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46" r:id="rId2"/>
    <p:sldId id="342" r:id="rId3"/>
    <p:sldId id="345" r:id="rId4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1D03E"/>
    <a:srgbClr val="1E2A38"/>
    <a:srgbClr val="524C4C"/>
    <a:srgbClr val="2F2F31"/>
    <a:srgbClr val="3A3434"/>
    <a:srgbClr val="4D4B4E"/>
    <a:srgbClr val="464241"/>
    <a:srgbClr val="FF6600"/>
    <a:srgbClr val="2A2A2A"/>
    <a:srgbClr val="47474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138" autoAdjust="0"/>
    <p:restoredTop sz="94660"/>
  </p:normalViewPr>
  <p:slideViewPr>
    <p:cSldViewPr snapToGrid="0">
      <p:cViewPr varScale="1">
        <p:scale>
          <a:sx n="85" d="100"/>
          <a:sy n="85" d="100"/>
        </p:scale>
        <p:origin x="114" y="4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viewProps" Target="viewProps.xml"/><Relationship Id="rId5" Type="http://schemas.openxmlformats.org/officeDocument/2006/relationships/presProps" Target="presProps.xml"/><Relationship Id="rId4" Type="http://schemas.openxmlformats.org/officeDocument/2006/relationships/slide" Target="slides/slide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87090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049914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8588264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534234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91941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4108193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297344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724638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6122787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817204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AFE6DCD-4700-455A-AD6D-3C42515F5C57}" type="datetimeFigureOut">
              <a:rPr lang="ko-KR" altLang="en-US" smtClean="0"/>
              <a:t>2024-06-10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0213A184-67E8-40B5-A2FF-4C77723C277C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1705892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773574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자유형 2774"/>
          <p:cNvSpPr>
            <a:spLocks/>
          </p:cNvSpPr>
          <p:nvPr/>
        </p:nvSpPr>
        <p:spPr bwMode="auto">
          <a:xfrm>
            <a:off x="1161589" y="1074324"/>
            <a:ext cx="5878513" cy="4571839"/>
          </a:xfrm>
          <a:custGeom>
            <a:avLst/>
            <a:gdLst>
              <a:gd name="connsiteX0" fmla="*/ 2004786 w 5878513"/>
              <a:gd name="connsiteY0" fmla="*/ 4560726 h 4571839"/>
              <a:gd name="connsiteX1" fmla="*/ 2006147 w 5878513"/>
              <a:gd name="connsiteY1" fmla="*/ 4563757 h 4571839"/>
              <a:gd name="connsiteX2" fmla="*/ 2006600 w 5878513"/>
              <a:gd name="connsiteY2" fmla="*/ 4569314 h 4571839"/>
              <a:gd name="connsiteX3" fmla="*/ 2003879 w 5878513"/>
              <a:gd name="connsiteY3" fmla="*/ 4571839 h 4571839"/>
              <a:gd name="connsiteX4" fmla="*/ 2000704 w 5878513"/>
              <a:gd name="connsiteY4" fmla="*/ 4568303 h 4571839"/>
              <a:gd name="connsiteX5" fmla="*/ 2000250 w 5878513"/>
              <a:gd name="connsiteY5" fmla="*/ 4563757 h 4571839"/>
              <a:gd name="connsiteX6" fmla="*/ 2002065 w 5878513"/>
              <a:gd name="connsiteY6" fmla="*/ 4562242 h 4571839"/>
              <a:gd name="connsiteX7" fmla="*/ 1655475 w 5878513"/>
              <a:gd name="connsiteY7" fmla="*/ 4514688 h 4571839"/>
              <a:gd name="connsiteX8" fmla="*/ 1657206 w 5878513"/>
              <a:gd name="connsiteY8" fmla="*/ 4520403 h 4571839"/>
              <a:gd name="connsiteX9" fmla="*/ 1658361 w 5878513"/>
              <a:gd name="connsiteY9" fmla="*/ 4522308 h 4571839"/>
              <a:gd name="connsiteX10" fmla="*/ 1658938 w 5878513"/>
              <a:gd name="connsiteY10" fmla="*/ 4524213 h 4571839"/>
              <a:gd name="connsiteX11" fmla="*/ 1652588 w 5878513"/>
              <a:gd name="connsiteY11" fmla="*/ 4515641 h 4571839"/>
              <a:gd name="connsiteX12" fmla="*/ 1657350 w 5878513"/>
              <a:gd name="connsiteY12" fmla="*/ 4500401 h 4571839"/>
              <a:gd name="connsiteX13" fmla="*/ 1659467 w 5878513"/>
              <a:gd name="connsiteY13" fmla="*/ 4501989 h 4571839"/>
              <a:gd name="connsiteX14" fmla="*/ 1665288 w 5878513"/>
              <a:gd name="connsiteY14" fmla="*/ 4508868 h 4571839"/>
              <a:gd name="connsiteX15" fmla="*/ 1665288 w 5878513"/>
              <a:gd name="connsiteY15" fmla="*/ 4513101 h 4571839"/>
              <a:gd name="connsiteX16" fmla="*/ 1659467 w 5878513"/>
              <a:gd name="connsiteY16" fmla="*/ 4507280 h 4571839"/>
              <a:gd name="connsiteX17" fmla="*/ 1694392 w 5878513"/>
              <a:gd name="connsiteY17" fmla="*/ 4486114 h 4571839"/>
              <a:gd name="connsiteX18" fmla="*/ 1697038 w 5878513"/>
              <a:gd name="connsiteY18" fmla="*/ 4487515 h 4571839"/>
              <a:gd name="connsiteX19" fmla="*/ 1694392 w 5878513"/>
              <a:gd name="connsiteY19" fmla="*/ 4492184 h 4571839"/>
              <a:gd name="connsiteX20" fmla="*/ 1690688 w 5878513"/>
              <a:gd name="connsiteY20" fmla="*/ 4494052 h 4571839"/>
              <a:gd name="connsiteX21" fmla="*/ 1689100 w 5878513"/>
              <a:gd name="connsiteY21" fmla="*/ 4492184 h 4571839"/>
              <a:gd name="connsiteX22" fmla="*/ 1685925 w 5878513"/>
              <a:gd name="connsiteY22" fmla="*/ 4489850 h 4571839"/>
              <a:gd name="connsiteX23" fmla="*/ 1689100 w 5878513"/>
              <a:gd name="connsiteY23" fmla="*/ 4487982 h 4571839"/>
              <a:gd name="connsiteX24" fmla="*/ 1632479 w 5878513"/>
              <a:gd name="connsiteY24" fmla="*/ 4486114 h 4571839"/>
              <a:gd name="connsiteX25" fmla="*/ 1636184 w 5878513"/>
              <a:gd name="connsiteY25" fmla="*/ 4493655 h 4571839"/>
              <a:gd name="connsiteX26" fmla="*/ 1646238 w 5878513"/>
              <a:gd name="connsiteY26" fmla="*/ 4503889 h 4571839"/>
              <a:gd name="connsiteX27" fmla="*/ 1651000 w 5878513"/>
              <a:gd name="connsiteY27" fmla="*/ 4511968 h 4571839"/>
              <a:gd name="connsiteX28" fmla="*/ 1651000 w 5878513"/>
              <a:gd name="connsiteY28" fmla="*/ 4516277 h 4571839"/>
              <a:gd name="connsiteX29" fmla="*/ 1646767 w 5878513"/>
              <a:gd name="connsiteY29" fmla="*/ 4510891 h 4571839"/>
              <a:gd name="connsiteX30" fmla="*/ 1635654 w 5878513"/>
              <a:gd name="connsiteY30" fmla="*/ 4499580 h 4571839"/>
              <a:gd name="connsiteX31" fmla="*/ 1631950 w 5878513"/>
              <a:gd name="connsiteY31" fmla="*/ 4490962 h 4571839"/>
              <a:gd name="connsiteX32" fmla="*/ 1814513 w 5878513"/>
              <a:gd name="connsiteY32" fmla="*/ 4478176 h 4571839"/>
              <a:gd name="connsiteX33" fmla="*/ 1820334 w 5878513"/>
              <a:gd name="connsiteY33" fmla="*/ 4479764 h 4571839"/>
              <a:gd name="connsiteX34" fmla="*/ 1828272 w 5878513"/>
              <a:gd name="connsiteY34" fmla="*/ 4490347 h 4571839"/>
              <a:gd name="connsiteX35" fmla="*/ 1830388 w 5878513"/>
              <a:gd name="connsiteY35" fmla="*/ 4494051 h 4571839"/>
              <a:gd name="connsiteX36" fmla="*/ 1825626 w 5878513"/>
              <a:gd name="connsiteY36" fmla="*/ 4492993 h 4571839"/>
              <a:gd name="connsiteX37" fmla="*/ 1819805 w 5878513"/>
              <a:gd name="connsiteY37" fmla="*/ 4481880 h 4571839"/>
              <a:gd name="connsiteX38" fmla="*/ 1635126 w 5878513"/>
              <a:gd name="connsiteY38" fmla="*/ 4478176 h 4571839"/>
              <a:gd name="connsiteX39" fmla="*/ 1639888 w 5878513"/>
              <a:gd name="connsiteY39" fmla="*/ 4479857 h 4571839"/>
              <a:gd name="connsiteX40" fmla="*/ 1645710 w 5878513"/>
              <a:gd name="connsiteY40" fmla="*/ 4482659 h 4571839"/>
              <a:gd name="connsiteX41" fmla="*/ 1647826 w 5878513"/>
              <a:gd name="connsiteY41" fmla="*/ 4487141 h 4571839"/>
              <a:gd name="connsiteX42" fmla="*/ 1644122 w 5878513"/>
              <a:gd name="connsiteY42" fmla="*/ 4487701 h 4571839"/>
              <a:gd name="connsiteX43" fmla="*/ 1644122 w 5878513"/>
              <a:gd name="connsiteY43" fmla="*/ 4484339 h 4571839"/>
              <a:gd name="connsiteX44" fmla="*/ 1639888 w 5878513"/>
              <a:gd name="connsiteY44" fmla="*/ 4483779 h 4571839"/>
              <a:gd name="connsiteX45" fmla="*/ 1636713 w 5878513"/>
              <a:gd name="connsiteY45" fmla="*/ 4487141 h 4571839"/>
              <a:gd name="connsiteX46" fmla="*/ 1634597 w 5878513"/>
              <a:gd name="connsiteY46" fmla="*/ 4484339 h 4571839"/>
              <a:gd name="connsiteX47" fmla="*/ 1633538 w 5878513"/>
              <a:gd name="connsiteY47" fmla="*/ 4480417 h 4571839"/>
              <a:gd name="connsiteX48" fmla="*/ 1626961 w 5878513"/>
              <a:gd name="connsiteY48" fmla="*/ 4459126 h 4571839"/>
              <a:gd name="connsiteX49" fmla="*/ 1628775 w 5878513"/>
              <a:gd name="connsiteY49" fmla="*/ 4461772 h 4571839"/>
              <a:gd name="connsiteX50" fmla="*/ 1627868 w 5878513"/>
              <a:gd name="connsiteY50" fmla="*/ 4468651 h 4571839"/>
              <a:gd name="connsiteX51" fmla="*/ 1628775 w 5878513"/>
              <a:gd name="connsiteY51" fmla="*/ 4471826 h 4571839"/>
              <a:gd name="connsiteX52" fmla="*/ 1627415 w 5878513"/>
              <a:gd name="connsiteY52" fmla="*/ 4471297 h 4571839"/>
              <a:gd name="connsiteX53" fmla="*/ 1625600 w 5878513"/>
              <a:gd name="connsiteY53" fmla="*/ 4462830 h 4571839"/>
              <a:gd name="connsiteX54" fmla="*/ 1837268 w 5878513"/>
              <a:gd name="connsiteY54" fmla="*/ 4440076 h 4571839"/>
              <a:gd name="connsiteX55" fmla="*/ 1843089 w 5878513"/>
              <a:gd name="connsiteY55" fmla="*/ 4447841 h 4571839"/>
              <a:gd name="connsiteX56" fmla="*/ 1844676 w 5878513"/>
              <a:gd name="connsiteY56" fmla="*/ 4455606 h 4571839"/>
              <a:gd name="connsiteX57" fmla="*/ 1840972 w 5878513"/>
              <a:gd name="connsiteY57" fmla="*/ 4451983 h 4571839"/>
              <a:gd name="connsiteX58" fmla="*/ 1832505 w 5878513"/>
              <a:gd name="connsiteY58" fmla="*/ 4451983 h 4571839"/>
              <a:gd name="connsiteX59" fmla="*/ 1829330 w 5878513"/>
              <a:gd name="connsiteY59" fmla="*/ 4459748 h 4571839"/>
              <a:gd name="connsiteX60" fmla="*/ 1831976 w 5878513"/>
              <a:gd name="connsiteY60" fmla="*/ 4460266 h 4571839"/>
              <a:gd name="connsiteX61" fmla="*/ 1834622 w 5878513"/>
              <a:gd name="connsiteY61" fmla="*/ 4461819 h 4571839"/>
              <a:gd name="connsiteX62" fmla="*/ 1831976 w 5878513"/>
              <a:gd name="connsiteY62" fmla="*/ 4463889 h 4571839"/>
              <a:gd name="connsiteX63" fmla="*/ 1823509 w 5878513"/>
              <a:gd name="connsiteY63" fmla="*/ 4460266 h 4571839"/>
              <a:gd name="connsiteX64" fmla="*/ 1820863 w 5878513"/>
              <a:gd name="connsiteY64" fmla="*/ 4458195 h 4571839"/>
              <a:gd name="connsiteX65" fmla="*/ 1825626 w 5878513"/>
              <a:gd name="connsiteY65" fmla="*/ 4457159 h 4571839"/>
              <a:gd name="connsiteX66" fmla="*/ 1825626 w 5878513"/>
              <a:gd name="connsiteY66" fmla="*/ 4450430 h 4571839"/>
              <a:gd name="connsiteX67" fmla="*/ 1826155 w 5878513"/>
              <a:gd name="connsiteY67" fmla="*/ 4447841 h 4571839"/>
              <a:gd name="connsiteX68" fmla="*/ 1830918 w 5878513"/>
              <a:gd name="connsiteY68" fmla="*/ 4446288 h 4571839"/>
              <a:gd name="connsiteX69" fmla="*/ 1837268 w 5878513"/>
              <a:gd name="connsiteY69" fmla="*/ 4443700 h 4571839"/>
              <a:gd name="connsiteX70" fmla="*/ 1886479 w 5878513"/>
              <a:gd name="connsiteY70" fmla="*/ 4428963 h 4571839"/>
              <a:gd name="connsiteX71" fmla="*/ 1894417 w 5878513"/>
              <a:gd name="connsiteY71" fmla="*/ 4429490 h 4571839"/>
              <a:gd name="connsiteX72" fmla="*/ 1905000 w 5878513"/>
              <a:gd name="connsiteY72" fmla="*/ 4436870 h 4571839"/>
              <a:gd name="connsiteX73" fmla="*/ 1916113 w 5878513"/>
              <a:gd name="connsiteY73" fmla="*/ 4455845 h 4571839"/>
              <a:gd name="connsiteX74" fmla="*/ 1929342 w 5878513"/>
              <a:gd name="connsiteY74" fmla="*/ 4468496 h 4571839"/>
              <a:gd name="connsiteX75" fmla="*/ 1926167 w 5878513"/>
              <a:gd name="connsiteY75" fmla="*/ 4474294 h 4571839"/>
              <a:gd name="connsiteX76" fmla="*/ 1931459 w 5878513"/>
              <a:gd name="connsiteY76" fmla="*/ 4482728 h 4571839"/>
              <a:gd name="connsiteX77" fmla="*/ 1937809 w 5878513"/>
              <a:gd name="connsiteY77" fmla="*/ 4484836 h 4571839"/>
              <a:gd name="connsiteX78" fmla="*/ 1938338 w 5878513"/>
              <a:gd name="connsiteY78" fmla="*/ 4488526 h 4571839"/>
              <a:gd name="connsiteX79" fmla="*/ 1935163 w 5878513"/>
              <a:gd name="connsiteY79" fmla="*/ 4493797 h 4571839"/>
              <a:gd name="connsiteX80" fmla="*/ 1941513 w 5878513"/>
              <a:gd name="connsiteY80" fmla="*/ 4498014 h 4571839"/>
              <a:gd name="connsiteX81" fmla="*/ 1945217 w 5878513"/>
              <a:gd name="connsiteY81" fmla="*/ 4502230 h 4571839"/>
              <a:gd name="connsiteX82" fmla="*/ 1957388 w 5878513"/>
              <a:gd name="connsiteY82" fmla="*/ 4502230 h 4571839"/>
              <a:gd name="connsiteX83" fmla="*/ 1977496 w 5878513"/>
              <a:gd name="connsiteY83" fmla="*/ 4502230 h 4571839"/>
              <a:gd name="connsiteX84" fmla="*/ 1991784 w 5878513"/>
              <a:gd name="connsiteY84" fmla="*/ 4505393 h 4571839"/>
              <a:gd name="connsiteX85" fmla="*/ 1999192 w 5878513"/>
              <a:gd name="connsiteY85" fmla="*/ 4509083 h 4571839"/>
              <a:gd name="connsiteX86" fmla="*/ 1999192 w 5878513"/>
              <a:gd name="connsiteY86" fmla="*/ 4513827 h 4571839"/>
              <a:gd name="connsiteX87" fmla="*/ 2003425 w 5878513"/>
              <a:gd name="connsiteY87" fmla="*/ 4516989 h 4571839"/>
              <a:gd name="connsiteX88" fmla="*/ 1991784 w 5878513"/>
              <a:gd name="connsiteY88" fmla="*/ 4518571 h 4571839"/>
              <a:gd name="connsiteX89" fmla="*/ 1980142 w 5878513"/>
              <a:gd name="connsiteY89" fmla="*/ 4522260 h 4571839"/>
              <a:gd name="connsiteX90" fmla="*/ 1979613 w 5878513"/>
              <a:gd name="connsiteY90" fmla="*/ 4526477 h 4571839"/>
              <a:gd name="connsiteX91" fmla="*/ 1975909 w 5878513"/>
              <a:gd name="connsiteY91" fmla="*/ 4531748 h 4571839"/>
              <a:gd name="connsiteX92" fmla="*/ 1973263 w 5878513"/>
              <a:gd name="connsiteY92" fmla="*/ 4528058 h 4571839"/>
              <a:gd name="connsiteX93" fmla="*/ 1972204 w 5878513"/>
              <a:gd name="connsiteY93" fmla="*/ 4531221 h 4571839"/>
              <a:gd name="connsiteX94" fmla="*/ 1972204 w 5878513"/>
              <a:gd name="connsiteY94" fmla="*/ 4534911 h 4571839"/>
              <a:gd name="connsiteX95" fmla="*/ 1974850 w 5878513"/>
              <a:gd name="connsiteY95" fmla="*/ 4531748 h 4571839"/>
              <a:gd name="connsiteX96" fmla="*/ 1983317 w 5878513"/>
              <a:gd name="connsiteY96" fmla="*/ 4538073 h 4571839"/>
              <a:gd name="connsiteX97" fmla="*/ 1988609 w 5878513"/>
              <a:gd name="connsiteY97" fmla="*/ 4540182 h 4571839"/>
              <a:gd name="connsiteX98" fmla="*/ 1988609 w 5878513"/>
              <a:gd name="connsiteY98" fmla="*/ 4544926 h 4571839"/>
              <a:gd name="connsiteX99" fmla="*/ 1986492 w 5878513"/>
              <a:gd name="connsiteY99" fmla="*/ 4549670 h 4571839"/>
              <a:gd name="connsiteX100" fmla="*/ 1983317 w 5878513"/>
              <a:gd name="connsiteY100" fmla="*/ 4547034 h 4571839"/>
              <a:gd name="connsiteX101" fmla="*/ 1976438 w 5878513"/>
              <a:gd name="connsiteY101" fmla="*/ 4542817 h 4571839"/>
              <a:gd name="connsiteX102" fmla="*/ 1972734 w 5878513"/>
              <a:gd name="connsiteY102" fmla="*/ 4543344 h 4571839"/>
              <a:gd name="connsiteX103" fmla="*/ 1971146 w 5878513"/>
              <a:gd name="connsiteY103" fmla="*/ 4546507 h 4571839"/>
              <a:gd name="connsiteX104" fmla="*/ 1961092 w 5878513"/>
              <a:gd name="connsiteY104" fmla="*/ 4543871 h 4571839"/>
              <a:gd name="connsiteX105" fmla="*/ 1942042 w 5878513"/>
              <a:gd name="connsiteY105" fmla="*/ 4534911 h 4571839"/>
              <a:gd name="connsiteX106" fmla="*/ 1933046 w 5878513"/>
              <a:gd name="connsiteY106" fmla="*/ 4534384 h 4571839"/>
              <a:gd name="connsiteX107" fmla="*/ 1931459 w 5878513"/>
              <a:gd name="connsiteY107" fmla="*/ 4539655 h 4571839"/>
              <a:gd name="connsiteX108" fmla="*/ 1934104 w 5878513"/>
              <a:gd name="connsiteY108" fmla="*/ 4546507 h 4571839"/>
              <a:gd name="connsiteX109" fmla="*/ 1943629 w 5878513"/>
              <a:gd name="connsiteY109" fmla="*/ 4550724 h 4571839"/>
              <a:gd name="connsiteX110" fmla="*/ 1953684 w 5878513"/>
              <a:gd name="connsiteY110" fmla="*/ 4551778 h 4571839"/>
              <a:gd name="connsiteX111" fmla="*/ 1951567 w 5878513"/>
              <a:gd name="connsiteY111" fmla="*/ 4557049 h 4571839"/>
              <a:gd name="connsiteX112" fmla="*/ 1954213 w 5878513"/>
              <a:gd name="connsiteY112" fmla="*/ 4561793 h 4571839"/>
              <a:gd name="connsiteX113" fmla="*/ 1948392 w 5878513"/>
              <a:gd name="connsiteY113" fmla="*/ 4563901 h 4571839"/>
              <a:gd name="connsiteX114" fmla="*/ 1939396 w 5878513"/>
              <a:gd name="connsiteY114" fmla="*/ 4561793 h 4571839"/>
              <a:gd name="connsiteX115" fmla="*/ 1928284 w 5878513"/>
              <a:gd name="connsiteY115" fmla="*/ 4548615 h 4571839"/>
              <a:gd name="connsiteX116" fmla="*/ 1922463 w 5878513"/>
              <a:gd name="connsiteY116" fmla="*/ 4540182 h 4571839"/>
              <a:gd name="connsiteX117" fmla="*/ 1924050 w 5878513"/>
              <a:gd name="connsiteY117" fmla="*/ 4539655 h 4571839"/>
              <a:gd name="connsiteX118" fmla="*/ 1925638 w 5878513"/>
              <a:gd name="connsiteY118" fmla="*/ 4534911 h 4571839"/>
              <a:gd name="connsiteX119" fmla="*/ 1927754 w 5878513"/>
              <a:gd name="connsiteY119" fmla="*/ 4534911 h 4571839"/>
              <a:gd name="connsiteX120" fmla="*/ 1925638 w 5878513"/>
              <a:gd name="connsiteY120" fmla="*/ 4525950 h 4571839"/>
              <a:gd name="connsiteX121" fmla="*/ 1919288 w 5878513"/>
              <a:gd name="connsiteY121" fmla="*/ 4508556 h 4571839"/>
              <a:gd name="connsiteX122" fmla="*/ 1920346 w 5878513"/>
              <a:gd name="connsiteY122" fmla="*/ 4498541 h 4571839"/>
              <a:gd name="connsiteX123" fmla="*/ 1916113 w 5878513"/>
              <a:gd name="connsiteY123" fmla="*/ 4498014 h 4571839"/>
              <a:gd name="connsiteX124" fmla="*/ 1912409 w 5878513"/>
              <a:gd name="connsiteY124" fmla="*/ 4495378 h 4571839"/>
              <a:gd name="connsiteX125" fmla="*/ 1915584 w 5878513"/>
              <a:gd name="connsiteY125" fmla="*/ 4491688 h 4571839"/>
              <a:gd name="connsiteX126" fmla="*/ 1915584 w 5878513"/>
              <a:gd name="connsiteY126" fmla="*/ 4488526 h 4571839"/>
              <a:gd name="connsiteX127" fmla="*/ 1910821 w 5878513"/>
              <a:gd name="connsiteY127" fmla="*/ 4487999 h 4571839"/>
              <a:gd name="connsiteX128" fmla="*/ 1907117 w 5878513"/>
              <a:gd name="connsiteY128" fmla="*/ 4484309 h 4571839"/>
              <a:gd name="connsiteX129" fmla="*/ 1910821 w 5878513"/>
              <a:gd name="connsiteY129" fmla="*/ 4479565 h 4571839"/>
              <a:gd name="connsiteX130" fmla="*/ 1909234 w 5878513"/>
              <a:gd name="connsiteY130" fmla="*/ 4479038 h 4571839"/>
              <a:gd name="connsiteX131" fmla="*/ 1905529 w 5878513"/>
              <a:gd name="connsiteY131" fmla="*/ 4476402 h 4571839"/>
              <a:gd name="connsiteX132" fmla="*/ 1903942 w 5878513"/>
              <a:gd name="connsiteY132" fmla="*/ 4479038 h 4571839"/>
              <a:gd name="connsiteX133" fmla="*/ 1903942 w 5878513"/>
              <a:gd name="connsiteY133" fmla="*/ 4474294 h 4571839"/>
              <a:gd name="connsiteX134" fmla="*/ 1903413 w 5878513"/>
              <a:gd name="connsiteY134" fmla="*/ 4469550 h 4571839"/>
              <a:gd name="connsiteX135" fmla="*/ 1901825 w 5878513"/>
              <a:gd name="connsiteY135" fmla="*/ 4467442 h 4571839"/>
              <a:gd name="connsiteX136" fmla="*/ 1898650 w 5878513"/>
              <a:gd name="connsiteY136" fmla="*/ 4470604 h 4571839"/>
              <a:gd name="connsiteX137" fmla="*/ 1897063 w 5878513"/>
              <a:gd name="connsiteY137" fmla="*/ 4469023 h 4571839"/>
              <a:gd name="connsiteX138" fmla="*/ 1898121 w 5878513"/>
              <a:gd name="connsiteY138" fmla="*/ 4463752 h 4571839"/>
              <a:gd name="connsiteX139" fmla="*/ 1893359 w 5878513"/>
              <a:gd name="connsiteY139" fmla="*/ 4455845 h 4571839"/>
              <a:gd name="connsiteX140" fmla="*/ 1894946 w 5878513"/>
              <a:gd name="connsiteY140" fmla="*/ 4450574 h 4571839"/>
              <a:gd name="connsiteX141" fmla="*/ 1891771 w 5878513"/>
              <a:gd name="connsiteY141" fmla="*/ 4450574 h 4571839"/>
              <a:gd name="connsiteX142" fmla="*/ 1888067 w 5878513"/>
              <a:gd name="connsiteY142" fmla="*/ 4446358 h 4571839"/>
              <a:gd name="connsiteX143" fmla="*/ 1885950 w 5878513"/>
              <a:gd name="connsiteY143" fmla="*/ 4435816 h 4571839"/>
              <a:gd name="connsiteX144" fmla="*/ 3511217 w 5878513"/>
              <a:gd name="connsiteY144" fmla="*/ 4335301 h 4571839"/>
              <a:gd name="connsiteX145" fmla="*/ 3513222 w 5878513"/>
              <a:gd name="connsiteY145" fmla="*/ 4339005 h 4571839"/>
              <a:gd name="connsiteX146" fmla="*/ 3514726 w 5878513"/>
              <a:gd name="connsiteY146" fmla="*/ 4345885 h 4571839"/>
              <a:gd name="connsiteX147" fmla="*/ 3511718 w 5878513"/>
              <a:gd name="connsiteY147" fmla="*/ 4348001 h 4571839"/>
              <a:gd name="connsiteX148" fmla="*/ 3507708 w 5878513"/>
              <a:gd name="connsiteY148" fmla="*/ 4343768 h 4571839"/>
              <a:gd name="connsiteX149" fmla="*/ 3505201 w 5878513"/>
              <a:gd name="connsiteY149" fmla="*/ 4339005 h 4571839"/>
              <a:gd name="connsiteX150" fmla="*/ 3508209 w 5878513"/>
              <a:gd name="connsiteY150" fmla="*/ 4337418 h 4571839"/>
              <a:gd name="connsiteX151" fmla="*/ 1760009 w 5878513"/>
              <a:gd name="connsiteY151" fmla="*/ 4311488 h 4571839"/>
              <a:gd name="connsiteX152" fmla="*/ 1761067 w 5878513"/>
              <a:gd name="connsiteY152" fmla="*/ 4311488 h 4571839"/>
              <a:gd name="connsiteX153" fmla="*/ 1762654 w 5878513"/>
              <a:gd name="connsiteY153" fmla="*/ 4315570 h 4571839"/>
              <a:gd name="connsiteX154" fmla="*/ 1765300 w 5878513"/>
              <a:gd name="connsiteY154" fmla="*/ 4316478 h 4571839"/>
              <a:gd name="connsiteX155" fmla="*/ 1760538 w 5878513"/>
              <a:gd name="connsiteY155" fmla="*/ 4317838 h 4571839"/>
              <a:gd name="connsiteX156" fmla="*/ 1755775 w 5878513"/>
              <a:gd name="connsiteY156" fmla="*/ 4316024 h 4571839"/>
              <a:gd name="connsiteX157" fmla="*/ 1758421 w 5878513"/>
              <a:gd name="connsiteY157" fmla="*/ 4315570 h 4571839"/>
              <a:gd name="connsiteX158" fmla="*/ 1761067 w 5878513"/>
              <a:gd name="connsiteY158" fmla="*/ 4314210 h 4571839"/>
              <a:gd name="connsiteX159" fmla="*/ 1450721 w 5878513"/>
              <a:gd name="connsiteY159" fmla="*/ 4305139 h 4571839"/>
              <a:gd name="connsiteX160" fmla="*/ 1457325 w 5878513"/>
              <a:gd name="connsiteY160" fmla="*/ 4308501 h 4571839"/>
              <a:gd name="connsiteX161" fmla="*/ 1452753 w 5878513"/>
              <a:gd name="connsiteY161" fmla="*/ 4314664 h 4571839"/>
              <a:gd name="connsiteX162" fmla="*/ 1447673 w 5878513"/>
              <a:gd name="connsiteY162" fmla="*/ 4314104 h 4571839"/>
              <a:gd name="connsiteX163" fmla="*/ 1444625 w 5878513"/>
              <a:gd name="connsiteY163" fmla="*/ 4309622 h 4571839"/>
              <a:gd name="connsiteX164" fmla="*/ 1449197 w 5878513"/>
              <a:gd name="connsiteY164" fmla="*/ 4309622 h 4571839"/>
              <a:gd name="connsiteX165" fmla="*/ 1462617 w 5878513"/>
              <a:gd name="connsiteY165" fmla="*/ 4301964 h 4571839"/>
              <a:gd name="connsiteX166" fmla="*/ 1466850 w 5878513"/>
              <a:gd name="connsiteY166" fmla="*/ 4301964 h 4571839"/>
              <a:gd name="connsiteX167" fmla="*/ 1469496 w 5878513"/>
              <a:gd name="connsiteY167" fmla="*/ 4306857 h 4571839"/>
              <a:gd name="connsiteX168" fmla="*/ 1471084 w 5878513"/>
              <a:gd name="connsiteY168" fmla="*/ 4318274 h 4571839"/>
              <a:gd name="connsiteX169" fmla="*/ 1476375 w 5878513"/>
              <a:gd name="connsiteY169" fmla="*/ 4324798 h 4571839"/>
              <a:gd name="connsiteX170" fmla="*/ 1472671 w 5878513"/>
              <a:gd name="connsiteY170" fmla="*/ 4332410 h 4571839"/>
              <a:gd name="connsiteX171" fmla="*/ 1473729 w 5878513"/>
              <a:gd name="connsiteY171" fmla="*/ 4339478 h 4571839"/>
              <a:gd name="connsiteX172" fmla="*/ 1465792 w 5878513"/>
              <a:gd name="connsiteY172" fmla="*/ 4341652 h 4571839"/>
              <a:gd name="connsiteX173" fmla="*/ 1458384 w 5878513"/>
              <a:gd name="connsiteY173" fmla="*/ 4341652 h 4571839"/>
              <a:gd name="connsiteX174" fmla="*/ 1455209 w 5878513"/>
              <a:gd name="connsiteY174" fmla="*/ 4339478 h 4571839"/>
              <a:gd name="connsiteX175" fmla="*/ 1453621 w 5878513"/>
              <a:gd name="connsiteY175" fmla="*/ 4334041 h 4571839"/>
              <a:gd name="connsiteX176" fmla="*/ 1454679 w 5878513"/>
              <a:gd name="connsiteY176" fmla="*/ 4330779 h 4571839"/>
              <a:gd name="connsiteX177" fmla="*/ 1449388 w 5878513"/>
              <a:gd name="connsiteY177" fmla="*/ 4330235 h 4571839"/>
              <a:gd name="connsiteX178" fmla="*/ 1444625 w 5878513"/>
              <a:gd name="connsiteY178" fmla="*/ 4324798 h 4571839"/>
              <a:gd name="connsiteX179" fmla="*/ 1451504 w 5878513"/>
              <a:gd name="connsiteY179" fmla="*/ 4326429 h 4571839"/>
              <a:gd name="connsiteX180" fmla="*/ 1463675 w 5878513"/>
              <a:gd name="connsiteY180" fmla="*/ 4324798 h 4571839"/>
              <a:gd name="connsiteX181" fmla="*/ 1470554 w 5878513"/>
              <a:gd name="connsiteY181" fmla="*/ 4328060 h 4571839"/>
              <a:gd name="connsiteX182" fmla="*/ 1472142 w 5878513"/>
              <a:gd name="connsiteY182" fmla="*/ 4325342 h 4571839"/>
              <a:gd name="connsiteX183" fmla="*/ 1472142 w 5878513"/>
              <a:gd name="connsiteY183" fmla="*/ 4323167 h 4571839"/>
              <a:gd name="connsiteX184" fmla="*/ 1465792 w 5878513"/>
              <a:gd name="connsiteY184" fmla="*/ 4320993 h 4571839"/>
              <a:gd name="connsiteX185" fmla="*/ 1458913 w 5878513"/>
              <a:gd name="connsiteY185" fmla="*/ 4318274 h 4571839"/>
              <a:gd name="connsiteX186" fmla="*/ 1461559 w 5878513"/>
              <a:gd name="connsiteY186" fmla="*/ 4315556 h 4571839"/>
              <a:gd name="connsiteX187" fmla="*/ 1465792 w 5878513"/>
              <a:gd name="connsiteY187" fmla="*/ 4309576 h 4571839"/>
              <a:gd name="connsiteX188" fmla="*/ 1465792 w 5878513"/>
              <a:gd name="connsiteY188" fmla="*/ 4305226 h 4571839"/>
              <a:gd name="connsiteX189" fmla="*/ 1487395 w 5878513"/>
              <a:gd name="connsiteY189" fmla="*/ 4298789 h 4571839"/>
              <a:gd name="connsiteX190" fmla="*/ 1490196 w 5878513"/>
              <a:gd name="connsiteY190" fmla="*/ 4300906 h 4571839"/>
              <a:gd name="connsiteX191" fmla="*/ 1490196 w 5878513"/>
              <a:gd name="connsiteY191" fmla="*/ 4304081 h 4571839"/>
              <a:gd name="connsiteX192" fmla="*/ 1488795 w 5878513"/>
              <a:gd name="connsiteY192" fmla="*/ 4307256 h 4571839"/>
              <a:gd name="connsiteX193" fmla="*/ 1488795 w 5878513"/>
              <a:gd name="connsiteY193" fmla="*/ 4310961 h 4571839"/>
              <a:gd name="connsiteX194" fmla="*/ 1490663 w 5878513"/>
              <a:gd name="connsiteY194" fmla="*/ 4313077 h 4571839"/>
              <a:gd name="connsiteX195" fmla="*/ 1486928 w 5878513"/>
              <a:gd name="connsiteY195" fmla="*/ 4312548 h 4571839"/>
              <a:gd name="connsiteX196" fmla="*/ 1482725 w 5878513"/>
              <a:gd name="connsiteY196" fmla="*/ 4311490 h 4571839"/>
              <a:gd name="connsiteX197" fmla="*/ 1485527 w 5878513"/>
              <a:gd name="connsiteY197" fmla="*/ 4308844 h 4571839"/>
              <a:gd name="connsiteX198" fmla="*/ 1485527 w 5878513"/>
              <a:gd name="connsiteY198" fmla="*/ 4302494 h 4571839"/>
              <a:gd name="connsiteX199" fmla="*/ 1395413 w 5878513"/>
              <a:gd name="connsiteY199" fmla="*/ 4297201 h 4571839"/>
              <a:gd name="connsiteX200" fmla="*/ 1397530 w 5878513"/>
              <a:gd name="connsiteY200" fmla="*/ 4297201 h 4571839"/>
              <a:gd name="connsiteX201" fmla="*/ 1401234 w 5878513"/>
              <a:gd name="connsiteY201" fmla="*/ 4302147 h 4571839"/>
              <a:gd name="connsiteX202" fmla="*/ 1404938 w 5878513"/>
              <a:gd name="connsiteY202" fmla="*/ 4300498 h 4571839"/>
              <a:gd name="connsiteX203" fmla="*/ 1404409 w 5878513"/>
              <a:gd name="connsiteY203" fmla="*/ 4303246 h 4571839"/>
              <a:gd name="connsiteX204" fmla="*/ 1398059 w 5878513"/>
              <a:gd name="connsiteY204" fmla="*/ 4307093 h 4571839"/>
              <a:gd name="connsiteX205" fmla="*/ 1399117 w 5878513"/>
              <a:gd name="connsiteY205" fmla="*/ 4311489 h 4571839"/>
              <a:gd name="connsiteX206" fmla="*/ 1395942 w 5878513"/>
              <a:gd name="connsiteY206" fmla="*/ 4311489 h 4571839"/>
              <a:gd name="connsiteX207" fmla="*/ 1394354 w 5878513"/>
              <a:gd name="connsiteY207" fmla="*/ 4309291 h 4571839"/>
              <a:gd name="connsiteX208" fmla="*/ 1395413 w 5878513"/>
              <a:gd name="connsiteY208" fmla="*/ 4302147 h 4571839"/>
              <a:gd name="connsiteX209" fmla="*/ 1393825 w 5878513"/>
              <a:gd name="connsiteY209" fmla="*/ 4298850 h 4571839"/>
              <a:gd name="connsiteX210" fmla="*/ 1535082 w 5878513"/>
              <a:gd name="connsiteY210" fmla="*/ 4290186 h 4571839"/>
              <a:gd name="connsiteX211" fmla="*/ 1534335 w 5878513"/>
              <a:gd name="connsiteY211" fmla="*/ 4292960 h 4571839"/>
              <a:gd name="connsiteX212" fmla="*/ 1531880 w 5878513"/>
              <a:gd name="connsiteY212" fmla="*/ 4296693 h 4571839"/>
              <a:gd name="connsiteX213" fmla="*/ 1543580 w 5878513"/>
              <a:gd name="connsiteY213" fmla="*/ 4297201 h 4571839"/>
              <a:gd name="connsiteX214" fmla="*/ 1543580 w 5878513"/>
              <a:gd name="connsiteY214" fmla="*/ 4294026 h 4571839"/>
              <a:gd name="connsiteX215" fmla="*/ 1540405 w 5878513"/>
              <a:gd name="connsiteY215" fmla="*/ 4290851 h 4571839"/>
              <a:gd name="connsiteX216" fmla="*/ 1537673 w 5878513"/>
              <a:gd name="connsiteY216" fmla="*/ 4280572 h 4571839"/>
              <a:gd name="connsiteX217" fmla="*/ 1536347 w 5878513"/>
              <a:gd name="connsiteY217" fmla="*/ 4285493 h 4571839"/>
              <a:gd name="connsiteX218" fmla="*/ 1539347 w 5878513"/>
              <a:gd name="connsiteY218" fmla="*/ 4286618 h 4571839"/>
              <a:gd name="connsiteX219" fmla="*/ 1540405 w 5878513"/>
              <a:gd name="connsiteY219" fmla="*/ 4282914 h 4571839"/>
              <a:gd name="connsiteX220" fmla="*/ 3122840 w 5878513"/>
              <a:gd name="connsiteY220" fmla="*/ 4274976 h 4571839"/>
              <a:gd name="connsiteX221" fmla="*/ 3125108 w 5878513"/>
              <a:gd name="connsiteY221" fmla="*/ 4281644 h 4571839"/>
              <a:gd name="connsiteX222" fmla="*/ 3126809 w 5878513"/>
              <a:gd name="connsiteY222" fmla="*/ 4283867 h 4571839"/>
              <a:gd name="connsiteX223" fmla="*/ 3127376 w 5878513"/>
              <a:gd name="connsiteY223" fmla="*/ 4286089 h 4571839"/>
              <a:gd name="connsiteX224" fmla="*/ 3119438 w 5878513"/>
              <a:gd name="connsiteY224" fmla="*/ 4276088 h 4571839"/>
              <a:gd name="connsiteX225" fmla="*/ 3124200 w 5878513"/>
              <a:gd name="connsiteY225" fmla="*/ 4259101 h 4571839"/>
              <a:gd name="connsiteX226" fmla="*/ 3126206 w 5878513"/>
              <a:gd name="connsiteY226" fmla="*/ 4261849 h 4571839"/>
              <a:gd name="connsiteX227" fmla="*/ 3132723 w 5878513"/>
              <a:gd name="connsiteY227" fmla="*/ 4267894 h 4571839"/>
              <a:gd name="connsiteX228" fmla="*/ 3133725 w 5878513"/>
              <a:gd name="connsiteY228" fmla="*/ 4273389 h 4571839"/>
              <a:gd name="connsiteX229" fmla="*/ 3127208 w 5878513"/>
              <a:gd name="connsiteY229" fmla="*/ 4266245 h 4571839"/>
              <a:gd name="connsiteX230" fmla="*/ 1268942 w 5878513"/>
              <a:gd name="connsiteY230" fmla="*/ 4259101 h 4571839"/>
              <a:gd name="connsiteX231" fmla="*/ 1268413 w 5878513"/>
              <a:gd name="connsiteY231" fmla="*/ 4262805 h 4571839"/>
              <a:gd name="connsiteX232" fmla="*/ 1272117 w 5878513"/>
              <a:gd name="connsiteY232" fmla="*/ 4269155 h 4571839"/>
              <a:gd name="connsiteX233" fmla="*/ 1276350 w 5878513"/>
              <a:gd name="connsiteY233" fmla="*/ 4270743 h 4571839"/>
              <a:gd name="connsiteX234" fmla="*/ 1275821 w 5878513"/>
              <a:gd name="connsiteY234" fmla="*/ 4273389 h 4571839"/>
              <a:gd name="connsiteX235" fmla="*/ 1275821 w 5878513"/>
              <a:gd name="connsiteY235" fmla="*/ 4276564 h 4571839"/>
              <a:gd name="connsiteX236" fmla="*/ 1273704 w 5878513"/>
              <a:gd name="connsiteY236" fmla="*/ 4278151 h 4571839"/>
              <a:gd name="connsiteX237" fmla="*/ 1270529 w 5878513"/>
              <a:gd name="connsiteY237" fmla="*/ 4273389 h 4571839"/>
              <a:gd name="connsiteX238" fmla="*/ 1267354 w 5878513"/>
              <a:gd name="connsiteY238" fmla="*/ 4271272 h 4571839"/>
              <a:gd name="connsiteX239" fmla="*/ 1268942 w 5878513"/>
              <a:gd name="connsiteY239" fmla="*/ 4269155 h 4571839"/>
              <a:gd name="connsiteX240" fmla="*/ 1266825 w 5878513"/>
              <a:gd name="connsiteY240" fmla="*/ 4264393 h 4571839"/>
              <a:gd name="connsiteX241" fmla="*/ 1263650 w 5878513"/>
              <a:gd name="connsiteY241" fmla="*/ 4262276 h 4571839"/>
              <a:gd name="connsiteX242" fmla="*/ 1266825 w 5878513"/>
              <a:gd name="connsiteY242" fmla="*/ 4261218 h 4571839"/>
              <a:gd name="connsiteX243" fmla="*/ 3163198 w 5878513"/>
              <a:gd name="connsiteY243" fmla="*/ 4246401 h 4571839"/>
              <a:gd name="connsiteX244" fmla="*/ 3167063 w 5878513"/>
              <a:gd name="connsiteY244" fmla="*/ 4247522 h 4571839"/>
              <a:gd name="connsiteX245" fmla="*/ 3163750 w 5878513"/>
              <a:gd name="connsiteY245" fmla="*/ 4253125 h 4571839"/>
              <a:gd name="connsiteX246" fmla="*/ 3158781 w 5878513"/>
              <a:gd name="connsiteY246" fmla="*/ 4255926 h 4571839"/>
              <a:gd name="connsiteX247" fmla="*/ 3157124 w 5878513"/>
              <a:gd name="connsiteY247" fmla="*/ 4253125 h 4571839"/>
              <a:gd name="connsiteX248" fmla="*/ 3154363 w 5878513"/>
              <a:gd name="connsiteY248" fmla="*/ 4250884 h 4571839"/>
              <a:gd name="connsiteX249" fmla="*/ 3156572 w 5878513"/>
              <a:gd name="connsiteY249" fmla="*/ 4248642 h 4571839"/>
              <a:gd name="connsiteX250" fmla="*/ 3095626 w 5878513"/>
              <a:gd name="connsiteY250" fmla="*/ 4246401 h 4571839"/>
              <a:gd name="connsiteX251" fmla="*/ 3101579 w 5878513"/>
              <a:gd name="connsiteY251" fmla="*/ 4253810 h 4571839"/>
              <a:gd name="connsiteX252" fmla="*/ 3113486 w 5878513"/>
              <a:gd name="connsiteY252" fmla="*/ 4263864 h 4571839"/>
              <a:gd name="connsiteX253" fmla="*/ 3118898 w 5878513"/>
              <a:gd name="connsiteY253" fmla="*/ 4271802 h 4571839"/>
              <a:gd name="connsiteX254" fmla="*/ 3119439 w 5878513"/>
              <a:gd name="connsiteY254" fmla="*/ 4276564 h 4571839"/>
              <a:gd name="connsiteX255" fmla="*/ 3114027 w 5878513"/>
              <a:gd name="connsiteY255" fmla="*/ 4271272 h 4571839"/>
              <a:gd name="connsiteX256" fmla="*/ 3101038 w 5878513"/>
              <a:gd name="connsiteY256" fmla="*/ 4259101 h 4571839"/>
              <a:gd name="connsiteX257" fmla="*/ 3095626 w 5878513"/>
              <a:gd name="connsiteY257" fmla="*/ 4250105 h 4571839"/>
              <a:gd name="connsiteX258" fmla="*/ 3292476 w 5878513"/>
              <a:gd name="connsiteY258" fmla="*/ 4240051 h 4571839"/>
              <a:gd name="connsiteX259" fmla="*/ 3299355 w 5878513"/>
              <a:gd name="connsiteY259" fmla="*/ 4242853 h 4571839"/>
              <a:gd name="connsiteX260" fmla="*/ 3308880 w 5878513"/>
              <a:gd name="connsiteY260" fmla="*/ 4254059 h 4571839"/>
              <a:gd name="connsiteX261" fmla="*/ 3311526 w 5878513"/>
              <a:gd name="connsiteY261" fmla="*/ 4259101 h 4571839"/>
              <a:gd name="connsiteX262" fmla="*/ 3306235 w 5878513"/>
              <a:gd name="connsiteY262" fmla="*/ 4257420 h 4571839"/>
              <a:gd name="connsiteX263" fmla="*/ 3298826 w 5878513"/>
              <a:gd name="connsiteY263" fmla="*/ 4245094 h 4571839"/>
              <a:gd name="connsiteX264" fmla="*/ 3096721 w 5878513"/>
              <a:gd name="connsiteY264" fmla="*/ 4238464 h 4571839"/>
              <a:gd name="connsiteX265" fmla="*/ 3102195 w 5878513"/>
              <a:gd name="connsiteY265" fmla="*/ 4239865 h 4571839"/>
              <a:gd name="connsiteX266" fmla="*/ 3109312 w 5878513"/>
              <a:gd name="connsiteY266" fmla="*/ 4242200 h 4571839"/>
              <a:gd name="connsiteX267" fmla="*/ 3111501 w 5878513"/>
              <a:gd name="connsiteY267" fmla="*/ 4246402 h 4571839"/>
              <a:gd name="connsiteX268" fmla="*/ 3108217 w 5878513"/>
              <a:gd name="connsiteY268" fmla="*/ 4246402 h 4571839"/>
              <a:gd name="connsiteX269" fmla="*/ 3106575 w 5878513"/>
              <a:gd name="connsiteY269" fmla="*/ 4243601 h 4571839"/>
              <a:gd name="connsiteX270" fmla="*/ 3102743 w 5878513"/>
              <a:gd name="connsiteY270" fmla="*/ 4243134 h 4571839"/>
              <a:gd name="connsiteX271" fmla="*/ 3098911 w 5878513"/>
              <a:gd name="connsiteY271" fmla="*/ 4245935 h 4571839"/>
              <a:gd name="connsiteX272" fmla="*/ 3096721 w 5878513"/>
              <a:gd name="connsiteY272" fmla="*/ 4244534 h 4571839"/>
              <a:gd name="connsiteX273" fmla="*/ 3095626 w 5878513"/>
              <a:gd name="connsiteY273" fmla="*/ 4240332 h 4571839"/>
              <a:gd name="connsiteX274" fmla="*/ 3087529 w 5878513"/>
              <a:gd name="connsiteY274" fmla="*/ 4217826 h 4571839"/>
              <a:gd name="connsiteX275" fmla="*/ 3090387 w 5878513"/>
              <a:gd name="connsiteY275" fmla="*/ 4221123 h 4571839"/>
              <a:gd name="connsiteX276" fmla="*/ 3089434 w 5878513"/>
              <a:gd name="connsiteY276" fmla="*/ 4228817 h 4571839"/>
              <a:gd name="connsiteX277" fmla="*/ 3090863 w 5878513"/>
              <a:gd name="connsiteY277" fmla="*/ 4232114 h 4571839"/>
              <a:gd name="connsiteX278" fmla="*/ 3088958 w 5878513"/>
              <a:gd name="connsiteY278" fmla="*/ 4231565 h 4571839"/>
              <a:gd name="connsiteX279" fmla="*/ 3086100 w 5878513"/>
              <a:gd name="connsiteY279" fmla="*/ 4221673 h 4571839"/>
              <a:gd name="connsiteX280" fmla="*/ 3312789 w 5878513"/>
              <a:gd name="connsiteY280" fmla="*/ 4201951 h 4571839"/>
              <a:gd name="connsiteX281" fmla="*/ 3319528 w 5878513"/>
              <a:gd name="connsiteY281" fmla="*/ 4209360 h 4571839"/>
              <a:gd name="connsiteX282" fmla="*/ 3322638 w 5878513"/>
              <a:gd name="connsiteY282" fmla="*/ 4218885 h 4571839"/>
              <a:gd name="connsiteX283" fmla="*/ 3317973 w 5878513"/>
              <a:gd name="connsiteY283" fmla="*/ 4214651 h 4571839"/>
              <a:gd name="connsiteX284" fmla="*/ 3311234 w 5878513"/>
              <a:gd name="connsiteY284" fmla="*/ 4213593 h 4571839"/>
              <a:gd name="connsiteX285" fmla="*/ 3307606 w 5878513"/>
              <a:gd name="connsiteY285" fmla="*/ 4217826 h 4571839"/>
              <a:gd name="connsiteX286" fmla="*/ 3306050 w 5878513"/>
              <a:gd name="connsiteY286" fmla="*/ 4222589 h 4571839"/>
              <a:gd name="connsiteX287" fmla="*/ 3309161 w 5878513"/>
              <a:gd name="connsiteY287" fmla="*/ 4223118 h 4571839"/>
              <a:gd name="connsiteX288" fmla="*/ 3312789 w 5878513"/>
              <a:gd name="connsiteY288" fmla="*/ 4224705 h 4571839"/>
              <a:gd name="connsiteX289" fmla="*/ 3309161 w 5878513"/>
              <a:gd name="connsiteY289" fmla="*/ 4227351 h 4571839"/>
              <a:gd name="connsiteX290" fmla="*/ 3299312 w 5878513"/>
              <a:gd name="connsiteY290" fmla="*/ 4222589 h 4571839"/>
              <a:gd name="connsiteX291" fmla="*/ 3297238 w 5878513"/>
              <a:gd name="connsiteY291" fmla="*/ 4220472 h 4571839"/>
              <a:gd name="connsiteX292" fmla="*/ 3302422 w 5878513"/>
              <a:gd name="connsiteY292" fmla="*/ 4220472 h 4571839"/>
              <a:gd name="connsiteX293" fmla="*/ 3301904 w 5878513"/>
              <a:gd name="connsiteY293" fmla="*/ 4213593 h 4571839"/>
              <a:gd name="connsiteX294" fmla="*/ 3302422 w 5878513"/>
              <a:gd name="connsiteY294" fmla="*/ 4209360 h 4571839"/>
              <a:gd name="connsiteX295" fmla="*/ 3307087 w 5878513"/>
              <a:gd name="connsiteY295" fmla="*/ 4208301 h 4571839"/>
              <a:gd name="connsiteX296" fmla="*/ 3313826 w 5878513"/>
              <a:gd name="connsiteY296" fmla="*/ 4205655 h 4571839"/>
              <a:gd name="connsiteX297" fmla="*/ 3365500 w 5878513"/>
              <a:gd name="connsiteY297" fmla="*/ 4192426 h 4571839"/>
              <a:gd name="connsiteX298" fmla="*/ 3374462 w 5878513"/>
              <a:gd name="connsiteY298" fmla="*/ 4193481 h 4571839"/>
              <a:gd name="connsiteX299" fmla="*/ 3386586 w 5878513"/>
              <a:gd name="connsiteY299" fmla="*/ 4201917 h 4571839"/>
              <a:gd name="connsiteX300" fmla="*/ 3396602 w 5878513"/>
              <a:gd name="connsiteY300" fmla="*/ 4214570 h 4571839"/>
              <a:gd name="connsiteX301" fmla="*/ 3407672 w 5878513"/>
              <a:gd name="connsiteY301" fmla="*/ 4228806 h 4571839"/>
              <a:gd name="connsiteX302" fmla="*/ 3417161 w 5878513"/>
              <a:gd name="connsiteY302" fmla="*/ 4235132 h 4571839"/>
              <a:gd name="connsiteX303" fmla="*/ 3414525 w 5878513"/>
              <a:gd name="connsiteY303" fmla="*/ 4240932 h 4571839"/>
              <a:gd name="connsiteX304" fmla="*/ 3420851 w 5878513"/>
              <a:gd name="connsiteY304" fmla="*/ 4250422 h 4571839"/>
              <a:gd name="connsiteX305" fmla="*/ 3427704 w 5878513"/>
              <a:gd name="connsiteY305" fmla="*/ 4253059 h 4571839"/>
              <a:gd name="connsiteX306" fmla="*/ 3429285 w 5878513"/>
              <a:gd name="connsiteY306" fmla="*/ 4257804 h 4571839"/>
              <a:gd name="connsiteX307" fmla="*/ 3426122 w 5878513"/>
              <a:gd name="connsiteY307" fmla="*/ 4262549 h 4571839"/>
              <a:gd name="connsiteX308" fmla="*/ 3433502 w 5878513"/>
              <a:gd name="connsiteY308" fmla="*/ 4266767 h 4571839"/>
              <a:gd name="connsiteX309" fmla="*/ 3438247 w 5878513"/>
              <a:gd name="connsiteY309" fmla="*/ 4272039 h 4571839"/>
              <a:gd name="connsiteX310" fmla="*/ 3451953 w 5878513"/>
              <a:gd name="connsiteY310" fmla="*/ 4272039 h 4571839"/>
              <a:gd name="connsiteX311" fmla="*/ 3473039 w 5878513"/>
              <a:gd name="connsiteY311" fmla="*/ 4273094 h 4571839"/>
              <a:gd name="connsiteX312" fmla="*/ 3489907 w 5878513"/>
              <a:gd name="connsiteY312" fmla="*/ 4276784 h 4571839"/>
              <a:gd name="connsiteX313" fmla="*/ 3498342 w 5878513"/>
              <a:gd name="connsiteY313" fmla="*/ 4281529 h 4571839"/>
              <a:gd name="connsiteX314" fmla="*/ 3498869 w 5878513"/>
              <a:gd name="connsiteY314" fmla="*/ 4285747 h 4571839"/>
              <a:gd name="connsiteX315" fmla="*/ 3503613 w 5878513"/>
              <a:gd name="connsiteY315" fmla="*/ 4289965 h 4571839"/>
              <a:gd name="connsiteX316" fmla="*/ 3490435 w 5878513"/>
              <a:gd name="connsiteY316" fmla="*/ 4290492 h 4571839"/>
              <a:gd name="connsiteX317" fmla="*/ 3478310 w 5878513"/>
              <a:gd name="connsiteY317" fmla="*/ 4294183 h 4571839"/>
              <a:gd name="connsiteX318" fmla="*/ 3477783 w 5878513"/>
              <a:gd name="connsiteY318" fmla="*/ 4298928 h 4571839"/>
              <a:gd name="connsiteX319" fmla="*/ 3474620 w 5878513"/>
              <a:gd name="connsiteY319" fmla="*/ 4304201 h 4571839"/>
              <a:gd name="connsiteX320" fmla="*/ 3471457 w 5878513"/>
              <a:gd name="connsiteY320" fmla="*/ 4300510 h 4571839"/>
              <a:gd name="connsiteX321" fmla="*/ 3469876 w 5878513"/>
              <a:gd name="connsiteY321" fmla="*/ 4303673 h 4571839"/>
              <a:gd name="connsiteX322" fmla="*/ 3470930 w 5878513"/>
              <a:gd name="connsiteY322" fmla="*/ 4307364 h 4571839"/>
              <a:gd name="connsiteX323" fmla="*/ 3471457 w 5878513"/>
              <a:gd name="connsiteY323" fmla="*/ 4304728 h 4571839"/>
              <a:gd name="connsiteX324" fmla="*/ 3476202 w 5878513"/>
              <a:gd name="connsiteY324" fmla="*/ 4305782 h 4571839"/>
              <a:gd name="connsiteX325" fmla="*/ 3483582 w 5878513"/>
              <a:gd name="connsiteY325" fmla="*/ 4311055 h 4571839"/>
              <a:gd name="connsiteX326" fmla="*/ 3490435 w 5878513"/>
              <a:gd name="connsiteY326" fmla="*/ 4314218 h 4571839"/>
              <a:gd name="connsiteX327" fmla="*/ 3490435 w 5878513"/>
              <a:gd name="connsiteY327" fmla="*/ 4318436 h 4571839"/>
              <a:gd name="connsiteX328" fmla="*/ 3488326 w 5878513"/>
              <a:gd name="connsiteY328" fmla="*/ 4323181 h 4571839"/>
              <a:gd name="connsiteX329" fmla="*/ 3484636 w 5878513"/>
              <a:gd name="connsiteY329" fmla="*/ 4320018 h 4571839"/>
              <a:gd name="connsiteX330" fmla="*/ 3476729 w 5878513"/>
              <a:gd name="connsiteY330" fmla="*/ 4315800 h 4571839"/>
              <a:gd name="connsiteX331" fmla="*/ 3472511 w 5878513"/>
              <a:gd name="connsiteY331" fmla="*/ 4316327 h 4571839"/>
              <a:gd name="connsiteX332" fmla="*/ 3470930 w 5878513"/>
              <a:gd name="connsiteY332" fmla="*/ 4319490 h 4571839"/>
              <a:gd name="connsiteX333" fmla="*/ 3460387 w 5878513"/>
              <a:gd name="connsiteY333" fmla="*/ 4316327 h 4571839"/>
              <a:gd name="connsiteX334" fmla="*/ 3437192 w 5878513"/>
              <a:gd name="connsiteY334" fmla="*/ 4305782 h 4571839"/>
              <a:gd name="connsiteX335" fmla="*/ 3427704 w 5878513"/>
              <a:gd name="connsiteY335" fmla="*/ 4304728 h 4571839"/>
              <a:gd name="connsiteX336" fmla="*/ 3426650 w 5878513"/>
              <a:gd name="connsiteY336" fmla="*/ 4310000 h 4571839"/>
              <a:gd name="connsiteX337" fmla="*/ 3429812 w 5878513"/>
              <a:gd name="connsiteY337" fmla="*/ 4317909 h 4571839"/>
              <a:gd name="connsiteX338" fmla="*/ 3441410 w 5878513"/>
              <a:gd name="connsiteY338" fmla="*/ 4322654 h 4571839"/>
              <a:gd name="connsiteX339" fmla="*/ 3451953 w 5878513"/>
              <a:gd name="connsiteY339" fmla="*/ 4323708 h 4571839"/>
              <a:gd name="connsiteX340" fmla="*/ 3450371 w 5878513"/>
              <a:gd name="connsiteY340" fmla="*/ 4328981 h 4571839"/>
              <a:gd name="connsiteX341" fmla="*/ 3453534 w 5878513"/>
              <a:gd name="connsiteY341" fmla="*/ 4333726 h 4571839"/>
              <a:gd name="connsiteX342" fmla="*/ 3448263 w 5878513"/>
              <a:gd name="connsiteY342" fmla="*/ 4336889 h 4571839"/>
              <a:gd name="connsiteX343" fmla="*/ 3437192 w 5878513"/>
              <a:gd name="connsiteY343" fmla="*/ 4333726 h 4571839"/>
              <a:gd name="connsiteX344" fmla="*/ 3424014 w 5878513"/>
              <a:gd name="connsiteY344" fmla="*/ 4320018 h 4571839"/>
              <a:gd name="connsiteX345" fmla="*/ 3416107 w 5878513"/>
              <a:gd name="connsiteY345" fmla="*/ 4310000 h 4571839"/>
              <a:gd name="connsiteX346" fmla="*/ 3418215 w 5878513"/>
              <a:gd name="connsiteY346" fmla="*/ 4310000 h 4571839"/>
              <a:gd name="connsiteX347" fmla="*/ 3419269 w 5878513"/>
              <a:gd name="connsiteY347" fmla="*/ 4304728 h 4571839"/>
              <a:gd name="connsiteX348" fmla="*/ 3421378 w 5878513"/>
              <a:gd name="connsiteY348" fmla="*/ 4304728 h 4571839"/>
              <a:gd name="connsiteX349" fmla="*/ 3418215 w 5878513"/>
              <a:gd name="connsiteY349" fmla="*/ 4295238 h 4571839"/>
              <a:gd name="connsiteX350" fmla="*/ 3410308 w 5878513"/>
              <a:gd name="connsiteY350" fmla="*/ 4276784 h 4571839"/>
              <a:gd name="connsiteX351" fmla="*/ 3409254 w 5878513"/>
              <a:gd name="connsiteY351" fmla="*/ 4266767 h 4571839"/>
              <a:gd name="connsiteX352" fmla="*/ 3405564 w 5878513"/>
              <a:gd name="connsiteY352" fmla="*/ 4265712 h 4571839"/>
              <a:gd name="connsiteX353" fmla="*/ 3401874 w 5878513"/>
              <a:gd name="connsiteY353" fmla="*/ 4263076 h 4571839"/>
              <a:gd name="connsiteX354" fmla="*/ 3403982 w 5878513"/>
              <a:gd name="connsiteY354" fmla="*/ 4259385 h 4571839"/>
              <a:gd name="connsiteX355" fmla="*/ 3403982 w 5878513"/>
              <a:gd name="connsiteY355" fmla="*/ 4256222 h 4571839"/>
              <a:gd name="connsiteX356" fmla="*/ 3398711 w 5878513"/>
              <a:gd name="connsiteY356" fmla="*/ 4255695 h 4571839"/>
              <a:gd name="connsiteX357" fmla="*/ 3393439 w 5878513"/>
              <a:gd name="connsiteY357" fmla="*/ 4250950 h 4571839"/>
              <a:gd name="connsiteX358" fmla="*/ 3398183 w 5878513"/>
              <a:gd name="connsiteY358" fmla="*/ 4246732 h 4571839"/>
              <a:gd name="connsiteX359" fmla="*/ 3395548 w 5878513"/>
              <a:gd name="connsiteY359" fmla="*/ 4245677 h 4571839"/>
              <a:gd name="connsiteX360" fmla="*/ 3391331 w 5878513"/>
              <a:gd name="connsiteY360" fmla="*/ 4243568 h 4571839"/>
              <a:gd name="connsiteX361" fmla="*/ 3390276 w 5878513"/>
              <a:gd name="connsiteY361" fmla="*/ 4245677 h 4571839"/>
              <a:gd name="connsiteX362" fmla="*/ 3389749 w 5878513"/>
              <a:gd name="connsiteY362" fmla="*/ 4240405 h 4571839"/>
              <a:gd name="connsiteX363" fmla="*/ 3388695 w 5878513"/>
              <a:gd name="connsiteY363" fmla="*/ 4235660 h 4571839"/>
              <a:gd name="connsiteX364" fmla="*/ 3386586 w 5878513"/>
              <a:gd name="connsiteY364" fmla="*/ 4233551 h 4571839"/>
              <a:gd name="connsiteX365" fmla="*/ 3383423 w 5878513"/>
              <a:gd name="connsiteY365" fmla="*/ 4236714 h 4571839"/>
              <a:gd name="connsiteX366" fmla="*/ 3381315 w 5878513"/>
              <a:gd name="connsiteY366" fmla="*/ 4234078 h 4571839"/>
              <a:gd name="connsiteX367" fmla="*/ 3381842 w 5878513"/>
              <a:gd name="connsiteY367" fmla="*/ 4229860 h 4571839"/>
              <a:gd name="connsiteX368" fmla="*/ 3376043 w 5878513"/>
              <a:gd name="connsiteY368" fmla="*/ 4220897 h 4571839"/>
              <a:gd name="connsiteX369" fmla="*/ 3376570 w 5878513"/>
              <a:gd name="connsiteY369" fmla="*/ 4215097 h 4571839"/>
              <a:gd name="connsiteX370" fmla="*/ 3373407 w 5878513"/>
              <a:gd name="connsiteY370" fmla="*/ 4215097 h 4571839"/>
              <a:gd name="connsiteX371" fmla="*/ 3369190 w 5878513"/>
              <a:gd name="connsiteY371" fmla="*/ 4210880 h 4571839"/>
              <a:gd name="connsiteX372" fmla="*/ 3365500 w 5878513"/>
              <a:gd name="connsiteY372" fmla="*/ 4199280 h 4571839"/>
              <a:gd name="connsiteX373" fmla="*/ 1257370 w 5878513"/>
              <a:gd name="connsiteY373" fmla="*/ 4186076 h 4571839"/>
              <a:gd name="connsiteX374" fmla="*/ 1261235 w 5878513"/>
              <a:gd name="connsiteY374" fmla="*/ 4191679 h 4571839"/>
              <a:gd name="connsiteX375" fmla="*/ 1268413 w 5878513"/>
              <a:gd name="connsiteY375" fmla="*/ 4194481 h 4571839"/>
              <a:gd name="connsiteX376" fmla="*/ 1264548 w 5878513"/>
              <a:gd name="connsiteY376" fmla="*/ 4195601 h 4571839"/>
              <a:gd name="connsiteX377" fmla="*/ 1257370 w 5878513"/>
              <a:gd name="connsiteY377" fmla="*/ 4193360 h 4571839"/>
              <a:gd name="connsiteX378" fmla="*/ 1255713 w 5878513"/>
              <a:gd name="connsiteY378" fmla="*/ 4189438 h 4571839"/>
              <a:gd name="connsiteX379" fmla="*/ 1974850 w 5878513"/>
              <a:gd name="connsiteY379" fmla="*/ 4179726 h 4571839"/>
              <a:gd name="connsiteX380" fmla="*/ 1978555 w 5878513"/>
              <a:gd name="connsiteY380" fmla="*/ 4184489 h 4571839"/>
              <a:gd name="connsiteX381" fmla="*/ 1982259 w 5878513"/>
              <a:gd name="connsiteY381" fmla="*/ 4186605 h 4571839"/>
              <a:gd name="connsiteX382" fmla="*/ 1983847 w 5878513"/>
              <a:gd name="connsiteY382" fmla="*/ 4182901 h 4571839"/>
              <a:gd name="connsiteX383" fmla="*/ 1980671 w 5878513"/>
              <a:gd name="connsiteY383" fmla="*/ 4180785 h 4571839"/>
              <a:gd name="connsiteX384" fmla="*/ 1984376 w 5878513"/>
              <a:gd name="connsiteY384" fmla="*/ 4180785 h 4571839"/>
              <a:gd name="connsiteX385" fmla="*/ 1985963 w 5878513"/>
              <a:gd name="connsiteY385" fmla="*/ 4188193 h 4571839"/>
              <a:gd name="connsiteX386" fmla="*/ 1985963 w 5878513"/>
              <a:gd name="connsiteY386" fmla="*/ 4191368 h 4571839"/>
              <a:gd name="connsiteX387" fmla="*/ 1984376 w 5878513"/>
              <a:gd name="connsiteY387" fmla="*/ 4193485 h 4571839"/>
              <a:gd name="connsiteX388" fmla="*/ 1980671 w 5878513"/>
              <a:gd name="connsiteY388" fmla="*/ 4193485 h 4571839"/>
              <a:gd name="connsiteX389" fmla="*/ 1979084 w 5878513"/>
              <a:gd name="connsiteY389" fmla="*/ 4195601 h 4571839"/>
              <a:gd name="connsiteX390" fmla="*/ 1973792 w 5878513"/>
              <a:gd name="connsiteY390" fmla="*/ 4189251 h 4571839"/>
              <a:gd name="connsiteX391" fmla="*/ 1971675 w 5878513"/>
              <a:gd name="connsiteY391" fmla="*/ 4181314 h 4571839"/>
              <a:gd name="connsiteX392" fmla="*/ 1861052 w 5878513"/>
              <a:gd name="connsiteY392" fmla="*/ 4116226 h 4571839"/>
              <a:gd name="connsiteX393" fmla="*/ 1866901 w 5878513"/>
              <a:gd name="connsiteY393" fmla="*/ 4117730 h 4571839"/>
              <a:gd name="connsiteX394" fmla="*/ 1865147 w 5878513"/>
              <a:gd name="connsiteY394" fmla="*/ 4120738 h 4571839"/>
              <a:gd name="connsiteX395" fmla="*/ 1865147 w 5878513"/>
              <a:gd name="connsiteY395" fmla="*/ 4125250 h 4571839"/>
              <a:gd name="connsiteX396" fmla="*/ 1862807 w 5878513"/>
              <a:gd name="connsiteY396" fmla="*/ 4125751 h 4571839"/>
              <a:gd name="connsiteX397" fmla="*/ 1859883 w 5878513"/>
              <a:gd name="connsiteY397" fmla="*/ 4124247 h 4571839"/>
              <a:gd name="connsiteX398" fmla="*/ 1859298 w 5878513"/>
              <a:gd name="connsiteY398" fmla="*/ 4120738 h 4571839"/>
              <a:gd name="connsiteX399" fmla="*/ 1855788 w 5878513"/>
              <a:gd name="connsiteY399" fmla="*/ 4118733 h 4571839"/>
              <a:gd name="connsiteX400" fmla="*/ 1957388 w 5878513"/>
              <a:gd name="connsiteY400" fmla="*/ 4101939 h 4571839"/>
              <a:gd name="connsiteX401" fmla="*/ 1963326 w 5878513"/>
              <a:gd name="connsiteY401" fmla="*/ 4103527 h 4571839"/>
              <a:gd name="connsiteX402" fmla="*/ 1973581 w 5878513"/>
              <a:gd name="connsiteY402" fmla="*/ 4110406 h 4571839"/>
              <a:gd name="connsiteX403" fmla="*/ 1980598 w 5878513"/>
              <a:gd name="connsiteY403" fmla="*/ 4120990 h 4571839"/>
              <a:gd name="connsiteX404" fmla="*/ 1984376 w 5878513"/>
              <a:gd name="connsiteY404" fmla="*/ 4133161 h 4571839"/>
              <a:gd name="connsiteX405" fmla="*/ 1984376 w 5878513"/>
              <a:gd name="connsiteY405" fmla="*/ 4138452 h 4571839"/>
              <a:gd name="connsiteX406" fmla="*/ 1977899 w 5878513"/>
              <a:gd name="connsiteY406" fmla="*/ 4131044 h 4571839"/>
              <a:gd name="connsiteX407" fmla="*/ 1967104 w 5878513"/>
              <a:gd name="connsiteY407" fmla="*/ 4110406 h 4571839"/>
              <a:gd name="connsiteX408" fmla="*/ 1859190 w 5878513"/>
              <a:gd name="connsiteY408" fmla="*/ 4100351 h 4571839"/>
              <a:gd name="connsiteX409" fmla="*/ 1863159 w 5878513"/>
              <a:gd name="connsiteY409" fmla="*/ 4102166 h 4571839"/>
              <a:gd name="connsiteX410" fmla="*/ 1863726 w 5878513"/>
              <a:gd name="connsiteY410" fmla="*/ 4104887 h 4571839"/>
              <a:gd name="connsiteX411" fmla="*/ 1862592 w 5878513"/>
              <a:gd name="connsiteY411" fmla="*/ 4106701 h 4571839"/>
              <a:gd name="connsiteX412" fmla="*/ 1858056 w 5878513"/>
              <a:gd name="connsiteY412" fmla="*/ 4104433 h 4571839"/>
              <a:gd name="connsiteX413" fmla="*/ 1855788 w 5878513"/>
              <a:gd name="connsiteY413" fmla="*/ 4103526 h 4571839"/>
              <a:gd name="connsiteX414" fmla="*/ 1184413 w 5878513"/>
              <a:gd name="connsiteY414" fmla="*/ 4082889 h 4571839"/>
              <a:gd name="connsiteX415" fmla="*/ 1186622 w 5878513"/>
              <a:gd name="connsiteY415" fmla="*/ 4083365 h 4571839"/>
              <a:gd name="connsiteX416" fmla="*/ 1189935 w 5878513"/>
              <a:gd name="connsiteY416" fmla="*/ 4089080 h 4571839"/>
              <a:gd name="connsiteX417" fmla="*/ 1193800 w 5878513"/>
              <a:gd name="connsiteY417" fmla="*/ 4090509 h 4571839"/>
              <a:gd name="connsiteX418" fmla="*/ 1191591 w 5878513"/>
              <a:gd name="connsiteY418" fmla="*/ 4092414 h 4571839"/>
              <a:gd name="connsiteX419" fmla="*/ 1184413 w 5878513"/>
              <a:gd name="connsiteY419" fmla="*/ 4086223 h 4571839"/>
              <a:gd name="connsiteX420" fmla="*/ 1181100 w 5878513"/>
              <a:gd name="connsiteY420" fmla="*/ 4084318 h 4571839"/>
              <a:gd name="connsiteX421" fmla="*/ 1737784 w 5878513"/>
              <a:gd name="connsiteY421" fmla="*/ 4081301 h 4571839"/>
              <a:gd name="connsiteX422" fmla="*/ 1739901 w 5878513"/>
              <a:gd name="connsiteY422" fmla="*/ 4083234 h 4571839"/>
              <a:gd name="connsiteX423" fmla="*/ 1739372 w 5878513"/>
              <a:gd name="connsiteY423" fmla="*/ 4089032 h 4571839"/>
              <a:gd name="connsiteX424" fmla="*/ 1739901 w 5878513"/>
              <a:gd name="connsiteY424" fmla="*/ 4091931 h 4571839"/>
              <a:gd name="connsiteX425" fmla="*/ 1739901 w 5878513"/>
              <a:gd name="connsiteY425" fmla="*/ 4092414 h 4571839"/>
              <a:gd name="connsiteX426" fmla="*/ 1735138 w 5878513"/>
              <a:gd name="connsiteY426" fmla="*/ 4084683 h 4571839"/>
              <a:gd name="connsiteX427" fmla="*/ 3218392 w 5878513"/>
              <a:gd name="connsiteY427" fmla="*/ 4065426 h 4571839"/>
              <a:gd name="connsiteX428" fmla="*/ 3220509 w 5878513"/>
              <a:gd name="connsiteY428" fmla="*/ 4070189 h 4571839"/>
              <a:gd name="connsiteX429" fmla="*/ 3222625 w 5878513"/>
              <a:gd name="connsiteY429" fmla="*/ 4071777 h 4571839"/>
              <a:gd name="connsiteX430" fmla="*/ 3218392 w 5878513"/>
              <a:gd name="connsiteY430" fmla="*/ 4073364 h 4571839"/>
              <a:gd name="connsiteX431" fmla="*/ 3213100 w 5878513"/>
              <a:gd name="connsiteY431" fmla="*/ 4070718 h 4571839"/>
              <a:gd name="connsiteX432" fmla="*/ 3215217 w 5878513"/>
              <a:gd name="connsiteY432" fmla="*/ 4070189 h 4571839"/>
              <a:gd name="connsiteX433" fmla="*/ 3218392 w 5878513"/>
              <a:gd name="connsiteY433" fmla="*/ 4068601 h 4571839"/>
              <a:gd name="connsiteX434" fmla="*/ 3216804 w 5878513"/>
              <a:gd name="connsiteY434" fmla="*/ 4066485 h 4571839"/>
              <a:gd name="connsiteX435" fmla="*/ 2886321 w 5878513"/>
              <a:gd name="connsiteY435" fmla="*/ 4062251 h 4571839"/>
              <a:gd name="connsiteX436" fmla="*/ 2894014 w 5878513"/>
              <a:gd name="connsiteY436" fmla="*/ 4065259 h 4571839"/>
              <a:gd name="connsiteX437" fmla="*/ 2889618 w 5878513"/>
              <a:gd name="connsiteY437" fmla="*/ 4071776 h 4571839"/>
              <a:gd name="connsiteX438" fmla="*/ 2883573 w 5878513"/>
              <a:gd name="connsiteY438" fmla="*/ 4070774 h 4571839"/>
              <a:gd name="connsiteX439" fmla="*/ 2879726 w 5878513"/>
              <a:gd name="connsiteY439" fmla="*/ 4067264 h 4571839"/>
              <a:gd name="connsiteX440" fmla="*/ 2884672 w 5878513"/>
              <a:gd name="connsiteY440" fmla="*/ 4067264 h 4571839"/>
              <a:gd name="connsiteX441" fmla="*/ 2897718 w 5878513"/>
              <a:gd name="connsiteY441" fmla="*/ 4059076 h 4571839"/>
              <a:gd name="connsiteX442" fmla="*/ 2901951 w 5878513"/>
              <a:gd name="connsiteY442" fmla="*/ 4059076 h 4571839"/>
              <a:gd name="connsiteX443" fmla="*/ 2905655 w 5878513"/>
              <a:gd name="connsiteY443" fmla="*/ 4063839 h 4571839"/>
              <a:gd name="connsiteX444" fmla="*/ 2908830 w 5878513"/>
              <a:gd name="connsiteY444" fmla="*/ 4075481 h 4571839"/>
              <a:gd name="connsiteX445" fmla="*/ 2914651 w 5878513"/>
              <a:gd name="connsiteY445" fmla="*/ 4081302 h 4571839"/>
              <a:gd name="connsiteX446" fmla="*/ 2911476 w 5878513"/>
              <a:gd name="connsiteY446" fmla="*/ 4088710 h 4571839"/>
              <a:gd name="connsiteX447" fmla="*/ 2913064 w 5878513"/>
              <a:gd name="connsiteY447" fmla="*/ 4096648 h 4571839"/>
              <a:gd name="connsiteX448" fmla="*/ 2905655 w 5878513"/>
              <a:gd name="connsiteY448" fmla="*/ 4098235 h 4571839"/>
              <a:gd name="connsiteX449" fmla="*/ 2897188 w 5878513"/>
              <a:gd name="connsiteY449" fmla="*/ 4098764 h 4571839"/>
              <a:gd name="connsiteX450" fmla="*/ 2893484 w 5878513"/>
              <a:gd name="connsiteY450" fmla="*/ 4096648 h 4571839"/>
              <a:gd name="connsiteX451" fmla="*/ 2890838 w 5878513"/>
              <a:gd name="connsiteY451" fmla="*/ 4091356 h 4571839"/>
              <a:gd name="connsiteX452" fmla="*/ 2891897 w 5878513"/>
              <a:gd name="connsiteY452" fmla="*/ 4088181 h 4571839"/>
              <a:gd name="connsiteX453" fmla="*/ 2886605 w 5878513"/>
              <a:gd name="connsiteY453" fmla="*/ 4087652 h 4571839"/>
              <a:gd name="connsiteX454" fmla="*/ 2881313 w 5878513"/>
              <a:gd name="connsiteY454" fmla="*/ 4082889 h 4571839"/>
              <a:gd name="connsiteX455" fmla="*/ 2888193 w 5878513"/>
              <a:gd name="connsiteY455" fmla="*/ 4083418 h 4571839"/>
              <a:gd name="connsiteX456" fmla="*/ 2900893 w 5878513"/>
              <a:gd name="connsiteY456" fmla="*/ 4082360 h 4571839"/>
              <a:gd name="connsiteX457" fmla="*/ 2908830 w 5878513"/>
              <a:gd name="connsiteY457" fmla="*/ 4084477 h 4571839"/>
              <a:gd name="connsiteX458" fmla="*/ 2909360 w 5878513"/>
              <a:gd name="connsiteY458" fmla="*/ 4082360 h 4571839"/>
              <a:gd name="connsiteX459" fmla="*/ 2909360 w 5878513"/>
              <a:gd name="connsiteY459" fmla="*/ 4079714 h 4571839"/>
              <a:gd name="connsiteX460" fmla="*/ 2902480 w 5878513"/>
              <a:gd name="connsiteY460" fmla="*/ 4077597 h 4571839"/>
              <a:gd name="connsiteX461" fmla="*/ 2895601 w 5878513"/>
              <a:gd name="connsiteY461" fmla="*/ 4076010 h 4571839"/>
              <a:gd name="connsiteX462" fmla="*/ 2897718 w 5878513"/>
              <a:gd name="connsiteY462" fmla="*/ 4072835 h 4571839"/>
              <a:gd name="connsiteX463" fmla="*/ 2901951 w 5878513"/>
              <a:gd name="connsiteY463" fmla="*/ 4067014 h 4571839"/>
              <a:gd name="connsiteX464" fmla="*/ 2900893 w 5878513"/>
              <a:gd name="connsiteY464" fmla="*/ 4062251 h 4571839"/>
              <a:gd name="connsiteX465" fmla="*/ 2826718 w 5878513"/>
              <a:gd name="connsiteY465" fmla="*/ 4055901 h 4571839"/>
              <a:gd name="connsiteX466" fmla="*/ 2829617 w 5878513"/>
              <a:gd name="connsiteY466" fmla="*/ 4055901 h 4571839"/>
              <a:gd name="connsiteX467" fmla="*/ 2832999 w 5878513"/>
              <a:gd name="connsiteY467" fmla="*/ 4059748 h 4571839"/>
              <a:gd name="connsiteX468" fmla="*/ 2836864 w 5878513"/>
              <a:gd name="connsiteY468" fmla="*/ 4058099 h 4571839"/>
              <a:gd name="connsiteX469" fmla="*/ 2835898 w 5878513"/>
              <a:gd name="connsiteY469" fmla="*/ 4061397 h 4571839"/>
              <a:gd name="connsiteX470" fmla="*/ 2831066 w 5878513"/>
              <a:gd name="connsiteY470" fmla="*/ 4065243 h 4571839"/>
              <a:gd name="connsiteX471" fmla="*/ 2832033 w 5878513"/>
              <a:gd name="connsiteY471" fmla="*/ 4070189 h 4571839"/>
              <a:gd name="connsiteX472" fmla="*/ 2829617 w 5878513"/>
              <a:gd name="connsiteY472" fmla="*/ 4070189 h 4571839"/>
              <a:gd name="connsiteX473" fmla="*/ 2827684 w 5878513"/>
              <a:gd name="connsiteY473" fmla="*/ 4067991 h 4571839"/>
              <a:gd name="connsiteX474" fmla="*/ 2827684 w 5878513"/>
              <a:gd name="connsiteY474" fmla="*/ 4061397 h 4571839"/>
              <a:gd name="connsiteX475" fmla="*/ 2825751 w 5878513"/>
              <a:gd name="connsiteY475" fmla="*/ 4058099 h 4571839"/>
              <a:gd name="connsiteX476" fmla="*/ 2923647 w 5878513"/>
              <a:gd name="connsiteY476" fmla="*/ 4054314 h 4571839"/>
              <a:gd name="connsiteX477" fmla="*/ 2926822 w 5878513"/>
              <a:gd name="connsiteY477" fmla="*/ 4055963 h 4571839"/>
              <a:gd name="connsiteX478" fmla="*/ 2927880 w 5878513"/>
              <a:gd name="connsiteY478" fmla="*/ 4059810 h 4571839"/>
              <a:gd name="connsiteX479" fmla="*/ 2926292 w 5878513"/>
              <a:gd name="connsiteY479" fmla="*/ 4063107 h 4571839"/>
              <a:gd name="connsiteX480" fmla="*/ 2926292 w 5878513"/>
              <a:gd name="connsiteY480" fmla="*/ 4066954 h 4571839"/>
              <a:gd name="connsiteX481" fmla="*/ 2928938 w 5878513"/>
              <a:gd name="connsiteY481" fmla="*/ 4068602 h 4571839"/>
              <a:gd name="connsiteX482" fmla="*/ 2924705 w 5878513"/>
              <a:gd name="connsiteY482" fmla="*/ 4068602 h 4571839"/>
              <a:gd name="connsiteX483" fmla="*/ 2919413 w 5878513"/>
              <a:gd name="connsiteY483" fmla="*/ 4067503 h 4571839"/>
              <a:gd name="connsiteX484" fmla="*/ 2922059 w 5878513"/>
              <a:gd name="connsiteY484" fmla="*/ 4064206 h 4571839"/>
              <a:gd name="connsiteX485" fmla="*/ 2922059 w 5878513"/>
              <a:gd name="connsiteY485" fmla="*/ 4057062 h 4571839"/>
              <a:gd name="connsiteX486" fmla="*/ 1971675 w 5878513"/>
              <a:gd name="connsiteY486" fmla="*/ 4040026 h 4571839"/>
              <a:gd name="connsiteX487" fmla="*/ 1975247 w 5878513"/>
              <a:gd name="connsiteY487" fmla="*/ 4041018 h 4571839"/>
              <a:gd name="connsiteX488" fmla="*/ 1981200 w 5878513"/>
              <a:gd name="connsiteY488" fmla="*/ 4044491 h 4571839"/>
              <a:gd name="connsiteX489" fmla="*/ 1979414 w 5878513"/>
              <a:gd name="connsiteY489" fmla="*/ 4047964 h 4571839"/>
              <a:gd name="connsiteX490" fmla="*/ 1975842 w 5878513"/>
              <a:gd name="connsiteY490" fmla="*/ 4043995 h 4571839"/>
              <a:gd name="connsiteX491" fmla="*/ 1151115 w 5878513"/>
              <a:gd name="connsiteY491" fmla="*/ 4039806 h 4571839"/>
              <a:gd name="connsiteX492" fmla="*/ 1154113 w 5878513"/>
              <a:gd name="connsiteY492" fmla="*/ 4040555 h 4571839"/>
              <a:gd name="connsiteX493" fmla="*/ 1154642 w 5878513"/>
              <a:gd name="connsiteY493" fmla="*/ 4042672 h 4571839"/>
              <a:gd name="connsiteX494" fmla="*/ 1149880 w 5878513"/>
              <a:gd name="connsiteY494" fmla="*/ 4038803 h 4571839"/>
              <a:gd name="connsiteX495" fmla="*/ 1151115 w 5878513"/>
              <a:gd name="connsiteY495" fmla="*/ 4039806 h 4571839"/>
              <a:gd name="connsiteX496" fmla="*/ 1149880 w 5878513"/>
              <a:gd name="connsiteY496" fmla="*/ 4039497 h 4571839"/>
              <a:gd name="connsiteX497" fmla="*/ 2692231 w 5878513"/>
              <a:gd name="connsiteY497" fmla="*/ 4024151 h 4571839"/>
              <a:gd name="connsiteX498" fmla="*/ 2692231 w 5878513"/>
              <a:gd name="connsiteY498" fmla="*/ 4028385 h 4571839"/>
              <a:gd name="connsiteX499" fmla="*/ 2696823 w 5878513"/>
              <a:gd name="connsiteY499" fmla="*/ 4034735 h 4571839"/>
              <a:gd name="connsiteX500" fmla="*/ 2700906 w 5878513"/>
              <a:gd name="connsiteY500" fmla="*/ 4036322 h 4571839"/>
              <a:gd name="connsiteX501" fmla="*/ 2700906 w 5878513"/>
              <a:gd name="connsiteY501" fmla="*/ 4038968 h 4571839"/>
              <a:gd name="connsiteX502" fmla="*/ 2701926 w 5878513"/>
              <a:gd name="connsiteY502" fmla="*/ 4041614 h 4571839"/>
              <a:gd name="connsiteX503" fmla="*/ 2698865 w 5878513"/>
              <a:gd name="connsiteY503" fmla="*/ 4043201 h 4571839"/>
              <a:gd name="connsiteX504" fmla="*/ 2695803 w 5878513"/>
              <a:gd name="connsiteY504" fmla="*/ 4038968 h 4571839"/>
              <a:gd name="connsiteX505" fmla="*/ 2692231 w 5878513"/>
              <a:gd name="connsiteY505" fmla="*/ 4036851 h 4571839"/>
              <a:gd name="connsiteX506" fmla="*/ 2693762 w 5878513"/>
              <a:gd name="connsiteY506" fmla="*/ 4034735 h 4571839"/>
              <a:gd name="connsiteX507" fmla="*/ 2690700 w 5878513"/>
              <a:gd name="connsiteY507" fmla="*/ 4029972 h 4571839"/>
              <a:gd name="connsiteX508" fmla="*/ 2687638 w 5878513"/>
              <a:gd name="connsiteY508" fmla="*/ 4028385 h 4571839"/>
              <a:gd name="connsiteX509" fmla="*/ 2690190 w 5878513"/>
              <a:gd name="connsiteY509" fmla="*/ 4026797 h 4571839"/>
              <a:gd name="connsiteX510" fmla="*/ 2671192 w 5878513"/>
              <a:gd name="connsiteY510" fmla="*/ 3954301 h 4571839"/>
              <a:gd name="connsiteX511" fmla="*/ 2676272 w 5878513"/>
              <a:gd name="connsiteY511" fmla="*/ 3958535 h 4571839"/>
              <a:gd name="connsiteX512" fmla="*/ 2682876 w 5878513"/>
              <a:gd name="connsiteY512" fmla="*/ 3960122 h 4571839"/>
              <a:gd name="connsiteX513" fmla="*/ 2679828 w 5878513"/>
              <a:gd name="connsiteY513" fmla="*/ 3962239 h 4571839"/>
              <a:gd name="connsiteX514" fmla="*/ 2671700 w 5878513"/>
              <a:gd name="connsiteY514" fmla="*/ 3960122 h 4571839"/>
              <a:gd name="connsiteX515" fmla="*/ 2670176 w 5878513"/>
              <a:gd name="connsiteY515" fmla="*/ 3956418 h 4571839"/>
              <a:gd name="connsiteX516" fmla="*/ 3439056 w 5878513"/>
              <a:gd name="connsiteY516" fmla="*/ 3935251 h 4571839"/>
              <a:gd name="connsiteX517" fmla="*/ 3443818 w 5878513"/>
              <a:gd name="connsiteY517" fmla="*/ 3940708 h 4571839"/>
              <a:gd name="connsiteX518" fmla="*/ 3448581 w 5878513"/>
              <a:gd name="connsiteY518" fmla="*/ 3942891 h 4571839"/>
              <a:gd name="connsiteX519" fmla="*/ 3449110 w 5878513"/>
              <a:gd name="connsiteY519" fmla="*/ 3940708 h 4571839"/>
              <a:gd name="connsiteX520" fmla="*/ 3448581 w 5878513"/>
              <a:gd name="connsiteY520" fmla="*/ 3937434 h 4571839"/>
              <a:gd name="connsiteX521" fmla="*/ 3445935 w 5878513"/>
              <a:gd name="connsiteY521" fmla="*/ 3936343 h 4571839"/>
              <a:gd name="connsiteX522" fmla="*/ 3450168 w 5878513"/>
              <a:gd name="connsiteY522" fmla="*/ 3936343 h 4571839"/>
              <a:gd name="connsiteX523" fmla="*/ 3452814 w 5878513"/>
              <a:gd name="connsiteY523" fmla="*/ 3944528 h 4571839"/>
              <a:gd name="connsiteX524" fmla="*/ 3452814 w 5878513"/>
              <a:gd name="connsiteY524" fmla="*/ 3947803 h 4571839"/>
              <a:gd name="connsiteX525" fmla="*/ 3451227 w 5878513"/>
              <a:gd name="connsiteY525" fmla="*/ 3949986 h 4571839"/>
              <a:gd name="connsiteX526" fmla="*/ 3447522 w 5878513"/>
              <a:gd name="connsiteY526" fmla="*/ 3949986 h 4571839"/>
              <a:gd name="connsiteX527" fmla="*/ 3445935 w 5878513"/>
              <a:gd name="connsiteY527" fmla="*/ 3952714 h 4571839"/>
              <a:gd name="connsiteX528" fmla="*/ 3439056 w 5878513"/>
              <a:gd name="connsiteY528" fmla="*/ 3944528 h 4571839"/>
              <a:gd name="connsiteX529" fmla="*/ 3435351 w 5878513"/>
              <a:gd name="connsiteY529" fmla="*/ 3936888 h 4571839"/>
              <a:gd name="connsiteX530" fmla="*/ 1971675 w 5878513"/>
              <a:gd name="connsiteY530" fmla="*/ 3925726 h 4571839"/>
              <a:gd name="connsiteX531" fmla="*/ 1978025 w 5878513"/>
              <a:gd name="connsiteY531" fmla="*/ 3926785 h 4571839"/>
              <a:gd name="connsiteX532" fmla="*/ 1985963 w 5878513"/>
              <a:gd name="connsiteY532" fmla="*/ 3928372 h 4571839"/>
              <a:gd name="connsiteX533" fmla="*/ 1982259 w 5878513"/>
              <a:gd name="connsiteY533" fmla="*/ 3932076 h 4571839"/>
              <a:gd name="connsiteX534" fmla="*/ 1974321 w 5878513"/>
              <a:gd name="connsiteY534" fmla="*/ 3928901 h 4571839"/>
              <a:gd name="connsiteX535" fmla="*/ 1035051 w 5878513"/>
              <a:gd name="connsiteY535" fmla="*/ 3925197 h 4571839"/>
              <a:gd name="connsiteX536" fmla="*/ 1036638 w 5878513"/>
              <a:gd name="connsiteY536" fmla="*/ 3926255 h 4571839"/>
              <a:gd name="connsiteX537" fmla="*/ 1034521 w 5878513"/>
              <a:gd name="connsiteY537" fmla="*/ 3926255 h 4571839"/>
              <a:gd name="connsiteX538" fmla="*/ 1964872 w 5878513"/>
              <a:gd name="connsiteY538" fmla="*/ 3868576 h 4571839"/>
              <a:gd name="connsiteX539" fmla="*/ 1968500 w 5878513"/>
              <a:gd name="connsiteY539" fmla="*/ 3875125 h 4571839"/>
              <a:gd name="connsiteX540" fmla="*/ 1968500 w 5878513"/>
              <a:gd name="connsiteY540" fmla="*/ 3878101 h 4571839"/>
              <a:gd name="connsiteX541" fmla="*/ 1965325 w 5878513"/>
              <a:gd name="connsiteY541" fmla="*/ 3875125 h 4571839"/>
              <a:gd name="connsiteX542" fmla="*/ 1962150 w 5878513"/>
              <a:gd name="connsiteY542" fmla="*/ 3869172 h 4571839"/>
              <a:gd name="connsiteX543" fmla="*/ 3306235 w 5878513"/>
              <a:gd name="connsiteY543" fmla="*/ 3863814 h 4571839"/>
              <a:gd name="connsiteX544" fmla="*/ 3311526 w 5878513"/>
              <a:gd name="connsiteY544" fmla="*/ 3865481 h 4571839"/>
              <a:gd name="connsiteX545" fmla="*/ 3310997 w 5878513"/>
              <a:gd name="connsiteY545" fmla="*/ 3868815 h 4571839"/>
              <a:gd name="connsiteX546" fmla="*/ 3311526 w 5878513"/>
              <a:gd name="connsiteY546" fmla="*/ 3873260 h 4571839"/>
              <a:gd name="connsiteX547" fmla="*/ 3308880 w 5878513"/>
              <a:gd name="connsiteY547" fmla="*/ 3874927 h 4571839"/>
              <a:gd name="connsiteX548" fmla="*/ 3306235 w 5878513"/>
              <a:gd name="connsiteY548" fmla="*/ 3872705 h 4571839"/>
              <a:gd name="connsiteX549" fmla="*/ 3304647 w 5878513"/>
              <a:gd name="connsiteY549" fmla="*/ 3867704 h 4571839"/>
              <a:gd name="connsiteX550" fmla="*/ 3302001 w 5878513"/>
              <a:gd name="connsiteY550" fmla="*/ 3866037 h 4571839"/>
              <a:gd name="connsiteX551" fmla="*/ 2581886 w 5878513"/>
              <a:gd name="connsiteY551" fmla="*/ 3855876 h 4571839"/>
              <a:gd name="connsiteX552" fmla="*/ 2585184 w 5878513"/>
              <a:gd name="connsiteY552" fmla="*/ 3856378 h 4571839"/>
              <a:gd name="connsiteX553" fmla="*/ 2588481 w 5878513"/>
              <a:gd name="connsiteY553" fmla="*/ 3861391 h 4571839"/>
              <a:gd name="connsiteX554" fmla="*/ 2593976 w 5878513"/>
              <a:gd name="connsiteY554" fmla="*/ 3862895 h 4571839"/>
              <a:gd name="connsiteX555" fmla="*/ 2590679 w 5878513"/>
              <a:gd name="connsiteY555" fmla="*/ 3865401 h 4571839"/>
              <a:gd name="connsiteX556" fmla="*/ 2583535 w 5878513"/>
              <a:gd name="connsiteY556" fmla="*/ 3860388 h 4571839"/>
              <a:gd name="connsiteX557" fmla="*/ 2579688 w 5878513"/>
              <a:gd name="connsiteY557" fmla="*/ 3857882 h 4571839"/>
              <a:gd name="connsiteX558" fmla="*/ 3411538 w 5878513"/>
              <a:gd name="connsiteY558" fmla="*/ 3852701 h 4571839"/>
              <a:gd name="connsiteX559" fmla="*/ 3417888 w 5878513"/>
              <a:gd name="connsiteY559" fmla="*/ 3854289 h 4571839"/>
              <a:gd name="connsiteX560" fmla="*/ 3430059 w 5878513"/>
              <a:gd name="connsiteY560" fmla="*/ 3861697 h 4571839"/>
              <a:gd name="connsiteX561" fmla="*/ 3439055 w 5878513"/>
              <a:gd name="connsiteY561" fmla="*/ 3873339 h 4571839"/>
              <a:gd name="connsiteX562" fmla="*/ 3444347 w 5878513"/>
              <a:gd name="connsiteY562" fmla="*/ 3886039 h 4571839"/>
              <a:gd name="connsiteX563" fmla="*/ 3444876 w 5878513"/>
              <a:gd name="connsiteY563" fmla="*/ 3892389 h 4571839"/>
              <a:gd name="connsiteX564" fmla="*/ 3437468 w 5878513"/>
              <a:gd name="connsiteY564" fmla="*/ 3883922 h 4571839"/>
              <a:gd name="connsiteX565" fmla="*/ 3423709 w 5878513"/>
              <a:gd name="connsiteY565" fmla="*/ 3861697 h 4571839"/>
              <a:gd name="connsiteX566" fmla="*/ 3301472 w 5878513"/>
              <a:gd name="connsiteY566" fmla="*/ 3846351 h 4571839"/>
              <a:gd name="connsiteX567" fmla="*/ 3306764 w 5878513"/>
              <a:gd name="connsiteY567" fmla="*/ 3849923 h 4571839"/>
              <a:gd name="connsiteX568" fmla="*/ 3308351 w 5878513"/>
              <a:gd name="connsiteY568" fmla="*/ 3853495 h 4571839"/>
              <a:gd name="connsiteX569" fmla="*/ 3306764 w 5878513"/>
              <a:gd name="connsiteY569" fmla="*/ 3855876 h 4571839"/>
              <a:gd name="connsiteX570" fmla="*/ 3301472 w 5878513"/>
              <a:gd name="connsiteY570" fmla="*/ 3852304 h 4571839"/>
              <a:gd name="connsiteX571" fmla="*/ 3298826 w 5878513"/>
              <a:gd name="connsiteY571" fmla="*/ 3850518 h 4571839"/>
              <a:gd name="connsiteX572" fmla="*/ 3166774 w 5878513"/>
              <a:gd name="connsiteY572" fmla="*/ 3824126 h 4571839"/>
              <a:gd name="connsiteX573" fmla="*/ 3169372 w 5878513"/>
              <a:gd name="connsiteY573" fmla="*/ 3827555 h 4571839"/>
              <a:gd name="connsiteX574" fmla="*/ 3169372 w 5878513"/>
              <a:gd name="connsiteY574" fmla="*/ 3834414 h 4571839"/>
              <a:gd name="connsiteX575" fmla="*/ 3170238 w 5878513"/>
              <a:gd name="connsiteY575" fmla="*/ 3837271 h 4571839"/>
              <a:gd name="connsiteX576" fmla="*/ 3169805 w 5878513"/>
              <a:gd name="connsiteY576" fmla="*/ 3838414 h 4571839"/>
              <a:gd name="connsiteX577" fmla="*/ 3165475 w 5878513"/>
              <a:gd name="connsiteY577" fmla="*/ 3828698 h 4571839"/>
              <a:gd name="connsiteX578" fmla="*/ 1873250 w 5878513"/>
              <a:gd name="connsiteY578" fmla="*/ 3814601 h 4571839"/>
              <a:gd name="connsiteX579" fmla="*/ 1880680 w 5878513"/>
              <a:gd name="connsiteY579" fmla="*/ 3820097 h 4571839"/>
              <a:gd name="connsiteX580" fmla="*/ 1887538 w 5878513"/>
              <a:gd name="connsiteY580" fmla="*/ 3828889 h 4571839"/>
              <a:gd name="connsiteX581" fmla="*/ 1884681 w 5878513"/>
              <a:gd name="connsiteY581" fmla="*/ 3827241 h 4571839"/>
              <a:gd name="connsiteX582" fmla="*/ 1873250 w 5878513"/>
              <a:gd name="connsiteY582" fmla="*/ 3818998 h 4571839"/>
              <a:gd name="connsiteX583" fmla="*/ 925513 w 5878513"/>
              <a:gd name="connsiteY583" fmla="*/ 3813014 h 4571839"/>
              <a:gd name="connsiteX584" fmla="*/ 930805 w 5878513"/>
              <a:gd name="connsiteY584" fmla="*/ 3816718 h 4571839"/>
              <a:gd name="connsiteX585" fmla="*/ 936626 w 5878513"/>
              <a:gd name="connsiteY585" fmla="*/ 3821481 h 4571839"/>
              <a:gd name="connsiteX586" fmla="*/ 932922 w 5878513"/>
              <a:gd name="connsiteY586" fmla="*/ 3822539 h 4571839"/>
              <a:gd name="connsiteX587" fmla="*/ 926572 w 5878513"/>
              <a:gd name="connsiteY587" fmla="*/ 3816189 h 4571839"/>
              <a:gd name="connsiteX588" fmla="*/ 3419476 w 5878513"/>
              <a:gd name="connsiteY588" fmla="*/ 3787614 h 4571839"/>
              <a:gd name="connsiteX589" fmla="*/ 3422651 w 5878513"/>
              <a:gd name="connsiteY589" fmla="*/ 3788175 h 4571839"/>
              <a:gd name="connsiteX590" fmla="*/ 3429001 w 5878513"/>
              <a:gd name="connsiteY590" fmla="*/ 3793217 h 4571839"/>
              <a:gd name="connsiteX591" fmla="*/ 3427943 w 5878513"/>
              <a:gd name="connsiteY591" fmla="*/ 3797139 h 4571839"/>
              <a:gd name="connsiteX592" fmla="*/ 3423710 w 5878513"/>
              <a:gd name="connsiteY592" fmla="*/ 3792097 h 4571839"/>
              <a:gd name="connsiteX593" fmla="*/ 1932782 w 5878513"/>
              <a:gd name="connsiteY593" fmla="*/ 3781264 h 4571839"/>
              <a:gd name="connsiteX594" fmla="*/ 1935004 w 5878513"/>
              <a:gd name="connsiteY594" fmla="*/ 3781766 h 4571839"/>
              <a:gd name="connsiteX595" fmla="*/ 1938338 w 5878513"/>
              <a:gd name="connsiteY595" fmla="*/ 3783270 h 4571839"/>
              <a:gd name="connsiteX596" fmla="*/ 1936116 w 5878513"/>
              <a:gd name="connsiteY596" fmla="*/ 3784773 h 4571839"/>
              <a:gd name="connsiteX597" fmla="*/ 1930559 w 5878513"/>
              <a:gd name="connsiteY597" fmla="*/ 3790789 h 4571839"/>
              <a:gd name="connsiteX598" fmla="*/ 1927225 w 5878513"/>
              <a:gd name="connsiteY598" fmla="*/ 3788283 h 4571839"/>
              <a:gd name="connsiteX599" fmla="*/ 1932226 w 5878513"/>
              <a:gd name="connsiteY599" fmla="*/ 3786779 h 4571839"/>
              <a:gd name="connsiteX600" fmla="*/ 1827054 w 5878513"/>
              <a:gd name="connsiteY600" fmla="*/ 3781263 h 4571839"/>
              <a:gd name="connsiteX601" fmla="*/ 1828483 w 5878513"/>
              <a:gd name="connsiteY601" fmla="*/ 3784772 h 4571839"/>
              <a:gd name="connsiteX602" fmla="*/ 1830388 w 5878513"/>
              <a:gd name="connsiteY602" fmla="*/ 3785775 h 4571839"/>
              <a:gd name="connsiteX603" fmla="*/ 1828959 w 5878513"/>
              <a:gd name="connsiteY603" fmla="*/ 3790287 h 4571839"/>
              <a:gd name="connsiteX604" fmla="*/ 1825625 w 5878513"/>
              <a:gd name="connsiteY604" fmla="*/ 3790788 h 4571839"/>
              <a:gd name="connsiteX605" fmla="*/ 1826102 w 5878513"/>
              <a:gd name="connsiteY605" fmla="*/ 3788783 h 4571839"/>
              <a:gd name="connsiteX606" fmla="*/ 1827530 w 5878513"/>
              <a:gd name="connsiteY606" fmla="*/ 3784772 h 4571839"/>
              <a:gd name="connsiteX607" fmla="*/ 1825625 w 5878513"/>
              <a:gd name="connsiteY607" fmla="*/ 3782266 h 4571839"/>
              <a:gd name="connsiteX608" fmla="*/ 1788247 w 5878513"/>
              <a:gd name="connsiteY608" fmla="*/ 3776501 h 4571839"/>
              <a:gd name="connsiteX609" fmla="*/ 1790556 w 5878513"/>
              <a:gd name="connsiteY609" fmla="*/ 3781793 h 4571839"/>
              <a:gd name="connsiteX610" fmla="*/ 1792288 w 5878513"/>
              <a:gd name="connsiteY610" fmla="*/ 3787085 h 4571839"/>
              <a:gd name="connsiteX611" fmla="*/ 1792288 w 5878513"/>
              <a:gd name="connsiteY611" fmla="*/ 3789201 h 4571839"/>
              <a:gd name="connsiteX612" fmla="*/ 1788247 w 5878513"/>
              <a:gd name="connsiteY612" fmla="*/ 3782322 h 4571839"/>
              <a:gd name="connsiteX613" fmla="*/ 1786516 w 5878513"/>
              <a:gd name="connsiteY613" fmla="*/ 3782322 h 4571839"/>
              <a:gd name="connsiteX614" fmla="*/ 1785938 w 5878513"/>
              <a:gd name="connsiteY614" fmla="*/ 3780735 h 4571839"/>
              <a:gd name="connsiteX615" fmla="*/ 1787093 w 5878513"/>
              <a:gd name="connsiteY615" fmla="*/ 3781793 h 4571839"/>
              <a:gd name="connsiteX616" fmla="*/ 1786516 w 5878513"/>
              <a:gd name="connsiteY616" fmla="*/ 3779147 h 4571839"/>
              <a:gd name="connsiteX617" fmla="*/ 1914525 w 5878513"/>
              <a:gd name="connsiteY617" fmla="*/ 3762213 h 4571839"/>
              <a:gd name="connsiteX618" fmla="*/ 1924767 w 5878513"/>
              <a:gd name="connsiteY618" fmla="*/ 3769622 h 4571839"/>
              <a:gd name="connsiteX619" fmla="*/ 1930400 w 5878513"/>
              <a:gd name="connsiteY619" fmla="*/ 3778088 h 4571839"/>
              <a:gd name="connsiteX620" fmla="*/ 1927328 w 5878513"/>
              <a:gd name="connsiteY620" fmla="*/ 3781263 h 4571839"/>
              <a:gd name="connsiteX621" fmla="*/ 1923231 w 5878513"/>
              <a:gd name="connsiteY621" fmla="*/ 3779676 h 4571839"/>
              <a:gd name="connsiteX622" fmla="*/ 1917086 w 5878513"/>
              <a:gd name="connsiteY622" fmla="*/ 3768034 h 4571839"/>
              <a:gd name="connsiteX623" fmla="*/ 1825055 w 5878513"/>
              <a:gd name="connsiteY623" fmla="*/ 3760626 h 4571839"/>
              <a:gd name="connsiteX624" fmla="*/ 1830310 w 5878513"/>
              <a:gd name="connsiteY624" fmla="*/ 3762710 h 4571839"/>
              <a:gd name="connsiteX625" fmla="*/ 1827682 w 5878513"/>
              <a:gd name="connsiteY625" fmla="*/ 3763752 h 4571839"/>
              <a:gd name="connsiteX626" fmla="*/ 1828733 w 5878513"/>
              <a:gd name="connsiteY626" fmla="*/ 3765314 h 4571839"/>
              <a:gd name="connsiteX627" fmla="*/ 1836089 w 5878513"/>
              <a:gd name="connsiteY627" fmla="*/ 3767919 h 4571839"/>
              <a:gd name="connsiteX628" fmla="*/ 1839242 w 5878513"/>
              <a:gd name="connsiteY628" fmla="*/ 3772086 h 4571839"/>
              <a:gd name="connsiteX629" fmla="*/ 1842920 w 5878513"/>
              <a:gd name="connsiteY629" fmla="*/ 3770523 h 4571839"/>
              <a:gd name="connsiteX630" fmla="*/ 1843971 w 5878513"/>
              <a:gd name="connsiteY630" fmla="*/ 3767398 h 4571839"/>
              <a:gd name="connsiteX631" fmla="*/ 1848175 w 5878513"/>
              <a:gd name="connsiteY631" fmla="*/ 3772607 h 4571839"/>
              <a:gd name="connsiteX632" fmla="*/ 1863413 w 5878513"/>
              <a:gd name="connsiteY632" fmla="*/ 3788234 h 4571839"/>
              <a:gd name="connsiteX633" fmla="*/ 1867091 w 5878513"/>
              <a:gd name="connsiteY633" fmla="*/ 3796568 h 4571839"/>
              <a:gd name="connsiteX634" fmla="*/ 1869718 w 5878513"/>
              <a:gd name="connsiteY634" fmla="*/ 3795006 h 4571839"/>
              <a:gd name="connsiteX635" fmla="*/ 1873396 w 5878513"/>
              <a:gd name="connsiteY635" fmla="*/ 3796047 h 4571839"/>
              <a:gd name="connsiteX636" fmla="*/ 1874972 w 5878513"/>
              <a:gd name="connsiteY636" fmla="*/ 3799694 h 4571839"/>
              <a:gd name="connsiteX637" fmla="*/ 1877599 w 5878513"/>
              <a:gd name="connsiteY637" fmla="*/ 3800215 h 4571839"/>
              <a:gd name="connsiteX638" fmla="*/ 1880752 w 5878513"/>
              <a:gd name="connsiteY638" fmla="*/ 3798652 h 4571839"/>
              <a:gd name="connsiteX639" fmla="*/ 1880227 w 5878513"/>
              <a:gd name="connsiteY639" fmla="*/ 3801777 h 4571839"/>
              <a:gd name="connsiteX640" fmla="*/ 1879176 w 5878513"/>
              <a:gd name="connsiteY640" fmla="*/ 3805424 h 4571839"/>
              <a:gd name="connsiteX641" fmla="*/ 1884430 w 5878513"/>
              <a:gd name="connsiteY641" fmla="*/ 3806986 h 4571839"/>
              <a:gd name="connsiteX642" fmla="*/ 1890736 w 5878513"/>
              <a:gd name="connsiteY642" fmla="*/ 3815321 h 4571839"/>
              <a:gd name="connsiteX643" fmla="*/ 1893888 w 5878513"/>
              <a:gd name="connsiteY643" fmla="*/ 3818446 h 4571839"/>
              <a:gd name="connsiteX644" fmla="*/ 1893888 w 5878513"/>
              <a:gd name="connsiteY644" fmla="*/ 3820009 h 4571839"/>
              <a:gd name="connsiteX645" fmla="*/ 1889685 w 5878513"/>
              <a:gd name="connsiteY645" fmla="*/ 3824176 h 4571839"/>
              <a:gd name="connsiteX646" fmla="*/ 1891261 w 5878513"/>
              <a:gd name="connsiteY646" fmla="*/ 3825739 h 4571839"/>
              <a:gd name="connsiteX647" fmla="*/ 1893888 w 5878513"/>
              <a:gd name="connsiteY647" fmla="*/ 3825739 h 4571839"/>
              <a:gd name="connsiteX648" fmla="*/ 1892837 w 5878513"/>
              <a:gd name="connsiteY648" fmla="*/ 3827301 h 4571839"/>
              <a:gd name="connsiteX649" fmla="*/ 1890736 w 5878513"/>
              <a:gd name="connsiteY649" fmla="*/ 3827301 h 4571839"/>
              <a:gd name="connsiteX650" fmla="*/ 1887583 w 5878513"/>
              <a:gd name="connsiteY650" fmla="*/ 3822613 h 4571839"/>
              <a:gd name="connsiteX651" fmla="*/ 1888634 w 5878513"/>
              <a:gd name="connsiteY651" fmla="*/ 3818446 h 4571839"/>
              <a:gd name="connsiteX652" fmla="*/ 1882328 w 5878513"/>
              <a:gd name="connsiteY652" fmla="*/ 3813758 h 4571839"/>
              <a:gd name="connsiteX653" fmla="*/ 1878650 w 5878513"/>
              <a:gd name="connsiteY653" fmla="*/ 3806986 h 4571839"/>
              <a:gd name="connsiteX654" fmla="*/ 1875498 w 5878513"/>
              <a:gd name="connsiteY654" fmla="*/ 3806465 h 4571839"/>
              <a:gd name="connsiteX655" fmla="*/ 1872345 w 5878513"/>
              <a:gd name="connsiteY655" fmla="*/ 3810112 h 4571839"/>
              <a:gd name="connsiteX656" fmla="*/ 1868667 w 5878513"/>
              <a:gd name="connsiteY656" fmla="*/ 3806465 h 4571839"/>
              <a:gd name="connsiteX657" fmla="*/ 1864989 w 5878513"/>
              <a:gd name="connsiteY657" fmla="*/ 3801777 h 4571839"/>
              <a:gd name="connsiteX658" fmla="*/ 1860260 w 5878513"/>
              <a:gd name="connsiteY658" fmla="*/ 3801256 h 4571839"/>
              <a:gd name="connsiteX659" fmla="*/ 1863413 w 5878513"/>
              <a:gd name="connsiteY659" fmla="*/ 3796568 h 4571839"/>
              <a:gd name="connsiteX660" fmla="*/ 1861311 w 5878513"/>
              <a:gd name="connsiteY660" fmla="*/ 3791359 h 4571839"/>
              <a:gd name="connsiteX661" fmla="*/ 1853429 w 5878513"/>
              <a:gd name="connsiteY661" fmla="*/ 3786671 h 4571839"/>
              <a:gd name="connsiteX662" fmla="*/ 1846598 w 5878513"/>
              <a:gd name="connsiteY662" fmla="*/ 3779899 h 4571839"/>
              <a:gd name="connsiteX663" fmla="*/ 1846598 w 5878513"/>
              <a:gd name="connsiteY663" fmla="*/ 3775732 h 4571839"/>
              <a:gd name="connsiteX664" fmla="*/ 1839768 w 5878513"/>
              <a:gd name="connsiteY664" fmla="*/ 3774691 h 4571839"/>
              <a:gd name="connsiteX665" fmla="*/ 1827682 w 5878513"/>
              <a:gd name="connsiteY665" fmla="*/ 3766356 h 4571839"/>
              <a:gd name="connsiteX666" fmla="*/ 1819275 w 5878513"/>
              <a:gd name="connsiteY666" fmla="*/ 3762710 h 4571839"/>
              <a:gd name="connsiteX667" fmla="*/ 1791612 w 5878513"/>
              <a:gd name="connsiteY667" fmla="*/ 3760626 h 4571839"/>
              <a:gd name="connsiteX668" fmla="*/ 1795437 w 5878513"/>
              <a:gd name="connsiteY668" fmla="*/ 3763272 h 4571839"/>
              <a:gd name="connsiteX669" fmla="*/ 1797624 w 5878513"/>
              <a:gd name="connsiteY669" fmla="*/ 3767506 h 4571839"/>
              <a:gd name="connsiteX670" fmla="*/ 1801449 w 5878513"/>
              <a:gd name="connsiteY670" fmla="*/ 3768564 h 4571839"/>
              <a:gd name="connsiteX671" fmla="*/ 1804728 w 5878513"/>
              <a:gd name="connsiteY671" fmla="*/ 3765389 h 4571839"/>
              <a:gd name="connsiteX672" fmla="*/ 1806914 w 5878513"/>
              <a:gd name="connsiteY672" fmla="*/ 3770151 h 4571839"/>
              <a:gd name="connsiteX673" fmla="*/ 1812926 w 5878513"/>
              <a:gd name="connsiteY673" fmla="*/ 3773856 h 4571839"/>
              <a:gd name="connsiteX674" fmla="*/ 1810194 w 5878513"/>
              <a:gd name="connsiteY674" fmla="*/ 3775972 h 4571839"/>
              <a:gd name="connsiteX675" fmla="*/ 1806368 w 5878513"/>
              <a:gd name="connsiteY675" fmla="*/ 3772268 h 4571839"/>
              <a:gd name="connsiteX676" fmla="*/ 1804182 w 5878513"/>
              <a:gd name="connsiteY676" fmla="*/ 3770681 h 4571839"/>
              <a:gd name="connsiteX677" fmla="*/ 1803089 w 5878513"/>
              <a:gd name="connsiteY677" fmla="*/ 3775443 h 4571839"/>
              <a:gd name="connsiteX678" fmla="*/ 1797624 w 5878513"/>
              <a:gd name="connsiteY678" fmla="*/ 3777031 h 4571839"/>
              <a:gd name="connsiteX679" fmla="*/ 1797077 w 5878513"/>
              <a:gd name="connsiteY679" fmla="*/ 3781264 h 4571839"/>
              <a:gd name="connsiteX680" fmla="*/ 1790519 w 5878513"/>
              <a:gd name="connsiteY680" fmla="*/ 3772797 h 4571839"/>
              <a:gd name="connsiteX681" fmla="*/ 1779588 w 5878513"/>
              <a:gd name="connsiteY681" fmla="*/ 3765918 h 4571839"/>
              <a:gd name="connsiteX682" fmla="*/ 1781774 w 5878513"/>
              <a:gd name="connsiteY682" fmla="*/ 3764860 h 4571839"/>
              <a:gd name="connsiteX683" fmla="*/ 1785053 w 5878513"/>
              <a:gd name="connsiteY683" fmla="*/ 3765389 h 4571839"/>
              <a:gd name="connsiteX684" fmla="*/ 1789972 w 5878513"/>
              <a:gd name="connsiteY684" fmla="*/ 3770681 h 4571839"/>
              <a:gd name="connsiteX685" fmla="*/ 1794344 w 5878513"/>
              <a:gd name="connsiteY685" fmla="*/ 3771739 h 4571839"/>
              <a:gd name="connsiteX686" fmla="*/ 1795984 w 5878513"/>
              <a:gd name="connsiteY686" fmla="*/ 3768564 h 4571839"/>
              <a:gd name="connsiteX687" fmla="*/ 1791612 w 5878513"/>
              <a:gd name="connsiteY687" fmla="*/ 3763801 h 4571839"/>
              <a:gd name="connsiteX688" fmla="*/ 1788333 w 5878513"/>
              <a:gd name="connsiteY688" fmla="*/ 3763272 h 4571839"/>
              <a:gd name="connsiteX689" fmla="*/ 1992025 w 5878513"/>
              <a:gd name="connsiteY689" fmla="*/ 3725701 h 4571839"/>
              <a:gd name="connsiteX690" fmla="*/ 1995488 w 5878513"/>
              <a:gd name="connsiteY690" fmla="*/ 3729120 h 4571839"/>
              <a:gd name="connsiteX691" fmla="*/ 1993179 w 5878513"/>
              <a:gd name="connsiteY691" fmla="*/ 3732051 h 4571839"/>
              <a:gd name="connsiteX692" fmla="*/ 1990870 w 5878513"/>
              <a:gd name="connsiteY692" fmla="*/ 3731074 h 4571839"/>
              <a:gd name="connsiteX693" fmla="*/ 1990870 w 5878513"/>
              <a:gd name="connsiteY693" fmla="*/ 3727655 h 4571839"/>
              <a:gd name="connsiteX694" fmla="*/ 1989138 w 5878513"/>
              <a:gd name="connsiteY694" fmla="*/ 3726190 h 4571839"/>
              <a:gd name="connsiteX695" fmla="*/ 2044032 w 5878513"/>
              <a:gd name="connsiteY695" fmla="*/ 3722526 h 4571839"/>
              <a:gd name="connsiteX696" fmla="*/ 2051552 w 5878513"/>
              <a:gd name="connsiteY696" fmla="*/ 3728347 h 4571839"/>
              <a:gd name="connsiteX697" fmla="*/ 2053056 w 5878513"/>
              <a:gd name="connsiteY697" fmla="*/ 3731522 h 4571839"/>
              <a:gd name="connsiteX698" fmla="*/ 2057066 w 5878513"/>
              <a:gd name="connsiteY698" fmla="*/ 3729935 h 4571839"/>
              <a:gd name="connsiteX699" fmla="*/ 2060575 w 5878513"/>
              <a:gd name="connsiteY699" fmla="*/ 3726230 h 4571839"/>
              <a:gd name="connsiteX700" fmla="*/ 2060575 w 5878513"/>
              <a:gd name="connsiteY700" fmla="*/ 3734168 h 4571839"/>
              <a:gd name="connsiteX701" fmla="*/ 2058570 w 5878513"/>
              <a:gd name="connsiteY701" fmla="*/ 3741576 h 4571839"/>
              <a:gd name="connsiteX702" fmla="*/ 2055061 w 5878513"/>
              <a:gd name="connsiteY702" fmla="*/ 3740518 h 4571839"/>
              <a:gd name="connsiteX703" fmla="*/ 2049045 w 5878513"/>
              <a:gd name="connsiteY703" fmla="*/ 3734168 h 4571839"/>
              <a:gd name="connsiteX704" fmla="*/ 2050549 w 5878513"/>
              <a:gd name="connsiteY704" fmla="*/ 3731522 h 4571839"/>
              <a:gd name="connsiteX705" fmla="*/ 2045536 w 5878513"/>
              <a:gd name="connsiteY705" fmla="*/ 3728347 h 4571839"/>
              <a:gd name="connsiteX706" fmla="*/ 2041525 w 5878513"/>
              <a:gd name="connsiteY706" fmla="*/ 3724643 h 4571839"/>
              <a:gd name="connsiteX707" fmla="*/ 2404623 w 5878513"/>
              <a:gd name="connsiteY707" fmla="*/ 3719328 h 4571839"/>
              <a:gd name="connsiteX708" fmla="*/ 2405063 w 5878513"/>
              <a:gd name="connsiteY708" fmla="*/ 3719769 h 4571839"/>
              <a:gd name="connsiteX709" fmla="*/ 2404555 w 5878513"/>
              <a:gd name="connsiteY709" fmla="*/ 3719341 h 4571839"/>
              <a:gd name="connsiteX710" fmla="*/ 2403893 w 5878513"/>
              <a:gd name="connsiteY710" fmla="*/ 3718785 h 4571839"/>
              <a:gd name="connsiteX711" fmla="*/ 2404555 w 5878513"/>
              <a:gd name="connsiteY711" fmla="*/ 3719341 h 4571839"/>
              <a:gd name="connsiteX712" fmla="*/ 2402418 w 5878513"/>
              <a:gd name="connsiteY712" fmla="*/ 3719769 h 4571839"/>
              <a:gd name="connsiteX713" fmla="*/ 884635 w 5878513"/>
              <a:gd name="connsiteY713" fmla="*/ 3708239 h 4571839"/>
              <a:gd name="connsiteX714" fmla="*/ 884635 w 5878513"/>
              <a:gd name="connsiteY714" fmla="*/ 3710144 h 4571839"/>
              <a:gd name="connsiteX715" fmla="*/ 890588 w 5878513"/>
              <a:gd name="connsiteY715" fmla="*/ 3715383 h 4571839"/>
              <a:gd name="connsiteX716" fmla="*/ 888207 w 5878513"/>
              <a:gd name="connsiteY716" fmla="*/ 3717764 h 4571839"/>
              <a:gd name="connsiteX717" fmla="*/ 881063 w 5878513"/>
              <a:gd name="connsiteY717" fmla="*/ 3710620 h 4571839"/>
              <a:gd name="connsiteX718" fmla="*/ 1920858 w 5878513"/>
              <a:gd name="connsiteY718" fmla="*/ 3689188 h 4571839"/>
              <a:gd name="connsiteX719" fmla="*/ 1929235 w 5878513"/>
              <a:gd name="connsiteY719" fmla="*/ 3693370 h 4571839"/>
              <a:gd name="connsiteX720" fmla="*/ 1937612 w 5878513"/>
              <a:gd name="connsiteY720" fmla="*/ 3694415 h 4571839"/>
              <a:gd name="connsiteX721" fmla="*/ 1936041 w 5878513"/>
              <a:gd name="connsiteY721" fmla="*/ 3696506 h 4571839"/>
              <a:gd name="connsiteX722" fmla="*/ 1939706 w 5878513"/>
              <a:gd name="connsiteY722" fmla="*/ 3703302 h 4571839"/>
              <a:gd name="connsiteX723" fmla="*/ 1946512 w 5878513"/>
              <a:gd name="connsiteY723" fmla="*/ 3712188 h 4571839"/>
              <a:gd name="connsiteX724" fmla="*/ 1952271 w 5878513"/>
              <a:gd name="connsiteY724" fmla="*/ 3722119 h 4571839"/>
              <a:gd name="connsiteX725" fmla="*/ 1950700 w 5878513"/>
              <a:gd name="connsiteY725" fmla="*/ 3726824 h 4571839"/>
              <a:gd name="connsiteX726" fmla="*/ 1953318 w 5878513"/>
              <a:gd name="connsiteY726" fmla="*/ 3726824 h 4571839"/>
              <a:gd name="connsiteX727" fmla="*/ 1955935 w 5878513"/>
              <a:gd name="connsiteY727" fmla="*/ 3727869 h 4571839"/>
              <a:gd name="connsiteX728" fmla="*/ 1955935 w 5878513"/>
              <a:gd name="connsiteY728" fmla="*/ 3732051 h 4571839"/>
              <a:gd name="connsiteX729" fmla="*/ 1958030 w 5878513"/>
              <a:gd name="connsiteY729" fmla="*/ 3738846 h 4571839"/>
              <a:gd name="connsiteX730" fmla="*/ 1961171 w 5878513"/>
              <a:gd name="connsiteY730" fmla="*/ 3741460 h 4571839"/>
              <a:gd name="connsiteX731" fmla="*/ 1961694 w 5878513"/>
              <a:gd name="connsiteY731" fmla="*/ 3750868 h 4571839"/>
              <a:gd name="connsiteX732" fmla="*/ 1968500 w 5878513"/>
              <a:gd name="connsiteY732" fmla="*/ 3767073 h 4571839"/>
              <a:gd name="connsiteX733" fmla="*/ 1968500 w 5878513"/>
              <a:gd name="connsiteY733" fmla="*/ 3774913 h 4571839"/>
              <a:gd name="connsiteX734" fmla="*/ 1962741 w 5878513"/>
              <a:gd name="connsiteY734" fmla="*/ 3769686 h 4571839"/>
              <a:gd name="connsiteX735" fmla="*/ 1960124 w 5878513"/>
              <a:gd name="connsiteY735" fmla="*/ 3770209 h 4571839"/>
              <a:gd name="connsiteX736" fmla="*/ 1943894 w 5878513"/>
              <a:gd name="connsiteY736" fmla="*/ 3758709 h 4571839"/>
              <a:gd name="connsiteX737" fmla="*/ 1918764 w 5878513"/>
              <a:gd name="connsiteY737" fmla="*/ 3733619 h 4571839"/>
              <a:gd name="connsiteX738" fmla="*/ 1901487 w 5878513"/>
              <a:gd name="connsiteY738" fmla="*/ 3722642 h 4571839"/>
              <a:gd name="connsiteX739" fmla="*/ 1891540 w 5878513"/>
              <a:gd name="connsiteY739" fmla="*/ 3723687 h 4571839"/>
              <a:gd name="connsiteX740" fmla="*/ 1894158 w 5878513"/>
              <a:gd name="connsiteY740" fmla="*/ 3725778 h 4571839"/>
              <a:gd name="connsiteX741" fmla="*/ 1903582 w 5878513"/>
              <a:gd name="connsiteY741" fmla="*/ 3725778 h 4571839"/>
              <a:gd name="connsiteX742" fmla="*/ 1908293 w 5878513"/>
              <a:gd name="connsiteY742" fmla="*/ 3730483 h 4571839"/>
              <a:gd name="connsiteX743" fmla="*/ 1897823 w 5878513"/>
              <a:gd name="connsiteY743" fmla="*/ 3732051 h 4571839"/>
              <a:gd name="connsiteX744" fmla="*/ 1884734 w 5878513"/>
              <a:gd name="connsiteY744" fmla="*/ 3732051 h 4571839"/>
              <a:gd name="connsiteX745" fmla="*/ 1884734 w 5878513"/>
              <a:gd name="connsiteY745" fmla="*/ 3734142 h 4571839"/>
              <a:gd name="connsiteX746" fmla="*/ 1889970 w 5878513"/>
              <a:gd name="connsiteY746" fmla="*/ 3737278 h 4571839"/>
              <a:gd name="connsiteX747" fmla="*/ 1887876 w 5878513"/>
              <a:gd name="connsiteY747" fmla="*/ 3739369 h 4571839"/>
              <a:gd name="connsiteX748" fmla="*/ 1884734 w 5878513"/>
              <a:gd name="connsiteY748" fmla="*/ 3737801 h 4571839"/>
              <a:gd name="connsiteX749" fmla="*/ 1880546 w 5878513"/>
              <a:gd name="connsiteY749" fmla="*/ 3733619 h 4571839"/>
              <a:gd name="connsiteX750" fmla="*/ 1883164 w 5878513"/>
              <a:gd name="connsiteY750" fmla="*/ 3732051 h 4571839"/>
              <a:gd name="connsiteX751" fmla="*/ 1883164 w 5878513"/>
              <a:gd name="connsiteY751" fmla="*/ 3726824 h 4571839"/>
              <a:gd name="connsiteX752" fmla="*/ 1875834 w 5878513"/>
              <a:gd name="connsiteY752" fmla="*/ 3718983 h 4571839"/>
              <a:gd name="connsiteX753" fmla="*/ 1870599 w 5878513"/>
              <a:gd name="connsiteY753" fmla="*/ 3716892 h 4571839"/>
              <a:gd name="connsiteX754" fmla="*/ 1873740 w 5878513"/>
              <a:gd name="connsiteY754" fmla="*/ 3715847 h 4571839"/>
              <a:gd name="connsiteX755" fmla="*/ 1876358 w 5878513"/>
              <a:gd name="connsiteY755" fmla="*/ 3713756 h 4571839"/>
              <a:gd name="connsiteX756" fmla="*/ 1881070 w 5878513"/>
              <a:gd name="connsiteY756" fmla="*/ 3718983 h 4571839"/>
              <a:gd name="connsiteX757" fmla="*/ 1886305 w 5878513"/>
              <a:gd name="connsiteY757" fmla="*/ 3721074 h 4571839"/>
              <a:gd name="connsiteX758" fmla="*/ 1886305 w 5878513"/>
              <a:gd name="connsiteY758" fmla="*/ 3717415 h 4571839"/>
              <a:gd name="connsiteX759" fmla="*/ 1884211 w 5878513"/>
              <a:gd name="connsiteY759" fmla="*/ 3711665 h 4571839"/>
              <a:gd name="connsiteX760" fmla="*/ 1875311 w 5878513"/>
              <a:gd name="connsiteY760" fmla="*/ 3706438 h 4571839"/>
              <a:gd name="connsiteX761" fmla="*/ 1870075 w 5878513"/>
              <a:gd name="connsiteY761" fmla="*/ 3701211 h 4571839"/>
              <a:gd name="connsiteX762" fmla="*/ 1877405 w 5878513"/>
              <a:gd name="connsiteY762" fmla="*/ 3703302 h 4571839"/>
              <a:gd name="connsiteX763" fmla="*/ 1897823 w 5878513"/>
              <a:gd name="connsiteY763" fmla="*/ 3701733 h 4571839"/>
              <a:gd name="connsiteX764" fmla="*/ 1907770 w 5878513"/>
              <a:gd name="connsiteY764" fmla="*/ 3703302 h 4571839"/>
              <a:gd name="connsiteX765" fmla="*/ 1909864 w 5878513"/>
              <a:gd name="connsiteY765" fmla="*/ 3706438 h 4571839"/>
              <a:gd name="connsiteX766" fmla="*/ 1917194 w 5878513"/>
              <a:gd name="connsiteY766" fmla="*/ 3709051 h 4571839"/>
              <a:gd name="connsiteX767" fmla="*/ 1921905 w 5878513"/>
              <a:gd name="connsiteY767" fmla="*/ 3706438 h 4571839"/>
              <a:gd name="connsiteX768" fmla="*/ 1921905 w 5878513"/>
              <a:gd name="connsiteY768" fmla="*/ 3710097 h 4571839"/>
              <a:gd name="connsiteX769" fmla="*/ 1924000 w 5878513"/>
              <a:gd name="connsiteY769" fmla="*/ 3713756 h 4571839"/>
              <a:gd name="connsiteX770" fmla="*/ 1927141 w 5878513"/>
              <a:gd name="connsiteY770" fmla="*/ 3713233 h 4571839"/>
              <a:gd name="connsiteX771" fmla="*/ 1931853 w 5878513"/>
              <a:gd name="connsiteY771" fmla="*/ 3710619 h 4571839"/>
              <a:gd name="connsiteX772" fmla="*/ 1935517 w 5878513"/>
              <a:gd name="connsiteY772" fmla="*/ 3715324 h 4571839"/>
              <a:gd name="connsiteX773" fmla="*/ 1938659 w 5878513"/>
              <a:gd name="connsiteY773" fmla="*/ 3714801 h 4571839"/>
              <a:gd name="connsiteX774" fmla="*/ 1941276 w 5878513"/>
              <a:gd name="connsiteY774" fmla="*/ 3711665 h 4571839"/>
              <a:gd name="connsiteX775" fmla="*/ 1939706 w 5878513"/>
              <a:gd name="connsiteY775" fmla="*/ 3706961 h 4571839"/>
              <a:gd name="connsiteX776" fmla="*/ 1932376 w 5878513"/>
              <a:gd name="connsiteY776" fmla="*/ 3702256 h 4571839"/>
              <a:gd name="connsiteX777" fmla="*/ 1930806 w 5878513"/>
              <a:gd name="connsiteY777" fmla="*/ 3699643 h 4571839"/>
              <a:gd name="connsiteX778" fmla="*/ 1933423 w 5878513"/>
              <a:gd name="connsiteY778" fmla="*/ 3698074 h 4571839"/>
              <a:gd name="connsiteX779" fmla="*/ 1930806 w 5878513"/>
              <a:gd name="connsiteY779" fmla="*/ 3697029 h 4571839"/>
              <a:gd name="connsiteX780" fmla="*/ 1927664 w 5878513"/>
              <a:gd name="connsiteY780" fmla="*/ 3698074 h 4571839"/>
              <a:gd name="connsiteX781" fmla="*/ 1927141 w 5878513"/>
              <a:gd name="connsiteY781" fmla="*/ 3699643 h 4571839"/>
              <a:gd name="connsiteX782" fmla="*/ 1930806 w 5878513"/>
              <a:gd name="connsiteY782" fmla="*/ 3701733 h 4571839"/>
              <a:gd name="connsiteX783" fmla="*/ 1928711 w 5878513"/>
              <a:gd name="connsiteY783" fmla="*/ 3703824 h 4571839"/>
              <a:gd name="connsiteX784" fmla="*/ 1925570 w 5878513"/>
              <a:gd name="connsiteY784" fmla="*/ 3703824 h 4571839"/>
              <a:gd name="connsiteX785" fmla="*/ 1925047 w 5878513"/>
              <a:gd name="connsiteY785" fmla="*/ 3700165 h 4571839"/>
              <a:gd name="connsiteX786" fmla="*/ 1927141 w 5878513"/>
              <a:gd name="connsiteY786" fmla="*/ 3697029 h 4571839"/>
              <a:gd name="connsiteX787" fmla="*/ 1922429 w 5878513"/>
              <a:gd name="connsiteY787" fmla="*/ 3695984 h 4571839"/>
              <a:gd name="connsiteX788" fmla="*/ 1914576 w 5878513"/>
              <a:gd name="connsiteY788" fmla="*/ 3696506 h 4571839"/>
              <a:gd name="connsiteX789" fmla="*/ 1909864 w 5878513"/>
              <a:gd name="connsiteY789" fmla="*/ 3693370 h 4571839"/>
              <a:gd name="connsiteX790" fmla="*/ 1913529 w 5878513"/>
              <a:gd name="connsiteY790" fmla="*/ 3692847 h 4571839"/>
              <a:gd name="connsiteX791" fmla="*/ 1918241 w 5878513"/>
              <a:gd name="connsiteY791" fmla="*/ 3695984 h 4571839"/>
              <a:gd name="connsiteX792" fmla="*/ 1920335 w 5878513"/>
              <a:gd name="connsiteY792" fmla="*/ 3692847 h 4571839"/>
              <a:gd name="connsiteX793" fmla="*/ 907684 w 5878513"/>
              <a:gd name="connsiteY793" fmla="*/ 3684426 h 4571839"/>
              <a:gd name="connsiteX794" fmla="*/ 912630 w 5878513"/>
              <a:gd name="connsiteY794" fmla="*/ 3691094 h 4571839"/>
              <a:gd name="connsiteX795" fmla="*/ 917576 w 5878513"/>
              <a:gd name="connsiteY795" fmla="*/ 3693475 h 4571839"/>
              <a:gd name="connsiteX796" fmla="*/ 913729 w 5878513"/>
              <a:gd name="connsiteY796" fmla="*/ 3693951 h 4571839"/>
              <a:gd name="connsiteX797" fmla="*/ 907135 w 5878513"/>
              <a:gd name="connsiteY797" fmla="*/ 3687284 h 4571839"/>
              <a:gd name="connsiteX798" fmla="*/ 903288 w 5878513"/>
              <a:gd name="connsiteY798" fmla="*/ 3685855 h 4571839"/>
              <a:gd name="connsiteX799" fmla="*/ 3405188 w 5878513"/>
              <a:gd name="connsiteY799" fmla="*/ 3666964 h 4571839"/>
              <a:gd name="connsiteX800" fmla="*/ 3412597 w 5878513"/>
              <a:gd name="connsiteY800" fmla="*/ 3668430 h 4571839"/>
              <a:gd name="connsiteX801" fmla="*/ 3421063 w 5878513"/>
              <a:gd name="connsiteY801" fmla="*/ 3669895 h 4571839"/>
              <a:gd name="connsiteX802" fmla="*/ 3417359 w 5878513"/>
              <a:gd name="connsiteY802" fmla="*/ 3673314 h 4571839"/>
              <a:gd name="connsiteX803" fmla="*/ 3408892 w 5878513"/>
              <a:gd name="connsiteY803" fmla="*/ 3670383 h 4571839"/>
              <a:gd name="connsiteX804" fmla="*/ 900979 w 5878513"/>
              <a:gd name="connsiteY804" fmla="*/ 3649501 h 4571839"/>
              <a:gd name="connsiteX805" fmla="*/ 903288 w 5878513"/>
              <a:gd name="connsiteY805" fmla="*/ 3652147 h 4571839"/>
              <a:gd name="connsiteX806" fmla="*/ 900979 w 5878513"/>
              <a:gd name="connsiteY806" fmla="*/ 3656380 h 4571839"/>
              <a:gd name="connsiteX807" fmla="*/ 902711 w 5878513"/>
              <a:gd name="connsiteY807" fmla="*/ 3659026 h 4571839"/>
              <a:gd name="connsiteX808" fmla="*/ 898670 w 5878513"/>
              <a:gd name="connsiteY808" fmla="*/ 3656910 h 4571839"/>
              <a:gd name="connsiteX809" fmla="*/ 896938 w 5878513"/>
              <a:gd name="connsiteY809" fmla="*/ 3652147 h 4571839"/>
              <a:gd name="connsiteX810" fmla="*/ 1695980 w 5878513"/>
              <a:gd name="connsiteY810" fmla="*/ 3648972 h 4571839"/>
              <a:gd name="connsiteX811" fmla="*/ 1690688 w 5878513"/>
              <a:gd name="connsiteY811" fmla="*/ 3651618 h 4571839"/>
              <a:gd name="connsiteX812" fmla="*/ 1682751 w 5878513"/>
              <a:gd name="connsiteY812" fmla="*/ 3651089 h 4571839"/>
              <a:gd name="connsiteX813" fmla="*/ 1682222 w 5878513"/>
              <a:gd name="connsiteY813" fmla="*/ 3657439 h 4571839"/>
              <a:gd name="connsiteX814" fmla="*/ 1684338 w 5878513"/>
              <a:gd name="connsiteY814" fmla="*/ 3662730 h 4571839"/>
              <a:gd name="connsiteX815" fmla="*/ 1677459 w 5878513"/>
              <a:gd name="connsiteY815" fmla="*/ 3658497 h 4571839"/>
              <a:gd name="connsiteX816" fmla="*/ 1670580 w 5878513"/>
              <a:gd name="connsiteY816" fmla="*/ 3656380 h 4571839"/>
              <a:gd name="connsiteX817" fmla="*/ 1688042 w 5878513"/>
              <a:gd name="connsiteY817" fmla="*/ 3673314 h 4571839"/>
              <a:gd name="connsiteX818" fmla="*/ 1692703 w 5878513"/>
              <a:gd name="connsiteY818" fmla="*/ 3679742 h 4571839"/>
              <a:gd name="connsiteX819" fmla="*/ 1711367 w 5878513"/>
              <a:gd name="connsiteY819" fmla="*/ 3656764 h 4571839"/>
              <a:gd name="connsiteX820" fmla="*/ 1706563 w 5878513"/>
              <a:gd name="connsiteY820" fmla="*/ 3651618 h 4571839"/>
              <a:gd name="connsiteX821" fmla="*/ 1800225 w 5878513"/>
              <a:gd name="connsiteY821" fmla="*/ 3633626 h 4571839"/>
              <a:gd name="connsiteX822" fmla="*/ 1803400 w 5878513"/>
              <a:gd name="connsiteY822" fmla="*/ 3636272 h 4571839"/>
              <a:gd name="connsiteX823" fmla="*/ 1801813 w 5878513"/>
              <a:gd name="connsiteY823" fmla="*/ 3638389 h 4571839"/>
              <a:gd name="connsiteX824" fmla="*/ 1802342 w 5878513"/>
              <a:gd name="connsiteY824" fmla="*/ 3639976 h 4571839"/>
              <a:gd name="connsiteX825" fmla="*/ 1798638 w 5878513"/>
              <a:gd name="connsiteY825" fmla="*/ 3638918 h 4571839"/>
              <a:gd name="connsiteX826" fmla="*/ 1797050 w 5878513"/>
              <a:gd name="connsiteY826" fmla="*/ 3635214 h 4571839"/>
              <a:gd name="connsiteX827" fmla="*/ 1805549 w 5878513"/>
              <a:gd name="connsiteY827" fmla="*/ 3632039 h 4571839"/>
              <a:gd name="connsiteX828" fmla="*/ 1808910 w 5878513"/>
              <a:gd name="connsiteY828" fmla="*/ 3633871 h 4571839"/>
              <a:gd name="connsiteX829" fmla="*/ 1814513 w 5878513"/>
              <a:gd name="connsiteY829" fmla="*/ 3637535 h 4571839"/>
              <a:gd name="connsiteX830" fmla="*/ 1812272 w 5878513"/>
              <a:gd name="connsiteY830" fmla="*/ 3639977 h 4571839"/>
              <a:gd name="connsiteX831" fmla="*/ 1807229 w 5878513"/>
              <a:gd name="connsiteY831" fmla="*/ 3638756 h 4571839"/>
              <a:gd name="connsiteX832" fmla="*/ 1804988 w 5878513"/>
              <a:gd name="connsiteY832" fmla="*/ 3635703 h 4571839"/>
              <a:gd name="connsiteX833" fmla="*/ 1805549 w 5878513"/>
              <a:gd name="connsiteY833" fmla="*/ 3633871 h 4571839"/>
              <a:gd name="connsiteX834" fmla="*/ 2271713 w 5878513"/>
              <a:gd name="connsiteY834" fmla="*/ 3628864 h 4571839"/>
              <a:gd name="connsiteX835" fmla="*/ 2277534 w 5878513"/>
              <a:gd name="connsiteY835" fmla="*/ 3630679 h 4571839"/>
              <a:gd name="connsiteX836" fmla="*/ 2284413 w 5878513"/>
              <a:gd name="connsiteY836" fmla="*/ 3633854 h 4571839"/>
              <a:gd name="connsiteX837" fmla="*/ 2281238 w 5878513"/>
              <a:gd name="connsiteY837" fmla="*/ 3635214 h 4571839"/>
              <a:gd name="connsiteX838" fmla="*/ 2273830 w 5878513"/>
              <a:gd name="connsiteY838" fmla="*/ 3631586 h 4571839"/>
              <a:gd name="connsiteX839" fmla="*/ 1724026 w 5878513"/>
              <a:gd name="connsiteY839" fmla="*/ 3626747 h 4571839"/>
              <a:gd name="connsiteX840" fmla="*/ 1720322 w 5878513"/>
              <a:gd name="connsiteY840" fmla="*/ 3634155 h 4571839"/>
              <a:gd name="connsiteX841" fmla="*/ 1711855 w 5878513"/>
              <a:gd name="connsiteY841" fmla="*/ 3644209 h 4571839"/>
              <a:gd name="connsiteX842" fmla="*/ 1704976 w 5878513"/>
              <a:gd name="connsiteY842" fmla="*/ 3646326 h 4571839"/>
              <a:gd name="connsiteX843" fmla="*/ 1704976 w 5878513"/>
              <a:gd name="connsiteY843" fmla="*/ 3647914 h 4571839"/>
              <a:gd name="connsiteX844" fmla="*/ 1703917 w 5878513"/>
              <a:gd name="connsiteY844" fmla="*/ 3649501 h 4571839"/>
              <a:gd name="connsiteX845" fmla="*/ 1708151 w 5878513"/>
              <a:gd name="connsiteY845" fmla="*/ 3650559 h 4571839"/>
              <a:gd name="connsiteX846" fmla="*/ 1713341 w 5878513"/>
              <a:gd name="connsiteY846" fmla="*/ 3654334 h 4571839"/>
              <a:gd name="connsiteX847" fmla="*/ 1726761 w 5878513"/>
              <a:gd name="connsiteY847" fmla="*/ 3637812 h 4571839"/>
              <a:gd name="connsiteX848" fmla="*/ 1732370 w 5878513"/>
              <a:gd name="connsiteY848" fmla="*/ 3631164 h 4571839"/>
              <a:gd name="connsiteX849" fmla="*/ 1863197 w 5878513"/>
              <a:gd name="connsiteY849" fmla="*/ 3616163 h 4571839"/>
              <a:gd name="connsiteX850" fmla="*/ 1865313 w 5878513"/>
              <a:gd name="connsiteY850" fmla="*/ 3616163 h 4571839"/>
              <a:gd name="connsiteX851" fmla="*/ 1862138 w 5878513"/>
              <a:gd name="connsiteY851" fmla="*/ 3622513 h 4571839"/>
              <a:gd name="connsiteX852" fmla="*/ 1861609 w 5878513"/>
              <a:gd name="connsiteY852" fmla="*/ 3620071 h 4571839"/>
              <a:gd name="connsiteX853" fmla="*/ 1858963 w 5878513"/>
              <a:gd name="connsiteY853" fmla="*/ 3618117 h 4571839"/>
              <a:gd name="connsiteX854" fmla="*/ 1860551 w 5878513"/>
              <a:gd name="connsiteY854" fmla="*/ 3617629 h 4571839"/>
              <a:gd name="connsiteX855" fmla="*/ 1863726 w 5878513"/>
              <a:gd name="connsiteY855" fmla="*/ 3617629 h 4571839"/>
              <a:gd name="connsiteX856" fmla="*/ 853017 w 5878513"/>
              <a:gd name="connsiteY856" fmla="*/ 3609814 h 4571839"/>
              <a:gd name="connsiteX857" fmla="*/ 858309 w 5878513"/>
              <a:gd name="connsiteY857" fmla="*/ 3612460 h 4571839"/>
              <a:gd name="connsiteX858" fmla="*/ 869422 w 5878513"/>
              <a:gd name="connsiteY858" fmla="*/ 3623573 h 4571839"/>
              <a:gd name="connsiteX859" fmla="*/ 869951 w 5878513"/>
              <a:gd name="connsiteY859" fmla="*/ 3628864 h 4571839"/>
              <a:gd name="connsiteX860" fmla="*/ 865188 w 5878513"/>
              <a:gd name="connsiteY860" fmla="*/ 3628864 h 4571839"/>
              <a:gd name="connsiteX861" fmla="*/ 860955 w 5878513"/>
              <a:gd name="connsiteY861" fmla="*/ 3625160 h 4571839"/>
              <a:gd name="connsiteX862" fmla="*/ 863072 w 5878513"/>
              <a:gd name="connsiteY862" fmla="*/ 3625160 h 4571839"/>
              <a:gd name="connsiteX863" fmla="*/ 863072 w 5878513"/>
              <a:gd name="connsiteY863" fmla="*/ 3621985 h 4571839"/>
              <a:gd name="connsiteX864" fmla="*/ 859367 w 5878513"/>
              <a:gd name="connsiteY864" fmla="*/ 3617752 h 4571839"/>
              <a:gd name="connsiteX865" fmla="*/ 855663 w 5878513"/>
              <a:gd name="connsiteY865" fmla="*/ 3616164 h 4571839"/>
              <a:gd name="connsiteX866" fmla="*/ 854076 w 5878513"/>
              <a:gd name="connsiteY866" fmla="*/ 3617752 h 4571839"/>
              <a:gd name="connsiteX867" fmla="*/ 852488 w 5878513"/>
              <a:gd name="connsiteY867" fmla="*/ 3616164 h 4571839"/>
              <a:gd name="connsiteX868" fmla="*/ 855663 w 5878513"/>
              <a:gd name="connsiteY868" fmla="*/ 3612460 h 4571839"/>
              <a:gd name="connsiteX869" fmla="*/ 1846263 w 5878513"/>
              <a:gd name="connsiteY869" fmla="*/ 3608226 h 4571839"/>
              <a:gd name="connsiteX870" fmla="*/ 1852359 w 5878513"/>
              <a:gd name="connsiteY870" fmla="*/ 3609285 h 4571839"/>
              <a:gd name="connsiteX871" fmla="*/ 1858963 w 5878513"/>
              <a:gd name="connsiteY871" fmla="*/ 3611401 h 4571839"/>
              <a:gd name="connsiteX872" fmla="*/ 1857947 w 5878513"/>
              <a:gd name="connsiteY872" fmla="*/ 3612989 h 4571839"/>
              <a:gd name="connsiteX873" fmla="*/ 1858963 w 5878513"/>
              <a:gd name="connsiteY873" fmla="*/ 3615106 h 4571839"/>
              <a:gd name="connsiteX874" fmla="*/ 1857439 w 5878513"/>
              <a:gd name="connsiteY874" fmla="*/ 3616164 h 4571839"/>
              <a:gd name="connsiteX875" fmla="*/ 1854391 w 5878513"/>
              <a:gd name="connsiteY875" fmla="*/ 3613518 h 4571839"/>
              <a:gd name="connsiteX876" fmla="*/ 1852867 w 5878513"/>
              <a:gd name="connsiteY876" fmla="*/ 3616164 h 4571839"/>
              <a:gd name="connsiteX877" fmla="*/ 1850835 w 5878513"/>
              <a:gd name="connsiteY877" fmla="*/ 3612989 h 4571839"/>
              <a:gd name="connsiteX878" fmla="*/ 3388441 w 5878513"/>
              <a:gd name="connsiteY878" fmla="*/ 3606639 h 4571839"/>
              <a:gd name="connsiteX879" fmla="*/ 3395109 w 5878513"/>
              <a:gd name="connsiteY879" fmla="*/ 3612802 h 4571839"/>
              <a:gd name="connsiteX880" fmla="*/ 3395664 w 5878513"/>
              <a:gd name="connsiteY880" fmla="*/ 3616164 h 4571839"/>
              <a:gd name="connsiteX881" fmla="*/ 3390108 w 5878513"/>
              <a:gd name="connsiteY881" fmla="*/ 3613363 h 4571839"/>
              <a:gd name="connsiteX882" fmla="*/ 3384551 w 5878513"/>
              <a:gd name="connsiteY882" fmla="*/ 3607200 h 4571839"/>
              <a:gd name="connsiteX883" fmla="*/ 818417 w 5878513"/>
              <a:gd name="connsiteY883" fmla="*/ 3605051 h 4571839"/>
              <a:gd name="connsiteX884" fmla="*/ 819883 w 5878513"/>
              <a:gd name="connsiteY884" fmla="*/ 3609563 h 4571839"/>
              <a:gd name="connsiteX885" fmla="*/ 822325 w 5878513"/>
              <a:gd name="connsiteY885" fmla="*/ 3614576 h 4571839"/>
              <a:gd name="connsiteX886" fmla="*/ 818417 w 5878513"/>
              <a:gd name="connsiteY886" fmla="*/ 3613072 h 4571839"/>
              <a:gd name="connsiteX887" fmla="*/ 815975 w 5878513"/>
              <a:gd name="connsiteY887" fmla="*/ 3608059 h 4571839"/>
              <a:gd name="connsiteX888" fmla="*/ 822325 w 5878513"/>
              <a:gd name="connsiteY888" fmla="*/ 3593939 h 4571839"/>
              <a:gd name="connsiteX889" fmla="*/ 826214 w 5878513"/>
              <a:gd name="connsiteY889" fmla="*/ 3595654 h 4571839"/>
              <a:gd name="connsiteX890" fmla="*/ 829548 w 5878513"/>
              <a:gd name="connsiteY890" fmla="*/ 3604227 h 4571839"/>
              <a:gd name="connsiteX891" fmla="*/ 833438 w 5878513"/>
              <a:gd name="connsiteY891" fmla="*/ 3606513 h 4571839"/>
              <a:gd name="connsiteX892" fmla="*/ 831215 w 5878513"/>
              <a:gd name="connsiteY892" fmla="*/ 3608227 h 4571839"/>
              <a:gd name="connsiteX893" fmla="*/ 827881 w 5878513"/>
              <a:gd name="connsiteY893" fmla="*/ 3606513 h 4571839"/>
              <a:gd name="connsiteX894" fmla="*/ 824547 w 5878513"/>
              <a:gd name="connsiteY894" fmla="*/ 3599083 h 4571839"/>
              <a:gd name="connsiteX895" fmla="*/ 843955 w 5878513"/>
              <a:gd name="connsiteY895" fmla="*/ 3593938 h 4571839"/>
              <a:gd name="connsiteX896" fmla="*/ 846932 w 5878513"/>
              <a:gd name="connsiteY896" fmla="*/ 3601347 h 4571839"/>
              <a:gd name="connsiteX897" fmla="*/ 849313 w 5878513"/>
              <a:gd name="connsiteY897" fmla="*/ 3605051 h 4571839"/>
              <a:gd name="connsiteX898" fmla="*/ 846932 w 5878513"/>
              <a:gd name="connsiteY898" fmla="*/ 3604522 h 4571839"/>
              <a:gd name="connsiteX899" fmla="*/ 843360 w 5878513"/>
              <a:gd name="connsiteY899" fmla="*/ 3597643 h 4571839"/>
              <a:gd name="connsiteX900" fmla="*/ 839788 w 5878513"/>
              <a:gd name="connsiteY900" fmla="*/ 3594467 h 4571839"/>
              <a:gd name="connsiteX901" fmla="*/ 1835680 w 5878513"/>
              <a:gd name="connsiteY901" fmla="*/ 3592351 h 4571839"/>
              <a:gd name="connsiteX902" fmla="*/ 1837796 w 5878513"/>
              <a:gd name="connsiteY902" fmla="*/ 3597847 h 4571839"/>
              <a:gd name="connsiteX903" fmla="*/ 1846263 w 5878513"/>
              <a:gd name="connsiteY903" fmla="*/ 3602792 h 4571839"/>
              <a:gd name="connsiteX904" fmla="*/ 1852613 w 5878513"/>
              <a:gd name="connsiteY904" fmla="*/ 3603342 h 4571839"/>
              <a:gd name="connsiteX905" fmla="*/ 1849438 w 5878513"/>
              <a:gd name="connsiteY905" fmla="*/ 3603342 h 4571839"/>
              <a:gd name="connsiteX906" fmla="*/ 1844146 w 5878513"/>
              <a:gd name="connsiteY906" fmla="*/ 3603342 h 4571839"/>
              <a:gd name="connsiteX907" fmla="*/ 1844146 w 5878513"/>
              <a:gd name="connsiteY907" fmla="*/ 3604991 h 4571839"/>
              <a:gd name="connsiteX908" fmla="*/ 1846263 w 5878513"/>
              <a:gd name="connsiteY908" fmla="*/ 3606639 h 4571839"/>
              <a:gd name="connsiteX909" fmla="*/ 1837267 w 5878513"/>
              <a:gd name="connsiteY909" fmla="*/ 3601693 h 4571839"/>
              <a:gd name="connsiteX910" fmla="*/ 1828800 w 5878513"/>
              <a:gd name="connsiteY910" fmla="*/ 3596198 h 4571839"/>
              <a:gd name="connsiteX911" fmla="*/ 1831446 w 5878513"/>
              <a:gd name="connsiteY911" fmla="*/ 3594549 h 4571839"/>
              <a:gd name="connsiteX912" fmla="*/ 1834092 w 5878513"/>
              <a:gd name="connsiteY912" fmla="*/ 3596198 h 4571839"/>
              <a:gd name="connsiteX913" fmla="*/ 1834092 w 5878513"/>
              <a:gd name="connsiteY913" fmla="*/ 3594000 h 4571839"/>
              <a:gd name="connsiteX914" fmla="*/ 1893359 w 5878513"/>
              <a:gd name="connsiteY914" fmla="*/ 3590763 h 4571839"/>
              <a:gd name="connsiteX915" fmla="*/ 1893359 w 5878513"/>
              <a:gd name="connsiteY915" fmla="*/ 3594732 h 4571839"/>
              <a:gd name="connsiteX916" fmla="*/ 1899180 w 5878513"/>
              <a:gd name="connsiteY916" fmla="*/ 3600189 h 4571839"/>
              <a:gd name="connsiteX917" fmla="*/ 1900238 w 5878513"/>
              <a:gd name="connsiteY917" fmla="*/ 3604158 h 4571839"/>
              <a:gd name="connsiteX918" fmla="*/ 1897592 w 5878513"/>
              <a:gd name="connsiteY918" fmla="*/ 3606638 h 4571839"/>
              <a:gd name="connsiteX919" fmla="*/ 1896005 w 5878513"/>
              <a:gd name="connsiteY919" fmla="*/ 3604158 h 4571839"/>
              <a:gd name="connsiteX920" fmla="*/ 1898651 w 5878513"/>
              <a:gd name="connsiteY920" fmla="*/ 3602173 h 4571839"/>
              <a:gd name="connsiteX921" fmla="*/ 1893359 w 5878513"/>
              <a:gd name="connsiteY921" fmla="*/ 3596220 h 4571839"/>
              <a:gd name="connsiteX922" fmla="*/ 1889125 w 5878513"/>
              <a:gd name="connsiteY922" fmla="*/ 3592748 h 4571839"/>
              <a:gd name="connsiteX923" fmla="*/ 1890184 w 5878513"/>
              <a:gd name="connsiteY923" fmla="*/ 3592252 h 4571839"/>
              <a:gd name="connsiteX924" fmla="*/ 1891771 w 5878513"/>
              <a:gd name="connsiteY924" fmla="*/ 3592748 h 4571839"/>
              <a:gd name="connsiteX925" fmla="*/ 836839 w 5878513"/>
              <a:gd name="connsiteY925" fmla="*/ 3584414 h 4571839"/>
              <a:gd name="connsiteX926" fmla="*/ 839561 w 5878513"/>
              <a:gd name="connsiteY926" fmla="*/ 3587060 h 4571839"/>
              <a:gd name="connsiteX927" fmla="*/ 841375 w 5878513"/>
              <a:gd name="connsiteY927" fmla="*/ 3585473 h 4571839"/>
              <a:gd name="connsiteX928" fmla="*/ 841375 w 5878513"/>
              <a:gd name="connsiteY928" fmla="*/ 3588648 h 4571839"/>
              <a:gd name="connsiteX929" fmla="*/ 840921 w 5878513"/>
              <a:gd name="connsiteY929" fmla="*/ 3592352 h 4571839"/>
              <a:gd name="connsiteX930" fmla="*/ 837293 w 5878513"/>
              <a:gd name="connsiteY930" fmla="*/ 3592352 h 4571839"/>
              <a:gd name="connsiteX931" fmla="*/ 835025 w 5878513"/>
              <a:gd name="connsiteY931" fmla="*/ 3586002 h 4571839"/>
              <a:gd name="connsiteX932" fmla="*/ 1725415 w 5878513"/>
              <a:gd name="connsiteY932" fmla="*/ 3565644 h 4571839"/>
              <a:gd name="connsiteX933" fmla="*/ 1706425 w 5878513"/>
              <a:gd name="connsiteY933" fmla="*/ 3587027 h 4571839"/>
              <a:gd name="connsiteX934" fmla="*/ 1710797 w 5878513"/>
              <a:gd name="connsiteY934" fmla="*/ 3590764 h 4571839"/>
              <a:gd name="connsiteX935" fmla="*/ 1724026 w 5878513"/>
              <a:gd name="connsiteY935" fmla="*/ 3607697 h 4571839"/>
              <a:gd name="connsiteX936" fmla="*/ 1720851 w 5878513"/>
              <a:gd name="connsiteY936" fmla="*/ 3612459 h 4571839"/>
              <a:gd name="connsiteX937" fmla="*/ 1722438 w 5878513"/>
              <a:gd name="connsiteY937" fmla="*/ 3619868 h 4571839"/>
              <a:gd name="connsiteX938" fmla="*/ 1733698 w 5878513"/>
              <a:gd name="connsiteY938" fmla="*/ 3629592 h 4571839"/>
              <a:gd name="connsiteX939" fmla="*/ 1761709 w 5878513"/>
              <a:gd name="connsiteY939" fmla="*/ 3596395 h 4571839"/>
              <a:gd name="connsiteX940" fmla="*/ 1760009 w 5878513"/>
              <a:gd name="connsiteY940" fmla="*/ 3596055 h 4571839"/>
              <a:gd name="connsiteX941" fmla="*/ 1753659 w 5878513"/>
              <a:gd name="connsiteY941" fmla="*/ 3597643 h 4571839"/>
              <a:gd name="connsiteX942" fmla="*/ 1752072 w 5878513"/>
              <a:gd name="connsiteY942" fmla="*/ 3595526 h 4571839"/>
              <a:gd name="connsiteX943" fmla="*/ 1756834 w 5878513"/>
              <a:gd name="connsiteY943" fmla="*/ 3593939 h 4571839"/>
              <a:gd name="connsiteX944" fmla="*/ 1758422 w 5878513"/>
              <a:gd name="connsiteY944" fmla="*/ 3590764 h 4571839"/>
              <a:gd name="connsiteX945" fmla="*/ 1753659 w 5878513"/>
              <a:gd name="connsiteY945" fmla="*/ 3589176 h 4571839"/>
              <a:gd name="connsiteX946" fmla="*/ 1744663 w 5878513"/>
              <a:gd name="connsiteY946" fmla="*/ 3588118 h 4571839"/>
              <a:gd name="connsiteX947" fmla="*/ 1741488 w 5878513"/>
              <a:gd name="connsiteY947" fmla="*/ 3585472 h 4571839"/>
              <a:gd name="connsiteX948" fmla="*/ 1743076 w 5878513"/>
              <a:gd name="connsiteY948" fmla="*/ 3583355 h 4571839"/>
              <a:gd name="connsiteX949" fmla="*/ 1743605 w 5878513"/>
              <a:gd name="connsiteY949" fmla="*/ 3581239 h 4571839"/>
              <a:gd name="connsiteX950" fmla="*/ 1739372 w 5878513"/>
              <a:gd name="connsiteY950" fmla="*/ 3580180 h 4571839"/>
              <a:gd name="connsiteX951" fmla="*/ 1734080 w 5878513"/>
              <a:gd name="connsiteY951" fmla="*/ 3578593 h 4571839"/>
              <a:gd name="connsiteX952" fmla="*/ 1735138 w 5878513"/>
              <a:gd name="connsiteY952" fmla="*/ 3578064 h 4571839"/>
              <a:gd name="connsiteX953" fmla="*/ 1736726 w 5878513"/>
              <a:gd name="connsiteY953" fmla="*/ 3577005 h 4571839"/>
              <a:gd name="connsiteX954" fmla="*/ 1733022 w 5878513"/>
              <a:gd name="connsiteY954" fmla="*/ 3575418 h 4571839"/>
              <a:gd name="connsiteX955" fmla="*/ 1728788 w 5878513"/>
              <a:gd name="connsiteY955" fmla="*/ 3574359 h 4571839"/>
              <a:gd name="connsiteX956" fmla="*/ 1726142 w 5878513"/>
              <a:gd name="connsiteY956" fmla="*/ 3568009 h 4571839"/>
              <a:gd name="connsiteX957" fmla="*/ 1698649 w 5878513"/>
              <a:gd name="connsiteY957" fmla="*/ 3564762 h 4571839"/>
              <a:gd name="connsiteX958" fmla="*/ 1697194 w 5878513"/>
              <a:gd name="connsiteY958" fmla="*/ 3571549 h 4571839"/>
              <a:gd name="connsiteX959" fmla="*/ 1702409 w 5878513"/>
              <a:gd name="connsiteY959" fmla="*/ 3564762 h 4571839"/>
              <a:gd name="connsiteX960" fmla="*/ 3278188 w 5878513"/>
              <a:gd name="connsiteY960" fmla="*/ 3546314 h 4571839"/>
              <a:gd name="connsiteX961" fmla="*/ 3286920 w 5878513"/>
              <a:gd name="connsiteY961" fmla="*/ 3552135 h 4571839"/>
              <a:gd name="connsiteX962" fmla="*/ 3295651 w 5878513"/>
              <a:gd name="connsiteY962" fmla="*/ 3560602 h 4571839"/>
              <a:gd name="connsiteX963" fmla="*/ 3292377 w 5878513"/>
              <a:gd name="connsiteY963" fmla="*/ 3559015 h 4571839"/>
              <a:gd name="connsiteX964" fmla="*/ 3279280 w 5878513"/>
              <a:gd name="connsiteY964" fmla="*/ 3550548 h 4571839"/>
              <a:gd name="connsiteX965" fmla="*/ 1679646 w 5878513"/>
              <a:gd name="connsiteY965" fmla="*/ 3535648 h 4571839"/>
              <a:gd name="connsiteX966" fmla="*/ 1673347 w 5878513"/>
              <a:gd name="connsiteY966" fmla="*/ 3541785 h 4571839"/>
              <a:gd name="connsiteX967" fmla="*/ 1671436 w 5878513"/>
              <a:gd name="connsiteY967" fmla="*/ 3555229 h 4571839"/>
              <a:gd name="connsiteX968" fmla="*/ 1677988 w 5878513"/>
              <a:gd name="connsiteY968" fmla="*/ 3562718 h 4571839"/>
              <a:gd name="connsiteX969" fmla="*/ 1691056 w 5878513"/>
              <a:gd name="connsiteY969" fmla="*/ 3573888 h 4571839"/>
              <a:gd name="connsiteX970" fmla="*/ 1693208 w 5878513"/>
              <a:gd name="connsiteY970" fmla="*/ 3563797 h 4571839"/>
              <a:gd name="connsiteX971" fmla="*/ 1685469 w 5878513"/>
              <a:gd name="connsiteY971" fmla="*/ 3561586 h 4571839"/>
              <a:gd name="connsiteX972" fmla="*/ 1682822 w 5878513"/>
              <a:gd name="connsiteY972" fmla="*/ 3558410 h 4571839"/>
              <a:gd name="connsiteX973" fmla="*/ 1679646 w 5878513"/>
              <a:gd name="connsiteY973" fmla="*/ 3554175 h 4571839"/>
              <a:gd name="connsiteX974" fmla="*/ 1678057 w 5878513"/>
              <a:gd name="connsiteY974" fmla="*/ 3542529 h 4571839"/>
              <a:gd name="connsiteX975" fmla="*/ 2205038 w 5878513"/>
              <a:gd name="connsiteY975" fmla="*/ 3533614 h 4571839"/>
              <a:gd name="connsiteX976" fmla="*/ 2206097 w 5878513"/>
              <a:gd name="connsiteY976" fmla="*/ 3536121 h 4571839"/>
              <a:gd name="connsiteX977" fmla="*/ 2212976 w 5878513"/>
              <a:gd name="connsiteY977" fmla="*/ 3540131 h 4571839"/>
              <a:gd name="connsiteX978" fmla="*/ 2211389 w 5878513"/>
              <a:gd name="connsiteY978" fmla="*/ 3543139 h 4571839"/>
              <a:gd name="connsiteX979" fmla="*/ 2201863 w 5878513"/>
              <a:gd name="connsiteY979" fmla="*/ 3537123 h 4571839"/>
              <a:gd name="connsiteX980" fmla="*/ 1981730 w 5878513"/>
              <a:gd name="connsiteY980" fmla="*/ 3532026 h 4571839"/>
              <a:gd name="connsiteX981" fmla="*/ 1986492 w 5878513"/>
              <a:gd name="connsiteY981" fmla="*/ 3535311 h 4571839"/>
              <a:gd name="connsiteX982" fmla="*/ 1993372 w 5878513"/>
              <a:gd name="connsiteY982" fmla="*/ 3538595 h 4571839"/>
              <a:gd name="connsiteX983" fmla="*/ 1997076 w 5878513"/>
              <a:gd name="connsiteY983" fmla="*/ 3537500 h 4571839"/>
              <a:gd name="connsiteX984" fmla="*/ 1999192 w 5878513"/>
              <a:gd name="connsiteY984" fmla="*/ 3540785 h 4571839"/>
              <a:gd name="connsiteX985" fmla="*/ 2001838 w 5878513"/>
              <a:gd name="connsiteY985" fmla="*/ 3544617 h 4571839"/>
              <a:gd name="connsiteX986" fmla="*/ 1995488 w 5878513"/>
              <a:gd name="connsiteY986" fmla="*/ 3545712 h 4571839"/>
              <a:gd name="connsiteX987" fmla="*/ 1991255 w 5878513"/>
              <a:gd name="connsiteY987" fmla="*/ 3541880 h 4571839"/>
              <a:gd name="connsiteX988" fmla="*/ 1989667 w 5878513"/>
              <a:gd name="connsiteY988" fmla="*/ 3544617 h 4571839"/>
              <a:gd name="connsiteX989" fmla="*/ 1988080 w 5878513"/>
              <a:gd name="connsiteY989" fmla="*/ 3547901 h 4571839"/>
              <a:gd name="connsiteX990" fmla="*/ 1984905 w 5878513"/>
              <a:gd name="connsiteY990" fmla="*/ 3544069 h 4571839"/>
              <a:gd name="connsiteX991" fmla="*/ 1981201 w 5878513"/>
              <a:gd name="connsiteY991" fmla="*/ 3541880 h 4571839"/>
              <a:gd name="connsiteX992" fmla="*/ 1980142 w 5878513"/>
              <a:gd name="connsiteY992" fmla="*/ 3544617 h 4571839"/>
              <a:gd name="connsiteX993" fmla="*/ 1981730 w 5878513"/>
              <a:gd name="connsiteY993" fmla="*/ 3547354 h 4571839"/>
              <a:gd name="connsiteX994" fmla="*/ 1978026 w 5878513"/>
              <a:gd name="connsiteY994" fmla="*/ 3547354 h 4571839"/>
              <a:gd name="connsiteX995" fmla="*/ 1973263 w 5878513"/>
              <a:gd name="connsiteY995" fmla="*/ 3547901 h 4571839"/>
              <a:gd name="connsiteX996" fmla="*/ 1974322 w 5878513"/>
              <a:gd name="connsiteY996" fmla="*/ 3544069 h 4571839"/>
              <a:gd name="connsiteX997" fmla="*/ 1978555 w 5878513"/>
              <a:gd name="connsiteY997" fmla="*/ 3542427 h 4571839"/>
              <a:gd name="connsiteX998" fmla="*/ 1978555 w 5878513"/>
              <a:gd name="connsiteY998" fmla="*/ 3538595 h 4571839"/>
              <a:gd name="connsiteX999" fmla="*/ 1976438 w 5878513"/>
              <a:gd name="connsiteY999" fmla="*/ 3534763 h 4571839"/>
              <a:gd name="connsiteX1000" fmla="*/ 1978555 w 5878513"/>
              <a:gd name="connsiteY1000" fmla="*/ 3534763 h 4571839"/>
              <a:gd name="connsiteX1001" fmla="*/ 1770530 w 5878513"/>
              <a:gd name="connsiteY1001" fmla="*/ 3524225 h 4571839"/>
              <a:gd name="connsiteX1002" fmla="*/ 1754087 w 5878513"/>
              <a:gd name="connsiteY1002" fmla="*/ 3534795 h 4571839"/>
              <a:gd name="connsiteX1003" fmla="*/ 1754188 w 5878513"/>
              <a:gd name="connsiteY1003" fmla="*/ 3535201 h 4571839"/>
              <a:gd name="connsiteX1004" fmla="*/ 1758422 w 5878513"/>
              <a:gd name="connsiteY1004" fmla="*/ 3538905 h 4571839"/>
              <a:gd name="connsiteX1005" fmla="*/ 1765830 w 5878513"/>
              <a:gd name="connsiteY1005" fmla="*/ 3539964 h 4571839"/>
              <a:gd name="connsiteX1006" fmla="*/ 1773767 w 5878513"/>
              <a:gd name="connsiteY1006" fmla="*/ 3540493 h 4571839"/>
              <a:gd name="connsiteX1007" fmla="*/ 1772709 w 5878513"/>
              <a:gd name="connsiteY1007" fmla="*/ 3541551 h 4571839"/>
              <a:gd name="connsiteX1008" fmla="*/ 1772180 w 5878513"/>
              <a:gd name="connsiteY1008" fmla="*/ 3543139 h 4571839"/>
              <a:gd name="connsiteX1009" fmla="*/ 1774826 w 5878513"/>
              <a:gd name="connsiteY1009" fmla="*/ 3543668 h 4571839"/>
              <a:gd name="connsiteX1010" fmla="*/ 1781176 w 5878513"/>
              <a:gd name="connsiteY1010" fmla="*/ 3545255 h 4571839"/>
              <a:gd name="connsiteX1011" fmla="*/ 1781705 w 5878513"/>
              <a:gd name="connsiteY1011" fmla="*/ 3548959 h 4571839"/>
              <a:gd name="connsiteX1012" fmla="*/ 1779588 w 5878513"/>
              <a:gd name="connsiteY1012" fmla="*/ 3551076 h 4571839"/>
              <a:gd name="connsiteX1013" fmla="*/ 1779059 w 5878513"/>
              <a:gd name="connsiteY1013" fmla="*/ 3548430 h 4571839"/>
              <a:gd name="connsiteX1014" fmla="*/ 1772709 w 5878513"/>
              <a:gd name="connsiteY1014" fmla="*/ 3546843 h 4571839"/>
              <a:gd name="connsiteX1015" fmla="*/ 1769534 w 5878513"/>
              <a:gd name="connsiteY1015" fmla="*/ 3548959 h 4571839"/>
              <a:gd name="connsiteX1016" fmla="*/ 1776413 w 5878513"/>
              <a:gd name="connsiteY1016" fmla="*/ 3551076 h 4571839"/>
              <a:gd name="connsiteX1017" fmla="*/ 1788245 w 5878513"/>
              <a:gd name="connsiteY1017" fmla="*/ 3564948 h 4571839"/>
              <a:gd name="connsiteX1018" fmla="*/ 1799700 w 5878513"/>
              <a:gd name="connsiteY1018" fmla="*/ 3551373 h 4571839"/>
              <a:gd name="connsiteX1019" fmla="*/ 1791230 w 5878513"/>
              <a:gd name="connsiteY1019" fmla="*/ 3545255 h 4571839"/>
              <a:gd name="connsiteX1020" fmla="*/ 1791230 w 5878513"/>
              <a:gd name="connsiteY1020" fmla="*/ 3542080 h 4571839"/>
              <a:gd name="connsiteX1021" fmla="*/ 1791230 w 5878513"/>
              <a:gd name="connsiteY1021" fmla="*/ 3538905 h 4571839"/>
              <a:gd name="connsiteX1022" fmla="*/ 1781176 w 5878513"/>
              <a:gd name="connsiteY1022" fmla="*/ 3536259 h 4571839"/>
              <a:gd name="connsiteX1023" fmla="*/ 1650239 w 5878513"/>
              <a:gd name="connsiteY1023" fmla="*/ 3521329 h 4571839"/>
              <a:gd name="connsiteX1024" fmla="*/ 1649942 w 5878513"/>
              <a:gd name="connsiteY1024" fmla="*/ 3521443 h 4571839"/>
              <a:gd name="connsiteX1025" fmla="*/ 1649413 w 5878513"/>
              <a:gd name="connsiteY1025" fmla="*/ 3524618 h 4571839"/>
              <a:gd name="connsiteX1026" fmla="*/ 1649606 w 5878513"/>
              <a:gd name="connsiteY1026" fmla="*/ 3525196 h 4571839"/>
              <a:gd name="connsiteX1027" fmla="*/ 1643383 w 5878513"/>
              <a:gd name="connsiteY1027" fmla="*/ 3520586 h 4571839"/>
              <a:gd name="connsiteX1028" fmla="*/ 1641827 w 5878513"/>
              <a:gd name="connsiteY1028" fmla="*/ 3521913 h 4571839"/>
              <a:gd name="connsiteX1029" fmla="*/ 1640491 w 5878513"/>
              <a:gd name="connsiteY1029" fmla="*/ 3532238 h 4571839"/>
              <a:gd name="connsiteX1030" fmla="*/ 1640947 w 5878513"/>
              <a:gd name="connsiteY1030" fmla="*/ 3533084 h 4571839"/>
              <a:gd name="connsiteX1031" fmla="*/ 1647004 w 5878513"/>
              <a:gd name="connsiteY1031" fmla="*/ 3538132 h 4571839"/>
              <a:gd name="connsiteX1032" fmla="*/ 1647353 w 5878513"/>
              <a:gd name="connsiteY1032" fmla="*/ 3537765 h 4571839"/>
              <a:gd name="connsiteX1033" fmla="*/ 1647591 w 5878513"/>
              <a:gd name="connsiteY1033" fmla="*/ 3537497 h 4571839"/>
              <a:gd name="connsiteX1034" fmla="*/ 1649519 w 5878513"/>
              <a:gd name="connsiteY1034" fmla="*/ 3525728 h 4571839"/>
              <a:gd name="connsiteX1035" fmla="*/ 1645709 w 5878513"/>
              <a:gd name="connsiteY1035" fmla="*/ 3521443 h 4571839"/>
              <a:gd name="connsiteX1036" fmla="*/ 815975 w 5878513"/>
              <a:gd name="connsiteY1036" fmla="*/ 3516151 h 4571839"/>
              <a:gd name="connsiteX1037" fmla="*/ 821267 w 5878513"/>
              <a:gd name="connsiteY1037" fmla="*/ 3517210 h 4571839"/>
              <a:gd name="connsiteX1038" fmla="*/ 822325 w 5878513"/>
              <a:gd name="connsiteY1038" fmla="*/ 3518797 h 4571839"/>
              <a:gd name="connsiteX1039" fmla="*/ 820737 w 5878513"/>
              <a:gd name="connsiteY1039" fmla="*/ 3519855 h 4571839"/>
              <a:gd name="connsiteX1040" fmla="*/ 818092 w 5878513"/>
              <a:gd name="connsiteY1040" fmla="*/ 3517210 h 4571839"/>
              <a:gd name="connsiteX1041" fmla="*/ 817033 w 5878513"/>
              <a:gd name="connsiteY1041" fmla="*/ 3519326 h 4571839"/>
              <a:gd name="connsiteX1042" fmla="*/ 818092 w 5878513"/>
              <a:gd name="connsiteY1042" fmla="*/ 3521443 h 4571839"/>
              <a:gd name="connsiteX1043" fmla="*/ 815975 w 5878513"/>
              <a:gd name="connsiteY1043" fmla="*/ 3522501 h 4571839"/>
              <a:gd name="connsiteX1044" fmla="*/ 812800 w 5878513"/>
              <a:gd name="connsiteY1044" fmla="*/ 3519326 h 4571839"/>
              <a:gd name="connsiteX1045" fmla="*/ 812800 w 5878513"/>
              <a:gd name="connsiteY1045" fmla="*/ 3517210 h 4571839"/>
              <a:gd name="connsiteX1046" fmla="*/ 3339043 w 5878513"/>
              <a:gd name="connsiteY1046" fmla="*/ 3511389 h 4571839"/>
              <a:gd name="connsiteX1047" fmla="*/ 3341689 w 5878513"/>
              <a:gd name="connsiteY1047" fmla="*/ 3512501 h 4571839"/>
              <a:gd name="connsiteX1048" fmla="*/ 3344864 w 5878513"/>
              <a:gd name="connsiteY1048" fmla="*/ 3513612 h 4571839"/>
              <a:gd name="connsiteX1049" fmla="*/ 3342747 w 5878513"/>
              <a:gd name="connsiteY1049" fmla="*/ 3515834 h 4571839"/>
              <a:gd name="connsiteX1050" fmla="*/ 3337456 w 5878513"/>
              <a:gd name="connsiteY1050" fmla="*/ 3522502 h 4571839"/>
              <a:gd name="connsiteX1051" fmla="*/ 3333751 w 5878513"/>
              <a:gd name="connsiteY1051" fmla="*/ 3519168 h 4571839"/>
              <a:gd name="connsiteX1052" fmla="*/ 3337456 w 5878513"/>
              <a:gd name="connsiteY1052" fmla="*/ 3518613 h 4571839"/>
              <a:gd name="connsiteX1053" fmla="*/ 3337985 w 5878513"/>
              <a:gd name="connsiteY1053" fmla="*/ 3515279 h 4571839"/>
              <a:gd name="connsiteX1054" fmla="*/ 3218474 w 5878513"/>
              <a:gd name="connsiteY1054" fmla="*/ 3509801 h 4571839"/>
              <a:gd name="connsiteX1055" fmla="*/ 3222138 w 5878513"/>
              <a:gd name="connsiteY1055" fmla="*/ 3514347 h 4571839"/>
              <a:gd name="connsiteX1056" fmla="*/ 3225801 w 5878513"/>
              <a:gd name="connsiteY1056" fmla="*/ 3515863 h 4571839"/>
              <a:gd name="connsiteX1057" fmla="*/ 3223969 w 5878513"/>
              <a:gd name="connsiteY1057" fmla="*/ 3519399 h 4571839"/>
              <a:gd name="connsiteX1058" fmla="*/ 3218474 w 5878513"/>
              <a:gd name="connsiteY1058" fmla="*/ 3520914 h 4571839"/>
              <a:gd name="connsiteX1059" fmla="*/ 3219695 w 5878513"/>
              <a:gd name="connsiteY1059" fmla="*/ 3518894 h 4571839"/>
              <a:gd name="connsiteX1060" fmla="*/ 3220916 w 5878513"/>
              <a:gd name="connsiteY1060" fmla="*/ 3514347 h 4571839"/>
              <a:gd name="connsiteX1061" fmla="*/ 3217863 w 5878513"/>
              <a:gd name="connsiteY1061" fmla="*/ 3511317 h 4571839"/>
              <a:gd name="connsiteX1062" fmla="*/ 3175567 w 5878513"/>
              <a:gd name="connsiteY1062" fmla="*/ 3505039 h 4571839"/>
              <a:gd name="connsiteX1063" fmla="*/ 3179536 w 5878513"/>
              <a:gd name="connsiteY1063" fmla="*/ 3510535 h 4571839"/>
              <a:gd name="connsiteX1064" fmla="*/ 3182938 w 5878513"/>
              <a:gd name="connsiteY1064" fmla="*/ 3516580 h 4571839"/>
              <a:gd name="connsiteX1065" fmla="*/ 3182938 w 5878513"/>
              <a:gd name="connsiteY1065" fmla="*/ 3519327 h 4571839"/>
              <a:gd name="connsiteX1066" fmla="*/ 3177268 w 5878513"/>
              <a:gd name="connsiteY1066" fmla="*/ 3511084 h 4571839"/>
              <a:gd name="connsiteX1067" fmla="*/ 3175000 w 5878513"/>
              <a:gd name="connsiteY1067" fmla="*/ 3512183 h 4571839"/>
              <a:gd name="connsiteX1068" fmla="*/ 3175000 w 5878513"/>
              <a:gd name="connsiteY1068" fmla="*/ 3510535 h 4571839"/>
              <a:gd name="connsiteX1069" fmla="*/ 3176134 w 5878513"/>
              <a:gd name="connsiteY1069" fmla="*/ 3510535 h 4571839"/>
              <a:gd name="connsiteX1070" fmla="*/ 3175000 w 5878513"/>
              <a:gd name="connsiteY1070" fmla="*/ 3507787 h 4571839"/>
              <a:gd name="connsiteX1071" fmla="*/ 2222118 w 5878513"/>
              <a:gd name="connsiteY1071" fmla="*/ 3505039 h 4571839"/>
              <a:gd name="connsiteX1072" fmla="*/ 2228687 w 5878513"/>
              <a:gd name="connsiteY1072" fmla="*/ 3512323 h 4571839"/>
              <a:gd name="connsiteX1073" fmla="*/ 2233613 w 5878513"/>
              <a:gd name="connsiteY1073" fmla="*/ 3513444 h 4571839"/>
              <a:gd name="connsiteX1074" fmla="*/ 2230329 w 5878513"/>
              <a:gd name="connsiteY1074" fmla="*/ 3514564 h 4571839"/>
              <a:gd name="connsiteX1075" fmla="*/ 2221570 w 5878513"/>
              <a:gd name="connsiteY1075" fmla="*/ 3508961 h 4571839"/>
              <a:gd name="connsiteX1076" fmla="*/ 2217738 w 5878513"/>
              <a:gd name="connsiteY1076" fmla="*/ 3507280 h 4571839"/>
              <a:gd name="connsiteX1077" fmla="*/ 1804988 w 5878513"/>
              <a:gd name="connsiteY1077" fmla="*/ 3503451 h 4571839"/>
              <a:gd name="connsiteX1078" fmla="*/ 1808041 w 5878513"/>
              <a:gd name="connsiteY1078" fmla="*/ 3503928 h 4571839"/>
              <a:gd name="connsiteX1079" fmla="*/ 1812926 w 5878513"/>
              <a:gd name="connsiteY1079" fmla="*/ 3506785 h 4571839"/>
              <a:gd name="connsiteX1080" fmla="*/ 1809873 w 5878513"/>
              <a:gd name="connsiteY1080" fmla="*/ 3508214 h 4571839"/>
              <a:gd name="connsiteX1081" fmla="*/ 1805599 w 5878513"/>
              <a:gd name="connsiteY1081" fmla="*/ 3504880 h 4571839"/>
              <a:gd name="connsiteX1082" fmla="*/ 803275 w 5878513"/>
              <a:gd name="connsiteY1082" fmla="*/ 3500276 h 4571839"/>
              <a:gd name="connsiteX1083" fmla="*/ 809438 w 5878513"/>
              <a:gd name="connsiteY1083" fmla="*/ 3505772 h 4571839"/>
              <a:gd name="connsiteX1084" fmla="*/ 812800 w 5878513"/>
              <a:gd name="connsiteY1084" fmla="*/ 3514564 h 4571839"/>
              <a:gd name="connsiteX1085" fmla="*/ 805516 w 5878513"/>
              <a:gd name="connsiteY1085" fmla="*/ 3509069 h 4571839"/>
              <a:gd name="connsiteX1086" fmla="*/ 815975 w 5878513"/>
              <a:gd name="connsiteY1086" fmla="*/ 3497101 h 4571839"/>
              <a:gd name="connsiteX1087" fmla="*/ 821134 w 5878513"/>
              <a:gd name="connsiteY1087" fmla="*/ 3500276 h 4571839"/>
              <a:gd name="connsiteX1088" fmla="*/ 830937 w 5878513"/>
              <a:gd name="connsiteY1088" fmla="*/ 3512976 h 4571839"/>
              <a:gd name="connsiteX1089" fmla="*/ 836613 w 5878513"/>
              <a:gd name="connsiteY1089" fmla="*/ 3516151 h 4571839"/>
              <a:gd name="connsiteX1090" fmla="*/ 829906 w 5878513"/>
              <a:gd name="connsiteY1090" fmla="*/ 3515622 h 4571839"/>
              <a:gd name="connsiteX1091" fmla="*/ 820102 w 5878513"/>
              <a:gd name="connsiteY1091" fmla="*/ 3503451 h 4571839"/>
              <a:gd name="connsiteX1092" fmla="*/ 822394 w 5878513"/>
              <a:gd name="connsiteY1092" fmla="*/ 3493926 h 4571839"/>
              <a:gd name="connsiteX1093" fmla="*/ 827916 w 5878513"/>
              <a:gd name="connsiteY1093" fmla="*/ 3500050 h 4571839"/>
              <a:gd name="connsiteX1094" fmla="*/ 833438 w 5878513"/>
              <a:gd name="connsiteY1094" fmla="*/ 3508214 h 4571839"/>
              <a:gd name="connsiteX1095" fmla="*/ 827364 w 5878513"/>
              <a:gd name="connsiteY1095" fmla="*/ 3503111 h 4571839"/>
              <a:gd name="connsiteX1096" fmla="*/ 820738 w 5878513"/>
              <a:gd name="connsiteY1096" fmla="*/ 3496988 h 4571839"/>
              <a:gd name="connsiteX1097" fmla="*/ 822394 w 5878513"/>
              <a:gd name="connsiteY1097" fmla="*/ 3495457 h 4571839"/>
              <a:gd name="connsiteX1098" fmla="*/ 1815437 w 5878513"/>
              <a:gd name="connsiteY1098" fmla="*/ 3493283 h 4571839"/>
              <a:gd name="connsiteX1099" fmla="*/ 1800323 w 5878513"/>
              <a:gd name="connsiteY1099" fmla="*/ 3503903 h 4571839"/>
              <a:gd name="connsiteX1100" fmla="*/ 1808692 w 5878513"/>
              <a:gd name="connsiteY1100" fmla="*/ 3514034 h 4571839"/>
              <a:gd name="connsiteX1101" fmla="*/ 1811867 w 5878513"/>
              <a:gd name="connsiteY1101" fmla="*/ 3512976 h 4571839"/>
              <a:gd name="connsiteX1102" fmla="*/ 1813984 w 5878513"/>
              <a:gd name="connsiteY1102" fmla="*/ 3510330 h 4571839"/>
              <a:gd name="connsiteX1103" fmla="*/ 1819805 w 5878513"/>
              <a:gd name="connsiteY1103" fmla="*/ 3516151 h 4571839"/>
              <a:gd name="connsiteX1104" fmla="*/ 1824038 w 5878513"/>
              <a:gd name="connsiteY1104" fmla="*/ 3520914 h 4571839"/>
              <a:gd name="connsiteX1105" fmla="*/ 1824038 w 5878513"/>
              <a:gd name="connsiteY1105" fmla="*/ 3518797 h 4571839"/>
              <a:gd name="connsiteX1106" fmla="*/ 1824567 w 5878513"/>
              <a:gd name="connsiteY1106" fmla="*/ 3518797 h 4571839"/>
              <a:gd name="connsiteX1107" fmla="*/ 1825542 w 5878513"/>
              <a:gd name="connsiteY1107" fmla="*/ 3520747 h 4571839"/>
              <a:gd name="connsiteX1108" fmla="*/ 1834163 w 5878513"/>
              <a:gd name="connsiteY1108" fmla="*/ 3510531 h 4571839"/>
              <a:gd name="connsiteX1109" fmla="*/ 1829859 w 5878513"/>
              <a:gd name="connsiteY1109" fmla="*/ 3506849 h 4571839"/>
              <a:gd name="connsiteX1110" fmla="*/ 3314700 w 5878513"/>
              <a:gd name="connsiteY1110" fmla="*/ 3490751 h 4571839"/>
              <a:gd name="connsiteX1111" fmla="*/ 3328794 w 5878513"/>
              <a:gd name="connsiteY1111" fmla="*/ 3499812 h 4571839"/>
              <a:gd name="connsiteX1112" fmla="*/ 3336925 w 5878513"/>
              <a:gd name="connsiteY1112" fmla="*/ 3508369 h 4571839"/>
              <a:gd name="connsiteX1113" fmla="*/ 3334215 w 5878513"/>
              <a:gd name="connsiteY1113" fmla="*/ 3511389 h 4571839"/>
              <a:gd name="connsiteX1114" fmla="*/ 3327710 w 5878513"/>
              <a:gd name="connsiteY1114" fmla="*/ 3508872 h 4571839"/>
              <a:gd name="connsiteX1115" fmla="*/ 3319037 w 5878513"/>
              <a:gd name="connsiteY1115" fmla="*/ 3498302 h 4571839"/>
              <a:gd name="connsiteX1116" fmla="*/ 3213630 w 5878513"/>
              <a:gd name="connsiteY1116" fmla="*/ 3487576 h 4571839"/>
              <a:gd name="connsiteX1117" fmla="*/ 3220509 w 5878513"/>
              <a:gd name="connsiteY1117" fmla="*/ 3490184 h 4571839"/>
              <a:gd name="connsiteX1118" fmla="*/ 3217334 w 5878513"/>
              <a:gd name="connsiteY1118" fmla="*/ 3491749 h 4571839"/>
              <a:gd name="connsiteX1119" fmla="*/ 3218922 w 5878513"/>
              <a:gd name="connsiteY1119" fmla="*/ 3493314 h 4571839"/>
              <a:gd name="connsiteX1120" fmla="*/ 3227917 w 5878513"/>
              <a:gd name="connsiteY1120" fmla="*/ 3495922 h 4571839"/>
              <a:gd name="connsiteX1121" fmla="*/ 3231622 w 5878513"/>
              <a:gd name="connsiteY1121" fmla="*/ 3500095 h 4571839"/>
              <a:gd name="connsiteX1122" fmla="*/ 3236384 w 5878513"/>
              <a:gd name="connsiteY1122" fmla="*/ 3498530 h 4571839"/>
              <a:gd name="connsiteX1123" fmla="*/ 3236384 w 5878513"/>
              <a:gd name="connsiteY1123" fmla="*/ 3495400 h 4571839"/>
              <a:gd name="connsiteX1124" fmla="*/ 3242205 w 5878513"/>
              <a:gd name="connsiteY1124" fmla="*/ 3501138 h 4571839"/>
              <a:gd name="connsiteX1125" fmla="*/ 3262313 w 5878513"/>
              <a:gd name="connsiteY1125" fmla="*/ 3517829 h 4571839"/>
              <a:gd name="connsiteX1126" fmla="*/ 3268134 w 5878513"/>
              <a:gd name="connsiteY1126" fmla="*/ 3526697 h 4571839"/>
              <a:gd name="connsiteX1127" fmla="*/ 3270780 w 5878513"/>
              <a:gd name="connsiteY1127" fmla="*/ 3525132 h 4571839"/>
              <a:gd name="connsiteX1128" fmla="*/ 3274484 w 5878513"/>
              <a:gd name="connsiteY1128" fmla="*/ 3526697 h 4571839"/>
              <a:gd name="connsiteX1129" fmla="*/ 3277659 w 5878513"/>
              <a:gd name="connsiteY1129" fmla="*/ 3529826 h 4571839"/>
              <a:gd name="connsiteX1130" fmla="*/ 3281363 w 5878513"/>
              <a:gd name="connsiteY1130" fmla="*/ 3531391 h 4571839"/>
              <a:gd name="connsiteX1131" fmla="*/ 3284538 w 5878513"/>
              <a:gd name="connsiteY1131" fmla="*/ 3529826 h 4571839"/>
              <a:gd name="connsiteX1132" fmla="*/ 3284538 w 5878513"/>
              <a:gd name="connsiteY1132" fmla="*/ 3533478 h 4571839"/>
              <a:gd name="connsiteX1133" fmla="*/ 3283480 w 5878513"/>
              <a:gd name="connsiteY1133" fmla="*/ 3536607 h 4571839"/>
              <a:gd name="connsiteX1134" fmla="*/ 3289830 w 5878513"/>
              <a:gd name="connsiteY1134" fmla="*/ 3538172 h 4571839"/>
              <a:gd name="connsiteX1135" fmla="*/ 3297767 w 5878513"/>
              <a:gd name="connsiteY1135" fmla="*/ 3548083 h 4571839"/>
              <a:gd name="connsiteX1136" fmla="*/ 3302530 w 5878513"/>
              <a:gd name="connsiteY1136" fmla="*/ 3550691 h 4571839"/>
              <a:gd name="connsiteX1137" fmla="*/ 3302001 w 5878513"/>
              <a:gd name="connsiteY1137" fmla="*/ 3552256 h 4571839"/>
              <a:gd name="connsiteX1138" fmla="*/ 3298826 w 5878513"/>
              <a:gd name="connsiteY1138" fmla="*/ 3556950 h 4571839"/>
              <a:gd name="connsiteX1139" fmla="*/ 3300413 w 5878513"/>
              <a:gd name="connsiteY1139" fmla="*/ 3558515 h 4571839"/>
              <a:gd name="connsiteX1140" fmla="*/ 3303588 w 5878513"/>
              <a:gd name="connsiteY1140" fmla="*/ 3558515 h 4571839"/>
              <a:gd name="connsiteX1141" fmla="*/ 3302530 w 5878513"/>
              <a:gd name="connsiteY1141" fmla="*/ 3560601 h 4571839"/>
              <a:gd name="connsiteX1142" fmla="*/ 3299355 w 5878513"/>
              <a:gd name="connsiteY1142" fmla="*/ 3560601 h 4571839"/>
              <a:gd name="connsiteX1143" fmla="*/ 3295651 w 5878513"/>
              <a:gd name="connsiteY1143" fmla="*/ 3555385 h 4571839"/>
              <a:gd name="connsiteX1144" fmla="*/ 3296709 w 5878513"/>
              <a:gd name="connsiteY1144" fmla="*/ 3550691 h 4571839"/>
              <a:gd name="connsiteX1145" fmla="*/ 3288242 w 5878513"/>
              <a:gd name="connsiteY1145" fmla="*/ 3545475 h 4571839"/>
              <a:gd name="connsiteX1146" fmla="*/ 3282951 w 5878513"/>
              <a:gd name="connsiteY1146" fmla="*/ 3538172 h 4571839"/>
              <a:gd name="connsiteX1147" fmla="*/ 3278717 w 5878513"/>
              <a:gd name="connsiteY1147" fmla="*/ 3537129 h 4571839"/>
              <a:gd name="connsiteX1148" fmla="*/ 3276601 w 5878513"/>
              <a:gd name="connsiteY1148" fmla="*/ 3541302 h 4571839"/>
              <a:gd name="connsiteX1149" fmla="*/ 3272367 w 5878513"/>
              <a:gd name="connsiteY1149" fmla="*/ 3537129 h 4571839"/>
              <a:gd name="connsiteX1150" fmla="*/ 3266547 w 5878513"/>
              <a:gd name="connsiteY1150" fmla="*/ 3531913 h 4571839"/>
              <a:gd name="connsiteX1151" fmla="*/ 3260726 w 5878513"/>
              <a:gd name="connsiteY1151" fmla="*/ 3531391 h 4571839"/>
              <a:gd name="connsiteX1152" fmla="*/ 3263901 w 5878513"/>
              <a:gd name="connsiteY1152" fmla="*/ 3527740 h 4571839"/>
              <a:gd name="connsiteX1153" fmla="*/ 3259667 w 5878513"/>
              <a:gd name="connsiteY1153" fmla="*/ 3521481 h 4571839"/>
              <a:gd name="connsiteX1154" fmla="*/ 3250672 w 5878513"/>
              <a:gd name="connsiteY1154" fmla="*/ 3516265 h 4571839"/>
              <a:gd name="connsiteX1155" fmla="*/ 3242205 w 5878513"/>
              <a:gd name="connsiteY1155" fmla="*/ 3508962 h 4571839"/>
              <a:gd name="connsiteX1156" fmla="*/ 3240617 w 5878513"/>
              <a:gd name="connsiteY1156" fmla="*/ 3503746 h 4571839"/>
              <a:gd name="connsiteX1157" fmla="*/ 3233209 w 5878513"/>
              <a:gd name="connsiteY1157" fmla="*/ 3502703 h 4571839"/>
              <a:gd name="connsiteX1158" fmla="*/ 3217863 w 5878513"/>
              <a:gd name="connsiteY1158" fmla="*/ 3493836 h 4571839"/>
              <a:gd name="connsiteX1159" fmla="*/ 3208338 w 5878513"/>
              <a:gd name="connsiteY1159" fmla="*/ 3490184 h 4571839"/>
              <a:gd name="connsiteX1160" fmla="*/ 3176589 w 5878513"/>
              <a:gd name="connsiteY1160" fmla="*/ 3487576 h 4571839"/>
              <a:gd name="connsiteX1161" fmla="*/ 3181351 w 5878513"/>
              <a:gd name="connsiteY1161" fmla="*/ 3489693 h 4571839"/>
              <a:gd name="connsiteX1162" fmla="*/ 3185056 w 5878513"/>
              <a:gd name="connsiteY1162" fmla="*/ 3494455 h 4571839"/>
              <a:gd name="connsiteX1163" fmla="*/ 3189818 w 5878513"/>
              <a:gd name="connsiteY1163" fmla="*/ 3496043 h 4571839"/>
              <a:gd name="connsiteX1164" fmla="*/ 3191935 w 5878513"/>
              <a:gd name="connsiteY1164" fmla="*/ 3492339 h 4571839"/>
              <a:gd name="connsiteX1165" fmla="*/ 3195639 w 5878513"/>
              <a:gd name="connsiteY1165" fmla="*/ 3496572 h 4571839"/>
              <a:gd name="connsiteX1166" fmla="*/ 3201989 w 5878513"/>
              <a:gd name="connsiteY1166" fmla="*/ 3501335 h 4571839"/>
              <a:gd name="connsiteX1167" fmla="*/ 3200402 w 5878513"/>
              <a:gd name="connsiteY1167" fmla="*/ 3503451 h 4571839"/>
              <a:gd name="connsiteX1168" fmla="*/ 3195110 w 5878513"/>
              <a:gd name="connsiteY1168" fmla="*/ 3499747 h 4571839"/>
              <a:gd name="connsiteX1169" fmla="*/ 3191935 w 5878513"/>
              <a:gd name="connsiteY1169" fmla="*/ 3498160 h 4571839"/>
              <a:gd name="connsiteX1170" fmla="*/ 3191935 w 5878513"/>
              <a:gd name="connsiteY1170" fmla="*/ 3502922 h 4571839"/>
              <a:gd name="connsiteX1171" fmla="*/ 3186643 w 5878513"/>
              <a:gd name="connsiteY1171" fmla="*/ 3504510 h 4571839"/>
              <a:gd name="connsiteX1172" fmla="*/ 3186643 w 5878513"/>
              <a:gd name="connsiteY1172" fmla="*/ 3509801 h 4571839"/>
              <a:gd name="connsiteX1173" fmla="*/ 3178176 w 5878513"/>
              <a:gd name="connsiteY1173" fmla="*/ 3499747 h 4571839"/>
              <a:gd name="connsiteX1174" fmla="*/ 3165476 w 5878513"/>
              <a:gd name="connsiteY1174" fmla="*/ 3492868 h 4571839"/>
              <a:gd name="connsiteX1175" fmla="*/ 3167064 w 5878513"/>
              <a:gd name="connsiteY1175" fmla="*/ 3491280 h 4571839"/>
              <a:gd name="connsiteX1176" fmla="*/ 3170768 w 5878513"/>
              <a:gd name="connsiteY1176" fmla="*/ 3492339 h 4571839"/>
              <a:gd name="connsiteX1177" fmla="*/ 3176589 w 5878513"/>
              <a:gd name="connsiteY1177" fmla="*/ 3497630 h 4571839"/>
              <a:gd name="connsiteX1178" fmla="*/ 3182410 w 5878513"/>
              <a:gd name="connsiteY1178" fmla="*/ 3499218 h 4571839"/>
              <a:gd name="connsiteX1179" fmla="*/ 3183468 w 5878513"/>
              <a:gd name="connsiteY1179" fmla="*/ 3494985 h 4571839"/>
              <a:gd name="connsiteX1180" fmla="*/ 3177647 w 5878513"/>
              <a:gd name="connsiteY1180" fmla="*/ 3490751 h 4571839"/>
              <a:gd name="connsiteX1181" fmla="*/ 3173943 w 5878513"/>
              <a:gd name="connsiteY1181" fmla="*/ 3489693 h 4571839"/>
              <a:gd name="connsiteX1182" fmla="*/ 816372 w 5878513"/>
              <a:gd name="connsiteY1182" fmla="*/ 3484401 h 4571839"/>
              <a:gd name="connsiteX1183" fmla="*/ 818357 w 5878513"/>
              <a:gd name="connsiteY1183" fmla="*/ 3485460 h 4571839"/>
              <a:gd name="connsiteX1184" fmla="*/ 818357 w 5878513"/>
              <a:gd name="connsiteY1184" fmla="*/ 3489693 h 4571839"/>
              <a:gd name="connsiteX1185" fmla="*/ 822326 w 5878513"/>
              <a:gd name="connsiteY1185" fmla="*/ 3492339 h 4571839"/>
              <a:gd name="connsiteX1186" fmla="*/ 817861 w 5878513"/>
              <a:gd name="connsiteY1186" fmla="*/ 3492339 h 4571839"/>
              <a:gd name="connsiteX1187" fmla="*/ 814388 w 5878513"/>
              <a:gd name="connsiteY1187" fmla="*/ 3485989 h 4571839"/>
              <a:gd name="connsiteX1188" fmla="*/ 816372 w 5878513"/>
              <a:gd name="connsiteY1188" fmla="*/ 3485989 h 4571839"/>
              <a:gd name="connsiteX1189" fmla="*/ 768350 w 5878513"/>
              <a:gd name="connsiteY1189" fmla="*/ 3481226 h 4571839"/>
              <a:gd name="connsiteX1190" fmla="*/ 773112 w 5878513"/>
              <a:gd name="connsiteY1190" fmla="*/ 3482814 h 4571839"/>
              <a:gd name="connsiteX1191" fmla="*/ 777875 w 5878513"/>
              <a:gd name="connsiteY1191" fmla="*/ 3489164 h 4571839"/>
              <a:gd name="connsiteX1192" fmla="*/ 771525 w 5878513"/>
              <a:gd name="connsiteY1192" fmla="*/ 3486518 h 4571839"/>
              <a:gd name="connsiteX1193" fmla="*/ 2204794 w 5878513"/>
              <a:gd name="connsiteY1193" fmla="*/ 3471701 h 4571839"/>
              <a:gd name="connsiteX1194" fmla="*/ 2207236 w 5878513"/>
              <a:gd name="connsiteY1194" fmla="*/ 3473942 h 4571839"/>
              <a:gd name="connsiteX1195" fmla="*/ 2206259 w 5878513"/>
              <a:gd name="connsiteY1195" fmla="*/ 3478985 h 4571839"/>
              <a:gd name="connsiteX1196" fmla="*/ 2208213 w 5878513"/>
              <a:gd name="connsiteY1196" fmla="*/ 3481226 h 4571839"/>
              <a:gd name="connsiteX1197" fmla="*/ 2204306 w 5878513"/>
              <a:gd name="connsiteY1197" fmla="*/ 3480666 h 4571839"/>
              <a:gd name="connsiteX1198" fmla="*/ 2201863 w 5878513"/>
              <a:gd name="connsiteY1198" fmla="*/ 3475623 h 4571839"/>
              <a:gd name="connsiteX1199" fmla="*/ 3130845 w 5878513"/>
              <a:gd name="connsiteY1199" fmla="*/ 3463089 h 4571839"/>
              <a:gd name="connsiteX1200" fmla="*/ 3134255 w 5878513"/>
              <a:gd name="connsiteY1200" fmla="*/ 3465713 h 4571839"/>
              <a:gd name="connsiteX1201" fmla="*/ 3142269 w 5878513"/>
              <a:gd name="connsiteY1201" fmla="*/ 3466782 h 4571839"/>
              <a:gd name="connsiteX1202" fmla="*/ 3456472 w 5878513"/>
              <a:gd name="connsiteY1202" fmla="*/ 3454239 h 4571839"/>
              <a:gd name="connsiteX1203" fmla="*/ 3466825 w 5878513"/>
              <a:gd name="connsiteY1203" fmla="*/ 3461119 h 4571839"/>
              <a:gd name="connsiteX1204" fmla="*/ 3468378 w 5878513"/>
              <a:gd name="connsiteY1204" fmla="*/ 3463235 h 4571839"/>
              <a:gd name="connsiteX1205" fmla="*/ 3473555 w 5878513"/>
              <a:gd name="connsiteY1205" fmla="*/ 3462706 h 4571839"/>
              <a:gd name="connsiteX1206" fmla="*/ 3477179 w 5878513"/>
              <a:gd name="connsiteY1206" fmla="*/ 3459002 h 4571839"/>
              <a:gd name="connsiteX1207" fmla="*/ 3478214 w 5878513"/>
              <a:gd name="connsiteY1207" fmla="*/ 3466410 h 4571839"/>
              <a:gd name="connsiteX1208" fmla="*/ 3477179 w 5878513"/>
              <a:gd name="connsiteY1208" fmla="*/ 3474877 h 4571839"/>
              <a:gd name="connsiteX1209" fmla="*/ 3473038 w 5878513"/>
              <a:gd name="connsiteY1209" fmla="*/ 3474348 h 4571839"/>
              <a:gd name="connsiteX1210" fmla="*/ 3464755 w 5878513"/>
              <a:gd name="connsiteY1210" fmla="*/ 3465881 h 4571839"/>
              <a:gd name="connsiteX1211" fmla="*/ 3466308 w 5878513"/>
              <a:gd name="connsiteY1211" fmla="*/ 3464294 h 4571839"/>
              <a:gd name="connsiteX1212" fmla="*/ 3459578 w 5878513"/>
              <a:gd name="connsiteY1212" fmla="*/ 3461119 h 4571839"/>
              <a:gd name="connsiteX1213" fmla="*/ 3454401 w 5878513"/>
              <a:gd name="connsiteY1213" fmla="*/ 3455827 h 4571839"/>
              <a:gd name="connsiteX1214" fmla="*/ 749935 w 5878513"/>
              <a:gd name="connsiteY1214" fmla="*/ 3454238 h 4571839"/>
              <a:gd name="connsiteX1215" fmla="*/ 753825 w 5878513"/>
              <a:gd name="connsiteY1215" fmla="*/ 3456355 h 4571839"/>
              <a:gd name="connsiteX1216" fmla="*/ 758826 w 5878513"/>
              <a:gd name="connsiteY1216" fmla="*/ 3465351 h 4571839"/>
              <a:gd name="connsiteX1217" fmla="*/ 758826 w 5878513"/>
              <a:gd name="connsiteY1217" fmla="*/ 3470113 h 4571839"/>
              <a:gd name="connsiteX1218" fmla="*/ 753825 w 5878513"/>
              <a:gd name="connsiteY1218" fmla="*/ 3464822 h 4571839"/>
              <a:gd name="connsiteX1219" fmla="*/ 747713 w 5878513"/>
              <a:gd name="connsiteY1219" fmla="*/ 3456884 h 4571839"/>
              <a:gd name="connsiteX1220" fmla="*/ 749935 w 5878513"/>
              <a:gd name="connsiteY1220" fmla="*/ 3456355 h 4571839"/>
              <a:gd name="connsiteX1221" fmla="*/ 3282422 w 5878513"/>
              <a:gd name="connsiteY1221" fmla="*/ 3449477 h 4571839"/>
              <a:gd name="connsiteX1222" fmla="*/ 3285067 w 5878513"/>
              <a:gd name="connsiteY1222" fmla="*/ 3452123 h 4571839"/>
              <a:gd name="connsiteX1223" fmla="*/ 3296709 w 5878513"/>
              <a:gd name="connsiteY1223" fmla="*/ 3452652 h 4571839"/>
              <a:gd name="connsiteX1224" fmla="*/ 3303059 w 5878513"/>
              <a:gd name="connsiteY1224" fmla="*/ 3457414 h 4571839"/>
              <a:gd name="connsiteX1225" fmla="*/ 3290888 w 5878513"/>
              <a:gd name="connsiteY1225" fmla="*/ 3459002 h 4571839"/>
              <a:gd name="connsiteX1226" fmla="*/ 3283141 w 5878513"/>
              <a:gd name="connsiteY1226" fmla="*/ 3459002 h 4571839"/>
              <a:gd name="connsiteX1227" fmla="*/ 3291038 w 5878513"/>
              <a:gd name="connsiteY1227" fmla="*/ 3461633 h 4571839"/>
              <a:gd name="connsiteX1228" fmla="*/ 3325974 w 5878513"/>
              <a:gd name="connsiteY1228" fmla="*/ 3469851 h 4571839"/>
              <a:gd name="connsiteX1229" fmla="*/ 3315759 w 5878513"/>
              <a:gd name="connsiteY1229" fmla="*/ 3461118 h 4571839"/>
              <a:gd name="connsiteX1230" fmla="*/ 3293534 w 5878513"/>
              <a:gd name="connsiteY1230" fmla="*/ 3449477 h 4571839"/>
              <a:gd name="connsiteX1231" fmla="*/ 793750 w 5878513"/>
              <a:gd name="connsiteY1231" fmla="*/ 3449476 h 4571839"/>
              <a:gd name="connsiteX1232" fmla="*/ 800317 w 5878513"/>
              <a:gd name="connsiteY1232" fmla="*/ 3451231 h 4571839"/>
              <a:gd name="connsiteX1233" fmla="*/ 804863 w 5878513"/>
              <a:gd name="connsiteY1233" fmla="*/ 3458835 h 4571839"/>
              <a:gd name="connsiteX1234" fmla="*/ 804358 w 5878513"/>
              <a:gd name="connsiteY1234" fmla="*/ 3460589 h 4571839"/>
              <a:gd name="connsiteX1235" fmla="*/ 798801 w 5878513"/>
              <a:gd name="connsiteY1235" fmla="*/ 3454740 h 4571839"/>
              <a:gd name="connsiteX1236" fmla="*/ 796276 w 5878513"/>
              <a:gd name="connsiteY1236" fmla="*/ 3455910 h 4571839"/>
              <a:gd name="connsiteX1237" fmla="*/ 795265 w 5878513"/>
              <a:gd name="connsiteY1237" fmla="*/ 3452986 h 4571839"/>
              <a:gd name="connsiteX1238" fmla="*/ 1747838 w 5878513"/>
              <a:gd name="connsiteY1238" fmla="*/ 3448947 h 4571839"/>
              <a:gd name="connsiteX1239" fmla="*/ 1743076 w 5878513"/>
              <a:gd name="connsiteY1239" fmla="*/ 3450005 h 4571839"/>
              <a:gd name="connsiteX1240" fmla="*/ 1744663 w 5878513"/>
              <a:gd name="connsiteY1240" fmla="*/ 3453709 h 4571839"/>
              <a:gd name="connsiteX1241" fmla="*/ 1745370 w 5878513"/>
              <a:gd name="connsiteY1241" fmla="*/ 3455034 h 4571839"/>
              <a:gd name="connsiteX1242" fmla="*/ 1749855 w 5878513"/>
              <a:gd name="connsiteY1242" fmla="*/ 3450047 h 4571839"/>
              <a:gd name="connsiteX1243" fmla="*/ 2110682 w 5878513"/>
              <a:gd name="connsiteY1243" fmla="*/ 3447889 h 4571839"/>
              <a:gd name="connsiteX1244" fmla="*/ 2113162 w 5878513"/>
              <a:gd name="connsiteY1244" fmla="*/ 3452932 h 4571839"/>
              <a:gd name="connsiteX1245" fmla="*/ 2116139 w 5878513"/>
              <a:gd name="connsiteY1245" fmla="*/ 3457414 h 4571839"/>
              <a:gd name="connsiteX1246" fmla="*/ 2112666 w 5878513"/>
              <a:gd name="connsiteY1246" fmla="*/ 3456854 h 4571839"/>
              <a:gd name="connsiteX1247" fmla="*/ 2108201 w 5878513"/>
              <a:gd name="connsiteY1247" fmla="*/ 3451811 h 4571839"/>
              <a:gd name="connsiteX1248" fmla="*/ 2146301 w 5878513"/>
              <a:gd name="connsiteY1248" fmla="*/ 3444714 h 4571839"/>
              <a:gd name="connsiteX1249" fmla="*/ 2151335 w 5878513"/>
              <a:gd name="connsiteY1249" fmla="*/ 3445809 h 4571839"/>
              <a:gd name="connsiteX1250" fmla="*/ 2164422 w 5878513"/>
              <a:gd name="connsiteY1250" fmla="*/ 3455115 h 4571839"/>
              <a:gd name="connsiteX1251" fmla="*/ 2166939 w 5878513"/>
              <a:gd name="connsiteY1251" fmla="*/ 3460042 h 4571839"/>
              <a:gd name="connsiteX1252" fmla="*/ 2162409 w 5878513"/>
              <a:gd name="connsiteY1252" fmla="*/ 3460589 h 4571839"/>
              <a:gd name="connsiteX1253" fmla="*/ 2157879 w 5878513"/>
              <a:gd name="connsiteY1253" fmla="*/ 3458400 h 4571839"/>
              <a:gd name="connsiteX1254" fmla="*/ 2160395 w 5878513"/>
              <a:gd name="connsiteY1254" fmla="*/ 3458400 h 4571839"/>
              <a:gd name="connsiteX1255" fmla="*/ 2158885 w 5878513"/>
              <a:gd name="connsiteY1255" fmla="*/ 3454568 h 4571839"/>
              <a:gd name="connsiteX1256" fmla="*/ 2154355 w 5878513"/>
              <a:gd name="connsiteY1256" fmla="*/ 3450188 h 4571839"/>
              <a:gd name="connsiteX1257" fmla="*/ 2149321 w 5878513"/>
              <a:gd name="connsiteY1257" fmla="*/ 3450188 h 4571839"/>
              <a:gd name="connsiteX1258" fmla="*/ 2148818 w 5878513"/>
              <a:gd name="connsiteY1258" fmla="*/ 3452925 h 4571839"/>
              <a:gd name="connsiteX1259" fmla="*/ 2147308 w 5878513"/>
              <a:gd name="connsiteY1259" fmla="*/ 3450188 h 4571839"/>
              <a:gd name="connsiteX1260" fmla="*/ 2148818 w 5878513"/>
              <a:gd name="connsiteY1260" fmla="*/ 3446356 h 4571839"/>
              <a:gd name="connsiteX1261" fmla="*/ 2111376 w 5878513"/>
              <a:gd name="connsiteY1261" fmla="*/ 3438364 h 4571839"/>
              <a:gd name="connsiteX1262" fmla="*/ 2114795 w 5878513"/>
              <a:gd name="connsiteY1262" fmla="*/ 3438840 h 4571839"/>
              <a:gd name="connsiteX1263" fmla="*/ 2120657 w 5878513"/>
              <a:gd name="connsiteY1263" fmla="*/ 3445032 h 4571839"/>
              <a:gd name="connsiteX1264" fmla="*/ 2124076 w 5878513"/>
              <a:gd name="connsiteY1264" fmla="*/ 3445984 h 4571839"/>
              <a:gd name="connsiteX1265" fmla="*/ 2122611 w 5878513"/>
              <a:gd name="connsiteY1265" fmla="*/ 3447889 h 4571839"/>
              <a:gd name="connsiteX1266" fmla="*/ 2119192 w 5878513"/>
              <a:gd name="connsiteY1266" fmla="*/ 3447413 h 4571839"/>
              <a:gd name="connsiteX1267" fmla="*/ 2114795 w 5878513"/>
              <a:gd name="connsiteY1267" fmla="*/ 3441698 h 4571839"/>
              <a:gd name="connsiteX1268" fmla="*/ 2131616 w 5878513"/>
              <a:gd name="connsiteY1268" fmla="*/ 3430426 h 4571839"/>
              <a:gd name="connsiteX1269" fmla="*/ 2136617 w 5878513"/>
              <a:gd name="connsiteY1269" fmla="*/ 3438030 h 4571839"/>
              <a:gd name="connsiteX1270" fmla="*/ 2139951 w 5878513"/>
              <a:gd name="connsiteY1270" fmla="*/ 3441539 h 4571839"/>
              <a:gd name="connsiteX1271" fmla="*/ 2137173 w 5878513"/>
              <a:gd name="connsiteY1271" fmla="*/ 3441539 h 4571839"/>
              <a:gd name="connsiteX1272" fmla="*/ 2132728 w 5878513"/>
              <a:gd name="connsiteY1272" fmla="*/ 3434521 h 4571839"/>
              <a:gd name="connsiteX1273" fmla="*/ 2128838 w 5878513"/>
              <a:gd name="connsiteY1273" fmla="*/ 3432181 h 4571839"/>
              <a:gd name="connsiteX1274" fmla="*/ 1740517 w 5878513"/>
              <a:gd name="connsiteY1274" fmla="*/ 3426879 h 4571839"/>
              <a:gd name="connsiteX1275" fmla="*/ 1724574 w 5878513"/>
              <a:gd name="connsiteY1275" fmla="*/ 3442597 h 4571839"/>
              <a:gd name="connsiteX1276" fmla="*/ 1728788 w 5878513"/>
              <a:gd name="connsiteY1276" fmla="*/ 3442597 h 4571839"/>
              <a:gd name="connsiteX1277" fmla="*/ 1729780 w 5878513"/>
              <a:gd name="connsiteY1277" fmla="*/ 3444333 h 4571839"/>
              <a:gd name="connsiteX1278" fmla="*/ 1743856 w 5878513"/>
              <a:gd name="connsiteY1278" fmla="*/ 3427154 h 4571839"/>
              <a:gd name="connsiteX1279" fmla="*/ 2121468 w 5878513"/>
              <a:gd name="connsiteY1279" fmla="*/ 3424076 h 4571839"/>
              <a:gd name="connsiteX1280" fmla="*/ 2125437 w 5878513"/>
              <a:gd name="connsiteY1280" fmla="*/ 3425891 h 4571839"/>
              <a:gd name="connsiteX1281" fmla="*/ 2127138 w 5878513"/>
              <a:gd name="connsiteY1281" fmla="*/ 3424076 h 4571839"/>
              <a:gd name="connsiteX1282" fmla="*/ 2128839 w 5878513"/>
              <a:gd name="connsiteY1282" fmla="*/ 3426344 h 4571839"/>
              <a:gd name="connsiteX1283" fmla="*/ 2128839 w 5878513"/>
              <a:gd name="connsiteY1283" fmla="*/ 3429519 h 4571839"/>
              <a:gd name="connsiteX1284" fmla="*/ 2124870 w 5878513"/>
              <a:gd name="connsiteY1284" fmla="*/ 3430426 h 4571839"/>
              <a:gd name="connsiteX1285" fmla="*/ 2120901 w 5878513"/>
              <a:gd name="connsiteY1285" fmla="*/ 3425891 h 4571839"/>
              <a:gd name="connsiteX1286" fmla="*/ 3322638 w 5878513"/>
              <a:gd name="connsiteY1286" fmla="*/ 3422489 h 4571839"/>
              <a:gd name="connsiteX1287" fmla="*/ 3319463 w 5878513"/>
              <a:gd name="connsiteY1287" fmla="*/ 3423018 h 4571839"/>
              <a:gd name="connsiteX1288" fmla="*/ 3319463 w 5878513"/>
              <a:gd name="connsiteY1288" fmla="*/ 3424003 h 4571839"/>
              <a:gd name="connsiteX1289" fmla="*/ 3323365 w 5878513"/>
              <a:gd name="connsiteY1289" fmla="*/ 3425373 h 4571839"/>
              <a:gd name="connsiteX1290" fmla="*/ 3323167 w 5878513"/>
              <a:gd name="connsiteY1290" fmla="*/ 3425135 h 4571839"/>
              <a:gd name="connsiteX1291" fmla="*/ 3325813 w 5878513"/>
              <a:gd name="connsiteY1291" fmla="*/ 3423018 h 4571839"/>
              <a:gd name="connsiteX1292" fmla="*/ 3313220 w 5878513"/>
              <a:gd name="connsiteY1292" fmla="*/ 3421092 h 4571839"/>
              <a:gd name="connsiteX1293" fmla="*/ 3317344 w 5878513"/>
              <a:gd name="connsiteY1293" fmla="*/ 3423154 h 4571839"/>
              <a:gd name="connsiteX1294" fmla="*/ 3317876 w 5878513"/>
              <a:gd name="connsiteY1294" fmla="*/ 3422489 h 4571839"/>
              <a:gd name="connsiteX1295" fmla="*/ 1754242 w 5878513"/>
              <a:gd name="connsiteY1295" fmla="*/ 3413348 h 4571839"/>
              <a:gd name="connsiteX1296" fmla="*/ 1743295 w 5878513"/>
              <a:gd name="connsiteY1296" fmla="*/ 3424141 h 4571839"/>
              <a:gd name="connsiteX1297" fmla="*/ 1746175 w 5878513"/>
              <a:gd name="connsiteY1297" fmla="*/ 3424323 h 4571839"/>
              <a:gd name="connsiteX1298" fmla="*/ 1754803 w 5878513"/>
              <a:gd name="connsiteY1298" fmla="*/ 3413793 h 4571839"/>
              <a:gd name="connsiteX1299" fmla="*/ 1759054 w 5878513"/>
              <a:gd name="connsiteY1299" fmla="*/ 3408605 h 4571839"/>
              <a:gd name="connsiteX1300" fmla="*/ 1757270 w 5878513"/>
              <a:gd name="connsiteY1300" fmla="*/ 3410364 h 4571839"/>
              <a:gd name="connsiteX1301" fmla="*/ 1757455 w 5878513"/>
              <a:gd name="connsiteY1301" fmla="*/ 3410556 h 4571839"/>
              <a:gd name="connsiteX1302" fmla="*/ 724151 w 5878513"/>
              <a:gd name="connsiteY1302" fmla="*/ 3405026 h 4571839"/>
              <a:gd name="connsiteX1303" fmla="*/ 722146 w 5878513"/>
              <a:gd name="connsiteY1303" fmla="*/ 3407235 h 4571839"/>
              <a:gd name="connsiteX1304" fmla="*/ 724151 w 5878513"/>
              <a:gd name="connsiteY1304" fmla="*/ 3412757 h 4571839"/>
              <a:gd name="connsiteX1305" fmla="*/ 725655 w 5878513"/>
              <a:gd name="connsiteY1305" fmla="*/ 3409996 h 4571839"/>
              <a:gd name="connsiteX1306" fmla="*/ 727660 w 5878513"/>
              <a:gd name="connsiteY1306" fmla="*/ 3409996 h 4571839"/>
              <a:gd name="connsiteX1307" fmla="*/ 727159 w 5878513"/>
              <a:gd name="connsiteY1307" fmla="*/ 3415518 h 4571839"/>
              <a:gd name="connsiteX1308" fmla="*/ 728663 w 5878513"/>
              <a:gd name="connsiteY1308" fmla="*/ 3417726 h 4571839"/>
              <a:gd name="connsiteX1309" fmla="*/ 723148 w 5878513"/>
              <a:gd name="connsiteY1309" fmla="*/ 3415518 h 4571839"/>
              <a:gd name="connsiteX1310" fmla="*/ 719138 w 5878513"/>
              <a:gd name="connsiteY1310" fmla="*/ 3408339 h 4571839"/>
              <a:gd name="connsiteX1311" fmla="*/ 3149203 w 5878513"/>
              <a:gd name="connsiteY1311" fmla="*/ 3397351 h 4571839"/>
              <a:gd name="connsiteX1312" fmla="*/ 3144884 w 5878513"/>
              <a:gd name="connsiteY1312" fmla="*/ 3400264 h 4571839"/>
              <a:gd name="connsiteX1313" fmla="*/ 3139524 w 5878513"/>
              <a:gd name="connsiteY1313" fmla="*/ 3399489 h 4571839"/>
              <a:gd name="connsiteX1314" fmla="*/ 3162850 w 5878513"/>
              <a:gd name="connsiteY1314" fmla="*/ 3412389 h 4571839"/>
              <a:gd name="connsiteX1315" fmla="*/ 3165579 w 5878513"/>
              <a:gd name="connsiteY1315" fmla="*/ 3413652 h 4571839"/>
              <a:gd name="connsiteX1316" fmla="*/ 3158597 w 5878513"/>
              <a:gd name="connsiteY1316" fmla="*/ 3405375 h 4571839"/>
              <a:gd name="connsiteX1317" fmla="*/ 3151718 w 5878513"/>
              <a:gd name="connsiteY1317" fmla="*/ 3398494 h 4571839"/>
              <a:gd name="connsiteX1318" fmla="*/ 746486 w 5878513"/>
              <a:gd name="connsiteY1318" fmla="*/ 3381213 h 4571839"/>
              <a:gd name="connsiteX1319" fmla="*/ 749517 w 5878513"/>
              <a:gd name="connsiteY1319" fmla="*/ 3385277 h 4571839"/>
              <a:gd name="connsiteX1320" fmla="*/ 754063 w 5878513"/>
              <a:gd name="connsiteY1320" fmla="*/ 3389341 h 4571839"/>
              <a:gd name="connsiteX1321" fmla="*/ 753053 w 5878513"/>
              <a:gd name="connsiteY1321" fmla="*/ 3392389 h 4571839"/>
              <a:gd name="connsiteX1322" fmla="*/ 751032 w 5878513"/>
              <a:gd name="connsiteY1322" fmla="*/ 3393913 h 4571839"/>
              <a:gd name="connsiteX1323" fmla="*/ 750022 w 5878513"/>
              <a:gd name="connsiteY1323" fmla="*/ 3390357 h 4571839"/>
              <a:gd name="connsiteX1324" fmla="*/ 747496 w 5878513"/>
              <a:gd name="connsiteY1324" fmla="*/ 3384261 h 4571839"/>
              <a:gd name="connsiteX1325" fmla="*/ 742950 w 5878513"/>
              <a:gd name="connsiteY1325" fmla="*/ 3386293 h 4571839"/>
              <a:gd name="connsiteX1326" fmla="*/ 743455 w 5878513"/>
              <a:gd name="connsiteY1326" fmla="*/ 3383753 h 4571839"/>
              <a:gd name="connsiteX1327" fmla="*/ 3306275 w 5878513"/>
              <a:gd name="connsiteY1327" fmla="*/ 3381102 h 4571839"/>
              <a:gd name="connsiteX1328" fmla="*/ 3303222 w 5878513"/>
              <a:gd name="connsiteY1328" fmla="*/ 3381148 h 4571839"/>
              <a:gd name="connsiteX1329" fmla="*/ 3267202 w 5878513"/>
              <a:gd name="connsiteY1329" fmla="*/ 3381148 h 4571839"/>
              <a:gd name="connsiteX1330" fmla="*/ 3270380 w 5878513"/>
              <a:gd name="connsiteY1330" fmla="*/ 3383795 h 4571839"/>
              <a:gd name="connsiteX1331" fmla="*/ 3273028 w 5878513"/>
              <a:gd name="connsiteY1331" fmla="*/ 3385913 h 4571839"/>
              <a:gd name="connsiteX1332" fmla="*/ 3294746 w 5878513"/>
              <a:gd name="connsiteY1332" fmla="*/ 3398092 h 4571839"/>
              <a:gd name="connsiteX1333" fmla="*/ 3339771 w 5878513"/>
              <a:gd name="connsiteY1333" fmla="*/ 3413977 h 4571839"/>
              <a:gd name="connsiteX1334" fmla="*/ 3352667 w 5878513"/>
              <a:gd name="connsiteY1334" fmla="*/ 3416907 h 4571839"/>
              <a:gd name="connsiteX1335" fmla="*/ 3321580 w 5878513"/>
              <a:gd name="connsiteY1335" fmla="*/ 3392672 h 4571839"/>
              <a:gd name="connsiteX1336" fmla="*/ 3316818 w 5878513"/>
              <a:gd name="connsiteY1336" fmla="*/ 3389496 h 4571839"/>
              <a:gd name="connsiteX1337" fmla="*/ 3308880 w 5878513"/>
              <a:gd name="connsiteY1337" fmla="*/ 3385791 h 4571839"/>
              <a:gd name="connsiteX1338" fmla="*/ 3167007 w 5878513"/>
              <a:gd name="connsiteY1338" fmla="*/ 3377973 h 4571839"/>
              <a:gd name="connsiteX1339" fmla="*/ 3166853 w 5878513"/>
              <a:gd name="connsiteY1339" fmla="*/ 3378039 h 4571839"/>
              <a:gd name="connsiteX1340" fmla="*/ 3165558 w 5878513"/>
              <a:gd name="connsiteY1340" fmla="*/ 3380658 h 4571839"/>
              <a:gd name="connsiteX1341" fmla="*/ 3166804 w 5878513"/>
              <a:gd name="connsiteY1341" fmla="*/ 3382525 h 4571839"/>
              <a:gd name="connsiteX1342" fmla="*/ 3168910 w 5878513"/>
              <a:gd name="connsiteY1342" fmla="*/ 3384629 h 4571839"/>
              <a:gd name="connsiteX1343" fmla="*/ 3172070 w 5878513"/>
              <a:gd name="connsiteY1343" fmla="*/ 3384629 h 4571839"/>
              <a:gd name="connsiteX1344" fmla="*/ 3174177 w 5878513"/>
              <a:gd name="connsiteY1344" fmla="*/ 3383051 h 4571839"/>
              <a:gd name="connsiteX1345" fmla="*/ 3180452 w 5878513"/>
              <a:gd name="connsiteY1345" fmla="*/ 3376825 h 4571839"/>
              <a:gd name="connsiteX1346" fmla="*/ 3180452 w 5878513"/>
              <a:gd name="connsiteY1346" fmla="*/ 3377510 h 4571839"/>
              <a:gd name="connsiteX1347" fmla="*/ 3179550 w 5878513"/>
              <a:gd name="connsiteY1347" fmla="*/ 3379790 h 4571839"/>
              <a:gd name="connsiteX1348" fmla="*/ 3184183 w 5878513"/>
              <a:gd name="connsiteY1348" fmla="*/ 3381473 h 4571839"/>
              <a:gd name="connsiteX1349" fmla="*/ 3187869 w 5878513"/>
              <a:gd name="connsiteY1349" fmla="*/ 3380947 h 4571839"/>
              <a:gd name="connsiteX1350" fmla="*/ 3189975 w 5878513"/>
              <a:gd name="connsiteY1350" fmla="*/ 3382525 h 4571839"/>
              <a:gd name="connsiteX1351" fmla="*/ 3189975 w 5878513"/>
              <a:gd name="connsiteY1351" fmla="*/ 3386207 h 4571839"/>
              <a:gd name="connsiteX1352" fmla="*/ 3191029 w 5878513"/>
              <a:gd name="connsiteY1352" fmla="*/ 3388310 h 4571839"/>
              <a:gd name="connsiteX1353" fmla="*/ 3197875 w 5878513"/>
              <a:gd name="connsiteY1353" fmla="*/ 3387784 h 4571839"/>
              <a:gd name="connsiteX1354" fmla="*/ 3204235 w 5878513"/>
              <a:gd name="connsiteY1354" fmla="*/ 3388273 h 4571839"/>
              <a:gd name="connsiteX1355" fmla="*/ 3196222 w 5878513"/>
              <a:gd name="connsiteY1355" fmla="*/ 3380618 h 4571839"/>
              <a:gd name="connsiteX1356" fmla="*/ 3188806 w 5878513"/>
              <a:gd name="connsiteY1356" fmla="*/ 3379559 h 4571839"/>
              <a:gd name="connsiteX1357" fmla="*/ 3180860 w 5878513"/>
              <a:gd name="connsiteY1357" fmla="*/ 3376911 h 4571839"/>
              <a:gd name="connsiteX1358" fmla="*/ 3134423 w 5878513"/>
              <a:gd name="connsiteY1358" fmla="*/ 3374335 h 4571839"/>
              <a:gd name="connsiteX1359" fmla="*/ 3133892 w 5878513"/>
              <a:gd name="connsiteY1359" fmla="*/ 3376126 h 4571839"/>
              <a:gd name="connsiteX1360" fmla="*/ 3170768 w 5878513"/>
              <a:gd name="connsiteY1360" fmla="*/ 3397965 h 4571839"/>
              <a:gd name="connsiteX1361" fmla="*/ 3170239 w 5878513"/>
              <a:gd name="connsiteY1361" fmla="*/ 3400082 h 4571839"/>
              <a:gd name="connsiteX1362" fmla="*/ 3167593 w 5878513"/>
              <a:gd name="connsiteY1362" fmla="*/ 3401670 h 4571839"/>
              <a:gd name="connsiteX1363" fmla="*/ 3170239 w 5878513"/>
              <a:gd name="connsiteY1363" fmla="*/ 3403258 h 4571839"/>
              <a:gd name="connsiteX1364" fmla="*/ 3172884 w 5878513"/>
              <a:gd name="connsiteY1364" fmla="*/ 3402728 h 4571839"/>
              <a:gd name="connsiteX1365" fmla="*/ 3174472 w 5878513"/>
              <a:gd name="connsiteY1365" fmla="*/ 3401141 h 4571839"/>
              <a:gd name="connsiteX1366" fmla="*/ 3178176 w 5878513"/>
              <a:gd name="connsiteY1366" fmla="*/ 3406433 h 4571839"/>
              <a:gd name="connsiteX1367" fmla="*/ 3189818 w 5878513"/>
              <a:gd name="connsiteY1367" fmla="*/ 3413843 h 4571839"/>
              <a:gd name="connsiteX1368" fmla="*/ 3191934 w 5878513"/>
              <a:gd name="connsiteY1368" fmla="*/ 3419136 h 4571839"/>
              <a:gd name="connsiteX1369" fmla="*/ 3190347 w 5878513"/>
              <a:gd name="connsiteY1369" fmla="*/ 3422312 h 4571839"/>
              <a:gd name="connsiteX1370" fmla="*/ 3195639 w 5878513"/>
              <a:gd name="connsiteY1370" fmla="*/ 3420724 h 4571839"/>
              <a:gd name="connsiteX1371" fmla="*/ 3202518 w 5878513"/>
              <a:gd name="connsiteY1371" fmla="*/ 3424429 h 4571839"/>
              <a:gd name="connsiteX1372" fmla="*/ 3199872 w 5878513"/>
              <a:gd name="connsiteY1372" fmla="*/ 3427605 h 4571839"/>
              <a:gd name="connsiteX1373" fmla="*/ 3199022 w 5878513"/>
              <a:gd name="connsiteY1373" fmla="*/ 3429136 h 4571839"/>
              <a:gd name="connsiteX1374" fmla="*/ 3213172 w 5878513"/>
              <a:gd name="connsiteY1374" fmla="*/ 3435687 h 4571839"/>
              <a:gd name="connsiteX1375" fmla="*/ 3274186 w 5878513"/>
              <a:gd name="connsiteY1375" fmla="*/ 3456018 h 4571839"/>
              <a:gd name="connsiteX1376" fmla="*/ 3273955 w 5878513"/>
              <a:gd name="connsiteY1376" fmla="*/ 3453710 h 4571839"/>
              <a:gd name="connsiteX1377" fmla="*/ 3263372 w 5878513"/>
              <a:gd name="connsiteY1377" fmla="*/ 3445243 h 4571839"/>
              <a:gd name="connsiteX1378" fmla="*/ 3257022 w 5878513"/>
              <a:gd name="connsiteY1378" fmla="*/ 3442068 h 4571839"/>
              <a:gd name="connsiteX1379" fmla="*/ 3260726 w 5878513"/>
              <a:gd name="connsiteY1379" fmla="*/ 3441539 h 4571839"/>
              <a:gd name="connsiteX1380" fmla="*/ 3263372 w 5878513"/>
              <a:gd name="connsiteY1380" fmla="*/ 3438893 h 4571839"/>
              <a:gd name="connsiteX1381" fmla="*/ 3269192 w 5878513"/>
              <a:gd name="connsiteY1381" fmla="*/ 3445243 h 4571839"/>
              <a:gd name="connsiteX1382" fmla="*/ 3276072 w 5878513"/>
              <a:gd name="connsiteY1382" fmla="*/ 3447360 h 4571839"/>
              <a:gd name="connsiteX1383" fmla="*/ 3275542 w 5878513"/>
              <a:gd name="connsiteY1383" fmla="*/ 3443127 h 4571839"/>
              <a:gd name="connsiteX1384" fmla="*/ 3270780 w 5878513"/>
              <a:gd name="connsiteY1384" fmla="*/ 3436777 h 4571839"/>
              <a:gd name="connsiteX1385" fmla="*/ 3265555 w 5878513"/>
              <a:gd name="connsiteY1385" fmla="*/ 3433380 h 4571839"/>
              <a:gd name="connsiteX1386" fmla="*/ 3262434 w 5878513"/>
              <a:gd name="connsiteY1386" fmla="*/ 3434628 h 4571839"/>
              <a:gd name="connsiteX1387" fmla="*/ 3252900 w 5878513"/>
              <a:gd name="connsiteY1387" fmla="*/ 3433040 h 4571839"/>
              <a:gd name="connsiteX1388" fmla="*/ 3248132 w 5878513"/>
              <a:gd name="connsiteY1388" fmla="*/ 3429863 h 4571839"/>
              <a:gd name="connsiteX1389" fmla="*/ 3244425 w 5878513"/>
              <a:gd name="connsiteY1389" fmla="*/ 3425626 h 4571839"/>
              <a:gd name="connsiteX1390" fmla="*/ 3220058 w 5878513"/>
              <a:gd name="connsiteY1390" fmla="*/ 3403387 h 4571839"/>
              <a:gd name="connsiteX1391" fmla="*/ 3204447 w 5878513"/>
              <a:gd name="connsiteY1391" fmla="*/ 3388475 h 4571839"/>
              <a:gd name="connsiteX1392" fmla="*/ 3202088 w 5878513"/>
              <a:gd name="connsiteY1392" fmla="*/ 3389888 h 4571839"/>
              <a:gd name="connsiteX1393" fmla="*/ 3199981 w 5878513"/>
              <a:gd name="connsiteY1393" fmla="*/ 3391992 h 4571839"/>
              <a:gd name="connsiteX1394" fmla="*/ 3203668 w 5878513"/>
              <a:gd name="connsiteY1394" fmla="*/ 3395148 h 4571839"/>
              <a:gd name="connsiteX1395" fmla="*/ 3206301 w 5878513"/>
              <a:gd name="connsiteY1395" fmla="*/ 3405668 h 4571839"/>
              <a:gd name="connsiteX1396" fmla="*/ 3207881 w 5878513"/>
              <a:gd name="connsiteY1396" fmla="*/ 3410402 h 4571839"/>
              <a:gd name="connsiteX1397" fmla="*/ 3210514 w 5878513"/>
              <a:gd name="connsiteY1397" fmla="*/ 3409876 h 4571839"/>
              <a:gd name="connsiteX1398" fmla="*/ 3215780 w 5878513"/>
              <a:gd name="connsiteY1398" fmla="*/ 3412506 h 4571839"/>
              <a:gd name="connsiteX1399" fmla="*/ 3218413 w 5878513"/>
              <a:gd name="connsiteY1399" fmla="*/ 3415662 h 4571839"/>
              <a:gd name="connsiteX1400" fmla="*/ 3215780 w 5878513"/>
              <a:gd name="connsiteY1400" fmla="*/ 3415662 h 4571839"/>
              <a:gd name="connsiteX1401" fmla="*/ 3214200 w 5878513"/>
              <a:gd name="connsiteY1401" fmla="*/ 3417239 h 4571839"/>
              <a:gd name="connsiteX1402" fmla="*/ 3218413 w 5878513"/>
              <a:gd name="connsiteY1402" fmla="*/ 3421973 h 4571839"/>
              <a:gd name="connsiteX1403" fmla="*/ 3222626 w 5878513"/>
              <a:gd name="connsiteY1403" fmla="*/ 3424077 h 4571839"/>
              <a:gd name="connsiteX1404" fmla="*/ 3209987 w 5878513"/>
              <a:gd name="connsiteY1404" fmla="*/ 3423551 h 4571839"/>
              <a:gd name="connsiteX1405" fmla="*/ 3198401 w 5878513"/>
              <a:gd name="connsiteY1405" fmla="*/ 3418817 h 4571839"/>
              <a:gd name="connsiteX1406" fmla="*/ 3201035 w 5878513"/>
              <a:gd name="connsiteY1406" fmla="*/ 3417765 h 4571839"/>
              <a:gd name="connsiteX1407" fmla="*/ 3203668 w 5878513"/>
              <a:gd name="connsiteY1407" fmla="*/ 3417239 h 4571839"/>
              <a:gd name="connsiteX1408" fmla="*/ 3201561 w 5878513"/>
              <a:gd name="connsiteY1408" fmla="*/ 3411980 h 4571839"/>
              <a:gd name="connsiteX1409" fmla="*/ 3193135 w 5878513"/>
              <a:gd name="connsiteY1409" fmla="*/ 3403564 h 4571839"/>
              <a:gd name="connsiteX1410" fmla="*/ 3187869 w 5878513"/>
              <a:gd name="connsiteY1410" fmla="*/ 3401460 h 4571839"/>
              <a:gd name="connsiteX1411" fmla="*/ 3188922 w 5878513"/>
              <a:gd name="connsiteY1411" fmla="*/ 3396726 h 4571839"/>
              <a:gd name="connsiteX1412" fmla="*/ 3189584 w 5878513"/>
              <a:gd name="connsiteY1412" fmla="*/ 3396348 h 4571839"/>
              <a:gd name="connsiteX1413" fmla="*/ 3189362 w 5878513"/>
              <a:gd name="connsiteY1413" fmla="*/ 3393974 h 4571839"/>
              <a:gd name="connsiteX1414" fmla="*/ 3187342 w 5878513"/>
              <a:gd name="connsiteY1414" fmla="*/ 3393570 h 4571839"/>
              <a:gd name="connsiteX1415" fmla="*/ 3177863 w 5878513"/>
              <a:gd name="connsiteY1415" fmla="*/ 3387784 h 4571839"/>
              <a:gd name="connsiteX1416" fmla="*/ 3172070 w 5878513"/>
              <a:gd name="connsiteY1416" fmla="*/ 3386733 h 4571839"/>
              <a:gd name="connsiteX1417" fmla="*/ 3168910 w 5878513"/>
              <a:gd name="connsiteY1417" fmla="*/ 3388310 h 4571839"/>
              <a:gd name="connsiteX1418" fmla="*/ 3165751 w 5878513"/>
              <a:gd name="connsiteY1418" fmla="*/ 3384103 h 4571839"/>
              <a:gd name="connsiteX1419" fmla="*/ 3162088 w 5878513"/>
              <a:gd name="connsiteY1419" fmla="*/ 3380810 h 4571839"/>
              <a:gd name="connsiteX1420" fmla="*/ 3156915 w 5878513"/>
              <a:gd name="connsiteY1420" fmla="*/ 3380156 h 4571839"/>
              <a:gd name="connsiteX1421" fmla="*/ 3142269 w 5878513"/>
              <a:gd name="connsiteY1421" fmla="*/ 3374335 h 4571839"/>
              <a:gd name="connsiteX1422" fmla="*/ 744538 w 5878513"/>
              <a:gd name="connsiteY1422" fmla="*/ 3371688 h 4571839"/>
              <a:gd name="connsiteX1423" fmla="*/ 748385 w 5878513"/>
              <a:gd name="connsiteY1423" fmla="*/ 3373805 h 4571839"/>
              <a:gd name="connsiteX1424" fmla="*/ 757177 w 5878513"/>
              <a:gd name="connsiteY1424" fmla="*/ 3381742 h 4571839"/>
              <a:gd name="connsiteX1425" fmla="*/ 758826 w 5878513"/>
              <a:gd name="connsiteY1425" fmla="*/ 3387563 h 4571839"/>
              <a:gd name="connsiteX1426" fmla="*/ 751682 w 5878513"/>
              <a:gd name="connsiteY1426" fmla="*/ 3380155 h 4571839"/>
              <a:gd name="connsiteX1427" fmla="*/ 3519329 w 5878513"/>
              <a:gd name="connsiteY1427" fmla="*/ 3366926 h 4571839"/>
              <a:gd name="connsiteX1428" fmla="*/ 3521234 w 5878513"/>
              <a:gd name="connsiteY1428" fmla="*/ 3366926 h 4571839"/>
              <a:gd name="connsiteX1429" fmla="*/ 3522663 w 5878513"/>
              <a:gd name="connsiteY1429" fmla="*/ 3368355 h 4571839"/>
              <a:gd name="connsiteX1430" fmla="*/ 3521711 w 5878513"/>
              <a:gd name="connsiteY1430" fmla="*/ 3370260 h 4571839"/>
              <a:gd name="connsiteX1431" fmla="*/ 3520282 w 5878513"/>
              <a:gd name="connsiteY1431" fmla="*/ 3371689 h 4571839"/>
              <a:gd name="connsiteX1432" fmla="*/ 3518377 w 5878513"/>
              <a:gd name="connsiteY1432" fmla="*/ 3371689 h 4571839"/>
              <a:gd name="connsiteX1433" fmla="*/ 3517900 w 5878513"/>
              <a:gd name="connsiteY1433" fmla="*/ 3370260 h 4571839"/>
              <a:gd name="connsiteX1434" fmla="*/ 3517900 w 5878513"/>
              <a:gd name="connsiteY1434" fmla="*/ 3368355 h 4571839"/>
              <a:gd name="connsiteX1435" fmla="*/ 3099286 w 5878513"/>
              <a:gd name="connsiteY1435" fmla="*/ 3366321 h 4571839"/>
              <a:gd name="connsiteX1436" fmla="*/ 3107761 w 5878513"/>
              <a:gd name="connsiteY1436" fmla="*/ 3374264 h 4571839"/>
              <a:gd name="connsiteX1437" fmla="*/ 3115177 w 5878513"/>
              <a:gd name="connsiteY1437" fmla="*/ 3382736 h 4571839"/>
              <a:gd name="connsiteX1438" fmla="*/ 3116766 w 5878513"/>
              <a:gd name="connsiteY1438" fmla="*/ 3383795 h 4571839"/>
              <a:gd name="connsiteX1439" fmla="*/ 3117826 w 5878513"/>
              <a:gd name="connsiteY1439" fmla="*/ 3385384 h 4571839"/>
              <a:gd name="connsiteX1440" fmla="*/ 3127360 w 5878513"/>
              <a:gd name="connsiteY1440" fmla="*/ 3392797 h 4571839"/>
              <a:gd name="connsiteX1441" fmla="*/ 3136442 w 5878513"/>
              <a:gd name="connsiteY1441" fmla="*/ 3397790 h 4571839"/>
              <a:gd name="connsiteX1442" fmla="*/ 3129193 w 5878513"/>
              <a:gd name="connsiteY1442" fmla="*/ 3388623 h 4571839"/>
              <a:gd name="connsiteX1443" fmla="*/ 3125959 w 5878513"/>
              <a:gd name="connsiteY1443" fmla="*/ 3382897 h 4571839"/>
              <a:gd name="connsiteX1444" fmla="*/ 3120497 w 5878513"/>
              <a:gd name="connsiteY1444" fmla="*/ 3378911 h 4571839"/>
              <a:gd name="connsiteX1445" fmla="*/ 3113025 w 5878513"/>
              <a:gd name="connsiteY1445" fmla="*/ 3371904 h 4571839"/>
              <a:gd name="connsiteX1446" fmla="*/ 3109880 w 5878513"/>
              <a:gd name="connsiteY1446" fmla="*/ 3372146 h 4571839"/>
              <a:gd name="connsiteX1447" fmla="*/ 3106172 w 5878513"/>
              <a:gd name="connsiteY1447" fmla="*/ 3370557 h 4571839"/>
              <a:gd name="connsiteX1448" fmla="*/ 3122063 w 5878513"/>
              <a:gd name="connsiteY1448" fmla="*/ 3362085 h 4571839"/>
              <a:gd name="connsiteX1449" fmla="*/ 3121533 w 5878513"/>
              <a:gd name="connsiteY1449" fmla="*/ 3365262 h 4571839"/>
              <a:gd name="connsiteX1450" fmla="*/ 3120548 w 5878513"/>
              <a:gd name="connsiteY1450" fmla="*/ 3367232 h 4571839"/>
              <a:gd name="connsiteX1451" fmla="*/ 3130007 w 5878513"/>
              <a:gd name="connsiteY1451" fmla="*/ 3373771 h 4571839"/>
              <a:gd name="connsiteX1452" fmla="*/ 3128670 w 5878513"/>
              <a:gd name="connsiteY1452" fmla="*/ 3367456 h 4571839"/>
              <a:gd name="connsiteX1453" fmla="*/ 3127825 w 5878513"/>
              <a:gd name="connsiteY1453" fmla="*/ 3363792 h 4571839"/>
              <a:gd name="connsiteX1454" fmla="*/ 1807758 w 5878513"/>
              <a:gd name="connsiteY1454" fmla="*/ 3358317 h 4571839"/>
              <a:gd name="connsiteX1455" fmla="*/ 1792405 w 5878513"/>
              <a:gd name="connsiteY1455" fmla="*/ 3374197 h 4571839"/>
              <a:gd name="connsiteX1456" fmla="*/ 1761701 w 5878513"/>
              <a:gd name="connsiteY1456" fmla="*/ 3413898 h 4571839"/>
              <a:gd name="connsiteX1457" fmla="*/ 1761225 w 5878513"/>
              <a:gd name="connsiteY1457" fmla="*/ 3414471 h 4571839"/>
              <a:gd name="connsiteX1458" fmla="*/ 1762655 w 5878513"/>
              <a:gd name="connsiteY1458" fmla="*/ 3415956 h 4571839"/>
              <a:gd name="connsiteX1459" fmla="*/ 1765301 w 5878513"/>
              <a:gd name="connsiteY1459" fmla="*/ 3420902 h 4571839"/>
              <a:gd name="connsiteX1460" fmla="*/ 1759183 w 5878513"/>
              <a:gd name="connsiteY1460" fmla="*/ 3416931 h 4571839"/>
              <a:gd name="connsiteX1461" fmla="*/ 1753056 w 5878513"/>
              <a:gd name="connsiteY1461" fmla="*/ 3424314 h 4571839"/>
              <a:gd name="connsiteX1462" fmla="*/ 1754532 w 5878513"/>
              <a:gd name="connsiteY1462" fmla="*/ 3424581 h 4571839"/>
              <a:gd name="connsiteX1463" fmla="*/ 1755647 w 5878513"/>
              <a:gd name="connsiteY1463" fmla="*/ 3429633 h 4571839"/>
              <a:gd name="connsiteX1464" fmla="*/ 1757878 w 5878513"/>
              <a:gd name="connsiteY1464" fmla="*/ 3429633 h 4571839"/>
              <a:gd name="connsiteX1465" fmla="*/ 1758994 w 5878513"/>
              <a:gd name="connsiteY1465" fmla="*/ 3427612 h 4571839"/>
              <a:gd name="connsiteX1466" fmla="*/ 1756205 w 5878513"/>
              <a:gd name="connsiteY1466" fmla="*/ 3426097 h 4571839"/>
              <a:gd name="connsiteX1467" fmla="*/ 1762898 w 5878513"/>
              <a:gd name="connsiteY1467" fmla="*/ 3426097 h 4571839"/>
              <a:gd name="connsiteX1468" fmla="*/ 1768476 w 5878513"/>
              <a:gd name="connsiteY1468" fmla="*/ 3427107 h 4571839"/>
              <a:gd name="connsiteX1469" fmla="*/ 1768476 w 5878513"/>
              <a:gd name="connsiteY1469" fmla="*/ 3429128 h 4571839"/>
              <a:gd name="connsiteX1470" fmla="*/ 1765130 w 5878513"/>
              <a:gd name="connsiteY1470" fmla="*/ 3428622 h 4571839"/>
              <a:gd name="connsiteX1471" fmla="*/ 1762898 w 5878513"/>
              <a:gd name="connsiteY1471" fmla="*/ 3431148 h 4571839"/>
              <a:gd name="connsiteX1472" fmla="*/ 1760667 w 5878513"/>
              <a:gd name="connsiteY1472" fmla="*/ 3435189 h 4571839"/>
              <a:gd name="connsiteX1473" fmla="*/ 1753974 w 5878513"/>
              <a:gd name="connsiteY1473" fmla="*/ 3432158 h 4571839"/>
              <a:gd name="connsiteX1474" fmla="*/ 1747838 w 5878513"/>
              <a:gd name="connsiteY1474" fmla="*/ 3431148 h 4571839"/>
              <a:gd name="connsiteX1475" fmla="*/ 1747945 w 5878513"/>
              <a:gd name="connsiteY1475" fmla="*/ 3430471 h 4571839"/>
              <a:gd name="connsiteX1476" fmla="*/ 1736492 w 5878513"/>
              <a:gd name="connsiteY1476" fmla="*/ 3444270 h 4571839"/>
              <a:gd name="connsiteX1477" fmla="*/ 1739372 w 5878513"/>
              <a:gd name="connsiteY1477" fmla="*/ 3446830 h 4571839"/>
              <a:gd name="connsiteX1478" fmla="*/ 1752749 w 5878513"/>
              <a:gd name="connsiteY1478" fmla="*/ 3446830 h 4571839"/>
              <a:gd name="connsiteX1479" fmla="*/ 1756191 w 5878513"/>
              <a:gd name="connsiteY1479" fmla="*/ 3443005 h 4571839"/>
              <a:gd name="connsiteX1480" fmla="*/ 1756019 w 5878513"/>
              <a:gd name="connsiteY1480" fmla="*/ 3442899 h 4571839"/>
              <a:gd name="connsiteX1481" fmla="*/ 1752600 w 5878513"/>
              <a:gd name="connsiteY1481" fmla="*/ 3438363 h 4571839"/>
              <a:gd name="connsiteX1482" fmla="*/ 1758078 w 5878513"/>
              <a:gd name="connsiteY1482" fmla="*/ 3440907 h 4571839"/>
              <a:gd name="connsiteX1483" fmla="*/ 1829992 w 5878513"/>
              <a:gd name="connsiteY1483" fmla="*/ 3360964 h 4571839"/>
              <a:gd name="connsiteX1484" fmla="*/ 1817816 w 5878513"/>
              <a:gd name="connsiteY1484" fmla="*/ 3362023 h 4571839"/>
              <a:gd name="connsiteX1485" fmla="*/ 1969410 w 5878513"/>
              <a:gd name="connsiteY1485" fmla="*/ 3345050 h 4571839"/>
              <a:gd name="connsiteX1486" fmla="*/ 1927399 w 5878513"/>
              <a:gd name="connsiteY1486" fmla="*/ 3395371 h 4571839"/>
              <a:gd name="connsiteX1487" fmla="*/ 1889283 w 5878513"/>
              <a:gd name="connsiteY1487" fmla="*/ 3434543 h 4571839"/>
              <a:gd name="connsiteX1488" fmla="*/ 1868637 w 5878513"/>
              <a:gd name="connsiteY1488" fmla="*/ 3452541 h 4571839"/>
              <a:gd name="connsiteX1489" fmla="*/ 1839521 w 5878513"/>
              <a:gd name="connsiteY1489" fmla="*/ 3476361 h 4571839"/>
              <a:gd name="connsiteX1490" fmla="*/ 1821046 w 5878513"/>
              <a:gd name="connsiteY1490" fmla="*/ 3489342 h 4571839"/>
              <a:gd name="connsiteX1491" fmla="*/ 1829859 w 5878513"/>
              <a:gd name="connsiteY1491" fmla="*/ 3498436 h 4571839"/>
              <a:gd name="connsiteX1492" fmla="*/ 1839104 w 5878513"/>
              <a:gd name="connsiteY1492" fmla="*/ 3504676 h 4571839"/>
              <a:gd name="connsiteX1493" fmla="*/ 1869696 w 5878513"/>
              <a:gd name="connsiteY1493" fmla="*/ 3468421 h 4571839"/>
              <a:gd name="connsiteX1494" fmla="*/ 1971868 w 5878513"/>
              <a:gd name="connsiteY1494" fmla="*/ 3357258 h 4571839"/>
              <a:gd name="connsiteX1495" fmla="*/ 1980925 w 5878513"/>
              <a:gd name="connsiteY1495" fmla="*/ 3348202 h 4571839"/>
              <a:gd name="connsiteX1496" fmla="*/ 1684777 w 5878513"/>
              <a:gd name="connsiteY1496" fmla="*/ 3316090 h 4571839"/>
              <a:gd name="connsiteX1497" fmla="*/ 1682822 w 5878513"/>
              <a:gd name="connsiteY1497" fmla="*/ 3318616 h 4571839"/>
              <a:gd name="connsiteX1498" fmla="*/ 1661933 w 5878513"/>
              <a:gd name="connsiteY1498" fmla="*/ 3348674 h 4571839"/>
              <a:gd name="connsiteX1499" fmla="*/ 1656765 w 5878513"/>
              <a:gd name="connsiteY1499" fmla="*/ 3374233 h 4571839"/>
              <a:gd name="connsiteX1500" fmla="*/ 1663701 w 5878513"/>
              <a:gd name="connsiteY1500" fmla="*/ 3378568 h 4571839"/>
              <a:gd name="connsiteX1501" fmla="*/ 1665798 w 5878513"/>
              <a:gd name="connsiteY1501" fmla="*/ 3380423 h 4571839"/>
              <a:gd name="connsiteX1502" fmla="*/ 1672764 w 5878513"/>
              <a:gd name="connsiteY1502" fmla="*/ 3372609 h 4571839"/>
              <a:gd name="connsiteX1503" fmla="*/ 1674976 w 5878513"/>
              <a:gd name="connsiteY1503" fmla="*/ 3370189 h 4571839"/>
              <a:gd name="connsiteX1504" fmla="*/ 1678431 w 5878513"/>
              <a:gd name="connsiteY1504" fmla="*/ 3347507 h 4571839"/>
              <a:gd name="connsiteX1505" fmla="*/ 1678838 w 5878513"/>
              <a:gd name="connsiteY1505" fmla="*/ 3345716 h 4571839"/>
              <a:gd name="connsiteX1506" fmla="*/ 1672953 w 5878513"/>
              <a:gd name="connsiteY1506" fmla="*/ 3348934 h 4571839"/>
              <a:gd name="connsiteX1507" fmla="*/ 1668599 w 5878513"/>
              <a:gd name="connsiteY1507" fmla="*/ 3351051 h 4571839"/>
              <a:gd name="connsiteX1508" fmla="*/ 1666966 w 5878513"/>
              <a:gd name="connsiteY1508" fmla="*/ 3349464 h 4571839"/>
              <a:gd name="connsiteX1509" fmla="*/ 1663700 w 5878513"/>
              <a:gd name="connsiteY1509" fmla="*/ 3346818 h 4571839"/>
              <a:gd name="connsiteX1510" fmla="*/ 1665877 w 5878513"/>
              <a:gd name="connsiteY1510" fmla="*/ 3344172 h 4571839"/>
              <a:gd name="connsiteX1511" fmla="*/ 1669143 w 5878513"/>
              <a:gd name="connsiteY1511" fmla="*/ 3347876 h 4571839"/>
              <a:gd name="connsiteX1512" fmla="*/ 1676219 w 5878513"/>
              <a:gd name="connsiteY1512" fmla="*/ 3345230 h 4571839"/>
              <a:gd name="connsiteX1513" fmla="*/ 1677307 w 5878513"/>
              <a:gd name="connsiteY1513" fmla="*/ 3340467 h 4571839"/>
              <a:gd name="connsiteX1514" fmla="*/ 1679917 w 5878513"/>
              <a:gd name="connsiteY1514" fmla="*/ 3340975 h 4571839"/>
              <a:gd name="connsiteX1515" fmla="*/ 1681080 w 5878513"/>
              <a:gd name="connsiteY1515" fmla="*/ 3335861 h 4571839"/>
              <a:gd name="connsiteX1516" fmla="*/ 1682669 w 5878513"/>
              <a:gd name="connsiteY1516" fmla="*/ 3325803 h 4571839"/>
              <a:gd name="connsiteX1517" fmla="*/ 664198 w 5878513"/>
              <a:gd name="connsiteY1517" fmla="*/ 3308562 h 4571839"/>
              <a:gd name="connsiteX1518" fmla="*/ 665163 w 5878513"/>
              <a:gd name="connsiteY1518" fmla="*/ 3314173 h 4571839"/>
              <a:gd name="connsiteX1519" fmla="*/ 670455 w 5878513"/>
              <a:gd name="connsiteY1519" fmla="*/ 3320056 h 4571839"/>
              <a:gd name="connsiteX1520" fmla="*/ 670455 w 5878513"/>
              <a:gd name="connsiteY1520" fmla="*/ 3315009 h 4571839"/>
              <a:gd name="connsiteX1521" fmla="*/ 668867 w 5878513"/>
              <a:gd name="connsiteY1521" fmla="*/ 3314009 h 4571839"/>
              <a:gd name="connsiteX1522" fmla="*/ 1691981 w 5878513"/>
              <a:gd name="connsiteY1522" fmla="*/ 3281865 h 4571839"/>
              <a:gd name="connsiteX1523" fmla="*/ 1684410 w 5878513"/>
              <a:gd name="connsiteY1523" fmla="*/ 3290561 h 4571839"/>
              <a:gd name="connsiteX1524" fmla="*/ 1670783 w 5878513"/>
              <a:gd name="connsiteY1524" fmla="*/ 3307593 h 4571839"/>
              <a:gd name="connsiteX1525" fmla="*/ 1667306 w 5878513"/>
              <a:gd name="connsiteY1525" fmla="*/ 3322097 h 4571839"/>
              <a:gd name="connsiteX1526" fmla="*/ 1665335 w 5878513"/>
              <a:gd name="connsiteY1526" fmla="*/ 3331843 h 4571839"/>
              <a:gd name="connsiteX1527" fmla="*/ 1688110 w 5878513"/>
              <a:gd name="connsiteY1527" fmla="*/ 3300730 h 4571839"/>
              <a:gd name="connsiteX1528" fmla="*/ 1692205 w 5878513"/>
              <a:gd name="connsiteY1528" fmla="*/ 3281865 h 4571839"/>
              <a:gd name="connsiteX1529" fmla="*/ 712788 w 5878513"/>
              <a:gd name="connsiteY1529" fmla="*/ 3268501 h 4571839"/>
              <a:gd name="connsiteX1530" fmla="*/ 716829 w 5878513"/>
              <a:gd name="connsiteY1530" fmla="*/ 3269902 h 4571839"/>
              <a:gd name="connsiteX1531" fmla="*/ 719138 w 5878513"/>
              <a:gd name="connsiteY1531" fmla="*/ 3275038 h 4571839"/>
              <a:gd name="connsiteX1532" fmla="*/ 716829 w 5878513"/>
              <a:gd name="connsiteY1532" fmla="*/ 3274571 h 4571839"/>
              <a:gd name="connsiteX1533" fmla="*/ 716829 w 5878513"/>
              <a:gd name="connsiteY1533" fmla="*/ 3276439 h 4571839"/>
              <a:gd name="connsiteX1534" fmla="*/ 714520 w 5878513"/>
              <a:gd name="connsiteY1534" fmla="*/ 3273638 h 4571839"/>
              <a:gd name="connsiteX1535" fmla="*/ 686454 w 5878513"/>
              <a:gd name="connsiteY1535" fmla="*/ 3260563 h 4571839"/>
              <a:gd name="connsiteX1536" fmla="*/ 688135 w 5878513"/>
              <a:gd name="connsiteY1536" fmla="*/ 3261622 h 4571839"/>
              <a:gd name="connsiteX1537" fmla="*/ 691497 w 5878513"/>
              <a:gd name="connsiteY1537" fmla="*/ 3264797 h 4571839"/>
              <a:gd name="connsiteX1538" fmla="*/ 693738 w 5878513"/>
              <a:gd name="connsiteY1538" fmla="*/ 3268501 h 4571839"/>
              <a:gd name="connsiteX1539" fmla="*/ 693738 w 5878513"/>
              <a:gd name="connsiteY1539" fmla="*/ 3271676 h 4571839"/>
              <a:gd name="connsiteX1540" fmla="*/ 690936 w 5878513"/>
              <a:gd name="connsiteY1540" fmla="*/ 3271676 h 4571839"/>
              <a:gd name="connsiteX1541" fmla="*/ 686454 w 5878513"/>
              <a:gd name="connsiteY1541" fmla="*/ 3268501 h 4571839"/>
              <a:gd name="connsiteX1542" fmla="*/ 684773 w 5878513"/>
              <a:gd name="connsiteY1542" fmla="*/ 3263738 h 4571839"/>
              <a:gd name="connsiteX1543" fmla="*/ 684213 w 5878513"/>
              <a:gd name="connsiteY1543" fmla="*/ 3262151 h 4571839"/>
              <a:gd name="connsiteX1544" fmla="*/ 1723585 w 5878513"/>
              <a:gd name="connsiteY1544" fmla="*/ 3245567 h 4571839"/>
              <a:gd name="connsiteX1545" fmla="*/ 1719961 w 5878513"/>
              <a:gd name="connsiteY1545" fmla="*/ 3249728 h 4571839"/>
              <a:gd name="connsiteX1546" fmla="*/ 1719403 w 5878513"/>
              <a:gd name="connsiteY1546" fmla="*/ 3252148 h 4571839"/>
              <a:gd name="connsiteX1547" fmla="*/ 1766465 w 5878513"/>
              <a:gd name="connsiteY1547" fmla="*/ 3219629 h 4571839"/>
              <a:gd name="connsiteX1548" fmla="*/ 1761701 w 5878513"/>
              <a:gd name="connsiteY1548" fmla="*/ 3223863 h 4571839"/>
              <a:gd name="connsiteX1549" fmla="*/ 1757466 w 5878513"/>
              <a:gd name="connsiteY1549" fmla="*/ 3228627 h 4571839"/>
              <a:gd name="connsiteX1550" fmla="*/ 1729937 w 5878513"/>
              <a:gd name="connsiteY1550" fmla="*/ 3257741 h 4571839"/>
              <a:gd name="connsiteX1551" fmla="*/ 1714069 w 5878513"/>
              <a:gd name="connsiteY1551" fmla="*/ 3278244 h 4571839"/>
              <a:gd name="connsiteX1552" fmla="*/ 1710217 w 5878513"/>
              <a:gd name="connsiteY1552" fmla="*/ 3297746 h 4571839"/>
              <a:gd name="connsiteX1553" fmla="*/ 1702270 w 5878513"/>
              <a:gd name="connsiteY1553" fmla="*/ 3335332 h 4571839"/>
              <a:gd name="connsiteX1554" fmla="*/ 1701174 w 5878513"/>
              <a:gd name="connsiteY1554" fmla="*/ 3341538 h 4571839"/>
              <a:gd name="connsiteX1555" fmla="*/ 1723585 w 5878513"/>
              <a:gd name="connsiteY1555" fmla="*/ 3317028 h 4571839"/>
              <a:gd name="connsiteX1556" fmla="*/ 1760538 w 5878513"/>
              <a:gd name="connsiteY1556" fmla="*/ 3119276 h 4571839"/>
              <a:gd name="connsiteX1557" fmla="*/ 1762205 w 5878513"/>
              <a:gd name="connsiteY1557" fmla="*/ 3119276 h 4571839"/>
              <a:gd name="connsiteX1558" fmla="*/ 1763872 w 5878513"/>
              <a:gd name="connsiteY1558" fmla="*/ 3120142 h 4571839"/>
              <a:gd name="connsiteX1559" fmla="*/ 1766095 w 5878513"/>
              <a:gd name="connsiteY1559" fmla="*/ 3120142 h 4571839"/>
              <a:gd name="connsiteX1560" fmla="*/ 1765539 w 5878513"/>
              <a:gd name="connsiteY1560" fmla="*/ 3119276 h 4571839"/>
              <a:gd name="connsiteX1561" fmla="*/ 1768317 w 5878513"/>
              <a:gd name="connsiteY1561" fmla="*/ 3119709 h 4571839"/>
              <a:gd name="connsiteX1562" fmla="*/ 1771651 w 5878513"/>
              <a:gd name="connsiteY1562" fmla="*/ 3122307 h 4571839"/>
              <a:gd name="connsiteX1563" fmla="*/ 1769429 w 5878513"/>
              <a:gd name="connsiteY1563" fmla="*/ 3124039 h 4571839"/>
              <a:gd name="connsiteX1564" fmla="*/ 1763872 w 5878513"/>
              <a:gd name="connsiteY1564" fmla="*/ 3121441 h 4571839"/>
              <a:gd name="connsiteX1565" fmla="*/ 1783236 w 5878513"/>
              <a:gd name="connsiteY1565" fmla="*/ 3083987 h 4571839"/>
              <a:gd name="connsiteX1566" fmla="*/ 1757466 w 5878513"/>
              <a:gd name="connsiteY1566" fmla="*/ 3114289 h 4571839"/>
              <a:gd name="connsiteX1567" fmla="*/ 1749754 w 5878513"/>
              <a:gd name="connsiteY1567" fmla="*/ 3124689 h 4571839"/>
              <a:gd name="connsiteX1568" fmla="*/ 1742532 w 5878513"/>
              <a:gd name="connsiteY1568" fmla="*/ 3150582 h 4571839"/>
              <a:gd name="connsiteX1569" fmla="*/ 1737077 w 5878513"/>
              <a:gd name="connsiteY1569" fmla="*/ 3181305 h 4571839"/>
              <a:gd name="connsiteX1570" fmla="*/ 1770754 w 5878513"/>
              <a:gd name="connsiteY1570" fmla="*/ 3153753 h 4571839"/>
              <a:gd name="connsiteX1571" fmla="*/ 1774318 w 5878513"/>
              <a:gd name="connsiteY1571" fmla="*/ 3126760 h 4571839"/>
              <a:gd name="connsiteX1572" fmla="*/ 1805374 w 5878513"/>
              <a:gd name="connsiteY1572" fmla="*/ 3062400 h 4571839"/>
              <a:gd name="connsiteX1573" fmla="*/ 1796038 w 5878513"/>
              <a:gd name="connsiteY1573" fmla="*/ 3098174 h 4571839"/>
              <a:gd name="connsiteX1574" fmla="*/ 1787738 w 5878513"/>
              <a:gd name="connsiteY1574" fmla="*/ 3139859 h 4571839"/>
              <a:gd name="connsiteX1575" fmla="*/ 1806699 w 5878513"/>
              <a:gd name="connsiteY1575" fmla="*/ 3124346 h 4571839"/>
              <a:gd name="connsiteX1576" fmla="*/ 1809234 w 5878513"/>
              <a:gd name="connsiteY1576" fmla="*/ 3119277 h 4571839"/>
              <a:gd name="connsiteX1577" fmla="*/ 1802893 w 5878513"/>
              <a:gd name="connsiteY1577" fmla="*/ 3119277 h 4571839"/>
              <a:gd name="connsiteX1578" fmla="*/ 1795463 w 5878513"/>
              <a:gd name="connsiteY1578" fmla="*/ 3115542 h 4571839"/>
              <a:gd name="connsiteX1579" fmla="*/ 1800607 w 5878513"/>
              <a:gd name="connsiteY1579" fmla="*/ 3111339 h 4571839"/>
              <a:gd name="connsiteX1580" fmla="*/ 1802893 w 5878513"/>
              <a:gd name="connsiteY1580" fmla="*/ 3115542 h 4571839"/>
              <a:gd name="connsiteX1581" fmla="*/ 1809345 w 5878513"/>
              <a:gd name="connsiteY1581" fmla="*/ 3119056 h 4571839"/>
              <a:gd name="connsiteX1582" fmla="*/ 1812522 w 5878513"/>
              <a:gd name="connsiteY1582" fmla="*/ 3112701 h 4571839"/>
              <a:gd name="connsiteX1583" fmla="*/ 1820463 w 5878513"/>
              <a:gd name="connsiteY1583" fmla="*/ 3102643 h 4571839"/>
              <a:gd name="connsiteX1584" fmla="*/ 1830336 w 5878513"/>
              <a:gd name="connsiteY1584" fmla="*/ 3085367 h 4571839"/>
              <a:gd name="connsiteX1585" fmla="*/ 1827743 w 5878513"/>
              <a:gd name="connsiteY1585" fmla="*/ 3083042 h 4571839"/>
              <a:gd name="connsiteX1586" fmla="*/ 1826155 w 5878513"/>
              <a:gd name="connsiteY1586" fmla="*/ 3084101 h 4571839"/>
              <a:gd name="connsiteX1587" fmla="*/ 1827213 w 5878513"/>
              <a:gd name="connsiteY1587" fmla="*/ 3087276 h 4571839"/>
              <a:gd name="connsiteX1588" fmla="*/ 1824038 w 5878513"/>
              <a:gd name="connsiteY1588" fmla="*/ 3081454 h 4571839"/>
              <a:gd name="connsiteX1589" fmla="*/ 1815043 w 5878513"/>
              <a:gd name="connsiteY1589" fmla="*/ 3068222 h 4571839"/>
              <a:gd name="connsiteX1590" fmla="*/ 1806576 w 5878513"/>
              <a:gd name="connsiteY1590" fmla="*/ 3062400 h 4571839"/>
              <a:gd name="connsiteX1591" fmla="*/ 1805672 w 5878513"/>
              <a:gd name="connsiteY1591" fmla="*/ 3061256 h 4571839"/>
              <a:gd name="connsiteX1592" fmla="*/ 1805424 w 5878513"/>
              <a:gd name="connsiteY1592" fmla="*/ 3062207 h 4571839"/>
              <a:gd name="connsiteX1593" fmla="*/ 1807105 w 5878513"/>
              <a:gd name="connsiteY1593" fmla="*/ 3061871 h 4571839"/>
              <a:gd name="connsiteX1594" fmla="*/ 3328988 w 5878513"/>
              <a:gd name="connsiteY1594" fmla="*/ 3049426 h 4571839"/>
              <a:gd name="connsiteX1595" fmla="*/ 3330047 w 5878513"/>
              <a:gd name="connsiteY1595" fmla="*/ 3049952 h 4571839"/>
              <a:gd name="connsiteX1596" fmla="*/ 3380317 w 5878513"/>
              <a:gd name="connsiteY1596" fmla="*/ 3093087 h 4571839"/>
              <a:gd name="connsiteX1597" fmla="*/ 3432176 w 5878513"/>
              <a:gd name="connsiteY1597" fmla="*/ 3133066 h 4571839"/>
              <a:gd name="connsiteX1598" fmla="*/ 3433763 w 5878513"/>
              <a:gd name="connsiteY1598" fmla="*/ 3134644 h 4571839"/>
              <a:gd name="connsiteX1599" fmla="*/ 3433234 w 5878513"/>
              <a:gd name="connsiteY1599" fmla="*/ 3137274 h 4571839"/>
              <a:gd name="connsiteX1600" fmla="*/ 3431117 w 5878513"/>
              <a:gd name="connsiteY1600" fmla="*/ 3138326 h 4571839"/>
              <a:gd name="connsiteX1601" fmla="*/ 3429530 w 5878513"/>
              <a:gd name="connsiteY1601" fmla="*/ 3137800 h 4571839"/>
              <a:gd name="connsiteX1602" fmla="*/ 3376613 w 5878513"/>
              <a:gd name="connsiteY1602" fmla="*/ 3097821 h 4571839"/>
              <a:gd name="connsiteX1603" fmla="*/ 3326342 w 5878513"/>
              <a:gd name="connsiteY1603" fmla="*/ 3054686 h 4571839"/>
              <a:gd name="connsiteX1604" fmla="*/ 3325813 w 5878513"/>
              <a:gd name="connsiteY1604" fmla="*/ 3052056 h 4571839"/>
              <a:gd name="connsiteX1605" fmla="*/ 3326342 w 5878513"/>
              <a:gd name="connsiteY1605" fmla="*/ 3050478 h 4571839"/>
              <a:gd name="connsiteX1606" fmla="*/ 32510 w 5878513"/>
              <a:gd name="connsiteY1606" fmla="*/ 3006563 h 4571839"/>
              <a:gd name="connsiteX1607" fmla="*/ 34443 w 5878513"/>
              <a:gd name="connsiteY1607" fmla="*/ 3006563 h 4571839"/>
              <a:gd name="connsiteX1608" fmla="*/ 34926 w 5878513"/>
              <a:gd name="connsiteY1608" fmla="*/ 3008680 h 4571839"/>
              <a:gd name="connsiteX1609" fmla="*/ 34443 w 5878513"/>
              <a:gd name="connsiteY1609" fmla="*/ 3010268 h 4571839"/>
              <a:gd name="connsiteX1610" fmla="*/ 31544 w 5878513"/>
              <a:gd name="connsiteY1610" fmla="*/ 3012914 h 4571839"/>
              <a:gd name="connsiteX1611" fmla="*/ 26712 w 5878513"/>
              <a:gd name="connsiteY1611" fmla="*/ 3014501 h 4571839"/>
              <a:gd name="connsiteX1612" fmla="*/ 23813 w 5878513"/>
              <a:gd name="connsiteY1612" fmla="*/ 3013972 h 4571839"/>
              <a:gd name="connsiteX1613" fmla="*/ 25262 w 5878513"/>
              <a:gd name="connsiteY1613" fmla="*/ 3010797 h 4571839"/>
              <a:gd name="connsiteX1614" fmla="*/ 28645 w 5878513"/>
              <a:gd name="connsiteY1614" fmla="*/ 3007622 h 4571839"/>
              <a:gd name="connsiteX1615" fmla="*/ 499534 w 5878513"/>
              <a:gd name="connsiteY1615" fmla="*/ 2897555 h 4571839"/>
              <a:gd name="connsiteX1616" fmla="*/ 499005 w 5878513"/>
              <a:gd name="connsiteY1616" fmla="*/ 2905493 h 4571839"/>
              <a:gd name="connsiteX1617" fmla="*/ 493713 w 5878513"/>
              <a:gd name="connsiteY1617" fmla="*/ 2917664 h 4571839"/>
              <a:gd name="connsiteX1618" fmla="*/ 490538 w 5878513"/>
              <a:gd name="connsiteY1618" fmla="*/ 2921368 h 4571839"/>
              <a:gd name="connsiteX1619" fmla="*/ 501121 w 5878513"/>
              <a:gd name="connsiteY1619" fmla="*/ 2949414 h 4571839"/>
              <a:gd name="connsiteX1620" fmla="*/ 534459 w 5878513"/>
              <a:gd name="connsiteY1620" fmla="*/ 3011855 h 4571839"/>
              <a:gd name="connsiteX1621" fmla="*/ 606955 w 5878513"/>
              <a:gd name="connsiteY1621" fmla="*/ 3130918 h 4571839"/>
              <a:gd name="connsiteX1622" fmla="*/ 686859 w 5878513"/>
              <a:gd name="connsiteY1622" fmla="*/ 3245218 h 4571839"/>
              <a:gd name="connsiteX1623" fmla="*/ 742784 w 5878513"/>
              <a:gd name="connsiteY1623" fmla="*/ 3312394 h 4571839"/>
              <a:gd name="connsiteX1624" fmla="*/ 742950 w 5878513"/>
              <a:gd name="connsiteY1624" fmla="*/ 3311893 h 4571839"/>
              <a:gd name="connsiteX1625" fmla="*/ 742421 w 5878513"/>
              <a:gd name="connsiteY1625" fmla="*/ 3309776 h 4571839"/>
              <a:gd name="connsiteX1626" fmla="*/ 745596 w 5878513"/>
              <a:gd name="connsiteY1626" fmla="*/ 3309247 h 4571839"/>
              <a:gd name="connsiteX1627" fmla="*/ 747713 w 5878513"/>
              <a:gd name="connsiteY1627" fmla="*/ 3306072 h 4571839"/>
              <a:gd name="connsiteX1628" fmla="*/ 744538 w 5878513"/>
              <a:gd name="connsiteY1628" fmla="*/ 3297076 h 4571839"/>
              <a:gd name="connsiteX1629" fmla="*/ 722313 w 5878513"/>
              <a:gd name="connsiteY1629" fmla="*/ 3272205 h 4571839"/>
              <a:gd name="connsiteX1630" fmla="*/ 712788 w 5878513"/>
              <a:gd name="connsiteY1630" fmla="*/ 3261622 h 4571839"/>
              <a:gd name="connsiteX1631" fmla="*/ 713317 w 5878513"/>
              <a:gd name="connsiteY1631" fmla="*/ 3260034 h 4571839"/>
              <a:gd name="connsiteX1632" fmla="*/ 715434 w 5878513"/>
              <a:gd name="connsiteY1632" fmla="*/ 3260034 h 4571839"/>
              <a:gd name="connsiteX1633" fmla="*/ 696384 w 5878513"/>
              <a:gd name="connsiteY1633" fmla="*/ 3231459 h 4571839"/>
              <a:gd name="connsiteX1634" fmla="*/ 678921 w 5878513"/>
              <a:gd name="connsiteY1634" fmla="*/ 3198651 h 4571839"/>
              <a:gd name="connsiteX1635" fmla="*/ 676805 w 5878513"/>
              <a:gd name="connsiteY1635" fmla="*/ 3198651 h 4571839"/>
              <a:gd name="connsiteX1636" fmla="*/ 677334 w 5878513"/>
              <a:gd name="connsiteY1636" fmla="*/ 3201826 h 4571839"/>
              <a:gd name="connsiteX1637" fmla="*/ 676275 w 5878513"/>
              <a:gd name="connsiteY1637" fmla="*/ 3196005 h 4571839"/>
              <a:gd name="connsiteX1638" fmla="*/ 673100 w 5878513"/>
              <a:gd name="connsiteY1638" fmla="*/ 3181718 h 4571839"/>
              <a:gd name="connsiteX1639" fmla="*/ 670455 w 5878513"/>
              <a:gd name="connsiteY1639" fmla="*/ 3178014 h 4571839"/>
              <a:gd name="connsiteX1640" fmla="*/ 661988 w 5878513"/>
              <a:gd name="connsiteY1640" fmla="*/ 3175897 h 4571839"/>
              <a:gd name="connsiteX1641" fmla="*/ 655109 w 5878513"/>
              <a:gd name="connsiteY1641" fmla="*/ 3171134 h 4571839"/>
              <a:gd name="connsiteX1642" fmla="*/ 665163 w 5878513"/>
              <a:gd name="connsiteY1642" fmla="*/ 3188068 h 4571839"/>
              <a:gd name="connsiteX1643" fmla="*/ 675746 w 5878513"/>
              <a:gd name="connsiteY1643" fmla="*/ 3203943 h 4571839"/>
              <a:gd name="connsiteX1644" fmla="*/ 678392 w 5878513"/>
              <a:gd name="connsiteY1644" fmla="*/ 3209234 h 4571839"/>
              <a:gd name="connsiteX1645" fmla="*/ 679450 w 5878513"/>
              <a:gd name="connsiteY1645" fmla="*/ 3217701 h 4571839"/>
              <a:gd name="connsiteX1646" fmla="*/ 677863 w 5878513"/>
              <a:gd name="connsiteY1646" fmla="*/ 3220347 h 4571839"/>
              <a:gd name="connsiteX1647" fmla="*/ 674688 w 5878513"/>
              <a:gd name="connsiteY1647" fmla="*/ 3220876 h 4571839"/>
              <a:gd name="connsiteX1648" fmla="*/ 667809 w 5878513"/>
              <a:gd name="connsiteY1648" fmla="*/ 3216114 h 4571839"/>
              <a:gd name="connsiteX1649" fmla="*/ 665163 w 5878513"/>
              <a:gd name="connsiteY1649" fmla="*/ 3211880 h 4571839"/>
              <a:gd name="connsiteX1650" fmla="*/ 642938 w 5878513"/>
              <a:gd name="connsiteY1650" fmla="*/ 3177484 h 4571839"/>
              <a:gd name="connsiteX1651" fmla="*/ 603251 w 5878513"/>
              <a:gd name="connsiteY1651" fmla="*/ 3108164 h 4571839"/>
              <a:gd name="connsiteX1652" fmla="*/ 584730 w 5878513"/>
              <a:gd name="connsiteY1652" fmla="*/ 3072180 h 4571839"/>
              <a:gd name="connsiteX1653" fmla="*/ 561446 w 5878513"/>
              <a:gd name="connsiteY1653" fmla="*/ 3030376 h 4571839"/>
              <a:gd name="connsiteX1654" fmla="*/ 518584 w 5878513"/>
              <a:gd name="connsiteY1654" fmla="*/ 2942535 h 4571839"/>
              <a:gd name="connsiteX1655" fmla="*/ 3786188 w 5878513"/>
              <a:gd name="connsiteY1655" fmla="*/ 2803363 h 4571839"/>
              <a:gd name="connsiteX1656" fmla="*/ 3789521 w 5878513"/>
              <a:gd name="connsiteY1656" fmla="*/ 2805095 h 4571839"/>
              <a:gd name="connsiteX1657" fmla="*/ 3790950 w 5878513"/>
              <a:gd name="connsiteY1657" fmla="*/ 2807404 h 4571839"/>
              <a:gd name="connsiteX1658" fmla="*/ 3789521 w 5878513"/>
              <a:gd name="connsiteY1658" fmla="*/ 2809136 h 4571839"/>
              <a:gd name="connsiteX1659" fmla="*/ 3786188 w 5878513"/>
              <a:gd name="connsiteY1659" fmla="*/ 2809713 h 4571839"/>
              <a:gd name="connsiteX1660" fmla="*/ 3782378 w 5878513"/>
              <a:gd name="connsiteY1660" fmla="*/ 2808559 h 4571839"/>
              <a:gd name="connsiteX1661" fmla="*/ 3781425 w 5878513"/>
              <a:gd name="connsiteY1661" fmla="*/ 2805672 h 4571839"/>
              <a:gd name="connsiteX1662" fmla="*/ 3783330 w 5878513"/>
              <a:gd name="connsiteY1662" fmla="*/ 2803940 h 4571839"/>
              <a:gd name="connsiteX1663" fmla="*/ 829700 w 5878513"/>
              <a:gd name="connsiteY1663" fmla="*/ 2731891 h 4571839"/>
              <a:gd name="connsiteX1664" fmla="*/ 819133 w 5878513"/>
              <a:gd name="connsiteY1664" fmla="*/ 2738120 h 4571839"/>
              <a:gd name="connsiteX1665" fmla="*/ 820209 w 5878513"/>
              <a:gd name="connsiteY1665" fmla="*/ 2739863 h 4571839"/>
              <a:gd name="connsiteX1666" fmla="*/ 821796 w 5878513"/>
              <a:gd name="connsiteY1666" fmla="*/ 2750447 h 4571839"/>
              <a:gd name="connsiteX1667" fmla="*/ 823384 w 5878513"/>
              <a:gd name="connsiteY1667" fmla="*/ 2752034 h 4571839"/>
              <a:gd name="connsiteX1668" fmla="*/ 825500 w 5878513"/>
              <a:gd name="connsiteY1668" fmla="*/ 2748330 h 4571839"/>
              <a:gd name="connsiteX1669" fmla="*/ 827088 w 5878513"/>
              <a:gd name="connsiteY1669" fmla="*/ 2749917 h 4571839"/>
              <a:gd name="connsiteX1670" fmla="*/ 830263 w 5878513"/>
              <a:gd name="connsiteY1670" fmla="*/ 2760501 h 4571839"/>
              <a:gd name="connsiteX1671" fmla="*/ 842434 w 5878513"/>
              <a:gd name="connsiteY1671" fmla="*/ 2780080 h 4571839"/>
              <a:gd name="connsiteX1672" fmla="*/ 851430 w 5878513"/>
              <a:gd name="connsiteY1672" fmla="*/ 2789605 h 4571839"/>
              <a:gd name="connsiteX1673" fmla="*/ 846138 w 5878513"/>
              <a:gd name="connsiteY1673" fmla="*/ 2775847 h 4571839"/>
              <a:gd name="connsiteX1674" fmla="*/ 839788 w 5878513"/>
              <a:gd name="connsiteY1674" fmla="*/ 2749917 h 4571839"/>
              <a:gd name="connsiteX1675" fmla="*/ 832380 w 5878513"/>
              <a:gd name="connsiteY1675" fmla="*/ 2734572 h 4571839"/>
              <a:gd name="connsiteX1676" fmla="*/ 837441 w 5878513"/>
              <a:gd name="connsiteY1676" fmla="*/ 2727328 h 4571839"/>
              <a:gd name="connsiteX1677" fmla="*/ 834320 w 5878513"/>
              <a:gd name="connsiteY1677" fmla="*/ 2729168 h 4571839"/>
              <a:gd name="connsiteX1678" fmla="*/ 834496 w 5878513"/>
              <a:gd name="connsiteY1678" fmla="*/ 2729280 h 4571839"/>
              <a:gd name="connsiteX1679" fmla="*/ 838200 w 5878513"/>
              <a:gd name="connsiteY1679" fmla="*/ 2728222 h 4571839"/>
              <a:gd name="connsiteX1680" fmla="*/ 823913 w 5878513"/>
              <a:gd name="connsiteY1680" fmla="*/ 2673188 h 4571839"/>
              <a:gd name="connsiteX1681" fmla="*/ 828675 w 5878513"/>
              <a:gd name="connsiteY1681" fmla="*/ 2678268 h 4571839"/>
              <a:gd name="connsiteX1682" fmla="*/ 830263 w 5878513"/>
              <a:gd name="connsiteY1682" fmla="*/ 2685888 h 4571839"/>
              <a:gd name="connsiteX1683" fmla="*/ 827617 w 5878513"/>
              <a:gd name="connsiteY1683" fmla="*/ 2684364 h 4571839"/>
              <a:gd name="connsiteX1684" fmla="*/ 826030 w 5878513"/>
              <a:gd name="connsiteY1684" fmla="*/ 2677252 h 4571839"/>
              <a:gd name="connsiteX1685" fmla="*/ 822524 w 5878513"/>
              <a:gd name="connsiteY1685" fmla="*/ 2662076 h 4571839"/>
              <a:gd name="connsiteX1686" fmla="*/ 826691 w 5878513"/>
              <a:gd name="connsiteY1686" fmla="*/ 2665251 h 4571839"/>
              <a:gd name="connsiteX1687" fmla="*/ 830263 w 5878513"/>
              <a:gd name="connsiteY1687" fmla="*/ 2670014 h 4571839"/>
              <a:gd name="connsiteX1688" fmla="*/ 820738 w 5878513"/>
              <a:gd name="connsiteY1688" fmla="*/ 2664193 h 4571839"/>
              <a:gd name="connsiteX1689" fmla="*/ 812258 w 5878513"/>
              <a:gd name="connsiteY1689" fmla="*/ 2613022 h 4571839"/>
              <a:gd name="connsiteX1690" fmla="*/ 805264 w 5878513"/>
              <a:gd name="connsiteY1690" fmla="*/ 2664898 h 4571839"/>
              <a:gd name="connsiteX1691" fmla="*/ 799477 w 5878513"/>
              <a:gd name="connsiteY1691" fmla="*/ 2701000 h 4571839"/>
              <a:gd name="connsiteX1692" fmla="*/ 800100 w 5878513"/>
              <a:gd name="connsiteY1692" fmla="*/ 2701234 h 4571839"/>
              <a:gd name="connsiteX1693" fmla="*/ 799260 w 5878513"/>
              <a:gd name="connsiteY1693" fmla="*/ 2702355 h 4571839"/>
              <a:gd name="connsiteX1694" fmla="*/ 798545 w 5878513"/>
              <a:gd name="connsiteY1694" fmla="*/ 2706816 h 4571839"/>
              <a:gd name="connsiteX1695" fmla="*/ 804863 w 5878513"/>
              <a:gd name="connsiteY1695" fmla="*/ 2714992 h 4571839"/>
              <a:gd name="connsiteX1696" fmla="*/ 815890 w 5878513"/>
              <a:gd name="connsiteY1696" fmla="*/ 2732864 h 4571839"/>
              <a:gd name="connsiteX1697" fmla="*/ 833327 w 5878513"/>
              <a:gd name="connsiteY1697" fmla="*/ 2722488 h 4571839"/>
              <a:gd name="connsiteX1698" fmla="*/ 829205 w 5878513"/>
              <a:gd name="connsiteY1698" fmla="*/ 2717638 h 4571839"/>
              <a:gd name="connsiteX1699" fmla="*/ 813859 w 5878513"/>
              <a:gd name="connsiteY1699" fmla="*/ 2703880 h 4571839"/>
              <a:gd name="connsiteX1700" fmla="*/ 806980 w 5878513"/>
              <a:gd name="connsiteY1700" fmla="*/ 2691709 h 4571839"/>
              <a:gd name="connsiteX1701" fmla="*/ 806980 w 5878513"/>
              <a:gd name="connsiteY1701" fmla="*/ 2683242 h 4571839"/>
              <a:gd name="connsiteX1702" fmla="*/ 808567 w 5878513"/>
              <a:gd name="connsiteY1702" fmla="*/ 2690122 h 4571839"/>
              <a:gd name="connsiteX1703" fmla="*/ 817563 w 5878513"/>
              <a:gd name="connsiteY1703" fmla="*/ 2701763 h 4571839"/>
              <a:gd name="connsiteX1704" fmla="*/ 824442 w 5878513"/>
              <a:gd name="connsiteY1704" fmla="*/ 2702292 h 4571839"/>
              <a:gd name="connsiteX1705" fmla="*/ 823913 w 5878513"/>
              <a:gd name="connsiteY1705" fmla="*/ 2707055 h 4571839"/>
              <a:gd name="connsiteX1706" fmla="*/ 830263 w 5878513"/>
              <a:gd name="connsiteY1706" fmla="*/ 2713934 h 4571839"/>
              <a:gd name="connsiteX1707" fmla="*/ 831321 w 5878513"/>
              <a:gd name="connsiteY1707" fmla="*/ 2718697 h 4571839"/>
              <a:gd name="connsiteX1708" fmla="*/ 832909 w 5878513"/>
              <a:gd name="connsiteY1708" fmla="*/ 2713934 h 4571839"/>
              <a:gd name="connsiteX1709" fmla="*/ 832380 w 5878513"/>
              <a:gd name="connsiteY1709" fmla="*/ 2708642 h 4571839"/>
              <a:gd name="connsiteX1710" fmla="*/ 825500 w 5878513"/>
              <a:gd name="connsiteY1710" fmla="*/ 2701234 h 4571839"/>
              <a:gd name="connsiteX1711" fmla="*/ 823913 w 5878513"/>
              <a:gd name="connsiteY1711" fmla="*/ 2691709 h 4571839"/>
              <a:gd name="connsiteX1712" fmla="*/ 827088 w 5878513"/>
              <a:gd name="connsiteY1712" fmla="*/ 2690122 h 4571839"/>
              <a:gd name="connsiteX1713" fmla="*/ 828675 w 5878513"/>
              <a:gd name="connsiteY1713" fmla="*/ 2691180 h 4571839"/>
              <a:gd name="connsiteX1714" fmla="*/ 824442 w 5878513"/>
              <a:gd name="connsiteY1714" fmla="*/ 2692767 h 4571839"/>
              <a:gd name="connsiteX1715" fmla="*/ 833967 w 5878513"/>
              <a:gd name="connsiteY1715" fmla="*/ 2704938 h 4571839"/>
              <a:gd name="connsiteX1716" fmla="*/ 842162 w 5878513"/>
              <a:gd name="connsiteY1716" fmla="*/ 2717231 h 4571839"/>
              <a:gd name="connsiteX1717" fmla="*/ 846092 w 5878513"/>
              <a:gd name="connsiteY1717" fmla="*/ 2714892 h 4571839"/>
              <a:gd name="connsiteX1718" fmla="*/ 840846 w 5878513"/>
              <a:gd name="connsiteY1718" fmla="*/ 2703351 h 4571839"/>
              <a:gd name="connsiteX1719" fmla="*/ 836084 w 5878513"/>
              <a:gd name="connsiteY1719" fmla="*/ 2698588 h 4571839"/>
              <a:gd name="connsiteX1720" fmla="*/ 838200 w 5878513"/>
              <a:gd name="connsiteY1720" fmla="*/ 2699647 h 4571839"/>
              <a:gd name="connsiteX1721" fmla="*/ 841375 w 5878513"/>
              <a:gd name="connsiteY1721" fmla="*/ 2699647 h 4571839"/>
              <a:gd name="connsiteX1722" fmla="*/ 839788 w 5878513"/>
              <a:gd name="connsiteY1722" fmla="*/ 2695942 h 4571839"/>
              <a:gd name="connsiteX1723" fmla="*/ 833967 w 5878513"/>
              <a:gd name="connsiteY1723" fmla="*/ 2694355 h 4571839"/>
              <a:gd name="connsiteX1724" fmla="*/ 832380 w 5878513"/>
              <a:gd name="connsiteY1724" fmla="*/ 2691180 h 4571839"/>
              <a:gd name="connsiteX1725" fmla="*/ 836084 w 5878513"/>
              <a:gd name="connsiteY1725" fmla="*/ 2691180 h 4571839"/>
              <a:gd name="connsiteX1726" fmla="*/ 842434 w 5878513"/>
              <a:gd name="connsiteY1726" fmla="*/ 2695942 h 4571839"/>
              <a:gd name="connsiteX1727" fmla="*/ 844550 w 5878513"/>
              <a:gd name="connsiteY1727" fmla="*/ 2699647 h 4571839"/>
              <a:gd name="connsiteX1728" fmla="*/ 844550 w 5878513"/>
              <a:gd name="connsiteY1728" fmla="*/ 2693297 h 4571839"/>
              <a:gd name="connsiteX1729" fmla="*/ 833967 w 5878513"/>
              <a:gd name="connsiteY1729" fmla="*/ 2684301 h 4571839"/>
              <a:gd name="connsiteX1730" fmla="*/ 830263 w 5878513"/>
              <a:gd name="connsiteY1730" fmla="*/ 2675834 h 4571839"/>
              <a:gd name="connsiteX1731" fmla="*/ 832909 w 5878513"/>
              <a:gd name="connsiteY1731" fmla="*/ 2672130 h 4571839"/>
              <a:gd name="connsiteX1732" fmla="*/ 830792 w 5878513"/>
              <a:gd name="connsiteY1732" fmla="*/ 2664192 h 4571839"/>
              <a:gd name="connsiteX1733" fmla="*/ 828675 w 5878513"/>
              <a:gd name="connsiteY1733" fmla="*/ 2660488 h 4571839"/>
              <a:gd name="connsiteX1734" fmla="*/ 831321 w 5878513"/>
              <a:gd name="connsiteY1734" fmla="*/ 2659959 h 4571839"/>
              <a:gd name="connsiteX1735" fmla="*/ 835555 w 5878513"/>
              <a:gd name="connsiteY1735" fmla="*/ 2661547 h 4571839"/>
              <a:gd name="connsiteX1736" fmla="*/ 834496 w 5878513"/>
              <a:gd name="connsiteY1736" fmla="*/ 2668426 h 4571839"/>
              <a:gd name="connsiteX1737" fmla="*/ 833967 w 5878513"/>
              <a:gd name="connsiteY1737" fmla="*/ 2672659 h 4571839"/>
              <a:gd name="connsiteX1738" fmla="*/ 839788 w 5878513"/>
              <a:gd name="connsiteY1738" fmla="*/ 2681126 h 4571839"/>
              <a:gd name="connsiteX1739" fmla="*/ 844550 w 5878513"/>
              <a:gd name="connsiteY1739" fmla="*/ 2691709 h 4571839"/>
              <a:gd name="connsiteX1740" fmla="*/ 844556 w 5878513"/>
              <a:gd name="connsiteY1740" fmla="*/ 2691713 h 4571839"/>
              <a:gd name="connsiteX1741" fmla="*/ 842348 w 5878513"/>
              <a:gd name="connsiteY1741" fmla="*/ 2666713 h 4571839"/>
              <a:gd name="connsiteX1742" fmla="*/ 832380 w 5878513"/>
              <a:gd name="connsiteY1742" fmla="*/ 2649376 h 4571839"/>
              <a:gd name="connsiteX1743" fmla="*/ 815446 w 5878513"/>
              <a:gd name="connsiteY1743" fmla="*/ 2622388 h 4571839"/>
              <a:gd name="connsiteX1744" fmla="*/ 3944938 w 5878513"/>
              <a:gd name="connsiteY1744" fmla="*/ 2587464 h 4571839"/>
              <a:gd name="connsiteX1745" fmla="*/ 3949213 w 5878513"/>
              <a:gd name="connsiteY1745" fmla="*/ 2587464 h 4571839"/>
              <a:gd name="connsiteX1746" fmla="*/ 3947991 w 5878513"/>
              <a:gd name="connsiteY1746" fmla="*/ 2589196 h 4571839"/>
              <a:gd name="connsiteX1747" fmla="*/ 3949213 w 5878513"/>
              <a:gd name="connsiteY1747" fmla="*/ 2590495 h 4571839"/>
              <a:gd name="connsiteX1748" fmla="*/ 3952876 w 5878513"/>
              <a:gd name="connsiteY1748" fmla="*/ 2590495 h 4571839"/>
              <a:gd name="connsiteX1749" fmla="*/ 3949823 w 5878513"/>
              <a:gd name="connsiteY1749" fmla="*/ 2592227 h 4571839"/>
              <a:gd name="connsiteX1750" fmla="*/ 3945549 w 5878513"/>
              <a:gd name="connsiteY1750" fmla="*/ 2592227 h 4571839"/>
              <a:gd name="connsiteX1751" fmla="*/ 3945549 w 5878513"/>
              <a:gd name="connsiteY1751" fmla="*/ 2589629 h 4571839"/>
              <a:gd name="connsiteX1752" fmla="*/ 3986486 w 5878513"/>
              <a:gd name="connsiteY1752" fmla="*/ 2587463 h 4571839"/>
              <a:gd name="connsiteX1753" fmla="*/ 3988087 w 5878513"/>
              <a:gd name="connsiteY1753" fmla="*/ 2590638 h 4571839"/>
              <a:gd name="connsiteX1754" fmla="*/ 3989687 w 5878513"/>
              <a:gd name="connsiteY1754" fmla="*/ 2593813 h 4571839"/>
              <a:gd name="connsiteX1755" fmla="*/ 3991288 w 5878513"/>
              <a:gd name="connsiteY1755" fmla="*/ 2592226 h 4571839"/>
              <a:gd name="connsiteX1756" fmla="*/ 3991288 w 5878513"/>
              <a:gd name="connsiteY1756" fmla="*/ 2589051 h 4571839"/>
              <a:gd name="connsiteX1757" fmla="*/ 3997690 w 5878513"/>
              <a:gd name="connsiteY1757" fmla="*/ 2590638 h 4571839"/>
              <a:gd name="connsiteX1758" fmla="*/ 4008360 w 5878513"/>
              <a:gd name="connsiteY1758" fmla="*/ 2596988 h 4571839"/>
              <a:gd name="connsiteX1759" fmla="*/ 4014229 w 5878513"/>
              <a:gd name="connsiteY1759" fmla="*/ 2594342 h 4571839"/>
              <a:gd name="connsiteX1760" fmla="*/ 4012628 w 5878513"/>
              <a:gd name="connsiteY1760" fmla="*/ 2593284 h 4571839"/>
              <a:gd name="connsiteX1761" fmla="*/ 4007293 w 5878513"/>
              <a:gd name="connsiteY1761" fmla="*/ 2593284 h 4571839"/>
              <a:gd name="connsiteX1762" fmla="*/ 4006760 w 5878513"/>
              <a:gd name="connsiteY1762" fmla="*/ 2591696 h 4571839"/>
              <a:gd name="connsiteX1763" fmla="*/ 4010494 w 5878513"/>
              <a:gd name="connsiteY1763" fmla="*/ 2590638 h 4571839"/>
              <a:gd name="connsiteX1764" fmla="*/ 4017430 w 5878513"/>
              <a:gd name="connsiteY1764" fmla="*/ 2590109 h 4571839"/>
              <a:gd name="connsiteX1765" fmla="*/ 4017430 w 5878513"/>
              <a:gd name="connsiteY1765" fmla="*/ 2594342 h 4571839"/>
              <a:gd name="connsiteX1766" fmla="*/ 4017963 w 5878513"/>
              <a:gd name="connsiteY1766" fmla="*/ 2600163 h 4571839"/>
              <a:gd name="connsiteX1767" fmla="*/ 4007293 w 5878513"/>
              <a:gd name="connsiteY1767" fmla="*/ 2600163 h 4571839"/>
              <a:gd name="connsiteX1768" fmla="*/ 3993422 w 5878513"/>
              <a:gd name="connsiteY1768" fmla="*/ 2598576 h 4571839"/>
              <a:gd name="connsiteX1769" fmla="*/ 3995022 w 5878513"/>
              <a:gd name="connsiteY1769" fmla="*/ 2595930 h 4571839"/>
              <a:gd name="connsiteX1770" fmla="*/ 3988087 w 5878513"/>
              <a:gd name="connsiteY1770" fmla="*/ 2595401 h 4571839"/>
              <a:gd name="connsiteX1771" fmla="*/ 3987553 w 5878513"/>
              <a:gd name="connsiteY1771" fmla="*/ 2593813 h 4571839"/>
              <a:gd name="connsiteX1772" fmla="*/ 3986486 w 5878513"/>
              <a:gd name="connsiteY1772" fmla="*/ 2597517 h 4571839"/>
              <a:gd name="connsiteX1773" fmla="*/ 3982218 w 5878513"/>
              <a:gd name="connsiteY1773" fmla="*/ 2596988 h 4571839"/>
              <a:gd name="connsiteX1774" fmla="*/ 3979551 w 5878513"/>
              <a:gd name="connsiteY1774" fmla="*/ 2593813 h 4571839"/>
              <a:gd name="connsiteX1775" fmla="*/ 3977417 w 5878513"/>
              <a:gd name="connsiteY1775" fmla="*/ 2594342 h 4571839"/>
              <a:gd name="connsiteX1776" fmla="*/ 3979017 w 5878513"/>
              <a:gd name="connsiteY1776" fmla="*/ 2598576 h 4571839"/>
              <a:gd name="connsiteX1777" fmla="*/ 3978484 w 5878513"/>
              <a:gd name="connsiteY1777" fmla="*/ 2600163 h 4571839"/>
              <a:gd name="connsiteX1778" fmla="*/ 3973682 w 5878513"/>
              <a:gd name="connsiteY1778" fmla="*/ 2598576 h 4571839"/>
              <a:gd name="connsiteX1779" fmla="*/ 3966746 w 5878513"/>
              <a:gd name="connsiteY1779" fmla="*/ 2598576 h 4571839"/>
              <a:gd name="connsiteX1780" fmla="*/ 3964612 w 5878513"/>
              <a:gd name="connsiteY1780" fmla="*/ 2596988 h 4571839"/>
              <a:gd name="connsiteX1781" fmla="*/ 3964612 w 5878513"/>
              <a:gd name="connsiteY1781" fmla="*/ 2594342 h 4571839"/>
              <a:gd name="connsiteX1782" fmla="*/ 3963012 w 5878513"/>
              <a:gd name="connsiteY1782" fmla="*/ 2594342 h 4571839"/>
              <a:gd name="connsiteX1783" fmla="*/ 3961945 w 5878513"/>
              <a:gd name="connsiteY1783" fmla="*/ 2593284 h 4571839"/>
              <a:gd name="connsiteX1784" fmla="*/ 3960344 w 5878513"/>
              <a:gd name="connsiteY1784" fmla="*/ 2594342 h 4571839"/>
              <a:gd name="connsiteX1785" fmla="*/ 3961411 w 5878513"/>
              <a:gd name="connsiteY1785" fmla="*/ 2599105 h 4571839"/>
              <a:gd name="connsiteX1786" fmla="*/ 3958210 w 5878513"/>
              <a:gd name="connsiteY1786" fmla="*/ 2599105 h 4571839"/>
              <a:gd name="connsiteX1787" fmla="*/ 3959811 w 5878513"/>
              <a:gd name="connsiteY1787" fmla="*/ 2595930 h 4571839"/>
              <a:gd name="connsiteX1788" fmla="*/ 3955009 w 5878513"/>
              <a:gd name="connsiteY1788" fmla="*/ 2593813 h 4571839"/>
              <a:gd name="connsiteX1789" fmla="*/ 3952875 w 5878513"/>
              <a:gd name="connsiteY1789" fmla="*/ 2593284 h 4571839"/>
              <a:gd name="connsiteX1790" fmla="*/ 3956076 w 5878513"/>
              <a:gd name="connsiteY1790" fmla="*/ 2590109 h 4571839"/>
              <a:gd name="connsiteX1791" fmla="*/ 3964612 w 5878513"/>
              <a:gd name="connsiteY1791" fmla="*/ 2588521 h 4571839"/>
              <a:gd name="connsiteX1792" fmla="*/ 3978484 w 5878513"/>
              <a:gd name="connsiteY1792" fmla="*/ 2589051 h 4571839"/>
              <a:gd name="connsiteX1793" fmla="*/ 3745701 w 5878513"/>
              <a:gd name="connsiteY1793" fmla="*/ 2575285 h 4571839"/>
              <a:gd name="connsiteX1794" fmla="*/ 3731283 w 5878513"/>
              <a:gd name="connsiteY1794" fmla="*/ 2579527 h 4571839"/>
              <a:gd name="connsiteX1795" fmla="*/ 3721761 w 5878513"/>
              <a:gd name="connsiteY1795" fmla="*/ 2579527 h 4571839"/>
              <a:gd name="connsiteX1796" fmla="*/ 3711180 w 5878513"/>
              <a:gd name="connsiteY1796" fmla="*/ 2577940 h 4571839"/>
              <a:gd name="connsiteX1797" fmla="*/ 3678416 w 5878513"/>
              <a:gd name="connsiteY1797" fmla="*/ 2576574 h 4571839"/>
              <a:gd name="connsiteX1798" fmla="*/ 3679102 w 5878513"/>
              <a:gd name="connsiteY1798" fmla="*/ 2577109 h 4571839"/>
              <a:gd name="connsiteX1799" fmla="*/ 3677499 w 5878513"/>
              <a:gd name="connsiteY1799" fmla="*/ 2577631 h 4571839"/>
              <a:gd name="connsiteX1800" fmla="*/ 3673758 w 5878513"/>
              <a:gd name="connsiteY1800" fmla="*/ 2578673 h 4571839"/>
              <a:gd name="connsiteX1801" fmla="*/ 3672862 w 5878513"/>
              <a:gd name="connsiteY1801" fmla="*/ 2576343 h 4571839"/>
              <a:gd name="connsiteX1802" fmla="*/ 3655054 w 5878513"/>
              <a:gd name="connsiteY1802" fmla="*/ 2575600 h 4571839"/>
              <a:gd name="connsiteX1803" fmla="*/ 3655054 w 5878513"/>
              <a:gd name="connsiteY1803" fmla="*/ 2579194 h 4571839"/>
              <a:gd name="connsiteX1804" fmla="*/ 3651848 w 5878513"/>
              <a:gd name="connsiteY1804" fmla="*/ 2579194 h 4571839"/>
              <a:gd name="connsiteX1805" fmla="*/ 3650244 w 5878513"/>
              <a:gd name="connsiteY1805" fmla="*/ 2582843 h 4571839"/>
              <a:gd name="connsiteX1806" fmla="*/ 3648641 w 5878513"/>
              <a:gd name="connsiteY1806" fmla="*/ 2581801 h 4571839"/>
              <a:gd name="connsiteX1807" fmla="*/ 3648641 w 5878513"/>
              <a:gd name="connsiteY1807" fmla="*/ 2585450 h 4571839"/>
              <a:gd name="connsiteX1808" fmla="*/ 3651848 w 5878513"/>
              <a:gd name="connsiteY1808" fmla="*/ 2585971 h 4571839"/>
              <a:gd name="connsiteX1809" fmla="*/ 3651313 w 5878513"/>
              <a:gd name="connsiteY1809" fmla="*/ 2587535 h 4571839"/>
              <a:gd name="connsiteX1810" fmla="*/ 3645969 w 5878513"/>
              <a:gd name="connsiteY1810" fmla="*/ 2587013 h 4571839"/>
              <a:gd name="connsiteX1811" fmla="*/ 3644900 w 5878513"/>
              <a:gd name="connsiteY1811" fmla="*/ 2589099 h 4571839"/>
              <a:gd name="connsiteX1812" fmla="*/ 3643297 w 5878513"/>
              <a:gd name="connsiteY1812" fmla="*/ 2587535 h 4571839"/>
              <a:gd name="connsiteX1813" fmla="*/ 3645969 w 5878513"/>
              <a:gd name="connsiteY1813" fmla="*/ 2584407 h 4571839"/>
              <a:gd name="connsiteX1814" fmla="*/ 3647572 w 5878513"/>
              <a:gd name="connsiteY1814" fmla="*/ 2584407 h 4571839"/>
              <a:gd name="connsiteX1815" fmla="*/ 3646503 w 5878513"/>
              <a:gd name="connsiteY1815" fmla="*/ 2580758 h 4571839"/>
              <a:gd name="connsiteX1816" fmla="*/ 3644366 w 5878513"/>
              <a:gd name="connsiteY1816" fmla="*/ 2578673 h 4571839"/>
              <a:gd name="connsiteX1817" fmla="*/ 3643297 w 5878513"/>
              <a:gd name="connsiteY1817" fmla="*/ 2580758 h 4571839"/>
              <a:gd name="connsiteX1818" fmla="*/ 3643297 w 5878513"/>
              <a:gd name="connsiteY1818" fmla="*/ 2584407 h 4571839"/>
              <a:gd name="connsiteX1819" fmla="*/ 3640625 w 5878513"/>
              <a:gd name="connsiteY1819" fmla="*/ 2583886 h 4571839"/>
              <a:gd name="connsiteX1820" fmla="*/ 3635815 w 5878513"/>
              <a:gd name="connsiteY1820" fmla="*/ 2583886 h 4571839"/>
              <a:gd name="connsiteX1821" fmla="*/ 3634747 w 5878513"/>
              <a:gd name="connsiteY1821" fmla="*/ 2588056 h 4571839"/>
              <a:gd name="connsiteX1822" fmla="*/ 3631006 w 5878513"/>
              <a:gd name="connsiteY1822" fmla="*/ 2585450 h 4571839"/>
              <a:gd name="connsiteX1823" fmla="*/ 3627837 w 5878513"/>
              <a:gd name="connsiteY1823" fmla="*/ 2585450 h 4571839"/>
              <a:gd name="connsiteX1824" fmla="*/ 3625321 w 5878513"/>
              <a:gd name="connsiteY1824" fmla="*/ 2587463 h 4571839"/>
              <a:gd name="connsiteX1825" fmla="*/ 3622146 w 5878513"/>
              <a:gd name="connsiteY1825" fmla="*/ 2587463 h 4571839"/>
              <a:gd name="connsiteX1826" fmla="*/ 3618332 w 5878513"/>
              <a:gd name="connsiteY1826" fmla="*/ 2587314 h 4571839"/>
              <a:gd name="connsiteX1827" fmla="*/ 3618180 w 5878513"/>
              <a:gd name="connsiteY1827" fmla="*/ 2588056 h 4571839"/>
              <a:gd name="connsiteX1828" fmla="*/ 3620318 w 5878513"/>
              <a:gd name="connsiteY1828" fmla="*/ 2589620 h 4571839"/>
              <a:gd name="connsiteX1829" fmla="*/ 3618180 w 5878513"/>
              <a:gd name="connsiteY1829" fmla="*/ 2592226 h 4571839"/>
              <a:gd name="connsiteX1830" fmla="*/ 3614439 w 5878513"/>
              <a:gd name="connsiteY1830" fmla="*/ 2591184 h 4571839"/>
              <a:gd name="connsiteX1831" fmla="*/ 3613370 w 5878513"/>
              <a:gd name="connsiteY1831" fmla="*/ 2591184 h 4571839"/>
              <a:gd name="connsiteX1832" fmla="*/ 3611767 w 5878513"/>
              <a:gd name="connsiteY1832" fmla="*/ 2590662 h 4571839"/>
              <a:gd name="connsiteX1833" fmla="*/ 3611767 w 5878513"/>
              <a:gd name="connsiteY1833" fmla="*/ 2587535 h 4571839"/>
              <a:gd name="connsiteX1834" fmla="*/ 3610511 w 5878513"/>
              <a:gd name="connsiteY1834" fmla="*/ 2587010 h 4571839"/>
              <a:gd name="connsiteX1835" fmla="*/ 3607399 w 5878513"/>
              <a:gd name="connsiteY1835" fmla="*/ 2586888 h 4571839"/>
              <a:gd name="connsiteX1836" fmla="*/ 3605889 w 5878513"/>
              <a:gd name="connsiteY1836" fmla="*/ 2589099 h 4571839"/>
              <a:gd name="connsiteX1837" fmla="*/ 3603884 w 5878513"/>
              <a:gd name="connsiteY1837" fmla="*/ 2586751 h 4571839"/>
              <a:gd name="connsiteX1838" fmla="*/ 3517306 w 5878513"/>
              <a:gd name="connsiteY1838" fmla="*/ 2583377 h 4571839"/>
              <a:gd name="connsiteX1839" fmla="*/ 3502742 w 5878513"/>
              <a:gd name="connsiteY1839" fmla="*/ 2586406 h 4571839"/>
              <a:gd name="connsiteX1840" fmla="*/ 3448252 w 5878513"/>
              <a:gd name="connsiteY1840" fmla="*/ 2594873 h 4571839"/>
              <a:gd name="connsiteX1841" fmla="*/ 3450897 w 5878513"/>
              <a:gd name="connsiteY1841" fmla="*/ 2598048 h 4571839"/>
              <a:gd name="connsiteX1842" fmla="*/ 3451955 w 5878513"/>
              <a:gd name="connsiteY1842" fmla="*/ 2601223 h 4571839"/>
              <a:gd name="connsiteX1843" fmla="*/ 3449839 w 5878513"/>
              <a:gd name="connsiteY1843" fmla="*/ 2605456 h 4571839"/>
              <a:gd name="connsiteX1844" fmla="*/ 3439788 w 5878513"/>
              <a:gd name="connsiteY1844" fmla="*/ 2610219 h 4571839"/>
              <a:gd name="connsiteX1845" fmla="*/ 3431852 w 5878513"/>
              <a:gd name="connsiteY1845" fmla="*/ 2610219 h 4571839"/>
              <a:gd name="connsiteX1846" fmla="*/ 3417568 w 5878513"/>
              <a:gd name="connsiteY1846" fmla="*/ 2610219 h 4571839"/>
              <a:gd name="connsiteX1847" fmla="*/ 3460420 w 5878513"/>
              <a:gd name="connsiteY1847" fmla="*/ 2615510 h 4571839"/>
              <a:gd name="connsiteX1848" fmla="*/ 3463065 w 5878513"/>
              <a:gd name="connsiteY1848" fmla="*/ 2616040 h 4571839"/>
              <a:gd name="connsiteX1849" fmla="*/ 3465710 w 5878513"/>
              <a:gd name="connsiteY1849" fmla="*/ 2617098 h 4571839"/>
              <a:gd name="connsiteX1850" fmla="*/ 3488987 w 5878513"/>
              <a:gd name="connsiteY1850" fmla="*/ 2617627 h 4571839"/>
              <a:gd name="connsiteX1851" fmla="*/ 3513323 w 5878513"/>
              <a:gd name="connsiteY1851" fmla="*/ 2617098 h 4571839"/>
              <a:gd name="connsiteX1852" fmla="*/ 3566755 w 5878513"/>
              <a:gd name="connsiteY1852" fmla="*/ 2615510 h 4571839"/>
              <a:gd name="connsiteX1853" fmla="*/ 3671503 w 5878513"/>
              <a:gd name="connsiteY1853" fmla="*/ 2605456 h 4571839"/>
              <a:gd name="connsiteX1854" fmla="*/ 3724422 w 5878513"/>
              <a:gd name="connsiteY1854" fmla="*/ 2596405 h 4571839"/>
              <a:gd name="connsiteX1855" fmla="*/ 3722453 w 5878513"/>
              <a:gd name="connsiteY1855" fmla="*/ 2594791 h 4571839"/>
              <a:gd name="connsiteX1856" fmla="*/ 3722989 w 5878513"/>
              <a:gd name="connsiteY1856" fmla="*/ 2589296 h 4571839"/>
              <a:gd name="connsiteX1857" fmla="*/ 3720844 w 5878513"/>
              <a:gd name="connsiteY1857" fmla="*/ 2590944 h 4571839"/>
              <a:gd name="connsiteX1858" fmla="*/ 3719771 w 5878513"/>
              <a:gd name="connsiteY1858" fmla="*/ 2587647 h 4571839"/>
              <a:gd name="connsiteX1859" fmla="*/ 3715480 w 5878513"/>
              <a:gd name="connsiteY1859" fmla="*/ 2589845 h 4571839"/>
              <a:gd name="connsiteX1860" fmla="*/ 3710117 w 5878513"/>
              <a:gd name="connsiteY1860" fmla="*/ 2592593 h 4571839"/>
              <a:gd name="connsiteX1861" fmla="*/ 3708508 w 5878513"/>
              <a:gd name="connsiteY1861" fmla="*/ 2589845 h 4571839"/>
              <a:gd name="connsiteX1862" fmla="*/ 3704754 w 5878513"/>
              <a:gd name="connsiteY1862" fmla="*/ 2585449 h 4571839"/>
              <a:gd name="connsiteX1863" fmla="*/ 3700463 w 5878513"/>
              <a:gd name="connsiteY1863" fmla="*/ 2585449 h 4571839"/>
              <a:gd name="connsiteX1864" fmla="*/ 3706899 w 5878513"/>
              <a:gd name="connsiteY1864" fmla="*/ 2583800 h 4571839"/>
              <a:gd name="connsiteX1865" fmla="*/ 3717626 w 5878513"/>
              <a:gd name="connsiteY1865" fmla="*/ 2584350 h 4571839"/>
              <a:gd name="connsiteX1866" fmla="*/ 3721380 w 5878513"/>
              <a:gd name="connsiteY1866" fmla="*/ 2582701 h 4571839"/>
              <a:gd name="connsiteX1867" fmla="*/ 3724598 w 5878513"/>
              <a:gd name="connsiteY1867" fmla="*/ 2587647 h 4571839"/>
              <a:gd name="connsiteX1868" fmla="*/ 3728352 w 5878513"/>
              <a:gd name="connsiteY1868" fmla="*/ 2590944 h 4571839"/>
              <a:gd name="connsiteX1869" fmla="*/ 3732106 w 5878513"/>
              <a:gd name="connsiteY1869" fmla="*/ 2585998 h 4571839"/>
              <a:gd name="connsiteX1870" fmla="*/ 3737470 w 5878513"/>
              <a:gd name="connsiteY1870" fmla="*/ 2584350 h 4571839"/>
              <a:gd name="connsiteX1871" fmla="*/ 3737470 w 5878513"/>
              <a:gd name="connsiteY1871" fmla="*/ 2588197 h 4571839"/>
              <a:gd name="connsiteX1872" fmla="*/ 3740151 w 5878513"/>
              <a:gd name="connsiteY1872" fmla="*/ 2588197 h 4571839"/>
              <a:gd name="connsiteX1873" fmla="*/ 3739079 w 5878513"/>
              <a:gd name="connsiteY1873" fmla="*/ 2590944 h 4571839"/>
              <a:gd name="connsiteX1874" fmla="*/ 3739079 w 5878513"/>
              <a:gd name="connsiteY1874" fmla="*/ 2593142 h 4571839"/>
              <a:gd name="connsiteX1875" fmla="*/ 3736933 w 5878513"/>
              <a:gd name="connsiteY1875" fmla="*/ 2590944 h 4571839"/>
              <a:gd name="connsiteX1876" fmla="*/ 3735324 w 5878513"/>
              <a:gd name="connsiteY1876" fmla="*/ 2587647 h 4571839"/>
              <a:gd name="connsiteX1877" fmla="*/ 3729961 w 5878513"/>
              <a:gd name="connsiteY1877" fmla="*/ 2592593 h 4571839"/>
              <a:gd name="connsiteX1878" fmla="*/ 3726088 w 5878513"/>
              <a:gd name="connsiteY1878" fmla="*/ 2596121 h 4571839"/>
              <a:gd name="connsiteX1879" fmla="*/ 3764277 w 5878513"/>
              <a:gd name="connsiteY1879" fmla="*/ 2589589 h 4571839"/>
              <a:gd name="connsiteX1880" fmla="*/ 3764492 w 5878513"/>
              <a:gd name="connsiteY1880" fmla="*/ 2589489 h 4571839"/>
              <a:gd name="connsiteX1881" fmla="*/ 3766609 w 5878513"/>
              <a:gd name="connsiteY1881" fmla="*/ 2586040 h 4571839"/>
              <a:gd name="connsiteX1882" fmla="*/ 3763434 w 5878513"/>
              <a:gd name="connsiteY1882" fmla="*/ 2584069 h 4571839"/>
              <a:gd name="connsiteX1883" fmla="*/ 3765022 w 5878513"/>
              <a:gd name="connsiteY1883" fmla="*/ 2582591 h 4571839"/>
              <a:gd name="connsiteX1884" fmla="*/ 3767667 w 5878513"/>
              <a:gd name="connsiteY1884" fmla="*/ 2581113 h 4571839"/>
              <a:gd name="connsiteX1885" fmla="*/ 3766609 w 5878513"/>
              <a:gd name="connsiteY1885" fmla="*/ 2585547 h 4571839"/>
              <a:gd name="connsiteX1886" fmla="*/ 3771710 w 5878513"/>
              <a:gd name="connsiteY1886" fmla="*/ 2588318 h 4571839"/>
              <a:gd name="connsiteX1887" fmla="*/ 3773606 w 5878513"/>
              <a:gd name="connsiteY1887" fmla="*/ 2587994 h 4571839"/>
              <a:gd name="connsiteX1888" fmla="*/ 3775856 w 5878513"/>
              <a:gd name="connsiteY1888" fmla="*/ 2587455 h 4571839"/>
              <a:gd name="connsiteX1889" fmla="*/ 3776663 w 5878513"/>
              <a:gd name="connsiteY1889" fmla="*/ 2587025 h 4571839"/>
              <a:gd name="connsiteX1890" fmla="*/ 3776493 w 5878513"/>
              <a:gd name="connsiteY1890" fmla="*/ 2587302 h 4571839"/>
              <a:gd name="connsiteX1891" fmla="*/ 3778956 w 5878513"/>
              <a:gd name="connsiteY1891" fmla="*/ 2586713 h 4571839"/>
              <a:gd name="connsiteX1892" fmla="*/ 3781228 w 5878513"/>
              <a:gd name="connsiteY1892" fmla="*/ 2584289 h 4571839"/>
              <a:gd name="connsiteX1893" fmla="*/ 3785679 w 5878513"/>
              <a:gd name="connsiteY1893" fmla="*/ 2585103 h 4571839"/>
              <a:gd name="connsiteX1894" fmla="*/ 3806463 w 5878513"/>
              <a:gd name="connsiteY1894" fmla="*/ 2580127 h 4571839"/>
              <a:gd name="connsiteX1895" fmla="*/ 3782484 w 5878513"/>
              <a:gd name="connsiteY1895" fmla="*/ 2578994 h 4571839"/>
              <a:gd name="connsiteX1896" fmla="*/ 3585271 w 5878513"/>
              <a:gd name="connsiteY1896" fmla="*/ 2569473 h 4571839"/>
              <a:gd name="connsiteX1897" fmla="*/ 3572045 w 5878513"/>
              <a:gd name="connsiteY1897" fmla="*/ 2573706 h 4571839"/>
              <a:gd name="connsiteX1898" fmla="*/ 3563452 w 5878513"/>
              <a:gd name="connsiteY1898" fmla="*/ 2574566 h 4571839"/>
              <a:gd name="connsiteX1899" fmla="*/ 3602148 w 5878513"/>
              <a:gd name="connsiteY1899" fmla="*/ 2579404 h 4571839"/>
              <a:gd name="connsiteX1900" fmla="*/ 3602148 w 5878513"/>
              <a:gd name="connsiteY1900" fmla="*/ 2577631 h 4571839"/>
              <a:gd name="connsiteX1901" fmla="*/ 3603217 w 5878513"/>
              <a:gd name="connsiteY1901" fmla="*/ 2578673 h 4571839"/>
              <a:gd name="connsiteX1902" fmla="*/ 3603217 w 5878513"/>
              <a:gd name="connsiteY1902" fmla="*/ 2579538 h 4571839"/>
              <a:gd name="connsiteX1903" fmla="*/ 3608115 w 5878513"/>
              <a:gd name="connsiteY1903" fmla="*/ 2580150 h 4571839"/>
              <a:gd name="connsiteX1904" fmla="*/ 3609629 w 5878513"/>
              <a:gd name="connsiteY1904" fmla="*/ 2578673 h 4571839"/>
              <a:gd name="connsiteX1905" fmla="*/ 3611233 w 5878513"/>
              <a:gd name="connsiteY1905" fmla="*/ 2578673 h 4571839"/>
              <a:gd name="connsiteX1906" fmla="*/ 3612417 w 5878513"/>
              <a:gd name="connsiteY1906" fmla="*/ 2580696 h 4571839"/>
              <a:gd name="connsiteX1907" fmla="*/ 3616815 w 5878513"/>
              <a:gd name="connsiteY1907" fmla="*/ 2581282 h 4571839"/>
              <a:gd name="connsiteX1908" fmla="*/ 3616577 w 5878513"/>
              <a:gd name="connsiteY1908" fmla="*/ 2579194 h 4571839"/>
              <a:gd name="connsiteX1909" fmla="*/ 3617010 w 5878513"/>
              <a:gd name="connsiteY1909" fmla="*/ 2581308 h 4571839"/>
              <a:gd name="connsiteX1910" fmla="*/ 3617778 w 5878513"/>
              <a:gd name="connsiteY1910" fmla="*/ 2581410 h 4571839"/>
              <a:gd name="connsiteX1911" fmla="*/ 3619783 w 5878513"/>
              <a:gd name="connsiteY1911" fmla="*/ 2580237 h 4571839"/>
              <a:gd name="connsiteX1912" fmla="*/ 3620318 w 5878513"/>
              <a:gd name="connsiteY1912" fmla="*/ 2576067 h 4571839"/>
              <a:gd name="connsiteX1913" fmla="*/ 3620674 w 5878513"/>
              <a:gd name="connsiteY1913" fmla="*/ 2575719 h 4571839"/>
              <a:gd name="connsiteX1914" fmla="*/ 3621386 w 5878513"/>
              <a:gd name="connsiteY1914" fmla="*/ 2577109 h 4571839"/>
              <a:gd name="connsiteX1915" fmla="*/ 3621386 w 5878513"/>
              <a:gd name="connsiteY1915" fmla="*/ 2575024 h 4571839"/>
              <a:gd name="connsiteX1916" fmla="*/ 3620674 w 5878513"/>
              <a:gd name="connsiteY1916" fmla="*/ 2575719 h 4571839"/>
              <a:gd name="connsiteX1917" fmla="*/ 3619088 w 5878513"/>
              <a:gd name="connsiteY1917" fmla="*/ 2572626 h 4571839"/>
              <a:gd name="connsiteX1918" fmla="*/ 3600867 w 5878513"/>
              <a:gd name="connsiteY1918" fmla="*/ 2570927 h 4571839"/>
              <a:gd name="connsiteX1919" fmla="*/ 3599476 w 5878513"/>
              <a:gd name="connsiteY1919" fmla="*/ 2571897 h 4571839"/>
              <a:gd name="connsiteX1920" fmla="*/ 3599789 w 5878513"/>
              <a:gd name="connsiteY1920" fmla="*/ 2570827 h 4571839"/>
              <a:gd name="connsiteX1921" fmla="*/ 3833580 w 5878513"/>
              <a:gd name="connsiteY1921" fmla="*/ 2550075 h 4571839"/>
              <a:gd name="connsiteX1922" fmla="*/ 3829683 w 5878513"/>
              <a:gd name="connsiteY1922" fmla="*/ 2550952 h 4571839"/>
              <a:gd name="connsiteX1923" fmla="*/ 3770481 w 5878513"/>
              <a:gd name="connsiteY1923" fmla="*/ 2561480 h 4571839"/>
              <a:gd name="connsiteX1924" fmla="*/ 3838576 w 5878513"/>
              <a:gd name="connsiteY1924" fmla="*/ 2569995 h 4571839"/>
              <a:gd name="connsiteX1925" fmla="*/ 3845078 w 5878513"/>
              <a:gd name="connsiteY1925" fmla="*/ 2570882 h 4571839"/>
              <a:gd name="connsiteX1926" fmla="*/ 3873064 w 5878513"/>
              <a:gd name="connsiteY1926" fmla="*/ 2564181 h 4571839"/>
              <a:gd name="connsiteX1927" fmla="*/ 3901015 w 5878513"/>
              <a:gd name="connsiteY1927" fmla="*/ 2556151 h 4571839"/>
              <a:gd name="connsiteX1928" fmla="*/ 3803957 w 5878513"/>
              <a:gd name="connsiteY1928" fmla="*/ 2526722 h 4571839"/>
              <a:gd name="connsiteX1929" fmla="*/ 3764276 w 5878513"/>
              <a:gd name="connsiteY1929" fmla="*/ 2536187 h 4571839"/>
              <a:gd name="connsiteX1930" fmla="*/ 3769965 w 5878513"/>
              <a:gd name="connsiteY1930" fmla="*/ 2536753 h 4571839"/>
              <a:gd name="connsiteX1931" fmla="*/ 3791064 w 5878513"/>
              <a:gd name="connsiteY1931" fmla="*/ 2534548 h 4571839"/>
              <a:gd name="connsiteX1932" fmla="*/ 3822938 w 5878513"/>
              <a:gd name="connsiteY1932" fmla="*/ 2529358 h 4571839"/>
              <a:gd name="connsiteX1933" fmla="*/ 3730639 w 5878513"/>
              <a:gd name="connsiteY1933" fmla="*/ 2516542 h 4571839"/>
              <a:gd name="connsiteX1934" fmla="*/ 3698442 w 5878513"/>
              <a:gd name="connsiteY1934" fmla="*/ 2529067 h 4571839"/>
              <a:gd name="connsiteX1935" fmla="*/ 3700127 w 5878513"/>
              <a:gd name="connsiteY1935" fmla="*/ 2529256 h 4571839"/>
              <a:gd name="connsiteX1936" fmla="*/ 3705361 w 5878513"/>
              <a:gd name="connsiteY1936" fmla="*/ 2529256 h 4571839"/>
              <a:gd name="connsiteX1937" fmla="*/ 3713296 w 5878513"/>
              <a:gd name="connsiteY1937" fmla="*/ 2529256 h 4571839"/>
              <a:gd name="connsiteX1938" fmla="*/ 3759851 w 5878513"/>
              <a:gd name="connsiteY1938" fmla="*/ 2525552 h 4571839"/>
              <a:gd name="connsiteX1939" fmla="*/ 3774839 w 5878513"/>
              <a:gd name="connsiteY1939" fmla="*/ 2522679 h 4571839"/>
              <a:gd name="connsiteX1940" fmla="*/ 3911558 w 5878513"/>
              <a:gd name="connsiteY1940" fmla="*/ 2499501 h 4571839"/>
              <a:gd name="connsiteX1941" fmla="*/ 3895283 w 5878513"/>
              <a:gd name="connsiteY1941" fmla="*/ 2504385 h 4571839"/>
              <a:gd name="connsiteX1942" fmla="*/ 3883757 w 5878513"/>
              <a:gd name="connsiteY1942" fmla="*/ 2507225 h 4571839"/>
              <a:gd name="connsiteX1943" fmla="*/ 3910015 w 5878513"/>
              <a:gd name="connsiteY1943" fmla="*/ 2511812 h 4571839"/>
              <a:gd name="connsiteX1944" fmla="*/ 3943961 w 5878513"/>
              <a:gd name="connsiteY1944" fmla="*/ 2504031 h 4571839"/>
              <a:gd name="connsiteX1945" fmla="*/ 4322763 w 5878513"/>
              <a:gd name="connsiteY1945" fmla="*/ 2490626 h 4571839"/>
              <a:gd name="connsiteX1946" fmla="*/ 4334405 w 5878513"/>
              <a:gd name="connsiteY1946" fmla="*/ 2490626 h 4571839"/>
              <a:gd name="connsiteX1947" fmla="*/ 4338638 w 5878513"/>
              <a:gd name="connsiteY1947" fmla="*/ 2492214 h 4571839"/>
              <a:gd name="connsiteX1948" fmla="*/ 4335463 w 5878513"/>
              <a:gd name="connsiteY1948" fmla="*/ 2493272 h 4571839"/>
              <a:gd name="connsiteX1949" fmla="*/ 4322763 w 5878513"/>
              <a:gd name="connsiteY1949" fmla="*/ 2491684 h 4571839"/>
              <a:gd name="connsiteX1950" fmla="*/ 4319059 w 5878513"/>
              <a:gd name="connsiteY1950" fmla="*/ 2493801 h 4571839"/>
              <a:gd name="connsiteX1951" fmla="*/ 4318000 w 5878513"/>
              <a:gd name="connsiteY1951" fmla="*/ 2492214 h 4571839"/>
              <a:gd name="connsiteX1952" fmla="*/ 727076 w 5878513"/>
              <a:gd name="connsiteY1952" fmla="*/ 2489827 h 4571839"/>
              <a:gd name="connsiteX1953" fmla="*/ 719152 w 5878513"/>
              <a:gd name="connsiteY1953" fmla="*/ 2500405 h 4571839"/>
              <a:gd name="connsiteX1954" fmla="*/ 710171 w 5878513"/>
              <a:gd name="connsiteY1954" fmla="*/ 2506223 h 4571839"/>
              <a:gd name="connsiteX1955" fmla="*/ 710171 w 5878513"/>
              <a:gd name="connsiteY1955" fmla="*/ 2533198 h 4571839"/>
              <a:gd name="connsiteX1956" fmla="*/ 710664 w 5878513"/>
              <a:gd name="connsiteY1956" fmla="*/ 2537605 h 4571839"/>
              <a:gd name="connsiteX1957" fmla="*/ 714375 w 5878513"/>
              <a:gd name="connsiteY1957" fmla="*/ 2537192 h 4571839"/>
              <a:gd name="connsiteX1958" fmla="*/ 715434 w 5878513"/>
              <a:gd name="connsiteY1958" fmla="*/ 2547247 h 4571839"/>
              <a:gd name="connsiteX1959" fmla="*/ 723371 w 5878513"/>
              <a:gd name="connsiteY1959" fmla="*/ 2566826 h 4571839"/>
              <a:gd name="connsiteX1960" fmla="*/ 731669 w 5878513"/>
              <a:gd name="connsiteY1960" fmla="*/ 2581485 h 4571839"/>
              <a:gd name="connsiteX1961" fmla="*/ 731303 w 5878513"/>
              <a:gd name="connsiteY1961" fmla="*/ 2575511 h 4571839"/>
              <a:gd name="connsiteX1962" fmla="*/ 3809496 w 5878513"/>
              <a:gd name="connsiteY1962" fmla="*/ 2484745 h 4571839"/>
              <a:gd name="connsiteX1963" fmla="*/ 3794761 w 5878513"/>
              <a:gd name="connsiteY1963" fmla="*/ 2490781 h 4571839"/>
              <a:gd name="connsiteX1964" fmla="*/ 3815821 w 5878513"/>
              <a:gd name="connsiteY1964" fmla="*/ 2495356 h 4571839"/>
              <a:gd name="connsiteX1965" fmla="*/ 3865594 w 5878513"/>
              <a:gd name="connsiteY1965" fmla="*/ 2504051 h 4571839"/>
              <a:gd name="connsiteX1966" fmla="*/ 3882231 w 5878513"/>
              <a:gd name="connsiteY1966" fmla="*/ 2499683 h 4571839"/>
              <a:gd name="connsiteX1967" fmla="*/ 3883119 w 5878513"/>
              <a:gd name="connsiteY1967" fmla="*/ 2498564 h 4571839"/>
              <a:gd name="connsiteX1968" fmla="*/ 3884502 w 5878513"/>
              <a:gd name="connsiteY1968" fmla="*/ 2499087 h 4571839"/>
              <a:gd name="connsiteX1969" fmla="*/ 3890522 w 5878513"/>
              <a:gd name="connsiteY1969" fmla="*/ 2497506 h 4571839"/>
              <a:gd name="connsiteX1970" fmla="*/ 3892662 w 5878513"/>
              <a:gd name="connsiteY1970" fmla="*/ 2496860 h 4571839"/>
              <a:gd name="connsiteX1971" fmla="*/ 3836459 w 5878513"/>
              <a:gd name="connsiteY1971" fmla="*/ 2489004 h 4571839"/>
              <a:gd name="connsiteX1972" fmla="*/ 4028017 w 5878513"/>
              <a:gd name="connsiteY1972" fmla="*/ 2481593 h 4571839"/>
              <a:gd name="connsiteX1973" fmla="*/ 4032813 w 5878513"/>
              <a:gd name="connsiteY1973" fmla="*/ 2482454 h 4571839"/>
              <a:gd name="connsiteX1974" fmla="*/ 4033889 w 5878513"/>
              <a:gd name="connsiteY1974" fmla="*/ 2482160 h 4571839"/>
              <a:gd name="connsiteX1975" fmla="*/ 4039179 w 5878513"/>
              <a:gd name="connsiteY1975" fmla="*/ 2482689 h 4571839"/>
              <a:gd name="connsiteX1976" fmla="*/ 4039179 w 5878513"/>
              <a:gd name="connsiteY1976" fmla="*/ 2482160 h 4571839"/>
              <a:gd name="connsiteX1977" fmla="*/ 4039747 w 5878513"/>
              <a:gd name="connsiteY1977" fmla="*/ 2481593 h 4571839"/>
              <a:gd name="connsiteX1978" fmla="*/ 4042305 w 5878513"/>
              <a:gd name="connsiteY1978" fmla="*/ 2461477 h 4571839"/>
              <a:gd name="connsiteX1979" fmla="*/ 4042923 w 5878513"/>
              <a:gd name="connsiteY1979" fmla="*/ 2461530 h 4571839"/>
              <a:gd name="connsiteX1980" fmla="*/ 4045480 w 5878513"/>
              <a:gd name="connsiteY1980" fmla="*/ 2463065 h 4571839"/>
              <a:gd name="connsiteX1981" fmla="*/ 4045480 w 5878513"/>
              <a:gd name="connsiteY1981" fmla="*/ 2465712 h 4571839"/>
              <a:gd name="connsiteX1982" fmla="*/ 4042834 w 5878513"/>
              <a:gd name="connsiteY1982" fmla="*/ 2466241 h 4571839"/>
              <a:gd name="connsiteX1983" fmla="*/ 4035426 w 5878513"/>
              <a:gd name="connsiteY1983" fmla="*/ 2466241 h 4571839"/>
              <a:gd name="connsiteX1984" fmla="*/ 4028546 w 5878513"/>
              <a:gd name="connsiteY1984" fmla="*/ 2464653 h 4571839"/>
              <a:gd name="connsiteX1985" fmla="*/ 4027750 w 5878513"/>
              <a:gd name="connsiteY1985" fmla="*/ 2464056 h 4571839"/>
              <a:gd name="connsiteX1986" fmla="*/ 3991923 w 5878513"/>
              <a:gd name="connsiteY1986" fmla="*/ 2475240 h 4571839"/>
              <a:gd name="connsiteX1987" fmla="*/ 4037013 w 5878513"/>
              <a:gd name="connsiteY1987" fmla="*/ 2475240 h 4571839"/>
              <a:gd name="connsiteX1988" fmla="*/ 4044421 w 5878513"/>
              <a:gd name="connsiteY1988" fmla="*/ 2476299 h 4571839"/>
              <a:gd name="connsiteX1989" fmla="*/ 4046517 w 5878513"/>
              <a:gd name="connsiteY1989" fmla="*/ 2477697 h 4571839"/>
              <a:gd name="connsiteX1990" fmla="*/ 4057695 w 5878513"/>
              <a:gd name="connsiteY1990" fmla="*/ 2472106 h 4571839"/>
              <a:gd name="connsiteX1991" fmla="*/ 4075682 w 5878513"/>
              <a:gd name="connsiteY1991" fmla="*/ 2464698 h 4571839"/>
              <a:gd name="connsiteX1992" fmla="*/ 4076693 w 5878513"/>
              <a:gd name="connsiteY1992" fmla="*/ 2464445 h 4571839"/>
              <a:gd name="connsiteX1993" fmla="*/ 4042923 w 5878513"/>
              <a:gd name="connsiteY1993" fmla="*/ 2461530 h 4571839"/>
              <a:gd name="connsiteX1994" fmla="*/ 4042834 w 5878513"/>
              <a:gd name="connsiteY1994" fmla="*/ 2461477 h 4571839"/>
              <a:gd name="connsiteX1995" fmla="*/ 4849813 w 5878513"/>
              <a:gd name="connsiteY1995" fmla="*/ 2455701 h 4571839"/>
              <a:gd name="connsiteX1996" fmla="*/ 4849272 w 5878513"/>
              <a:gd name="connsiteY1996" fmla="*/ 2458754 h 4571839"/>
              <a:gd name="connsiteX1997" fmla="*/ 4830330 w 5878513"/>
              <a:gd name="connsiteY1997" fmla="*/ 2463639 h 4571839"/>
              <a:gd name="connsiteX1998" fmla="*/ 4826000 w 5878513"/>
              <a:gd name="connsiteY1998" fmla="*/ 2460586 h 4571839"/>
              <a:gd name="connsiteX1999" fmla="*/ 4835742 w 5878513"/>
              <a:gd name="connsiteY1999" fmla="*/ 2459365 h 4571839"/>
              <a:gd name="connsiteX2000" fmla="*/ 3980186 w 5878513"/>
              <a:gd name="connsiteY2000" fmla="*/ 2455294 h 4571839"/>
              <a:gd name="connsiteX2001" fmla="*/ 3938663 w 5878513"/>
              <a:gd name="connsiteY2001" fmla="*/ 2464698 h 4571839"/>
              <a:gd name="connsiteX2002" fmla="*/ 3926234 w 5878513"/>
              <a:gd name="connsiteY2002" fmla="*/ 2466705 h 4571839"/>
              <a:gd name="connsiteX2003" fmla="*/ 3971162 w 5878513"/>
              <a:gd name="connsiteY2003" fmla="*/ 2473155 h 4571839"/>
              <a:gd name="connsiteX2004" fmla="*/ 3974637 w 5878513"/>
              <a:gd name="connsiteY2004" fmla="*/ 2472106 h 4571839"/>
              <a:gd name="connsiteX2005" fmla="*/ 3998517 w 5878513"/>
              <a:gd name="connsiteY2005" fmla="*/ 2465406 h 4571839"/>
              <a:gd name="connsiteX2006" fmla="*/ 3997325 w 5878513"/>
              <a:gd name="connsiteY2006" fmla="*/ 2465081 h 4571839"/>
              <a:gd name="connsiteX2007" fmla="*/ 3994150 w 5878513"/>
              <a:gd name="connsiteY2007" fmla="*/ 2463349 h 4571839"/>
              <a:gd name="connsiteX2008" fmla="*/ 3994150 w 5878513"/>
              <a:gd name="connsiteY2008" fmla="*/ 2461618 h 4571839"/>
              <a:gd name="connsiteX2009" fmla="*/ 3997325 w 5878513"/>
              <a:gd name="connsiteY2009" fmla="*/ 2461040 h 4571839"/>
              <a:gd name="connsiteX2010" fmla="*/ 4004204 w 5878513"/>
              <a:gd name="connsiteY2010" fmla="*/ 2460463 h 4571839"/>
              <a:gd name="connsiteX2011" fmla="*/ 4009637 w 5878513"/>
              <a:gd name="connsiteY2011" fmla="*/ 2462287 h 4571839"/>
              <a:gd name="connsiteX2012" fmla="*/ 4019654 w 5878513"/>
              <a:gd name="connsiteY2012" fmla="*/ 2459476 h 4571839"/>
              <a:gd name="connsiteX2013" fmla="*/ 4903788 w 5878513"/>
              <a:gd name="connsiteY2013" fmla="*/ 2446176 h 4571839"/>
              <a:gd name="connsiteX2014" fmla="*/ 4894535 w 5878513"/>
              <a:gd name="connsiteY2014" fmla="*/ 2452282 h 4571839"/>
              <a:gd name="connsiteX2015" fmla="*/ 4884738 w 5878513"/>
              <a:gd name="connsiteY2015" fmla="*/ 2454114 h 4571839"/>
              <a:gd name="connsiteX2016" fmla="*/ 4892903 w 5878513"/>
              <a:gd name="connsiteY2016" fmla="*/ 2448619 h 4571839"/>
              <a:gd name="connsiteX2017" fmla="*/ 3873924 w 5878513"/>
              <a:gd name="connsiteY2017" fmla="*/ 2384794 h 4571839"/>
              <a:gd name="connsiteX2018" fmla="*/ 3869047 w 5878513"/>
              <a:gd name="connsiteY2018" fmla="*/ 2385834 h 4571839"/>
              <a:gd name="connsiteX2019" fmla="*/ 3872122 w 5878513"/>
              <a:gd name="connsiteY2019" fmla="*/ 2387543 h 4571839"/>
              <a:gd name="connsiteX2020" fmla="*/ 3886752 w 5878513"/>
              <a:gd name="connsiteY2020" fmla="*/ 2385781 h 4571839"/>
              <a:gd name="connsiteX2021" fmla="*/ 4391025 w 5878513"/>
              <a:gd name="connsiteY2021" fmla="*/ 2349339 h 4571839"/>
              <a:gd name="connsiteX2022" fmla="*/ 4396317 w 5878513"/>
              <a:gd name="connsiteY2022" fmla="*/ 2350397 h 4571839"/>
              <a:gd name="connsiteX2023" fmla="*/ 4400550 w 5878513"/>
              <a:gd name="connsiteY2023" fmla="*/ 2352514 h 4571839"/>
              <a:gd name="connsiteX2024" fmla="*/ 4400021 w 5878513"/>
              <a:gd name="connsiteY2024" fmla="*/ 2355689 h 4571839"/>
              <a:gd name="connsiteX2025" fmla="*/ 4391554 w 5878513"/>
              <a:gd name="connsiteY2025" fmla="*/ 2352514 h 4571839"/>
              <a:gd name="connsiteX2026" fmla="*/ 4078527 w 5878513"/>
              <a:gd name="connsiteY2026" fmla="*/ 2341401 h 4571839"/>
              <a:gd name="connsiteX2027" fmla="*/ 4082417 w 5878513"/>
              <a:gd name="connsiteY2027" fmla="*/ 2341401 h 4571839"/>
              <a:gd name="connsiteX2028" fmla="*/ 4084639 w 5878513"/>
              <a:gd name="connsiteY2028" fmla="*/ 2342267 h 4571839"/>
              <a:gd name="connsiteX2029" fmla="*/ 4082972 w 5878513"/>
              <a:gd name="connsiteY2029" fmla="*/ 2344432 h 4571839"/>
              <a:gd name="connsiteX2030" fmla="*/ 4080194 w 5878513"/>
              <a:gd name="connsiteY2030" fmla="*/ 2346164 h 4571839"/>
              <a:gd name="connsiteX2031" fmla="*/ 4075749 w 5878513"/>
              <a:gd name="connsiteY2031" fmla="*/ 2345731 h 4571839"/>
              <a:gd name="connsiteX2032" fmla="*/ 4073526 w 5878513"/>
              <a:gd name="connsiteY2032" fmla="*/ 2344432 h 4571839"/>
              <a:gd name="connsiteX2033" fmla="*/ 4075193 w 5878513"/>
              <a:gd name="connsiteY2033" fmla="*/ 2342267 h 4571839"/>
              <a:gd name="connsiteX2034" fmla="*/ 4036839 w 5878513"/>
              <a:gd name="connsiteY2034" fmla="*/ 2330139 h 4571839"/>
              <a:gd name="connsiteX2035" fmla="*/ 4040766 w 5878513"/>
              <a:gd name="connsiteY2035" fmla="*/ 2331348 h 4571839"/>
              <a:gd name="connsiteX2036" fmla="*/ 4041824 w 5878513"/>
              <a:gd name="connsiteY2036" fmla="*/ 2334523 h 4571839"/>
              <a:gd name="connsiteX2037" fmla="*/ 4041824 w 5878513"/>
              <a:gd name="connsiteY2037" fmla="*/ 2336639 h 4571839"/>
              <a:gd name="connsiteX2038" fmla="*/ 4036005 w 5878513"/>
              <a:gd name="connsiteY2038" fmla="*/ 2341402 h 4571839"/>
              <a:gd name="connsiteX2039" fmla="*/ 4031773 w 5878513"/>
              <a:gd name="connsiteY2039" fmla="*/ 2342460 h 4571839"/>
              <a:gd name="connsiteX2040" fmla="*/ 3969347 w 5878513"/>
              <a:gd name="connsiteY2040" fmla="*/ 2351985 h 4571839"/>
              <a:gd name="connsiteX2041" fmla="*/ 3905863 w 5878513"/>
              <a:gd name="connsiteY2041" fmla="*/ 2359393 h 4571839"/>
              <a:gd name="connsiteX2042" fmla="*/ 3869396 w 5878513"/>
              <a:gd name="connsiteY2042" fmla="*/ 2365815 h 4571839"/>
              <a:gd name="connsiteX2043" fmla="*/ 3916617 w 5878513"/>
              <a:gd name="connsiteY2043" fmla="*/ 2370289 h 4571839"/>
              <a:gd name="connsiteX2044" fmla="*/ 4081196 w 5878513"/>
              <a:gd name="connsiteY2044" fmla="*/ 2331674 h 4571839"/>
              <a:gd name="connsiteX2045" fmla="*/ 4027452 w 5878513"/>
              <a:gd name="connsiteY2045" fmla="*/ 2329814 h 4571839"/>
              <a:gd name="connsiteX2046" fmla="*/ 4027410 w 5878513"/>
              <a:gd name="connsiteY2046" fmla="*/ 2330109 h 4571839"/>
              <a:gd name="connsiteX2047" fmla="*/ 4028971 w 5878513"/>
              <a:gd name="connsiteY2047" fmla="*/ 2329867 h 4571839"/>
              <a:gd name="connsiteX2048" fmla="*/ 4020561 w 5878513"/>
              <a:gd name="connsiteY2048" fmla="*/ 2329456 h 4571839"/>
              <a:gd name="connsiteX2049" fmla="*/ 4023148 w 5878513"/>
              <a:gd name="connsiteY2049" fmla="*/ 2330770 h 4571839"/>
              <a:gd name="connsiteX2050" fmla="*/ 4024389 w 5878513"/>
              <a:gd name="connsiteY2050" fmla="*/ 2330578 h 4571839"/>
              <a:gd name="connsiteX2051" fmla="*/ 4025776 w 5878513"/>
              <a:gd name="connsiteY2051" fmla="*/ 2329756 h 4571839"/>
              <a:gd name="connsiteX2052" fmla="*/ 4023255 w 5878513"/>
              <a:gd name="connsiteY2052" fmla="*/ 2329669 h 4571839"/>
              <a:gd name="connsiteX2053" fmla="*/ 4005173 w 5878513"/>
              <a:gd name="connsiteY2053" fmla="*/ 2328244 h 4571839"/>
              <a:gd name="connsiteX2054" fmla="*/ 4004263 w 5878513"/>
              <a:gd name="connsiteY2054" fmla="*/ 2329760 h 4571839"/>
              <a:gd name="connsiteX2055" fmla="*/ 3998973 w 5878513"/>
              <a:gd name="connsiteY2055" fmla="*/ 2334523 h 4571839"/>
              <a:gd name="connsiteX2056" fmla="*/ 4020338 w 5878513"/>
              <a:gd name="connsiteY2056" fmla="*/ 2331207 h 4571839"/>
              <a:gd name="connsiteX2057" fmla="*/ 4019795 w 5878513"/>
              <a:gd name="connsiteY2057" fmla="*/ 2331021 h 4571839"/>
              <a:gd name="connsiteX2058" fmla="*/ 4014221 w 5878513"/>
              <a:gd name="connsiteY2058" fmla="*/ 2328957 h 4571839"/>
              <a:gd name="connsiteX2059" fmla="*/ 4770438 w 5878513"/>
              <a:gd name="connsiteY2059" fmla="*/ 2303301 h 4571839"/>
              <a:gd name="connsiteX2060" fmla="*/ 4769380 w 5878513"/>
              <a:gd name="connsiteY2060" fmla="*/ 2304889 h 4571839"/>
              <a:gd name="connsiteX2061" fmla="*/ 4763030 w 5878513"/>
              <a:gd name="connsiteY2061" fmla="*/ 2308064 h 4571839"/>
              <a:gd name="connsiteX2062" fmla="*/ 4760913 w 5878513"/>
              <a:gd name="connsiteY2062" fmla="*/ 2306476 h 4571839"/>
              <a:gd name="connsiteX2063" fmla="*/ 4763559 w 5878513"/>
              <a:gd name="connsiteY2063" fmla="*/ 2304360 h 4571839"/>
              <a:gd name="connsiteX2064" fmla="*/ 4568032 w 5878513"/>
              <a:gd name="connsiteY2064" fmla="*/ 2301714 h 4571839"/>
              <a:gd name="connsiteX2065" fmla="*/ 4573588 w 5878513"/>
              <a:gd name="connsiteY2065" fmla="*/ 2303302 h 4571839"/>
              <a:gd name="connsiteX2066" fmla="*/ 4562475 w 5878513"/>
              <a:gd name="connsiteY2066" fmla="*/ 2303302 h 4571839"/>
              <a:gd name="connsiteX2067" fmla="*/ 4033286 w 5878513"/>
              <a:gd name="connsiteY2067" fmla="*/ 2286113 h 4571839"/>
              <a:gd name="connsiteX2068" fmla="*/ 4028599 w 5878513"/>
              <a:gd name="connsiteY2068" fmla="*/ 2287956 h 4571839"/>
              <a:gd name="connsiteX2069" fmla="*/ 4022570 w 5878513"/>
              <a:gd name="connsiteY2069" fmla="*/ 2289765 h 4571839"/>
              <a:gd name="connsiteX2070" fmla="*/ 4029951 w 5878513"/>
              <a:gd name="connsiteY2070" fmla="*/ 2289014 h 4571839"/>
              <a:gd name="connsiteX2071" fmla="*/ 4829175 w 5878513"/>
              <a:gd name="connsiteY2071" fmla="*/ 2284251 h 4571839"/>
              <a:gd name="connsiteX2072" fmla="*/ 4829175 w 5878513"/>
              <a:gd name="connsiteY2072" fmla="*/ 2287137 h 4571839"/>
              <a:gd name="connsiteX2073" fmla="*/ 4823354 w 5878513"/>
              <a:gd name="connsiteY2073" fmla="*/ 2290601 h 4571839"/>
              <a:gd name="connsiteX2074" fmla="*/ 4824942 w 5878513"/>
              <a:gd name="connsiteY2074" fmla="*/ 2291756 h 4571839"/>
              <a:gd name="connsiteX2075" fmla="*/ 4820709 w 5878513"/>
              <a:gd name="connsiteY2075" fmla="*/ 2295219 h 4571839"/>
              <a:gd name="connsiteX2076" fmla="*/ 4813300 w 5878513"/>
              <a:gd name="connsiteY2076" fmla="*/ 2296951 h 4571839"/>
              <a:gd name="connsiteX2077" fmla="*/ 4817004 w 5878513"/>
              <a:gd name="connsiteY2077" fmla="*/ 2292910 h 4571839"/>
              <a:gd name="connsiteX2078" fmla="*/ 4819650 w 5878513"/>
              <a:gd name="connsiteY2078" fmla="*/ 2287137 h 4571839"/>
              <a:gd name="connsiteX2079" fmla="*/ 4823354 w 5878513"/>
              <a:gd name="connsiteY2079" fmla="*/ 2287137 h 4571839"/>
              <a:gd name="connsiteX2080" fmla="*/ 4883150 w 5878513"/>
              <a:gd name="connsiteY2080" fmla="*/ 2276314 h 4571839"/>
              <a:gd name="connsiteX2081" fmla="*/ 4882590 w 5878513"/>
              <a:gd name="connsiteY2081" fmla="*/ 2278431 h 4571839"/>
              <a:gd name="connsiteX2082" fmla="*/ 4877547 w 5878513"/>
              <a:gd name="connsiteY2082" fmla="*/ 2281606 h 4571839"/>
              <a:gd name="connsiteX2083" fmla="*/ 4878108 w 5878513"/>
              <a:gd name="connsiteY2083" fmla="*/ 2283723 h 4571839"/>
              <a:gd name="connsiteX2084" fmla="*/ 4876987 w 5878513"/>
              <a:gd name="connsiteY2084" fmla="*/ 2284252 h 4571839"/>
              <a:gd name="connsiteX2085" fmla="*/ 4876987 w 5878513"/>
              <a:gd name="connsiteY2085" fmla="*/ 2283194 h 4571839"/>
              <a:gd name="connsiteX2086" fmla="*/ 4873625 w 5878513"/>
              <a:gd name="connsiteY2086" fmla="*/ 2283723 h 4571839"/>
              <a:gd name="connsiteX2087" fmla="*/ 4875866 w 5878513"/>
              <a:gd name="connsiteY2087" fmla="*/ 2278960 h 4571839"/>
              <a:gd name="connsiteX2088" fmla="*/ 4860926 w 5878513"/>
              <a:gd name="connsiteY2088" fmla="*/ 2273139 h 4571839"/>
              <a:gd name="connsiteX2089" fmla="*/ 4859225 w 5878513"/>
              <a:gd name="connsiteY2089" fmla="*/ 2278024 h 4571839"/>
              <a:gd name="connsiteX2090" fmla="*/ 4852988 w 5878513"/>
              <a:gd name="connsiteY2090" fmla="*/ 2281077 h 4571839"/>
              <a:gd name="connsiteX2091" fmla="*/ 4855256 w 5878513"/>
              <a:gd name="connsiteY2091" fmla="*/ 2275582 h 4571839"/>
              <a:gd name="connsiteX2092" fmla="*/ 4397936 w 5878513"/>
              <a:gd name="connsiteY2092" fmla="*/ 2273139 h 4571839"/>
              <a:gd name="connsiteX2093" fmla="*/ 4403538 w 5878513"/>
              <a:gd name="connsiteY2093" fmla="*/ 2274197 h 4571839"/>
              <a:gd name="connsiteX2094" fmla="*/ 4406900 w 5878513"/>
              <a:gd name="connsiteY2094" fmla="*/ 2274727 h 4571839"/>
              <a:gd name="connsiteX2095" fmla="*/ 4402978 w 5878513"/>
              <a:gd name="connsiteY2095" fmla="*/ 2276314 h 4571839"/>
              <a:gd name="connsiteX2096" fmla="*/ 4397375 w 5878513"/>
              <a:gd name="connsiteY2096" fmla="*/ 2276314 h 4571839"/>
              <a:gd name="connsiteX2097" fmla="*/ 4333762 w 5878513"/>
              <a:gd name="connsiteY2097" fmla="*/ 2268376 h 4571839"/>
              <a:gd name="connsiteX2098" fmla="*/ 4335463 w 5878513"/>
              <a:gd name="connsiteY2098" fmla="*/ 2270281 h 4571839"/>
              <a:gd name="connsiteX2099" fmla="*/ 4330360 w 5878513"/>
              <a:gd name="connsiteY2099" fmla="*/ 2273139 h 4571839"/>
              <a:gd name="connsiteX2100" fmla="*/ 4327525 w 5878513"/>
              <a:gd name="connsiteY2100" fmla="*/ 2272187 h 4571839"/>
              <a:gd name="connsiteX2101" fmla="*/ 4327525 w 5878513"/>
              <a:gd name="connsiteY2101" fmla="*/ 2269805 h 4571839"/>
              <a:gd name="connsiteX2102" fmla="*/ 4333195 w 5878513"/>
              <a:gd name="connsiteY2102" fmla="*/ 2269805 h 4571839"/>
              <a:gd name="connsiteX2103" fmla="*/ 4490916 w 5878513"/>
              <a:gd name="connsiteY2103" fmla="*/ 2266789 h 4571839"/>
              <a:gd name="connsiteX2104" fmla="*/ 4493846 w 5878513"/>
              <a:gd name="connsiteY2104" fmla="*/ 2267345 h 4571839"/>
              <a:gd name="connsiteX2105" fmla="*/ 4493846 w 5878513"/>
              <a:gd name="connsiteY2105" fmla="*/ 2272346 h 4571839"/>
              <a:gd name="connsiteX2106" fmla="*/ 4495800 w 5878513"/>
              <a:gd name="connsiteY2106" fmla="*/ 2272901 h 4571839"/>
              <a:gd name="connsiteX2107" fmla="*/ 4494335 w 5878513"/>
              <a:gd name="connsiteY2107" fmla="*/ 2277346 h 4571839"/>
              <a:gd name="connsiteX2108" fmla="*/ 4490916 w 5878513"/>
              <a:gd name="connsiteY2108" fmla="*/ 2277902 h 4571839"/>
              <a:gd name="connsiteX2109" fmla="*/ 4489450 w 5878513"/>
              <a:gd name="connsiteY2109" fmla="*/ 2272901 h 4571839"/>
              <a:gd name="connsiteX2110" fmla="*/ 4252547 w 5878513"/>
              <a:gd name="connsiteY2110" fmla="*/ 2265201 h 4571839"/>
              <a:gd name="connsiteX2111" fmla="*/ 4260851 w 5878513"/>
              <a:gd name="connsiteY2111" fmla="*/ 2266789 h 4571839"/>
              <a:gd name="connsiteX2112" fmla="*/ 4257432 w 5878513"/>
              <a:gd name="connsiteY2112" fmla="*/ 2268376 h 4571839"/>
              <a:gd name="connsiteX2113" fmla="*/ 4248151 w 5878513"/>
              <a:gd name="connsiteY2113" fmla="*/ 2268376 h 4571839"/>
              <a:gd name="connsiteX2114" fmla="*/ 4008927 w 5878513"/>
              <a:gd name="connsiteY2114" fmla="*/ 2258851 h 4571839"/>
              <a:gd name="connsiteX2115" fmla="*/ 4011369 w 5878513"/>
              <a:gd name="connsiteY2115" fmla="*/ 2260439 h 4571839"/>
              <a:gd name="connsiteX2116" fmla="*/ 4014788 w 5878513"/>
              <a:gd name="connsiteY2116" fmla="*/ 2260439 h 4571839"/>
              <a:gd name="connsiteX2117" fmla="*/ 4013811 w 5878513"/>
              <a:gd name="connsiteY2117" fmla="*/ 2263614 h 4571839"/>
              <a:gd name="connsiteX2118" fmla="*/ 4008438 w 5878513"/>
              <a:gd name="connsiteY2118" fmla="*/ 2262026 h 4571839"/>
              <a:gd name="connsiteX2119" fmla="*/ 3443032 w 5878513"/>
              <a:gd name="connsiteY2119" fmla="*/ 2248047 h 4571839"/>
              <a:gd name="connsiteX2120" fmla="*/ 3439934 w 5878513"/>
              <a:gd name="connsiteY2120" fmla="*/ 2248268 h 4571839"/>
              <a:gd name="connsiteX2121" fmla="*/ 3441522 w 5878513"/>
              <a:gd name="connsiteY2121" fmla="*/ 2249855 h 4571839"/>
              <a:gd name="connsiteX2122" fmla="*/ 3445226 w 5878513"/>
              <a:gd name="connsiteY2122" fmla="*/ 2252501 h 4571839"/>
              <a:gd name="connsiteX2123" fmla="*/ 3441522 w 5878513"/>
              <a:gd name="connsiteY2123" fmla="*/ 2253030 h 4571839"/>
              <a:gd name="connsiteX2124" fmla="*/ 3457207 w 5878513"/>
              <a:gd name="connsiteY2124" fmla="*/ 2251007 h 4571839"/>
              <a:gd name="connsiteX2125" fmla="*/ 3521551 w 5878513"/>
              <a:gd name="connsiteY2125" fmla="*/ 2230824 h 4571839"/>
              <a:gd name="connsiteX2126" fmla="*/ 3531113 w 5878513"/>
              <a:gd name="connsiteY2126" fmla="*/ 2232702 h 4571839"/>
              <a:gd name="connsiteX2127" fmla="*/ 3536759 w 5878513"/>
              <a:gd name="connsiteY2127" fmla="*/ 2231493 h 4571839"/>
              <a:gd name="connsiteX2128" fmla="*/ 3806826 w 5878513"/>
              <a:gd name="connsiteY2128" fmla="*/ 2228689 h 4571839"/>
              <a:gd name="connsiteX2129" fmla="*/ 3805425 w 5878513"/>
              <a:gd name="connsiteY2129" fmla="*/ 2232153 h 4571839"/>
              <a:gd name="connsiteX2130" fmla="*/ 3802157 w 5878513"/>
              <a:gd name="connsiteY2130" fmla="*/ 2235039 h 4571839"/>
              <a:gd name="connsiteX2131" fmla="*/ 3798888 w 5878513"/>
              <a:gd name="connsiteY2131" fmla="*/ 2235039 h 4571839"/>
              <a:gd name="connsiteX2132" fmla="*/ 3802157 w 5878513"/>
              <a:gd name="connsiteY2132" fmla="*/ 2232153 h 4571839"/>
              <a:gd name="connsiteX2133" fmla="*/ 3514912 w 5878513"/>
              <a:gd name="connsiteY2133" fmla="*/ 2217576 h 4571839"/>
              <a:gd name="connsiteX2134" fmla="*/ 3516313 w 5878513"/>
              <a:gd name="connsiteY2134" fmla="*/ 2220116 h 4571839"/>
              <a:gd name="connsiteX2135" fmla="*/ 3513045 w 5878513"/>
              <a:gd name="connsiteY2135" fmla="*/ 2222656 h 4571839"/>
              <a:gd name="connsiteX2136" fmla="*/ 3508375 w 5878513"/>
              <a:gd name="connsiteY2136" fmla="*/ 2223926 h 4571839"/>
              <a:gd name="connsiteX2137" fmla="*/ 3496286 w 5878513"/>
              <a:gd name="connsiteY2137" fmla="*/ 2215988 h 4571839"/>
              <a:gd name="connsiteX2138" fmla="*/ 3503430 w 5878513"/>
              <a:gd name="connsiteY2138" fmla="*/ 2218029 h 4571839"/>
              <a:gd name="connsiteX2139" fmla="*/ 3508376 w 5878513"/>
              <a:gd name="connsiteY2139" fmla="*/ 2216669 h 4571839"/>
              <a:gd name="connsiteX2140" fmla="*/ 3501782 w 5878513"/>
              <a:gd name="connsiteY2140" fmla="*/ 2220751 h 4571839"/>
              <a:gd name="connsiteX2141" fmla="*/ 3494088 w 5878513"/>
              <a:gd name="connsiteY2141" fmla="*/ 2218710 h 4571839"/>
              <a:gd name="connsiteX2142" fmla="*/ 3622676 w 5878513"/>
              <a:gd name="connsiteY2142" fmla="*/ 2203289 h 4571839"/>
              <a:gd name="connsiteX2143" fmla="*/ 3625851 w 5878513"/>
              <a:gd name="connsiteY2143" fmla="*/ 2203289 h 4571839"/>
              <a:gd name="connsiteX2144" fmla="*/ 3632731 w 5878513"/>
              <a:gd name="connsiteY2144" fmla="*/ 2203743 h 4571839"/>
              <a:gd name="connsiteX2145" fmla="*/ 3633789 w 5878513"/>
              <a:gd name="connsiteY2145" fmla="*/ 2206464 h 4571839"/>
              <a:gd name="connsiteX2146" fmla="*/ 3629556 w 5878513"/>
              <a:gd name="connsiteY2146" fmla="*/ 2206464 h 4571839"/>
              <a:gd name="connsiteX2147" fmla="*/ 3623735 w 5878513"/>
              <a:gd name="connsiteY2147" fmla="*/ 2206011 h 4571839"/>
              <a:gd name="connsiteX2148" fmla="*/ 4211912 w 5878513"/>
              <a:gd name="connsiteY2148" fmla="*/ 2200114 h 4571839"/>
              <a:gd name="connsiteX2149" fmla="*/ 4219576 w 5878513"/>
              <a:gd name="connsiteY2149" fmla="*/ 2203289 h 4571839"/>
              <a:gd name="connsiteX2150" fmla="*/ 4217934 w 5878513"/>
              <a:gd name="connsiteY2150" fmla="*/ 2205406 h 4571839"/>
              <a:gd name="connsiteX2151" fmla="*/ 4214650 w 5878513"/>
              <a:gd name="connsiteY2151" fmla="*/ 2206464 h 4571839"/>
              <a:gd name="connsiteX2152" fmla="*/ 4208628 w 5878513"/>
              <a:gd name="connsiteY2152" fmla="*/ 2203289 h 4571839"/>
              <a:gd name="connsiteX2153" fmla="*/ 4203701 w 5878513"/>
              <a:gd name="connsiteY2153" fmla="*/ 2202760 h 4571839"/>
              <a:gd name="connsiteX2154" fmla="*/ 4184858 w 5878513"/>
              <a:gd name="connsiteY2154" fmla="*/ 2198526 h 4571839"/>
              <a:gd name="connsiteX2155" fmla="*/ 4187067 w 5878513"/>
              <a:gd name="connsiteY2155" fmla="*/ 2198526 h 4571839"/>
              <a:gd name="connsiteX2156" fmla="*/ 4190380 w 5878513"/>
              <a:gd name="connsiteY2156" fmla="*/ 2202567 h 4571839"/>
              <a:gd name="connsiteX2157" fmla="*/ 4192588 w 5878513"/>
              <a:gd name="connsiteY2157" fmla="*/ 2203144 h 4571839"/>
              <a:gd name="connsiteX2158" fmla="*/ 4190932 w 5878513"/>
              <a:gd name="connsiteY2158" fmla="*/ 2204876 h 4571839"/>
              <a:gd name="connsiteX2159" fmla="*/ 4185410 w 5878513"/>
              <a:gd name="connsiteY2159" fmla="*/ 2203144 h 4571839"/>
              <a:gd name="connsiteX2160" fmla="*/ 4186514 w 5878513"/>
              <a:gd name="connsiteY2160" fmla="*/ 2200258 h 4571839"/>
              <a:gd name="connsiteX2161" fmla="*/ 4183753 w 5878513"/>
              <a:gd name="connsiteY2161" fmla="*/ 2200835 h 4571839"/>
              <a:gd name="connsiteX2162" fmla="*/ 4183201 w 5878513"/>
              <a:gd name="connsiteY2162" fmla="*/ 2204876 h 4571839"/>
              <a:gd name="connsiteX2163" fmla="*/ 4179888 w 5878513"/>
              <a:gd name="connsiteY2163" fmla="*/ 2202567 h 4571839"/>
              <a:gd name="connsiteX2164" fmla="*/ 4182649 w 5878513"/>
              <a:gd name="connsiteY2164" fmla="*/ 2199103 h 4571839"/>
              <a:gd name="connsiteX2165" fmla="*/ 4241368 w 5878513"/>
              <a:gd name="connsiteY2165" fmla="*/ 2196939 h 4571839"/>
              <a:gd name="connsiteX2166" fmla="*/ 4246563 w 5878513"/>
              <a:gd name="connsiteY2166" fmla="*/ 2196939 h 4571839"/>
              <a:gd name="connsiteX2167" fmla="*/ 4246563 w 5878513"/>
              <a:gd name="connsiteY2167" fmla="*/ 2200114 h 4571839"/>
              <a:gd name="connsiteX2168" fmla="*/ 4240213 w 5878513"/>
              <a:gd name="connsiteY2168" fmla="*/ 2199320 h 4571839"/>
              <a:gd name="connsiteX2169" fmla="*/ 3875418 w 5878513"/>
              <a:gd name="connsiteY2169" fmla="*/ 2168364 h 4571839"/>
              <a:gd name="connsiteX2170" fmla="*/ 3896386 w 5878513"/>
              <a:gd name="connsiteY2170" fmla="*/ 2174901 h 4571839"/>
              <a:gd name="connsiteX2171" fmla="*/ 3910014 w 5878513"/>
              <a:gd name="connsiteY2171" fmla="*/ 2175835 h 4571839"/>
              <a:gd name="connsiteX2172" fmla="*/ 3883281 w 5878513"/>
              <a:gd name="connsiteY2172" fmla="*/ 2176302 h 4571839"/>
              <a:gd name="connsiteX2173" fmla="*/ 3854451 w 5878513"/>
              <a:gd name="connsiteY2173" fmla="*/ 2173034 h 4571839"/>
              <a:gd name="connsiteX2174" fmla="*/ 3861266 w 5878513"/>
              <a:gd name="connsiteY2174" fmla="*/ 2168831 h 4571839"/>
              <a:gd name="connsiteX2175" fmla="*/ 3840692 w 5878513"/>
              <a:gd name="connsiteY2175" fmla="*/ 2168364 h 4571839"/>
              <a:gd name="connsiteX2176" fmla="*/ 3849688 w 5878513"/>
              <a:gd name="connsiteY2176" fmla="*/ 2169853 h 4571839"/>
              <a:gd name="connsiteX2177" fmla="*/ 3852863 w 5878513"/>
              <a:gd name="connsiteY2177" fmla="*/ 2168860 h 4571839"/>
              <a:gd name="connsiteX2178" fmla="*/ 3852334 w 5878513"/>
              <a:gd name="connsiteY2178" fmla="*/ 2172333 h 4571839"/>
              <a:gd name="connsiteX2179" fmla="*/ 3844397 w 5878513"/>
              <a:gd name="connsiteY2179" fmla="*/ 2173325 h 4571839"/>
              <a:gd name="connsiteX2180" fmla="*/ 3843867 w 5878513"/>
              <a:gd name="connsiteY2180" fmla="*/ 2176302 h 4571839"/>
              <a:gd name="connsiteX2181" fmla="*/ 3839105 w 5878513"/>
              <a:gd name="connsiteY2181" fmla="*/ 2174814 h 4571839"/>
              <a:gd name="connsiteX2182" fmla="*/ 3836988 w 5878513"/>
              <a:gd name="connsiteY2182" fmla="*/ 2170349 h 4571839"/>
              <a:gd name="connsiteX2183" fmla="*/ 1317926 w 5878513"/>
              <a:gd name="connsiteY2183" fmla="*/ 2159501 h 4571839"/>
              <a:gd name="connsiteX2184" fmla="*/ 1317480 w 5878513"/>
              <a:gd name="connsiteY2184" fmla="*/ 2172133 h 4571839"/>
              <a:gd name="connsiteX2185" fmla="*/ 1343026 w 5878513"/>
              <a:gd name="connsiteY2185" fmla="*/ 2205492 h 4571839"/>
              <a:gd name="connsiteX2186" fmla="*/ 1370471 w 5878513"/>
              <a:gd name="connsiteY2186" fmla="*/ 2240502 h 4571839"/>
              <a:gd name="connsiteX2187" fmla="*/ 1378980 w 5878513"/>
              <a:gd name="connsiteY2187" fmla="*/ 2226163 h 4571839"/>
              <a:gd name="connsiteX2188" fmla="*/ 1376969 w 5878513"/>
              <a:gd name="connsiteY2188" fmla="*/ 2223968 h 4571839"/>
              <a:gd name="connsiteX2189" fmla="*/ 1375834 w 5878513"/>
              <a:gd name="connsiteY2189" fmla="*/ 2222959 h 4571839"/>
              <a:gd name="connsiteX2190" fmla="*/ 1370013 w 5878513"/>
              <a:gd name="connsiteY2190" fmla="*/ 2216607 h 4571839"/>
              <a:gd name="connsiteX2191" fmla="*/ 1369933 w 5878513"/>
              <a:gd name="connsiteY2191" fmla="*/ 2216285 h 4571839"/>
              <a:gd name="connsiteX2192" fmla="*/ 3842178 w 5878513"/>
              <a:gd name="connsiteY2192" fmla="*/ 2150094 h 4571839"/>
              <a:gd name="connsiteX2193" fmla="*/ 3845883 w 5878513"/>
              <a:gd name="connsiteY2193" fmla="*/ 2150372 h 4571839"/>
              <a:gd name="connsiteX2194" fmla="*/ 3842178 w 5878513"/>
              <a:gd name="connsiteY2194" fmla="*/ 2150372 h 4571839"/>
              <a:gd name="connsiteX2195" fmla="*/ 3842178 w 5878513"/>
              <a:gd name="connsiteY2195" fmla="*/ 2147197 h 4571839"/>
              <a:gd name="connsiteX2196" fmla="*/ 3842178 w 5878513"/>
              <a:gd name="connsiteY2196" fmla="*/ 2150094 h 4571839"/>
              <a:gd name="connsiteX2197" fmla="*/ 3824712 w 5878513"/>
              <a:gd name="connsiteY2197" fmla="*/ 2148784 h 4571839"/>
              <a:gd name="connsiteX2198" fmla="*/ 3779724 w 5878513"/>
              <a:gd name="connsiteY2198" fmla="*/ 2150372 h 4571839"/>
              <a:gd name="connsiteX2199" fmla="*/ 3709861 w 5878513"/>
              <a:gd name="connsiteY2199" fmla="*/ 2157251 h 4571839"/>
              <a:gd name="connsiteX2200" fmla="*/ 3664873 w 5878513"/>
              <a:gd name="connsiteY2200" fmla="*/ 2157780 h 4571839"/>
              <a:gd name="connsiteX2201" fmla="*/ 3660639 w 5878513"/>
              <a:gd name="connsiteY2201" fmla="*/ 2158309 h 4571839"/>
              <a:gd name="connsiteX2202" fmla="*/ 3660639 w 5878513"/>
              <a:gd name="connsiteY2202" fmla="*/ 2162543 h 4571839"/>
              <a:gd name="connsiteX2203" fmla="*/ 3651641 w 5878513"/>
              <a:gd name="connsiteY2203" fmla="*/ 2159897 h 4571839"/>
              <a:gd name="connsiteX2204" fmla="*/ 3632058 w 5878513"/>
              <a:gd name="connsiteY2204" fmla="*/ 2159897 h 4571839"/>
              <a:gd name="connsiteX2205" fmla="*/ 3602419 w 5878513"/>
              <a:gd name="connsiteY2205" fmla="*/ 2166247 h 4571839"/>
              <a:gd name="connsiteX2206" fmla="*/ 3585483 w 5878513"/>
              <a:gd name="connsiteY2206" fmla="*/ 2172068 h 4571839"/>
              <a:gd name="connsiteX2207" fmla="*/ 3584424 w 5878513"/>
              <a:gd name="connsiteY2207" fmla="*/ 2166247 h 4571839"/>
              <a:gd name="connsiteX2208" fmla="*/ 3570134 w 5878513"/>
              <a:gd name="connsiteY2208" fmla="*/ 2172068 h 4571839"/>
              <a:gd name="connsiteX2209" fmla="*/ 3535731 w 5878513"/>
              <a:gd name="connsiteY2209" fmla="*/ 2176830 h 4571839"/>
              <a:gd name="connsiteX2210" fmla="*/ 3519853 w 5878513"/>
              <a:gd name="connsiteY2210" fmla="*/ 2175243 h 4571839"/>
              <a:gd name="connsiteX2211" fmla="*/ 3520383 w 5878513"/>
              <a:gd name="connsiteY2211" fmla="*/ 2176830 h 4571839"/>
              <a:gd name="connsiteX2212" fmla="*/ 3521970 w 5878513"/>
              <a:gd name="connsiteY2212" fmla="*/ 2176830 h 4571839"/>
              <a:gd name="connsiteX2213" fmla="*/ 3515090 w 5878513"/>
              <a:gd name="connsiteY2213" fmla="*/ 2178418 h 4571839"/>
              <a:gd name="connsiteX2214" fmla="*/ 3501329 w 5878513"/>
              <a:gd name="connsiteY2214" fmla="*/ 2178418 h 4571839"/>
              <a:gd name="connsiteX2215" fmla="*/ 3493919 w 5878513"/>
              <a:gd name="connsiteY2215" fmla="*/ 2181593 h 4571839"/>
              <a:gd name="connsiteX2216" fmla="*/ 3490744 w 5878513"/>
              <a:gd name="connsiteY2216" fmla="*/ 2185297 h 4571839"/>
              <a:gd name="connsiteX2217" fmla="*/ 3489156 w 5878513"/>
              <a:gd name="connsiteY2217" fmla="*/ 2183180 h 4571839"/>
              <a:gd name="connsiteX2218" fmla="*/ 3490214 w 5878513"/>
              <a:gd name="connsiteY2218" fmla="*/ 2180534 h 4571839"/>
              <a:gd name="connsiteX2219" fmla="*/ 3476983 w 5878513"/>
              <a:gd name="connsiteY2219" fmla="*/ 2184239 h 4571839"/>
              <a:gd name="connsiteX2220" fmla="*/ 3450519 w 5878513"/>
              <a:gd name="connsiteY2220" fmla="*/ 2189001 h 4571839"/>
              <a:gd name="connsiteX2221" fmla="*/ 3440463 w 5878513"/>
              <a:gd name="connsiteY2221" fmla="*/ 2187414 h 4571839"/>
              <a:gd name="connsiteX2222" fmla="*/ 3438875 w 5878513"/>
              <a:gd name="connsiteY2222" fmla="*/ 2188472 h 4571839"/>
              <a:gd name="connsiteX2223" fmla="*/ 3441522 w 5878513"/>
              <a:gd name="connsiteY2223" fmla="*/ 2191118 h 4571839"/>
              <a:gd name="connsiteX2224" fmla="*/ 3439934 w 5878513"/>
              <a:gd name="connsiteY2224" fmla="*/ 2192176 h 4571839"/>
              <a:gd name="connsiteX2225" fmla="*/ 3429878 w 5878513"/>
              <a:gd name="connsiteY2225" fmla="*/ 2190589 h 4571839"/>
              <a:gd name="connsiteX2226" fmla="*/ 3408707 w 5878513"/>
              <a:gd name="connsiteY2226" fmla="*/ 2195351 h 4571839"/>
              <a:gd name="connsiteX2227" fmla="*/ 3397063 w 5878513"/>
              <a:gd name="connsiteY2227" fmla="*/ 2199584 h 4571839"/>
              <a:gd name="connsiteX2228" fmla="*/ 3410824 w 5878513"/>
              <a:gd name="connsiteY2228" fmla="*/ 2199584 h 4571839"/>
              <a:gd name="connsiteX2229" fmla="*/ 3435170 w 5878513"/>
              <a:gd name="connsiteY2229" fmla="*/ 2203289 h 4571839"/>
              <a:gd name="connsiteX2230" fmla="*/ 3450519 w 5878513"/>
              <a:gd name="connsiteY2230" fmla="*/ 2202759 h 4571839"/>
              <a:gd name="connsiteX2231" fmla="*/ 3457929 w 5878513"/>
              <a:gd name="connsiteY2231" fmla="*/ 2199584 h 4571839"/>
              <a:gd name="connsiteX2232" fmla="*/ 3460575 w 5878513"/>
              <a:gd name="connsiteY2232" fmla="*/ 2202759 h 4571839"/>
              <a:gd name="connsiteX2233" fmla="*/ 3455283 w 5878513"/>
              <a:gd name="connsiteY2233" fmla="*/ 2207522 h 4571839"/>
              <a:gd name="connsiteX2234" fmla="*/ 3454224 w 5878513"/>
              <a:gd name="connsiteY2234" fmla="*/ 2210168 h 4571839"/>
              <a:gd name="connsiteX2235" fmla="*/ 3466397 w 5878513"/>
              <a:gd name="connsiteY2235" fmla="*/ 2206464 h 4571839"/>
              <a:gd name="connsiteX2236" fmla="*/ 3483863 w 5878513"/>
              <a:gd name="connsiteY2236" fmla="*/ 2196409 h 4571839"/>
              <a:gd name="connsiteX2237" fmla="*/ 3496036 w 5878513"/>
              <a:gd name="connsiteY2237" fmla="*/ 2195351 h 4571839"/>
              <a:gd name="connsiteX2238" fmla="*/ 3503975 w 5878513"/>
              <a:gd name="connsiteY2238" fmla="*/ 2197997 h 4571839"/>
              <a:gd name="connsiteX2239" fmla="*/ 3497095 w 5878513"/>
              <a:gd name="connsiteY2239" fmla="*/ 2197468 h 4571839"/>
              <a:gd name="connsiteX2240" fmla="*/ 3483863 w 5878513"/>
              <a:gd name="connsiteY2240" fmla="*/ 2201172 h 4571839"/>
              <a:gd name="connsiteX2241" fmla="*/ 3481217 w 5878513"/>
              <a:gd name="connsiteY2241" fmla="*/ 2207522 h 4571839"/>
              <a:gd name="connsiteX2242" fmla="*/ 3476983 w 5878513"/>
              <a:gd name="connsiteY2242" fmla="*/ 2204876 h 4571839"/>
              <a:gd name="connsiteX2243" fmla="*/ 3469573 w 5878513"/>
              <a:gd name="connsiteY2243" fmla="*/ 2208051 h 4571839"/>
              <a:gd name="connsiteX2244" fmla="*/ 3464809 w 5878513"/>
              <a:gd name="connsiteY2244" fmla="*/ 2208051 h 4571839"/>
              <a:gd name="connsiteX2245" fmla="*/ 3467985 w 5878513"/>
              <a:gd name="connsiteY2245" fmla="*/ 2211226 h 4571839"/>
              <a:gd name="connsiteX2246" fmla="*/ 3474336 w 5878513"/>
              <a:gd name="connsiteY2246" fmla="*/ 2211755 h 4571839"/>
              <a:gd name="connsiteX2247" fmla="*/ 3482275 w 5878513"/>
              <a:gd name="connsiteY2247" fmla="*/ 2208580 h 4571839"/>
              <a:gd name="connsiteX2248" fmla="*/ 3490744 w 5878513"/>
              <a:gd name="connsiteY2248" fmla="*/ 2211226 h 4571839"/>
              <a:gd name="connsiteX2249" fmla="*/ 3490744 w 5878513"/>
              <a:gd name="connsiteY2249" fmla="*/ 2214401 h 4571839"/>
              <a:gd name="connsiteX2250" fmla="*/ 3490214 w 5878513"/>
              <a:gd name="connsiteY2250" fmla="*/ 2214930 h 4571839"/>
              <a:gd name="connsiteX2251" fmla="*/ 3489156 w 5878513"/>
              <a:gd name="connsiteY2251" fmla="*/ 2211226 h 4571839"/>
              <a:gd name="connsiteX2252" fmla="*/ 3476453 w 5878513"/>
              <a:gd name="connsiteY2252" fmla="*/ 2214930 h 4571839"/>
              <a:gd name="connsiteX2253" fmla="*/ 3462277 w 5878513"/>
              <a:gd name="connsiteY2253" fmla="*/ 2219183 h 4571839"/>
              <a:gd name="connsiteX2254" fmla="*/ 3474125 w 5878513"/>
              <a:gd name="connsiteY2254" fmla="*/ 2221510 h 4571839"/>
              <a:gd name="connsiteX2255" fmla="*/ 3475841 w 5878513"/>
              <a:gd name="connsiteY2255" fmla="*/ 2221647 h 4571839"/>
              <a:gd name="connsiteX2256" fmla="*/ 3481217 w 5878513"/>
              <a:gd name="connsiteY2256" fmla="*/ 2219693 h 4571839"/>
              <a:gd name="connsiteX2257" fmla="*/ 3479629 w 5878513"/>
              <a:gd name="connsiteY2257" fmla="*/ 2221809 h 4571839"/>
              <a:gd name="connsiteX2258" fmla="*/ 3479561 w 5878513"/>
              <a:gd name="connsiteY2258" fmla="*/ 2221946 h 4571839"/>
              <a:gd name="connsiteX2259" fmla="*/ 3483522 w 5878513"/>
              <a:gd name="connsiteY2259" fmla="*/ 2222264 h 4571839"/>
              <a:gd name="connsiteX2260" fmla="*/ 3485451 w 5878513"/>
              <a:gd name="connsiteY2260" fmla="*/ 2219693 h 4571839"/>
              <a:gd name="connsiteX2261" fmla="*/ 3488626 w 5878513"/>
              <a:gd name="connsiteY2261" fmla="*/ 2218634 h 4571839"/>
              <a:gd name="connsiteX2262" fmla="*/ 3487039 w 5878513"/>
              <a:gd name="connsiteY2262" fmla="*/ 2222339 h 4571839"/>
              <a:gd name="connsiteX2263" fmla="*/ 3486782 w 5878513"/>
              <a:gd name="connsiteY2263" fmla="*/ 2222525 h 4571839"/>
              <a:gd name="connsiteX2264" fmla="*/ 3493205 w 5878513"/>
              <a:gd name="connsiteY2264" fmla="*/ 2223041 h 4571839"/>
              <a:gd name="connsiteX2265" fmla="*/ 3494448 w 5878513"/>
              <a:gd name="connsiteY2265" fmla="*/ 2222339 h 4571839"/>
              <a:gd name="connsiteX2266" fmla="*/ 3502387 w 5878513"/>
              <a:gd name="connsiteY2266" fmla="*/ 2222339 h 4571839"/>
              <a:gd name="connsiteX2267" fmla="*/ 3503137 w 5878513"/>
              <a:gd name="connsiteY2267" fmla="*/ 2223838 h 4571839"/>
              <a:gd name="connsiteX2268" fmla="*/ 3507069 w 5878513"/>
              <a:gd name="connsiteY2268" fmla="*/ 2224154 h 4571839"/>
              <a:gd name="connsiteX2269" fmla="*/ 3579844 w 5878513"/>
              <a:gd name="connsiteY2269" fmla="*/ 2227658 h 4571839"/>
              <a:gd name="connsiteX2270" fmla="*/ 3580190 w 5878513"/>
              <a:gd name="connsiteY2270" fmla="*/ 2227630 h 4571839"/>
              <a:gd name="connsiteX2271" fmla="*/ 3592363 w 5878513"/>
              <a:gd name="connsiteY2271" fmla="*/ 2227630 h 4571839"/>
              <a:gd name="connsiteX2272" fmla="*/ 3605066 w 5878513"/>
              <a:gd name="connsiteY2272" fmla="*/ 2226572 h 4571839"/>
              <a:gd name="connsiteX2273" fmla="*/ 3656934 w 5878513"/>
              <a:gd name="connsiteY2273" fmla="*/ 2221809 h 4571839"/>
              <a:gd name="connsiteX2274" fmla="*/ 3682868 w 5878513"/>
              <a:gd name="connsiteY2274" fmla="*/ 2220222 h 4571839"/>
              <a:gd name="connsiteX2275" fmla="*/ 3735795 w 5878513"/>
              <a:gd name="connsiteY2275" fmla="*/ 2221809 h 4571839"/>
              <a:gd name="connsiteX2276" fmla="*/ 3760670 w 5878513"/>
              <a:gd name="connsiteY2276" fmla="*/ 2227101 h 4571839"/>
              <a:gd name="connsiteX2277" fmla="*/ 3776549 w 5878513"/>
              <a:gd name="connsiteY2277" fmla="*/ 2225514 h 4571839"/>
              <a:gd name="connsiteX2278" fmla="*/ 3789780 w 5878513"/>
              <a:gd name="connsiteY2278" fmla="*/ 2221280 h 4571839"/>
              <a:gd name="connsiteX2279" fmla="*/ 3788722 w 5878513"/>
              <a:gd name="connsiteY2279" fmla="*/ 2223926 h 4571839"/>
              <a:gd name="connsiteX2280" fmla="*/ 3784488 w 5878513"/>
              <a:gd name="connsiteY2280" fmla="*/ 2227630 h 4571839"/>
              <a:gd name="connsiteX2281" fmla="*/ 3788722 w 5878513"/>
              <a:gd name="connsiteY2281" fmla="*/ 2228689 h 4571839"/>
              <a:gd name="connsiteX2282" fmla="*/ 3784488 w 5878513"/>
              <a:gd name="connsiteY2282" fmla="*/ 2232393 h 4571839"/>
              <a:gd name="connsiteX2283" fmla="*/ 3781841 w 5878513"/>
              <a:gd name="connsiteY2283" fmla="*/ 2237684 h 4571839"/>
              <a:gd name="connsiteX2284" fmla="*/ 3790309 w 5878513"/>
              <a:gd name="connsiteY2284" fmla="*/ 2240859 h 4571839"/>
              <a:gd name="connsiteX2285" fmla="*/ 3796897 w 5878513"/>
              <a:gd name="connsiteY2285" fmla="*/ 2240676 h 4571839"/>
              <a:gd name="connsiteX2286" fmla="*/ 3822701 w 5878513"/>
              <a:gd name="connsiteY2286" fmla="*/ 2236047 h 4571839"/>
              <a:gd name="connsiteX2287" fmla="*/ 3822701 w 5878513"/>
              <a:gd name="connsiteY2287" fmla="*/ 2235039 h 4571839"/>
              <a:gd name="connsiteX2288" fmla="*/ 3824291 w 5878513"/>
              <a:gd name="connsiteY2288" fmla="*/ 2235762 h 4571839"/>
              <a:gd name="connsiteX2289" fmla="*/ 3831270 w 5878513"/>
              <a:gd name="connsiteY2289" fmla="*/ 2234510 h 4571839"/>
              <a:gd name="connsiteX2290" fmla="*/ 3880999 w 5878513"/>
              <a:gd name="connsiteY2290" fmla="*/ 2222339 h 4571839"/>
              <a:gd name="connsiteX2291" fmla="*/ 4015902 w 5878513"/>
              <a:gd name="connsiteY2291" fmla="*/ 2184239 h 4571839"/>
              <a:gd name="connsiteX2292" fmla="*/ 4096533 w 5878513"/>
              <a:gd name="connsiteY2292" fmla="*/ 2160044 h 4571839"/>
              <a:gd name="connsiteX2293" fmla="*/ 4045946 w 5878513"/>
              <a:gd name="connsiteY2293" fmla="*/ 2158309 h 4571839"/>
              <a:gd name="connsiteX2294" fmla="*/ 4005193 w 5878513"/>
              <a:gd name="connsiteY2294" fmla="*/ 2153018 h 4571839"/>
              <a:gd name="connsiteX2295" fmla="*/ 4004134 w 5878513"/>
              <a:gd name="connsiteY2295" fmla="*/ 2154605 h 4571839"/>
              <a:gd name="connsiteX2296" fmla="*/ 4004663 w 5878513"/>
              <a:gd name="connsiteY2296" fmla="*/ 2160955 h 4571839"/>
              <a:gd name="connsiteX2297" fmla="*/ 4002546 w 5878513"/>
              <a:gd name="connsiteY2297" fmla="*/ 2161484 h 4571839"/>
              <a:gd name="connsiteX2298" fmla="*/ 3999900 w 5878513"/>
              <a:gd name="connsiteY2298" fmla="*/ 2158309 h 4571839"/>
              <a:gd name="connsiteX2299" fmla="*/ 3994607 w 5878513"/>
              <a:gd name="connsiteY2299" fmla="*/ 2156193 h 4571839"/>
              <a:gd name="connsiteX2300" fmla="*/ 3991961 w 5878513"/>
              <a:gd name="connsiteY2300" fmla="*/ 2157251 h 4571839"/>
              <a:gd name="connsiteX2301" fmla="*/ 3990902 w 5878513"/>
              <a:gd name="connsiteY2301" fmla="*/ 2154076 h 4571839"/>
              <a:gd name="connsiteX2302" fmla="*/ 3983493 w 5878513"/>
              <a:gd name="connsiteY2302" fmla="*/ 2152489 h 4571839"/>
              <a:gd name="connsiteX2303" fmla="*/ 3978729 w 5878513"/>
              <a:gd name="connsiteY2303" fmla="*/ 2153018 h 4571839"/>
              <a:gd name="connsiteX2304" fmla="*/ 3978200 w 5878513"/>
              <a:gd name="connsiteY2304" fmla="*/ 2157251 h 4571839"/>
              <a:gd name="connsiteX2305" fmla="*/ 3979258 w 5878513"/>
              <a:gd name="connsiteY2305" fmla="*/ 2157780 h 4571839"/>
              <a:gd name="connsiteX2306" fmla="*/ 3973436 w 5878513"/>
              <a:gd name="connsiteY2306" fmla="*/ 2155664 h 4571839"/>
              <a:gd name="connsiteX2307" fmla="*/ 3959675 w 5878513"/>
              <a:gd name="connsiteY2307" fmla="*/ 2156193 h 4571839"/>
              <a:gd name="connsiteX2308" fmla="*/ 3952795 w 5878513"/>
              <a:gd name="connsiteY2308" fmla="*/ 2159897 h 4571839"/>
              <a:gd name="connsiteX2309" fmla="*/ 3952795 w 5878513"/>
              <a:gd name="connsiteY2309" fmla="*/ 2155664 h 4571839"/>
              <a:gd name="connsiteX2310" fmla="*/ 3943797 w 5878513"/>
              <a:gd name="connsiteY2310" fmla="*/ 2157780 h 4571839"/>
              <a:gd name="connsiteX2311" fmla="*/ 3924744 w 5878513"/>
              <a:gd name="connsiteY2311" fmla="*/ 2156193 h 4571839"/>
              <a:gd name="connsiteX2312" fmla="*/ 3916275 w 5878513"/>
              <a:gd name="connsiteY2312" fmla="*/ 2151430 h 4571839"/>
              <a:gd name="connsiteX2313" fmla="*/ 3917863 w 5878513"/>
              <a:gd name="connsiteY2313" fmla="*/ 2157251 h 4571839"/>
              <a:gd name="connsiteX2314" fmla="*/ 3918393 w 5878513"/>
              <a:gd name="connsiteY2314" fmla="*/ 2162543 h 4571839"/>
              <a:gd name="connsiteX2315" fmla="*/ 3915217 w 5878513"/>
              <a:gd name="connsiteY2315" fmla="*/ 2157780 h 4571839"/>
              <a:gd name="connsiteX2316" fmla="*/ 3912571 w 5878513"/>
              <a:gd name="connsiteY2316" fmla="*/ 2153018 h 4571839"/>
              <a:gd name="connsiteX2317" fmla="*/ 3895105 w 5878513"/>
              <a:gd name="connsiteY2317" fmla="*/ 2153018 h 4571839"/>
              <a:gd name="connsiteX2318" fmla="*/ 3860702 w 5878513"/>
              <a:gd name="connsiteY2318" fmla="*/ 2152489 h 4571839"/>
              <a:gd name="connsiteX2319" fmla="*/ 4151314 w 5878513"/>
              <a:gd name="connsiteY2319" fmla="*/ 2141376 h 4571839"/>
              <a:gd name="connsiteX2320" fmla="*/ 4149799 w 5878513"/>
              <a:gd name="connsiteY2320" fmla="*/ 2143757 h 4571839"/>
              <a:gd name="connsiteX2321" fmla="*/ 4142222 w 5878513"/>
              <a:gd name="connsiteY2321" fmla="*/ 2144551 h 4571839"/>
              <a:gd name="connsiteX2322" fmla="*/ 4140201 w 5878513"/>
              <a:gd name="connsiteY2322" fmla="*/ 2143757 h 4571839"/>
              <a:gd name="connsiteX2323" fmla="*/ 4145253 w 5878513"/>
              <a:gd name="connsiteY2323" fmla="*/ 2142170 h 4571839"/>
              <a:gd name="connsiteX2324" fmla="*/ 4122209 w 5878513"/>
              <a:gd name="connsiteY2324" fmla="*/ 2139789 h 4571839"/>
              <a:gd name="connsiteX2325" fmla="*/ 4130676 w 5878513"/>
              <a:gd name="connsiteY2325" fmla="*/ 2140583 h 4571839"/>
              <a:gd name="connsiteX2326" fmla="*/ 4128560 w 5878513"/>
              <a:gd name="connsiteY2326" fmla="*/ 2142964 h 4571839"/>
              <a:gd name="connsiteX2327" fmla="*/ 4117976 w 5878513"/>
              <a:gd name="connsiteY2327" fmla="*/ 2141774 h 4571839"/>
              <a:gd name="connsiteX2328" fmla="*/ 4113213 w 5878513"/>
              <a:gd name="connsiteY2328" fmla="*/ 2142964 h 4571839"/>
              <a:gd name="connsiteX2329" fmla="*/ 4064530 w 5878513"/>
              <a:gd name="connsiteY2329" fmla="*/ 2130264 h 4571839"/>
              <a:gd name="connsiteX2330" fmla="*/ 4072997 w 5878513"/>
              <a:gd name="connsiteY2330" fmla="*/ 2131563 h 4571839"/>
              <a:gd name="connsiteX2331" fmla="*/ 4075113 w 5878513"/>
              <a:gd name="connsiteY2331" fmla="*/ 2133728 h 4571839"/>
              <a:gd name="connsiteX2332" fmla="*/ 4072467 w 5878513"/>
              <a:gd name="connsiteY2332" fmla="*/ 2135027 h 4571839"/>
              <a:gd name="connsiteX2333" fmla="*/ 4066117 w 5878513"/>
              <a:gd name="connsiteY2333" fmla="*/ 2131996 h 4571839"/>
              <a:gd name="connsiteX2334" fmla="*/ 4062413 w 5878513"/>
              <a:gd name="connsiteY2334" fmla="*/ 2133295 h 4571839"/>
              <a:gd name="connsiteX2335" fmla="*/ 4075300 w 5878513"/>
              <a:gd name="connsiteY2335" fmla="*/ 2127089 h 4571839"/>
              <a:gd name="connsiteX2336" fmla="*/ 4080343 w 5878513"/>
              <a:gd name="connsiteY2336" fmla="*/ 2127522 h 4571839"/>
              <a:gd name="connsiteX2337" fmla="*/ 4081463 w 5878513"/>
              <a:gd name="connsiteY2337" fmla="*/ 2130986 h 4571839"/>
              <a:gd name="connsiteX2338" fmla="*/ 4080343 w 5878513"/>
              <a:gd name="connsiteY2338" fmla="*/ 2130120 h 4571839"/>
              <a:gd name="connsiteX2339" fmla="*/ 4077541 w 5878513"/>
              <a:gd name="connsiteY2339" fmla="*/ 2129687 h 4571839"/>
              <a:gd name="connsiteX2340" fmla="*/ 4075860 w 5878513"/>
              <a:gd name="connsiteY2340" fmla="*/ 2131419 h 4571839"/>
              <a:gd name="connsiteX2341" fmla="*/ 4073619 w 5878513"/>
              <a:gd name="connsiteY2341" fmla="*/ 2131852 h 4571839"/>
              <a:gd name="connsiteX2342" fmla="*/ 4071938 w 5878513"/>
              <a:gd name="connsiteY2342" fmla="*/ 2129687 h 4571839"/>
              <a:gd name="connsiteX2343" fmla="*/ 4091233 w 5878513"/>
              <a:gd name="connsiteY2343" fmla="*/ 2123914 h 4571839"/>
              <a:gd name="connsiteX2344" fmla="*/ 4095629 w 5878513"/>
              <a:gd name="connsiteY2344" fmla="*/ 2127089 h 4571839"/>
              <a:gd name="connsiteX2345" fmla="*/ 4098926 w 5878513"/>
              <a:gd name="connsiteY2345" fmla="*/ 2127619 h 4571839"/>
              <a:gd name="connsiteX2346" fmla="*/ 4096728 w 5878513"/>
              <a:gd name="connsiteY2346" fmla="*/ 2130794 h 4571839"/>
              <a:gd name="connsiteX2347" fmla="*/ 4088485 w 5878513"/>
              <a:gd name="connsiteY2347" fmla="*/ 2131852 h 4571839"/>
              <a:gd name="connsiteX2348" fmla="*/ 4084638 w 5878513"/>
              <a:gd name="connsiteY2348" fmla="*/ 2131852 h 4571839"/>
              <a:gd name="connsiteX2349" fmla="*/ 4085737 w 5878513"/>
              <a:gd name="connsiteY2349" fmla="*/ 2129206 h 4571839"/>
              <a:gd name="connsiteX2350" fmla="*/ 4091233 w 5878513"/>
              <a:gd name="connsiteY2350" fmla="*/ 2127619 h 4571839"/>
              <a:gd name="connsiteX2351" fmla="*/ 4088485 w 5878513"/>
              <a:gd name="connsiteY2351" fmla="*/ 2125502 h 4571839"/>
              <a:gd name="connsiteX2352" fmla="*/ 4277784 w 5878513"/>
              <a:gd name="connsiteY2352" fmla="*/ 2112801 h 4571839"/>
              <a:gd name="connsiteX2353" fmla="*/ 4278843 w 5878513"/>
              <a:gd name="connsiteY2353" fmla="*/ 2115183 h 4571839"/>
              <a:gd name="connsiteX2354" fmla="*/ 4283076 w 5878513"/>
              <a:gd name="connsiteY2354" fmla="*/ 2115183 h 4571839"/>
              <a:gd name="connsiteX2355" fmla="*/ 4281489 w 5878513"/>
              <a:gd name="connsiteY2355" fmla="*/ 2117564 h 4571839"/>
              <a:gd name="connsiteX2356" fmla="*/ 4275138 w 5878513"/>
              <a:gd name="connsiteY2356" fmla="*/ 2115183 h 4571839"/>
              <a:gd name="connsiteX2357" fmla="*/ 4275138 w 5878513"/>
              <a:gd name="connsiteY2357" fmla="*/ 2114706 h 4571839"/>
              <a:gd name="connsiteX2358" fmla="*/ 4276726 w 5878513"/>
              <a:gd name="connsiteY2358" fmla="*/ 2113754 h 4571839"/>
              <a:gd name="connsiteX2359" fmla="*/ 4277784 w 5878513"/>
              <a:gd name="connsiteY2359" fmla="*/ 2113754 h 4571839"/>
              <a:gd name="connsiteX2360" fmla="*/ 4240213 w 5878513"/>
              <a:gd name="connsiteY2360" fmla="*/ 2108038 h 4571839"/>
              <a:gd name="connsiteX2361" fmla="*/ 4243100 w 5878513"/>
              <a:gd name="connsiteY2361" fmla="*/ 2111015 h 4571839"/>
              <a:gd name="connsiteX2362" fmla="*/ 4248872 w 5878513"/>
              <a:gd name="connsiteY2362" fmla="*/ 2112503 h 4571839"/>
              <a:gd name="connsiteX2363" fmla="*/ 4252913 w 5878513"/>
              <a:gd name="connsiteY2363" fmla="*/ 2112007 h 4571839"/>
              <a:gd name="connsiteX2364" fmla="*/ 4249450 w 5878513"/>
              <a:gd name="connsiteY2364" fmla="*/ 2114488 h 4571839"/>
              <a:gd name="connsiteX2365" fmla="*/ 4244831 w 5878513"/>
              <a:gd name="connsiteY2365" fmla="*/ 2115976 h 4571839"/>
              <a:gd name="connsiteX2366" fmla="*/ 4241945 w 5878513"/>
              <a:gd name="connsiteY2366" fmla="*/ 2112503 h 4571839"/>
              <a:gd name="connsiteX2367" fmla="*/ 4310063 w 5878513"/>
              <a:gd name="connsiteY2367" fmla="*/ 2096926 h 4571839"/>
              <a:gd name="connsiteX2368" fmla="*/ 4309534 w 5878513"/>
              <a:gd name="connsiteY2368" fmla="*/ 2101371 h 4571839"/>
              <a:gd name="connsiteX2369" fmla="*/ 4301067 w 5878513"/>
              <a:gd name="connsiteY2369" fmla="*/ 2103276 h 4571839"/>
              <a:gd name="connsiteX2370" fmla="*/ 4297363 w 5878513"/>
              <a:gd name="connsiteY2370" fmla="*/ 2102641 h 4571839"/>
              <a:gd name="connsiteX2371" fmla="*/ 4299480 w 5878513"/>
              <a:gd name="connsiteY2371" fmla="*/ 2098831 h 4571839"/>
              <a:gd name="connsiteX2372" fmla="*/ 4306888 w 5878513"/>
              <a:gd name="connsiteY2372" fmla="*/ 2100101 h 4571839"/>
              <a:gd name="connsiteX2373" fmla="*/ 4691976 w 5878513"/>
              <a:gd name="connsiteY2373" fmla="*/ 2095338 h 4571839"/>
              <a:gd name="connsiteX2374" fmla="*/ 4695587 w 5878513"/>
              <a:gd name="connsiteY2374" fmla="*/ 2100759 h 4571839"/>
              <a:gd name="connsiteX2375" fmla="*/ 4701779 w 5878513"/>
              <a:gd name="connsiteY2375" fmla="*/ 2105638 h 4571839"/>
              <a:gd name="connsiteX2376" fmla="*/ 4706938 w 5878513"/>
              <a:gd name="connsiteY2376" fmla="*/ 2107264 h 4571839"/>
              <a:gd name="connsiteX2377" fmla="*/ 4705906 w 5878513"/>
              <a:gd name="connsiteY2377" fmla="*/ 2110516 h 4571839"/>
              <a:gd name="connsiteX2378" fmla="*/ 4705906 w 5878513"/>
              <a:gd name="connsiteY2378" fmla="*/ 2114311 h 4571839"/>
              <a:gd name="connsiteX2379" fmla="*/ 4700231 w 5878513"/>
              <a:gd name="connsiteY2379" fmla="*/ 2115937 h 4571839"/>
              <a:gd name="connsiteX2380" fmla="*/ 4694039 w 5878513"/>
              <a:gd name="connsiteY2380" fmla="*/ 2117563 h 4571839"/>
              <a:gd name="connsiteX2381" fmla="*/ 4692492 w 5878513"/>
              <a:gd name="connsiteY2381" fmla="*/ 2111058 h 4571839"/>
              <a:gd name="connsiteX2382" fmla="*/ 4691460 w 5878513"/>
              <a:gd name="connsiteY2382" fmla="*/ 2112142 h 4571839"/>
              <a:gd name="connsiteX2383" fmla="*/ 4689912 w 5878513"/>
              <a:gd name="connsiteY2383" fmla="*/ 2110516 h 4571839"/>
              <a:gd name="connsiteX2384" fmla="*/ 4691460 w 5878513"/>
              <a:gd name="connsiteY2384" fmla="*/ 2105638 h 4571839"/>
              <a:gd name="connsiteX2385" fmla="*/ 4686300 w 5878513"/>
              <a:gd name="connsiteY2385" fmla="*/ 2106722 h 4571839"/>
              <a:gd name="connsiteX2386" fmla="*/ 4686816 w 5878513"/>
              <a:gd name="connsiteY2386" fmla="*/ 2102385 h 4571839"/>
              <a:gd name="connsiteX2387" fmla="*/ 4691976 w 5878513"/>
              <a:gd name="connsiteY2387" fmla="*/ 2099675 h 4571839"/>
              <a:gd name="connsiteX2388" fmla="*/ 4901442 w 5878513"/>
              <a:gd name="connsiteY2388" fmla="*/ 2090576 h 4571839"/>
              <a:gd name="connsiteX2389" fmla="*/ 4900476 w 5878513"/>
              <a:gd name="connsiteY2389" fmla="*/ 2093873 h 4571839"/>
              <a:gd name="connsiteX2390" fmla="*/ 4901925 w 5878513"/>
              <a:gd name="connsiteY2390" fmla="*/ 2097171 h 4571839"/>
              <a:gd name="connsiteX2391" fmla="*/ 4907723 w 5878513"/>
              <a:gd name="connsiteY2391" fmla="*/ 2094423 h 4571839"/>
              <a:gd name="connsiteX2392" fmla="*/ 4908207 w 5878513"/>
              <a:gd name="connsiteY2392" fmla="*/ 2097720 h 4571839"/>
              <a:gd name="connsiteX2393" fmla="*/ 4910139 w 5878513"/>
              <a:gd name="connsiteY2393" fmla="*/ 2098819 h 4571839"/>
              <a:gd name="connsiteX2394" fmla="*/ 4909656 w 5878513"/>
              <a:gd name="connsiteY2394" fmla="*/ 2102666 h 4571839"/>
              <a:gd name="connsiteX2395" fmla="*/ 4906757 w 5878513"/>
              <a:gd name="connsiteY2395" fmla="*/ 2104864 h 4571839"/>
              <a:gd name="connsiteX2396" fmla="*/ 4904824 w 5878513"/>
              <a:gd name="connsiteY2396" fmla="*/ 2100468 h 4571839"/>
              <a:gd name="connsiteX2397" fmla="*/ 4899026 w 5878513"/>
              <a:gd name="connsiteY2397" fmla="*/ 2095522 h 4571839"/>
              <a:gd name="connsiteX2398" fmla="*/ 4899026 w 5878513"/>
              <a:gd name="connsiteY2398" fmla="*/ 2093324 h 4571839"/>
              <a:gd name="connsiteX2399" fmla="*/ 4921250 w 5878513"/>
              <a:gd name="connsiteY2399" fmla="*/ 2071526 h 4571839"/>
              <a:gd name="connsiteX2400" fmla="*/ 4921250 w 5878513"/>
              <a:gd name="connsiteY2400" fmla="*/ 2073004 h 4571839"/>
              <a:gd name="connsiteX2401" fmla="*/ 4919726 w 5878513"/>
              <a:gd name="connsiteY2401" fmla="*/ 2073497 h 4571839"/>
              <a:gd name="connsiteX2402" fmla="*/ 4918710 w 5878513"/>
              <a:gd name="connsiteY2402" fmla="*/ 2076453 h 4571839"/>
              <a:gd name="connsiteX2403" fmla="*/ 4913630 w 5878513"/>
              <a:gd name="connsiteY2403" fmla="*/ 2083351 h 4571839"/>
              <a:gd name="connsiteX2404" fmla="*/ 4908550 w 5878513"/>
              <a:gd name="connsiteY2404" fmla="*/ 2085814 h 4571839"/>
              <a:gd name="connsiteX2405" fmla="*/ 4913630 w 5878513"/>
              <a:gd name="connsiteY2405" fmla="*/ 2077931 h 4571839"/>
              <a:gd name="connsiteX2406" fmla="*/ 4646613 w 5878513"/>
              <a:gd name="connsiteY2406" fmla="*/ 2063589 h 4571839"/>
              <a:gd name="connsiteX2407" fmla="*/ 4645026 w 5878513"/>
              <a:gd name="connsiteY2407" fmla="*/ 2065177 h 4571839"/>
              <a:gd name="connsiteX2408" fmla="*/ 4643438 w 5878513"/>
              <a:gd name="connsiteY2408" fmla="*/ 2066764 h 4571839"/>
              <a:gd name="connsiteX2409" fmla="*/ 4640792 w 5878513"/>
              <a:gd name="connsiteY2409" fmla="*/ 2066235 h 4571839"/>
              <a:gd name="connsiteX2410" fmla="*/ 4630738 w 5878513"/>
              <a:gd name="connsiteY2410" fmla="*/ 2066764 h 4571839"/>
              <a:gd name="connsiteX2411" fmla="*/ 4630738 w 5878513"/>
              <a:gd name="connsiteY2411" fmla="*/ 2065177 h 4571839"/>
              <a:gd name="connsiteX2412" fmla="*/ 4302003 w 5878513"/>
              <a:gd name="connsiteY2412" fmla="*/ 2057239 h 4571839"/>
              <a:gd name="connsiteX2413" fmla="*/ 4305056 w 5878513"/>
              <a:gd name="connsiteY2413" fmla="*/ 2057239 h 4571839"/>
              <a:gd name="connsiteX2414" fmla="*/ 4305056 w 5878513"/>
              <a:gd name="connsiteY2414" fmla="*/ 2059053 h 4571839"/>
              <a:gd name="connsiteX2415" fmla="*/ 4306888 w 5878513"/>
              <a:gd name="connsiteY2415" fmla="*/ 2059507 h 4571839"/>
              <a:gd name="connsiteX2416" fmla="*/ 4304446 w 5878513"/>
              <a:gd name="connsiteY2416" fmla="*/ 2060868 h 4571839"/>
              <a:gd name="connsiteX2417" fmla="*/ 4305056 w 5878513"/>
              <a:gd name="connsiteY2417" fmla="*/ 2062228 h 4571839"/>
              <a:gd name="connsiteX2418" fmla="*/ 4303835 w 5878513"/>
              <a:gd name="connsiteY2418" fmla="*/ 2063589 h 4571839"/>
              <a:gd name="connsiteX2419" fmla="*/ 4300171 w 5878513"/>
              <a:gd name="connsiteY2419" fmla="*/ 2060414 h 4571839"/>
              <a:gd name="connsiteX2420" fmla="*/ 4298950 w 5878513"/>
              <a:gd name="connsiteY2420" fmla="*/ 2058146 h 4571839"/>
              <a:gd name="connsiteX2421" fmla="*/ 4607075 w 5878513"/>
              <a:gd name="connsiteY2421" fmla="*/ 2049301 h 4571839"/>
              <a:gd name="connsiteX2422" fmla="*/ 4610349 w 5878513"/>
              <a:gd name="connsiteY2422" fmla="*/ 2050422 h 4571839"/>
              <a:gd name="connsiteX2423" fmla="*/ 4614715 w 5878513"/>
              <a:gd name="connsiteY2423" fmla="*/ 2051542 h 4571839"/>
              <a:gd name="connsiteX2424" fmla="*/ 4614169 w 5878513"/>
              <a:gd name="connsiteY2424" fmla="*/ 2054904 h 4571839"/>
              <a:gd name="connsiteX2425" fmla="*/ 4616352 w 5878513"/>
              <a:gd name="connsiteY2425" fmla="*/ 2061067 h 4571839"/>
              <a:gd name="connsiteX2426" fmla="*/ 4619626 w 5878513"/>
              <a:gd name="connsiteY2426" fmla="*/ 2060507 h 4571839"/>
              <a:gd name="connsiteX2427" fmla="*/ 4614169 w 5878513"/>
              <a:gd name="connsiteY2427" fmla="*/ 2064429 h 4571839"/>
              <a:gd name="connsiteX2428" fmla="*/ 4609258 w 5878513"/>
              <a:gd name="connsiteY2428" fmla="*/ 2068351 h 4571839"/>
              <a:gd name="connsiteX2429" fmla="*/ 4608712 w 5878513"/>
              <a:gd name="connsiteY2429" fmla="*/ 2063308 h 4571839"/>
              <a:gd name="connsiteX2430" fmla="*/ 4607075 w 5878513"/>
              <a:gd name="connsiteY2430" fmla="*/ 2056585 h 4571839"/>
              <a:gd name="connsiteX2431" fmla="*/ 4610349 w 5878513"/>
              <a:gd name="connsiteY2431" fmla="*/ 2054904 h 4571839"/>
              <a:gd name="connsiteX2432" fmla="*/ 4609258 w 5878513"/>
              <a:gd name="connsiteY2432" fmla="*/ 2052103 h 4571839"/>
              <a:gd name="connsiteX2433" fmla="*/ 4605983 w 5878513"/>
              <a:gd name="connsiteY2433" fmla="*/ 2053223 h 4571839"/>
              <a:gd name="connsiteX2434" fmla="*/ 4603800 w 5878513"/>
              <a:gd name="connsiteY2434" fmla="*/ 2053783 h 4571839"/>
              <a:gd name="connsiteX2435" fmla="*/ 4602163 w 5878513"/>
              <a:gd name="connsiteY2435" fmla="*/ 2053223 h 4571839"/>
              <a:gd name="connsiteX2436" fmla="*/ 4607075 w 5878513"/>
              <a:gd name="connsiteY2436" fmla="*/ 2051542 h 4571839"/>
              <a:gd name="connsiteX2437" fmla="*/ 4559300 w 5878513"/>
              <a:gd name="connsiteY2437" fmla="*/ 2047714 h 4571839"/>
              <a:gd name="connsiteX2438" fmla="*/ 4569076 w 5878513"/>
              <a:gd name="connsiteY2438" fmla="*/ 2049755 h 4571839"/>
              <a:gd name="connsiteX2439" fmla="*/ 4579938 w 5878513"/>
              <a:gd name="connsiteY2439" fmla="*/ 2048395 h 4571839"/>
              <a:gd name="connsiteX2440" fmla="*/ 4576680 w 5878513"/>
              <a:gd name="connsiteY2440" fmla="*/ 2052477 h 4571839"/>
              <a:gd name="connsiteX2441" fmla="*/ 4562559 w 5878513"/>
              <a:gd name="connsiteY2441" fmla="*/ 2052477 h 4571839"/>
              <a:gd name="connsiteX2442" fmla="*/ 4639129 w 5878513"/>
              <a:gd name="connsiteY2442" fmla="*/ 2046126 h 4571839"/>
              <a:gd name="connsiteX2443" fmla="*/ 4642304 w 5878513"/>
              <a:gd name="connsiteY2443" fmla="*/ 2048772 h 4571839"/>
              <a:gd name="connsiteX2444" fmla="*/ 4645025 w 5878513"/>
              <a:gd name="connsiteY2444" fmla="*/ 2048772 h 4571839"/>
              <a:gd name="connsiteX2445" fmla="*/ 4643665 w 5878513"/>
              <a:gd name="connsiteY2445" fmla="*/ 2050889 h 4571839"/>
              <a:gd name="connsiteX2446" fmla="*/ 4638675 w 5878513"/>
              <a:gd name="connsiteY2446" fmla="*/ 2049301 h 4571839"/>
              <a:gd name="connsiteX2447" fmla="*/ 4533372 w 5878513"/>
              <a:gd name="connsiteY2447" fmla="*/ 2042951 h 4571839"/>
              <a:gd name="connsiteX2448" fmla="*/ 4535488 w 5878513"/>
              <a:gd name="connsiteY2448" fmla="*/ 2044539 h 4571839"/>
              <a:gd name="connsiteX2449" fmla="*/ 4533901 w 5878513"/>
              <a:gd name="connsiteY2449" fmla="*/ 2046655 h 4571839"/>
              <a:gd name="connsiteX2450" fmla="*/ 4533372 w 5878513"/>
              <a:gd name="connsiteY2450" fmla="*/ 2049301 h 4571839"/>
              <a:gd name="connsiteX2451" fmla="*/ 4532842 w 5878513"/>
              <a:gd name="connsiteY2451" fmla="*/ 2046655 h 4571839"/>
              <a:gd name="connsiteX2452" fmla="*/ 4529667 w 5878513"/>
              <a:gd name="connsiteY2452" fmla="*/ 2045068 h 4571839"/>
              <a:gd name="connsiteX2453" fmla="*/ 4525963 w 5878513"/>
              <a:gd name="connsiteY2453" fmla="*/ 2046655 h 4571839"/>
              <a:gd name="connsiteX2454" fmla="*/ 4526492 w 5878513"/>
              <a:gd name="connsiteY2454" fmla="*/ 2043480 h 4571839"/>
              <a:gd name="connsiteX2455" fmla="*/ 4497479 w 5878513"/>
              <a:gd name="connsiteY2455" fmla="*/ 2039776 h 4571839"/>
              <a:gd name="connsiteX2456" fmla="*/ 4508365 w 5878513"/>
              <a:gd name="connsiteY2456" fmla="*/ 2041046 h 4571839"/>
              <a:gd name="connsiteX2457" fmla="*/ 4513263 w 5878513"/>
              <a:gd name="connsiteY2457" fmla="*/ 2039776 h 4571839"/>
              <a:gd name="connsiteX2458" fmla="*/ 4509998 w 5878513"/>
              <a:gd name="connsiteY2458" fmla="*/ 2045491 h 4571839"/>
              <a:gd name="connsiteX2459" fmla="*/ 4500745 w 5878513"/>
              <a:gd name="connsiteY2459" fmla="*/ 2046126 h 4571839"/>
              <a:gd name="connsiteX2460" fmla="*/ 4494213 w 5878513"/>
              <a:gd name="connsiteY2460" fmla="*/ 2044221 h 4571839"/>
              <a:gd name="connsiteX2461" fmla="*/ 4351338 w 5878513"/>
              <a:gd name="connsiteY2461" fmla="*/ 2038188 h 4571839"/>
              <a:gd name="connsiteX2462" fmla="*/ 4356653 w 5878513"/>
              <a:gd name="connsiteY2462" fmla="*/ 2038642 h 4571839"/>
              <a:gd name="connsiteX2463" fmla="*/ 4362451 w 5878513"/>
              <a:gd name="connsiteY2463" fmla="*/ 2038188 h 4571839"/>
              <a:gd name="connsiteX2464" fmla="*/ 4360519 w 5878513"/>
              <a:gd name="connsiteY2464" fmla="*/ 2039549 h 4571839"/>
              <a:gd name="connsiteX2465" fmla="*/ 4352788 w 5878513"/>
              <a:gd name="connsiteY2465" fmla="*/ 2041363 h 4571839"/>
              <a:gd name="connsiteX2466" fmla="*/ 4381501 w 5878513"/>
              <a:gd name="connsiteY2466" fmla="*/ 2036601 h 4571839"/>
              <a:gd name="connsiteX2467" fmla="*/ 4389438 w 5878513"/>
              <a:gd name="connsiteY2467" fmla="*/ 2036601 h 4571839"/>
              <a:gd name="connsiteX2468" fmla="*/ 4382559 w 5878513"/>
              <a:gd name="connsiteY2468" fmla="*/ 2039776 h 4571839"/>
              <a:gd name="connsiteX2469" fmla="*/ 4373563 w 5878513"/>
              <a:gd name="connsiteY2469" fmla="*/ 2040306 h 4571839"/>
              <a:gd name="connsiteX2470" fmla="*/ 4364038 w 5878513"/>
              <a:gd name="connsiteY2470" fmla="*/ 2041364 h 4571839"/>
              <a:gd name="connsiteX2471" fmla="*/ 4368801 w 5878513"/>
              <a:gd name="connsiteY2471" fmla="*/ 2037660 h 4571839"/>
              <a:gd name="connsiteX2472" fmla="*/ 4341813 w 5878513"/>
              <a:gd name="connsiteY2472" fmla="*/ 2036601 h 4571839"/>
              <a:gd name="connsiteX2473" fmla="*/ 4346576 w 5878513"/>
              <a:gd name="connsiteY2473" fmla="*/ 2040570 h 4571839"/>
              <a:gd name="connsiteX2474" fmla="*/ 4348163 w 5878513"/>
              <a:gd name="connsiteY2474" fmla="*/ 2044539 h 4571839"/>
              <a:gd name="connsiteX2475" fmla="*/ 4343930 w 5878513"/>
              <a:gd name="connsiteY2475" fmla="*/ 2040570 h 4571839"/>
              <a:gd name="connsiteX2476" fmla="*/ 4333346 w 5878513"/>
              <a:gd name="connsiteY2476" fmla="*/ 2041704 h 4571839"/>
              <a:gd name="connsiteX2477" fmla="*/ 4327525 w 5878513"/>
              <a:gd name="connsiteY2477" fmla="*/ 2041704 h 4571839"/>
              <a:gd name="connsiteX2478" fmla="*/ 4331759 w 5878513"/>
              <a:gd name="connsiteY2478" fmla="*/ 2038302 h 4571839"/>
              <a:gd name="connsiteX2479" fmla="*/ 4709092 w 5878513"/>
              <a:gd name="connsiteY2479" fmla="*/ 2035014 h 4571839"/>
              <a:gd name="connsiteX2480" fmla="*/ 4713061 w 5878513"/>
              <a:gd name="connsiteY2480" fmla="*/ 2037612 h 4571839"/>
              <a:gd name="connsiteX2481" fmla="*/ 4716463 w 5878513"/>
              <a:gd name="connsiteY2481" fmla="*/ 2036746 h 4571839"/>
              <a:gd name="connsiteX2482" fmla="*/ 4715896 w 5878513"/>
              <a:gd name="connsiteY2482" fmla="*/ 2039777 h 4571839"/>
              <a:gd name="connsiteX2483" fmla="*/ 4710226 w 5878513"/>
              <a:gd name="connsiteY2483" fmla="*/ 2038045 h 4571839"/>
              <a:gd name="connsiteX2484" fmla="*/ 4708525 w 5878513"/>
              <a:gd name="connsiteY2484" fmla="*/ 2036746 h 4571839"/>
              <a:gd name="connsiteX2485" fmla="*/ 4392613 w 5878513"/>
              <a:gd name="connsiteY2485" fmla="*/ 2035014 h 4571839"/>
              <a:gd name="connsiteX2486" fmla="*/ 4397376 w 5878513"/>
              <a:gd name="connsiteY2486" fmla="*/ 2036072 h 4571839"/>
              <a:gd name="connsiteX2487" fmla="*/ 4402138 w 5878513"/>
              <a:gd name="connsiteY2487" fmla="*/ 2035014 h 4571839"/>
              <a:gd name="connsiteX2488" fmla="*/ 4400551 w 5878513"/>
              <a:gd name="connsiteY2488" fmla="*/ 2036602 h 4571839"/>
              <a:gd name="connsiteX2489" fmla="*/ 4393672 w 5878513"/>
              <a:gd name="connsiteY2489" fmla="*/ 2038189 h 4571839"/>
              <a:gd name="connsiteX2490" fmla="*/ 4817575 w 5878513"/>
              <a:gd name="connsiteY2490" fmla="*/ 2033426 h 4571839"/>
              <a:gd name="connsiteX2491" fmla="*/ 4818063 w 5878513"/>
              <a:gd name="connsiteY2491" fmla="*/ 2036357 h 4571839"/>
              <a:gd name="connsiteX2492" fmla="*/ 4813667 w 5878513"/>
              <a:gd name="connsiteY2492" fmla="*/ 2039288 h 4571839"/>
              <a:gd name="connsiteX2493" fmla="*/ 4811713 w 5878513"/>
              <a:gd name="connsiteY2493" fmla="*/ 2039776 h 4571839"/>
              <a:gd name="connsiteX2494" fmla="*/ 4813667 w 5878513"/>
              <a:gd name="connsiteY2494" fmla="*/ 2036357 h 4571839"/>
              <a:gd name="connsiteX2495" fmla="*/ 4811713 w 5878513"/>
              <a:gd name="connsiteY2495" fmla="*/ 2033426 h 4571839"/>
              <a:gd name="connsiteX2496" fmla="*/ 4809597 w 5878513"/>
              <a:gd name="connsiteY2496" fmla="*/ 2037660 h 4571839"/>
              <a:gd name="connsiteX2497" fmla="*/ 4801659 w 5878513"/>
              <a:gd name="connsiteY2497" fmla="*/ 2041364 h 4571839"/>
              <a:gd name="connsiteX2498" fmla="*/ 4797425 w 5878513"/>
              <a:gd name="connsiteY2498" fmla="*/ 2039777 h 4571839"/>
              <a:gd name="connsiteX2499" fmla="*/ 4799542 w 5878513"/>
              <a:gd name="connsiteY2499" fmla="*/ 2037660 h 4571839"/>
              <a:gd name="connsiteX2500" fmla="*/ 4807480 w 5878513"/>
              <a:gd name="connsiteY2500" fmla="*/ 2036601 h 4571839"/>
              <a:gd name="connsiteX2501" fmla="*/ 4769815 w 5878513"/>
              <a:gd name="connsiteY2501" fmla="*/ 2033426 h 4571839"/>
              <a:gd name="connsiteX2502" fmla="*/ 4777469 w 5878513"/>
              <a:gd name="connsiteY2502" fmla="*/ 2035014 h 4571839"/>
              <a:gd name="connsiteX2503" fmla="*/ 4781551 w 5878513"/>
              <a:gd name="connsiteY2503" fmla="*/ 2033426 h 4571839"/>
              <a:gd name="connsiteX2504" fmla="*/ 4778490 w 5878513"/>
              <a:gd name="connsiteY2504" fmla="*/ 2038189 h 4571839"/>
              <a:gd name="connsiteX2505" fmla="*/ 4770325 w 5878513"/>
              <a:gd name="connsiteY2505" fmla="*/ 2036601 h 4571839"/>
              <a:gd name="connsiteX2506" fmla="*/ 4767263 w 5878513"/>
              <a:gd name="connsiteY2506" fmla="*/ 2035543 h 4571839"/>
              <a:gd name="connsiteX2507" fmla="*/ 4827588 w 5878513"/>
              <a:gd name="connsiteY2507" fmla="*/ 2028664 h 4571839"/>
              <a:gd name="connsiteX2508" fmla="*/ 4827588 w 5878513"/>
              <a:gd name="connsiteY2508" fmla="*/ 2031550 h 4571839"/>
              <a:gd name="connsiteX2509" fmla="*/ 4822296 w 5878513"/>
              <a:gd name="connsiteY2509" fmla="*/ 2033282 h 4571839"/>
              <a:gd name="connsiteX2510" fmla="*/ 4819650 w 5878513"/>
              <a:gd name="connsiteY2510" fmla="*/ 2035014 h 4571839"/>
              <a:gd name="connsiteX2511" fmla="*/ 4819650 w 5878513"/>
              <a:gd name="connsiteY2511" fmla="*/ 2030973 h 4571839"/>
              <a:gd name="connsiteX2512" fmla="*/ 4825471 w 5878513"/>
              <a:gd name="connsiteY2512" fmla="*/ 2029241 h 4571839"/>
              <a:gd name="connsiteX2513" fmla="*/ 4811184 w 5878513"/>
              <a:gd name="connsiteY2513" fmla="*/ 2023901 h 4571839"/>
              <a:gd name="connsiteX2514" fmla="*/ 4818063 w 5878513"/>
              <a:gd name="connsiteY2514" fmla="*/ 2024461 h 4571839"/>
              <a:gd name="connsiteX2515" fmla="*/ 4816476 w 5878513"/>
              <a:gd name="connsiteY2515" fmla="*/ 2026703 h 4571839"/>
              <a:gd name="connsiteX2516" fmla="*/ 4811184 w 5878513"/>
              <a:gd name="connsiteY2516" fmla="*/ 2030064 h 4571839"/>
              <a:gd name="connsiteX2517" fmla="*/ 4809596 w 5878513"/>
              <a:gd name="connsiteY2517" fmla="*/ 2025022 h 4571839"/>
              <a:gd name="connsiteX2518" fmla="*/ 4804834 w 5878513"/>
              <a:gd name="connsiteY2518" fmla="*/ 2026142 h 4571839"/>
              <a:gd name="connsiteX2519" fmla="*/ 4799542 w 5878513"/>
              <a:gd name="connsiteY2519" fmla="*/ 2031745 h 4571839"/>
              <a:gd name="connsiteX2520" fmla="*/ 4794250 w 5878513"/>
              <a:gd name="connsiteY2520" fmla="*/ 2033426 h 4571839"/>
              <a:gd name="connsiteX2521" fmla="*/ 4795838 w 5878513"/>
              <a:gd name="connsiteY2521" fmla="*/ 2029504 h 4571839"/>
              <a:gd name="connsiteX2522" fmla="*/ 4800600 w 5878513"/>
              <a:gd name="connsiteY2522" fmla="*/ 2024461 h 4571839"/>
              <a:gd name="connsiteX2523" fmla="*/ 4646613 w 5878513"/>
              <a:gd name="connsiteY2523" fmla="*/ 2015964 h 4571839"/>
              <a:gd name="connsiteX2524" fmla="*/ 4667251 w 5878513"/>
              <a:gd name="connsiteY2524" fmla="*/ 2015964 h 4571839"/>
              <a:gd name="connsiteX2525" fmla="*/ 4662363 w 5878513"/>
              <a:gd name="connsiteY2525" fmla="*/ 2019139 h 4571839"/>
              <a:gd name="connsiteX2526" fmla="*/ 4650415 w 5878513"/>
              <a:gd name="connsiteY2526" fmla="*/ 2019139 h 4571839"/>
              <a:gd name="connsiteX2527" fmla="*/ 4838700 w 5878513"/>
              <a:gd name="connsiteY2527" fmla="*/ 2011201 h 4571839"/>
              <a:gd name="connsiteX2528" fmla="*/ 4841875 w 5878513"/>
              <a:gd name="connsiteY2528" fmla="*/ 2012356 h 4571839"/>
              <a:gd name="connsiteX2529" fmla="*/ 4838171 w 5878513"/>
              <a:gd name="connsiteY2529" fmla="*/ 2016974 h 4571839"/>
              <a:gd name="connsiteX2530" fmla="*/ 4832350 w 5878513"/>
              <a:gd name="connsiteY2530" fmla="*/ 2017551 h 4571839"/>
              <a:gd name="connsiteX2531" fmla="*/ 4833938 w 5878513"/>
              <a:gd name="connsiteY2531" fmla="*/ 2015242 h 4571839"/>
              <a:gd name="connsiteX2532" fmla="*/ 3810 w 5878513"/>
              <a:gd name="connsiteY2532" fmla="*/ 2004851 h 4571839"/>
              <a:gd name="connsiteX2533" fmla="*/ 4445 w 5878513"/>
              <a:gd name="connsiteY2533" fmla="*/ 2010047 h 4571839"/>
              <a:gd name="connsiteX2534" fmla="*/ 4445 w 5878513"/>
              <a:gd name="connsiteY2534" fmla="*/ 2012356 h 4571839"/>
              <a:gd name="connsiteX2535" fmla="*/ 6350 w 5878513"/>
              <a:gd name="connsiteY2535" fmla="*/ 2016397 h 4571839"/>
              <a:gd name="connsiteX2536" fmla="*/ 5715 w 5878513"/>
              <a:gd name="connsiteY2536" fmla="*/ 2017551 h 4571839"/>
              <a:gd name="connsiteX2537" fmla="*/ 0 w 5878513"/>
              <a:gd name="connsiteY2537" fmla="*/ 2010047 h 4571839"/>
              <a:gd name="connsiteX2538" fmla="*/ 0 w 5878513"/>
              <a:gd name="connsiteY2538" fmla="*/ 2005428 h 4571839"/>
              <a:gd name="connsiteX2539" fmla="*/ 5131329 w 5878513"/>
              <a:gd name="connsiteY2539" fmla="*/ 2003264 h 4571839"/>
              <a:gd name="connsiteX2540" fmla="*/ 5140325 w 5878513"/>
              <a:gd name="connsiteY2540" fmla="*/ 2005078 h 4571839"/>
              <a:gd name="connsiteX2541" fmla="*/ 5131859 w 5878513"/>
              <a:gd name="connsiteY2541" fmla="*/ 2006439 h 4571839"/>
              <a:gd name="connsiteX2542" fmla="*/ 5124450 w 5878513"/>
              <a:gd name="connsiteY2542" fmla="*/ 2003718 h 4571839"/>
              <a:gd name="connsiteX2543" fmla="*/ 4355571 w 5878513"/>
              <a:gd name="connsiteY2543" fmla="*/ 2003264 h 4571839"/>
              <a:gd name="connsiteX2544" fmla="*/ 4362451 w 5878513"/>
              <a:gd name="connsiteY2544" fmla="*/ 2005169 h 4571839"/>
              <a:gd name="connsiteX2545" fmla="*/ 4364038 w 5878513"/>
              <a:gd name="connsiteY2545" fmla="*/ 2007075 h 4571839"/>
              <a:gd name="connsiteX2546" fmla="*/ 4362451 w 5878513"/>
              <a:gd name="connsiteY2546" fmla="*/ 2008027 h 4571839"/>
              <a:gd name="connsiteX2547" fmla="*/ 4357159 w 5878513"/>
              <a:gd name="connsiteY2547" fmla="*/ 2004693 h 4571839"/>
              <a:gd name="connsiteX2548" fmla="*/ 4352925 w 5878513"/>
              <a:gd name="connsiteY2548" fmla="*/ 2004693 h 4571839"/>
              <a:gd name="connsiteX2549" fmla="*/ 4344377 w 5878513"/>
              <a:gd name="connsiteY2549" fmla="*/ 2001676 h 4571839"/>
              <a:gd name="connsiteX2550" fmla="*/ 4346331 w 5878513"/>
              <a:gd name="connsiteY2550" fmla="*/ 2003408 h 4571839"/>
              <a:gd name="connsiteX2551" fmla="*/ 4349750 w 5878513"/>
              <a:gd name="connsiteY2551" fmla="*/ 2003408 h 4571839"/>
              <a:gd name="connsiteX2552" fmla="*/ 4347796 w 5878513"/>
              <a:gd name="connsiteY2552" fmla="*/ 2005717 h 4571839"/>
              <a:gd name="connsiteX2553" fmla="*/ 4344866 w 5878513"/>
              <a:gd name="connsiteY2553" fmla="*/ 2008026 h 4571839"/>
              <a:gd name="connsiteX2554" fmla="*/ 4343400 w 5878513"/>
              <a:gd name="connsiteY2554" fmla="*/ 2005717 h 4571839"/>
              <a:gd name="connsiteX2555" fmla="*/ 5078413 w 5878513"/>
              <a:gd name="connsiteY2555" fmla="*/ 1987389 h 4571839"/>
              <a:gd name="connsiteX2556" fmla="*/ 5085621 w 5878513"/>
              <a:gd name="connsiteY2556" fmla="*/ 1991053 h 4571839"/>
              <a:gd name="connsiteX2557" fmla="*/ 5097463 w 5878513"/>
              <a:gd name="connsiteY2557" fmla="*/ 1993495 h 4571839"/>
              <a:gd name="connsiteX2558" fmla="*/ 5095919 w 5878513"/>
              <a:gd name="connsiteY2558" fmla="*/ 1995327 h 4571839"/>
              <a:gd name="connsiteX2559" fmla="*/ 5080473 w 5878513"/>
              <a:gd name="connsiteY2559" fmla="*/ 1991663 h 4571839"/>
              <a:gd name="connsiteX2560" fmla="*/ 4538664 w 5878513"/>
              <a:gd name="connsiteY2560" fmla="*/ 1987389 h 4571839"/>
              <a:gd name="connsiteX2561" fmla="*/ 4537606 w 5878513"/>
              <a:gd name="connsiteY2561" fmla="*/ 1993552 h 4571839"/>
              <a:gd name="connsiteX2562" fmla="*/ 4530197 w 5878513"/>
              <a:gd name="connsiteY2562" fmla="*/ 1996914 h 4571839"/>
              <a:gd name="connsiteX2563" fmla="*/ 4527551 w 5878513"/>
              <a:gd name="connsiteY2563" fmla="*/ 1992992 h 4571839"/>
              <a:gd name="connsiteX2564" fmla="*/ 4533902 w 5878513"/>
              <a:gd name="connsiteY2564" fmla="*/ 1993552 h 4571839"/>
              <a:gd name="connsiteX2565" fmla="*/ 4535489 w 5878513"/>
              <a:gd name="connsiteY2565" fmla="*/ 1990751 h 4571839"/>
              <a:gd name="connsiteX2566" fmla="*/ 4194743 w 5878513"/>
              <a:gd name="connsiteY2566" fmla="*/ 1941351 h 4571839"/>
              <a:gd name="connsiteX2567" fmla="*/ 4201547 w 5878513"/>
              <a:gd name="connsiteY2567" fmla="*/ 1943468 h 4571839"/>
              <a:gd name="connsiteX2568" fmla="*/ 4202114 w 5878513"/>
              <a:gd name="connsiteY2568" fmla="*/ 1947701 h 4571839"/>
              <a:gd name="connsiteX2569" fmla="*/ 4198145 w 5878513"/>
              <a:gd name="connsiteY2569" fmla="*/ 1946114 h 4571839"/>
              <a:gd name="connsiteX2570" fmla="*/ 4194176 w 5878513"/>
              <a:gd name="connsiteY2570" fmla="*/ 1944526 h 4571839"/>
              <a:gd name="connsiteX2571" fmla="*/ 4060105 w 5878513"/>
              <a:gd name="connsiteY2571" fmla="*/ 1918072 h 4571839"/>
              <a:gd name="connsiteX2572" fmla="*/ 4060237 w 5878513"/>
              <a:gd name="connsiteY2572" fmla="*/ 1918597 h 4571839"/>
              <a:gd name="connsiteX2573" fmla="*/ 4062082 w 5878513"/>
              <a:gd name="connsiteY2573" fmla="*/ 1918413 h 4571839"/>
              <a:gd name="connsiteX2574" fmla="*/ 4597169 w 5878513"/>
              <a:gd name="connsiteY2574" fmla="*/ 1912776 h 4571839"/>
              <a:gd name="connsiteX2575" fmla="*/ 4608746 w 5878513"/>
              <a:gd name="connsiteY2575" fmla="*/ 1914817 h 4571839"/>
              <a:gd name="connsiteX2576" fmla="*/ 4613276 w 5878513"/>
              <a:gd name="connsiteY2576" fmla="*/ 1916859 h 4571839"/>
              <a:gd name="connsiteX2577" fmla="*/ 4610256 w 5878513"/>
              <a:gd name="connsiteY2577" fmla="*/ 1917539 h 4571839"/>
              <a:gd name="connsiteX2578" fmla="*/ 4597672 w 5878513"/>
              <a:gd name="connsiteY2578" fmla="*/ 1914817 h 4571839"/>
              <a:gd name="connsiteX2579" fmla="*/ 4593645 w 5878513"/>
              <a:gd name="connsiteY2579" fmla="*/ 1916859 h 4571839"/>
              <a:gd name="connsiteX2580" fmla="*/ 4592638 w 5878513"/>
              <a:gd name="connsiteY2580" fmla="*/ 1914817 h 4571839"/>
              <a:gd name="connsiteX2581" fmla="*/ 3979258 w 5878513"/>
              <a:gd name="connsiteY2581" fmla="*/ 1903726 h 4571839"/>
              <a:gd name="connsiteX2582" fmla="*/ 3979258 w 5878513"/>
              <a:gd name="connsiteY2582" fmla="*/ 1904839 h 4571839"/>
              <a:gd name="connsiteX2583" fmla="*/ 3979258 w 5878513"/>
              <a:gd name="connsiteY2583" fmla="*/ 1906426 h 4571839"/>
              <a:gd name="connsiteX2584" fmla="*/ 3980317 w 5878513"/>
              <a:gd name="connsiteY2584" fmla="*/ 1906426 h 4571839"/>
              <a:gd name="connsiteX2585" fmla="*/ 3985080 w 5878513"/>
              <a:gd name="connsiteY2585" fmla="*/ 1905368 h 4571839"/>
              <a:gd name="connsiteX2586" fmla="*/ 3983493 w 5878513"/>
              <a:gd name="connsiteY2586" fmla="*/ 1908014 h 4571839"/>
              <a:gd name="connsiteX2587" fmla="*/ 3990144 w 5878513"/>
              <a:gd name="connsiteY2587" fmla="*/ 1905936 h 4571839"/>
              <a:gd name="connsiteX2588" fmla="*/ 3698654 w 5878513"/>
              <a:gd name="connsiteY2588" fmla="*/ 1893897 h 4571839"/>
              <a:gd name="connsiteX2589" fmla="*/ 3698772 w 5878513"/>
              <a:gd name="connsiteY2589" fmla="*/ 1894655 h 4571839"/>
              <a:gd name="connsiteX2590" fmla="*/ 3701793 w 5878513"/>
              <a:gd name="connsiteY2590" fmla="*/ 1894581 h 4571839"/>
              <a:gd name="connsiteX2591" fmla="*/ 3690393 w 5878513"/>
              <a:gd name="connsiteY2591" fmla="*/ 1892098 h 4571839"/>
              <a:gd name="connsiteX2592" fmla="*/ 3689408 w 5878513"/>
              <a:gd name="connsiteY2592" fmla="*/ 1893539 h 4571839"/>
              <a:gd name="connsiteX2593" fmla="*/ 3688983 w 5878513"/>
              <a:gd name="connsiteY2593" fmla="*/ 1894474 h 4571839"/>
              <a:gd name="connsiteX2594" fmla="*/ 3698217 w 5878513"/>
              <a:gd name="connsiteY2594" fmla="*/ 1898489 h 4571839"/>
              <a:gd name="connsiteX2595" fmla="*/ 3698217 w 5878513"/>
              <a:gd name="connsiteY2595" fmla="*/ 1896372 h 4571839"/>
              <a:gd name="connsiteX2596" fmla="*/ 3693453 w 5878513"/>
              <a:gd name="connsiteY2596" fmla="*/ 1894784 h 4571839"/>
              <a:gd name="connsiteX2597" fmla="*/ 3696869 w 5878513"/>
              <a:gd name="connsiteY2597" fmla="*/ 1894701 h 4571839"/>
              <a:gd name="connsiteX2598" fmla="*/ 3693680 w 5878513"/>
              <a:gd name="connsiteY2598" fmla="*/ 1893727 h 4571839"/>
              <a:gd name="connsiteX2599" fmla="*/ 3693446 w 5878513"/>
              <a:gd name="connsiteY2599" fmla="*/ 1892763 h 4571839"/>
              <a:gd name="connsiteX2600" fmla="*/ 3567179 w 5878513"/>
              <a:gd name="connsiteY2600" fmla="*/ 1891634 h 4571839"/>
              <a:gd name="connsiteX2601" fmla="*/ 3568546 w 5878513"/>
              <a:gd name="connsiteY2601" fmla="*/ 1893197 h 4571839"/>
              <a:gd name="connsiteX2602" fmla="*/ 3571335 w 5878513"/>
              <a:gd name="connsiteY2602" fmla="*/ 1892799 h 4571839"/>
              <a:gd name="connsiteX2603" fmla="*/ 3679608 w 5878513"/>
              <a:gd name="connsiteY2603" fmla="*/ 1889748 h 4571839"/>
              <a:gd name="connsiteX2604" fmla="*/ 3679203 w 5878513"/>
              <a:gd name="connsiteY2604" fmla="*/ 1892419 h 4571839"/>
              <a:gd name="connsiteX2605" fmla="*/ 3686347 w 5878513"/>
              <a:gd name="connsiteY2605" fmla="*/ 1891298 h 4571839"/>
              <a:gd name="connsiteX2606" fmla="*/ 3686723 w 5878513"/>
              <a:gd name="connsiteY2606" fmla="*/ 1891298 h 4571839"/>
              <a:gd name="connsiteX2607" fmla="*/ 3528330 w 5878513"/>
              <a:gd name="connsiteY2607" fmla="*/ 1884201 h 4571839"/>
              <a:gd name="connsiteX2608" fmla="*/ 3527266 w 5878513"/>
              <a:gd name="connsiteY2608" fmla="*/ 1884733 h 4571839"/>
              <a:gd name="connsiteX2609" fmla="*/ 3529527 w 5878513"/>
              <a:gd name="connsiteY2609" fmla="*/ 1886994 h 4571839"/>
              <a:gd name="connsiteX2610" fmla="*/ 3880905 w 5878513"/>
              <a:gd name="connsiteY2610" fmla="*/ 1883864 h 4571839"/>
              <a:gd name="connsiteX2611" fmla="*/ 3871759 w 5878513"/>
              <a:gd name="connsiteY2611" fmla="*/ 1885667 h 4571839"/>
              <a:gd name="connsiteX2612" fmla="*/ 3868546 w 5878513"/>
              <a:gd name="connsiteY2612" fmla="*/ 1887509 h 4571839"/>
              <a:gd name="connsiteX2613" fmla="*/ 3930219 w 5878513"/>
              <a:gd name="connsiteY2613" fmla="*/ 1903027 h 4571839"/>
              <a:gd name="connsiteX2614" fmla="*/ 3949619 w 5878513"/>
              <a:gd name="connsiteY2614" fmla="*/ 1901134 h 4571839"/>
              <a:gd name="connsiteX2615" fmla="*/ 3966490 w 5878513"/>
              <a:gd name="connsiteY2615" fmla="*/ 1901134 h 4571839"/>
              <a:gd name="connsiteX2616" fmla="*/ 3897604 w 5878513"/>
              <a:gd name="connsiteY2616" fmla="*/ 1887153 h 4571839"/>
              <a:gd name="connsiteX2617" fmla="*/ 3897372 w 5878513"/>
              <a:gd name="connsiteY2617" fmla="*/ 1887316 h 4571839"/>
              <a:gd name="connsiteX2618" fmla="*/ 3897261 w 5878513"/>
              <a:gd name="connsiteY2618" fmla="*/ 1887083 h 4571839"/>
              <a:gd name="connsiteX2619" fmla="*/ 3885672 w 5878513"/>
              <a:gd name="connsiteY2619" fmla="*/ 1884731 h 4571839"/>
              <a:gd name="connsiteX2620" fmla="*/ 3864740 w 5878513"/>
              <a:gd name="connsiteY2620" fmla="*/ 1880925 h 4571839"/>
              <a:gd name="connsiteX2621" fmla="*/ 3860271 w 5878513"/>
              <a:gd name="connsiteY2621" fmla="*/ 1882200 h 4571839"/>
              <a:gd name="connsiteX2622" fmla="*/ 3856320 w 5878513"/>
              <a:gd name="connsiteY2622" fmla="*/ 1884433 h 4571839"/>
              <a:gd name="connsiteX2623" fmla="*/ 3859732 w 5878513"/>
              <a:gd name="connsiteY2623" fmla="*/ 1885291 h 4571839"/>
              <a:gd name="connsiteX2624" fmla="*/ 3859213 w 5878513"/>
              <a:gd name="connsiteY2624" fmla="*/ 1884018 h 4571839"/>
              <a:gd name="connsiteX2625" fmla="*/ 3866531 w 5878513"/>
              <a:gd name="connsiteY2625" fmla="*/ 1883469 h 4571839"/>
              <a:gd name="connsiteX2626" fmla="*/ 3869044 w 5878513"/>
              <a:gd name="connsiteY2626" fmla="*/ 1881708 h 4571839"/>
              <a:gd name="connsiteX2627" fmla="*/ 3838576 w 5878513"/>
              <a:gd name="connsiteY2627" fmla="*/ 1879968 h 4571839"/>
              <a:gd name="connsiteX2628" fmla="*/ 3841516 w 5878513"/>
              <a:gd name="connsiteY2628" fmla="*/ 1880708 h 4571839"/>
              <a:gd name="connsiteX2629" fmla="*/ 3845568 w 5878513"/>
              <a:gd name="connsiteY2629" fmla="*/ 1880124 h 4571839"/>
              <a:gd name="connsiteX2630" fmla="*/ 3557425 w 5878513"/>
              <a:gd name="connsiteY2630" fmla="*/ 1875734 h 4571839"/>
              <a:gd name="connsiteX2631" fmla="*/ 3551077 w 5878513"/>
              <a:gd name="connsiteY2631" fmla="*/ 1882613 h 4571839"/>
              <a:gd name="connsiteX2632" fmla="*/ 3543671 w 5878513"/>
              <a:gd name="connsiteY2632" fmla="*/ 1887376 h 4571839"/>
              <a:gd name="connsiteX2633" fmla="*/ 3543671 w 5878513"/>
              <a:gd name="connsiteY2633" fmla="*/ 1885788 h 4571839"/>
              <a:gd name="connsiteX2634" fmla="*/ 3539439 w 5878513"/>
              <a:gd name="connsiteY2634" fmla="*/ 1882084 h 4571839"/>
              <a:gd name="connsiteX2635" fmla="*/ 3535736 w 5878513"/>
              <a:gd name="connsiteY2635" fmla="*/ 1882084 h 4571839"/>
              <a:gd name="connsiteX2636" fmla="*/ 3538381 w 5878513"/>
              <a:gd name="connsiteY2636" fmla="*/ 1884201 h 4571839"/>
              <a:gd name="connsiteX2637" fmla="*/ 3537323 w 5878513"/>
              <a:gd name="connsiteY2637" fmla="*/ 1887376 h 4571839"/>
              <a:gd name="connsiteX2638" fmla="*/ 3533614 w 5878513"/>
              <a:gd name="connsiteY2638" fmla="*/ 1887641 h 4571839"/>
              <a:gd name="connsiteX2639" fmla="*/ 3537319 w 5878513"/>
              <a:gd name="connsiteY2639" fmla="*/ 1887905 h 4571839"/>
              <a:gd name="connsiteX2640" fmla="*/ 3541024 w 5878513"/>
              <a:gd name="connsiteY2640" fmla="*/ 1885259 h 4571839"/>
              <a:gd name="connsiteX2641" fmla="*/ 3541024 w 5878513"/>
              <a:gd name="connsiteY2641" fmla="*/ 1887905 h 4571839"/>
              <a:gd name="connsiteX2642" fmla="*/ 3547375 w 5878513"/>
              <a:gd name="connsiteY2642" fmla="*/ 1887905 h 4571839"/>
              <a:gd name="connsiteX2643" fmla="*/ 3554392 w 5878513"/>
              <a:gd name="connsiteY2643" fmla="*/ 1886667 h 4571839"/>
              <a:gd name="connsiteX2644" fmla="*/ 3552825 w 5878513"/>
              <a:gd name="connsiteY2644" fmla="*/ 1885705 h 4571839"/>
              <a:gd name="connsiteX2645" fmla="*/ 3558540 w 5878513"/>
              <a:gd name="connsiteY2645" fmla="*/ 1884201 h 4571839"/>
              <a:gd name="connsiteX2646" fmla="*/ 3573088 w 5878513"/>
              <a:gd name="connsiteY2646" fmla="*/ 1890718 h 4571839"/>
              <a:gd name="connsiteX2647" fmla="*/ 3578741 w 5878513"/>
              <a:gd name="connsiteY2647" fmla="*/ 1891741 h 4571839"/>
              <a:gd name="connsiteX2648" fmla="*/ 3583366 w 5878513"/>
              <a:gd name="connsiteY2648" fmla="*/ 1891080 h 4571839"/>
              <a:gd name="connsiteX2649" fmla="*/ 3588525 w 5878513"/>
              <a:gd name="connsiteY2649" fmla="*/ 1891800 h 4571839"/>
              <a:gd name="connsiteX2650" fmla="*/ 3589274 w 5878513"/>
              <a:gd name="connsiteY2650" fmla="*/ 1890551 h 4571839"/>
              <a:gd name="connsiteX2651" fmla="*/ 3590493 w 5878513"/>
              <a:gd name="connsiteY2651" fmla="*/ 1892075 h 4571839"/>
              <a:gd name="connsiteX2652" fmla="*/ 3593625 w 5878513"/>
              <a:gd name="connsiteY2652" fmla="*/ 1892512 h 4571839"/>
              <a:gd name="connsiteX2653" fmla="*/ 3596386 w 5878513"/>
              <a:gd name="connsiteY2653" fmla="*/ 1891821 h 4571839"/>
              <a:gd name="connsiteX2654" fmla="*/ 3600450 w 5878513"/>
              <a:gd name="connsiteY2654" fmla="*/ 1893091 h 4571839"/>
              <a:gd name="connsiteX2655" fmla="*/ 3600046 w 5878513"/>
              <a:gd name="connsiteY2655" fmla="*/ 1893407 h 4571839"/>
              <a:gd name="connsiteX2656" fmla="*/ 3606124 w 5878513"/>
              <a:gd name="connsiteY2656" fmla="*/ 1894255 h 4571839"/>
              <a:gd name="connsiteX2657" fmla="*/ 3622002 w 5878513"/>
              <a:gd name="connsiteY2657" fmla="*/ 1891080 h 4571839"/>
              <a:gd name="connsiteX2658" fmla="*/ 3618297 w 5878513"/>
              <a:gd name="connsiteY2658" fmla="*/ 1893197 h 4571839"/>
              <a:gd name="connsiteX2659" fmla="*/ 3620414 w 5878513"/>
              <a:gd name="connsiteY2659" fmla="*/ 1895843 h 4571839"/>
              <a:gd name="connsiteX2660" fmla="*/ 3634175 w 5878513"/>
              <a:gd name="connsiteY2660" fmla="*/ 1895843 h 4571839"/>
              <a:gd name="connsiteX2661" fmla="*/ 3641585 w 5878513"/>
              <a:gd name="connsiteY2661" fmla="*/ 1894784 h 4571839"/>
              <a:gd name="connsiteX2662" fmla="*/ 3641585 w 5878513"/>
              <a:gd name="connsiteY2662" fmla="*/ 1891080 h 4571839"/>
              <a:gd name="connsiteX2663" fmla="*/ 3637351 w 5878513"/>
              <a:gd name="connsiteY2663" fmla="*/ 1890551 h 4571839"/>
              <a:gd name="connsiteX2664" fmla="*/ 3635763 w 5878513"/>
              <a:gd name="connsiteY2664" fmla="*/ 1888964 h 4571839"/>
              <a:gd name="connsiteX2665" fmla="*/ 3632588 w 5878513"/>
              <a:gd name="connsiteY2665" fmla="*/ 1892668 h 4571839"/>
              <a:gd name="connsiteX2666" fmla="*/ 3626766 w 5878513"/>
              <a:gd name="connsiteY2666" fmla="*/ 1892668 h 4571839"/>
              <a:gd name="connsiteX2667" fmla="*/ 3626766 w 5878513"/>
              <a:gd name="connsiteY2667" fmla="*/ 1890551 h 4571839"/>
              <a:gd name="connsiteX2668" fmla="*/ 3631000 w 5878513"/>
              <a:gd name="connsiteY2668" fmla="*/ 1887376 h 4571839"/>
              <a:gd name="connsiteX2669" fmla="*/ 3641585 w 5878513"/>
              <a:gd name="connsiteY2669" fmla="*/ 1887376 h 4571839"/>
              <a:gd name="connsiteX2670" fmla="*/ 3644761 w 5878513"/>
              <a:gd name="connsiteY2670" fmla="*/ 1892139 h 4571839"/>
              <a:gd name="connsiteX2671" fmla="*/ 3660639 w 5878513"/>
              <a:gd name="connsiteY2671" fmla="*/ 1890551 h 4571839"/>
              <a:gd name="connsiteX2672" fmla="*/ 3678906 w 5878513"/>
              <a:gd name="connsiteY2672" fmla="*/ 1892454 h 4571839"/>
              <a:gd name="connsiteX2673" fmla="*/ 3676651 w 5878513"/>
              <a:gd name="connsiteY2673" fmla="*/ 1891298 h 4571839"/>
              <a:gd name="connsiteX2674" fmla="*/ 3677441 w 5878513"/>
              <a:gd name="connsiteY2674" fmla="*/ 1889276 h 4571839"/>
              <a:gd name="connsiteX2675" fmla="*/ 3658274 w 5878513"/>
              <a:gd name="connsiteY2675" fmla="*/ 1885100 h 4571839"/>
              <a:gd name="connsiteX2676" fmla="*/ 3657071 w 5878513"/>
              <a:gd name="connsiteY2676" fmla="*/ 1885789 h 4571839"/>
              <a:gd name="connsiteX2677" fmla="*/ 3657380 w 5878513"/>
              <a:gd name="connsiteY2677" fmla="*/ 1884906 h 4571839"/>
              <a:gd name="connsiteX2678" fmla="*/ 3635868 w 5878513"/>
              <a:gd name="connsiteY2678" fmla="*/ 1880219 h 4571839"/>
              <a:gd name="connsiteX2679" fmla="*/ 3636964 w 5878513"/>
              <a:gd name="connsiteY2679" fmla="*/ 1883143 h 4571839"/>
              <a:gd name="connsiteX2680" fmla="*/ 3623735 w 5878513"/>
              <a:gd name="connsiteY2680" fmla="*/ 1883672 h 4571839"/>
              <a:gd name="connsiteX2681" fmla="*/ 3613151 w 5878513"/>
              <a:gd name="connsiteY2681" fmla="*/ 1885789 h 4571839"/>
              <a:gd name="connsiteX2682" fmla="*/ 3615268 w 5878513"/>
              <a:gd name="connsiteY2682" fmla="*/ 1882085 h 4571839"/>
              <a:gd name="connsiteX2683" fmla="*/ 3616326 w 5878513"/>
              <a:gd name="connsiteY2683" fmla="*/ 1878380 h 4571839"/>
              <a:gd name="connsiteX2684" fmla="*/ 3621089 w 5878513"/>
              <a:gd name="connsiteY2684" fmla="*/ 1877851 h 4571839"/>
              <a:gd name="connsiteX2685" fmla="*/ 3619501 w 5878513"/>
              <a:gd name="connsiteY2685" fmla="*/ 1878910 h 4571839"/>
              <a:gd name="connsiteX2686" fmla="*/ 3616326 w 5878513"/>
              <a:gd name="connsiteY2686" fmla="*/ 1879968 h 4571839"/>
              <a:gd name="connsiteX2687" fmla="*/ 3619501 w 5878513"/>
              <a:gd name="connsiteY2687" fmla="*/ 1883143 h 4571839"/>
              <a:gd name="connsiteX2688" fmla="*/ 3630085 w 5878513"/>
              <a:gd name="connsiteY2688" fmla="*/ 1880497 h 4571839"/>
              <a:gd name="connsiteX2689" fmla="*/ 3630901 w 5878513"/>
              <a:gd name="connsiteY2689" fmla="*/ 1879137 h 4571839"/>
              <a:gd name="connsiteX2690" fmla="*/ 3616043 w 5878513"/>
              <a:gd name="connsiteY2690" fmla="*/ 1875900 h 4571839"/>
              <a:gd name="connsiteX2691" fmla="*/ 3611911 w 5878513"/>
              <a:gd name="connsiteY2691" fmla="*/ 1878380 h 4571839"/>
              <a:gd name="connsiteX2692" fmla="*/ 3610324 w 5878513"/>
              <a:gd name="connsiteY2692" fmla="*/ 1882084 h 4571839"/>
              <a:gd name="connsiteX2693" fmla="*/ 3606621 w 5878513"/>
              <a:gd name="connsiteY2693" fmla="*/ 1882084 h 4571839"/>
              <a:gd name="connsiteX2694" fmla="*/ 3601331 w 5878513"/>
              <a:gd name="connsiteY2694" fmla="*/ 1878380 h 4571839"/>
              <a:gd name="connsiteX2695" fmla="*/ 3599744 w 5878513"/>
              <a:gd name="connsiteY2695" fmla="*/ 1881026 h 4571839"/>
              <a:gd name="connsiteX2696" fmla="*/ 3596570 w 5878513"/>
              <a:gd name="connsiteY2696" fmla="*/ 1878380 h 4571839"/>
              <a:gd name="connsiteX2697" fmla="*/ 3587578 w 5878513"/>
              <a:gd name="connsiteY2697" fmla="*/ 1875734 h 4571839"/>
              <a:gd name="connsiteX2698" fmla="*/ 3582288 w 5878513"/>
              <a:gd name="connsiteY2698" fmla="*/ 1875734 h 4571839"/>
              <a:gd name="connsiteX2699" fmla="*/ 3582288 w 5878513"/>
              <a:gd name="connsiteY2699" fmla="*/ 1878909 h 4571839"/>
              <a:gd name="connsiteX2700" fmla="*/ 3585462 w 5878513"/>
              <a:gd name="connsiteY2700" fmla="*/ 1878909 h 4571839"/>
              <a:gd name="connsiteX2701" fmla="*/ 3581759 w 5878513"/>
              <a:gd name="connsiteY2701" fmla="*/ 1880496 h 4571839"/>
              <a:gd name="connsiteX2702" fmla="*/ 3571708 w 5878513"/>
              <a:gd name="connsiteY2702" fmla="*/ 1875734 h 4571839"/>
              <a:gd name="connsiteX2703" fmla="*/ 3565360 w 5878513"/>
              <a:gd name="connsiteY2703" fmla="*/ 1876792 h 4571839"/>
              <a:gd name="connsiteX2704" fmla="*/ 3563244 w 5878513"/>
              <a:gd name="connsiteY2704" fmla="*/ 1880496 h 4571839"/>
              <a:gd name="connsiteX2705" fmla="*/ 3563244 w 5878513"/>
              <a:gd name="connsiteY2705" fmla="*/ 1878380 h 4571839"/>
              <a:gd name="connsiteX2706" fmla="*/ 3561657 w 5878513"/>
              <a:gd name="connsiteY2706" fmla="*/ 1877321 h 4571839"/>
              <a:gd name="connsiteX2707" fmla="*/ 3561128 w 5878513"/>
              <a:gd name="connsiteY2707" fmla="*/ 1879438 h 4571839"/>
              <a:gd name="connsiteX2708" fmla="*/ 3558483 w 5878513"/>
              <a:gd name="connsiteY2708" fmla="*/ 1882084 h 4571839"/>
              <a:gd name="connsiteX2709" fmla="*/ 3556367 w 5878513"/>
              <a:gd name="connsiteY2709" fmla="*/ 1881026 h 4571839"/>
              <a:gd name="connsiteX2710" fmla="*/ 3556367 w 5878513"/>
              <a:gd name="connsiteY2710" fmla="*/ 1878909 h 4571839"/>
              <a:gd name="connsiteX2711" fmla="*/ 4074584 w 5878513"/>
              <a:gd name="connsiteY2711" fmla="*/ 1874676 h 4571839"/>
              <a:gd name="connsiteX2712" fmla="*/ 4078817 w 5878513"/>
              <a:gd name="connsiteY2712" fmla="*/ 1876661 h 4571839"/>
              <a:gd name="connsiteX2713" fmla="*/ 4079347 w 5878513"/>
              <a:gd name="connsiteY2713" fmla="*/ 1875470 h 4571839"/>
              <a:gd name="connsiteX2714" fmla="*/ 4081463 w 5878513"/>
              <a:gd name="connsiteY2714" fmla="*/ 1875867 h 4571839"/>
              <a:gd name="connsiteX2715" fmla="*/ 4080405 w 5878513"/>
              <a:gd name="connsiteY2715" fmla="*/ 1877851 h 4571839"/>
              <a:gd name="connsiteX2716" fmla="*/ 4074584 w 5878513"/>
              <a:gd name="connsiteY2716" fmla="*/ 1877851 h 4571839"/>
              <a:gd name="connsiteX2717" fmla="*/ 4071938 w 5878513"/>
              <a:gd name="connsiteY2717" fmla="*/ 1876661 h 4571839"/>
              <a:gd name="connsiteX2718" fmla="*/ 4071938 w 5878513"/>
              <a:gd name="connsiteY2718" fmla="*/ 1875470 h 4571839"/>
              <a:gd name="connsiteX2719" fmla="*/ 4056063 w 5878513"/>
              <a:gd name="connsiteY2719" fmla="*/ 1874676 h 4571839"/>
              <a:gd name="connsiteX2720" fmla="*/ 4061585 w 5878513"/>
              <a:gd name="connsiteY2720" fmla="*/ 1875205 h 4571839"/>
              <a:gd name="connsiteX2721" fmla="*/ 4068763 w 5878513"/>
              <a:gd name="connsiteY2721" fmla="*/ 1874676 h 4571839"/>
              <a:gd name="connsiteX2722" fmla="*/ 4068211 w 5878513"/>
              <a:gd name="connsiteY2722" fmla="*/ 1876793 h 4571839"/>
              <a:gd name="connsiteX2723" fmla="*/ 4057720 w 5878513"/>
              <a:gd name="connsiteY2723" fmla="*/ 1877851 h 4571839"/>
              <a:gd name="connsiteX2724" fmla="*/ 4083051 w 5878513"/>
              <a:gd name="connsiteY2724" fmla="*/ 1873089 h 4571839"/>
              <a:gd name="connsiteX2725" fmla="*/ 4085036 w 5878513"/>
              <a:gd name="connsiteY2725" fmla="*/ 1873089 h 4571839"/>
              <a:gd name="connsiteX2726" fmla="*/ 4090989 w 5878513"/>
              <a:gd name="connsiteY2726" fmla="*/ 1873089 h 4571839"/>
              <a:gd name="connsiteX2727" fmla="*/ 4097438 w 5878513"/>
              <a:gd name="connsiteY2727" fmla="*/ 1875398 h 4571839"/>
              <a:gd name="connsiteX2728" fmla="*/ 4098926 w 5878513"/>
              <a:gd name="connsiteY2728" fmla="*/ 1876553 h 4571839"/>
              <a:gd name="connsiteX2729" fmla="*/ 4098926 w 5878513"/>
              <a:gd name="connsiteY2729" fmla="*/ 1878862 h 4571839"/>
              <a:gd name="connsiteX2730" fmla="*/ 4096446 w 5878513"/>
              <a:gd name="connsiteY2730" fmla="*/ 1879439 h 4571839"/>
              <a:gd name="connsiteX2731" fmla="*/ 4089997 w 5878513"/>
              <a:gd name="connsiteY2731" fmla="*/ 1879439 h 4571839"/>
              <a:gd name="connsiteX2732" fmla="*/ 4085036 w 5878513"/>
              <a:gd name="connsiteY2732" fmla="*/ 1877130 h 4571839"/>
              <a:gd name="connsiteX2733" fmla="*/ 4083051 w 5878513"/>
              <a:gd name="connsiteY2733" fmla="*/ 1875398 h 4571839"/>
              <a:gd name="connsiteX2734" fmla="*/ 4088872 w 5878513"/>
              <a:gd name="connsiteY2734" fmla="*/ 1855626 h 4571839"/>
              <a:gd name="connsiteX2735" fmla="*/ 4095751 w 5878513"/>
              <a:gd name="connsiteY2735" fmla="*/ 1856307 h 4571839"/>
              <a:gd name="connsiteX2736" fmla="*/ 4098926 w 5878513"/>
              <a:gd name="connsiteY2736" fmla="*/ 1855626 h 4571839"/>
              <a:gd name="connsiteX2737" fmla="*/ 4094693 w 5878513"/>
              <a:gd name="connsiteY2737" fmla="*/ 1859709 h 4571839"/>
              <a:gd name="connsiteX2738" fmla="*/ 4087813 w 5878513"/>
              <a:gd name="connsiteY2738" fmla="*/ 1860389 h 4571839"/>
              <a:gd name="connsiteX2739" fmla="*/ 4121150 w 5878513"/>
              <a:gd name="connsiteY2739" fmla="*/ 1854039 h 4571839"/>
              <a:gd name="connsiteX2740" fmla="*/ 4129088 w 5878513"/>
              <a:gd name="connsiteY2740" fmla="*/ 1854039 h 4571839"/>
              <a:gd name="connsiteX2741" fmla="*/ 4128030 w 5878513"/>
              <a:gd name="connsiteY2741" fmla="*/ 1857744 h 4571839"/>
              <a:gd name="connsiteX2742" fmla="*/ 4122209 w 5878513"/>
              <a:gd name="connsiteY2742" fmla="*/ 1858802 h 4571839"/>
              <a:gd name="connsiteX2743" fmla="*/ 5193772 w 5878513"/>
              <a:gd name="connsiteY2743" fmla="*/ 1844514 h 4571839"/>
              <a:gd name="connsiteX2744" fmla="*/ 5200651 w 5878513"/>
              <a:gd name="connsiteY2744" fmla="*/ 1845572 h 4571839"/>
              <a:gd name="connsiteX2745" fmla="*/ 5199064 w 5878513"/>
              <a:gd name="connsiteY2745" fmla="*/ 1847689 h 4571839"/>
              <a:gd name="connsiteX2746" fmla="*/ 5193772 w 5878513"/>
              <a:gd name="connsiteY2746" fmla="*/ 1847689 h 4571839"/>
              <a:gd name="connsiteX2747" fmla="*/ 5193243 w 5878513"/>
              <a:gd name="connsiteY2747" fmla="*/ 1850864 h 4571839"/>
              <a:gd name="connsiteX2748" fmla="*/ 5191655 w 5878513"/>
              <a:gd name="connsiteY2748" fmla="*/ 1849806 h 4571839"/>
              <a:gd name="connsiteX2749" fmla="*/ 5192184 w 5878513"/>
              <a:gd name="connsiteY2749" fmla="*/ 1848218 h 4571839"/>
              <a:gd name="connsiteX2750" fmla="*/ 5189538 w 5878513"/>
              <a:gd name="connsiteY2750" fmla="*/ 1847689 h 4571839"/>
              <a:gd name="connsiteX2751" fmla="*/ 4254799 w 5878513"/>
              <a:gd name="connsiteY2751" fmla="*/ 1834988 h 4571839"/>
              <a:gd name="connsiteX2752" fmla="*/ 4263729 w 5878513"/>
              <a:gd name="connsiteY2752" fmla="*/ 1837105 h 4571839"/>
              <a:gd name="connsiteX2753" fmla="*/ 4267201 w 5878513"/>
              <a:gd name="connsiteY2753" fmla="*/ 1838693 h 4571839"/>
              <a:gd name="connsiteX2754" fmla="*/ 4262240 w 5878513"/>
              <a:gd name="connsiteY2754" fmla="*/ 1839751 h 4571839"/>
              <a:gd name="connsiteX2755" fmla="*/ 4251326 w 5878513"/>
              <a:gd name="connsiteY2755" fmla="*/ 1836576 h 4571839"/>
              <a:gd name="connsiteX2756" fmla="*/ 5177172 w 5878513"/>
              <a:gd name="connsiteY2756" fmla="*/ 1831814 h 4571839"/>
              <a:gd name="connsiteX2757" fmla="*/ 5183188 w 5878513"/>
              <a:gd name="connsiteY2757" fmla="*/ 1832268 h 4571839"/>
              <a:gd name="connsiteX2758" fmla="*/ 5179679 w 5878513"/>
              <a:gd name="connsiteY2758" fmla="*/ 1834989 h 4571839"/>
              <a:gd name="connsiteX2759" fmla="*/ 5173663 w 5878513"/>
              <a:gd name="connsiteY2759" fmla="*/ 1834536 h 4571839"/>
              <a:gd name="connsiteX2760" fmla="*/ 5139796 w 5878513"/>
              <a:gd name="connsiteY2760" fmla="*/ 1827051 h 4571839"/>
              <a:gd name="connsiteX2761" fmla="*/ 5144029 w 5878513"/>
              <a:gd name="connsiteY2761" fmla="*/ 1828412 h 4571839"/>
              <a:gd name="connsiteX2762" fmla="*/ 5149850 w 5878513"/>
              <a:gd name="connsiteY2762" fmla="*/ 1828865 h 4571839"/>
              <a:gd name="connsiteX2763" fmla="*/ 5149321 w 5878513"/>
              <a:gd name="connsiteY2763" fmla="*/ 1830226 h 4571839"/>
              <a:gd name="connsiteX2764" fmla="*/ 5141384 w 5878513"/>
              <a:gd name="connsiteY2764" fmla="*/ 1830680 h 4571839"/>
              <a:gd name="connsiteX2765" fmla="*/ 5142971 w 5878513"/>
              <a:gd name="connsiteY2765" fmla="*/ 1832948 h 4571839"/>
              <a:gd name="connsiteX2766" fmla="*/ 5137679 w 5878513"/>
              <a:gd name="connsiteY2766" fmla="*/ 1833401 h 4571839"/>
              <a:gd name="connsiteX2767" fmla="*/ 5130800 w 5878513"/>
              <a:gd name="connsiteY2767" fmla="*/ 1832040 h 4571839"/>
              <a:gd name="connsiteX2768" fmla="*/ 5136092 w 5878513"/>
              <a:gd name="connsiteY2768" fmla="*/ 1830226 h 4571839"/>
              <a:gd name="connsiteX2769" fmla="*/ 5080159 w 5878513"/>
              <a:gd name="connsiteY2769" fmla="*/ 1820701 h 4571839"/>
              <a:gd name="connsiteX2770" fmla="*/ 5086350 w 5878513"/>
              <a:gd name="connsiteY2770" fmla="*/ 1822289 h 4571839"/>
              <a:gd name="connsiteX2771" fmla="*/ 5084445 w 5878513"/>
              <a:gd name="connsiteY2771" fmla="*/ 1823876 h 4571839"/>
              <a:gd name="connsiteX2772" fmla="*/ 5078254 w 5878513"/>
              <a:gd name="connsiteY2772" fmla="*/ 1823876 h 4571839"/>
              <a:gd name="connsiteX2773" fmla="*/ 5076825 w 5878513"/>
              <a:gd name="connsiteY2773" fmla="*/ 1822289 h 4571839"/>
              <a:gd name="connsiteX2774" fmla="*/ 4278767 w 5878513"/>
              <a:gd name="connsiteY2774" fmla="*/ 1796889 h 4571839"/>
              <a:gd name="connsiteX2775" fmla="*/ 4281942 w 5878513"/>
              <a:gd name="connsiteY2775" fmla="*/ 1800353 h 4571839"/>
              <a:gd name="connsiteX2776" fmla="*/ 4284663 w 5878513"/>
              <a:gd name="connsiteY2776" fmla="*/ 1799198 h 4571839"/>
              <a:gd name="connsiteX2777" fmla="*/ 4284210 w 5878513"/>
              <a:gd name="connsiteY2777" fmla="*/ 1803239 h 4571839"/>
              <a:gd name="connsiteX2778" fmla="*/ 4278767 w 5878513"/>
              <a:gd name="connsiteY2778" fmla="*/ 1800930 h 4571839"/>
              <a:gd name="connsiteX2779" fmla="*/ 4278313 w 5878513"/>
              <a:gd name="connsiteY2779" fmla="*/ 1799198 h 4571839"/>
              <a:gd name="connsiteX2780" fmla="*/ 3998913 w 5878513"/>
              <a:gd name="connsiteY2780" fmla="*/ 1796889 h 4571839"/>
              <a:gd name="connsiteX2781" fmla="*/ 4002088 w 5878513"/>
              <a:gd name="connsiteY2781" fmla="*/ 1798080 h 4571839"/>
              <a:gd name="connsiteX2782" fmla="*/ 3998384 w 5878513"/>
              <a:gd name="connsiteY2782" fmla="*/ 1801057 h 4571839"/>
              <a:gd name="connsiteX2783" fmla="*/ 3992563 w 5878513"/>
              <a:gd name="connsiteY2783" fmla="*/ 1801652 h 4571839"/>
              <a:gd name="connsiteX2784" fmla="*/ 3993092 w 5878513"/>
              <a:gd name="connsiteY2784" fmla="*/ 1798080 h 4571839"/>
              <a:gd name="connsiteX2785" fmla="*/ 4009716 w 5878513"/>
              <a:gd name="connsiteY2785" fmla="*/ 1778367 h 4571839"/>
              <a:gd name="connsiteX2786" fmla="*/ 4009676 w 5878513"/>
              <a:gd name="connsiteY2786" fmla="*/ 1778388 h 4571839"/>
              <a:gd name="connsiteX2787" fmla="*/ 4009716 w 5878513"/>
              <a:gd name="connsiteY2787" fmla="*/ 1778394 h 4571839"/>
              <a:gd name="connsiteX2788" fmla="*/ 4679950 w 5878513"/>
              <a:gd name="connsiteY2788" fmla="*/ 1777839 h 4571839"/>
              <a:gd name="connsiteX2789" fmla="*/ 4685771 w 5878513"/>
              <a:gd name="connsiteY2789" fmla="*/ 1779671 h 4571839"/>
              <a:gd name="connsiteX2790" fmla="*/ 4691063 w 5878513"/>
              <a:gd name="connsiteY2790" fmla="*/ 1782113 h 4571839"/>
              <a:gd name="connsiteX2791" fmla="*/ 4689476 w 5878513"/>
              <a:gd name="connsiteY2791" fmla="*/ 1785777 h 4571839"/>
              <a:gd name="connsiteX2792" fmla="*/ 4681009 w 5878513"/>
              <a:gd name="connsiteY2792" fmla="*/ 1782113 h 4571839"/>
              <a:gd name="connsiteX2793" fmla="*/ 3919258 w 5878513"/>
              <a:gd name="connsiteY2793" fmla="*/ 1763021 h 4571839"/>
              <a:gd name="connsiteX2794" fmla="*/ 3920204 w 5878513"/>
              <a:gd name="connsiteY2794" fmla="*/ 1764086 h 4571839"/>
              <a:gd name="connsiteX2795" fmla="*/ 3922878 w 5878513"/>
              <a:gd name="connsiteY2795" fmla="*/ 1764573 h 4571839"/>
              <a:gd name="connsiteX2796" fmla="*/ 4880553 w 5878513"/>
              <a:gd name="connsiteY2796" fmla="*/ 1760376 h 4571839"/>
              <a:gd name="connsiteX2797" fmla="*/ 4886325 w 5878513"/>
              <a:gd name="connsiteY2797" fmla="*/ 1763551 h 4571839"/>
              <a:gd name="connsiteX2798" fmla="*/ 4873625 w 5878513"/>
              <a:gd name="connsiteY2798" fmla="*/ 1761567 h 4571839"/>
              <a:gd name="connsiteX2799" fmla="*/ 4801130 w 5878513"/>
              <a:gd name="connsiteY2799" fmla="*/ 1711164 h 4571839"/>
              <a:gd name="connsiteX2800" fmla="*/ 4805364 w 5878513"/>
              <a:gd name="connsiteY2800" fmla="*/ 1712275 h 4571839"/>
              <a:gd name="connsiteX2801" fmla="*/ 4804305 w 5878513"/>
              <a:gd name="connsiteY2801" fmla="*/ 1716721 h 4571839"/>
              <a:gd name="connsiteX2802" fmla="*/ 4806951 w 5878513"/>
              <a:gd name="connsiteY2802" fmla="*/ 1718388 h 4571839"/>
              <a:gd name="connsiteX2803" fmla="*/ 4804305 w 5878513"/>
              <a:gd name="connsiteY2803" fmla="*/ 1721721 h 4571839"/>
              <a:gd name="connsiteX2804" fmla="*/ 4800072 w 5878513"/>
              <a:gd name="connsiteY2804" fmla="*/ 1722277 h 4571839"/>
              <a:gd name="connsiteX2805" fmla="*/ 4799013 w 5878513"/>
              <a:gd name="connsiteY2805" fmla="*/ 1717832 h 4571839"/>
              <a:gd name="connsiteX2806" fmla="*/ 4342607 w 5878513"/>
              <a:gd name="connsiteY2806" fmla="*/ 1704814 h 4571839"/>
              <a:gd name="connsiteX2807" fmla="*/ 4344988 w 5878513"/>
              <a:gd name="connsiteY2807" fmla="*/ 1705495 h 4571839"/>
              <a:gd name="connsiteX2808" fmla="*/ 4344988 w 5878513"/>
              <a:gd name="connsiteY2808" fmla="*/ 1709577 h 4571839"/>
              <a:gd name="connsiteX2809" fmla="*/ 4340821 w 5878513"/>
              <a:gd name="connsiteY2809" fmla="*/ 1708897 h 4571839"/>
              <a:gd name="connsiteX2810" fmla="*/ 4340226 w 5878513"/>
              <a:gd name="connsiteY2810" fmla="*/ 1707536 h 4571839"/>
              <a:gd name="connsiteX2811" fmla="*/ 4335463 w 5878513"/>
              <a:gd name="connsiteY2811" fmla="*/ 1707536 h 4571839"/>
              <a:gd name="connsiteX2812" fmla="*/ 4335463 w 5878513"/>
              <a:gd name="connsiteY2812" fmla="*/ 1706855 h 4571839"/>
              <a:gd name="connsiteX2813" fmla="*/ 4697254 w 5878513"/>
              <a:gd name="connsiteY2813" fmla="*/ 1703226 h 4571839"/>
              <a:gd name="connsiteX2814" fmla="*/ 4702493 w 5878513"/>
              <a:gd name="connsiteY2814" fmla="*/ 1705267 h 4571839"/>
              <a:gd name="connsiteX2815" fmla="*/ 4705350 w 5878513"/>
              <a:gd name="connsiteY2815" fmla="*/ 1705948 h 4571839"/>
              <a:gd name="connsiteX2816" fmla="*/ 4702016 w 5878513"/>
              <a:gd name="connsiteY2816" fmla="*/ 1707989 h 4571839"/>
              <a:gd name="connsiteX2817" fmla="*/ 4695825 w 5878513"/>
              <a:gd name="connsiteY2817" fmla="*/ 1705948 h 4571839"/>
              <a:gd name="connsiteX2818" fmla="*/ 4278314 w 5878513"/>
              <a:gd name="connsiteY2818" fmla="*/ 1700051 h 4571839"/>
              <a:gd name="connsiteX2819" fmla="*/ 4277256 w 5878513"/>
              <a:gd name="connsiteY2819" fmla="*/ 1705343 h 4571839"/>
              <a:gd name="connsiteX2820" fmla="*/ 4272493 w 5878513"/>
              <a:gd name="connsiteY2820" fmla="*/ 1707989 h 4571839"/>
              <a:gd name="connsiteX2821" fmla="*/ 4260851 w 5878513"/>
              <a:gd name="connsiteY2821" fmla="*/ 1705343 h 4571839"/>
              <a:gd name="connsiteX2822" fmla="*/ 4272493 w 5878513"/>
              <a:gd name="connsiteY2822" fmla="*/ 1704814 h 4571839"/>
              <a:gd name="connsiteX2823" fmla="*/ 5319713 w 5878513"/>
              <a:gd name="connsiteY2823" fmla="*/ 1698464 h 4571839"/>
              <a:gd name="connsiteX2824" fmla="*/ 5323946 w 5878513"/>
              <a:gd name="connsiteY2824" fmla="*/ 1698464 h 4571839"/>
              <a:gd name="connsiteX2825" fmla="*/ 5321300 w 5878513"/>
              <a:gd name="connsiteY2825" fmla="*/ 1701201 h 4571839"/>
              <a:gd name="connsiteX2826" fmla="*/ 5320771 w 5878513"/>
              <a:gd name="connsiteY2826" fmla="*/ 1705033 h 4571839"/>
              <a:gd name="connsiteX2827" fmla="*/ 5328180 w 5878513"/>
              <a:gd name="connsiteY2827" fmla="*/ 1706675 h 4571839"/>
              <a:gd name="connsiteX2828" fmla="*/ 5327651 w 5878513"/>
              <a:gd name="connsiteY2828" fmla="*/ 1709412 h 4571839"/>
              <a:gd name="connsiteX2829" fmla="*/ 5329238 w 5878513"/>
              <a:gd name="connsiteY2829" fmla="*/ 1711055 h 4571839"/>
              <a:gd name="connsiteX2830" fmla="*/ 5325005 w 5878513"/>
              <a:gd name="connsiteY2830" fmla="*/ 1713792 h 4571839"/>
              <a:gd name="connsiteX2831" fmla="*/ 5321300 w 5878513"/>
              <a:gd name="connsiteY2831" fmla="*/ 1714339 h 4571839"/>
              <a:gd name="connsiteX2832" fmla="*/ 5321300 w 5878513"/>
              <a:gd name="connsiteY2832" fmla="*/ 1708865 h 4571839"/>
              <a:gd name="connsiteX2833" fmla="*/ 5318125 w 5878513"/>
              <a:gd name="connsiteY2833" fmla="*/ 1701749 h 4571839"/>
              <a:gd name="connsiteX2834" fmla="*/ 5357813 w 5878513"/>
              <a:gd name="connsiteY2834" fmla="*/ 1696876 h 4571839"/>
              <a:gd name="connsiteX2835" fmla="*/ 5356226 w 5878513"/>
              <a:gd name="connsiteY2835" fmla="*/ 1697935 h 4571839"/>
              <a:gd name="connsiteX2836" fmla="*/ 5354638 w 5878513"/>
              <a:gd name="connsiteY2836" fmla="*/ 1697935 h 4571839"/>
              <a:gd name="connsiteX2837" fmla="*/ 5352521 w 5878513"/>
              <a:gd name="connsiteY2837" fmla="*/ 1699522 h 4571839"/>
              <a:gd name="connsiteX2838" fmla="*/ 5340880 w 5878513"/>
              <a:gd name="connsiteY2838" fmla="*/ 1701639 h 4571839"/>
              <a:gd name="connsiteX2839" fmla="*/ 5334000 w 5878513"/>
              <a:gd name="connsiteY2839" fmla="*/ 1700051 h 4571839"/>
              <a:gd name="connsiteX2840" fmla="*/ 5345642 w 5878513"/>
              <a:gd name="connsiteY2840" fmla="*/ 1697935 h 4571839"/>
              <a:gd name="connsiteX2841" fmla="*/ 4623329 w 5878513"/>
              <a:gd name="connsiteY2841" fmla="*/ 1692114 h 4571839"/>
              <a:gd name="connsiteX2842" fmla="*/ 4625975 w 5878513"/>
              <a:gd name="connsiteY2842" fmla="*/ 1694496 h 4571839"/>
              <a:gd name="connsiteX2843" fmla="*/ 4620684 w 5878513"/>
              <a:gd name="connsiteY2843" fmla="*/ 1696877 h 4571839"/>
              <a:gd name="connsiteX2844" fmla="*/ 4617509 w 5878513"/>
              <a:gd name="connsiteY2844" fmla="*/ 1696401 h 4571839"/>
              <a:gd name="connsiteX2845" fmla="*/ 4616450 w 5878513"/>
              <a:gd name="connsiteY2845" fmla="*/ 1693543 h 4571839"/>
              <a:gd name="connsiteX2846" fmla="*/ 4622800 w 5878513"/>
              <a:gd name="connsiteY2846" fmla="*/ 1694496 h 4571839"/>
              <a:gd name="connsiteX2847" fmla="*/ 4531576 w 5878513"/>
              <a:gd name="connsiteY2847" fmla="*/ 1685764 h 4571839"/>
              <a:gd name="connsiteX2848" fmla="*/ 4540251 w 5878513"/>
              <a:gd name="connsiteY2848" fmla="*/ 1687352 h 4571839"/>
              <a:gd name="connsiteX2849" fmla="*/ 4536679 w 5878513"/>
              <a:gd name="connsiteY2849" fmla="*/ 1688939 h 4571839"/>
              <a:gd name="connsiteX2850" fmla="*/ 4525963 w 5878513"/>
              <a:gd name="connsiteY2850" fmla="*/ 1688410 h 4571839"/>
              <a:gd name="connsiteX2851" fmla="*/ 4246563 w 5878513"/>
              <a:gd name="connsiteY2851" fmla="*/ 1674651 h 4571839"/>
              <a:gd name="connsiteX2852" fmla="*/ 4249209 w 5878513"/>
              <a:gd name="connsiteY2852" fmla="*/ 1676080 h 4571839"/>
              <a:gd name="connsiteX2853" fmla="*/ 4254501 w 5878513"/>
              <a:gd name="connsiteY2853" fmla="*/ 1676080 h 4571839"/>
              <a:gd name="connsiteX2854" fmla="*/ 4253972 w 5878513"/>
              <a:gd name="connsiteY2854" fmla="*/ 1679414 h 4571839"/>
              <a:gd name="connsiteX2855" fmla="*/ 4246563 w 5878513"/>
              <a:gd name="connsiteY2855" fmla="*/ 1677985 h 4571839"/>
              <a:gd name="connsiteX2856" fmla="*/ 4106864 w 5878513"/>
              <a:gd name="connsiteY2856" fmla="*/ 1663538 h 4571839"/>
              <a:gd name="connsiteX2857" fmla="*/ 4116389 w 5878513"/>
              <a:gd name="connsiteY2857" fmla="*/ 1665126 h 4571839"/>
              <a:gd name="connsiteX2858" fmla="*/ 4108981 w 5878513"/>
              <a:gd name="connsiteY2858" fmla="*/ 1666713 h 4571839"/>
              <a:gd name="connsiteX2859" fmla="*/ 4098926 w 5878513"/>
              <a:gd name="connsiteY2859" fmla="*/ 1665126 h 4571839"/>
              <a:gd name="connsiteX2860" fmla="*/ 4027488 w 5878513"/>
              <a:gd name="connsiteY2860" fmla="*/ 1655601 h 4571839"/>
              <a:gd name="connsiteX2861" fmla="*/ 4033309 w 5878513"/>
              <a:gd name="connsiteY2861" fmla="*/ 1657718 h 4571839"/>
              <a:gd name="connsiteX2862" fmla="*/ 4037013 w 5878513"/>
              <a:gd name="connsiteY2862" fmla="*/ 1657189 h 4571839"/>
              <a:gd name="connsiteX2863" fmla="*/ 4038600 w 5878513"/>
              <a:gd name="connsiteY2863" fmla="*/ 1658776 h 4571839"/>
              <a:gd name="connsiteX2864" fmla="*/ 4037013 w 5878513"/>
              <a:gd name="connsiteY2864" fmla="*/ 1660364 h 4571839"/>
              <a:gd name="connsiteX2865" fmla="*/ 4030663 w 5878513"/>
              <a:gd name="connsiteY2865" fmla="*/ 1660364 h 4571839"/>
              <a:gd name="connsiteX2866" fmla="*/ 4025900 w 5878513"/>
              <a:gd name="connsiteY2866" fmla="*/ 1660364 h 4571839"/>
              <a:gd name="connsiteX2867" fmla="*/ 4026429 w 5878513"/>
              <a:gd name="connsiteY2867" fmla="*/ 1659306 h 4571839"/>
              <a:gd name="connsiteX2868" fmla="*/ 4027488 w 5878513"/>
              <a:gd name="connsiteY2868" fmla="*/ 1658776 h 4571839"/>
              <a:gd name="connsiteX2869" fmla="*/ 4008438 w 5878513"/>
              <a:gd name="connsiteY2869" fmla="*/ 1650839 h 4571839"/>
              <a:gd name="connsiteX2870" fmla="*/ 4006771 w 5878513"/>
              <a:gd name="connsiteY2870" fmla="*/ 1652956 h 4571839"/>
              <a:gd name="connsiteX2871" fmla="*/ 4001770 w 5878513"/>
              <a:gd name="connsiteY2871" fmla="*/ 1657189 h 4571839"/>
              <a:gd name="connsiteX2872" fmla="*/ 3997325 w 5878513"/>
              <a:gd name="connsiteY2872" fmla="*/ 1657189 h 4571839"/>
              <a:gd name="connsiteX2873" fmla="*/ 4002882 w 5878513"/>
              <a:gd name="connsiteY2873" fmla="*/ 1654014 h 4571839"/>
              <a:gd name="connsiteX2874" fmla="*/ 4484968 w 5878513"/>
              <a:gd name="connsiteY2874" fmla="*/ 1617501 h 4571839"/>
              <a:gd name="connsiteX2875" fmla="*/ 4494213 w 5878513"/>
              <a:gd name="connsiteY2875" fmla="*/ 1619666 h 4571839"/>
              <a:gd name="connsiteX2876" fmla="*/ 4492672 w 5878513"/>
              <a:gd name="connsiteY2876" fmla="*/ 1621831 h 4571839"/>
              <a:gd name="connsiteX2877" fmla="*/ 4489077 w 5878513"/>
              <a:gd name="connsiteY2877" fmla="*/ 1622264 h 4571839"/>
              <a:gd name="connsiteX2878" fmla="*/ 4482400 w 5878513"/>
              <a:gd name="connsiteY2878" fmla="*/ 1619233 h 4571839"/>
              <a:gd name="connsiteX2879" fmla="*/ 4476750 w 5878513"/>
              <a:gd name="connsiteY2879" fmla="*/ 1619233 h 4571839"/>
              <a:gd name="connsiteX2880" fmla="*/ 4520590 w 5878513"/>
              <a:gd name="connsiteY2880" fmla="*/ 1614326 h 4571839"/>
              <a:gd name="connsiteX2881" fmla="*/ 4525963 w 5878513"/>
              <a:gd name="connsiteY2881" fmla="*/ 1615517 h 4571839"/>
              <a:gd name="connsiteX2882" fmla="*/ 4525963 w 5878513"/>
              <a:gd name="connsiteY2882" fmla="*/ 1619089 h 4571839"/>
              <a:gd name="connsiteX2883" fmla="*/ 4519613 w 5878513"/>
              <a:gd name="connsiteY2883" fmla="*/ 1619089 h 4571839"/>
              <a:gd name="connsiteX2884" fmla="*/ 4453468 w 5878513"/>
              <a:gd name="connsiteY2884" fmla="*/ 1614326 h 4571839"/>
              <a:gd name="connsiteX2885" fmla="*/ 4456643 w 5878513"/>
              <a:gd name="connsiteY2885" fmla="*/ 1615303 h 4571839"/>
              <a:gd name="connsiteX2886" fmla="*/ 4459289 w 5878513"/>
              <a:gd name="connsiteY2886" fmla="*/ 1618722 h 4571839"/>
              <a:gd name="connsiteX2887" fmla="*/ 4462464 w 5878513"/>
              <a:gd name="connsiteY2887" fmla="*/ 1619211 h 4571839"/>
              <a:gd name="connsiteX2888" fmla="*/ 4460348 w 5878513"/>
              <a:gd name="connsiteY2888" fmla="*/ 1620676 h 4571839"/>
              <a:gd name="connsiteX2889" fmla="*/ 4453997 w 5878513"/>
              <a:gd name="connsiteY2889" fmla="*/ 1619211 h 4571839"/>
              <a:gd name="connsiteX2890" fmla="*/ 4455056 w 5878513"/>
              <a:gd name="connsiteY2890" fmla="*/ 1616768 h 4571839"/>
              <a:gd name="connsiteX2891" fmla="*/ 4451881 w 5878513"/>
              <a:gd name="connsiteY2891" fmla="*/ 1617257 h 4571839"/>
              <a:gd name="connsiteX2892" fmla="*/ 4451351 w 5878513"/>
              <a:gd name="connsiteY2892" fmla="*/ 1620188 h 4571839"/>
              <a:gd name="connsiteX2893" fmla="*/ 4448176 w 5878513"/>
              <a:gd name="connsiteY2893" fmla="*/ 1618722 h 4571839"/>
              <a:gd name="connsiteX2894" fmla="*/ 4451351 w 5878513"/>
              <a:gd name="connsiteY2894" fmla="*/ 1615792 h 4571839"/>
              <a:gd name="connsiteX2895" fmla="*/ 5256972 w 5878513"/>
              <a:gd name="connsiteY2895" fmla="*/ 1601626 h 4571839"/>
              <a:gd name="connsiteX2896" fmla="*/ 5264150 w 5878513"/>
              <a:gd name="connsiteY2896" fmla="*/ 1601626 h 4571839"/>
              <a:gd name="connsiteX2897" fmla="*/ 5262494 w 5878513"/>
              <a:gd name="connsiteY2897" fmla="*/ 1604801 h 4571839"/>
              <a:gd name="connsiteX2898" fmla="*/ 5255315 w 5878513"/>
              <a:gd name="connsiteY2898" fmla="*/ 1604801 h 4571839"/>
              <a:gd name="connsiteX2899" fmla="*/ 5251450 w 5878513"/>
              <a:gd name="connsiteY2899" fmla="*/ 1603214 h 4571839"/>
              <a:gd name="connsiteX2900" fmla="*/ 5267692 w 5878513"/>
              <a:gd name="connsiteY2900" fmla="*/ 1600039 h 4571839"/>
              <a:gd name="connsiteX2901" fmla="*/ 5275019 w 5878513"/>
              <a:gd name="connsiteY2901" fmla="*/ 1602925 h 4571839"/>
              <a:gd name="connsiteX2902" fmla="*/ 5278438 w 5878513"/>
              <a:gd name="connsiteY2902" fmla="*/ 1603503 h 4571839"/>
              <a:gd name="connsiteX2903" fmla="*/ 5276484 w 5878513"/>
              <a:gd name="connsiteY2903" fmla="*/ 1606389 h 4571839"/>
              <a:gd name="connsiteX2904" fmla="*/ 5269157 w 5878513"/>
              <a:gd name="connsiteY2904" fmla="*/ 1604657 h 4571839"/>
              <a:gd name="connsiteX2905" fmla="*/ 5265738 w 5878513"/>
              <a:gd name="connsiteY2905" fmla="*/ 1603503 h 4571839"/>
              <a:gd name="connsiteX2906" fmla="*/ 5078943 w 5878513"/>
              <a:gd name="connsiteY2906" fmla="*/ 1600038 h 4571839"/>
              <a:gd name="connsiteX2907" fmla="*/ 5081060 w 5878513"/>
              <a:gd name="connsiteY2907" fmla="*/ 1605575 h 4571839"/>
              <a:gd name="connsiteX2908" fmla="*/ 5087410 w 5878513"/>
              <a:gd name="connsiteY2908" fmla="*/ 1612119 h 4571839"/>
              <a:gd name="connsiteX2909" fmla="*/ 5092701 w 5878513"/>
              <a:gd name="connsiteY2909" fmla="*/ 1615139 h 4571839"/>
              <a:gd name="connsiteX2910" fmla="*/ 5090055 w 5878513"/>
              <a:gd name="connsiteY2910" fmla="*/ 1617153 h 4571839"/>
              <a:gd name="connsiteX2911" fmla="*/ 5089526 w 5878513"/>
              <a:gd name="connsiteY2911" fmla="*/ 1620676 h 4571839"/>
              <a:gd name="connsiteX2912" fmla="*/ 5081589 w 5878513"/>
              <a:gd name="connsiteY2912" fmla="*/ 1620173 h 4571839"/>
              <a:gd name="connsiteX2913" fmla="*/ 5073651 w 5878513"/>
              <a:gd name="connsiteY2913" fmla="*/ 1619166 h 4571839"/>
              <a:gd name="connsiteX2914" fmla="*/ 5074180 w 5878513"/>
              <a:gd name="connsiteY2914" fmla="*/ 1616649 h 4571839"/>
              <a:gd name="connsiteX2915" fmla="*/ 5072593 w 5878513"/>
              <a:gd name="connsiteY2915" fmla="*/ 1611616 h 4571839"/>
              <a:gd name="connsiteX2916" fmla="*/ 5071005 w 5878513"/>
              <a:gd name="connsiteY2916" fmla="*/ 1613126 h 4571839"/>
              <a:gd name="connsiteX2917" fmla="*/ 5070476 w 5878513"/>
              <a:gd name="connsiteY2917" fmla="*/ 1611616 h 4571839"/>
              <a:gd name="connsiteX2918" fmla="*/ 5073651 w 5878513"/>
              <a:gd name="connsiteY2918" fmla="*/ 1607589 h 4571839"/>
              <a:gd name="connsiteX2919" fmla="*/ 5067301 w 5878513"/>
              <a:gd name="connsiteY2919" fmla="*/ 1606582 h 4571839"/>
              <a:gd name="connsiteX2920" fmla="*/ 5069418 w 5878513"/>
              <a:gd name="connsiteY2920" fmla="*/ 1604065 h 4571839"/>
              <a:gd name="connsiteX2921" fmla="*/ 5077355 w 5878513"/>
              <a:gd name="connsiteY2921" fmla="*/ 1603562 h 4571839"/>
              <a:gd name="connsiteX2922" fmla="*/ 5304897 w 5878513"/>
              <a:gd name="connsiteY2922" fmla="*/ 1596864 h 4571839"/>
              <a:gd name="connsiteX2923" fmla="*/ 5307013 w 5878513"/>
              <a:gd name="connsiteY2923" fmla="*/ 1599586 h 4571839"/>
              <a:gd name="connsiteX2924" fmla="*/ 5300663 w 5878513"/>
              <a:gd name="connsiteY2924" fmla="*/ 1600039 h 4571839"/>
              <a:gd name="connsiteX2925" fmla="*/ 5292725 w 5878513"/>
              <a:gd name="connsiteY2925" fmla="*/ 1598225 h 4571839"/>
              <a:gd name="connsiteX2926" fmla="*/ 5296959 w 5878513"/>
              <a:gd name="connsiteY2926" fmla="*/ 1597318 h 4571839"/>
              <a:gd name="connsiteX2927" fmla="*/ 5238325 w 5878513"/>
              <a:gd name="connsiteY2927" fmla="*/ 1595276 h 4571839"/>
              <a:gd name="connsiteX2928" fmla="*/ 5248082 w 5878513"/>
              <a:gd name="connsiteY2928" fmla="*/ 1597874 h 4571839"/>
              <a:gd name="connsiteX2929" fmla="*/ 5256213 w 5878513"/>
              <a:gd name="connsiteY2929" fmla="*/ 1598307 h 4571839"/>
              <a:gd name="connsiteX2930" fmla="*/ 5250793 w 5878513"/>
              <a:gd name="connsiteY2930" fmla="*/ 1600039 h 4571839"/>
              <a:gd name="connsiteX2931" fmla="*/ 5238867 w 5878513"/>
              <a:gd name="connsiteY2931" fmla="*/ 1599173 h 4571839"/>
              <a:gd name="connsiteX2932" fmla="*/ 5233988 w 5878513"/>
              <a:gd name="connsiteY2932" fmla="*/ 1595709 h 4571839"/>
              <a:gd name="connsiteX2933" fmla="*/ 5246884 w 5878513"/>
              <a:gd name="connsiteY2933" fmla="*/ 1584164 h 4571839"/>
              <a:gd name="connsiteX2934" fmla="*/ 5261391 w 5878513"/>
              <a:gd name="connsiteY2934" fmla="*/ 1589721 h 4571839"/>
              <a:gd name="connsiteX2935" fmla="*/ 5268913 w 5878513"/>
              <a:gd name="connsiteY2935" fmla="*/ 1594721 h 4571839"/>
              <a:gd name="connsiteX2936" fmla="*/ 5266227 w 5878513"/>
              <a:gd name="connsiteY2936" fmla="*/ 1595277 h 4571839"/>
              <a:gd name="connsiteX2937" fmla="*/ 5256555 w 5878513"/>
              <a:gd name="connsiteY2937" fmla="*/ 1595277 h 4571839"/>
              <a:gd name="connsiteX2938" fmla="*/ 5258167 w 5878513"/>
              <a:gd name="connsiteY2938" fmla="*/ 1590276 h 4571839"/>
              <a:gd name="connsiteX2939" fmla="*/ 5251182 w 5878513"/>
              <a:gd name="connsiteY2939" fmla="*/ 1588054 h 4571839"/>
              <a:gd name="connsiteX2940" fmla="*/ 5240973 w 5878513"/>
              <a:gd name="connsiteY2940" fmla="*/ 1589721 h 4571839"/>
              <a:gd name="connsiteX2941" fmla="*/ 5233988 w 5878513"/>
              <a:gd name="connsiteY2941" fmla="*/ 1588054 h 4571839"/>
              <a:gd name="connsiteX2942" fmla="*/ 5238287 w 5878513"/>
              <a:gd name="connsiteY2942" fmla="*/ 1584720 h 4571839"/>
              <a:gd name="connsiteX2943" fmla="*/ 5202767 w 5878513"/>
              <a:gd name="connsiteY2943" fmla="*/ 1574639 h 4571839"/>
              <a:gd name="connsiteX2944" fmla="*/ 5211763 w 5878513"/>
              <a:gd name="connsiteY2944" fmla="*/ 1579931 h 4571839"/>
              <a:gd name="connsiteX2945" fmla="*/ 5218113 w 5878513"/>
              <a:gd name="connsiteY2945" fmla="*/ 1580460 h 4571839"/>
              <a:gd name="connsiteX2946" fmla="*/ 5211763 w 5878513"/>
              <a:gd name="connsiteY2946" fmla="*/ 1582577 h 4571839"/>
              <a:gd name="connsiteX2947" fmla="*/ 5202238 w 5878513"/>
              <a:gd name="connsiteY2947" fmla="*/ 1577285 h 4571839"/>
              <a:gd name="connsiteX2948" fmla="*/ 5199063 w 5878513"/>
              <a:gd name="connsiteY2948" fmla="*/ 1575168 h 4571839"/>
              <a:gd name="connsiteX2949" fmla="*/ 4047221 w 5878513"/>
              <a:gd name="connsiteY2949" fmla="*/ 1570241 h 4571839"/>
              <a:gd name="connsiteX2950" fmla="*/ 4050978 w 5878513"/>
              <a:gd name="connsiteY2950" fmla="*/ 1570405 h 4571839"/>
              <a:gd name="connsiteX2951" fmla="*/ 4047275 w 5878513"/>
              <a:gd name="connsiteY2951" fmla="*/ 1570405 h 4571839"/>
              <a:gd name="connsiteX2952" fmla="*/ 4046217 w 5878513"/>
              <a:gd name="connsiteY2952" fmla="*/ 1567230 h 4571839"/>
              <a:gd name="connsiteX2953" fmla="*/ 4047221 w 5878513"/>
              <a:gd name="connsiteY2953" fmla="*/ 1570241 h 4571839"/>
              <a:gd name="connsiteX2954" fmla="*/ 4026717 w 5878513"/>
              <a:gd name="connsiteY2954" fmla="*/ 1569350 h 4571839"/>
              <a:gd name="connsiteX2955" fmla="*/ 4024049 w 5878513"/>
              <a:gd name="connsiteY2955" fmla="*/ 1572907 h 4571839"/>
              <a:gd name="connsiteX2956" fmla="*/ 4015045 w 5878513"/>
              <a:gd name="connsiteY2956" fmla="*/ 1577674 h 4571839"/>
              <a:gd name="connsiteX2957" fmla="*/ 4009748 w 5878513"/>
              <a:gd name="connsiteY2957" fmla="*/ 1576615 h 4571839"/>
              <a:gd name="connsiteX2958" fmla="*/ 4004452 w 5878513"/>
              <a:gd name="connsiteY2958" fmla="*/ 1575555 h 4571839"/>
              <a:gd name="connsiteX2959" fmla="*/ 3981371 w 5878513"/>
              <a:gd name="connsiteY2959" fmla="*/ 1571589 h 4571839"/>
              <a:gd name="connsiteX2960" fmla="*/ 3973216 w 5878513"/>
              <a:gd name="connsiteY2960" fmla="*/ 1571992 h 4571839"/>
              <a:gd name="connsiteX2961" fmla="*/ 3890692 w 5878513"/>
              <a:gd name="connsiteY2961" fmla="*/ 1580459 h 4571839"/>
              <a:gd name="connsiteX2962" fmla="*/ 3890564 w 5878513"/>
              <a:gd name="connsiteY2962" fmla="*/ 1580463 h 4571839"/>
              <a:gd name="connsiteX2963" fmla="*/ 3864091 w 5878513"/>
              <a:gd name="connsiteY2963" fmla="*/ 1588796 h 4571839"/>
              <a:gd name="connsiteX2964" fmla="*/ 3865151 w 5878513"/>
              <a:gd name="connsiteY2964" fmla="*/ 1591974 h 4571839"/>
              <a:gd name="connsiteX2965" fmla="*/ 3865151 w 5878513"/>
              <a:gd name="connsiteY2965" fmla="*/ 1595152 h 4571839"/>
              <a:gd name="connsiteX2966" fmla="*/ 3864621 w 5878513"/>
              <a:gd name="connsiteY2966" fmla="*/ 1599919 h 4571839"/>
              <a:gd name="connsiteX2967" fmla="*/ 3859324 w 5878513"/>
              <a:gd name="connsiteY2967" fmla="*/ 1604156 h 4571839"/>
              <a:gd name="connsiteX2968" fmla="*/ 3855617 w 5878513"/>
              <a:gd name="connsiteY2968" fmla="*/ 1605215 h 4571839"/>
              <a:gd name="connsiteX2969" fmla="*/ 3847142 w 5878513"/>
              <a:gd name="connsiteY2969" fmla="*/ 1605215 h 4571839"/>
              <a:gd name="connsiteX2970" fmla="*/ 3858265 w 5878513"/>
              <a:gd name="connsiteY2970" fmla="*/ 1607334 h 4571839"/>
              <a:gd name="connsiteX2971" fmla="*/ 3869918 w 5878513"/>
              <a:gd name="connsiteY2971" fmla="*/ 1609452 h 4571839"/>
              <a:gd name="connsiteX2972" fmla="*/ 3871507 w 5878513"/>
              <a:gd name="connsiteY2972" fmla="*/ 1610512 h 4571839"/>
              <a:gd name="connsiteX2973" fmla="*/ 3873096 w 5878513"/>
              <a:gd name="connsiteY2973" fmla="*/ 1610512 h 4571839"/>
              <a:gd name="connsiteX2974" fmla="*/ 3885808 w 5878513"/>
              <a:gd name="connsiteY2974" fmla="*/ 1611041 h 4571839"/>
              <a:gd name="connsiteX2975" fmla="*/ 3899049 w 5878513"/>
              <a:gd name="connsiteY2975" fmla="*/ 1611041 h 4571839"/>
              <a:gd name="connsiteX2976" fmla="*/ 3927121 w 5878513"/>
              <a:gd name="connsiteY2976" fmla="*/ 1608923 h 4571839"/>
              <a:gd name="connsiteX2977" fmla="*/ 3982206 w 5878513"/>
              <a:gd name="connsiteY2977" fmla="*/ 1600449 h 4571839"/>
              <a:gd name="connsiteX2978" fmla="*/ 4062714 w 5878513"/>
              <a:gd name="connsiteY2978" fmla="*/ 1581381 h 4571839"/>
              <a:gd name="connsiteX2979" fmla="*/ 4091451 w 5878513"/>
              <a:gd name="connsiteY2979" fmla="*/ 1571992 h 4571839"/>
              <a:gd name="connsiteX2980" fmla="*/ 4068435 w 5878513"/>
              <a:gd name="connsiteY2980" fmla="*/ 1571992 h 4571839"/>
              <a:gd name="connsiteX2981" fmla="*/ 4413251 w 5878513"/>
              <a:gd name="connsiteY2981" fmla="*/ 1557176 h 4571839"/>
              <a:gd name="connsiteX2982" fmla="*/ 4411135 w 5878513"/>
              <a:gd name="connsiteY2982" fmla="*/ 1560351 h 4571839"/>
              <a:gd name="connsiteX2983" fmla="*/ 4402668 w 5878513"/>
              <a:gd name="connsiteY2983" fmla="*/ 1560351 h 4571839"/>
              <a:gd name="connsiteX2984" fmla="*/ 4398963 w 5878513"/>
              <a:gd name="connsiteY2984" fmla="*/ 1559293 h 4571839"/>
              <a:gd name="connsiteX2985" fmla="*/ 4405843 w 5878513"/>
              <a:gd name="connsiteY2985" fmla="*/ 1557705 h 4571839"/>
              <a:gd name="connsiteX2986" fmla="*/ 4379119 w 5878513"/>
              <a:gd name="connsiteY2986" fmla="*/ 1554001 h 4571839"/>
              <a:gd name="connsiteX2987" fmla="*/ 4389438 w 5878513"/>
              <a:gd name="connsiteY2987" fmla="*/ 1556042 h 4571839"/>
              <a:gd name="connsiteX2988" fmla="*/ 4386858 w 5878513"/>
              <a:gd name="connsiteY2988" fmla="*/ 1558764 h 4571839"/>
              <a:gd name="connsiteX2989" fmla="*/ 4374476 w 5878513"/>
              <a:gd name="connsiteY2989" fmla="*/ 1556723 h 4571839"/>
              <a:gd name="connsiteX2990" fmla="*/ 4368800 w 5878513"/>
              <a:gd name="connsiteY2990" fmla="*/ 1558764 h 4571839"/>
              <a:gd name="connsiteX2991" fmla="*/ 5124980 w 5878513"/>
              <a:gd name="connsiteY2991" fmla="*/ 1547651 h 4571839"/>
              <a:gd name="connsiteX2992" fmla="*/ 5128684 w 5878513"/>
              <a:gd name="connsiteY2992" fmla="*/ 1553009 h 4571839"/>
              <a:gd name="connsiteX2993" fmla="*/ 5132388 w 5878513"/>
              <a:gd name="connsiteY2993" fmla="*/ 1553009 h 4571839"/>
              <a:gd name="connsiteX2994" fmla="*/ 5130272 w 5878513"/>
              <a:gd name="connsiteY2994" fmla="*/ 1557176 h 4571839"/>
              <a:gd name="connsiteX2995" fmla="*/ 5124451 w 5878513"/>
              <a:gd name="connsiteY2995" fmla="*/ 1551818 h 4571839"/>
              <a:gd name="connsiteX2996" fmla="*/ 5122863 w 5878513"/>
              <a:gd name="connsiteY2996" fmla="*/ 1549437 h 4571839"/>
              <a:gd name="connsiteX2997" fmla="*/ 5013325 w 5878513"/>
              <a:gd name="connsiteY2997" fmla="*/ 1547651 h 4571839"/>
              <a:gd name="connsiteX2998" fmla="*/ 5033963 w 5878513"/>
              <a:gd name="connsiteY2998" fmla="*/ 1551461 h 4571839"/>
              <a:gd name="connsiteX2999" fmla="*/ 5030943 w 5878513"/>
              <a:gd name="connsiteY2999" fmla="*/ 1552096 h 4571839"/>
              <a:gd name="connsiteX3000" fmla="*/ 5028930 w 5878513"/>
              <a:gd name="connsiteY3000" fmla="*/ 1554001 h 4571839"/>
              <a:gd name="connsiteX3001" fmla="*/ 5024903 w 5878513"/>
              <a:gd name="connsiteY3001" fmla="*/ 1551461 h 4571839"/>
              <a:gd name="connsiteX3002" fmla="*/ 5013325 w 5878513"/>
              <a:gd name="connsiteY3002" fmla="*/ 1549556 h 4571839"/>
              <a:gd name="connsiteX3003" fmla="*/ 4308475 w 5878513"/>
              <a:gd name="connsiteY3003" fmla="*/ 1544476 h 4571839"/>
              <a:gd name="connsiteX3004" fmla="*/ 4319059 w 5878513"/>
              <a:gd name="connsiteY3004" fmla="*/ 1546208 h 4571839"/>
              <a:gd name="connsiteX3005" fmla="*/ 4321175 w 5878513"/>
              <a:gd name="connsiteY3005" fmla="*/ 1549672 h 4571839"/>
              <a:gd name="connsiteX3006" fmla="*/ 4318000 w 5878513"/>
              <a:gd name="connsiteY3006" fmla="*/ 1550826 h 4571839"/>
              <a:gd name="connsiteX3007" fmla="*/ 4310063 w 5878513"/>
              <a:gd name="connsiteY3007" fmla="*/ 1546785 h 4571839"/>
              <a:gd name="connsiteX3008" fmla="*/ 4305300 w 5878513"/>
              <a:gd name="connsiteY3008" fmla="*/ 1549672 h 4571839"/>
              <a:gd name="connsiteX3009" fmla="*/ 4322922 w 5878513"/>
              <a:gd name="connsiteY3009" fmla="*/ 1541301 h 4571839"/>
              <a:gd name="connsiteX3010" fmla="*/ 4328479 w 5878513"/>
              <a:gd name="connsiteY3010" fmla="*/ 1542359 h 4571839"/>
              <a:gd name="connsiteX3011" fmla="*/ 4330701 w 5878513"/>
              <a:gd name="connsiteY3011" fmla="*/ 1546593 h 4571839"/>
              <a:gd name="connsiteX3012" fmla="*/ 4329034 w 5878513"/>
              <a:gd name="connsiteY3012" fmla="*/ 1545005 h 4571839"/>
              <a:gd name="connsiteX3013" fmla="*/ 4325700 w 5878513"/>
              <a:gd name="connsiteY3013" fmla="*/ 1544476 h 4571839"/>
              <a:gd name="connsiteX3014" fmla="*/ 4324033 w 5878513"/>
              <a:gd name="connsiteY3014" fmla="*/ 1546593 h 4571839"/>
              <a:gd name="connsiteX3015" fmla="*/ 4320144 w 5878513"/>
              <a:gd name="connsiteY3015" fmla="*/ 1547651 h 4571839"/>
              <a:gd name="connsiteX3016" fmla="*/ 4319588 w 5878513"/>
              <a:gd name="connsiteY3016" fmla="*/ 1544476 h 4571839"/>
              <a:gd name="connsiteX3017" fmla="*/ 4341045 w 5878513"/>
              <a:gd name="connsiteY3017" fmla="*/ 1539714 h 4571839"/>
              <a:gd name="connsiteX3018" fmla="*/ 4346166 w 5878513"/>
              <a:gd name="connsiteY3018" fmla="*/ 1542436 h 4571839"/>
              <a:gd name="connsiteX3019" fmla="*/ 4349750 w 5878513"/>
              <a:gd name="connsiteY3019" fmla="*/ 1542436 h 4571839"/>
              <a:gd name="connsiteX3020" fmla="*/ 4347702 w 5878513"/>
              <a:gd name="connsiteY3020" fmla="*/ 1544703 h 4571839"/>
              <a:gd name="connsiteX3021" fmla="*/ 4338996 w 5878513"/>
              <a:gd name="connsiteY3021" fmla="*/ 1546064 h 4571839"/>
              <a:gd name="connsiteX3022" fmla="*/ 4333875 w 5878513"/>
              <a:gd name="connsiteY3022" fmla="*/ 1546064 h 4571839"/>
              <a:gd name="connsiteX3023" fmla="*/ 4334387 w 5878513"/>
              <a:gd name="connsiteY3023" fmla="*/ 1544250 h 4571839"/>
              <a:gd name="connsiteX3024" fmla="*/ 4339508 w 5878513"/>
              <a:gd name="connsiteY3024" fmla="*/ 1542889 h 4571839"/>
              <a:gd name="connsiteX3025" fmla="*/ 4340533 w 5878513"/>
              <a:gd name="connsiteY3025" fmla="*/ 1541528 h 4571839"/>
              <a:gd name="connsiteX3026" fmla="*/ 4338996 w 5878513"/>
              <a:gd name="connsiteY3026" fmla="*/ 1541075 h 4571839"/>
              <a:gd name="connsiteX3027" fmla="*/ 4565984 w 5878513"/>
              <a:gd name="connsiteY3027" fmla="*/ 1533364 h 4571839"/>
              <a:gd name="connsiteX3028" fmla="*/ 4567488 w 5878513"/>
              <a:gd name="connsiteY3028" fmla="*/ 1535746 h 4571839"/>
              <a:gd name="connsiteX3029" fmla="*/ 4572000 w 5878513"/>
              <a:gd name="connsiteY3029" fmla="*/ 1536222 h 4571839"/>
              <a:gd name="connsiteX3030" fmla="*/ 4569995 w 5878513"/>
              <a:gd name="connsiteY3030" fmla="*/ 1538127 h 4571839"/>
              <a:gd name="connsiteX3031" fmla="*/ 4562475 w 5878513"/>
              <a:gd name="connsiteY3031" fmla="*/ 1535746 h 4571839"/>
              <a:gd name="connsiteX3032" fmla="*/ 4563478 w 5878513"/>
              <a:gd name="connsiteY3032" fmla="*/ 1534317 h 4571839"/>
              <a:gd name="connsiteX3033" fmla="*/ 4564982 w 5878513"/>
              <a:gd name="connsiteY3033" fmla="*/ 1534317 h 4571839"/>
              <a:gd name="connsiteX3034" fmla="*/ 4565984 w 5878513"/>
              <a:gd name="connsiteY3034" fmla="*/ 1534317 h 4571839"/>
              <a:gd name="connsiteX3035" fmla="*/ 5028950 w 5878513"/>
              <a:gd name="connsiteY3035" fmla="*/ 1531776 h 4571839"/>
              <a:gd name="connsiteX3036" fmla="*/ 5033044 w 5878513"/>
              <a:gd name="connsiteY3036" fmla="*/ 1535684 h 4571839"/>
              <a:gd name="connsiteX3037" fmla="*/ 5037138 w 5878513"/>
              <a:gd name="connsiteY3037" fmla="*/ 1536172 h 4571839"/>
              <a:gd name="connsiteX3038" fmla="*/ 5034799 w 5878513"/>
              <a:gd name="connsiteY3038" fmla="*/ 1538126 h 4571839"/>
              <a:gd name="connsiteX3039" fmla="*/ 5026025 w 5878513"/>
              <a:gd name="connsiteY3039" fmla="*/ 1534707 h 4571839"/>
              <a:gd name="connsiteX3040" fmla="*/ 4521201 w 5878513"/>
              <a:gd name="connsiteY3040" fmla="*/ 1527013 h 4571839"/>
              <a:gd name="connsiteX3041" fmla="*/ 4524263 w 5878513"/>
              <a:gd name="connsiteY3041" fmla="*/ 1529281 h 4571839"/>
              <a:gd name="connsiteX3042" fmla="*/ 4530386 w 5878513"/>
              <a:gd name="connsiteY3042" fmla="*/ 1531549 h 4571839"/>
              <a:gd name="connsiteX3043" fmla="*/ 4535489 w 5878513"/>
              <a:gd name="connsiteY3043" fmla="*/ 1530982 h 4571839"/>
              <a:gd name="connsiteX3044" fmla="*/ 4531917 w 5878513"/>
              <a:gd name="connsiteY3044" fmla="*/ 1534384 h 4571839"/>
              <a:gd name="connsiteX3045" fmla="*/ 4525794 w 5878513"/>
              <a:gd name="connsiteY3045" fmla="*/ 1534951 h 4571839"/>
              <a:gd name="connsiteX3046" fmla="*/ 4523753 w 5878513"/>
              <a:gd name="connsiteY3046" fmla="*/ 1530982 h 4571839"/>
              <a:gd name="connsiteX3047" fmla="*/ 4986681 w 5878513"/>
              <a:gd name="connsiteY3047" fmla="*/ 1525426 h 4571839"/>
              <a:gd name="connsiteX3048" fmla="*/ 4990286 w 5878513"/>
              <a:gd name="connsiteY3048" fmla="*/ 1528692 h 4571839"/>
              <a:gd name="connsiteX3049" fmla="*/ 4996464 w 5878513"/>
              <a:gd name="connsiteY3049" fmla="*/ 1530325 h 4571839"/>
              <a:gd name="connsiteX3050" fmla="*/ 4993890 w 5878513"/>
              <a:gd name="connsiteY3050" fmla="*/ 1533046 h 4571839"/>
              <a:gd name="connsiteX3051" fmla="*/ 4994919 w 5878513"/>
              <a:gd name="connsiteY3051" fmla="*/ 1539578 h 4571839"/>
              <a:gd name="connsiteX3052" fmla="*/ 4999038 w 5878513"/>
              <a:gd name="connsiteY3052" fmla="*/ 1540122 h 4571839"/>
              <a:gd name="connsiteX3053" fmla="*/ 4991830 w 5878513"/>
              <a:gd name="connsiteY3053" fmla="*/ 1541755 h 4571839"/>
              <a:gd name="connsiteX3054" fmla="*/ 4984622 w 5878513"/>
              <a:gd name="connsiteY3054" fmla="*/ 1544476 h 4571839"/>
              <a:gd name="connsiteX3055" fmla="*/ 4985137 w 5878513"/>
              <a:gd name="connsiteY3055" fmla="*/ 1539578 h 4571839"/>
              <a:gd name="connsiteX3056" fmla="*/ 4984622 w 5878513"/>
              <a:gd name="connsiteY3056" fmla="*/ 1532502 h 4571839"/>
              <a:gd name="connsiteX3057" fmla="*/ 4989771 w 5878513"/>
              <a:gd name="connsiteY3057" fmla="*/ 1531413 h 4571839"/>
              <a:gd name="connsiteX3058" fmla="*/ 4988741 w 5878513"/>
              <a:gd name="connsiteY3058" fmla="*/ 1529236 h 4571839"/>
              <a:gd name="connsiteX3059" fmla="*/ 4984622 w 5878513"/>
              <a:gd name="connsiteY3059" fmla="*/ 1529236 h 4571839"/>
              <a:gd name="connsiteX3060" fmla="*/ 4981533 w 5878513"/>
              <a:gd name="connsiteY3060" fmla="*/ 1529236 h 4571839"/>
              <a:gd name="connsiteX3061" fmla="*/ 4979988 w 5878513"/>
              <a:gd name="connsiteY3061" fmla="*/ 1527603 h 4571839"/>
              <a:gd name="connsiteX3062" fmla="*/ 4986681 w 5878513"/>
              <a:gd name="connsiteY3062" fmla="*/ 1527603 h 4571839"/>
              <a:gd name="connsiteX3063" fmla="*/ 4605338 w 5878513"/>
              <a:gd name="connsiteY3063" fmla="*/ 1520664 h 4571839"/>
              <a:gd name="connsiteX3064" fmla="*/ 4603802 w 5878513"/>
              <a:gd name="connsiteY3064" fmla="*/ 1524951 h 4571839"/>
              <a:gd name="connsiteX3065" fmla="*/ 4593560 w 5878513"/>
              <a:gd name="connsiteY3065" fmla="*/ 1525427 h 4571839"/>
              <a:gd name="connsiteX3066" fmla="*/ 4589463 w 5878513"/>
              <a:gd name="connsiteY3066" fmla="*/ 1523998 h 4571839"/>
              <a:gd name="connsiteX3067" fmla="*/ 4593048 w 5878513"/>
              <a:gd name="connsiteY3067" fmla="*/ 1521140 h 4571839"/>
              <a:gd name="connsiteX3068" fmla="*/ 4601754 w 5878513"/>
              <a:gd name="connsiteY3068" fmla="*/ 1522569 h 4571839"/>
              <a:gd name="connsiteX3069" fmla="*/ 4926013 w 5878513"/>
              <a:gd name="connsiteY3069" fmla="*/ 1509551 h 4571839"/>
              <a:gd name="connsiteX3070" fmla="*/ 4936899 w 5878513"/>
              <a:gd name="connsiteY3070" fmla="*/ 1514909 h 4571839"/>
              <a:gd name="connsiteX3071" fmla="*/ 4951413 w 5878513"/>
              <a:gd name="connsiteY3071" fmla="*/ 1517290 h 4571839"/>
              <a:gd name="connsiteX3072" fmla="*/ 4946748 w 5878513"/>
              <a:gd name="connsiteY3072" fmla="*/ 1519076 h 4571839"/>
              <a:gd name="connsiteX3073" fmla="*/ 4929123 w 5878513"/>
              <a:gd name="connsiteY3073" fmla="*/ 1514909 h 4571839"/>
              <a:gd name="connsiteX3074" fmla="*/ 5049838 w 5878513"/>
              <a:gd name="connsiteY3074" fmla="*/ 1506376 h 4571839"/>
              <a:gd name="connsiteX3075" fmla="*/ 5075238 w 5878513"/>
              <a:gd name="connsiteY3075" fmla="*/ 1512826 h 4571839"/>
              <a:gd name="connsiteX3076" fmla="*/ 5068888 w 5878513"/>
              <a:gd name="connsiteY3076" fmla="*/ 1514314 h 4571839"/>
              <a:gd name="connsiteX3077" fmla="*/ 5053542 w 5878513"/>
              <a:gd name="connsiteY3077" fmla="*/ 1509849 h 4571839"/>
              <a:gd name="connsiteX3078" fmla="*/ 4883151 w 5878513"/>
              <a:gd name="connsiteY3078" fmla="*/ 1498439 h 4571839"/>
              <a:gd name="connsiteX3079" fmla="*/ 4892147 w 5878513"/>
              <a:gd name="connsiteY3079" fmla="*/ 1499660 h 4571839"/>
              <a:gd name="connsiteX3080" fmla="*/ 4894263 w 5878513"/>
              <a:gd name="connsiteY3080" fmla="*/ 1501492 h 4571839"/>
              <a:gd name="connsiteX3081" fmla="*/ 4892676 w 5878513"/>
              <a:gd name="connsiteY3081" fmla="*/ 1503324 h 4571839"/>
              <a:gd name="connsiteX3082" fmla="*/ 4890559 w 5878513"/>
              <a:gd name="connsiteY3082" fmla="*/ 1506377 h 4571839"/>
              <a:gd name="connsiteX3083" fmla="*/ 4890559 w 5878513"/>
              <a:gd name="connsiteY3083" fmla="*/ 1503324 h 4571839"/>
              <a:gd name="connsiteX3084" fmla="*/ 4886855 w 5878513"/>
              <a:gd name="connsiteY3084" fmla="*/ 1500882 h 4571839"/>
              <a:gd name="connsiteX3085" fmla="*/ 4881563 w 5878513"/>
              <a:gd name="connsiteY3085" fmla="*/ 1501492 h 4571839"/>
              <a:gd name="connsiteX3086" fmla="*/ 4848755 w 5878513"/>
              <a:gd name="connsiteY3086" fmla="*/ 1488914 h 4571839"/>
              <a:gd name="connsiteX3087" fmla="*/ 4862513 w 5878513"/>
              <a:gd name="connsiteY3087" fmla="*/ 1492883 h 4571839"/>
              <a:gd name="connsiteX3088" fmla="*/ 4868863 w 5878513"/>
              <a:gd name="connsiteY3088" fmla="*/ 1492316 h 4571839"/>
              <a:gd name="connsiteX3089" fmla="*/ 4864101 w 5878513"/>
              <a:gd name="connsiteY3089" fmla="*/ 1496852 h 4571839"/>
              <a:gd name="connsiteX3090" fmla="*/ 4851401 w 5878513"/>
              <a:gd name="connsiteY3090" fmla="*/ 1495151 h 4571839"/>
              <a:gd name="connsiteX3091" fmla="*/ 4843463 w 5878513"/>
              <a:gd name="connsiteY3091" fmla="*/ 1492316 h 4571839"/>
              <a:gd name="connsiteX3092" fmla="*/ 4598081 w 5878513"/>
              <a:gd name="connsiteY3092" fmla="*/ 1477801 h 4571839"/>
              <a:gd name="connsiteX3093" fmla="*/ 4602050 w 5878513"/>
              <a:gd name="connsiteY3093" fmla="*/ 1478396 h 4571839"/>
              <a:gd name="connsiteX3094" fmla="*/ 4602050 w 5878513"/>
              <a:gd name="connsiteY3094" fmla="*/ 1480778 h 4571839"/>
              <a:gd name="connsiteX3095" fmla="*/ 4603751 w 5878513"/>
              <a:gd name="connsiteY3095" fmla="*/ 1481968 h 4571839"/>
              <a:gd name="connsiteX3096" fmla="*/ 4600349 w 5878513"/>
              <a:gd name="connsiteY3096" fmla="*/ 1483754 h 4571839"/>
              <a:gd name="connsiteX3097" fmla="*/ 4602050 w 5878513"/>
              <a:gd name="connsiteY3097" fmla="*/ 1485540 h 4571839"/>
              <a:gd name="connsiteX3098" fmla="*/ 4599782 w 5878513"/>
              <a:gd name="connsiteY3098" fmla="*/ 1487326 h 4571839"/>
              <a:gd name="connsiteX3099" fmla="*/ 4595813 w 5878513"/>
              <a:gd name="connsiteY3099" fmla="*/ 1482564 h 4571839"/>
              <a:gd name="connsiteX3100" fmla="*/ 4595813 w 5878513"/>
              <a:gd name="connsiteY3100" fmla="*/ 1479587 h 4571839"/>
              <a:gd name="connsiteX3101" fmla="*/ 4714875 w 5878513"/>
              <a:gd name="connsiteY3101" fmla="*/ 1466689 h 4571839"/>
              <a:gd name="connsiteX3102" fmla="*/ 4719927 w 5878513"/>
              <a:gd name="connsiteY3102" fmla="*/ 1468277 h 4571839"/>
              <a:gd name="connsiteX3103" fmla="*/ 4725988 w 5878513"/>
              <a:gd name="connsiteY3103" fmla="*/ 1467747 h 4571839"/>
              <a:gd name="connsiteX3104" fmla="*/ 4724473 w 5878513"/>
              <a:gd name="connsiteY3104" fmla="*/ 1468806 h 4571839"/>
              <a:gd name="connsiteX3105" fmla="*/ 4715886 w 5878513"/>
              <a:gd name="connsiteY3105" fmla="*/ 1469864 h 4571839"/>
              <a:gd name="connsiteX3106" fmla="*/ 4681980 w 5878513"/>
              <a:gd name="connsiteY3106" fmla="*/ 1466689 h 4571839"/>
              <a:gd name="connsiteX3107" fmla="*/ 4699156 w 5878513"/>
              <a:gd name="connsiteY3107" fmla="*/ 1467143 h 4571839"/>
              <a:gd name="connsiteX3108" fmla="*/ 4708525 w 5878513"/>
              <a:gd name="connsiteY3108" fmla="*/ 1468050 h 4571839"/>
              <a:gd name="connsiteX3109" fmla="*/ 4700197 w 5878513"/>
              <a:gd name="connsiteY3109" fmla="*/ 1469864 h 4571839"/>
              <a:gd name="connsiteX3110" fmla="*/ 4688747 w 5878513"/>
              <a:gd name="connsiteY3110" fmla="*/ 1469864 h 4571839"/>
              <a:gd name="connsiteX3111" fmla="*/ 4676775 w 5878513"/>
              <a:gd name="connsiteY3111" fmla="*/ 1468957 h 4571839"/>
              <a:gd name="connsiteX3112" fmla="*/ 4660901 w 5878513"/>
              <a:gd name="connsiteY3112" fmla="*/ 1465101 h 4571839"/>
              <a:gd name="connsiteX3113" fmla="*/ 4667781 w 5878513"/>
              <a:gd name="connsiteY3113" fmla="*/ 1466462 h 4571839"/>
              <a:gd name="connsiteX3114" fmla="*/ 4675189 w 5878513"/>
              <a:gd name="connsiteY3114" fmla="*/ 1466462 h 4571839"/>
              <a:gd name="connsiteX3115" fmla="*/ 4672543 w 5878513"/>
              <a:gd name="connsiteY3115" fmla="*/ 1467823 h 4571839"/>
              <a:gd name="connsiteX3116" fmla="*/ 4662489 w 5878513"/>
              <a:gd name="connsiteY3116" fmla="*/ 1468276 h 4571839"/>
              <a:gd name="connsiteX3117" fmla="*/ 4650566 w 5878513"/>
              <a:gd name="connsiteY3117" fmla="*/ 1461926 h 4571839"/>
              <a:gd name="connsiteX3118" fmla="*/ 4656625 w 5878513"/>
              <a:gd name="connsiteY3118" fmla="*/ 1466391 h 4571839"/>
              <a:gd name="connsiteX3119" fmla="*/ 4657726 w 5878513"/>
              <a:gd name="connsiteY3119" fmla="*/ 1469864 h 4571839"/>
              <a:gd name="connsiteX3120" fmla="*/ 4652769 w 5878513"/>
              <a:gd name="connsiteY3120" fmla="*/ 1466391 h 4571839"/>
              <a:gd name="connsiteX3121" fmla="*/ 4638449 w 5878513"/>
              <a:gd name="connsiteY3121" fmla="*/ 1465895 h 4571839"/>
              <a:gd name="connsiteX3122" fmla="*/ 4630738 w 5878513"/>
              <a:gd name="connsiteY3122" fmla="*/ 1464903 h 4571839"/>
              <a:gd name="connsiteX3123" fmla="*/ 4636797 w 5878513"/>
              <a:gd name="connsiteY3123" fmla="*/ 1462918 h 4571839"/>
              <a:gd name="connsiteX3124" fmla="*/ 4911726 w 5878513"/>
              <a:gd name="connsiteY3124" fmla="*/ 1447639 h 4571839"/>
              <a:gd name="connsiteX3125" fmla="*/ 4911234 w 5878513"/>
              <a:gd name="connsiteY3125" fmla="*/ 1449907 h 4571839"/>
              <a:gd name="connsiteX3126" fmla="*/ 4906799 w 5878513"/>
              <a:gd name="connsiteY3126" fmla="*/ 1453536 h 4571839"/>
              <a:gd name="connsiteX3127" fmla="*/ 4901872 w 5878513"/>
              <a:gd name="connsiteY3127" fmla="*/ 1453989 h 4571839"/>
              <a:gd name="connsiteX3128" fmla="*/ 4897438 w 5878513"/>
              <a:gd name="connsiteY3128" fmla="*/ 1452175 h 4571839"/>
              <a:gd name="connsiteX3129" fmla="*/ 4897438 w 5878513"/>
              <a:gd name="connsiteY3129" fmla="*/ 1449907 h 4571839"/>
              <a:gd name="connsiteX3130" fmla="*/ 4904829 w 5878513"/>
              <a:gd name="connsiteY3130" fmla="*/ 1451268 h 4571839"/>
              <a:gd name="connsiteX3131" fmla="*/ 4907785 w 5878513"/>
              <a:gd name="connsiteY3131" fmla="*/ 1449453 h 4571839"/>
              <a:gd name="connsiteX3132" fmla="*/ 4669368 w 5878513"/>
              <a:gd name="connsiteY3132" fmla="*/ 1430176 h 4571839"/>
              <a:gd name="connsiteX3133" fmla="*/ 4677835 w 5878513"/>
              <a:gd name="connsiteY3133" fmla="*/ 1433351 h 4571839"/>
              <a:gd name="connsiteX3134" fmla="*/ 4679951 w 5878513"/>
              <a:gd name="connsiteY3134" fmla="*/ 1435468 h 4571839"/>
              <a:gd name="connsiteX3135" fmla="*/ 4677835 w 5878513"/>
              <a:gd name="connsiteY3135" fmla="*/ 1436526 h 4571839"/>
              <a:gd name="connsiteX3136" fmla="*/ 4670955 w 5878513"/>
              <a:gd name="connsiteY3136" fmla="*/ 1431764 h 4571839"/>
              <a:gd name="connsiteX3137" fmla="*/ 4665663 w 5878513"/>
              <a:gd name="connsiteY3137" fmla="*/ 1431764 h 4571839"/>
              <a:gd name="connsiteX3138" fmla="*/ 4653524 w 5878513"/>
              <a:gd name="connsiteY3138" fmla="*/ 1428589 h 4571839"/>
              <a:gd name="connsiteX3139" fmla="*/ 4656885 w 5878513"/>
              <a:gd name="connsiteY3139" fmla="*/ 1429888 h 4571839"/>
              <a:gd name="connsiteX3140" fmla="*/ 4662488 w 5878513"/>
              <a:gd name="connsiteY3140" fmla="*/ 1429888 h 4571839"/>
              <a:gd name="connsiteX3141" fmla="*/ 4658566 w 5878513"/>
              <a:gd name="connsiteY3141" fmla="*/ 1431620 h 4571839"/>
              <a:gd name="connsiteX3142" fmla="*/ 4655204 w 5878513"/>
              <a:gd name="connsiteY3142" fmla="*/ 1433352 h 4571839"/>
              <a:gd name="connsiteX3143" fmla="*/ 4652963 w 5878513"/>
              <a:gd name="connsiteY3143" fmla="*/ 1431620 h 4571839"/>
              <a:gd name="connsiteX3144" fmla="*/ 4467142 w 5878513"/>
              <a:gd name="connsiteY3144" fmla="*/ 1357151 h 4571839"/>
              <a:gd name="connsiteX3145" fmla="*/ 4474662 w 5878513"/>
              <a:gd name="connsiteY3145" fmla="*/ 1360326 h 4571839"/>
              <a:gd name="connsiteX3146" fmla="*/ 4475163 w 5878513"/>
              <a:gd name="connsiteY3146" fmla="*/ 1363501 h 4571839"/>
              <a:gd name="connsiteX3147" fmla="*/ 4470150 w 5878513"/>
              <a:gd name="connsiteY3147" fmla="*/ 1361914 h 4571839"/>
              <a:gd name="connsiteX3148" fmla="*/ 4465638 w 5878513"/>
              <a:gd name="connsiteY3148" fmla="*/ 1360326 h 4571839"/>
              <a:gd name="connsiteX3149" fmla="*/ 4352341 w 5878513"/>
              <a:gd name="connsiteY3149" fmla="*/ 1339689 h 4571839"/>
              <a:gd name="connsiteX3150" fmla="*/ 4354847 w 5878513"/>
              <a:gd name="connsiteY3150" fmla="*/ 1340178 h 4571839"/>
              <a:gd name="connsiteX3151" fmla="*/ 4357354 w 5878513"/>
              <a:gd name="connsiteY3151" fmla="*/ 1344574 h 4571839"/>
              <a:gd name="connsiteX3152" fmla="*/ 4360863 w 5878513"/>
              <a:gd name="connsiteY3152" fmla="*/ 1344574 h 4571839"/>
              <a:gd name="connsiteX3153" fmla="*/ 4358858 w 5878513"/>
              <a:gd name="connsiteY3153" fmla="*/ 1346039 h 4571839"/>
              <a:gd name="connsiteX3154" fmla="*/ 4351338 w 5878513"/>
              <a:gd name="connsiteY3154" fmla="*/ 1343108 h 4571839"/>
              <a:gd name="connsiteX3155" fmla="*/ 4143561 w 5878513"/>
              <a:gd name="connsiteY3155" fmla="*/ 1263097 h 4571839"/>
              <a:gd name="connsiteX3156" fmla="*/ 4077324 w 5878513"/>
              <a:gd name="connsiteY3156" fmla="*/ 1274137 h 4571839"/>
              <a:gd name="connsiteX3157" fmla="*/ 4074196 w 5878513"/>
              <a:gd name="connsiteY3157" fmla="*/ 1275921 h 4571839"/>
              <a:gd name="connsiteX3158" fmla="*/ 4080544 w 5878513"/>
              <a:gd name="connsiteY3158" fmla="*/ 1274861 h 4571839"/>
              <a:gd name="connsiteX3159" fmla="*/ 4086892 w 5878513"/>
              <a:gd name="connsiteY3159" fmla="*/ 1274332 h 4571839"/>
              <a:gd name="connsiteX3160" fmla="*/ 4125510 w 5878513"/>
              <a:gd name="connsiteY3160" fmla="*/ 1267977 h 4571839"/>
              <a:gd name="connsiteX3161" fmla="*/ 4671875 w 5878513"/>
              <a:gd name="connsiteY3161" fmla="*/ 1131726 h 4571839"/>
              <a:gd name="connsiteX3162" fmla="*/ 4675188 w 5878513"/>
              <a:gd name="connsiteY3162" fmla="*/ 1132180 h 4571839"/>
              <a:gd name="connsiteX3163" fmla="*/ 4675188 w 5878513"/>
              <a:gd name="connsiteY3163" fmla="*/ 1134901 h 4571839"/>
              <a:gd name="connsiteX3164" fmla="*/ 4669667 w 5878513"/>
              <a:gd name="connsiteY3164" fmla="*/ 1133994 h 4571839"/>
              <a:gd name="connsiteX3165" fmla="*/ 4668010 w 5878513"/>
              <a:gd name="connsiteY3165" fmla="*/ 1133540 h 4571839"/>
              <a:gd name="connsiteX3166" fmla="*/ 4663040 w 5878513"/>
              <a:gd name="connsiteY3166" fmla="*/ 1132633 h 4571839"/>
              <a:gd name="connsiteX3167" fmla="*/ 4662488 w 5878513"/>
              <a:gd name="connsiteY3167" fmla="*/ 1132180 h 4571839"/>
              <a:gd name="connsiteX3168" fmla="*/ 4405815 w 5878513"/>
              <a:gd name="connsiteY3168" fmla="*/ 1095214 h 4571839"/>
              <a:gd name="connsiteX3169" fmla="*/ 4409910 w 5878513"/>
              <a:gd name="connsiteY3169" fmla="*/ 1096680 h 4571839"/>
              <a:gd name="connsiteX3170" fmla="*/ 4411664 w 5878513"/>
              <a:gd name="connsiteY3170" fmla="*/ 1098145 h 4571839"/>
              <a:gd name="connsiteX3171" fmla="*/ 4409910 w 5878513"/>
              <a:gd name="connsiteY3171" fmla="*/ 1100587 h 4571839"/>
              <a:gd name="connsiteX3172" fmla="*/ 4406400 w 5878513"/>
              <a:gd name="connsiteY3172" fmla="*/ 1101564 h 4571839"/>
              <a:gd name="connsiteX3173" fmla="*/ 4402891 w 5878513"/>
              <a:gd name="connsiteY3173" fmla="*/ 1100587 h 4571839"/>
              <a:gd name="connsiteX3174" fmla="*/ 4400551 w 5878513"/>
              <a:gd name="connsiteY3174" fmla="*/ 1099122 h 4571839"/>
              <a:gd name="connsiteX3175" fmla="*/ 4402306 w 5878513"/>
              <a:gd name="connsiteY3175" fmla="*/ 1096680 h 4571839"/>
              <a:gd name="connsiteX3176" fmla="*/ 1045184 w 5878513"/>
              <a:gd name="connsiteY3176" fmla="*/ 1086552 h 4571839"/>
              <a:gd name="connsiteX3177" fmla="*/ 1042223 w 5878513"/>
              <a:gd name="connsiteY3177" fmla="*/ 1091509 h 4571839"/>
              <a:gd name="connsiteX3178" fmla="*/ 1039062 w 5878513"/>
              <a:gd name="connsiteY3178" fmla="*/ 1098389 h 4571839"/>
              <a:gd name="connsiteX3179" fmla="*/ 1038164 w 5878513"/>
              <a:gd name="connsiteY3179" fmla="*/ 1101738 h 4571839"/>
              <a:gd name="connsiteX3180" fmla="*/ 1041930 w 5878513"/>
              <a:gd name="connsiteY3180" fmla="*/ 1103201 h 4571839"/>
              <a:gd name="connsiteX3181" fmla="*/ 1046693 w 5878513"/>
              <a:gd name="connsiteY3181" fmla="*/ 1105833 h 4571839"/>
              <a:gd name="connsiteX3182" fmla="*/ 1050396 w 5878513"/>
              <a:gd name="connsiteY3182" fmla="*/ 1109518 h 4571839"/>
              <a:gd name="connsiteX3183" fmla="*/ 1047751 w 5878513"/>
              <a:gd name="connsiteY3183" fmla="*/ 1111098 h 4571839"/>
              <a:gd name="connsiteX3184" fmla="*/ 1038755 w 5878513"/>
              <a:gd name="connsiteY3184" fmla="*/ 1112677 h 4571839"/>
              <a:gd name="connsiteX3185" fmla="*/ 1035461 w 5878513"/>
              <a:gd name="connsiteY3185" fmla="*/ 1111822 h 4571839"/>
              <a:gd name="connsiteX3186" fmla="*/ 1035374 w 5878513"/>
              <a:gd name="connsiteY3186" fmla="*/ 1112147 h 4571839"/>
              <a:gd name="connsiteX3187" fmla="*/ 1034573 w 5878513"/>
              <a:gd name="connsiteY3187" fmla="*/ 1113205 h 4571839"/>
              <a:gd name="connsiteX3188" fmla="*/ 1037697 w 5878513"/>
              <a:gd name="connsiteY3188" fmla="*/ 1113205 h 4571839"/>
              <a:gd name="connsiteX3189" fmla="*/ 1040343 w 5878513"/>
              <a:gd name="connsiteY3189" fmla="*/ 1113205 h 4571839"/>
              <a:gd name="connsiteX3190" fmla="*/ 1040872 w 5878513"/>
              <a:gd name="connsiteY3190" fmla="*/ 1113205 h 4571839"/>
              <a:gd name="connsiteX3191" fmla="*/ 1099610 w 5878513"/>
              <a:gd name="connsiteY3191" fmla="*/ 1113205 h 4571839"/>
              <a:gd name="connsiteX3192" fmla="*/ 1113368 w 5878513"/>
              <a:gd name="connsiteY3192" fmla="*/ 1117439 h 4571839"/>
              <a:gd name="connsiteX3193" fmla="*/ 1125539 w 5878513"/>
              <a:gd name="connsiteY3193" fmla="*/ 1121143 h 4571839"/>
              <a:gd name="connsiteX3194" fmla="*/ 1118660 w 5878513"/>
              <a:gd name="connsiteY3194" fmla="*/ 1117439 h 4571839"/>
              <a:gd name="connsiteX3195" fmla="*/ 1116543 w 5878513"/>
              <a:gd name="connsiteY3195" fmla="*/ 1114793 h 4571839"/>
              <a:gd name="connsiteX3196" fmla="*/ 1117072 w 5878513"/>
              <a:gd name="connsiteY3196" fmla="*/ 1110560 h 4571839"/>
              <a:gd name="connsiteX3197" fmla="*/ 1116543 w 5878513"/>
              <a:gd name="connsiteY3197" fmla="*/ 1109501 h 4571839"/>
              <a:gd name="connsiteX3198" fmla="*/ 1068389 w 5878513"/>
              <a:gd name="connsiteY3198" fmla="*/ 1093097 h 4571839"/>
              <a:gd name="connsiteX3199" fmla="*/ 1255800 w 5878513"/>
              <a:gd name="connsiteY3199" fmla="*/ 1072681 h 4571839"/>
              <a:gd name="connsiteX3200" fmla="*/ 1227549 w 5878513"/>
              <a:gd name="connsiteY3200" fmla="*/ 1074047 h 4571839"/>
              <a:gd name="connsiteX3201" fmla="*/ 1204714 w 5878513"/>
              <a:gd name="connsiteY3201" fmla="*/ 1073410 h 4571839"/>
              <a:gd name="connsiteX3202" fmla="*/ 1319743 w 5878513"/>
              <a:gd name="connsiteY3202" fmla="*/ 1105268 h 4571839"/>
              <a:gd name="connsiteX3203" fmla="*/ 1373718 w 5878513"/>
              <a:gd name="connsiteY3203" fmla="*/ 1123260 h 4571839"/>
              <a:gd name="connsiteX3204" fmla="*/ 1462229 w 5878513"/>
              <a:gd name="connsiteY3204" fmla="*/ 1147137 h 4571839"/>
              <a:gd name="connsiteX3205" fmla="*/ 1433644 w 5878513"/>
              <a:gd name="connsiteY3205" fmla="*/ 1129704 h 4571839"/>
              <a:gd name="connsiteX3206" fmla="*/ 1413405 w 5878513"/>
              <a:gd name="connsiteY3206" fmla="*/ 1124318 h 4571839"/>
              <a:gd name="connsiteX3207" fmla="*/ 1289580 w 5878513"/>
              <a:gd name="connsiteY3207" fmla="*/ 1083572 h 4571839"/>
              <a:gd name="connsiteX3208" fmla="*/ 3869030 w 5878513"/>
              <a:gd name="connsiteY3208" fmla="*/ 1071525 h 4571839"/>
              <a:gd name="connsiteX3209" fmla="*/ 3867133 w 5878513"/>
              <a:gd name="connsiteY3209" fmla="*/ 1072354 h 4571839"/>
              <a:gd name="connsiteX3210" fmla="*/ 3878157 w 5878513"/>
              <a:gd name="connsiteY3210" fmla="*/ 1072354 h 4571839"/>
              <a:gd name="connsiteX3211" fmla="*/ 986449 w 5878513"/>
              <a:gd name="connsiteY3211" fmla="*/ 1070168 h 4571839"/>
              <a:gd name="connsiteX3212" fmla="*/ 983526 w 5878513"/>
              <a:gd name="connsiteY3212" fmla="*/ 1080474 h 4571839"/>
              <a:gd name="connsiteX3213" fmla="*/ 986368 w 5878513"/>
              <a:gd name="connsiteY3213" fmla="*/ 1081615 h 4571839"/>
              <a:gd name="connsiteX3214" fmla="*/ 996628 w 5878513"/>
              <a:gd name="connsiteY3214" fmla="*/ 1085602 h 4571839"/>
              <a:gd name="connsiteX3215" fmla="*/ 999656 w 5878513"/>
              <a:gd name="connsiteY3215" fmla="*/ 1076761 h 4571839"/>
              <a:gd name="connsiteX3216" fmla="*/ 998653 w 5878513"/>
              <a:gd name="connsiteY3216" fmla="*/ 1073609 h 4571839"/>
              <a:gd name="connsiteX3217" fmla="*/ 992908 w 5878513"/>
              <a:gd name="connsiteY3217" fmla="*/ 1071990 h 4571839"/>
              <a:gd name="connsiteX3218" fmla="*/ 993775 w 5878513"/>
              <a:gd name="connsiteY3218" fmla="*/ 1074576 h 4571839"/>
              <a:gd name="connsiteX3219" fmla="*/ 990696 w 5878513"/>
              <a:gd name="connsiteY3219" fmla="*/ 1071365 h 4571839"/>
              <a:gd name="connsiteX3220" fmla="*/ 3857386 w 5878513"/>
              <a:gd name="connsiteY3220" fmla="*/ 1066231 h 4571839"/>
              <a:gd name="connsiteX3221" fmla="*/ 3854210 w 5878513"/>
              <a:gd name="connsiteY3221" fmla="*/ 1067819 h 4571839"/>
              <a:gd name="connsiteX3222" fmla="*/ 3855218 w 5878513"/>
              <a:gd name="connsiteY3222" fmla="*/ 1072354 h 4571839"/>
              <a:gd name="connsiteX3223" fmla="*/ 3860823 w 5878513"/>
              <a:gd name="connsiteY3223" fmla="*/ 1072354 h 4571839"/>
              <a:gd name="connsiteX3224" fmla="*/ 3861091 w 5878513"/>
              <a:gd name="connsiteY3224" fmla="*/ 1069407 h 4571839"/>
              <a:gd name="connsiteX3225" fmla="*/ 3947889 w 5878513"/>
              <a:gd name="connsiteY3225" fmla="*/ 1051944 h 4571839"/>
              <a:gd name="connsiteX3226" fmla="*/ 3947360 w 5878513"/>
              <a:gd name="connsiteY3226" fmla="*/ 1055117 h 4571839"/>
              <a:gd name="connsiteX3227" fmla="*/ 3944184 w 5878513"/>
              <a:gd name="connsiteY3227" fmla="*/ 1056175 h 4571839"/>
              <a:gd name="connsiteX3228" fmla="*/ 3936775 w 5878513"/>
              <a:gd name="connsiteY3228" fmla="*/ 1055117 h 4571839"/>
              <a:gd name="connsiteX3229" fmla="*/ 3931482 w 5878513"/>
              <a:gd name="connsiteY3229" fmla="*/ 1057234 h 4571839"/>
              <a:gd name="connsiteX3230" fmla="*/ 3931482 w 5878513"/>
              <a:gd name="connsiteY3230" fmla="*/ 1054060 h 4571839"/>
              <a:gd name="connsiteX3231" fmla="*/ 3929053 w 5878513"/>
              <a:gd name="connsiteY3231" fmla="*/ 1052441 h 4571839"/>
              <a:gd name="connsiteX3232" fmla="*/ 3917608 w 5878513"/>
              <a:gd name="connsiteY3232" fmla="*/ 1054216 h 4571839"/>
              <a:gd name="connsiteX3233" fmla="*/ 3912215 w 5878513"/>
              <a:gd name="connsiteY3233" fmla="*/ 1054973 h 4571839"/>
              <a:gd name="connsiteX3234" fmla="*/ 3910841 w 5878513"/>
              <a:gd name="connsiteY3234" fmla="*/ 1056175 h 4571839"/>
              <a:gd name="connsiteX3235" fmla="*/ 3914546 w 5878513"/>
              <a:gd name="connsiteY3235" fmla="*/ 1059352 h 4571839"/>
              <a:gd name="connsiteX3236" fmla="*/ 3924602 w 5878513"/>
              <a:gd name="connsiteY3236" fmla="*/ 1059352 h 4571839"/>
              <a:gd name="connsiteX3237" fmla="*/ 3929894 w 5878513"/>
              <a:gd name="connsiteY3237" fmla="*/ 1057234 h 4571839"/>
              <a:gd name="connsiteX3238" fmla="*/ 3926719 w 5878513"/>
              <a:gd name="connsiteY3238" fmla="*/ 1060939 h 4571839"/>
              <a:gd name="connsiteX3239" fmla="*/ 3916663 w 5878513"/>
              <a:gd name="connsiteY3239" fmla="*/ 1063055 h 4571839"/>
              <a:gd name="connsiteX3240" fmla="*/ 3907136 w 5878513"/>
              <a:gd name="connsiteY3240" fmla="*/ 1064644 h 4571839"/>
              <a:gd name="connsiteX3241" fmla="*/ 3898668 w 5878513"/>
              <a:gd name="connsiteY3241" fmla="*/ 1067819 h 4571839"/>
              <a:gd name="connsiteX3242" fmla="*/ 3896149 w 5878513"/>
              <a:gd name="connsiteY3242" fmla="*/ 1072354 h 4571839"/>
              <a:gd name="connsiteX3243" fmla="*/ 3912783 w 5878513"/>
              <a:gd name="connsiteY3243" fmla="*/ 1072354 h 4571839"/>
              <a:gd name="connsiteX3244" fmla="*/ 3924486 w 5878513"/>
              <a:gd name="connsiteY3244" fmla="*/ 1071695 h 4571839"/>
              <a:gd name="connsiteX3245" fmla="*/ 3973684 w 5878513"/>
              <a:gd name="connsiteY3245" fmla="*/ 1056862 h 4571839"/>
              <a:gd name="connsiteX3246" fmla="*/ 3978902 w 5878513"/>
              <a:gd name="connsiteY3246" fmla="*/ 1055645 h 4571839"/>
              <a:gd name="connsiteX3247" fmla="*/ 3976998 w 5878513"/>
              <a:gd name="connsiteY3247" fmla="*/ 1055645 h 4571839"/>
              <a:gd name="connsiteX3248" fmla="*/ 3976469 w 5878513"/>
              <a:gd name="connsiteY3248" fmla="*/ 1055117 h 4571839"/>
              <a:gd name="connsiteX3249" fmla="*/ 3968530 w 5878513"/>
              <a:gd name="connsiteY3249" fmla="*/ 1057764 h 4571839"/>
              <a:gd name="connsiteX3250" fmla="*/ 3955828 w 5878513"/>
              <a:gd name="connsiteY3250" fmla="*/ 1058821 h 4571839"/>
              <a:gd name="connsiteX3251" fmla="*/ 3949477 w 5878513"/>
              <a:gd name="connsiteY3251" fmla="*/ 1055645 h 4571839"/>
              <a:gd name="connsiteX3252" fmla="*/ 4048978 w 5878513"/>
              <a:gd name="connsiteY3252" fmla="*/ 1038184 h 4571839"/>
              <a:gd name="connsiteX3253" fmla="*/ 4046331 w 5878513"/>
              <a:gd name="connsiteY3253" fmla="*/ 1038713 h 4571839"/>
              <a:gd name="connsiteX3254" fmla="*/ 4046193 w 5878513"/>
              <a:gd name="connsiteY3254" fmla="*/ 1039960 h 4571839"/>
              <a:gd name="connsiteX3255" fmla="*/ 4049244 w 5878513"/>
              <a:gd name="connsiteY3255" fmla="*/ 1039246 h 4571839"/>
              <a:gd name="connsiteX3256" fmla="*/ 4058504 w 5878513"/>
              <a:gd name="connsiteY3256" fmla="*/ 1035009 h 4571839"/>
              <a:gd name="connsiteX3257" fmla="*/ 4057975 w 5878513"/>
              <a:gd name="connsiteY3257" fmla="*/ 1036597 h 4571839"/>
              <a:gd name="connsiteX3258" fmla="*/ 4058961 w 5878513"/>
              <a:gd name="connsiteY3258" fmla="*/ 1037583 h 4571839"/>
              <a:gd name="connsiteX3259" fmla="*/ 4063999 w 5878513"/>
              <a:gd name="connsiteY3259" fmla="*/ 1036783 h 4571839"/>
              <a:gd name="connsiteX3260" fmla="*/ 4062209 w 5878513"/>
              <a:gd name="connsiteY3260" fmla="*/ 1036070 h 4571839"/>
              <a:gd name="connsiteX3261" fmla="*/ 4095222 w 5878513"/>
              <a:gd name="connsiteY3261" fmla="*/ 1024821 h 4571839"/>
              <a:gd name="connsiteX3262" fmla="*/ 4087813 w 5878513"/>
              <a:gd name="connsiteY3262" fmla="*/ 1026396 h 4571839"/>
              <a:gd name="connsiteX3263" fmla="*/ 4087813 w 5878513"/>
              <a:gd name="connsiteY3263" fmla="*/ 1024889 h 4571839"/>
              <a:gd name="connsiteX3264" fmla="*/ 4073801 w 5878513"/>
              <a:gd name="connsiteY3264" fmla="*/ 1027494 h 4571839"/>
              <a:gd name="connsiteX3265" fmla="*/ 4068560 w 5878513"/>
              <a:gd name="connsiteY3265" fmla="*/ 1031302 h 4571839"/>
              <a:gd name="connsiteX3266" fmla="*/ 4070148 w 5878513"/>
              <a:gd name="connsiteY3266" fmla="*/ 1034480 h 4571839"/>
              <a:gd name="connsiteX3267" fmla="*/ 4074382 w 5878513"/>
              <a:gd name="connsiteY3267" fmla="*/ 1033421 h 4571839"/>
              <a:gd name="connsiteX3268" fmla="*/ 4074925 w 5878513"/>
              <a:gd name="connsiteY3268" fmla="*/ 1035051 h 4571839"/>
              <a:gd name="connsiteX3269" fmla="*/ 4080139 w 5878513"/>
              <a:gd name="connsiteY3269" fmla="*/ 1034225 h 4571839"/>
              <a:gd name="connsiteX3270" fmla="*/ 4079347 w 5878513"/>
              <a:gd name="connsiteY3270" fmla="*/ 1033752 h 4571839"/>
              <a:gd name="connsiteX3271" fmla="*/ 4079876 w 5878513"/>
              <a:gd name="connsiteY3271" fmla="*/ 1028499 h 4571839"/>
              <a:gd name="connsiteX3272" fmla="*/ 4085167 w 5878513"/>
              <a:gd name="connsiteY3272" fmla="*/ 1026396 h 4571839"/>
              <a:gd name="connsiteX3273" fmla="*/ 4086226 w 5878513"/>
              <a:gd name="connsiteY3273" fmla="*/ 1029549 h 4571839"/>
              <a:gd name="connsiteX3274" fmla="*/ 4081463 w 5878513"/>
              <a:gd name="connsiteY3274" fmla="*/ 1030074 h 4571839"/>
              <a:gd name="connsiteX3275" fmla="*/ 4081463 w 5878513"/>
              <a:gd name="connsiteY3275" fmla="*/ 1031651 h 4571839"/>
              <a:gd name="connsiteX3276" fmla="*/ 4083804 w 5878513"/>
              <a:gd name="connsiteY3276" fmla="*/ 1033643 h 4571839"/>
              <a:gd name="connsiteX3277" fmla="*/ 4090668 w 5878513"/>
              <a:gd name="connsiteY3277" fmla="*/ 1032553 h 4571839"/>
              <a:gd name="connsiteX3278" fmla="*/ 4094163 w 5878513"/>
              <a:gd name="connsiteY3278" fmla="*/ 1031126 h 4571839"/>
              <a:gd name="connsiteX3279" fmla="*/ 4096809 w 5878513"/>
              <a:gd name="connsiteY3279" fmla="*/ 1026396 h 4571839"/>
              <a:gd name="connsiteX3280" fmla="*/ 3878556 w 5878513"/>
              <a:gd name="connsiteY3280" fmla="*/ 1022309 h 4571839"/>
              <a:gd name="connsiteX3281" fmla="*/ 3878321 w 5878513"/>
              <a:gd name="connsiteY3281" fmla="*/ 1023489 h 4571839"/>
              <a:gd name="connsiteX3282" fmla="*/ 3882039 w 5878513"/>
              <a:gd name="connsiteY3282" fmla="*/ 1022746 h 4571839"/>
              <a:gd name="connsiteX3283" fmla="*/ 4627597 w 5878513"/>
              <a:gd name="connsiteY3283" fmla="*/ 1014364 h 4571839"/>
              <a:gd name="connsiteX3284" fmla="*/ 4627597 w 5878513"/>
              <a:gd name="connsiteY3284" fmla="*/ 1018213 h 4571839"/>
              <a:gd name="connsiteX3285" fmla="*/ 4630738 w 5878513"/>
              <a:gd name="connsiteY3285" fmla="*/ 1018213 h 4571839"/>
              <a:gd name="connsiteX3286" fmla="*/ 4629691 w 5878513"/>
              <a:gd name="connsiteY3286" fmla="*/ 1020961 h 4571839"/>
              <a:gd name="connsiteX3287" fmla="*/ 4629691 w 5878513"/>
              <a:gd name="connsiteY3287" fmla="*/ 1023158 h 4571839"/>
              <a:gd name="connsiteX3288" fmla="*/ 4627597 w 5878513"/>
              <a:gd name="connsiteY3288" fmla="*/ 1020961 h 4571839"/>
              <a:gd name="connsiteX3289" fmla="*/ 4624456 w 5878513"/>
              <a:gd name="connsiteY3289" fmla="*/ 1017663 h 4571839"/>
              <a:gd name="connsiteX3290" fmla="*/ 4619220 w 5878513"/>
              <a:gd name="connsiteY3290" fmla="*/ 1023158 h 4571839"/>
              <a:gd name="connsiteX3291" fmla="*/ 4613461 w 5878513"/>
              <a:gd name="connsiteY3291" fmla="*/ 1028653 h 4571839"/>
              <a:gd name="connsiteX3292" fmla="*/ 4609797 w 5878513"/>
              <a:gd name="connsiteY3292" fmla="*/ 1027003 h 4571839"/>
              <a:gd name="connsiteX3293" fmla="*/ 4609797 w 5878513"/>
              <a:gd name="connsiteY3293" fmla="*/ 1021510 h 4571839"/>
              <a:gd name="connsiteX3294" fmla="*/ 4607179 w 5878513"/>
              <a:gd name="connsiteY3294" fmla="*/ 1023158 h 4571839"/>
              <a:gd name="connsiteX3295" fmla="*/ 4606655 w 5878513"/>
              <a:gd name="connsiteY3295" fmla="*/ 1019862 h 4571839"/>
              <a:gd name="connsiteX3296" fmla="*/ 4600373 w 5878513"/>
              <a:gd name="connsiteY3296" fmla="*/ 1023158 h 4571839"/>
              <a:gd name="connsiteX3297" fmla="*/ 4594614 w 5878513"/>
              <a:gd name="connsiteY3297" fmla="*/ 1026454 h 4571839"/>
              <a:gd name="connsiteX3298" fmla="*/ 4591473 w 5878513"/>
              <a:gd name="connsiteY3298" fmla="*/ 1024257 h 4571839"/>
              <a:gd name="connsiteX3299" fmla="*/ 4586237 w 5878513"/>
              <a:gd name="connsiteY3299" fmla="*/ 1019862 h 4571839"/>
              <a:gd name="connsiteX3300" fmla="*/ 4581525 w 5878513"/>
              <a:gd name="connsiteY3300" fmla="*/ 1019862 h 4571839"/>
              <a:gd name="connsiteX3301" fmla="*/ 4589378 w 5878513"/>
              <a:gd name="connsiteY3301" fmla="*/ 1017663 h 4571839"/>
              <a:gd name="connsiteX3302" fmla="*/ 4602990 w 5878513"/>
              <a:gd name="connsiteY3302" fmla="*/ 1017663 h 4571839"/>
              <a:gd name="connsiteX3303" fmla="*/ 4607179 w 5878513"/>
              <a:gd name="connsiteY3303" fmla="*/ 1015463 h 4571839"/>
              <a:gd name="connsiteX3304" fmla="*/ 4611891 w 5878513"/>
              <a:gd name="connsiteY3304" fmla="*/ 1019311 h 4571839"/>
              <a:gd name="connsiteX3305" fmla="*/ 4617126 w 5878513"/>
              <a:gd name="connsiteY3305" fmla="*/ 1021510 h 4571839"/>
              <a:gd name="connsiteX3306" fmla="*/ 4620791 w 5878513"/>
              <a:gd name="connsiteY3306" fmla="*/ 1017114 h 4571839"/>
              <a:gd name="connsiteX3307" fmla="*/ 4304243 w 5878513"/>
              <a:gd name="connsiteY3307" fmla="*/ 1012798 h 4571839"/>
              <a:gd name="connsiteX3308" fmla="*/ 4305301 w 5878513"/>
              <a:gd name="connsiteY3308" fmla="*/ 1014067 h 4571839"/>
              <a:gd name="connsiteX3309" fmla="*/ 4297363 w 5878513"/>
              <a:gd name="connsiteY3309" fmla="*/ 1014387 h 4571839"/>
              <a:gd name="connsiteX3310" fmla="*/ 4297363 w 5878513"/>
              <a:gd name="connsiteY3310" fmla="*/ 1013115 h 4571839"/>
              <a:gd name="connsiteX3311" fmla="*/ 4682068 w 5878513"/>
              <a:gd name="connsiteY3311" fmla="*/ 1009626 h 4571839"/>
              <a:gd name="connsiteX3312" fmla="*/ 4689476 w 5878513"/>
              <a:gd name="connsiteY3312" fmla="*/ 1009626 h 4571839"/>
              <a:gd name="connsiteX3313" fmla="*/ 4689476 w 5878513"/>
              <a:gd name="connsiteY3313" fmla="*/ 1012346 h 4571839"/>
              <a:gd name="connsiteX3314" fmla="*/ 4682597 w 5878513"/>
              <a:gd name="connsiteY3314" fmla="*/ 1012801 h 4571839"/>
              <a:gd name="connsiteX3315" fmla="*/ 4679951 w 5878513"/>
              <a:gd name="connsiteY3315" fmla="*/ 1012801 h 4571839"/>
              <a:gd name="connsiteX3316" fmla="*/ 4664604 w 5878513"/>
              <a:gd name="connsiteY3316" fmla="*/ 1008020 h 4571839"/>
              <a:gd name="connsiteX3317" fmla="*/ 4664604 w 5878513"/>
              <a:gd name="connsiteY3317" fmla="*/ 1011723 h 4571839"/>
              <a:gd name="connsiteX3318" fmla="*/ 4673071 w 5878513"/>
              <a:gd name="connsiteY3318" fmla="*/ 1014898 h 4571839"/>
              <a:gd name="connsiteX3319" fmla="*/ 4676775 w 5878513"/>
              <a:gd name="connsiteY3319" fmla="*/ 1012780 h 4571839"/>
              <a:gd name="connsiteX3320" fmla="*/ 4673600 w 5878513"/>
              <a:gd name="connsiteY3320" fmla="*/ 1016488 h 4571839"/>
              <a:gd name="connsiteX3321" fmla="*/ 4659842 w 5878513"/>
              <a:gd name="connsiteY3321" fmla="*/ 1020721 h 4571839"/>
              <a:gd name="connsiteX3322" fmla="*/ 4654550 w 5878513"/>
              <a:gd name="connsiteY3322" fmla="*/ 1023894 h 4571839"/>
              <a:gd name="connsiteX3323" fmla="*/ 4657725 w 5878513"/>
              <a:gd name="connsiteY3323" fmla="*/ 1021780 h 4571839"/>
              <a:gd name="connsiteX3324" fmla="*/ 4660900 w 5878513"/>
              <a:gd name="connsiteY3324" fmla="*/ 1016488 h 4571839"/>
              <a:gd name="connsiteX3325" fmla="*/ 4661959 w 5878513"/>
              <a:gd name="connsiteY3325" fmla="*/ 1017017 h 4571839"/>
              <a:gd name="connsiteX3326" fmla="*/ 4664604 w 5878513"/>
              <a:gd name="connsiteY3326" fmla="*/ 1015427 h 4571839"/>
              <a:gd name="connsiteX3327" fmla="*/ 4661959 w 5878513"/>
              <a:gd name="connsiteY3327" fmla="*/ 1011723 h 4571839"/>
              <a:gd name="connsiteX3328" fmla="*/ 4659842 w 5878513"/>
              <a:gd name="connsiteY3328" fmla="*/ 1011195 h 4571839"/>
              <a:gd name="connsiteX3329" fmla="*/ 4661959 w 5878513"/>
              <a:gd name="connsiteY3329" fmla="*/ 1009607 h 4571839"/>
              <a:gd name="connsiteX3330" fmla="*/ 3940705 w 5878513"/>
              <a:gd name="connsiteY3330" fmla="*/ 1003273 h 4571839"/>
              <a:gd name="connsiteX3331" fmla="*/ 3945997 w 5878513"/>
              <a:gd name="connsiteY3331" fmla="*/ 1006975 h 4571839"/>
              <a:gd name="connsiteX3332" fmla="*/ 3954463 w 5878513"/>
              <a:gd name="connsiteY3332" fmla="*/ 1006445 h 4571839"/>
              <a:gd name="connsiteX3333" fmla="*/ 3952347 w 5878513"/>
              <a:gd name="connsiteY3333" fmla="*/ 1009621 h 4571839"/>
              <a:gd name="connsiteX3334" fmla="*/ 3940705 w 5878513"/>
              <a:gd name="connsiteY3334" fmla="*/ 1008561 h 4571839"/>
              <a:gd name="connsiteX3335" fmla="*/ 3935413 w 5878513"/>
              <a:gd name="connsiteY3335" fmla="*/ 1008561 h 4571839"/>
              <a:gd name="connsiteX3336" fmla="*/ 3935942 w 5878513"/>
              <a:gd name="connsiteY3336" fmla="*/ 1006445 h 4571839"/>
              <a:gd name="connsiteX3337" fmla="*/ 3941234 w 5878513"/>
              <a:gd name="connsiteY3337" fmla="*/ 1006445 h 4571839"/>
              <a:gd name="connsiteX3338" fmla="*/ 4264025 w 5878513"/>
              <a:gd name="connsiteY3338" fmla="*/ 1003256 h 4571839"/>
              <a:gd name="connsiteX3339" fmla="*/ 4270651 w 5878513"/>
              <a:gd name="connsiteY3339" fmla="*/ 1003256 h 4571839"/>
              <a:gd name="connsiteX3340" fmla="*/ 4276725 w 5878513"/>
              <a:gd name="connsiteY3340" fmla="*/ 1008020 h 4571839"/>
              <a:gd name="connsiteX3341" fmla="*/ 4272308 w 5878513"/>
              <a:gd name="connsiteY3341" fmla="*/ 1005902 h 4571839"/>
              <a:gd name="connsiteX3342" fmla="*/ 4267890 w 5878513"/>
              <a:gd name="connsiteY3342" fmla="*/ 1006959 h 4571839"/>
              <a:gd name="connsiteX3343" fmla="*/ 4266234 w 5878513"/>
              <a:gd name="connsiteY3343" fmla="*/ 1004314 h 4571839"/>
              <a:gd name="connsiteX3344" fmla="*/ 4026206 w 5878513"/>
              <a:gd name="connsiteY3344" fmla="*/ 997248 h 4571839"/>
              <a:gd name="connsiteX3345" fmla="*/ 3966135 w 5878513"/>
              <a:gd name="connsiteY3345" fmla="*/ 998846 h 4571839"/>
              <a:gd name="connsiteX3346" fmla="*/ 3954664 w 5878513"/>
              <a:gd name="connsiteY3346" fmla="*/ 999454 h 4571839"/>
              <a:gd name="connsiteX3347" fmla="*/ 3954769 w 5878513"/>
              <a:gd name="connsiteY3347" fmla="*/ 1000611 h 4571839"/>
              <a:gd name="connsiteX3348" fmla="*/ 3952123 w 5878513"/>
              <a:gd name="connsiteY3348" fmla="*/ 1000611 h 4571839"/>
              <a:gd name="connsiteX3349" fmla="*/ 3952541 w 5878513"/>
              <a:gd name="connsiteY3349" fmla="*/ 999565 h 4571839"/>
              <a:gd name="connsiteX3350" fmla="*/ 3938784 w 5878513"/>
              <a:gd name="connsiteY3350" fmla="*/ 1000297 h 4571839"/>
              <a:gd name="connsiteX3351" fmla="*/ 3937304 w 5878513"/>
              <a:gd name="connsiteY3351" fmla="*/ 1003260 h 4571839"/>
              <a:gd name="connsiteX3352" fmla="*/ 3934128 w 5878513"/>
              <a:gd name="connsiteY3352" fmla="*/ 1001671 h 4571839"/>
              <a:gd name="connsiteX3353" fmla="*/ 3934706 w 5878513"/>
              <a:gd name="connsiteY3353" fmla="*/ 1000515 h 4571839"/>
              <a:gd name="connsiteX3354" fmla="*/ 3933080 w 5878513"/>
              <a:gd name="connsiteY3354" fmla="*/ 1000602 h 4571839"/>
              <a:gd name="connsiteX3355" fmla="*/ 3928836 w 5878513"/>
              <a:gd name="connsiteY3355" fmla="*/ 1004846 h 4571839"/>
              <a:gd name="connsiteX3356" fmla="*/ 3930424 w 5878513"/>
              <a:gd name="connsiteY3356" fmla="*/ 1006963 h 4571839"/>
              <a:gd name="connsiteX3357" fmla="*/ 3930424 w 5878513"/>
              <a:gd name="connsiteY3357" fmla="*/ 1008551 h 4571839"/>
              <a:gd name="connsiteX3358" fmla="*/ 3926190 w 5878513"/>
              <a:gd name="connsiteY3358" fmla="*/ 1009081 h 4571839"/>
              <a:gd name="connsiteX3359" fmla="*/ 3926719 w 5878513"/>
              <a:gd name="connsiteY3359" fmla="*/ 1011725 h 4571839"/>
              <a:gd name="connsiteX3360" fmla="*/ 3925131 w 5878513"/>
              <a:gd name="connsiteY3360" fmla="*/ 1010138 h 4571839"/>
              <a:gd name="connsiteX3361" fmla="*/ 3926719 w 5878513"/>
              <a:gd name="connsiteY3361" fmla="*/ 1006963 h 4571839"/>
              <a:gd name="connsiteX3362" fmla="*/ 3918251 w 5878513"/>
              <a:gd name="connsiteY3362" fmla="*/ 1010138 h 4571839"/>
              <a:gd name="connsiteX3363" fmla="*/ 3900256 w 5878513"/>
              <a:gd name="connsiteY3363" fmla="*/ 1011725 h 4571839"/>
              <a:gd name="connsiteX3364" fmla="*/ 3892317 w 5878513"/>
              <a:gd name="connsiteY3364" fmla="*/ 1014371 h 4571839"/>
              <a:gd name="connsiteX3365" fmla="*/ 3893376 w 5878513"/>
              <a:gd name="connsiteY3365" fmla="*/ 1011725 h 4571839"/>
              <a:gd name="connsiteX3366" fmla="*/ 3893071 w 5878513"/>
              <a:gd name="connsiteY3366" fmla="*/ 1011573 h 4571839"/>
              <a:gd name="connsiteX3367" fmla="*/ 3889711 w 5878513"/>
              <a:gd name="connsiteY3367" fmla="*/ 1012581 h 4571839"/>
              <a:gd name="connsiteX3368" fmla="*/ 3889671 w 5878513"/>
              <a:gd name="connsiteY3368" fmla="*/ 1012783 h 4571839"/>
              <a:gd name="connsiteX3369" fmla="*/ 3885437 w 5878513"/>
              <a:gd name="connsiteY3369" fmla="*/ 1017549 h 4571839"/>
              <a:gd name="connsiteX3370" fmla="*/ 3887024 w 5878513"/>
              <a:gd name="connsiteY3370" fmla="*/ 1019664 h 4571839"/>
              <a:gd name="connsiteX3371" fmla="*/ 3883234 w 5878513"/>
              <a:gd name="connsiteY3371" fmla="*/ 1022506 h 4571839"/>
              <a:gd name="connsiteX3372" fmla="*/ 3907031 w 5878513"/>
              <a:gd name="connsiteY3372" fmla="*/ 1017750 h 4571839"/>
              <a:gd name="connsiteX3373" fmla="*/ 3923014 w 5878513"/>
              <a:gd name="connsiteY3373" fmla="*/ 1012254 h 4571839"/>
              <a:gd name="connsiteX3374" fmla="*/ 3921426 w 5878513"/>
              <a:gd name="connsiteY3374" fmla="*/ 1013843 h 4571839"/>
              <a:gd name="connsiteX3375" fmla="*/ 3916134 w 5878513"/>
              <a:gd name="connsiteY3375" fmla="*/ 1015431 h 4571839"/>
              <a:gd name="connsiteX3376" fmla="*/ 3916134 w 5878513"/>
              <a:gd name="connsiteY3376" fmla="*/ 1016299 h 4571839"/>
              <a:gd name="connsiteX3377" fmla="*/ 3919577 w 5878513"/>
              <a:gd name="connsiteY3377" fmla="*/ 1016299 h 4571839"/>
              <a:gd name="connsiteX3378" fmla="*/ 3921196 w 5878513"/>
              <a:gd name="connsiteY3378" fmla="*/ 1016992 h 4571839"/>
              <a:gd name="connsiteX3379" fmla="*/ 3931482 w 5878513"/>
              <a:gd name="connsiteY3379" fmla="*/ 1012783 h 4571839"/>
              <a:gd name="connsiteX3380" fmla="*/ 3934128 w 5878513"/>
              <a:gd name="connsiteY3380" fmla="*/ 1009081 h 4571839"/>
              <a:gd name="connsiteX3381" fmla="*/ 3935187 w 5878513"/>
              <a:gd name="connsiteY3381" fmla="*/ 1012254 h 4571839"/>
              <a:gd name="connsiteX3382" fmla="*/ 3938892 w 5878513"/>
              <a:gd name="connsiteY3382" fmla="*/ 1014371 h 4571839"/>
              <a:gd name="connsiteX3383" fmla="*/ 3944184 w 5878513"/>
              <a:gd name="connsiteY3383" fmla="*/ 1012254 h 4571839"/>
              <a:gd name="connsiteX3384" fmla="*/ 3954240 w 5878513"/>
              <a:gd name="connsiteY3384" fmla="*/ 1012254 h 4571839"/>
              <a:gd name="connsiteX3385" fmla="*/ 3959533 w 5878513"/>
              <a:gd name="connsiteY3385" fmla="*/ 1009081 h 4571839"/>
              <a:gd name="connsiteX3386" fmla="*/ 3961650 w 5878513"/>
              <a:gd name="connsiteY3386" fmla="*/ 1005904 h 4571839"/>
              <a:gd name="connsiteX3387" fmla="*/ 3964825 w 5878513"/>
              <a:gd name="connsiteY3387" fmla="*/ 1007492 h 4571839"/>
              <a:gd name="connsiteX3388" fmla="*/ 3969589 w 5878513"/>
              <a:gd name="connsiteY3388" fmla="*/ 1008551 h 4571839"/>
              <a:gd name="connsiteX3389" fmla="*/ 3971177 w 5878513"/>
              <a:gd name="connsiteY3389" fmla="*/ 1006963 h 4571839"/>
              <a:gd name="connsiteX3390" fmla="*/ 3966942 w 5878513"/>
              <a:gd name="connsiteY3390" fmla="*/ 1004846 h 4571839"/>
              <a:gd name="connsiteX3391" fmla="*/ 3964296 w 5878513"/>
              <a:gd name="connsiteY3391" fmla="*/ 1005376 h 4571839"/>
              <a:gd name="connsiteX3392" fmla="*/ 3968001 w 5878513"/>
              <a:gd name="connsiteY3392" fmla="*/ 1003260 h 4571839"/>
              <a:gd name="connsiteX3393" fmla="*/ 3975411 w 5878513"/>
              <a:gd name="connsiteY3393" fmla="*/ 1003788 h 4571839"/>
              <a:gd name="connsiteX3394" fmla="*/ 3983349 w 5878513"/>
              <a:gd name="connsiteY3394" fmla="*/ 1005904 h 4571839"/>
              <a:gd name="connsiteX3395" fmla="*/ 3990230 w 5878513"/>
              <a:gd name="connsiteY3395" fmla="*/ 1006963 h 4571839"/>
              <a:gd name="connsiteX3396" fmla="*/ 3992347 w 5878513"/>
              <a:gd name="connsiteY3396" fmla="*/ 1005376 h 4571839"/>
              <a:gd name="connsiteX3397" fmla="*/ 3994464 w 5878513"/>
              <a:gd name="connsiteY3397" fmla="*/ 1005904 h 4571839"/>
              <a:gd name="connsiteX3398" fmla="*/ 3992347 w 5878513"/>
              <a:gd name="connsiteY3398" fmla="*/ 1009081 h 4571839"/>
              <a:gd name="connsiteX3399" fmla="*/ 3992876 w 5878513"/>
              <a:gd name="connsiteY3399" fmla="*/ 1011725 h 4571839"/>
              <a:gd name="connsiteX3400" fmla="*/ 3999756 w 5878513"/>
              <a:gd name="connsiteY3400" fmla="*/ 1007492 h 4571839"/>
              <a:gd name="connsiteX3401" fmla="*/ 4008225 w 5878513"/>
              <a:gd name="connsiteY3401" fmla="*/ 1005904 h 4571839"/>
              <a:gd name="connsiteX3402" fmla="*/ 4000815 w 5878513"/>
              <a:gd name="connsiteY3402" fmla="*/ 1004846 h 4571839"/>
              <a:gd name="connsiteX3403" fmla="*/ 3992347 w 5878513"/>
              <a:gd name="connsiteY3403" fmla="*/ 1003788 h 4571839"/>
              <a:gd name="connsiteX3404" fmla="*/ 3997110 w 5878513"/>
              <a:gd name="connsiteY3404" fmla="*/ 1000611 h 4571839"/>
              <a:gd name="connsiteX3405" fmla="*/ 4009812 w 5878513"/>
              <a:gd name="connsiteY3405" fmla="*/ 1002201 h 4571839"/>
              <a:gd name="connsiteX3406" fmla="*/ 4015105 w 5878513"/>
              <a:gd name="connsiteY3406" fmla="*/ 999025 h 4571839"/>
              <a:gd name="connsiteX3407" fmla="*/ 4013517 w 5878513"/>
              <a:gd name="connsiteY3407" fmla="*/ 1002201 h 4571839"/>
              <a:gd name="connsiteX3408" fmla="*/ 4010871 w 5878513"/>
              <a:gd name="connsiteY3408" fmla="*/ 1003260 h 4571839"/>
              <a:gd name="connsiteX3409" fmla="*/ 4016163 w 5878513"/>
              <a:gd name="connsiteY3409" fmla="*/ 1003260 h 4571839"/>
              <a:gd name="connsiteX3410" fmla="*/ 4018810 w 5878513"/>
              <a:gd name="connsiteY3410" fmla="*/ 1002201 h 4571839"/>
              <a:gd name="connsiteX3411" fmla="*/ 4023573 w 5878513"/>
              <a:gd name="connsiteY3411" fmla="*/ 1007492 h 4571839"/>
              <a:gd name="connsiteX3412" fmla="*/ 4027278 w 5878513"/>
              <a:gd name="connsiteY3412" fmla="*/ 1005904 h 4571839"/>
              <a:gd name="connsiteX3413" fmla="*/ 4030453 w 5878513"/>
              <a:gd name="connsiteY3413" fmla="*/ 1003788 h 4571839"/>
              <a:gd name="connsiteX3414" fmla="*/ 4025690 w 5878513"/>
              <a:gd name="connsiteY3414" fmla="*/ 1002201 h 4571839"/>
              <a:gd name="connsiteX3415" fmla="*/ 4021456 w 5878513"/>
              <a:gd name="connsiteY3415" fmla="*/ 1004846 h 4571839"/>
              <a:gd name="connsiteX3416" fmla="*/ 4024102 w 5878513"/>
              <a:gd name="connsiteY3416" fmla="*/ 1000611 h 4571839"/>
              <a:gd name="connsiteX3417" fmla="*/ 4287838 w 5878513"/>
              <a:gd name="connsiteY3417" fmla="*/ 996923 h 4571839"/>
              <a:gd name="connsiteX3418" fmla="*/ 4293553 w 5878513"/>
              <a:gd name="connsiteY3418" fmla="*/ 998656 h 4571839"/>
              <a:gd name="connsiteX3419" fmla="*/ 4297363 w 5878513"/>
              <a:gd name="connsiteY3419" fmla="*/ 999234 h 4571839"/>
              <a:gd name="connsiteX3420" fmla="*/ 4296887 w 5878513"/>
              <a:gd name="connsiteY3420" fmla="*/ 1001541 h 4571839"/>
              <a:gd name="connsiteX3421" fmla="*/ 4294982 w 5878513"/>
              <a:gd name="connsiteY3421" fmla="*/ 1002695 h 4571839"/>
              <a:gd name="connsiteX3422" fmla="*/ 4292124 w 5878513"/>
              <a:gd name="connsiteY3422" fmla="*/ 999805 h 4571839"/>
              <a:gd name="connsiteX3423" fmla="*/ 4290219 w 5878513"/>
              <a:gd name="connsiteY3423" fmla="*/ 1000962 h 4571839"/>
              <a:gd name="connsiteX3424" fmla="*/ 4290219 w 5878513"/>
              <a:gd name="connsiteY3424" fmla="*/ 1003273 h 4571839"/>
              <a:gd name="connsiteX3425" fmla="*/ 4287838 w 5878513"/>
              <a:gd name="connsiteY3425" fmla="*/ 1000962 h 4571839"/>
              <a:gd name="connsiteX3426" fmla="*/ 4276932 w 5878513"/>
              <a:gd name="connsiteY3426" fmla="*/ 996905 h 4571839"/>
              <a:gd name="connsiteX3427" fmla="*/ 4279832 w 5878513"/>
              <a:gd name="connsiteY3427" fmla="*/ 999549 h 4571839"/>
              <a:gd name="connsiteX3428" fmla="*/ 4284663 w 5878513"/>
              <a:gd name="connsiteY3428" fmla="*/ 1000610 h 4571839"/>
              <a:gd name="connsiteX3429" fmla="*/ 4284663 w 5878513"/>
              <a:gd name="connsiteY3429" fmla="*/ 1003786 h 4571839"/>
              <a:gd name="connsiteX3430" fmla="*/ 4284180 w 5878513"/>
              <a:gd name="connsiteY3430" fmla="*/ 1006430 h 4571839"/>
              <a:gd name="connsiteX3431" fmla="*/ 4281764 w 5878513"/>
              <a:gd name="connsiteY3431" fmla="*/ 1005373 h 4571839"/>
              <a:gd name="connsiteX3432" fmla="*/ 4278382 w 5878513"/>
              <a:gd name="connsiteY3432" fmla="*/ 999549 h 4571839"/>
              <a:gd name="connsiteX3433" fmla="*/ 4275000 w 5878513"/>
              <a:gd name="connsiteY3433" fmla="*/ 1001138 h 4571839"/>
              <a:gd name="connsiteX3434" fmla="*/ 4273550 w 5878513"/>
              <a:gd name="connsiteY3434" fmla="*/ 1000610 h 4571839"/>
              <a:gd name="connsiteX3435" fmla="*/ 4276932 w 5878513"/>
              <a:gd name="connsiteY3435" fmla="*/ 998494 h 4571839"/>
              <a:gd name="connsiteX3436" fmla="*/ 4058571 w 5878513"/>
              <a:gd name="connsiteY3436" fmla="*/ 996389 h 4571839"/>
              <a:gd name="connsiteX3437" fmla="*/ 4027418 w 5878513"/>
              <a:gd name="connsiteY3437" fmla="*/ 997216 h 4571839"/>
              <a:gd name="connsiteX3438" fmla="*/ 4028866 w 5878513"/>
              <a:gd name="connsiteY3438" fmla="*/ 999025 h 4571839"/>
              <a:gd name="connsiteX3439" fmla="*/ 4037334 w 5878513"/>
              <a:gd name="connsiteY3439" fmla="*/ 1003260 h 4571839"/>
              <a:gd name="connsiteX3440" fmla="*/ 4042097 w 5878513"/>
              <a:gd name="connsiteY3440" fmla="*/ 1003788 h 4571839"/>
              <a:gd name="connsiteX3441" fmla="*/ 4043156 w 5878513"/>
              <a:gd name="connsiteY3441" fmla="*/ 1001671 h 4571839"/>
              <a:gd name="connsiteX3442" fmla="*/ 4042626 w 5878513"/>
              <a:gd name="connsiteY3442" fmla="*/ 997968 h 4571839"/>
              <a:gd name="connsiteX3443" fmla="*/ 4045802 w 5878513"/>
              <a:gd name="connsiteY3443" fmla="*/ 997968 h 4571839"/>
              <a:gd name="connsiteX3444" fmla="*/ 4045802 w 5878513"/>
              <a:gd name="connsiteY3444" fmla="*/ 1001671 h 4571839"/>
              <a:gd name="connsiteX3445" fmla="*/ 4326467 w 5878513"/>
              <a:gd name="connsiteY3445" fmla="*/ 987399 h 4571839"/>
              <a:gd name="connsiteX3446" fmla="*/ 4328055 w 5878513"/>
              <a:gd name="connsiteY3446" fmla="*/ 988496 h 4571839"/>
              <a:gd name="connsiteX3447" fmla="*/ 4329113 w 5878513"/>
              <a:gd name="connsiteY3447" fmla="*/ 991778 h 4571839"/>
              <a:gd name="connsiteX3448" fmla="*/ 4324880 w 5878513"/>
              <a:gd name="connsiteY3448" fmla="*/ 992325 h 4571839"/>
              <a:gd name="connsiteX3449" fmla="*/ 4321176 w 5878513"/>
              <a:gd name="connsiteY3449" fmla="*/ 997799 h 4571839"/>
              <a:gd name="connsiteX3450" fmla="*/ 4322234 w 5878513"/>
              <a:gd name="connsiteY3450" fmla="*/ 999441 h 4571839"/>
              <a:gd name="connsiteX3451" fmla="*/ 4317472 w 5878513"/>
              <a:gd name="connsiteY3451" fmla="*/ 1001632 h 4571839"/>
              <a:gd name="connsiteX3452" fmla="*/ 4306888 w 5878513"/>
              <a:gd name="connsiteY3452" fmla="*/ 1001632 h 4571839"/>
              <a:gd name="connsiteX3453" fmla="*/ 4300538 w 5878513"/>
              <a:gd name="connsiteY3453" fmla="*/ 1003274 h 4571839"/>
              <a:gd name="connsiteX3454" fmla="*/ 4301597 w 5878513"/>
              <a:gd name="connsiteY3454" fmla="*/ 1001081 h 4571839"/>
              <a:gd name="connsiteX3455" fmla="*/ 4301597 w 5878513"/>
              <a:gd name="connsiteY3455" fmla="*/ 997251 h 4571839"/>
              <a:gd name="connsiteX3456" fmla="*/ 4305830 w 5878513"/>
              <a:gd name="connsiteY3456" fmla="*/ 998894 h 4571839"/>
              <a:gd name="connsiteX3457" fmla="*/ 4312180 w 5878513"/>
              <a:gd name="connsiteY3457" fmla="*/ 997251 h 4571839"/>
              <a:gd name="connsiteX3458" fmla="*/ 4320647 w 5878513"/>
              <a:gd name="connsiteY3458" fmla="*/ 990683 h 4571839"/>
              <a:gd name="connsiteX3459" fmla="*/ 4870451 w 5878513"/>
              <a:gd name="connsiteY3459" fmla="*/ 984224 h 4571839"/>
              <a:gd name="connsiteX3460" fmla="*/ 4875554 w 5878513"/>
              <a:gd name="connsiteY3460" fmla="*/ 984224 h 4571839"/>
              <a:gd name="connsiteX3461" fmla="*/ 4873853 w 5878513"/>
              <a:gd name="connsiteY3461" fmla="*/ 985959 h 4571839"/>
              <a:gd name="connsiteX3462" fmla="*/ 4875554 w 5878513"/>
              <a:gd name="connsiteY3462" fmla="*/ 987113 h 4571839"/>
              <a:gd name="connsiteX3463" fmla="*/ 4878389 w 5878513"/>
              <a:gd name="connsiteY3463" fmla="*/ 986536 h 4571839"/>
              <a:gd name="connsiteX3464" fmla="*/ 4877255 w 5878513"/>
              <a:gd name="connsiteY3464" fmla="*/ 989996 h 4571839"/>
              <a:gd name="connsiteX3465" fmla="*/ 4872719 w 5878513"/>
              <a:gd name="connsiteY3465" fmla="*/ 990577 h 4571839"/>
              <a:gd name="connsiteX3466" fmla="*/ 4871585 w 5878513"/>
              <a:gd name="connsiteY3466" fmla="*/ 987113 h 4571839"/>
              <a:gd name="connsiteX3467" fmla="*/ 3980703 w 5878513"/>
              <a:gd name="connsiteY3467" fmla="*/ 983146 h 4571839"/>
              <a:gd name="connsiteX3468" fmla="*/ 3976998 w 5878513"/>
              <a:gd name="connsiteY3468" fmla="*/ 984207 h 4571839"/>
              <a:gd name="connsiteX3469" fmla="*/ 3978872 w 5878513"/>
              <a:gd name="connsiteY3469" fmla="*/ 987331 h 4571839"/>
              <a:gd name="connsiteX3470" fmla="*/ 3996072 w 5878513"/>
              <a:gd name="connsiteY3470" fmla="*/ 985486 h 4571839"/>
              <a:gd name="connsiteX3471" fmla="*/ 3992347 w 5878513"/>
              <a:gd name="connsiteY3471" fmla="*/ 984738 h 4571839"/>
              <a:gd name="connsiteX3472" fmla="*/ 3982291 w 5878513"/>
              <a:gd name="connsiteY3472" fmla="*/ 986327 h 4571839"/>
              <a:gd name="connsiteX3473" fmla="*/ 4382273 w 5878513"/>
              <a:gd name="connsiteY3473" fmla="*/ 981044 h 4571839"/>
              <a:gd name="connsiteX3474" fmla="*/ 4386264 w 5878513"/>
              <a:gd name="connsiteY3474" fmla="*/ 983691 h 4571839"/>
              <a:gd name="connsiteX3475" fmla="*/ 4380776 w 5878513"/>
              <a:gd name="connsiteY3475" fmla="*/ 985814 h 4571839"/>
              <a:gd name="connsiteX3476" fmla="*/ 4373791 w 5878513"/>
              <a:gd name="connsiteY3476" fmla="*/ 985283 h 4571839"/>
              <a:gd name="connsiteX3477" fmla="*/ 4368801 w 5878513"/>
              <a:gd name="connsiteY3477" fmla="*/ 987399 h 4571839"/>
              <a:gd name="connsiteX3478" fmla="*/ 4368801 w 5878513"/>
              <a:gd name="connsiteY3478" fmla="*/ 985283 h 4571839"/>
              <a:gd name="connsiteX3479" fmla="*/ 4373292 w 5878513"/>
              <a:gd name="connsiteY3479" fmla="*/ 982100 h 4571839"/>
              <a:gd name="connsiteX3480" fmla="*/ 4028866 w 5878513"/>
              <a:gd name="connsiteY3480" fmla="*/ 981031 h 4571839"/>
              <a:gd name="connsiteX3481" fmla="*/ 4026508 w 5878513"/>
              <a:gd name="connsiteY3481" fmla="*/ 982206 h 4571839"/>
              <a:gd name="connsiteX3482" fmla="*/ 4029701 w 5878513"/>
              <a:gd name="connsiteY3482" fmla="*/ 981868 h 4571839"/>
              <a:gd name="connsiteX3483" fmla="*/ 4948262 w 5878513"/>
              <a:gd name="connsiteY3483" fmla="*/ 976270 h 4571839"/>
              <a:gd name="connsiteX3484" fmla="*/ 4949837 w 5878513"/>
              <a:gd name="connsiteY3484" fmla="*/ 980080 h 4571839"/>
              <a:gd name="connsiteX3485" fmla="*/ 4951413 w 5878513"/>
              <a:gd name="connsiteY3485" fmla="*/ 984978 h 4571839"/>
              <a:gd name="connsiteX3486" fmla="*/ 4939857 w 5878513"/>
              <a:gd name="connsiteY3486" fmla="*/ 987155 h 4571839"/>
              <a:gd name="connsiteX3487" fmla="*/ 4925675 w 5878513"/>
              <a:gd name="connsiteY3487" fmla="*/ 988788 h 4571839"/>
              <a:gd name="connsiteX3488" fmla="*/ 4926200 w 5878513"/>
              <a:gd name="connsiteY3488" fmla="*/ 986611 h 4571839"/>
              <a:gd name="connsiteX3489" fmla="*/ 4924624 w 5878513"/>
              <a:gd name="connsiteY3489" fmla="*/ 984978 h 4571839"/>
              <a:gd name="connsiteX3490" fmla="*/ 4918846 w 5878513"/>
              <a:gd name="connsiteY3490" fmla="*/ 986068 h 4571839"/>
              <a:gd name="connsiteX3491" fmla="*/ 4917795 w 5878513"/>
              <a:gd name="connsiteY3491" fmla="*/ 984978 h 4571839"/>
              <a:gd name="connsiteX3492" fmla="*/ 4917795 w 5878513"/>
              <a:gd name="connsiteY3492" fmla="*/ 988788 h 4571839"/>
              <a:gd name="connsiteX3493" fmla="*/ 4912017 w 5878513"/>
              <a:gd name="connsiteY3493" fmla="*/ 988788 h 4571839"/>
              <a:gd name="connsiteX3494" fmla="*/ 4908866 w 5878513"/>
              <a:gd name="connsiteY3494" fmla="*/ 986068 h 4571839"/>
              <a:gd name="connsiteX3495" fmla="*/ 4907290 w 5878513"/>
              <a:gd name="connsiteY3495" fmla="*/ 987155 h 4571839"/>
              <a:gd name="connsiteX3496" fmla="*/ 4909916 w 5878513"/>
              <a:gd name="connsiteY3496" fmla="*/ 990421 h 4571839"/>
              <a:gd name="connsiteX3497" fmla="*/ 4908340 w 5878513"/>
              <a:gd name="connsiteY3497" fmla="*/ 992056 h 4571839"/>
              <a:gd name="connsiteX3498" fmla="*/ 4903613 w 5878513"/>
              <a:gd name="connsiteY3498" fmla="*/ 991510 h 4571839"/>
              <a:gd name="connsiteX3499" fmla="*/ 4896259 w 5878513"/>
              <a:gd name="connsiteY3499" fmla="*/ 993143 h 4571839"/>
              <a:gd name="connsiteX3500" fmla="*/ 4893107 w 5878513"/>
              <a:gd name="connsiteY3500" fmla="*/ 992056 h 4571839"/>
              <a:gd name="connsiteX3501" fmla="*/ 4893633 w 5878513"/>
              <a:gd name="connsiteY3501" fmla="*/ 989876 h 4571839"/>
              <a:gd name="connsiteX3502" fmla="*/ 4891531 w 5878513"/>
              <a:gd name="connsiteY3502" fmla="*/ 989876 h 4571839"/>
              <a:gd name="connsiteX3503" fmla="*/ 4891006 w 5878513"/>
              <a:gd name="connsiteY3503" fmla="*/ 988245 h 4571839"/>
              <a:gd name="connsiteX3504" fmla="*/ 4889430 w 5878513"/>
              <a:gd name="connsiteY3504" fmla="*/ 989876 h 4571839"/>
              <a:gd name="connsiteX3505" fmla="*/ 4891006 w 5878513"/>
              <a:gd name="connsiteY3505" fmla="*/ 994234 h 4571839"/>
              <a:gd name="connsiteX3506" fmla="*/ 4886804 w 5878513"/>
              <a:gd name="connsiteY3506" fmla="*/ 995321 h 4571839"/>
              <a:gd name="connsiteX3507" fmla="*/ 4888380 w 5878513"/>
              <a:gd name="connsiteY3507" fmla="*/ 991510 h 4571839"/>
              <a:gd name="connsiteX3508" fmla="*/ 4883127 w 5878513"/>
              <a:gd name="connsiteY3508" fmla="*/ 990421 h 4571839"/>
              <a:gd name="connsiteX3509" fmla="*/ 4879975 w 5878513"/>
              <a:gd name="connsiteY3509" fmla="*/ 989876 h 4571839"/>
              <a:gd name="connsiteX3510" fmla="*/ 4883127 w 5878513"/>
              <a:gd name="connsiteY3510" fmla="*/ 986611 h 4571839"/>
              <a:gd name="connsiteX3511" fmla="*/ 4891531 w 5878513"/>
              <a:gd name="connsiteY3511" fmla="*/ 982797 h 4571839"/>
              <a:gd name="connsiteX3512" fmla="*/ 4907290 w 5878513"/>
              <a:gd name="connsiteY3512" fmla="*/ 981165 h 4571839"/>
              <a:gd name="connsiteX3513" fmla="*/ 4915694 w 5878513"/>
              <a:gd name="connsiteY3513" fmla="*/ 978991 h 4571839"/>
              <a:gd name="connsiteX3514" fmla="*/ 4917795 w 5878513"/>
              <a:gd name="connsiteY3514" fmla="*/ 981165 h 4571839"/>
              <a:gd name="connsiteX3515" fmla="*/ 4920422 w 5878513"/>
              <a:gd name="connsiteY3515" fmla="*/ 984433 h 4571839"/>
              <a:gd name="connsiteX3516" fmla="*/ 4921998 w 5878513"/>
              <a:gd name="connsiteY3516" fmla="*/ 982797 h 4571839"/>
              <a:gd name="connsiteX3517" fmla="*/ 4921998 w 5878513"/>
              <a:gd name="connsiteY3517" fmla="*/ 979537 h 4571839"/>
              <a:gd name="connsiteX3518" fmla="*/ 4927776 w 5878513"/>
              <a:gd name="connsiteY3518" fmla="*/ 979537 h 4571839"/>
              <a:gd name="connsiteX3519" fmla="*/ 4939857 w 5878513"/>
              <a:gd name="connsiteY3519" fmla="*/ 984433 h 4571839"/>
              <a:gd name="connsiteX3520" fmla="*/ 4946160 w 5878513"/>
              <a:gd name="connsiteY3520" fmla="*/ 981165 h 4571839"/>
              <a:gd name="connsiteX3521" fmla="*/ 4945110 w 5878513"/>
              <a:gd name="connsiteY3521" fmla="*/ 979537 h 4571839"/>
              <a:gd name="connsiteX3522" fmla="*/ 4939332 w 5878513"/>
              <a:gd name="connsiteY3522" fmla="*/ 980080 h 4571839"/>
              <a:gd name="connsiteX3523" fmla="*/ 4937756 w 5878513"/>
              <a:gd name="connsiteY3523" fmla="*/ 978991 h 4571839"/>
              <a:gd name="connsiteX3524" fmla="*/ 4941958 w 5878513"/>
              <a:gd name="connsiteY3524" fmla="*/ 977904 h 4571839"/>
              <a:gd name="connsiteX3525" fmla="*/ 4141955 w 5878513"/>
              <a:gd name="connsiteY3525" fmla="*/ 971525 h 4571839"/>
              <a:gd name="connsiteX3526" fmla="*/ 4144963 w 5878513"/>
              <a:gd name="connsiteY3526" fmla="*/ 971979 h 4571839"/>
              <a:gd name="connsiteX3527" fmla="*/ 4141454 w 5878513"/>
              <a:gd name="connsiteY3527" fmla="*/ 974244 h 4571839"/>
              <a:gd name="connsiteX3528" fmla="*/ 4135438 w 5878513"/>
              <a:gd name="connsiteY3528" fmla="*/ 974696 h 4571839"/>
              <a:gd name="connsiteX3529" fmla="*/ 4136942 w 5878513"/>
              <a:gd name="connsiteY3529" fmla="*/ 971979 h 4571839"/>
              <a:gd name="connsiteX3530" fmla="*/ 4199972 w 5878513"/>
              <a:gd name="connsiteY3530" fmla="*/ 949296 h 4571839"/>
              <a:gd name="connsiteX3531" fmla="*/ 4201523 w 5878513"/>
              <a:gd name="connsiteY3531" fmla="*/ 950762 h 4571839"/>
              <a:gd name="connsiteX3532" fmla="*/ 4201523 w 5878513"/>
              <a:gd name="connsiteY3532" fmla="*/ 953693 h 4571839"/>
              <a:gd name="connsiteX3533" fmla="*/ 4205657 w 5878513"/>
              <a:gd name="connsiteY3533" fmla="*/ 951739 h 4571839"/>
              <a:gd name="connsiteX3534" fmla="*/ 4215995 w 5878513"/>
              <a:gd name="connsiteY3534" fmla="*/ 952228 h 4571839"/>
              <a:gd name="connsiteX3535" fmla="*/ 4220646 w 5878513"/>
              <a:gd name="connsiteY3535" fmla="*/ 949296 h 4571839"/>
              <a:gd name="connsiteX3536" fmla="*/ 4221163 w 5878513"/>
              <a:gd name="connsiteY3536" fmla="*/ 952228 h 4571839"/>
              <a:gd name="connsiteX3537" fmla="*/ 4214444 w 5878513"/>
              <a:gd name="connsiteY3537" fmla="*/ 955649 h 4571839"/>
              <a:gd name="connsiteX3538" fmla="*/ 4205657 w 5878513"/>
              <a:gd name="connsiteY3538" fmla="*/ 955649 h 4571839"/>
              <a:gd name="connsiteX3539" fmla="*/ 4198938 w 5878513"/>
              <a:gd name="connsiteY3539" fmla="*/ 953206 h 4571839"/>
              <a:gd name="connsiteX3540" fmla="*/ 4288367 w 5878513"/>
              <a:gd name="connsiteY3540" fmla="*/ 939756 h 4571839"/>
              <a:gd name="connsiteX3541" fmla="*/ 4295246 w 5878513"/>
              <a:gd name="connsiteY3541" fmla="*/ 939756 h 4571839"/>
              <a:gd name="connsiteX3542" fmla="*/ 4300538 w 5878513"/>
              <a:gd name="connsiteY3542" fmla="*/ 941341 h 4571839"/>
              <a:gd name="connsiteX3543" fmla="*/ 4300538 w 5878513"/>
              <a:gd name="connsiteY3543" fmla="*/ 943459 h 4571839"/>
              <a:gd name="connsiteX3544" fmla="*/ 4294717 w 5878513"/>
              <a:gd name="connsiteY3544" fmla="*/ 942400 h 4571839"/>
              <a:gd name="connsiteX3545" fmla="*/ 4287838 w 5878513"/>
              <a:gd name="connsiteY3545" fmla="*/ 941341 h 4571839"/>
              <a:gd name="connsiteX3546" fmla="*/ 4287838 w 5878513"/>
              <a:gd name="connsiteY3546" fmla="*/ 944516 h 4571839"/>
              <a:gd name="connsiteX3547" fmla="*/ 4286250 w 5878513"/>
              <a:gd name="connsiteY3547" fmla="*/ 942400 h 4571839"/>
              <a:gd name="connsiteX3548" fmla="*/ 4573589 w 5878513"/>
              <a:gd name="connsiteY3548" fmla="*/ 938184 h 4571839"/>
              <a:gd name="connsiteX3549" fmla="*/ 4573060 w 5878513"/>
              <a:gd name="connsiteY3549" fmla="*/ 941359 h 4571839"/>
              <a:gd name="connsiteX3550" fmla="*/ 4567768 w 5878513"/>
              <a:gd name="connsiteY3550" fmla="*/ 944534 h 4571839"/>
              <a:gd name="connsiteX3551" fmla="*/ 4565651 w 5878513"/>
              <a:gd name="connsiteY3551" fmla="*/ 943263 h 4571839"/>
              <a:gd name="connsiteX3552" fmla="*/ 4568297 w 5878513"/>
              <a:gd name="connsiteY3552" fmla="*/ 939455 h 4571839"/>
              <a:gd name="connsiteX3553" fmla="*/ 4237282 w 5878513"/>
              <a:gd name="connsiteY3553" fmla="*/ 934991 h 4571839"/>
              <a:gd name="connsiteX3554" fmla="*/ 4242167 w 5878513"/>
              <a:gd name="connsiteY3554" fmla="*/ 938724 h 4571839"/>
              <a:gd name="connsiteX3555" fmla="*/ 4246563 w 5878513"/>
              <a:gd name="connsiteY3555" fmla="*/ 940129 h 4571839"/>
              <a:gd name="connsiteX3556" fmla="*/ 4243632 w 5878513"/>
              <a:gd name="connsiteY3556" fmla="*/ 942929 h 4571839"/>
              <a:gd name="connsiteX3557" fmla="*/ 4238748 w 5878513"/>
              <a:gd name="connsiteY3557" fmla="*/ 938259 h 4571839"/>
              <a:gd name="connsiteX3558" fmla="*/ 4237282 w 5878513"/>
              <a:gd name="connsiteY3558" fmla="*/ 936391 h 4571839"/>
              <a:gd name="connsiteX3559" fmla="*/ 4236794 w 5878513"/>
              <a:gd name="connsiteY3559" fmla="*/ 938259 h 4571839"/>
              <a:gd name="connsiteX3560" fmla="*/ 4233863 w 5878513"/>
              <a:gd name="connsiteY3560" fmla="*/ 938724 h 4571839"/>
              <a:gd name="connsiteX3561" fmla="*/ 4234352 w 5878513"/>
              <a:gd name="connsiteY3561" fmla="*/ 936391 h 4571839"/>
              <a:gd name="connsiteX3562" fmla="*/ 4287655 w 5878513"/>
              <a:gd name="connsiteY3562" fmla="*/ 930247 h 4571839"/>
              <a:gd name="connsiteX3563" fmla="*/ 4292601 w 5878513"/>
              <a:gd name="connsiteY3563" fmla="*/ 930247 h 4571839"/>
              <a:gd name="connsiteX3564" fmla="*/ 4288754 w 5878513"/>
              <a:gd name="connsiteY3564" fmla="*/ 932891 h 4571839"/>
              <a:gd name="connsiteX3565" fmla="*/ 4278313 w 5878513"/>
              <a:gd name="connsiteY3565" fmla="*/ 935012 h 4571839"/>
              <a:gd name="connsiteX3566" fmla="*/ 4279962 w 5878513"/>
              <a:gd name="connsiteY3566" fmla="*/ 931304 h 4571839"/>
              <a:gd name="connsiteX3567" fmla="*/ 4262223 w 5878513"/>
              <a:gd name="connsiteY3567" fmla="*/ 925466 h 4571839"/>
              <a:gd name="connsiteX3568" fmla="*/ 4271371 w 5878513"/>
              <a:gd name="connsiteY3568" fmla="*/ 928487 h 4571839"/>
              <a:gd name="connsiteX3569" fmla="*/ 4268142 w 5878513"/>
              <a:gd name="connsiteY3569" fmla="*/ 930500 h 4571839"/>
              <a:gd name="connsiteX3570" fmla="*/ 4269757 w 5878513"/>
              <a:gd name="connsiteY3570" fmla="*/ 935033 h 4571839"/>
              <a:gd name="connsiteX3571" fmla="*/ 4271371 w 5878513"/>
              <a:gd name="connsiteY3571" fmla="*/ 938551 h 4571839"/>
              <a:gd name="connsiteX3572" fmla="*/ 4268142 w 5878513"/>
              <a:gd name="connsiteY3572" fmla="*/ 938050 h 4571839"/>
              <a:gd name="connsiteX3573" fmla="*/ 4264376 w 5878513"/>
              <a:gd name="connsiteY3573" fmla="*/ 939561 h 4571839"/>
              <a:gd name="connsiteX3574" fmla="*/ 4264376 w 5878513"/>
              <a:gd name="connsiteY3574" fmla="*/ 943083 h 4571839"/>
              <a:gd name="connsiteX3575" fmla="*/ 4271371 w 5878513"/>
              <a:gd name="connsiteY3575" fmla="*/ 943083 h 4571839"/>
              <a:gd name="connsiteX3576" fmla="*/ 4275138 w 5878513"/>
              <a:gd name="connsiteY3576" fmla="*/ 943083 h 4571839"/>
              <a:gd name="connsiteX3577" fmla="*/ 4272986 w 5878513"/>
              <a:gd name="connsiteY3577" fmla="*/ 946102 h 4571839"/>
              <a:gd name="connsiteX3578" fmla="*/ 4265452 w 5878513"/>
              <a:gd name="connsiteY3578" fmla="*/ 943587 h 4571839"/>
              <a:gd name="connsiteX3579" fmla="*/ 4261147 w 5878513"/>
              <a:gd name="connsiteY3579" fmla="*/ 943083 h 4571839"/>
              <a:gd name="connsiteX3580" fmla="*/ 4262223 w 5878513"/>
              <a:gd name="connsiteY3580" fmla="*/ 941069 h 4571839"/>
              <a:gd name="connsiteX3581" fmla="*/ 4262223 w 5878513"/>
              <a:gd name="connsiteY3581" fmla="*/ 938551 h 4571839"/>
              <a:gd name="connsiteX3582" fmla="*/ 4258994 w 5878513"/>
              <a:gd name="connsiteY3582" fmla="*/ 940063 h 4571839"/>
              <a:gd name="connsiteX3583" fmla="*/ 4255765 w 5878513"/>
              <a:gd name="connsiteY3583" fmla="*/ 936543 h 4571839"/>
              <a:gd name="connsiteX3584" fmla="*/ 4252537 w 5878513"/>
              <a:gd name="connsiteY3584" fmla="*/ 935033 h 4571839"/>
              <a:gd name="connsiteX3585" fmla="*/ 4251998 w 5878513"/>
              <a:gd name="connsiteY3585" fmla="*/ 937044 h 4571839"/>
              <a:gd name="connsiteX3586" fmla="*/ 4250384 w 5878513"/>
              <a:gd name="connsiteY3586" fmla="*/ 938551 h 4571839"/>
              <a:gd name="connsiteX3587" fmla="*/ 4247155 w 5878513"/>
              <a:gd name="connsiteY3587" fmla="*/ 938551 h 4571839"/>
              <a:gd name="connsiteX3588" fmla="*/ 4244465 w 5878513"/>
              <a:gd name="connsiteY3588" fmla="*/ 936543 h 4571839"/>
              <a:gd name="connsiteX3589" fmla="*/ 4243388 w 5878513"/>
              <a:gd name="connsiteY3589" fmla="*/ 933523 h 4571839"/>
              <a:gd name="connsiteX3590" fmla="*/ 4251460 w 5878513"/>
              <a:gd name="connsiteY3590" fmla="*/ 934531 h 4571839"/>
              <a:gd name="connsiteX3591" fmla="*/ 4258456 w 5878513"/>
              <a:gd name="connsiteY3591" fmla="*/ 931507 h 4571839"/>
              <a:gd name="connsiteX3592" fmla="*/ 4258994 w 5878513"/>
              <a:gd name="connsiteY3592" fmla="*/ 936038 h 4571839"/>
              <a:gd name="connsiteX3593" fmla="*/ 4263837 w 5878513"/>
              <a:gd name="connsiteY3593" fmla="*/ 935033 h 4571839"/>
              <a:gd name="connsiteX3594" fmla="*/ 4266528 w 5878513"/>
              <a:gd name="connsiteY3594" fmla="*/ 936543 h 4571839"/>
              <a:gd name="connsiteX3595" fmla="*/ 4264376 w 5878513"/>
              <a:gd name="connsiteY3595" fmla="*/ 932010 h 4571839"/>
              <a:gd name="connsiteX3596" fmla="*/ 4267604 w 5878513"/>
              <a:gd name="connsiteY3596" fmla="*/ 929496 h 4571839"/>
              <a:gd name="connsiteX3597" fmla="*/ 4266528 w 5878513"/>
              <a:gd name="connsiteY3597" fmla="*/ 927982 h 4571839"/>
              <a:gd name="connsiteX3598" fmla="*/ 4262223 w 5878513"/>
              <a:gd name="connsiteY3598" fmla="*/ 927982 h 4571839"/>
              <a:gd name="connsiteX3599" fmla="*/ 4354900 w 5878513"/>
              <a:gd name="connsiteY3599" fmla="*/ 923898 h 4571839"/>
              <a:gd name="connsiteX3600" fmla="*/ 4363653 w 5878513"/>
              <a:gd name="connsiteY3600" fmla="*/ 926279 h 4571839"/>
              <a:gd name="connsiteX3601" fmla="*/ 4368801 w 5878513"/>
              <a:gd name="connsiteY3601" fmla="*/ 923898 h 4571839"/>
              <a:gd name="connsiteX3602" fmla="*/ 4368286 w 5878513"/>
              <a:gd name="connsiteY3602" fmla="*/ 926872 h 4571839"/>
              <a:gd name="connsiteX3603" fmla="*/ 4363653 w 5878513"/>
              <a:gd name="connsiteY3603" fmla="*/ 928658 h 4571839"/>
              <a:gd name="connsiteX3604" fmla="*/ 4354385 w 5878513"/>
              <a:gd name="connsiteY3604" fmla="*/ 926872 h 4571839"/>
              <a:gd name="connsiteX3605" fmla="*/ 4349751 w 5878513"/>
              <a:gd name="connsiteY3605" fmla="*/ 926872 h 4571839"/>
              <a:gd name="connsiteX3606" fmla="*/ 4297892 w 5878513"/>
              <a:gd name="connsiteY3606" fmla="*/ 923898 h 4571839"/>
              <a:gd name="connsiteX3607" fmla="*/ 4300009 w 5878513"/>
              <a:gd name="connsiteY3607" fmla="*/ 925803 h 4571839"/>
              <a:gd name="connsiteX3608" fmla="*/ 4305301 w 5878513"/>
              <a:gd name="connsiteY3608" fmla="*/ 924374 h 4571839"/>
              <a:gd name="connsiteX3609" fmla="*/ 4308476 w 5878513"/>
              <a:gd name="connsiteY3609" fmla="*/ 924850 h 4571839"/>
              <a:gd name="connsiteX3610" fmla="*/ 4304772 w 5878513"/>
              <a:gd name="connsiteY3610" fmla="*/ 927707 h 4571839"/>
              <a:gd name="connsiteX3611" fmla="*/ 4298422 w 5878513"/>
              <a:gd name="connsiteY3611" fmla="*/ 928658 h 4571839"/>
              <a:gd name="connsiteX3612" fmla="*/ 4297363 w 5878513"/>
              <a:gd name="connsiteY3612" fmla="*/ 925803 h 4571839"/>
              <a:gd name="connsiteX3613" fmla="*/ 4267933 w 5878513"/>
              <a:gd name="connsiteY3613" fmla="*/ 917549 h 4571839"/>
              <a:gd name="connsiteX3614" fmla="*/ 4283320 w 5878513"/>
              <a:gd name="connsiteY3614" fmla="*/ 923898 h 4571839"/>
              <a:gd name="connsiteX3615" fmla="*/ 4291013 w 5878513"/>
              <a:gd name="connsiteY3615" fmla="*/ 925485 h 4571839"/>
              <a:gd name="connsiteX3616" fmla="*/ 4283869 w 5878513"/>
              <a:gd name="connsiteY3616" fmla="*/ 927073 h 4571839"/>
              <a:gd name="connsiteX3617" fmla="*/ 4269032 w 5878513"/>
              <a:gd name="connsiteY3617" fmla="*/ 923368 h 4571839"/>
              <a:gd name="connsiteX3618" fmla="*/ 4262438 w 5878513"/>
              <a:gd name="connsiteY3618" fmla="*/ 919135 h 4571839"/>
              <a:gd name="connsiteX3619" fmla="*/ 4681379 w 5878513"/>
              <a:gd name="connsiteY3619" fmla="*/ 917531 h 4571839"/>
              <a:gd name="connsiteX3620" fmla="*/ 4684713 w 5878513"/>
              <a:gd name="connsiteY3620" fmla="*/ 918027 h 4571839"/>
              <a:gd name="connsiteX3621" fmla="*/ 4682808 w 5878513"/>
              <a:gd name="connsiteY3621" fmla="*/ 920507 h 4571839"/>
              <a:gd name="connsiteX3622" fmla="*/ 4676617 w 5878513"/>
              <a:gd name="connsiteY3622" fmla="*/ 922494 h 4571839"/>
              <a:gd name="connsiteX3623" fmla="*/ 4675664 w 5878513"/>
              <a:gd name="connsiteY3623" fmla="*/ 925469 h 4571839"/>
              <a:gd name="connsiteX3624" fmla="*/ 4675188 w 5878513"/>
              <a:gd name="connsiteY3624" fmla="*/ 922494 h 4571839"/>
              <a:gd name="connsiteX3625" fmla="*/ 4398434 w 5878513"/>
              <a:gd name="connsiteY3625" fmla="*/ 915959 h 4571839"/>
              <a:gd name="connsiteX3626" fmla="*/ 4397376 w 5878513"/>
              <a:gd name="connsiteY3626" fmla="*/ 918124 h 4571839"/>
              <a:gd name="connsiteX3627" fmla="*/ 4398963 w 5878513"/>
              <a:gd name="connsiteY3627" fmla="*/ 920723 h 4571839"/>
              <a:gd name="connsiteX3628" fmla="*/ 4394201 w 5878513"/>
              <a:gd name="connsiteY3628" fmla="*/ 920290 h 4571839"/>
              <a:gd name="connsiteX3629" fmla="*/ 4392613 w 5878513"/>
              <a:gd name="connsiteY3629" fmla="*/ 916394 h 4571839"/>
              <a:gd name="connsiteX3630" fmla="*/ 4379468 w 5878513"/>
              <a:gd name="connsiteY3630" fmla="*/ 915940 h 4571839"/>
              <a:gd name="connsiteX3631" fmla="*/ 4380040 w 5878513"/>
              <a:gd name="connsiteY3631" fmla="*/ 916396 h 4571839"/>
              <a:gd name="connsiteX3632" fmla="*/ 4380040 w 5878513"/>
              <a:gd name="connsiteY3632" fmla="*/ 919572 h 4571839"/>
              <a:gd name="connsiteX3633" fmla="*/ 4388041 w 5878513"/>
              <a:gd name="connsiteY3633" fmla="*/ 918213 h 4571839"/>
              <a:gd name="connsiteX3634" fmla="*/ 4392613 w 5878513"/>
              <a:gd name="connsiteY3634" fmla="*/ 918213 h 4571839"/>
              <a:gd name="connsiteX3635" fmla="*/ 4390899 w 5878513"/>
              <a:gd name="connsiteY3635" fmla="*/ 920478 h 4571839"/>
              <a:gd name="connsiteX3636" fmla="*/ 4389756 w 5878513"/>
              <a:gd name="connsiteY3636" fmla="*/ 922291 h 4571839"/>
              <a:gd name="connsiteX3637" fmla="*/ 4385755 w 5878513"/>
              <a:gd name="connsiteY3637" fmla="*/ 921838 h 4571839"/>
              <a:gd name="connsiteX3638" fmla="*/ 4378325 w 5878513"/>
              <a:gd name="connsiteY3638" fmla="*/ 919118 h 4571839"/>
              <a:gd name="connsiteX3639" fmla="*/ 4413353 w 5878513"/>
              <a:gd name="connsiteY3639" fmla="*/ 911172 h 4571839"/>
              <a:gd name="connsiteX3640" fmla="*/ 4416425 w 5878513"/>
              <a:gd name="connsiteY3640" fmla="*/ 915146 h 4571839"/>
              <a:gd name="connsiteX3641" fmla="*/ 4412841 w 5878513"/>
              <a:gd name="connsiteY3641" fmla="*/ 915146 h 4571839"/>
              <a:gd name="connsiteX3642" fmla="*/ 4410280 w 5878513"/>
              <a:gd name="connsiteY3642" fmla="*/ 912663 h 4571839"/>
              <a:gd name="connsiteX3643" fmla="*/ 4408232 w 5878513"/>
              <a:gd name="connsiteY3643" fmla="*/ 914153 h 4571839"/>
              <a:gd name="connsiteX3644" fmla="*/ 4409768 w 5878513"/>
              <a:gd name="connsiteY3644" fmla="*/ 918620 h 4571839"/>
              <a:gd name="connsiteX3645" fmla="*/ 4404647 w 5878513"/>
              <a:gd name="connsiteY3645" fmla="*/ 919120 h 4571839"/>
              <a:gd name="connsiteX3646" fmla="*/ 4407208 w 5878513"/>
              <a:gd name="connsiteY3646" fmla="*/ 916639 h 4571839"/>
              <a:gd name="connsiteX3647" fmla="*/ 4402087 w 5878513"/>
              <a:gd name="connsiteY3647" fmla="*/ 915146 h 4571839"/>
              <a:gd name="connsiteX3648" fmla="*/ 4400550 w 5878513"/>
              <a:gd name="connsiteY3648" fmla="*/ 912166 h 4571839"/>
              <a:gd name="connsiteX3649" fmla="*/ 4405159 w 5878513"/>
              <a:gd name="connsiteY3649" fmla="*/ 912663 h 4571839"/>
              <a:gd name="connsiteX3650" fmla="*/ 4787901 w 5878513"/>
              <a:gd name="connsiteY3650" fmla="*/ 908018 h 4571839"/>
              <a:gd name="connsiteX3651" fmla="*/ 4793722 w 5878513"/>
              <a:gd name="connsiteY3651" fmla="*/ 910064 h 4571839"/>
              <a:gd name="connsiteX3652" fmla="*/ 4795838 w 5878513"/>
              <a:gd name="connsiteY3652" fmla="*/ 908697 h 4571839"/>
              <a:gd name="connsiteX3653" fmla="*/ 4791605 w 5878513"/>
              <a:gd name="connsiteY3653" fmla="*/ 912783 h 4571839"/>
              <a:gd name="connsiteX3654" fmla="*/ 4786313 w 5878513"/>
              <a:gd name="connsiteY3654" fmla="*/ 910740 h 4571839"/>
              <a:gd name="connsiteX3655" fmla="*/ 4335850 w 5878513"/>
              <a:gd name="connsiteY3655" fmla="*/ 907998 h 4571839"/>
              <a:gd name="connsiteX3656" fmla="*/ 4339103 w 5878513"/>
              <a:gd name="connsiteY3656" fmla="*/ 910505 h 4571839"/>
              <a:gd name="connsiteX3657" fmla="*/ 4341813 w 5878513"/>
              <a:gd name="connsiteY3657" fmla="*/ 914016 h 4571839"/>
              <a:gd name="connsiteX3658" fmla="*/ 4329346 w 5878513"/>
              <a:gd name="connsiteY3658" fmla="*/ 915523 h 4571839"/>
              <a:gd name="connsiteX3659" fmla="*/ 4319588 w 5878513"/>
              <a:gd name="connsiteY3659" fmla="*/ 917531 h 4571839"/>
              <a:gd name="connsiteX3660" fmla="*/ 4321214 w 5878513"/>
              <a:gd name="connsiteY3660" fmla="*/ 914016 h 4571839"/>
              <a:gd name="connsiteX3661" fmla="*/ 4321214 w 5878513"/>
              <a:gd name="connsiteY3661" fmla="*/ 910505 h 4571839"/>
              <a:gd name="connsiteX3662" fmla="*/ 4326093 w 5878513"/>
              <a:gd name="connsiteY3662" fmla="*/ 909506 h 4571839"/>
              <a:gd name="connsiteX3663" fmla="*/ 4324467 w 5878513"/>
              <a:gd name="connsiteY3663" fmla="*/ 911007 h 4571839"/>
              <a:gd name="connsiteX3664" fmla="*/ 4322299 w 5878513"/>
              <a:gd name="connsiteY3664" fmla="*/ 911508 h 4571839"/>
              <a:gd name="connsiteX3665" fmla="*/ 4324467 w 5878513"/>
              <a:gd name="connsiteY3665" fmla="*/ 914016 h 4571839"/>
              <a:gd name="connsiteX3666" fmla="*/ 4334766 w 5878513"/>
              <a:gd name="connsiteY3666" fmla="*/ 911508 h 4571839"/>
              <a:gd name="connsiteX3667" fmla="*/ 977245 w 5878513"/>
              <a:gd name="connsiteY3667" fmla="*/ 905196 h 4571839"/>
              <a:gd name="connsiteX3668" fmla="*/ 977816 w 5878513"/>
              <a:gd name="connsiteY3668" fmla="*/ 913796 h 4571839"/>
              <a:gd name="connsiteX3669" fmla="*/ 979762 w 5878513"/>
              <a:gd name="connsiteY3669" fmla="*/ 907634 h 4571839"/>
              <a:gd name="connsiteX3670" fmla="*/ 4473576 w 5878513"/>
              <a:gd name="connsiteY3670" fmla="*/ 903258 h 4571839"/>
              <a:gd name="connsiteX3671" fmla="*/ 4471909 w 5878513"/>
              <a:gd name="connsiteY3671" fmla="*/ 905643 h 4571839"/>
              <a:gd name="connsiteX3672" fmla="*/ 4465241 w 5878513"/>
              <a:gd name="connsiteY3672" fmla="*/ 908017 h 4571839"/>
              <a:gd name="connsiteX3673" fmla="*/ 4462463 w 5878513"/>
              <a:gd name="connsiteY3673" fmla="*/ 907056 h 4571839"/>
              <a:gd name="connsiteX3674" fmla="*/ 4466353 w 5878513"/>
              <a:gd name="connsiteY3674" fmla="*/ 904689 h 4571839"/>
              <a:gd name="connsiteX3675" fmla="*/ 4361050 w 5878513"/>
              <a:gd name="connsiteY3675" fmla="*/ 903258 h 4571839"/>
              <a:gd name="connsiteX3676" fmla="*/ 4363851 w 5878513"/>
              <a:gd name="connsiteY3676" fmla="*/ 907486 h 4571839"/>
              <a:gd name="connsiteX3677" fmla="*/ 4367213 w 5878513"/>
              <a:gd name="connsiteY3677" fmla="*/ 905375 h 4571839"/>
              <a:gd name="connsiteX3678" fmla="*/ 4364972 w 5878513"/>
              <a:gd name="connsiteY3678" fmla="*/ 911191 h 4571839"/>
              <a:gd name="connsiteX3679" fmla="*/ 4359369 w 5878513"/>
              <a:gd name="connsiteY3679" fmla="*/ 914368 h 4571839"/>
              <a:gd name="connsiteX3680" fmla="*/ 4359929 w 5878513"/>
              <a:gd name="connsiteY3680" fmla="*/ 912779 h 4571839"/>
              <a:gd name="connsiteX3681" fmla="*/ 4359929 w 5878513"/>
              <a:gd name="connsiteY3681" fmla="*/ 910137 h 4571839"/>
              <a:gd name="connsiteX3682" fmla="*/ 4357688 w 5878513"/>
              <a:gd name="connsiteY3682" fmla="*/ 910137 h 4571839"/>
              <a:gd name="connsiteX3683" fmla="*/ 4357688 w 5878513"/>
              <a:gd name="connsiteY3683" fmla="*/ 908549 h 4571839"/>
              <a:gd name="connsiteX3684" fmla="*/ 4359929 w 5878513"/>
              <a:gd name="connsiteY3684" fmla="*/ 905904 h 4571839"/>
              <a:gd name="connsiteX3685" fmla="*/ 4358249 w 5878513"/>
              <a:gd name="connsiteY3685" fmla="*/ 905375 h 4571839"/>
              <a:gd name="connsiteX3686" fmla="*/ 4434022 w 5878513"/>
              <a:gd name="connsiteY3686" fmla="*/ 903241 h 4571839"/>
              <a:gd name="connsiteX3687" fmla="*/ 4437090 w 5878513"/>
              <a:gd name="connsiteY3687" fmla="*/ 904347 h 4571839"/>
              <a:gd name="connsiteX3688" fmla="*/ 4439646 w 5878513"/>
              <a:gd name="connsiteY3688" fmla="*/ 904347 h 4571839"/>
              <a:gd name="connsiteX3689" fmla="*/ 4439135 w 5878513"/>
              <a:gd name="connsiteY3689" fmla="*/ 905452 h 4571839"/>
              <a:gd name="connsiteX3690" fmla="*/ 4436067 w 5878513"/>
              <a:gd name="connsiteY3690" fmla="*/ 905452 h 4571839"/>
              <a:gd name="connsiteX3691" fmla="*/ 4439135 w 5878513"/>
              <a:gd name="connsiteY3691" fmla="*/ 907092 h 4571839"/>
              <a:gd name="connsiteX3692" fmla="*/ 4448848 w 5878513"/>
              <a:gd name="connsiteY3692" fmla="*/ 909866 h 4571839"/>
              <a:gd name="connsiteX3693" fmla="*/ 4450382 w 5878513"/>
              <a:gd name="connsiteY3693" fmla="*/ 907092 h 4571839"/>
              <a:gd name="connsiteX3694" fmla="*/ 4452938 w 5878513"/>
              <a:gd name="connsiteY3694" fmla="*/ 908206 h 4571839"/>
              <a:gd name="connsiteX3695" fmla="*/ 4451405 w 5878513"/>
              <a:gd name="connsiteY3695" fmla="*/ 910413 h 4571839"/>
              <a:gd name="connsiteX3696" fmla="*/ 4450893 w 5878513"/>
              <a:gd name="connsiteY3696" fmla="*/ 913728 h 4571839"/>
              <a:gd name="connsiteX3697" fmla="*/ 4444247 w 5878513"/>
              <a:gd name="connsiteY3697" fmla="*/ 914281 h 4571839"/>
              <a:gd name="connsiteX3698" fmla="*/ 4444758 w 5878513"/>
              <a:gd name="connsiteY3698" fmla="*/ 910970 h 4571839"/>
              <a:gd name="connsiteX3699" fmla="*/ 4442202 w 5878513"/>
              <a:gd name="connsiteY3699" fmla="*/ 908206 h 4571839"/>
              <a:gd name="connsiteX3700" fmla="*/ 4439646 w 5878513"/>
              <a:gd name="connsiteY3700" fmla="*/ 909866 h 4571839"/>
              <a:gd name="connsiteX3701" fmla="*/ 4439135 w 5878513"/>
              <a:gd name="connsiteY3701" fmla="*/ 915940 h 4571839"/>
              <a:gd name="connsiteX3702" fmla="*/ 4435556 w 5878513"/>
              <a:gd name="connsiteY3702" fmla="*/ 915940 h 4571839"/>
              <a:gd name="connsiteX3703" fmla="*/ 4436067 w 5878513"/>
              <a:gd name="connsiteY3703" fmla="*/ 912622 h 4571839"/>
              <a:gd name="connsiteX3704" fmla="*/ 4437601 w 5878513"/>
              <a:gd name="connsiteY3704" fmla="*/ 910413 h 4571839"/>
              <a:gd name="connsiteX3705" fmla="*/ 4434534 w 5878513"/>
              <a:gd name="connsiteY3705" fmla="*/ 913728 h 4571839"/>
              <a:gd name="connsiteX3706" fmla="*/ 4426354 w 5878513"/>
              <a:gd name="connsiteY3706" fmla="*/ 914281 h 4571839"/>
              <a:gd name="connsiteX3707" fmla="*/ 4422775 w 5878513"/>
              <a:gd name="connsiteY3707" fmla="*/ 912622 h 4571839"/>
              <a:gd name="connsiteX3708" fmla="*/ 4424309 w 5878513"/>
              <a:gd name="connsiteY3708" fmla="*/ 909866 h 4571839"/>
              <a:gd name="connsiteX3709" fmla="*/ 4428910 w 5878513"/>
              <a:gd name="connsiteY3709" fmla="*/ 910413 h 4571839"/>
              <a:gd name="connsiteX3710" fmla="*/ 4430955 w 5878513"/>
              <a:gd name="connsiteY3710" fmla="*/ 910970 h 4571839"/>
              <a:gd name="connsiteX3711" fmla="*/ 4433000 w 5878513"/>
              <a:gd name="connsiteY3711" fmla="*/ 907092 h 4571839"/>
              <a:gd name="connsiteX3712" fmla="*/ 4494925 w 5878513"/>
              <a:gd name="connsiteY3712" fmla="*/ 901674 h 4571839"/>
              <a:gd name="connsiteX3713" fmla="*/ 4499305 w 5878513"/>
              <a:gd name="connsiteY3713" fmla="*/ 904318 h 4571839"/>
              <a:gd name="connsiteX3714" fmla="*/ 4504779 w 5878513"/>
              <a:gd name="connsiteY3714" fmla="*/ 903258 h 4571839"/>
              <a:gd name="connsiteX3715" fmla="*/ 4505326 w 5878513"/>
              <a:gd name="connsiteY3715" fmla="*/ 908017 h 4571839"/>
              <a:gd name="connsiteX3716" fmla="*/ 4499305 w 5878513"/>
              <a:gd name="connsiteY3716" fmla="*/ 905375 h 4571839"/>
              <a:gd name="connsiteX3717" fmla="*/ 4489451 w 5878513"/>
              <a:gd name="connsiteY3717" fmla="*/ 906954 h 4571839"/>
              <a:gd name="connsiteX3718" fmla="*/ 4490546 w 5878513"/>
              <a:gd name="connsiteY3718" fmla="*/ 904846 h 4571839"/>
              <a:gd name="connsiteX3719" fmla="*/ 4496020 w 5878513"/>
              <a:gd name="connsiteY3719" fmla="*/ 904846 h 4571839"/>
              <a:gd name="connsiteX3720" fmla="*/ 4489451 w 5878513"/>
              <a:gd name="connsiteY3720" fmla="*/ 900087 h 4571839"/>
              <a:gd name="connsiteX3721" fmla="*/ 4487253 w 5878513"/>
              <a:gd name="connsiteY3721" fmla="*/ 903258 h 4571839"/>
              <a:gd name="connsiteX3722" fmla="*/ 4488902 w 5878513"/>
              <a:gd name="connsiteY3722" fmla="*/ 907487 h 4571839"/>
              <a:gd name="connsiteX3723" fmla="*/ 4486154 w 5878513"/>
              <a:gd name="connsiteY3723" fmla="*/ 905904 h 4571839"/>
              <a:gd name="connsiteX3724" fmla="*/ 4482307 w 5878513"/>
              <a:gd name="connsiteY3724" fmla="*/ 908549 h 4571839"/>
              <a:gd name="connsiteX3725" fmla="*/ 4481758 w 5878513"/>
              <a:gd name="connsiteY3725" fmla="*/ 911191 h 4571839"/>
              <a:gd name="connsiteX3726" fmla="*/ 4479010 w 5878513"/>
              <a:gd name="connsiteY3726" fmla="*/ 911191 h 4571839"/>
              <a:gd name="connsiteX3727" fmla="*/ 4477361 w 5878513"/>
              <a:gd name="connsiteY3727" fmla="*/ 905904 h 4571839"/>
              <a:gd name="connsiteX3728" fmla="*/ 4475163 w 5878513"/>
              <a:gd name="connsiteY3728" fmla="*/ 905904 h 4571839"/>
              <a:gd name="connsiteX3729" fmla="*/ 4481758 w 5878513"/>
              <a:gd name="connsiteY3729" fmla="*/ 902203 h 4571839"/>
              <a:gd name="connsiteX3730" fmla="*/ 4377797 w 5878513"/>
              <a:gd name="connsiteY3730" fmla="*/ 900085 h 4571839"/>
              <a:gd name="connsiteX3731" fmla="*/ 4379914 w 5878513"/>
              <a:gd name="connsiteY3731" fmla="*/ 900651 h 4571839"/>
              <a:gd name="connsiteX3732" fmla="*/ 4379385 w 5878513"/>
              <a:gd name="connsiteY3732" fmla="*/ 906323 h 4571839"/>
              <a:gd name="connsiteX3733" fmla="*/ 4375151 w 5878513"/>
              <a:gd name="connsiteY3733" fmla="*/ 908017 h 4571839"/>
              <a:gd name="connsiteX3734" fmla="*/ 4375151 w 5878513"/>
              <a:gd name="connsiteY3734" fmla="*/ 905184 h 4571839"/>
              <a:gd name="connsiteX3735" fmla="*/ 4378327 w 5878513"/>
              <a:gd name="connsiteY3735" fmla="*/ 905184 h 4571839"/>
              <a:gd name="connsiteX3736" fmla="*/ 4377797 w 5878513"/>
              <a:gd name="connsiteY3736" fmla="*/ 902353 h 4571839"/>
              <a:gd name="connsiteX3737" fmla="*/ 4376210 w 5878513"/>
              <a:gd name="connsiteY3737" fmla="*/ 901786 h 4571839"/>
              <a:gd name="connsiteX3738" fmla="*/ 4463678 w 5878513"/>
              <a:gd name="connsiteY3738" fmla="*/ 898498 h 4571839"/>
              <a:gd name="connsiteX3739" fmla="*/ 4470401 w 5878513"/>
              <a:gd name="connsiteY3739" fmla="*/ 898498 h 4571839"/>
              <a:gd name="connsiteX3740" fmla="*/ 4468720 w 5878513"/>
              <a:gd name="connsiteY3740" fmla="*/ 900767 h 4571839"/>
              <a:gd name="connsiteX3741" fmla="*/ 4463678 w 5878513"/>
              <a:gd name="connsiteY3741" fmla="*/ 901674 h 4571839"/>
              <a:gd name="connsiteX3742" fmla="*/ 4460876 w 5878513"/>
              <a:gd name="connsiteY3742" fmla="*/ 900314 h 4571839"/>
              <a:gd name="connsiteX3743" fmla="*/ 971551 w 5878513"/>
              <a:gd name="connsiteY3743" fmla="*/ 898080 h 4571839"/>
              <a:gd name="connsiteX3744" fmla="*/ 972730 w 5878513"/>
              <a:gd name="connsiteY3744" fmla="*/ 902060 h 4571839"/>
              <a:gd name="connsiteX3745" fmla="*/ 964671 w 5878513"/>
              <a:gd name="connsiteY3745" fmla="*/ 915959 h 4571839"/>
              <a:gd name="connsiteX3746" fmla="*/ 955386 w 5878513"/>
              <a:gd name="connsiteY3746" fmla="*/ 934420 h 4571839"/>
              <a:gd name="connsiteX3747" fmla="*/ 970649 w 5878513"/>
              <a:gd name="connsiteY3747" fmla="*/ 936493 h 4571839"/>
              <a:gd name="connsiteX3748" fmla="*/ 977728 w 5878513"/>
              <a:gd name="connsiteY3748" fmla="*/ 914076 h 4571839"/>
              <a:gd name="connsiteX3749" fmla="*/ 976313 w 5878513"/>
              <a:gd name="connsiteY3749" fmla="*/ 905440 h 4571839"/>
              <a:gd name="connsiteX3750" fmla="*/ 975340 w 5878513"/>
              <a:gd name="connsiteY3750" fmla="*/ 903932 h 4571839"/>
              <a:gd name="connsiteX3751" fmla="*/ 975498 w 5878513"/>
              <a:gd name="connsiteY3751" fmla="*/ 903505 h 4571839"/>
              <a:gd name="connsiteX3752" fmla="*/ 974336 w 5878513"/>
              <a:gd name="connsiteY3752" fmla="*/ 902383 h 4571839"/>
              <a:gd name="connsiteX3753" fmla="*/ 975340 w 5878513"/>
              <a:gd name="connsiteY3753" fmla="*/ 903932 h 4571839"/>
              <a:gd name="connsiteX3754" fmla="*/ 974196 w 5878513"/>
              <a:gd name="connsiteY3754" fmla="*/ 907004 h 4571839"/>
              <a:gd name="connsiteX3755" fmla="*/ 972730 w 5878513"/>
              <a:gd name="connsiteY3755" fmla="*/ 902060 h 4571839"/>
              <a:gd name="connsiteX3756" fmla="*/ 973390 w 5878513"/>
              <a:gd name="connsiteY3756" fmla="*/ 900922 h 4571839"/>
              <a:gd name="connsiteX3757" fmla="*/ 974121 w 5878513"/>
              <a:gd name="connsiteY3757" fmla="*/ 902050 h 4571839"/>
              <a:gd name="connsiteX3758" fmla="*/ 973591 w 5878513"/>
              <a:gd name="connsiteY3758" fmla="*/ 900577 h 4571839"/>
              <a:gd name="connsiteX3759" fmla="*/ 973390 w 5878513"/>
              <a:gd name="connsiteY3759" fmla="*/ 900922 h 4571839"/>
              <a:gd name="connsiteX3760" fmla="*/ 4508500 w 5878513"/>
              <a:gd name="connsiteY3760" fmla="*/ 896891 h 4571839"/>
              <a:gd name="connsiteX3761" fmla="*/ 4511880 w 5878513"/>
              <a:gd name="connsiteY3761" fmla="*/ 897370 h 4571839"/>
              <a:gd name="connsiteX3762" fmla="*/ 4513007 w 5878513"/>
              <a:gd name="connsiteY3762" fmla="*/ 900228 h 4571839"/>
              <a:gd name="connsiteX3763" fmla="*/ 4514133 w 5878513"/>
              <a:gd name="connsiteY3763" fmla="*/ 898321 h 4571839"/>
              <a:gd name="connsiteX3764" fmla="*/ 4518640 w 5878513"/>
              <a:gd name="connsiteY3764" fmla="*/ 896891 h 4571839"/>
              <a:gd name="connsiteX3765" fmla="*/ 4520893 w 5878513"/>
              <a:gd name="connsiteY3765" fmla="*/ 900704 h 4571839"/>
              <a:gd name="connsiteX3766" fmla="*/ 4525963 w 5878513"/>
              <a:gd name="connsiteY3766" fmla="*/ 903083 h 4571839"/>
              <a:gd name="connsiteX3767" fmla="*/ 4524273 w 5878513"/>
              <a:gd name="connsiteY3767" fmla="*/ 904509 h 4571839"/>
              <a:gd name="connsiteX3768" fmla="*/ 4522583 w 5878513"/>
              <a:gd name="connsiteY3768" fmla="*/ 906423 h 4571839"/>
              <a:gd name="connsiteX3769" fmla="*/ 4519203 w 5878513"/>
              <a:gd name="connsiteY3769" fmla="*/ 903083 h 4571839"/>
              <a:gd name="connsiteX3770" fmla="*/ 4511880 w 5878513"/>
              <a:gd name="connsiteY3770" fmla="*/ 900704 h 4571839"/>
              <a:gd name="connsiteX3771" fmla="*/ 4505233 w 5878513"/>
              <a:gd name="connsiteY3771" fmla="*/ 896891 h 4571839"/>
              <a:gd name="connsiteX3772" fmla="*/ 4505233 w 5878513"/>
              <a:gd name="connsiteY3772" fmla="*/ 900312 h 4571839"/>
              <a:gd name="connsiteX3773" fmla="*/ 4508034 w 5878513"/>
              <a:gd name="connsiteY3773" fmla="*/ 900802 h 4571839"/>
              <a:gd name="connsiteX3774" fmla="*/ 4508501 w 5878513"/>
              <a:gd name="connsiteY3774" fmla="*/ 903241 h 4571839"/>
              <a:gd name="connsiteX3775" fmla="*/ 4506167 w 5878513"/>
              <a:gd name="connsiteY3775" fmla="*/ 902263 h 4571839"/>
              <a:gd name="connsiteX3776" fmla="*/ 4505233 w 5878513"/>
              <a:gd name="connsiteY3776" fmla="*/ 900802 h 4571839"/>
              <a:gd name="connsiteX3777" fmla="*/ 4502431 w 5878513"/>
              <a:gd name="connsiteY3777" fmla="*/ 900802 h 4571839"/>
              <a:gd name="connsiteX3778" fmla="*/ 4501964 w 5878513"/>
              <a:gd name="connsiteY3778" fmla="*/ 903241 h 4571839"/>
              <a:gd name="connsiteX3779" fmla="*/ 4500563 w 5878513"/>
              <a:gd name="connsiteY3779" fmla="*/ 901777 h 4571839"/>
              <a:gd name="connsiteX3780" fmla="*/ 4503365 w 5878513"/>
              <a:gd name="connsiteY3780" fmla="*/ 897382 h 4571839"/>
              <a:gd name="connsiteX3781" fmla="*/ 4550717 w 5878513"/>
              <a:gd name="connsiteY3781" fmla="*/ 892146 h 4571839"/>
              <a:gd name="connsiteX3782" fmla="*/ 4557713 w 5878513"/>
              <a:gd name="connsiteY3782" fmla="*/ 893613 h 4571839"/>
              <a:gd name="connsiteX3783" fmla="*/ 4550179 w 5878513"/>
              <a:gd name="connsiteY3783" fmla="*/ 897032 h 4571839"/>
              <a:gd name="connsiteX3784" fmla="*/ 4539417 w 5878513"/>
              <a:gd name="connsiteY3784" fmla="*/ 903379 h 4571839"/>
              <a:gd name="connsiteX3785" fmla="*/ 4532421 w 5878513"/>
              <a:gd name="connsiteY3785" fmla="*/ 904846 h 4571839"/>
              <a:gd name="connsiteX3786" fmla="*/ 4528116 w 5878513"/>
              <a:gd name="connsiteY3786" fmla="*/ 904359 h 4571839"/>
              <a:gd name="connsiteX3787" fmla="*/ 4530806 w 5878513"/>
              <a:gd name="connsiteY3787" fmla="*/ 901429 h 4571839"/>
              <a:gd name="connsiteX3788" fmla="*/ 4536726 w 5878513"/>
              <a:gd name="connsiteY3788" fmla="*/ 901429 h 4571839"/>
              <a:gd name="connsiteX3789" fmla="*/ 4532959 w 5878513"/>
              <a:gd name="connsiteY3789" fmla="*/ 898498 h 4571839"/>
              <a:gd name="connsiteX3790" fmla="*/ 4525963 w 5878513"/>
              <a:gd name="connsiteY3790" fmla="*/ 899964 h 4571839"/>
              <a:gd name="connsiteX3791" fmla="*/ 4532421 w 5878513"/>
              <a:gd name="connsiteY3791" fmla="*/ 896543 h 4571839"/>
              <a:gd name="connsiteX3792" fmla="*/ 4443414 w 5878513"/>
              <a:gd name="connsiteY3792" fmla="*/ 892144 h 4571839"/>
              <a:gd name="connsiteX3793" fmla="*/ 4442869 w 5878513"/>
              <a:gd name="connsiteY3793" fmla="*/ 895325 h 4571839"/>
              <a:gd name="connsiteX3794" fmla="*/ 4429226 w 5878513"/>
              <a:gd name="connsiteY3794" fmla="*/ 898498 h 4571839"/>
              <a:gd name="connsiteX3795" fmla="*/ 4425951 w 5878513"/>
              <a:gd name="connsiteY3795" fmla="*/ 898047 h 4571839"/>
              <a:gd name="connsiteX3796" fmla="*/ 4433046 w 5878513"/>
              <a:gd name="connsiteY3796" fmla="*/ 895325 h 4571839"/>
              <a:gd name="connsiteX3797" fmla="*/ 4596987 w 5878513"/>
              <a:gd name="connsiteY3797" fmla="*/ 888953 h 4571839"/>
              <a:gd name="connsiteX3798" fmla="*/ 4599886 w 5878513"/>
              <a:gd name="connsiteY3798" fmla="*/ 888953 h 4571839"/>
              <a:gd name="connsiteX3799" fmla="*/ 4603268 w 5878513"/>
              <a:gd name="connsiteY3799" fmla="*/ 889518 h 4571839"/>
              <a:gd name="connsiteX3800" fmla="*/ 4603751 w 5878513"/>
              <a:gd name="connsiteY3800" fmla="*/ 892921 h 4571839"/>
              <a:gd name="connsiteX3801" fmla="*/ 4602785 w 5878513"/>
              <a:gd name="connsiteY3801" fmla="*/ 892921 h 4571839"/>
              <a:gd name="connsiteX3802" fmla="*/ 4602785 w 5878513"/>
              <a:gd name="connsiteY3802" fmla="*/ 891221 h 4571839"/>
              <a:gd name="connsiteX3803" fmla="*/ 4601335 w 5878513"/>
              <a:gd name="connsiteY3803" fmla="*/ 893494 h 4571839"/>
              <a:gd name="connsiteX3804" fmla="*/ 4600369 w 5878513"/>
              <a:gd name="connsiteY3804" fmla="*/ 896894 h 4571839"/>
              <a:gd name="connsiteX3805" fmla="*/ 4598920 w 5878513"/>
              <a:gd name="connsiteY3805" fmla="*/ 896326 h 4571839"/>
              <a:gd name="connsiteX3806" fmla="*/ 4599886 w 5878513"/>
              <a:gd name="connsiteY3806" fmla="*/ 895193 h 4571839"/>
              <a:gd name="connsiteX3807" fmla="*/ 4598436 w 5878513"/>
              <a:gd name="connsiteY3807" fmla="*/ 891791 h 4571839"/>
              <a:gd name="connsiteX3808" fmla="*/ 4595054 w 5878513"/>
              <a:gd name="connsiteY3808" fmla="*/ 894626 h 4571839"/>
              <a:gd name="connsiteX3809" fmla="*/ 4592638 w 5878513"/>
              <a:gd name="connsiteY3809" fmla="*/ 893494 h 4571839"/>
              <a:gd name="connsiteX3810" fmla="*/ 4597470 w 5878513"/>
              <a:gd name="connsiteY3810" fmla="*/ 891791 h 4571839"/>
              <a:gd name="connsiteX3811" fmla="*/ 4567238 w 5878513"/>
              <a:gd name="connsiteY3811" fmla="*/ 887365 h 4571839"/>
              <a:gd name="connsiteX3812" fmla="*/ 4580996 w 5878513"/>
              <a:gd name="connsiteY3812" fmla="*/ 888953 h 4571839"/>
              <a:gd name="connsiteX3813" fmla="*/ 4589463 w 5878513"/>
              <a:gd name="connsiteY3813" fmla="*/ 891599 h 4571839"/>
              <a:gd name="connsiteX3814" fmla="*/ 4588405 w 5878513"/>
              <a:gd name="connsiteY3814" fmla="*/ 895835 h 4571839"/>
              <a:gd name="connsiteX3815" fmla="*/ 4586288 w 5878513"/>
              <a:gd name="connsiteY3815" fmla="*/ 897950 h 4571839"/>
              <a:gd name="connsiteX3816" fmla="*/ 4584701 w 5878513"/>
              <a:gd name="connsiteY3816" fmla="*/ 894778 h 4571839"/>
              <a:gd name="connsiteX3817" fmla="*/ 4576234 w 5878513"/>
              <a:gd name="connsiteY3817" fmla="*/ 894249 h 4571839"/>
              <a:gd name="connsiteX3818" fmla="*/ 4561946 w 5878513"/>
              <a:gd name="connsiteY3818" fmla="*/ 897950 h 4571839"/>
              <a:gd name="connsiteX3819" fmla="*/ 4555596 w 5878513"/>
              <a:gd name="connsiteY3819" fmla="*/ 901654 h 4571839"/>
              <a:gd name="connsiteX3820" fmla="*/ 4551363 w 5878513"/>
              <a:gd name="connsiteY3820" fmla="*/ 901654 h 4571839"/>
              <a:gd name="connsiteX3821" fmla="*/ 4549775 w 5878513"/>
              <a:gd name="connsiteY3821" fmla="*/ 897950 h 4571839"/>
              <a:gd name="connsiteX3822" fmla="*/ 4555596 w 5878513"/>
              <a:gd name="connsiteY3822" fmla="*/ 896362 h 4571839"/>
              <a:gd name="connsiteX3823" fmla="*/ 4560359 w 5878513"/>
              <a:gd name="connsiteY3823" fmla="*/ 893184 h 4571839"/>
              <a:gd name="connsiteX3824" fmla="*/ 4559300 w 5878513"/>
              <a:gd name="connsiteY3824" fmla="*/ 892655 h 4571839"/>
              <a:gd name="connsiteX3825" fmla="*/ 4557184 w 5878513"/>
              <a:gd name="connsiteY3825" fmla="*/ 892655 h 4571839"/>
              <a:gd name="connsiteX3826" fmla="*/ 4560359 w 5878513"/>
              <a:gd name="connsiteY3826" fmla="*/ 889480 h 4571839"/>
              <a:gd name="connsiteX3827" fmla="*/ 4672014 w 5878513"/>
              <a:gd name="connsiteY3827" fmla="*/ 881035 h 4571839"/>
              <a:gd name="connsiteX3828" fmla="*/ 4678893 w 5878513"/>
              <a:gd name="connsiteY3828" fmla="*/ 882766 h 4571839"/>
              <a:gd name="connsiteX3829" fmla="*/ 4679951 w 5878513"/>
              <a:gd name="connsiteY3829" fmla="*/ 884497 h 4571839"/>
              <a:gd name="connsiteX3830" fmla="*/ 4678893 w 5878513"/>
              <a:gd name="connsiteY3830" fmla="*/ 886229 h 4571839"/>
              <a:gd name="connsiteX3831" fmla="*/ 4677835 w 5878513"/>
              <a:gd name="connsiteY3831" fmla="*/ 887383 h 4571839"/>
              <a:gd name="connsiteX3832" fmla="*/ 4674130 w 5878513"/>
              <a:gd name="connsiteY3832" fmla="*/ 884497 h 4571839"/>
              <a:gd name="connsiteX3833" fmla="*/ 4670426 w 5878513"/>
              <a:gd name="connsiteY3833" fmla="*/ 883342 h 4571839"/>
              <a:gd name="connsiteX3834" fmla="*/ 4722813 w 5878513"/>
              <a:gd name="connsiteY3834" fmla="*/ 873081 h 4571839"/>
              <a:gd name="connsiteX3835" fmla="*/ 4718051 w 5878513"/>
              <a:gd name="connsiteY3835" fmla="*/ 876785 h 4571839"/>
              <a:gd name="connsiteX3836" fmla="*/ 4710113 w 5878513"/>
              <a:gd name="connsiteY3836" fmla="*/ 877843 h 4571839"/>
              <a:gd name="connsiteX3837" fmla="*/ 4715934 w 5878513"/>
              <a:gd name="connsiteY3837" fmla="*/ 874668 h 4571839"/>
              <a:gd name="connsiteX3838" fmla="*/ 4745039 w 5878513"/>
              <a:gd name="connsiteY3838" fmla="*/ 869918 h 4571839"/>
              <a:gd name="connsiteX3839" fmla="*/ 4744510 w 5878513"/>
              <a:gd name="connsiteY3839" fmla="*/ 873098 h 4571839"/>
              <a:gd name="connsiteX3840" fmla="*/ 4735514 w 5878513"/>
              <a:gd name="connsiteY3840" fmla="*/ 874686 h 4571839"/>
              <a:gd name="connsiteX3841" fmla="*/ 4733926 w 5878513"/>
              <a:gd name="connsiteY3841" fmla="*/ 871508 h 4571839"/>
              <a:gd name="connsiteX3842" fmla="*/ 4739218 w 5878513"/>
              <a:gd name="connsiteY3842" fmla="*/ 871508 h 4571839"/>
              <a:gd name="connsiteX3843" fmla="*/ 4750548 w 5878513"/>
              <a:gd name="connsiteY3843" fmla="*/ 868333 h 4571839"/>
              <a:gd name="connsiteX3844" fmla="*/ 4754283 w 5878513"/>
              <a:gd name="connsiteY3844" fmla="*/ 870374 h 4571839"/>
              <a:gd name="connsiteX3845" fmla="*/ 4755217 w 5878513"/>
              <a:gd name="connsiteY3845" fmla="*/ 868333 h 4571839"/>
              <a:gd name="connsiteX3846" fmla="*/ 4756151 w 5878513"/>
              <a:gd name="connsiteY3846" fmla="*/ 869012 h 4571839"/>
              <a:gd name="connsiteX3847" fmla="*/ 4755217 w 5878513"/>
              <a:gd name="connsiteY3847" fmla="*/ 871055 h 4571839"/>
              <a:gd name="connsiteX3848" fmla="*/ 4751482 w 5878513"/>
              <a:gd name="connsiteY3848" fmla="*/ 873098 h 4571839"/>
              <a:gd name="connsiteX3849" fmla="*/ 4748213 w 5878513"/>
              <a:gd name="connsiteY3849" fmla="*/ 871055 h 4571839"/>
              <a:gd name="connsiteX3850" fmla="*/ 4748213 w 5878513"/>
              <a:gd name="connsiteY3850" fmla="*/ 869012 h 4571839"/>
              <a:gd name="connsiteX3851" fmla="*/ 4555163 w 5878513"/>
              <a:gd name="connsiteY3851" fmla="*/ 868332 h 4571839"/>
              <a:gd name="connsiteX3852" fmla="*/ 4556694 w 5878513"/>
              <a:gd name="connsiteY3852" fmla="*/ 870572 h 4571839"/>
              <a:gd name="connsiteX3853" fmla="*/ 4557714 w 5878513"/>
              <a:gd name="connsiteY3853" fmla="*/ 873936 h 4571839"/>
              <a:gd name="connsiteX3854" fmla="*/ 4553632 w 5878513"/>
              <a:gd name="connsiteY3854" fmla="*/ 871693 h 4571839"/>
              <a:gd name="connsiteX3855" fmla="*/ 4546488 w 5878513"/>
              <a:gd name="connsiteY3855" fmla="*/ 874497 h 4571839"/>
              <a:gd name="connsiteX3856" fmla="*/ 4543426 w 5878513"/>
              <a:gd name="connsiteY3856" fmla="*/ 877860 h 4571839"/>
              <a:gd name="connsiteX3857" fmla="*/ 4544957 w 5878513"/>
              <a:gd name="connsiteY3857" fmla="*/ 874497 h 4571839"/>
              <a:gd name="connsiteX3858" fmla="*/ 4544447 w 5878513"/>
              <a:gd name="connsiteY3858" fmla="*/ 871693 h 4571839"/>
              <a:gd name="connsiteX3859" fmla="*/ 4551081 w 5878513"/>
              <a:gd name="connsiteY3859" fmla="*/ 870572 h 4571839"/>
              <a:gd name="connsiteX3860" fmla="*/ 4597401 w 5878513"/>
              <a:gd name="connsiteY3860" fmla="*/ 863569 h 4571839"/>
              <a:gd name="connsiteX3861" fmla="*/ 4604518 w 5878513"/>
              <a:gd name="connsiteY3861" fmla="*/ 865157 h 4571839"/>
              <a:gd name="connsiteX3862" fmla="*/ 4613276 w 5878513"/>
              <a:gd name="connsiteY3862" fmla="*/ 865157 h 4571839"/>
              <a:gd name="connsiteX3863" fmla="*/ 4610539 w 5878513"/>
              <a:gd name="connsiteY3863" fmla="*/ 866746 h 4571839"/>
              <a:gd name="connsiteX3864" fmla="*/ 4600138 w 5878513"/>
              <a:gd name="connsiteY3864" fmla="*/ 865686 h 4571839"/>
              <a:gd name="connsiteX3865" fmla="*/ 4772026 w 5878513"/>
              <a:gd name="connsiteY3865" fmla="*/ 847688 h 4571839"/>
              <a:gd name="connsiteX3866" fmla="*/ 4768517 w 5878513"/>
              <a:gd name="connsiteY3866" fmla="*/ 851774 h 4571839"/>
              <a:gd name="connsiteX3867" fmla="*/ 4762083 w 5878513"/>
              <a:gd name="connsiteY3867" fmla="*/ 852455 h 4571839"/>
              <a:gd name="connsiteX3868" fmla="*/ 4760913 w 5878513"/>
              <a:gd name="connsiteY3868" fmla="*/ 848367 h 4571839"/>
              <a:gd name="connsiteX3869" fmla="*/ 4768517 w 5878513"/>
              <a:gd name="connsiteY3869" fmla="*/ 848367 h 4571839"/>
              <a:gd name="connsiteX3870" fmla="*/ 4799013 w 5878513"/>
              <a:gd name="connsiteY3870" fmla="*/ 842931 h 4571839"/>
              <a:gd name="connsiteX3871" fmla="*/ 4799013 w 5878513"/>
              <a:gd name="connsiteY3871" fmla="*/ 846261 h 4571839"/>
              <a:gd name="connsiteX3872" fmla="*/ 4793152 w 5878513"/>
              <a:gd name="connsiteY3872" fmla="*/ 847688 h 4571839"/>
              <a:gd name="connsiteX3873" fmla="*/ 4792663 w 5878513"/>
              <a:gd name="connsiteY3873" fmla="*/ 844358 h 4571839"/>
              <a:gd name="connsiteX3874" fmla="*/ 5260976 w 5878513"/>
              <a:gd name="connsiteY3874" fmla="*/ 828629 h 4571839"/>
              <a:gd name="connsiteX3875" fmla="*/ 5265738 w 5878513"/>
              <a:gd name="connsiteY3875" fmla="*/ 829156 h 4571839"/>
              <a:gd name="connsiteX3876" fmla="*/ 5263092 w 5878513"/>
              <a:gd name="connsiteY3876" fmla="*/ 830215 h 4571839"/>
              <a:gd name="connsiteX3877" fmla="*/ 5249334 w 5878513"/>
              <a:gd name="connsiteY3877" fmla="*/ 830747 h 4571839"/>
              <a:gd name="connsiteX3878" fmla="*/ 5245629 w 5878513"/>
              <a:gd name="connsiteY3878" fmla="*/ 833397 h 4571839"/>
              <a:gd name="connsiteX3879" fmla="*/ 5245100 w 5878513"/>
              <a:gd name="connsiteY3879" fmla="*/ 831810 h 4571839"/>
              <a:gd name="connsiteX3880" fmla="*/ 5248805 w 5878513"/>
              <a:gd name="connsiteY3880" fmla="*/ 829156 h 4571839"/>
              <a:gd name="connsiteX3881" fmla="*/ 969796 w 5878513"/>
              <a:gd name="connsiteY3881" fmla="*/ 825503 h 4571839"/>
              <a:gd name="connsiteX3882" fmla="*/ 971551 w 5878513"/>
              <a:gd name="connsiteY3882" fmla="*/ 828585 h 4571839"/>
              <a:gd name="connsiteX3883" fmla="*/ 968627 w 5878513"/>
              <a:gd name="connsiteY3883" fmla="*/ 837326 h 4571839"/>
              <a:gd name="connsiteX3884" fmla="*/ 964532 w 5878513"/>
              <a:gd name="connsiteY3884" fmla="*/ 842963 h 4571839"/>
              <a:gd name="connsiteX3885" fmla="*/ 961023 w 5878513"/>
              <a:gd name="connsiteY3885" fmla="*/ 842453 h 4571839"/>
              <a:gd name="connsiteX3886" fmla="*/ 960438 w 5878513"/>
              <a:gd name="connsiteY3886" fmla="*/ 837326 h 4571839"/>
              <a:gd name="connsiteX3887" fmla="*/ 962778 w 5878513"/>
              <a:gd name="connsiteY3887" fmla="*/ 833734 h 4571839"/>
              <a:gd name="connsiteX3888" fmla="*/ 971551 w 5878513"/>
              <a:gd name="connsiteY3888" fmla="*/ 822334 h 4571839"/>
              <a:gd name="connsiteX3889" fmla="*/ 969963 w 5878513"/>
              <a:gd name="connsiteY3889" fmla="*/ 825503 h 4571839"/>
              <a:gd name="connsiteX3890" fmla="*/ 969963 w 5878513"/>
              <a:gd name="connsiteY3890" fmla="*/ 824597 h 4571839"/>
              <a:gd name="connsiteX3891" fmla="*/ 969963 w 5878513"/>
              <a:gd name="connsiteY3891" fmla="*/ 824144 h 4571839"/>
              <a:gd name="connsiteX3892" fmla="*/ 4913518 w 5878513"/>
              <a:gd name="connsiteY3892" fmla="*/ 807994 h 4571839"/>
              <a:gd name="connsiteX3893" fmla="*/ 4923095 w 5878513"/>
              <a:gd name="connsiteY3893" fmla="*/ 809582 h 4571839"/>
              <a:gd name="connsiteX3894" fmla="*/ 4927601 w 5878513"/>
              <a:gd name="connsiteY3894" fmla="*/ 809582 h 4571839"/>
              <a:gd name="connsiteX3895" fmla="*/ 4922531 w 5878513"/>
              <a:gd name="connsiteY3895" fmla="*/ 811168 h 4571839"/>
              <a:gd name="connsiteX3896" fmla="*/ 4910138 w 5878513"/>
              <a:gd name="connsiteY3896" fmla="*/ 810111 h 4571839"/>
              <a:gd name="connsiteX3897" fmla="*/ 4670955 w 5878513"/>
              <a:gd name="connsiteY3897" fmla="*/ 800078 h 4571839"/>
              <a:gd name="connsiteX3898" fmla="*/ 4673601 w 5878513"/>
              <a:gd name="connsiteY3898" fmla="*/ 800553 h 4571839"/>
              <a:gd name="connsiteX3899" fmla="*/ 4670955 w 5878513"/>
              <a:gd name="connsiteY3899" fmla="*/ 803413 h 4571839"/>
              <a:gd name="connsiteX3900" fmla="*/ 4665663 w 5878513"/>
              <a:gd name="connsiteY3900" fmla="*/ 804840 h 4571839"/>
              <a:gd name="connsiteX3901" fmla="*/ 4665663 w 5878513"/>
              <a:gd name="connsiteY3901" fmla="*/ 801506 h 4571839"/>
              <a:gd name="connsiteX3902" fmla="*/ 796673 w 5878513"/>
              <a:gd name="connsiteY3902" fmla="*/ 797102 h 4571839"/>
              <a:gd name="connsiteX3903" fmla="*/ 797984 w 5878513"/>
              <a:gd name="connsiteY3903" fmla="*/ 810517 h 4571839"/>
              <a:gd name="connsiteX3904" fmla="*/ 796819 w 5878513"/>
              <a:gd name="connsiteY3904" fmla="*/ 822737 h 4571839"/>
              <a:gd name="connsiteX3905" fmla="*/ 829733 w 5878513"/>
              <a:gd name="connsiteY3905" fmla="*/ 833451 h 4571839"/>
              <a:gd name="connsiteX3906" fmla="*/ 831850 w 5878513"/>
              <a:gd name="connsiteY3906" fmla="*/ 833451 h 4571839"/>
              <a:gd name="connsiteX3907" fmla="*/ 831850 w 5878513"/>
              <a:gd name="connsiteY3907" fmla="*/ 835562 h 4571839"/>
              <a:gd name="connsiteX3908" fmla="*/ 831321 w 5878513"/>
              <a:gd name="connsiteY3908" fmla="*/ 838213 h 4571839"/>
              <a:gd name="connsiteX3909" fmla="*/ 829204 w 5878513"/>
              <a:gd name="connsiteY3909" fmla="*/ 838213 h 4571839"/>
              <a:gd name="connsiteX3910" fmla="*/ 794808 w 5878513"/>
              <a:gd name="connsiteY3910" fmla="*/ 838213 h 4571839"/>
              <a:gd name="connsiteX3911" fmla="*/ 794126 w 5878513"/>
              <a:gd name="connsiteY3911" fmla="*/ 838199 h 4571839"/>
              <a:gd name="connsiteX3912" fmla="*/ 792163 w 5878513"/>
              <a:gd name="connsiteY3912" fmla="*/ 844352 h 4571839"/>
              <a:gd name="connsiteX3913" fmla="*/ 814088 w 5878513"/>
              <a:gd name="connsiteY3913" fmla="*/ 868418 h 4571839"/>
              <a:gd name="connsiteX3914" fmla="*/ 822698 w 5878513"/>
              <a:gd name="connsiteY3914" fmla="*/ 864104 h 4571839"/>
              <a:gd name="connsiteX3915" fmla="*/ 838019 w 5878513"/>
              <a:gd name="connsiteY3915" fmla="*/ 863046 h 4571839"/>
              <a:gd name="connsiteX3916" fmla="*/ 848585 w 5878513"/>
              <a:gd name="connsiteY3916" fmla="*/ 866221 h 4571839"/>
              <a:gd name="connsiteX3917" fmla="*/ 853340 w 5878513"/>
              <a:gd name="connsiteY3917" fmla="*/ 869922 h 4571839"/>
              <a:gd name="connsiteX3918" fmla="*/ 857038 w 5878513"/>
              <a:gd name="connsiteY3918" fmla="*/ 867278 h 4571839"/>
              <a:gd name="connsiteX3919" fmla="*/ 862849 w 5878513"/>
              <a:gd name="connsiteY3919" fmla="*/ 869397 h 4571839"/>
              <a:gd name="connsiteX3920" fmla="*/ 864434 w 5878513"/>
              <a:gd name="connsiteY3920" fmla="*/ 873630 h 4571839"/>
              <a:gd name="connsiteX3921" fmla="*/ 865491 w 5878513"/>
              <a:gd name="connsiteY3921" fmla="*/ 878390 h 4571839"/>
              <a:gd name="connsiteX3922" fmla="*/ 865491 w 5878513"/>
              <a:gd name="connsiteY3922" fmla="*/ 883151 h 4571839"/>
              <a:gd name="connsiteX3923" fmla="*/ 869717 w 5878513"/>
              <a:gd name="connsiteY3923" fmla="*/ 879979 h 4571839"/>
              <a:gd name="connsiteX3924" fmla="*/ 874472 w 5878513"/>
              <a:gd name="connsiteY3924" fmla="*/ 875216 h 4571839"/>
              <a:gd name="connsiteX3925" fmla="*/ 878170 w 5878513"/>
              <a:gd name="connsiteY3925" fmla="*/ 867278 h 4571839"/>
              <a:gd name="connsiteX3926" fmla="*/ 883453 w 5878513"/>
              <a:gd name="connsiteY3926" fmla="*/ 850881 h 4571839"/>
              <a:gd name="connsiteX3927" fmla="*/ 888207 w 5878513"/>
              <a:gd name="connsiteY3927" fmla="*/ 838195 h 4571839"/>
              <a:gd name="connsiteX3928" fmla="*/ 891711 w 5878513"/>
              <a:gd name="connsiteY3928" fmla="*/ 833397 h 4571839"/>
              <a:gd name="connsiteX3929" fmla="*/ 880004 w 5878513"/>
              <a:gd name="connsiteY3929" fmla="*/ 830267 h 4571839"/>
              <a:gd name="connsiteX3930" fmla="*/ 848783 w 5878513"/>
              <a:gd name="connsiteY3930" fmla="*/ 820746 h 4571839"/>
              <a:gd name="connsiteX3931" fmla="*/ 805392 w 5878513"/>
              <a:gd name="connsiteY3931" fmla="*/ 801702 h 4571839"/>
              <a:gd name="connsiteX3932" fmla="*/ 5743576 w 5878513"/>
              <a:gd name="connsiteY3932" fmla="*/ 782619 h 4571839"/>
              <a:gd name="connsiteX3933" fmla="*/ 5741988 w 5878513"/>
              <a:gd name="connsiteY3933" fmla="*/ 783981 h 4571839"/>
              <a:gd name="connsiteX3934" fmla="*/ 5725584 w 5878513"/>
              <a:gd name="connsiteY3934" fmla="*/ 785795 h 4571839"/>
              <a:gd name="connsiteX3935" fmla="*/ 5722938 w 5878513"/>
              <a:gd name="connsiteY3935" fmla="*/ 783074 h 4571839"/>
              <a:gd name="connsiteX3936" fmla="*/ 5731405 w 5878513"/>
              <a:gd name="connsiteY3936" fmla="*/ 783074 h 4571839"/>
              <a:gd name="connsiteX3937" fmla="*/ 5789613 w 5878513"/>
              <a:gd name="connsiteY3937" fmla="*/ 779442 h 4571839"/>
              <a:gd name="connsiteX3938" fmla="*/ 5781402 w 5878513"/>
              <a:gd name="connsiteY3938" fmla="*/ 782619 h 4571839"/>
              <a:gd name="connsiteX3939" fmla="*/ 5773738 w 5878513"/>
              <a:gd name="connsiteY3939" fmla="*/ 782619 h 4571839"/>
              <a:gd name="connsiteX3940" fmla="*/ 5779760 w 5878513"/>
              <a:gd name="connsiteY3940" fmla="*/ 779896 h 4571839"/>
              <a:gd name="connsiteX3941" fmla="*/ 4931265 w 5878513"/>
              <a:gd name="connsiteY3941" fmla="*/ 768324 h 4571839"/>
              <a:gd name="connsiteX3942" fmla="*/ 4934684 w 5878513"/>
              <a:gd name="connsiteY3942" fmla="*/ 770111 h 4571839"/>
              <a:gd name="connsiteX3943" fmla="*/ 4937126 w 5878513"/>
              <a:gd name="connsiteY3943" fmla="*/ 768920 h 4571839"/>
              <a:gd name="connsiteX3944" fmla="*/ 4937126 w 5878513"/>
              <a:gd name="connsiteY3944" fmla="*/ 773089 h 4571839"/>
              <a:gd name="connsiteX3945" fmla="*/ 4932242 w 5878513"/>
              <a:gd name="connsiteY3945" fmla="*/ 772493 h 4571839"/>
              <a:gd name="connsiteX3946" fmla="*/ 4930776 w 5878513"/>
              <a:gd name="connsiteY3946" fmla="*/ 770111 h 4571839"/>
              <a:gd name="connsiteX3947" fmla="*/ 793221 w 5878513"/>
              <a:gd name="connsiteY3947" fmla="*/ 767831 h 4571839"/>
              <a:gd name="connsiteX3948" fmla="*/ 817562 w 5878513"/>
              <a:gd name="connsiteY3948" fmla="*/ 784776 h 4571839"/>
              <a:gd name="connsiteX3949" fmla="*/ 873125 w 5878513"/>
              <a:gd name="connsiteY3949" fmla="*/ 810694 h 4571839"/>
              <a:gd name="connsiteX3950" fmla="*/ 898934 w 5878513"/>
              <a:gd name="connsiteY3950" fmla="*/ 823845 h 4571839"/>
              <a:gd name="connsiteX3951" fmla="*/ 901943 w 5878513"/>
              <a:gd name="connsiteY3951" fmla="*/ 821268 h 4571839"/>
              <a:gd name="connsiteX3952" fmla="*/ 917264 w 5878513"/>
              <a:gd name="connsiteY3952" fmla="*/ 815979 h 4571839"/>
              <a:gd name="connsiteX3953" fmla="*/ 925452 w 5878513"/>
              <a:gd name="connsiteY3953" fmla="*/ 814912 h 4571839"/>
              <a:gd name="connsiteX3954" fmla="*/ 892175 w 5878513"/>
              <a:gd name="connsiteY3954" fmla="*/ 801702 h 4571839"/>
              <a:gd name="connsiteX3955" fmla="*/ 854075 w 5878513"/>
              <a:gd name="connsiteY3955" fmla="*/ 790070 h 4571839"/>
              <a:gd name="connsiteX3956" fmla="*/ 823912 w 5878513"/>
              <a:gd name="connsiteY3956" fmla="*/ 777891 h 4571839"/>
              <a:gd name="connsiteX3957" fmla="*/ 924454 w 5878513"/>
              <a:gd name="connsiteY3957" fmla="*/ 749842 h 4571839"/>
              <a:gd name="connsiteX3958" fmla="*/ 980546 w 5878513"/>
              <a:gd name="connsiteY3958" fmla="*/ 809106 h 4571839"/>
              <a:gd name="connsiteX3959" fmla="*/ 983192 w 5878513"/>
              <a:gd name="connsiteY3959" fmla="*/ 812281 h 4571839"/>
              <a:gd name="connsiteX3960" fmla="*/ 981604 w 5878513"/>
              <a:gd name="connsiteY3960" fmla="*/ 815984 h 4571839"/>
              <a:gd name="connsiteX3961" fmla="*/ 977371 w 5878513"/>
              <a:gd name="connsiteY3961" fmla="*/ 819159 h 4571839"/>
              <a:gd name="connsiteX3962" fmla="*/ 974725 w 5878513"/>
              <a:gd name="connsiteY3962" fmla="*/ 818100 h 4571839"/>
              <a:gd name="connsiteX3963" fmla="*/ 968206 w 5878513"/>
              <a:gd name="connsiteY3963" fmla="*/ 815294 h 4571839"/>
              <a:gd name="connsiteX3964" fmla="*/ 969037 w 5878513"/>
              <a:gd name="connsiteY3964" fmla="*/ 824436 h 4571839"/>
              <a:gd name="connsiteX3965" fmla="*/ 952660 w 5878513"/>
              <a:gd name="connsiteY3965" fmla="*/ 835548 h 4571839"/>
              <a:gd name="connsiteX3966" fmla="*/ 956886 w 5878513"/>
              <a:gd name="connsiteY3966" fmla="*/ 839778 h 4571839"/>
              <a:gd name="connsiteX3967" fmla="*/ 950547 w 5878513"/>
              <a:gd name="connsiteY3967" fmla="*/ 841890 h 4571839"/>
              <a:gd name="connsiteX3968" fmla="*/ 955830 w 5878513"/>
              <a:gd name="connsiteY3968" fmla="*/ 841364 h 4571839"/>
              <a:gd name="connsiteX3969" fmla="*/ 951603 w 5878513"/>
              <a:gd name="connsiteY3969" fmla="*/ 848224 h 4571839"/>
              <a:gd name="connsiteX3970" fmla="*/ 957414 w 5878513"/>
              <a:gd name="connsiteY3970" fmla="*/ 840308 h 4571839"/>
              <a:gd name="connsiteX3971" fmla="*/ 952660 w 5878513"/>
              <a:gd name="connsiteY3971" fmla="*/ 857223 h 4571839"/>
              <a:gd name="connsiteX3972" fmla="*/ 951603 w 5878513"/>
              <a:gd name="connsiteY3972" fmla="*/ 864104 h 4571839"/>
              <a:gd name="connsiteX3973" fmla="*/ 950018 w 5878513"/>
              <a:gd name="connsiteY3973" fmla="*/ 874688 h 4571839"/>
              <a:gd name="connsiteX3974" fmla="*/ 950018 w 5878513"/>
              <a:gd name="connsiteY3974" fmla="*/ 878390 h 4571839"/>
              <a:gd name="connsiteX3975" fmla="*/ 952131 w 5878513"/>
              <a:gd name="connsiteY3975" fmla="*/ 878390 h 4571839"/>
              <a:gd name="connsiteX3976" fmla="*/ 952660 w 5878513"/>
              <a:gd name="connsiteY3976" fmla="*/ 878390 h 4571839"/>
              <a:gd name="connsiteX3977" fmla="*/ 941565 w 5878513"/>
              <a:gd name="connsiteY3977" fmla="*/ 913299 h 4571839"/>
              <a:gd name="connsiteX3978" fmla="*/ 938924 w 5878513"/>
              <a:gd name="connsiteY3978" fmla="*/ 915946 h 4571839"/>
              <a:gd name="connsiteX3979" fmla="*/ 936811 w 5878513"/>
              <a:gd name="connsiteY3979" fmla="*/ 917534 h 4571839"/>
              <a:gd name="connsiteX3980" fmla="*/ 938396 w 5878513"/>
              <a:gd name="connsiteY3980" fmla="*/ 921237 h 4571839"/>
              <a:gd name="connsiteX3981" fmla="*/ 937867 w 5878513"/>
              <a:gd name="connsiteY3981" fmla="*/ 926523 h 4571839"/>
              <a:gd name="connsiteX3982" fmla="*/ 935372 w 5878513"/>
              <a:gd name="connsiteY3982" fmla="*/ 933601 h 4571839"/>
              <a:gd name="connsiteX3983" fmla="*/ 942595 w 5878513"/>
              <a:gd name="connsiteY3983" fmla="*/ 933524 h 4571839"/>
              <a:gd name="connsiteX3984" fmla="*/ 956734 w 5878513"/>
              <a:gd name="connsiteY3984" fmla="*/ 895449 h 4571839"/>
              <a:gd name="connsiteX3985" fmla="*/ 965354 w 5878513"/>
              <a:gd name="connsiteY3985" fmla="*/ 872024 h 4571839"/>
              <a:gd name="connsiteX3986" fmla="*/ 966788 w 5878513"/>
              <a:gd name="connsiteY3986" fmla="*/ 878087 h 4571839"/>
              <a:gd name="connsiteX3987" fmla="*/ 966788 w 5878513"/>
              <a:gd name="connsiteY3987" fmla="*/ 868125 h 4571839"/>
              <a:gd name="connsiteX3988" fmla="*/ 965354 w 5878513"/>
              <a:gd name="connsiteY3988" fmla="*/ 872024 h 4571839"/>
              <a:gd name="connsiteX3989" fmla="*/ 964671 w 5878513"/>
              <a:gd name="connsiteY3989" fmla="*/ 869140 h 4571839"/>
              <a:gd name="connsiteX3990" fmla="*/ 967317 w 5878513"/>
              <a:gd name="connsiteY3990" fmla="*/ 853880 h 4571839"/>
              <a:gd name="connsiteX3991" fmla="*/ 971551 w 5878513"/>
              <a:gd name="connsiteY3991" fmla="*/ 838641 h 4571839"/>
              <a:gd name="connsiteX3992" fmla="*/ 983192 w 5878513"/>
              <a:gd name="connsiteY3992" fmla="*/ 826011 h 4571839"/>
              <a:gd name="connsiteX3993" fmla="*/ 989653 w 5878513"/>
              <a:gd name="connsiteY3993" fmla="*/ 823203 h 4571839"/>
              <a:gd name="connsiteX3994" fmla="*/ 998506 w 5878513"/>
              <a:gd name="connsiteY3994" fmla="*/ 815455 h 4571839"/>
              <a:gd name="connsiteX3995" fmla="*/ 1011722 w 5878513"/>
              <a:gd name="connsiteY3995" fmla="*/ 811750 h 4571839"/>
              <a:gd name="connsiteX3996" fmla="*/ 1004849 w 5878513"/>
              <a:gd name="connsiteY3996" fmla="*/ 806992 h 4571839"/>
              <a:gd name="connsiteX3997" fmla="*/ 996391 w 5878513"/>
              <a:gd name="connsiteY3997" fmla="*/ 798000 h 4571839"/>
              <a:gd name="connsiteX3998" fmla="*/ 991105 w 5878513"/>
              <a:gd name="connsiteY3998" fmla="*/ 791126 h 4571839"/>
              <a:gd name="connsiteX3999" fmla="*/ 988707 w 5878513"/>
              <a:gd name="connsiteY3999" fmla="*/ 783198 h 4571839"/>
              <a:gd name="connsiteX4000" fmla="*/ 983721 w 5878513"/>
              <a:gd name="connsiteY4000" fmla="*/ 784776 h 4571839"/>
              <a:gd name="connsiteX4001" fmla="*/ 978958 w 5878513"/>
              <a:gd name="connsiteY4001" fmla="*/ 782654 h 4571839"/>
              <a:gd name="connsiteX4002" fmla="*/ 957792 w 5878513"/>
              <a:gd name="connsiteY4002" fmla="*/ 767831 h 4571839"/>
              <a:gd name="connsiteX4003" fmla="*/ 936625 w 5878513"/>
              <a:gd name="connsiteY4003" fmla="*/ 753018 h 4571839"/>
              <a:gd name="connsiteX4004" fmla="*/ 931863 w 5878513"/>
              <a:gd name="connsiteY4004" fmla="*/ 750372 h 4571839"/>
              <a:gd name="connsiteX4005" fmla="*/ 782637 w 5878513"/>
              <a:gd name="connsiteY4005" fmla="*/ 743494 h 4571839"/>
              <a:gd name="connsiteX4006" fmla="*/ 784754 w 5878513"/>
              <a:gd name="connsiteY4006" fmla="*/ 746139 h 4571839"/>
              <a:gd name="connsiteX4007" fmla="*/ 786871 w 5878513"/>
              <a:gd name="connsiteY4007" fmla="*/ 747197 h 4571839"/>
              <a:gd name="connsiteX4008" fmla="*/ 803275 w 5878513"/>
              <a:gd name="connsiteY4008" fmla="*/ 760420 h 4571839"/>
              <a:gd name="connsiteX4009" fmla="*/ 838200 w 5878513"/>
              <a:gd name="connsiteY4009" fmla="*/ 777360 h 4571839"/>
              <a:gd name="connsiteX4010" fmla="*/ 876300 w 5878513"/>
              <a:gd name="connsiteY4010" fmla="*/ 789540 h 4571839"/>
              <a:gd name="connsiteX4011" fmla="*/ 914400 w 5878513"/>
              <a:gd name="connsiteY4011" fmla="*/ 802233 h 4571839"/>
              <a:gd name="connsiteX4012" fmla="*/ 931334 w 5878513"/>
              <a:gd name="connsiteY4012" fmla="*/ 811222 h 4571839"/>
              <a:gd name="connsiteX4013" fmla="*/ 932921 w 5878513"/>
              <a:gd name="connsiteY4013" fmla="*/ 812281 h 4571839"/>
              <a:gd name="connsiteX4014" fmla="*/ 931863 w 5878513"/>
              <a:gd name="connsiteY4014" fmla="*/ 814396 h 4571839"/>
              <a:gd name="connsiteX4015" fmla="*/ 931213 w 5878513"/>
              <a:gd name="connsiteY4015" fmla="*/ 815048 h 4571839"/>
              <a:gd name="connsiteX4016" fmla="*/ 935226 w 5878513"/>
              <a:gd name="connsiteY4016" fmla="*/ 816508 h 4571839"/>
              <a:gd name="connsiteX4017" fmla="*/ 936283 w 5878513"/>
              <a:gd name="connsiteY4017" fmla="*/ 818096 h 4571839"/>
              <a:gd name="connsiteX4018" fmla="*/ 937867 w 5878513"/>
              <a:gd name="connsiteY4018" fmla="*/ 819682 h 4571839"/>
              <a:gd name="connsiteX4019" fmla="*/ 943150 w 5878513"/>
              <a:gd name="connsiteY4019" fmla="*/ 810161 h 4571839"/>
              <a:gd name="connsiteX4020" fmla="*/ 944735 w 5878513"/>
              <a:gd name="connsiteY4020" fmla="*/ 806993 h 4571839"/>
              <a:gd name="connsiteX4021" fmla="*/ 945841 w 5878513"/>
              <a:gd name="connsiteY4021" fmla="*/ 805664 h 4571839"/>
              <a:gd name="connsiteX4022" fmla="*/ 940329 w 5878513"/>
              <a:gd name="connsiteY4022" fmla="*/ 803290 h 4571839"/>
              <a:gd name="connsiteX4023" fmla="*/ 875242 w 5878513"/>
              <a:gd name="connsiteY4023" fmla="*/ 767301 h 4571839"/>
              <a:gd name="connsiteX4024" fmla="*/ 845079 w 5878513"/>
              <a:gd name="connsiteY4024" fmla="*/ 746665 h 4571839"/>
              <a:gd name="connsiteX4025" fmla="*/ 814388 w 5878513"/>
              <a:gd name="connsiteY4025" fmla="*/ 745086 h 4571839"/>
              <a:gd name="connsiteX4026" fmla="*/ 1634684 w 5878513"/>
              <a:gd name="connsiteY4026" fmla="*/ 742249 h 4571839"/>
              <a:gd name="connsiteX4027" fmla="*/ 1634446 w 5878513"/>
              <a:gd name="connsiteY4027" fmla="*/ 742432 h 4571839"/>
              <a:gd name="connsiteX4028" fmla="*/ 1651891 w 5878513"/>
              <a:gd name="connsiteY4028" fmla="*/ 752488 h 4571839"/>
              <a:gd name="connsiteX4029" fmla="*/ 1669336 w 5878513"/>
              <a:gd name="connsiteY4029" fmla="*/ 763064 h 4571839"/>
              <a:gd name="connsiteX4030" fmla="*/ 1678668 w 5878513"/>
              <a:gd name="connsiteY4030" fmla="*/ 764423 h 4571839"/>
              <a:gd name="connsiteX4031" fmla="*/ 1671038 w 5878513"/>
              <a:gd name="connsiteY4031" fmla="*/ 759818 h 4571839"/>
              <a:gd name="connsiteX4032" fmla="*/ 1646540 w 5878513"/>
              <a:gd name="connsiteY4032" fmla="*/ 743159 h 4571839"/>
              <a:gd name="connsiteX4033" fmla="*/ 4872038 w 5878513"/>
              <a:gd name="connsiteY4033" fmla="*/ 723881 h 4571839"/>
              <a:gd name="connsiteX4034" fmla="*/ 4870534 w 5878513"/>
              <a:gd name="connsiteY4034" fmla="*/ 725468 h 4571839"/>
              <a:gd name="connsiteX4035" fmla="*/ 4865521 w 5878513"/>
              <a:gd name="connsiteY4035" fmla="*/ 727056 h 4571839"/>
              <a:gd name="connsiteX4036" fmla="*/ 4862513 w 5878513"/>
              <a:gd name="connsiteY4036" fmla="*/ 726262 h 4571839"/>
              <a:gd name="connsiteX4037" fmla="*/ 4866022 w 5878513"/>
              <a:gd name="connsiteY4037" fmla="*/ 724278 h 4571839"/>
              <a:gd name="connsiteX4038" fmla="*/ 4904468 w 5878513"/>
              <a:gd name="connsiteY4038" fmla="*/ 715928 h 4571839"/>
              <a:gd name="connsiteX4039" fmla="*/ 4914106 w 5878513"/>
              <a:gd name="connsiteY4039" fmla="*/ 719102 h 4571839"/>
              <a:gd name="connsiteX4040" fmla="*/ 4917508 w 5878513"/>
              <a:gd name="connsiteY4040" fmla="*/ 715928 h 4571839"/>
              <a:gd name="connsiteX4041" fmla="*/ 4918075 w 5878513"/>
              <a:gd name="connsiteY4041" fmla="*/ 717516 h 4571839"/>
              <a:gd name="connsiteX4042" fmla="*/ 4917508 w 5878513"/>
              <a:gd name="connsiteY4042" fmla="*/ 720690 h 4571839"/>
              <a:gd name="connsiteX4043" fmla="*/ 4909571 w 5878513"/>
              <a:gd name="connsiteY4043" fmla="*/ 719634 h 4571839"/>
              <a:gd name="connsiteX4044" fmla="*/ 4902200 w 5878513"/>
              <a:gd name="connsiteY4044" fmla="*/ 717516 h 4571839"/>
              <a:gd name="connsiteX4045" fmla="*/ 4886854 w 5878513"/>
              <a:gd name="connsiteY4045" fmla="*/ 703224 h 4571839"/>
              <a:gd name="connsiteX4046" fmla="*/ 4890029 w 5878513"/>
              <a:gd name="connsiteY4046" fmla="*/ 705872 h 4571839"/>
              <a:gd name="connsiteX4047" fmla="*/ 4892675 w 5878513"/>
              <a:gd name="connsiteY4047" fmla="*/ 707460 h 4571839"/>
              <a:gd name="connsiteX4048" fmla="*/ 4888442 w 5878513"/>
              <a:gd name="connsiteY4048" fmla="*/ 707989 h 4571839"/>
              <a:gd name="connsiteX4049" fmla="*/ 4879975 w 5878513"/>
              <a:gd name="connsiteY4049" fmla="*/ 707460 h 4571839"/>
              <a:gd name="connsiteX4050" fmla="*/ 4880504 w 5878513"/>
              <a:gd name="connsiteY4050" fmla="*/ 704814 h 4571839"/>
              <a:gd name="connsiteX4051" fmla="*/ 4886854 w 5878513"/>
              <a:gd name="connsiteY4051" fmla="*/ 704814 h 4571839"/>
              <a:gd name="connsiteX4052" fmla="*/ 918105 w 5878513"/>
              <a:gd name="connsiteY4052" fmla="*/ 690057 h 4571839"/>
              <a:gd name="connsiteX4053" fmla="*/ 956204 w 5878513"/>
              <a:gd name="connsiteY4053" fmla="*/ 720215 h 4571839"/>
              <a:gd name="connsiteX4054" fmla="*/ 984988 w 5878513"/>
              <a:gd name="connsiteY4054" fmla="*/ 745243 h 4571839"/>
              <a:gd name="connsiteX4055" fmla="*/ 986348 w 5878513"/>
              <a:gd name="connsiteY4055" fmla="*/ 727088 h 4571839"/>
              <a:gd name="connsiteX4056" fmla="*/ 986379 w 5878513"/>
              <a:gd name="connsiteY4056" fmla="*/ 725847 h 4571839"/>
              <a:gd name="connsiteX4057" fmla="*/ 966788 w 5878513"/>
              <a:gd name="connsiteY4057" fmla="*/ 713866 h 4571839"/>
              <a:gd name="connsiteX4058" fmla="*/ 4293495 w 5878513"/>
              <a:gd name="connsiteY4058" fmla="*/ 686825 h 4571839"/>
              <a:gd name="connsiteX4059" fmla="*/ 4291378 w 5878513"/>
              <a:gd name="connsiteY4059" fmla="*/ 687884 h 4571839"/>
              <a:gd name="connsiteX4060" fmla="*/ 4291378 w 5878513"/>
              <a:gd name="connsiteY4060" fmla="*/ 690175 h 4571839"/>
              <a:gd name="connsiteX4061" fmla="*/ 4297124 w 5878513"/>
              <a:gd name="connsiteY4061" fmla="*/ 696275 h 4571839"/>
              <a:gd name="connsiteX4062" fmla="*/ 4297729 w 5878513"/>
              <a:gd name="connsiteY4062" fmla="*/ 694761 h 4571839"/>
              <a:gd name="connsiteX4063" fmla="*/ 4303551 w 5878513"/>
              <a:gd name="connsiteY4063" fmla="*/ 695290 h 4571839"/>
              <a:gd name="connsiteX4064" fmla="*/ 4302492 w 5878513"/>
              <a:gd name="connsiteY4064" fmla="*/ 691588 h 4571839"/>
              <a:gd name="connsiteX4065" fmla="*/ 4300375 w 5878513"/>
              <a:gd name="connsiteY4065" fmla="*/ 690001 h 4571839"/>
              <a:gd name="connsiteX4066" fmla="*/ 4295612 w 5878513"/>
              <a:gd name="connsiteY4066" fmla="*/ 690529 h 4571839"/>
              <a:gd name="connsiteX4067" fmla="*/ 5300663 w 5878513"/>
              <a:gd name="connsiteY4067" fmla="*/ 681027 h 4571839"/>
              <a:gd name="connsiteX4068" fmla="*/ 5306512 w 5878513"/>
              <a:gd name="connsiteY4068" fmla="*/ 681622 h 4571839"/>
              <a:gd name="connsiteX4069" fmla="*/ 5311776 w 5878513"/>
              <a:gd name="connsiteY4069" fmla="*/ 682812 h 4571839"/>
              <a:gd name="connsiteX4070" fmla="*/ 5310606 w 5878513"/>
              <a:gd name="connsiteY4070" fmla="*/ 685787 h 4571839"/>
              <a:gd name="connsiteX4071" fmla="*/ 5301248 w 5878513"/>
              <a:gd name="connsiteY4071" fmla="*/ 684002 h 4571839"/>
              <a:gd name="connsiteX4072" fmla="*/ 4311571 w 5878513"/>
              <a:gd name="connsiteY4072" fmla="*/ 680364 h 4571839"/>
              <a:gd name="connsiteX4073" fmla="*/ 4309011 w 5878513"/>
              <a:gd name="connsiteY4073" fmla="*/ 680653 h 4571839"/>
              <a:gd name="connsiteX4074" fmla="*/ 4310431 w 5878513"/>
              <a:gd name="connsiteY4074" fmla="*/ 681007 h 4571839"/>
              <a:gd name="connsiteX4075" fmla="*/ 4918076 w 5878513"/>
              <a:gd name="connsiteY4075" fmla="*/ 671480 h 4571839"/>
              <a:gd name="connsiteX4076" fmla="*/ 4917091 w 5878513"/>
              <a:gd name="connsiteY4076" fmla="*/ 676442 h 4571839"/>
              <a:gd name="connsiteX4077" fmla="*/ 4913642 w 5878513"/>
              <a:gd name="connsiteY4077" fmla="*/ 679420 h 4571839"/>
              <a:gd name="connsiteX4078" fmla="*/ 4903788 w 5878513"/>
              <a:gd name="connsiteY4078" fmla="*/ 678426 h 4571839"/>
              <a:gd name="connsiteX4079" fmla="*/ 4913642 w 5878513"/>
              <a:gd name="connsiteY4079" fmla="*/ 676442 h 4571839"/>
              <a:gd name="connsiteX4080" fmla="*/ 4316782 w 5878513"/>
              <a:gd name="connsiteY4080" fmla="*/ 662482 h 4571839"/>
              <a:gd name="connsiteX4081" fmla="*/ 4316609 w 5878513"/>
              <a:gd name="connsiteY4081" fmla="*/ 662540 h 4571839"/>
              <a:gd name="connsiteX4082" fmla="*/ 4316782 w 5878513"/>
              <a:gd name="connsiteY4082" fmla="*/ 662529 h 4571839"/>
              <a:gd name="connsiteX4083" fmla="*/ 1639454 w 5878513"/>
              <a:gd name="connsiteY4083" fmla="*/ 660812 h 4571839"/>
              <a:gd name="connsiteX4084" fmla="*/ 1639204 w 5878513"/>
              <a:gd name="connsiteY4084" fmla="*/ 663067 h 4571839"/>
              <a:gd name="connsiteX4085" fmla="*/ 1636715 w 5878513"/>
              <a:gd name="connsiteY4085" fmla="*/ 666557 h 4571839"/>
              <a:gd name="connsiteX4086" fmla="*/ 1651215 w 5878513"/>
              <a:gd name="connsiteY4086" fmla="*/ 680208 h 4571839"/>
              <a:gd name="connsiteX4087" fmla="*/ 1669141 w 5878513"/>
              <a:gd name="connsiteY4087" fmla="*/ 701836 h 4571839"/>
              <a:gd name="connsiteX4088" fmla="*/ 1673886 w 5878513"/>
              <a:gd name="connsiteY4088" fmla="*/ 707115 h 4571839"/>
              <a:gd name="connsiteX4089" fmla="*/ 1680741 w 5878513"/>
              <a:gd name="connsiteY4089" fmla="*/ 711337 h 4571839"/>
              <a:gd name="connsiteX4090" fmla="*/ 1694976 w 5878513"/>
              <a:gd name="connsiteY4090" fmla="*/ 719779 h 4571839"/>
              <a:gd name="connsiteX4091" fmla="*/ 1704787 w 5878513"/>
              <a:gd name="connsiteY4091" fmla="*/ 731302 h 4571839"/>
              <a:gd name="connsiteX4092" fmla="*/ 1715331 w 5878513"/>
              <a:gd name="connsiteY4092" fmla="*/ 736758 h 4571839"/>
              <a:gd name="connsiteX4093" fmla="*/ 1743873 w 5878513"/>
              <a:gd name="connsiteY4093" fmla="*/ 744022 h 4571839"/>
              <a:gd name="connsiteX4094" fmla="*/ 1765512 w 5878513"/>
              <a:gd name="connsiteY4094" fmla="*/ 748353 h 4571839"/>
              <a:gd name="connsiteX4095" fmla="*/ 1767540 w 5878513"/>
              <a:gd name="connsiteY4095" fmla="*/ 746139 h 4571839"/>
              <a:gd name="connsiteX4096" fmla="*/ 1784480 w 5878513"/>
              <a:gd name="connsiteY4096" fmla="*/ 735030 h 4571839"/>
              <a:gd name="connsiteX4097" fmla="*/ 1795068 w 5878513"/>
              <a:gd name="connsiteY4097" fmla="*/ 730796 h 4571839"/>
              <a:gd name="connsiteX4098" fmla="*/ 1777598 w 5878513"/>
              <a:gd name="connsiteY4098" fmla="*/ 729211 h 4571839"/>
              <a:gd name="connsiteX4099" fmla="*/ 1759298 w 5878513"/>
              <a:gd name="connsiteY4099" fmla="*/ 726748 h 4571839"/>
              <a:gd name="connsiteX4100" fmla="*/ 1758958 w 5878513"/>
              <a:gd name="connsiteY4100" fmla="*/ 727089 h 4571839"/>
              <a:gd name="connsiteX4101" fmla="*/ 1756851 w 5878513"/>
              <a:gd name="connsiteY4101" fmla="*/ 727089 h 4571839"/>
              <a:gd name="connsiteX4102" fmla="*/ 1755093 w 5878513"/>
              <a:gd name="connsiteY4102" fmla="*/ 726182 h 4571839"/>
              <a:gd name="connsiteX4103" fmla="*/ 1750070 w 5878513"/>
              <a:gd name="connsiteY4103" fmla="*/ 725505 h 4571839"/>
              <a:gd name="connsiteX4104" fmla="*/ 1731012 w 5878513"/>
              <a:gd name="connsiteY4104" fmla="*/ 721805 h 4571839"/>
              <a:gd name="connsiteX4105" fmla="*/ 1699778 w 5878513"/>
              <a:gd name="connsiteY4105" fmla="*/ 708577 h 4571839"/>
              <a:gd name="connsiteX4106" fmla="*/ 1688132 w 5878513"/>
              <a:gd name="connsiteY4106" fmla="*/ 701166 h 4571839"/>
              <a:gd name="connsiteX4107" fmla="*/ 1669074 w 5878513"/>
              <a:gd name="connsiteY4107" fmla="*/ 686357 h 4571839"/>
              <a:gd name="connsiteX4108" fmla="*/ 1647898 w 5878513"/>
              <a:gd name="connsiteY4108" fmla="*/ 667309 h 4571839"/>
              <a:gd name="connsiteX4109" fmla="*/ 4682067 w 5878513"/>
              <a:gd name="connsiteY4109" fmla="*/ 655618 h 4571839"/>
              <a:gd name="connsiteX4110" fmla="*/ 4688418 w 5878513"/>
              <a:gd name="connsiteY4110" fmla="*/ 657205 h 4571839"/>
              <a:gd name="connsiteX4111" fmla="*/ 4691593 w 5878513"/>
              <a:gd name="connsiteY4111" fmla="*/ 656675 h 4571839"/>
              <a:gd name="connsiteX4112" fmla="*/ 4692651 w 5878513"/>
              <a:gd name="connsiteY4112" fmla="*/ 657205 h 4571839"/>
              <a:gd name="connsiteX4113" fmla="*/ 4691593 w 5878513"/>
              <a:gd name="connsiteY4113" fmla="*/ 659324 h 4571839"/>
              <a:gd name="connsiteX4114" fmla="*/ 4685243 w 5878513"/>
              <a:gd name="connsiteY4114" fmla="*/ 660382 h 4571839"/>
              <a:gd name="connsiteX4115" fmla="*/ 4681538 w 5878513"/>
              <a:gd name="connsiteY4115" fmla="*/ 660382 h 4571839"/>
              <a:gd name="connsiteX4116" fmla="*/ 4681538 w 5878513"/>
              <a:gd name="connsiteY4116" fmla="*/ 659324 h 4571839"/>
              <a:gd name="connsiteX4117" fmla="*/ 4683126 w 5878513"/>
              <a:gd name="connsiteY4117" fmla="*/ 658793 h 4571839"/>
              <a:gd name="connsiteX4118" fmla="*/ 4755092 w 5878513"/>
              <a:gd name="connsiteY4118" fmla="*/ 655598 h 4571839"/>
              <a:gd name="connsiteX4119" fmla="*/ 4764088 w 5878513"/>
              <a:gd name="connsiteY4119" fmla="*/ 656657 h 4571839"/>
              <a:gd name="connsiteX4120" fmla="*/ 4757209 w 5878513"/>
              <a:gd name="connsiteY4120" fmla="*/ 658774 h 4571839"/>
              <a:gd name="connsiteX4121" fmla="*/ 4748213 w 5878513"/>
              <a:gd name="connsiteY4121" fmla="*/ 658774 h 4571839"/>
              <a:gd name="connsiteX4122" fmla="*/ 899054 w 5878513"/>
              <a:gd name="connsiteY4122" fmla="*/ 653010 h 4571839"/>
              <a:gd name="connsiteX4123" fmla="*/ 896938 w 5878513"/>
              <a:gd name="connsiteY4123" fmla="*/ 661482 h 4571839"/>
              <a:gd name="connsiteX4124" fmla="*/ 892175 w 5878513"/>
              <a:gd name="connsiteY4124" fmla="*/ 670481 h 4571839"/>
              <a:gd name="connsiteX4125" fmla="*/ 900642 w 5878513"/>
              <a:gd name="connsiteY4125" fmla="*/ 676831 h 4571839"/>
              <a:gd name="connsiteX4126" fmla="*/ 944033 w 5878513"/>
              <a:gd name="connsiteY4126" fmla="*/ 696401 h 4571839"/>
              <a:gd name="connsiteX4127" fmla="*/ 986510 w 5878513"/>
              <a:gd name="connsiteY4127" fmla="*/ 720675 h 4571839"/>
              <a:gd name="connsiteX4128" fmla="*/ 986641 w 5878513"/>
              <a:gd name="connsiteY4128" fmla="*/ 715483 h 4571839"/>
              <a:gd name="connsiteX4129" fmla="*/ 974725 w 5878513"/>
              <a:gd name="connsiteY4129" fmla="*/ 705401 h 4571839"/>
              <a:gd name="connsiteX4130" fmla="*/ 954617 w 5878513"/>
              <a:gd name="connsiteY4130" fmla="*/ 687941 h 4571839"/>
              <a:gd name="connsiteX4131" fmla="*/ 926571 w 5878513"/>
              <a:gd name="connsiteY4131" fmla="*/ 671009 h 4571839"/>
              <a:gd name="connsiteX4132" fmla="*/ 4664076 w 5878513"/>
              <a:gd name="connsiteY4132" fmla="*/ 652440 h 4571839"/>
              <a:gd name="connsiteX4133" fmla="*/ 4663018 w 5878513"/>
              <a:gd name="connsiteY4133" fmla="*/ 655844 h 4571839"/>
              <a:gd name="connsiteX4134" fmla="*/ 4659314 w 5878513"/>
              <a:gd name="connsiteY4134" fmla="*/ 659814 h 4571839"/>
              <a:gd name="connsiteX4135" fmla="*/ 4654551 w 5878513"/>
              <a:gd name="connsiteY4135" fmla="*/ 660382 h 4571839"/>
              <a:gd name="connsiteX4136" fmla="*/ 4659314 w 5878513"/>
              <a:gd name="connsiteY4136" fmla="*/ 656411 h 4571839"/>
              <a:gd name="connsiteX4137" fmla="*/ 4884738 w 5878513"/>
              <a:gd name="connsiteY4137" fmla="*/ 650854 h 4571839"/>
              <a:gd name="connsiteX4138" fmla="*/ 4887913 w 5878513"/>
              <a:gd name="connsiteY4138" fmla="*/ 651308 h 4571839"/>
              <a:gd name="connsiteX4139" fmla="*/ 4892676 w 5878513"/>
              <a:gd name="connsiteY4139" fmla="*/ 650854 h 4571839"/>
              <a:gd name="connsiteX4140" fmla="*/ 4892676 w 5878513"/>
              <a:gd name="connsiteY4140" fmla="*/ 654031 h 4571839"/>
              <a:gd name="connsiteX4141" fmla="*/ 4885797 w 5878513"/>
              <a:gd name="connsiteY4141" fmla="*/ 653122 h 4571839"/>
              <a:gd name="connsiteX4142" fmla="*/ 4463706 w 5878513"/>
              <a:gd name="connsiteY4142" fmla="*/ 646088 h 4571839"/>
              <a:gd name="connsiteX4143" fmla="*/ 4470884 w 5878513"/>
              <a:gd name="connsiteY4143" fmla="*/ 647146 h 4571839"/>
              <a:gd name="connsiteX4144" fmla="*/ 4471988 w 5878513"/>
              <a:gd name="connsiteY4144" fmla="*/ 650323 h 4571839"/>
              <a:gd name="connsiteX4145" fmla="*/ 4468123 w 5878513"/>
              <a:gd name="connsiteY4145" fmla="*/ 650853 h 4571839"/>
              <a:gd name="connsiteX4146" fmla="*/ 4460945 w 5878513"/>
              <a:gd name="connsiteY4146" fmla="*/ 650323 h 4571839"/>
              <a:gd name="connsiteX4147" fmla="*/ 4459288 w 5878513"/>
              <a:gd name="connsiteY4147" fmla="*/ 647146 h 4571839"/>
              <a:gd name="connsiteX4148" fmla="*/ 5675146 w 5878513"/>
              <a:gd name="connsiteY4148" fmla="*/ 622278 h 4571839"/>
              <a:gd name="connsiteX4149" fmla="*/ 5681663 w 5878513"/>
              <a:gd name="connsiteY4149" fmla="*/ 622278 h 4571839"/>
              <a:gd name="connsiteX4150" fmla="*/ 5679658 w 5878513"/>
              <a:gd name="connsiteY4150" fmla="*/ 624264 h 4571839"/>
              <a:gd name="connsiteX4151" fmla="*/ 5674143 w 5878513"/>
              <a:gd name="connsiteY4151" fmla="*/ 625453 h 4571839"/>
              <a:gd name="connsiteX4152" fmla="*/ 5672138 w 5878513"/>
              <a:gd name="connsiteY4152" fmla="*/ 624661 h 4571839"/>
              <a:gd name="connsiteX4153" fmla="*/ 1585029 w 5878513"/>
              <a:gd name="connsiteY4153" fmla="*/ 620057 h 4571839"/>
              <a:gd name="connsiteX4154" fmla="*/ 1578972 w 5878513"/>
              <a:gd name="connsiteY4154" fmla="*/ 620496 h 4571839"/>
              <a:gd name="connsiteX4155" fmla="*/ 1585836 w 5878513"/>
              <a:gd name="connsiteY4155" fmla="*/ 624789 h 4571839"/>
              <a:gd name="connsiteX4156" fmla="*/ 1600072 w 5878513"/>
              <a:gd name="connsiteY4156" fmla="*/ 637981 h 4571839"/>
              <a:gd name="connsiteX4157" fmla="*/ 1591109 w 5878513"/>
              <a:gd name="connsiteY4157" fmla="*/ 626900 h 4571839"/>
              <a:gd name="connsiteX4158" fmla="*/ 1590252 w 5878513"/>
              <a:gd name="connsiteY4158" fmla="*/ 619678 h 4571839"/>
              <a:gd name="connsiteX4159" fmla="*/ 1585668 w 5878513"/>
              <a:gd name="connsiteY4159" fmla="*/ 620011 h 4571839"/>
              <a:gd name="connsiteX4160" fmla="*/ 1606926 w 5878513"/>
              <a:gd name="connsiteY4160" fmla="*/ 638508 h 4571839"/>
              <a:gd name="connsiteX4161" fmla="*/ 1620273 w 5878513"/>
              <a:gd name="connsiteY4161" fmla="*/ 651075 h 4571839"/>
              <a:gd name="connsiteX4162" fmla="*/ 1631549 w 5878513"/>
              <a:gd name="connsiteY4162" fmla="*/ 654731 h 4571839"/>
              <a:gd name="connsiteX4163" fmla="*/ 1599724 w 5878513"/>
              <a:gd name="connsiteY4163" fmla="*/ 630260 h 4571839"/>
              <a:gd name="connsiteX4164" fmla="*/ 5478146 w 5878513"/>
              <a:gd name="connsiteY4164" fmla="*/ 617515 h 4571839"/>
              <a:gd name="connsiteX4165" fmla="*/ 5484814 w 5878513"/>
              <a:gd name="connsiteY4165" fmla="*/ 620238 h 4571839"/>
              <a:gd name="connsiteX4166" fmla="*/ 5473701 w 5878513"/>
              <a:gd name="connsiteY4166" fmla="*/ 622278 h 4571839"/>
              <a:gd name="connsiteX4167" fmla="*/ 5145996 w 5878513"/>
              <a:gd name="connsiteY4167" fmla="*/ 617514 h 4571839"/>
              <a:gd name="connsiteX4168" fmla="*/ 5156201 w 5878513"/>
              <a:gd name="connsiteY4168" fmla="*/ 617514 h 4571839"/>
              <a:gd name="connsiteX4169" fmla="*/ 5152232 w 5878513"/>
              <a:gd name="connsiteY4169" fmla="*/ 619632 h 4571839"/>
              <a:gd name="connsiteX4170" fmla="*/ 5140326 w 5878513"/>
              <a:gd name="connsiteY4170" fmla="*/ 620690 h 4571839"/>
              <a:gd name="connsiteX4171" fmla="*/ 5740401 w 5878513"/>
              <a:gd name="connsiteY4171" fmla="*/ 609578 h 4571839"/>
              <a:gd name="connsiteX4172" fmla="*/ 5739872 w 5878513"/>
              <a:gd name="connsiteY4172" fmla="*/ 611446 h 4571839"/>
              <a:gd name="connsiteX4173" fmla="*/ 5733522 w 5878513"/>
              <a:gd name="connsiteY4173" fmla="*/ 613779 h 4571839"/>
              <a:gd name="connsiteX4174" fmla="*/ 5736168 w 5878513"/>
              <a:gd name="connsiteY4174" fmla="*/ 614715 h 4571839"/>
              <a:gd name="connsiteX4175" fmla="*/ 5731405 w 5878513"/>
              <a:gd name="connsiteY4175" fmla="*/ 617517 h 4571839"/>
              <a:gd name="connsiteX4176" fmla="*/ 5724526 w 5878513"/>
              <a:gd name="connsiteY4176" fmla="*/ 617517 h 4571839"/>
              <a:gd name="connsiteX4177" fmla="*/ 5728230 w 5878513"/>
              <a:gd name="connsiteY4177" fmla="*/ 614715 h 4571839"/>
              <a:gd name="connsiteX4178" fmla="*/ 5730876 w 5878513"/>
              <a:gd name="connsiteY4178" fmla="*/ 610044 h 4571839"/>
              <a:gd name="connsiteX4179" fmla="*/ 5734580 w 5878513"/>
              <a:gd name="connsiteY4179" fmla="*/ 610978 h 4571839"/>
              <a:gd name="connsiteX4180" fmla="*/ 5791201 w 5878513"/>
              <a:gd name="connsiteY4180" fmla="*/ 607988 h 4571839"/>
              <a:gd name="connsiteX4181" fmla="*/ 5789613 w 5878513"/>
              <a:gd name="connsiteY4181" fmla="*/ 610433 h 4571839"/>
              <a:gd name="connsiteX4182" fmla="*/ 5785909 w 5878513"/>
              <a:gd name="connsiteY4182" fmla="*/ 611898 h 4571839"/>
              <a:gd name="connsiteX4183" fmla="*/ 5785909 w 5878513"/>
              <a:gd name="connsiteY4183" fmla="*/ 614341 h 4571839"/>
              <a:gd name="connsiteX4184" fmla="*/ 5784322 w 5878513"/>
              <a:gd name="connsiteY4184" fmla="*/ 614341 h 4571839"/>
              <a:gd name="connsiteX4185" fmla="*/ 5784322 w 5878513"/>
              <a:gd name="connsiteY4185" fmla="*/ 613362 h 4571839"/>
              <a:gd name="connsiteX4186" fmla="*/ 5781676 w 5878513"/>
              <a:gd name="connsiteY4186" fmla="*/ 613852 h 4571839"/>
              <a:gd name="connsiteX4187" fmla="*/ 5784322 w 5878513"/>
              <a:gd name="connsiteY4187" fmla="*/ 609455 h 4571839"/>
              <a:gd name="connsiteX4188" fmla="*/ 5232005 w 5878513"/>
              <a:gd name="connsiteY4188" fmla="*/ 607987 h 4571839"/>
              <a:gd name="connsiteX4189" fmla="*/ 5233989 w 5878513"/>
              <a:gd name="connsiteY4189" fmla="*/ 609719 h 4571839"/>
              <a:gd name="connsiteX4190" fmla="*/ 5230516 w 5878513"/>
              <a:gd name="connsiteY4190" fmla="*/ 614339 h 4571839"/>
              <a:gd name="connsiteX4191" fmla="*/ 5227043 w 5878513"/>
              <a:gd name="connsiteY4191" fmla="*/ 614339 h 4571839"/>
              <a:gd name="connsiteX4192" fmla="*/ 5226051 w 5878513"/>
              <a:gd name="connsiteY4192" fmla="*/ 610875 h 4571839"/>
              <a:gd name="connsiteX4193" fmla="*/ 5231012 w 5878513"/>
              <a:gd name="connsiteY4193" fmla="*/ 610875 h 4571839"/>
              <a:gd name="connsiteX4194" fmla="*/ 5300580 w 5878513"/>
              <a:gd name="connsiteY4194" fmla="*/ 604810 h 4571839"/>
              <a:gd name="connsiteX4195" fmla="*/ 5305593 w 5878513"/>
              <a:gd name="connsiteY4195" fmla="*/ 605716 h 4571839"/>
              <a:gd name="connsiteX4196" fmla="*/ 5308601 w 5878513"/>
              <a:gd name="connsiteY4196" fmla="*/ 605716 h 4571839"/>
              <a:gd name="connsiteX4197" fmla="*/ 5305593 w 5878513"/>
              <a:gd name="connsiteY4197" fmla="*/ 607532 h 4571839"/>
              <a:gd name="connsiteX4198" fmla="*/ 5299076 w 5878513"/>
              <a:gd name="connsiteY4198" fmla="*/ 607987 h 4571839"/>
              <a:gd name="connsiteX4199" fmla="*/ 5770563 w 5878513"/>
              <a:gd name="connsiteY4199" fmla="*/ 601633 h 4571839"/>
              <a:gd name="connsiteX4200" fmla="*/ 5768749 w 5878513"/>
              <a:gd name="connsiteY4200" fmla="*/ 606399 h 4571839"/>
              <a:gd name="connsiteX4201" fmla="*/ 5764213 w 5878513"/>
              <a:gd name="connsiteY4201" fmla="*/ 607988 h 4571839"/>
              <a:gd name="connsiteX4202" fmla="*/ 5766027 w 5878513"/>
              <a:gd name="connsiteY4202" fmla="*/ 603223 h 4571839"/>
              <a:gd name="connsiteX4203" fmla="*/ 1569790 w 5878513"/>
              <a:gd name="connsiteY4203" fmla="*/ 591205 h 4571839"/>
              <a:gd name="connsiteX4204" fmla="*/ 1538136 w 5878513"/>
              <a:gd name="connsiteY4204" fmla="*/ 594175 h 4571839"/>
              <a:gd name="connsiteX4205" fmla="*/ 1549818 w 5878513"/>
              <a:gd name="connsiteY4205" fmla="*/ 602689 h 4571839"/>
              <a:gd name="connsiteX4206" fmla="*/ 1585709 w 5878513"/>
              <a:gd name="connsiteY4206" fmla="*/ 601179 h 4571839"/>
              <a:gd name="connsiteX4207" fmla="*/ 1585960 w 5878513"/>
              <a:gd name="connsiteY4207" fmla="*/ 600614 h 4571839"/>
              <a:gd name="connsiteX4208" fmla="*/ 1581725 w 5878513"/>
              <a:gd name="connsiteY4208" fmla="*/ 597436 h 4571839"/>
              <a:gd name="connsiteX4209" fmla="*/ 5396972 w 5878513"/>
              <a:gd name="connsiteY4209" fmla="*/ 590510 h 4571839"/>
              <a:gd name="connsiteX4210" fmla="*/ 5400676 w 5878513"/>
              <a:gd name="connsiteY4210" fmla="*/ 590510 h 4571839"/>
              <a:gd name="connsiteX4211" fmla="*/ 5400676 w 5878513"/>
              <a:gd name="connsiteY4211" fmla="*/ 593845 h 4571839"/>
              <a:gd name="connsiteX4212" fmla="*/ 5403851 w 5878513"/>
              <a:gd name="connsiteY4212" fmla="*/ 595277 h 4571839"/>
              <a:gd name="connsiteX4213" fmla="*/ 5402264 w 5878513"/>
              <a:gd name="connsiteY4213" fmla="*/ 598613 h 4571839"/>
              <a:gd name="connsiteX4214" fmla="*/ 5398559 w 5878513"/>
              <a:gd name="connsiteY4214" fmla="*/ 600041 h 4571839"/>
              <a:gd name="connsiteX4215" fmla="*/ 5395913 w 5878513"/>
              <a:gd name="connsiteY4215" fmla="*/ 595754 h 4571839"/>
              <a:gd name="connsiteX4216" fmla="*/ 4703763 w 5878513"/>
              <a:gd name="connsiteY4216" fmla="*/ 585741 h 4571839"/>
              <a:gd name="connsiteX4217" fmla="*/ 4703267 w 5878513"/>
              <a:gd name="connsiteY4217" fmla="*/ 589666 h 4571839"/>
              <a:gd name="connsiteX4218" fmla="*/ 4696818 w 5878513"/>
              <a:gd name="connsiteY4218" fmla="*/ 591348 h 4571839"/>
              <a:gd name="connsiteX4219" fmla="*/ 4695330 w 5878513"/>
              <a:gd name="connsiteY4219" fmla="*/ 595274 h 4571839"/>
              <a:gd name="connsiteX4220" fmla="*/ 4690369 w 5878513"/>
              <a:gd name="connsiteY4220" fmla="*/ 593592 h 4571839"/>
              <a:gd name="connsiteX4221" fmla="*/ 4687888 w 5878513"/>
              <a:gd name="connsiteY4221" fmla="*/ 589666 h 4571839"/>
              <a:gd name="connsiteX4222" fmla="*/ 4691857 w 5878513"/>
              <a:gd name="connsiteY4222" fmla="*/ 587422 h 4571839"/>
              <a:gd name="connsiteX4223" fmla="*/ 4700787 w 5878513"/>
              <a:gd name="connsiteY4223" fmla="*/ 587422 h 4571839"/>
              <a:gd name="connsiteX4224" fmla="*/ 4767263 w 5878513"/>
              <a:gd name="connsiteY4224" fmla="*/ 585047 h 4571839"/>
              <a:gd name="connsiteX4225" fmla="*/ 4759463 w 5878513"/>
              <a:gd name="connsiteY4225" fmla="*/ 586536 h 4571839"/>
              <a:gd name="connsiteX4226" fmla="*/ 4758965 w 5878513"/>
              <a:gd name="connsiteY4226" fmla="*/ 586488 h 4571839"/>
              <a:gd name="connsiteX4227" fmla="*/ 4728780 w 5878513"/>
              <a:gd name="connsiteY4227" fmla="*/ 582562 h 4571839"/>
              <a:gd name="connsiteX4228" fmla="*/ 4744381 w 5878513"/>
              <a:gd name="connsiteY4228" fmla="*/ 585047 h 4571839"/>
              <a:gd name="connsiteX4229" fmla="*/ 4758965 w 5878513"/>
              <a:gd name="connsiteY4229" fmla="*/ 586488 h 4571839"/>
              <a:gd name="connsiteX4230" fmla="*/ 4738661 w 5878513"/>
              <a:gd name="connsiteY4230" fmla="*/ 590012 h 4571839"/>
              <a:gd name="connsiteX4231" fmla="*/ 4706938 w 5878513"/>
              <a:gd name="connsiteY4231" fmla="*/ 590508 h 4571839"/>
              <a:gd name="connsiteX4232" fmla="*/ 4713699 w 5878513"/>
              <a:gd name="connsiteY4232" fmla="*/ 585047 h 4571839"/>
              <a:gd name="connsiteX4233" fmla="*/ 4695202 w 5878513"/>
              <a:gd name="connsiteY4233" fmla="*/ 568263 h 4571839"/>
              <a:gd name="connsiteX4234" fmla="*/ 4691497 w 5878513"/>
              <a:gd name="connsiteY4234" fmla="*/ 568792 h 4571839"/>
              <a:gd name="connsiteX4235" fmla="*/ 4691380 w 5878513"/>
              <a:gd name="connsiteY4235" fmla="*/ 568442 h 4571839"/>
              <a:gd name="connsiteX4236" fmla="*/ 5062919 w 5878513"/>
              <a:gd name="connsiteY4236" fmla="*/ 561910 h 4571839"/>
              <a:gd name="connsiteX4237" fmla="*/ 5065967 w 5878513"/>
              <a:gd name="connsiteY4237" fmla="*/ 561910 h 4571839"/>
              <a:gd name="connsiteX4238" fmla="*/ 5069015 w 5878513"/>
              <a:gd name="connsiteY4238" fmla="*/ 565951 h 4571839"/>
              <a:gd name="connsiteX4239" fmla="*/ 5072063 w 5878513"/>
              <a:gd name="connsiteY4239" fmla="*/ 565951 h 4571839"/>
              <a:gd name="connsiteX4240" fmla="*/ 5070539 w 5878513"/>
              <a:gd name="connsiteY4240" fmla="*/ 567683 h 4571839"/>
              <a:gd name="connsiteX4241" fmla="*/ 5065459 w 5878513"/>
              <a:gd name="connsiteY4241" fmla="*/ 566529 h 4571839"/>
              <a:gd name="connsiteX4242" fmla="*/ 5064443 w 5878513"/>
              <a:gd name="connsiteY4242" fmla="*/ 563065 h 4571839"/>
              <a:gd name="connsiteX4243" fmla="*/ 5062411 w 5878513"/>
              <a:gd name="connsiteY4243" fmla="*/ 564797 h 4571839"/>
              <a:gd name="connsiteX4244" fmla="*/ 5062411 w 5878513"/>
              <a:gd name="connsiteY4244" fmla="*/ 568261 h 4571839"/>
              <a:gd name="connsiteX4245" fmla="*/ 5059363 w 5878513"/>
              <a:gd name="connsiteY4245" fmla="*/ 567683 h 4571839"/>
              <a:gd name="connsiteX4246" fmla="*/ 5061903 w 5878513"/>
              <a:gd name="connsiteY4246" fmla="*/ 563065 h 4571839"/>
              <a:gd name="connsiteX4247" fmla="*/ 5092701 w 5878513"/>
              <a:gd name="connsiteY4247" fmla="*/ 558753 h 4571839"/>
              <a:gd name="connsiteX4248" fmla="*/ 5100638 w 5878513"/>
              <a:gd name="connsiteY4248" fmla="*/ 560180 h 4571839"/>
              <a:gd name="connsiteX4249" fmla="*/ 5100109 w 5878513"/>
              <a:gd name="connsiteY4249" fmla="*/ 562085 h 4571839"/>
              <a:gd name="connsiteX4250" fmla="*/ 5096405 w 5878513"/>
              <a:gd name="connsiteY4250" fmla="*/ 563513 h 4571839"/>
              <a:gd name="connsiteX4251" fmla="*/ 5089526 w 5878513"/>
              <a:gd name="connsiteY4251" fmla="*/ 561608 h 4571839"/>
              <a:gd name="connsiteX4252" fmla="*/ 5084763 w 5878513"/>
              <a:gd name="connsiteY4252" fmla="*/ 561608 h 4571839"/>
              <a:gd name="connsiteX4253" fmla="*/ 1539479 w 5878513"/>
              <a:gd name="connsiteY4253" fmla="*/ 556256 h 4571839"/>
              <a:gd name="connsiteX4254" fmla="*/ 1510390 w 5878513"/>
              <a:gd name="connsiteY4254" fmla="*/ 569480 h 4571839"/>
              <a:gd name="connsiteX4255" fmla="*/ 1502234 w 5878513"/>
              <a:gd name="connsiteY4255" fmla="*/ 573059 h 4571839"/>
              <a:gd name="connsiteX4256" fmla="*/ 1529421 w 5878513"/>
              <a:gd name="connsiteY4256" fmla="*/ 587825 h 4571839"/>
              <a:gd name="connsiteX4257" fmla="*/ 1529612 w 5878513"/>
              <a:gd name="connsiteY4257" fmla="*/ 587964 h 4571839"/>
              <a:gd name="connsiteX4258" fmla="*/ 1549528 w 5878513"/>
              <a:gd name="connsiteY4258" fmla="*/ 587465 h 4571839"/>
              <a:gd name="connsiteX4259" fmla="*/ 1562825 w 5878513"/>
              <a:gd name="connsiteY4259" fmla="*/ 585219 h 4571839"/>
              <a:gd name="connsiteX4260" fmla="*/ 1553138 w 5878513"/>
              <a:gd name="connsiteY4260" fmla="*/ 576783 h 4571839"/>
              <a:gd name="connsiteX4261" fmla="*/ 1550491 w 5878513"/>
              <a:gd name="connsiteY4261" fmla="*/ 569371 h 4571839"/>
              <a:gd name="connsiteX4262" fmla="*/ 1551516 w 5878513"/>
              <a:gd name="connsiteY4262" fmla="*/ 557576 h 4571839"/>
              <a:gd name="connsiteX4263" fmla="*/ 5124451 w 5878513"/>
              <a:gd name="connsiteY4263" fmla="*/ 550814 h 4571839"/>
              <a:gd name="connsiteX4264" fmla="*/ 5128262 w 5878513"/>
              <a:gd name="connsiteY4264" fmla="*/ 550814 h 4571839"/>
              <a:gd name="connsiteX4265" fmla="*/ 5129214 w 5878513"/>
              <a:gd name="connsiteY4265" fmla="*/ 553534 h 4571839"/>
              <a:gd name="connsiteX4266" fmla="*/ 5124451 w 5878513"/>
              <a:gd name="connsiteY4266" fmla="*/ 553988 h 4571839"/>
              <a:gd name="connsiteX4267" fmla="*/ 4987397 w 5878513"/>
              <a:gd name="connsiteY4267" fmla="*/ 512722 h 4571839"/>
              <a:gd name="connsiteX4268" fmla="*/ 4997451 w 5878513"/>
              <a:gd name="connsiteY4268" fmla="*/ 512722 h 4571839"/>
              <a:gd name="connsiteX4269" fmla="*/ 4994805 w 5878513"/>
              <a:gd name="connsiteY4269" fmla="*/ 516185 h 4571839"/>
              <a:gd name="connsiteX4270" fmla="*/ 4983693 w 5878513"/>
              <a:gd name="connsiteY4270" fmla="*/ 516185 h 4571839"/>
              <a:gd name="connsiteX4271" fmla="*/ 4978401 w 5878513"/>
              <a:gd name="connsiteY4271" fmla="*/ 519072 h 4571839"/>
              <a:gd name="connsiteX4272" fmla="*/ 4932364 w 5878513"/>
              <a:gd name="connsiteY4272" fmla="*/ 512722 h 4571839"/>
              <a:gd name="connsiteX4273" fmla="*/ 4935539 w 5878513"/>
              <a:gd name="connsiteY4273" fmla="*/ 516185 h 4571839"/>
              <a:gd name="connsiteX4274" fmla="*/ 4932364 w 5878513"/>
              <a:gd name="connsiteY4274" fmla="*/ 519072 h 4571839"/>
              <a:gd name="connsiteX4275" fmla="*/ 4924956 w 5878513"/>
              <a:gd name="connsiteY4275" fmla="*/ 515610 h 4571839"/>
              <a:gd name="connsiteX4276" fmla="*/ 4921251 w 5878513"/>
              <a:gd name="connsiteY4276" fmla="*/ 517919 h 4571839"/>
              <a:gd name="connsiteX4277" fmla="*/ 4923368 w 5878513"/>
              <a:gd name="connsiteY4277" fmla="*/ 513877 h 4571839"/>
              <a:gd name="connsiteX4278" fmla="*/ 5019676 w 5878513"/>
              <a:gd name="connsiteY4278" fmla="*/ 511134 h 4571839"/>
              <a:gd name="connsiteX4279" fmla="*/ 5017962 w 5878513"/>
              <a:gd name="connsiteY4279" fmla="*/ 514312 h 4571839"/>
              <a:gd name="connsiteX4280" fmla="*/ 5009960 w 5878513"/>
              <a:gd name="connsiteY4280" fmla="*/ 515898 h 4571839"/>
              <a:gd name="connsiteX4281" fmla="*/ 5005388 w 5878513"/>
              <a:gd name="connsiteY4281" fmla="*/ 515898 h 4571839"/>
              <a:gd name="connsiteX4282" fmla="*/ 5012246 w 5878513"/>
              <a:gd name="connsiteY4282" fmla="*/ 512724 h 4571839"/>
              <a:gd name="connsiteX4283" fmla="*/ 4934703 w 5878513"/>
              <a:gd name="connsiteY4283" fmla="*/ 507959 h 4571839"/>
              <a:gd name="connsiteX4284" fmla="*/ 4941137 w 5878513"/>
              <a:gd name="connsiteY4284" fmla="*/ 507959 h 4571839"/>
              <a:gd name="connsiteX4285" fmla="*/ 4943476 w 5878513"/>
              <a:gd name="connsiteY4285" fmla="*/ 512002 h 4571839"/>
              <a:gd name="connsiteX4286" fmla="*/ 4941722 w 5878513"/>
              <a:gd name="connsiteY4286" fmla="*/ 511422 h 4571839"/>
              <a:gd name="connsiteX4287" fmla="*/ 4938212 w 5878513"/>
              <a:gd name="connsiteY4287" fmla="*/ 511422 h 4571839"/>
              <a:gd name="connsiteX4288" fmla="*/ 4937627 w 5878513"/>
              <a:gd name="connsiteY4288" fmla="*/ 513733 h 4571839"/>
              <a:gd name="connsiteX4289" fmla="*/ 4934118 w 5878513"/>
              <a:gd name="connsiteY4289" fmla="*/ 514312 h 4571839"/>
              <a:gd name="connsiteX4290" fmla="*/ 4932363 w 5878513"/>
              <a:gd name="connsiteY4290" fmla="*/ 511422 h 4571839"/>
              <a:gd name="connsiteX4291" fmla="*/ 4951536 w 5878513"/>
              <a:gd name="connsiteY4291" fmla="*/ 503196 h 4571839"/>
              <a:gd name="connsiteX4292" fmla="*/ 4956420 w 5878513"/>
              <a:gd name="connsiteY4292" fmla="*/ 505182 h 4571839"/>
              <a:gd name="connsiteX4293" fmla="*/ 4959351 w 5878513"/>
              <a:gd name="connsiteY4293" fmla="*/ 505182 h 4571839"/>
              <a:gd name="connsiteX4294" fmla="*/ 4958374 w 5878513"/>
              <a:gd name="connsiteY4294" fmla="*/ 508652 h 4571839"/>
              <a:gd name="connsiteX4295" fmla="*/ 4950559 w 5878513"/>
              <a:gd name="connsiteY4295" fmla="*/ 511134 h 4571839"/>
              <a:gd name="connsiteX4296" fmla="*/ 4946651 w 5878513"/>
              <a:gd name="connsiteY4296" fmla="*/ 511134 h 4571839"/>
              <a:gd name="connsiteX4297" fmla="*/ 4947140 w 5878513"/>
              <a:gd name="connsiteY4297" fmla="*/ 508652 h 4571839"/>
              <a:gd name="connsiteX4298" fmla="*/ 4952024 w 5878513"/>
              <a:gd name="connsiteY4298" fmla="*/ 506672 h 4571839"/>
              <a:gd name="connsiteX4299" fmla="*/ 4950070 w 5878513"/>
              <a:gd name="connsiteY4299" fmla="*/ 505182 h 4571839"/>
              <a:gd name="connsiteX4300" fmla="*/ 5110163 w 5878513"/>
              <a:gd name="connsiteY4300" fmla="*/ 463500 h 4571839"/>
              <a:gd name="connsiteX4301" fmla="*/ 5113582 w 5878513"/>
              <a:gd name="connsiteY4301" fmla="*/ 465333 h 4571839"/>
              <a:gd name="connsiteX4302" fmla="*/ 5119444 w 5878513"/>
              <a:gd name="connsiteY4302" fmla="*/ 467167 h 4571839"/>
              <a:gd name="connsiteX4303" fmla="*/ 5122863 w 5878513"/>
              <a:gd name="connsiteY4303" fmla="*/ 464723 h 4571839"/>
              <a:gd name="connsiteX4304" fmla="*/ 5119932 w 5878513"/>
              <a:gd name="connsiteY4304" fmla="*/ 468996 h 4571839"/>
              <a:gd name="connsiteX4305" fmla="*/ 5115048 w 5878513"/>
              <a:gd name="connsiteY4305" fmla="*/ 471439 h 4571839"/>
              <a:gd name="connsiteX4306" fmla="*/ 5113094 w 5878513"/>
              <a:gd name="connsiteY4306" fmla="*/ 467167 h 4571839"/>
              <a:gd name="connsiteX4307" fmla="*/ 5150644 w 5878513"/>
              <a:gd name="connsiteY4307" fmla="*/ 461933 h 4571839"/>
              <a:gd name="connsiteX4308" fmla="*/ 5153026 w 5878513"/>
              <a:gd name="connsiteY4308" fmla="*/ 464052 h 4571839"/>
              <a:gd name="connsiteX4309" fmla="*/ 5157788 w 5878513"/>
              <a:gd name="connsiteY4309" fmla="*/ 464052 h 4571839"/>
              <a:gd name="connsiteX4310" fmla="*/ 5156002 w 5878513"/>
              <a:gd name="connsiteY4310" fmla="*/ 466693 h 4571839"/>
              <a:gd name="connsiteX4311" fmla="*/ 5148263 w 5878513"/>
              <a:gd name="connsiteY4311" fmla="*/ 465108 h 4571839"/>
              <a:gd name="connsiteX4312" fmla="*/ 5148263 w 5878513"/>
              <a:gd name="connsiteY4312" fmla="*/ 464052 h 4571839"/>
              <a:gd name="connsiteX4313" fmla="*/ 5148859 w 5878513"/>
              <a:gd name="connsiteY4313" fmla="*/ 463518 h 4571839"/>
              <a:gd name="connsiteX4314" fmla="*/ 5150644 w 5878513"/>
              <a:gd name="connsiteY4314" fmla="*/ 463518 h 4571839"/>
              <a:gd name="connsiteX4315" fmla="*/ 1541066 w 5878513"/>
              <a:gd name="connsiteY4315" fmla="*/ 448943 h 4571839"/>
              <a:gd name="connsiteX4316" fmla="*/ 1544239 w 5878513"/>
              <a:gd name="connsiteY4316" fmla="*/ 456876 h 4571839"/>
              <a:gd name="connsiteX4317" fmla="*/ 1544239 w 5878513"/>
              <a:gd name="connsiteY4317" fmla="*/ 466925 h 4571839"/>
              <a:gd name="connsiteX4318" fmla="*/ 1554817 w 5878513"/>
              <a:gd name="connsiteY4318" fmla="*/ 468509 h 4571839"/>
              <a:gd name="connsiteX4319" fmla="*/ 1571321 w 5878513"/>
              <a:gd name="connsiteY4319" fmla="*/ 467842 h 4571839"/>
              <a:gd name="connsiteX4320" fmla="*/ 1571666 w 5878513"/>
              <a:gd name="connsiteY4320" fmla="*/ 466203 h 4571839"/>
              <a:gd name="connsiteX4321" fmla="*/ 1573784 w 5878513"/>
              <a:gd name="connsiteY4321" fmla="*/ 460380 h 4571839"/>
              <a:gd name="connsiteX4322" fmla="*/ 1570078 w 5878513"/>
              <a:gd name="connsiteY4322" fmla="*/ 457208 h 4571839"/>
              <a:gd name="connsiteX4323" fmla="*/ 1571575 w 5878513"/>
              <a:gd name="connsiteY4323" fmla="*/ 451222 h 4571839"/>
              <a:gd name="connsiteX4324" fmla="*/ 5183188 w 5878513"/>
              <a:gd name="connsiteY4324" fmla="*/ 442884 h 4571839"/>
              <a:gd name="connsiteX4325" fmla="*/ 5182700 w 5878513"/>
              <a:gd name="connsiteY4325" fmla="*/ 446513 h 4571839"/>
              <a:gd name="connsiteX4326" fmla="*/ 5173907 w 5878513"/>
              <a:gd name="connsiteY4326" fmla="*/ 449232 h 4571839"/>
              <a:gd name="connsiteX4327" fmla="*/ 5170488 w 5878513"/>
              <a:gd name="connsiteY4327" fmla="*/ 448779 h 4571839"/>
              <a:gd name="connsiteX4328" fmla="*/ 5172442 w 5878513"/>
              <a:gd name="connsiteY4328" fmla="*/ 446058 h 4571839"/>
              <a:gd name="connsiteX4329" fmla="*/ 5180257 w 5878513"/>
              <a:gd name="connsiteY4329" fmla="*/ 445150 h 4571839"/>
              <a:gd name="connsiteX4330" fmla="*/ 5849041 w 5878513"/>
              <a:gd name="connsiteY4330" fmla="*/ 428588 h 4571839"/>
              <a:gd name="connsiteX4331" fmla="*/ 5847385 w 5878513"/>
              <a:gd name="connsiteY4331" fmla="*/ 431873 h 4571839"/>
              <a:gd name="connsiteX4332" fmla="*/ 5848489 w 5878513"/>
              <a:gd name="connsiteY4332" fmla="*/ 435156 h 4571839"/>
              <a:gd name="connsiteX4333" fmla="*/ 5855667 w 5878513"/>
              <a:gd name="connsiteY4333" fmla="*/ 434061 h 4571839"/>
              <a:gd name="connsiteX4334" fmla="*/ 5855667 w 5878513"/>
              <a:gd name="connsiteY4334" fmla="*/ 437894 h 4571839"/>
              <a:gd name="connsiteX4335" fmla="*/ 5857876 w 5878513"/>
              <a:gd name="connsiteY4335" fmla="*/ 438988 h 4571839"/>
              <a:gd name="connsiteX4336" fmla="*/ 5855667 w 5878513"/>
              <a:gd name="connsiteY4336" fmla="*/ 442275 h 4571839"/>
              <a:gd name="connsiteX4337" fmla="*/ 5852354 w 5878513"/>
              <a:gd name="connsiteY4337" fmla="*/ 444462 h 4571839"/>
              <a:gd name="connsiteX4338" fmla="*/ 5850698 w 5878513"/>
              <a:gd name="connsiteY4338" fmla="*/ 438988 h 4571839"/>
              <a:gd name="connsiteX4339" fmla="*/ 5845176 w 5878513"/>
              <a:gd name="connsiteY4339" fmla="*/ 433515 h 4571839"/>
              <a:gd name="connsiteX4340" fmla="*/ 5846280 w 5878513"/>
              <a:gd name="connsiteY4340" fmla="*/ 430232 h 4571839"/>
              <a:gd name="connsiteX4341" fmla="*/ 5878513 w 5878513"/>
              <a:gd name="connsiteY4341" fmla="*/ 414313 h 4571839"/>
              <a:gd name="connsiteX4342" fmla="*/ 5877984 w 5878513"/>
              <a:gd name="connsiteY4342" fmla="*/ 415969 h 4571839"/>
              <a:gd name="connsiteX4343" fmla="*/ 5875338 w 5878513"/>
              <a:gd name="connsiteY4343" fmla="*/ 416521 h 4571839"/>
              <a:gd name="connsiteX4344" fmla="*/ 5874809 w 5878513"/>
              <a:gd name="connsiteY4344" fmla="*/ 419835 h 4571839"/>
              <a:gd name="connsiteX4345" fmla="*/ 5865813 w 5878513"/>
              <a:gd name="connsiteY4345" fmla="*/ 425355 h 4571839"/>
              <a:gd name="connsiteX4346" fmla="*/ 5859463 w 5878513"/>
              <a:gd name="connsiteY4346" fmla="*/ 427011 h 4571839"/>
              <a:gd name="connsiteX4347" fmla="*/ 5867930 w 5878513"/>
              <a:gd name="connsiteY4347" fmla="*/ 419835 h 4571839"/>
              <a:gd name="connsiteX4348" fmla="*/ 5611283 w 5878513"/>
              <a:gd name="connsiteY4348" fmla="*/ 411116 h 4571839"/>
              <a:gd name="connsiteX4349" fmla="*/ 5615517 w 5878513"/>
              <a:gd name="connsiteY4349" fmla="*/ 416272 h 4571839"/>
              <a:gd name="connsiteX4350" fmla="*/ 5622396 w 5878513"/>
              <a:gd name="connsiteY4350" fmla="*/ 420400 h 4571839"/>
              <a:gd name="connsiteX4351" fmla="*/ 5627688 w 5878513"/>
              <a:gd name="connsiteY4351" fmla="*/ 422981 h 4571839"/>
              <a:gd name="connsiteX4352" fmla="*/ 5626630 w 5878513"/>
              <a:gd name="connsiteY4352" fmla="*/ 425043 h 4571839"/>
              <a:gd name="connsiteX4353" fmla="*/ 5626630 w 5878513"/>
              <a:gd name="connsiteY4353" fmla="*/ 428654 h 4571839"/>
              <a:gd name="connsiteX4354" fmla="*/ 5619750 w 5878513"/>
              <a:gd name="connsiteY4354" fmla="*/ 430203 h 4571839"/>
              <a:gd name="connsiteX4355" fmla="*/ 5612871 w 5878513"/>
              <a:gd name="connsiteY4355" fmla="*/ 431750 h 4571839"/>
              <a:gd name="connsiteX4356" fmla="*/ 5612871 w 5878513"/>
              <a:gd name="connsiteY4356" fmla="*/ 428654 h 4571839"/>
              <a:gd name="connsiteX4357" fmla="*/ 5610225 w 5878513"/>
              <a:gd name="connsiteY4357" fmla="*/ 424013 h 4571839"/>
              <a:gd name="connsiteX4358" fmla="*/ 5609167 w 5878513"/>
              <a:gd name="connsiteY4358" fmla="*/ 426591 h 4571839"/>
              <a:gd name="connsiteX4359" fmla="*/ 5607579 w 5878513"/>
              <a:gd name="connsiteY4359" fmla="*/ 424013 h 4571839"/>
              <a:gd name="connsiteX4360" fmla="*/ 5609167 w 5878513"/>
              <a:gd name="connsiteY4360" fmla="*/ 419885 h 4571839"/>
              <a:gd name="connsiteX4361" fmla="*/ 5603875 w 5878513"/>
              <a:gd name="connsiteY4361" fmla="*/ 421432 h 4571839"/>
              <a:gd name="connsiteX4362" fmla="*/ 5604404 w 5878513"/>
              <a:gd name="connsiteY4362" fmla="*/ 417306 h 4571839"/>
              <a:gd name="connsiteX4363" fmla="*/ 5611283 w 5878513"/>
              <a:gd name="connsiteY4363" fmla="*/ 414725 h 4571839"/>
              <a:gd name="connsiteX4364" fmla="*/ 5169145 w 5878513"/>
              <a:gd name="connsiteY4364" fmla="*/ 403194 h 4571839"/>
              <a:gd name="connsiteX4365" fmla="*/ 5173419 w 5878513"/>
              <a:gd name="connsiteY4365" fmla="*/ 403194 h 4571839"/>
              <a:gd name="connsiteX4366" fmla="*/ 5173419 w 5878513"/>
              <a:gd name="connsiteY4366" fmla="*/ 405012 h 4571839"/>
              <a:gd name="connsiteX4367" fmla="*/ 5175251 w 5878513"/>
              <a:gd name="connsiteY4367" fmla="*/ 405467 h 4571839"/>
              <a:gd name="connsiteX4368" fmla="*/ 5172198 w 5878513"/>
              <a:gd name="connsiteY4368" fmla="*/ 406829 h 4571839"/>
              <a:gd name="connsiteX4369" fmla="*/ 5174030 w 5878513"/>
              <a:gd name="connsiteY4369" fmla="*/ 408193 h 4571839"/>
              <a:gd name="connsiteX4370" fmla="*/ 5172198 w 5878513"/>
              <a:gd name="connsiteY4370" fmla="*/ 409550 h 4571839"/>
              <a:gd name="connsiteX4371" fmla="*/ 5167313 w 5878513"/>
              <a:gd name="connsiteY4371" fmla="*/ 406829 h 4571839"/>
              <a:gd name="connsiteX4372" fmla="*/ 5167313 w 5878513"/>
              <a:gd name="connsiteY4372" fmla="*/ 405012 h 4571839"/>
              <a:gd name="connsiteX4373" fmla="*/ 811742 w 5878513"/>
              <a:gd name="connsiteY4373" fmla="*/ 391065 h 4571839"/>
              <a:gd name="connsiteX4374" fmla="*/ 836517 w 5878513"/>
              <a:gd name="connsiteY4374" fmla="*/ 425640 h 4571839"/>
              <a:gd name="connsiteX4375" fmla="*/ 837647 w 5878513"/>
              <a:gd name="connsiteY4375" fmla="*/ 425152 h 4571839"/>
              <a:gd name="connsiteX4376" fmla="*/ 852456 w 5878513"/>
              <a:gd name="connsiteY4376" fmla="*/ 424096 h 4571839"/>
              <a:gd name="connsiteX4377" fmla="*/ 848754 w 5878513"/>
              <a:gd name="connsiteY4377" fmla="*/ 421453 h 4571839"/>
              <a:gd name="connsiteX4378" fmla="*/ 845581 w 5878513"/>
              <a:gd name="connsiteY4378" fmla="*/ 418280 h 4571839"/>
              <a:gd name="connsiteX4379" fmla="*/ 840723 w 5878513"/>
              <a:gd name="connsiteY4379" fmla="*/ 410837 h 4571839"/>
              <a:gd name="connsiteX4380" fmla="*/ 832908 w 5878513"/>
              <a:gd name="connsiteY4380" fmla="*/ 405880 h 4571839"/>
              <a:gd name="connsiteX4381" fmla="*/ 5561013 w 5878513"/>
              <a:gd name="connsiteY4381" fmla="*/ 377805 h 4571839"/>
              <a:gd name="connsiteX4382" fmla="*/ 5558836 w 5878513"/>
              <a:gd name="connsiteY4382" fmla="*/ 379165 h 4571839"/>
              <a:gd name="connsiteX4383" fmla="*/ 5557203 w 5878513"/>
              <a:gd name="connsiteY4383" fmla="*/ 380978 h 4571839"/>
              <a:gd name="connsiteX4384" fmla="*/ 5552849 w 5878513"/>
              <a:gd name="connsiteY4384" fmla="*/ 379618 h 4571839"/>
              <a:gd name="connsiteX4385" fmla="*/ 5541963 w 5878513"/>
              <a:gd name="connsiteY4385" fmla="*/ 380978 h 4571839"/>
              <a:gd name="connsiteX4386" fmla="*/ 5541963 w 5878513"/>
              <a:gd name="connsiteY4386" fmla="*/ 379618 h 4571839"/>
              <a:gd name="connsiteX4387" fmla="*/ 5210877 w 5878513"/>
              <a:gd name="connsiteY4387" fmla="*/ 377803 h 4571839"/>
              <a:gd name="connsiteX4388" fmla="*/ 5216563 w 5878513"/>
              <a:gd name="connsiteY4388" fmla="*/ 380111 h 4571839"/>
              <a:gd name="connsiteX4389" fmla="*/ 5218113 w 5878513"/>
              <a:gd name="connsiteY4389" fmla="*/ 384150 h 4571839"/>
              <a:gd name="connsiteX4390" fmla="*/ 5213978 w 5878513"/>
              <a:gd name="connsiteY4390" fmla="*/ 380688 h 4571839"/>
              <a:gd name="connsiteX4391" fmla="*/ 5202091 w 5878513"/>
              <a:gd name="connsiteY4391" fmla="*/ 382420 h 4571839"/>
              <a:gd name="connsiteX4392" fmla="*/ 5195888 w 5878513"/>
              <a:gd name="connsiteY4392" fmla="*/ 384150 h 4571839"/>
              <a:gd name="connsiteX4393" fmla="*/ 5200540 w 5878513"/>
              <a:gd name="connsiteY4393" fmla="*/ 380111 h 4571839"/>
              <a:gd name="connsiteX4394" fmla="*/ 5233988 w 5878513"/>
              <a:gd name="connsiteY4394" fmla="*/ 376198 h 4571839"/>
              <a:gd name="connsiteX4395" fmla="*/ 5231872 w 5878513"/>
              <a:gd name="connsiteY4395" fmla="*/ 377980 h 4571839"/>
              <a:gd name="connsiteX4396" fmla="*/ 5223405 w 5878513"/>
              <a:gd name="connsiteY4396" fmla="*/ 380957 h 4571839"/>
              <a:gd name="connsiteX4397" fmla="*/ 5221288 w 5878513"/>
              <a:gd name="connsiteY4397" fmla="*/ 377980 h 4571839"/>
              <a:gd name="connsiteX4398" fmla="*/ 5228167 w 5878513"/>
              <a:gd name="connsiteY4398" fmla="*/ 377980 h 4571839"/>
              <a:gd name="connsiteX4399" fmla="*/ 5262564 w 5878513"/>
              <a:gd name="connsiteY4399" fmla="*/ 371455 h 4571839"/>
              <a:gd name="connsiteX4400" fmla="*/ 5255685 w 5878513"/>
              <a:gd name="connsiteY4400" fmla="*/ 375991 h 4571839"/>
              <a:gd name="connsiteX4401" fmla="*/ 5245631 w 5878513"/>
              <a:gd name="connsiteY4401" fmla="*/ 377691 h 4571839"/>
              <a:gd name="connsiteX4402" fmla="*/ 5235576 w 5878513"/>
              <a:gd name="connsiteY4402" fmla="*/ 379389 h 4571839"/>
              <a:gd name="connsiteX4403" fmla="*/ 5239810 w 5878513"/>
              <a:gd name="connsiteY4403" fmla="*/ 375425 h 4571839"/>
              <a:gd name="connsiteX4404" fmla="*/ 5254097 w 5878513"/>
              <a:gd name="connsiteY4404" fmla="*/ 372020 h 4571839"/>
              <a:gd name="connsiteX4405" fmla="*/ 3632247 w 5878513"/>
              <a:gd name="connsiteY4405" fmla="*/ 368620 h 4571839"/>
              <a:gd name="connsiteX4406" fmla="*/ 3627620 w 5878513"/>
              <a:gd name="connsiteY4406" fmla="*/ 369234 h 4571839"/>
              <a:gd name="connsiteX4407" fmla="*/ 3627158 w 5878513"/>
              <a:gd name="connsiteY4407" fmla="*/ 369848 h 4571839"/>
              <a:gd name="connsiteX4408" fmla="*/ 5278438 w 5878513"/>
              <a:gd name="connsiteY4408" fmla="*/ 366692 h 4571839"/>
              <a:gd name="connsiteX4409" fmla="*/ 5277436 w 5878513"/>
              <a:gd name="connsiteY4409" fmla="*/ 369340 h 4571839"/>
              <a:gd name="connsiteX4410" fmla="*/ 5270417 w 5878513"/>
              <a:gd name="connsiteY4410" fmla="*/ 371457 h 4571839"/>
              <a:gd name="connsiteX4411" fmla="*/ 5268913 w 5878513"/>
              <a:gd name="connsiteY4411" fmla="*/ 368282 h 4571839"/>
              <a:gd name="connsiteX4412" fmla="*/ 5273926 w 5878513"/>
              <a:gd name="connsiteY4412" fmla="*/ 369340 h 4571839"/>
              <a:gd name="connsiteX4413" fmla="*/ 5459413 w 5878513"/>
              <a:gd name="connsiteY4413" fmla="*/ 365107 h 4571839"/>
              <a:gd name="connsiteX4414" fmla="*/ 5469750 w 5878513"/>
              <a:gd name="connsiteY4414" fmla="*/ 366692 h 4571839"/>
              <a:gd name="connsiteX4415" fmla="*/ 5481638 w 5878513"/>
              <a:gd name="connsiteY4415" fmla="*/ 366160 h 4571839"/>
              <a:gd name="connsiteX4416" fmla="*/ 5478537 w 5878513"/>
              <a:gd name="connsiteY4416" fmla="*/ 368282 h 4571839"/>
              <a:gd name="connsiteX4417" fmla="*/ 5462514 w 5878513"/>
              <a:gd name="connsiteY4417" fmla="*/ 369869 h 4571839"/>
              <a:gd name="connsiteX4418" fmla="*/ 5514600 w 5878513"/>
              <a:gd name="connsiteY4418" fmla="*/ 365096 h 4571839"/>
              <a:gd name="connsiteX4419" fmla="*/ 5518402 w 5878513"/>
              <a:gd name="connsiteY4419" fmla="*/ 366682 h 4571839"/>
              <a:gd name="connsiteX4420" fmla="*/ 5523290 w 5878513"/>
              <a:gd name="connsiteY4420" fmla="*/ 366682 h 4571839"/>
              <a:gd name="connsiteX4421" fmla="*/ 5522204 w 5878513"/>
              <a:gd name="connsiteY4421" fmla="*/ 370389 h 4571839"/>
              <a:gd name="connsiteX4422" fmla="*/ 5524919 w 5878513"/>
              <a:gd name="connsiteY4422" fmla="*/ 375679 h 4571839"/>
              <a:gd name="connsiteX4423" fmla="*/ 5529264 w 5878513"/>
              <a:gd name="connsiteY4423" fmla="*/ 375149 h 4571839"/>
              <a:gd name="connsiteX4424" fmla="*/ 5522204 w 5878513"/>
              <a:gd name="connsiteY4424" fmla="*/ 378850 h 4571839"/>
              <a:gd name="connsiteX4425" fmla="*/ 5516230 w 5878513"/>
              <a:gd name="connsiteY4425" fmla="*/ 382554 h 4571839"/>
              <a:gd name="connsiteX4426" fmla="*/ 5516230 w 5878513"/>
              <a:gd name="connsiteY4426" fmla="*/ 378323 h 4571839"/>
              <a:gd name="connsiteX4427" fmla="*/ 5514057 w 5878513"/>
              <a:gd name="connsiteY4427" fmla="*/ 371975 h 4571839"/>
              <a:gd name="connsiteX4428" fmla="*/ 5517859 w 5878513"/>
              <a:gd name="connsiteY4428" fmla="*/ 370389 h 4571839"/>
              <a:gd name="connsiteX4429" fmla="*/ 5516773 w 5878513"/>
              <a:gd name="connsiteY4429" fmla="*/ 368269 h 4571839"/>
              <a:gd name="connsiteX4430" fmla="*/ 5512971 w 5878513"/>
              <a:gd name="connsiteY4430" fmla="*/ 368800 h 4571839"/>
              <a:gd name="connsiteX4431" fmla="*/ 5510799 w 5878513"/>
              <a:gd name="connsiteY4431" fmla="*/ 369860 h 4571839"/>
              <a:gd name="connsiteX4432" fmla="*/ 5508626 w 5878513"/>
              <a:gd name="connsiteY4432" fmla="*/ 368800 h 4571839"/>
              <a:gd name="connsiteX4433" fmla="*/ 5514057 w 5878513"/>
              <a:gd name="connsiteY4433" fmla="*/ 366682 h 4571839"/>
              <a:gd name="connsiteX4434" fmla="*/ 5427808 w 5878513"/>
              <a:gd name="connsiteY4434" fmla="*/ 363507 h 4571839"/>
              <a:gd name="connsiteX4435" fmla="*/ 5430839 w 5878513"/>
              <a:gd name="connsiteY4435" fmla="*/ 364460 h 4571839"/>
              <a:gd name="connsiteX4436" fmla="*/ 5429324 w 5878513"/>
              <a:gd name="connsiteY4436" fmla="*/ 366363 h 4571839"/>
              <a:gd name="connsiteX4437" fmla="*/ 5428314 w 5878513"/>
              <a:gd name="connsiteY4437" fmla="*/ 368269 h 4571839"/>
              <a:gd name="connsiteX4438" fmla="*/ 5427808 w 5878513"/>
              <a:gd name="connsiteY4438" fmla="*/ 366363 h 4571839"/>
              <a:gd name="connsiteX4439" fmla="*/ 5424272 w 5878513"/>
              <a:gd name="connsiteY4439" fmla="*/ 365886 h 4571839"/>
              <a:gd name="connsiteX4440" fmla="*/ 5419726 w 5878513"/>
              <a:gd name="connsiteY4440" fmla="*/ 366840 h 4571839"/>
              <a:gd name="connsiteX4441" fmla="*/ 5420231 w 5878513"/>
              <a:gd name="connsiteY4441" fmla="*/ 364460 h 4571839"/>
              <a:gd name="connsiteX4442" fmla="*/ 3421277 w 5878513"/>
              <a:gd name="connsiteY4442" fmla="*/ 362439 h 4571839"/>
              <a:gd name="connsiteX4443" fmla="*/ 3410692 w 5878513"/>
              <a:gd name="connsiteY4443" fmla="*/ 364028 h 4571839"/>
              <a:gd name="connsiteX4444" fmla="*/ 3410450 w 5878513"/>
              <a:gd name="connsiteY4444" fmla="*/ 364266 h 4571839"/>
              <a:gd name="connsiteX4445" fmla="*/ 3421885 w 5878513"/>
              <a:gd name="connsiteY4445" fmla="*/ 362844 h 4571839"/>
              <a:gd name="connsiteX4446" fmla="*/ 5405439 w 5878513"/>
              <a:gd name="connsiteY4446" fmla="*/ 361930 h 4571839"/>
              <a:gd name="connsiteX4447" fmla="*/ 5401828 w 5878513"/>
              <a:gd name="connsiteY4447" fmla="*/ 366259 h 4571839"/>
              <a:gd name="connsiteX4448" fmla="*/ 5391509 w 5878513"/>
              <a:gd name="connsiteY4448" fmla="*/ 366692 h 4571839"/>
              <a:gd name="connsiteX4449" fmla="*/ 5384801 w 5878513"/>
              <a:gd name="connsiteY4449" fmla="*/ 366259 h 4571839"/>
              <a:gd name="connsiteX4450" fmla="*/ 5388413 w 5878513"/>
              <a:gd name="connsiteY4450" fmla="*/ 363227 h 4571839"/>
              <a:gd name="connsiteX4451" fmla="*/ 5400280 w 5878513"/>
              <a:gd name="connsiteY4451" fmla="*/ 363227 h 4571839"/>
              <a:gd name="connsiteX4452" fmla="*/ 5551582 w 5878513"/>
              <a:gd name="connsiteY4452" fmla="*/ 360346 h 4571839"/>
              <a:gd name="connsiteX4453" fmla="*/ 5555504 w 5878513"/>
              <a:gd name="connsiteY4453" fmla="*/ 363517 h 4571839"/>
              <a:gd name="connsiteX4454" fmla="*/ 5559426 w 5878513"/>
              <a:gd name="connsiteY4454" fmla="*/ 362458 h 4571839"/>
              <a:gd name="connsiteX4455" fmla="*/ 5557745 w 5878513"/>
              <a:gd name="connsiteY4455" fmla="*/ 365107 h 4571839"/>
              <a:gd name="connsiteX4456" fmla="*/ 5549901 w 5878513"/>
              <a:gd name="connsiteY4456" fmla="*/ 364044 h 4571839"/>
              <a:gd name="connsiteX4457" fmla="*/ 3685840 w 5878513"/>
              <a:gd name="connsiteY4457" fmla="*/ 360255 h 4571839"/>
              <a:gd name="connsiteX4458" fmla="*/ 3664006 w 5878513"/>
              <a:gd name="connsiteY4458" fmla="*/ 364161 h 4571839"/>
              <a:gd name="connsiteX4459" fmla="*/ 3676909 w 5878513"/>
              <a:gd name="connsiteY4459" fmla="*/ 362968 h 4571839"/>
              <a:gd name="connsiteX4460" fmla="*/ 3436625 w 5878513"/>
              <a:gd name="connsiteY4460" fmla="*/ 359270 h 4571839"/>
              <a:gd name="connsiteX4461" fmla="*/ 3428157 w 5878513"/>
              <a:gd name="connsiteY4461" fmla="*/ 360857 h 4571839"/>
              <a:gd name="connsiteX4462" fmla="*/ 3426772 w 5878513"/>
              <a:gd name="connsiteY4462" fmla="*/ 362238 h 4571839"/>
              <a:gd name="connsiteX4463" fmla="*/ 3441895 w 5878513"/>
              <a:gd name="connsiteY4463" fmla="*/ 360360 h 4571839"/>
              <a:gd name="connsiteX4464" fmla="*/ 5768976 w 5878513"/>
              <a:gd name="connsiteY4464" fmla="*/ 358762 h 4571839"/>
              <a:gd name="connsiteX4465" fmla="*/ 5768976 w 5878513"/>
              <a:gd name="connsiteY4465" fmla="*/ 361615 h 4571839"/>
              <a:gd name="connsiteX4466" fmla="*/ 5761957 w 5878513"/>
              <a:gd name="connsiteY4466" fmla="*/ 363521 h 4571839"/>
              <a:gd name="connsiteX4467" fmla="*/ 5757863 w 5878513"/>
              <a:gd name="connsiteY4467" fmla="*/ 363521 h 4571839"/>
              <a:gd name="connsiteX4468" fmla="*/ 5763127 w 5878513"/>
              <a:gd name="connsiteY4468" fmla="*/ 360665 h 4571839"/>
              <a:gd name="connsiteX4469" fmla="*/ 5761038 w 5878513"/>
              <a:gd name="connsiteY4469" fmla="*/ 357174 h 4571839"/>
              <a:gd name="connsiteX4470" fmla="*/ 5757116 w 5878513"/>
              <a:gd name="connsiteY4470" fmla="*/ 360346 h 4571839"/>
              <a:gd name="connsiteX4471" fmla="*/ 5746470 w 5878513"/>
              <a:gd name="connsiteY4471" fmla="*/ 363517 h 4571839"/>
              <a:gd name="connsiteX4472" fmla="*/ 5741988 w 5878513"/>
              <a:gd name="connsiteY4472" fmla="*/ 361615 h 4571839"/>
              <a:gd name="connsiteX4473" fmla="*/ 5744229 w 5878513"/>
              <a:gd name="connsiteY4473" fmla="*/ 359083 h 4571839"/>
              <a:gd name="connsiteX4474" fmla="*/ 5754875 w 5878513"/>
              <a:gd name="connsiteY4474" fmla="*/ 359083 h 4571839"/>
              <a:gd name="connsiteX4475" fmla="*/ 5778501 w 5878513"/>
              <a:gd name="connsiteY4475" fmla="*/ 353996 h 4571839"/>
              <a:gd name="connsiteX4476" fmla="*/ 5781676 w 5878513"/>
              <a:gd name="connsiteY4476" fmla="*/ 353996 h 4571839"/>
              <a:gd name="connsiteX4477" fmla="*/ 5781147 w 5878513"/>
              <a:gd name="connsiteY4477" fmla="*/ 357174 h 4571839"/>
              <a:gd name="connsiteX4478" fmla="*/ 5774267 w 5878513"/>
              <a:gd name="connsiteY4478" fmla="*/ 358762 h 4571839"/>
              <a:gd name="connsiteX4479" fmla="*/ 5770563 w 5878513"/>
              <a:gd name="connsiteY4479" fmla="*/ 358762 h 4571839"/>
              <a:gd name="connsiteX4480" fmla="*/ 5771092 w 5878513"/>
              <a:gd name="connsiteY4480" fmla="*/ 355583 h 4571839"/>
              <a:gd name="connsiteX4481" fmla="*/ 5708122 w 5878513"/>
              <a:gd name="connsiteY4481" fmla="*/ 350806 h 4571839"/>
              <a:gd name="connsiteX4482" fmla="*/ 5718176 w 5878513"/>
              <a:gd name="connsiteY4482" fmla="*/ 353996 h 4571839"/>
              <a:gd name="connsiteX4483" fmla="*/ 5722939 w 5878513"/>
              <a:gd name="connsiteY4483" fmla="*/ 352723 h 4571839"/>
              <a:gd name="connsiteX4484" fmla="*/ 5718706 w 5878513"/>
              <a:gd name="connsiteY4484" fmla="*/ 357171 h 4571839"/>
              <a:gd name="connsiteX4485" fmla="*/ 5709180 w 5878513"/>
              <a:gd name="connsiteY4485" fmla="*/ 355265 h 4571839"/>
              <a:gd name="connsiteX4486" fmla="*/ 5705476 w 5878513"/>
              <a:gd name="connsiteY4486" fmla="*/ 352723 h 4571839"/>
              <a:gd name="connsiteX4487" fmla="*/ 5637114 w 5878513"/>
              <a:gd name="connsiteY4487" fmla="*/ 349215 h 4571839"/>
              <a:gd name="connsiteX4488" fmla="*/ 5640587 w 5878513"/>
              <a:gd name="connsiteY4488" fmla="*/ 352695 h 4571839"/>
              <a:gd name="connsiteX4489" fmla="*/ 5643564 w 5878513"/>
              <a:gd name="connsiteY4489" fmla="*/ 351538 h 4571839"/>
              <a:gd name="connsiteX4490" fmla="*/ 5642572 w 5878513"/>
              <a:gd name="connsiteY4490" fmla="*/ 355583 h 4571839"/>
              <a:gd name="connsiteX4491" fmla="*/ 5637114 w 5878513"/>
              <a:gd name="connsiteY4491" fmla="*/ 354430 h 4571839"/>
              <a:gd name="connsiteX4492" fmla="*/ 5635626 w 5878513"/>
              <a:gd name="connsiteY4492" fmla="*/ 351538 h 4571839"/>
              <a:gd name="connsiteX4493" fmla="*/ 3832225 w 5878513"/>
              <a:gd name="connsiteY4493" fmla="*/ 349194 h 4571839"/>
              <a:gd name="connsiteX4494" fmla="*/ 3838575 w 5878513"/>
              <a:gd name="connsiteY4494" fmla="*/ 350393 h 4571839"/>
              <a:gd name="connsiteX4495" fmla="*/ 3835400 w 5878513"/>
              <a:gd name="connsiteY4495" fmla="*/ 352782 h 4571839"/>
              <a:gd name="connsiteX4496" fmla="*/ 3830109 w 5878513"/>
              <a:gd name="connsiteY4496" fmla="*/ 353973 h 4571839"/>
              <a:gd name="connsiteX4497" fmla="*/ 3830638 w 5878513"/>
              <a:gd name="connsiteY4497" fmla="*/ 350991 h 4571839"/>
              <a:gd name="connsiteX4498" fmla="*/ 3829050 w 5878513"/>
              <a:gd name="connsiteY4498" fmla="*/ 350393 h 4571839"/>
              <a:gd name="connsiteX4499" fmla="*/ 5748868 w 5878513"/>
              <a:gd name="connsiteY4499" fmla="*/ 347634 h 4571839"/>
              <a:gd name="connsiteX4500" fmla="*/ 5762626 w 5878513"/>
              <a:gd name="connsiteY4500" fmla="*/ 347634 h 4571839"/>
              <a:gd name="connsiteX4501" fmla="*/ 5770564 w 5878513"/>
              <a:gd name="connsiteY4501" fmla="*/ 348606 h 4571839"/>
              <a:gd name="connsiteX4502" fmla="*/ 5767918 w 5878513"/>
              <a:gd name="connsiteY4502" fmla="*/ 351061 h 4571839"/>
              <a:gd name="connsiteX4503" fmla="*/ 5761039 w 5878513"/>
              <a:gd name="connsiteY4503" fmla="*/ 353017 h 4571839"/>
              <a:gd name="connsiteX4504" fmla="*/ 5760510 w 5878513"/>
              <a:gd name="connsiteY4504" fmla="*/ 348606 h 4571839"/>
              <a:gd name="connsiteX4505" fmla="*/ 5754160 w 5878513"/>
              <a:gd name="connsiteY4505" fmla="*/ 348606 h 4571839"/>
              <a:gd name="connsiteX4506" fmla="*/ 5746751 w 5878513"/>
              <a:gd name="connsiteY4506" fmla="*/ 353017 h 4571839"/>
              <a:gd name="connsiteX4507" fmla="*/ 5740401 w 5878513"/>
              <a:gd name="connsiteY4507" fmla="*/ 353996 h 4571839"/>
              <a:gd name="connsiteX4508" fmla="*/ 5741989 w 5878513"/>
              <a:gd name="connsiteY4508" fmla="*/ 350078 h 4571839"/>
              <a:gd name="connsiteX4509" fmla="*/ 5221542 w 5878513"/>
              <a:gd name="connsiteY4509" fmla="*/ 342892 h 4571839"/>
              <a:gd name="connsiteX4510" fmla="*/ 5229544 w 5878513"/>
              <a:gd name="connsiteY4510" fmla="*/ 344476 h 4571839"/>
              <a:gd name="connsiteX4511" fmla="*/ 5232401 w 5878513"/>
              <a:gd name="connsiteY4511" fmla="*/ 346584 h 4571839"/>
              <a:gd name="connsiteX4512" fmla="*/ 5230687 w 5878513"/>
              <a:gd name="connsiteY4512" fmla="*/ 347634 h 4571839"/>
              <a:gd name="connsiteX4513" fmla="*/ 5223257 w 5878513"/>
              <a:gd name="connsiteY4513" fmla="*/ 344476 h 4571839"/>
              <a:gd name="connsiteX4514" fmla="*/ 5218113 w 5878513"/>
              <a:gd name="connsiteY4514" fmla="*/ 345005 h 4571839"/>
              <a:gd name="connsiteX4515" fmla="*/ 5208588 w 5878513"/>
              <a:gd name="connsiteY4515" fmla="*/ 342892 h 4571839"/>
              <a:gd name="connsiteX4516" fmla="*/ 5211310 w 5878513"/>
              <a:gd name="connsiteY4516" fmla="*/ 343844 h 4571839"/>
              <a:gd name="connsiteX4517" fmla="*/ 5214938 w 5878513"/>
              <a:gd name="connsiteY4517" fmla="*/ 342892 h 4571839"/>
              <a:gd name="connsiteX4518" fmla="*/ 5212670 w 5878513"/>
              <a:gd name="connsiteY4518" fmla="*/ 345742 h 4571839"/>
              <a:gd name="connsiteX4519" fmla="*/ 5210403 w 5878513"/>
              <a:gd name="connsiteY4519" fmla="*/ 347634 h 4571839"/>
              <a:gd name="connsiteX4520" fmla="*/ 5208588 w 5878513"/>
              <a:gd name="connsiteY4520" fmla="*/ 346689 h 4571839"/>
              <a:gd name="connsiteX4521" fmla="*/ 5800104 w 5878513"/>
              <a:gd name="connsiteY4521" fmla="*/ 339710 h 4571839"/>
              <a:gd name="connsiteX4522" fmla="*/ 5802313 w 5878513"/>
              <a:gd name="connsiteY4522" fmla="*/ 341618 h 4571839"/>
              <a:gd name="connsiteX4523" fmla="*/ 5797896 w 5878513"/>
              <a:gd name="connsiteY4523" fmla="*/ 344005 h 4571839"/>
              <a:gd name="connsiteX4524" fmla="*/ 5789613 w 5878513"/>
              <a:gd name="connsiteY4524" fmla="*/ 344478 h 4571839"/>
              <a:gd name="connsiteX4525" fmla="*/ 5792926 w 5878513"/>
              <a:gd name="connsiteY4525" fmla="*/ 342573 h 4571839"/>
              <a:gd name="connsiteX4526" fmla="*/ 3953156 w 5878513"/>
              <a:gd name="connsiteY4526" fmla="*/ 336527 h 4571839"/>
              <a:gd name="connsiteX4527" fmla="*/ 3956425 w 5878513"/>
              <a:gd name="connsiteY4527" fmla="*/ 339175 h 4571839"/>
              <a:gd name="connsiteX4528" fmla="*/ 3957358 w 5878513"/>
              <a:gd name="connsiteY4528" fmla="*/ 336527 h 4571839"/>
              <a:gd name="connsiteX4529" fmla="*/ 3959226 w 5878513"/>
              <a:gd name="connsiteY4529" fmla="*/ 338114 h 4571839"/>
              <a:gd name="connsiteX4530" fmla="*/ 3954557 w 5878513"/>
              <a:gd name="connsiteY4530" fmla="*/ 340763 h 4571839"/>
              <a:gd name="connsiteX4531" fmla="*/ 3953623 w 5878513"/>
              <a:gd name="connsiteY4531" fmla="*/ 342884 h 4571839"/>
              <a:gd name="connsiteX4532" fmla="*/ 3951288 w 5878513"/>
              <a:gd name="connsiteY4532" fmla="*/ 341821 h 4571839"/>
              <a:gd name="connsiteX4533" fmla="*/ 3951288 w 5878513"/>
              <a:gd name="connsiteY4533" fmla="*/ 337585 h 4571839"/>
              <a:gd name="connsiteX4534" fmla="*/ 5562601 w 5878513"/>
              <a:gd name="connsiteY4534" fmla="*/ 328584 h 4571839"/>
              <a:gd name="connsiteX4535" fmla="*/ 5586414 w 5878513"/>
              <a:gd name="connsiteY4535" fmla="*/ 329646 h 4571839"/>
              <a:gd name="connsiteX4536" fmla="*/ 5581002 w 5878513"/>
              <a:gd name="connsiteY4536" fmla="*/ 331759 h 4571839"/>
              <a:gd name="connsiteX4537" fmla="*/ 5566390 w 5878513"/>
              <a:gd name="connsiteY4537" fmla="*/ 331759 h 4571839"/>
              <a:gd name="connsiteX4538" fmla="*/ 3454401 w 5878513"/>
              <a:gd name="connsiteY4538" fmla="*/ 328584 h 4571839"/>
              <a:gd name="connsiteX4539" fmla="*/ 3458106 w 5878513"/>
              <a:gd name="connsiteY4539" fmla="*/ 330052 h 4571839"/>
              <a:gd name="connsiteX4540" fmla="*/ 3459164 w 5878513"/>
              <a:gd name="connsiteY4540" fmla="*/ 334446 h 4571839"/>
              <a:gd name="connsiteX4541" fmla="*/ 3455989 w 5878513"/>
              <a:gd name="connsiteY4541" fmla="*/ 334939 h 4571839"/>
              <a:gd name="connsiteX4542" fmla="*/ 3454401 w 5878513"/>
              <a:gd name="connsiteY4542" fmla="*/ 330541 h 4571839"/>
              <a:gd name="connsiteX4543" fmla="*/ 3451226 w 5878513"/>
              <a:gd name="connsiteY4543" fmla="*/ 330541 h 4571839"/>
              <a:gd name="connsiteX4544" fmla="*/ 3607331 w 5878513"/>
              <a:gd name="connsiteY4544" fmla="*/ 325413 h 4571839"/>
              <a:gd name="connsiteX4545" fmla="*/ 3614739 w 5878513"/>
              <a:gd name="connsiteY4545" fmla="*/ 326602 h 4571839"/>
              <a:gd name="connsiteX4546" fmla="*/ 3607860 w 5878513"/>
              <a:gd name="connsiteY4546" fmla="*/ 328589 h 4571839"/>
              <a:gd name="connsiteX4547" fmla="*/ 3600451 w 5878513"/>
              <a:gd name="connsiteY4547" fmla="*/ 327797 h 4571839"/>
              <a:gd name="connsiteX4548" fmla="*/ 3595159 w 5878513"/>
              <a:gd name="connsiteY4548" fmla="*/ 325397 h 4571839"/>
              <a:gd name="connsiteX4549" fmla="*/ 3597275 w 5878513"/>
              <a:gd name="connsiteY4549" fmla="*/ 326985 h 4571839"/>
              <a:gd name="connsiteX4550" fmla="*/ 3596217 w 5878513"/>
              <a:gd name="connsiteY4550" fmla="*/ 330162 h 4571839"/>
              <a:gd name="connsiteX4551" fmla="*/ 3592513 w 5878513"/>
              <a:gd name="connsiteY4551" fmla="*/ 334922 h 4571839"/>
              <a:gd name="connsiteX4552" fmla="*/ 3591984 w 5878513"/>
              <a:gd name="connsiteY4552" fmla="*/ 332276 h 4571839"/>
              <a:gd name="connsiteX4553" fmla="*/ 3594100 w 5878513"/>
              <a:gd name="connsiteY4553" fmla="*/ 331747 h 4571839"/>
              <a:gd name="connsiteX4554" fmla="*/ 3594100 w 5878513"/>
              <a:gd name="connsiteY4554" fmla="*/ 329102 h 4571839"/>
              <a:gd name="connsiteX4555" fmla="*/ 3590925 w 5878513"/>
              <a:gd name="connsiteY4555" fmla="*/ 329102 h 4571839"/>
              <a:gd name="connsiteX4556" fmla="*/ 3591984 w 5878513"/>
              <a:gd name="connsiteY4556" fmla="*/ 326985 h 4571839"/>
              <a:gd name="connsiteX4557" fmla="*/ 4034897 w 5878513"/>
              <a:gd name="connsiteY4557" fmla="*/ 323828 h 4571839"/>
              <a:gd name="connsiteX4558" fmla="*/ 4035426 w 5878513"/>
              <a:gd name="connsiteY4558" fmla="*/ 328224 h 4571839"/>
              <a:gd name="connsiteX4559" fmla="*/ 4029605 w 5878513"/>
              <a:gd name="connsiteY4559" fmla="*/ 328224 h 4571839"/>
              <a:gd name="connsiteX4560" fmla="*/ 4016376 w 5878513"/>
              <a:gd name="connsiteY4560" fmla="*/ 330178 h 4571839"/>
              <a:gd name="connsiteX4561" fmla="*/ 4024843 w 5878513"/>
              <a:gd name="connsiteY4561" fmla="*/ 328224 h 4571839"/>
              <a:gd name="connsiteX4562" fmla="*/ 4028547 w 5878513"/>
              <a:gd name="connsiteY4562" fmla="*/ 325291 h 4571839"/>
              <a:gd name="connsiteX4563" fmla="*/ 1450097 w 5878513"/>
              <a:gd name="connsiteY4563" fmla="*/ 323116 h 4571839"/>
              <a:gd name="connsiteX4564" fmla="*/ 1449569 w 5878513"/>
              <a:gd name="connsiteY4564" fmla="*/ 324703 h 4571839"/>
              <a:gd name="connsiteX4565" fmla="*/ 1449569 w 5878513"/>
              <a:gd name="connsiteY4565" fmla="*/ 326287 h 4571839"/>
              <a:gd name="connsiteX4566" fmla="*/ 1447453 w 5878513"/>
              <a:gd name="connsiteY4566" fmla="*/ 332102 h 4571839"/>
              <a:gd name="connsiteX4567" fmla="*/ 1444280 w 5878513"/>
              <a:gd name="connsiteY4567" fmla="*/ 336861 h 4571839"/>
              <a:gd name="connsiteX4568" fmla="*/ 1460146 w 5878513"/>
              <a:gd name="connsiteY4568" fmla="*/ 342689 h 4571839"/>
              <a:gd name="connsiteX4569" fmla="*/ 1477071 w 5878513"/>
              <a:gd name="connsiteY4569" fmla="*/ 350599 h 4571839"/>
              <a:gd name="connsiteX4570" fmla="*/ 1501928 w 5878513"/>
              <a:gd name="connsiteY4570" fmla="*/ 350599 h 4571839"/>
              <a:gd name="connsiteX4571" fmla="*/ 1553759 w 5878513"/>
              <a:gd name="connsiteY4571" fmla="*/ 354311 h 4571839"/>
              <a:gd name="connsiteX4572" fmla="*/ 1579146 w 5878513"/>
              <a:gd name="connsiteY4572" fmla="*/ 361712 h 4571839"/>
              <a:gd name="connsiteX4573" fmla="*/ 1582054 w 5878513"/>
              <a:gd name="connsiteY4573" fmla="*/ 363143 h 4571839"/>
              <a:gd name="connsiteX4574" fmla="*/ 1585430 w 5878513"/>
              <a:gd name="connsiteY4574" fmla="*/ 363555 h 4571839"/>
              <a:gd name="connsiteX4575" fmla="*/ 1606606 w 5878513"/>
              <a:gd name="connsiteY4575" fmla="*/ 365674 h 4571839"/>
              <a:gd name="connsiteX4576" fmla="*/ 1608723 w 5878513"/>
              <a:gd name="connsiteY4576" fmla="*/ 367788 h 4571839"/>
              <a:gd name="connsiteX4577" fmla="*/ 1611370 w 5878513"/>
              <a:gd name="connsiteY4577" fmla="*/ 369380 h 4571839"/>
              <a:gd name="connsiteX4578" fmla="*/ 1615076 w 5878513"/>
              <a:gd name="connsiteY4578" fmla="*/ 367788 h 4571839"/>
              <a:gd name="connsiteX4579" fmla="*/ 1621958 w 5878513"/>
              <a:gd name="connsiteY4579" fmla="*/ 367788 h 4571839"/>
              <a:gd name="connsiteX4580" fmla="*/ 1632546 w 5878513"/>
              <a:gd name="connsiteY4580" fmla="*/ 368846 h 4571839"/>
              <a:gd name="connsiteX4581" fmla="*/ 1634663 w 5878513"/>
              <a:gd name="connsiteY4581" fmla="*/ 367788 h 4571839"/>
              <a:gd name="connsiteX4582" fmla="*/ 1644192 w 5878513"/>
              <a:gd name="connsiteY4582" fmla="*/ 365674 h 4571839"/>
              <a:gd name="connsiteX4583" fmla="*/ 1646310 w 5878513"/>
              <a:gd name="connsiteY4583" fmla="*/ 365144 h 4571839"/>
              <a:gd name="connsiteX4584" fmla="*/ 1686543 w 5878513"/>
              <a:gd name="connsiteY4584" fmla="*/ 354560 h 4571839"/>
              <a:gd name="connsiteX4585" fmla="*/ 1696602 w 5878513"/>
              <a:gd name="connsiteY4585" fmla="*/ 355089 h 4571839"/>
              <a:gd name="connsiteX4586" fmla="*/ 1705601 w 5878513"/>
              <a:gd name="connsiteY4586" fmla="*/ 357209 h 4571839"/>
              <a:gd name="connsiteX4587" fmla="*/ 1702954 w 5878513"/>
              <a:gd name="connsiteY4587" fmla="*/ 355619 h 4571839"/>
              <a:gd name="connsiteX4588" fmla="*/ 1700307 w 5878513"/>
              <a:gd name="connsiteY4588" fmla="*/ 354560 h 4571839"/>
              <a:gd name="connsiteX4589" fmla="*/ 1699247 w 5878513"/>
              <a:gd name="connsiteY4589" fmla="*/ 352172 h 4571839"/>
              <a:gd name="connsiteX4590" fmla="*/ 1698674 w 5878513"/>
              <a:gd name="connsiteY4590" fmla="*/ 352192 h 4571839"/>
              <a:gd name="connsiteX4591" fmla="*/ 1643478 w 5878513"/>
              <a:gd name="connsiteY4591" fmla="*/ 352585 h 4571839"/>
              <a:gd name="connsiteX4592" fmla="*/ 1646646 w 5878513"/>
              <a:gd name="connsiteY4592" fmla="*/ 353503 h 4571839"/>
              <a:gd name="connsiteX4593" fmla="*/ 1650360 w 5878513"/>
              <a:gd name="connsiteY4593" fmla="*/ 355089 h 4571839"/>
              <a:gd name="connsiteX4594" fmla="*/ 1653543 w 5878513"/>
              <a:gd name="connsiteY4594" fmla="*/ 358272 h 4571839"/>
              <a:gd name="connsiteX4595" fmla="*/ 1651952 w 5878513"/>
              <a:gd name="connsiteY4595" fmla="*/ 360385 h 4571839"/>
              <a:gd name="connsiteX4596" fmla="*/ 1646116 w 5878513"/>
              <a:gd name="connsiteY4596" fmla="*/ 363555 h 4571839"/>
              <a:gd name="connsiteX4597" fmla="*/ 1636566 w 5878513"/>
              <a:gd name="connsiteY4597" fmla="*/ 362498 h 4571839"/>
              <a:gd name="connsiteX4598" fmla="*/ 1584044 w 5878513"/>
              <a:gd name="connsiteY4598" fmla="*/ 354563 h 4571839"/>
              <a:gd name="connsiteX4599" fmla="*/ 1553047 w 5878513"/>
              <a:gd name="connsiteY4599" fmla="*/ 349642 h 4571839"/>
              <a:gd name="connsiteX4600" fmla="*/ 1558973 w 5878513"/>
              <a:gd name="connsiteY4600" fmla="*/ 347572 h 4571839"/>
              <a:gd name="connsiteX4601" fmla="*/ 1520878 w 5878513"/>
              <a:gd name="connsiteY4601" fmla="*/ 342873 h 4571839"/>
              <a:gd name="connsiteX4602" fmla="*/ 1521973 w 5878513"/>
              <a:gd name="connsiteY4602" fmla="*/ 343464 h 4571839"/>
              <a:gd name="connsiteX4603" fmla="*/ 1537358 w 5878513"/>
              <a:gd name="connsiteY4603" fmla="*/ 349782 h 4571839"/>
              <a:gd name="connsiteX4604" fmla="*/ 1530461 w 5878513"/>
              <a:gd name="connsiteY4604" fmla="*/ 346094 h 4571839"/>
              <a:gd name="connsiteX4605" fmla="*/ 1553047 w 5878513"/>
              <a:gd name="connsiteY4605" fmla="*/ 349642 h 4571839"/>
              <a:gd name="connsiteX4606" fmla="*/ 1551151 w 5878513"/>
              <a:gd name="connsiteY4606" fmla="*/ 350315 h 4571839"/>
              <a:gd name="connsiteX4607" fmla="*/ 1532583 w 5878513"/>
              <a:gd name="connsiteY4607" fmla="*/ 350315 h 4571839"/>
              <a:gd name="connsiteX4608" fmla="*/ 1515076 w 5878513"/>
              <a:gd name="connsiteY4608" fmla="*/ 348717 h 4571839"/>
              <a:gd name="connsiteX4609" fmla="*/ 1497038 w 5878513"/>
              <a:gd name="connsiteY4609" fmla="*/ 340808 h 4571839"/>
              <a:gd name="connsiteX4610" fmla="*/ 1493201 w 5878513"/>
              <a:gd name="connsiteY4610" fmla="*/ 336014 h 4571839"/>
              <a:gd name="connsiteX4611" fmla="*/ 1479186 w 5878513"/>
              <a:gd name="connsiteY4611" fmla="*/ 332102 h 4571839"/>
              <a:gd name="connsiteX4612" fmla="*/ 1464906 w 5878513"/>
              <a:gd name="connsiteY4612" fmla="*/ 327874 h 4571839"/>
              <a:gd name="connsiteX4613" fmla="*/ 4335463 w 5878513"/>
              <a:gd name="connsiteY4613" fmla="*/ 320651 h 4571839"/>
              <a:gd name="connsiteX4614" fmla="*/ 4335463 w 5878513"/>
              <a:gd name="connsiteY4614" fmla="*/ 322559 h 4571839"/>
              <a:gd name="connsiteX4615" fmla="*/ 4330928 w 5878513"/>
              <a:gd name="connsiteY4615" fmla="*/ 324941 h 4571839"/>
              <a:gd name="connsiteX4616" fmla="*/ 4329113 w 5878513"/>
              <a:gd name="connsiteY4616" fmla="*/ 325416 h 4571839"/>
              <a:gd name="connsiteX4617" fmla="*/ 4329113 w 5878513"/>
              <a:gd name="connsiteY4617" fmla="*/ 322559 h 4571839"/>
              <a:gd name="connsiteX4618" fmla="*/ 4333649 w 5878513"/>
              <a:gd name="connsiteY4618" fmla="*/ 321605 h 4571839"/>
              <a:gd name="connsiteX4619" fmla="*/ 4068317 w 5878513"/>
              <a:gd name="connsiteY4619" fmla="*/ 319051 h 4571839"/>
              <a:gd name="connsiteX4620" fmla="*/ 4068838 w 5878513"/>
              <a:gd name="connsiteY4620" fmla="*/ 321697 h 4571839"/>
              <a:gd name="connsiteX4621" fmla="*/ 4071964 w 5878513"/>
              <a:gd name="connsiteY4621" fmla="*/ 319579 h 4571839"/>
              <a:gd name="connsiteX4622" fmla="*/ 4073526 w 5878513"/>
              <a:gd name="connsiteY4622" fmla="*/ 321166 h 4571839"/>
              <a:gd name="connsiteX4623" fmla="*/ 4068838 w 5878513"/>
              <a:gd name="connsiteY4623" fmla="*/ 324345 h 4571839"/>
              <a:gd name="connsiteX4624" fmla="*/ 4051648 w 5878513"/>
              <a:gd name="connsiteY4624" fmla="*/ 326460 h 4571839"/>
              <a:gd name="connsiteX4625" fmla="*/ 4046960 w 5878513"/>
              <a:gd name="connsiteY4625" fmla="*/ 330165 h 4571839"/>
              <a:gd name="connsiteX4626" fmla="*/ 4048523 w 5878513"/>
              <a:gd name="connsiteY4626" fmla="*/ 331752 h 4571839"/>
              <a:gd name="connsiteX4627" fmla="*/ 4052169 w 5878513"/>
              <a:gd name="connsiteY4627" fmla="*/ 331752 h 4571839"/>
              <a:gd name="connsiteX4628" fmla="*/ 4052169 w 5878513"/>
              <a:gd name="connsiteY4628" fmla="*/ 333339 h 4571839"/>
              <a:gd name="connsiteX4629" fmla="*/ 4042793 w 5878513"/>
              <a:gd name="connsiteY4629" fmla="*/ 331752 h 4571839"/>
              <a:gd name="connsiteX4630" fmla="*/ 4040188 w 5878513"/>
              <a:gd name="connsiteY4630" fmla="*/ 328050 h 4571839"/>
              <a:gd name="connsiteX4631" fmla="*/ 4044876 w 5878513"/>
              <a:gd name="connsiteY4631" fmla="*/ 328050 h 4571839"/>
              <a:gd name="connsiteX4632" fmla="*/ 4048002 w 5878513"/>
              <a:gd name="connsiteY4632" fmla="*/ 326460 h 4571839"/>
              <a:gd name="connsiteX4633" fmla="*/ 4045397 w 5878513"/>
              <a:gd name="connsiteY4633" fmla="*/ 323285 h 4571839"/>
              <a:gd name="connsiteX4634" fmla="*/ 4056857 w 5878513"/>
              <a:gd name="connsiteY4634" fmla="*/ 323285 h 4571839"/>
              <a:gd name="connsiteX4635" fmla="*/ 4352133 w 5878513"/>
              <a:gd name="connsiteY4635" fmla="*/ 317483 h 4571839"/>
              <a:gd name="connsiteX4636" fmla="*/ 4354514 w 5878513"/>
              <a:gd name="connsiteY4636" fmla="*/ 317483 h 4571839"/>
              <a:gd name="connsiteX4637" fmla="*/ 4354038 w 5878513"/>
              <a:gd name="connsiteY4637" fmla="*/ 322096 h 4571839"/>
              <a:gd name="connsiteX4638" fmla="*/ 4349751 w 5878513"/>
              <a:gd name="connsiteY4638" fmla="*/ 323829 h 4571839"/>
              <a:gd name="connsiteX4639" fmla="*/ 4349751 w 5878513"/>
              <a:gd name="connsiteY4639" fmla="*/ 321519 h 4571839"/>
              <a:gd name="connsiteX4640" fmla="*/ 3430588 w 5878513"/>
              <a:gd name="connsiteY4640" fmla="*/ 317478 h 4571839"/>
              <a:gd name="connsiteX4641" fmla="*/ 3429001 w 5878513"/>
              <a:gd name="connsiteY4641" fmla="*/ 322092 h 4571839"/>
              <a:gd name="connsiteX4642" fmla="*/ 3421063 w 5878513"/>
              <a:gd name="connsiteY4642" fmla="*/ 322092 h 4571839"/>
              <a:gd name="connsiteX4643" fmla="*/ 3417888 w 5878513"/>
              <a:gd name="connsiteY4643" fmla="*/ 323827 h 4571839"/>
              <a:gd name="connsiteX4644" fmla="*/ 3418947 w 5878513"/>
              <a:gd name="connsiteY4644" fmla="*/ 321516 h 4571839"/>
              <a:gd name="connsiteX4645" fmla="*/ 3427413 w 5878513"/>
              <a:gd name="connsiteY4645" fmla="*/ 319782 h 4571839"/>
              <a:gd name="connsiteX4646" fmla="*/ 4516439 w 5878513"/>
              <a:gd name="connsiteY4646" fmla="*/ 315897 h 4571839"/>
              <a:gd name="connsiteX4647" fmla="*/ 4510243 w 5878513"/>
              <a:gd name="connsiteY4647" fmla="*/ 320654 h 4571839"/>
              <a:gd name="connsiteX4648" fmla="*/ 4498976 w 5878513"/>
              <a:gd name="connsiteY4648" fmla="*/ 320654 h 4571839"/>
              <a:gd name="connsiteX4649" fmla="*/ 4504609 w 5878513"/>
              <a:gd name="connsiteY4649" fmla="*/ 316424 h 4571839"/>
              <a:gd name="connsiteX4650" fmla="*/ 4087627 w 5878513"/>
              <a:gd name="connsiteY4650" fmla="*/ 315892 h 4571839"/>
              <a:gd name="connsiteX4651" fmla="*/ 4093230 w 5878513"/>
              <a:gd name="connsiteY4651" fmla="*/ 317795 h 4571839"/>
              <a:gd name="connsiteX4652" fmla="*/ 4094164 w 5878513"/>
              <a:gd name="connsiteY4652" fmla="*/ 320651 h 4571839"/>
              <a:gd name="connsiteX4653" fmla="*/ 4089962 w 5878513"/>
              <a:gd name="connsiteY4653" fmla="*/ 319221 h 4571839"/>
              <a:gd name="connsiteX4654" fmla="*/ 4086226 w 5878513"/>
              <a:gd name="connsiteY4654" fmla="*/ 316844 h 4571839"/>
              <a:gd name="connsiteX4655" fmla="*/ 2863968 w 5878513"/>
              <a:gd name="connsiteY4655" fmla="*/ 315877 h 4571839"/>
              <a:gd name="connsiteX4656" fmla="*/ 2865555 w 5878513"/>
              <a:gd name="connsiteY4656" fmla="*/ 315877 h 4571839"/>
              <a:gd name="connsiteX4657" fmla="*/ 2865610 w 5878513"/>
              <a:gd name="connsiteY4657" fmla="*/ 316061 h 4571839"/>
              <a:gd name="connsiteX4658" fmla="*/ 4276726 w 5878513"/>
              <a:gd name="connsiteY4658" fmla="*/ 312716 h 4571839"/>
              <a:gd name="connsiteX4659" fmla="*/ 4285722 w 5878513"/>
              <a:gd name="connsiteY4659" fmla="*/ 314080 h 4571839"/>
              <a:gd name="connsiteX4660" fmla="*/ 4289426 w 5878513"/>
              <a:gd name="connsiteY4660" fmla="*/ 314759 h 4571839"/>
              <a:gd name="connsiteX4661" fmla="*/ 4286251 w 5878513"/>
              <a:gd name="connsiteY4661" fmla="*/ 317481 h 4571839"/>
              <a:gd name="connsiteX4662" fmla="*/ 4278314 w 5878513"/>
              <a:gd name="connsiteY4662" fmla="*/ 314759 h 4571839"/>
              <a:gd name="connsiteX4663" fmla="*/ 4273551 w 5878513"/>
              <a:gd name="connsiteY4663" fmla="*/ 316122 h 4571839"/>
              <a:gd name="connsiteX4664" fmla="*/ 3516457 w 5878513"/>
              <a:gd name="connsiteY4664" fmla="*/ 312697 h 4571839"/>
              <a:gd name="connsiteX4665" fmla="*/ 3523384 w 5878513"/>
              <a:gd name="connsiteY4665" fmla="*/ 313230 h 4571839"/>
              <a:gd name="connsiteX4666" fmla="*/ 3527425 w 5878513"/>
              <a:gd name="connsiteY4666" fmla="*/ 312697 h 4571839"/>
              <a:gd name="connsiteX4667" fmla="*/ 3525693 w 5878513"/>
              <a:gd name="connsiteY4667" fmla="*/ 315874 h 4571839"/>
              <a:gd name="connsiteX4668" fmla="*/ 3518189 w 5878513"/>
              <a:gd name="connsiteY4668" fmla="*/ 314286 h 4571839"/>
              <a:gd name="connsiteX4669" fmla="*/ 3514725 w 5878513"/>
              <a:gd name="connsiteY4669" fmla="*/ 314286 h 4571839"/>
              <a:gd name="connsiteX4670" fmla="*/ 3530374 w 5878513"/>
              <a:gd name="connsiteY4670" fmla="*/ 311129 h 4571839"/>
              <a:gd name="connsiteX4671" fmla="*/ 3534910 w 5878513"/>
              <a:gd name="connsiteY4671" fmla="*/ 311617 h 4571839"/>
              <a:gd name="connsiteX4672" fmla="*/ 3535363 w 5878513"/>
              <a:gd name="connsiteY4672" fmla="*/ 314058 h 4571839"/>
              <a:gd name="connsiteX4673" fmla="*/ 3533095 w 5878513"/>
              <a:gd name="connsiteY4673" fmla="*/ 315523 h 4571839"/>
              <a:gd name="connsiteX4674" fmla="*/ 3533095 w 5878513"/>
              <a:gd name="connsiteY4674" fmla="*/ 317478 h 4571839"/>
              <a:gd name="connsiteX4675" fmla="*/ 3530828 w 5878513"/>
              <a:gd name="connsiteY4675" fmla="*/ 316012 h 4571839"/>
              <a:gd name="connsiteX4676" fmla="*/ 3529013 w 5878513"/>
              <a:gd name="connsiteY4676" fmla="*/ 314058 h 4571839"/>
              <a:gd name="connsiteX4677" fmla="*/ 3503296 w 5878513"/>
              <a:gd name="connsiteY4677" fmla="*/ 311127 h 4571839"/>
              <a:gd name="connsiteX4678" fmla="*/ 3506074 w 5878513"/>
              <a:gd name="connsiteY4678" fmla="*/ 311127 h 4571839"/>
              <a:gd name="connsiteX4679" fmla="*/ 3507741 w 5878513"/>
              <a:gd name="connsiteY4679" fmla="*/ 314638 h 4571839"/>
              <a:gd name="connsiteX4680" fmla="*/ 3509963 w 5878513"/>
              <a:gd name="connsiteY4680" fmla="*/ 314638 h 4571839"/>
              <a:gd name="connsiteX4681" fmla="*/ 3506074 w 5878513"/>
              <a:gd name="connsiteY4681" fmla="*/ 317645 h 4571839"/>
              <a:gd name="connsiteX4682" fmla="*/ 3491628 w 5878513"/>
              <a:gd name="connsiteY4682" fmla="*/ 320648 h 4571839"/>
              <a:gd name="connsiteX4683" fmla="*/ 3487738 w 5878513"/>
              <a:gd name="connsiteY4683" fmla="*/ 318145 h 4571839"/>
              <a:gd name="connsiteX4684" fmla="*/ 3489961 w 5878513"/>
              <a:gd name="connsiteY4684" fmla="*/ 314638 h 4571839"/>
              <a:gd name="connsiteX4685" fmla="*/ 3494406 w 5878513"/>
              <a:gd name="connsiteY4685" fmla="*/ 313132 h 4571839"/>
              <a:gd name="connsiteX4686" fmla="*/ 3493294 w 5878513"/>
              <a:gd name="connsiteY4686" fmla="*/ 314638 h 4571839"/>
              <a:gd name="connsiteX4687" fmla="*/ 3496073 w 5878513"/>
              <a:gd name="connsiteY4687" fmla="*/ 316141 h 4571839"/>
              <a:gd name="connsiteX4688" fmla="*/ 3501073 w 5878513"/>
              <a:gd name="connsiteY4688" fmla="*/ 316141 h 4571839"/>
              <a:gd name="connsiteX4689" fmla="*/ 3504407 w 5878513"/>
              <a:gd name="connsiteY4689" fmla="*/ 313132 h 4571839"/>
              <a:gd name="connsiteX4690" fmla="*/ 2984501 w 5878513"/>
              <a:gd name="connsiteY4690" fmla="*/ 307952 h 4571839"/>
              <a:gd name="connsiteX4691" fmla="*/ 2984501 w 5878513"/>
              <a:gd name="connsiteY4691" fmla="*/ 310809 h 4571839"/>
              <a:gd name="connsiteX4692" fmla="*/ 2982385 w 5878513"/>
              <a:gd name="connsiteY4692" fmla="*/ 312239 h 4571839"/>
              <a:gd name="connsiteX4693" fmla="*/ 2976035 w 5878513"/>
              <a:gd name="connsiteY4693" fmla="*/ 310809 h 4571839"/>
              <a:gd name="connsiteX4694" fmla="*/ 2971801 w 5878513"/>
              <a:gd name="connsiteY4694" fmla="*/ 312715 h 4571839"/>
              <a:gd name="connsiteX4695" fmla="*/ 2971801 w 5878513"/>
              <a:gd name="connsiteY4695" fmla="*/ 309858 h 4571839"/>
              <a:gd name="connsiteX4696" fmla="*/ 2980797 w 5878513"/>
              <a:gd name="connsiteY4696" fmla="*/ 308906 h 4571839"/>
              <a:gd name="connsiteX4697" fmla="*/ 5431918 w 5878513"/>
              <a:gd name="connsiteY4697" fmla="*/ 307949 h 4571839"/>
              <a:gd name="connsiteX4698" fmla="*/ 5432426 w 5878513"/>
              <a:gd name="connsiteY4698" fmla="*/ 310596 h 4571839"/>
              <a:gd name="connsiteX4699" fmla="*/ 5429378 w 5878513"/>
              <a:gd name="connsiteY4699" fmla="*/ 315357 h 4571839"/>
              <a:gd name="connsiteX4700" fmla="*/ 5422266 w 5878513"/>
              <a:gd name="connsiteY4700" fmla="*/ 317475 h 4571839"/>
              <a:gd name="connsiteX4701" fmla="*/ 5419726 w 5878513"/>
              <a:gd name="connsiteY4701" fmla="*/ 313769 h 4571839"/>
              <a:gd name="connsiteX4702" fmla="*/ 5426330 w 5878513"/>
              <a:gd name="connsiteY4702" fmla="*/ 314829 h 4571839"/>
              <a:gd name="connsiteX4703" fmla="*/ 5428870 w 5878513"/>
              <a:gd name="connsiteY4703" fmla="*/ 310596 h 4571839"/>
              <a:gd name="connsiteX4704" fmla="*/ 5034559 w 5878513"/>
              <a:gd name="connsiteY4704" fmla="*/ 306369 h 4571839"/>
              <a:gd name="connsiteX4705" fmla="*/ 5042298 w 5878513"/>
              <a:gd name="connsiteY4705" fmla="*/ 307431 h 4571839"/>
              <a:gd name="connsiteX4706" fmla="*/ 5043488 w 5878513"/>
              <a:gd name="connsiteY4706" fmla="*/ 311136 h 4571839"/>
              <a:gd name="connsiteX4707" fmla="*/ 5038726 w 5878513"/>
              <a:gd name="connsiteY4707" fmla="*/ 310075 h 4571839"/>
              <a:gd name="connsiteX4708" fmla="*/ 5033963 w 5878513"/>
              <a:gd name="connsiteY4708" fmla="*/ 309018 h 4571839"/>
              <a:gd name="connsiteX4709" fmla="*/ 4932363 w 5878513"/>
              <a:gd name="connsiteY4709" fmla="*/ 304783 h 4571839"/>
              <a:gd name="connsiteX4710" fmla="*/ 4935165 w 5878513"/>
              <a:gd name="connsiteY4710" fmla="*/ 304783 h 4571839"/>
              <a:gd name="connsiteX4711" fmla="*/ 4938526 w 5878513"/>
              <a:gd name="connsiteY4711" fmla="*/ 308594 h 4571839"/>
              <a:gd name="connsiteX4712" fmla="*/ 4941888 w 5878513"/>
              <a:gd name="connsiteY4712" fmla="*/ 307642 h 4571839"/>
              <a:gd name="connsiteX4713" fmla="*/ 4940207 w 5878513"/>
              <a:gd name="connsiteY4713" fmla="*/ 309546 h 4571839"/>
              <a:gd name="connsiteX4714" fmla="*/ 4932924 w 5878513"/>
              <a:gd name="connsiteY4714" fmla="*/ 308594 h 4571839"/>
              <a:gd name="connsiteX4715" fmla="*/ 3637710 w 5878513"/>
              <a:gd name="connsiteY4715" fmla="*/ 304777 h 4571839"/>
              <a:gd name="connsiteX4716" fmla="*/ 3643313 w 5878513"/>
              <a:gd name="connsiteY4716" fmla="*/ 304777 h 4571839"/>
              <a:gd name="connsiteX4717" fmla="*/ 3639951 w 5878513"/>
              <a:gd name="connsiteY4717" fmla="*/ 308482 h 4571839"/>
              <a:gd name="connsiteX4718" fmla="*/ 3633788 w 5878513"/>
              <a:gd name="connsiteY4718" fmla="*/ 309541 h 4571839"/>
              <a:gd name="connsiteX4719" fmla="*/ 4338782 w 5878513"/>
              <a:gd name="connsiteY4719" fmla="*/ 304762 h 4571839"/>
              <a:gd name="connsiteX4720" fmla="*/ 4346287 w 5878513"/>
              <a:gd name="connsiteY4720" fmla="*/ 304762 h 4571839"/>
              <a:gd name="connsiteX4721" fmla="*/ 4349750 w 5878513"/>
              <a:gd name="connsiteY4721" fmla="*/ 304762 h 4571839"/>
              <a:gd name="connsiteX4722" fmla="*/ 4347441 w 5878513"/>
              <a:gd name="connsiteY4722" fmla="*/ 306876 h 4571839"/>
              <a:gd name="connsiteX4723" fmla="*/ 4340514 w 5878513"/>
              <a:gd name="connsiteY4723" fmla="*/ 306350 h 4571839"/>
              <a:gd name="connsiteX4724" fmla="*/ 4337050 w 5878513"/>
              <a:gd name="connsiteY4724" fmla="*/ 307937 h 4571839"/>
              <a:gd name="connsiteX4725" fmla="*/ 2852006 w 5878513"/>
              <a:gd name="connsiteY4725" fmla="*/ 301603 h 4571839"/>
              <a:gd name="connsiteX4726" fmla="*/ 2855853 w 5878513"/>
              <a:gd name="connsiteY4726" fmla="*/ 303189 h 4571839"/>
              <a:gd name="connsiteX4727" fmla="*/ 2857501 w 5878513"/>
              <a:gd name="connsiteY4727" fmla="*/ 305303 h 4571839"/>
              <a:gd name="connsiteX4728" fmla="*/ 2849808 w 5878513"/>
              <a:gd name="connsiteY4728" fmla="*/ 305836 h 4571839"/>
              <a:gd name="connsiteX4729" fmla="*/ 2843213 w 5878513"/>
              <a:gd name="connsiteY4729" fmla="*/ 309540 h 4571839"/>
              <a:gd name="connsiteX4730" fmla="*/ 2844862 w 5878513"/>
              <a:gd name="connsiteY4730" fmla="*/ 305836 h 4571839"/>
              <a:gd name="connsiteX4731" fmla="*/ 3670352 w 5878513"/>
              <a:gd name="connsiteY4731" fmla="*/ 298410 h 4571839"/>
              <a:gd name="connsiteX4732" fmla="*/ 3670352 w 5878513"/>
              <a:gd name="connsiteY4732" fmla="*/ 300577 h 4571839"/>
              <a:gd name="connsiteX4733" fmla="*/ 3671888 w 5878513"/>
              <a:gd name="connsiteY4733" fmla="*/ 300577 h 4571839"/>
              <a:gd name="connsiteX4734" fmla="*/ 3668816 w 5878513"/>
              <a:gd name="connsiteY4734" fmla="*/ 303175 h 4571839"/>
              <a:gd name="connsiteX4735" fmla="*/ 3660622 w 5878513"/>
              <a:gd name="connsiteY4735" fmla="*/ 302309 h 4571839"/>
              <a:gd name="connsiteX4736" fmla="*/ 3656013 w 5878513"/>
              <a:gd name="connsiteY4736" fmla="*/ 301011 h 4571839"/>
              <a:gd name="connsiteX4737" fmla="*/ 3662158 w 5878513"/>
              <a:gd name="connsiteY4737" fmla="*/ 299711 h 4571839"/>
              <a:gd name="connsiteX4738" fmla="*/ 4476751 w 5878513"/>
              <a:gd name="connsiteY4738" fmla="*/ 296819 h 4571839"/>
              <a:gd name="connsiteX4739" fmla="*/ 4475302 w 5878513"/>
              <a:gd name="connsiteY4739" fmla="*/ 297962 h 4571839"/>
              <a:gd name="connsiteX4740" fmla="*/ 4473369 w 5878513"/>
              <a:gd name="connsiteY4740" fmla="*/ 302500 h 4571839"/>
              <a:gd name="connsiteX4741" fmla="*/ 4475785 w 5878513"/>
              <a:gd name="connsiteY4741" fmla="*/ 303064 h 4571839"/>
              <a:gd name="connsiteX4742" fmla="*/ 4476751 w 5878513"/>
              <a:gd name="connsiteY4742" fmla="*/ 304763 h 4571839"/>
              <a:gd name="connsiteX4743" fmla="*/ 4469020 w 5878513"/>
              <a:gd name="connsiteY4743" fmla="*/ 302500 h 4571839"/>
              <a:gd name="connsiteX4744" fmla="*/ 4465638 w 5878513"/>
              <a:gd name="connsiteY4744" fmla="*/ 303064 h 4571839"/>
              <a:gd name="connsiteX4745" fmla="*/ 4469020 w 5878513"/>
              <a:gd name="connsiteY4745" fmla="*/ 297962 h 4571839"/>
              <a:gd name="connsiteX4746" fmla="*/ 3523616 w 5878513"/>
              <a:gd name="connsiteY4746" fmla="*/ 295250 h 4571839"/>
              <a:gd name="connsiteX4747" fmla="*/ 3530220 w 5878513"/>
              <a:gd name="connsiteY4747" fmla="*/ 295843 h 4571839"/>
              <a:gd name="connsiteX4748" fmla="*/ 3533776 w 5878513"/>
              <a:gd name="connsiteY4748" fmla="*/ 297031 h 4571839"/>
              <a:gd name="connsiteX4749" fmla="*/ 3530728 w 5878513"/>
              <a:gd name="connsiteY4749" fmla="*/ 298232 h 4571839"/>
              <a:gd name="connsiteX4750" fmla="*/ 3524124 w 5878513"/>
              <a:gd name="connsiteY4750" fmla="*/ 297628 h 4571839"/>
              <a:gd name="connsiteX4751" fmla="*/ 3521076 w 5878513"/>
              <a:gd name="connsiteY4751" fmla="*/ 300015 h 4571839"/>
              <a:gd name="connsiteX4752" fmla="*/ 3521076 w 5878513"/>
              <a:gd name="connsiteY4752" fmla="*/ 297031 h 4571839"/>
              <a:gd name="connsiteX4753" fmla="*/ 3721584 w 5878513"/>
              <a:gd name="connsiteY4753" fmla="*/ 293657 h 4571839"/>
              <a:gd name="connsiteX4754" fmla="*/ 3722688 w 5878513"/>
              <a:gd name="connsiteY4754" fmla="*/ 300015 h 4571839"/>
              <a:gd name="connsiteX4755" fmla="*/ 3721032 w 5878513"/>
              <a:gd name="connsiteY4755" fmla="*/ 297358 h 4571839"/>
              <a:gd name="connsiteX4756" fmla="*/ 3715510 w 5878513"/>
              <a:gd name="connsiteY4756" fmla="*/ 296834 h 4571839"/>
              <a:gd name="connsiteX4757" fmla="*/ 3717719 w 5878513"/>
              <a:gd name="connsiteY4757" fmla="*/ 298958 h 4571839"/>
              <a:gd name="connsiteX4758" fmla="*/ 3716062 w 5878513"/>
              <a:gd name="connsiteY4758" fmla="*/ 301607 h 4571839"/>
              <a:gd name="connsiteX4759" fmla="*/ 3712197 w 5878513"/>
              <a:gd name="connsiteY4759" fmla="*/ 298429 h 4571839"/>
              <a:gd name="connsiteX4760" fmla="*/ 3709988 w 5878513"/>
              <a:gd name="connsiteY4760" fmla="*/ 298429 h 4571839"/>
              <a:gd name="connsiteX4761" fmla="*/ 3713853 w 5878513"/>
              <a:gd name="connsiteY4761" fmla="*/ 295250 h 4571839"/>
              <a:gd name="connsiteX4762" fmla="*/ 4527501 w 5878513"/>
              <a:gd name="connsiteY4762" fmla="*/ 290470 h 4571839"/>
              <a:gd name="connsiteX4763" fmla="*/ 4532313 w 5878513"/>
              <a:gd name="connsiteY4763" fmla="*/ 290470 h 4571839"/>
              <a:gd name="connsiteX4764" fmla="*/ 4522153 w 5878513"/>
              <a:gd name="connsiteY4764" fmla="*/ 294173 h 4571839"/>
              <a:gd name="connsiteX4765" fmla="*/ 4503437 w 5878513"/>
              <a:gd name="connsiteY4765" fmla="*/ 295762 h 4571839"/>
              <a:gd name="connsiteX4766" fmla="*/ 4492743 w 5878513"/>
              <a:gd name="connsiteY4766" fmla="*/ 299473 h 4571839"/>
              <a:gd name="connsiteX4767" fmla="*/ 4489000 w 5878513"/>
              <a:gd name="connsiteY4767" fmla="*/ 303176 h 4571839"/>
              <a:gd name="connsiteX4768" fmla="*/ 4487395 w 5878513"/>
              <a:gd name="connsiteY4768" fmla="*/ 301060 h 4571839"/>
              <a:gd name="connsiteX4769" fmla="*/ 4482048 w 5878513"/>
              <a:gd name="connsiteY4769" fmla="*/ 299473 h 4571839"/>
              <a:gd name="connsiteX4770" fmla="*/ 4481513 w 5878513"/>
              <a:gd name="connsiteY4770" fmla="*/ 296290 h 4571839"/>
              <a:gd name="connsiteX4771" fmla="*/ 4490604 w 5878513"/>
              <a:gd name="connsiteY4771" fmla="*/ 296290 h 4571839"/>
              <a:gd name="connsiteX4772" fmla="*/ 4504507 w 5878513"/>
              <a:gd name="connsiteY4772" fmla="*/ 292586 h 4571839"/>
              <a:gd name="connsiteX4773" fmla="*/ 4511993 w 5878513"/>
              <a:gd name="connsiteY4773" fmla="*/ 294173 h 4571839"/>
              <a:gd name="connsiteX4774" fmla="*/ 4515736 w 5878513"/>
              <a:gd name="connsiteY4774" fmla="*/ 290999 h 4571839"/>
              <a:gd name="connsiteX4775" fmla="*/ 4548189 w 5878513"/>
              <a:gd name="connsiteY4775" fmla="*/ 287316 h 4571839"/>
              <a:gd name="connsiteX4776" fmla="*/ 4545014 w 5878513"/>
              <a:gd name="connsiteY4776" fmla="*/ 292602 h 4571839"/>
              <a:gd name="connsiteX4777" fmla="*/ 4540251 w 5878513"/>
              <a:gd name="connsiteY4777" fmla="*/ 296836 h 4571839"/>
              <a:gd name="connsiteX4778" fmla="*/ 4540251 w 5878513"/>
              <a:gd name="connsiteY4778" fmla="*/ 295253 h 4571839"/>
              <a:gd name="connsiteX4779" fmla="*/ 4542897 w 5878513"/>
              <a:gd name="connsiteY4779" fmla="*/ 292075 h 4571839"/>
              <a:gd name="connsiteX4780" fmla="*/ 4541310 w 5878513"/>
              <a:gd name="connsiteY4780" fmla="*/ 291015 h 4571839"/>
              <a:gd name="connsiteX4781" fmla="*/ 4543426 w 5878513"/>
              <a:gd name="connsiteY4781" fmla="*/ 288374 h 4571839"/>
              <a:gd name="connsiteX4782" fmla="*/ 3422184 w 5878513"/>
              <a:gd name="connsiteY4782" fmla="*/ 285725 h 4571839"/>
              <a:gd name="connsiteX4783" fmla="*/ 3422651 w 5878513"/>
              <a:gd name="connsiteY4783" fmla="*/ 290484 h 4571839"/>
              <a:gd name="connsiteX4784" fmla="*/ 3420783 w 5878513"/>
              <a:gd name="connsiteY4784" fmla="*/ 289426 h 4571839"/>
              <a:gd name="connsiteX4785" fmla="*/ 3414713 w 5878513"/>
              <a:gd name="connsiteY4785" fmla="*/ 290484 h 4571839"/>
              <a:gd name="connsiteX4786" fmla="*/ 3414713 w 5878513"/>
              <a:gd name="connsiteY4786" fmla="*/ 287311 h 4571839"/>
              <a:gd name="connsiteX4787" fmla="*/ 3838337 w 5878513"/>
              <a:gd name="connsiteY4787" fmla="*/ 285709 h 4571839"/>
              <a:gd name="connsiteX4788" fmla="*/ 3841671 w 5878513"/>
              <a:gd name="connsiteY4788" fmla="*/ 285709 h 4571839"/>
              <a:gd name="connsiteX4789" fmla="*/ 3841671 w 5878513"/>
              <a:gd name="connsiteY4789" fmla="*/ 287297 h 4571839"/>
              <a:gd name="connsiteX4790" fmla="*/ 3843338 w 5878513"/>
              <a:gd name="connsiteY4790" fmla="*/ 287297 h 4571839"/>
              <a:gd name="connsiteX4791" fmla="*/ 3838337 w 5878513"/>
              <a:gd name="connsiteY4791" fmla="*/ 290998 h 4571839"/>
              <a:gd name="connsiteX4792" fmla="*/ 3832225 w 5878513"/>
              <a:gd name="connsiteY4792" fmla="*/ 295234 h 4571839"/>
              <a:gd name="connsiteX4793" fmla="*/ 3832225 w 5878513"/>
              <a:gd name="connsiteY4793" fmla="*/ 292058 h 4571839"/>
              <a:gd name="connsiteX4794" fmla="*/ 3837782 w 5878513"/>
              <a:gd name="connsiteY4794" fmla="*/ 289940 h 4571839"/>
              <a:gd name="connsiteX4795" fmla="*/ 1786097 w 5878513"/>
              <a:gd name="connsiteY4795" fmla="*/ 285458 h 4571839"/>
              <a:gd name="connsiteX4796" fmla="*/ 1769951 w 5878513"/>
              <a:gd name="connsiteY4796" fmla="*/ 290875 h 4571839"/>
              <a:gd name="connsiteX4797" fmla="*/ 1752357 w 5878513"/>
              <a:gd name="connsiteY4797" fmla="*/ 294737 h 4571839"/>
              <a:gd name="connsiteX4798" fmla="*/ 1753776 w 5878513"/>
              <a:gd name="connsiteY4798" fmla="*/ 294761 h 4571839"/>
              <a:gd name="connsiteX4799" fmla="*/ 1836889 w 5878513"/>
              <a:gd name="connsiteY4799" fmla="*/ 305351 h 4571839"/>
              <a:gd name="connsiteX4800" fmla="*/ 1875535 w 5878513"/>
              <a:gd name="connsiteY4800" fmla="*/ 313818 h 4571839"/>
              <a:gd name="connsiteX4801" fmla="*/ 1957590 w 5878513"/>
              <a:gd name="connsiteY4801" fmla="*/ 322810 h 4571839"/>
              <a:gd name="connsiteX4802" fmla="*/ 1953355 w 5878513"/>
              <a:gd name="connsiteY4802" fmla="*/ 320691 h 4571839"/>
              <a:gd name="connsiteX4803" fmla="*/ 1975060 w 5878513"/>
              <a:gd name="connsiteY4803" fmla="*/ 325457 h 4571839"/>
              <a:gd name="connsiteX4804" fmla="*/ 1977177 w 5878513"/>
              <a:gd name="connsiteY4804" fmla="*/ 325457 h 4571839"/>
              <a:gd name="connsiteX4805" fmla="*/ 1961296 w 5878513"/>
              <a:gd name="connsiteY4805" fmla="*/ 316464 h 4571839"/>
              <a:gd name="connsiteX4806" fmla="*/ 1950708 w 5878513"/>
              <a:gd name="connsiteY4806" fmla="*/ 313288 h 4571839"/>
              <a:gd name="connsiteX4807" fmla="*/ 1903063 w 5878513"/>
              <a:gd name="connsiteY4807" fmla="*/ 307998 h 4571839"/>
              <a:gd name="connsiteX4808" fmla="*/ 1813067 w 5878513"/>
              <a:gd name="connsiteY4808" fmla="*/ 290528 h 4571839"/>
              <a:gd name="connsiteX4809" fmla="*/ 4369860 w 5878513"/>
              <a:gd name="connsiteY4809" fmla="*/ 284138 h 4571839"/>
              <a:gd name="connsiteX4810" fmla="*/ 4373035 w 5878513"/>
              <a:gd name="connsiteY4810" fmla="*/ 286942 h 4571839"/>
              <a:gd name="connsiteX4811" fmla="*/ 4376739 w 5878513"/>
              <a:gd name="connsiteY4811" fmla="*/ 288808 h 4571839"/>
              <a:gd name="connsiteX4812" fmla="*/ 4375152 w 5878513"/>
              <a:gd name="connsiteY4812" fmla="*/ 291608 h 4571839"/>
              <a:gd name="connsiteX4813" fmla="*/ 4369860 w 5878513"/>
              <a:gd name="connsiteY4813" fmla="*/ 292075 h 4571839"/>
              <a:gd name="connsiteX4814" fmla="*/ 4368801 w 5878513"/>
              <a:gd name="connsiteY4814" fmla="*/ 287410 h 4571839"/>
              <a:gd name="connsiteX4815" fmla="*/ 4360764 w 5878513"/>
              <a:gd name="connsiteY4815" fmla="*/ 284120 h 4571839"/>
              <a:gd name="connsiteX4816" fmla="*/ 4364236 w 5878513"/>
              <a:gd name="connsiteY4816" fmla="*/ 284120 h 4571839"/>
              <a:gd name="connsiteX4817" fmla="*/ 4363244 w 5878513"/>
              <a:gd name="connsiteY4817" fmla="*/ 285180 h 4571839"/>
              <a:gd name="connsiteX4818" fmla="*/ 4364733 w 5878513"/>
              <a:gd name="connsiteY4818" fmla="*/ 287826 h 4571839"/>
              <a:gd name="connsiteX4819" fmla="*/ 4367213 w 5878513"/>
              <a:gd name="connsiteY4819" fmla="*/ 287826 h 4571839"/>
              <a:gd name="connsiteX4820" fmla="*/ 4364733 w 5878513"/>
              <a:gd name="connsiteY4820" fmla="*/ 293114 h 4571839"/>
              <a:gd name="connsiteX4821" fmla="*/ 4359771 w 5878513"/>
              <a:gd name="connsiteY4821" fmla="*/ 296819 h 4571839"/>
              <a:gd name="connsiteX4822" fmla="*/ 4359275 w 5878513"/>
              <a:gd name="connsiteY4822" fmla="*/ 293114 h 4571839"/>
              <a:gd name="connsiteX4823" fmla="*/ 4363244 w 5878513"/>
              <a:gd name="connsiteY4823" fmla="*/ 290470 h 4571839"/>
              <a:gd name="connsiteX4824" fmla="*/ 4364733 w 5878513"/>
              <a:gd name="connsiteY4824" fmla="*/ 289940 h 4571839"/>
              <a:gd name="connsiteX4825" fmla="*/ 4361756 w 5878513"/>
              <a:gd name="connsiteY4825" fmla="*/ 287826 h 4571839"/>
              <a:gd name="connsiteX4826" fmla="*/ 4359275 w 5878513"/>
              <a:gd name="connsiteY4826" fmla="*/ 286239 h 4571839"/>
              <a:gd name="connsiteX4827" fmla="*/ 3940573 w 5878513"/>
              <a:gd name="connsiteY4827" fmla="*/ 282550 h 4571839"/>
              <a:gd name="connsiteX4828" fmla="*/ 3939855 w 5878513"/>
              <a:gd name="connsiteY4828" fmla="*/ 283029 h 4571839"/>
              <a:gd name="connsiteX4829" fmla="*/ 3942395 w 5878513"/>
              <a:gd name="connsiteY4829" fmla="*/ 282712 h 4571839"/>
              <a:gd name="connsiteX4830" fmla="*/ 3521729 w 5878513"/>
              <a:gd name="connsiteY4830" fmla="*/ 282547 h 4571839"/>
              <a:gd name="connsiteX4831" fmla="*/ 3527332 w 5878513"/>
              <a:gd name="connsiteY4831" fmla="*/ 283147 h 4571839"/>
              <a:gd name="connsiteX4832" fmla="*/ 3529013 w 5878513"/>
              <a:gd name="connsiteY4832" fmla="*/ 287312 h 4571839"/>
              <a:gd name="connsiteX4833" fmla="*/ 3523971 w 5878513"/>
              <a:gd name="connsiteY4833" fmla="*/ 286717 h 4571839"/>
              <a:gd name="connsiteX4834" fmla="*/ 3519488 w 5878513"/>
              <a:gd name="connsiteY4834" fmla="*/ 285528 h 4571839"/>
              <a:gd name="connsiteX4835" fmla="*/ 4425241 w 5878513"/>
              <a:gd name="connsiteY4835" fmla="*/ 282534 h 4571839"/>
              <a:gd name="connsiteX4836" fmla="*/ 4431215 w 5878513"/>
              <a:gd name="connsiteY4836" fmla="*/ 282534 h 4571839"/>
              <a:gd name="connsiteX4837" fmla="*/ 4432301 w 5878513"/>
              <a:gd name="connsiteY4837" fmla="*/ 285512 h 4571839"/>
              <a:gd name="connsiteX4838" fmla="*/ 4430672 w 5878513"/>
              <a:gd name="connsiteY4838" fmla="*/ 285512 h 4571839"/>
              <a:gd name="connsiteX4839" fmla="*/ 4429043 w 5878513"/>
              <a:gd name="connsiteY4839" fmla="*/ 284025 h 4571839"/>
              <a:gd name="connsiteX4840" fmla="*/ 4427956 w 5878513"/>
              <a:gd name="connsiteY4840" fmla="*/ 285512 h 4571839"/>
              <a:gd name="connsiteX4841" fmla="*/ 4429586 w 5878513"/>
              <a:gd name="connsiteY4841" fmla="*/ 285512 h 4571839"/>
              <a:gd name="connsiteX4842" fmla="*/ 4426327 w 5878513"/>
              <a:gd name="connsiteY4842" fmla="*/ 287498 h 4571839"/>
              <a:gd name="connsiteX4843" fmla="*/ 4415465 w 5878513"/>
              <a:gd name="connsiteY4843" fmla="*/ 288983 h 4571839"/>
              <a:gd name="connsiteX4844" fmla="*/ 4411663 w 5878513"/>
              <a:gd name="connsiteY4844" fmla="*/ 290470 h 4571839"/>
              <a:gd name="connsiteX4845" fmla="*/ 4413836 w 5878513"/>
              <a:gd name="connsiteY4845" fmla="*/ 288489 h 4571839"/>
              <a:gd name="connsiteX4846" fmla="*/ 4000501 w 5878513"/>
              <a:gd name="connsiteY4846" fmla="*/ 277772 h 4571839"/>
              <a:gd name="connsiteX4847" fmla="*/ 3997855 w 5878513"/>
              <a:gd name="connsiteY4847" fmla="*/ 280947 h 4571839"/>
              <a:gd name="connsiteX4848" fmla="*/ 3990976 w 5878513"/>
              <a:gd name="connsiteY4848" fmla="*/ 280947 h 4571839"/>
              <a:gd name="connsiteX4849" fmla="*/ 3986213 w 5878513"/>
              <a:gd name="connsiteY4849" fmla="*/ 279888 h 4571839"/>
              <a:gd name="connsiteX4850" fmla="*/ 3991505 w 5878513"/>
              <a:gd name="connsiteY4850" fmla="*/ 278301 h 4571839"/>
              <a:gd name="connsiteX4851" fmla="*/ 3919010 w 5878513"/>
              <a:gd name="connsiteY4851" fmla="*/ 276203 h 4571839"/>
              <a:gd name="connsiteX4852" fmla="*/ 3922714 w 5878513"/>
              <a:gd name="connsiteY4852" fmla="*/ 276203 h 4571839"/>
              <a:gd name="connsiteX4853" fmla="*/ 3922185 w 5878513"/>
              <a:gd name="connsiteY4853" fmla="*/ 277628 h 4571839"/>
              <a:gd name="connsiteX4854" fmla="*/ 3920068 w 5878513"/>
              <a:gd name="connsiteY4854" fmla="*/ 277628 h 4571839"/>
              <a:gd name="connsiteX4855" fmla="*/ 3919010 w 5878513"/>
              <a:gd name="connsiteY4855" fmla="*/ 278586 h 4571839"/>
              <a:gd name="connsiteX4856" fmla="*/ 3920597 w 5878513"/>
              <a:gd name="connsiteY4856" fmla="*/ 278586 h 4571839"/>
              <a:gd name="connsiteX4857" fmla="*/ 3918481 w 5878513"/>
              <a:gd name="connsiteY4857" fmla="*/ 280965 h 4571839"/>
              <a:gd name="connsiteX4858" fmla="*/ 3914776 w 5878513"/>
              <a:gd name="connsiteY4858" fmla="*/ 280965 h 4571839"/>
              <a:gd name="connsiteX4859" fmla="*/ 3914776 w 5878513"/>
              <a:gd name="connsiteY4859" fmla="*/ 278109 h 4571839"/>
              <a:gd name="connsiteX4860" fmla="*/ 3835401 w 5878513"/>
              <a:gd name="connsiteY4860" fmla="*/ 276183 h 4571839"/>
              <a:gd name="connsiteX4861" fmla="*/ 3833814 w 5878513"/>
              <a:gd name="connsiteY4861" fmla="*/ 279967 h 4571839"/>
              <a:gd name="connsiteX4862" fmla="*/ 3824818 w 5878513"/>
              <a:gd name="connsiteY4862" fmla="*/ 278889 h 4571839"/>
              <a:gd name="connsiteX4863" fmla="*/ 3822172 w 5878513"/>
              <a:gd name="connsiteY4863" fmla="*/ 280508 h 4571839"/>
              <a:gd name="connsiteX4864" fmla="*/ 3825347 w 5878513"/>
              <a:gd name="connsiteY4864" fmla="*/ 283749 h 4571839"/>
              <a:gd name="connsiteX4865" fmla="*/ 3831697 w 5878513"/>
              <a:gd name="connsiteY4865" fmla="*/ 283209 h 4571839"/>
              <a:gd name="connsiteX4866" fmla="*/ 3830110 w 5878513"/>
              <a:gd name="connsiteY4866" fmla="*/ 285372 h 4571839"/>
              <a:gd name="connsiteX4867" fmla="*/ 3832226 w 5878513"/>
              <a:gd name="connsiteY4867" fmla="*/ 287532 h 4571839"/>
              <a:gd name="connsiteX4868" fmla="*/ 3827464 w 5878513"/>
              <a:gd name="connsiteY4868" fmla="*/ 290772 h 4571839"/>
              <a:gd name="connsiteX4869" fmla="*/ 3816880 w 5878513"/>
              <a:gd name="connsiteY4869" fmla="*/ 287532 h 4571839"/>
              <a:gd name="connsiteX4870" fmla="*/ 3810001 w 5878513"/>
              <a:gd name="connsiteY4870" fmla="*/ 290232 h 4571839"/>
              <a:gd name="connsiteX4871" fmla="*/ 3816351 w 5878513"/>
              <a:gd name="connsiteY4871" fmla="*/ 292931 h 4571839"/>
              <a:gd name="connsiteX4872" fmla="*/ 3826935 w 5878513"/>
              <a:gd name="connsiteY4872" fmla="*/ 294017 h 4571839"/>
              <a:gd name="connsiteX4873" fmla="*/ 3818468 w 5878513"/>
              <a:gd name="connsiteY4873" fmla="*/ 297802 h 4571839"/>
              <a:gd name="connsiteX4874" fmla="*/ 3801005 w 5878513"/>
              <a:gd name="connsiteY4874" fmla="*/ 297802 h 4571839"/>
              <a:gd name="connsiteX4875" fmla="*/ 3792009 w 5878513"/>
              <a:gd name="connsiteY4875" fmla="*/ 295639 h 4571839"/>
              <a:gd name="connsiteX4876" fmla="*/ 3794126 w 5878513"/>
              <a:gd name="connsiteY4876" fmla="*/ 297254 h 4571839"/>
              <a:gd name="connsiteX4877" fmla="*/ 3793597 w 5878513"/>
              <a:gd name="connsiteY4877" fmla="*/ 298344 h 4571839"/>
              <a:gd name="connsiteX4878" fmla="*/ 3788305 w 5878513"/>
              <a:gd name="connsiteY4878" fmla="*/ 297802 h 4571839"/>
              <a:gd name="connsiteX4879" fmla="*/ 3785130 w 5878513"/>
              <a:gd name="connsiteY4879" fmla="*/ 299425 h 4571839"/>
              <a:gd name="connsiteX4880" fmla="*/ 3784072 w 5878513"/>
              <a:gd name="connsiteY4880" fmla="*/ 298344 h 4571839"/>
              <a:gd name="connsiteX4881" fmla="*/ 3785659 w 5878513"/>
              <a:gd name="connsiteY4881" fmla="*/ 296177 h 4571839"/>
              <a:gd name="connsiteX4882" fmla="*/ 3782484 w 5878513"/>
              <a:gd name="connsiteY4882" fmla="*/ 295639 h 4571839"/>
              <a:gd name="connsiteX4883" fmla="*/ 3778780 w 5878513"/>
              <a:gd name="connsiteY4883" fmla="*/ 299971 h 4571839"/>
              <a:gd name="connsiteX4884" fmla="*/ 3773488 w 5878513"/>
              <a:gd name="connsiteY4884" fmla="*/ 297254 h 4571839"/>
              <a:gd name="connsiteX4885" fmla="*/ 3760788 w 5878513"/>
              <a:gd name="connsiteY4885" fmla="*/ 299425 h 4571839"/>
              <a:gd name="connsiteX4886" fmla="*/ 3754438 w 5878513"/>
              <a:gd name="connsiteY4886" fmla="*/ 299971 h 4571839"/>
              <a:gd name="connsiteX4887" fmla="*/ 3756026 w 5878513"/>
              <a:gd name="connsiteY4887" fmla="*/ 296177 h 4571839"/>
              <a:gd name="connsiteX4888" fmla="*/ 3761318 w 5878513"/>
              <a:gd name="connsiteY4888" fmla="*/ 292931 h 4571839"/>
              <a:gd name="connsiteX4889" fmla="*/ 3772959 w 5878513"/>
              <a:gd name="connsiteY4889" fmla="*/ 292931 h 4571839"/>
              <a:gd name="connsiteX4890" fmla="*/ 3778251 w 5878513"/>
              <a:gd name="connsiteY4890" fmla="*/ 290772 h 4571839"/>
              <a:gd name="connsiteX4891" fmla="*/ 3775605 w 5878513"/>
              <a:gd name="connsiteY4891" fmla="*/ 288611 h 4571839"/>
              <a:gd name="connsiteX4892" fmla="*/ 3769255 w 5878513"/>
              <a:gd name="connsiteY4892" fmla="*/ 287532 h 4571839"/>
              <a:gd name="connsiteX4893" fmla="*/ 3756555 w 5878513"/>
              <a:gd name="connsiteY4893" fmla="*/ 291312 h 4571839"/>
              <a:gd name="connsiteX4894" fmla="*/ 3748617 w 5878513"/>
              <a:gd name="connsiteY4894" fmla="*/ 290232 h 4571839"/>
              <a:gd name="connsiteX4895" fmla="*/ 3745972 w 5878513"/>
              <a:gd name="connsiteY4895" fmla="*/ 291312 h 4571839"/>
              <a:gd name="connsiteX4896" fmla="*/ 3748617 w 5878513"/>
              <a:gd name="connsiteY4896" fmla="*/ 297254 h 4571839"/>
              <a:gd name="connsiteX4897" fmla="*/ 3747030 w 5878513"/>
              <a:gd name="connsiteY4897" fmla="*/ 299425 h 4571839"/>
              <a:gd name="connsiteX4898" fmla="*/ 3743326 w 5878513"/>
              <a:gd name="connsiteY4898" fmla="*/ 298344 h 4571839"/>
              <a:gd name="connsiteX4899" fmla="*/ 3736447 w 5878513"/>
              <a:gd name="connsiteY4899" fmla="*/ 298344 h 4571839"/>
              <a:gd name="connsiteX4900" fmla="*/ 3733801 w 5878513"/>
              <a:gd name="connsiteY4900" fmla="*/ 301587 h 4571839"/>
              <a:gd name="connsiteX4901" fmla="*/ 3732213 w 5878513"/>
              <a:gd name="connsiteY4901" fmla="*/ 299425 h 4571839"/>
              <a:gd name="connsiteX4902" fmla="*/ 3739092 w 5878513"/>
              <a:gd name="connsiteY4902" fmla="*/ 295639 h 4571839"/>
              <a:gd name="connsiteX4903" fmla="*/ 3743855 w 5878513"/>
              <a:gd name="connsiteY4903" fmla="*/ 295639 h 4571839"/>
              <a:gd name="connsiteX4904" fmla="*/ 3742267 w 5878513"/>
              <a:gd name="connsiteY4904" fmla="*/ 294017 h 4571839"/>
              <a:gd name="connsiteX4905" fmla="*/ 3740680 w 5878513"/>
              <a:gd name="connsiteY4905" fmla="*/ 294017 h 4571839"/>
              <a:gd name="connsiteX4906" fmla="*/ 3740680 w 5878513"/>
              <a:gd name="connsiteY4906" fmla="*/ 292931 h 4571839"/>
              <a:gd name="connsiteX4907" fmla="*/ 3743326 w 5878513"/>
              <a:gd name="connsiteY4907" fmla="*/ 292392 h 4571839"/>
              <a:gd name="connsiteX4908" fmla="*/ 3738563 w 5878513"/>
              <a:gd name="connsiteY4908" fmla="*/ 290232 h 4571839"/>
              <a:gd name="connsiteX4909" fmla="*/ 3733801 w 5878513"/>
              <a:gd name="connsiteY4909" fmla="*/ 288611 h 4571839"/>
              <a:gd name="connsiteX4910" fmla="*/ 3784072 w 5878513"/>
              <a:gd name="connsiteY4910" fmla="*/ 283749 h 4571839"/>
              <a:gd name="connsiteX4911" fmla="*/ 3865564 w 5878513"/>
              <a:gd name="connsiteY4911" fmla="*/ 274618 h 4571839"/>
              <a:gd name="connsiteX4912" fmla="*/ 3858134 w 5878513"/>
              <a:gd name="connsiteY4912" fmla="*/ 278319 h 4571839"/>
              <a:gd name="connsiteX4913" fmla="*/ 3851276 w 5878513"/>
              <a:gd name="connsiteY4913" fmla="*/ 282550 h 4571839"/>
              <a:gd name="connsiteX4914" fmla="*/ 3852419 w 5878513"/>
              <a:gd name="connsiteY4914" fmla="*/ 279377 h 4571839"/>
              <a:gd name="connsiteX4915" fmla="*/ 3859849 w 5878513"/>
              <a:gd name="connsiteY4915" fmla="*/ 275674 h 4571839"/>
              <a:gd name="connsiteX4916" fmla="*/ 4394730 w 5878513"/>
              <a:gd name="connsiteY4916" fmla="*/ 274600 h 4571839"/>
              <a:gd name="connsiteX4917" fmla="*/ 4404784 w 5878513"/>
              <a:gd name="connsiteY4917" fmla="*/ 276246 h 4571839"/>
              <a:gd name="connsiteX4918" fmla="*/ 4406901 w 5878513"/>
              <a:gd name="connsiteY4918" fmla="*/ 278994 h 4571839"/>
              <a:gd name="connsiteX4919" fmla="*/ 4415368 w 5878513"/>
              <a:gd name="connsiteY4919" fmla="*/ 278994 h 4571839"/>
              <a:gd name="connsiteX4920" fmla="*/ 4422776 w 5878513"/>
              <a:gd name="connsiteY4920" fmla="*/ 278447 h 4571839"/>
              <a:gd name="connsiteX4921" fmla="*/ 4414310 w 5878513"/>
              <a:gd name="connsiteY4921" fmla="*/ 283390 h 4571839"/>
              <a:gd name="connsiteX4922" fmla="*/ 4389968 w 5878513"/>
              <a:gd name="connsiteY4922" fmla="*/ 287788 h 4571839"/>
              <a:gd name="connsiteX4923" fmla="*/ 4381501 w 5878513"/>
              <a:gd name="connsiteY4923" fmla="*/ 288883 h 4571839"/>
              <a:gd name="connsiteX4924" fmla="*/ 4392613 w 5878513"/>
              <a:gd name="connsiteY4924" fmla="*/ 285037 h 4571839"/>
              <a:gd name="connsiteX4925" fmla="*/ 4408489 w 5878513"/>
              <a:gd name="connsiteY4925" fmla="*/ 283938 h 4571839"/>
              <a:gd name="connsiteX4926" fmla="*/ 4405314 w 5878513"/>
              <a:gd name="connsiteY4926" fmla="*/ 278994 h 4571839"/>
              <a:gd name="connsiteX4927" fmla="*/ 4396318 w 5878513"/>
              <a:gd name="connsiteY4927" fmla="*/ 276246 h 4571839"/>
              <a:gd name="connsiteX4928" fmla="*/ 4394730 w 5878513"/>
              <a:gd name="connsiteY4928" fmla="*/ 278447 h 4571839"/>
              <a:gd name="connsiteX4929" fmla="*/ 4379384 w 5878513"/>
              <a:gd name="connsiteY4929" fmla="*/ 280643 h 4571839"/>
              <a:gd name="connsiteX4930" fmla="*/ 4370388 w 5878513"/>
              <a:gd name="connsiteY4930" fmla="*/ 282289 h 4571839"/>
              <a:gd name="connsiteX4931" fmla="*/ 4376209 w 5878513"/>
              <a:gd name="connsiteY4931" fmla="*/ 277895 h 4571839"/>
              <a:gd name="connsiteX4932" fmla="*/ 3985321 w 5878513"/>
              <a:gd name="connsiteY4932" fmla="*/ 271438 h 4571839"/>
              <a:gd name="connsiteX4933" fmla="*/ 3987801 w 5878513"/>
              <a:gd name="connsiteY4933" fmla="*/ 272410 h 4571839"/>
              <a:gd name="connsiteX4934" fmla="*/ 3985321 w 5878513"/>
              <a:gd name="connsiteY4934" fmla="*/ 274862 h 4571839"/>
              <a:gd name="connsiteX4935" fmla="*/ 3981352 w 5878513"/>
              <a:gd name="connsiteY4935" fmla="*/ 277787 h 4571839"/>
              <a:gd name="connsiteX4936" fmla="*/ 3979863 w 5878513"/>
              <a:gd name="connsiteY4936" fmla="*/ 275351 h 4571839"/>
              <a:gd name="connsiteX4937" fmla="*/ 3981352 w 5878513"/>
              <a:gd name="connsiteY4937" fmla="*/ 272410 h 4571839"/>
              <a:gd name="connsiteX4938" fmla="*/ 4015149 w 5878513"/>
              <a:gd name="connsiteY4938" fmla="*/ 269860 h 4571839"/>
              <a:gd name="connsiteX4939" fmla="*/ 4022726 w 5878513"/>
              <a:gd name="connsiteY4939" fmla="*/ 269860 h 4571839"/>
              <a:gd name="connsiteX4940" fmla="*/ 4020201 w 5878513"/>
              <a:gd name="connsiteY4940" fmla="*/ 271965 h 4571839"/>
              <a:gd name="connsiteX4941" fmla="*/ 4014644 w 5878513"/>
              <a:gd name="connsiteY4941" fmla="*/ 273023 h 4571839"/>
              <a:gd name="connsiteX4942" fmla="*/ 4011613 w 5878513"/>
              <a:gd name="connsiteY4942" fmla="*/ 273023 h 4571839"/>
              <a:gd name="connsiteX4943" fmla="*/ 4423337 w 5878513"/>
              <a:gd name="connsiteY4943" fmla="*/ 268276 h 4571839"/>
              <a:gd name="connsiteX4944" fmla="*/ 4432862 w 5878513"/>
              <a:gd name="connsiteY4944" fmla="*/ 269675 h 4571839"/>
              <a:gd name="connsiteX4945" fmla="*/ 4441826 w 5878513"/>
              <a:gd name="connsiteY4945" fmla="*/ 270142 h 4571839"/>
              <a:gd name="connsiteX4946" fmla="*/ 4441826 w 5878513"/>
              <a:gd name="connsiteY4946" fmla="*/ 271998 h 4571839"/>
              <a:gd name="connsiteX4947" fmla="*/ 4436223 w 5878513"/>
              <a:gd name="connsiteY4947" fmla="*/ 271998 h 4571839"/>
              <a:gd name="connsiteX4948" fmla="*/ 4428939 w 5878513"/>
              <a:gd name="connsiteY4948" fmla="*/ 271534 h 4571839"/>
              <a:gd name="connsiteX4949" fmla="*/ 4425017 w 5878513"/>
              <a:gd name="connsiteY4949" fmla="*/ 272928 h 4571839"/>
              <a:gd name="connsiteX4950" fmla="*/ 4425578 w 5878513"/>
              <a:gd name="connsiteY4950" fmla="*/ 276206 h 4571839"/>
              <a:gd name="connsiteX4951" fmla="*/ 4422776 w 5878513"/>
              <a:gd name="connsiteY4951" fmla="*/ 271998 h 4571839"/>
              <a:gd name="connsiteX4952" fmla="*/ 4448176 w 5878513"/>
              <a:gd name="connsiteY4952" fmla="*/ 266687 h 4571839"/>
              <a:gd name="connsiteX4953" fmla="*/ 4450898 w 5878513"/>
              <a:gd name="connsiteY4953" fmla="*/ 266687 h 4571839"/>
              <a:gd name="connsiteX4954" fmla="*/ 4451351 w 5878513"/>
              <a:gd name="connsiteY4954" fmla="*/ 268593 h 4571839"/>
              <a:gd name="connsiteX4955" fmla="*/ 4447723 w 5878513"/>
              <a:gd name="connsiteY4955" fmla="*/ 270970 h 4571839"/>
              <a:gd name="connsiteX4956" fmla="*/ 4445001 w 5878513"/>
              <a:gd name="connsiteY4956" fmla="*/ 271443 h 4571839"/>
              <a:gd name="connsiteX4957" fmla="*/ 4445455 w 5878513"/>
              <a:gd name="connsiteY4957" fmla="*/ 269546 h 4571839"/>
              <a:gd name="connsiteX4958" fmla="*/ 3970338 w 5878513"/>
              <a:gd name="connsiteY4958" fmla="*/ 266684 h 4571839"/>
              <a:gd name="connsiteX4959" fmla="*/ 3972936 w 5878513"/>
              <a:gd name="connsiteY4959" fmla="*/ 267636 h 4571839"/>
              <a:gd name="connsiteX4960" fmla="*/ 3975101 w 5878513"/>
              <a:gd name="connsiteY4960" fmla="*/ 267636 h 4571839"/>
              <a:gd name="connsiteX4961" fmla="*/ 3975101 w 5878513"/>
              <a:gd name="connsiteY4961" fmla="*/ 271438 h 4571839"/>
              <a:gd name="connsiteX4962" fmla="*/ 3972070 w 5878513"/>
              <a:gd name="connsiteY4962" fmla="*/ 270966 h 4571839"/>
              <a:gd name="connsiteX4963" fmla="*/ 4068763 w 5878513"/>
              <a:gd name="connsiteY4963" fmla="*/ 266663 h 4571839"/>
              <a:gd name="connsiteX4964" fmla="*/ 4078288 w 5878513"/>
              <a:gd name="connsiteY4964" fmla="*/ 267856 h 4571839"/>
              <a:gd name="connsiteX4965" fmla="*/ 4070880 w 5878513"/>
              <a:gd name="connsiteY4965" fmla="*/ 268253 h 4571839"/>
              <a:gd name="connsiteX4966" fmla="*/ 4059238 w 5878513"/>
              <a:gd name="connsiteY4966" fmla="*/ 268253 h 4571839"/>
              <a:gd name="connsiteX4967" fmla="*/ 4465639 w 5878513"/>
              <a:gd name="connsiteY4967" fmla="*/ 265098 h 4571839"/>
              <a:gd name="connsiteX4968" fmla="*/ 4462130 w 5878513"/>
              <a:gd name="connsiteY4968" fmla="*/ 269863 h 4571839"/>
              <a:gd name="connsiteX4969" fmla="*/ 4454526 w 5878513"/>
              <a:gd name="connsiteY4969" fmla="*/ 269863 h 4571839"/>
              <a:gd name="connsiteX4970" fmla="*/ 4458036 w 5878513"/>
              <a:gd name="connsiteY4970" fmla="*/ 265694 h 4571839"/>
              <a:gd name="connsiteX4971" fmla="*/ 3324370 w 5878513"/>
              <a:gd name="connsiteY4971" fmla="*/ 265093 h 4571839"/>
              <a:gd name="connsiteX4972" fmla="*/ 3327401 w 5878513"/>
              <a:gd name="connsiteY4972" fmla="*/ 266151 h 4571839"/>
              <a:gd name="connsiteX4973" fmla="*/ 3322350 w 5878513"/>
              <a:gd name="connsiteY4973" fmla="*/ 268271 h 4571839"/>
              <a:gd name="connsiteX4974" fmla="*/ 3316288 w 5878513"/>
              <a:gd name="connsiteY4974" fmla="*/ 269857 h 4571839"/>
              <a:gd name="connsiteX4975" fmla="*/ 3317299 w 5878513"/>
              <a:gd name="connsiteY4975" fmla="*/ 266680 h 4571839"/>
              <a:gd name="connsiteX4976" fmla="*/ 2779971 w 5878513"/>
              <a:gd name="connsiteY4976" fmla="*/ 265071 h 4571839"/>
              <a:gd name="connsiteX4977" fmla="*/ 2780486 w 5878513"/>
              <a:gd name="connsiteY4977" fmla="*/ 267057 h 4571839"/>
              <a:gd name="connsiteX4978" fmla="*/ 2785634 w 5878513"/>
              <a:gd name="connsiteY4978" fmla="*/ 268050 h 4571839"/>
              <a:gd name="connsiteX4979" fmla="*/ 2789238 w 5878513"/>
              <a:gd name="connsiteY4979" fmla="*/ 267057 h 4571839"/>
              <a:gd name="connsiteX4980" fmla="*/ 2787694 w 5878513"/>
              <a:gd name="connsiteY4980" fmla="*/ 269538 h 4571839"/>
              <a:gd name="connsiteX4981" fmla="*/ 2788723 w 5878513"/>
              <a:gd name="connsiteY4981" fmla="*/ 273002 h 4571839"/>
              <a:gd name="connsiteX4982" fmla="*/ 2786664 w 5878513"/>
              <a:gd name="connsiteY4982" fmla="*/ 270036 h 4571839"/>
              <a:gd name="connsiteX4983" fmla="*/ 2778426 w 5878513"/>
              <a:gd name="connsiteY4983" fmla="*/ 269538 h 4571839"/>
              <a:gd name="connsiteX4984" fmla="*/ 2774307 w 5878513"/>
              <a:gd name="connsiteY4984" fmla="*/ 271518 h 4571839"/>
              <a:gd name="connsiteX4985" fmla="*/ 2772248 w 5878513"/>
              <a:gd name="connsiteY4985" fmla="*/ 269538 h 4571839"/>
              <a:gd name="connsiteX4986" fmla="*/ 2770188 w 5878513"/>
              <a:gd name="connsiteY4986" fmla="*/ 268545 h 4571839"/>
              <a:gd name="connsiteX4987" fmla="*/ 2770188 w 5878513"/>
              <a:gd name="connsiteY4987" fmla="*/ 266064 h 4571839"/>
              <a:gd name="connsiteX4988" fmla="*/ 2775337 w 5878513"/>
              <a:gd name="connsiteY4988" fmla="*/ 266064 h 4571839"/>
              <a:gd name="connsiteX4989" fmla="*/ 4486387 w 5878513"/>
              <a:gd name="connsiteY4989" fmla="*/ 261923 h 4571839"/>
              <a:gd name="connsiteX4990" fmla="*/ 4490263 w 5878513"/>
              <a:gd name="connsiteY4990" fmla="*/ 261923 h 4571839"/>
              <a:gd name="connsiteX4991" fmla="*/ 4495247 w 5878513"/>
              <a:gd name="connsiteY4991" fmla="*/ 262982 h 4571839"/>
              <a:gd name="connsiteX4992" fmla="*/ 4495801 w 5878513"/>
              <a:gd name="connsiteY4992" fmla="*/ 265098 h 4571839"/>
              <a:gd name="connsiteX4993" fmla="*/ 4493586 w 5878513"/>
              <a:gd name="connsiteY4993" fmla="*/ 266687 h 4571839"/>
              <a:gd name="connsiteX4994" fmla="*/ 4489710 w 5878513"/>
              <a:gd name="connsiteY4994" fmla="*/ 266158 h 4571839"/>
              <a:gd name="connsiteX4995" fmla="*/ 4488048 w 5878513"/>
              <a:gd name="connsiteY4995" fmla="*/ 266158 h 4571839"/>
              <a:gd name="connsiteX4996" fmla="*/ 4489156 w 5878513"/>
              <a:gd name="connsiteY4996" fmla="*/ 268276 h 4571839"/>
              <a:gd name="connsiteX4997" fmla="*/ 4488048 w 5878513"/>
              <a:gd name="connsiteY4997" fmla="*/ 269865 h 4571839"/>
              <a:gd name="connsiteX4998" fmla="*/ 4484172 w 5878513"/>
              <a:gd name="connsiteY4998" fmla="*/ 268276 h 4571839"/>
              <a:gd name="connsiteX4999" fmla="*/ 4484172 w 5878513"/>
              <a:gd name="connsiteY4999" fmla="*/ 266687 h 4571839"/>
              <a:gd name="connsiteX5000" fmla="*/ 4471988 w 5878513"/>
              <a:gd name="connsiteY5000" fmla="*/ 268276 h 4571839"/>
              <a:gd name="connsiteX5001" fmla="*/ 4477526 w 5878513"/>
              <a:gd name="connsiteY5001" fmla="*/ 265098 h 4571839"/>
              <a:gd name="connsiteX5002" fmla="*/ 4484725 w 5878513"/>
              <a:gd name="connsiteY5002" fmla="*/ 265098 h 4571839"/>
              <a:gd name="connsiteX5003" fmla="*/ 4486387 w 5878513"/>
              <a:gd name="connsiteY5003" fmla="*/ 264569 h 4571839"/>
              <a:gd name="connsiteX5004" fmla="*/ 4513013 w 5878513"/>
              <a:gd name="connsiteY5004" fmla="*/ 257158 h 4571839"/>
              <a:gd name="connsiteX5005" fmla="*/ 4518026 w 5878513"/>
              <a:gd name="connsiteY5005" fmla="*/ 258991 h 4571839"/>
              <a:gd name="connsiteX5006" fmla="*/ 4516522 w 5878513"/>
              <a:gd name="connsiteY5006" fmla="*/ 260825 h 4571839"/>
              <a:gd name="connsiteX5007" fmla="*/ 4516522 w 5878513"/>
              <a:gd name="connsiteY5007" fmla="*/ 264489 h 4571839"/>
              <a:gd name="connsiteX5008" fmla="*/ 4512010 w 5878513"/>
              <a:gd name="connsiteY5008" fmla="*/ 261434 h 4571839"/>
              <a:gd name="connsiteX5009" fmla="*/ 4504992 w 5878513"/>
              <a:gd name="connsiteY5009" fmla="*/ 263266 h 4571839"/>
              <a:gd name="connsiteX5010" fmla="*/ 4498976 w 5878513"/>
              <a:gd name="connsiteY5010" fmla="*/ 265098 h 4571839"/>
              <a:gd name="connsiteX5011" fmla="*/ 4501984 w 5878513"/>
              <a:gd name="connsiteY5011" fmla="*/ 259602 h 4571839"/>
              <a:gd name="connsiteX5012" fmla="*/ 443157 w 5878513"/>
              <a:gd name="connsiteY5012" fmla="*/ 131776 h 4571839"/>
              <a:gd name="connsiteX5013" fmla="*/ 447431 w 5878513"/>
              <a:gd name="connsiteY5013" fmla="*/ 133643 h 4571839"/>
              <a:gd name="connsiteX5014" fmla="*/ 449263 w 5878513"/>
              <a:gd name="connsiteY5014" fmla="*/ 137845 h 4571839"/>
              <a:gd name="connsiteX5015" fmla="*/ 447431 w 5878513"/>
              <a:gd name="connsiteY5015" fmla="*/ 139243 h 4571839"/>
              <a:gd name="connsiteX5016" fmla="*/ 443767 w 5878513"/>
              <a:gd name="connsiteY5016" fmla="*/ 139711 h 4571839"/>
              <a:gd name="connsiteX5017" fmla="*/ 443157 w 5878513"/>
              <a:gd name="connsiteY5017" fmla="*/ 137845 h 4571839"/>
              <a:gd name="connsiteX5018" fmla="*/ 441325 w 5878513"/>
              <a:gd name="connsiteY5018" fmla="*/ 132709 h 4571839"/>
              <a:gd name="connsiteX5019" fmla="*/ 483011 w 5878513"/>
              <a:gd name="connsiteY5019" fmla="*/ 131078 h 4571839"/>
              <a:gd name="connsiteX5020" fmla="*/ 483968 w 5878513"/>
              <a:gd name="connsiteY5020" fmla="*/ 132511 h 4571839"/>
              <a:gd name="connsiteX5021" fmla="*/ 481324 w 5878513"/>
              <a:gd name="connsiteY5021" fmla="*/ 133304 h 4571839"/>
              <a:gd name="connsiteX5022" fmla="*/ 480945 w 5878513"/>
              <a:gd name="connsiteY5022" fmla="*/ 132524 h 4571839"/>
              <a:gd name="connsiteX5023" fmla="*/ 479545 w 5878513"/>
              <a:gd name="connsiteY5023" fmla="*/ 129637 h 4571839"/>
              <a:gd name="connsiteX5024" fmla="*/ 480945 w 5878513"/>
              <a:gd name="connsiteY5024" fmla="*/ 132524 h 4571839"/>
              <a:gd name="connsiteX5025" fmla="*/ 478708 w 5878513"/>
              <a:gd name="connsiteY5025" fmla="*/ 134089 h 4571839"/>
              <a:gd name="connsiteX5026" fmla="*/ 481324 w 5878513"/>
              <a:gd name="connsiteY5026" fmla="*/ 133304 h 4571839"/>
              <a:gd name="connsiteX5027" fmla="*/ 485020 w 5878513"/>
              <a:gd name="connsiteY5027" fmla="*/ 140924 h 4571839"/>
              <a:gd name="connsiteX5028" fmla="*/ 492383 w 5878513"/>
              <a:gd name="connsiteY5028" fmla="*/ 158810 h 4571839"/>
              <a:gd name="connsiteX5029" fmla="*/ 493961 w 5878513"/>
              <a:gd name="connsiteY5029" fmla="*/ 161965 h 4571839"/>
              <a:gd name="connsiteX5030" fmla="*/ 490805 w 5878513"/>
              <a:gd name="connsiteY5030" fmla="*/ 165648 h 4571839"/>
              <a:gd name="connsiteX5031" fmla="*/ 487124 w 5878513"/>
              <a:gd name="connsiteY5031" fmla="*/ 166699 h 4571839"/>
              <a:gd name="connsiteX5032" fmla="*/ 485020 w 5878513"/>
              <a:gd name="connsiteY5032" fmla="*/ 164072 h 4571839"/>
              <a:gd name="connsiteX5033" fmla="*/ 471344 w 5878513"/>
              <a:gd name="connsiteY5033" fmla="*/ 146714 h 4571839"/>
              <a:gd name="connsiteX5034" fmla="*/ 462904 w 5878513"/>
              <a:gd name="connsiteY5034" fmla="*/ 137367 h 4571839"/>
              <a:gd name="connsiteX5035" fmla="*/ 475552 w 5878513"/>
              <a:gd name="connsiteY5035" fmla="*/ 134089 h 4571839"/>
              <a:gd name="connsiteX5036" fmla="*/ 479148 w 5878513"/>
              <a:gd name="connsiteY5036" fmla="*/ 129775 h 4571839"/>
              <a:gd name="connsiteX5037" fmla="*/ 576883 w 5878513"/>
              <a:gd name="connsiteY5037" fmla="*/ 128563 h 4571839"/>
              <a:gd name="connsiteX5038" fmla="*/ 568173 w 5878513"/>
              <a:gd name="connsiteY5038" fmla="*/ 130188 h 4571839"/>
              <a:gd name="connsiteX5039" fmla="*/ 558689 w 5878513"/>
              <a:gd name="connsiteY5039" fmla="*/ 129828 h 4571839"/>
              <a:gd name="connsiteX5040" fmla="*/ 560917 w 5878513"/>
              <a:gd name="connsiteY5040" fmla="*/ 131246 h 4571839"/>
              <a:gd name="connsiteX5041" fmla="*/ 583671 w 5878513"/>
              <a:gd name="connsiteY5041" fmla="*/ 157702 h 4571839"/>
              <a:gd name="connsiteX5042" fmla="*/ 592137 w 5878513"/>
              <a:gd name="connsiteY5042" fmla="*/ 171990 h 4571839"/>
              <a:gd name="connsiteX5043" fmla="*/ 603250 w 5878513"/>
              <a:gd name="connsiteY5043" fmla="*/ 185217 h 4571839"/>
              <a:gd name="connsiteX5044" fmla="*/ 614362 w 5878513"/>
              <a:gd name="connsiteY5044" fmla="*/ 196330 h 4571839"/>
              <a:gd name="connsiteX5045" fmla="*/ 614892 w 5878513"/>
              <a:gd name="connsiteY5045" fmla="*/ 194214 h 4571839"/>
              <a:gd name="connsiteX5046" fmla="*/ 618596 w 5878513"/>
              <a:gd name="connsiteY5046" fmla="*/ 202150 h 4571839"/>
              <a:gd name="connsiteX5047" fmla="*/ 619654 w 5878513"/>
              <a:gd name="connsiteY5047" fmla="*/ 202680 h 4571839"/>
              <a:gd name="connsiteX5048" fmla="*/ 620183 w 5878513"/>
              <a:gd name="connsiteY5048" fmla="*/ 192098 h 4571839"/>
              <a:gd name="connsiteX5049" fmla="*/ 618596 w 5878513"/>
              <a:gd name="connsiteY5049" fmla="*/ 188923 h 4571839"/>
              <a:gd name="connsiteX5050" fmla="*/ 618067 w 5878513"/>
              <a:gd name="connsiteY5050" fmla="*/ 186806 h 4571839"/>
              <a:gd name="connsiteX5051" fmla="*/ 605896 w 5878513"/>
              <a:gd name="connsiteY5051" fmla="*/ 173048 h 4571839"/>
              <a:gd name="connsiteX5052" fmla="*/ 584200 w 5878513"/>
              <a:gd name="connsiteY5052" fmla="*/ 139709 h 4571839"/>
              <a:gd name="connsiteX5053" fmla="*/ 480812 w 5878513"/>
              <a:gd name="connsiteY5053" fmla="*/ 127778 h 4571839"/>
              <a:gd name="connsiteX5054" fmla="*/ 481579 w 5878513"/>
              <a:gd name="connsiteY5054" fmla="*/ 128930 h 4571839"/>
              <a:gd name="connsiteX5055" fmla="*/ 479545 w 5878513"/>
              <a:gd name="connsiteY5055" fmla="*/ 129637 h 4571839"/>
              <a:gd name="connsiteX5056" fmla="*/ 479441 w 5878513"/>
              <a:gd name="connsiteY5056" fmla="*/ 129423 h 4571839"/>
              <a:gd name="connsiteX5057" fmla="*/ 1071034 w 5878513"/>
              <a:gd name="connsiteY5057" fmla="*/ 90232 h 4571839"/>
              <a:gd name="connsiteX5058" fmla="*/ 1071034 w 5878513"/>
              <a:gd name="connsiteY5058" fmla="*/ 91128 h 4571839"/>
              <a:gd name="connsiteX5059" fmla="*/ 1069043 w 5878513"/>
              <a:gd name="connsiteY5059" fmla="*/ 91381 h 4571839"/>
              <a:gd name="connsiteX5060" fmla="*/ 1069131 w 5878513"/>
              <a:gd name="connsiteY5060" fmla="*/ 90876 h 4571839"/>
              <a:gd name="connsiteX5061" fmla="*/ 1061250 w 5878513"/>
              <a:gd name="connsiteY5061" fmla="*/ 89891 h 4571839"/>
              <a:gd name="connsiteX5062" fmla="*/ 1059921 w 5878513"/>
              <a:gd name="connsiteY5062" fmla="*/ 91128 h 4571839"/>
              <a:gd name="connsiteX5063" fmla="*/ 1060450 w 5878513"/>
              <a:gd name="connsiteY5063" fmla="*/ 90054 h 4571839"/>
              <a:gd name="connsiteX5064" fmla="*/ 1069760 w 5878513"/>
              <a:gd name="connsiteY5064" fmla="*/ 88164 h 4571839"/>
              <a:gd name="connsiteX5065" fmla="*/ 1069590 w 5878513"/>
              <a:gd name="connsiteY5065" fmla="*/ 88270 h 4571839"/>
              <a:gd name="connsiteX5066" fmla="*/ 1069603 w 5878513"/>
              <a:gd name="connsiteY5066" fmla="*/ 88196 h 4571839"/>
              <a:gd name="connsiteX5067" fmla="*/ 1071034 w 5878513"/>
              <a:gd name="connsiteY5067" fmla="*/ 87369 h 4571839"/>
              <a:gd name="connsiteX5068" fmla="*/ 1071034 w 5878513"/>
              <a:gd name="connsiteY5068" fmla="*/ 87906 h 4571839"/>
              <a:gd name="connsiteX5069" fmla="*/ 1069760 w 5878513"/>
              <a:gd name="connsiteY5069" fmla="*/ 88164 h 4571839"/>
              <a:gd name="connsiteX5070" fmla="*/ 1140580 w 5878513"/>
              <a:gd name="connsiteY5070" fmla="*/ 85822 h 4571839"/>
              <a:gd name="connsiteX5071" fmla="*/ 1133190 w 5878513"/>
              <a:gd name="connsiteY5071" fmla="*/ 88390 h 4571839"/>
              <a:gd name="connsiteX5072" fmla="*/ 1127566 w 5878513"/>
              <a:gd name="connsiteY5072" fmla="*/ 88542 h 4571839"/>
              <a:gd name="connsiteX5073" fmla="*/ 1136468 w 5878513"/>
              <a:gd name="connsiteY5073" fmla="*/ 107384 h 4571839"/>
              <a:gd name="connsiteX5074" fmla="*/ 1139641 w 5878513"/>
              <a:gd name="connsiteY5074" fmla="*/ 120072 h 4571839"/>
              <a:gd name="connsiteX5075" fmla="*/ 1145459 w 5878513"/>
              <a:gd name="connsiteY5075" fmla="*/ 129061 h 4571839"/>
              <a:gd name="connsiteX5076" fmla="*/ 1152335 w 5878513"/>
              <a:gd name="connsiteY5076" fmla="*/ 138046 h 4571839"/>
              <a:gd name="connsiteX5077" fmla="*/ 1152335 w 5878513"/>
              <a:gd name="connsiteY5077" fmla="*/ 135933 h 4571839"/>
              <a:gd name="connsiteX5078" fmla="*/ 1154979 w 5878513"/>
              <a:gd name="connsiteY5078" fmla="*/ 141748 h 4571839"/>
              <a:gd name="connsiteX5079" fmla="*/ 1155508 w 5878513"/>
              <a:gd name="connsiteY5079" fmla="*/ 142806 h 4571839"/>
              <a:gd name="connsiteX5080" fmla="*/ 1157095 w 5878513"/>
              <a:gd name="connsiteY5080" fmla="*/ 132761 h 4571839"/>
              <a:gd name="connsiteX5081" fmla="*/ 1156037 w 5878513"/>
              <a:gd name="connsiteY5081" fmla="*/ 129061 h 4571839"/>
              <a:gd name="connsiteX5082" fmla="*/ 1149690 w 5878513"/>
              <a:gd name="connsiteY5082" fmla="*/ 118485 h 4571839"/>
              <a:gd name="connsiteX5083" fmla="*/ 1141757 w 5878513"/>
              <a:gd name="connsiteY5083" fmla="*/ 92583 h 4571839"/>
              <a:gd name="connsiteX5084" fmla="*/ 1040765 w 5878513"/>
              <a:gd name="connsiteY5084" fmla="*/ 85748 h 4571839"/>
              <a:gd name="connsiteX5085" fmla="*/ 1042670 w 5878513"/>
              <a:gd name="connsiteY5085" fmla="*/ 85748 h 4571839"/>
              <a:gd name="connsiteX5086" fmla="*/ 1044575 w 5878513"/>
              <a:gd name="connsiteY5086" fmla="*/ 88012 h 4571839"/>
              <a:gd name="connsiteX5087" fmla="*/ 1043305 w 5878513"/>
              <a:gd name="connsiteY5087" fmla="*/ 91981 h 4571839"/>
              <a:gd name="connsiteX5088" fmla="*/ 1040765 w 5878513"/>
              <a:gd name="connsiteY5088" fmla="*/ 93682 h 4571839"/>
              <a:gd name="connsiteX5089" fmla="*/ 1038225 w 5878513"/>
              <a:gd name="connsiteY5089" fmla="*/ 93682 h 4571839"/>
              <a:gd name="connsiteX5090" fmla="*/ 1038225 w 5878513"/>
              <a:gd name="connsiteY5090" fmla="*/ 91414 h 4571839"/>
              <a:gd name="connsiteX5091" fmla="*/ 5168187 w 5878513"/>
              <a:gd name="connsiteY5091" fmla="*/ 49201 h 4571839"/>
              <a:gd name="connsiteX5092" fmla="*/ 5171521 w 5878513"/>
              <a:gd name="connsiteY5092" fmla="*/ 49653 h 4571839"/>
              <a:gd name="connsiteX5093" fmla="*/ 5172076 w 5878513"/>
              <a:gd name="connsiteY5093" fmla="*/ 52375 h 4571839"/>
              <a:gd name="connsiteX5094" fmla="*/ 5167075 w 5878513"/>
              <a:gd name="connsiteY5094" fmla="*/ 52375 h 4571839"/>
              <a:gd name="connsiteX5095" fmla="*/ 5165408 w 5878513"/>
              <a:gd name="connsiteY5095" fmla="*/ 51468 h 4571839"/>
              <a:gd name="connsiteX5096" fmla="*/ 5160963 w 5878513"/>
              <a:gd name="connsiteY5096" fmla="*/ 51468 h 4571839"/>
              <a:gd name="connsiteX5097" fmla="*/ 5160963 w 5878513"/>
              <a:gd name="connsiteY5097" fmla="*/ 51015 h 4571839"/>
              <a:gd name="connsiteX5098" fmla="*/ 1162468 w 5878513"/>
              <a:gd name="connsiteY5098" fmla="*/ 0 h 4571839"/>
              <a:gd name="connsiteX5099" fmla="*/ 1173115 w 5878513"/>
              <a:gd name="connsiteY5099" fmla="*/ 3178 h 4571839"/>
              <a:gd name="connsiteX5100" fmla="*/ 1174180 w 5878513"/>
              <a:gd name="connsiteY5100" fmla="*/ 10061 h 4571839"/>
              <a:gd name="connsiteX5101" fmla="*/ 1173115 w 5878513"/>
              <a:gd name="connsiteY5101" fmla="*/ 15349 h 4571839"/>
              <a:gd name="connsiteX5102" fmla="*/ 1176841 w 5878513"/>
              <a:gd name="connsiteY5102" fmla="*/ 10590 h 4571839"/>
              <a:gd name="connsiteX5103" fmla="*/ 1177906 w 5878513"/>
              <a:gd name="connsiteY5103" fmla="*/ 14292 h 4571839"/>
              <a:gd name="connsiteX5104" fmla="*/ 1177906 w 5878513"/>
              <a:gd name="connsiteY5104" fmla="*/ 19051 h 4571839"/>
              <a:gd name="connsiteX5105" fmla="*/ 1179503 w 5878513"/>
              <a:gd name="connsiteY5105" fmla="*/ 14292 h 4571839"/>
              <a:gd name="connsiteX5106" fmla="*/ 1181100 w 5878513"/>
              <a:gd name="connsiteY5106" fmla="*/ 9002 h 4571839"/>
              <a:gd name="connsiteX5107" fmla="*/ 1179503 w 5878513"/>
              <a:gd name="connsiteY5107" fmla="*/ 27547 h 4571839"/>
              <a:gd name="connsiteX5108" fmla="*/ 1171518 w 5878513"/>
              <a:gd name="connsiteY5108" fmla="*/ 50825 h 4571839"/>
              <a:gd name="connsiteX5109" fmla="*/ 1171518 w 5878513"/>
              <a:gd name="connsiteY5109" fmla="*/ 53999 h 4571839"/>
              <a:gd name="connsiteX5110" fmla="*/ 1171518 w 5878513"/>
              <a:gd name="connsiteY5110" fmla="*/ 56644 h 4571839"/>
              <a:gd name="connsiteX5111" fmla="*/ 1173115 w 5878513"/>
              <a:gd name="connsiteY5111" fmla="*/ 60347 h 4571839"/>
              <a:gd name="connsiteX5112" fmla="*/ 1171020 w 5878513"/>
              <a:gd name="connsiteY5112" fmla="*/ 65814 h 4571839"/>
              <a:gd name="connsiteX5113" fmla="*/ 1176135 w 5878513"/>
              <a:gd name="connsiteY5113" fmla="*/ 75133 h 4571839"/>
              <a:gd name="connsiteX5114" fmla="*/ 1180895 w 5878513"/>
              <a:gd name="connsiteY5114" fmla="*/ 96812 h 4571839"/>
              <a:gd name="connsiteX5115" fmla="*/ 1180895 w 5878513"/>
              <a:gd name="connsiteY5115" fmla="*/ 110027 h 4571839"/>
              <a:gd name="connsiteX5116" fmla="*/ 1185126 w 5878513"/>
              <a:gd name="connsiteY5116" fmla="*/ 115315 h 4571839"/>
              <a:gd name="connsiteX5117" fmla="*/ 1186712 w 5878513"/>
              <a:gd name="connsiteY5117" fmla="*/ 124302 h 4571839"/>
              <a:gd name="connsiteX5118" fmla="*/ 1188299 w 5878513"/>
              <a:gd name="connsiteY5118" fmla="*/ 116901 h 4571839"/>
              <a:gd name="connsiteX5119" fmla="*/ 1189886 w 5878513"/>
              <a:gd name="connsiteY5119" fmla="*/ 122716 h 4571839"/>
              <a:gd name="connsiteX5120" fmla="*/ 1189886 w 5878513"/>
              <a:gd name="connsiteY5120" fmla="*/ 130646 h 4571839"/>
              <a:gd name="connsiteX5121" fmla="*/ 1194646 w 5878513"/>
              <a:gd name="connsiteY5121" fmla="*/ 121130 h 4571839"/>
              <a:gd name="connsiteX5122" fmla="*/ 1204166 w 5878513"/>
              <a:gd name="connsiteY5122" fmla="*/ 131175 h 4571839"/>
              <a:gd name="connsiteX5123" fmla="*/ 1225850 w 5878513"/>
              <a:gd name="connsiteY5123" fmla="*/ 151267 h 4571839"/>
              <a:gd name="connsiteX5124" fmla="*/ 1233783 w 5878513"/>
              <a:gd name="connsiteY5124" fmla="*/ 165542 h 4571839"/>
              <a:gd name="connsiteX5125" fmla="*/ 1234841 w 5878513"/>
              <a:gd name="connsiteY5125" fmla="*/ 166070 h 4571839"/>
              <a:gd name="connsiteX5126" fmla="*/ 1235370 w 5878513"/>
              <a:gd name="connsiteY5126" fmla="*/ 167128 h 4571839"/>
              <a:gd name="connsiteX5127" fmla="*/ 1243303 w 5878513"/>
              <a:gd name="connsiteY5127" fmla="*/ 165542 h 4571839"/>
              <a:gd name="connsiteX5128" fmla="*/ 1257583 w 5878513"/>
              <a:gd name="connsiteY5128" fmla="*/ 163426 h 4571839"/>
              <a:gd name="connsiteX5129" fmla="*/ 1264458 w 5878513"/>
              <a:gd name="connsiteY5129" fmla="*/ 165542 h 4571839"/>
              <a:gd name="connsiteX5130" fmla="*/ 1257583 w 5878513"/>
              <a:gd name="connsiteY5130" fmla="*/ 157610 h 4571839"/>
              <a:gd name="connsiteX5131" fmla="*/ 1269218 w 5878513"/>
              <a:gd name="connsiteY5131" fmla="*/ 157083 h 4571839"/>
              <a:gd name="connsiteX5132" fmla="*/ 1278738 w 5878513"/>
              <a:gd name="connsiteY5132" fmla="*/ 160783 h 4571839"/>
              <a:gd name="connsiteX5133" fmla="*/ 1285614 w 5878513"/>
              <a:gd name="connsiteY5133" fmla="*/ 164486 h 4571839"/>
              <a:gd name="connsiteX5134" fmla="*/ 1297249 w 5878513"/>
              <a:gd name="connsiteY5134" fmla="*/ 176646 h 4571839"/>
              <a:gd name="connsiteX5135" fmla="*/ 1306240 w 5878513"/>
              <a:gd name="connsiteY5135" fmla="*/ 191980 h 4571839"/>
              <a:gd name="connsiteX5136" fmla="*/ 1311529 w 5878513"/>
              <a:gd name="connsiteY5136" fmla="*/ 212074 h 4571839"/>
              <a:gd name="connsiteX5137" fmla="*/ 1312587 w 5878513"/>
              <a:gd name="connsiteY5137" fmla="*/ 222653 h 4571839"/>
              <a:gd name="connsiteX5138" fmla="*/ 1342205 w 5878513"/>
              <a:gd name="connsiteY5138" fmla="*/ 231648 h 4571839"/>
              <a:gd name="connsiteX5139" fmla="*/ 1405142 w 5878513"/>
              <a:gd name="connsiteY5139" fmla="*/ 247512 h 4571839"/>
              <a:gd name="connsiteX5140" fmla="*/ 1437933 w 5878513"/>
              <a:gd name="connsiteY5140" fmla="*/ 252801 h 4571839"/>
              <a:gd name="connsiteX5141" fmla="*/ 1441106 w 5878513"/>
              <a:gd name="connsiteY5141" fmla="*/ 254387 h 4571839"/>
              <a:gd name="connsiteX5142" fmla="*/ 1441106 w 5878513"/>
              <a:gd name="connsiteY5142" fmla="*/ 258620 h 4571839"/>
              <a:gd name="connsiteX5143" fmla="*/ 1439520 w 5878513"/>
              <a:gd name="connsiteY5143" fmla="*/ 262855 h 4571839"/>
              <a:gd name="connsiteX5144" fmla="*/ 1436346 w 5878513"/>
              <a:gd name="connsiteY5144" fmla="*/ 263911 h 4571839"/>
              <a:gd name="connsiteX5145" fmla="*/ 1411489 w 5878513"/>
              <a:gd name="connsiteY5145" fmla="*/ 263911 h 4571839"/>
              <a:gd name="connsiteX5146" fmla="*/ 1362831 w 5878513"/>
              <a:gd name="connsiteY5146" fmla="*/ 258620 h 4571839"/>
              <a:gd name="connsiteX5147" fmla="*/ 1339031 w 5878513"/>
              <a:gd name="connsiteY5147" fmla="*/ 253860 h 4571839"/>
              <a:gd name="connsiteX5148" fmla="*/ 1356485 w 5878513"/>
              <a:gd name="connsiteY5148" fmla="*/ 264440 h 4571839"/>
              <a:gd name="connsiteX5149" fmla="*/ 1392978 w 5878513"/>
              <a:gd name="connsiteY5149" fmla="*/ 282932 h 4571839"/>
              <a:gd name="connsiteX5150" fmla="*/ 1413075 w 5878513"/>
              <a:gd name="connsiteY5150" fmla="*/ 290330 h 4571839"/>
              <a:gd name="connsiteX5151" fmla="*/ 1423653 w 5878513"/>
              <a:gd name="connsiteY5151" fmla="*/ 292442 h 4571839"/>
              <a:gd name="connsiteX5152" fmla="*/ 1428942 w 5878513"/>
              <a:gd name="connsiteY5152" fmla="*/ 294031 h 4571839"/>
              <a:gd name="connsiteX5153" fmla="*/ 1433702 w 5878513"/>
              <a:gd name="connsiteY5153" fmla="*/ 297200 h 4571839"/>
              <a:gd name="connsiteX5154" fmla="*/ 1459617 w 5878513"/>
              <a:gd name="connsiteY5154" fmla="*/ 304614 h 4571839"/>
              <a:gd name="connsiteX5155" fmla="*/ 1487845 w 5878513"/>
              <a:gd name="connsiteY5155" fmla="*/ 311170 h 4571839"/>
              <a:gd name="connsiteX5156" fmla="*/ 1490671 w 5878513"/>
              <a:gd name="connsiteY5156" fmla="*/ 306941 h 4571839"/>
              <a:gd name="connsiteX5157" fmla="*/ 1495977 w 5878513"/>
              <a:gd name="connsiteY5157" fmla="*/ 301652 h 4571839"/>
              <a:gd name="connsiteX5158" fmla="*/ 1510831 w 5878513"/>
              <a:gd name="connsiteY5158" fmla="*/ 294230 h 4571839"/>
              <a:gd name="connsiteX5159" fmla="*/ 1522421 w 5878513"/>
              <a:gd name="connsiteY5159" fmla="*/ 290743 h 4571839"/>
              <a:gd name="connsiteX5160" fmla="*/ 1497561 w 5878513"/>
              <a:gd name="connsiteY5160" fmla="*/ 282185 h 4571839"/>
              <a:gd name="connsiteX5161" fmla="*/ 1447785 w 5878513"/>
              <a:gd name="connsiteY5161" fmla="*/ 259446 h 4571839"/>
              <a:gd name="connsiteX5162" fmla="*/ 1446213 w 5878513"/>
              <a:gd name="connsiteY5162" fmla="*/ 258904 h 4571839"/>
              <a:gd name="connsiteX5163" fmla="*/ 1446737 w 5878513"/>
              <a:gd name="connsiteY5163" fmla="*/ 256735 h 4571839"/>
              <a:gd name="connsiteX5164" fmla="*/ 1447785 w 5878513"/>
              <a:gd name="connsiteY5164" fmla="*/ 254027 h 4571839"/>
              <a:gd name="connsiteX5165" fmla="*/ 1449881 w 5878513"/>
              <a:gd name="connsiteY5165" fmla="*/ 254027 h 4571839"/>
              <a:gd name="connsiteX5166" fmla="*/ 1499133 w 5878513"/>
              <a:gd name="connsiteY5166" fmla="*/ 276231 h 4571839"/>
              <a:gd name="connsiteX5167" fmla="*/ 1531956 w 5878513"/>
              <a:gd name="connsiteY5167" fmla="*/ 287877 h 4571839"/>
              <a:gd name="connsiteX5168" fmla="*/ 1538949 w 5878513"/>
              <a:gd name="connsiteY5168" fmla="*/ 285772 h 4571839"/>
              <a:gd name="connsiteX5169" fmla="*/ 1547688 w 5878513"/>
              <a:gd name="connsiteY5169" fmla="*/ 285133 h 4571839"/>
              <a:gd name="connsiteX5170" fmla="*/ 1540474 w 5878513"/>
              <a:gd name="connsiteY5170" fmla="*/ 282339 h 4571839"/>
              <a:gd name="connsiteX5171" fmla="*/ 1523515 w 5878513"/>
              <a:gd name="connsiteY5171" fmla="*/ 277000 h 4571839"/>
              <a:gd name="connsiteX5172" fmla="*/ 1502316 w 5878513"/>
              <a:gd name="connsiteY5172" fmla="*/ 261513 h 4571839"/>
              <a:gd name="connsiteX5173" fmla="*/ 1495426 w 5878513"/>
              <a:gd name="connsiteY5173" fmla="*/ 243874 h 4571839"/>
              <a:gd name="connsiteX5174" fmla="*/ 1503906 w 5878513"/>
              <a:gd name="connsiteY5174" fmla="*/ 227309 h 4571839"/>
              <a:gd name="connsiteX5175" fmla="*/ 1514505 w 5878513"/>
              <a:gd name="connsiteY5175" fmla="*/ 218756 h 4571839"/>
              <a:gd name="connsiteX5176" fmla="*/ 1528284 w 5878513"/>
              <a:gd name="connsiteY5176" fmla="*/ 211806 h 4571839"/>
              <a:gd name="connsiteX5177" fmla="*/ 1561672 w 5878513"/>
              <a:gd name="connsiteY5177" fmla="*/ 201653 h 4571839"/>
              <a:gd name="connsiteX5178" fmla="*/ 1600890 w 5878513"/>
              <a:gd name="connsiteY5178" fmla="*/ 199516 h 4571839"/>
              <a:gd name="connsiteX5179" fmla="*/ 1639578 w 5878513"/>
              <a:gd name="connsiteY5179" fmla="*/ 203258 h 4571839"/>
              <a:gd name="connsiteX5180" fmla="*/ 1658127 w 5878513"/>
              <a:gd name="connsiteY5180" fmla="*/ 208599 h 4571839"/>
              <a:gd name="connsiteX5181" fmla="*/ 1652827 w 5878513"/>
              <a:gd name="connsiteY5181" fmla="*/ 202187 h 4571839"/>
              <a:gd name="connsiteX5182" fmla="*/ 1674026 w 5878513"/>
              <a:gd name="connsiteY5182" fmla="*/ 203792 h 4571839"/>
              <a:gd name="connsiteX5183" fmla="*/ 1694695 w 5878513"/>
              <a:gd name="connsiteY5183" fmla="*/ 208599 h 4571839"/>
              <a:gd name="connsiteX5184" fmla="*/ 1667136 w 5878513"/>
              <a:gd name="connsiteY5184" fmla="*/ 198448 h 4571839"/>
              <a:gd name="connsiteX5185" fmla="*/ 1701584 w 5878513"/>
              <a:gd name="connsiteY5185" fmla="*/ 205393 h 4571839"/>
              <a:gd name="connsiteX5186" fmla="*/ 1763061 w 5878513"/>
              <a:gd name="connsiteY5186" fmla="*/ 225704 h 4571839"/>
              <a:gd name="connsiteX5187" fmla="*/ 1790089 w 5878513"/>
              <a:gd name="connsiteY5187" fmla="*/ 238000 h 4571839"/>
              <a:gd name="connsiteX5188" fmla="*/ 1796979 w 5878513"/>
              <a:gd name="connsiteY5188" fmla="*/ 240134 h 4571839"/>
              <a:gd name="connsiteX5189" fmla="*/ 1805458 w 5878513"/>
              <a:gd name="connsiteY5189" fmla="*/ 242279 h 4571839"/>
              <a:gd name="connsiteX5190" fmla="*/ 1822947 w 5878513"/>
              <a:gd name="connsiteY5190" fmla="*/ 244942 h 4571839"/>
              <a:gd name="connsiteX5191" fmla="*/ 1836916 w 5878513"/>
              <a:gd name="connsiteY5191" fmla="*/ 251758 h 4571839"/>
              <a:gd name="connsiteX5192" fmla="*/ 1880299 w 5878513"/>
              <a:gd name="connsiteY5192" fmla="*/ 256675 h 4571839"/>
              <a:gd name="connsiteX5193" fmla="*/ 1953355 w 5878513"/>
              <a:gd name="connsiteY5193" fmla="*/ 272535 h 4571839"/>
              <a:gd name="connsiteX5194" fmla="*/ 1985647 w 5878513"/>
              <a:gd name="connsiteY5194" fmla="*/ 285240 h 4571839"/>
              <a:gd name="connsiteX5195" fmla="*/ 1999941 w 5878513"/>
              <a:gd name="connsiteY5195" fmla="*/ 285772 h 4571839"/>
              <a:gd name="connsiteX5196" fmla="*/ 2025881 w 5878513"/>
              <a:gd name="connsiteY5196" fmla="*/ 290528 h 4571839"/>
              <a:gd name="connsiteX5197" fmla="*/ 2038057 w 5878513"/>
              <a:gd name="connsiteY5197" fmla="*/ 294761 h 4571839"/>
              <a:gd name="connsiteX5198" fmla="*/ 2039116 w 5878513"/>
              <a:gd name="connsiteY5198" fmla="*/ 294761 h 4571839"/>
              <a:gd name="connsiteX5199" fmla="*/ 2027469 w 5878513"/>
              <a:gd name="connsiteY5199" fmla="*/ 286300 h 4571839"/>
              <a:gd name="connsiteX5200" fmla="*/ 2044939 w 5878513"/>
              <a:gd name="connsiteY5200" fmla="*/ 292641 h 4571839"/>
              <a:gd name="connsiteX5201" fmla="*/ 2061879 w 5878513"/>
              <a:gd name="connsiteY5201" fmla="*/ 298475 h 4571839"/>
              <a:gd name="connsiteX5202" fmla="*/ 2057115 w 5878513"/>
              <a:gd name="connsiteY5202" fmla="*/ 287888 h 4571839"/>
              <a:gd name="connsiteX5203" fmla="*/ 2110054 w 5878513"/>
              <a:gd name="connsiteY5203" fmla="*/ 293172 h 4571839"/>
              <a:gd name="connsiteX5204" fmla="*/ 2189991 w 5878513"/>
              <a:gd name="connsiteY5204" fmla="*/ 300059 h 4571839"/>
              <a:gd name="connsiteX5205" fmla="*/ 2241871 w 5878513"/>
              <a:gd name="connsiteY5205" fmla="*/ 307998 h 4571839"/>
              <a:gd name="connsiteX5206" fmla="*/ 2266223 w 5878513"/>
              <a:gd name="connsiteY5206" fmla="*/ 313288 h 4571839"/>
              <a:gd name="connsiteX5207" fmla="*/ 2269929 w 5878513"/>
              <a:gd name="connsiteY5207" fmla="*/ 313818 h 4571839"/>
              <a:gd name="connsiteX5208" fmla="*/ 2273105 w 5878513"/>
              <a:gd name="connsiteY5208" fmla="*/ 314876 h 4571839"/>
              <a:gd name="connsiteX5209" fmla="*/ 2294280 w 5878513"/>
              <a:gd name="connsiteY5209" fmla="*/ 310116 h 4571839"/>
              <a:gd name="connsiteX5210" fmla="*/ 2338749 w 5878513"/>
              <a:gd name="connsiteY5210" fmla="*/ 303237 h 4571839"/>
              <a:gd name="connsiteX5211" fmla="*/ 2362042 w 5878513"/>
              <a:gd name="connsiteY5211" fmla="*/ 302708 h 4571839"/>
              <a:gd name="connsiteX5212" fmla="*/ 2329220 w 5878513"/>
              <a:gd name="connsiteY5212" fmla="*/ 297946 h 4571839"/>
              <a:gd name="connsiteX5213" fmla="*/ 2365218 w 5878513"/>
              <a:gd name="connsiteY5213" fmla="*/ 293172 h 4571839"/>
              <a:gd name="connsiteX5214" fmla="*/ 2402805 w 5878513"/>
              <a:gd name="connsiteY5214" fmla="*/ 293172 h 4571839"/>
              <a:gd name="connsiteX5215" fmla="*/ 2428745 w 5878513"/>
              <a:gd name="connsiteY5215" fmla="*/ 295819 h 4571839"/>
              <a:gd name="connsiteX5216" fmla="*/ 2481154 w 5878513"/>
              <a:gd name="connsiteY5216" fmla="*/ 303237 h 4571839"/>
              <a:gd name="connsiteX5217" fmla="*/ 2529329 w 5878513"/>
              <a:gd name="connsiteY5217" fmla="*/ 315407 h 4571839"/>
              <a:gd name="connsiteX5218" fmla="*/ 2569033 w 5878513"/>
              <a:gd name="connsiteY5218" fmla="*/ 332860 h 4571839"/>
              <a:gd name="connsiteX5219" fmla="*/ 2583326 w 5878513"/>
              <a:gd name="connsiteY5219" fmla="*/ 342931 h 4571839"/>
              <a:gd name="connsiteX5220" fmla="*/ 2683380 w 5878513"/>
              <a:gd name="connsiteY5220" fmla="*/ 343464 h 4571839"/>
              <a:gd name="connsiteX5221" fmla="*/ 2690093 w 5878513"/>
              <a:gd name="connsiteY5221" fmla="*/ 343411 h 4571839"/>
              <a:gd name="connsiteX5222" fmla="*/ 2692488 w 5878513"/>
              <a:gd name="connsiteY5222" fmla="*/ 341809 h 4571839"/>
              <a:gd name="connsiteX5223" fmla="*/ 2712600 w 5878513"/>
              <a:gd name="connsiteY5223" fmla="*/ 338632 h 4571839"/>
              <a:gd name="connsiteX5224" fmla="*/ 2732182 w 5878513"/>
              <a:gd name="connsiteY5224" fmla="*/ 338632 h 4571839"/>
              <a:gd name="connsiteX5225" fmla="*/ 2742767 w 5878513"/>
              <a:gd name="connsiteY5225" fmla="*/ 334395 h 4571839"/>
              <a:gd name="connsiteX5226" fmla="*/ 2747531 w 5878513"/>
              <a:gd name="connsiteY5226" fmla="*/ 327520 h 4571839"/>
              <a:gd name="connsiteX5227" fmla="*/ 2748589 w 5878513"/>
              <a:gd name="connsiteY5227" fmla="*/ 321697 h 4571839"/>
              <a:gd name="connsiteX5228" fmla="*/ 2752294 w 5878513"/>
              <a:gd name="connsiteY5228" fmla="*/ 324345 h 4571839"/>
              <a:gd name="connsiteX5229" fmla="*/ 2754411 w 5878513"/>
              <a:gd name="connsiteY5229" fmla="*/ 330165 h 4571839"/>
              <a:gd name="connsiteX5230" fmla="*/ 2753882 w 5878513"/>
              <a:gd name="connsiteY5230" fmla="*/ 334925 h 4571839"/>
              <a:gd name="connsiteX5231" fmla="*/ 2773464 w 5878513"/>
              <a:gd name="connsiteY5231" fmla="*/ 338103 h 4571839"/>
              <a:gd name="connsiteX5232" fmla="*/ 2817922 w 5878513"/>
              <a:gd name="connsiteY5232" fmla="*/ 335457 h 4571839"/>
              <a:gd name="connsiteX5233" fmla="*/ 2837505 w 5878513"/>
              <a:gd name="connsiteY5233" fmla="*/ 331222 h 4571839"/>
              <a:gd name="connsiteX5234" fmla="*/ 2834329 w 5878513"/>
              <a:gd name="connsiteY5234" fmla="*/ 324874 h 4571839"/>
              <a:gd name="connsiteX5235" fmla="*/ 2828507 w 5878513"/>
              <a:gd name="connsiteY5235" fmla="*/ 322756 h 4571839"/>
              <a:gd name="connsiteX5236" fmla="*/ 2828507 w 5878513"/>
              <a:gd name="connsiteY5236" fmla="*/ 315349 h 4571839"/>
              <a:gd name="connsiteX5237" fmla="*/ 2824803 w 5878513"/>
              <a:gd name="connsiteY5237" fmla="*/ 305823 h 4571839"/>
              <a:gd name="connsiteX5238" fmla="*/ 2831683 w 5878513"/>
              <a:gd name="connsiteY5238" fmla="*/ 308999 h 4571839"/>
              <a:gd name="connsiteX5239" fmla="*/ 2839092 w 5878513"/>
              <a:gd name="connsiteY5239" fmla="*/ 308999 h 4571839"/>
              <a:gd name="connsiteX5240" fmla="*/ 2839092 w 5878513"/>
              <a:gd name="connsiteY5240" fmla="*/ 310585 h 4571839"/>
              <a:gd name="connsiteX5241" fmla="*/ 2839092 w 5878513"/>
              <a:gd name="connsiteY5241" fmla="*/ 314291 h 4571839"/>
              <a:gd name="connsiteX5242" fmla="*/ 2842268 w 5878513"/>
              <a:gd name="connsiteY5242" fmla="*/ 313761 h 4571839"/>
              <a:gd name="connsiteX5243" fmla="*/ 2840680 w 5878513"/>
              <a:gd name="connsiteY5243" fmla="*/ 316407 h 4571839"/>
              <a:gd name="connsiteX5244" fmla="*/ 2838034 w 5878513"/>
              <a:gd name="connsiteY5244" fmla="*/ 319051 h 4571839"/>
              <a:gd name="connsiteX5245" fmla="*/ 2842797 w 5878513"/>
              <a:gd name="connsiteY5245" fmla="*/ 319051 h 4571839"/>
              <a:gd name="connsiteX5246" fmla="*/ 2849148 w 5878513"/>
              <a:gd name="connsiteY5246" fmla="*/ 319579 h 4571839"/>
              <a:gd name="connsiteX5247" fmla="*/ 2850736 w 5878513"/>
              <a:gd name="connsiteY5247" fmla="*/ 316407 h 4571839"/>
              <a:gd name="connsiteX5248" fmla="*/ 2850736 w 5878513"/>
              <a:gd name="connsiteY5248" fmla="*/ 312702 h 4571839"/>
              <a:gd name="connsiteX5249" fmla="*/ 2854441 w 5878513"/>
              <a:gd name="connsiteY5249" fmla="*/ 312702 h 4571839"/>
              <a:gd name="connsiteX5250" fmla="*/ 2857087 w 5878513"/>
              <a:gd name="connsiteY5250" fmla="*/ 316407 h 4571839"/>
              <a:gd name="connsiteX5251" fmla="*/ 2858146 w 5878513"/>
              <a:gd name="connsiteY5251" fmla="*/ 320636 h 4571839"/>
              <a:gd name="connsiteX5252" fmla="*/ 2861321 w 5878513"/>
              <a:gd name="connsiteY5252" fmla="*/ 319051 h 4571839"/>
              <a:gd name="connsiteX5253" fmla="*/ 2862909 w 5878513"/>
              <a:gd name="connsiteY5253" fmla="*/ 320636 h 4571839"/>
              <a:gd name="connsiteX5254" fmla="*/ 2865026 w 5878513"/>
              <a:gd name="connsiteY5254" fmla="*/ 321697 h 4571839"/>
              <a:gd name="connsiteX5255" fmla="*/ 2867143 w 5878513"/>
              <a:gd name="connsiteY5255" fmla="*/ 321166 h 4571839"/>
              <a:gd name="connsiteX5256" fmla="*/ 2865610 w 5878513"/>
              <a:gd name="connsiteY5256" fmla="*/ 316061 h 4571839"/>
              <a:gd name="connsiteX5257" fmla="*/ 2868731 w 5878513"/>
              <a:gd name="connsiteY5257" fmla="*/ 316407 h 4571839"/>
              <a:gd name="connsiteX5258" fmla="*/ 2882492 w 5878513"/>
              <a:gd name="connsiteY5258" fmla="*/ 311116 h 4571839"/>
              <a:gd name="connsiteX5259" fmla="*/ 2888843 w 5878513"/>
              <a:gd name="connsiteY5259" fmla="*/ 307411 h 4571839"/>
              <a:gd name="connsiteX5260" fmla="*/ 2887255 w 5878513"/>
              <a:gd name="connsiteY5260" fmla="*/ 309527 h 4571839"/>
              <a:gd name="connsiteX5261" fmla="*/ 2889901 w 5878513"/>
              <a:gd name="connsiteY5261" fmla="*/ 310585 h 4571839"/>
              <a:gd name="connsiteX5262" fmla="*/ 2894665 w 5878513"/>
              <a:gd name="connsiteY5262" fmla="*/ 310585 h 4571839"/>
              <a:gd name="connsiteX5263" fmla="*/ 2896252 w 5878513"/>
              <a:gd name="connsiteY5263" fmla="*/ 311116 h 4571839"/>
              <a:gd name="connsiteX5264" fmla="*/ 2893077 w 5878513"/>
              <a:gd name="connsiteY5264" fmla="*/ 312702 h 4571839"/>
              <a:gd name="connsiteX5265" fmla="*/ 2921128 w 5878513"/>
              <a:gd name="connsiteY5265" fmla="*/ 310585 h 4571839"/>
              <a:gd name="connsiteX5266" fmla="*/ 2944944 w 5878513"/>
              <a:gd name="connsiteY5266" fmla="*/ 313761 h 4571839"/>
              <a:gd name="connsiteX5267" fmla="*/ 2946532 w 5878513"/>
              <a:gd name="connsiteY5267" fmla="*/ 312702 h 4571839"/>
              <a:gd name="connsiteX5268" fmla="*/ 2944415 w 5878513"/>
              <a:gd name="connsiteY5268" fmla="*/ 310585 h 4571839"/>
              <a:gd name="connsiteX5269" fmla="*/ 2946003 w 5878513"/>
              <a:gd name="connsiteY5269" fmla="*/ 308999 h 4571839"/>
              <a:gd name="connsiteX5270" fmla="*/ 2951825 w 5878513"/>
              <a:gd name="connsiteY5270" fmla="*/ 310585 h 4571839"/>
              <a:gd name="connsiteX5271" fmla="*/ 2963468 w 5878513"/>
              <a:gd name="connsiteY5271" fmla="*/ 312702 h 4571839"/>
              <a:gd name="connsiteX5272" fmla="*/ 2968761 w 5878513"/>
              <a:gd name="connsiteY5272" fmla="*/ 315877 h 4571839"/>
              <a:gd name="connsiteX5273" fmla="*/ 2970349 w 5878513"/>
              <a:gd name="connsiteY5273" fmla="*/ 319579 h 4571839"/>
              <a:gd name="connsiteX5274" fmla="*/ 2983051 w 5878513"/>
              <a:gd name="connsiteY5274" fmla="*/ 317466 h 4571839"/>
              <a:gd name="connsiteX5275" fmla="*/ 2992048 w 5878513"/>
              <a:gd name="connsiteY5275" fmla="*/ 313761 h 4571839"/>
              <a:gd name="connsiteX5276" fmla="*/ 2991519 w 5878513"/>
              <a:gd name="connsiteY5276" fmla="*/ 311116 h 4571839"/>
              <a:gd name="connsiteX5277" fmla="*/ 2988343 w 5878513"/>
              <a:gd name="connsiteY5277" fmla="*/ 311116 h 4571839"/>
              <a:gd name="connsiteX5278" fmla="*/ 2991519 w 5878513"/>
              <a:gd name="connsiteY5278" fmla="*/ 308999 h 4571839"/>
              <a:gd name="connsiteX5279" fmla="*/ 2996282 w 5878513"/>
              <a:gd name="connsiteY5279" fmla="*/ 313761 h 4571839"/>
              <a:gd name="connsiteX5280" fmla="*/ 2997341 w 5878513"/>
              <a:gd name="connsiteY5280" fmla="*/ 315877 h 4571839"/>
              <a:gd name="connsiteX5281" fmla="*/ 3005809 w 5878513"/>
              <a:gd name="connsiteY5281" fmla="*/ 313761 h 4571839"/>
              <a:gd name="connsiteX5282" fmla="*/ 3022216 w 5878513"/>
              <a:gd name="connsiteY5282" fmla="*/ 311116 h 4571839"/>
              <a:gd name="connsiteX5283" fmla="*/ 3028038 w 5878513"/>
              <a:gd name="connsiteY5283" fmla="*/ 307411 h 4571839"/>
              <a:gd name="connsiteX5284" fmla="*/ 3030155 w 5878513"/>
              <a:gd name="connsiteY5284" fmla="*/ 312702 h 4571839"/>
              <a:gd name="connsiteX5285" fmla="*/ 3034389 w 5878513"/>
              <a:gd name="connsiteY5285" fmla="*/ 315877 h 4571839"/>
              <a:gd name="connsiteX5286" fmla="*/ 3037035 w 5878513"/>
              <a:gd name="connsiteY5286" fmla="*/ 314291 h 4571839"/>
              <a:gd name="connsiteX5287" fmla="*/ 3038623 w 5878513"/>
              <a:gd name="connsiteY5287" fmla="*/ 312174 h 4571839"/>
              <a:gd name="connsiteX5288" fmla="*/ 3037035 w 5878513"/>
              <a:gd name="connsiteY5288" fmla="*/ 310585 h 4571839"/>
              <a:gd name="connsiteX5289" fmla="*/ 3034389 w 5878513"/>
              <a:gd name="connsiteY5289" fmla="*/ 312702 h 4571839"/>
              <a:gd name="connsiteX5290" fmla="*/ 3031743 w 5878513"/>
              <a:gd name="connsiteY5290" fmla="*/ 311116 h 4571839"/>
              <a:gd name="connsiteX5291" fmla="*/ 3042328 w 5878513"/>
              <a:gd name="connsiteY5291" fmla="*/ 308999 h 4571839"/>
              <a:gd name="connsiteX5292" fmla="*/ 3066144 w 5878513"/>
              <a:gd name="connsiteY5292" fmla="*/ 303706 h 4571839"/>
              <a:gd name="connsiteX5293" fmla="*/ 3073554 w 5878513"/>
              <a:gd name="connsiteY5293" fmla="*/ 296821 h 4571839"/>
              <a:gd name="connsiteX5294" fmla="*/ 3076730 w 5878513"/>
              <a:gd name="connsiteY5294" fmla="*/ 297349 h 4571839"/>
              <a:gd name="connsiteX5295" fmla="*/ 3076730 w 5878513"/>
              <a:gd name="connsiteY5295" fmla="*/ 300003 h 4571839"/>
              <a:gd name="connsiteX5296" fmla="*/ 3076730 w 5878513"/>
              <a:gd name="connsiteY5296" fmla="*/ 303180 h 4571839"/>
              <a:gd name="connsiteX5297" fmla="*/ 3081493 w 5878513"/>
              <a:gd name="connsiteY5297" fmla="*/ 300535 h 4571839"/>
              <a:gd name="connsiteX5298" fmla="*/ 3087315 w 5878513"/>
              <a:gd name="connsiteY5298" fmla="*/ 295237 h 4571839"/>
              <a:gd name="connsiteX5299" fmla="*/ 3093137 w 5878513"/>
              <a:gd name="connsiteY5299" fmla="*/ 293645 h 4571839"/>
              <a:gd name="connsiteX5300" fmla="*/ 3087315 w 5878513"/>
              <a:gd name="connsiteY5300" fmla="*/ 298945 h 4571839"/>
              <a:gd name="connsiteX5301" fmla="*/ 3083610 w 5878513"/>
              <a:gd name="connsiteY5301" fmla="*/ 304236 h 4571839"/>
              <a:gd name="connsiteX5302" fmla="*/ 3088373 w 5878513"/>
              <a:gd name="connsiteY5302" fmla="*/ 305292 h 4571839"/>
              <a:gd name="connsiteX5303" fmla="*/ 3095254 w 5878513"/>
              <a:gd name="connsiteY5303" fmla="*/ 308470 h 4571839"/>
              <a:gd name="connsiteX5304" fmla="*/ 3100546 w 5878513"/>
              <a:gd name="connsiteY5304" fmla="*/ 308470 h 4571839"/>
              <a:gd name="connsiteX5305" fmla="*/ 3101075 w 5878513"/>
              <a:gd name="connsiteY5305" fmla="*/ 306876 h 4571839"/>
              <a:gd name="connsiteX5306" fmla="*/ 3100546 w 5878513"/>
              <a:gd name="connsiteY5306" fmla="*/ 304236 h 4571839"/>
              <a:gd name="connsiteX5307" fmla="*/ 3104251 w 5878513"/>
              <a:gd name="connsiteY5307" fmla="*/ 304236 h 4571839"/>
              <a:gd name="connsiteX5308" fmla="*/ 3102134 w 5878513"/>
              <a:gd name="connsiteY5308" fmla="*/ 300003 h 4571839"/>
              <a:gd name="connsiteX5309" fmla="*/ 3099488 w 5878513"/>
              <a:gd name="connsiteY5309" fmla="*/ 294709 h 4571839"/>
              <a:gd name="connsiteX5310" fmla="*/ 3102663 w 5878513"/>
              <a:gd name="connsiteY5310" fmla="*/ 296293 h 4571839"/>
              <a:gd name="connsiteX5311" fmla="*/ 3107427 w 5878513"/>
              <a:gd name="connsiteY5311" fmla="*/ 300535 h 4571839"/>
              <a:gd name="connsiteX5312" fmla="*/ 3105839 w 5878513"/>
              <a:gd name="connsiteY5312" fmla="*/ 304236 h 4571839"/>
              <a:gd name="connsiteX5313" fmla="*/ 3110602 w 5878513"/>
              <a:gd name="connsiteY5313" fmla="*/ 303706 h 4571839"/>
              <a:gd name="connsiteX5314" fmla="*/ 3111131 w 5878513"/>
              <a:gd name="connsiteY5314" fmla="*/ 306876 h 4571839"/>
              <a:gd name="connsiteX5315" fmla="*/ 3116424 w 5878513"/>
              <a:gd name="connsiteY5315" fmla="*/ 302121 h 4571839"/>
              <a:gd name="connsiteX5316" fmla="*/ 3123304 w 5878513"/>
              <a:gd name="connsiteY5316" fmla="*/ 298416 h 4571839"/>
              <a:gd name="connsiteX5317" fmla="*/ 3121717 w 5878513"/>
              <a:gd name="connsiteY5317" fmla="*/ 296821 h 4571839"/>
              <a:gd name="connsiteX5318" fmla="*/ 3117482 w 5878513"/>
              <a:gd name="connsiteY5318" fmla="*/ 298945 h 4571839"/>
              <a:gd name="connsiteX5319" fmla="*/ 3114836 w 5878513"/>
              <a:gd name="connsiteY5319" fmla="*/ 300003 h 4571839"/>
              <a:gd name="connsiteX5320" fmla="*/ 3117482 w 5878513"/>
              <a:gd name="connsiteY5320" fmla="*/ 295237 h 4571839"/>
              <a:gd name="connsiteX5321" fmla="*/ 3128597 w 5878513"/>
              <a:gd name="connsiteY5321" fmla="*/ 291531 h 4571839"/>
              <a:gd name="connsiteX5322" fmla="*/ 3134948 w 5878513"/>
              <a:gd name="connsiteY5322" fmla="*/ 289414 h 4571839"/>
              <a:gd name="connsiteX5323" fmla="*/ 3130185 w 5878513"/>
              <a:gd name="connsiteY5323" fmla="*/ 294709 h 4571839"/>
              <a:gd name="connsiteX5324" fmla="*/ 3124892 w 5878513"/>
              <a:gd name="connsiteY5324" fmla="*/ 298416 h 4571839"/>
              <a:gd name="connsiteX5325" fmla="*/ 3130185 w 5878513"/>
              <a:gd name="connsiteY5325" fmla="*/ 300535 h 4571839"/>
              <a:gd name="connsiteX5326" fmla="*/ 3135477 w 5878513"/>
              <a:gd name="connsiteY5326" fmla="*/ 298416 h 4571839"/>
              <a:gd name="connsiteX5327" fmla="*/ 3134948 w 5878513"/>
              <a:gd name="connsiteY5327" fmla="*/ 300003 h 4571839"/>
              <a:gd name="connsiteX5328" fmla="*/ 3134948 w 5878513"/>
              <a:gd name="connsiteY5328" fmla="*/ 303180 h 4571839"/>
              <a:gd name="connsiteX5329" fmla="*/ 3146062 w 5878513"/>
              <a:gd name="connsiteY5329" fmla="*/ 300003 h 4571839"/>
              <a:gd name="connsiteX5330" fmla="*/ 3158235 w 5878513"/>
              <a:gd name="connsiteY5330" fmla="*/ 296293 h 4571839"/>
              <a:gd name="connsiteX5331" fmla="*/ 3163528 w 5878513"/>
              <a:gd name="connsiteY5331" fmla="*/ 300003 h 4571839"/>
              <a:gd name="connsiteX5332" fmla="*/ 3166174 w 5878513"/>
              <a:gd name="connsiteY5332" fmla="*/ 298416 h 4571839"/>
              <a:gd name="connsiteX5333" fmla="*/ 3169879 w 5878513"/>
              <a:gd name="connsiteY5333" fmla="*/ 296821 h 4571839"/>
              <a:gd name="connsiteX5334" fmla="*/ 3173055 w 5878513"/>
              <a:gd name="connsiteY5334" fmla="*/ 298945 h 4571839"/>
              <a:gd name="connsiteX5335" fmla="*/ 3174642 w 5878513"/>
              <a:gd name="connsiteY5335" fmla="*/ 297349 h 4571839"/>
              <a:gd name="connsiteX5336" fmla="*/ 3175172 w 5878513"/>
              <a:gd name="connsiteY5336" fmla="*/ 295237 h 4571839"/>
              <a:gd name="connsiteX5337" fmla="*/ 3171467 w 5878513"/>
              <a:gd name="connsiteY5337" fmla="*/ 293645 h 4571839"/>
              <a:gd name="connsiteX5338" fmla="*/ 3166704 w 5878513"/>
              <a:gd name="connsiteY5338" fmla="*/ 293645 h 4571839"/>
              <a:gd name="connsiteX5339" fmla="*/ 3171996 w 5878513"/>
              <a:gd name="connsiteY5339" fmla="*/ 291531 h 4571839"/>
              <a:gd name="connsiteX5340" fmla="*/ 3178347 w 5878513"/>
              <a:gd name="connsiteY5340" fmla="*/ 293645 h 4571839"/>
              <a:gd name="connsiteX5341" fmla="*/ 3178876 w 5878513"/>
              <a:gd name="connsiteY5341" fmla="*/ 290472 h 4571839"/>
              <a:gd name="connsiteX5342" fmla="*/ 3187345 w 5878513"/>
              <a:gd name="connsiteY5342" fmla="*/ 289942 h 4571839"/>
              <a:gd name="connsiteX5343" fmla="*/ 3189462 w 5878513"/>
              <a:gd name="connsiteY5343" fmla="*/ 285182 h 4571839"/>
              <a:gd name="connsiteX5344" fmla="*/ 3189462 w 5878513"/>
              <a:gd name="connsiteY5344" fmla="*/ 286773 h 4571839"/>
              <a:gd name="connsiteX5345" fmla="*/ 3188403 w 5878513"/>
              <a:gd name="connsiteY5345" fmla="*/ 287830 h 4571839"/>
              <a:gd name="connsiteX5346" fmla="*/ 3204281 w 5878513"/>
              <a:gd name="connsiteY5346" fmla="*/ 286244 h 4571839"/>
              <a:gd name="connsiteX5347" fmla="*/ 3229156 w 5878513"/>
              <a:gd name="connsiteY5347" fmla="*/ 277246 h 4571839"/>
              <a:gd name="connsiteX5348" fmla="*/ 3246092 w 5878513"/>
              <a:gd name="connsiteY5348" fmla="*/ 274074 h 4571839"/>
              <a:gd name="connsiteX5349" fmla="*/ 3254560 w 5878513"/>
              <a:gd name="connsiteY5349" fmla="*/ 275661 h 4571839"/>
              <a:gd name="connsiteX5350" fmla="*/ 3258265 w 5878513"/>
              <a:gd name="connsiteY5350" fmla="*/ 272477 h 4571839"/>
              <a:gd name="connsiteX5351" fmla="*/ 3264616 w 5878513"/>
              <a:gd name="connsiteY5351" fmla="*/ 270899 h 4571839"/>
              <a:gd name="connsiteX5352" fmla="*/ 3265675 w 5878513"/>
              <a:gd name="connsiteY5352" fmla="*/ 273009 h 4571839"/>
              <a:gd name="connsiteX5353" fmla="*/ 3266733 w 5878513"/>
              <a:gd name="connsiteY5353" fmla="*/ 277246 h 4571839"/>
              <a:gd name="connsiteX5354" fmla="*/ 3270438 w 5878513"/>
              <a:gd name="connsiteY5354" fmla="*/ 276190 h 4571839"/>
              <a:gd name="connsiteX5355" fmla="*/ 3272555 w 5878513"/>
              <a:gd name="connsiteY5355" fmla="*/ 277775 h 4571839"/>
              <a:gd name="connsiteX5356" fmla="*/ 3274143 w 5878513"/>
              <a:gd name="connsiteY5356" fmla="*/ 276190 h 4571839"/>
              <a:gd name="connsiteX5357" fmla="*/ 3277319 w 5878513"/>
              <a:gd name="connsiteY5357" fmla="*/ 272477 h 4571839"/>
              <a:gd name="connsiteX5358" fmla="*/ 3275202 w 5878513"/>
              <a:gd name="connsiteY5358" fmla="*/ 270899 h 4571839"/>
              <a:gd name="connsiteX5359" fmla="*/ 3276789 w 5878513"/>
              <a:gd name="connsiteY5359" fmla="*/ 269313 h 4571839"/>
              <a:gd name="connsiteX5360" fmla="*/ 3280494 w 5878513"/>
              <a:gd name="connsiteY5360" fmla="*/ 272477 h 4571839"/>
              <a:gd name="connsiteX5361" fmla="*/ 3278906 w 5878513"/>
              <a:gd name="connsiteY5361" fmla="*/ 275661 h 4571839"/>
              <a:gd name="connsiteX5362" fmla="*/ 3280494 w 5878513"/>
              <a:gd name="connsiteY5362" fmla="*/ 277775 h 4571839"/>
              <a:gd name="connsiteX5363" fmla="*/ 3287374 w 5878513"/>
              <a:gd name="connsiteY5363" fmla="*/ 277246 h 4571839"/>
              <a:gd name="connsiteX5364" fmla="*/ 3291079 w 5878513"/>
              <a:gd name="connsiteY5364" fmla="*/ 277246 h 4571839"/>
              <a:gd name="connsiteX5365" fmla="*/ 3291079 w 5878513"/>
              <a:gd name="connsiteY5365" fmla="*/ 274074 h 4571839"/>
              <a:gd name="connsiteX5366" fmla="*/ 3286316 w 5878513"/>
              <a:gd name="connsiteY5366" fmla="*/ 274074 h 4571839"/>
              <a:gd name="connsiteX5367" fmla="*/ 3284728 w 5878513"/>
              <a:gd name="connsiteY5367" fmla="*/ 273009 h 4571839"/>
              <a:gd name="connsiteX5368" fmla="*/ 3296901 w 5878513"/>
              <a:gd name="connsiteY5368" fmla="*/ 271425 h 4571839"/>
              <a:gd name="connsiteX5369" fmla="*/ 3309603 w 5878513"/>
              <a:gd name="connsiteY5369" fmla="*/ 265078 h 4571839"/>
              <a:gd name="connsiteX5370" fmla="*/ 3311720 w 5878513"/>
              <a:gd name="connsiteY5370" fmla="*/ 266137 h 4571839"/>
              <a:gd name="connsiteX5371" fmla="*/ 3305369 w 5878513"/>
              <a:gd name="connsiteY5371" fmla="*/ 267726 h 4571839"/>
              <a:gd name="connsiteX5372" fmla="*/ 3303781 w 5878513"/>
              <a:gd name="connsiteY5372" fmla="*/ 268784 h 4571839"/>
              <a:gd name="connsiteX5373" fmla="*/ 3306957 w 5878513"/>
              <a:gd name="connsiteY5373" fmla="*/ 274074 h 4571839"/>
              <a:gd name="connsiteX5374" fmla="*/ 3317542 w 5878513"/>
              <a:gd name="connsiteY5374" fmla="*/ 278305 h 4571839"/>
              <a:gd name="connsiteX5375" fmla="*/ 3323893 w 5878513"/>
              <a:gd name="connsiteY5375" fmla="*/ 279891 h 4571839"/>
              <a:gd name="connsiteX5376" fmla="*/ 3319130 w 5878513"/>
              <a:gd name="connsiteY5376" fmla="*/ 281480 h 4571839"/>
              <a:gd name="connsiteX5377" fmla="*/ 3308545 w 5878513"/>
              <a:gd name="connsiteY5377" fmla="*/ 276190 h 4571839"/>
              <a:gd name="connsiteX5378" fmla="*/ 3303252 w 5878513"/>
              <a:gd name="connsiteY5378" fmla="*/ 275661 h 4571839"/>
              <a:gd name="connsiteX5379" fmla="*/ 3302723 w 5878513"/>
              <a:gd name="connsiteY5379" fmla="*/ 277775 h 4571839"/>
              <a:gd name="connsiteX5380" fmla="*/ 3296901 w 5878513"/>
              <a:gd name="connsiteY5380" fmla="*/ 279891 h 4571839"/>
              <a:gd name="connsiteX5381" fmla="*/ 3284199 w 5878513"/>
              <a:gd name="connsiteY5381" fmla="*/ 280951 h 4571839"/>
              <a:gd name="connsiteX5382" fmla="*/ 3276789 w 5878513"/>
              <a:gd name="connsiteY5382" fmla="*/ 279891 h 4571839"/>
              <a:gd name="connsiteX5383" fmla="*/ 3275202 w 5878513"/>
              <a:gd name="connsiteY5383" fmla="*/ 281480 h 4571839"/>
              <a:gd name="connsiteX5384" fmla="*/ 3273614 w 5878513"/>
              <a:gd name="connsiteY5384" fmla="*/ 282537 h 4571839"/>
              <a:gd name="connsiteX5385" fmla="*/ 3274143 w 5878513"/>
              <a:gd name="connsiteY5385" fmla="*/ 284651 h 4571839"/>
              <a:gd name="connsiteX5386" fmla="*/ 3276789 w 5878513"/>
              <a:gd name="connsiteY5386" fmla="*/ 284651 h 4571839"/>
              <a:gd name="connsiteX5387" fmla="*/ 3271497 w 5878513"/>
              <a:gd name="connsiteY5387" fmla="*/ 286244 h 4571839"/>
              <a:gd name="connsiteX5388" fmla="*/ 3261441 w 5878513"/>
              <a:gd name="connsiteY5388" fmla="*/ 284651 h 4571839"/>
              <a:gd name="connsiteX5389" fmla="*/ 3256148 w 5878513"/>
              <a:gd name="connsiteY5389" fmla="*/ 286773 h 4571839"/>
              <a:gd name="connsiteX5390" fmla="*/ 3254560 w 5878513"/>
              <a:gd name="connsiteY5390" fmla="*/ 290472 h 4571839"/>
              <a:gd name="connsiteX5391" fmla="*/ 3257736 w 5878513"/>
              <a:gd name="connsiteY5391" fmla="*/ 291531 h 4571839"/>
              <a:gd name="connsiteX5392" fmla="*/ 3263029 w 5878513"/>
              <a:gd name="connsiteY5392" fmla="*/ 289414 h 4571839"/>
              <a:gd name="connsiteX5393" fmla="*/ 3264616 w 5878513"/>
              <a:gd name="connsiteY5393" fmla="*/ 293645 h 4571839"/>
              <a:gd name="connsiteX5394" fmla="*/ 3268850 w 5878513"/>
              <a:gd name="connsiteY5394" fmla="*/ 290472 h 4571839"/>
              <a:gd name="connsiteX5395" fmla="*/ 3273614 w 5878513"/>
              <a:gd name="connsiteY5395" fmla="*/ 291531 h 4571839"/>
              <a:gd name="connsiteX5396" fmla="*/ 3265675 w 5878513"/>
              <a:gd name="connsiteY5396" fmla="*/ 296293 h 4571839"/>
              <a:gd name="connsiteX5397" fmla="*/ 3249268 w 5878513"/>
              <a:gd name="connsiteY5397" fmla="*/ 300003 h 4571839"/>
              <a:gd name="connsiteX5398" fmla="*/ 3223863 w 5878513"/>
              <a:gd name="connsiteY5398" fmla="*/ 301591 h 4571839"/>
              <a:gd name="connsiteX5399" fmla="*/ 3211691 w 5878513"/>
              <a:gd name="connsiteY5399" fmla="*/ 305823 h 4571839"/>
              <a:gd name="connsiteX5400" fmla="*/ 3223334 w 5878513"/>
              <a:gd name="connsiteY5400" fmla="*/ 306876 h 4571839"/>
              <a:gd name="connsiteX5401" fmla="*/ 3233919 w 5878513"/>
              <a:gd name="connsiteY5401" fmla="*/ 310585 h 4571839"/>
              <a:gd name="connsiteX5402" fmla="*/ 3233919 w 5878513"/>
              <a:gd name="connsiteY5402" fmla="*/ 312174 h 4571839"/>
              <a:gd name="connsiteX5403" fmla="*/ 3229156 w 5878513"/>
              <a:gd name="connsiteY5403" fmla="*/ 312702 h 4571839"/>
              <a:gd name="connsiteX5404" fmla="*/ 3230215 w 5878513"/>
              <a:gd name="connsiteY5404" fmla="*/ 315877 h 4571839"/>
              <a:gd name="connsiteX5405" fmla="*/ 3232332 w 5878513"/>
              <a:gd name="connsiteY5405" fmla="*/ 316407 h 4571839"/>
              <a:gd name="connsiteX5406" fmla="*/ 3241329 w 5878513"/>
              <a:gd name="connsiteY5406" fmla="*/ 315349 h 4571839"/>
              <a:gd name="connsiteX5407" fmla="*/ 3244505 w 5878513"/>
              <a:gd name="connsiteY5407" fmla="*/ 317995 h 4571839"/>
              <a:gd name="connsiteX5408" fmla="*/ 3246092 w 5878513"/>
              <a:gd name="connsiteY5408" fmla="*/ 317466 h 4571839"/>
              <a:gd name="connsiteX5409" fmla="*/ 3242387 w 5878513"/>
              <a:gd name="connsiteY5409" fmla="*/ 315349 h 4571839"/>
              <a:gd name="connsiteX5410" fmla="*/ 3242387 w 5878513"/>
              <a:gd name="connsiteY5410" fmla="*/ 312174 h 4571839"/>
              <a:gd name="connsiteX5411" fmla="*/ 3244505 w 5878513"/>
              <a:gd name="connsiteY5411" fmla="*/ 313761 h 4571839"/>
              <a:gd name="connsiteX5412" fmla="*/ 3249797 w 5878513"/>
              <a:gd name="connsiteY5412" fmla="*/ 311116 h 4571839"/>
              <a:gd name="connsiteX5413" fmla="*/ 3247680 w 5878513"/>
              <a:gd name="connsiteY5413" fmla="*/ 309527 h 4571839"/>
              <a:gd name="connsiteX5414" fmla="*/ 3256677 w 5878513"/>
              <a:gd name="connsiteY5414" fmla="*/ 311116 h 4571839"/>
              <a:gd name="connsiteX5415" fmla="*/ 3277319 w 5878513"/>
              <a:gd name="connsiteY5415" fmla="*/ 313761 h 4571839"/>
              <a:gd name="connsiteX5416" fmla="*/ 3288962 w 5878513"/>
              <a:gd name="connsiteY5416" fmla="*/ 312174 h 4571839"/>
              <a:gd name="connsiteX5417" fmla="*/ 3292667 w 5878513"/>
              <a:gd name="connsiteY5417" fmla="*/ 308999 h 4571839"/>
              <a:gd name="connsiteX5418" fmla="*/ 3294255 w 5878513"/>
              <a:gd name="connsiteY5418" fmla="*/ 310585 h 4571839"/>
              <a:gd name="connsiteX5419" fmla="*/ 3291079 w 5878513"/>
              <a:gd name="connsiteY5419" fmla="*/ 314291 h 4571839"/>
              <a:gd name="connsiteX5420" fmla="*/ 3290550 w 5878513"/>
              <a:gd name="connsiteY5420" fmla="*/ 316407 h 4571839"/>
              <a:gd name="connsiteX5421" fmla="*/ 3300077 w 5878513"/>
              <a:gd name="connsiteY5421" fmla="*/ 311116 h 4571839"/>
              <a:gd name="connsiteX5422" fmla="*/ 3311720 w 5878513"/>
              <a:gd name="connsiteY5422" fmla="*/ 308470 h 4571839"/>
              <a:gd name="connsiteX5423" fmla="*/ 3313308 w 5878513"/>
              <a:gd name="connsiteY5423" fmla="*/ 308470 h 4571839"/>
              <a:gd name="connsiteX5424" fmla="*/ 3312250 w 5878513"/>
              <a:gd name="connsiteY5424" fmla="*/ 310585 h 4571839"/>
              <a:gd name="connsiteX5425" fmla="*/ 3313837 w 5878513"/>
              <a:gd name="connsiteY5425" fmla="*/ 312174 h 4571839"/>
              <a:gd name="connsiteX5426" fmla="*/ 3317542 w 5878513"/>
              <a:gd name="connsiteY5426" fmla="*/ 311116 h 4571839"/>
              <a:gd name="connsiteX5427" fmla="*/ 3317542 w 5878513"/>
              <a:gd name="connsiteY5427" fmla="*/ 307411 h 4571839"/>
              <a:gd name="connsiteX5428" fmla="*/ 3320188 w 5878513"/>
              <a:gd name="connsiteY5428" fmla="*/ 309527 h 4571839"/>
              <a:gd name="connsiteX5429" fmla="*/ 3325481 w 5878513"/>
              <a:gd name="connsiteY5429" fmla="*/ 312702 h 4571839"/>
              <a:gd name="connsiteX5430" fmla="*/ 3324423 w 5878513"/>
              <a:gd name="connsiteY5430" fmla="*/ 315349 h 4571839"/>
              <a:gd name="connsiteX5431" fmla="*/ 3332361 w 5878513"/>
              <a:gd name="connsiteY5431" fmla="*/ 310585 h 4571839"/>
              <a:gd name="connsiteX5432" fmla="*/ 3340830 w 5878513"/>
              <a:gd name="connsiteY5432" fmla="*/ 307411 h 4571839"/>
              <a:gd name="connsiteX5433" fmla="*/ 3339242 w 5878513"/>
              <a:gd name="connsiteY5433" fmla="*/ 309527 h 4571839"/>
              <a:gd name="connsiteX5434" fmla="*/ 3338183 w 5878513"/>
              <a:gd name="connsiteY5434" fmla="*/ 312174 h 4571839"/>
              <a:gd name="connsiteX5435" fmla="*/ 3346122 w 5878513"/>
              <a:gd name="connsiteY5435" fmla="*/ 307411 h 4571839"/>
              <a:gd name="connsiteX5436" fmla="*/ 3360941 w 5878513"/>
              <a:gd name="connsiteY5436" fmla="*/ 305823 h 4571839"/>
              <a:gd name="connsiteX5437" fmla="*/ 3368880 w 5878513"/>
              <a:gd name="connsiteY5437" fmla="*/ 303706 h 4571839"/>
              <a:gd name="connsiteX5438" fmla="*/ 3367822 w 5878513"/>
              <a:gd name="connsiteY5438" fmla="*/ 305292 h 4571839"/>
              <a:gd name="connsiteX5439" fmla="*/ 3367292 w 5878513"/>
              <a:gd name="connsiteY5439" fmla="*/ 306876 h 4571839"/>
              <a:gd name="connsiteX5440" fmla="*/ 3402224 w 5878513"/>
              <a:gd name="connsiteY5440" fmla="*/ 303706 h 4571839"/>
              <a:gd name="connsiteX5441" fmla="*/ 3434508 w 5878513"/>
              <a:gd name="connsiteY5441" fmla="*/ 298945 h 4571839"/>
              <a:gd name="connsiteX5442" fmla="*/ 3433450 w 5878513"/>
              <a:gd name="connsiteY5442" fmla="*/ 301591 h 4571839"/>
              <a:gd name="connsiteX5443" fmla="*/ 3429745 w 5878513"/>
              <a:gd name="connsiteY5443" fmla="*/ 304236 h 4571839"/>
              <a:gd name="connsiteX5444" fmla="*/ 3426040 w 5878513"/>
              <a:gd name="connsiteY5444" fmla="*/ 304236 h 4571839"/>
              <a:gd name="connsiteX5445" fmla="*/ 3428157 w 5878513"/>
              <a:gd name="connsiteY5445" fmla="*/ 306876 h 4571839"/>
              <a:gd name="connsiteX5446" fmla="*/ 3435038 w 5878513"/>
              <a:gd name="connsiteY5446" fmla="*/ 308470 h 4571839"/>
              <a:gd name="connsiteX5447" fmla="*/ 3447211 w 5878513"/>
              <a:gd name="connsiteY5447" fmla="*/ 305292 h 4571839"/>
              <a:gd name="connsiteX5448" fmla="*/ 3455149 w 5878513"/>
              <a:gd name="connsiteY5448" fmla="*/ 303706 h 4571839"/>
              <a:gd name="connsiteX5449" fmla="*/ 3457796 w 5878513"/>
              <a:gd name="connsiteY5449" fmla="*/ 305823 h 4571839"/>
              <a:gd name="connsiteX5450" fmla="*/ 3462030 w 5878513"/>
              <a:gd name="connsiteY5450" fmla="*/ 307411 h 4571839"/>
              <a:gd name="connsiteX5451" fmla="*/ 3463088 w 5878513"/>
              <a:gd name="connsiteY5451" fmla="*/ 305292 h 4571839"/>
              <a:gd name="connsiteX5452" fmla="*/ 3464147 w 5878513"/>
              <a:gd name="connsiteY5452" fmla="*/ 303180 h 4571839"/>
              <a:gd name="connsiteX5453" fmla="*/ 3474203 w 5878513"/>
              <a:gd name="connsiteY5453" fmla="*/ 301591 h 4571839"/>
              <a:gd name="connsiteX5454" fmla="*/ 3483200 w 5878513"/>
              <a:gd name="connsiteY5454" fmla="*/ 305292 h 4571839"/>
              <a:gd name="connsiteX5455" fmla="*/ 3474203 w 5878513"/>
              <a:gd name="connsiteY5455" fmla="*/ 305823 h 4571839"/>
              <a:gd name="connsiteX5456" fmla="*/ 3467322 w 5878513"/>
              <a:gd name="connsiteY5456" fmla="*/ 308470 h 4571839"/>
              <a:gd name="connsiteX5457" fmla="*/ 3471556 w 5878513"/>
              <a:gd name="connsiteY5457" fmla="*/ 312174 h 4571839"/>
              <a:gd name="connsiteX5458" fmla="*/ 3483200 w 5878513"/>
              <a:gd name="connsiteY5458" fmla="*/ 315349 h 4571839"/>
              <a:gd name="connsiteX5459" fmla="*/ 3486376 w 5878513"/>
              <a:gd name="connsiteY5459" fmla="*/ 319579 h 4571839"/>
              <a:gd name="connsiteX5460" fmla="*/ 3476320 w 5878513"/>
              <a:gd name="connsiteY5460" fmla="*/ 317995 h 4571839"/>
              <a:gd name="connsiteX5461" fmla="*/ 3468910 w 5878513"/>
              <a:gd name="connsiteY5461" fmla="*/ 319051 h 4571839"/>
              <a:gd name="connsiteX5462" fmla="*/ 3467852 w 5878513"/>
              <a:gd name="connsiteY5462" fmla="*/ 316407 h 4571839"/>
              <a:gd name="connsiteX5463" fmla="*/ 3469969 w 5878513"/>
              <a:gd name="connsiteY5463" fmla="*/ 314291 h 4571839"/>
              <a:gd name="connsiteX5464" fmla="*/ 3472615 w 5878513"/>
              <a:gd name="connsiteY5464" fmla="*/ 314291 h 4571839"/>
              <a:gd name="connsiteX5465" fmla="*/ 3471027 w 5878513"/>
              <a:gd name="connsiteY5465" fmla="*/ 312702 h 4571839"/>
              <a:gd name="connsiteX5466" fmla="*/ 3469439 w 5878513"/>
              <a:gd name="connsiteY5466" fmla="*/ 311116 h 4571839"/>
              <a:gd name="connsiteX5467" fmla="*/ 3463088 w 5878513"/>
              <a:gd name="connsiteY5467" fmla="*/ 316407 h 4571839"/>
              <a:gd name="connsiteX5468" fmla="*/ 3448269 w 5878513"/>
              <a:gd name="connsiteY5468" fmla="*/ 317995 h 4571839"/>
              <a:gd name="connsiteX5469" fmla="*/ 3429745 w 5878513"/>
              <a:gd name="connsiteY5469" fmla="*/ 315349 h 4571839"/>
              <a:gd name="connsiteX5470" fmla="*/ 3417572 w 5878513"/>
              <a:gd name="connsiteY5470" fmla="*/ 317466 h 4571839"/>
              <a:gd name="connsiteX5471" fmla="*/ 3410162 w 5878513"/>
              <a:gd name="connsiteY5471" fmla="*/ 322756 h 4571839"/>
              <a:gd name="connsiteX5472" fmla="*/ 3406987 w 5878513"/>
              <a:gd name="connsiteY5472" fmla="*/ 326460 h 4571839"/>
              <a:gd name="connsiteX5473" fmla="*/ 3403282 w 5878513"/>
              <a:gd name="connsiteY5473" fmla="*/ 324345 h 4571839"/>
              <a:gd name="connsiteX5474" fmla="*/ 3393755 w 5878513"/>
              <a:gd name="connsiteY5474" fmla="*/ 324345 h 4571839"/>
              <a:gd name="connsiteX5475" fmla="*/ 3376290 w 5878513"/>
              <a:gd name="connsiteY5475" fmla="*/ 327520 h 4571839"/>
              <a:gd name="connsiteX5476" fmla="*/ 3367292 w 5878513"/>
              <a:gd name="connsiteY5476" fmla="*/ 328577 h 4571839"/>
              <a:gd name="connsiteX5477" fmla="*/ 3368880 w 5878513"/>
              <a:gd name="connsiteY5477" fmla="*/ 324874 h 4571839"/>
              <a:gd name="connsiteX5478" fmla="*/ 3370468 w 5878513"/>
              <a:gd name="connsiteY5478" fmla="*/ 321697 h 4571839"/>
              <a:gd name="connsiteX5479" fmla="*/ 3365705 w 5878513"/>
              <a:gd name="connsiteY5479" fmla="*/ 322756 h 4571839"/>
              <a:gd name="connsiteX5480" fmla="*/ 3364117 w 5878513"/>
              <a:gd name="connsiteY5480" fmla="*/ 326460 h 4571839"/>
              <a:gd name="connsiteX5481" fmla="*/ 3364117 w 5878513"/>
              <a:gd name="connsiteY5481" fmla="*/ 328577 h 4571839"/>
              <a:gd name="connsiteX5482" fmla="*/ 3359883 w 5878513"/>
              <a:gd name="connsiteY5482" fmla="*/ 327520 h 4571839"/>
              <a:gd name="connsiteX5483" fmla="*/ 3351944 w 5878513"/>
              <a:gd name="connsiteY5483" fmla="*/ 328577 h 4571839"/>
              <a:gd name="connsiteX5484" fmla="*/ 3348768 w 5878513"/>
              <a:gd name="connsiteY5484" fmla="*/ 324874 h 4571839"/>
              <a:gd name="connsiteX5485" fmla="*/ 3339771 w 5878513"/>
              <a:gd name="connsiteY5485" fmla="*/ 326460 h 4571839"/>
              <a:gd name="connsiteX5486" fmla="*/ 3335008 w 5878513"/>
              <a:gd name="connsiteY5486" fmla="*/ 323285 h 4571839"/>
              <a:gd name="connsiteX5487" fmla="*/ 3333949 w 5878513"/>
              <a:gd name="connsiteY5487" fmla="*/ 324345 h 4571839"/>
              <a:gd name="connsiteX5488" fmla="*/ 3332361 w 5878513"/>
              <a:gd name="connsiteY5488" fmla="*/ 324874 h 4571839"/>
              <a:gd name="connsiteX5489" fmla="*/ 3334478 w 5878513"/>
              <a:gd name="connsiteY5489" fmla="*/ 329635 h 4571839"/>
              <a:gd name="connsiteX5490" fmla="*/ 3339242 w 5878513"/>
              <a:gd name="connsiteY5490" fmla="*/ 330165 h 4571839"/>
              <a:gd name="connsiteX5491" fmla="*/ 3328657 w 5878513"/>
              <a:gd name="connsiteY5491" fmla="*/ 330165 h 4571839"/>
              <a:gd name="connsiteX5492" fmla="*/ 3302723 w 5878513"/>
              <a:gd name="connsiteY5492" fmla="*/ 330165 h 4571839"/>
              <a:gd name="connsiteX5493" fmla="*/ 3291079 w 5878513"/>
              <a:gd name="connsiteY5493" fmla="*/ 325930 h 4571839"/>
              <a:gd name="connsiteX5494" fmla="*/ 3288962 w 5878513"/>
              <a:gd name="connsiteY5494" fmla="*/ 328577 h 4571839"/>
              <a:gd name="connsiteX5495" fmla="*/ 3286316 w 5878513"/>
              <a:gd name="connsiteY5495" fmla="*/ 332807 h 4571839"/>
              <a:gd name="connsiteX5496" fmla="*/ 3284728 w 5878513"/>
              <a:gd name="connsiteY5496" fmla="*/ 330165 h 4571839"/>
              <a:gd name="connsiteX5497" fmla="*/ 3281023 w 5878513"/>
              <a:gd name="connsiteY5497" fmla="*/ 329635 h 4571839"/>
              <a:gd name="connsiteX5498" fmla="*/ 3277319 w 5878513"/>
              <a:gd name="connsiteY5498" fmla="*/ 331222 h 4571839"/>
              <a:gd name="connsiteX5499" fmla="*/ 3275731 w 5878513"/>
              <a:gd name="connsiteY5499" fmla="*/ 331222 h 4571839"/>
              <a:gd name="connsiteX5500" fmla="*/ 3276789 w 5878513"/>
              <a:gd name="connsiteY5500" fmla="*/ 329635 h 4571839"/>
              <a:gd name="connsiteX5501" fmla="*/ 3268850 w 5878513"/>
              <a:gd name="connsiteY5501" fmla="*/ 333337 h 4571839"/>
              <a:gd name="connsiteX5502" fmla="*/ 3263029 w 5878513"/>
              <a:gd name="connsiteY5502" fmla="*/ 340221 h 4571839"/>
              <a:gd name="connsiteX5503" fmla="*/ 3260382 w 5878513"/>
              <a:gd name="connsiteY5503" fmla="*/ 340750 h 4571839"/>
              <a:gd name="connsiteX5504" fmla="*/ 3259853 w 5878513"/>
              <a:gd name="connsiteY5504" fmla="*/ 339691 h 4571839"/>
              <a:gd name="connsiteX5505" fmla="*/ 3261970 w 5878513"/>
              <a:gd name="connsiteY5505" fmla="*/ 337043 h 4571839"/>
              <a:gd name="connsiteX5506" fmla="*/ 3261441 w 5878513"/>
              <a:gd name="connsiteY5506" fmla="*/ 335457 h 4571839"/>
              <a:gd name="connsiteX5507" fmla="*/ 3258794 w 5878513"/>
              <a:gd name="connsiteY5507" fmla="*/ 336513 h 4571839"/>
              <a:gd name="connsiteX5508" fmla="*/ 3261441 w 5878513"/>
              <a:gd name="connsiteY5508" fmla="*/ 334395 h 4571839"/>
              <a:gd name="connsiteX5509" fmla="*/ 3266733 w 5878513"/>
              <a:gd name="connsiteY5509" fmla="*/ 333337 h 4571839"/>
              <a:gd name="connsiteX5510" fmla="*/ 3260382 w 5878513"/>
              <a:gd name="connsiteY5510" fmla="*/ 330165 h 4571839"/>
              <a:gd name="connsiteX5511" fmla="*/ 3248209 w 5878513"/>
              <a:gd name="connsiteY5511" fmla="*/ 330165 h 4571839"/>
              <a:gd name="connsiteX5512" fmla="*/ 3239741 w 5878513"/>
              <a:gd name="connsiteY5512" fmla="*/ 334395 h 4571839"/>
              <a:gd name="connsiteX5513" fmla="*/ 3246092 w 5878513"/>
              <a:gd name="connsiteY5513" fmla="*/ 337043 h 4571839"/>
              <a:gd name="connsiteX5514" fmla="*/ 3252973 w 5878513"/>
              <a:gd name="connsiteY5514" fmla="*/ 338632 h 4571839"/>
              <a:gd name="connsiteX5515" fmla="*/ 3252973 w 5878513"/>
              <a:gd name="connsiteY5515" fmla="*/ 340750 h 4571839"/>
              <a:gd name="connsiteX5516" fmla="*/ 3249268 w 5878513"/>
              <a:gd name="connsiteY5516" fmla="*/ 344986 h 4571839"/>
              <a:gd name="connsiteX5517" fmla="*/ 3249443 w 5878513"/>
              <a:gd name="connsiteY5517" fmla="*/ 345859 h 4571839"/>
              <a:gd name="connsiteX5518" fmla="*/ 3250006 w 5878513"/>
              <a:gd name="connsiteY5518" fmla="*/ 345876 h 4571839"/>
              <a:gd name="connsiteX5519" fmla="*/ 3329509 w 5878513"/>
              <a:gd name="connsiteY5519" fmla="*/ 345876 h 4571839"/>
              <a:gd name="connsiteX5520" fmla="*/ 3334279 w 5878513"/>
              <a:gd name="connsiteY5520" fmla="*/ 346963 h 4571839"/>
              <a:gd name="connsiteX5521" fmla="*/ 3335339 w 5878513"/>
              <a:gd name="connsiteY5521" fmla="*/ 349139 h 4571839"/>
              <a:gd name="connsiteX5522" fmla="*/ 3334279 w 5878513"/>
              <a:gd name="connsiteY5522" fmla="*/ 351342 h 4571839"/>
              <a:gd name="connsiteX5523" fmla="*/ 3328979 w 5878513"/>
              <a:gd name="connsiteY5523" fmla="*/ 352441 h 4571839"/>
              <a:gd name="connsiteX5524" fmla="*/ 3249476 w 5878513"/>
              <a:gd name="connsiteY5524" fmla="*/ 351342 h 4571839"/>
              <a:gd name="connsiteX5525" fmla="*/ 3241454 w 5878513"/>
              <a:gd name="connsiteY5525" fmla="*/ 351116 h 4571839"/>
              <a:gd name="connsiteX5526" fmla="*/ 3239741 w 5878513"/>
              <a:gd name="connsiteY5526" fmla="*/ 353976 h 4571839"/>
              <a:gd name="connsiteX5527" fmla="*/ 3237095 w 5878513"/>
              <a:gd name="connsiteY5527" fmla="*/ 353446 h 4571839"/>
              <a:gd name="connsiteX5528" fmla="*/ 3239212 w 5878513"/>
              <a:gd name="connsiteY5528" fmla="*/ 355564 h 4571839"/>
              <a:gd name="connsiteX5529" fmla="*/ 3242917 w 5878513"/>
              <a:gd name="connsiteY5529" fmla="*/ 355564 h 4571839"/>
              <a:gd name="connsiteX5530" fmla="*/ 3235507 w 5878513"/>
              <a:gd name="connsiteY5530" fmla="*/ 359799 h 4571839"/>
              <a:gd name="connsiteX5531" fmla="*/ 3223863 w 5878513"/>
              <a:gd name="connsiteY5531" fmla="*/ 360857 h 4571839"/>
              <a:gd name="connsiteX5532" fmla="*/ 3224922 w 5878513"/>
              <a:gd name="connsiteY5532" fmla="*/ 364028 h 4571839"/>
              <a:gd name="connsiteX5533" fmla="*/ 3227039 w 5878513"/>
              <a:gd name="connsiteY5533" fmla="*/ 364555 h 4571839"/>
              <a:gd name="connsiteX5534" fmla="*/ 3232332 w 5878513"/>
              <a:gd name="connsiteY5534" fmla="*/ 360857 h 4571839"/>
              <a:gd name="connsiteX5535" fmla="*/ 3237624 w 5878513"/>
              <a:gd name="connsiteY5535" fmla="*/ 360857 h 4571839"/>
              <a:gd name="connsiteX5536" fmla="*/ 3236036 w 5878513"/>
              <a:gd name="connsiteY5536" fmla="*/ 362968 h 4571839"/>
              <a:gd name="connsiteX5537" fmla="*/ 3235507 w 5878513"/>
              <a:gd name="connsiteY5537" fmla="*/ 365617 h 4571839"/>
              <a:gd name="connsiteX5538" fmla="*/ 3257736 w 5878513"/>
              <a:gd name="connsiteY5538" fmla="*/ 370907 h 4571839"/>
              <a:gd name="connsiteX5539" fmla="*/ 3277848 w 5878513"/>
              <a:gd name="connsiteY5539" fmla="*/ 375139 h 4571839"/>
              <a:gd name="connsiteX5540" fmla="*/ 3278906 w 5878513"/>
              <a:gd name="connsiteY5540" fmla="*/ 371436 h 4571839"/>
              <a:gd name="connsiteX5541" fmla="*/ 3282611 w 5878513"/>
              <a:gd name="connsiteY5541" fmla="*/ 371436 h 4571839"/>
              <a:gd name="connsiteX5542" fmla="*/ 3289724 w 5878513"/>
              <a:gd name="connsiteY5542" fmla="*/ 376767 h 4571839"/>
              <a:gd name="connsiteX5543" fmla="*/ 3315999 w 5878513"/>
              <a:gd name="connsiteY5543" fmla="*/ 374669 h 4571839"/>
              <a:gd name="connsiteX5544" fmla="*/ 3382172 w 5878513"/>
              <a:gd name="connsiteY5544" fmla="*/ 367788 h 4571839"/>
              <a:gd name="connsiteX5545" fmla="*/ 3407658 w 5878513"/>
              <a:gd name="connsiteY5545" fmla="*/ 364615 h 4571839"/>
              <a:gd name="connsiteX5546" fmla="*/ 3405399 w 5878513"/>
              <a:gd name="connsiteY5546" fmla="*/ 360857 h 4571839"/>
              <a:gd name="connsiteX5547" fmla="*/ 3396931 w 5878513"/>
              <a:gd name="connsiteY5547" fmla="*/ 360857 h 4571839"/>
              <a:gd name="connsiteX5548" fmla="*/ 3392697 w 5878513"/>
              <a:gd name="connsiteY5548" fmla="*/ 364028 h 4571839"/>
              <a:gd name="connsiteX5549" fmla="*/ 3391638 w 5878513"/>
              <a:gd name="connsiteY5549" fmla="*/ 351857 h 4571839"/>
              <a:gd name="connsiteX5550" fmla="*/ 3390051 w 5878513"/>
              <a:gd name="connsiteY5550" fmla="*/ 336513 h 4571839"/>
              <a:gd name="connsiteX5551" fmla="*/ 3394814 w 5878513"/>
              <a:gd name="connsiteY5551" fmla="*/ 332807 h 4571839"/>
              <a:gd name="connsiteX5552" fmla="*/ 3397989 w 5878513"/>
              <a:gd name="connsiteY5552" fmla="*/ 328050 h 4571839"/>
              <a:gd name="connsiteX5553" fmla="*/ 3403282 w 5878513"/>
              <a:gd name="connsiteY5553" fmla="*/ 331752 h 4571839"/>
              <a:gd name="connsiteX5554" fmla="*/ 3412279 w 5878513"/>
              <a:gd name="connsiteY5554" fmla="*/ 330165 h 4571839"/>
              <a:gd name="connsiteX5555" fmla="*/ 3419160 w 5878513"/>
              <a:gd name="connsiteY5555" fmla="*/ 329635 h 4571839"/>
              <a:gd name="connsiteX5556" fmla="*/ 3417572 w 5878513"/>
              <a:gd name="connsiteY5556" fmla="*/ 333337 h 4571839"/>
              <a:gd name="connsiteX5557" fmla="*/ 3422335 w 5878513"/>
              <a:gd name="connsiteY5557" fmla="*/ 336513 h 4571839"/>
              <a:gd name="connsiteX5558" fmla="*/ 3429216 w 5878513"/>
              <a:gd name="connsiteY5558" fmla="*/ 334925 h 4571839"/>
              <a:gd name="connsiteX5559" fmla="*/ 3432921 w 5878513"/>
              <a:gd name="connsiteY5559" fmla="*/ 331752 h 4571839"/>
              <a:gd name="connsiteX5560" fmla="*/ 3431862 w 5878513"/>
              <a:gd name="connsiteY5560" fmla="*/ 329635 h 4571839"/>
              <a:gd name="connsiteX5561" fmla="*/ 3438742 w 5878513"/>
              <a:gd name="connsiteY5561" fmla="*/ 334925 h 4571839"/>
              <a:gd name="connsiteX5562" fmla="*/ 3445094 w 5878513"/>
              <a:gd name="connsiteY5562" fmla="*/ 340221 h 4571839"/>
              <a:gd name="connsiteX5563" fmla="*/ 3447211 w 5878513"/>
              <a:gd name="connsiteY5563" fmla="*/ 339691 h 4571839"/>
              <a:gd name="connsiteX5564" fmla="*/ 3448269 w 5878513"/>
              <a:gd name="connsiteY5564" fmla="*/ 334925 h 4571839"/>
              <a:gd name="connsiteX5565" fmla="*/ 3450386 w 5878513"/>
              <a:gd name="connsiteY5565" fmla="*/ 333337 h 4571839"/>
              <a:gd name="connsiteX5566" fmla="*/ 3451974 w 5878513"/>
              <a:gd name="connsiteY5566" fmla="*/ 337043 h 4571839"/>
              <a:gd name="connsiteX5567" fmla="*/ 3460442 w 5878513"/>
              <a:gd name="connsiteY5567" fmla="*/ 337043 h 4571839"/>
              <a:gd name="connsiteX5568" fmla="*/ 3464676 w 5878513"/>
              <a:gd name="connsiteY5568" fmla="*/ 336513 h 4571839"/>
              <a:gd name="connsiteX5569" fmla="*/ 3464147 w 5878513"/>
              <a:gd name="connsiteY5569" fmla="*/ 334395 h 4571839"/>
              <a:gd name="connsiteX5570" fmla="*/ 3462030 w 5878513"/>
              <a:gd name="connsiteY5570" fmla="*/ 334395 h 4571839"/>
              <a:gd name="connsiteX5571" fmla="*/ 3469969 w 5878513"/>
              <a:gd name="connsiteY5571" fmla="*/ 331752 h 4571839"/>
              <a:gd name="connsiteX5572" fmla="*/ 3490080 w 5878513"/>
              <a:gd name="connsiteY5572" fmla="*/ 329635 h 4571839"/>
              <a:gd name="connsiteX5573" fmla="*/ 3498549 w 5878513"/>
              <a:gd name="connsiteY5573" fmla="*/ 332807 h 4571839"/>
              <a:gd name="connsiteX5574" fmla="*/ 3499078 w 5878513"/>
              <a:gd name="connsiteY5574" fmla="*/ 330165 h 4571839"/>
              <a:gd name="connsiteX5575" fmla="*/ 3499078 w 5878513"/>
              <a:gd name="connsiteY5575" fmla="*/ 327520 h 4571839"/>
              <a:gd name="connsiteX5576" fmla="*/ 3511251 w 5878513"/>
              <a:gd name="connsiteY5576" fmla="*/ 331752 h 4571839"/>
              <a:gd name="connsiteX5577" fmla="*/ 3535597 w 5878513"/>
              <a:gd name="connsiteY5577" fmla="*/ 331752 h 4571839"/>
              <a:gd name="connsiteX5578" fmla="*/ 3550945 w 5878513"/>
              <a:gd name="connsiteY5578" fmla="*/ 330165 h 4571839"/>
              <a:gd name="connsiteX5579" fmla="*/ 3550416 w 5878513"/>
              <a:gd name="connsiteY5579" fmla="*/ 332807 h 4571839"/>
              <a:gd name="connsiteX5580" fmla="*/ 3550416 w 5878513"/>
              <a:gd name="connsiteY5580" fmla="*/ 334925 h 4571839"/>
              <a:gd name="connsiteX5581" fmla="*/ 3558355 w 5878513"/>
              <a:gd name="connsiteY5581" fmla="*/ 333337 h 4571839"/>
              <a:gd name="connsiteX5582" fmla="*/ 3567881 w 5878513"/>
              <a:gd name="connsiteY5582" fmla="*/ 336513 h 4571839"/>
              <a:gd name="connsiteX5583" fmla="*/ 3559413 w 5878513"/>
              <a:gd name="connsiteY5583" fmla="*/ 338103 h 4571839"/>
              <a:gd name="connsiteX5584" fmla="*/ 3545653 w 5878513"/>
              <a:gd name="connsiteY5584" fmla="*/ 344986 h 4571839"/>
              <a:gd name="connsiteX5585" fmla="*/ 3535067 w 5878513"/>
              <a:gd name="connsiteY5585" fmla="*/ 346565 h 4571839"/>
              <a:gd name="connsiteX5586" fmla="*/ 3536980 w 5878513"/>
              <a:gd name="connsiteY5586" fmla="*/ 347517 h 4571839"/>
              <a:gd name="connsiteX5587" fmla="*/ 3575399 w 5878513"/>
              <a:gd name="connsiteY5587" fmla="*/ 341337 h 4571839"/>
              <a:gd name="connsiteX5588" fmla="*/ 3667512 w 5878513"/>
              <a:gd name="connsiteY5588" fmla="*/ 325457 h 4571839"/>
              <a:gd name="connsiteX5589" fmla="*/ 3845387 w 5878513"/>
              <a:gd name="connsiteY5589" fmla="*/ 295819 h 4571839"/>
              <a:gd name="connsiteX5590" fmla="*/ 3934853 w 5878513"/>
              <a:gd name="connsiteY5590" fmla="*/ 283653 h 4571839"/>
              <a:gd name="connsiteX5591" fmla="*/ 3937973 w 5878513"/>
              <a:gd name="connsiteY5591" fmla="*/ 283266 h 4571839"/>
              <a:gd name="connsiteX5592" fmla="*/ 3937001 w 5878513"/>
              <a:gd name="connsiteY5592" fmla="*/ 279377 h 4571839"/>
              <a:gd name="connsiteX5593" fmla="*/ 3942359 w 5878513"/>
              <a:gd name="connsiteY5593" fmla="*/ 279907 h 4571839"/>
              <a:gd name="connsiteX5594" fmla="*/ 3946526 w 5878513"/>
              <a:gd name="connsiteY5594" fmla="*/ 279907 h 4571839"/>
              <a:gd name="connsiteX5595" fmla="*/ 3946526 w 5878513"/>
              <a:gd name="connsiteY5595" fmla="*/ 282197 h 4571839"/>
              <a:gd name="connsiteX5596" fmla="*/ 3947558 w 5878513"/>
              <a:gd name="connsiteY5596" fmla="*/ 282067 h 4571839"/>
              <a:gd name="connsiteX5597" fmla="*/ 3966616 w 5878513"/>
              <a:gd name="connsiteY5597" fmla="*/ 286300 h 4571839"/>
              <a:gd name="connsiteX5598" fmla="*/ 3970322 w 5878513"/>
              <a:gd name="connsiteY5598" fmla="*/ 291586 h 4571839"/>
              <a:gd name="connsiteX5599" fmla="*/ 3970851 w 5878513"/>
              <a:gd name="connsiteY5599" fmla="*/ 294761 h 4571839"/>
              <a:gd name="connsiteX5600" fmla="*/ 3967675 w 5878513"/>
              <a:gd name="connsiteY5600" fmla="*/ 300059 h 4571839"/>
              <a:gd name="connsiteX5601" fmla="*/ 3957087 w 5878513"/>
              <a:gd name="connsiteY5601" fmla="*/ 307998 h 4571839"/>
              <a:gd name="connsiteX5602" fmla="*/ 3945970 w 5878513"/>
              <a:gd name="connsiteY5602" fmla="*/ 310646 h 4571839"/>
              <a:gd name="connsiteX5603" fmla="*/ 3850680 w 5878513"/>
              <a:gd name="connsiteY5603" fmla="*/ 330746 h 4571839"/>
              <a:gd name="connsiteX5604" fmla="*/ 3689148 w 5878513"/>
              <a:gd name="connsiteY5604" fmla="*/ 359664 h 4571839"/>
              <a:gd name="connsiteX5605" fmla="*/ 3689611 w 5878513"/>
              <a:gd name="connsiteY5605" fmla="*/ 362439 h 4571839"/>
              <a:gd name="connsiteX5606" fmla="*/ 3684318 w 5878513"/>
              <a:gd name="connsiteY5606" fmla="*/ 362968 h 4571839"/>
              <a:gd name="connsiteX5607" fmla="*/ 3683789 w 5878513"/>
              <a:gd name="connsiteY5607" fmla="*/ 364555 h 4571839"/>
              <a:gd name="connsiteX5608" fmla="*/ 3699667 w 5878513"/>
              <a:gd name="connsiteY5608" fmla="*/ 361384 h 4571839"/>
              <a:gd name="connsiteX5609" fmla="*/ 3724542 w 5878513"/>
              <a:gd name="connsiteY5609" fmla="*/ 359799 h 4571839"/>
              <a:gd name="connsiteX5610" fmla="*/ 3738303 w 5878513"/>
              <a:gd name="connsiteY5610" fmla="*/ 355564 h 4571839"/>
              <a:gd name="connsiteX5611" fmla="*/ 3743595 w 5878513"/>
              <a:gd name="connsiteY5611" fmla="*/ 350792 h 4571839"/>
              <a:gd name="connsiteX5612" fmla="*/ 3743595 w 5878513"/>
              <a:gd name="connsiteY5612" fmla="*/ 353976 h 4571839"/>
              <a:gd name="connsiteX5613" fmla="*/ 3740949 w 5878513"/>
              <a:gd name="connsiteY5613" fmla="*/ 355564 h 4571839"/>
              <a:gd name="connsiteX5614" fmla="*/ 3739891 w 5878513"/>
              <a:gd name="connsiteY5614" fmla="*/ 357683 h 4571839"/>
              <a:gd name="connsiteX5615" fmla="*/ 3747829 w 5878513"/>
              <a:gd name="connsiteY5615" fmla="*/ 356092 h 4571839"/>
              <a:gd name="connsiteX5616" fmla="*/ 3758415 w 5878513"/>
              <a:gd name="connsiteY5616" fmla="*/ 359799 h 4571839"/>
              <a:gd name="connsiteX5617" fmla="*/ 3765824 w 5878513"/>
              <a:gd name="connsiteY5617" fmla="*/ 359270 h 4571839"/>
              <a:gd name="connsiteX5618" fmla="*/ 3769000 w 5878513"/>
              <a:gd name="connsiteY5618" fmla="*/ 355564 h 4571839"/>
              <a:gd name="connsiteX5619" fmla="*/ 3772175 w 5878513"/>
              <a:gd name="connsiteY5619" fmla="*/ 358742 h 4571839"/>
              <a:gd name="connsiteX5620" fmla="*/ 3774292 w 5878513"/>
              <a:gd name="connsiteY5620" fmla="*/ 361384 h 4571839"/>
              <a:gd name="connsiteX5621" fmla="*/ 3784348 w 5878513"/>
              <a:gd name="connsiteY5621" fmla="*/ 357153 h 4571839"/>
              <a:gd name="connsiteX5622" fmla="*/ 3792816 w 5878513"/>
              <a:gd name="connsiteY5622" fmla="*/ 356092 h 4571839"/>
              <a:gd name="connsiteX5623" fmla="*/ 3791229 w 5878513"/>
              <a:gd name="connsiteY5623" fmla="*/ 357683 h 4571839"/>
              <a:gd name="connsiteX5624" fmla="*/ 3788582 w 5878513"/>
              <a:gd name="connsiteY5624" fmla="*/ 357683 h 4571839"/>
              <a:gd name="connsiteX5625" fmla="*/ 3789641 w 5878513"/>
              <a:gd name="connsiteY5625" fmla="*/ 359270 h 4571839"/>
              <a:gd name="connsiteX5626" fmla="*/ 3791758 w 5878513"/>
              <a:gd name="connsiteY5626" fmla="*/ 359270 h 4571839"/>
              <a:gd name="connsiteX5627" fmla="*/ 3791229 w 5878513"/>
              <a:gd name="connsiteY5627" fmla="*/ 362439 h 4571839"/>
              <a:gd name="connsiteX5628" fmla="*/ 3792816 w 5878513"/>
              <a:gd name="connsiteY5628" fmla="*/ 366141 h 4571839"/>
              <a:gd name="connsiteX5629" fmla="*/ 3801814 w 5878513"/>
              <a:gd name="connsiteY5629" fmla="*/ 366671 h 4571839"/>
              <a:gd name="connsiteX5630" fmla="*/ 3829864 w 5878513"/>
              <a:gd name="connsiteY5630" fmla="*/ 357153 h 4571839"/>
              <a:gd name="connsiteX5631" fmla="*/ 3842037 w 5878513"/>
              <a:gd name="connsiteY5631" fmla="*/ 353446 h 4571839"/>
              <a:gd name="connsiteX5632" fmla="*/ 3843096 w 5878513"/>
              <a:gd name="connsiteY5632" fmla="*/ 353976 h 4571839"/>
              <a:gd name="connsiteX5633" fmla="*/ 3842037 w 5878513"/>
              <a:gd name="connsiteY5633" fmla="*/ 355564 h 4571839"/>
              <a:gd name="connsiteX5634" fmla="*/ 3874322 w 5878513"/>
              <a:gd name="connsiteY5634" fmla="*/ 350792 h 4571839"/>
              <a:gd name="connsiteX5635" fmla="*/ 3907665 w 5878513"/>
              <a:gd name="connsiteY5635" fmla="*/ 347617 h 4571839"/>
              <a:gd name="connsiteX5636" fmla="*/ 3908724 w 5878513"/>
              <a:gd name="connsiteY5636" fmla="*/ 346565 h 4571839"/>
              <a:gd name="connsiteX5637" fmla="*/ 3905548 w 5878513"/>
              <a:gd name="connsiteY5637" fmla="*/ 344986 h 4571839"/>
              <a:gd name="connsiteX5638" fmla="*/ 3910841 w 5878513"/>
              <a:gd name="connsiteY5638" fmla="*/ 346565 h 4571839"/>
              <a:gd name="connsiteX5639" fmla="*/ 3924602 w 5878513"/>
              <a:gd name="connsiteY5639" fmla="*/ 348671 h 4571839"/>
              <a:gd name="connsiteX5640" fmla="*/ 3932011 w 5878513"/>
              <a:gd name="connsiteY5640" fmla="*/ 346565 h 4571839"/>
              <a:gd name="connsiteX5641" fmla="*/ 3934128 w 5878513"/>
              <a:gd name="connsiteY5641" fmla="*/ 343402 h 4571839"/>
              <a:gd name="connsiteX5642" fmla="*/ 3933599 w 5878513"/>
              <a:gd name="connsiteY5642" fmla="*/ 345512 h 4571839"/>
              <a:gd name="connsiteX5643" fmla="*/ 3932011 w 5878513"/>
              <a:gd name="connsiteY5643" fmla="*/ 347617 h 4571839"/>
              <a:gd name="connsiteX5644" fmla="*/ 3935187 w 5878513"/>
              <a:gd name="connsiteY5644" fmla="*/ 346565 h 4571839"/>
              <a:gd name="connsiteX5645" fmla="*/ 3938362 w 5878513"/>
              <a:gd name="connsiteY5645" fmla="*/ 340221 h 4571839"/>
              <a:gd name="connsiteX5646" fmla="*/ 3941009 w 5878513"/>
              <a:gd name="connsiteY5646" fmla="*/ 338632 h 4571839"/>
              <a:gd name="connsiteX5647" fmla="*/ 3942067 w 5878513"/>
              <a:gd name="connsiteY5647" fmla="*/ 342337 h 4571839"/>
              <a:gd name="connsiteX5648" fmla="*/ 3941009 w 5878513"/>
              <a:gd name="connsiteY5648" fmla="*/ 345512 h 4571839"/>
              <a:gd name="connsiteX5649" fmla="*/ 3948948 w 5878513"/>
              <a:gd name="connsiteY5649" fmla="*/ 346565 h 4571839"/>
              <a:gd name="connsiteX5650" fmla="*/ 3961121 w 5878513"/>
              <a:gd name="connsiteY5650" fmla="*/ 341809 h 4571839"/>
              <a:gd name="connsiteX5651" fmla="*/ 3965884 w 5878513"/>
              <a:gd name="connsiteY5651" fmla="*/ 343928 h 4571839"/>
              <a:gd name="connsiteX5652" fmla="*/ 3968530 w 5878513"/>
              <a:gd name="connsiteY5652" fmla="*/ 340750 h 4571839"/>
              <a:gd name="connsiteX5653" fmla="*/ 3972764 w 5878513"/>
              <a:gd name="connsiteY5653" fmla="*/ 339691 h 4571839"/>
              <a:gd name="connsiteX5654" fmla="*/ 3972764 w 5878513"/>
              <a:gd name="connsiteY5654" fmla="*/ 336513 h 4571839"/>
              <a:gd name="connsiteX5655" fmla="*/ 3968530 w 5878513"/>
              <a:gd name="connsiteY5655" fmla="*/ 334925 h 4571839"/>
              <a:gd name="connsiteX5656" fmla="*/ 3968530 w 5878513"/>
              <a:gd name="connsiteY5656" fmla="*/ 332807 h 4571839"/>
              <a:gd name="connsiteX5657" fmla="*/ 3971706 w 5878513"/>
              <a:gd name="connsiteY5657" fmla="*/ 334395 h 4571839"/>
              <a:gd name="connsiteX5658" fmla="*/ 3976469 w 5878513"/>
              <a:gd name="connsiteY5658" fmla="*/ 333337 h 4571839"/>
              <a:gd name="connsiteX5659" fmla="*/ 3975411 w 5878513"/>
              <a:gd name="connsiteY5659" fmla="*/ 335457 h 4571839"/>
              <a:gd name="connsiteX5660" fmla="*/ 3973823 w 5878513"/>
              <a:gd name="connsiteY5660" fmla="*/ 338103 h 4571839"/>
              <a:gd name="connsiteX5661" fmla="*/ 3974881 w 5878513"/>
              <a:gd name="connsiteY5661" fmla="*/ 339691 h 4571839"/>
              <a:gd name="connsiteX5662" fmla="*/ 3976998 w 5878513"/>
              <a:gd name="connsiteY5662" fmla="*/ 338103 h 4571839"/>
              <a:gd name="connsiteX5663" fmla="*/ 3978586 w 5878513"/>
              <a:gd name="connsiteY5663" fmla="*/ 340221 h 4571839"/>
              <a:gd name="connsiteX5664" fmla="*/ 3982291 w 5878513"/>
              <a:gd name="connsiteY5664" fmla="*/ 338103 h 4571839"/>
              <a:gd name="connsiteX5665" fmla="*/ 3984937 w 5878513"/>
              <a:gd name="connsiteY5665" fmla="*/ 333337 h 4571839"/>
              <a:gd name="connsiteX5666" fmla="*/ 3987054 w 5878513"/>
              <a:gd name="connsiteY5666" fmla="*/ 335457 h 4571839"/>
              <a:gd name="connsiteX5667" fmla="*/ 3987054 w 5878513"/>
              <a:gd name="connsiteY5667" fmla="*/ 339691 h 4571839"/>
              <a:gd name="connsiteX5668" fmla="*/ 3999756 w 5878513"/>
              <a:gd name="connsiteY5668" fmla="*/ 339691 h 4571839"/>
              <a:gd name="connsiteX5669" fmla="*/ 4023573 w 5878513"/>
              <a:gd name="connsiteY5669" fmla="*/ 333337 h 4571839"/>
              <a:gd name="connsiteX5670" fmla="*/ 4035746 w 5878513"/>
              <a:gd name="connsiteY5670" fmla="*/ 328577 h 4571839"/>
              <a:gd name="connsiteX5671" fmla="*/ 4041039 w 5878513"/>
              <a:gd name="connsiteY5671" fmla="*/ 334395 h 4571839"/>
              <a:gd name="connsiteX5672" fmla="*/ 4058504 w 5878513"/>
              <a:gd name="connsiteY5672" fmla="*/ 334925 h 4571839"/>
              <a:gd name="connsiteX5673" fmla="*/ 4066972 w 5878513"/>
              <a:gd name="connsiteY5673" fmla="*/ 332807 h 4571839"/>
              <a:gd name="connsiteX5674" fmla="*/ 4066443 w 5878513"/>
              <a:gd name="connsiteY5674" fmla="*/ 334925 h 4571839"/>
              <a:gd name="connsiteX5675" fmla="*/ 4068560 w 5878513"/>
              <a:gd name="connsiteY5675" fmla="*/ 336513 h 4571839"/>
              <a:gd name="connsiteX5676" fmla="*/ 4075970 w 5878513"/>
              <a:gd name="connsiteY5676" fmla="*/ 337043 h 4571839"/>
              <a:gd name="connsiteX5677" fmla="*/ 4079145 w 5878513"/>
              <a:gd name="connsiteY5677" fmla="*/ 338632 h 4571839"/>
              <a:gd name="connsiteX5678" fmla="*/ 4080733 w 5878513"/>
              <a:gd name="connsiteY5678" fmla="*/ 338103 h 4571839"/>
              <a:gd name="connsiteX5679" fmla="*/ 4082321 w 5878513"/>
              <a:gd name="connsiteY5679" fmla="*/ 337043 h 4571839"/>
              <a:gd name="connsiteX5680" fmla="*/ 4082321 w 5878513"/>
              <a:gd name="connsiteY5680" fmla="*/ 333337 h 4571839"/>
              <a:gd name="connsiteX5681" fmla="*/ 4078616 w 5878513"/>
              <a:gd name="connsiteY5681" fmla="*/ 332807 h 4571839"/>
              <a:gd name="connsiteX5682" fmla="*/ 4078616 w 5878513"/>
              <a:gd name="connsiteY5682" fmla="*/ 329635 h 4571839"/>
              <a:gd name="connsiteX5683" fmla="*/ 4086026 w 5878513"/>
              <a:gd name="connsiteY5683" fmla="*/ 332807 h 4571839"/>
              <a:gd name="connsiteX5684" fmla="*/ 4091318 w 5878513"/>
              <a:gd name="connsiteY5684" fmla="*/ 338632 h 4571839"/>
              <a:gd name="connsiteX5685" fmla="*/ 4088143 w 5878513"/>
              <a:gd name="connsiteY5685" fmla="*/ 336513 h 4571839"/>
              <a:gd name="connsiteX5686" fmla="*/ 4085496 w 5878513"/>
              <a:gd name="connsiteY5686" fmla="*/ 339691 h 4571839"/>
              <a:gd name="connsiteX5687" fmla="*/ 4080733 w 5878513"/>
              <a:gd name="connsiteY5687" fmla="*/ 340221 h 4571839"/>
              <a:gd name="connsiteX5688" fmla="*/ 4088143 w 5878513"/>
              <a:gd name="connsiteY5688" fmla="*/ 340750 h 4571839"/>
              <a:gd name="connsiteX5689" fmla="*/ 4096611 w 5878513"/>
              <a:gd name="connsiteY5689" fmla="*/ 338103 h 4571839"/>
              <a:gd name="connsiteX5690" fmla="*/ 4095023 w 5878513"/>
              <a:gd name="connsiteY5690" fmla="*/ 334395 h 4571839"/>
              <a:gd name="connsiteX5691" fmla="*/ 4097669 w 5878513"/>
              <a:gd name="connsiteY5691" fmla="*/ 334395 h 4571839"/>
              <a:gd name="connsiteX5692" fmla="*/ 4113018 w 5878513"/>
              <a:gd name="connsiteY5692" fmla="*/ 331752 h 4571839"/>
              <a:gd name="connsiteX5693" fmla="*/ 4122015 w 5878513"/>
              <a:gd name="connsiteY5693" fmla="*/ 332807 h 4571839"/>
              <a:gd name="connsiteX5694" fmla="*/ 4124132 w 5878513"/>
              <a:gd name="connsiteY5694" fmla="*/ 334925 h 4571839"/>
              <a:gd name="connsiteX5695" fmla="*/ 4126249 w 5878513"/>
              <a:gd name="connsiteY5695" fmla="*/ 331752 h 4571839"/>
              <a:gd name="connsiteX5696" fmla="*/ 4124132 w 5878513"/>
              <a:gd name="connsiteY5696" fmla="*/ 328050 h 4571839"/>
              <a:gd name="connsiteX5697" fmla="*/ 4125720 w 5878513"/>
              <a:gd name="connsiteY5697" fmla="*/ 324345 h 4571839"/>
              <a:gd name="connsiteX5698" fmla="*/ 4118840 w 5878513"/>
              <a:gd name="connsiteY5698" fmla="*/ 326460 h 4571839"/>
              <a:gd name="connsiteX5699" fmla="*/ 4106137 w 5878513"/>
              <a:gd name="connsiteY5699" fmla="*/ 327520 h 4571839"/>
              <a:gd name="connsiteX5700" fmla="*/ 4098199 w 5878513"/>
              <a:gd name="connsiteY5700" fmla="*/ 324874 h 4571839"/>
              <a:gd name="connsiteX5701" fmla="*/ 4094494 w 5878513"/>
              <a:gd name="connsiteY5701" fmla="*/ 321697 h 4571839"/>
              <a:gd name="connsiteX5702" fmla="*/ 4099257 w 5878513"/>
              <a:gd name="connsiteY5702" fmla="*/ 321166 h 4571839"/>
              <a:gd name="connsiteX5703" fmla="*/ 4103491 w 5878513"/>
              <a:gd name="connsiteY5703" fmla="*/ 317466 h 4571839"/>
              <a:gd name="connsiteX5704" fmla="*/ 4104550 w 5878513"/>
              <a:gd name="connsiteY5704" fmla="*/ 314291 h 4571839"/>
              <a:gd name="connsiteX5705" fmla="*/ 4115135 w 5878513"/>
              <a:gd name="connsiteY5705" fmla="*/ 312702 h 4571839"/>
              <a:gd name="connsiteX5706" fmla="*/ 4122015 w 5878513"/>
              <a:gd name="connsiteY5706" fmla="*/ 315349 h 4571839"/>
              <a:gd name="connsiteX5707" fmla="*/ 4126249 w 5878513"/>
              <a:gd name="connsiteY5707" fmla="*/ 312702 h 4571839"/>
              <a:gd name="connsiteX5708" fmla="*/ 4130483 w 5878513"/>
              <a:gd name="connsiteY5708" fmla="*/ 309527 h 4571839"/>
              <a:gd name="connsiteX5709" fmla="*/ 4141598 w 5878513"/>
              <a:gd name="connsiteY5709" fmla="*/ 309527 h 4571839"/>
              <a:gd name="connsiteX5710" fmla="*/ 4157476 w 5878513"/>
              <a:gd name="connsiteY5710" fmla="*/ 306876 h 4571839"/>
              <a:gd name="connsiteX5711" fmla="*/ 4168590 w 5878513"/>
              <a:gd name="connsiteY5711" fmla="*/ 307411 h 4571839"/>
              <a:gd name="connsiteX5712" fmla="*/ 4172295 w 5878513"/>
              <a:gd name="connsiteY5712" fmla="*/ 310585 h 4571839"/>
              <a:gd name="connsiteX5713" fmla="*/ 4170178 w 5878513"/>
              <a:gd name="connsiteY5713" fmla="*/ 310585 h 4571839"/>
              <a:gd name="connsiteX5714" fmla="*/ 4167002 w 5878513"/>
              <a:gd name="connsiteY5714" fmla="*/ 308470 h 4571839"/>
              <a:gd name="connsiteX5715" fmla="*/ 4165414 w 5878513"/>
              <a:gd name="connsiteY5715" fmla="*/ 309527 h 4571839"/>
              <a:gd name="connsiteX5716" fmla="*/ 4170707 w 5878513"/>
              <a:gd name="connsiteY5716" fmla="*/ 312174 h 4571839"/>
              <a:gd name="connsiteX5717" fmla="*/ 4176529 w 5878513"/>
              <a:gd name="connsiteY5717" fmla="*/ 309527 h 4571839"/>
              <a:gd name="connsiteX5718" fmla="*/ 4176529 w 5878513"/>
              <a:gd name="connsiteY5718" fmla="*/ 307411 h 4571839"/>
              <a:gd name="connsiteX5719" fmla="*/ 4175470 w 5878513"/>
              <a:gd name="connsiteY5719" fmla="*/ 306876 h 4571839"/>
              <a:gd name="connsiteX5720" fmla="*/ 4183409 w 5878513"/>
              <a:gd name="connsiteY5720" fmla="*/ 305292 h 4571839"/>
              <a:gd name="connsiteX5721" fmla="*/ 4200345 w 5878513"/>
              <a:gd name="connsiteY5721" fmla="*/ 300003 h 4571839"/>
              <a:gd name="connsiteX5722" fmla="*/ 4210401 w 5878513"/>
              <a:gd name="connsiteY5722" fmla="*/ 300003 h 4571839"/>
              <a:gd name="connsiteX5723" fmla="*/ 4214106 w 5878513"/>
              <a:gd name="connsiteY5723" fmla="*/ 302121 h 4571839"/>
              <a:gd name="connsiteX5724" fmla="*/ 4220987 w 5878513"/>
              <a:gd name="connsiteY5724" fmla="*/ 298416 h 4571839"/>
              <a:gd name="connsiteX5725" fmla="*/ 4235277 w 5878513"/>
              <a:gd name="connsiteY5725" fmla="*/ 298416 h 4571839"/>
              <a:gd name="connsiteX5726" fmla="*/ 4243215 w 5878513"/>
              <a:gd name="connsiteY5726" fmla="*/ 296293 h 4571839"/>
              <a:gd name="connsiteX5727" fmla="*/ 4245332 w 5878513"/>
              <a:gd name="connsiteY5727" fmla="*/ 292061 h 4571839"/>
              <a:gd name="connsiteX5728" fmla="*/ 4248508 w 5878513"/>
              <a:gd name="connsiteY5728" fmla="*/ 296821 h 4571839"/>
              <a:gd name="connsiteX5729" fmla="*/ 4255918 w 5878513"/>
              <a:gd name="connsiteY5729" fmla="*/ 300003 h 4571839"/>
              <a:gd name="connsiteX5730" fmla="*/ 4255918 w 5878513"/>
              <a:gd name="connsiteY5730" fmla="*/ 297349 h 4571839"/>
              <a:gd name="connsiteX5731" fmla="*/ 4259622 w 5878513"/>
              <a:gd name="connsiteY5731" fmla="*/ 295237 h 4571839"/>
              <a:gd name="connsiteX5732" fmla="*/ 4262269 w 5878513"/>
              <a:gd name="connsiteY5732" fmla="*/ 298945 h 4571839"/>
              <a:gd name="connsiteX5733" fmla="*/ 4280264 w 5878513"/>
              <a:gd name="connsiteY5733" fmla="*/ 293645 h 4571839"/>
              <a:gd name="connsiteX5734" fmla="*/ 4310960 w 5878513"/>
              <a:gd name="connsiteY5734" fmla="*/ 292061 h 4571839"/>
              <a:gd name="connsiteX5735" fmla="*/ 4328426 w 5878513"/>
              <a:gd name="connsiteY5735" fmla="*/ 286773 h 4571839"/>
              <a:gd name="connsiteX5736" fmla="*/ 4335836 w 5878513"/>
              <a:gd name="connsiteY5736" fmla="*/ 280951 h 4571839"/>
              <a:gd name="connsiteX5737" fmla="*/ 4339011 w 5878513"/>
              <a:gd name="connsiteY5737" fmla="*/ 283065 h 4571839"/>
              <a:gd name="connsiteX5738" fmla="*/ 4342187 w 5878513"/>
              <a:gd name="connsiteY5738" fmla="*/ 284651 h 4571839"/>
              <a:gd name="connsiteX5739" fmla="*/ 4341657 w 5878513"/>
              <a:gd name="connsiteY5739" fmla="*/ 282537 h 4571839"/>
              <a:gd name="connsiteX5740" fmla="*/ 4340070 w 5878513"/>
              <a:gd name="connsiteY5740" fmla="*/ 279363 h 4571839"/>
              <a:gd name="connsiteX5741" fmla="*/ 4343774 w 5878513"/>
              <a:gd name="connsiteY5741" fmla="*/ 281480 h 4571839"/>
              <a:gd name="connsiteX5742" fmla="*/ 4349596 w 5878513"/>
              <a:gd name="connsiteY5742" fmla="*/ 281480 h 4571839"/>
              <a:gd name="connsiteX5743" fmla="*/ 4352243 w 5878513"/>
              <a:gd name="connsiteY5743" fmla="*/ 282537 h 4571839"/>
              <a:gd name="connsiteX5744" fmla="*/ 4351184 w 5878513"/>
              <a:gd name="connsiteY5744" fmla="*/ 283065 h 4571839"/>
              <a:gd name="connsiteX5745" fmla="*/ 4349067 w 5878513"/>
              <a:gd name="connsiteY5745" fmla="*/ 287830 h 4571839"/>
              <a:gd name="connsiteX5746" fmla="*/ 4352772 w 5878513"/>
              <a:gd name="connsiteY5746" fmla="*/ 288358 h 4571839"/>
              <a:gd name="connsiteX5747" fmla="*/ 4350655 w 5878513"/>
              <a:gd name="connsiteY5747" fmla="*/ 289414 h 4571839"/>
              <a:gd name="connsiteX5748" fmla="*/ 4342187 w 5878513"/>
              <a:gd name="connsiteY5748" fmla="*/ 286244 h 4571839"/>
              <a:gd name="connsiteX5749" fmla="*/ 4336894 w 5878513"/>
              <a:gd name="connsiteY5749" fmla="*/ 286773 h 4571839"/>
              <a:gd name="connsiteX5750" fmla="*/ 4340599 w 5878513"/>
              <a:gd name="connsiteY5750" fmla="*/ 288358 h 4571839"/>
              <a:gd name="connsiteX5751" fmla="*/ 4345891 w 5878513"/>
              <a:gd name="connsiteY5751" fmla="*/ 289414 h 4571839"/>
              <a:gd name="connsiteX5752" fmla="*/ 4342187 w 5878513"/>
              <a:gd name="connsiteY5752" fmla="*/ 291531 h 4571839"/>
              <a:gd name="connsiteX5753" fmla="*/ 4336894 w 5878513"/>
              <a:gd name="connsiteY5753" fmla="*/ 289942 h 4571839"/>
              <a:gd name="connsiteX5754" fmla="*/ 4345891 w 5878513"/>
              <a:gd name="connsiteY5754" fmla="*/ 293645 h 4571839"/>
              <a:gd name="connsiteX5755" fmla="*/ 4358064 w 5878513"/>
              <a:gd name="connsiteY5755" fmla="*/ 293645 h 4571839"/>
              <a:gd name="connsiteX5756" fmla="*/ 4333189 w 5878513"/>
              <a:gd name="connsiteY5756" fmla="*/ 297349 h 4571839"/>
              <a:gd name="connsiteX5757" fmla="*/ 4293495 w 5878513"/>
              <a:gd name="connsiteY5757" fmla="*/ 298416 h 4571839"/>
              <a:gd name="connsiteX5758" fmla="*/ 4267561 w 5878513"/>
              <a:gd name="connsiteY5758" fmla="*/ 303180 h 4571839"/>
              <a:gd name="connsiteX5759" fmla="*/ 4255918 w 5878513"/>
              <a:gd name="connsiteY5759" fmla="*/ 307411 h 4571839"/>
              <a:gd name="connsiteX5760" fmla="*/ 4250096 w 5878513"/>
              <a:gd name="connsiteY5760" fmla="*/ 305823 h 4571839"/>
              <a:gd name="connsiteX5761" fmla="*/ 4244803 w 5878513"/>
              <a:gd name="connsiteY5761" fmla="*/ 303180 h 4571839"/>
              <a:gd name="connsiteX5762" fmla="*/ 4243745 w 5878513"/>
              <a:gd name="connsiteY5762" fmla="*/ 304236 h 4571839"/>
              <a:gd name="connsiteX5763" fmla="*/ 4242157 w 5878513"/>
              <a:gd name="connsiteY5763" fmla="*/ 308470 h 4571839"/>
              <a:gd name="connsiteX5764" fmla="*/ 4240040 w 5878513"/>
              <a:gd name="connsiteY5764" fmla="*/ 308470 h 4571839"/>
              <a:gd name="connsiteX5765" fmla="*/ 4238452 w 5878513"/>
              <a:gd name="connsiteY5765" fmla="*/ 305823 h 4571839"/>
              <a:gd name="connsiteX5766" fmla="*/ 4235277 w 5878513"/>
              <a:gd name="connsiteY5766" fmla="*/ 305823 h 4571839"/>
              <a:gd name="connsiteX5767" fmla="*/ 4231572 w 5878513"/>
              <a:gd name="connsiteY5767" fmla="*/ 308470 h 4571839"/>
              <a:gd name="connsiteX5768" fmla="*/ 4229455 w 5878513"/>
              <a:gd name="connsiteY5768" fmla="*/ 308470 h 4571839"/>
              <a:gd name="connsiteX5769" fmla="*/ 4229455 w 5878513"/>
              <a:gd name="connsiteY5769" fmla="*/ 305292 h 4571839"/>
              <a:gd name="connsiteX5770" fmla="*/ 4224162 w 5878513"/>
              <a:gd name="connsiteY5770" fmla="*/ 311116 h 4571839"/>
              <a:gd name="connsiteX5771" fmla="*/ 4220457 w 5878513"/>
              <a:gd name="connsiteY5771" fmla="*/ 315349 h 4571839"/>
              <a:gd name="connsiteX5772" fmla="*/ 4215694 w 5878513"/>
              <a:gd name="connsiteY5772" fmla="*/ 315349 h 4571839"/>
              <a:gd name="connsiteX5773" fmla="*/ 4213577 w 5878513"/>
              <a:gd name="connsiteY5773" fmla="*/ 311116 h 4571839"/>
              <a:gd name="connsiteX5774" fmla="*/ 4214106 w 5878513"/>
              <a:gd name="connsiteY5774" fmla="*/ 314291 h 4571839"/>
              <a:gd name="connsiteX5775" fmla="*/ 4207226 w 5878513"/>
              <a:gd name="connsiteY5775" fmla="*/ 316407 h 4571839"/>
              <a:gd name="connsiteX5776" fmla="*/ 4191348 w 5878513"/>
              <a:gd name="connsiteY5776" fmla="*/ 317995 h 4571839"/>
              <a:gd name="connsiteX5777" fmla="*/ 4186585 w 5878513"/>
              <a:gd name="connsiteY5777" fmla="*/ 321166 h 4571839"/>
              <a:gd name="connsiteX5778" fmla="*/ 4176529 w 5878513"/>
              <a:gd name="connsiteY5778" fmla="*/ 319579 h 4571839"/>
              <a:gd name="connsiteX5779" fmla="*/ 4162239 w 5878513"/>
              <a:gd name="connsiteY5779" fmla="*/ 324345 h 4571839"/>
              <a:gd name="connsiteX5780" fmla="*/ 4163827 w 5878513"/>
              <a:gd name="connsiteY5780" fmla="*/ 327520 h 4571839"/>
              <a:gd name="connsiteX5781" fmla="*/ 4170707 w 5878513"/>
              <a:gd name="connsiteY5781" fmla="*/ 329635 h 4571839"/>
              <a:gd name="connsiteX5782" fmla="*/ 4182351 w 5878513"/>
              <a:gd name="connsiteY5782" fmla="*/ 327520 h 4571839"/>
              <a:gd name="connsiteX5783" fmla="*/ 4186055 w 5878513"/>
              <a:gd name="connsiteY5783" fmla="*/ 324345 h 4571839"/>
              <a:gd name="connsiteX5784" fmla="*/ 4193465 w 5878513"/>
              <a:gd name="connsiteY5784" fmla="*/ 327520 h 4571839"/>
              <a:gd name="connsiteX5785" fmla="*/ 4208814 w 5878513"/>
              <a:gd name="connsiteY5785" fmla="*/ 325930 h 4571839"/>
              <a:gd name="connsiteX5786" fmla="*/ 4214106 w 5878513"/>
              <a:gd name="connsiteY5786" fmla="*/ 324874 h 4571839"/>
              <a:gd name="connsiteX5787" fmla="*/ 4214106 w 5878513"/>
              <a:gd name="connsiteY5787" fmla="*/ 328050 h 4571839"/>
              <a:gd name="connsiteX5788" fmla="*/ 4210401 w 5878513"/>
              <a:gd name="connsiteY5788" fmla="*/ 329635 h 4571839"/>
              <a:gd name="connsiteX5789" fmla="*/ 4210401 w 5878513"/>
              <a:gd name="connsiteY5789" fmla="*/ 331752 h 4571839"/>
              <a:gd name="connsiteX5790" fmla="*/ 4211989 w 5878513"/>
              <a:gd name="connsiteY5790" fmla="*/ 333337 h 4571839"/>
              <a:gd name="connsiteX5791" fmla="*/ 4212518 w 5878513"/>
              <a:gd name="connsiteY5791" fmla="*/ 336513 h 4571839"/>
              <a:gd name="connsiteX5792" fmla="*/ 4217811 w 5878513"/>
              <a:gd name="connsiteY5792" fmla="*/ 335457 h 4571839"/>
              <a:gd name="connsiteX5793" fmla="*/ 4227338 w 5878513"/>
              <a:gd name="connsiteY5793" fmla="*/ 333337 h 4571839"/>
              <a:gd name="connsiteX5794" fmla="*/ 4229455 w 5878513"/>
              <a:gd name="connsiteY5794" fmla="*/ 329635 h 4571839"/>
              <a:gd name="connsiteX5795" fmla="*/ 4240040 w 5878513"/>
              <a:gd name="connsiteY5795" fmla="*/ 329635 h 4571839"/>
              <a:gd name="connsiteX5796" fmla="*/ 4259622 w 5878513"/>
              <a:gd name="connsiteY5796" fmla="*/ 330165 h 4571839"/>
              <a:gd name="connsiteX5797" fmla="*/ 4270737 w 5878513"/>
              <a:gd name="connsiteY5797" fmla="*/ 334925 h 4571839"/>
              <a:gd name="connsiteX5798" fmla="*/ 4276029 w 5878513"/>
              <a:gd name="connsiteY5798" fmla="*/ 331752 h 4571839"/>
              <a:gd name="connsiteX5799" fmla="*/ 4283439 w 5878513"/>
              <a:gd name="connsiteY5799" fmla="*/ 330165 h 4571839"/>
              <a:gd name="connsiteX5800" fmla="*/ 4284498 w 5878513"/>
              <a:gd name="connsiteY5800" fmla="*/ 331752 h 4571839"/>
              <a:gd name="connsiteX5801" fmla="*/ 4278146 w 5878513"/>
              <a:gd name="connsiteY5801" fmla="*/ 332807 h 4571839"/>
              <a:gd name="connsiteX5802" fmla="*/ 4283439 w 5878513"/>
              <a:gd name="connsiteY5802" fmla="*/ 334925 h 4571839"/>
              <a:gd name="connsiteX5803" fmla="*/ 4295612 w 5878513"/>
              <a:gd name="connsiteY5803" fmla="*/ 334925 h 4571839"/>
              <a:gd name="connsiteX5804" fmla="*/ 4302492 w 5878513"/>
              <a:gd name="connsiteY5804" fmla="*/ 332807 h 4571839"/>
              <a:gd name="connsiteX5805" fmla="*/ 4298787 w 5878513"/>
              <a:gd name="connsiteY5805" fmla="*/ 331222 h 4571839"/>
              <a:gd name="connsiteX5806" fmla="*/ 4292436 w 5878513"/>
              <a:gd name="connsiteY5806" fmla="*/ 332807 h 4571839"/>
              <a:gd name="connsiteX5807" fmla="*/ 4292436 w 5878513"/>
              <a:gd name="connsiteY5807" fmla="*/ 329635 h 4571839"/>
              <a:gd name="connsiteX5808" fmla="*/ 4296670 w 5878513"/>
              <a:gd name="connsiteY5808" fmla="*/ 327520 h 4571839"/>
              <a:gd name="connsiteX5809" fmla="*/ 4304609 w 5878513"/>
              <a:gd name="connsiteY5809" fmla="*/ 328050 h 4571839"/>
              <a:gd name="connsiteX5810" fmla="*/ 4310960 w 5878513"/>
              <a:gd name="connsiteY5810" fmla="*/ 327520 h 4571839"/>
              <a:gd name="connsiteX5811" fmla="*/ 4309373 w 5878513"/>
              <a:gd name="connsiteY5811" fmla="*/ 329635 h 4571839"/>
              <a:gd name="connsiteX5812" fmla="*/ 4305668 w 5878513"/>
              <a:gd name="connsiteY5812" fmla="*/ 331222 h 4571839"/>
              <a:gd name="connsiteX5813" fmla="*/ 4313077 w 5878513"/>
              <a:gd name="connsiteY5813" fmla="*/ 333337 h 4571839"/>
              <a:gd name="connsiteX5814" fmla="*/ 4329484 w 5878513"/>
              <a:gd name="connsiteY5814" fmla="*/ 334395 h 4571839"/>
              <a:gd name="connsiteX5815" fmla="*/ 4335836 w 5878513"/>
              <a:gd name="connsiteY5815" fmla="*/ 331752 h 4571839"/>
              <a:gd name="connsiteX5816" fmla="*/ 4335836 w 5878513"/>
              <a:gd name="connsiteY5816" fmla="*/ 328577 h 4571839"/>
              <a:gd name="connsiteX5817" fmla="*/ 4333189 w 5878513"/>
              <a:gd name="connsiteY5817" fmla="*/ 328577 h 4571839"/>
              <a:gd name="connsiteX5818" fmla="*/ 4333189 w 5878513"/>
              <a:gd name="connsiteY5818" fmla="*/ 325930 h 4571839"/>
              <a:gd name="connsiteX5819" fmla="*/ 4334777 w 5878513"/>
              <a:gd name="connsiteY5819" fmla="*/ 327520 h 4571839"/>
              <a:gd name="connsiteX5820" fmla="*/ 4340070 w 5878513"/>
              <a:gd name="connsiteY5820" fmla="*/ 328577 h 4571839"/>
              <a:gd name="connsiteX5821" fmla="*/ 4340070 w 5878513"/>
              <a:gd name="connsiteY5821" fmla="*/ 324874 h 4571839"/>
              <a:gd name="connsiteX5822" fmla="*/ 4344304 w 5878513"/>
              <a:gd name="connsiteY5822" fmla="*/ 327520 h 4571839"/>
              <a:gd name="connsiteX5823" fmla="*/ 4354360 w 5878513"/>
              <a:gd name="connsiteY5823" fmla="*/ 326460 h 4571839"/>
              <a:gd name="connsiteX5824" fmla="*/ 4359123 w 5878513"/>
              <a:gd name="connsiteY5824" fmla="*/ 322756 h 4571839"/>
              <a:gd name="connsiteX5825" fmla="*/ 4362828 w 5878513"/>
              <a:gd name="connsiteY5825" fmla="*/ 325930 h 4571839"/>
              <a:gd name="connsiteX5826" fmla="*/ 4368650 w 5878513"/>
              <a:gd name="connsiteY5826" fmla="*/ 324345 h 4571839"/>
              <a:gd name="connsiteX5827" fmla="*/ 4357535 w 5878513"/>
              <a:gd name="connsiteY5827" fmla="*/ 328050 h 4571839"/>
              <a:gd name="connsiteX5828" fmla="*/ 4340599 w 5878513"/>
              <a:gd name="connsiteY5828" fmla="*/ 332807 h 4571839"/>
              <a:gd name="connsiteX5829" fmla="*/ 4345891 w 5878513"/>
              <a:gd name="connsiteY5829" fmla="*/ 335457 h 4571839"/>
              <a:gd name="connsiteX5830" fmla="*/ 4355947 w 5878513"/>
              <a:gd name="connsiteY5830" fmla="*/ 336513 h 4571839"/>
              <a:gd name="connsiteX5831" fmla="*/ 4359652 w 5878513"/>
              <a:gd name="connsiteY5831" fmla="*/ 333337 h 4571839"/>
              <a:gd name="connsiteX5832" fmla="*/ 4360711 w 5878513"/>
              <a:gd name="connsiteY5832" fmla="*/ 335457 h 4571839"/>
              <a:gd name="connsiteX5833" fmla="*/ 4367591 w 5878513"/>
              <a:gd name="connsiteY5833" fmla="*/ 335457 h 4571839"/>
              <a:gd name="connsiteX5834" fmla="*/ 4378176 w 5878513"/>
              <a:gd name="connsiteY5834" fmla="*/ 334395 h 4571839"/>
              <a:gd name="connsiteX5835" fmla="*/ 4387703 w 5878513"/>
              <a:gd name="connsiteY5835" fmla="*/ 335457 h 4571839"/>
              <a:gd name="connsiteX5836" fmla="*/ 4390349 w 5878513"/>
              <a:gd name="connsiteY5836" fmla="*/ 340221 h 4571839"/>
              <a:gd name="connsiteX5837" fmla="*/ 4403051 w 5878513"/>
              <a:gd name="connsiteY5837" fmla="*/ 337043 h 4571839"/>
              <a:gd name="connsiteX5838" fmla="*/ 4424751 w 5878513"/>
              <a:gd name="connsiteY5838" fmla="*/ 339691 h 4571839"/>
              <a:gd name="connsiteX5839" fmla="*/ 4439570 w 5878513"/>
              <a:gd name="connsiteY5839" fmla="*/ 335457 h 4571839"/>
              <a:gd name="connsiteX5840" fmla="*/ 4436924 w 5878513"/>
              <a:gd name="connsiteY5840" fmla="*/ 338103 h 4571839"/>
              <a:gd name="connsiteX5841" fmla="*/ 4437982 w 5878513"/>
              <a:gd name="connsiteY5841" fmla="*/ 340221 h 4571839"/>
              <a:gd name="connsiteX5842" fmla="*/ 4451214 w 5878513"/>
              <a:gd name="connsiteY5842" fmla="*/ 339691 h 4571839"/>
              <a:gd name="connsiteX5843" fmla="*/ 4458624 w 5878513"/>
              <a:gd name="connsiteY5843" fmla="*/ 338103 h 4571839"/>
              <a:gd name="connsiteX5844" fmla="*/ 4458624 w 5878513"/>
              <a:gd name="connsiteY5844" fmla="*/ 334395 h 4571839"/>
              <a:gd name="connsiteX5845" fmla="*/ 4454390 w 5878513"/>
              <a:gd name="connsiteY5845" fmla="*/ 333337 h 4571839"/>
              <a:gd name="connsiteX5846" fmla="*/ 4451743 w 5878513"/>
              <a:gd name="connsiteY5846" fmla="*/ 332807 h 4571839"/>
              <a:gd name="connsiteX5847" fmla="*/ 4449626 w 5878513"/>
              <a:gd name="connsiteY5847" fmla="*/ 336513 h 4571839"/>
              <a:gd name="connsiteX5848" fmla="*/ 4444334 w 5878513"/>
              <a:gd name="connsiteY5848" fmla="*/ 336513 h 4571839"/>
              <a:gd name="connsiteX5849" fmla="*/ 4444334 w 5878513"/>
              <a:gd name="connsiteY5849" fmla="*/ 334395 h 4571839"/>
              <a:gd name="connsiteX5850" fmla="*/ 4448038 w 5878513"/>
              <a:gd name="connsiteY5850" fmla="*/ 331222 h 4571839"/>
              <a:gd name="connsiteX5851" fmla="*/ 4458094 w 5878513"/>
              <a:gd name="connsiteY5851" fmla="*/ 330165 h 4571839"/>
              <a:gd name="connsiteX5852" fmla="*/ 4461270 w 5878513"/>
              <a:gd name="connsiteY5852" fmla="*/ 334925 h 4571839"/>
              <a:gd name="connsiteX5853" fmla="*/ 4476089 w 5878513"/>
              <a:gd name="connsiteY5853" fmla="*/ 332807 h 4571839"/>
              <a:gd name="connsiteX5854" fmla="*/ 4500964 w 5878513"/>
              <a:gd name="connsiteY5854" fmla="*/ 332807 h 4571839"/>
              <a:gd name="connsiteX5855" fmla="*/ 4513137 w 5878513"/>
              <a:gd name="connsiteY5855" fmla="*/ 337043 h 4571839"/>
              <a:gd name="connsiteX5856" fmla="*/ 4513137 w 5878513"/>
              <a:gd name="connsiteY5856" fmla="*/ 334925 h 4571839"/>
              <a:gd name="connsiteX5857" fmla="*/ 4508374 w 5878513"/>
              <a:gd name="connsiteY5857" fmla="*/ 333337 h 4571839"/>
              <a:gd name="connsiteX5858" fmla="*/ 4529015 w 5878513"/>
              <a:gd name="connsiteY5858" fmla="*/ 330165 h 4571839"/>
              <a:gd name="connsiteX5859" fmla="*/ 4557066 w 5878513"/>
              <a:gd name="connsiteY5859" fmla="*/ 328577 h 4571839"/>
              <a:gd name="connsiteX5860" fmla="*/ 4577707 w 5878513"/>
              <a:gd name="connsiteY5860" fmla="*/ 324874 h 4571839"/>
              <a:gd name="connsiteX5861" fmla="*/ 4601523 w 5878513"/>
              <a:gd name="connsiteY5861" fmla="*/ 326460 h 4571839"/>
              <a:gd name="connsiteX5862" fmla="*/ 4599936 w 5878513"/>
              <a:gd name="connsiteY5862" fmla="*/ 325930 h 4571839"/>
              <a:gd name="connsiteX5863" fmla="*/ 4597289 w 5878513"/>
              <a:gd name="connsiteY5863" fmla="*/ 325930 h 4571839"/>
              <a:gd name="connsiteX5864" fmla="*/ 4657625 w 5878513"/>
              <a:gd name="connsiteY5864" fmla="*/ 319051 h 4571839"/>
              <a:gd name="connsiteX5865" fmla="*/ 4712138 w 5878513"/>
              <a:gd name="connsiteY5865" fmla="*/ 311116 h 4571839"/>
              <a:gd name="connsiteX5866" fmla="*/ 4710551 w 5878513"/>
              <a:gd name="connsiteY5866" fmla="*/ 314291 h 4571839"/>
              <a:gd name="connsiteX5867" fmla="*/ 4709492 w 5878513"/>
              <a:gd name="connsiteY5867" fmla="*/ 317995 h 4571839"/>
              <a:gd name="connsiteX5868" fmla="*/ 4714255 w 5878513"/>
              <a:gd name="connsiteY5868" fmla="*/ 319579 h 4571839"/>
              <a:gd name="connsiteX5869" fmla="*/ 4721665 w 5878513"/>
              <a:gd name="connsiteY5869" fmla="*/ 315349 h 4571839"/>
              <a:gd name="connsiteX5870" fmla="*/ 4721136 w 5878513"/>
              <a:gd name="connsiteY5870" fmla="*/ 312174 h 4571839"/>
              <a:gd name="connsiteX5871" fmla="*/ 4726428 w 5878513"/>
              <a:gd name="connsiteY5871" fmla="*/ 313761 h 4571839"/>
              <a:gd name="connsiteX5872" fmla="*/ 4743894 w 5878513"/>
              <a:gd name="connsiteY5872" fmla="*/ 311116 h 4571839"/>
              <a:gd name="connsiteX5873" fmla="*/ 4766123 w 5878513"/>
              <a:gd name="connsiteY5873" fmla="*/ 306876 h 4571839"/>
              <a:gd name="connsiteX5874" fmla="*/ 4788352 w 5878513"/>
              <a:gd name="connsiteY5874" fmla="*/ 303180 h 4571839"/>
              <a:gd name="connsiteX5875" fmla="*/ 4797349 w 5878513"/>
              <a:gd name="connsiteY5875" fmla="*/ 303706 h 4571839"/>
              <a:gd name="connsiteX5876" fmla="*/ 4797878 w 5878513"/>
              <a:gd name="connsiteY5876" fmla="*/ 305292 h 4571839"/>
              <a:gd name="connsiteX5877" fmla="*/ 4797878 w 5878513"/>
              <a:gd name="connsiteY5877" fmla="*/ 306876 h 4571839"/>
              <a:gd name="connsiteX5878" fmla="*/ 4799466 w 5878513"/>
              <a:gd name="connsiteY5878" fmla="*/ 305823 h 4571839"/>
              <a:gd name="connsiteX5879" fmla="*/ 4804229 w 5878513"/>
              <a:gd name="connsiteY5879" fmla="*/ 304236 h 4571839"/>
              <a:gd name="connsiteX5880" fmla="*/ 4802642 w 5878513"/>
              <a:gd name="connsiteY5880" fmla="*/ 308470 h 4571839"/>
              <a:gd name="connsiteX5881" fmla="*/ 4811110 w 5878513"/>
              <a:gd name="connsiteY5881" fmla="*/ 303706 h 4571839"/>
              <a:gd name="connsiteX5882" fmla="*/ 4831751 w 5878513"/>
              <a:gd name="connsiteY5882" fmla="*/ 300535 h 4571839"/>
              <a:gd name="connsiteX5883" fmla="*/ 4840748 w 5878513"/>
              <a:gd name="connsiteY5883" fmla="*/ 298416 h 4571839"/>
              <a:gd name="connsiteX5884" fmla="*/ 4842865 w 5878513"/>
              <a:gd name="connsiteY5884" fmla="*/ 298945 h 4571839"/>
              <a:gd name="connsiteX5885" fmla="*/ 4843924 w 5878513"/>
              <a:gd name="connsiteY5885" fmla="*/ 302121 h 4571839"/>
              <a:gd name="connsiteX5886" fmla="*/ 4842865 w 5878513"/>
              <a:gd name="connsiteY5886" fmla="*/ 304236 h 4571839"/>
              <a:gd name="connsiteX5887" fmla="*/ 4851333 w 5878513"/>
              <a:gd name="connsiteY5887" fmla="*/ 303706 h 4571839"/>
              <a:gd name="connsiteX5888" fmla="*/ 4852921 w 5878513"/>
              <a:gd name="connsiteY5888" fmla="*/ 303180 h 4571839"/>
              <a:gd name="connsiteX5889" fmla="*/ 4850804 w 5878513"/>
              <a:gd name="connsiteY5889" fmla="*/ 300003 h 4571839"/>
              <a:gd name="connsiteX5890" fmla="*/ 4850804 w 5878513"/>
              <a:gd name="connsiteY5890" fmla="*/ 297349 h 4571839"/>
              <a:gd name="connsiteX5891" fmla="*/ 4859802 w 5878513"/>
              <a:gd name="connsiteY5891" fmla="*/ 298945 h 4571839"/>
              <a:gd name="connsiteX5892" fmla="*/ 4875679 w 5878513"/>
              <a:gd name="connsiteY5892" fmla="*/ 301591 h 4571839"/>
              <a:gd name="connsiteX5893" fmla="*/ 4883618 w 5878513"/>
              <a:gd name="connsiteY5893" fmla="*/ 298945 h 4571839"/>
              <a:gd name="connsiteX5894" fmla="*/ 4884147 w 5878513"/>
              <a:gd name="connsiteY5894" fmla="*/ 303180 h 4571839"/>
              <a:gd name="connsiteX5895" fmla="*/ 4885735 w 5878513"/>
              <a:gd name="connsiteY5895" fmla="*/ 305292 h 4571839"/>
              <a:gd name="connsiteX5896" fmla="*/ 4896320 w 5878513"/>
              <a:gd name="connsiteY5896" fmla="*/ 303180 h 4571839"/>
              <a:gd name="connsiteX5897" fmla="*/ 4905318 w 5878513"/>
              <a:gd name="connsiteY5897" fmla="*/ 303180 h 4571839"/>
              <a:gd name="connsiteX5898" fmla="*/ 4905318 w 5878513"/>
              <a:gd name="connsiteY5898" fmla="*/ 305292 h 4571839"/>
              <a:gd name="connsiteX5899" fmla="*/ 4901613 w 5878513"/>
              <a:gd name="connsiteY5899" fmla="*/ 307411 h 4571839"/>
              <a:gd name="connsiteX5900" fmla="*/ 4901084 w 5878513"/>
              <a:gd name="connsiteY5900" fmla="*/ 309527 h 4571839"/>
              <a:gd name="connsiteX5901" fmla="*/ 4913257 w 5878513"/>
              <a:gd name="connsiteY5901" fmla="*/ 309527 h 4571839"/>
              <a:gd name="connsiteX5902" fmla="*/ 4932839 w 5878513"/>
              <a:gd name="connsiteY5902" fmla="*/ 312174 h 4571839"/>
              <a:gd name="connsiteX5903" fmla="*/ 4947658 w 5878513"/>
              <a:gd name="connsiteY5903" fmla="*/ 311116 h 4571839"/>
              <a:gd name="connsiteX5904" fmla="*/ 4955068 w 5878513"/>
              <a:gd name="connsiteY5904" fmla="*/ 308999 h 4571839"/>
              <a:gd name="connsiteX5905" fmla="*/ 4956656 w 5878513"/>
              <a:gd name="connsiteY5905" fmla="*/ 311116 h 4571839"/>
              <a:gd name="connsiteX5906" fmla="*/ 4954010 w 5878513"/>
              <a:gd name="connsiteY5906" fmla="*/ 312702 h 4571839"/>
              <a:gd name="connsiteX5907" fmla="*/ 4947658 w 5878513"/>
              <a:gd name="connsiteY5907" fmla="*/ 312702 h 4571839"/>
              <a:gd name="connsiteX5908" fmla="*/ 4946071 w 5878513"/>
              <a:gd name="connsiteY5908" fmla="*/ 316407 h 4571839"/>
              <a:gd name="connsiteX5909" fmla="*/ 4956656 w 5878513"/>
              <a:gd name="connsiteY5909" fmla="*/ 315877 h 4571839"/>
              <a:gd name="connsiteX5910" fmla="*/ 4973063 w 5878513"/>
              <a:gd name="connsiteY5910" fmla="*/ 309527 h 4571839"/>
              <a:gd name="connsiteX5911" fmla="*/ 4984177 w 5878513"/>
              <a:gd name="connsiteY5911" fmla="*/ 308999 h 4571839"/>
              <a:gd name="connsiteX5912" fmla="*/ 4988411 w 5878513"/>
              <a:gd name="connsiteY5912" fmla="*/ 311116 h 4571839"/>
              <a:gd name="connsiteX5913" fmla="*/ 4991058 w 5878513"/>
              <a:gd name="connsiteY5913" fmla="*/ 308999 h 4571839"/>
              <a:gd name="connsiteX5914" fmla="*/ 4992645 w 5878513"/>
              <a:gd name="connsiteY5914" fmla="*/ 305823 h 4571839"/>
              <a:gd name="connsiteX5915" fmla="*/ 5001643 w 5878513"/>
              <a:gd name="connsiteY5915" fmla="*/ 308999 h 4571839"/>
              <a:gd name="connsiteX5916" fmla="*/ 5019108 w 5878513"/>
              <a:gd name="connsiteY5916" fmla="*/ 308470 h 4571839"/>
              <a:gd name="connsiteX5917" fmla="*/ 5027577 w 5878513"/>
              <a:gd name="connsiteY5917" fmla="*/ 304236 h 4571839"/>
              <a:gd name="connsiteX5918" fmla="*/ 5030752 w 5878513"/>
              <a:gd name="connsiteY5918" fmla="*/ 310585 h 4571839"/>
              <a:gd name="connsiteX5919" fmla="*/ 5040279 w 5878513"/>
              <a:gd name="connsiteY5919" fmla="*/ 314291 h 4571839"/>
              <a:gd name="connsiteX5920" fmla="*/ 5053510 w 5878513"/>
              <a:gd name="connsiteY5920" fmla="*/ 312702 h 4571839"/>
              <a:gd name="connsiteX5921" fmla="*/ 5067271 w 5878513"/>
              <a:gd name="connsiteY5921" fmla="*/ 312702 h 4571839"/>
              <a:gd name="connsiteX5922" fmla="*/ 5073093 w 5878513"/>
              <a:gd name="connsiteY5922" fmla="*/ 315877 h 4571839"/>
              <a:gd name="connsiteX5923" fmla="*/ 5079973 w 5878513"/>
              <a:gd name="connsiteY5923" fmla="*/ 312702 h 4571839"/>
              <a:gd name="connsiteX5924" fmla="*/ 5098497 w 5878513"/>
              <a:gd name="connsiteY5924" fmla="*/ 312702 h 4571839"/>
              <a:gd name="connsiteX5925" fmla="*/ 5106965 w 5878513"/>
              <a:gd name="connsiteY5925" fmla="*/ 315349 h 4571839"/>
              <a:gd name="connsiteX5926" fmla="*/ 5109612 w 5878513"/>
              <a:gd name="connsiteY5926" fmla="*/ 312702 h 4571839"/>
              <a:gd name="connsiteX5927" fmla="*/ 5112258 w 5878513"/>
              <a:gd name="connsiteY5927" fmla="*/ 309527 h 4571839"/>
              <a:gd name="connsiteX5928" fmla="*/ 5114375 w 5878513"/>
              <a:gd name="connsiteY5928" fmla="*/ 308999 h 4571839"/>
              <a:gd name="connsiteX5929" fmla="*/ 5113316 w 5878513"/>
              <a:gd name="connsiteY5929" fmla="*/ 311116 h 4571839"/>
              <a:gd name="connsiteX5930" fmla="*/ 5113316 w 5878513"/>
              <a:gd name="connsiteY5930" fmla="*/ 313761 h 4571839"/>
              <a:gd name="connsiteX5931" fmla="*/ 5118080 w 5878513"/>
              <a:gd name="connsiteY5931" fmla="*/ 312174 h 4571839"/>
              <a:gd name="connsiteX5932" fmla="*/ 5121785 w 5878513"/>
              <a:gd name="connsiteY5932" fmla="*/ 309527 h 4571839"/>
              <a:gd name="connsiteX5933" fmla="*/ 5120197 w 5878513"/>
              <a:gd name="connsiteY5933" fmla="*/ 308470 h 4571839"/>
              <a:gd name="connsiteX5934" fmla="*/ 5117550 w 5878513"/>
              <a:gd name="connsiteY5934" fmla="*/ 308999 h 4571839"/>
              <a:gd name="connsiteX5935" fmla="*/ 5133428 w 5878513"/>
              <a:gd name="connsiteY5935" fmla="*/ 305292 h 4571839"/>
              <a:gd name="connsiteX5936" fmla="*/ 5150894 w 5878513"/>
              <a:gd name="connsiteY5936" fmla="*/ 304236 h 4571839"/>
              <a:gd name="connsiteX5937" fmla="*/ 5145601 w 5878513"/>
              <a:gd name="connsiteY5937" fmla="*/ 307411 h 4571839"/>
              <a:gd name="connsiteX5938" fmla="*/ 5130253 w 5878513"/>
              <a:gd name="connsiteY5938" fmla="*/ 310585 h 4571839"/>
              <a:gd name="connsiteX5939" fmla="*/ 5124960 w 5878513"/>
              <a:gd name="connsiteY5939" fmla="*/ 308470 h 4571839"/>
              <a:gd name="connsiteX5940" fmla="*/ 5123372 w 5878513"/>
              <a:gd name="connsiteY5940" fmla="*/ 309527 h 4571839"/>
              <a:gd name="connsiteX5941" fmla="*/ 5121785 w 5878513"/>
              <a:gd name="connsiteY5941" fmla="*/ 311116 h 4571839"/>
              <a:gd name="connsiteX5942" fmla="*/ 5124960 w 5878513"/>
              <a:gd name="connsiteY5942" fmla="*/ 315349 h 4571839"/>
              <a:gd name="connsiteX5943" fmla="*/ 5133957 w 5878513"/>
              <a:gd name="connsiteY5943" fmla="*/ 315877 h 4571839"/>
              <a:gd name="connsiteX5944" fmla="*/ 5137133 w 5878513"/>
              <a:gd name="connsiteY5944" fmla="*/ 312702 h 4571839"/>
              <a:gd name="connsiteX5945" fmla="*/ 5144013 w 5878513"/>
              <a:gd name="connsiteY5945" fmla="*/ 315349 h 4571839"/>
              <a:gd name="connsiteX5946" fmla="*/ 5150894 w 5878513"/>
              <a:gd name="connsiteY5946" fmla="*/ 319051 h 4571839"/>
              <a:gd name="connsiteX5947" fmla="*/ 5154599 w 5878513"/>
              <a:gd name="connsiteY5947" fmla="*/ 317466 h 4571839"/>
              <a:gd name="connsiteX5948" fmla="*/ 5155657 w 5878513"/>
              <a:gd name="connsiteY5948" fmla="*/ 311116 h 4571839"/>
              <a:gd name="connsiteX5949" fmla="*/ 5158303 w 5878513"/>
              <a:gd name="connsiteY5949" fmla="*/ 309527 h 4571839"/>
              <a:gd name="connsiteX5950" fmla="*/ 5160950 w 5878513"/>
              <a:gd name="connsiteY5950" fmla="*/ 315349 h 4571839"/>
              <a:gd name="connsiteX5951" fmla="*/ 5169418 w 5878513"/>
              <a:gd name="connsiteY5951" fmla="*/ 317466 h 4571839"/>
              <a:gd name="connsiteX5952" fmla="*/ 5180003 w 5878513"/>
              <a:gd name="connsiteY5952" fmla="*/ 315877 h 4571839"/>
              <a:gd name="connsiteX5953" fmla="*/ 5189000 w 5878513"/>
              <a:gd name="connsiteY5953" fmla="*/ 316407 h 4571839"/>
              <a:gd name="connsiteX5954" fmla="*/ 5192176 w 5878513"/>
              <a:gd name="connsiteY5954" fmla="*/ 319579 h 4571839"/>
              <a:gd name="connsiteX5955" fmla="*/ 5209641 w 5878513"/>
              <a:gd name="connsiteY5955" fmla="*/ 316407 h 4571839"/>
              <a:gd name="connsiteX5956" fmla="*/ 5231870 w 5878513"/>
              <a:gd name="connsiteY5956" fmla="*/ 317995 h 4571839"/>
              <a:gd name="connsiteX5957" fmla="*/ 5229224 w 5878513"/>
              <a:gd name="connsiteY5957" fmla="*/ 321166 h 4571839"/>
              <a:gd name="connsiteX5958" fmla="*/ 5231870 w 5878513"/>
              <a:gd name="connsiteY5958" fmla="*/ 324345 h 4571839"/>
              <a:gd name="connsiteX5959" fmla="*/ 5235575 w 5878513"/>
              <a:gd name="connsiteY5959" fmla="*/ 324874 h 4571839"/>
              <a:gd name="connsiteX5960" fmla="*/ 5230283 w 5878513"/>
              <a:gd name="connsiteY5960" fmla="*/ 325930 h 4571839"/>
              <a:gd name="connsiteX5961" fmla="*/ 5223931 w 5878513"/>
              <a:gd name="connsiteY5961" fmla="*/ 322756 h 4571839"/>
              <a:gd name="connsiteX5962" fmla="*/ 5218110 w 5878513"/>
              <a:gd name="connsiteY5962" fmla="*/ 327520 h 4571839"/>
              <a:gd name="connsiteX5963" fmla="*/ 5221285 w 5878513"/>
              <a:gd name="connsiteY5963" fmla="*/ 331752 h 4571839"/>
              <a:gd name="connsiteX5964" fmla="*/ 5227107 w 5878513"/>
              <a:gd name="connsiteY5964" fmla="*/ 331752 h 4571839"/>
              <a:gd name="connsiteX5965" fmla="*/ 5223402 w 5878513"/>
              <a:gd name="connsiteY5965" fmla="*/ 330165 h 4571839"/>
              <a:gd name="connsiteX5966" fmla="*/ 5228166 w 5878513"/>
              <a:gd name="connsiteY5966" fmla="*/ 328577 h 4571839"/>
              <a:gd name="connsiteX5967" fmla="*/ 5232400 w 5878513"/>
              <a:gd name="connsiteY5967" fmla="*/ 328050 h 4571839"/>
              <a:gd name="connsiteX5968" fmla="*/ 5230283 w 5878513"/>
              <a:gd name="connsiteY5968" fmla="*/ 331752 h 4571839"/>
              <a:gd name="connsiteX5969" fmla="*/ 5229224 w 5878513"/>
              <a:gd name="connsiteY5969" fmla="*/ 336513 h 4571839"/>
              <a:gd name="connsiteX5970" fmla="*/ 5218639 w 5878513"/>
              <a:gd name="connsiteY5970" fmla="*/ 337043 h 4571839"/>
              <a:gd name="connsiteX5971" fmla="*/ 5192705 w 5878513"/>
              <a:gd name="connsiteY5971" fmla="*/ 343402 h 4571839"/>
              <a:gd name="connsiteX5972" fmla="*/ 5184237 w 5878513"/>
              <a:gd name="connsiteY5972" fmla="*/ 349199 h 4571839"/>
              <a:gd name="connsiteX5973" fmla="*/ 5194293 w 5878513"/>
              <a:gd name="connsiteY5973" fmla="*/ 349199 h 4571839"/>
              <a:gd name="connsiteX5974" fmla="*/ 5202232 w 5878513"/>
              <a:gd name="connsiteY5974" fmla="*/ 349199 h 4571839"/>
              <a:gd name="connsiteX5975" fmla="*/ 5200644 w 5878513"/>
              <a:gd name="connsiteY5975" fmla="*/ 344986 h 4571839"/>
              <a:gd name="connsiteX5976" fmla="*/ 5196410 w 5878513"/>
              <a:gd name="connsiteY5976" fmla="*/ 344986 h 4571839"/>
              <a:gd name="connsiteX5977" fmla="*/ 5199056 w 5878513"/>
              <a:gd name="connsiteY5977" fmla="*/ 342337 h 4571839"/>
              <a:gd name="connsiteX5978" fmla="*/ 5203290 w 5878513"/>
              <a:gd name="connsiteY5978" fmla="*/ 342337 h 4571839"/>
              <a:gd name="connsiteX5979" fmla="*/ 5202232 w 5878513"/>
              <a:gd name="connsiteY5979" fmla="*/ 345512 h 4571839"/>
              <a:gd name="connsiteX5980" fmla="*/ 5206466 w 5878513"/>
              <a:gd name="connsiteY5980" fmla="*/ 348671 h 4571839"/>
              <a:gd name="connsiteX5981" fmla="*/ 5208054 w 5878513"/>
              <a:gd name="connsiteY5981" fmla="*/ 351857 h 4571839"/>
              <a:gd name="connsiteX5982" fmla="*/ 5199056 w 5878513"/>
              <a:gd name="connsiteY5982" fmla="*/ 352387 h 4571839"/>
              <a:gd name="connsiteX5983" fmla="*/ 5199586 w 5878513"/>
              <a:gd name="connsiteY5983" fmla="*/ 354505 h 4571839"/>
              <a:gd name="connsiteX5984" fmla="*/ 5204349 w 5878513"/>
              <a:gd name="connsiteY5984" fmla="*/ 356092 h 4571839"/>
              <a:gd name="connsiteX5985" fmla="*/ 5214405 w 5878513"/>
              <a:gd name="connsiteY5985" fmla="*/ 354505 h 4571839"/>
              <a:gd name="connsiteX5986" fmla="*/ 5218639 w 5878513"/>
              <a:gd name="connsiteY5986" fmla="*/ 356092 h 4571839"/>
              <a:gd name="connsiteX5987" fmla="*/ 5218110 w 5878513"/>
              <a:gd name="connsiteY5987" fmla="*/ 358742 h 4571839"/>
              <a:gd name="connsiteX5988" fmla="*/ 5212817 w 5878513"/>
              <a:gd name="connsiteY5988" fmla="*/ 357153 h 4571839"/>
              <a:gd name="connsiteX5989" fmla="*/ 5209112 w 5878513"/>
              <a:gd name="connsiteY5989" fmla="*/ 359270 h 4571839"/>
              <a:gd name="connsiteX5990" fmla="*/ 5211229 w 5878513"/>
              <a:gd name="connsiteY5990" fmla="*/ 362968 h 4571839"/>
              <a:gd name="connsiteX5991" fmla="*/ 5219697 w 5878513"/>
              <a:gd name="connsiteY5991" fmla="*/ 362439 h 4571839"/>
              <a:gd name="connsiteX5992" fmla="*/ 5223931 w 5878513"/>
              <a:gd name="connsiteY5992" fmla="*/ 362968 h 4571839"/>
              <a:gd name="connsiteX5993" fmla="*/ 5222344 w 5878513"/>
              <a:gd name="connsiteY5993" fmla="*/ 366141 h 4571839"/>
              <a:gd name="connsiteX5994" fmla="*/ 5218110 w 5878513"/>
              <a:gd name="connsiteY5994" fmla="*/ 369319 h 4571839"/>
              <a:gd name="connsiteX5995" fmla="*/ 5207524 w 5878513"/>
              <a:gd name="connsiteY5995" fmla="*/ 369848 h 4571839"/>
              <a:gd name="connsiteX5996" fmla="*/ 5201173 w 5878513"/>
              <a:gd name="connsiteY5996" fmla="*/ 370907 h 4571839"/>
              <a:gd name="connsiteX5997" fmla="*/ 5197469 w 5878513"/>
              <a:gd name="connsiteY5997" fmla="*/ 374610 h 4571839"/>
              <a:gd name="connsiteX5998" fmla="*/ 5191117 w 5878513"/>
              <a:gd name="connsiteY5998" fmla="*/ 373553 h 4571839"/>
              <a:gd name="connsiteX5999" fmla="*/ 5186883 w 5878513"/>
              <a:gd name="connsiteY5999" fmla="*/ 378842 h 4571839"/>
              <a:gd name="connsiteX6000" fmla="*/ 5175240 w 5878513"/>
              <a:gd name="connsiteY6000" fmla="*/ 383073 h 4571839"/>
              <a:gd name="connsiteX6001" fmla="*/ 5176298 w 5878513"/>
              <a:gd name="connsiteY6001" fmla="*/ 380430 h 4571839"/>
              <a:gd name="connsiteX6002" fmla="*/ 5177357 w 5878513"/>
              <a:gd name="connsiteY6002" fmla="*/ 378314 h 4571839"/>
              <a:gd name="connsiteX6003" fmla="*/ 5171006 w 5878513"/>
              <a:gd name="connsiteY6003" fmla="*/ 379900 h 4571839"/>
              <a:gd name="connsiteX6004" fmla="*/ 5164654 w 5878513"/>
              <a:gd name="connsiteY6004" fmla="*/ 388362 h 4571839"/>
              <a:gd name="connsiteX6005" fmla="*/ 5163067 w 5878513"/>
              <a:gd name="connsiteY6005" fmla="*/ 393659 h 4571839"/>
              <a:gd name="connsiteX6006" fmla="*/ 5166772 w 5878513"/>
              <a:gd name="connsiteY6006" fmla="*/ 394187 h 4571839"/>
              <a:gd name="connsiteX6007" fmla="*/ 5172064 w 5878513"/>
              <a:gd name="connsiteY6007" fmla="*/ 394187 h 4571839"/>
              <a:gd name="connsiteX6008" fmla="*/ 5166242 w 5878513"/>
              <a:gd name="connsiteY6008" fmla="*/ 396831 h 4571839"/>
              <a:gd name="connsiteX6009" fmla="*/ 5164654 w 5878513"/>
              <a:gd name="connsiteY6009" fmla="*/ 402646 h 4571839"/>
              <a:gd name="connsiteX6010" fmla="*/ 5161479 w 5878513"/>
              <a:gd name="connsiteY6010" fmla="*/ 407946 h 4571839"/>
              <a:gd name="connsiteX6011" fmla="*/ 5154599 w 5878513"/>
              <a:gd name="connsiteY6011" fmla="*/ 409005 h 4571839"/>
              <a:gd name="connsiteX6012" fmla="*/ 5145072 w 5878513"/>
              <a:gd name="connsiteY6012" fmla="*/ 410592 h 4571839"/>
              <a:gd name="connsiteX6013" fmla="*/ 5141896 w 5878513"/>
              <a:gd name="connsiteY6013" fmla="*/ 413238 h 4571839"/>
              <a:gd name="connsiteX6014" fmla="*/ 5142426 w 5878513"/>
              <a:gd name="connsiteY6014" fmla="*/ 416411 h 4571839"/>
              <a:gd name="connsiteX6015" fmla="*/ 5133428 w 5878513"/>
              <a:gd name="connsiteY6015" fmla="*/ 418528 h 4571839"/>
              <a:gd name="connsiteX6016" fmla="*/ 5119138 w 5878513"/>
              <a:gd name="connsiteY6016" fmla="*/ 421702 h 4571839"/>
              <a:gd name="connsiteX6017" fmla="*/ 5114375 w 5878513"/>
              <a:gd name="connsiteY6017" fmla="*/ 425405 h 4571839"/>
              <a:gd name="connsiteX6018" fmla="*/ 5110670 w 5878513"/>
              <a:gd name="connsiteY6018" fmla="*/ 423291 h 4571839"/>
              <a:gd name="connsiteX6019" fmla="*/ 5102731 w 5878513"/>
              <a:gd name="connsiteY6019" fmla="*/ 423291 h 4571839"/>
              <a:gd name="connsiteX6020" fmla="*/ 5092146 w 5878513"/>
              <a:gd name="connsiteY6020" fmla="*/ 429638 h 4571839"/>
              <a:gd name="connsiteX6021" fmla="*/ 5086324 w 5878513"/>
              <a:gd name="connsiteY6021" fmla="*/ 433872 h 4571839"/>
              <a:gd name="connsiteX6022" fmla="*/ 5095322 w 5878513"/>
              <a:gd name="connsiteY6022" fmla="*/ 437045 h 4571839"/>
              <a:gd name="connsiteX6023" fmla="*/ 5105378 w 5878513"/>
              <a:gd name="connsiteY6023" fmla="*/ 434930 h 4571839"/>
              <a:gd name="connsiteX6024" fmla="*/ 5105378 w 5878513"/>
              <a:gd name="connsiteY6024" fmla="*/ 437576 h 4571839"/>
              <a:gd name="connsiteX6025" fmla="*/ 5099026 w 5878513"/>
              <a:gd name="connsiteY6025" fmla="*/ 441809 h 4571839"/>
              <a:gd name="connsiteX6026" fmla="*/ 5096909 w 5878513"/>
              <a:gd name="connsiteY6026" fmla="*/ 440222 h 4571839"/>
              <a:gd name="connsiteX6027" fmla="*/ 5093734 w 5878513"/>
              <a:gd name="connsiteY6027" fmla="*/ 442867 h 4571839"/>
              <a:gd name="connsiteX6028" fmla="*/ 5093734 w 5878513"/>
              <a:gd name="connsiteY6028" fmla="*/ 448688 h 4571839"/>
              <a:gd name="connsiteX6029" fmla="*/ 5100085 w 5878513"/>
              <a:gd name="connsiteY6029" fmla="*/ 449215 h 4571839"/>
              <a:gd name="connsiteX6030" fmla="*/ 5111199 w 5878513"/>
              <a:gd name="connsiteY6030" fmla="*/ 444452 h 4571839"/>
              <a:gd name="connsiteX6031" fmla="*/ 5116492 w 5878513"/>
              <a:gd name="connsiteY6031" fmla="*/ 447100 h 4571839"/>
              <a:gd name="connsiteX6032" fmla="*/ 5102731 w 5878513"/>
              <a:gd name="connsiteY6032" fmla="*/ 453978 h 4571839"/>
              <a:gd name="connsiteX6033" fmla="*/ 5083149 w 5878513"/>
              <a:gd name="connsiteY6033" fmla="*/ 459270 h 4571839"/>
              <a:gd name="connsiteX6034" fmla="*/ 5077856 w 5878513"/>
              <a:gd name="connsiteY6034" fmla="*/ 459270 h 4571839"/>
              <a:gd name="connsiteX6035" fmla="*/ 5066212 w 5878513"/>
              <a:gd name="connsiteY6035" fmla="*/ 459270 h 4571839"/>
              <a:gd name="connsiteX6036" fmla="*/ 5064095 w 5878513"/>
              <a:gd name="connsiteY6036" fmla="*/ 460856 h 4571839"/>
              <a:gd name="connsiteX6037" fmla="*/ 5066212 w 5878513"/>
              <a:gd name="connsiteY6037" fmla="*/ 462973 h 4571839"/>
              <a:gd name="connsiteX6038" fmla="*/ 5060920 w 5878513"/>
              <a:gd name="connsiteY6038" fmla="*/ 463502 h 4571839"/>
              <a:gd name="connsiteX6039" fmla="*/ 5050335 w 5878513"/>
              <a:gd name="connsiteY6039" fmla="*/ 462973 h 4571839"/>
              <a:gd name="connsiteX6040" fmla="*/ 5046630 w 5878513"/>
              <a:gd name="connsiteY6040" fmla="*/ 466678 h 4571839"/>
              <a:gd name="connsiteX6041" fmla="*/ 5046630 w 5878513"/>
              <a:gd name="connsiteY6041" fmla="*/ 471439 h 4571839"/>
              <a:gd name="connsiteX6042" fmla="*/ 5008523 w 5878513"/>
              <a:gd name="connsiteY6042" fmla="*/ 478845 h 4571839"/>
              <a:gd name="connsiteX6043" fmla="*/ 4966712 w 5878513"/>
              <a:gd name="connsiteY6043" fmla="*/ 488898 h 4571839"/>
              <a:gd name="connsiteX6044" fmla="*/ 4970417 w 5878513"/>
              <a:gd name="connsiteY6044" fmla="*/ 490486 h 4571839"/>
              <a:gd name="connsiteX6045" fmla="*/ 4975709 w 5878513"/>
              <a:gd name="connsiteY6045" fmla="*/ 488898 h 4571839"/>
              <a:gd name="connsiteX6046" fmla="*/ 4974121 w 5878513"/>
              <a:gd name="connsiteY6046" fmla="*/ 492073 h 4571839"/>
              <a:gd name="connsiteX6047" fmla="*/ 4977297 w 5878513"/>
              <a:gd name="connsiteY6047" fmla="*/ 492603 h 4571839"/>
              <a:gd name="connsiteX6048" fmla="*/ 4977826 w 5878513"/>
              <a:gd name="connsiteY6048" fmla="*/ 494718 h 4571839"/>
              <a:gd name="connsiteX6049" fmla="*/ 4970417 w 5878513"/>
              <a:gd name="connsiteY6049" fmla="*/ 492603 h 4571839"/>
              <a:gd name="connsiteX6050" fmla="*/ 4963536 w 5878513"/>
              <a:gd name="connsiteY6050" fmla="*/ 488898 h 4571839"/>
              <a:gd name="connsiteX6051" fmla="*/ 4954010 w 5878513"/>
              <a:gd name="connsiteY6051" fmla="*/ 493130 h 4571839"/>
              <a:gd name="connsiteX6052" fmla="*/ 4936015 w 5878513"/>
              <a:gd name="connsiteY6052" fmla="*/ 494190 h 4571839"/>
              <a:gd name="connsiteX6053" fmla="*/ 4927017 w 5878513"/>
              <a:gd name="connsiteY6053" fmla="*/ 497360 h 4571839"/>
              <a:gd name="connsiteX6054" fmla="*/ 4924371 w 5878513"/>
              <a:gd name="connsiteY6054" fmla="*/ 501592 h 4571839"/>
              <a:gd name="connsiteX6055" fmla="*/ 4920137 w 5878513"/>
              <a:gd name="connsiteY6055" fmla="*/ 501064 h 4571839"/>
              <a:gd name="connsiteX6056" fmla="*/ 4915374 w 5878513"/>
              <a:gd name="connsiteY6056" fmla="*/ 502652 h 4571839"/>
              <a:gd name="connsiteX6057" fmla="*/ 4915903 w 5878513"/>
              <a:gd name="connsiteY6057" fmla="*/ 505300 h 4571839"/>
              <a:gd name="connsiteX6058" fmla="*/ 4908493 w 5878513"/>
              <a:gd name="connsiteY6058" fmla="*/ 504771 h 4571839"/>
              <a:gd name="connsiteX6059" fmla="*/ 4896850 w 5878513"/>
              <a:gd name="connsiteY6059" fmla="*/ 511119 h 4571839"/>
              <a:gd name="connsiteX6060" fmla="*/ 4890499 w 5878513"/>
              <a:gd name="connsiteY6060" fmla="*/ 510061 h 4571839"/>
              <a:gd name="connsiteX6061" fmla="*/ 4891557 w 5878513"/>
              <a:gd name="connsiteY6061" fmla="*/ 514826 h 4571839"/>
              <a:gd name="connsiteX6062" fmla="*/ 4898437 w 5878513"/>
              <a:gd name="connsiteY6062" fmla="*/ 517999 h 4571839"/>
              <a:gd name="connsiteX6063" fmla="*/ 4912198 w 5878513"/>
              <a:gd name="connsiteY6063" fmla="*/ 515355 h 4571839"/>
              <a:gd name="connsiteX6064" fmla="*/ 4920137 w 5878513"/>
              <a:gd name="connsiteY6064" fmla="*/ 516413 h 4571839"/>
              <a:gd name="connsiteX6065" fmla="*/ 4910610 w 5878513"/>
              <a:gd name="connsiteY6065" fmla="*/ 520116 h 4571839"/>
              <a:gd name="connsiteX6066" fmla="*/ 4885735 w 5878513"/>
              <a:gd name="connsiteY6066" fmla="*/ 523287 h 4571839"/>
              <a:gd name="connsiteX6067" fmla="*/ 4875150 w 5878513"/>
              <a:gd name="connsiteY6067" fmla="*/ 527521 h 4571839"/>
              <a:gd name="connsiteX6068" fmla="*/ 4853450 w 5878513"/>
              <a:gd name="connsiteY6068" fmla="*/ 526991 h 4571839"/>
              <a:gd name="connsiteX6069" fmla="*/ 4835456 w 5878513"/>
              <a:gd name="connsiteY6069" fmla="*/ 529107 h 4571839"/>
              <a:gd name="connsiteX6070" fmla="*/ 4835985 w 5878513"/>
              <a:gd name="connsiteY6070" fmla="*/ 532805 h 4571839"/>
              <a:gd name="connsiteX6071" fmla="*/ 4842336 w 5878513"/>
              <a:gd name="connsiteY6071" fmla="*/ 535981 h 4571839"/>
              <a:gd name="connsiteX6072" fmla="*/ 4846041 w 5878513"/>
              <a:gd name="connsiteY6072" fmla="*/ 535981 h 4571839"/>
              <a:gd name="connsiteX6073" fmla="*/ 4843924 w 5878513"/>
              <a:gd name="connsiteY6073" fmla="*/ 538099 h 4571839"/>
              <a:gd name="connsiteX6074" fmla="*/ 4837573 w 5878513"/>
              <a:gd name="connsiteY6074" fmla="*/ 538099 h 4571839"/>
              <a:gd name="connsiteX6075" fmla="*/ 4834397 w 5878513"/>
              <a:gd name="connsiteY6075" fmla="*/ 532805 h 4571839"/>
              <a:gd name="connsiteX6076" fmla="*/ 4828575 w 5878513"/>
              <a:gd name="connsiteY6076" fmla="*/ 532277 h 4571839"/>
              <a:gd name="connsiteX6077" fmla="*/ 4820636 w 5878513"/>
              <a:gd name="connsiteY6077" fmla="*/ 537040 h 4571839"/>
              <a:gd name="connsiteX6078" fmla="*/ 4802642 w 5878513"/>
              <a:gd name="connsiteY6078" fmla="*/ 537040 h 4571839"/>
              <a:gd name="connsiteX6079" fmla="*/ 4792586 w 5878513"/>
              <a:gd name="connsiteY6079" fmla="*/ 540747 h 4571839"/>
              <a:gd name="connsiteX6080" fmla="*/ 4792586 w 5878513"/>
              <a:gd name="connsiteY6080" fmla="*/ 537570 h 4571839"/>
              <a:gd name="connsiteX6081" fmla="*/ 4739131 w 5878513"/>
              <a:gd name="connsiteY6081" fmla="*/ 539688 h 4571839"/>
              <a:gd name="connsiteX6082" fmla="*/ 4688851 w 5878513"/>
              <a:gd name="connsiteY6082" fmla="*/ 542863 h 4571839"/>
              <a:gd name="connsiteX6083" fmla="*/ 4670856 w 5878513"/>
              <a:gd name="connsiteY6083" fmla="*/ 544979 h 4571839"/>
              <a:gd name="connsiteX6084" fmla="*/ 4629574 w 5878513"/>
              <a:gd name="connsiteY6084" fmla="*/ 551330 h 4571839"/>
              <a:gd name="connsiteX6085" fmla="*/ 4608933 w 5878513"/>
              <a:gd name="connsiteY6085" fmla="*/ 549741 h 4571839"/>
              <a:gd name="connsiteX6086" fmla="*/ 4607345 w 5878513"/>
              <a:gd name="connsiteY6086" fmla="*/ 552917 h 4571839"/>
              <a:gd name="connsiteX6087" fmla="*/ 4612109 w 5878513"/>
              <a:gd name="connsiteY6087" fmla="*/ 556621 h 4571839"/>
              <a:gd name="connsiteX6088" fmla="*/ 4614226 w 5878513"/>
              <a:gd name="connsiteY6088" fmla="*/ 556621 h 4571839"/>
              <a:gd name="connsiteX6089" fmla="*/ 4604170 w 5878513"/>
              <a:gd name="connsiteY6089" fmla="*/ 559796 h 4571839"/>
              <a:gd name="connsiteX6090" fmla="*/ 4589880 w 5878513"/>
              <a:gd name="connsiteY6090" fmla="*/ 561382 h 4571839"/>
              <a:gd name="connsiteX6091" fmla="*/ 4589880 w 5878513"/>
              <a:gd name="connsiteY6091" fmla="*/ 558209 h 4571839"/>
              <a:gd name="connsiteX6092" fmla="*/ 4593585 w 5878513"/>
              <a:gd name="connsiteY6092" fmla="*/ 558738 h 4571839"/>
              <a:gd name="connsiteX6093" fmla="*/ 4595172 w 5878513"/>
              <a:gd name="connsiteY6093" fmla="*/ 557151 h 4571839"/>
              <a:gd name="connsiteX6094" fmla="*/ 4591997 w 5878513"/>
              <a:gd name="connsiteY6094" fmla="*/ 556091 h 4571839"/>
              <a:gd name="connsiteX6095" fmla="*/ 4586704 w 5878513"/>
              <a:gd name="connsiteY6095" fmla="*/ 557151 h 4571839"/>
              <a:gd name="connsiteX6096" fmla="*/ 4586175 w 5878513"/>
              <a:gd name="connsiteY6096" fmla="*/ 558738 h 4571839"/>
              <a:gd name="connsiteX6097" fmla="*/ 4586704 w 5878513"/>
              <a:gd name="connsiteY6097" fmla="*/ 561911 h 4571839"/>
              <a:gd name="connsiteX6098" fmla="*/ 4541717 w 5878513"/>
              <a:gd name="connsiteY6098" fmla="*/ 565086 h 4571839"/>
              <a:gd name="connsiteX6099" fmla="*/ 4533368 w 5878513"/>
              <a:gd name="connsiteY6099" fmla="*/ 566193 h 4571839"/>
              <a:gd name="connsiteX6100" fmla="*/ 4550811 w 5878513"/>
              <a:gd name="connsiteY6100" fmla="*/ 566193 h 4571839"/>
              <a:gd name="connsiteX6101" fmla="*/ 4565634 w 5878513"/>
              <a:gd name="connsiteY6101" fmla="*/ 566193 h 4571839"/>
              <a:gd name="connsiteX6102" fmla="*/ 4573322 w 5878513"/>
              <a:gd name="connsiteY6102" fmla="*/ 568694 h 4571839"/>
              <a:gd name="connsiteX6103" fmla="*/ 4575590 w 5878513"/>
              <a:gd name="connsiteY6103" fmla="*/ 568792 h 4571839"/>
              <a:gd name="connsiteX6104" fmla="*/ 4586175 w 5878513"/>
              <a:gd name="connsiteY6104" fmla="*/ 566675 h 4571839"/>
              <a:gd name="connsiteX6105" fmla="*/ 4585116 w 5878513"/>
              <a:gd name="connsiteY6105" fmla="*/ 568792 h 4571839"/>
              <a:gd name="connsiteX6106" fmla="*/ 4586704 w 5878513"/>
              <a:gd name="connsiteY6106" fmla="*/ 572496 h 4571839"/>
              <a:gd name="connsiteX6107" fmla="*/ 4589880 w 5878513"/>
              <a:gd name="connsiteY6107" fmla="*/ 571966 h 4571839"/>
              <a:gd name="connsiteX6108" fmla="*/ 4591467 w 5878513"/>
              <a:gd name="connsiteY6108" fmla="*/ 568792 h 4571839"/>
              <a:gd name="connsiteX6109" fmla="*/ 4593585 w 5878513"/>
              <a:gd name="connsiteY6109" fmla="*/ 568792 h 4571839"/>
              <a:gd name="connsiteX6110" fmla="*/ 4593074 w 5878513"/>
              <a:gd name="connsiteY6110" fmla="*/ 570322 h 4571839"/>
              <a:gd name="connsiteX6111" fmla="*/ 4591467 w 5878513"/>
              <a:gd name="connsiteY6111" fmla="*/ 570380 h 4571839"/>
              <a:gd name="connsiteX6112" fmla="*/ 4593055 w 5878513"/>
              <a:gd name="connsiteY6112" fmla="*/ 570380 h 4571839"/>
              <a:gd name="connsiteX6113" fmla="*/ 4593074 w 5878513"/>
              <a:gd name="connsiteY6113" fmla="*/ 570322 h 4571839"/>
              <a:gd name="connsiteX6114" fmla="*/ 4621106 w 5878513"/>
              <a:gd name="connsiteY6114" fmla="*/ 569322 h 4571839"/>
              <a:gd name="connsiteX6115" fmla="*/ 4676678 w 5878513"/>
              <a:gd name="connsiteY6115" fmla="*/ 564027 h 4571839"/>
              <a:gd name="connsiteX6116" fmla="*/ 4704200 w 5878513"/>
              <a:gd name="connsiteY6116" fmla="*/ 562439 h 4571839"/>
              <a:gd name="connsiteX6117" fmla="*/ 4705787 w 5878513"/>
              <a:gd name="connsiteY6117" fmla="*/ 561911 h 4571839"/>
              <a:gd name="connsiteX6118" fmla="*/ 4704200 w 5878513"/>
              <a:gd name="connsiteY6118" fmla="*/ 559796 h 4571839"/>
              <a:gd name="connsiteX6119" fmla="*/ 4705787 w 5878513"/>
              <a:gd name="connsiteY6119" fmla="*/ 558209 h 4571839"/>
              <a:gd name="connsiteX6120" fmla="*/ 4711080 w 5878513"/>
              <a:gd name="connsiteY6120" fmla="*/ 556621 h 4571839"/>
              <a:gd name="connsiteX6121" fmla="*/ 4718490 w 5878513"/>
              <a:gd name="connsiteY6121" fmla="*/ 555034 h 4571839"/>
              <a:gd name="connsiteX6122" fmla="*/ 4722724 w 5878513"/>
              <a:gd name="connsiteY6122" fmla="*/ 557151 h 4571839"/>
              <a:gd name="connsiteX6123" fmla="*/ 4723253 w 5878513"/>
              <a:gd name="connsiteY6123" fmla="*/ 560325 h 4571839"/>
              <a:gd name="connsiteX6124" fmla="*/ 4728545 w 5878513"/>
              <a:gd name="connsiteY6124" fmla="*/ 558738 h 4571839"/>
              <a:gd name="connsiteX6125" fmla="*/ 4738601 w 5878513"/>
              <a:gd name="connsiteY6125" fmla="*/ 557151 h 4571839"/>
              <a:gd name="connsiteX6126" fmla="*/ 4741777 w 5878513"/>
              <a:gd name="connsiteY6126" fmla="*/ 553445 h 4571839"/>
              <a:gd name="connsiteX6127" fmla="*/ 4744423 w 5878513"/>
              <a:gd name="connsiteY6127" fmla="*/ 555034 h 4571839"/>
              <a:gd name="connsiteX6128" fmla="*/ 4750774 w 5878513"/>
              <a:gd name="connsiteY6128" fmla="*/ 554504 h 4571839"/>
              <a:gd name="connsiteX6129" fmla="*/ 4752362 w 5878513"/>
              <a:gd name="connsiteY6129" fmla="*/ 556621 h 4571839"/>
              <a:gd name="connsiteX6130" fmla="*/ 4754479 w 5878513"/>
              <a:gd name="connsiteY6130" fmla="*/ 554504 h 4571839"/>
              <a:gd name="connsiteX6131" fmla="*/ 4756067 w 5878513"/>
              <a:gd name="connsiteY6131" fmla="*/ 549741 h 4571839"/>
              <a:gd name="connsiteX6132" fmla="*/ 4760830 w 5878513"/>
              <a:gd name="connsiteY6132" fmla="*/ 551330 h 4571839"/>
              <a:gd name="connsiteX6133" fmla="*/ 4771945 w 5878513"/>
              <a:gd name="connsiteY6133" fmla="*/ 552917 h 4571839"/>
              <a:gd name="connsiteX6134" fmla="*/ 4778296 w 5878513"/>
              <a:gd name="connsiteY6134" fmla="*/ 551330 h 4571839"/>
              <a:gd name="connsiteX6135" fmla="*/ 4778825 w 5878513"/>
              <a:gd name="connsiteY6135" fmla="*/ 549213 h 4571839"/>
              <a:gd name="connsiteX6136" fmla="*/ 4785176 w 5878513"/>
              <a:gd name="connsiteY6136" fmla="*/ 551859 h 4571839"/>
              <a:gd name="connsiteX6137" fmla="*/ 4796291 w 5878513"/>
              <a:gd name="connsiteY6137" fmla="*/ 550271 h 4571839"/>
              <a:gd name="connsiteX6138" fmla="*/ 4800525 w 5878513"/>
              <a:gd name="connsiteY6138" fmla="*/ 553445 h 4571839"/>
              <a:gd name="connsiteX6139" fmla="*/ 4802642 w 5878513"/>
              <a:gd name="connsiteY6139" fmla="*/ 552917 h 4571839"/>
              <a:gd name="connsiteX6140" fmla="*/ 4805817 w 5878513"/>
              <a:gd name="connsiteY6140" fmla="*/ 549213 h 4571839"/>
              <a:gd name="connsiteX6141" fmla="*/ 4804759 w 5878513"/>
              <a:gd name="connsiteY6141" fmla="*/ 544979 h 4571839"/>
              <a:gd name="connsiteX6142" fmla="*/ 4806346 w 5878513"/>
              <a:gd name="connsiteY6142" fmla="*/ 546565 h 4571839"/>
              <a:gd name="connsiteX6143" fmla="*/ 4807405 w 5878513"/>
              <a:gd name="connsiteY6143" fmla="*/ 549741 h 4571839"/>
              <a:gd name="connsiteX6144" fmla="*/ 4816932 w 5878513"/>
              <a:gd name="connsiteY6144" fmla="*/ 546565 h 4571839"/>
              <a:gd name="connsiteX6145" fmla="*/ 4839690 w 5878513"/>
              <a:gd name="connsiteY6145" fmla="*/ 543393 h 4571839"/>
              <a:gd name="connsiteX6146" fmla="*/ 4876738 w 5878513"/>
              <a:gd name="connsiteY6146" fmla="*/ 542863 h 4571839"/>
              <a:gd name="connsiteX6147" fmla="*/ 4897908 w 5878513"/>
              <a:gd name="connsiteY6147" fmla="*/ 538099 h 4571839"/>
              <a:gd name="connsiteX6148" fmla="*/ 4897908 w 5878513"/>
              <a:gd name="connsiteY6148" fmla="*/ 542335 h 4571839"/>
              <a:gd name="connsiteX6149" fmla="*/ 4904789 w 5878513"/>
              <a:gd name="connsiteY6149" fmla="*/ 540747 h 4571839"/>
              <a:gd name="connsiteX6150" fmla="*/ 4905318 w 5878513"/>
              <a:gd name="connsiteY6150" fmla="*/ 542335 h 4571839"/>
              <a:gd name="connsiteX6151" fmla="*/ 4943424 w 5878513"/>
              <a:gd name="connsiteY6151" fmla="*/ 534390 h 4571839"/>
              <a:gd name="connsiteX6152" fmla="*/ 5018050 w 5878513"/>
              <a:gd name="connsiteY6152" fmla="*/ 526991 h 4571839"/>
              <a:gd name="connsiteX6153" fmla="*/ 5055627 w 5878513"/>
              <a:gd name="connsiteY6153" fmla="*/ 523817 h 4571839"/>
              <a:gd name="connsiteX6154" fmla="*/ 5009052 w 5878513"/>
              <a:gd name="connsiteY6154" fmla="*/ 532277 h 4571839"/>
              <a:gd name="connsiteX6155" fmla="*/ 4909552 w 5878513"/>
              <a:gd name="connsiteY6155" fmla="*/ 544450 h 4571839"/>
              <a:gd name="connsiteX6156" fmla="*/ 4865094 w 5878513"/>
              <a:gd name="connsiteY6156" fmla="*/ 546035 h 4571839"/>
              <a:gd name="connsiteX6157" fmla="*/ 4864565 w 5878513"/>
              <a:gd name="connsiteY6157" fmla="*/ 547624 h 4571839"/>
              <a:gd name="connsiteX6158" fmla="*/ 4865623 w 5878513"/>
              <a:gd name="connsiteY6158" fmla="*/ 553445 h 4571839"/>
              <a:gd name="connsiteX6159" fmla="*/ 4863506 w 5878513"/>
              <a:gd name="connsiteY6159" fmla="*/ 555034 h 4571839"/>
              <a:gd name="connsiteX6160" fmla="*/ 4860331 w 5878513"/>
              <a:gd name="connsiteY6160" fmla="*/ 551859 h 4571839"/>
              <a:gd name="connsiteX6161" fmla="*/ 4854509 w 5878513"/>
              <a:gd name="connsiteY6161" fmla="*/ 551330 h 4571839"/>
              <a:gd name="connsiteX6162" fmla="*/ 4851333 w 5878513"/>
              <a:gd name="connsiteY6162" fmla="*/ 551859 h 4571839"/>
              <a:gd name="connsiteX6163" fmla="*/ 4849746 w 5878513"/>
              <a:gd name="connsiteY6163" fmla="*/ 549213 h 4571839"/>
              <a:gd name="connsiteX6164" fmla="*/ 4842336 w 5878513"/>
              <a:gd name="connsiteY6164" fmla="*/ 549213 h 4571839"/>
              <a:gd name="connsiteX6165" fmla="*/ 4835985 w 5878513"/>
              <a:gd name="connsiteY6165" fmla="*/ 550271 h 4571839"/>
              <a:gd name="connsiteX6166" fmla="*/ 4837043 w 5878513"/>
              <a:gd name="connsiteY6166" fmla="*/ 554504 h 4571839"/>
              <a:gd name="connsiteX6167" fmla="*/ 4838631 w 5878513"/>
              <a:gd name="connsiteY6167" fmla="*/ 555034 h 4571839"/>
              <a:gd name="connsiteX6168" fmla="*/ 4831751 w 5878513"/>
              <a:gd name="connsiteY6168" fmla="*/ 553445 h 4571839"/>
              <a:gd name="connsiteX6169" fmla="*/ 4816402 w 5878513"/>
              <a:gd name="connsiteY6169" fmla="*/ 557151 h 4571839"/>
              <a:gd name="connsiteX6170" fmla="*/ 4810051 w 5878513"/>
              <a:gd name="connsiteY6170" fmla="*/ 561911 h 4571839"/>
              <a:gd name="connsiteX6171" fmla="*/ 4809522 w 5878513"/>
              <a:gd name="connsiteY6171" fmla="*/ 557151 h 4571839"/>
              <a:gd name="connsiteX6172" fmla="*/ 4800525 w 5878513"/>
              <a:gd name="connsiteY6172" fmla="*/ 560325 h 4571839"/>
              <a:gd name="connsiteX6173" fmla="*/ 4779884 w 5878513"/>
              <a:gd name="connsiteY6173" fmla="*/ 561911 h 4571839"/>
              <a:gd name="connsiteX6174" fmla="*/ 4769828 w 5878513"/>
              <a:gd name="connsiteY6174" fmla="*/ 558738 h 4571839"/>
              <a:gd name="connsiteX6175" fmla="*/ 4773003 w 5878513"/>
              <a:gd name="connsiteY6175" fmla="*/ 564027 h 4571839"/>
              <a:gd name="connsiteX6176" fmla="*/ 4774591 w 5878513"/>
              <a:gd name="connsiteY6176" fmla="*/ 569322 h 4571839"/>
              <a:gd name="connsiteX6177" fmla="*/ 4770357 w 5878513"/>
              <a:gd name="connsiteY6177" fmla="*/ 565086 h 4571839"/>
              <a:gd name="connsiteX6178" fmla="*/ 4766123 w 5878513"/>
              <a:gd name="connsiteY6178" fmla="*/ 561382 h 4571839"/>
              <a:gd name="connsiteX6179" fmla="*/ 4747599 w 5878513"/>
              <a:gd name="connsiteY6179" fmla="*/ 564027 h 4571839"/>
              <a:gd name="connsiteX6180" fmla="*/ 4710551 w 5878513"/>
              <a:gd name="connsiteY6180" fmla="*/ 568263 h 4571839"/>
              <a:gd name="connsiteX6181" fmla="*/ 4690439 w 5878513"/>
              <a:gd name="connsiteY6181" fmla="*/ 565617 h 4571839"/>
              <a:gd name="connsiteX6182" fmla="*/ 4691380 w 5878513"/>
              <a:gd name="connsiteY6182" fmla="*/ 568442 h 4571839"/>
              <a:gd name="connsiteX6183" fmla="*/ 4672444 w 5878513"/>
              <a:gd name="connsiteY6183" fmla="*/ 569322 h 4571839"/>
              <a:gd name="connsiteX6184" fmla="*/ 4624811 w 5878513"/>
              <a:gd name="connsiteY6184" fmla="*/ 577261 h 4571839"/>
              <a:gd name="connsiteX6185" fmla="*/ 4588040 w 5878513"/>
              <a:gd name="connsiteY6185" fmla="*/ 585079 h 4571839"/>
              <a:gd name="connsiteX6186" fmla="*/ 4586808 w 5878513"/>
              <a:gd name="connsiteY6186" fmla="*/ 586840 h 4571839"/>
              <a:gd name="connsiteX6187" fmla="*/ 4573045 w 5878513"/>
              <a:gd name="connsiteY6187" fmla="*/ 592667 h 4571839"/>
              <a:gd name="connsiteX6188" fmla="*/ 4559281 w 5878513"/>
              <a:gd name="connsiteY6188" fmla="*/ 594257 h 4571839"/>
              <a:gd name="connsiteX6189" fmla="*/ 4499528 w 5878513"/>
              <a:gd name="connsiteY6189" fmla="*/ 599147 h 4571839"/>
              <a:gd name="connsiteX6190" fmla="*/ 4498318 w 5878513"/>
              <a:gd name="connsiteY6190" fmla="*/ 599492 h 4571839"/>
              <a:gd name="connsiteX6191" fmla="*/ 4498318 w 5878513"/>
              <a:gd name="connsiteY6191" fmla="*/ 603198 h 4571839"/>
              <a:gd name="connsiteX6192" fmla="*/ 4488791 w 5878513"/>
              <a:gd name="connsiteY6192" fmla="*/ 602140 h 4571839"/>
              <a:gd name="connsiteX6193" fmla="*/ 4467092 w 5878513"/>
              <a:gd name="connsiteY6193" fmla="*/ 603729 h 4571839"/>
              <a:gd name="connsiteX6194" fmla="*/ 4435865 w 5878513"/>
              <a:gd name="connsiteY6194" fmla="*/ 611671 h 4571839"/>
              <a:gd name="connsiteX6195" fmla="*/ 4418400 w 5878513"/>
              <a:gd name="connsiteY6195" fmla="*/ 617493 h 4571839"/>
              <a:gd name="connsiteX6196" fmla="*/ 4417871 w 5878513"/>
              <a:gd name="connsiteY6196" fmla="*/ 611671 h 4571839"/>
              <a:gd name="connsiteX6197" fmla="*/ 4401464 w 5878513"/>
              <a:gd name="connsiteY6197" fmla="*/ 619082 h 4571839"/>
              <a:gd name="connsiteX6198" fmla="*/ 4364416 w 5878513"/>
              <a:gd name="connsiteY6198" fmla="*/ 625432 h 4571839"/>
              <a:gd name="connsiteX6199" fmla="*/ 4347479 w 5878513"/>
              <a:gd name="connsiteY6199" fmla="*/ 625432 h 4571839"/>
              <a:gd name="connsiteX6200" fmla="*/ 4348538 w 5878513"/>
              <a:gd name="connsiteY6200" fmla="*/ 625962 h 4571839"/>
              <a:gd name="connsiteX6201" fmla="*/ 4350655 w 5878513"/>
              <a:gd name="connsiteY6201" fmla="*/ 625962 h 4571839"/>
              <a:gd name="connsiteX6202" fmla="*/ 4342716 w 5878513"/>
              <a:gd name="connsiteY6202" fmla="*/ 628080 h 4571839"/>
              <a:gd name="connsiteX6203" fmla="*/ 4327897 w 5878513"/>
              <a:gd name="connsiteY6203" fmla="*/ 629136 h 4571839"/>
              <a:gd name="connsiteX6204" fmla="*/ 4319429 w 5878513"/>
              <a:gd name="connsiteY6204" fmla="*/ 632844 h 4571839"/>
              <a:gd name="connsiteX6205" fmla="*/ 4316253 w 5878513"/>
              <a:gd name="connsiteY6205" fmla="*/ 636545 h 4571839"/>
              <a:gd name="connsiteX6206" fmla="*/ 4314665 w 5878513"/>
              <a:gd name="connsiteY6206" fmla="*/ 634426 h 4571839"/>
              <a:gd name="connsiteX6207" fmla="*/ 4316253 w 5878513"/>
              <a:gd name="connsiteY6207" fmla="*/ 632310 h 4571839"/>
              <a:gd name="connsiteX6208" fmla="*/ 4301963 w 5878513"/>
              <a:gd name="connsiteY6208" fmla="*/ 636545 h 4571839"/>
              <a:gd name="connsiteX6209" fmla="*/ 4273383 w 5878513"/>
              <a:gd name="connsiteY6209" fmla="*/ 643426 h 4571839"/>
              <a:gd name="connsiteX6210" fmla="*/ 4262798 w 5878513"/>
              <a:gd name="connsiteY6210" fmla="*/ 641838 h 4571839"/>
              <a:gd name="connsiteX6211" fmla="*/ 4260681 w 5878513"/>
              <a:gd name="connsiteY6211" fmla="*/ 642897 h 4571839"/>
              <a:gd name="connsiteX6212" fmla="*/ 4263856 w 5878513"/>
              <a:gd name="connsiteY6212" fmla="*/ 645543 h 4571839"/>
              <a:gd name="connsiteX6213" fmla="*/ 4262269 w 5878513"/>
              <a:gd name="connsiteY6213" fmla="*/ 646601 h 4571839"/>
              <a:gd name="connsiteX6214" fmla="*/ 4251684 w 5878513"/>
              <a:gd name="connsiteY6214" fmla="*/ 645543 h 4571839"/>
              <a:gd name="connsiteX6215" fmla="*/ 4228396 w 5878513"/>
              <a:gd name="connsiteY6215" fmla="*/ 650836 h 4571839"/>
              <a:gd name="connsiteX6216" fmla="*/ 4216223 w 5878513"/>
              <a:gd name="connsiteY6216" fmla="*/ 656658 h 4571839"/>
              <a:gd name="connsiteX6217" fmla="*/ 4231042 w 5878513"/>
              <a:gd name="connsiteY6217" fmla="*/ 656658 h 4571839"/>
              <a:gd name="connsiteX6218" fmla="*/ 4257505 w 5878513"/>
              <a:gd name="connsiteY6218" fmla="*/ 658777 h 4571839"/>
              <a:gd name="connsiteX6219" fmla="*/ 4274442 w 5878513"/>
              <a:gd name="connsiteY6219" fmla="*/ 656658 h 4571839"/>
              <a:gd name="connsiteX6220" fmla="*/ 4281851 w 5878513"/>
              <a:gd name="connsiteY6220" fmla="*/ 653482 h 4571839"/>
              <a:gd name="connsiteX6221" fmla="*/ 4284498 w 5878513"/>
              <a:gd name="connsiteY6221" fmla="*/ 656658 h 4571839"/>
              <a:gd name="connsiteX6222" fmla="*/ 4278676 w 5878513"/>
              <a:gd name="connsiteY6222" fmla="*/ 660894 h 4571839"/>
              <a:gd name="connsiteX6223" fmla="*/ 4278676 w 5878513"/>
              <a:gd name="connsiteY6223" fmla="*/ 664069 h 4571839"/>
              <a:gd name="connsiteX6224" fmla="*/ 4291907 w 5878513"/>
              <a:gd name="connsiteY6224" fmla="*/ 659306 h 4571839"/>
              <a:gd name="connsiteX6225" fmla="*/ 4310431 w 5878513"/>
              <a:gd name="connsiteY6225" fmla="*/ 648718 h 4571839"/>
              <a:gd name="connsiteX6226" fmla="*/ 4323133 w 5878513"/>
              <a:gd name="connsiteY6226" fmla="*/ 646601 h 4571839"/>
              <a:gd name="connsiteX6227" fmla="*/ 4331602 w 5878513"/>
              <a:gd name="connsiteY6227" fmla="*/ 648718 h 4571839"/>
              <a:gd name="connsiteX6228" fmla="*/ 4324721 w 5878513"/>
              <a:gd name="connsiteY6228" fmla="*/ 648188 h 4571839"/>
              <a:gd name="connsiteX6229" fmla="*/ 4310431 w 5878513"/>
              <a:gd name="connsiteY6229" fmla="*/ 653482 h 4571839"/>
              <a:gd name="connsiteX6230" fmla="*/ 4307785 w 5878513"/>
              <a:gd name="connsiteY6230" fmla="*/ 659306 h 4571839"/>
              <a:gd name="connsiteX6231" fmla="*/ 4303551 w 5878513"/>
              <a:gd name="connsiteY6231" fmla="*/ 657718 h 4571839"/>
              <a:gd name="connsiteX6232" fmla="*/ 4295083 w 5878513"/>
              <a:gd name="connsiteY6232" fmla="*/ 660894 h 4571839"/>
              <a:gd name="connsiteX6233" fmla="*/ 4290319 w 5878513"/>
              <a:gd name="connsiteY6233" fmla="*/ 660894 h 4571839"/>
              <a:gd name="connsiteX6234" fmla="*/ 4293394 w 5878513"/>
              <a:gd name="connsiteY6234" fmla="*/ 663968 h 4571839"/>
              <a:gd name="connsiteX6235" fmla="*/ 4302559 w 5878513"/>
              <a:gd name="connsiteY6235" fmla="*/ 663403 h 4571839"/>
              <a:gd name="connsiteX6236" fmla="*/ 4309373 w 5878513"/>
              <a:gd name="connsiteY6236" fmla="*/ 660894 h 4571839"/>
              <a:gd name="connsiteX6237" fmla="*/ 4318158 w 5878513"/>
              <a:gd name="connsiteY6237" fmla="*/ 662443 h 4571839"/>
              <a:gd name="connsiteX6238" fmla="*/ 4333773 w 5878513"/>
              <a:gd name="connsiteY6238" fmla="*/ 661483 h 4571839"/>
              <a:gd name="connsiteX6239" fmla="*/ 4471407 w 5878513"/>
              <a:gd name="connsiteY6239" fmla="*/ 654602 h 4571839"/>
              <a:gd name="connsiteX6240" fmla="*/ 4477760 w 5878513"/>
              <a:gd name="connsiteY6240" fmla="*/ 654602 h 4571839"/>
              <a:gd name="connsiteX6241" fmla="*/ 4480936 w 5878513"/>
              <a:gd name="connsiteY6241" fmla="*/ 656188 h 4571839"/>
              <a:gd name="connsiteX6242" fmla="*/ 4481465 w 5878513"/>
              <a:gd name="connsiteY6242" fmla="*/ 658306 h 4571839"/>
              <a:gd name="connsiteX6243" fmla="*/ 4476172 w 5878513"/>
              <a:gd name="connsiteY6243" fmla="*/ 659895 h 4571839"/>
              <a:gd name="connsiteX6244" fmla="*/ 4380357 w 5878513"/>
              <a:gd name="connsiteY6244" fmla="*/ 672598 h 4571839"/>
              <a:gd name="connsiteX6245" fmla="*/ 4345959 w 5878513"/>
              <a:gd name="connsiteY6245" fmla="*/ 676482 h 4571839"/>
              <a:gd name="connsiteX6246" fmla="*/ 4346950 w 5878513"/>
              <a:gd name="connsiteY6246" fmla="*/ 679950 h 4571839"/>
              <a:gd name="connsiteX6247" fmla="*/ 4343774 w 5878513"/>
              <a:gd name="connsiteY6247" fmla="*/ 682595 h 4571839"/>
              <a:gd name="connsiteX6248" fmla="*/ 4336894 w 5878513"/>
              <a:gd name="connsiteY6248" fmla="*/ 679950 h 4571839"/>
              <a:gd name="connsiteX6249" fmla="*/ 4333323 w 5878513"/>
              <a:gd name="connsiteY6249" fmla="*/ 677909 h 4571839"/>
              <a:gd name="connsiteX6250" fmla="*/ 4332255 w 5878513"/>
              <a:gd name="connsiteY6250" fmla="*/ 678029 h 4571839"/>
              <a:gd name="connsiteX6251" fmla="*/ 4323133 w 5878513"/>
              <a:gd name="connsiteY6251" fmla="*/ 679950 h 4571839"/>
              <a:gd name="connsiteX6252" fmla="*/ 4311490 w 5878513"/>
              <a:gd name="connsiteY6252" fmla="*/ 681537 h 4571839"/>
              <a:gd name="connsiteX6253" fmla="*/ 4310960 w 5878513"/>
              <a:gd name="connsiteY6253" fmla="*/ 683123 h 4571839"/>
              <a:gd name="connsiteX6254" fmla="*/ 4304080 w 5878513"/>
              <a:gd name="connsiteY6254" fmla="*/ 683123 h 4571839"/>
              <a:gd name="connsiteX6255" fmla="*/ 4300815 w 5878513"/>
              <a:gd name="connsiteY6255" fmla="*/ 681578 h 4571839"/>
              <a:gd name="connsiteX6256" fmla="*/ 4283812 w 5878513"/>
              <a:gd name="connsiteY6256" fmla="*/ 683496 h 4571839"/>
              <a:gd name="connsiteX6257" fmla="*/ 4286512 w 5878513"/>
              <a:gd name="connsiteY6257" fmla="*/ 686194 h 4571839"/>
              <a:gd name="connsiteX6258" fmla="*/ 4286683 w 5878513"/>
              <a:gd name="connsiteY6258" fmla="*/ 686286 h 4571839"/>
              <a:gd name="connsiteX6259" fmla="*/ 4296670 w 5878513"/>
              <a:gd name="connsiteY6259" fmla="*/ 684710 h 4571839"/>
              <a:gd name="connsiteX6260" fmla="*/ 4301963 w 5878513"/>
              <a:gd name="connsiteY6260" fmla="*/ 686297 h 4571839"/>
              <a:gd name="connsiteX6261" fmla="*/ 4304080 w 5878513"/>
              <a:gd name="connsiteY6261" fmla="*/ 690001 h 4571839"/>
              <a:gd name="connsiteX6262" fmla="*/ 4305668 w 5878513"/>
              <a:gd name="connsiteY6262" fmla="*/ 693176 h 4571839"/>
              <a:gd name="connsiteX6263" fmla="*/ 4310960 w 5878513"/>
              <a:gd name="connsiteY6263" fmla="*/ 693176 h 4571839"/>
              <a:gd name="connsiteX6264" fmla="*/ 4323133 w 5878513"/>
              <a:gd name="connsiteY6264" fmla="*/ 688413 h 4571839"/>
              <a:gd name="connsiteX6265" fmla="*/ 4327897 w 5878513"/>
              <a:gd name="connsiteY6265" fmla="*/ 690529 h 4571839"/>
              <a:gd name="connsiteX6266" fmla="*/ 4314665 w 5878513"/>
              <a:gd name="connsiteY6266" fmla="*/ 694761 h 4571839"/>
              <a:gd name="connsiteX6267" fmla="*/ 4297348 w 5878513"/>
              <a:gd name="connsiteY6267" fmla="*/ 697307 h 4571839"/>
              <a:gd name="connsiteX6268" fmla="*/ 4297553 w 5878513"/>
              <a:gd name="connsiteY6268" fmla="*/ 699157 h 4571839"/>
              <a:gd name="connsiteX6269" fmla="*/ 4299317 w 5878513"/>
              <a:gd name="connsiteY6269" fmla="*/ 698465 h 4571839"/>
              <a:gd name="connsiteX6270" fmla="*/ 4306197 w 5878513"/>
              <a:gd name="connsiteY6270" fmla="*/ 700051 h 4571839"/>
              <a:gd name="connsiteX6271" fmla="*/ 4324721 w 5878513"/>
              <a:gd name="connsiteY6271" fmla="*/ 693704 h 4571839"/>
              <a:gd name="connsiteX6272" fmla="*/ 4331602 w 5878513"/>
              <a:gd name="connsiteY6272" fmla="*/ 688413 h 4571839"/>
              <a:gd name="connsiteX6273" fmla="*/ 4355947 w 5878513"/>
              <a:gd name="connsiteY6273" fmla="*/ 683123 h 4571839"/>
              <a:gd name="connsiteX6274" fmla="*/ 4387174 w 5878513"/>
              <a:gd name="connsiteY6274" fmla="*/ 675715 h 4571839"/>
              <a:gd name="connsiteX6275" fmla="*/ 4413637 w 5878513"/>
              <a:gd name="connsiteY6275" fmla="*/ 674656 h 4571839"/>
              <a:gd name="connsiteX6276" fmla="*/ 4470267 w 5878513"/>
              <a:gd name="connsiteY6276" fmla="*/ 667776 h 4571839"/>
              <a:gd name="connsiteX6277" fmla="*/ 4527427 w 5878513"/>
              <a:gd name="connsiteY6277" fmla="*/ 658777 h 4571839"/>
              <a:gd name="connsiteX6278" fmla="*/ 4585116 w 5878513"/>
              <a:gd name="connsiteY6278" fmla="*/ 654013 h 4571839"/>
              <a:gd name="connsiteX6279" fmla="*/ 4613696 w 5878513"/>
              <a:gd name="connsiteY6279" fmla="*/ 656658 h 4571839"/>
              <a:gd name="connsiteX6280" fmla="*/ 4630103 w 5878513"/>
              <a:gd name="connsiteY6280" fmla="*/ 653482 h 4571839"/>
              <a:gd name="connsiteX6281" fmla="*/ 4644923 w 5878513"/>
              <a:gd name="connsiteY6281" fmla="*/ 646601 h 4571839"/>
              <a:gd name="connsiteX6282" fmla="*/ 4643335 w 5878513"/>
              <a:gd name="connsiteY6282" fmla="*/ 649778 h 4571839"/>
              <a:gd name="connsiteX6283" fmla="*/ 4639630 w 5878513"/>
              <a:gd name="connsiteY6283" fmla="*/ 653482 h 4571839"/>
              <a:gd name="connsiteX6284" fmla="*/ 4641218 w 5878513"/>
              <a:gd name="connsiteY6284" fmla="*/ 654013 h 4571839"/>
              <a:gd name="connsiteX6285" fmla="*/ 4643864 w 5878513"/>
              <a:gd name="connsiteY6285" fmla="*/ 654013 h 4571839"/>
              <a:gd name="connsiteX6286" fmla="*/ 4640159 w 5878513"/>
              <a:gd name="connsiteY6286" fmla="*/ 658777 h 4571839"/>
              <a:gd name="connsiteX6287" fmla="*/ 4638042 w 5878513"/>
              <a:gd name="connsiteY6287" fmla="*/ 664599 h 4571839"/>
              <a:gd name="connsiteX6288" fmla="*/ 4647040 w 5878513"/>
              <a:gd name="connsiteY6288" fmla="*/ 665659 h 4571839"/>
              <a:gd name="connsiteX6289" fmla="*/ 4668210 w 5878513"/>
              <a:gd name="connsiteY6289" fmla="*/ 662482 h 4571839"/>
              <a:gd name="connsiteX6290" fmla="*/ 4677737 w 5878513"/>
              <a:gd name="connsiteY6290" fmla="*/ 665659 h 4571839"/>
              <a:gd name="connsiteX6291" fmla="*/ 4676678 w 5878513"/>
              <a:gd name="connsiteY6291" fmla="*/ 668834 h 4571839"/>
              <a:gd name="connsiteX6292" fmla="*/ 4679324 w 5878513"/>
              <a:gd name="connsiteY6292" fmla="*/ 674656 h 4571839"/>
              <a:gd name="connsiteX6293" fmla="*/ 4681971 w 5878513"/>
              <a:gd name="connsiteY6293" fmla="*/ 676245 h 4571839"/>
              <a:gd name="connsiteX6294" fmla="*/ 4684617 w 5878513"/>
              <a:gd name="connsiteY6294" fmla="*/ 667776 h 4571839"/>
              <a:gd name="connsiteX6295" fmla="*/ 4698907 w 5878513"/>
              <a:gd name="connsiteY6295" fmla="*/ 659306 h 4571839"/>
              <a:gd name="connsiteX6296" fmla="*/ 4704200 w 5878513"/>
              <a:gd name="connsiteY6296" fmla="*/ 653482 h 4571839"/>
              <a:gd name="connsiteX6297" fmla="*/ 4708963 w 5878513"/>
              <a:gd name="connsiteY6297" fmla="*/ 653482 h 4571839"/>
              <a:gd name="connsiteX6298" fmla="*/ 4712138 w 5878513"/>
              <a:gd name="connsiteY6298" fmla="*/ 655599 h 4571839"/>
              <a:gd name="connsiteX6299" fmla="*/ 4705787 w 5878513"/>
              <a:gd name="connsiteY6299" fmla="*/ 657188 h 4571839"/>
              <a:gd name="connsiteX6300" fmla="*/ 4697319 w 5878513"/>
              <a:gd name="connsiteY6300" fmla="*/ 664069 h 4571839"/>
              <a:gd name="connsiteX6301" fmla="*/ 4690439 w 5878513"/>
              <a:gd name="connsiteY6301" fmla="*/ 665659 h 4571839"/>
              <a:gd name="connsiteX6302" fmla="*/ 4690439 w 5878513"/>
              <a:gd name="connsiteY6302" fmla="*/ 669363 h 4571839"/>
              <a:gd name="connsiteX6303" fmla="*/ 4695202 w 5878513"/>
              <a:gd name="connsiteY6303" fmla="*/ 669893 h 4571839"/>
              <a:gd name="connsiteX6304" fmla="*/ 4697319 w 5878513"/>
              <a:gd name="connsiteY6304" fmla="*/ 670951 h 4571839"/>
              <a:gd name="connsiteX6305" fmla="*/ 4693614 w 5878513"/>
              <a:gd name="connsiteY6305" fmla="*/ 674127 h 4571839"/>
              <a:gd name="connsiteX6306" fmla="*/ 4687263 w 5878513"/>
              <a:gd name="connsiteY6306" fmla="*/ 675715 h 4571839"/>
              <a:gd name="connsiteX6307" fmla="*/ 4688851 w 5878513"/>
              <a:gd name="connsiteY6307" fmla="*/ 678362 h 4571839"/>
              <a:gd name="connsiteX6308" fmla="*/ 4688322 w 5878513"/>
              <a:gd name="connsiteY6308" fmla="*/ 681537 h 4571839"/>
              <a:gd name="connsiteX6309" fmla="*/ 4692027 w 5878513"/>
              <a:gd name="connsiteY6309" fmla="*/ 681007 h 4571839"/>
              <a:gd name="connsiteX6310" fmla="*/ 4695731 w 5878513"/>
              <a:gd name="connsiteY6310" fmla="*/ 678362 h 4571839"/>
              <a:gd name="connsiteX6311" fmla="*/ 4696790 w 5878513"/>
              <a:gd name="connsiteY6311" fmla="*/ 675715 h 4571839"/>
              <a:gd name="connsiteX6312" fmla="*/ 4709492 w 5878513"/>
              <a:gd name="connsiteY6312" fmla="*/ 675715 h 4571839"/>
              <a:gd name="connsiteX6313" fmla="*/ 4722724 w 5878513"/>
              <a:gd name="connsiteY6313" fmla="*/ 672539 h 4571839"/>
              <a:gd name="connsiteX6314" fmla="*/ 4728016 w 5878513"/>
              <a:gd name="connsiteY6314" fmla="*/ 675715 h 4571839"/>
              <a:gd name="connsiteX6315" fmla="*/ 4740189 w 5878513"/>
              <a:gd name="connsiteY6315" fmla="*/ 676245 h 4571839"/>
              <a:gd name="connsiteX6316" fmla="*/ 4758184 w 5878513"/>
              <a:gd name="connsiteY6316" fmla="*/ 671481 h 4571839"/>
              <a:gd name="connsiteX6317" fmla="*/ 4769298 w 5878513"/>
              <a:gd name="connsiteY6317" fmla="*/ 667776 h 4571839"/>
              <a:gd name="connsiteX6318" fmla="*/ 4771945 w 5878513"/>
              <a:gd name="connsiteY6318" fmla="*/ 668834 h 4571839"/>
              <a:gd name="connsiteX6319" fmla="*/ 4775120 w 5878513"/>
              <a:gd name="connsiteY6319" fmla="*/ 670951 h 4571839"/>
              <a:gd name="connsiteX6320" fmla="*/ 4794703 w 5878513"/>
              <a:gd name="connsiteY6320" fmla="*/ 668834 h 4571839"/>
              <a:gd name="connsiteX6321" fmla="*/ 4828575 w 5878513"/>
              <a:gd name="connsiteY6321" fmla="*/ 660364 h 4571839"/>
              <a:gd name="connsiteX6322" fmla="*/ 4849746 w 5878513"/>
              <a:gd name="connsiteY6322" fmla="*/ 659306 h 4571839"/>
              <a:gd name="connsiteX6323" fmla="*/ 4858743 w 5878513"/>
              <a:gd name="connsiteY6323" fmla="*/ 661952 h 4571839"/>
              <a:gd name="connsiteX6324" fmla="*/ 4861919 w 5878513"/>
              <a:gd name="connsiteY6324" fmla="*/ 659306 h 4571839"/>
              <a:gd name="connsiteX6325" fmla="*/ 4868270 w 5878513"/>
              <a:gd name="connsiteY6325" fmla="*/ 662482 h 4571839"/>
              <a:gd name="connsiteX6326" fmla="*/ 4869857 w 5878513"/>
              <a:gd name="connsiteY6326" fmla="*/ 666188 h 4571839"/>
              <a:gd name="connsiteX6327" fmla="*/ 4865094 w 5878513"/>
              <a:gd name="connsiteY6327" fmla="*/ 669893 h 4571839"/>
              <a:gd name="connsiteX6328" fmla="*/ 4852921 w 5878513"/>
              <a:gd name="connsiteY6328" fmla="*/ 675715 h 4571839"/>
              <a:gd name="connsiteX6329" fmla="*/ 4849216 w 5878513"/>
              <a:gd name="connsiteY6329" fmla="*/ 679950 h 4571839"/>
              <a:gd name="connsiteX6330" fmla="*/ 4850804 w 5878513"/>
              <a:gd name="connsiteY6330" fmla="*/ 683123 h 4571839"/>
              <a:gd name="connsiteX6331" fmla="*/ 4854509 w 5878513"/>
              <a:gd name="connsiteY6331" fmla="*/ 687884 h 4571839"/>
              <a:gd name="connsiteX6332" fmla="*/ 4857685 w 5878513"/>
              <a:gd name="connsiteY6332" fmla="*/ 687884 h 4571839"/>
              <a:gd name="connsiteX6333" fmla="*/ 4860331 w 5878513"/>
              <a:gd name="connsiteY6333" fmla="*/ 685238 h 4571839"/>
              <a:gd name="connsiteX6334" fmla="*/ 4865623 w 5878513"/>
              <a:gd name="connsiteY6334" fmla="*/ 684710 h 4571839"/>
              <a:gd name="connsiteX6335" fmla="*/ 4867211 w 5878513"/>
              <a:gd name="connsiteY6335" fmla="*/ 682595 h 4571839"/>
              <a:gd name="connsiteX6336" fmla="*/ 4866682 w 5878513"/>
              <a:gd name="connsiteY6336" fmla="*/ 679420 h 4571839"/>
              <a:gd name="connsiteX6337" fmla="*/ 4868799 w 5878513"/>
              <a:gd name="connsiteY6337" fmla="*/ 679950 h 4571839"/>
              <a:gd name="connsiteX6338" fmla="*/ 4867211 w 5878513"/>
              <a:gd name="connsiteY6338" fmla="*/ 686825 h 4571839"/>
              <a:gd name="connsiteX6339" fmla="*/ 4877267 w 5878513"/>
              <a:gd name="connsiteY6339" fmla="*/ 686297 h 4571839"/>
              <a:gd name="connsiteX6340" fmla="*/ 4892616 w 5878513"/>
              <a:gd name="connsiteY6340" fmla="*/ 693176 h 4571839"/>
              <a:gd name="connsiteX6341" fmla="*/ 4899496 w 5878513"/>
              <a:gd name="connsiteY6341" fmla="*/ 693704 h 4571839"/>
              <a:gd name="connsiteX6342" fmla="*/ 4896320 w 5878513"/>
              <a:gd name="connsiteY6342" fmla="*/ 695817 h 4571839"/>
              <a:gd name="connsiteX6343" fmla="*/ 4888911 w 5878513"/>
              <a:gd name="connsiteY6343" fmla="*/ 695817 h 4571839"/>
              <a:gd name="connsiteX6344" fmla="*/ 4875150 w 5878513"/>
              <a:gd name="connsiteY6344" fmla="*/ 693176 h 4571839"/>
              <a:gd name="connsiteX6345" fmla="*/ 4862977 w 5878513"/>
              <a:gd name="connsiteY6345" fmla="*/ 695290 h 4571839"/>
              <a:gd name="connsiteX6346" fmla="*/ 4861389 w 5878513"/>
              <a:gd name="connsiteY6346" fmla="*/ 698465 h 4571839"/>
              <a:gd name="connsiteX6347" fmla="*/ 4862977 w 5878513"/>
              <a:gd name="connsiteY6347" fmla="*/ 704287 h 4571839"/>
              <a:gd name="connsiteX6348" fmla="*/ 4865094 w 5878513"/>
              <a:gd name="connsiteY6348" fmla="*/ 707462 h 4571839"/>
              <a:gd name="connsiteX6349" fmla="*/ 4874092 w 5878513"/>
              <a:gd name="connsiteY6349" fmla="*/ 707462 h 4571839"/>
              <a:gd name="connsiteX6350" fmla="*/ 4877796 w 5878513"/>
              <a:gd name="connsiteY6350" fmla="*/ 707990 h 4571839"/>
              <a:gd name="connsiteX6351" fmla="*/ 4875679 w 5878513"/>
              <a:gd name="connsiteY6351" fmla="*/ 712225 h 4571839"/>
              <a:gd name="connsiteX6352" fmla="*/ 4867211 w 5878513"/>
              <a:gd name="connsiteY6352" fmla="*/ 712225 h 4571839"/>
              <a:gd name="connsiteX6353" fmla="*/ 4864565 w 5878513"/>
              <a:gd name="connsiteY6353" fmla="*/ 716459 h 4571839"/>
              <a:gd name="connsiteX6354" fmla="*/ 4856626 w 5878513"/>
              <a:gd name="connsiteY6354" fmla="*/ 714343 h 4571839"/>
              <a:gd name="connsiteX6355" fmla="*/ 4841278 w 5878513"/>
              <a:gd name="connsiteY6355" fmla="*/ 714871 h 4571839"/>
              <a:gd name="connsiteX6356" fmla="*/ 4835456 w 5878513"/>
              <a:gd name="connsiteY6356" fmla="*/ 719634 h 4571839"/>
              <a:gd name="connsiteX6357" fmla="*/ 4835456 w 5878513"/>
              <a:gd name="connsiteY6357" fmla="*/ 724393 h 4571839"/>
              <a:gd name="connsiteX6358" fmla="*/ 4806346 w 5878513"/>
              <a:gd name="connsiteY6358" fmla="*/ 727038 h 4571839"/>
              <a:gd name="connsiteX6359" fmla="*/ 4748657 w 5878513"/>
              <a:gd name="connsiteY6359" fmla="*/ 740266 h 4571839"/>
              <a:gd name="connsiteX6360" fmla="*/ 4692027 w 5878513"/>
              <a:gd name="connsiteY6360" fmla="*/ 755608 h 4571839"/>
              <a:gd name="connsiteX6361" fmla="*/ 4636454 w 5878513"/>
              <a:gd name="connsiteY6361" fmla="*/ 766721 h 4571839"/>
              <a:gd name="connsiteX6362" fmla="*/ 4609992 w 5878513"/>
              <a:gd name="connsiteY6362" fmla="*/ 767778 h 4571839"/>
              <a:gd name="connsiteX6363" fmla="*/ 4608404 w 5878513"/>
              <a:gd name="connsiteY6363" fmla="*/ 768307 h 4571839"/>
              <a:gd name="connsiteX6364" fmla="*/ 4609992 w 5878513"/>
              <a:gd name="connsiteY6364" fmla="*/ 770955 h 4571839"/>
              <a:gd name="connsiteX6365" fmla="*/ 4608404 w 5878513"/>
              <a:gd name="connsiteY6365" fmla="*/ 772011 h 4571839"/>
              <a:gd name="connsiteX6366" fmla="*/ 4604170 w 5878513"/>
              <a:gd name="connsiteY6366" fmla="*/ 770955 h 4571839"/>
              <a:gd name="connsiteX6367" fmla="*/ 4597289 w 5878513"/>
              <a:gd name="connsiteY6367" fmla="*/ 773601 h 4571839"/>
              <a:gd name="connsiteX6368" fmla="*/ 4593585 w 5878513"/>
              <a:gd name="connsiteY6368" fmla="*/ 773072 h 4571839"/>
              <a:gd name="connsiteX6369" fmla="*/ 4598348 w 5878513"/>
              <a:gd name="connsiteY6369" fmla="*/ 776775 h 4571839"/>
              <a:gd name="connsiteX6370" fmla="*/ 4610521 w 5878513"/>
              <a:gd name="connsiteY6370" fmla="*/ 775189 h 4571839"/>
              <a:gd name="connsiteX6371" fmla="*/ 4615813 w 5878513"/>
              <a:gd name="connsiteY6371" fmla="*/ 773072 h 4571839"/>
              <a:gd name="connsiteX6372" fmla="*/ 4629045 w 5878513"/>
              <a:gd name="connsiteY6372" fmla="*/ 772011 h 4571839"/>
              <a:gd name="connsiteX6373" fmla="*/ 4642276 w 5878513"/>
              <a:gd name="connsiteY6373" fmla="*/ 771484 h 4571839"/>
              <a:gd name="connsiteX6374" fmla="*/ 4666093 w 5878513"/>
              <a:gd name="connsiteY6374" fmla="*/ 767778 h 4571839"/>
              <a:gd name="connsiteX6375" fmla="*/ 4697319 w 5878513"/>
              <a:gd name="connsiteY6375" fmla="*/ 764603 h 4571839"/>
              <a:gd name="connsiteX6376" fmla="*/ 4699436 w 5878513"/>
              <a:gd name="connsiteY6376" fmla="*/ 767778 h 4571839"/>
              <a:gd name="connsiteX6377" fmla="*/ 4705258 w 5878513"/>
              <a:gd name="connsiteY6377" fmla="*/ 769365 h 4571839"/>
              <a:gd name="connsiteX6378" fmla="*/ 4714785 w 5878513"/>
              <a:gd name="connsiteY6378" fmla="*/ 766721 h 4571839"/>
              <a:gd name="connsiteX6379" fmla="*/ 4721136 w 5878513"/>
              <a:gd name="connsiteY6379" fmla="*/ 766191 h 4571839"/>
              <a:gd name="connsiteX6380" fmla="*/ 4717431 w 5878513"/>
              <a:gd name="connsiteY6380" fmla="*/ 769895 h 4571839"/>
              <a:gd name="connsiteX6381" fmla="*/ 4702083 w 5878513"/>
              <a:gd name="connsiteY6381" fmla="*/ 771484 h 4571839"/>
              <a:gd name="connsiteX6382" fmla="*/ 4696790 w 5878513"/>
              <a:gd name="connsiteY6382" fmla="*/ 770955 h 4571839"/>
              <a:gd name="connsiteX6383" fmla="*/ 4690439 w 5878513"/>
              <a:gd name="connsiteY6383" fmla="*/ 777835 h 4571839"/>
              <a:gd name="connsiteX6384" fmla="*/ 4680383 w 5878513"/>
              <a:gd name="connsiteY6384" fmla="*/ 783657 h 4571839"/>
              <a:gd name="connsiteX6385" fmla="*/ 4679854 w 5878513"/>
              <a:gd name="connsiteY6385" fmla="*/ 778892 h 4571839"/>
              <a:gd name="connsiteX6386" fmla="*/ 4676678 w 5878513"/>
              <a:gd name="connsiteY6386" fmla="*/ 781542 h 4571839"/>
              <a:gd name="connsiteX6387" fmla="*/ 4671386 w 5878513"/>
              <a:gd name="connsiteY6387" fmla="*/ 781542 h 4571839"/>
              <a:gd name="connsiteX6388" fmla="*/ 4672444 w 5878513"/>
              <a:gd name="connsiteY6388" fmla="*/ 784185 h 4571839"/>
              <a:gd name="connsiteX6389" fmla="*/ 4673503 w 5878513"/>
              <a:gd name="connsiteY6389" fmla="*/ 787362 h 4571839"/>
              <a:gd name="connsiteX6390" fmla="*/ 4671386 w 5878513"/>
              <a:gd name="connsiteY6390" fmla="*/ 785246 h 4571839"/>
              <a:gd name="connsiteX6391" fmla="*/ 4666093 w 5878513"/>
              <a:gd name="connsiteY6391" fmla="*/ 785246 h 4571839"/>
              <a:gd name="connsiteX6392" fmla="*/ 4657625 w 5878513"/>
              <a:gd name="connsiteY6392" fmla="*/ 788949 h 4571839"/>
              <a:gd name="connsiteX6393" fmla="*/ 4653920 w 5878513"/>
              <a:gd name="connsiteY6393" fmla="*/ 792656 h 4571839"/>
              <a:gd name="connsiteX6394" fmla="*/ 4651803 w 5878513"/>
              <a:gd name="connsiteY6394" fmla="*/ 792126 h 4571839"/>
              <a:gd name="connsiteX6395" fmla="*/ 4653920 w 5878513"/>
              <a:gd name="connsiteY6395" fmla="*/ 788421 h 4571839"/>
              <a:gd name="connsiteX6396" fmla="*/ 4653920 w 5878513"/>
              <a:gd name="connsiteY6396" fmla="*/ 786833 h 4571839"/>
              <a:gd name="connsiteX6397" fmla="*/ 4649157 w 5878513"/>
              <a:gd name="connsiteY6397" fmla="*/ 788949 h 4571839"/>
              <a:gd name="connsiteX6398" fmla="*/ 4643864 w 5878513"/>
              <a:gd name="connsiteY6398" fmla="*/ 788421 h 4571839"/>
              <a:gd name="connsiteX6399" fmla="*/ 4642276 w 5878513"/>
              <a:gd name="connsiteY6399" fmla="*/ 788949 h 4571839"/>
              <a:gd name="connsiteX6400" fmla="*/ 4644923 w 5878513"/>
              <a:gd name="connsiteY6400" fmla="*/ 792126 h 4571839"/>
              <a:gd name="connsiteX6401" fmla="*/ 4646510 w 5878513"/>
              <a:gd name="connsiteY6401" fmla="*/ 792126 h 4571839"/>
              <a:gd name="connsiteX6402" fmla="*/ 4640159 w 5878513"/>
              <a:gd name="connsiteY6402" fmla="*/ 792656 h 4571839"/>
              <a:gd name="connsiteX6403" fmla="*/ 4631691 w 5878513"/>
              <a:gd name="connsiteY6403" fmla="*/ 795827 h 4571839"/>
              <a:gd name="connsiteX6404" fmla="*/ 4632750 w 5878513"/>
              <a:gd name="connsiteY6404" fmla="*/ 799002 h 4571839"/>
              <a:gd name="connsiteX6405" fmla="*/ 4636984 w 5878513"/>
              <a:gd name="connsiteY6405" fmla="*/ 799002 h 4571839"/>
              <a:gd name="connsiteX6406" fmla="*/ 4635396 w 5878513"/>
              <a:gd name="connsiteY6406" fmla="*/ 801117 h 4571839"/>
              <a:gd name="connsiteX6407" fmla="*/ 4650215 w 5878513"/>
              <a:gd name="connsiteY6407" fmla="*/ 802706 h 4571839"/>
              <a:gd name="connsiteX6408" fmla="*/ 4663976 w 5878513"/>
              <a:gd name="connsiteY6408" fmla="*/ 805880 h 4571839"/>
              <a:gd name="connsiteX6409" fmla="*/ 4660800 w 5878513"/>
              <a:gd name="connsiteY6409" fmla="*/ 807467 h 4571839"/>
              <a:gd name="connsiteX6410" fmla="*/ 4644923 w 5878513"/>
              <a:gd name="connsiteY6410" fmla="*/ 807997 h 4571839"/>
              <a:gd name="connsiteX6411" fmla="*/ 4641218 w 5878513"/>
              <a:gd name="connsiteY6411" fmla="*/ 811169 h 4571839"/>
              <a:gd name="connsiteX6412" fmla="*/ 4649157 w 5878513"/>
              <a:gd name="connsiteY6412" fmla="*/ 814346 h 4571839"/>
              <a:gd name="connsiteX6413" fmla="*/ 4667151 w 5878513"/>
              <a:gd name="connsiteY6413" fmla="*/ 812759 h 4571839"/>
              <a:gd name="connsiteX6414" fmla="*/ 4674561 w 5878513"/>
              <a:gd name="connsiteY6414" fmla="*/ 810112 h 4571839"/>
              <a:gd name="connsiteX6415" fmla="*/ 4672973 w 5878513"/>
              <a:gd name="connsiteY6415" fmla="*/ 813288 h 4571839"/>
              <a:gd name="connsiteX6416" fmla="*/ 4667151 w 5878513"/>
              <a:gd name="connsiteY6416" fmla="*/ 816462 h 4571839"/>
              <a:gd name="connsiteX6417" fmla="*/ 4662388 w 5878513"/>
              <a:gd name="connsiteY6417" fmla="*/ 816462 h 4571839"/>
              <a:gd name="connsiteX6418" fmla="*/ 4662917 w 5878513"/>
              <a:gd name="connsiteY6418" fmla="*/ 818049 h 4571839"/>
              <a:gd name="connsiteX6419" fmla="*/ 4665564 w 5878513"/>
              <a:gd name="connsiteY6419" fmla="*/ 818049 h 4571839"/>
              <a:gd name="connsiteX6420" fmla="*/ 4663976 w 5878513"/>
              <a:gd name="connsiteY6420" fmla="*/ 819639 h 4571839"/>
              <a:gd name="connsiteX6421" fmla="*/ 4661330 w 5878513"/>
              <a:gd name="connsiteY6421" fmla="*/ 819639 h 4571839"/>
              <a:gd name="connsiteX6422" fmla="*/ 4676678 w 5878513"/>
              <a:gd name="connsiteY6422" fmla="*/ 820168 h 4571839"/>
              <a:gd name="connsiteX6423" fmla="*/ 4693614 w 5878513"/>
              <a:gd name="connsiteY6423" fmla="*/ 821756 h 4571839"/>
              <a:gd name="connsiteX6424" fmla="*/ 4693614 w 5878513"/>
              <a:gd name="connsiteY6424" fmla="*/ 825454 h 4571839"/>
              <a:gd name="connsiteX6425" fmla="*/ 4698378 w 5878513"/>
              <a:gd name="connsiteY6425" fmla="*/ 827038 h 4571839"/>
              <a:gd name="connsiteX6426" fmla="*/ 4707375 w 5878513"/>
              <a:gd name="connsiteY6426" fmla="*/ 825454 h 4571839"/>
              <a:gd name="connsiteX6427" fmla="*/ 4711080 w 5878513"/>
              <a:gd name="connsiteY6427" fmla="*/ 828629 h 4571839"/>
              <a:gd name="connsiteX6428" fmla="*/ 4692556 w 5878513"/>
              <a:gd name="connsiteY6428" fmla="*/ 830215 h 4571839"/>
              <a:gd name="connsiteX6429" fmla="*/ 4672973 w 5878513"/>
              <a:gd name="connsiteY6429" fmla="*/ 837630 h 4571839"/>
              <a:gd name="connsiteX6430" fmla="*/ 4659213 w 5878513"/>
              <a:gd name="connsiteY6430" fmla="*/ 840274 h 4571839"/>
              <a:gd name="connsiteX6431" fmla="*/ 4650215 w 5878513"/>
              <a:gd name="connsiteY6431" fmla="*/ 839217 h 4571839"/>
              <a:gd name="connsiteX6432" fmla="*/ 4648098 w 5878513"/>
              <a:gd name="connsiteY6432" fmla="*/ 841329 h 4571839"/>
              <a:gd name="connsiteX6433" fmla="*/ 4649157 w 5878513"/>
              <a:gd name="connsiteY6433" fmla="*/ 842390 h 4571839"/>
              <a:gd name="connsiteX6434" fmla="*/ 4644923 w 5878513"/>
              <a:gd name="connsiteY6434" fmla="*/ 845560 h 4571839"/>
              <a:gd name="connsiteX6435" fmla="*/ 4630103 w 5878513"/>
              <a:gd name="connsiteY6435" fmla="*/ 847146 h 4571839"/>
              <a:gd name="connsiteX6436" fmla="*/ 4625869 w 5878513"/>
              <a:gd name="connsiteY6436" fmla="*/ 849793 h 4571839"/>
              <a:gd name="connsiteX6437" fmla="*/ 4622164 w 5878513"/>
              <a:gd name="connsiteY6437" fmla="*/ 847146 h 4571839"/>
              <a:gd name="connsiteX6438" fmla="*/ 4613696 w 5878513"/>
              <a:gd name="connsiteY6438" fmla="*/ 846089 h 4571839"/>
              <a:gd name="connsiteX6439" fmla="*/ 4600465 w 5878513"/>
              <a:gd name="connsiteY6439" fmla="*/ 850854 h 4571839"/>
              <a:gd name="connsiteX6440" fmla="*/ 4591997 w 5878513"/>
              <a:gd name="connsiteY6440" fmla="*/ 852970 h 4571839"/>
              <a:gd name="connsiteX6441" fmla="*/ 4574002 w 5878513"/>
              <a:gd name="connsiteY6441" fmla="*/ 849793 h 4571839"/>
              <a:gd name="connsiteX6442" fmla="*/ 4523722 w 5878513"/>
              <a:gd name="connsiteY6442" fmla="*/ 854557 h 4571839"/>
              <a:gd name="connsiteX6443" fmla="*/ 4503611 w 5878513"/>
              <a:gd name="connsiteY6443" fmla="*/ 852970 h 4571839"/>
              <a:gd name="connsiteX6444" fmla="*/ 4502023 w 5878513"/>
              <a:gd name="connsiteY6444" fmla="*/ 856672 h 4571839"/>
              <a:gd name="connsiteX6445" fmla="*/ 4493025 w 5878513"/>
              <a:gd name="connsiteY6445" fmla="*/ 856672 h 4571839"/>
              <a:gd name="connsiteX6446" fmla="*/ 4487733 w 5878513"/>
              <a:gd name="connsiteY6446" fmla="*/ 861438 h 4571839"/>
              <a:gd name="connsiteX6447" fmla="*/ 4488791 w 5878513"/>
              <a:gd name="connsiteY6447" fmla="*/ 859321 h 4571839"/>
              <a:gd name="connsiteX6448" fmla="*/ 4489850 w 5878513"/>
              <a:gd name="connsiteY6448" fmla="*/ 856145 h 4571839"/>
              <a:gd name="connsiteX6449" fmla="*/ 4477677 w 5878513"/>
              <a:gd name="connsiteY6449" fmla="*/ 861966 h 4571839"/>
              <a:gd name="connsiteX6450" fmla="*/ 4454390 w 5878513"/>
              <a:gd name="connsiteY6450" fmla="*/ 869906 h 4571839"/>
              <a:gd name="connsiteX6451" fmla="*/ 4442746 w 5878513"/>
              <a:gd name="connsiteY6451" fmla="*/ 875729 h 4571839"/>
              <a:gd name="connsiteX6452" fmla="*/ 4444334 w 5878513"/>
              <a:gd name="connsiteY6452" fmla="*/ 877316 h 4571839"/>
              <a:gd name="connsiteX6453" fmla="*/ 4451214 w 5878513"/>
              <a:gd name="connsiteY6453" fmla="*/ 875729 h 4571839"/>
              <a:gd name="connsiteX6454" fmla="*/ 4451743 w 5878513"/>
              <a:gd name="connsiteY6454" fmla="*/ 879431 h 4571839"/>
              <a:gd name="connsiteX6455" fmla="*/ 4439570 w 5878513"/>
              <a:gd name="connsiteY6455" fmla="*/ 880490 h 4571839"/>
              <a:gd name="connsiteX6456" fmla="*/ 4423163 w 5878513"/>
              <a:gd name="connsiteY6456" fmla="*/ 882605 h 4571839"/>
              <a:gd name="connsiteX6457" fmla="*/ 4414695 w 5878513"/>
              <a:gd name="connsiteY6457" fmla="*/ 888953 h 4571839"/>
              <a:gd name="connsiteX6458" fmla="*/ 4411520 w 5878513"/>
              <a:gd name="connsiteY6458" fmla="*/ 885250 h 4571839"/>
              <a:gd name="connsiteX6459" fmla="*/ 4406756 w 5878513"/>
              <a:gd name="connsiteY6459" fmla="*/ 883664 h 4571839"/>
              <a:gd name="connsiteX6460" fmla="*/ 4405698 w 5878513"/>
              <a:gd name="connsiteY6460" fmla="*/ 885250 h 4571839"/>
              <a:gd name="connsiteX6461" fmla="*/ 4404639 w 5878513"/>
              <a:gd name="connsiteY6461" fmla="*/ 889481 h 4571839"/>
              <a:gd name="connsiteX6462" fmla="*/ 4401464 w 5878513"/>
              <a:gd name="connsiteY6462" fmla="*/ 890542 h 4571839"/>
              <a:gd name="connsiteX6463" fmla="*/ 4402522 w 5878513"/>
              <a:gd name="connsiteY6463" fmla="*/ 886308 h 4571839"/>
              <a:gd name="connsiteX6464" fmla="*/ 4404110 w 5878513"/>
              <a:gd name="connsiteY6464" fmla="*/ 883664 h 4571839"/>
              <a:gd name="connsiteX6465" fmla="*/ 4396171 w 5878513"/>
              <a:gd name="connsiteY6465" fmla="*/ 887368 h 4571839"/>
              <a:gd name="connsiteX6466" fmla="*/ 4385057 w 5878513"/>
              <a:gd name="connsiteY6466" fmla="*/ 887368 h 4571839"/>
              <a:gd name="connsiteX6467" fmla="*/ 4388761 w 5878513"/>
              <a:gd name="connsiteY6467" fmla="*/ 891071 h 4571839"/>
              <a:gd name="connsiteX6468" fmla="*/ 4389291 w 5878513"/>
              <a:gd name="connsiteY6468" fmla="*/ 896368 h 4571839"/>
              <a:gd name="connsiteX6469" fmla="*/ 4392466 w 5878513"/>
              <a:gd name="connsiteY6469" fmla="*/ 895836 h 4571839"/>
              <a:gd name="connsiteX6470" fmla="*/ 4394583 w 5878513"/>
              <a:gd name="connsiteY6470" fmla="*/ 891602 h 4571839"/>
              <a:gd name="connsiteX6471" fmla="*/ 4399347 w 5878513"/>
              <a:gd name="connsiteY6471" fmla="*/ 891602 h 4571839"/>
              <a:gd name="connsiteX6472" fmla="*/ 4396171 w 5878513"/>
              <a:gd name="connsiteY6472" fmla="*/ 895836 h 4571839"/>
              <a:gd name="connsiteX6473" fmla="*/ 4387703 w 5878513"/>
              <a:gd name="connsiteY6473" fmla="*/ 900072 h 4571839"/>
              <a:gd name="connsiteX6474" fmla="*/ 4385586 w 5878513"/>
              <a:gd name="connsiteY6474" fmla="*/ 904304 h 4571839"/>
              <a:gd name="connsiteX6475" fmla="*/ 4385057 w 5878513"/>
              <a:gd name="connsiteY6475" fmla="*/ 904304 h 4571839"/>
              <a:gd name="connsiteX6476" fmla="*/ 4385586 w 5878513"/>
              <a:gd name="connsiteY6476" fmla="*/ 898483 h 4571839"/>
              <a:gd name="connsiteX6477" fmla="*/ 4387703 w 5878513"/>
              <a:gd name="connsiteY6477" fmla="*/ 897953 h 4571839"/>
              <a:gd name="connsiteX6478" fmla="*/ 4386644 w 5878513"/>
              <a:gd name="connsiteY6478" fmla="*/ 891602 h 4571839"/>
              <a:gd name="connsiteX6479" fmla="*/ 4375530 w 5878513"/>
              <a:gd name="connsiteY6479" fmla="*/ 890542 h 4571839"/>
              <a:gd name="connsiteX6480" fmla="*/ 4371296 w 5878513"/>
              <a:gd name="connsiteY6480" fmla="*/ 894251 h 4571839"/>
              <a:gd name="connsiteX6481" fmla="*/ 4372884 w 5878513"/>
              <a:gd name="connsiteY6481" fmla="*/ 894779 h 4571839"/>
              <a:gd name="connsiteX6482" fmla="*/ 4375530 w 5878513"/>
              <a:gd name="connsiteY6482" fmla="*/ 894779 h 4571839"/>
              <a:gd name="connsiteX6483" fmla="*/ 4373413 w 5878513"/>
              <a:gd name="connsiteY6483" fmla="*/ 899541 h 4571839"/>
              <a:gd name="connsiteX6484" fmla="*/ 4369708 w 5878513"/>
              <a:gd name="connsiteY6484" fmla="*/ 903244 h 4571839"/>
              <a:gd name="connsiteX6485" fmla="*/ 4368120 w 5878513"/>
              <a:gd name="connsiteY6485" fmla="*/ 897424 h 4571839"/>
              <a:gd name="connsiteX6486" fmla="*/ 4361769 w 5878513"/>
              <a:gd name="connsiteY6486" fmla="*/ 891602 h 4571839"/>
              <a:gd name="connsiteX6487" fmla="*/ 4358064 w 5878513"/>
              <a:gd name="connsiteY6487" fmla="*/ 894251 h 4571839"/>
              <a:gd name="connsiteX6488" fmla="*/ 4345891 w 5878513"/>
              <a:gd name="connsiteY6488" fmla="*/ 894779 h 4571839"/>
              <a:gd name="connsiteX6489" fmla="*/ 4342187 w 5878513"/>
              <a:gd name="connsiteY6489" fmla="*/ 897424 h 4571839"/>
              <a:gd name="connsiteX6490" fmla="*/ 4345362 w 5878513"/>
              <a:gd name="connsiteY6490" fmla="*/ 898483 h 4571839"/>
              <a:gd name="connsiteX6491" fmla="*/ 4352243 w 5878513"/>
              <a:gd name="connsiteY6491" fmla="*/ 897953 h 4571839"/>
              <a:gd name="connsiteX6492" fmla="*/ 4354360 w 5878513"/>
              <a:gd name="connsiteY6492" fmla="*/ 899541 h 4571839"/>
              <a:gd name="connsiteX6493" fmla="*/ 4354889 w 5878513"/>
              <a:gd name="connsiteY6493" fmla="*/ 901657 h 4571839"/>
              <a:gd name="connsiteX6494" fmla="*/ 4349596 w 5878513"/>
              <a:gd name="connsiteY6494" fmla="*/ 899541 h 4571839"/>
              <a:gd name="connsiteX6495" fmla="*/ 4343774 w 5878513"/>
              <a:gd name="connsiteY6495" fmla="*/ 903244 h 4571839"/>
              <a:gd name="connsiteX6496" fmla="*/ 4340599 w 5878513"/>
              <a:gd name="connsiteY6496" fmla="*/ 906942 h 4571839"/>
              <a:gd name="connsiteX6497" fmla="*/ 4340599 w 5878513"/>
              <a:gd name="connsiteY6497" fmla="*/ 904304 h 4571839"/>
              <a:gd name="connsiteX6498" fmla="*/ 4333719 w 5878513"/>
              <a:gd name="connsiteY6498" fmla="*/ 902714 h 4571839"/>
              <a:gd name="connsiteX6499" fmla="*/ 4324721 w 5878513"/>
              <a:gd name="connsiteY6499" fmla="*/ 904304 h 4571839"/>
              <a:gd name="connsiteX6500" fmla="*/ 4317841 w 5878513"/>
              <a:gd name="connsiteY6500" fmla="*/ 909594 h 4571839"/>
              <a:gd name="connsiteX6501" fmla="*/ 4316253 w 5878513"/>
              <a:gd name="connsiteY6501" fmla="*/ 913294 h 4571839"/>
              <a:gd name="connsiteX6502" fmla="*/ 4313077 w 5878513"/>
              <a:gd name="connsiteY6502" fmla="*/ 913294 h 4571839"/>
              <a:gd name="connsiteX6503" fmla="*/ 4307785 w 5878513"/>
              <a:gd name="connsiteY6503" fmla="*/ 909594 h 4571839"/>
              <a:gd name="connsiteX6504" fmla="*/ 4306197 w 5878513"/>
              <a:gd name="connsiteY6504" fmla="*/ 912234 h 4571839"/>
              <a:gd name="connsiteX6505" fmla="*/ 4303551 w 5878513"/>
              <a:gd name="connsiteY6505" fmla="*/ 909594 h 4571839"/>
              <a:gd name="connsiteX6506" fmla="*/ 4295083 w 5878513"/>
              <a:gd name="connsiteY6506" fmla="*/ 908530 h 4571839"/>
              <a:gd name="connsiteX6507" fmla="*/ 4289790 w 5878513"/>
              <a:gd name="connsiteY6507" fmla="*/ 908530 h 4571839"/>
              <a:gd name="connsiteX6508" fmla="*/ 4290319 w 5878513"/>
              <a:gd name="connsiteY6508" fmla="*/ 910648 h 4571839"/>
              <a:gd name="connsiteX6509" fmla="*/ 4292436 w 5878513"/>
              <a:gd name="connsiteY6509" fmla="*/ 911701 h 4571839"/>
              <a:gd name="connsiteX6510" fmla="*/ 4289790 w 5878513"/>
              <a:gd name="connsiteY6510" fmla="*/ 913294 h 4571839"/>
              <a:gd name="connsiteX6511" fmla="*/ 4280264 w 5878513"/>
              <a:gd name="connsiteY6511" fmla="*/ 909594 h 4571839"/>
              <a:gd name="connsiteX6512" fmla="*/ 4274442 w 5878513"/>
              <a:gd name="connsiteY6512" fmla="*/ 910119 h 4571839"/>
              <a:gd name="connsiteX6513" fmla="*/ 4272854 w 5878513"/>
              <a:gd name="connsiteY6513" fmla="*/ 913822 h 4571839"/>
              <a:gd name="connsiteX6514" fmla="*/ 4272325 w 5878513"/>
              <a:gd name="connsiteY6514" fmla="*/ 911701 h 4571839"/>
              <a:gd name="connsiteX6515" fmla="*/ 4270737 w 5878513"/>
              <a:gd name="connsiteY6515" fmla="*/ 910648 h 4571839"/>
              <a:gd name="connsiteX6516" fmla="*/ 4270737 w 5878513"/>
              <a:gd name="connsiteY6516" fmla="*/ 913294 h 4571839"/>
              <a:gd name="connsiteX6517" fmla="*/ 4268091 w 5878513"/>
              <a:gd name="connsiteY6517" fmla="*/ 915414 h 4571839"/>
              <a:gd name="connsiteX6518" fmla="*/ 4265444 w 5878513"/>
              <a:gd name="connsiteY6518" fmla="*/ 914884 h 4571839"/>
              <a:gd name="connsiteX6519" fmla="*/ 4266503 w 5878513"/>
              <a:gd name="connsiteY6519" fmla="*/ 910119 h 4571839"/>
              <a:gd name="connsiteX6520" fmla="*/ 4261210 w 5878513"/>
              <a:gd name="connsiteY6520" fmla="*/ 916475 h 4571839"/>
              <a:gd name="connsiteX6521" fmla="*/ 4254330 w 5878513"/>
              <a:gd name="connsiteY6521" fmla="*/ 922295 h 4571839"/>
              <a:gd name="connsiteX6522" fmla="*/ 4254330 w 5878513"/>
              <a:gd name="connsiteY6522" fmla="*/ 920176 h 4571839"/>
              <a:gd name="connsiteX6523" fmla="*/ 4250625 w 5878513"/>
              <a:gd name="connsiteY6523" fmla="*/ 917005 h 4571839"/>
              <a:gd name="connsiteX6524" fmla="*/ 4246920 w 5878513"/>
              <a:gd name="connsiteY6524" fmla="*/ 917005 h 4571839"/>
              <a:gd name="connsiteX6525" fmla="*/ 4249037 w 5878513"/>
              <a:gd name="connsiteY6525" fmla="*/ 919120 h 4571839"/>
              <a:gd name="connsiteX6526" fmla="*/ 4248508 w 5878513"/>
              <a:gd name="connsiteY6526" fmla="*/ 922295 h 4571839"/>
              <a:gd name="connsiteX6527" fmla="*/ 4241628 w 5878513"/>
              <a:gd name="connsiteY6527" fmla="*/ 923354 h 4571839"/>
              <a:gd name="connsiteX6528" fmla="*/ 4239511 w 5878513"/>
              <a:gd name="connsiteY6528" fmla="*/ 919120 h 4571839"/>
              <a:gd name="connsiteX6529" fmla="*/ 4237923 w 5878513"/>
              <a:gd name="connsiteY6529" fmla="*/ 920176 h 4571839"/>
              <a:gd name="connsiteX6530" fmla="*/ 4235277 w 5878513"/>
              <a:gd name="connsiteY6530" fmla="*/ 924413 h 4571839"/>
              <a:gd name="connsiteX6531" fmla="*/ 4237923 w 5878513"/>
              <a:gd name="connsiteY6531" fmla="*/ 925999 h 4571839"/>
              <a:gd name="connsiteX6532" fmla="*/ 4235277 w 5878513"/>
              <a:gd name="connsiteY6532" fmla="*/ 925470 h 4571839"/>
              <a:gd name="connsiteX6533" fmla="*/ 4228396 w 5878513"/>
              <a:gd name="connsiteY6533" fmla="*/ 923354 h 4571839"/>
              <a:gd name="connsiteX6534" fmla="*/ 4224691 w 5878513"/>
              <a:gd name="connsiteY6534" fmla="*/ 924413 h 4571839"/>
              <a:gd name="connsiteX6535" fmla="*/ 4223104 w 5878513"/>
              <a:gd name="connsiteY6535" fmla="*/ 927586 h 4571839"/>
              <a:gd name="connsiteX6536" fmla="*/ 4219399 w 5878513"/>
              <a:gd name="connsiteY6536" fmla="*/ 925470 h 4571839"/>
              <a:gd name="connsiteX6537" fmla="*/ 4210401 w 5878513"/>
              <a:gd name="connsiteY6537" fmla="*/ 925470 h 4571839"/>
              <a:gd name="connsiteX6538" fmla="*/ 4198758 w 5878513"/>
              <a:gd name="connsiteY6538" fmla="*/ 930762 h 4571839"/>
              <a:gd name="connsiteX6539" fmla="*/ 4196641 w 5878513"/>
              <a:gd name="connsiteY6539" fmla="*/ 936583 h 4571839"/>
              <a:gd name="connsiteX6540" fmla="*/ 4192936 w 5878513"/>
              <a:gd name="connsiteY6540" fmla="*/ 939228 h 4571839"/>
              <a:gd name="connsiteX6541" fmla="*/ 4187643 w 5878513"/>
              <a:gd name="connsiteY6541" fmla="*/ 936583 h 4571839"/>
              <a:gd name="connsiteX6542" fmla="*/ 4186055 w 5878513"/>
              <a:gd name="connsiteY6542" fmla="*/ 937641 h 4571839"/>
              <a:gd name="connsiteX6543" fmla="*/ 4184997 w 5878513"/>
              <a:gd name="connsiteY6543" fmla="*/ 941345 h 4571839"/>
              <a:gd name="connsiteX6544" fmla="*/ 4182351 w 5878513"/>
              <a:gd name="connsiteY6544" fmla="*/ 942402 h 4571839"/>
              <a:gd name="connsiteX6545" fmla="*/ 4195582 w 5878513"/>
              <a:gd name="connsiteY6545" fmla="*/ 942933 h 4571839"/>
              <a:gd name="connsiteX6546" fmla="*/ 4212518 w 5878513"/>
              <a:gd name="connsiteY6546" fmla="*/ 939761 h 4571839"/>
              <a:gd name="connsiteX6547" fmla="*/ 4210931 w 5878513"/>
              <a:gd name="connsiteY6547" fmla="*/ 936583 h 4571839"/>
              <a:gd name="connsiteX6548" fmla="*/ 4204050 w 5878513"/>
              <a:gd name="connsiteY6548" fmla="*/ 936054 h 4571839"/>
              <a:gd name="connsiteX6549" fmla="*/ 4203521 w 5878513"/>
              <a:gd name="connsiteY6549" fmla="*/ 932879 h 4571839"/>
              <a:gd name="connsiteX6550" fmla="*/ 4208284 w 5878513"/>
              <a:gd name="connsiteY6550" fmla="*/ 932879 h 4571839"/>
              <a:gd name="connsiteX6551" fmla="*/ 4210931 w 5878513"/>
              <a:gd name="connsiteY6551" fmla="*/ 927057 h 4571839"/>
              <a:gd name="connsiteX6552" fmla="*/ 4215694 w 5878513"/>
              <a:gd name="connsiteY6552" fmla="*/ 927057 h 4571839"/>
              <a:gd name="connsiteX6553" fmla="*/ 4214106 w 5878513"/>
              <a:gd name="connsiteY6553" fmla="*/ 928644 h 4571839"/>
              <a:gd name="connsiteX6554" fmla="*/ 4211989 w 5878513"/>
              <a:gd name="connsiteY6554" fmla="*/ 929176 h 4571839"/>
              <a:gd name="connsiteX6555" fmla="*/ 4215694 w 5878513"/>
              <a:gd name="connsiteY6555" fmla="*/ 934469 h 4571839"/>
              <a:gd name="connsiteX6556" fmla="*/ 4228396 w 5878513"/>
              <a:gd name="connsiteY6556" fmla="*/ 939228 h 4571839"/>
              <a:gd name="connsiteX6557" fmla="*/ 4236335 w 5878513"/>
              <a:gd name="connsiteY6557" fmla="*/ 939761 h 4571839"/>
              <a:gd name="connsiteX6558" fmla="*/ 4231572 w 5878513"/>
              <a:gd name="connsiteY6558" fmla="*/ 942933 h 4571839"/>
              <a:gd name="connsiteX6559" fmla="*/ 4220987 w 5878513"/>
              <a:gd name="connsiteY6559" fmla="*/ 941345 h 4571839"/>
              <a:gd name="connsiteX6560" fmla="*/ 4217282 w 5878513"/>
              <a:gd name="connsiteY6560" fmla="*/ 939228 h 4571839"/>
              <a:gd name="connsiteX6561" fmla="*/ 4210931 w 5878513"/>
              <a:gd name="connsiteY6561" fmla="*/ 943461 h 4571839"/>
              <a:gd name="connsiteX6562" fmla="*/ 4198758 w 5878513"/>
              <a:gd name="connsiteY6562" fmla="*/ 946640 h 4571839"/>
              <a:gd name="connsiteX6563" fmla="*/ 4194524 w 5878513"/>
              <a:gd name="connsiteY6563" fmla="*/ 951930 h 4571839"/>
              <a:gd name="connsiteX6564" fmla="*/ 4194524 w 5878513"/>
              <a:gd name="connsiteY6564" fmla="*/ 957223 h 4571839"/>
              <a:gd name="connsiteX6565" fmla="*/ 4191348 w 5878513"/>
              <a:gd name="connsiteY6565" fmla="*/ 955636 h 4571839"/>
              <a:gd name="connsiteX6566" fmla="*/ 4186055 w 5878513"/>
              <a:gd name="connsiteY6566" fmla="*/ 956692 h 4571839"/>
              <a:gd name="connsiteX6567" fmla="*/ 4179704 w 5878513"/>
              <a:gd name="connsiteY6567" fmla="*/ 962516 h 4571839"/>
              <a:gd name="connsiteX6568" fmla="*/ 4175470 w 5878513"/>
              <a:gd name="connsiteY6568" fmla="*/ 967280 h 4571839"/>
              <a:gd name="connsiteX6569" fmla="*/ 4172824 w 5878513"/>
              <a:gd name="connsiteY6569" fmla="*/ 965162 h 4571839"/>
              <a:gd name="connsiteX6570" fmla="*/ 4174412 w 5878513"/>
              <a:gd name="connsiteY6570" fmla="*/ 962516 h 4571839"/>
              <a:gd name="connsiteX6571" fmla="*/ 4180763 w 5878513"/>
              <a:gd name="connsiteY6571" fmla="*/ 959870 h 4571839"/>
              <a:gd name="connsiteX6572" fmla="*/ 4182880 w 5878513"/>
              <a:gd name="connsiteY6572" fmla="*/ 957223 h 4571839"/>
              <a:gd name="connsiteX6573" fmla="*/ 4181292 w 5878513"/>
              <a:gd name="connsiteY6573" fmla="*/ 955107 h 4571839"/>
              <a:gd name="connsiteX6574" fmla="*/ 4179175 w 5878513"/>
              <a:gd name="connsiteY6574" fmla="*/ 955636 h 4571839"/>
              <a:gd name="connsiteX6575" fmla="*/ 4173883 w 5878513"/>
              <a:gd name="connsiteY6575" fmla="*/ 960398 h 4571839"/>
              <a:gd name="connsiteX6576" fmla="*/ 4170178 w 5878513"/>
              <a:gd name="connsiteY6576" fmla="*/ 958810 h 4571839"/>
              <a:gd name="connsiteX6577" fmla="*/ 4168590 w 5878513"/>
              <a:gd name="connsiteY6577" fmla="*/ 960398 h 4571839"/>
              <a:gd name="connsiteX6578" fmla="*/ 4172295 w 5878513"/>
              <a:gd name="connsiteY6578" fmla="*/ 964104 h 4571839"/>
              <a:gd name="connsiteX6579" fmla="*/ 4170707 w 5878513"/>
              <a:gd name="connsiteY6579" fmla="*/ 966750 h 4571839"/>
              <a:gd name="connsiteX6580" fmla="*/ 4160122 w 5878513"/>
              <a:gd name="connsiteY6580" fmla="*/ 966750 h 4571839"/>
              <a:gd name="connsiteX6581" fmla="*/ 4136305 w 5878513"/>
              <a:gd name="connsiteY6581" fmla="*/ 965692 h 4571839"/>
              <a:gd name="connsiteX6582" fmla="*/ 4127308 w 5878513"/>
              <a:gd name="connsiteY6582" fmla="*/ 970455 h 4571839"/>
              <a:gd name="connsiteX6583" fmla="*/ 4129425 w 5878513"/>
              <a:gd name="connsiteY6583" fmla="*/ 972040 h 4571839"/>
              <a:gd name="connsiteX6584" fmla="*/ 4133130 w 5878513"/>
              <a:gd name="connsiteY6584" fmla="*/ 970982 h 4571839"/>
              <a:gd name="connsiteX6585" fmla="*/ 4129425 w 5878513"/>
              <a:gd name="connsiteY6585" fmla="*/ 973625 h 4571839"/>
              <a:gd name="connsiteX6586" fmla="*/ 4129425 w 5878513"/>
              <a:gd name="connsiteY6586" fmla="*/ 977330 h 4571839"/>
              <a:gd name="connsiteX6587" fmla="*/ 4125720 w 5878513"/>
              <a:gd name="connsiteY6587" fmla="*/ 976270 h 4571839"/>
              <a:gd name="connsiteX6588" fmla="*/ 4126249 w 5878513"/>
              <a:gd name="connsiteY6588" fmla="*/ 977861 h 4571839"/>
              <a:gd name="connsiteX6589" fmla="*/ 4123603 w 5878513"/>
              <a:gd name="connsiteY6589" fmla="*/ 978920 h 4571839"/>
              <a:gd name="connsiteX6590" fmla="*/ 4114076 w 5878513"/>
              <a:gd name="connsiteY6590" fmla="*/ 974683 h 4571839"/>
              <a:gd name="connsiteX6591" fmla="*/ 4110372 w 5878513"/>
              <a:gd name="connsiteY6591" fmla="*/ 976270 h 4571839"/>
              <a:gd name="connsiteX6592" fmla="*/ 4111430 w 5878513"/>
              <a:gd name="connsiteY6592" fmla="*/ 974683 h 4571839"/>
              <a:gd name="connsiteX6593" fmla="*/ 4111430 w 5878513"/>
              <a:gd name="connsiteY6593" fmla="*/ 972040 h 4571839"/>
              <a:gd name="connsiteX6594" fmla="*/ 4106137 w 5878513"/>
              <a:gd name="connsiteY6594" fmla="*/ 972569 h 4571839"/>
              <a:gd name="connsiteX6595" fmla="*/ 4106667 w 5878513"/>
              <a:gd name="connsiteY6595" fmla="*/ 974683 h 4571839"/>
              <a:gd name="connsiteX6596" fmla="*/ 4108784 w 5878513"/>
              <a:gd name="connsiteY6596" fmla="*/ 975741 h 4571839"/>
              <a:gd name="connsiteX6597" fmla="*/ 4090789 w 5878513"/>
              <a:gd name="connsiteY6597" fmla="*/ 976270 h 4571839"/>
              <a:gd name="connsiteX6598" fmla="*/ 4053212 w 5878513"/>
              <a:gd name="connsiteY6598" fmla="*/ 979976 h 4571839"/>
              <a:gd name="connsiteX6599" fmla="*/ 4035746 w 5878513"/>
              <a:gd name="connsiteY6599" fmla="*/ 978920 h 4571839"/>
              <a:gd name="connsiteX6600" fmla="*/ 4035217 w 5878513"/>
              <a:gd name="connsiteY6600" fmla="*/ 979976 h 4571839"/>
              <a:gd name="connsiteX6601" fmla="*/ 4038922 w 5878513"/>
              <a:gd name="connsiteY6601" fmla="*/ 981031 h 4571839"/>
              <a:gd name="connsiteX6602" fmla="*/ 4038883 w 5878513"/>
              <a:gd name="connsiteY6602" fmla="*/ 981081 h 4571839"/>
              <a:gd name="connsiteX6603" fmla="*/ 4040185 w 5878513"/>
              <a:gd name="connsiteY6603" fmla="*/ 981081 h 4571839"/>
              <a:gd name="connsiteX6604" fmla="*/ 4041776 w 5878513"/>
              <a:gd name="connsiteY6604" fmla="*/ 983727 h 4571839"/>
              <a:gd name="connsiteX6605" fmla="*/ 4041246 w 5878513"/>
              <a:gd name="connsiteY6605" fmla="*/ 985857 h 4571839"/>
              <a:gd name="connsiteX6606" fmla="*/ 4037003 w 5878513"/>
              <a:gd name="connsiteY6606" fmla="*/ 986913 h 4571839"/>
              <a:gd name="connsiteX6607" fmla="*/ 3970216 w 5878513"/>
              <a:gd name="connsiteY6607" fmla="*/ 994087 h 4571839"/>
              <a:gd name="connsiteX6608" fmla="*/ 4032268 w 5878513"/>
              <a:gd name="connsiteY6608" fmla="*/ 990910 h 4571839"/>
              <a:gd name="connsiteX6609" fmla="*/ 4040473 w 5878513"/>
              <a:gd name="connsiteY6609" fmla="*/ 990910 h 4571839"/>
              <a:gd name="connsiteX6610" fmla="*/ 4041776 w 5878513"/>
              <a:gd name="connsiteY6610" fmla="*/ 990569 h 4571839"/>
              <a:gd name="connsiteX6611" fmla="*/ 4041634 w 5878513"/>
              <a:gd name="connsiteY6611" fmla="*/ 990910 h 4571839"/>
              <a:gd name="connsiteX6612" fmla="*/ 4098370 w 5878513"/>
              <a:gd name="connsiteY6612" fmla="*/ 990910 h 4571839"/>
              <a:gd name="connsiteX6613" fmla="*/ 4111959 w 5878513"/>
              <a:gd name="connsiteY6613" fmla="*/ 988444 h 4571839"/>
              <a:gd name="connsiteX6614" fmla="*/ 4134717 w 5878513"/>
              <a:gd name="connsiteY6614" fmla="*/ 983146 h 4571839"/>
              <a:gd name="connsiteX6615" fmla="*/ 4134919 w 5878513"/>
              <a:gd name="connsiteY6615" fmla="*/ 983123 h 4571839"/>
              <a:gd name="connsiteX6616" fmla="*/ 4222848 w 5878513"/>
              <a:gd name="connsiteY6616" fmla="*/ 961545 h 4571839"/>
              <a:gd name="connsiteX6617" fmla="*/ 4248633 w 5878513"/>
              <a:gd name="connsiteY6617" fmla="*/ 955572 h 4571839"/>
              <a:gd name="connsiteX6618" fmla="*/ 4244976 w 5878513"/>
              <a:gd name="connsiteY6618" fmla="*/ 953861 h 4571839"/>
              <a:gd name="connsiteX6619" fmla="*/ 4246613 w 5878513"/>
              <a:gd name="connsiteY6619" fmla="*/ 950883 h 4571839"/>
              <a:gd name="connsiteX6620" fmla="*/ 4248796 w 5878513"/>
              <a:gd name="connsiteY6620" fmla="*/ 949098 h 4571839"/>
              <a:gd name="connsiteX6621" fmla="*/ 4247159 w 5878513"/>
              <a:gd name="connsiteY6621" fmla="*/ 946121 h 4571839"/>
              <a:gd name="connsiteX6622" fmla="*/ 4252616 w 5878513"/>
              <a:gd name="connsiteY6622" fmla="*/ 949098 h 4571839"/>
              <a:gd name="connsiteX6623" fmla="*/ 4262439 w 5878513"/>
              <a:gd name="connsiteY6623" fmla="*/ 947906 h 4571839"/>
              <a:gd name="connsiteX6624" fmla="*/ 4258619 w 5878513"/>
              <a:gd name="connsiteY6624" fmla="*/ 950883 h 4571839"/>
              <a:gd name="connsiteX6625" fmla="*/ 4249247 w 5878513"/>
              <a:gd name="connsiteY6625" fmla="*/ 955428 h 4571839"/>
              <a:gd name="connsiteX6626" fmla="*/ 4282577 w 5878513"/>
              <a:gd name="connsiteY6626" fmla="*/ 947708 h 4571839"/>
              <a:gd name="connsiteX6627" fmla="*/ 4278767 w 5878513"/>
              <a:gd name="connsiteY6627" fmla="*/ 947708 h 4571839"/>
              <a:gd name="connsiteX6628" fmla="*/ 4279220 w 5878513"/>
              <a:gd name="connsiteY6628" fmla="*/ 943739 h 4571839"/>
              <a:gd name="connsiteX6629" fmla="*/ 4278313 w 5878513"/>
              <a:gd name="connsiteY6629" fmla="*/ 939772 h 4571839"/>
              <a:gd name="connsiteX6630" fmla="*/ 4281488 w 5878513"/>
              <a:gd name="connsiteY6630" fmla="*/ 943174 h 4571839"/>
              <a:gd name="connsiteX6631" fmla="*/ 4284663 w 5878513"/>
              <a:gd name="connsiteY6631" fmla="*/ 945440 h 4571839"/>
              <a:gd name="connsiteX6632" fmla="*/ 4282910 w 5878513"/>
              <a:gd name="connsiteY6632" fmla="*/ 947630 h 4571839"/>
              <a:gd name="connsiteX6633" fmla="*/ 4293736 w 5878513"/>
              <a:gd name="connsiteY6633" fmla="*/ 945123 h 4571839"/>
              <a:gd name="connsiteX6634" fmla="*/ 4399009 w 5878513"/>
              <a:gd name="connsiteY6634" fmla="*/ 926062 h 4571839"/>
              <a:gd name="connsiteX6635" fmla="*/ 4470425 w 5878513"/>
              <a:gd name="connsiteY6635" fmla="*/ 919181 h 4571839"/>
              <a:gd name="connsiteX6636" fmla="*/ 4507985 w 5878513"/>
              <a:gd name="connsiteY6636" fmla="*/ 917593 h 4571839"/>
              <a:gd name="connsiteX6637" fmla="*/ 4518036 w 5878513"/>
              <a:gd name="connsiteY6637" fmla="*/ 917593 h 4571839"/>
              <a:gd name="connsiteX6638" fmla="*/ 4532849 w 5878513"/>
              <a:gd name="connsiteY6638" fmla="*/ 924473 h 4571839"/>
              <a:gd name="connsiteX6639" fmla="*/ 4535494 w 5878513"/>
              <a:gd name="connsiteY6639" fmla="*/ 929770 h 4571839"/>
              <a:gd name="connsiteX6640" fmla="*/ 4535494 w 5878513"/>
              <a:gd name="connsiteY6640" fmla="*/ 933145 h 4571839"/>
              <a:gd name="connsiteX6641" fmla="*/ 4537483 w 5878513"/>
              <a:gd name="connsiteY6641" fmla="*/ 932348 h 4571839"/>
              <a:gd name="connsiteX6642" fmla="*/ 4546480 w 5878513"/>
              <a:gd name="connsiteY6642" fmla="*/ 932348 h 4571839"/>
              <a:gd name="connsiteX6643" fmla="*/ 4551773 w 5878513"/>
              <a:gd name="connsiteY6643" fmla="*/ 934469 h 4571839"/>
              <a:gd name="connsiteX6644" fmla="*/ 4550185 w 5878513"/>
              <a:gd name="connsiteY6644" fmla="*/ 936054 h 4571839"/>
              <a:gd name="connsiteX6645" fmla="*/ 4544893 w 5878513"/>
              <a:gd name="connsiteY6645" fmla="*/ 932879 h 4571839"/>
              <a:gd name="connsiteX6646" fmla="*/ 4540129 w 5878513"/>
              <a:gd name="connsiteY6646" fmla="*/ 934469 h 4571839"/>
              <a:gd name="connsiteX6647" fmla="*/ 4544893 w 5878513"/>
              <a:gd name="connsiteY6647" fmla="*/ 939228 h 4571839"/>
              <a:gd name="connsiteX6648" fmla="*/ 4557066 w 5878513"/>
              <a:gd name="connsiteY6648" fmla="*/ 941345 h 4571839"/>
              <a:gd name="connsiteX6649" fmla="*/ 4563417 w 5878513"/>
              <a:gd name="connsiteY6649" fmla="*/ 940816 h 4571839"/>
              <a:gd name="connsiteX6650" fmla="*/ 4561829 w 5878513"/>
              <a:gd name="connsiteY6650" fmla="*/ 944520 h 4571839"/>
              <a:gd name="connsiteX6651" fmla="*/ 4556536 w 5878513"/>
              <a:gd name="connsiteY6651" fmla="*/ 948224 h 4571839"/>
              <a:gd name="connsiteX6652" fmla="*/ 4555478 w 5878513"/>
              <a:gd name="connsiteY6652" fmla="*/ 952988 h 4571839"/>
              <a:gd name="connsiteX6653" fmla="*/ 4548068 w 5878513"/>
              <a:gd name="connsiteY6653" fmla="*/ 948753 h 4571839"/>
              <a:gd name="connsiteX6654" fmla="*/ 4533249 w 5878513"/>
              <a:gd name="connsiteY6654" fmla="*/ 951400 h 4571839"/>
              <a:gd name="connsiteX6655" fmla="*/ 4523722 w 5878513"/>
              <a:gd name="connsiteY6655" fmla="*/ 953517 h 4571839"/>
              <a:gd name="connsiteX6656" fmla="*/ 4525839 w 5878513"/>
              <a:gd name="connsiteY6656" fmla="*/ 951400 h 4571839"/>
              <a:gd name="connsiteX6657" fmla="*/ 4527427 w 5878513"/>
              <a:gd name="connsiteY6657" fmla="*/ 948224 h 4571839"/>
              <a:gd name="connsiteX6658" fmla="*/ 4514196 w 5878513"/>
              <a:gd name="connsiteY6658" fmla="*/ 952988 h 4571839"/>
              <a:gd name="connsiteX6659" fmla="*/ 4503611 w 5878513"/>
              <a:gd name="connsiteY6659" fmla="*/ 957223 h 4571839"/>
              <a:gd name="connsiteX6660" fmla="*/ 4496201 w 5878513"/>
              <a:gd name="connsiteY6660" fmla="*/ 955107 h 4571839"/>
              <a:gd name="connsiteX6661" fmla="*/ 4477677 w 5878513"/>
              <a:gd name="connsiteY6661" fmla="*/ 958282 h 4571839"/>
              <a:gd name="connsiteX6662" fmla="*/ 4465504 w 5878513"/>
              <a:gd name="connsiteY6662" fmla="*/ 958810 h 4571839"/>
              <a:gd name="connsiteX6663" fmla="*/ 4463387 w 5878513"/>
              <a:gd name="connsiteY6663" fmla="*/ 960928 h 4571839"/>
              <a:gd name="connsiteX6664" fmla="*/ 4464975 w 5878513"/>
              <a:gd name="connsiteY6664" fmla="*/ 966750 h 4571839"/>
              <a:gd name="connsiteX6665" fmla="*/ 4461270 w 5878513"/>
              <a:gd name="connsiteY6665" fmla="*/ 967280 h 4571839"/>
              <a:gd name="connsiteX6666" fmla="*/ 4459682 w 5878513"/>
              <a:gd name="connsiteY6666" fmla="*/ 961986 h 4571839"/>
              <a:gd name="connsiteX6667" fmla="*/ 4451743 w 5878513"/>
              <a:gd name="connsiteY6667" fmla="*/ 960398 h 4571839"/>
              <a:gd name="connsiteX6668" fmla="*/ 4442217 w 5878513"/>
              <a:gd name="connsiteY6668" fmla="*/ 963575 h 4571839"/>
              <a:gd name="connsiteX6669" fmla="*/ 4431631 w 5878513"/>
              <a:gd name="connsiteY6669" fmla="*/ 965162 h 4571839"/>
              <a:gd name="connsiteX6670" fmla="*/ 4426868 w 5878513"/>
              <a:gd name="connsiteY6670" fmla="*/ 961986 h 4571839"/>
              <a:gd name="connsiteX6671" fmla="*/ 4424751 w 5878513"/>
              <a:gd name="connsiteY6671" fmla="*/ 964104 h 4571839"/>
              <a:gd name="connsiteX6672" fmla="*/ 4424751 w 5878513"/>
              <a:gd name="connsiteY6672" fmla="*/ 967280 h 4571839"/>
              <a:gd name="connsiteX6673" fmla="*/ 4400934 w 5878513"/>
              <a:gd name="connsiteY6673" fmla="*/ 966750 h 4571839"/>
              <a:gd name="connsiteX6674" fmla="*/ 4362828 w 5878513"/>
              <a:gd name="connsiteY6674" fmla="*/ 974683 h 4571839"/>
              <a:gd name="connsiteX6675" fmla="*/ 4343774 w 5878513"/>
              <a:gd name="connsiteY6675" fmla="*/ 977330 h 4571839"/>
              <a:gd name="connsiteX6676" fmla="*/ 4344249 w 5878513"/>
              <a:gd name="connsiteY6676" fmla="*/ 974482 h 4571839"/>
              <a:gd name="connsiteX6677" fmla="*/ 4337885 w 5878513"/>
              <a:gd name="connsiteY6677" fmla="*/ 975652 h 4571839"/>
              <a:gd name="connsiteX6678" fmla="*/ 4336894 w 5878513"/>
              <a:gd name="connsiteY6678" fmla="*/ 976270 h 4571839"/>
              <a:gd name="connsiteX6679" fmla="*/ 4329484 w 5878513"/>
              <a:gd name="connsiteY6679" fmla="*/ 983146 h 4571839"/>
              <a:gd name="connsiteX6680" fmla="*/ 4326838 w 5878513"/>
              <a:gd name="connsiteY6680" fmla="*/ 981031 h 4571839"/>
              <a:gd name="connsiteX6681" fmla="*/ 4317841 w 5878513"/>
              <a:gd name="connsiteY6681" fmla="*/ 981562 h 4571839"/>
              <a:gd name="connsiteX6682" fmla="*/ 4313077 w 5878513"/>
              <a:gd name="connsiteY6682" fmla="*/ 985797 h 4571839"/>
              <a:gd name="connsiteX6683" fmla="*/ 4312548 w 5878513"/>
              <a:gd name="connsiteY6683" fmla="*/ 988444 h 4571839"/>
              <a:gd name="connsiteX6684" fmla="*/ 4307256 w 5878513"/>
              <a:gd name="connsiteY6684" fmla="*/ 984738 h 4571839"/>
              <a:gd name="connsiteX6685" fmla="*/ 4289790 w 5878513"/>
              <a:gd name="connsiteY6685" fmla="*/ 985797 h 4571839"/>
              <a:gd name="connsiteX6686" fmla="*/ 4285027 w 5878513"/>
              <a:gd name="connsiteY6686" fmla="*/ 991087 h 4571839"/>
              <a:gd name="connsiteX6687" fmla="*/ 4282910 w 5878513"/>
              <a:gd name="connsiteY6687" fmla="*/ 986855 h 4571839"/>
              <a:gd name="connsiteX6688" fmla="*/ 4280481 w 5878513"/>
              <a:gd name="connsiteY6688" fmla="*/ 986370 h 4571839"/>
              <a:gd name="connsiteX6689" fmla="*/ 4262778 w 5878513"/>
              <a:gd name="connsiteY6689" fmla="*/ 990002 h 4571839"/>
              <a:gd name="connsiteX6690" fmla="*/ 4262798 w 5878513"/>
              <a:gd name="connsiteY6690" fmla="*/ 990029 h 4571839"/>
              <a:gd name="connsiteX6691" fmla="*/ 4261210 w 5878513"/>
              <a:gd name="connsiteY6691" fmla="*/ 991617 h 4571839"/>
              <a:gd name="connsiteX6692" fmla="*/ 4257505 w 5878513"/>
              <a:gd name="connsiteY6692" fmla="*/ 991087 h 4571839"/>
              <a:gd name="connsiteX6693" fmla="*/ 4257476 w 5878513"/>
              <a:gd name="connsiteY6693" fmla="*/ 991090 h 4571839"/>
              <a:gd name="connsiteX6694" fmla="*/ 4251904 w 5878513"/>
              <a:gd name="connsiteY6694" fmla="*/ 992234 h 4571839"/>
              <a:gd name="connsiteX6695" fmla="*/ 4250625 w 5878513"/>
              <a:gd name="connsiteY6695" fmla="*/ 994791 h 4571839"/>
              <a:gd name="connsiteX6696" fmla="*/ 4247993 w 5878513"/>
              <a:gd name="connsiteY6696" fmla="*/ 993038 h 4571839"/>
              <a:gd name="connsiteX6697" fmla="*/ 4153432 w 5878513"/>
              <a:gd name="connsiteY6697" fmla="*/ 1012446 h 4571839"/>
              <a:gd name="connsiteX6698" fmla="*/ 4157663 w 5878513"/>
              <a:gd name="connsiteY6698" fmla="*/ 1014313 h 4571839"/>
              <a:gd name="connsiteX6699" fmla="*/ 4165072 w 5878513"/>
              <a:gd name="connsiteY6699" fmla="*/ 1014313 h 4571839"/>
              <a:gd name="connsiteX6700" fmla="*/ 4171422 w 5878513"/>
              <a:gd name="connsiteY6700" fmla="*/ 1012737 h 4571839"/>
              <a:gd name="connsiteX6701" fmla="*/ 4169834 w 5878513"/>
              <a:gd name="connsiteY6701" fmla="*/ 1015890 h 4571839"/>
              <a:gd name="connsiteX6702" fmla="*/ 4169834 w 5878513"/>
              <a:gd name="connsiteY6702" fmla="*/ 1020095 h 4571839"/>
              <a:gd name="connsiteX6703" fmla="*/ 4171951 w 5878513"/>
              <a:gd name="connsiteY6703" fmla="*/ 1021671 h 4571839"/>
              <a:gd name="connsiteX6704" fmla="*/ 4171951 w 5878513"/>
              <a:gd name="connsiteY6704" fmla="*/ 1019569 h 4571839"/>
              <a:gd name="connsiteX6705" fmla="*/ 4177242 w 5878513"/>
              <a:gd name="connsiteY6705" fmla="*/ 1017468 h 4571839"/>
              <a:gd name="connsiteX6706" fmla="*/ 4180417 w 5878513"/>
              <a:gd name="connsiteY6706" fmla="*/ 1019569 h 4571839"/>
              <a:gd name="connsiteX6707" fmla="*/ 4184122 w 5878513"/>
              <a:gd name="connsiteY6707" fmla="*/ 1015890 h 4571839"/>
              <a:gd name="connsiteX6708" fmla="*/ 4192059 w 5878513"/>
              <a:gd name="connsiteY6708" fmla="*/ 1011162 h 4571839"/>
              <a:gd name="connsiteX6709" fmla="*/ 4197351 w 5878513"/>
              <a:gd name="connsiteY6709" fmla="*/ 1011162 h 4571839"/>
              <a:gd name="connsiteX6710" fmla="*/ 4196292 w 5878513"/>
              <a:gd name="connsiteY6710" fmla="*/ 1014313 h 4571839"/>
              <a:gd name="connsiteX6711" fmla="*/ 4189942 w 5878513"/>
              <a:gd name="connsiteY6711" fmla="*/ 1016415 h 4571839"/>
              <a:gd name="connsiteX6712" fmla="*/ 4185709 w 5878513"/>
              <a:gd name="connsiteY6712" fmla="*/ 1015890 h 4571839"/>
              <a:gd name="connsiteX6713" fmla="*/ 4187297 w 5878513"/>
              <a:gd name="connsiteY6713" fmla="*/ 1018518 h 4571839"/>
              <a:gd name="connsiteX6714" fmla="*/ 4188355 w 5878513"/>
              <a:gd name="connsiteY6714" fmla="*/ 1021671 h 4571839"/>
              <a:gd name="connsiteX6715" fmla="*/ 4196292 w 5878513"/>
              <a:gd name="connsiteY6715" fmla="*/ 1017992 h 4571839"/>
              <a:gd name="connsiteX6716" fmla="*/ 4207405 w 5878513"/>
              <a:gd name="connsiteY6716" fmla="*/ 1017468 h 4571839"/>
              <a:gd name="connsiteX6717" fmla="*/ 4206347 w 5878513"/>
              <a:gd name="connsiteY6717" fmla="*/ 1014840 h 4571839"/>
              <a:gd name="connsiteX6718" fmla="*/ 4202113 w 5878513"/>
              <a:gd name="connsiteY6718" fmla="*/ 1014840 h 4571839"/>
              <a:gd name="connsiteX6719" fmla="*/ 4199467 w 5878513"/>
              <a:gd name="connsiteY6719" fmla="*/ 1015890 h 4571839"/>
              <a:gd name="connsiteX6720" fmla="*/ 4199467 w 5878513"/>
              <a:gd name="connsiteY6720" fmla="*/ 1012737 h 4571839"/>
              <a:gd name="connsiteX6721" fmla="*/ 4204759 w 5878513"/>
              <a:gd name="connsiteY6721" fmla="*/ 1012212 h 4571839"/>
              <a:gd name="connsiteX6722" fmla="*/ 4204230 w 5878513"/>
              <a:gd name="connsiteY6722" fmla="*/ 1009060 h 4571839"/>
              <a:gd name="connsiteX6723" fmla="*/ 4206347 w 5878513"/>
              <a:gd name="connsiteY6723" fmla="*/ 1011162 h 4571839"/>
              <a:gd name="connsiteX6724" fmla="*/ 4210051 w 5878513"/>
              <a:gd name="connsiteY6724" fmla="*/ 1016415 h 4571839"/>
              <a:gd name="connsiteX6725" fmla="*/ 4214284 w 5878513"/>
              <a:gd name="connsiteY6725" fmla="*/ 1016415 h 4571839"/>
              <a:gd name="connsiteX6726" fmla="*/ 4214284 w 5878513"/>
              <a:gd name="connsiteY6726" fmla="*/ 1012737 h 4571839"/>
              <a:gd name="connsiteX6727" fmla="*/ 4216930 w 5878513"/>
              <a:gd name="connsiteY6727" fmla="*/ 1014313 h 4571839"/>
              <a:gd name="connsiteX6728" fmla="*/ 4222222 w 5878513"/>
              <a:gd name="connsiteY6728" fmla="*/ 1014313 h 4571839"/>
              <a:gd name="connsiteX6729" fmla="*/ 4220105 w 5878513"/>
              <a:gd name="connsiteY6729" fmla="*/ 1012737 h 4571839"/>
              <a:gd name="connsiteX6730" fmla="*/ 4217988 w 5878513"/>
              <a:gd name="connsiteY6730" fmla="*/ 1012212 h 4571839"/>
              <a:gd name="connsiteX6731" fmla="*/ 4228572 w 5878513"/>
              <a:gd name="connsiteY6731" fmla="*/ 1012737 h 4571839"/>
              <a:gd name="connsiteX6732" fmla="*/ 4242859 w 5878513"/>
              <a:gd name="connsiteY6732" fmla="*/ 1013263 h 4571839"/>
              <a:gd name="connsiteX6733" fmla="*/ 4245505 w 5878513"/>
              <a:gd name="connsiteY6733" fmla="*/ 1009586 h 4571839"/>
              <a:gd name="connsiteX6734" fmla="*/ 4245505 w 5878513"/>
              <a:gd name="connsiteY6734" fmla="*/ 1013263 h 4571839"/>
              <a:gd name="connsiteX6735" fmla="*/ 4241272 w 5878513"/>
              <a:gd name="connsiteY6735" fmla="*/ 1014840 h 4571839"/>
              <a:gd name="connsiteX6736" fmla="*/ 4242859 w 5878513"/>
              <a:gd name="connsiteY6736" fmla="*/ 1016415 h 4571839"/>
              <a:gd name="connsiteX6737" fmla="*/ 4243917 w 5878513"/>
              <a:gd name="connsiteY6737" fmla="*/ 1017992 h 4571839"/>
              <a:gd name="connsiteX6738" fmla="*/ 4250797 w 5878513"/>
              <a:gd name="connsiteY6738" fmla="*/ 1017992 h 4571839"/>
              <a:gd name="connsiteX6739" fmla="*/ 4256088 w 5878513"/>
              <a:gd name="connsiteY6739" fmla="*/ 1021145 h 4571839"/>
              <a:gd name="connsiteX6740" fmla="*/ 4257676 w 5878513"/>
              <a:gd name="connsiteY6740" fmla="*/ 1018518 h 4571839"/>
              <a:gd name="connsiteX6741" fmla="*/ 4253442 w 5878513"/>
              <a:gd name="connsiteY6741" fmla="*/ 1014313 h 4571839"/>
              <a:gd name="connsiteX6742" fmla="*/ 4250797 w 5878513"/>
              <a:gd name="connsiteY6742" fmla="*/ 1014840 h 4571839"/>
              <a:gd name="connsiteX6743" fmla="*/ 4252913 w 5878513"/>
              <a:gd name="connsiteY6743" fmla="*/ 1012737 h 4571839"/>
              <a:gd name="connsiteX6744" fmla="*/ 4259263 w 5878513"/>
              <a:gd name="connsiteY6744" fmla="*/ 1013263 h 4571839"/>
              <a:gd name="connsiteX6745" fmla="*/ 4260322 w 5878513"/>
              <a:gd name="connsiteY6745" fmla="*/ 1012212 h 4571839"/>
              <a:gd name="connsiteX6746" fmla="*/ 4259792 w 5878513"/>
              <a:gd name="connsiteY6746" fmla="*/ 1009586 h 4571839"/>
              <a:gd name="connsiteX6747" fmla="*/ 4261909 w 5878513"/>
              <a:gd name="connsiteY6747" fmla="*/ 1010638 h 4571839"/>
              <a:gd name="connsiteX6748" fmla="*/ 4268259 w 5878513"/>
              <a:gd name="connsiteY6748" fmla="*/ 1013263 h 4571839"/>
              <a:gd name="connsiteX6749" fmla="*/ 4270376 w 5878513"/>
              <a:gd name="connsiteY6749" fmla="*/ 1011162 h 4571839"/>
              <a:gd name="connsiteX6750" fmla="*/ 4273022 w 5878513"/>
              <a:gd name="connsiteY6750" fmla="*/ 1012212 h 4571839"/>
              <a:gd name="connsiteX6751" fmla="*/ 4271434 w 5878513"/>
              <a:gd name="connsiteY6751" fmla="*/ 1014840 h 4571839"/>
              <a:gd name="connsiteX6752" fmla="*/ 4271434 w 5878513"/>
              <a:gd name="connsiteY6752" fmla="*/ 1017468 h 4571839"/>
              <a:gd name="connsiteX6753" fmla="*/ 4274080 w 5878513"/>
              <a:gd name="connsiteY6753" fmla="*/ 1016415 h 4571839"/>
              <a:gd name="connsiteX6754" fmla="*/ 4276726 w 5878513"/>
              <a:gd name="connsiteY6754" fmla="*/ 1011162 h 4571839"/>
              <a:gd name="connsiteX6755" fmla="*/ 4279372 w 5878513"/>
              <a:gd name="connsiteY6755" fmla="*/ 1010638 h 4571839"/>
              <a:gd name="connsiteX6756" fmla="*/ 4276726 w 5878513"/>
              <a:gd name="connsiteY6756" fmla="*/ 1014840 h 4571839"/>
              <a:gd name="connsiteX6757" fmla="*/ 4274080 w 5878513"/>
              <a:gd name="connsiteY6757" fmla="*/ 1020095 h 4571839"/>
              <a:gd name="connsiteX6758" fmla="*/ 4279372 w 5878513"/>
              <a:gd name="connsiteY6758" fmla="*/ 1017468 h 4571839"/>
              <a:gd name="connsiteX6759" fmla="*/ 4284134 w 5878513"/>
              <a:gd name="connsiteY6759" fmla="*/ 1014313 h 4571839"/>
              <a:gd name="connsiteX6760" fmla="*/ 4286251 w 5878513"/>
              <a:gd name="connsiteY6760" fmla="*/ 1016415 h 4571839"/>
              <a:gd name="connsiteX6761" fmla="*/ 4287838 w 5878513"/>
              <a:gd name="connsiteY6761" fmla="*/ 1019569 h 4571839"/>
              <a:gd name="connsiteX6762" fmla="*/ 4284134 w 5878513"/>
              <a:gd name="connsiteY6762" fmla="*/ 1017992 h 4571839"/>
              <a:gd name="connsiteX6763" fmla="*/ 4279372 w 5878513"/>
              <a:gd name="connsiteY6763" fmla="*/ 1020095 h 4571839"/>
              <a:gd name="connsiteX6764" fmla="*/ 4276726 w 5878513"/>
              <a:gd name="connsiteY6764" fmla="*/ 1022721 h 4571839"/>
              <a:gd name="connsiteX6765" fmla="*/ 4280430 w 5878513"/>
              <a:gd name="connsiteY6765" fmla="*/ 1024821 h 4571839"/>
              <a:gd name="connsiteX6766" fmla="*/ 4294188 w 5878513"/>
              <a:gd name="connsiteY6766" fmla="*/ 1021671 h 4571839"/>
              <a:gd name="connsiteX6767" fmla="*/ 4297892 w 5878513"/>
              <a:gd name="connsiteY6767" fmla="*/ 1018518 h 4571839"/>
              <a:gd name="connsiteX6768" fmla="*/ 4300009 w 5878513"/>
              <a:gd name="connsiteY6768" fmla="*/ 1019569 h 4571839"/>
              <a:gd name="connsiteX6769" fmla="*/ 4306359 w 5878513"/>
              <a:gd name="connsiteY6769" fmla="*/ 1019569 h 4571839"/>
              <a:gd name="connsiteX6770" fmla="*/ 4306888 w 5878513"/>
              <a:gd name="connsiteY6770" fmla="*/ 1021671 h 4571839"/>
              <a:gd name="connsiteX6771" fmla="*/ 4302655 w 5878513"/>
              <a:gd name="connsiteY6771" fmla="*/ 1021671 h 4571839"/>
              <a:gd name="connsiteX6772" fmla="*/ 4297892 w 5878513"/>
              <a:gd name="connsiteY6772" fmla="*/ 1021671 h 4571839"/>
              <a:gd name="connsiteX6773" fmla="*/ 4298422 w 5878513"/>
              <a:gd name="connsiteY6773" fmla="*/ 1024297 h 4571839"/>
              <a:gd name="connsiteX6774" fmla="*/ 4301597 w 5878513"/>
              <a:gd name="connsiteY6774" fmla="*/ 1024297 h 4571839"/>
              <a:gd name="connsiteX6775" fmla="*/ 4297892 w 5878513"/>
              <a:gd name="connsiteY6775" fmla="*/ 1026396 h 4571839"/>
              <a:gd name="connsiteX6776" fmla="*/ 4288897 w 5878513"/>
              <a:gd name="connsiteY6776" fmla="*/ 1024821 h 4571839"/>
              <a:gd name="connsiteX6777" fmla="*/ 4284134 w 5878513"/>
              <a:gd name="connsiteY6777" fmla="*/ 1026396 h 4571839"/>
              <a:gd name="connsiteX6778" fmla="*/ 4283605 w 5878513"/>
              <a:gd name="connsiteY6778" fmla="*/ 1027974 h 4571839"/>
              <a:gd name="connsiteX6779" fmla="*/ 4285192 w 5878513"/>
              <a:gd name="connsiteY6779" fmla="*/ 1031126 h 4571839"/>
              <a:gd name="connsiteX6780" fmla="*/ 4282017 w 5878513"/>
              <a:gd name="connsiteY6780" fmla="*/ 1033227 h 4571839"/>
              <a:gd name="connsiteX6781" fmla="*/ 4274080 w 5878513"/>
              <a:gd name="connsiteY6781" fmla="*/ 1031651 h 4571839"/>
              <a:gd name="connsiteX6782" fmla="*/ 4273781 w 5878513"/>
              <a:gd name="connsiteY6782" fmla="*/ 1033725 h 4571839"/>
              <a:gd name="connsiteX6783" fmla="*/ 4277336 w 5878513"/>
              <a:gd name="connsiteY6783" fmla="*/ 1034092 h 4571839"/>
              <a:gd name="connsiteX6784" fmla="*/ 4310343 w 5878513"/>
              <a:gd name="connsiteY6784" fmla="*/ 1028388 h 4571839"/>
              <a:gd name="connsiteX6785" fmla="*/ 4310063 w 5878513"/>
              <a:gd name="connsiteY6785" fmla="*/ 1027259 h 4571839"/>
              <a:gd name="connsiteX6786" fmla="*/ 4314032 w 5878513"/>
              <a:gd name="connsiteY6786" fmla="*/ 1021545 h 4571839"/>
              <a:gd name="connsiteX6787" fmla="*/ 4310063 w 5878513"/>
              <a:gd name="connsiteY6787" fmla="*/ 1018116 h 4571839"/>
              <a:gd name="connsiteX6788" fmla="*/ 4312331 w 5878513"/>
              <a:gd name="connsiteY6788" fmla="*/ 1017545 h 4571839"/>
              <a:gd name="connsiteX6789" fmla="*/ 4314599 w 5878513"/>
              <a:gd name="connsiteY6789" fmla="*/ 1021545 h 4571839"/>
              <a:gd name="connsiteX6790" fmla="*/ 4318001 w 5878513"/>
              <a:gd name="connsiteY6790" fmla="*/ 1020974 h 4571839"/>
              <a:gd name="connsiteX6791" fmla="*/ 4314032 w 5878513"/>
              <a:gd name="connsiteY6791" fmla="*/ 1024973 h 4571839"/>
              <a:gd name="connsiteX6792" fmla="*/ 4312795 w 5878513"/>
              <a:gd name="connsiteY6792" fmla="*/ 1027966 h 4571839"/>
              <a:gd name="connsiteX6793" fmla="*/ 4366210 w 5878513"/>
              <a:gd name="connsiteY6793" fmla="*/ 1018737 h 4571839"/>
              <a:gd name="connsiteX6794" fmla="*/ 4437850 w 5878513"/>
              <a:gd name="connsiteY6794" fmla="*/ 1009927 h 4571839"/>
              <a:gd name="connsiteX6795" fmla="*/ 4439445 w 5878513"/>
              <a:gd name="connsiteY6795" fmla="*/ 1009624 h 4571839"/>
              <a:gd name="connsiteX6796" fmla="*/ 4439476 w 5878513"/>
              <a:gd name="connsiteY6796" fmla="*/ 1009726 h 4571839"/>
              <a:gd name="connsiteX6797" fmla="*/ 4456671 w 5878513"/>
              <a:gd name="connsiteY6797" fmla="*/ 1007613 h 4571839"/>
              <a:gd name="connsiteX6798" fmla="*/ 4457692 w 5878513"/>
              <a:gd name="connsiteY6798" fmla="*/ 1007613 h 4571839"/>
              <a:gd name="connsiteX6799" fmla="*/ 4457847 w 5878513"/>
              <a:gd name="connsiteY6799" fmla="*/ 1007489 h 4571839"/>
              <a:gd name="connsiteX6800" fmla="*/ 4463713 w 5878513"/>
              <a:gd name="connsiteY6800" fmla="*/ 1006961 h 4571839"/>
              <a:gd name="connsiteX6801" fmla="*/ 4466913 w 5878513"/>
              <a:gd name="connsiteY6801" fmla="*/ 1009079 h 4571839"/>
              <a:gd name="connsiteX6802" fmla="*/ 4475978 w 5878513"/>
              <a:gd name="connsiteY6802" fmla="*/ 1004844 h 4571839"/>
              <a:gd name="connsiteX6803" fmla="*/ 4496242 w 5878513"/>
              <a:gd name="connsiteY6803" fmla="*/ 1000610 h 4571839"/>
              <a:gd name="connsiteX6804" fmla="*/ 4527704 w 5878513"/>
              <a:gd name="connsiteY6804" fmla="*/ 1000079 h 4571839"/>
              <a:gd name="connsiteX6805" fmla="*/ 4545301 w 5878513"/>
              <a:gd name="connsiteY6805" fmla="*/ 995319 h 4571839"/>
              <a:gd name="connsiteX6806" fmla="*/ 4544768 w 5878513"/>
              <a:gd name="connsiteY6806" fmla="*/ 998494 h 4571839"/>
              <a:gd name="connsiteX6807" fmla="*/ 4543168 w 5878513"/>
              <a:gd name="connsiteY6807" fmla="*/ 1001670 h 4571839"/>
              <a:gd name="connsiteX6808" fmla="*/ 4547434 w 5878513"/>
              <a:gd name="connsiteY6808" fmla="*/ 1000610 h 4571839"/>
              <a:gd name="connsiteX6809" fmla="*/ 4551700 w 5878513"/>
              <a:gd name="connsiteY6809" fmla="*/ 999024 h 4571839"/>
              <a:gd name="connsiteX6810" fmla="*/ 4553833 w 5878513"/>
              <a:gd name="connsiteY6810" fmla="*/ 1001670 h 4571839"/>
              <a:gd name="connsiteX6811" fmla="*/ 4560766 w 5878513"/>
              <a:gd name="connsiteY6811" fmla="*/ 1002200 h 4571839"/>
              <a:gd name="connsiteX6812" fmla="*/ 4572497 w 5878513"/>
              <a:gd name="connsiteY6812" fmla="*/ 999024 h 4571839"/>
              <a:gd name="connsiteX6813" fmla="*/ 4576763 w 5878513"/>
              <a:gd name="connsiteY6813" fmla="*/ 1000610 h 4571839"/>
              <a:gd name="connsiteX6814" fmla="*/ 4573564 w 5878513"/>
              <a:gd name="connsiteY6814" fmla="*/ 1000079 h 4571839"/>
              <a:gd name="connsiteX6815" fmla="*/ 4569831 w 5878513"/>
              <a:gd name="connsiteY6815" fmla="*/ 1003257 h 4571839"/>
              <a:gd name="connsiteX6816" fmla="*/ 4569298 w 5878513"/>
              <a:gd name="connsiteY6816" fmla="*/ 1005902 h 4571839"/>
              <a:gd name="connsiteX6817" fmla="*/ 4562365 w 5878513"/>
              <a:gd name="connsiteY6817" fmla="*/ 1005373 h 4571839"/>
              <a:gd name="connsiteX6818" fmla="*/ 4553300 w 5878513"/>
              <a:gd name="connsiteY6818" fmla="*/ 1005902 h 4571839"/>
              <a:gd name="connsiteX6819" fmla="*/ 4546901 w 5878513"/>
              <a:gd name="connsiteY6819" fmla="*/ 1009079 h 4571839"/>
              <a:gd name="connsiteX6820" fmla="*/ 4549034 w 5878513"/>
              <a:gd name="connsiteY6820" fmla="*/ 1012252 h 4571839"/>
              <a:gd name="connsiteX6821" fmla="*/ 4552234 w 5878513"/>
              <a:gd name="connsiteY6821" fmla="*/ 1014368 h 4571839"/>
              <a:gd name="connsiteX6822" fmla="*/ 4550101 w 5878513"/>
              <a:gd name="connsiteY6822" fmla="*/ 1015958 h 4571839"/>
              <a:gd name="connsiteX6823" fmla="*/ 4545301 w 5878513"/>
              <a:gd name="connsiteY6823" fmla="*/ 1017017 h 4571839"/>
              <a:gd name="connsiteX6824" fmla="*/ 4540502 w 5878513"/>
              <a:gd name="connsiteY6824" fmla="*/ 1009079 h 4571839"/>
              <a:gd name="connsiteX6825" fmla="*/ 4534636 w 5878513"/>
              <a:gd name="connsiteY6825" fmla="*/ 1004844 h 4571839"/>
              <a:gd name="connsiteX6826" fmla="*/ 4530903 w 5878513"/>
              <a:gd name="connsiteY6826" fmla="*/ 1005902 h 4571839"/>
              <a:gd name="connsiteX6827" fmla="*/ 4527171 w 5878513"/>
              <a:gd name="connsiteY6827" fmla="*/ 1010666 h 4571839"/>
              <a:gd name="connsiteX6828" fmla="*/ 4523971 w 5878513"/>
              <a:gd name="connsiteY6828" fmla="*/ 1010666 h 4571839"/>
              <a:gd name="connsiteX6829" fmla="*/ 4521305 w 5878513"/>
              <a:gd name="connsiteY6829" fmla="*/ 1009079 h 4571839"/>
              <a:gd name="connsiteX6830" fmla="*/ 4520238 w 5878513"/>
              <a:gd name="connsiteY6830" fmla="*/ 1013839 h 4571839"/>
              <a:gd name="connsiteX6831" fmla="*/ 4520238 w 5878513"/>
              <a:gd name="connsiteY6831" fmla="*/ 1019663 h 4571839"/>
              <a:gd name="connsiteX6832" fmla="*/ 4517039 w 5878513"/>
              <a:gd name="connsiteY6832" fmla="*/ 1019663 h 4571839"/>
              <a:gd name="connsiteX6833" fmla="*/ 4513839 w 5878513"/>
              <a:gd name="connsiteY6833" fmla="*/ 1023894 h 4571839"/>
              <a:gd name="connsiteX6834" fmla="*/ 4511706 w 5878513"/>
              <a:gd name="connsiteY6834" fmla="*/ 1022307 h 4571839"/>
              <a:gd name="connsiteX6835" fmla="*/ 4513306 w 5878513"/>
              <a:gd name="connsiteY6835" fmla="*/ 1026540 h 4571839"/>
              <a:gd name="connsiteX6836" fmla="*/ 4517039 w 5878513"/>
              <a:gd name="connsiteY6836" fmla="*/ 1026540 h 4571839"/>
              <a:gd name="connsiteX6837" fmla="*/ 4515439 w 5878513"/>
              <a:gd name="connsiteY6837" fmla="*/ 1028129 h 4571839"/>
              <a:gd name="connsiteX6838" fmla="*/ 4507973 w 5878513"/>
              <a:gd name="connsiteY6838" fmla="*/ 1028129 h 4571839"/>
              <a:gd name="connsiteX6839" fmla="*/ 4506907 w 5878513"/>
              <a:gd name="connsiteY6839" fmla="*/ 1030774 h 4571839"/>
              <a:gd name="connsiteX6840" fmla="*/ 4504774 w 5878513"/>
              <a:gd name="connsiteY6840" fmla="*/ 1029715 h 4571839"/>
              <a:gd name="connsiteX6841" fmla="*/ 4508507 w 5878513"/>
              <a:gd name="connsiteY6841" fmla="*/ 1026011 h 4571839"/>
              <a:gd name="connsiteX6842" fmla="*/ 4510640 w 5878513"/>
              <a:gd name="connsiteY6842" fmla="*/ 1026011 h 4571839"/>
              <a:gd name="connsiteX6843" fmla="*/ 4508507 w 5878513"/>
              <a:gd name="connsiteY6843" fmla="*/ 1022307 h 4571839"/>
              <a:gd name="connsiteX6844" fmla="*/ 4505307 w 5878513"/>
              <a:gd name="connsiteY6844" fmla="*/ 1019663 h 4571839"/>
              <a:gd name="connsiteX6845" fmla="*/ 4504774 w 5878513"/>
              <a:gd name="connsiteY6845" fmla="*/ 1022307 h 4571839"/>
              <a:gd name="connsiteX6846" fmla="*/ 4504774 w 5878513"/>
              <a:gd name="connsiteY6846" fmla="*/ 1026540 h 4571839"/>
              <a:gd name="connsiteX6847" fmla="*/ 4501041 w 5878513"/>
              <a:gd name="connsiteY6847" fmla="*/ 1024953 h 4571839"/>
              <a:gd name="connsiteX6848" fmla="*/ 4494109 w 5878513"/>
              <a:gd name="connsiteY6848" fmla="*/ 1026011 h 4571839"/>
              <a:gd name="connsiteX6849" fmla="*/ 4494109 w 5878513"/>
              <a:gd name="connsiteY6849" fmla="*/ 1030774 h 4571839"/>
              <a:gd name="connsiteX6850" fmla="*/ 4487176 w 5878513"/>
              <a:gd name="connsiteY6850" fmla="*/ 1028129 h 4571839"/>
              <a:gd name="connsiteX6851" fmla="*/ 4475445 w 5878513"/>
              <a:gd name="connsiteY6851" fmla="*/ 1029185 h 4571839"/>
              <a:gd name="connsiteX6852" fmla="*/ 4470112 w 5878513"/>
              <a:gd name="connsiteY6852" fmla="*/ 1029185 h 4571839"/>
              <a:gd name="connsiteX6853" fmla="*/ 4468513 w 5878513"/>
              <a:gd name="connsiteY6853" fmla="*/ 1031832 h 4571839"/>
              <a:gd name="connsiteX6854" fmla="*/ 4471712 w 5878513"/>
              <a:gd name="connsiteY6854" fmla="*/ 1033419 h 4571839"/>
              <a:gd name="connsiteX6855" fmla="*/ 4469579 w 5878513"/>
              <a:gd name="connsiteY6855" fmla="*/ 1036594 h 4571839"/>
              <a:gd name="connsiteX6856" fmla="*/ 4463180 w 5878513"/>
              <a:gd name="connsiteY6856" fmla="*/ 1036066 h 4571839"/>
              <a:gd name="connsiteX6857" fmla="*/ 4461580 w 5878513"/>
              <a:gd name="connsiteY6857" fmla="*/ 1036594 h 4571839"/>
              <a:gd name="connsiteX6858" fmla="*/ 4459980 w 5878513"/>
              <a:gd name="connsiteY6858" fmla="*/ 1035006 h 4571839"/>
              <a:gd name="connsiteX6859" fmla="*/ 4459980 w 5878513"/>
              <a:gd name="connsiteY6859" fmla="*/ 1031832 h 4571839"/>
              <a:gd name="connsiteX6860" fmla="*/ 4454648 w 5878513"/>
              <a:gd name="connsiteY6860" fmla="*/ 1031302 h 4571839"/>
              <a:gd name="connsiteX6861" fmla="*/ 4452515 w 5878513"/>
              <a:gd name="connsiteY6861" fmla="*/ 1034478 h 4571839"/>
              <a:gd name="connsiteX6862" fmla="*/ 4450382 w 5878513"/>
              <a:gd name="connsiteY6862" fmla="*/ 1031302 h 4571839"/>
              <a:gd name="connsiteX6863" fmla="*/ 4441850 w 5878513"/>
              <a:gd name="connsiteY6863" fmla="*/ 1028129 h 4571839"/>
              <a:gd name="connsiteX6864" fmla="*/ 4438650 w 5878513"/>
              <a:gd name="connsiteY6864" fmla="*/ 1024953 h 4571839"/>
              <a:gd name="connsiteX6865" fmla="*/ 4440783 w 5878513"/>
              <a:gd name="connsiteY6865" fmla="*/ 1026011 h 4571839"/>
              <a:gd name="connsiteX6866" fmla="*/ 4447182 w 5878513"/>
              <a:gd name="connsiteY6866" fmla="*/ 1027599 h 4571839"/>
              <a:gd name="connsiteX6867" fmla="*/ 4448782 w 5878513"/>
              <a:gd name="connsiteY6867" fmla="*/ 1024953 h 4571839"/>
              <a:gd name="connsiteX6868" fmla="*/ 4448782 w 5878513"/>
              <a:gd name="connsiteY6868" fmla="*/ 1022837 h 4571839"/>
              <a:gd name="connsiteX6869" fmla="*/ 4450382 w 5878513"/>
              <a:gd name="connsiteY6869" fmla="*/ 1023894 h 4571839"/>
              <a:gd name="connsiteX6870" fmla="*/ 4450382 w 5878513"/>
              <a:gd name="connsiteY6870" fmla="*/ 1026540 h 4571839"/>
              <a:gd name="connsiteX6871" fmla="*/ 4454115 w 5878513"/>
              <a:gd name="connsiteY6871" fmla="*/ 1024424 h 4571839"/>
              <a:gd name="connsiteX6872" fmla="*/ 4458381 w 5878513"/>
              <a:gd name="connsiteY6872" fmla="*/ 1022837 h 4571839"/>
              <a:gd name="connsiteX6873" fmla="*/ 4462647 w 5878513"/>
              <a:gd name="connsiteY6873" fmla="*/ 1026540 h 4571839"/>
              <a:gd name="connsiteX6874" fmla="*/ 4466913 w 5878513"/>
              <a:gd name="connsiteY6874" fmla="*/ 1029715 h 4571839"/>
              <a:gd name="connsiteX6875" fmla="*/ 4468513 w 5878513"/>
              <a:gd name="connsiteY6875" fmla="*/ 1029185 h 4571839"/>
              <a:gd name="connsiteX6876" fmla="*/ 4466379 w 5878513"/>
              <a:gd name="connsiteY6876" fmla="*/ 1026011 h 4571839"/>
              <a:gd name="connsiteX6877" fmla="*/ 4466379 w 5878513"/>
              <a:gd name="connsiteY6877" fmla="*/ 1023894 h 4571839"/>
              <a:gd name="connsiteX6878" fmla="*/ 4467979 w 5878513"/>
              <a:gd name="connsiteY6878" fmla="*/ 1024953 h 4571839"/>
              <a:gd name="connsiteX6879" fmla="*/ 4470646 w 5878513"/>
              <a:gd name="connsiteY6879" fmla="*/ 1023894 h 4571839"/>
              <a:gd name="connsiteX6880" fmla="*/ 4471712 w 5878513"/>
              <a:gd name="connsiteY6880" fmla="*/ 1019663 h 4571839"/>
              <a:gd name="connsiteX6881" fmla="*/ 4472245 w 5878513"/>
              <a:gd name="connsiteY6881" fmla="*/ 1019133 h 4571839"/>
              <a:gd name="connsiteX6882" fmla="*/ 4473312 w 5878513"/>
              <a:gd name="connsiteY6882" fmla="*/ 1021250 h 4571839"/>
              <a:gd name="connsiteX6883" fmla="*/ 4472245 w 5878513"/>
              <a:gd name="connsiteY6883" fmla="*/ 1018075 h 4571839"/>
              <a:gd name="connsiteX6884" fmla="*/ 4466379 w 5878513"/>
              <a:gd name="connsiteY6884" fmla="*/ 1014368 h 4571839"/>
              <a:gd name="connsiteX6885" fmla="*/ 4458247 w 5878513"/>
              <a:gd name="connsiteY6885" fmla="*/ 1013316 h 4571839"/>
              <a:gd name="connsiteX6886" fmla="*/ 4448340 w 5878513"/>
              <a:gd name="connsiteY6886" fmla="*/ 1015838 h 4571839"/>
              <a:gd name="connsiteX6887" fmla="*/ 4446116 w 5878513"/>
              <a:gd name="connsiteY6887" fmla="*/ 1017017 h 4571839"/>
              <a:gd name="connsiteX6888" fmla="*/ 4446280 w 5878513"/>
              <a:gd name="connsiteY6888" fmla="*/ 1016364 h 4571839"/>
              <a:gd name="connsiteX6889" fmla="*/ 4397422 w 5878513"/>
              <a:gd name="connsiteY6889" fmla="*/ 1028795 h 4571839"/>
              <a:gd name="connsiteX6890" fmla="*/ 4334469 w 5878513"/>
              <a:gd name="connsiteY6890" fmla="*/ 1042564 h 4571839"/>
              <a:gd name="connsiteX6891" fmla="*/ 4338702 w 5878513"/>
              <a:gd name="connsiteY6891" fmla="*/ 1046271 h 4571839"/>
              <a:gd name="connsiteX6892" fmla="*/ 4345050 w 5878513"/>
              <a:gd name="connsiteY6892" fmla="*/ 1054748 h 4571839"/>
              <a:gd name="connsiteX6893" fmla="*/ 4345579 w 5878513"/>
              <a:gd name="connsiteY6893" fmla="*/ 1060039 h 4571839"/>
              <a:gd name="connsiteX6894" fmla="*/ 4345050 w 5878513"/>
              <a:gd name="connsiteY6894" fmla="*/ 1065337 h 4571839"/>
              <a:gd name="connsiteX6895" fmla="*/ 4338173 w 5878513"/>
              <a:gd name="connsiteY6895" fmla="*/ 1075221 h 4571839"/>
              <a:gd name="connsiteX6896" fmla="*/ 4332882 w 5878513"/>
              <a:gd name="connsiteY6896" fmla="*/ 1078927 h 4571839"/>
              <a:gd name="connsiteX6897" fmla="*/ 4361449 w 5878513"/>
              <a:gd name="connsiteY6897" fmla="*/ 1077339 h 4571839"/>
              <a:gd name="connsiteX6898" fmla="*/ 4366210 w 5878513"/>
              <a:gd name="connsiteY6898" fmla="*/ 1077339 h 4571839"/>
              <a:gd name="connsiteX6899" fmla="*/ 4372558 w 5878513"/>
              <a:gd name="connsiteY6899" fmla="*/ 1081575 h 4571839"/>
              <a:gd name="connsiteX6900" fmla="*/ 4373087 w 5878513"/>
              <a:gd name="connsiteY6900" fmla="*/ 1083693 h 4571839"/>
              <a:gd name="connsiteX6901" fmla="*/ 4372558 w 5878513"/>
              <a:gd name="connsiteY6901" fmla="*/ 1085812 h 4571839"/>
              <a:gd name="connsiteX6902" fmla="*/ 4367268 w 5878513"/>
              <a:gd name="connsiteY6902" fmla="*/ 1090578 h 4571839"/>
              <a:gd name="connsiteX6903" fmla="*/ 4362507 w 5878513"/>
              <a:gd name="connsiteY6903" fmla="*/ 1090578 h 4571839"/>
              <a:gd name="connsiteX6904" fmla="*/ 4304316 w 5878513"/>
              <a:gd name="connsiteY6904" fmla="*/ 1094284 h 4571839"/>
              <a:gd name="connsiteX6905" fmla="*/ 4246125 w 5878513"/>
              <a:gd name="connsiteY6905" fmla="*/ 1099050 h 4571839"/>
              <a:gd name="connsiteX6906" fmla="*/ 4108053 w 5878513"/>
              <a:gd name="connsiteY6906" fmla="*/ 1124998 h 4571839"/>
              <a:gd name="connsiteX6907" fmla="*/ 4118104 w 5878513"/>
              <a:gd name="connsiteY6907" fmla="*/ 1131883 h 4571839"/>
              <a:gd name="connsiteX6908" fmla="*/ 4123923 w 5878513"/>
              <a:gd name="connsiteY6908" fmla="*/ 1139826 h 4571839"/>
              <a:gd name="connsiteX6909" fmla="*/ 4145083 w 5878513"/>
              <a:gd name="connsiteY6909" fmla="*/ 1137178 h 4571839"/>
              <a:gd name="connsiteX6910" fmla="*/ 4193223 w 5878513"/>
              <a:gd name="connsiteY6910" fmla="*/ 1123939 h 4571839"/>
              <a:gd name="connsiteX6911" fmla="*/ 4291620 w 5878513"/>
              <a:gd name="connsiteY6911" fmla="*/ 1102757 h 4571839"/>
              <a:gd name="connsiteX6912" fmla="*/ 4392132 w 5878513"/>
              <a:gd name="connsiteY6912" fmla="*/ 1088459 h 4571839"/>
              <a:gd name="connsiteX6913" fmla="*/ 4494231 w 5878513"/>
              <a:gd name="connsiteY6913" fmla="*/ 1082105 h 4571839"/>
              <a:gd name="connsiteX6914" fmla="*/ 4546074 w 5878513"/>
              <a:gd name="connsiteY6914" fmla="*/ 1082105 h 4571839"/>
              <a:gd name="connsiteX6915" fmla="*/ 4549777 w 5878513"/>
              <a:gd name="connsiteY6915" fmla="*/ 1082634 h 4571839"/>
              <a:gd name="connsiteX6916" fmla="*/ 4551364 w 5878513"/>
              <a:gd name="connsiteY6916" fmla="*/ 1085282 h 4571839"/>
              <a:gd name="connsiteX6917" fmla="*/ 4549777 w 5878513"/>
              <a:gd name="connsiteY6917" fmla="*/ 1087400 h 4571839"/>
              <a:gd name="connsiteX6918" fmla="*/ 4546603 w 5878513"/>
              <a:gd name="connsiteY6918" fmla="*/ 1088459 h 4571839"/>
              <a:gd name="connsiteX6919" fmla="*/ 4484180 w 5878513"/>
              <a:gd name="connsiteY6919" fmla="*/ 1087400 h 4571839"/>
              <a:gd name="connsiteX6920" fmla="*/ 4422814 w 5878513"/>
              <a:gd name="connsiteY6920" fmla="*/ 1091107 h 4571839"/>
              <a:gd name="connsiteX6921" fmla="*/ 4422814 w 5878513"/>
              <a:gd name="connsiteY6921" fmla="*/ 1092166 h 4571839"/>
              <a:gd name="connsiteX6922" fmla="*/ 4424930 w 5878513"/>
              <a:gd name="connsiteY6922" fmla="*/ 1093755 h 4571839"/>
              <a:gd name="connsiteX6923" fmla="*/ 4423343 w 5878513"/>
              <a:gd name="connsiteY6923" fmla="*/ 1095873 h 4571839"/>
              <a:gd name="connsiteX6924" fmla="*/ 4420169 w 5878513"/>
              <a:gd name="connsiteY6924" fmla="*/ 1096403 h 4571839"/>
              <a:gd name="connsiteX6925" fmla="*/ 4416466 w 5878513"/>
              <a:gd name="connsiteY6925" fmla="*/ 1095873 h 4571839"/>
              <a:gd name="connsiteX6926" fmla="*/ 4414879 w 5878513"/>
              <a:gd name="connsiteY6926" fmla="*/ 1094284 h 4571839"/>
              <a:gd name="connsiteX6927" fmla="*/ 4416466 w 5878513"/>
              <a:gd name="connsiteY6927" fmla="*/ 1092166 h 4571839"/>
              <a:gd name="connsiteX6928" fmla="*/ 4359333 w 5878513"/>
              <a:gd name="connsiteY6928" fmla="*/ 1097991 h 4571839"/>
              <a:gd name="connsiteX6929" fmla="*/ 4247183 w 5878513"/>
              <a:gd name="connsiteY6929" fmla="*/ 1117055 h 4571839"/>
              <a:gd name="connsiteX6930" fmla="*/ 4192694 w 5878513"/>
              <a:gd name="connsiteY6930" fmla="*/ 1130294 h 4571839"/>
              <a:gd name="connsiteX6931" fmla="*/ 4243480 w 5878513"/>
              <a:gd name="connsiteY6931" fmla="*/ 1123410 h 4571839"/>
              <a:gd name="connsiteX6932" fmla="*/ 4347166 w 5878513"/>
              <a:gd name="connsiteY6932" fmla="*/ 1113878 h 4571839"/>
              <a:gd name="connsiteX6933" fmla="*/ 4399009 w 5878513"/>
              <a:gd name="connsiteY6933" fmla="*/ 1113348 h 4571839"/>
              <a:gd name="connsiteX6934" fmla="*/ 4410647 w 5878513"/>
              <a:gd name="connsiteY6934" fmla="*/ 1109641 h 4571839"/>
              <a:gd name="connsiteX6935" fmla="*/ 4421227 w 5878513"/>
              <a:gd name="connsiteY6935" fmla="*/ 1105935 h 4571839"/>
              <a:gd name="connsiteX6936" fmla="*/ 4424930 w 5878513"/>
              <a:gd name="connsiteY6936" fmla="*/ 1105935 h 4571839"/>
              <a:gd name="connsiteX6937" fmla="*/ 4427046 w 5878513"/>
              <a:gd name="connsiteY6937" fmla="*/ 1108053 h 4571839"/>
              <a:gd name="connsiteX6938" fmla="*/ 4427046 w 5878513"/>
              <a:gd name="connsiteY6938" fmla="*/ 1109641 h 4571839"/>
              <a:gd name="connsiteX6939" fmla="*/ 4424401 w 5878513"/>
              <a:gd name="connsiteY6939" fmla="*/ 1111230 h 4571839"/>
              <a:gd name="connsiteX6940" fmla="*/ 4418053 w 5878513"/>
              <a:gd name="connsiteY6940" fmla="*/ 1113348 h 4571839"/>
              <a:gd name="connsiteX6941" fmla="*/ 4427046 w 5878513"/>
              <a:gd name="connsiteY6941" fmla="*/ 1113878 h 4571839"/>
              <a:gd name="connsiteX6942" fmla="*/ 4440272 w 5878513"/>
              <a:gd name="connsiteY6942" fmla="*/ 1121821 h 4571839"/>
              <a:gd name="connsiteX6943" fmla="*/ 4441859 w 5878513"/>
              <a:gd name="connsiteY6943" fmla="*/ 1127646 h 4571839"/>
              <a:gd name="connsiteX6944" fmla="*/ 4440272 w 5878513"/>
              <a:gd name="connsiteY6944" fmla="*/ 1134530 h 4571839"/>
              <a:gd name="connsiteX6945" fmla="*/ 4426517 w 5878513"/>
              <a:gd name="connsiteY6945" fmla="*/ 1143003 h 4571839"/>
              <a:gd name="connsiteX6946" fmla="*/ 4417524 w 5878513"/>
              <a:gd name="connsiteY6946" fmla="*/ 1144592 h 4571839"/>
              <a:gd name="connsiteX6947" fmla="*/ 4310135 w 5878513"/>
              <a:gd name="connsiteY6947" fmla="*/ 1154653 h 4571839"/>
              <a:gd name="connsiteX6948" fmla="*/ 4298497 w 5878513"/>
              <a:gd name="connsiteY6948" fmla="*/ 1156771 h 4571839"/>
              <a:gd name="connsiteX6949" fmla="*/ 4286858 w 5878513"/>
              <a:gd name="connsiteY6949" fmla="*/ 1162067 h 4571839"/>
              <a:gd name="connsiteX6950" fmla="*/ 4370971 w 5878513"/>
              <a:gd name="connsiteY6950" fmla="*/ 1160478 h 4571839"/>
              <a:gd name="connsiteX6951" fmla="*/ 4452968 w 5878513"/>
              <a:gd name="connsiteY6951" fmla="*/ 1163126 h 4571839"/>
              <a:gd name="connsiteX6952" fmla="*/ 4459845 w 5878513"/>
              <a:gd name="connsiteY6952" fmla="*/ 1164185 h 4571839"/>
              <a:gd name="connsiteX6953" fmla="*/ 4462490 w 5878513"/>
              <a:gd name="connsiteY6953" fmla="*/ 1168422 h 4571839"/>
              <a:gd name="connsiteX6954" fmla="*/ 4462490 w 5878513"/>
              <a:gd name="connsiteY6954" fmla="*/ 1170540 h 4571839"/>
              <a:gd name="connsiteX6955" fmla="*/ 4457729 w 5878513"/>
              <a:gd name="connsiteY6955" fmla="*/ 1173717 h 4571839"/>
              <a:gd name="connsiteX6956" fmla="*/ 4454555 w 5878513"/>
              <a:gd name="connsiteY6956" fmla="*/ 1174247 h 4571839"/>
              <a:gd name="connsiteX6957" fmla="*/ 4310135 w 5878513"/>
              <a:gd name="connsiteY6957" fmla="*/ 1198606 h 4571839"/>
              <a:gd name="connsiteX6958" fmla="*/ 4252239 w 5878513"/>
              <a:gd name="connsiteY6958" fmla="*/ 1208759 h 4571839"/>
              <a:gd name="connsiteX6959" fmla="*/ 4282524 w 5878513"/>
              <a:gd name="connsiteY6959" fmla="*/ 1207982 h 4571839"/>
              <a:gd name="connsiteX6960" fmla="*/ 4288880 w 5878513"/>
              <a:gd name="connsiteY6960" fmla="*/ 1207982 h 4571839"/>
              <a:gd name="connsiteX6961" fmla="*/ 4297354 w 5878513"/>
              <a:gd name="connsiteY6961" fmla="*/ 1214868 h 4571839"/>
              <a:gd name="connsiteX6962" fmla="*/ 4297852 w 5878513"/>
              <a:gd name="connsiteY6962" fmla="*/ 1217355 h 4571839"/>
              <a:gd name="connsiteX6963" fmla="*/ 4341347 w 5878513"/>
              <a:gd name="connsiteY6963" fmla="*/ 1204961 h 4571839"/>
              <a:gd name="connsiteX6964" fmla="*/ 4379435 w 5878513"/>
              <a:gd name="connsiteY6964" fmla="*/ 1198606 h 4571839"/>
              <a:gd name="connsiteX6965" fmla="*/ 4382081 w 5878513"/>
              <a:gd name="connsiteY6965" fmla="*/ 1198606 h 4571839"/>
              <a:gd name="connsiteX6966" fmla="*/ 4383668 w 5878513"/>
              <a:gd name="connsiteY6966" fmla="*/ 1201254 h 4571839"/>
              <a:gd name="connsiteX6967" fmla="*/ 4383668 w 5878513"/>
              <a:gd name="connsiteY6967" fmla="*/ 1203372 h 4571839"/>
              <a:gd name="connsiteX6968" fmla="*/ 4379964 w 5878513"/>
              <a:gd name="connsiteY6968" fmla="*/ 1203902 h 4571839"/>
              <a:gd name="connsiteX6969" fmla="*/ 4343463 w 5878513"/>
              <a:gd name="connsiteY6969" fmla="*/ 1211845 h 4571839"/>
              <a:gd name="connsiteX6970" fmla="*/ 4297956 w 5878513"/>
              <a:gd name="connsiteY6970" fmla="*/ 1225203 h 4571839"/>
              <a:gd name="connsiteX6971" fmla="*/ 4297884 w 5878513"/>
              <a:gd name="connsiteY6971" fmla="*/ 1225990 h 4571839"/>
              <a:gd name="connsiteX6972" fmla="*/ 4292058 w 5878513"/>
              <a:gd name="connsiteY6972" fmla="*/ 1234465 h 4571839"/>
              <a:gd name="connsiteX6973" fmla="*/ 4286231 w 5878513"/>
              <a:gd name="connsiteY6973" fmla="*/ 1236054 h 4571839"/>
              <a:gd name="connsiteX6974" fmla="*/ 4207308 w 5878513"/>
              <a:gd name="connsiteY6974" fmla="*/ 1252121 h 4571839"/>
              <a:gd name="connsiteX6975" fmla="*/ 4178940 w 5878513"/>
              <a:gd name="connsiteY6975" fmla="*/ 1260564 h 4571839"/>
              <a:gd name="connsiteX6976" fmla="*/ 4123394 w 5878513"/>
              <a:gd name="connsiteY6976" fmla="*/ 1281216 h 4571839"/>
              <a:gd name="connsiteX6977" fmla="*/ 4180527 w 5878513"/>
              <a:gd name="connsiteY6977" fmla="*/ 1269566 h 4571839"/>
              <a:gd name="connsiteX6978" fmla="*/ 4291620 w 5878513"/>
              <a:gd name="connsiteY6978" fmla="*/ 1241500 h 4571839"/>
              <a:gd name="connsiteX6979" fmla="*/ 4348753 w 5878513"/>
              <a:gd name="connsiteY6979" fmla="*/ 1230909 h 4571839"/>
              <a:gd name="connsiteX6980" fmla="*/ 4353514 w 5878513"/>
              <a:gd name="connsiteY6980" fmla="*/ 1229850 h 4571839"/>
              <a:gd name="connsiteX6981" fmla="*/ 4357746 w 5878513"/>
              <a:gd name="connsiteY6981" fmla="*/ 1231438 h 4571839"/>
              <a:gd name="connsiteX6982" fmla="*/ 4357746 w 5878513"/>
              <a:gd name="connsiteY6982" fmla="*/ 1229850 h 4571839"/>
              <a:gd name="connsiteX6983" fmla="*/ 4359333 w 5878513"/>
              <a:gd name="connsiteY6983" fmla="*/ 1229320 h 4571839"/>
              <a:gd name="connsiteX6984" fmla="*/ 4373616 w 5878513"/>
              <a:gd name="connsiteY6984" fmla="*/ 1222436 h 4571839"/>
              <a:gd name="connsiteX6985" fmla="*/ 4390016 w 5878513"/>
              <a:gd name="connsiteY6985" fmla="*/ 1217670 h 4571839"/>
              <a:gd name="connsiteX6986" fmla="*/ 4392661 w 5878513"/>
              <a:gd name="connsiteY6986" fmla="*/ 1217140 h 4571839"/>
              <a:gd name="connsiteX6987" fmla="*/ 4395306 w 5878513"/>
              <a:gd name="connsiteY6987" fmla="*/ 1218729 h 4571839"/>
              <a:gd name="connsiteX6988" fmla="*/ 4395835 w 5878513"/>
              <a:gd name="connsiteY6988" fmla="*/ 1220847 h 4571839"/>
              <a:gd name="connsiteX6989" fmla="*/ 4392661 w 5878513"/>
              <a:gd name="connsiteY6989" fmla="*/ 1222436 h 4571839"/>
              <a:gd name="connsiteX6990" fmla="*/ 4377848 w 5878513"/>
              <a:gd name="connsiteY6990" fmla="*/ 1227202 h 4571839"/>
              <a:gd name="connsiteX6991" fmla="*/ 4364623 w 5878513"/>
              <a:gd name="connsiteY6991" fmla="*/ 1234086 h 4571839"/>
              <a:gd name="connsiteX6992" fmla="*/ 4361449 w 5878513"/>
              <a:gd name="connsiteY6992" fmla="*/ 1234616 h 4571839"/>
              <a:gd name="connsiteX6993" fmla="*/ 4359333 w 5878513"/>
              <a:gd name="connsiteY6993" fmla="*/ 1234086 h 4571839"/>
              <a:gd name="connsiteX6994" fmla="*/ 4359333 w 5878513"/>
              <a:gd name="connsiteY6994" fmla="*/ 1237793 h 4571839"/>
              <a:gd name="connsiteX6995" fmla="*/ 4354572 w 5878513"/>
              <a:gd name="connsiteY6995" fmla="*/ 1240441 h 4571839"/>
              <a:gd name="connsiteX6996" fmla="*/ 4300084 w 5878513"/>
              <a:gd name="connsiteY6996" fmla="*/ 1258975 h 4571839"/>
              <a:gd name="connsiteX6997" fmla="*/ 4185817 w 5878513"/>
              <a:gd name="connsiteY6997" fmla="*/ 1290218 h 4571839"/>
              <a:gd name="connsiteX6998" fmla="*/ 4128127 w 5878513"/>
              <a:gd name="connsiteY6998" fmla="*/ 1305443 h 4571839"/>
              <a:gd name="connsiteX6999" fmla="*/ 4144812 w 5878513"/>
              <a:gd name="connsiteY6999" fmla="*/ 1310733 h 4571839"/>
              <a:gd name="connsiteX7000" fmla="*/ 4197778 w 5878513"/>
              <a:gd name="connsiteY7000" fmla="*/ 1303318 h 4571839"/>
              <a:gd name="connsiteX7001" fmla="*/ 4235671 w 5878513"/>
              <a:gd name="connsiteY7001" fmla="*/ 1298536 h 4571839"/>
              <a:gd name="connsiteX7002" fmla="*/ 4260937 w 5878513"/>
              <a:gd name="connsiteY7002" fmla="*/ 1290218 h 4571839"/>
              <a:gd name="connsiteX7003" fmla="*/ 4264111 w 5878513"/>
              <a:gd name="connsiteY7003" fmla="*/ 1288630 h 4571839"/>
              <a:gd name="connsiteX7004" fmla="*/ 4267285 w 5878513"/>
              <a:gd name="connsiteY7004" fmla="*/ 1290218 h 4571839"/>
              <a:gd name="connsiteX7005" fmla="*/ 4267814 w 5878513"/>
              <a:gd name="connsiteY7005" fmla="*/ 1291807 h 4571839"/>
              <a:gd name="connsiteX7006" fmla="*/ 4266227 w 5878513"/>
              <a:gd name="connsiteY7006" fmla="*/ 1293925 h 4571839"/>
              <a:gd name="connsiteX7007" fmla="*/ 4255920 w 5878513"/>
              <a:gd name="connsiteY7007" fmla="*/ 1299838 h 4571839"/>
              <a:gd name="connsiteX7008" fmla="*/ 4256041 w 5878513"/>
              <a:gd name="connsiteY7008" fmla="*/ 1300140 h 4571839"/>
              <a:gd name="connsiteX7009" fmla="*/ 4253392 w 5878513"/>
              <a:gd name="connsiteY7009" fmla="*/ 1301729 h 4571839"/>
              <a:gd name="connsiteX7010" fmla="*/ 4251478 w 5878513"/>
              <a:gd name="connsiteY7010" fmla="*/ 1302386 h 4571839"/>
              <a:gd name="connsiteX7011" fmla="*/ 4219145 w 5878513"/>
              <a:gd name="connsiteY7011" fmla="*/ 1320932 h 4571839"/>
              <a:gd name="connsiteX7012" fmla="*/ 4218468 w 5878513"/>
              <a:gd name="connsiteY7012" fmla="*/ 1321347 h 4571839"/>
              <a:gd name="connsiteX7013" fmla="*/ 4238243 w 5878513"/>
              <a:gd name="connsiteY7013" fmla="*/ 1322226 h 4571839"/>
              <a:gd name="connsiteX7014" fmla="*/ 4248822 w 5878513"/>
              <a:gd name="connsiteY7014" fmla="*/ 1320638 h 4571839"/>
              <a:gd name="connsiteX7015" fmla="*/ 4251467 w 5878513"/>
              <a:gd name="connsiteY7015" fmla="*/ 1321167 h 4571839"/>
              <a:gd name="connsiteX7016" fmla="*/ 4251996 w 5878513"/>
              <a:gd name="connsiteY7016" fmla="*/ 1324871 h 4571839"/>
              <a:gd name="connsiteX7017" fmla="*/ 4250409 w 5878513"/>
              <a:gd name="connsiteY7017" fmla="*/ 1326459 h 4571839"/>
              <a:gd name="connsiteX7018" fmla="*/ 4260460 w 5878513"/>
              <a:gd name="connsiteY7018" fmla="*/ 1327517 h 4571839"/>
              <a:gd name="connsiteX7019" fmla="*/ 4262576 w 5878513"/>
              <a:gd name="connsiteY7019" fmla="*/ 1326459 h 4571839"/>
              <a:gd name="connsiteX7020" fmla="*/ 4260460 w 5878513"/>
              <a:gd name="connsiteY7020" fmla="*/ 1323284 h 4571839"/>
              <a:gd name="connsiteX7021" fmla="*/ 4260460 w 5878513"/>
              <a:gd name="connsiteY7021" fmla="*/ 1321167 h 4571839"/>
              <a:gd name="connsiteX7022" fmla="*/ 4270511 w 5878513"/>
              <a:gd name="connsiteY7022" fmla="*/ 1323284 h 4571839"/>
              <a:gd name="connsiteX7023" fmla="*/ 4287968 w 5878513"/>
              <a:gd name="connsiteY7023" fmla="*/ 1328576 h 4571839"/>
              <a:gd name="connsiteX7024" fmla="*/ 4296961 w 5878513"/>
              <a:gd name="connsiteY7024" fmla="*/ 1327517 h 4571839"/>
              <a:gd name="connsiteX7025" fmla="*/ 4296961 w 5878513"/>
              <a:gd name="connsiteY7025" fmla="*/ 1331221 h 4571839"/>
              <a:gd name="connsiteX7026" fmla="*/ 4298548 w 5878513"/>
              <a:gd name="connsiteY7026" fmla="*/ 1333338 h 4571839"/>
              <a:gd name="connsiteX7027" fmla="*/ 4310715 w 5878513"/>
              <a:gd name="connsiteY7027" fmla="*/ 1332809 h 4571839"/>
              <a:gd name="connsiteX7028" fmla="*/ 4322353 w 5878513"/>
              <a:gd name="connsiteY7028" fmla="*/ 1334396 h 4571839"/>
              <a:gd name="connsiteX7029" fmla="*/ 4321295 w 5878513"/>
              <a:gd name="connsiteY7029" fmla="*/ 1337042 h 4571839"/>
              <a:gd name="connsiteX7030" fmla="*/ 4316005 w 5878513"/>
              <a:gd name="connsiteY7030" fmla="*/ 1338101 h 4571839"/>
              <a:gd name="connsiteX7031" fmla="*/ 4315476 w 5878513"/>
              <a:gd name="connsiteY7031" fmla="*/ 1340217 h 4571839"/>
              <a:gd name="connsiteX7032" fmla="*/ 4329230 w 5878513"/>
              <a:gd name="connsiteY7032" fmla="*/ 1341805 h 4571839"/>
              <a:gd name="connsiteX7033" fmla="*/ 4350919 w 5878513"/>
              <a:gd name="connsiteY7033" fmla="*/ 1347626 h 4571839"/>
              <a:gd name="connsiteX7034" fmla="*/ 4367318 w 5878513"/>
              <a:gd name="connsiteY7034" fmla="*/ 1349213 h 4571839"/>
              <a:gd name="connsiteX7035" fmla="*/ 4376311 w 5878513"/>
              <a:gd name="connsiteY7035" fmla="*/ 1347626 h 4571839"/>
              <a:gd name="connsiteX7036" fmla="*/ 4376839 w 5878513"/>
              <a:gd name="connsiteY7036" fmla="*/ 1350271 h 4571839"/>
              <a:gd name="connsiteX7037" fmla="*/ 4374724 w 5878513"/>
              <a:gd name="connsiteY7037" fmla="*/ 1351859 h 4571839"/>
              <a:gd name="connsiteX7038" fmla="*/ 4367318 w 5878513"/>
              <a:gd name="connsiteY7038" fmla="*/ 1350801 h 4571839"/>
              <a:gd name="connsiteX7039" fmla="*/ 4364144 w 5878513"/>
              <a:gd name="connsiteY7039" fmla="*/ 1353976 h 4571839"/>
              <a:gd name="connsiteX7040" fmla="*/ 4376839 w 5878513"/>
              <a:gd name="connsiteY7040" fmla="*/ 1354505 h 4571839"/>
              <a:gd name="connsiteX7041" fmla="*/ 4396941 w 5878513"/>
              <a:gd name="connsiteY7041" fmla="*/ 1351859 h 4571839"/>
              <a:gd name="connsiteX7042" fmla="*/ 4409108 w 5878513"/>
              <a:gd name="connsiteY7042" fmla="*/ 1352388 h 4571839"/>
              <a:gd name="connsiteX7043" fmla="*/ 4414398 w 5878513"/>
              <a:gd name="connsiteY7043" fmla="*/ 1355563 h 4571839"/>
              <a:gd name="connsiteX7044" fmla="*/ 4416514 w 5878513"/>
              <a:gd name="connsiteY7044" fmla="*/ 1353976 h 4571839"/>
              <a:gd name="connsiteX7045" fmla="*/ 4418630 w 5878513"/>
              <a:gd name="connsiteY7045" fmla="*/ 1350801 h 4571839"/>
              <a:gd name="connsiteX7046" fmla="*/ 4428681 w 5878513"/>
              <a:gd name="connsiteY7046" fmla="*/ 1355563 h 4571839"/>
              <a:gd name="connsiteX7047" fmla="*/ 4448783 w 5878513"/>
              <a:gd name="connsiteY7047" fmla="*/ 1357680 h 4571839"/>
              <a:gd name="connsiteX7048" fmla="*/ 4458305 w 5878513"/>
              <a:gd name="connsiteY7048" fmla="*/ 1355563 h 4571839"/>
              <a:gd name="connsiteX7049" fmla="*/ 4459892 w 5878513"/>
              <a:gd name="connsiteY7049" fmla="*/ 1362442 h 4571839"/>
              <a:gd name="connsiteX7050" fmla="*/ 4470472 w 5878513"/>
              <a:gd name="connsiteY7050" fmla="*/ 1367734 h 4571839"/>
              <a:gd name="connsiteX7051" fmla="*/ 4486871 w 5878513"/>
              <a:gd name="connsiteY7051" fmla="*/ 1368263 h 4571839"/>
              <a:gd name="connsiteX7052" fmla="*/ 4501683 w 5878513"/>
              <a:gd name="connsiteY7052" fmla="*/ 1370909 h 4571839"/>
              <a:gd name="connsiteX7053" fmla="*/ 4508030 w 5878513"/>
              <a:gd name="connsiteY7053" fmla="*/ 1375142 h 4571839"/>
              <a:gd name="connsiteX7054" fmla="*/ 4516494 w 5878513"/>
              <a:gd name="connsiteY7054" fmla="*/ 1373026 h 4571839"/>
              <a:gd name="connsiteX7055" fmla="*/ 4537125 w 5878513"/>
              <a:gd name="connsiteY7055" fmla="*/ 1376730 h 4571839"/>
              <a:gd name="connsiteX7056" fmla="*/ 4545589 w 5878513"/>
              <a:gd name="connsiteY7056" fmla="*/ 1379905 h 4571839"/>
              <a:gd name="connsiteX7057" fmla="*/ 4549821 w 5878513"/>
              <a:gd name="connsiteY7057" fmla="*/ 1378317 h 4571839"/>
              <a:gd name="connsiteX7058" fmla="*/ 4552466 w 5878513"/>
              <a:gd name="connsiteY7058" fmla="*/ 1376201 h 4571839"/>
              <a:gd name="connsiteX7059" fmla="*/ 4556169 w 5878513"/>
              <a:gd name="connsiteY7059" fmla="*/ 1376201 h 4571839"/>
              <a:gd name="connsiteX7060" fmla="*/ 4553524 w 5878513"/>
              <a:gd name="connsiteY7060" fmla="*/ 1378317 h 4571839"/>
              <a:gd name="connsiteX7061" fmla="*/ 4553524 w 5878513"/>
              <a:gd name="connsiteY7061" fmla="*/ 1380434 h 4571839"/>
              <a:gd name="connsiteX7062" fmla="*/ 4558814 w 5878513"/>
              <a:gd name="connsiteY7062" fmla="*/ 1379905 h 4571839"/>
              <a:gd name="connsiteX7063" fmla="*/ 4563575 w 5878513"/>
              <a:gd name="connsiteY7063" fmla="*/ 1378317 h 4571839"/>
              <a:gd name="connsiteX7064" fmla="*/ 4561988 w 5878513"/>
              <a:gd name="connsiteY7064" fmla="*/ 1376730 h 4571839"/>
              <a:gd name="connsiteX7065" fmla="*/ 4558814 w 5878513"/>
              <a:gd name="connsiteY7065" fmla="*/ 1376730 h 4571839"/>
              <a:gd name="connsiteX7066" fmla="*/ 4577329 w 5878513"/>
              <a:gd name="connsiteY7066" fmla="*/ 1376201 h 4571839"/>
              <a:gd name="connsiteX7067" fmla="*/ 4596902 w 5878513"/>
              <a:gd name="connsiteY7067" fmla="*/ 1379376 h 4571839"/>
              <a:gd name="connsiteX7068" fmla="*/ 4591083 w 5878513"/>
              <a:gd name="connsiteY7068" fmla="*/ 1380434 h 4571839"/>
              <a:gd name="connsiteX7069" fmla="*/ 4573626 w 5878513"/>
              <a:gd name="connsiteY7069" fmla="*/ 1380434 h 4571839"/>
              <a:gd name="connsiteX7070" fmla="*/ 4567278 w 5878513"/>
              <a:gd name="connsiteY7070" fmla="*/ 1376730 h 4571839"/>
              <a:gd name="connsiteX7071" fmla="*/ 4565691 w 5878513"/>
              <a:gd name="connsiteY7071" fmla="*/ 1378317 h 4571839"/>
              <a:gd name="connsiteX7072" fmla="*/ 4563575 w 5878513"/>
              <a:gd name="connsiteY7072" fmla="*/ 1379905 h 4571839"/>
              <a:gd name="connsiteX7073" fmla="*/ 4565691 w 5878513"/>
              <a:gd name="connsiteY7073" fmla="*/ 1383609 h 4571839"/>
              <a:gd name="connsiteX7074" fmla="*/ 4575742 w 5878513"/>
              <a:gd name="connsiteY7074" fmla="*/ 1386784 h 4571839"/>
              <a:gd name="connsiteX7075" fmla="*/ 4580503 w 5878513"/>
              <a:gd name="connsiteY7075" fmla="*/ 1383609 h 4571839"/>
              <a:gd name="connsiteX7076" fmla="*/ 4587909 w 5878513"/>
              <a:gd name="connsiteY7076" fmla="*/ 1388371 h 4571839"/>
              <a:gd name="connsiteX7077" fmla="*/ 4594786 w 5878513"/>
              <a:gd name="connsiteY7077" fmla="*/ 1392605 h 4571839"/>
              <a:gd name="connsiteX7078" fmla="*/ 4598489 w 5878513"/>
              <a:gd name="connsiteY7078" fmla="*/ 1392076 h 4571839"/>
              <a:gd name="connsiteX7079" fmla="*/ 4601134 w 5878513"/>
              <a:gd name="connsiteY7079" fmla="*/ 1385726 h 4571839"/>
              <a:gd name="connsiteX7080" fmla="*/ 4604837 w 5878513"/>
              <a:gd name="connsiteY7080" fmla="*/ 1385726 h 4571839"/>
              <a:gd name="connsiteX7081" fmla="*/ 4606424 w 5878513"/>
              <a:gd name="connsiteY7081" fmla="*/ 1391546 h 4571839"/>
              <a:gd name="connsiteX7082" fmla="*/ 4615417 w 5878513"/>
              <a:gd name="connsiteY7082" fmla="*/ 1395251 h 4571839"/>
              <a:gd name="connsiteX7083" fmla="*/ 4627584 w 5878513"/>
              <a:gd name="connsiteY7083" fmla="*/ 1395780 h 4571839"/>
              <a:gd name="connsiteX7084" fmla="*/ 4637635 w 5878513"/>
              <a:gd name="connsiteY7084" fmla="*/ 1398426 h 4571839"/>
              <a:gd name="connsiteX7085" fmla="*/ 4640808 w 5878513"/>
              <a:gd name="connsiteY7085" fmla="*/ 1402130 h 4571839"/>
              <a:gd name="connsiteX7086" fmla="*/ 4660910 w 5878513"/>
              <a:gd name="connsiteY7086" fmla="*/ 1402659 h 4571839"/>
              <a:gd name="connsiteX7087" fmla="*/ 4684715 w 5878513"/>
              <a:gd name="connsiteY7087" fmla="*/ 1409009 h 4571839"/>
              <a:gd name="connsiteX7088" fmla="*/ 4681541 w 5878513"/>
              <a:gd name="connsiteY7088" fmla="*/ 1411126 h 4571839"/>
              <a:gd name="connsiteX7089" fmla="*/ 4684186 w 5878513"/>
              <a:gd name="connsiteY7089" fmla="*/ 1414830 h 4571839"/>
              <a:gd name="connsiteX7090" fmla="*/ 4687889 w 5878513"/>
              <a:gd name="connsiteY7090" fmla="*/ 1416417 h 4571839"/>
              <a:gd name="connsiteX7091" fmla="*/ 4681541 w 5878513"/>
              <a:gd name="connsiteY7091" fmla="*/ 1415888 h 4571839"/>
              <a:gd name="connsiteX7092" fmla="*/ 4674664 w 5878513"/>
              <a:gd name="connsiteY7092" fmla="*/ 1411655 h 4571839"/>
              <a:gd name="connsiteX7093" fmla="*/ 4667787 w 5878513"/>
              <a:gd name="connsiteY7093" fmla="*/ 1414830 h 4571839"/>
              <a:gd name="connsiteX7094" fmla="*/ 4670432 w 5878513"/>
              <a:gd name="connsiteY7094" fmla="*/ 1420121 h 4571839"/>
              <a:gd name="connsiteX7095" fmla="*/ 4677309 w 5878513"/>
              <a:gd name="connsiteY7095" fmla="*/ 1421709 h 4571839"/>
              <a:gd name="connsiteX7096" fmla="*/ 4672548 w 5878513"/>
              <a:gd name="connsiteY7096" fmla="*/ 1419592 h 4571839"/>
              <a:gd name="connsiteX7097" fmla="*/ 4678896 w 5878513"/>
              <a:gd name="connsiteY7097" fmla="*/ 1418534 h 4571839"/>
              <a:gd name="connsiteX7098" fmla="*/ 4684186 w 5878513"/>
              <a:gd name="connsiteY7098" fmla="*/ 1419592 h 4571839"/>
              <a:gd name="connsiteX7099" fmla="*/ 4679954 w 5878513"/>
              <a:gd name="connsiteY7099" fmla="*/ 1421709 h 4571839"/>
              <a:gd name="connsiteX7100" fmla="*/ 4678896 w 5878513"/>
              <a:gd name="connsiteY7100" fmla="*/ 1426471 h 4571839"/>
              <a:gd name="connsiteX7101" fmla="*/ 4666729 w 5878513"/>
              <a:gd name="connsiteY7101" fmla="*/ 1424884 h 4571839"/>
              <a:gd name="connsiteX7102" fmla="*/ 4636048 w 5878513"/>
              <a:gd name="connsiteY7102" fmla="*/ 1424884 h 4571839"/>
              <a:gd name="connsiteX7103" fmla="*/ 4625468 w 5878513"/>
              <a:gd name="connsiteY7103" fmla="*/ 1430176 h 4571839"/>
              <a:gd name="connsiteX7104" fmla="*/ 4636048 w 5878513"/>
              <a:gd name="connsiteY7104" fmla="*/ 1431763 h 4571839"/>
              <a:gd name="connsiteX7105" fmla="*/ 4645040 w 5878513"/>
              <a:gd name="connsiteY7105" fmla="*/ 1433351 h 4571839"/>
              <a:gd name="connsiteX7106" fmla="*/ 4645040 w 5878513"/>
              <a:gd name="connsiteY7106" fmla="*/ 1430705 h 4571839"/>
              <a:gd name="connsiteX7107" fmla="*/ 4642924 w 5878513"/>
              <a:gd name="connsiteY7107" fmla="*/ 1428059 h 4571839"/>
              <a:gd name="connsiteX7108" fmla="*/ 4640808 w 5878513"/>
              <a:gd name="connsiteY7108" fmla="*/ 1428059 h 4571839"/>
              <a:gd name="connsiteX7109" fmla="*/ 4642924 w 5878513"/>
              <a:gd name="connsiteY7109" fmla="*/ 1426471 h 4571839"/>
              <a:gd name="connsiteX7110" fmla="*/ 4648214 w 5878513"/>
              <a:gd name="connsiteY7110" fmla="*/ 1427001 h 4571839"/>
              <a:gd name="connsiteX7111" fmla="*/ 4646098 w 5878513"/>
              <a:gd name="connsiteY7111" fmla="*/ 1430176 h 4571839"/>
              <a:gd name="connsiteX7112" fmla="*/ 4650330 w 5878513"/>
              <a:gd name="connsiteY7112" fmla="*/ 1433351 h 4571839"/>
              <a:gd name="connsiteX7113" fmla="*/ 4651388 w 5878513"/>
              <a:gd name="connsiteY7113" fmla="*/ 1436526 h 4571839"/>
              <a:gd name="connsiteX7114" fmla="*/ 4641337 w 5878513"/>
              <a:gd name="connsiteY7114" fmla="*/ 1435467 h 4571839"/>
              <a:gd name="connsiteX7115" fmla="*/ 4641866 w 5878513"/>
              <a:gd name="connsiteY7115" fmla="*/ 1438642 h 4571839"/>
              <a:gd name="connsiteX7116" fmla="*/ 4646627 w 5878513"/>
              <a:gd name="connsiteY7116" fmla="*/ 1440759 h 4571839"/>
              <a:gd name="connsiteX7117" fmla="*/ 4657207 w 5878513"/>
              <a:gd name="connsiteY7117" fmla="*/ 1441817 h 4571839"/>
              <a:gd name="connsiteX7118" fmla="*/ 4661968 w 5878513"/>
              <a:gd name="connsiteY7118" fmla="*/ 1443934 h 4571839"/>
              <a:gd name="connsiteX7119" fmla="*/ 4660910 w 5878513"/>
              <a:gd name="connsiteY7119" fmla="*/ 1446051 h 4571839"/>
              <a:gd name="connsiteX7120" fmla="*/ 4655091 w 5878513"/>
              <a:gd name="connsiteY7120" fmla="*/ 1442876 h 4571839"/>
              <a:gd name="connsiteX7121" fmla="*/ 4650330 w 5878513"/>
              <a:gd name="connsiteY7121" fmla="*/ 1443934 h 4571839"/>
              <a:gd name="connsiteX7122" fmla="*/ 4652975 w 5878513"/>
              <a:gd name="connsiteY7122" fmla="*/ 1448696 h 4571839"/>
              <a:gd name="connsiteX7123" fmla="*/ 4661968 w 5878513"/>
              <a:gd name="connsiteY7123" fmla="*/ 1449755 h 4571839"/>
              <a:gd name="connsiteX7124" fmla="*/ 4666729 w 5878513"/>
              <a:gd name="connsiteY7124" fmla="*/ 1451342 h 4571839"/>
              <a:gd name="connsiteX7125" fmla="*/ 4664084 w 5878513"/>
              <a:gd name="connsiteY7125" fmla="*/ 1453988 h 4571839"/>
              <a:gd name="connsiteX7126" fmla="*/ 4658265 w 5878513"/>
              <a:gd name="connsiteY7126" fmla="*/ 1456105 h 4571839"/>
              <a:gd name="connsiteX7127" fmla="*/ 4647685 w 5878513"/>
              <a:gd name="connsiteY7127" fmla="*/ 1454517 h 4571839"/>
              <a:gd name="connsiteX7128" fmla="*/ 4639750 w 5878513"/>
              <a:gd name="connsiteY7128" fmla="*/ 1453988 h 4571839"/>
              <a:gd name="connsiteX7129" fmla="*/ 4634990 w 5878513"/>
              <a:gd name="connsiteY7129" fmla="*/ 1456634 h 4571839"/>
              <a:gd name="connsiteX7130" fmla="*/ 4628642 w 5878513"/>
              <a:gd name="connsiteY7130" fmla="*/ 1454517 h 4571839"/>
              <a:gd name="connsiteX7131" fmla="*/ 4621765 w 5878513"/>
              <a:gd name="connsiteY7131" fmla="*/ 1459280 h 4571839"/>
              <a:gd name="connsiteX7132" fmla="*/ 4608011 w 5878513"/>
              <a:gd name="connsiteY7132" fmla="*/ 1460867 h 4571839"/>
              <a:gd name="connsiteX7133" fmla="*/ 4610127 w 5878513"/>
              <a:gd name="connsiteY7133" fmla="*/ 1458221 h 4571839"/>
              <a:gd name="connsiteX7134" fmla="*/ 4611714 w 5878513"/>
              <a:gd name="connsiteY7134" fmla="*/ 1456105 h 4571839"/>
              <a:gd name="connsiteX7135" fmla="*/ 4603779 w 5878513"/>
              <a:gd name="connsiteY7135" fmla="*/ 1456105 h 4571839"/>
              <a:gd name="connsiteX7136" fmla="*/ 4595844 w 5878513"/>
              <a:gd name="connsiteY7136" fmla="*/ 1463513 h 4571839"/>
              <a:gd name="connsiteX7137" fmla="*/ 4592670 w 5878513"/>
              <a:gd name="connsiteY7137" fmla="*/ 1468805 h 4571839"/>
              <a:gd name="connsiteX7138" fmla="*/ 4596373 w 5878513"/>
              <a:gd name="connsiteY7138" fmla="*/ 1469863 h 4571839"/>
              <a:gd name="connsiteX7139" fmla="*/ 4602721 w 5878513"/>
              <a:gd name="connsiteY7139" fmla="*/ 1471451 h 4571839"/>
              <a:gd name="connsiteX7140" fmla="*/ 4595844 w 5878513"/>
              <a:gd name="connsiteY7140" fmla="*/ 1471980 h 4571839"/>
              <a:gd name="connsiteX7141" fmla="*/ 4593199 w 5878513"/>
              <a:gd name="connsiteY7141" fmla="*/ 1478330 h 4571839"/>
              <a:gd name="connsiteX7142" fmla="*/ 4588967 w 5878513"/>
              <a:gd name="connsiteY7142" fmla="*/ 1482034 h 4571839"/>
              <a:gd name="connsiteX7143" fmla="*/ 4580503 w 5878513"/>
              <a:gd name="connsiteY7143" fmla="*/ 1480976 h 4571839"/>
              <a:gd name="connsiteX7144" fmla="*/ 4568865 w 5878513"/>
              <a:gd name="connsiteY7144" fmla="*/ 1480976 h 4571839"/>
              <a:gd name="connsiteX7145" fmla="*/ 4565162 w 5878513"/>
              <a:gd name="connsiteY7145" fmla="*/ 1484151 h 4571839"/>
              <a:gd name="connsiteX7146" fmla="*/ 4565162 w 5878513"/>
              <a:gd name="connsiteY7146" fmla="*/ 1486796 h 4571839"/>
              <a:gd name="connsiteX7147" fmla="*/ 4555111 w 5878513"/>
              <a:gd name="connsiteY7147" fmla="*/ 1487326 h 4571839"/>
              <a:gd name="connsiteX7148" fmla="*/ 4538712 w 5878513"/>
              <a:gd name="connsiteY7148" fmla="*/ 1487326 h 4571839"/>
              <a:gd name="connsiteX7149" fmla="*/ 4532364 w 5878513"/>
              <a:gd name="connsiteY7149" fmla="*/ 1491030 h 4571839"/>
              <a:gd name="connsiteX7150" fmla="*/ 4528661 w 5878513"/>
              <a:gd name="connsiteY7150" fmla="*/ 1487855 h 4571839"/>
              <a:gd name="connsiteX7151" fmla="*/ 4520197 w 5878513"/>
              <a:gd name="connsiteY7151" fmla="*/ 1486796 h 4571839"/>
              <a:gd name="connsiteX7152" fmla="*/ 4507502 w 5878513"/>
              <a:gd name="connsiteY7152" fmla="*/ 1490501 h 4571839"/>
              <a:gd name="connsiteX7153" fmla="*/ 4499567 w 5878513"/>
              <a:gd name="connsiteY7153" fmla="*/ 1493146 h 4571839"/>
              <a:gd name="connsiteX7154" fmla="*/ 4509617 w 5878513"/>
              <a:gd name="connsiteY7154" fmla="*/ 1497909 h 4571839"/>
              <a:gd name="connsiteX7155" fmla="*/ 4520726 w 5878513"/>
              <a:gd name="connsiteY7155" fmla="*/ 1497909 h 4571839"/>
              <a:gd name="connsiteX7156" fmla="*/ 4520197 w 5878513"/>
              <a:gd name="connsiteY7156" fmla="*/ 1501084 h 4571839"/>
              <a:gd name="connsiteX7157" fmla="*/ 4512791 w 5878513"/>
              <a:gd name="connsiteY7157" fmla="*/ 1503201 h 4571839"/>
              <a:gd name="connsiteX7158" fmla="*/ 4511204 w 5878513"/>
              <a:gd name="connsiteY7158" fmla="*/ 1501613 h 4571839"/>
              <a:gd name="connsiteX7159" fmla="*/ 4507502 w 5878513"/>
              <a:gd name="connsiteY7159" fmla="*/ 1504259 h 4571839"/>
              <a:gd name="connsiteX7160" fmla="*/ 4505915 w 5878513"/>
              <a:gd name="connsiteY7160" fmla="*/ 1509551 h 4571839"/>
              <a:gd name="connsiteX7161" fmla="*/ 4512791 w 5878513"/>
              <a:gd name="connsiteY7161" fmla="*/ 1511138 h 4571839"/>
              <a:gd name="connsiteX7162" fmla="*/ 4525487 w 5878513"/>
              <a:gd name="connsiteY7162" fmla="*/ 1508492 h 4571839"/>
              <a:gd name="connsiteX7163" fmla="*/ 4531835 w 5878513"/>
              <a:gd name="connsiteY7163" fmla="*/ 1512196 h 4571839"/>
              <a:gd name="connsiteX7164" fmla="*/ 4514907 w 5878513"/>
              <a:gd name="connsiteY7164" fmla="*/ 1516430 h 4571839"/>
              <a:gd name="connsiteX7165" fmla="*/ 4492161 w 5878513"/>
              <a:gd name="connsiteY7165" fmla="*/ 1518017 h 4571839"/>
              <a:gd name="connsiteX7166" fmla="*/ 4485813 w 5878513"/>
              <a:gd name="connsiteY7166" fmla="*/ 1516959 h 4571839"/>
              <a:gd name="connsiteX7167" fmla="*/ 4473646 w 5878513"/>
              <a:gd name="connsiteY7167" fmla="*/ 1514842 h 4571839"/>
              <a:gd name="connsiteX7168" fmla="*/ 4470472 w 5878513"/>
              <a:gd name="connsiteY7168" fmla="*/ 1515371 h 4571839"/>
              <a:gd name="connsiteX7169" fmla="*/ 4473117 w 5878513"/>
              <a:gd name="connsiteY7169" fmla="*/ 1518546 h 4571839"/>
              <a:gd name="connsiteX7170" fmla="*/ 4467827 w 5878513"/>
              <a:gd name="connsiteY7170" fmla="*/ 1518546 h 4571839"/>
              <a:gd name="connsiteX7171" fmla="*/ 4455660 w 5878513"/>
              <a:gd name="connsiteY7171" fmla="*/ 1516430 h 4571839"/>
              <a:gd name="connsiteX7172" fmla="*/ 4450899 w 5878513"/>
              <a:gd name="connsiteY7172" fmla="*/ 1518546 h 4571839"/>
              <a:gd name="connsiteX7173" fmla="*/ 4450370 w 5878513"/>
              <a:gd name="connsiteY7173" fmla="*/ 1523309 h 4571839"/>
              <a:gd name="connsiteX7174" fmla="*/ 4406463 w 5878513"/>
              <a:gd name="connsiteY7174" fmla="*/ 1524896 h 4571839"/>
              <a:gd name="connsiteX7175" fmla="*/ 4359383 w 5878513"/>
              <a:gd name="connsiteY7175" fmla="*/ 1527542 h 4571839"/>
              <a:gd name="connsiteX7176" fmla="*/ 4362557 w 5878513"/>
              <a:gd name="connsiteY7176" fmla="*/ 1529130 h 4571839"/>
              <a:gd name="connsiteX7177" fmla="*/ 4368376 w 5878513"/>
              <a:gd name="connsiteY7177" fmla="*/ 1529130 h 4571839"/>
              <a:gd name="connsiteX7178" fmla="*/ 4367318 w 5878513"/>
              <a:gd name="connsiteY7178" fmla="*/ 1531246 h 4571839"/>
              <a:gd name="connsiteX7179" fmla="*/ 4369963 w 5878513"/>
              <a:gd name="connsiteY7179" fmla="*/ 1532834 h 4571839"/>
              <a:gd name="connsiteX7180" fmla="*/ 4369963 w 5878513"/>
              <a:gd name="connsiteY7180" fmla="*/ 1535480 h 4571839"/>
              <a:gd name="connsiteX7181" fmla="*/ 4362557 w 5878513"/>
              <a:gd name="connsiteY7181" fmla="*/ 1532305 h 4571839"/>
              <a:gd name="connsiteX7182" fmla="*/ 4356209 w 5878513"/>
              <a:gd name="connsiteY7182" fmla="*/ 1527013 h 4571839"/>
              <a:gd name="connsiteX7183" fmla="*/ 4345100 w 5878513"/>
              <a:gd name="connsiteY7183" fmla="*/ 1530188 h 4571839"/>
              <a:gd name="connsiteX7184" fmla="*/ 4324998 w 5878513"/>
              <a:gd name="connsiteY7184" fmla="*/ 1528601 h 4571839"/>
              <a:gd name="connsiteX7185" fmla="*/ 4314418 w 5878513"/>
              <a:gd name="connsiteY7185" fmla="*/ 1530188 h 4571839"/>
              <a:gd name="connsiteX7186" fmla="*/ 4310715 w 5878513"/>
              <a:gd name="connsiteY7186" fmla="*/ 1533892 h 4571839"/>
              <a:gd name="connsiteX7187" fmla="*/ 4305954 w 5878513"/>
              <a:gd name="connsiteY7187" fmla="*/ 1532305 h 4571839"/>
              <a:gd name="connsiteX7188" fmla="*/ 4301722 w 5878513"/>
              <a:gd name="connsiteY7188" fmla="*/ 1532834 h 4571839"/>
              <a:gd name="connsiteX7189" fmla="*/ 4300664 w 5878513"/>
              <a:gd name="connsiteY7189" fmla="*/ 1537067 h 4571839"/>
              <a:gd name="connsiteX7190" fmla="*/ 4293258 w 5878513"/>
              <a:gd name="connsiteY7190" fmla="*/ 1534421 h 4571839"/>
              <a:gd name="connsiteX7191" fmla="*/ 4279504 w 5878513"/>
              <a:gd name="connsiteY7191" fmla="*/ 1538126 h 4571839"/>
              <a:gd name="connsiteX7192" fmla="*/ 4272098 w 5878513"/>
              <a:gd name="connsiteY7192" fmla="*/ 1537596 h 4571839"/>
              <a:gd name="connsiteX7193" fmla="*/ 4273156 w 5878513"/>
              <a:gd name="connsiteY7193" fmla="*/ 1542359 h 4571839"/>
              <a:gd name="connsiteX7194" fmla="*/ 4280033 w 5878513"/>
              <a:gd name="connsiteY7194" fmla="*/ 1546063 h 4571839"/>
              <a:gd name="connsiteX7195" fmla="*/ 4295374 w 5878513"/>
              <a:gd name="connsiteY7195" fmla="*/ 1545005 h 4571839"/>
              <a:gd name="connsiteX7196" fmla="*/ 4303838 w 5878513"/>
              <a:gd name="connsiteY7196" fmla="*/ 1547651 h 4571839"/>
              <a:gd name="connsiteX7197" fmla="*/ 4293258 w 5878513"/>
              <a:gd name="connsiteY7197" fmla="*/ 1549767 h 4571839"/>
              <a:gd name="connsiteX7198" fmla="*/ 4265221 w 5878513"/>
              <a:gd name="connsiteY7198" fmla="*/ 1549767 h 4571839"/>
              <a:gd name="connsiteX7199" fmla="*/ 4252525 w 5878513"/>
              <a:gd name="connsiteY7199" fmla="*/ 1551884 h 4571839"/>
              <a:gd name="connsiteX7200" fmla="*/ 4229779 w 5878513"/>
              <a:gd name="connsiteY7200" fmla="*/ 1549238 h 4571839"/>
              <a:gd name="connsiteX7201" fmla="*/ 4209148 w 5878513"/>
              <a:gd name="connsiteY7201" fmla="*/ 1549238 h 4571839"/>
              <a:gd name="connsiteX7202" fmla="*/ 4210206 w 5878513"/>
              <a:gd name="connsiteY7202" fmla="*/ 1552942 h 4571839"/>
              <a:gd name="connsiteX7203" fmla="*/ 4215496 w 5878513"/>
              <a:gd name="connsiteY7203" fmla="*/ 1556646 h 4571839"/>
              <a:gd name="connsiteX7204" fmla="*/ 4220786 w 5878513"/>
              <a:gd name="connsiteY7204" fmla="*/ 1556646 h 4571839"/>
              <a:gd name="connsiteX7205" fmla="*/ 4217083 w 5878513"/>
              <a:gd name="connsiteY7205" fmla="*/ 1558234 h 4571839"/>
              <a:gd name="connsiteX7206" fmla="*/ 4210735 w 5878513"/>
              <a:gd name="connsiteY7206" fmla="*/ 1558234 h 4571839"/>
              <a:gd name="connsiteX7207" fmla="*/ 4208090 w 5878513"/>
              <a:gd name="connsiteY7207" fmla="*/ 1551884 h 4571839"/>
              <a:gd name="connsiteX7208" fmla="*/ 4201742 w 5878513"/>
              <a:gd name="connsiteY7208" fmla="*/ 1550296 h 4571839"/>
              <a:gd name="connsiteX7209" fmla="*/ 4192749 w 5878513"/>
              <a:gd name="connsiteY7209" fmla="*/ 1553471 h 4571839"/>
              <a:gd name="connsiteX7210" fmla="*/ 4172118 w 5878513"/>
              <a:gd name="connsiteY7210" fmla="*/ 1551355 h 4571839"/>
              <a:gd name="connsiteX7211" fmla="*/ 4161538 w 5878513"/>
              <a:gd name="connsiteY7211" fmla="*/ 1554530 h 4571839"/>
              <a:gd name="connsiteX7212" fmla="*/ 4161538 w 5878513"/>
              <a:gd name="connsiteY7212" fmla="*/ 1551355 h 4571839"/>
              <a:gd name="connsiteX7213" fmla="*/ 4104374 w 5878513"/>
              <a:gd name="connsiteY7213" fmla="*/ 1546718 h 4571839"/>
              <a:gd name="connsiteX7214" fmla="*/ 4067481 w 5878513"/>
              <a:gd name="connsiteY7214" fmla="*/ 1555429 h 4571839"/>
              <a:gd name="connsiteX7215" fmla="*/ 4029346 w 5878513"/>
              <a:gd name="connsiteY7215" fmla="*/ 1563373 h 4571839"/>
              <a:gd name="connsiteX7216" fmla="*/ 4029210 w 5878513"/>
              <a:gd name="connsiteY7216" fmla="*/ 1564055 h 4571839"/>
              <a:gd name="connsiteX7217" fmla="*/ 4031934 w 5878513"/>
              <a:gd name="connsiteY7217" fmla="*/ 1564055 h 4571839"/>
              <a:gd name="connsiteX7218" fmla="*/ 4062087 w 5878513"/>
              <a:gd name="connsiteY7218" fmla="*/ 1565642 h 4571839"/>
              <a:gd name="connsiteX7219" fmla="*/ 4063674 w 5878513"/>
              <a:gd name="connsiteY7219" fmla="*/ 1565113 h 4571839"/>
              <a:gd name="connsiteX7220" fmla="*/ 4062087 w 5878513"/>
              <a:gd name="connsiteY7220" fmla="*/ 1562996 h 4571839"/>
              <a:gd name="connsiteX7221" fmla="*/ 4063674 w 5878513"/>
              <a:gd name="connsiteY7221" fmla="*/ 1561409 h 4571839"/>
              <a:gd name="connsiteX7222" fmla="*/ 4070022 w 5878513"/>
              <a:gd name="connsiteY7222" fmla="*/ 1560351 h 4571839"/>
              <a:gd name="connsiteX7223" fmla="*/ 4078486 w 5878513"/>
              <a:gd name="connsiteY7223" fmla="*/ 1559821 h 4571839"/>
              <a:gd name="connsiteX7224" fmla="*/ 4082189 w 5878513"/>
              <a:gd name="connsiteY7224" fmla="*/ 1562996 h 4571839"/>
              <a:gd name="connsiteX7225" fmla="*/ 4082718 w 5878513"/>
              <a:gd name="connsiteY7225" fmla="*/ 1565642 h 4571839"/>
              <a:gd name="connsiteX7226" fmla="*/ 4089066 w 5878513"/>
              <a:gd name="connsiteY7226" fmla="*/ 1565113 h 4571839"/>
              <a:gd name="connsiteX7227" fmla="*/ 4099646 w 5878513"/>
              <a:gd name="connsiteY7227" fmla="*/ 1564055 h 4571839"/>
              <a:gd name="connsiteX7228" fmla="*/ 4103349 w 5878513"/>
              <a:gd name="connsiteY7228" fmla="*/ 1560351 h 4571839"/>
              <a:gd name="connsiteX7229" fmla="*/ 4106523 w 5878513"/>
              <a:gd name="connsiteY7229" fmla="*/ 1563526 h 4571839"/>
              <a:gd name="connsiteX7230" fmla="*/ 4113400 w 5878513"/>
              <a:gd name="connsiteY7230" fmla="*/ 1562996 h 4571839"/>
              <a:gd name="connsiteX7231" fmla="*/ 4114499 w 5878513"/>
              <a:gd name="connsiteY7231" fmla="*/ 1564462 h 4571839"/>
              <a:gd name="connsiteX7232" fmla="*/ 4116210 w 5878513"/>
              <a:gd name="connsiteY7232" fmla="*/ 1563903 h 4571839"/>
              <a:gd name="connsiteX7233" fmla="*/ 4117054 w 5878513"/>
              <a:gd name="connsiteY7233" fmla="*/ 1563734 h 4571839"/>
              <a:gd name="connsiteX7234" fmla="*/ 4118160 w 5878513"/>
              <a:gd name="connsiteY7234" fmla="*/ 1562996 h 4571839"/>
              <a:gd name="connsiteX7235" fmla="*/ 4119218 w 5878513"/>
              <a:gd name="connsiteY7235" fmla="*/ 1558763 h 4571839"/>
              <a:gd name="connsiteX7236" fmla="*/ 4125037 w 5878513"/>
              <a:gd name="connsiteY7236" fmla="*/ 1561409 h 4571839"/>
              <a:gd name="connsiteX7237" fmla="*/ 4137204 w 5878513"/>
              <a:gd name="connsiteY7237" fmla="*/ 1563526 h 4571839"/>
              <a:gd name="connsiteX7238" fmla="*/ 4144081 w 5878513"/>
              <a:gd name="connsiteY7238" fmla="*/ 1562996 h 4571839"/>
              <a:gd name="connsiteX7239" fmla="*/ 4145139 w 5878513"/>
              <a:gd name="connsiteY7239" fmla="*/ 1560351 h 4571839"/>
              <a:gd name="connsiteX7240" fmla="*/ 4151487 w 5878513"/>
              <a:gd name="connsiteY7240" fmla="*/ 1564055 h 4571839"/>
              <a:gd name="connsiteX7241" fmla="*/ 4164183 w 5878513"/>
              <a:gd name="connsiteY7241" fmla="*/ 1565113 h 4571839"/>
              <a:gd name="connsiteX7242" fmla="*/ 4167357 w 5878513"/>
              <a:gd name="connsiteY7242" fmla="*/ 1568288 h 4571839"/>
              <a:gd name="connsiteX7243" fmla="*/ 4170531 w 5878513"/>
              <a:gd name="connsiteY7243" fmla="*/ 1567230 h 4571839"/>
              <a:gd name="connsiteX7244" fmla="*/ 4174234 w 5878513"/>
              <a:gd name="connsiteY7244" fmla="*/ 1564055 h 4571839"/>
              <a:gd name="connsiteX7245" fmla="*/ 4174234 w 5878513"/>
              <a:gd name="connsiteY7245" fmla="*/ 1560351 h 4571839"/>
              <a:gd name="connsiteX7246" fmla="*/ 4175821 w 5878513"/>
              <a:gd name="connsiteY7246" fmla="*/ 1561938 h 4571839"/>
              <a:gd name="connsiteX7247" fmla="*/ 4175821 w 5878513"/>
              <a:gd name="connsiteY7247" fmla="*/ 1565113 h 4571839"/>
              <a:gd name="connsiteX7248" fmla="*/ 4187459 w 5878513"/>
              <a:gd name="connsiteY7248" fmla="*/ 1563526 h 4571839"/>
              <a:gd name="connsiteX7249" fmla="*/ 4212322 w 5878513"/>
              <a:gd name="connsiteY7249" fmla="*/ 1563526 h 4571839"/>
              <a:gd name="connsiteX7250" fmla="*/ 4251996 w 5878513"/>
              <a:gd name="connsiteY7250" fmla="*/ 1568288 h 4571839"/>
              <a:gd name="connsiteX7251" fmla="*/ 4276330 w 5878513"/>
              <a:gd name="connsiteY7251" fmla="*/ 1566701 h 4571839"/>
              <a:gd name="connsiteX7252" fmla="*/ 4276330 w 5878513"/>
              <a:gd name="connsiteY7252" fmla="*/ 1569346 h 4571839"/>
              <a:gd name="connsiteX7253" fmla="*/ 4283207 w 5878513"/>
              <a:gd name="connsiteY7253" fmla="*/ 1569346 h 4571839"/>
              <a:gd name="connsiteX7254" fmla="*/ 4284265 w 5878513"/>
              <a:gd name="connsiteY7254" fmla="*/ 1570934 h 4571839"/>
              <a:gd name="connsiteX7255" fmla="*/ 4326585 w 5878513"/>
              <a:gd name="connsiteY7255" fmla="*/ 1569346 h 4571839"/>
              <a:gd name="connsiteX7256" fmla="*/ 4409637 w 5878513"/>
              <a:gd name="connsiteY7256" fmla="*/ 1573580 h 4571839"/>
              <a:gd name="connsiteX7257" fmla="*/ 4450899 w 5878513"/>
              <a:gd name="connsiteY7257" fmla="*/ 1576226 h 4571839"/>
              <a:gd name="connsiteX7258" fmla="*/ 4398528 w 5878513"/>
              <a:gd name="connsiteY7258" fmla="*/ 1576226 h 4571839"/>
              <a:gd name="connsiteX7259" fmla="*/ 4287968 w 5878513"/>
              <a:gd name="connsiteY7259" fmla="*/ 1574109 h 4571839"/>
              <a:gd name="connsiteX7260" fmla="*/ 4239830 w 5878513"/>
              <a:gd name="connsiteY7260" fmla="*/ 1568817 h 4571839"/>
              <a:gd name="connsiteX7261" fmla="*/ 4238243 w 5878513"/>
              <a:gd name="connsiteY7261" fmla="*/ 1570934 h 4571839"/>
              <a:gd name="connsiteX7262" fmla="*/ 4239301 w 5878513"/>
              <a:gd name="connsiteY7262" fmla="*/ 1576226 h 4571839"/>
              <a:gd name="connsiteX7263" fmla="*/ 4236127 w 5878513"/>
              <a:gd name="connsiteY7263" fmla="*/ 1577813 h 4571839"/>
              <a:gd name="connsiteX7264" fmla="*/ 4233482 w 5878513"/>
              <a:gd name="connsiteY7264" fmla="*/ 1575167 h 4571839"/>
              <a:gd name="connsiteX7265" fmla="*/ 4227134 w 5878513"/>
              <a:gd name="connsiteY7265" fmla="*/ 1572521 h 4571839"/>
              <a:gd name="connsiteX7266" fmla="*/ 4223960 w 5878513"/>
              <a:gd name="connsiteY7266" fmla="*/ 1573580 h 4571839"/>
              <a:gd name="connsiteX7267" fmla="*/ 4222373 w 5878513"/>
              <a:gd name="connsiteY7267" fmla="*/ 1570405 h 4571839"/>
              <a:gd name="connsiteX7268" fmla="*/ 4213909 w 5878513"/>
              <a:gd name="connsiteY7268" fmla="*/ 1569346 h 4571839"/>
              <a:gd name="connsiteX7269" fmla="*/ 4208090 w 5878513"/>
              <a:gd name="connsiteY7269" fmla="*/ 1570405 h 4571839"/>
              <a:gd name="connsiteX7270" fmla="*/ 4207032 w 5878513"/>
              <a:gd name="connsiteY7270" fmla="*/ 1573580 h 4571839"/>
              <a:gd name="connsiteX7271" fmla="*/ 4209148 w 5878513"/>
              <a:gd name="connsiteY7271" fmla="*/ 1575167 h 4571839"/>
              <a:gd name="connsiteX7272" fmla="*/ 4202271 w 5878513"/>
              <a:gd name="connsiteY7272" fmla="*/ 1571992 h 4571839"/>
              <a:gd name="connsiteX7273" fmla="*/ 4184814 w 5878513"/>
              <a:gd name="connsiteY7273" fmla="*/ 1573580 h 4571839"/>
              <a:gd name="connsiteX7274" fmla="*/ 4177408 w 5878513"/>
              <a:gd name="connsiteY7274" fmla="*/ 1577284 h 4571839"/>
              <a:gd name="connsiteX7275" fmla="*/ 4177408 w 5878513"/>
              <a:gd name="connsiteY7275" fmla="*/ 1572521 h 4571839"/>
              <a:gd name="connsiteX7276" fmla="*/ 4166828 w 5878513"/>
              <a:gd name="connsiteY7276" fmla="*/ 1575167 h 4571839"/>
              <a:gd name="connsiteX7277" fmla="*/ 4144081 w 5878513"/>
              <a:gd name="connsiteY7277" fmla="*/ 1574109 h 4571839"/>
              <a:gd name="connsiteX7278" fmla="*/ 4134030 w 5878513"/>
              <a:gd name="connsiteY7278" fmla="*/ 1569346 h 4571839"/>
              <a:gd name="connsiteX7279" fmla="*/ 4136146 w 5878513"/>
              <a:gd name="connsiteY7279" fmla="*/ 1575696 h 4571839"/>
              <a:gd name="connsiteX7280" fmla="*/ 4137204 w 5878513"/>
              <a:gd name="connsiteY7280" fmla="*/ 1580459 h 4571839"/>
              <a:gd name="connsiteX7281" fmla="*/ 4132972 w 5878513"/>
              <a:gd name="connsiteY7281" fmla="*/ 1575696 h 4571839"/>
              <a:gd name="connsiteX7282" fmla="*/ 4129269 w 5878513"/>
              <a:gd name="connsiteY7282" fmla="*/ 1570934 h 4571839"/>
              <a:gd name="connsiteX7283" fmla="*/ 4114722 w 5878513"/>
              <a:gd name="connsiteY7283" fmla="*/ 1571680 h 4571839"/>
              <a:gd name="connsiteX7284" fmla="*/ 4088911 w 5878513"/>
              <a:gd name="connsiteY7284" fmla="*/ 1588332 h 4571839"/>
              <a:gd name="connsiteX7285" fmla="*/ 4111096 w 5878513"/>
              <a:gd name="connsiteY7285" fmla="*/ 1595183 h 4571839"/>
              <a:gd name="connsiteX7286" fmla="*/ 4127500 w 5878513"/>
              <a:gd name="connsiteY7286" fmla="*/ 1594623 h 4571839"/>
              <a:gd name="connsiteX7287" fmla="*/ 4095750 w 5878513"/>
              <a:gd name="connsiteY7287" fmla="*/ 1596864 h 4571839"/>
              <a:gd name="connsiteX7288" fmla="*/ 4078784 w 5878513"/>
              <a:gd name="connsiteY7288" fmla="*/ 1595231 h 4571839"/>
              <a:gd name="connsiteX7289" fmla="*/ 4038350 w 5878513"/>
              <a:gd name="connsiteY7289" fmla="*/ 1623223 h 4571839"/>
              <a:gd name="connsiteX7290" fmla="*/ 4003392 w 5878513"/>
              <a:gd name="connsiteY7290" fmla="*/ 1642290 h 4571839"/>
              <a:gd name="connsiteX7291" fmla="*/ 3985384 w 5878513"/>
              <a:gd name="connsiteY7291" fmla="*/ 1649176 h 4571839"/>
              <a:gd name="connsiteX7292" fmla="*/ 3982171 w 5878513"/>
              <a:gd name="connsiteY7292" fmla="*/ 1650272 h 4571839"/>
              <a:gd name="connsiteX7293" fmla="*/ 3982209 w 5878513"/>
              <a:gd name="connsiteY7293" fmla="*/ 1650309 h 4571839"/>
              <a:gd name="connsiteX7294" fmla="*/ 3985382 w 5878513"/>
              <a:gd name="connsiteY7294" fmla="*/ 1650309 h 4571839"/>
              <a:gd name="connsiteX7295" fmla="*/ 3980622 w 5878513"/>
              <a:gd name="connsiteY7295" fmla="*/ 1654013 h 4571839"/>
              <a:gd name="connsiteX7296" fmla="*/ 3977977 w 5878513"/>
              <a:gd name="connsiteY7296" fmla="*/ 1660363 h 4571839"/>
              <a:gd name="connsiteX7297" fmla="*/ 3987498 w 5878513"/>
              <a:gd name="connsiteY7297" fmla="*/ 1662480 h 4571839"/>
              <a:gd name="connsiteX7298" fmla="*/ 4010774 w 5878513"/>
              <a:gd name="connsiteY7298" fmla="*/ 1660892 h 4571839"/>
              <a:gd name="connsiteX7299" fmla="*/ 4020296 w 5878513"/>
              <a:gd name="connsiteY7299" fmla="*/ 1665655 h 4571839"/>
              <a:gd name="connsiteX7300" fmla="*/ 4019767 w 5878513"/>
              <a:gd name="connsiteY7300" fmla="*/ 1667771 h 4571839"/>
              <a:gd name="connsiteX7301" fmla="*/ 4021354 w 5878513"/>
              <a:gd name="connsiteY7301" fmla="*/ 1674121 h 4571839"/>
              <a:gd name="connsiteX7302" fmla="*/ 4023999 w 5878513"/>
              <a:gd name="connsiteY7302" fmla="*/ 1675709 h 4571839"/>
              <a:gd name="connsiteX7303" fmla="*/ 4025586 w 5878513"/>
              <a:gd name="connsiteY7303" fmla="*/ 1671476 h 4571839"/>
              <a:gd name="connsiteX7304" fmla="*/ 4031934 w 5878513"/>
              <a:gd name="connsiteY7304" fmla="*/ 1666184 h 4571839"/>
              <a:gd name="connsiteX7305" fmla="*/ 4044101 w 5878513"/>
              <a:gd name="connsiteY7305" fmla="*/ 1660892 h 4571839"/>
              <a:gd name="connsiteX7306" fmla="*/ 4050978 w 5878513"/>
              <a:gd name="connsiteY7306" fmla="*/ 1655601 h 4571839"/>
              <a:gd name="connsiteX7307" fmla="*/ 4055210 w 5878513"/>
              <a:gd name="connsiteY7307" fmla="*/ 1656659 h 4571839"/>
              <a:gd name="connsiteX7308" fmla="*/ 4058384 w 5878513"/>
              <a:gd name="connsiteY7308" fmla="*/ 1658776 h 4571839"/>
              <a:gd name="connsiteX7309" fmla="*/ 4052565 w 5878513"/>
              <a:gd name="connsiteY7309" fmla="*/ 1660363 h 4571839"/>
              <a:gd name="connsiteX7310" fmla="*/ 4041985 w 5878513"/>
              <a:gd name="connsiteY7310" fmla="*/ 1665655 h 4571839"/>
              <a:gd name="connsiteX7311" fmla="*/ 4035108 w 5878513"/>
              <a:gd name="connsiteY7311" fmla="*/ 1666184 h 4571839"/>
              <a:gd name="connsiteX7312" fmla="*/ 4034050 w 5878513"/>
              <a:gd name="connsiteY7312" fmla="*/ 1670417 h 4571839"/>
              <a:gd name="connsiteX7313" fmla="*/ 4039340 w 5878513"/>
              <a:gd name="connsiteY7313" fmla="*/ 1671476 h 4571839"/>
              <a:gd name="connsiteX7314" fmla="*/ 4040927 w 5878513"/>
              <a:gd name="connsiteY7314" fmla="*/ 1672534 h 4571839"/>
              <a:gd name="connsiteX7315" fmla="*/ 4036166 w 5878513"/>
              <a:gd name="connsiteY7315" fmla="*/ 1674651 h 4571839"/>
              <a:gd name="connsiteX7316" fmla="*/ 4030347 w 5878513"/>
              <a:gd name="connsiteY7316" fmla="*/ 1675709 h 4571839"/>
              <a:gd name="connsiteX7317" fmla="*/ 4031934 w 5878513"/>
              <a:gd name="connsiteY7317" fmla="*/ 1679413 h 4571839"/>
              <a:gd name="connsiteX7318" fmla="*/ 4030347 w 5878513"/>
              <a:gd name="connsiteY7318" fmla="*/ 1681530 h 4571839"/>
              <a:gd name="connsiteX7319" fmla="*/ 4034050 w 5878513"/>
              <a:gd name="connsiteY7319" fmla="*/ 1682588 h 4571839"/>
              <a:gd name="connsiteX7320" fmla="*/ 4038811 w 5878513"/>
              <a:gd name="connsiteY7320" fmla="*/ 1679942 h 4571839"/>
              <a:gd name="connsiteX7321" fmla="*/ 4039340 w 5878513"/>
              <a:gd name="connsiteY7321" fmla="*/ 1676767 h 4571839"/>
              <a:gd name="connsiteX7322" fmla="*/ 4054152 w 5878513"/>
              <a:gd name="connsiteY7322" fmla="*/ 1678355 h 4571839"/>
              <a:gd name="connsiteX7323" fmla="*/ 4068435 w 5878513"/>
              <a:gd name="connsiteY7323" fmla="*/ 1676767 h 4571839"/>
              <a:gd name="connsiteX7324" fmla="*/ 4073725 w 5878513"/>
              <a:gd name="connsiteY7324" fmla="*/ 1679942 h 4571839"/>
              <a:gd name="connsiteX7325" fmla="*/ 4086950 w 5878513"/>
              <a:gd name="connsiteY7325" fmla="*/ 1682588 h 4571839"/>
              <a:gd name="connsiteX7326" fmla="*/ 4107052 w 5878513"/>
              <a:gd name="connsiteY7326" fmla="*/ 1679942 h 4571839"/>
              <a:gd name="connsiteX7327" fmla="*/ 4118689 w 5878513"/>
              <a:gd name="connsiteY7327" fmla="*/ 1677826 h 4571839"/>
              <a:gd name="connsiteX7328" fmla="*/ 4122392 w 5878513"/>
              <a:gd name="connsiteY7328" fmla="*/ 1679413 h 4571839"/>
              <a:gd name="connsiteX7329" fmla="*/ 4125037 w 5878513"/>
              <a:gd name="connsiteY7329" fmla="*/ 1681001 h 4571839"/>
              <a:gd name="connsiteX7330" fmla="*/ 4146726 w 5878513"/>
              <a:gd name="connsiteY7330" fmla="*/ 1681530 h 4571839"/>
              <a:gd name="connsiteX7331" fmla="*/ 4184285 w 5878513"/>
              <a:gd name="connsiteY7331" fmla="*/ 1677826 h 4571839"/>
              <a:gd name="connsiteX7332" fmla="*/ 4207032 w 5878513"/>
              <a:gd name="connsiteY7332" fmla="*/ 1679413 h 4571839"/>
              <a:gd name="connsiteX7333" fmla="*/ 4216025 w 5878513"/>
              <a:gd name="connsiteY7333" fmla="*/ 1683117 h 4571839"/>
              <a:gd name="connsiteX7334" fmla="*/ 4220257 w 5878513"/>
              <a:gd name="connsiteY7334" fmla="*/ 1681530 h 4571839"/>
              <a:gd name="connsiteX7335" fmla="*/ 4226076 w 5878513"/>
              <a:gd name="connsiteY7335" fmla="*/ 1684705 h 4571839"/>
              <a:gd name="connsiteX7336" fmla="*/ 4227134 w 5878513"/>
              <a:gd name="connsiteY7336" fmla="*/ 1689467 h 4571839"/>
              <a:gd name="connsiteX7337" fmla="*/ 4221315 w 5878513"/>
              <a:gd name="connsiteY7337" fmla="*/ 1692113 h 4571839"/>
              <a:gd name="connsiteX7338" fmla="*/ 4208090 w 5878513"/>
              <a:gd name="connsiteY7338" fmla="*/ 1695817 h 4571839"/>
              <a:gd name="connsiteX7339" fmla="*/ 4203329 w 5878513"/>
              <a:gd name="connsiteY7339" fmla="*/ 1700051 h 4571839"/>
              <a:gd name="connsiteX7340" fmla="*/ 4203858 w 5878513"/>
              <a:gd name="connsiteY7340" fmla="*/ 1702696 h 4571839"/>
              <a:gd name="connsiteX7341" fmla="*/ 4208090 w 5878513"/>
              <a:gd name="connsiteY7341" fmla="*/ 1708517 h 4571839"/>
              <a:gd name="connsiteX7342" fmla="*/ 4211793 w 5878513"/>
              <a:gd name="connsiteY7342" fmla="*/ 1709046 h 4571839"/>
              <a:gd name="connsiteX7343" fmla="*/ 4214438 w 5878513"/>
              <a:gd name="connsiteY7343" fmla="*/ 1705871 h 4571839"/>
              <a:gd name="connsiteX7344" fmla="*/ 4220786 w 5878513"/>
              <a:gd name="connsiteY7344" fmla="*/ 1706930 h 4571839"/>
              <a:gd name="connsiteX7345" fmla="*/ 4222373 w 5878513"/>
              <a:gd name="connsiteY7345" fmla="*/ 1704284 h 4571839"/>
              <a:gd name="connsiteX7346" fmla="*/ 4222373 w 5878513"/>
              <a:gd name="connsiteY7346" fmla="*/ 1701638 h 4571839"/>
              <a:gd name="connsiteX7347" fmla="*/ 4224489 w 5878513"/>
              <a:gd name="connsiteY7347" fmla="*/ 1702696 h 4571839"/>
              <a:gd name="connsiteX7348" fmla="*/ 4222373 w 5878513"/>
              <a:gd name="connsiteY7348" fmla="*/ 1709046 h 4571839"/>
              <a:gd name="connsiteX7349" fmla="*/ 4232953 w 5878513"/>
              <a:gd name="connsiteY7349" fmla="*/ 1709576 h 4571839"/>
              <a:gd name="connsiteX7350" fmla="*/ 4248293 w 5878513"/>
              <a:gd name="connsiteY7350" fmla="*/ 1719101 h 4571839"/>
              <a:gd name="connsiteX7351" fmla="*/ 4255170 w 5878513"/>
              <a:gd name="connsiteY7351" fmla="*/ 1719630 h 4571839"/>
              <a:gd name="connsiteX7352" fmla="*/ 4251467 w 5878513"/>
              <a:gd name="connsiteY7352" fmla="*/ 1721746 h 4571839"/>
              <a:gd name="connsiteX7353" fmla="*/ 4243533 w 5878513"/>
              <a:gd name="connsiteY7353" fmla="*/ 1721217 h 4571839"/>
              <a:gd name="connsiteX7354" fmla="*/ 4229250 w 5878513"/>
              <a:gd name="connsiteY7354" fmla="*/ 1716455 h 4571839"/>
              <a:gd name="connsiteX7355" fmla="*/ 4216025 w 5878513"/>
              <a:gd name="connsiteY7355" fmla="*/ 1716455 h 4571839"/>
              <a:gd name="connsiteX7356" fmla="*/ 4213909 w 5878513"/>
              <a:gd name="connsiteY7356" fmla="*/ 1719630 h 4571839"/>
              <a:gd name="connsiteX7357" fmla="*/ 4213909 w 5878513"/>
              <a:gd name="connsiteY7357" fmla="*/ 1719964 h 4571839"/>
              <a:gd name="connsiteX7358" fmla="*/ 4320118 w 5878513"/>
              <a:gd name="connsiteY7358" fmla="*/ 1734447 h 4571839"/>
              <a:gd name="connsiteX7359" fmla="*/ 4337580 w 5878513"/>
              <a:gd name="connsiteY7359" fmla="*/ 1736564 h 4571839"/>
              <a:gd name="connsiteX7360" fmla="*/ 4357689 w 5878513"/>
              <a:gd name="connsiteY7360" fmla="*/ 1744502 h 4571839"/>
              <a:gd name="connsiteX7361" fmla="*/ 4365097 w 5878513"/>
              <a:gd name="connsiteY7361" fmla="*/ 1750322 h 4571839"/>
              <a:gd name="connsiteX7362" fmla="*/ 4366684 w 5878513"/>
              <a:gd name="connsiteY7362" fmla="*/ 1753497 h 4571839"/>
              <a:gd name="connsiteX7363" fmla="*/ 4366684 w 5878513"/>
              <a:gd name="connsiteY7363" fmla="*/ 1756672 h 4571839"/>
              <a:gd name="connsiteX7364" fmla="*/ 4361393 w 5878513"/>
              <a:gd name="connsiteY7364" fmla="*/ 1760906 h 4571839"/>
              <a:gd name="connsiteX7365" fmla="*/ 4343930 w 5878513"/>
              <a:gd name="connsiteY7365" fmla="*/ 1764610 h 4571839"/>
              <a:gd name="connsiteX7366" fmla="*/ 4326997 w 5878513"/>
              <a:gd name="connsiteY7366" fmla="*/ 1764081 h 4571839"/>
              <a:gd name="connsiteX7367" fmla="*/ 4257676 w 5878513"/>
              <a:gd name="connsiteY7367" fmla="*/ 1758260 h 4571839"/>
              <a:gd name="connsiteX7368" fmla="*/ 4121409 w 5878513"/>
              <a:gd name="connsiteY7368" fmla="*/ 1743752 h 4571839"/>
              <a:gd name="connsiteX7369" fmla="*/ 4087479 w 5878513"/>
              <a:gd name="connsiteY7369" fmla="*/ 1747146 h 4571839"/>
              <a:gd name="connsiteX7370" fmla="*/ 4025586 w 5878513"/>
              <a:gd name="connsiteY7370" fmla="*/ 1756142 h 4571839"/>
              <a:gd name="connsiteX7371" fmla="*/ 3965810 w 5878513"/>
              <a:gd name="connsiteY7371" fmla="*/ 1761434 h 4571839"/>
              <a:gd name="connsiteX7372" fmla="*/ 3936715 w 5878513"/>
              <a:gd name="connsiteY7372" fmla="*/ 1759846 h 4571839"/>
              <a:gd name="connsiteX7373" fmla="*/ 3935128 w 5878513"/>
              <a:gd name="connsiteY7373" fmla="*/ 1760905 h 4571839"/>
              <a:gd name="connsiteX7374" fmla="*/ 3936715 w 5878513"/>
              <a:gd name="connsiteY7374" fmla="*/ 1763021 h 4571839"/>
              <a:gd name="connsiteX7375" fmla="*/ 3935128 w 5878513"/>
              <a:gd name="connsiteY7375" fmla="*/ 1764609 h 4571839"/>
              <a:gd name="connsiteX7376" fmla="*/ 3930367 w 5878513"/>
              <a:gd name="connsiteY7376" fmla="*/ 1763021 h 4571839"/>
              <a:gd name="connsiteX7377" fmla="*/ 3923013 w 5878513"/>
              <a:gd name="connsiteY7377" fmla="*/ 1764598 h 4571839"/>
              <a:gd name="connsiteX7378" fmla="*/ 3935300 w 5878513"/>
              <a:gd name="connsiteY7378" fmla="*/ 1766839 h 4571839"/>
              <a:gd name="connsiteX7379" fmla="*/ 3936715 w 5878513"/>
              <a:gd name="connsiteY7379" fmla="*/ 1766726 h 4571839"/>
              <a:gd name="connsiteX7380" fmla="*/ 3942534 w 5878513"/>
              <a:gd name="connsiteY7380" fmla="*/ 1766196 h 4571839"/>
              <a:gd name="connsiteX7381" fmla="*/ 3956288 w 5878513"/>
              <a:gd name="connsiteY7381" fmla="*/ 1766726 h 4571839"/>
              <a:gd name="connsiteX7382" fmla="*/ 3971100 w 5878513"/>
              <a:gd name="connsiteY7382" fmla="*/ 1766726 h 4571839"/>
              <a:gd name="connsiteX7383" fmla="*/ 3997020 w 5878513"/>
              <a:gd name="connsiteY7383" fmla="*/ 1765138 h 4571839"/>
              <a:gd name="connsiteX7384" fmla="*/ 4030347 w 5878513"/>
              <a:gd name="connsiteY7384" fmla="*/ 1765138 h 4571839"/>
              <a:gd name="connsiteX7385" fmla="*/ 4032463 w 5878513"/>
              <a:gd name="connsiteY7385" fmla="*/ 1768313 h 4571839"/>
              <a:gd name="connsiteX7386" fmla="*/ 4037753 w 5878513"/>
              <a:gd name="connsiteY7386" fmla="*/ 1770959 h 4571839"/>
              <a:gd name="connsiteX7387" fmla="*/ 4048862 w 5878513"/>
              <a:gd name="connsiteY7387" fmla="*/ 1769371 h 4571839"/>
              <a:gd name="connsiteX7388" fmla="*/ 4055210 w 5878513"/>
              <a:gd name="connsiteY7388" fmla="*/ 1769901 h 4571839"/>
              <a:gd name="connsiteX7389" fmla="*/ 4050978 w 5878513"/>
              <a:gd name="connsiteY7389" fmla="*/ 1773076 h 4571839"/>
              <a:gd name="connsiteX7390" fmla="*/ 4034050 w 5878513"/>
              <a:gd name="connsiteY7390" fmla="*/ 1773076 h 4571839"/>
              <a:gd name="connsiteX7391" fmla="*/ 4028760 w 5878513"/>
              <a:gd name="connsiteY7391" fmla="*/ 1771488 h 4571839"/>
              <a:gd name="connsiteX7392" fmla="*/ 4021883 w 5878513"/>
              <a:gd name="connsiteY7392" fmla="*/ 1778367 h 4571839"/>
              <a:gd name="connsiteX7393" fmla="*/ 4018537 w 5878513"/>
              <a:gd name="connsiteY7393" fmla="*/ 1779677 h 4571839"/>
              <a:gd name="connsiteX7394" fmla="*/ 4125914 w 5878513"/>
              <a:gd name="connsiteY7394" fmla="*/ 1795302 h 4571839"/>
              <a:gd name="connsiteX7395" fmla="*/ 4211109 w 5878513"/>
              <a:gd name="connsiteY7395" fmla="*/ 1806943 h 4571839"/>
              <a:gd name="connsiteX7396" fmla="*/ 4217989 w 5878513"/>
              <a:gd name="connsiteY7396" fmla="*/ 1808531 h 4571839"/>
              <a:gd name="connsiteX7397" fmla="*/ 4221693 w 5878513"/>
              <a:gd name="connsiteY7397" fmla="*/ 1810647 h 4571839"/>
              <a:gd name="connsiteX7398" fmla="*/ 4221693 w 5878513"/>
              <a:gd name="connsiteY7398" fmla="*/ 1812764 h 4571839"/>
              <a:gd name="connsiteX7399" fmla="*/ 4215872 w 5878513"/>
              <a:gd name="connsiteY7399" fmla="*/ 1812764 h 4571839"/>
              <a:gd name="connsiteX7400" fmla="*/ 4155547 w 5878513"/>
              <a:gd name="connsiteY7400" fmla="*/ 1809589 h 4571839"/>
              <a:gd name="connsiteX7401" fmla="*/ 4033839 w 5878513"/>
              <a:gd name="connsiteY7401" fmla="*/ 1798477 h 4571839"/>
              <a:gd name="connsiteX7402" fmla="*/ 3971926 w 5878513"/>
              <a:gd name="connsiteY7402" fmla="*/ 1791597 h 4571839"/>
              <a:gd name="connsiteX7403" fmla="*/ 3980393 w 5878513"/>
              <a:gd name="connsiteY7403" fmla="*/ 1796889 h 4571839"/>
              <a:gd name="connsiteX7404" fmla="*/ 3983650 w 5878513"/>
              <a:gd name="connsiteY7404" fmla="*/ 1800960 h 4571839"/>
              <a:gd name="connsiteX7405" fmla="*/ 3990143 w 5878513"/>
              <a:gd name="connsiteY7405" fmla="*/ 1802709 h 4571839"/>
              <a:gd name="connsiteX7406" fmla="*/ 3986969 w 5878513"/>
              <a:gd name="connsiteY7406" fmla="*/ 1804296 h 4571839"/>
              <a:gd name="connsiteX7407" fmla="*/ 3986285 w 5878513"/>
              <a:gd name="connsiteY7407" fmla="*/ 1804255 h 4571839"/>
              <a:gd name="connsiteX7408" fmla="*/ 3988859 w 5878513"/>
              <a:gd name="connsiteY7408" fmla="*/ 1807472 h 4571839"/>
              <a:gd name="connsiteX7409" fmla="*/ 3988436 w 5878513"/>
              <a:gd name="connsiteY7409" fmla="*/ 1809588 h 4571839"/>
              <a:gd name="connsiteX7410" fmla="*/ 3992259 w 5878513"/>
              <a:gd name="connsiteY7410" fmla="*/ 1809588 h 4571839"/>
              <a:gd name="connsiteX7411" fmla="*/ 4001252 w 5878513"/>
              <a:gd name="connsiteY7411" fmla="*/ 1809059 h 4571839"/>
              <a:gd name="connsiteX7412" fmla="*/ 3999136 w 5878513"/>
              <a:gd name="connsiteY7412" fmla="*/ 1811705 h 4571839"/>
              <a:gd name="connsiteX7413" fmla="*/ 3992259 w 5878513"/>
              <a:gd name="connsiteY7413" fmla="*/ 1814351 h 4571839"/>
              <a:gd name="connsiteX7414" fmla="*/ 3987507 w 5878513"/>
              <a:gd name="connsiteY7414" fmla="*/ 1813294 h 4571839"/>
              <a:gd name="connsiteX7415" fmla="*/ 3987503 w 5878513"/>
              <a:gd name="connsiteY7415" fmla="*/ 1813300 h 4571839"/>
              <a:gd name="connsiteX7416" fmla="*/ 3988556 w 5878513"/>
              <a:gd name="connsiteY7416" fmla="*/ 1814880 h 4571839"/>
              <a:gd name="connsiteX7417" fmla="*/ 3990672 w 5878513"/>
              <a:gd name="connsiteY7417" fmla="*/ 1814880 h 4571839"/>
              <a:gd name="connsiteX7418" fmla="*/ 3989085 w 5878513"/>
              <a:gd name="connsiteY7418" fmla="*/ 1816467 h 4571839"/>
              <a:gd name="connsiteX7419" fmla="*/ 3985911 w 5878513"/>
              <a:gd name="connsiteY7419" fmla="*/ 1816467 h 4571839"/>
              <a:gd name="connsiteX7420" fmla="*/ 4002310 w 5878513"/>
              <a:gd name="connsiteY7420" fmla="*/ 1818584 h 4571839"/>
              <a:gd name="connsiteX7421" fmla="*/ 4020296 w 5878513"/>
              <a:gd name="connsiteY7421" fmla="*/ 1822288 h 4571839"/>
              <a:gd name="connsiteX7422" fmla="*/ 4019767 w 5878513"/>
              <a:gd name="connsiteY7422" fmla="*/ 1825463 h 4571839"/>
              <a:gd name="connsiteX7423" fmla="*/ 4023999 w 5878513"/>
              <a:gd name="connsiteY7423" fmla="*/ 1828109 h 4571839"/>
              <a:gd name="connsiteX7424" fmla="*/ 4030876 w 5878513"/>
              <a:gd name="connsiteY7424" fmla="*/ 1828109 h 4571839"/>
              <a:gd name="connsiteX7425" fmla="*/ 4036166 w 5878513"/>
              <a:gd name="connsiteY7425" fmla="*/ 1828638 h 4571839"/>
              <a:gd name="connsiteX7426" fmla="*/ 4037224 w 5878513"/>
              <a:gd name="connsiteY7426" fmla="*/ 1830755 h 4571839"/>
              <a:gd name="connsiteX7427" fmla="*/ 4018180 w 5878513"/>
              <a:gd name="connsiteY7427" fmla="*/ 1830226 h 4571839"/>
              <a:gd name="connsiteX7428" fmla="*/ 4001001 w 5878513"/>
              <a:gd name="connsiteY7428" fmla="*/ 1834317 h 4571839"/>
              <a:gd name="connsiteX7429" fmla="*/ 4013730 w 5878513"/>
              <a:gd name="connsiteY7429" fmla="*/ 1837106 h 4571839"/>
              <a:gd name="connsiteX7430" fmla="*/ 4021668 w 5878513"/>
              <a:gd name="connsiteY7430" fmla="*/ 1838693 h 4571839"/>
              <a:gd name="connsiteX7431" fmla="*/ 4032251 w 5878513"/>
              <a:gd name="connsiteY7431" fmla="*/ 1845043 h 4571839"/>
              <a:gd name="connsiteX7432" fmla="*/ 4032251 w 5878513"/>
              <a:gd name="connsiteY7432" fmla="*/ 1847160 h 4571839"/>
              <a:gd name="connsiteX7433" fmla="*/ 4030664 w 5878513"/>
              <a:gd name="connsiteY7433" fmla="*/ 1850335 h 4571839"/>
              <a:gd name="connsiteX7434" fmla="*/ 4018493 w 5878513"/>
              <a:gd name="connsiteY7434" fmla="*/ 1850864 h 4571839"/>
              <a:gd name="connsiteX7435" fmla="*/ 4011084 w 5878513"/>
              <a:gd name="connsiteY7435" fmla="*/ 1849277 h 4571839"/>
              <a:gd name="connsiteX7436" fmla="*/ 3967198 w 5878513"/>
              <a:gd name="connsiteY7436" fmla="*/ 1840253 h 4571839"/>
              <a:gd name="connsiteX7437" fmla="*/ 3965810 w 5878513"/>
              <a:gd name="connsiteY7437" fmla="*/ 1840809 h 4571839"/>
              <a:gd name="connsiteX7438" fmla="*/ 3952973 w 5878513"/>
              <a:gd name="connsiteY7438" fmla="*/ 1840809 h 4571839"/>
              <a:gd name="connsiteX7439" fmla="*/ 4167189 w 5878513"/>
              <a:gd name="connsiteY7439" fmla="*/ 1877852 h 4571839"/>
              <a:gd name="connsiteX7440" fmla="*/ 4365097 w 5878513"/>
              <a:gd name="connsiteY7440" fmla="*/ 1907485 h 4571839"/>
              <a:gd name="connsiteX7441" fmla="*/ 4373034 w 5878513"/>
              <a:gd name="connsiteY7441" fmla="*/ 1909072 h 4571839"/>
              <a:gd name="connsiteX7442" fmla="*/ 4375151 w 5878513"/>
              <a:gd name="connsiteY7442" fmla="*/ 1911189 h 4571839"/>
              <a:gd name="connsiteX7443" fmla="*/ 4373034 w 5878513"/>
              <a:gd name="connsiteY7443" fmla="*/ 1913306 h 4571839"/>
              <a:gd name="connsiteX7444" fmla="*/ 4366155 w 5878513"/>
              <a:gd name="connsiteY7444" fmla="*/ 1912777 h 4571839"/>
              <a:gd name="connsiteX7445" fmla="*/ 4245505 w 5878513"/>
              <a:gd name="connsiteY7445" fmla="*/ 1895314 h 4571839"/>
              <a:gd name="connsiteX7446" fmla="*/ 4125914 w 5878513"/>
              <a:gd name="connsiteY7446" fmla="*/ 1876264 h 4571839"/>
              <a:gd name="connsiteX7447" fmla="*/ 4128030 w 5878513"/>
              <a:gd name="connsiteY7447" fmla="*/ 1877852 h 4571839"/>
              <a:gd name="connsiteX7448" fmla="*/ 4128030 w 5878513"/>
              <a:gd name="connsiteY7448" fmla="*/ 1879968 h 4571839"/>
              <a:gd name="connsiteX7449" fmla="*/ 4125914 w 5878513"/>
              <a:gd name="connsiteY7449" fmla="*/ 1879968 h 4571839"/>
              <a:gd name="connsiteX7450" fmla="*/ 4119034 w 5878513"/>
              <a:gd name="connsiteY7450" fmla="*/ 1879968 h 4571839"/>
              <a:gd name="connsiteX7451" fmla="*/ 4113214 w 5878513"/>
              <a:gd name="connsiteY7451" fmla="*/ 1878381 h 4571839"/>
              <a:gd name="connsiteX7452" fmla="*/ 4110568 w 5878513"/>
              <a:gd name="connsiteY7452" fmla="*/ 1876793 h 4571839"/>
              <a:gd name="connsiteX7453" fmla="*/ 4111626 w 5878513"/>
              <a:gd name="connsiteY7453" fmla="*/ 1874677 h 4571839"/>
              <a:gd name="connsiteX7454" fmla="*/ 4113743 w 5878513"/>
              <a:gd name="connsiteY7454" fmla="*/ 1873618 h 4571839"/>
              <a:gd name="connsiteX7455" fmla="*/ 3918652 w 5878513"/>
              <a:gd name="connsiteY7455" fmla="*/ 1841257 h 4571839"/>
              <a:gd name="connsiteX7456" fmla="*/ 3918200 w 5878513"/>
              <a:gd name="connsiteY7456" fmla="*/ 1841338 h 4571839"/>
              <a:gd name="connsiteX7457" fmla="*/ 3909207 w 5878513"/>
              <a:gd name="connsiteY7457" fmla="*/ 1842926 h 4571839"/>
              <a:gd name="connsiteX7458" fmla="*/ 3890163 w 5878513"/>
              <a:gd name="connsiteY7458" fmla="*/ 1838692 h 4571839"/>
              <a:gd name="connsiteX7459" fmla="*/ 3848467 w 5878513"/>
              <a:gd name="connsiteY7459" fmla="*/ 1838692 h 4571839"/>
              <a:gd name="connsiteX7460" fmla="*/ 3871914 w 5878513"/>
              <a:gd name="connsiteY7460" fmla="*/ 1843985 h 4571839"/>
              <a:gd name="connsiteX7461" fmla="*/ 3925064 w 5878513"/>
              <a:gd name="connsiteY7461" fmla="*/ 1855255 h 4571839"/>
              <a:gd name="connsiteX7462" fmla="*/ 3930650 w 5878513"/>
              <a:gd name="connsiteY7462" fmla="*/ 1855853 h 4571839"/>
              <a:gd name="connsiteX7463" fmla="*/ 3929639 w 5878513"/>
              <a:gd name="connsiteY7463" fmla="*/ 1856225 h 4571839"/>
              <a:gd name="connsiteX7464" fmla="*/ 4033252 w 5878513"/>
              <a:gd name="connsiteY7464" fmla="*/ 1878195 h 4571839"/>
              <a:gd name="connsiteX7465" fmla="*/ 4038296 w 5878513"/>
              <a:gd name="connsiteY7465" fmla="*/ 1875357 h 4571839"/>
              <a:gd name="connsiteX7466" fmla="*/ 4046539 w 5878513"/>
              <a:gd name="connsiteY7466" fmla="*/ 1874676 h 4571839"/>
              <a:gd name="connsiteX7467" fmla="*/ 4041044 w 5878513"/>
              <a:gd name="connsiteY7467" fmla="*/ 1879439 h 4571839"/>
              <a:gd name="connsiteX7468" fmla="*/ 4038010 w 5878513"/>
              <a:gd name="connsiteY7468" fmla="*/ 1879204 h 4571839"/>
              <a:gd name="connsiteX7469" fmla="*/ 4074055 w 5878513"/>
              <a:gd name="connsiteY7469" fmla="*/ 1886847 h 4571839"/>
              <a:gd name="connsiteX7470" fmla="*/ 4119034 w 5878513"/>
              <a:gd name="connsiteY7470" fmla="*/ 1888964 h 4571839"/>
              <a:gd name="connsiteX7471" fmla="*/ 4125914 w 5878513"/>
              <a:gd name="connsiteY7471" fmla="*/ 1890552 h 4571839"/>
              <a:gd name="connsiteX7472" fmla="*/ 4129618 w 5878513"/>
              <a:gd name="connsiteY7472" fmla="*/ 1893727 h 4571839"/>
              <a:gd name="connsiteX7473" fmla="*/ 4129089 w 5878513"/>
              <a:gd name="connsiteY7473" fmla="*/ 1895314 h 4571839"/>
              <a:gd name="connsiteX7474" fmla="*/ 4123797 w 5878513"/>
              <a:gd name="connsiteY7474" fmla="*/ 1895843 h 4571839"/>
              <a:gd name="connsiteX7475" fmla="*/ 4110568 w 5878513"/>
              <a:gd name="connsiteY7475" fmla="*/ 1895314 h 4571839"/>
              <a:gd name="connsiteX7476" fmla="*/ 4129089 w 5878513"/>
              <a:gd name="connsiteY7476" fmla="*/ 1899547 h 4571839"/>
              <a:gd name="connsiteX7477" fmla="*/ 4147080 w 5878513"/>
              <a:gd name="connsiteY7477" fmla="*/ 1909072 h 4571839"/>
              <a:gd name="connsiteX7478" fmla="*/ 4152372 w 5878513"/>
              <a:gd name="connsiteY7478" fmla="*/ 1915952 h 4571839"/>
              <a:gd name="connsiteX7479" fmla="*/ 4152372 w 5878513"/>
              <a:gd name="connsiteY7479" fmla="*/ 1918597 h 4571839"/>
              <a:gd name="connsiteX7480" fmla="*/ 4151314 w 5878513"/>
              <a:gd name="connsiteY7480" fmla="*/ 1921772 h 4571839"/>
              <a:gd name="connsiteX7481" fmla="*/ 4141789 w 5878513"/>
              <a:gd name="connsiteY7481" fmla="*/ 1925477 h 4571839"/>
              <a:gd name="connsiteX7482" fmla="*/ 4119564 w 5878513"/>
              <a:gd name="connsiteY7482" fmla="*/ 1927064 h 4571839"/>
              <a:gd name="connsiteX7483" fmla="*/ 4106781 w 5878513"/>
              <a:gd name="connsiteY7483" fmla="*/ 1925682 h 4571839"/>
              <a:gd name="connsiteX7484" fmla="*/ 4107657 w 5878513"/>
              <a:gd name="connsiteY7484" fmla="*/ 1929995 h 4571839"/>
              <a:gd name="connsiteX7485" fmla="*/ 4111626 w 5878513"/>
              <a:gd name="connsiteY7485" fmla="*/ 1929385 h 4571839"/>
              <a:gd name="connsiteX7486" fmla="*/ 4109146 w 5878513"/>
              <a:gd name="connsiteY7486" fmla="*/ 1931827 h 4571839"/>
              <a:gd name="connsiteX7487" fmla="*/ 4103688 w 5878513"/>
              <a:gd name="connsiteY7487" fmla="*/ 1928774 h 4571839"/>
              <a:gd name="connsiteX7488" fmla="*/ 4103688 w 5878513"/>
              <a:gd name="connsiteY7488" fmla="*/ 1925348 h 4571839"/>
              <a:gd name="connsiteX7489" fmla="*/ 4099984 w 5878513"/>
              <a:gd name="connsiteY7489" fmla="*/ 1924947 h 4571839"/>
              <a:gd name="connsiteX7490" fmla="*/ 4078855 w 5878513"/>
              <a:gd name="connsiteY7490" fmla="*/ 1921304 h 4571839"/>
              <a:gd name="connsiteX7491" fmla="*/ 4078761 w 5878513"/>
              <a:gd name="connsiteY7491" fmla="*/ 1921772 h 4571839"/>
              <a:gd name="connsiteX7492" fmla="*/ 4074527 w 5878513"/>
              <a:gd name="connsiteY7492" fmla="*/ 1923359 h 4571839"/>
              <a:gd name="connsiteX7493" fmla="*/ 4073997 w 5878513"/>
              <a:gd name="connsiteY7493" fmla="*/ 1925476 h 4571839"/>
              <a:gd name="connsiteX7494" fmla="*/ 4084583 w 5878513"/>
              <a:gd name="connsiteY7494" fmla="*/ 1927064 h 4571839"/>
              <a:gd name="connsiteX7495" fmla="*/ 4103107 w 5878513"/>
              <a:gd name="connsiteY7495" fmla="*/ 1932884 h 4571839"/>
              <a:gd name="connsiteX7496" fmla="*/ 4115810 w 5878513"/>
              <a:gd name="connsiteY7496" fmla="*/ 1934472 h 4571839"/>
              <a:gd name="connsiteX7497" fmla="*/ 4122690 w 5878513"/>
              <a:gd name="connsiteY7497" fmla="*/ 1932884 h 4571839"/>
              <a:gd name="connsiteX7498" fmla="*/ 4123749 w 5878513"/>
              <a:gd name="connsiteY7498" fmla="*/ 1935530 h 4571839"/>
              <a:gd name="connsiteX7499" fmla="*/ 4122161 w 5878513"/>
              <a:gd name="connsiteY7499" fmla="*/ 1936589 h 4571839"/>
              <a:gd name="connsiteX7500" fmla="*/ 4115810 w 5878513"/>
              <a:gd name="connsiteY7500" fmla="*/ 1936059 h 4571839"/>
              <a:gd name="connsiteX7501" fmla="*/ 4113693 w 5878513"/>
              <a:gd name="connsiteY7501" fmla="*/ 1938176 h 4571839"/>
              <a:gd name="connsiteX7502" fmla="*/ 4123749 w 5878513"/>
              <a:gd name="connsiteY7502" fmla="*/ 1939764 h 4571839"/>
              <a:gd name="connsiteX7503" fmla="*/ 4139627 w 5878513"/>
              <a:gd name="connsiteY7503" fmla="*/ 1936589 h 4571839"/>
              <a:gd name="connsiteX7504" fmla="*/ 4149683 w 5878513"/>
              <a:gd name="connsiteY7504" fmla="*/ 1936589 h 4571839"/>
              <a:gd name="connsiteX7505" fmla="*/ 4153388 w 5878513"/>
              <a:gd name="connsiteY7505" fmla="*/ 1939764 h 4571839"/>
              <a:gd name="connsiteX7506" fmla="*/ 4155505 w 5878513"/>
              <a:gd name="connsiteY7506" fmla="*/ 1938176 h 4571839"/>
              <a:gd name="connsiteX7507" fmla="*/ 4157093 w 5878513"/>
              <a:gd name="connsiteY7507" fmla="*/ 1935530 h 4571839"/>
              <a:gd name="connsiteX7508" fmla="*/ 4164502 w 5878513"/>
              <a:gd name="connsiteY7508" fmla="*/ 1939764 h 4571839"/>
              <a:gd name="connsiteX7509" fmla="*/ 4180910 w 5878513"/>
              <a:gd name="connsiteY7509" fmla="*/ 1941351 h 4571839"/>
              <a:gd name="connsiteX7510" fmla="*/ 4189378 w 5878513"/>
              <a:gd name="connsiteY7510" fmla="*/ 1939764 h 4571839"/>
              <a:gd name="connsiteX7511" fmla="*/ 4190437 w 5878513"/>
              <a:gd name="connsiteY7511" fmla="*/ 1946114 h 4571839"/>
              <a:gd name="connsiteX7512" fmla="*/ 4198905 w 5878513"/>
              <a:gd name="connsiteY7512" fmla="*/ 1951405 h 4571839"/>
              <a:gd name="connsiteX7513" fmla="*/ 4211078 w 5878513"/>
              <a:gd name="connsiteY7513" fmla="*/ 1951405 h 4571839"/>
              <a:gd name="connsiteX7514" fmla="*/ 4222722 w 5878513"/>
              <a:gd name="connsiteY7514" fmla="*/ 1953522 h 4571839"/>
              <a:gd name="connsiteX7515" fmla="*/ 4228015 w 5878513"/>
              <a:gd name="connsiteY7515" fmla="*/ 1957226 h 4571839"/>
              <a:gd name="connsiteX7516" fmla="*/ 4234895 w 5878513"/>
              <a:gd name="connsiteY7516" fmla="*/ 1955109 h 4571839"/>
              <a:gd name="connsiteX7517" fmla="*/ 4250773 w 5878513"/>
              <a:gd name="connsiteY7517" fmla="*/ 1958284 h 4571839"/>
              <a:gd name="connsiteX7518" fmla="*/ 4257654 w 5878513"/>
              <a:gd name="connsiteY7518" fmla="*/ 1961459 h 4571839"/>
              <a:gd name="connsiteX7519" fmla="*/ 4260829 w 5878513"/>
              <a:gd name="connsiteY7519" fmla="*/ 1959872 h 4571839"/>
              <a:gd name="connsiteX7520" fmla="*/ 4262946 w 5878513"/>
              <a:gd name="connsiteY7520" fmla="*/ 1956697 h 4571839"/>
              <a:gd name="connsiteX7521" fmla="*/ 4265593 w 5878513"/>
              <a:gd name="connsiteY7521" fmla="*/ 1957226 h 4571839"/>
              <a:gd name="connsiteX7522" fmla="*/ 4264005 w 5878513"/>
              <a:gd name="connsiteY7522" fmla="*/ 1961459 h 4571839"/>
              <a:gd name="connsiteX7523" fmla="*/ 4268239 w 5878513"/>
              <a:gd name="connsiteY7523" fmla="*/ 1959872 h 4571839"/>
              <a:gd name="connsiteX7524" fmla="*/ 4272473 w 5878513"/>
              <a:gd name="connsiteY7524" fmla="*/ 1958284 h 4571839"/>
              <a:gd name="connsiteX7525" fmla="*/ 4270885 w 5878513"/>
              <a:gd name="connsiteY7525" fmla="*/ 1956697 h 4571839"/>
              <a:gd name="connsiteX7526" fmla="*/ 4268239 w 5878513"/>
              <a:gd name="connsiteY7526" fmla="*/ 1956697 h 4571839"/>
              <a:gd name="connsiteX7527" fmla="*/ 4283059 w 5878513"/>
              <a:gd name="connsiteY7527" fmla="*/ 1955109 h 4571839"/>
              <a:gd name="connsiteX7528" fmla="*/ 4297878 w 5878513"/>
              <a:gd name="connsiteY7528" fmla="*/ 1957226 h 4571839"/>
              <a:gd name="connsiteX7529" fmla="*/ 4292585 w 5878513"/>
              <a:gd name="connsiteY7529" fmla="*/ 1959872 h 4571839"/>
              <a:gd name="connsiteX7530" fmla="*/ 4278824 w 5878513"/>
              <a:gd name="connsiteY7530" fmla="*/ 1959872 h 4571839"/>
              <a:gd name="connsiteX7531" fmla="*/ 4274590 w 5878513"/>
              <a:gd name="connsiteY7531" fmla="*/ 1956697 h 4571839"/>
              <a:gd name="connsiteX7532" fmla="*/ 4273532 w 5878513"/>
              <a:gd name="connsiteY7532" fmla="*/ 1958284 h 4571839"/>
              <a:gd name="connsiteX7533" fmla="*/ 4272473 w 5878513"/>
              <a:gd name="connsiteY7533" fmla="*/ 1959872 h 4571839"/>
              <a:gd name="connsiteX7534" fmla="*/ 4273532 w 5878513"/>
              <a:gd name="connsiteY7534" fmla="*/ 1963576 h 4571839"/>
              <a:gd name="connsiteX7535" fmla="*/ 4281471 w 5878513"/>
              <a:gd name="connsiteY7535" fmla="*/ 1965693 h 4571839"/>
              <a:gd name="connsiteX7536" fmla="*/ 4284646 w 5878513"/>
              <a:gd name="connsiteY7536" fmla="*/ 1962518 h 4571839"/>
              <a:gd name="connsiteX7537" fmla="*/ 4290468 w 5878513"/>
              <a:gd name="connsiteY7537" fmla="*/ 1966751 h 4571839"/>
              <a:gd name="connsiteX7538" fmla="*/ 4296820 w 5878513"/>
              <a:gd name="connsiteY7538" fmla="*/ 1970984 h 4571839"/>
              <a:gd name="connsiteX7539" fmla="*/ 4299466 w 5878513"/>
              <a:gd name="connsiteY7539" fmla="*/ 1970455 h 4571839"/>
              <a:gd name="connsiteX7540" fmla="*/ 4301054 w 5878513"/>
              <a:gd name="connsiteY7540" fmla="*/ 1964105 h 4571839"/>
              <a:gd name="connsiteX7541" fmla="*/ 4304229 w 5878513"/>
              <a:gd name="connsiteY7541" fmla="*/ 1963576 h 4571839"/>
              <a:gd name="connsiteX7542" fmla="*/ 4305817 w 5878513"/>
              <a:gd name="connsiteY7542" fmla="*/ 1968868 h 4571839"/>
              <a:gd name="connsiteX7543" fmla="*/ 4312698 w 5878513"/>
              <a:gd name="connsiteY7543" fmla="*/ 1972572 h 4571839"/>
              <a:gd name="connsiteX7544" fmla="*/ 4321695 w 5878513"/>
              <a:gd name="connsiteY7544" fmla="*/ 1972043 h 4571839"/>
              <a:gd name="connsiteX7545" fmla="*/ 4330164 w 5878513"/>
              <a:gd name="connsiteY7545" fmla="*/ 1974159 h 4571839"/>
              <a:gd name="connsiteX7546" fmla="*/ 4332281 w 5878513"/>
              <a:gd name="connsiteY7546" fmla="*/ 1977334 h 4571839"/>
              <a:gd name="connsiteX7547" fmla="*/ 4347629 w 5878513"/>
              <a:gd name="connsiteY7547" fmla="*/ 1976276 h 4571839"/>
              <a:gd name="connsiteX7548" fmla="*/ 4366683 w 5878513"/>
              <a:gd name="connsiteY7548" fmla="*/ 1980509 h 4571839"/>
              <a:gd name="connsiteX7549" fmla="*/ 4364566 w 5878513"/>
              <a:gd name="connsiteY7549" fmla="*/ 1983155 h 4571839"/>
              <a:gd name="connsiteX7550" fmla="*/ 4366154 w 5878513"/>
              <a:gd name="connsiteY7550" fmla="*/ 1986859 h 4571839"/>
              <a:gd name="connsiteX7551" fmla="*/ 4368800 w 5878513"/>
              <a:gd name="connsiteY7551" fmla="*/ 1987918 h 4571839"/>
              <a:gd name="connsiteX7552" fmla="*/ 4364566 w 5878513"/>
              <a:gd name="connsiteY7552" fmla="*/ 1987918 h 4571839"/>
              <a:gd name="connsiteX7553" fmla="*/ 4359273 w 5878513"/>
              <a:gd name="connsiteY7553" fmla="*/ 1984743 h 4571839"/>
              <a:gd name="connsiteX7554" fmla="*/ 4353981 w 5878513"/>
              <a:gd name="connsiteY7554" fmla="*/ 1987918 h 4571839"/>
              <a:gd name="connsiteX7555" fmla="*/ 4356098 w 5878513"/>
              <a:gd name="connsiteY7555" fmla="*/ 1992680 h 4571839"/>
              <a:gd name="connsiteX7556" fmla="*/ 4361390 w 5878513"/>
              <a:gd name="connsiteY7556" fmla="*/ 1993739 h 4571839"/>
              <a:gd name="connsiteX7557" fmla="*/ 4358215 w 5878513"/>
              <a:gd name="connsiteY7557" fmla="*/ 1991622 h 4571839"/>
              <a:gd name="connsiteX7558" fmla="*/ 4361920 w 5878513"/>
              <a:gd name="connsiteY7558" fmla="*/ 1991093 h 4571839"/>
              <a:gd name="connsiteX7559" fmla="*/ 4366683 w 5878513"/>
              <a:gd name="connsiteY7559" fmla="*/ 1991093 h 4571839"/>
              <a:gd name="connsiteX7560" fmla="*/ 4364566 w 5878513"/>
              <a:gd name="connsiteY7560" fmla="*/ 1993739 h 4571839"/>
              <a:gd name="connsiteX7561" fmla="*/ 4362978 w 5878513"/>
              <a:gd name="connsiteY7561" fmla="*/ 1998501 h 4571839"/>
              <a:gd name="connsiteX7562" fmla="*/ 4353981 w 5878513"/>
              <a:gd name="connsiteY7562" fmla="*/ 1997972 h 4571839"/>
              <a:gd name="connsiteX7563" fmla="*/ 4330164 w 5878513"/>
              <a:gd name="connsiteY7563" fmla="*/ 2000618 h 4571839"/>
              <a:gd name="connsiteX7564" fmla="*/ 4321695 w 5878513"/>
              <a:gd name="connsiteY7564" fmla="*/ 2005909 h 4571839"/>
              <a:gd name="connsiteX7565" fmla="*/ 4330164 w 5878513"/>
              <a:gd name="connsiteY7565" fmla="*/ 2007497 h 4571839"/>
              <a:gd name="connsiteX7566" fmla="*/ 4337044 w 5878513"/>
              <a:gd name="connsiteY7566" fmla="*/ 2007497 h 4571839"/>
              <a:gd name="connsiteX7567" fmla="*/ 4337044 w 5878513"/>
              <a:gd name="connsiteY7567" fmla="*/ 2003793 h 4571839"/>
              <a:gd name="connsiteX7568" fmla="*/ 4333339 w 5878513"/>
              <a:gd name="connsiteY7568" fmla="*/ 2003264 h 4571839"/>
              <a:gd name="connsiteX7569" fmla="*/ 4335456 w 5878513"/>
              <a:gd name="connsiteY7569" fmla="*/ 2000618 h 4571839"/>
              <a:gd name="connsiteX7570" fmla="*/ 4339161 w 5878513"/>
              <a:gd name="connsiteY7570" fmla="*/ 2001676 h 4571839"/>
              <a:gd name="connsiteX7571" fmla="*/ 4337573 w 5878513"/>
              <a:gd name="connsiteY7571" fmla="*/ 2004851 h 4571839"/>
              <a:gd name="connsiteX7572" fmla="*/ 4341807 w 5878513"/>
              <a:gd name="connsiteY7572" fmla="*/ 2007497 h 4571839"/>
              <a:gd name="connsiteX7573" fmla="*/ 4342337 w 5878513"/>
              <a:gd name="connsiteY7573" fmla="*/ 2010672 h 4571839"/>
              <a:gd name="connsiteX7574" fmla="*/ 4334927 w 5878513"/>
              <a:gd name="connsiteY7574" fmla="*/ 2010672 h 4571839"/>
              <a:gd name="connsiteX7575" fmla="*/ 4334927 w 5878513"/>
              <a:gd name="connsiteY7575" fmla="*/ 2013847 h 4571839"/>
              <a:gd name="connsiteX7576" fmla="*/ 4338632 w 5878513"/>
              <a:gd name="connsiteY7576" fmla="*/ 2015434 h 4571839"/>
              <a:gd name="connsiteX7577" fmla="*/ 4347100 w 5878513"/>
              <a:gd name="connsiteY7577" fmla="*/ 2015434 h 4571839"/>
              <a:gd name="connsiteX7578" fmla="*/ 4351334 w 5878513"/>
              <a:gd name="connsiteY7578" fmla="*/ 2017022 h 4571839"/>
              <a:gd name="connsiteX7579" fmla="*/ 4349746 w 5878513"/>
              <a:gd name="connsiteY7579" fmla="*/ 2019139 h 4571839"/>
              <a:gd name="connsiteX7580" fmla="*/ 4345512 w 5878513"/>
              <a:gd name="connsiteY7580" fmla="*/ 2017022 h 4571839"/>
              <a:gd name="connsiteX7581" fmla="*/ 4342337 w 5878513"/>
              <a:gd name="connsiteY7581" fmla="*/ 2018609 h 4571839"/>
              <a:gd name="connsiteX7582" fmla="*/ 4343924 w 5878513"/>
              <a:gd name="connsiteY7582" fmla="*/ 2022843 h 4571839"/>
              <a:gd name="connsiteX7583" fmla="*/ 4351334 w 5878513"/>
              <a:gd name="connsiteY7583" fmla="*/ 2022843 h 4571839"/>
              <a:gd name="connsiteX7584" fmla="*/ 4355039 w 5878513"/>
              <a:gd name="connsiteY7584" fmla="*/ 2024430 h 4571839"/>
              <a:gd name="connsiteX7585" fmla="*/ 4351334 w 5878513"/>
              <a:gd name="connsiteY7585" fmla="*/ 2029193 h 4571839"/>
              <a:gd name="connsiteX7586" fmla="*/ 4340220 w 5878513"/>
              <a:gd name="connsiteY7586" fmla="*/ 2029193 h 4571839"/>
              <a:gd name="connsiteX7587" fmla="*/ 4333868 w 5878513"/>
              <a:gd name="connsiteY7587" fmla="*/ 2029193 h 4571839"/>
              <a:gd name="connsiteX7588" fmla="*/ 4330164 w 5878513"/>
              <a:gd name="connsiteY7588" fmla="*/ 2031839 h 4571839"/>
              <a:gd name="connsiteX7589" fmla="*/ 4324871 w 5878513"/>
              <a:gd name="connsiteY7589" fmla="*/ 2030780 h 4571839"/>
              <a:gd name="connsiteX7590" fmla="*/ 4320107 w 5878513"/>
              <a:gd name="connsiteY7590" fmla="*/ 2035014 h 4571839"/>
              <a:gd name="connsiteX7591" fmla="*/ 4309522 w 5878513"/>
              <a:gd name="connsiteY7591" fmla="*/ 2038189 h 4571839"/>
              <a:gd name="connsiteX7592" fmla="*/ 4311110 w 5878513"/>
              <a:gd name="connsiteY7592" fmla="*/ 2036072 h 4571839"/>
              <a:gd name="connsiteX7593" fmla="*/ 4311639 w 5878513"/>
              <a:gd name="connsiteY7593" fmla="*/ 2033426 h 4571839"/>
              <a:gd name="connsiteX7594" fmla="*/ 4305817 w 5878513"/>
              <a:gd name="connsiteY7594" fmla="*/ 2033426 h 4571839"/>
              <a:gd name="connsiteX7595" fmla="*/ 4299466 w 5878513"/>
              <a:gd name="connsiteY7595" fmla="*/ 2041893 h 4571839"/>
              <a:gd name="connsiteX7596" fmla="*/ 4297349 w 5878513"/>
              <a:gd name="connsiteY7596" fmla="*/ 2047184 h 4571839"/>
              <a:gd name="connsiteX7597" fmla="*/ 4300524 w 5878513"/>
              <a:gd name="connsiteY7597" fmla="*/ 2048243 h 4571839"/>
              <a:gd name="connsiteX7598" fmla="*/ 4304759 w 5878513"/>
              <a:gd name="connsiteY7598" fmla="*/ 2048772 h 4571839"/>
              <a:gd name="connsiteX7599" fmla="*/ 4299466 w 5878513"/>
              <a:gd name="connsiteY7599" fmla="*/ 2050359 h 4571839"/>
              <a:gd name="connsiteX7600" fmla="*/ 4297878 w 5878513"/>
              <a:gd name="connsiteY7600" fmla="*/ 2055651 h 4571839"/>
              <a:gd name="connsiteX7601" fmla="*/ 4294173 w 5878513"/>
              <a:gd name="connsiteY7601" fmla="*/ 2060943 h 4571839"/>
              <a:gd name="connsiteX7602" fmla="*/ 4288351 w 5878513"/>
              <a:gd name="connsiteY7602" fmla="*/ 2060414 h 4571839"/>
              <a:gd name="connsiteX7603" fmla="*/ 4278824 w 5878513"/>
              <a:gd name="connsiteY7603" fmla="*/ 2060943 h 4571839"/>
              <a:gd name="connsiteX7604" fmla="*/ 4276178 w 5878513"/>
              <a:gd name="connsiteY7604" fmla="*/ 2064118 h 4571839"/>
              <a:gd name="connsiteX7605" fmla="*/ 4276178 w 5878513"/>
              <a:gd name="connsiteY7605" fmla="*/ 2066234 h 4571839"/>
              <a:gd name="connsiteX7606" fmla="*/ 4267710 w 5878513"/>
              <a:gd name="connsiteY7606" fmla="*/ 2067822 h 4571839"/>
              <a:gd name="connsiteX7607" fmla="*/ 4254478 w 5878513"/>
              <a:gd name="connsiteY7607" fmla="*/ 2068880 h 4571839"/>
              <a:gd name="connsiteX7608" fmla="*/ 4249185 w 5878513"/>
              <a:gd name="connsiteY7608" fmla="*/ 2072584 h 4571839"/>
              <a:gd name="connsiteX7609" fmla="*/ 4246539 w 5878513"/>
              <a:gd name="connsiteY7609" fmla="*/ 2069409 h 4571839"/>
              <a:gd name="connsiteX7610" fmla="*/ 4239659 w 5878513"/>
              <a:gd name="connsiteY7610" fmla="*/ 2067822 h 4571839"/>
              <a:gd name="connsiteX7611" fmla="*/ 4229602 w 5878513"/>
              <a:gd name="connsiteY7611" fmla="*/ 2072584 h 4571839"/>
              <a:gd name="connsiteX7612" fmla="*/ 4222722 w 5878513"/>
              <a:gd name="connsiteY7612" fmla="*/ 2076289 h 4571839"/>
              <a:gd name="connsiteX7613" fmla="*/ 4231190 w 5878513"/>
              <a:gd name="connsiteY7613" fmla="*/ 2079993 h 4571839"/>
              <a:gd name="connsiteX7614" fmla="*/ 4240188 w 5878513"/>
              <a:gd name="connsiteY7614" fmla="*/ 2079464 h 4571839"/>
              <a:gd name="connsiteX7615" fmla="*/ 4239659 w 5878513"/>
              <a:gd name="connsiteY7615" fmla="*/ 2083168 h 4571839"/>
              <a:gd name="connsiteX7616" fmla="*/ 4233307 w 5878513"/>
              <a:gd name="connsiteY7616" fmla="*/ 2085284 h 4571839"/>
              <a:gd name="connsiteX7617" fmla="*/ 4231720 w 5878513"/>
              <a:gd name="connsiteY7617" fmla="*/ 2083697 h 4571839"/>
              <a:gd name="connsiteX7618" fmla="*/ 4228544 w 5878513"/>
              <a:gd name="connsiteY7618" fmla="*/ 2086343 h 4571839"/>
              <a:gd name="connsiteX7619" fmla="*/ 4228015 w 5878513"/>
              <a:gd name="connsiteY7619" fmla="*/ 2091634 h 4571839"/>
              <a:gd name="connsiteX7620" fmla="*/ 4233307 w 5878513"/>
              <a:gd name="connsiteY7620" fmla="*/ 2093222 h 4571839"/>
              <a:gd name="connsiteX7621" fmla="*/ 4244951 w 5878513"/>
              <a:gd name="connsiteY7621" fmla="*/ 2090047 h 4571839"/>
              <a:gd name="connsiteX7622" fmla="*/ 4249185 w 5878513"/>
              <a:gd name="connsiteY7622" fmla="*/ 2093751 h 4571839"/>
              <a:gd name="connsiteX7623" fmla="*/ 4235424 w 5878513"/>
              <a:gd name="connsiteY7623" fmla="*/ 2098514 h 4571839"/>
              <a:gd name="connsiteX7624" fmla="*/ 4217429 w 5878513"/>
              <a:gd name="connsiteY7624" fmla="*/ 2100630 h 4571839"/>
              <a:gd name="connsiteX7625" fmla="*/ 4212137 w 5878513"/>
              <a:gd name="connsiteY7625" fmla="*/ 2100101 h 4571839"/>
              <a:gd name="connsiteX7626" fmla="*/ 4202081 w 5878513"/>
              <a:gd name="connsiteY7626" fmla="*/ 2097455 h 4571839"/>
              <a:gd name="connsiteX7627" fmla="*/ 4199963 w 5878513"/>
              <a:gd name="connsiteY7627" fmla="*/ 2099043 h 4571839"/>
              <a:gd name="connsiteX7628" fmla="*/ 4200493 w 5878513"/>
              <a:gd name="connsiteY7628" fmla="*/ 2101159 h 4571839"/>
              <a:gd name="connsiteX7629" fmla="*/ 4196788 w 5878513"/>
              <a:gd name="connsiteY7629" fmla="*/ 2102218 h 4571839"/>
              <a:gd name="connsiteX7630" fmla="*/ 4186732 w 5878513"/>
              <a:gd name="connsiteY7630" fmla="*/ 2100101 h 4571839"/>
              <a:gd name="connsiteX7631" fmla="*/ 4182498 w 5878513"/>
              <a:gd name="connsiteY7631" fmla="*/ 2102218 h 4571839"/>
              <a:gd name="connsiteX7632" fmla="*/ 4182498 w 5878513"/>
              <a:gd name="connsiteY7632" fmla="*/ 2106980 h 4571839"/>
              <a:gd name="connsiteX7633" fmla="*/ 4146507 w 5878513"/>
              <a:gd name="connsiteY7633" fmla="*/ 2109097 h 4571839"/>
              <a:gd name="connsiteX7634" fmla="*/ 4106812 w 5878513"/>
              <a:gd name="connsiteY7634" fmla="*/ 2112272 h 4571839"/>
              <a:gd name="connsiteX7635" fmla="*/ 4109988 w 5878513"/>
              <a:gd name="connsiteY7635" fmla="*/ 2114389 h 4571839"/>
              <a:gd name="connsiteX7636" fmla="*/ 4114222 w 5878513"/>
              <a:gd name="connsiteY7636" fmla="*/ 2114389 h 4571839"/>
              <a:gd name="connsiteX7637" fmla="*/ 4113163 w 5878513"/>
              <a:gd name="connsiteY7637" fmla="*/ 2115976 h 4571839"/>
              <a:gd name="connsiteX7638" fmla="*/ 4115810 w 5878513"/>
              <a:gd name="connsiteY7638" fmla="*/ 2117564 h 4571839"/>
              <a:gd name="connsiteX7639" fmla="*/ 4115810 w 5878513"/>
              <a:gd name="connsiteY7639" fmla="*/ 2120209 h 4571839"/>
              <a:gd name="connsiteX7640" fmla="*/ 4108929 w 5878513"/>
              <a:gd name="connsiteY7640" fmla="*/ 2116505 h 4571839"/>
              <a:gd name="connsiteX7641" fmla="*/ 4103637 w 5878513"/>
              <a:gd name="connsiteY7641" fmla="*/ 2112272 h 4571839"/>
              <a:gd name="connsiteX7642" fmla="*/ 4094639 w 5878513"/>
              <a:gd name="connsiteY7642" fmla="*/ 2114918 h 4571839"/>
              <a:gd name="connsiteX7643" fmla="*/ 4077702 w 5878513"/>
              <a:gd name="connsiteY7643" fmla="*/ 2112801 h 4571839"/>
              <a:gd name="connsiteX7644" fmla="*/ 4069234 w 5878513"/>
              <a:gd name="connsiteY7644" fmla="*/ 2114918 h 4571839"/>
              <a:gd name="connsiteX7645" fmla="*/ 4066588 w 5878513"/>
              <a:gd name="connsiteY7645" fmla="*/ 2118093 h 4571839"/>
              <a:gd name="connsiteX7646" fmla="*/ 4062354 w 5878513"/>
              <a:gd name="connsiteY7646" fmla="*/ 2116505 h 4571839"/>
              <a:gd name="connsiteX7647" fmla="*/ 4058119 w 5878513"/>
              <a:gd name="connsiteY7647" fmla="*/ 2118093 h 4571839"/>
              <a:gd name="connsiteX7648" fmla="*/ 4058119 w 5878513"/>
              <a:gd name="connsiteY7648" fmla="*/ 2121268 h 4571839"/>
              <a:gd name="connsiteX7649" fmla="*/ 4051239 w 5878513"/>
              <a:gd name="connsiteY7649" fmla="*/ 2119151 h 4571839"/>
              <a:gd name="connsiteX7650" fmla="*/ 4039595 w 5878513"/>
              <a:gd name="connsiteY7650" fmla="*/ 2122855 h 4571839"/>
              <a:gd name="connsiteX7651" fmla="*/ 4033773 w 5878513"/>
              <a:gd name="connsiteY7651" fmla="*/ 2121797 h 4571839"/>
              <a:gd name="connsiteX7652" fmla="*/ 4034302 w 5878513"/>
              <a:gd name="connsiteY7652" fmla="*/ 2126559 h 4571839"/>
              <a:gd name="connsiteX7653" fmla="*/ 4040654 w 5878513"/>
              <a:gd name="connsiteY7653" fmla="*/ 2130264 h 4571839"/>
              <a:gd name="connsiteX7654" fmla="*/ 4053356 w 5878513"/>
              <a:gd name="connsiteY7654" fmla="*/ 2130264 h 4571839"/>
              <a:gd name="connsiteX7655" fmla="*/ 4060237 w 5878513"/>
              <a:gd name="connsiteY7655" fmla="*/ 2131851 h 4571839"/>
              <a:gd name="connsiteX7656" fmla="*/ 4050180 w 5878513"/>
              <a:gd name="connsiteY7656" fmla="*/ 2133968 h 4571839"/>
              <a:gd name="connsiteX7657" fmla="*/ 4027422 w 5878513"/>
              <a:gd name="connsiteY7657" fmla="*/ 2133968 h 4571839"/>
              <a:gd name="connsiteX7658" fmla="*/ 4016836 w 5878513"/>
              <a:gd name="connsiteY7658" fmla="*/ 2136614 h 4571839"/>
              <a:gd name="connsiteX7659" fmla="*/ 3997783 w 5878513"/>
              <a:gd name="connsiteY7659" fmla="*/ 2132380 h 4571839"/>
              <a:gd name="connsiteX7660" fmla="*/ 3980317 w 5878513"/>
              <a:gd name="connsiteY7660" fmla="*/ 2131851 h 4571839"/>
              <a:gd name="connsiteX7661" fmla="*/ 3980846 w 5878513"/>
              <a:gd name="connsiteY7661" fmla="*/ 2136614 h 4571839"/>
              <a:gd name="connsiteX7662" fmla="*/ 3985610 w 5878513"/>
              <a:gd name="connsiteY7662" fmla="*/ 2140318 h 4571839"/>
              <a:gd name="connsiteX7663" fmla="*/ 3989315 w 5878513"/>
              <a:gd name="connsiteY7663" fmla="*/ 2140318 h 4571839"/>
              <a:gd name="connsiteX7664" fmla="*/ 3986139 w 5878513"/>
              <a:gd name="connsiteY7664" fmla="*/ 2141905 h 4571839"/>
              <a:gd name="connsiteX7665" fmla="*/ 3981905 w 5878513"/>
              <a:gd name="connsiteY7665" fmla="*/ 2141905 h 4571839"/>
              <a:gd name="connsiteX7666" fmla="*/ 3979258 w 5878513"/>
              <a:gd name="connsiteY7666" fmla="*/ 2135555 h 4571839"/>
              <a:gd name="connsiteX7667" fmla="*/ 3973436 w 5878513"/>
              <a:gd name="connsiteY7667" fmla="*/ 2133439 h 4571839"/>
              <a:gd name="connsiteX7668" fmla="*/ 3966027 w 5878513"/>
              <a:gd name="connsiteY7668" fmla="*/ 2137143 h 4571839"/>
              <a:gd name="connsiteX7669" fmla="*/ 3949090 w 5878513"/>
              <a:gd name="connsiteY7669" fmla="*/ 2133968 h 4571839"/>
              <a:gd name="connsiteX7670" fmla="*/ 3940093 w 5878513"/>
              <a:gd name="connsiteY7670" fmla="*/ 2137143 h 4571839"/>
              <a:gd name="connsiteX7671" fmla="*/ 3940093 w 5878513"/>
              <a:gd name="connsiteY7671" fmla="*/ 2133968 h 4571839"/>
              <a:gd name="connsiteX7672" fmla="*/ 3890341 w 5878513"/>
              <a:gd name="connsiteY7672" fmla="*/ 2128147 h 4571839"/>
              <a:gd name="connsiteX7673" fmla="*/ 3843766 w 5878513"/>
              <a:gd name="connsiteY7673" fmla="*/ 2124443 h 4571839"/>
              <a:gd name="connsiteX7674" fmla="*/ 3826829 w 5878513"/>
              <a:gd name="connsiteY7674" fmla="*/ 2124443 h 4571839"/>
              <a:gd name="connsiteX7675" fmla="*/ 3787663 w 5878513"/>
              <a:gd name="connsiteY7675" fmla="*/ 2124443 h 4571839"/>
              <a:gd name="connsiteX7676" fmla="*/ 3769139 w 5878513"/>
              <a:gd name="connsiteY7676" fmla="*/ 2120209 h 4571839"/>
              <a:gd name="connsiteX7677" fmla="*/ 3767022 w 5878513"/>
              <a:gd name="connsiteY7677" fmla="*/ 2123384 h 4571839"/>
              <a:gd name="connsiteX7678" fmla="*/ 3770727 w 5878513"/>
              <a:gd name="connsiteY7678" fmla="*/ 2127089 h 4571839"/>
              <a:gd name="connsiteX7679" fmla="*/ 3772844 w 5878513"/>
              <a:gd name="connsiteY7679" fmla="*/ 2128147 h 4571839"/>
              <a:gd name="connsiteX7680" fmla="*/ 3762788 w 5878513"/>
              <a:gd name="connsiteY7680" fmla="*/ 2129734 h 4571839"/>
              <a:gd name="connsiteX7681" fmla="*/ 3750085 w 5878513"/>
              <a:gd name="connsiteY7681" fmla="*/ 2129734 h 4571839"/>
              <a:gd name="connsiteX7682" fmla="*/ 3750085 w 5878513"/>
              <a:gd name="connsiteY7682" fmla="*/ 2126559 h 4571839"/>
              <a:gd name="connsiteX7683" fmla="*/ 3753790 w 5878513"/>
              <a:gd name="connsiteY7683" fmla="*/ 2128147 h 4571839"/>
              <a:gd name="connsiteX7684" fmla="*/ 3755378 w 5878513"/>
              <a:gd name="connsiteY7684" fmla="*/ 2126559 h 4571839"/>
              <a:gd name="connsiteX7685" fmla="*/ 3752202 w 5878513"/>
              <a:gd name="connsiteY7685" fmla="*/ 2124972 h 4571839"/>
              <a:gd name="connsiteX7686" fmla="*/ 3746909 w 5878513"/>
              <a:gd name="connsiteY7686" fmla="*/ 2124972 h 4571839"/>
              <a:gd name="connsiteX7687" fmla="*/ 3746380 w 5878513"/>
              <a:gd name="connsiteY7687" fmla="*/ 2126559 h 4571839"/>
              <a:gd name="connsiteX7688" fmla="*/ 3746909 w 5878513"/>
              <a:gd name="connsiteY7688" fmla="*/ 2129734 h 4571839"/>
              <a:gd name="connsiteX7689" fmla="*/ 3704568 w 5878513"/>
              <a:gd name="connsiteY7689" fmla="*/ 2128147 h 4571839"/>
              <a:gd name="connsiteX7690" fmla="*/ 3662227 w 5878513"/>
              <a:gd name="connsiteY7690" fmla="*/ 2130264 h 4571839"/>
              <a:gd name="connsiteX7691" fmla="*/ 3664873 w 5878513"/>
              <a:gd name="connsiteY7691" fmla="*/ 2133968 h 4571839"/>
              <a:gd name="connsiteX7692" fmla="*/ 3673870 w 5878513"/>
              <a:gd name="connsiteY7692" fmla="*/ 2135026 h 4571839"/>
              <a:gd name="connsiteX7693" fmla="*/ 3685514 w 5878513"/>
              <a:gd name="connsiteY7693" fmla="*/ 2133439 h 4571839"/>
              <a:gd name="connsiteX7694" fmla="*/ 3692924 w 5878513"/>
              <a:gd name="connsiteY7694" fmla="*/ 2135026 h 4571839"/>
              <a:gd name="connsiteX7695" fmla="*/ 3693453 w 5878513"/>
              <a:gd name="connsiteY7695" fmla="*/ 2138730 h 4571839"/>
              <a:gd name="connsiteX7696" fmla="*/ 3688161 w 5878513"/>
              <a:gd name="connsiteY7696" fmla="*/ 2135555 h 4571839"/>
              <a:gd name="connsiteX7697" fmla="*/ 3679163 w 5878513"/>
              <a:gd name="connsiteY7697" fmla="*/ 2138730 h 4571839"/>
              <a:gd name="connsiteX7698" fmla="*/ 3674400 w 5878513"/>
              <a:gd name="connsiteY7698" fmla="*/ 2138730 h 4571839"/>
              <a:gd name="connsiteX7699" fmla="*/ 3677046 w 5878513"/>
              <a:gd name="connsiteY7699" fmla="*/ 2142434 h 4571839"/>
              <a:gd name="connsiteX7700" fmla="*/ 3686573 w 5878513"/>
              <a:gd name="connsiteY7700" fmla="*/ 2140318 h 4571839"/>
              <a:gd name="connsiteX7701" fmla="*/ 3689749 w 5878513"/>
              <a:gd name="connsiteY7701" fmla="*/ 2138730 h 4571839"/>
              <a:gd name="connsiteX7702" fmla="*/ 3689749 w 5878513"/>
              <a:gd name="connsiteY7702" fmla="*/ 2143493 h 4571839"/>
              <a:gd name="connsiteX7703" fmla="*/ 3691336 w 5878513"/>
              <a:gd name="connsiteY7703" fmla="*/ 2140847 h 4571839"/>
              <a:gd name="connsiteX7704" fmla="*/ 3695041 w 5878513"/>
              <a:gd name="connsiteY7704" fmla="*/ 2140318 h 4571839"/>
              <a:gd name="connsiteX7705" fmla="*/ 3698217 w 5878513"/>
              <a:gd name="connsiteY7705" fmla="*/ 2140847 h 4571839"/>
              <a:gd name="connsiteX7706" fmla="*/ 3697688 w 5878513"/>
              <a:gd name="connsiteY7706" fmla="*/ 2138201 h 4571839"/>
              <a:gd name="connsiteX7707" fmla="*/ 3700334 w 5878513"/>
              <a:gd name="connsiteY7707" fmla="*/ 2131851 h 4571839"/>
              <a:gd name="connsiteX7708" fmla="*/ 3704568 w 5878513"/>
              <a:gd name="connsiteY7708" fmla="*/ 2133968 h 4571839"/>
              <a:gd name="connsiteX7709" fmla="*/ 3711449 w 5878513"/>
              <a:gd name="connsiteY7709" fmla="*/ 2133968 h 4571839"/>
              <a:gd name="connsiteX7710" fmla="*/ 3711978 w 5878513"/>
              <a:gd name="connsiteY7710" fmla="*/ 2138201 h 4571839"/>
              <a:gd name="connsiteX7711" fmla="*/ 3715683 w 5878513"/>
              <a:gd name="connsiteY7711" fmla="*/ 2138201 h 4571839"/>
              <a:gd name="connsiteX7712" fmla="*/ 3718858 w 5878513"/>
              <a:gd name="connsiteY7712" fmla="*/ 2133968 h 4571839"/>
              <a:gd name="connsiteX7713" fmla="*/ 3722563 w 5878513"/>
              <a:gd name="connsiteY7713" fmla="*/ 2135026 h 4571839"/>
              <a:gd name="connsiteX7714" fmla="*/ 3722034 w 5878513"/>
              <a:gd name="connsiteY7714" fmla="*/ 2138730 h 4571839"/>
              <a:gd name="connsiteX7715" fmla="*/ 3719388 w 5878513"/>
              <a:gd name="connsiteY7715" fmla="*/ 2140847 h 4571839"/>
              <a:gd name="connsiteX7716" fmla="*/ 3723622 w 5878513"/>
              <a:gd name="connsiteY7716" fmla="*/ 2140318 h 4571839"/>
              <a:gd name="connsiteX7717" fmla="*/ 3726268 w 5878513"/>
              <a:gd name="connsiteY7717" fmla="*/ 2139259 h 4571839"/>
              <a:gd name="connsiteX7718" fmla="*/ 3724151 w 5878513"/>
              <a:gd name="connsiteY7718" fmla="*/ 2137143 h 4571839"/>
              <a:gd name="connsiteX7719" fmla="*/ 3724151 w 5878513"/>
              <a:gd name="connsiteY7719" fmla="*/ 2133439 h 4571839"/>
              <a:gd name="connsiteX7720" fmla="*/ 3734736 w 5878513"/>
              <a:gd name="connsiteY7720" fmla="*/ 2135555 h 4571839"/>
              <a:gd name="connsiteX7721" fmla="*/ 3745322 w 5878513"/>
              <a:gd name="connsiteY7721" fmla="*/ 2133968 h 4571839"/>
              <a:gd name="connsiteX7722" fmla="*/ 3744792 w 5878513"/>
              <a:gd name="connsiteY7722" fmla="*/ 2137143 h 4571839"/>
              <a:gd name="connsiteX7723" fmla="*/ 3745322 w 5878513"/>
              <a:gd name="connsiteY7723" fmla="*/ 2140318 h 4571839"/>
              <a:gd name="connsiteX7724" fmla="*/ 3748497 w 5878513"/>
              <a:gd name="connsiteY7724" fmla="*/ 2140318 h 4571839"/>
              <a:gd name="connsiteX7725" fmla="*/ 3750085 w 5878513"/>
              <a:gd name="connsiteY7725" fmla="*/ 2137143 h 4571839"/>
              <a:gd name="connsiteX7726" fmla="*/ 3752202 w 5878513"/>
              <a:gd name="connsiteY7726" fmla="*/ 2137143 h 4571839"/>
              <a:gd name="connsiteX7727" fmla="*/ 3751673 w 5878513"/>
              <a:gd name="connsiteY7727" fmla="*/ 2138730 h 4571839"/>
              <a:gd name="connsiteX7728" fmla="*/ 3750085 w 5878513"/>
              <a:gd name="connsiteY7728" fmla="*/ 2138730 h 4571839"/>
              <a:gd name="connsiteX7729" fmla="*/ 3777607 w 5878513"/>
              <a:gd name="connsiteY7729" fmla="*/ 2141905 h 4571839"/>
              <a:gd name="connsiteX7730" fmla="*/ 3830005 w 5878513"/>
              <a:gd name="connsiteY7730" fmla="*/ 2143493 h 4571839"/>
              <a:gd name="connsiteX7731" fmla="*/ 3855410 w 5878513"/>
              <a:gd name="connsiteY7731" fmla="*/ 2145609 h 4571839"/>
              <a:gd name="connsiteX7732" fmla="*/ 3855939 w 5878513"/>
              <a:gd name="connsiteY7732" fmla="*/ 2144022 h 4571839"/>
              <a:gd name="connsiteX7733" fmla="*/ 3856997 w 5878513"/>
              <a:gd name="connsiteY7733" fmla="*/ 2140847 h 4571839"/>
              <a:gd name="connsiteX7734" fmla="*/ 3862290 w 5878513"/>
              <a:gd name="connsiteY7734" fmla="*/ 2140847 h 4571839"/>
              <a:gd name="connsiteX7735" fmla="*/ 3871288 w 5878513"/>
              <a:gd name="connsiteY7735" fmla="*/ 2140847 h 4571839"/>
              <a:gd name="connsiteX7736" fmla="*/ 3873405 w 5878513"/>
              <a:gd name="connsiteY7736" fmla="*/ 2146139 h 4571839"/>
              <a:gd name="connsiteX7737" fmla="*/ 3878168 w 5878513"/>
              <a:gd name="connsiteY7737" fmla="*/ 2145609 h 4571839"/>
              <a:gd name="connsiteX7738" fmla="*/ 3887166 w 5878513"/>
              <a:gd name="connsiteY7738" fmla="*/ 2145609 h 4571839"/>
              <a:gd name="connsiteX7739" fmla="*/ 3890871 w 5878513"/>
              <a:gd name="connsiteY7739" fmla="*/ 2141905 h 4571839"/>
              <a:gd name="connsiteX7740" fmla="*/ 3893517 w 5878513"/>
              <a:gd name="connsiteY7740" fmla="*/ 2144022 h 4571839"/>
              <a:gd name="connsiteX7741" fmla="*/ 3899339 w 5878513"/>
              <a:gd name="connsiteY7741" fmla="*/ 2144022 h 4571839"/>
              <a:gd name="connsiteX7742" fmla="*/ 3900397 w 5878513"/>
              <a:gd name="connsiteY7742" fmla="*/ 2146139 h 4571839"/>
              <a:gd name="connsiteX7743" fmla="*/ 3903044 w 5878513"/>
              <a:gd name="connsiteY7743" fmla="*/ 2145080 h 4571839"/>
              <a:gd name="connsiteX7744" fmla="*/ 3904632 w 5878513"/>
              <a:gd name="connsiteY7744" fmla="*/ 2140847 h 4571839"/>
              <a:gd name="connsiteX7745" fmla="*/ 3908866 w 5878513"/>
              <a:gd name="connsiteY7745" fmla="*/ 2142434 h 4571839"/>
              <a:gd name="connsiteX7746" fmla="*/ 3919451 w 5878513"/>
              <a:gd name="connsiteY7746" fmla="*/ 2145609 h 4571839"/>
              <a:gd name="connsiteX7747" fmla="*/ 3924744 w 5878513"/>
              <a:gd name="connsiteY7747" fmla="*/ 2145080 h 4571839"/>
              <a:gd name="connsiteX7748" fmla="*/ 3926332 w 5878513"/>
              <a:gd name="connsiteY7748" fmla="*/ 2142434 h 4571839"/>
              <a:gd name="connsiteX7749" fmla="*/ 3931624 w 5878513"/>
              <a:gd name="connsiteY7749" fmla="*/ 2147197 h 4571839"/>
              <a:gd name="connsiteX7750" fmla="*/ 3942210 w 5878513"/>
              <a:gd name="connsiteY7750" fmla="*/ 2147197 h 4571839"/>
              <a:gd name="connsiteX7751" fmla="*/ 3944327 w 5878513"/>
              <a:gd name="connsiteY7751" fmla="*/ 2150901 h 4571839"/>
              <a:gd name="connsiteX7752" fmla="*/ 3946973 w 5878513"/>
              <a:gd name="connsiteY7752" fmla="*/ 2150372 h 4571839"/>
              <a:gd name="connsiteX7753" fmla="*/ 3950678 w 5878513"/>
              <a:gd name="connsiteY7753" fmla="*/ 2147197 h 4571839"/>
              <a:gd name="connsiteX7754" fmla="*/ 3950678 w 5878513"/>
              <a:gd name="connsiteY7754" fmla="*/ 2143493 h 4571839"/>
              <a:gd name="connsiteX7755" fmla="*/ 3952266 w 5878513"/>
              <a:gd name="connsiteY7755" fmla="*/ 2145080 h 4571839"/>
              <a:gd name="connsiteX7756" fmla="*/ 3951207 w 5878513"/>
              <a:gd name="connsiteY7756" fmla="*/ 2147726 h 4571839"/>
              <a:gd name="connsiteX7757" fmla="*/ 3961263 w 5878513"/>
              <a:gd name="connsiteY7757" fmla="*/ 2146139 h 4571839"/>
              <a:gd name="connsiteX7758" fmla="*/ 3982434 w 5878513"/>
              <a:gd name="connsiteY7758" fmla="*/ 2147197 h 4571839"/>
              <a:gd name="connsiteX7759" fmla="*/ 4016307 w 5878513"/>
              <a:gd name="connsiteY7759" fmla="*/ 2151430 h 4571839"/>
              <a:gd name="connsiteX7760" fmla="*/ 4036419 w 5878513"/>
              <a:gd name="connsiteY7760" fmla="*/ 2150901 h 4571839"/>
              <a:gd name="connsiteX7761" fmla="*/ 4035890 w 5878513"/>
              <a:gd name="connsiteY7761" fmla="*/ 2154076 h 4571839"/>
              <a:gd name="connsiteX7762" fmla="*/ 4042241 w 5878513"/>
              <a:gd name="connsiteY7762" fmla="*/ 2154076 h 4571839"/>
              <a:gd name="connsiteX7763" fmla="*/ 4042771 w 5878513"/>
              <a:gd name="connsiteY7763" fmla="*/ 2155664 h 4571839"/>
              <a:gd name="connsiteX7764" fmla="*/ 4078761 w 5878513"/>
              <a:gd name="connsiteY7764" fmla="*/ 2154076 h 4571839"/>
              <a:gd name="connsiteX7765" fmla="*/ 4110765 w 5878513"/>
              <a:gd name="connsiteY7765" fmla="*/ 2155773 h 4571839"/>
              <a:gd name="connsiteX7766" fmla="*/ 4142869 w 5878513"/>
              <a:gd name="connsiteY7766" fmla="*/ 2146139 h 4571839"/>
              <a:gd name="connsiteX7767" fmla="*/ 4151863 w 5878513"/>
              <a:gd name="connsiteY7767" fmla="*/ 2144552 h 4571839"/>
              <a:gd name="connsiteX7768" fmla="*/ 4166676 w 5878513"/>
              <a:gd name="connsiteY7768" fmla="*/ 2146668 h 4571839"/>
              <a:gd name="connsiteX7769" fmla="*/ 4170379 w 5878513"/>
              <a:gd name="connsiteY7769" fmla="*/ 2151431 h 4571839"/>
              <a:gd name="connsiteX7770" fmla="*/ 4171966 w 5878513"/>
              <a:gd name="connsiteY7770" fmla="*/ 2157781 h 4571839"/>
              <a:gd name="connsiteX7771" fmla="*/ 4170433 w 5878513"/>
              <a:gd name="connsiteY7771" fmla="*/ 2159793 h 4571839"/>
              <a:gd name="connsiteX7772" fmla="*/ 4183027 w 5878513"/>
              <a:gd name="connsiteY7772" fmla="*/ 2160955 h 4571839"/>
              <a:gd name="connsiteX7773" fmla="*/ 4169425 w 5878513"/>
              <a:gd name="connsiteY7773" fmla="*/ 2161117 h 4571839"/>
              <a:gd name="connsiteX7774" fmla="*/ 4163501 w 5878513"/>
              <a:gd name="connsiteY7774" fmla="*/ 2168893 h 4571839"/>
              <a:gd name="connsiteX7775" fmla="*/ 4156095 w 5878513"/>
              <a:gd name="connsiteY7775" fmla="*/ 2172068 h 4571839"/>
              <a:gd name="connsiteX7776" fmla="*/ 4087850 w 5878513"/>
              <a:gd name="connsiteY7776" fmla="*/ 2199585 h 4571839"/>
              <a:gd name="connsiteX7777" fmla="*/ 3982044 w 5878513"/>
              <a:gd name="connsiteY7777" fmla="*/ 2233981 h 4571839"/>
              <a:gd name="connsiteX7778" fmla="*/ 3909567 w 5878513"/>
              <a:gd name="connsiteY7778" fmla="*/ 2251973 h 4571839"/>
              <a:gd name="connsiteX7779" fmla="*/ 3864331 w 5878513"/>
              <a:gd name="connsiteY7779" fmla="*/ 2261213 h 4571839"/>
              <a:gd name="connsiteX7780" fmla="*/ 3871817 w 5878513"/>
              <a:gd name="connsiteY7780" fmla="*/ 2263084 h 4571839"/>
              <a:gd name="connsiteX7781" fmla="*/ 3889812 w 5878513"/>
              <a:gd name="connsiteY7781" fmla="*/ 2261497 h 4571839"/>
              <a:gd name="connsiteX7782" fmla="*/ 3899339 w 5878513"/>
              <a:gd name="connsiteY7782" fmla="*/ 2258851 h 4571839"/>
              <a:gd name="connsiteX7783" fmla="*/ 3902514 w 5878513"/>
              <a:gd name="connsiteY7783" fmla="*/ 2260439 h 4571839"/>
              <a:gd name="connsiteX7784" fmla="*/ 3904632 w 5878513"/>
              <a:gd name="connsiteY7784" fmla="*/ 2263084 h 4571839"/>
              <a:gd name="connsiteX7785" fmla="*/ 3923156 w 5878513"/>
              <a:gd name="connsiteY7785" fmla="*/ 2263614 h 4571839"/>
              <a:gd name="connsiteX7786" fmla="*/ 3954912 w 5878513"/>
              <a:gd name="connsiteY7786" fmla="*/ 2260439 h 4571839"/>
              <a:gd name="connsiteX7787" fmla="*/ 3973966 w 5878513"/>
              <a:gd name="connsiteY7787" fmla="*/ 2262026 h 4571839"/>
              <a:gd name="connsiteX7788" fmla="*/ 3982434 w 5878513"/>
              <a:gd name="connsiteY7788" fmla="*/ 2266789 h 4571839"/>
              <a:gd name="connsiteX7789" fmla="*/ 3985610 w 5878513"/>
              <a:gd name="connsiteY7789" fmla="*/ 2265201 h 4571839"/>
              <a:gd name="connsiteX7790" fmla="*/ 3990902 w 5878513"/>
              <a:gd name="connsiteY7790" fmla="*/ 2268376 h 4571839"/>
              <a:gd name="connsiteX7791" fmla="*/ 3991961 w 5878513"/>
              <a:gd name="connsiteY7791" fmla="*/ 2272609 h 4571839"/>
              <a:gd name="connsiteX7792" fmla="*/ 3987197 w 5878513"/>
              <a:gd name="connsiteY7792" fmla="*/ 2275784 h 4571839"/>
              <a:gd name="connsiteX7793" fmla="*/ 3975024 w 5878513"/>
              <a:gd name="connsiteY7793" fmla="*/ 2278959 h 4571839"/>
              <a:gd name="connsiteX7794" fmla="*/ 3971319 w 5878513"/>
              <a:gd name="connsiteY7794" fmla="*/ 2282664 h 4571839"/>
              <a:gd name="connsiteX7795" fmla="*/ 3971694 w 5878513"/>
              <a:gd name="connsiteY7795" fmla="*/ 2285287 h 4571839"/>
              <a:gd name="connsiteX7796" fmla="*/ 3983102 w 5878513"/>
              <a:gd name="connsiteY7796" fmla="*/ 2282664 h 4571839"/>
              <a:gd name="connsiteX7797" fmla="*/ 4071979 w 5878513"/>
              <a:gd name="connsiteY7797" fmla="*/ 2258323 h 4571839"/>
              <a:gd name="connsiteX7798" fmla="*/ 4116418 w 5878513"/>
              <a:gd name="connsiteY7798" fmla="*/ 2245093 h 4571839"/>
              <a:gd name="connsiteX7799" fmla="*/ 4119063 w 5878513"/>
              <a:gd name="connsiteY7799" fmla="*/ 2243506 h 4571839"/>
              <a:gd name="connsiteX7800" fmla="*/ 4122237 w 5878513"/>
              <a:gd name="connsiteY7800" fmla="*/ 2245093 h 4571839"/>
              <a:gd name="connsiteX7801" fmla="*/ 4123295 w 5878513"/>
              <a:gd name="connsiteY7801" fmla="*/ 2247210 h 4571839"/>
              <a:gd name="connsiteX7802" fmla="*/ 4120121 w 5878513"/>
              <a:gd name="connsiteY7802" fmla="*/ 2248798 h 4571839"/>
              <a:gd name="connsiteX7803" fmla="*/ 4090495 w 5878513"/>
              <a:gd name="connsiteY7803" fmla="*/ 2263614 h 4571839"/>
              <a:gd name="connsiteX7804" fmla="*/ 4035102 w 5878513"/>
              <a:gd name="connsiteY7804" fmla="*/ 2285399 h 4571839"/>
              <a:gd name="connsiteX7805" fmla="*/ 4033783 w 5878513"/>
              <a:gd name="connsiteY7805" fmla="*/ 2290072 h 4571839"/>
              <a:gd name="connsiteX7806" fmla="*/ 4029951 w 5878513"/>
              <a:gd name="connsiteY7806" fmla="*/ 2292189 h 4571839"/>
              <a:gd name="connsiteX7807" fmla="*/ 4020739 w 5878513"/>
              <a:gd name="connsiteY7807" fmla="*/ 2290314 h 4571839"/>
              <a:gd name="connsiteX7808" fmla="*/ 4017404 w 5878513"/>
              <a:gd name="connsiteY7808" fmla="*/ 2291315 h 4571839"/>
              <a:gd name="connsiteX7809" fmla="*/ 4099984 w 5878513"/>
              <a:gd name="connsiteY7809" fmla="*/ 2297907 h 4571839"/>
              <a:gd name="connsiteX7810" fmla="*/ 4192413 w 5878513"/>
              <a:gd name="connsiteY7810" fmla="*/ 2303366 h 4571839"/>
              <a:gd name="connsiteX7811" fmla="*/ 4222753 w 5878513"/>
              <a:gd name="connsiteY7811" fmla="*/ 2295364 h 4571839"/>
              <a:gd name="connsiteX7812" fmla="*/ 4227514 w 5878513"/>
              <a:gd name="connsiteY7812" fmla="*/ 2294835 h 4571839"/>
              <a:gd name="connsiteX7813" fmla="*/ 4229101 w 5878513"/>
              <a:gd name="connsiteY7813" fmla="*/ 2296952 h 4571839"/>
              <a:gd name="connsiteX7814" fmla="*/ 4229101 w 5878513"/>
              <a:gd name="connsiteY7814" fmla="*/ 2299068 h 4571839"/>
              <a:gd name="connsiteX7815" fmla="*/ 4225398 w 5878513"/>
              <a:gd name="connsiteY7815" fmla="*/ 2300656 h 4571839"/>
              <a:gd name="connsiteX7816" fmla="*/ 4211170 w 5878513"/>
              <a:gd name="connsiteY7816" fmla="*/ 2304474 h 4571839"/>
              <a:gd name="connsiteX7817" fmla="*/ 4243388 w 5878513"/>
              <a:gd name="connsiteY7817" fmla="*/ 2306377 h 4571839"/>
              <a:gd name="connsiteX7818" fmla="*/ 4262438 w 5878513"/>
              <a:gd name="connsiteY7818" fmla="*/ 2306906 h 4571839"/>
              <a:gd name="connsiteX7819" fmla="*/ 4284663 w 5878513"/>
              <a:gd name="connsiteY7819" fmla="*/ 2313259 h 4571839"/>
              <a:gd name="connsiteX7820" fmla="*/ 4293659 w 5878513"/>
              <a:gd name="connsiteY7820" fmla="*/ 2317493 h 4571839"/>
              <a:gd name="connsiteX7821" fmla="*/ 4295246 w 5878513"/>
              <a:gd name="connsiteY7821" fmla="*/ 2320670 h 4571839"/>
              <a:gd name="connsiteX7822" fmla="*/ 4296305 w 5878513"/>
              <a:gd name="connsiteY7822" fmla="*/ 2323846 h 4571839"/>
              <a:gd name="connsiteX7823" fmla="*/ 4291013 w 5878513"/>
              <a:gd name="connsiteY7823" fmla="*/ 2329139 h 4571839"/>
              <a:gd name="connsiteX7824" fmla="*/ 4271963 w 5878513"/>
              <a:gd name="connsiteY7824" fmla="*/ 2334433 h 4571839"/>
              <a:gd name="connsiteX7825" fmla="*/ 4253442 w 5878513"/>
              <a:gd name="connsiteY7825" fmla="*/ 2334962 h 4571839"/>
              <a:gd name="connsiteX7826" fmla="*/ 4176184 w 5878513"/>
              <a:gd name="connsiteY7826" fmla="*/ 2334962 h 4571839"/>
              <a:gd name="connsiteX7827" fmla="*/ 4103900 w 5878513"/>
              <a:gd name="connsiteY7827" fmla="*/ 2332460 h 4571839"/>
              <a:gd name="connsiteX7828" fmla="*/ 4095785 w 5878513"/>
              <a:gd name="connsiteY7828" fmla="*/ 2334523 h 4571839"/>
              <a:gd name="connsiteX7829" fmla="*/ 4096315 w 5878513"/>
              <a:gd name="connsiteY7829" fmla="*/ 2334523 h 4571839"/>
              <a:gd name="connsiteX7830" fmla="*/ 4098960 w 5878513"/>
              <a:gd name="connsiteY7830" fmla="*/ 2335581 h 4571839"/>
              <a:gd name="connsiteX7831" fmla="*/ 4097373 w 5878513"/>
              <a:gd name="connsiteY7831" fmla="*/ 2338227 h 4571839"/>
              <a:gd name="connsiteX7832" fmla="*/ 4094198 w 5878513"/>
              <a:gd name="connsiteY7832" fmla="*/ 2339814 h 4571839"/>
              <a:gd name="connsiteX7833" fmla="*/ 4090495 w 5878513"/>
              <a:gd name="connsiteY7833" fmla="*/ 2339814 h 4571839"/>
              <a:gd name="connsiteX7834" fmla="*/ 4087850 w 5878513"/>
              <a:gd name="connsiteY7834" fmla="*/ 2338227 h 4571839"/>
              <a:gd name="connsiteX7835" fmla="*/ 4089437 w 5878513"/>
              <a:gd name="connsiteY7835" fmla="*/ 2335581 h 4571839"/>
              <a:gd name="connsiteX7836" fmla="*/ 3968289 w 5878513"/>
              <a:gd name="connsiteY7836" fmla="*/ 2364685 h 4571839"/>
              <a:gd name="connsiteX7837" fmla="*/ 3934182 w 5878513"/>
              <a:gd name="connsiteY7837" fmla="*/ 2371953 h 4571839"/>
              <a:gd name="connsiteX7838" fmla="*/ 3970387 w 5878513"/>
              <a:gd name="connsiteY7838" fmla="*/ 2375383 h 4571839"/>
              <a:gd name="connsiteX7839" fmla="*/ 4073566 w 5878513"/>
              <a:gd name="connsiteY7839" fmla="*/ 2359393 h 4571839"/>
              <a:gd name="connsiteX7840" fmla="*/ 4097373 w 5878513"/>
              <a:gd name="connsiteY7840" fmla="*/ 2348810 h 4571839"/>
              <a:gd name="connsiteX7841" fmla="*/ 4100018 w 5878513"/>
              <a:gd name="connsiteY7841" fmla="*/ 2348281 h 4571839"/>
              <a:gd name="connsiteX7842" fmla="*/ 4103192 w 5878513"/>
              <a:gd name="connsiteY7842" fmla="*/ 2349339 h 4571839"/>
              <a:gd name="connsiteX7843" fmla="*/ 4103192 w 5878513"/>
              <a:gd name="connsiteY7843" fmla="*/ 2350927 h 4571839"/>
              <a:gd name="connsiteX7844" fmla="*/ 4101076 w 5878513"/>
              <a:gd name="connsiteY7844" fmla="*/ 2353573 h 4571839"/>
              <a:gd name="connsiteX7845" fmla="*/ 4094198 w 5878513"/>
              <a:gd name="connsiteY7845" fmla="*/ 2356218 h 4571839"/>
              <a:gd name="connsiteX7846" fmla="*/ 4104779 w 5878513"/>
              <a:gd name="connsiteY7846" fmla="*/ 2355689 h 4571839"/>
              <a:gd name="connsiteX7847" fmla="*/ 4120121 w 5878513"/>
              <a:gd name="connsiteY7847" fmla="*/ 2360981 h 4571839"/>
              <a:gd name="connsiteX7848" fmla="*/ 4122237 w 5878513"/>
              <a:gd name="connsiteY7848" fmla="*/ 2366273 h 4571839"/>
              <a:gd name="connsiteX7849" fmla="*/ 4121708 w 5878513"/>
              <a:gd name="connsiteY7849" fmla="*/ 2373152 h 4571839"/>
              <a:gd name="connsiteX7850" fmla="*/ 4108482 w 5878513"/>
              <a:gd name="connsiteY7850" fmla="*/ 2384794 h 4571839"/>
              <a:gd name="connsiteX7851" fmla="*/ 4105827 w 5878513"/>
              <a:gd name="connsiteY7851" fmla="*/ 2385458 h 4571839"/>
              <a:gd name="connsiteX7852" fmla="*/ 4130676 w 5878513"/>
              <a:gd name="connsiteY7852" fmla="*/ 2386839 h 4571839"/>
              <a:gd name="connsiteX7853" fmla="*/ 4138084 w 5878513"/>
              <a:gd name="connsiteY7853" fmla="*/ 2387897 h 4571839"/>
              <a:gd name="connsiteX7854" fmla="*/ 4142846 w 5878513"/>
              <a:gd name="connsiteY7854" fmla="*/ 2390015 h 4571839"/>
              <a:gd name="connsiteX7855" fmla="*/ 4142846 w 5878513"/>
              <a:gd name="connsiteY7855" fmla="*/ 2392132 h 4571839"/>
              <a:gd name="connsiteX7856" fmla="*/ 4137026 w 5878513"/>
              <a:gd name="connsiteY7856" fmla="*/ 2393191 h 4571839"/>
              <a:gd name="connsiteX7857" fmla="*/ 4070871 w 5878513"/>
              <a:gd name="connsiteY7857" fmla="*/ 2393716 h 4571839"/>
              <a:gd name="connsiteX7858" fmla="*/ 4038650 w 5878513"/>
              <a:gd name="connsiteY7858" fmla="*/ 2401198 h 4571839"/>
              <a:gd name="connsiteX7859" fmla="*/ 3977812 w 5878513"/>
              <a:gd name="connsiteY7859" fmla="*/ 2411252 h 4571839"/>
              <a:gd name="connsiteX7860" fmla="*/ 3965644 w 5878513"/>
              <a:gd name="connsiteY7860" fmla="*/ 2414956 h 4571839"/>
              <a:gd name="connsiteX7861" fmla="*/ 3952418 w 5878513"/>
              <a:gd name="connsiteY7861" fmla="*/ 2420248 h 4571839"/>
              <a:gd name="connsiteX7862" fmla="*/ 3999502 w 5878513"/>
              <a:gd name="connsiteY7862" fmla="*/ 2416544 h 4571839"/>
              <a:gd name="connsiteX7863" fmla="*/ 4094727 w 5878513"/>
              <a:gd name="connsiteY7863" fmla="*/ 2405960 h 4571839"/>
              <a:gd name="connsiteX7864" fmla="*/ 4142340 w 5878513"/>
              <a:gd name="connsiteY7864" fmla="*/ 2398552 h 4571839"/>
              <a:gd name="connsiteX7865" fmla="*/ 4146043 w 5878513"/>
              <a:gd name="connsiteY7865" fmla="*/ 2397494 h 4571839"/>
              <a:gd name="connsiteX7866" fmla="*/ 4151863 w 5878513"/>
              <a:gd name="connsiteY7866" fmla="*/ 2399081 h 4571839"/>
              <a:gd name="connsiteX7867" fmla="*/ 4153450 w 5878513"/>
              <a:gd name="connsiteY7867" fmla="*/ 2401198 h 4571839"/>
              <a:gd name="connsiteX7868" fmla="*/ 4153450 w 5878513"/>
              <a:gd name="connsiteY7868" fmla="*/ 2403844 h 4571839"/>
              <a:gd name="connsiteX7869" fmla="*/ 4149218 w 5878513"/>
              <a:gd name="connsiteY7869" fmla="*/ 2408077 h 4571839"/>
              <a:gd name="connsiteX7870" fmla="*/ 4144985 w 5878513"/>
              <a:gd name="connsiteY7870" fmla="*/ 2409135 h 4571839"/>
              <a:gd name="connsiteX7871" fmla="*/ 4104779 w 5878513"/>
              <a:gd name="connsiteY7871" fmla="*/ 2422894 h 4571839"/>
              <a:gd name="connsiteX7872" fmla="*/ 4022779 w 5878513"/>
              <a:gd name="connsiteY7872" fmla="*/ 2445648 h 4571839"/>
              <a:gd name="connsiteX7873" fmla="*/ 3998444 w 5878513"/>
              <a:gd name="connsiteY7873" fmla="*/ 2451159 h 4571839"/>
              <a:gd name="connsiteX7874" fmla="*/ 4037439 w 5878513"/>
              <a:gd name="connsiteY7874" fmla="*/ 2454487 h 4571839"/>
              <a:gd name="connsiteX7875" fmla="*/ 4061398 w 5878513"/>
              <a:gd name="connsiteY7875" fmla="*/ 2447764 h 4571839"/>
              <a:gd name="connsiteX7876" fmla="*/ 4065102 w 5878513"/>
              <a:gd name="connsiteY7876" fmla="*/ 2447235 h 4571839"/>
              <a:gd name="connsiteX7877" fmla="*/ 4067747 w 5878513"/>
              <a:gd name="connsiteY7877" fmla="*/ 2449352 h 4571839"/>
              <a:gd name="connsiteX7878" fmla="*/ 4067747 w 5878513"/>
              <a:gd name="connsiteY7878" fmla="*/ 2451469 h 4571839"/>
              <a:gd name="connsiteX7879" fmla="*/ 4062986 w 5878513"/>
              <a:gd name="connsiteY7879" fmla="*/ 2453056 h 4571839"/>
              <a:gd name="connsiteX7880" fmla="*/ 4053903 w 5878513"/>
              <a:gd name="connsiteY7880" fmla="*/ 2455892 h 4571839"/>
              <a:gd name="connsiteX7881" fmla="*/ 4199996 w 5878513"/>
              <a:gd name="connsiteY7881" fmla="*/ 2468359 h 4571839"/>
              <a:gd name="connsiteX7882" fmla="*/ 4312180 w 5878513"/>
              <a:gd name="connsiteY7882" fmla="*/ 2474182 h 4571839"/>
              <a:gd name="connsiteX7883" fmla="*/ 4320646 w 5878513"/>
              <a:gd name="connsiteY7883" fmla="*/ 2474711 h 4571839"/>
              <a:gd name="connsiteX7884" fmla="*/ 4322763 w 5878513"/>
              <a:gd name="connsiteY7884" fmla="*/ 2476829 h 4571839"/>
              <a:gd name="connsiteX7885" fmla="*/ 4320646 w 5878513"/>
              <a:gd name="connsiteY7885" fmla="*/ 2479475 h 4571839"/>
              <a:gd name="connsiteX7886" fmla="*/ 4312709 w 5878513"/>
              <a:gd name="connsiteY7886" fmla="*/ 2480005 h 4571839"/>
              <a:gd name="connsiteX7887" fmla="*/ 4177242 w 5878513"/>
              <a:gd name="connsiteY7887" fmla="*/ 2473123 h 4571839"/>
              <a:gd name="connsiteX7888" fmla="*/ 4082692 w 5878513"/>
              <a:gd name="connsiteY7888" fmla="*/ 2464963 h 4571839"/>
              <a:gd name="connsiteX7889" fmla="*/ 4083618 w 5878513"/>
              <a:gd name="connsiteY7889" fmla="*/ 2466814 h 4571839"/>
              <a:gd name="connsiteX7890" fmla="*/ 4080444 w 5878513"/>
              <a:gd name="connsiteY7890" fmla="*/ 2468931 h 4571839"/>
              <a:gd name="connsiteX7891" fmla="*/ 4062986 w 5878513"/>
              <a:gd name="connsiteY7891" fmla="*/ 2475810 h 4571839"/>
              <a:gd name="connsiteX7892" fmla="*/ 4047644 w 5878513"/>
              <a:gd name="connsiteY7892" fmla="*/ 2484277 h 4571839"/>
              <a:gd name="connsiteX7893" fmla="*/ 4046408 w 5878513"/>
              <a:gd name="connsiteY7893" fmla="*/ 2484895 h 4571839"/>
              <a:gd name="connsiteX7894" fmla="*/ 4048655 w 5878513"/>
              <a:gd name="connsiteY7894" fmla="*/ 2485298 h 4571839"/>
              <a:gd name="connsiteX7895" fmla="*/ 4069821 w 5878513"/>
              <a:gd name="connsiteY7895" fmla="*/ 2493768 h 4571839"/>
              <a:gd name="connsiteX7896" fmla="*/ 4076701 w 5878513"/>
              <a:gd name="connsiteY7896" fmla="*/ 2499591 h 4571839"/>
              <a:gd name="connsiteX7897" fmla="*/ 4076701 w 5878513"/>
              <a:gd name="connsiteY7897" fmla="*/ 2502767 h 4571839"/>
              <a:gd name="connsiteX7898" fmla="*/ 4075113 w 5878513"/>
              <a:gd name="connsiteY7898" fmla="*/ 2505943 h 4571839"/>
              <a:gd name="connsiteX7899" fmla="*/ 4065059 w 5878513"/>
              <a:gd name="connsiteY7899" fmla="*/ 2510707 h 4571839"/>
              <a:gd name="connsiteX7900" fmla="*/ 4040717 w 5878513"/>
              <a:gd name="connsiteY7900" fmla="*/ 2513354 h 4571839"/>
              <a:gd name="connsiteX7901" fmla="*/ 4018492 w 5878513"/>
              <a:gd name="connsiteY7901" fmla="*/ 2512295 h 4571839"/>
              <a:gd name="connsiteX7902" fmla="*/ 3992199 w 5878513"/>
              <a:gd name="connsiteY7902" fmla="*/ 2509551 h 4571839"/>
              <a:gd name="connsiteX7903" fmla="*/ 3957921 w 5878513"/>
              <a:gd name="connsiteY7903" fmla="*/ 2520182 h 4571839"/>
              <a:gd name="connsiteX7904" fmla="*/ 4003676 w 5878513"/>
              <a:gd name="connsiteY7904" fmla="*/ 2528176 h 4571839"/>
              <a:gd name="connsiteX7905" fmla="*/ 4097338 w 5878513"/>
              <a:gd name="connsiteY7905" fmla="*/ 2540351 h 4571839"/>
              <a:gd name="connsiteX7906" fmla="*/ 4104746 w 5878513"/>
              <a:gd name="connsiteY7906" fmla="*/ 2541939 h 4571839"/>
              <a:gd name="connsiteX7907" fmla="*/ 4115330 w 5878513"/>
              <a:gd name="connsiteY7907" fmla="*/ 2545644 h 4571839"/>
              <a:gd name="connsiteX7908" fmla="*/ 4116917 w 5878513"/>
              <a:gd name="connsiteY7908" fmla="*/ 2547762 h 4571839"/>
              <a:gd name="connsiteX7909" fmla="*/ 4115330 w 5878513"/>
              <a:gd name="connsiteY7909" fmla="*/ 2550409 h 4571839"/>
              <a:gd name="connsiteX7910" fmla="*/ 4104746 w 5878513"/>
              <a:gd name="connsiteY7910" fmla="*/ 2551467 h 4571839"/>
              <a:gd name="connsiteX7911" fmla="*/ 4097338 w 5878513"/>
              <a:gd name="connsiteY7911" fmla="*/ 2551467 h 4571839"/>
              <a:gd name="connsiteX7912" fmla="*/ 4013201 w 5878513"/>
              <a:gd name="connsiteY7912" fmla="*/ 2547762 h 4571839"/>
              <a:gd name="connsiteX7913" fmla="*/ 3892702 w 5878513"/>
              <a:gd name="connsiteY7913" fmla="*/ 2536769 h 4571839"/>
              <a:gd name="connsiteX7914" fmla="*/ 3855143 w 5878513"/>
              <a:gd name="connsiteY7914" fmla="*/ 2545222 h 4571839"/>
              <a:gd name="connsiteX7915" fmla="*/ 3917479 w 5878513"/>
              <a:gd name="connsiteY7915" fmla="*/ 2551420 h 4571839"/>
              <a:gd name="connsiteX7916" fmla="*/ 3922792 w 5878513"/>
              <a:gd name="connsiteY7916" fmla="*/ 2549894 h 4571839"/>
              <a:gd name="connsiteX7917" fmla="*/ 3926496 w 5878513"/>
              <a:gd name="connsiteY7917" fmla="*/ 2548306 h 4571839"/>
              <a:gd name="connsiteX7918" fmla="*/ 3930199 w 5878513"/>
              <a:gd name="connsiteY7918" fmla="*/ 2549894 h 4571839"/>
              <a:gd name="connsiteX7919" fmla="*/ 3931786 w 5878513"/>
              <a:gd name="connsiteY7919" fmla="*/ 2551481 h 4571839"/>
              <a:gd name="connsiteX7920" fmla="*/ 3929670 w 5878513"/>
              <a:gd name="connsiteY7920" fmla="*/ 2553598 h 4571839"/>
              <a:gd name="connsiteX7921" fmla="*/ 3928011 w 5878513"/>
              <a:gd name="connsiteY7921" fmla="*/ 2554384 h 4571839"/>
              <a:gd name="connsiteX7922" fmla="*/ 3929592 w 5878513"/>
              <a:gd name="connsiteY7922" fmla="*/ 2555702 h 4571839"/>
              <a:gd name="connsiteX7923" fmla="*/ 3927476 w 5878513"/>
              <a:gd name="connsiteY7923" fmla="*/ 2557819 h 4571839"/>
              <a:gd name="connsiteX7924" fmla="*/ 3920760 w 5878513"/>
              <a:gd name="connsiteY7924" fmla="*/ 2557819 h 4571839"/>
              <a:gd name="connsiteX7925" fmla="*/ 3888360 w 5878513"/>
              <a:gd name="connsiteY7925" fmla="*/ 2573171 h 4571839"/>
              <a:gd name="connsiteX7926" fmla="*/ 3899959 w 5878513"/>
              <a:gd name="connsiteY7926" fmla="*/ 2573171 h 4571839"/>
              <a:gd name="connsiteX7927" fmla="*/ 3937001 w 5878513"/>
              <a:gd name="connsiteY7927" fmla="*/ 2573700 h 4571839"/>
              <a:gd name="connsiteX7928" fmla="*/ 3945467 w 5878513"/>
              <a:gd name="connsiteY7928" fmla="*/ 2574759 h 4571839"/>
              <a:gd name="connsiteX7929" fmla="*/ 3950759 w 5878513"/>
              <a:gd name="connsiteY7929" fmla="*/ 2577405 h 4571839"/>
              <a:gd name="connsiteX7930" fmla="*/ 3951817 w 5878513"/>
              <a:gd name="connsiteY7930" fmla="*/ 2578994 h 4571839"/>
              <a:gd name="connsiteX7931" fmla="*/ 3943880 w 5878513"/>
              <a:gd name="connsiteY7931" fmla="*/ 2580052 h 4571839"/>
              <a:gd name="connsiteX7932" fmla="*/ 3907367 w 5878513"/>
              <a:gd name="connsiteY7932" fmla="*/ 2578994 h 4571839"/>
              <a:gd name="connsiteX7933" fmla="*/ 3874030 w 5878513"/>
              <a:gd name="connsiteY7933" fmla="*/ 2580052 h 4571839"/>
              <a:gd name="connsiteX7934" fmla="*/ 3873887 w 5878513"/>
              <a:gd name="connsiteY7934" fmla="*/ 2580028 h 4571839"/>
              <a:gd name="connsiteX7935" fmla="*/ 3869360 w 5878513"/>
              <a:gd name="connsiteY7935" fmla="*/ 2582173 h 4571839"/>
              <a:gd name="connsiteX7936" fmla="*/ 3780483 w 5878513"/>
              <a:gd name="connsiteY7936" fmla="*/ 2622919 h 4571839"/>
              <a:gd name="connsiteX7937" fmla="*/ 3743051 w 5878513"/>
              <a:gd name="connsiteY7937" fmla="*/ 2635601 h 4571839"/>
              <a:gd name="connsiteX7938" fmla="*/ 3845428 w 5878513"/>
              <a:gd name="connsiteY7938" fmla="*/ 2637470 h 4571839"/>
              <a:gd name="connsiteX7939" fmla="*/ 3917414 w 5878513"/>
              <a:gd name="connsiteY7939" fmla="*/ 2643295 h 4571839"/>
              <a:gd name="connsiteX7940" fmla="*/ 3927471 w 5878513"/>
              <a:gd name="connsiteY7940" fmla="*/ 2644354 h 4571839"/>
              <a:gd name="connsiteX7941" fmla="*/ 3941233 w 5878513"/>
              <a:gd name="connsiteY7941" fmla="*/ 2652297 h 4571839"/>
              <a:gd name="connsiteX7942" fmla="*/ 3943350 w 5878513"/>
              <a:gd name="connsiteY7942" fmla="*/ 2658122 h 4571839"/>
              <a:gd name="connsiteX7943" fmla="*/ 3942821 w 5878513"/>
              <a:gd name="connsiteY7943" fmla="*/ 2663947 h 4571839"/>
              <a:gd name="connsiteX7944" fmla="*/ 3930647 w 5878513"/>
              <a:gd name="connsiteY7944" fmla="*/ 2671360 h 4571839"/>
              <a:gd name="connsiteX7945" fmla="*/ 3920590 w 5878513"/>
              <a:gd name="connsiteY7945" fmla="*/ 2671360 h 4571839"/>
              <a:gd name="connsiteX7946" fmla="*/ 3842781 w 5878513"/>
              <a:gd name="connsiteY7946" fmla="*/ 2672949 h 4571839"/>
              <a:gd name="connsiteX7947" fmla="*/ 3686106 w 5878513"/>
              <a:gd name="connsiteY7947" fmla="*/ 2672419 h 4571839"/>
              <a:gd name="connsiteX7948" fmla="*/ 3606690 w 5878513"/>
              <a:gd name="connsiteY7948" fmla="*/ 2668433 h 4571839"/>
              <a:gd name="connsiteX7949" fmla="*/ 3593735 w 5878513"/>
              <a:gd name="connsiteY7949" fmla="*/ 2671073 h 4571839"/>
              <a:gd name="connsiteX7950" fmla="*/ 3532137 w 5878513"/>
              <a:gd name="connsiteY7950" fmla="*/ 2679848 h 4571839"/>
              <a:gd name="connsiteX7951" fmla="*/ 3591359 w 5878513"/>
              <a:gd name="connsiteY7951" fmla="*/ 2694660 h 4571839"/>
              <a:gd name="connsiteX7952" fmla="*/ 3663875 w 5878513"/>
              <a:gd name="connsiteY7952" fmla="*/ 2717960 h 4571839"/>
              <a:gd name="connsiteX7953" fmla="*/ 3759151 w 5878513"/>
              <a:gd name="connsiteY7953" fmla="*/ 2721666 h 4571839"/>
              <a:gd name="connsiteX7954" fmla="*/ 3854956 w 5878513"/>
              <a:gd name="connsiteY7954" fmla="*/ 2725903 h 4571839"/>
              <a:gd name="connsiteX7955" fmla="*/ 3858661 w 5878513"/>
              <a:gd name="connsiteY7955" fmla="*/ 2725903 h 4571839"/>
              <a:gd name="connsiteX7956" fmla="*/ 3861307 w 5878513"/>
              <a:gd name="connsiteY7956" fmla="*/ 2728021 h 4571839"/>
              <a:gd name="connsiteX7957" fmla="*/ 3861307 w 5878513"/>
              <a:gd name="connsiteY7957" fmla="*/ 2730139 h 4571839"/>
              <a:gd name="connsiteX7958" fmla="*/ 3857602 w 5878513"/>
              <a:gd name="connsiteY7958" fmla="*/ 2731198 h 4571839"/>
              <a:gd name="connsiteX7959" fmla="*/ 3790380 w 5878513"/>
              <a:gd name="connsiteY7959" fmla="*/ 2737023 h 4571839"/>
              <a:gd name="connsiteX7960" fmla="*/ 3721040 w 5878513"/>
              <a:gd name="connsiteY7960" fmla="*/ 2738612 h 4571839"/>
              <a:gd name="connsiteX7961" fmla="*/ 3725275 w 5878513"/>
              <a:gd name="connsiteY7961" fmla="*/ 2743377 h 4571839"/>
              <a:gd name="connsiteX7962" fmla="*/ 3730039 w 5878513"/>
              <a:gd name="connsiteY7962" fmla="*/ 2752909 h 4571839"/>
              <a:gd name="connsiteX7963" fmla="*/ 3729509 w 5878513"/>
              <a:gd name="connsiteY7963" fmla="*/ 2758734 h 4571839"/>
              <a:gd name="connsiteX7964" fmla="*/ 3727921 w 5878513"/>
              <a:gd name="connsiteY7964" fmla="*/ 2764029 h 4571839"/>
              <a:gd name="connsiteX7965" fmla="*/ 3719452 w 5878513"/>
              <a:gd name="connsiteY7965" fmla="*/ 2771443 h 4571839"/>
              <a:gd name="connsiteX7966" fmla="*/ 3712571 w 5878513"/>
              <a:gd name="connsiteY7966" fmla="*/ 2774620 h 4571839"/>
              <a:gd name="connsiteX7967" fmla="*/ 3743801 w 5878513"/>
              <a:gd name="connsiteY7967" fmla="*/ 2778856 h 4571839"/>
              <a:gd name="connsiteX7968" fmla="*/ 3748564 w 5878513"/>
              <a:gd name="connsiteY7968" fmla="*/ 2779916 h 4571839"/>
              <a:gd name="connsiteX7969" fmla="*/ 3753857 w 5878513"/>
              <a:gd name="connsiteY7969" fmla="*/ 2784681 h 4571839"/>
              <a:gd name="connsiteX7970" fmla="*/ 3753857 w 5878513"/>
              <a:gd name="connsiteY7970" fmla="*/ 2786800 h 4571839"/>
              <a:gd name="connsiteX7971" fmla="*/ 3752799 w 5878513"/>
              <a:gd name="connsiteY7971" fmla="*/ 2788918 h 4571839"/>
              <a:gd name="connsiteX7972" fmla="*/ 3745918 w 5878513"/>
              <a:gd name="connsiteY7972" fmla="*/ 2792095 h 4571839"/>
              <a:gd name="connsiteX7973" fmla="*/ 3742213 w 5878513"/>
              <a:gd name="connsiteY7973" fmla="*/ 2792095 h 4571839"/>
              <a:gd name="connsiteX7974" fmla="*/ 3679225 w 5878513"/>
              <a:gd name="connsiteY7974" fmla="*/ 2783093 h 4571839"/>
              <a:gd name="connsiteX7975" fmla="*/ 3615708 w 5878513"/>
              <a:gd name="connsiteY7975" fmla="*/ 2773561 h 4571839"/>
              <a:gd name="connsiteX7976" fmla="*/ 3539487 w 5878513"/>
              <a:gd name="connsiteY7976" fmla="*/ 2768266 h 4571839"/>
              <a:gd name="connsiteX7977" fmla="*/ 3462737 w 5878513"/>
              <a:gd name="connsiteY7977" fmla="*/ 2760852 h 4571839"/>
              <a:gd name="connsiteX7978" fmla="*/ 3470677 w 5878513"/>
              <a:gd name="connsiteY7978" fmla="*/ 2769854 h 4571839"/>
              <a:gd name="connsiteX7979" fmla="*/ 3474911 w 5878513"/>
              <a:gd name="connsiteY7979" fmla="*/ 2780445 h 4571839"/>
              <a:gd name="connsiteX7980" fmla="*/ 3498201 w 5878513"/>
              <a:gd name="connsiteY7980" fmla="*/ 2783622 h 4571839"/>
              <a:gd name="connsiteX7981" fmla="*/ 3608297 w 5878513"/>
              <a:gd name="connsiteY7981" fmla="*/ 2785740 h 4571839"/>
              <a:gd name="connsiteX7982" fmla="*/ 3829019 w 5878513"/>
              <a:gd name="connsiteY7982" fmla="*/ 2798979 h 4571839"/>
              <a:gd name="connsiteX7983" fmla="*/ 3939645 w 5878513"/>
              <a:gd name="connsiteY7983" fmla="*/ 2811158 h 4571839"/>
              <a:gd name="connsiteX7984" fmla="*/ 3944409 w 5878513"/>
              <a:gd name="connsiteY7984" fmla="*/ 2811688 h 4571839"/>
              <a:gd name="connsiteX7985" fmla="*/ 3944938 w 5878513"/>
              <a:gd name="connsiteY7985" fmla="*/ 2814865 h 4571839"/>
              <a:gd name="connsiteX7986" fmla="*/ 3943350 w 5878513"/>
              <a:gd name="connsiteY7986" fmla="*/ 2816454 h 4571839"/>
              <a:gd name="connsiteX7987" fmla="*/ 3939645 w 5878513"/>
              <a:gd name="connsiteY7987" fmla="*/ 2816983 h 4571839"/>
              <a:gd name="connsiteX7988" fmla="*/ 3872423 w 5878513"/>
              <a:gd name="connsiteY7988" fmla="*/ 2809570 h 4571839"/>
              <a:gd name="connsiteX7989" fmla="*/ 3806259 w 5878513"/>
              <a:gd name="connsiteY7989" fmla="*/ 2803745 h 4571839"/>
              <a:gd name="connsiteX7990" fmla="*/ 3807847 w 5878513"/>
              <a:gd name="connsiteY7990" fmla="*/ 2805863 h 4571839"/>
              <a:gd name="connsiteX7991" fmla="*/ 3806259 w 5878513"/>
              <a:gd name="connsiteY7991" fmla="*/ 2807981 h 4571839"/>
              <a:gd name="connsiteX7992" fmla="*/ 3802554 w 5878513"/>
              <a:gd name="connsiteY7992" fmla="*/ 2807981 h 4571839"/>
              <a:gd name="connsiteX7993" fmla="*/ 3798849 w 5878513"/>
              <a:gd name="connsiteY7993" fmla="*/ 2807452 h 4571839"/>
              <a:gd name="connsiteX7994" fmla="*/ 3797261 w 5878513"/>
              <a:gd name="connsiteY7994" fmla="*/ 2804804 h 4571839"/>
              <a:gd name="connsiteX7995" fmla="*/ 3799378 w 5878513"/>
              <a:gd name="connsiteY7995" fmla="*/ 2802686 h 4571839"/>
              <a:gd name="connsiteX7996" fmla="*/ 3674461 w 5878513"/>
              <a:gd name="connsiteY7996" fmla="*/ 2794213 h 4571839"/>
              <a:gd name="connsiteX7997" fmla="*/ 3551132 w 5878513"/>
              <a:gd name="connsiteY7997" fmla="*/ 2790506 h 4571839"/>
              <a:gd name="connsiteX7998" fmla="*/ 3663875 w 5878513"/>
              <a:gd name="connsiteY7998" fmla="*/ 2804274 h 4571839"/>
              <a:gd name="connsiteX7999" fmla="*/ 3776618 w 5878513"/>
              <a:gd name="connsiteY7999" fmla="*/ 2821220 h 4571839"/>
              <a:gd name="connsiteX8000" fmla="*/ 3802554 w 5878513"/>
              <a:gd name="connsiteY8000" fmla="*/ 2816983 h 4571839"/>
              <a:gd name="connsiteX8001" fmla="*/ 3806259 w 5878513"/>
              <a:gd name="connsiteY8001" fmla="*/ 2818042 h 4571839"/>
              <a:gd name="connsiteX8002" fmla="*/ 3808376 w 5878513"/>
              <a:gd name="connsiteY8002" fmla="*/ 2820160 h 4571839"/>
              <a:gd name="connsiteX8003" fmla="*/ 3807847 w 5878513"/>
              <a:gd name="connsiteY8003" fmla="*/ 2822808 h 4571839"/>
              <a:gd name="connsiteX8004" fmla="*/ 3804671 w 5878513"/>
              <a:gd name="connsiteY8004" fmla="*/ 2823338 h 4571839"/>
              <a:gd name="connsiteX8005" fmla="*/ 3797261 w 5878513"/>
              <a:gd name="connsiteY8005" fmla="*/ 2823867 h 4571839"/>
              <a:gd name="connsiteX8006" fmla="*/ 3807847 w 5878513"/>
              <a:gd name="connsiteY8006" fmla="*/ 2826515 h 4571839"/>
              <a:gd name="connsiteX8007" fmla="*/ 3820021 w 5878513"/>
              <a:gd name="connsiteY8007" fmla="*/ 2836047 h 4571839"/>
              <a:gd name="connsiteX8008" fmla="*/ 3820550 w 5878513"/>
              <a:gd name="connsiteY8008" fmla="*/ 2842401 h 4571839"/>
              <a:gd name="connsiteX8009" fmla="*/ 3817904 w 5878513"/>
              <a:gd name="connsiteY8009" fmla="*/ 2848226 h 4571839"/>
              <a:gd name="connsiteX8010" fmla="*/ 3801495 w 5878513"/>
              <a:gd name="connsiteY8010" fmla="*/ 2855110 h 4571839"/>
              <a:gd name="connsiteX8011" fmla="*/ 3790909 w 5878513"/>
              <a:gd name="connsiteY8011" fmla="*/ 2854580 h 4571839"/>
              <a:gd name="connsiteX8012" fmla="*/ 3731097 w 5878513"/>
              <a:gd name="connsiteY8012" fmla="*/ 2849815 h 4571839"/>
              <a:gd name="connsiteX8013" fmla="*/ 3671285 w 5878513"/>
              <a:gd name="connsiteY8013" fmla="*/ 2842931 h 4571839"/>
              <a:gd name="connsiteX8014" fmla="*/ 3658582 w 5878513"/>
              <a:gd name="connsiteY8014" fmla="*/ 2842931 h 4571839"/>
              <a:gd name="connsiteX8015" fmla="*/ 3644820 w 5878513"/>
              <a:gd name="connsiteY8015" fmla="*/ 2845578 h 4571839"/>
              <a:gd name="connsiteX8016" fmla="*/ 3828490 w 5878513"/>
              <a:gd name="connsiteY8016" fmla="*/ 2879998 h 4571839"/>
              <a:gd name="connsiteX8017" fmla="*/ 3832195 w 5878513"/>
              <a:gd name="connsiteY8017" fmla="*/ 2879998 h 4571839"/>
              <a:gd name="connsiteX8018" fmla="*/ 3837488 w 5878513"/>
              <a:gd name="connsiteY8018" fmla="*/ 2883705 h 4571839"/>
              <a:gd name="connsiteX8019" fmla="*/ 3837488 w 5878513"/>
              <a:gd name="connsiteY8019" fmla="*/ 2885823 h 4571839"/>
              <a:gd name="connsiteX8020" fmla="*/ 3836959 w 5878513"/>
              <a:gd name="connsiteY8020" fmla="*/ 2887941 h 4571839"/>
              <a:gd name="connsiteX8021" fmla="*/ 3831666 w 5878513"/>
              <a:gd name="connsiteY8021" fmla="*/ 2890589 h 4571839"/>
              <a:gd name="connsiteX8022" fmla="*/ 3827431 w 5878513"/>
              <a:gd name="connsiteY8022" fmla="*/ 2890589 h 4571839"/>
              <a:gd name="connsiteX8023" fmla="*/ 3745389 w 5878513"/>
              <a:gd name="connsiteY8023" fmla="*/ 2889530 h 4571839"/>
              <a:gd name="connsiteX8024" fmla="*/ 3578127 w 5878513"/>
              <a:gd name="connsiteY8024" fmla="*/ 2881057 h 4571839"/>
              <a:gd name="connsiteX8025" fmla="*/ 3495025 w 5878513"/>
              <a:gd name="connsiteY8025" fmla="*/ 2873114 h 4571839"/>
              <a:gd name="connsiteX8026" fmla="*/ 3437860 w 5878513"/>
              <a:gd name="connsiteY8026" fmla="*/ 2884235 h 4571839"/>
              <a:gd name="connsiteX8027" fmla="*/ 3379636 w 5878513"/>
              <a:gd name="connsiteY8027" fmla="*/ 2894296 h 4571839"/>
              <a:gd name="connsiteX8028" fmla="*/ 3387046 w 5878513"/>
              <a:gd name="connsiteY8028" fmla="*/ 2895885 h 4571839"/>
              <a:gd name="connsiteX8029" fmla="*/ 3393927 w 5878513"/>
              <a:gd name="connsiteY8029" fmla="*/ 2897473 h 4571839"/>
              <a:gd name="connsiteX8030" fmla="*/ 3437860 w 5878513"/>
              <a:gd name="connsiteY8030" fmla="*/ 2903298 h 4571839"/>
              <a:gd name="connsiteX8031" fmla="*/ 3525196 w 5878513"/>
              <a:gd name="connsiteY8031" fmla="*/ 2905416 h 4571839"/>
              <a:gd name="connsiteX8032" fmla="*/ 3609885 w 5878513"/>
              <a:gd name="connsiteY8032" fmla="*/ 2901709 h 4571839"/>
              <a:gd name="connsiteX8033" fmla="*/ 3695104 w 5878513"/>
              <a:gd name="connsiteY8033" fmla="*/ 2899591 h 4571839"/>
              <a:gd name="connsiteX8034" fmla="*/ 3739037 w 5878513"/>
              <a:gd name="connsiteY8034" fmla="*/ 2901180 h 4571839"/>
              <a:gd name="connsiteX8035" fmla="*/ 3743271 w 5878513"/>
              <a:gd name="connsiteY8035" fmla="*/ 2901709 h 4571839"/>
              <a:gd name="connsiteX8036" fmla="*/ 3744330 w 5878513"/>
              <a:gd name="connsiteY8036" fmla="*/ 2904357 h 4571839"/>
              <a:gd name="connsiteX8037" fmla="*/ 3743271 w 5878513"/>
              <a:gd name="connsiteY8037" fmla="*/ 2906475 h 4571839"/>
              <a:gd name="connsiteX8038" fmla="*/ 3739037 w 5878513"/>
              <a:gd name="connsiteY8038" fmla="*/ 2906475 h 4571839"/>
              <a:gd name="connsiteX8039" fmla="*/ 3654347 w 5878513"/>
              <a:gd name="connsiteY8039" fmla="*/ 2908064 h 4571839"/>
              <a:gd name="connsiteX8040" fmla="*/ 3570716 w 5878513"/>
              <a:gd name="connsiteY8040" fmla="*/ 2911771 h 4571839"/>
              <a:gd name="connsiteX8041" fmla="*/ 3499789 w 5878513"/>
              <a:gd name="connsiteY8041" fmla="*/ 2912300 h 4571839"/>
              <a:gd name="connsiteX8042" fmla="*/ 3432037 w 5878513"/>
              <a:gd name="connsiteY8042" fmla="*/ 2914948 h 4571839"/>
              <a:gd name="connsiteX8043" fmla="*/ 3499260 w 5878513"/>
              <a:gd name="connsiteY8043" fmla="*/ 2920773 h 4571839"/>
              <a:gd name="connsiteX8044" fmla="*/ 3631587 w 5878513"/>
              <a:gd name="connsiteY8044" fmla="*/ 2923950 h 4571839"/>
              <a:gd name="connsiteX8045" fmla="*/ 3698280 w 5878513"/>
              <a:gd name="connsiteY8045" fmla="*/ 2926068 h 4571839"/>
              <a:gd name="connsiteX8046" fmla="*/ 3704102 w 5878513"/>
              <a:gd name="connsiteY8046" fmla="*/ 2926068 h 4571839"/>
              <a:gd name="connsiteX8047" fmla="*/ 3708866 w 5878513"/>
              <a:gd name="connsiteY8047" fmla="*/ 2928716 h 4571839"/>
              <a:gd name="connsiteX8048" fmla="*/ 3709395 w 5878513"/>
              <a:gd name="connsiteY8048" fmla="*/ 2927657 h 4571839"/>
              <a:gd name="connsiteX8049" fmla="*/ 3710983 w 5878513"/>
              <a:gd name="connsiteY8049" fmla="*/ 2927127 h 4571839"/>
              <a:gd name="connsiteX8050" fmla="*/ 3728451 w 5878513"/>
              <a:gd name="connsiteY8050" fmla="*/ 2923421 h 4571839"/>
              <a:gd name="connsiteX8051" fmla="*/ 3747506 w 5878513"/>
              <a:gd name="connsiteY8051" fmla="*/ 2921832 h 4571839"/>
              <a:gd name="connsiteX8052" fmla="*/ 3751211 w 5878513"/>
              <a:gd name="connsiteY8052" fmla="*/ 2921832 h 4571839"/>
              <a:gd name="connsiteX8053" fmla="*/ 3753857 w 5878513"/>
              <a:gd name="connsiteY8053" fmla="*/ 2923950 h 4571839"/>
              <a:gd name="connsiteX8054" fmla="*/ 3753857 w 5878513"/>
              <a:gd name="connsiteY8054" fmla="*/ 2926068 h 4571839"/>
              <a:gd name="connsiteX8055" fmla="*/ 3750682 w 5878513"/>
              <a:gd name="connsiteY8055" fmla="*/ 2927127 h 4571839"/>
              <a:gd name="connsiteX8056" fmla="*/ 3732156 w 5878513"/>
              <a:gd name="connsiteY8056" fmla="*/ 2928716 h 4571839"/>
              <a:gd name="connsiteX8057" fmla="*/ 3715747 w 5878513"/>
              <a:gd name="connsiteY8057" fmla="*/ 2932423 h 4571839"/>
              <a:gd name="connsiteX8058" fmla="*/ 3712571 w 5878513"/>
              <a:gd name="connsiteY8058" fmla="*/ 2932423 h 4571839"/>
              <a:gd name="connsiteX8059" fmla="*/ 3710454 w 5878513"/>
              <a:gd name="connsiteY8059" fmla="*/ 2931364 h 4571839"/>
              <a:gd name="connsiteX8060" fmla="*/ 3709395 w 5878513"/>
              <a:gd name="connsiteY8060" fmla="*/ 2935600 h 4571839"/>
              <a:gd name="connsiteX8061" fmla="*/ 3703573 w 5878513"/>
              <a:gd name="connsiteY8061" fmla="*/ 2936659 h 4571839"/>
              <a:gd name="connsiteX8062" fmla="*/ 3669697 w 5878513"/>
              <a:gd name="connsiteY8062" fmla="*/ 2940895 h 4571839"/>
              <a:gd name="connsiteX8063" fmla="*/ 3601946 w 5878513"/>
              <a:gd name="connsiteY8063" fmla="*/ 2943543 h 4571839"/>
              <a:gd name="connsiteX8064" fmla="*/ 3499260 w 5878513"/>
              <a:gd name="connsiteY8064" fmla="*/ 2942484 h 4571839"/>
              <a:gd name="connsiteX8065" fmla="*/ 3429920 w 5878513"/>
              <a:gd name="connsiteY8065" fmla="*/ 2939836 h 4571839"/>
              <a:gd name="connsiteX8066" fmla="*/ 3428332 w 5878513"/>
              <a:gd name="connsiteY8066" fmla="*/ 2942484 h 4571839"/>
              <a:gd name="connsiteX8067" fmla="*/ 3425156 w 5878513"/>
              <a:gd name="connsiteY8067" fmla="*/ 2945132 h 4571839"/>
              <a:gd name="connsiteX8068" fmla="*/ 3418805 w 5878513"/>
              <a:gd name="connsiteY8068" fmla="*/ 2948309 h 4571839"/>
              <a:gd name="connsiteX8069" fmla="*/ 3401337 w 5878513"/>
              <a:gd name="connsiteY8069" fmla="*/ 2950427 h 4571839"/>
              <a:gd name="connsiteX8070" fmla="*/ 3391810 w 5878513"/>
              <a:gd name="connsiteY8070" fmla="*/ 2948309 h 4571839"/>
              <a:gd name="connsiteX8071" fmla="*/ 3382282 w 5878513"/>
              <a:gd name="connsiteY8071" fmla="*/ 2945132 h 4571839"/>
              <a:gd name="connsiteX8072" fmla="*/ 3323529 w 5878513"/>
              <a:gd name="connsiteY8072" fmla="*/ 2930305 h 4571839"/>
              <a:gd name="connsiteX8073" fmla="*/ 3265305 w 5878513"/>
              <a:gd name="connsiteY8073" fmla="*/ 2913889 h 4571839"/>
              <a:gd name="connsiteX8074" fmla="*/ 3252072 w 5878513"/>
              <a:gd name="connsiteY8074" fmla="*/ 2916537 h 4571839"/>
              <a:gd name="connsiteX8075" fmla="*/ 3236722 w 5878513"/>
              <a:gd name="connsiteY8075" fmla="*/ 2914948 h 4571839"/>
              <a:gd name="connsiteX8076" fmla="*/ 3224549 w 5878513"/>
              <a:gd name="connsiteY8076" fmla="*/ 2915430 h 4571839"/>
              <a:gd name="connsiteX8077" fmla="*/ 3225800 w 5878513"/>
              <a:gd name="connsiteY8077" fmla="*/ 2916565 h 4571839"/>
              <a:gd name="connsiteX8078" fmla="*/ 3224068 w 5878513"/>
              <a:gd name="connsiteY8078" fmla="*/ 2920839 h 4571839"/>
              <a:gd name="connsiteX8079" fmla="*/ 3221759 w 5878513"/>
              <a:gd name="connsiteY8079" fmla="*/ 2916565 h 4571839"/>
              <a:gd name="connsiteX8080" fmla="*/ 3221130 w 5878513"/>
              <a:gd name="connsiteY8080" fmla="*/ 2915566 h 4571839"/>
              <a:gd name="connsiteX8081" fmla="*/ 3217069 w 5878513"/>
              <a:gd name="connsiteY8081" fmla="*/ 2915727 h 4571839"/>
              <a:gd name="connsiteX8082" fmla="*/ 3215218 w 5878513"/>
              <a:gd name="connsiteY8082" fmla="*/ 2921897 h 4571839"/>
              <a:gd name="connsiteX8083" fmla="*/ 3215747 w 5878513"/>
              <a:gd name="connsiteY8083" fmla="*/ 2931422 h 4571839"/>
              <a:gd name="connsiteX8084" fmla="*/ 3210455 w 5878513"/>
              <a:gd name="connsiteY8084" fmla="*/ 2939360 h 4571839"/>
              <a:gd name="connsiteX8085" fmla="*/ 3209556 w 5878513"/>
              <a:gd name="connsiteY8085" fmla="*/ 2941713 h 4571839"/>
              <a:gd name="connsiteX8086" fmla="*/ 3221540 w 5878513"/>
              <a:gd name="connsiteY8086" fmla="*/ 2947759 h 4571839"/>
              <a:gd name="connsiteX8087" fmla="*/ 3234685 w 5878513"/>
              <a:gd name="connsiteY8087" fmla="*/ 2955071 h 4571839"/>
              <a:gd name="connsiteX8088" fmla="*/ 3239898 w 5878513"/>
              <a:gd name="connsiteY8088" fmla="*/ 2955722 h 4571839"/>
              <a:gd name="connsiteX8089" fmla="*/ 3339938 w 5878513"/>
              <a:gd name="connsiteY8089" fmla="*/ 2964195 h 4571839"/>
              <a:gd name="connsiteX8090" fmla="*/ 3487615 w 5878513"/>
              <a:gd name="connsiteY8090" fmla="*/ 2966843 h 4571839"/>
              <a:gd name="connsiteX8091" fmla="*/ 3584478 w 5878513"/>
              <a:gd name="connsiteY8091" fmla="*/ 2962606 h 4571839"/>
              <a:gd name="connsiteX8092" fmla="*/ 3588184 w 5878513"/>
              <a:gd name="connsiteY8092" fmla="*/ 2962606 h 4571839"/>
              <a:gd name="connsiteX8093" fmla="*/ 3591889 w 5878513"/>
              <a:gd name="connsiteY8093" fmla="*/ 2964195 h 4571839"/>
              <a:gd name="connsiteX8094" fmla="*/ 3592947 w 5878513"/>
              <a:gd name="connsiteY8094" fmla="*/ 2966843 h 4571839"/>
              <a:gd name="connsiteX8095" fmla="*/ 3589772 w 5878513"/>
              <a:gd name="connsiteY8095" fmla="*/ 2968431 h 4571839"/>
              <a:gd name="connsiteX8096" fmla="*/ 3528901 w 5878513"/>
              <a:gd name="connsiteY8096" fmla="*/ 2981670 h 4571839"/>
              <a:gd name="connsiteX8097" fmla="*/ 3437330 w 5878513"/>
              <a:gd name="connsiteY8097" fmla="*/ 3001792 h 4571839"/>
              <a:gd name="connsiteX8098" fmla="*/ 3373284 w 5878513"/>
              <a:gd name="connsiteY8098" fmla="*/ 3011853 h 4571839"/>
              <a:gd name="connsiteX8099" fmla="*/ 3338350 w 5878513"/>
              <a:gd name="connsiteY8099" fmla="*/ 3012913 h 4571839"/>
              <a:gd name="connsiteX8100" fmla="*/ 3330437 w 5878513"/>
              <a:gd name="connsiteY8100" fmla="*/ 3013065 h 4571839"/>
              <a:gd name="connsiteX8101" fmla="*/ 3336926 w 5878513"/>
              <a:gd name="connsiteY8101" fmla="*/ 3020276 h 4571839"/>
              <a:gd name="connsiteX8102" fmla="*/ 3336926 w 5878513"/>
              <a:gd name="connsiteY8102" fmla="*/ 3027157 h 4571839"/>
              <a:gd name="connsiteX8103" fmla="*/ 3335868 w 5878513"/>
              <a:gd name="connsiteY8103" fmla="*/ 3029275 h 4571839"/>
              <a:gd name="connsiteX8104" fmla="*/ 3330045 w 5878513"/>
              <a:gd name="connsiteY8104" fmla="*/ 3032450 h 4571839"/>
              <a:gd name="connsiteX8105" fmla="*/ 3315754 w 5878513"/>
              <a:gd name="connsiteY8105" fmla="*/ 3031392 h 4571839"/>
              <a:gd name="connsiteX8106" fmla="*/ 3303581 w 5878513"/>
              <a:gd name="connsiteY8106" fmla="*/ 3026099 h 4571839"/>
              <a:gd name="connsiteX8107" fmla="*/ 3278011 w 5878513"/>
              <a:gd name="connsiteY8107" fmla="*/ 3014073 h 4571839"/>
              <a:gd name="connsiteX8108" fmla="*/ 3269227 w 5878513"/>
              <a:gd name="connsiteY8108" fmla="*/ 3014242 h 4571839"/>
              <a:gd name="connsiteX8109" fmla="*/ 3319113 w 5878513"/>
              <a:gd name="connsiteY8109" fmla="*/ 3042790 h 4571839"/>
              <a:gd name="connsiteX8110" fmla="*/ 3321231 w 5878513"/>
              <a:gd name="connsiteY8110" fmla="*/ 3045967 h 4571839"/>
              <a:gd name="connsiteX8111" fmla="*/ 3320702 w 5878513"/>
              <a:gd name="connsiteY8111" fmla="*/ 3050203 h 4571839"/>
              <a:gd name="connsiteX8112" fmla="*/ 3317523 w 5878513"/>
              <a:gd name="connsiteY8112" fmla="*/ 3053380 h 4571839"/>
              <a:gd name="connsiteX8113" fmla="*/ 3313816 w 5878513"/>
              <a:gd name="connsiteY8113" fmla="*/ 3052851 h 4571839"/>
              <a:gd name="connsiteX8114" fmla="*/ 3284682 w 5878513"/>
              <a:gd name="connsiteY8114" fmla="*/ 3041201 h 4571839"/>
              <a:gd name="connsiteX8115" fmla="*/ 3229063 w 5878513"/>
              <a:gd name="connsiteY8115" fmla="*/ 3014726 h 4571839"/>
              <a:gd name="connsiteX8116" fmla="*/ 3228022 w 5878513"/>
              <a:gd name="connsiteY8116" fmla="*/ 3014145 h 4571839"/>
              <a:gd name="connsiteX8117" fmla="*/ 3216791 w 5878513"/>
              <a:gd name="connsiteY8117" fmla="*/ 3014001 h 4571839"/>
              <a:gd name="connsiteX8118" fmla="*/ 3239657 w 5878513"/>
              <a:gd name="connsiteY8118" fmla="*/ 3035906 h 4571839"/>
              <a:gd name="connsiteX8119" fmla="*/ 3279915 w 5878513"/>
              <a:gd name="connsiteY8119" fmla="*/ 3068736 h 4571839"/>
              <a:gd name="connsiteX8120" fmla="*/ 3291568 w 5878513"/>
              <a:gd name="connsiteY8120" fmla="*/ 3075620 h 4571839"/>
              <a:gd name="connsiteX8121" fmla="*/ 3296865 w 5878513"/>
              <a:gd name="connsiteY8121" fmla="*/ 3079326 h 4571839"/>
              <a:gd name="connsiteX8122" fmla="*/ 3301632 w 5878513"/>
              <a:gd name="connsiteY8122" fmla="*/ 3084092 h 4571839"/>
              <a:gd name="connsiteX8123" fmla="*/ 3328118 w 5878513"/>
              <a:gd name="connsiteY8123" fmla="*/ 3103154 h 4571839"/>
              <a:gd name="connsiteX8124" fmla="*/ 3382147 w 5878513"/>
              <a:gd name="connsiteY8124" fmla="*/ 3138631 h 4571839"/>
              <a:gd name="connsiteX8125" fmla="*/ 3412870 w 5878513"/>
              <a:gd name="connsiteY8125" fmla="*/ 3153458 h 4571839"/>
              <a:gd name="connsiteX8126" fmla="*/ 3463721 w 5878513"/>
              <a:gd name="connsiteY8126" fmla="*/ 3174638 h 4571839"/>
              <a:gd name="connsiteX8127" fmla="*/ 3515632 w 5878513"/>
              <a:gd name="connsiteY8127" fmla="*/ 3191583 h 4571839"/>
              <a:gd name="connsiteX8128" fmla="*/ 3553771 w 5878513"/>
              <a:gd name="connsiteY8128" fmla="*/ 3202702 h 4571839"/>
              <a:gd name="connsiteX8129" fmla="*/ 3624221 w 5878513"/>
              <a:gd name="connsiteY8129" fmla="*/ 3226530 h 4571839"/>
              <a:gd name="connsiteX8130" fmla="*/ 3657593 w 5878513"/>
              <a:gd name="connsiteY8130" fmla="*/ 3242416 h 4571839"/>
              <a:gd name="connsiteX8131" fmla="*/ 3661301 w 5878513"/>
              <a:gd name="connsiteY8131" fmla="*/ 3245063 h 4571839"/>
              <a:gd name="connsiteX8132" fmla="*/ 3665538 w 5878513"/>
              <a:gd name="connsiteY8132" fmla="*/ 3254065 h 4571839"/>
              <a:gd name="connsiteX8133" fmla="*/ 3663949 w 5878513"/>
              <a:gd name="connsiteY8133" fmla="*/ 3259890 h 4571839"/>
              <a:gd name="connsiteX8134" fmla="*/ 3660771 w 5878513"/>
              <a:gd name="connsiteY8134" fmla="*/ 3264655 h 4571839"/>
              <a:gd name="connsiteX8135" fmla="*/ 3651766 w 5878513"/>
              <a:gd name="connsiteY8135" fmla="*/ 3269950 h 4571839"/>
              <a:gd name="connsiteX8136" fmla="*/ 3646469 w 5878513"/>
              <a:gd name="connsiteY8136" fmla="*/ 3269421 h 4571839"/>
              <a:gd name="connsiteX8137" fmla="*/ 3608330 w 5878513"/>
              <a:gd name="connsiteY8137" fmla="*/ 3258831 h 4571839"/>
              <a:gd name="connsiteX8138" fmla="*/ 3529405 w 5878513"/>
              <a:gd name="connsiteY8138" fmla="*/ 3233943 h 4571839"/>
              <a:gd name="connsiteX8139" fmla="*/ 3452598 w 5878513"/>
              <a:gd name="connsiteY8139" fmla="*/ 3203761 h 4571839"/>
              <a:gd name="connsiteX8140" fmla="*/ 3378439 w 5878513"/>
              <a:gd name="connsiteY8140" fmla="*/ 3164048 h 4571839"/>
              <a:gd name="connsiteX8141" fmla="*/ 3342420 w 5878513"/>
              <a:gd name="connsiteY8141" fmla="*/ 3139690 h 4571839"/>
              <a:gd name="connsiteX8142" fmla="*/ 3312756 w 5878513"/>
              <a:gd name="connsiteY8142" fmla="*/ 3117451 h 4571839"/>
              <a:gd name="connsiteX8143" fmla="*/ 3312226 w 5878513"/>
              <a:gd name="connsiteY8143" fmla="*/ 3118510 h 4571839"/>
              <a:gd name="connsiteX8144" fmla="*/ 3311167 w 5878513"/>
              <a:gd name="connsiteY8144" fmla="*/ 3119569 h 4571839"/>
              <a:gd name="connsiteX8145" fmla="*/ 3307459 w 5878513"/>
              <a:gd name="connsiteY8145" fmla="*/ 3124335 h 4571839"/>
              <a:gd name="connsiteX8146" fmla="*/ 3302162 w 5878513"/>
              <a:gd name="connsiteY8146" fmla="*/ 3127512 h 4571839"/>
              <a:gd name="connsiteX8147" fmla="*/ 3318053 w 5878513"/>
              <a:gd name="connsiteY8147" fmla="*/ 3141279 h 4571839"/>
              <a:gd name="connsiteX8148" fmla="*/ 3334474 w 5878513"/>
              <a:gd name="connsiteY8148" fmla="*/ 3155576 h 4571839"/>
              <a:gd name="connsiteX8149" fmla="*/ 3362548 w 5878513"/>
              <a:gd name="connsiteY8149" fmla="*/ 3166166 h 4571839"/>
              <a:gd name="connsiteX8150" fmla="*/ 3416048 w 5878513"/>
              <a:gd name="connsiteY8150" fmla="*/ 3192112 h 4571839"/>
              <a:gd name="connsiteX8151" fmla="*/ 3440944 w 5878513"/>
              <a:gd name="connsiteY8151" fmla="*/ 3210645 h 4571839"/>
              <a:gd name="connsiteX8152" fmla="*/ 3471667 w 5878513"/>
              <a:gd name="connsiteY8152" fmla="*/ 3239768 h 4571839"/>
              <a:gd name="connsiteX8153" fmla="*/ 3497622 w 5878513"/>
              <a:gd name="connsiteY8153" fmla="*/ 3271009 h 4571839"/>
              <a:gd name="connsiteX8154" fmla="*/ 3544766 w 5878513"/>
              <a:gd name="connsiteY8154" fmla="*/ 3289013 h 4571839"/>
              <a:gd name="connsiteX8155" fmla="*/ 3591380 w 5878513"/>
              <a:gd name="connsiteY8155" fmla="*/ 3307546 h 4571839"/>
              <a:gd name="connsiteX8156" fmla="*/ 3592969 w 5878513"/>
              <a:gd name="connsiteY8156" fmla="*/ 3308075 h 4571839"/>
              <a:gd name="connsiteX8157" fmla="*/ 3592969 w 5878513"/>
              <a:gd name="connsiteY8157" fmla="*/ 3310193 h 4571839"/>
              <a:gd name="connsiteX8158" fmla="*/ 3591910 w 5878513"/>
              <a:gd name="connsiteY8158" fmla="*/ 3311782 h 4571839"/>
              <a:gd name="connsiteX8159" fmla="*/ 3589791 w 5878513"/>
              <a:gd name="connsiteY8159" fmla="*/ 3312841 h 4571839"/>
              <a:gd name="connsiteX8160" fmla="*/ 3553241 w 5878513"/>
              <a:gd name="connsiteY8160" fmla="*/ 3307546 h 4571839"/>
              <a:gd name="connsiteX8161" fmla="*/ 3517221 w 5878513"/>
              <a:gd name="connsiteY8161" fmla="*/ 3298014 h 4571839"/>
              <a:gd name="connsiteX8162" fmla="*/ 3517221 w 5878513"/>
              <a:gd name="connsiteY8162" fmla="*/ 3307546 h 4571839"/>
              <a:gd name="connsiteX8163" fmla="*/ 3512984 w 5878513"/>
              <a:gd name="connsiteY8163" fmla="*/ 3316547 h 4571839"/>
              <a:gd name="connsiteX8164" fmla="*/ 3506627 w 5878513"/>
              <a:gd name="connsiteY8164" fmla="*/ 3325019 h 4571839"/>
              <a:gd name="connsiteX8165" fmla="*/ 3497622 w 5878513"/>
              <a:gd name="connsiteY8165" fmla="*/ 3328726 h 4571839"/>
              <a:gd name="connsiteX8166" fmla="*/ 3511395 w 5878513"/>
              <a:gd name="connsiteY8166" fmla="*/ 3337198 h 4571839"/>
              <a:gd name="connsiteX8167" fmla="*/ 3514043 w 5878513"/>
              <a:gd name="connsiteY8167" fmla="*/ 3340905 h 4571839"/>
              <a:gd name="connsiteX8168" fmla="*/ 3512984 w 5878513"/>
              <a:gd name="connsiteY8168" fmla="*/ 3345670 h 4571839"/>
              <a:gd name="connsiteX8169" fmla="*/ 3508746 w 5878513"/>
              <a:gd name="connsiteY8169" fmla="*/ 3349377 h 4571839"/>
              <a:gd name="connsiteX8170" fmla="*/ 3504509 w 5878513"/>
              <a:gd name="connsiteY8170" fmla="*/ 3348318 h 4571839"/>
              <a:gd name="connsiteX8171" fmla="*/ 3475905 w 5878513"/>
              <a:gd name="connsiteY8171" fmla="*/ 3330844 h 4571839"/>
              <a:gd name="connsiteX8172" fmla="*/ 3447830 w 5878513"/>
              <a:gd name="connsiteY8172" fmla="*/ 3312841 h 4571839"/>
              <a:gd name="connsiteX8173" fmla="*/ 3410751 w 5878513"/>
              <a:gd name="connsiteY8173" fmla="*/ 3295896 h 4571839"/>
              <a:gd name="connsiteX8174" fmla="*/ 3373672 w 5878513"/>
              <a:gd name="connsiteY8174" fmla="*/ 3277893 h 4571839"/>
              <a:gd name="connsiteX8175" fmla="*/ 3373672 w 5878513"/>
              <a:gd name="connsiteY8175" fmla="*/ 3286895 h 4571839"/>
              <a:gd name="connsiteX8176" fmla="*/ 3371023 w 5878513"/>
              <a:gd name="connsiteY8176" fmla="*/ 3296955 h 4571839"/>
              <a:gd name="connsiteX8177" fmla="*/ 3381618 w 5878513"/>
              <a:gd name="connsiteY8177" fmla="*/ 3302780 h 4571839"/>
              <a:gd name="connsiteX8178" fmla="*/ 3437766 w 5878513"/>
              <a:gd name="connsiteY8178" fmla="*/ 3321842 h 4571839"/>
              <a:gd name="connsiteX8179" fmla="*/ 3545825 w 5878513"/>
              <a:gd name="connsiteY8179" fmla="*/ 3368969 h 4571839"/>
              <a:gd name="connsiteX8180" fmla="*/ 3596677 w 5878513"/>
              <a:gd name="connsiteY8180" fmla="*/ 3397562 h 4571839"/>
              <a:gd name="connsiteX8181" fmla="*/ 3598796 w 5878513"/>
              <a:gd name="connsiteY8181" fmla="*/ 3398621 h 4571839"/>
              <a:gd name="connsiteX8182" fmla="*/ 3598266 w 5878513"/>
              <a:gd name="connsiteY8182" fmla="*/ 3401798 h 4571839"/>
              <a:gd name="connsiteX8183" fmla="*/ 3596677 w 5878513"/>
              <a:gd name="connsiteY8183" fmla="*/ 3403387 h 4571839"/>
              <a:gd name="connsiteX8184" fmla="*/ 3594558 w 5878513"/>
              <a:gd name="connsiteY8184" fmla="*/ 3402858 h 4571839"/>
              <a:gd name="connsiteX8185" fmla="*/ 3563835 w 5878513"/>
              <a:gd name="connsiteY8185" fmla="*/ 3385384 h 4571839"/>
              <a:gd name="connsiteX8186" fmla="*/ 3532533 w 5878513"/>
              <a:gd name="connsiteY8186" fmla="*/ 3369217 h 4571839"/>
              <a:gd name="connsiteX8187" fmla="*/ 3532583 w 5878513"/>
              <a:gd name="connsiteY8187" fmla="*/ 3368969 h 4571839"/>
              <a:gd name="connsiteX8188" fmla="*/ 3532053 w 5878513"/>
              <a:gd name="connsiteY8188" fmla="*/ 3368969 h 4571839"/>
              <a:gd name="connsiteX8189" fmla="*/ 3532533 w 5878513"/>
              <a:gd name="connsiteY8189" fmla="*/ 3369217 h 4571839"/>
              <a:gd name="connsiteX8190" fmla="*/ 3532053 w 5878513"/>
              <a:gd name="connsiteY8190" fmla="*/ 3371616 h 4571839"/>
              <a:gd name="connsiteX8191" fmla="*/ 3530464 w 5878513"/>
              <a:gd name="connsiteY8191" fmla="*/ 3372675 h 4571839"/>
              <a:gd name="connsiteX8192" fmla="*/ 3527815 w 5878513"/>
              <a:gd name="connsiteY8192" fmla="*/ 3372675 h 4571839"/>
              <a:gd name="connsiteX8193" fmla="*/ 3527286 w 5878513"/>
              <a:gd name="connsiteY8193" fmla="*/ 3371616 h 4571839"/>
              <a:gd name="connsiteX8194" fmla="*/ 3527286 w 5878513"/>
              <a:gd name="connsiteY8194" fmla="*/ 3368969 h 4571839"/>
              <a:gd name="connsiteX8195" fmla="*/ 3528875 w 5878513"/>
              <a:gd name="connsiteY8195" fmla="*/ 3367380 h 4571839"/>
              <a:gd name="connsiteX8196" fmla="*/ 3499212 w 5878513"/>
              <a:gd name="connsiteY8196" fmla="*/ 3353083 h 4571839"/>
              <a:gd name="connsiteX8197" fmla="*/ 3437766 w 5878513"/>
              <a:gd name="connsiteY8197" fmla="*/ 3328196 h 4571839"/>
              <a:gd name="connsiteX8198" fmla="*/ 3405984 w 5878513"/>
              <a:gd name="connsiteY8198" fmla="*/ 3317077 h 4571839"/>
              <a:gd name="connsiteX8199" fmla="*/ 3458424 w 5878513"/>
              <a:gd name="connsiteY8199" fmla="*/ 3347259 h 4571839"/>
              <a:gd name="connsiteX8200" fmla="*/ 3509806 w 5878513"/>
              <a:gd name="connsiteY8200" fmla="*/ 3379559 h 4571839"/>
              <a:gd name="connsiteX8201" fmla="*/ 3524108 w 5878513"/>
              <a:gd name="connsiteY8201" fmla="*/ 3381148 h 4571839"/>
              <a:gd name="connsiteX8202" fmla="*/ 3525697 w 5878513"/>
              <a:gd name="connsiteY8202" fmla="*/ 3382207 h 4571839"/>
              <a:gd name="connsiteX8203" fmla="*/ 3525697 w 5878513"/>
              <a:gd name="connsiteY8203" fmla="*/ 3384325 h 4571839"/>
              <a:gd name="connsiteX8204" fmla="*/ 3525167 w 5878513"/>
              <a:gd name="connsiteY8204" fmla="*/ 3386443 h 4571839"/>
              <a:gd name="connsiteX8205" fmla="*/ 3522518 w 5878513"/>
              <a:gd name="connsiteY8205" fmla="*/ 3386443 h 4571839"/>
              <a:gd name="connsiteX8206" fmla="*/ 3518811 w 5878513"/>
              <a:gd name="connsiteY8206" fmla="*/ 3385913 h 4571839"/>
              <a:gd name="connsiteX8207" fmla="*/ 3522518 w 5878513"/>
              <a:gd name="connsiteY8207" fmla="*/ 3389620 h 4571839"/>
              <a:gd name="connsiteX8208" fmla="*/ 3525167 w 5878513"/>
              <a:gd name="connsiteY8208" fmla="*/ 3401269 h 4571839"/>
              <a:gd name="connsiteX8209" fmla="*/ 3522518 w 5878513"/>
              <a:gd name="connsiteY8209" fmla="*/ 3406564 h 4571839"/>
              <a:gd name="connsiteX8210" fmla="*/ 3518811 w 5878513"/>
              <a:gd name="connsiteY8210" fmla="*/ 3411859 h 4571839"/>
              <a:gd name="connsiteX8211" fmla="*/ 3507687 w 5878513"/>
              <a:gd name="connsiteY8211" fmla="*/ 3415036 h 4571839"/>
              <a:gd name="connsiteX8212" fmla="*/ 3501860 w 5878513"/>
              <a:gd name="connsiteY8212" fmla="*/ 3412389 h 4571839"/>
              <a:gd name="connsiteX8213" fmla="*/ 3473256 w 5878513"/>
              <a:gd name="connsiteY8213" fmla="*/ 3398092 h 4571839"/>
              <a:gd name="connsiteX8214" fmla="*/ 3444652 w 5878513"/>
              <a:gd name="connsiteY8214" fmla="*/ 3382736 h 4571839"/>
              <a:gd name="connsiteX8215" fmla="*/ 3437766 w 5878513"/>
              <a:gd name="connsiteY8215" fmla="*/ 3380618 h 4571839"/>
              <a:gd name="connsiteX8216" fmla="*/ 3430350 w 5878513"/>
              <a:gd name="connsiteY8216" fmla="*/ 3379559 h 4571839"/>
              <a:gd name="connsiteX8217" fmla="*/ 3510335 w 5878513"/>
              <a:gd name="connsiteY8217" fmla="*/ 3440982 h 4571839"/>
              <a:gd name="connsiteX8218" fmla="*/ 3513514 w 5878513"/>
              <a:gd name="connsiteY8218" fmla="*/ 3443630 h 4571839"/>
              <a:gd name="connsiteX8219" fmla="*/ 3512984 w 5878513"/>
              <a:gd name="connsiteY8219" fmla="*/ 3448395 h 4571839"/>
              <a:gd name="connsiteX8220" fmla="*/ 3509806 w 5878513"/>
              <a:gd name="connsiteY8220" fmla="*/ 3451573 h 4571839"/>
              <a:gd name="connsiteX8221" fmla="*/ 3506098 w 5878513"/>
              <a:gd name="connsiteY8221" fmla="*/ 3450514 h 4571839"/>
              <a:gd name="connsiteX8222" fmla="*/ 3462662 w 5878513"/>
              <a:gd name="connsiteY8222" fmla="*/ 3436217 h 4571839"/>
              <a:gd name="connsiteX8223" fmla="*/ 3379499 w 5878513"/>
              <a:gd name="connsiteY8223" fmla="*/ 3401269 h 4571839"/>
              <a:gd name="connsiteX8224" fmla="*/ 3338712 w 5878513"/>
              <a:gd name="connsiteY8224" fmla="*/ 3380618 h 4571839"/>
              <a:gd name="connsiteX8225" fmla="*/ 3311056 w 5878513"/>
              <a:gd name="connsiteY8225" fmla="*/ 3381031 h 4571839"/>
              <a:gd name="connsiteX8226" fmla="*/ 3322639 w 5878513"/>
              <a:gd name="connsiteY8226" fmla="*/ 3389496 h 4571839"/>
              <a:gd name="connsiteX8227" fmla="*/ 3348568 w 5878513"/>
              <a:gd name="connsiteY8227" fmla="*/ 3411726 h 4571839"/>
              <a:gd name="connsiteX8228" fmla="*/ 3362855 w 5878513"/>
              <a:gd name="connsiteY8228" fmla="*/ 3417548 h 4571839"/>
              <a:gd name="connsiteX8229" fmla="*/ 3364510 w 5878513"/>
              <a:gd name="connsiteY8229" fmla="*/ 3419598 h 4571839"/>
              <a:gd name="connsiteX8230" fmla="*/ 3386385 w 5878513"/>
              <a:gd name="connsiteY8230" fmla="*/ 3424567 h 4571839"/>
              <a:gd name="connsiteX8231" fmla="*/ 3431939 w 5878513"/>
              <a:gd name="connsiteY8231" fmla="*/ 3436746 h 4571839"/>
              <a:gd name="connsiteX8232" fmla="*/ 3454717 w 5878513"/>
              <a:gd name="connsiteY8232" fmla="*/ 3445218 h 4571839"/>
              <a:gd name="connsiteX8233" fmla="*/ 3456306 w 5878513"/>
              <a:gd name="connsiteY8233" fmla="*/ 3446807 h 4571839"/>
              <a:gd name="connsiteX8234" fmla="*/ 3455776 w 5878513"/>
              <a:gd name="connsiteY8234" fmla="*/ 3448925 h 4571839"/>
              <a:gd name="connsiteX8235" fmla="*/ 3454717 w 5878513"/>
              <a:gd name="connsiteY8235" fmla="*/ 3450514 h 4571839"/>
              <a:gd name="connsiteX8236" fmla="*/ 3452598 w 5878513"/>
              <a:gd name="connsiteY8236" fmla="*/ 3450514 h 4571839"/>
              <a:gd name="connsiteX8237" fmla="*/ 3407573 w 5878513"/>
              <a:gd name="connsiteY8237" fmla="*/ 3436746 h 4571839"/>
              <a:gd name="connsiteX8238" fmla="*/ 3372581 w 5878513"/>
              <a:gd name="connsiteY8238" fmla="*/ 3429591 h 4571839"/>
              <a:gd name="connsiteX8239" fmla="*/ 3373968 w 5878513"/>
              <a:gd name="connsiteY8239" fmla="*/ 3431310 h 4571839"/>
              <a:gd name="connsiteX8240" fmla="*/ 3389314 w 5878513"/>
              <a:gd name="connsiteY8240" fmla="*/ 3444542 h 4571839"/>
              <a:gd name="connsiteX8241" fmla="*/ 3368187 w 5878513"/>
              <a:gd name="connsiteY8241" fmla="*/ 3428693 h 4571839"/>
              <a:gd name="connsiteX8242" fmla="*/ 3360959 w 5878513"/>
              <a:gd name="connsiteY8242" fmla="*/ 3427215 h 4571839"/>
              <a:gd name="connsiteX8243" fmla="*/ 3322821 w 5878513"/>
              <a:gd name="connsiteY8243" fmla="*/ 3415566 h 4571839"/>
              <a:gd name="connsiteX8244" fmla="*/ 3285212 w 5878513"/>
              <a:gd name="connsiteY8244" fmla="*/ 3407094 h 4571839"/>
              <a:gd name="connsiteX8245" fmla="*/ 3308751 w 5878513"/>
              <a:gd name="connsiteY8245" fmla="*/ 3418859 h 4571839"/>
              <a:gd name="connsiteX8246" fmla="*/ 3309938 w 5878513"/>
              <a:gd name="connsiteY8246" fmla="*/ 3417198 h 4571839"/>
              <a:gd name="connsiteX8247" fmla="*/ 3310467 w 5878513"/>
              <a:gd name="connsiteY8247" fmla="*/ 3412964 h 4571839"/>
              <a:gd name="connsiteX8248" fmla="*/ 3321051 w 5878513"/>
              <a:gd name="connsiteY8248" fmla="*/ 3418256 h 4571839"/>
              <a:gd name="connsiteX8249" fmla="*/ 3330047 w 5878513"/>
              <a:gd name="connsiteY8249" fmla="*/ 3419314 h 4571839"/>
              <a:gd name="connsiteX8250" fmla="*/ 3328988 w 5878513"/>
              <a:gd name="connsiteY8250" fmla="*/ 3421431 h 4571839"/>
              <a:gd name="connsiteX8251" fmla="*/ 3334137 w 5878513"/>
              <a:gd name="connsiteY8251" fmla="*/ 3429154 h 4571839"/>
              <a:gd name="connsiteX8252" fmla="*/ 3387444 w 5878513"/>
              <a:gd name="connsiteY8252" fmla="*/ 3447866 h 4571839"/>
              <a:gd name="connsiteX8253" fmla="*/ 3421875 w 5878513"/>
              <a:gd name="connsiteY8253" fmla="*/ 3460574 h 4571839"/>
              <a:gd name="connsiteX8254" fmla="*/ 3425053 w 5878513"/>
              <a:gd name="connsiteY8254" fmla="*/ 3462163 h 4571839"/>
              <a:gd name="connsiteX8255" fmla="*/ 3425583 w 5878513"/>
              <a:gd name="connsiteY8255" fmla="*/ 3465340 h 4571839"/>
              <a:gd name="connsiteX8256" fmla="*/ 3427172 w 5878513"/>
              <a:gd name="connsiteY8256" fmla="*/ 3463751 h 4571839"/>
              <a:gd name="connsiteX8257" fmla="*/ 3428231 w 5878513"/>
              <a:gd name="connsiteY8257" fmla="*/ 3463751 h 4571839"/>
              <a:gd name="connsiteX8258" fmla="*/ 3439355 w 5878513"/>
              <a:gd name="connsiteY8258" fmla="*/ 3463751 h 4571839"/>
              <a:gd name="connsiteX8259" fmla="*/ 3450479 w 5878513"/>
              <a:gd name="connsiteY8259" fmla="*/ 3465340 h 4571839"/>
              <a:gd name="connsiteX8260" fmla="*/ 3451538 w 5878513"/>
              <a:gd name="connsiteY8260" fmla="*/ 3465869 h 4571839"/>
              <a:gd name="connsiteX8261" fmla="*/ 3452598 w 5878513"/>
              <a:gd name="connsiteY8261" fmla="*/ 3467987 h 4571839"/>
              <a:gd name="connsiteX8262" fmla="*/ 3451538 w 5878513"/>
              <a:gd name="connsiteY8262" fmla="*/ 3469576 h 4571839"/>
              <a:gd name="connsiteX8263" fmla="*/ 3448890 w 5878513"/>
              <a:gd name="connsiteY8263" fmla="*/ 3470635 h 4571839"/>
              <a:gd name="connsiteX8264" fmla="*/ 3438825 w 5878513"/>
              <a:gd name="connsiteY8264" fmla="*/ 3469046 h 4571839"/>
              <a:gd name="connsiteX8265" fmla="*/ 3428231 w 5878513"/>
              <a:gd name="connsiteY8265" fmla="*/ 3469576 h 4571839"/>
              <a:gd name="connsiteX8266" fmla="*/ 3426642 w 5878513"/>
              <a:gd name="connsiteY8266" fmla="*/ 3469046 h 4571839"/>
              <a:gd name="connsiteX8267" fmla="*/ 3425583 w 5878513"/>
              <a:gd name="connsiteY8267" fmla="*/ 3467458 h 4571839"/>
              <a:gd name="connsiteX8268" fmla="*/ 3423464 w 5878513"/>
              <a:gd name="connsiteY8268" fmla="*/ 3470635 h 4571839"/>
              <a:gd name="connsiteX8269" fmla="*/ 3419756 w 5878513"/>
              <a:gd name="connsiteY8269" fmla="*/ 3471164 h 4571839"/>
              <a:gd name="connsiteX8270" fmla="*/ 3400687 w 5878513"/>
              <a:gd name="connsiteY8270" fmla="*/ 3469046 h 4571839"/>
              <a:gd name="connsiteX8271" fmla="*/ 3363078 w 5878513"/>
              <a:gd name="connsiteY8271" fmla="*/ 3460045 h 4571839"/>
              <a:gd name="connsiteX8272" fmla="*/ 3357563 w 5878513"/>
              <a:gd name="connsiteY8272" fmla="*/ 3458279 h 4571839"/>
              <a:gd name="connsiteX8273" fmla="*/ 3357563 w 5878513"/>
              <a:gd name="connsiteY8273" fmla="*/ 3461118 h 4571839"/>
              <a:gd name="connsiteX8274" fmla="*/ 3361267 w 5878513"/>
              <a:gd name="connsiteY8274" fmla="*/ 3467998 h 4571839"/>
              <a:gd name="connsiteX8275" fmla="*/ 3366030 w 5878513"/>
              <a:gd name="connsiteY8275" fmla="*/ 3471702 h 4571839"/>
              <a:gd name="connsiteX8276" fmla="*/ 3368147 w 5878513"/>
              <a:gd name="connsiteY8276" fmla="*/ 3481756 h 4571839"/>
              <a:gd name="connsiteX8277" fmla="*/ 3379259 w 5878513"/>
              <a:gd name="connsiteY8277" fmla="*/ 3500277 h 4571839"/>
              <a:gd name="connsiteX8278" fmla="*/ 3379788 w 5878513"/>
              <a:gd name="connsiteY8278" fmla="*/ 3508214 h 4571839"/>
              <a:gd name="connsiteX8279" fmla="*/ 3372380 w 5878513"/>
              <a:gd name="connsiteY8279" fmla="*/ 3502393 h 4571839"/>
              <a:gd name="connsiteX8280" fmla="*/ 3369205 w 5878513"/>
              <a:gd name="connsiteY8280" fmla="*/ 3502923 h 4571839"/>
              <a:gd name="connsiteX8281" fmla="*/ 3348567 w 5878513"/>
              <a:gd name="connsiteY8281" fmla="*/ 3489164 h 4571839"/>
              <a:gd name="connsiteX8282" fmla="*/ 3337787 w 5878513"/>
              <a:gd name="connsiteY8282" fmla="*/ 3479949 h 4571839"/>
              <a:gd name="connsiteX8283" fmla="*/ 3305870 w 5878513"/>
              <a:gd name="connsiteY8283" fmla="*/ 3481225 h 4571839"/>
              <a:gd name="connsiteX8284" fmla="*/ 3247073 w 5878513"/>
              <a:gd name="connsiteY8284" fmla="*/ 3484402 h 4571839"/>
              <a:gd name="connsiteX8285" fmla="*/ 3246768 w 5878513"/>
              <a:gd name="connsiteY8285" fmla="*/ 3484381 h 4571839"/>
              <a:gd name="connsiteX8286" fmla="*/ 3248555 w 5878513"/>
              <a:gd name="connsiteY8286" fmla="*/ 3486884 h 4571839"/>
              <a:gd name="connsiteX8287" fmla="*/ 3250143 w 5878513"/>
              <a:gd name="connsiteY8287" fmla="*/ 3492706 h 4571839"/>
              <a:gd name="connsiteX8288" fmla="*/ 3248555 w 5878513"/>
              <a:gd name="connsiteY8288" fmla="*/ 3495353 h 4571839"/>
              <a:gd name="connsiteX8289" fmla="*/ 3250143 w 5878513"/>
              <a:gd name="connsiteY8289" fmla="*/ 3496411 h 4571839"/>
              <a:gd name="connsiteX8290" fmla="*/ 3250143 w 5878513"/>
              <a:gd name="connsiteY8290" fmla="*/ 3492706 h 4571839"/>
              <a:gd name="connsiteX8291" fmla="*/ 3251730 w 5878513"/>
              <a:gd name="connsiteY8291" fmla="*/ 3490060 h 4571839"/>
              <a:gd name="connsiteX8292" fmla="*/ 3255434 w 5878513"/>
              <a:gd name="connsiteY8292" fmla="*/ 3492706 h 4571839"/>
              <a:gd name="connsiteX8293" fmla="*/ 3255964 w 5878513"/>
              <a:gd name="connsiteY8293" fmla="*/ 3495353 h 4571839"/>
              <a:gd name="connsiteX8294" fmla="*/ 3251730 w 5878513"/>
              <a:gd name="connsiteY8294" fmla="*/ 3497999 h 4571839"/>
              <a:gd name="connsiteX8295" fmla="*/ 3253318 w 5878513"/>
              <a:gd name="connsiteY8295" fmla="*/ 3500116 h 4571839"/>
              <a:gd name="connsiteX8296" fmla="*/ 3247497 w 5878513"/>
              <a:gd name="connsiteY8296" fmla="*/ 3498529 h 4571839"/>
              <a:gd name="connsiteX8297" fmla="*/ 3241676 w 5878513"/>
              <a:gd name="connsiteY8297" fmla="*/ 3491119 h 4571839"/>
              <a:gd name="connsiteX8298" fmla="*/ 3237532 w 5878513"/>
              <a:gd name="connsiteY8298" fmla="*/ 3483749 h 4571839"/>
              <a:gd name="connsiteX8299" fmla="*/ 3208405 w 5878513"/>
              <a:gd name="connsiteY8299" fmla="*/ 3481755 h 4571839"/>
              <a:gd name="connsiteX8300" fmla="*/ 3189335 w 5878513"/>
              <a:gd name="connsiteY8300" fmla="*/ 3478048 h 4571839"/>
              <a:gd name="connsiteX8301" fmla="*/ 3153438 w 5878513"/>
              <a:gd name="connsiteY8301" fmla="*/ 3469485 h 4571839"/>
              <a:gd name="connsiteX8302" fmla="*/ 3156480 w 5878513"/>
              <a:gd name="connsiteY8302" fmla="*/ 3471006 h 4571839"/>
              <a:gd name="connsiteX8303" fmla="*/ 3154893 w 5878513"/>
              <a:gd name="connsiteY8303" fmla="*/ 3473652 h 4571839"/>
              <a:gd name="connsiteX8304" fmla="*/ 3149601 w 5878513"/>
              <a:gd name="connsiteY8304" fmla="*/ 3471006 h 4571839"/>
              <a:gd name="connsiteX8305" fmla="*/ 3148014 w 5878513"/>
              <a:gd name="connsiteY8305" fmla="*/ 3474182 h 4571839"/>
              <a:gd name="connsiteX8306" fmla="*/ 3145368 w 5878513"/>
              <a:gd name="connsiteY8306" fmla="*/ 3471006 h 4571839"/>
              <a:gd name="connsiteX8307" fmla="*/ 3139547 w 5878513"/>
              <a:gd name="connsiteY8307" fmla="*/ 3468889 h 4571839"/>
              <a:gd name="connsiteX8308" fmla="*/ 3136372 w 5878513"/>
              <a:gd name="connsiteY8308" fmla="*/ 3470477 h 4571839"/>
              <a:gd name="connsiteX8309" fmla="*/ 3138489 w 5878513"/>
              <a:gd name="connsiteY8309" fmla="*/ 3472594 h 4571839"/>
              <a:gd name="connsiteX8310" fmla="*/ 3146426 w 5878513"/>
              <a:gd name="connsiteY8310" fmla="*/ 3477357 h 4571839"/>
              <a:gd name="connsiteX8311" fmla="*/ 3150130 w 5878513"/>
              <a:gd name="connsiteY8311" fmla="*/ 3474182 h 4571839"/>
              <a:gd name="connsiteX8312" fmla="*/ 3153305 w 5878513"/>
              <a:gd name="connsiteY8312" fmla="*/ 3479474 h 4571839"/>
              <a:gd name="connsiteX8313" fmla="*/ 3161772 w 5878513"/>
              <a:gd name="connsiteY8313" fmla="*/ 3486884 h 4571839"/>
              <a:gd name="connsiteX8314" fmla="*/ 3166005 w 5878513"/>
              <a:gd name="connsiteY8314" fmla="*/ 3488472 h 4571839"/>
              <a:gd name="connsiteX8315" fmla="*/ 3161772 w 5878513"/>
              <a:gd name="connsiteY8315" fmla="*/ 3491119 h 4571839"/>
              <a:gd name="connsiteX8316" fmla="*/ 3157009 w 5878513"/>
              <a:gd name="connsiteY8316" fmla="*/ 3491648 h 4571839"/>
              <a:gd name="connsiteX8317" fmla="*/ 3157009 w 5878513"/>
              <a:gd name="connsiteY8317" fmla="*/ 3494824 h 4571839"/>
              <a:gd name="connsiteX8318" fmla="*/ 3160714 w 5878513"/>
              <a:gd name="connsiteY8318" fmla="*/ 3497999 h 4571839"/>
              <a:gd name="connsiteX8319" fmla="*/ 3156480 w 5878513"/>
              <a:gd name="connsiteY8319" fmla="*/ 3496941 h 4571839"/>
              <a:gd name="connsiteX8320" fmla="*/ 3148014 w 5878513"/>
              <a:gd name="connsiteY8320" fmla="*/ 3500646 h 4571839"/>
              <a:gd name="connsiteX8321" fmla="*/ 3144309 w 5878513"/>
              <a:gd name="connsiteY8321" fmla="*/ 3501704 h 4571839"/>
              <a:gd name="connsiteX8322" fmla="*/ 3146426 w 5878513"/>
              <a:gd name="connsiteY8322" fmla="*/ 3504880 h 4571839"/>
              <a:gd name="connsiteX8323" fmla="*/ 3145368 w 5878513"/>
              <a:gd name="connsiteY8323" fmla="*/ 3510702 h 4571839"/>
              <a:gd name="connsiteX8324" fmla="*/ 3142722 w 5878513"/>
              <a:gd name="connsiteY8324" fmla="*/ 3512819 h 4571839"/>
              <a:gd name="connsiteX8325" fmla="*/ 3141664 w 5878513"/>
              <a:gd name="connsiteY8325" fmla="*/ 3509114 h 4571839"/>
              <a:gd name="connsiteX8326" fmla="*/ 3136372 w 5878513"/>
              <a:gd name="connsiteY8326" fmla="*/ 3506997 h 4571839"/>
              <a:gd name="connsiteX8327" fmla="*/ 3134784 w 5878513"/>
              <a:gd name="connsiteY8327" fmla="*/ 3509114 h 4571839"/>
              <a:gd name="connsiteX8328" fmla="*/ 3136372 w 5878513"/>
              <a:gd name="connsiteY8328" fmla="*/ 3512819 h 4571839"/>
              <a:gd name="connsiteX8329" fmla="*/ 3143251 w 5878513"/>
              <a:gd name="connsiteY8329" fmla="*/ 3517053 h 4571839"/>
              <a:gd name="connsiteX8330" fmla="*/ 3146955 w 5878513"/>
              <a:gd name="connsiteY8330" fmla="*/ 3517583 h 4571839"/>
              <a:gd name="connsiteX8331" fmla="*/ 3144839 w 5878513"/>
              <a:gd name="connsiteY8331" fmla="*/ 3519171 h 4571839"/>
              <a:gd name="connsiteX8332" fmla="*/ 3144839 w 5878513"/>
              <a:gd name="connsiteY8332" fmla="*/ 3521288 h 4571839"/>
              <a:gd name="connsiteX8333" fmla="*/ 3153834 w 5878513"/>
              <a:gd name="connsiteY8333" fmla="*/ 3528168 h 4571839"/>
              <a:gd name="connsiteX8334" fmla="*/ 3164418 w 5878513"/>
              <a:gd name="connsiteY8334" fmla="*/ 3536637 h 4571839"/>
              <a:gd name="connsiteX8335" fmla="*/ 3172884 w 5878513"/>
              <a:gd name="connsiteY8335" fmla="*/ 3538754 h 4571839"/>
              <a:gd name="connsiteX8336" fmla="*/ 3177647 w 5878513"/>
              <a:gd name="connsiteY8336" fmla="*/ 3538225 h 4571839"/>
              <a:gd name="connsiteX8337" fmla="*/ 3177647 w 5878513"/>
              <a:gd name="connsiteY8337" fmla="*/ 3532932 h 4571839"/>
              <a:gd name="connsiteX8338" fmla="*/ 3177647 w 5878513"/>
              <a:gd name="connsiteY8338" fmla="*/ 3526581 h 4571839"/>
              <a:gd name="connsiteX8339" fmla="*/ 3179234 w 5878513"/>
              <a:gd name="connsiteY8339" fmla="*/ 3524463 h 4571839"/>
              <a:gd name="connsiteX8340" fmla="*/ 3182939 w 5878513"/>
              <a:gd name="connsiteY8340" fmla="*/ 3526051 h 4571839"/>
              <a:gd name="connsiteX8341" fmla="*/ 3185055 w 5878513"/>
              <a:gd name="connsiteY8341" fmla="*/ 3524463 h 4571839"/>
              <a:gd name="connsiteX8342" fmla="*/ 3191934 w 5878513"/>
              <a:gd name="connsiteY8342" fmla="*/ 3529756 h 4571839"/>
              <a:gd name="connsiteX8343" fmla="*/ 3199872 w 5878513"/>
              <a:gd name="connsiteY8343" fmla="*/ 3540342 h 4571839"/>
              <a:gd name="connsiteX8344" fmla="*/ 3205693 w 5878513"/>
              <a:gd name="connsiteY8344" fmla="*/ 3541930 h 4571839"/>
              <a:gd name="connsiteX8345" fmla="*/ 3209397 w 5878513"/>
              <a:gd name="connsiteY8345" fmla="*/ 3538754 h 4571839"/>
              <a:gd name="connsiteX8346" fmla="*/ 3216276 w 5878513"/>
              <a:gd name="connsiteY8346" fmla="*/ 3546693 h 4571839"/>
              <a:gd name="connsiteX8347" fmla="*/ 3220509 w 5878513"/>
              <a:gd name="connsiteY8347" fmla="*/ 3550398 h 4571839"/>
              <a:gd name="connsiteX8348" fmla="*/ 3217864 w 5878513"/>
              <a:gd name="connsiteY8348" fmla="*/ 3552515 h 4571839"/>
              <a:gd name="connsiteX8349" fmla="*/ 3224214 w 5878513"/>
              <a:gd name="connsiteY8349" fmla="*/ 3555162 h 4571839"/>
              <a:gd name="connsiteX8350" fmla="*/ 3236914 w 5878513"/>
              <a:gd name="connsiteY8350" fmla="*/ 3556220 h 4571839"/>
              <a:gd name="connsiteX8351" fmla="*/ 3251730 w 5878513"/>
              <a:gd name="connsiteY8351" fmla="*/ 3560984 h 4571839"/>
              <a:gd name="connsiteX8352" fmla="*/ 3257022 w 5878513"/>
              <a:gd name="connsiteY8352" fmla="*/ 3564689 h 4571839"/>
              <a:gd name="connsiteX8353" fmla="*/ 3257022 w 5878513"/>
              <a:gd name="connsiteY8353" fmla="*/ 3562572 h 4571839"/>
              <a:gd name="connsiteX8354" fmla="*/ 3257022 w 5878513"/>
              <a:gd name="connsiteY8354" fmla="*/ 3559396 h 4571839"/>
              <a:gd name="connsiteX8355" fmla="*/ 3223155 w 5878513"/>
              <a:gd name="connsiteY8355" fmla="*/ 3535049 h 4571839"/>
              <a:gd name="connsiteX8356" fmla="*/ 3190347 w 5878513"/>
              <a:gd name="connsiteY8356" fmla="*/ 3510173 h 4571839"/>
              <a:gd name="connsiteX8357" fmla="*/ 3198284 w 5878513"/>
              <a:gd name="connsiteY8357" fmla="*/ 3512290 h 4571839"/>
              <a:gd name="connsiteX8358" fmla="*/ 3216276 w 5878513"/>
              <a:gd name="connsiteY8358" fmla="*/ 3523934 h 4571839"/>
              <a:gd name="connsiteX8359" fmla="*/ 3225801 w 5878513"/>
              <a:gd name="connsiteY8359" fmla="*/ 3524463 h 4571839"/>
              <a:gd name="connsiteX8360" fmla="*/ 3228447 w 5878513"/>
              <a:gd name="connsiteY8360" fmla="*/ 3526051 h 4571839"/>
              <a:gd name="connsiteX8361" fmla="*/ 3224743 w 5878513"/>
              <a:gd name="connsiteY8361" fmla="*/ 3527639 h 4571839"/>
              <a:gd name="connsiteX8362" fmla="*/ 3223155 w 5878513"/>
              <a:gd name="connsiteY8362" fmla="*/ 3530815 h 4571839"/>
              <a:gd name="connsiteX8363" fmla="*/ 3260726 w 5878513"/>
              <a:gd name="connsiteY8363" fmla="*/ 3550928 h 4571839"/>
              <a:gd name="connsiteX8364" fmla="*/ 3291947 w 5878513"/>
              <a:gd name="connsiteY8364" fmla="*/ 3569452 h 4571839"/>
              <a:gd name="connsiteX8365" fmla="*/ 3295651 w 5878513"/>
              <a:gd name="connsiteY8365" fmla="*/ 3567865 h 4571839"/>
              <a:gd name="connsiteX8366" fmla="*/ 3304118 w 5878513"/>
              <a:gd name="connsiteY8366" fmla="*/ 3568923 h 4571839"/>
              <a:gd name="connsiteX8367" fmla="*/ 3316818 w 5878513"/>
              <a:gd name="connsiteY8367" fmla="*/ 3574216 h 4571839"/>
              <a:gd name="connsiteX8368" fmla="*/ 3322639 w 5878513"/>
              <a:gd name="connsiteY8368" fmla="*/ 3578450 h 4571839"/>
              <a:gd name="connsiteX8369" fmla="*/ 3335339 w 5878513"/>
              <a:gd name="connsiteY8369" fmla="*/ 3587977 h 4571839"/>
              <a:gd name="connsiteX8370" fmla="*/ 3357564 w 5878513"/>
              <a:gd name="connsiteY8370" fmla="*/ 3595916 h 4571839"/>
              <a:gd name="connsiteX8371" fmla="*/ 3368676 w 5878513"/>
              <a:gd name="connsiteY8371" fmla="*/ 3603856 h 4571839"/>
              <a:gd name="connsiteX8372" fmla="*/ 3371322 w 5878513"/>
              <a:gd name="connsiteY8372" fmla="*/ 3608090 h 4571839"/>
              <a:gd name="connsiteX8373" fmla="*/ 3378730 w 5878513"/>
              <a:gd name="connsiteY8373" fmla="*/ 3609678 h 4571839"/>
              <a:gd name="connsiteX8374" fmla="*/ 3392489 w 5878513"/>
              <a:gd name="connsiteY8374" fmla="*/ 3618146 h 4571839"/>
              <a:gd name="connsiteX8375" fmla="*/ 3409422 w 5878513"/>
              <a:gd name="connsiteY8375" fmla="*/ 3634025 h 4571839"/>
              <a:gd name="connsiteX8376" fmla="*/ 3420534 w 5878513"/>
              <a:gd name="connsiteY8376" fmla="*/ 3642493 h 4571839"/>
              <a:gd name="connsiteX8377" fmla="*/ 3414714 w 5878513"/>
              <a:gd name="connsiteY8377" fmla="*/ 3649374 h 4571839"/>
              <a:gd name="connsiteX8378" fmla="*/ 3406776 w 5878513"/>
              <a:gd name="connsiteY8378" fmla="*/ 3651491 h 4571839"/>
              <a:gd name="connsiteX8379" fmla="*/ 3396193 w 5878513"/>
              <a:gd name="connsiteY8379" fmla="*/ 3646198 h 4571839"/>
              <a:gd name="connsiteX8380" fmla="*/ 3378730 w 5878513"/>
              <a:gd name="connsiteY8380" fmla="*/ 3635613 h 4571839"/>
              <a:gd name="connsiteX8381" fmla="*/ 3371322 w 5878513"/>
              <a:gd name="connsiteY8381" fmla="*/ 3635613 h 4571839"/>
              <a:gd name="connsiteX8382" fmla="*/ 3383493 w 5878513"/>
              <a:gd name="connsiteY8382" fmla="*/ 3648845 h 4571839"/>
              <a:gd name="connsiteX8383" fmla="*/ 3396193 w 5878513"/>
              <a:gd name="connsiteY8383" fmla="*/ 3673192 h 4571839"/>
              <a:gd name="connsiteX8384" fmla="*/ 3406247 w 5878513"/>
              <a:gd name="connsiteY8384" fmla="*/ 3683777 h 4571839"/>
              <a:gd name="connsiteX8385" fmla="*/ 3405718 w 5878513"/>
              <a:gd name="connsiteY8385" fmla="*/ 3687482 h 4571839"/>
              <a:gd name="connsiteX8386" fmla="*/ 3408364 w 5878513"/>
              <a:gd name="connsiteY8386" fmla="*/ 3690658 h 4571839"/>
              <a:gd name="connsiteX8387" fmla="*/ 3405718 w 5878513"/>
              <a:gd name="connsiteY8387" fmla="*/ 3694363 h 4571839"/>
              <a:gd name="connsiteX8388" fmla="*/ 3397251 w 5878513"/>
              <a:gd name="connsiteY8388" fmla="*/ 3695951 h 4571839"/>
              <a:gd name="connsiteX8389" fmla="*/ 3393547 w 5878513"/>
              <a:gd name="connsiteY8389" fmla="*/ 3695422 h 4571839"/>
              <a:gd name="connsiteX8390" fmla="*/ 3400955 w 5878513"/>
              <a:gd name="connsiteY8390" fmla="*/ 3702831 h 4571839"/>
              <a:gd name="connsiteX8391" fmla="*/ 3412597 w 5878513"/>
              <a:gd name="connsiteY8391" fmla="*/ 3715005 h 4571839"/>
              <a:gd name="connsiteX8392" fmla="*/ 3408364 w 5878513"/>
              <a:gd name="connsiteY8392" fmla="*/ 3715005 h 4571839"/>
              <a:gd name="connsiteX8393" fmla="*/ 3409422 w 5878513"/>
              <a:gd name="connsiteY8393" fmla="*/ 3720298 h 4571839"/>
              <a:gd name="connsiteX8394" fmla="*/ 3404659 w 5878513"/>
              <a:gd name="connsiteY8394" fmla="*/ 3717122 h 4571839"/>
              <a:gd name="connsiteX8395" fmla="*/ 3406247 w 5878513"/>
              <a:gd name="connsiteY8395" fmla="*/ 3720298 h 4571839"/>
              <a:gd name="connsiteX8396" fmla="*/ 3413126 w 5878513"/>
              <a:gd name="connsiteY8396" fmla="*/ 3723473 h 4571839"/>
              <a:gd name="connsiteX8397" fmla="*/ 3416301 w 5878513"/>
              <a:gd name="connsiteY8397" fmla="*/ 3722415 h 4571839"/>
              <a:gd name="connsiteX8398" fmla="*/ 3420005 w 5878513"/>
              <a:gd name="connsiteY8398" fmla="*/ 3729296 h 4571839"/>
              <a:gd name="connsiteX8399" fmla="*/ 3424768 w 5878513"/>
              <a:gd name="connsiteY8399" fmla="*/ 3734059 h 4571839"/>
              <a:gd name="connsiteX8400" fmla="*/ 3423709 w 5878513"/>
              <a:gd name="connsiteY8400" fmla="*/ 3737235 h 4571839"/>
              <a:gd name="connsiteX8401" fmla="*/ 3424768 w 5878513"/>
              <a:gd name="connsiteY8401" fmla="*/ 3742528 h 4571839"/>
              <a:gd name="connsiteX8402" fmla="*/ 3422122 w 5878513"/>
              <a:gd name="connsiteY8402" fmla="*/ 3743057 h 4571839"/>
              <a:gd name="connsiteX8403" fmla="*/ 3425826 w 5878513"/>
              <a:gd name="connsiteY8403" fmla="*/ 3744645 h 4571839"/>
              <a:gd name="connsiteX8404" fmla="*/ 3429001 w 5878513"/>
              <a:gd name="connsiteY8404" fmla="*/ 3745703 h 4571839"/>
              <a:gd name="connsiteX8405" fmla="*/ 3425826 w 5878513"/>
              <a:gd name="connsiteY8405" fmla="*/ 3747820 h 4571839"/>
              <a:gd name="connsiteX8406" fmla="*/ 3423709 w 5878513"/>
              <a:gd name="connsiteY8406" fmla="*/ 3751525 h 4571839"/>
              <a:gd name="connsiteX8407" fmla="*/ 3420005 w 5878513"/>
              <a:gd name="connsiteY8407" fmla="*/ 3744645 h 4571839"/>
              <a:gd name="connsiteX8408" fmla="*/ 3417889 w 5878513"/>
              <a:gd name="connsiteY8408" fmla="*/ 3730883 h 4571839"/>
              <a:gd name="connsiteX8409" fmla="*/ 3412597 w 5878513"/>
              <a:gd name="connsiteY8409" fmla="*/ 3724003 h 4571839"/>
              <a:gd name="connsiteX8410" fmla="*/ 3412597 w 5878513"/>
              <a:gd name="connsiteY8410" fmla="*/ 3727708 h 4571839"/>
              <a:gd name="connsiteX8411" fmla="*/ 3416830 w 5878513"/>
              <a:gd name="connsiteY8411" fmla="*/ 3733530 h 4571839"/>
              <a:gd name="connsiteX8412" fmla="*/ 3414714 w 5878513"/>
              <a:gd name="connsiteY8412" fmla="*/ 3736176 h 4571839"/>
              <a:gd name="connsiteX8413" fmla="*/ 3411539 w 5878513"/>
              <a:gd name="connsiteY8413" fmla="*/ 3735647 h 4571839"/>
              <a:gd name="connsiteX8414" fmla="*/ 3409422 w 5878513"/>
              <a:gd name="connsiteY8414" fmla="*/ 3736176 h 4571839"/>
              <a:gd name="connsiteX8415" fmla="*/ 3409422 w 5878513"/>
              <a:gd name="connsiteY8415" fmla="*/ 3747820 h 4571839"/>
              <a:gd name="connsiteX8416" fmla="*/ 3422122 w 5878513"/>
              <a:gd name="connsiteY8416" fmla="*/ 3765287 h 4571839"/>
              <a:gd name="connsiteX8417" fmla="*/ 3433764 w 5878513"/>
              <a:gd name="connsiteY8417" fmla="*/ 3770580 h 4571839"/>
              <a:gd name="connsiteX8418" fmla="*/ 3435351 w 5878513"/>
              <a:gd name="connsiteY8418" fmla="*/ 3775343 h 4571839"/>
              <a:gd name="connsiteX8419" fmla="*/ 3430589 w 5878513"/>
              <a:gd name="connsiteY8419" fmla="*/ 3779048 h 4571839"/>
              <a:gd name="connsiteX8420" fmla="*/ 3426884 w 5878513"/>
              <a:gd name="connsiteY8420" fmla="*/ 3784341 h 4571839"/>
              <a:gd name="connsiteX8421" fmla="*/ 3420534 w 5878513"/>
              <a:gd name="connsiteY8421" fmla="*/ 3780636 h 4571839"/>
              <a:gd name="connsiteX8422" fmla="*/ 3422122 w 5878513"/>
              <a:gd name="connsiteY8422" fmla="*/ 3782753 h 4571839"/>
              <a:gd name="connsiteX8423" fmla="*/ 3420534 w 5878513"/>
              <a:gd name="connsiteY8423" fmla="*/ 3784870 h 4571839"/>
              <a:gd name="connsiteX8424" fmla="*/ 3416830 w 5878513"/>
              <a:gd name="connsiteY8424" fmla="*/ 3783812 h 4571839"/>
              <a:gd name="connsiteX8425" fmla="*/ 3416830 w 5878513"/>
              <a:gd name="connsiteY8425" fmla="*/ 3795985 h 4571839"/>
              <a:gd name="connsiteX8426" fmla="*/ 3420005 w 5878513"/>
              <a:gd name="connsiteY8426" fmla="*/ 3807100 h 4571839"/>
              <a:gd name="connsiteX8427" fmla="*/ 3415243 w 5878513"/>
              <a:gd name="connsiteY8427" fmla="*/ 3815569 h 4571839"/>
              <a:gd name="connsiteX8428" fmla="*/ 3411539 w 5878513"/>
              <a:gd name="connsiteY8428" fmla="*/ 3835152 h 4571839"/>
              <a:gd name="connsiteX8429" fmla="*/ 3403072 w 5878513"/>
              <a:gd name="connsiteY8429" fmla="*/ 3840974 h 4571839"/>
              <a:gd name="connsiteX8430" fmla="*/ 3395664 w 5878513"/>
              <a:gd name="connsiteY8430" fmla="*/ 3836211 h 4571839"/>
              <a:gd name="connsiteX8431" fmla="*/ 3391959 w 5878513"/>
              <a:gd name="connsiteY8431" fmla="*/ 3837798 h 4571839"/>
              <a:gd name="connsiteX8432" fmla="*/ 3381905 w 5878513"/>
              <a:gd name="connsiteY8432" fmla="*/ 3836740 h 4571839"/>
              <a:gd name="connsiteX8433" fmla="*/ 3380318 w 5878513"/>
              <a:gd name="connsiteY8433" fmla="*/ 3837798 h 4571839"/>
              <a:gd name="connsiteX8434" fmla="*/ 3369734 w 5878513"/>
              <a:gd name="connsiteY8434" fmla="*/ 3834623 h 4571839"/>
              <a:gd name="connsiteX8435" fmla="*/ 3349097 w 5878513"/>
              <a:gd name="connsiteY8435" fmla="*/ 3833035 h 4571839"/>
              <a:gd name="connsiteX8436" fmla="*/ 3340101 w 5878513"/>
              <a:gd name="connsiteY8436" fmla="*/ 3835152 h 4571839"/>
              <a:gd name="connsiteX8437" fmla="*/ 3335339 w 5878513"/>
              <a:gd name="connsiteY8437" fmla="*/ 3831447 h 4571839"/>
              <a:gd name="connsiteX8438" fmla="*/ 3325284 w 5878513"/>
              <a:gd name="connsiteY8438" fmla="*/ 3832506 h 4571839"/>
              <a:gd name="connsiteX8439" fmla="*/ 3315759 w 5878513"/>
              <a:gd name="connsiteY8439" fmla="*/ 3834623 h 4571839"/>
              <a:gd name="connsiteX8440" fmla="*/ 3304647 w 5878513"/>
              <a:gd name="connsiteY8440" fmla="*/ 3834093 h 4571839"/>
              <a:gd name="connsiteX8441" fmla="*/ 3299355 w 5878513"/>
              <a:gd name="connsiteY8441" fmla="*/ 3829330 h 4571839"/>
              <a:gd name="connsiteX8442" fmla="*/ 3302530 w 5878513"/>
              <a:gd name="connsiteY8442" fmla="*/ 3824037 h 4571839"/>
              <a:gd name="connsiteX8443" fmla="*/ 3295651 w 5878513"/>
              <a:gd name="connsiteY8443" fmla="*/ 3820332 h 4571839"/>
              <a:gd name="connsiteX8444" fmla="*/ 3285597 w 5878513"/>
              <a:gd name="connsiteY8444" fmla="*/ 3809746 h 4571839"/>
              <a:gd name="connsiteX8445" fmla="*/ 3277659 w 5878513"/>
              <a:gd name="connsiteY8445" fmla="*/ 3797044 h 4571839"/>
              <a:gd name="connsiteX8446" fmla="*/ 3266018 w 5878513"/>
              <a:gd name="connsiteY8446" fmla="*/ 3786458 h 4571839"/>
              <a:gd name="connsiteX8447" fmla="*/ 3257022 w 5878513"/>
              <a:gd name="connsiteY8447" fmla="*/ 3782753 h 4571839"/>
              <a:gd name="connsiteX8448" fmla="*/ 3258609 w 5878513"/>
              <a:gd name="connsiteY8448" fmla="*/ 3791751 h 4571839"/>
              <a:gd name="connsiteX8449" fmla="*/ 3266018 w 5878513"/>
              <a:gd name="connsiteY8449" fmla="*/ 3805512 h 4571839"/>
              <a:gd name="connsiteX8450" fmla="*/ 3267605 w 5878513"/>
              <a:gd name="connsiteY8450" fmla="*/ 3815039 h 4571839"/>
              <a:gd name="connsiteX8451" fmla="*/ 3265489 w 5878513"/>
              <a:gd name="connsiteY8451" fmla="*/ 3819274 h 4571839"/>
              <a:gd name="connsiteX8452" fmla="*/ 3261255 w 5878513"/>
              <a:gd name="connsiteY8452" fmla="*/ 3817156 h 4571839"/>
              <a:gd name="connsiteX8453" fmla="*/ 3258609 w 5878513"/>
              <a:gd name="connsiteY8453" fmla="*/ 3817156 h 4571839"/>
              <a:gd name="connsiteX8454" fmla="*/ 3257022 w 5878513"/>
              <a:gd name="connsiteY8454" fmla="*/ 3819274 h 4571839"/>
              <a:gd name="connsiteX8455" fmla="*/ 3261255 w 5878513"/>
              <a:gd name="connsiteY8455" fmla="*/ 3822979 h 4571839"/>
              <a:gd name="connsiteX8456" fmla="*/ 3262314 w 5878513"/>
              <a:gd name="connsiteY8456" fmla="*/ 3824566 h 4571839"/>
              <a:gd name="connsiteX8457" fmla="*/ 3259668 w 5878513"/>
              <a:gd name="connsiteY8457" fmla="*/ 3826154 h 4571839"/>
              <a:gd name="connsiteX8458" fmla="*/ 3255964 w 5878513"/>
              <a:gd name="connsiteY8458" fmla="*/ 3824566 h 4571839"/>
              <a:gd name="connsiteX8459" fmla="*/ 3255434 w 5878513"/>
              <a:gd name="connsiteY8459" fmla="*/ 3822449 h 4571839"/>
              <a:gd name="connsiteX8460" fmla="*/ 3254376 w 5878513"/>
              <a:gd name="connsiteY8460" fmla="*/ 3827213 h 4571839"/>
              <a:gd name="connsiteX8461" fmla="*/ 3249084 w 5878513"/>
              <a:gd name="connsiteY8461" fmla="*/ 3829859 h 4571839"/>
              <a:gd name="connsiteX8462" fmla="*/ 3242205 w 5878513"/>
              <a:gd name="connsiteY8462" fmla="*/ 3832506 h 4571839"/>
              <a:gd name="connsiteX8463" fmla="*/ 3235326 w 5878513"/>
              <a:gd name="connsiteY8463" fmla="*/ 3836211 h 4571839"/>
              <a:gd name="connsiteX8464" fmla="*/ 3233209 w 5878513"/>
              <a:gd name="connsiteY8464" fmla="*/ 3840974 h 4571839"/>
              <a:gd name="connsiteX8465" fmla="*/ 3230034 w 5878513"/>
              <a:gd name="connsiteY8465" fmla="*/ 3837798 h 4571839"/>
              <a:gd name="connsiteX8466" fmla="*/ 3224214 w 5878513"/>
              <a:gd name="connsiteY8466" fmla="*/ 3834623 h 4571839"/>
              <a:gd name="connsiteX8467" fmla="*/ 3221039 w 5878513"/>
              <a:gd name="connsiteY8467" fmla="*/ 3838328 h 4571839"/>
              <a:gd name="connsiteX8468" fmla="*/ 3216276 w 5878513"/>
              <a:gd name="connsiteY8468" fmla="*/ 3834093 h 4571839"/>
              <a:gd name="connsiteX8469" fmla="*/ 3207280 w 5878513"/>
              <a:gd name="connsiteY8469" fmla="*/ 3830918 h 4571839"/>
              <a:gd name="connsiteX8470" fmla="*/ 3203576 w 5878513"/>
              <a:gd name="connsiteY8470" fmla="*/ 3834093 h 4571839"/>
              <a:gd name="connsiteX8471" fmla="*/ 3198284 w 5878513"/>
              <a:gd name="connsiteY8471" fmla="*/ 3829330 h 4571839"/>
              <a:gd name="connsiteX8472" fmla="*/ 3194580 w 5878513"/>
              <a:gd name="connsiteY8472" fmla="*/ 3817156 h 4571839"/>
              <a:gd name="connsiteX8473" fmla="*/ 3191934 w 5878513"/>
              <a:gd name="connsiteY8473" fmla="*/ 3804983 h 4571839"/>
              <a:gd name="connsiteX8474" fmla="*/ 3187701 w 5878513"/>
              <a:gd name="connsiteY8474" fmla="*/ 3794927 h 4571839"/>
              <a:gd name="connsiteX8475" fmla="*/ 3182409 w 5878513"/>
              <a:gd name="connsiteY8475" fmla="*/ 3791222 h 4571839"/>
              <a:gd name="connsiteX8476" fmla="*/ 3182409 w 5878513"/>
              <a:gd name="connsiteY8476" fmla="*/ 3785929 h 4571839"/>
              <a:gd name="connsiteX8477" fmla="*/ 3180822 w 5878513"/>
              <a:gd name="connsiteY8477" fmla="*/ 3781165 h 4571839"/>
              <a:gd name="connsiteX8478" fmla="*/ 3183468 w 5878513"/>
              <a:gd name="connsiteY8478" fmla="*/ 3780636 h 4571839"/>
              <a:gd name="connsiteX8479" fmla="*/ 3186643 w 5878513"/>
              <a:gd name="connsiteY8479" fmla="*/ 3781165 h 4571839"/>
              <a:gd name="connsiteX8480" fmla="*/ 3186114 w 5878513"/>
              <a:gd name="connsiteY8480" fmla="*/ 3773755 h 4571839"/>
              <a:gd name="connsiteX8481" fmla="*/ 3172884 w 5878513"/>
              <a:gd name="connsiteY8481" fmla="*/ 3758935 h 4571839"/>
              <a:gd name="connsiteX8482" fmla="*/ 3171297 w 5878513"/>
              <a:gd name="connsiteY8482" fmla="*/ 3751525 h 4571839"/>
              <a:gd name="connsiteX8483" fmla="*/ 3163889 w 5878513"/>
              <a:gd name="connsiteY8483" fmla="*/ 3748350 h 4571839"/>
              <a:gd name="connsiteX8484" fmla="*/ 3149601 w 5878513"/>
              <a:gd name="connsiteY8484" fmla="*/ 3741469 h 4571839"/>
              <a:gd name="connsiteX8485" fmla="*/ 3144309 w 5878513"/>
              <a:gd name="connsiteY8485" fmla="*/ 3735647 h 4571839"/>
              <a:gd name="connsiteX8486" fmla="*/ 3141664 w 5878513"/>
              <a:gd name="connsiteY8486" fmla="*/ 3737235 h 4571839"/>
              <a:gd name="connsiteX8487" fmla="*/ 3142722 w 5878513"/>
              <a:gd name="connsiteY8487" fmla="*/ 3739881 h 4571839"/>
              <a:gd name="connsiteX8488" fmla="*/ 3145368 w 5878513"/>
              <a:gd name="connsiteY8488" fmla="*/ 3742528 h 4571839"/>
              <a:gd name="connsiteX8489" fmla="*/ 3146426 w 5878513"/>
              <a:gd name="connsiteY8489" fmla="*/ 3744115 h 4571839"/>
              <a:gd name="connsiteX8490" fmla="*/ 3144309 w 5878513"/>
              <a:gd name="connsiteY8490" fmla="*/ 3744645 h 4571839"/>
              <a:gd name="connsiteX8491" fmla="*/ 3146955 w 5878513"/>
              <a:gd name="connsiteY8491" fmla="*/ 3744645 h 4571839"/>
              <a:gd name="connsiteX8492" fmla="*/ 3151189 w 5878513"/>
              <a:gd name="connsiteY8492" fmla="*/ 3746762 h 4571839"/>
              <a:gd name="connsiteX8493" fmla="*/ 3149601 w 5878513"/>
              <a:gd name="connsiteY8493" fmla="*/ 3751525 h 4571839"/>
              <a:gd name="connsiteX8494" fmla="*/ 3151189 w 5878513"/>
              <a:gd name="connsiteY8494" fmla="*/ 3756289 h 4571839"/>
              <a:gd name="connsiteX8495" fmla="*/ 3146955 w 5878513"/>
              <a:gd name="connsiteY8495" fmla="*/ 3756289 h 4571839"/>
              <a:gd name="connsiteX8496" fmla="*/ 3144839 w 5878513"/>
              <a:gd name="connsiteY8496" fmla="*/ 3752584 h 4571839"/>
              <a:gd name="connsiteX8497" fmla="*/ 3143251 w 5878513"/>
              <a:gd name="connsiteY8497" fmla="*/ 3758406 h 4571839"/>
              <a:gd name="connsiteX8498" fmla="*/ 3139547 w 5878513"/>
              <a:gd name="connsiteY8498" fmla="*/ 3761582 h 4571839"/>
              <a:gd name="connsiteX8499" fmla="*/ 3144309 w 5878513"/>
              <a:gd name="connsiteY8499" fmla="*/ 3764757 h 4571839"/>
              <a:gd name="connsiteX8500" fmla="*/ 3151189 w 5878513"/>
              <a:gd name="connsiteY8500" fmla="*/ 3761582 h 4571839"/>
              <a:gd name="connsiteX8501" fmla="*/ 3154893 w 5878513"/>
              <a:gd name="connsiteY8501" fmla="*/ 3762111 h 4571839"/>
              <a:gd name="connsiteX8502" fmla="*/ 3153834 w 5878513"/>
              <a:gd name="connsiteY8502" fmla="*/ 3765816 h 4571839"/>
              <a:gd name="connsiteX8503" fmla="*/ 3150130 w 5878513"/>
              <a:gd name="connsiteY8503" fmla="*/ 3770050 h 4571839"/>
              <a:gd name="connsiteX8504" fmla="*/ 3151718 w 5878513"/>
              <a:gd name="connsiteY8504" fmla="*/ 3772697 h 4571839"/>
              <a:gd name="connsiteX8505" fmla="*/ 3154893 w 5878513"/>
              <a:gd name="connsiteY8505" fmla="*/ 3775343 h 4571839"/>
              <a:gd name="connsiteX8506" fmla="*/ 3152247 w 5878513"/>
              <a:gd name="connsiteY8506" fmla="*/ 3776931 h 4571839"/>
              <a:gd name="connsiteX8507" fmla="*/ 3148543 w 5878513"/>
              <a:gd name="connsiteY8507" fmla="*/ 3774285 h 4571839"/>
              <a:gd name="connsiteX8508" fmla="*/ 3148543 w 5878513"/>
              <a:gd name="connsiteY8508" fmla="*/ 3776931 h 4571839"/>
              <a:gd name="connsiteX8509" fmla="*/ 3148014 w 5878513"/>
              <a:gd name="connsiteY8509" fmla="*/ 3779577 h 4571839"/>
              <a:gd name="connsiteX8510" fmla="*/ 3151189 w 5878513"/>
              <a:gd name="connsiteY8510" fmla="*/ 3777990 h 4571839"/>
              <a:gd name="connsiteX8511" fmla="*/ 3153834 w 5878513"/>
              <a:gd name="connsiteY8511" fmla="*/ 3782224 h 4571839"/>
              <a:gd name="connsiteX8512" fmla="*/ 3152247 w 5878513"/>
              <a:gd name="connsiteY8512" fmla="*/ 3784870 h 4571839"/>
              <a:gd name="connsiteX8513" fmla="*/ 3152247 w 5878513"/>
              <a:gd name="connsiteY8513" fmla="*/ 3788046 h 4571839"/>
              <a:gd name="connsiteX8514" fmla="*/ 3148543 w 5878513"/>
              <a:gd name="connsiteY8514" fmla="*/ 3790692 h 4571839"/>
              <a:gd name="connsiteX8515" fmla="*/ 3148543 w 5878513"/>
              <a:gd name="connsiteY8515" fmla="*/ 3800219 h 4571839"/>
              <a:gd name="connsiteX8516" fmla="*/ 3153834 w 5878513"/>
              <a:gd name="connsiteY8516" fmla="*/ 3803395 h 4571839"/>
              <a:gd name="connsiteX8517" fmla="*/ 3150130 w 5878513"/>
              <a:gd name="connsiteY8517" fmla="*/ 3806571 h 4571839"/>
              <a:gd name="connsiteX8518" fmla="*/ 3151718 w 5878513"/>
              <a:gd name="connsiteY8518" fmla="*/ 3815569 h 4571839"/>
              <a:gd name="connsiteX8519" fmla="*/ 3153834 w 5878513"/>
              <a:gd name="connsiteY8519" fmla="*/ 3820332 h 4571839"/>
              <a:gd name="connsiteX8520" fmla="*/ 3151718 w 5878513"/>
              <a:gd name="connsiteY8520" fmla="*/ 3820861 h 4571839"/>
              <a:gd name="connsiteX8521" fmla="*/ 3149601 w 5878513"/>
              <a:gd name="connsiteY8521" fmla="*/ 3820332 h 4571839"/>
              <a:gd name="connsiteX8522" fmla="*/ 3148543 w 5878513"/>
              <a:gd name="connsiteY8522" fmla="*/ 3818744 h 4571839"/>
              <a:gd name="connsiteX8523" fmla="*/ 3146955 w 5878513"/>
              <a:gd name="connsiteY8523" fmla="*/ 3826154 h 4571839"/>
              <a:gd name="connsiteX8524" fmla="*/ 3153834 w 5878513"/>
              <a:gd name="connsiteY8524" fmla="*/ 3839916 h 4571839"/>
              <a:gd name="connsiteX8525" fmla="*/ 3178176 w 5878513"/>
              <a:gd name="connsiteY8525" fmla="*/ 3856853 h 4571839"/>
              <a:gd name="connsiteX8526" fmla="*/ 3195109 w 5878513"/>
              <a:gd name="connsiteY8526" fmla="*/ 3869026 h 4571839"/>
              <a:gd name="connsiteX8527" fmla="*/ 3196697 w 5878513"/>
              <a:gd name="connsiteY8527" fmla="*/ 3866380 h 4571839"/>
              <a:gd name="connsiteX8528" fmla="*/ 3195639 w 5878513"/>
              <a:gd name="connsiteY8528" fmla="*/ 3865321 h 4571839"/>
              <a:gd name="connsiteX8529" fmla="*/ 3202518 w 5878513"/>
              <a:gd name="connsiteY8529" fmla="*/ 3870614 h 4571839"/>
              <a:gd name="connsiteX8530" fmla="*/ 3210984 w 5878513"/>
              <a:gd name="connsiteY8530" fmla="*/ 3879082 h 4571839"/>
              <a:gd name="connsiteX8531" fmla="*/ 3213630 w 5878513"/>
              <a:gd name="connsiteY8531" fmla="*/ 3879082 h 4571839"/>
              <a:gd name="connsiteX8532" fmla="*/ 3214689 w 5878513"/>
              <a:gd name="connsiteY8532" fmla="*/ 3875907 h 4571839"/>
              <a:gd name="connsiteX8533" fmla="*/ 3236384 w 5878513"/>
              <a:gd name="connsiteY8533" fmla="*/ 3886492 h 4571839"/>
              <a:gd name="connsiteX8534" fmla="*/ 3276601 w 5878513"/>
              <a:gd name="connsiteY8534" fmla="*/ 3905547 h 4571839"/>
              <a:gd name="connsiteX8535" fmla="*/ 3298826 w 5878513"/>
              <a:gd name="connsiteY8535" fmla="*/ 3919308 h 4571839"/>
              <a:gd name="connsiteX8536" fmla="*/ 3300943 w 5878513"/>
              <a:gd name="connsiteY8536" fmla="*/ 3918249 h 4571839"/>
              <a:gd name="connsiteX8537" fmla="*/ 3302530 w 5878513"/>
              <a:gd name="connsiteY8537" fmla="*/ 3916132 h 4571839"/>
              <a:gd name="connsiteX8538" fmla="*/ 3319464 w 5878513"/>
              <a:gd name="connsiteY8538" fmla="*/ 3923542 h 4571839"/>
              <a:gd name="connsiteX8539" fmla="*/ 3349626 w 5878513"/>
              <a:gd name="connsiteY8539" fmla="*/ 3934657 h 4571839"/>
              <a:gd name="connsiteX8540" fmla="*/ 3364972 w 5878513"/>
              <a:gd name="connsiteY8540" fmla="*/ 3943655 h 4571839"/>
              <a:gd name="connsiteX8541" fmla="*/ 3366559 w 5878513"/>
              <a:gd name="connsiteY8541" fmla="*/ 3939950 h 4571839"/>
              <a:gd name="connsiteX8542" fmla="*/ 3364443 w 5878513"/>
              <a:gd name="connsiteY8542" fmla="*/ 3936245 h 4571839"/>
              <a:gd name="connsiteX8543" fmla="*/ 3367618 w 5878513"/>
              <a:gd name="connsiteY8543" fmla="*/ 3936245 h 4571839"/>
              <a:gd name="connsiteX8544" fmla="*/ 3373968 w 5878513"/>
              <a:gd name="connsiteY8544" fmla="*/ 3938891 h 4571839"/>
              <a:gd name="connsiteX8545" fmla="*/ 3376614 w 5878513"/>
              <a:gd name="connsiteY8545" fmla="*/ 3936245 h 4571839"/>
              <a:gd name="connsiteX8546" fmla="*/ 3380318 w 5878513"/>
              <a:gd name="connsiteY8546" fmla="*/ 3942596 h 4571839"/>
              <a:gd name="connsiteX8547" fmla="*/ 3388784 w 5878513"/>
              <a:gd name="connsiteY8547" fmla="*/ 3948418 h 4571839"/>
              <a:gd name="connsiteX8548" fmla="*/ 3390372 w 5878513"/>
              <a:gd name="connsiteY8548" fmla="*/ 3945243 h 4571839"/>
              <a:gd name="connsiteX8549" fmla="*/ 3388784 w 5878513"/>
              <a:gd name="connsiteY8549" fmla="*/ 3942067 h 4571839"/>
              <a:gd name="connsiteX8550" fmla="*/ 3400955 w 5878513"/>
              <a:gd name="connsiteY8550" fmla="*/ 3952653 h 4571839"/>
              <a:gd name="connsiteX8551" fmla="*/ 3427414 w 5878513"/>
              <a:gd name="connsiteY8551" fmla="*/ 3977000 h 4571839"/>
              <a:gd name="connsiteX8552" fmla="*/ 3439055 w 5878513"/>
              <a:gd name="connsiteY8552" fmla="*/ 3995524 h 4571839"/>
              <a:gd name="connsiteX8553" fmla="*/ 3439055 w 5878513"/>
              <a:gd name="connsiteY8553" fmla="*/ 4005581 h 4571839"/>
              <a:gd name="connsiteX8554" fmla="*/ 3446464 w 5878513"/>
              <a:gd name="connsiteY8554" fmla="*/ 4006110 h 4571839"/>
              <a:gd name="connsiteX8555" fmla="*/ 3458105 w 5878513"/>
              <a:gd name="connsiteY8555" fmla="*/ 4003993 h 4571839"/>
              <a:gd name="connsiteX8556" fmla="*/ 3473980 w 5878513"/>
              <a:gd name="connsiteY8556" fmla="*/ 3997642 h 4571839"/>
              <a:gd name="connsiteX8557" fmla="*/ 3486151 w 5878513"/>
              <a:gd name="connsiteY8557" fmla="*/ 3997112 h 4571839"/>
              <a:gd name="connsiteX8558" fmla="*/ 3489326 w 5878513"/>
              <a:gd name="connsiteY8558" fmla="*/ 4004522 h 4571839"/>
              <a:gd name="connsiteX8559" fmla="*/ 3489326 w 5878513"/>
              <a:gd name="connsiteY8559" fmla="*/ 4018813 h 4571839"/>
              <a:gd name="connsiteX8560" fmla="*/ 3492501 w 5878513"/>
              <a:gd name="connsiteY8560" fmla="*/ 4025694 h 4571839"/>
              <a:gd name="connsiteX8561" fmla="*/ 3487739 w 5878513"/>
              <a:gd name="connsiteY8561" fmla="*/ 4027281 h 4571839"/>
              <a:gd name="connsiteX8562" fmla="*/ 3484034 w 5878513"/>
              <a:gd name="connsiteY8562" fmla="*/ 4036808 h 4571839"/>
              <a:gd name="connsiteX8563" fmla="*/ 3487209 w 5878513"/>
              <a:gd name="connsiteY8563" fmla="*/ 4041043 h 4571839"/>
              <a:gd name="connsiteX8564" fmla="*/ 3476097 w 5878513"/>
              <a:gd name="connsiteY8564" fmla="*/ 4039455 h 4571839"/>
              <a:gd name="connsiteX8565" fmla="*/ 3453343 w 5878513"/>
              <a:gd name="connsiteY8565" fmla="*/ 4028340 h 4571839"/>
              <a:gd name="connsiteX8566" fmla="*/ 3442230 w 5878513"/>
              <a:gd name="connsiteY8566" fmla="*/ 4023576 h 4571839"/>
              <a:gd name="connsiteX8567" fmla="*/ 3439584 w 5878513"/>
              <a:gd name="connsiteY8567" fmla="*/ 4028340 h 4571839"/>
              <a:gd name="connsiteX8568" fmla="*/ 3442230 w 5878513"/>
              <a:gd name="connsiteY8568" fmla="*/ 4036808 h 4571839"/>
              <a:gd name="connsiteX8569" fmla="*/ 3445934 w 5878513"/>
              <a:gd name="connsiteY8569" fmla="*/ 4044218 h 4571839"/>
              <a:gd name="connsiteX8570" fmla="*/ 3444347 w 5878513"/>
              <a:gd name="connsiteY8570" fmla="*/ 4053216 h 4571839"/>
              <a:gd name="connsiteX8571" fmla="*/ 3439584 w 5878513"/>
              <a:gd name="connsiteY8571" fmla="*/ 4057980 h 4571839"/>
              <a:gd name="connsiteX8572" fmla="*/ 3433764 w 5878513"/>
              <a:gd name="connsiteY8572" fmla="*/ 4057980 h 4571839"/>
              <a:gd name="connsiteX8573" fmla="*/ 3429001 w 5878513"/>
              <a:gd name="connsiteY8573" fmla="*/ 4060097 h 4571839"/>
              <a:gd name="connsiteX8574" fmla="*/ 3430059 w 5878513"/>
              <a:gd name="connsiteY8574" fmla="*/ 4063802 h 4571839"/>
              <a:gd name="connsiteX8575" fmla="*/ 3430059 w 5878513"/>
              <a:gd name="connsiteY8575" fmla="*/ 4068036 h 4571839"/>
              <a:gd name="connsiteX8576" fmla="*/ 3422122 w 5878513"/>
              <a:gd name="connsiteY8576" fmla="*/ 4070683 h 4571839"/>
              <a:gd name="connsiteX8577" fmla="*/ 3415243 w 5878513"/>
              <a:gd name="connsiteY8577" fmla="*/ 4074917 h 4571839"/>
              <a:gd name="connsiteX8578" fmla="*/ 3409422 w 5878513"/>
              <a:gd name="connsiteY8578" fmla="*/ 4070683 h 4571839"/>
              <a:gd name="connsiteX8579" fmla="*/ 3398839 w 5878513"/>
              <a:gd name="connsiteY8579" fmla="*/ 4069095 h 4571839"/>
              <a:gd name="connsiteX8580" fmla="*/ 3387726 w 5878513"/>
              <a:gd name="connsiteY8580" fmla="*/ 4070153 h 4571839"/>
              <a:gd name="connsiteX8581" fmla="*/ 3377143 w 5878513"/>
              <a:gd name="connsiteY8581" fmla="*/ 4068565 h 4571839"/>
              <a:gd name="connsiteX8582" fmla="*/ 3371322 w 5878513"/>
              <a:gd name="connsiteY8582" fmla="*/ 4064860 h 4571839"/>
              <a:gd name="connsiteX8583" fmla="*/ 3366559 w 5878513"/>
              <a:gd name="connsiteY8583" fmla="*/ 4070153 h 4571839"/>
              <a:gd name="connsiteX8584" fmla="*/ 3363384 w 5878513"/>
              <a:gd name="connsiteY8584" fmla="*/ 4082327 h 4571839"/>
              <a:gd name="connsiteX8585" fmla="*/ 3362855 w 5878513"/>
              <a:gd name="connsiteY8585" fmla="*/ 4100852 h 4571839"/>
              <a:gd name="connsiteX8586" fmla="*/ 3361268 w 5878513"/>
              <a:gd name="connsiteY8586" fmla="*/ 4113025 h 4571839"/>
              <a:gd name="connsiteX8587" fmla="*/ 3363384 w 5878513"/>
              <a:gd name="connsiteY8587" fmla="*/ 4115142 h 4571839"/>
              <a:gd name="connsiteX8588" fmla="*/ 3366559 w 5878513"/>
              <a:gd name="connsiteY8588" fmla="*/ 4111967 h 4571839"/>
              <a:gd name="connsiteX8589" fmla="*/ 3368676 w 5878513"/>
              <a:gd name="connsiteY8589" fmla="*/ 4114084 h 4571839"/>
              <a:gd name="connsiteX8590" fmla="*/ 3371322 w 5878513"/>
              <a:gd name="connsiteY8590" fmla="*/ 4123611 h 4571839"/>
              <a:gd name="connsiteX8591" fmla="*/ 3371322 w 5878513"/>
              <a:gd name="connsiteY8591" fmla="*/ 4137372 h 4571839"/>
              <a:gd name="connsiteX8592" fmla="*/ 3366030 w 5878513"/>
              <a:gd name="connsiteY8592" fmla="*/ 4144782 h 4571839"/>
              <a:gd name="connsiteX8593" fmla="*/ 3371322 w 5878513"/>
              <a:gd name="connsiteY8593" fmla="*/ 4153251 h 4571839"/>
              <a:gd name="connsiteX8594" fmla="*/ 3384022 w 5878513"/>
              <a:gd name="connsiteY8594" fmla="*/ 4170188 h 4571839"/>
              <a:gd name="connsiteX8595" fmla="*/ 3386668 w 5878513"/>
              <a:gd name="connsiteY8595" fmla="*/ 4179185 h 4571839"/>
              <a:gd name="connsiteX8596" fmla="*/ 3363384 w 5878513"/>
              <a:gd name="connsiteY8596" fmla="*/ 4161719 h 4571839"/>
              <a:gd name="connsiteX8597" fmla="*/ 3345922 w 5878513"/>
              <a:gd name="connsiteY8597" fmla="*/ 4143194 h 4571839"/>
              <a:gd name="connsiteX8598" fmla="*/ 3342218 w 5878513"/>
              <a:gd name="connsiteY8598" fmla="*/ 4141606 h 4571839"/>
              <a:gd name="connsiteX8599" fmla="*/ 3339043 w 5878513"/>
              <a:gd name="connsiteY8599" fmla="*/ 4141606 h 4571839"/>
              <a:gd name="connsiteX8600" fmla="*/ 3337455 w 5878513"/>
              <a:gd name="connsiteY8600" fmla="*/ 4145311 h 4571839"/>
              <a:gd name="connsiteX8601" fmla="*/ 3334809 w 5878513"/>
              <a:gd name="connsiteY8601" fmla="*/ 4148487 h 4571839"/>
              <a:gd name="connsiteX8602" fmla="*/ 3331634 w 5878513"/>
              <a:gd name="connsiteY8602" fmla="*/ 4147958 h 4571839"/>
              <a:gd name="connsiteX8603" fmla="*/ 3330576 w 5878513"/>
              <a:gd name="connsiteY8603" fmla="*/ 4151663 h 4571839"/>
              <a:gd name="connsiteX8604" fmla="*/ 3333222 w 5878513"/>
              <a:gd name="connsiteY8604" fmla="*/ 4156956 h 4571839"/>
              <a:gd name="connsiteX8605" fmla="*/ 3332164 w 5878513"/>
              <a:gd name="connsiteY8605" fmla="*/ 4160131 h 4571839"/>
              <a:gd name="connsiteX8606" fmla="*/ 3329518 w 5878513"/>
              <a:gd name="connsiteY8606" fmla="*/ 4160660 h 4571839"/>
              <a:gd name="connsiteX8607" fmla="*/ 3333222 w 5878513"/>
              <a:gd name="connsiteY8607" fmla="*/ 4163307 h 4571839"/>
              <a:gd name="connsiteX8608" fmla="*/ 3335868 w 5878513"/>
              <a:gd name="connsiteY8608" fmla="*/ 4168600 h 4571839"/>
              <a:gd name="connsiteX8609" fmla="*/ 3336926 w 5878513"/>
              <a:gd name="connsiteY8609" fmla="*/ 4171246 h 4571839"/>
              <a:gd name="connsiteX8610" fmla="*/ 3344334 w 5878513"/>
              <a:gd name="connsiteY8610" fmla="*/ 4173893 h 4571839"/>
              <a:gd name="connsiteX8611" fmla="*/ 3352272 w 5878513"/>
              <a:gd name="connsiteY8611" fmla="*/ 4175480 h 4571839"/>
              <a:gd name="connsiteX8612" fmla="*/ 3349626 w 5878513"/>
              <a:gd name="connsiteY8612" fmla="*/ 4178127 h 4571839"/>
              <a:gd name="connsiteX8613" fmla="*/ 3347509 w 5878513"/>
              <a:gd name="connsiteY8613" fmla="*/ 4179715 h 4571839"/>
              <a:gd name="connsiteX8614" fmla="*/ 3352801 w 5878513"/>
              <a:gd name="connsiteY8614" fmla="*/ 4191888 h 4571839"/>
              <a:gd name="connsiteX8615" fmla="*/ 3362855 w 5878513"/>
              <a:gd name="connsiteY8615" fmla="*/ 4216235 h 4571839"/>
              <a:gd name="connsiteX8616" fmla="*/ 3364972 w 5878513"/>
              <a:gd name="connsiteY8616" fmla="*/ 4228409 h 4571839"/>
              <a:gd name="connsiteX8617" fmla="*/ 3371322 w 5878513"/>
              <a:gd name="connsiteY8617" fmla="*/ 4232643 h 4571839"/>
              <a:gd name="connsiteX8618" fmla="*/ 3373968 w 5878513"/>
              <a:gd name="connsiteY8618" fmla="*/ 4236348 h 4571839"/>
              <a:gd name="connsiteX8619" fmla="*/ 3367618 w 5878513"/>
              <a:gd name="connsiteY8619" fmla="*/ 4236877 h 4571839"/>
              <a:gd name="connsiteX8620" fmla="*/ 3359151 w 5878513"/>
              <a:gd name="connsiteY8620" fmla="*/ 4229467 h 4571839"/>
              <a:gd name="connsiteX8621" fmla="*/ 3352801 w 5878513"/>
              <a:gd name="connsiteY8621" fmla="*/ 4215706 h 4571839"/>
              <a:gd name="connsiteX8622" fmla="*/ 3344334 w 5878513"/>
              <a:gd name="connsiteY8622" fmla="*/ 4201945 h 4571839"/>
              <a:gd name="connsiteX8623" fmla="*/ 3338514 w 5878513"/>
              <a:gd name="connsiteY8623" fmla="*/ 4197181 h 4571839"/>
              <a:gd name="connsiteX8624" fmla="*/ 3334809 w 5878513"/>
              <a:gd name="connsiteY8624" fmla="*/ 4199827 h 4571839"/>
              <a:gd name="connsiteX8625" fmla="*/ 3332164 w 5878513"/>
              <a:gd name="connsiteY8625" fmla="*/ 4205120 h 4571839"/>
              <a:gd name="connsiteX8626" fmla="*/ 3329518 w 5878513"/>
              <a:gd name="connsiteY8626" fmla="*/ 4205649 h 4571839"/>
              <a:gd name="connsiteX8627" fmla="*/ 3326872 w 5878513"/>
              <a:gd name="connsiteY8627" fmla="*/ 4203532 h 4571839"/>
              <a:gd name="connsiteX8628" fmla="*/ 3324755 w 5878513"/>
              <a:gd name="connsiteY8628" fmla="*/ 4198240 h 4571839"/>
              <a:gd name="connsiteX8629" fmla="*/ 3322639 w 5878513"/>
              <a:gd name="connsiteY8629" fmla="*/ 4198240 h 4571839"/>
              <a:gd name="connsiteX8630" fmla="*/ 3319993 w 5878513"/>
              <a:gd name="connsiteY8630" fmla="*/ 4200357 h 4571839"/>
              <a:gd name="connsiteX8631" fmla="*/ 3317876 w 5878513"/>
              <a:gd name="connsiteY8631" fmla="*/ 4195064 h 4571839"/>
              <a:gd name="connsiteX8632" fmla="*/ 3314701 w 5878513"/>
              <a:gd name="connsiteY8632" fmla="*/ 4189771 h 4571839"/>
              <a:gd name="connsiteX8633" fmla="*/ 3316818 w 5878513"/>
              <a:gd name="connsiteY8633" fmla="*/ 4189242 h 4571839"/>
              <a:gd name="connsiteX8634" fmla="*/ 3319993 w 5878513"/>
              <a:gd name="connsiteY8634" fmla="*/ 4192947 h 4571839"/>
              <a:gd name="connsiteX8635" fmla="*/ 3322639 w 5878513"/>
              <a:gd name="connsiteY8635" fmla="*/ 4194535 h 4571839"/>
              <a:gd name="connsiteX8636" fmla="*/ 3323168 w 5878513"/>
              <a:gd name="connsiteY8636" fmla="*/ 4189771 h 4571839"/>
              <a:gd name="connsiteX8637" fmla="*/ 3315759 w 5878513"/>
              <a:gd name="connsiteY8637" fmla="*/ 4184478 h 4571839"/>
              <a:gd name="connsiteX8638" fmla="*/ 3311526 w 5878513"/>
              <a:gd name="connsiteY8638" fmla="*/ 4182361 h 4571839"/>
              <a:gd name="connsiteX8639" fmla="*/ 3314701 w 5878513"/>
              <a:gd name="connsiteY8639" fmla="*/ 4169129 h 4571839"/>
              <a:gd name="connsiteX8640" fmla="*/ 3316289 w 5878513"/>
              <a:gd name="connsiteY8640" fmla="*/ 4154838 h 4571839"/>
              <a:gd name="connsiteX8641" fmla="*/ 3321051 w 5878513"/>
              <a:gd name="connsiteY8641" fmla="*/ 4154838 h 4571839"/>
              <a:gd name="connsiteX8642" fmla="*/ 3325284 w 5878513"/>
              <a:gd name="connsiteY8642" fmla="*/ 4153251 h 4571839"/>
              <a:gd name="connsiteX8643" fmla="*/ 3322639 w 5878513"/>
              <a:gd name="connsiteY8643" fmla="*/ 4148487 h 4571839"/>
              <a:gd name="connsiteX8644" fmla="*/ 3311526 w 5878513"/>
              <a:gd name="connsiteY8644" fmla="*/ 4146899 h 4571839"/>
              <a:gd name="connsiteX8645" fmla="*/ 3307822 w 5878513"/>
              <a:gd name="connsiteY8645" fmla="*/ 4149546 h 4571839"/>
              <a:gd name="connsiteX8646" fmla="*/ 3304647 w 5878513"/>
              <a:gd name="connsiteY8646" fmla="*/ 4143194 h 4571839"/>
              <a:gd name="connsiteX8647" fmla="*/ 3295122 w 5878513"/>
              <a:gd name="connsiteY8647" fmla="*/ 4131021 h 4571839"/>
              <a:gd name="connsiteX8648" fmla="*/ 3293534 w 5878513"/>
              <a:gd name="connsiteY8648" fmla="*/ 4124140 h 4571839"/>
              <a:gd name="connsiteX8649" fmla="*/ 3302001 w 5878513"/>
              <a:gd name="connsiteY8649" fmla="*/ 4113554 h 4571839"/>
              <a:gd name="connsiteX8650" fmla="*/ 3311526 w 5878513"/>
              <a:gd name="connsiteY8650" fmla="*/ 4108262 h 4571839"/>
              <a:gd name="connsiteX8651" fmla="*/ 3310997 w 5878513"/>
              <a:gd name="connsiteY8651" fmla="*/ 4103498 h 4571839"/>
              <a:gd name="connsiteX8652" fmla="*/ 3304118 w 5878513"/>
              <a:gd name="connsiteY8652" fmla="*/ 4094500 h 4571839"/>
              <a:gd name="connsiteX8653" fmla="*/ 3299355 w 5878513"/>
              <a:gd name="connsiteY8653" fmla="*/ 4089737 h 4571839"/>
              <a:gd name="connsiteX8654" fmla="*/ 3300943 w 5878513"/>
              <a:gd name="connsiteY8654" fmla="*/ 4083915 h 4571839"/>
              <a:gd name="connsiteX8655" fmla="*/ 3295651 w 5878513"/>
              <a:gd name="connsiteY8655" fmla="*/ 4071741 h 4571839"/>
              <a:gd name="connsiteX8656" fmla="*/ 3285068 w 5878513"/>
              <a:gd name="connsiteY8656" fmla="*/ 4057980 h 4571839"/>
              <a:gd name="connsiteX8657" fmla="*/ 3277659 w 5878513"/>
              <a:gd name="connsiteY8657" fmla="*/ 4044748 h 4571839"/>
              <a:gd name="connsiteX8658" fmla="*/ 3277659 w 5878513"/>
              <a:gd name="connsiteY8658" fmla="*/ 4037867 h 4571839"/>
              <a:gd name="connsiteX8659" fmla="*/ 3267605 w 5878513"/>
              <a:gd name="connsiteY8659" fmla="*/ 4026752 h 4571839"/>
              <a:gd name="connsiteX8660" fmla="*/ 3243264 w 5878513"/>
              <a:gd name="connsiteY8660" fmla="*/ 4007698 h 4571839"/>
              <a:gd name="connsiteX8661" fmla="*/ 3230034 w 5878513"/>
              <a:gd name="connsiteY8661" fmla="*/ 4000817 h 4571839"/>
              <a:gd name="connsiteX8662" fmla="*/ 3233209 w 5878513"/>
              <a:gd name="connsiteY8662" fmla="*/ 3997642 h 4571839"/>
              <a:gd name="connsiteX8663" fmla="*/ 3236384 w 5878513"/>
              <a:gd name="connsiteY8663" fmla="*/ 3997112 h 4571839"/>
              <a:gd name="connsiteX8664" fmla="*/ 3228447 w 5878513"/>
              <a:gd name="connsiteY8664" fmla="*/ 3989173 h 4571839"/>
              <a:gd name="connsiteX8665" fmla="*/ 3215747 w 5878513"/>
              <a:gd name="connsiteY8665" fmla="*/ 3978058 h 4571839"/>
              <a:gd name="connsiteX8666" fmla="*/ 3210984 w 5878513"/>
              <a:gd name="connsiteY8666" fmla="*/ 3969590 h 4571839"/>
              <a:gd name="connsiteX8667" fmla="*/ 3212572 w 5878513"/>
              <a:gd name="connsiteY8667" fmla="*/ 3964826 h 4571839"/>
              <a:gd name="connsiteX8668" fmla="*/ 3202518 w 5878513"/>
              <a:gd name="connsiteY8668" fmla="*/ 3957416 h 4571839"/>
              <a:gd name="connsiteX8669" fmla="*/ 3189818 w 5878513"/>
              <a:gd name="connsiteY8669" fmla="*/ 3941538 h 4571839"/>
              <a:gd name="connsiteX8670" fmla="*/ 3184526 w 5878513"/>
              <a:gd name="connsiteY8670" fmla="*/ 3933069 h 4571839"/>
              <a:gd name="connsiteX8671" fmla="*/ 3186643 w 5878513"/>
              <a:gd name="connsiteY8671" fmla="*/ 3930423 h 4571839"/>
              <a:gd name="connsiteX8672" fmla="*/ 3192993 w 5878513"/>
              <a:gd name="connsiteY8672" fmla="*/ 3931481 h 4571839"/>
              <a:gd name="connsiteX8673" fmla="*/ 3196697 w 5878513"/>
              <a:gd name="connsiteY8673" fmla="*/ 3933069 h 4571839"/>
              <a:gd name="connsiteX8674" fmla="*/ 3197226 w 5878513"/>
              <a:gd name="connsiteY8674" fmla="*/ 3927776 h 4571839"/>
              <a:gd name="connsiteX8675" fmla="*/ 3191934 w 5878513"/>
              <a:gd name="connsiteY8675" fmla="*/ 3917720 h 4571839"/>
              <a:gd name="connsiteX8676" fmla="*/ 3189818 w 5878513"/>
              <a:gd name="connsiteY8676" fmla="*/ 3912427 h 4571839"/>
              <a:gd name="connsiteX8677" fmla="*/ 3183468 w 5878513"/>
              <a:gd name="connsiteY8677" fmla="*/ 3910839 h 4571839"/>
              <a:gd name="connsiteX8678" fmla="*/ 3174472 w 5878513"/>
              <a:gd name="connsiteY8678" fmla="*/ 3902371 h 4571839"/>
              <a:gd name="connsiteX8679" fmla="*/ 3166005 w 5878513"/>
              <a:gd name="connsiteY8679" fmla="*/ 3891785 h 4571839"/>
              <a:gd name="connsiteX8680" fmla="*/ 3156480 w 5878513"/>
              <a:gd name="connsiteY8680" fmla="*/ 3881729 h 4571839"/>
              <a:gd name="connsiteX8681" fmla="*/ 3150130 w 5878513"/>
              <a:gd name="connsiteY8681" fmla="*/ 3879612 h 4571839"/>
              <a:gd name="connsiteX8682" fmla="*/ 3148014 w 5878513"/>
              <a:gd name="connsiteY8682" fmla="*/ 3889668 h 4571839"/>
              <a:gd name="connsiteX8683" fmla="*/ 3150130 w 5878513"/>
              <a:gd name="connsiteY8683" fmla="*/ 3910839 h 4571839"/>
              <a:gd name="connsiteX8684" fmla="*/ 3149601 w 5878513"/>
              <a:gd name="connsiteY8684" fmla="*/ 3920896 h 4571839"/>
              <a:gd name="connsiteX8685" fmla="*/ 3148543 w 5878513"/>
              <a:gd name="connsiteY8685" fmla="*/ 3921425 h 4571839"/>
              <a:gd name="connsiteX8686" fmla="*/ 3144839 w 5878513"/>
              <a:gd name="connsiteY8686" fmla="*/ 3926188 h 4571839"/>
              <a:gd name="connsiteX8687" fmla="*/ 3148014 w 5878513"/>
              <a:gd name="connsiteY8687" fmla="*/ 3929364 h 4571839"/>
              <a:gd name="connsiteX8688" fmla="*/ 3144839 w 5878513"/>
              <a:gd name="connsiteY8688" fmla="*/ 3930423 h 4571839"/>
              <a:gd name="connsiteX8689" fmla="*/ 3141134 w 5878513"/>
              <a:gd name="connsiteY8689" fmla="*/ 3927776 h 4571839"/>
              <a:gd name="connsiteX8690" fmla="*/ 3140076 w 5878513"/>
              <a:gd name="connsiteY8690" fmla="*/ 3931481 h 4571839"/>
              <a:gd name="connsiteX8691" fmla="*/ 3144839 w 5878513"/>
              <a:gd name="connsiteY8691" fmla="*/ 3934657 h 4571839"/>
              <a:gd name="connsiteX8692" fmla="*/ 3141134 w 5878513"/>
              <a:gd name="connsiteY8692" fmla="*/ 3937303 h 4571839"/>
              <a:gd name="connsiteX8693" fmla="*/ 3140076 w 5878513"/>
              <a:gd name="connsiteY8693" fmla="*/ 3949477 h 4571839"/>
              <a:gd name="connsiteX8694" fmla="*/ 3137430 w 5878513"/>
              <a:gd name="connsiteY8694" fmla="*/ 3952653 h 4571839"/>
              <a:gd name="connsiteX8695" fmla="*/ 3141134 w 5878513"/>
              <a:gd name="connsiteY8695" fmla="*/ 3963238 h 4571839"/>
              <a:gd name="connsiteX8696" fmla="*/ 3144309 w 5878513"/>
              <a:gd name="connsiteY8696" fmla="*/ 3984939 h 4571839"/>
              <a:gd name="connsiteX8697" fmla="*/ 3148543 w 5878513"/>
              <a:gd name="connsiteY8697" fmla="*/ 3994466 h 4571839"/>
              <a:gd name="connsiteX8698" fmla="*/ 3144309 w 5878513"/>
              <a:gd name="connsiteY8698" fmla="*/ 4021459 h 4571839"/>
              <a:gd name="connsiteX8699" fmla="*/ 3137430 w 5878513"/>
              <a:gd name="connsiteY8699" fmla="*/ 4063273 h 4571839"/>
              <a:gd name="connsiteX8700" fmla="*/ 3128964 w 5878513"/>
              <a:gd name="connsiteY8700" fmla="*/ 4085502 h 4571839"/>
              <a:gd name="connsiteX8701" fmla="*/ 3131080 w 5878513"/>
              <a:gd name="connsiteY8701" fmla="*/ 4089207 h 4571839"/>
              <a:gd name="connsiteX8702" fmla="*/ 3133197 w 5878513"/>
              <a:gd name="connsiteY8702" fmla="*/ 4092383 h 4571839"/>
              <a:gd name="connsiteX8703" fmla="*/ 3128964 w 5878513"/>
              <a:gd name="connsiteY8703" fmla="*/ 4096088 h 4571839"/>
              <a:gd name="connsiteX8704" fmla="*/ 3122614 w 5878513"/>
              <a:gd name="connsiteY8704" fmla="*/ 4096088 h 4571839"/>
              <a:gd name="connsiteX8705" fmla="*/ 3124201 w 5878513"/>
              <a:gd name="connsiteY8705" fmla="*/ 4098205 h 4571839"/>
              <a:gd name="connsiteX8706" fmla="*/ 3125259 w 5878513"/>
              <a:gd name="connsiteY8706" fmla="*/ 4101381 h 4571839"/>
              <a:gd name="connsiteX8707" fmla="*/ 3118380 w 5878513"/>
              <a:gd name="connsiteY8707" fmla="*/ 4103498 h 4571839"/>
              <a:gd name="connsiteX8708" fmla="*/ 3110443 w 5878513"/>
              <a:gd name="connsiteY8708" fmla="*/ 4115672 h 4571839"/>
              <a:gd name="connsiteX8709" fmla="*/ 3106739 w 5878513"/>
              <a:gd name="connsiteY8709" fmla="*/ 4123611 h 4571839"/>
              <a:gd name="connsiteX8710" fmla="*/ 3103564 w 5878513"/>
              <a:gd name="connsiteY8710" fmla="*/ 4123611 h 4571839"/>
              <a:gd name="connsiteX8711" fmla="*/ 3099859 w 5878513"/>
              <a:gd name="connsiteY8711" fmla="*/ 4120964 h 4571839"/>
              <a:gd name="connsiteX8712" fmla="*/ 3099859 w 5878513"/>
              <a:gd name="connsiteY8712" fmla="*/ 4126257 h 4571839"/>
              <a:gd name="connsiteX8713" fmla="*/ 3095097 w 5878513"/>
              <a:gd name="connsiteY8713" fmla="*/ 4133138 h 4571839"/>
              <a:gd name="connsiteX8714" fmla="*/ 3088218 w 5878513"/>
              <a:gd name="connsiteY8714" fmla="*/ 4137372 h 4571839"/>
              <a:gd name="connsiteX8715" fmla="*/ 3082397 w 5878513"/>
              <a:gd name="connsiteY8715" fmla="*/ 4143194 h 4571839"/>
              <a:gd name="connsiteX8716" fmla="*/ 3080809 w 5878513"/>
              <a:gd name="connsiteY8716" fmla="*/ 4148487 h 4571839"/>
              <a:gd name="connsiteX8717" fmla="*/ 3068639 w 5878513"/>
              <a:gd name="connsiteY8717" fmla="*/ 4141606 h 4571839"/>
              <a:gd name="connsiteX8718" fmla="*/ 3044826 w 5878513"/>
              <a:gd name="connsiteY8718" fmla="*/ 4137901 h 4571839"/>
              <a:gd name="connsiteX8719" fmla="*/ 3020484 w 5878513"/>
              <a:gd name="connsiteY8719" fmla="*/ 4138960 h 4571839"/>
              <a:gd name="connsiteX8720" fmla="*/ 2997201 w 5878513"/>
              <a:gd name="connsiteY8720" fmla="*/ 4134726 h 4571839"/>
              <a:gd name="connsiteX8721" fmla="*/ 2985030 w 5878513"/>
              <a:gd name="connsiteY8721" fmla="*/ 4127845 h 4571839"/>
              <a:gd name="connsiteX8722" fmla="*/ 2987147 w 5878513"/>
              <a:gd name="connsiteY8722" fmla="*/ 4123611 h 4571839"/>
              <a:gd name="connsiteX8723" fmla="*/ 2983972 w 5878513"/>
              <a:gd name="connsiteY8723" fmla="*/ 4114084 h 4571839"/>
              <a:gd name="connsiteX8724" fmla="*/ 2982384 w 5878513"/>
              <a:gd name="connsiteY8724" fmla="*/ 4110379 h 4571839"/>
              <a:gd name="connsiteX8725" fmla="*/ 2999318 w 5878513"/>
              <a:gd name="connsiteY8725" fmla="*/ 4110379 h 4571839"/>
              <a:gd name="connsiteX8726" fmla="*/ 3033714 w 5878513"/>
              <a:gd name="connsiteY8726" fmla="*/ 4114084 h 4571839"/>
              <a:gd name="connsiteX8727" fmla="*/ 3049589 w 5878513"/>
              <a:gd name="connsiteY8727" fmla="*/ 4114084 h 4571839"/>
              <a:gd name="connsiteX8728" fmla="*/ 3051705 w 5878513"/>
              <a:gd name="connsiteY8728" fmla="*/ 4108791 h 4571839"/>
              <a:gd name="connsiteX8729" fmla="*/ 3049589 w 5878513"/>
              <a:gd name="connsiteY8729" fmla="*/ 4105086 h 4571839"/>
              <a:gd name="connsiteX8730" fmla="*/ 3047472 w 5878513"/>
              <a:gd name="connsiteY8730" fmla="*/ 4104557 h 4571839"/>
              <a:gd name="connsiteX8731" fmla="*/ 3044826 w 5878513"/>
              <a:gd name="connsiteY8731" fmla="*/ 4108262 h 4571839"/>
              <a:gd name="connsiteX8732" fmla="*/ 3042709 w 5878513"/>
              <a:gd name="connsiteY8732" fmla="*/ 4106144 h 4571839"/>
              <a:gd name="connsiteX8733" fmla="*/ 3044826 w 5878513"/>
              <a:gd name="connsiteY8733" fmla="*/ 4100852 h 4571839"/>
              <a:gd name="connsiteX8734" fmla="*/ 3040593 w 5878513"/>
              <a:gd name="connsiteY8734" fmla="*/ 4092912 h 4571839"/>
              <a:gd name="connsiteX8735" fmla="*/ 3020484 w 5878513"/>
              <a:gd name="connsiteY8735" fmla="*/ 4085502 h 4571839"/>
              <a:gd name="connsiteX8736" fmla="*/ 3009372 w 5878513"/>
              <a:gd name="connsiteY8736" fmla="*/ 4080739 h 4571839"/>
              <a:gd name="connsiteX8737" fmla="*/ 3007784 w 5878513"/>
              <a:gd name="connsiteY8737" fmla="*/ 4075446 h 4571839"/>
              <a:gd name="connsiteX8738" fmla="*/ 3005139 w 5878513"/>
              <a:gd name="connsiteY8738" fmla="*/ 4070683 h 4571839"/>
              <a:gd name="connsiteX8739" fmla="*/ 2997201 w 5878513"/>
              <a:gd name="connsiteY8739" fmla="*/ 4069095 h 4571839"/>
              <a:gd name="connsiteX8740" fmla="*/ 2980797 w 5878513"/>
              <a:gd name="connsiteY8740" fmla="*/ 4061155 h 4571839"/>
              <a:gd name="connsiteX8741" fmla="*/ 2976564 w 5878513"/>
              <a:gd name="connsiteY8741" fmla="*/ 4055863 h 4571839"/>
              <a:gd name="connsiteX8742" fmla="*/ 2962805 w 5878513"/>
              <a:gd name="connsiteY8742" fmla="*/ 4051628 h 4571839"/>
              <a:gd name="connsiteX8743" fmla="*/ 2942168 w 5878513"/>
              <a:gd name="connsiteY8743" fmla="*/ 4043689 h 4571839"/>
              <a:gd name="connsiteX8744" fmla="*/ 2932114 w 5878513"/>
              <a:gd name="connsiteY8744" fmla="*/ 4035221 h 4571839"/>
              <a:gd name="connsiteX8745" fmla="*/ 2928939 w 5878513"/>
              <a:gd name="connsiteY8745" fmla="*/ 4029928 h 4571839"/>
              <a:gd name="connsiteX8746" fmla="*/ 2941109 w 5878513"/>
              <a:gd name="connsiteY8746" fmla="*/ 4039455 h 4571839"/>
              <a:gd name="connsiteX8747" fmla="*/ 2970214 w 5878513"/>
              <a:gd name="connsiteY8747" fmla="*/ 4050041 h 4571839"/>
              <a:gd name="connsiteX8748" fmla="*/ 2983443 w 5878513"/>
              <a:gd name="connsiteY8748" fmla="*/ 4051099 h 4571839"/>
              <a:gd name="connsiteX8749" fmla="*/ 2983443 w 5878513"/>
              <a:gd name="connsiteY8749" fmla="*/ 4047923 h 4571839"/>
              <a:gd name="connsiteX8750" fmla="*/ 2979209 w 5878513"/>
              <a:gd name="connsiteY8750" fmla="*/ 4044748 h 4571839"/>
              <a:gd name="connsiteX8751" fmla="*/ 2970214 w 5878513"/>
              <a:gd name="connsiteY8751" fmla="*/ 4042631 h 4571839"/>
              <a:gd name="connsiteX8752" fmla="*/ 2965980 w 5878513"/>
              <a:gd name="connsiteY8752" fmla="*/ 4041043 h 4571839"/>
              <a:gd name="connsiteX8753" fmla="*/ 2972859 w 5878513"/>
              <a:gd name="connsiteY8753" fmla="*/ 4038926 h 4571839"/>
              <a:gd name="connsiteX8754" fmla="*/ 2978151 w 5878513"/>
              <a:gd name="connsiteY8754" fmla="*/ 4040513 h 4571839"/>
              <a:gd name="connsiteX8755" fmla="*/ 2978151 w 5878513"/>
              <a:gd name="connsiteY8755" fmla="*/ 4035750 h 4571839"/>
              <a:gd name="connsiteX8756" fmla="*/ 2973918 w 5878513"/>
              <a:gd name="connsiteY8756" fmla="*/ 4032574 h 4571839"/>
              <a:gd name="connsiteX8757" fmla="*/ 2964393 w 5878513"/>
              <a:gd name="connsiteY8757" fmla="*/ 4032574 h 4571839"/>
              <a:gd name="connsiteX8758" fmla="*/ 2958043 w 5878513"/>
              <a:gd name="connsiteY8758" fmla="*/ 4032574 h 4571839"/>
              <a:gd name="connsiteX8759" fmla="*/ 2957514 w 5878513"/>
              <a:gd name="connsiteY8759" fmla="*/ 4027281 h 4571839"/>
              <a:gd name="connsiteX8760" fmla="*/ 2950634 w 5878513"/>
              <a:gd name="connsiteY8760" fmla="*/ 4019871 h 4571839"/>
              <a:gd name="connsiteX8761" fmla="*/ 2936876 w 5878513"/>
              <a:gd name="connsiteY8761" fmla="*/ 4012991 h 4571839"/>
              <a:gd name="connsiteX8762" fmla="*/ 2928939 w 5878513"/>
              <a:gd name="connsiteY8762" fmla="*/ 4011403 h 4571839"/>
              <a:gd name="connsiteX8763" fmla="*/ 2929997 w 5878513"/>
              <a:gd name="connsiteY8763" fmla="*/ 4016696 h 4571839"/>
              <a:gd name="connsiteX8764" fmla="*/ 2930526 w 5878513"/>
              <a:gd name="connsiteY8764" fmla="*/ 4021459 h 4571839"/>
              <a:gd name="connsiteX8765" fmla="*/ 2926293 w 5878513"/>
              <a:gd name="connsiteY8765" fmla="*/ 4021989 h 4571839"/>
              <a:gd name="connsiteX8766" fmla="*/ 2921530 w 5878513"/>
              <a:gd name="connsiteY8766" fmla="*/ 4023047 h 4571839"/>
              <a:gd name="connsiteX8767" fmla="*/ 2921530 w 5878513"/>
              <a:gd name="connsiteY8767" fmla="*/ 4025694 h 4571839"/>
              <a:gd name="connsiteX8768" fmla="*/ 2923647 w 5878513"/>
              <a:gd name="connsiteY8768" fmla="*/ 4030457 h 4571839"/>
              <a:gd name="connsiteX8769" fmla="*/ 2927880 w 5878513"/>
              <a:gd name="connsiteY8769" fmla="*/ 4032574 h 4571839"/>
              <a:gd name="connsiteX8770" fmla="*/ 2924705 w 5878513"/>
              <a:gd name="connsiteY8770" fmla="*/ 4034162 h 4571839"/>
              <a:gd name="connsiteX8771" fmla="*/ 2923647 w 5878513"/>
              <a:gd name="connsiteY8771" fmla="*/ 4037867 h 4571839"/>
              <a:gd name="connsiteX8772" fmla="*/ 2926822 w 5878513"/>
              <a:gd name="connsiteY8772" fmla="*/ 4045806 h 4571839"/>
              <a:gd name="connsiteX8773" fmla="*/ 2929997 w 5878513"/>
              <a:gd name="connsiteY8773" fmla="*/ 4050041 h 4571839"/>
              <a:gd name="connsiteX8774" fmla="*/ 2928409 w 5878513"/>
              <a:gd name="connsiteY8774" fmla="*/ 4051628 h 4571839"/>
              <a:gd name="connsiteX8775" fmla="*/ 2924705 w 5878513"/>
              <a:gd name="connsiteY8775" fmla="*/ 4049511 h 4571839"/>
              <a:gd name="connsiteX8776" fmla="*/ 2922059 w 5878513"/>
              <a:gd name="connsiteY8776" fmla="*/ 4042631 h 4571839"/>
              <a:gd name="connsiteX8777" fmla="*/ 2923647 w 5878513"/>
              <a:gd name="connsiteY8777" fmla="*/ 4041043 h 4571839"/>
              <a:gd name="connsiteX8778" fmla="*/ 2919943 w 5878513"/>
              <a:gd name="connsiteY8778" fmla="*/ 4038926 h 4571839"/>
              <a:gd name="connsiteX8779" fmla="*/ 2919943 w 5878513"/>
              <a:gd name="connsiteY8779" fmla="*/ 4040513 h 4571839"/>
              <a:gd name="connsiteX8780" fmla="*/ 2916768 w 5878513"/>
              <a:gd name="connsiteY8780" fmla="*/ 4040513 h 4571839"/>
              <a:gd name="connsiteX8781" fmla="*/ 2916239 w 5878513"/>
              <a:gd name="connsiteY8781" fmla="*/ 4037338 h 4571839"/>
              <a:gd name="connsiteX8782" fmla="*/ 2913064 w 5878513"/>
              <a:gd name="connsiteY8782" fmla="*/ 4038926 h 4571839"/>
              <a:gd name="connsiteX8783" fmla="*/ 2907243 w 5878513"/>
              <a:gd name="connsiteY8783" fmla="*/ 4044748 h 4571839"/>
              <a:gd name="connsiteX8784" fmla="*/ 2905655 w 5878513"/>
              <a:gd name="connsiteY8784" fmla="*/ 4051099 h 4571839"/>
              <a:gd name="connsiteX8785" fmla="*/ 2902480 w 5878513"/>
              <a:gd name="connsiteY8785" fmla="*/ 4047923 h 4571839"/>
              <a:gd name="connsiteX8786" fmla="*/ 2895601 w 5878513"/>
              <a:gd name="connsiteY8786" fmla="*/ 4047394 h 4571839"/>
              <a:gd name="connsiteX8787" fmla="*/ 2885018 w 5878513"/>
              <a:gd name="connsiteY8787" fmla="*/ 4048982 h 4571839"/>
              <a:gd name="connsiteX8788" fmla="*/ 2877080 w 5878513"/>
              <a:gd name="connsiteY8788" fmla="*/ 4046336 h 4571839"/>
              <a:gd name="connsiteX8789" fmla="*/ 2874964 w 5878513"/>
              <a:gd name="connsiteY8789" fmla="*/ 4048982 h 4571839"/>
              <a:gd name="connsiteX8790" fmla="*/ 2876551 w 5878513"/>
              <a:gd name="connsiteY8790" fmla="*/ 4054275 h 4571839"/>
              <a:gd name="connsiteX8791" fmla="*/ 2874434 w 5878513"/>
              <a:gd name="connsiteY8791" fmla="*/ 4054275 h 4571839"/>
              <a:gd name="connsiteX8792" fmla="*/ 2871789 w 5878513"/>
              <a:gd name="connsiteY8792" fmla="*/ 4051628 h 4571839"/>
              <a:gd name="connsiteX8793" fmla="*/ 2872847 w 5878513"/>
              <a:gd name="connsiteY8793" fmla="*/ 4049511 h 4571839"/>
              <a:gd name="connsiteX8794" fmla="*/ 2861205 w 5878513"/>
              <a:gd name="connsiteY8794" fmla="*/ 4042631 h 4571839"/>
              <a:gd name="connsiteX8795" fmla="*/ 2850093 w 5878513"/>
              <a:gd name="connsiteY8795" fmla="*/ 4037338 h 4571839"/>
              <a:gd name="connsiteX8796" fmla="*/ 2843743 w 5878513"/>
              <a:gd name="connsiteY8796" fmla="*/ 4038926 h 4571839"/>
              <a:gd name="connsiteX8797" fmla="*/ 2831572 w 5878513"/>
              <a:gd name="connsiteY8797" fmla="*/ 4040513 h 4571839"/>
              <a:gd name="connsiteX8798" fmla="*/ 2824164 w 5878513"/>
              <a:gd name="connsiteY8798" fmla="*/ 4035221 h 4571839"/>
              <a:gd name="connsiteX8799" fmla="*/ 2820989 w 5878513"/>
              <a:gd name="connsiteY8799" fmla="*/ 4044218 h 4571839"/>
              <a:gd name="connsiteX8800" fmla="*/ 2815697 w 5878513"/>
              <a:gd name="connsiteY8800" fmla="*/ 4051628 h 4571839"/>
              <a:gd name="connsiteX8801" fmla="*/ 2806701 w 5878513"/>
              <a:gd name="connsiteY8801" fmla="*/ 4049511 h 4571839"/>
              <a:gd name="connsiteX8802" fmla="*/ 2791884 w 5878513"/>
              <a:gd name="connsiteY8802" fmla="*/ 4036808 h 4571839"/>
              <a:gd name="connsiteX8803" fmla="*/ 2779184 w 5878513"/>
              <a:gd name="connsiteY8803" fmla="*/ 4021989 h 4571839"/>
              <a:gd name="connsiteX8804" fmla="*/ 2769130 w 5878513"/>
              <a:gd name="connsiteY8804" fmla="*/ 4016696 h 4571839"/>
              <a:gd name="connsiteX8805" fmla="*/ 2760664 w 5878513"/>
              <a:gd name="connsiteY8805" fmla="*/ 4018284 h 4571839"/>
              <a:gd name="connsiteX8806" fmla="*/ 2755901 w 5878513"/>
              <a:gd name="connsiteY8806" fmla="*/ 4021459 h 4571839"/>
              <a:gd name="connsiteX8807" fmla="*/ 2755372 w 5878513"/>
              <a:gd name="connsiteY8807" fmla="*/ 4016696 h 4571839"/>
              <a:gd name="connsiteX8808" fmla="*/ 2758547 w 5878513"/>
              <a:gd name="connsiteY8808" fmla="*/ 4010874 h 4571839"/>
              <a:gd name="connsiteX8809" fmla="*/ 2762251 w 5878513"/>
              <a:gd name="connsiteY8809" fmla="*/ 4009286 h 4571839"/>
              <a:gd name="connsiteX8810" fmla="*/ 2751668 w 5878513"/>
              <a:gd name="connsiteY8810" fmla="*/ 3992349 h 4571839"/>
              <a:gd name="connsiteX8811" fmla="*/ 2720447 w 5878513"/>
              <a:gd name="connsiteY8811" fmla="*/ 3961121 h 4571839"/>
              <a:gd name="connsiteX8812" fmla="*/ 2703514 w 5878513"/>
              <a:gd name="connsiteY8812" fmla="*/ 3948948 h 4571839"/>
              <a:gd name="connsiteX8813" fmla="*/ 2701397 w 5878513"/>
              <a:gd name="connsiteY8813" fmla="*/ 3955828 h 4571839"/>
              <a:gd name="connsiteX8814" fmla="*/ 2703514 w 5878513"/>
              <a:gd name="connsiteY8814" fmla="*/ 3961650 h 4571839"/>
              <a:gd name="connsiteX8815" fmla="*/ 2697693 w 5878513"/>
              <a:gd name="connsiteY8815" fmla="*/ 3967473 h 4571839"/>
              <a:gd name="connsiteX8816" fmla="*/ 2694518 w 5878513"/>
              <a:gd name="connsiteY8816" fmla="*/ 3975412 h 4571839"/>
              <a:gd name="connsiteX8817" fmla="*/ 2691343 w 5878513"/>
              <a:gd name="connsiteY8817" fmla="*/ 3969590 h 4571839"/>
              <a:gd name="connsiteX8818" fmla="*/ 2686051 w 5878513"/>
              <a:gd name="connsiteY8818" fmla="*/ 3962709 h 4571839"/>
              <a:gd name="connsiteX8819" fmla="*/ 2687639 w 5878513"/>
              <a:gd name="connsiteY8819" fmla="*/ 3962709 h 4571839"/>
              <a:gd name="connsiteX8820" fmla="*/ 2689755 w 5878513"/>
              <a:gd name="connsiteY8820" fmla="*/ 3959533 h 4571839"/>
              <a:gd name="connsiteX8821" fmla="*/ 2686580 w 5878513"/>
              <a:gd name="connsiteY8821" fmla="*/ 3957945 h 4571839"/>
              <a:gd name="connsiteX8822" fmla="*/ 2690814 w 5878513"/>
              <a:gd name="connsiteY8822" fmla="*/ 3956358 h 4571839"/>
              <a:gd name="connsiteX8823" fmla="*/ 2694518 w 5878513"/>
              <a:gd name="connsiteY8823" fmla="*/ 3957416 h 4571839"/>
              <a:gd name="connsiteX8824" fmla="*/ 2691343 w 5878513"/>
              <a:gd name="connsiteY8824" fmla="*/ 3954240 h 4571839"/>
              <a:gd name="connsiteX8825" fmla="*/ 2686580 w 5878513"/>
              <a:gd name="connsiteY8825" fmla="*/ 3948948 h 4571839"/>
              <a:gd name="connsiteX8826" fmla="*/ 2683934 w 5878513"/>
              <a:gd name="connsiteY8826" fmla="*/ 3949477 h 4571839"/>
              <a:gd name="connsiteX8827" fmla="*/ 2680759 w 5878513"/>
              <a:gd name="connsiteY8827" fmla="*/ 3952123 h 4571839"/>
              <a:gd name="connsiteX8828" fmla="*/ 2678643 w 5878513"/>
              <a:gd name="connsiteY8828" fmla="*/ 3949477 h 4571839"/>
              <a:gd name="connsiteX8829" fmla="*/ 2679172 w 5878513"/>
              <a:gd name="connsiteY8829" fmla="*/ 3944184 h 4571839"/>
              <a:gd name="connsiteX8830" fmla="*/ 2681289 w 5878513"/>
              <a:gd name="connsiteY8830" fmla="*/ 3941538 h 4571839"/>
              <a:gd name="connsiteX8831" fmla="*/ 2677584 w 5878513"/>
              <a:gd name="connsiteY8831" fmla="*/ 3940479 h 4571839"/>
              <a:gd name="connsiteX8832" fmla="*/ 2677584 w 5878513"/>
              <a:gd name="connsiteY8832" fmla="*/ 3937303 h 4571839"/>
              <a:gd name="connsiteX8833" fmla="*/ 2677584 w 5878513"/>
              <a:gd name="connsiteY8833" fmla="*/ 3935186 h 4571839"/>
              <a:gd name="connsiteX8834" fmla="*/ 2675997 w 5878513"/>
              <a:gd name="connsiteY8834" fmla="*/ 3934657 h 4571839"/>
              <a:gd name="connsiteX8835" fmla="*/ 2673351 w 5878513"/>
              <a:gd name="connsiteY8835" fmla="*/ 3938891 h 4571839"/>
              <a:gd name="connsiteX8836" fmla="*/ 2673880 w 5878513"/>
              <a:gd name="connsiteY8836" fmla="*/ 3939950 h 4571839"/>
              <a:gd name="connsiteX8837" fmla="*/ 2670705 w 5878513"/>
              <a:gd name="connsiteY8837" fmla="*/ 3936774 h 4571839"/>
              <a:gd name="connsiteX8838" fmla="*/ 2658005 w 5878513"/>
              <a:gd name="connsiteY8838" fmla="*/ 3929893 h 4571839"/>
              <a:gd name="connsiteX8839" fmla="*/ 2651126 w 5878513"/>
              <a:gd name="connsiteY8839" fmla="*/ 3927776 h 4571839"/>
              <a:gd name="connsiteX8840" fmla="*/ 2653243 w 5878513"/>
              <a:gd name="connsiteY8840" fmla="*/ 3927776 h 4571839"/>
              <a:gd name="connsiteX8841" fmla="*/ 2651655 w 5878513"/>
              <a:gd name="connsiteY8841" fmla="*/ 3925130 h 4571839"/>
              <a:gd name="connsiteX8842" fmla="*/ 2648480 w 5878513"/>
              <a:gd name="connsiteY8842" fmla="*/ 3921425 h 4571839"/>
              <a:gd name="connsiteX8843" fmla="*/ 2647951 w 5878513"/>
              <a:gd name="connsiteY8843" fmla="*/ 3919837 h 4571839"/>
              <a:gd name="connsiteX8844" fmla="*/ 2651126 w 5878513"/>
              <a:gd name="connsiteY8844" fmla="*/ 3920896 h 4571839"/>
              <a:gd name="connsiteX8845" fmla="*/ 2628901 w 5878513"/>
              <a:gd name="connsiteY8845" fmla="*/ 3901842 h 4571839"/>
              <a:gd name="connsiteX8846" fmla="*/ 2613555 w 5878513"/>
              <a:gd name="connsiteY8846" fmla="*/ 3882787 h 4571839"/>
              <a:gd name="connsiteX8847" fmla="*/ 2611968 w 5878513"/>
              <a:gd name="connsiteY8847" fmla="*/ 3881729 h 4571839"/>
              <a:gd name="connsiteX8848" fmla="*/ 2611968 w 5878513"/>
              <a:gd name="connsiteY8848" fmla="*/ 3884905 h 4571839"/>
              <a:gd name="connsiteX8849" fmla="*/ 2609851 w 5878513"/>
              <a:gd name="connsiteY8849" fmla="*/ 3884905 h 4571839"/>
              <a:gd name="connsiteX8850" fmla="*/ 2606676 w 5878513"/>
              <a:gd name="connsiteY8850" fmla="*/ 3879082 h 4571839"/>
              <a:gd name="connsiteX8851" fmla="*/ 2599797 w 5878513"/>
              <a:gd name="connsiteY8851" fmla="*/ 3869555 h 4571839"/>
              <a:gd name="connsiteX8852" fmla="*/ 2598209 w 5878513"/>
              <a:gd name="connsiteY8852" fmla="*/ 3863733 h 4571839"/>
              <a:gd name="connsiteX8853" fmla="*/ 2599797 w 5878513"/>
              <a:gd name="connsiteY8853" fmla="*/ 3860028 h 4571839"/>
              <a:gd name="connsiteX8854" fmla="*/ 2587626 w 5878513"/>
              <a:gd name="connsiteY8854" fmla="*/ 3851560 h 4571839"/>
              <a:gd name="connsiteX8855" fmla="*/ 2578630 w 5878513"/>
              <a:gd name="connsiteY8855" fmla="*/ 3846796 h 4571839"/>
              <a:gd name="connsiteX8856" fmla="*/ 2577572 w 5878513"/>
              <a:gd name="connsiteY8856" fmla="*/ 3849972 h 4571839"/>
              <a:gd name="connsiteX8857" fmla="*/ 2580218 w 5878513"/>
              <a:gd name="connsiteY8857" fmla="*/ 3851560 h 4571839"/>
              <a:gd name="connsiteX8858" fmla="*/ 2576514 w 5878513"/>
              <a:gd name="connsiteY8858" fmla="*/ 3851560 h 4571839"/>
              <a:gd name="connsiteX8859" fmla="*/ 2576514 w 5878513"/>
              <a:gd name="connsiteY8859" fmla="*/ 3844679 h 4571839"/>
              <a:gd name="connsiteX8860" fmla="*/ 2576514 w 5878513"/>
              <a:gd name="connsiteY8860" fmla="*/ 3841503 h 4571839"/>
              <a:gd name="connsiteX8861" fmla="*/ 2568047 w 5878513"/>
              <a:gd name="connsiteY8861" fmla="*/ 3836740 h 4571839"/>
              <a:gd name="connsiteX8862" fmla="*/ 2554818 w 5878513"/>
              <a:gd name="connsiteY8862" fmla="*/ 3827213 h 4571839"/>
              <a:gd name="connsiteX8863" fmla="*/ 2547409 w 5878513"/>
              <a:gd name="connsiteY8863" fmla="*/ 3825625 h 4571839"/>
              <a:gd name="connsiteX8864" fmla="*/ 2549526 w 5878513"/>
              <a:gd name="connsiteY8864" fmla="*/ 3822449 h 4571839"/>
              <a:gd name="connsiteX8865" fmla="*/ 2547939 w 5878513"/>
              <a:gd name="connsiteY8865" fmla="*/ 3817156 h 4571839"/>
              <a:gd name="connsiteX8866" fmla="*/ 2547939 w 5878513"/>
              <a:gd name="connsiteY8866" fmla="*/ 3815039 h 4571839"/>
              <a:gd name="connsiteX8867" fmla="*/ 2545293 w 5878513"/>
              <a:gd name="connsiteY8867" fmla="*/ 3813981 h 4571839"/>
              <a:gd name="connsiteX8868" fmla="*/ 2542118 w 5878513"/>
              <a:gd name="connsiteY8868" fmla="*/ 3813981 h 4571839"/>
              <a:gd name="connsiteX8869" fmla="*/ 2542118 w 5878513"/>
              <a:gd name="connsiteY8869" fmla="*/ 3816098 h 4571839"/>
              <a:gd name="connsiteX8870" fmla="*/ 2546351 w 5878513"/>
              <a:gd name="connsiteY8870" fmla="*/ 3817156 h 4571839"/>
              <a:gd name="connsiteX8871" fmla="*/ 2546351 w 5878513"/>
              <a:gd name="connsiteY8871" fmla="*/ 3819274 h 4571839"/>
              <a:gd name="connsiteX8872" fmla="*/ 2537355 w 5878513"/>
              <a:gd name="connsiteY8872" fmla="*/ 3813451 h 4571839"/>
              <a:gd name="connsiteX8873" fmla="*/ 2514601 w 5878513"/>
              <a:gd name="connsiteY8873" fmla="*/ 3799690 h 4571839"/>
              <a:gd name="connsiteX8874" fmla="*/ 2504018 w 5878513"/>
              <a:gd name="connsiteY8874" fmla="*/ 3798632 h 4571839"/>
              <a:gd name="connsiteX8875" fmla="*/ 2502430 w 5878513"/>
              <a:gd name="connsiteY8875" fmla="*/ 3796514 h 4571839"/>
              <a:gd name="connsiteX8876" fmla="*/ 2504018 w 5878513"/>
              <a:gd name="connsiteY8876" fmla="*/ 3794397 h 4571839"/>
              <a:gd name="connsiteX8877" fmla="*/ 2506134 w 5878513"/>
              <a:gd name="connsiteY8877" fmla="*/ 3792809 h 4571839"/>
              <a:gd name="connsiteX8878" fmla="*/ 2500843 w 5878513"/>
              <a:gd name="connsiteY8878" fmla="*/ 3790692 h 4571839"/>
              <a:gd name="connsiteX8879" fmla="*/ 2491847 w 5878513"/>
              <a:gd name="connsiteY8879" fmla="*/ 3789634 h 4571839"/>
              <a:gd name="connsiteX8880" fmla="*/ 2486555 w 5878513"/>
              <a:gd name="connsiteY8880" fmla="*/ 3786458 h 4571839"/>
              <a:gd name="connsiteX8881" fmla="*/ 2494493 w 5878513"/>
              <a:gd name="connsiteY8881" fmla="*/ 3787517 h 4571839"/>
              <a:gd name="connsiteX8882" fmla="*/ 2501372 w 5878513"/>
              <a:gd name="connsiteY8882" fmla="*/ 3785929 h 4571839"/>
              <a:gd name="connsiteX8883" fmla="*/ 2498726 w 5878513"/>
              <a:gd name="connsiteY8883" fmla="*/ 3782224 h 4571839"/>
              <a:gd name="connsiteX8884" fmla="*/ 2495551 w 5878513"/>
              <a:gd name="connsiteY8884" fmla="*/ 3774285 h 4571839"/>
              <a:gd name="connsiteX8885" fmla="*/ 2490788 w 5878513"/>
              <a:gd name="connsiteY8885" fmla="*/ 3771638 h 4571839"/>
              <a:gd name="connsiteX8886" fmla="*/ 2489201 w 5878513"/>
              <a:gd name="connsiteY8886" fmla="*/ 3771638 h 4571839"/>
              <a:gd name="connsiteX8887" fmla="*/ 2488672 w 5878513"/>
              <a:gd name="connsiteY8887" fmla="*/ 3773755 h 4571839"/>
              <a:gd name="connsiteX8888" fmla="*/ 2484968 w 5878513"/>
              <a:gd name="connsiteY8888" fmla="*/ 3770580 h 4571839"/>
              <a:gd name="connsiteX8889" fmla="*/ 2483909 w 5878513"/>
              <a:gd name="connsiteY8889" fmla="*/ 3775872 h 4571839"/>
              <a:gd name="connsiteX8890" fmla="*/ 2481793 w 5878513"/>
              <a:gd name="connsiteY8890" fmla="*/ 3781165 h 4571839"/>
              <a:gd name="connsiteX8891" fmla="*/ 2480205 w 5878513"/>
              <a:gd name="connsiteY8891" fmla="*/ 3777990 h 4571839"/>
              <a:gd name="connsiteX8892" fmla="*/ 2480205 w 5878513"/>
              <a:gd name="connsiteY8892" fmla="*/ 3770580 h 4571839"/>
              <a:gd name="connsiteX8893" fmla="*/ 2483380 w 5878513"/>
              <a:gd name="connsiteY8893" fmla="*/ 3770050 h 4571839"/>
              <a:gd name="connsiteX8894" fmla="*/ 2479676 w 5878513"/>
              <a:gd name="connsiteY8894" fmla="*/ 3766875 h 4571839"/>
              <a:gd name="connsiteX8895" fmla="*/ 2481263 w 5878513"/>
              <a:gd name="connsiteY8895" fmla="*/ 3763699 h 4571839"/>
              <a:gd name="connsiteX8896" fmla="*/ 2473326 w 5878513"/>
              <a:gd name="connsiteY8896" fmla="*/ 3763699 h 4571839"/>
              <a:gd name="connsiteX8897" fmla="*/ 2465918 w 5878513"/>
              <a:gd name="connsiteY8897" fmla="*/ 3760523 h 4571839"/>
              <a:gd name="connsiteX8898" fmla="*/ 2465918 w 5878513"/>
              <a:gd name="connsiteY8898" fmla="*/ 3763699 h 4571839"/>
              <a:gd name="connsiteX8899" fmla="*/ 2471209 w 5878513"/>
              <a:gd name="connsiteY8899" fmla="*/ 3764757 h 4571839"/>
              <a:gd name="connsiteX8900" fmla="*/ 2473326 w 5878513"/>
              <a:gd name="connsiteY8900" fmla="*/ 3765816 h 4571839"/>
              <a:gd name="connsiteX8901" fmla="*/ 2468034 w 5878513"/>
              <a:gd name="connsiteY8901" fmla="*/ 3767404 h 4571839"/>
              <a:gd name="connsiteX8902" fmla="*/ 2455863 w 5878513"/>
              <a:gd name="connsiteY8902" fmla="*/ 3761582 h 4571839"/>
              <a:gd name="connsiteX8903" fmla="*/ 2450572 w 5878513"/>
              <a:gd name="connsiteY8903" fmla="*/ 3758935 h 4571839"/>
              <a:gd name="connsiteX8904" fmla="*/ 2457451 w 5878513"/>
              <a:gd name="connsiteY8904" fmla="*/ 3758406 h 4571839"/>
              <a:gd name="connsiteX8905" fmla="*/ 2464330 w 5878513"/>
              <a:gd name="connsiteY8905" fmla="*/ 3759994 h 4571839"/>
              <a:gd name="connsiteX8906" fmla="*/ 2462213 w 5878513"/>
              <a:gd name="connsiteY8906" fmla="*/ 3753643 h 4571839"/>
              <a:gd name="connsiteX8907" fmla="*/ 2455334 w 5878513"/>
              <a:gd name="connsiteY8907" fmla="*/ 3751525 h 4571839"/>
              <a:gd name="connsiteX8908" fmla="*/ 2457451 w 5878513"/>
              <a:gd name="connsiteY8908" fmla="*/ 3750996 h 4571839"/>
              <a:gd name="connsiteX8909" fmla="*/ 2459568 w 5878513"/>
              <a:gd name="connsiteY8909" fmla="*/ 3748350 h 4571839"/>
              <a:gd name="connsiteX8910" fmla="*/ 2448455 w 5878513"/>
              <a:gd name="connsiteY8910" fmla="*/ 3742528 h 4571839"/>
              <a:gd name="connsiteX8911" fmla="*/ 2436284 w 5878513"/>
              <a:gd name="connsiteY8911" fmla="*/ 3736176 h 4571839"/>
              <a:gd name="connsiteX8912" fmla="*/ 2434697 w 5878513"/>
              <a:gd name="connsiteY8912" fmla="*/ 3729296 h 4571839"/>
              <a:gd name="connsiteX8913" fmla="*/ 2430993 w 5878513"/>
              <a:gd name="connsiteY8913" fmla="*/ 3728766 h 4571839"/>
              <a:gd name="connsiteX8914" fmla="*/ 2426759 w 5878513"/>
              <a:gd name="connsiteY8914" fmla="*/ 3727178 h 4571839"/>
              <a:gd name="connsiteX8915" fmla="*/ 2426230 w 5878513"/>
              <a:gd name="connsiteY8915" fmla="*/ 3723473 h 4571839"/>
              <a:gd name="connsiteX8916" fmla="*/ 2424113 w 5878513"/>
              <a:gd name="connsiteY8916" fmla="*/ 3722415 h 4571839"/>
              <a:gd name="connsiteX8917" fmla="*/ 2421468 w 5878513"/>
              <a:gd name="connsiteY8917" fmla="*/ 3723473 h 4571839"/>
              <a:gd name="connsiteX8918" fmla="*/ 2424113 w 5878513"/>
              <a:gd name="connsiteY8918" fmla="*/ 3727178 h 4571839"/>
              <a:gd name="connsiteX8919" fmla="*/ 2426759 w 5878513"/>
              <a:gd name="connsiteY8919" fmla="*/ 3730883 h 4571839"/>
              <a:gd name="connsiteX8920" fmla="*/ 2421468 w 5878513"/>
              <a:gd name="connsiteY8920" fmla="*/ 3728766 h 4571839"/>
              <a:gd name="connsiteX8921" fmla="*/ 2417763 w 5878513"/>
              <a:gd name="connsiteY8921" fmla="*/ 3722415 h 4571839"/>
              <a:gd name="connsiteX8922" fmla="*/ 2415647 w 5878513"/>
              <a:gd name="connsiteY8922" fmla="*/ 3724003 h 4571839"/>
              <a:gd name="connsiteX8923" fmla="*/ 2407709 w 5878513"/>
              <a:gd name="connsiteY8923" fmla="*/ 3718710 h 4571839"/>
              <a:gd name="connsiteX8924" fmla="*/ 2404623 w 5878513"/>
              <a:gd name="connsiteY8924" fmla="*/ 3719328 h 4571839"/>
              <a:gd name="connsiteX8925" fmla="*/ 2404005 w 5878513"/>
              <a:gd name="connsiteY8925" fmla="*/ 3718710 h 4571839"/>
              <a:gd name="connsiteX8926" fmla="*/ 2403893 w 5878513"/>
              <a:gd name="connsiteY8926" fmla="*/ 3718785 h 4571839"/>
              <a:gd name="connsiteX8927" fmla="*/ 2391834 w 5878513"/>
              <a:gd name="connsiteY8927" fmla="*/ 3708654 h 4571839"/>
              <a:gd name="connsiteX8928" fmla="*/ 2363788 w 5878513"/>
              <a:gd name="connsiteY8928" fmla="*/ 3695422 h 4571839"/>
              <a:gd name="connsiteX8929" fmla="*/ 2347913 w 5878513"/>
              <a:gd name="connsiteY8929" fmla="*/ 3684307 h 4571839"/>
              <a:gd name="connsiteX8930" fmla="*/ 2342093 w 5878513"/>
              <a:gd name="connsiteY8930" fmla="*/ 3677426 h 4571839"/>
              <a:gd name="connsiteX8931" fmla="*/ 2336272 w 5878513"/>
              <a:gd name="connsiteY8931" fmla="*/ 3676367 h 4571839"/>
              <a:gd name="connsiteX8932" fmla="*/ 2329922 w 5878513"/>
              <a:gd name="connsiteY8932" fmla="*/ 3673192 h 4571839"/>
              <a:gd name="connsiteX8933" fmla="*/ 2329922 w 5878513"/>
              <a:gd name="connsiteY8933" fmla="*/ 3670016 h 4571839"/>
              <a:gd name="connsiteX8934" fmla="*/ 2332568 w 5878513"/>
              <a:gd name="connsiteY8934" fmla="*/ 3666840 h 4571839"/>
              <a:gd name="connsiteX8935" fmla="*/ 2328863 w 5878513"/>
              <a:gd name="connsiteY8935" fmla="*/ 3664723 h 4571839"/>
              <a:gd name="connsiteX8936" fmla="*/ 2327805 w 5878513"/>
              <a:gd name="connsiteY8936" fmla="*/ 3661547 h 4571839"/>
              <a:gd name="connsiteX8937" fmla="*/ 2325688 w 5878513"/>
              <a:gd name="connsiteY8937" fmla="*/ 3661018 h 4571839"/>
              <a:gd name="connsiteX8938" fmla="*/ 2320397 w 5878513"/>
              <a:gd name="connsiteY8938" fmla="*/ 3662606 h 4571839"/>
              <a:gd name="connsiteX8939" fmla="*/ 2320926 w 5878513"/>
              <a:gd name="connsiteY8939" fmla="*/ 3664723 h 4571839"/>
              <a:gd name="connsiteX8940" fmla="*/ 2318809 w 5878513"/>
              <a:gd name="connsiteY8940" fmla="*/ 3664723 h 4571839"/>
              <a:gd name="connsiteX8941" fmla="*/ 2317751 w 5878513"/>
              <a:gd name="connsiteY8941" fmla="*/ 3659430 h 4571839"/>
              <a:gd name="connsiteX8942" fmla="*/ 2320926 w 5878513"/>
              <a:gd name="connsiteY8942" fmla="*/ 3658372 h 4571839"/>
              <a:gd name="connsiteX8943" fmla="*/ 2321984 w 5878513"/>
              <a:gd name="connsiteY8943" fmla="*/ 3655725 h 4571839"/>
              <a:gd name="connsiteX8944" fmla="*/ 2315105 w 5878513"/>
              <a:gd name="connsiteY8944" fmla="*/ 3650962 h 4571839"/>
              <a:gd name="connsiteX8945" fmla="*/ 2310872 w 5878513"/>
              <a:gd name="connsiteY8945" fmla="*/ 3647786 h 4571839"/>
              <a:gd name="connsiteX8946" fmla="*/ 2309813 w 5878513"/>
              <a:gd name="connsiteY8946" fmla="*/ 3650433 h 4571839"/>
              <a:gd name="connsiteX8947" fmla="*/ 2313518 w 5878513"/>
              <a:gd name="connsiteY8947" fmla="*/ 3654138 h 4571839"/>
              <a:gd name="connsiteX8948" fmla="*/ 2314047 w 5878513"/>
              <a:gd name="connsiteY8948" fmla="*/ 3655725 h 4571839"/>
              <a:gd name="connsiteX8949" fmla="*/ 2302934 w 5878513"/>
              <a:gd name="connsiteY8949" fmla="*/ 3647257 h 4571839"/>
              <a:gd name="connsiteX8950" fmla="*/ 2287588 w 5878513"/>
              <a:gd name="connsiteY8950" fmla="*/ 3641964 h 4571839"/>
              <a:gd name="connsiteX8951" fmla="*/ 2286530 w 5878513"/>
              <a:gd name="connsiteY8951" fmla="*/ 3639318 h 4571839"/>
              <a:gd name="connsiteX8952" fmla="*/ 2292880 w 5878513"/>
              <a:gd name="connsiteY8952" fmla="*/ 3643552 h 4571839"/>
              <a:gd name="connsiteX8953" fmla="*/ 2294997 w 5878513"/>
              <a:gd name="connsiteY8953" fmla="*/ 3643552 h 4571839"/>
              <a:gd name="connsiteX8954" fmla="*/ 2294997 w 5878513"/>
              <a:gd name="connsiteY8954" fmla="*/ 3637200 h 4571839"/>
              <a:gd name="connsiteX8955" fmla="*/ 2290763 w 5878513"/>
              <a:gd name="connsiteY8955" fmla="*/ 3626086 h 4571839"/>
              <a:gd name="connsiteX8956" fmla="*/ 2286001 w 5878513"/>
              <a:gd name="connsiteY8956" fmla="*/ 3619734 h 4571839"/>
              <a:gd name="connsiteX8957" fmla="*/ 2291293 w 5878513"/>
              <a:gd name="connsiteY8957" fmla="*/ 3622910 h 4571839"/>
              <a:gd name="connsiteX8958" fmla="*/ 2296055 w 5878513"/>
              <a:gd name="connsiteY8958" fmla="*/ 3635083 h 4571839"/>
              <a:gd name="connsiteX8959" fmla="*/ 2299759 w 5878513"/>
              <a:gd name="connsiteY8959" fmla="*/ 3639318 h 4571839"/>
              <a:gd name="connsiteX8960" fmla="*/ 2302934 w 5878513"/>
              <a:gd name="connsiteY8960" fmla="*/ 3638259 h 4571839"/>
              <a:gd name="connsiteX8961" fmla="*/ 2308755 w 5878513"/>
              <a:gd name="connsiteY8961" fmla="*/ 3640376 h 4571839"/>
              <a:gd name="connsiteX8962" fmla="*/ 2319338 w 5878513"/>
              <a:gd name="connsiteY8962" fmla="*/ 3650433 h 4571839"/>
              <a:gd name="connsiteX8963" fmla="*/ 2326218 w 5878513"/>
              <a:gd name="connsiteY8963" fmla="*/ 3657313 h 4571839"/>
              <a:gd name="connsiteX8964" fmla="*/ 2328863 w 5878513"/>
              <a:gd name="connsiteY8964" fmla="*/ 3657313 h 4571839"/>
              <a:gd name="connsiteX8965" fmla="*/ 2329922 w 5878513"/>
              <a:gd name="connsiteY8965" fmla="*/ 3657843 h 4571839"/>
              <a:gd name="connsiteX8966" fmla="*/ 2331509 w 5878513"/>
              <a:gd name="connsiteY8966" fmla="*/ 3655725 h 4571839"/>
              <a:gd name="connsiteX8967" fmla="*/ 2329393 w 5878513"/>
              <a:gd name="connsiteY8967" fmla="*/ 3653079 h 4571839"/>
              <a:gd name="connsiteX8968" fmla="*/ 2334684 w 5878513"/>
              <a:gd name="connsiteY8968" fmla="*/ 3656255 h 4571839"/>
              <a:gd name="connsiteX8969" fmla="*/ 2342093 w 5878513"/>
              <a:gd name="connsiteY8969" fmla="*/ 3666311 h 4571839"/>
              <a:gd name="connsiteX8970" fmla="*/ 2348443 w 5878513"/>
              <a:gd name="connsiteY8970" fmla="*/ 3668428 h 4571839"/>
              <a:gd name="connsiteX8971" fmla="*/ 2352147 w 5878513"/>
              <a:gd name="connsiteY8971" fmla="*/ 3666311 h 4571839"/>
              <a:gd name="connsiteX8972" fmla="*/ 2350030 w 5878513"/>
              <a:gd name="connsiteY8972" fmla="*/ 3663135 h 4571839"/>
              <a:gd name="connsiteX8973" fmla="*/ 2344738 w 5878513"/>
              <a:gd name="connsiteY8973" fmla="*/ 3661547 h 4571839"/>
              <a:gd name="connsiteX8974" fmla="*/ 2346326 w 5878513"/>
              <a:gd name="connsiteY8974" fmla="*/ 3656255 h 4571839"/>
              <a:gd name="connsiteX8975" fmla="*/ 2339976 w 5878513"/>
              <a:gd name="connsiteY8975" fmla="*/ 3655725 h 4571839"/>
              <a:gd name="connsiteX8976" fmla="*/ 2336801 w 5878513"/>
              <a:gd name="connsiteY8976" fmla="*/ 3651491 h 4571839"/>
              <a:gd name="connsiteX8977" fmla="*/ 2346326 w 5878513"/>
              <a:gd name="connsiteY8977" fmla="*/ 3654138 h 4571839"/>
              <a:gd name="connsiteX8978" fmla="*/ 2362730 w 5878513"/>
              <a:gd name="connsiteY8978" fmla="*/ 3664194 h 4571839"/>
              <a:gd name="connsiteX8979" fmla="*/ 2386013 w 5878513"/>
              <a:gd name="connsiteY8979" fmla="*/ 3682189 h 4571839"/>
              <a:gd name="connsiteX8980" fmla="*/ 2398713 w 5878513"/>
              <a:gd name="connsiteY8980" fmla="*/ 3689070 h 4571839"/>
              <a:gd name="connsiteX8981" fmla="*/ 2389718 w 5878513"/>
              <a:gd name="connsiteY8981" fmla="*/ 3678485 h 4571839"/>
              <a:gd name="connsiteX8982" fmla="*/ 2383368 w 5878513"/>
              <a:gd name="connsiteY8982" fmla="*/ 3668428 h 4571839"/>
              <a:gd name="connsiteX8983" fmla="*/ 2384955 w 5878513"/>
              <a:gd name="connsiteY8983" fmla="*/ 3666840 h 4571839"/>
              <a:gd name="connsiteX8984" fmla="*/ 2388659 w 5878513"/>
              <a:gd name="connsiteY8984" fmla="*/ 3670016 h 4571839"/>
              <a:gd name="connsiteX8985" fmla="*/ 2390247 w 5878513"/>
              <a:gd name="connsiteY8985" fmla="*/ 3667899 h 4571839"/>
              <a:gd name="connsiteX8986" fmla="*/ 2388659 w 5878513"/>
              <a:gd name="connsiteY8986" fmla="*/ 3664723 h 4571839"/>
              <a:gd name="connsiteX8987" fmla="*/ 2380193 w 5878513"/>
              <a:gd name="connsiteY8987" fmla="*/ 3658372 h 4571839"/>
              <a:gd name="connsiteX8988" fmla="*/ 2380193 w 5878513"/>
              <a:gd name="connsiteY8988" fmla="*/ 3654667 h 4571839"/>
              <a:gd name="connsiteX8989" fmla="*/ 2378076 w 5878513"/>
              <a:gd name="connsiteY8989" fmla="*/ 3654138 h 4571839"/>
              <a:gd name="connsiteX8990" fmla="*/ 2379663 w 5878513"/>
              <a:gd name="connsiteY8990" fmla="*/ 3658372 h 4571839"/>
              <a:gd name="connsiteX8991" fmla="*/ 2378076 w 5878513"/>
              <a:gd name="connsiteY8991" fmla="*/ 3661018 h 4571839"/>
              <a:gd name="connsiteX8992" fmla="*/ 2377547 w 5878513"/>
              <a:gd name="connsiteY8992" fmla="*/ 3657843 h 4571839"/>
              <a:gd name="connsiteX8993" fmla="*/ 2370668 w 5878513"/>
              <a:gd name="connsiteY8993" fmla="*/ 3655725 h 4571839"/>
              <a:gd name="connsiteX8994" fmla="*/ 2371197 w 5878513"/>
              <a:gd name="connsiteY8994" fmla="*/ 3657843 h 4571839"/>
              <a:gd name="connsiteX8995" fmla="*/ 2364318 w 5878513"/>
              <a:gd name="connsiteY8995" fmla="*/ 3650433 h 4571839"/>
              <a:gd name="connsiteX8996" fmla="*/ 2348972 w 5878513"/>
              <a:gd name="connsiteY8996" fmla="*/ 3632437 h 4571839"/>
              <a:gd name="connsiteX8997" fmla="*/ 2337859 w 5878513"/>
              <a:gd name="connsiteY8997" fmla="*/ 3625027 h 4571839"/>
              <a:gd name="connsiteX8998" fmla="*/ 2333097 w 5878513"/>
              <a:gd name="connsiteY8998" fmla="*/ 3624498 h 4571839"/>
              <a:gd name="connsiteX8999" fmla="*/ 2332568 w 5878513"/>
              <a:gd name="connsiteY8999" fmla="*/ 3621322 h 4571839"/>
              <a:gd name="connsiteX9000" fmla="*/ 2338388 w 5878513"/>
              <a:gd name="connsiteY9000" fmla="*/ 3621322 h 4571839"/>
              <a:gd name="connsiteX9001" fmla="*/ 2339976 w 5878513"/>
              <a:gd name="connsiteY9001" fmla="*/ 3619734 h 4571839"/>
              <a:gd name="connsiteX9002" fmla="*/ 2327805 w 5878513"/>
              <a:gd name="connsiteY9002" fmla="*/ 3616029 h 4571839"/>
              <a:gd name="connsiteX9003" fmla="*/ 2315634 w 5878513"/>
              <a:gd name="connsiteY9003" fmla="*/ 3609149 h 4571839"/>
              <a:gd name="connsiteX9004" fmla="*/ 2314047 w 5878513"/>
              <a:gd name="connsiteY9004" fmla="*/ 3607561 h 4571839"/>
              <a:gd name="connsiteX9005" fmla="*/ 2317222 w 5878513"/>
              <a:gd name="connsiteY9005" fmla="*/ 3607031 h 4571839"/>
              <a:gd name="connsiteX9006" fmla="*/ 2316163 w 5878513"/>
              <a:gd name="connsiteY9006" fmla="*/ 3604385 h 4571839"/>
              <a:gd name="connsiteX9007" fmla="*/ 2315105 w 5878513"/>
              <a:gd name="connsiteY9007" fmla="*/ 3602797 h 4571839"/>
              <a:gd name="connsiteX9008" fmla="*/ 2310872 w 5878513"/>
              <a:gd name="connsiteY9008" fmla="*/ 3603856 h 4571839"/>
              <a:gd name="connsiteX9009" fmla="*/ 2309813 w 5878513"/>
              <a:gd name="connsiteY9009" fmla="*/ 3605444 h 4571839"/>
              <a:gd name="connsiteX9010" fmla="*/ 2309813 w 5878513"/>
              <a:gd name="connsiteY9010" fmla="*/ 3602268 h 4571839"/>
              <a:gd name="connsiteX9011" fmla="*/ 2307168 w 5878513"/>
              <a:gd name="connsiteY9011" fmla="*/ 3595387 h 4571839"/>
              <a:gd name="connsiteX9012" fmla="*/ 2309813 w 5878513"/>
              <a:gd name="connsiteY9012" fmla="*/ 3593799 h 4571839"/>
              <a:gd name="connsiteX9013" fmla="*/ 2299759 w 5878513"/>
              <a:gd name="connsiteY9013" fmla="*/ 3591682 h 4571839"/>
              <a:gd name="connsiteX9014" fmla="*/ 2290763 w 5878513"/>
              <a:gd name="connsiteY9014" fmla="*/ 3586919 h 4571839"/>
              <a:gd name="connsiteX9015" fmla="*/ 2292880 w 5878513"/>
              <a:gd name="connsiteY9015" fmla="*/ 3586389 h 4571839"/>
              <a:gd name="connsiteX9016" fmla="*/ 2296055 w 5878513"/>
              <a:gd name="connsiteY9016" fmla="*/ 3585331 h 4571839"/>
              <a:gd name="connsiteX9017" fmla="*/ 2286001 w 5878513"/>
              <a:gd name="connsiteY9017" fmla="*/ 3583214 h 4571839"/>
              <a:gd name="connsiteX9018" fmla="*/ 2271713 w 5878513"/>
              <a:gd name="connsiteY9018" fmla="*/ 3571570 h 4571839"/>
              <a:gd name="connsiteX9019" fmla="*/ 2263247 w 5878513"/>
              <a:gd name="connsiteY9019" fmla="*/ 3567335 h 4571839"/>
              <a:gd name="connsiteX9020" fmla="*/ 2265363 w 5878513"/>
              <a:gd name="connsiteY9020" fmla="*/ 3567335 h 4571839"/>
              <a:gd name="connsiteX9021" fmla="*/ 2266951 w 5878513"/>
              <a:gd name="connsiteY9021" fmla="*/ 3565747 h 4571839"/>
              <a:gd name="connsiteX9022" fmla="*/ 2233613 w 5878513"/>
              <a:gd name="connsiteY9022" fmla="*/ 3539813 h 4571839"/>
              <a:gd name="connsiteX9023" fmla="*/ 2201334 w 5878513"/>
              <a:gd name="connsiteY9023" fmla="*/ 3517583 h 4571839"/>
              <a:gd name="connsiteX9024" fmla="*/ 2204509 w 5878513"/>
              <a:gd name="connsiteY9024" fmla="*/ 3515995 h 4571839"/>
              <a:gd name="connsiteX9025" fmla="*/ 2209801 w 5878513"/>
              <a:gd name="connsiteY9025" fmla="*/ 3517583 h 4571839"/>
              <a:gd name="connsiteX9026" fmla="*/ 2212976 w 5878513"/>
              <a:gd name="connsiteY9026" fmla="*/ 3519700 h 4571839"/>
              <a:gd name="connsiteX9027" fmla="*/ 2212976 w 5878513"/>
              <a:gd name="connsiteY9027" fmla="*/ 3515995 h 4571839"/>
              <a:gd name="connsiteX9028" fmla="*/ 2207684 w 5878513"/>
              <a:gd name="connsiteY9028" fmla="*/ 3510173 h 4571839"/>
              <a:gd name="connsiteX9029" fmla="*/ 2194455 w 5878513"/>
              <a:gd name="connsiteY9029" fmla="*/ 3502234 h 4571839"/>
              <a:gd name="connsiteX9030" fmla="*/ 2187047 w 5878513"/>
              <a:gd name="connsiteY9030" fmla="*/ 3496411 h 4571839"/>
              <a:gd name="connsiteX9031" fmla="*/ 2185459 w 5878513"/>
              <a:gd name="connsiteY9031" fmla="*/ 3492706 h 4571839"/>
              <a:gd name="connsiteX9032" fmla="*/ 2183872 w 5878513"/>
              <a:gd name="connsiteY9032" fmla="*/ 3488472 h 4571839"/>
              <a:gd name="connsiteX9033" fmla="*/ 2180168 w 5878513"/>
              <a:gd name="connsiteY9033" fmla="*/ 3488472 h 4571839"/>
              <a:gd name="connsiteX9034" fmla="*/ 2178580 w 5878513"/>
              <a:gd name="connsiteY9034" fmla="*/ 3490060 h 4571839"/>
              <a:gd name="connsiteX9035" fmla="*/ 2167997 w 5878513"/>
              <a:gd name="connsiteY9035" fmla="*/ 3482650 h 4571839"/>
              <a:gd name="connsiteX9036" fmla="*/ 2162705 w 5878513"/>
              <a:gd name="connsiteY9036" fmla="*/ 3472594 h 4571839"/>
              <a:gd name="connsiteX9037" fmla="*/ 2170643 w 5878513"/>
              <a:gd name="connsiteY9037" fmla="*/ 3479474 h 4571839"/>
              <a:gd name="connsiteX9038" fmla="*/ 2179109 w 5878513"/>
              <a:gd name="connsiteY9038" fmla="*/ 3483179 h 4571839"/>
              <a:gd name="connsiteX9039" fmla="*/ 2177522 w 5878513"/>
              <a:gd name="connsiteY9039" fmla="*/ 3477357 h 4571839"/>
              <a:gd name="connsiteX9040" fmla="*/ 2170113 w 5878513"/>
              <a:gd name="connsiteY9040" fmla="*/ 3465713 h 4571839"/>
              <a:gd name="connsiteX9041" fmla="*/ 2170113 w 5878513"/>
              <a:gd name="connsiteY9041" fmla="*/ 3459891 h 4571839"/>
              <a:gd name="connsiteX9042" fmla="*/ 2178580 w 5878513"/>
              <a:gd name="connsiteY9042" fmla="*/ 3469418 h 4571839"/>
              <a:gd name="connsiteX9043" fmla="*/ 2185459 w 5878513"/>
              <a:gd name="connsiteY9043" fmla="*/ 3474711 h 4571839"/>
              <a:gd name="connsiteX9044" fmla="*/ 2183872 w 5878513"/>
              <a:gd name="connsiteY9044" fmla="*/ 3477357 h 4571839"/>
              <a:gd name="connsiteX9045" fmla="*/ 2180697 w 5878513"/>
              <a:gd name="connsiteY9045" fmla="*/ 3477357 h 4571839"/>
              <a:gd name="connsiteX9046" fmla="*/ 2178580 w 5878513"/>
              <a:gd name="connsiteY9046" fmla="*/ 3474711 h 4571839"/>
              <a:gd name="connsiteX9047" fmla="*/ 2179109 w 5878513"/>
              <a:gd name="connsiteY9047" fmla="*/ 3477357 h 4571839"/>
              <a:gd name="connsiteX9048" fmla="*/ 2179109 w 5878513"/>
              <a:gd name="connsiteY9048" fmla="*/ 3479474 h 4571839"/>
              <a:gd name="connsiteX9049" fmla="*/ 2188634 w 5878513"/>
              <a:gd name="connsiteY9049" fmla="*/ 3480533 h 4571839"/>
              <a:gd name="connsiteX9050" fmla="*/ 2202922 w 5878513"/>
              <a:gd name="connsiteY9050" fmla="*/ 3492706 h 4571839"/>
              <a:gd name="connsiteX9051" fmla="*/ 2217209 w 5878513"/>
              <a:gd name="connsiteY9051" fmla="*/ 3509114 h 4571839"/>
              <a:gd name="connsiteX9052" fmla="*/ 2229380 w 5878513"/>
              <a:gd name="connsiteY9052" fmla="*/ 3518641 h 4571839"/>
              <a:gd name="connsiteX9053" fmla="*/ 2239963 w 5878513"/>
              <a:gd name="connsiteY9053" fmla="*/ 3520758 h 4571839"/>
              <a:gd name="connsiteX9054" fmla="*/ 2245784 w 5878513"/>
              <a:gd name="connsiteY9054" fmla="*/ 3519700 h 4571839"/>
              <a:gd name="connsiteX9055" fmla="*/ 2246843 w 5878513"/>
              <a:gd name="connsiteY9055" fmla="*/ 3524463 h 4571839"/>
              <a:gd name="connsiteX9056" fmla="*/ 2255309 w 5878513"/>
              <a:gd name="connsiteY9056" fmla="*/ 3532932 h 4571839"/>
              <a:gd name="connsiteX9057" fmla="*/ 2272243 w 5878513"/>
              <a:gd name="connsiteY9057" fmla="*/ 3544047 h 4571839"/>
              <a:gd name="connsiteX9058" fmla="*/ 2282297 w 5878513"/>
              <a:gd name="connsiteY9058" fmla="*/ 3550928 h 4571839"/>
              <a:gd name="connsiteX9059" fmla="*/ 2278063 w 5878513"/>
              <a:gd name="connsiteY9059" fmla="*/ 3551986 h 4571839"/>
              <a:gd name="connsiteX9060" fmla="*/ 2274359 w 5878513"/>
              <a:gd name="connsiteY9060" fmla="*/ 3552515 h 4571839"/>
              <a:gd name="connsiteX9061" fmla="*/ 2279122 w 5878513"/>
              <a:gd name="connsiteY9061" fmla="*/ 3556220 h 4571839"/>
              <a:gd name="connsiteX9062" fmla="*/ 2282826 w 5878513"/>
              <a:gd name="connsiteY9062" fmla="*/ 3555162 h 4571839"/>
              <a:gd name="connsiteX9063" fmla="*/ 2284943 w 5878513"/>
              <a:gd name="connsiteY9063" fmla="*/ 3552515 h 4571839"/>
              <a:gd name="connsiteX9064" fmla="*/ 2287588 w 5878513"/>
              <a:gd name="connsiteY9064" fmla="*/ 3557808 h 4571839"/>
              <a:gd name="connsiteX9065" fmla="*/ 2294997 w 5878513"/>
              <a:gd name="connsiteY9065" fmla="*/ 3562572 h 4571839"/>
              <a:gd name="connsiteX9066" fmla="*/ 2294997 w 5878513"/>
              <a:gd name="connsiteY9066" fmla="*/ 3567865 h 4571839"/>
              <a:gd name="connsiteX9067" fmla="*/ 2303993 w 5878513"/>
              <a:gd name="connsiteY9067" fmla="*/ 3574745 h 4571839"/>
              <a:gd name="connsiteX9068" fmla="*/ 2306638 w 5878513"/>
              <a:gd name="connsiteY9068" fmla="*/ 3580038 h 4571839"/>
              <a:gd name="connsiteX9069" fmla="*/ 2308226 w 5878513"/>
              <a:gd name="connsiteY9069" fmla="*/ 3580038 h 4571839"/>
              <a:gd name="connsiteX9070" fmla="*/ 2310343 w 5878513"/>
              <a:gd name="connsiteY9070" fmla="*/ 3581097 h 4571839"/>
              <a:gd name="connsiteX9071" fmla="*/ 2310872 w 5878513"/>
              <a:gd name="connsiteY9071" fmla="*/ 3576333 h 4571839"/>
              <a:gd name="connsiteX9072" fmla="*/ 2308226 w 5878513"/>
              <a:gd name="connsiteY9072" fmla="*/ 3571570 h 4571839"/>
              <a:gd name="connsiteX9073" fmla="*/ 2317222 w 5878513"/>
              <a:gd name="connsiteY9073" fmla="*/ 3580038 h 4571839"/>
              <a:gd name="connsiteX9074" fmla="*/ 2339447 w 5878513"/>
              <a:gd name="connsiteY9074" fmla="*/ 3600680 h 4571839"/>
              <a:gd name="connsiteX9075" fmla="*/ 2345268 w 5878513"/>
              <a:gd name="connsiteY9075" fmla="*/ 3612854 h 4571839"/>
              <a:gd name="connsiteX9076" fmla="*/ 2350030 w 5878513"/>
              <a:gd name="connsiteY9076" fmla="*/ 3612854 h 4571839"/>
              <a:gd name="connsiteX9077" fmla="*/ 2354793 w 5878513"/>
              <a:gd name="connsiteY9077" fmla="*/ 3612324 h 4571839"/>
              <a:gd name="connsiteX9078" fmla="*/ 2354793 w 5878513"/>
              <a:gd name="connsiteY9078" fmla="*/ 3614441 h 4571839"/>
              <a:gd name="connsiteX9079" fmla="*/ 2356909 w 5878513"/>
              <a:gd name="connsiteY9079" fmla="*/ 3618146 h 4571839"/>
              <a:gd name="connsiteX9080" fmla="*/ 2360613 w 5878513"/>
              <a:gd name="connsiteY9080" fmla="*/ 3619734 h 4571839"/>
              <a:gd name="connsiteX9081" fmla="*/ 2362201 w 5878513"/>
              <a:gd name="connsiteY9081" fmla="*/ 3620263 h 4571839"/>
              <a:gd name="connsiteX9082" fmla="*/ 2360613 w 5878513"/>
              <a:gd name="connsiteY9082" fmla="*/ 3621851 h 4571839"/>
              <a:gd name="connsiteX9083" fmla="*/ 2369609 w 5878513"/>
              <a:gd name="connsiteY9083" fmla="*/ 3625027 h 4571839"/>
              <a:gd name="connsiteX9084" fmla="*/ 2380193 w 5878513"/>
              <a:gd name="connsiteY9084" fmla="*/ 3624498 h 4571839"/>
              <a:gd name="connsiteX9085" fmla="*/ 2382838 w 5878513"/>
              <a:gd name="connsiteY9085" fmla="*/ 3626086 h 4571839"/>
              <a:gd name="connsiteX9086" fmla="*/ 2381780 w 5878513"/>
              <a:gd name="connsiteY9086" fmla="*/ 3627144 h 4571839"/>
              <a:gd name="connsiteX9087" fmla="*/ 2379134 w 5878513"/>
              <a:gd name="connsiteY9087" fmla="*/ 3627144 h 4571839"/>
              <a:gd name="connsiteX9088" fmla="*/ 2378076 w 5878513"/>
              <a:gd name="connsiteY9088" fmla="*/ 3628732 h 4571839"/>
              <a:gd name="connsiteX9089" fmla="*/ 2380193 w 5878513"/>
              <a:gd name="connsiteY9089" fmla="*/ 3630320 h 4571839"/>
              <a:gd name="connsiteX9090" fmla="*/ 2376488 w 5878513"/>
              <a:gd name="connsiteY9090" fmla="*/ 3630320 h 4571839"/>
              <a:gd name="connsiteX9091" fmla="*/ 2372255 w 5878513"/>
              <a:gd name="connsiteY9091" fmla="*/ 3626615 h 4571839"/>
              <a:gd name="connsiteX9092" fmla="*/ 2374901 w 5878513"/>
              <a:gd name="connsiteY9092" fmla="*/ 3633496 h 4571839"/>
              <a:gd name="connsiteX9093" fmla="*/ 2386013 w 5878513"/>
              <a:gd name="connsiteY9093" fmla="*/ 3642493 h 4571839"/>
              <a:gd name="connsiteX9094" fmla="*/ 2395009 w 5878513"/>
              <a:gd name="connsiteY9094" fmla="*/ 3646198 h 4571839"/>
              <a:gd name="connsiteX9095" fmla="*/ 2391834 w 5878513"/>
              <a:gd name="connsiteY9095" fmla="*/ 3639318 h 4571839"/>
              <a:gd name="connsiteX9096" fmla="*/ 2386543 w 5878513"/>
              <a:gd name="connsiteY9096" fmla="*/ 3633496 h 4571839"/>
              <a:gd name="connsiteX9097" fmla="*/ 2388659 w 5878513"/>
              <a:gd name="connsiteY9097" fmla="*/ 3631378 h 4571839"/>
              <a:gd name="connsiteX9098" fmla="*/ 2393951 w 5878513"/>
              <a:gd name="connsiteY9098" fmla="*/ 3631908 h 4571839"/>
              <a:gd name="connsiteX9099" fmla="*/ 2396597 w 5878513"/>
              <a:gd name="connsiteY9099" fmla="*/ 3628732 h 4571839"/>
              <a:gd name="connsiteX9100" fmla="*/ 2402418 w 5878513"/>
              <a:gd name="connsiteY9100" fmla="*/ 3634025 h 4571839"/>
              <a:gd name="connsiteX9101" fmla="*/ 2408768 w 5878513"/>
              <a:gd name="connsiteY9101" fmla="*/ 3632437 h 4571839"/>
              <a:gd name="connsiteX9102" fmla="*/ 2410884 w 5878513"/>
              <a:gd name="connsiteY9102" fmla="*/ 3635613 h 4571839"/>
              <a:gd name="connsiteX9103" fmla="*/ 2410355 w 5878513"/>
              <a:gd name="connsiteY9103" fmla="*/ 3631908 h 4571839"/>
              <a:gd name="connsiteX9104" fmla="*/ 2407180 w 5878513"/>
              <a:gd name="connsiteY9104" fmla="*/ 3628732 h 4571839"/>
              <a:gd name="connsiteX9105" fmla="*/ 2416176 w 5878513"/>
              <a:gd name="connsiteY9105" fmla="*/ 3631378 h 4571839"/>
              <a:gd name="connsiteX9106" fmla="*/ 2427818 w 5878513"/>
              <a:gd name="connsiteY9106" fmla="*/ 3639318 h 4571839"/>
              <a:gd name="connsiteX9107" fmla="*/ 2428347 w 5878513"/>
              <a:gd name="connsiteY9107" fmla="*/ 3637200 h 4571839"/>
              <a:gd name="connsiteX9108" fmla="*/ 2426759 w 5878513"/>
              <a:gd name="connsiteY9108" fmla="*/ 3635083 h 4571839"/>
              <a:gd name="connsiteX9109" fmla="*/ 2419880 w 5878513"/>
              <a:gd name="connsiteY9109" fmla="*/ 3633496 h 4571839"/>
              <a:gd name="connsiteX9110" fmla="*/ 2415647 w 5878513"/>
              <a:gd name="connsiteY9110" fmla="*/ 3629791 h 4571839"/>
              <a:gd name="connsiteX9111" fmla="*/ 2418293 w 5878513"/>
              <a:gd name="connsiteY9111" fmla="*/ 3628732 h 4571839"/>
              <a:gd name="connsiteX9112" fmla="*/ 2420938 w 5878513"/>
              <a:gd name="connsiteY9112" fmla="*/ 3627144 h 4571839"/>
              <a:gd name="connsiteX9113" fmla="*/ 2406122 w 5878513"/>
              <a:gd name="connsiteY9113" fmla="*/ 3607031 h 4571839"/>
              <a:gd name="connsiteX9114" fmla="*/ 2391834 w 5878513"/>
              <a:gd name="connsiteY9114" fmla="*/ 3587977 h 4571839"/>
              <a:gd name="connsiteX9115" fmla="*/ 2388130 w 5878513"/>
              <a:gd name="connsiteY9115" fmla="*/ 3589036 h 4571839"/>
              <a:gd name="connsiteX9116" fmla="*/ 2384955 w 5878513"/>
              <a:gd name="connsiteY9116" fmla="*/ 3586919 h 4571839"/>
              <a:gd name="connsiteX9117" fmla="*/ 2381780 w 5878513"/>
              <a:gd name="connsiteY9117" fmla="*/ 3576333 h 4571839"/>
              <a:gd name="connsiteX9118" fmla="*/ 2376488 w 5878513"/>
              <a:gd name="connsiteY9118" fmla="*/ 3569452 h 4571839"/>
              <a:gd name="connsiteX9119" fmla="*/ 2380193 w 5878513"/>
              <a:gd name="connsiteY9119" fmla="*/ 3571570 h 4571839"/>
              <a:gd name="connsiteX9120" fmla="*/ 2388659 w 5878513"/>
              <a:gd name="connsiteY9120" fmla="*/ 3574216 h 4571839"/>
              <a:gd name="connsiteX9121" fmla="*/ 2390964 w 5878513"/>
              <a:gd name="connsiteY9121" fmla="*/ 3570528 h 4571839"/>
              <a:gd name="connsiteX9122" fmla="*/ 2391690 w 5878513"/>
              <a:gd name="connsiteY9122" fmla="*/ 3570367 h 4571839"/>
              <a:gd name="connsiteX9123" fmla="*/ 2393951 w 5878513"/>
              <a:gd name="connsiteY9123" fmla="*/ 3572628 h 4571839"/>
              <a:gd name="connsiteX9124" fmla="*/ 2393422 w 5878513"/>
              <a:gd name="connsiteY9124" fmla="*/ 3576333 h 4571839"/>
              <a:gd name="connsiteX9125" fmla="*/ 2393951 w 5878513"/>
              <a:gd name="connsiteY9125" fmla="*/ 3577921 h 4571839"/>
              <a:gd name="connsiteX9126" fmla="*/ 2396597 w 5878513"/>
              <a:gd name="connsiteY9126" fmla="*/ 3576333 h 4571839"/>
              <a:gd name="connsiteX9127" fmla="*/ 2395009 w 5878513"/>
              <a:gd name="connsiteY9127" fmla="*/ 3571570 h 4571839"/>
              <a:gd name="connsiteX9128" fmla="*/ 2393422 w 5878513"/>
              <a:gd name="connsiteY9128" fmla="*/ 3569982 h 4571839"/>
              <a:gd name="connsiteX9129" fmla="*/ 2391690 w 5878513"/>
              <a:gd name="connsiteY9129" fmla="*/ 3570367 h 4571839"/>
              <a:gd name="connsiteX9130" fmla="*/ 2391305 w 5878513"/>
              <a:gd name="connsiteY9130" fmla="*/ 3569982 h 4571839"/>
              <a:gd name="connsiteX9131" fmla="*/ 2390964 w 5878513"/>
              <a:gd name="connsiteY9131" fmla="*/ 3570528 h 4571839"/>
              <a:gd name="connsiteX9132" fmla="*/ 2388659 w 5878513"/>
              <a:gd name="connsiteY9132" fmla="*/ 3571040 h 4571839"/>
              <a:gd name="connsiteX9133" fmla="*/ 2382838 w 5878513"/>
              <a:gd name="connsiteY9133" fmla="*/ 3568923 h 4571839"/>
              <a:gd name="connsiteX9134" fmla="*/ 2376488 w 5878513"/>
              <a:gd name="connsiteY9134" fmla="*/ 3560984 h 4571839"/>
              <a:gd name="connsiteX9135" fmla="*/ 2370668 w 5878513"/>
              <a:gd name="connsiteY9135" fmla="*/ 3557279 h 4571839"/>
              <a:gd name="connsiteX9136" fmla="*/ 2370668 w 5878513"/>
              <a:gd name="connsiteY9136" fmla="*/ 3559396 h 4571839"/>
              <a:gd name="connsiteX9137" fmla="*/ 2374901 w 5878513"/>
              <a:gd name="connsiteY9137" fmla="*/ 3560455 h 4571839"/>
              <a:gd name="connsiteX9138" fmla="*/ 2377547 w 5878513"/>
              <a:gd name="connsiteY9138" fmla="*/ 3562572 h 4571839"/>
              <a:gd name="connsiteX9139" fmla="*/ 2374901 w 5878513"/>
              <a:gd name="connsiteY9139" fmla="*/ 3563101 h 4571839"/>
              <a:gd name="connsiteX9140" fmla="*/ 2372784 w 5878513"/>
              <a:gd name="connsiteY9140" fmla="*/ 3566277 h 4571839"/>
              <a:gd name="connsiteX9141" fmla="*/ 2367493 w 5878513"/>
              <a:gd name="connsiteY9141" fmla="*/ 3562042 h 4571839"/>
              <a:gd name="connsiteX9142" fmla="*/ 2368022 w 5878513"/>
              <a:gd name="connsiteY9142" fmla="*/ 3555691 h 4571839"/>
              <a:gd name="connsiteX9143" fmla="*/ 2369609 w 5878513"/>
              <a:gd name="connsiteY9143" fmla="*/ 3552515 h 4571839"/>
              <a:gd name="connsiteX9144" fmla="*/ 2362201 w 5878513"/>
              <a:gd name="connsiteY9144" fmla="*/ 3550398 h 4571839"/>
              <a:gd name="connsiteX9145" fmla="*/ 2350559 w 5878513"/>
              <a:gd name="connsiteY9145" fmla="*/ 3541930 h 4571839"/>
              <a:gd name="connsiteX9146" fmla="*/ 2343151 w 5878513"/>
              <a:gd name="connsiteY9146" fmla="*/ 3535049 h 4571839"/>
              <a:gd name="connsiteX9147" fmla="*/ 2341034 w 5878513"/>
              <a:gd name="connsiteY9147" fmla="*/ 3534520 h 4571839"/>
              <a:gd name="connsiteX9148" fmla="*/ 2341034 w 5878513"/>
              <a:gd name="connsiteY9148" fmla="*/ 3538754 h 4571839"/>
              <a:gd name="connsiteX9149" fmla="*/ 2339447 w 5878513"/>
              <a:gd name="connsiteY9149" fmla="*/ 3540342 h 4571839"/>
              <a:gd name="connsiteX9150" fmla="*/ 2337859 w 5878513"/>
              <a:gd name="connsiteY9150" fmla="*/ 3537166 h 4571839"/>
              <a:gd name="connsiteX9151" fmla="*/ 2334155 w 5878513"/>
              <a:gd name="connsiteY9151" fmla="*/ 3531344 h 4571839"/>
              <a:gd name="connsiteX9152" fmla="*/ 2335213 w 5878513"/>
              <a:gd name="connsiteY9152" fmla="*/ 3528168 h 4571839"/>
              <a:gd name="connsiteX9153" fmla="*/ 2330980 w 5878513"/>
              <a:gd name="connsiteY9153" fmla="*/ 3524993 h 4571839"/>
              <a:gd name="connsiteX9154" fmla="*/ 2326218 w 5878513"/>
              <a:gd name="connsiteY9154" fmla="*/ 3522876 h 4571839"/>
              <a:gd name="connsiteX9155" fmla="*/ 2326218 w 5878513"/>
              <a:gd name="connsiteY9155" fmla="*/ 3526581 h 4571839"/>
              <a:gd name="connsiteX9156" fmla="*/ 2327805 w 5878513"/>
              <a:gd name="connsiteY9156" fmla="*/ 3529756 h 4571839"/>
              <a:gd name="connsiteX9157" fmla="*/ 2323043 w 5878513"/>
              <a:gd name="connsiteY9157" fmla="*/ 3526581 h 4571839"/>
              <a:gd name="connsiteX9158" fmla="*/ 2317222 w 5878513"/>
              <a:gd name="connsiteY9158" fmla="*/ 3517053 h 4571839"/>
              <a:gd name="connsiteX9159" fmla="*/ 2311930 w 5878513"/>
              <a:gd name="connsiteY9159" fmla="*/ 3513878 h 4571839"/>
              <a:gd name="connsiteX9160" fmla="*/ 2308226 w 5878513"/>
              <a:gd name="connsiteY9160" fmla="*/ 3515466 h 4571839"/>
              <a:gd name="connsiteX9161" fmla="*/ 2302934 w 5878513"/>
              <a:gd name="connsiteY9161" fmla="*/ 3505939 h 4571839"/>
              <a:gd name="connsiteX9162" fmla="*/ 2283884 w 5878513"/>
              <a:gd name="connsiteY9162" fmla="*/ 3490060 h 4571839"/>
              <a:gd name="connsiteX9163" fmla="*/ 2271713 w 5878513"/>
              <a:gd name="connsiteY9163" fmla="*/ 3485826 h 4571839"/>
              <a:gd name="connsiteX9164" fmla="*/ 2274359 w 5878513"/>
              <a:gd name="connsiteY9164" fmla="*/ 3485826 h 4571839"/>
              <a:gd name="connsiteX9165" fmla="*/ 2275947 w 5878513"/>
              <a:gd name="connsiteY9165" fmla="*/ 3482650 h 4571839"/>
              <a:gd name="connsiteX9166" fmla="*/ 2275947 w 5878513"/>
              <a:gd name="connsiteY9166" fmla="*/ 3479474 h 4571839"/>
              <a:gd name="connsiteX9167" fmla="*/ 2269068 w 5878513"/>
              <a:gd name="connsiteY9167" fmla="*/ 3477357 h 4571839"/>
              <a:gd name="connsiteX9168" fmla="*/ 2258484 w 5878513"/>
              <a:gd name="connsiteY9168" fmla="*/ 3467830 h 4571839"/>
              <a:gd name="connsiteX9169" fmla="*/ 2258484 w 5878513"/>
              <a:gd name="connsiteY9169" fmla="*/ 3461479 h 4571839"/>
              <a:gd name="connsiteX9170" fmla="*/ 2248430 w 5878513"/>
              <a:gd name="connsiteY9170" fmla="*/ 3458303 h 4571839"/>
              <a:gd name="connsiteX9171" fmla="*/ 2238905 w 5878513"/>
              <a:gd name="connsiteY9171" fmla="*/ 3453540 h 4571839"/>
              <a:gd name="connsiteX9172" fmla="*/ 2238905 w 5878513"/>
              <a:gd name="connsiteY9172" fmla="*/ 3455657 h 4571839"/>
              <a:gd name="connsiteX9173" fmla="*/ 2244197 w 5878513"/>
              <a:gd name="connsiteY9173" fmla="*/ 3461479 h 4571839"/>
              <a:gd name="connsiteX9174" fmla="*/ 2241551 w 5878513"/>
              <a:gd name="connsiteY9174" fmla="*/ 3463596 h 4571839"/>
              <a:gd name="connsiteX9175" fmla="*/ 2241022 w 5878513"/>
              <a:gd name="connsiteY9175" fmla="*/ 3460420 h 4571839"/>
              <a:gd name="connsiteX9176" fmla="*/ 2234143 w 5878513"/>
              <a:gd name="connsiteY9176" fmla="*/ 3455127 h 4571839"/>
              <a:gd name="connsiteX9177" fmla="*/ 2230438 w 5878513"/>
              <a:gd name="connsiteY9177" fmla="*/ 3455127 h 4571839"/>
              <a:gd name="connsiteX9178" fmla="*/ 2230438 w 5878513"/>
              <a:gd name="connsiteY9178" fmla="*/ 3451952 h 4571839"/>
              <a:gd name="connsiteX9179" fmla="*/ 2230438 w 5878513"/>
              <a:gd name="connsiteY9179" fmla="*/ 3447717 h 4571839"/>
              <a:gd name="connsiteX9180" fmla="*/ 2233613 w 5878513"/>
              <a:gd name="connsiteY9180" fmla="*/ 3446130 h 4571839"/>
              <a:gd name="connsiteX9181" fmla="*/ 2225676 w 5878513"/>
              <a:gd name="connsiteY9181" fmla="*/ 3442425 h 4571839"/>
              <a:gd name="connsiteX9182" fmla="*/ 2217209 w 5878513"/>
              <a:gd name="connsiteY9182" fmla="*/ 3437661 h 4571839"/>
              <a:gd name="connsiteX9183" fmla="*/ 2218268 w 5878513"/>
              <a:gd name="connsiteY9183" fmla="*/ 3441366 h 4571839"/>
              <a:gd name="connsiteX9184" fmla="*/ 2221972 w 5878513"/>
              <a:gd name="connsiteY9184" fmla="*/ 3446130 h 4571839"/>
              <a:gd name="connsiteX9185" fmla="*/ 2219855 w 5878513"/>
              <a:gd name="connsiteY9185" fmla="*/ 3448776 h 4571839"/>
              <a:gd name="connsiteX9186" fmla="*/ 2230968 w 5878513"/>
              <a:gd name="connsiteY9186" fmla="*/ 3458303 h 4571839"/>
              <a:gd name="connsiteX9187" fmla="*/ 2242609 w 5878513"/>
              <a:gd name="connsiteY9187" fmla="*/ 3472594 h 4571839"/>
              <a:gd name="connsiteX9188" fmla="*/ 2251605 w 5878513"/>
              <a:gd name="connsiteY9188" fmla="*/ 3477887 h 4571839"/>
              <a:gd name="connsiteX9189" fmla="*/ 2256897 w 5878513"/>
              <a:gd name="connsiteY9189" fmla="*/ 3478945 h 4571839"/>
              <a:gd name="connsiteX9190" fmla="*/ 2258484 w 5878513"/>
              <a:gd name="connsiteY9190" fmla="*/ 3483179 h 4571839"/>
              <a:gd name="connsiteX9191" fmla="*/ 2268538 w 5878513"/>
              <a:gd name="connsiteY9191" fmla="*/ 3491119 h 4571839"/>
              <a:gd name="connsiteX9192" fmla="*/ 2272243 w 5878513"/>
              <a:gd name="connsiteY9192" fmla="*/ 3490060 h 4571839"/>
              <a:gd name="connsiteX9193" fmla="*/ 2270655 w 5878513"/>
              <a:gd name="connsiteY9193" fmla="*/ 3496411 h 4571839"/>
              <a:gd name="connsiteX9194" fmla="*/ 2278063 w 5878513"/>
              <a:gd name="connsiteY9194" fmla="*/ 3503292 h 4571839"/>
              <a:gd name="connsiteX9195" fmla="*/ 2284943 w 5878513"/>
              <a:gd name="connsiteY9195" fmla="*/ 3505409 h 4571839"/>
              <a:gd name="connsiteX9196" fmla="*/ 2277005 w 5878513"/>
              <a:gd name="connsiteY9196" fmla="*/ 3514407 h 4571839"/>
              <a:gd name="connsiteX9197" fmla="*/ 2266951 w 5878513"/>
              <a:gd name="connsiteY9197" fmla="*/ 3526581 h 4571839"/>
              <a:gd name="connsiteX9198" fmla="*/ 2260601 w 5878513"/>
              <a:gd name="connsiteY9198" fmla="*/ 3524993 h 4571839"/>
              <a:gd name="connsiteX9199" fmla="*/ 2253722 w 5878513"/>
              <a:gd name="connsiteY9199" fmla="*/ 3526581 h 4571839"/>
              <a:gd name="connsiteX9200" fmla="*/ 2252663 w 5878513"/>
              <a:gd name="connsiteY9200" fmla="*/ 3519171 h 4571839"/>
              <a:gd name="connsiteX9201" fmla="*/ 2243138 w 5878513"/>
              <a:gd name="connsiteY9201" fmla="*/ 3512290 h 4571839"/>
              <a:gd name="connsiteX9202" fmla="*/ 2237318 w 5878513"/>
              <a:gd name="connsiteY9202" fmla="*/ 3507526 h 4571839"/>
              <a:gd name="connsiteX9203" fmla="*/ 2241022 w 5878513"/>
              <a:gd name="connsiteY9203" fmla="*/ 3505939 h 4571839"/>
              <a:gd name="connsiteX9204" fmla="*/ 2239434 w 5878513"/>
              <a:gd name="connsiteY9204" fmla="*/ 3500646 h 4571839"/>
              <a:gd name="connsiteX9205" fmla="*/ 2232026 w 5878513"/>
              <a:gd name="connsiteY9205" fmla="*/ 3496411 h 4571839"/>
              <a:gd name="connsiteX9206" fmla="*/ 2225676 w 5878513"/>
              <a:gd name="connsiteY9206" fmla="*/ 3494824 h 4571839"/>
              <a:gd name="connsiteX9207" fmla="*/ 2225676 w 5878513"/>
              <a:gd name="connsiteY9207" fmla="*/ 3496941 h 4571839"/>
              <a:gd name="connsiteX9208" fmla="*/ 2222501 w 5878513"/>
              <a:gd name="connsiteY9208" fmla="*/ 3487943 h 4571839"/>
              <a:gd name="connsiteX9209" fmla="*/ 2221972 w 5878513"/>
              <a:gd name="connsiteY9209" fmla="*/ 3478945 h 4571839"/>
              <a:gd name="connsiteX9210" fmla="*/ 2218797 w 5878513"/>
              <a:gd name="connsiteY9210" fmla="*/ 3477357 h 4571839"/>
              <a:gd name="connsiteX9211" fmla="*/ 2215093 w 5878513"/>
              <a:gd name="connsiteY9211" fmla="*/ 3480533 h 4571839"/>
              <a:gd name="connsiteX9212" fmla="*/ 2211918 w 5878513"/>
              <a:gd name="connsiteY9212" fmla="*/ 3479474 h 4571839"/>
              <a:gd name="connsiteX9213" fmla="*/ 2213505 w 5878513"/>
              <a:gd name="connsiteY9213" fmla="*/ 3475769 h 4571839"/>
              <a:gd name="connsiteX9214" fmla="*/ 2206097 w 5878513"/>
              <a:gd name="connsiteY9214" fmla="*/ 3468889 h 4571839"/>
              <a:gd name="connsiteX9215" fmla="*/ 2201334 w 5878513"/>
              <a:gd name="connsiteY9215" fmla="*/ 3465713 h 4571839"/>
              <a:gd name="connsiteX9216" fmla="*/ 2199747 w 5878513"/>
              <a:gd name="connsiteY9216" fmla="*/ 3467830 h 4571839"/>
              <a:gd name="connsiteX9217" fmla="*/ 2201863 w 5878513"/>
              <a:gd name="connsiteY9217" fmla="*/ 3470477 h 4571839"/>
              <a:gd name="connsiteX9218" fmla="*/ 2193926 w 5878513"/>
              <a:gd name="connsiteY9218" fmla="*/ 3464125 h 4571839"/>
              <a:gd name="connsiteX9219" fmla="*/ 2174876 w 5878513"/>
              <a:gd name="connsiteY9219" fmla="*/ 3449835 h 4571839"/>
              <a:gd name="connsiteX9220" fmla="*/ 2168526 w 5878513"/>
              <a:gd name="connsiteY9220" fmla="*/ 3441366 h 4571839"/>
              <a:gd name="connsiteX9221" fmla="*/ 2166409 w 5878513"/>
              <a:gd name="connsiteY9221" fmla="*/ 3441366 h 4571839"/>
              <a:gd name="connsiteX9222" fmla="*/ 2164822 w 5878513"/>
              <a:gd name="connsiteY9222" fmla="*/ 3443483 h 4571839"/>
              <a:gd name="connsiteX9223" fmla="*/ 2156884 w 5878513"/>
              <a:gd name="connsiteY9223" fmla="*/ 3430780 h 4571839"/>
              <a:gd name="connsiteX9224" fmla="*/ 2135718 w 5878513"/>
              <a:gd name="connsiteY9224" fmla="*/ 3410138 h 4571839"/>
              <a:gd name="connsiteX9225" fmla="*/ 2121430 w 5878513"/>
              <a:gd name="connsiteY9225" fmla="*/ 3398494 h 4571839"/>
              <a:gd name="connsiteX9226" fmla="*/ 2123547 w 5878513"/>
              <a:gd name="connsiteY9226" fmla="*/ 3397965 h 4571839"/>
              <a:gd name="connsiteX9227" fmla="*/ 2125663 w 5878513"/>
              <a:gd name="connsiteY9227" fmla="*/ 3396377 h 4571839"/>
              <a:gd name="connsiteX9228" fmla="*/ 2116668 w 5878513"/>
              <a:gd name="connsiteY9228" fmla="*/ 3390555 h 4571839"/>
              <a:gd name="connsiteX9229" fmla="*/ 2110847 w 5878513"/>
              <a:gd name="connsiteY9229" fmla="*/ 3381028 h 4571839"/>
              <a:gd name="connsiteX9230" fmla="*/ 2118784 w 5878513"/>
              <a:gd name="connsiteY9230" fmla="*/ 3385791 h 4571839"/>
              <a:gd name="connsiteX9231" fmla="*/ 2136776 w 5878513"/>
              <a:gd name="connsiteY9231" fmla="*/ 3393201 h 4571839"/>
              <a:gd name="connsiteX9232" fmla="*/ 2146301 w 5878513"/>
              <a:gd name="connsiteY9232" fmla="*/ 3401141 h 4571839"/>
              <a:gd name="connsiteX9233" fmla="*/ 2144184 w 5878513"/>
              <a:gd name="connsiteY9233" fmla="*/ 3394260 h 4571839"/>
              <a:gd name="connsiteX9234" fmla="*/ 2132543 w 5878513"/>
              <a:gd name="connsiteY9234" fmla="*/ 3384204 h 4571839"/>
              <a:gd name="connsiteX9235" fmla="*/ 2131723 w 5878513"/>
              <a:gd name="connsiteY9235" fmla="*/ 3378874 h 4571839"/>
              <a:gd name="connsiteX9236" fmla="*/ 2131484 w 5878513"/>
              <a:gd name="connsiteY9236" fmla="*/ 3378837 h 4571839"/>
              <a:gd name="connsiteX9237" fmla="*/ 2131484 w 5878513"/>
              <a:gd name="connsiteY9237" fmla="*/ 3381028 h 4571839"/>
              <a:gd name="connsiteX9238" fmla="*/ 2128838 w 5878513"/>
              <a:gd name="connsiteY9238" fmla="*/ 3382616 h 4571839"/>
              <a:gd name="connsiteX9239" fmla="*/ 2125422 w 5878513"/>
              <a:gd name="connsiteY9239" fmla="*/ 3377917 h 4571839"/>
              <a:gd name="connsiteX9240" fmla="*/ 2098676 w 5878513"/>
              <a:gd name="connsiteY9240" fmla="*/ 3373858 h 4571839"/>
              <a:gd name="connsiteX9241" fmla="*/ 2048962 w 5878513"/>
              <a:gd name="connsiteY9241" fmla="*/ 3363608 h 4571839"/>
              <a:gd name="connsiteX9242" fmla="*/ 1973792 w 5878513"/>
              <a:gd name="connsiteY9242" fmla="*/ 3433602 h 4571839"/>
              <a:gd name="connsiteX9243" fmla="*/ 1970617 w 5878513"/>
              <a:gd name="connsiteY9243" fmla="*/ 3435189 h 4571839"/>
              <a:gd name="connsiteX9244" fmla="*/ 1968500 w 5878513"/>
              <a:gd name="connsiteY9244" fmla="*/ 3434660 h 4571839"/>
              <a:gd name="connsiteX9245" fmla="*/ 1968500 w 5878513"/>
              <a:gd name="connsiteY9245" fmla="*/ 3432014 h 4571839"/>
              <a:gd name="connsiteX9246" fmla="*/ 1970617 w 5878513"/>
              <a:gd name="connsiteY9246" fmla="*/ 3429368 h 4571839"/>
              <a:gd name="connsiteX9247" fmla="*/ 2042464 w 5878513"/>
              <a:gd name="connsiteY9247" fmla="*/ 3362268 h 4571839"/>
              <a:gd name="connsiteX9248" fmla="*/ 2007973 w 5878513"/>
              <a:gd name="connsiteY9248" fmla="*/ 3355156 h 4571839"/>
              <a:gd name="connsiteX9249" fmla="*/ 1962339 w 5878513"/>
              <a:gd name="connsiteY9249" fmla="*/ 3405958 h 4571839"/>
              <a:gd name="connsiteX9250" fmla="*/ 1899579 w 5878513"/>
              <a:gd name="connsiteY9250" fmla="*/ 3482952 h 4571839"/>
              <a:gd name="connsiteX9251" fmla="*/ 1901627 w 5878513"/>
              <a:gd name="connsiteY9251" fmla="*/ 3482813 h 4571839"/>
              <a:gd name="connsiteX9252" fmla="*/ 1905830 w 5878513"/>
              <a:gd name="connsiteY9252" fmla="*/ 3483347 h 4571839"/>
              <a:gd name="connsiteX9253" fmla="*/ 1910032 w 5878513"/>
              <a:gd name="connsiteY9253" fmla="*/ 3486549 h 4571839"/>
              <a:gd name="connsiteX9254" fmla="*/ 1916335 w 5878513"/>
              <a:gd name="connsiteY9254" fmla="*/ 3497221 h 4571839"/>
              <a:gd name="connsiteX9255" fmla="*/ 1921588 w 5878513"/>
              <a:gd name="connsiteY9255" fmla="*/ 3508960 h 4571839"/>
              <a:gd name="connsiteX9256" fmla="*/ 1928417 w 5878513"/>
              <a:gd name="connsiteY9256" fmla="*/ 3517498 h 4571839"/>
              <a:gd name="connsiteX9257" fmla="*/ 1933144 w 5878513"/>
              <a:gd name="connsiteY9257" fmla="*/ 3518032 h 4571839"/>
              <a:gd name="connsiteX9258" fmla="*/ 1939448 w 5878513"/>
              <a:gd name="connsiteY9258" fmla="*/ 3527103 h 4571839"/>
              <a:gd name="connsiteX9259" fmla="*/ 1946276 w 5878513"/>
              <a:gd name="connsiteY9259" fmla="*/ 3538843 h 4571839"/>
              <a:gd name="connsiteX9260" fmla="*/ 1942599 w 5878513"/>
              <a:gd name="connsiteY9260" fmla="*/ 3542044 h 4571839"/>
              <a:gd name="connsiteX9261" fmla="*/ 1940498 w 5878513"/>
              <a:gd name="connsiteY9261" fmla="*/ 3546313 h 4571839"/>
              <a:gd name="connsiteX9262" fmla="*/ 1936821 w 5878513"/>
              <a:gd name="connsiteY9262" fmla="*/ 3544179 h 4571839"/>
              <a:gd name="connsiteX9263" fmla="*/ 1929993 w 5878513"/>
              <a:gd name="connsiteY9263" fmla="*/ 3539376 h 4571839"/>
              <a:gd name="connsiteX9264" fmla="*/ 1926841 w 5878513"/>
              <a:gd name="connsiteY9264" fmla="*/ 3542578 h 4571839"/>
              <a:gd name="connsiteX9265" fmla="*/ 1925265 w 5878513"/>
              <a:gd name="connsiteY9265" fmla="*/ 3540444 h 4571839"/>
              <a:gd name="connsiteX9266" fmla="*/ 1926316 w 5878513"/>
              <a:gd name="connsiteY9266" fmla="*/ 3536708 h 4571839"/>
              <a:gd name="connsiteX9267" fmla="*/ 1925265 w 5878513"/>
              <a:gd name="connsiteY9267" fmla="*/ 3537775 h 4571839"/>
              <a:gd name="connsiteX9268" fmla="*/ 1921588 w 5878513"/>
              <a:gd name="connsiteY9268" fmla="*/ 3537242 h 4571839"/>
              <a:gd name="connsiteX9269" fmla="*/ 1918436 w 5878513"/>
              <a:gd name="connsiteY9269" fmla="*/ 3540444 h 4571839"/>
              <a:gd name="connsiteX9270" fmla="*/ 1919487 w 5878513"/>
              <a:gd name="connsiteY9270" fmla="*/ 3536708 h 4571839"/>
              <a:gd name="connsiteX9271" fmla="*/ 1916335 w 5878513"/>
              <a:gd name="connsiteY9271" fmla="*/ 3530305 h 4571839"/>
              <a:gd name="connsiteX9272" fmla="*/ 1918436 w 5878513"/>
              <a:gd name="connsiteY9272" fmla="*/ 3526570 h 4571839"/>
              <a:gd name="connsiteX9273" fmla="*/ 1913184 w 5878513"/>
              <a:gd name="connsiteY9273" fmla="*/ 3524969 h 4571839"/>
              <a:gd name="connsiteX9274" fmla="*/ 1903203 w 5878513"/>
              <a:gd name="connsiteY9274" fmla="*/ 3528704 h 4571839"/>
              <a:gd name="connsiteX9275" fmla="*/ 1897951 w 5878513"/>
              <a:gd name="connsiteY9275" fmla="*/ 3535107 h 4571839"/>
              <a:gd name="connsiteX9276" fmla="*/ 1892172 w 5878513"/>
              <a:gd name="connsiteY9276" fmla="*/ 3534040 h 4571839"/>
              <a:gd name="connsiteX9277" fmla="*/ 1882717 w 5878513"/>
              <a:gd name="connsiteY9277" fmla="*/ 3528170 h 4571839"/>
              <a:gd name="connsiteX9278" fmla="*/ 1875042 w 5878513"/>
              <a:gd name="connsiteY9278" fmla="*/ 3513615 h 4571839"/>
              <a:gd name="connsiteX9279" fmla="*/ 1867907 w 5878513"/>
              <a:gd name="connsiteY9279" fmla="*/ 3522533 h 4571839"/>
              <a:gd name="connsiteX9280" fmla="*/ 1871134 w 5878513"/>
              <a:gd name="connsiteY9280" fmla="*/ 3524200 h 4571839"/>
              <a:gd name="connsiteX9281" fmla="*/ 1867959 w 5878513"/>
              <a:gd name="connsiteY9281" fmla="*/ 3525777 h 4571839"/>
              <a:gd name="connsiteX9282" fmla="*/ 1869546 w 5878513"/>
              <a:gd name="connsiteY9282" fmla="*/ 3530510 h 4571839"/>
              <a:gd name="connsiteX9283" fmla="*/ 1867429 w 5878513"/>
              <a:gd name="connsiteY9283" fmla="*/ 3532613 h 4571839"/>
              <a:gd name="connsiteX9284" fmla="*/ 1869017 w 5878513"/>
              <a:gd name="connsiteY9284" fmla="*/ 3533139 h 4571839"/>
              <a:gd name="connsiteX9285" fmla="*/ 1871134 w 5878513"/>
              <a:gd name="connsiteY9285" fmla="*/ 3534190 h 4571839"/>
              <a:gd name="connsiteX9286" fmla="*/ 1870075 w 5878513"/>
              <a:gd name="connsiteY9286" fmla="*/ 3531035 h 4571839"/>
              <a:gd name="connsiteX9287" fmla="*/ 1871663 w 5878513"/>
              <a:gd name="connsiteY9287" fmla="*/ 3527355 h 4571839"/>
              <a:gd name="connsiteX9288" fmla="*/ 1874309 w 5878513"/>
              <a:gd name="connsiteY9288" fmla="*/ 3531035 h 4571839"/>
              <a:gd name="connsiteX9289" fmla="*/ 1876425 w 5878513"/>
              <a:gd name="connsiteY9289" fmla="*/ 3536293 h 4571839"/>
              <a:gd name="connsiteX9290" fmla="*/ 1874838 w 5878513"/>
              <a:gd name="connsiteY9290" fmla="*/ 3541551 h 4571839"/>
              <a:gd name="connsiteX9291" fmla="*/ 1872721 w 5878513"/>
              <a:gd name="connsiteY9291" fmla="*/ 3541025 h 4571839"/>
              <a:gd name="connsiteX9292" fmla="*/ 1871663 w 5878513"/>
              <a:gd name="connsiteY9292" fmla="*/ 3536293 h 4571839"/>
              <a:gd name="connsiteX9293" fmla="*/ 1867959 w 5878513"/>
              <a:gd name="connsiteY9293" fmla="*/ 3539448 h 4571839"/>
              <a:gd name="connsiteX9294" fmla="*/ 1859894 w 5878513"/>
              <a:gd name="connsiteY9294" fmla="*/ 3532548 h 4571839"/>
              <a:gd name="connsiteX9295" fmla="*/ 1846267 w 5878513"/>
              <a:gd name="connsiteY9295" fmla="*/ 3549580 h 4571839"/>
              <a:gd name="connsiteX9296" fmla="*/ 1846792 w 5878513"/>
              <a:gd name="connsiteY9296" fmla="*/ 3550018 h 4571839"/>
              <a:gd name="connsiteX9297" fmla="*/ 1849967 w 5878513"/>
              <a:gd name="connsiteY9297" fmla="*/ 3548959 h 4571839"/>
              <a:gd name="connsiteX9298" fmla="*/ 1852084 w 5878513"/>
              <a:gd name="connsiteY9298" fmla="*/ 3545255 h 4571839"/>
              <a:gd name="connsiteX9299" fmla="*/ 1853672 w 5878513"/>
              <a:gd name="connsiteY9299" fmla="*/ 3548430 h 4571839"/>
              <a:gd name="connsiteX9300" fmla="*/ 1853672 w 5878513"/>
              <a:gd name="connsiteY9300" fmla="*/ 3554251 h 4571839"/>
              <a:gd name="connsiteX9301" fmla="*/ 1857376 w 5878513"/>
              <a:gd name="connsiteY9301" fmla="*/ 3557426 h 4571839"/>
              <a:gd name="connsiteX9302" fmla="*/ 1859492 w 5878513"/>
              <a:gd name="connsiteY9302" fmla="*/ 3557426 h 4571839"/>
              <a:gd name="connsiteX9303" fmla="*/ 1860551 w 5878513"/>
              <a:gd name="connsiteY9303" fmla="*/ 3553722 h 4571839"/>
              <a:gd name="connsiteX9304" fmla="*/ 1862667 w 5878513"/>
              <a:gd name="connsiteY9304" fmla="*/ 3552664 h 4571839"/>
              <a:gd name="connsiteX9305" fmla="*/ 1862667 w 5878513"/>
              <a:gd name="connsiteY9305" fmla="*/ 3559014 h 4571839"/>
              <a:gd name="connsiteX9306" fmla="*/ 1872722 w 5878513"/>
              <a:gd name="connsiteY9306" fmla="*/ 3569068 h 4571839"/>
              <a:gd name="connsiteX9307" fmla="*/ 1875367 w 5878513"/>
              <a:gd name="connsiteY9307" fmla="*/ 3574359 h 4571839"/>
              <a:gd name="connsiteX9308" fmla="*/ 1874309 w 5878513"/>
              <a:gd name="connsiteY9308" fmla="*/ 3574359 h 4571839"/>
              <a:gd name="connsiteX9309" fmla="*/ 1871663 w 5878513"/>
              <a:gd name="connsiteY9309" fmla="*/ 3572772 h 4571839"/>
              <a:gd name="connsiteX9310" fmla="*/ 1871134 w 5878513"/>
              <a:gd name="connsiteY9310" fmla="*/ 3574889 h 4571839"/>
              <a:gd name="connsiteX9311" fmla="*/ 1875367 w 5878513"/>
              <a:gd name="connsiteY9311" fmla="*/ 3575418 h 4571839"/>
              <a:gd name="connsiteX9312" fmla="*/ 1876955 w 5878513"/>
              <a:gd name="connsiteY9312" fmla="*/ 3576476 h 4571839"/>
              <a:gd name="connsiteX9313" fmla="*/ 1876955 w 5878513"/>
              <a:gd name="connsiteY9313" fmla="*/ 3574889 h 4571839"/>
              <a:gd name="connsiteX9314" fmla="*/ 1876426 w 5878513"/>
              <a:gd name="connsiteY9314" fmla="*/ 3572772 h 4571839"/>
              <a:gd name="connsiteX9315" fmla="*/ 1881188 w 5878513"/>
              <a:gd name="connsiteY9315" fmla="*/ 3576476 h 4571839"/>
              <a:gd name="connsiteX9316" fmla="*/ 1886480 w 5878513"/>
              <a:gd name="connsiteY9316" fmla="*/ 3583884 h 4571839"/>
              <a:gd name="connsiteX9317" fmla="*/ 1885422 w 5878513"/>
              <a:gd name="connsiteY9317" fmla="*/ 3586530 h 4571839"/>
              <a:gd name="connsiteX9318" fmla="*/ 1881188 w 5878513"/>
              <a:gd name="connsiteY9318" fmla="*/ 3588118 h 4571839"/>
              <a:gd name="connsiteX9319" fmla="*/ 1880130 w 5878513"/>
              <a:gd name="connsiteY9319" fmla="*/ 3590764 h 4571839"/>
              <a:gd name="connsiteX9320" fmla="*/ 1881717 w 5878513"/>
              <a:gd name="connsiteY9320" fmla="*/ 3589176 h 4571839"/>
              <a:gd name="connsiteX9321" fmla="*/ 1886480 w 5878513"/>
              <a:gd name="connsiteY9321" fmla="*/ 3588118 h 4571839"/>
              <a:gd name="connsiteX9322" fmla="*/ 1888597 w 5878513"/>
              <a:gd name="connsiteY9322" fmla="*/ 3591822 h 4571839"/>
              <a:gd name="connsiteX9323" fmla="*/ 1883305 w 5878513"/>
              <a:gd name="connsiteY9323" fmla="*/ 3592351 h 4571839"/>
              <a:gd name="connsiteX9324" fmla="*/ 1878542 w 5878513"/>
              <a:gd name="connsiteY9324" fmla="*/ 3597643 h 4571839"/>
              <a:gd name="connsiteX9325" fmla="*/ 1880130 w 5878513"/>
              <a:gd name="connsiteY9325" fmla="*/ 3598701 h 4571839"/>
              <a:gd name="connsiteX9326" fmla="*/ 1879601 w 5878513"/>
              <a:gd name="connsiteY9326" fmla="*/ 3600818 h 4571839"/>
              <a:gd name="connsiteX9327" fmla="*/ 1882247 w 5878513"/>
              <a:gd name="connsiteY9327" fmla="*/ 3601347 h 4571839"/>
              <a:gd name="connsiteX9328" fmla="*/ 1884892 w 5878513"/>
              <a:gd name="connsiteY9328" fmla="*/ 3597114 h 4571839"/>
              <a:gd name="connsiteX9329" fmla="*/ 1886480 w 5878513"/>
              <a:gd name="connsiteY9329" fmla="*/ 3598701 h 4571839"/>
              <a:gd name="connsiteX9330" fmla="*/ 1882247 w 5878513"/>
              <a:gd name="connsiteY9330" fmla="*/ 3602405 h 4571839"/>
              <a:gd name="connsiteX9331" fmla="*/ 1887009 w 5878513"/>
              <a:gd name="connsiteY9331" fmla="*/ 3608226 h 4571839"/>
              <a:gd name="connsiteX9332" fmla="*/ 1889126 w 5878513"/>
              <a:gd name="connsiteY9332" fmla="*/ 3612459 h 4571839"/>
              <a:gd name="connsiteX9333" fmla="*/ 1885422 w 5878513"/>
              <a:gd name="connsiteY9333" fmla="*/ 3611401 h 4571839"/>
              <a:gd name="connsiteX9334" fmla="*/ 1881717 w 5878513"/>
              <a:gd name="connsiteY9334" fmla="*/ 3608226 h 4571839"/>
              <a:gd name="connsiteX9335" fmla="*/ 1880130 w 5878513"/>
              <a:gd name="connsiteY9335" fmla="*/ 3610872 h 4571839"/>
              <a:gd name="connsiteX9336" fmla="*/ 1883305 w 5878513"/>
              <a:gd name="connsiteY9336" fmla="*/ 3614576 h 4571839"/>
              <a:gd name="connsiteX9337" fmla="*/ 1885422 w 5878513"/>
              <a:gd name="connsiteY9337" fmla="*/ 3616693 h 4571839"/>
              <a:gd name="connsiteX9338" fmla="*/ 1885422 w 5878513"/>
              <a:gd name="connsiteY9338" fmla="*/ 3618280 h 4571839"/>
              <a:gd name="connsiteX9339" fmla="*/ 1879601 w 5878513"/>
              <a:gd name="connsiteY9339" fmla="*/ 3613518 h 4571839"/>
              <a:gd name="connsiteX9340" fmla="*/ 1876955 w 5878513"/>
              <a:gd name="connsiteY9340" fmla="*/ 3613518 h 4571839"/>
              <a:gd name="connsiteX9341" fmla="*/ 1881717 w 5878513"/>
              <a:gd name="connsiteY9341" fmla="*/ 3619868 h 4571839"/>
              <a:gd name="connsiteX9342" fmla="*/ 1894417 w 5878513"/>
              <a:gd name="connsiteY9342" fmla="*/ 3627276 h 4571839"/>
              <a:gd name="connsiteX9343" fmla="*/ 1902884 w 5878513"/>
              <a:gd name="connsiteY9343" fmla="*/ 3628864 h 4571839"/>
              <a:gd name="connsiteX9344" fmla="*/ 1907117 w 5878513"/>
              <a:gd name="connsiteY9344" fmla="*/ 3627276 h 4571839"/>
              <a:gd name="connsiteX9345" fmla="*/ 1908176 w 5878513"/>
              <a:gd name="connsiteY9345" fmla="*/ 3629922 h 4571839"/>
              <a:gd name="connsiteX9346" fmla="*/ 1911351 w 5878513"/>
              <a:gd name="connsiteY9346" fmla="*/ 3632568 h 4571839"/>
              <a:gd name="connsiteX9347" fmla="*/ 1914526 w 5878513"/>
              <a:gd name="connsiteY9347" fmla="*/ 3631509 h 4571839"/>
              <a:gd name="connsiteX9348" fmla="*/ 1915055 w 5878513"/>
              <a:gd name="connsiteY9348" fmla="*/ 3635743 h 4571839"/>
              <a:gd name="connsiteX9349" fmla="*/ 1920347 w 5878513"/>
              <a:gd name="connsiteY9349" fmla="*/ 3642093 h 4571839"/>
              <a:gd name="connsiteX9350" fmla="*/ 1931459 w 5878513"/>
              <a:gd name="connsiteY9350" fmla="*/ 3647384 h 4571839"/>
              <a:gd name="connsiteX9351" fmla="*/ 1934105 w 5878513"/>
              <a:gd name="connsiteY9351" fmla="*/ 3651089 h 4571839"/>
              <a:gd name="connsiteX9352" fmla="*/ 1930401 w 5878513"/>
              <a:gd name="connsiteY9352" fmla="*/ 3651089 h 4571839"/>
              <a:gd name="connsiteX9353" fmla="*/ 1926697 w 5878513"/>
              <a:gd name="connsiteY9353" fmla="*/ 3650559 h 4571839"/>
              <a:gd name="connsiteX9354" fmla="*/ 1926167 w 5878513"/>
              <a:gd name="connsiteY9354" fmla="*/ 3654264 h 4571839"/>
              <a:gd name="connsiteX9355" fmla="*/ 1923522 w 5878513"/>
              <a:gd name="connsiteY9355" fmla="*/ 3657968 h 4571839"/>
              <a:gd name="connsiteX9356" fmla="*/ 1934105 w 5878513"/>
              <a:gd name="connsiteY9356" fmla="*/ 3666964 h 4571839"/>
              <a:gd name="connsiteX9357" fmla="*/ 1954213 w 5878513"/>
              <a:gd name="connsiteY9357" fmla="*/ 3687072 h 4571839"/>
              <a:gd name="connsiteX9358" fmla="*/ 1965326 w 5878513"/>
              <a:gd name="connsiteY9358" fmla="*/ 3692364 h 4571839"/>
              <a:gd name="connsiteX9359" fmla="*/ 1973792 w 5878513"/>
              <a:gd name="connsiteY9359" fmla="*/ 3704534 h 4571839"/>
              <a:gd name="connsiteX9360" fmla="*/ 1985434 w 5878513"/>
              <a:gd name="connsiteY9360" fmla="*/ 3715647 h 4571839"/>
              <a:gd name="connsiteX9361" fmla="*/ 1960034 w 5878513"/>
              <a:gd name="connsiteY9361" fmla="*/ 3695539 h 4571839"/>
              <a:gd name="connsiteX9362" fmla="*/ 1933576 w 5878513"/>
              <a:gd name="connsiteY9362" fmla="*/ 3669609 h 4571839"/>
              <a:gd name="connsiteX9363" fmla="*/ 1929872 w 5878513"/>
              <a:gd name="connsiteY9363" fmla="*/ 3666964 h 4571839"/>
              <a:gd name="connsiteX9364" fmla="*/ 1922992 w 5878513"/>
              <a:gd name="connsiteY9364" fmla="*/ 3664318 h 4571839"/>
              <a:gd name="connsiteX9365" fmla="*/ 1921934 w 5878513"/>
              <a:gd name="connsiteY9365" fmla="*/ 3659555 h 4571839"/>
              <a:gd name="connsiteX9366" fmla="*/ 1923522 w 5878513"/>
              <a:gd name="connsiteY9366" fmla="*/ 3656380 h 4571839"/>
              <a:gd name="connsiteX9367" fmla="*/ 1917701 w 5878513"/>
              <a:gd name="connsiteY9367" fmla="*/ 3651089 h 4571839"/>
              <a:gd name="connsiteX9368" fmla="*/ 1911351 w 5878513"/>
              <a:gd name="connsiteY9368" fmla="*/ 3650559 h 4571839"/>
              <a:gd name="connsiteX9369" fmla="*/ 1910822 w 5878513"/>
              <a:gd name="connsiteY9369" fmla="*/ 3645797 h 4571839"/>
              <a:gd name="connsiteX9370" fmla="*/ 1907647 w 5878513"/>
              <a:gd name="connsiteY9370" fmla="*/ 3642093 h 4571839"/>
              <a:gd name="connsiteX9371" fmla="*/ 1906059 w 5878513"/>
              <a:gd name="connsiteY9371" fmla="*/ 3642093 h 4571839"/>
              <a:gd name="connsiteX9372" fmla="*/ 1904472 w 5878513"/>
              <a:gd name="connsiteY9372" fmla="*/ 3641034 h 4571839"/>
              <a:gd name="connsiteX9373" fmla="*/ 1902884 w 5878513"/>
              <a:gd name="connsiteY9373" fmla="*/ 3641034 h 4571839"/>
              <a:gd name="connsiteX9374" fmla="*/ 1901297 w 5878513"/>
              <a:gd name="connsiteY9374" fmla="*/ 3646326 h 4571839"/>
              <a:gd name="connsiteX9375" fmla="*/ 1898651 w 5878513"/>
              <a:gd name="connsiteY9375" fmla="*/ 3646326 h 4571839"/>
              <a:gd name="connsiteX9376" fmla="*/ 1897592 w 5878513"/>
              <a:gd name="connsiteY9376" fmla="*/ 3645268 h 4571839"/>
              <a:gd name="connsiteX9377" fmla="*/ 1899180 w 5878513"/>
              <a:gd name="connsiteY9377" fmla="*/ 3639447 h 4571839"/>
              <a:gd name="connsiteX9378" fmla="*/ 1898651 w 5878513"/>
              <a:gd name="connsiteY9378" fmla="*/ 3639447 h 4571839"/>
              <a:gd name="connsiteX9379" fmla="*/ 1896005 w 5878513"/>
              <a:gd name="connsiteY9379" fmla="*/ 3641034 h 4571839"/>
              <a:gd name="connsiteX9380" fmla="*/ 1890184 w 5878513"/>
              <a:gd name="connsiteY9380" fmla="*/ 3629922 h 4571839"/>
              <a:gd name="connsiteX9381" fmla="*/ 1867959 w 5878513"/>
              <a:gd name="connsiteY9381" fmla="*/ 3610872 h 4571839"/>
              <a:gd name="connsiteX9382" fmla="*/ 1854201 w 5878513"/>
              <a:gd name="connsiteY9382" fmla="*/ 3600289 h 4571839"/>
              <a:gd name="connsiteX9383" fmla="*/ 1854201 w 5878513"/>
              <a:gd name="connsiteY9383" fmla="*/ 3593409 h 4571839"/>
              <a:gd name="connsiteX9384" fmla="*/ 1843617 w 5878513"/>
              <a:gd name="connsiteY9384" fmla="*/ 3583884 h 4571839"/>
              <a:gd name="connsiteX9385" fmla="*/ 1838855 w 5878513"/>
              <a:gd name="connsiteY9385" fmla="*/ 3581239 h 4571839"/>
              <a:gd name="connsiteX9386" fmla="*/ 1838326 w 5878513"/>
              <a:gd name="connsiteY9386" fmla="*/ 3583355 h 4571839"/>
              <a:gd name="connsiteX9387" fmla="*/ 1843617 w 5878513"/>
              <a:gd name="connsiteY9387" fmla="*/ 3586530 h 4571839"/>
              <a:gd name="connsiteX9388" fmla="*/ 1841501 w 5878513"/>
              <a:gd name="connsiteY9388" fmla="*/ 3589176 h 4571839"/>
              <a:gd name="connsiteX9389" fmla="*/ 1836738 w 5878513"/>
              <a:gd name="connsiteY9389" fmla="*/ 3585472 h 4571839"/>
              <a:gd name="connsiteX9390" fmla="*/ 1831976 w 5878513"/>
              <a:gd name="connsiteY9390" fmla="*/ 3583355 h 4571839"/>
              <a:gd name="connsiteX9391" fmla="*/ 1835151 w 5878513"/>
              <a:gd name="connsiteY9391" fmla="*/ 3581239 h 4571839"/>
              <a:gd name="connsiteX9392" fmla="*/ 1834622 w 5878513"/>
              <a:gd name="connsiteY9392" fmla="*/ 3576476 h 4571839"/>
              <a:gd name="connsiteX9393" fmla="*/ 1828706 w 5878513"/>
              <a:gd name="connsiteY9393" fmla="*/ 3571669 h 4571839"/>
              <a:gd name="connsiteX9394" fmla="*/ 1826078 w 5878513"/>
              <a:gd name="connsiteY9394" fmla="*/ 3574993 h 4571839"/>
              <a:gd name="connsiteX9395" fmla="*/ 1826684 w 5878513"/>
              <a:gd name="connsiteY9395" fmla="*/ 3575418 h 4571839"/>
              <a:gd name="connsiteX9396" fmla="*/ 1825806 w 5878513"/>
              <a:gd name="connsiteY9396" fmla="*/ 3575338 h 4571839"/>
              <a:gd name="connsiteX9397" fmla="*/ 1814728 w 5878513"/>
              <a:gd name="connsiteY9397" fmla="*/ 3589351 h 4571839"/>
              <a:gd name="connsiteX9398" fmla="*/ 1827742 w 5878513"/>
              <a:gd name="connsiteY9398" fmla="*/ 3603993 h 4571839"/>
              <a:gd name="connsiteX9399" fmla="*/ 1836738 w 5878513"/>
              <a:gd name="connsiteY9399" fmla="*/ 3609284 h 4571839"/>
              <a:gd name="connsiteX9400" fmla="*/ 1833563 w 5878513"/>
              <a:gd name="connsiteY9400" fmla="*/ 3612459 h 4571839"/>
              <a:gd name="connsiteX9401" fmla="*/ 1838326 w 5878513"/>
              <a:gd name="connsiteY9401" fmla="*/ 3612459 h 4571839"/>
              <a:gd name="connsiteX9402" fmla="*/ 1843088 w 5878513"/>
              <a:gd name="connsiteY9402" fmla="*/ 3616164 h 4571839"/>
              <a:gd name="connsiteX9403" fmla="*/ 1845205 w 5878513"/>
              <a:gd name="connsiteY9403" fmla="*/ 3619868 h 4571839"/>
              <a:gd name="connsiteX9404" fmla="*/ 1839913 w 5878513"/>
              <a:gd name="connsiteY9404" fmla="*/ 3619868 h 4571839"/>
              <a:gd name="connsiteX9405" fmla="*/ 1833563 w 5878513"/>
              <a:gd name="connsiteY9405" fmla="*/ 3616693 h 4571839"/>
              <a:gd name="connsiteX9406" fmla="*/ 1843088 w 5878513"/>
              <a:gd name="connsiteY9406" fmla="*/ 3624630 h 4571839"/>
              <a:gd name="connsiteX9407" fmla="*/ 1846792 w 5878513"/>
              <a:gd name="connsiteY9407" fmla="*/ 3635214 h 4571839"/>
              <a:gd name="connsiteX9408" fmla="*/ 1848909 w 5878513"/>
              <a:gd name="connsiteY9408" fmla="*/ 3632039 h 4571839"/>
              <a:gd name="connsiteX9409" fmla="*/ 1848909 w 5878513"/>
              <a:gd name="connsiteY9409" fmla="*/ 3630451 h 4571839"/>
              <a:gd name="connsiteX9410" fmla="*/ 1852613 w 5878513"/>
              <a:gd name="connsiteY9410" fmla="*/ 3634155 h 4571839"/>
              <a:gd name="connsiteX9411" fmla="*/ 1855259 w 5878513"/>
              <a:gd name="connsiteY9411" fmla="*/ 3641034 h 4571839"/>
              <a:gd name="connsiteX9412" fmla="*/ 1857376 w 5878513"/>
              <a:gd name="connsiteY9412" fmla="*/ 3642093 h 4571839"/>
              <a:gd name="connsiteX9413" fmla="*/ 1863197 w 5878513"/>
              <a:gd name="connsiteY9413" fmla="*/ 3642622 h 4571839"/>
              <a:gd name="connsiteX9414" fmla="*/ 1863197 w 5878513"/>
              <a:gd name="connsiteY9414" fmla="*/ 3639447 h 4571839"/>
              <a:gd name="connsiteX9415" fmla="*/ 1874838 w 5878513"/>
              <a:gd name="connsiteY9415" fmla="*/ 3649501 h 4571839"/>
              <a:gd name="connsiteX9416" fmla="*/ 1888067 w 5878513"/>
              <a:gd name="connsiteY9416" fmla="*/ 3658497 h 4571839"/>
              <a:gd name="connsiteX9417" fmla="*/ 1884892 w 5878513"/>
              <a:gd name="connsiteY9417" fmla="*/ 3661143 h 4571839"/>
              <a:gd name="connsiteX9418" fmla="*/ 1880130 w 5878513"/>
              <a:gd name="connsiteY9418" fmla="*/ 3662730 h 4571839"/>
              <a:gd name="connsiteX9419" fmla="*/ 1878542 w 5878513"/>
              <a:gd name="connsiteY9419" fmla="*/ 3665376 h 4571839"/>
              <a:gd name="connsiteX9420" fmla="*/ 1873251 w 5878513"/>
              <a:gd name="connsiteY9420" fmla="*/ 3660084 h 4571839"/>
              <a:gd name="connsiteX9421" fmla="*/ 1863197 w 5878513"/>
              <a:gd name="connsiteY9421" fmla="*/ 3651089 h 4571839"/>
              <a:gd name="connsiteX9422" fmla="*/ 1855788 w 5878513"/>
              <a:gd name="connsiteY9422" fmla="*/ 3651618 h 4571839"/>
              <a:gd name="connsiteX9423" fmla="*/ 1855788 w 5878513"/>
              <a:gd name="connsiteY9423" fmla="*/ 3649501 h 4571839"/>
              <a:gd name="connsiteX9424" fmla="*/ 1857376 w 5878513"/>
              <a:gd name="connsiteY9424" fmla="*/ 3647384 h 4571839"/>
              <a:gd name="connsiteX9425" fmla="*/ 1855788 w 5878513"/>
              <a:gd name="connsiteY9425" fmla="*/ 3647914 h 4571839"/>
              <a:gd name="connsiteX9426" fmla="*/ 1853672 w 5878513"/>
              <a:gd name="connsiteY9426" fmla="*/ 3647914 h 4571839"/>
              <a:gd name="connsiteX9427" fmla="*/ 1855259 w 5878513"/>
              <a:gd name="connsiteY9427" fmla="*/ 3652676 h 4571839"/>
              <a:gd name="connsiteX9428" fmla="*/ 1861080 w 5878513"/>
              <a:gd name="connsiteY9428" fmla="*/ 3660084 h 4571839"/>
              <a:gd name="connsiteX9429" fmla="*/ 1866372 w 5878513"/>
              <a:gd name="connsiteY9429" fmla="*/ 3661672 h 4571839"/>
              <a:gd name="connsiteX9430" fmla="*/ 1869547 w 5878513"/>
              <a:gd name="connsiteY9430" fmla="*/ 3660084 h 4571839"/>
              <a:gd name="connsiteX9431" fmla="*/ 1872722 w 5878513"/>
              <a:gd name="connsiteY9431" fmla="*/ 3665376 h 4571839"/>
              <a:gd name="connsiteX9432" fmla="*/ 1876426 w 5878513"/>
              <a:gd name="connsiteY9432" fmla="*/ 3671726 h 4571839"/>
              <a:gd name="connsiteX9433" fmla="*/ 1872722 w 5878513"/>
              <a:gd name="connsiteY9433" fmla="*/ 3675430 h 4571839"/>
              <a:gd name="connsiteX9434" fmla="*/ 1865842 w 5878513"/>
              <a:gd name="connsiteY9434" fmla="*/ 3677547 h 4571839"/>
              <a:gd name="connsiteX9435" fmla="*/ 1861080 w 5878513"/>
              <a:gd name="connsiteY9435" fmla="*/ 3675430 h 4571839"/>
              <a:gd name="connsiteX9436" fmla="*/ 1864255 w 5878513"/>
              <a:gd name="connsiteY9436" fmla="*/ 3674901 h 4571839"/>
              <a:gd name="connsiteX9437" fmla="*/ 1867430 w 5878513"/>
              <a:gd name="connsiteY9437" fmla="*/ 3673843 h 4571839"/>
              <a:gd name="connsiteX9438" fmla="*/ 1869017 w 5878513"/>
              <a:gd name="connsiteY9438" fmla="*/ 3670668 h 4571839"/>
              <a:gd name="connsiteX9439" fmla="*/ 1869017 w 5878513"/>
              <a:gd name="connsiteY9439" fmla="*/ 3668022 h 4571839"/>
              <a:gd name="connsiteX9440" fmla="*/ 1865842 w 5878513"/>
              <a:gd name="connsiteY9440" fmla="*/ 3666434 h 4571839"/>
              <a:gd name="connsiteX9441" fmla="*/ 1858963 w 5878513"/>
              <a:gd name="connsiteY9441" fmla="*/ 3664318 h 4571839"/>
              <a:gd name="connsiteX9442" fmla="*/ 1858963 w 5878513"/>
              <a:gd name="connsiteY9442" fmla="*/ 3666964 h 4571839"/>
              <a:gd name="connsiteX9443" fmla="*/ 1855788 w 5878513"/>
              <a:gd name="connsiteY9443" fmla="*/ 3665376 h 4571839"/>
              <a:gd name="connsiteX9444" fmla="*/ 1857905 w 5878513"/>
              <a:gd name="connsiteY9444" fmla="*/ 3659555 h 4571839"/>
              <a:gd name="connsiteX9445" fmla="*/ 1855259 w 5878513"/>
              <a:gd name="connsiteY9445" fmla="*/ 3660084 h 4571839"/>
              <a:gd name="connsiteX9446" fmla="*/ 1852084 w 5878513"/>
              <a:gd name="connsiteY9446" fmla="*/ 3659555 h 4571839"/>
              <a:gd name="connsiteX9447" fmla="*/ 1852084 w 5878513"/>
              <a:gd name="connsiteY9447" fmla="*/ 3656380 h 4571839"/>
              <a:gd name="connsiteX9448" fmla="*/ 1848380 w 5878513"/>
              <a:gd name="connsiteY9448" fmla="*/ 3657439 h 4571839"/>
              <a:gd name="connsiteX9449" fmla="*/ 1845205 w 5878513"/>
              <a:gd name="connsiteY9449" fmla="*/ 3658497 h 4571839"/>
              <a:gd name="connsiteX9450" fmla="*/ 1833034 w 5878513"/>
              <a:gd name="connsiteY9450" fmla="*/ 3647384 h 4571839"/>
              <a:gd name="connsiteX9451" fmla="*/ 1815572 w 5878513"/>
              <a:gd name="connsiteY9451" fmla="*/ 3635214 h 4571839"/>
              <a:gd name="connsiteX9452" fmla="*/ 1817159 w 5878513"/>
              <a:gd name="connsiteY9452" fmla="*/ 3634155 h 4571839"/>
              <a:gd name="connsiteX9453" fmla="*/ 1818217 w 5878513"/>
              <a:gd name="connsiteY9453" fmla="*/ 3633626 h 4571839"/>
              <a:gd name="connsiteX9454" fmla="*/ 1810809 w 5878513"/>
              <a:gd name="connsiteY9454" fmla="*/ 3631509 h 4571839"/>
              <a:gd name="connsiteX9455" fmla="*/ 1801813 w 5878513"/>
              <a:gd name="connsiteY9455" fmla="*/ 3623572 h 4571839"/>
              <a:gd name="connsiteX9456" fmla="*/ 1800226 w 5878513"/>
              <a:gd name="connsiteY9456" fmla="*/ 3626218 h 4571839"/>
              <a:gd name="connsiteX9457" fmla="*/ 1800226 w 5878513"/>
              <a:gd name="connsiteY9457" fmla="*/ 3628334 h 4571839"/>
              <a:gd name="connsiteX9458" fmla="*/ 1789298 w 5878513"/>
              <a:gd name="connsiteY9458" fmla="*/ 3621190 h 4571839"/>
              <a:gd name="connsiteX9459" fmla="*/ 1783450 w 5878513"/>
              <a:gd name="connsiteY9459" fmla="*/ 3628178 h 4571839"/>
              <a:gd name="connsiteX9460" fmla="*/ 1790363 w 5878513"/>
              <a:gd name="connsiteY9460" fmla="*/ 3634685 h 4571839"/>
              <a:gd name="connsiteX9461" fmla="*/ 1797819 w 5878513"/>
              <a:gd name="connsiteY9461" fmla="*/ 3639976 h 4571839"/>
              <a:gd name="connsiteX9462" fmla="*/ 1795689 w 5878513"/>
              <a:gd name="connsiteY9462" fmla="*/ 3642622 h 4571839"/>
              <a:gd name="connsiteX9463" fmla="*/ 1798884 w 5878513"/>
              <a:gd name="connsiteY9463" fmla="*/ 3650031 h 4571839"/>
              <a:gd name="connsiteX9464" fmla="*/ 1806873 w 5878513"/>
              <a:gd name="connsiteY9464" fmla="*/ 3658497 h 4571839"/>
              <a:gd name="connsiteX9465" fmla="*/ 1816459 w 5878513"/>
              <a:gd name="connsiteY9465" fmla="*/ 3662202 h 4571839"/>
              <a:gd name="connsiteX9466" fmla="*/ 1819122 w 5878513"/>
              <a:gd name="connsiteY9466" fmla="*/ 3661672 h 4571839"/>
              <a:gd name="connsiteX9467" fmla="*/ 1821785 w 5878513"/>
              <a:gd name="connsiteY9467" fmla="*/ 3664847 h 4571839"/>
              <a:gd name="connsiteX9468" fmla="*/ 1820720 w 5878513"/>
              <a:gd name="connsiteY9468" fmla="*/ 3668552 h 4571839"/>
              <a:gd name="connsiteX9469" fmla="*/ 1827111 w 5878513"/>
              <a:gd name="connsiteY9469" fmla="*/ 3667493 h 4571839"/>
              <a:gd name="connsiteX9470" fmla="*/ 1832969 w 5878513"/>
              <a:gd name="connsiteY9470" fmla="*/ 3668552 h 4571839"/>
              <a:gd name="connsiteX9471" fmla="*/ 1830839 w 5878513"/>
              <a:gd name="connsiteY9471" fmla="*/ 3669081 h 4571839"/>
              <a:gd name="connsiteX9472" fmla="*/ 1828709 w 5878513"/>
              <a:gd name="connsiteY9472" fmla="*/ 3672256 h 4571839"/>
              <a:gd name="connsiteX9473" fmla="*/ 1831904 w 5878513"/>
              <a:gd name="connsiteY9473" fmla="*/ 3674372 h 4571839"/>
              <a:gd name="connsiteX9474" fmla="*/ 1831904 w 5878513"/>
              <a:gd name="connsiteY9474" fmla="*/ 3684427 h 4571839"/>
              <a:gd name="connsiteX9475" fmla="*/ 1832437 w 5878513"/>
              <a:gd name="connsiteY9475" fmla="*/ 3689189 h 4571839"/>
              <a:gd name="connsiteX9476" fmla="*/ 1834567 w 5878513"/>
              <a:gd name="connsiteY9476" fmla="*/ 3688131 h 4571839"/>
              <a:gd name="connsiteX9477" fmla="*/ 1839360 w 5878513"/>
              <a:gd name="connsiteY9477" fmla="*/ 3691306 h 4571839"/>
              <a:gd name="connsiteX9478" fmla="*/ 1840958 w 5878513"/>
              <a:gd name="connsiteY9478" fmla="*/ 3693423 h 4571839"/>
              <a:gd name="connsiteX9479" fmla="*/ 1837230 w 5878513"/>
              <a:gd name="connsiteY9479" fmla="*/ 3694481 h 4571839"/>
              <a:gd name="connsiteX9480" fmla="*/ 1839360 w 5878513"/>
              <a:gd name="connsiteY9480" fmla="*/ 3698714 h 4571839"/>
              <a:gd name="connsiteX9481" fmla="*/ 1843088 w 5878513"/>
              <a:gd name="connsiteY9481" fmla="*/ 3701889 h 4571839"/>
              <a:gd name="connsiteX9482" fmla="*/ 1831904 w 5878513"/>
              <a:gd name="connsiteY9482" fmla="*/ 3701360 h 4571839"/>
              <a:gd name="connsiteX9483" fmla="*/ 1822318 w 5878513"/>
              <a:gd name="connsiteY9483" fmla="*/ 3696598 h 4571839"/>
              <a:gd name="connsiteX9484" fmla="*/ 1824981 w 5878513"/>
              <a:gd name="connsiteY9484" fmla="*/ 3696068 h 4571839"/>
              <a:gd name="connsiteX9485" fmla="*/ 1827643 w 5878513"/>
              <a:gd name="connsiteY9485" fmla="*/ 3695010 h 4571839"/>
              <a:gd name="connsiteX9486" fmla="*/ 1826046 w 5878513"/>
              <a:gd name="connsiteY9486" fmla="*/ 3690248 h 4571839"/>
              <a:gd name="connsiteX9487" fmla="*/ 1820187 w 5878513"/>
              <a:gd name="connsiteY9487" fmla="*/ 3682839 h 4571839"/>
              <a:gd name="connsiteX9488" fmla="*/ 1816459 w 5878513"/>
              <a:gd name="connsiteY9488" fmla="*/ 3680722 h 4571839"/>
              <a:gd name="connsiteX9489" fmla="*/ 1816992 w 5878513"/>
              <a:gd name="connsiteY9489" fmla="*/ 3677018 h 4571839"/>
              <a:gd name="connsiteX9490" fmla="*/ 1820720 w 5878513"/>
              <a:gd name="connsiteY9490" fmla="*/ 3674372 h 4571839"/>
              <a:gd name="connsiteX9491" fmla="*/ 1816459 w 5878513"/>
              <a:gd name="connsiteY9491" fmla="*/ 3673843 h 4571839"/>
              <a:gd name="connsiteX9492" fmla="*/ 1809536 w 5878513"/>
              <a:gd name="connsiteY9492" fmla="*/ 3668552 h 4571839"/>
              <a:gd name="connsiteX9493" fmla="*/ 1804210 w 5878513"/>
              <a:gd name="connsiteY9493" fmla="*/ 3666964 h 4571839"/>
              <a:gd name="connsiteX9494" fmla="*/ 1801547 w 5878513"/>
              <a:gd name="connsiteY9494" fmla="*/ 3668552 h 4571839"/>
              <a:gd name="connsiteX9495" fmla="*/ 1799417 w 5878513"/>
              <a:gd name="connsiteY9495" fmla="*/ 3664847 h 4571839"/>
              <a:gd name="connsiteX9496" fmla="*/ 1795689 w 5878513"/>
              <a:gd name="connsiteY9496" fmla="*/ 3660085 h 4571839"/>
              <a:gd name="connsiteX9497" fmla="*/ 1798884 w 5878513"/>
              <a:gd name="connsiteY9497" fmla="*/ 3658497 h 4571839"/>
              <a:gd name="connsiteX9498" fmla="*/ 1799949 w 5878513"/>
              <a:gd name="connsiteY9498" fmla="*/ 3663260 h 4571839"/>
              <a:gd name="connsiteX9499" fmla="*/ 1802612 w 5878513"/>
              <a:gd name="connsiteY9499" fmla="*/ 3665377 h 4571839"/>
              <a:gd name="connsiteX9500" fmla="*/ 1804742 w 5878513"/>
              <a:gd name="connsiteY9500" fmla="*/ 3664847 h 4571839"/>
              <a:gd name="connsiteX9501" fmla="*/ 1806873 w 5878513"/>
              <a:gd name="connsiteY9501" fmla="*/ 3663789 h 4571839"/>
              <a:gd name="connsiteX9502" fmla="*/ 1785570 w 5878513"/>
              <a:gd name="connsiteY9502" fmla="*/ 3644739 h 4571839"/>
              <a:gd name="connsiteX9503" fmla="*/ 1775913 w 5878513"/>
              <a:gd name="connsiteY9503" fmla="*/ 3637186 h 4571839"/>
              <a:gd name="connsiteX9504" fmla="*/ 1763994 w 5878513"/>
              <a:gd name="connsiteY9504" fmla="*/ 3651430 h 4571839"/>
              <a:gd name="connsiteX9505" fmla="*/ 1769005 w 5878513"/>
              <a:gd name="connsiteY9505" fmla="*/ 3655851 h 4571839"/>
              <a:gd name="connsiteX9506" fmla="*/ 1800226 w 5878513"/>
              <a:gd name="connsiteY9506" fmla="*/ 3677018 h 4571839"/>
              <a:gd name="connsiteX9507" fmla="*/ 1799167 w 5878513"/>
              <a:gd name="connsiteY9507" fmla="*/ 3680193 h 4571839"/>
              <a:gd name="connsiteX9508" fmla="*/ 1797051 w 5878513"/>
              <a:gd name="connsiteY9508" fmla="*/ 3680722 h 4571839"/>
              <a:gd name="connsiteX9509" fmla="*/ 1800226 w 5878513"/>
              <a:gd name="connsiteY9509" fmla="*/ 3683368 h 4571839"/>
              <a:gd name="connsiteX9510" fmla="*/ 1803401 w 5878513"/>
              <a:gd name="connsiteY9510" fmla="*/ 3680193 h 4571839"/>
              <a:gd name="connsiteX9511" fmla="*/ 1805517 w 5878513"/>
              <a:gd name="connsiteY9511" fmla="*/ 3685484 h 4571839"/>
              <a:gd name="connsiteX9512" fmla="*/ 1813984 w 5878513"/>
              <a:gd name="connsiteY9512" fmla="*/ 3692364 h 4571839"/>
              <a:gd name="connsiteX9513" fmla="*/ 1815572 w 5878513"/>
              <a:gd name="connsiteY9513" fmla="*/ 3697655 h 4571839"/>
              <a:gd name="connsiteX9514" fmla="*/ 1813984 w 5878513"/>
              <a:gd name="connsiteY9514" fmla="*/ 3699772 h 4571839"/>
              <a:gd name="connsiteX9515" fmla="*/ 1818217 w 5878513"/>
              <a:gd name="connsiteY9515" fmla="*/ 3698184 h 4571839"/>
              <a:gd name="connsiteX9516" fmla="*/ 1824038 w 5878513"/>
              <a:gd name="connsiteY9516" fmla="*/ 3701889 h 4571839"/>
              <a:gd name="connsiteX9517" fmla="*/ 1820863 w 5878513"/>
              <a:gd name="connsiteY9517" fmla="*/ 3705064 h 4571839"/>
              <a:gd name="connsiteX9518" fmla="*/ 1818217 w 5878513"/>
              <a:gd name="connsiteY9518" fmla="*/ 3709826 h 4571839"/>
              <a:gd name="connsiteX9519" fmla="*/ 1816101 w 5878513"/>
              <a:gd name="connsiteY9519" fmla="*/ 3706122 h 4571839"/>
              <a:gd name="connsiteX9520" fmla="*/ 1813984 w 5878513"/>
              <a:gd name="connsiteY9520" fmla="*/ 3704534 h 4571839"/>
              <a:gd name="connsiteX9521" fmla="*/ 1810280 w 5878513"/>
              <a:gd name="connsiteY9521" fmla="*/ 3706651 h 4571839"/>
              <a:gd name="connsiteX9522" fmla="*/ 1815572 w 5878513"/>
              <a:gd name="connsiteY9522" fmla="*/ 3715647 h 4571839"/>
              <a:gd name="connsiteX9523" fmla="*/ 1822980 w 5878513"/>
              <a:gd name="connsiteY9523" fmla="*/ 3725172 h 4571839"/>
              <a:gd name="connsiteX9524" fmla="*/ 1825097 w 5878513"/>
              <a:gd name="connsiteY9524" fmla="*/ 3724114 h 4571839"/>
              <a:gd name="connsiteX9525" fmla="*/ 1831447 w 5878513"/>
              <a:gd name="connsiteY9525" fmla="*/ 3721997 h 4571839"/>
              <a:gd name="connsiteX9526" fmla="*/ 1829330 w 5878513"/>
              <a:gd name="connsiteY9526" fmla="*/ 3719880 h 4571839"/>
              <a:gd name="connsiteX9527" fmla="*/ 1831976 w 5878513"/>
              <a:gd name="connsiteY9527" fmla="*/ 3719880 h 4571839"/>
              <a:gd name="connsiteX9528" fmla="*/ 1830917 w 5878513"/>
              <a:gd name="connsiteY9528" fmla="*/ 3727289 h 4571839"/>
              <a:gd name="connsiteX9529" fmla="*/ 1829859 w 5878513"/>
              <a:gd name="connsiteY9529" fmla="*/ 3730464 h 4571839"/>
              <a:gd name="connsiteX9530" fmla="*/ 1835151 w 5878513"/>
              <a:gd name="connsiteY9530" fmla="*/ 3735755 h 4571839"/>
              <a:gd name="connsiteX9531" fmla="*/ 1841501 w 5878513"/>
              <a:gd name="connsiteY9531" fmla="*/ 3744222 h 4571839"/>
              <a:gd name="connsiteX9532" fmla="*/ 1846792 w 5878513"/>
              <a:gd name="connsiteY9532" fmla="*/ 3746339 h 4571839"/>
              <a:gd name="connsiteX9533" fmla="*/ 1850497 w 5878513"/>
              <a:gd name="connsiteY9533" fmla="*/ 3746339 h 4571839"/>
              <a:gd name="connsiteX9534" fmla="*/ 1851026 w 5878513"/>
              <a:gd name="connsiteY9534" fmla="*/ 3752689 h 4571839"/>
              <a:gd name="connsiteX9535" fmla="*/ 1855788 w 5878513"/>
              <a:gd name="connsiteY9535" fmla="*/ 3762214 h 4571839"/>
              <a:gd name="connsiteX9536" fmla="*/ 1853672 w 5878513"/>
              <a:gd name="connsiteY9536" fmla="*/ 3767505 h 4571839"/>
              <a:gd name="connsiteX9537" fmla="*/ 1855259 w 5878513"/>
              <a:gd name="connsiteY9537" fmla="*/ 3767505 h 4571839"/>
              <a:gd name="connsiteX9538" fmla="*/ 1855259 w 5878513"/>
              <a:gd name="connsiteY9538" fmla="*/ 3764859 h 4571839"/>
              <a:gd name="connsiteX9539" fmla="*/ 1857376 w 5878513"/>
              <a:gd name="connsiteY9539" fmla="*/ 3762214 h 4571839"/>
              <a:gd name="connsiteX9540" fmla="*/ 1859492 w 5878513"/>
              <a:gd name="connsiteY9540" fmla="*/ 3764859 h 4571839"/>
              <a:gd name="connsiteX9541" fmla="*/ 1859492 w 5878513"/>
              <a:gd name="connsiteY9541" fmla="*/ 3766976 h 4571839"/>
              <a:gd name="connsiteX9542" fmla="*/ 1855788 w 5878513"/>
              <a:gd name="connsiteY9542" fmla="*/ 3769093 h 4571839"/>
              <a:gd name="connsiteX9543" fmla="*/ 1856317 w 5878513"/>
              <a:gd name="connsiteY9543" fmla="*/ 3772268 h 4571839"/>
              <a:gd name="connsiteX9544" fmla="*/ 1852613 w 5878513"/>
              <a:gd name="connsiteY9544" fmla="*/ 3770151 h 4571839"/>
              <a:gd name="connsiteX9545" fmla="*/ 1848380 w 5878513"/>
              <a:gd name="connsiteY9545" fmla="*/ 3763272 h 4571839"/>
              <a:gd name="connsiteX9546" fmla="*/ 1845205 w 5878513"/>
              <a:gd name="connsiteY9546" fmla="*/ 3755334 h 4571839"/>
              <a:gd name="connsiteX9547" fmla="*/ 1839913 w 5878513"/>
              <a:gd name="connsiteY9547" fmla="*/ 3750043 h 4571839"/>
              <a:gd name="connsiteX9548" fmla="*/ 1835151 w 5878513"/>
              <a:gd name="connsiteY9548" fmla="*/ 3750043 h 4571839"/>
              <a:gd name="connsiteX9549" fmla="*/ 1837267 w 5878513"/>
              <a:gd name="connsiteY9549" fmla="*/ 3748455 h 4571839"/>
              <a:gd name="connsiteX9550" fmla="*/ 1838326 w 5878513"/>
              <a:gd name="connsiteY9550" fmla="*/ 3746339 h 4571839"/>
              <a:gd name="connsiteX9551" fmla="*/ 1833563 w 5878513"/>
              <a:gd name="connsiteY9551" fmla="*/ 3744751 h 4571839"/>
              <a:gd name="connsiteX9552" fmla="*/ 1829859 w 5878513"/>
              <a:gd name="connsiteY9552" fmla="*/ 3737343 h 4571839"/>
              <a:gd name="connsiteX9553" fmla="*/ 1826684 w 5878513"/>
              <a:gd name="connsiteY9553" fmla="*/ 3734697 h 4571839"/>
              <a:gd name="connsiteX9554" fmla="*/ 1824567 w 5878513"/>
              <a:gd name="connsiteY9554" fmla="*/ 3737343 h 4571839"/>
              <a:gd name="connsiteX9555" fmla="*/ 1821392 w 5878513"/>
              <a:gd name="connsiteY9555" fmla="*/ 3730464 h 4571839"/>
              <a:gd name="connsiteX9556" fmla="*/ 1810809 w 5878513"/>
              <a:gd name="connsiteY9556" fmla="*/ 3717234 h 4571839"/>
              <a:gd name="connsiteX9557" fmla="*/ 1803401 w 5878513"/>
              <a:gd name="connsiteY9557" fmla="*/ 3713001 h 4571839"/>
              <a:gd name="connsiteX9558" fmla="*/ 1805517 w 5878513"/>
              <a:gd name="connsiteY9558" fmla="*/ 3709826 h 4571839"/>
              <a:gd name="connsiteX9559" fmla="*/ 1807105 w 5878513"/>
              <a:gd name="connsiteY9559" fmla="*/ 3706122 h 4571839"/>
              <a:gd name="connsiteX9560" fmla="*/ 1798109 w 5878513"/>
              <a:gd name="connsiteY9560" fmla="*/ 3699772 h 4571839"/>
              <a:gd name="connsiteX9561" fmla="*/ 1788584 w 5878513"/>
              <a:gd name="connsiteY9561" fmla="*/ 3683897 h 4571839"/>
              <a:gd name="connsiteX9562" fmla="*/ 1784351 w 5878513"/>
              <a:gd name="connsiteY9562" fmla="*/ 3677547 h 4571839"/>
              <a:gd name="connsiteX9563" fmla="*/ 1774297 w 5878513"/>
              <a:gd name="connsiteY9563" fmla="*/ 3673314 h 4571839"/>
              <a:gd name="connsiteX9564" fmla="*/ 1760009 w 5878513"/>
              <a:gd name="connsiteY9564" fmla="*/ 3660084 h 4571839"/>
              <a:gd name="connsiteX9565" fmla="*/ 1758395 w 5878513"/>
              <a:gd name="connsiteY9565" fmla="*/ 3658120 h 4571839"/>
              <a:gd name="connsiteX9566" fmla="*/ 1722168 w 5878513"/>
              <a:gd name="connsiteY9566" fmla="*/ 3701413 h 4571839"/>
              <a:gd name="connsiteX9567" fmla="*/ 1729847 w 5878513"/>
              <a:gd name="connsiteY9567" fmla="*/ 3708239 h 4571839"/>
              <a:gd name="connsiteX9568" fmla="*/ 1738313 w 5878513"/>
              <a:gd name="connsiteY9568" fmla="*/ 3709826 h 4571839"/>
              <a:gd name="connsiteX9569" fmla="*/ 1739901 w 5878513"/>
              <a:gd name="connsiteY9569" fmla="*/ 3706122 h 4571839"/>
              <a:gd name="connsiteX9570" fmla="*/ 1736726 w 5878513"/>
              <a:gd name="connsiteY9570" fmla="*/ 3699243 h 4571839"/>
              <a:gd name="connsiteX9571" fmla="*/ 1734080 w 5878513"/>
              <a:gd name="connsiteY9571" fmla="*/ 3696068 h 4571839"/>
              <a:gd name="connsiteX9572" fmla="*/ 1736197 w 5878513"/>
              <a:gd name="connsiteY9572" fmla="*/ 3692364 h 4571839"/>
              <a:gd name="connsiteX9573" fmla="*/ 1736197 w 5878513"/>
              <a:gd name="connsiteY9573" fmla="*/ 3688659 h 4571839"/>
              <a:gd name="connsiteX9574" fmla="*/ 1738313 w 5878513"/>
              <a:gd name="connsiteY9574" fmla="*/ 3687072 h 4571839"/>
              <a:gd name="connsiteX9575" fmla="*/ 1739372 w 5878513"/>
              <a:gd name="connsiteY9575" fmla="*/ 3690776 h 4571839"/>
              <a:gd name="connsiteX9576" fmla="*/ 1740959 w 5878513"/>
              <a:gd name="connsiteY9576" fmla="*/ 3689718 h 4571839"/>
              <a:gd name="connsiteX9577" fmla="*/ 1738313 w 5878513"/>
              <a:gd name="connsiteY9577" fmla="*/ 3692364 h 4571839"/>
              <a:gd name="connsiteX9578" fmla="*/ 1739901 w 5878513"/>
              <a:gd name="connsiteY9578" fmla="*/ 3700830 h 4571839"/>
              <a:gd name="connsiteX9579" fmla="*/ 1742017 w 5878513"/>
              <a:gd name="connsiteY9579" fmla="*/ 3705064 h 4571839"/>
              <a:gd name="connsiteX9580" fmla="*/ 1743605 w 5878513"/>
              <a:gd name="connsiteY9580" fmla="*/ 3704534 h 4571839"/>
              <a:gd name="connsiteX9581" fmla="*/ 1746251 w 5878513"/>
              <a:gd name="connsiteY9581" fmla="*/ 3704534 h 4571839"/>
              <a:gd name="connsiteX9582" fmla="*/ 1746780 w 5878513"/>
              <a:gd name="connsiteY9582" fmla="*/ 3700830 h 4571839"/>
              <a:gd name="connsiteX9583" fmla="*/ 1743076 w 5878513"/>
              <a:gd name="connsiteY9583" fmla="*/ 3696597 h 4571839"/>
              <a:gd name="connsiteX9584" fmla="*/ 1740959 w 5878513"/>
              <a:gd name="connsiteY9584" fmla="*/ 3693951 h 4571839"/>
              <a:gd name="connsiteX9585" fmla="*/ 1743605 w 5878513"/>
              <a:gd name="connsiteY9585" fmla="*/ 3692364 h 4571839"/>
              <a:gd name="connsiteX9586" fmla="*/ 1746251 w 5878513"/>
              <a:gd name="connsiteY9586" fmla="*/ 3698184 h 4571839"/>
              <a:gd name="connsiteX9587" fmla="*/ 1749955 w 5878513"/>
              <a:gd name="connsiteY9587" fmla="*/ 3697655 h 4571839"/>
              <a:gd name="connsiteX9588" fmla="*/ 1751542 w 5878513"/>
              <a:gd name="connsiteY9588" fmla="*/ 3692364 h 4571839"/>
              <a:gd name="connsiteX9589" fmla="*/ 1745192 w 5878513"/>
              <a:gd name="connsiteY9589" fmla="*/ 3685484 h 4571839"/>
              <a:gd name="connsiteX9590" fmla="*/ 1743076 w 5878513"/>
              <a:gd name="connsiteY9590" fmla="*/ 3682309 h 4571839"/>
              <a:gd name="connsiteX9591" fmla="*/ 1750484 w 5878513"/>
              <a:gd name="connsiteY9591" fmla="*/ 3685484 h 4571839"/>
              <a:gd name="connsiteX9592" fmla="*/ 1764242 w 5878513"/>
              <a:gd name="connsiteY9592" fmla="*/ 3701359 h 4571839"/>
              <a:gd name="connsiteX9593" fmla="*/ 1772180 w 5878513"/>
              <a:gd name="connsiteY9593" fmla="*/ 3707709 h 4571839"/>
              <a:gd name="connsiteX9594" fmla="*/ 1775884 w 5878513"/>
              <a:gd name="connsiteY9594" fmla="*/ 3715118 h 4571839"/>
              <a:gd name="connsiteX9595" fmla="*/ 1777520 w 5878513"/>
              <a:gd name="connsiteY9595" fmla="*/ 3717943 h 4571839"/>
              <a:gd name="connsiteX9596" fmla="*/ 1778000 w 5878513"/>
              <a:gd name="connsiteY9596" fmla="*/ 3717763 h 4571839"/>
              <a:gd name="connsiteX9597" fmla="*/ 1778457 w 5878513"/>
              <a:gd name="connsiteY9597" fmla="*/ 3719563 h 4571839"/>
              <a:gd name="connsiteX9598" fmla="*/ 1779978 w 5878513"/>
              <a:gd name="connsiteY9598" fmla="*/ 3722189 h 4571839"/>
              <a:gd name="connsiteX9599" fmla="*/ 1781175 w 5878513"/>
              <a:gd name="connsiteY9599" fmla="*/ 3722526 h 4571839"/>
              <a:gd name="connsiteX9600" fmla="*/ 1780639 w 5878513"/>
              <a:gd name="connsiteY9600" fmla="*/ 3723331 h 4571839"/>
              <a:gd name="connsiteX9601" fmla="*/ 1781705 w 5878513"/>
              <a:gd name="connsiteY9601" fmla="*/ 3725172 h 4571839"/>
              <a:gd name="connsiteX9602" fmla="*/ 1779588 w 5878513"/>
              <a:gd name="connsiteY9602" fmla="*/ 3732580 h 4571839"/>
              <a:gd name="connsiteX9603" fmla="*/ 1774826 w 5878513"/>
              <a:gd name="connsiteY9603" fmla="*/ 3737343 h 4571839"/>
              <a:gd name="connsiteX9604" fmla="*/ 1769005 w 5878513"/>
              <a:gd name="connsiteY9604" fmla="*/ 3736284 h 4571839"/>
              <a:gd name="connsiteX9605" fmla="*/ 1757363 w 5878513"/>
              <a:gd name="connsiteY9605" fmla="*/ 3735755 h 4571839"/>
              <a:gd name="connsiteX9606" fmla="*/ 1751542 w 5878513"/>
              <a:gd name="connsiteY9606" fmla="*/ 3730464 h 4571839"/>
              <a:gd name="connsiteX9607" fmla="*/ 1751542 w 5878513"/>
              <a:gd name="connsiteY9607" fmla="*/ 3735755 h 4571839"/>
              <a:gd name="connsiteX9608" fmla="*/ 1756834 w 5878513"/>
              <a:gd name="connsiteY9608" fmla="*/ 3739989 h 4571839"/>
              <a:gd name="connsiteX9609" fmla="*/ 1770592 w 5878513"/>
              <a:gd name="connsiteY9609" fmla="*/ 3742634 h 4571839"/>
              <a:gd name="connsiteX9610" fmla="*/ 1774826 w 5878513"/>
              <a:gd name="connsiteY9610" fmla="*/ 3745809 h 4571839"/>
              <a:gd name="connsiteX9611" fmla="*/ 1773767 w 5878513"/>
              <a:gd name="connsiteY9611" fmla="*/ 3747926 h 4571839"/>
              <a:gd name="connsiteX9612" fmla="*/ 1769005 w 5878513"/>
              <a:gd name="connsiteY9612" fmla="*/ 3745809 h 4571839"/>
              <a:gd name="connsiteX9613" fmla="*/ 1767417 w 5878513"/>
              <a:gd name="connsiteY9613" fmla="*/ 3748455 h 4571839"/>
              <a:gd name="connsiteX9614" fmla="*/ 1765830 w 5878513"/>
              <a:gd name="connsiteY9614" fmla="*/ 3745809 h 4571839"/>
              <a:gd name="connsiteX9615" fmla="*/ 1760538 w 5878513"/>
              <a:gd name="connsiteY9615" fmla="*/ 3744222 h 4571839"/>
              <a:gd name="connsiteX9616" fmla="*/ 1757363 w 5878513"/>
              <a:gd name="connsiteY9616" fmla="*/ 3744751 h 4571839"/>
              <a:gd name="connsiteX9617" fmla="*/ 1758951 w 5878513"/>
              <a:gd name="connsiteY9617" fmla="*/ 3746868 h 4571839"/>
              <a:gd name="connsiteX9618" fmla="*/ 1765830 w 5878513"/>
              <a:gd name="connsiteY9618" fmla="*/ 3751630 h 4571839"/>
              <a:gd name="connsiteX9619" fmla="*/ 1769534 w 5878513"/>
              <a:gd name="connsiteY9619" fmla="*/ 3748455 h 4571839"/>
              <a:gd name="connsiteX9620" fmla="*/ 1772180 w 5878513"/>
              <a:gd name="connsiteY9620" fmla="*/ 3753218 h 4571839"/>
              <a:gd name="connsiteX9621" fmla="*/ 1778001 w 5878513"/>
              <a:gd name="connsiteY9621" fmla="*/ 3760097 h 4571839"/>
              <a:gd name="connsiteX9622" fmla="*/ 1781705 w 5878513"/>
              <a:gd name="connsiteY9622" fmla="*/ 3762214 h 4571839"/>
              <a:gd name="connsiteX9623" fmla="*/ 1777472 w 5878513"/>
              <a:gd name="connsiteY9623" fmla="*/ 3763801 h 4571839"/>
              <a:gd name="connsiteX9624" fmla="*/ 1772709 w 5878513"/>
              <a:gd name="connsiteY9624" fmla="*/ 3764859 h 4571839"/>
              <a:gd name="connsiteX9625" fmla="*/ 1772709 w 5878513"/>
              <a:gd name="connsiteY9625" fmla="*/ 3767505 h 4571839"/>
              <a:gd name="connsiteX9626" fmla="*/ 1774826 w 5878513"/>
              <a:gd name="connsiteY9626" fmla="*/ 3770680 h 4571839"/>
              <a:gd name="connsiteX9627" fmla="*/ 1771122 w 5878513"/>
              <a:gd name="connsiteY9627" fmla="*/ 3770151 h 4571839"/>
              <a:gd name="connsiteX9628" fmla="*/ 1763713 w 5878513"/>
              <a:gd name="connsiteY9628" fmla="*/ 3772797 h 4571839"/>
              <a:gd name="connsiteX9629" fmla="*/ 1760009 w 5878513"/>
              <a:gd name="connsiteY9629" fmla="*/ 3773855 h 4571839"/>
              <a:gd name="connsiteX9630" fmla="*/ 1761067 w 5878513"/>
              <a:gd name="connsiteY9630" fmla="*/ 3777030 h 4571839"/>
              <a:gd name="connsiteX9631" fmla="*/ 1760009 w 5878513"/>
              <a:gd name="connsiteY9631" fmla="*/ 3782851 h 4571839"/>
              <a:gd name="connsiteX9632" fmla="*/ 1756834 w 5878513"/>
              <a:gd name="connsiteY9632" fmla="*/ 3784968 h 4571839"/>
              <a:gd name="connsiteX9633" fmla="*/ 1755776 w 5878513"/>
              <a:gd name="connsiteY9633" fmla="*/ 3781264 h 4571839"/>
              <a:gd name="connsiteX9634" fmla="*/ 1752072 w 5878513"/>
              <a:gd name="connsiteY9634" fmla="*/ 3779147 h 4571839"/>
              <a:gd name="connsiteX9635" fmla="*/ 1749955 w 5878513"/>
              <a:gd name="connsiteY9635" fmla="*/ 3782851 h 4571839"/>
              <a:gd name="connsiteX9636" fmla="*/ 1756834 w 5878513"/>
              <a:gd name="connsiteY9636" fmla="*/ 3788143 h 4571839"/>
              <a:gd name="connsiteX9637" fmla="*/ 1760009 w 5878513"/>
              <a:gd name="connsiteY9637" fmla="*/ 3789730 h 4571839"/>
              <a:gd name="connsiteX9638" fmla="*/ 1757363 w 5878513"/>
              <a:gd name="connsiteY9638" fmla="*/ 3790789 h 4571839"/>
              <a:gd name="connsiteX9639" fmla="*/ 1756834 w 5878513"/>
              <a:gd name="connsiteY9639" fmla="*/ 3792905 h 4571839"/>
              <a:gd name="connsiteX9640" fmla="*/ 1764242 w 5878513"/>
              <a:gd name="connsiteY9640" fmla="*/ 3798726 h 4571839"/>
              <a:gd name="connsiteX9641" fmla="*/ 1772709 w 5878513"/>
              <a:gd name="connsiteY9641" fmla="*/ 3807193 h 4571839"/>
              <a:gd name="connsiteX9642" fmla="*/ 1779588 w 5878513"/>
              <a:gd name="connsiteY9642" fmla="*/ 3809839 h 4571839"/>
              <a:gd name="connsiteX9643" fmla="*/ 1784351 w 5878513"/>
              <a:gd name="connsiteY9643" fmla="*/ 3808780 h 4571839"/>
              <a:gd name="connsiteX9644" fmla="*/ 1784880 w 5878513"/>
              <a:gd name="connsiteY9644" fmla="*/ 3803489 h 4571839"/>
              <a:gd name="connsiteX9645" fmla="*/ 1785938 w 5878513"/>
              <a:gd name="connsiteY9645" fmla="*/ 3798197 h 4571839"/>
              <a:gd name="connsiteX9646" fmla="*/ 1786997 w 5878513"/>
              <a:gd name="connsiteY9646" fmla="*/ 3796080 h 4571839"/>
              <a:gd name="connsiteX9647" fmla="*/ 1791230 w 5878513"/>
              <a:gd name="connsiteY9647" fmla="*/ 3797139 h 4571839"/>
              <a:gd name="connsiteX9648" fmla="*/ 1792817 w 5878513"/>
              <a:gd name="connsiteY9648" fmla="*/ 3796080 h 4571839"/>
              <a:gd name="connsiteX9649" fmla="*/ 1798109 w 5878513"/>
              <a:gd name="connsiteY9649" fmla="*/ 3800314 h 4571839"/>
              <a:gd name="connsiteX9650" fmla="*/ 1803401 w 5878513"/>
              <a:gd name="connsiteY9650" fmla="*/ 3810368 h 4571839"/>
              <a:gd name="connsiteX9651" fmla="*/ 1808692 w 5878513"/>
              <a:gd name="connsiteY9651" fmla="*/ 3811955 h 4571839"/>
              <a:gd name="connsiteX9652" fmla="*/ 1812397 w 5878513"/>
              <a:gd name="connsiteY9652" fmla="*/ 3808780 h 4571839"/>
              <a:gd name="connsiteX9653" fmla="*/ 1817688 w 5878513"/>
              <a:gd name="connsiteY9653" fmla="*/ 3815659 h 4571839"/>
              <a:gd name="connsiteX9654" fmla="*/ 1820863 w 5878513"/>
              <a:gd name="connsiteY9654" fmla="*/ 3819364 h 4571839"/>
              <a:gd name="connsiteX9655" fmla="*/ 1818217 w 5878513"/>
              <a:gd name="connsiteY9655" fmla="*/ 3822009 h 4571839"/>
              <a:gd name="connsiteX9656" fmla="*/ 1822980 w 5878513"/>
              <a:gd name="connsiteY9656" fmla="*/ 3824126 h 4571839"/>
              <a:gd name="connsiteX9657" fmla="*/ 1834622 w 5878513"/>
              <a:gd name="connsiteY9657" fmla="*/ 3825714 h 4571839"/>
              <a:gd name="connsiteX9658" fmla="*/ 1846792 w 5878513"/>
              <a:gd name="connsiteY9658" fmla="*/ 3828889 h 4571839"/>
              <a:gd name="connsiteX9659" fmla="*/ 1851026 w 5878513"/>
              <a:gd name="connsiteY9659" fmla="*/ 3832593 h 4571839"/>
              <a:gd name="connsiteX9660" fmla="*/ 1851026 w 5878513"/>
              <a:gd name="connsiteY9660" fmla="*/ 3829947 h 4571839"/>
              <a:gd name="connsiteX9661" fmla="*/ 1852084 w 5878513"/>
              <a:gd name="connsiteY9661" fmla="*/ 3827301 h 4571839"/>
              <a:gd name="connsiteX9662" fmla="*/ 1825097 w 5878513"/>
              <a:gd name="connsiteY9662" fmla="*/ 3805076 h 4571839"/>
              <a:gd name="connsiteX9663" fmla="*/ 1799167 w 5878513"/>
              <a:gd name="connsiteY9663" fmla="*/ 3782322 h 4571839"/>
              <a:gd name="connsiteX9664" fmla="*/ 1806047 w 5878513"/>
              <a:gd name="connsiteY9664" fmla="*/ 3784439 h 4571839"/>
              <a:gd name="connsiteX9665" fmla="*/ 1820863 w 5878513"/>
              <a:gd name="connsiteY9665" fmla="*/ 3794493 h 4571839"/>
              <a:gd name="connsiteX9666" fmla="*/ 1829330 w 5878513"/>
              <a:gd name="connsiteY9666" fmla="*/ 3795022 h 4571839"/>
              <a:gd name="connsiteX9667" fmla="*/ 1831447 w 5878513"/>
              <a:gd name="connsiteY9667" fmla="*/ 3796609 h 4571839"/>
              <a:gd name="connsiteX9668" fmla="*/ 1827742 w 5878513"/>
              <a:gd name="connsiteY9668" fmla="*/ 3798197 h 4571839"/>
              <a:gd name="connsiteX9669" fmla="*/ 1826155 w 5878513"/>
              <a:gd name="connsiteY9669" fmla="*/ 3800314 h 4571839"/>
              <a:gd name="connsiteX9670" fmla="*/ 1856317 w 5878513"/>
              <a:gd name="connsiteY9670" fmla="*/ 3819364 h 4571839"/>
              <a:gd name="connsiteX9671" fmla="*/ 1881717 w 5878513"/>
              <a:gd name="connsiteY9671" fmla="*/ 3836297 h 4571839"/>
              <a:gd name="connsiteX9672" fmla="*/ 1888597 w 5878513"/>
              <a:gd name="connsiteY9672" fmla="*/ 3834180 h 4571839"/>
              <a:gd name="connsiteX9673" fmla="*/ 1902884 w 5878513"/>
              <a:gd name="connsiteY9673" fmla="*/ 3840001 h 4571839"/>
              <a:gd name="connsiteX9674" fmla="*/ 1907647 w 5878513"/>
              <a:gd name="connsiteY9674" fmla="*/ 3843705 h 4571839"/>
              <a:gd name="connsiteX9675" fmla="*/ 1917701 w 5878513"/>
              <a:gd name="connsiteY9675" fmla="*/ 3852172 h 4571839"/>
              <a:gd name="connsiteX9676" fmla="*/ 1936751 w 5878513"/>
              <a:gd name="connsiteY9676" fmla="*/ 3860109 h 4571839"/>
              <a:gd name="connsiteX9677" fmla="*/ 1945747 w 5878513"/>
              <a:gd name="connsiteY9677" fmla="*/ 3866459 h 4571839"/>
              <a:gd name="connsiteX9678" fmla="*/ 1947334 w 5878513"/>
              <a:gd name="connsiteY9678" fmla="*/ 3871222 h 4571839"/>
              <a:gd name="connsiteX9679" fmla="*/ 1954213 w 5878513"/>
              <a:gd name="connsiteY9679" fmla="*/ 3872809 h 4571839"/>
              <a:gd name="connsiteX9680" fmla="*/ 1964797 w 5878513"/>
              <a:gd name="connsiteY9680" fmla="*/ 3879689 h 4571839"/>
              <a:gd name="connsiteX9681" fmla="*/ 1978555 w 5878513"/>
              <a:gd name="connsiteY9681" fmla="*/ 3893976 h 4571839"/>
              <a:gd name="connsiteX9682" fmla="*/ 1987551 w 5878513"/>
              <a:gd name="connsiteY9682" fmla="*/ 3901914 h 4571839"/>
              <a:gd name="connsiteX9683" fmla="*/ 1981730 w 5878513"/>
              <a:gd name="connsiteY9683" fmla="*/ 3908793 h 4571839"/>
              <a:gd name="connsiteX9684" fmla="*/ 1974851 w 5878513"/>
              <a:gd name="connsiteY9684" fmla="*/ 3910909 h 4571839"/>
              <a:gd name="connsiteX9685" fmla="*/ 1965326 w 5878513"/>
              <a:gd name="connsiteY9685" fmla="*/ 3905618 h 4571839"/>
              <a:gd name="connsiteX9686" fmla="*/ 1951038 w 5878513"/>
              <a:gd name="connsiteY9686" fmla="*/ 3896622 h 4571839"/>
              <a:gd name="connsiteX9687" fmla="*/ 1944159 w 5878513"/>
              <a:gd name="connsiteY9687" fmla="*/ 3897151 h 4571839"/>
              <a:gd name="connsiteX9688" fmla="*/ 1954213 w 5878513"/>
              <a:gd name="connsiteY9688" fmla="*/ 3908793 h 4571839"/>
              <a:gd name="connsiteX9689" fmla="*/ 1962680 w 5878513"/>
              <a:gd name="connsiteY9689" fmla="*/ 3931547 h 4571839"/>
              <a:gd name="connsiteX9690" fmla="*/ 1970088 w 5878513"/>
              <a:gd name="connsiteY9690" fmla="*/ 3941601 h 4571839"/>
              <a:gd name="connsiteX9691" fmla="*/ 1969559 w 5878513"/>
              <a:gd name="connsiteY9691" fmla="*/ 3945305 h 4571839"/>
              <a:gd name="connsiteX9692" fmla="*/ 1971147 w 5878513"/>
              <a:gd name="connsiteY9692" fmla="*/ 3947422 h 4571839"/>
              <a:gd name="connsiteX9693" fmla="*/ 1967972 w 5878513"/>
              <a:gd name="connsiteY9693" fmla="*/ 3951126 h 4571839"/>
              <a:gd name="connsiteX9694" fmla="*/ 1961092 w 5878513"/>
              <a:gd name="connsiteY9694" fmla="*/ 3953772 h 4571839"/>
              <a:gd name="connsiteX9695" fmla="*/ 1957388 w 5878513"/>
              <a:gd name="connsiteY9695" fmla="*/ 3952714 h 4571839"/>
              <a:gd name="connsiteX9696" fmla="*/ 1963209 w 5878513"/>
              <a:gd name="connsiteY9696" fmla="*/ 3959064 h 4571839"/>
              <a:gd name="connsiteX9697" fmla="*/ 1972205 w 5878513"/>
              <a:gd name="connsiteY9697" fmla="*/ 3971234 h 4571839"/>
              <a:gd name="connsiteX9698" fmla="*/ 1969559 w 5878513"/>
              <a:gd name="connsiteY9698" fmla="*/ 3971234 h 4571839"/>
              <a:gd name="connsiteX9699" fmla="*/ 1968501 w 5878513"/>
              <a:gd name="connsiteY9699" fmla="*/ 3975468 h 4571839"/>
              <a:gd name="connsiteX9700" fmla="*/ 1965326 w 5878513"/>
              <a:gd name="connsiteY9700" fmla="*/ 3973351 h 4571839"/>
              <a:gd name="connsiteX9701" fmla="*/ 1965326 w 5878513"/>
              <a:gd name="connsiteY9701" fmla="*/ 3976526 h 4571839"/>
              <a:gd name="connsiteX9702" fmla="*/ 1972205 w 5878513"/>
              <a:gd name="connsiteY9702" fmla="*/ 3978643 h 4571839"/>
              <a:gd name="connsiteX9703" fmla="*/ 1974851 w 5878513"/>
              <a:gd name="connsiteY9703" fmla="*/ 3978114 h 4571839"/>
              <a:gd name="connsiteX9704" fmla="*/ 1976967 w 5878513"/>
              <a:gd name="connsiteY9704" fmla="*/ 3983934 h 4571839"/>
              <a:gd name="connsiteX9705" fmla="*/ 1980672 w 5878513"/>
              <a:gd name="connsiteY9705" fmla="*/ 3988697 h 4571839"/>
              <a:gd name="connsiteX9706" fmla="*/ 1980672 w 5878513"/>
              <a:gd name="connsiteY9706" fmla="*/ 3993989 h 4571839"/>
              <a:gd name="connsiteX9707" fmla="*/ 1978555 w 5878513"/>
              <a:gd name="connsiteY9707" fmla="*/ 3997693 h 4571839"/>
              <a:gd name="connsiteX9708" fmla="*/ 1980672 w 5878513"/>
              <a:gd name="connsiteY9708" fmla="*/ 3998751 h 4571839"/>
              <a:gd name="connsiteX9709" fmla="*/ 1983847 w 5878513"/>
              <a:gd name="connsiteY9709" fmla="*/ 3999280 h 4571839"/>
              <a:gd name="connsiteX9710" fmla="*/ 1980672 w 5878513"/>
              <a:gd name="connsiteY9710" fmla="*/ 4001397 h 4571839"/>
              <a:gd name="connsiteX9711" fmla="*/ 1978555 w 5878513"/>
              <a:gd name="connsiteY9711" fmla="*/ 4004572 h 4571839"/>
              <a:gd name="connsiteX9712" fmla="*/ 1975380 w 5878513"/>
              <a:gd name="connsiteY9712" fmla="*/ 3998751 h 4571839"/>
              <a:gd name="connsiteX9713" fmla="*/ 1974851 w 5878513"/>
              <a:gd name="connsiteY9713" fmla="*/ 3985522 h 4571839"/>
              <a:gd name="connsiteX9714" fmla="*/ 1971676 w 5878513"/>
              <a:gd name="connsiteY9714" fmla="*/ 3979701 h 4571839"/>
              <a:gd name="connsiteX9715" fmla="*/ 1971147 w 5878513"/>
              <a:gd name="connsiteY9715" fmla="*/ 3982347 h 4571839"/>
              <a:gd name="connsiteX9716" fmla="*/ 1973792 w 5878513"/>
              <a:gd name="connsiteY9716" fmla="*/ 3987639 h 4571839"/>
              <a:gd name="connsiteX9717" fmla="*/ 1972205 w 5878513"/>
              <a:gd name="connsiteY9717" fmla="*/ 3991872 h 4571839"/>
              <a:gd name="connsiteX9718" fmla="*/ 1969559 w 5878513"/>
              <a:gd name="connsiteY9718" fmla="*/ 3990814 h 4571839"/>
              <a:gd name="connsiteX9719" fmla="*/ 1966913 w 5878513"/>
              <a:gd name="connsiteY9719" fmla="*/ 3991872 h 4571839"/>
              <a:gd name="connsiteX9720" fmla="*/ 1966384 w 5878513"/>
              <a:gd name="connsiteY9720" fmla="*/ 4001397 h 4571839"/>
              <a:gd name="connsiteX9721" fmla="*/ 1975380 w 5878513"/>
              <a:gd name="connsiteY9721" fmla="*/ 4018330 h 4571839"/>
              <a:gd name="connsiteX9722" fmla="*/ 1985434 w 5878513"/>
              <a:gd name="connsiteY9722" fmla="*/ 4023093 h 4571839"/>
              <a:gd name="connsiteX9723" fmla="*/ 1985963 w 5878513"/>
              <a:gd name="connsiteY9723" fmla="*/ 4027326 h 4571839"/>
              <a:gd name="connsiteX9724" fmla="*/ 1981730 w 5878513"/>
              <a:gd name="connsiteY9724" fmla="*/ 4031030 h 4571839"/>
              <a:gd name="connsiteX9725" fmla="*/ 1977497 w 5878513"/>
              <a:gd name="connsiteY9725" fmla="*/ 4035793 h 4571839"/>
              <a:gd name="connsiteX9726" fmla="*/ 1973263 w 5878513"/>
              <a:gd name="connsiteY9726" fmla="*/ 4032618 h 4571839"/>
              <a:gd name="connsiteX9727" fmla="*/ 1973792 w 5878513"/>
              <a:gd name="connsiteY9727" fmla="*/ 4035264 h 4571839"/>
              <a:gd name="connsiteX9728" fmla="*/ 1972205 w 5878513"/>
              <a:gd name="connsiteY9728" fmla="*/ 4037380 h 4571839"/>
              <a:gd name="connsiteX9729" fmla="*/ 1969559 w 5878513"/>
              <a:gd name="connsiteY9729" fmla="*/ 4035793 h 4571839"/>
              <a:gd name="connsiteX9730" fmla="*/ 1967972 w 5878513"/>
              <a:gd name="connsiteY9730" fmla="*/ 4047434 h 4571839"/>
              <a:gd name="connsiteX9731" fmla="*/ 1969559 w 5878513"/>
              <a:gd name="connsiteY9731" fmla="*/ 4058018 h 4571839"/>
              <a:gd name="connsiteX9732" fmla="*/ 1964797 w 5878513"/>
              <a:gd name="connsiteY9732" fmla="*/ 4066484 h 4571839"/>
              <a:gd name="connsiteX9733" fmla="*/ 1958447 w 5878513"/>
              <a:gd name="connsiteY9733" fmla="*/ 4085534 h 4571839"/>
              <a:gd name="connsiteX9734" fmla="*/ 1951038 w 5878513"/>
              <a:gd name="connsiteY9734" fmla="*/ 4090826 h 4571839"/>
              <a:gd name="connsiteX9735" fmla="*/ 1944159 w 5878513"/>
              <a:gd name="connsiteY9735" fmla="*/ 4087122 h 4571839"/>
              <a:gd name="connsiteX9736" fmla="*/ 1935692 w 5878513"/>
              <a:gd name="connsiteY9736" fmla="*/ 4088180 h 4571839"/>
              <a:gd name="connsiteX9737" fmla="*/ 1930401 w 5878513"/>
              <a:gd name="connsiteY9737" fmla="*/ 4088180 h 4571839"/>
              <a:gd name="connsiteX9738" fmla="*/ 1921405 w 5878513"/>
              <a:gd name="connsiteY9738" fmla="*/ 4086064 h 4571839"/>
              <a:gd name="connsiteX9739" fmla="*/ 1902884 w 5878513"/>
              <a:gd name="connsiteY9739" fmla="*/ 4085534 h 4571839"/>
              <a:gd name="connsiteX9740" fmla="*/ 1893888 w 5878513"/>
              <a:gd name="connsiteY9740" fmla="*/ 4087651 h 4571839"/>
              <a:gd name="connsiteX9741" fmla="*/ 1890184 w 5878513"/>
              <a:gd name="connsiteY9741" fmla="*/ 4084476 h 4571839"/>
              <a:gd name="connsiteX9742" fmla="*/ 1881188 w 5878513"/>
              <a:gd name="connsiteY9742" fmla="*/ 4084476 h 4571839"/>
              <a:gd name="connsiteX9743" fmla="*/ 1871663 w 5878513"/>
              <a:gd name="connsiteY9743" fmla="*/ 4087651 h 4571839"/>
              <a:gd name="connsiteX9744" fmla="*/ 1862667 w 5878513"/>
              <a:gd name="connsiteY9744" fmla="*/ 4087122 h 4571839"/>
              <a:gd name="connsiteX9745" fmla="*/ 1857905 w 5878513"/>
              <a:gd name="connsiteY9745" fmla="*/ 4082359 h 4571839"/>
              <a:gd name="connsiteX9746" fmla="*/ 1862138 w 5878513"/>
              <a:gd name="connsiteY9746" fmla="*/ 4077597 h 4571839"/>
              <a:gd name="connsiteX9747" fmla="*/ 1855788 w 5878513"/>
              <a:gd name="connsiteY9747" fmla="*/ 4073893 h 4571839"/>
              <a:gd name="connsiteX9748" fmla="*/ 1848380 w 5878513"/>
              <a:gd name="connsiteY9748" fmla="*/ 4063839 h 4571839"/>
              <a:gd name="connsiteX9749" fmla="*/ 1841501 w 5878513"/>
              <a:gd name="connsiteY9749" fmla="*/ 4052726 h 4571839"/>
              <a:gd name="connsiteX9750" fmla="*/ 1831976 w 5878513"/>
              <a:gd name="connsiteY9750" fmla="*/ 4042672 h 4571839"/>
              <a:gd name="connsiteX9751" fmla="*/ 1824038 w 5878513"/>
              <a:gd name="connsiteY9751" fmla="*/ 4039497 h 4571839"/>
              <a:gd name="connsiteX9752" fmla="*/ 1824567 w 5878513"/>
              <a:gd name="connsiteY9752" fmla="*/ 4047964 h 4571839"/>
              <a:gd name="connsiteX9753" fmla="*/ 1829859 w 5878513"/>
              <a:gd name="connsiteY9753" fmla="*/ 4060134 h 4571839"/>
              <a:gd name="connsiteX9754" fmla="*/ 1830917 w 5878513"/>
              <a:gd name="connsiteY9754" fmla="*/ 4069130 h 4571839"/>
              <a:gd name="connsiteX9755" fmla="*/ 1827742 w 5878513"/>
              <a:gd name="connsiteY9755" fmla="*/ 4073893 h 4571839"/>
              <a:gd name="connsiteX9756" fmla="*/ 1824567 w 5878513"/>
              <a:gd name="connsiteY9756" fmla="*/ 4071776 h 4571839"/>
              <a:gd name="connsiteX9757" fmla="*/ 1822451 w 5878513"/>
              <a:gd name="connsiteY9757" fmla="*/ 4072305 h 4571839"/>
              <a:gd name="connsiteX9758" fmla="*/ 1820863 w 5878513"/>
              <a:gd name="connsiteY9758" fmla="*/ 4073893 h 4571839"/>
              <a:gd name="connsiteX9759" fmla="*/ 1824038 w 5878513"/>
              <a:gd name="connsiteY9759" fmla="*/ 4077597 h 4571839"/>
              <a:gd name="connsiteX9760" fmla="*/ 1824567 w 5878513"/>
              <a:gd name="connsiteY9760" fmla="*/ 4079184 h 4571839"/>
              <a:gd name="connsiteX9761" fmla="*/ 1822451 w 5878513"/>
              <a:gd name="connsiteY9761" fmla="*/ 4080772 h 4571839"/>
              <a:gd name="connsiteX9762" fmla="*/ 1819276 w 5878513"/>
              <a:gd name="connsiteY9762" fmla="*/ 4079184 h 4571839"/>
              <a:gd name="connsiteX9763" fmla="*/ 1818217 w 5878513"/>
              <a:gd name="connsiteY9763" fmla="*/ 4077068 h 4571839"/>
              <a:gd name="connsiteX9764" fmla="*/ 1817688 w 5878513"/>
              <a:gd name="connsiteY9764" fmla="*/ 4080772 h 4571839"/>
              <a:gd name="connsiteX9765" fmla="*/ 1812397 w 5878513"/>
              <a:gd name="connsiteY9765" fmla="*/ 4084476 h 4571839"/>
              <a:gd name="connsiteX9766" fmla="*/ 1805517 w 5878513"/>
              <a:gd name="connsiteY9766" fmla="*/ 4087122 h 4571839"/>
              <a:gd name="connsiteX9767" fmla="*/ 1799167 w 5878513"/>
              <a:gd name="connsiteY9767" fmla="*/ 4090826 h 4571839"/>
              <a:gd name="connsiteX9768" fmla="*/ 1796522 w 5878513"/>
              <a:gd name="connsiteY9768" fmla="*/ 4095059 h 4571839"/>
              <a:gd name="connsiteX9769" fmla="*/ 1793876 w 5878513"/>
              <a:gd name="connsiteY9769" fmla="*/ 4092414 h 4571839"/>
              <a:gd name="connsiteX9770" fmla="*/ 1788584 w 5878513"/>
              <a:gd name="connsiteY9770" fmla="*/ 4089239 h 4571839"/>
              <a:gd name="connsiteX9771" fmla="*/ 1785938 w 5878513"/>
              <a:gd name="connsiteY9771" fmla="*/ 4092943 h 4571839"/>
              <a:gd name="connsiteX9772" fmla="*/ 1781705 w 5878513"/>
              <a:gd name="connsiteY9772" fmla="*/ 4088180 h 4571839"/>
              <a:gd name="connsiteX9773" fmla="*/ 1774297 w 5878513"/>
              <a:gd name="connsiteY9773" fmla="*/ 4085534 h 4571839"/>
              <a:gd name="connsiteX9774" fmla="*/ 1769534 w 5878513"/>
              <a:gd name="connsiteY9774" fmla="*/ 4089239 h 4571839"/>
              <a:gd name="connsiteX9775" fmla="*/ 1765830 w 5878513"/>
              <a:gd name="connsiteY9775" fmla="*/ 4084476 h 4571839"/>
              <a:gd name="connsiteX9776" fmla="*/ 1763713 w 5878513"/>
              <a:gd name="connsiteY9776" fmla="*/ 4073364 h 4571839"/>
              <a:gd name="connsiteX9777" fmla="*/ 1762655 w 5878513"/>
              <a:gd name="connsiteY9777" fmla="*/ 4061722 h 4571839"/>
              <a:gd name="connsiteX9778" fmla="*/ 1760009 w 5878513"/>
              <a:gd name="connsiteY9778" fmla="*/ 4051668 h 4571839"/>
              <a:gd name="connsiteX9779" fmla="*/ 1755776 w 5878513"/>
              <a:gd name="connsiteY9779" fmla="*/ 4047964 h 4571839"/>
              <a:gd name="connsiteX9780" fmla="*/ 1755776 w 5878513"/>
              <a:gd name="connsiteY9780" fmla="*/ 4043730 h 4571839"/>
              <a:gd name="connsiteX9781" fmla="*/ 1755247 w 5878513"/>
              <a:gd name="connsiteY9781" fmla="*/ 4038968 h 4571839"/>
              <a:gd name="connsiteX9782" fmla="*/ 1758422 w 5878513"/>
              <a:gd name="connsiteY9782" fmla="*/ 4037909 h 4571839"/>
              <a:gd name="connsiteX9783" fmla="*/ 1760538 w 5878513"/>
              <a:gd name="connsiteY9783" fmla="*/ 4038968 h 4571839"/>
              <a:gd name="connsiteX9784" fmla="*/ 1760538 w 5878513"/>
              <a:gd name="connsiteY9784" fmla="*/ 4031030 h 4571839"/>
              <a:gd name="connsiteX9785" fmla="*/ 1750484 w 5878513"/>
              <a:gd name="connsiteY9785" fmla="*/ 4018330 h 4571839"/>
              <a:gd name="connsiteX9786" fmla="*/ 1750484 w 5878513"/>
              <a:gd name="connsiteY9786" fmla="*/ 4010922 h 4571839"/>
              <a:gd name="connsiteX9787" fmla="*/ 1743076 w 5878513"/>
              <a:gd name="connsiteY9787" fmla="*/ 4007747 h 4571839"/>
              <a:gd name="connsiteX9788" fmla="*/ 1731434 w 5878513"/>
              <a:gd name="connsiteY9788" fmla="*/ 4000868 h 4571839"/>
              <a:gd name="connsiteX9789" fmla="*/ 1727201 w 5878513"/>
              <a:gd name="connsiteY9789" fmla="*/ 3994518 h 4571839"/>
              <a:gd name="connsiteX9790" fmla="*/ 1725613 w 5878513"/>
              <a:gd name="connsiteY9790" fmla="*/ 3996105 h 4571839"/>
              <a:gd name="connsiteX9791" fmla="*/ 1725613 w 5878513"/>
              <a:gd name="connsiteY9791" fmla="*/ 3999280 h 4571839"/>
              <a:gd name="connsiteX9792" fmla="*/ 1727730 w 5878513"/>
              <a:gd name="connsiteY9792" fmla="*/ 4001397 h 4571839"/>
              <a:gd name="connsiteX9793" fmla="*/ 1728788 w 5878513"/>
              <a:gd name="connsiteY9793" fmla="*/ 4002984 h 4571839"/>
              <a:gd name="connsiteX9794" fmla="*/ 1726142 w 5878513"/>
              <a:gd name="connsiteY9794" fmla="*/ 4004043 h 4571839"/>
              <a:gd name="connsiteX9795" fmla="*/ 1728788 w 5878513"/>
              <a:gd name="connsiteY9795" fmla="*/ 4004043 h 4571839"/>
              <a:gd name="connsiteX9796" fmla="*/ 1731434 w 5878513"/>
              <a:gd name="connsiteY9796" fmla="*/ 4006159 h 4571839"/>
              <a:gd name="connsiteX9797" fmla="*/ 1729847 w 5878513"/>
              <a:gd name="connsiteY9797" fmla="*/ 4010922 h 4571839"/>
              <a:gd name="connsiteX9798" fmla="*/ 1730905 w 5878513"/>
              <a:gd name="connsiteY9798" fmla="*/ 4014626 h 4571839"/>
              <a:gd name="connsiteX9799" fmla="*/ 1727730 w 5878513"/>
              <a:gd name="connsiteY9799" fmla="*/ 4015155 h 4571839"/>
              <a:gd name="connsiteX9800" fmla="*/ 1726142 w 5878513"/>
              <a:gd name="connsiteY9800" fmla="*/ 4011451 h 4571839"/>
              <a:gd name="connsiteX9801" fmla="*/ 1724026 w 5878513"/>
              <a:gd name="connsiteY9801" fmla="*/ 4016743 h 4571839"/>
              <a:gd name="connsiteX9802" fmla="*/ 1719263 w 5878513"/>
              <a:gd name="connsiteY9802" fmla="*/ 4019918 h 4571839"/>
              <a:gd name="connsiteX9803" fmla="*/ 1722967 w 5878513"/>
              <a:gd name="connsiteY9803" fmla="*/ 4023093 h 4571839"/>
              <a:gd name="connsiteX9804" fmla="*/ 1729847 w 5878513"/>
              <a:gd name="connsiteY9804" fmla="*/ 4019918 h 4571839"/>
              <a:gd name="connsiteX9805" fmla="*/ 1734080 w 5878513"/>
              <a:gd name="connsiteY9805" fmla="*/ 4020447 h 4571839"/>
              <a:gd name="connsiteX9806" fmla="*/ 1733022 w 5878513"/>
              <a:gd name="connsiteY9806" fmla="*/ 4024680 h 4571839"/>
              <a:gd name="connsiteX9807" fmla="*/ 1728788 w 5878513"/>
              <a:gd name="connsiteY9807" fmla="*/ 4028384 h 4571839"/>
              <a:gd name="connsiteX9808" fmla="*/ 1729317 w 5878513"/>
              <a:gd name="connsiteY9808" fmla="*/ 4031030 h 4571839"/>
              <a:gd name="connsiteX9809" fmla="*/ 1732492 w 5878513"/>
              <a:gd name="connsiteY9809" fmla="*/ 4032618 h 4571839"/>
              <a:gd name="connsiteX9810" fmla="*/ 1729317 w 5878513"/>
              <a:gd name="connsiteY9810" fmla="*/ 4035264 h 4571839"/>
              <a:gd name="connsiteX9811" fmla="*/ 1727201 w 5878513"/>
              <a:gd name="connsiteY9811" fmla="*/ 4032618 h 4571839"/>
              <a:gd name="connsiteX9812" fmla="*/ 1726142 w 5878513"/>
              <a:gd name="connsiteY9812" fmla="*/ 4035264 h 4571839"/>
              <a:gd name="connsiteX9813" fmla="*/ 1725613 w 5878513"/>
              <a:gd name="connsiteY9813" fmla="*/ 4037380 h 4571839"/>
              <a:gd name="connsiteX9814" fmla="*/ 1728788 w 5878513"/>
              <a:gd name="connsiteY9814" fmla="*/ 4035793 h 4571839"/>
              <a:gd name="connsiteX9815" fmla="*/ 1730905 w 5878513"/>
              <a:gd name="connsiteY9815" fmla="*/ 4039497 h 4571839"/>
              <a:gd name="connsiteX9816" fmla="*/ 1728788 w 5878513"/>
              <a:gd name="connsiteY9816" fmla="*/ 4042672 h 4571839"/>
              <a:gd name="connsiteX9817" fmla="*/ 1728788 w 5878513"/>
              <a:gd name="connsiteY9817" fmla="*/ 4044789 h 4571839"/>
              <a:gd name="connsiteX9818" fmla="*/ 1724555 w 5878513"/>
              <a:gd name="connsiteY9818" fmla="*/ 4047964 h 4571839"/>
              <a:gd name="connsiteX9819" fmla="*/ 1724026 w 5878513"/>
              <a:gd name="connsiteY9819" fmla="*/ 4056959 h 4571839"/>
              <a:gd name="connsiteX9820" fmla="*/ 1728788 w 5878513"/>
              <a:gd name="connsiteY9820" fmla="*/ 4060134 h 4571839"/>
              <a:gd name="connsiteX9821" fmla="*/ 1724026 w 5878513"/>
              <a:gd name="connsiteY9821" fmla="*/ 4063309 h 4571839"/>
              <a:gd name="connsiteX9822" fmla="*/ 1724555 w 5878513"/>
              <a:gd name="connsiteY9822" fmla="*/ 4071776 h 4571839"/>
              <a:gd name="connsiteX9823" fmla="*/ 1726142 w 5878513"/>
              <a:gd name="connsiteY9823" fmla="*/ 4075480 h 4571839"/>
              <a:gd name="connsiteX9824" fmla="*/ 1722967 w 5878513"/>
              <a:gd name="connsiteY9824" fmla="*/ 4077597 h 4571839"/>
              <a:gd name="connsiteX9825" fmla="*/ 1721909 w 5878513"/>
              <a:gd name="connsiteY9825" fmla="*/ 4074951 h 4571839"/>
              <a:gd name="connsiteX9826" fmla="*/ 1719263 w 5878513"/>
              <a:gd name="connsiteY9826" fmla="*/ 4081830 h 4571839"/>
              <a:gd name="connsiteX9827" fmla="*/ 1724026 w 5878513"/>
              <a:gd name="connsiteY9827" fmla="*/ 4094530 h 4571839"/>
              <a:gd name="connsiteX9828" fmla="*/ 1744663 w 5878513"/>
              <a:gd name="connsiteY9828" fmla="*/ 4111464 h 4571839"/>
              <a:gd name="connsiteX9829" fmla="*/ 1758951 w 5878513"/>
              <a:gd name="connsiteY9829" fmla="*/ 4122047 h 4571839"/>
              <a:gd name="connsiteX9830" fmla="*/ 1760009 w 5878513"/>
              <a:gd name="connsiteY9830" fmla="*/ 4120459 h 4571839"/>
              <a:gd name="connsiteX9831" fmla="*/ 1758951 w 5878513"/>
              <a:gd name="connsiteY9831" fmla="*/ 4118872 h 4571839"/>
              <a:gd name="connsiteX9832" fmla="*/ 1765830 w 5878513"/>
              <a:gd name="connsiteY9832" fmla="*/ 4123634 h 4571839"/>
              <a:gd name="connsiteX9833" fmla="*/ 1772180 w 5878513"/>
              <a:gd name="connsiteY9833" fmla="*/ 4132101 h 4571839"/>
              <a:gd name="connsiteX9834" fmla="*/ 1774297 w 5878513"/>
              <a:gd name="connsiteY9834" fmla="*/ 4131043 h 4571839"/>
              <a:gd name="connsiteX9835" fmla="*/ 1775884 w 5878513"/>
              <a:gd name="connsiteY9835" fmla="*/ 4128926 h 4571839"/>
              <a:gd name="connsiteX9836" fmla="*/ 1794934 w 5878513"/>
              <a:gd name="connsiteY9836" fmla="*/ 4138980 h 4571839"/>
              <a:gd name="connsiteX9837" fmla="*/ 1829859 w 5878513"/>
              <a:gd name="connsiteY9837" fmla="*/ 4155384 h 4571839"/>
              <a:gd name="connsiteX9838" fmla="*/ 1848380 w 5878513"/>
              <a:gd name="connsiteY9838" fmla="*/ 4168614 h 4571839"/>
              <a:gd name="connsiteX9839" fmla="*/ 1850497 w 5878513"/>
              <a:gd name="connsiteY9839" fmla="*/ 4168614 h 4571839"/>
              <a:gd name="connsiteX9840" fmla="*/ 1852084 w 5878513"/>
              <a:gd name="connsiteY9840" fmla="*/ 4165439 h 4571839"/>
              <a:gd name="connsiteX9841" fmla="*/ 1866372 w 5878513"/>
              <a:gd name="connsiteY9841" fmla="*/ 4172847 h 4571839"/>
              <a:gd name="connsiteX9842" fmla="*/ 1893359 w 5878513"/>
              <a:gd name="connsiteY9842" fmla="*/ 4182372 h 4571839"/>
              <a:gd name="connsiteX9843" fmla="*/ 1907117 w 5878513"/>
              <a:gd name="connsiteY9843" fmla="*/ 4190309 h 4571839"/>
              <a:gd name="connsiteX9844" fmla="*/ 1908176 w 5878513"/>
              <a:gd name="connsiteY9844" fmla="*/ 4186605 h 4571839"/>
              <a:gd name="connsiteX9845" fmla="*/ 1906059 w 5878513"/>
              <a:gd name="connsiteY9845" fmla="*/ 4182901 h 4571839"/>
              <a:gd name="connsiteX9846" fmla="*/ 1909234 w 5878513"/>
              <a:gd name="connsiteY9846" fmla="*/ 4182901 h 4571839"/>
              <a:gd name="connsiteX9847" fmla="*/ 1915055 w 5878513"/>
              <a:gd name="connsiteY9847" fmla="*/ 4186076 h 4571839"/>
              <a:gd name="connsiteX9848" fmla="*/ 1916642 w 5878513"/>
              <a:gd name="connsiteY9848" fmla="*/ 4182901 h 4571839"/>
              <a:gd name="connsiteX9849" fmla="*/ 1920347 w 5878513"/>
              <a:gd name="connsiteY9849" fmla="*/ 4189251 h 4571839"/>
              <a:gd name="connsiteX9850" fmla="*/ 1927226 w 5878513"/>
              <a:gd name="connsiteY9850" fmla="*/ 4193484 h 4571839"/>
              <a:gd name="connsiteX9851" fmla="*/ 1928813 w 5878513"/>
              <a:gd name="connsiteY9851" fmla="*/ 4190309 h 4571839"/>
              <a:gd name="connsiteX9852" fmla="*/ 1927226 w 5878513"/>
              <a:gd name="connsiteY9852" fmla="*/ 4188193 h 4571839"/>
              <a:gd name="connsiteX9853" fmla="*/ 1937280 w 5878513"/>
              <a:gd name="connsiteY9853" fmla="*/ 4198247 h 4571839"/>
              <a:gd name="connsiteX9854" fmla="*/ 1960034 w 5878513"/>
              <a:gd name="connsiteY9854" fmla="*/ 4220472 h 4571839"/>
              <a:gd name="connsiteX9855" fmla="*/ 1968501 w 5878513"/>
              <a:gd name="connsiteY9855" fmla="*/ 4237934 h 4571839"/>
              <a:gd name="connsiteX9856" fmla="*/ 1967972 w 5878513"/>
              <a:gd name="connsiteY9856" fmla="*/ 4246930 h 4571839"/>
              <a:gd name="connsiteX9857" fmla="*/ 1974851 w 5878513"/>
              <a:gd name="connsiteY9857" fmla="*/ 4247459 h 4571839"/>
              <a:gd name="connsiteX9858" fmla="*/ 1985434 w 5878513"/>
              <a:gd name="connsiteY9858" fmla="*/ 4245343 h 4571839"/>
              <a:gd name="connsiteX9859" fmla="*/ 1999722 w 5878513"/>
              <a:gd name="connsiteY9859" fmla="*/ 4238464 h 4571839"/>
              <a:gd name="connsiteX9860" fmla="*/ 2011363 w 5878513"/>
              <a:gd name="connsiteY9860" fmla="*/ 4237934 h 4571839"/>
              <a:gd name="connsiteX9861" fmla="*/ 2013480 w 5878513"/>
              <a:gd name="connsiteY9861" fmla="*/ 4243755 h 4571839"/>
              <a:gd name="connsiteX9862" fmla="*/ 2012951 w 5878513"/>
              <a:gd name="connsiteY9862" fmla="*/ 4258572 h 4571839"/>
              <a:gd name="connsiteX9863" fmla="*/ 2014538 w 5878513"/>
              <a:gd name="connsiteY9863" fmla="*/ 4265451 h 4571839"/>
              <a:gd name="connsiteX9864" fmla="*/ 2009776 w 5878513"/>
              <a:gd name="connsiteY9864" fmla="*/ 4266509 h 4571839"/>
              <a:gd name="connsiteX9865" fmla="*/ 2006072 w 5878513"/>
              <a:gd name="connsiteY9865" fmla="*/ 4276034 h 4571839"/>
              <a:gd name="connsiteX9866" fmla="*/ 2008188 w 5878513"/>
              <a:gd name="connsiteY9866" fmla="*/ 4279739 h 4571839"/>
              <a:gd name="connsiteX9867" fmla="*/ 1999192 w 5878513"/>
              <a:gd name="connsiteY9867" fmla="*/ 4278680 h 4571839"/>
              <a:gd name="connsiteX9868" fmla="*/ 1978555 w 5878513"/>
              <a:gd name="connsiteY9868" fmla="*/ 4268097 h 4571839"/>
              <a:gd name="connsiteX9869" fmla="*/ 1968501 w 5878513"/>
              <a:gd name="connsiteY9869" fmla="*/ 4264393 h 4571839"/>
              <a:gd name="connsiteX9870" fmla="*/ 1966384 w 5878513"/>
              <a:gd name="connsiteY9870" fmla="*/ 4269155 h 4571839"/>
              <a:gd name="connsiteX9871" fmla="*/ 1967972 w 5878513"/>
              <a:gd name="connsiteY9871" fmla="*/ 4276564 h 4571839"/>
              <a:gd name="connsiteX9872" fmla="*/ 1970088 w 5878513"/>
              <a:gd name="connsiteY9872" fmla="*/ 4284501 h 4571839"/>
              <a:gd name="connsiteX9873" fmla="*/ 1968501 w 5878513"/>
              <a:gd name="connsiteY9873" fmla="*/ 4292439 h 4571839"/>
              <a:gd name="connsiteX9874" fmla="*/ 1964267 w 5878513"/>
              <a:gd name="connsiteY9874" fmla="*/ 4297730 h 4571839"/>
              <a:gd name="connsiteX9875" fmla="*/ 1958447 w 5878513"/>
              <a:gd name="connsiteY9875" fmla="*/ 4297201 h 4571839"/>
              <a:gd name="connsiteX9876" fmla="*/ 1953155 w 5878513"/>
              <a:gd name="connsiteY9876" fmla="*/ 4299318 h 4571839"/>
              <a:gd name="connsiteX9877" fmla="*/ 1954742 w 5878513"/>
              <a:gd name="connsiteY9877" fmla="*/ 4303551 h 4571839"/>
              <a:gd name="connsiteX9878" fmla="*/ 1954213 w 5878513"/>
              <a:gd name="connsiteY9878" fmla="*/ 4307255 h 4571839"/>
              <a:gd name="connsiteX9879" fmla="*/ 1947334 w 5878513"/>
              <a:gd name="connsiteY9879" fmla="*/ 4309901 h 4571839"/>
              <a:gd name="connsiteX9880" fmla="*/ 1940455 w 5878513"/>
              <a:gd name="connsiteY9880" fmla="*/ 4314664 h 4571839"/>
              <a:gd name="connsiteX9881" fmla="*/ 1935163 w 5878513"/>
              <a:gd name="connsiteY9881" fmla="*/ 4310959 h 4571839"/>
              <a:gd name="connsiteX9882" fmla="*/ 1925109 w 5878513"/>
              <a:gd name="connsiteY9882" fmla="*/ 4309372 h 4571839"/>
              <a:gd name="connsiteX9883" fmla="*/ 1916113 w 5878513"/>
              <a:gd name="connsiteY9883" fmla="*/ 4310959 h 4571839"/>
              <a:gd name="connsiteX9884" fmla="*/ 1906059 w 5878513"/>
              <a:gd name="connsiteY9884" fmla="*/ 4309901 h 4571839"/>
              <a:gd name="connsiteX9885" fmla="*/ 1900767 w 5878513"/>
              <a:gd name="connsiteY9885" fmla="*/ 4306197 h 4571839"/>
              <a:gd name="connsiteX9886" fmla="*/ 1896005 w 5878513"/>
              <a:gd name="connsiteY9886" fmla="*/ 4311489 h 4571839"/>
              <a:gd name="connsiteX9887" fmla="*/ 1892301 w 5878513"/>
              <a:gd name="connsiteY9887" fmla="*/ 4323130 h 4571839"/>
              <a:gd name="connsiteX9888" fmla="*/ 1890184 w 5878513"/>
              <a:gd name="connsiteY9888" fmla="*/ 4341122 h 4571839"/>
              <a:gd name="connsiteX9889" fmla="*/ 1888067 w 5878513"/>
              <a:gd name="connsiteY9889" fmla="*/ 4352764 h 4571839"/>
              <a:gd name="connsiteX9890" fmla="*/ 1889126 w 5878513"/>
              <a:gd name="connsiteY9890" fmla="*/ 4354351 h 4571839"/>
              <a:gd name="connsiteX9891" fmla="*/ 1892301 w 5878513"/>
              <a:gd name="connsiteY9891" fmla="*/ 4352234 h 4571839"/>
              <a:gd name="connsiteX9892" fmla="*/ 1893888 w 5878513"/>
              <a:gd name="connsiteY9892" fmla="*/ 4353822 h 4571839"/>
              <a:gd name="connsiteX9893" fmla="*/ 1895476 w 5878513"/>
              <a:gd name="connsiteY9893" fmla="*/ 4362818 h 4571839"/>
              <a:gd name="connsiteX9894" fmla="*/ 1894417 w 5878513"/>
              <a:gd name="connsiteY9894" fmla="*/ 4375518 h 4571839"/>
              <a:gd name="connsiteX9895" fmla="*/ 1888597 w 5878513"/>
              <a:gd name="connsiteY9895" fmla="*/ 4382397 h 4571839"/>
              <a:gd name="connsiteX9896" fmla="*/ 1893359 w 5878513"/>
              <a:gd name="connsiteY9896" fmla="*/ 4390864 h 4571839"/>
              <a:gd name="connsiteX9897" fmla="*/ 1902884 w 5878513"/>
              <a:gd name="connsiteY9897" fmla="*/ 4406739 h 4571839"/>
              <a:gd name="connsiteX9898" fmla="*/ 1904472 w 5878513"/>
              <a:gd name="connsiteY9898" fmla="*/ 4415205 h 4571839"/>
              <a:gd name="connsiteX9899" fmla="*/ 1885422 w 5878513"/>
              <a:gd name="connsiteY9899" fmla="*/ 4399330 h 4571839"/>
              <a:gd name="connsiteX9900" fmla="*/ 1871134 w 5878513"/>
              <a:gd name="connsiteY9900" fmla="*/ 4382397 h 4571839"/>
              <a:gd name="connsiteX9901" fmla="*/ 1867959 w 5878513"/>
              <a:gd name="connsiteY9901" fmla="*/ 4380809 h 4571839"/>
              <a:gd name="connsiteX9902" fmla="*/ 1864784 w 5878513"/>
              <a:gd name="connsiteY9902" fmla="*/ 4380809 h 4571839"/>
              <a:gd name="connsiteX9903" fmla="*/ 1863197 w 5878513"/>
              <a:gd name="connsiteY9903" fmla="*/ 4385043 h 4571839"/>
              <a:gd name="connsiteX9904" fmla="*/ 1860551 w 5878513"/>
              <a:gd name="connsiteY9904" fmla="*/ 4387689 h 4571839"/>
              <a:gd name="connsiteX9905" fmla="*/ 1857376 w 5878513"/>
              <a:gd name="connsiteY9905" fmla="*/ 4387159 h 4571839"/>
              <a:gd name="connsiteX9906" fmla="*/ 1855788 w 5878513"/>
              <a:gd name="connsiteY9906" fmla="*/ 4390864 h 4571839"/>
              <a:gd name="connsiteX9907" fmla="*/ 1857905 w 5878513"/>
              <a:gd name="connsiteY9907" fmla="*/ 4397743 h 4571839"/>
              <a:gd name="connsiteX9908" fmla="*/ 1854201 w 5878513"/>
              <a:gd name="connsiteY9908" fmla="*/ 4399859 h 4571839"/>
              <a:gd name="connsiteX9909" fmla="*/ 1857376 w 5878513"/>
              <a:gd name="connsiteY9909" fmla="*/ 4401447 h 4571839"/>
              <a:gd name="connsiteX9910" fmla="*/ 1860551 w 5878513"/>
              <a:gd name="connsiteY9910" fmla="*/ 4406739 h 4571839"/>
              <a:gd name="connsiteX9911" fmla="*/ 1860551 w 5878513"/>
              <a:gd name="connsiteY9911" fmla="*/ 4409384 h 4571839"/>
              <a:gd name="connsiteX9912" fmla="*/ 1867430 w 5878513"/>
              <a:gd name="connsiteY9912" fmla="*/ 4411501 h 4571839"/>
              <a:gd name="connsiteX9913" fmla="*/ 1874309 w 5878513"/>
              <a:gd name="connsiteY9913" fmla="*/ 4413089 h 4571839"/>
              <a:gd name="connsiteX9914" fmla="*/ 1871663 w 5878513"/>
              <a:gd name="connsiteY9914" fmla="*/ 4416264 h 4571839"/>
              <a:gd name="connsiteX9915" fmla="*/ 1869017 w 5878513"/>
              <a:gd name="connsiteY9915" fmla="*/ 4417322 h 4571839"/>
              <a:gd name="connsiteX9916" fmla="*/ 1876955 w 5878513"/>
              <a:gd name="connsiteY9916" fmla="*/ 4440605 h 4571839"/>
              <a:gd name="connsiteX9917" fmla="*/ 1881188 w 5878513"/>
              <a:gd name="connsiteY9917" fmla="*/ 4463889 h 4571839"/>
              <a:gd name="connsiteX9918" fmla="*/ 1886480 w 5878513"/>
              <a:gd name="connsiteY9918" fmla="*/ 4467064 h 4571839"/>
              <a:gd name="connsiteX9919" fmla="*/ 1888597 w 5878513"/>
              <a:gd name="connsiteY9919" fmla="*/ 4470768 h 4571839"/>
              <a:gd name="connsiteX9920" fmla="*/ 1882247 w 5878513"/>
              <a:gd name="connsiteY9920" fmla="*/ 4471826 h 4571839"/>
              <a:gd name="connsiteX9921" fmla="*/ 1875367 w 5878513"/>
              <a:gd name="connsiteY9921" fmla="*/ 4463889 h 4571839"/>
              <a:gd name="connsiteX9922" fmla="*/ 1871134 w 5878513"/>
              <a:gd name="connsiteY9922" fmla="*/ 4451718 h 4571839"/>
              <a:gd name="connsiteX9923" fmla="*/ 1864784 w 5878513"/>
              <a:gd name="connsiteY9923" fmla="*/ 4439018 h 4571839"/>
              <a:gd name="connsiteX9924" fmla="*/ 1859492 w 5878513"/>
              <a:gd name="connsiteY9924" fmla="*/ 4434255 h 4571839"/>
              <a:gd name="connsiteX9925" fmla="*/ 1855788 w 5878513"/>
              <a:gd name="connsiteY9925" fmla="*/ 4436372 h 4571839"/>
              <a:gd name="connsiteX9926" fmla="*/ 1853672 w 5878513"/>
              <a:gd name="connsiteY9926" fmla="*/ 4442193 h 4571839"/>
              <a:gd name="connsiteX9927" fmla="*/ 1849967 w 5878513"/>
              <a:gd name="connsiteY9927" fmla="*/ 4443251 h 4571839"/>
              <a:gd name="connsiteX9928" fmla="*/ 1848909 w 5878513"/>
              <a:gd name="connsiteY9928" fmla="*/ 4440605 h 4571839"/>
              <a:gd name="connsiteX9929" fmla="*/ 1846792 w 5878513"/>
              <a:gd name="connsiteY9929" fmla="*/ 4435314 h 4571839"/>
              <a:gd name="connsiteX9930" fmla="*/ 1844147 w 5878513"/>
              <a:gd name="connsiteY9930" fmla="*/ 4435843 h 4571839"/>
              <a:gd name="connsiteX9931" fmla="*/ 1843088 w 5878513"/>
              <a:gd name="connsiteY9931" fmla="*/ 4437959 h 4571839"/>
              <a:gd name="connsiteX9932" fmla="*/ 1840442 w 5878513"/>
              <a:gd name="connsiteY9932" fmla="*/ 4432668 h 4571839"/>
              <a:gd name="connsiteX9933" fmla="*/ 1838326 w 5878513"/>
              <a:gd name="connsiteY9933" fmla="*/ 4428434 h 4571839"/>
              <a:gd name="connsiteX9934" fmla="*/ 1840442 w 5878513"/>
              <a:gd name="connsiteY9934" fmla="*/ 4426847 h 4571839"/>
              <a:gd name="connsiteX9935" fmla="*/ 1843088 w 5878513"/>
              <a:gd name="connsiteY9935" fmla="*/ 4431080 h 4571839"/>
              <a:gd name="connsiteX9936" fmla="*/ 1844147 w 5878513"/>
              <a:gd name="connsiteY9936" fmla="*/ 4432139 h 4571839"/>
              <a:gd name="connsiteX9937" fmla="*/ 1845734 w 5878513"/>
              <a:gd name="connsiteY9937" fmla="*/ 4428434 h 4571839"/>
              <a:gd name="connsiteX9938" fmla="*/ 1839913 w 5878513"/>
              <a:gd name="connsiteY9938" fmla="*/ 4423143 h 4571839"/>
              <a:gd name="connsiteX9939" fmla="*/ 1836209 w 5878513"/>
              <a:gd name="connsiteY9939" fmla="*/ 4420497 h 4571839"/>
              <a:gd name="connsiteX9940" fmla="*/ 1839913 w 5878513"/>
              <a:gd name="connsiteY9940" fmla="*/ 4407797 h 4571839"/>
              <a:gd name="connsiteX9941" fmla="*/ 1843088 w 5878513"/>
              <a:gd name="connsiteY9941" fmla="*/ 4394568 h 4571839"/>
              <a:gd name="connsiteX9942" fmla="*/ 1847322 w 5878513"/>
              <a:gd name="connsiteY9942" fmla="*/ 4394039 h 4571839"/>
              <a:gd name="connsiteX9943" fmla="*/ 1851026 w 5878513"/>
              <a:gd name="connsiteY9943" fmla="*/ 4392451 h 4571839"/>
              <a:gd name="connsiteX9944" fmla="*/ 1848909 w 5878513"/>
              <a:gd name="connsiteY9944" fmla="*/ 4388747 h 4571839"/>
              <a:gd name="connsiteX9945" fmla="*/ 1838855 w 5878513"/>
              <a:gd name="connsiteY9945" fmla="*/ 4387159 h 4571839"/>
              <a:gd name="connsiteX9946" fmla="*/ 1836209 w 5878513"/>
              <a:gd name="connsiteY9946" fmla="*/ 4389276 h 4571839"/>
              <a:gd name="connsiteX9947" fmla="*/ 1833034 w 5878513"/>
              <a:gd name="connsiteY9947" fmla="*/ 4383455 h 4571839"/>
              <a:gd name="connsiteX9948" fmla="*/ 1825097 w 5878513"/>
              <a:gd name="connsiteY9948" fmla="*/ 4371814 h 4571839"/>
              <a:gd name="connsiteX9949" fmla="*/ 1824567 w 5878513"/>
              <a:gd name="connsiteY9949" fmla="*/ 4365993 h 4571839"/>
              <a:gd name="connsiteX9950" fmla="*/ 1833034 w 5878513"/>
              <a:gd name="connsiteY9950" fmla="*/ 4354880 h 4571839"/>
              <a:gd name="connsiteX9951" fmla="*/ 1843088 w 5878513"/>
              <a:gd name="connsiteY9951" fmla="*/ 4349589 h 4571839"/>
              <a:gd name="connsiteX9952" fmla="*/ 1843088 w 5878513"/>
              <a:gd name="connsiteY9952" fmla="*/ 4345355 h 4571839"/>
              <a:gd name="connsiteX9953" fmla="*/ 1836738 w 5878513"/>
              <a:gd name="connsiteY9953" fmla="*/ 4335830 h 4571839"/>
              <a:gd name="connsiteX9954" fmla="*/ 1833034 w 5878513"/>
              <a:gd name="connsiteY9954" fmla="*/ 4332126 h 4571839"/>
              <a:gd name="connsiteX9955" fmla="*/ 1835151 w 5878513"/>
              <a:gd name="connsiteY9955" fmla="*/ 4326305 h 4571839"/>
              <a:gd name="connsiteX9956" fmla="*/ 1830917 w 5878513"/>
              <a:gd name="connsiteY9956" fmla="*/ 4314664 h 4571839"/>
              <a:gd name="connsiteX9957" fmla="*/ 1822451 w 5878513"/>
              <a:gd name="connsiteY9957" fmla="*/ 4302493 h 4571839"/>
              <a:gd name="connsiteX9958" fmla="*/ 1817159 w 5878513"/>
              <a:gd name="connsiteY9958" fmla="*/ 4289793 h 4571839"/>
              <a:gd name="connsiteX9959" fmla="*/ 1817688 w 5878513"/>
              <a:gd name="connsiteY9959" fmla="*/ 4282914 h 4571839"/>
              <a:gd name="connsiteX9960" fmla="*/ 1809222 w 5878513"/>
              <a:gd name="connsiteY9960" fmla="*/ 4272859 h 4571839"/>
              <a:gd name="connsiteX9961" fmla="*/ 1788584 w 5878513"/>
              <a:gd name="connsiteY9961" fmla="*/ 4254339 h 4571839"/>
              <a:gd name="connsiteX9962" fmla="*/ 1778001 w 5878513"/>
              <a:gd name="connsiteY9962" fmla="*/ 4247459 h 4571839"/>
              <a:gd name="connsiteX9963" fmla="*/ 1781176 w 5878513"/>
              <a:gd name="connsiteY9963" fmla="*/ 4245343 h 4571839"/>
              <a:gd name="connsiteX9964" fmla="*/ 1784351 w 5878513"/>
              <a:gd name="connsiteY9964" fmla="*/ 4244814 h 4571839"/>
              <a:gd name="connsiteX9965" fmla="*/ 1777472 w 5878513"/>
              <a:gd name="connsiteY9965" fmla="*/ 4237934 h 4571839"/>
              <a:gd name="connsiteX9966" fmla="*/ 1765830 w 5878513"/>
              <a:gd name="connsiteY9966" fmla="*/ 4227351 h 4571839"/>
              <a:gd name="connsiteX9967" fmla="*/ 1763713 w 5878513"/>
              <a:gd name="connsiteY9967" fmla="*/ 4218884 h 4571839"/>
              <a:gd name="connsiteX9968" fmla="*/ 1765301 w 5878513"/>
              <a:gd name="connsiteY9968" fmla="*/ 4214122 h 4571839"/>
              <a:gd name="connsiteX9969" fmla="*/ 1756834 w 5878513"/>
              <a:gd name="connsiteY9969" fmla="*/ 4207243 h 4571839"/>
              <a:gd name="connsiteX9970" fmla="*/ 1746251 w 5878513"/>
              <a:gd name="connsiteY9970" fmla="*/ 4191368 h 4571839"/>
              <a:gd name="connsiteX9971" fmla="*/ 1742017 w 5878513"/>
              <a:gd name="connsiteY9971" fmla="*/ 4183430 h 4571839"/>
              <a:gd name="connsiteX9972" fmla="*/ 1744663 w 5878513"/>
              <a:gd name="connsiteY9972" fmla="*/ 4181314 h 4571839"/>
              <a:gd name="connsiteX9973" fmla="*/ 1750484 w 5878513"/>
              <a:gd name="connsiteY9973" fmla="*/ 4182372 h 4571839"/>
              <a:gd name="connsiteX9974" fmla="*/ 1753130 w 5878513"/>
              <a:gd name="connsiteY9974" fmla="*/ 4183430 h 4571839"/>
              <a:gd name="connsiteX9975" fmla="*/ 1755247 w 5878513"/>
              <a:gd name="connsiteY9975" fmla="*/ 4178139 h 4571839"/>
              <a:gd name="connsiteX9976" fmla="*/ 1750484 w 5878513"/>
              <a:gd name="connsiteY9976" fmla="*/ 4169143 h 4571839"/>
              <a:gd name="connsiteX9977" fmla="*/ 1748897 w 5878513"/>
              <a:gd name="connsiteY9977" fmla="*/ 4163851 h 4571839"/>
              <a:gd name="connsiteX9978" fmla="*/ 1743605 w 5878513"/>
              <a:gd name="connsiteY9978" fmla="*/ 4163322 h 4571839"/>
              <a:gd name="connsiteX9979" fmla="*/ 1736197 w 5878513"/>
              <a:gd name="connsiteY9979" fmla="*/ 4154855 h 4571839"/>
              <a:gd name="connsiteX9980" fmla="*/ 1729317 w 5878513"/>
              <a:gd name="connsiteY9980" fmla="*/ 4144272 h 4571839"/>
              <a:gd name="connsiteX9981" fmla="*/ 1721909 w 5878513"/>
              <a:gd name="connsiteY9981" fmla="*/ 4134747 h 4571839"/>
              <a:gd name="connsiteX9982" fmla="*/ 1716088 w 5878513"/>
              <a:gd name="connsiteY9982" fmla="*/ 4132630 h 4571839"/>
              <a:gd name="connsiteX9983" fmla="*/ 1713442 w 5878513"/>
              <a:gd name="connsiteY9983" fmla="*/ 4142684 h 4571839"/>
              <a:gd name="connsiteX9984" fmla="*/ 1713442 w 5878513"/>
              <a:gd name="connsiteY9984" fmla="*/ 4163322 h 4571839"/>
              <a:gd name="connsiteX9985" fmla="*/ 1710797 w 5878513"/>
              <a:gd name="connsiteY9985" fmla="*/ 4172318 h 4571839"/>
              <a:gd name="connsiteX9986" fmla="*/ 1710267 w 5878513"/>
              <a:gd name="connsiteY9986" fmla="*/ 4173905 h 4571839"/>
              <a:gd name="connsiteX9987" fmla="*/ 1706563 w 5878513"/>
              <a:gd name="connsiteY9987" fmla="*/ 4178139 h 4571839"/>
              <a:gd name="connsiteX9988" fmla="*/ 1709738 w 5878513"/>
              <a:gd name="connsiteY9988" fmla="*/ 4180784 h 4571839"/>
              <a:gd name="connsiteX9989" fmla="*/ 1706563 w 5878513"/>
              <a:gd name="connsiteY9989" fmla="*/ 4182372 h 4571839"/>
              <a:gd name="connsiteX9990" fmla="*/ 1702859 w 5878513"/>
              <a:gd name="connsiteY9990" fmla="*/ 4179197 h 4571839"/>
              <a:gd name="connsiteX9991" fmla="*/ 1701801 w 5878513"/>
              <a:gd name="connsiteY9991" fmla="*/ 4182901 h 4571839"/>
              <a:gd name="connsiteX9992" fmla="*/ 1705505 w 5878513"/>
              <a:gd name="connsiteY9992" fmla="*/ 4185018 h 4571839"/>
              <a:gd name="connsiteX9993" fmla="*/ 1701801 w 5878513"/>
              <a:gd name="connsiteY9993" fmla="*/ 4189251 h 4571839"/>
              <a:gd name="connsiteX9994" fmla="*/ 1700213 w 5878513"/>
              <a:gd name="connsiteY9994" fmla="*/ 4199834 h 4571839"/>
              <a:gd name="connsiteX9995" fmla="*/ 1696509 w 5878513"/>
              <a:gd name="connsiteY9995" fmla="*/ 4203539 h 4571839"/>
              <a:gd name="connsiteX9996" fmla="*/ 1699684 w 5878513"/>
              <a:gd name="connsiteY9996" fmla="*/ 4213593 h 4571839"/>
              <a:gd name="connsiteX9997" fmla="*/ 1700213 w 5878513"/>
              <a:gd name="connsiteY9997" fmla="*/ 4233701 h 4571839"/>
              <a:gd name="connsiteX9998" fmla="*/ 1703388 w 5878513"/>
              <a:gd name="connsiteY9998" fmla="*/ 4243755 h 4571839"/>
              <a:gd name="connsiteX9999" fmla="*/ 1696509 w 5878513"/>
              <a:gd name="connsiteY9999" fmla="*/ 4269155 h 4571839"/>
              <a:gd name="connsiteX10000" fmla="*/ 1685926 w 5878513"/>
              <a:gd name="connsiteY10000" fmla="*/ 4309372 h 4571839"/>
              <a:gd name="connsiteX10001" fmla="*/ 1676930 w 5878513"/>
              <a:gd name="connsiteY10001" fmla="*/ 4331597 h 4571839"/>
              <a:gd name="connsiteX10002" fmla="*/ 1677459 w 5878513"/>
              <a:gd name="connsiteY10002" fmla="*/ 4334772 h 4571839"/>
              <a:gd name="connsiteX10003" fmla="*/ 1679576 w 5878513"/>
              <a:gd name="connsiteY10003" fmla="*/ 4337418 h 4571839"/>
              <a:gd name="connsiteX10004" fmla="*/ 1675342 w 5878513"/>
              <a:gd name="connsiteY10004" fmla="*/ 4341122 h 4571839"/>
              <a:gd name="connsiteX10005" fmla="*/ 1670051 w 5878513"/>
              <a:gd name="connsiteY10005" fmla="*/ 4341122 h 4571839"/>
              <a:gd name="connsiteX10006" fmla="*/ 1670580 w 5878513"/>
              <a:gd name="connsiteY10006" fmla="*/ 4343768 h 4571839"/>
              <a:gd name="connsiteX10007" fmla="*/ 1671638 w 5878513"/>
              <a:gd name="connsiteY10007" fmla="*/ 4346943 h 4571839"/>
              <a:gd name="connsiteX10008" fmla="*/ 1664759 w 5878513"/>
              <a:gd name="connsiteY10008" fmla="*/ 4349059 h 4571839"/>
              <a:gd name="connsiteX10009" fmla="*/ 1656292 w 5878513"/>
              <a:gd name="connsiteY10009" fmla="*/ 4360172 h 4571839"/>
              <a:gd name="connsiteX10010" fmla="*/ 1652588 w 5878513"/>
              <a:gd name="connsiteY10010" fmla="*/ 4368109 h 4571839"/>
              <a:gd name="connsiteX10011" fmla="*/ 1649413 w 5878513"/>
              <a:gd name="connsiteY10011" fmla="*/ 4368109 h 4571839"/>
              <a:gd name="connsiteX10012" fmla="*/ 1646238 w 5878513"/>
              <a:gd name="connsiteY10012" fmla="*/ 4365993 h 4571839"/>
              <a:gd name="connsiteX10013" fmla="*/ 1645709 w 5878513"/>
              <a:gd name="connsiteY10013" fmla="*/ 4371284 h 4571839"/>
              <a:gd name="connsiteX10014" fmla="*/ 1640947 w 5878513"/>
              <a:gd name="connsiteY10014" fmla="*/ 4377105 h 4571839"/>
              <a:gd name="connsiteX10015" fmla="*/ 1630363 w 5878513"/>
              <a:gd name="connsiteY10015" fmla="*/ 4383984 h 4571839"/>
              <a:gd name="connsiteX10016" fmla="*/ 1625601 w 5878513"/>
              <a:gd name="connsiteY10016" fmla="*/ 4392451 h 4571839"/>
              <a:gd name="connsiteX10017" fmla="*/ 1615017 w 5878513"/>
              <a:gd name="connsiteY10017" fmla="*/ 4385572 h 4571839"/>
              <a:gd name="connsiteX10018" fmla="*/ 1592792 w 5878513"/>
              <a:gd name="connsiteY10018" fmla="*/ 4381868 h 4571839"/>
              <a:gd name="connsiteX10019" fmla="*/ 1570567 w 5878513"/>
              <a:gd name="connsiteY10019" fmla="*/ 4382397 h 4571839"/>
              <a:gd name="connsiteX10020" fmla="*/ 1548872 w 5878513"/>
              <a:gd name="connsiteY10020" fmla="*/ 4378693 h 4571839"/>
              <a:gd name="connsiteX10021" fmla="*/ 1537759 w 5878513"/>
              <a:gd name="connsiteY10021" fmla="*/ 4372872 h 4571839"/>
              <a:gd name="connsiteX10022" fmla="*/ 1540405 w 5878513"/>
              <a:gd name="connsiteY10022" fmla="*/ 4367051 h 4571839"/>
              <a:gd name="connsiteX10023" fmla="*/ 1537759 w 5878513"/>
              <a:gd name="connsiteY10023" fmla="*/ 4359114 h 4571839"/>
              <a:gd name="connsiteX10024" fmla="*/ 1536701 w 5878513"/>
              <a:gd name="connsiteY10024" fmla="*/ 4354351 h 4571839"/>
              <a:gd name="connsiteX10025" fmla="*/ 1552576 w 5878513"/>
              <a:gd name="connsiteY10025" fmla="*/ 4354880 h 4571839"/>
              <a:gd name="connsiteX10026" fmla="*/ 1584326 w 5878513"/>
              <a:gd name="connsiteY10026" fmla="*/ 4359643 h 4571839"/>
              <a:gd name="connsiteX10027" fmla="*/ 1599672 w 5878513"/>
              <a:gd name="connsiteY10027" fmla="*/ 4359114 h 4571839"/>
              <a:gd name="connsiteX10028" fmla="*/ 1602847 w 5878513"/>
              <a:gd name="connsiteY10028" fmla="*/ 4354351 h 4571839"/>
              <a:gd name="connsiteX10029" fmla="*/ 1600730 w 5878513"/>
              <a:gd name="connsiteY10029" fmla="*/ 4349589 h 4571839"/>
              <a:gd name="connsiteX10030" fmla="*/ 1599142 w 5878513"/>
              <a:gd name="connsiteY10030" fmla="*/ 4349589 h 4571839"/>
              <a:gd name="connsiteX10031" fmla="*/ 1595967 w 5878513"/>
              <a:gd name="connsiteY10031" fmla="*/ 4352764 h 4571839"/>
              <a:gd name="connsiteX10032" fmla="*/ 1593851 w 5878513"/>
              <a:gd name="connsiteY10032" fmla="*/ 4351176 h 4571839"/>
              <a:gd name="connsiteX10033" fmla="*/ 1596497 w 5878513"/>
              <a:gd name="connsiteY10033" fmla="*/ 4345884 h 4571839"/>
              <a:gd name="connsiteX10034" fmla="*/ 1592792 w 5878513"/>
              <a:gd name="connsiteY10034" fmla="*/ 4339005 h 4571839"/>
              <a:gd name="connsiteX10035" fmla="*/ 1575330 w 5878513"/>
              <a:gd name="connsiteY10035" fmla="*/ 4330539 h 4571839"/>
              <a:gd name="connsiteX10036" fmla="*/ 1565276 w 5878513"/>
              <a:gd name="connsiteY10036" fmla="*/ 4326305 h 4571839"/>
              <a:gd name="connsiteX10037" fmla="*/ 1563688 w 5878513"/>
              <a:gd name="connsiteY10037" fmla="*/ 4321543 h 4571839"/>
              <a:gd name="connsiteX10038" fmla="*/ 1562630 w 5878513"/>
              <a:gd name="connsiteY10038" fmla="*/ 4316780 h 4571839"/>
              <a:gd name="connsiteX10039" fmla="*/ 1554692 w 5878513"/>
              <a:gd name="connsiteY10039" fmla="*/ 4315722 h 4571839"/>
              <a:gd name="connsiteX10040" fmla="*/ 1540405 w 5878513"/>
              <a:gd name="connsiteY10040" fmla="*/ 4307255 h 4571839"/>
              <a:gd name="connsiteX10041" fmla="*/ 1536701 w 5878513"/>
              <a:gd name="connsiteY10041" fmla="*/ 4301964 h 4571839"/>
              <a:gd name="connsiteX10042" fmla="*/ 1529855 w 5878513"/>
              <a:gd name="connsiteY10042" fmla="*/ 4299773 h 4571839"/>
              <a:gd name="connsiteX10043" fmla="*/ 1522150 w 5878513"/>
              <a:gd name="connsiteY10043" fmla="*/ 4311488 h 4571839"/>
              <a:gd name="connsiteX10044" fmla="*/ 1515263 w 5878513"/>
              <a:gd name="connsiteY10044" fmla="*/ 4313076 h 4571839"/>
              <a:gd name="connsiteX10045" fmla="*/ 1513144 w 5878513"/>
              <a:gd name="connsiteY10045" fmla="*/ 4313076 h 4571839"/>
              <a:gd name="connsiteX10046" fmla="*/ 1508376 w 5878513"/>
              <a:gd name="connsiteY10046" fmla="*/ 4307782 h 4571839"/>
              <a:gd name="connsiteX10047" fmla="*/ 1506257 w 5878513"/>
              <a:gd name="connsiteY10047" fmla="*/ 4292960 h 4571839"/>
              <a:gd name="connsiteX10048" fmla="*/ 1506806 w 5878513"/>
              <a:gd name="connsiteY10048" fmla="*/ 4289397 h 4571839"/>
              <a:gd name="connsiteX10049" fmla="*/ 1505480 w 5878513"/>
              <a:gd name="connsiteY10049" fmla="*/ 4288734 h 4571839"/>
              <a:gd name="connsiteX10050" fmla="*/ 1497013 w 5878513"/>
              <a:gd name="connsiteY10050" fmla="*/ 4280268 h 4571839"/>
              <a:gd name="connsiteX10051" fmla="*/ 1494367 w 5878513"/>
              <a:gd name="connsiteY10051" fmla="*/ 4276034 h 4571839"/>
              <a:gd name="connsiteX10052" fmla="*/ 1505480 w 5878513"/>
              <a:gd name="connsiteY10052" fmla="*/ 4285559 h 4571839"/>
              <a:gd name="connsiteX10053" fmla="*/ 1507278 w 5878513"/>
              <a:gd name="connsiteY10053" fmla="*/ 4286330 h 4571839"/>
              <a:gd name="connsiteX10054" fmla="*/ 1508376 w 5878513"/>
              <a:gd name="connsiteY10054" fmla="*/ 4279197 h 4571839"/>
              <a:gd name="connsiteX10055" fmla="*/ 1511515 w 5878513"/>
              <a:gd name="connsiteY10055" fmla="*/ 4263741 h 4571839"/>
              <a:gd name="connsiteX10056" fmla="*/ 1503892 w 5878513"/>
              <a:gd name="connsiteY10056" fmla="*/ 4259101 h 4571839"/>
              <a:gd name="connsiteX10057" fmla="*/ 1495955 w 5878513"/>
              <a:gd name="connsiteY10057" fmla="*/ 4257514 h 4571839"/>
              <a:gd name="connsiteX10058" fmla="*/ 1497013 w 5878513"/>
              <a:gd name="connsiteY10058" fmla="*/ 4262805 h 4571839"/>
              <a:gd name="connsiteX10059" fmla="*/ 1497013 w 5878513"/>
              <a:gd name="connsiteY10059" fmla="*/ 4267568 h 4571839"/>
              <a:gd name="connsiteX10060" fmla="*/ 1492251 w 5878513"/>
              <a:gd name="connsiteY10060" fmla="*/ 4268097 h 4571839"/>
              <a:gd name="connsiteX10061" fmla="*/ 1487488 w 5878513"/>
              <a:gd name="connsiteY10061" fmla="*/ 4269155 h 4571839"/>
              <a:gd name="connsiteX10062" fmla="*/ 1487488 w 5878513"/>
              <a:gd name="connsiteY10062" fmla="*/ 4271272 h 4571839"/>
              <a:gd name="connsiteX10063" fmla="*/ 1489076 w 5878513"/>
              <a:gd name="connsiteY10063" fmla="*/ 4276034 h 4571839"/>
              <a:gd name="connsiteX10064" fmla="*/ 1493309 w 5878513"/>
              <a:gd name="connsiteY10064" fmla="*/ 4278151 h 4571839"/>
              <a:gd name="connsiteX10065" fmla="*/ 1490134 w 5878513"/>
              <a:gd name="connsiteY10065" fmla="*/ 4279739 h 4571839"/>
              <a:gd name="connsiteX10066" fmla="*/ 1488547 w 5878513"/>
              <a:gd name="connsiteY10066" fmla="*/ 4284501 h 4571839"/>
              <a:gd name="connsiteX10067" fmla="*/ 1490663 w 5878513"/>
              <a:gd name="connsiteY10067" fmla="*/ 4290851 h 4571839"/>
              <a:gd name="connsiteX10068" fmla="*/ 1493309 w 5878513"/>
              <a:gd name="connsiteY10068" fmla="*/ 4295614 h 4571839"/>
              <a:gd name="connsiteX10069" fmla="*/ 1491722 w 5878513"/>
              <a:gd name="connsiteY10069" fmla="*/ 4297201 h 4571839"/>
              <a:gd name="connsiteX10070" fmla="*/ 1488547 w 5878513"/>
              <a:gd name="connsiteY10070" fmla="*/ 4295084 h 4571839"/>
              <a:gd name="connsiteX10071" fmla="*/ 1486430 w 5878513"/>
              <a:gd name="connsiteY10071" fmla="*/ 4288205 h 4571839"/>
              <a:gd name="connsiteX10072" fmla="*/ 1488547 w 5878513"/>
              <a:gd name="connsiteY10072" fmla="*/ 4286618 h 4571839"/>
              <a:gd name="connsiteX10073" fmla="*/ 1484842 w 5878513"/>
              <a:gd name="connsiteY10073" fmla="*/ 4284501 h 4571839"/>
              <a:gd name="connsiteX10074" fmla="*/ 1484842 w 5878513"/>
              <a:gd name="connsiteY10074" fmla="*/ 4285559 h 4571839"/>
              <a:gd name="connsiteX10075" fmla="*/ 1481667 w 5878513"/>
              <a:gd name="connsiteY10075" fmla="*/ 4285559 h 4571839"/>
              <a:gd name="connsiteX10076" fmla="*/ 1480609 w 5878513"/>
              <a:gd name="connsiteY10076" fmla="*/ 4282914 h 4571839"/>
              <a:gd name="connsiteX10077" fmla="*/ 1478492 w 5878513"/>
              <a:gd name="connsiteY10077" fmla="*/ 4284501 h 4571839"/>
              <a:gd name="connsiteX10078" fmla="*/ 1472672 w 5878513"/>
              <a:gd name="connsiteY10078" fmla="*/ 4289793 h 4571839"/>
              <a:gd name="connsiteX10079" fmla="*/ 1470026 w 5878513"/>
              <a:gd name="connsiteY10079" fmla="*/ 4295084 h 4571839"/>
              <a:gd name="connsiteX10080" fmla="*/ 1467380 w 5878513"/>
              <a:gd name="connsiteY10080" fmla="*/ 4292439 h 4571839"/>
              <a:gd name="connsiteX10081" fmla="*/ 1461030 w 5878513"/>
              <a:gd name="connsiteY10081" fmla="*/ 4290851 h 4571839"/>
              <a:gd name="connsiteX10082" fmla="*/ 1450447 w 5878513"/>
              <a:gd name="connsiteY10082" fmla="*/ 4292439 h 4571839"/>
              <a:gd name="connsiteX10083" fmla="*/ 1443567 w 5878513"/>
              <a:gd name="connsiteY10083" fmla="*/ 4290322 h 4571839"/>
              <a:gd name="connsiteX10084" fmla="*/ 1441451 w 5878513"/>
              <a:gd name="connsiteY10084" fmla="*/ 4292439 h 4571839"/>
              <a:gd name="connsiteX10085" fmla="*/ 1441980 w 5878513"/>
              <a:gd name="connsiteY10085" fmla="*/ 4297730 h 4571839"/>
              <a:gd name="connsiteX10086" fmla="*/ 1439863 w 5878513"/>
              <a:gd name="connsiteY10086" fmla="*/ 4297201 h 4571839"/>
              <a:gd name="connsiteX10087" fmla="*/ 1438276 w 5878513"/>
              <a:gd name="connsiteY10087" fmla="*/ 4295614 h 4571839"/>
              <a:gd name="connsiteX10088" fmla="*/ 1438805 w 5878513"/>
              <a:gd name="connsiteY10088" fmla="*/ 4293497 h 4571839"/>
              <a:gd name="connsiteX10089" fmla="*/ 1428222 w 5878513"/>
              <a:gd name="connsiteY10089" fmla="*/ 4286618 h 4571839"/>
              <a:gd name="connsiteX10090" fmla="*/ 1418167 w 5878513"/>
              <a:gd name="connsiteY10090" fmla="*/ 4280268 h 4571839"/>
              <a:gd name="connsiteX10091" fmla="*/ 1412347 w 5878513"/>
              <a:gd name="connsiteY10091" fmla="*/ 4281855 h 4571839"/>
              <a:gd name="connsiteX10092" fmla="*/ 1400705 w 5878513"/>
              <a:gd name="connsiteY10092" fmla="*/ 4281855 h 4571839"/>
              <a:gd name="connsiteX10093" fmla="*/ 1393826 w 5878513"/>
              <a:gd name="connsiteY10093" fmla="*/ 4277622 h 4571839"/>
              <a:gd name="connsiteX10094" fmla="*/ 1390122 w 5878513"/>
              <a:gd name="connsiteY10094" fmla="*/ 4285559 h 4571839"/>
              <a:gd name="connsiteX10095" fmla="*/ 1384301 w 5878513"/>
              <a:gd name="connsiteY10095" fmla="*/ 4292439 h 4571839"/>
              <a:gd name="connsiteX10096" fmla="*/ 1375834 w 5878513"/>
              <a:gd name="connsiteY10096" fmla="*/ 4290322 h 4571839"/>
              <a:gd name="connsiteX10097" fmla="*/ 1366161 w 5878513"/>
              <a:gd name="connsiteY10097" fmla="*/ 4279388 h 4571839"/>
              <a:gd name="connsiteX10098" fmla="*/ 1364281 w 5878513"/>
              <a:gd name="connsiteY10098" fmla="*/ 4285549 h 4571839"/>
              <a:gd name="connsiteX10099" fmla="*/ 1362161 w 5878513"/>
              <a:gd name="connsiteY10099" fmla="*/ 4290843 h 4571839"/>
              <a:gd name="connsiteX10100" fmla="*/ 1359513 w 5878513"/>
              <a:gd name="connsiteY10100" fmla="*/ 4292431 h 4571839"/>
              <a:gd name="connsiteX10101" fmla="*/ 1357393 w 5878513"/>
              <a:gd name="connsiteY10101" fmla="*/ 4290313 h 4571839"/>
              <a:gd name="connsiteX10102" fmla="*/ 1358983 w 5878513"/>
              <a:gd name="connsiteY10102" fmla="*/ 4285020 h 4571839"/>
              <a:gd name="connsiteX10103" fmla="*/ 1362027 w 5878513"/>
              <a:gd name="connsiteY10103" fmla="*/ 4274556 h 4571839"/>
              <a:gd name="connsiteX10104" fmla="*/ 1352022 w 5878513"/>
              <a:gd name="connsiteY10104" fmla="*/ 4262276 h 4571839"/>
              <a:gd name="connsiteX10105" fmla="*/ 1343026 w 5878513"/>
              <a:gd name="connsiteY10105" fmla="*/ 4255926 h 4571839"/>
              <a:gd name="connsiteX10106" fmla="*/ 1335088 w 5878513"/>
              <a:gd name="connsiteY10106" fmla="*/ 4257514 h 4571839"/>
              <a:gd name="connsiteX10107" fmla="*/ 1329797 w 5878513"/>
              <a:gd name="connsiteY10107" fmla="*/ 4259630 h 4571839"/>
              <a:gd name="connsiteX10108" fmla="*/ 1329797 w 5878513"/>
              <a:gd name="connsiteY10108" fmla="*/ 4255397 h 4571839"/>
              <a:gd name="connsiteX10109" fmla="*/ 1334030 w 5878513"/>
              <a:gd name="connsiteY10109" fmla="*/ 4250105 h 4571839"/>
              <a:gd name="connsiteX10110" fmla="*/ 1337734 w 5878513"/>
              <a:gd name="connsiteY10110" fmla="*/ 4248518 h 4571839"/>
              <a:gd name="connsiteX10111" fmla="*/ 1329267 w 5878513"/>
              <a:gd name="connsiteY10111" fmla="*/ 4231055 h 4571839"/>
              <a:gd name="connsiteX10112" fmla="*/ 1302280 w 5878513"/>
              <a:gd name="connsiteY10112" fmla="*/ 4198247 h 4571839"/>
              <a:gd name="connsiteX10113" fmla="*/ 1287992 w 5878513"/>
              <a:gd name="connsiteY10113" fmla="*/ 4186076 h 4571839"/>
              <a:gd name="connsiteX10114" fmla="*/ 1284818 w 5878513"/>
              <a:gd name="connsiteY10114" fmla="*/ 4191897 h 4571839"/>
              <a:gd name="connsiteX10115" fmla="*/ 1286405 w 5878513"/>
              <a:gd name="connsiteY10115" fmla="*/ 4198247 h 4571839"/>
              <a:gd name="connsiteX10116" fmla="*/ 1279526 w 5878513"/>
              <a:gd name="connsiteY10116" fmla="*/ 4202480 h 4571839"/>
              <a:gd name="connsiteX10117" fmla="*/ 1275822 w 5878513"/>
              <a:gd name="connsiteY10117" fmla="*/ 4210947 h 4571839"/>
              <a:gd name="connsiteX10118" fmla="*/ 1273705 w 5878513"/>
              <a:gd name="connsiteY10118" fmla="*/ 4204068 h 4571839"/>
              <a:gd name="connsiteX10119" fmla="*/ 1268942 w 5878513"/>
              <a:gd name="connsiteY10119" fmla="*/ 4197189 h 4571839"/>
              <a:gd name="connsiteX10120" fmla="*/ 1271059 w 5878513"/>
              <a:gd name="connsiteY10120" fmla="*/ 4197189 h 4571839"/>
              <a:gd name="connsiteX10121" fmla="*/ 1273705 w 5878513"/>
              <a:gd name="connsiteY10121" fmla="*/ 4195072 h 4571839"/>
              <a:gd name="connsiteX10122" fmla="*/ 1271059 w 5878513"/>
              <a:gd name="connsiteY10122" fmla="*/ 4192955 h 4571839"/>
              <a:gd name="connsiteX10123" fmla="*/ 1274234 w 5878513"/>
              <a:gd name="connsiteY10123" fmla="*/ 4191897 h 4571839"/>
              <a:gd name="connsiteX10124" fmla="*/ 1277409 w 5878513"/>
              <a:gd name="connsiteY10124" fmla="*/ 4192955 h 4571839"/>
              <a:gd name="connsiteX10125" fmla="*/ 1275292 w 5878513"/>
              <a:gd name="connsiteY10125" fmla="*/ 4189251 h 4571839"/>
              <a:gd name="connsiteX10126" fmla="*/ 1272117 w 5878513"/>
              <a:gd name="connsiteY10126" fmla="*/ 4184489 h 4571839"/>
              <a:gd name="connsiteX10127" fmla="*/ 1268942 w 5878513"/>
              <a:gd name="connsiteY10127" fmla="*/ 4184489 h 4571839"/>
              <a:gd name="connsiteX10128" fmla="*/ 1265238 w 5878513"/>
              <a:gd name="connsiteY10128" fmla="*/ 4186605 h 4571839"/>
              <a:gd name="connsiteX10129" fmla="*/ 1263651 w 5878513"/>
              <a:gd name="connsiteY10129" fmla="*/ 4184489 h 4571839"/>
              <a:gd name="connsiteX10130" fmla="*/ 1265238 w 5878513"/>
              <a:gd name="connsiteY10130" fmla="*/ 4179197 h 4571839"/>
              <a:gd name="connsiteX10131" fmla="*/ 1267355 w 5878513"/>
              <a:gd name="connsiteY10131" fmla="*/ 4176022 h 4571839"/>
              <a:gd name="connsiteX10132" fmla="*/ 1264180 w 5878513"/>
              <a:gd name="connsiteY10132" fmla="*/ 4175493 h 4571839"/>
              <a:gd name="connsiteX10133" fmla="*/ 1264180 w 5878513"/>
              <a:gd name="connsiteY10133" fmla="*/ 4172318 h 4571839"/>
              <a:gd name="connsiteX10134" fmla="*/ 1264180 w 5878513"/>
              <a:gd name="connsiteY10134" fmla="*/ 4170201 h 4571839"/>
              <a:gd name="connsiteX10135" fmla="*/ 1263121 w 5878513"/>
              <a:gd name="connsiteY10135" fmla="*/ 4169143 h 4571839"/>
              <a:gd name="connsiteX10136" fmla="*/ 1259946 w 5878513"/>
              <a:gd name="connsiteY10136" fmla="*/ 4172847 h 4571839"/>
              <a:gd name="connsiteX10137" fmla="*/ 1260476 w 5878513"/>
              <a:gd name="connsiteY10137" fmla="*/ 4174434 h 4571839"/>
              <a:gd name="connsiteX10138" fmla="*/ 1258359 w 5878513"/>
              <a:gd name="connsiteY10138" fmla="*/ 4170730 h 4571839"/>
              <a:gd name="connsiteX10139" fmla="*/ 1246188 w 5878513"/>
              <a:gd name="connsiteY10139" fmla="*/ 4162264 h 4571839"/>
              <a:gd name="connsiteX10140" fmla="*/ 1239309 w 5878513"/>
              <a:gd name="connsiteY10140" fmla="*/ 4160147 h 4571839"/>
              <a:gd name="connsiteX10141" fmla="*/ 1241426 w 5878513"/>
              <a:gd name="connsiteY10141" fmla="*/ 4160147 h 4571839"/>
              <a:gd name="connsiteX10142" fmla="*/ 1240896 w 5878513"/>
              <a:gd name="connsiteY10142" fmla="*/ 4158030 h 4571839"/>
              <a:gd name="connsiteX10143" fmla="*/ 1237721 w 5878513"/>
              <a:gd name="connsiteY10143" fmla="*/ 4153797 h 4571839"/>
              <a:gd name="connsiteX10144" fmla="*/ 1237721 w 5878513"/>
              <a:gd name="connsiteY10144" fmla="*/ 4152209 h 4571839"/>
              <a:gd name="connsiteX10145" fmla="*/ 1240896 w 5878513"/>
              <a:gd name="connsiteY10145" fmla="*/ 4153268 h 4571839"/>
              <a:gd name="connsiteX10146" fmla="*/ 1222376 w 5878513"/>
              <a:gd name="connsiteY10146" fmla="*/ 4132630 h 4571839"/>
              <a:gd name="connsiteX10147" fmla="*/ 1210205 w 5878513"/>
              <a:gd name="connsiteY10147" fmla="*/ 4111993 h 4571839"/>
              <a:gd name="connsiteX10148" fmla="*/ 1208088 w 5878513"/>
              <a:gd name="connsiteY10148" fmla="*/ 4111464 h 4571839"/>
              <a:gd name="connsiteX10149" fmla="*/ 1208088 w 5878513"/>
              <a:gd name="connsiteY10149" fmla="*/ 4114109 h 4571839"/>
              <a:gd name="connsiteX10150" fmla="*/ 1205971 w 5878513"/>
              <a:gd name="connsiteY10150" fmla="*/ 4114109 h 4571839"/>
              <a:gd name="connsiteX10151" fmla="*/ 1203326 w 5878513"/>
              <a:gd name="connsiteY10151" fmla="*/ 4108289 h 4571839"/>
              <a:gd name="connsiteX10152" fmla="*/ 1198034 w 5878513"/>
              <a:gd name="connsiteY10152" fmla="*/ 4098234 h 4571839"/>
              <a:gd name="connsiteX10153" fmla="*/ 1197505 w 5878513"/>
              <a:gd name="connsiteY10153" fmla="*/ 4091355 h 4571839"/>
              <a:gd name="connsiteX10154" fmla="*/ 1199621 w 5878513"/>
              <a:gd name="connsiteY10154" fmla="*/ 4088180 h 4571839"/>
              <a:gd name="connsiteX10155" fmla="*/ 1189038 w 5878513"/>
              <a:gd name="connsiteY10155" fmla="*/ 4079184 h 4571839"/>
              <a:gd name="connsiteX10156" fmla="*/ 1181101 w 5878513"/>
              <a:gd name="connsiteY10156" fmla="*/ 4073893 h 4571839"/>
              <a:gd name="connsiteX10157" fmla="*/ 1180042 w 5878513"/>
              <a:gd name="connsiteY10157" fmla="*/ 4076009 h 4571839"/>
              <a:gd name="connsiteX10158" fmla="*/ 1181101 w 5878513"/>
              <a:gd name="connsiteY10158" fmla="*/ 4078655 h 4571839"/>
              <a:gd name="connsiteX10159" fmla="*/ 1177396 w 5878513"/>
              <a:gd name="connsiteY10159" fmla="*/ 4077597 h 4571839"/>
              <a:gd name="connsiteX10160" fmla="*/ 1178455 w 5878513"/>
              <a:gd name="connsiteY10160" fmla="*/ 4070718 h 4571839"/>
              <a:gd name="connsiteX10161" fmla="*/ 1178984 w 5878513"/>
              <a:gd name="connsiteY10161" fmla="*/ 4068072 h 4571839"/>
              <a:gd name="connsiteX10162" fmla="*/ 1172105 w 5878513"/>
              <a:gd name="connsiteY10162" fmla="*/ 4062780 h 4571839"/>
              <a:gd name="connsiteX10163" fmla="*/ 1160992 w 5878513"/>
              <a:gd name="connsiteY10163" fmla="*/ 4051139 h 4571839"/>
              <a:gd name="connsiteX10164" fmla="*/ 1154113 w 5878513"/>
              <a:gd name="connsiteY10164" fmla="*/ 4049022 h 4571839"/>
              <a:gd name="connsiteX10165" fmla="*/ 1156230 w 5878513"/>
              <a:gd name="connsiteY10165" fmla="*/ 4045847 h 4571839"/>
              <a:gd name="connsiteX10166" fmla="*/ 1155171 w 5878513"/>
              <a:gd name="connsiteY10166" fmla="*/ 4040555 h 4571839"/>
              <a:gd name="connsiteX10167" fmla="*/ 1156230 w 5878513"/>
              <a:gd name="connsiteY10167" fmla="*/ 4037909 h 4571839"/>
              <a:gd name="connsiteX10168" fmla="*/ 1153055 w 5878513"/>
              <a:gd name="connsiteY10168" fmla="*/ 4037380 h 4571839"/>
              <a:gd name="connsiteX10169" fmla="*/ 1149880 w 5878513"/>
              <a:gd name="connsiteY10169" fmla="*/ 4037380 h 4571839"/>
              <a:gd name="connsiteX10170" fmla="*/ 1149880 w 5878513"/>
              <a:gd name="connsiteY10170" fmla="*/ 4038803 h 4571839"/>
              <a:gd name="connsiteX10171" fmla="*/ 1146176 w 5878513"/>
              <a:gd name="connsiteY10171" fmla="*/ 4035793 h 4571839"/>
              <a:gd name="connsiteX10172" fmla="*/ 1126596 w 5878513"/>
              <a:gd name="connsiteY10172" fmla="*/ 4018859 h 4571839"/>
              <a:gd name="connsiteX10173" fmla="*/ 1116013 w 5878513"/>
              <a:gd name="connsiteY10173" fmla="*/ 4016743 h 4571839"/>
              <a:gd name="connsiteX10174" fmla="*/ 1114426 w 5878513"/>
              <a:gd name="connsiteY10174" fmla="*/ 4013568 h 4571839"/>
              <a:gd name="connsiteX10175" fmla="*/ 1116542 w 5878513"/>
              <a:gd name="connsiteY10175" fmla="*/ 4011980 h 4571839"/>
              <a:gd name="connsiteX10176" fmla="*/ 1118659 w 5878513"/>
              <a:gd name="connsiteY10176" fmla="*/ 4010922 h 4571839"/>
              <a:gd name="connsiteX10177" fmla="*/ 1114426 w 5878513"/>
              <a:gd name="connsiteY10177" fmla="*/ 4008276 h 4571839"/>
              <a:gd name="connsiteX10178" fmla="*/ 1105959 w 5878513"/>
              <a:gd name="connsiteY10178" fmla="*/ 4006159 h 4571839"/>
              <a:gd name="connsiteX10179" fmla="*/ 1101196 w 5878513"/>
              <a:gd name="connsiteY10179" fmla="*/ 4002455 h 4571839"/>
              <a:gd name="connsiteX10180" fmla="*/ 1109134 w 5878513"/>
              <a:gd name="connsiteY10180" fmla="*/ 4004043 h 4571839"/>
              <a:gd name="connsiteX10181" fmla="*/ 1116013 w 5878513"/>
              <a:gd name="connsiteY10181" fmla="*/ 4004043 h 4571839"/>
              <a:gd name="connsiteX10182" fmla="*/ 1113367 w 5878513"/>
              <a:gd name="connsiteY10182" fmla="*/ 3999809 h 4571839"/>
              <a:gd name="connsiteX10183" fmla="*/ 1111780 w 5878513"/>
              <a:gd name="connsiteY10183" fmla="*/ 3991872 h 4571839"/>
              <a:gd name="connsiteX10184" fmla="*/ 1108076 w 5878513"/>
              <a:gd name="connsiteY10184" fmla="*/ 3987639 h 4571839"/>
              <a:gd name="connsiteX10185" fmla="*/ 1106488 w 5878513"/>
              <a:gd name="connsiteY10185" fmla="*/ 3987639 h 4571839"/>
              <a:gd name="connsiteX10186" fmla="*/ 1104901 w 5878513"/>
              <a:gd name="connsiteY10186" fmla="*/ 3989226 h 4571839"/>
              <a:gd name="connsiteX10187" fmla="*/ 1102255 w 5878513"/>
              <a:gd name="connsiteY10187" fmla="*/ 3986580 h 4571839"/>
              <a:gd name="connsiteX10188" fmla="*/ 1100667 w 5878513"/>
              <a:gd name="connsiteY10188" fmla="*/ 3991872 h 4571839"/>
              <a:gd name="connsiteX10189" fmla="*/ 1097492 w 5878513"/>
              <a:gd name="connsiteY10189" fmla="*/ 3996105 h 4571839"/>
              <a:gd name="connsiteX10190" fmla="*/ 1096963 w 5878513"/>
              <a:gd name="connsiteY10190" fmla="*/ 3993459 h 4571839"/>
              <a:gd name="connsiteX10191" fmla="*/ 1097492 w 5878513"/>
              <a:gd name="connsiteY10191" fmla="*/ 3986580 h 4571839"/>
              <a:gd name="connsiteX10192" fmla="*/ 1101196 w 5878513"/>
              <a:gd name="connsiteY10192" fmla="*/ 3985522 h 4571839"/>
              <a:gd name="connsiteX10193" fmla="*/ 1097492 w 5878513"/>
              <a:gd name="connsiteY10193" fmla="*/ 3982347 h 4571839"/>
              <a:gd name="connsiteX10194" fmla="*/ 1099609 w 5878513"/>
              <a:gd name="connsiteY10194" fmla="*/ 3979701 h 4571839"/>
              <a:gd name="connsiteX10195" fmla="*/ 1092730 w 5878513"/>
              <a:gd name="connsiteY10195" fmla="*/ 3978114 h 4571839"/>
              <a:gd name="connsiteX10196" fmla="*/ 1085321 w 5878513"/>
              <a:gd name="connsiteY10196" fmla="*/ 3974409 h 4571839"/>
              <a:gd name="connsiteX10197" fmla="*/ 1085321 w 5878513"/>
              <a:gd name="connsiteY10197" fmla="*/ 3976526 h 4571839"/>
              <a:gd name="connsiteX10198" fmla="*/ 1090084 w 5878513"/>
              <a:gd name="connsiteY10198" fmla="*/ 3978643 h 4571839"/>
              <a:gd name="connsiteX10199" fmla="*/ 1091671 w 5878513"/>
              <a:gd name="connsiteY10199" fmla="*/ 3980230 h 4571839"/>
              <a:gd name="connsiteX10200" fmla="*/ 1086909 w 5878513"/>
              <a:gd name="connsiteY10200" fmla="*/ 3980759 h 4571839"/>
              <a:gd name="connsiteX10201" fmla="*/ 1075267 w 5878513"/>
              <a:gd name="connsiteY10201" fmla="*/ 3973351 h 4571839"/>
              <a:gd name="connsiteX10202" fmla="*/ 1069976 w 5878513"/>
              <a:gd name="connsiteY10202" fmla="*/ 3969647 h 4571839"/>
              <a:gd name="connsiteX10203" fmla="*/ 1076855 w 5878513"/>
              <a:gd name="connsiteY10203" fmla="*/ 3970176 h 4571839"/>
              <a:gd name="connsiteX10204" fmla="*/ 1084792 w 5878513"/>
              <a:gd name="connsiteY10204" fmla="*/ 3972822 h 4571839"/>
              <a:gd name="connsiteX10205" fmla="*/ 1083205 w 5878513"/>
              <a:gd name="connsiteY10205" fmla="*/ 3967530 h 4571839"/>
              <a:gd name="connsiteX10206" fmla="*/ 1076855 w 5878513"/>
              <a:gd name="connsiteY10206" fmla="*/ 3963297 h 4571839"/>
              <a:gd name="connsiteX10207" fmla="*/ 1078971 w 5878513"/>
              <a:gd name="connsiteY10207" fmla="*/ 3962768 h 4571839"/>
              <a:gd name="connsiteX10208" fmla="*/ 1081617 w 5878513"/>
              <a:gd name="connsiteY10208" fmla="*/ 3961180 h 4571839"/>
              <a:gd name="connsiteX10209" fmla="*/ 1072621 w 5878513"/>
              <a:gd name="connsiteY10209" fmla="*/ 3953772 h 4571839"/>
              <a:gd name="connsiteX10210" fmla="*/ 1062567 w 5878513"/>
              <a:gd name="connsiteY10210" fmla="*/ 3945834 h 4571839"/>
              <a:gd name="connsiteX10211" fmla="*/ 1061509 w 5878513"/>
              <a:gd name="connsiteY10211" fmla="*/ 3940014 h 4571839"/>
              <a:gd name="connsiteX10212" fmla="*/ 1058863 w 5878513"/>
              <a:gd name="connsiteY10212" fmla="*/ 3938426 h 4571839"/>
              <a:gd name="connsiteX10213" fmla="*/ 1055688 w 5878513"/>
              <a:gd name="connsiteY10213" fmla="*/ 3936309 h 4571839"/>
              <a:gd name="connsiteX10214" fmla="*/ 1054630 w 5878513"/>
              <a:gd name="connsiteY10214" fmla="*/ 3933134 h 4571839"/>
              <a:gd name="connsiteX10215" fmla="*/ 1053571 w 5878513"/>
              <a:gd name="connsiteY10215" fmla="*/ 3931547 h 4571839"/>
              <a:gd name="connsiteX10216" fmla="*/ 1050926 w 5878513"/>
              <a:gd name="connsiteY10216" fmla="*/ 3932076 h 4571839"/>
              <a:gd name="connsiteX10217" fmla="*/ 1051984 w 5878513"/>
              <a:gd name="connsiteY10217" fmla="*/ 3936309 h 4571839"/>
              <a:gd name="connsiteX10218" fmla="*/ 1054101 w 5878513"/>
              <a:gd name="connsiteY10218" fmla="*/ 3940543 h 4571839"/>
              <a:gd name="connsiteX10219" fmla="*/ 1049338 w 5878513"/>
              <a:gd name="connsiteY10219" fmla="*/ 3937368 h 4571839"/>
              <a:gd name="connsiteX10220" fmla="*/ 1047221 w 5878513"/>
              <a:gd name="connsiteY10220" fmla="*/ 3931547 h 4571839"/>
              <a:gd name="connsiteX10221" fmla="*/ 1045105 w 5878513"/>
              <a:gd name="connsiteY10221" fmla="*/ 3932076 h 4571839"/>
              <a:gd name="connsiteX10222" fmla="*/ 1038755 w 5878513"/>
              <a:gd name="connsiteY10222" fmla="*/ 3926255 h 4571839"/>
              <a:gd name="connsiteX10223" fmla="*/ 1036638 w 5878513"/>
              <a:gd name="connsiteY10223" fmla="*/ 3926255 h 4571839"/>
              <a:gd name="connsiteX10224" fmla="*/ 1026055 w 5878513"/>
              <a:gd name="connsiteY10224" fmla="*/ 3914084 h 4571839"/>
              <a:gd name="connsiteX10225" fmla="*/ 1009121 w 5878513"/>
              <a:gd name="connsiteY10225" fmla="*/ 3902443 h 4571839"/>
              <a:gd name="connsiteX10226" fmla="*/ 1000655 w 5878513"/>
              <a:gd name="connsiteY10226" fmla="*/ 3896622 h 4571839"/>
              <a:gd name="connsiteX10227" fmla="*/ 986897 w 5878513"/>
              <a:gd name="connsiteY10227" fmla="*/ 3882864 h 4571839"/>
              <a:gd name="connsiteX10228" fmla="*/ 983192 w 5878513"/>
              <a:gd name="connsiteY10228" fmla="*/ 3874926 h 4571839"/>
              <a:gd name="connsiteX10229" fmla="*/ 977901 w 5878513"/>
              <a:gd name="connsiteY10229" fmla="*/ 3872809 h 4571839"/>
              <a:gd name="connsiteX10230" fmla="*/ 972609 w 5878513"/>
              <a:gd name="connsiteY10230" fmla="*/ 3868047 h 4571839"/>
              <a:gd name="connsiteX10231" fmla="*/ 973138 w 5878513"/>
              <a:gd name="connsiteY10231" fmla="*/ 3865401 h 4571839"/>
              <a:gd name="connsiteX10232" fmla="*/ 975784 w 5878513"/>
              <a:gd name="connsiteY10232" fmla="*/ 3862755 h 4571839"/>
              <a:gd name="connsiteX10233" fmla="*/ 972609 w 5878513"/>
              <a:gd name="connsiteY10233" fmla="*/ 3859051 h 4571839"/>
              <a:gd name="connsiteX10234" fmla="*/ 972609 w 5878513"/>
              <a:gd name="connsiteY10234" fmla="*/ 3856934 h 4571839"/>
              <a:gd name="connsiteX10235" fmla="*/ 970492 w 5878513"/>
              <a:gd name="connsiteY10235" fmla="*/ 3855347 h 4571839"/>
              <a:gd name="connsiteX10236" fmla="*/ 964671 w 5878513"/>
              <a:gd name="connsiteY10236" fmla="*/ 3855347 h 4571839"/>
              <a:gd name="connsiteX10237" fmla="*/ 965730 w 5878513"/>
              <a:gd name="connsiteY10237" fmla="*/ 3858522 h 4571839"/>
              <a:gd name="connsiteX10238" fmla="*/ 963613 w 5878513"/>
              <a:gd name="connsiteY10238" fmla="*/ 3857464 h 4571839"/>
              <a:gd name="connsiteX10239" fmla="*/ 963613 w 5878513"/>
              <a:gd name="connsiteY10239" fmla="*/ 3852172 h 4571839"/>
              <a:gd name="connsiteX10240" fmla="*/ 966259 w 5878513"/>
              <a:gd name="connsiteY10240" fmla="*/ 3852172 h 4571839"/>
              <a:gd name="connsiteX10241" fmla="*/ 967847 w 5878513"/>
              <a:gd name="connsiteY10241" fmla="*/ 3850055 h 4571839"/>
              <a:gd name="connsiteX10242" fmla="*/ 962555 w 5878513"/>
              <a:gd name="connsiteY10242" fmla="*/ 3843176 h 4571839"/>
              <a:gd name="connsiteX10243" fmla="*/ 959380 w 5878513"/>
              <a:gd name="connsiteY10243" fmla="*/ 3840001 h 4571839"/>
              <a:gd name="connsiteX10244" fmla="*/ 957263 w 5878513"/>
              <a:gd name="connsiteY10244" fmla="*/ 3841589 h 4571839"/>
              <a:gd name="connsiteX10245" fmla="*/ 960438 w 5878513"/>
              <a:gd name="connsiteY10245" fmla="*/ 3846351 h 4571839"/>
              <a:gd name="connsiteX10246" fmla="*/ 960967 w 5878513"/>
              <a:gd name="connsiteY10246" fmla="*/ 3848468 h 4571839"/>
              <a:gd name="connsiteX10247" fmla="*/ 951442 w 5878513"/>
              <a:gd name="connsiteY10247" fmla="*/ 3837884 h 4571839"/>
              <a:gd name="connsiteX10248" fmla="*/ 937684 w 5878513"/>
              <a:gd name="connsiteY10248" fmla="*/ 3829418 h 4571839"/>
              <a:gd name="connsiteX10249" fmla="*/ 937684 w 5878513"/>
              <a:gd name="connsiteY10249" fmla="*/ 3827301 h 4571839"/>
              <a:gd name="connsiteX10250" fmla="*/ 942976 w 5878513"/>
              <a:gd name="connsiteY10250" fmla="*/ 3831534 h 4571839"/>
              <a:gd name="connsiteX10251" fmla="*/ 944563 w 5878513"/>
              <a:gd name="connsiteY10251" fmla="*/ 3832593 h 4571839"/>
              <a:gd name="connsiteX10252" fmla="*/ 945621 w 5878513"/>
              <a:gd name="connsiteY10252" fmla="*/ 3826243 h 4571839"/>
              <a:gd name="connsiteX10253" fmla="*/ 943505 w 5878513"/>
              <a:gd name="connsiteY10253" fmla="*/ 3814072 h 4571839"/>
              <a:gd name="connsiteX10254" fmla="*/ 941388 w 5878513"/>
              <a:gd name="connsiteY10254" fmla="*/ 3808251 h 4571839"/>
              <a:gd name="connsiteX10255" fmla="*/ 945092 w 5878513"/>
              <a:gd name="connsiteY10255" fmla="*/ 3810897 h 4571839"/>
              <a:gd name="connsiteX10256" fmla="*/ 947209 w 5878513"/>
              <a:gd name="connsiteY10256" fmla="*/ 3824126 h 4571839"/>
              <a:gd name="connsiteX10257" fmla="*/ 950384 w 5878513"/>
              <a:gd name="connsiteY10257" fmla="*/ 3829418 h 4571839"/>
              <a:gd name="connsiteX10258" fmla="*/ 952501 w 5878513"/>
              <a:gd name="connsiteY10258" fmla="*/ 3828889 h 4571839"/>
              <a:gd name="connsiteX10259" fmla="*/ 958851 w 5878513"/>
              <a:gd name="connsiteY10259" fmla="*/ 3832593 h 4571839"/>
              <a:gd name="connsiteX10260" fmla="*/ 967317 w 5878513"/>
              <a:gd name="connsiteY10260" fmla="*/ 3843705 h 4571839"/>
              <a:gd name="connsiteX10261" fmla="*/ 972609 w 5878513"/>
              <a:gd name="connsiteY10261" fmla="*/ 3851643 h 4571839"/>
              <a:gd name="connsiteX10262" fmla="*/ 974196 w 5878513"/>
              <a:gd name="connsiteY10262" fmla="*/ 3852172 h 4571839"/>
              <a:gd name="connsiteX10263" fmla="*/ 975784 w 5878513"/>
              <a:gd name="connsiteY10263" fmla="*/ 3853230 h 4571839"/>
              <a:gd name="connsiteX10264" fmla="*/ 977901 w 5878513"/>
              <a:gd name="connsiteY10264" fmla="*/ 3851643 h 4571839"/>
              <a:gd name="connsiteX10265" fmla="*/ 975784 w 5878513"/>
              <a:gd name="connsiteY10265" fmla="*/ 3848468 h 4571839"/>
              <a:gd name="connsiteX10266" fmla="*/ 981076 w 5878513"/>
              <a:gd name="connsiteY10266" fmla="*/ 3853230 h 4571839"/>
              <a:gd name="connsiteX10267" fmla="*/ 986368 w 5878513"/>
              <a:gd name="connsiteY10267" fmla="*/ 3863814 h 4571839"/>
              <a:gd name="connsiteX10268" fmla="*/ 991659 w 5878513"/>
              <a:gd name="connsiteY10268" fmla="*/ 3866459 h 4571839"/>
              <a:gd name="connsiteX10269" fmla="*/ 995363 w 5878513"/>
              <a:gd name="connsiteY10269" fmla="*/ 3865930 h 4571839"/>
              <a:gd name="connsiteX10270" fmla="*/ 993776 w 5878513"/>
              <a:gd name="connsiteY10270" fmla="*/ 3862755 h 4571839"/>
              <a:gd name="connsiteX10271" fmla="*/ 988484 w 5878513"/>
              <a:gd name="connsiteY10271" fmla="*/ 3860109 h 4571839"/>
              <a:gd name="connsiteX10272" fmla="*/ 991659 w 5878513"/>
              <a:gd name="connsiteY10272" fmla="*/ 3855347 h 4571839"/>
              <a:gd name="connsiteX10273" fmla="*/ 985309 w 5878513"/>
              <a:gd name="connsiteY10273" fmla="*/ 3852172 h 4571839"/>
              <a:gd name="connsiteX10274" fmla="*/ 983721 w 5878513"/>
              <a:gd name="connsiteY10274" fmla="*/ 3848468 h 4571839"/>
              <a:gd name="connsiteX10275" fmla="*/ 992188 w 5878513"/>
              <a:gd name="connsiteY10275" fmla="*/ 3852172 h 4571839"/>
              <a:gd name="connsiteX10276" fmla="*/ 1007005 w 5878513"/>
              <a:gd name="connsiteY10276" fmla="*/ 3865401 h 4571839"/>
              <a:gd name="connsiteX10277" fmla="*/ 1024996 w 5878513"/>
              <a:gd name="connsiteY10277" fmla="*/ 3887097 h 4571839"/>
              <a:gd name="connsiteX10278" fmla="*/ 1036638 w 5878513"/>
              <a:gd name="connsiteY10278" fmla="*/ 3896622 h 4571839"/>
              <a:gd name="connsiteX10279" fmla="*/ 1029759 w 5878513"/>
              <a:gd name="connsiteY10279" fmla="*/ 3884451 h 4571839"/>
              <a:gd name="connsiteX10280" fmla="*/ 1024996 w 5878513"/>
              <a:gd name="connsiteY10280" fmla="*/ 3873339 h 4571839"/>
              <a:gd name="connsiteX10281" fmla="*/ 1027642 w 5878513"/>
              <a:gd name="connsiteY10281" fmla="*/ 3872809 h 4571839"/>
              <a:gd name="connsiteX10282" fmla="*/ 1030288 w 5878513"/>
              <a:gd name="connsiteY10282" fmla="*/ 3876514 h 4571839"/>
              <a:gd name="connsiteX10283" fmla="*/ 1031876 w 5878513"/>
              <a:gd name="connsiteY10283" fmla="*/ 3873339 h 4571839"/>
              <a:gd name="connsiteX10284" fmla="*/ 1031346 w 5878513"/>
              <a:gd name="connsiteY10284" fmla="*/ 3871222 h 4571839"/>
              <a:gd name="connsiteX10285" fmla="*/ 1024468 w 5878513"/>
              <a:gd name="connsiteY10285" fmla="*/ 3863814 h 4571839"/>
              <a:gd name="connsiteX10286" fmla="*/ 1024996 w 5878513"/>
              <a:gd name="connsiteY10286" fmla="*/ 3859051 h 4571839"/>
              <a:gd name="connsiteX10287" fmla="*/ 1022880 w 5878513"/>
              <a:gd name="connsiteY10287" fmla="*/ 3858522 h 4571839"/>
              <a:gd name="connsiteX10288" fmla="*/ 1023409 w 5878513"/>
              <a:gd name="connsiteY10288" fmla="*/ 3863814 h 4571839"/>
              <a:gd name="connsiteX10289" fmla="*/ 1021821 w 5878513"/>
              <a:gd name="connsiteY10289" fmla="*/ 3865401 h 4571839"/>
              <a:gd name="connsiteX10290" fmla="*/ 1021292 w 5878513"/>
              <a:gd name="connsiteY10290" fmla="*/ 3862226 h 4571839"/>
              <a:gd name="connsiteX10291" fmla="*/ 1016001 w 5878513"/>
              <a:gd name="connsiteY10291" fmla="*/ 3858522 h 4571839"/>
              <a:gd name="connsiteX10292" fmla="*/ 1016001 w 5878513"/>
              <a:gd name="connsiteY10292" fmla="*/ 3860639 h 4571839"/>
              <a:gd name="connsiteX10293" fmla="*/ 1010709 w 5878513"/>
              <a:gd name="connsiteY10293" fmla="*/ 3852172 h 4571839"/>
              <a:gd name="connsiteX10294" fmla="*/ 999067 w 5878513"/>
              <a:gd name="connsiteY10294" fmla="*/ 3832593 h 4571839"/>
              <a:gd name="connsiteX10295" fmla="*/ 990071 w 5878513"/>
              <a:gd name="connsiteY10295" fmla="*/ 3822539 h 4571839"/>
              <a:gd name="connsiteX10296" fmla="*/ 985309 w 5878513"/>
              <a:gd name="connsiteY10296" fmla="*/ 3820951 h 4571839"/>
              <a:gd name="connsiteX10297" fmla="*/ 985309 w 5878513"/>
              <a:gd name="connsiteY10297" fmla="*/ 3817776 h 4571839"/>
              <a:gd name="connsiteX10298" fmla="*/ 991659 w 5878513"/>
              <a:gd name="connsiteY10298" fmla="*/ 3818834 h 4571839"/>
              <a:gd name="connsiteX10299" fmla="*/ 993246 w 5878513"/>
              <a:gd name="connsiteY10299" fmla="*/ 3818834 h 4571839"/>
              <a:gd name="connsiteX10300" fmla="*/ 982663 w 5878513"/>
              <a:gd name="connsiteY10300" fmla="*/ 3812484 h 4571839"/>
              <a:gd name="connsiteX10301" fmla="*/ 971551 w 5878513"/>
              <a:gd name="connsiteY10301" fmla="*/ 3803489 h 4571839"/>
              <a:gd name="connsiteX10302" fmla="*/ 971021 w 5878513"/>
              <a:gd name="connsiteY10302" fmla="*/ 3801901 h 4571839"/>
              <a:gd name="connsiteX10303" fmla="*/ 974196 w 5878513"/>
              <a:gd name="connsiteY10303" fmla="*/ 3801372 h 4571839"/>
              <a:gd name="connsiteX10304" fmla="*/ 974196 w 5878513"/>
              <a:gd name="connsiteY10304" fmla="*/ 3798726 h 4571839"/>
              <a:gd name="connsiteX10305" fmla="*/ 972609 w 5878513"/>
              <a:gd name="connsiteY10305" fmla="*/ 3797139 h 4571839"/>
              <a:gd name="connsiteX10306" fmla="*/ 968905 w 5878513"/>
              <a:gd name="connsiteY10306" fmla="*/ 3796609 h 4571839"/>
              <a:gd name="connsiteX10307" fmla="*/ 967317 w 5878513"/>
              <a:gd name="connsiteY10307" fmla="*/ 3798197 h 4571839"/>
              <a:gd name="connsiteX10308" fmla="*/ 967847 w 5878513"/>
              <a:gd name="connsiteY10308" fmla="*/ 3795022 h 4571839"/>
              <a:gd name="connsiteX10309" fmla="*/ 967317 w 5878513"/>
              <a:gd name="connsiteY10309" fmla="*/ 3788143 h 4571839"/>
              <a:gd name="connsiteX10310" fmla="*/ 969434 w 5878513"/>
              <a:gd name="connsiteY10310" fmla="*/ 3786555 h 4571839"/>
              <a:gd name="connsiteX10311" fmla="*/ 960967 w 5878513"/>
              <a:gd name="connsiteY10311" fmla="*/ 3782851 h 4571839"/>
              <a:gd name="connsiteX10312" fmla="*/ 952501 w 5878513"/>
              <a:gd name="connsiteY10312" fmla="*/ 3777030 h 4571839"/>
              <a:gd name="connsiteX10313" fmla="*/ 955676 w 5878513"/>
              <a:gd name="connsiteY10313" fmla="*/ 3777030 h 4571839"/>
              <a:gd name="connsiteX10314" fmla="*/ 957792 w 5878513"/>
              <a:gd name="connsiteY10314" fmla="*/ 3777030 h 4571839"/>
              <a:gd name="connsiteX10315" fmla="*/ 949855 w 5878513"/>
              <a:gd name="connsiteY10315" fmla="*/ 3771739 h 4571839"/>
              <a:gd name="connsiteX10316" fmla="*/ 938213 w 5878513"/>
              <a:gd name="connsiteY10316" fmla="*/ 3757980 h 4571839"/>
              <a:gd name="connsiteX10317" fmla="*/ 931334 w 5878513"/>
              <a:gd name="connsiteY10317" fmla="*/ 3752689 h 4571839"/>
              <a:gd name="connsiteX10318" fmla="*/ 932921 w 5878513"/>
              <a:gd name="connsiteY10318" fmla="*/ 3752689 h 4571839"/>
              <a:gd name="connsiteX10319" fmla="*/ 935038 w 5878513"/>
              <a:gd name="connsiteY10319" fmla="*/ 3751630 h 4571839"/>
              <a:gd name="connsiteX10320" fmla="*/ 909109 w 5878513"/>
              <a:gd name="connsiteY10320" fmla="*/ 3719880 h 4571839"/>
              <a:gd name="connsiteX10321" fmla="*/ 884767 w 5878513"/>
              <a:gd name="connsiteY10321" fmla="*/ 3691305 h 4571839"/>
              <a:gd name="connsiteX10322" fmla="*/ 887942 w 5878513"/>
              <a:gd name="connsiteY10322" fmla="*/ 3690776 h 4571839"/>
              <a:gd name="connsiteX10323" fmla="*/ 892705 w 5878513"/>
              <a:gd name="connsiteY10323" fmla="*/ 3692893 h 4571839"/>
              <a:gd name="connsiteX10324" fmla="*/ 894821 w 5878513"/>
              <a:gd name="connsiteY10324" fmla="*/ 3696068 h 4571839"/>
              <a:gd name="connsiteX10325" fmla="*/ 895351 w 5878513"/>
              <a:gd name="connsiteY10325" fmla="*/ 3692364 h 4571839"/>
              <a:gd name="connsiteX10326" fmla="*/ 892705 w 5878513"/>
              <a:gd name="connsiteY10326" fmla="*/ 3685484 h 4571839"/>
              <a:gd name="connsiteX10327" fmla="*/ 881592 w 5878513"/>
              <a:gd name="connsiteY10327" fmla="*/ 3675430 h 4571839"/>
              <a:gd name="connsiteX10328" fmla="*/ 876301 w 5878513"/>
              <a:gd name="connsiteY10328" fmla="*/ 3668022 h 4571839"/>
              <a:gd name="connsiteX10329" fmla="*/ 875771 w 5878513"/>
              <a:gd name="connsiteY10329" fmla="*/ 3664318 h 4571839"/>
              <a:gd name="connsiteX10330" fmla="*/ 875771 w 5878513"/>
              <a:gd name="connsiteY10330" fmla="*/ 3659555 h 4571839"/>
              <a:gd name="connsiteX10331" fmla="*/ 872067 w 5878513"/>
              <a:gd name="connsiteY10331" fmla="*/ 3658497 h 4571839"/>
              <a:gd name="connsiteX10332" fmla="*/ 869421 w 5878513"/>
              <a:gd name="connsiteY10332" fmla="*/ 3660084 h 4571839"/>
              <a:gd name="connsiteX10333" fmla="*/ 862542 w 5878513"/>
              <a:gd name="connsiteY10333" fmla="*/ 3650559 h 4571839"/>
              <a:gd name="connsiteX10334" fmla="*/ 859896 w 5878513"/>
              <a:gd name="connsiteY10334" fmla="*/ 3639447 h 4571839"/>
              <a:gd name="connsiteX10335" fmla="*/ 865717 w 5878513"/>
              <a:gd name="connsiteY10335" fmla="*/ 3648972 h 4571839"/>
              <a:gd name="connsiteX10336" fmla="*/ 872596 w 5878513"/>
              <a:gd name="connsiteY10336" fmla="*/ 3653205 h 4571839"/>
              <a:gd name="connsiteX10337" fmla="*/ 872596 w 5878513"/>
              <a:gd name="connsiteY10337" fmla="*/ 3647384 h 4571839"/>
              <a:gd name="connsiteX10338" fmla="*/ 868892 w 5878513"/>
              <a:gd name="connsiteY10338" fmla="*/ 3635214 h 4571839"/>
              <a:gd name="connsiteX10339" fmla="*/ 871009 w 5878513"/>
              <a:gd name="connsiteY10339" fmla="*/ 3628864 h 4571839"/>
              <a:gd name="connsiteX10340" fmla="*/ 875771 w 5878513"/>
              <a:gd name="connsiteY10340" fmla="*/ 3640505 h 4571839"/>
              <a:gd name="connsiteX10341" fmla="*/ 881063 w 5878513"/>
              <a:gd name="connsiteY10341" fmla="*/ 3647384 h 4571839"/>
              <a:gd name="connsiteX10342" fmla="*/ 878946 w 5878513"/>
              <a:gd name="connsiteY10342" fmla="*/ 3648972 h 4571839"/>
              <a:gd name="connsiteX10343" fmla="*/ 875771 w 5878513"/>
              <a:gd name="connsiteY10343" fmla="*/ 3647914 h 4571839"/>
              <a:gd name="connsiteX10344" fmla="*/ 874184 w 5878513"/>
              <a:gd name="connsiteY10344" fmla="*/ 3645797 h 4571839"/>
              <a:gd name="connsiteX10345" fmla="*/ 874184 w 5878513"/>
              <a:gd name="connsiteY10345" fmla="*/ 3647914 h 4571839"/>
              <a:gd name="connsiteX10346" fmla="*/ 874184 w 5878513"/>
              <a:gd name="connsiteY10346" fmla="*/ 3650559 h 4571839"/>
              <a:gd name="connsiteX10347" fmla="*/ 881592 w 5878513"/>
              <a:gd name="connsiteY10347" fmla="*/ 3653205 h 4571839"/>
              <a:gd name="connsiteX10348" fmla="*/ 892705 w 5878513"/>
              <a:gd name="connsiteY10348" fmla="*/ 3668022 h 4571839"/>
              <a:gd name="connsiteX10349" fmla="*/ 901701 w 5878513"/>
              <a:gd name="connsiteY10349" fmla="*/ 3687072 h 4571839"/>
              <a:gd name="connsiteX10350" fmla="*/ 911755 w 5878513"/>
              <a:gd name="connsiteY10350" fmla="*/ 3698184 h 4571839"/>
              <a:gd name="connsiteX10351" fmla="*/ 920751 w 5878513"/>
              <a:gd name="connsiteY10351" fmla="*/ 3702947 h 4571839"/>
              <a:gd name="connsiteX10352" fmla="*/ 926042 w 5878513"/>
              <a:gd name="connsiteY10352" fmla="*/ 3703476 h 4571839"/>
              <a:gd name="connsiteX10353" fmla="*/ 926571 w 5878513"/>
              <a:gd name="connsiteY10353" fmla="*/ 3707709 h 4571839"/>
              <a:gd name="connsiteX10354" fmla="*/ 932392 w 5878513"/>
              <a:gd name="connsiteY10354" fmla="*/ 3717234 h 4571839"/>
              <a:gd name="connsiteX10355" fmla="*/ 945621 w 5878513"/>
              <a:gd name="connsiteY10355" fmla="*/ 3732051 h 4571839"/>
              <a:gd name="connsiteX10356" fmla="*/ 953559 w 5878513"/>
              <a:gd name="connsiteY10356" fmla="*/ 3739989 h 4571839"/>
              <a:gd name="connsiteX10357" fmla="*/ 949855 w 5878513"/>
              <a:gd name="connsiteY10357" fmla="*/ 3739989 h 4571839"/>
              <a:gd name="connsiteX10358" fmla="*/ 945092 w 5878513"/>
              <a:gd name="connsiteY10358" fmla="*/ 3739989 h 4571839"/>
              <a:gd name="connsiteX10359" fmla="*/ 948797 w 5878513"/>
              <a:gd name="connsiteY10359" fmla="*/ 3744751 h 4571839"/>
              <a:gd name="connsiteX10360" fmla="*/ 953559 w 5878513"/>
              <a:gd name="connsiteY10360" fmla="*/ 3744222 h 4571839"/>
              <a:gd name="connsiteX10361" fmla="*/ 955676 w 5878513"/>
              <a:gd name="connsiteY10361" fmla="*/ 3743164 h 4571839"/>
              <a:gd name="connsiteX10362" fmla="*/ 957263 w 5878513"/>
              <a:gd name="connsiteY10362" fmla="*/ 3748455 h 4571839"/>
              <a:gd name="connsiteX10363" fmla="*/ 963613 w 5878513"/>
              <a:gd name="connsiteY10363" fmla="*/ 3753747 h 4571839"/>
              <a:gd name="connsiteX10364" fmla="*/ 962026 w 5878513"/>
              <a:gd name="connsiteY10364" fmla="*/ 3759039 h 4571839"/>
              <a:gd name="connsiteX10365" fmla="*/ 968905 w 5878513"/>
              <a:gd name="connsiteY10365" fmla="*/ 3767505 h 4571839"/>
              <a:gd name="connsiteX10366" fmla="*/ 969434 w 5878513"/>
              <a:gd name="connsiteY10366" fmla="*/ 3772797 h 4571839"/>
              <a:gd name="connsiteX10367" fmla="*/ 971021 w 5878513"/>
              <a:gd name="connsiteY10367" fmla="*/ 3773855 h 4571839"/>
              <a:gd name="connsiteX10368" fmla="*/ 973138 w 5878513"/>
              <a:gd name="connsiteY10368" fmla="*/ 3774384 h 4571839"/>
              <a:gd name="connsiteX10369" fmla="*/ 975784 w 5878513"/>
              <a:gd name="connsiteY10369" fmla="*/ 3770680 h 4571839"/>
              <a:gd name="connsiteX10370" fmla="*/ 973138 w 5878513"/>
              <a:gd name="connsiteY10370" fmla="*/ 3765389 h 4571839"/>
              <a:gd name="connsiteX10371" fmla="*/ 980017 w 5878513"/>
              <a:gd name="connsiteY10371" fmla="*/ 3775443 h 4571839"/>
              <a:gd name="connsiteX10372" fmla="*/ 996951 w 5878513"/>
              <a:gd name="connsiteY10372" fmla="*/ 3799784 h 4571839"/>
              <a:gd name="connsiteX10373" fmla="*/ 1000126 w 5878513"/>
              <a:gd name="connsiteY10373" fmla="*/ 3812484 h 4571839"/>
              <a:gd name="connsiteX10374" fmla="*/ 1004359 w 5878513"/>
              <a:gd name="connsiteY10374" fmla="*/ 3813543 h 4571839"/>
              <a:gd name="connsiteX10375" fmla="*/ 1009121 w 5878513"/>
              <a:gd name="connsiteY10375" fmla="*/ 3813543 h 4571839"/>
              <a:gd name="connsiteX10376" fmla="*/ 1008592 w 5878513"/>
              <a:gd name="connsiteY10376" fmla="*/ 3815659 h 4571839"/>
              <a:gd name="connsiteX10377" fmla="*/ 1009651 w 5878513"/>
              <a:gd name="connsiteY10377" fmla="*/ 3819364 h 4571839"/>
              <a:gd name="connsiteX10378" fmla="*/ 1013884 w 5878513"/>
              <a:gd name="connsiteY10378" fmla="*/ 3822009 h 4571839"/>
              <a:gd name="connsiteX10379" fmla="*/ 1014413 w 5878513"/>
              <a:gd name="connsiteY10379" fmla="*/ 3823068 h 4571839"/>
              <a:gd name="connsiteX10380" fmla="*/ 1012826 w 5878513"/>
              <a:gd name="connsiteY10380" fmla="*/ 3824126 h 4571839"/>
              <a:gd name="connsiteX10381" fmla="*/ 1021292 w 5878513"/>
              <a:gd name="connsiteY10381" fmla="*/ 3828889 h 4571839"/>
              <a:gd name="connsiteX10382" fmla="*/ 1031346 w 5878513"/>
              <a:gd name="connsiteY10382" fmla="*/ 3829947 h 4571839"/>
              <a:gd name="connsiteX10383" fmla="*/ 1032934 w 5878513"/>
              <a:gd name="connsiteY10383" fmla="*/ 3832593 h 4571839"/>
              <a:gd name="connsiteX10384" fmla="*/ 1031876 w 5878513"/>
              <a:gd name="connsiteY10384" fmla="*/ 3833122 h 4571839"/>
              <a:gd name="connsiteX10385" fmla="*/ 1028701 w 5878513"/>
              <a:gd name="connsiteY10385" fmla="*/ 3833122 h 4571839"/>
              <a:gd name="connsiteX10386" fmla="*/ 1028171 w 5878513"/>
              <a:gd name="connsiteY10386" fmla="*/ 3834180 h 4571839"/>
              <a:gd name="connsiteX10387" fmla="*/ 1029759 w 5878513"/>
              <a:gd name="connsiteY10387" fmla="*/ 3836297 h 4571839"/>
              <a:gd name="connsiteX10388" fmla="*/ 1026584 w 5878513"/>
              <a:gd name="connsiteY10388" fmla="*/ 3835239 h 4571839"/>
              <a:gd name="connsiteX10389" fmla="*/ 1022880 w 5878513"/>
              <a:gd name="connsiteY10389" fmla="*/ 3831005 h 4571839"/>
              <a:gd name="connsiteX10390" fmla="*/ 1024468 w 5878513"/>
              <a:gd name="connsiteY10390" fmla="*/ 3837884 h 4571839"/>
              <a:gd name="connsiteX10391" fmla="*/ 1032934 w 5878513"/>
              <a:gd name="connsiteY10391" fmla="*/ 3848997 h 4571839"/>
              <a:gd name="connsiteX10392" fmla="*/ 1040342 w 5878513"/>
              <a:gd name="connsiteY10392" fmla="*/ 3853759 h 4571839"/>
              <a:gd name="connsiteX10393" fmla="*/ 1039813 w 5878513"/>
              <a:gd name="connsiteY10393" fmla="*/ 3846880 h 4571839"/>
              <a:gd name="connsiteX10394" fmla="*/ 1035580 w 5878513"/>
              <a:gd name="connsiteY10394" fmla="*/ 3840001 h 4571839"/>
              <a:gd name="connsiteX10395" fmla="*/ 1038226 w 5878513"/>
              <a:gd name="connsiteY10395" fmla="*/ 3838414 h 4571839"/>
              <a:gd name="connsiteX10396" fmla="*/ 1043518 w 5878513"/>
              <a:gd name="connsiteY10396" fmla="*/ 3840001 h 4571839"/>
              <a:gd name="connsiteX10397" fmla="*/ 1045634 w 5878513"/>
              <a:gd name="connsiteY10397" fmla="*/ 3836826 h 4571839"/>
              <a:gd name="connsiteX10398" fmla="*/ 1050926 w 5878513"/>
              <a:gd name="connsiteY10398" fmla="*/ 3843176 h 4571839"/>
              <a:gd name="connsiteX10399" fmla="*/ 1056217 w 5878513"/>
              <a:gd name="connsiteY10399" fmla="*/ 3843176 h 4571839"/>
              <a:gd name="connsiteX10400" fmla="*/ 1058863 w 5878513"/>
              <a:gd name="connsiteY10400" fmla="*/ 3846351 h 4571839"/>
              <a:gd name="connsiteX10401" fmla="*/ 1058863 w 5878513"/>
              <a:gd name="connsiteY10401" fmla="*/ 3843176 h 4571839"/>
              <a:gd name="connsiteX10402" fmla="*/ 1056217 w 5878513"/>
              <a:gd name="connsiteY10402" fmla="*/ 3839472 h 4571839"/>
              <a:gd name="connsiteX10403" fmla="*/ 1064684 w 5878513"/>
              <a:gd name="connsiteY10403" fmla="*/ 3843176 h 4571839"/>
              <a:gd name="connsiteX10404" fmla="*/ 1073680 w 5878513"/>
              <a:gd name="connsiteY10404" fmla="*/ 3853230 h 4571839"/>
              <a:gd name="connsiteX10405" fmla="*/ 1075267 w 5878513"/>
              <a:gd name="connsiteY10405" fmla="*/ 3850584 h 4571839"/>
              <a:gd name="connsiteX10406" fmla="*/ 1074738 w 5878513"/>
              <a:gd name="connsiteY10406" fmla="*/ 3848468 h 4571839"/>
              <a:gd name="connsiteX10407" fmla="*/ 1067859 w 5878513"/>
              <a:gd name="connsiteY10407" fmla="*/ 3846351 h 4571839"/>
              <a:gd name="connsiteX10408" fmla="*/ 1064155 w 5878513"/>
              <a:gd name="connsiteY10408" fmla="*/ 3841059 h 4571839"/>
              <a:gd name="connsiteX10409" fmla="*/ 1066801 w 5878513"/>
              <a:gd name="connsiteY10409" fmla="*/ 3841059 h 4571839"/>
              <a:gd name="connsiteX10410" fmla="*/ 1069976 w 5878513"/>
              <a:gd name="connsiteY10410" fmla="*/ 3840001 h 4571839"/>
              <a:gd name="connsiteX10411" fmla="*/ 1059921 w 5878513"/>
              <a:gd name="connsiteY10411" fmla="*/ 3817776 h 4571839"/>
              <a:gd name="connsiteX10412" fmla="*/ 1050396 w 5878513"/>
              <a:gd name="connsiteY10412" fmla="*/ 3796609 h 4571839"/>
              <a:gd name="connsiteX10413" fmla="*/ 1046692 w 5878513"/>
              <a:gd name="connsiteY10413" fmla="*/ 3797139 h 4571839"/>
              <a:gd name="connsiteX10414" fmla="*/ 1043518 w 5878513"/>
              <a:gd name="connsiteY10414" fmla="*/ 3794493 h 4571839"/>
              <a:gd name="connsiteX10415" fmla="*/ 1042459 w 5878513"/>
              <a:gd name="connsiteY10415" fmla="*/ 3783909 h 4571839"/>
              <a:gd name="connsiteX10416" fmla="*/ 1039813 w 5878513"/>
              <a:gd name="connsiteY10416" fmla="*/ 3777030 h 4571839"/>
              <a:gd name="connsiteX10417" fmla="*/ 1042459 w 5878513"/>
              <a:gd name="connsiteY10417" fmla="*/ 3779147 h 4571839"/>
              <a:gd name="connsiteX10418" fmla="*/ 1050396 w 5878513"/>
              <a:gd name="connsiteY10418" fmla="*/ 3782851 h 4571839"/>
              <a:gd name="connsiteX10419" fmla="*/ 1053571 w 5878513"/>
              <a:gd name="connsiteY10419" fmla="*/ 3779676 h 4571839"/>
              <a:gd name="connsiteX10420" fmla="*/ 1055688 w 5878513"/>
              <a:gd name="connsiteY10420" fmla="*/ 3782322 h 4571839"/>
              <a:gd name="connsiteX10421" fmla="*/ 1054101 w 5878513"/>
              <a:gd name="connsiteY10421" fmla="*/ 3786026 h 4571839"/>
              <a:gd name="connsiteX10422" fmla="*/ 1054101 w 5878513"/>
              <a:gd name="connsiteY10422" fmla="*/ 3788143 h 4571839"/>
              <a:gd name="connsiteX10423" fmla="*/ 1057276 w 5878513"/>
              <a:gd name="connsiteY10423" fmla="*/ 3786026 h 4571839"/>
              <a:gd name="connsiteX10424" fmla="*/ 1056217 w 5878513"/>
              <a:gd name="connsiteY10424" fmla="*/ 3782322 h 4571839"/>
              <a:gd name="connsiteX10425" fmla="*/ 1055688 w 5878513"/>
              <a:gd name="connsiteY10425" fmla="*/ 3779676 h 4571839"/>
              <a:gd name="connsiteX10426" fmla="*/ 1053571 w 5878513"/>
              <a:gd name="connsiteY10426" fmla="*/ 3779676 h 4571839"/>
              <a:gd name="connsiteX10427" fmla="*/ 1050926 w 5878513"/>
              <a:gd name="connsiteY10427" fmla="*/ 3779676 h 4571839"/>
              <a:gd name="connsiteX10428" fmla="*/ 1045634 w 5878513"/>
              <a:gd name="connsiteY10428" fmla="*/ 3777030 h 4571839"/>
              <a:gd name="connsiteX10429" fmla="*/ 1041930 w 5878513"/>
              <a:gd name="connsiteY10429" fmla="*/ 3768564 h 4571839"/>
              <a:gd name="connsiteX10430" fmla="*/ 1036638 w 5878513"/>
              <a:gd name="connsiteY10430" fmla="*/ 3763801 h 4571839"/>
              <a:gd name="connsiteX10431" fmla="*/ 1035580 w 5878513"/>
              <a:gd name="connsiteY10431" fmla="*/ 3765918 h 4571839"/>
              <a:gd name="connsiteX10432" fmla="*/ 1040342 w 5878513"/>
              <a:gd name="connsiteY10432" fmla="*/ 3767505 h 4571839"/>
              <a:gd name="connsiteX10433" fmla="*/ 1041930 w 5878513"/>
              <a:gd name="connsiteY10433" fmla="*/ 3770151 h 4571839"/>
              <a:gd name="connsiteX10434" fmla="*/ 1038755 w 5878513"/>
              <a:gd name="connsiteY10434" fmla="*/ 3770151 h 4571839"/>
              <a:gd name="connsiteX10435" fmla="*/ 1036638 w 5878513"/>
              <a:gd name="connsiteY10435" fmla="*/ 3772797 h 4571839"/>
              <a:gd name="connsiteX10436" fmla="*/ 1032934 w 5878513"/>
              <a:gd name="connsiteY10436" fmla="*/ 3767505 h 4571839"/>
              <a:gd name="connsiteX10437" fmla="*/ 1034521 w 5878513"/>
              <a:gd name="connsiteY10437" fmla="*/ 3762214 h 4571839"/>
              <a:gd name="connsiteX10438" fmla="*/ 1036638 w 5878513"/>
              <a:gd name="connsiteY10438" fmla="*/ 3759039 h 4571839"/>
              <a:gd name="connsiteX10439" fmla="*/ 1029759 w 5878513"/>
              <a:gd name="connsiteY10439" fmla="*/ 3755334 h 4571839"/>
              <a:gd name="connsiteX10440" fmla="*/ 1020763 w 5878513"/>
              <a:gd name="connsiteY10440" fmla="*/ 3745809 h 4571839"/>
              <a:gd name="connsiteX10441" fmla="*/ 1014943 w 5878513"/>
              <a:gd name="connsiteY10441" fmla="*/ 3737872 h 4571839"/>
              <a:gd name="connsiteX10442" fmla="*/ 1012826 w 5878513"/>
              <a:gd name="connsiteY10442" fmla="*/ 3736284 h 4571839"/>
              <a:gd name="connsiteX10443" fmla="*/ 1012296 w 5878513"/>
              <a:gd name="connsiteY10443" fmla="*/ 3739989 h 4571839"/>
              <a:gd name="connsiteX10444" fmla="*/ 1010709 w 5878513"/>
              <a:gd name="connsiteY10444" fmla="*/ 3741576 h 4571839"/>
              <a:gd name="connsiteX10445" fmla="*/ 1009651 w 5878513"/>
              <a:gd name="connsiteY10445" fmla="*/ 3738930 h 4571839"/>
              <a:gd name="connsiteX10446" fmla="*/ 1007534 w 5878513"/>
              <a:gd name="connsiteY10446" fmla="*/ 3732051 h 4571839"/>
              <a:gd name="connsiteX10447" fmla="*/ 1009651 w 5878513"/>
              <a:gd name="connsiteY10447" fmla="*/ 3728876 h 4571839"/>
              <a:gd name="connsiteX10448" fmla="*/ 1005947 w 5878513"/>
              <a:gd name="connsiteY10448" fmla="*/ 3725701 h 4571839"/>
              <a:gd name="connsiteX10449" fmla="*/ 1002242 w 5878513"/>
              <a:gd name="connsiteY10449" fmla="*/ 3722526 h 4571839"/>
              <a:gd name="connsiteX10450" fmla="*/ 1001713 w 5878513"/>
              <a:gd name="connsiteY10450" fmla="*/ 3725701 h 4571839"/>
              <a:gd name="connsiteX10451" fmla="*/ 1002242 w 5878513"/>
              <a:gd name="connsiteY10451" fmla="*/ 3729405 h 4571839"/>
              <a:gd name="connsiteX10452" fmla="*/ 998538 w 5878513"/>
              <a:gd name="connsiteY10452" fmla="*/ 3725701 h 4571839"/>
              <a:gd name="connsiteX10453" fmla="*/ 995363 w 5878513"/>
              <a:gd name="connsiteY10453" fmla="*/ 3715118 h 4571839"/>
              <a:gd name="connsiteX10454" fmla="*/ 990601 w 5878513"/>
              <a:gd name="connsiteY10454" fmla="*/ 3710355 h 4571839"/>
              <a:gd name="connsiteX10455" fmla="*/ 986897 w 5878513"/>
              <a:gd name="connsiteY10455" fmla="*/ 3711414 h 4571839"/>
              <a:gd name="connsiteX10456" fmla="*/ 983721 w 5878513"/>
              <a:gd name="connsiteY10456" fmla="*/ 3701889 h 4571839"/>
              <a:gd name="connsiteX10457" fmla="*/ 969434 w 5878513"/>
              <a:gd name="connsiteY10457" fmla="*/ 3683368 h 4571839"/>
              <a:gd name="connsiteX10458" fmla="*/ 959380 w 5878513"/>
              <a:gd name="connsiteY10458" fmla="*/ 3676489 h 4571839"/>
              <a:gd name="connsiteX10459" fmla="*/ 962555 w 5878513"/>
              <a:gd name="connsiteY10459" fmla="*/ 3676489 h 4571839"/>
              <a:gd name="connsiteX10460" fmla="*/ 964671 w 5878513"/>
              <a:gd name="connsiteY10460" fmla="*/ 3674901 h 4571839"/>
              <a:gd name="connsiteX10461" fmla="*/ 964671 w 5878513"/>
              <a:gd name="connsiteY10461" fmla="*/ 3671726 h 4571839"/>
              <a:gd name="connsiteX10462" fmla="*/ 959380 w 5878513"/>
              <a:gd name="connsiteY10462" fmla="*/ 3668022 h 4571839"/>
              <a:gd name="connsiteX10463" fmla="*/ 951971 w 5878513"/>
              <a:gd name="connsiteY10463" fmla="*/ 3656380 h 4571839"/>
              <a:gd name="connsiteX10464" fmla="*/ 954088 w 5878513"/>
              <a:gd name="connsiteY10464" fmla="*/ 3650559 h 4571839"/>
              <a:gd name="connsiteX10465" fmla="*/ 945092 w 5878513"/>
              <a:gd name="connsiteY10465" fmla="*/ 3645268 h 4571839"/>
              <a:gd name="connsiteX10466" fmla="*/ 936626 w 5878513"/>
              <a:gd name="connsiteY10466" fmla="*/ 3638918 h 4571839"/>
              <a:gd name="connsiteX10467" fmla="*/ 936626 w 5878513"/>
              <a:gd name="connsiteY10467" fmla="*/ 3641034 h 4571839"/>
              <a:gd name="connsiteX10468" fmla="*/ 939801 w 5878513"/>
              <a:gd name="connsiteY10468" fmla="*/ 3647384 h 4571839"/>
              <a:gd name="connsiteX10469" fmla="*/ 937684 w 5878513"/>
              <a:gd name="connsiteY10469" fmla="*/ 3648972 h 4571839"/>
              <a:gd name="connsiteX10470" fmla="*/ 937684 w 5878513"/>
              <a:gd name="connsiteY10470" fmla="*/ 3645797 h 4571839"/>
              <a:gd name="connsiteX10471" fmla="*/ 932921 w 5878513"/>
              <a:gd name="connsiteY10471" fmla="*/ 3638918 h 4571839"/>
              <a:gd name="connsiteX10472" fmla="*/ 929217 w 5878513"/>
              <a:gd name="connsiteY10472" fmla="*/ 3638918 h 4571839"/>
              <a:gd name="connsiteX10473" fmla="*/ 929217 w 5878513"/>
              <a:gd name="connsiteY10473" fmla="*/ 3635743 h 4571839"/>
              <a:gd name="connsiteX10474" fmla="*/ 930805 w 5878513"/>
              <a:gd name="connsiteY10474" fmla="*/ 3631509 h 4571839"/>
              <a:gd name="connsiteX10475" fmla="*/ 933451 w 5878513"/>
              <a:gd name="connsiteY10475" fmla="*/ 3630451 h 4571839"/>
              <a:gd name="connsiteX10476" fmla="*/ 927630 w 5878513"/>
              <a:gd name="connsiteY10476" fmla="*/ 3625159 h 4571839"/>
              <a:gd name="connsiteX10477" fmla="*/ 921280 w 5878513"/>
              <a:gd name="connsiteY10477" fmla="*/ 3619339 h 4571839"/>
              <a:gd name="connsiteX10478" fmla="*/ 920751 w 5878513"/>
              <a:gd name="connsiteY10478" fmla="*/ 3623043 h 4571839"/>
              <a:gd name="connsiteX10479" fmla="*/ 923926 w 5878513"/>
              <a:gd name="connsiteY10479" fmla="*/ 3628334 h 4571839"/>
              <a:gd name="connsiteX10480" fmla="*/ 920751 w 5878513"/>
              <a:gd name="connsiteY10480" fmla="*/ 3630451 h 4571839"/>
              <a:gd name="connsiteX10481" fmla="*/ 928159 w 5878513"/>
              <a:gd name="connsiteY10481" fmla="*/ 3641034 h 4571839"/>
              <a:gd name="connsiteX10482" fmla="*/ 936096 w 5878513"/>
              <a:gd name="connsiteY10482" fmla="*/ 3657439 h 4571839"/>
              <a:gd name="connsiteX10483" fmla="*/ 941917 w 5878513"/>
              <a:gd name="connsiteY10483" fmla="*/ 3664847 h 4571839"/>
              <a:gd name="connsiteX10484" fmla="*/ 947209 w 5878513"/>
              <a:gd name="connsiteY10484" fmla="*/ 3666434 h 4571839"/>
              <a:gd name="connsiteX10485" fmla="*/ 948267 w 5878513"/>
              <a:gd name="connsiteY10485" fmla="*/ 3670668 h 4571839"/>
              <a:gd name="connsiteX10486" fmla="*/ 955146 w 5878513"/>
              <a:gd name="connsiteY10486" fmla="*/ 3680193 h 4571839"/>
              <a:gd name="connsiteX10487" fmla="*/ 958851 w 5878513"/>
              <a:gd name="connsiteY10487" fmla="*/ 3680722 h 4571839"/>
              <a:gd name="connsiteX10488" fmla="*/ 956734 w 5878513"/>
              <a:gd name="connsiteY10488" fmla="*/ 3686014 h 4571839"/>
              <a:gd name="connsiteX10489" fmla="*/ 960967 w 5878513"/>
              <a:gd name="connsiteY10489" fmla="*/ 3694480 h 4571839"/>
              <a:gd name="connsiteX10490" fmla="*/ 967317 w 5878513"/>
              <a:gd name="connsiteY10490" fmla="*/ 3697655 h 4571839"/>
              <a:gd name="connsiteX10491" fmla="*/ 957263 w 5878513"/>
              <a:gd name="connsiteY10491" fmla="*/ 3704534 h 4571839"/>
              <a:gd name="connsiteX10492" fmla="*/ 945092 w 5878513"/>
              <a:gd name="connsiteY10492" fmla="*/ 3714589 h 4571839"/>
              <a:gd name="connsiteX10493" fmla="*/ 938742 w 5878513"/>
              <a:gd name="connsiteY10493" fmla="*/ 3711943 h 4571839"/>
              <a:gd name="connsiteX10494" fmla="*/ 932921 w 5878513"/>
              <a:gd name="connsiteY10494" fmla="*/ 3711414 h 4571839"/>
              <a:gd name="connsiteX10495" fmla="*/ 932921 w 5878513"/>
              <a:gd name="connsiteY10495" fmla="*/ 3704534 h 4571839"/>
              <a:gd name="connsiteX10496" fmla="*/ 926042 w 5878513"/>
              <a:gd name="connsiteY10496" fmla="*/ 3696068 h 4571839"/>
              <a:gd name="connsiteX10497" fmla="*/ 921280 w 5878513"/>
              <a:gd name="connsiteY10497" fmla="*/ 3689718 h 4571839"/>
              <a:gd name="connsiteX10498" fmla="*/ 925513 w 5878513"/>
              <a:gd name="connsiteY10498" fmla="*/ 3689189 h 4571839"/>
              <a:gd name="connsiteX10499" fmla="*/ 925513 w 5878513"/>
              <a:gd name="connsiteY10499" fmla="*/ 3683897 h 4571839"/>
              <a:gd name="connsiteX10500" fmla="*/ 919692 w 5878513"/>
              <a:gd name="connsiteY10500" fmla="*/ 3677547 h 4571839"/>
              <a:gd name="connsiteX10501" fmla="*/ 913871 w 5878513"/>
              <a:gd name="connsiteY10501" fmla="*/ 3675430 h 4571839"/>
              <a:gd name="connsiteX10502" fmla="*/ 913342 w 5878513"/>
              <a:gd name="connsiteY10502" fmla="*/ 3677018 h 4571839"/>
              <a:gd name="connsiteX10503" fmla="*/ 913342 w 5878513"/>
              <a:gd name="connsiteY10503" fmla="*/ 3668022 h 4571839"/>
              <a:gd name="connsiteX10504" fmla="*/ 913871 w 5878513"/>
              <a:gd name="connsiteY10504" fmla="*/ 3659555 h 4571839"/>
              <a:gd name="connsiteX10505" fmla="*/ 911755 w 5878513"/>
              <a:gd name="connsiteY10505" fmla="*/ 3657439 h 4571839"/>
              <a:gd name="connsiteX10506" fmla="*/ 906992 w 5878513"/>
              <a:gd name="connsiteY10506" fmla="*/ 3658497 h 4571839"/>
              <a:gd name="connsiteX10507" fmla="*/ 905405 w 5878513"/>
              <a:gd name="connsiteY10507" fmla="*/ 3657968 h 4571839"/>
              <a:gd name="connsiteX10508" fmla="*/ 906992 w 5878513"/>
              <a:gd name="connsiteY10508" fmla="*/ 3654264 h 4571839"/>
              <a:gd name="connsiteX10509" fmla="*/ 901701 w 5878513"/>
              <a:gd name="connsiteY10509" fmla="*/ 3646326 h 4571839"/>
              <a:gd name="connsiteX10510" fmla="*/ 898526 w 5878513"/>
              <a:gd name="connsiteY10510" fmla="*/ 3642093 h 4571839"/>
              <a:gd name="connsiteX10511" fmla="*/ 896409 w 5878513"/>
              <a:gd name="connsiteY10511" fmla="*/ 3643680 h 4571839"/>
              <a:gd name="connsiteX10512" fmla="*/ 897996 w 5878513"/>
              <a:gd name="connsiteY10512" fmla="*/ 3646326 h 4571839"/>
              <a:gd name="connsiteX10513" fmla="*/ 891646 w 5878513"/>
              <a:gd name="connsiteY10513" fmla="*/ 3639447 h 4571839"/>
              <a:gd name="connsiteX10514" fmla="*/ 877359 w 5878513"/>
              <a:gd name="connsiteY10514" fmla="*/ 3621455 h 4571839"/>
              <a:gd name="connsiteX10515" fmla="*/ 874713 w 5878513"/>
              <a:gd name="connsiteY10515" fmla="*/ 3611401 h 4571839"/>
              <a:gd name="connsiteX10516" fmla="*/ 872596 w 5878513"/>
              <a:gd name="connsiteY10516" fmla="*/ 3611401 h 4571839"/>
              <a:gd name="connsiteX10517" fmla="*/ 870480 w 5878513"/>
              <a:gd name="connsiteY10517" fmla="*/ 3612989 h 4571839"/>
              <a:gd name="connsiteX10518" fmla="*/ 866776 w 5878513"/>
              <a:gd name="connsiteY10518" fmla="*/ 3598701 h 4571839"/>
              <a:gd name="connsiteX10519" fmla="*/ 851959 w 5878513"/>
              <a:gd name="connsiteY10519" fmla="*/ 3574889 h 4571839"/>
              <a:gd name="connsiteX10520" fmla="*/ 842434 w 5878513"/>
              <a:gd name="connsiteY10520" fmla="*/ 3561130 h 4571839"/>
              <a:gd name="connsiteX10521" fmla="*/ 844550 w 5878513"/>
              <a:gd name="connsiteY10521" fmla="*/ 3561130 h 4571839"/>
              <a:gd name="connsiteX10522" fmla="*/ 846667 w 5878513"/>
              <a:gd name="connsiteY10522" fmla="*/ 3559543 h 4571839"/>
              <a:gd name="connsiteX10523" fmla="*/ 840846 w 5878513"/>
              <a:gd name="connsiteY10523" fmla="*/ 3552134 h 4571839"/>
              <a:gd name="connsiteX10524" fmla="*/ 837671 w 5878513"/>
              <a:gd name="connsiteY10524" fmla="*/ 3541551 h 4571839"/>
              <a:gd name="connsiteX10525" fmla="*/ 843492 w 5878513"/>
              <a:gd name="connsiteY10525" fmla="*/ 3548430 h 4571839"/>
              <a:gd name="connsiteX10526" fmla="*/ 858309 w 5878513"/>
              <a:gd name="connsiteY10526" fmla="*/ 3559014 h 4571839"/>
              <a:gd name="connsiteX10527" fmla="*/ 865188 w 5878513"/>
              <a:gd name="connsiteY10527" fmla="*/ 3569068 h 4571839"/>
              <a:gd name="connsiteX10528" fmla="*/ 865188 w 5878513"/>
              <a:gd name="connsiteY10528" fmla="*/ 3562189 h 4571839"/>
              <a:gd name="connsiteX10529" fmla="*/ 857251 w 5878513"/>
              <a:gd name="connsiteY10529" fmla="*/ 3550547 h 4571839"/>
              <a:gd name="connsiteX10530" fmla="*/ 857251 w 5878513"/>
              <a:gd name="connsiteY10530" fmla="*/ 3543668 h 4571839"/>
              <a:gd name="connsiteX10531" fmla="*/ 856721 w 5878513"/>
              <a:gd name="connsiteY10531" fmla="*/ 3546843 h 4571839"/>
              <a:gd name="connsiteX10532" fmla="*/ 854605 w 5878513"/>
              <a:gd name="connsiteY10532" fmla="*/ 3547372 h 4571839"/>
              <a:gd name="connsiteX10533" fmla="*/ 851430 w 5878513"/>
              <a:gd name="connsiteY10533" fmla="*/ 3540493 h 4571839"/>
              <a:gd name="connsiteX10534" fmla="*/ 851959 w 5878513"/>
              <a:gd name="connsiteY10534" fmla="*/ 3535201 h 4571839"/>
              <a:gd name="connsiteX10535" fmla="*/ 846667 w 5878513"/>
              <a:gd name="connsiteY10535" fmla="*/ 3533084 h 4571839"/>
              <a:gd name="connsiteX10536" fmla="*/ 841375 w 5878513"/>
              <a:gd name="connsiteY10536" fmla="*/ 3525147 h 4571839"/>
              <a:gd name="connsiteX10537" fmla="*/ 836613 w 5878513"/>
              <a:gd name="connsiteY10537" fmla="*/ 3522501 h 4571839"/>
              <a:gd name="connsiteX10538" fmla="*/ 838200 w 5878513"/>
              <a:gd name="connsiteY10538" fmla="*/ 3519855 h 4571839"/>
              <a:gd name="connsiteX10539" fmla="*/ 842434 w 5878513"/>
              <a:gd name="connsiteY10539" fmla="*/ 3519855 h 4571839"/>
              <a:gd name="connsiteX10540" fmla="*/ 841375 w 5878513"/>
              <a:gd name="connsiteY10540" fmla="*/ 3518797 h 4571839"/>
              <a:gd name="connsiteX10541" fmla="*/ 846138 w 5878513"/>
              <a:gd name="connsiteY10541" fmla="*/ 3522501 h 4571839"/>
              <a:gd name="connsiteX10542" fmla="*/ 853546 w 5878513"/>
              <a:gd name="connsiteY10542" fmla="*/ 3533614 h 4571839"/>
              <a:gd name="connsiteX10543" fmla="*/ 860426 w 5878513"/>
              <a:gd name="connsiteY10543" fmla="*/ 3537318 h 4571839"/>
              <a:gd name="connsiteX10544" fmla="*/ 864130 w 5878513"/>
              <a:gd name="connsiteY10544" fmla="*/ 3536789 h 4571839"/>
              <a:gd name="connsiteX10545" fmla="*/ 865717 w 5878513"/>
              <a:gd name="connsiteY10545" fmla="*/ 3538905 h 4571839"/>
              <a:gd name="connsiteX10546" fmla="*/ 862013 w 5878513"/>
              <a:gd name="connsiteY10546" fmla="*/ 3539964 h 4571839"/>
              <a:gd name="connsiteX10547" fmla="*/ 860426 w 5878513"/>
              <a:gd name="connsiteY10547" fmla="*/ 3541551 h 4571839"/>
              <a:gd name="connsiteX10548" fmla="*/ 865717 w 5878513"/>
              <a:gd name="connsiteY10548" fmla="*/ 3543668 h 4571839"/>
              <a:gd name="connsiteX10549" fmla="*/ 872596 w 5878513"/>
              <a:gd name="connsiteY10549" fmla="*/ 3543139 h 4571839"/>
              <a:gd name="connsiteX10550" fmla="*/ 867305 w 5878513"/>
              <a:gd name="connsiteY10550" fmla="*/ 3538376 h 4571839"/>
              <a:gd name="connsiteX10551" fmla="*/ 860426 w 5878513"/>
              <a:gd name="connsiteY10551" fmla="*/ 3526205 h 4571839"/>
              <a:gd name="connsiteX10552" fmla="*/ 855134 w 5878513"/>
              <a:gd name="connsiteY10552" fmla="*/ 3524618 h 4571839"/>
              <a:gd name="connsiteX10553" fmla="*/ 849313 w 5878513"/>
              <a:gd name="connsiteY10553" fmla="*/ 3510330 h 4571839"/>
              <a:gd name="connsiteX10554" fmla="*/ 836084 w 5878513"/>
              <a:gd name="connsiteY10554" fmla="*/ 3490222 h 4571839"/>
              <a:gd name="connsiteX10555" fmla="*/ 826030 w 5878513"/>
              <a:gd name="connsiteY10555" fmla="*/ 3481226 h 4571839"/>
              <a:gd name="connsiteX10556" fmla="*/ 820738 w 5878513"/>
              <a:gd name="connsiteY10556" fmla="*/ 3479109 h 4571839"/>
              <a:gd name="connsiteX10557" fmla="*/ 823913 w 5878513"/>
              <a:gd name="connsiteY10557" fmla="*/ 3475934 h 4571839"/>
              <a:gd name="connsiteX10558" fmla="*/ 823913 w 5878513"/>
              <a:gd name="connsiteY10558" fmla="*/ 3472759 h 4571839"/>
              <a:gd name="connsiteX10559" fmla="*/ 816505 w 5878513"/>
              <a:gd name="connsiteY10559" fmla="*/ 3465351 h 4571839"/>
              <a:gd name="connsiteX10560" fmla="*/ 806450 w 5878513"/>
              <a:gd name="connsiteY10560" fmla="*/ 3450534 h 4571839"/>
              <a:gd name="connsiteX10561" fmla="*/ 797984 w 5878513"/>
              <a:gd name="connsiteY10561" fmla="*/ 3446301 h 4571839"/>
              <a:gd name="connsiteX10562" fmla="*/ 793221 w 5878513"/>
              <a:gd name="connsiteY10562" fmla="*/ 3446830 h 4571839"/>
              <a:gd name="connsiteX10563" fmla="*/ 794280 w 5878513"/>
              <a:gd name="connsiteY10563" fmla="*/ 3443126 h 4571839"/>
              <a:gd name="connsiteX10564" fmla="*/ 798513 w 5878513"/>
              <a:gd name="connsiteY10564" fmla="*/ 3441009 h 4571839"/>
              <a:gd name="connsiteX10565" fmla="*/ 809625 w 5878513"/>
              <a:gd name="connsiteY10565" fmla="*/ 3450005 h 4571839"/>
              <a:gd name="connsiteX10566" fmla="*/ 820209 w 5878513"/>
              <a:gd name="connsiteY10566" fmla="*/ 3465351 h 4571839"/>
              <a:gd name="connsiteX10567" fmla="*/ 827617 w 5878513"/>
              <a:gd name="connsiteY10567" fmla="*/ 3473818 h 4571839"/>
              <a:gd name="connsiteX10568" fmla="*/ 833967 w 5878513"/>
              <a:gd name="connsiteY10568" fmla="*/ 3475934 h 4571839"/>
              <a:gd name="connsiteX10569" fmla="*/ 834496 w 5878513"/>
              <a:gd name="connsiteY10569" fmla="*/ 3473818 h 4571839"/>
              <a:gd name="connsiteX10570" fmla="*/ 831321 w 5878513"/>
              <a:gd name="connsiteY10570" fmla="*/ 3467468 h 4571839"/>
              <a:gd name="connsiteX10571" fmla="*/ 834496 w 5878513"/>
              <a:gd name="connsiteY10571" fmla="*/ 3466938 h 4571839"/>
              <a:gd name="connsiteX10572" fmla="*/ 823913 w 5878513"/>
              <a:gd name="connsiteY10572" fmla="*/ 3453709 h 4571839"/>
              <a:gd name="connsiteX10573" fmla="*/ 802746 w 5878513"/>
              <a:gd name="connsiteY10573" fmla="*/ 3421959 h 4571839"/>
              <a:gd name="connsiteX10574" fmla="*/ 793221 w 5878513"/>
              <a:gd name="connsiteY10574" fmla="*/ 3410847 h 4571839"/>
              <a:gd name="connsiteX10575" fmla="*/ 795867 w 5878513"/>
              <a:gd name="connsiteY10575" fmla="*/ 3408730 h 4571839"/>
              <a:gd name="connsiteX10576" fmla="*/ 798513 w 5878513"/>
              <a:gd name="connsiteY10576" fmla="*/ 3414022 h 4571839"/>
              <a:gd name="connsiteX10577" fmla="*/ 800100 w 5878513"/>
              <a:gd name="connsiteY10577" fmla="*/ 3414022 h 4571839"/>
              <a:gd name="connsiteX10578" fmla="*/ 789517 w 5878513"/>
              <a:gd name="connsiteY10578" fmla="*/ 3399734 h 4571839"/>
              <a:gd name="connsiteX10579" fmla="*/ 775759 w 5878513"/>
              <a:gd name="connsiteY10579" fmla="*/ 3375922 h 4571839"/>
              <a:gd name="connsiteX10580" fmla="*/ 765176 w 5878513"/>
              <a:gd name="connsiteY10580" fmla="*/ 3363751 h 4571839"/>
              <a:gd name="connsiteX10581" fmla="*/ 758296 w 5878513"/>
              <a:gd name="connsiteY10581" fmla="*/ 3360576 h 4571839"/>
              <a:gd name="connsiteX10582" fmla="*/ 760413 w 5878513"/>
              <a:gd name="connsiteY10582" fmla="*/ 3359518 h 4571839"/>
              <a:gd name="connsiteX10583" fmla="*/ 763588 w 5878513"/>
              <a:gd name="connsiteY10583" fmla="*/ 3362163 h 4571839"/>
              <a:gd name="connsiteX10584" fmla="*/ 766234 w 5878513"/>
              <a:gd name="connsiteY10584" fmla="*/ 3361634 h 4571839"/>
              <a:gd name="connsiteX10585" fmla="*/ 760413 w 5878513"/>
              <a:gd name="connsiteY10585" fmla="*/ 3354755 h 4571839"/>
              <a:gd name="connsiteX10586" fmla="*/ 759393 w 5878513"/>
              <a:gd name="connsiteY10586" fmla="*/ 3342008 h 4571839"/>
              <a:gd name="connsiteX10587" fmla="*/ 753847 w 5878513"/>
              <a:gd name="connsiteY10587" fmla="*/ 3335374 h 4571839"/>
              <a:gd name="connsiteX10588" fmla="*/ 749830 w 5878513"/>
              <a:gd name="connsiteY10588" fmla="*/ 3333588 h 4571839"/>
              <a:gd name="connsiteX10589" fmla="*/ 750411 w 5878513"/>
              <a:gd name="connsiteY10589" fmla="*/ 3331264 h 4571839"/>
              <a:gd name="connsiteX10590" fmla="*/ 708555 w 5878513"/>
              <a:gd name="connsiteY10590" fmla="*/ 3281201 h 4571839"/>
              <a:gd name="connsiteX10591" fmla="*/ 708555 w 5878513"/>
              <a:gd name="connsiteY10591" fmla="*/ 3283847 h 4571839"/>
              <a:gd name="connsiteX10592" fmla="*/ 705380 w 5878513"/>
              <a:gd name="connsiteY10592" fmla="*/ 3283318 h 4571839"/>
              <a:gd name="connsiteX10593" fmla="*/ 702205 w 5878513"/>
              <a:gd name="connsiteY10593" fmla="*/ 3281201 h 4571839"/>
              <a:gd name="connsiteX10594" fmla="*/ 700088 w 5878513"/>
              <a:gd name="connsiteY10594" fmla="*/ 3276439 h 4571839"/>
              <a:gd name="connsiteX10595" fmla="*/ 700088 w 5878513"/>
              <a:gd name="connsiteY10595" fmla="*/ 3273264 h 4571839"/>
              <a:gd name="connsiteX10596" fmla="*/ 703263 w 5878513"/>
              <a:gd name="connsiteY10596" fmla="*/ 3274322 h 4571839"/>
              <a:gd name="connsiteX10597" fmla="*/ 655109 w 5878513"/>
              <a:gd name="connsiteY10597" fmla="*/ 3211880 h 4571839"/>
              <a:gd name="connsiteX10598" fmla="*/ 568326 w 5878513"/>
              <a:gd name="connsiteY10598" fmla="*/ 3080647 h 4571839"/>
              <a:gd name="connsiteX10599" fmla="*/ 528638 w 5878513"/>
              <a:gd name="connsiteY10599" fmla="*/ 3011855 h 4571839"/>
              <a:gd name="connsiteX10600" fmla="*/ 559859 w 5878513"/>
              <a:gd name="connsiteY10600" fmla="*/ 3077472 h 4571839"/>
              <a:gd name="connsiteX10601" fmla="*/ 622314 w 5878513"/>
              <a:gd name="connsiteY10601" fmla="*/ 3186427 h 4571839"/>
              <a:gd name="connsiteX10602" fmla="*/ 623328 w 5878513"/>
              <a:gd name="connsiteY10602" fmla="*/ 3188068 h 4571839"/>
              <a:gd name="connsiteX10603" fmla="*/ 626129 w 5878513"/>
              <a:gd name="connsiteY10603" fmla="*/ 3189655 h 4571839"/>
              <a:gd name="connsiteX10604" fmla="*/ 627063 w 5878513"/>
              <a:gd name="connsiteY10604" fmla="*/ 3188068 h 4571839"/>
              <a:gd name="connsiteX10605" fmla="*/ 627063 w 5878513"/>
              <a:gd name="connsiteY10605" fmla="*/ 3190714 h 4571839"/>
              <a:gd name="connsiteX10606" fmla="*/ 626129 w 5878513"/>
              <a:gd name="connsiteY10606" fmla="*/ 3192301 h 4571839"/>
              <a:gd name="connsiteX10607" fmla="*/ 625494 w 5878513"/>
              <a:gd name="connsiteY10607" fmla="*/ 3191974 h 4571839"/>
              <a:gd name="connsiteX10608" fmla="*/ 632355 w 5878513"/>
              <a:gd name="connsiteY10608" fmla="*/ 3203943 h 4571839"/>
              <a:gd name="connsiteX10609" fmla="*/ 641042 w 5878513"/>
              <a:gd name="connsiteY10609" fmla="*/ 3217264 h 4571839"/>
              <a:gd name="connsiteX10610" fmla="*/ 645584 w 5878513"/>
              <a:gd name="connsiteY10610" fmla="*/ 3214526 h 4571839"/>
              <a:gd name="connsiteX10611" fmla="*/ 646113 w 5878513"/>
              <a:gd name="connsiteY10611" fmla="*/ 3219790 h 4571839"/>
              <a:gd name="connsiteX10612" fmla="*/ 649288 w 5878513"/>
              <a:gd name="connsiteY10612" fmla="*/ 3225639 h 4571839"/>
              <a:gd name="connsiteX10613" fmla="*/ 646288 w 5878513"/>
              <a:gd name="connsiteY10613" fmla="*/ 3225308 h 4571839"/>
              <a:gd name="connsiteX10614" fmla="*/ 672042 w 5878513"/>
              <a:gd name="connsiteY10614" fmla="*/ 3264797 h 4571839"/>
              <a:gd name="connsiteX10615" fmla="*/ 695325 w 5878513"/>
              <a:gd name="connsiteY10615" fmla="*/ 3287022 h 4571839"/>
              <a:gd name="connsiteX10616" fmla="*/ 698500 w 5878513"/>
              <a:gd name="connsiteY10616" fmla="*/ 3290726 h 4571839"/>
              <a:gd name="connsiteX10617" fmla="*/ 698500 w 5878513"/>
              <a:gd name="connsiteY10617" fmla="*/ 3294959 h 4571839"/>
              <a:gd name="connsiteX10618" fmla="*/ 696913 w 5878513"/>
              <a:gd name="connsiteY10618" fmla="*/ 3296547 h 4571839"/>
              <a:gd name="connsiteX10619" fmla="*/ 693209 w 5878513"/>
              <a:gd name="connsiteY10619" fmla="*/ 3293372 h 4571839"/>
              <a:gd name="connsiteX10620" fmla="*/ 686859 w 5878513"/>
              <a:gd name="connsiteY10620" fmla="*/ 3287022 h 4571839"/>
              <a:gd name="connsiteX10621" fmla="*/ 693738 w 5878513"/>
              <a:gd name="connsiteY10621" fmla="*/ 3298664 h 4571839"/>
              <a:gd name="connsiteX10622" fmla="*/ 697442 w 5878513"/>
              <a:gd name="connsiteY10622" fmla="*/ 3312951 h 4571839"/>
              <a:gd name="connsiteX10623" fmla="*/ 696384 w 5878513"/>
              <a:gd name="connsiteY10623" fmla="*/ 3320889 h 4571839"/>
              <a:gd name="connsiteX10624" fmla="*/ 693738 w 5878513"/>
              <a:gd name="connsiteY10624" fmla="*/ 3323005 h 4571839"/>
              <a:gd name="connsiteX10625" fmla="*/ 691092 w 5878513"/>
              <a:gd name="connsiteY10625" fmla="*/ 3323534 h 4571839"/>
              <a:gd name="connsiteX10626" fmla="*/ 683155 w 5878513"/>
              <a:gd name="connsiteY10626" fmla="*/ 3323005 h 4571839"/>
              <a:gd name="connsiteX10627" fmla="*/ 679254 w 5878513"/>
              <a:gd name="connsiteY10627" fmla="*/ 3320549 h 4571839"/>
              <a:gd name="connsiteX10628" fmla="*/ 682096 w 5878513"/>
              <a:gd name="connsiteY10628" fmla="*/ 3326474 h 4571839"/>
              <a:gd name="connsiteX10629" fmla="*/ 684213 w 5878513"/>
              <a:gd name="connsiteY10629" fmla="*/ 3336101 h 4571839"/>
              <a:gd name="connsiteX10630" fmla="*/ 684213 w 5878513"/>
              <a:gd name="connsiteY10630" fmla="*/ 3333962 h 4571839"/>
              <a:gd name="connsiteX10631" fmla="*/ 685801 w 5878513"/>
              <a:gd name="connsiteY10631" fmla="*/ 3333962 h 4571839"/>
              <a:gd name="connsiteX10632" fmla="*/ 687917 w 5878513"/>
              <a:gd name="connsiteY10632" fmla="*/ 3340380 h 4571839"/>
              <a:gd name="connsiteX10633" fmla="*/ 691092 w 5878513"/>
              <a:gd name="connsiteY10633" fmla="*/ 3341450 h 4571839"/>
              <a:gd name="connsiteX10634" fmla="*/ 690563 w 5878513"/>
              <a:gd name="connsiteY10634" fmla="*/ 3343054 h 4571839"/>
              <a:gd name="connsiteX10635" fmla="*/ 687917 w 5878513"/>
              <a:gd name="connsiteY10635" fmla="*/ 3342519 h 4571839"/>
              <a:gd name="connsiteX10636" fmla="*/ 687917 w 5878513"/>
              <a:gd name="connsiteY10636" fmla="*/ 3345728 h 4571839"/>
              <a:gd name="connsiteX10637" fmla="*/ 694267 w 5878513"/>
              <a:gd name="connsiteY10637" fmla="*/ 3347868 h 4571839"/>
              <a:gd name="connsiteX10638" fmla="*/ 694267 w 5878513"/>
              <a:gd name="connsiteY10638" fmla="*/ 3354820 h 4571839"/>
              <a:gd name="connsiteX10639" fmla="*/ 702734 w 5878513"/>
              <a:gd name="connsiteY10639" fmla="*/ 3367121 h 4571839"/>
              <a:gd name="connsiteX10640" fmla="*/ 706438 w 5878513"/>
              <a:gd name="connsiteY10640" fmla="*/ 3373004 h 4571839"/>
              <a:gd name="connsiteX10641" fmla="*/ 702734 w 5878513"/>
              <a:gd name="connsiteY10641" fmla="*/ 3373004 h 4571839"/>
              <a:gd name="connsiteX10642" fmla="*/ 696384 w 5878513"/>
              <a:gd name="connsiteY10642" fmla="*/ 3368726 h 4571839"/>
              <a:gd name="connsiteX10643" fmla="*/ 691092 w 5878513"/>
              <a:gd name="connsiteY10643" fmla="*/ 3356960 h 4571839"/>
              <a:gd name="connsiteX10644" fmla="*/ 686330 w 5878513"/>
              <a:gd name="connsiteY10644" fmla="*/ 3352681 h 4571839"/>
              <a:gd name="connsiteX10645" fmla="*/ 685801 w 5878513"/>
              <a:gd name="connsiteY10645" fmla="*/ 3356425 h 4571839"/>
              <a:gd name="connsiteX10646" fmla="*/ 688976 w 5878513"/>
              <a:gd name="connsiteY10646" fmla="*/ 3363378 h 4571839"/>
              <a:gd name="connsiteX10647" fmla="*/ 696913 w 5878513"/>
              <a:gd name="connsiteY10647" fmla="*/ 3374074 h 4571839"/>
              <a:gd name="connsiteX10648" fmla="*/ 700088 w 5878513"/>
              <a:gd name="connsiteY10648" fmla="*/ 3383166 h 4571839"/>
              <a:gd name="connsiteX10649" fmla="*/ 703263 w 5878513"/>
              <a:gd name="connsiteY10649" fmla="*/ 3384771 h 4571839"/>
              <a:gd name="connsiteX10650" fmla="*/ 706967 w 5878513"/>
              <a:gd name="connsiteY10650" fmla="*/ 3381027 h 4571839"/>
              <a:gd name="connsiteX10651" fmla="*/ 710142 w 5878513"/>
              <a:gd name="connsiteY10651" fmla="*/ 3381027 h 4571839"/>
              <a:gd name="connsiteX10652" fmla="*/ 710672 w 5878513"/>
              <a:gd name="connsiteY10652" fmla="*/ 3384771 h 4571839"/>
              <a:gd name="connsiteX10653" fmla="*/ 713847 w 5878513"/>
              <a:gd name="connsiteY10653" fmla="*/ 3392258 h 4571839"/>
              <a:gd name="connsiteX10654" fmla="*/ 717551 w 5878513"/>
              <a:gd name="connsiteY10654" fmla="*/ 3393328 h 4571839"/>
              <a:gd name="connsiteX10655" fmla="*/ 717022 w 5878513"/>
              <a:gd name="connsiteY10655" fmla="*/ 3395467 h 4571839"/>
              <a:gd name="connsiteX10656" fmla="*/ 710142 w 5878513"/>
              <a:gd name="connsiteY10656" fmla="*/ 3390119 h 4571839"/>
              <a:gd name="connsiteX10657" fmla="*/ 708026 w 5878513"/>
              <a:gd name="connsiteY10657" fmla="*/ 3386375 h 4571839"/>
              <a:gd name="connsiteX10658" fmla="*/ 706967 w 5878513"/>
              <a:gd name="connsiteY10658" fmla="*/ 3387980 h 4571839"/>
              <a:gd name="connsiteX10659" fmla="*/ 708026 w 5878513"/>
              <a:gd name="connsiteY10659" fmla="*/ 3389584 h 4571839"/>
              <a:gd name="connsiteX10660" fmla="*/ 706438 w 5878513"/>
              <a:gd name="connsiteY10660" fmla="*/ 3389584 h 4571839"/>
              <a:gd name="connsiteX10661" fmla="*/ 704851 w 5878513"/>
              <a:gd name="connsiteY10661" fmla="*/ 3387980 h 4571839"/>
              <a:gd name="connsiteX10662" fmla="*/ 705380 w 5878513"/>
              <a:gd name="connsiteY10662" fmla="*/ 3393328 h 4571839"/>
              <a:gd name="connsiteX10663" fmla="*/ 706438 w 5878513"/>
              <a:gd name="connsiteY10663" fmla="*/ 3398676 h 4571839"/>
              <a:gd name="connsiteX10664" fmla="*/ 676805 w 5878513"/>
              <a:gd name="connsiteY10664" fmla="*/ 3349472 h 4571839"/>
              <a:gd name="connsiteX10665" fmla="*/ 646113 w 5878513"/>
              <a:gd name="connsiteY10665" fmla="*/ 3300268 h 4571839"/>
              <a:gd name="connsiteX10666" fmla="*/ 649817 w 5878513"/>
              <a:gd name="connsiteY10666" fmla="*/ 3300268 h 4571839"/>
              <a:gd name="connsiteX10667" fmla="*/ 654580 w 5878513"/>
              <a:gd name="connsiteY10667" fmla="*/ 3309360 h 4571839"/>
              <a:gd name="connsiteX10668" fmla="*/ 656167 w 5878513"/>
              <a:gd name="connsiteY10668" fmla="*/ 3311499 h 4571839"/>
              <a:gd name="connsiteX10669" fmla="*/ 657755 w 5878513"/>
              <a:gd name="connsiteY10669" fmla="*/ 3307221 h 4571839"/>
              <a:gd name="connsiteX10670" fmla="*/ 653521 w 5878513"/>
              <a:gd name="connsiteY10670" fmla="*/ 3301872 h 4571839"/>
              <a:gd name="connsiteX10671" fmla="*/ 656696 w 5878513"/>
              <a:gd name="connsiteY10671" fmla="*/ 3301872 h 4571839"/>
              <a:gd name="connsiteX10672" fmla="*/ 657273 w 5878513"/>
              <a:gd name="connsiteY10672" fmla="*/ 3300123 h 4571839"/>
              <a:gd name="connsiteX10673" fmla="*/ 643163 w 5878513"/>
              <a:gd name="connsiteY10673" fmla="*/ 3281202 h 4571839"/>
              <a:gd name="connsiteX10674" fmla="*/ 640821 w 5878513"/>
              <a:gd name="connsiteY10674" fmla="*/ 3281202 h 4571839"/>
              <a:gd name="connsiteX10675" fmla="*/ 633942 w 5878513"/>
              <a:gd name="connsiteY10675" fmla="*/ 3275090 h 4571839"/>
              <a:gd name="connsiteX10676" fmla="*/ 631825 w 5878513"/>
              <a:gd name="connsiteY10676" fmla="*/ 3270089 h 4571839"/>
              <a:gd name="connsiteX10677" fmla="*/ 637646 w 5878513"/>
              <a:gd name="connsiteY10677" fmla="*/ 3275090 h 4571839"/>
              <a:gd name="connsiteX10678" fmla="*/ 640488 w 5878513"/>
              <a:gd name="connsiteY10678" fmla="*/ 3277616 h 4571839"/>
              <a:gd name="connsiteX10679" fmla="*/ 636059 w 5878513"/>
              <a:gd name="connsiteY10679" fmla="*/ 3271676 h 4571839"/>
              <a:gd name="connsiteX10680" fmla="*/ 591080 w 5878513"/>
              <a:gd name="connsiteY10680" fmla="*/ 3207118 h 4571839"/>
              <a:gd name="connsiteX10681" fmla="*/ 570971 w 5878513"/>
              <a:gd name="connsiteY10681" fmla="*/ 3173780 h 4571839"/>
              <a:gd name="connsiteX10682" fmla="*/ 561446 w 5878513"/>
              <a:gd name="connsiteY10682" fmla="*/ 3160022 h 4571839"/>
              <a:gd name="connsiteX10683" fmla="*/ 549275 w 5878513"/>
              <a:gd name="connsiteY10683" fmla="*/ 3146793 h 4571839"/>
              <a:gd name="connsiteX10684" fmla="*/ 577321 w 5878513"/>
              <a:gd name="connsiteY10684" fmla="*/ 3201297 h 4571839"/>
              <a:gd name="connsiteX10685" fmla="*/ 640292 w 5878513"/>
              <a:gd name="connsiteY10685" fmla="*/ 3306072 h 4571839"/>
              <a:gd name="connsiteX10686" fmla="*/ 675746 w 5878513"/>
              <a:gd name="connsiteY10686" fmla="*/ 3356343 h 4571839"/>
              <a:gd name="connsiteX10687" fmla="*/ 678392 w 5878513"/>
              <a:gd name="connsiteY10687" fmla="*/ 3361105 h 4571839"/>
              <a:gd name="connsiteX10688" fmla="*/ 681038 w 5878513"/>
              <a:gd name="connsiteY10688" fmla="*/ 3368514 h 4571839"/>
              <a:gd name="connsiteX10689" fmla="*/ 679450 w 5878513"/>
              <a:gd name="connsiteY10689" fmla="*/ 3370101 h 4571839"/>
              <a:gd name="connsiteX10690" fmla="*/ 677863 w 5878513"/>
              <a:gd name="connsiteY10690" fmla="*/ 3371689 h 4571839"/>
              <a:gd name="connsiteX10691" fmla="*/ 670984 w 5878513"/>
              <a:gd name="connsiteY10691" fmla="*/ 3367984 h 4571839"/>
              <a:gd name="connsiteX10692" fmla="*/ 667280 w 5878513"/>
              <a:gd name="connsiteY10692" fmla="*/ 3364280 h 4571839"/>
              <a:gd name="connsiteX10693" fmla="*/ 629709 w 5878513"/>
              <a:gd name="connsiteY10693" fmla="*/ 3324593 h 4571839"/>
              <a:gd name="connsiteX10694" fmla="*/ 561446 w 5878513"/>
              <a:gd name="connsiteY10694" fmla="*/ 3237809 h 4571839"/>
              <a:gd name="connsiteX10695" fmla="*/ 500063 w 5878513"/>
              <a:gd name="connsiteY10695" fmla="*/ 3144676 h 4571839"/>
              <a:gd name="connsiteX10696" fmla="*/ 447146 w 5878513"/>
              <a:gd name="connsiteY10696" fmla="*/ 3046251 h 4571839"/>
              <a:gd name="connsiteX10697" fmla="*/ 423863 w 5878513"/>
              <a:gd name="connsiteY10697" fmla="*/ 2995451 h 4571839"/>
              <a:gd name="connsiteX10698" fmla="*/ 378884 w 5878513"/>
              <a:gd name="connsiteY10698" fmla="*/ 2933539 h 4571839"/>
              <a:gd name="connsiteX10699" fmla="*/ 337080 w 5878513"/>
              <a:gd name="connsiteY10699" fmla="*/ 2867393 h 4571839"/>
              <a:gd name="connsiteX10700" fmla="*/ 340255 w 5878513"/>
              <a:gd name="connsiteY10700" fmla="*/ 2877447 h 4571839"/>
              <a:gd name="connsiteX10701" fmla="*/ 342371 w 5878513"/>
              <a:gd name="connsiteY10701" fmla="*/ 2886443 h 4571839"/>
              <a:gd name="connsiteX10702" fmla="*/ 352425 w 5878513"/>
              <a:gd name="connsiteY10702" fmla="*/ 2915547 h 4571839"/>
              <a:gd name="connsiteX10703" fmla="*/ 375180 w 5878513"/>
              <a:gd name="connsiteY10703" fmla="*/ 2971110 h 4571839"/>
              <a:gd name="connsiteX10704" fmla="*/ 415925 w 5878513"/>
              <a:gd name="connsiteY10704" fmla="*/ 3048897 h 4571839"/>
              <a:gd name="connsiteX10705" fmla="*/ 446088 w 5878513"/>
              <a:gd name="connsiteY10705" fmla="*/ 3097580 h 4571839"/>
              <a:gd name="connsiteX10706" fmla="*/ 511175 w 5878513"/>
              <a:gd name="connsiteY10706" fmla="*/ 3190184 h 4571839"/>
              <a:gd name="connsiteX10707" fmla="*/ 582084 w 5878513"/>
              <a:gd name="connsiteY10707" fmla="*/ 3283318 h 4571839"/>
              <a:gd name="connsiteX10708" fmla="*/ 584200 w 5878513"/>
              <a:gd name="connsiteY10708" fmla="*/ 3288080 h 4571839"/>
              <a:gd name="connsiteX10709" fmla="*/ 584200 w 5878513"/>
              <a:gd name="connsiteY10709" fmla="*/ 3290726 h 4571839"/>
              <a:gd name="connsiteX10710" fmla="*/ 582084 w 5878513"/>
              <a:gd name="connsiteY10710" fmla="*/ 3291784 h 4571839"/>
              <a:gd name="connsiteX10711" fmla="*/ 577850 w 5878513"/>
              <a:gd name="connsiteY10711" fmla="*/ 3288080 h 4571839"/>
              <a:gd name="connsiteX10712" fmla="*/ 542396 w 5878513"/>
              <a:gd name="connsiteY10712" fmla="*/ 3243101 h 4571839"/>
              <a:gd name="connsiteX10713" fmla="*/ 474663 w 5878513"/>
              <a:gd name="connsiteY10713" fmla="*/ 3153672 h 4571839"/>
              <a:gd name="connsiteX10714" fmla="*/ 442384 w 5878513"/>
              <a:gd name="connsiteY10714" fmla="*/ 3104989 h 4571839"/>
              <a:gd name="connsiteX10715" fmla="*/ 393700 w 5878513"/>
              <a:gd name="connsiteY10715" fmla="*/ 3023497 h 4571839"/>
              <a:gd name="connsiteX10716" fmla="*/ 349250 w 5878513"/>
              <a:gd name="connsiteY10716" fmla="*/ 2942535 h 4571839"/>
              <a:gd name="connsiteX10717" fmla="*/ 366713 w 5878513"/>
              <a:gd name="connsiteY10717" fmla="*/ 2985397 h 4571839"/>
              <a:gd name="connsiteX10718" fmla="*/ 406400 w 5878513"/>
              <a:gd name="connsiteY10718" fmla="*/ 3066889 h 4571839"/>
              <a:gd name="connsiteX10719" fmla="*/ 452967 w 5878513"/>
              <a:gd name="connsiteY10719" fmla="*/ 3144676 h 4571839"/>
              <a:gd name="connsiteX10720" fmla="*/ 503238 w 5878513"/>
              <a:gd name="connsiteY10720" fmla="*/ 3220347 h 4571839"/>
              <a:gd name="connsiteX10721" fmla="*/ 529167 w 5878513"/>
              <a:gd name="connsiteY10721" fmla="*/ 3257389 h 4571839"/>
              <a:gd name="connsiteX10722" fmla="*/ 533930 w 5878513"/>
              <a:gd name="connsiteY10722" fmla="*/ 3263739 h 4571839"/>
              <a:gd name="connsiteX10723" fmla="*/ 535517 w 5878513"/>
              <a:gd name="connsiteY10723" fmla="*/ 3270618 h 4571839"/>
              <a:gd name="connsiteX10724" fmla="*/ 537105 w 5878513"/>
              <a:gd name="connsiteY10724" fmla="*/ 3270618 h 4571839"/>
              <a:gd name="connsiteX10725" fmla="*/ 539221 w 5878513"/>
              <a:gd name="connsiteY10725" fmla="*/ 3271147 h 4571839"/>
              <a:gd name="connsiteX10726" fmla="*/ 556684 w 5878513"/>
              <a:gd name="connsiteY10726" fmla="*/ 3288080 h 4571839"/>
              <a:gd name="connsiteX10727" fmla="*/ 574146 w 5878513"/>
              <a:gd name="connsiteY10727" fmla="*/ 3306072 h 4571839"/>
              <a:gd name="connsiteX10728" fmla="*/ 577321 w 5878513"/>
              <a:gd name="connsiteY10728" fmla="*/ 3309776 h 4571839"/>
              <a:gd name="connsiteX10729" fmla="*/ 577850 w 5878513"/>
              <a:gd name="connsiteY10729" fmla="*/ 3314539 h 4571839"/>
              <a:gd name="connsiteX10730" fmla="*/ 576263 w 5878513"/>
              <a:gd name="connsiteY10730" fmla="*/ 3316126 h 4571839"/>
              <a:gd name="connsiteX10731" fmla="*/ 572559 w 5878513"/>
              <a:gd name="connsiteY10731" fmla="*/ 3314009 h 4571839"/>
              <a:gd name="connsiteX10732" fmla="*/ 556155 w 5878513"/>
              <a:gd name="connsiteY10732" fmla="*/ 3295489 h 4571839"/>
              <a:gd name="connsiteX10733" fmla="*/ 539221 w 5878513"/>
              <a:gd name="connsiteY10733" fmla="*/ 3280143 h 4571839"/>
              <a:gd name="connsiteX10734" fmla="*/ 536046 w 5878513"/>
              <a:gd name="connsiteY10734" fmla="*/ 3277497 h 4571839"/>
              <a:gd name="connsiteX10735" fmla="*/ 534459 w 5878513"/>
              <a:gd name="connsiteY10735" fmla="*/ 3274322 h 4571839"/>
              <a:gd name="connsiteX10736" fmla="*/ 532871 w 5878513"/>
              <a:gd name="connsiteY10736" fmla="*/ 3274851 h 4571839"/>
              <a:gd name="connsiteX10737" fmla="*/ 528638 w 5878513"/>
              <a:gd name="connsiteY10737" fmla="*/ 3273264 h 4571839"/>
              <a:gd name="connsiteX10738" fmla="*/ 525463 w 5878513"/>
              <a:gd name="connsiteY10738" fmla="*/ 3270618 h 4571839"/>
              <a:gd name="connsiteX10739" fmla="*/ 494771 w 5878513"/>
              <a:gd name="connsiteY10739" fmla="*/ 3236222 h 4571839"/>
              <a:gd name="connsiteX10740" fmla="*/ 440267 w 5878513"/>
              <a:gd name="connsiteY10740" fmla="*/ 3161609 h 4571839"/>
              <a:gd name="connsiteX10741" fmla="*/ 390525 w 5878513"/>
              <a:gd name="connsiteY10741" fmla="*/ 3080647 h 4571839"/>
              <a:gd name="connsiteX10742" fmla="*/ 346605 w 5878513"/>
              <a:gd name="connsiteY10742" fmla="*/ 2995980 h 4571839"/>
              <a:gd name="connsiteX10743" fmla="*/ 326496 w 5878513"/>
              <a:gd name="connsiteY10743" fmla="*/ 2952589 h 4571839"/>
              <a:gd name="connsiteX10744" fmla="*/ 323321 w 5878513"/>
              <a:gd name="connsiteY10744" fmla="*/ 2952060 h 4571839"/>
              <a:gd name="connsiteX10745" fmla="*/ 319088 w 5878513"/>
              <a:gd name="connsiteY10745" fmla="*/ 2949414 h 4571839"/>
              <a:gd name="connsiteX10746" fmla="*/ 312738 w 5878513"/>
              <a:gd name="connsiteY10746" fmla="*/ 2943593 h 4571839"/>
              <a:gd name="connsiteX10747" fmla="*/ 300567 w 5878513"/>
              <a:gd name="connsiteY10747" fmla="*/ 2922955 h 4571839"/>
              <a:gd name="connsiteX10748" fmla="*/ 296863 w 5878513"/>
              <a:gd name="connsiteY10748" fmla="*/ 2910255 h 4571839"/>
              <a:gd name="connsiteX10749" fmla="*/ 294746 w 5878513"/>
              <a:gd name="connsiteY10749" fmla="*/ 2896497 h 4571839"/>
              <a:gd name="connsiteX10750" fmla="*/ 275696 w 5878513"/>
              <a:gd name="connsiteY10750" fmla="*/ 2815005 h 4571839"/>
              <a:gd name="connsiteX10751" fmla="*/ 261938 w 5878513"/>
              <a:gd name="connsiteY10751" fmla="*/ 2734043 h 4571839"/>
              <a:gd name="connsiteX10752" fmla="*/ 254000 w 5878513"/>
              <a:gd name="connsiteY10752" fmla="*/ 2717110 h 4571839"/>
              <a:gd name="connsiteX10753" fmla="*/ 248180 w 5878513"/>
              <a:gd name="connsiteY10753" fmla="*/ 2697530 h 4571839"/>
              <a:gd name="connsiteX10754" fmla="*/ 222250 w 5878513"/>
              <a:gd name="connsiteY10754" fmla="*/ 2630326 h 4571839"/>
              <a:gd name="connsiteX10755" fmla="*/ 201613 w 5878513"/>
              <a:gd name="connsiteY10755" fmla="*/ 2561005 h 4571839"/>
              <a:gd name="connsiteX10756" fmla="*/ 199496 w 5878513"/>
              <a:gd name="connsiteY10756" fmla="*/ 2564710 h 4571839"/>
              <a:gd name="connsiteX10757" fmla="*/ 196321 w 5878513"/>
              <a:gd name="connsiteY10757" fmla="*/ 2566297 h 4571839"/>
              <a:gd name="connsiteX10758" fmla="*/ 191559 w 5878513"/>
              <a:gd name="connsiteY10758" fmla="*/ 2565768 h 4571839"/>
              <a:gd name="connsiteX10759" fmla="*/ 184680 w 5878513"/>
              <a:gd name="connsiteY10759" fmla="*/ 2552539 h 4571839"/>
              <a:gd name="connsiteX10760" fmla="*/ 183092 w 5878513"/>
              <a:gd name="connsiteY10760" fmla="*/ 2543014 h 4571839"/>
              <a:gd name="connsiteX10761" fmla="*/ 179388 w 5878513"/>
              <a:gd name="connsiteY10761" fmla="*/ 2523964 h 4571839"/>
              <a:gd name="connsiteX10762" fmla="*/ 184150 w 5878513"/>
              <a:gd name="connsiteY10762" fmla="*/ 2580055 h 4571839"/>
              <a:gd name="connsiteX10763" fmla="*/ 184150 w 5878513"/>
              <a:gd name="connsiteY10763" fmla="*/ 2584818 h 4571839"/>
              <a:gd name="connsiteX10764" fmla="*/ 184150 w 5878513"/>
              <a:gd name="connsiteY10764" fmla="*/ 2588522 h 4571839"/>
              <a:gd name="connsiteX10765" fmla="*/ 189442 w 5878513"/>
              <a:gd name="connsiteY10765" fmla="*/ 2619214 h 4571839"/>
              <a:gd name="connsiteX10766" fmla="*/ 195263 w 5878513"/>
              <a:gd name="connsiteY10766" fmla="*/ 2650964 h 4571839"/>
              <a:gd name="connsiteX10767" fmla="*/ 211667 w 5878513"/>
              <a:gd name="connsiteY10767" fmla="*/ 2719755 h 4571839"/>
              <a:gd name="connsiteX10768" fmla="*/ 254000 w 5878513"/>
              <a:gd name="connsiteY10768" fmla="*/ 2852047 h 4571839"/>
              <a:gd name="connsiteX10769" fmla="*/ 308505 w 5878513"/>
              <a:gd name="connsiteY10769" fmla="*/ 2977989 h 4571839"/>
              <a:gd name="connsiteX10770" fmla="*/ 374650 w 5878513"/>
              <a:gd name="connsiteY10770" fmla="*/ 3096522 h 4571839"/>
              <a:gd name="connsiteX10771" fmla="*/ 411163 w 5878513"/>
              <a:gd name="connsiteY10771" fmla="*/ 3153143 h 4571839"/>
              <a:gd name="connsiteX10772" fmla="*/ 414338 w 5878513"/>
              <a:gd name="connsiteY10772" fmla="*/ 3157376 h 4571839"/>
              <a:gd name="connsiteX10773" fmla="*/ 415925 w 5878513"/>
              <a:gd name="connsiteY10773" fmla="*/ 3162139 h 4571839"/>
              <a:gd name="connsiteX10774" fmla="*/ 414338 w 5878513"/>
              <a:gd name="connsiteY10774" fmla="*/ 3164255 h 4571839"/>
              <a:gd name="connsiteX10775" fmla="*/ 411163 w 5878513"/>
              <a:gd name="connsiteY10775" fmla="*/ 3162139 h 4571839"/>
              <a:gd name="connsiteX10776" fmla="*/ 355600 w 5878513"/>
              <a:gd name="connsiteY10776" fmla="*/ 3097580 h 4571839"/>
              <a:gd name="connsiteX10777" fmla="*/ 302684 w 5878513"/>
              <a:gd name="connsiteY10777" fmla="*/ 3030905 h 4571839"/>
              <a:gd name="connsiteX10778" fmla="*/ 277813 w 5878513"/>
              <a:gd name="connsiteY10778" fmla="*/ 2995980 h 4571839"/>
              <a:gd name="connsiteX10779" fmla="*/ 231246 w 5878513"/>
              <a:gd name="connsiteY10779" fmla="*/ 2918193 h 4571839"/>
              <a:gd name="connsiteX10780" fmla="*/ 210609 w 5878513"/>
              <a:gd name="connsiteY10780" fmla="*/ 2874801 h 4571839"/>
              <a:gd name="connsiteX10781" fmla="*/ 187326 w 5878513"/>
              <a:gd name="connsiteY10781" fmla="*/ 2821885 h 4571839"/>
              <a:gd name="connsiteX10782" fmla="*/ 146050 w 5878513"/>
              <a:gd name="connsiteY10782" fmla="*/ 2712876 h 4571839"/>
              <a:gd name="connsiteX10783" fmla="*/ 112184 w 5878513"/>
              <a:gd name="connsiteY10783" fmla="*/ 2602280 h 4571839"/>
              <a:gd name="connsiteX10784" fmla="*/ 84138 w 5878513"/>
              <a:gd name="connsiteY10784" fmla="*/ 2489568 h 4571839"/>
              <a:gd name="connsiteX10785" fmla="*/ 71967 w 5878513"/>
              <a:gd name="connsiteY10785" fmla="*/ 2432418 h 4571839"/>
              <a:gd name="connsiteX10786" fmla="*/ 59796 w 5878513"/>
              <a:gd name="connsiteY10786" fmla="*/ 2314414 h 4571839"/>
              <a:gd name="connsiteX10787" fmla="*/ 37571 w 5878513"/>
              <a:gd name="connsiteY10787" fmla="*/ 2084226 h 4571839"/>
              <a:gd name="connsiteX10788" fmla="*/ 29105 w 5878513"/>
              <a:gd name="connsiteY10788" fmla="*/ 1966222 h 4571839"/>
              <a:gd name="connsiteX10789" fmla="*/ 26459 w 5878513"/>
              <a:gd name="connsiteY10789" fmla="*/ 1885789 h 4571839"/>
              <a:gd name="connsiteX10790" fmla="*/ 23813 w 5878513"/>
              <a:gd name="connsiteY10790" fmla="*/ 1730743 h 4571839"/>
              <a:gd name="connsiteX10791" fmla="*/ 30692 w 5878513"/>
              <a:gd name="connsiteY10791" fmla="*/ 1502672 h 4571839"/>
              <a:gd name="connsiteX10792" fmla="*/ 38630 w 5878513"/>
              <a:gd name="connsiteY10792" fmla="*/ 1353447 h 4571839"/>
              <a:gd name="connsiteX10793" fmla="*/ 39159 w 5878513"/>
              <a:gd name="connsiteY10793" fmla="*/ 1325930 h 4571839"/>
              <a:gd name="connsiteX10794" fmla="*/ 48155 w 5878513"/>
              <a:gd name="connsiteY10794" fmla="*/ 1275659 h 4571839"/>
              <a:gd name="connsiteX10795" fmla="*/ 65088 w 5878513"/>
              <a:gd name="connsiteY10795" fmla="*/ 1235443 h 4571839"/>
              <a:gd name="connsiteX10796" fmla="*/ 80963 w 5878513"/>
              <a:gd name="connsiteY10796" fmla="*/ 1214805 h 4571839"/>
              <a:gd name="connsiteX10797" fmla="*/ 92605 w 5878513"/>
              <a:gd name="connsiteY10797" fmla="*/ 1207397 h 4571839"/>
              <a:gd name="connsiteX10798" fmla="*/ 98425 w 5878513"/>
              <a:gd name="connsiteY10798" fmla="*/ 1204751 h 4571839"/>
              <a:gd name="connsiteX10799" fmla="*/ 106363 w 5878513"/>
              <a:gd name="connsiteY10799" fmla="*/ 1204222 h 4571839"/>
              <a:gd name="connsiteX10800" fmla="*/ 120121 w 5878513"/>
              <a:gd name="connsiteY10800" fmla="*/ 1208455 h 4571839"/>
              <a:gd name="connsiteX10801" fmla="*/ 132821 w 5878513"/>
              <a:gd name="connsiteY10801" fmla="*/ 1220097 h 4571839"/>
              <a:gd name="connsiteX10802" fmla="*/ 142875 w 5878513"/>
              <a:gd name="connsiteY10802" fmla="*/ 1238618 h 4571839"/>
              <a:gd name="connsiteX10803" fmla="*/ 147638 w 5878513"/>
              <a:gd name="connsiteY10803" fmla="*/ 1249730 h 4571839"/>
              <a:gd name="connsiteX10804" fmla="*/ 149226 w 5878513"/>
              <a:gd name="connsiteY10804" fmla="*/ 1231739 h 4571839"/>
              <a:gd name="connsiteX10805" fmla="*/ 154517 w 5878513"/>
              <a:gd name="connsiteY10805" fmla="*/ 1203164 h 4571839"/>
              <a:gd name="connsiteX10806" fmla="*/ 158751 w 5878513"/>
              <a:gd name="connsiteY10806" fmla="*/ 1183584 h 4571839"/>
              <a:gd name="connsiteX10807" fmla="*/ 172509 w 5878513"/>
              <a:gd name="connsiteY10807" fmla="*/ 1151305 h 4571839"/>
              <a:gd name="connsiteX10808" fmla="*/ 180975 w 5878513"/>
              <a:gd name="connsiteY10808" fmla="*/ 1140193 h 4571839"/>
              <a:gd name="connsiteX10809" fmla="*/ 195263 w 5878513"/>
              <a:gd name="connsiteY10809" fmla="*/ 1120084 h 4571839"/>
              <a:gd name="connsiteX10810" fmla="*/ 215900 w 5878513"/>
              <a:gd name="connsiteY10810" fmla="*/ 1099976 h 4571839"/>
              <a:gd name="connsiteX10811" fmla="*/ 254000 w 5878513"/>
              <a:gd name="connsiteY10811" fmla="*/ 1050942 h 4571839"/>
              <a:gd name="connsiteX10812" fmla="*/ 274638 w 5878513"/>
              <a:gd name="connsiteY10812" fmla="*/ 1032949 h 4571839"/>
              <a:gd name="connsiteX10813" fmla="*/ 284692 w 5878513"/>
              <a:gd name="connsiteY10813" fmla="*/ 1038239 h 4571839"/>
              <a:gd name="connsiteX10814" fmla="*/ 287867 w 5878513"/>
              <a:gd name="connsiteY10814" fmla="*/ 1032949 h 4571839"/>
              <a:gd name="connsiteX10815" fmla="*/ 294360 w 5878513"/>
              <a:gd name="connsiteY10815" fmla="*/ 1021961 h 4571839"/>
              <a:gd name="connsiteX10816" fmla="*/ 291042 w 5878513"/>
              <a:gd name="connsiteY10816" fmla="*/ 1017833 h 4571839"/>
              <a:gd name="connsiteX10817" fmla="*/ 267759 w 5878513"/>
              <a:gd name="connsiteY10817" fmla="*/ 982914 h 4571839"/>
              <a:gd name="connsiteX10818" fmla="*/ 244475 w 5878513"/>
              <a:gd name="connsiteY10818" fmla="*/ 946433 h 4571839"/>
              <a:gd name="connsiteX10819" fmla="*/ 202142 w 5878513"/>
              <a:gd name="connsiteY10819" fmla="*/ 867098 h 4571839"/>
              <a:gd name="connsiteX10820" fmla="*/ 183621 w 5878513"/>
              <a:gd name="connsiteY10820" fmla="*/ 824261 h 4571839"/>
              <a:gd name="connsiteX10821" fmla="*/ 176213 w 5878513"/>
              <a:gd name="connsiteY10821" fmla="*/ 807876 h 4571839"/>
              <a:gd name="connsiteX10822" fmla="*/ 169863 w 5878513"/>
              <a:gd name="connsiteY10822" fmla="*/ 774029 h 4571839"/>
              <a:gd name="connsiteX10823" fmla="*/ 175155 w 5878513"/>
              <a:gd name="connsiteY10823" fmla="*/ 743886 h 4571839"/>
              <a:gd name="connsiteX10824" fmla="*/ 188913 w 5878513"/>
              <a:gd name="connsiteY10824" fmla="*/ 721147 h 4571839"/>
              <a:gd name="connsiteX10825" fmla="*/ 199496 w 5878513"/>
              <a:gd name="connsiteY10825" fmla="*/ 714275 h 4571839"/>
              <a:gd name="connsiteX10826" fmla="*/ 206375 w 5878513"/>
              <a:gd name="connsiteY10826" fmla="*/ 711102 h 4571839"/>
              <a:gd name="connsiteX10827" fmla="*/ 221192 w 5878513"/>
              <a:gd name="connsiteY10827" fmla="*/ 709515 h 4571839"/>
              <a:gd name="connsiteX10828" fmla="*/ 242359 w 5878513"/>
              <a:gd name="connsiteY10828" fmla="*/ 714804 h 4571839"/>
              <a:gd name="connsiteX10829" fmla="*/ 256117 w 5878513"/>
              <a:gd name="connsiteY10829" fmla="*/ 724846 h 4571839"/>
              <a:gd name="connsiteX10830" fmla="*/ 254530 w 5878513"/>
              <a:gd name="connsiteY10830" fmla="*/ 719561 h 4571839"/>
              <a:gd name="connsiteX10831" fmla="*/ 252942 w 5878513"/>
              <a:gd name="connsiteY10831" fmla="*/ 714275 h 4571839"/>
              <a:gd name="connsiteX10832" fmla="*/ 252413 w 5878513"/>
              <a:gd name="connsiteY10832" fmla="*/ 695764 h 4571839"/>
              <a:gd name="connsiteX10833" fmla="*/ 252413 w 5878513"/>
              <a:gd name="connsiteY10833" fmla="*/ 683606 h 4571839"/>
              <a:gd name="connsiteX10834" fmla="*/ 259292 w 5878513"/>
              <a:gd name="connsiteY10834" fmla="*/ 660862 h 4571839"/>
              <a:gd name="connsiteX10835" fmla="*/ 265113 w 5878513"/>
              <a:gd name="connsiteY10835" fmla="*/ 651339 h 4571839"/>
              <a:gd name="connsiteX10836" fmla="*/ 275696 w 5878513"/>
              <a:gd name="connsiteY10836" fmla="*/ 637057 h 4571839"/>
              <a:gd name="connsiteX10837" fmla="*/ 292100 w 5878513"/>
              <a:gd name="connsiteY10837" fmla="*/ 620137 h 4571839"/>
              <a:gd name="connsiteX10838" fmla="*/ 304712 w 5878513"/>
              <a:gd name="connsiteY10838" fmla="*/ 606458 h 4571839"/>
              <a:gd name="connsiteX10839" fmla="*/ 299508 w 5878513"/>
              <a:gd name="connsiteY10839" fmla="*/ 602731 h 4571839"/>
              <a:gd name="connsiteX10840" fmla="*/ 293158 w 5878513"/>
              <a:gd name="connsiteY10840" fmla="*/ 599552 h 4571839"/>
              <a:gd name="connsiteX10841" fmla="*/ 286279 w 5878513"/>
              <a:gd name="connsiteY10841" fmla="*/ 587367 h 4571839"/>
              <a:gd name="connsiteX10842" fmla="*/ 285750 w 5878513"/>
              <a:gd name="connsiteY10842" fmla="*/ 569897 h 4571839"/>
              <a:gd name="connsiteX10843" fmla="*/ 291571 w 5878513"/>
              <a:gd name="connsiteY10843" fmla="*/ 550310 h 4571839"/>
              <a:gd name="connsiteX10844" fmla="*/ 296862 w 5878513"/>
              <a:gd name="connsiteY10844" fmla="*/ 538662 h 4571839"/>
              <a:gd name="connsiteX10845" fmla="*/ 304800 w 5878513"/>
              <a:gd name="connsiteY10845" fmla="*/ 526501 h 4571839"/>
              <a:gd name="connsiteX10846" fmla="*/ 323850 w 5878513"/>
              <a:gd name="connsiteY10846" fmla="*/ 507459 h 4571839"/>
              <a:gd name="connsiteX10847" fmla="*/ 334433 w 5878513"/>
              <a:gd name="connsiteY10847" fmla="*/ 502168 h 4571839"/>
              <a:gd name="connsiteX10848" fmla="*/ 330729 w 5878513"/>
              <a:gd name="connsiteY10848" fmla="*/ 498993 h 4571839"/>
              <a:gd name="connsiteX10849" fmla="*/ 325967 w 5878513"/>
              <a:gd name="connsiteY10849" fmla="*/ 491589 h 4571839"/>
              <a:gd name="connsiteX10850" fmla="*/ 323850 w 5878513"/>
              <a:gd name="connsiteY10850" fmla="*/ 486300 h 4571839"/>
              <a:gd name="connsiteX10851" fmla="*/ 322262 w 5878513"/>
              <a:gd name="connsiteY10851" fmla="*/ 470964 h 4571839"/>
              <a:gd name="connsiteX10852" fmla="*/ 323850 w 5878513"/>
              <a:gd name="connsiteY10852" fmla="*/ 462494 h 4571839"/>
              <a:gd name="connsiteX10853" fmla="*/ 327025 w 5878513"/>
              <a:gd name="connsiteY10853" fmla="*/ 448208 h 4571839"/>
              <a:gd name="connsiteX10854" fmla="*/ 334433 w 5878513"/>
              <a:gd name="connsiteY10854" fmla="*/ 409057 h 4571839"/>
              <a:gd name="connsiteX10855" fmla="*/ 341842 w 5878513"/>
              <a:gd name="connsiteY10855" fmla="*/ 370433 h 4571839"/>
              <a:gd name="connsiteX10856" fmla="*/ 348721 w 5878513"/>
              <a:gd name="connsiteY10856" fmla="*/ 361966 h 4571839"/>
              <a:gd name="connsiteX10857" fmla="*/ 348721 w 5878513"/>
              <a:gd name="connsiteY10857" fmla="*/ 358268 h 4571839"/>
              <a:gd name="connsiteX10858" fmla="*/ 348721 w 5878513"/>
              <a:gd name="connsiteY10858" fmla="*/ 344513 h 4571839"/>
              <a:gd name="connsiteX10859" fmla="*/ 354013 w 5878513"/>
              <a:gd name="connsiteY10859" fmla="*/ 329157 h 4571839"/>
              <a:gd name="connsiteX10860" fmla="*/ 360362 w 5878513"/>
              <a:gd name="connsiteY10860" fmla="*/ 318574 h 4571839"/>
              <a:gd name="connsiteX10861" fmla="*/ 373063 w 5878513"/>
              <a:gd name="connsiteY10861" fmla="*/ 301647 h 4571839"/>
              <a:gd name="connsiteX10862" fmla="*/ 387879 w 5878513"/>
              <a:gd name="connsiteY10862" fmla="*/ 287886 h 4571839"/>
              <a:gd name="connsiteX10863" fmla="*/ 391583 w 5878513"/>
              <a:gd name="connsiteY10863" fmla="*/ 281012 h 4571839"/>
              <a:gd name="connsiteX10864" fmla="*/ 396875 w 5878513"/>
              <a:gd name="connsiteY10864" fmla="*/ 275725 h 4571839"/>
              <a:gd name="connsiteX10865" fmla="*/ 398992 w 5878513"/>
              <a:gd name="connsiteY10865" fmla="*/ 266204 h 4571839"/>
              <a:gd name="connsiteX10866" fmla="*/ 407458 w 5878513"/>
              <a:gd name="connsiteY10866" fmla="*/ 247675 h 4571839"/>
              <a:gd name="connsiteX10867" fmla="*/ 414337 w 5878513"/>
              <a:gd name="connsiteY10867" fmla="*/ 238682 h 4571839"/>
              <a:gd name="connsiteX10868" fmla="*/ 415396 w 5878513"/>
              <a:gd name="connsiteY10868" fmla="*/ 235503 h 4571839"/>
              <a:gd name="connsiteX10869" fmla="*/ 419100 w 5878513"/>
              <a:gd name="connsiteY10869" fmla="*/ 230209 h 4571839"/>
              <a:gd name="connsiteX10870" fmla="*/ 421217 w 5878513"/>
              <a:gd name="connsiteY10870" fmla="*/ 228618 h 4571839"/>
              <a:gd name="connsiteX10871" fmla="*/ 423333 w 5878513"/>
              <a:gd name="connsiteY10871" fmla="*/ 228618 h 4571839"/>
              <a:gd name="connsiteX10872" fmla="*/ 425979 w 5878513"/>
              <a:gd name="connsiteY10872" fmla="*/ 228618 h 4571839"/>
              <a:gd name="connsiteX10873" fmla="*/ 425979 w 5878513"/>
              <a:gd name="connsiteY10873" fmla="*/ 224914 h 4571839"/>
              <a:gd name="connsiteX10874" fmla="*/ 426508 w 5878513"/>
              <a:gd name="connsiteY10874" fmla="*/ 220149 h 4571839"/>
              <a:gd name="connsiteX10875" fmla="*/ 424392 w 5878513"/>
              <a:gd name="connsiteY10875" fmla="*/ 216971 h 4571839"/>
              <a:gd name="connsiteX10876" fmla="*/ 423333 w 5878513"/>
              <a:gd name="connsiteY10876" fmla="*/ 216442 h 4571839"/>
              <a:gd name="connsiteX10877" fmla="*/ 415396 w 5878513"/>
              <a:gd name="connsiteY10877" fmla="*/ 206384 h 4571839"/>
              <a:gd name="connsiteX10878" fmla="*/ 412750 w 5878513"/>
              <a:gd name="connsiteY10878" fmla="*/ 196330 h 4571839"/>
              <a:gd name="connsiteX10879" fmla="*/ 412750 w 5878513"/>
              <a:gd name="connsiteY10879" fmla="*/ 193686 h 4571839"/>
              <a:gd name="connsiteX10880" fmla="*/ 419100 w 5878513"/>
              <a:gd name="connsiteY10880" fmla="*/ 171462 h 4571839"/>
              <a:gd name="connsiteX10881" fmla="*/ 423333 w 5878513"/>
              <a:gd name="connsiteY10881" fmla="*/ 162995 h 4571839"/>
              <a:gd name="connsiteX10882" fmla="*/ 424921 w 5878513"/>
              <a:gd name="connsiteY10882" fmla="*/ 162465 h 4571839"/>
              <a:gd name="connsiteX10883" fmla="*/ 425979 w 5878513"/>
              <a:gd name="connsiteY10883" fmla="*/ 161406 h 4571839"/>
              <a:gd name="connsiteX10884" fmla="*/ 423333 w 5878513"/>
              <a:gd name="connsiteY10884" fmla="*/ 156115 h 4571839"/>
              <a:gd name="connsiteX10885" fmla="*/ 422804 w 5878513"/>
              <a:gd name="connsiteY10885" fmla="*/ 154529 h 4571839"/>
              <a:gd name="connsiteX10886" fmla="*/ 422804 w 5878513"/>
              <a:gd name="connsiteY10886" fmla="*/ 150826 h 4571839"/>
              <a:gd name="connsiteX10887" fmla="*/ 422804 w 5878513"/>
              <a:gd name="connsiteY10887" fmla="*/ 150296 h 4571839"/>
              <a:gd name="connsiteX10888" fmla="*/ 424921 w 5878513"/>
              <a:gd name="connsiteY10888" fmla="*/ 145532 h 4571839"/>
              <a:gd name="connsiteX10889" fmla="*/ 424921 w 5878513"/>
              <a:gd name="connsiteY10889" fmla="*/ 143414 h 4571839"/>
              <a:gd name="connsiteX10890" fmla="*/ 425979 w 5878513"/>
              <a:gd name="connsiteY10890" fmla="*/ 140768 h 4571839"/>
              <a:gd name="connsiteX10891" fmla="*/ 426508 w 5878513"/>
              <a:gd name="connsiteY10891" fmla="*/ 140239 h 4571839"/>
              <a:gd name="connsiteX10892" fmla="*/ 431800 w 5878513"/>
              <a:gd name="connsiteY10892" fmla="*/ 136535 h 4571839"/>
              <a:gd name="connsiteX10893" fmla="*/ 432858 w 5878513"/>
              <a:gd name="connsiteY10893" fmla="*/ 134948 h 4571839"/>
              <a:gd name="connsiteX10894" fmla="*/ 434446 w 5878513"/>
              <a:gd name="connsiteY10894" fmla="*/ 133361 h 4571839"/>
              <a:gd name="connsiteX10895" fmla="*/ 434975 w 5878513"/>
              <a:gd name="connsiteY10895" fmla="*/ 132833 h 4571839"/>
              <a:gd name="connsiteX10896" fmla="*/ 441325 w 5878513"/>
              <a:gd name="connsiteY10896" fmla="*/ 132833 h 4571839"/>
              <a:gd name="connsiteX10897" fmla="*/ 440267 w 5878513"/>
              <a:gd name="connsiteY10897" fmla="*/ 147651 h 4571839"/>
              <a:gd name="connsiteX10898" fmla="*/ 443442 w 5878513"/>
              <a:gd name="connsiteY10898" fmla="*/ 145002 h 4571839"/>
              <a:gd name="connsiteX10899" fmla="*/ 441854 w 5878513"/>
              <a:gd name="connsiteY10899" fmla="*/ 150826 h 4571839"/>
              <a:gd name="connsiteX10900" fmla="*/ 443971 w 5878513"/>
              <a:gd name="connsiteY10900" fmla="*/ 145532 h 4571839"/>
              <a:gd name="connsiteX10901" fmla="*/ 445558 w 5878513"/>
              <a:gd name="connsiteY10901" fmla="*/ 150296 h 4571839"/>
              <a:gd name="connsiteX10902" fmla="*/ 443971 w 5878513"/>
              <a:gd name="connsiteY10902" fmla="*/ 143945 h 4571839"/>
              <a:gd name="connsiteX10903" fmla="*/ 450321 w 5878513"/>
              <a:gd name="connsiteY10903" fmla="*/ 149237 h 4571839"/>
              <a:gd name="connsiteX10904" fmla="*/ 453496 w 5878513"/>
              <a:gd name="connsiteY10904" fmla="*/ 150826 h 4571839"/>
              <a:gd name="connsiteX10905" fmla="*/ 457200 w 5878513"/>
              <a:gd name="connsiteY10905" fmla="*/ 152940 h 4571839"/>
              <a:gd name="connsiteX10906" fmla="*/ 459317 w 5878513"/>
              <a:gd name="connsiteY10906" fmla="*/ 152940 h 4571839"/>
              <a:gd name="connsiteX10907" fmla="*/ 460375 w 5878513"/>
              <a:gd name="connsiteY10907" fmla="*/ 150826 h 4571839"/>
              <a:gd name="connsiteX10908" fmla="*/ 460375 w 5878513"/>
              <a:gd name="connsiteY10908" fmla="*/ 150296 h 4571839"/>
              <a:gd name="connsiteX10909" fmla="*/ 467254 w 5878513"/>
              <a:gd name="connsiteY10909" fmla="*/ 156115 h 4571839"/>
              <a:gd name="connsiteX10910" fmla="*/ 472546 w 5878513"/>
              <a:gd name="connsiteY10910" fmla="*/ 162995 h 4571839"/>
              <a:gd name="connsiteX10911" fmla="*/ 472546 w 5878513"/>
              <a:gd name="connsiteY10911" fmla="*/ 164584 h 4571839"/>
              <a:gd name="connsiteX10912" fmla="*/ 472546 w 5878513"/>
              <a:gd name="connsiteY10912" fmla="*/ 166696 h 4571839"/>
              <a:gd name="connsiteX10913" fmla="*/ 474663 w 5878513"/>
              <a:gd name="connsiteY10913" fmla="*/ 166169 h 4571839"/>
              <a:gd name="connsiteX10914" fmla="*/ 476779 w 5878513"/>
              <a:gd name="connsiteY10914" fmla="*/ 167755 h 4571839"/>
              <a:gd name="connsiteX10915" fmla="*/ 479954 w 5878513"/>
              <a:gd name="connsiteY10915" fmla="*/ 170930 h 4571839"/>
              <a:gd name="connsiteX10916" fmla="*/ 481542 w 5878513"/>
              <a:gd name="connsiteY10916" fmla="*/ 169873 h 4571839"/>
              <a:gd name="connsiteX10917" fmla="*/ 486304 w 5878513"/>
              <a:gd name="connsiteY10917" fmla="*/ 169344 h 4571839"/>
              <a:gd name="connsiteX10918" fmla="*/ 486833 w 5878513"/>
              <a:gd name="connsiteY10918" fmla="*/ 169344 h 4571839"/>
              <a:gd name="connsiteX10919" fmla="*/ 505883 w 5878513"/>
              <a:gd name="connsiteY10919" fmla="*/ 167755 h 4571839"/>
              <a:gd name="connsiteX10920" fmla="*/ 509058 w 5878513"/>
              <a:gd name="connsiteY10920" fmla="*/ 170930 h 4571839"/>
              <a:gd name="connsiteX10921" fmla="*/ 511175 w 5878513"/>
              <a:gd name="connsiteY10921" fmla="*/ 173577 h 4571839"/>
              <a:gd name="connsiteX10922" fmla="*/ 510646 w 5878513"/>
              <a:gd name="connsiteY10922" fmla="*/ 170930 h 4571839"/>
              <a:gd name="connsiteX10923" fmla="*/ 512233 w 5878513"/>
              <a:gd name="connsiteY10923" fmla="*/ 166696 h 4571839"/>
              <a:gd name="connsiteX10924" fmla="*/ 513292 w 5878513"/>
              <a:gd name="connsiteY10924" fmla="*/ 164054 h 4571839"/>
              <a:gd name="connsiteX10925" fmla="*/ 505883 w 5878513"/>
              <a:gd name="connsiteY10925" fmla="*/ 150826 h 4571839"/>
              <a:gd name="connsiteX10926" fmla="*/ 487007 w 5878513"/>
              <a:gd name="connsiteY10926" fmla="*/ 130012 h 4571839"/>
              <a:gd name="connsiteX10927" fmla="*/ 483968 w 5878513"/>
              <a:gd name="connsiteY10927" fmla="*/ 130408 h 4571839"/>
              <a:gd name="connsiteX10928" fmla="*/ 483011 w 5878513"/>
              <a:gd name="connsiteY10928" fmla="*/ 131078 h 4571839"/>
              <a:gd name="connsiteX10929" fmla="*/ 481579 w 5878513"/>
              <a:gd name="connsiteY10929" fmla="*/ 128930 h 4571839"/>
              <a:gd name="connsiteX10930" fmla="*/ 481864 w 5878513"/>
              <a:gd name="connsiteY10930" fmla="*/ 128830 h 4571839"/>
              <a:gd name="connsiteX10931" fmla="*/ 486191 w 5878513"/>
              <a:gd name="connsiteY10931" fmla="*/ 129112 h 4571839"/>
              <a:gd name="connsiteX10932" fmla="*/ 485246 w 5878513"/>
              <a:gd name="connsiteY10932" fmla="*/ 128069 h 4571839"/>
              <a:gd name="connsiteX10933" fmla="*/ 476604 w 5878513"/>
              <a:gd name="connsiteY10933" fmla="*/ 119019 h 4571839"/>
              <a:gd name="connsiteX10934" fmla="*/ 476604 w 5878513"/>
              <a:gd name="connsiteY10934" fmla="*/ 123570 h 4571839"/>
              <a:gd name="connsiteX10935" fmla="*/ 479441 w 5878513"/>
              <a:gd name="connsiteY10935" fmla="*/ 129423 h 4571839"/>
              <a:gd name="connsiteX10936" fmla="*/ 479148 w 5878513"/>
              <a:gd name="connsiteY10936" fmla="*/ 129775 h 4571839"/>
              <a:gd name="connsiteX10937" fmla="*/ 469766 w 5878513"/>
              <a:gd name="connsiteY10937" fmla="*/ 133038 h 4571839"/>
              <a:gd name="connsiteX10938" fmla="*/ 468714 w 5878513"/>
              <a:gd name="connsiteY10938" fmla="*/ 134089 h 4571839"/>
              <a:gd name="connsiteX10939" fmla="*/ 476543 w 5878513"/>
              <a:gd name="connsiteY10939" fmla="*/ 118955 h 4571839"/>
              <a:gd name="connsiteX10940" fmla="*/ 474133 w 5878513"/>
              <a:gd name="connsiteY10940" fmla="*/ 116431 h 4571839"/>
              <a:gd name="connsiteX10941" fmla="*/ 471487 w 5878513"/>
              <a:gd name="connsiteY10941" fmla="*/ 114842 h 4571839"/>
              <a:gd name="connsiteX10942" fmla="*/ 470131 w 5878513"/>
              <a:gd name="connsiteY10942" fmla="*/ 111228 h 4571839"/>
              <a:gd name="connsiteX10943" fmla="*/ 461877 w 5878513"/>
              <a:gd name="connsiteY10943" fmla="*/ 112000 h 4571839"/>
              <a:gd name="connsiteX10944" fmla="*/ 458195 w 5878513"/>
              <a:gd name="connsiteY10944" fmla="*/ 114104 h 4571839"/>
              <a:gd name="connsiteX10945" fmla="*/ 454513 w 5878513"/>
              <a:gd name="connsiteY10945" fmla="*/ 122519 h 4571839"/>
              <a:gd name="connsiteX10946" fmla="*/ 454513 w 5878513"/>
              <a:gd name="connsiteY10946" fmla="*/ 126201 h 4571839"/>
              <a:gd name="connsiteX10947" fmla="*/ 457669 w 5878513"/>
              <a:gd name="connsiteY10947" fmla="*/ 134615 h 4571839"/>
              <a:gd name="connsiteX10948" fmla="*/ 456617 w 5878513"/>
              <a:gd name="connsiteY10948" fmla="*/ 130408 h 4571839"/>
              <a:gd name="connsiteX10949" fmla="*/ 462904 w 5878513"/>
              <a:gd name="connsiteY10949" fmla="*/ 137367 h 4571839"/>
              <a:gd name="connsiteX10950" fmla="*/ 461350 w 5878513"/>
              <a:gd name="connsiteY10950" fmla="*/ 137770 h 4571839"/>
              <a:gd name="connsiteX10951" fmla="*/ 455565 w 5878513"/>
              <a:gd name="connsiteY10951" fmla="*/ 134615 h 4571839"/>
              <a:gd name="connsiteX10952" fmla="*/ 449779 w 5878513"/>
              <a:gd name="connsiteY10952" fmla="*/ 130408 h 4571839"/>
              <a:gd name="connsiteX10953" fmla="*/ 447675 w 5878513"/>
              <a:gd name="connsiteY10953" fmla="*/ 115682 h 4571839"/>
              <a:gd name="connsiteX10954" fmla="*/ 450831 w 5878513"/>
              <a:gd name="connsiteY10954" fmla="*/ 108320 h 4571839"/>
              <a:gd name="connsiteX10955" fmla="*/ 455565 w 5878513"/>
              <a:gd name="connsiteY10955" fmla="*/ 96751 h 4571839"/>
              <a:gd name="connsiteX10956" fmla="*/ 461350 w 5878513"/>
              <a:gd name="connsiteY10956" fmla="*/ 88337 h 4571839"/>
              <a:gd name="connsiteX10957" fmla="*/ 470292 w 5878513"/>
              <a:gd name="connsiteY10957" fmla="*/ 82551 h 4571839"/>
              <a:gd name="connsiteX10958" fmla="*/ 488701 w 5878513"/>
              <a:gd name="connsiteY10958" fmla="*/ 79396 h 4571839"/>
              <a:gd name="connsiteX10959" fmla="*/ 492138 w 5878513"/>
              <a:gd name="connsiteY10959" fmla="*/ 80644 h 4571839"/>
              <a:gd name="connsiteX10960" fmla="*/ 490512 w 5878513"/>
              <a:gd name="connsiteY10960" fmla="*/ 76748 h 4571839"/>
              <a:gd name="connsiteX10961" fmla="*/ 487363 w 5878513"/>
              <a:gd name="connsiteY10961" fmla="*/ 68285 h 4571839"/>
              <a:gd name="connsiteX10962" fmla="*/ 487363 w 5878513"/>
              <a:gd name="connsiteY10962" fmla="*/ 50827 h 4571839"/>
              <a:gd name="connsiteX10963" fmla="*/ 492611 w 5878513"/>
              <a:gd name="connsiteY10963" fmla="*/ 33899 h 4571839"/>
              <a:gd name="connsiteX10964" fmla="*/ 504155 w 5878513"/>
              <a:gd name="connsiteY10964" fmla="*/ 21169 h 4571839"/>
              <a:gd name="connsiteX10965" fmla="*/ 511501 w 5878513"/>
              <a:gd name="connsiteY10965" fmla="*/ 15879 h 4571839"/>
              <a:gd name="connsiteX10966" fmla="*/ 519897 w 5878513"/>
              <a:gd name="connsiteY10966" fmla="*/ 12708 h 4571839"/>
              <a:gd name="connsiteX10967" fmla="*/ 537213 w 5878513"/>
              <a:gd name="connsiteY10967" fmla="*/ 11121 h 4571839"/>
              <a:gd name="connsiteX10968" fmla="*/ 554005 w 5878513"/>
              <a:gd name="connsiteY10968" fmla="*/ 17465 h 4571839"/>
              <a:gd name="connsiteX10969" fmla="*/ 566599 w 5878513"/>
              <a:gd name="connsiteY10969" fmla="*/ 29664 h 4571839"/>
              <a:gd name="connsiteX10970" fmla="*/ 570272 w 5878513"/>
              <a:gd name="connsiteY10970" fmla="*/ 37073 h 4571839"/>
              <a:gd name="connsiteX10971" fmla="*/ 571846 w 5878513"/>
              <a:gd name="connsiteY10971" fmla="*/ 30723 h 4571839"/>
              <a:gd name="connsiteX10972" fmla="*/ 578668 w 5878513"/>
              <a:gd name="connsiteY10972" fmla="*/ 37073 h 4571839"/>
              <a:gd name="connsiteX10973" fmla="*/ 583915 w 5878513"/>
              <a:gd name="connsiteY10973" fmla="*/ 45536 h 4571839"/>
              <a:gd name="connsiteX10974" fmla="*/ 579717 w 5878513"/>
              <a:gd name="connsiteY10974" fmla="*/ 30723 h 4571839"/>
              <a:gd name="connsiteX10975" fmla="*/ 588638 w 5878513"/>
              <a:gd name="connsiteY10975" fmla="*/ 44479 h 4571839"/>
              <a:gd name="connsiteX10976" fmla="*/ 600707 w 5878513"/>
              <a:gd name="connsiteY10976" fmla="*/ 74632 h 4571839"/>
              <a:gd name="connsiteX10977" fmla="*/ 603855 w 5878513"/>
              <a:gd name="connsiteY10977" fmla="*/ 90508 h 4571839"/>
              <a:gd name="connsiteX10978" fmla="*/ 605430 w 5878513"/>
              <a:gd name="connsiteY10978" fmla="*/ 94212 h 4571839"/>
              <a:gd name="connsiteX10979" fmla="*/ 607004 w 5878513"/>
              <a:gd name="connsiteY10979" fmla="*/ 97386 h 4571839"/>
              <a:gd name="connsiteX10980" fmla="*/ 612251 w 5878513"/>
              <a:gd name="connsiteY10980" fmla="*/ 103205 h 4571839"/>
              <a:gd name="connsiteX10981" fmla="*/ 612547 w 5878513"/>
              <a:gd name="connsiteY10981" fmla="*/ 111545 h 4571839"/>
              <a:gd name="connsiteX10982" fmla="*/ 626533 w 5878513"/>
              <a:gd name="connsiteY10982" fmla="*/ 126483 h 4571839"/>
              <a:gd name="connsiteX10983" fmla="*/ 642408 w 5878513"/>
              <a:gd name="connsiteY10983" fmla="*/ 155585 h 4571839"/>
              <a:gd name="connsiteX10984" fmla="*/ 646112 w 5878513"/>
              <a:gd name="connsiteY10984" fmla="*/ 171462 h 4571839"/>
              <a:gd name="connsiteX10985" fmla="*/ 650875 w 5878513"/>
              <a:gd name="connsiteY10985" fmla="*/ 175164 h 4571839"/>
              <a:gd name="connsiteX10986" fmla="*/ 656696 w 5878513"/>
              <a:gd name="connsiteY10986" fmla="*/ 185217 h 4571839"/>
              <a:gd name="connsiteX10987" fmla="*/ 658283 w 5878513"/>
              <a:gd name="connsiteY10987" fmla="*/ 191039 h 4571839"/>
              <a:gd name="connsiteX10988" fmla="*/ 658812 w 5878513"/>
              <a:gd name="connsiteY10988" fmla="*/ 182041 h 4571839"/>
              <a:gd name="connsiteX10989" fmla="*/ 661988 w 5878513"/>
              <a:gd name="connsiteY10989" fmla="*/ 190510 h 4571839"/>
              <a:gd name="connsiteX10990" fmla="*/ 663575 w 5878513"/>
              <a:gd name="connsiteY10990" fmla="*/ 199504 h 4571839"/>
              <a:gd name="connsiteX10991" fmla="*/ 668337 w 5878513"/>
              <a:gd name="connsiteY10991" fmla="*/ 189980 h 4571839"/>
              <a:gd name="connsiteX10992" fmla="*/ 682625 w 5878513"/>
              <a:gd name="connsiteY10992" fmla="*/ 205854 h 4571839"/>
              <a:gd name="connsiteX10993" fmla="*/ 703792 w 5878513"/>
              <a:gd name="connsiteY10993" fmla="*/ 228618 h 4571839"/>
              <a:gd name="connsiteX10994" fmla="*/ 715962 w 5878513"/>
              <a:gd name="connsiteY10994" fmla="*/ 246087 h 4571839"/>
              <a:gd name="connsiteX10995" fmla="*/ 720196 w 5878513"/>
              <a:gd name="connsiteY10995" fmla="*/ 256143 h 4571839"/>
              <a:gd name="connsiteX10996" fmla="*/ 720725 w 5878513"/>
              <a:gd name="connsiteY10996" fmla="*/ 256673 h 4571839"/>
              <a:gd name="connsiteX10997" fmla="*/ 721783 w 5878513"/>
              <a:gd name="connsiteY10997" fmla="*/ 258263 h 4571839"/>
              <a:gd name="connsiteX10998" fmla="*/ 730779 w 5878513"/>
              <a:gd name="connsiteY10998" fmla="*/ 259322 h 4571839"/>
              <a:gd name="connsiteX10999" fmla="*/ 748771 w 5878513"/>
              <a:gd name="connsiteY10999" fmla="*/ 263559 h 4571839"/>
              <a:gd name="connsiteX11000" fmla="*/ 756708 w 5878513"/>
              <a:gd name="connsiteY11000" fmla="*/ 268854 h 4571839"/>
              <a:gd name="connsiteX11001" fmla="*/ 748771 w 5878513"/>
              <a:gd name="connsiteY11001" fmla="*/ 258263 h 4571839"/>
              <a:gd name="connsiteX11002" fmla="*/ 763587 w 5878513"/>
              <a:gd name="connsiteY11002" fmla="*/ 263028 h 4571839"/>
              <a:gd name="connsiteX11003" fmla="*/ 774700 w 5878513"/>
              <a:gd name="connsiteY11003" fmla="*/ 271484 h 4571839"/>
              <a:gd name="connsiteX11004" fmla="*/ 781579 w 5878513"/>
              <a:gd name="connsiteY11004" fmla="*/ 278369 h 4571839"/>
              <a:gd name="connsiteX11005" fmla="*/ 791633 w 5878513"/>
              <a:gd name="connsiteY11005" fmla="*/ 295816 h 4571839"/>
              <a:gd name="connsiteX11006" fmla="*/ 797983 w 5878513"/>
              <a:gd name="connsiteY11006" fmla="*/ 316464 h 4571839"/>
              <a:gd name="connsiteX11007" fmla="*/ 797983 w 5878513"/>
              <a:gd name="connsiteY11007" fmla="*/ 338155 h 4571839"/>
              <a:gd name="connsiteX11008" fmla="*/ 795337 w 5878513"/>
              <a:gd name="connsiteY11008" fmla="*/ 348714 h 4571839"/>
              <a:gd name="connsiteX11009" fmla="*/ 830354 w 5878513"/>
              <a:gd name="connsiteY11009" fmla="*/ 377750 h 4571839"/>
              <a:gd name="connsiteX11010" fmla="*/ 830243 w 5878513"/>
              <a:gd name="connsiteY11010" fmla="*/ 377045 h 4571839"/>
              <a:gd name="connsiteX11011" fmla="*/ 831830 w 5878513"/>
              <a:gd name="connsiteY11011" fmla="*/ 366997 h 4571839"/>
              <a:gd name="connsiteX11012" fmla="*/ 835003 w 5878513"/>
              <a:gd name="connsiteY11012" fmla="*/ 351129 h 4571839"/>
              <a:gd name="connsiteX11013" fmla="*/ 840821 w 5878513"/>
              <a:gd name="connsiteY11013" fmla="*/ 330518 h 4571839"/>
              <a:gd name="connsiteX11014" fmla="*/ 852456 w 5878513"/>
              <a:gd name="connsiteY11014" fmla="*/ 289802 h 4571839"/>
              <a:gd name="connsiteX11015" fmla="*/ 862505 w 5878513"/>
              <a:gd name="connsiteY11015" fmla="*/ 270783 h 4571839"/>
              <a:gd name="connsiteX11016" fmla="*/ 871496 w 5878513"/>
              <a:gd name="connsiteY11016" fmla="*/ 265498 h 4571839"/>
              <a:gd name="connsiteX11017" fmla="*/ 872025 w 5878513"/>
              <a:gd name="connsiteY11017" fmla="*/ 261266 h 4571839"/>
              <a:gd name="connsiteX11018" fmla="*/ 873083 w 5878513"/>
              <a:gd name="connsiteY11018" fmla="*/ 253860 h 4571839"/>
              <a:gd name="connsiteX11019" fmla="*/ 879959 w 5878513"/>
              <a:gd name="connsiteY11019" fmla="*/ 239578 h 4571839"/>
              <a:gd name="connsiteX11020" fmla="*/ 884190 w 5878513"/>
              <a:gd name="connsiteY11020" fmla="*/ 233228 h 4571839"/>
              <a:gd name="connsiteX11021" fmla="*/ 894238 w 5878513"/>
              <a:gd name="connsiteY11021" fmla="*/ 225829 h 4571839"/>
              <a:gd name="connsiteX11022" fmla="*/ 912749 w 5878513"/>
              <a:gd name="connsiteY11022" fmla="*/ 214719 h 4571839"/>
              <a:gd name="connsiteX11023" fmla="*/ 931789 w 5878513"/>
              <a:gd name="connsiteY11023" fmla="*/ 207312 h 4571839"/>
              <a:gd name="connsiteX11024" fmla="*/ 937607 w 5878513"/>
              <a:gd name="connsiteY11024" fmla="*/ 202023 h 4571839"/>
              <a:gd name="connsiteX11025" fmla="*/ 943954 w 5878513"/>
              <a:gd name="connsiteY11025" fmla="*/ 198323 h 4571839"/>
              <a:gd name="connsiteX11026" fmla="*/ 949771 w 5878513"/>
              <a:gd name="connsiteY11026" fmla="*/ 189865 h 4571839"/>
              <a:gd name="connsiteX11027" fmla="*/ 963522 w 5878513"/>
              <a:gd name="connsiteY11027" fmla="*/ 175587 h 4571839"/>
              <a:gd name="connsiteX11028" fmla="*/ 973571 w 5878513"/>
              <a:gd name="connsiteY11028" fmla="*/ 170301 h 4571839"/>
              <a:gd name="connsiteX11029" fmla="*/ 976745 w 5878513"/>
              <a:gd name="connsiteY11029" fmla="*/ 163960 h 4571839"/>
              <a:gd name="connsiteX11030" fmla="*/ 982562 w 5878513"/>
              <a:gd name="connsiteY11030" fmla="*/ 162370 h 4571839"/>
              <a:gd name="connsiteX11031" fmla="*/ 984678 w 5878513"/>
              <a:gd name="connsiteY11031" fmla="*/ 162370 h 4571839"/>
              <a:gd name="connsiteX11032" fmla="*/ 986265 w 5878513"/>
              <a:gd name="connsiteY11032" fmla="*/ 163426 h 4571839"/>
              <a:gd name="connsiteX11033" fmla="*/ 987851 w 5878513"/>
              <a:gd name="connsiteY11033" fmla="*/ 160254 h 4571839"/>
              <a:gd name="connsiteX11034" fmla="*/ 990496 w 5878513"/>
              <a:gd name="connsiteY11034" fmla="*/ 155496 h 4571839"/>
              <a:gd name="connsiteX11035" fmla="*/ 989438 w 5878513"/>
              <a:gd name="connsiteY11035" fmla="*/ 152324 h 4571839"/>
              <a:gd name="connsiteX11036" fmla="*/ 989438 w 5878513"/>
              <a:gd name="connsiteY11036" fmla="*/ 151796 h 4571839"/>
              <a:gd name="connsiteX11037" fmla="*/ 987322 w 5878513"/>
              <a:gd name="connsiteY11037" fmla="*/ 146507 h 4571839"/>
              <a:gd name="connsiteX11038" fmla="*/ 985736 w 5878513"/>
              <a:gd name="connsiteY11038" fmla="*/ 141219 h 4571839"/>
              <a:gd name="connsiteX11039" fmla="*/ 987851 w 5878513"/>
              <a:gd name="connsiteY11039" fmla="*/ 132232 h 4571839"/>
              <a:gd name="connsiteX11040" fmla="*/ 990496 w 5878513"/>
              <a:gd name="connsiteY11040" fmla="*/ 129590 h 4571839"/>
              <a:gd name="connsiteX11041" fmla="*/ 1004776 w 5878513"/>
              <a:gd name="connsiteY11041" fmla="*/ 112142 h 4571839"/>
              <a:gd name="connsiteX11042" fmla="*/ 1013238 w 5878513"/>
              <a:gd name="connsiteY11042" fmla="*/ 106855 h 4571839"/>
              <a:gd name="connsiteX11043" fmla="*/ 1015353 w 5878513"/>
              <a:gd name="connsiteY11043" fmla="*/ 106328 h 4571839"/>
              <a:gd name="connsiteX11044" fmla="*/ 1015882 w 5878513"/>
              <a:gd name="connsiteY11044" fmla="*/ 101041 h 4571839"/>
              <a:gd name="connsiteX11045" fmla="*/ 1015882 w 5878513"/>
              <a:gd name="connsiteY11045" fmla="*/ 99455 h 4571839"/>
              <a:gd name="connsiteX11046" fmla="*/ 1017469 w 5878513"/>
              <a:gd name="connsiteY11046" fmla="*/ 96812 h 4571839"/>
              <a:gd name="connsiteX11047" fmla="*/ 1018527 w 5878513"/>
              <a:gd name="connsiteY11047" fmla="*/ 96284 h 4571839"/>
              <a:gd name="connsiteX11048" fmla="*/ 1022229 w 5878513"/>
              <a:gd name="connsiteY11048" fmla="*/ 93111 h 4571839"/>
              <a:gd name="connsiteX11049" fmla="*/ 1022758 w 5878513"/>
              <a:gd name="connsiteY11049" fmla="*/ 91526 h 4571839"/>
              <a:gd name="connsiteX11050" fmla="*/ 1025402 w 5878513"/>
              <a:gd name="connsiteY11050" fmla="*/ 89410 h 4571839"/>
              <a:gd name="connsiteX11051" fmla="*/ 1025931 w 5878513"/>
              <a:gd name="connsiteY11051" fmla="*/ 88354 h 4571839"/>
              <a:gd name="connsiteX11052" fmla="*/ 1032278 w 5878513"/>
              <a:gd name="connsiteY11052" fmla="*/ 87296 h 4571839"/>
              <a:gd name="connsiteX11053" fmla="*/ 1033864 w 5878513"/>
              <a:gd name="connsiteY11053" fmla="*/ 85713 h 4571839"/>
              <a:gd name="connsiteX11054" fmla="*/ 1035451 w 5878513"/>
              <a:gd name="connsiteY11054" fmla="*/ 84655 h 4571839"/>
              <a:gd name="connsiteX11055" fmla="*/ 1035980 w 5878513"/>
              <a:gd name="connsiteY11055" fmla="*/ 84655 h 4571839"/>
              <a:gd name="connsiteX11056" fmla="*/ 1040010 w 5878513"/>
              <a:gd name="connsiteY11056" fmla="*/ 85551 h 4571839"/>
              <a:gd name="connsiteX11057" fmla="*/ 1041401 w 5878513"/>
              <a:gd name="connsiteY11057" fmla="*/ 84160 h 4571839"/>
              <a:gd name="connsiteX11058" fmla="*/ 1040636 w 5878513"/>
              <a:gd name="connsiteY11058" fmla="*/ 85689 h 4571839"/>
              <a:gd name="connsiteX11059" fmla="*/ 1040740 w 5878513"/>
              <a:gd name="connsiteY11059" fmla="*/ 85713 h 4571839"/>
              <a:gd name="connsiteX11060" fmla="*/ 1032278 w 5878513"/>
              <a:gd name="connsiteY11060" fmla="*/ 97869 h 4571839"/>
              <a:gd name="connsiteX11061" fmla="*/ 1036509 w 5878513"/>
              <a:gd name="connsiteY11061" fmla="*/ 95226 h 4571839"/>
              <a:gd name="connsiteX11062" fmla="*/ 1032806 w 5878513"/>
              <a:gd name="connsiteY11062" fmla="*/ 99984 h 4571839"/>
              <a:gd name="connsiteX11063" fmla="*/ 1036509 w 5878513"/>
              <a:gd name="connsiteY11063" fmla="*/ 96284 h 4571839"/>
              <a:gd name="connsiteX11064" fmla="*/ 1035451 w 5878513"/>
              <a:gd name="connsiteY11064" fmla="*/ 99984 h 4571839"/>
              <a:gd name="connsiteX11065" fmla="*/ 1037566 w 5878513"/>
              <a:gd name="connsiteY11065" fmla="*/ 94697 h 4571839"/>
              <a:gd name="connsiteX11066" fmla="*/ 1039153 w 5878513"/>
              <a:gd name="connsiteY11066" fmla="*/ 99984 h 4571839"/>
              <a:gd name="connsiteX11067" fmla="*/ 1040740 w 5878513"/>
              <a:gd name="connsiteY11067" fmla="*/ 101569 h 4571839"/>
              <a:gd name="connsiteX11068" fmla="*/ 1042855 w 5878513"/>
              <a:gd name="connsiteY11068" fmla="*/ 104741 h 4571839"/>
              <a:gd name="connsiteX11069" fmla="*/ 1044442 w 5878513"/>
              <a:gd name="connsiteY11069" fmla="*/ 104741 h 4571839"/>
              <a:gd name="connsiteX11070" fmla="*/ 1046558 w 5878513"/>
              <a:gd name="connsiteY11070" fmla="*/ 102098 h 4571839"/>
              <a:gd name="connsiteX11071" fmla="*/ 1050260 w 5878513"/>
              <a:gd name="connsiteY11071" fmla="*/ 114257 h 4571839"/>
              <a:gd name="connsiteX11072" fmla="*/ 1049731 w 5878513"/>
              <a:gd name="connsiteY11072" fmla="*/ 115842 h 4571839"/>
              <a:gd name="connsiteX11073" fmla="*/ 1048673 w 5878513"/>
              <a:gd name="connsiteY11073" fmla="*/ 117429 h 4571839"/>
              <a:gd name="connsiteX11074" fmla="*/ 1050260 w 5878513"/>
              <a:gd name="connsiteY11074" fmla="*/ 116901 h 4571839"/>
              <a:gd name="connsiteX11075" fmla="*/ 1051846 w 5878513"/>
              <a:gd name="connsiteY11075" fmla="*/ 118485 h 4571839"/>
              <a:gd name="connsiteX11076" fmla="*/ 1053433 w 5878513"/>
              <a:gd name="connsiteY11076" fmla="*/ 121130 h 4571839"/>
              <a:gd name="connsiteX11077" fmla="*/ 1054491 w 5878513"/>
              <a:gd name="connsiteY11077" fmla="*/ 121130 h 4571839"/>
              <a:gd name="connsiteX11078" fmla="*/ 1054491 w 5878513"/>
              <a:gd name="connsiteY11078" fmla="*/ 120601 h 4571839"/>
              <a:gd name="connsiteX11079" fmla="*/ 1058193 w 5878513"/>
              <a:gd name="connsiteY11079" fmla="*/ 120601 h 4571839"/>
              <a:gd name="connsiteX11080" fmla="*/ 1058722 w 5878513"/>
              <a:gd name="connsiteY11080" fmla="*/ 120601 h 4571839"/>
              <a:gd name="connsiteX11081" fmla="*/ 1059897 w 5878513"/>
              <a:gd name="connsiteY11081" fmla="*/ 120601 h 4571839"/>
              <a:gd name="connsiteX11082" fmla="*/ 1058863 w 5878513"/>
              <a:gd name="connsiteY11082" fmla="*/ 117980 h 4571839"/>
              <a:gd name="connsiteX11083" fmla="*/ 1055159 w 5878513"/>
              <a:gd name="connsiteY11083" fmla="*/ 101867 h 4571839"/>
              <a:gd name="connsiteX11084" fmla="*/ 1053396 w 5878513"/>
              <a:gd name="connsiteY11084" fmla="*/ 93224 h 4571839"/>
              <a:gd name="connsiteX11085" fmla="*/ 1064154 w 5878513"/>
              <a:gd name="connsiteY11085" fmla="*/ 91665 h 4571839"/>
              <a:gd name="connsiteX11086" fmla="*/ 1069590 w 5878513"/>
              <a:gd name="connsiteY11086" fmla="*/ 88270 h 4571839"/>
              <a:gd name="connsiteX11087" fmla="*/ 1069131 w 5878513"/>
              <a:gd name="connsiteY11087" fmla="*/ 90876 h 4571839"/>
              <a:gd name="connsiteX11088" fmla="*/ 1066800 w 5878513"/>
              <a:gd name="connsiteY11088" fmla="*/ 91665 h 4571839"/>
              <a:gd name="connsiteX11089" fmla="*/ 1069043 w 5878513"/>
              <a:gd name="connsiteY11089" fmla="*/ 91381 h 4571839"/>
              <a:gd name="connsiteX11090" fmla="*/ 1067859 w 5878513"/>
              <a:gd name="connsiteY11090" fmla="*/ 98109 h 4571839"/>
              <a:gd name="connsiteX11091" fmla="*/ 1067329 w 5878513"/>
              <a:gd name="connsiteY11091" fmla="*/ 113681 h 4571839"/>
              <a:gd name="connsiteX11092" fmla="*/ 1066800 w 5878513"/>
              <a:gd name="connsiteY11092" fmla="*/ 116367 h 4571839"/>
              <a:gd name="connsiteX11093" fmla="*/ 1063625 w 5878513"/>
              <a:gd name="connsiteY11093" fmla="*/ 119590 h 4571839"/>
              <a:gd name="connsiteX11094" fmla="*/ 1060139 w 5878513"/>
              <a:gd name="connsiteY11094" fmla="*/ 120601 h 4571839"/>
              <a:gd name="connsiteX11095" fmla="*/ 1063482 w 5878513"/>
              <a:gd name="connsiteY11095" fmla="*/ 120601 h 4571839"/>
              <a:gd name="connsiteX11096" fmla="*/ 1074588 w 5878513"/>
              <a:gd name="connsiteY11096" fmla="*/ 120601 h 4571839"/>
              <a:gd name="connsiteX11097" fmla="*/ 1075646 w 5878513"/>
              <a:gd name="connsiteY11097" fmla="*/ 122716 h 4571839"/>
              <a:gd name="connsiteX11098" fmla="*/ 1076175 w 5878513"/>
              <a:gd name="connsiteY11098" fmla="*/ 125888 h 4571839"/>
              <a:gd name="connsiteX11099" fmla="*/ 1077233 w 5878513"/>
              <a:gd name="connsiteY11099" fmla="*/ 122716 h 4571839"/>
              <a:gd name="connsiteX11100" fmla="*/ 1079348 w 5878513"/>
              <a:gd name="connsiteY11100" fmla="*/ 120072 h 4571839"/>
              <a:gd name="connsiteX11101" fmla="*/ 1081464 w 5878513"/>
              <a:gd name="connsiteY11101" fmla="*/ 117429 h 4571839"/>
              <a:gd name="connsiteX11102" fmla="*/ 1077762 w 5878513"/>
              <a:gd name="connsiteY11102" fmla="*/ 95226 h 4571839"/>
              <a:gd name="connsiteX11103" fmla="*/ 1075641 w 5878513"/>
              <a:gd name="connsiteY11103" fmla="*/ 88673 h 4571839"/>
              <a:gd name="connsiteX11104" fmla="*/ 1071034 w 5878513"/>
              <a:gd name="connsiteY11104" fmla="*/ 90232 h 4571839"/>
              <a:gd name="connsiteX11105" fmla="*/ 1071034 w 5878513"/>
              <a:gd name="connsiteY11105" fmla="*/ 87906 h 4571839"/>
              <a:gd name="connsiteX11106" fmla="*/ 1075579 w 5878513"/>
              <a:gd name="connsiteY11106" fmla="*/ 88482 h 4571839"/>
              <a:gd name="connsiteX11107" fmla="*/ 1072615 w 5878513"/>
              <a:gd name="connsiteY11107" fmla="*/ 79322 h 4571839"/>
              <a:gd name="connsiteX11108" fmla="*/ 1070504 w 5878513"/>
              <a:gd name="connsiteY11108" fmla="*/ 83074 h 4571839"/>
              <a:gd name="connsiteX11109" fmla="*/ 1069603 w 5878513"/>
              <a:gd name="connsiteY11109" fmla="*/ 88196 h 4571839"/>
              <a:gd name="connsiteX11110" fmla="*/ 1061250 w 5878513"/>
              <a:gd name="connsiteY11110" fmla="*/ 89891 h 4571839"/>
              <a:gd name="connsiteX11111" fmla="*/ 1072614 w 5878513"/>
              <a:gd name="connsiteY11111" fmla="*/ 79318 h 4571839"/>
              <a:gd name="connsiteX11112" fmla="*/ 1071944 w 5878513"/>
              <a:gd name="connsiteY11112" fmla="*/ 77249 h 4571839"/>
              <a:gd name="connsiteX11113" fmla="*/ 1070886 w 5878513"/>
              <a:gd name="connsiteY11113" fmla="*/ 74076 h 4571839"/>
              <a:gd name="connsiteX11114" fmla="*/ 1071702 w 5878513"/>
              <a:gd name="connsiteY11114" fmla="*/ 72854 h 4571839"/>
              <a:gd name="connsiteX11115" fmla="*/ 1065742 w 5878513"/>
              <a:gd name="connsiteY11115" fmla="*/ 72329 h 4571839"/>
              <a:gd name="connsiteX11116" fmla="*/ 1057275 w 5878513"/>
              <a:gd name="connsiteY11116" fmla="*/ 76086 h 4571839"/>
              <a:gd name="connsiteX11117" fmla="*/ 1053042 w 5878513"/>
              <a:gd name="connsiteY11117" fmla="*/ 83074 h 4571839"/>
              <a:gd name="connsiteX11118" fmla="*/ 1050396 w 5878513"/>
              <a:gd name="connsiteY11118" fmla="*/ 90054 h 4571839"/>
              <a:gd name="connsiteX11119" fmla="*/ 1051983 w 5878513"/>
              <a:gd name="connsiteY11119" fmla="*/ 86296 h 4571839"/>
              <a:gd name="connsiteX11120" fmla="*/ 1053396 w 5878513"/>
              <a:gd name="connsiteY11120" fmla="*/ 93224 h 4571839"/>
              <a:gd name="connsiteX11121" fmla="*/ 1053042 w 5878513"/>
              <a:gd name="connsiteY11121" fmla="*/ 93275 h 4571839"/>
              <a:gd name="connsiteX11122" fmla="*/ 1048808 w 5878513"/>
              <a:gd name="connsiteY11122" fmla="*/ 90054 h 4571839"/>
              <a:gd name="connsiteX11123" fmla="*/ 1047750 w 5878513"/>
              <a:gd name="connsiteY11123" fmla="*/ 85758 h 4571839"/>
              <a:gd name="connsiteX11124" fmla="*/ 1053571 w 5878513"/>
              <a:gd name="connsiteY11124" fmla="*/ 73938 h 4571839"/>
              <a:gd name="connsiteX11125" fmla="*/ 1059921 w 5878513"/>
              <a:gd name="connsiteY11125" fmla="*/ 68571 h 4571839"/>
              <a:gd name="connsiteX11126" fmla="*/ 1068917 w 5878513"/>
              <a:gd name="connsiteY11126" fmla="*/ 61052 h 4571839"/>
              <a:gd name="connsiteX11127" fmla="*/ 1077384 w 5878513"/>
              <a:gd name="connsiteY11127" fmla="*/ 54609 h 4571839"/>
              <a:gd name="connsiteX11128" fmla="*/ 1086380 w 5878513"/>
              <a:gd name="connsiteY11128" fmla="*/ 50848 h 4571839"/>
              <a:gd name="connsiteX11129" fmla="*/ 1100138 w 5878513"/>
              <a:gd name="connsiteY11129" fmla="*/ 49238 h 4571839"/>
              <a:gd name="connsiteX11130" fmla="*/ 1102127 w 5878513"/>
              <a:gd name="connsiteY11130" fmla="*/ 50500 h 4571839"/>
              <a:gd name="connsiteX11131" fmla="*/ 1102847 w 5878513"/>
              <a:gd name="connsiteY11131" fmla="*/ 48709 h 4571839"/>
              <a:gd name="connsiteX11132" fmla="*/ 1104976 w 5878513"/>
              <a:gd name="connsiteY11132" fmla="*/ 42889 h 4571839"/>
              <a:gd name="connsiteX11133" fmla="*/ 1114026 w 5878513"/>
              <a:gd name="connsiteY11133" fmla="*/ 29663 h 4571839"/>
              <a:gd name="connsiteX11134" fmla="*/ 1134255 w 5878513"/>
              <a:gd name="connsiteY11134" fmla="*/ 12705 h 4571839"/>
              <a:gd name="connsiteX11135" fmla="*/ 1148628 w 5878513"/>
              <a:gd name="connsiteY11135" fmla="*/ 5295 h 457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</a:cxnLst>
            <a:rect l="l" t="t" r="r" b="b"/>
            <a:pathLst>
              <a:path w="5878513" h="4571839">
                <a:moveTo>
                  <a:pt x="2004786" y="4560726"/>
                </a:moveTo>
                <a:lnTo>
                  <a:pt x="2006147" y="4563757"/>
                </a:lnTo>
                <a:lnTo>
                  <a:pt x="2006600" y="4569314"/>
                </a:lnTo>
                <a:lnTo>
                  <a:pt x="2003879" y="4571839"/>
                </a:lnTo>
                <a:lnTo>
                  <a:pt x="2000704" y="4568303"/>
                </a:lnTo>
                <a:lnTo>
                  <a:pt x="2000250" y="4563757"/>
                </a:lnTo>
                <a:lnTo>
                  <a:pt x="2002065" y="4562242"/>
                </a:lnTo>
                <a:close/>
                <a:moveTo>
                  <a:pt x="1655475" y="4514688"/>
                </a:moveTo>
                <a:lnTo>
                  <a:pt x="1657206" y="4520403"/>
                </a:lnTo>
                <a:lnTo>
                  <a:pt x="1658361" y="4522308"/>
                </a:lnTo>
                <a:lnTo>
                  <a:pt x="1658938" y="4524213"/>
                </a:lnTo>
                <a:lnTo>
                  <a:pt x="1652588" y="4515641"/>
                </a:lnTo>
                <a:close/>
                <a:moveTo>
                  <a:pt x="1657350" y="4500401"/>
                </a:moveTo>
                <a:lnTo>
                  <a:pt x="1659467" y="4501989"/>
                </a:lnTo>
                <a:lnTo>
                  <a:pt x="1665288" y="4508868"/>
                </a:lnTo>
                <a:lnTo>
                  <a:pt x="1665288" y="4513101"/>
                </a:lnTo>
                <a:lnTo>
                  <a:pt x="1659467" y="4507280"/>
                </a:lnTo>
                <a:close/>
                <a:moveTo>
                  <a:pt x="1694392" y="4486114"/>
                </a:moveTo>
                <a:lnTo>
                  <a:pt x="1697038" y="4487515"/>
                </a:lnTo>
                <a:lnTo>
                  <a:pt x="1694392" y="4492184"/>
                </a:lnTo>
                <a:lnTo>
                  <a:pt x="1690688" y="4494052"/>
                </a:lnTo>
                <a:lnTo>
                  <a:pt x="1689100" y="4492184"/>
                </a:lnTo>
                <a:lnTo>
                  <a:pt x="1685925" y="4489850"/>
                </a:lnTo>
                <a:lnTo>
                  <a:pt x="1689100" y="4487982"/>
                </a:lnTo>
                <a:close/>
                <a:moveTo>
                  <a:pt x="1632479" y="4486114"/>
                </a:moveTo>
                <a:lnTo>
                  <a:pt x="1636184" y="4493655"/>
                </a:lnTo>
                <a:lnTo>
                  <a:pt x="1646238" y="4503889"/>
                </a:lnTo>
                <a:lnTo>
                  <a:pt x="1651000" y="4511968"/>
                </a:lnTo>
                <a:lnTo>
                  <a:pt x="1651000" y="4516277"/>
                </a:lnTo>
                <a:lnTo>
                  <a:pt x="1646767" y="4510891"/>
                </a:lnTo>
                <a:lnTo>
                  <a:pt x="1635654" y="4499580"/>
                </a:lnTo>
                <a:lnTo>
                  <a:pt x="1631950" y="4490962"/>
                </a:lnTo>
                <a:close/>
                <a:moveTo>
                  <a:pt x="1814513" y="4478176"/>
                </a:moveTo>
                <a:lnTo>
                  <a:pt x="1820334" y="4479764"/>
                </a:lnTo>
                <a:lnTo>
                  <a:pt x="1828272" y="4490347"/>
                </a:lnTo>
                <a:lnTo>
                  <a:pt x="1830388" y="4494051"/>
                </a:lnTo>
                <a:lnTo>
                  <a:pt x="1825626" y="4492993"/>
                </a:lnTo>
                <a:lnTo>
                  <a:pt x="1819805" y="4481880"/>
                </a:lnTo>
                <a:close/>
                <a:moveTo>
                  <a:pt x="1635126" y="4478176"/>
                </a:moveTo>
                <a:lnTo>
                  <a:pt x="1639888" y="4479857"/>
                </a:lnTo>
                <a:lnTo>
                  <a:pt x="1645710" y="4482659"/>
                </a:lnTo>
                <a:lnTo>
                  <a:pt x="1647826" y="4487141"/>
                </a:lnTo>
                <a:lnTo>
                  <a:pt x="1644122" y="4487701"/>
                </a:lnTo>
                <a:lnTo>
                  <a:pt x="1644122" y="4484339"/>
                </a:lnTo>
                <a:lnTo>
                  <a:pt x="1639888" y="4483779"/>
                </a:lnTo>
                <a:lnTo>
                  <a:pt x="1636713" y="4487141"/>
                </a:lnTo>
                <a:lnTo>
                  <a:pt x="1634597" y="4484339"/>
                </a:lnTo>
                <a:lnTo>
                  <a:pt x="1633538" y="4480417"/>
                </a:lnTo>
                <a:close/>
                <a:moveTo>
                  <a:pt x="1626961" y="4459126"/>
                </a:moveTo>
                <a:lnTo>
                  <a:pt x="1628775" y="4461772"/>
                </a:lnTo>
                <a:lnTo>
                  <a:pt x="1627868" y="4468651"/>
                </a:lnTo>
                <a:lnTo>
                  <a:pt x="1628775" y="4471826"/>
                </a:lnTo>
                <a:lnTo>
                  <a:pt x="1627415" y="4471297"/>
                </a:lnTo>
                <a:lnTo>
                  <a:pt x="1625600" y="4462830"/>
                </a:lnTo>
                <a:close/>
                <a:moveTo>
                  <a:pt x="1837268" y="4440076"/>
                </a:moveTo>
                <a:lnTo>
                  <a:pt x="1843089" y="4447841"/>
                </a:lnTo>
                <a:lnTo>
                  <a:pt x="1844676" y="4455606"/>
                </a:lnTo>
                <a:lnTo>
                  <a:pt x="1840972" y="4451983"/>
                </a:lnTo>
                <a:lnTo>
                  <a:pt x="1832505" y="4451983"/>
                </a:lnTo>
                <a:lnTo>
                  <a:pt x="1829330" y="4459748"/>
                </a:lnTo>
                <a:lnTo>
                  <a:pt x="1831976" y="4460266"/>
                </a:lnTo>
                <a:lnTo>
                  <a:pt x="1834622" y="4461819"/>
                </a:lnTo>
                <a:lnTo>
                  <a:pt x="1831976" y="4463889"/>
                </a:lnTo>
                <a:lnTo>
                  <a:pt x="1823509" y="4460266"/>
                </a:lnTo>
                <a:lnTo>
                  <a:pt x="1820863" y="4458195"/>
                </a:lnTo>
                <a:lnTo>
                  <a:pt x="1825626" y="4457159"/>
                </a:lnTo>
                <a:lnTo>
                  <a:pt x="1825626" y="4450430"/>
                </a:lnTo>
                <a:lnTo>
                  <a:pt x="1826155" y="4447841"/>
                </a:lnTo>
                <a:lnTo>
                  <a:pt x="1830918" y="4446288"/>
                </a:lnTo>
                <a:lnTo>
                  <a:pt x="1837268" y="4443700"/>
                </a:lnTo>
                <a:close/>
                <a:moveTo>
                  <a:pt x="1886479" y="4428963"/>
                </a:moveTo>
                <a:lnTo>
                  <a:pt x="1894417" y="4429490"/>
                </a:lnTo>
                <a:lnTo>
                  <a:pt x="1905000" y="4436870"/>
                </a:lnTo>
                <a:lnTo>
                  <a:pt x="1916113" y="4455845"/>
                </a:lnTo>
                <a:lnTo>
                  <a:pt x="1929342" y="4468496"/>
                </a:lnTo>
                <a:lnTo>
                  <a:pt x="1926167" y="4474294"/>
                </a:lnTo>
                <a:lnTo>
                  <a:pt x="1931459" y="4482728"/>
                </a:lnTo>
                <a:lnTo>
                  <a:pt x="1937809" y="4484836"/>
                </a:lnTo>
                <a:lnTo>
                  <a:pt x="1938338" y="4488526"/>
                </a:lnTo>
                <a:lnTo>
                  <a:pt x="1935163" y="4493797"/>
                </a:lnTo>
                <a:lnTo>
                  <a:pt x="1941513" y="4498014"/>
                </a:lnTo>
                <a:lnTo>
                  <a:pt x="1945217" y="4502230"/>
                </a:lnTo>
                <a:lnTo>
                  <a:pt x="1957388" y="4502230"/>
                </a:lnTo>
                <a:lnTo>
                  <a:pt x="1977496" y="4502230"/>
                </a:lnTo>
                <a:lnTo>
                  <a:pt x="1991784" y="4505393"/>
                </a:lnTo>
                <a:lnTo>
                  <a:pt x="1999192" y="4509083"/>
                </a:lnTo>
                <a:lnTo>
                  <a:pt x="1999192" y="4513827"/>
                </a:lnTo>
                <a:lnTo>
                  <a:pt x="2003425" y="4516989"/>
                </a:lnTo>
                <a:lnTo>
                  <a:pt x="1991784" y="4518571"/>
                </a:lnTo>
                <a:lnTo>
                  <a:pt x="1980142" y="4522260"/>
                </a:lnTo>
                <a:lnTo>
                  <a:pt x="1979613" y="4526477"/>
                </a:lnTo>
                <a:lnTo>
                  <a:pt x="1975909" y="4531748"/>
                </a:lnTo>
                <a:lnTo>
                  <a:pt x="1973263" y="4528058"/>
                </a:lnTo>
                <a:lnTo>
                  <a:pt x="1972204" y="4531221"/>
                </a:lnTo>
                <a:lnTo>
                  <a:pt x="1972204" y="4534911"/>
                </a:lnTo>
                <a:lnTo>
                  <a:pt x="1974850" y="4531748"/>
                </a:lnTo>
                <a:lnTo>
                  <a:pt x="1983317" y="4538073"/>
                </a:lnTo>
                <a:lnTo>
                  <a:pt x="1988609" y="4540182"/>
                </a:lnTo>
                <a:lnTo>
                  <a:pt x="1988609" y="4544926"/>
                </a:lnTo>
                <a:lnTo>
                  <a:pt x="1986492" y="4549670"/>
                </a:lnTo>
                <a:lnTo>
                  <a:pt x="1983317" y="4547034"/>
                </a:lnTo>
                <a:lnTo>
                  <a:pt x="1976438" y="4542817"/>
                </a:lnTo>
                <a:lnTo>
                  <a:pt x="1972734" y="4543344"/>
                </a:lnTo>
                <a:lnTo>
                  <a:pt x="1971146" y="4546507"/>
                </a:lnTo>
                <a:lnTo>
                  <a:pt x="1961092" y="4543871"/>
                </a:lnTo>
                <a:lnTo>
                  <a:pt x="1942042" y="4534911"/>
                </a:lnTo>
                <a:lnTo>
                  <a:pt x="1933046" y="4534384"/>
                </a:lnTo>
                <a:lnTo>
                  <a:pt x="1931459" y="4539655"/>
                </a:lnTo>
                <a:lnTo>
                  <a:pt x="1934104" y="4546507"/>
                </a:lnTo>
                <a:lnTo>
                  <a:pt x="1943629" y="4550724"/>
                </a:lnTo>
                <a:lnTo>
                  <a:pt x="1953684" y="4551778"/>
                </a:lnTo>
                <a:lnTo>
                  <a:pt x="1951567" y="4557049"/>
                </a:lnTo>
                <a:lnTo>
                  <a:pt x="1954213" y="4561793"/>
                </a:lnTo>
                <a:lnTo>
                  <a:pt x="1948392" y="4563901"/>
                </a:lnTo>
                <a:lnTo>
                  <a:pt x="1939396" y="4561793"/>
                </a:lnTo>
                <a:lnTo>
                  <a:pt x="1928284" y="4548615"/>
                </a:lnTo>
                <a:lnTo>
                  <a:pt x="1922463" y="4540182"/>
                </a:lnTo>
                <a:lnTo>
                  <a:pt x="1924050" y="4539655"/>
                </a:lnTo>
                <a:lnTo>
                  <a:pt x="1925638" y="4534911"/>
                </a:lnTo>
                <a:lnTo>
                  <a:pt x="1927754" y="4534911"/>
                </a:lnTo>
                <a:lnTo>
                  <a:pt x="1925638" y="4525950"/>
                </a:lnTo>
                <a:lnTo>
                  <a:pt x="1919288" y="4508556"/>
                </a:lnTo>
                <a:lnTo>
                  <a:pt x="1920346" y="4498541"/>
                </a:lnTo>
                <a:lnTo>
                  <a:pt x="1916113" y="4498014"/>
                </a:lnTo>
                <a:lnTo>
                  <a:pt x="1912409" y="4495378"/>
                </a:lnTo>
                <a:lnTo>
                  <a:pt x="1915584" y="4491688"/>
                </a:lnTo>
                <a:lnTo>
                  <a:pt x="1915584" y="4488526"/>
                </a:lnTo>
                <a:lnTo>
                  <a:pt x="1910821" y="4487999"/>
                </a:lnTo>
                <a:lnTo>
                  <a:pt x="1907117" y="4484309"/>
                </a:lnTo>
                <a:lnTo>
                  <a:pt x="1910821" y="4479565"/>
                </a:lnTo>
                <a:lnTo>
                  <a:pt x="1909234" y="4479038"/>
                </a:lnTo>
                <a:lnTo>
                  <a:pt x="1905529" y="4476402"/>
                </a:lnTo>
                <a:lnTo>
                  <a:pt x="1903942" y="4479038"/>
                </a:lnTo>
                <a:lnTo>
                  <a:pt x="1903942" y="4474294"/>
                </a:lnTo>
                <a:lnTo>
                  <a:pt x="1903413" y="4469550"/>
                </a:lnTo>
                <a:lnTo>
                  <a:pt x="1901825" y="4467442"/>
                </a:lnTo>
                <a:lnTo>
                  <a:pt x="1898650" y="4470604"/>
                </a:lnTo>
                <a:lnTo>
                  <a:pt x="1897063" y="4469023"/>
                </a:lnTo>
                <a:lnTo>
                  <a:pt x="1898121" y="4463752"/>
                </a:lnTo>
                <a:lnTo>
                  <a:pt x="1893359" y="4455845"/>
                </a:lnTo>
                <a:lnTo>
                  <a:pt x="1894946" y="4450574"/>
                </a:lnTo>
                <a:lnTo>
                  <a:pt x="1891771" y="4450574"/>
                </a:lnTo>
                <a:lnTo>
                  <a:pt x="1888067" y="4446358"/>
                </a:lnTo>
                <a:lnTo>
                  <a:pt x="1885950" y="4435816"/>
                </a:lnTo>
                <a:close/>
                <a:moveTo>
                  <a:pt x="3511217" y="4335301"/>
                </a:moveTo>
                <a:lnTo>
                  <a:pt x="3513222" y="4339005"/>
                </a:lnTo>
                <a:lnTo>
                  <a:pt x="3514726" y="4345885"/>
                </a:lnTo>
                <a:lnTo>
                  <a:pt x="3511718" y="4348001"/>
                </a:lnTo>
                <a:lnTo>
                  <a:pt x="3507708" y="4343768"/>
                </a:lnTo>
                <a:lnTo>
                  <a:pt x="3505201" y="4339005"/>
                </a:lnTo>
                <a:lnTo>
                  <a:pt x="3508209" y="4337418"/>
                </a:lnTo>
                <a:close/>
                <a:moveTo>
                  <a:pt x="1760009" y="4311488"/>
                </a:moveTo>
                <a:lnTo>
                  <a:pt x="1761067" y="4311488"/>
                </a:lnTo>
                <a:lnTo>
                  <a:pt x="1762654" y="4315570"/>
                </a:lnTo>
                <a:lnTo>
                  <a:pt x="1765300" y="4316478"/>
                </a:lnTo>
                <a:lnTo>
                  <a:pt x="1760538" y="4317838"/>
                </a:lnTo>
                <a:lnTo>
                  <a:pt x="1755775" y="4316024"/>
                </a:lnTo>
                <a:lnTo>
                  <a:pt x="1758421" y="4315570"/>
                </a:lnTo>
                <a:lnTo>
                  <a:pt x="1761067" y="4314210"/>
                </a:lnTo>
                <a:close/>
                <a:moveTo>
                  <a:pt x="1450721" y="4305139"/>
                </a:moveTo>
                <a:lnTo>
                  <a:pt x="1457325" y="4308501"/>
                </a:lnTo>
                <a:lnTo>
                  <a:pt x="1452753" y="4314664"/>
                </a:lnTo>
                <a:lnTo>
                  <a:pt x="1447673" y="4314104"/>
                </a:lnTo>
                <a:lnTo>
                  <a:pt x="1444625" y="4309622"/>
                </a:lnTo>
                <a:lnTo>
                  <a:pt x="1449197" y="4309622"/>
                </a:lnTo>
                <a:close/>
                <a:moveTo>
                  <a:pt x="1462617" y="4301964"/>
                </a:moveTo>
                <a:lnTo>
                  <a:pt x="1466850" y="4301964"/>
                </a:lnTo>
                <a:lnTo>
                  <a:pt x="1469496" y="4306857"/>
                </a:lnTo>
                <a:lnTo>
                  <a:pt x="1471084" y="4318274"/>
                </a:lnTo>
                <a:lnTo>
                  <a:pt x="1476375" y="4324798"/>
                </a:lnTo>
                <a:lnTo>
                  <a:pt x="1472671" y="4332410"/>
                </a:lnTo>
                <a:lnTo>
                  <a:pt x="1473729" y="4339478"/>
                </a:lnTo>
                <a:lnTo>
                  <a:pt x="1465792" y="4341652"/>
                </a:lnTo>
                <a:lnTo>
                  <a:pt x="1458384" y="4341652"/>
                </a:lnTo>
                <a:lnTo>
                  <a:pt x="1455209" y="4339478"/>
                </a:lnTo>
                <a:lnTo>
                  <a:pt x="1453621" y="4334041"/>
                </a:lnTo>
                <a:lnTo>
                  <a:pt x="1454679" y="4330779"/>
                </a:lnTo>
                <a:lnTo>
                  <a:pt x="1449388" y="4330235"/>
                </a:lnTo>
                <a:lnTo>
                  <a:pt x="1444625" y="4324798"/>
                </a:lnTo>
                <a:lnTo>
                  <a:pt x="1451504" y="4326429"/>
                </a:lnTo>
                <a:lnTo>
                  <a:pt x="1463675" y="4324798"/>
                </a:lnTo>
                <a:lnTo>
                  <a:pt x="1470554" y="4328060"/>
                </a:lnTo>
                <a:lnTo>
                  <a:pt x="1472142" y="4325342"/>
                </a:lnTo>
                <a:lnTo>
                  <a:pt x="1472142" y="4323167"/>
                </a:lnTo>
                <a:lnTo>
                  <a:pt x="1465792" y="4320993"/>
                </a:lnTo>
                <a:lnTo>
                  <a:pt x="1458913" y="4318274"/>
                </a:lnTo>
                <a:lnTo>
                  <a:pt x="1461559" y="4315556"/>
                </a:lnTo>
                <a:lnTo>
                  <a:pt x="1465792" y="4309576"/>
                </a:lnTo>
                <a:lnTo>
                  <a:pt x="1465792" y="4305226"/>
                </a:lnTo>
                <a:close/>
                <a:moveTo>
                  <a:pt x="1487395" y="4298789"/>
                </a:moveTo>
                <a:lnTo>
                  <a:pt x="1490196" y="4300906"/>
                </a:lnTo>
                <a:lnTo>
                  <a:pt x="1490196" y="4304081"/>
                </a:lnTo>
                <a:lnTo>
                  <a:pt x="1488795" y="4307256"/>
                </a:lnTo>
                <a:lnTo>
                  <a:pt x="1488795" y="4310961"/>
                </a:lnTo>
                <a:lnTo>
                  <a:pt x="1490663" y="4313077"/>
                </a:lnTo>
                <a:lnTo>
                  <a:pt x="1486928" y="4312548"/>
                </a:lnTo>
                <a:lnTo>
                  <a:pt x="1482725" y="4311490"/>
                </a:lnTo>
                <a:lnTo>
                  <a:pt x="1485527" y="4308844"/>
                </a:lnTo>
                <a:lnTo>
                  <a:pt x="1485527" y="4302494"/>
                </a:lnTo>
                <a:close/>
                <a:moveTo>
                  <a:pt x="1395413" y="4297201"/>
                </a:moveTo>
                <a:lnTo>
                  <a:pt x="1397530" y="4297201"/>
                </a:lnTo>
                <a:lnTo>
                  <a:pt x="1401234" y="4302147"/>
                </a:lnTo>
                <a:lnTo>
                  <a:pt x="1404938" y="4300498"/>
                </a:lnTo>
                <a:lnTo>
                  <a:pt x="1404409" y="4303246"/>
                </a:lnTo>
                <a:lnTo>
                  <a:pt x="1398059" y="4307093"/>
                </a:lnTo>
                <a:lnTo>
                  <a:pt x="1399117" y="4311489"/>
                </a:lnTo>
                <a:lnTo>
                  <a:pt x="1395942" y="4311489"/>
                </a:lnTo>
                <a:lnTo>
                  <a:pt x="1394354" y="4309291"/>
                </a:lnTo>
                <a:lnTo>
                  <a:pt x="1395413" y="4302147"/>
                </a:lnTo>
                <a:lnTo>
                  <a:pt x="1393825" y="4298850"/>
                </a:lnTo>
                <a:close/>
                <a:moveTo>
                  <a:pt x="1535082" y="4290186"/>
                </a:moveTo>
                <a:lnTo>
                  <a:pt x="1534335" y="4292960"/>
                </a:lnTo>
                <a:lnTo>
                  <a:pt x="1531880" y="4296693"/>
                </a:lnTo>
                <a:lnTo>
                  <a:pt x="1543580" y="4297201"/>
                </a:lnTo>
                <a:lnTo>
                  <a:pt x="1543580" y="4294026"/>
                </a:lnTo>
                <a:lnTo>
                  <a:pt x="1540405" y="4290851"/>
                </a:lnTo>
                <a:close/>
                <a:moveTo>
                  <a:pt x="1537673" y="4280572"/>
                </a:moveTo>
                <a:lnTo>
                  <a:pt x="1536347" y="4285493"/>
                </a:lnTo>
                <a:lnTo>
                  <a:pt x="1539347" y="4286618"/>
                </a:lnTo>
                <a:lnTo>
                  <a:pt x="1540405" y="4282914"/>
                </a:lnTo>
                <a:close/>
                <a:moveTo>
                  <a:pt x="3122840" y="4274976"/>
                </a:moveTo>
                <a:lnTo>
                  <a:pt x="3125108" y="4281644"/>
                </a:lnTo>
                <a:lnTo>
                  <a:pt x="3126809" y="4283867"/>
                </a:lnTo>
                <a:lnTo>
                  <a:pt x="3127376" y="4286089"/>
                </a:lnTo>
                <a:lnTo>
                  <a:pt x="3119438" y="4276088"/>
                </a:lnTo>
                <a:close/>
                <a:moveTo>
                  <a:pt x="3124200" y="4259101"/>
                </a:moveTo>
                <a:lnTo>
                  <a:pt x="3126206" y="4261849"/>
                </a:lnTo>
                <a:lnTo>
                  <a:pt x="3132723" y="4267894"/>
                </a:lnTo>
                <a:lnTo>
                  <a:pt x="3133725" y="4273389"/>
                </a:lnTo>
                <a:lnTo>
                  <a:pt x="3127208" y="4266245"/>
                </a:lnTo>
                <a:close/>
                <a:moveTo>
                  <a:pt x="1268942" y="4259101"/>
                </a:moveTo>
                <a:lnTo>
                  <a:pt x="1268413" y="4262805"/>
                </a:lnTo>
                <a:lnTo>
                  <a:pt x="1272117" y="4269155"/>
                </a:lnTo>
                <a:lnTo>
                  <a:pt x="1276350" y="4270743"/>
                </a:lnTo>
                <a:lnTo>
                  <a:pt x="1275821" y="4273389"/>
                </a:lnTo>
                <a:lnTo>
                  <a:pt x="1275821" y="4276564"/>
                </a:lnTo>
                <a:lnTo>
                  <a:pt x="1273704" y="4278151"/>
                </a:lnTo>
                <a:lnTo>
                  <a:pt x="1270529" y="4273389"/>
                </a:lnTo>
                <a:lnTo>
                  <a:pt x="1267354" y="4271272"/>
                </a:lnTo>
                <a:lnTo>
                  <a:pt x="1268942" y="4269155"/>
                </a:lnTo>
                <a:lnTo>
                  <a:pt x="1266825" y="4264393"/>
                </a:lnTo>
                <a:lnTo>
                  <a:pt x="1263650" y="4262276"/>
                </a:lnTo>
                <a:lnTo>
                  <a:pt x="1266825" y="4261218"/>
                </a:lnTo>
                <a:close/>
                <a:moveTo>
                  <a:pt x="3163198" y="4246401"/>
                </a:moveTo>
                <a:lnTo>
                  <a:pt x="3167063" y="4247522"/>
                </a:lnTo>
                <a:lnTo>
                  <a:pt x="3163750" y="4253125"/>
                </a:lnTo>
                <a:lnTo>
                  <a:pt x="3158781" y="4255926"/>
                </a:lnTo>
                <a:lnTo>
                  <a:pt x="3157124" y="4253125"/>
                </a:lnTo>
                <a:lnTo>
                  <a:pt x="3154363" y="4250884"/>
                </a:lnTo>
                <a:lnTo>
                  <a:pt x="3156572" y="4248642"/>
                </a:lnTo>
                <a:close/>
                <a:moveTo>
                  <a:pt x="3095626" y="4246401"/>
                </a:moveTo>
                <a:lnTo>
                  <a:pt x="3101579" y="4253810"/>
                </a:lnTo>
                <a:lnTo>
                  <a:pt x="3113486" y="4263864"/>
                </a:lnTo>
                <a:lnTo>
                  <a:pt x="3118898" y="4271802"/>
                </a:lnTo>
                <a:lnTo>
                  <a:pt x="3119439" y="4276564"/>
                </a:lnTo>
                <a:lnTo>
                  <a:pt x="3114027" y="4271272"/>
                </a:lnTo>
                <a:lnTo>
                  <a:pt x="3101038" y="4259101"/>
                </a:lnTo>
                <a:lnTo>
                  <a:pt x="3095626" y="4250105"/>
                </a:lnTo>
                <a:close/>
                <a:moveTo>
                  <a:pt x="3292476" y="4240051"/>
                </a:moveTo>
                <a:lnTo>
                  <a:pt x="3299355" y="4242853"/>
                </a:lnTo>
                <a:lnTo>
                  <a:pt x="3308880" y="4254059"/>
                </a:lnTo>
                <a:lnTo>
                  <a:pt x="3311526" y="4259101"/>
                </a:lnTo>
                <a:lnTo>
                  <a:pt x="3306235" y="4257420"/>
                </a:lnTo>
                <a:lnTo>
                  <a:pt x="3298826" y="4245094"/>
                </a:lnTo>
                <a:close/>
                <a:moveTo>
                  <a:pt x="3096721" y="4238464"/>
                </a:moveTo>
                <a:lnTo>
                  <a:pt x="3102195" y="4239865"/>
                </a:lnTo>
                <a:lnTo>
                  <a:pt x="3109312" y="4242200"/>
                </a:lnTo>
                <a:lnTo>
                  <a:pt x="3111501" y="4246402"/>
                </a:lnTo>
                <a:lnTo>
                  <a:pt x="3108217" y="4246402"/>
                </a:lnTo>
                <a:lnTo>
                  <a:pt x="3106575" y="4243601"/>
                </a:lnTo>
                <a:lnTo>
                  <a:pt x="3102743" y="4243134"/>
                </a:lnTo>
                <a:lnTo>
                  <a:pt x="3098911" y="4245935"/>
                </a:lnTo>
                <a:lnTo>
                  <a:pt x="3096721" y="4244534"/>
                </a:lnTo>
                <a:lnTo>
                  <a:pt x="3095626" y="4240332"/>
                </a:lnTo>
                <a:close/>
                <a:moveTo>
                  <a:pt x="3087529" y="4217826"/>
                </a:moveTo>
                <a:lnTo>
                  <a:pt x="3090387" y="4221123"/>
                </a:lnTo>
                <a:lnTo>
                  <a:pt x="3089434" y="4228817"/>
                </a:lnTo>
                <a:lnTo>
                  <a:pt x="3090863" y="4232114"/>
                </a:lnTo>
                <a:lnTo>
                  <a:pt x="3088958" y="4231565"/>
                </a:lnTo>
                <a:lnTo>
                  <a:pt x="3086100" y="4221673"/>
                </a:lnTo>
                <a:close/>
                <a:moveTo>
                  <a:pt x="3312789" y="4201951"/>
                </a:moveTo>
                <a:lnTo>
                  <a:pt x="3319528" y="4209360"/>
                </a:lnTo>
                <a:lnTo>
                  <a:pt x="3322638" y="4218885"/>
                </a:lnTo>
                <a:lnTo>
                  <a:pt x="3317973" y="4214651"/>
                </a:lnTo>
                <a:lnTo>
                  <a:pt x="3311234" y="4213593"/>
                </a:lnTo>
                <a:lnTo>
                  <a:pt x="3307606" y="4217826"/>
                </a:lnTo>
                <a:lnTo>
                  <a:pt x="3306050" y="4222589"/>
                </a:lnTo>
                <a:lnTo>
                  <a:pt x="3309161" y="4223118"/>
                </a:lnTo>
                <a:lnTo>
                  <a:pt x="3312789" y="4224705"/>
                </a:lnTo>
                <a:lnTo>
                  <a:pt x="3309161" y="4227351"/>
                </a:lnTo>
                <a:lnTo>
                  <a:pt x="3299312" y="4222589"/>
                </a:lnTo>
                <a:lnTo>
                  <a:pt x="3297238" y="4220472"/>
                </a:lnTo>
                <a:lnTo>
                  <a:pt x="3302422" y="4220472"/>
                </a:lnTo>
                <a:lnTo>
                  <a:pt x="3301904" y="4213593"/>
                </a:lnTo>
                <a:lnTo>
                  <a:pt x="3302422" y="4209360"/>
                </a:lnTo>
                <a:lnTo>
                  <a:pt x="3307087" y="4208301"/>
                </a:lnTo>
                <a:lnTo>
                  <a:pt x="3313826" y="4205655"/>
                </a:lnTo>
                <a:close/>
                <a:moveTo>
                  <a:pt x="3365500" y="4192426"/>
                </a:moveTo>
                <a:lnTo>
                  <a:pt x="3374462" y="4193481"/>
                </a:lnTo>
                <a:lnTo>
                  <a:pt x="3386586" y="4201917"/>
                </a:lnTo>
                <a:lnTo>
                  <a:pt x="3396602" y="4214570"/>
                </a:lnTo>
                <a:lnTo>
                  <a:pt x="3407672" y="4228806"/>
                </a:lnTo>
                <a:lnTo>
                  <a:pt x="3417161" y="4235132"/>
                </a:lnTo>
                <a:lnTo>
                  <a:pt x="3414525" y="4240932"/>
                </a:lnTo>
                <a:lnTo>
                  <a:pt x="3420851" y="4250422"/>
                </a:lnTo>
                <a:lnTo>
                  <a:pt x="3427704" y="4253059"/>
                </a:lnTo>
                <a:lnTo>
                  <a:pt x="3429285" y="4257804"/>
                </a:lnTo>
                <a:lnTo>
                  <a:pt x="3426122" y="4262549"/>
                </a:lnTo>
                <a:lnTo>
                  <a:pt x="3433502" y="4266767"/>
                </a:lnTo>
                <a:lnTo>
                  <a:pt x="3438247" y="4272039"/>
                </a:lnTo>
                <a:lnTo>
                  <a:pt x="3451953" y="4272039"/>
                </a:lnTo>
                <a:lnTo>
                  <a:pt x="3473039" y="4273094"/>
                </a:lnTo>
                <a:lnTo>
                  <a:pt x="3489907" y="4276784"/>
                </a:lnTo>
                <a:lnTo>
                  <a:pt x="3498342" y="4281529"/>
                </a:lnTo>
                <a:lnTo>
                  <a:pt x="3498869" y="4285747"/>
                </a:lnTo>
                <a:lnTo>
                  <a:pt x="3503613" y="4289965"/>
                </a:lnTo>
                <a:lnTo>
                  <a:pt x="3490435" y="4290492"/>
                </a:lnTo>
                <a:lnTo>
                  <a:pt x="3478310" y="4294183"/>
                </a:lnTo>
                <a:lnTo>
                  <a:pt x="3477783" y="4298928"/>
                </a:lnTo>
                <a:lnTo>
                  <a:pt x="3474620" y="4304201"/>
                </a:lnTo>
                <a:lnTo>
                  <a:pt x="3471457" y="4300510"/>
                </a:lnTo>
                <a:lnTo>
                  <a:pt x="3469876" y="4303673"/>
                </a:lnTo>
                <a:lnTo>
                  <a:pt x="3470930" y="4307364"/>
                </a:lnTo>
                <a:lnTo>
                  <a:pt x="3471457" y="4304728"/>
                </a:lnTo>
                <a:lnTo>
                  <a:pt x="3476202" y="4305782"/>
                </a:lnTo>
                <a:lnTo>
                  <a:pt x="3483582" y="4311055"/>
                </a:lnTo>
                <a:lnTo>
                  <a:pt x="3490435" y="4314218"/>
                </a:lnTo>
                <a:lnTo>
                  <a:pt x="3490435" y="4318436"/>
                </a:lnTo>
                <a:lnTo>
                  <a:pt x="3488326" y="4323181"/>
                </a:lnTo>
                <a:lnTo>
                  <a:pt x="3484636" y="4320018"/>
                </a:lnTo>
                <a:lnTo>
                  <a:pt x="3476729" y="4315800"/>
                </a:lnTo>
                <a:lnTo>
                  <a:pt x="3472511" y="4316327"/>
                </a:lnTo>
                <a:lnTo>
                  <a:pt x="3470930" y="4319490"/>
                </a:lnTo>
                <a:lnTo>
                  <a:pt x="3460387" y="4316327"/>
                </a:lnTo>
                <a:lnTo>
                  <a:pt x="3437192" y="4305782"/>
                </a:lnTo>
                <a:lnTo>
                  <a:pt x="3427704" y="4304728"/>
                </a:lnTo>
                <a:lnTo>
                  <a:pt x="3426650" y="4310000"/>
                </a:lnTo>
                <a:lnTo>
                  <a:pt x="3429812" y="4317909"/>
                </a:lnTo>
                <a:lnTo>
                  <a:pt x="3441410" y="4322654"/>
                </a:lnTo>
                <a:lnTo>
                  <a:pt x="3451953" y="4323708"/>
                </a:lnTo>
                <a:lnTo>
                  <a:pt x="3450371" y="4328981"/>
                </a:lnTo>
                <a:lnTo>
                  <a:pt x="3453534" y="4333726"/>
                </a:lnTo>
                <a:lnTo>
                  <a:pt x="3448263" y="4336889"/>
                </a:lnTo>
                <a:lnTo>
                  <a:pt x="3437192" y="4333726"/>
                </a:lnTo>
                <a:lnTo>
                  <a:pt x="3424014" y="4320018"/>
                </a:lnTo>
                <a:lnTo>
                  <a:pt x="3416107" y="4310000"/>
                </a:lnTo>
                <a:lnTo>
                  <a:pt x="3418215" y="4310000"/>
                </a:lnTo>
                <a:lnTo>
                  <a:pt x="3419269" y="4304728"/>
                </a:lnTo>
                <a:lnTo>
                  <a:pt x="3421378" y="4304728"/>
                </a:lnTo>
                <a:lnTo>
                  <a:pt x="3418215" y="4295238"/>
                </a:lnTo>
                <a:lnTo>
                  <a:pt x="3410308" y="4276784"/>
                </a:lnTo>
                <a:lnTo>
                  <a:pt x="3409254" y="4266767"/>
                </a:lnTo>
                <a:lnTo>
                  <a:pt x="3405564" y="4265712"/>
                </a:lnTo>
                <a:lnTo>
                  <a:pt x="3401874" y="4263076"/>
                </a:lnTo>
                <a:lnTo>
                  <a:pt x="3403982" y="4259385"/>
                </a:lnTo>
                <a:lnTo>
                  <a:pt x="3403982" y="4256222"/>
                </a:lnTo>
                <a:lnTo>
                  <a:pt x="3398711" y="4255695"/>
                </a:lnTo>
                <a:lnTo>
                  <a:pt x="3393439" y="4250950"/>
                </a:lnTo>
                <a:lnTo>
                  <a:pt x="3398183" y="4246732"/>
                </a:lnTo>
                <a:lnTo>
                  <a:pt x="3395548" y="4245677"/>
                </a:lnTo>
                <a:lnTo>
                  <a:pt x="3391331" y="4243568"/>
                </a:lnTo>
                <a:lnTo>
                  <a:pt x="3390276" y="4245677"/>
                </a:lnTo>
                <a:lnTo>
                  <a:pt x="3389749" y="4240405"/>
                </a:lnTo>
                <a:lnTo>
                  <a:pt x="3388695" y="4235660"/>
                </a:lnTo>
                <a:lnTo>
                  <a:pt x="3386586" y="4233551"/>
                </a:lnTo>
                <a:lnTo>
                  <a:pt x="3383423" y="4236714"/>
                </a:lnTo>
                <a:lnTo>
                  <a:pt x="3381315" y="4234078"/>
                </a:lnTo>
                <a:lnTo>
                  <a:pt x="3381842" y="4229860"/>
                </a:lnTo>
                <a:lnTo>
                  <a:pt x="3376043" y="4220897"/>
                </a:lnTo>
                <a:lnTo>
                  <a:pt x="3376570" y="4215097"/>
                </a:lnTo>
                <a:lnTo>
                  <a:pt x="3373407" y="4215097"/>
                </a:lnTo>
                <a:lnTo>
                  <a:pt x="3369190" y="4210880"/>
                </a:lnTo>
                <a:lnTo>
                  <a:pt x="3365500" y="4199280"/>
                </a:lnTo>
                <a:close/>
                <a:moveTo>
                  <a:pt x="1257370" y="4186076"/>
                </a:moveTo>
                <a:lnTo>
                  <a:pt x="1261235" y="4191679"/>
                </a:lnTo>
                <a:lnTo>
                  <a:pt x="1268413" y="4194481"/>
                </a:lnTo>
                <a:lnTo>
                  <a:pt x="1264548" y="4195601"/>
                </a:lnTo>
                <a:lnTo>
                  <a:pt x="1257370" y="4193360"/>
                </a:lnTo>
                <a:lnTo>
                  <a:pt x="1255713" y="4189438"/>
                </a:lnTo>
                <a:close/>
                <a:moveTo>
                  <a:pt x="1974850" y="4179726"/>
                </a:moveTo>
                <a:lnTo>
                  <a:pt x="1978555" y="4184489"/>
                </a:lnTo>
                <a:lnTo>
                  <a:pt x="1982259" y="4186605"/>
                </a:lnTo>
                <a:lnTo>
                  <a:pt x="1983847" y="4182901"/>
                </a:lnTo>
                <a:lnTo>
                  <a:pt x="1980671" y="4180785"/>
                </a:lnTo>
                <a:lnTo>
                  <a:pt x="1984376" y="4180785"/>
                </a:lnTo>
                <a:lnTo>
                  <a:pt x="1985963" y="4188193"/>
                </a:lnTo>
                <a:lnTo>
                  <a:pt x="1985963" y="4191368"/>
                </a:lnTo>
                <a:lnTo>
                  <a:pt x="1984376" y="4193485"/>
                </a:lnTo>
                <a:lnTo>
                  <a:pt x="1980671" y="4193485"/>
                </a:lnTo>
                <a:lnTo>
                  <a:pt x="1979084" y="4195601"/>
                </a:lnTo>
                <a:lnTo>
                  <a:pt x="1973792" y="4189251"/>
                </a:lnTo>
                <a:lnTo>
                  <a:pt x="1971675" y="4181314"/>
                </a:lnTo>
                <a:close/>
                <a:moveTo>
                  <a:pt x="1861052" y="4116226"/>
                </a:moveTo>
                <a:lnTo>
                  <a:pt x="1866901" y="4117730"/>
                </a:lnTo>
                <a:lnTo>
                  <a:pt x="1865147" y="4120738"/>
                </a:lnTo>
                <a:lnTo>
                  <a:pt x="1865147" y="4125250"/>
                </a:lnTo>
                <a:lnTo>
                  <a:pt x="1862807" y="4125751"/>
                </a:lnTo>
                <a:lnTo>
                  <a:pt x="1859883" y="4124247"/>
                </a:lnTo>
                <a:lnTo>
                  <a:pt x="1859298" y="4120738"/>
                </a:lnTo>
                <a:lnTo>
                  <a:pt x="1855788" y="4118733"/>
                </a:lnTo>
                <a:close/>
                <a:moveTo>
                  <a:pt x="1957388" y="4101939"/>
                </a:moveTo>
                <a:lnTo>
                  <a:pt x="1963326" y="4103527"/>
                </a:lnTo>
                <a:lnTo>
                  <a:pt x="1973581" y="4110406"/>
                </a:lnTo>
                <a:lnTo>
                  <a:pt x="1980598" y="4120990"/>
                </a:lnTo>
                <a:lnTo>
                  <a:pt x="1984376" y="4133161"/>
                </a:lnTo>
                <a:lnTo>
                  <a:pt x="1984376" y="4138452"/>
                </a:lnTo>
                <a:lnTo>
                  <a:pt x="1977899" y="4131044"/>
                </a:lnTo>
                <a:lnTo>
                  <a:pt x="1967104" y="4110406"/>
                </a:lnTo>
                <a:close/>
                <a:moveTo>
                  <a:pt x="1859190" y="4100351"/>
                </a:moveTo>
                <a:lnTo>
                  <a:pt x="1863159" y="4102166"/>
                </a:lnTo>
                <a:lnTo>
                  <a:pt x="1863726" y="4104887"/>
                </a:lnTo>
                <a:lnTo>
                  <a:pt x="1862592" y="4106701"/>
                </a:lnTo>
                <a:lnTo>
                  <a:pt x="1858056" y="4104433"/>
                </a:lnTo>
                <a:lnTo>
                  <a:pt x="1855788" y="4103526"/>
                </a:lnTo>
                <a:close/>
                <a:moveTo>
                  <a:pt x="1184413" y="4082889"/>
                </a:moveTo>
                <a:lnTo>
                  <a:pt x="1186622" y="4083365"/>
                </a:lnTo>
                <a:lnTo>
                  <a:pt x="1189935" y="4089080"/>
                </a:lnTo>
                <a:lnTo>
                  <a:pt x="1193800" y="4090509"/>
                </a:lnTo>
                <a:lnTo>
                  <a:pt x="1191591" y="4092414"/>
                </a:lnTo>
                <a:lnTo>
                  <a:pt x="1184413" y="4086223"/>
                </a:lnTo>
                <a:lnTo>
                  <a:pt x="1181100" y="4084318"/>
                </a:lnTo>
                <a:close/>
                <a:moveTo>
                  <a:pt x="1737784" y="4081301"/>
                </a:moveTo>
                <a:lnTo>
                  <a:pt x="1739901" y="4083234"/>
                </a:lnTo>
                <a:lnTo>
                  <a:pt x="1739372" y="4089032"/>
                </a:lnTo>
                <a:lnTo>
                  <a:pt x="1739901" y="4091931"/>
                </a:lnTo>
                <a:lnTo>
                  <a:pt x="1739901" y="4092414"/>
                </a:lnTo>
                <a:lnTo>
                  <a:pt x="1735138" y="4084683"/>
                </a:lnTo>
                <a:close/>
                <a:moveTo>
                  <a:pt x="3218392" y="4065426"/>
                </a:moveTo>
                <a:lnTo>
                  <a:pt x="3220509" y="4070189"/>
                </a:lnTo>
                <a:lnTo>
                  <a:pt x="3222625" y="4071777"/>
                </a:lnTo>
                <a:lnTo>
                  <a:pt x="3218392" y="4073364"/>
                </a:lnTo>
                <a:lnTo>
                  <a:pt x="3213100" y="4070718"/>
                </a:lnTo>
                <a:lnTo>
                  <a:pt x="3215217" y="4070189"/>
                </a:lnTo>
                <a:lnTo>
                  <a:pt x="3218392" y="4068601"/>
                </a:lnTo>
                <a:lnTo>
                  <a:pt x="3216804" y="4066485"/>
                </a:lnTo>
                <a:close/>
                <a:moveTo>
                  <a:pt x="2886321" y="4062251"/>
                </a:moveTo>
                <a:lnTo>
                  <a:pt x="2894014" y="4065259"/>
                </a:lnTo>
                <a:lnTo>
                  <a:pt x="2889618" y="4071776"/>
                </a:lnTo>
                <a:lnTo>
                  <a:pt x="2883573" y="4070774"/>
                </a:lnTo>
                <a:lnTo>
                  <a:pt x="2879726" y="4067264"/>
                </a:lnTo>
                <a:lnTo>
                  <a:pt x="2884672" y="4067264"/>
                </a:lnTo>
                <a:close/>
                <a:moveTo>
                  <a:pt x="2897718" y="4059076"/>
                </a:moveTo>
                <a:lnTo>
                  <a:pt x="2901951" y="4059076"/>
                </a:lnTo>
                <a:lnTo>
                  <a:pt x="2905655" y="4063839"/>
                </a:lnTo>
                <a:lnTo>
                  <a:pt x="2908830" y="4075481"/>
                </a:lnTo>
                <a:lnTo>
                  <a:pt x="2914651" y="4081302"/>
                </a:lnTo>
                <a:lnTo>
                  <a:pt x="2911476" y="4088710"/>
                </a:lnTo>
                <a:lnTo>
                  <a:pt x="2913064" y="4096648"/>
                </a:lnTo>
                <a:lnTo>
                  <a:pt x="2905655" y="4098235"/>
                </a:lnTo>
                <a:lnTo>
                  <a:pt x="2897188" y="4098764"/>
                </a:lnTo>
                <a:lnTo>
                  <a:pt x="2893484" y="4096648"/>
                </a:lnTo>
                <a:lnTo>
                  <a:pt x="2890838" y="4091356"/>
                </a:lnTo>
                <a:lnTo>
                  <a:pt x="2891897" y="4088181"/>
                </a:lnTo>
                <a:lnTo>
                  <a:pt x="2886605" y="4087652"/>
                </a:lnTo>
                <a:lnTo>
                  <a:pt x="2881313" y="4082889"/>
                </a:lnTo>
                <a:lnTo>
                  <a:pt x="2888193" y="4083418"/>
                </a:lnTo>
                <a:lnTo>
                  <a:pt x="2900893" y="4082360"/>
                </a:lnTo>
                <a:lnTo>
                  <a:pt x="2908830" y="4084477"/>
                </a:lnTo>
                <a:lnTo>
                  <a:pt x="2909360" y="4082360"/>
                </a:lnTo>
                <a:lnTo>
                  <a:pt x="2909360" y="4079714"/>
                </a:lnTo>
                <a:lnTo>
                  <a:pt x="2902480" y="4077597"/>
                </a:lnTo>
                <a:lnTo>
                  <a:pt x="2895601" y="4076010"/>
                </a:lnTo>
                <a:lnTo>
                  <a:pt x="2897718" y="4072835"/>
                </a:lnTo>
                <a:lnTo>
                  <a:pt x="2901951" y="4067014"/>
                </a:lnTo>
                <a:lnTo>
                  <a:pt x="2900893" y="4062251"/>
                </a:lnTo>
                <a:close/>
                <a:moveTo>
                  <a:pt x="2826718" y="4055901"/>
                </a:moveTo>
                <a:lnTo>
                  <a:pt x="2829617" y="4055901"/>
                </a:lnTo>
                <a:lnTo>
                  <a:pt x="2832999" y="4059748"/>
                </a:lnTo>
                <a:lnTo>
                  <a:pt x="2836864" y="4058099"/>
                </a:lnTo>
                <a:lnTo>
                  <a:pt x="2835898" y="4061397"/>
                </a:lnTo>
                <a:lnTo>
                  <a:pt x="2831066" y="4065243"/>
                </a:lnTo>
                <a:lnTo>
                  <a:pt x="2832033" y="4070189"/>
                </a:lnTo>
                <a:lnTo>
                  <a:pt x="2829617" y="4070189"/>
                </a:lnTo>
                <a:lnTo>
                  <a:pt x="2827684" y="4067991"/>
                </a:lnTo>
                <a:lnTo>
                  <a:pt x="2827684" y="4061397"/>
                </a:lnTo>
                <a:lnTo>
                  <a:pt x="2825751" y="4058099"/>
                </a:lnTo>
                <a:close/>
                <a:moveTo>
                  <a:pt x="2923647" y="4054314"/>
                </a:moveTo>
                <a:lnTo>
                  <a:pt x="2926822" y="4055963"/>
                </a:lnTo>
                <a:lnTo>
                  <a:pt x="2927880" y="4059810"/>
                </a:lnTo>
                <a:lnTo>
                  <a:pt x="2926292" y="4063107"/>
                </a:lnTo>
                <a:lnTo>
                  <a:pt x="2926292" y="4066954"/>
                </a:lnTo>
                <a:lnTo>
                  <a:pt x="2928938" y="4068602"/>
                </a:lnTo>
                <a:lnTo>
                  <a:pt x="2924705" y="4068602"/>
                </a:lnTo>
                <a:lnTo>
                  <a:pt x="2919413" y="4067503"/>
                </a:lnTo>
                <a:lnTo>
                  <a:pt x="2922059" y="4064206"/>
                </a:lnTo>
                <a:lnTo>
                  <a:pt x="2922059" y="4057062"/>
                </a:lnTo>
                <a:close/>
                <a:moveTo>
                  <a:pt x="1971675" y="4040026"/>
                </a:moveTo>
                <a:lnTo>
                  <a:pt x="1975247" y="4041018"/>
                </a:lnTo>
                <a:lnTo>
                  <a:pt x="1981200" y="4044491"/>
                </a:lnTo>
                <a:lnTo>
                  <a:pt x="1979414" y="4047964"/>
                </a:lnTo>
                <a:lnTo>
                  <a:pt x="1975842" y="4043995"/>
                </a:lnTo>
                <a:close/>
                <a:moveTo>
                  <a:pt x="1151115" y="4039806"/>
                </a:moveTo>
                <a:lnTo>
                  <a:pt x="1154113" y="4040555"/>
                </a:lnTo>
                <a:lnTo>
                  <a:pt x="1154642" y="4042672"/>
                </a:lnTo>
                <a:close/>
                <a:moveTo>
                  <a:pt x="1149880" y="4038803"/>
                </a:moveTo>
                <a:lnTo>
                  <a:pt x="1151115" y="4039806"/>
                </a:lnTo>
                <a:lnTo>
                  <a:pt x="1149880" y="4039497"/>
                </a:lnTo>
                <a:close/>
                <a:moveTo>
                  <a:pt x="2692231" y="4024151"/>
                </a:moveTo>
                <a:lnTo>
                  <a:pt x="2692231" y="4028385"/>
                </a:lnTo>
                <a:lnTo>
                  <a:pt x="2696823" y="4034735"/>
                </a:lnTo>
                <a:lnTo>
                  <a:pt x="2700906" y="4036322"/>
                </a:lnTo>
                <a:lnTo>
                  <a:pt x="2700906" y="4038968"/>
                </a:lnTo>
                <a:lnTo>
                  <a:pt x="2701926" y="4041614"/>
                </a:lnTo>
                <a:lnTo>
                  <a:pt x="2698865" y="4043201"/>
                </a:lnTo>
                <a:lnTo>
                  <a:pt x="2695803" y="4038968"/>
                </a:lnTo>
                <a:lnTo>
                  <a:pt x="2692231" y="4036851"/>
                </a:lnTo>
                <a:lnTo>
                  <a:pt x="2693762" y="4034735"/>
                </a:lnTo>
                <a:lnTo>
                  <a:pt x="2690700" y="4029972"/>
                </a:lnTo>
                <a:lnTo>
                  <a:pt x="2687638" y="4028385"/>
                </a:lnTo>
                <a:lnTo>
                  <a:pt x="2690190" y="4026797"/>
                </a:lnTo>
                <a:close/>
                <a:moveTo>
                  <a:pt x="2671192" y="3954301"/>
                </a:moveTo>
                <a:lnTo>
                  <a:pt x="2676272" y="3958535"/>
                </a:lnTo>
                <a:lnTo>
                  <a:pt x="2682876" y="3960122"/>
                </a:lnTo>
                <a:lnTo>
                  <a:pt x="2679828" y="3962239"/>
                </a:lnTo>
                <a:lnTo>
                  <a:pt x="2671700" y="3960122"/>
                </a:lnTo>
                <a:lnTo>
                  <a:pt x="2670176" y="3956418"/>
                </a:lnTo>
                <a:close/>
                <a:moveTo>
                  <a:pt x="3439056" y="3935251"/>
                </a:moveTo>
                <a:lnTo>
                  <a:pt x="3443818" y="3940708"/>
                </a:lnTo>
                <a:lnTo>
                  <a:pt x="3448581" y="3942891"/>
                </a:lnTo>
                <a:lnTo>
                  <a:pt x="3449110" y="3940708"/>
                </a:lnTo>
                <a:lnTo>
                  <a:pt x="3448581" y="3937434"/>
                </a:lnTo>
                <a:lnTo>
                  <a:pt x="3445935" y="3936343"/>
                </a:lnTo>
                <a:lnTo>
                  <a:pt x="3450168" y="3936343"/>
                </a:lnTo>
                <a:lnTo>
                  <a:pt x="3452814" y="3944528"/>
                </a:lnTo>
                <a:lnTo>
                  <a:pt x="3452814" y="3947803"/>
                </a:lnTo>
                <a:lnTo>
                  <a:pt x="3451227" y="3949986"/>
                </a:lnTo>
                <a:lnTo>
                  <a:pt x="3447522" y="3949986"/>
                </a:lnTo>
                <a:lnTo>
                  <a:pt x="3445935" y="3952714"/>
                </a:lnTo>
                <a:lnTo>
                  <a:pt x="3439056" y="3944528"/>
                </a:lnTo>
                <a:lnTo>
                  <a:pt x="3435351" y="3936888"/>
                </a:lnTo>
                <a:close/>
                <a:moveTo>
                  <a:pt x="1971675" y="3925726"/>
                </a:moveTo>
                <a:lnTo>
                  <a:pt x="1978025" y="3926785"/>
                </a:lnTo>
                <a:lnTo>
                  <a:pt x="1985963" y="3928372"/>
                </a:lnTo>
                <a:lnTo>
                  <a:pt x="1982259" y="3932076"/>
                </a:lnTo>
                <a:lnTo>
                  <a:pt x="1974321" y="3928901"/>
                </a:lnTo>
                <a:close/>
                <a:moveTo>
                  <a:pt x="1035051" y="3925197"/>
                </a:moveTo>
                <a:lnTo>
                  <a:pt x="1036638" y="3926255"/>
                </a:lnTo>
                <a:lnTo>
                  <a:pt x="1034521" y="3926255"/>
                </a:lnTo>
                <a:close/>
                <a:moveTo>
                  <a:pt x="1964872" y="3868576"/>
                </a:moveTo>
                <a:lnTo>
                  <a:pt x="1968500" y="3875125"/>
                </a:lnTo>
                <a:lnTo>
                  <a:pt x="1968500" y="3878101"/>
                </a:lnTo>
                <a:lnTo>
                  <a:pt x="1965325" y="3875125"/>
                </a:lnTo>
                <a:lnTo>
                  <a:pt x="1962150" y="3869172"/>
                </a:lnTo>
                <a:close/>
                <a:moveTo>
                  <a:pt x="3306235" y="3863814"/>
                </a:moveTo>
                <a:lnTo>
                  <a:pt x="3311526" y="3865481"/>
                </a:lnTo>
                <a:lnTo>
                  <a:pt x="3310997" y="3868815"/>
                </a:lnTo>
                <a:lnTo>
                  <a:pt x="3311526" y="3873260"/>
                </a:lnTo>
                <a:lnTo>
                  <a:pt x="3308880" y="3874927"/>
                </a:lnTo>
                <a:lnTo>
                  <a:pt x="3306235" y="3872705"/>
                </a:lnTo>
                <a:lnTo>
                  <a:pt x="3304647" y="3867704"/>
                </a:lnTo>
                <a:lnTo>
                  <a:pt x="3302001" y="3866037"/>
                </a:lnTo>
                <a:close/>
                <a:moveTo>
                  <a:pt x="2581886" y="3855876"/>
                </a:moveTo>
                <a:lnTo>
                  <a:pt x="2585184" y="3856378"/>
                </a:lnTo>
                <a:lnTo>
                  <a:pt x="2588481" y="3861391"/>
                </a:lnTo>
                <a:lnTo>
                  <a:pt x="2593976" y="3862895"/>
                </a:lnTo>
                <a:lnTo>
                  <a:pt x="2590679" y="3865401"/>
                </a:lnTo>
                <a:lnTo>
                  <a:pt x="2583535" y="3860388"/>
                </a:lnTo>
                <a:lnTo>
                  <a:pt x="2579688" y="3857882"/>
                </a:lnTo>
                <a:close/>
                <a:moveTo>
                  <a:pt x="3411538" y="3852701"/>
                </a:moveTo>
                <a:lnTo>
                  <a:pt x="3417888" y="3854289"/>
                </a:lnTo>
                <a:lnTo>
                  <a:pt x="3430059" y="3861697"/>
                </a:lnTo>
                <a:lnTo>
                  <a:pt x="3439055" y="3873339"/>
                </a:lnTo>
                <a:lnTo>
                  <a:pt x="3444347" y="3886039"/>
                </a:lnTo>
                <a:lnTo>
                  <a:pt x="3444876" y="3892389"/>
                </a:lnTo>
                <a:lnTo>
                  <a:pt x="3437468" y="3883922"/>
                </a:lnTo>
                <a:lnTo>
                  <a:pt x="3423709" y="3861697"/>
                </a:lnTo>
                <a:close/>
                <a:moveTo>
                  <a:pt x="3301472" y="3846351"/>
                </a:moveTo>
                <a:lnTo>
                  <a:pt x="3306764" y="3849923"/>
                </a:lnTo>
                <a:lnTo>
                  <a:pt x="3308351" y="3853495"/>
                </a:lnTo>
                <a:lnTo>
                  <a:pt x="3306764" y="3855876"/>
                </a:lnTo>
                <a:lnTo>
                  <a:pt x="3301472" y="3852304"/>
                </a:lnTo>
                <a:lnTo>
                  <a:pt x="3298826" y="3850518"/>
                </a:lnTo>
                <a:close/>
                <a:moveTo>
                  <a:pt x="3166774" y="3824126"/>
                </a:moveTo>
                <a:lnTo>
                  <a:pt x="3169372" y="3827555"/>
                </a:lnTo>
                <a:lnTo>
                  <a:pt x="3169372" y="3834414"/>
                </a:lnTo>
                <a:lnTo>
                  <a:pt x="3170238" y="3837271"/>
                </a:lnTo>
                <a:lnTo>
                  <a:pt x="3169805" y="3838414"/>
                </a:lnTo>
                <a:lnTo>
                  <a:pt x="3165475" y="3828698"/>
                </a:lnTo>
                <a:close/>
                <a:moveTo>
                  <a:pt x="1873250" y="3814601"/>
                </a:moveTo>
                <a:lnTo>
                  <a:pt x="1880680" y="3820097"/>
                </a:lnTo>
                <a:lnTo>
                  <a:pt x="1887538" y="3828889"/>
                </a:lnTo>
                <a:lnTo>
                  <a:pt x="1884681" y="3827241"/>
                </a:lnTo>
                <a:lnTo>
                  <a:pt x="1873250" y="3818998"/>
                </a:lnTo>
                <a:close/>
                <a:moveTo>
                  <a:pt x="925513" y="3813014"/>
                </a:moveTo>
                <a:lnTo>
                  <a:pt x="930805" y="3816718"/>
                </a:lnTo>
                <a:lnTo>
                  <a:pt x="936626" y="3821481"/>
                </a:lnTo>
                <a:lnTo>
                  <a:pt x="932922" y="3822539"/>
                </a:lnTo>
                <a:lnTo>
                  <a:pt x="926572" y="3816189"/>
                </a:lnTo>
                <a:close/>
                <a:moveTo>
                  <a:pt x="3419476" y="3787614"/>
                </a:moveTo>
                <a:lnTo>
                  <a:pt x="3422651" y="3788175"/>
                </a:lnTo>
                <a:lnTo>
                  <a:pt x="3429001" y="3793217"/>
                </a:lnTo>
                <a:lnTo>
                  <a:pt x="3427943" y="3797139"/>
                </a:lnTo>
                <a:lnTo>
                  <a:pt x="3423710" y="3792097"/>
                </a:lnTo>
                <a:close/>
                <a:moveTo>
                  <a:pt x="1932782" y="3781264"/>
                </a:moveTo>
                <a:lnTo>
                  <a:pt x="1935004" y="3781766"/>
                </a:lnTo>
                <a:lnTo>
                  <a:pt x="1938338" y="3783270"/>
                </a:lnTo>
                <a:lnTo>
                  <a:pt x="1936116" y="3784773"/>
                </a:lnTo>
                <a:lnTo>
                  <a:pt x="1930559" y="3790789"/>
                </a:lnTo>
                <a:lnTo>
                  <a:pt x="1927225" y="3788283"/>
                </a:lnTo>
                <a:lnTo>
                  <a:pt x="1932226" y="3786779"/>
                </a:lnTo>
                <a:close/>
                <a:moveTo>
                  <a:pt x="1827054" y="3781263"/>
                </a:moveTo>
                <a:lnTo>
                  <a:pt x="1828483" y="3784772"/>
                </a:lnTo>
                <a:lnTo>
                  <a:pt x="1830388" y="3785775"/>
                </a:lnTo>
                <a:lnTo>
                  <a:pt x="1828959" y="3790287"/>
                </a:lnTo>
                <a:lnTo>
                  <a:pt x="1825625" y="3790788"/>
                </a:lnTo>
                <a:lnTo>
                  <a:pt x="1826102" y="3788783"/>
                </a:lnTo>
                <a:lnTo>
                  <a:pt x="1827530" y="3784772"/>
                </a:lnTo>
                <a:lnTo>
                  <a:pt x="1825625" y="3782266"/>
                </a:lnTo>
                <a:close/>
                <a:moveTo>
                  <a:pt x="1788247" y="3776501"/>
                </a:moveTo>
                <a:lnTo>
                  <a:pt x="1790556" y="3781793"/>
                </a:lnTo>
                <a:lnTo>
                  <a:pt x="1792288" y="3787085"/>
                </a:lnTo>
                <a:lnTo>
                  <a:pt x="1792288" y="3789201"/>
                </a:lnTo>
                <a:lnTo>
                  <a:pt x="1788247" y="3782322"/>
                </a:lnTo>
                <a:lnTo>
                  <a:pt x="1786516" y="3782322"/>
                </a:lnTo>
                <a:lnTo>
                  <a:pt x="1785938" y="3780735"/>
                </a:lnTo>
                <a:lnTo>
                  <a:pt x="1787093" y="3781793"/>
                </a:lnTo>
                <a:lnTo>
                  <a:pt x="1786516" y="3779147"/>
                </a:lnTo>
                <a:close/>
                <a:moveTo>
                  <a:pt x="1914525" y="3762213"/>
                </a:moveTo>
                <a:lnTo>
                  <a:pt x="1924767" y="3769622"/>
                </a:lnTo>
                <a:lnTo>
                  <a:pt x="1930400" y="3778088"/>
                </a:lnTo>
                <a:lnTo>
                  <a:pt x="1927328" y="3781263"/>
                </a:lnTo>
                <a:lnTo>
                  <a:pt x="1923231" y="3779676"/>
                </a:lnTo>
                <a:lnTo>
                  <a:pt x="1917086" y="3768034"/>
                </a:lnTo>
                <a:close/>
                <a:moveTo>
                  <a:pt x="1825055" y="3760626"/>
                </a:moveTo>
                <a:lnTo>
                  <a:pt x="1830310" y="3762710"/>
                </a:lnTo>
                <a:lnTo>
                  <a:pt x="1827682" y="3763752"/>
                </a:lnTo>
                <a:lnTo>
                  <a:pt x="1828733" y="3765314"/>
                </a:lnTo>
                <a:lnTo>
                  <a:pt x="1836089" y="3767919"/>
                </a:lnTo>
                <a:lnTo>
                  <a:pt x="1839242" y="3772086"/>
                </a:lnTo>
                <a:lnTo>
                  <a:pt x="1842920" y="3770523"/>
                </a:lnTo>
                <a:lnTo>
                  <a:pt x="1843971" y="3767398"/>
                </a:lnTo>
                <a:lnTo>
                  <a:pt x="1848175" y="3772607"/>
                </a:lnTo>
                <a:lnTo>
                  <a:pt x="1863413" y="3788234"/>
                </a:lnTo>
                <a:lnTo>
                  <a:pt x="1867091" y="3796568"/>
                </a:lnTo>
                <a:lnTo>
                  <a:pt x="1869718" y="3795006"/>
                </a:lnTo>
                <a:lnTo>
                  <a:pt x="1873396" y="3796047"/>
                </a:lnTo>
                <a:lnTo>
                  <a:pt x="1874972" y="3799694"/>
                </a:lnTo>
                <a:lnTo>
                  <a:pt x="1877599" y="3800215"/>
                </a:lnTo>
                <a:lnTo>
                  <a:pt x="1880752" y="3798652"/>
                </a:lnTo>
                <a:lnTo>
                  <a:pt x="1880227" y="3801777"/>
                </a:lnTo>
                <a:lnTo>
                  <a:pt x="1879176" y="3805424"/>
                </a:lnTo>
                <a:lnTo>
                  <a:pt x="1884430" y="3806986"/>
                </a:lnTo>
                <a:lnTo>
                  <a:pt x="1890736" y="3815321"/>
                </a:lnTo>
                <a:lnTo>
                  <a:pt x="1893888" y="3818446"/>
                </a:lnTo>
                <a:lnTo>
                  <a:pt x="1893888" y="3820009"/>
                </a:lnTo>
                <a:lnTo>
                  <a:pt x="1889685" y="3824176"/>
                </a:lnTo>
                <a:lnTo>
                  <a:pt x="1891261" y="3825739"/>
                </a:lnTo>
                <a:lnTo>
                  <a:pt x="1893888" y="3825739"/>
                </a:lnTo>
                <a:lnTo>
                  <a:pt x="1892837" y="3827301"/>
                </a:lnTo>
                <a:lnTo>
                  <a:pt x="1890736" y="3827301"/>
                </a:lnTo>
                <a:lnTo>
                  <a:pt x="1887583" y="3822613"/>
                </a:lnTo>
                <a:lnTo>
                  <a:pt x="1888634" y="3818446"/>
                </a:lnTo>
                <a:lnTo>
                  <a:pt x="1882328" y="3813758"/>
                </a:lnTo>
                <a:lnTo>
                  <a:pt x="1878650" y="3806986"/>
                </a:lnTo>
                <a:lnTo>
                  <a:pt x="1875498" y="3806465"/>
                </a:lnTo>
                <a:lnTo>
                  <a:pt x="1872345" y="3810112"/>
                </a:lnTo>
                <a:lnTo>
                  <a:pt x="1868667" y="3806465"/>
                </a:lnTo>
                <a:lnTo>
                  <a:pt x="1864989" y="3801777"/>
                </a:lnTo>
                <a:lnTo>
                  <a:pt x="1860260" y="3801256"/>
                </a:lnTo>
                <a:lnTo>
                  <a:pt x="1863413" y="3796568"/>
                </a:lnTo>
                <a:lnTo>
                  <a:pt x="1861311" y="3791359"/>
                </a:lnTo>
                <a:lnTo>
                  <a:pt x="1853429" y="3786671"/>
                </a:lnTo>
                <a:lnTo>
                  <a:pt x="1846598" y="3779899"/>
                </a:lnTo>
                <a:lnTo>
                  <a:pt x="1846598" y="3775732"/>
                </a:lnTo>
                <a:lnTo>
                  <a:pt x="1839768" y="3774691"/>
                </a:lnTo>
                <a:lnTo>
                  <a:pt x="1827682" y="3766356"/>
                </a:lnTo>
                <a:lnTo>
                  <a:pt x="1819275" y="3762710"/>
                </a:lnTo>
                <a:close/>
                <a:moveTo>
                  <a:pt x="1791612" y="3760626"/>
                </a:moveTo>
                <a:lnTo>
                  <a:pt x="1795437" y="3763272"/>
                </a:lnTo>
                <a:lnTo>
                  <a:pt x="1797624" y="3767506"/>
                </a:lnTo>
                <a:lnTo>
                  <a:pt x="1801449" y="3768564"/>
                </a:lnTo>
                <a:lnTo>
                  <a:pt x="1804728" y="3765389"/>
                </a:lnTo>
                <a:lnTo>
                  <a:pt x="1806914" y="3770151"/>
                </a:lnTo>
                <a:lnTo>
                  <a:pt x="1812926" y="3773856"/>
                </a:lnTo>
                <a:lnTo>
                  <a:pt x="1810194" y="3775972"/>
                </a:lnTo>
                <a:lnTo>
                  <a:pt x="1806368" y="3772268"/>
                </a:lnTo>
                <a:lnTo>
                  <a:pt x="1804182" y="3770681"/>
                </a:lnTo>
                <a:lnTo>
                  <a:pt x="1803089" y="3775443"/>
                </a:lnTo>
                <a:lnTo>
                  <a:pt x="1797624" y="3777031"/>
                </a:lnTo>
                <a:lnTo>
                  <a:pt x="1797077" y="3781264"/>
                </a:lnTo>
                <a:lnTo>
                  <a:pt x="1790519" y="3772797"/>
                </a:lnTo>
                <a:lnTo>
                  <a:pt x="1779588" y="3765918"/>
                </a:lnTo>
                <a:lnTo>
                  <a:pt x="1781774" y="3764860"/>
                </a:lnTo>
                <a:lnTo>
                  <a:pt x="1785053" y="3765389"/>
                </a:lnTo>
                <a:lnTo>
                  <a:pt x="1789972" y="3770681"/>
                </a:lnTo>
                <a:lnTo>
                  <a:pt x="1794344" y="3771739"/>
                </a:lnTo>
                <a:lnTo>
                  <a:pt x="1795984" y="3768564"/>
                </a:lnTo>
                <a:lnTo>
                  <a:pt x="1791612" y="3763801"/>
                </a:lnTo>
                <a:lnTo>
                  <a:pt x="1788333" y="3763272"/>
                </a:lnTo>
                <a:close/>
                <a:moveTo>
                  <a:pt x="1992025" y="3725701"/>
                </a:moveTo>
                <a:lnTo>
                  <a:pt x="1995488" y="3729120"/>
                </a:lnTo>
                <a:lnTo>
                  <a:pt x="1993179" y="3732051"/>
                </a:lnTo>
                <a:lnTo>
                  <a:pt x="1990870" y="3731074"/>
                </a:lnTo>
                <a:lnTo>
                  <a:pt x="1990870" y="3727655"/>
                </a:lnTo>
                <a:lnTo>
                  <a:pt x="1989138" y="3726190"/>
                </a:lnTo>
                <a:close/>
                <a:moveTo>
                  <a:pt x="2044032" y="3722526"/>
                </a:moveTo>
                <a:lnTo>
                  <a:pt x="2051552" y="3728347"/>
                </a:lnTo>
                <a:lnTo>
                  <a:pt x="2053056" y="3731522"/>
                </a:lnTo>
                <a:lnTo>
                  <a:pt x="2057066" y="3729935"/>
                </a:lnTo>
                <a:lnTo>
                  <a:pt x="2060575" y="3726230"/>
                </a:lnTo>
                <a:lnTo>
                  <a:pt x="2060575" y="3734168"/>
                </a:lnTo>
                <a:lnTo>
                  <a:pt x="2058570" y="3741576"/>
                </a:lnTo>
                <a:lnTo>
                  <a:pt x="2055061" y="3740518"/>
                </a:lnTo>
                <a:lnTo>
                  <a:pt x="2049045" y="3734168"/>
                </a:lnTo>
                <a:lnTo>
                  <a:pt x="2050549" y="3731522"/>
                </a:lnTo>
                <a:lnTo>
                  <a:pt x="2045536" y="3728347"/>
                </a:lnTo>
                <a:lnTo>
                  <a:pt x="2041525" y="3724643"/>
                </a:lnTo>
                <a:close/>
                <a:moveTo>
                  <a:pt x="2404623" y="3719328"/>
                </a:moveTo>
                <a:lnTo>
                  <a:pt x="2405063" y="3719769"/>
                </a:lnTo>
                <a:lnTo>
                  <a:pt x="2404555" y="3719341"/>
                </a:lnTo>
                <a:close/>
                <a:moveTo>
                  <a:pt x="2403893" y="3718785"/>
                </a:moveTo>
                <a:lnTo>
                  <a:pt x="2404555" y="3719341"/>
                </a:lnTo>
                <a:lnTo>
                  <a:pt x="2402418" y="3719769"/>
                </a:lnTo>
                <a:close/>
                <a:moveTo>
                  <a:pt x="884635" y="3708239"/>
                </a:moveTo>
                <a:lnTo>
                  <a:pt x="884635" y="3710144"/>
                </a:lnTo>
                <a:lnTo>
                  <a:pt x="890588" y="3715383"/>
                </a:lnTo>
                <a:lnTo>
                  <a:pt x="888207" y="3717764"/>
                </a:lnTo>
                <a:lnTo>
                  <a:pt x="881063" y="3710620"/>
                </a:lnTo>
                <a:close/>
                <a:moveTo>
                  <a:pt x="1920858" y="3689188"/>
                </a:moveTo>
                <a:lnTo>
                  <a:pt x="1929235" y="3693370"/>
                </a:lnTo>
                <a:lnTo>
                  <a:pt x="1937612" y="3694415"/>
                </a:lnTo>
                <a:lnTo>
                  <a:pt x="1936041" y="3696506"/>
                </a:lnTo>
                <a:lnTo>
                  <a:pt x="1939706" y="3703302"/>
                </a:lnTo>
                <a:lnTo>
                  <a:pt x="1946512" y="3712188"/>
                </a:lnTo>
                <a:lnTo>
                  <a:pt x="1952271" y="3722119"/>
                </a:lnTo>
                <a:lnTo>
                  <a:pt x="1950700" y="3726824"/>
                </a:lnTo>
                <a:lnTo>
                  <a:pt x="1953318" y="3726824"/>
                </a:lnTo>
                <a:lnTo>
                  <a:pt x="1955935" y="3727869"/>
                </a:lnTo>
                <a:lnTo>
                  <a:pt x="1955935" y="3732051"/>
                </a:lnTo>
                <a:lnTo>
                  <a:pt x="1958030" y="3738846"/>
                </a:lnTo>
                <a:lnTo>
                  <a:pt x="1961171" y="3741460"/>
                </a:lnTo>
                <a:lnTo>
                  <a:pt x="1961694" y="3750868"/>
                </a:lnTo>
                <a:lnTo>
                  <a:pt x="1968500" y="3767073"/>
                </a:lnTo>
                <a:lnTo>
                  <a:pt x="1968500" y="3774913"/>
                </a:lnTo>
                <a:lnTo>
                  <a:pt x="1962741" y="3769686"/>
                </a:lnTo>
                <a:lnTo>
                  <a:pt x="1960124" y="3770209"/>
                </a:lnTo>
                <a:lnTo>
                  <a:pt x="1943894" y="3758709"/>
                </a:lnTo>
                <a:lnTo>
                  <a:pt x="1918764" y="3733619"/>
                </a:lnTo>
                <a:lnTo>
                  <a:pt x="1901487" y="3722642"/>
                </a:lnTo>
                <a:lnTo>
                  <a:pt x="1891540" y="3723687"/>
                </a:lnTo>
                <a:lnTo>
                  <a:pt x="1894158" y="3725778"/>
                </a:lnTo>
                <a:lnTo>
                  <a:pt x="1903582" y="3725778"/>
                </a:lnTo>
                <a:lnTo>
                  <a:pt x="1908293" y="3730483"/>
                </a:lnTo>
                <a:lnTo>
                  <a:pt x="1897823" y="3732051"/>
                </a:lnTo>
                <a:lnTo>
                  <a:pt x="1884734" y="3732051"/>
                </a:lnTo>
                <a:lnTo>
                  <a:pt x="1884734" y="3734142"/>
                </a:lnTo>
                <a:lnTo>
                  <a:pt x="1889970" y="3737278"/>
                </a:lnTo>
                <a:lnTo>
                  <a:pt x="1887876" y="3739369"/>
                </a:lnTo>
                <a:lnTo>
                  <a:pt x="1884734" y="3737801"/>
                </a:lnTo>
                <a:lnTo>
                  <a:pt x="1880546" y="3733619"/>
                </a:lnTo>
                <a:lnTo>
                  <a:pt x="1883164" y="3732051"/>
                </a:lnTo>
                <a:lnTo>
                  <a:pt x="1883164" y="3726824"/>
                </a:lnTo>
                <a:lnTo>
                  <a:pt x="1875834" y="3718983"/>
                </a:lnTo>
                <a:lnTo>
                  <a:pt x="1870599" y="3716892"/>
                </a:lnTo>
                <a:lnTo>
                  <a:pt x="1873740" y="3715847"/>
                </a:lnTo>
                <a:lnTo>
                  <a:pt x="1876358" y="3713756"/>
                </a:lnTo>
                <a:lnTo>
                  <a:pt x="1881070" y="3718983"/>
                </a:lnTo>
                <a:lnTo>
                  <a:pt x="1886305" y="3721074"/>
                </a:lnTo>
                <a:lnTo>
                  <a:pt x="1886305" y="3717415"/>
                </a:lnTo>
                <a:lnTo>
                  <a:pt x="1884211" y="3711665"/>
                </a:lnTo>
                <a:lnTo>
                  <a:pt x="1875311" y="3706438"/>
                </a:lnTo>
                <a:lnTo>
                  <a:pt x="1870075" y="3701211"/>
                </a:lnTo>
                <a:lnTo>
                  <a:pt x="1877405" y="3703302"/>
                </a:lnTo>
                <a:lnTo>
                  <a:pt x="1897823" y="3701733"/>
                </a:lnTo>
                <a:lnTo>
                  <a:pt x="1907770" y="3703302"/>
                </a:lnTo>
                <a:lnTo>
                  <a:pt x="1909864" y="3706438"/>
                </a:lnTo>
                <a:lnTo>
                  <a:pt x="1917194" y="3709051"/>
                </a:lnTo>
                <a:lnTo>
                  <a:pt x="1921905" y="3706438"/>
                </a:lnTo>
                <a:lnTo>
                  <a:pt x="1921905" y="3710097"/>
                </a:lnTo>
                <a:lnTo>
                  <a:pt x="1924000" y="3713756"/>
                </a:lnTo>
                <a:lnTo>
                  <a:pt x="1927141" y="3713233"/>
                </a:lnTo>
                <a:lnTo>
                  <a:pt x="1931853" y="3710619"/>
                </a:lnTo>
                <a:lnTo>
                  <a:pt x="1935517" y="3715324"/>
                </a:lnTo>
                <a:lnTo>
                  <a:pt x="1938659" y="3714801"/>
                </a:lnTo>
                <a:lnTo>
                  <a:pt x="1941276" y="3711665"/>
                </a:lnTo>
                <a:lnTo>
                  <a:pt x="1939706" y="3706961"/>
                </a:lnTo>
                <a:lnTo>
                  <a:pt x="1932376" y="3702256"/>
                </a:lnTo>
                <a:lnTo>
                  <a:pt x="1930806" y="3699643"/>
                </a:lnTo>
                <a:lnTo>
                  <a:pt x="1933423" y="3698074"/>
                </a:lnTo>
                <a:lnTo>
                  <a:pt x="1930806" y="3697029"/>
                </a:lnTo>
                <a:lnTo>
                  <a:pt x="1927664" y="3698074"/>
                </a:lnTo>
                <a:lnTo>
                  <a:pt x="1927141" y="3699643"/>
                </a:lnTo>
                <a:lnTo>
                  <a:pt x="1930806" y="3701733"/>
                </a:lnTo>
                <a:lnTo>
                  <a:pt x="1928711" y="3703824"/>
                </a:lnTo>
                <a:lnTo>
                  <a:pt x="1925570" y="3703824"/>
                </a:lnTo>
                <a:lnTo>
                  <a:pt x="1925047" y="3700165"/>
                </a:lnTo>
                <a:lnTo>
                  <a:pt x="1927141" y="3697029"/>
                </a:lnTo>
                <a:lnTo>
                  <a:pt x="1922429" y="3695984"/>
                </a:lnTo>
                <a:lnTo>
                  <a:pt x="1914576" y="3696506"/>
                </a:lnTo>
                <a:lnTo>
                  <a:pt x="1909864" y="3693370"/>
                </a:lnTo>
                <a:lnTo>
                  <a:pt x="1913529" y="3692847"/>
                </a:lnTo>
                <a:lnTo>
                  <a:pt x="1918241" y="3695984"/>
                </a:lnTo>
                <a:lnTo>
                  <a:pt x="1920335" y="3692847"/>
                </a:lnTo>
                <a:close/>
                <a:moveTo>
                  <a:pt x="907684" y="3684426"/>
                </a:moveTo>
                <a:lnTo>
                  <a:pt x="912630" y="3691094"/>
                </a:lnTo>
                <a:lnTo>
                  <a:pt x="917576" y="3693475"/>
                </a:lnTo>
                <a:lnTo>
                  <a:pt x="913729" y="3693951"/>
                </a:lnTo>
                <a:lnTo>
                  <a:pt x="907135" y="3687284"/>
                </a:lnTo>
                <a:lnTo>
                  <a:pt x="903288" y="3685855"/>
                </a:lnTo>
                <a:close/>
                <a:moveTo>
                  <a:pt x="3405188" y="3666964"/>
                </a:moveTo>
                <a:lnTo>
                  <a:pt x="3412597" y="3668430"/>
                </a:lnTo>
                <a:lnTo>
                  <a:pt x="3421063" y="3669895"/>
                </a:lnTo>
                <a:lnTo>
                  <a:pt x="3417359" y="3673314"/>
                </a:lnTo>
                <a:lnTo>
                  <a:pt x="3408892" y="3670383"/>
                </a:lnTo>
                <a:close/>
                <a:moveTo>
                  <a:pt x="900979" y="3649501"/>
                </a:moveTo>
                <a:lnTo>
                  <a:pt x="903288" y="3652147"/>
                </a:lnTo>
                <a:lnTo>
                  <a:pt x="900979" y="3656380"/>
                </a:lnTo>
                <a:lnTo>
                  <a:pt x="902711" y="3659026"/>
                </a:lnTo>
                <a:lnTo>
                  <a:pt x="898670" y="3656910"/>
                </a:lnTo>
                <a:lnTo>
                  <a:pt x="896938" y="3652147"/>
                </a:lnTo>
                <a:close/>
                <a:moveTo>
                  <a:pt x="1695980" y="3648972"/>
                </a:moveTo>
                <a:lnTo>
                  <a:pt x="1690688" y="3651618"/>
                </a:lnTo>
                <a:lnTo>
                  <a:pt x="1682751" y="3651089"/>
                </a:lnTo>
                <a:lnTo>
                  <a:pt x="1682222" y="3657439"/>
                </a:lnTo>
                <a:lnTo>
                  <a:pt x="1684338" y="3662730"/>
                </a:lnTo>
                <a:lnTo>
                  <a:pt x="1677459" y="3658497"/>
                </a:lnTo>
                <a:lnTo>
                  <a:pt x="1670580" y="3656380"/>
                </a:lnTo>
                <a:lnTo>
                  <a:pt x="1688042" y="3673314"/>
                </a:lnTo>
                <a:lnTo>
                  <a:pt x="1692703" y="3679742"/>
                </a:lnTo>
                <a:lnTo>
                  <a:pt x="1711367" y="3656764"/>
                </a:lnTo>
                <a:lnTo>
                  <a:pt x="1706563" y="3651618"/>
                </a:lnTo>
                <a:close/>
                <a:moveTo>
                  <a:pt x="1800225" y="3633626"/>
                </a:moveTo>
                <a:lnTo>
                  <a:pt x="1803400" y="3636272"/>
                </a:lnTo>
                <a:lnTo>
                  <a:pt x="1801813" y="3638389"/>
                </a:lnTo>
                <a:lnTo>
                  <a:pt x="1802342" y="3639976"/>
                </a:lnTo>
                <a:lnTo>
                  <a:pt x="1798638" y="3638918"/>
                </a:lnTo>
                <a:lnTo>
                  <a:pt x="1797050" y="3635214"/>
                </a:lnTo>
                <a:close/>
                <a:moveTo>
                  <a:pt x="1805549" y="3632039"/>
                </a:moveTo>
                <a:lnTo>
                  <a:pt x="1808910" y="3633871"/>
                </a:lnTo>
                <a:lnTo>
                  <a:pt x="1814513" y="3637535"/>
                </a:lnTo>
                <a:lnTo>
                  <a:pt x="1812272" y="3639977"/>
                </a:lnTo>
                <a:lnTo>
                  <a:pt x="1807229" y="3638756"/>
                </a:lnTo>
                <a:lnTo>
                  <a:pt x="1804988" y="3635703"/>
                </a:lnTo>
                <a:lnTo>
                  <a:pt x="1805549" y="3633871"/>
                </a:lnTo>
                <a:close/>
                <a:moveTo>
                  <a:pt x="2271713" y="3628864"/>
                </a:moveTo>
                <a:lnTo>
                  <a:pt x="2277534" y="3630679"/>
                </a:lnTo>
                <a:lnTo>
                  <a:pt x="2284413" y="3633854"/>
                </a:lnTo>
                <a:lnTo>
                  <a:pt x="2281238" y="3635214"/>
                </a:lnTo>
                <a:lnTo>
                  <a:pt x="2273830" y="3631586"/>
                </a:lnTo>
                <a:close/>
                <a:moveTo>
                  <a:pt x="1724026" y="3626747"/>
                </a:moveTo>
                <a:lnTo>
                  <a:pt x="1720322" y="3634155"/>
                </a:lnTo>
                <a:lnTo>
                  <a:pt x="1711855" y="3644209"/>
                </a:lnTo>
                <a:lnTo>
                  <a:pt x="1704976" y="3646326"/>
                </a:lnTo>
                <a:lnTo>
                  <a:pt x="1704976" y="3647914"/>
                </a:lnTo>
                <a:lnTo>
                  <a:pt x="1703917" y="3649501"/>
                </a:lnTo>
                <a:lnTo>
                  <a:pt x="1708151" y="3650559"/>
                </a:lnTo>
                <a:lnTo>
                  <a:pt x="1713341" y="3654334"/>
                </a:lnTo>
                <a:lnTo>
                  <a:pt x="1726761" y="3637812"/>
                </a:lnTo>
                <a:lnTo>
                  <a:pt x="1732370" y="3631164"/>
                </a:lnTo>
                <a:close/>
                <a:moveTo>
                  <a:pt x="1863197" y="3616163"/>
                </a:moveTo>
                <a:lnTo>
                  <a:pt x="1865313" y="3616163"/>
                </a:lnTo>
                <a:lnTo>
                  <a:pt x="1862138" y="3622513"/>
                </a:lnTo>
                <a:lnTo>
                  <a:pt x="1861609" y="3620071"/>
                </a:lnTo>
                <a:lnTo>
                  <a:pt x="1858963" y="3618117"/>
                </a:lnTo>
                <a:lnTo>
                  <a:pt x="1860551" y="3617629"/>
                </a:lnTo>
                <a:lnTo>
                  <a:pt x="1863726" y="3617629"/>
                </a:lnTo>
                <a:close/>
                <a:moveTo>
                  <a:pt x="853017" y="3609814"/>
                </a:moveTo>
                <a:lnTo>
                  <a:pt x="858309" y="3612460"/>
                </a:lnTo>
                <a:lnTo>
                  <a:pt x="869422" y="3623573"/>
                </a:lnTo>
                <a:lnTo>
                  <a:pt x="869951" y="3628864"/>
                </a:lnTo>
                <a:lnTo>
                  <a:pt x="865188" y="3628864"/>
                </a:lnTo>
                <a:lnTo>
                  <a:pt x="860955" y="3625160"/>
                </a:lnTo>
                <a:lnTo>
                  <a:pt x="863072" y="3625160"/>
                </a:lnTo>
                <a:lnTo>
                  <a:pt x="863072" y="3621985"/>
                </a:lnTo>
                <a:lnTo>
                  <a:pt x="859367" y="3617752"/>
                </a:lnTo>
                <a:lnTo>
                  <a:pt x="855663" y="3616164"/>
                </a:lnTo>
                <a:lnTo>
                  <a:pt x="854076" y="3617752"/>
                </a:lnTo>
                <a:lnTo>
                  <a:pt x="852488" y="3616164"/>
                </a:lnTo>
                <a:lnTo>
                  <a:pt x="855663" y="3612460"/>
                </a:lnTo>
                <a:close/>
                <a:moveTo>
                  <a:pt x="1846263" y="3608226"/>
                </a:moveTo>
                <a:lnTo>
                  <a:pt x="1852359" y="3609285"/>
                </a:lnTo>
                <a:lnTo>
                  <a:pt x="1858963" y="3611401"/>
                </a:lnTo>
                <a:lnTo>
                  <a:pt x="1857947" y="3612989"/>
                </a:lnTo>
                <a:lnTo>
                  <a:pt x="1858963" y="3615106"/>
                </a:lnTo>
                <a:lnTo>
                  <a:pt x="1857439" y="3616164"/>
                </a:lnTo>
                <a:lnTo>
                  <a:pt x="1854391" y="3613518"/>
                </a:lnTo>
                <a:lnTo>
                  <a:pt x="1852867" y="3616164"/>
                </a:lnTo>
                <a:lnTo>
                  <a:pt x="1850835" y="3612989"/>
                </a:lnTo>
                <a:close/>
                <a:moveTo>
                  <a:pt x="3388441" y="3606639"/>
                </a:moveTo>
                <a:lnTo>
                  <a:pt x="3395109" y="3612802"/>
                </a:lnTo>
                <a:lnTo>
                  <a:pt x="3395664" y="3616164"/>
                </a:lnTo>
                <a:lnTo>
                  <a:pt x="3390108" y="3613363"/>
                </a:lnTo>
                <a:lnTo>
                  <a:pt x="3384551" y="3607200"/>
                </a:lnTo>
                <a:close/>
                <a:moveTo>
                  <a:pt x="818417" y="3605051"/>
                </a:moveTo>
                <a:lnTo>
                  <a:pt x="819883" y="3609563"/>
                </a:lnTo>
                <a:lnTo>
                  <a:pt x="822325" y="3614576"/>
                </a:lnTo>
                <a:lnTo>
                  <a:pt x="818417" y="3613072"/>
                </a:lnTo>
                <a:lnTo>
                  <a:pt x="815975" y="3608059"/>
                </a:lnTo>
                <a:close/>
                <a:moveTo>
                  <a:pt x="822325" y="3593939"/>
                </a:moveTo>
                <a:lnTo>
                  <a:pt x="826214" y="3595654"/>
                </a:lnTo>
                <a:lnTo>
                  <a:pt x="829548" y="3604227"/>
                </a:lnTo>
                <a:lnTo>
                  <a:pt x="833438" y="3606513"/>
                </a:lnTo>
                <a:lnTo>
                  <a:pt x="831215" y="3608227"/>
                </a:lnTo>
                <a:lnTo>
                  <a:pt x="827881" y="3606513"/>
                </a:lnTo>
                <a:lnTo>
                  <a:pt x="824547" y="3599083"/>
                </a:lnTo>
                <a:close/>
                <a:moveTo>
                  <a:pt x="843955" y="3593938"/>
                </a:moveTo>
                <a:lnTo>
                  <a:pt x="846932" y="3601347"/>
                </a:lnTo>
                <a:lnTo>
                  <a:pt x="849313" y="3605051"/>
                </a:lnTo>
                <a:lnTo>
                  <a:pt x="846932" y="3604522"/>
                </a:lnTo>
                <a:lnTo>
                  <a:pt x="843360" y="3597643"/>
                </a:lnTo>
                <a:lnTo>
                  <a:pt x="839788" y="3594467"/>
                </a:lnTo>
                <a:close/>
                <a:moveTo>
                  <a:pt x="1835680" y="3592351"/>
                </a:moveTo>
                <a:lnTo>
                  <a:pt x="1837796" y="3597847"/>
                </a:lnTo>
                <a:lnTo>
                  <a:pt x="1846263" y="3602792"/>
                </a:lnTo>
                <a:lnTo>
                  <a:pt x="1852613" y="3603342"/>
                </a:lnTo>
                <a:lnTo>
                  <a:pt x="1849438" y="3603342"/>
                </a:lnTo>
                <a:lnTo>
                  <a:pt x="1844146" y="3603342"/>
                </a:lnTo>
                <a:lnTo>
                  <a:pt x="1844146" y="3604991"/>
                </a:lnTo>
                <a:lnTo>
                  <a:pt x="1846263" y="3606639"/>
                </a:lnTo>
                <a:lnTo>
                  <a:pt x="1837267" y="3601693"/>
                </a:lnTo>
                <a:lnTo>
                  <a:pt x="1828800" y="3596198"/>
                </a:lnTo>
                <a:lnTo>
                  <a:pt x="1831446" y="3594549"/>
                </a:lnTo>
                <a:lnTo>
                  <a:pt x="1834092" y="3596198"/>
                </a:lnTo>
                <a:lnTo>
                  <a:pt x="1834092" y="3594000"/>
                </a:lnTo>
                <a:close/>
                <a:moveTo>
                  <a:pt x="1893359" y="3590763"/>
                </a:moveTo>
                <a:lnTo>
                  <a:pt x="1893359" y="3594732"/>
                </a:lnTo>
                <a:lnTo>
                  <a:pt x="1899180" y="3600189"/>
                </a:lnTo>
                <a:lnTo>
                  <a:pt x="1900238" y="3604158"/>
                </a:lnTo>
                <a:lnTo>
                  <a:pt x="1897592" y="3606638"/>
                </a:lnTo>
                <a:lnTo>
                  <a:pt x="1896005" y="3604158"/>
                </a:lnTo>
                <a:lnTo>
                  <a:pt x="1898651" y="3602173"/>
                </a:lnTo>
                <a:lnTo>
                  <a:pt x="1893359" y="3596220"/>
                </a:lnTo>
                <a:lnTo>
                  <a:pt x="1889125" y="3592748"/>
                </a:lnTo>
                <a:lnTo>
                  <a:pt x="1890184" y="3592252"/>
                </a:lnTo>
                <a:lnTo>
                  <a:pt x="1891771" y="3592748"/>
                </a:lnTo>
                <a:close/>
                <a:moveTo>
                  <a:pt x="836839" y="3584414"/>
                </a:moveTo>
                <a:lnTo>
                  <a:pt x="839561" y="3587060"/>
                </a:lnTo>
                <a:lnTo>
                  <a:pt x="841375" y="3585473"/>
                </a:lnTo>
                <a:lnTo>
                  <a:pt x="841375" y="3588648"/>
                </a:lnTo>
                <a:lnTo>
                  <a:pt x="840921" y="3592352"/>
                </a:lnTo>
                <a:lnTo>
                  <a:pt x="837293" y="3592352"/>
                </a:lnTo>
                <a:lnTo>
                  <a:pt x="835025" y="3586002"/>
                </a:lnTo>
                <a:close/>
                <a:moveTo>
                  <a:pt x="1725415" y="3565644"/>
                </a:moveTo>
                <a:lnTo>
                  <a:pt x="1706425" y="3587027"/>
                </a:lnTo>
                <a:lnTo>
                  <a:pt x="1710797" y="3590764"/>
                </a:lnTo>
                <a:lnTo>
                  <a:pt x="1724026" y="3607697"/>
                </a:lnTo>
                <a:lnTo>
                  <a:pt x="1720851" y="3612459"/>
                </a:lnTo>
                <a:lnTo>
                  <a:pt x="1722438" y="3619868"/>
                </a:lnTo>
                <a:lnTo>
                  <a:pt x="1733698" y="3629592"/>
                </a:lnTo>
                <a:lnTo>
                  <a:pt x="1761709" y="3596395"/>
                </a:lnTo>
                <a:lnTo>
                  <a:pt x="1760009" y="3596055"/>
                </a:lnTo>
                <a:lnTo>
                  <a:pt x="1753659" y="3597643"/>
                </a:lnTo>
                <a:lnTo>
                  <a:pt x="1752072" y="3595526"/>
                </a:lnTo>
                <a:lnTo>
                  <a:pt x="1756834" y="3593939"/>
                </a:lnTo>
                <a:lnTo>
                  <a:pt x="1758422" y="3590764"/>
                </a:lnTo>
                <a:lnTo>
                  <a:pt x="1753659" y="3589176"/>
                </a:lnTo>
                <a:lnTo>
                  <a:pt x="1744663" y="3588118"/>
                </a:lnTo>
                <a:lnTo>
                  <a:pt x="1741488" y="3585472"/>
                </a:lnTo>
                <a:lnTo>
                  <a:pt x="1743076" y="3583355"/>
                </a:lnTo>
                <a:lnTo>
                  <a:pt x="1743605" y="3581239"/>
                </a:lnTo>
                <a:lnTo>
                  <a:pt x="1739372" y="3580180"/>
                </a:lnTo>
                <a:lnTo>
                  <a:pt x="1734080" y="3578593"/>
                </a:lnTo>
                <a:lnTo>
                  <a:pt x="1735138" y="3578064"/>
                </a:lnTo>
                <a:lnTo>
                  <a:pt x="1736726" y="3577005"/>
                </a:lnTo>
                <a:lnTo>
                  <a:pt x="1733022" y="3575418"/>
                </a:lnTo>
                <a:lnTo>
                  <a:pt x="1728788" y="3574359"/>
                </a:lnTo>
                <a:lnTo>
                  <a:pt x="1726142" y="3568009"/>
                </a:lnTo>
                <a:close/>
                <a:moveTo>
                  <a:pt x="1698649" y="3564762"/>
                </a:moveTo>
                <a:lnTo>
                  <a:pt x="1697194" y="3571549"/>
                </a:lnTo>
                <a:lnTo>
                  <a:pt x="1702409" y="3564762"/>
                </a:lnTo>
                <a:close/>
                <a:moveTo>
                  <a:pt x="3278188" y="3546314"/>
                </a:moveTo>
                <a:lnTo>
                  <a:pt x="3286920" y="3552135"/>
                </a:lnTo>
                <a:lnTo>
                  <a:pt x="3295651" y="3560602"/>
                </a:lnTo>
                <a:lnTo>
                  <a:pt x="3292377" y="3559015"/>
                </a:lnTo>
                <a:lnTo>
                  <a:pt x="3279280" y="3550548"/>
                </a:lnTo>
                <a:close/>
                <a:moveTo>
                  <a:pt x="1679646" y="3535648"/>
                </a:moveTo>
                <a:lnTo>
                  <a:pt x="1673347" y="3541785"/>
                </a:lnTo>
                <a:lnTo>
                  <a:pt x="1671436" y="3555229"/>
                </a:lnTo>
                <a:lnTo>
                  <a:pt x="1677988" y="3562718"/>
                </a:lnTo>
                <a:lnTo>
                  <a:pt x="1691056" y="3573888"/>
                </a:lnTo>
                <a:lnTo>
                  <a:pt x="1693208" y="3563797"/>
                </a:lnTo>
                <a:lnTo>
                  <a:pt x="1685469" y="3561586"/>
                </a:lnTo>
                <a:lnTo>
                  <a:pt x="1682822" y="3558410"/>
                </a:lnTo>
                <a:lnTo>
                  <a:pt x="1679646" y="3554175"/>
                </a:lnTo>
                <a:lnTo>
                  <a:pt x="1678057" y="3542529"/>
                </a:lnTo>
                <a:close/>
                <a:moveTo>
                  <a:pt x="2205038" y="3533614"/>
                </a:moveTo>
                <a:lnTo>
                  <a:pt x="2206097" y="3536121"/>
                </a:lnTo>
                <a:lnTo>
                  <a:pt x="2212976" y="3540131"/>
                </a:lnTo>
                <a:lnTo>
                  <a:pt x="2211389" y="3543139"/>
                </a:lnTo>
                <a:lnTo>
                  <a:pt x="2201863" y="3537123"/>
                </a:lnTo>
                <a:close/>
                <a:moveTo>
                  <a:pt x="1981730" y="3532026"/>
                </a:moveTo>
                <a:lnTo>
                  <a:pt x="1986492" y="3535311"/>
                </a:lnTo>
                <a:lnTo>
                  <a:pt x="1993372" y="3538595"/>
                </a:lnTo>
                <a:lnTo>
                  <a:pt x="1997076" y="3537500"/>
                </a:lnTo>
                <a:lnTo>
                  <a:pt x="1999192" y="3540785"/>
                </a:lnTo>
                <a:lnTo>
                  <a:pt x="2001838" y="3544617"/>
                </a:lnTo>
                <a:lnTo>
                  <a:pt x="1995488" y="3545712"/>
                </a:lnTo>
                <a:lnTo>
                  <a:pt x="1991255" y="3541880"/>
                </a:lnTo>
                <a:lnTo>
                  <a:pt x="1989667" y="3544617"/>
                </a:lnTo>
                <a:lnTo>
                  <a:pt x="1988080" y="3547901"/>
                </a:lnTo>
                <a:lnTo>
                  <a:pt x="1984905" y="3544069"/>
                </a:lnTo>
                <a:lnTo>
                  <a:pt x="1981201" y="3541880"/>
                </a:lnTo>
                <a:lnTo>
                  <a:pt x="1980142" y="3544617"/>
                </a:lnTo>
                <a:lnTo>
                  <a:pt x="1981730" y="3547354"/>
                </a:lnTo>
                <a:lnTo>
                  <a:pt x="1978026" y="3547354"/>
                </a:lnTo>
                <a:lnTo>
                  <a:pt x="1973263" y="3547901"/>
                </a:lnTo>
                <a:lnTo>
                  <a:pt x="1974322" y="3544069"/>
                </a:lnTo>
                <a:lnTo>
                  <a:pt x="1978555" y="3542427"/>
                </a:lnTo>
                <a:lnTo>
                  <a:pt x="1978555" y="3538595"/>
                </a:lnTo>
                <a:lnTo>
                  <a:pt x="1976438" y="3534763"/>
                </a:lnTo>
                <a:lnTo>
                  <a:pt x="1978555" y="3534763"/>
                </a:lnTo>
                <a:close/>
                <a:moveTo>
                  <a:pt x="1770530" y="3524225"/>
                </a:moveTo>
                <a:lnTo>
                  <a:pt x="1754087" y="3534795"/>
                </a:lnTo>
                <a:lnTo>
                  <a:pt x="1754188" y="3535201"/>
                </a:lnTo>
                <a:lnTo>
                  <a:pt x="1758422" y="3538905"/>
                </a:lnTo>
                <a:lnTo>
                  <a:pt x="1765830" y="3539964"/>
                </a:lnTo>
                <a:lnTo>
                  <a:pt x="1773767" y="3540493"/>
                </a:lnTo>
                <a:lnTo>
                  <a:pt x="1772709" y="3541551"/>
                </a:lnTo>
                <a:lnTo>
                  <a:pt x="1772180" y="3543139"/>
                </a:lnTo>
                <a:lnTo>
                  <a:pt x="1774826" y="3543668"/>
                </a:lnTo>
                <a:lnTo>
                  <a:pt x="1781176" y="3545255"/>
                </a:lnTo>
                <a:lnTo>
                  <a:pt x="1781705" y="3548959"/>
                </a:lnTo>
                <a:lnTo>
                  <a:pt x="1779588" y="3551076"/>
                </a:lnTo>
                <a:lnTo>
                  <a:pt x="1779059" y="3548430"/>
                </a:lnTo>
                <a:lnTo>
                  <a:pt x="1772709" y="3546843"/>
                </a:lnTo>
                <a:lnTo>
                  <a:pt x="1769534" y="3548959"/>
                </a:lnTo>
                <a:lnTo>
                  <a:pt x="1776413" y="3551076"/>
                </a:lnTo>
                <a:lnTo>
                  <a:pt x="1788245" y="3564948"/>
                </a:lnTo>
                <a:lnTo>
                  <a:pt x="1799700" y="3551373"/>
                </a:lnTo>
                <a:lnTo>
                  <a:pt x="1791230" y="3545255"/>
                </a:lnTo>
                <a:lnTo>
                  <a:pt x="1791230" y="3542080"/>
                </a:lnTo>
                <a:lnTo>
                  <a:pt x="1791230" y="3538905"/>
                </a:lnTo>
                <a:lnTo>
                  <a:pt x="1781176" y="3536259"/>
                </a:lnTo>
                <a:close/>
                <a:moveTo>
                  <a:pt x="1650239" y="3521329"/>
                </a:moveTo>
                <a:lnTo>
                  <a:pt x="1649942" y="3521443"/>
                </a:lnTo>
                <a:lnTo>
                  <a:pt x="1649413" y="3524618"/>
                </a:lnTo>
                <a:lnTo>
                  <a:pt x="1649606" y="3525196"/>
                </a:lnTo>
                <a:close/>
                <a:moveTo>
                  <a:pt x="1643383" y="3520586"/>
                </a:moveTo>
                <a:lnTo>
                  <a:pt x="1641827" y="3521913"/>
                </a:lnTo>
                <a:lnTo>
                  <a:pt x="1640491" y="3532238"/>
                </a:lnTo>
                <a:lnTo>
                  <a:pt x="1640947" y="3533084"/>
                </a:lnTo>
                <a:lnTo>
                  <a:pt x="1647004" y="3538132"/>
                </a:lnTo>
                <a:lnTo>
                  <a:pt x="1647353" y="3537765"/>
                </a:lnTo>
                <a:lnTo>
                  <a:pt x="1647591" y="3537497"/>
                </a:lnTo>
                <a:lnTo>
                  <a:pt x="1649519" y="3525728"/>
                </a:lnTo>
                <a:lnTo>
                  <a:pt x="1645709" y="3521443"/>
                </a:lnTo>
                <a:close/>
                <a:moveTo>
                  <a:pt x="815975" y="3516151"/>
                </a:moveTo>
                <a:lnTo>
                  <a:pt x="821267" y="3517210"/>
                </a:lnTo>
                <a:lnTo>
                  <a:pt x="822325" y="3518797"/>
                </a:lnTo>
                <a:lnTo>
                  <a:pt x="820737" y="3519855"/>
                </a:lnTo>
                <a:lnTo>
                  <a:pt x="818092" y="3517210"/>
                </a:lnTo>
                <a:lnTo>
                  <a:pt x="817033" y="3519326"/>
                </a:lnTo>
                <a:lnTo>
                  <a:pt x="818092" y="3521443"/>
                </a:lnTo>
                <a:lnTo>
                  <a:pt x="815975" y="3522501"/>
                </a:lnTo>
                <a:lnTo>
                  <a:pt x="812800" y="3519326"/>
                </a:lnTo>
                <a:lnTo>
                  <a:pt x="812800" y="3517210"/>
                </a:lnTo>
                <a:close/>
                <a:moveTo>
                  <a:pt x="3339043" y="3511389"/>
                </a:moveTo>
                <a:lnTo>
                  <a:pt x="3341689" y="3512501"/>
                </a:lnTo>
                <a:lnTo>
                  <a:pt x="3344864" y="3513612"/>
                </a:lnTo>
                <a:lnTo>
                  <a:pt x="3342747" y="3515834"/>
                </a:lnTo>
                <a:lnTo>
                  <a:pt x="3337456" y="3522502"/>
                </a:lnTo>
                <a:lnTo>
                  <a:pt x="3333751" y="3519168"/>
                </a:lnTo>
                <a:lnTo>
                  <a:pt x="3337456" y="3518613"/>
                </a:lnTo>
                <a:lnTo>
                  <a:pt x="3337985" y="3515279"/>
                </a:lnTo>
                <a:close/>
                <a:moveTo>
                  <a:pt x="3218474" y="3509801"/>
                </a:moveTo>
                <a:lnTo>
                  <a:pt x="3222138" y="3514347"/>
                </a:lnTo>
                <a:lnTo>
                  <a:pt x="3225801" y="3515863"/>
                </a:lnTo>
                <a:lnTo>
                  <a:pt x="3223969" y="3519399"/>
                </a:lnTo>
                <a:lnTo>
                  <a:pt x="3218474" y="3520914"/>
                </a:lnTo>
                <a:lnTo>
                  <a:pt x="3219695" y="3518894"/>
                </a:lnTo>
                <a:lnTo>
                  <a:pt x="3220916" y="3514347"/>
                </a:lnTo>
                <a:lnTo>
                  <a:pt x="3217863" y="3511317"/>
                </a:lnTo>
                <a:close/>
                <a:moveTo>
                  <a:pt x="3175567" y="3505039"/>
                </a:moveTo>
                <a:lnTo>
                  <a:pt x="3179536" y="3510535"/>
                </a:lnTo>
                <a:lnTo>
                  <a:pt x="3182938" y="3516580"/>
                </a:lnTo>
                <a:lnTo>
                  <a:pt x="3182938" y="3519327"/>
                </a:lnTo>
                <a:lnTo>
                  <a:pt x="3177268" y="3511084"/>
                </a:lnTo>
                <a:lnTo>
                  <a:pt x="3175000" y="3512183"/>
                </a:lnTo>
                <a:lnTo>
                  <a:pt x="3175000" y="3510535"/>
                </a:lnTo>
                <a:lnTo>
                  <a:pt x="3176134" y="3510535"/>
                </a:lnTo>
                <a:lnTo>
                  <a:pt x="3175000" y="3507787"/>
                </a:lnTo>
                <a:close/>
                <a:moveTo>
                  <a:pt x="2222118" y="3505039"/>
                </a:moveTo>
                <a:lnTo>
                  <a:pt x="2228687" y="3512323"/>
                </a:lnTo>
                <a:lnTo>
                  <a:pt x="2233613" y="3513444"/>
                </a:lnTo>
                <a:lnTo>
                  <a:pt x="2230329" y="3514564"/>
                </a:lnTo>
                <a:lnTo>
                  <a:pt x="2221570" y="3508961"/>
                </a:lnTo>
                <a:lnTo>
                  <a:pt x="2217738" y="3507280"/>
                </a:lnTo>
                <a:close/>
                <a:moveTo>
                  <a:pt x="1804988" y="3503451"/>
                </a:moveTo>
                <a:lnTo>
                  <a:pt x="1808041" y="3503928"/>
                </a:lnTo>
                <a:lnTo>
                  <a:pt x="1812926" y="3506785"/>
                </a:lnTo>
                <a:lnTo>
                  <a:pt x="1809873" y="3508214"/>
                </a:lnTo>
                <a:lnTo>
                  <a:pt x="1805599" y="3504880"/>
                </a:lnTo>
                <a:close/>
                <a:moveTo>
                  <a:pt x="803275" y="3500276"/>
                </a:moveTo>
                <a:lnTo>
                  <a:pt x="809438" y="3505772"/>
                </a:lnTo>
                <a:lnTo>
                  <a:pt x="812800" y="3514564"/>
                </a:lnTo>
                <a:lnTo>
                  <a:pt x="805516" y="3509069"/>
                </a:lnTo>
                <a:close/>
                <a:moveTo>
                  <a:pt x="815975" y="3497101"/>
                </a:moveTo>
                <a:lnTo>
                  <a:pt x="821134" y="3500276"/>
                </a:lnTo>
                <a:lnTo>
                  <a:pt x="830937" y="3512976"/>
                </a:lnTo>
                <a:lnTo>
                  <a:pt x="836613" y="3516151"/>
                </a:lnTo>
                <a:lnTo>
                  <a:pt x="829906" y="3515622"/>
                </a:lnTo>
                <a:lnTo>
                  <a:pt x="820102" y="3503451"/>
                </a:lnTo>
                <a:close/>
                <a:moveTo>
                  <a:pt x="822394" y="3493926"/>
                </a:moveTo>
                <a:lnTo>
                  <a:pt x="827916" y="3500050"/>
                </a:lnTo>
                <a:lnTo>
                  <a:pt x="833438" y="3508214"/>
                </a:lnTo>
                <a:lnTo>
                  <a:pt x="827364" y="3503111"/>
                </a:lnTo>
                <a:lnTo>
                  <a:pt x="820738" y="3496988"/>
                </a:lnTo>
                <a:lnTo>
                  <a:pt x="822394" y="3495457"/>
                </a:lnTo>
                <a:close/>
                <a:moveTo>
                  <a:pt x="1815437" y="3493283"/>
                </a:moveTo>
                <a:lnTo>
                  <a:pt x="1800323" y="3503903"/>
                </a:lnTo>
                <a:lnTo>
                  <a:pt x="1808692" y="3514034"/>
                </a:lnTo>
                <a:lnTo>
                  <a:pt x="1811867" y="3512976"/>
                </a:lnTo>
                <a:lnTo>
                  <a:pt x="1813984" y="3510330"/>
                </a:lnTo>
                <a:lnTo>
                  <a:pt x="1819805" y="3516151"/>
                </a:lnTo>
                <a:lnTo>
                  <a:pt x="1824038" y="3520914"/>
                </a:lnTo>
                <a:lnTo>
                  <a:pt x="1824038" y="3518797"/>
                </a:lnTo>
                <a:lnTo>
                  <a:pt x="1824567" y="3518797"/>
                </a:lnTo>
                <a:lnTo>
                  <a:pt x="1825542" y="3520747"/>
                </a:lnTo>
                <a:lnTo>
                  <a:pt x="1834163" y="3510531"/>
                </a:lnTo>
                <a:lnTo>
                  <a:pt x="1829859" y="3506849"/>
                </a:lnTo>
                <a:close/>
                <a:moveTo>
                  <a:pt x="3314700" y="3490751"/>
                </a:moveTo>
                <a:lnTo>
                  <a:pt x="3328794" y="3499812"/>
                </a:lnTo>
                <a:lnTo>
                  <a:pt x="3336925" y="3508369"/>
                </a:lnTo>
                <a:lnTo>
                  <a:pt x="3334215" y="3511389"/>
                </a:lnTo>
                <a:lnTo>
                  <a:pt x="3327710" y="3508872"/>
                </a:lnTo>
                <a:lnTo>
                  <a:pt x="3319037" y="3498302"/>
                </a:lnTo>
                <a:close/>
                <a:moveTo>
                  <a:pt x="3213630" y="3487576"/>
                </a:moveTo>
                <a:lnTo>
                  <a:pt x="3220509" y="3490184"/>
                </a:lnTo>
                <a:lnTo>
                  <a:pt x="3217334" y="3491749"/>
                </a:lnTo>
                <a:lnTo>
                  <a:pt x="3218922" y="3493314"/>
                </a:lnTo>
                <a:lnTo>
                  <a:pt x="3227917" y="3495922"/>
                </a:lnTo>
                <a:lnTo>
                  <a:pt x="3231622" y="3500095"/>
                </a:lnTo>
                <a:lnTo>
                  <a:pt x="3236384" y="3498530"/>
                </a:lnTo>
                <a:lnTo>
                  <a:pt x="3236384" y="3495400"/>
                </a:lnTo>
                <a:lnTo>
                  <a:pt x="3242205" y="3501138"/>
                </a:lnTo>
                <a:lnTo>
                  <a:pt x="3262313" y="3517829"/>
                </a:lnTo>
                <a:lnTo>
                  <a:pt x="3268134" y="3526697"/>
                </a:lnTo>
                <a:lnTo>
                  <a:pt x="3270780" y="3525132"/>
                </a:lnTo>
                <a:lnTo>
                  <a:pt x="3274484" y="3526697"/>
                </a:lnTo>
                <a:lnTo>
                  <a:pt x="3277659" y="3529826"/>
                </a:lnTo>
                <a:lnTo>
                  <a:pt x="3281363" y="3531391"/>
                </a:lnTo>
                <a:lnTo>
                  <a:pt x="3284538" y="3529826"/>
                </a:lnTo>
                <a:lnTo>
                  <a:pt x="3284538" y="3533478"/>
                </a:lnTo>
                <a:lnTo>
                  <a:pt x="3283480" y="3536607"/>
                </a:lnTo>
                <a:lnTo>
                  <a:pt x="3289830" y="3538172"/>
                </a:lnTo>
                <a:lnTo>
                  <a:pt x="3297767" y="3548083"/>
                </a:lnTo>
                <a:lnTo>
                  <a:pt x="3302530" y="3550691"/>
                </a:lnTo>
                <a:lnTo>
                  <a:pt x="3302001" y="3552256"/>
                </a:lnTo>
                <a:lnTo>
                  <a:pt x="3298826" y="3556950"/>
                </a:lnTo>
                <a:lnTo>
                  <a:pt x="3300413" y="3558515"/>
                </a:lnTo>
                <a:lnTo>
                  <a:pt x="3303588" y="3558515"/>
                </a:lnTo>
                <a:lnTo>
                  <a:pt x="3302530" y="3560601"/>
                </a:lnTo>
                <a:lnTo>
                  <a:pt x="3299355" y="3560601"/>
                </a:lnTo>
                <a:lnTo>
                  <a:pt x="3295651" y="3555385"/>
                </a:lnTo>
                <a:lnTo>
                  <a:pt x="3296709" y="3550691"/>
                </a:lnTo>
                <a:lnTo>
                  <a:pt x="3288242" y="3545475"/>
                </a:lnTo>
                <a:lnTo>
                  <a:pt x="3282951" y="3538172"/>
                </a:lnTo>
                <a:lnTo>
                  <a:pt x="3278717" y="3537129"/>
                </a:lnTo>
                <a:lnTo>
                  <a:pt x="3276601" y="3541302"/>
                </a:lnTo>
                <a:lnTo>
                  <a:pt x="3272367" y="3537129"/>
                </a:lnTo>
                <a:lnTo>
                  <a:pt x="3266547" y="3531913"/>
                </a:lnTo>
                <a:lnTo>
                  <a:pt x="3260726" y="3531391"/>
                </a:lnTo>
                <a:lnTo>
                  <a:pt x="3263901" y="3527740"/>
                </a:lnTo>
                <a:lnTo>
                  <a:pt x="3259667" y="3521481"/>
                </a:lnTo>
                <a:lnTo>
                  <a:pt x="3250672" y="3516265"/>
                </a:lnTo>
                <a:lnTo>
                  <a:pt x="3242205" y="3508962"/>
                </a:lnTo>
                <a:lnTo>
                  <a:pt x="3240617" y="3503746"/>
                </a:lnTo>
                <a:lnTo>
                  <a:pt x="3233209" y="3502703"/>
                </a:lnTo>
                <a:lnTo>
                  <a:pt x="3217863" y="3493836"/>
                </a:lnTo>
                <a:lnTo>
                  <a:pt x="3208338" y="3490184"/>
                </a:lnTo>
                <a:close/>
                <a:moveTo>
                  <a:pt x="3176589" y="3487576"/>
                </a:moveTo>
                <a:lnTo>
                  <a:pt x="3181351" y="3489693"/>
                </a:lnTo>
                <a:lnTo>
                  <a:pt x="3185056" y="3494455"/>
                </a:lnTo>
                <a:lnTo>
                  <a:pt x="3189818" y="3496043"/>
                </a:lnTo>
                <a:lnTo>
                  <a:pt x="3191935" y="3492339"/>
                </a:lnTo>
                <a:lnTo>
                  <a:pt x="3195639" y="3496572"/>
                </a:lnTo>
                <a:lnTo>
                  <a:pt x="3201989" y="3501335"/>
                </a:lnTo>
                <a:lnTo>
                  <a:pt x="3200402" y="3503451"/>
                </a:lnTo>
                <a:lnTo>
                  <a:pt x="3195110" y="3499747"/>
                </a:lnTo>
                <a:lnTo>
                  <a:pt x="3191935" y="3498160"/>
                </a:lnTo>
                <a:lnTo>
                  <a:pt x="3191935" y="3502922"/>
                </a:lnTo>
                <a:lnTo>
                  <a:pt x="3186643" y="3504510"/>
                </a:lnTo>
                <a:lnTo>
                  <a:pt x="3186643" y="3509801"/>
                </a:lnTo>
                <a:lnTo>
                  <a:pt x="3178176" y="3499747"/>
                </a:lnTo>
                <a:lnTo>
                  <a:pt x="3165476" y="3492868"/>
                </a:lnTo>
                <a:lnTo>
                  <a:pt x="3167064" y="3491280"/>
                </a:lnTo>
                <a:lnTo>
                  <a:pt x="3170768" y="3492339"/>
                </a:lnTo>
                <a:lnTo>
                  <a:pt x="3176589" y="3497630"/>
                </a:lnTo>
                <a:lnTo>
                  <a:pt x="3182410" y="3499218"/>
                </a:lnTo>
                <a:lnTo>
                  <a:pt x="3183468" y="3494985"/>
                </a:lnTo>
                <a:lnTo>
                  <a:pt x="3177647" y="3490751"/>
                </a:lnTo>
                <a:lnTo>
                  <a:pt x="3173943" y="3489693"/>
                </a:lnTo>
                <a:close/>
                <a:moveTo>
                  <a:pt x="816372" y="3484401"/>
                </a:moveTo>
                <a:lnTo>
                  <a:pt x="818357" y="3485460"/>
                </a:lnTo>
                <a:lnTo>
                  <a:pt x="818357" y="3489693"/>
                </a:lnTo>
                <a:lnTo>
                  <a:pt x="822326" y="3492339"/>
                </a:lnTo>
                <a:lnTo>
                  <a:pt x="817861" y="3492339"/>
                </a:lnTo>
                <a:lnTo>
                  <a:pt x="814388" y="3485989"/>
                </a:lnTo>
                <a:lnTo>
                  <a:pt x="816372" y="3485989"/>
                </a:lnTo>
                <a:close/>
                <a:moveTo>
                  <a:pt x="768350" y="3481226"/>
                </a:moveTo>
                <a:lnTo>
                  <a:pt x="773112" y="3482814"/>
                </a:lnTo>
                <a:lnTo>
                  <a:pt x="777875" y="3489164"/>
                </a:lnTo>
                <a:lnTo>
                  <a:pt x="771525" y="3486518"/>
                </a:lnTo>
                <a:close/>
                <a:moveTo>
                  <a:pt x="2204794" y="3471701"/>
                </a:moveTo>
                <a:lnTo>
                  <a:pt x="2207236" y="3473942"/>
                </a:lnTo>
                <a:lnTo>
                  <a:pt x="2206259" y="3478985"/>
                </a:lnTo>
                <a:lnTo>
                  <a:pt x="2208213" y="3481226"/>
                </a:lnTo>
                <a:lnTo>
                  <a:pt x="2204306" y="3480666"/>
                </a:lnTo>
                <a:lnTo>
                  <a:pt x="2201863" y="3475623"/>
                </a:lnTo>
                <a:close/>
                <a:moveTo>
                  <a:pt x="3130845" y="3463089"/>
                </a:moveTo>
                <a:lnTo>
                  <a:pt x="3134255" y="3465713"/>
                </a:lnTo>
                <a:lnTo>
                  <a:pt x="3142269" y="3466782"/>
                </a:lnTo>
                <a:close/>
                <a:moveTo>
                  <a:pt x="3456472" y="3454239"/>
                </a:moveTo>
                <a:lnTo>
                  <a:pt x="3466825" y="3461119"/>
                </a:lnTo>
                <a:lnTo>
                  <a:pt x="3468378" y="3463235"/>
                </a:lnTo>
                <a:lnTo>
                  <a:pt x="3473555" y="3462706"/>
                </a:lnTo>
                <a:lnTo>
                  <a:pt x="3477179" y="3459002"/>
                </a:lnTo>
                <a:lnTo>
                  <a:pt x="3478214" y="3466410"/>
                </a:lnTo>
                <a:lnTo>
                  <a:pt x="3477179" y="3474877"/>
                </a:lnTo>
                <a:lnTo>
                  <a:pt x="3473038" y="3474348"/>
                </a:lnTo>
                <a:lnTo>
                  <a:pt x="3464755" y="3465881"/>
                </a:lnTo>
                <a:lnTo>
                  <a:pt x="3466308" y="3464294"/>
                </a:lnTo>
                <a:lnTo>
                  <a:pt x="3459578" y="3461119"/>
                </a:lnTo>
                <a:lnTo>
                  <a:pt x="3454401" y="3455827"/>
                </a:lnTo>
                <a:close/>
                <a:moveTo>
                  <a:pt x="749935" y="3454238"/>
                </a:moveTo>
                <a:lnTo>
                  <a:pt x="753825" y="3456355"/>
                </a:lnTo>
                <a:lnTo>
                  <a:pt x="758826" y="3465351"/>
                </a:lnTo>
                <a:lnTo>
                  <a:pt x="758826" y="3470113"/>
                </a:lnTo>
                <a:lnTo>
                  <a:pt x="753825" y="3464822"/>
                </a:lnTo>
                <a:lnTo>
                  <a:pt x="747713" y="3456884"/>
                </a:lnTo>
                <a:lnTo>
                  <a:pt x="749935" y="3456355"/>
                </a:lnTo>
                <a:close/>
                <a:moveTo>
                  <a:pt x="3282422" y="3449477"/>
                </a:moveTo>
                <a:lnTo>
                  <a:pt x="3285067" y="3452123"/>
                </a:lnTo>
                <a:lnTo>
                  <a:pt x="3296709" y="3452652"/>
                </a:lnTo>
                <a:lnTo>
                  <a:pt x="3303059" y="3457414"/>
                </a:lnTo>
                <a:lnTo>
                  <a:pt x="3290888" y="3459002"/>
                </a:lnTo>
                <a:lnTo>
                  <a:pt x="3283141" y="3459002"/>
                </a:lnTo>
                <a:lnTo>
                  <a:pt x="3291038" y="3461633"/>
                </a:lnTo>
                <a:lnTo>
                  <a:pt x="3325974" y="3469851"/>
                </a:lnTo>
                <a:lnTo>
                  <a:pt x="3315759" y="3461118"/>
                </a:lnTo>
                <a:lnTo>
                  <a:pt x="3293534" y="3449477"/>
                </a:lnTo>
                <a:close/>
                <a:moveTo>
                  <a:pt x="793750" y="3449476"/>
                </a:moveTo>
                <a:lnTo>
                  <a:pt x="800317" y="3451231"/>
                </a:lnTo>
                <a:lnTo>
                  <a:pt x="804863" y="3458835"/>
                </a:lnTo>
                <a:lnTo>
                  <a:pt x="804358" y="3460589"/>
                </a:lnTo>
                <a:lnTo>
                  <a:pt x="798801" y="3454740"/>
                </a:lnTo>
                <a:lnTo>
                  <a:pt x="796276" y="3455910"/>
                </a:lnTo>
                <a:lnTo>
                  <a:pt x="795265" y="3452986"/>
                </a:lnTo>
                <a:close/>
                <a:moveTo>
                  <a:pt x="1747838" y="3448947"/>
                </a:moveTo>
                <a:lnTo>
                  <a:pt x="1743076" y="3450005"/>
                </a:lnTo>
                <a:lnTo>
                  <a:pt x="1744663" y="3453709"/>
                </a:lnTo>
                <a:lnTo>
                  <a:pt x="1745370" y="3455034"/>
                </a:lnTo>
                <a:lnTo>
                  <a:pt x="1749855" y="3450047"/>
                </a:lnTo>
                <a:close/>
                <a:moveTo>
                  <a:pt x="2110682" y="3447889"/>
                </a:moveTo>
                <a:lnTo>
                  <a:pt x="2113162" y="3452932"/>
                </a:lnTo>
                <a:lnTo>
                  <a:pt x="2116139" y="3457414"/>
                </a:lnTo>
                <a:lnTo>
                  <a:pt x="2112666" y="3456854"/>
                </a:lnTo>
                <a:lnTo>
                  <a:pt x="2108201" y="3451811"/>
                </a:lnTo>
                <a:close/>
                <a:moveTo>
                  <a:pt x="2146301" y="3444714"/>
                </a:moveTo>
                <a:lnTo>
                  <a:pt x="2151335" y="3445809"/>
                </a:lnTo>
                <a:lnTo>
                  <a:pt x="2164422" y="3455115"/>
                </a:lnTo>
                <a:lnTo>
                  <a:pt x="2166939" y="3460042"/>
                </a:lnTo>
                <a:lnTo>
                  <a:pt x="2162409" y="3460589"/>
                </a:lnTo>
                <a:lnTo>
                  <a:pt x="2157879" y="3458400"/>
                </a:lnTo>
                <a:lnTo>
                  <a:pt x="2160395" y="3458400"/>
                </a:lnTo>
                <a:lnTo>
                  <a:pt x="2158885" y="3454568"/>
                </a:lnTo>
                <a:lnTo>
                  <a:pt x="2154355" y="3450188"/>
                </a:lnTo>
                <a:lnTo>
                  <a:pt x="2149321" y="3450188"/>
                </a:lnTo>
                <a:lnTo>
                  <a:pt x="2148818" y="3452925"/>
                </a:lnTo>
                <a:lnTo>
                  <a:pt x="2147308" y="3450188"/>
                </a:lnTo>
                <a:lnTo>
                  <a:pt x="2148818" y="3446356"/>
                </a:lnTo>
                <a:close/>
                <a:moveTo>
                  <a:pt x="2111376" y="3438364"/>
                </a:moveTo>
                <a:lnTo>
                  <a:pt x="2114795" y="3438840"/>
                </a:lnTo>
                <a:lnTo>
                  <a:pt x="2120657" y="3445032"/>
                </a:lnTo>
                <a:lnTo>
                  <a:pt x="2124076" y="3445984"/>
                </a:lnTo>
                <a:lnTo>
                  <a:pt x="2122611" y="3447889"/>
                </a:lnTo>
                <a:lnTo>
                  <a:pt x="2119192" y="3447413"/>
                </a:lnTo>
                <a:lnTo>
                  <a:pt x="2114795" y="3441698"/>
                </a:lnTo>
                <a:close/>
                <a:moveTo>
                  <a:pt x="2131616" y="3430426"/>
                </a:moveTo>
                <a:lnTo>
                  <a:pt x="2136617" y="3438030"/>
                </a:lnTo>
                <a:lnTo>
                  <a:pt x="2139951" y="3441539"/>
                </a:lnTo>
                <a:lnTo>
                  <a:pt x="2137173" y="3441539"/>
                </a:lnTo>
                <a:lnTo>
                  <a:pt x="2132728" y="3434521"/>
                </a:lnTo>
                <a:lnTo>
                  <a:pt x="2128838" y="3432181"/>
                </a:lnTo>
                <a:close/>
                <a:moveTo>
                  <a:pt x="1740517" y="3426879"/>
                </a:moveTo>
                <a:lnTo>
                  <a:pt x="1724574" y="3442597"/>
                </a:lnTo>
                <a:lnTo>
                  <a:pt x="1728788" y="3442597"/>
                </a:lnTo>
                <a:lnTo>
                  <a:pt x="1729780" y="3444333"/>
                </a:lnTo>
                <a:lnTo>
                  <a:pt x="1743856" y="3427154"/>
                </a:lnTo>
                <a:close/>
                <a:moveTo>
                  <a:pt x="2121468" y="3424076"/>
                </a:moveTo>
                <a:lnTo>
                  <a:pt x="2125437" y="3425891"/>
                </a:lnTo>
                <a:lnTo>
                  <a:pt x="2127138" y="3424076"/>
                </a:lnTo>
                <a:lnTo>
                  <a:pt x="2128839" y="3426344"/>
                </a:lnTo>
                <a:lnTo>
                  <a:pt x="2128839" y="3429519"/>
                </a:lnTo>
                <a:lnTo>
                  <a:pt x="2124870" y="3430426"/>
                </a:lnTo>
                <a:lnTo>
                  <a:pt x="2120901" y="3425891"/>
                </a:lnTo>
                <a:close/>
                <a:moveTo>
                  <a:pt x="3322638" y="3422489"/>
                </a:moveTo>
                <a:lnTo>
                  <a:pt x="3319463" y="3423018"/>
                </a:lnTo>
                <a:lnTo>
                  <a:pt x="3319463" y="3424003"/>
                </a:lnTo>
                <a:lnTo>
                  <a:pt x="3323365" y="3425373"/>
                </a:lnTo>
                <a:lnTo>
                  <a:pt x="3323167" y="3425135"/>
                </a:lnTo>
                <a:lnTo>
                  <a:pt x="3325813" y="3423018"/>
                </a:lnTo>
                <a:close/>
                <a:moveTo>
                  <a:pt x="3313220" y="3421092"/>
                </a:moveTo>
                <a:lnTo>
                  <a:pt x="3317344" y="3423154"/>
                </a:lnTo>
                <a:lnTo>
                  <a:pt x="3317876" y="3422489"/>
                </a:lnTo>
                <a:close/>
                <a:moveTo>
                  <a:pt x="1754242" y="3413348"/>
                </a:moveTo>
                <a:lnTo>
                  <a:pt x="1743295" y="3424141"/>
                </a:lnTo>
                <a:lnTo>
                  <a:pt x="1746175" y="3424323"/>
                </a:lnTo>
                <a:lnTo>
                  <a:pt x="1754803" y="3413793"/>
                </a:lnTo>
                <a:close/>
                <a:moveTo>
                  <a:pt x="1759054" y="3408605"/>
                </a:moveTo>
                <a:lnTo>
                  <a:pt x="1757270" y="3410364"/>
                </a:lnTo>
                <a:lnTo>
                  <a:pt x="1757455" y="3410556"/>
                </a:lnTo>
                <a:close/>
                <a:moveTo>
                  <a:pt x="724151" y="3405026"/>
                </a:moveTo>
                <a:lnTo>
                  <a:pt x="722146" y="3407235"/>
                </a:lnTo>
                <a:lnTo>
                  <a:pt x="724151" y="3412757"/>
                </a:lnTo>
                <a:lnTo>
                  <a:pt x="725655" y="3409996"/>
                </a:lnTo>
                <a:lnTo>
                  <a:pt x="727660" y="3409996"/>
                </a:lnTo>
                <a:lnTo>
                  <a:pt x="727159" y="3415518"/>
                </a:lnTo>
                <a:lnTo>
                  <a:pt x="728663" y="3417726"/>
                </a:lnTo>
                <a:lnTo>
                  <a:pt x="723148" y="3415518"/>
                </a:lnTo>
                <a:lnTo>
                  <a:pt x="719138" y="3408339"/>
                </a:lnTo>
                <a:close/>
                <a:moveTo>
                  <a:pt x="3149203" y="3397351"/>
                </a:moveTo>
                <a:lnTo>
                  <a:pt x="3144884" y="3400264"/>
                </a:lnTo>
                <a:lnTo>
                  <a:pt x="3139524" y="3399489"/>
                </a:lnTo>
                <a:lnTo>
                  <a:pt x="3162850" y="3412389"/>
                </a:lnTo>
                <a:lnTo>
                  <a:pt x="3165579" y="3413652"/>
                </a:lnTo>
                <a:lnTo>
                  <a:pt x="3158597" y="3405375"/>
                </a:lnTo>
                <a:lnTo>
                  <a:pt x="3151718" y="3398494"/>
                </a:lnTo>
                <a:close/>
                <a:moveTo>
                  <a:pt x="746486" y="3381213"/>
                </a:moveTo>
                <a:lnTo>
                  <a:pt x="749517" y="3385277"/>
                </a:lnTo>
                <a:lnTo>
                  <a:pt x="754063" y="3389341"/>
                </a:lnTo>
                <a:lnTo>
                  <a:pt x="753053" y="3392389"/>
                </a:lnTo>
                <a:lnTo>
                  <a:pt x="751032" y="3393913"/>
                </a:lnTo>
                <a:lnTo>
                  <a:pt x="750022" y="3390357"/>
                </a:lnTo>
                <a:lnTo>
                  <a:pt x="747496" y="3384261"/>
                </a:lnTo>
                <a:lnTo>
                  <a:pt x="742950" y="3386293"/>
                </a:lnTo>
                <a:lnTo>
                  <a:pt x="743455" y="3383753"/>
                </a:lnTo>
                <a:close/>
                <a:moveTo>
                  <a:pt x="3306275" y="3381102"/>
                </a:moveTo>
                <a:lnTo>
                  <a:pt x="3303222" y="3381148"/>
                </a:lnTo>
                <a:lnTo>
                  <a:pt x="3267202" y="3381148"/>
                </a:lnTo>
                <a:lnTo>
                  <a:pt x="3270380" y="3383795"/>
                </a:lnTo>
                <a:lnTo>
                  <a:pt x="3273028" y="3385913"/>
                </a:lnTo>
                <a:lnTo>
                  <a:pt x="3294746" y="3398092"/>
                </a:lnTo>
                <a:lnTo>
                  <a:pt x="3339771" y="3413977"/>
                </a:lnTo>
                <a:lnTo>
                  <a:pt x="3352667" y="3416907"/>
                </a:lnTo>
                <a:lnTo>
                  <a:pt x="3321580" y="3392672"/>
                </a:lnTo>
                <a:lnTo>
                  <a:pt x="3316818" y="3389496"/>
                </a:lnTo>
                <a:lnTo>
                  <a:pt x="3308880" y="3385791"/>
                </a:lnTo>
                <a:close/>
                <a:moveTo>
                  <a:pt x="3167007" y="3377973"/>
                </a:moveTo>
                <a:lnTo>
                  <a:pt x="3166853" y="3378039"/>
                </a:lnTo>
                <a:lnTo>
                  <a:pt x="3165558" y="3380658"/>
                </a:lnTo>
                <a:lnTo>
                  <a:pt x="3166804" y="3382525"/>
                </a:lnTo>
                <a:lnTo>
                  <a:pt x="3168910" y="3384629"/>
                </a:lnTo>
                <a:lnTo>
                  <a:pt x="3172070" y="3384629"/>
                </a:lnTo>
                <a:lnTo>
                  <a:pt x="3174177" y="3383051"/>
                </a:lnTo>
                <a:close/>
                <a:moveTo>
                  <a:pt x="3180452" y="3376825"/>
                </a:moveTo>
                <a:lnTo>
                  <a:pt x="3180452" y="3377510"/>
                </a:lnTo>
                <a:lnTo>
                  <a:pt x="3179550" y="3379790"/>
                </a:lnTo>
                <a:lnTo>
                  <a:pt x="3184183" y="3381473"/>
                </a:lnTo>
                <a:lnTo>
                  <a:pt x="3187869" y="3380947"/>
                </a:lnTo>
                <a:lnTo>
                  <a:pt x="3189975" y="3382525"/>
                </a:lnTo>
                <a:lnTo>
                  <a:pt x="3189975" y="3386207"/>
                </a:lnTo>
                <a:lnTo>
                  <a:pt x="3191029" y="3388310"/>
                </a:lnTo>
                <a:lnTo>
                  <a:pt x="3197875" y="3387784"/>
                </a:lnTo>
                <a:lnTo>
                  <a:pt x="3204235" y="3388273"/>
                </a:lnTo>
                <a:lnTo>
                  <a:pt x="3196222" y="3380618"/>
                </a:lnTo>
                <a:lnTo>
                  <a:pt x="3188806" y="3379559"/>
                </a:lnTo>
                <a:lnTo>
                  <a:pt x="3180860" y="3376911"/>
                </a:lnTo>
                <a:close/>
                <a:moveTo>
                  <a:pt x="3134423" y="3374335"/>
                </a:moveTo>
                <a:lnTo>
                  <a:pt x="3133892" y="3376126"/>
                </a:lnTo>
                <a:lnTo>
                  <a:pt x="3170768" y="3397965"/>
                </a:lnTo>
                <a:lnTo>
                  <a:pt x="3170239" y="3400082"/>
                </a:lnTo>
                <a:lnTo>
                  <a:pt x="3167593" y="3401670"/>
                </a:lnTo>
                <a:lnTo>
                  <a:pt x="3170239" y="3403258"/>
                </a:lnTo>
                <a:lnTo>
                  <a:pt x="3172884" y="3402728"/>
                </a:lnTo>
                <a:lnTo>
                  <a:pt x="3174472" y="3401141"/>
                </a:lnTo>
                <a:lnTo>
                  <a:pt x="3178176" y="3406433"/>
                </a:lnTo>
                <a:lnTo>
                  <a:pt x="3189818" y="3413843"/>
                </a:lnTo>
                <a:lnTo>
                  <a:pt x="3191934" y="3419136"/>
                </a:lnTo>
                <a:lnTo>
                  <a:pt x="3190347" y="3422312"/>
                </a:lnTo>
                <a:lnTo>
                  <a:pt x="3195639" y="3420724"/>
                </a:lnTo>
                <a:lnTo>
                  <a:pt x="3202518" y="3424429"/>
                </a:lnTo>
                <a:lnTo>
                  <a:pt x="3199872" y="3427605"/>
                </a:lnTo>
                <a:lnTo>
                  <a:pt x="3199022" y="3429136"/>
                </a:lnTo>
                <a:lnTo>
                  <a:pt x="3213172" y="3435687"/>
                </a:lnTo>
                <a:lnTo>
                  <a:pt x="3274186" y="3456018"/>
                </a:lnTo>
                <a:lnTo>
                  <a:pt x="3273955" y="3453710"/>
                </a:lnTo>
                <a:lnTo>
                  <a:pt x="3263372" y="3445243"/>
                </a:lnTo>
                <a:lnTo>
                  <a:pt x="3257022" y="3442068"/>
                </a:lnTo>
                <a:lnTo>
                  <a:pt x="3260726" y="3441539"/>
                </a:lnTo>
                <a:lnTo>
                  <a:pt x="3263372" y="3438893"/>
                </a:lnTo>
                <a:lnTo>
                  <a:pt x="3269192" y="3445243"/>
                </a:lnTo>
                <a:lnTo>
                  <a:pt x="3276072" y="3447360"/>
                </a:lnTo>
                <a:lnTo>
                  <a:pt x="3275542" y="3443127"/>
                </a:lnTo>
                <a:lnTo>
                  <a:pt x="3270780" y="3436777"/>
                </a:lnTo>
                <a:lnTo>
                  <a:pt x="3265555" y="3433380"/>
                </a:lnTo>
                <a:lnTo>
                  <a:pt x="3262434" y="3434628"/>
                </a:lnTo>
                <a:lnTo>
                  <a:pt x="3252900" y="3433040"/>
                </a:lnTo>
                <a:lnTo>
                  <a:pt x="3248132" y="3429863"/>
                </a:lnTo>
                <a:lnTo>
                  <a:pt x="3244425" y="3425626"/>
                </a:lnTo>
                <a:lnTo>
                  <a:pt x="3220058" y="3403387"/>
                </a:lnTo>
                <a:lnTo>
                  <a:pt x="3204447" y="3388475"/>
                </a:lnTo>
                <a:lnTo>
                  <a:pt x="3202088" y="3389888"/>
                </a:lnTo>
                <a:lnTo>
                  <a:pt x="3199981" y="3391992"/>
                </a:lnTo>
                <a:lnTo>
                  <a:pt x="3203668" y="3395148"/>
                </a:lnTo>
                <a:lnTo>
                  <a:pt x="3206301" y="3405668"/>
                </a:lnTo>
                <a:lnTo>
                  <a:pt x="3207881" y="3410402"/>
                </a:lnTo>
                <a:lnTo>
                  <a:pt x="3210514" y="3409876"/>
                </a:lnTo>
                <a:lnTo>
                  <a:pt x="3215780" y="3412506"/>
                </a:lnTo>
                <a:lnTo>
                  <a:pt x="3218413" y="3415662"/>
                </a:lnTo>
                <a:lnTo>
                  <a:pt x="3215780" y="3415662"/>
                </a:lnTo>
                <a:lnTo>
                  <a:pt x="3214200" y="3417239"/>
                </a:lnTo>
                <a:lnTo>
                  <a:pt x="3218413" y="3421973"/>
                </a:lnTo>
                <a:lnTo>
                  <a:pt x="3222626" y="3424077"/>
                </a:lnTo>
                <a:lnTo>
                  <a:pt x="3209987" y="3423551"/>
                </a:lnTo>
                <a:lnTo>
                  <a:pt x="3198401" y="3418817"/>
                </a:lnTo>
                <a:lnTo>
                  <a:pt x="3201035" y="3417765"/>
                </a:lnTo>
                <a:lnTo>
                  <a:pt x="3203668" y="3417239"/>
                </a:lnTo>
                <a:lnTo>
                  <a:pt x="3201561" y="3411980"/>
                </a:lnTo>
                <a:lnTo>
                  <a:pt x="3193135" y="3403564"/>
                </a:lnTo>
                <a:lnTo>
                  <a:pt x="3187869" y="3401460"/>
                </a:lnTo>
                <a:lnTo>
                  <a:pt x="3188922" y="3396726"/>
                </a:lnTo>
                <a:lnTo>
                  <a:pt x="3189584" y="3396348"/>
                </a:lnTo>
                <a:lnTo>
                  <a:pt x="3189362" y="3393974"/>
                </a:lnTo>
                <a:lnTo>
                  <a:pt x="3187342" y="3393570"/>
                </a:lnTo>
                <a:lnTo>
                  <a:pt x="3177863" y="3387784"/>
                </a:lnTo>
                <a:lnTo>
                  <a:pt x="3172070" y="3386733"/>
                </a:lnTo>
                <a:lnTo>
                  <a:pt x="3168910" y="3388310"/>
                </a:lnTo>
                <a:lnTo>
                  <a:pt x="3165751" y="3384103"/>
                </a:lnTo>
                <a:lnTo>
                  <a:pt x="3162088" y="3380810"/>
                </a:lnTo>
                <a:lnTo>
                  <a:pt x="3156915" y="3380156"/>
                </a:lnTo>
                <a:lnTo>
                  <a:pt x="3142269" y="3374335"/>
                </a:lnTo>
                <a:close/>
                <a:moveTo>
                  <a:pt x="744538" y="3371688"/>
                </a:moveTo>
                <a:lnTo>
                  <a:pt x="748385" y="3373805"/>
                </a:lnTo>
                <a:lnTo>
                  <a:pt x="757177" y="3381742"/>
                </a:lnTo>
                <a:lnTo>
                  <a:pt x="758826" y="3387563"/>
                </a:lnTo>
                <a:lnTo>
                  <a:pt x="751682" y="3380155"/>
                </a:lnTo>
                <a:close/>
                <a:moveTo>
                  <a:pt x="3519329" y="3366926"/>
                </a:moveTo>
                <a:lnTo>
                  <a:pt x="3521234" y="3366926"/>
                </a:lnTo>
                <a:lnTo>
                  <a:pt x="3522663" y="3368355"/>
                </a:lnTo>
                <a:lnTo>
                  <a:pt x="3521711" y="3370260"/>
                </a:lnTo>
                <a:lnTo>
                  <a:pt x="3520282" y="3371689"/>
                </a:lnTo>
                <a:lnTo>
                  <a:pt x="3518377" y="3371689"/>
                </a:lnTo>
                <a:lnTo>
                  <a:pt x="3517900" y="3370260"/>
                </a:lnTo>
                <a:lnTo>
                  <a:pt x="3517900" y="3368355"/>
                </a:lnTo>
                <a:close/>
                <a:moveTo>
                  <a:pt x="3099286" y="3366321"/>
                </a:moveTo>
                <a:lnTo>
                  <a:pt x="3107761" y="3374264"/>
                </a:lnTo>
                <a:lnTo>
                  <a:pt x="3115177" y="3382736"/>
                </a:lnTo>
                <a:lnTo>
                  <a:pt x="3116766" y="3383795"/>
                </a:lnTo>
                <a:lnTo>
                  <a:pt x="3117826" y="3385384"/>
                </a:lnTo>
                <a:lnTo>
                  <a:pt x="3127360" y="3392797"/>
                </a:lnTo>
                <a:lnTo>
                  <a:pt x="3136442" y="3397790"/>
                </a:lnTo>
                <a:lnTo>
                  <a:pt x="3129193" y="3388623"/>
                </a:lnTo>
                <a:lnTo>
                  <a:pt x="3125959" y="3382897"/>
                </a:lnTo>
                <a:lnTo>
                  <a:pt x="3120497" y="3378911"/>
                </a:lnTo>
                <a:lnTo>
                  <a:pt x="3113025" y="3371904"/>
                </a:lnTo>
                <a:lnTo>
                  <a:pt x="3109880" y="3372146"/>
                </a:lnTo>
                <a:lnTo>
                  <a:pt x="3106172" y="3370557"/>
                </a:lnTo>
                <a:close/>
                <a:moveTo>
                  <a:pt x="3122063" y="3362085"/>
                </a:moveTo>
                <a:lnTo>
                  <a:pt x="3121533" y="3365262"/>
                </a:lnTo>
                <a:lnTo>
                  <a:pt x="3120548" y="3367232"/>
                </a:lnTo>
                <a:lnTo>
                  <a:pt x="3130007" y="3373771"/>
                </a:lnTo>
                <a:lnTo>
                  <a:pt x="3128670" y="3367456"/>
                </a:lnTo>
                <a:lnTo>
                  <a:pt x="3127825" y="3363792"/>
                </a:lnTo>
                <a:close/>
                <a:moveTo>
                  <a:pt x="1807758" y="3358317"/>
                </a:moveTo>
                <a:lnTo>
                  <a:pt x="1792405" y="3374197"/>
                </a:lnTo>
                <a:lnTo>
                  <a:pt x="1761701" y="3413898"/>
                </a:lnTo>
                <a:lnTo>
                  <a:pt x="1761225" y="3414471"/>
                </a:lnTo>
                <a:lnTo>
                  <a:pt x="1762655" y="3415956"/>
                </a:lnTo>
                <a:lnTo>
                  <a:pt x="1765301" y="3420902"/>
                </a:lnTo>
                <a:lnTo>
                  <a:pt x="1759183" y="3416931"/>
                </a:lnTo>
                <a:lnTo>
                  <a:pt x="1753056" y="3424314"/>
                </a:lnTo>
                <a:lnTo>
                  <a:pt x="1754532" y="3424581"/>
                </a:lnTo>
                <a:lnTo>
                  <a:pt x="1755647" y="3429633"/>
                </a:lnTo>
                <a:lnTo>
                  <a:pt x="1757878" y="3429633"/>
                </a:lnTo>
                <a:lnTo>
                  <a:pt x="1758994" y="3427612"/>
                </a:lnTo>
                <a:lnTo>
                  <a:pt x="1756205" y="3426097"/>
                </a:lnTo>
                <a:lnTo>
                  <a:pt x="1762898" y="3426097"/>
                </a:lnTo>
                <a:lnTo>
                  <a:pt x="1768476" y="3427107"/>
                </a:lnTo>
                <a:lnTo>
                  <a:pt x="1768476" y="3429128"/>
                </a:lnTo>
                <a:lnTo>
                  <a:pt x="1765130" y="3428622"/>
                </a:lnTo>
                <a:lnTo>
                  <a:pt x="1762898" y="3431148"/>
                </a:lnTo>
                <a:lnTo>
                  <a:pt x="1760667" y="3435189"/>
                </a:lnTo>
                <a:lnTo>
                  <a:pt x="1753974" y="3432158"/>
                </a:lnTo>
                <a:lnTo>
                  <a:pt x="1747838" y="3431148"/>
                </a:lnTo>
                <a:lnTo>
                  <a:pt x="1747945" y="3430471"/>
                </a:lnTo>
                <a:lnTo>
                  <a:pt x="1736492" y="3444270"/>
                </a:lnTo>
                <a:lnTo>
                  <a:pt x="1739372" y="3446830"/>
                </a:lnTo>
                <a:lnTo>
                  <a:pt x="1752749" y="3446830"/>
                </a:lnTo>
                <a:lnTo>
                  <a:pt x="1756191" y="3443005"/>
                </a:lnTo>
                <a:lnTo>
                  <a:pt x="1756019" y="3442899"/>
                </a:lnTo>
                <a:lnTo>
                  <a:pt x="1752600" y="3438363"/>
                </a:lnTo>
                <a:lnTo>
                  <a:pt x="1758078" y="3440907"/>
                </a:lnTo>
                <a:lnTo>
                  <a:pt x="1829992" y="3360964"/>
                </a:lnTo>
                <a:lnTo>
                  <a:pt x="1817816" y="3362023"/>
                </a:lnTo>
                <a:close/>
                <a:moveTo>
                  <a:pt x="1969410" y="3345050"/>
                </a:moveTo>
                <a:lnTo>
                  <a:pt x="1927399" y="3395371"/>
                </a:lnTo>
                <a:lnTo>
                  <a:pt x="1889283" y="3434543"/>
                </a:lnTo>
                <a:lnTo>
                  <a:pt x="1868637" y="3452541"/>
                </a:lnTo>
                <a:lnTo>
                  <a:pt x="1839521" y="3476361"/>
                </a:lnTo>
                <a:lnTo>
                  <a:pt x="1821046" y="3489342"/>
                </a:lnTo>
                <a:lnTo>
                  <a:pt x="1829859" y="3498436"/>
                </a:lnTo>
                <a:lnTo>
                  <a:pt x="1839104" y="3504676"/>
                </a:lnTo>
                <a:lnTo>
                  <a:pt x="1869696" y="3468421"/>
                </a:lnTo>
                <a:lnTo>
                  <a:pt x="1971868" y="3357258"/>
                </a:lnTo>
                <a:lnTo>
                  <a:pt x="1980925" y="3348202"/>
                </a:lnTo>
                <a:close/>
                <a:moveTo>
                  <a:pt x="1684777" y="3316090"/>
                </a:moveTo>
                <a:lnTo>
                  <a:pt x="1682822" y="3318616"/>
                </a:lnTo>
                <a:lnTo>
                  <a:pt x="1661933" y="3348674"/>
                </a:lnTo>
                <a:lnTo>
                  <a:pt x="1656765" y="3374233"/>
                </a:lnTo>
                <a:lnTo>
                  <a:pt x="1663701" y="3378568"/>
                </a:lnTo>
                <a:lnTo>
                  <a:pt x="1665798" y="3380423"/>
                </a:lnTo>
                <a:lnTo>
                  <a:pt x="1672764" y="3372609"/>
                </a:lnTo>
                <a:lnTo>
                  <a:pt x="1674976" y="3370189"/>
                </a:lnTo>
                <a:lnTo>
                  <a:pt x="1678431" y="3347507"/>
                </a:lnTo>
                <a:lnTo>
                  <a:pt x="1678838" y="3345716"/>
                </a:lnTo>
                <a:lnTo>
                  <a:pt x="1672953" y="3348934"/>
                </a:lnTo>
                <a:lnTo>
                  <a:pt x="1668599" y="3351051"/>
                </a:lnTo>
                <a:lnTo>
                  <a:pt x="1666966" y="3349464"/>
                </a:lnTo>
                <a:lnTo>
                  <a:pt x="1663700" y="3346818"/>
                </a:lnTo>
                <a:lnTo>
                  <a:pt x="1665877" y="3344172"/>
                </a:lnTo>
                <a:lnTo>
                  <a:pt x="1669143" y="3347876"/>
                </a:lnTo>
                <a:lnTo>
                  <a:pt x="1676219" y="3345230"/>
                </a:lnTo>
                <a:lnTo>
                  <a:pt x="1677307" y="3340467"/>
                </a:lnTo>
                <a:lnTo>
                  <a:pt x="1679917" y="3340975"/>
                </a:lnTo>
                <a:lnTo>
                  <a:pt x="1681080" y="3335861"/>
                </a:lnTo>
                <a:lnTo>
                  <a:pt x="1682669" y="3325803"/>
                </a:lnTo>
                <a:close/>
                <a:moveTo>
                  <a:pt x="664198" y="3308562"/>
                </a:moveTo>
                <a:lnTo>
                  <a:pt x="665163" y="3314173"/>
                </a:lnTo>
                <a:lnTo>
                  <a:pt x="670455" y="3320056"/>
                </a:lnTo>
                <a:lnTo>
                  <a:pt x="670455" y="3315009"/>
                </a:lnTo>
                <a:lnTo>
                  <a:pt x="668867" y="3314009"/>
                </a:lnTo>
                <a:close/>
                <a:moveTo>
                  <a:pt x="1691981" y="3281865"/>
                </a:moveTo>
                <a:lnTo>
                  <a:pt x="1684410" y="3290561"/>
                </a:lnTo>
                <a:lnTo>
                  <a:pt x="1670783" y="3307593"/>
                </a:lnTo>
                <a:lnTo>
                  <a:pt x="1667306" y="3322097"/>
                </a:lnTo>
                <a:lnTo>
                  <a:pt x="1665335" y="3331843"/>
                </a:lnTo>
                <a:lnTo>
                  <a:pt x="1688110" y="3300730"/>
                </a:lnTo>
                <a:lnTo>
                  <a:pt x="1692205" y="3281865"/>
                </a:lnTo>
                <a:close/>
                <a:moveTo>
                  <a:pt x="712788" y="3268501"/>
                </a:moveTo>
                <a:lnTo>
                  <a:pt x="716829" y="3269902"/>
                </a:lnTo>
                <a:lnTo>
                  <a:pt x="719138" y="3275038"/>
                </a:lnTo>
                <a:lnTo>
                  <a:pt x="716829" y="3274571"/>
                </a:lnTo>
                <a:lnTo>
                  <a:pt x="716829" y="3276439"/>
                </a:lnTo>
                <a:lnTo>
                  <a:pt x="714520" y="3273638"/>
                </a:lnTo>
                <a:close/>
                <a:moveTo>
                  <a:pt x="686454" y="3260563"/>
                </a:moveTo>
                <a:lnTo>
                  <a:pt x="688135" y="3261622"/>
                </a:lnTo>
                <a:lnTo>
                  <a:pt x="691497" y="3264797"/>
                </a:lnTo>
                <a:lnTo>
                  <a:pt x="693738" y="3268501"/>
                </a:lnTo>
                <a:lnTo>
                  <a:pt x="693738" y="3271676"/>
                </a:lnTo>
                <a:lnTo>
                  <a:pt x="690936" y="3271676"/>
                </a:lnTo>
                <a:lnTo>
                  <a:pt x="686454" y="3268501"/>
                </a:lnTo>
                <a:lnTo>
                  <a:pt x="684773" y="3263738"/>
                </a:lnTo>
                <a:lnTo>
                  <a:pt x="684213" y="3262151"/>
                </a:lnTo>
                <a:close/>
                <a:moveTo>
                  <a:pt x="1723585" y="3245567"/>
                </a:moveTo>
                <a:lnTo>
                  <a:pt x="1719961" y="3249728"/>
                </a:lnTo>
                <a:lnTo>
                  <a:pt x="1719403" y="3252148"/>
                </a:lnTo>
                <a:close/>
                <a:moveTo>
                  <a:pt x="1766465" y="3219629"/>
                </a:moveTo>
                <a:lnTo>
                  <a:pt x="1761701" y="3223863"/>
                </a:lnTo>
                <a:lnTo>
                  <a:pt x="1757466" y="3228627"/>
                </a:lnTo>
                <a:lnTo>
                  <a:pt x="1729937" y="3257741"/>
                </a:lnTo>
                <a:lnTo>
                  <a:pt x="1714069" y="3278244"/>
                </a:lnTo>
                <a:lnTo>
                  <a:pt x="1710217" y="3297746"/>
                </a:lnTo>
                <a:lnTo>
                  <a:pt x="1702270" y="3335332"/>
                </a:lnTo>
                <a:lnTo>
                  <a:pt x="1701174" y="3341538"/>
                </a:lnTo>
                <a:lnTo>
                  <a:pt x="1723585" y="3317028"/>
                </a:lnTo>
                <a:close/>
                <a:moveTo>
                  <a:pt x="1760538" y="3119276"/>
                </a:moveTo>
                <a:lnTo>
                  <a:pt x="1762205" y="3119276"/>
                </a:lnTo>
                <a:lnTo>
                  <a:pt x="1763872" y="3120142"/>
                </a:lnTo>
                <a:lnTo>
                  <a:pt x="1766095" y="3120142"/>
                </a:lnTo>
                <a:lnTo>
                  <a:pt x="1765539" y="3119276"/>
                </a:lnTo>
                <a:lnTo>
                  <a:pt x="1768317" y="3119709"/>
                </a:lnTo>
                <a:lnTo>
                  <a:pt x="1771651" y="3122307"/>
                </a:lnTo>
                <a:lnTo>
                  <a:pt x="1769429" y="3124039"/>
                </a:lnTo>
                <a:lnTo>
                  <a:pt x="1763872" y="3121441"/>
                </a:lnTo>
                <a:close/>
                <a:moveTo>
                  <a:pt x="1783236" y="3083987"/>
                </a:moveTo>
                <a:lnTo>
                  <a:pt x="1757466" y="3114289"/>
                </a:lnTo>
                <a:lnTo>
                  <a:pt x="1749754" y="3124689"/>
                </a:lnTo>
                <a:lnTo>
                  <a:pt x="1742532" y="3150582"/>
                </a:lnTo>
                <a:lnTo>
                  <a:pt x="1737077" y="3181305"/>
                </a:lnTo>
                <a:lnTo>
                  <a:pt x="1770754" y="3153753"/>
                </a:lnTo>
                <a:lnTo>
                  <a:pt x="1774318" y="3126760"/>
                </a:lnTo>
                <a:close/>
                <a:moveTo>
                  <a:pt x="1805374" y="3062400"/>
                </a:moveTo>
                <a:lnTo>
                  <a:pt x="1796038" y="3098174"/>
                </a:lnTo>
                <a:lnTo>
                  <a:pt x="1787738" y="3139859"/>
                </a:lnTo>
                <a:lnTo>
                  <a:pt x="1806699" y="3124346"/>
                </a:lnTo>
                <a:lnTo>
                  <a:pt x="1809234" y="3119277"/>
                </a:lnTo>
                <a:lnTo>
                  <a:pt x="1802893" y="3119277"/>
                </a:lnTo>
                <a:lnTo>
                  <a:pt x="1795463" y="3115542"/>
                </a:lnTo>
                <a:lnTo>
                  <a:pt x="1800607" y="3111339"/>
                </a:lnTo>
                <a:lnTo>
                  <a:pt x="1802893" y="3115542"/>
                </a:lnTo>
                <a:lnTo>
                  <a:pt x="1809345" y="3119056"/>
                </a:lnTo>
                <a:lnTo>
                  <a:pt x="1812522" y="3112701"/>
                </a:lnTo>
                <a:lnTo>
                  <a:pt x="1820463" y="3102643"/>
                </a:lnTo>
                <a:lnTo>
                  <a:pt x="1830336" y="3085367"/>
                </a:lnTo>
                <a:lnTo>
                  <a:pt x="1827743" y="3083042"/>
                </a:lnTo>
                <a:lnTo>
                  <a:pt x="1826155" y="3084101"/>
                </a:lnTo>
                <a:lnTo>
                  <a:pt x="1827213" y="3087276"/>
                </a:lnTo>
                <a:lnTo>
                  <a:pt x="1824038" y="3081454"/>
                </a:lnTo>
                <a:lnTo>
                  <a:pt x="1815043" y="3068222"/>
                </a:lnTo>
                <a:lnTo>
                  <a:pt x="1806576" y="3062400"/>
                </a:lnTo>
                <a:close/>
                <a:moveTo>
                  <a:pt x="1805672" y="3061256"/>
                </a:moveTo>
                <a:lnTo>
                  <a:pt x="1805424" y="3062207"/>
                </a:lnTo>
                <a:lnTo>
                  <a:pt x="1807105" y="3061871"/>
                </a:lnTo>
                <a:close/>
                <a:moveTo>
                  <a:pt x="3328988" y="3049426"/>
                </a:moveTo>
                <a:lnTo>
                  <a:pt x="3330047" y="3049952"/>
                </a:lnTo>
                <a:lnTo>
                  <a:pt x="3380317" y="3093087"/>
                </a:lnTo>
                <a:lnTo>
                  <a:pt x="3432176" y="3133066"/>
                </a:lnTo>
                <a:lnTo>
                  <a:pt x="3433763" y="3134644"/>
                </a:lnTo>
                <a:lnTo>
                  <a:pt x="3433234" y="3137274"/>
                </a:lnTo>
                <a:lnTo>
                  <a:pt x="3431117" y="3138326"/>
                </a:lnTo>
                <a:lnTo>
                  <a:pt x="3429530" y="3137800"/>
                </a:lnTo>
                <a:lnTo>
                  <a:pt x="3376613" y="3097821"/>
                </a:lnTo>
                <a:lnTo>
                  <a:pt x="3326342" y="3054686"/>
                </a:lnTo>
                <a:lnTo>
                  <a:pt x="3325813" y="3052056"/>
                </a:lnTo>
                <a:lnTo>
                  <a:pt x="3326342" y="3050478"/>
                </a:lnTo>
                <a:close/>
                <a:moveTo>
                  <a:pt x="32510" y="3006563"/>
                </a:moveTo>
                <a:lnTo>
                  <a:pt x="34443" y="3006563"/>
                </a:lnTo>
                <a:lnTo>
                  <a:pt x="34926" y="3008680"/>
                </a:lnTo>
                <a:lnTo>
                  <a:pt x="34443" y="3010268"/>
                </a:lnTo>
                <a:lnTo>
                  <a:pt x="31544" y="3012914"/>
                </a:lnTo>
                <a:lnTo>
                  <a:pt x="26712" y="3014501"/>
                </a:lnTo>
                <a:lnTo>
                  <a:pt x="23813" y="3013972"/>
                </a:lnTo>
                <a:lnTo>
                  <a:pt x="25262" y="3010797"/>
                </a:lnTo>
                <a:lnTo>
                  <a:pt x="28645" y="3007622"/>
                </a:lnTo>
                <a:close/>
                <a:moveTo>
                  <a:pt x="499534" y="2897555"/>
                </a:moveTo>
                <a:lnTo>
                  <a:pt x="499005" y="2905493"/>
                </a:lnTo>
                <a:lnTo>
                  <a:pt x="493713" y="2917664"/>
                </a:lnTo>
                <a:lnTo>
                  <a:pt x="490538" y="2921368"/>
                </a:lnTo>
                <a:lnTo>
                  <a:pt x="501121" y="2949414"/>
                </a:lnTo>
                <a:lnTo>
                  <a:pt x="534459" y="3011855"/>
                </a:lnTo>
                <a:lnTo>
                  <a:pt x="606955" y="3130918"/>
                </a:lnTo>
                <a:lnTo>
                  <a:pt x="686859" y="3245218"/>
                </a:lnTo>
                <a:lnTo>
                  <a:pt x="742784" y="3312394"/>
                </a:lnTo>
                <a:lnTo>
                  <a:pt x="742950" y="3311893"/>
                </a:lnTo>
                <a:lnTo>
                  <a:pt x="742421" y="3309776"/>
                </a:lnTo>
                <a:lnTo>
                  <a:pt x="745596" y="3309247"/>
                </a:lnTo>
                <a:lnTo>
                  <a:pt x="747713" y="3306072"/>
                </a:lnTo>
                <a:lnTo>
                  <a:pt x="744538" y="3297076"/>
                </a:lnTo>
                <a:lnTo>
                  <a:pt x="722313" y="3272205"/>
                </a:lnTo>
                <a:lnTo>
                  <a:pt x="712788" y="3261622"/>
                </a:lnTo>
                <a:lnTo>
                  <a:pt x="713317" y="3260034"/>
                </a:lnTo>
                <a:lnTo>
                  <a:pt x="715434" y="3260034"/>
                </a:lnTo>
                <a:lnTo>
                  <a:pt x="696384" y="3231459"/>
                </a:lnTo>
                <a:lnTo>
                  <a:pt x="678921" y="3198651"/>
                </a:lnTo>
                <a:lnTo>
                  <a:pt x="676805" y="3198651"/>
                </a:lnTo>
                <a:lnTo>
                  <a:pt x="677334" y="3201826"/>
                </a:lnTo>
                <a:lnTo>
                  <a:pt x="676275" y="3196005"/>
                </a:lnTo>
                <a:lnTo>
                  <a:pt x="673100" y="3181718"/>
                </a:lnTo>
                <a:lnTo>
                  <a:pt x="670455" y="3178014"/>
                </a:lnTo>
                <a:lnTo>
                  <a:pt x="661988" y="3175897"/>
                </a:lnTo>
                <a:lnTo>
                  <a:pt x="655109" y="3171134"/>
                </a:lnTo>
                <a:lnTo>
                  <a:pt x="665163" y="3188068"/>
                </a:lnTo>
                <a:lnTo>
                  <a:pt x="675746" y="3203943"/>
                </a:lnTo>
                <a:lnTo>
                  <a:pt x="678392" y="3209234"/>
                </a:lnTo>
                <a:lnTo>
                  <a:pt x="679450" y="3217701"/>
                </a:lnTo>
                <a:lnTo>
                  <a:pt x="677863" y="3220347"/>
                </a:lnTo>
                <a:lnTo>
                  <a:pt x="674688" y="3220876"/>
                </a:lnTo>
                <a:lnTo>
                  <a:pt x="667809" y="3216114"/>
                </a:lnTo>
                <a:lnTo>
                  <a:pt x="665163" y="3211880"/>
                </a:lnTo>
                <a:lnTo>
                  <a:pt x="642938" y="3177484"/>
                </a:lnTo>
                <a:lnTo>
                  <a:pt x="603251" y="3108164"/>
                </a:lnTo>
                <a:lnTo>
                  <a:pt x="584730" y="3072180"/>
                </a:lnTo>
                <a:lnTo>
                  <a:pt x="561446" y="3030376"/>
                </a:lnTo>
                <a:lnTo>
                  <a:pt x="518584" y="2942535"/>
                </a:lnTo>
                <a:close/>
                <a:moveTo>
                  <a:pt x="3786188" y="2803363"/>
                </a:moveTo>
                <a:lnTo>
                  <a:pt x="3789521" y="2805095"/>
                </a:lnTo>
                <a:lnTo>
                  <a:pt x="3790950" y="2807404"/>
                </a:lnTo>
                <a:lnTo>
                  <a:pt x="3789521" y="2809136"/>
                </a:lnTo>
                <a:lnTo>
                  <a:pt x="3786188" y="2809713"/>
                </a:lnTo>
                <a:lnTo>
                  <a:pt x="3782378" y="2808559"/>
                </a:lnTo>
                <a:lnTo>
                  <a:pt x="3781425" y="2805672"/>
                </a:lnTo>
                <a:lnTo>
                  <a:pt x="3783330" y="2803940"/>
                </a:lnTo>
                <a:close/>
                <a:moveTo>
                  <a:pt x="829700" y="2731891"/>
                </a:moveTo>
                <a:lnTo>
                  <a:pt x="819133" y="2738120"/>
                </a:lnTo>
                <a:lnTo>
                  <a:pt x="820209" y="2739863"/>
                </a:lnTo>
                <a:lnTo>
                  <a:pt x="821796" y="2750447"/>
                </a:lnTo>
                <a:lnTo>
                  <a:pt x="823384" y="2752034"/>
                </a:lnTo>
                <a:lnTo>
                  <a:pt x="825500" y="2748330"/>
                </a:lnTo>
                <a:lnTo>
                  <a:pt x="827088" y="2749917"/>
                </a:lnTo>
                <a:lnTo>
                  <a:pt x="830263" y="2760501"/>
                </a:lnTo>
                <a:lnTo>
                  <a:pt x="842434" y="2780080"/>
                </a:lnTo>
                <a:lnTo>
                  <a:pt x="851430" y="2789605"/>
                </a:lnTo>
                <a:lnTo>
                  <a:pt x="846138" y="2775847"/>
                </a:lnTo>
                <a:lnTo>
                  <a:pt x="839788" y="2749917"/>
                </a:lnTo>
                <a:lnTo>
                  <a:pt x="832380" y="2734572"/>
                </a:lnTo>
                <a:close/>
                <a:moveTo>
                  <a:pt x="837441" y="2727328"/>
                </a:moveTo>
                <a:lnTo>
                  <a:pt x="834320" y="2729168"/>
                </a:lnTo>
                <a:lnTo>
                  <a:pt x="834496" y="2729280"/>
                </a:lnTo>
                <a:lnTo>
                  <a:pt x="838200" y="2728222"/>
                </a:lnTo>
                <a:close/>
                <a:moveTo>
                  <a:pt x="823913" y="2673188"/>
                </a:moveTo>
                <a:lnTo>
                  <a:pt x="828675" y="2678268"/>
                </a:lnTo>
                <a:lnTo>
                  <a:pt x="830263" y="2685888"/>
                </a:lnTo>
                <a:lnTo>
                  <a:pt x="827617" y="2684364"/>
                </a:lnTo>
                <a:lnTo>
                  <a:pt x="826030" y="2677252"/>
                </a:lnTo>
                <a:close/>
                <a:moveTo>
                  <a:pt x="822524" y="2662076"/>
                </a:moveTo>
                <a:lnTo>
                  <a:pt x="826691" y="2665251"/>
                </a:lnTo>
                <a:lnTo>
                  <a:pt x="830263" y="2670014"/>
                </a:lnTo>
                <a:lnTo>
                  <a:pt x="820738" y="2664193"/>
                </a:lnTo>
                <a:close/>
                <a:moveTo>
                  <a:pt x="812258" y="2613022"/>
                </a:moveTo>
                <a:lnTo>
                  <a:pt x="805264" y="2664898"/>
                </a:lnTo>
                <a:lnTo>
                  <a:pt x="799477" y="2701000"/>
                </a:lnTo>
                <a:lnTo>
                  <a:pt x="800100" y="2701234"/>
                </a:lnTo>
                <a:lnTo>
                  <a:pt x="799260" y="2702355"/>
                </a:lnTo>
                <a:lnTo>
                  <a:pt x="798545" y="2706816"/>
                </a:lnTo>
                <a:lnTo>
                  <a:pt x="804863" y="2714992"/>
                </a:lnTo>
                <a:lnTo>
                  <a:pt x="815890" y="2732864"/>
                </a:lnTo>
                <a:lnTo>
                  <a:pt x="833327" y="2722488"/>
                </a:lnTo>
                <a:lnTo>
                  <a:pt x="829205" y="2717638"/>
                </a:lnTo>
                <a:lnTo>
                  <a:pt x="813859" y="2703880"/>
                </a:lnTo>
                <a:lnTo>
                  <a:pt x="806980" y="2691709"/>
                </a:lnTo>
                <a:lnTo>
                  <a:pt x="806980" y="2683242"/>
                </a:lnTo>
                <a:lnTo>
                  <a:pt x="808567" y="2690122"/>
                </a:lnTo>
                <a:lnTo>
                  <a:pt x="817563" y="2701763"/>
                </a:lnTo>
                <a:lnTo>
                  <a:pt x="824442" y="2702292"/>
                </a:lnTo>
                <a:lnTo>
                  <a:pt x="823913" y="2707055"/>
                </a:lnTo>
                <a:lnTo>
                  <a:pt x="830263" y="2713934"/>
                </a:lnTo>
                <a:lnTo>
                  <a:pt x="831321" y="2718697"/>
                </a:lnTo>
                <a:lnTo>
                  <a:pt x="832909" y="2713934"/>
                </a:lnTo>
                <a:lnTo>
                  <a:pt x="832380" y="2708642"/>
                </a:lnTo>
                <a:lnTo>
                  <a:pt x="825500" y="2701234"/>
                </a:lnTo>
                <a:lnTo>
                  <a:pt x="823913" y="2691709"/>
                </a:lnTo>
                <a:lnTo>
                  <a:pt x="827088" y="2690122"/>
                </a:lnTo>
                <a:lnTo>
                  <a:pt x="828675" y="2691180"/>
                </a:lnTo>
                <a:lnTo>
                  <a:pt x="824442" y="2692767"/>
                </a:lnTo>
                <a:lnTo>
                  <a:pt x="833967" y="2704938"/>
                </a:lnTo>
                <a:lnTo>
                  <a:pt x="842162" y="2717231"/>
                </a:lnTo>
                <a:lnTo>
                  <a:pt x="846092" y="2714892"/>
                </a:lnTo>
                <a:lnTo>
                  <a:pt x="840846" y="2703351"/>
                </a:lnTo>
                <a:lnTo>
                  <a:pt x="836084" y="2698588"/>
                </a:lnTo>
                <a:lnTo>
                  <a:pt x="838200" y="2699647"/>
                </a:lnTo>
                <a:lnTo>
                  <a:pt x="841375" y="2699647"/>
                </a:lnTo>
                <a:lnTo>
                  <a:pt x="839788" y="2695942"/>
                </a:lnTo>
                <a:lnTo>
                  <a:pt x="833967" y="2694355"/>
                </a:lnTo>
                <a:lnTo>
                  <a:pt x="832380" y="2691180"/>
                </a:lnTo>
                <a:lnTo>
                  <a:pt x="836084" y="2691180"/>
                </a:lnTo>
                <a:lnTo>
                  <a:pt x="842434" y="2695942"/>
                </a:lnTo>
                <a:lnTo>
                  <a:pt x="844550" y="2699647"/>
                </a:lnTo>
                <a:lnTo>
                  <a:pt x="844550" y="2693297"/>
                </a:lnTo>
                <a:lnTo>
                  <a:pt x="833967" y="2684301"/>
                </a:lnTo>
                <a:lnTo>
                  <a:pt x="830263" y="2675834"/>
                </a:lnTo>
                <a:lnTo>
                  <a:pt x="832909" y="2672130"/>
                </a:lnTo>
                <a:lnTo>
                  <a:pt x="830792" y="2664192"/>
                </a:lnTo>
                <a:lnTo>
                  <a:pt x="828675" y="2660488"/>
                </a:lnTo>
                <a:lnTo>
                  <a:pt x="831321" y="2659959"/>
                </a:lnTo>
                <a:lnTo>
                  <a:pt x="835555" y="2661547"/>
                </a:lnTo>
                <a:lnTo>
                  <a:pt x="834496" y="2668426"/>
                </a:lnTo>
                <a:lnTo>
                  <a:pt x="833967" y="2672659"/>
                </a:lnTo>
                <a:lnTo>
                  <a:pt x="839788" y="2681126"/>
                </a:lnTo>
                <a:lnTo>
                  <a:pt x="844550" y="2691709"/>
                </a:lnTo>
                <a:lnTo>
                  <a:pt x="844556" y="2691713"/>
                </a:lnTo>
                <a:lnTo>
                  <a:pt x="842348" y="2666713"/>
                </a:lnTo>
                <a:lnTo>
                  <a:pt x="832380" y="2649376"/>
                </a:lnTo>
                <a:lnTo>
                  <a:pt x="815446" y="2622388"/>
                </a:lnTo>
                <a:close/>
                <a:moveTo>
                  <a:pt x="3944938" y="2587464"/>
                </a:moveTo>
                <a:lnTo>
                  <a:pt x="3949213" y="2587464"/>
                </a:lnTo>
                <a:lnTo>
                  <a:pt x="3947991" y="2589196"/>
                </a:lnTo>
                <a:lnTo>
                  <a:pt x="3949213" y="2590495"/>
                </a:lnTo>
                <a:lnTo>
                  <a:pt x="3952876" y="2590495"/>
                </a:lnTo>
                <a:lnTo>
                  <a:pt x="3949823" y="2592227"/>
                </a:lnTo>
                <a:lnTo>
                  <a:pt x="3945549" y="2592227"/>
                </a:lnTo>
                <a:lnTo>
                  <a:pt x="3945549" y="2589629"/>
                </a:lnTo>
                <a:close/>
                <a:moveTo>
                  <a:pt x="3986486" y="2587463"/>
                </a:moveTo>
                <a:lnTo>
                  <a:pt x="3988087" y="2590638"/>
                </a:lnTo>
                <a:lnTo>
                  <a:pt x="3989687" y="2593813"/>
                </a:lnTo>
                <a:lnTo>
                  <a:pt x="3991288" y="2592226"/>
                </a:lnTo>
                <a:lnTo>
                  <a:pt x="3991288" y="2589051"/>
                </a:lnTo>
                <a:lnTo>
                  <a:pt x="3997690" y="2590638"/>
                </a:lnTo>
                <a:lnTo>
                  <a:pt x="4008360" y="2596988"/>
                </a:lnTo>
                <a:lnTo>
                  <a:pt x="4014229" y="2594342"/>
                </a:lnTo>
                <a:lnTo>
                  <a:pt x="4012628" y="2593284"/>
                </a:lnTo>
                <a:lnTo>
                  <a:pt x="4007293" y="2593284"/>
                </a:lnTo>
                <a:lnTo>
                  <a:pt x="4006760" y="2591696"/>
                </a:lnTo>
                <a:lnTo>
                  <a:pt x="4010494" y="2590638"/>
                </a:lnTo>
                <a:lnTo>
                  <a:pt x="4017430" y="2590109"/>
                </a:lnTo>
                <a:lnTo>
                  <a:pt x="4017430" y="2594342"/>
                </a:lnTo>
                <a:lnTo>
                  <a:pt x="4017963" y="2600163"/>
                </a:lnTo>
                <a:lnTo>
                  <a:pt x="4007293" y="2600163"/>
                </a:lnTo>
                <a:lnTo>
                  <a:pt x="3993422" y="2598576"/>
                </a:lnTo>
                <a:lnTo>
                  <a:pt x="3995022" y="2595930"/>
                </a:lnTo>
                <a:lnTo>
                  <a:pt x="3988087" y="2595401"/>
                </a:lnTo>
                <a:lnTo>
                  <a:pt x="3987553" y="2593813"/>
                </a:lnTo>
                <a:lnTo>
                  <a:pt x="3986486" y="2597517"/>
                </a:lnTo>
                <a:lnTo>
                  <a:pt x="3982218" y="2596988"/>
                </a:lnTo>
                <a:lnTo>
                  <a:pt x="3979551" y="2593813"/>
                </a:lnTo>
                <a:lnTo>
                  <a:pt x="3977417" y="2594342"/>
                </a:lnTo>
                <a:lnTo>
                  <a:pt x="3979017" y="2598576"/>
                </a:lnTo>
                <a:lnTo>
                  <a:pt x="3978484" y="2600163"/>
                </a:lnTo>
                <a:lnTo>
                  <a:pt x="3973682" y="2598576"/>
                </a:lnTo>
                <a:lnTo>
                  <a:pt x="3966746" y="2598576"/>
                </a:lnTo>
                <a:lnTo>
                  <a:pt x="3964612" y="2596988"/>
                </a:lnTo>
                <a:lnTo>
                  <a:pt x="3964612" y="2594342"/>
                </a:lnTo>
                <a:lnTo>
                  <a:pt x="3963012" y="2594342"/>
                </a:lnTo>
                <a:lnTo>
                  <a:pt x="3961945" y="2593284"/>
                </a:lnTo>
                <a:lnTo>
                  <a:pt x="3960344" y="2594342"/>
                </a:lnTo>
                <a:lnTo>
                  <a:pt x="3961411" y="2599105"/>
                </a:lnTo>
                <a:lnTo>
                  <a:pt x="3958210" y="2599105"/>
                </a:lnTo>
                <a:lnTo>
                  <a:pt x="3959811" y="2595930"/>
                </a:lnTo>
                <a:lnTo>
                  <a:pt x="3955009" y="2593813"/>
                </a:lnTo>
                <a:lnTo>
                  <a:pt x="3952875" y="2593284"/>
                </a:lnTo>
                <a:lnTo>
                  <a:pt x="3956076" y="2590109"/>
                </a:lnTo>
                <a:lnTo>
                  <a:pt x="3964612" y="2588521"/>
                </a:lnTo>
                <a:lnTo>
                  <a:pt x="3978484" y="2589051"/>
                </a:lnTo>
                <a:close/>
                <a:moveTo>
                  <a:pt x="3745701" y="2575285"/>
                </a:moveTo>
                <a:lnTo>
                  <a:pt x="3731283" y="2579527"/>
                </a:lnTo>
                <a:lnTo>
                  <a:pt x="3721761" y="2579527"/>
                </a:lnTo>
                <a:lnTo>
                  <a:pt x="3711180" y="2577940"/>
                </a:lnTo>
                <a:lnTo>
                  <a:pt x="3678416" y="2576574"/>
                </a:lnTo>
                <a:lnTo>
                  <a:pt x="3679102" y="2577109"/>
                </a:lnTo>
                <a:lnTo>
                  <a:pt x="3677499" y="2577631"/>
                </a:lnTo>
                <a:lnTo>
                  <a:pt x="3673758" y="2578673"/>
                </a:lnTo>
                <a:lnTo>
                  <a:pt x="3672862" y="2576343"/>
                </a:lnTo>
                <a:lnTo>
                  <a:pt x="3655054" y="2575600"/>
                </a:lnTo>
                <a:lnTo>
                  <a:pt x="3655054" y="2579194"/>
                </a:lnTo>
                <a:lnTo>
                  <a:pt x="3651848" y="2579194"/>
                </a:lnTo>
                <a:lnTo>
                  <a:pt x="3650244" y="2582843"/>
                </a:lnTo>
                <a:lnTo>
                  <a:pt x="3648641" y="2581801"/>
                </a:lnTo>
                <a:lnTo>
                  <a:pt x="3648641" y="2585450"/>
                </a:lnTo>
                <a:lnTo>
                  <a:pt x="3651848" y="2585971"/>
                </a:lnTo>
                <a:lnTo>
                  <a:pt x="3651313" y="2587535"/>
                </a:lnTo>
                <a:lnTo>
                  <a:pt x="3645969" y="2587013"/>
                </a:lnTo>
                <a:lnTo>
                  <a:pt x="3644900" y="2589099"/>
                </a:lnTo>
                <a:lnTo>
                  <a:pt x="3643297" y="2587535"/>
                </a:lnTo>
                <a:lnTo>
                  <a:pt x="3645969" y="2584407"/>
                </a:lnTo>
                <a:lnTo>
                  <a:pt x="3647572" y="2584407"/>
                </a:lnTo>
                <a:lnTo>
                  <a:pt x="3646503" y="2580758"/>
                </a:lnTo>
                <a:lnTo>
                  <a:pt x="3644366" y="2578673"/>
                </a:lnTo>
                <a:lnTo>
                  <a:pt x="3643297" y="2580758"/>
                </a:lnTo>
                <a:lnTo>
                  <a:pt x="3643297" y="2584407"/>
                </a:lnTo>
                <a:lnTo>
                  <a:pt x="3640625" y="2583886"/>
                </a:lnTo>
                <a:lnTo>
                  <a:pt x="3635815" y="2583886"/>
                </a:lnTo>
                <a:lnTo>
                  <a:pt x="3634747" y="2588056"/>
                </a:lnTo>
                <a:lnTo>
                  <a:pt x="3631006" y="2585450"/>
                </a:lnTo>
                <a:lnTo>
                  <a:pt x="3627837" y="2585450"/>
                </a:lnTo>
                <a:lnTo>
                  <a:pt x="3625321" y="2587463"/>
                </a:lnTo>
                <a:lnTo>
                  <a:pt x="3622146" y="2587463"/>
                </a:lnTo>
                <a:lnTo>
                  <a:pt x="3618332" y="2587314"/>
                </a:lnTo>
                <a:lnTo>
                  <a:pt x="3618180" y="2588056"/>
                </a:lnTo>
                <a:lnTo>
                  <a:pt x="3620318" y="2589620"/>
                </a:lnTo>
                <a:lnTo>
                  <a:pt x="3618180" y="2592226"/>
                </a:lnTo>
                <a:lnTo>
                  <a:pt x="3614439" y="2591184"/>
                </a:lnTo>
                <a:lnTo>
                  <a:pt x="3613370" y="2591184"/>
                </a:lnTo>
                <a:lnTo>
                  <a:pt x="3611767" y="2590662"/>
                </a:lnTo>
                <a:lnTo>
                  <a:pt x="3611767" y="2587535"/>
                </a:lnTo>
                <a:lnTo>
                  <a:pt x="3610511" y="2587010"/>
                </a:lnTo>
                <a:lnTo>
                  <a:pt x="3607399" y="2586888"/>
                </a:lnTo>
                <a:lnTo>
                  <a:pt x="3605889" y="2589099"/>
                </a:lnTo>
                <a:lnTo>
                  <a:pt x="3603884" y="2586751"/>
                </a:lnTo>
                <a:lnTo>
                  <a:pt x="3517306" y="2583377"/>
                </a:lnTo>
                <a:lnTo>
                  <a:pt x="3502742" y="2586406"/>
                </a:lnTo>
                <a:lnTo>
                  <a:pt x="3448252" y="2594873"/>
                </a:lnTo>
                <a:lnTo>
                  <a:pt x="3450897" y="2598048"/>
                </a:lnTo>
                <a:lnTo>
                  <a:pt x="3451955" y="2601223"/>
                </a:lnTo>
                <a:lnTo>
                  <a:pt x="3449839" y="2605456"/>
                </a:lnTo>
                <a:lnTo>
                  <a:pt x="3439788" y="2610219"/>
                </a:lnTo>
                <a:lnTo>
                  <a:pt x="3431852" y="2610219"/>
                </a:lnTo>
                <a:lnTo>
                  <a:pt x="3417568" y="2610219"/>
                </a:lnTo>
                <a:lnTo>
                  <a:pt x="3460420" y="2615510"/>
                </a:lnTo>
                <a:lnTo>
                  <a:pt x="3463065" y="2616040"/>
                </a:lnTo>
                <a:lnTo>
                  <a:pt x="3465710" y="2617098"/>
                </a:lnTo>
                <a:lnTo>
                  <a:pt x="3488987" y="2617627"/>
                </a:lnTo>
                <a:lnTo>
                  <a:pt x="3513323" y="2617098"/>
                </a:lnTo>
                <a:lnTo>
                  <a:pt x="3566755" y="2615510"/>
                </a:lnTo>
                <a:lnTo>
                  <a:pt x="3671503" y="2605456"/>
                </a:lnTo>
                <a:lnTo>
                  <a:pt x="3724422" y="2596405"/>
                </a:lnTo>
                <a:lnTo>
                  <a:pt x="3722453" y="2594791"/>
                </a:lnTo>
                <a:lnTo>
                  <a:pt x="3722989" y="2589296"/>
                </a:lnTo>
                <a:lnTo>
                  <a:pt x="3720844" y="2590944"/>
                </a:lnTo>
                <a:lnTo>
                  <a:pt x="3719771" y="2587647"/>
                </a:lnTo>
                <a:lnTo>
                  <a:pt x="3715480" y="2589845"/>
                </a:lnTo>
                <a:lnTo>
                  <a:pt x="3710117" y="2592593"/>
                </a:lnTo>
                <a:lnTo>
                  <a:pt x="3708508" y="2589845"/>
                </a:lnTo>
                <a:lnTo>
                  <a:pt x="3704754" y="2585449"/>
                </a:lnTo>
                <a:lnTo>
                  <a:pt x="3700463" y="2585449"/>
                </a:lnTo>
                <a:lnTo>
                  <a:pt x="3706899" y="2583800"/>
                </a:lnTo>
                <a:lnTo>
                  <a:pt x="3717626" y="2584350"/>
                </a:lnTo>
                <a:lnTo>
                  <a:pt x="3721380" y="2582701"/>
                </a:lnTo>
                <a:lnTo>
                  <a:pt x="3724598" y="2587647"/>
                </a:lnTo>
                <a:lnTo>
                  <a:pt x="3728352" y="2590944"/>
                </a:lnTo>
                <a:lnTo>
                  <a:pt x="3732106" y="2585998"/>
                </a:lnTo>
                <a:lnTo>
                  <a:pt x="3737470" y="2584350"/>
                </a:lnTo>
                <a:lnTo>
                  <a:pt x="3737470" y="2588197"/>
                </a:lnTo>
                <a:lnTo>
                  <a:pt x="3740151" y="2588197"/>
                </a:lnTo>
                <a:lnTo>
                  <a:pt x="3739079" y="2590944"/>
                </a:lnTo>
                <a:lnTo>
                  <a:pt x="3739079" y="2593142"/>
                </a:lnTo>
                <a:lnTo>
                  <a:pt x="3736933" y="2590944"/>
                </a:lnTo>
                <a:lnTo>
                  <a:pt x="3735324" y="2587647"/>
                </a:lnTo>
                <a:lnTo>
                  <a:pt x="3729961" y="2592593"/>
                </a:lnTo>
                <a:lnTo>
                  <a:pt x="3726088" y="2596121"/>
                </a:lnTo>
                <a:lnTo>
                  <a:pt x="3764277" y="2589589"/>
                </a:lnTo>
                <a:lnTo>
                  <a:pt x="3764492" y="2589489"/>
                </a:lnTo>
                <a:lnTo>
                  <a:pt x="3766609" y="2586040"/>
                </a:lnTo>
                <a:lnTo>
                  <a:pt x="3763434" y="2584069"/>
                </a:lnTo>
                <a:lnTo>
                  <a:pt x="3765022" y="2582591"/>
                </a:lnTo>
                <a:lnTo>
                  <a:pt x="3767667" y="2581113"/>
                </a:lnTo>
                <a:lnTo>
                  <a:pt x="3766609" y="2585547"/>
                </a:lnTo>
                <a:lnTo>
                  <a:pt x="3771710" y="2588318"/>
                </a:lnTo>
                <a:lnTo>
                  <a:pt x="3773606" y="2587994"/>
                </a:lnTo>
                <a:lnTo>
                  <a:pt x="3775856" y="2587455"/>
                </a:lnTo>
                <a:lnTo>
                  <a:pt x="3776663" y="2587025"/>
                </a:lnTo>
                <a:lnTo>
                  <a:pt x="3776493" y="2587302"/>
                </a:lnTo>
                <a:lnTo>
                  <a:pt x="3778956" y="2586713"/>
                </a:lnTo>
                <a:lnTo>
                  <a:pt x="3781228" y="2584289"/>
                </a:lnTo>
                <a:lnTo>
                  <a:pt x="3785679" y="2585103"/>
                </a:lnTo>
                <a:lnTo>
                  <a:pt x="3806463" y="2580127"/>
                </a:lnTo>
                <a:lnTo>
                  <a:pt x="3782484" y="2578994"/>
                </a:lnTo>
                <a:close/>
                <a:moveTo>
                  <a:pt x="3585271" y="2569473"/>
                </a:moveTo>
                <a:lnTo>
                  <a:pt x="3572045" y="2573706"/>
                </a:lnTo>
                <a:lnTo>
                  <a:pt x="3563452" y="2574566"/>
                </a:lnTo>
                <a:lnTo>
                  <a:pt x="3602148" y="2579404"/>
                </a:lnTo>
                <a:lnTo>
                  <a:pt x="3602148" y="2577631"/>
                </a:lnTo>
                <a:lnTo>
                  <a:pt x="3603217" y="2578673"/>
                </a:lnTo>
                <a:lnTo>
                  <a:pt x="3603217" y="2579538"/>
                </a:lnTo>
                <a:lnTo>
                  <a:pt x="3608115" y="2580150"/>
                </a:lnTo>
                <a:lnTo>
                  <a:pt x="3609629" y="2578673"/>
                </a:lnTo>
                <a:lnTo>
                  <a:pt x="3611233" y="2578673"/>
                </a:lnTo>
                <a:lnTo>
                  <a:pt x="3612417" y="2580696"/>
                </a:lnTo>
                <a:lnTo>
                  <a:pt x="3616815" y="2581282"/>
                </a:lnTo>
                <a:lnTo>
                  <a:pt x="3616577" y="2579194"/>
                </a:lnTo>
                <a:lnTo>
                  <a:pt x="3617010" y="2581308"/>
                </a:lnTo>
                <a:lnTo>
                  <a:pt x="3617778" y="2581410"/>
                </a:lnTo>
                <a:lnTo>
                  <a:pt x="3619783" y="2580237"/>
                </a:lnTo>
                <a:lnTo>
                  <a:pt x="3620318" y="2576067"/>
                </a:lnTo>
                <a:lnTo>
                  <a:pt x="3620674" y="2575719"/>
                </a:lnTo>
                <a:lnTo>
                  <a:pt x="3621386" y="2577109"/>
                </a:lnTo>
                <a:lnTo>
                  <a:pt x="3621386" y="2575024"/>
                </a:lnTo>
                <a:lnTo>
                  <a:pt x="3620674" y="2575719"/>
                </a:lnTo>
                <a:lnTo>
                  <a:pt x="3619088" y="2572626"/>
                </a:lnTo>
                <a:lnTo>
                  <a:pt x="3600867" y="2570927"/>
                </a:lnTo>
                <a:lnTo>
                  <a:pt x="3599476" y="2571897"/>
                </a:lnTo>
                <a:lnTo>
                  <a:pt x="3599789" y="2570827"/>
                </a:lnTo>
                <a:close/>
                <a:moveTo>
                  <a:pt x="3833580" y="2550075"/>
                </a:moveTo>
                <a:lnTo>
                  <a:pt x="3829683" y="2550952"/>
                </a:lnTo>
                <a:lnTo>
                  <a:pt x="3770481" y="2561480"/>
                </a:lnTo>
                <a:lnTo>
                  <a:pt x="3838576" y="2569995"/>
                </a:lnTo>
                <a:lnTo>
                  <a:pt x="3845078" y="2570882"/>
                </a:lnTo>
                <a:lnTo>
                  <a:pt x="3873064" y="2564181"/>
                </a:lnTo>
                <a:lnTo>
                  <a:pt x="3901015" y="2556151"/>
                </a:lnTo>
                <a:close/>
                <a:moveTo>
                  <a:pt x="3803957" y="2526722"/>
                </a:moveTo>
                <a:lnTo>
                  <a:pt x="3764276" y="2536187"/>
                </a:lnTo>
                <a:lnTo>
                  <a:pt x="3769965" y="2536753"/>
                </a:lnTo>
                <a:lnTo>
                  <a:pt x="3791064" y="2534548"/>
                </a:lnTo>
                <a:lnTo>
                  <a:pt x="3822938" y="2529358"/>
                </a:lnTo>
                <a:close/>
                <a:moveTo>
                  <a:pt x="3730639" y="2516542"/>
                </a:moveTo>
                <a:lnTo>
                  <a:pt x="3698442" y="2529067"/>
                </a:lnTo>
                <a:lnTo>
                  <a:pt x="3700127" y="2529256"/>
                </a:lnTo>
                <a:lnTo>
                  <a:pt x="3705361" y="2529256"/>
                </a:lnTo>
                <a:lnTo>
                  <a:pt x="3713296" y="2529256"/>
                </a:lnTo>
                <a:lnTo>
                  <a:pt x="3759851" y="2525552"/>
                </a:lnTo>
                <a:lnTo>
                  <a:pt x="3774839" y="2522679"/>
                </a:lnTo>
                <a:close/>
                <a:moveTo>
                  <a:pt x="3911558" y="2499501"/>
                </a:moveTo>
                <a:lnTo>
                  <a:pt x="3895283" y="2504385"/>
                </a:lnTo>
                <a:lnTo>
                  <a:pt x="3883757" y="2507225"/>
                </a:lnTo>
                <a:lnTo>
                  <a:pt x="3910015" y="2511812"/>
                </a:lnTo>
                <a:lnTo>
                  <a:pt x="3943961" y="2504031"/>
                </a:lnTo>
                <a:close/>
                <a:moveTo>
                  <a:pt x="4322763" y="2490626"/>
                </a:moveTo>
                <a:lnTo>
                  <a:pt x="4334405" y="2490626"/>
                </a:lnTo>
                <a:lnTo>
                  <a:pt x="4338638" y="2492214"/>
                </a:lnTo>
                <a:lnTo>
                  <a:pt x="4335463" y="2493272"/>
                </a:lnTo>
                <a:lnTo>
                  <a:pt x="4322763" y="2491684"/>
                </a:lnTo>
                <a:lnTo>
                  <a:pt x="4319059" y="2493801"/>
                </a:lnTo>
                <a:lnTo>
                  <a:pt x="4318000" y="2492214"/>
                </a:lnTo>
                <a:close/>
                <a:moveTo>
                  <a:pt x="727076" y="2489827"/>
                </a:moveTo>
                <a:lnTo>
                  <a:pt x="719152" y="2500405"/>
                </a:lnTo>
                <a:lnTo>
                  <a:pt x="710171" y="2506223"/>
                </a:lnTo>
                <a:lnTo>
                  <a:pt x="710171" y="2533198"/>
                </a:lnTo>
                <a:lnTo>
                  <a:pt x="710664" y="2537605"/>
                </a:lnTo>
                <a:lnTo>
                  <a:pt x="714375" y="2537192"/>
                </a:lnTo>
                <a:lnTo>
                  <a:pt x="715434" y="2547247"/>
                </a:lnTo>
                <a:lnTo>
                  <a:pt x="723371" y="2566826"/>
                </a:lnTo>
                <a:lnTo>
                  <a:pt x="731669" y="2581485"/>
                </a:lnTo>
                <a:lnTo>
                  <a:pt x="731303" y="2575511"/>
                </a:lnTo>
                <a:close/>
                <a:moveTo>
                  <a:pt x="3809496" y="2484745"/>
                </a:moveTo>
                <a:lnTo>
                  <a:pt x="3794761" y="2490781"/>
                </a:lnTo>
                <a:lnTo>
                  <a:pt x="3815821" y="2495356"/>
                </a:lnTo>
                <a:lnTo>
                  <a:pt x="3865594" y="2504051"/>
                </a:lnTo>
                <a:lnTo>
                  <a:pt x="3882231" y="2499683"/>
                </a:lnTo>
                <a:lnTo>
                  <a:pt x="3883119" y="2498564"/>
                </a:lnTo>
                <a:lnTo>
                  <a:pt x="3884502" y="2499087"/>
                </a:lnTo>
                <a:lnTo>
                  <a:pt x="3890522" y="2497506"/>
                </a:lnTo>
                <a:lnTo>
                  <a:pt x="3892662" y="2496860"/>
                </a:lnTo>
                <a:lnTo>
                  <a:pt x="3836459" y="2489004"/>
                </a:lnTo>
                <a:close/>
                <a:moveTo>
                  <a:pt x="4028017" y="2481593"/>
                </a:moveTo>
                <a:lnTo>
                  <a:pt x="4032813" y="2482454"/>
                </a:lnTo>
                <a:lnTo>
                  <a:pt x="4033889" y="2482160"/>
                </a:lnTo>
                <a:lnTo>
                  <a:pt x="4039179" y="2482689"/>
                </a:lnTo>
                <a:lnTo>
                  <a:pt x="4039179" y="2482160"/>
                </a:lnTo>
                <a:lnTo>
                  <a:pt x="4039747" y="2481593"/>
                </a:lnTo>
                <a:close/>
                <a:moveTo>
                  <a:pt x="4042305" y="2461477"/>
                </a:moveTo>
                <a:lnTo>
                  <a:pt x="4042923" y="2461530"/>
                </a:lnTo>
                <a:lnTo>
                  <a:pt x="4045480" y="2463065"/>
                </a:lnTo>
                <a:lnTo>
                  <a:pt x="4045480" y="2465712"/>
                </a:lnTo>
                <a:lnTo>
                  <a:pt x="4042834" y="2466241"/>
                </a:lnTo>
                <a:lnTo>
                  <a:pt x="4035426" y="2466241"/>
                </a:lnTo>
                <a:lnTo>
                  <a:pt x="4028546" y="2464653"/>
                </a:lnTo>
                <a:lnTo>
                  <a:pt x="4027750" y="2464056"/>
                </a:lnTo>
                <a:lnTo>
                  <a:pt x="3991923" y="2475240"/>
                </a:lnTo>
                <a:lnTo>
                  <a:pt x="4037013" y="2475240"/>
                </a:lnTo>
                <a:lnTo>
                  <a:pt x="4044421" y="2476299"/>
                </a:lnTo>
                <a:lnTo>
                  <a:pt x="4046517" y="2477697"/>
                </a:lnTo>
                <a:lnTo>
                  <a:pt x="4057695" y="2472106"/>
                </a:lnTo>
                <a:lnTo>
                  <a:pt x="4075682" y="2464698"/>
                </a:lnTo>
                <a:lnTo>
                  <a:pt x="4076693" y="2464445"/>
                </a:lnTo>
                <a:lnTo>
                  <a:pt x="4042923" y="2461530"/>
                </a:lnTo>
                <a:lnTo>
                  <a:pt x="4042834" y="2461477"/>
                </a:lnTo>
                <a:close/>
                <a:moveTo>
                  <a:pt x="4849813" y="2455701"/>
                </a:moveTo>
                <a:lnTo>
                  <a:pt x="4849272" y="2458754"/>
                </a:lnTo>
                <a:lnTo>
                  <a:pt x="4830330" y="2463639"/>
                </a:lnTo>
                <a:lnTo>
                  <a:pt x="4826000" y="2460586"/>
                </a:lnTo>
                <a:lnTo>
                  <a:pt x="4835742" y="2459365"/>
                </a:lnTo>
                <a:close/>
                <a:moveTo>
                  <a:pt x="3980186" y="2455294"/>
                </a:moveTo>
                <a:lnTo>
                  <a:pt x="3938663" y="2464698"/>
                </a:lnTo>
                <a:lnTo>
                  <a:pt x="3926234" y="2466705"/>
                </a:lnTo>
                <a:lnTo>
                  <a:pt x="3971162" y="2473155"/>
                </a:lnTo>
                <a:lnTo>
                  <a:pt x="3974637" y="2472106"/>
                </a:lnTo>
                <a:lnTo>
                  <a:pt x="3998517" y="2465406"/>
                </a:lnTo>
                <a:lnTo>
                  <a:pt x="3997325" y="2465081"/>
                </a:lnTo>
                <a:lnTo>
                  <a:pt x="3994150" y="2463349"/>
                </a:lnTo>
                <a:lnTo>
                  <a:pt x="3994150" y="2461618"/>
                </a:lnTo>
                <a:lnTo>
                  <a:pt x="3997325" y="2461040"/>
                </a:lnTo>
                <a:lnTo>
                  <a:pt x="4004204" y="2460463"/>
                </a:lnTo>
                <a:lnTo>
                  <a:pt x="4009637" y="2462287"/>
                </a:lnTo>
                <a:lnTo>
                  <a:pt x="4019654" y="2459476"/>
                </a:lnTo>
                <a:close/>
                <a:moveTo>
                  <a:pt x="4903788" y="2446176"/>
                </a:moveTo>
                <a:lnTo>
                  <a:pt x="4894535" y="2452282"/>
                </a:lnTo>
                <a:lnTo>
                  <a:pt x="4884738" y="2454114"/>
                </a:lnTo>
                <a:lnTo>
                  <a:pt x="4892903" y="2448619"/>
                </a:lnTo>
                <a:close/>
                <a:moveTo>
                  <a:pt x="3873924" y="2384794"/>
                </a:moveTo>
                <a:lnTo>
                  <a:pt x="3869047" y="2385834"/>
                </a:lnTo>
                <a:lnTo>
                  <a:pt x="3872122" y="2387543"/>
                </a:lnTo>
                <a:lnTo>
                  <a:pt x="3886752" y="2385781"/>
                </a:lnTo>
                <a:close/>
                <a:moveTo>
                  <a:pt x="4391025" y="2349339"/>
                </a:moveTo>
                <a:lnTo>
                  <a:pt x="4396317" y="2350397"/>
                </a:lnTo>
                <a:lnTo>
                  <a:pt x="4400550" y="2352514"/>
                </a:lnTo>
                <a:lnTo>
                  <a:pt x="4400021" y="2355689"/>
                </a:lnTo>
                <a:lnTo>
                  <a:pt x="4391554" y="2352514"/>
                </a:lnTo>
                <a:close/>
                <a:moveTo>
                  <a:pt x="4078527" y="2341401"/>
                </a:moveTo>
                <a:lnTo>
                  <a:pt x="4082417" y="2341401"/>
                </a:lnTo>
                <a:lnTo>
                  <a:pt x="4084639" y="2342267"/>
                </a:lnTo>
                <a:lnTo>
                  <a:pt x="4082972" y="2344432"/>
                </a:lnTo>
                <a:lnTo>
                  <a:pt x="4080194" y="2346164"/>
                </a:lnTo>
                <a:lnTo>
                  <a:pt x="4075749" y="2345731"/>
                </a:lnTo>
                <a:lnTo>
                  <a:pt x="4073526" y="2344432"/>
                </a:lnTo>
                <a:lnTo>
                  <a:pt x="4075193" y="2342267"/>
                </a:lnTo>
                <a:close/>
                <a:moveTo>
                  <a:pt x="4036839" y="2330139"/>
                </a:moveTo>
                <a:lnTo>
                  <a:pt x="4040766" y="2331348"/>
                </a:lnTo>
                <a:lnTo>
                  <a:pt x="4041824" y="2334523"/>
                </a:lnTo>
                <a:lnTo>
                  <a:pt x="4041824" y="2336639"/>
                </a:lnTo>
                <a:lnTo>
                  <a:pt x="4036005" y="2341402"/>
                </a:lnTo>
                <a:lnTo>
                  <a:pt x="4031773" y="2342460"/>
                </a:lnTo>
                <a:lnTo>
                  <a:pt x="3969347" y="2351985"/>
                </a:lnTo>
                <a:lnTo>
                  <a:pt x="3905863" y="2359393"/>
                </a:lnTo>
                <a:lnTo>
                  <a:pt x="3869396" y="2365815"/>
                </a:lnTo>
                <a:lnTo>
                  <a:pt x="3916617" y="2370289"/>
                </a:lnTo>
                <a:lnTo>
                  <a:pt x="4081196" y="2331674"/>
                </a:lnTo>
                <a:close/>
                <a:moveTo>
                  <a:pt x="4027452" y="2329814"/>
                </a:moveTo>
                <a:lnTo>
                  <a:pt x="4027410" y="2330109"/>
                </a:lnTo>
                <a:lnTo>
                  <a:pt x="4028971" y="2329867"/>
                </a:lnTo>
                <a:close/>
                <a:moveTo>
                  <a:pt x="4020561" y="2329456"/>
                </a:moveTo>
                <a:lnTo>
                  <a:pt x="4023148" y="2330770"/>
                </a:lnTo>
                <a:lnTo>
                  <a:pt x="4024389" y="2330578"/>
                </a:lnTo>
                <a:lnTo>
                  <a:pt x="4025776" y="2329756"/>
                </a:lnTo>
                <a:lnTo>
                  <a:pt x="4023255" y="2329669"/>
                </a:lnTo>
                <a:close/>
                <a:moveTo>
                  <a:pt x="4005173" y="2328244"/>
                </a:moveTo>
                <a:lnTo>
                  <a:pt x="4004263" y="2329760"/>
                </a:lnTo>
                <a:lnTo>
                  <a:pt x="3998973" y="2334523"/>
                </a:lnTo>
                <a:lnTo>
                  <a:pt x="4020338" y="2331207"/>
                </a:lnTo>
                <a:lnTo>
                  <a:pt x="4019795" y="2331021"/>
                </a:lnTo>
                <a:lnTo>
                  <a:pt x="4014221" y="2328957"/>
                </a:lnTo>
                <a:close/>
                <a:moveTo>
                  <a:pt x="4770438" y="2303301"/>
                </a:moveTo>
                <a:lnTo>
                  <a:pt x="4769380" y="2304889"/>
                </a:lnTo>
                <a:lnTo>
                  <a:pt x="4763030" y="2308064"/>
                </a:lnTo>
                <a:lnTo>
                  <a:pt x="4760913" y="2306476"/>
                </a:lnTo>
                <a:lnTo>
                  <a:pt x="4763559" y="2304360"/>
                </a:lnTo>
                <a:close/>
                <a:moveTo>
                  <a:pt x="4568032" y="2301714"/>
                </a:moveTo>
                <a:lnTo>
                  <a:pt x="4573588" y="2303302"/>
                </a:lnTo>
                <a:lnTo>
                  <a:pt x="4562475" y="2303302"/>
                </a:lnTo>
                <a:close/>
                <a:moveTo>
                  <a:pt x="4033286" y="2286113"/>
                </a:moveTo>
                <a:lnTo>
                  <a:pt x="4028599" y="2287956"/>
                </a:lnTo>
                <a:lnTo>
                  <a:pt x="4022570" y="2289765"/>
                </a:lnTo>
                <a:lnTo>
                  <a:pt x="4029951" y="2289014"/>
                </a:lnTo>
                <a:close/>
                <a:moveTo>
                  <a:pt x="4829175" y="2284251"/>
                </a:moveTo>
                <a:lnTo>
                  <a:pt x="4829175" y="2287137"/>
                </a:lnTo>
                <a:lnTo>
                  <a:pt x="4823354" y="2290601"/>
                </a:lnTo>
                <a:lnTo>
                  <a:pt x="4824942" y="2291756"/>
                </a:lnTo>
                <a:lnTo>
                  <a:pt x="4820709" y="2295219"/>
                </a:lnTo>
                <a:lnTo>
                  <a:pt x="4813300" y="2296951"/>
                </a:lnTo>
                <a:lnTo>
                  <a:pt x="4817004" y="2292910"/>
                </a:lnTo>
                <a:lnTo>
                  <a:pt x="4819650" y="2287137"/>
                </a:lnTo>
                <a:lnTo>
                  <a:pt x="4823354" y="2287137"/>
                </a:lnTo>
                <a:close/>
                <a:moveTo>
                  <a:pt x="4883150" y="2276314"/>
                </a:moveTo>
                <a:lnTo>
                  <a:pt x="4882590" y="2278431"/>
                </a:lnTo>
                <a:lnTo>
                  <a:pt x="4877547" y="2281606"/>
                </a:lnTo>
                <a:lnTo>
                  <a:pt x="4878108" y="2283723"/>
                </a:lnTo>
                <a:lnTo>
                  <a:pt x="4876987" y="2284252"/>
                </a:lnTo>
                <a:lnTo>
                  <a:pt x="4876987" y="2283194"/>
                </a:lnTo>
                <a:lnTo>
                  <a:pt x="4873625" y="2283723"/>
                </a:lnTo>
                <a:lnTo>
                  <a:pt x="4875866" y="2278960"/>
                </a:lnTo>
                <a:close/>
                <a:moveTo>
                  <a:pt x="4860926" y="2273139"/>
                </a:moveTo>
                <a:lnTo>
                  <a:pt x="4859225" y="2278024"/>
                </a:lnTo>
                <a:lnTo>
                  <a:pt x="4852988" y="2281077"/>
                </a:lnTo>
                <a:lnTo>
                  <a:pt x="4855256" y="2275582"/>
                </a:lnTo>
                <a:close/>
                <a:moveTo>
                  <a:pt x="4397936" y="2273139"/>
                </a:moveTo>
                <a:lnTo>
                  <a:pt x="4403538" y="2274197"/>
                </a:lnTo>
                <a:lnTo>
                  <a:pt x="4406900" y="2274727"/>
                </a:lnTo>
                <a:lnTo>
                  <a:pt x="4402978" y="2276314"/>
                </a:lnTo>
                <a:lnTo>
                  <a:pt x="4397375" y="2276314"/>
                </a:lnTo>
                <a:close/>
                <a:moveTo>
                  <a:pt x="4333762" y="2268376"/>
                </a:moveTo>
                <a:lnTo>
                  <a:pt x="4335463" y="2270281"/>
                </a:lnTo>
                <a:lnTo>
                  <a:pt x="4330360" y="2273139"/>
                </a:lnTo>
                <a:lnTo>
                  <a:pt x="4327525" y="2272187"/>
                </a:lnTo>
                <a:lnTo>
                  <a:pt x="4327525" y="2269805"/>
                </a:lnTo>
                <a:lnTo>
                  <a:pt x="4333195" y="2269805"/>
                </a:lnTo>
                <a:close/>
                <a:moveTo>
                  <a:pt x="4490916" y="2266789"/>
                </a:moveTo>
                <a:lnTo>
                  <a:pt x="4493846" y="2267345"/>
                </a:lnTo>
                <a:lnTo>
                  <a:pt x="4493846" y="2272346"/>
                </a:lnTo>
                <a:lnTo>
                  <a:pt x="4495800" y="2272901"/>
                </a:lnTo>
                <a:lnTo>
                  <a:pt x="4494335" y="2277346"/>
                </a:lnTo>
                <a:lnTo>
                  <a:pt x="4490916" y="2277902"/>
                </a:lnTo>
                <a:lnTo>
                  <a:pt x="4489450" y="2272901"/>
                </a:lnTo>
                <a:close/>
                <a:moveTo>
                  <a:pt x="4252547" y="2265201"/>
                </a:moveTo>
                <a:lnTo>
                  <a:pt x="4260851" y="2266789"/>
                </a:lnTo>
                <a:lnTo>
                  <a:pt x="4257432" y="2268376"/>
                </a:lnTo>
                <a:lnTo>
                  <a:pt x="4248151" y="2268376"/>
                </a:lnTo>
                <a:close/>
                <a:moveTo>
                  <a:pt x="4008927" y="2258851"/>
                </a:moveTo>
                <a:lnTo>
                  <a:pt x="4011369" y="2260439"/>
                </a:lnTo>
                <a:lnTo>
                  <a:pt x="4014788" y="2260439"/>
                </a:lnTo>
                <a:lnTo>
                  <a:pt x="4013811" y="2263614"/>
                </a:lnTo>
                <a:lnTo>
                  <a:pt x="4008438" y="2262026"/>
                </a:lnTo>
                <a:close/>
                <a:moveTo>
                  <a:pt x="3443032" y="2248047"/>
                </a:moveTo>
                <a:lnTo>
                  <a:pt x="3439934" y="2248268"/>
                </a:lnTo>
                <a:lnTo>
                  <a:pt x="3441522" y="2249855"/>
                </a:lnTo>
                <a:lnTo>
                  <a:pt x="3445226" y="2252501"/>
                </a:lnTo>
                <a:lnTo>
                  <a:pt x="3441522" y="2253030"/>
                </a:lnTo>
                <a:lnTo>
                  <a:pt x="3457207" y="2251007"/>
                </a:lnTo>
                <a:close/>
                <a:moveTo>
                  <a:pt x="3521551" y="2230824"/>
                </a:moveTo>
                <a:lnTo>
                  <a:pt x="3531113" y="2232702"/>
                </a:lnTo>
                <a:lnTo>
                  <a:pt x="3536759" y="2231493"/>
                </a:lnTo>
                <a:close/>
                <a:moveTo>
                  <a:pt x="3806826" y="2228689"/>
                </a:moveTo>
                <a:lnTo>
                  <a:pt x="3805425" y="2232153"/>
                </a:lnTo>
                <a:lnTo>
                  <a:pt x="3802157" y="2235039"/>
                </a:lnTo>
                <a:lnTo>
                  <a:pt x="3798888" y="2235039"/>
                </a:lnTo>
                <a:lnTo>
                  <a:pt x="3802157" y="2232153"/>
                </a:lnTo>
                <a:close/>
                <a:moveTo>
                  <a:pt x="3514912" y="2217576"/>
                </a:moveTo>
                <a:lnTo>
                  <a:pt x="3516313" y="2220116"/>
                </a:lnTo>
                <a:lnTo>
                  <a:pt x="3513045" y="2222656"/>
                </a:lnTo>
                <a:lnTo>
                  <a:pt x="3508375" y="2223926"/>
                </a:lnTo>
                <a:close/>
                <a:moveTo>
                  <a:pt x="3496286" y="2215988"/>
                </a:moveTo>
                <a:lnTo>
                  <a:pt x="3503430" y="2218029"/>
                </a:lnTo>
                <a:lnTo>
                  <a:pt x="3508376" y="2216669"/>
                </a:lnTo>
                <a:lnTo>
                  <a:pt x="3501782" y="2220751"/>
                </a:lnTo>
                <a:lnTo>
                  <a:pt x="3494088" y="2218710"/>
                </a:lnTo>
                <a:close/>
                <a:moveTo>
                  <a:pt x="3622676" y="2203289"/>
                </a:moveTo>
                <a:lnTo>
                  <a:pt x="3625851" y="2203289"/>
                </a:lnTo>
                <a:lnTo>
                  <a:pt x="3632731" y="2203743"/>
                </a:lnTo>
                <a:lnTo>
                  <a:pt x="3633789" y="2206464"/>
                </a:lnTo>
                <a:lnTo>
                  <a:pt x="3629556" y="2206464"/>
                </a:lnTo>
                <a:lnTo>
                  <a:pt x="3623735" y="2206011"/>
                </a:lnTo>
                <a:close/>
                <a:moveTo>
                  <a:pt x="4211912" y="2200114"/>
                </a:moveTo>
                <a:lnTo>
                  <a:pt x="4219576" y="2203289"/>
                </a:lnTo>
                <a:lnTo>
                  <a:pt x="4217934" y="2205406"/>
                </a:lnTo>
                <a:lnTo>
                  <a:pt x="4214650" y="2206464"/>
                </a:lnTo>
                <a:lnTo>
                  <a:pt x="4208628" y="2203289"/>
                </a:lnTo>
                <a:lnTo>
                  <a:pt x="4203701" y="2202760"/>
                </a:lnTo>
                <a:close/>
                <a:moveTo>
                  <a:pt x="4184858" y="2198526"/>
                </a:moveTo>
                <a:lnTo>
                  <a:pt x="4187067" y="2198526"/>
                </a:lnTo>
                <a:lnTo>
                  <a:pt x="4190380" y="2202567"/>
                </a:lnTo>
                <a:lnTo>
                  <a:pt x="4192588" y="2203144"/>
                </a:lnTo>
                <a:lnTo>
                  <a:pt x="4190932" y="2204876"/>
                </a:lnTo>
                <a:lnTo>
                  <a:pt x="4185410" y="2203144"/>
                </a:lnTo>
                <a:lnTo>
                  <a:pt x="4186514" y="2200258"/>
                </a:lnTo>
                <a:lnTo>
                  <a:pt x="4183753" y="2200835"/>
                </a:lnTo>
                <a:lnTo>
                  <a:pt x="4183201" y="2204876"/>
                </a:lnTo>
                <a:lnTo>
                  <a:pt x="4179888" y="2202567"/>
                </a:lnTo>
                <a:lnTo>
                  <a:pt x="4182649" y="2199103"/>
                </a:lnTo>
                <a:close/>
                <a:moveTo>
                  <a:pt x="4241368" y="2196939"/>
                </a:moveTo>
                <a:lnTo>
                  <a:pt x="4246563" y="2196939"/>
                </a:lnTo>
                <a:lnTo>
                  <a:pt x="4246563" y="2200114"/>
                </a:lnTo>
                <a:lnTo>
                  <a:pt x="4240213" y="2199320"/>
                </a:lnTo>
                <a:close/>
                <a:moveTo>
                  <a:pt x="3875418" y="2168364"/>
                </a:moveTo>
                <a:lnTo>
                  <a:pt x="3896386" y="2174901"/>
                </a:lnTo>
                <a:lnTo>
                  <a:pt x="3910014" y="2175835"/>
                </a:lnTo>
                <a:lnTo>
                  <a:pt x="3883281" y="2176302"/>
                </a:lnTo>
                <a:lnTo>
                  <a:pt x="3854451" y="2173034"/>
                </a:lnTo>
                <a:lnTo>
                  <a:pt x="3861266" y="2168831"/>
                </a:lnTo>
                <a:close/>
                <a:moveTo>
                  <a:pt x="3840692" y="2168364"/>
                </a:moveTo>
                <a:lnTo>
                  <a:pt x="3849688" y="2169853"/>
                </a:lnTo>
                <a:lnTo>
                  <a:pt x="3852863" y="2168860"/>
                </a:lnTo>
                <a:lnTo>
                  <a:pt x="3852334" y="2172333"/>
                </a:lnTo>
                <a:lnTo>
                  <a:pt x="3844397" y="2173325"/>
                </a:lnTo>
                <a:lnTo>
                  <a:pt x="3843867" y="2176302"/>
                </a:lnTo>
                <a:lnTo>
                  <a:pt x="3839105" y="2174814"/>
                </a:lnTo>
                <a:lnTo>
                  <a:pt x="3836988" y="2170349"/>
                </a:lnTo>
                <a:close/>
                <a:moveTo>
                  <a:pt x="1317926" y="2159501"/>
                </a:moveTo>
                <a:lnTo>
                  <a:pt x="1317480" y="2172133"/>
                </a:lnTo>
                <a:lnTo>
                  <a:pt x="1343026" y="2205492"/>
                </a:lnTo>
                <a:lnTo>
                  <a:pt x="1370471" y="2240502"/>
                </a:lnTo>
                <a:lnTo>
                  <a:pt x="1378980" y="2226163"/>
                </a:lnTo>
                <a:lnTo>
                  <a:pt x="1376969" y="2223968"/>
                </a:lnTo>
                <a:lnTo>
                  <a:pt x="1375834" y="2222959"/>
                </a:lnTo>
                <a:lnTo>
                  <a:pt x="1370013" y="2216607"/>
                </a:lnTo>
                <a:lnTo>
                  <a:pt x="1369933" y="2216285"/>
                </a:lnTo>
                <a:close/>
                <a:moveTo>
                  <a:pt x="3842178" y="2150094"/>
                </a:moveTo>
                <a:lnTo>
                  <a:pt x="3845883" y="2150372"/>
                </a:lnTo>
                <a:lnTo>
                  <a:pt x="3842178" y="2150372"/>
                </a:lnTo>
                <a:close/>
                <a:moveTo>
                  <a:pt x="3842178" y="2147197"/>
                </a:moveTo>
                <a:lnTo>
                  <a:pt x="3842178" y="2150094"/>
                </a:lnTo>
                <a:lnTo>
                  <a:pt x="3824712" y="2148784"/>
                </a:lnTo>
                <a:lnTo>
                  <a:pt x="3779724" y="2150372"/>
                </a:lnTo>
                <a:lnTo>
                  <a:pt x="3709861" y="2157251"/>
                </a:lnTo>
                <a:lnTo>
                  <a:pt x="3664873" y="2157780"/>
                </a:lnTo>
                <a:lnTo>
                  <a:pt x="3660639" y="2158309"/>
                </a:lnTo>
                <a:lnTo>
                  <a:pt x="3660639" y="2162543"/>
                </a:lnTo>
                <a:lnTo>
                  <a:pt x="3651641" y="2159897"/>
                </a:lnTo>
                <a:lnTo>
                  <a:pt x="3632058" y="2159897"/>
                </a:lnTo>
                <a:lnTo>
                  <a:pt x="3602419" y="2166247"/>
                </a:lnTo>
                <a:lnTo>
                  <a:pt x="3585483" y="2172068"/>
                </a:lnTo>
                <a:lnTo>
                  <a:pt x="3584424" y="2166247"/>
                </a:lnTo>
                <a:lnTo>
                  <a:pt x="3570134" y="2172068"/>
                </a:lnTo>
                <a:lnTo>
                  <a:pt x="3535731" y="2176830"/>
                </a:lnTo>
                <a:lnTo>
                  <a:pt x="3519853" y="2175243"/>
                </a:lnTo>
                <a:lnTo>
                  <a:pt x="3520383" y="2176830"/>
                </a:lnTo>
                <a:lnTo>
                  <a:pt x="3521970" y="2176830"/>
                </a:lnTo>
                <a:lnTo>
                  <a:pt x="3515090" y="2178418"/>
                </a:lnTo>
                <a:lnTo>
                  <a:pt x="3501329" y="2178418"/>
                </a:lnTo>
                <a:lnTo>
                  <a:pt x="3493919" y="2181593"/>
                </a:lnTo>
                <a:lnTo>
                  <a:pt x="3490744" y="2185297"/>
                </a:lnTo>
                <a:lnTo>
                  <a:pt x="3489156" y="2183180"/>
                </a:lnTo>
                <a:lnTo>
                  <a:pt x="3490214" y="2180534"/>
                </a:lnTo>
                <a:lnTo>
                  <a:pt x="3476983" y="2184239"/>
                </a:lnTo>
                <a:lnTo>
                  <a:pt x="3450519" y="2189001"/>
                </a:lnTo>
                <a:lnTo>
                  <a:pt x="3440463" y="2187414"/>
                </a:lnTo>
                <a:lnTo>
                  <a:pt x="3438875" y="2188472"/>
                </a:lnTo>
                <a:lnTo>
                  <a:pt x="3441522" y="2191118"/>
                </a:lnTo>
                <a:lnTo>
                  <a:pt x="3439934" y="2192176"/>
                </a:lnTo>
                <a:lnTo>
                  <a:pt x="3429878" y="2190589"/>
                </a:lnTo>
                <a:lnTo>
                  <a:pt x="3408707" y="2195351"/>
                </a:lnTo>
                <a:lnTo>
                  <a:pt x="3397063" y="2199584"/>
                </a:lnTo>
                <a:lnTo>
                  <a:pt x="3410824" y="2199584"/>
                </a:lnTo>
                <a:lnTo>
                  <a:pt x="3435170" y="2203289"/>
                </a:lnTo>
                <a:lnTo>
                  <a:pt x="3450519" y="2202759"/>
                </a:lnTo>
                <a:lnTo>
                  <a:pt x="3457929" y="2199584"/>
                </a:lnTo>
                <a:lnTo>
                  <a:pt x="3460575" y="2202759"/>
                </a:lnTo>
                <a:lnTo>
                  <a:pt x="3455283" y="2207522"/>
                </a:lnTo>
                <a:lnTo>
                  <a:pt x="3454224" y="2210168"/>
                </a:lnTo>
                <a:lnTo>
                  <a:pt x="3466397" y="2206464"/>
                </a:lnTo>
                <a:lnTo>
                  <a:pt x="3483863" y="2196409"/>
                </a:lnTo>
                <a:lnTo>
                  <a:pt x="3496036" y="2195351"/>
                </a:lnTo>
                <a:lnTo>
                  <a:pt x="3503975" y="2197997"/>
                </a:lnTo>
                <a:lnTo>
                  <a:pt x="3497095" y="2197468"/>
                </a:lnTo>
                <a:lnTo>
                  <a:pt x="3483863" y="2201172"/>
                </a:lnTo>
                <a:lnTo>
                  <a:pt x="3481217" y="2207522"/>
                </a:lnTo>
                <a:lnTo>
                  <a:pt x="3476983" y="2204876"/>
                </a:lnTo>
                <a:lnTo>
                  <a:pt x="3469573" y="2208051"/>
                </a:lnTo>
                <a:lnTo>
                  <a:pt x="3464809" y="2208051"/>
                </a:lnTo>
                <a:lnTo>
                  <a:pt x="3467985" y="2211226"/>
                </a:lnTo>
                <a:lnTo>
                  <a:pt x="3474336" y="2211755"/>
                </a:lnTo>
                <a:lnTo>
                  <a:pt x="3482275" y="2208580"/>
                </a:lnTo>
                <a:lnTo>
                  <a:pt x="3490744" y="2211226"/>
                </a:lnTo>
                <a:lnTo>
                  <a:pt x="3490744" y="2214401"/>
                </a:lnTo>
                <a:lnTo>
                  <a:pt x="3490214" y="2214930"/>
                </a:lnTo>
                <a:lnTo>
                  <a:pt x="3489156" y="2211226"/>
                </a:lnTo>
                <a:lnTo>
                  <a:pt x="3476453" y="2214930"/>
                </a:lnTo>
                <a:lnTo>
                  <a:pt x="3462277" y="2219183"/>
                </a:lnTo>
                <a:lnTo>
                  <a:pt x="3474125" y="2221510"/>
                </a:lnTo>
                <a:lnTo>
                  <a:pt x="3475841" y="2221647"/>
                </a:lnTo>
                <a:lnTo>
                  <a:pt x="3481217" y="2219693"/>
                </a:lnTo>
                <a:lnTo>
                  <a:pt x="3479629" y="2221809"/>
                </a:lnTo>
                <a:lnTo>
                  <a:pt x="3479561" y="2221946"/>
                </a:lnTo>
                <a:lnTo>
                  <a:pt x="3483522" y="2222264"/>
                </a:lnTo>
                <a:lnTo>
                  <a:pt x="3485451" y="2219693"/>
                </a:lnTo>
                <a:lnTo>
                  <a:pt x="3488626" y="2218634"/>
                </a:lnTo>
                <a:lnTo>
                  <a:pt x="3487039" y="2222339"/>
                </a:lnTo>
                <a:lnTo>
                  <a:pt x="3486782" y="2222525"/>
                </a:lnTo>
                <a:lnTo>
                  <a:pt x="3493205" y="2223041"/>
                </a:lnTo>
                <a:lnTo>
                  <a:pt x="3494448" y="2222339"/>
                </a:lnTo>
                <a:lnTo>
                  <a:pt x="3502387" y="2222339"/>
                </a:lnTo>
                <a:lnTo>
                  <a:pt x="3503137" y="2223838"/>
                </a:lnTo>
                <a:lnTo>
                  <a:pt x="3507069" y="2224154"/>
                </a:lnTo>
                <a:lnTo>
                  <a:pt x="3579844" y="2227658"/>
                </a:lnTo>
                <a:lnTo>
                  <a:pt x="3580190" y="2227630"/>
                </a:lnTo>
                <a:lnTo>
                  <a:pt x="3592363" y="2227630"/>
                </a:lnTo>
                <a:lnTo>
                  <a:pt x="3605066" y="2226572"/>
                </a:lnTo>
                <a:lnTo>
                  <a:pt x="3656934" y="2221809"/>
                </a:lnTo>
                <a:lnTo>
                  <a:pt x="3682868" y="2220222"/>
                </a:lnTo>
                <a:lnTo>
                  <a:pt x="3735795" y="2221809"/>
                </a:lnTo>
                <a:lnTo>
                  <a:pt x="3760670" y="2227101"/>
                </a:lnTo>
                <a:lnTo>
                  <a:pt x="3776549" y="2225514"/>
                </a:lnTo>
                <a:lnTo>
                  <a:pt x="3789780" y="2221280"/>
                </a:lnTo>
                <a:lnTo>
                  <a:pt x="3788722" y="2223926"/>
                </a:lnTo>
                <a:lnTo>
                  <a:pt x="3784488" y="2227630"/>
                </a:lnTo>
                <a:lnTo>
                  <a:pt x="3788722" y="2228689"/>
                </a:lnTo>
                <a:lnTo>
                  <a:pt x="3784488" y="2232393"/>
                </a:lnTo>
                <a:lnTo>
                  <a:pt x="3781841" y="2237684"/>
                </a:lnTo>
                <a:lnTo>
                  <a:pt x="3790309" y="2240859"/>
                </a:lnTo>
                <a:lnTo>
                  <a:pt x="3796897" y="2240676"/>
                </a:lnTo>
                <a:lnTo>
                  <a:pt x="3822701" y="2236047"/>
                </a:lnTo>
                <a:lnTo>
                  <a:pt x="3822701" y="2235039"/>
                </a:lnTo>
                <a:lnTo>
                  <a:pt x="3824291" y="2235762"/>
                </a:lnTo>
                <a:lnTo>
                  <a:pt x="3831270" y="2234510"/>
                </a:lnTo>
                <a:lnTo>
                  <a:pt x="3880999" y="2222339"/>
                </a:lnTo>
                <a:lnTo>
                  <a:pt x="4015902" y="2184239"/>
                </a:lnTo>
                <a:lnTo>
                  <a:pt x="4096533" y="2160044"/>
                </a:lnTo>
                <a:lnTo>
                  <a:pt x="4045946" y="2158309"/>
                </a:lnTo>
                <a:lnTo>
                  <a:pt x="4005193" y="2153018"/>
                </a:lnTo>
                <a:lnTo>
                  <a:pt x="4004134" y="2154605"/>
                </a:lnTo>
                <a:lnTo>
                  <a:pt x="4004663" y="2160955"/>
                </a:lnTo>
                <a:lnTo>
                  <a:pt x="4002546" y="2161484"/>
                </a:lnTo>
                <a:lnTo>
                  <a:pt x="3999900" y="2158309"/>
                </a:lnTo>
                <a:lnTo>
                  <a:pt x="3994607" y="2156193"/>
                </a:lnTo>
                <a:lnTo>
                  <a:pt x="3991961" y="2157251"/>
                </a:lnTo>
                <a:lnTo>
                  <a:pt x="3990902" y="2154076"/>
                </a:lnTo>
                <a:lnTo>
                  <a:pt x="3983493" y="2152489"/>
                </a:lnTo>
                <a:lnTo>
                  <a:pt x="3978729" y="2153018"/>
                </a:lnTo>
                <a:lnTo>
                  <a:pt x="3978200" y="2157251"/>
                </a:lnTo>
                <a:lnTo>
                  <a:pt x="3979258" y="2157780"/>
                </a:lnTo>
                <a:lnTo>
                  <a:pt x="3973436" y="2155664"/>
                </a:lnTo>
                <a:lnTo>
                  <a:pt x="3959675" y="2156193"/>
                </a:lnTo>
                <a:lnTo>
                  <a:pt x="3952795" y="2159897"/>
                </a:lnTo>
                <a:lnTo>
                  <a:pt x="3952795" y="2155664"/>
                </a:lnTo>
                <a:lnTo>
                  <a:pt x="3943797" y="2157780"/>
                </a:lnTo>
                <a:lnTo>
                  <a:pt x="3924744" y="2156193"/>
                </a:lnTo>
                <a:lnTo>
                  <a:pt x="3916275" y="2151430"/>
                </a:lnTo>
                <a:lnTo>
                  <a:pt x="3917863" y="2157251"/>
                </a:lnTo>
                <a:lnTo>
                  <a:pt x="3918393" y="2162543"/>
                </a:lnTo>
                <a:lnTo>
                  <a:pt x="3915217" y="2157780"/>
                </a:lnTo>
                <a:lnTo>
                  <a:pt x="3912571" y="2153018"/>
                </a:lnTo>
                <a:lnTo>
                  <a:pt x="3895105" y="2153018"/>
                </a:lnTo>
                <a:lnTo>
                  <a:pt x="3860702" y="2152489"/>
                </a:lnTo>
                <a:close/>
                <a:moveTo>
                  <a:pt x="4151314" y="2141376"/>
                </a:moveTo>
                <a:lnTo>
                  <a:pt x="4149799" y="2143757"/>
                </a:lnTo>
                <a:lnTo>
                  <a:pt x="4142222" y="2144551"/>
                </a:lnTo>
                <a:lnTo>
                  <a:pt x="4140201" y="2143757"/>
                </a:lnTo>
                <a:lnTo>
                  <a:pt x="4145253" y="2142170"/>
                </a:lnTo>
                <a:close/>
                <a:moveTo>
                  <a:pt x="4122209" y="2139789"/>
                </a:moveTo>
                <a:lnTo>
                  <a:pt x="4130676" y="2140583"/>
                </a:lnTo>
                <a:lnTo>
                  <a:pt x="4128560" y="2142964"/>
                </a:lnTo>
                <a:lnTo>
                  <a:pt x="4117976" y="2141774"/>
                </a:lnTo>
                <a:lnTo>
                  <a:pt x="4113213" y="2142964"/>
                </a:lnTo>
                <a:close/>
                <a:moveTo>
                  <a:pt x="4064530" y="2130264"/>
                </a:moveTo>
                <a:lnTo>
                  <a:pt x="4072997" y="2131563"/>
                </a:lnTo>
                <a:lnTo>
                  <a:pt x="4075113" y="2133728"/>
                </a:lnTo>
                <a:lnTo>
                  <a:pt x="4072467" y="2135027"/>
                </a:lnTo>
                <a:lnTo>
                  <a:pt x="4066117" y="2131996"/>
                </a:lnTo>
                <a:lnTo>
                  <a:pt x="4062413" y="2133295"/>
                </a:lnTo>
                <a:close/>
                <a:moveTo>
                  <a:pt x="4075300" y="2127089"/>
                </a:moveTo>
                <a:lnTo>
                  <a:pt x="4080343" y="2127522"/>
                </a:lnTo>
                <a:lnTo>
                  <a:pt x="4081463" y="2130986"/>
                </a:lnTo>
                <a:lnTo>
                  <a:pt x="4080343" y="2130120"/>
                </a:lnTo>
                <a:lnTo>
                  <a:pt x="4077541" y="2129687"/>
                </a:lnTo>
                <a:lnTo>
                  <a:pt x="4075860" y="2131419"/>
                </a:lnTo>
                <a:lnTo>
                  <a:pt x="4073619" y="2131852"/>
                </a:lnTo>
                <a:lnTo>
                  <a:pt x="4071938" y="2129687"/>
                </a:lnTo>
                <a:close/>
                <a:moveTo>
                  <a:pt x="4091233" y="2123914"/>
                </a:moveTo>
                <a:lnTo>
                  <a:pt x="4095629" y="2127089"/>
                </a:lnTo>
                <a:lnTo>
                  <a:pt x="4098926" y="2127619"/>
                </a:lnTo>
                <a:lnTo>
                  <a:pt x="4096728" y="2130794"/>
                </a:lnTo>
                <a:lnTo>
                  <a:pt x="4088485" y="2131852"/>
                </a:lnTo>
                <a:lnTo>
                  <a:pt x="4084638" y="2131852"/>
                </a:lnTo>
                <a:lnTo>
                  <a:pt x="4085737" y="2129206"/>
                </a:lnTo>
                <a:lnTo>
                  <a:pt x="4091233" y="2127619"/>
                </a:lnTo>
                <a:lnTo>
                  <a:pt x="4088485" y="2125502"/>
                </a:lnTo>
                <a:close/>
                <a:moveTo>
                  <a:pt x="4277784" y="2112801"/>
                </a:moveTo>
                <a:lnTo>
                  <a:pt x="4278843" y="2115183"/>
                </a:lnTo>
                <a:lnTo>
                  <a:pt x="4283076" y="2115183"/>
                </a:lnTo>
                <a:lnTo>
                  <a:pt x="4281489" y="2117564"/>
                </a:lnTo>
                <a:lnTo>
                  <a:pt x="4275138" y="2115183"/>
                </a:lnTo>
                <a:lnTo>
                  <a:pt x="4275138" y="2114706"/>
                </a:lnTo>
                <a:lnTo>
                  <a:pt x="4276726" y="2113754"/>
                </a:lnTo>
                <a:lnTo>
                  <a:pt x="4277784" y="2113754"/>
                </a:lnTo>
                <a:close/>
                <a:moveTo>
                  <a:pt x="4240213" y="2108038"/>
                </a:moveTo>
                <a:lnTo>
                  <a:pt x="4243100" y="2111015"/>
                </a:lnTo>
                <a:lnTo>
                  <a:pt x="4248872" y="2112503"/>
                </a:lnTo>
                <a:lnTo>
                  <a:pt x="4252913" y="2112007"/>
                </a:lnTo>
                <a:lnTo>
                  <a:pt x="4249450" y="2114488"/>
                </a:lnTo>
                <a:lnTo>
                  <a:pt x="4244831" y="2115976"/>
                </a:lnTo>
                <a:lnTo>
                  <a:pt x="4241945" y="2112503"/>
                </a:lnTo>
                <a:close/>
                <a:moveTo>
                  <a:pt x="4310063" y="2096926"/>
                </a:moveTo>
                <a:lnTo>
                  <a:pt x="4309534" y="2101371"/>
                </a:lnTo>
                <a:lnTo>
                  <a:pt x="4301067" y="2103276"/>
                </a:lnTo>
                <a:lnTo>
                  <a:pt x="4297363" y="2102641"/>
                </a:lnTo>
                <a:lnTo>
                  <a:pt x="4299480" y="2098831"/>
                </a:lnTo>
                <a:lnTo>
                  <a:pt x="4306888" y="2100101"/>
                </a:lnTo>
                <a:close/>
                <a:moveTo>
                  <a:pt x="4691976" y="2095338"/>
                </a:moveTo>
                <a:lnTo>
                  <a:pt x="4695587" y="2100759"/>
                </a:lnTo>
                <a:lnTo>
                  <a:pt x="4701779" y="2105638"/>
                </a:lnTo>
                <a:lnTo>
                  <a:pt x="4706938" y="2107264"/>
                </a:lnTo>
                <a:lnTo>
                  <a:pt x="4705906" y="2110516"/>
                </a:lnTo>
                <a:lnTo>
                  <a:pt x="4705906" y="2114311"/>
                </a:lnTo>
                <a:lnTo>
                  <a:pt x="4700231" y="2115937"/>
                </a:lnTo>
                <a:lnTo>
                  <a:pt x="4694039" y="2117563"/>
                </a:lnTo>
                <a:lnTo>
                  <a:pt x="4692492" y="2111058"/>
                </a:lnTo>
                <a:lnTo>
                  <a:pt x="4691460" y="2112142"/>
                </a:lnTo>
                <a:lnTo>
                  <a:pt x="4689912" y="2110516"/>
                </a:lnTo>
                <a:lnTo>
                  <a:pt x="4691460" y="2105638"/>
                </a:lnTo>
                <a:lnTo>
                  <a:pt x="4686300" y="2106722"/>
                </a:lnTo>
                <a:lnTo>
                  <a:pt x="4686816" y="2102385"/>
                </a:lnTo>
                <a:lnTo>
                  <a:pt x="4691976" y="2099675"/>
                </a:lnTo>
                <a:close/>
                <a:moveTo>
                  <a:pt x="4901442" y="2090576"/>
                </a:moveTo>
                <a:lnTo>
                  <a:pt x="4900476" y="2093873"/>
                </a:lnTo>
                <a:lnTo>
                  <a:pt x="4901925" y="2097171"/>
                </a:lnTo>
                <a:lnTo>
                  <a:pt x="4907723" y="2094423"/>
                </a:lnTo>
                <a:lnTo>
                  <a:pt x="4908207" y="2097720"/>
                </a:lnTo>
                <a:lnTo>
                  <a:pt x="4910139" y="2098819"/>
                </a:lnTo>
                <a:lnTo>
                  <a:pt x="4909656" y="2102666"/>
                </a:lnTo>
                <a:lnTo>
                  <a:pt x="4906757" y="2104864"/>
                </a:lnTo>
                <a:lnTo>
                  <a:pt x="4904824" y="2100468"/>
                </a:lnTo>
                <a:lnTo>
                  <a:pt x="4899026" y="2095522"/>
                </a:lnTo>
                <a:lnTo>
                  <a:pt x="4899026" y="2093324"/>
                </a:lnTo>
                <a:close/>
                <a:moveTo>
                  <a:pt x="4921250" y="2071526"/>
                </a:moveTo>
                <a:lnTo>
                  <a:pt x="4921250" y="2073004"/>
                </a:lnTo>
                <a:lnTo>
                  <a:pt x="4919726" y="2073497"/>
                </a:lnTo>
                <a:lnTo>
                  <a:pt x="4918710" y="2076453"/>
                </a:lnTo>
                <a:lnTo>
                  <a:pt x="4913630" y="2083351"/>
                </a:lnTo>
                <a:lnTo>
                  <a:pt x="4908550" y="2085814"/>
                </a:lnTo>
                <a:lnTo>
                  <a:pt x="4913630" y="2077931"/>
                </a:lnTo>
                <a:close/>
                <a:moveTo>
                  <a:pt x="4646613" y="2063589"/>
                </a:moveTo>
                <a:lnTo>
                  <a:pt x="4645026" y="2065177"/>
                </a:lnTo>
                <a:lnTo>
                  <a:pt x="4643438" y="2066764"/>
                </a:lnTo>
                <a:lnTo>
                  <a:pt x="4640792" y="2066235"/>
                </a:lnTo>
                <a:lnTo>
                  <a:pt x="4630738" y="2066764"/>
                </a:lnTo>
                <a:lnTo>
                  <a:pt x="4630738" y="2065177"/>
                </a:lnTo>
                <a:close/>
                <a:moveTo>
                  <a:pt x="4302003" y="2057239"/>
                </a:moveTo>
                <a:lnTo>
                  <a:pt x="4305056" y="2057239"/>
                </a:lnTo>
                <a:lnTo>
                  <a:pt x="4305056" y="2059053"/>
                </a:lnTo>
                <a:lnTo>
                  <a:pt x="4306888" y="2059507"/>
                </a:lnTo>
                <a:lnTo>
                  <a:pt x="4304446" y="2060868"/>
                </a:lnTo>
                <a:lnTo>
                  <a:pt x="4305056" y="2062228"/>
                </a:lnTo>
                <a:lnTo>
                  <a:pt x="4303835" y="2063589"/>
                </a:lnTo>
                <a:lnTo>
                  <a:pt x="4300171" y="2060414"/>
                </a:lnTo>
                <a:lnTo>
                  <a:pt x="4298950" y="2058146"/>
                </a:lnTo>
                <a:close/>
                <a:moveTo>
                  <a:pt x="4607075" y="2049301"/>
                </a:moveTo>
                <a:lnTo>
                  <a:pt x="4610349" y="2050422"/>
                </a:lnTo>
                <a:lnTo>
                  <a:pt x="4614715" y="2051542"/>
                </a:lnTo>
                <a:lnTo>
                  <a:pt x="4614169" y="2054904"/>
                </a:lnTo>
                <a:lnTo>
                  <a:pt x="4616352" y="2061067"/>
                </a:lnTo>
                <a:lnTo>
                  <a:pt x="4619626" y="2060507"/>
                </a:lnTo>
                <a:lnTo>
                  <a:pt x="4614169" y="2064429"/>
                </a:lnTo>
                <a:lnTo>
                  <a:pt x="4609258" y="2068351"/>
                </a:lnTo>
                <a:lnTo>
                  <a:pt x="4608712" y="2063308"/>
                </a:lnTo>
                <a:lnTo>
                  <a:pt x="4607075" y="2056585"/>
                </a:lnTo>
                <a:lnTo>
                  <a:pt x="4610349" y="2054904"/>
                </a:lnTo>
                <a:lnTo>
                  <a:pt x="4609258" y="2052103"/>
                </a:lnTo>
                <a:lnTo>
                  <a:pt x="4605983" y="2053223"/>
                </a:lnTo>
                <a:lnTo>
                  <a:pt x="4603800" y="2053783"/>
                </a:lnTo>
                <a:lnTo>
                  <a:pt x="4602163" y="2053223"/>
                </a:lnTo>
                <a:lnTo>
                  <a:pt x="4607075" y="2051542"/>
                </a:lnTo>
                <a:close/>
                <a:moveTo>
                  <a:pt x="4559300" y="2047714"/>
                </a:moveTo>
                <a:lnTo>
                  <a:pt x="4569076" y="2049755"/>
                </a:lnTo>
                <a:lnTo>
                  <a:pt x="4579938" y="2048395"/>
                </a:lnTo>
                <a:lnTo>
                  <a:pt x="4576680" y="2052477"/>
                </a:lnTo>
                <a:lnTo>
                  <a:pt x="4562559" y="2052477"/>
                </a:lnTo>
                <a:close/>
                <a:moveTo>
                  <a:pt x="4639129" y="2046126"/>
                </a:moveTo>
                <a:lnTo>
                  <a:pt x="4642304" y="2048772"/>
                </a:lnTo>
                <a:lnTo>
                  <a:pt x="4645025" y="2048772"/>
                </a:lnTo>
                <a:lnTo>
                  <a:pt x="4643665" y="2050889"/>
                </a:lnTo>
                <a:lnTo>
                  <a:pt x="4638675" y="2049301"/>
                </a:lnTo>
                <a:close/>
                <a:moveTo>
                  <a:pt x="4533372" y="2042951"/>
                </a:moveTo>
                <a:lnTo>
                  <a:pt x="4535488" y="2044539"/>
                </a:lnTo>
                <a:lnTo>
                  <a:pt x="4533901" y="2046655"/>
                </a:lnTo>
                <a:lnTo>
                  <a:pt x="4533372" y="2049301"/>
                </a:lnTo>
                <a:lnTo>
                  <a:pt x="4532842" y="2046655"/>
                </a:lnTo>
                <a:lnTo>
                  <a:pt x="4529667" y="2045068"/>
                </a:lnTo>
                <a:lnTo>
                  <a:pt x="4525963" y="2046655"/>
                </a:lnTo>
                <a:lnTo>
                  <a:pt x="4526492" y="2043480"/>
                </a:lnTo>
                <a:close/>
                <a:moveTo>
                  <a:pt x="4497479" y="2039776"/>
                </a:moveTo>
                <a:lnTo>
                  <a:pt x="4508365" y="2041046"/>
                </a:lnTo>
                <a:lnTo>
                  <a:pt x="4513263" y="2039776"/>
                </a:lnTo>
                <a:lnTo>
                  <a:pt x="4509998" y="2045491"/>
                </a:lnTo>
                <a:lnTo>
                  <a:pt x="4500745" y="2046126"/>
                </a:lnTo>
                <a:lnTo>
                  <a:pt x="4494213" y="2044221"/>
                </a:lnTo>
                <a:close/>
                <a:moveTo>
                  <a:pt x="4351338" y="2038188"/>
                </a:moveTo>
                <a:lnTo>
                  <a:pt x="4356653" y="2038642"/>
                </a:lnTo>
                <a:lnTo>
                  <a:pt x="4362451" y="2038188"/>
                </a:lnTo>
                <a:lnTo>
                  <a:pt x="4360519" y="2039549"/>
                </a:lnTo>
                <a:lnTo>
                  <a:pt x="4352788" y="2041363"/>
                </a:lnTo>
                <a:close/>
                <a:moveTo>
                  <a:pt x="4381501" y="2036601"/>
                </a:moveTo>
                <a:lnTo>
                  <a:pt x="4389438" y="2036601"/>
                </a:lnTo>
                <a:lnTo>
                  <a:pt x="4382559" y="2039776"/>
                </a:lnTo>
                <a:lnTo>
                  <a:pt x="4373563" y="2040306"/>
                </a:lnTo>
                <a:lnTo>
                  <a:pt x="4364038" y="2041364"/>
                </a:lnTo>
                <a:lnTo>
                  <a:pt x="4368801" y="2037660"/>
                </a:lnTo>
                <a:close/>
                <a:moveTo>
                  <a:pt x="4341813" y="2036601"/>
                </a:moveTo>
                <a:lnTo>
                  <a:pt x="4346576" y="2040570"/>
                </a:lnTo>
                <a:lnTo>
                  <a:pt x="4348163" y="2044539"/>
                </a:lnTo>
                <a:lnTo>
                  <a:pt x="4343930" y="2040570"/>
                </a:lnTo>
                <a:lnTo>
                  <a:pt x="4333346" y="2041704"/>
                </a:lnTo>
                <a:lnTo>
                  <a:pt x="4327525" y="2041704"/>
                </a:lnTo>
                <a:lnTo>
                  <a:pt x="4331759" y="2038302"/>
                </a:lnTo>
                <a:close/>
                <a:moveTo>
                  <a:pt x="4709092" y="2035014"/>
                </a:moveTo>
                <a:lnTo>
                  <a:pt x="4713061" y="2037612"/>
                </a:lnTo>
                <a:lnTo>
                  <a:pt x="4716463" y="2036746"/>
                </a:lnTo>
                <a:lnTo>
                  <a:pt x="4715896" y="2039777"/>
                </a:lnTo>
                <a:lnTo>
                  <a:pt x="4710226" y="2038045"/>
                </a:lnTo>
                <a:lnTo>
                  <a:pt x="4708525" y="2036746"/>
                </a:lnTo>
                <a:close/>
                <a:moveTo>
                  <a:pt x="4392613" y="2035014"/>
                </a:moveTo>
                <a:lnTo>
                  <a:pt x="4397376" y="2036072"/>
                </a:lnTo>
                <a:lnTo>
                  <a:pt x="4402138" y="2035014"/>
                </a:lnTo>
                <a:lnTo>
                  <a:pt x="4400551" y="2036602"/>
                </a:lnTo>
                <a:lnTo>
                  <a:pt x="4393672" y="2038189"/>
                </a:lnTo>
                <a:close/>
                <a:moveTo>
                  <a:pt x="4817575" y="2033426"/>
                </a:moveTo>
                <a:lnTo>
                  <a:pt x="4818063" y="2036357"/>
                </a:lnTo>
                <a:lnTo>
                  <a:pt x="4813667" y="2039288"/>
                </a:lnTo>
                <a:lnTo>
                  <a:pt x="4811713" y="2039776"/>
                </a:lnTo>
                <a:lnTo>
                  <a:pt x="4813667" y="2036357"/>
                </a:lnTo>
                <a:close/>
                <a:moveTo>
                  <a:pt x="4811713" y="2033426"/>
                </a:moveTo>
                <a:lnTo>
                  <a:pt x="4809597" y="2037660"/>
                </a:lnTo>
                <a:lnTo>
                  <a:pt x="4801659" y="2041364"/>
                </a:lnTo>
                <a:lnTo>
                  <a:pt x="4797425" y="2039777"/>
                </a:lnTo>
                <a:lnTo>
                  <a:pt x="4799542" y="2037660"/>
                </a:lnTo>
                <a:lnTo>
                  <a:pt x="4807480" y="2036601"/>
                </a:lnTo>
                <a:close/>
                <a:moveTo>
                  <a:pt x="4769815" y="2033426"/>
                </a:moveTo>
                <a:lnTo>
                  <a:pt x="4777469" y="2035014"/>
                </a:lnTo>
                <a:lnTo>
                  <a:pt x="4781551" y="2033426"/>
                </a:lnTo>
                <a:lnTo>
                  <a:pt x="4778490" y="2038189"/>
                </a:lnTo>
                <a:lnTo>
                  <a:pt x="4770325" y="2036601"/>
                </a:lnTo>
                <a:lnTo>
                  <a:pt x="4767263" y="2035543"/>
                </a:lnTo>
                <a:close/>
                <a:moveTo>
                  <a:pt x="4827588" y="2028664"/>
                </a:moveTo>
                <a:lnTo>
                  <a:pt x="4827588" y="2031550"/>
                </a:lnTo>
                <a:lnTo>
                  <a:pt x="4822296" y="2033282"/>
                </a:lnTo>
                <a:lnTo>
                  <a:pt x="4819650" y="2035014"/>
                </a:lnTo>
                <a:lnTo>
                  <a:pt x="4819650" y="2030973"/>
                </a:lnTo>
                <a:lnTo>
                  <a:pt x="4825471" y="2029241"/>
                </a:lnTo>
                <a:close/>
                <a:moveTo>
                  <a:pt x="4811184" y="2023901"/>
                </a:moveTo>
                <a:lnTo>
                  <a:pt x="4818063" y="2024461"/>
                </a:lnTo>
                <a:lnTo>
                  <a:pt x="4816476" y="2026703"/>
                </a:lnTo>
                <a:lnTo>
                  <a:pt x="4811184" y="2030064"/>
                </a:lnTo>
                <a:lnTo>
                  <a:pt x="4809596" y="2025022"/>
                </a:lnTo>
                <a:lnTo>
                  <a:pt x="4804834" y="2026142"/>
                </a:lnTo>
                <a:lnTo>
                  <a:pt x="4799542" y="2031745"/>
                </a:lnTo>
                <a:lnTo>
                  <a:pt x="4794250" y="2033426"/>
                </a:lnTo>
                <a:lnTo>
                  <a:pt x="4795838" y="2029504"/>
                </a:lnTo>
                <a:lnTo>
                  <a:pt x="4800600" y="2024461"/>
                </a:lnTo>
                <a:close/>
                <a:moveTo>
                  <a:pt x="4646613" y="2015964"/>
                </a:moveTo>
                <a:lnTo>
                  <a:pt x="4667251" y="2015964"/>
                </a:lnTo>
                <a:lnTo>
                  <a:pt x="4662363" y="2019139"/>
                </a:lnTo>
                <a:lnTo>
                  <a:pt x="4650415" y="2019139"/>
                </a:lnTo>
                <a:close/>
                <a:moveTo>
                  <a:pt x="4838700" y="2011201"/>
                </a:moveTo>
                <a:lnTo>
                  <a:pt x="4841875" y="2012356"/>
                </a:lnTo>
                <a:lnTo>
                  <a:pt x="4838171" y="2016974"/>
                </a:lnTo>
                <a:lnTo>
                  <a:pt x="4832350" y="2017551"/>
                </a:lnTo>
                <a:lnTo>
                  <a:pt x="4833938" y="2015242"/>
                </a:lnTo>
                <a:close/>
                <a:moveTo>
                  <a:pt x="3810" y="2004851"/>
                </a:moveTo>
                <a:lnTo>
                  <a:pt x="4445" y="2010047"/>
                </a:lnTo>
                <a:lnTo>
                  <a:pt x="4445" y="2012356"/>
                </a:lnTo>
                <a:lnTo>
                  <a:pt x="6350" y="2016397"/>
                </a:lnTo>
                <a:lnTo>
                  <a:pt x="5715" y="2017551"/>
                </a:lnTo>
                <a:lnTo>
                  <a:pt x="0" y="2010047"/>
                </a:lnTo>
                <a:lnTo>
                  <a:pt x="0" y="2005428"/>
                </a:lnTo>
                <a:close/>
                <a:moveTo>
                  <a:pt x="5131329" y="2003264"/>
                </a:moveTo>
                <a:lnTo>
                  <a:pt x="5140325" y="2005078"/>
                </a:lnTo>
                <a:lnTo>
                  <a:pt x="5131859" y="2006439"/>
                </a:lnTo>
                <a:lnTo>
                  <a:pt x="5124450" y="2003718"/>
                </a:lnTo>
                <a:close/>
                <a:moveTo>
                  <a:pt x="4355571" y="2003264"/>
                </a:moveTo>
                <a:lnTo>
                  <a:pt x="4362451" y="2005169"/>
                </a:lnTo>
                <a:lnTo>
                  <a:pt x="4364038" y="2007075"/>
                </a:lnTo>
                <a:lnTo>
                  <a:pt x="4362451" y="2008027"/>
                </a:lnTo>
                <a:lnTo>
                  <a:pt x="4357159" y="2004693"/>
                </a:lnTo>
                <a:lnTo>
                  <a:pt x="4352925" y="2004693"/>
                </a:lnTo>
                <a:close/>
                <a:moveTo>
                  <a:pt x="4344377" y="2001676"/>
                </a:moveTo>
                <a:lnTo>
                  <a:pt x="4346331" y="2003408"/>
                </a:lnTo>
                <a:lnTo>
                  <a:pt x="4349750" y="2003408"/>
                </a:lnTo>
                <a:lnTo>
                  <a:pt x="4347796" y="2005717"/>
                </a:lnTo>
                <a:lnTo>
                  <a:pt x="4344866" y="2008026"/>
                </a:lnTo>
                <a:lnTo>
                  <a:pt x="4343400" y="2005717"/>
                </a:lnTo>
                <a:close/>
                <a:moveTo>
                  <a:pt x="5078413" y="1987389"/>
                </a:moveTo>
                <a:lnTo>
                  <a:pt x="5085621" y="1991053"/>
                </a:lnTo>
                <a:lnTo>
                  <a:pt x="5097463" y="1993495"/>
                </a:lnTo>
                <a:lnTo>
                  <a:pt x="5095919" y="1995327"/>
                </a:lnTo>
                <a:lnTo>
                  <a:pt x="5080473" y="1991663"/>
                </a:lnTo>
                <a:close/>
                <a:moveTo>
                  <a:pt x="4538664" y="1987389"/>
                </a:moveTo>
                <a:lnTo>
                  <a:pt x="4537606" y="1993552"/>
                </a:lnTo>
                <a:lnTo>
                  <a:pt x="4530197" y="1996914"/>
                </a:lnTo>
                <a:lnTo>
                  <a:pt x="4527551" y="1992992"/>
                </a:lnTo>
                <a:lnTo>
                  <a:pt x="4533902" y="1993552"/>
                </a:lnTo>
                <a:lnTo>
                  <a:pt x="4535489" y="1990751"/>
                </a:lnTo>
                <a:close/>
                <a:moveTo>
                  <a:pt x="4194743" y="1941351"/>
                </a:moveTo>
                <a:lnTo>
                  <a:pt x="4201547" y="1943468"/>
                </a:lnTo>
                <a:lnTo>
                  <a:pt x="4202114" y="1947701"/>
                </a:lnTo>
                <a:lnTo>
                  <a:pt x="4198145" y="1946114"/>
                </a:lnTo>
                <a:lnTo>
                  <a:pt x="4194176" y="1944526"/>
                </a:lnTo>
                <a:close/>
                <a:moveTo>
                  <a:pt x="4060105" y="1918072"/>
                </a:moveTo>
                <a:lnTo>
                  <a:pt x="4060237" y="1918597"/>
                </a:lnTo>
                <a:lnTo>
                  <a:pt x="4062082" y="1918413"/>
                </a:lnTo>
                <a:close/>
                <a:moveTo>
                  <a:pt x="4597169" y="1912776"/>
                </a:moveTo>
                <a:lnTo>
                  <a:pt x="4608746" y="1914817"/>
                </a:lnTo>
                <a:lnTo>
                  <a:pt x="4613276" y="1916859"/>
                </a:lnTo>
                <a:lnTo>
                  <a:pt x="4610256" y="1917539"/>
                </a:lnTo>
                <a:lnTo>
                  <a:pt x="4597672" y="1914817"/>
                </a:lnTo>
                <a:lnTo>
                  <a:pt x="4593645" y="1916859"/>
                </a:lnTo>
                <a:lnTo>
                  <a:pt x="4592638" y="1914817"/>
                </a:lnTo>
                <a:close/>
                <a:moveTo>
                  <a:pt x="3979258" y="1903726"/>
                </a:moveTo>
                <a:lnTo>
                  <a:pt x="3979258" y="1904839"/>
                </a:lnTo>
                <a:lnTo>
                  <a:pt x="3979258" y="1906426"/>
                </a:lnTo>
                <a:lnTo>
                  <a:pt x="3980317" y="1906426"/>
                </a:lnTo>
                <a:lnTo>
                  <a:pt x="3985080" y="1905368"/>
                </a:lnTo>
                <a:lnTo>
                  <a:pt x="3983493" y="1908014"/>
                </a:lnTo>
                <a:lnTo>
                  <a:pt x="3990144" y="1905936"/>
                </a:lnTo>
                <a:close/>
                <a:moveTo>
                  <a:pt x="3698654" y="1893897"/>
                </a:moveTo>
                <a:lnTo>
                  <a:pt x="3698772" y="1894655"/>
                </a:lnTo>
                <a:lnTo>
                  <a:pt x="3701793" y="1894581"/>
                </a:lnTo>
                <a:close/>
                <a:moveTo>
                  <a:pt x="3690393" y="1892098"/>
                </a:moveTo>
                <a:lnTo>
                  <a:pt x="3689408" y="1893539"/>
                </a:lnTo>
                <a:lnTo>
                  <a:pt x="3688983" y="1894474"/>
                </a:lnTo>
                <a:lnTo>
                  <a:pt x="3698217" y="1898489"/>
                </a:lnTo>
                <a:lnTo>
                  <a:pt x="3698217" y="1896372"/>
                </a:lnTo>
                <a:lnTo>
                  <a:pt x="3693453" y="1894784"/>
                </a:lnTo>
                <a:lnTo>
                  <a:pt x="3696869" y="1894701"/>
                </a:lnTo>
                <a:lnTo>
                  <a:pt x="3693680" y="1893727"/>
                </a:lnTo>
                <a:lnTo>
                  <a:pt x="3693446" y="1892763"/>
                </a:lnTo>
                <a:close/>
                <a:moveTo>
                  <a:pt x="3567179" y="1891634"/>
                </a:moveTo>
                <a:lnTo>
                  <a:pt x="3568546" y="1893197"/>
                </a:lnTo>
                <a:lnTo>
                  <a:pt x="3571335" y="1892799"/>
                </a:lnTo>
                <a:close/>
                <a:moveTo>
                  <a:pt x="3679608" y="1889748"/>
                </a:moveTo>
                <a:lnTo>
                  <a:pt x="3679203" y="1892419"/>
                </a:lnTo>
                <a:lnTo>
                  <a:pt x="3686347" y="1891298"/>
                </a:lnTo>
                <a:lnTo>
                  <a:pt x="3686723" y="1891298"/>
                </a:lnTo>
                <a:close/>
                <a:moveTo>
                  <a:pt x="3528330" y="1884201"/>
                </a:moveTo>
                <a:lnTo>
                  <a:pt x="3527266" y="1884733"/>
                </a:lnTo>
                <a:lnTo>
                  <a:pt x="3529527" y="1886994"/>
                </a:lnTo>
                <a:close/>
                <a:moveTo>
                  <a:pt x="3880905" y="1883864"/>
                </a:moveTo>
                <a:lnTo>
                  <a:pt x="3871759" y="1885667"/>
                </a:lnTo>
                <a:lnTo>
                  <a:pt x="3868546" y="1887509"/>
                </a:lnTo>
                <a:lnTo>
                  <a:pt x="3930219" y="1903027"/>
                </a:lnTo>
                <a:lnTo>
                  <a:pt x="3949619" y="1901134"/>
                </a:lnTo>
                <a:lnTo>
                  <a:pt x="3966490" y="1901134"/>
                </a:lnTo>
                <a:lnTo>
                  <a:pt x="3897604" y="1887153"/>
                </a:lnTo>
                <a:lnTo>
                  <a:pt x="3897372" y="1887316"/>
                </a:lnTo>
                <a:lnTo>
                  <a:pt x="3897261" y="1887083"/>
                </a:lnTo>
                <a:lnTo>
                  <a:pt x="3885672" y="1884731"/>
                </a:lnTo>
                <a:close/>
                <a:moveTo>
                  <a:pt x="3864740" y="1880925"/>
                </a:moveTo>
                <a:lnTo>
                  <a:pt x="3860271" y="1882200"/>
                </a:lnTo>
                <a:lnTo>
                  <a:pt x="3856320" y="1884433"/>
                </a:lnTo>
                <a:lnTo>
                  <a:pt x="3859732" y="1885291"/>
                </a:lnTo>
                <a:lnTo>
                  <a:pt x="3859213" y="1884018"/>
                </a:lnTo>
                <a:lnTo>
                  <a:pt x="3866531" y="1883469"/>
                </a:lnTo>
                <a:lnTo>
                  <a:pt x="3869044" y="1881708"/>
                </a:lnTo>
                <a:close/>
                <a:moveTo>
                  <a:pt x="3838576" y="1879968"/>
                </a:moveTo>
                <a:lnTo>
                  <a:pt x="3841516" y="1880708"/>
                </a:lnTo>
                <a:lnTo>
                  <a:pt x="3845568" y="1880124"/>
                </a:lnTo>
                <a:close/>
                <a:moveTo>
                  <a:pt x="3557425" y="1875734"/>
                </a:moveTo>
                <a:lnTo>
                  <a:pt x="3551077" y="1882613"/>
                </a:lnTo>
                <a:lnTo>
                  <a:pt x="3543671" y="1887376"/>
                </a:lnTo>
                <a:lnTo>
                  <a:pt x="3543671" y="1885788"/>
                </a:lnTo>
                <a:lnTo>
                  <a:pt x="3539439" y="1882084"/>
                </a:lnTo>
                <a:lnTo>
                  <a:pt x="3535736" y="1882084"/>
                </a:lnTo>
                <a:lnTo>
                  <a:pt x="3538381" y="1884201"/>
                </a:lnTo>
                <a:lnTo>
                  <a:pt x="3537323" y="1887376"/>
                </a:lnTo>
                <a:lnTo>
                  <a:pt x="3533614" y="1887641"/>
                </a:lnTo>
                <a:lnTo>
                  <a:pt x="3537319" y="1887905"/>
                </a:lnTo>
                <a:lnTo>
                  <a:pt x="3541024" y="1885259"/>
                </a:lnTo>
                <a:lnTo>
                  <a:pt x="3541024" y="1887905"/>
                </a:lnTo>
                <a:lnTo>
                  <a:pt x="3547375" y="1887905"/>
                </a:lnTo>
                <a:lnTo>
                  <a:pt x="3554392" y="1886667"/>
                </a:lnTo>
                <a:lnTo>
                  <a:pt x="3552825" y="1885705"/>
                </a:lnTo>
                <a:lnTo>
                  <a:pt x="3558540" y="1884201"/>
                </a:lnTo>
                <a:lnTo>
                  <a:pt x="3573088" y="1890718"/>
                </a:lnTo>
                <a:lnTo>
                  <a:pt x="3578741" y="1891741"/>
                </a:lnTo>
                <a:lnTo>
                  <a:pt x="3583366" y="1891080"/>
                </a:lnTo>
                <a:lnTo>
                  <a:pt x="3588525" y="1891800"/>
                </a:lnTo>
                <a:lnTo>
                  <a:pt x="3589274" y="1890551"/>
                </a:lnTo>
                <a:lnTo>
                  <a:pt x="3590493" y="1892075"/>
                </a:lnTo>
                <a:lnTo>
                  <a:pt x="3593625" y="1892512"/>
                </a:lnTo>
                <a:lnTo>
                  <a:pt x="3596386" y="1891821"/>
                </a:lnTo>
                <a:lnTo>
                  <a:pt x="3600450" y="1893091"/>
                </a:lnTo>
                <a:lnTo>
                  <a:pt x="3600046" y="1893407"/>
                </a:lnTo>
                <a:lnTo>
                  <a:pt x="3606124" y="1894255"/>
                </a:lnTo>
                <a:lnTo>
                  <a:pt x="3622002" y="1891080"/>
                </a:lnTo>
                <a:lnTo>
                  <a:pt x="3618297" y="1893197"/>
                </a:lnTo>
                <a:lnTo>
                  <a:pt x="3620414" y="1895843"/>
                </a:lnTo>
                <a:lnTo>
                  <a:pt x="3634175" y="1895843"/>
                </a:lnTo>
                <a:lnTo>
                  <a:pt x="3641585" y="1894784"/>
                </a:lnTo>
                <a:lnTo>
                  <a:pt x="3641585" y="1891080"/>
                </a:lnTo>
                <a:lnTo>
                  <a:pt x="3637351" y="1890551"/>
                </a:lnTo>
                <a:lnTo>
                  <a:pt x="3635763" y="1888964"/>
                </a:lnTo>
                <a:lnTo>
                  <a:pt x="3632588" y="1892668"/>
                </a:lnTo>
                <a:lnTo>
                  <a:pt x="3626766" y="1892668"/>
                </a:lnTo>
                <a:lnTo>
                  <a:pt x="3626766" y="1890551"/>
                </a:lnTo>
                <a:lnTo>
                  <a:pt x="3631000" y="1887376"/>
                </a:lnTo>
                <a:lnTo>
                  <a:pt x="3641585" y="1887376"/>
                </a:lnTo>
                <a:lnTo>
                  <a:pt x="3644761" y="1892139"/>
                </a:lnTo>
                <a:lnTo>
                  <a:pt x="3660639" y="1890551"/>
                </a:lnTo>
                <a:lnTo>
                  <a:pt x="3678906" y="1892454"/>
                </a:lnTo>
                <a:lnTo>
                  <a:pt x="3676651" y="1891298"/>
                </a:lnTo>
                <a:lnTo>
                  <a:pt x="3677441" y="1889276"/>
                </a:lnTo>
                <a:lnTo>
                  <a:pt x="3658274" y="1885100"/>
                </a:lnTo>
                <a:lnTo>
                  <a:pt x="3657071" y="1885789"/>
                </a:lnTo>
                <a:lnTo>
                  <a:pt x="3657380" y="1884906"/>
                </a:lnTo>
                <a:lnTo>
                  <a:pt x="3635868" y="1880219"/>
                </a:lnTo>
                <a:lnTo>
                  <a:pt x="3636964" y="1883143"/>
                </a:lnTo>
                <a:lnTo>
                  <a:pt x="3623735" y="1883672"/>
                </a:lnTo>
                <a:lnTo>
                  <a:pt x="3613151" y="1885789"/>
                </a:lnTo>
                <a:lnTo>
                  <a:pt x="3615268" y="1882085"/>
                </a:lnTo>
                <a:lnTo>
                  <a:pt x="3616326" y="1878380"/>
                </a:lnTo>
                <a:lnTo>
                  <a:pt x="3621089" y="1877851"/>
                </a:lnTo>
                <a:lnTo>
                  <a:pt x="3619501" y="1878910"/>
                </a:lnTo>
                <a:lnTo>
                  <a:pt x="3616326" y="1879968"/>
                </a:lnTo>
                <a:lnTo>
                  <a:pt x="3619501" y="1883143"/>
                </a:lnTo>
                <a:lnTo>
                  <a:pt x="3630085" y="1880497"/>
                </a:lnTo>
                <a:lnTo>
                  <a:pt x="3630901" y="1879137"/>
                </a:lnTo>
                <a:lnTo>
                  <a:pt x="3616043" y="1875900"/>
                </a:lnTo>
                <a:lnTo>
                  <a:pt x="3611911" y="1878380"/>
                </a:lnTo>
                <a:lnTo>
                  <a:pt x="3610324" y="1882084"/>
                </a:lnTo>
                <a:lnTo>
                  <a:pt x="3606621" y="1882084"/>
                </a:lnTo>
                <a:lnTo>
                  <a:pt x="3601331" y="1878380"/>
                </a:lnTo>
                <a:lnTo>
                  <a:pt x="3599744" y="1881026"/>
                </a:lnTo>
                <a:lnTo>
                  <a:pt x="3596570" y="1878380"/>
                </a:lnTo>
                <a:lnTo>
                  <a:pt x="3587578" y="1875734"/>
                </a:lnTo>
                <a:lnTo>
                  <a:pt x="3582288" y="1875734"/>
                </a:lnTo>
                <a:lnTo>
                  <a:pt x="3582288" y="1878909"/>
                </a:lnTo>
                <a:lnTo>
                  <a:pt x="3585462" y="1878909"/>
                </a:lnTo>
                <a:lnTo>
                  <a:pt x="3581759" y="1880496"/>
                </a:lnTo>
                <a:lnTo>
                  <a:pt x="3571708" y="1875734"/>
                </a:lnTo>
                <a:lnTo>
                  <a:pt x="3565360" y="1876792"/>
                </a:lnTo>
                <a:lnTo>
                  <a:pt x="3563244" y="1880496"/>
                </a:lnTo>
                <a:lnTo>
                  <a:pt x="3563244" y="1878380"/>
                </a:lnTo>
                <a:lnTo>
                  <a:pt x="3561657" y="1877321"/>
                </a:lnTo>
                <a:lnTo>
                  <a:pt x="3561128" y="1879438"/>
                </a:lnTo>
                <a:lnTo>
                  <a:pt x="3558483" y="1882084"/>
                </a:lnTo>
                <a:lnTo>
                  <a:pt x="3556367" y="1881026"/>
                </a:lnTo>
                <a:lnTo>
                  <a:pt x="3556367" y="1878909"/>
                </a:lnTo>
                <a:close/>
                <a:moveTo>
                  <a:pt x="4074584" y="1874676"/>
                </a:moveTo>
                <a:lnTo>
                  <a:pt x="4078817" y="1876661"/>
                </a:lnTo>
                <a:lnTo>
                  <a:pt x="4079347" y="1875470"/>
                </a:lnTo>
                <a:lnTo>
                  <a:pt x="4081463" y="1875867"/>
                </a:lnTo>
                <a:lnTo>
                  <a:pt x="4080405" y="1877851"/>
                </a:lnTo>
                <a:lnTo>
                  <a:pt x="4074584" y="1877851"/>
                </a:lnTo>
                <a:lnTo>
                  <a:pt x="4071938" y="1876661"/>
                </a:lnTo>
                <a:lnTo>
                  <a:pt x="4071938" y="1875470"/>
                </a:lnTo>
                <a:close/>
                <a:moveTo>
                  <a:pt x="4056063" y="1874676"/>
                </a:moveTo>
                <a:lnTo>
                  <a:pt x="4061585" y="1875205"/>
                </a:lnTo>
                <a:lnTo>
                  <a:pt x="4068763" y="1874676"/>
                </a:lnTo>
                <a:lnTo>
                  <a:pt x="4068211" y="1876793"/>
                </a:lnTo>
                <a:lnTo>
                  <a:pt x="4057720" y="1877851"/>
                </a:lnTo>
                <a:close/>
                <a:moveTo>
                  <a:pt x="4083051" y="1873089"/>
                </a:moveTo>
                <a:lnTo>
                  <a:pt x="4085036" y="1873089"/>
                </a:lnTo>
                <a:lnTo>
                  <a:pt x="4090989" y="1873089"/>
                </a:lnTo>
                <a:lnTo>
                  <a:pt x="4097438" y="1875398"/>
                </a:lnTo>
                <a:lnTo>
                  <a:pt x="4098926" y="1876553"/>
                </a:lnTo>
                <a:lnTo>
                  <a:pt x="4098926" y="1878862"/>
                </a:lnTo>
                <a:lnTo>
                  <a:pt x="4096446" y="1879439"/>
                </a:lnTo>
                <a:lnTo>
                  <a:pt x="4089997" y="1879439"/>
                </a:lnTo>
                <a:lnTo>
                  <a:pt x="4085036" y="1877130"/>
                </a:lnTo>
                <a:lnTo>
                  <a:pt x="4083051" y="1875398"/>
                </a:lnTo>
                <a:close/>
                <a:moveTo>
                  <a:pt x="4088872" y="1855626"/>
                </a:moveTo>
                <a:lnTo>
                  <a:pt x="4095751" y="1856307"/>
                </a:lnTo>
                <a:lnTo>
                  <a:pt x="4098926" y="1855626"/>
                </a:lnTo>
                <a:lnTo>
                  <a:pt x="4094693" y="1859709"/>
                </a:lnTo>
                <a:lnTo>
                  <a:pt x="4087813" y="1860389"/>
                </a:lnTo>
                <a:close/>
                <a:moveTo>
                  <a:pt x="4121150" y="1854039"/>
                </a:moveTo>
                <a:lnTo>
                  <a:pt x="4129088" y="1854039"/>
                </a:lnTo>
                <a:lnTo>
                  <a:pt x="4128030" y="1857744"/>
                </a:lnTo>
                <a:lnTo>
                  <a:pt x="4122209" y="1858802"/>
                </a:lnTo>
                <a:close/>
                <a:moveTo>
                  <a:pt x="5193772" y="1844514"/>
                </a:moveTo>
                <a:lnTo>
                  <a:pt x="5200651" y="1845572"/>
                </a:lnTo>
                <a:lnTo>
                  <a:pt x="5199064" y="1847689"/>
                </a:lnTo>
                <a:lnTo>
                  <a:pt x="5193772" y="1847689"/>
                </a:lnTo>
                <a:lnTo>
                  <a:pt x="5193243" y="1850864"/>
                </a:lnTo>
                <a:lnTo>
                  <a:pt x="5191655" y="1849806"/>
                </a:lnTo>
                <a:lnTo>
                  <a:pt x="5192184" y="1848218"/>
                </a:lnTo>
                <a:lnTo>
                  <a:pt x="5189538" y="1847689"/>
                </a:lnTo>
                <a:close/>
                <a:moveTo>
                  <a:pt x="4254799" y="1834988"/>
                </a:moveTo>
                <a:lnTo>
                  <a:pt x="4263729" y="1837105"/>
                </a:lnTo>
                <a:lnTo>
                  <a:pt x="4267201" y="1838693"/>
                </a:lnTo>
                <a:lnTo>
                  <a:pt x="4262240" y="1839751"/>
                </a:lnTo>
                <a:lnTo>
                  <a:pt x="4251326" y="1836576"/>
                </a:lnTo>
                <a:close/>
                <a:moveTo>
                  <a:pt x="5177172" y="1831814"/>
                </a:moveTo>
                <a:lnTo>
                  <a:pt x="5183188" y="1832268"/>
                </a:lnTo>
                <a:lnTo>
                  <a:pt x="5179679" y="1834989"/>
                </a:lnTo>
                <a:lnTo>
                  <a:pt x="5173663" y="1834536"/>
                </a:lnTo>
                <a:close/>
                <a:moveTo>
                  <a:pt x="5139796" y="1827051"/>
                </a:moveTo>
                <a:lnTo>
                  <a:pt x="5144029" y="1828412"/>
                </a:lnTo>
                <a:lnTo>
                  <a:pt x="5149850" y="1828865"/>
                </a:lnTo>
                <a:lnTo>
                  <a:pt x="5149321" y="1830226"/>
                </a:lnTo>
                <a:lnTo>
                  <a:pt x="5141384" y="1830680"/>
                </a:lnTo>
                <a:lnTo>
                  <a:pt x="5142971" y="1832948"/>
                </a:lnTo>
                <a:lnTo>
                  <a:pt x="5137679" y="1833401"/>
                </a:lnTo>
                <a:lnTo>
                  <a:pt x="5130800" y="1832040"/>
                </a:lnTo>
                <a:lnTo>
                  <a:pt x="5136092" y="1830226"/>
                </a:lnTo>
                <a:close/>
                <a:moveTo>
                  <a:pt x="5080159" y="1820701"/>
                </a:moveTo>
                <a:lnTo>
                  <a:pt x="5086350" y="1822289"/>
                </a:lnTo>
                <a:lnTo>
                  <a:pt x="5084445" y="1823876"/>
                </a:lnTo>
                <a:lnTo>
                  <a:pt x="5078254" y="1823876"/>
                </a:lnTo>
                <a:lnTo>
                  <a:pt x="5076825" y="1822289"/>
                </a:lnTo>
                <a:close/>
                <a:moveTo>
                  <a:pt x="4278767" y="1796889"/>
                </a:moveTo>
                <a:lnTo>
                  <a:pt x="4281942" y="1800353"/>
                </a:lnTo>
                <a:lnTo>
                  <a:pt x="4284663" y="1799198"/>
                </a:lnTo>
                <a:lnTo>
                  <a:pt x="4284210" y="1803239"/>
                </a:lnTo>
                <a:lnTo>
                  <a:pt x="4278767" y="1800930"/>
                </a:lnTo>
                <a:lnTo>
                  <a:pt x="4278313" y="1799198"/>
                </a:lnTo>
                <a:close/>
                <a:moveTo>
                  <a:pt x="3998913" y="1796889"/>
                </a:moveTo>
                <a:lnTo>
                  <a:pt x="4002088" y="1798080"/>
                </a:lnTo>
                <a:lnTo>
                  <a:pt x="3998384" y="1801057"/>
                </a:lnTo>
                <a:lnTo>
                  <a:pt x="3992563" y="1801652"/>
                </a:lnTo>
                <a:lnTo>
                  <a:pt x="3993092" y="1798080"/>
                </a:lnTo>
                <a:close/>
                <a:moveTo>
                  <a:pt x="4009716" y="1778367"/>
                </a:moveTo>
                <a:lnTo>
                  <a:pt x="4009676" y="1778388"/>
                </a:lnTo>
                <a:lnTo>
                  <a:pt x="4009716" y="1778394"/>
                </a:lnTo>
                <a:close/>
                <a:moveTo>
                  <a:pt x="4679950" y="1777839"/>
                </a:moveTo>
                <a:lnTo>
                  <a:pt x="4685771" y="1779671"/>
                </a:lnTo>
                <a:lnTo>
                  <a:pt x="4691063" y="1782113"/>
                </a:lnTo>
                <a:lnTo>
                  <a:pt x="4689476" y="1785777"/>
                </a:lnTo>
                <a:lnTo>
                  <a:pt x="4681009" y="1782113"/>
                </a:lnTo>
                <a:close/>
                <a:moveTo>
                  <a:pt x="3919258" y="1763021"/>
                </a:moveTo>
                <a:lnTo>
                  <a:pt x="3920204" y="1764086"/>
                </a:lnTo>
                <a:lnTo>
                  <a:pt x="3922878" y="1764573"/>
                </a:lnTo>
                <a:close/>
                <a:moveTo>
                  <a:pt x="4880553" y="1760376"/>
                </a:moveTo>
                <a:lnTo>
                  <a:pt x="4886325" y="1763551"/>
                </a:lnTo>
                <a:lnTo>
                  <a:pt x="4873625" y="1761567"/>
                </a:lnTo>
                <a:close/>
                <a:moveTo>
                  <a:pt x="4801130" y="1711164"/>
                </a:moveTo>
                <a:lnTo>
                  <a:pt x="4805364" y="1712275"/>
                </a:lnTo>
                <a:lnTo>
                  <a:pt x="4804305" y="1716721"/>
                </a:lnTo>
                <a:lnTo>
                  <a:pt x="4806951" y="1718388"/>
                </a:lnTo>
                <a:lnTo>
                  <a:pt x="4804305" y="1721721"/>
                </a:lnTo>
                <a:lnTo>
                  <a:pt x="4800072" y="1722277"/>
                </a:lnTo>
                <a:lnTo>
                  <a:pt x="4799013" y="1717832"/>
                </a:lnTo>
                <a:close/>
                <a:moveTo>
                  <a:pt x="4342607" y="1704814"/>
                </a:moveTo>
                <a:lnTo>
                  <a:pt x="4344988" y="1705495"/>
                </a:lnTo>
                <a:lnTo>
                  <a:pt x="4344988" y="1709577"/>
                </a:lnTo>
                <a:lnTo>
                  <a:pt x="4340821" y="1708897"/>
                </a:lnTo>
                <a:lnTo>
                  <a:pt x="4340226" y="1707536"/>
                </a:lnTo>
                <a:lnTo>
                  <a:pt x="4335463" y="1707536"/>
                </a:lnTo>
                <a:lnTo>
                  <a:pt x="4335463" y="1706855"/>
                </a:lnTo>
                <a:close/>
                <a:moveTo>
                  <a:pt x="4697254" y="1703226"/>
                </a:moveTo>
                <a:lnTo>
                  <a:pt x="4702493" y="1705267"/>
                </a:lnTo>
                <a:lnTo>
                  <a:pt x="4705350" y="1705948"/>
                </a:lnTo>
                <a:lnTo>
                  <a:pt x="4702016" y="1707989"/>
                </a:lnTo>
                <a:lnTo>
                  <a:pt x="4695825" y="1705948"/>
                </a:lnTo>
                <a:close/>
                <a:moveTo>
                  <a:pt x="4278314" y="1700051"/>
                </a:moveTo>
                <a:lnTo>
                  <a:pt x="4277256" y="1705343"/>
                </a:lnTo>
                <a:lnTo>
                  <a:pt x="4272493" y="1707989"/>
                </a:lnTo>
                <a:lnTo>
                  <a:pt x="4260851" y="1705343"/>
                </a:lnTo>
                <a:lnTo>
                  <a:pt x="4272493" y="1704814"/>
                </a:lnTo>
                <a:close/>
                <a:moveTo>
                  <a:pt x="5319713" y="1698464"/>
                </a:moveTo>
                <a:lnTo>
                  <a:pt x="5323946" y="1698464"/>
                </a:lnTo>
                <a:lnTo>
                  <a:pt x="5321300" y="1701201"/>
                </a:lnTo>
                <a:lnTo>
                  <a:pt x="5320771" y="1705033"/>
                </a:lnTo>
                <a:lnTo>
                  <a:pt x="5328180" y="1706675"/>
                </a:lnTo>
                <a:lnTo>
                  <a:pt x="5327651" y="1709412"/>
                </a:lnTo>
                <a:lnTo>
                  <a:pt x="5329238" y="1711055"/>
                </a:lnTo>
                <a:lnTo>
                  <a:pt x="5325005" y="1713792"/>
                </a:lnTo>
                <a:lnTo>
                  <a:pt x="5321300" y="1714339"/>
                </a:lnTo>
                <a:lnTo>
                  <a:pt x="5321300" y="1708865"/>
                </a:lnTo>
                <a:lnTo>
                  <a:pt x="5318125" y="1701749"/>
                </a:lnTo>
                <a:close/>
                <a:moveTo>
                  <a:pt x="5357813" y="1696876"/>
                </a:moveTo>
                <a:lnTo>
                  <a:pt x="5356226" y="1697935"/>
                </a:lnTo>
                <a:lnTo>
                  <a:pt x="5354638" y="1697935"/>
                </a:lnTo>
                <a:lnTo>
                  <a:pt x="5352521" y="1699522"/>
                </a:lnTo>
                <a:lnTo>
                  <a:pt x="5340880" y="1701639"/>
                </a:lnTo>
                <a:lnTo>
                  <a:pt x="5334000" y="1700051"/>
                </a:lnTo>
                <a:lnTo>
                  <a:pt x="5345642" y="1697935"/>
                </a:lnTo>
                <a:close/>
                <a:moveTo>
                  <a:pt x="4623329" y="1692114"/>
                </a:moveTo>
                <a:lnTo>
                  <a:pt x="4625975" y="1694496"/>
                </a:lnTo>
                <a:lnTo>
                  <a:pt x="4620684" y="1696877"/>
                </a:lnTo>
                <a:lnTo>
                  <a:pt x="4617509" y="1696401"/>
                </a:lnTo>
                <a:lnTo>
                  <a:pt x="4616450" y="1693543"/>
                </a:lnTo>
                <a:lnTo>
                  <a:pt x="4622800" y="1694496"/>
                </a:lnTo>
                <a:close/>
                <a:moveTo>
                  <a:pt x="4531576" y="1685764"/>
                </a:moveTo>
                <a:lnTo>
                  <a:pt x="4540251" y="1687352"/>
                </a:lnTo>
                <a:lnTo>
                  <a:pt x="4536679" y="1688939"/>
                </a:lnTo>
                <a:lnTo>
                  <a:pt x="4525963" y="1688410"/>
                </a:lnTo>
                <a:close/>
                <a:moveTo>
                  <a:pt x="4246563" y="1674651"/>
                </a:moveTo>
                <a:lnTo>
                  <a:pt x="4249209" y="1676080"/>
                </a:lnTo>
                <a:lnTo>
                  <a:pt x="4254501" y="1676080"/>
                </a:lnTo>
                <a:lnTo>
                  <a:pt x="4253972" y="1679414"/>
                </a:lnTo>
                <a:lnTo>
                  <a:pt x="4246563" y="1677985"/>
                </a:lnTo>
                <a:close/>
                <a:moveTo>
                  <a:pt x="4106864" y="1663538"/>
                </a:moveTo>
                <a:lnTo>
                  <a:pt x="4116389" y="1665126"/>
                </a:lnTo>
                <a:lnTo>
                  <a:pt x="4108981" y="1666713"/>
                </a:lnTo>
                <a:lnTo>
                  <a:pt x="4098926" y="1665126"/>
                </a:lnTo>
                <a:close/>
                <a:moveTo>
                  <a:pt x="4027488" y="1655601"/>
                </a:moveTo>
                <a:lnTo>
                  <a:pt x="4033309" y="1657718"/>
                </a:lnTo>
                <a:lnTo>
                  <a:pt x="4037013" y="1657189"/>
                </a:lnTo>
                <a:lnTo>
                  <a:pt x="4038600" y="1658776"/>
                </a:lnTo>
                <a:lnTo>
                  <a:pt x="4037013" y="1660364"/>
                </a:lnTo>
                <a:lnTo>
                  <a:pt x="4030663" y="1660364"/>
                </a:lnTo>
                <a:lnTo>
                  <a:pt x="4025900" y="1660364"/>
                </a:lnTo>
                <a:lnTo>
                  <a:pt x="4026429" y="1659306"/>
                </a:lnTo>
                <a:lnTo>
                  <a:pt x="4027488" y="1658776"/>
                </a:lnTo>
                <a:close/>
                <a:moveTo>
                  <a:pt x="4008438" y="1650839"/>
                </a:moveTo>
                <a:lnTo>
                  <a:pt x="4006771" y="1652956"/>
                </a:lnTo>
                <a:lnTo>
                  <a:pt x="4001770" y="1657189"/>
                </a:lnTo>
                <a:lnTo>
                  <a:pt x="3997325" y="1657189"/>
                </a:lnTo>
                <a:lnTo>
                  <a:pt x="4002882" y="1654014"/>
                </a:lnTo>
                <a:close/>
                <a:moveTo>
                  <a:pt x="4484968" y="1617501"/>
                </a:moveTo>
                <a:lnTo>
                  <a:pt x="4494213" y="1619666"/>
                </a:lnTo>
                <a:lnTo>
                  <a:pt x="4492672" y="1621831"/>
                </a:lnTo>
                <a:lnTo>
                  <a:pt x="4489077" y="1622264"/>
                </a:lnTo>
                <a:lnTo>
                  <a:pt x="4482400" y="1619233"/>
                </a:lnTo>
                <a:lnTo>
                  <a:pt x="4476750" y="1619233"/>
                </a:lnTo>
                <a:close/>
                <a:moveTo>
                  <a:pt x="4520590" y="1614326"/>
                </a:moveTo>
                <a:lnTo>
                  <a:pt x="4525963" y="1615517"/>
                </a:lnTo>
                <a:lnTo>
                  <a:pt x="4525963" y="1619089"/>
                </a:lnTo>
                <a:lnTo>
                  <a:pt x="4519613" y="1619089"/>
                </a:lnTo>
                <a:close/>
                <a:moveTo>
                  <a:pt x="4453468" y="1614326"/>
                </a:moveTo>
                <a:lnTo>
                  <a:pt x="4456643" y="1615303"/>
                </a:lnTo>
                <a:lnTo>
                  <a:pt x="4459289" y="1618722"/>
                </a:lnTo>
                <a:lnTo>
                  <a:pt x="4462464" y="1619211"/>
                </a:lnTo>
                <a:lnTo>
                  <a:pt x="4460348" y="1620676"/>
                </a:lnTo>
                <a:lnTo>
                  <a:pt x="4453997" y="1619211"/>
                </a:lnTo>
                <a:lnTo>
                  <a:pt x="4455056" y="1616768"/>
                </a:lnTo>
                <a:lnTo>
                  <a:pt x="4451881" y="1617257"/>
                </a:lnTo>
                <a:lnTo>
                  <a:pt x="4451351" y="1620188"/>
                </a:lnTo>
                <a:lnTo>
                  <a:pt x="4448176" y="1618722"/>
                </a:lnTo>
                <a:lnTo>
                  <a:pt x="4451351" y="1615792"/>
                </a:lnTo>
                <a:close/>
                <a:moveTo>
                  <a:pt x="5256972" y="1601626"/>
                </a:moveTo>
                <a:lnTo>
                  <a:pt x="5264150" y="1601626"/>
                </a:lnTo>
                <a:lnTo>
                  <a:pt x="5262494" y="1604801"/>
                </a:lnTo>
                <a:lnTo>
                  <a:pt x="5255315" y="1604801"/>
                </a:lnTo>
                <a:lnTo>
                  <a:pt x="5251450" y="1603214"/>
                </a:lnTo>
                <a:close/>
                <a:moveTo>
                  <a:pt x="5267692" y="1600039"/>
                </a:moveTo>
                <a:lnTo>
                  <a:pt x="5275019" y="1602925"/>
                </a:lnTo>
                <a:lnTo>
                  <a:pt x="5278438" y="1603503"/>
                </a:lnTo>
                <a:lnTo>
                  <a:pt x="5276484" y="1606389"/>
                </a:lnTo>
                <a:lnTo>
                  <a:pt x="5269157" y="1604657"/>
                </a:lnTo>
                <a:lnTo>
                  <a:pt x="5265738" y="1603503"/>
                </a:lnTo>
                <a:close/>
                <a:moveTo>
                  <a:pt x="5078943" y="1600038"/>
                </a:moveTo>
                <a:lnTo>
                  <a:pt x="5081060" y="1605575"/>
                </a:lnTo>
                <a:lnTo>
                  <a:pt x="5087410" y="1612119"/>
                </a:lnTo>
                <a:lnTo>
                  <a:pt x="5092701" y="1615139"/>
                </a:lnTo>
                <a:lnTo>
                  <a:pt x="5090055" y="1617153"/>
                </a:lnTo>
                <a:lnTo>
                  <a:pt x="5089526" y="1620676"/>
                </a:lnTo>
                <a:lnTo>
                  <a:pt x="5081589" y="1620173"/>
                </a:lnTo>
                <a:lnTo>
                  <a:pt x="5073651" y="1619166"/>
                </a:lnTo>
                <a:lnTo>
                  <a:pt x="5074180" y="1616649"/>
                </a:lnTo>
                <a:lnTo>
                  <a:pt x="5072593" y="1611616"/>
                </a:lnTo>
                <a:lnTo>
                  <a:pt x="5071005" y="1613126"/>
                </a:lnTo>
                <a:lnTo>
                  <a:pt x="5070476" y="1611616"/>
                </a:lnTo>
                <a:lnTo>
                  <a:pt x="5073651" y="1607589"/>
                </a:lnTo>
                <a:lnTo>
                  <a:pt x="5067301" y="1606582"/>
                </a:lnTo>
                <a:lnTo>
                  <a:pt x="5069418" y="1604065"/>
                </a:lnTo>
                <a:lnTo>
                  <a:pt x="5077355" y="1603562"/>
                </a:lnTo>
                <a:close/>
                <a:moveTo>
                  <a:pt x="5304897" y="1596864"/>
                </a:moveTo>
                <a:lnTo>
                  <a:pt x="5307013" y="1599586"/>
                </a:lnTo>
                <a:lnTo>
                  <a:pt x="5300663" y="1600039"/>
                </a:lnTo>
                <a:lnTo>
                  <a:pt x="5292725" y="1598225"/>
                </a:lnTo>
                <a:lnTo>
                  <a:pt x="5296959" y="1597318"/>
                </a:lnTo>
                <a:close/>
                <a:moveTo>
                  <a:pt x="5238325" y="1595276"/>
                </a:moveTo>
                <a:lnTo>
                  <a:pt x="5248082" y="1597874"/>
                </a:lnTo>
                <a:lnTo>
                  <a:pt x="5256213" y="1598307"/>
                </a:lnTo>
                <a:lnTo>
                  <a:pt x="5250793" y="1600039"/>
                </a:lnTo>
                <a:lnTo>
                  <a:pt x="5238867" y="1599173"/>
                </a:lnTo>
                <a:lnTo>
                  <a:pt x="5233988" y="1595709"/>
                </a:lnTo>
                <a:close/>
                <a:moveTo>
                  <a:pt x="5246884" y="1584164"/>
                </a:moveTo>
                <a:lnTo>
                  <a:pt x="5261391" y="1589721"/>
                </a:lnTo>
                <a:lnTo>
                  <a:pt x="5268913" y="1594721"/>
                </a:lnTo>
                <a:lnTo>
                  <a:pt x="5266227" y="1595277"/>
                </a:lnTo>
                <a:lnTo>
                  <a:pt x="5256555" y="1595277"/>
                </a:lnTo>
                <a:lnTo>
                  <a:pt x="5258167" y="1590276"/>
                </a:lnTo>
                <a:lnTo>
                  <a:pt x="5251182" y="1588054"/>
                </a:lnTo>
                <a:lnTo>
                  <a:pt x="5240973" y="1589721"/>
                </a:lnTo>
                <a:lnTo>
                  <a:pt x="5233988" y="1588054"/>
                </a:lnTo>
                <a:lnTo>
                  <a:pt x="5238287" y="1584720"/>
                </a:lnTo>
                <a:close/>
                <a:moveTo>
                  <a:pt x="5202767" y="1574639"/>
                </a:moveTo>
                <a:lnTo>
                  <a:pt x="5211763" y="1579931"/>
                </a:lnTo>
                <a:lnTo>
                  <a:pt x="5218113" y="1580460"/>
                </a:lnTo>
                <a:lnTo>
                  <a:pt x="5211763" y="1582577"/>
                </a:lnTo>
                <a:lnTo>
                  <a:pt x="5202238" y="1577285"/>
                </a:lnTo>
                <a:lnTo>
                  <a:pt x="5199063" y="1575168"/>
                </a:lnTo>
                <a:close/>
                <a:moveTo>
                  <a:pt x="4047221" y="1570241"/>
                </a:moveTo>
                <a:lnTo>
                  <a:pt x="4050978" y="1570405"/>
                </a:lnTo>
                <a:lnTo>
                  <a:pt x="4047275" y="1570405"/>
                </a:lnTo>
                <a:close/>
                <a:moveTo>
                  <a:pt x="4046217" y="1567230"/>
                </a:moveTo>
                <a:lnTo>
                  <a:pt x="4047221" y="1570241"/>
                </a:lnTo>
                <a:lnTo>
                  <a:pt x="4026717" y="1569350"/>
                </a:lnTo>
                <a:lnTo>
                  <a:pt x="4024049" y="1572907"/>
                </a:lnTo>
                <a:lnTo>
                  <a:pt x="4015045" y="1577674"/>
                </a:lnTo>
                <a:lnTo>
                  <a:pt x="4009748" y="1576615"/>
                </a:lnTo>
                <a:lnTo>
                  <a:pt x="4004452" y="1575555"/>
                </a:lnTo>
                <a:lnTo>
                  <a:pt x="3981371" y="1571589"/>
                </a:lnTo>
                <a:lnTo>
                  <a:pt x="3973216" y="1571992"/>
                </a:lnTo>
                <a:lnTo>
                  <a:pt x="3890692" y="1580459"/>
                </a:lnTo>
                <a:lnTo>
                  <a:pt x="3890564" y="1580463"/>
                </a:lnTo>
                <a:lnTo>
                  <a:pt x="3864091" y="1588796"/>
                </a:lnTo>
                <a:lnTo>
                  <a:pt x="3865151" y="1591974"/>
                </a:lnTo>
                <a:lnTo>
                  <a:pt x="3865151" y="1595152"/>
                </a:lnTo>
                <a:lnTo>
                  <a:pt x="3864621" y="1599919"/>
                </a:lnTo>
                <a:lnTo>
                  <a:pt x="3859324" y="1604156"/>
                </a:lnTo>
                <a:lnTo>
                  <a:pt x="3855617" y="1605215"/>
                </a:lnTo>
                <a:lnTo>
                  <a:pt x="3847142" y="1605215"/>
                </a:lnTo>
                <a:lnTo>
                  <a:pt x="3858265" y="1607334"/>
                </a:lnTo>
                <a:lnTo>
                  <a:pt x="3869918" y="1609452"/>
                </a:lnTo>
                <a:lnTo>
                  <a:pt x="3871507" y="1610512"/>
                </a:lnTo>
                <a:lnTo>
                  <a:pt x="3873096" y="1610512"/>
                </a:lnTo>
                <a:lnTo>
                  <a:pt x="3885808" y="1611041"/>
                </a:lnTo>
                <a:lnTo>
                  <a:pt x="3899049" y="1611041"/>
                </a:lnTo>
                <a:lnTo>
                  <a:pt x="3927121" y="1608923"/>
                </a:lnTo>
                <a:lnTo>
                  <a:pt x="3982206" y="1600449"/>
                </a:lnTo>
                <a:lnTo>
                  <a:pt x="4062714" y="1581381"/>
                </a:lnTo>
                <a:lnTo>
                  <a:pt x="4091451" y="1571992"/>
                </a:lnTo>
                <a:lnTo>
                  <a:pt x="4068435" y="1571992"/>
                </a:lnTo>
                <a:close/>
                <a:moveTo>
                  <a:pt x="4413251" y="1557176"/>
                </a:moveTo>
                <a:lnTo>
                  <a:pt x="4411135" y="1560351"/>
                </a:lnTo>
                <a:lnTo>
                  <a:pt x="4402668" y="1560351"/>
                </a:lnTo>
                <a:lnTo>
                  <a:pt x="4398963" y="1559293"/>
                </a:lnTo>
                <a:lnTo>
                  <a:pt x="4405843" y="1557705"/>
                </a:lnTo>
                <a:close/>
                <a:moveTo>
                  <a:pt x="4379119" y="1554001"/>
                </a:moveTo>
                <a:lnTo>
                  <a:pt x="4389438" y="1556042"/>
                </a:lnTo>
                <a:lnTo>
                  <a:pt x="4386858" y="1558764"/>
                </a:lnTo>
                <a:lnTo>
                  <a:pt x="4374476" y="1556723"/>
                </a:lnTo>
                <a:lnTo>
                  <a:pt x="4368800" y="1558764"/>
                </a:lnTo>
                <a:close/>
                <a:moveTo>
                  <a:pt x="5124980" y="1547651"/>
                </a:moveTo>
                <a:lnTo>
                  <a:pt x="5128684" y="1553009"/>
                </a:lnTo>
                <a:lnTo>
                  <a:pt x="5132388" y="1553009"/>
                </a:lnTo>
                <a:lnTo>
                  <a:pt x="5130272" y="1557176"/>
                </a:lnTo>
                <a:lnTo>
                  <a:pt x="5124451" y="1551818"/>
                </a:lnTo>
                <a:lnTo>
                  <a:pt x="5122863" y="1549437"/>
                </a:lnTo>
                <a:close/>
                <a:moveTo>
                  <a:pt x="5013325" y="1547651"/>
                </a:moveTo>
                <a:lnTo>
                  <a:pt x="5033963" y="1551461"/>
                </a:lnTo>
                <a:lnTo>
                  <a:pt x="5030943" y="1552096"/>
                </a:lnTo>
                <a:lnTo>
                  <a:pt x="5028930" y="1554001"/>
                </a:lnTo>
                <a:lnTo>
                  <a:pt x="5024903" y="1551461"/>
                </a:lnTo>
                <a:lnTo>
                  <a:pt x="5013325" y="1549556"/>
                </a:lnTo>
                <a:close/>
                <a:moveTo>
                  <a:pt x="4308475" y="1544476"/>
                </a:moveTo>
                <a:lnTo>
                  <a:pt x="4319059" y="1546208"/>
                </a:lnTo>
                <a:lnTo>
                  <a:pt x="4321175" y="1549672"/>
                </a:lnTo>
                <a:lnTo>
                  <a:pt x="4318000" y="1550826"/>
                </a:lnTo>
                <a:lnTo>
                  <a:pt x="4310063" y="1546785"/>
                </a:lnTo>
                <a:lnTo>
                  <a:pt x="4305300" y="1549672"/>
                </a:lnTo>
                <a:close/>
                <a:moveTo>
                  <a:pt x="4322922" y="1541301"/>
                </a:moveTo>
                <a:lnTo>
                  <a:pt x="4328479" y="1542359"/>
                </a:lnTo>
                <a:lnTo>
                  <a:pt x="4330701" y="1546593"/>
                </a:lnTo>
                <a:lnTo>
                  <a:pt x="4329034" y="1545005"/>
                </a:lnTo>
                <a:lnTo>
                  <a:pt x="4325700" y="1544476"/>
                </a:lnTo>
                <a:lnTo>
                  <a:pt x="4324033" y="1546593"/>
                </a:lnTo>
                <a:lnTo>
                  <a:pt x="4320144" y="1547651"/>
                </a:lnTo>
                <a:lnTo>
                  <a:pt x="4319588" y="1544476"/>
                </a:lnTo>
                <a:close/>
                <a:moveTo>
                  <a:pt x="4341045" y="1539714"/>
                </a:moveTo>
                <a:lnTo>
                  <a:pt x="4346166" y="1542436"/>
                </a:lnTo>
                <a:lnTo>
                  <a:pt x="4349750" y="1542436"/>
                </a:lnTo>
                <a:lnTo>
                  <a:pt x="4347702" y="1544703"/>
                </a:lnTo>
                <a:lnTo>
                  <a:pt x="4338996" y="1546064"/>
                </a:lnTo>
                <a:lnTo>
                  <a:pt x="4333875" y="1546064"/>
                </a:lnTo>
                <a:lnTo>
                  <a:pt x="4334387" y="1544250"/>
                </a:lnTo>
                <a:lnTo>
                  <a:pt x="4339508" y="1542889"/>
                </a:lnTo>
                <a:lnTo>
                  <a:pt x="4340533" y="1541528"/>
                </a:lnTo>
                <a:lnTo>
                  <a:pt x="4338996" y="1541075"/>
                </a:lnTo>
                <a:close/>
                <a:moveTo>
                  <a:pt x="4565984" y="1533364"/>
                </a:moveTo>
                <a:lnTo>
                  <a:pt x="4567488" y="1535746"/>
                </a:lnTo>
                <a:lnTo>
                  <a:pt x="4572000" y="1536222"/>
                </a:lnTo>
                <a:lnTo>
                  <a:pt x="4569995" y="1538127"/>
                </a:lnTo>
                <a:lnTo>
                  <a:pt x="4562475" y="1535746"/>
                </a:lnTo>
                <a:lnTo>
                  <a:pt x="4563478" y="1534317"/>
                </a:lnTo>
                <a:lnTo>
                  <a:pt x="4564982" y="1534317"/>
                </a:lnTo>
                <a:lnTo>
                  <a:pt x="4565984" y="1534317"/>
                </a:lnTo>
                <a:close/>
                <a:moveTo>
                  <a:pt x="5028950" y="1531776"/>
                </a:moveTo>
                <a:lnTo>
                  <a:pt x="5033044" y="1535684"/>
                </a:lnTo>
                <a:lnTo>
                  <a:pt x="5037138" y="1536172"/>
                </a:lnTo>
                <a:lnTo>
                  <a:pt x="5034799" y="1538126"/>
                </a:lnTo>
                <a:lnTo>
                  <a:pt x="5026025" y="1534707"/>
                </a:lnTo>
                <a:close/>
                <a:moveTo>
                  <a:pt x="4521201" y="1527013"/>
                </a:moveTo>
                <a:lnTo>
                  <a:pt x="4524263" y="1529281"/>
                </a:lnTo>
                <a:lnTo>
                  <a:pt x="4530386" y="1531549"/>
                </a:lnTo>
                <a:lnTo>
                  <a:pt x="4535489" y="1530982"/>
                </a:lnTo>
                <a:lnTo>
                  <a:pt x="4531917" y="1534384"/>
                </a:lnTo>
                <a:lnTo>
                  <a:pt x="4525794" y="1534951"/>
                </a:lnTo>
                <a:lnTo>
                  <a:pt x="4523753" y="1530982"/>
                </a:lnTo>
                <a:close/>
                <a:moveTo>
                  <a:pt x="4986681" y="1525426"/>
                </a:moveTo>
                <a:lnTo>
                  <a:pt x="4990286" y="1528692"/>
                </a:lnTo>
                <a:lnTo>
                  <a:pt x="4996464" y="1530325"/>
                </a:lnTo>
                <a:lnTo>
                  <a:pt x="4993890" y="1533046"/>
                </a:lnTo>
                <a:lnTo>
                  <a:pt x="4994919" y="1539578"/>
                </a:lnTo>
                <a:lnTo>
                  <a:pt x="4999038" y="1540122"/>
                </a:lnTo>
                <a:lnTo>
                  <a:pt x="4991830" y="1541755"/>
                </a:lnTo>
                <a:lnTo>
                  <a:pt x="4984622" y="1544476"/>
                </a:lnTo>
                <a:lnTo>
                  <a:pt x="4985137" y="1539578"/>
                </a:lnTo>
                <a:lnTo>
                  <a:pt x="4984622" y="1532502"/>
                </a:lnTo>
                <a:lnTo>
                  <a:pt x="4989771" y="1531413"/>
                </a:lnTo>
                <a:lnTo>
                  <a:pt x="4988741" y="1529236"/>
                </a:lnTo>
                <a:lnTo>
                  <a:pt x="4984622" y="1529236"/>
                </a:lnTo>
                <a:lnTo>
                  <a:pt x="4981533" y="1529236"/>
                </a:lnTo>
                <a:lnTo>
                  <a:pt x="4979988" y="1527603"/>
                </a:lnTo>
                <a:lnTo>
                  <a:pt x="4986681" y="1527603"/>
                </a:lnTo>
                <a:close/>
                <a:moveTo>
                  <a:pt x="4605338" y="1520664"/>
                </a:moveTo>
                <a:lnTo>
                  <a:pt x="4603802" y="1524951"/>
                </a:lnTo>
                <a:lnTo>
                  <a:pt x="4593560" y="1525427"/>
                </a:lnTo>
                <a:lnTo>
                  <a:pt x="4589463" y="1523998"/>
                </a:lnTo>
                <a:lnTo>
                  <a:pt x="4593048" y="1521140"/>
                </a:lnTo>
                <a:lnTo>
                  <a:pt x="4601754" y="1522569"/>
                </a:lnTo>
                <a:close/>
                <a:moveTo>
                  <a:pt x="4926013" y="1509551"/>
                </a:moveTo>
                <a:lnTo>
                  <a:pt x="4936899" y="1514909"/>
                </a:lnTo>
                <a:lnTo>
                  <a:pt x="4951413" y="1517290"/>
                </a:lnTo>
                <a:lnTo>
                  <a:pt x="4946748" y="1519076"/>
                </a:lnTo>
                <a:lnTo>
                  <a:pt x="4929123" y="1514909"/>
                </a:lnTo>
                <a:close/>
                <a:moveTo>
                  <a:pt x="5049838" y="1506376"/>
                </a:moveTo>
                <a:lnTo>
                  <a:pt x="5075238" y="1512826"/>
                </a:lnTo>
                <a:lnTo>
                  <a:pt x="5068888" y="1514314"/>
                </a:lnTo>
                <a:lnTo>
                  <a:pt x="5053542" y="1509849"/>
                </a:lnTo>
                <a:close/>
                <a:moveTo>
                  <a:pt x="4883151" y="1498439"/>
                </a:moveTo>
                <a:lnTo>
                  <a:pt x="4892147" y="1499660"/>
                </a:lnTo>
                <a:lnTo>
                  <a:pt x="4894263" y="1501492"/>
                </a:lnTo>
                <a:lnTo>
                  <a:pt x="4892676" y="1503324"/>
                </a:lnTo>
                <a:lnTo>
                  <a:pt x="4890559" y="1506377"/>
                </a:lnTo>
                <a:lnTo>
                  <a:pt x="4890559" y="1503324"/>
                </a:lnTo>
                <a:lnTo>
                  <a:pt x="4886855" y="1500882"/>
                </a:lnTo>
                <a:lnTo>
                  <a:pt x="4881563" y="1501492"/>
                </a:lnTo>
                <a:close/>
                <a:moveTo>
                  <a:pt x="4848755" y="1488914"/>
                </a:moveTo>
                <a:lnTo>
                  <a:pt x="4862513" y="1492883"/>
                </a:lnTo>
                <a:lnTo>
                  <a:pt x="4868863" y="1492316"/>
                </a:lnTo>
                <a:lnTo>
                  <a:pt x="4864101" y="1496852"/>
                </a:lnTo>
                <a:lnTo>
                  <a:pt x="4851401" y="1495151"/>
                </a:lnTo>
                <a:lnTo>
                  <a:pt x="4843463" y="1492316"/>
                </a:lnTo>
                <a:close/>
                <a:moveTo>
                  <a:pt x="4598081" y="1477801"/>
                </a:moveTo>
                <a:lnTo>
                  <a:pt x="4602050" y="1478396"/>
                </a:lnTo>
                <a:lnTo>
                  <a:pt x="4602050" y="1480778"/>
                </a:lnTo>
                <a:lnTo>
                  <a:pt x="4603751" y="1481968"/>
                </a:lnTo>
                <a:lnTo>
                  <a:pt x="4600349" y="1483754"/>
                </a:lnTo>
                <a:lnTo>
                  <a:pt x="4602050" y="1485540"/>
                </a:lnTo>
                <a:lnTo>
                  <a:pt x="4599782" y="1487326"/>
                </a:lnTo>
                <a:lnTo>
                  <a:pt x="4595813" y="1482564"/>
                </a:lnTo>
                <a:lnTo>
                  <a:pt x="4595813" y="1479587"/>
                </a:lnTo>
                <a:close/>
                <a:moveTo>
                  <a:pt x="4714875" y="1466689"/>
                </a:moveTo>
                <a:lnTo>
                  <a:pt x="4719927" y="1468277"/>
                </a:lnTo>
                <a:lnTo>
                  <a:pt x="4725988" y="1467747"/>
                </a:lnTo>
                <a:lnTo>
                  <a:pt x="4724473" y="1468806"/>
                </a:lnTo>
                <a:lnTo>
                  <a:pt x="4715886" y="1469864"/>
                </a:lnTo>
                <a:close/>
                <a:moveTo>
                  <a:pt x="4681980" y="1466689"/>
                </a:moveTo>
                <a:lnTo>
                  <a:pt x="4699156" y="1467143"/>
                </a:lnTo>
                <a:lnTo>
                  <a:pt x="4708525" y="1468050"/>
                </a:lnTo>
                <a:lnTo>
                  <a:pt x="4700197" y="1469864"/>
                </a:lnTo>
                <a:lnTo>
                  <a:pt x="4688747" y="1469864"/>
                </a:lnTo>
                <a:lnTo>
                  <a:pt x="4676775" y="1468957"/>
                </a:lnTo>
                <a:close/>
                <a:moveTo>
                  <a:pt x="4660901" y="1465101"/>
                </a:moveTo>
                <a:lnTo>
                  <a:pt x="4667781" y="1466462"/>
                </a:lnTo>
                <a:lnTo>
                  <a:pt x="4675189" y="1466462"/>
                </a:lnTo>
                <a:lnTo>
                  <a:pt x="4672543" y="1467823"/>
                </a:lnTo>
                <a:lnTo>
                  <a:pt x="4662489" y="1468276"/>
                </a:lnTo>
                <a:close/>
                <a:moveTo>
                  <a:pt x="4650566" y="1461926"/>
                </a:moveTo>
                <a:lnTo>
                  <a:pt x="4656625" y="1466391"/>
                </a:lnTo>
                <a:lnTo>
                  <a:pt x="4657726" y="1469864"/>
                </a:lnTo>
                <a:lnTo>
                  <a:pt x="4652769" y="1466391"/>
                </a:lnTo>
                <a:lnTo>
                  <a:pt x="4638449" y="1465895"/>
                </a:lnTo>
                <a:lnTo>
                  <a:pt x="4630738" y="1464903"/>
                </a:lnTo>
                <a:lnTo>
                  <a:pt x="4636797" y="1462918"/>
                </a:lnTo>
                <a:close/>
                <a:moveTo>
                  <a:pt x="4911726" y="1447639"/>
                </a:moveTo>
                <a:lnTo>
                  <a:pt x="4911234" y="1449907"/>
                </a:lnTo>
                <a:lnTo>
                  <a:pt x="4906799" y="1453536"/>
                </a:lnTo>
                <a:lnTo>
                  <a:pt x="4901872" y="1453989"/>
                </a:lnTo>
                <a:lnTo>
                  <a:pt x="4897438" y="1452175"/>
                </a:lnTo>
                <a:lnTo>
                  <a:pt x="4897438" y="1449907"/>
                </a:lnTo>
                <a:lnTo>
                  <a:pt x="4904829" y="1451268"/>
                </a:lnTo>
                <a:lnTo>
                  <a:pt x="4907785" y="1449453"/>
                </a:lnTo>
                <a:close/>
                <a:moveTo>
                  <a:pt x="4669368" y="1430176"/>
                </a:moveTo>
                <a:lnTo>
                  <a:pt x="4677835" y="1433351"/>
                </a:lnTo>
                <a:lnTo>
                  <a:pt x="4679951" y="1435468"/>
                </a:lnTo>
                <a:lnTo>
                  <a:pt x="4677835" y="1436526"/>
                </a:lnTo>
                <a:lnTo>
                  <a:pt x="4670955" y="1431764"/>
                </a:lnTo>
                <a:lnTo>
                  <a:pt x="4665663" y="1431764"/>
                </a:lnTo>
                <a:close/>
                <a:moveTo>
                  <a:pt x="4653524" y="1428589"/>
                </a:moveTo>
                <a:lnTo>
                  <a:pt x="4656885" y="1429888"/>
                </a:lnTo>
                <a:lnTo>
                  <a:pt x="4662488" y="1429888"/>
                </a:lnTo>
                <a:lnTo>
                  <a:pt x="4658566" y="1431620"/>
                </a:lnTo>
                <a:lnTo>
                  <a:pt x="4655204" y="1433352"/>
                </a:lnTo>
                <a:lnTo>
                  <a:pt x="4652963" y="1431620"/>
                </a:lnTo>
                <a:close/>
                <a:moveTo>
                  <a:pt x="4467142" y="1357151"/>
                </a:moveTo>
                <a:lnTo>
                  <a:pt x="4474662" y="1360326"/>
                </a:lnTo>
                <a:lnTo>
                  <a:pt x="4475163" y="1363501"/>
                </a:lnTo>
                <a:lnTo>
                  <a:pt x="4470150" y="1361914"/>
                </a:lnTo>
                <a:lnTo>
                  <a:pt x="4465638" y="1360326"/>
                </a:lnTo>
                <a:close/>
                <a:moveTo>
                  <a:pt x="4352341" y="1339689"/>
                </a:moveTo>
                <a:lnTo>
                  <a:pt x="4354847" y="1340178"/>
                </a:lnTo>
                <a:lnTo>
                  <a:pt x="4357354" y="1344574"/>
                </a:lnTo>
                <a:lnTo>
                  <a:pt x="4360863" y="1344574"/>
                </a:lnTo>
                <a:lnTo>
                  <a:pt x="4358858" y="1346039"/>
                </a:lnTo>
                <a:lnTo>
                  <a:pt x="4351338" y="1343108"/>
                </a:lnTo>
                <a:close/>
                <a:moveTo>
                  <a:pt x="4143561" y="1263097"/>
                </a:moveTo>
                <a:lnTo>
                  <a:pt x="4077324" y="1274137"/>
                </a:lnTo>
                <a:lnTo>
                  <a:pt x="4074196" y="1275921"/>
                </a:lnTo>
                <a:lnTo>
                  <a:pt x="4080544" y="1274861"/>
                </a:lnTo>
                <a:lnTo>
                  <a:pt x="4086892" y="1274332"/>
                </a:lnTo>
                <a:lnTo>
                  <a:pt x="4125510" y="1267977"/>
                </a:lnTo>
                <a:close/>
                <a:moveTo>
                  <a:pt x="4671875" y="1131726"/>
                </a:moveTo>
                <a:lnTo>
                  <a:pt x="4675188" y="1132180"/>
                </a:lnTo>
                <a:lnTo>
                  <a:pt x="4675188" y="1134901"/>
                </a:lnTo>
                <a:lnTo>
                  <a:pt x="4669667" y="1133994"/>
                </a:lnTo>
                <a:lnTo>
                  <a:pt x="4668010" y="1133540"/>
                </a:lnTo>
                <a:lnTo>
                  <a:pt x="4663040" y="1132633"/>
                </a:lnTo>
                <a:lnTo>
                  <a:pt x="4662488" y="1132180"/>
                </a:lnTo>
                <a:close/>
                <a:moveTo>
                  <a:pt x="4405815" y="1095214"/>
                </a:moveTo>
                <a:lnTo>
                  <a:pt x="4409910" y="1096680"/>
                </a:lnTo>
                <a:lnTo>
                  <a:pt x="4411664" y="1098145"/>
                </a:lnTo>
                <a:lnTo>
                  <a:pt x="4409910" y="1100587"/>
                </a:lnTo>
                <a:lnTo>
                  <a:pt x="4406400" y="1101564"/>
                </a:lnTo>
                <a:lnTo>
                  <a:pt x="4402891" y="1100587"/>
                </a:lnTo>
                <a:lnTo>
                  <a:pt x="4400551" y="1099122"/>
                </a:lnTo>
                <a:lnTo>
                  <a:pt x="4402306" y="1096680"/>
                </a:lnTo>
                <a:close/>
                <a:moveTo>
                  <a:pt x="1045184" y="1086552"/>
                </a:moveTo>
                <a:lnTo>
                  <a:pt x="1042223" y="1091509"/>
                </a:lnTo>
                <a:lnTo>
                  <a:pt x="1039062" y="1098389"/>
                </a:lnTo>
                <a:lnTo>
                  <a:pt x="1038164" y="1101738"/>
                </a:lnTo>
                <a:lnTo>
                  <a:pt x="1041930" y="1103201"/>
                </a:lnTo>
                <a:lnTo>
                  <a:pt x="1046693" y="1105833"/>
                </a:lnTo>
                <a:lnTo>
                  <a:pt x="1050396" y="1109518"/>
                </a:lnTo>
                <a:lnTo>
                  <a:pt x="1047751" y="1111098"/>
                </a:lnTo>
                <a:lnTo>
                  <a:pt x="1038755" y="1112677"/>
                </a:lnTo>
                <a:lnTo>
                  <a:pt x="1035461" y="1111822"/>
                </a:lnTo>
                <a:lnTo>
                  <a:pt x="1035374" y="1112147"/>
                </a:lnTo>
                <a:lnTo>
                  <a:pt x="1034573" y="1113205"/>
                </a:lnTo>
                <a:lnTo>
                  <a:pt x="1037697" y="1113205"/>
                </a:lnTo>
                <a:lnTo>
                  <a:pt x="1040343" y="1113205"/>
                </a:lnTo>
                <a:lnTo>
                  <a:pt x="1040872" y="1113205"/>
                </a:lnTo>
                <a:lnTo>
                  <a:pt x="1099610" y="1113205"/>
                </a:lnTo>
                <a:lnTo>
                  <a:pt x="1113368" y="1117439"/>
                </a:lnTo>
                <a:lnTo>
                  <a:pt x="1125539" y="1121143"/>
                </a:lnTo>
                <a:lnTo>
                  <a:pt x="1118660" y="1117439"/>
                </a:lnTo>
                <a:lnTo>
                  <a:pt x="1116543" y="1114793"/>
                </a:lnTo>
                <a:lnTo>
                  <a:pt x="1117072" y="1110560"/>
                </a:lnTo>
                <a:lnTo>
                  <a:pt x="1116543" y="1109501"/>
                </a:lnTo>
                <a:lnTo>
                  <a:pt x="1068389" y="1093097"/>
                </a:lnTo>
                <a:close/>
                <a:moveTo>
                  <a:pt x="1255800" y="1072681"/>
                </a:moveTo>
                <a:lnTo>
                  <a:pt x="1227549" y="1074047"/>
                </a:lnTo>
                <a:lnTo>
                  <a:pt x="1204714" y="1073410"/>
                </a:lnTo>
                <a:lnTo>
                  <a:pt x="1319743" y="1105268"/>
                </a:lnTo>
                <a:lnTo>
                  <a:pt x="1373718" y="1123260"/>
                </a:lnTo>
                <a:lnTo>
                  <a:pt x="1462229" y="1147137"/>
                </a:lnTo>
                <a:lnTo>
                  <a:pt x="1433644" y="1129704"/>
                </a:lnTo>
                <a:lnTo>
                  <a:pt x="1413405" y="1124318"/>
                </a:lnTo>
                <a:lnTo>
                  <a:pt x="1289580" y="1083572"/>
                </a:lnTo>
                <a:close/>
                <a:moveTo>
                  <a:pt x="3869030" y="1071525"/>
                </a:moveTo>
                <a:lnTo>
                  <a:pt x="3867133" y="1072354"/>
                </a:lnTo>
                <a:lnTo>
                  <a:pt x="3878157" y="1072354"/>
                </a:lnTo>
                <a:close/>
                <a:moveTo>
                  <a:pt x="986449" y="1070168"/>
                </a:moveTo>
                <a:lnTo>
                  <a:pt x="983526" y="1080474"/>
                </a:lnTo>
                <a:lnTo>
                  <a:pt x="986368" y="1081615"/>
                </a:lnTo>
                <a:lnTo>
                  <a:pt x="996628" y="1085602"/>
                </a:lnTo>
                <a:lnTo>
                  <a:pt x="999656" y="1076761"/>
                </a:lnTo>
                <a:lnTo>
                  <a:pt x="998653" y="1073609"/>
                </a:lnTo>
                <a:lnTo>
                  <a:pt x="992908" y="1071990"/>
                </a:lnTo>
                <a:lnTo>
                  <a:pt x="993775" y="1074576"/>
                </a:lnTo>
                <a:lnTo>
                  <a:pt x="990696" y="1071365"/>
                </a:lnTo>
                <a:close/>
                <a:moveTo>
                  <a:pt x="3857386" y="1066231"/>
                </a:moveTo>
                <a:lnTo>
                  <a:pt x="3854210" y="1067819"/>
                </a:lnTo>
                <a:lnTo>
                  <a:pt x="3855218" y="1072354"/>
                </a:lnTo>
                <a:lnTo>
                  <a:pt x="3860823" y="1072354"/>
                </a:lnTo>
                <a:lnTo>
                  <a:pt x="3861091" y="1069407"/>
                </a:lnTo>
                <a:close/>
                <a:moveTo>
                  <a:pt x="3947889" y="1051944"/>
                </a:moveTo>
                <a:lnTo>
                  <a:pt x="3947360" y="1055117"/>
                </a:lnTo>
                <a:lnTo>
                  <a:pt x="3944184" y="1056175"/>
                </a:lnTo>
                <a:lnTo>
                  <a:pt x="3936775" y="1055117"/>
                </a:lnTo>
                <a:lnTo>
                  <a:pt x="3931482" y="1057234"/>
                </a:lnTo>
                <a:lnTo>
                  <a:pt x="3931482" y="1054060"/>
                </a:lnTo>
                <a:lnTo>
                  <a:pt x="3929053" y="1052441"/>
                </a:lnTo>
                <a:lnTo>
                  <a:pt x="3917608" y="1054216"/>
                </a:lnTo>
                <a:lnTo>
                  <a:pt x="3912215" y="1054973"/>
                </a:lnTo>
                <a:lnTo>
                  <a:pt x="3910841" y="1056175"/>
                </a:lnTo>
                <a:lnTo>
                  <a:pt x="3914546" y="1059352"/>
                </a:lnTo>
                <a:lnTo>
                  <a:pt x="3924602" y="1059352"/>
                </a:lnTo>
                <a:lnTo>
                  <a:pt x="3929894" y="1057234"/>
                </a:lnTo>
                <a:lnTo>
                  <a:pt x="3926719" y="1060939"/>
                </a:lnTo>
                <a:lnTo>
                  <a:pt x="3916663" y="1063055"/>
                </a:lnTo>
                <a:lnTo>
                  <a:pt x="3907136" y="1064644"/>
                </a:lnTo>
                <a:lnTo>
                  <a:pt x="3898668" y="1067819"/>
                </a:lnTo>
                <a:lnTo>
                  <a:pt x="3896149" y="1072354"/>
                </a:lnTo>
                <a:lnTo>
                  <a:pt x="3912783" y="1072354"/>
                </a:lnTo>
                <a:lnTo>
                  <a:pt x="3924486" y="1071695"/>
                </a:lnTo>
                <a:lnTo>
                  <a:pt x="3973684" y="1056862"/>
                </a:lnTo>
                <a:lnTo>
                  <a:pt x="3978902" y="1055645"/>
                </a:lnTo>
                <a:lnTo>
                  <a:pt x="3976998" y="1055645"/>
                </a:lnTo>
                <a:lnTo>
                  <a:pt x="3976469" y="1055117"/>
                </a:lnTo>
                <a:lnTo>
                  <a:pt x="3968530" y="1057764"/>
                </a:lnTo>
                <a:lnTo>
                  <a:pt x="3955828" y="1058821"/>
                </a:lnTo>
                <a:lnTo>
                  <a:pt x="3949477" y="1055645"/>
                </a:lnTo>
                <a:close/>
                <a:moveTo>
                  <a:pt x="4048978" y="1038184"/>
                </a:moveTo>
                <a:lnTo>
                  <a:pt x="4046331" y="1038713"/>
                </a:lnTo>
                <a:lnTo>
                  <a:pt x="4046193" y="1039960"/>
                </a:lnTo>
                <a:lnTo>
                  <a:pt x="4049244" y="1039246"/>
                </a:lnTo>
                <a:close/>
                <a:moveTo>
                  <a:pt x="4058504" y="1035009"/>
                </a:moveTo>
                <a:lnTo>
                  <a:pt x="4057975" y="1036597"/>
                </a:lnTo>
                <a:lnTo>
                  <a:pt x="4058961" y="1037583"/>
                </a:lnTo>
                <a:lnTo>
                  <a:pt x="4063999" y="1036783"/>
                </a:lnTo>
                <a:lnTo>
                  <a:pt x="4062209" y="1036070"/>
                </a:lnTo>
                <a:close/>
                <a:moveTo>
                  <a:pt x="4095222" y="1024821"/>
                </a:moveTo>
                <a:lnTo>
                  <a:pt x="4087813" y="1026396"/>
                </a:lnTo>
                <a:lnTo>
                  <a:pt x="4087813" y="1024889"/>
                </a:lnTo>
                <a:lnTo>
                  <a:pt x="4073801" y="1027494"/>
                </a:lnTo>
                <a:lnTo>
                  <a:pt x="4068560" y="1031302"/>
                </a:lnTo>
                <a:lnTo>
                  <a:pt x="4070148" y="1034480"/>
                </a:lnTo>
                <a:lnTo>
                  <a:pt x="4074382" y="1033421"/>
                </a:lnTo>
                <a:lnTo>
                  <a:pt x="4074925" y="1035051"/>
                </a:lnTo>
                <a:lnTo>
                  <a:pt x="4080139" y="1034225"/>
                </a:lnTo>
                <a:lnTo>
                  <a:pt x="4079347" y="1033752"/>
                </a:lnTo>
                <a:lnTo>
                  <a:pt x="4079876" y="1028499"/>
                </a:lnTo>
                <a:lnTo>
                  <a:pt x="4085167" y="1026396"/>
                </a:lnTo>
                <a:lnTo>
                  <a:pt x="4086226" y="1029549"/>
                </a:lnTo>
                <a:lnTo>
                  <a:pt x="4081463" y="1030074"/>
                </a:lnTo>
                <a:lnTo>
                  <a:pt x="4081463" y="1031651"/>
                </a:lnTo>
                <a:lnTo>
                  <a:pt x="4083804" y="1033643"/>
                </a:lnTo>
                <a:lnTo>
                  <a:pt x="4090668" y="1032553"/>
                </a:lnTo>
                <a:lnTo>
                  <a:pt x="4094163" y="1031126"/>
                </a:lnTo>
                <a:lnTo>
                  <a:pt x="4096809" y="1026396"/>
                </a:lnTo>
                <a:close/>
                <a:moveTo>
                  <a:pt x="3878556" y="1022309"/>
                </a:moveTo>
                <a:lnTo>
                  <a:pt x="3878321" y="1023489"/>
                </a:lnTo>
                <a:lnTo>
                  <a:pt x="3882039" y="1022746"/>
                </a:lnTo>
                <a:close/>
                <a:moveTo>
                  <a:pt x="4627597" y="1014364"/>
                </a:moveTo>
                <a:lnTo>
                  <a:pt x="4627597" y="1018213"/>
                </a:lnTo>
                <a:lnTo>
                  <a:pt x="4630738" y="1018213"/>
                </a:lnTo>
                <a:lnTo>
                  <a:pt x="4629691" y="1020961"/>
                </a:lnTo>
                <a:lnTo>
                  <a:pt x="4629691" y="1023158"/>
                </a:lnTo>
                <a:lnTo>
                  <a:pt x="4627597" y="1020961"/>
                </a:lnTo>
                <a:lnTo>
                  <a:pt x="4624456" y="1017663"/>
                </a:lnTo>
                <a:lnTo>
                  <a:pt x="4619220" y="1023158"/>
                </a:lnTo>
                <a:lnTo>
                  <a:pt x="4613461" y="1028653"/>
                </a:lnTo>
                <a:lnTo>
                  <a:pt x="4609797" y="1027003"/>
                </a:lnTo>
                <a:lnTo>
                  <a:pt x="4609797" y="1021510"/>
                </a:lnTo>
                <a:lnTo>
                  <a:pt x="4607179" y="1023158"/>
                </a:lnTo>
                <a:lnTo>
                  <a:pt x="4606655" y="1019862"/>
                </a:lnTo>
                <a:lnTo>
                  <a:pt x="4600373" y="1023158"/>
                </a:lnTo>
                <a:lnTo>
                  <a:pt x="4594614" y="1026454"/>
                </a:lnTo>
                <a:lnTo>
                  <a:pt x="4591473" y="1024257"/>
                </a:lnTo>
                <a:lnTo>
                  <a:pt x="4586237" y="1019862"/>
                </a:lnTo>
                <a:lnTo>
                  <a:pt x="4581525" y="1019862"/>
                </a:lnTo>
                <a:lnTo>
                  <a:pt x="4589378" y="1017663"/>
                </a:lnTo>
                <a:lnTo>
                  <a:pt x="4602990" y="1017663"/>
                </a:lnTo>
                <a:lnTo>
                  <a:pt x="4607179" y="1015463"/>
                </a:lnTo>
                <a:lnTo>
                  <a:pt x="4611891" y="1019311"/>
                </a:lnTo>
                <a:lnTo>
                  <a:pt x="4617126" y="1021510"/>
                </a:lnTo>
                <a:lnTo>
                  <a:pt x="4620791" y="1017114"/>
                </a:lnTo>
                <a:close/>
                <a:moveTo>
                  <a:pt x="4304243" y="1012798"/>
                </a:moveTo>
                <a:lnTo>
                  <a:pt x="4305301" y="1014067"/>
                </a:lnTo>
                <a:lnTo>
                  <a:pt x="4297363" y="1014387"/>
                </a:lnTo>
                <a:lnTo>
                  <a:pt x="4297363" y="1013115"/>
                </a:lnTo>
                <a:close/>
                <a:moveTo>
                  <a:pt x="4682068" y="1009626"/>
                </a:moveTo>
                <a:lnTo>
                  <a:pt x="4689476" y="1009626"/>
                </a:lnTo>
                <a:lnTo>
                  <a:pt x="4689476" y="1012346"/>
                </a:lnTo>
                <a:lnTo>
                  <a:pt x="4682597" y="1012801"/>
                </a:lnTo>
                <a:lnTo>
                  <a:pt x="4679951" y="1012801"/>
                </a:lnTo>
                <a:close/>
                <a:moveTo>
                  <a:pt x="4664604" y="1008020"/>
                </a:moveTo>
                <a:lnTo>
                  <a:pt x="4664604" y="1011723"/>
                </a:lnTo>
                <a:lnTo>
                  <a:pt x="4673071" y="1014898"/>
                </a:lnTo>
                <a:lnTo>
                  <a:pt x="4676775" y="1012780"/>
                </a:lnTo>
                <a:lnTo>
                  <a:pt x="4673600" y="1016488"/>
                </a:lnTo>
                <a:lnTo>
                  <a:pt x="4659842" y="1020721"/>
                </a:lnTo>
                <a:lnTo>
                  <a:pt x="4654550" y="1023894"/>
                </a:lnTo>
                <a:lnTo>
                  <a:pt x="4657725" y="1021780"/>
                </a:lnTo>
                <a:lnTo>
                  <a:pt x="4660900" y="1016488"/>
                </a:lnTo>
                <a:lnTo>
                  <a:pt x="4661959" y="1017017"/>
                </a:lnTo>
                <a:lnTo>
                  <a:pt x="4664604" y="1015427"/>
                </a:lnTo>
                <a:lnTo>
                  <a:pt x="4661959" y="1011723"/>
                </a:lnTo>
                <a:lnTo>
                  <a:pt x="4659842" y="1011195"/>
                </a:lnTo>
                <a:lnTo>
                  <a:pt x="4661959" y="1009607"/>
                </a:lnTo>
                <a:close/>
                <a:moveTo>
                  <a:pt x="3940705" y="1003273"/>
                </a:moveTo>
                <a:lnTo>
                  <a:pt x="3945997" y="1006975"/>
                </a:lnTo>
                <a:lnTo>
                  <a:pt x="3954463" y="1006445"/>
                </a:lnTo>
                <a:lnTo>
                  <a:pt x="3952347" y="1009621"/>
                </a:lnTo>
                <a:lnTo>
                  <a:pt x="3940705" y="1008561"/>
                </a:lnTo>
                <a:lnTo>
                  <a:pt x="3935413" y="1008561"/>
                </a:lnTo>
                <a:lnTo>
                  <a:pt x="3935942" y="1006445"/>
                </a:lnTo>
                <a:lnTo>
                  <a:pt x="3941234" y="1006445"/>
                </a:lnTo>
                <a:close/>
                <a:moveTo>
                  <a:pt x="4264025" y="1003256"/>
                </a:moveTo>
                <a:lnTo>
                  <a:pt x="4270651" y="1003256"/>
                </a:lnTo>
                <a:lnTo>
                  <a:pt x="4276725" y="1008020"/>
                </a:lnTo>
                <a:lnTo>
                  <a:pt x="4272308" y="1005902"/>
                </a:lnTo>
                <a:lnTo>
                  <a:pt x="4267890" y="1006959"/>
                </a:lnTo>
                <a:lnTo>
                  <a:pt x="4266234" y="1004314"/>
                </a:lnTo>
                <a:close/>
                <a:moveTo>
                  <a:pt x="4026206" y="997248"/>
                </a:moveTo>
                <a:lnTo>
                  <a:pt x="3966135" y="998846"/>
                </a:lnTo>
                <a:lnTo>
                  <a:pt x="3954664" y="999454"/>
                </a:lnTo>
                <a:lnTo>
                  <a:pt x="3954769" y="1000611"/>
                </a:lnTo>
                <a:lnTo>
                  <a:pt x="3952123" y="1000611"/>
                </a:lnTo>
                <a:lnTo>
                  <a:pt x="3952541" y="999565"/>
                </a:lnTo>
                <a:lnTo>
                  <a:pt x="3938784" y="1000297"/>
                </a:lnTo>
                <a:lnTo>
                  <a:pt x="3937304" y="1003260"/>
                </a:lnTo>
                <a:lnTo>
                  <a:pt x="3934128" y="1001671"/>
                </a:lnTo>
                <a:lnTo>
                  <a:pt x="3934706" y="1000515"/>
                </a:lnTo>
                <a:lnTo>
                  <a:pt x="3933080" y="1000602"/>
                </a:lnTo>
                <a:lnTo>
                  <a:pt x="3928836" y="1004846"/>
                </a:lnTo>
                <a:lnTo>
                  <a:pt x="3930424" y="1006963"/>
                </a:lnTo>
                <a:lnTo>
                  <a:pt x="3930424" y="1008551"/>
                </a:lnTo>
                <a:lnTo>
                  <a:pt x="3926190" y="1009081"/>
                </a:lnTo>
                <a:lnTo>
                  <a:pt x="3926719" y="1011725"/>
                </a:lnTo>
                <a:lnTo>
                  <a:pt x="3925131" y="1010138"/>
                </a:lnTo>
                <a:lnTo>
                  <a:pt x="3926719" y="1006963"/>
                </a:lnTo>
                <a:lnTo>
                  <a:pt x="3918251" y="1010138"/>
                </a:lnTo>
                <a:lnTo>
                  <a:pt x="3900256" y="1011725"/>
                </a:lnTo>
                <a:lnTo>
                  <a:pt x="3892317" y="1014371"/>
                </a:lnTo>
                <a:lnTo>
                  <a:pt x="3893376" y="1011725"/>
                </a:lnTo>
                <a:lnTo>
                  <a:pt x="3893071" y="1011573"/>
                </a:lnTo>
                <a:lnTo>
                  <a:pt x="3889711" y="1012581"/>
                </a:lnTo>
                <a:lnTo>
                  <a:pt x="3889671" y="1012783"/>
                </a:lnTo>
                <a:lnTo>
                  <a:pt x="3885437" y="1017549"/>
                </a:lnTo>
                <a:lnTo>
                  <a:pt x="3887024" y="1019664"/>
                </a:lnTo>
                <a:lnTo>
                  <a:pt x="3883234" y="1022506"/>
                </a:lnTo>
                <a:lnTo>
                  <a:pt x="3907031" y="1017750"/>
                </a:lnTo>
                <a:lnTo>
                  <a:pt x="3923014" y="1012254"/>
                </a:lnTo>
                <a:lnTo>
                  <a:pt x="3921426" y="1013843"/>
                </a:lnTo>
                <a:lnTo>
                  <a:pt x="3916134" y="1015431"/>
                </a:lnTo>
                <a:lnTo>
                  <a:pt x="3916134" y="1016299"/>
                </a:lnTo>
                <a:lnTo>
                  <a:pt x="3919577" y="1016299"/>
                </a:lnTo>
                <a:lnTo>
                  <a:pt x="3921196" y="1016992"/>
                </a:lnTo>
                <a:lnTo>
                  <a:pt x="3931482" y="1012783"/>
                </a:lnTo>
                <a:lnTo>
                  <a:pt x="3934128" y="1009081"/>
                </a:lnTo>
                <a:lnTo>
                  <a:pt x="3935187" y="1012254"/>
                </a:lnTo>
                <a:lnTo>
                  <a:pt x="3938892" y="1014371"/>
                </a:lnTo>
                <a:lnTo>
                  <a:pt x="3944184" y="1012254"/>
                </a:lnTo>
                <a:lnTo>
                  <a:pt x="3954240" y="1012254"/>
                </a:lnTo>
                <a:lnTo>
                  <a:pt x="3959533" y="1009081"/>
                </a:lnTo>
                <a:lnTo>
                  <a:pt x="3961650" y="1005904"/>
                </a:lnTo>
                <a:lnTo>
                  <a:pt x="3964825" y="1007492"/>
                </a:lnTo>
                <a:lnTo>
                  <a:pt x="3969589" y="1008551"/>
                </a:lnTo>
                <a:lnTo>
                  <a:pt x="3971177" y="1006963"/>
                </a:lnTo>
                <a:lnTo>
                  <a:pt x="3966942" y="1004846"/>
                </a:lnTo>
                <a:lnTo>
                  <a:pt x="3964296" y="1005376"/>
                </a:lnTo>
                <a:lnTo>
                  <a:pt x="3968001" y="1003260"/>
                </a:lnTo>
                <a:lnTo>
                  <a:pt x="3975411" y="1003788"/>
                </a:lnTo>
                <a:lnTo>
                  <a:pt x="3983349" y="1005904"/>
                </a:lnTo>
                <a:lnTo>
                  <a:pt x="3990230" y="1006963"/>
                </a:lnTo>
                <a:lnTo>
                  <a:pt x="3992347" y="1005376"/>
                </a:lnTo>
                <a:lnTo>
                  <a:pt x="3994464" y="1005904"/>
                </a:lnTo>
                <a:lnTo>
                  <a:pt x="3992347" y="1009081"/>
                </a:lnTo>
                <a:lnTo>
                  <a:pt x="3992876" y="1011725"/>
                </a:lnTo>
                <a:lnTo>
                  <a:pt x="3999756" y="1007492"/>
                </a:lnTo>
                <a:lnTo>
                  <a:pt x="4008225" y="1005904"/>
                </a:lnTo>
                <a:lnTo>
                  <a:pt x="4000815" y="1004846"/>
                </a:lnTo>
                <a:lnTo>
                  <a:pt x="3992347" y="1003788"/>
                </a:lnTo>
                <a:lnTo>
                  <a:pt x="3997110" y="1000611"/>
                </a:lnTo>
                <a:lnTo>
                  <a:pt x="4009812" y="1002201"/>
                </a:lnTo>
                <a:lnTo>
                  <a:pt x="4015105" y="999025"/>
                </a:lnTo>
                <a:lnTo>
                  <a:pt x="4013517" y="1002201"/>
                </a:lnTo>
                <a:lnTo>
                  <a:pt x="4010871" y="1003260"/>
                </a:lnTo>
                <a:lnTo>
                  <a:pt x="4016163" y="1003260"/>
                </a:lnTo>
                <a:lnTo>
                  <a:pt x="4018810" y="1002201"/>
                </a:lnTo>
                <a:lnTo>
                  <a:pt x="4023573" y="1007492"/>
                </a:lnTo>
                <a:lnTo>
                  <a:pt x="4027278" y="1005904"/>
                </a:lnTo>
                <a:lnTo>
                  <a:pt x="4030453" y="1003788"/>
                </a:lnTo>
                <a:lnTo>
                  <a:pt x="4025690" y="1002201"/>
                </a:lnTo>
                <a:lnTo>
                  <a:pt x="4021456" y="1004846"/>
                </a:lnTo>
                <a:lnTo>
                  <a:pt x="4024102" y="1000611"/>
                </a:lnTo>
                <a:close/>
                <a:moveTo>
                  <a:pt x="4287838" y="996923"/>
                </a:moveTo>
                <a:lnTo>
                  <a:pt x="4293553" y="998656"/>
                </a:lnTo>
                <a:lnTo>
                  <a:pt x="4297363" y="999234"/>
                </a:lnTo>
                <a:lnTo>
                  <a:pt x="4296887" y="1001541"/>
                </a:lnTo>
                <a:lnTo>
                  <a:pt x="4294982" y="1002695"/>
                </a:lnTo>
                <a:lnTo>
                  <a:pt x="4292124" y="999805"/>
                </a:lnTo>
                <a:lnTo>
                  <a:pt x="4290219" y="1000962"/>
                </a:lnTo>
                <a:lnTo>
                  <a:pt x="4290219" y="1003273"/>
                </a:lnTo>
                <a:lnTo>
                  <a:pt x="4287838" y="1000962"/>
                </a:lnTo>
                <a:close/>
                <a:moveTo>
                  <a:pt x="4276932" y="996905"/>
                </a:moveTo>
                <a:lnTo>
                  <a:pt x="4279832" y="999549"/>
                </a:lnTo>
                <a:lnTo>
                  <a:pt x="4284663" y="1000610"/>
                </a:lnTo>
                <a:lnTo>
                  <a:pt x="4284663" y="1003786"/>
                </a:lnTo>
                <a:lnTo>
                  <a:pt x="4284180" y="1006430"/>
                </a:lnTo>
                <a:lnTo>
                  <a:pt x="4281764" y="1005373"/>
                </a:lnTo>
                <a:lnTo>
                  <a:pt x="4278382" y="999549"/>
                </a:lnTo>
                <a:lnTo>
                  <a:pt x="4275000" y="1001138"/>
                </a:lnTo>
                <a:lnTo>
                  <a:pt x="4273550" y="1000610"/>
                </a:lnTo>
                <a:lnTo>
                  <a:pt x="4276932" y="998494"/>
                </a:lnTo>
                <a:close/>
                <a:moveTo>
                  <a:pt x="4058571" y="996389"/>
                </a:moveTo>
                <a:lnTo>
                  <a:pt x="4027418" y="997216"/>
                </a:lnTo>
                <a:lnTo>
                  <a:pt x="4028866" y="999025"/>
                </a:lnTo>
                <a:lnTo>
                  <a:pt x="4037334" y="1003260"/>
                </a:lnTo>
                <a:lnTo>
                  <a:pt x="4042097" y="1003788"/>
                </a:lnTo>
                <a:lnTo>
                  <a:pt x="4043156" y="1001671"/>
                </a:lnTo>
                <a:lnTo>
                  <a:pt x="4042626" y="997968"/>
                </a:lnTo>
                <a:lnTo>
                  <a:pt x="4045802" y="997968"/>
                </a:lnTo>
                <a:lnTo>
                  <a:pt x="4045802" y="1001671"/>
                </a:lnTo>
                <a:close/>
                <a:moveTo>
                  <a:pt x="4326467" y="987399"/>
                </a:moveTo>
                <a:lnTo>
                  <a:pt x="4328055" y="988496"/>
                </a:lnTo>
                <a:lnTo>
                  <a:pt x="4329113" y="991778"/>
                </a:lnTo>
                <a:lnTo>
                  <a:pt x="4324880" y="992325"/>
                </a:lnTo>
                <a:lnTo>
                  <a:pt x="4321176" y="997799"/>
                </a:lnTo>
                <a:lnTo>
                  <a:pt x="4322234" y="999441"/>
                </a:lnTo>
                <a:lnTo>
                  <a:pt x="4317472" y="1001632"/>
                </a:lnTo>
                <a:lnTo>
                  <a:pt x="4306888" y="1001632"/>
                </a:lnTo>
                <a:lnTo>
                  <a:pt x="4300538" y="1003274"/>
                </a:lnTo>
                <a:lnTo>
                  <a:pt x="4301597" y="1001081"/>
                </a:lnTo>
                <a:lnTo>
                  <a:pt x="4301597" y="997251"/>
                </a:lnTo>
                <a:lnTo>
                  <a:pt x="4305830" y="998894"/>
                </a:lnTo>
                <a:lnTo>
                  <a:pt x="4312180" y="997251"/>
                </a:lnTo>
                <a:lnTo>
                  <a:pt x="4320647" y="990683"/>
                </a:lnTo>
                <a:close/>
                <a:moveTo>
                  <a:pt x="4870451" y="984224"/>
                </a:moveTo>
                <a:lnTo>
                  <a:pt x="4875554" y="984224"/>
                </a:lnTo>
                <a:lnTo>
                  <a:pt x="4873853" y="985959"/>
                </a:lnTo>
                <a:lnTo>
                  <a:pt x="4875554" y="987113"/>
                </a:lnTo>
                <a:lnTo>
                  <a:pt x="4878389" y="986536"/>
                </a:lnTo>
                <a:lnTo>
                  <a:pt x="4877255" y="989996"/>
                </a:lnTo>
                <a:lnTo>
                  <a:pt x="4872719" y="990577"/>
                </a:lnTo>
                <a:lnTo>
                  <a:pt x="4871585" y="987113"/>
                </a:lnTo>
                <a:close/>
                <a:moveTo>
                  <a:pt x="3980703" y="983146"/>
                </a:moveTo>
                <a:lnTo>
                  <a:pt x="3976998" y="984207"/>
                </a:lnTo>
                <a:lnTo>
                  <a:pt x="3978872" y="987331"/>
                </a:lnTo>
                <a:lnTo>
                  <a:pt x="3996072" y="985486"/>
                </a:lnTo>
                <a:lnTo>
                  <a:pt x="3992347" y="984738"/>
                </a:lnTo>
                <a:lnTo>
                  <a:pt x="3982291" y="986327"/>
                </a:lnTo>
                <a:close/>
                <a:moveTo>
                  <a:pt x="4382273" y="981044"/>
                </a:moveTo>
                <a:lnTo>
                  <a:pt x="4386264" y="983691"/>
                </a:lnTo>
                <a:lnTo>
                  <a:pt x="4380776" y="985814"/>
                </a:lnTo>
                <a:lnTo>
                  <a:pt x="4373791" y="985283"/>
                </a:lnTo>
                <a:lnTo>
                  <a:pt x="4368801" y="987399"/>
                </a:lnTo>
                <a:lnTo>
                  <a:pt x="4368801" y="985283"/>
                </a:lnTo>
                <a:lnTo>
                  <a:pt x="4373292" y="982100"/>
                </a:lnTo>
                <a:close/>
                <a:moveTo>
                  <a:pt x="4028866" y="981031"/>
                </a:moveTo>
                <a:lnTo>
                  <a:pt x="4026508" y="982206"/>
                </a:lnTo>
                <a:lnTo>
                  <a:pt x="4029701" y="981868"/>
                </a:lnTo>
                <a:close/>
                <a:moveTo>
                  <a:pt x="4948262" y="976270"/>
                </a:moveTo>
                <a:lnTo>
                  <a:pt x="4949837" y="980080"/>
                </a:lnTo>
                <a:lnTo>
                  <a:pt x="4951413" y="984978"/>
                </a:lnTo>
                <a:lnTo>
                  <a:pt x="4939857" y="987155"/>
                </a:lnTo>
                <a:lnTo>
                  <a:pt x="4925675" y="988788"/>
                </a:lnTo>
                <a:lnTo>
                  <a:pt x="4926200" y="986611"/>
                </a:lnTo>
                <a:lnTo>
                  <a:pt x="4924624" y="984978"/>
                </a:lnTo>
                <a:lnTo>
                  <a:pt x="4918846" y="986068"/>
                </a:lnTo>
                <a:lnTo>
                  <a:pt x="4917795" y="984978"/>
                </a:lnTo>
                <a:lnTo>
                  <a:pt x="4917795" y="988788"/>
                </a:lnTo>
                <a:lnTo>
                  <a:pt x="4912017" y="988788"/>
                </a:lnTo>
                <a:lnTo>
                  <a:pt x="4908866" y="986068"/>
                </a:lnTo>
                <a:lnTo>
                  <a:pt x="4907290" y="987155"/>
                </a:lnTo>
                <a:lnTo>
                  <a:pt x="4909916" y="990421"/>
                </a:lnTo>
                <a:lnTo>
                  <a:pt x="4908340" y="992056"/>
                </a:lnTo>
                <a:lnTo>
                  <a:pt x="4903613" y="991510"/>
                </a:lnTo>
                <a:lnTo>
                  <a:pt x="4896259" y="993143"/>
                </a:lnTo>
                <a:lnTo>
                  <a:pt x="4893107" y="992056"/>
                </a:lnTo>
                <a:lnTo>
                  <a:pt x="4893633" y="989876"/>
                </a:lnTo>
                <a:lnTo>
                  <a:pt x="4891531" y="989876"/>
                </a:lnTo>
                <a:lnTo>
                  <a:pt x="4891006" y="988245"/>
                </a:lnTo>
                <a:lnTo>
                  <a:pt x="4889430" y="989876"/>
                </a:lnTo>
                <a:lnTo>
                  <a:pt x="4891006" y="994234"/>
                </a:lnTo>
                <a:lnTo>
                  <a:pt x="4886804" y="995321"/>
                </a:lnTo>
                <a:lnTo>
                  <a:pt x="4888380" y="991510"/>
                </a:lnTo>
                <a:lnTo>
                  <a:pt x="4883127" y="990421"/>
                </a:lnTo>
                <a:lnTo>
                  <a:pt x="4879975" y="989876"/>
                </a:lnTo>
                <a:lnTo>
                  <a:pt x="4883127" y="986611"/>
                </a:lnTo>
                <a:lnTo>
                  <a:pt x="4891531" y="982797"/>
                </a:lnTo>
                <a:lnTo>
                  <a:pt x="4907290" y="981165"/>
                </a:lnTo>
                <a:lnTo>
                  <a:pt x="4915694" y="978991"/>
                </a:lnTo>
                <a:lnTo>
                  <a:pt x="4917795" y="981165"/>
                </a:lnTo>
                <a:lnTo>
                  <a:pt x="4920422" y="984433"/>
                </a:lnTo>
                <a:lnTo>
                  <a:pt x="4921998" y="982797"/>
                </a:lnTo>
                <a:lnTo>
                  <a:pt x="4921998" y="979537"/>
                </a:lnTo>
                <a:lnTo>
                  <a:pt x="4927776" y="979537"/>
                </a:lnTo>
                <a:lnTo>
                  <a:pt x="4939857" y="984433"/>
                </a:lnTo>
                <a:lnTo>
                  <a:pt x="4946160" y="981165"/>
                </a:lnTo>
                <a:lnTo>
                  <a:pt x="4945110" y="979537"/>
                </a:lnTo>
                <a:lnTo>
                  <a:pt x="4939332" y="980080"/>
                </a:lnTo>
                <a:lnTo>
                  <a:pt x="4937756" y="978991"/>
                </a:lnTo>
                <a:lnTo>
                  <a:pt x="4941958" y="977904"/>
                </a:lnTo>
                <a:close/>
                <a:moveTo>
                  <a:pt x="4141955" y="971525"/>
                </a:moveTo>
                <a:lnTo>
                  <a:pt x="4144963" y="971979"/>
                </a:lnTo>
                <a:lnTo>
                  <a:pt x="4141454" y="974244"/>
                </a:lnTo>
                <a:lnTo>
                  <a:pt x="4135438" y="974696"/>
                </a:lnTo>
                <a:lnTo>
                  <a:pt x="4136942" y="971979"/>
                </a:lnTo>
                <a:close/>
                <a:moveTo>
                  <a:pt x="4199972" y="949296"/>
                </a:moveTo>
                <a:lnTo>
                  <a:pt x="4201523" y="950762"/>
                </a:lnTo>
                <a:lnTo>
                  <a:pt x="4201523" y="953693"/>
                </a:lnTo>
                <a:lnTo>
                  <a:pt x="4205657" y="951739"/>
                </a:lnTo>
                <a:lnTo>
                  <a:pt x="4215995" y="952228"/>
                </a:lnTo>
                <a:lnTo>
                  <a:pt x="4220646" y="949296"/>
                </a:lnTo>
                <a:lnTo>
                  <a:pt x="4221163" y="952228"/>
                </a:lnTo>
                <a:lnTo>
                  <a:pt x="4214444" y="955649"/>
                </a:lnTo>
                <a:lnTo>
                  <a:pt x="4205657" y="955649"/>
                </a:lnTo>
                <a:lnTo>
                  <a:pt x="4198938" y="953206"/>
                </a:lnTo>
                <a:close/>
                <a:moveTo>
                  <a:pt x="4288367" y="939756"/>
                </a:moveTo>
                <a:lnTo>
                  <a:pt x="4295246" y="939756"/>
                </a:lnTo>
                <a:lnTo>
                  <a:pt x="4300538" y="941341"/>
                </a:lnTo>
                <a:lnTo>
                  <a:pt x="4300538" y="943459"/>
                </a:lnTo>
                <a:lnTo>
                  <a:pt x="4294717" y="942400"/>
                </a:lnTo>
                <a:lnTo>
                  <a:pt x="4287838" y="941341"/>
                </a:lnTo>
                <a:lnTo>
                  <a:pt x="4287838" y="944516"/>
                </a:lnTo>
                <a:lnTo>
                  <a:pt x="4286250" y="942400"/>
                </a:lnTo>
                <a:close/>
                <a:moveTo>
                  <a:pt x="4573589" y="938184"/>
                </a:moveTo>
                <a:lnTo>
                  <a:pt x="4573060" y="941359"/>
                </a:lnTo>
                <a:lnTo>
                  <a:pt x="4567768" y="944534"/>
                </a:lnTo>
                <a:lnTo>
                  <a:pt x="4565651" y="943263"/>
                </a:lnTo>
                <a:lnTo>
                  <a:pt x="4568297" y="939455"/>
                </a:lnTo>
                <a:close/>
                <a:moveTo>
                  <a:pt x="4237282" y="934991"/>
                </a:moveTo>
                <a:lnTo>
                  <a:pt x="4242167" y="938724"/>
                </a:lnTo>
                <a:lnTo>
                  <a:pt x="4246563" y="940129"/>
                </a:lnTo>
                <a:lnTo>
                  <a:pt x="4243632" y="942929"/>
                </a:lnTo>
                <a:lnTo>
                  <a:pt x="4238748" y="938259"/>
                </a:lnTo>
                <a:lnTo>
                  <a:pt x="4237282" y="936391"/>
                </a:lnTo>
                <a:lnTo>
                  <a:pt x="4236794" y="938259"/>
                </a:lnTo>
                <a:lnTo>
                  <a:pt x="4233863" y="938724"/>
                </a:lnTo>
                <a:lnTo>
                  <a:pt x="4234352" y="936391"/>
                </a:lnTo>
                <a:close/>
                <a:moveTo>
                  <a:pt x="4287655" y="930247"/>
                </a:moveTo>
                <a:lnTo>
                  <a:pt x="4292601" y="930247"/>
                </a:lnTo>
                <a:lnTo>
                  <a:pt x="4288754" y="932891"/>
                </a:lnTo>
                <a:lnTo>
                  <a:pt x="4278313" y="935012"/>
                </a:lnTo>
                <a:lnTo>
                  <a:pt x="4279962" y="931304"/>
                </a:lnTo>
                <a:close/>
                <a:moveTo>
                  <a:pt x="4262223" y="925466"/>
                </a:moveTo>
                <a:lnTo>
                  <a:pt x="4271371" y="928487"/>
                </a:lnTo>
                <a:lnTo>
                  <a:pt x="4268142" y="930500"/>
                </a:lnTo>
                <a:lnTo>
                  <a:pt x="4269757" y="935033"/>
                </a:lnTo>
                <a:lnTo>
                  <a:pt x="4271371" y="938551"/>
                </a:lnTo>
                <a:lnTo>
                  <a:pt x="4268142" y="938050"/>
                </a:lnTo>
                <a:lnTo>
                  <a:pt x="4264376" y="939561"/>
                </a:lnTo>
                <a:lnTo>
                  <a:pt x="4264376" y="943083"/>
                </a:lnTo>
                <a:lnTo>
                  <a:pt x="4271371" y="943083"/>
                </a:lnTo>
                <a:lnTo>
                  <a:pt x="4275138" y="943083"/>
                </a:lnTo>
                <a:lnTo>
                  <a:pt x="4272986" y="946102"/>
                </a:lnTo>
                <a:lnTo>
                  <a:pt x="4265452" y="943587"/>
                </a:lnTo>
                <a:lnTo>
                  <a:pt x="4261147" y="943083"/>
                </a:lnTo>
                <a:lnTo>
                  <a:pt x="4262223" y="941069"/>
                </a:lnTo>
                <a:lnTo>
                  <a:pt x="4262223" y="938551"/>
                </a:lnTo>
                <a:lnTo>
                  <a:pt x="4258994" y="940063"/>
                </a:lnTo>
                <a:lnTo>
                  <a:pt x="4255765" y="936543"/>
                </a:lnTo>
                <a:lnTo>
                  <a:pt x="4252537" y="935033"/>
                </a:lnTo>
                <a:lnTo>
                  <a:pt x="4251998" y="937044"/>
                </a:lnTo>
                <a:lnTo>
                  <a:pt x="4250384" y="938551"/>
                </a:lnTo>
                <a:lnTo>
                  <a:pt x="4247155" y="938551"/>
                </a:lnTo>
                <a:lnTo>
                  <a:pt x="4244465" y="936543"/>
                </a:lnTo>
                <a:lnTo>
                  <a:pt x="4243388" y="933523"/>
                </a:lnTo>
                <a:lnTo>
                  <a:pt x="4251460" y="934531"/>
                </a:lnTo>
                <a:lnTo>
                  <a:pt x="4258456" y="931507"/>
                </a:lnTo>
                <a:lnTo>
                  <a:pt x="4258994" y="936038"/>
                </a:lnTo>
                <a:lnTo>
                  <a:pt x="4263837" y="935033"/>
                </a:lnTo>
                <a:lnTo>
                  <a:pt x="4266528" y="936543"/>
                </a:lnTo>
                <a:lnTo>
                  <a:pt x="4264376" y="932010"/>
                </a:lnTo>
                <a:lnTo>
                  <a:pt x="4267604" y="929496"/>
                </a:lnTo>
                <a:lnTo>
                  <a:pt x="4266528" y="927982"/>
                </a:lnTo>
                <a:lnTo>
                  <a:pt x="4262223" y="927982"/>
                </a:lnTo>
                <a:close/>
                <a:moveTo>
                  <a:pt x="4354900" y="923898"/>
                </a:moveTo>
                <a:lnTo>
                  <a:pt x="4363653" y="926279"/>
                </a:lnTo>
                <a:lnTo>
                  <a:pt x="4368801" y="923898"/>
                </a:lnTo>
                <a:lnTo>
                  <a:pt x="4368286" y="926872"/>
                </a:lnTo>
                <a:lnTo>
                  <a:pt x="4363653" y="928658"/>
                </a:lnTo>
                <a:lnTo>
                  <a:pt x="4354385" y="926872"/>
                </a:lnTo>
                <a:lnTo>
                  <a:pt x="4349751" y="926872"/>
                </a:lnTo>
                <a:close/>
                <a:moveTo>
                  <a:pt x="4297892" y="923898"/>
                </a:moveTo>
                <a:lnTo>
                  <a:pt x="4300009" y="925803"/>
                </a:lnTo>
                <a:lnTo>
                  <a:pt x="4305301" y="924374"/>
                </a:lnTo>
                <a:lnTo>
                  <a:pt x="4308476" y="924850"/>
                </a:lnTo>
                <a:lnTo>
                  <a:pt x="4304772" y="927707"/>
                </a:lnTo>
                <a:lnTo>
                  <a:pt x="4298422" y="928658"/>
                </a:lnTo>
                <a:lnTo>
                  <a:pt x="4297363" y="925803"/>
                </a:lnTo>
                <a:close/>
                <a:moveTo>
                  <a:pt x="4267933" y="917549"/>
                </a:moveTo>
                <a:lnTo>
                  <a:pt x="4283320" y="923898"/>
                </a:lnTo>
                <a:lnTo>
                  <a:pt x="4291013" y="925485"/>
                </a:lnTo>
                <a:lnTo>
                  <a:pt x="4283869" y="927073"/>
                </a:lnTo>
                <a:lnTo>
                  <a:pt x="4269032" y="923368"/>
                </a:lnTo>
                <a:lnTo>
                  <a:pt x="4262438" y="919135"/>
                </a:lnTo>
                <a:close/>
                <a:moveTo>
                  <a:pt x="4681379" y="917531"/>
                </a:moveTo>
                <a:lnTo>
                  <a:pt x="4684713" y="918027"/>
                </a:lnTo>
                <a:lnTo>
                  <a:pt x="4682808" y="920507"/>
                </a:lnTo>
                <a:lnTo>
                  <a:pt x="4676617" y="922494"/>
                </a:lnTo>
                <a:lnTo>
                  <a:pt x="4675664" y="925469"/>
                </a:lnTo>
                <a:lnTo>
                  <a:pt x="4675188" y="922494"/>
                </a:lnTo>
                <a:close/>
                <a:moveTo>
                  <a:pt x="4398434" y="915959"/>
                </a:moveTo>
                <a:lnTo>
                  <a:pt x="4397376" y="918124"/>
                </a:lnTo>
                <a:lnTo>
                  <a:pt x="4398963" y="920723"/>
                </a:lnTo>
                <a:lnTo>
                  <a:pt x="4394201" y="920290"/>
                </a:lnTo>
                <a:lnTo>
                  <a:pt x="4392613" y="916394"/>
                </a:lnTo>
                <a:close/>
                <a:moveTo>
                  <a:pt x="4379468" y="915940"/>
                </a:moveTo>
                <a:lnTo>
                  <a:pt x="4380040" y="916396"/>
                </a:lnTo>
                <a:lnTo>
                  <a:pt x="4380040" y="919572"/>
                </a:lnTo>
                <a:lnTo>
                  <a:pt x="4388041" y="918213"/>
                </a:lnTo>
                <a:lnTo>
                  <a:pt x="4392613" y="918213"/>
                </a:lnTo>
                <a:lnTo>
                  <a:pt x="4390899" y="920478"/>
                </a:lnTo>
                <a:lnTo>
                  <a:pt x="4389756" y="922291"/>
                </a:lnTo>
                <a:lnTo>
                  <a:pt x="4385755" y="921838"/>
                </a:lnTo>
                <a:lnTo>
                  <a:pt x="4378325" y="919118"/>
                </a:lnTo>
                <a:close/>
                <a:moveTo>
                  <a:pt x="4413353" y="911172"/>
                </a:moveTo>
                <a:lnTo>
                  <a:pt x="4416425" y="915146"/>
                </a:lnTo>
                <a:lnTo>
                  <a:pt x="4412841" y="915146"/>
                </a:lnTo>
                <a:lnTo>
                  <a:pt x="4410280" y="912663"/>
                </a:lnTo>
                <a:lnTo>
                  <a:pt x="4408232" y="914153"/>
                </a:lnTo>
                <a:lnTo>
                  <a:pt x="4409768" y="918620"/>
                </a:lnTo>
                <a:lnTo>
                  <a:pt x="4404647" y="919120"/>
                </a:lnTo>
                <a:lnTo>
                  <a:pt x="4407208" y="916639"/>
                </a:lnTo>
                <a:lnTo>
                  <a:pt x="4402087" y="915146"/>
                </a:lnTo>
                <a:lnTo>
                  <a:pt x="4400550" y="912166"/>
                </a:lnTo>
                <a:lnTo>
                  <a:pt x="4405159" y="912663"/>
                </a:lnTo>
                <a:close/>
                <a:moveTo>
                  <a:pt x="4787901" y="908018"/>
                </a:moveTo>
                <a:lnTo>
                  <a:pt x="4793722" y="910064"/>
                </a:lnTo>
                <a:lnTo>
                  <a:pt x="4795838" y="908697"/>
                </a:lnTo>
                <a:lnTo>
                  <a:pt x="4791605" y="912783"/>
                </a:lnTo>
                <a:lnTo>
                  <a:pt x="4786313" y="910740"/>
                </a:lnTo>
                <a:close/>
                <a:moveTo>
                  <a:pt x="4335850" y="907998"/>
                </a:moveTo>
                <a:lnTo>
                  <a:pt x="4339103" y="910505"/>
                </a:lnTo>
                <a:lnTo>
                  <a:pt x="4341813" y="914016"/>
                </a:lnTo>
                <a:lnTo>
                  <a:pt x="4329346" y="915523"/>
                </a:lnTo>
                <a:lnTo>
                  <a:pt x="4319588" y="917531"/>
                </a:lnTo>
                <a:lnTo>
                  <a:pt x="4321214" y="914016"/>
                </a:lnTo>
                <a:lnTo>
                  <a:pt x="4321214" y="910505"/>
                </a:lnTo>
                <a:lnTo>
                  <a:pt x="4326093" y="909506"/>
                </a:lnTo>
                <a:lnTo>
                  <a:pt x="4324467" y="911007"/>
                </a:lnTo>
                <a:lnTo>
                  <a:pt x="4322299" y="911508"/>
                </a:lnTo>
                <a:lnTo>
                  <a:pt x="4324467" y="914016"/>
                </a:lnTo>
                <a:lnTo>
                  <a:pt x="4334766" y="911508"/>
                </a:lnTo>
                <a:close/>
                <a:moveTo>
                  <a:pt x="977245" y="905196"/>
                </a:moveTo>
                <a:lnTo>
                  <a:pt x="977816" y="913796"/>
                </a:lnTo>
                <a:lnTo>
                  <a:pt x="979762" y="907634"/>
                </a:lnTo>
                <a:close/>
                <a:moveTo>
                  <a:pt x="4473576" y="903258"/>
                </a:moveTo>
                <a:lnTo>
                  <a:pt x="4471909" y="905643"/>
                </a:lnTo>
                <a:lnTo>
                  <a:pt x="4465241" y="908017"/>
                </a:lnTo>
                <a:lnTo>
                  <a:pt x="4462463" y="907056"/>
                </a:lnTo>
                <a:lnTo>
                  <a:pt x="4466353" y="904689"/>
                </a:lnTo>
                <a:close/>
                <a:moveTo>
                  <a:pt x="4361050" y="903258"/>
                </a:moveTo>
                <a:lnTo>
                  <a:pt x="4363851" y="907486"/>
                </a:lnTo>
                <a:lnTo>
                  <a:pt x="4367213" y="905375"/>
                </a:lnTo>
                <a:lnTo>
                  <a:pt x="4364972" y="911191"/>
                </a:lnTo>
                <a:lnTo>
                  <a:pt x="4359369" y="914368"/>
                </a:lnTo>
                <a:lnTo>
                  <a:pt x="4359929" y="912779"/>
                </a:lnTo>
                <a:lnTo>
                  <a:pt x="4359929" y="910137"/>
                </a:lnTo>
                <a:lnTo>
                  <a:pt x="4357688" y="910137"/>
                </a:lnTo>
                <a:lnTo>
                  <a:pt x="4357688" y="908549"/>
                </a:lnTo>
                <a:lnTo>
                  <a:pt x="4359929" y="905904"/>
                </a:lnTo>
                <a:lnTo>
                  <a:pt x="4358249" y="905375"/>
                </a:lnTo>
                <a:close/>
                <a:moveTo>
                  <a:pt x="4434022" y="903241"/>
                </a:moveTo>
                <a:lnTo>
                  <a:pt x="4437090" y="904347"/>
                </a:lnTo>
                <a:lnTo>
                  <a:pt x="4439646" y="904347"/>
                </a:lnTo>
                <a:lnTo>
                  <a:pt x="4439135" y="905452"/>
                </a:lnTo>
                <a:lnTo>
                  <a:pt x="4436067" y="905452"/>
                </a:lnTo>
                <a:lnTo>
                  <a:pt x="4439135" y="907092"/>
                </a:lnTo>
                <a:lnTo>
                  <a:pt x="4448848" y="909866"/>
                </a:lnTo>
                <a:lnTo>
                  <a:pt x="4450382" y="907092"/>
                </a:lnTo>
                <a:lnTo>
                  <a:pt x="4452938" y="908206"/>
                </a:lnTo>
                <a:lnTo>
                  <a:pt x="4451405" y="910413"/>
                </a:lnTo>
                <a:lnTo>
                  <a:pt x="4450893" y="913728"/>
                </a:lnTo>
                <a:lnTo>
                  <a:pt x="4444247" y="914281"/>
                </a:lnTo>
                <a:lnTo>
                  <a:pt x="4444758" y="910970"/>
                </a:lnTo>
                <a:lnTo>
                  <a:pt x="4442202" y="908206"/>
                </a:lnTo>
                <a:lnTo>
                  <a:pt x="4439646" y="909866"/>
                </a:lnTo>
                <a:lnTo>
                  <a:pt x="4439135" y="915940"/>
                </a:lnTo>
                <a:lnTo>
                  <a:pt x="4435556" y="915940"/>
                </a:lnTo>
                <a:lnTo>
                  <a:pt x="4436067" y="912622"/>
                </a:lnTo>
                <a:lnTo>
                  <a:pt x="4437601" y="910413"/>
                </a:lnTo>
                <a:lnTo>
                  <a:pt x="4434534" y="913728"/>
                </a:lnTo>
                <a:lnTo>
                  <a:pt x="4426354" y="914281"/>
                </a:lnTo>
                <a:lnTo>
                  <a:pt x="4422775" y="912622"/>
                </a:lnTo>
                <a:lnTo>
                  <a:pt x="4424309" y="909866"/>
                </a:lnTo>
                <a:lnTo>
                  <a:pt x="4428910" y="910413"/>
                </a:lnTo>
                <a:lnTo>
                  <a:pt x="4430955" y="910970"/>
                </a:lnTo>
                <a:lnTo>
                  <a:pt x="4433000" y="907092"/>
                </a:lnTo>
                <a:close/>
                <a:moveTo>
                  <a:pt x="4494925" y="901674"/>
                </a:moveTo>
                <a:lnTo>
                  <a:pt x="4499305" y="904318"/>
                </a:lnTo>
                <a:lnTo>
                  <a:pt x="4504779" y="903258"/>
                </a:lnTo>
                <a:lnTo>
                  <a:pt x="4505326" y="908017"/>
                </a:lnTo>
                <a:lnTo>
                  <a:pt x="4499305" y="905375"/>
                </a:lnTo>
                <a:lnTo>
                  <a:pt x="4489451" y="906954"/>
                </a:lnTo>
                <a:lnTo>
                  <a:pt x="4490546" y="904846"/>
                </a:lnTo>
                <a:lnTo>
                  <a:pt x="4496020" y="904846"/>
                </a:lnTo>
                <a:close/>
                <a:moveTo>
                  <a:pt x="4489451" y="900087"/>
                </a:moveTo>
                <a:lnTo>
                  <a:pt x="4487253" y="903258"/>
                </a:lnTo>
                <a:lnTo>
                  <a:pt x="4488902" y="907487"/>
                </a:lnTo>
                <a:lnTo>
                  <a:pt x="4486154" y="905904"/>
                </a:lnTo>
                <a:lnTo>
                  <a:pt x="4482307" y="908549"/>
                </a:lnTo>
                <a:lnTo>
                  <a:pt x="4481758" y="911191"/>
                </a:lnTo>
                <a:lnTo>
                  <a:pt x="4479010" y="911191"/>
                </a:lnTo>
                <a:lnTo>
                  <a:pt x="4477361" y="905904"/>
                </a:lnTo>
                <a:lnTo>
                  <a:pt x="4475163" y="905904"/>
                </a:lnTo>
                <a:lnTo>
                  <a:pt x="4481758" y="902203"/>
                </a:lnTo>
                <a:close/>
                <a:moveTo>
                  <a:pt x="4377797" y="900085"/>
                </a:moveTo>
                <a:lnTo>
                  <a:pt x="4379914" y="900651"/>
                </a:lnTo>
                <a:lnTo>
                  <a:pt x="4379385" y="906323"/>
                </a:lnTo>
                <a:lnTo>
                  <a:pt x="4375151" y="908017"/>
                </a:lnTo>
                <a:lnTo>
                  <a:pt x="4375151" y="905184"/>
                </a:lnTo>
                <a:lnTo>
                  <a:pt x="4378327" y="905184"/>
                </a:lnTo>
                <a:lnTo>
                  <a:pt x="4377797" y="902353"/>
                </a:lnTo>
                <a:lnTo>
                  <a:pt x="4376210" y="901786"/>
                </a:lnTo>
                <a:close/>
                <a:moveTo>
                  <a:pt x="4463678" y="898498"/>
                </a:moveTo>
                <a:lnTo>
                  <a:pt x="4470401" y="898498"/>
                </a:lnTo>
                <a:lnTo>
                  <a:pt x="4468720" y="900767"/>
                </a:lnTo>
                <a:lnTo>
                  <a:pt x="4463678" y="901674"/>
                </a:lnTo>
                <a:lnTo>
                  <a:pt x="4460876" y="900314"/>
                </a:lnTo>
                <a:close/>
                <a:moveTo>
                  <a:pt x="971551" y="898080"/>
                </a:moveTo>
                <a:lnTo>
                  <a:pt x="972730" y="902060"/>
                </a:lnTo>
                <a:lnTo>
                  <a:pt x="964671" y="915959"/>
                </a:lnTo>
                <a:lnTo>
                  <a:pt x="955386" y="934420"/>
                </a:lnTo>
                <a:lnTo>
                  <a:pt x="970649" y="936493"/>
                </a:lnTo>
                <a:lnTo>
                  <a:pt x="977728" y="914076"/>
                </a:lnTo>
                <a:lnTo>
                  <a:pt x="976313" y="905440"/>
                </a:lnTo>
                <a:lnTo>
                  <a:pt x="975340" y="903932"/>
                </a:lnTo>
                <a:lnTo>
                  <a:pt x="975498" y="903505"/>
                </a:lnTo>
                <a:lnTo>
                  <a:pt x="974336" y="902383"/>
                </a:lnTo>
                <a:lnTo>
                  <a:pt x="975340" y="903932"/>
                </a:lnTo>
                <a:lnTo>
                  <a:pt x="974196" y="907004"/>
                </a:lnTo>
                <a:lnTo>
                  <a:pt x="972730" y="902060"/>
                </a:lnTo>
                <a:lnTo>
                  <a:pt x="973390" y="900922"/>
                </a:lnTo>
                <a:lnTo>
                  <a:pt x="974121" y="902050"/>
                </a:lnTo>
                <a:lnTo>
                  <a:pt x="973591" y="900577"/>
                </a:lnTo>
                <a:lnTo>
                  <a:pt x="973390" y="900922"/>
                </a:lnTo>
                <a:close/>
                <a:moveTo>
                  <a:pt x="4508500" y="896891"/>
                </a:moveTo>
                <a:lnTo>
                  <a:pt x="4511880" y="897370"/>
                </a:lnTo>
                <a:lnTo>
                  <a:pt x="4513007" y="900228"/>
                </a:lnTo>
                <a:lnTo>
                  <a:pt x="4514133" y="898321"/>
                </a:lnTo>
                <a:lnTo>
                  <a:pt x="4518640" y="896891"/>
                </a:lnTo>
                <a:lnTo>
                  <a:pt x="4520893" y="900704"/>
                </a:lnTo>
                <a:lnTo>
                  <a:pt x="4525963" y="903083"/>
                </a:lnTo>
                <a:lnTo>
                  <a:pt x="4524273" y="904509"/>
                </a:lnTo>
                <a:lnTo>
                  <a:pt x="4522583" y="906423"/>
                </a:lnTo>
                <a:lnTo>
                  <a:pt x="4519203" y="903083"/>
                </a:lnTo>
                <a:lnTo>
                  <a:pt x="4511880" y="900704"/>
                </a:lnTo>
                <a:close/>
                <a:moveTo>
                  <a:pt x="4505233" y="896891"/>
                </a:moveTo>
                <a:lnTo>
                  <a:pt x="4505233" y="900312"/>
                </a:lnTo>
                <a:lnTo>
                  <a:pt x="4508034" y="900802"/>
                </a:lnTo>
                <a:lnTo>
                  <a:pt x="4508501" y="903241"/>
                </a:lnTo>
                <a:lnTo>
                  <a:pt x="4506167" y="902263"/>
                </a:lnTo>
                <a:lnTo>
                  <a:pt x="4505233" y="900802"/>
                </a:lnTo>
                <a:lnTo>
                  <a:pt x="4502431" y="900802"/>
                </a:lnTo>
                <a:lnTo>
                  <a:pt x="4501964" y="903241"/>
                </a:lnTo>
                <a:lnTo>
                  <a:pt x="4500563" y="901777"/>
                </a:lnTo>
                <a:lnTo>
                  <a:pt x="4503365" y="897382"/>
                </a:lnTo>
                <a:close/>
                <a:moveTo>
                  <a:pt x="4550717" y="892146"/>
                </a:moveTo>
                <a:lnTo>
                  <a:pt x="4557713" y="893613"/>
                </a:lnTo>
                <a:lnTo>
                  <a:pt x="4550179" y="897032"/>
                </a:lnTo>
                <a:lnTo>
                  <a:pt x="4539417" y="903379"/>
                </a:lnTo>
                <a:lnTo>
                  <a:pt x="4532421" y="904846"/>
                </a:lnTo>
                <a:lnTo>
                  <a:pt x="4528116" y="904359"/>
                </a:lnTo>
                <a:lnTo>
                  <a:pt x="4530806" y="901429"/>
                </a:lnTo>
                <a:lnTo>
                  <a:pt x="4536726" y="901429"/>
                </a:lnTo>
                <a:lnTo>
                  <a:pt x="4532959" y="898498"/>
                </a:lnTo>
                <a:lnTo>
                  <a:pt x="4525963" y="899964"/>
                </a:lnTo>
                <a:lnTo>
                  <a:pt x="4532421" y="896543"/>
                </a:lnTo>
                <a:close/>
                <a:moveTo>
                  <a:pt x="4443414" y="892144"/>
                </a:moveTo>
                <a:lnTo>
                  <a:pt x="4442869" y="895325"/>
                </a:lnTo>
                <a:lnTo>
                  <a:pt x="4429226" y="898498"/>
                </a:lnTo>
                <a:lnTo>
                  <a:pt x="4425951" y="898047"/>
                </a:lnTo>
                <a:lnTo>
                  <a:pt x="4433046" y="895325"/>
                </a:lnTo>
                <a:close/>
                <a:moveTo>
                  <a:pt x="4596987" y="888953"/>
                </a:moveTo>
                <a:lnTo>
                  <a:pt x="4599886" y="888953"/>
                </a:lnTo>
                <a:lnTo>
                  <a:pt x="4603268" y="889518"/>
                </a:lnTo>
                <a:lnTo>
                  <a:pt x="4603751" y="892921"/>
                </a:lnTo>
                <a:lnTo>
                  <a:pt x="4602785" y="892921"/>
                </a:lnTo>
                <a:lnTo>
                  <a:pt x="4602785" y="891221"/>
                </a:lnTo>
                <a:lnTo>
                  <a:pt x="4601335" y="893494"/>
                </a:lnTo>
                <a:lnTo>
                  <a:pt x="4600369" y="896894"/>
                </a:lnTo>
                <a:lnTo>
                  <a:pt x="4598920" y="896326"/>
                </a:lnTo>
                <a:lnTo>
                  <a:pt x="4599886" y="895193"/>
                </a:lnTo>
                <a:lnTo>
                  <a:pt x="4598436" y="891791"/>
                </a:lnTo>
                <a:lnTo>
                  <a:pt x="4595054" y="894626"/>
                </a:lnTo>
                <a:lnTo>
                  <a:pt x="4592638" y="893494"/>
                </a:lnTo>
                <a:lnTo>
                  <a:pt x="4597470" y="891791"/>
                </a:lnTo>
                <a:close/>
                <a:moveTo>
                  <a:pt x="4567238" y="887365"/>
                </a:moveTo>
                <a:lnTo>
                  <a:pt x="4580996" y="888953"/>
                </a:lnTo>
                <a:lnTo>
                  <a:pt x="4589463" y="891599"/>
                </a:lnTo>
                <a:lnTo>
                  <a:pt x="4588405" y="895835"/>
                </a:lnTo>
                <a:lnTo>
                  <a:pt x="4586288" y="897950"/>
                </a:lnTo>
                <a:lnTo>
                  <a:pt x="4584701" y="894778"/>
                </a:lnTo>
                <a:lnTo>
                  <a:pt x="4576234" y="894249"/>
                </a:lnTo>
                <a:lnTo>
                  <a:pt x="4561946" y="897950"/>
                </a:lnTo>
                <a:lnTo>
                  <a:pt x="4555596" y="901654"/>
                </a:lnTo>
                <a:lnTo>
                  <a:pt x="4551363" y="901654"/>
                </a:lnTo>
                <a:lnTo>
                  <a:pt x="4549775" y="897950"/>
                </a:lnTo>
                <a:lnTo>
                  <a:pt x="4555596" y="896362"/>
                </a:lnTo>
                <a:lnTo>
                  <a:pt x="4560359" y="893184"/>
                </a:lnTo>
                <a:lnTo>
                  <a:pt x="4559300" y="892655"/>
                </a:lnTo>
                <a:lnTo>
                  <a:pt x="4557184" y="892655"/>
                </a:lnTo>
                <a:lnTo>
                  <a:pt x="4560359" y="889480"/>
                </a:lnTo>
                <a:close/>
                <a:moveTo>
                  <a:pt x="4672014" y="881035"/>
                </a:moveTo>
                <a:lnTo>
                  <a:pt x="4678893" y="882766"/>
                </a:lnTo>
                <a:lnTo>
                  <a:pt x="4679951" y="884497"/>
                </a:lnTo>
                <a:lnTo>
                  <a:pt x="4678893" y="886229"/>
                </a:lnTo>
                <a:lnTo>
                  <a:pt x="4677835" y="887383"/>
                </a:lnTo>
                <a:lnTo>
                  <a:pt x="4674130" y="884497"/>
                </a:lnTo>
                <a:lnTo>
                  <a:pt x="4670426" y="883342"/>
                </a:lnTo>
                <a:close/>
                <a:moveTo>
                  <a:pt x="4722813" y="873081"/>
                </a:moveTo>
                <a:lnTo>
                  <a:pt x="4718051" y="876785"/>
                </a:lnTo>
                <a:lnTo>
                  <a:pt x="4710113" y="877843"/>
                </a:lnTo>
                <a:lnTo>
                  <a:pt x="4715934" y="874668"/>
                </a:lnTo>
                <a:close/>
                <a:moveTo>
                  <a:pt x="4745039" y="869918"/>
                </a:moveTo>
                <a:lnTo>
                  <a:pt x="4744510" y="873098"/>
                </a:lnTo>
                <a:lnTo>
                  <a:pt x="4735514" y="874686"/>
                </a:lnTo>
                <a:lnTo>
                  <a:pt x="4733926" y="871508"/>
                </a:lnTo>
                <a:lnTo>
                  <a:pt x="4739218" y="871508"/>
                </a:lnTo>
                <a:close/>
                <a:moveTo>
                  <a:pt x="4750548" y="868333"/>
                </a:moveTo>
                <a:lnTo>
                  <a:pt x="4754283" y="870374"/>
                </a:lnTo>
                <a:lnTo>
                  <a:pt x="4755217" y="868333"/>
                </a:lnTo>
                <a:lnTo>
                  <a:pt x="4756151" y="869012"/>
                </a:lnTo>
                <a:lnTo>
                  <a:pt x="4755217" y="871055"/>
                </a:lnTo>
                <a:lnTo>
                  <a:pt x="4751482" y="873098"/>
                </a:lnTo>
                <a:lnTo>
                  <a:pt x="4748213" y="871055"/>
                </a:lnTo>
                <a:lnTo>
                  <a:pt x="4748213" y="869012"/>
                </a:lnTo>
                <a:close/>
                <a:moveTo>
                  <a:pt x="4555163" y="868332"/>
                </a:moveTo>
                <a:lnTo>
                  <a:pt x="4556694" y="870572"/>
                </a:lnTo>
                <a:lnTo>
                  <a:pt x="4557714" y="873936"/>
                </a:lnTo>
                <a:lnTo>
                  <a:pt x="4553632" y="871693"/>
                </a:lnTo>
                <a:lnTo>
                  <a:pt x="4546488" y="874497"/>
                </a:lnTo>
                <a:lnTo>
                  <a:pt x="4543426" y="877860"/>
                </a:lnTo>
                <a:lnTo>
                  <a:pt x="4544957" y="874497"/>
                </a:lnTo>
                <a:lnTo>
                  <a:pt x="4544447" y="871693"/>
                </a:lnTo>
                <a:lnTo>
                  <a:pt x="4551081" y="870572"/>
                </a:lnTo>
                <a:close/>
                <a:moveTo>
                  <a:pt x="4597401" y="863569"/>
                </a:moveTo>
                <a:lnTo>
                  <a:pt x="4604518" y="865157"/>
                </a:lnTo>
                <a:lnTo>
                  <a:pt x="4613276" y="865157"/>
                </a:lnTo>
                <a:lnTo>
                  <a:pt x="4610539" y="866746"/>
                </a:lnTo>
                <a:lnTo>
                  <a:pt x="4600138" y="865686"/>
                </a:lnTo>
                <a:close/>
                <a:moveTo>
                  <a:pt x="4772026" y="847688"/>
                </a:moveTo>
                <a:lnTo>
                  <a:pt x="4768517" y="851774"/>
                </a:lnTo>
                <a:lnTo>
                  <a:pt x="4762083" y="852455"/>
                </a:lnTo>
                <a:lnTo>
                  <a:pt x="4760913" y="848367"/>
                </a:lnTo>
                <a:lnTo>
                  <a:pt x="4768517" y="848367"/>
                </a:lnTo>
                <a:close/>
                <a:moveTo>
                  <a:pt x="4799013" y="842931"/>
                </a:moveTo>
                <a:lnTo>
                  <a:pt x="4799013" y="846261"/>
                </a:lnTo>
                <a:lnTo>
                  <a:pt x="4793152" y="847688"/>
                </a:lnTo>
                <a:lnTo>
                  <a:pt x="4792663" y="844358"/>
                </a:lnTo>
                <a:close/>
                <a:moveTo>
                  <a:pt x="5260976" y="828629"/>
                </a:moveTo>
                <a:lnTo>
                  <a:pt x="5265738" y="829156"/>
                </a:lnTo>
                <a:lnTo>
                  <a:pt x="5263092" y="830215"/>
                </a:lnTo>
                <a:lnTo>
                  <a:pt x="5249334" y="830747"/>
                </a:lnTo>
                <a:lnTo>
                  <a:pt x="5245629" y="833397"/>
                </a:lnTo>
                <a:lnTo>
                  <a:pt x="5245100" y="831810"/>
                </a:lnTo>
                <a:lnTo>
                  <a:pt x="5248805" y="829156"/>
                </a:lnTo>
                <a:close/>
                <a:moveTo>
                  <a:pt x="969796" y="825503"/>
                </a:moveTo>
                <a:lnTo>
                  <a:pt x="971551" y="828585"/>
                </a:lnTo>
                <a:lnTo>
                  <a:pt x="968627" y="837326"/>
                </a:lnTo>
                <a:lnTo>
                  <a:pt x="964532" y="842963"/>
                </a:lnTo>
                <a:lnTo>
                  <a:pt x="961023" y="842453"/>
                </a:lnTo>
                <a:lnTo>
                  <a:pt x="960438" y="837326"/>
                </a:lnTo>
                <a:lnTo>
                  <a:pt x="962778" y="833734"/>
                </a:lnTo>
                <a:close/>
                <a:moveTo>
                  <a:pt x="971551" y="822334"/>
                </a:moveTo>
                <a:lnTo>
                  <a:pt x="969963" y="825503"/>
                </a:lnTo>
                <a:lnTo>
                  <a:pt x="969963" y="824597"/>
                </a:lnTo>
                <a:lnTo>
                  <a:pt x="969963" y="824144"/>
                </a:lnTo>
                <a:close/>
                <a:moveTo>
                  <a:pt x="4913518" y="807994"/>
                </a:moveTo>
                <a:lnTo>
                  <a:pt x="4923095" y="809582"/>
                </a:lnTo>
                <a:lnTo>
                  <a:pt x="4927601" y="809582"/>
                </a:lnTo>
                <a:lnTo>
                  <a:pt x="4922531" y="811168"/>
                </a:lnTo>
                <a:lnTo>
                  <a:pt x="4910138" y="810111"/>
                </a:lnTo>
                <a:close/>
                <a:moveTo>
                  <a:pt x="4670955" y="800078"/>
                </a:moveTo>
                <a:lnTo>
                  <a:pt x="4673601" y="800553"/>
                </a:lnTo>
                <a:lnTo>
                  <a:pt x="4670955" y="803413"/>
                </a:lnTo>
                <a:lnTo>
                  <a:pt x="4665663" y="804840"/>
                </a:lnTo>
                <a:lnTo>
                  <a:pt x="4665663" y="801506"/>
                </a:lnTo>
                <a:close/>
                <a:moveTo>
                  <a:pt x="796673" y="797102"/>
                </a:moveTo>
                <a:lnTo>
                  <a:pt x="797984" y="810517"/>
                </a:lnTo>
                <a:lnTo>
                  <a:pt x="796819" y="822737"/>
                </a:lnTo>
                <a:lnTo>
                  <a:pt x="829733" y="833451"/>
                </a:lnTo>
                <a:lnTo>
                  <a:pt x="831850" y="833451"/>
                </a:lnTo>
                <a:lnTo>
                  <a:pt x="831850" y="835562"/>
                </a:lnTo>
                <a:lnTo>
                  <a:pt x="831321" y="838213"/>
                </a:lnTo>
                <a:lnTo>
                  <a:pt x="829204" y="838213"/>
                </a:lnTo>
                <a:lnTo>
                  <a:pt x="794808" y="838213"/>
                </a:lnTo>
                <a:lnTo>
                  <a:pt x="794126" y="838199"/>
                </a:lnTo>
                <a:lnTo>
                  <a:pt x="792163" y="844352"/>
                </a:lnTo>
                <a:lnTo>
                  <a:pt x="814088" y="868418"/>
                </a:lnTo>
                <a:lnTo>
                  <a:pt x="822698" y="864104"/>
                </a:lnTo>
                <a:lnTo>
                  <a:pt x="838019" y="863046"/>
                </a:lnTo>
                <a:lnTo>
                  <a:pt x="848585" y="866221"/>
                </a:lnTo>
                <a:lnTo>
                  <a:pt x="853340" y="869922"/>
                </a:lnTo>
                <a:lnTo>
                  <a:pt x="857038" y="867278"/>
                </a:lnTo>
                <a:lnTo>
                  <a:pt x="862849" y="869397"/>
                </a:lnTo>
                <a:lnTo>
                  <a:pt x="864434" y="873630"/>
                </a:lnTo>
                <a:lnTo>
                  <a:pt x="865491" y="878390"/>
                </a:lnTo>
                <a:lnTo>
                  <a:pt x="865491" y="883151"/>
                </a:lnTo>
                <a:lnTo>
                  <a:pt x="869717" y="879979"/>
                </a:lnTo>
                <a:lnTo>
                  <a:pt x="874472" y="875216"/>
                </a:lnTo>
                <a:lnTo>
                  <a:pt x="878170" y="867278"/>
                </a:lnTo>
                <a:lnTo>
                  <a:pt x="883453" y="850881"/>
                </a:lnTo>
                <a:lnTo>
                  <a:pt x="888207" y="838195"/>
                </a:lnTo>
                <a:lnTo>
                  <a:pt x="891711" y="833397"/>
                </a:lnTo>
                <a:lnTo>
                  <a:pt x="880004" y="830267"/>
                </a:lnTo>
                <a:lnTo>
                  <a:pt x="848783" y="820746"/>
                </a:lnTo>
                <a:lnTo>
                  <a:pt x="805392" y="801702"/>
                </a:lnTo>
                <a:close/>
                <a:moveTo>
                  <a:pt x="5743576" y="782619"/>
                </a:moveTo>
                <a:lnTo>
                  <a:pt x="5741988" y="783981"/>
                </a:lnTo>
                <a:lnTo>
                  <a:pt x="5725584" y="785795"/>
                </a:lnTo>
                <a:lnTo>
                  <a:pt x="5722938" y="783074"/>
                </a:lnTo>
                <a:lnTo>
                  <a:pt x="5731405" y="783074"/>
                </a:lnTo>
                <a:close/>
                <a:moveTo>
                  <a:pt x="5789613" y="779442"/>
                </a:moveTo>
                <a:lnTo>
                  <a:pt x="5781402" y="782619"/>
                </a:lnTo>
                <a:lnTo>
                  <a:pt x="5773738" y="782619"/>
                </a:lnTo>
                <a:lnTo>
                  <a:pt x="5779760" y="779896"/>
                </a:lnTo>
                <a:close/>
                <a:moveTo>
                  <a:pt x="4931265" y="768324"/>
                </a:moveTo>
                <a:lnTo>
                  <a:pt x="4934684" y="770111"/>
                </a:lnTo>
                <a:lnTo>
                  <a:pt x="4937126" y="768920"/>
                </a:lnTo>
                <a:lnTo>
                  <a:pt x="4937126" y="773089"/>
                </a:lnTo>
                <a:lnTo>
                  <a:pt x="4932242" y="772493"/>
                </a:lnTo>
                <a:lnTo>
                  <a:pt x="4930776" y="770111"/>
                </a:lnTo>
                <a:close/>
                <a:moveTo>
                  <a:pt x="793221" y="767831"/>
                </a:moveTo>
                <a:lnTo>
                  <a:pt x="817562" y="784776"/>
                </a:lnTo>
                <a:lnTo>
                  <a:pt x="873125" y="810694"/>
                </a:lnTo>
                <a:lnTo>
                  <a:pt x="898934" y="823845"/>
                </a:lnTo>
                <a:lnTo>
                  <a:pt x="901943" y="821268"/>
                </a:lnTo>
                <a:lnTo>
                  <a:pt x="917264" y="815979"/>
                </a:lnTo>
                <a:lnTo>
                  <a:pt x="925452" y="814912"/>
                </a:lnTo>
                <a:lnTo>
                  <a:pt x="892175" y="801702"/>
                </a:lnTo>
                <a:lnTo>
                  <a:pt x="854075" y="790070"/>
                </a:lnTo>
                <a:lnTo>
                  <a:pt x="823912" y="777891"/>
                </a:lnTo>
                <a:close/>
                <a:moveTo>
                  <a:pt x="924454" y="749842"/>
                </a:moveTo>
                <a:lnTo>
                  <a:pt x="980546" y="809106"/>
                </a:lnTo>
                <a:lnTo>
                  <a:pt x="983192" y="812281"/>
                </a:lnTo>
                <a:lnTo>
                  <a:pt x="981604" y="815984"/>
                </a:lnTo>
                <a:lnTo>
                  <a:pt x="977371" y="819159"/>
                </a:lnTo>
                <a:lnTo>
                  <a:pt x="974725" y="818100"/>
                </a:lnTo>
                <a:lnTo>
                  <a:pt x="968206" y="815294"/>
                </a:lnTo>
                <a:lnTo>
                  <a:pt x="969037" y="824436"/>
                </a:lnTo>
                <a:lnTo>
                  <a:pt x="952660" y="835548"/>
                </a:lnTo>
                <a:lnTo>
                  <a:pt x="956886" y="839778"/>
                </a:lnTo>
                <a:lnTo>
                  <a:pt x="950547" y="841890"/>
                </a:lnTo>
                <a:lnTo>
                  <a:pt x="955830" y="841364"/>
                </a:lnTo>
                <a:lnTo>
                  <a:pt x="951603" y="848224"/>
                </a:lnTo>
                <a:lnTo>
                  <a:pt x="957414" y="840308"/>
                </a:lnTo>
                <a:lnTo>
                  <a:pt x="952660" y="857223"/>
                </a:lnTo>
                <a:lnTo>
                  <a:pt x="951603" y="864104"/>
                </a:lnTo>
                <a:lnTo>
                  <a:pt x="950018" y="874688"/>
                </a:lnTo>
                <a:lnTo>
                  <a:pt x="950018" y="878390"/>
                </a:lnTo>
                <a:lnTo>
                  <a:pt x="952131" y="878390"/>
                </a:lnTo>
                <a:lnTo>
                  <a:pt x="952660" y="878390"/>
                </a:lnTo>
                <a:lnTo>
                  <a:pt x="941565" y="913299"/>
                </a:lnTo>
                <a:lnTo>
                  <a:pt x="938924" y="915946"/>
                </a:lnTo>
                <a:lnTo>
                  <a:pt x="936811" y="917534"/>
                </a:lnTo>
                <a:lnTo>
                  <a:pt x="938396" y="921237"/>
                </a:lnTo>
                <a:lnTo>
                  <a:pt x="937867" y="926523"/>
                </a:lnTo>
                <a:lnTo>
                  <a:pt x="935372" y="933601"/>
                </a:lnTo>
                <a:lnTo>
                  <a:pt x="942595" y="933524"/>
                </a:lnTo>
                <a:lnTo>
                  <a:pt x="956734" y="895449"/>
                </a:lnTo>
                <a:lnTo>
                  <a:pt x="965354" y="872024"/>
                </a:lnTo>
                <a:lnTo>
                  <a:pt x="966788" y="878087"/>
                </a:lnTo>
                <a:lnTo>
                  <a:pt x="966788" y="868125"/>
                </a:lnTo>
                <a:lnTo>
                  <a:pt x="965354" y="872024"/>
                </a:lnTo>
                <a:lnTo>
                  <a:pt x="964671" y="869140"/>
                </a:lnTo>
                <a:lnTo>
                  <a:pt x="967317" y="853880"/>
                </a:lnTo>
                <a:lnTo>
                  <a:pt x="971551" y="838641"/>
                </a:lnTo>
                <a:lnTo>
                  <a:pt x="983192" y="826011"/>
                </a:lnTo>
                <a:lnTo>
                  <a:pt x="989653" y="823203"/>
                </a:lnTo>
                <a:lnTo>
                  <a:pt x="998506" y="815455"/>
                </a:lnTo>
                <a:lnTo>
                  <a:pt x="1011722" y="811750"/>
                </a:lnTo>
                <a:lnTo>
                  <a:pt x="1004849" y="806992"/>
                </a:lnTo>
                <a:lnTo>
                  <a:pt x="996391" y="798000"/>
                </a:lnTo>
                <a:lnTo>
                  <a:pt x="991105" y="791126"/>
                </a:lnTo>
                <a:lnTo>
                  <a:pt x="988707" y="783198"/>
                </a:lnTo>
                <a:lnTo>
                  <a:pt x="983721" y="784776"/>
                </a:lnTo>
                <a:lnTo>
                  <a:pt x="978958" y="782654"/>
                </a:lnTo>
                <a:lnTo>
                  <a:pt x="957792" y="767831"/>
                </a:lnTo>
                <a:lnTo>
                  <a:pt x="936625" y="753018"/>
                </a:lnTo>
                <a:lnTo>
                  <a:pt x="931863" y="750372"/>
                </a:lnTo>
                <a:close/>
                <a:moveTo>
                  <a:pt x="782637" y="743494"/>
                </a:moveTo>
                <a:lnTo>
                  <a:pt x="784754" y="746139"/>
                </a:lnTo>
                <a:lnTo>
                  <a:pt x="786871" y="747197"/>
                </a:lnTo>
                <a:lnTo>
                  <a:pt x="803275" y="760420"/>
                </a:lnTo>
                <a:lnTo>
                  <a:pt x="838200" y="777360"/>
                </a:lnTo>
                <a:lnTo>
                  <a:pt x="876300" y="789540"/>
                </a:lnTo>
                <a:lnTo>
                  <a:pt x="914400" y="802233"/>
                </a:lnTo>
                <a:lnTo>
                  <a:pt x="931334" y="811222"/>
                </a:lnTo>
                <a:lnTo>
                  <a:pt x="932921" y="812281"/>
                </a:lnTo>
                <a:lnTo>
                  <a:pt x="931863" y="814396"/>
                </a:lnTo>
                <a:lnTo>
                  <a:pt x="931213" y="815048"/>
                </a:lnTo>
                <a:lnTo>
                  <a:pt x="935226" y="816508"/>
                </a:lnTo>
                <a:lnTo>
                  <a:pt x="936283" y="818096"/>
                </a:lnTo>
                <a:lnTo>
                  <a:pt x="937867" y="819682"/>
                </a:lnTo>
                <a:lnTo>
                  <a:pt x="943150" y="810161"/>
                </a:lnTo>
                <a:lnTo>
                  <a:pt x="944735" y="806993"/>
                </a:lnTo>
                <a:lnTo>
                  <a:pt x="945841" y="805664"/>
                </a:lnTo>
                <a:lnTo>
                  <a:pt x="940329" y="803290"/>
                </a:lnTo>
                <a:lnTo>
                  <a:pt x="875242" y="767301"/>
                </a:lnTo>
                <a:lnTo>
                  <a:pt x="845079" y="746665"/>
                </a:lnTo>
                <a:lnTo>
                  <a:pt x="814388" y="745086"/>
                </a:lnTo>
                <a:close/>
                <a:moveTo>
                  <a:pt x="1634684" y="742249"/>
                </a:moveTo>
                <a:lnTo>
                  <a:pt x="1634446" y="742432"/>
                </a:lnTo>
                <a:lnTo>
                  <a:pt x="1651891" y="752488"/>
                </a:lnTo>
                <a:lnTo>
                  <a:pt x="1669336" y="763064"/>
                </a:lnTo>
                <a:lnTo>
                  <a:pt x="1678668" y="764423"/>
                </a:lnTo>
                <a:lnTo>
                  <a:pt x="1671038" y="759818"/>
                </a:lnTo>
                <a:lnTo>
                  <a:pt x="1646540" y="743159"/>
                </a:lnTo>
                <a:close/>
                <a:moveTo>
                  <a:pt x="4872038" y="723881"/>
                </a:moveTo>
                <a:lnTo>
                  <a:pt x="4870534" y="725468"/>
                </a:lnTo>
                <a:lnTo>
                  <a:pt x="4865521" y="727056"/>
                </a:lnTo>
                <a:lnTo>
                  <a:pt x="4862513" y="726262"/>
                </a:lnTo>
                <a:lnTo>
                  <a:pt x="4866022" y="724278"/>
                </a:lnTo>
                <a:close/>
                <a:moveTo>
                  <a:pt x="4904468" y="715928"/>
                </a:moveTo>
                <a:lnTo>
                  <a:pt x="4914106" y="719102"/>
                </a:lnTo>
                <a:lnTo>
                  <a:pt x="4917508" y="715928"/>
                </a:lnTo>
                <a:lnTo>
                  <a:pt x="4918075" y="717516"/>
                </a:lnTo>
                <a:lnTo>
                  <a:pt x="4917508" y="720690"/>
                </a:lnTo>
                <a:lnTo>
                  <a:pt x="4909571" y="719634"/>
                </a:lnTo>
                <a:lnTo>
                  <a:pt x="4902200" y="717516"/>
                </a:lnTo>
                <a:close/>
                <a:moveTo>
                  <a:pt x="4886854" y="703224"/>
                </a:moveTo>
                <a:lnTo>
                  <a:pt x="4890029" y="705872"/>
                </a:lnTo>
                <a:lnTo>
                  <a:pt x="4892675" y="707460"/>
                </a:lnTo>
                <a:lnTo>
                  <a:pt x="4888442" y="707989"/>
                </a:lnTo>
                <a:lnTo>
                  <a:pt x="4879975" y="707460"/>
                </a:lnTo>
                <a:lnTo>
                  <a:pt x="4880504" y="704814"/>
                </a:lnTo>
                <a:lnTo>
                  <a:pt x="4886854" y="704814"/>
                </a:lnTo>
                <a:close/>
                <a:moveTo>
                  <a:pt x="918105" y="690057"/>
                </a:moveTo>
                <a:lnTo>
                  <a:pt x="956204" y="720215"/>
                </a:lnTo>
                <a:lnTo>
                  <a:pt x="984988" y="745243"/>
                </a:lnTo>
                <a:lnTo>
                  <a:pt x="986348" y="727088"/>
                </a:lnTo>
                <a:lnTo>
                  <a:pt x="986379" y="725847"/>
                </a:lnTo>
                <a:lnTo>
                  <a:pt x="966788" y="713866"/>
                </a:lnTo>
                <a:close/>
                <a:moveTo>
                  <a:pt x="4293495" y="686825"/>
                </a:moveTo>
                <a:lnTo>
                  <a:pt x="4291378" y="687884"/>
                </a:lnTo>
                <a:lnTo>
                  <a:pt x="4291378" y="690175"/>
                </a:lnTo>
                <a:lnTo>
                  <a:pt x="4297124" y="696275"/>
                </a:lnTo>
                <a:lnTo>
                  <a:pt x="4297729" y="694761"/>
                </a:lnTo>
                <a:lnTo>
                  <a:pt x="4303551" y="695290"/>
                </a:lnTo>
                <a:lnTo>
                  <a:pt x="4302492" y="691588"/>
                </a:lnTo>
                <a:lnTo>
                  <a:pt x="4300375" y="690001"/>
                </a:lnTo>
                <a:lnTo>
                  <a:pt x="4295612" y="690529"/>
                </a:lnTo>
                <a:close/>
                <a:moveTo>
                  <a:pt x="5300663" y="681027"/>
                </a:moveTo>
                <a:lnTo>
                  <a:pt x="5306512" y="681622"/>
                </a:lnTo>
                <a:lnTo>
                  <a:pt x="5311776" y="682812"/>
                </a:lnTo>
                <a:lnTo>
                  <a:pt x="5310606" y="685787"/>
                </a:lnTo>
                <a:lnTo>
                  <a:pt x="5301248" y="684002"/>
                </a:lnTo>
                <a:close/>
                <a:moveTo>
                  <a:pt x="4311571" y="680364"/>
                </a:moveTo>
                <a:lnTo>
                  <a:pt x="4309011" y="680653"/>
                </a:lnTo>
                <a:lnTo>
                  <a:pt x="4310431" y="681007"/>
                </a:lnTo>
                <a:close/>
                <a:moveTo>
                  <a:pt x="4918076" y="671480"/>
                </a:moveTo>
                <a:lnTo>
                  <a:pt x="4917091" y="676442"/>
                </a:lnTo>
                <a:lnTo>
                  <a:pt x="4913642" y="679420"/>
                </a:lnTo>
                <a:lnTo>
                  <a:pt x="4903788" y="678426"/>
                </a:lnTo>
                <a:lnTo>
                  <a:pt x="4913642" y="676442"/>
                </a:lnTo>
                <a:close/>
                <a:moveTo>
                  <a:pt x="4316782" y="662482"/>
                </a:moveTo>
                <a:lnTo>
                  <a:pt x="4316609" y="662540"/>
                </a:lnTo>
                <a:lnTo>
                  <a:pt x="4316782" y="662529"/>
                </a:lnTo>
                <a:close/>
                <a:moveTo>
                  <a:pt x="1639454" y="660812"/>
                </a:moveTo>
                <a:lnTo>
                  <a:pt x="1639204" y="663067"/>
                </a:lnTo>
                <a:lnTo>
                  <a:pt x="1636715" y="666557"/>
                </a:lnTo>
                <a:lnTo>
                  <a:pt x="1651215" y="680208"/>
                </a:lnTo>
                <a:lnTo>
                  <a:pt x="1669141" y="701836"/>
                </a:lnTo>
                <a:lnTo>
                  <a:pt x="1673886" y="707115"/>
                </a:lnTo>
                <a:lnTo>
                  <a:pt x="1680741" y="711337"/>
                </a:lnTo>
                <a:lnTo>
                  <a:pt x="1694976" y="719779"/>
                </a:lnTo>
                <a:lnTo>
                  <a:pt x="1704787" y="731302"/>
                </a:lnTo>
                <a:lnTo>
                  <a:pt x="1715331" y="736758"/>
                </a:lnTo>
                <a:lnTo>
                  <a:pt x="1743873" y="744022"/>
                </a:lnTo>
                <a:lnTo>
                  <a:pt x="1765512" y="748353"/>
                </a:lnTo>
                <a:lnTo>
                  <a:pt x="1767540" y="746139"/>
                </a:lnTo>
                <a:lnTo>
                  <a:pt x="1784480" y="735030"/>
                </a:lnTo>
                <a:lnTo>
                  <a:pt x="1795068" y="730796"/>
                </a:lnTo>
                <a:lnTo>
                  <a:pt x="1777598" y="729211"/>
                </a:lnTo>
                <a:lnTo>
                  <a:pt x="1759298" y="726748"/>
                </a:lnTo>
                <a:lnTo>
                  <a:pt x="1758958" y="727089"/>
                </a:lnTo>
                <a:lnTo>
                  <a:pt x="1756851" y="727089"/>
                </a:lnTo>
                <a:lnTo>
                  <a:pt x="1755093" y="726182"/>
                </a:lnTo>
                <a:lnTo>
                  <a:pt x="1750070" y="725505"/>
                </a:lnTo>
                <a:lnTo>
                  <a:pt x="1731012" y="721805"/>
                </a:lnTo>
                <a:lnTo>
                  <a:pt x="1699778" y="708577"/>
                </a:lnTo>
                <a:lnTo>
                  <a:pt x="1688132" y="701166"/>
                </a:lnTo>
                <a:lnTo>
                  <a:pt x="1669074" y="686357"/>
                </a:lnTo>
                <a:lnTo>
                  <a:pt x="1647898" y="667309"/>
                </a:lnTo>
                <a:close/>
                <a:moveTo>
                  <a:pt x="4682067" y="655618"/>
                </a:moveTo>
                <a:lnTo>
                  <a:pt x="4688418" y="657205"/>
                </a:lnTo>
                <a:lnTo>
                  <a:pt x="4691593" y="656675"/>
                </a:lnTo>
                <a:lnTo>
                  <a:pt x="4692651" y="657205"/>
                </a:lnTo>
                <a:lnTo>
                  <a:pt x="4691593" y="659324"/>
                </a:lnTo>
                <a:lnTo>
                  <a:pt x="4685243" y="660382"/>
                </a:lnTo>
                <a:lnTo>
                  <a:pt x="4681538" y="660382"/>
                </a:lnTo>
                <a:lnTo>
                  <a:pt x="4681538" y="659324"/>
                </a:lnTo>
                <a:lnTo>
                  <a:pt x="4683126" y="658793"/>
                </a:lnTo>
                <a:close/>
                <a:moveTo>
                  <a:pt x="4755092" y="655598"/>
                </a:moveTo>
                <a:lnTo>
                  <a:pt x="4764088" y="656657"/>
                </a:lnTo>
                <a:lnTo>
                  <a:pt x="4757209" y="658774"/>
                </a:lnTo>
                <a:lnTo>
                  <a:pt x="4748213" y="658774"/>
                </a:lnTo>
                <a:close/>
                <a:moveTo>
                  <a:pt x="899054" y="653010"/>
                </a:moveTo>
                <a:lnTo>
                  <a:pt x="896938" y="661482"/>
                </a:lnTo>
                <a:lnTo>
                  <a:pt x="892175" y="670481"/>
                </a:lnTo>
                <a:lnTo>
                  <a:pt x="900642" y="676831"/>
                </a:lnTo>
                <a:lnTo>
                  <a:pt x="944033" y="696401"/>
                </a:lnTo>
                <a:lnTo>
                  <a:pt x="986510" y="720675"/>
                </a:lnTo>
                <a:lnTo>
                  <a:pt x="986641" y="715483"/>
                </a:lnTo>
                <a:lnTo>
                  <a:pt x="974725" y="705401"/>
                </a:lnTo>
                <a:lnTo>
                  <a:pt x="954617" y="687941"/>
                </a:lnTo>
                <a:lnTo>
                  <a:pt x="926571" y="671009"/>
                </a:lnTo>
                <a:close/>
                <a:moveTo>
                  <a:pt x="4664076" y="652440"/>
                </a:moveTo>
                <a:lnTo>
                  <a:pt x="4663018" y="655844"/>
                </a:lnTo>
                <a:lnTo>
                  <a:pt x="4659314" y="659814"/>
                </a:lnTo>
                <a:lnTo>
                  <a:pt x="4654551" y="660382"/>
                </a:lnTo>
                <a:lnTo>
                  <a:pt x="4659314" y="656411"/>
                </a:lnTo>
                <a:close/>
                <a:moveTo>
                  <a:pt x="4884738" y="650854"/>
                </a:moveTo>
                <a:lnTo>
                  <a:pt x="4887913" y="651308"/>
                </a:lnTo>
                <a:lnTo>
                  <a:pt x="4892676" y="650854"/>
                </a:lnTo>
                <a:lnTo>
                  <a:pt x="4892676" y="654031"/>
                </a:lnTo>
                <a:lnTo>
                  <a:pt x="4885797" y="653122"/>
                </a:lnTo>
                <a:close/>
                <a:moveTo>
                  <a:pt x="4463706" y="646088"/>
                </a:moveTo>
                <a:lnTo>
                  <a:pt x="4470884" y="647146"/>
                </a:lnTo>
                <a:lnTo>
                  <a:pt x="4471988" y="650323"/>
                </a:lnTo>
                <a:lnTo>
                  <a:pt x="4468123" y="650853"/>
                </a:lnTo>
                <a:lnTo>
                  <a:pt x="4460945" y="650323"/>
                </a:lnTo>
                <a:lnTo>
                  <a:pt x="4459288" y="647146"/>
                </a:lnTo>
                <a:close/>
                <a:moveTo>
                  <a:pt x="5675146" y="622278"/>
                </a:moveTo>
                <a:lnTo>
                  <a:pt x="5681663" y="622278"/>
                </a:lnTo>
                <a:lnTo>
                  <a:pt x="5679658" y="624264"/>
                </a:lnTo>
                <a:lnTo>
                  <a:pt x="5674143" y="625453"/>
                </a:lnTo>
                <a:lnTo>
                  <a:pt x="5672138" y="624661"/>
                </a:lnTo>
                <a:close/>
                <a:moveTo>
                  <a:pt x="1585029" y="620057"/>
                </a:moveTo>
                <a:lnTo>
                  <a:pt x="1578972" y="620496"/>
                </a:lnTo>
                <a:lnTo>
                  <a:pt x="1585836" y="624789"/>
                </a:lnTo>
                <a:lnTo>
                  <a:pt x="1600072" y="637981"/>
                </a:lnTo>
                <a:lnTo>
                  <a:pt x="1591109" y="626900"/>
                </a:lnTo>
                <a:close/>
                <a:moveTo>
                  <a:pt x="1590252" y="619678"/>
                </a:moveTo>
                <a:lnTo>
                  <a:pt x="1585668" y="620011"/>
                </a:lnTo>
                <a:lnTo>
                  <a:pt x="1606926" y="638508"/>
                </a:lnTo>
                <a:lnTo>
                  <a:pt x="1620273" y="651075"/>
                </a:lnTo>
                <a:lnTo>
                  <a:pt x="1631549" y="654731"/>
                </a:lnTo>
                <a:lnTo>
                  <a:pt x="1599724" y="630260"/>
                </a:lnTo>
                <a:close/>
                <a:moveTo>
                  <a:pt x="5478146" y="617515"/>
                </a:moveTo>
                <a:lnTo>
                  <a:pt x="5484814" y="620238"/>
                </a:lnTo>
                <a:lnTo>
                  <a:pt x="5473701" y="622278"/>
                </a:lnTo>
                <a:close/>
                <a:moveTo>
                  <a:pt x="5145996" y="617514"/>
                </a:moveTo>
                <a:lnTo>
                  <a:pt x="5156201" y="617514"/>
                </a:lnTo>
                <a:lnTo>
                  <a:pt x="5152232" y="619632"/>
                </a:lnTo>
                <a:lnTo>
                  <a:pt x="5140326" y="620690"/>
                </a:lnTo>
                <a:close/>
                <a:moveTo>
                  <a:pt x="5740401" y="609578"/>
                </a:moveTo>
                <a:lnTo>
                  <a:pt x="5739872" y="611446"/>
                </a:lnTo>
                <a:lnTo>
                  <a:pt x="5733522" y="613779"/>
                </a:lnTo>
                <a:lnTo>
                  <a:pt x="5736168" y="614715"/>
                </a:lnTo>
                <a:lnTo>
                  <a:pt x="5731405" y="617517"/>
                </a:lnTo>
                <a:lnTo>
                  <a:pt x="5724526" y="617517"/>
                </a:lnTo>
                <a:lnTo>
                  <a:pt x="5728230" y="614715"/>
                </a:lnTo>
                <a:lnTo>
                  <a:pt x="5730876" y="610044"/>
                </a:lnTo>
                <a:lnTo>
                  <a:pt x="5734580" y="610978"/>
                </a:lnTo>
                <a:close/>
                <a:moveTo>
                  <a:pt x="5791201" y="607988"/>
                </a:moveTo>
                <a:lnTo>
                  <a:pt x="5789613" y="610433"/>
                </a:lnTo>
                <a:lnTo>
                  <a:pt x="5785909" y="611898"/>
                </a:lnTo>
                <a:lnTo>
                  <a:pt x="5785909" y="614341"/>
                </a:lnTo>
                <a:lnTo>
                  <a:pt x="5784322" y="614341"/>
                </a:lnTo>
                <a:lnTo>
                  <a:pt x="5784322" y="613362"/>
                </a:lnTo>
                <a:lnTo>
                  <a:pt x="5781676" y="613852"/>
                </a:lnTo>
                <a:lnTo>
                  <a:pt x="5784322" y="609455"/>
                </a:lnTo>
                <a:close/>
                <a:moveTo>
                  <a:pt x="5232005" y="607987"/>
                </a:moveTo>
                <a:lnTo>
                  <a:pt x="5233989" y="609719"/>
                </a:lnTo>
                <a:lnTo>
                  <a:pt x="5230516" y="614339"/>
                </a:lnTo>
                <a:lnTo>
                  <a:pt x="5227043" y="614339"/>
                </a:lnTo>
                <a:lnTo>
                  <a:pt x="5226051" y="610875"/>
                </a:lnTo>
                <a:lnTo>
                  <a:pt x="5231012" y="610875"/>
                </a:lnTo>
                <a:close/>
                <a:moveTo>
                  <a:pt x="5300580" y="604810"/>
                </a:moveTo>
                <a:lnTo>
                  <a:pt x="5305593" y="605716"/>
                </a:lnTo>
                <a:lnTo>
                  <a:pt x="5308601" y="605716"/>
                </a:lnTo>
                <a:lnTo>
                  <a:pt x="5305593" y="607532"/>
                </a:lnTo>
                <a:lnTo>
                  <a:pt x="5299076" y="607987"/>
                </a:lnTo>
                <a:close/>
                <a:moveTo>
                  <a:pt x="5770563" y="601633"/>
                </a:moveTo>
                <a:lnTo>
                  <a:pt x="5768749" y="606399"/>
                </a:lnTo>
                <a:lnTo>
                  <a:pt x="5764213" y="607988"/>
                </a:lnTo>
                <a:lnTo>
                  <a:pt x="5766027" y="603223"/>
                </a:lnTo>
                <a:close/>
                <a:moveTo>
                  <a:pt x="1569790" y="591205"/>
                </a:moveTo>
                <a:lnTo>
                  <a:pt x="1538136" y="594175"/>
                </a:lnTo>
                <a:lnTo>
                  <a:pt x="1549818" y="602689"/>
                </a:lnTo>
                <a:lnTo>
                  <a:pt x="1585709" y="601179"/>
                </a:lnTo>
                <a:lnTo>
                  <a:pt x="1585960" y="600614"/>
                </a:lnTo>
                <a:lnTo>
                  <a:pt x="1581725" y="597436"/>
                </a:lnTo>
                <a:close/>
                <a:moveTo>
                  <a:pt x="5396972" y="590510"/>
                </a:moveTo>
                <a:lnTo>
                  <a:pt x="5400676" y="590510"/>
                </a:lnTo>
                <a:lnTo>
                  <a:pt x="5400676" y="593845"/>
                </a:lnTo>
                <a:lnTo>
                  <a:pt x="5403851" y="595277"/>
                </a:lnTo>
                <a:lnTo>
                  <a:pt x="5402264" y="598613"/>
                </a:lnTo>
                <a:lnTo>
                  <a:pt x="5398559" y="600041"/>
                </a:lnTo>
                <a:lnTo>
                  <a:pt x="5395913" y="595754"/>
                </a:lnTo>
                <a:close/>
                <a:moveTo>
                  <a:pt x="4703763" y="585741"/>
                </a:moveTo>
                <a:lnTo>
                  <a:pt x="4703267" y="589666"/>
                </a:lnTo>
                <a:lnTo>
                  <a:pt x="4696818" y="591348"/>
                </a:lnTo>
                <a:lnTo>
                  <a:pt x="4695330" y="595274"/>
                </a:lnTo>
                <a:lnTo>
                  <a:pt x="4690369" y="593592"/>
                </a:lnTo>
                <a:lnTo>
                  <a:pt x="4687888" y="589666"/>
                </a:lnTo>
                <a:lnTo>
                  <a:pt x="4691857" y="587422"/>
                </a:lnTo>
                <a:lnTo>
                  <a:pt x="4700787" y="587422"/>
                </a:lnTo>
                <a:close/>
                <a:moveTo>
                  <a:pt x="4767263" y="585047"/>
                </a:moveTo>
                <a:lnTo>
                  <a:pt x="4759463" y="586536"/>
                </a:lnTo>
                <a:lnTo>
                  <a:pt x="4758965" y="586488"/>
                </a:lnTo>
                <a:close/>
                <a:moveTo>
                  <a:pt x="4728780" y="582562"/>
                </a:moveTo>
                <a:lnTo>
                  <a:pt x="4744381" y="585047"/>
                </a:lnTo>
                <a:lnTo>
                  <a:pt x="4758965" y="586488"/>
                </a:lnTo>
                <a:lnTo>
                  <a:pt x="4738661" y="590012"/>
                </a:lnTo>
                <a:lnTo>
                  <a:pt x="4706938" y="590508"/>
                </a:lnTo>
                <a:lnTo>
                  <a:pt x="4713699" y="585047"/>
                </a:lnTo>
                <a:close/>
                <a:moveTo>
                  <a:pt x="4695202" y="568263"/>
                </a:moveTo>
                <a:lnTo>
                  <a:pt x="4691497" y="568792"/>
                </a:lnTo>
                <a:lnTo>
                  <a:pt x="4691380" y="568442"/>
                </a:lnTo>
                <a:close/>
                <a:moveTo>
                  <a:pt x="5062919" y="561910"/>
                </a:moveTo>
                <a:lnTo>
                  <a:pt x="5065967" y="561910"/>
                </a:lnTo>
                <a:lnTo>
                  <a:pt x="5069015" y="565951"/>
                </a:lnTo>
                <a:lnTo>
                  <a:pt x="5072063" y="565951"/>
                </a:lnTo>
                <a:lnTo>
                  <a:pt x="5070539" y="567683"/>
                </a:lnTo>
                <a:lnTo>
                  <a:pt x="5065459" y="566529"/>
                </a:lnTo>
                <a:lnTo>
                  <a:pt x="5064443" y="563065"/>
                </a:lnTo>
                <a:lnTo>
                  <a:pt x="5062411" y="564797"/>
                </a:lnTo>
                <a:lnTo>
                  <a:pt x="5062411" y="568261"/>
                </a:lnTo>
                <a:lnTo>
                  <a:pt x="5059363" y="567683"/>
                </a:lnTo>
                <a:lnTo>
                  <a:pt x="5061903" y="563065"/>
                </a:lnTo>
                <a:close/>
                <a:moveTo>
                  <a:pt x="5092701" y="558753"/>
                </a:moveTo>
                <a:lnTo>
                  <a:pt x="5100638" y="560180"/>
                </a:lnTo>
                <a:lnTo>
                  <a:pt x="5100109" y="562085"/>
                </a:lnTo>
                <a:lnTo>
                  <a:pt x="5096405" y="563513"/>
                </a:lnTo>
                <a:lnTo>
                  <a:pt x="5089526" y="561608"/>
                </a:lnTo>
                <a:lnTo>
                  <a:pt x="5084763" y="561608"/>
                </a:lnTo>
                <a:close/>
                <a:moveTo>
                  <a:pt x="1539479" y="556256"/>
                </a:moveTo>
                <a:lnTo>
                  <a:pt x="1510390" y="569480"/>
                </a:lnTo>
                <a:lnTo>
                  <a:pt x="1502234" y="573059"/>
                </a:lnTo>
                <a:lnTo>
                  <a:pt x="1529421" y="587825"/>
                </a:lnTo>
                <a:lnTo>
                  <a:pt x="1529612" y="587964"/>
                </a:lnTo>
                <a:lnTo>
                  <a:pt x="1549528" y="587465"/>
                </a:lnTo>
                <a:lnTo>
                  <a:pt x="1562825" y="585219"/>
                </a:lnTo>
                <a:lnTo>
                  <a:pt x="1553138" y="576783"/>
                </a:lnTo>
                <a:lnTo>
                  <a:pt x="1550491" y="569371"/>
                </a:lnTo>
                <a:lnTo>
                  <a:pt x="1551516" y="557576"/>
                </a:lnTo>
                <a:close/>
                <a:moveTo>
                  <a:pt x="5124451" y="550814"/>
                </a:moveTo>
                <a:lnTo>
                  <a:pt x="5128262" y="550814"/>
                </a:lnTo>
                <a:lnTo>
                  <a:pt x="5129214" y="553534"/>
                </a:lnTo>
                <a:lnTo>
                  <a:pt x="5124451" y="553988"/>
                </a:lnTo>
                <a:close/>
                <a:moveTo>
                  <a:pt x="4987397" y="512722"/>
                </a:moveTo>
                <a:lnTo>
                  <a:pt x="4997451" y="512722"/>
                </a:lnTo>
                <a:lnTo>
                  <a:pt x="4994805" y="516185"/>
                </a:lnTo>
                <a:lnTo>
                  <a:pt x="4983693" y="516185"/>
                </a:lnTo>
                <a:lnTo>
                  <a:pt x="4978401" y="519072"/>
                </a:lnTo>
                <a:close/>
                <a:moveTo>
                  <a:pt x="4932364" y="512722"/>
                </a:moveTo>
                <a:lnTo>
                  <a:pt x="4935539" y="516185"/>
                </a:lnTo>
                <a:lnTo>
                  <a:pt x="4932364" y="519072"/>
                </a:lnTo>
                <a:lnTo>
                  <a:pt x="4924956" y="515610"/>
                </a:lnTo>
                <a:lnTo>
                  <a:pt x="4921251" y="517919"/>
                </a:lnTo>
                <a:lnTo>
                  <a:pt x="4923368" y="513877"/>
                </a:lnTo>
                <a:close/>
                <a:moveTo>
                  <a:pt x="5019676" y="511134"/>
                </a:moveTo>
                <a:lnTo>
                  <a:pt x="5017962" y="514312"/>
                </a:lnTo>
                <a:lnTo>
                  <a:pt x="5009960" y="515898"/>
                </a:lnTo>
                <a:lnTo>
                  <a:pt x="5005388" y="515898"/>
                </a:lnTo>
                <a:lnTo>
                  <a:pt x="5012246" y="512724"/>
                </a:lnTo>
                <a:close/>
                <a:moveTo>
                  <a:pt x="4934703" y="507959"/>
                </a:moveTo>
                <a:lnTo>
                  <a:pt x="4941137" y="507959"/>
                </a:lnTo>
                <a:lnTo>
                  <a:pt x="4943476" y="512002"/>
                </a:lnTo>
                <a:lnTo>
                  <a:pt x="4941722" y="511422"/>
                </a:lnTo>
                <a:lnTo>
                  <a:pt x="4938212" y="511422"/>
                </a:lnTo>
                <a:lnTo>
                  <a:pt x="4937627" y="513733"/>
                </a:lnTo>
                <a:lnTo>
                  <a:pt x="4934118" y="514312"/>
                </a:lnTo>
                <a:lnTo>
                  <a:pt x="4932363" y="511422"/>
                </a:lnTo>
                <a:close/>
                <a:moveTo>
                  <a:pt x="4951536" y="503196"/>
                </a:moveTo>
                <a:lnTo>
                  <a:pt x="4956420" y="505182"/>
                </a:lnTo>
                <a:lnTo>
                  <a:pt x="4959351" y="505182"/>
                </a:lnTo>
                <a:lnTo>
                  <a:pt x="4958374" y="508652"/>
                </a:lnTo>
                <a:lnTo>
                  <a:pt x="4950559" y="511134"/>
                </a:lnTo>
                <a:lnTo>
                  <a:pt x="4946651" y="511134"/>
                </a:lnTo>
                <a:lnTo>
                  <a:pt x="4947140" y="508652"/>
                </a:lnTo>
                <a:lnTo>
                  <a:pt x="4952024" y="506672"/>
                </a:lnTo>
                <a:lnTo>
                  <a:pt x="4950070" y="505182"/>
                </a:lnTo>
                <a:close/>
                <a:moveTo>
                  <a:pt x="5110163" y="463500"/>
                </a:moveTo>
                <a:lnTo>
                  <a:pt x="5113582" y="465333"/>
                </a:lnTo>
                <a:lnTo>
                  <a:pt x="5119444" y="467167"/>
                </a:lnTo>
                <a:lnTo>
                  <a:pt x="5122863" y="464723"/>
                </a:lnTo>
                <a:lnTo>
                  <a:pt x="5119932" y="468996"/>
                </a:lnTo>
                <a:lnTo>
                  <a:pt x="5115048" y="471439"/>
                </a:lnTo>
                <a:lnTo>
                  <a:pt x="5113094" y="467167"/>
                </a:lnTo>
                <a:close/>
                <a:moveTo>
                  <a:pt x="5150644" y="461933"/>
                </a:moveTo>
                <a:lnTo>
                  <a:pt x="5153026" y="464052"/>
                </a:lnTo>
                <a:lnTo>
                  <a:pt x="5157788" y="464052"/>
                </a:lnTo>
                <a:lnTo>
                  <a:pt x="5156002" y="466693"/>
                </a:lnTo>
                <a:lnTo>
                  <a:pt x="5148263" y="465108"/>
                </a:lnTo>
                <a:lnTo>
                  <a:pt x="5148263" y="464052"/>
                </a:lnTo>
                <a:lnTo>
                  <a:pt x="5148859" y="463518"/>
                </a:lnTo>
                <a:lnTo>
                  <a:pt x="5150644" y="463518"/>
                </a:lnTo>
                <a:close/>
                <a:moveTo>
                  <a:pt x="1541066" y="448943"/>
                </a:moveTo>
                <a:lnTo>
                  <a:pt x="1544239" y="456876"/>
                </a:lnTo>
                <a:lnTo>
                  <a:pt x="1544239" y="466925"/>
                </a:lnTo>
                <a:lnTo>
                  <a:pt x="1554817" y="468509"/>
                </a:lnTo>
                <a:lnTo>
                  <a:pt x="1571321" y="467842"/>
                </a:lnTo>
                <a:lnTo>
                  <a:pt x="1571666" y="466203"/>
                </a:lnTo>
                <a:lnTo>
                  <a:pt x="1573784" y="460380"/>
                </a:lnTo>
                <a:lnTo>
                  <a:pt x="1570078" y="457208"/>
                </a:lnTo>
                <a:lnTo>
                  <a:pt x="1571575" y="451222"/>
                </a:lnTo>
                <a:close/>
                <a:moveTo>
                  <a:pt x="5183188" y="442884"/>
                </a:moveTo>
                <a:lnTo>
                  <a:pt x="5182700" y="446513"/>
                </a:lnTo>
                <a:lnTo>
                  <a:pt x="5173907" y="449232"/>
                </a:lnTo>
                <a:lnTo>
                  <a:pt x="5170488" y="448779"/>
                </a:lnTo>
                <a:lnTo>
                  <a:pt x="5172442" y="446058"/>
                </a:lnTo>
                <a:lnTo>
                  <a:pt x="5180257" y="445150"/>
                </a:lnTo>
                <a:close/>
                <a:moveTo>
                  <a:pt x="5849041" y="428588"/>
                </a:moveTo>
                <a:lnTo>
                  <a:pt x="5847385" y="431873"/>
                </a:lnTo>
                <a:lnTo>
                  <a:pt x="5848489" y="435156"/>
                </a:lnTo>
                <a:lnTo>
                  <a:pt x="5855667" y="434061"/>
                </a:lnTo>
                <a:lnTo>
                  <a:pt x="5855667" y="437894"/>
                </a:lnTo>
                <a:lnTo>
                  <a:pt x="5857876" y="438988"/>
                </a:lnTo>
                <a:lnTo>
                  <a:pt x="5855667" y="442275"/>
                </a:lnTo>
                <a:lnTo>
                  <a:pt x="5852354" y="444462"/>
                </a:lnTo>
                <a:lnTo>
                  <a:pt x="5850698" y="438988"/>
                </a:lnTo>
                <a:lnTo>
                  <a:pt x="5845176" y="433515"/>
                </a:lnTo>
                <a:lnTo>
                  <a:pt x="5846280" y="430232"/>
                </a:lnTo>
                <a:close/>
                <a:moveTo>
                  <a:pt x="5878513" y="414313"/>
                </a:moveTo>
                <a:lnTo>
                  <a:pt x="5877984" y="415969"/>
                </a:lnTo>
                <a:lnTo>
                  <a:pt x="5875338" y="416521"/>
                </a:lnTo>
                <a:lnTo>
                  <a:pt x="5874809" y="419835"/>
                </a:lnTo>
                <a:lnTo>
                  <a:pt x="5865813" y="425355"/>
                </a:lnTo>
                <a:lnTo>
                  <a:pt x="5859463" y="427011"/>
                </a:lnTo>
                <a:lnTo>
                  <a:pt x="5867930" y="419835"/>
                </a:lnTo>
                <a:close/>
                <a:moveTo>
                  <a:pt x="5611283" y="411116"/>
                </a:moveTo>
                <a:lnTo>
                  <a:pt x="5615517" y="416272"/>
                </a:lnTo>
                <a:lnTo>
                  <a:pt x="5622396" y="420400"/>
                </a:lnTo>
                <a:lnTo>
                  <a:pt x="5627688" y="422981"/>
                </a:lnTo>
                <a:lnTo>
                  <a:pt x="5626630" y="425043"/>
                </a:lnTo>
                <a:lnTo>
                  <a:pt x="5626630" y="428654"/>
                </a:lnTo>
                <a:lnTo>
                  <a:pt x="5619750" y="430203"/>
                </a:lnTo>
                <a:lnTo>
                  <a:pt x="5612871" y="431750"/>
                </a:lnTo>
                <a:lnTo>
                  <a:pt x="5612871" y="428654"/>
                </a:lnTo>
                <a:lnTo>
                  <a:pt x="5610225" y="424013"/>
                </a:lnTo>
                <a:lnTo>
                  <a:pt x="5609167" y="426591"/>
                </a:lnTo>
                <a:lnTo>
                  <a:pt x="5607579" y="424013"/>
                </a:lnTo>
                <a:lnTo>
                  <a:pt x="5609167" y="419885"/>
                </a:lnTo>
                <a:lnTo>
                  <a:pt x="5603875" y="421432"/>
                </a:lnTo>
                <a:lnTo>
                  <a:pt x="5604404" y="417306"/>
                </a:lnTo>
                <a:lnTo>
                  <a:pt x="5611283" y="414725"/>
                </a:lnTo>
                <a:close/>
                <a:moveTo>
                  <a:pt x="5169145" y="403194"/>
                </a:moveTo>
                <a:lnTo>
                  <a:pt x="5173419" y="403194"/>
                </a:lnTo>
                <a:lnTo>
                  <a:pt x="5173419" y="405012"/>
                </a:lnTo>
                <a:lnTo>
                  <a:pt x="5175251" y="405467"/>
                </a:lnTo>
                <a:lnTo>
                  <a:pt x="5172198" y="406829"/>
                </a:lnTo>
                <a:lnTo>
                  <a:pt x="5174030" y="408193"/>
                </a:lnTo>
                <a:lnTo>
                  <a:pt x="5172198" y="409550"/>
                </a:lnTo>
                <a:lnTo>
                  <a:pt x="5167313" y="406829"/>
                </a:lnTo>
                <a:lnTo>
                  <a:pt x="5167313" y="405012"/>
                </a:lnTo>
                <a:close/>
                <a:moveTo>
                  <a:pt x="811742" y="391065"/>
                </a:moveTo>
                <a:lnTo>
                  <a:pt x="836517" y="425640"/>
                </a:lnTo>
                <a:lnTo>
                  <a:pt x="837647" y="425152"/>
                </a:lnTo>
                <a:lnTo>
                  <a:pt x="852456" y="424096"/>
                </a:lnTo>
                <a:lnTo>
                  <a:pt x="848754" y="421453"/>
                </a:lnTo>
                <a:lnTo>
                  <a:pt x="845581" y="418280"/>
                </a:lnTo>
                <a:lnTo>
                  <a:pt x="840723" y="410837"/>
                </a:lnTo>
                <a:lnTo>
                  <a:pt x="832908" y="405880"/>
                </a:lnTo>
                <a:close/>
                <a:moveTo>
                  <a:pt x="5561013" y="377805"/>
                </a:moveTo>
                <a:lnTo>
                  <a:pt x="5558836" y="379165"/>
                </a:lnTo>
                <a:lnTo>
                  <a:pt x="5557203" y="380978"/>
                </a:lnTo>
                <a:lnTo>
                  <a:pt x="5552849" y="379618"/>
                </a:lnTo>
                <a:lnTo>
                  <a:pt x="5541963" y="380978"/>
                </a:lnTo>
                <a:lnTo>
                  <a:pt x="5541963" y="379618"/>
                </a:lnTo>
                <a:close/>
                <a:moveTo>
                  <a:pt x="5210877" y="377803"/>
                </a:moveTo>
                <a:lnTo>
                  <a:pt x="5216563" y="380111"/>
                </a:lnTo>
                <a:lnTo>
                  <a:pt x="5218113" y="384150"/>
                </a:lnTo>
                <a:lnTo>
                  <a:pt x="5213978" y="380688"/>
                </a:lnTo>
                <a:lnTo>
                  <a:pt x="5202091" y="382420"/>
                </a:lnTo>
                <a:lnTo>
                  <a:pt x="5195888" y="384150"/>
                </a:lnTo>
                <a:lnTo>
                  <a:pt x="5200540" y="380111"/>
                </a:lnTo>
                <a:close/>
                <a:moveTo>
                  <a:pt x="5233988" y="376198"/>
                </a:moveTo>
                <a:lnTo>
                  <a:pt x="5231872" y="377980"/>
                </a:lnTo>
                <a:lnTo>
                  <a:pt x="5223405" y="380957"/>
                </a:lnTo>
                <a:lnTo>
                  <a:pt x="5221288" y="377980"/>
                </a:lnTo>
                <a:lnTo>
                  <a:pt x="5228167" y="377980"/>
                </a:lnTo>
                <a:close/>
                <a:moveTo>
                  <a:pt x="5262564" y="371455"/>
                </a:moveTo>
                <a:lnTo>
                  <a:pt x="5255685" y="375991"/>
                </a:lnTo>
                <a:lnTo>
                  <a:pt x="5245631" y="377691"/>
                </a:lnTo>
                <a:lnTo>
                  <a:pt x="5235576" y="379389"/>
                </a:lnTo>
                <a:lnTo>
                  <a:pt x="5239810" y="375425"/>
                </a:lnTo>
                <a:lnTo>
                  <a:pt x="5254097" y="372020"/>
                </a:lnTo>
                <a:close/>
                <a:moveTo>
                  <a:pt x="3632247" y="368620"/>
                </a:moveTo>
                <a:lnTo>
                  <a:pt x="3627620" y="369234"/>
                </a:lnTo>
                <a:lnTo>
                  <a:pt x="3627158" y="369848"/>
                </a:lnTo>
                <a:close/>
                <a:moveTo>
                  <a:pt x="5278438" y="366692"/>
                </a:moveTo>
                <a:lnTo>
                  <a:pt x="5277436" y="369340"/>
                </a:lnTo>
                <a:lnTo>
                  <a:pt x="5270417" y="371457"/>
                </a:lnTo>
                <a:lnTo>
                  <a:pt x="5268913" y="368282"/>
                </a:lnTo>
                <a:lnTo>
                  <a:pt x="5273926" y="369340"/>
                </a:lnTo>
                <a:close/>
                <a:moveTo>
                  <a:pt x="5459413" y="365107"/>
                </a:moveTo>
                <a:lnTo>
                  <a:pt x="5469750" y="366692"/>
                </a:lnTo>
                <a:lnTo>
                  <a:pt x="5481638" y="366160"/>
                </a:lnTo>
                <a:lnTo>
                  <a:pt x="5478537" y="368282"/>
                </a:lnTo>
                <a:lnTo>
                  <a:pt x="5462514" y="369869"/>
                </a:lnTo>
                <a:close/>
                <a:moveTo>
                  <a:pt x="5514600" y="365096"/>
                </a:moveTo>
                <a:lnTo>
                  <a:pt x="5518402" y="366682"/>
                </a:lnTo>
                <a:lnTo>
                  <a:pt x="5523290" y="366682"/>
                </a:lnTo>
                <a:lnTo>
                  <a:pt x="5522204" y="370389"/>
                </a:lnTo>
                <a:lnTo>
                  <a:pt x="5524919" y="375679"/>
                </a:lnTo>
                <a:lnTo>
                  <a:pt x="5529264" y="375149"/>
                </a:lnTo>
                <a:lnTo>
                  <a:pt x="5522204" y="378850"/>
                </a:lnTo>
                <a:lnTo>
                  <a:pt x="5516230" y="382554"/>
                </a:lnTo>
                <a:lnTo>
                  <a:pt x="5516230" y="378323"/>
                </a:lnTo>
                <a:lnTo>
                  <a:pt x="5514057" y="371975"/>
                </a:lnTo>
                <a:lnTo>
                  <a:pt x="5517859" y="370389"/>
                </a:lnTo>
                <a:lnTo>
                  <a:pt x="5516773" y="368269"/>
                </a:lnTo>
                <a:lnTo>
                  <a:pt x="5512971" y="368800"/>
                </a:lnTo>
                <a:lnTo>
                  <a:pt x="5510799" y="369860"/>
                </a:lnTo>
                <a:lnTo>
                  <a:pt x="5508626" y="368800"/>
                </a:lnTo>
                <a:lnTo>
                  <a:pt x="5514057" y="366682"/>
                </a:lnTo>
                <a:close/>
                <a:moveTo>
                  <a:pt x="5427808" y="363507"/>
                </a:moveTo>
                <a:lnTo>
                  <a:pt x="5430839" y="364460"/>
                </a:lnTo>
                <a:lnTo>
                  <a:pt x="5429324" y="366363"/>
                </a:lnTo>
                <a:lnTo>
                  <a:pt x="5428314" y="368269"/>
                </a:lnTo>
                <a:lnTo>
                  <a:pt x="5427808" y="366363"/>
                </a:lnTo>
                <a:lnTo>
                  <a:pt x="5424272" y="365886"/>
                </a:lnTo>
                <a:lnTo>
                  <a:pt x="5419726" y="366840"/>
                </a:lnTo>
                <a:lnTo>
                  <a:pt x="5420231" y="364460"/>
                </a:lnTo>
                <a:close/>
                <a:moveTo>
                  <a:pt x="3421277" y="362439"/>
                </a:moveTo>
                <a:lnTo>
                  <a:pt x="3410692" y="364028"/>
                </a:lnTo>
                <a:lnTo>
                  <a:pt x="3410450" y="364266"/>
                </a:lnTo>
                <a:lnTo>
                  <a:pt x="3421885" y="362844"/>
                </a:lnTo>
                <a:close/>
                <a:moveTo>
                  <a:pt x="5405439" y="361930"/>
                </a:moveTo>
                <a:lnTo>
                  <a:pt x="5401828" y="366259"/>
                </a:lnTo>
                <a:lnTo>
                  <a:pt x="5391509" y="366692"/>
                </a:lnTo>
                <a:lnTo>
                  <a:pt x="5384801" y="366259"/>
                </a:lnTo>
                <a:lnTo>
                  <a:pt x="5388413" y="363227"/>
                </a:lnTo>
                <a:lnTo>
                  <a:pt x="5400280" y="363227"/>
                </a:lnTo>
                <a:close/>
                <a:moveTo>
                  <a:pt x="5551582" y="360346"/>
                </a:moveTo>
                <a:lnTo>
                  <a:pt x="5555504" y="363517"/>
                </a:lnTo>
                <a:lnTo>
                  <a:pt x="5559426" y="362458"/>
                </a:lnTo>
                <a:lnTo>
                  <a:pt x="5557745" y="365107"/>
                </a:lnTo>
                <a:lnTo>
                  <a:pt x="5549901" y="364044"/>
                </a:lnTo>
                <a:close/>
                <a:moveTo>
                  <a:pt x="3685840" y="360255"/>
                </a:moveTo>
                <a:lnTo>
                  <a:pt x="3664006" y="364161"/>
                </a:lnTo>
                <a:lnTo>
                  <a:pt x="3676909" y="362968"/>
                </a:lnTo>
                <a:close/>
                <a:moveTo>
                  <a:pt x="3436625" y="359270"/>
                </a:moveTo>
                <a:lnTo>
                  <a:pt x="3428157" y="360857"/>
                </a:lnTo>
                <a:lnTo>
                  <a:pt x="3426772" y="362238"/>
                </a:lnTo>
                <a:lnTo>
                  <a:pt x="3441895" y="360360"/>
                </a:lnTo>
                <a:close/>
                <a:moveTo>
                  <a:pt x="5768976" y="358762"/>
                </a:moveTo>
                <a:lnTo>
                  <a:pt x="5768976" y="361615"/>
                </a:lnTo>
                <a:lnTo>
                  <a:pt x="5761957" y="363521"/>
                </a:lnTo>
                <a:lnTo>
                  <a:pt x="5757863" y="363521"/>
                </a:lnTo>
                <a:lnTo>
                  <a:pt x="5763127" y="360665"/>
                </a:lnTo>
                <a:close/>
                <a:moveTo>
                  <a:pt x="5761038" y="357174"/>
                </a:moveTo>
                <a:lnTo>
                  <a:pt x="5757116" y="360346"/>
                </a:lnTo>
                <a:lnTo>
                  <a:pt x="5746470" y="363517"/>
                </a:lnTo>
                <a:lnTo>
                  <a:pt x="5741988" y="361615"/>
                </a:lnTo>
                <a:lnTo>
                  <a:pt x="5744229" y="359083"/>
                </a:lnTo>
                <a:lnTo>
                  <a:pt x="5754875" y="359083"/>
                </a:lnTo>
                <a:close/>
                <a:moveTo>
                  <a:pt x="5778501" y="353996"/>
                </a:moveTo>
                <a:lnTo>
                  <a:pt x="5781676" y="353996"/>
                </a:lnTo>
                <a:lnTo>
                  <a:pt x="5781147" y="357174"/>
                </a:lnTo>
                <a:lnTo>
                  <a:pt x="5774267" y="358762"/>
                </a:lnTo>
                <a:lnTo>
                  <a:pt x="5770563" y="358762"/>
                </a:lnTo>
                <a:lnTo>
                  <a:pt x="5771092" y="355583"/>
                </a:lnTo>
                <a:close/>
                <a:moveTo>
                  <a:pt x="5708122" y="350806"/>
                </a:moveTo>
                <a:lnTo>
                  <a:pt x="5718176" y="353996"/>
                </a:lnTo>
                <a:lnTo>
                  <a:pt x="5722939" y="352723"/>
                </a:lnTo>
                <a:lnTo>
                  <a:pt x="5718706" y="357171"/>
                </a:lnTo>
                <a:lnTo>
                  <a:pt x="5709180" y="355265"/>
                </a:lnTo>
                <a:lnTo>
                  <a:pt x="5705476" y="352723"/>
                </a:lnTo>
                <a:close/>
                <a:moveTo>
                  <a:pt x="5637114" y="349215"/>
                </a:moveTo>
                <a:lnTo>
                  <a:pt x="5640587" y="352695"/>
                </a:lnTo>
                <a:lnTo>
                  <a:pt x="5643564" y="351538"/>
                </a:lnTo>
                <a:lnTo>
                  <a:pt x="5642572" y="355583"/>
                </a:lnTo>
                <a:lnTo>
                  <a:pt x="5637114" y="354430"/>
                </a:lnTo>
                <a:lnTo>
                  <a:pt x="5635626" y="351538"/>
                </a:lnTo>
                <a:close/>
                <a:moveTo>
                  <a:pt x="3832225" y="349194"/>
                </a:moveTo>
                <a:lnTo>
                  <a:pt x="3838575" y="350393"/>
                </a:lnTo>
                <a:lnTo>
                  <a:pt x="3835400" y="352782"/>
                </a:lnTo>
                <a:lnTo>
                  <a:pt x="3830109" y="353973"/>
                </a:lnTo>
                <a:lnTo>
                  <a:pt x="3830638" y="350991"/>
                </a:lnTo>
                <a:lnTo>
                  <a:pt x="3829050" y="350393"/>
                </a:lnTo>
                <a:close/>
                <a:moveTo>
                  <a:pt x="5748868" y="347634"/>
                </a:moveTo>
                <a:lnTo>
                  <a:pt x="5762626" y="347634"/>
                </a:lnTo>
                <a:lnTo>
                  <a:pt x="5770564" y="348606"/>
                </a:lnTo>
                <a:lnTo>
                  <a:pt x="5767918" y="351061"/>
                </a:lnTo>
                <a:lnTo>
                  <a:pt x="5761039" y="353017"/>
                </a:lnTo>
                <a:lnTo>
                  <a:pt x="5760510" y="348606"/>
                </a:lnTo>
                <a:lnTo>
                  <a:pt x="5754160" y="348606"/>
                </a:lnTo>
                <a:lnTo>
                  <a:pt x="5746751" y="353017"/>
                </a:lnTo>
                <a:lnTo>
                  <a:pt x="5740401" y="353996"/>
                </a:lnTo>
                <a:lnTo>
                  <a:pt x="5741989" y="350078"/>
                </a:lnTo>
                <a:close/>
                <a:moveTo>
                  <a:pt x="5221542" y="342892"/>
                </a:moveTo>
                <a:lnTo>
                  <a:pt x="5229544" y="344476"/>
                </a:lnTo>
                <a:lnTo>
                  <a:pt x="5232401" y="346584"/>
                </a:lnTo>
                <a:lnTo>
                  <a:pt x="5230687" y="347634"/>
                </a:lnTo>
                <a:lnTo>
                  <a:pt x="5223257" y="344476"/>
                </a:lnTo>
                <a:lnTo>
                  <a:pt x="5218113" y="345005"/>
                </a:lnTo>
                <a:close/>
                <a:moveTo>
                  <a:pt x="5208588" y="342892"/>
                </a:moveTo>
                <a:lnTo>
                  <a:pt x="5211310" y="343844"/>
                </a:lnTo>
                <a:lnTo>
                  <a:pt x="5214938" y="342892"/>
                </a:lnTo>
                <a:lnTo>
                  <a:pt x="5212670" y="345742"/>
                </a:lnTo>
                <a:lnTo>
                  <a:pt x="5210403" y="347634"/>
                </a:lnTo>
                <a:lnTo>
                  <a:pt x="5208588" y="346689"/>
                </a:lnTo>
                <a:close/>
                <a:moveTo>
                  <a:pt x="5800104" y="339710"/>
                </a:moveTo>
                <a:lnTo>
                  <a:pt x="5802313" y="341618"/>
                </a:lnTo>
                <a:lnTo>
                  <a:pt x="5797896" y="344005"/>
                </a:lnTo>
                <a:lnTo>
                  <a:pt x="5789613" y="344478"/>
                </a:lnTo>
                <a:lnTo>
                  <a:pt x="5792926" y="342573"/>
                </a:lnTo>
                <a:close/>
                <a:moveTo>
                  <a:pt x="3953156" y="336527"/>
                </a:moveTo>
                <a:lnTo>
                  <a:pt x="3956425" y="339175"/>
                </a:lnTo>
                <a:lnTo>
                  <a:pt x="3957358" y="336527"/>
                </a:lnTo>
                <a:lnTo>
                  <a:pt x="3959226" y="338114"/>
                </a:lnTo>
                <a:lnTo>
                  <a:pt x="3954557" y="340763"/>
                </a:lnTo>
                <a:lnTo>
                  <a:pt x="3953623" y="342884"/>
                </a:lnTo>
                <a:lnTo>
                  <a:pt x="3951288" y="341821"/>
                </a:lnTo>
                <a:lnTo>
                  <a:pt x="3951288" y="337585"/>
                </a:lnTo>
                <a:close/>
                <a:moveTo>
                  <a:pt x="5562601" y="328584"/>
                </a:moveTo>
                <a:lnTo>
                  <a:pt x="5586414" y="329646"/>
                </a:lnTo>
                <a:lnTo>
                  <a:pt x="5581002" y="331759"/>
                </a:lnTo>
                <a:lnTo>
                  <a:pt x="5566390" y="331759"/>
                </a:lnTo>
                <a:close/>
                <a:moveTo>
                  <a:pt x="3454401" y="328584"/>
                </a:moveTo>
                <a:lnTo>
                  <a:pt x="3458106" y="330052"/>
                </a:lnTo>
                <a:lnTo>
                  <a:pt x="3459164" y="334446"/>
                </a:lnTo>
                <a:lnTo>
                  <a:pt x="3455989" y="334939"/>
                </a:lnTo>
                <a:lnTo>
                  <a:pt x="3454401" y="330541"/>
                </a:lnTo>
                <a:lnTo>
                  <a:pt x="3451226" y="330541"/>
                </a:lnTo>
                <a:close/>
                <a:moveTo>
                  <a:pt x="3607331" y="325413"/>
                </a:moveTo>
                <a:lnTo>
                  <a:pt x="3614739" y="326602"/>
                </a:lnTo>
                <a:lnTo>
                  <a:pt x="3607860" y="328589"/>
                </a:lnTo>
                <a:lnTo>
                  <a:pt x="3600451" y="327797"/>
                </a:lnTo>
                <a:close/>
                <a:moveTo>
                  <a:pt x="3595159" y="325397"/>
                </a:moveTo>
                <a:lnTo>
                  <a:pt x="3597275" y="326985"/>
                </a:lnTo>
                <a:lnTo>
                  <a:pt x="3596217" y="330162"/>
                </a:lnTo>
                <a:lnTo>
                  <a:pt x="3592513" y="334922"/>
                </a:lnTo>
                <a:lnTo>
                  <a:pt x="3591984" y="332276"/>
                </a:lnTo>
                <a:lnTo>
                  <a:pt x="3594100" y="331747"/>
                </a:lnTo>
                <a:lnTo>
                  <a:pt x="3594100" y="329102"/>
                </a:lnTo>
                <a:lnTo>
                  <a:pt x="3590925" y="329102"/>
                </a:lnTo>
                <a:lnTo>
                  <a:pt x="3591984" y="326985"/>
                </a:lnTo>
                <a:close/>
                <a:moveTo>
                  <a:pt x="4034897" y="323828"/>
                </a:moveTo>
                <a:lnTo>
                  <a:pt x="4035426" y="328224"/>
                </a:lnTo>
                <a:lnTo>
                  <a:pt x="4029605" y="328224"/>
                </a:lnTo>
                <a:lnTo>
                  <a:pt x="4016376" y="330178"/>
                </a:lnTo>
                <a:lnTo>
                  <a:pt x="4024843" y="328224"/>
                </a:lnTo>
                <a:lnTo>
                  <a:pt x="4028547" y="325291"/>
                </a:lnTo>
                <a:close/>
                <a:moveTo>
                  <a:pt x="1450097" y="323116"/>
                </a:moveTo>
                <a:lnTo>
                  <a:pt x="1449569" y="324703"/>
                </a:lnTo>
                <a:lnTo>
                  <a:pt x="1449569" y="326287"/>
                </a:lnTo>
                <a:lnTo>
                  <a:pt x="1447453" y="332102"/>
                </a:lnTo>
                <a:lnTo>
                  <a:pt x="1444280" y="336861"/>
                </a:lnTo>
                <a:lnTo>
                  <a:pt x="1460146" y="342689"/>
                </a:lnTo>
                <a:lnTo>
                  <a:pt x="1477071" y="350599"/>
                </a:lnTo>
                <a:lnTo>
                  <a:pt x="1501928" y="350599"/>
                </a:lnTo>
                <a:lnTo>
                  <a:pt x="1553759" y="354311"/>
                </a:lnTo>
                <a:lnTo>
                  <a:pt x="1579146" y="361712"/>
                </a:lnTo>
                <a:lnTo>
                  <a:pt x="1582054" y="363143"/>
                </a:lnTo>
                <a:lnTo>
                  <a:pt x="1585430" y="363555"/>
                </a:lnTo>
                <a:lnTo>
                  <a:pt x="1606606" y="365674"/>
                </a:lnTo>
                <a:lnTo>
                  <a:pt x="1608723" y="367788"/>
                </a:lnTo>
                <a:lnTo>
                  <a:pt x="1611370" y="369380"/>
                </a:lnTo>
                <a:lnTo>
                  <a:pt x="1615076" y="367788"/>
                </a:lnTo>
                <a:lnTo>
                  <a:pt x="1621958" y="367788"/>
                </a:lnTo>
                <a:lnTo>
                  <a:pt x="1632546" y="368846"/>
                </a:lnTo>
                <a:lnTo>
                  <a:pt x="1634663" y="367788"/>
                </a:lnTo>
                <a:lnTo>
                  <a:pt x="1644192" y="365674"/>
                </a:lnTo>
                <a:lnTo>
                  <a:pt x="1646310" y="365144"/>
                </a:lnTo>
                <a:lnTo>
                  <a:pt x="1686543" y="354560"/>
                </a:lnTo>
                <a:lnTo>
                  <a:pt x="1696602" y="355089"/>
                </a:lnTo>
                <a:lnTo>
                  <a:pt x="1705601" y="357209"/>
                </a:lnTo>
                <a:lnTo>
                  <a:pt x="1702954" y="355619"/>
                </a:lnTo>
                <a:lnTo>
                  <a:pt x="1700307" y="354560"/>
                </a:lnTo>
                <a:lnTo>
                  <a:pt x="1699247" y="352172"/>
                </a:lnTo>
                <a:lnTo>
                  <a:pt x="1698674" y="352192"/>
                </a:lnTo>
                <a:lnTo>
                  <a:pt x="1643478" y="352585"/>
                </a:lnTo>
                <a:lnTo>
                  <a:pt x="1646646" y="353503"/>
                </a:lnTo>
                <a:lnTo>
                  <a:pt x="1650360" y="355089"/>
                </a:lnTo>
                <a:lnTo>
                  <a:pt x="1653543" y="358272"/>
                </a:lnTo>
                <a:lnTo>
                  <a:pt x="1651952" y="360385"/>
                </a:lnTo>
                <a:lnTo>
                  <a:pt x="1646116" y="363555"/>
                </a:lnTo>
                <a:lnTo>
                  <a:pt x="1636566" y="362498"/>
                </a:lnTo>
                <a:lnTo>
                  <a:pt x="1584044" y="354563"/>
                </a:lnTo>
                <a:lnTo>
                  <a:pt x="1553047" y="349642"/>
                </a:lnTo>
                <a:lnTo>
                  <a:pt x="1558973" y="347572"/>
                </a:lnTo>
                <a:lnTo>
                  <a:pt x="1520878" y="342873"/>
                </a:lnTo>
                <a:lnTo>
                  <a:pt x="1521973" y="343464"/>
                </a:lnTo>
                <a:lnTo>
                  <a:pt x="1537358" y="349782"/>
                </a:lnTo>
                <a:lnTo>
                  <a:pt x="1530461" y="346094"/>
                </a:lnTo>
                <a:lnTo>
                  <a:pt x="1553047" y="349642"/>
                </a:lnTo>
                <a:lnTo>
                  <a:pt x="1551151" y="350315"/>
                </a:lnTo>
                <a:lnTo>
                  <a:pt x="1532583" y="350315"/>
                </a:lnTo>
                <a:lnTo>
                  <a:pt x="1515076" y="348717"/>
                </a:lnTo>
                <a:lnTo>
                  <a:pt x="1497038" y="340808"/>
                </a:lnTo>
                <a:lnTo>
                  <a:pt x="1493201" y="336014"/>
                </a:lnTo>
                <a:lnTo>
                  <a:pt x="1479186" y="332102"/>
                </a:lnTo>
                <a:lnTo>
                  <a:pt x="1464906" y="327874"/>
                </a:lnTo>
                <a:close/>
                <a:moveTo>
                  <a:pt x="4335463" y="320651"/>
                </a:moveTo>
                <a:lnTo>
                  <a:pt x="4335463" y="322559"/>
                </a:lnTo>
                <a:lnTo>
                  <a:pt x="4330928" y="324941"/>
                </a:lnTo>
                <a:lnTo>
                  <a:pt x="4329113" y="325416"/>
                </a:lnTo>
                <a:lnTo>
                  <a:pt x="4329113" y="322559"/>
                </a:lnTo>
                <a:lnTo>
                  <a:pt x="4333649" y="321605"/>
                </a:lnTo>
                <a:close/>
                <a:moveTo>
                  <a:pt x="4068317" y="319051"/>
                </a:moveTo>
                <a:lnTo>
                  <a:pt x="4068838" y="321697"/>
                </a:lnTo>
                <a:lnTo>
                  <a:pt x="4071964" y="319579"/>
                </a:lnTo>
                <a:lnTo>
                  <a:pt x="4073526" y="321166"/>
                </a:lnTo>
                <a:lnTo>
                  <a:pt x="4068838" y="324345"/>
                </a:lnTo>
                <a:lnTo>
                  <a:pt x="4051648" y="326460"/>
                </a:lnTo>
                <a:lnTo>
                  <a:pt x="4046960" y="330165"/>
                </a:lnTo>
                <a:lnTo>
                  <a:pt x="4048523" y="331752"/>
                </a:lnTo>
                <a:lnTo>
                  <a:pt x="4052169" y="331752"/>
                </a:lnTo>
                <a:lnTo>
                  <a:pt x="4052169" y="333339"/>
                </a:lnTo>
                <a:lnTo>
                  <a:pt x="4042793" y="331752"/>
                </a:lnTo>
                <a:lnTo>
                  <a:pt x="4040188" y="328050"/>
                </a:lnTo>
                <a:lnTo>
                  <a:pt x="4044876" y="328050"/>
                </a:lnTo>
                <a:lnTo>
                  <a:pt x="4048002" y="326460"/>
                </a:lnTo>
                <a:lnTo>
                  <a:pt x="4045397" y="323285"/>
                </a:lnTo>
                <a:lnTo>
                  <a:pt x="4056857" y="323285"/>
                </a:lnTo>
                <a:close/>
                <a:moveTo>
                  <a:pt x="4352133" y="317483"/>
                </a:moveTo>
                <a:lnTo>
                  <a:pt x="4354514" y="317483"/>
                </a:lnTo>
                <a:lnTo>
                  <a:pt x="4354038" y="322096"/>
                </a:lnTo>
                <a:lnTo>
                  <a:pt x="4349751" y="323829"/>
                </a:lnTo>
                <a:lnTo>
                  <a:pt x="4349751" y="321519"/>
                </a:lnTo>
                <a:close/>
                <a:moveTo>
                  <a:pt x="3430588" y="317478"/>
                </a:moveTo>
                <a:lnTo>
                  <a:pt x="3429001" y="322092"/>
                </a:lnTo>
                <a:lnTo>
                  <a:pt x="3421063" y="322092"/>
                </a:lnTo>
                <a:lnTo>
                  <a:pt x="3417888" y="323827"/>
                </a:lnTo>
                <a:lnTo>
                  <a:pt x="3418947" y="321516"/>
                </a:lnTo>
                <a:lnTo>
                  <a:pt x="3427413" y="319782"/>
                </a:lnTo>
                <a:close/>
                <a:moveTo>
                  <a:pt x="4516439" y="315897"/>
                </a:moveTo>
                <a:lnTo>
                  <a:pt x="4510243" y="320654"/>
                </a:lnTo>
                <a:lnTo>
                  <a:pt x="4498976" y="320654"/>
                </a:lnTo>
                <a:lnTo>
                  <a:pt x="4504609" y="316424"/>
                </a:lnTo>
                <a:close/>
                <a:moveTo>
                  <a:pt x="4087627" y="315892"/>
                </a:moveTo>
                <a:lnTo>
                  <a:pt x="4093230" y="317795"/>
                </a:lnTo>
                <a:lnTo>
                  <a:pt x="4094164" y="320651"/>
                </a:lnTo>
                <a:lnTo>
                  <a:pt x="4089962" y="319221"/>
                </a:lnTo>
                <a:lnTo>
                  <a:pt x="4086226" y="316844"/>
                </a:lnTo>
                <a:close/>
                <a:moveTo>
                  <a:pt x="2863968" y="315877"/>
                </a:moveTo>
                <a:lnTo>
                  <a:pt x="2865555" y="315877"/>
                </a:lnTo>
                <a:lnTo>
                  <a:pt x="2865610" y="316061"/>
                </a:lnTo>
                <a:close/>
                <a:moveTo>
                  <a:pt x="4276726" y="312716"/>
                </a:moveTo>
                <a:lnTo>
                  <a:pt x="4285722" y="314080"/>
                </a:lnTo>
                <a:lnTo>
                  <a:pt x="4289426" y="314759"/>
                </a:lnTo>
                <a:lnTo>
                  <a:pt x="4286251" y="317481"/>
                </a:lnTo>
                <a:lnTo>
                  <a:pt x="4278314" y="314759"/>
                </a:lnTo>
                <a:lnTo>
                  <a:pt x="4273551" y="316122"/>
                </a:lnTo>
                <a:close/>
                <a:moveTo>
                  <a:pt x="3516457" y="312697"/>
                </a:moveTo>
                <a:lnTo>
                  <a:pt x="3523384" y="313230"/>
                </a:lnTo>
                <a:lnTo>
                  <a:pt x="3527425" y="312697"/>
                </a:lnTo>
                <a:lnTo>
                  <a:pt x="3525693" y="315874"/>
                </a:lnTo>
                <a:lnTo>
                  <a:pt x="3518189" y="314286"/>
                </a:lnTo>
                <a:lnTo>
                  <a:pt x="3514725" y="314286"/>
                </a:lnTo>
                <a:close/>
                <a:moveTo>
                  <a:pt x="3530374" y="311129"/>
                </a:moveTo>
                <a:lnTo>
                  <a:pt x="3534910" y="311617"/>
                </a:lnTo>
                <a:lnTo>
                  <a:pt x="3535363" y="314058"/>
                </a:lnTo>
                <a:lnTo>
                  <a:pt x="3533095" y="315523"/>
                </a:lnTo>
                <a:lnTo>
                  <a:pt x="3533095" y="317478"/>
                </a:lnTo>
                <a:lnTo>
                  <a:pt x="3530828" y="316012"/>
                </a:lnTo>
                <a:lnTo>
                  <a:pt x="3529013" y="314058"/>
                </a:lnTo>
                <a:close/>
                <a:moveTo>
                  <a:pt x="3503296" y="311127"/>
                </a:moveTo>
                <a:lnTo>
                  <a:pt x="3506074" y="311127"/>
                </a:lnTo>
                <a:lnTo>
                  <a:pt x="3507741" y="314638"/>
                </a:lnTo>
                <a:lnTo>
                  <a:pt x="3509963" y="314638"/>
                </a:lnTo>
                <a:lnTo>
                  <a:pt x="3506074" y="317645"/>
                </a:lnTo>
                <a:lnTo>
                  <a:pt x="3491628" y="320648"/>
                </a:lnTo>
                <a:lnTo>
                  <a:pt x="3487738" y="318145"/>
                </a:lnTo>
                <a:lnTo>
                  <a:pt x="3489961" y="314638"/>
                </a:lnTo>
                <a:lnTo>
                  <a:pt x="3494406" y="313132"/>
                </a:lnTo>
                <a:lnTo>
                  <a:pt x="3493294" y="314638"/>
                </a:lnTo>
                <a:lnTo>
                  <a:pt x="3496073" y="316141"/>
                </a:lnTo>
                <a:lnTo>
                  <a:pt x="3501073" y="316141"/>
                </a:lnTo>
                <a:lnTo>
                  <a:pt x="3504407" y="313132"/>
                </a:lnTo>
                <a:close/>
                <a:moveTo>
                  <a:pt x="2984501" y="307952"/>
                </a:moveTo>
                <a:lnTo>
                  <a:pt x="2984501" y="310809"/>
                </a:lnTo>
                <a:lnTo>
                  <a:pt x="2982385" y="312239"/>
                </a:lnTo>
                <a:lnTo>
                  <a:pt x="2976035" y="310809"/>
                </a:lnTo>
                <a:lnTo>
                  <a:pt x="2971801" y="312715"/>
                </a:lnTo>
                <a:lnTo>
                  <a:pt x="2971801" y="309858"/>
                </a:lnTo>
                <a:lnTo>
                  <a:pt x="2980797" y="308906"/>
                </a:lnTo>
                <a:close/>
                <a:moveTo>
                  <a:pt x="5431918" y="307949"/>
                </a:moveTo>
                <a:lnTo>
                  <a:pt x="5432426" y="310596"/>
                </a:lnTo>
                <a:lnTo>
                  <a:pt x="5429378" y="315357"/>
                </a:lnTo>
                <a:lnTo>
                  <a:pt x="5422266" y="317475"/>
                </a:lnTo>
                <a:lnTo>
                  <a:pt x="5419726" y="313769"/>
                </a:lnTo>
                <a:lnTo>
                  <a:pt x="5426330" y="314829"/>
                </a:lnTo>
                <a:lnTo>
                  <a:pt x="5428870" y="310596"/>
                </a:lnTo>
                <a:close/>
                <a:moveTo>
                  <a:pt x="5034559" y="306369"/>
                </a:moveTo>
                <a:lnTo>
                  <a:pt x="5042298" y="307431"/>
                </a:lnTo>
                <a:lnTo>
                  <a:pt x="5043488" y="311136"/>
                </a:lnTo>
                <a:lnTo>
                  <a:pt x="5038726" y="310075"/>
                </a:lnTo>
                <a:lnTo>
                  <a:pt x="5033963" y="309018"/>
                </a:lnTo>
                <a:close/>
                <a:moveTo>
                  <a:pt x="4932363" y="304783"/>
                </a:moveTo>
                <a:lnTo>
                  <a:pt x="4935165" y="304783"/>
                </a:lnTo>
                <a:lnTo>
                  <a:pt x="4938526" y="308594"/>
                </a:lnTo>
                <a:lnTo>
                  <a:pt x="4941888" y="307642"/>
                </a:lnTo>
                <a:lnTo>
                  <a:pt x="4940207" y="309546"/>
                </a:lnTo>
                <a:lnTo>
                  <a:pt x="4932924" y="308594"/>
                </a:lnTo>
                <a:close/>
                <a:moveTo>
                  <a:pt x="3637710" y="304777"/>
                </a:moveTo>
                <a:lnTo>
                  <a:pt x="3643313" y="304777"/>
                </a:lnTo>
                <a:lnTo>
                  <a:pt x="3639951" y="308482"/>
                </a:lnTo>
                <a:lnTo>
                  <a:pt x="3633788" y="309541"/>
                </a:lnTo>
                <a:close/>
                <a:moveTo>
                  <a:pt x="4338782" y="304762"/>
                </a:moveTo>
                <a:lnTo>
                  <a:pt x="4346287" y="304762"/>
                </a:lnTo>
                <a:lnTo>
                  <a:pt x="4349750" y="304762"/>
                </a:lnTo>
                <a:lnTo>
                  <a:pt x="4347441" y="306876"/>
                </a:lnTo>
                <a:lnTo>
                  <a:pt x="4340514" y="306350"/>
                </a:lnTo>
                <a:lnTo>
                  <a:pt x="4337050" y="307937"/>
                </a:lnTo>
                <a:close/>
                <a:moveTo>
                  <a:pt x="2852006" y="301603"/>
                </a:moveTo>
                <a:lnTo>
                  <a:pt x="2855853" y="303189"/>
                </a:lnTo>
                <a:lnTo>
                  <a:pt x="2857501" y="305303"/>
                </a:lnTo>
                <a:lnTo>
                  <a:pt x="2849808" y="305836"/>
                </a:lnTo>
                <a:lnTo>
                  <a:pt x="2843213" y="309540"/>
                </a:lnTo>
                <a:lnTo>
                  <a:pt x="2844862" y="305836"/>
                </a:lnTo>
                <a:close/>
                <a:moveTo>
                  <a:pt x="3670352" y="298410"/>
                </a:moveTo>
                <a:lnTo>
                  <a:pt x="3670352" y="300577"/>
                </a:lnTo>
                <a:lnTo>
                  <a:pt x="3671888" y="300577"/>
                </a:lnTo>
                <a:lnTo>
                  <a:pt x="3668816" y="303175"/>
                </a:lnTo>
                <a:lnTo>
                  <a:pt x="3660622" y="302309"/>
                </a:lnTo>
                <a:lnTo>
                  <a:pt x="3656013" y="301011"/>
                </a:lnTo>
                <a:lnTo>
                  <a:pt x="3662158" y="299711"/>
                </a:lnTo>
                <a:close/>
                <a:moveTo>
                  <a:pt x="4476751" y="296819"/>
                </a:moveTo>
                <a:lnTo>
                  <a:pt x="4475302" y="297962"/>
                </a:lnTo>
                <a:lnTo>
                  <a:pt x="4473369" y="302500"/>
                </a:lnTo>
                <a:lnTo>
                  <a:pt x="4475785" y="303064"/>
                </a:lnTo>
                <a:lnTo>
                  <a:pt x="4476751" y="304763"/>
                </a:lnTo>
                <a:lnTo>
                  <a:pt x="4469020" y="302500"/>
                </a:lnTo>
                <a:lnTo>
                  <a:pt x="4465638" y="303064"/>
                </a:lnTo>
                <a:lnTo>
                  <a:pt x="4469020" y="297962"/>
                </a:lnTo>
                <a:close/>
                <a:moveTo>
                  <a:pt x="3523616" y="295250"/>
                </a:moveTo>
                <a:lnTo>
                  <a:pt x="3530220" y="295843"/>
                </a:lnTo>
                <a:lnTo>
                  <a:pt x="3533776" y="297031"/>
                </a:lnTo>
                <a:lnTo>
                  <a:pt x="3530728" y="298232"/>
                </a:lnTo>
                <a:lnTo>
                  <a:pt x="3524124" y="297628"/>
                </a:lnTo>
                <a:lnTo>
                  <a:pt x="3521076" y="300015"/>
                </a:lnTo>
                <a:lnTo>
                  <a:pt x="3521076" y="297031"/>
                </a:lnTo>
                <a:close/>
                <a:moveTo>
                  <a:pt x="3721584" y="293657"/>
                </a:moveTo>
                <a:lnTo>
                  <a:pt x="3722688" y="300015"/>
                </a:lnTo>
                <a:lnTo>
                  <a:pt x="3721032" y="297358"/>
                </a:lnTo>
                <a:lnTo>
                  <a:pt x="3715510" y="296834"/>
                </a:lnTo>
                <a:lnTo>
                  <a:pt x="3717719" y="298958"/>
                </a:lnTo>
                <a:lnTo>
                  <a:pt x="3716062" y="301607"/>
                </a:lnTo>
                <a:lnTo>
                  <a:pt x="3712197" y="298429"/>
                </a:lnTo>
                <a:lnTo>
                  <a:pt x="3709988" y="298429"/>
                </a:lnTo>
                <a:lnTo>
                  <a:pt x="3713853" y="295250"/>
                </a:lnTo>
                <a:close/>
                <a:moveTo>
                  <a:pt x="4527501" y="290470"/>
                </a:moveTo>
                <a:lnTo>
                  <a:pt x="4532313" y="290470"/>
                </a:lnTo>
                <a:lnTo>
                  <a:pt x="4522153" y="294173"/>
                </a:lnTo>
                <a:lnTo>
                  <a:pt x="4503437" y="295762"/>
                </a:lnTo>
                <a:lnTo>
                  <a:pt x="4492743" y="299473"/>
                </a:lnTo>
                <a:lnTo>
                  <a:pt x="4489000" y="303176"/>
                </a:lnTo>
                <a:lnTo>
                  <a:pt x="4487395" y="301060"/>
                </a:lnTo>
                <a:lnTo>
                  <a:pt x="4482048" y="299473"/>
                </a:lnTo>
                <a:lnTo>
                  <a:pt x="4481513" y="296290"/>
                </a:lnTo>
                <a:lnTo>
                  <a:pt x="4490604" y="296290"/>
                </a:lnTo>
                <a:lnTo>
                  <a:pt x="4504507" y="292586"/>
                </a:lnTo>
                <a:lnTo>
                  <a:pt x="4511993" y="294173"/>
                </a:lnTo>
                <a:lnTo>
                  <a:pt x="4515736" y="290999"/>
                </a:lnTo>
                <a:close/>
                <a:moveTo>
                  <a:pt x="4548189" y="287316"/>
                </a:moveTo>
                <a:lnTo>
                  <a:pt x="4545014" y="292602"/>
                </a:lnTo>
                <a:lnTo>
                  <a:pt x="4540251" y="296836"/>
                </a:lnTo>
                <a:lnTo>
                  <a:pt x="4540251" y="295253"/>
                </a:lnTo>
                <a:lnTo>
                  <a:pt x="4542897" y="292075"/>
                </a:lnTo>
                <a:lnTo>
                  <a:pt x="4541310" y="291015"/>
                </a:lnTo>
                <a:lnTo>
                  <a:pt x="4543426" y="288374"/>
                </a:lnTo>
                <a:close/>
                <a:moveTo>
                  <a:pt x="3422184" y="285725"/>
                </a:moveTo>
                <a:lnTo>
                  <a:pt x="3422651" y="290484"/>
                </a:lnTo>
                <a:lnTo>
                  <a:pt x="3420783" y="289426"/>
                </a:lnTo>
                <a:lnTo>
                  <a:pt x="3414713" y="290484"/>
                </a:lnTo>
                <a:lnTo>
                  <a:pt x="3414713" y="287311"/>
                </a:lnTo>
                <a:close/>
                <a:moveTo>
                  <a:pt x="3838337" y="285709"/>
                </a:moveTo>
                <a:lnTo>
                  <a:pt x="3841671" y="285709"/>
                </a:lnTo>
                <a:lnTo>
                  <a:pt x="3841671" y="287297"/>
                </a:lnTo>
                <a:lnTo>
                  <a:pt x="3843338" y="287297"/>
                </a:lnTo>
                <a:lnTo>
                  <a:pt x="3838337" y="290998"/>
                </a:lnTo>
                <a:lnTo>
                  <a:pt x="3832225" y="295234"/>
                </a:lnTo>
                <a:lnTo>
                  <a:pt x="3832225" y="292058"/>
                </a:lnTo>
                <a:lnTo>
                  <a:pt x="3837782" y="289940"/>
                </a:lnTo>
                <a:close/>
                <a:moveTo>
                  <a:pt x="1786097" y="285458"/>
                </a:moveTo>
                <a:lnTo>
                  <a:pt x="1769951" y="290875"/>
                </a:lnTo>
                <a:lnTo>
                  <a:pt x="1752357" y="294737"/>
                </a:lnTo>
                <a:lnTo>
                  <a:pt x="1753776" y="294761"/>
                </a:lnTo>
                <a:lnTo>
                  <a:pt x="1836889" y="305351"/>
                </a:lnTo>
                <a:lnTo>
                  <a:pt x="1875535" y="313818"/>
                </a:lnTo>
                <a:lnTo>
                  <a:pt x="1957590" y="322810"/>
                </a:lnTo>
                <a:lnTo>
                  <a:pt x="1953355" y="320691"/>
                </a:lnTo>
                <a:lnTo>
                  <a:pt x="1975060" y="325457"/>
                </a:lnTo>
                <a:lnTo>
                  <a:pt x="1977177" y="325457"/>
                </a:lnTo>
                <a:lnTo>
                  <a:pt x="1961296" y="316464"/>
                </a:lnTo>
                <a:lnTo>
                  <a:pt x="1950708" y="313288"/>
                </a:lnTo>
                <a:lnTo>
                  <a:pt x="1903063" y="307998"/>
                </a:lnTo>
                <a:lnTo>
                  <a:pt x="1813067" y="290528"/>
                </a:lnTo>
                <a:close/>
                <a:moveTo>
                  <a:pt x="4369860" y="284138"/>
                </a:moveTo>
                <a:lnTo>
                  <a:pt x="4373035" y="286942"/>
                </a:lnTo>
                <a:lnTo>
                  <a:pt x="4376739" y="288808"/>
                </a:lnTo>
                <a:lnTo>
                  <a:pt x="4375152" y="291608"/>
                </a:lnTo>
                <a:lnTo>
                  <a:pt x="4369860" y="292075"/>
                </a:lnTo>
                <a:lnTo>
                  <a:pt x="4368801" y="287410"/>
                </a:lnTo>
                <a:close/>
                <a:moveTo>
                  <a:pt x="4360764" y="284120"/>
                </a:moveTo>
                <a:lnTo>
                  <a:pt x="4364236" y="284120"/>
                </a:lnTo>
                <a:lnTo>
                  <a:pt x="4363244" y="285180"/>
                </a:lnTo>
                <a:lnTo>
                  <a:pt x="4364733" y="287826"/>
                </a:lnTo>
                <a:lnTo>
                  <a:pt x="4367213" y="287826"/>
                </a:lnTo>
                <a:lnTo>
                  <a:pt x="4364733" y="293114"/>
                </a:lnTo>
                <a:lnTo>
                  <a:pt x="4359771" y="296819"/>
                </a:lnTo>
                <a:lnTo>
                  <a:pt x="4359275" y="293114"/>
                </a:lnTo>
                <a:lnTo>
                  <a:pt x="4363244" y="290470"/>
                </a:lnTo>
                <a:lnTo>
                  <a:pt x="4364733" y="289940"/>
                </a:lnTo>
                <a:lnTo>
                  <a:pt x="4361756" y="287826"/>
                </a:lnTo>
                <a:lnTo>
                  <a:pt x="4359275" y="286239"/>
                </a:lnTo>
                <a:close/>
                <a:moveTo>
                  <a:pt x="3940573" y="282550"/>
                </a:moveTo>
                <a:lnTo>
                  <a:pt x="3939855" y="283029"/>
                </a:lnTo>
                <a:lnTo>
                  <a:pt x="3942395" y="282712"/>
                </a:lnTo>
                <a:close/>
                <a:moveTo>
                  <a:pt x="3521729" y="282547"/>
                </a:moveTo>
                <a:lnTo>
                  <a:pt x="3527332" y="283147"/>
                </a:lnTo>
                <a:lnTo>
                  <a:pt x="3529013" y="287312"/>
                </a:lnTo>
                <a:lnTo>
                  <a:pt x="3523971" y="286717"/>
                </a:lnTo>
                <a:lnTo>
                  <a:pt x="3519488" y="285528"/>
                </a:lnTo>
                <a:close/>
                <a:moveTo>
                  <a:pt x="4425241" y="282534"/>
                </a:moveTo>
                <a:lnTo>
                  <a:pt x="4431215" y="282534"/>
                </a:lnTo>
                <a:lnTo>
                  <a:pt x="4432301" y="285512"/>
                </a:lnTo>
                <a:lnTo>
                  <a:pt x="4430672" y="285512"/>
                </a:lnTo>
                <a:lnTo>
                  <a:pt x="4429043" y="284025"/>
                </a:lnTo>
                <a:lnTo>
                  <a:pt x="4427956" y="285512"/>
                </a:lnTo>
                <a:lnTo>
                  <a:pt x="4429586" y="285512"/>
                </a:lnTo>
                <a:lnTo>
                  <a:pt x="4426327" y="287498"/>
                </a:lnTo>
                <a:lnTo>
                  <a:pt x="4415465" y="288983"/>
                </a:lnTo>
                <a:lnTo>
                  <a:pt x="4411663" y="290470"/>
                </a:lnTo>
                <a:lnTo>
                  <a:pt x="4413836" y="288489"/>
                </a:lnTo>
                <a:close/>
                <a:moveTo>
                  <a:pt x="4000501" y="277772"/>
                </a:moveTo>
                <a:lnTo>
                  <a:pt x="3997855" y="280947"/>
                </a:lnTo>
                <a:lnTo>
                  <a:pt x="3990976" y="280947"/>
                </a:lnTo>
                <a:lnTo>
                  <a:pt x="3986213" y="279888"/>
                </a:lnTo>
                <a:lnTo>
                  <a:pt x="3991505" y="278301"/>
                </a:lnTo>
                <a:close/>
                <a:moveTo>
                  <a:pt x="3919010" y="276203"/>
                </a:moveTo>
                <a:lnTo>
                  <a:pt x="3922714" y="276203"/>
                </a:lnTo>
                <a:lnTo>
                  <a:pt x="3922185" y="277628"/>
                </a:lnTo>
                <a:lnTo>
                  <a:pt x="3920068" y="277628"/>
                </a:lnTo>
                <a:lnTo>
                  <a:pt x="3919010" y="278586"/>
                </a:lnTo>
                <a:lnTo>
                  <a:pt x="3920597" y="278586"/>
                </a:lnTo>
                <a:lnTo>
                  <a:pt x="3918481" y="280965"/>
                </a:lnTo>
                <a:lnTo>
                  <a:pt x="3914776" y="280965"/>
                </a:lnTo>
                <a:lnTo>
                  <a:pt x="3914776" y="278109"/>
                </a:lnTo>
                <a:close/>
                <a:moveTo>
                  <a:pt x="3835401" y="276183"/>
                </a:moveTo>
                <a:lnTo>
                  <a:pt x="3833814" y="279967"/>
                </a:lnTo>
                <a:lnTo>
                  <a:pt x="3824818" y="278889"/>
                </a:lnTo>
                <a:lnTo>
                  <a:pt x="3822172" y="280508"/>
                </a:lnTo>
                <a:lnTo>
                  <a:pt x="3825347" y="283749"/>
                </a:lnTo>
                <a:lnTo>
                  <a:pt x="3831697" y="283209"/>
                </a:lnTo>
                <a:lnTo>
                  <a:pt x="3830110" y="285372"/>
                </a:lnTo>
                <a:lnTo>
                  <a:pt x="3832226" y="287532"/>
                </a:lnTo>
                <a:lnTo>
                  <a:pt x="3827464" y="290772"/>
                </a:lnTo>
                <a:lnTo>
                  <a:pt x="3816880" y="287532"/>
                </a:lnTo>
                <a:lnTo>
                  <a:pt x="3810001" y="290232"/>
                </a:lnTo>
                <a:lnTo>
                  <a:pt x="3816351" y="292931"/>
                </a:lnTo>
                <a:lnTo>
                  <a:pt x="3826935" y="294017"/>
                </a:lnTo>
                <a:lnTo>
                  <a:pt x="3818468" y="297802"/>
                </a:lnTo>
                <a:lnTo>
                  <a:pt x="3801005" y="297802"/>
                </a:lnTo>
                <a:lnTo>
                  <a:pt x="3792009" y="295639"/>
                </a:lnTo>
                <a:lnTo>
                  <a:pt x="3794126" y="297254"/>
                </a:lnTo>
                <a:lnTo>
                  <a:pt x="3793597" y="298344"/>
                </a:lnTo>
                <a:lnTo>
                  <a:pt x="3788305" y="297802"/>
                </a:lnTo>
                <a:lnTo>
                  <a:pt x="3785130" y="299425"/>
                </a:lnTo>
                <a:lnTo>
                  <a:pt x="3784072" y="298344"/>
                </a:lnTo>
                <a:lnTo>
                  <a:pt x="3785659" y="296177"/>
                </a:lnTo>
                <a:lnTo>
                  <a:pt x="3782484" y="295639"/>
                </a:lnTo>
                <a:lnTo>
                  <a:pt x="3778780" y="299971"/>
                </a:lnTo>
                <a:lnTo>
                  <a:pt x="3773488" y="297254"/>
                </a:lnTo>
                <a:lnTo>
                  <a:pt x="3760788" y="299425"/>
                </a:lnTo>
                <a:lnTo>
                  <a:pt x="3754438" y="299971"/>
                </a:lnTo>
                <a:lnTo>
                  <a:pt x="3756026" y="296177"/>
                </a:lnTo>
                <a:lnTo>
                  <a:pt x="3761318" y="292931"/>
                </a:lnTo>
                <a:lnTo>
                  <a:pt x="3772959" y="292931"/>
                </a:lnTo>
                <a:lnTo>
                  <a:pt x="3778251" y="290772"/>
                </a:lnTo>
                <a:lnTo>
                  <a:pt x="3775605" y="288611"/>
                </a:lnTo>
                <a:lnTo>
                  <a:pt x="3769255" y="287532"/>
                </a:lnTo>
                <a:lnTo>
                  <a:pt x="3756555" y="291312"/>
                </a:lnTo>
                <a:lnTo>
                  <a:pt x="3748617" y="290232"/>
                </a:lnTo>
                <a:lnTo>
                  <a:pt x="3745972" y="291312"/>
                </a:lnTo>
                <a:lnTo>
                  <a:pt x="3748617" y="297254"/>
                </a:lnTo>
                <a:lnTo>
                  <a:pt x="3747030" y="299425"/>
                </a:lnTo>
                <a:lnTo>
                  <a:pt x="3743326" y="298344"/>
                </a:lnTo>
                <a:lnTo>
                  <a:pt x="3736447" y="298344"/>
                </a:lnTo>
                <a:lnTo>
                  <a:pt x="3733801" y="301587"/>
                </a:lnTo>
                <a:lnTo>
                  <a:pt x="3732213" y="299425"/>
                </a:lnTo>
                <a:lnTo>
                  <a:pt x="3739092" y="295639"/>
                </a:lnTo>
                <a:lnTo>
                  <a:pt x="3743855" y="295639"/>
                </a:lnTo>
                <a:lnTo>
                  <a:pt x="3742267" y="294017"/>
                </a:lnTo>
                <a:lnTo>
                  <a:pt x="3740680" y="294017"/>
                </a:lnTo>
                <a:lnTo>
                  <a:pt x="3740680" y="292931"/>
                </a:lnTo>
                <a:lnTo>
                  <a:pt x="3743326" y="292392"/>
                </a:lnTo>
                <a:lnTo>
                  <a:pt x="3738563" y="290232"/>
                </a:lnTo>
                <a:lnTo>
                  <a:pt x="3733801" y="288611"/>
                </a:lnTo>
                <a:lnTo>
                  <a:pt x="3784072" y="283749"/>
                </a:lnTo>
                <a:close/>
                <a:moveTo>
                  <a:pt x="3865564" y="274618"/>
                </a:moveTo>
                <a:lnTo>
                  <a:pt x="3858134" y="278319"/>
                </a:lnTo>
                <a:lnTo>
                  <a:pt x="3851276" y="282550"/>
                </a:lnTo>
                <a:lnTo>
                  <a:pt x="3852419" y="279377"/>
                </a:lnTo>
                <a:lnTo>
                  <a:pt x="3859849" y="275674"/>
                </a:lnTo>
                <a:close/>
                <a:moveTo>
                  <a:pt x="4394730" y="274600"/>
                </a:moveTo>
                <a:lnTo>
                  <a:pt x="4404784" y="276246"/>
                </a:lnTo>
                <a:lnTo>
                  <a:pt x="4406901" y="278994"/>
                </a:lnTo>
                <a:lnTo>
                  <a:pt x="4415368" y="278994"/>
                </a:lnTo>
                <a:lnTo>
                  <a:pt x="4422776" y="278447"/>
                </a:lnTo>
                <a:lnTo>
                  <a:pt x="4414310" y="283390"/>
                </a:lnTo>
                <a:lnTo>
                  <a:pt x="4389968" y="287788"/>
                </a:lnTo>
                <a:lnTo>
                  <a:pt x="4381501" y="288883"/>
                </a:lnTo>
                <a:lnTo>
                  <a:pt x="4392613" y="285037"/>
                </a:lnTo>
                <a:lnTo>
                  <a:pt x="4408489" y="283938"/>
                </a:lnTo>
                <a:lnTo>
                  <a:pt x="4405314" y="278994"/>
                </a:lnTo>
                <a:lnTo>
                  <a:pt x="4396318" y="276246"/>
                </a:lnTo>
                <a:lnTo>
                  <a:pt x="4394730" y="278447"/>
                </a:lnTo>
                <a:lnTo>
                  <a:pt x="4379384" y="280643"/>
                </a:lnTo>
                <a:lnTo>
                  <a:pt x="4370388" y="282289"/>
                </a:lnTo>
                <a:lnTo>
                  <a:pt x="4376209" y="277895"/>
                </a:lnTo>
                <a:close/>
                <a:moveTo>
                  <a:pt x="3985321" y="271438"/>
                </a:moveTo>
                <a:lnTo>
                  <a:pt x="3987801" y="272410"/>
                </a:lnTo>
                <a:lnTo>
                  <a:pt x="3985321" y="274862"/>
                </a:lnTo>
                <a:lnTo>
                  <a:pt x="3981352" y="277787"/>
                </a:lnTo>
                <a:lnTo>
                  <a:pt x="3979863" y="275351"/>
                </a:lnTo>
                <a:lnTo>
                  <a:pt x="3981352" y="272410"/>
                </a:lnTo>
                <a:close/>
                <a:moveTo>
                  <a:pt x="4015149" y="269860"/>
                </a:moveTo>
                <a:lnTo>
                  <a:pt x="4022726" y="269860"/>
                </a:lnTo>
                <a:lnTo>
                  <a:pt x="4020201" y="271965"/>
                </a:lnTo>
                <a:lnTo>
                  <a:pt x="4014644" y="273023"/>
                </a:lnTo>
                <a:lnTo>
                  <a:pt x="4011613" y="273023"/>
                </a:lnTo>
                <a:close/>
                <a:moveTo>
                  <a:pt x="4423337" y="268276"/>
                </a:moveTo>
                <a:lnTo>
                  <a:pt x="4432862" y="269675"/>
                </a:lnTo>
                <a:lnTo>
                  <a:pt x="4441826" y="270142"/>
                </a:lnTo>
                <a:lnTo>
                  <a:pt x="4441826" y="271998"/>
                </a:lnTo>
                <a:lnTo>
                  <a:pt x="4436223" y="271998"/>
                </a:lnTo>
                <a:lnTo>
                  <a:pt x="4428939" y="271534"/>
                </a:lnTo>
                <a:lnTo>
                  <a:pt x="4425017" y="272928"/>
                </a:lnTo>
                <a:lnTo>
                  <a:pt x="4425578" y="276206"/>
                </a:lnTo>
                <a:lnTo>
                  <a:pt x="4422776" y="271998"/>
                </a:lnTo>
                <a:close/>
                <a:moveTo>
                  <a:pt x="4448176" y="266687"/>
                </a:moveTo>
                <a:lnTo>
                  <a:pt x="4450898" y="266687"/>
                </a:lnTo>
                <a:lnTo>
                  <a:pt x="4451351" y="268593"/>
                </a:lnTo>
                <a:lnTo>
                  <a:pt x="4447723" y="270970"/>
                </a:lnTo>
                <a:lnTo>
                  <a:pt x="4445001" y="271443"/>
                </a:lnTo>
                <a:lnTo>
                  <a:pt x="4445455" y="269546"/>
                </a:lnTo>
                <a:close/>
                <a:moveTo>
                  <a:pt x="3970338" y="266684"/>
                </a:moveTo>
                <a:lnTo>
                  <a:pt x="3972936" y="267636"/>
                </a:lnTo>
                <a:lnTo>
                  <a:pt x="3975101" y="267636"/>
                </a:lnTo>
                <a:lnTo>
                  <a:pt x="3975101" y="271438"/>
                </a:lnTo>
                <a:lnTo>
                  <a:pt x="3972070" y="270966"/>
                </a:lnTo>
                <a:close/>
                <a:moveTo>
                  <a:pt x="4068763" y="266663"/>
                </a:moveTo>
                <a:lnTo>
                  <a:pt x="4078288" y="267856"/>
                </a:lnTo>
                <a:lnTo>
                  <a:pt x="4070880" y="268253"/>
                </a:lnTo>
                <a:lnTo>
                  <a:pt x="4059238" y="268253"/>
                </a:lnTo>
                <a:close/>
                <a:moveTo>
                  <a:pt x="4465639" y="265098"/>
                </a:moveTo>
                <a:lnTo>
                  <a:pt x="4462130" y="269863"/>
                </a:lnTo>
                <a:lnTo>
                  <a:pt x="4454526" y="269863"/>
                </a:lnTo>
                <a:lnTo>
                  <a:pt x="4458036" y="265694"/>
                </a:lnTo>
                <a:close/>
                <a:moveTo>
                  <a:pt x="3324370" y="265093"/>
                </a:moveTo>
                <a:lnTo>
                  <a:pt x="3327401" y="266151"/>
                </a:lnTo>
                <a:lnTo>
                  <a:pt x="3322350" y="268271"/>
                </a:lnTo>
                <a:lnTo>
                  <a:pt x="3316288" y="269857"/>
                </a:lnTo>
                <a:lnTo>
                  <a:pt x="3317299" y="266680"/>
                </a:lnTo>
                <a:close/>
                <a:moveTo>
                  <a:pt x="2779971" y="265071"/>
                </a:moveTo>
                <a:lnTo>
                  <a:pt x="2780486" y="267057"/>
                </a:lnTo>
                <a:lnTo>
                  <a:pt x="2785634" y="268050"/>
                </a:lnTo>
                <a:lnTo>
                  <a:pt x="2789238" y="267057"/>
                </a:lnTo>
                <a:lnTo>
                  <a:pt x="2787694" y="269538"/>
                </a:lnTo>
                <a:lnTo>
                  <a:pt x="2788723" y="273002"/>
                </a:lnTo>
                <a:lnTo>
                  <a:pt x="2786664" y="270036"/>
                </a:lnTo>
                <a:lnTo>
                  <a:pt x="2778426" y="269538"/>
                </a:lnTo>
                <a:lnTo>
                  <a:pt x="2774307" y="271518"/>
                </a:lnTo>
                <a:lnTo>
                  <a:pt x="2772248" y="269538"/>
                </a:lnTo>
                <a:lnTo>
                  <a:pt x="2770188" y="268545"/>
                </a:lnTo>
                <a:lnTo>
                  <a:pt x="2770188" y="266064"/>
                </a:lnTo>
                <a:lnTo>
                  <a:pt x="2775337" y="266064"/>
                </a:lnTo>
                <a:close/>
                <a:moveTo>
                  <a:pt x="4486387" y="261923"/>
                </a:moveTo>
                <a:lnTo>
                  <a:pt x="4490263" y="261923"/>
                </a:lnTo>
                <a:lnTo>
                  <a:pt x="4495247" y="262982"/>
                </a:lnTo>
                <a:lnTo>
                  <a:pt x="4495801" y="265098"/>
                </a:lnTo>
                <a:lnTo>
                  <a:pt x="4493586" y="266687"/>
                </a:lnTo>
                <a:lnTo>
                  <a:pt x="4489710" y="266158"/>
                </a:lnTo>
                <a:lnTo>
                  <a:pt x="4488048" y="266158"/>
                </a:lnTo>
                <a:lnTo>
                  <a:pt x="4489156" y="268276"/>
                </a:lnTo>
                <a:lnTo>
                  <a:pt x="4488048" y="269865"/>
                </a:lnTo>
                <a:lnTo>
                  <a:pt x="4484172" y="268276"/>
                </a:lnTo>
                <a:lnTo>
                  <a:pt x="4484172" y="266687"/>
                </a:lnTo>
                <a:lnTo>
                  <a:pt x="4471988" y="268276"/>
                </a:lnTo>
                <a:lnTo>
                  <a:pt x="4477526" y="265098"/>
                </a:lnTo>
                <a:lnTo>
                  <a:pt x="4484725" y="265098"/>
                </a:lnTo>
                <a:lnTo>
                  <a:pt x="4486387" y="264569"/>
                </a:lnTo>
                <a:close/>
                <a:moveTo>
                  <a:pt x="4513013" y="257158"/>
                </a:moveTo>
                <a:lnTo>
                  <a:pt x="4518026" y="258991"/>
                </a:lnTo>
                <a:lnTo>
                  <a:pt x="4516522" y="260825"/>
                </a:lnTo>
                <a:lnTo>
                  <a:pt x="4516522" y="264489"/>
                </a:lnTo>
                <a:lnTo>
                  <a:pt x="4512010" y="261434"/>
                </a:lnTo>
                <a:lnTo>
                  <a:pt x="4504992" y="263266"/>
                </a:lnTo>
                <a:lnTo>
                  <a:pt x="4498976" y="265098"/>
                </a:lnTo>
                <a:lnTo>
                  <a:pt x="4501984" y="259602"/>
                </a:lnTo>
                <a:close/>
                <a:moveTo>
                  <a:pt x="443157" y="131776"/>
                </a:moveTo>
                <a:lnTo>
                  <a:pt x="447431" y="133643"/>
                </a:lnTo>
                <a:lnTo>
                  <a:pt x="449263" y="137845"/>
                </a:lnTo>
                <a:lnTo>
                  <a:pt x="447431" y="139243"/>
                </a:lnTo>
                <a:lnTo>
                  <a:pt x="443767" y="139711"/>
                </a:lnTo>
                <a:lnTo>
                  <a:pt x="443157" y="137845"/>
                </a:lnTo>
                <a:lnTo>
                  <a:pt x="441325" y="132709"/>
                </a:lnTo>
                <a:close/>
                <a:moveTo>
                  <a:pt x="483011" y="131078"/>
                </a:moveTo>
                <a:lnTo>
                  <a:pt x="483968" y="132511"/>
                </a:lnTo>
                <a:lnTo>
                  <a:pt x="481324" y="133304"/>
                </a:lnTo>
                <a:lnTo>
                  <a:pt x="480945" y="132524"/>
                </a:lnTo>
                <a:close/>
                <a:moveTo>
                  <a:pt x="479545" y="129637"/>
                </a:moveTo>
                <a:lnTo>
                  <a:pt x="480945" y="132524"/>
                </a:lnTo>
                <a:lnTo>
                  <a:pt x="478708" y="134089"/>
                </a:lnTo>
                <a:lnTo>
                  <a:pt x="481324" y="133304"/>
                </a:lnTo>
                <a:lnTo>
                  <a:pt x="485020" y="140924"/>
                </a:lnTo>
                <a:lnTo>
                  <a:pt x="492383" y="158810"/>
                </a:lnTo>
                <a:lnTo>
                  <a:pt x="493961" y="161965"/>
                </a:lnTo>
                <a:lnTo>
                  <a:pt x="490805" y="165648"/>
                </a:lnTo>
                <a:lnTo>
                  <a:pt x="487124" y="166699"/>
                </a:lnTo>
                <a:lnTo>
                  <a:pt x="485020" y="164072"/>
                </a:lnTo>
                <a:lnTo>
                  <a:pt x="471344" y="146714"/>
                </a:lnTo>
                <a:lnTo>
                  <a:pt x="462904" y="137367"/>
                </a:lnTo>
                <a:lnTo>
                  <a:pt x="475552" y="134089"/>
                </a:lnTo>
                <a:lnTo>
                  <a:pt x="479148" y="129775"/>
                </a:lnTo>
                <a:close/>
                <a:moveTo>
                  <a:pt x="576883" y="128563"/>
                </a:moveTo>
                <a:lnTo>
                  <a:pt x="568173" y="130188"/>
                </a:lnTo>
                <a:lnTo>
                  <a:pt x="558689" y="129828"/>
                </a:lnTo>
                <a:lnTo>
                  <a:pt x="560917" y="131246"/>
                </a:lnTo>
                <a:lnTo>
                  <a:pt x="583671" y="157702"/>
                </a:lnTo>
                <a:lnTo>
                  <a:pt x="592137" y="171990"/>
                </a:lnTo>
                <a:lnTo>
                  <a:pt x="603250" y="185217"/>
                </a:lnTo>
                <a:lnTo>
                  <a:pt x="614362" y="196330"/>
                </a:lnTo>
                <a:lnTo>
                  <a:pt x="614892" y="194214"/>
                </a:lnTo>
                <a:lnTo>
                  <a:pt x="618596" y="202150"/>
                </a:lnTo>
                <a:lnTo>
                  <a:pt x="619654" y="202680"/>
                </a:lnTo>
                <a:lnTo>
                  <a:pt x="620183" y="192098"/>
                </a:lnTo>
                <a:lnTo>
                  <a:pt x="618596" y="188923"/>
                </a:lnTo>
                <a:lnTo>
                  <a:pt x="618067" y="186806"/>
                </a:lnTo>
                <a:lnTo>
                  <a:pt x="605896" y="173048"/>
                </a:lnTo>
                <a:lnTo>
                  <a:pt x="584200" y="139709"/>
                </a:lnTo>
                <a:close/>
                <a:moveTo>
                  <a:pt x="480812" y="127778"/>
                </a:moveTo>
                <a:lnTo>
                  <a:pt x="481579" y="128930"/>
                </a:lnTo>
                <a:lnTo>
                  <a:pt x="479545" y="129637"/>
                </a:lnTo>
                <a:lnTo>
                  <a:pt x="479441" y="129423"/>
                </a:lnTo>
                <a:close/>
                <a:moveTo>
                  <a:pt x="1071034" y="90232"/>
                </a:moveTo>
                <a:lnTo>
                  <a:pt x="1071034" y="91128"/>
                </a:lnTo>
                <a:lnTo>
                  <a:pt x="1069043" y="91381"/>
                </a:lnTo>
                <a:lnTo>
                  <a:pt x="1069131" y="90876"/>
                </a:lnTo>
                <a:close/>
                <a:moveTo>
                  <a:pt x="1061250" y="89891"/>
                </a:moveTo>
                <a:lnTo>
                  <a:pt x="1059921" y="91128"/>
                </a:lnTo>
                <a:lnTo>
                  <a:pt x="1060450" y="90054"/>
                </a:lnTo>
                <a:close/>
                <a:moveTo>
                  <a:pt x="1069760" y="88164"/>
                </a:moveTo>
                <a:lnTo>
                  <a:pt x="1069590" y="88270"/>
                </a:lnTo>
                <a:lnTo>
                  <a:pt x="1069603" y="88196"/>
                </a:lnTo>
                <a:close/>
                <a:moveTo>
                  <a:pt x="1071034" y="87369"/>
                </a:moveTo>
                <a:lnTo>
                  <a:pt x="1071034" y="87906"/>
                </a:lnTo>
                <a:lnTo>
                  <a:pt x="1069760" y="88164"/>
                </a:lnTo>
                <a:close/>
                <a:moveTo>
                  <a:pt x="1140580" y="85822"/>
                </a:moveTo>
                <a:lnTo>
                  <a:pt x="1133190" y="88390"/>
                </a:lnTo>
                <a:lnTo>
                  <a:pt x="1127566" y="88542"/>
                </a:lnTo>
                <a:lnTo>
                  <a:pt x="1136468" y="107384"/>
                </a:lnTo>
                <a:lnTo>
                  <a:pt x="1139641" y="120072"/>
                </a:lnTo>
                <a:lnTo>
                  <a:pt x="1145459" y="129061"/>
                </a:lnTo>
                <a:lnTo>
                  <a:pt x="1152335" y="138046"/>
                </a:lnTo>
                <a:lnTo>
                  <a:pt x="1152335" y="135933"/>
                </a:lnTo>
                <a:lnTo>
                  <a:pt x="1154979" y="141748"/>
                </a:lnTo>
                <a:lnTo>
                  <a:pt x="1155508" y="142806"/>
                </a:lnTo>
                <a:lnTo>
                  <a:pt x="1157095" y="132761"/>
                </a:lnTo>
                <a:lnTo>
                  <a:pt x="1156037" y="129061"/>
                </a:lnTo>
                <a:lnTo>
                  <a:pt x="1149690" y="118485"/>
                </a:lnTo>
                <a:lnTo>
                  <a:pt x="1141757" y="92583"/>
                </a:lnTo>
                <a:close/>
                <a:moveTo>
                  <a:pt x="1040765" y="85748"/>
                </a:moveTo>
                <a:lnTo>
                  <a:pt x="1042670" y="85748"/>
                </a:lnTo>
                <a:lnTo>
                  <a:pt x="1044575" y="88012"/>
                </a:lnTo>
                <a:lnTo>
                  <a:pt x="1043305" y="91981"/>
                </a:lnTo>
                <a:lnTo>
                  <a:pt x="1040765" y="93682"/>
                </a:lnTo>
                <a:lnTo>
                  <a:pt x="1038225" y="93682"/>
                </a:lnTo>
                <a:lnTo>
                  <a:pt x="1038225" y="91414"/>
                </a:lnTo>
                <a:close/>
                <a:moveTo>
                  <a:pt x="5168187" y="49201"/>
                </a:moveTo>
                <a:lnTo>
                  <a:pt x="5171521" y="49653"/>
                </a:lnTo>
                <a:lnTo>
                  <a:pt x="5172076" y="52375"/>
                </a:lnTo>
                <a:lnTo>
                  <a:pt x="5167075" y="52375"/>
                </a:lnTo>
                <a:lnTo>
                  <a:pt x="5165408" y="51468"/>
                </a:lnTo>
                <a:lnTo>
                  <a:pt x="5160963" y="51468"/>
                </a:lnTo>
                <a:lnTo>
                  <a:pt x="5160963" y="51015"/>
                </a:lnTo>
                <a:close/>
                <a:moveTo>
                  <a:pt x="1162468" y="0"/>
                </a:moveTo>
                <a:lnTo>
                  <a:pt x="1173115" y="3178"/>
                </a:lnTo>
                <a:lnTo>
                  <a:pt x="1174180" y="10061"/>
                </a:lnTo>
                <a:lnTo>
                  <a:pt x="1173115" y="15349"/>
                </a:lnTo>
                <a:lnTo>
                  <a:pt x="1176841" y="10590"/>
                </a:lnTo>
                <a:lnTo>
                  <a:pt x="1177906" y="14292"/>
                </a:lnTo>
                <a:lnTo>
                  <a:pt x="1177906" y="19051"/>
                </a:lnTo>
                <a:lnTo>
                  <a:pt x="1179503" y="14292"/>
                </a:lnTo>
                <a:lnTo>
                  <a:pt x="1181100" y="9002"/>
                </a:lnTo>
                <a:lnTo>
                  <a:pt x="1179503" y="27547"/>
                </a:lnTo>
                <a:lnTo>
                  <a:pt x="1171518" y="50825"/>
                </a:lnTo>
                <a:lnTo>
                  <a:pt x="1171518" y="53999"/>
                </a:lnTo>
                <a:lnTo>
                  <a:pt x="1171518" y="56644"/>
                </a:lnTo>
                <a:lnTo>
                  <a:pt x="1173115" y="60347"/>
                </a:lnTo>
                <a:lnTo>
                  <a:pt x="1171020" y="65814"/>
                </a:lnTo>
                <a:lnTo>
                  <a:pt x="1176135" y="75133"/>
                </a:lnTo>
                <a:lnTo>
                  <a:pt x="1180895" y="96812"/>
                </a:lnTo>
                <a:lnTo>
                  <a:pt x="1180895" y="110027"/>
                </a:lnTo>
                <a:lnTo>
                  <a:pt x="1185126" y="115315"/>
                </a:lnTo>
                <a:lnTo>
                  <a:pt x="1186712" y="124302"/>
                </a:lnTo>
                <a:lnTo>
                  <a:pt x="1188299" y="116901"/>
                </a:lnTo>
                <a:lnTo>
                  <a:pt x="1189886" y="122716"/>
                </a:lnTo>
                <a:lnTo>
                  <a:pt x="1189886" y="130646"/>
                </a:lnTo>
                <a:lnTo>
                  <a:pt x="1194646" y="121130"/>
                </a:lnTo>
                <a:lnTo>
                  <a:pt x="1204166" y="131175"/>
                </a:lnTo>
                <a:lnTo>
                  <a:pt x="1225850" y="151267"/>
                </a:lnTo>
                <a:lnTo>
                  <a:pt x="1233783" y="165542"/>
                </a:lnTo>
                <a:lnTo>
                  <a:pt x="1234841" y="166070"/>
                </a:lnTo>
                <a:lnTo>
                  <a:pt x="1235370" y="167128"/>
                </a:lnTo>
                <a:lnTo>
                  <a:pt x="1243303" y="165542"/>
                </a:lnTo>
                <a:lnTo>
                  <a:pt x="1257583" y="163426"/>
                </a:lnTo>
                <a:lnTo>
                  <a:pt x="1264458" y="165542"/>
                </a:lnTo>
                <a:lnTo>
                  <a:pt x="1257583" y="157610"/>
                </a:lnTo>
                <a:lnTo>
                  <a:pt x="1269218" y="157083"/>
                </a:lnTo>
                <a:lnTo>
                  <a:pt x="1278738" y="160783"/>
                </a:lnTo>
                <a:lnTo>
                  <a:pt x="1285614" y="164486"/>
                </a:lnTo>
                <a:lnTo>
                  <a:pt x="1297249" y="176646"/>
                </a:lnTo>
                <a:lnTo>
                  <a:pt x="1306240" y="191980"/>
                </a:lnTo>
                <a:lnTo>
                  <a:pt x="1311529" y="212074"/>
                </a:lnTo>
                <a:lnTo>
                  <a:pt x="1312587" y="222653"/>
                </a:lnTo>
                <a:lnTo>
                  <a:pt x="1342205" y="231648"/>
                </a:lnTo>
                <a:lnTo>
                  <a:pt x="1405142" y="247512"/>
                </a:lnTo>
                <a:lnTo>
                  <a:pt x="1437933" y="252801"/>
                </a:lnTo>
                <a:lnTo>
                  <a:pt x="1441106" y="254387"/>
                </a:lnTo>
                <a:lnTo>
                  <a:pt x="1441106" y="258620"/>
                </a:lnTo>
                <a:lnTo>
                  <a:pt x="1439520" y="262855"/>
                </a:lnTo>
                <a:lnTo>
                  <a:pt x="1436346" y="263911"/>
                </a:lnTo>
                <a:lnTo>
                  <a:pt x="1411489" y="263911"/>
                </a:lnTo>
                <a:lnTo>
                  <a:pt x="1362831" y="258620"/>
                </a:lnTo>
                <a:lnTo>
                  <a:pt x="1339031" y="253860"/>
                </a:lnTo>
                <a:lnTo>
                  <a:pt x="1356485" y="264440"/>
                </a:lnTo>
                <a:lnTo>
                  <a:pt x="1392978" y="282932"/>
                </a:lnTo>
                <a:lnTo>
                  <a:pt x="1413075" y="290330"/>
                </a:lnTo>
                <a:lnTo>
                  <a:pt x="1423653" y="292442"/>
                </a:lnTo>
                <a:lnTo>
                  <a:pt x="1428942" y="294031"/>
                </a:lnTo>
                <a:lnTo>
                  <a:pt x="1433702" y="297200"/>
                </a:lnTo>
                <a:lnTo>
                  <a:pt x="1459617" y="304614"/>
                </a:lnTo>
                <a:lnTo>
                  <a:pt x="1487845" y="311170"/>
                </a:lnTo>
                <a:lnTo>
                  <a:pt x="1490671" y="306941"/>
                </a:lnTo>
                <a:lnTo>
                  <a:pt x="1495977" y="301652"/>
                </a:lnTo>
                <a:lnTo>
                  <a:pt x="1510831" y="294230"/>
                </a:lnTo>
                <a:lnTo>
                  <a:pt x="1522421" y="290743"/>
                </a:lnTo>
                <a:lnTo>
                  <a:pt x="1497561" y="282185"/>
                </a:lnTo>
                <a:lnTo>
                  <a:pt x="1447785" y="259446"/>
                </a:lnTo>
                <a:lnTo>
                  <a:pt x="1446213" y="258904"/>
                </a:lnTo>
                <a:lnTo>
                  <a:pt x="1446737" y="256735"/>
                </a:lnTo>
                <a:lnTo>
                  <a:pt x="1447785" y="254027"/>
                </a:lnTo>
                <a:lnTo>
                  <a:pt x="1449881" y="254027"/>
                </a:lnTo>
                <a:lnTo>
                  <a:pt x="1499133" y="276231"/>
                </a:lnTo>
                <a:lnTo>
                  <a:pt x="1531956" y="287877"/>
                </a:lnTo>
                <a:lnTo>
                  <a:pt x="1538949" y="285772"/>
                </a:lnTo>
                <a:lnTo>
                  <a:pt x="1547688" y="285133"/>
                </a:lnTo>
                <a:lnTo>
                  <a:pt x="1540474" y="282339"/>
                </a:lnTo>
                <a:lnTo>
                  <a:pt x="1523515" y="277000"/>
                </a:lnTo>
                <a:lnTo>
                  <a:pt x="1502316" y="261513"/>
                </a:lnTo>
                <a:lnTo>
                  <a:pt x="1495426" y="243874"/>
                </a:lnTo>
                <a:lnTo>
                  <a:pt x="1503906" y="227309"/>
                </a:lnTo>
                <a:lnTo>
                  <a:pt x="1514505" y="218756"/>
                </a:lnTo>
                <a:lnTo>
                  <a:pt x="1528284" y="211806"/>
                </a:lnTo>
                <a:lnTo>
                  <a:pt x="1561672" y="201653"/>
                </a:lnTo>
                <a:lnTo>
                  <a:pt x="1600890" y="199516"/>
                </a:lnTo>
                <a:lnTo>
                  <a:pt x="1639578" y="203258"/>
                </a:lnTo>
                <a:lnTo>
                  <a:pt x="1658127" y="208599"/>
                </a:lnTo>
                <a:lnTo>
                  <a:pt x="1652827" y="202187"/>
                </a:lnTo>
                <a:lnTo>
                  <a:pt x="1674026" y="203792"/>
                </a:lnTo>
                <a:lnTo>
                  <a:pt x="1694695" y="208599"/>
                </a:lnTo>
                <a:lnTo>
                  <a:pt x="1667136" y="198448"/>
                </a:lnTo>
                <a:lnTo>
                  <a:pt x="1701584" y="205393"/>
                </a:lnTo>
                <a:lnTo>
                  <a:pt x="1763061" y="225704"/>
                </a:lnTo>
                <a:lnTo>
                  <a:pt x="1790089" y="238000"/>
                </a:lnTo>
                <a:lnTo>
                  <a:pt x="1796979" y="240134"/>
                </a:lnTo>
                <a:lnTo>
                  <a:pt x="1805458" y="242279"/>
                </a:lnTo>
                <a:lnTo>
                  <a:pt x="1822947" y="244942"/>
                </a:lnTo>
                <a:lnTo>
                  <a:pt x="1836916" y="251758"/>
                </a:lnTo>
                <a:lnTo>
                  <a:pt x="1880299" y="256675"/>
                </a:lnTo>
                <a:lnTo>
                  <a:pt x="1953355" y="272535"/>
                </a:lnTo>
                <a:lnTo>
                  <a:pt x="1985647" y="285240"/>
                </a:lnTo>
                <a:lnTo>
                  <a:pt x="1999941" y="285772"/>
                </a:lnTo>
                <a:lnTo>
                  <a:pt x="2025881" y="290528"/>
                </a:lnTo>
                <a:lnTo>
                  <a:pt x="2038057" y="294761"/>
                </a:lnTo>
                <a:lnTo>
                  <a:pt x="2039116" y="294761"/>
                </a:lnTo>
                <a:lnTo>
                  <a:pt x="2027469" y="286300"/>
                </a:lnTo>
                <a:lnTo>
                  <a:pt x="2044939" y="292641"/>
                </a:lnTo>
                <a:lnTo>
                  <a:pt x="2061879" y="298475"/>
                </a:lnTo>
                <a:lnTo>
                  <a:pt x="2057115" y="287888"/>
                </a:lnTo>
                <a:lnTo>
                  <a:pt x="2110054" y="293172"/>
                </a:lnTo>
                <a:lnTo>
                  <a:pt x="2189991" y="300059"/>
                </a:lnTo>
                <a:lnTo>
                  <a:pt x="2241871" y="307998"/>
                </a:lnTo>
                <a:lnTo>
                  <a:pt x="2266223" y="313288"/>
                </a:lnTo>
                <a:lnTo>
                  <a:pt x="2269929" y="313818"/>
                </a:lnTo>
                <a:lnTo>
                  <a:pt x="2273105" y="314876"/>
                </a:lnTo>
                <a:lnTo>
                  <a:pt x="2294280" y="310116"/>
                </a:lnTo>
                <a:lnTo>
                  <a:pt x="2338749" y="303237"/>
                </a:lnTo>
                <a:lnTo>
                  <a:pt x="2362042" y="302708"/>
                </a:lnTo>
                <a:lnTo>
                  <a:pt x="2329220" y="297946"/>
                </a:lnTo>
                <a:lnTo>
                  <a:pt x="2365218" y="293172"/>
                </a:lnTo>
                <a:lnTo>
                  <a:pt x="2402805" y="293172"/>
                </a:lnTo>
                <a:lnTo>
                  <a:pt x="2428745" y="295819"/>
                </a:lnTo>
                <a:lnTo>
                  <a:pt x="2481154" y="303237"/>
                </a:lnTo>
                <a:lnTo>
                  <a:pt x="2529329" y="315407"/>
                </a:lnTo>
                <a:lnTo>
                  <a:pt x="2569033" y="332860"/>
                </a:lnTo>
                <a:lnTo>
                  <a:pt x="2583326" y="342931"/>
                </a:lnTo>
                <a:lnTo>
                  <a:pt x="2683380" y="343464"/>
                </a:lnTo>
                <a:lnTo>
                  <a:pt x="2690093" y="343411"/>
                </a:lnTo>
                <a:lnTo>
                  <a:pt x="2692488" y="341809"/>
                </a:lnTo>
                <a:lnTo>
                  <a:pt x="2712600" y="338632"/>
                </a:lnTo>
                <a:lnTo>
                  <a:pt x="2732182" y="338632"/>
                </a:lnTo>
                <a:lnTo>
                  <a:pt x="2742767" y="334395"/>
                </a:lnTo>
                <a:lnTo>
                  <a:pt x="2747531" y="327520"/>
                </a:lnTo>
                <a:lnTo>
                  <a:pt x="2748589" y="321697"/>
                </a:lnTo>
                <a:lnTo>
                  <a:pt x="2752294" y="324345"/>
                </a:lnTo>
                <a:lnTo>
                  <a:pt x="2754411" y="330165"/>
                </a:lnTo>
                <a:lnTo>
                  <a:pt x="2753882" y="334925"/>
                </a:lnTo>
                <a:lnTo>
                  <a:pt x="2773464" y="338103"/>
                </a:lnTo>
                <a:lnTo>
                  <a:pt x="2817922" y="335457"/>
                </a:lnTo>
                <a:lnTo>
                  <a:pt x="2837505" y="331222"/>
                </a:lnTo>
                <a:lnTo>
                  <a:pt x="2834329" y="324874"/>
                </a:lnTo>
                <a:lnTo>
                  <a:pt x="2828507" y="322756"/>
                </a:lnTo>
                <a:lnTo>
                  <a:pt x="2828507" y="315349"/>
                </a:lnTo>
                <a:lnTo>
                  <a:pt x="2824803" y="305823"/>
                </a:lnTo>
                <a:lnTo>
                  <a:pt x="2831683" y="308999"/>
                </a:lnTo>
                <a:lnTo>
                  <a:pt x="2839092" y="308999"/>
                </a:lnTo>
                <a:lnTo>
                  <a:pt x="2839092" y="310585"/>
                </a:lnTo>
                <a:lnTo>
                  <a:pt x="2839092" y="314291"/>
                </a:lnTo>
                <a:lnTo>
                  <a:pt x="2842268" y="313761"/>
                </a:lnTo>
                <a:lnTo>
                  <a:pt x="2840680" y="316407"/>
                </a:lnTo>
                <a:lnTo>
                  <a:pt x="2838034" y="319051"/>
                </a:lnTo>
                <a:lnTo>
                  <a:pt x="2842797" y="319051"/>
                </a:lnTo>
                <a:lnTo>
                  <a:pt x="2849148" y="319579"/>
                </a:lnTo>
                <a:lnTo>
                  <a:pt x="2850736" y="316407"/>
                </a:lnTo>
                <a:lnTo>
                  <a:pt x="2850736" y="312702"/>
                </a:lnTo>
                <a:lnTo>
                  <a:pt x="2854441" y="312702"/>
                </a:lnTo>
                <a:lnTo>
                  <a:pt x="2857087" y="316407"/>
                </a:lnTo>
                <a:lnTo>
                  <a:pt x="2858146" y="320636"/>
                </a:lnTo>
                <a:lnTo>
                  <a:pt x="2861321" y="319051"/>
                </a:lnTo>
                <a:lnTo>
                  <a:pt x="2862909" y="320636"/>
                </a:lnTo>
                <a:lnTo>
                  <a:pt x="2865026" y="321697"/>
                </a:lnTo>
                <a:lnTo>
                  <a:pt x="2867143" y="321166"/>
                </a:lnTo>
                <a:lnTo>
                  <a:pt x="2865610" y="316061"/>
                </a:lnTo>
                <a:lnTo>
                  <a:pt x="2868731" y="316407"/>
                </a:lnTo>
                <a:lnTo>
                  <a:pt x="2882492" y="311116"/>
                </a:lnTo>
                <a:lnTo>
                  <a:pt x="2888843" y="307411"/>
                </a:lnTo>
                <a:lnTo>
                  <a:pt x="2887255" y="309527"/>
                </a:lnTo>
                <a:lnTo>
                  <a:pt x="2889901" y="310585"/>
                </a:lnTo>
                <a:lnTo>
                  <a:pt x="2894665" y="310585"/>
                </a:lnTo>
                <a:lnTo>
                  <a:pt x="2896252" y="311116"/>
                </a:lnTo>
                <a:lnTo>
                  <a:pt x="2893077" y="312702"/>
                </a:lnTo>
                <a:lnTo>
                  <a:pt x="2921128" y="310585"/>
                </a:lnTo>
                <a:lnTo>
                  <a:pt x="2944944" y="313761"/>
                </a:lnTo>
                <a:lnTo>
                  <a:pt x="2946532" y="312702"/>
                </a:lnTo>
                <a:lnTo>
                  <a:pt x="2944415" y="310585"/>
                </a:lnTo>
                <a:lnTo>
                  <a:pt x="2946003" y="308999"/>
                </a:lnTo>
                <a:lnTo>
                  <a:pt x="2951825" y="310585"/>
                </a:lnTo>
                <a:lnTo>
                  <a:pt x="2963468" y="312702"/>
                </a:lnTo>
                <a:lnTo>
                  <a:pt x="2968761" y="315877"/>
                </a:lnTo>
                <a:lnTo>
                  <a:pt x="2970349" y="319579"/>
                </a:lnTo>
                <a:lnTo>
                  <a:pt x="2983051" y="317466"/>
                </a:lnTo>
                <a:lnTo>
                  <a:pt x="2992048" y="313761"/>
                </a:lnTo>
                <a:lnTo>
                  <a:pt x="2991519" y="311116"/>
                </a:lnTo>
                <a:lnTo>
                  <a:pt x="2988343" y="311116"/>
                </a:lnTo>
                <a:lnTo>
                  <a:pt x="2991519" y="308999"/>
                </a:lnTo>
                <a:lnTo>
                  <a:pt x="2996282" y="313761"/>
                </a:lnTo>
                <a:lnTo>
                  <a:pt x="2997341" y="315877"/>
                </a:lnTo>
                <a:lnTo>
                  <a:pt x="3005809" y="313761"/>
                </a:lnTo>
                <a:lnTo>
                  <a:pt x="3022216" y="311116"/>
                </a:lnTo>
                <a:lnTo>
                  <a:pt x="3028038" y="307411"/>
                </a:lnTo>
                <a:lnTo>
                  <a:pt x="3030155" y="312702"/>
                </a:lnTo>
                <a:lnTo>
                  <a:pt x="3034389" y="315877"/>
                </a:lnTo>
                <a:lnTo>
                  <a:pt x="3037035" y="314291"/>
                </a:lnTo>
                <a:lnTo>
                  <a:pt x="3038623" y="312174"/>
                </a:lnTo>
                <a:lnTo>
                  <a:pt x="3037035" y="310585"/>
                </a:lnTo>
                <a:lnTo>
                  <a:pt x="3034389" y="312702"/>
                </a:lnTo>
                <a:lnTo>
                  <a:pt x="3031743" y="311116"/>
                </a:lnTo>
                <a:lnTo>
                  <a:pt x="3042328" y="308999"/>
                </a:lnTo>
                <a:lnTo>
                  <a:pt x="3066144" y="303706"/>
                </a:lnTo>
                <a:lnTo>
                  <a:pt x="3073554" y="296821"/>
                </a:lnTo>
                <a:lnTo>
                  <a:pt x="3076730" y="297349"/>
                </a:lnTo>
                <a:lnTo>
                  <a:pt x="3076730" y="300003"/>
                </a:lnTo>
                <a:lnTo>
                  <a:pt x="3076730" y="303180"/>
                </a:lnTo>
                <a:lnTo>
                  <a:pt x="3081493" y="300535"/>
                </a:lnTo>
                <a:lnTo>
                  <a:pt x="3087315" y="295237"/>
                </a:lnTo>
                <a:lnTo>
                  <a:pt x="3093137" y="293645"/>
                </a:lnTo>
                <a:lnTo>
                  <a:pt x="3087315" y="298945"/>
                </a:lnTo>
                <a:lnTo>
                  <a:pt x="3083610" y="304236"/>
                </a:lnTo>
                <a:lnTo>
                  <a:pt x="3088373" y="305292"/>
                </a:lnTo>
                <a:lnTo>
                  <a:pt x="3095254" y="308470"/>
                </a:lnTo>
                <a:lnTo>
                  <a:pt x="3100546" y="308470"/>
                </a:lnTo>
                <a:lnTo>
                  <a:pt x="3101075" y="306876"/>
                </a:lnTo>
                <a:lnTo>
                  <a:pt x="3100546" y="304236"/>
                </a:lnTo>
                <a:lnTo>
                  <a:pt x="3104251" y="304236"/>
                </a:lnTo>
                <a:lnTo>
                  <a:pt x="3102134" y="300003"/>
                </a:lnTo>
                <a:lnTo>
                  <a:pt x="3099488" y="294709"/>
                </a:lnTo>
                <a:lnTo>
                  <a:pt x="3102663" y="296293"/>
                </a:lnTo>
                <a:lnTo>
                  <a:pt x="3107427" y="300535"/>
                </a:lnTo>
                <a:lnTo>
                  <a:pt x="3105839" y="304236"/>
                </a:lnTo>
                <a:lnTo>
                  <a:pt x="3110602" y="303706"/>
                </a:lnTo>
                <a:lnTo>
                  <a:pt x="3111131" y="306876"/>
                </a:lnTo>
                <a:lnTo>
                  <a:pt x="3116424" y="302121"/>
                </a:lnTo>
                <a:lnTo>
                  <a:pt x="3123304" y="298416"/>
                </a:lnTo>
                <a:lnTo>
                  <a:pt x="3121717" y="296821"/>
                </a:lnTo>
                <a:lnTo>
                  <a:pt x="3117482" y="298945"/>
                </a:lnTo>
                <a:lnTo>
                  <a:pt x="3114836" y="300003"/>
                </a:lnTo>
                <a:lnTo>
                  <a:pt x="3117482" y="295237"/>
                </a:lnTo>
                <a:lnTo>
                  <a:pt x="3128597" y="291531"/>
                </a:lnTo>
                <a:lnTo>
                  <a:pt x="3134948" y="289414"/>
                </a:lnTo>
                <a:lnTo>
                  <a:pt x="3130185" y="294709"/>
                </a:lnTo>
                <a:lnTo>
                  <a:pt x="3124892" y="298416"/>
                </a:lnTo>
                <a:lnTo>
                  <a:pt x="3130185" y="300535"/>
                </a:lnTo>
                <a:lnTo>
                  <a:pt x="3135477" y="298416"/>
                </a:lnTo>
                <a:lnTo>
                  <a:pt x="3134948" y="300003"/>
                </a:lnTo>
                <a:lnTo>
                  <a:pt x="3134948" y="303180"/>
                </a:lnTo>
                <a:lnTo>
                  <a:pt x="3146062" y="300003"/>
                </a:lnTo>
                <a:lnTo>
                  <a:pt x="3158235" y="296293"/>
                </a:lnTo>
                <a:lnTo>
                  <a:pt x="3163528" y="300003"/>
                </a:lnTo>
                <a:lnTo>
                  <a:pt x="3166174" y="298416"/>
                </a:lnTo>
                <a:lnTo>
                  <a:pt x="3169879" y="296821"/>
                </a:lnTo>
                <a:lnTo>
                  <a:pt x="3173055" y="298945"/>
                </a:lnTo>
                <a:lnTo>
                  <a:pt x="3174642" y="297349"/>
                </a:lnTo>
                <a:lnTo>
                  <a:pt x="3175172" y="295237"/>
                </a:lnTo>
                <a:lnTo>
                  <a:pt x="3171467" y="293645"/>
                </a:lnTo>
                <a:lnTo>
                  <a:pt x="3166704" y="293645"/>
                </a:lnTo>
                <a:lnTo>
                  <a:pt x="3171996" y="291531"/>
                </a:lnTo>
                <a:lnTo>
                  <a:pt x="3178347" y="293645"/>
                </a:lnTo>
                <a:lnTo>
                  <a:pt x="3178876" y="290472"/>
                </a:lnTo>
                <a:lnTo>
                  <a:pt x="3187345" y="289942"/>
                </a:lnTo>
                <a:lnTo>
                  <a:pt x="3189462" y="285182"/>
                </a:lnTo>
                <a:lnTo>
                  <a:pt x="3189462" y="286773"/>
                </a:lnTo>
                <a:lnTo>
                  <a:pt x="3188403" y="287830"/>
                </a:lnTo>
                <a:lnTo>
                  <a:pt x="3204281" y="286244"/>
                </a:lnTo>
                <a:lnTo>
                  <a:pt x="3229156" y="277246"/>
                </a:lnTo>
                <a:lnTo>
                  <a:pt x="3246092" y="274074"/>
                </a:lnTo>
                <a:lnTo>
                  <a:pt x="3254560" y="275661"/>
                </a:lnTo>
                <a:lnTo>
                  <a:pt x="3258265" y="272477"/>
                </a:lnTo>
                <a:lnTo>
                  <a:pt x="3264616" y="270899"/>
                </a:lnTo>
                <a:lnTo>
                  <a:pt x="3265675" y="273009"/>
                </a:lnTo>
                <a:lnTo>
                  <a:pt x="3266733" y="277246"/>
                </a:lnTo>
                <a:lnTo>
                  <a:pt x="3270438" y="276190"/>
                </a:lnTo>
                <a:lnTo>
                  <a:pt x="3272555" y="277775"/>
                </a:lnTo>
                <a:lnTo>
                  <a:pt x="3274143" y="276190"/>
                </a:lnTo>
                <a:lnTo>
                  <a:pt x="3277319" y="272477"/>
                </a:lnTo>
                <a:lnTo>
                  <a:pt x="3275202" y="270899"/>
                </a:lnTo>
                <a:lnTo>
                  <a:pt x="3276789" y="269313"/>
                </a:lnTo>
                <a:lnTo>
                  <a:pt x="3280494" y="272477"/>
                </a:lnTo>
                <a:lnTo>
                  <a:pt x="3278906" y="275661"/>
                </a:lnTo>
                <a:lnTo>
                  <a:pt x="3280494" y="277775"/>
                </a:lnTo>
                <a:lnTo>
                  <a:pt x="3287374" y="277246"/>
                </a:lnTo>
                <a:lnTo>
                  <a:pt x="3291079" y="277246"/>
                </a:lnTo>
                <a:lnTo>
                  <a:pt x="3291079" y="274074"/>
                </a:lnTo>
                <a:lnTo>
                  <a:pt x="3286316" y="274074"/>
                </a:lnTo>
                <a:lnTo>
                  <a:pt x="3284728" y="273009"/>
                </a:lnTo>
                <a:lnTo>
                  <a:pt x="3296901" y="271425"/>
                </a:lnTo>
                <a:lnTo>
                  <a:pt x="3309603" y="265078"/>
                </a:lnTo>
                <a:lnTo>
                  <a:pt x="3311720" y="266137"/>
                </a:lnTo>
                <a:lnTo>
                  <a:pt x="3305369" y="267726"/>
                </a:lnTo>
                <a:lnTo>
                  <a:pt x="3303781" y="268784"/>
                </a:lnTo>
                <a:lnTo>
                  <a:pt x="3306957" y="274074"/>
                </a:lnTo>
                <a:lnTo>
                  <a:pt x="3317542" y="278305"/>
                </a:lnTo>
                <a:lnTo>
                  <a:pt x="3323893" y="279891"/>
                </a:lnTo>
                <a:lnTo>
                  <a:pt x="3319130" y="281480"/>
                </a:lnTo>
                <a:lnTo>
                  <a:pt x="3308545" y="276190"/>
                </a:lnTo>
                <a:lnTo>
                  <a:pt x="3303252" y="275661"/>
                </a:lnTo>
                <a:lnTo>
                  <a:pt x="3302723" y="277775"/>
                </a:lnTo>
                <a:lnTo>
                  <a:pt x="3296901" y="279891"/>
                </a:lnTo>
                <a:lnTo>
                  <a:pt x="3284199" y="280951"/>
                </a:lnTo>
                <a:lnTo>
                  <a:pt x="3276789" y="279891"/>
                </a:lnTo>
                <a:lnTo>
                  <a:pt x="3275202" y="281480"/>
                </a:lnTo>
                <a:lnTo>
                  <a:pt x="3273614" y="282537"/>
                </a:lnTo>
                <a:lnTo>
                  <a:pt x="3274143" y="284651"/>
                </a:lnTo>
                <a:lnTo>
                  <a:pt x="3276789" y="284651"/>
                </a:lnTo>
                <a:lnTo>
                  <a:pt x="3271497" y="286244"/>
                </a:lnTo>
                <a:lnTo>
                  <a:pt x="3261441" y="284651"/>
                </a:lnTo>
                <a:lnTo>
                  <a:pt x="3256148" y="286773"/>
                </a:lnTo>
                <a:lnTo>
                  <a:pt x="3254560" y="290472"/>
                </a:lnTo>
                <a:lnTo>
                  <a:pt x="3257736" y="291531"/>
                </a:lnTo>
                <a:lnTo>
                  <a:pt x="3263029" y="289414"/>
                </a:lnTo>
                <a:lnTo>
                  <a:pt x="3264616" y="293645"/>
                </a:lnTo>
                <a:lnTo>
                  <a:pt x="3268850" y="290472"/>
                </a:lnTo>
                <a:lnTo>
                  <a:pt x="3273614" y="291531"/>
                </a:lnTo>
                <a:lnTo>
                  <a:pt x="3265675" y="296293"/>
                </a:lnTo>
                <a:lnTo>
                  <a:pt x="3249268" y="300003"/>
                </a:lnTo>
                <a:lnTo>
                  <a:pt x="3223863" y="301591"/>
                </a:lnTo>
                <a:lnTo>
                  <a:pt x="3211691" y="305823"/>
                </a:lnTo>
                <a:lnTo>
                  <a:pt x="3223334" y="306876"/>
                </a:lnTo>
                <a:lnTo>
                  <a:pt x="3233919" y="310585"/>
                </a:lnTo>
                <a:lnTo>
                  <a:pt x="3233919" y="312174"/>
                </a:lnTo>
                <a:lnTo>
                  <a:pt x="3229156" y="312702"/>
                </a:lnTo>
                <a:lnTo>
                  <a:pt x="3230215" y="315877"/>
                </a:lnTo>
                <a:lnTo>
                  <a:pt x="3232332" y="316407"/>
                </a:lnTo>
                <a:lnTo>
                  <a:pt x="3241329" y="315349"/>
                </a:lnTo>
                <a:lnTo>
                  <a:pt x="3244505" y="317995"/>
                </a:lnTo>
                <a:lnTo>
                  <a:pt x="3246092" y="317466"/>
                </a:lnTo>
                <a:lnTo>
                  <a:pt x="3242387" y="315349"/>
                </a:lnTo>
                <a:lnTo>
                  <a:pt x="3242387" y="312174"/>
                </a:lnTo>
                <a:lnTo>
                  <a:pt x="3244505" y="313761"/>
                </a:lnTo>
                <a:lnTo>
                  <a:pt x="3249797" y="311116"/>
                </a:lnTo>
                <a:lnTo>
                  <a:pt x="3247680" y="309527"/>
                </a:lnTo>
                <a:lnTo>
                  <a:pt x="3256677" y="311116"/>
                </a:lnTo>
                <a:lnTo>
                  <a:pt x="3277319" y="313761"/>
                </a:lnTo>
                <a:lnTo>
                  <a:pt x="3288962" y="312174"/>
                </a:lnTo>
                <a:lnTo>
                  <a:pt x="3292667" y="308999"/>
                </a:lnTo>
                <a:lnTo>
                  <a:pt x="3294255" y="310585"/>
                </a:lnTo>
                <a:lnTo>
                  <a:pt x="3291079" y="314291"/>
                </a:lnTo>
                <a:lnTo>
                  <a:pt x="3290550" y="316407"/>
                </a:lnTo>
                <a:lnTo>
                  <a:pt x="3300077" y="311116"/>
                </a:lnTo>
                <a:lnTo>
                  <a:pt x="3311720" y="308470"/>
                </a:lnTo>
                <a:lnTo>
                  <a:pt x="3313308" y="308470"/>
                </a:lnTo>
                <a:lnTo>
                  <a:pt x="3312250" y="310585"/>
                </a:lnTo>
                <a:lnTo>
                  <a:pt x="3313837" y="312174"/>
                </a:lnTo>
                <a:lnTo>
                  <a:pt x="3317542" y="311116"/>
                </a:lnTo>
                <a:lnTo>
                  <a:pt x="3317542" y="307411"/>
                </a:lnTo>
                <a:lnTo>
                  <a:pt x="3320188" y="309527"/>
                </a:lnTo>
                <a:lnTo>
                  <a:pt x="3325481" y="312702"/>
                </a:lnTo>
                <a:lnTo>
                  <a:pt x="3324423" y="315349"/>
                </a:lnTo>
                <a:lnTo>
                  <a:pt x="3332361" y="310585"/>
                </a:lnTo>
                <a:lnTo>
                  <a:pt x="3340830" y="307411"/>
                </a:lnTo>
                <a:lnTo>
                  <a:pt x="3339242" y="309527"/>
                </a:lnTo>
                <a:lnTo>
                  <a:pt x="3338183" y="312174"/>
                </a:lnTo>
                <a:lnTo>
                  <a:pt x="3346122" y="307411"/>
                </a:lnTo>
                <a:lnTo>
                  <a:pt x="3360941" y="305823"/>
                </a:lnTo>
                <a:lnTo>
                  <a:pt x="3368880" y="303706"/>
                </a:lnTo>
                <a:lnTo>
                  <a:pt x="3367822" y="305292"/>
                </a:lnTo>
                <a:lnTo>
                  <a:pt x="3367292" y="306876"/>
                </a:lnTo>
                <a:lnTo>
                  <a:pt x="3402224" y="303706"/>
                </a:lnTo>
                <a:lnTo>
                  <a:pt x="3434508" y="298945"/>
                </a:lnTo>
                <a:lnTo>
                  <a:pt x="3433450" y="301591"/>
                </a:lnTo>
                <a:lnTo>
                  <a:pt x="3429745" y="304236"/>
                </a:lnTo>
                <a:lnTo>
                  <a:pt x="3426040" y="304236"/>
                </a:lnTo>
                <a:lnTo>
                  <a:pt x="3428157" y="306876"/>
                </a:lnTo>
                <a:lnTo>
                  <a:pt x="3435038" y="308470"/>
                </a:lnTo>
                <a:lnTo>
                  <a:pt x="3447211" y="305292"/>
                </a:lnTo>
                <a:lnTo>
                  <a:pt x="3455149" y="303706"/>
                </a:lnTo>
                <a:lnTo>
                  <a:pt x="3457796" y="305823"/>
                </a:lnTo>
                <a:lnTo>
                  <a:pt x="3462030" y="307411"/>
                </a:lnTo>
                <a:lnTo>
                  <a:pt x="3463088" y="305292"/>
                </a:lnTo>
                <a:lnTo>
                  <a:pt x="3464147" y="303180"/>
                </a:lnTo>
                <a:lnTo>
                  <a:pt x="3474203" y="301591"/>
                </a:lnTo>
                <a:lnTo>
                  <a:pt x="3483200" y="305292"/>
                </a:lnTo>
                <a:lnTo>
                  <a:pt x="3474203" y="305823"/>
                </a:lnTo>
                <a:lnTo>
                  <a:pt x="3467322" y="308470"/>
                </a:lnTo>
                <a:lnTo>
                  <a:pt x="3471556" y="312174"/>
                </a:lnTo>
                <a:lnTo>
                  <a:pt x="3483200" y="315349"/>
                </a:lnTo>
                <a:lnTo>
                  <a:pt x="3486376" y="319579"/>
                </a:lnTo>
                <a:lnTo>
                  <a:pt x="3476320" y="317995"/>
                </a:lnTo>
                <a:lnTo>
                  <a:pt x="3468910" y="319051"/>
                </a:lnTo>
                <a:lnTo>
                  <a:pt x="3467852" y="316407"/>
                </a:lnTo>
                <a:lnTo>
                  <a:pt x="3469969" y="314291"/>
                </a:lnTo>
                <a:lnTo>
                  <a:pt x="3472615" y="314291"/>
                </a:lnTo>
                <a:lnTo>
                  <a:pt x="3471027" y="312702"/>
                </a:lnTo>
                <a:lnTo>
                  <a:pt x="3469439" y="311116"/>
                </a:lnTo>
                <a:lnTo>
                  <a:pt x="3463088" y="316407"/>
                </a:lnTo>
                <a:lnTo>
                  <a:pt x="3448269" y="317995"/>
                </a:lnTo>
                <a:lnTo>
                  <a:pt x="3429745" y="315349"/>
                </a:lnTo>
                <a:lnTo>
                  <a:pt x="3417572" y="317466"/>
                </a:lnTo>
                <a:lnTo>
                  <a:pt x="3410162" y="322756"/>
                </a:lnTo>
                <a:lnTo>
                  <a:pt x="3406987" y="326460"/>
                </a:lnTo>
                <a:lnTo>
                  <a:pt x="3403282" y="324345"/>
                </a:lnTo>
                <a:lnTo>
                  <a:pt x="3393755" y="324345"/>
                </a:lnTo>
                <a:lnTo>
                  <a:pt x="3376290" y="327520"/>
                </a:lnTo>
                <a:lnTo>
                  <a:pt x="3367292" y="328577"/>
                </a:lnTo>
                <a:lnTo>
                  <a:pt x="3368880" y="324874"/>
                </a:lnTo>
                <a:lnTo>
                  <a:pt x="3370468" y="321697"/>
                </a:lnTo>
                <a:lnTo>
                  <a:pt x="3365705" y="322756"/>
                </a:lnTo>
                <a:lnTo>
                  <a:pt x="3364117" y="326460"/>
                </a:lnTo>
                <a:lnTo>
                  <a:pt x="3364117" y="328577"/>
                </a:lnTo>
                <a:lnTo>
                  <a:pt x="3359883" y="327520"/>
                </a:lnTo>
                <a:lnTo>
                  <a:pt x="3351944" y="328577"/>
                </a:lnTo>
                <a:lnTo>
                  <a:pt x="3348768" y="324874"/>
                </a:lnTo>
                <a:lnTo>
                  <a:pt x="3339771" y="326460"/>
                </a:lnTo>
                <a:lnTo>
                  <a:pt x="3335008" y="323285"/>
                </a:lnTo>
                <a:lnTo>
                  <a:pt x="3333949" y="324345"/>
                </a:lnTo>
                <a:lnTo>
                  <a:pt x="3332361" y="324874"/>
                </a:lnTo>
                <a:lnTo>
                  <a:pt x="3334478" y="329635"/>
                </a:lnTo>
                <a:lnTo>
                  <a:pt x="3339242" y="330165"/>
                </a:lnTo>
                <a:lnTo>
                  <a:pt x="3328657" y="330165"/>
                </a:lnTo>
                <a:lnTo>
                  <a:pt x="3302723" y="330165"/>
                </a:lnTo>
                <a:lnTo>
                  <a:pt x="3291079" y="325930"/>
                </a:lnTo>
                <a:lnTo>
                  <a:pt x="3288962" y="328577"/>
                </a:lnTo>
                <a:lnTo>
                  <a:pt x="3286316" y="332807"/>
                </a:lnTo>
                <a:lnTo>
                  <a:pt x="3284728" y="330165"/>
                </a:lnTo>
                <a:lnTo>
                  <a:pt x="3281023" y="329635"/>
                </a:lnTo>
                <a:lnTo>
                  <a:pt x="3277319" y="331222"/>
                </a:lnTo>
                <a:lnTo>
                  <a:pt x="3275731" y="331222"/>
                </a:lnTo>
                <a:lnTo>
                  <a:pt x="3276789" y="329635"/>
                </a:lnTo>
                <a:lnTo>
                  <a:pt x="3268850" y="333337"/>
                </a:lnTo>
                <a:lnTo>
                  <a:pt x="3263029" y="340221"/>
                </a:lnTo>
                <a:lnTo>
                  <a:pt x="3260382" y="340750"/>
                </a:lnTo>
                <a:lnTo>
                  <a:pt x="3259853" y="339691"/>
                </a:lnTo>
                <a:lnTo>
                  <a:pt x="3261970" y="337043"/>
                </a:lnTo>
                <a:lnTo>
                  <a:pt x="3261441" y="335457"/>
                </a:lnTo>
                <a:lnTo>
                  <a:pt x="3258794" y="336513"/>
                </a:lnTo>
                <a:lnTo>
                  <a:pt x="3261441" y="334395"/>
                </a:lnTo>
                <a:lnTo>
                  <a:pt x="3266733" y="333337"/>
                </a:lnTo>
                <a:lnTo>
                  <a:pt x="3260382" y="330165"/>
                </a:lnTo>
                <a:lnTo>
                  <a:pt x="3248209" y="330165"/>
                </a:lnTo>
                <a:lnTo>
                  <a:pt x="3239741" y="334395"/>
                </a:lnTo>
                <a:lnTo>
                  <a:pt x="3246092" y="337043"/>
                </a:lnTo>
                <a:lnTo>
                  <a:pt x="3252973" y="338632"/>
                </a:lnTo>
                <a:lnTo>
                  <a:pt x="3252973" y="340750"/>
                </a:lnTo>
                <a:lnTo>
                  <a:pt x="3249268" y="344986"/>
                </a:lnTo>
                <a:lnTo>
                  <a:pt x="3249443" y="345859"/>
                </a:lnTo>
                <a:lnTo>
                  <a:pt x="3250006" y="345876"/>
                </a:lnTo>
                <a:lnTo>
                  <a:pt x="3329509" y="345876"/>
                </a:lnTo>
                <a:lnTo>
                  <a:pt x="3334279" y="346963"/>
                </a:lnTo>
                <a:lnTo>
                  <a:pt x="3335339" y="349139"/>
                </a:lnTo>
                <a:lnTo>
                  <a:pt x="3334279" y="351342"/>
                </a:lnTo>
                <a:lnTo>
                  <a:pt x="3328979" y="352441"/>
                </a:lnTo>
                <a:lnTo>
                  <a:pt x="3249476" y="351342"/>
                </a:lnTo>
                <a:lnTo>
                  <a:pt x="3241454" y="351116"/>
                </a:lnTo>
                <a:lnTo>
                  <a:pt x="3239741" y="353976"/>
                </a:lnTo>
                <a:lnTo>
                  <a:pt x="3237095" y="353446"/>
                </a:lnTo>
                <a:lnTo>
                  <a:pt x="3239212" y="355564"/>
                </a:lnTo>
                <a:lnTo>
                  <a:pt x="3242917" y="355564"/>
                </a:lnTo>
                <a:lnTo>
                  <a:pt x="3235507" y="359799"/>
                </a:lnTo>
                <a:lnTo>
                  <a:pt x="3223863" y="360857"/>
                </a:lnTo>
                <a:lnTo>
                  <a:pt x="3224922" y="364028"/>
                </a:lnTo>
                <a:lnTo>
                  <a:pt x="3227039" y="364555"/>
                </a:lnTo>
                <a:lnTo>
                  <a:pt x="3232332" y="360857"/>
                </a:lnTo>
                <a:lnTo>
                  <a:pt x="3237624" y="360857"/>
                </a:lnTo>
                <a:lnTo>
                  <a:pt x="3236036" y="362968"/>
                </a:lnTo>
                <a:lnTo>
                  <a:pt x="3235507" y="365617"/>
                </a:lnTo>
                <a:lnTo>
                  <a:pt x="3257736" y="370907"/>
                </a:lnTo>
                <a:lnTo>
                  <a:pt x="3277848" y="375139"/>
                </a:lnTo>
                <a:lnTo>
                  <a:pt x="3278906" y="371436"/>
                </a:lnTo>
                <a:lnTo>
                  <a:pt x="3282611" y="371436"/>
                </a:lnTo>
                <a:lnTo>
                  <a:pt x="3289724" y="376767"/>
                </a:lnTo>
                <a:lnTo>
                  <a:pt x="3315999" y="374669"/>
                </a:lnTo>
                <a:lnTo>
                  <a:pt x="3382172" y="367788"/>
                </a:lnTo>
                <a:lnTo>
                  <a:pt x="3407658" y="364615"/>
                </a:lnTo>
                <a:lnTo>
                  <a:pt x="3405399" y="360857"/>
                </a:lnTo>
                <a:lnTo>
                  <a:pt x="3396931" y="360857"/>
                </a:lnTo>
                <a:lnTo>
                  <a:pt x="3392697" y="364028"/>
                </a:lnTo>
                <a:lnTo>
                  <a:pt x="3391638" y="351857"/>
                </a:lnTo>
                <a:lnTo>
                  <a:pt x="3390051" y="336513"/>
                </a:lnTo>
                <a:lnTo>
                  <a:pt x="3394814" y="332807"/>
                </a:lnTo>
                <a:lnTo>
                  <a:pt x="3397989" y="328050"/>
                </a:lnTo>
                <a:lnTo>
                  <a:pt x="3403282" y="331752"/>
                </a:lnTo>
                <a:lnTo>
                  <a:pt x="3412279" y="330165"/>
                </a:lnTo>
                <a:lnTo>
                  <a:pt x="3419160" y="329635"/>
                </a:lnTo>
                <a:lnTo>
                  <a:pt x="3417572" y="333337"/>
                </a:lnTo>
                <a:lnTo>
                  <a:pt x="3422335" y="336513"/>
                </a:lnTo>
                <a:lnTo>
                  <a:pt x="3429216" y="334925"/>
                </a:lnTo>
                <a:lnTo>
                  <a:pt x="3432921" y="331752"/>
                </a:lnTo>
                <a:lnTo>
                  <a:pt x="3431862" y="329635"/>
                </a:lnTo>
                <a:lnTo>
                  <a:pt x="3438742" y="334925"/>
                </a:lnTo>
                <a:lnTo>
                  <a:pt x="3445094" y="340221"/>
                </a:lnTo>
                <a:lnTo>
                  <a:pt x="3447211" y="339691"/>
                </a:lnTo>
                <a:lnTo>
                  <a:pt x="3448269" y="334925"/>
                </a:lnTo>
                <a:lnTo>
                  <a:pt x="3450386" y="333337"/>
                </a:lnTo>
                <a:lnTo>
                  <a:pt x="3451974" y="337043"/>
                </a:lnTo>
                <a:lnTo>
                  <a:pt x="3460442" y="337043"/>
                </a:lnTo>
                <a:lnTo>
                  <a:pt x="3464676" y="336513"/>
                </a:lnTo>
                <a:lnTo>
                  <a:pt x="3464147" y="334395"/>
                </a:lnTo>
                <a:lnTo>
                  <a:pt x="3462030" y="334395"/>
                </a:lnTo>
                <a:lnTo>
                  <a:pt x="3469969" y="331752"/>
                </a:lnTo>
                <a:lnTo>
                  <a:pt x="3490080" y="329635"/>
                </a:lnTo>
                <a:lnTo>
                  <a:pt x="3498549" y="332807"/>
                </a:lnTo>
                <a:lnTo>
                  <a:pt x="3499078" y="330165"/>
                </a:lnTo>
                <a:lnTo>
                  <a:pt x="3499078" y="327520"/>
                </a:lnTo>
                <a:lnTo>
                  <a:pt x="3511251" y="331752"/>
                </a:lnTo>
                <a:lnTo>
                  <a:pt x="3535597" y="331752"/>
                </a:lnTo>
                <a:lnTo>
                  <a:pt x="3550945" y="330165"/>
                </a:lnTo>
                <a:lnTo>
                  <a:pt x="3550416" y="332807"/>
                </a:lnTo>
                <a:lnTo>
                  <a:pt x="3550416" y="334925"/>
                </a:lnTo>
                <a:lnTo>
                  <a:pt x="3558355" y="333337"/>
                </a:lnTo>
                <a:lnTo>
                  <a:pt x="3567881" y="336513"/>
                </a:lnTo>
                <a:lnTo>
                  <a:pt x="3559413" y="338103"/>
                </a:lnTo>
                <a:lnTo>
                  <a:pt x="3545653" y="344986"/>
                </a:lnTo>
                <a:lnTo>
                  <a:pt x="3535067" y="346565"/>
                </a:lnTo>
                <a:lnTo>
                  <a:pt x="3536980" y="347517"/>
                </a:lnTo>
                <a:lnTo>
                  <a:pt x="3575399" y="341337"/>
                </a:lnTo>
                <a:lnTo>
                  <a:pt x="3667512" y="325457"/>
                </a:lnTo>
                <a:lnTo>
                  <a:pt x="3845387" y="295819"/>
                </a:lnTo>
                <a:lnTo>
                  <a:pt x="3934853" y="283653"/>
                </a:lnTo>
                <a:lnTo>
                  <a:pt x="3937973" y="283266"/>
                </a:lnTo>
                <a:lnTo>
                  <a:pt x="3937001" y="279377"/>
                </a:lnTo>
                <a:lnTo>
                  <a:pt x="3942359" y="279907"/>
                </a:lnTo>
                <a:lnTo>
                  <a:pt x="3946526" y="279907"/>
                </a:lnTo>
                <a:lnTo>
                  <a:pt x="3946526" y="282197"/>
                </a:lnTo>
                <a:lnTo>
                  <a:pt x="3947558" y="282067"/>
                </a:lnTo>
                <a:lnTo>
                  <a:pt x="3966616" y="286300"/>
                </a:lnTo>
                <a:lnTo>
                  <a:pt x="3970322" y="291586"/>
                </a:lnTo>
                <a:lnTo>
                  <a:pt x="3970851" y="294761"/>
                </a:lnTo>
                <a:lnTo>
                  <a:pt x="3967675" y="300059"/>
                </a:lnTo>
                <a:lnTo>
                  <a:pt x="3957087" y="307998"/>
                </a:lnTo>
                <a:lnTo>
                  <a:pt x="3945970" y="310646"/>
                </a:lnTo>
                <a:lnTo>
                  <a:pt x="3850680" y="330746"/>
                </a:lnTo>
                <a:lnTo>
                  <a:pt x="3689148" y="359664"/>
                </a:lnTo>
                <a:lnTo>
                  <a:pt x="3689611" y="362439"/>
                </a:lnTo>
                <a:lnTo>
                  <a:pt x="3684318" y="362968"/>
                </a:lnTo>
                <a:lnTo>
                  <a:pt x="3683789" y="364555"/>
                </a:lnTo>
                <a:lnTo>
                  <a:pt x="3699667" y="361384"/>
                </a:lnTo>
                <a:lnTo>
                  <a:pt x="3724542" y="359799"/>
                </a:lnTo>
                <a:lnTo>
                  <a:pt x="3738303" y="355564"/>
                </a:lnTo>
                <a:lnTo>
                  <a:pt x="3743595" y="350792"/>
                </a:lnTo>
                <a:lnTo>
                  <a:pt x="3743595" y="353976"/>
                </a:lnTo>
                <a:lnTo>
                  <a:pt x="3740949" y="355564"/>
                </a:lnTo>
                <a:lnTo>
                  <a:pt x="3739891" y="357683"/>
                </a:lnTo>
                <a:lnTo>
                  <a:pt x="3747829" y="356092"/>
                </a:lnTo>
                <a:lnTo>
                  <a:pt x="3758415" y="359799"/>
                </a:lnTo>
                <a:lnTo>
                  <a:pt x="3765824" y="359270"/>
                </a:lnTo>
                <a:lnTo>
                  <a:pt x="3769000" y="355564"/>
                </a:lnTo>
                <a:lnTo>
                  <a:pt x="3772175" y="358742"/>
                </a:lnTo>
                <a:lnTo>
                  <a:pt x="3774292" y="361384"/>
                </a:lnTo>
                <a:lnTo>
                  <a:pt x="3784348" y="357153"/>
                </a:lnTo>
                <a:lnTo>
                  <a:pt x="3792816" y="356092"/>
                </a:lnTo>
                <a:lnTo>
                  <a:pt x="3791229" y="357683"/>
                </a:lnTo>
                <a:lnTo>
                  <a:pt x="3788582" y="357683"/>
                </a:lnTo>
                <a:lnTo>
                  <a:pt x="3789641" y="359270"/>
                </a:lnTo>
                <a:lnTo>
                  <a:pt x="3791758" y="359270"/>
                </a:lnTo>
                <a:lnTo>
                  <a:pt x="3791229" y="362439"/>
                </a:lnTo>
                <a:lnTo>
                  <a:pt x="3792816" y="366141"/>
                </a:lnTo>
                <a:lnTo>
                  <a:pt x="3801814" y="366671"/>
                </a:lnTo>
                <a:lnTo>
                  <a:pt x="3829864" y="357153"/>
                </a:lnTo>
                <a:lnTo>
                  <a:pt x="3842037" y="353446"/>
                </a:lnTo>
                <a:lnTo>
                  <a:pt x="3843096" y="353976"/>
                </a:lnTo>
                <a:lnTo>
                  <a:pt x="3842037" y="355564"/>
                </a:lnTo>
                <a:lnTo>
                  <a:pt x="3874322" y="350792"/>
                </a:lnTo>
                <a:lnTo>
                  <a:pt x="3907665" y="347617"/>
                </a:lnTo>
                <a:lnTo>
                  <a:pt x="3908724" y="346565"/>
                </a:lnTo>
                <a:lnTo>
                  <a:pt x="3905548" y="344986"/>
                </a:lnTo>
                <a:lnTo>
                  <a:pt x="3910841" y="346565"/>
                </a:lnTo>
                <a:lnTo>
                  <a:pt x="3924602" y="348671"/>
                </a:lnTo>
                <a:lnTo>
                  <a:pt x="3932011" y="346565"/>
                </a:lnTo>
                <a:lnTo>
                  <a:pt x="3934128" y="343402"/>
                </a:lnTo>
                <a:lnTo>
                  <a:pt x="3933599" y="345512"/>
                </a:lnTo>
                <a:lnTo>
                  <a:pt x="3932011" y="347617"/>
                </a:lnTo>
                <a:lnTo>
                  <a:pt x="3935187" y="346565"/>
                </a:lnTo>
                <a:lnTo>
                  <a:pt x="3938362" y="340221"/>
                </a:lnTo>
                <a:lnTo>
                  <a:pt x="3941009" y="338632"/>
                </a:lnTo>
                <a:lnTo>
                  <a:pt x="3942067" y="342337"/>
                </a:lnTo>
                <a:lnTo>
                  <a:pt x="3941009" y="345512"/>
                </a:lnTo>
                <a:lnTo>
                  <a:pt x="3948948" y="346565"/>
                </a:lnTo>
                <a:lnTo>
                  <a:pt x="3961121" y="341809"/>
                </a:lnTo>
                <a:lnTo>
                  <a:pt x="3965884" y="343928"/>
                </a:lnTo>
                <a:lnTo>
                  <a:pt x="3968530" y="340750"/>
                </a:lnTo>
                <a:lnTo>
                  <a:pt x="3972764" y="339691"/>
                </a:lnTo>
                <a:lnTo>
                  <a:pt x="3972764" y="336513"/>
                </a:lnTo>
                <a:lnTo>
                  <a:pt x="3968530" y="334925"/>
                </a:lnTo>
                <a:lnTo>
                  <a:pt x="3968530" y="332807"/>
                </a:lnTo>
                <a:lnTo>
                  <a:pt x="3971706" y="334395"/>
                </a:lnTo>
                <a:lnTo>
                  <a:pt x="3976469" y="333337"/>
                </a:lnTo>
                <a:lnTo>
                  <a:pt x="3975411" y="335457"/>
                </a:lnTo>
                <a:lnTo>
                  <a:pt x="3973823" y="338103"/>
                </a:lnTo>
                <a:lnTo>
                  <a:pt x="3974881" y="339691"/>
                </a:lnTo>
                <a:lnTo>
                  <a:pt x="3976998" y="338103"/>
                </a:lnTo>
                <a:lnTo>
                  <a:pt x="3978586" y="340221"/>
                </a:lnTo>
                <a:lnTo>
                  <a:pt x="3982291" y="338103"/>
                </a:lnTo>
                <a:lnTo>
                  <a:pt x="3984937" y="333337"/>
                </a:lnTo>
                <a:lnTo>
                  <a:pt x="3987054" y="335457"/>
                </a:lnTo>
                <a:lnTo>
                  <a:pt x="3987054" y="339691"/>
                </a:lnTo>
                <a:lnTo>
                  <a:pt x="3999756" y="339691"/>
                </a:lnTo>
                <a:lnTo>
                  <a:pt x="4023573" y="333337"/>
                </a:lnTo>
                <a:lnTo>
                  <a:pt x="4035746" y="328577"/>
                </a:lnTo>
                <a:lnTo>
                  <a:pt x="4041039" y="334395"/>
                </a:lnTo>
                <a:lnTo>
                  <a:pt x="4058504" y="334925"/>
                </a:lnTo>
                <a:lnTo>
                  <a:pt x="4066972" y="332807"/>
                </a:lnTo>
                <a:lnTo>
                  <a:pt x="4066443" y="334925"/>
                </a:lnTo>
                <a:lnTo>
                  <a:pt x="4068560" y="336513"/>
                </a:lnTo>
                <a:lnTo>
                  <a:pt x="4075970" y="337043"/>
                </a:lnTo>
                <a:lnTo>
                  <a:pt x="4079145" y="338632"/>
                </a:lnTo>
                <a:lnTo>
                  <a:pt x="4080733" y="338103"/>
                </a:lnTo>
                <a:lnTo>
                  <a:pt x="4082321" y="337043"/>
                </a:lnTo>
                <a:lnTo>
                  <a:pt x="4082321" y="333337"/>
                </a:lnTo>
                <a:lnTo>
                  <a:pt x="4078616" y="332807"/>
                </a:lnTo>
                <a:lnTo>
                  <a:pt x="4078616" y="329635"/>
                </a:lnTo>
                <a:lnTo>
                  <a:pt x="4086026" y="332807"/>
                </a:lnTo>
                <a:lnTo>
                  <a:pt x="4091318" y="338632"/>
                </a:lnTo>
                <a:lnTo>
                  <a:pt x="4088143" y="336513"/>
                </a:lnTo>
                <a:lnTo>
                  <a:pt x="4085496" y="339691"/>
                </a:lnTo>
                <a:lnTo>
                  <a:pt x="4080733" y="340221"/>
                </a:lnTo>
                <a:lnTo>
                  <a:pt x="4088143" y="340750"/>
                </a:lnTo>
                <a:lnTo>
                  <a:pt x="4096611" y="338103"/>
                </a:lnTo>
                <a:lnTo>
                  <a:pt x="4095023" y="334395"/>
                </a:lnTo>
                <a:lnTo>
                  <a:pt x="4097669" y="334395"/>
                </a:lnTo>
                <a:lnTo>
                  <a:pt x="4113018" y="331752"/>
                </a:lnTo>
                <a:lnTo>
                  <a:pt x="4122015" y="332807"/>
                </a:lnTo>
                <a:lnTo>
                  <a:pt x="4124132" y="334925"/>
                </a:lnTo>
                <a:lnTo>
                  <a:pt x="4126249" y="331752"/>
                </a:lnTo>
                <a:lnTo>
                  <a:pt x="4124132" y="328050"/>
                </a:lnTo>
                <a:lnTo>
                  <a:pt x="4125720" y="324345"/>
                </a:lnTo>
                <a:lnTo>
                  <a:pt x="4118840" y="326460"/>
                </a:lnTo>
                <a:lnTo>
                  <a:pt x="4106137" y="327520"/>
                </a:lnTo>
                <a:lnTo>
                  <a:pt x="4098199" y="324874"/>
                </a:lnTo>
                <a:lnTo>
                  <a:pt x="4094494" y="321697"/>
                </a:lnTo>
                <a:lnTo>
                  <a:pt x="4099257" y="321166"/>
                </a:lnTo>
                <a:lnTo>
                  <a:pt x="4103491" y="317466"/>
                </a:lnTo>
                <a:lnTo>
                  <a:pt x="4104550" y="314291"/>
                </a:lnTo>
                <a:lnTo>
                  <a:pt x="4115135" y="312702"/>
                </a:lnTo>
                <a:lnTo>
                  <a:pt x="4122015" y="315349"/>
                </a:lnTo>
                <a:lnTo>
                  <a:pt x="4126249" y="312702"/>
                </a:lnTo>
                <a:lnTo>
                  <a:pt x="4130483" y="309527"/>
                </a:lnTo>
                <a:lnTo>
                  <a:pt x="4141598" y="309527"/>
                </a:lnTo>
                <a:lnTo>
                  <a:pt x="4157476" y="306876"/>
                </a:lnTo>
                <a:lnTo>
                  <a:pt x="4168590" y="307411"/>
                </a:lnTo>
                <a:lnTo>
                  <a:pt x="4172295" y="310585"/>
                </a:lnTo>
                <a:lnTo>
                  <a:pt x="4170178" y="310585"/>
                </a:lnTo>
                <a:lnTo>
                  <a:pt x="4167002" y="308470"/>
                </a:lnTo>
                <a:lnTo>
                  <a:pt x="4165414" y="309527"/>
                </a:lnTo>
                <a:lnTo>
                  <a:pt x="4170707" y="312174"/>
                </a:lnTo>
                <a:lnTo>
                  <a:pt x="4176529" y="309527"/>
                </a:lnTo>
                <a:lnTo>
                  <a:pt x="4176529" y="307411"/>
                </a:lnTo>
                <a:lnTo>
                  <a:pt x="4175470" y="306876"/>
                </a:lnTo>
                <a:lnTo>
                  <a:pt x="4183409" y="305292"/>
                </a:lnTo>
                <a:lnTo>
                  <a:pt x="4200345" y="300003"/>
                </a:lnTo>
                <a:lnTo>
                  <a:pt x="4210401" y="300003"/>
                </a:lnTo>
                <a:lnTo>
                  <a:pt x="4214106" y="302121"/>
                </a:lnTo>
                <a:lnTo>
                  <a:pt x="4220987" y="298416"/>
                </a:lnTo>
                <a:lnTo>
                  <a:pt x="4235277" y="298416"/>
                </a:lnTo>
                <a:lnTo>
                  <a:pt x="4243215" y="296293"/>
                </a:lnTo>
                <a:lnTo>
                  <a:pt x="4245332" y="292061"/>
                </a:lnTo>
                <a:lnTo>
                  <a:pt x="4248508" y="296821"/>
                </a:lnTo>
                <a:lnTo>
                  <a:pt x="4255918" y="300003"/>
                </a:lnTo>
                <a:lnTo>
                  <a:pt x="4255918" y="297349"/>
                </a:lnTo>
                <a:lnTo>
                  <a:pt x="4259622" y="295237"/>
                </a:lnTo>
                <a:lnTo>
                  <a:pt x="4262269" y="298945"/>
                </a:lnTo>
                <a:lnTo>
                  <a:pt x="4280264" y="293645"/>
                </a:lnTo>
                <a:lnTo>
                  <a:pt x="4310960" y="292061"/>
                </a:lnTo>
                <a:lnTo>
                  <a:pt x="4328426" y="286773"/>
                </a:lnTo>
                <a:lnTo>
                  <a:pt x="4335836" y="280951"/>
                </a:lnTo>
                <a:lnTo>
                  <a:pt x="4339011" y="283065"/>
                </a:lnTo>
                <a:lnTo>
                  <a:pt x="4342187" y="284651"/>
                </a:lnTo>
                <a:lnTo>
                  <a:pt x="4341657" y="282537"/>
                </a:lnTo>
                <a:lnTo>
                  <a:pt x="4340070" y="279363"/>
                </a:lnTo>
                <a:lnTo>
                  <a:pt x="4343774" y="281480"/>
                </a:lnTo>
                <a:lnTo>
                  <a:pt x="4349596" y="281480"/>
                </a:lnTo>
                <a:lnTo>
                  <a:pt x="4352243" y="282537"/>
                </a:lnTo>
                <a:lnTo>
                  <a:pt x="4351184" y="283065"/>
                </a:lnTo>
                <a:lnTo>
                  <a:pt x="4349067" y="287830"/>
                </a:lnTo>
                <a:lnTo>
                  <a:pt x="4352772" y="288358"/>
                </a:lnTo>
                <a:lnTo>
                  <a:pt x="4350655" y="289414"/>
                </a:lnTo>
                <a:lnTo>
                  <a:pt x="4342187" y="286244"/>
                </a:lnTo>
                <a:lnTo>
                  <a:pt x="4336894" y="286773"/>
                </a:lnTo>
                <a:lnTo>
                  <a:pt x="4340599" y="288358"/>
                </a:lnTo>
                <a:lnTo>
                  <a:pt x="4345891" y="289414"/>
                </a:lnTo>
                <a:lnTo>
                  <a:pt x="4342187" y="291531"/>
                </a:lnTo>
                <a:lnTo>
                  <a:pt x="4336894" y="289942"/>
                </a:lnTo>
                <a:lnTo>
                  <a:pt x="4345891" y="293645"/>
                </a:lnTo>
                <a:lnTo>
                  <a:pt x="4358064" y="293645"/>
                </a:lnTo>
                <a:lnTo>
                  <a:pt x="4333189" y="297349"/>
                </a:lnTo>
                <a:lnTo>
                  <a:pt x="4293495" y="298416"/>
                </a:lnTo>
                <a:lnTo>
                  <a:pt x="4267561" y="303180"/>
                </a:lnTo>
                <a:lnTo>
                  <a:pt x="4255918" y="307411"/>
                </a:lnTo>
                <a:lnTo>
                  <a:pt x="4250096" y="305823"/>
                </a:lnTo>
                <a:lnTo>
                  <a:pt x="4244803" y="303180"/>
                </a:lnTo>
                <a:lnTo>
                  <a:pt x="4243745" y="304236"/>
                </a:lnTo>
                <a:lnTo>
                  <a:pt x="4242157" y="308470"/>
                </a:lnTo>
                <a:lnTo>
                  <a:pt x="4240040" y="308470"/>
                </a:lnTo>
                <a:lnTo>
                  <a:pt x="4238452" y="305823"/>
                </a:lnTo>
                <a:lnTo>
                  <a:pt x="4235277" y="305823"/>
                </a:lnTo>
                <a:lnTo>
                  <a:pt x="4231572" y="308470"/>
                </a:lnTo>
                <a:lnTo>
                  <a:pt x="4229455" y="308470"/>
                </a:lnTo>
                <a:lnTo>
                  <a:pt x="4229455" y="305292"/>
                </a:lnTo>
                <a:lnTo>
                  <a:pt x="4224162" y="311116"/>
                </a:lnTo>
                <a:lnTo>
                  <a:pt x="4220457" y="315349"/>
                </a:lnTo>
                <a:lnTo>
                  <a:pt x="4215694" y="315349"/>
                </a:lnTo>
                <a:lnTo>
                  <a:pt x="4213577" y="311116"/>
                </a:lnTo>
                <a:lnTo>
                  <a:pt x="4214106" y="314291"/>
                </a:lnTo>
                <a:lnTo>
                  <a:pt x="4207226" y="316407"/>
                </a:lnTo>
                <a:lnTo>
                  <a:pt x="4191348" y="317995"/>
                </a:lnTo>
                <a:lnTo>
                  <a:pt x="4186585" y="321166"/>
                </a:lnTo>
                <a:lnTo>
                  <a:pt x="4176529" y="319579"/>
                </a:lnTo>
                <a:lnTo>
                  <a:pt x="4162239" y="324345"/>
                </a:lnTo>
                <a:lnTo>
                  <a:pt x="4163827" y="327520"/>
                </a:lnTo>
                <a:lnTo>
                  <a:pt x="4170707" y="329635"/>
                </a:lnTo>
                <a:lnTo>
                  <a:pt x="4182351" y="327520"/>
                </a:lnTo>
                <a:lnTo>
                  <a:pt x="4186055" y="324345"/>
                </a:lnTo>
                <a:lnTo>
                  <a:pt x="4193465" y="327520"/>
                </a:lnTo>
                <a:lnTo>
                  <a:pt x="4208814" y="325930"/>
                </a:lnTo>
                <a:lnTo>
                  <a:pt x="4214106" y="324874"/>
                </a:lnTo>
                <a:lnTo>
                  <a:pt x="4214106" y="328050"/>
                </a:lnTo>
                <a:lnTo>
                  <a:pt x="4210401" y="329635"/>
                </a:lnTo>
                <a:lnTo>
                  <a:pt x="4210401" y="331752"/>
                </a:lnTo>
                <a:lnTo>
                  <a:pt x="4211989" y="333337"/>
                </a:lnTo>
                <a:lnTo>
                  <a:pt x="4212518" y="336513"/>
                </a:lnTo>
                <a:lnTo>
                  <a:pt x="4217811" y="335457"/>
                </a:lnTo>
                <a:lnTo>
                  <a:pt x="4227338" y="333337"/>
                </a:lnTo>
                <a:lnTo>
                  <a:pt x="4229455" y="329635"/>
                </a:lnTo>
                <a:lnTo>
                  <a:pt x="4240040" y="329635"/>
                </a:lnTo>
                <a:lnTo>
                  <a:pt x="4259622" y="330165"/>
                </a:lnTo>
                <a:lnTo>
                  <a:pt x="4270737" y="334925"/>
                </a:lnTo>
                <a:lnTo>
                  <a:pt x="4276029" y="331752"/>
                </a:lnTo>
                <a:lnTo>
                  <a:pt x="4283439" y="330165"/>
                </a:lnTo>
                <a:lnTo>
                  <a:pt x="4284498" y="331752"/>
                </a:lnTo>
                <a:lnTo>
                  <a:pt x="4278146" y="332807"/>
                </a:lnTo>
                <a:lnTo>
                  <a:pt x="4283439" y="334925"/>
                </a:lnTo>
                <a:lnTo>
                  <a:pt x="4295612" y="334925"/>
                </a:lnTo>
                <a:lnTo>
                  <a:pt x="4302492" y="332807"/>
                </a:lnTo>
                <a:lnTo>
                  <a:pt x="4298787" y="331222"/>
                </a:lnTo>
                <a:lnTo>
                  <a:pt x="4292436" y="332807"/>
                </a:lnTo>
                <a:lnTo>
                  <a:pt x="4292436" y="329635"/>
                </a:lnTo>
                <a:lnTo>
                  <a:pt x="4296670" y="327520"/>
                </a:lnTo>
                <a:lnTo>
                  <a:pt x="4304609" y="328050"/>
                </a:lnTo>
                <a:lnTo>
                  <a:pt x="4310960" y="327520"/>
                </a:lnTo>
                <a:lnTo>
                  <a:pt x="4309373" y="329635"/>
                </a:lnTo>
                <a:lnTo>
                  <a:pt x="4305668" y="331222"/>
                </a:lnTo>
                <a:lnTo>
                  <a:pt x="4313077" y="333337"/>
                </a:lnTo>
                <a:lnTo>
                  <a:pt x="4329484" y="334395"/>
                </a:lnTo>
                <a:lnTo>
                  <a:pt x="4335836" y="331752"/>
                </a:lnTo>
                <a:lnTo>
                  <a:pt x="4335836" y="328577"/>
                </a:lnTo>
                <a:lnTo>
                  <a:pt x="4333189" y="328577"/>
                </a:lnTo>
                <a:lnTo>
                  <a:pt x="4333189" y="325930"/>
                </a:lnTo>
                <a:lnTo>
                  <a:pt x="4334777" y="327520"/>
                </a:lnTo>
                <a:lnTo>
                  <a:pt x="4340070" y="328577"/>
                </a:lnTo>
                <a:lnTo>
                  <a:pt x="4340070" y="324874"/>
                </a:lnTo>
                <a:lnTo>
                  <a:pt x="4344304" y="327520"/>
                </a:lnTo>
                <a:lnTo>
                  <a:pt x="4354360" y="326460"/>
                </a:lnTo>
                <a:lnTo>
                  <a:pt x="4359123" y="322756"/>
                </a:lnTo>
                <a:lnTo>
                  <a:pt x="4362828" y="325930"/>
                </a:lnTo>
                <a:lnTo>
                  <a:pt x="4368650" y="324345"/>
                </a:lnTo>
                <a:lnTo>
                  <a:pt x="4357535" y="328050"/>
                </a:lnTo>
                <a:lnTo>
                  <a:pt x="4340599" y="332807"/>
                </a:lnTo>
                <a:lnTo>
                  <a:pt x="4345891" y="335457"/>
                </a:lnTo>
                <a:lnTo>
                  <a:pt x="4355947" y="336513"/>
                </a:lnTo>
                <a:lnTo>
                  <a:pt x="4359652" y="333337"/>
                </a:lnTo>
                <a:lnTo>
                  <a:pt x="4360711" y="335457"/>
                </a:lnTo>
                <a:lnTo>
                  <a:pt x="4367591" y="335457"/>
                </a:lnTo>
                <a:lnTo>
                  <a:pt x="4378176" y="334395"/>
                </a:lnTo>
                <a:lnTo>
                  <a:pt x="4387703" y="335457"/>
                </a:lnTo>
                <a:lnTo>
                  <a:pt x="4390349" y="340221"/>
                </a:lnTo>
                <a:lnTo>
                  <a:pt x="4403051" y="337043"/>
                </a:lnTo>
                <a:lnTo>
                  <a:pt x="4424751" y="339691"/>
                </a:lnTo>
                <a:lnTo>
                  <a:pt x="4439570" y="335457"/>
                </a:lnTo>
                <a:lnTo>
                  <a:pt x="4436924" y="338103"/>
                </a:lnTo>
                <a:lnTo>
                  <a:pt x="4437982" y="340221"/>
                </a:lnTo>
                <a:lnTo>
                  <a:pt x="4451214" y="339691"/>
                </a:lnTo>
                <a:lnTo>
                  <a:pt x="4458624" y="338103"/>
                </a:lnTo>
                <a:lnTo>
                  <a:pt x="4458624" y="334395"/>
                </a:lnTo>
                <a:lnTo>
                  <a:pt x="4454390" y="333337"/>
                </a:lnTo>
                <a:lnTo>
                  <a:pt x="4451743" y="332807"/>
                </a:lnTo>
                <a:lnTo>
                  <a:pt x="4449626" y="336513"/>
                </a:lnTo>
                <a:lnTo>
                  <a:pt x="4444334" y="336513"/>
                </a:lnTo>
                <a:lnTo>
                  <a:pt x="4444334" y="334395"/>
                </a:lnTo>
                <a:lnTo>
                  <a:pt x="4448038" y="331222"/>
                </a:lnTo>
                <a:lnTo>
                  <a:pt x="4458094" y="330165"/>
                </a:lnTo>
                <a:lnTo>
                  <a:pt x="4461270" y="334925"/>
                </a:lnTo>
                <a:lnTo>
                  <a:pt x="4476089" y="332807"/>
                </a:lnTo>
                <a:lnTo>
                  <a:pt x="4500964" y="332807"/>
                </a:lnTo>
                <a:lnTo>
                  <a:pt x="4513137" y="337043"/>
                </a:lnTo>
                <a:lnTo>
                  <a:pt x="4513137" y="334925"/>
                </a:lnTo>
                <a:lnTo>
                  <a:pt x="4508374" y="333337"/>
                </a:lnTo>
                <a:lnTo>
                  <a:pt x="4529015" y="330165"/>
                </a:lnTo>
                <a:lnTo>
                  <a:pt x="4557066" y="328577"/>
                </a:lnTo>
                <a:lnTo>
                  <a:pt x="4577707" y="324874"/>
                </a:lnTo>
                <a:lnTo>
                  <a:pt x="4601523" y="326460"/>
                </a:lnTo>
                <a:lnTo>
                  <a:pt x="4599936" y="325930"/>
                </a:lnTo>
                <a:lnTo>
                  <a:pt x="4597289" y="325930"/>
                </a:lnTo>
                <a:lnTo>
                  <a:pt x="4657625" y="319051"/>
                </a:lnTo>
                <a:lnTo>
                  <a:pt x="4712138" y="311116"/>
                </a:lnTo>
                <a:lnTo>
                  <a:pt x="4710551" y="314291"/>
                </a:lnTo>
                <a:lnTo>
                  <a:pt x="4709492" y="317995"/>
                </a:lnTo>
                <a:lnTo>
                  <a:pt x="4714255" y="319579"/>
                </a:lnTo>
                <a:lnTo>
                  <a:pt x="4721665" y="315349"/>
                </a:lnTo>
                <a:lnTo>
                  <a:pt x="4721136" y="312174"/>
                </a:lnTo>
                <a:lnTo>
                  <a:pt x="4726428" y="313761"/>
                </a:lnTo>
                <a:lnTo>
                  <a:pt x="4743894" y="311116"/>
                </a:lnTo>
                <a:lnTo>
                  <a:pt x="4766123" y="306876"/>
                </a:lnTo>
                <a:lnTo>
                  <a:pt x="4788352" y="303180"/>
                </a:lnTo>
                <a:lnTo>
                  <a:pt x="4797349" y="303706"/>
                </a:lnTo>
                <a:lnTo>
                  <a:pt x="4797878" y="305292"/>
                </a:lnTo>
                <a:lnTo>
                  <a:pt x="4797878" y="306876"/>
                </a:lnTo>
                <a:lnTo>
                  <a:pt x="4799466" y="305823"/>
                </a:lnTo>
                <a:lnTo>
                  <a:pt x="4804229" y="304236"/>
                </a:lnTo>
                <a:lnTo>
                  <a:pt x="4802642" y="308470"/>
                </a:lnTo>
                <a:lnTo>
                  <a:pt x="4811110" y="303706"/>
                </a:lnTo>
                <a:lnTo>
                  <a:pt x="4831751" y="300535"/>
                </a:lnTo>
                <a:lnTo>
                  <a:pt x="4840748" y="298416"/>
                </a:lnTo>
                <a:lnTo>
                  <a:pt x="4842865" y="298945"/>
                </a:lnTo>
                <a:lnTo>
                  <a:pt x="4843924" y="302121"/>
                </a:lnTo>
                <a:lnTo>
                  <a:pt x="4842865" y="304236"/>
                </a:lnTo>
                <a:lnTo>
                  <a:pt x="4851333" y="303706"/>
                </a:lnTo>
                <a:lnTo>
                  <a:pt x="4852921" y="303180"/>
                </a:lnTo>
                <a:lnTo>
                  <a:pt x="4850804" y="300003"/>
                </a:lnTo>
                <a:lnTo>
                  <a:pt x="4850804" y="297349"/>
                </a:lnTo>
                <a:lnTo>
                  <a:pt x="4859802" y="298945"/>
                </a:lnTo>
                <a:lnTo>
                  <a:pt x="4875679" y="301591"/>
                </a:lnTo>
                <a:lnTo>
                  <a:pt x="4883618" y="298945"/>
                </a:lnTo>
                <a:lnTo>
                  <a:pt x="4884147" y="303180"/>
                </a:lnTo>
                <a:lnTo>
                  <a:pt x="4885735" y="305292"/>
                </a:lnTo>
                <a:lnTo>
                  <a:pt x="4896320" y="303180"/>
                </a:lnTo>
                <a:lnTo>
                  <a:pt x="4905318" y="303180"/>
                </a:lnTo>
                <a:lnTo>
                  <a:pt x="4905318" y="305292"/>
                </a:lnTo>
                <a:lnTo>
                  <a:pt x="4901613" y="307411"/>
                </a:lnTo>
                <a:lnTo>
                  <a:pt x="4901084" y="309527"/>
                </a:lnTo>
                <a:lnTo>
                  <a:pt x="4913257" y="309527"/>
                </a:lnTo>
                <a:lnTo>
                  <a:pt x="4932839" y="312174"/>
                </a:lnTo>
                <a:lnTo>
                  <a:pt x="4947658" y="311116"/>
                </a:lnTo>
                <a:lnTo>
                  <a:pt x="4955068" y="308999"/>
                </a:lnTo>
                <a:lnTo>
                  <a:pt x="4956656" y="311116"/>
                </a:lnTo>
                <a:lnTo>
                  <a:pt x="4954010" y="312702"/>
                </a:lnTo>
                <a:lnTo>
                  <a:pt x="4947658" y="312702"/>
                </a:lnTo>
                <a:lnTo>
                  <a:pt x="4946071" y="316407"/>
                </a:lnTo>
                <a:lnTo>
                  <a:pt x="4956656" y="315877"/>
                </a:lnTo>
                <a:lnTo>
                  <a:pt x="4973063" y="309527"/>
                </a:lnTo>
                <a:lnTo>
                  <a:pt x="4984177" y="308999"/>
                </a:lnTo>
                <a:lnTo>
                  <a:pt x="4988411" y="311116"/>
                </a:lnTo>
                <a:lnTo>
                  <a:pt x="4991058" y="308999"/>
                </a:lnTo>
                <a:lnTo>
                  <a:pt x="4992645" y="305823"/>
                </a:lnTo>
                <a:lnTo>
                  <a:pt x="5001643" y="308999"/>
                </a:lnTo>
                <a:lnTo>
                  <a:pt x="5019108" y="308470"/>
                </a:lnTo>
                <a:lnTo>
                  <a:pt x="5027577" y="304236"/>
                </a:lnTo>
                <a:lnTo>
                  <a:pt x="5030752" y="310585"/>
                </a:lnTo>
                <a:lnTo>
                  <a:pt x="5040279" y="314291"/>
                </a:lnTo>
                <a:lnTo>
                  <a:pt x="5053510" y="312702"/>
                </a:lnTo>
                <a:lnTo>
                  <a:pt x="5067271" y="312702"/>
                </a:lnTo>
                <a:lnTo>
                  <a:pt x="5073093" y="315877"/>
                </a:lnTo>
                <a:lnTo>
                  <a:pt x="5079973" y="312702"/>
                </a:lnTo>
                <a:lnTo>
                  <a:pt x="5098497" y="312702"/>
                </a:lnTo>
                <a:lnTo>
                  <a:pt x="5106965" y="315349"/>
                </a:lnTo>
                <a:lnTo>
                  <a:pt x="5109612" y="312702"/>
                </a:lnTo>
                <a:lnTo>
                  <a:pt x="5112258" y="309527"/>
                </a:lnTo>
                <a:lnTo>
                  <a:pt x="5114375" y="308999"/>
                </a:lnTo>
                <a:lnTo>
                  <a:pt x="5113316" y="311116"/>
                </a:lnTo>
                <a:lnTo>
                  <a:pt x="5113316" y="313761"/>
                </a:lnTo>
                <a:lnTo>
                  <a:pt x="5118080" y="312174"/>
                </a:lnTo>
                <a:lnTo>
                  <a:pt x="5121785" y="309527"/>
                </a:lnTo>
                <a:lnTo>
                  <a:pt x="5120197" y="308470"/>
                </a:lnTo>
                <a:lnTo>
                  <a:pt x="5117550" y="308999"/>
                </a:lnTo>
                <a:lnTo>
                  <a:pt x="5133428" y="305292"/>
                </a:lnTo>
                <a:lnTo>
                  <a:pt x="5150894" y="304236"/>
                </a:lnTo>
                <a:lnTo>
                  <a:pt x="5145601" y="307411"/>
                </a:lnTo>
                <a:lnTo>
                  <a:pt x="5130253" y="310585"/>
                </a:lnTo>
                <a:lnTo>
                  <a:pt x="5124960" y="308470"/>
                </a:lnTo>
                <a:lnTo>
                  <a:pt x="5123372" y="309527"/>
                </a:lnTo>
                <a:lnTo>
                  <a:pt x="5121785" y="311116"/>
                </a:lnTo>
                <a:lnTo>
                  <a:pt x="5124960" y="315349"/>
                </a:lnTo>
                <a:lnTo>
                  <a:pt x="5133957" y="315877"/>
                </a:lnTo>
                <a:lnTo>
                  <a:pt x="5137133" y="312702"/>
                </a:lnTo>
                <a:lnTo>
                  <a:pt x="5144013" y="315349"/>
                </a:lnTo>
                <a:lnTo>
                  <a:pt x="5150894" y="319051"/>
                </a:lnTo>
                <a:lnTo>
                  <a:pt x="5154599" y="317466"/>
                </a:lnTo>
                <a:lnTo>
                  <a:pt x="5155657" y="311116"/>
                </a:lnTo>
                <a:lnTo>
                  <a:pt x="5158303" y="309527"/>
                </a:lnTo>
                <a:lnTo>
                  <a:pt x="5160950" y="315349"/>
                </a:lnTo>
                <a:lnTo>
                  <a:pt x="5169418" y="317466"/>
                </a:lnTo>
                <a:lnTo>
                  <a:pt x="5180003" y="315877"/>
                </a:lnTo>
                <a:lnTo>
                  <a:pt x="5189000" y="316407"/>
                </a:lnTo>
                <a:lnTo>
                  <a:pt x="5192176" y="319579"/>
                </a:lnTo>
                <a:lnTo>
                  <a:pt x="5209641" y="316407"/>
                </a:lnTo>
                <a:lnTo>
                  <a:pt x="5231870" y="317995"/>
                </a:lnTo>
                <a:lnTo>
                  <a:pt x="5229224" y="321166"/>
                </a:lnTo>
                <a:lnTo>
                  <a:pt x="5231870" y="324345"/>
                </a:lnTo>
                <a:lnTo>
                  <a:pt x="5235575" y="324874"/>
                </a:lnTo>
                <a:lnTo>
                  <a:pt x="5230283" y="325930"/>
                </a:lnTo>
                <a:lnTo>
                  <a:pt x="5223931" y="322756"/>
                </a:lnTo>
                <a:lnTo>
                  <a:pt x="5218110" y="327520"/>
                </a:lnTo>
                <a:lnTo>
                  <a:pt x="5221285" y="331752"/>
                </a:lnTo>
                <a:lnTo>
                  <a:pt x="5227107" y="331752"/>
                </a:lnTo>
                <a:lnTo>
                  <a:pt x="5223402" y="330165"/>
                </a:lnTo>
                <a:lnTo>
                  <a:pt x="5228166" y="328577"/>
                </a:lnTo>
                <a:lnTo>
                  <a:pt x="5232400" y="328050"/>
                </a:lnTo>
                <a:lnTo>
                  <a:pt x="5230283" y="331752"/>
                </a:lnTo>
                <a:lnTo>
                  <a:pt x="5229224" y="336513"/>
                </a:lnTo>
                <a:lnTo>
                  <a:pt x="5218639" y="337043"/>
                </a:lnTo>
                <a:lnTo>
                  <a:pt x="5192705" y="343402"/>
                </a:lnTo>
                <a:lnTo>
                  <a:pt x="5184237" y="349199"/>
                </a:lnTo>
                <a:lnTo>
                  <a:pt x="5194293" y="349199"/>
                </a:lnTo>
                <a:lnTo>
                  <a:pt x="5202232" y="349199"/>
                </a:lnTo>
                <a:lnTo>
                  <a:pt x="5200644" y="344986"/>
                </a:lnTo>
                <a:lnTo>
                  <a:pt x="5196410" y="344986"/>
                </a:lnTo>
                <a:lnTo>
                  <a:pt x="5199056" y="342337"/>
                </a:lnTo>
                <a:lnTo>
                  <a:pt x="5203290" y="342337"/>
                </a:lnTo>
                <a:lnTo>
                  <a:pt x="5202232" y="345512"/>
                </a:lnTo>
                <a:lnTo>
                  <a:pt x="5206466" y="348671"/>
                </a:lnTo>
                <a:lnTo>
                  <a:pt x="5208054" y="351857"/>
                </a:lnTo>
                <a:lnTo>
                  <a:pt x="5199056" y="352387"/>
                </a:lnTo>
                <a:lnTo>
                  <a:pt x="5199586" y="354505"/>
                </a:lnTo>
                <a:lnTo>
                  <a:pt x="5204349" y="356092"/>
                </a:lnTo>
                <a:lnTo>
                  <a:pt x="5214405" y="354505"/>
                </a:lnTo>
                <a:lnTo>
                  <a:pt x="5218639" y="356092"/>
                </a:lnTo>
                <a:lnTo>
                  <a:pt x="5218110" y="358742"/>
                </a:lnTo>
                <a:lnTo>
                  <a:pt x="5212817" y="357153"/>
                </a:lnTo>
                <a:lnTo>
                  <a:pt x="5209112" y="359270"/>
                </a:lnTo>
                <a:lnTo>
                  <a:pt x="5211229" y="362968"/>
                </a:lnTo>
                <a:lnTo>
                  <a:pt x="5219697" y="362439"/>
                </a:lnTo>
                <a:lnTo>
                  <a:pt x="5223931" y="362968"/>
                </a:lnTo>
                <a:lnTo>
                  <a:pt x="5222344" y="366141"/>
                </a:lnTo>
                <a:lnTo>
                  <a:pt x="5218110" y="369319"/>
                </a:lnTo>
                <a:lnTo>
                  <a:pt x="5207524" y="369848"/>
                </a:lnTo>
                <a:lnTo>
                  <a:pt x="5201173" y="370907"/>
                </a:lnTo>
                <a:lnTo>
                  <a:pt x="5197469" y="374610"/>
                </a:lnTo>
                <a:lnTo>
                  <a:pt x="5191117" y="373553"/>
                </a:lnTo>
                <a:lnTo>
                  <a:pt x="5186883" y="378842"/>
                </a:lnTo>
                <a:lnTo>
                  <a:pt x="5175240" y="383073"/>
                </a:lnTo>
                <a:lnTo>
                  <a:pt x="5176298" y="380430"/>
                </a:lnTo>
                <a:lnTo>
                  <a:pt x="5177357" y="378314"/>
                </a:lnTo>
                <a:lnTo>
                  <a:pt x="5171006" y="379900"/>
                </a:lnTo>
                <a:lnTo>
                  <a:pt x="5164654" y="388362"/>
                </a:lnTo>
                <a:lnTo>
                  <a:pt x="5163067" y="393659"/>
                </a:lnTo>
                <a:lnTo>
                  <a:pt x="5166772" y="394187"/>
                </a:lnTo>
                <a:lnTo>
                  <a:pt x="5172064" y="394187"/>
                </a:lnTo>
                <a:lnTo>
                  <a:pt x="5166242" y="396831"/>
                </a:lnTo>
                <a:lnTo>
                  <a:pt x="5164654" y="402646"/>
                </a:lnTo>
                <a:lnTo>
                  <a:pt x="5161479" y="407946"/>
                </a:lnTo>
                <a:lnTo>
                  <a:pt x="5154599" y="409005"/>
                </a:lnTo>
                <a:lnTo>
                  <a:pt x="5145072" y="410592"/>
                </a:lnTo>
                <a:lnTo>
                  <a:pt x="5141896" y="413238"/>
                </a:lnTo>
                <a:lnTo>
                  <a:pt x="5142426" y="416411"/>
                </a:lnTo>
                <a:lnTo>
                  <a:pt x="5133428" y="418528"/>
                </a:lnTo>
                <a:lnTo>
                  <a:pt x="5119138" y="421702"/>
                </a:lnTo>
                <a:lnTo>
                  <a:pt x="5114375" y="425405"/>
                </a:lnTo>
                <a:lnTo>
                  <a:pt x="5110670" y="423291"/>
                </a:lnTo>
                <a:lnTo>
                  <a:pt x="5102731" y="423291"/>
                </a:lnTo>
                <a:lnTo>
                  <a:pt x="5092146" y="429638"/>
                </a:lnTo>
                <a:lnTo>
                  <a:pt x="5086324" y="433872"/>
                </a:lnTo>
                <a:lnTo>
                  <a:pt x="5095322" y="437045"/>
                </a:lnTo>
                <a:lnTo>
                  <a:pt x="5105378" y="434930"/>
                </a:lnTo>
                <a:lnTo>
                  <a:pt x="5105378" y="437576"/>
                </a:lnTo>
                <a:lnTo>
                  <a:pt x="5099026" y="441809"/>
                </a:lnTo>
                <a:lnTo>
                  <a:pt x="5096909" y="440222"/>
                </a:lnTo>
                <a:lnTo>
                  <a:pt x="5093734" y="442867"/>
                </a:lnTo>
                <a:lnTo>
                  <a:pt x="5093734" y="448688"/>
                </a:lnTo>
                <a:lnTo>
                  <a:pt x="5100085" y="449215"/>
                </a:lnTo>
                <a:lnTo>
                  <a:pt x="5111199" y="444452"/>
                </a:lnTo>
                <a:lnTo>
                  <a:pt x="5116492" y="447100"/>
                </a:lnTo>
                <a:lnTo>
                  <a:pt x="5102731" y="453978"/>
                </a:lnTo>
                <a:lnTo>
                  <a:pt x="5083149" y="459270"/>
                </a:lnTo>
                <a:lnTo>
                  <a:pt x="5077856" y="459270"/>
                </a:lnTo>
                <a:lnTo>
                  <a:pt x="5066212" y="459270"/>
                </a:lnTo>
                <a:lnTo>
                  <a:pt x="5064095" y="460856"/>
                </a:lnTo>
                <a:lnTo>
                  <a:pt x="5066212" y="462973"/>
                </a:lnTo>
                <a:lnTo>
                  <a:pt x="5060920" y="463502"/>
                </a:lnTo>
                <a:lnTo>
                  <a:pt x="5050335" y="462973"/>
                </a:lnTo>
                <a:lnTo>
                  <a:pt x="5046630" y="466678"/>
                </a:lnTo>
                <a:lnTo>
                  <a:pt x="5046630" y="471439"/>
                </a:lnTo>
                <a:lnTo>
                  <a:pt x="5008523" y="478845"/>
                </a:lnTo>
                <a:lnTo>
                  <a:pt x="4966712" y="488898"/>
                </a:lnTo>
                <a:lnTo>
                  <a:pt x="4970417" y="490486"/>
                </a:lnTo>
                <a:lnTo>
                  <a:pt x="4975709" y="488898"/>
                </a:lnTo>
                <a:lnTo>
                  <a:pt x="4974121" y="492073"/>
                </a:lnTo>
                <a:lnTo>
                  <a:pt x="4977297" y="492603"/>
                </a:lnTo>
                <a:lnTo>
                  <a:pt x="4977826" y="494718"/>
                </a:lnTo>
                <a:lnTo>
                  <a:pt x="4970417" y="492603"/>
                </a:lnTo>
                <a:lnTo>
                  <a:pt x="4963536" y="488898"/>
                </a:lnTo>
                <a:lnTo>
                  <a:pt x="4954010" y="493130"/>
                </a:lnTo>
                <a:lnTo>
                  <a:pt x="4936015" y="494190"/>
                </a:lnTo>
                <a:lnTo>
                  <a:pt x="4927017" y="497360"/>
                </a:lnTo>
                <a:lnTo>
                  <a:pt x="4924371" y="501592"/>
                </a:lnTo>
                <a:lnTo>
                  <a:pt x="4920137" y="501064"/>
                </a:lnTo>
                <a:lnTo>
                  <a:pt x="4915374" y="502652"/>
                </a:lnTo>
                <a:lnTo>
                  <a:pt x="4915903" y="505300"/>
                </a:lnTo>
                <a:lnTo>
                  <a:pt x="4908493" y="504771"/>
                </a:lnTo>
                <a:lnTo>
                  <a:pt x="4896850" y="511119"/>
                </a:lnTo>
                <a:lnTo>
                  <a:pt x="4890499" y="510061"/>
                </a:lnTo>
                <a:lnTo>
                  <a:pt x="4891557" y="514826"/>
                </a:lnTo>
                <a:lnTo>
                  <a:pt x="4898437" y="517999"/>
                </a:lnTo>
                <a:lnTo>
                  <a:pt x="4912198" y="515355"/>
                </a:lnTo>
                <a:lnTo>
                  <a:pt x="4920137" y="516413"/>
                </a:lnTo>
                <a:lnTo>
                  <a:pt x="4910610" y="520116"/>
                </a:lnTo>
                <a:lnTo>
                  <a:pt x="4885735" y="523287"/>
                </a:lnTo>
                <a:lnTo>
                  <a:pt x="4875150" y="527521"/>
                </a:lnTo>
                <a:lnTo>
                  <a:pt x="4853450" y="526991"/>
                </a:lnTo>
                <a:lnTo>
                  <a:pt x="4835456" y="529107"/>
                </a:lnTo>
                <a:lnTo>
                  <a:pt x="4835985" y="532805"/>
                </a:lnTo>
                <a:lnTo>
                  <a:pt x="4842336" y="535981"/>
                </a:lnTo>
                <a:lnTo>
                  <a:pt x="4846041" y="535981"/>
                </a:lnTo>
                <a:lnTo>
                  <a:pt x="4843924" y="538099"/>
                </a:lnTo>
                <a:lnTo>
                  <a:pt x="4837573" y="538099"/>
                </a:lnTo>
                <a:lnTo>
                  <a:pt x="4834397" y="532805"/>
                </a:lnTo>
                <a:lnTo>
                  <a:pt x="4828575" y="532277"/>
                </a:lnTo>
                <a:lnTo>
                  <a:pt x="4820636" y="537040"/>
                </a:lnTo>
                <a:lnTo>
                  <a:pt x="4802642" y="537040"/>
                </a:lnTo>
                <a:lnTo>
                  <a:pt x="4792586" y="540747"/>
                </a:lnTo>
                <a:lnTo>
                  <a:pt x="4792586" y="537570"/>
                </a:lnTo>
                <a:lnTo>
                  <a:pt x="4739131" y="539688"/>
                </a:lnTo>
                <a:lnTo>
                  <a:pt x="4688851" y="542863"/>
                </a:lnTo>
                <a:lnTo>
                  <a:pt x="4670856" y="544979"/>
                </a:lnTo>
                <a:lnTo>
                  <a:pt x="4629574" y="551330"/>
                </a:lnTo>
                <a:lnTo>
                  <a:pt x="4608933" y="549741"/>
                </a:lnTo>
                <a:lnTo>
                  <a:pt x="4607345" y="552917"/>
                </a:lnTo>
                <a:lnTo>
                  <a:pt x="4612109" y="556621"/>
                </a:lnTo>
                <a:lnTo>
                  <a:pt x="4614226" y="556621"/>
                </a:lnTo>
                <a:lnTo>
                  <a:pt x="4604170" y="559796"/>
                </a:lnTo>
                <a:lnTo>
                  <a:pt x="4589880" y="561382"/>
                </a:lnTo>
                <a:lnTo>
                  <a:pt x="4589880" y="558209"/>
                </a:lnTo>
                <a:lnTo>
                  <a:pt x="4593585" y="558738"/>
                </a:lnTo>
                <a:lnTo>
                  <a:pt x="4595172" y="557151"/>
                </a:lnTo>
                <a:lnTo>
                  <a:pt x="4591997" y="556091"/>
                </a:lnTo>
                <a:lnTo>
                  <a:pt x="4586704" y="557151"/>
                </a:lnTo>
                <a:lnTo>
                  <a:pt x="4586175" y="558738"/>
                </a:lnTo>
                <a:lnTo>
                  <a:pt x="4586704" y="561911"/>
                </a:lnTo>
                <a:lnTo>
                  <a:pt x="4541717" y="565086"/>
                </a:lnTo>
                <a:lnTo>
                  <a:pt x="4533368" y="566193"/>
                </a:lnTo>
                <a:lnTo>
                  <a:pt x="4550811" y="566193"/>
                </a:lnTo>
                <a:lnTo>
                  <a:pt x="4565634" y="566193"/>
                </a:lnTo>
                <a:lnTo>
                  <a:pt x="4573322" y="568694"/>
                </a:lnTo>
                <a:lnTo>
                  <a:pt x="4575590" y="568792"/>
                </a:lnTo>
                <a:lnTo>
                  <a:pt x="4586175" y="566675"/>
                </a:lnTo>
                <a:lnTo>
                  <a:pt x="4585116" y="568792"/>
                </a:lnTo>
                <a:lnTo>
                  <a:pt x="4586704" y="572496"/>
                </a:lnTo>
                <a:lnTo>
                  <a:pt x="4589880" y="571966"/>
                </a:lnTo>
                <a:lnTo>
                  <a:pt x="4591467" y="568792"/>
                </a:lnTo>
                <a:lnTo>
                  <a:pt x="4593585" y="568792"/>
                </a:lnTo>
                <a:lnTo>
                  <a:pt x="4593074" y="570322"/>
                </a:lnTo>
                <a:lnTo>
                  <a:pt x="4591467" y="570380"/>
                </a:lnTo>
                <a:lnTo>
                  <a:pt x="4593055" y="570380"/>
                </a:lnTo>
                <a:lnTo>
                  <a:pt x="4593074" y="570322"/>
                </a:lnTo>
                <a:lnTo>
                  <a:pt x="4621106" y="569322"/>
                </a:lnTo>
                <a:lnTo>
                  <a:pt x="4676678" y="564027"/>
                </a:lnTo>
                <a:lnTo>
                  <a:pt x="4704200" y="562439"/>
                </a:lnTo>
                <a:lnTo>
                  <a:pt x="4705787" y="561911"/>
                </a:lnTo>
                <a:lnTo>
                  <a:pt x="4704200" y="559796"/>
                </a:lnTo>
                <a:lnTo>
                  <a:pt x="4705787" y="558209"/>
                </a:lnTo>
                <a:lnTo>
                  <a:pt x="4711080" y="556621"/>
                </a:lnTo>
                <a:lnTo>
                  <a:pt x="4718490" y="555034"/>
                </a:lnTo>
                <a:lnTo>
                  <a:pt x="4722724" y="557151"/>
                </a:lnTo>
                <a:lnTo>
                  <a:pt x="4723253" y="560325"/>
                </a:lnTo>
                <a:lnTo>
                  <a:pt x="4728545" y="558738"/>
                </a:lnTo>
                <a:lnTo>
                  <a:pt x="4738601" y="557151"/>
                </a:lnTo>
                <a:lnTo>
                  <a:pt x="4741777" y="553445"/>
                </a:lnTo>
                <a:lnTo>
                  <a:pt x="4744423" y="555034"/>
                </a:lnTo>
                <a:lnTo>
                  <a:pt x="4750774" y="554504"/>
                </a:lnTo>
                <a:lnTo>
                  <a:pt x="4752362" y="556621"/>
                </a:lnTo>
                <a:lnTo>
                  <a:pt x="4754479" y="554504"/>
                </a:lnTo>
                <a:lnTo>
                  <a:pt x="4756067" y="549741"/>
                </a:lnTo>
                <a:lnTo>
                  <a:pt x="4760830" y="551330"/>
                </a:lnTo>
                <a:lnTo>
                  <a:pt x="4771945" y="552917"/>
                </a:lnTo>
                <a:lnTo>
                  <a:pt x="4778296" y="551330"/>
                </a:lnTo>
                <a:lnTo>
                  <a:pt x="4778825" y="549213"/>
                </a:lnTo>
                <a:lnTo>
                  <a:pt x="4785176" y="551859"/>
                </a:lnTo>
                <a:lnTo>
                  <a:pt x="4796291" y="550271"/>
                </a:lnTo>
                <a:lnTo>
                  <a:pt x="4800525" y="553445"/>
                </a:lnTo>
                <a:lnTo>
                  <a:pt x="4802642" y="552917"/>
                </a:lnTo>
                <a:lnTo>
                  <a:pt x="4805817" y="549213"/>
                </a:lnTo>
                <a:lnTo>
                  <a:pt x="4804759" y="544979"/>
                </a:lnTo>
                <a:lnTo>
                  <a:pt x="4806346" y="546565"/>
                </a:lnTo>
                <a:lnTo>
                  <a:pt x="4807405" y="549741"/>
                </a:lnTo>
                <a:lnTo>
                  <a:pt x="4816932" y="546565"/>
                </a:lnTo>
                <a:lnTo>
                  <a:pt x="4839690" y="543393"/>
                </a:lnTo>
                <a:lnTo>
                  <a:pt x="4876738" y="542863"/>
                </a:lnTo>
                <a:lnTo>
                  <a:pt x="4897908" y="538099"/>
                </a:lnTo>
                <a:lnTo>
                  <a:pt x="4897908" y="542335"/>
                </a:lnTo>
                <a:lnTo>
                  <a:pt x="4904789" y="540747"/>
                </a:lnTo>
                <a:lnTo>
                  <a:pt x="4905318" y="542335"/>
                </a:lnTo>
                <a:lnTo>
                  <a:pt x="4943424" y="534390"/>
                </a:lnTo>
                <a:lnTo>
                  <a:pt x="5018050" y="526991"/>
                </a:lnTo>
                <a:lnTo>
                  <a:pt x="5055627" y="523817"/>
                </a:lnTo>
                <a:lnTo>
                  <a:pt x="5009052" y="532277"/>
                </a:lnTo>
                <a:lnTo>
                  <a:pt x="4909552" y="544450"/>
                </a:lnTo>
                <a:lnTo>
                  <a:pt x="4865094" y="546035"/>
                </a:lnTo>
                <a:lnTo>
                  <a:pt x="4864565" y="547624"/>
                </a:lnTo>
                <a:lnTo>
                  <a:pt x="4865623" y="553445"/>
                </a:lnTo>
                <a:lnTo>
                  <a:pt x="4863506" y="555034"/>
                </a:lnTo>
                <a:lnTo>
                  <a:pt x="4860331" y="551859"/>
                </a:lnTo>
                <a:lnTo>
                  <a:pt x="4854509" y="551330"/>
                </a:lnTo>
                <a:lnTo>
                  <a:pt x="4851333" y="551859"/>
                </a:lnTo>
                <a:lnTo>
                  <a:pt x="4849746" y="549213"/>
                </a:lnTo>
                <a:lnTo>
                  <a:pt x="4842336" y="549213"/>
                </a:lnTo>
                <a:lnTo>
                  <a:pt x="4835985" y="550271"/>
                </a:lnTo>
                <a:lnTo>
                  <a:pt x="4837043" y="554504"/>
                </a:lnTo>
                <a:lnTo>
                  <a:pt x="4838631" y="555034"/>
                </a:lnTo>
                <a:lnTo>
                  <a:pt x="4831751" y="553445"/>
                </a:lnTo>
                <a:lnTo>
                  <a:pt x="4816402" y="557151"/>
                </a:lnTo>
                <a:lnTo>
                  <a:pt x="4810051" y="561911"/>
                </a:lnTo>
                <a:lnTo>
                  <a:pt x="4809522" y="557151"/>
                </a:lnTo>
                <a:lnTo>
                  <a:pt x="4800525" y="560325"/>
                </a:lnTo>
                <a:lnTo>
                  <a:pt x="4779884" y="561911"/>
                </a:lnTo>
                <a:lnTo>
                  <a:pt x="4769828" y="558738"/>
                </a:lnTo>
                <a:lnTo>
                  <a:pt x="4773003" y="564027"/>
                </a:lnTo>
                <a:lnTo>
                  <a:pt x="4774591" y="569322"/>
                </a:lnTo>
                <a:lnTo>
                  <a:pt x="4770357" y="565086"/>
                </a:lnTo>
                <a:lnTo>
                  <a:pt x="4766123" y="561382"/>
                </a:lnTo>
                <a:lnTo>
                  <a:pt x="4747599" y="564027"/>
                </a:lnTo>
                <a:lnTo>
                  <a:pt x="4710551" y="568263"/>
                </a:lnTo>
                <a:lnTo>
                  <a:pt x="4690439" y="565617"/>
                </a:lnTo>
                <a:lnTo>
                  <a:pt x="4691380" y="568442"/>
                </a:lnTo>
                <a:lnTo>
                  <a:pt x="4672444" y="569322"/>
                </a:lnTo>
                <a:lnTo>
                  <a:pt x="4624811" y="577261"/>
                </a:lnTo>
                <a:lnTo>
                  <a:pt x="4588040" y="585079"/>
                </a:lnTo>
                <a:lnTo>
                  <a:pt x="4586808" y="586840"/>
                </a:lnTo>
                <a:lnTo>
                  <a:pt x="4573045" y="592667"/>
                </a:lnTo>
                <a:lnTo>
                  <a:pt x="4559281" y="594257"/>
                </a:lnTo>
                <a:lnTo>
                  <a:pt x="4499528" y="599147"/>
                </a:lnTo>
                <a:lnTo>
                  <a:pt x="4498318" y="599492"/>
                </a:lnTo>
                <a:lnTo>
                  <a:pt x="4498318" y="603198"/>
                </a:lnTo>
                <a:lnTo>
                  <a:pt x="4488791" y="602140"/>
                </a:lnTo>
                <a:lnTo>
                  <a:pt x="4467092" y="603729"/>
                </a:lnTo>
                <a:lnTo>
                  <a:pt x="4435865" y="611671"/>
                </a:lnTo>
                <a:lnTo>
                  <a:pt x="4418400" y="617493"/>
                </a:lnTo>
                <a:lnTo>
                  <a:pt x="4417871" y="611671"/>
                </a:lnTo>
                <a:lnTo>
                  <a:pt x="4401464" y="619082"/>
                </a:lnTo>
                <a:lnTo>
                  <a:pt x="4364416" y="625432"/>
                </a:lnTo>
                <a:lnTo>
                  <a:pt x="4347479" y="625432"/>
                </a:lnTo>
                <a:lnTo>
                  <a:pt x="4348538" y="625962"/>
                </a:lnTo>
                <a:lnTo>
                  <a:pt x="4350655" y="625962"/>
                </a:lnTo>
                <a:lnTo>
                  <a:pt x="4342716" y="628080"/>
                </a:lnTo>
                <a:lnTo>
                  <a:pt x="4327897" y="629136"/>
                </a:lnTo>
                <a:lnTo>
                  <a:pt x="4319429" y="632844"/>
                </a:lnTo>
                <a:lnTo>
                  <a:pt x="4316253" y="636545"/>
                </a:lnTo>
                <a:lnTo>
                  <a:pt x="4314665" y="634426"/>
                </a:lnTo>
                <a:lnTo>
                  <a:pt x="4316253" y="632310"/>
                </a:lnTo>
                <a:lnTo>
                  <a:pt x="4301963" y="636545"/>
                </a:lnTo>
                <a:lnTo>
                  <a:pt x="4273383" y="643426"/>
                </a:lnTo>
                <a:lnTo>
                  <a:pt x="4262798" y="641838"/>
                </a:lnTo>
                <a:lnTo>
                  <a:pt x="4260681" y="642897"/>
                </a:lnTo>
                <a:lnTo>
                  <a:pt x="4263856" y="645543"/>
                </a:lnTo>
                <a:lnTo>
                  <a:pt x="4262269" y="646601"/>
                </a:lnTo>
                <a:lnTo>
                  <a:pt x="4251684" y="645543"/>
                </a:lnTo>
                <a:lnTo>
                  <a:pt x="4228396" y="650836"/>
                </a:lnTo>
                <a:lnTo>
                  <a:pt x="4216223" y="656658"/>
                </a:lnTo>
                <a:lnTo>
                  <a:pt x="4231042" y="656658"/>
                </a:lnTo>
                <a:lnTo>
                  <a:pt x="4257505" y="658777"/>
                </a:lnTo>
                <a:lnTo>
                  <a:pt x="4274442" y="656658"/>
                </a:lnTo>
                <a:lnTo>
                  <a:pt x="4281851" y="653482"/>
                </a:lnTo>
                <a:lnTo>
                  <a:pt x="4284498" y="656658"/>
                </a:lnTo>
                <a:lnTo>
                  <a:pt x="4278676" y="660894"/>
                </a:lnTo>
                <a:lnTo>
                  <a:pt x="4278676" y="664069"/>
                </a:lnTo>
                <a:lnTo>
                  <a:pt x="4291907" y="659306"/>
                </a:lnTo>
                <a:lnTo>
                  <a:pt x="4310431" y="648718"/>
                </a:lnTo>
                <a:lnTo>
                  <a:pt x="4323133" y="646601"/>
                </a:lnTo>
                <a:lnTo>
                  <a:pt x="4331602" y="648718"/>
                </a:lnTo>
                <a:lnTo>
                  <a:pt x="4324721" y="648188"/>
                </a:lnTo>
                <a:lnTo>
                  <a:pt x="4310431" y="653482"/>
                </a:lnTo>
                <a:lnTo>
                  <a:pt x="4307785" y="659306"/>
                </a:lnTo>
                <a:lnTo>
                  <a:pt x="4303551" y="657718"/>
                </a:lnTo>
                <a:lnTo>
                  <a:pt x="4295083" y="660894"/>
                </a:lnTo>
                <a:lnTo>
                  <a:pt x="4290319" y="660894"/>
                </a:lnTo>
                <a:lnTo>
                  <a:pt x="4293394" y="663968"/>
                </a:lnTo>
                <a:lnTo>
                  <a:pt x="4302559" y="663403"/>
                </a:lnTo>
                <a:lnTo>
                  <a:pt x="4309373" y="660894"/>
                </a:lnTo>
                <a:lnTo>
                  <a:pt x="4318158" y="662443"/>
                </a:lnTo>
                <a:lnTo>
                  <a:pt x="4333773" y="661483"/>
                </a:lnTo>
                <a:lnTo>
                  <a:pt x="4471407" y="654602"/>
                </a:lnTo>
                <a:lnTo>
                  <a:pt x="4477760" y="654602"/>
                </a:lnTo>
                <a:lnTo>
                  <a:pt x="4480936" y="656188"/>
                </a:lnTo>
                <a:lnTo>
                  <a:pt x="4481465" y="658306"/>
                </a:lnTo>
                <a:lnTo>
                  <a:pt x="4476172" y="659895"/>
                </a:lnTo>
                <a:lnTo>
                  <a:pt x="4380357" y="672598"/>
                </a:lnTo>
                <a:lnTo>
                  <a:pt x="4345959" y="676482"/>
                </a:lnTo>
                <a:lnTo>
                  <a:pt x="4346950" y="679950"/>
                </a:lnTo>
                <a:lnTo>
                  <a:pt x="4343774" y="682595"/>
                </a:lnTo>
                <a:lnTo>
                  <a:pt x="4336894" y="679950"/>
                </a:lnTo>
                <a:lnTo>
                  <a:pt x="4333323" y="677909"/>
                </a:lnTo>
                <a:lnTo>
                  <a:pt x="4332255" y="678029"/>
                </a:lnTo>
                <a:lnTo>
                  <a:pt x="4323133" y="679950"/>
                </a:lnTo>
                <a:lnTo>
                  <a:pt x="4311490" y="681537"/>
                </a:lnTo>
                <a:lnTo>
                  <a:pt x="4310960" y="683123"/>
                </a:lnTo>
                <a:lnTo>
                  <a:pt x="4304080" y="683123"/>
                </a:lnTo>
                <a:lnTo>
                  <a:pt x="4300815" y="681578"/>
                </a:lnTo>
                <a:lnTo>
                  <a:pt x="4283812" y="683496"/>
                </a:lnTo>
                <a:lnTo>
                  <a:pt x="4286512" y="686194"/>
                </a:lnTo>
                <a:lnTo>
                  <a:pt x="4286683" y="686286"/>
                </a:lnTo>
                <a:lnTo>
                  <a:pt x="4296670" y="684710"/>
                </a:lnTo>
                <a:lnTo>
                  <a:pt x="4301963" y="686297"/>
                </a:lnTo>
                <a:lnTo>
                  <a:pt x="4304080" y="690001"/>
                </a:lnTo>
                <a:lnTo>
                  <a:pt x="4305668" y="693176"/>
                </a:lnTo>
                <a:lnTo>
                  <a:pt x="4310960" y="693176"/>
                </a:lnTo>
                <a:lnTo>
                  <a:pt x="4323133" y="688413"/>
                </a:lnTo>
                <a:lnTo>
                  <a:pt x="4327897" y="690529"/>
                </a:lnTo>
                <a:lnTo>
                  <a:pt x="4314665" y="694761"/>
                </a:lnTo>
                <a:lnTo>
                  <a:pt x="4297348" y="697307"/>
                </a:lnTo>
                <a:lnTo>
                  <a:pt x="4297553" y="699157"/>
                </a:lnTo>
                <a:lnTo>
                  <a:pt x="4299317" y="698465"/>
                </a:lnTo>
                <a:lnTo>
                  <a:pt x="4306197" y="700051"/>
                </a:lnTo>
                <a:lnTo>
                  <a:pt x="4324721" y="693704"/>
                </a:lnTo>
                <a:lnTo>
                  <a:pt x="4331602" y="688413"/>
                </a:lnTo>
                <a:lnTo>
                  <a:pt x="4355947" y="683123"/>
                </a:lnTo>
                <a:lnTo>
                  <a:pt x="4387174" y="675715"/>
                </a:lnTo>
                <a:lnTo>
                  <a:pt x="4413637" y="674656"/>
                </a:lnTo>
                <a:lnTo>
                  <a:pt x="4470267" y="667776"/>
                </a:lnTo>
                <a:lnTo>
                  <a:pt x="4527427" y="658777"/>
                </a:lnTo>
                <a:lnTo>
                  <a:pt x="4585116" y="654013"/>
                </a:lnTo>
                <a:lnTo>
                  <a:pt x="4613696" y="656658"/>
                </a:lnTo>
                <a:lnTo>
                  <a:pt x="4630103" y="653482"/>
                </a:lnTo>
                <a:lnTo>
                  <a:pt x="4644923" y="646601"/>
                </a:lnTo>
                <a:lnTo>
                  <a:pt x="4643335" y="649778"/>
                </a:lnTo>
                <a:lnTo>
                  <a:pt x="4639630" y="653482"/>
                </a:lnTo>
                <a:lnTo>
                  <a:pt x="4641218" y="654013"/>
                </a:lnTo>
                <a:lnTo>
                  <a:pt x="4643864" y="654013"/>
                </a:lnTo>
                <a:lnTo>
                  <a:pt x="4640159" y="658777"/>
                </a:lnTo>
                <a:lnTo>
                  <a:pt x="4638042" y="664599"/>
                </a:lnTo>
                <a:lnTo>
                  <a:pt x="4647040" y="665659"/>
                </a:lnTo>
                <a:lnTo>
                  <a:pt x="4668210" y="662482"/>
                </a:lnTo>
                <a:lnTo>
                  <a:pt x="4677737" y="665659"/>
                </a:lnTo>
                <a:lnTo>
                  <a:pt x="4676678" y="668834"/>
                </a:lnTo>
                <a:lnTo>
                  <a:pt x="4679324" y="674656"/>
                </a:lnTo>
                <a:lnTo>
                  <a:pt x="4681971" y="676245"/>
                </a:lnTo>
                <a:lnTo>
                  <a:pt x="4684617" y="667776"/>
                </a:lnTo>
                <a:lnTo>
                  <a:pt x="4698907" y="659306"/>
                </a:lnTo>
                <a:lnTo>
                  <a:pt x="4704200" y="653482"/>
                </a:lnTo>
                <a:lnTo>
                  <a:pt x="4708963" y="653482"/>
                </a:lnTo>
                <a:lnTo>
                  <a:pt x="4712138" y="655599"/>
                </a:lnTo>
                <a:lnTo>
                  <a:pt x="4705787" y="657188"/>
                </a:lnTo>
                <a:lnTo>
                  <a:pt x="4697319" y="664069"/>
                </a:lnTo>
                <a:lnTo>
                  <a:pt x="4690439" y="665659"/>
                </a:lnTo>
                <a:lnTo>
                  <a:pt x="4690439" y="669363"/>
                </a:lnTo>
                <a:lnTo>
                  <a:pt x="4695202" y="669893"/>
                </a:lnTo>
                <a:lnTo>
                  <a:pt x="4697319" y="670951"/>
                </a:lnTo>
                <a:lnTo>
                  <a:pt x="4693614" y="674127"/>
                </a:lnTo>
                <a:lnTo>
                  <a:pt x="4687263" y="675715"/>
                </a:lnTo>
                <a:lnTo>
                  <a:pt x="4688851" y="678362"/>
                </a:lnTo>
                <a:lnTo>
                  <a:pt x="4688322" y="681537"/>
                </a:lnTo>
                <a:lnTo>
                  <a:pt x="4692027" y="681007"/>
                </a:lnTo>
                <a:lnTo>
                  <a:pt x="4695731" y="678362"/>
                </a:lnTo>
                <a:lnTo>
                  <a:pt x="4696790" y="675715"/>
                </a:lnTo>
                <a:lnTo>
                  <a:pt x="4709492" y="675715"/>
                </a:lnTo>
                <a:lnTo>
                  <a:pt x="4722724" y="672539"/>
                </a:lnTo>
                <a:lnTo>
                  <a:pt x="4728016" y="675715"/>
                </a:lnTo>
                <a:lnTo>
                  <a:pt x="4740189" y="676245"/>
                </a:lnTo>
                <a:lnTo>
                  <a:pt x="4758184" y="671481"/>
                </a:lnTo>
                <a:lnTo>
                  <a:pt x="4769298" y="667776"/>
                </a:lnTo>
                <a:lnTo>
                  <a:pt x="4771945" y="668834"/>
                </a:lnTo>
                <a:lnTo>
                  <a:pt x="4775120" y="670951"/>
                </a:lnTo>
                <a:lnTo>
                  <a:pt x="4794703" y="668834"/>
                </a:lnTo>
                <a:lnTo>
                  <a:pt x="4828575" y="660364"/>
                </a:lnTo>
                <a:lnTo>
                  <a:pt x="4849746" y="659306"/>
                </a:lnTo>
                <a:lnTo>
                  <a:pt x="4858743" y="661952"/>
                </a:lnTo>
                <a:lnTo>
                  <a:pt x="4861919" y="659306"/>
                </a:lnTo>
                <a:lnTo>
                  <a:pt x="4868270" y="662482"/>
                </a:lnTo>
                <a:lnTo>
                  <a:pt x="4869857" y="666188"/>
                </a:lnTo>
                <a:lnTo>
                  <a:pt x="4865094" y="669893"/>
                </a:lnTo>
                <a:lnTo>
                  <a:pt x="4852921" y="675715"/>
                </a:lnTo>
                <a:lnTo>
                  <a:pt x="4849216" y="679950"/>
                </a:lnTo>
                <a:lnTo>
                  <a:pt x="4850804" y="683123"/>
                </a:lnTo>
                <a:lnTo>
                  <a:pt x="4854509" y="687884"/>
                </a:lnTo>
                <a:lnTo>
                  <a:pt x="4857685" y="687884"/>
                </a:lnTo>
                <a:lnTo>
                  <a:pt x="4860331" y="685238"/>
                </a:lnTo>
                <a:lnTo>
                  <a:pt x="4865623" y="684710"/>
                </a:lnTo>
                <a:lnTo>
                  <a:pt x="4867211" y="682595"/>
                </a:lnTo>
                <a:lnTo>
                  <a:pt x="4866682" y="679420"/>
                </a:lnTo>
                <a:lnTo>
                  <a:pt x="4868799" y="679950"/>
                </a:lnTo>
                <a:lnTo>
                  <a:pt x="4867211" y="686825"/>
                </a:lnTo>
                <a:lnTo>
                  <a:pt x="4877267" y="686297"/>
                </a:lnTo>
                <a:lnTo>
                  <a:pt x="4892616" y="693176"/>
                </a:lnTo>
                <a:lnTo>
                  <a:pt x="4899496" y="693704"/>
                </a:lnTo>
                <a:lnTo>
                  <a:pt x="4896320" y="695817"/>
                </a:lnTo>
                <a:lnTo>
                  <a:pt x="4888911" y="695817"/>
                </a:lnTo>
                <a:lnTo>
                  <a:pt x="4875150" y="693176"/>
                </a:lnTo>
                <a:lnTo>
                  <a:pt x="4862977" y="695290"/>
                </a:lnTo>
                <a:lnTo>
                  <a:pt x="4861389" y="698465"/>
                </a:lnTo>
                <a:lnTo>
                  <a:pt x="4862977" y="704287"/>
                </a:lnTo>
                <a:lnTo>
                  <a:pt x="4865094" y="707462"/>
                </a:lnTo>
                <a:lnTo>
                  <a:pt x="4874092" y="707462"/>
                </a:lnTo>
                <a:lnTo>
                  <a:pt x="4877796" y="707990"/>
                </a:lnTo>
                <a:lnTo>
                  <a:pt x="4875679" y="712225"/>
                </a:lnTo>
                <a:lnTo>
                  <a:pt x="4867211" y="712225"/>
                </a:lnTo>
                <a:lnTo>
                  <a:pt x="4864565" y="716459"/>
                </a:lnTo>
                <a:lnTo>
                  <a:pt x="4856626" y="714343"/>
                </a:lnTo>
                <a:lnTo>
                  <a:pt x="4841278" y="714871"/>
                </a:lnTo>
                <a:lnTo>
                  <a:pt x="4835456" y="719634"/>
                </a:lnTo>
                <a:lnTo>
                  <a:pt x="4835456" y="724393"/>
                </a:lnTo>
                <a:lnTo>
                  <a:pt x="4806346" y="727038"/>
                </a:lnTo>
                <a:lnTo>
                  <a:pt x="4748657" y="740266"/>
                </a:lnTo>
                <a:lnTo>
                  <a:pt x="4692027" y="755608"/>
                </a:lnTo>
                <a:lnTo>
                  <a:pt x="4636454" y="766721"/>
                </a:lnTo>
                <a:lnTo>
                  <a:pt x="4609992" y="767778"/>
                </a:lnTo>
                <a:lnTo>
                  <a:pt x="4608404" y="768307"/>
                </a:lnTo>
                <a:lnTo>
                  <a:pt x="4609992" y="770955"/>
                </a:lnTo>
                <a:lnTo>
                  <a:pt x="4608404" y="772011"/>
                </a:lnTo>
                <a:lnTo>
                  <a:pt x="4604170" y="770955"/>
                </a:lnTo>
                <a:lnTo>
                  <a:pt x="4597289" y="773601"/>
                </a:lnTo>
                <a:lnTo>
                  <a:pt x="4593585" y="773072"/>
                </a:lnTo>
                <a:lnTo>
                  <a:pt x="4598348" y="776775"/>
                </a:lnTo>
                <a:lnTo>
                  <a:pt x="4610521" y="775189"/>
                </a:lnTo>
                <a:lnTo>
                  <a:pt x="4615813" y="773072"/>
                </a:lnTo>
                <a:lnTo>
                  <a:pt x="4629045" y="772011"/>
                </a:lnTo>
                <a:lnTo>
                  <a:pt x="4642276" y="771484"/>
                </a:lnTo>
                <a:lnTo>
                  <a:pt x="4666093" y="767778"/>
                </a:lnTo>
                <a:lnTo>
                  <a:pt x="4697319" y="764603"/>
                </a:lnTo>
                <a:lnTo>
                  <a:pt x="4699436" y="767778"/>
                </a:lnTo>
                <a:lnTo>
                  <a:pt x="4705258" y="769365"/>
                </a:lnTo>
                <a:lnTo>
                  <a:pt x="4714785" y="766721"/>
                </a:lnTo>
                <a:lnTo>
                  <a:pt x="4721136" y="766191"/>
                </a:lnTo>
                <a:lnTo>
                  <a:pt x="4717431" y="769895"/>
                </a:lnTo>
                <a:lnTo>
                  <a:pt x="4702083" y="771484"/>
                </a:lnTo>
                <a:lnTo>
                  <a:pt x="4696790" y="770955"/>
                </a:lnTo>
                <a:lnTo>
                  <a:pt x="4690439" y="777835"/>
                </a:lnTo>
                <a:lnTo>
                  <a:pt x="4680383" y="783657"/>
                </a:lnTo>
                <a:lnTo>
                  <a:pt x="4679854" y="778892"/>
                </a:lnTo>
                <a:lnTo>
                  <a:pt x="4676678" y="781542"/>
                </a:lnTo>
                <a:lnTo>
                  <a:pt x="4671386" y="781542"/>
                </a:lnTo>
                <a:lnTo>
                  <a:pt x="4672444" y="784185"/>
                </a:lnTo>
                <a:lnTo>
                  <a:pt x="4673503" y="787362"/>
                </a:lnTo>
                <a:lnTo>
                  <a:pt x="4671386" y="785246"/>
                </a:lnTo>
                <a:lnTo>
                  <a:pt x="4666093" y="785246"/>
                </a:lnTo>
                <a:lnTo>
                  <a:pt x="4657625" y="788949"/>
                </a:lnTo>
                <a:lnTo>
                  <a:pt x="4653920" y="792656"/>
                </a:lnTo>
                <a:lnTo>
                  <a:pt x="4651803" y="792126"/>
                </a:lnTo>
                <a:lnTo>
                  <a:pt x="4653920" y="788421"/>
                </a:lnTo>
                <a:lnTo>
                  <a:pt x="4653920" y="786833"/>
                </a:lnTo>
                <a:lnTo>
                  <a:pt x="4649157" y="788949"/>
                </a:lnTo>
                <a:lnTo>
                  <a:pt x="4643864" y="788421"/>
                </a:lnTo>
                <a:lnTo>
                  <a:pt x="4642276" y="788949"/>
                </a:lnTo>
                <a:lnTo>
                  <a:pt x="4644923" y="792126"/>
                </a:lnTo>
                <a:lnTo>
                  <a:pt x="4646510" y="792126"/>
                </a:lnTo>
                <a:lnTo>
                  <a:pt x="4640159" y="792656"/>
                </a:lnTo>
                <a:lnTo>
                  <a:pt x="4631691" y="795827"/>
                </a:lnTo>
                <a:lnTo>
                  <a:pt x="4632750" y="799002"/>
                </a:lnTo>
                <a:lnTo>
                  <a:pt x="4636984" y="799002"/>
                </a:lnTo>
                <a:lnTo>
                  <a:pt x="4635396" y="801117"/>
                </a:lnTo>
                <a:lnTo>
                  <a:pt x="4650215" y="802706"/>
                </a:lnTo>
                <a:lnTo>
                  <a:pt x="4663976" y="805880"/>
                </a:lnTo>
                <a:lnTo>
                  <a:pt x="4660800" y="807467"/>
                </a:lnTo>
                <a:lnTo>
                  <a:pt x="4644923" y="807997"/>
                </a:lnTo>
                <a:lnTo>
                  <a:pt x="4641218" y="811169"/>
                </a:lnTo>
                <a:lnTo>
                  <a:pt x="4649157" y="814346"/>
                </a:lnTo>
                <a:lnTo>
                  <a:pt x="4667151" y="812759"/>
                </a:lnTo>
                <a:lnTo>
                  <a:pt x="4674561" y="810112"/>
                </a:lnTo>
                <a:lnTo>
                  <a:pt x="4672973" y="813288"/>
                </a:lnTo>
                <a:lnTo>
                  <a:pt x="4667151" y="816462"/>
                </a:lnTo>
                <a:lnTo>
                  <a:pt x="4662388" y="816462"/>
                </a:lnTo>
                <a:lnTo>
                  <a:pt x="4662917" y="818049"/>
                </a:lnTo>
                <a:lnTo>
                  <a:pt x="4665564" y="818049"/>
                </a:lnTo>
                <a:lnTo>
                  <a:pt x="4663976" y="819639"/>
                </a:lnTo>
                <a:lnTo>
                  <a:pt x="4661330" y="819639"/>
                </a:lnTo>
                <a:lnTo>
                  <a:pt x="4676678" y="820168"/>
                </a:lnTo>
                <a:lnTo>
                  <a:pt x="4693614" y="821756"/>
                </a:lnTo>
                <a:lnTo>
                  <a:pt x="4693614" y="825454"/>
                </a:lnTo>
                <a:lnTo>
                  <a:pt x="4698378" y="827038"/>
                </a:lnTo>
                <a:lnTo>
                  <a:pt x="4707375" y="825454"/>
                </a:lnTo>
                <a:lnTo>
                  <a:pt x="4711080" y="828629"/>
                </a:lnTo>
                <a:lnTo>
                  <a:pt x="4692556" y="830215"/>
                </a:lnTo>
                <a:lnTo>
                  <a:pt x="4672973" y="837630"/>
                </a:lnTo>
                <a:lnTo>
                  <a:pt x="4659213" y="840274"/>
                </a:lnTo>
                <a:lnTo>
                  <a:pt x="4650215" y="839217"/>
                </a:lnTo>
                <a:lnTo>
                  <a:pt x="4648098" y="841329"/>
                </a:lnTo>
                <a:lnTo>
                  <a:pt x="4649157" y="842390"/>
                </a:lnTo>
                <a:lnTo>
                  <a:pt x="4644923" y="845560"/>
                </a:lnTo>
                <a:lnTo>
                  <a:pt x="4630103" y="847146"/>
                </a:lnTo>
                <a:lnTo>
                  <a:pt x="4625869" y="849793"/>
                </a:lnTo>
                <a:lnTo>
                  <a:pt x="4622164" y="847146"/>
                </a:lnTo>
                <a:lnTo>
                  <a:pt x="4613696" y="846089"/>
                </a:lnTo>
                <a:lnTo>
                  <a:pt x="4600465" y="850854"/>
                </a:lnTo>
                <a:lnTo>
                  <a:pt x="4591997" y="852970"/>
                </a:lnTo>
                <a:lnTo>
                  <a:pt x="4574002" y="849793"/>
                </a:lnTo>
                <a:lnTo>
                  <a:pt x="4523722" y="854557"/>
                </a:lnTo>
                <a:lnTo>
                  <a:pt x="4503611" y="852970"/>
                </a:lnTo>
                <a:lnTo>
                  <a:pt x="4502023" y="856672"/>
                </a:lnTo>
                <a:lnTo>
                  <a:pt x="4493025" y="856672"/>
                </a:lnTo>
                <a:lnTo>
                  <a:pt x="4487733" y="861438"/>
                </a:lnTo>
                <a:lnTo>
                  <a:pt x="4488791" y="859321"/>
                </a:lnTo>
                <a:lnTo>
                  <a:pt x="4489850" y="856145"/>
                </a:lnTo>
                <a:lnTo>
                  <a:pt x="4477677" y="861966"/>
                </a:lnTo>
                <a:lnTo>
                  <a:pt x="4454390" y="869906"/>
                </a:lnTo>
                <a:lnTo>
                  <a:pt x="4442746" y="875729"/>
                </a:lnTo>
                <a:lnTo>
                  <a:pt x="4444334" y="877316"/>
                </a:lnTo>
                <a:lnTo>
                  <a:pt x="4451214" y="875729"/>
                </a:lnTo>
                <a:lnTo>
                  <a:pt x="4451743" y="879431"/>
                </a:lnTo>
                <a:lnTo>
                  <a:pt x="4439570" y="880490"/>
                </a:lnTo>
                <a:lnTo>
                  <a:pt x="4423163" y="882605"/>
                </a:lnTo>
                <a:lnTo>
                  <a:pt x="4414695" y="888953"/>
                </a:lnTo>
                <a:lnTo>
                  <a:pt x="4411520" y="885250"/>
                </a:lnTo>
                <a:lnTo>
                  <a:pt x="4406756" y="883664"/>
                </a:lnTo>
                <a:lnTo>
                  <a:pt x="4405698" y="885250"/>
                </a:lnTo>
                <a:lnTo>
                  <a:pt x="4404639" y="889481"/>
                </a:lnTo>
                <a:lnTo>
                  <a:pt x="4401464" y="890542"/>
                </a:lnTo>
                <a:lnTo>
                  <a:pt x="4402522" y="886308"/>
                </a:lnTo>
                <a:lnTo>
                  <a:pt x="4404110" y="883664"/>
                </a:lnTo>
                <a:lnTo>
                  <a:pt x="4396171" y="887368"/>
                </a:lnTo>
                <a:lnTo>
                  <a:pt x="4385057" y="887368"/>
                </a:lnTo>
                <a:lnTo>
                  <a:pt x="4388761" y="891071"/>
                </a:lnTo>
                <a:lnTo>
                  <a:pt x="4389291" y="896368"/>
                </a:lnTo>
                <a:lnTo>
                  <a:pt x="4392466" y="895836"/>
                </a:lnTo>
                <a:lnTo>
                  <a:pt x="4394583" y="891602"/>
                </a:lnTo>
                <a:lnTo>
                  <a:pt x="4399347" y="891602"/>
                </a:lnTo>
                <a:lnTo>
                  <a:pt x="4396171" y="895836"/>
                </a:lnTo>
                <a:lnTo>
                  <a:pt x="4387703" y="900072"/>
                </a:lnTo>
                <a:lnTo>
                  <a:pt x="4385586" y="904304"/>
                </a:lnTo>
                <a:lnTo>
                  <a:pt x="4385057" y="904304"/>
                </a:lnTo>
                <a:lnTo>
                  <a:pt x="4385586" y="898483"/>
                </a:lnTo>
                <a:lnTo>
                  <a:pt x="4387703" y="897953"/>
                </a:lnTo>
                <a:lnTo>
                  <a:pt x="4386644" y="891602"/>
                </a:lnTo>
                <a:lnTo>
                  <a:pt x="4375530" y="890542"/>
                </a:lnTo>
                <a:lnTo>
                  <a:pt x="4371296" y="894251"/>
                </a:lnTo>
                <a:lnTo>
                  <a:pt x="4372884" y="894779"/>
                </a:lnTo>
                <a:lnTo>
                  <a:pt x="4375530" y="894779"/>
                </a:lnTo>
                <a:lnTo>
                  <a:pt x="4373413" y="899541"/>
                </a:lnTo>
                <a:lnTo>
                  <a:pt x="4369708" y="903244"/>
                </a:lnTo>
                <a:lnTo>
                  <a:pt x="4368120" y="897424"/>
                </a:lnTo>
                <a:lnTo>
                  <a:pt x="4361769" y="891602"/>
                </a:lnTo>
                <a:lnTo>
                  <a:pt x="4358064" y="894251"/>
                </a:lnTo>
                <a:lnTo>
                  <a:pt x="4345891" y="894779"/>
                </a:lnTo>
                <a:lnTo>
                  <a:pt x="4342187" y="897424"/>
                </a:lnTo>
                <a:lnTo>
                  <a:pt x="4345362" y="898483"/>
                </a:lnTo>
                <a:lnTo>
                  <a:pt x="4352243" y="897953"/>
                </a:lnTo>
                <a:lnTo>
                  <a:pt x="4354360" y="899541"/>
                </a:lnTo>
                <a:lnTo>
                  <a:pt x="4354889" y="901657"/>
                </a:lnTo>
                <a:lnTo>
                  <a:pt x="4349596" y="899541"/>
                </a:lnTo>
                <a:lnTo>
                  <a:pt x="4343774" y="903244"/>
                </a:lnTo>
                <a:lnTo>
                  <a:pt x="4340599" y="906942"/>
                </a:lnTo>
                <a:lnTo>
                  <a:pt x="4340599" y="904304"/>
                </a:lnTo>
                <a:lnTo>
                  <a:pt x="4333719" y="902714"/>
                </a:lnTo>
                <a:lnTo>
                  <a:pt x="4324721" y="904304"/>
                </a:lnTo>
                <a:lnTo>
                  <a:pt x="4317841" y="909594"/>
                </a:lnTo>
                <a:lnTo>
                  <a:pt x="4316253" y="913294"/>
                </a:lnTo>
                <a:lnTo>
                  <a:pt x="4313077" y="913294"/>
                </a:lnTo>
                <a:lnTo>
                  <a:pt x="4307785" y="909594"/>
                </a:lnTo>
                <a:lnTo>
                  <a:pt x="4306197" y="912234"/>
                </a:lnTo>
                <a:lnTo>
                  <a:pt x="4303551" y="909594"/>
                </a:lnTo>
                <a:lnTo>
                  <a:pt x="4295083" y="908530"/>
                </a:lnTo>
                <a:lnTo>
                  <a:pt x="4289790" y="908530"/>
                </a:lnTo>
                <a:lnTo>
                  <a:pt x="4290319" y="910648"/>
                </a:lnTo>
                <a:lnTo>
                  <a:pt x="4292436" y="911701"/>
                </a:lnTo>
                <a:lnTo>
                  <a:pt x="4289790" y="913294"/>
                </a:lnTo>
                <a:lnTo>
                  <a:pt x="4280264" y="909594"/>
                </a:lnTo>
                <a:lnTo>
                  <a:pt x="4274442" y="910119"/>
                </a:lnTo>
                <a:lnTo>
                  <a:pt x="4272854" y="913822"/>
                </a:lnTo>
                <a:lnTo>
                  <a:pt x="4272325" y="911701"/>
                </a:lnTo>
                <a:lnTo>
                  <a:pt x="4270737" y="910648"/>
                </a:lnTo>
                <a:lnTo>
                  <a:pt x="4270737" y="913294"/>
                </a:lnTo>
                <a:lnTo>
                  <a:pt x="4268091" y="915414"/>
                </a:lnTo>
                <a:lnTo>
                  <a:pt x="4265444" y="914884"/>
                </a:lnTo>
                <a:lnTo>
                  <a:pt x="4266503" y="910119"/>
                </a:lnTo>
                <a:lnTo>
                  <a:pt x="4261210" y="916475"/>
                </a:lnTo>
                <a:lnTo>
                  <a:pt x="4254330" y="922295"/>
                </a:lnTo>
                <a:lnTo>
                  <a:pt x="4254330" y="920176"/>
                </a:lnTo>
                <a:lnTo>
                  <a:pt x="4250625" y="917005"/>
                </a:lnTo>
                <a:lnTo>
                  <a:pt x="4246920" y="917005"/>
                </a:lnTo>
                <a:lnTo>
                  <a:pt x="4249037" y="919120"/>
                </a:lnTo>
                <a:lnTo>
                  <a:pt x="4248508" y="922295"/>
                </a:lnTo>
                <a:lnTo>
                  <a:pt x="4241628" y="923354"/>
                </a:lnTo>
                <a:lnTo>
                  <a:pt x="4239511" y="919120"/>
                </a:lnTo>
                <a:lnTo>
                  <a:pt x="4237923" y="920176"/>
                </a:lnTo>
                <a:lnTo>
                  <a:pt x="4235277" y="924413"/>
                </a:lnTo>
                <a:lnTo>
                  <a:pt x="4237923" y="925999"/>
                </a:lnTo>
                <a:lnTo>
                  <a:pt x="4235277" y="925470"/>
                </a:lnTo>
                <a:lnTo>
                  <a:pt x="4228396" y="923354"/>
                </a:lnTo>
                <a:lnTo>
                  <a:pt x="4224691" y="924413"/>
                </a:lnTo>
                <a:lnTo>
                  <a:pt x="4223104" y="927586"/>
                </a:lnTo>
                <a:lnTo>
                  <a:pt x="4219399" y="925470"/>
                </a:lnTo>
                <a:lnTo>
                  <a:pt x="4210401" y="925470"/>
                </a:lnTo>
                <a:lnTo>
                  <a:pt x="4198758" y="930762"/>
                </a:lnTo>
                <a:lnTo>
                  <a:pt x="4196641" y="936583"/>
                </a:lnTo>
                <a:lnTo>
                  <a:pt x="4192936" y="939228"/>
                </a:lnTo>
                <a:lnTo>
                  <a:pt x="4187643" y="936583"/>
                </a:lnTo>
                <a:lnTo>
                  <a:pt x="4186055" y="937641"/>
                </a:lnTo>
                <a:lnTo>
                  <a:pt x="4184997" y="941345"/>
                </a:lnTo>
                <a:lnTo>
                  <a:pt x="4182351" y="942402"/>
                </a:lnTo>
                <a:lnTo>
                  <a:pt x="4195582" y="942933"/>
                </a:lnTo>
                <a:lnTo>
                  <a:pt x="4212518" y="939761"/>
                </a:lnTo>
                <a:lnTo>
                  <a:pt x="4210931" y="936583"/>
                </a:lnTo>
                <a:lnTo>
                  <a:pt x="4204050" y="936054"/>
                </a:lnTo>
                <a:lnTo>
                  <a:pt x="4203521" y="932879"/>
                </a:lnTo>
                <a:lnTo>
                  <a:pt x="4208284" y="932879"/>
                </a:lnTo>
                <a:lnTo>
                  <a:pt x="4210931" y="927057"/>
                </a:lnTo>
                <a:lnTo>
                  <a:pt x="4215694" y="927057"/>
                </a:lnTo>
                <a:lnTo>
                  <a:pt x="4214106" y="928644"/>
                </a:lnTo>
                <a:lnTo>
                  <a:pt x="4211989" y="929176"/>
                </a:lnTo>
                <a:lnTo>
                  <a:pt x="4215694" y="934469"/>
                </a:lnTo>
                <a:lnTo>
                  <a:pt x="4228396" y="939228"/>
                </a:lnTo>
                <a:lnTo>
                  <a:pt x="4236335" y="939761"/>
                </a:lnTo>
                <a:lnTo>
                  <a:pt x="4231572" y="942933"/>
                </a:lnTo>
                <a:lnTo>
                  <a:pt x="4220987" y="941345"/>
                </a:lnTo>
                <a:lnTo>
                  <a:pt x="4217282" y="939228"/>
                </a:lnTo>
                <a:lnTo>
                  <a:pt x="4210931" y="943461"/>
                </a:lnTo>
                <a:lnTo>
                  <a:pt x="4198758" y="946640"/>
                </a:lnTo>
                <a:lnTo>
                  <a:pt x="4194524" y="951930"/>
                </a:lnTo>
                <a:lnTo>
                  <a:pt x="4194524" y="957223"/>
                </a:lnTo>
                <a:lnTo>
                  <a:pt x="4191348" y="955636"/>
                </a:lnTo>
                <a:lnTo>
                  <a:pt x="4186055" y="956692"/>
                </a:lnTo>
                <a:lnTo>
                  <a:pt x="4179704" y="962516"/>
                </a:lnTo>
                <a:lnTo>
                  <a:pt x="4175470" y="967280"/>
                </a:lnTo>
                <a:lnTo>
                  <a:pt x="4172824" y="965162"/>
                </a:lnTo>
                <a:lnTo>
                  <a:pt x="4174412" y="962516"/>
                </a:lnTo>
                <a:lnTo>
                  <a:pt x="4180763" y="959870"/>
                </a:lnTo>
                <a:lnTo>
                  <a:pt x="4182880" y="957223"/>
                </a:lnTo>
                <a:lnTo>
                  <a:pt x="4181292" y="955107"/>
                </a:lnTo>
                <a:lnTo>
                  <a:pt x="4179175" y="955636"/>
                </a:lnTo>
                <a:lnTo>
                  <a:pt x="4173883" y="960398"/>
                </a:lnTo>
                <a:lnTo>
                  <a:pt x="4170178" y="958810"/>
                </a:lnTo>
                <a:lnTo>
                  <a:pt x="4168590" y="960398"/>
                </a:lnTo>
                <a:lnTo>
                  <a:pt x="4172295" y="964104"/>
                </a:lnTo>
                <a:lnTo>
                  <a:pt x="4170707" y="966750"/>
                </a:lnTo>
                <a:lnTo>
                  <a:pt x="4160122" y="966750"/>
                </a:lnTo>
                <a:lnTo>
                  <a:pt x="4136305" y="965692"/>
                </a:lnTo>
                <a:lnTo>
                  <a:pt x="4127308" y="970455"/>
                </a:lnTo>
                <a:lnTo>
                  <a:pt x="4129425" y="972040"/>
                </a:lnTo>
                <a:lnTo>
                  <a:pt x="4133130" y="970982"/>
                </a:lnTo>
                <a:lnTo>
                  <a:pt x="4129425" y="973625"/>
                </a:lnTo>
                <a:lnTo>
                  <a:pt x="4129425" y="977330"/>
                </a:lnTo>
                <a:lnTo>
                  <a:pt x="4125720" y="976270"/>
                </a:lnTo>
                <a:lnTo>
                  <a:pt x="4126249" y="977861"/>
                </a:lnTo>
                <a:lnTo>
                  <a:pt x="4123603" y="978920"/>
                </a:lnTo>
                <a:lnTo>
                  <a:pt x="4114076" y="974683"/>
                </a:lnTo>
                <a:lnTo>
                  <a:pt x="4110372" y="976270"/>
                </a:lnTo>
                <a:lnTo>
                  <a:pt x="4111430" y="974683"/>
                </a:lnTo>
                <a:lnTo>
                  <a:pt x="4111430" y="972040"/>
                </a:lnTo>
                <a:lnTo>
                  <a:pt x="4106137" y="972569"/>
                </a:lnTo>
                <a:lnTo>
                  <a:pt x="4106667" y="974683"/>
                </a:lnTo>
                <a:lnTo>
                  <a:pt x="4108784" y="975741"/>
                </a:lnTo>
                <a:lnTo>
                  <a:pt x="4090789" y="976270"/>
                </a:lnTo>
                <a:lnTo>
                  <a:pt x="4053212" y="979976"/>
                </a:lnTo>
                <a:lnTo>
                  <a:pt x="4035746" y="978920"/>
                </a:lnTo>
                <a:lnTo>
                  <a:pt x="4035217" y="979976"/>
                </a:lnTo>
                <a:lnTo>
                  <a:pt x="4038922" y="981031"/>
                </a:lnTo>
                <a:lnTo>
                  <a:pt x="4038883" y="981081"/>
                </a:lnTo>
                <a:lnTo>
                  <a:pt x="4040185" y="981081"/>
                </a:lnTo>
                <a:lnTo>
                  <a:pt x="4041776" y="983727"/>
                </a:lnTo>
                <a:lnTo>
                  <a:pt x="4041246" y="985857"/>
                </a:lnTo>
                <a:lnTo>
                  <a:pt x="4037003" y="986913"/>
                </a:lnTo>
                <a:lnTo>
                  <a:pt x="3970216" y="994087"/>
                </a:lnTo>
                <a:lnTo>
                  <a:pt x="4032268" y="990910"/>
                </a:lnTo>
                <a:lnTo>
                  <a:pt x="4040473" y="990910"/>
                </a:lnTo>
                <a:lnTo>
                  <a:pt x="4041776" y="990569"/>
                </a:lnTo>
                <a:lnTo>
                  <a:pt x="4041634" y="990910"/>
                </a:lnTo>
                <a:lnTo>
                  <a:pt x="4098370" y="990910"/>
                </a:lnTo>
                <a:lnTo>
                  <a:pt x="4111959" y="988444"/>
                </a:lnTo>
                <a:lnTo>
                  <a:pt x="4134717" y="983146"/>
                </a:lnTo>
                <a:lnTo>
                  <a:pt x="4134919" y="983123"/>
                </a:lnTo>
                <a:lnTo>
                  <a:pt x="4222848" y="961545"/>
                </a:lnTo>
                <a:lnTo>
                  <a:pt x="4248633" y="955572"/>
                </a:lnTo>
                <a:lnTo>
                  <a:pt x="4244976" y="953861"/>
                </a:lnTo>
                <a:lnTo>
                  <a:pt x="4246613" y="950883"/>
                </a:lnTo>
                <a:lnTo>
                  <a:pt x="4248796" y="949098"/>
                </a:lnTo>
                <a:lnTo>
                  <a:pt x="4247159" y="946121"/>
                </a:lnTo>
                <a:lnTo>
                  <a:pt x="4252616" y="949098"/>
                </a:lnTo>
                <a:lnTo>
                  <a:pt x="4262439" y="947906"/>
                </a:lnTo>
                <a:lnTo>
                  <a:pt x="4258619" y="950883"/>
                </a:lnTo>
                <a:lnTo>
                  <a:pt x="4249247" y="955428"/>
                </a:lnTo>
                <a:lnTo>
                  <a:pt x="4282577" y="947708"/>
                </a:lnTo>
                <a:lnTo>
                  <a:pt x="4278767" y="947708"/>
                </a:lnTo>
                <a:lnTo>
                  <a:pt x="4279220" y="943739"/>
                </a:lnTo>
                <a:lnTo>
                  <a:pt x="4278313" y="939772"/>
                </a:lnTo>
                <a:lnTo>
                  <a:pt x="4281488" y="943174"/>
                </a:lnTo>
                <a:lnTo>
                  <a:pt x="4284663" y="945440"/>
                </a:lnTo>
                <a:lnTo>
                  <a:pt x="4282910" y="947630"/>
                </a:lnTo>
                <a:lnTo>
                  <a:pt x="4293736" y="945123"/>
                </a:lnTo>
                <a:lnTo>
                  <a:pt x="4399009" y="926062"/>
                </a:lnTo>
                <a:lnTo>
                  <a:pt x="4470425" y="919181"/>
                </a:lnTo>
                <a:lnTo>
                  <a:pt x="4507985" y="917593"/>
                </a:lnTo>
                <a:lnTo>
                  <a:pt x="4518036" y="917593"/>
                </a:lnTo>
                <a:lnTo>
                  <a:pt x="4532849" y="924473"/>
                </a:lnTo>
                <a:lnTo>
                  <a:pt x="4535494" y="929770"/>
                </a:lnTo>
                <a:lnTo>
                  <a:pt x="4535494" y="933145"/>
                </a:lnTo>
                <a:lnTo>
                  <a:pt x="4537483" y="932348"/>
                </a:lnTo>
                <a:lnTo>
                  <a:pt x="4546480" y="932348"/>
                </a:lnTo>
                <a:lnTo>
                  <a:pt x="4551773" y="934469"/>
                </a:lnTo>
                <a:lnTo>
                  <a:pt x="4550185" y="936054"/>
                </a:lnTo>
                <a:lnTo>
                  <a:pt x="4544893" y="932879"/>
                </a:lnTo>
                <a:lnTo>
                  <a:pt x="4540129" y="934469"/>
                </a:lnTo>
                <a:lnTo>
                  <a:pt x="4544893" y="939228"/>
                </a:lnTo>
                <a:lnTo>
                  <a:pt x="4557066" y="941345"/>
                </a:lnTo>
                <a:lnTo>
                  <a:pt x="4563417" y="940816"/>
                </a:lnTo>
                <a:lnTo>
                  <a:pt x="4561829" y="944520"/>
                </a:lnTo>
                <a:lnTo>
                  <a:pt x="4556536" y="948224"/>
                </a:lnTo>
                <a:lnTo>
                  <a:pt x="4555478" y="952988"/>
                </a:lnTo>
                <a:lnTo>
                  <a:pt x="4548068" y="948753"/>
                </a:lnTo>
                <a:lnTo>
                  <a:pt x="4533249" y="951400"/>
                </a:lnTo>
                <a:lnTo>
                  <a:pt x="4523722" y="953517"/>
                </a:lnTo>
                <a:lnTo>
                  <a:pt x="4525839" y="951400"/>
                </a:lnTo>
                <a:lnTo>
                  <a:pt x="4527427" y="948224"/>
                </a:lnTo>
                <a:lnTo>
                  <a:pt x="4514196" y="952988"/>
                </a:lnTo>
                <a:lnTo>
                  <a:pt x="4503611" y="957223"/>
                </a:lnTo>
                <a:lnTo>
                  <a:pt x="4496201" y="955107"/>
                </a:lnTo>
                <a:lnTo>
                  <a:pt x="4477677" y="958282"/>
                </a:lnTo>
                <a:lnTo>
                  <a:pt x="4465504" y="958810"/>
                </a:lnTo>
                <a:lnTo>
                  <a:pt x="4463387" y="960928"/>
                </a:lnTo>
                <a:lnTo>
                  <a:pt x="4464975" y="966750"/>
                </a:lnTo>
                <a:lnTo>
                  <a:pt x="4461270" y="967280"/>
                </a:lnTo>
                <a:lnTo>
                  <a:pt x="4459682" y="961986"/>
                </a:lnTo>
                <a:lnTo>
                  <a:pt x="4451743" y="960398"/>
                </a:lnTo>
                <a:lnTo>
                  <a:pt x="4442217" y="963575"/>
                </a:lnTo>
                <a:lnTo>
                  <a:pt x="4431631" y="965162"/>
                </a:lnTo>
                <a:lnTo>
                  <a:pt x="4426868" y="961986"/>
                </a:lnTo>
                <a:lnTo>
                  <a:pt x="4424751" y="964104"/>
                </a:lnTo>
                <a:lnTo>
                  <a:pt x="4424751" y="967280"/>
                </a:lnTo>
                <a:lnTo>
                  <a:pt x="4400934" y="966750"/>
                </a:lnTo>
                <a:lnTo>
                  <a:pt x="4362828" y="974683"/>
                </a:lnTo>
                <a:lnTo>
                  <a:pt x="4343774" y="977330"/>
                </a:lnTo>
                <a:lnTo>
                  <a:pt x="4344249" y="974482"/>
                </a:lnTo>
                <a:lnTo>
                  <a:pt x="4337885" y="975652"/>
                </a:lnTo>
                <a:lnTo>
                  <a:pt x="4336894" y="976270"/>
                </a:lnTo>
                <a:lnTo>
                  <a:pt x="4329484" y="983146"/>
                </a:lnTo>
                <a:lnTo>
                  <a:pt x="4326838" y="981031"/>
                </a:lnTo>
                <a:lnTo>
                  <a:pt x="4317841" y="981562"/>
                </a:lnTo>
                <a:lnTo>
                  <a:pt x="4313077" y="985797"/>
                </a:lnTo>
                <a:lnTo>
                  <a:pt x="4312548" y="988444"/>
                </a:lnTo>
                <a:lnTo>
                  <a:pt x="4307256" y="984738"/>
                </a:lnTo>
                <a:lnTo>
                  <a:pt x="4289790" y="985797"/>
                </a:lnTo>
                <a:lnTo>
                  <a:pt x="4285027" y="991087"/>
                </a:lnTo>
                <a:lnTo>
                  <a:pt x="4282910" y="986855"/>
                </a:lnTo>
                <a:lnTo>
                  <a:pt x="4280481" y="986370"/>
                </a:lnTo>
                <a:lnTo>
                  <a:pt x="4262778" y="990002"/>
                </a:lnTo>
                <a:lnTo>
                  <a:pt x="4262798" y="990029"/>
                </a:lnTo>
                <a:lnTo>
                  <a:pt x="4261210" y="991617"/>
                </a:lnTo>
                <a:lnTo>
                  <a:pt x="4257505" y="991087"/>
                </a:lnTo>
                <a:lnTo>
                  <a:pt x="4257476" y="991090"/>
                </a:lnTo>
                <a:lnTo>
                  <a:pt x="4251904" y="992234"/>
                </a:lnTo>
                <a:lnTo>
                  <a:pt x="4250625" y="994791"/>
                </a:lnTo>
                <a:lnTo>
                  <a:pt x="4247993" y="993038"/>
                </a:lnTo>
                <a:lnTo>
                  <a:pt x="4153432" y="1012446"/>
                </a:lnTo>
                <a:lnTo>
                  <a:pt x="4157663" y="1014313"/>
                </a:lnTo>
                <a:lnTo>
                  <a:pt x="4165072" y="1014313"/>
                </a:lnTo>
                <a:lnTo>
                  <a:pt x="4171422" y="1012737"/>
                </a:lnTo>
                <a:lnTo>
                  <a:pt x="4169834" y="1015890"/>
                </a:lnTo>
                <a:lnTo>
                  <a:pt x="4169834" y="1020095"/>
                </a:lnTo>
                <a:lnTo>
                  <a:pt x="4171951" y="1021671"/>
                </a:lnTo>
                <a:lnTo>
                  <a:pt x="4171951" y="1019569"/>
                </a:lnTo>
                <a:lnTo>
                  <a:pt x="4177242" y="1017468"/>
                </a:lnTo>
                <a:lnTo>
                  <a:pt x="4180417" y="1019569"/>
                </a:lnTo>
                <a:lnTo>
                  <a:pt x="4184122" y="1015890"/>
                </a:lnTo>
                <a:lnTo>
                  <a:pt x="4192059" y="1011162"/>
                </a:lnTo>
                <a:lnTo>
                  <a:pt x="4197351" y="1011162"/>
                </a:lnTo>
                <a:lnTo>
                  <a:pt x="4196292" y="1014313"/>
                </a:lnTo>
                <a:lnTo>
                  <a:pt x="4189942" y="1016415"/>
                </a:lnTo>
                <a:lnTo>
                  <a:pt x="4185709" y="1015890"/>
                </a:lnTo>
                <a:lnTo>
                  <a:pt x="4187297" y="1018518"/>
                </a:lnTo>
                <a:lnTo>
                  <a:pt x="4188355" y="1021671"/>
                </a:lnTo>
                <a:lnTo>
                  <a:pt x="4196292" y="1017992"/>
                </a:lnTo>
                <a:lnTo>
                  <a:pt x="4207405" y="1017468"/>
                </a:lnTo>
                <a:lnTo>
                  <a:pt x="4206347" y="1014840"/>
                </a:lnTo>
                <a:lnTo>
                  <a:pt x="4202113" y="1014840"/>
                </a:lnTo>
                <a:lnTo>
                  <a:pt x="4199467" y="1015890"/>
                </a:lnTo>
                <a:lnTo>
                  <a:pt x="4199467" y="1012737"/>
                </a:lnTo>
                <a:lnTo>
                  <a:pt x="4204759" y="1012212"/>
                </a:lnTo>
                <a:lnTo>
                  <a:pt x="4204230" y="1009060"/>
                </a:lnTo>
                <a:lnTo>
                  <a:pt x="4206347" y="1011162"/>
                </a:lnTo>
                <a:lnTo>
                  <a:pt x="4210051" y="1016415"/>
                </a:lnTo>
                <a:lnTo>
                  <a:pt x="4214284" y="1016415"/>
                </a:lnTo>
                <a:lnTo>
                  <a:pt x="4214284" y="1012737"/>
                </a:lnTo>
                <a:lnTo>
                  <a:pt x="4216930" y="1014313"/>
                </a:lnTo>
                <a:lnTo>
                  <a:pt x="4222222" y="1014313"/>
                </a:lnTo>
                <a:lnTo>
                  <a:pt x="4220105" y="1012737"/>
                </a:lnTo>
                <a:lnTo>
                  <a:pt x="4217988" y="1012212"/>
                </a:lnTo>
                <a:lnTo>
                  <a:pt x="4228572" y="1012737"/>
                </a:lnTo>
                <a:lnTo>
                  <a:pt x="4242859" y="1013263"/>
                </a:lnTo>
                <a:lnTo>
                  <a:pt x="4245505" y="1009586"/>
                </a:lnTo>
                <a:lnTo>
                  <a:pt x="4245505" y="1013263"/>
                </a:lnTo>
                <a:lnTo>
                  <a:pt x="4241272" y="1014840"/>
                </a:lnTo>
                <a:lnTo>
                  <a:pt x="4242859" y="1016415"/>
                </a:lnTo>
                <a:lnTo>
                  <a:pt x="4243917" y="1017992"/>
                </a:lnTo>
                <a:lnTo>
                  <a:pt x="4250797" y="1017992"/>
                </a:lnTo>
                <a:lnTo>
                  <a:pt x="4256088" y="1021145"/>
                </a:lnTo>
                <a:lnTo>
                  <a:pt x="4257676" y="1018518"/>
                </a:lnTo>
                <a:lnTo>
                  <a:pt x="4253442" y="1014313"/>
                </a:lnTo>
                <a:lnTo>
                  <a:pt x="4250797" y="1014840"/>
                </a:lnTo>
                <a:lnTo>
                  <a:pt x="4252913" y="1012737"/>
                </a:lnTo>
                <a:lnTo>
                  <a:pt x="4259263" y="1013263"/>
                </a:lnTo>
                <a:lnTo>
                  <a:pt x="4260322" y="1012212"/>
                </a:lnTo>
                <a:lnTo>
                  <a:pt x="4259792" y="1009586"/>
                </a:lnTo>
                <a:lnTo>
                  <a:pt x="4261909" y="1010638"/>
                </a:lnTo>
                <a:lnTo>
                  <a:pt x="4268259" y="1013263"/>
                </a:lnTo>
                <a:lnTo>
                  <a:pt x="4270376" y="1011162"/>
                </a:lnTo>
                <a:lnTo>
                  <a:pt x="4273022" y="1012212"/>
                </a:lnTo>
                <a:lnTo>
                  <a:pt x="4271434" y="1014840"/>
                </a:lnTo>
                <a:lnTo>
                  <a:pt x="4271434" y="1017468"/>
                </a:lnTo>
                <a:lnTo>
                  <a:pt x="4274080" y="1016415"/>
                </a:lnTo>
                <a:lnTo>
                  <a:pt x="4276726" y="1011162"/>
                </a:lnTo>
                <a:lnTo>
                  <a:pt x="4279372" y="1010638"/>
                </a:lnTo>
                <a:lnTo>
                  <a:pt x="4276726" y="1014840"/>
                </a:lnTo>
                <a:lnTo>
                  <a:pt x="4274080" y="1020095"/>
                </a:lnTo>
                <a:lnTo>
                  <a:pt x="4279372" y="1017468"/>
                </a:lnTo>
                <a:lnTo>
                  <a:pt x="4284134" y="1014313"/>
                </a:lnTo>
                <a:lnTo>
                  <a:pt x="4286251" y="1016415"/>
                </a:lnTo>
                <a:lnTo>
                  <a:pt x="4287838" y="1019569"/>
                </a:lnTo>
                <a:lnTo>
                  <a:pt x="4284134" y="1017992"/>
                </a:lnTo>
                <a:lnTo>
                  <a:pt x="4279372" y="1020095"/>
                </a:lnTo>
                <a:lnTo>
                  <a:pt x="4276726" y="1022721"/>
                </a:lnTo>
                <a:lnTo>
                  <a:pt x="4280430" y="1024821"/>
                </a:lnTo>
                <a:lnTo>
                  <a:pt x="4294188" y="1021671"/>
                </a:lnTo>
                <a:lnTo>
                  <a:pt x="4297892" y="1018518"/>
                </a:lnTo>
                <a:lnTo>
                  <a:pt x="4300009" y="1019569"/>
                </a:lnTo>
                <a:lnTo>
                  <a:pt x="4306359" y="1019569"/>
                </a:lnTo>
                <a:lnTo>
                  <a:pt x="4306888" y="1021671"/>
                </a:lnTo>
                <a:lnTo>
                  <a:pt x="4302655" y="1021671"/>
                </a:lnTo>
                <a:lnTo>
                  <a:pt x="4297892" y="1021671"/>
                </a:lnTo>
                <a:lnTo>
                  <a:pt x="4298422" y="1024297"/>
                </a:lnTo>
                <a:lnTo>
                  <a:pt x="4301597" y="1024297"/>
                </a:lnTo>
                <a:lnTo>
                  <a:pt x="4297892" y="1026396"/>
                </a:lnTo>
                <a:lnTo>
                  <a:pt x="4288897" y="1024821"/>
                </a:lnTo>
                <a:lnTo>
                  <a:pt x="4284134" y="1026396"/>
                </a:lnTo>
                <a:lnTo>
                  <a:pt x="4283605" y="1027974"/>
                </a:lnTo>
                <a:lnTo>
                  <a:pt x="4285192" y="1031126"/>
                </a:lnTo>
                <a:lnTo>
                  <a:pt x="4282017" y="1033227"/>
                </a:lnTo>
                <a:lnTo>
                  <a:pt x="4274080" y="1031651"/>
                </a:lnTo>
                <a:lnTo>
                  <a:pt x="4273781" y="1033725"/>
                </a:lnTo>
                <a:lnTo>
                  <a:pt x="4277336" y="1034092"/>
                </a:lnTo>
                <a:lnTo>
                  <a:pt x="4310343" y="1028388"/>
                </a:lnTo>
                <a:lnTo>
                  <a:pt x="4310063" y="1027259"/>
                </a:lnTo>
                <a:lnTo>
                  <a:pt x="4314032" y="1021545"/>
                </a:lnTo>
                <a:lnTo>
                  <a:pt x="4310063" y="1018116"/>
                </a:lnTo>
                <a:lnTo>
                  <a:pt x="4312331" y="1017545"/>
                </a:lnTo>
                <a:lnTo>
                  <a:pt x="4314599" y="1021545"/>
                </a:lnTo>
                <a:lnTo>
                  <a:pt x="4318001" y="1020974"/>
                </a:lnTo>
                <a:lnTo>
                  <a:pt x="4314032" y="1024973"/>
                </a:lnTo>
                <a:lnTo>
                  <a:pt x="4312795" y="1027966"/>
                </a:lnTo>
                <a:lnTo>
                  <a:pt x="4366210" y="1018737"/>
                </a:lnTo>
                <a:lnTo>
                  <a:pt x="4437850" y="1009927"/>
                </a:lnTo>
                <a:lnTo>
                  <a:pt x="4439445" y="1009624"/>
                </a:lnTo>
                <a:lnTo>
                  <a:pt x="4439476" y="1009726"/>
                </a:lnTo>
                <a:lnTo>
                  <a:pt x="4456671" y="1007613"/>
                </a:lnTo>
                <a:lnTo>
                  <a:pt x="4457692" y="1007613"/>
                </a:lnTo>
                <a:lnTo>
                  <a:pt x="4457847" y="1007489"/>
                </a:lnTo>
                <a:lnTo>
                  <a:pt x="4463713" y="1006961"/>
                </a:lnTo>
                <a:lnTo>
                  <a:pt x="4466913" y="1009079"/>
                </a:lnTo>
                <a:lnTo>
                  <a:pt x="4475978" y="1004844"/>
                </a:lnTo>
                <a:lnTo>
                  <a:pt x="4496242" y="1000610"/>
                </a:lnTo>
                <a:lnTo>
                  <a:pt x="4527704" y="1000079"/>
                </a:lnTo>
                <a:lnTo>
                  <a:pt x="4545301" y="995319"/>
                </a:lnTo>
                <a:lnTo>
                  <a:pt x="4544768" y="998494"/>
                </a:lnTo>
                <a:lnTo>
                  <a:pt x="4543168" y="1001670"/>
                </a:lnTo>
                <a:lnTo>
                  <a:pt x="4547434" y="1000610"/>
                </a:lnTo>
                <a:lnTo>
                  <a:pt x="4551700" y="999024"/>
                </a:lnTo>
                <a:lnTo>
                  <a:pt x="4553833" y="1001670"/>
                </a:lnTo>
                <a:lnTo>
                  <a:pt x="4560766" y="1002200"/>
                </a:lnTo>
                <a:lnTo>
                  <a:pt x="4572497" y="999024"/>
                </a:lnTo>
                <a:lnTo>
                  <a:pt x="4576763" y="1000610"/>
                </a:lnTo>
                <a:lnTo>
                  <a:pt x="4573564" y="1000079"/>
                </a:lnTo>
                <a:lnTo>
                  <a:pt x="4569831" y="1003257"/>
                </a:lnTo>
                <a:lnTo>
                  <a:pt x="4569298" y="1005902"/>
                </a:lnTo>
                <a:lnTo>
                  <a:pt x="4562365" y="1005373"/>
                </a:lnTo>
                <a:lnTo>
                  <a:pt x="4553300" y="1005902"/>
                </a:lnTo>
                <a:lnTo>
                  <a:pt x="4546901" y="1009079"/>
                </a:lnTo>
                <a:lnTo>
                  <a:pt x="4549034" y="1012252"/>
                </a:lnTo>
                <a:lnTo>
                  <a:pt x="4552234" y="1014368"/>
                </a:lnTo>
                <a:lnTo>
                  <a:pt x="4550101" y="1015958"/>
                </a:lnTo>
                <a:lnTo>
                  <a:pt x="4545301" y="1017017"/>
                </a:lnTo>
                <a:lnTo>
                  <a:pt x="4540502" y="1009079"/>
                </a:lnTo>
                <a:lnTo>
                  <a:pt x="4534636" y="1004844"/>
                </a:lnTo>
                <a:lnTo>
                  <a:pt x="4530903" y="1005902"/>
                </a:lnTo>
                <a:lnTo>
                  <a:pt x="4527171" y="1010666"/>
                </a:lnTo>
                <a:lnTo>
                  <a:pt x="4523971" y="1010666"/>
                </a:lnTo>
                <a:lnTo>
                  <a:pt x="4521305" y="1009079"/>
                </a:lnTo>
                <a:lnTo>
                  <a:pt x="4520238" y="1013839"/>
                </a:lnTo>
                <a:lnTo>
                  <a:pt x="4520238" y="1019663"/>
                </a:lnTo>
                <a:lnTo>
                  <a:pt x="4517039" y="1019663"/>
                </a:lnTo>
                <a:lnTo>
                  <a:pt x="4513839" y="1023894"/>
                </a:lnTo>
                <a:lnTo>
                  <a:pt x="4511706" y="1022307"/>
                </a:lnTo>
                <a:lnTo>
                  <a:pt x="4513306" y="1026540"/>
                </a:lnTo>
                <a:lnTo>
                  <a:pt x="4517039" y="1026540"/>
                </a:lnTo>
                <a:lnTo>
                  <a:pt x="4515439" y="1028129"/>
                </a:lnTo>
                <a:lnTo>
                  <a:pt x="4507973" y="1028129"/>
                </a:lnTo>
                <a:lnTo>
                  <a:pt x="4506907" y="1030774"/>
                </a:lnTo>
                <a:lnTo>
                  <a:pt x="4504774" y="1029715"/>
                </a:lnTo>
                <a:lnTo>
                  <a:pt x="4508507" y="1026011"/>
                </a:lnTo>
                <a:lnTo>
                  <a:pt x="4510640" y="1026011"/>
                </a:lnTo>
                <a:lnTo>
                  <a:pt x="4508507" y="1022307"/>
                </a:lnTo>
                <a:lnTo>
                  <a:pt x="4505307" y="1019663"/>
                </a:lnTo>
                <a:lnTo>
                  <a:pt x="4504774" y="1022307"/>
                </a:lnTo>
                <a:lnTo>
                  <a:pt x="4504774" y="1026540"/>
                </a:lnTo>
                <a:lnTo>
                  <a:pt x="4501041" y="1024953"/>
                </a:lnTo>
                <a:lnTo>
                  <a:pt x="4494109" y="1026011"/>
                </a:lnTo>
                <a:lnTo>
                  <a:pt x="4494109" y="1030774"/>
                </a:lnTo>
                <a:lnTo>
                  <a:pt x="4487176" y="1028129"/>
                </a:lnTo>
                <a:lnTo>
                  <a:pt x="4475445" y="1029185"/>
                </a:lnTo>
                <a:lnTo>
                  <a:pt x="4470112" y="1029185"/>
                </a:lnTo>
                <a:lnTo>
                  <a:pt x="4468513" y="1031832"/>
                </a:lnTo>
                <a:lnTo>
                  <a:pt x="4471712" y="1033419"/>
                </a:lnTo>
                <a:lnTo>
                  <a:pt x="4469579" y="1036594"/>
                </a:lnTo>
                <a:lnTo>
                  <a:pt x="4463180" y="1036066"/>
                </a:lnTo>
                <a:lnTo>
                  <a:pt x="4461580" y="1036594"/>
                </a:lnTo>
                <a:lnTo>
                  <a:pt x="4459980" y="1035006"/>
                </a:lnTo>
                <a:lnTo>
                  <a:pt x="4459980" y="1031832"/>
                </a:lnTo>
                <a:lnTo>
                  <a:pt x="4454648" y="1031302"/>
                </a:lnTo>
                <a:lnTo>
                  <a:pt x="4452515" y="1034478"/>
                </a:lnTo>
                <a:lnTo>
                  <a:pt x="4450382" y="1031302"/>
                </a:lnTo>
                <a:lnTo>
                  <a:pt x="4441850" y="1028129"/>
                </a:lnTo>
                <a:lnTo>
                  <a:pt x="4438650" y="1024953"/>
                </a:lnTo>
                <a:lnTo>
                  <a:pt x="4440783" y="1026011"/>
                </a:lnTo>
                <a:lnTo>
                  <a:pt x="4447182" y="1027599"/>
                </a:lnTo>
                <a:lnTo>
                  <a:pt x="4448782" y="1024953"/>
                </a:lnTo>
                <a:lnTo>
                  <a:pt x="4448782" y="1022837"/>
                </a:lnTo>
                <a:lnTo>
                  <a:pt x="4450382" y="1023894"/>
                </a:lnTo>
                <a:lnTo>
                  <a:pt x="4450382" y="1026540"/>
                </a:lnTo>
                <a:lnTo>
                  <a:pt x="4454115" y="1024424"/>
                </a:lnTo>
                <a:lnTo>
                  <a:pt x="4458381" y="1022837"/>
                </a:lnTo>
                <a:lnTo>
                  <a:pt x="4462647" y="1026540"/>
                </a:lnTo>
                <a:lnTo>
                  <a:pt x="4466913" y="1029715"/>
                </a:lnTo>
                <a:lnTo>
                  <a:pt x="4468513" y="1029185"/>
                </a:lnTo>
                <a:lnTo>
                  <a:pt x="4466379" y="1026011"/>
                </a:lnTo>
                <a:lnTo>
                  <a:pt x="4466379" y="1023894"/>
                </a:lnTo>
                <a:lnTo>
                  <a:pt x="4467979" y="1024953"/>
                </a:lnTo>
                <a:lnTo>
                  <a:pt x="4470646" y="1023894"/>
                </a:lnTo>
                <a:lnTo>
                  <a:pt x="4471712" y="1019663"/>
                </a:lnTo>
                <a:lnTo>
                  <a:pt x="4472245" y="1019133"/>
                </a:lnTo>
                <a:lnTo>
                  <a:pt x="4473312" y="1021250"/>
                </a:lnTo>
                <a:lnTo>
                  <a:pt x="4472245" y="1018075"/>
                </a:lnTo>
                <a:lnTo>
                  <a:pt x="4466379" y="1014368"/>
                </a:lnTo>
                <a:lnTo>
                  <a:pt x="4458247" y="1013316"/>
                </a:lnTo>
                <a:lnTo>
                  <a:pt x="4448340" y="1015838"/>
                </a:lnTo>
                <a:lnTo>
                  <a:pt x="4446116" y="1017017"/>
                </a:lnTo>
                <a:lnTo>
                  <a:pt x="4446280" y="1016364"/>
                </a:lnTo>
                <a:lnTo>
                  <a:pt x="4397422" y="1028795"/>
                </a:lnTo>
                <a:lnTo>
                  <a:pt x="4334469" y="1042564"/>
                </a:lnTo>
                <a:lnTo>
                  <a:pt x="4338702" y="1046271"/>
                </a:lnTo>
                <a:lnTo>
                  <a:pt x="4345050" y="1054748"/>
                </a:lnTo>
                <a:lnTo>
                  <a:pt x="4345579" y="1060039"/>
                </a:lnTo>
                <a:lnTo>
                  <a:pt x="4345050" y="1065337"/>
                </a:lnTo>
                <a:lnTo>
                  <a:pt x="4338173" y="1075221"/>
                </a:lnTo>
                <a:lnTo>
                  <a:pt x="4332882" y="1078927"/>
                </a:lnTo>
                <a:lnTo>
                  <a:pt x="4361449" y="1077339"/>
                </a:lnTo>
                <a:lnTo>
                  <a:pt x="4366210" y="1077339"/>
                </a:lnTo>
                <a:lnTo>
                  <a:pt x="4372558" y="1081575"/>
                </a:lnTo>
                <a:lnTo>
                  <a:pt x="4373087" y="1083693"/>
                </a:lnTo>
                <a:lnTo>
                  <a:pt x="4372558" y="1085812"/>
                </a:lnTo>
                <a:lnTo>
                  <a:pt x="4367268" y="1090578"/>
                </a:lnTo>
                <a:lnTo>
                  <a:pt x="4362507" y="1090578"/>
                </a:lnTo>
                <a:lnTo>
                  <a:pt x="4304316" y="1094284"/>
                </a:lnTo>
                <a:lnTo>
                  <a:pt x="4246125" y="1099050"/>
                </a:lnTo>
                <a:lnTo>
                  <a:pt x="4108053" y="1124998"/>
                </a:lnTo>
                <a:lnTo>
                  <a:pt x="4118104" y="1131883"/>
                </a:lnTo>
                <a:lnTo>
                  <a:pt x="4123923" y="1139826"/>
                </a:lnTo>
                <a:lnTo>
                  <a:pt x="4145083" y="1137178"/>
                </a:lnTo>
                <a:lnTo>
                  <a:pt x="4193223" y="1123939"/>
                </a:lnTo>
                <a:lnTo>
                  <a:pt x="4291620" y="1102757"/>
                </a:lnTo>
                <a:lnTo>
                  <a:pt x="4392132" y="1088459"/>
                </a:lnTo>
                <a:lnTo>
                  <a:pt x="4494231" y="1082105"/>
                </a:lnTo>
                <a:lnTo>
                  <a:pt x="4546074" y="1082105"/>
                </a:lnTo>
                <a:lnTo>
                  <a:pt x="4549777" y="1082634"/>
                </a:lnTo>
                <a:lnTo>
                  <a:pt x="4551364" y="1085282"/>
                </a:lnTo>
                <a:lnTo>
                  <a:pt x="4549777" y="1087400"/>
                </a:lnTo>
                <a:lnTo>
                  <a:pt x="4546603" y="1088459"/>
                </a:lnTo>
                <a:lnTo>
                  <a:pt x="4484180" y="1087400"/>
                </a:lnTo>
                <a:lnTo>
                  <a:pt x="4422814" y="1091107"/>
                </a:lnTo>
                <a:lnTo>
                  <a:pt x="4422814" y="1092166"/>
                </a:lnTo>
                <a:lnTo>
                  <a:pt x="4424930" y="1093755"/>
                </a:lnTo>
                <a:lnTo>
                  <a:pt x="4423343" y="1095873"/>
                </a:lnTo>
                <a:lnTo>
                  <a:pt x="4420169" y="1096403"/>
                </a:lnTo>
                <a:lnTo>
                  <a:pt x="4416466" y="1095873"/>
                </a:lnTo>
                <a:lnTo>
                  <a:pt x="4414879" y="1094284"/>
                </a:lnTo>
                <a:lnTo>
                  <a:pt x="4416466" y="1092166"/>
                </a:lnTo>
                <a:lnTo>
                  <a:pt x="4359333" y="1097991"/>
                </a:lnTo>
                <a:lnTo>
                  <a:pt x="4247183" y="1117055"/>
                </a:lnTo>
                <a:lnTo>
                  <a:pt x="4192694" y="1130294"/>
                </a:lnTo>
                <a:lnTo>
                  <a:pt x="4243480" y="1123410"/>
                </a:lnTo>
                <a:lnTo>
                  <a:pt x="4347166" y="1113878"/>
                </a:lnTo>
                <a:lnTo>
                  <a:pt x="4399009" y="1113348"/>
                </a:lnTo>
                <a:lnTo>
                  <a:pt x="4410647" y="1109641"/>
                </a:lnTo>
                <a:lnTo>
                  <a:pt x="4421227" y="1105935"/>
                </a:lnTo>
                <a:lnTo>
                  <a:pt x="4424930" y="1105935"/>
                </a:lnTo>
                <a:lnTo>
                  <a:pt x="4427046" y="1108053"/>
                </a:lnTo>
                <a:lnTo>
                  <a:pt x="4427046" y="1109641"/>
                </a:lnTo>
                <a:lnTo>
                  <a:pt x="4424401" y="1111230"/>
                </a:lnTo>
                <a:lnTo>
                  <a:pt x="4418053" y="1113348"/>
                </a:lnTo>
                <a:lnTo>
                  <a:pt x="4427046" y="1113878"/>
                </a:lnTo>
                <a:lnTo>
                  <a:pt x="4440272" y="1121821"/>
                </a:lnTo>
                <a:lnTo>
                  <a:pt x="4441859" y="1127646"/>
                </a:lnTo>
                <a:lnTo>
                  <a:pt x="4440272" y="1134530"/>
                </a:lnTo>
                <a:lnTo>
                  <a:pt x="4426517" y="1143003"/>
                </a:lnTo>
                <a:lnTo>
                  <a:pt x="4417524" y="1144592"/>
                </a:lnTo>
                <a:lnTo>
                  <a:pt x="4310135" y="1154653"/>
                </a:lnTo>
                <a:lnTo>
                  <a:pt x="4298497" y="1156771"/>
                </a:lnTo>
                <a:lnTo>
                  <a:pt x="4286858" y="1162067"/>
                </a:lnTo>
                <a:lnTo>
                  <a:pt x="4370971" y="1160478"/>
                </a:lnTo>
                <a:lnTo>
                  <a:pt x="4452968" y="1163126"/>
                </a:lnTo>
                <a:lnTo>
                  <a:pt x="4459845" y="1164185"/>
                </a:lnTo>
                <a:lnTo>
                  <a:pt x="4462490" y="1168422"/>
                </a:lnTo>
                <a:lnTo>
                  <a:pt x="4462490" y="1170540"/>
                </a:lnTo>
                <a:lnTo>
                  <a:pt x="4457729" y="1173717"/>
                </a:lnTo>
                <a:lnTo>
                  <a:pt x="4454555" y="1174247"/>
                </a:lnTo>
                <a:lnTo>
                  <a:pt x="4310135" y="1198606"/>
                </a:lnTo>
                <a:lnTo>
                  <a:pt x="4252239" y="1208759"/>
                </a:lnTo>
                <a:lnTo>
                  <a:pt x="4282524" y="1207982"/>
                </a:lnTo>
                <a:lnTo>
                  <a:pt x="4288880" y="1207982"/>
                </a:lnTo>
                <a:lnTo>
                  <a:pt x="4297354" y="1214868"/>
                </a:lnTo>
                <a:lnTo>
                  <a:pt x="4297852" y="1217355"/>
                </a:lnTo>
                <a:lnTo>
                  <a:pt x="4341347" y="1204961"/>
                </a:lnTo>
                <a:lnTo>
                  <a:pt x="4379435" y="1198606"/>
                </a:lnTo>
                <a:lnTo>
                  <a:pt x="4382081" y="1198606"/>
                </a:lnTo>
                <a:lnTo>
                  <a:pt x="4383668" y="1201254"/>
                </a:lnTo>
                <a:lnTo>
                  <a:pt x="4383668" y="1203372"/>
                </a:lnTo>
                <a:lnTo>
                  <a:pt x="4379964" y="1203902"/>
                </a:lnTo>
                <a:lnTo>
                  <a:pt x="4343463" y="1211845"/>
                </a:lnTo>
                <a:lnTo>
                  <a:pt x="4297956" y="1225203"/>
                </a:lnTo>
                <a:lnTo>
                  <a:pt x="4297884" y="1225990"/>
                </a:lnTo>
                <a:lnTo>
                  <a:pt x="4292058" y="1234465"/>
                </a:lnTo>
                <a:lnTo>
                  <a:pt x="4286231" y="1236054"/>
                </a:lnTo>
                <a:lnTo>
                  <a:pt x="4207308" y="1252121"/>
                </a:lnTo>
                <a:lnTo>
                  <a:pt x="4178940" y="1260564"/>
                </a:lnTo>
                <a:lnTo>
                  <a:pt x="4123394" y="1281216"/>
                </a:lnTo>
                <a:lnTo>
                  <a:pt x="4180527" y="1269566"/>
                </a:lnTo>
                <a:lnTo>
                  <a:pt x="4291620" y="1241500"/>
                </a:lnTo>
                <a:lnTo>
                  <a:pt x="4348753" y="1230909"/>
                </a:lnTo>
                <a:lnTo>
                  <a:pt x="4353514" y="1229850"/>
                </a:lnTo>
                <a:lnTo>
                  <a:pt x="4357746" y="1231438"/>
                </a:lnTo>
                <a:lnTo>
                  <a:pt x="4357746" y="1229850"/>
                </a:lnTo>
                <a:lnTo>
                  <a:pt x="4359333" y="1229320"/>
                </a:lnTo>
                <a:lnTo>
                  <a:pt x="4373616" y="1222436"/>
                </a:lnTo>
                <a:lnTo>
                  <a:pt x="4390016" y="1217670"/>
                </a:lnTo>
                <a:lnTo>
                  <a:pt x="4392661" y="1217140"/>
                </a:lnTo>
                <a:lnTo>
                  <a:pt x="4395306" y="1218729"/>
                </a:lnTo>
                <a:lnTo>
                  <a:pt x="4395835" y="1220847"/>
                </a:lnTo>
                <a:lnTo>
                  <a:pt x="4392661" y="1222436"/>
                </a:lnTo>
                <a:lnTo>
                  <a:pt x="4377848" y="1227202"/>
                </a:lnTo>
                <a:lnTo>
                  <a:pt x="4364623" y="1234086"/>
                </a:lnTo>
                <a:lnTo>
                  <a:pt x="4361449" y="1234616"/>
                </a:lnTo>
                <a:lnTo>
                  <a:pt x="4359333" y="1234086"/>
                </a:lnTo>
                <a:lnTo>
                  <a:pt x="4359333" y="1237793"/>
                </a:lnTo>
                <a:lnTo>
                  <a:pt x="4354572" y="1240441"/>
                </a:lnTo>
                <a:lnTo>
                  <a:pt x="4300084" y="1258975"/>
                </a:lnTo>
                <a:lnTo>
                  <a:pt x="4185817" y="1290218"/>
                </a:lnTo>
                <a:lnTo>
                  <a:pt x="4128127" y="1305443"/>
                </a:lnTo>
                <a:lnTo>
                  <a:pt x="4144812" y="1310733"/>
                </a:lnTo>
                <a:lnTo>
                  <a:pt x="4197778" y="1303318"/>
                </a:lnTo>
                <a:lnTo>
                  <a:pt x="4235671" y="1298536"/>
                </a:lnTo>
                <a:lnTo>
                  <a:pt x="4260937" y="1290218"/>
                </a:lnTo>
                <a:lnTo>
                  <a:pt x="4264111" y="1288630"/>
                </a:lnTo>
                <a:lnTo>
                  <a:pt x="4267285" y="1290218"/>
                </a:lnTo>
                <a:lnTo>
                  <a:pt x="4267814" y="1291807"/>
                </a:lnTo>
                <a:lnTo>
                  <a:pt x="4266227" y="1293925"/>
                </a:lnTo>
                <a:lnTo>
                  <a:pt x="4255920" y="1299838"/>
                </a:lnTo>
                <a:lnTo>
                  <a:pt x="4256041" y="1300140"/>
                </a:lnTo>
                <a:lnTo>
                  <a:pt x="4253392" y="1301729"/>
                </a:lnTo>
                <a:lnTo>
                  <a:pt x="4251478" y="1302386"/>
                </a:lnTo>
                <a:lnTo>
                  <a:pt x="4219145" y="1320932"/>
                </a:lnTo>
                <a:lnTo>
                  <a:pt x="4218468" y="1321347"/>
                </a:lnTo>
                <a:lnTo>
                  <a:pt x="4238243" y="1322226"/>
                </a:lnTo>
                <a:lnTo>
                  <a:pt x="4248822" y="1320638"/>
                </a:lnTo>
                <a:lnTo>
                  <a:pt x="4251467" y="1321167"/>
                </a:lnTo>
                <a:lnTo>
                  <a:pt x="4251996" y="1324871"/>
                </a:lnTo>
                <a:lnTo>
                  <a:pt x="4250409" y="1326459"/>
                </a:lnTo>
                <a:lnTo>
                  <a:pt x="4260460" y="1327517"/>
                </a:lnTo>
                <a:lnTo>
                  <a:pt x="4262576" y="1326459"/>
                </a:lnTo>
                <a:lnTo>
                  <a:pt x="4260460" y="1323284"/>
                </a:lnTo>
                <a:lnTo>
                  <a:pt x="4260460" y="1321167"/>
                </a:lnTo>
                <a:lnTo>
                  <a:pt x="4270511" y="1323284"/>
                </a:lnTo>
                <a:lnTo>
                  <a:pt x="4287968" y="1328576"/>
                </a:lnTo>
                <a:lnTo>
                  <a:pt x="4296961" y="1327517"/>
                </a:lnTo>
                <a:lnTo>
                  <a:pt x="4296961" y="1331221"/>
                </a:lnTo>
                <a:lnTo>
                  <a:pt x="4298548" y="1333338"/>
                </a:lnTo>
                <a:lnTo>
                  <a:pt x="4310715" y="1332809"/>
                </a:lnTo>
                <a:lnTo>
                  <a:pt x="4322353" y="1334396"/>
                </a:lnTo>
                <a:lnTo>
                  <a:pt x="4321295" y="1337042"/>
                </a:lnTo>
                <a:lnTo>
                  <a:pt x="4316005" y="1338101"/>
                </a:lnTo>
                <a:lnTo>
                  <a:pt x="4315476" y="1340217"/>
                </a:lnTo>
                <a:lnTo>
                  <a:pt x="4329230" y="1341805"/>
                </a:lnTo>
                <a:lnTo>
                  <a:pt x="4350919" y="1347626"/>
                </a:lnTo>
                <a:lnTo>
                  <a:pt x="4367318" y="1349213"/>
                </a:lnTo>
                <a:lnTo>
                  <a:pt x="4376311" y="1347626"/>
                </a:lnTo>
                <a:lnTo>
                  <a:pt x="4376839" y="1350271"/>
                </a:lnTo>
                <a:lnTo>
                  <a:pt x="4374724" y="1351859"/>
                </a:lnTo>
                <a:lnTo>
                  <a:pt x="4367318" y="1350801"/>
                </a:lnTo>
                <a:lnTo>
                  <a:pt x="4364144" y="1353976"/>
                </a:lnTo>
                <a:lnTo>
                  <a:pt x="4376839" y="1354505"/>
                </a:lnTo>
                <a:lnTo>
                  <a:pt x="4396941" y="1351859"/>
                </a:lnTo>
                <a:lnTo>
                  <a:pt x="4409108" y="1352388"/>
                </a:lnTo>
                <a:lnTo>
                  <a:pt x="4414398" y="1355563"/>
                </a:lnTo>
                <a:lnTo>
                  <a:pt x="4416514" y="1353976"/>
                </a:lnTo>
                <a:lnTo>
                  <a:pt x="4418630" y="1350801"/>
                </a:lnTo>
                <a:lnTo>
                  <a:pt x="4428681" y="1355563"/>
                </a:lnTo>
                <a:lnTo>
                  <a:pt x="4448783" y="1357680"/>
                </a:lnTo>
                <a:lnTo>
                  <a:pt x="4458305" y="1355563"/>
                </a:lnTo>
                <a:lnTo>
                  <a:pt x="4459892" y="1362442"/>
                </a:lnTo>
                <a:lnTo>
                  <a:pt x="4470472" y="1367734"/>
                </a:lnTo>
                <a:lnTo>
                  <a:pt x="4486871" y="1368263"/>
                </a:lnTo>
                <a:lnTo>
                  <a:pt x="4501683" y="1370909"/>
                </a:lnTo>
                <a:lnTo>
                  <a:pt x="4508030" y="1375142"/>
                </a:lnTo>
                <a:lnTo>
                  <a:pt x="4516494" y="1373026"/>
                </a:lnTo>
                <a:lnTo>
                  <a:pt x="4537125" y="1376730"/>
                </a:lnTo>
                <a:lnTo>
                  <a:pt x="4545589" y="1379905"/>
                </a:lnTo>
                <a:lnTo>
                  <a:pt x="4549821" y="1378317"/>
                </a:lnTo>
                <a:lnTo>
                  <a:pt x="4552466" y="1376201"/>
                </a:lnTo>
                <a:lnTo>
                  <a:pt x="4556169" y="1376201"/>
                </a:lnTo>
                <a:lnTo>
                  <a:pt x="4553524" y="1378317"/>
                </a:lnTo>
                <a:lnTo>
                  <a:pt x="4553524" y="1380434"/>
                </a:lnTo>
                <a:lnTo>
                  <a:pt x="4558814" y="1379905"/>
                </a:lnTo>
                <a:lnTo>
                  <a:pt x="4563575" y="1378317"/>
                </a:lnTo>
                <a:lnTo>
                  <a:pt x="4561988" y="1376730"/>
                </a:lnTo>
                <a:lnTo>
                  <a:pt x="4558814" y="1376730"/>
                </a:lnTo>
                <a:lnTo>
                  <a:pt x="4577329" y="1376201"/>
                </a:lnTo>
                <a:lnTo>
                  <a:pt x="4596902" y="1379376"/>
                </a:lnTo>
                <a:lnTo>
                  <a:pt x="4591083" y="1380434"/>
                </a:lnTo>
                <a:lnTo>
                  <a:pt x="4573626" y="1380434"/>
                </a:lnTo>
                <a:lnTo>
                  <a:pt x="4567278" y="1376730"/>
                </a:lnTo>
                <a:lnTo>
                  <a:pt x="4565691" y="1378317"/>
                </a:lnTo>
                <a:lnTo>
                  <a:pt x="4563575" y="1379905"/>
                </a:lnTo>
                <a:lnTo>
                  <a:pt x="4565691" y="1383609"/>
                </a:lnTo>
                <a:lnTo>
                  <a:pt x="4575742" y="1386784"/>
                </a:lnTo>
                <a:lnTo>
                  <a:pt x="4580503" y="1383609"/>
                </a:lnTo>
                <a:lnTo>
                  <a:pt x="4587909" y="1388371"/>
                </a:lnTo>
                <a:lnTo>
                  <a:pt x="4594786" y="1392605"/>
                </a:lnTo>
                <a:lnTo>
                  <a:pt x="4598489" y="1392076"/>
                </a:lnTo>
                <a:lnTo>
                  <a:pt x="4601134" y="1385726"/>
                </a:lnTo>
                <a:lnTo>
                  <a:pt x="4604837" y="1385726"/>
                </a:lnTo>
                <a:lnTo>
                  <a:pt x="4606424" y="1391546"/>
                </a:lnTo>
                <a:lnTo>
                  <a:pt x="4615417" y="1395251"/>
                </a:lnTo>
                <a:lnTo>
                  <a:pt x="4627584" y="1395780"/>
                </a:lnTo>
                <a:lnTo>
                  <a:pt x="4637635" y="1398426"/>
                </a:lnTo>
                <a:lnTo>
                  <a:pt x="4640808" y="1402130"/>
                </a:lnTo>
                <a:lnTo>
                  <a:pt x="4660910" y="1402659"/>
                </a:lnTo>
                <a:lnTo>
                  <a:pt x="4684715" y="1409009"/>
                </a:lnTo>
                <a:lnTo>
                  <a:pt x="4681541" y="1411126"/>
                </a:lnTo>
                <a:lnTo>
                  <a:pt x="4684186" y="1414830"/>
                </a:lnTo>
                <a:lnTo>
                  <a:pt x="4687889" y="1416417"/>
                </a:lnTo>
                <a:lnTo>
                  <a:pt x="4681541" y="1415888"/>
                </a:lnTo>
                <a:lnTo>
                  <a:pt x="4674664" y="1411655"/>
                </a:lnTo>
                <a:lnTo>
                  <a:pt x="4667787" y="1414830"/>
                </a:lnTo>
                <a:lnTo>
                  <a:pt x="4670432" y="1420121"/>
                </a:lnTo>
                <a:lnTo>
                  <a:pt x="4677309" y="1421709"/>
                </a:lnTo>
                <a:lnTo>
                  <a:pt x="4672548" y="1419592"/>
                </a:lnTo>
                <a:lnTo>
                  <a:pt x="4678896" y="1418534"/>
                </a:lnTo>
                <a:lnTo>
                  <a:pt x="4684186" y="1419592"/>
                </a:lnTo>
                <a:lnTo>
                  <a:pt x="4679954" y="1421709"/>
                </a:lnTo>
                <a:lnTo>
                  <a:pt x="4678896" y="1426471"/>
                </a:lnTo>
                <a:lnTo>
                  <a:pt x="4666729" y="1424884"/>
                </a:lnTo>
                <a:lnTo>
                  <a:pt x="4636048" y="1424884"/>
                </a:lnTo>
                <a:lnTo>
                  <a:pt x="4625468" y="1430176"/>
                </a:lnTo>
                <a:lnTo>
                  <a:pt x="4636048" y="1431763"/>
                </a:lnTo>
                <a:lnTo>
                  <a:pt x="4645040" y="1433351"/>
                </a:lnTo>
                <a:lnTo>
                  <a:pt x="4645040" y="1430705"/>
                </a:lnTo>
                <a:lnTo>
                  <a:pt x="4642924" y="1428059"/>
                </a:lnTo>
                <a:lnTo>
                  <a:pt x="4640808" y="1428059"/>
                </a:lnTo>
                <a:lnTo>
                  <a:pt x="4642924" y="1426471"/>
                </a:lnTo>
                <a:lnTo>
                  <a:pt x="4648214" y="1427001"/>
                </a:lnTo>
                <a:lnTo>
                  <a:pt x="4646098" y="1430176"/>
                </a:lnTo>
                <a:lnTo>
                  <a:pt x="4650330" y="1433351"/>
                </a:lnTo>
                <a:lnTo>
                  <a:pt x="4651388" y="1436526"/>
                </a:lnTo>
                <a:lnTo>
                  <a:pt x="4641337" y="1435467"/>
                </a:lnTo>
                <a:lnTo>
                  <a:pt x="4641866" y="1438642"/>
                </a:lnTo>
                <a:lnTo>
                  <a:pt x="4646627" y="1440759"/>
                </a:lnTo>
                <a:lnTo>
                  <a:pt x="4657207" y="1441817"/>
                </a:lnTo>
                <a:lnTo>
                  <a:pt x="4661968" y="1443934"/>
                </a:lnTo>
                <a:lnTo>
                  <a:pt x="4660910" y="1446051"/>
                </a:lnTo>
                <a:lnTo>
                  <a:pt x="4655091" y="1442876"/>
                </a:lnTo>
                <a:lnTo>
                  <a:pt x="4650330" y="1443934"/>
                </a:lnTo>
                <a:lnTo>
                  <a:pt x="4652975" y="1448696"/>
                </a:lnTo>
                <a:lnTo>
                  <a:pt x="4661968" y="1449755"/>
                </a:lnTo>
                <a:lnTo>
                  <a:pt x="4666729" y="1451342"/>
                </a:lnTo>
                <a:lnTo>
                  <a:pt x="4664084" y="1453988"/>
                </a:lnTo>
                <a:lnTo>
                  <a:pt x="4658265" y="1456105"/>
                </a:lnTo>
                <a:lnTo>
                  <a:pt x="4647685" y="1454517"/>
                </a:lnTo>
                <a:lnTo>
                  <a:pt x="4639750" y="1453988"/>
                </a:lnTo>
                <a:lnTo>
                  <a:pt x="4634990" y="1456634"/>
                </a:lnTo>
                <a:lnTo>
                  <a:pt x="4628642" y="1454517"/>
                </a:lnTo>
                <a:lnTo>
                  <a:pt x="4621765" y="1459280"/>
                </a:lnTo>
                <a:lnTo>
                  <a:pt x="4608011" y="1460867"/>
                </a:lnTo>
                <a:lnTo>
                  <a:pt x="4610127" y="1458221"/>
                </a:lnTo>
                <a:lnTo>
                  <a:pt x="4611714" y="1456105"/>
                </a:lnTo>
                <a:lnTo>
                  <a:pt x="4603779" y="1456105"/>
                </a:lnTo>
                <a:lnTo>
                  <a:pt x="4595844" y="1463513"/>
                </a:lnTo>
                <a:lnTo>
                  <a:pt x="4592670" y="1468805"/>
                </a:lnTo>
                <a:lnTo>
                  <a:pt x="4596373" y="1469863"/>
                </a:lnTo>
                <a:lnTo>
                  <a:pt x="4602721" y="1471451"/>
                </a:lnTo>
                <a:lnTo>
                  <a:pt x="4595844" y="1471980"/>
                </a:lnTo>
                <a:lnTo>
                  <a:pt x="4593199" y="1478330"/>
                </a:lnTo>
                <a:lnTo>
                  <a:pt x="4588967" y="1482034"/>
                </a:lnTo>
                <a:lnTo>
                  <a:pt x="4580503" y="1480976"/>
                </a:lnTo>
                <a:lnTo>
                  <a:pt x="4568865" y="1480976"/>
                </a:lnTo>
                <a:lnTo>
                  <a:pt x="4565162" y="1484151"/>
                </a:lnTo>
                <a:lnTo>
                  <a:pt x="4565162" y="1486796"/>
                </a:lnTo>
                <a:lnTo>
                  <a:pt x="4555111" y="1487326"/>
                </a:lnTo>
                <a:lnTo>
                  <a:pt x="4538712" y="1487326"/>
                </a:lnTo>
                <a:lnTo>
                  <a:pt x="4532364" y="1491030"/>
                </a:lnTo>
                <a:lnTo>
                  <a:pt x="4528661" y="1487855"/>
                </a:lnTo>
                <a:lnTo>
                  <a:pt x="4520197" y="1486796"/>
                </a:lnTo>
                <a:lnTo>
                  <a:pt x="4507502" y="1490501"/>
                </a:lnTo>
                <a:lnTo>
                  <a:pt x="4499567" y="1493146"/>
                </a:lnTo>
                <a:lnTo>
                  <a:pt x="4509617" y="1497909"/>
                </a:lnTo>
                <a:lnTo>
                  <a:pt x="4520726" y="1497909"/>
                </a:lnTo>
                <a:lnTo>
                  <a:pt x="4520197" y="1501084"/>
                </a:lnTo>
                <a:lnTo>
                  <a:pt x="4512791" y="1503201"/>
                </a:lnTo>
                <a:lnTo>
                  <a:pt x="4511204" y="1501613"/>
                </a:lnTo>
                <a:lnTo>
                  <a:pt x="4507502" y="1504259"/>
                </a:lnTo>
                <a:lnTo>
                  <a:pt x="4505915" y="1509551"/>
                </a:lnTo>
                <a:lnTo>
                  <a:pt x="4512791" y="1511138"/>
                </a:lnTo>
                <a:lnTo>
                  <a:pt x="4525487" y="1508492"/>
                </a:lnTo>
                <a:lnTo>
                  <a:pt x="4531835" y="1512196"/>
                </a:lnTo>
                <a:lnTo>
                  <a:pt x="4514907" y="1516430"/>
                </a:lnTo>
                <a:lnTo>
                  <a:pt x="4492161" y="1518017"/>
                </a:lnTo>
                <a:lnTo>
                  <a:pt x="4485813" y="1516959"/>
                </a:lnTo>
                <a:lnTo>
                  <a:pt x="4473646" y="1514842"/>
                </a:lnTo>
                <a:lnTo>
                  <a:pt x="4470472" y="1515371"/>
                </a:lnTo>
                <a:lnTo>
                  <a:pt x="4473117" y="1518546"/>
                </a:lnTo>
                <a:lnTo>
                  <a:pt x="4467827" y="1518546"/>
                </a:lnTo>
                <a:lnTo>
                  <a:pt x="4455660" y="1516430"/>
                </a:lnTo>
                <a:lnTo>
                  <a:pt x="4450899" y="1518546"/>
                </a:lnTo>
                <a:lnTo>
                  <a:pt x="4450370" y="1523309"/>
                </a:lnTo>
                <a:lnTo>
                  <a:pt x="4406463" y="1524896"/>
                </a:lnTo>
                <a:lnTo>
                  <a:pt x="4359383" y="1527542"/>
                </a:lnTo>
                <a:lnTo>
                  <a:pt x="4362557" y="1529130"/>
                </a:lnTo>
                <a:lnTo>
                  <a:pt x="4368376" y="1529130"/>
                </a:lnTo>
                <a:lnTo>
                  <a:pt x="4367318" y="1531246"/>
                </a:lnTo>
                <a:lnTo>
                  <a:pt x="4369963" y="1532834"/>
                </a:lnTo>
                <a:lnTo>
                  <a:pt x="4369963" y="1535480"/>
                </a:lnTo>
                <a:lnTo>
                  <a:pt x="4362557" y="1532305"/>
                </a:lnTo>
                <a:lnTo>
                  <a:pt x="4356209" y="1527013"/>
                </a:lnTo>
                <a:lnTo>
                  <a:pt x="4345100" y="1530188"/>
                </a:lnTo>
                <a:lnTo>
                  <a:pt x="4324998" y="1528601"/>
                </a:lnTo>
                <a:lnTo>
                  <a:pt x="4314418" y="1530188"/>
                </a:lnTo>
                <a:lnTo>
                  <a:pt x="4310715" y="1533892"/>
                </a:lnTo>
                <a:lnTo>
                  <a:pt x="4305954" y="1532305"/>
                </a:lnTo>
                <a:lnTo>
                  <a:pt x="4301722" y="1532834"/>
                </a:lnTo>
                <a:lnTo>
                  <a:pt x="4300664" y="1537067"/>
                </a:lnTo>
                <a:lnTo>
                  <a:pt x="4293258" y="1534421"/>
                </a:lnTo>
                <a:lnTo>
                  <a:pt x="4279504" y="1538126"/>
                </a:lnTo>
                <a:lnTo>
                  <a:pt x="4272098" y="1537596"/>
                </a:lnTo>
                <a:lnTo>
                  <a:pt x="4273156" y="1542359"/>
                </a:lnTo>
                <a:lnTo>
                  <a:pt x="4280033" y="1546063"/>
                </a:lnTo>
                <a:lnTo>
                  <a:pt x="4295374" y="1545005"/>
                </a:lnTo>
                <a:lnTo>
                  <a:pt x="4303838" y="1547651"/>
                </a:lnTo>
                <a:lnTo>
                  <a:pt x="4293258" y="1549767"/>
                </a:lnTo>
                <a:lnTo>
                  <a:pt x="4265221" y="1549767"/>
                </a:lnTo>
                <a:lnTo>
                  <a:pt x="4252525" y="1551884"/>
                </a:lnTo>
                <a:lnTo>
                  <a:pt x="4229779" y="1549238"/>
                </a:lnTo>
                <a:lnTo>
                  <a:pt x="4209148" y="1549238"/>
                </a:lnTo>
                <a:lnTo>
                  <a:pt x="4210206" y="1552942"/>
                </a:lnTo>
                <a:lnTo>
                  <a:pt x="4215496" y="1556646"/>
                </a:lnTo>
                <a:lnTo>
                  <a:pt x="4220786" y="1556646"/>
                </a:lnTo>
                <a:lnTo>
                  <a:pt x="4217083" y="1558234"/>
                </a:lnTo>
                <a:lnTo>
                  <a:pt x="4210735" y="1558234"/>
                </a:lnTo>
                <a:lnTo>
                  <a:pt x="4208090" y="1551884"/>
                </a:lnTo>
                <a:lnTo>
                  <a:pt x="4201742" y="1550296"/>
                </a:lnTo>
                <a:lnTo>
                  <a:pt x="4192749" y="1553471"/>
                </a:lnTo>
                <a:lnTo>
                  <a:pt x="4172118" y="1551355"/>
                </a:lnTo>
                <a:lnTo>
                  <a:pt x="4161538" y="1554530"/>
                </a:lnTo>
                <a:lnTo>
                  <a:pt x="4161538" y="1551355"/>
                </a:lnTo>
                <a:lnTo>
                  <a:pt x="4104374" y="1546718"/>
                </a:lnTo>
                <a:lnTo>
                  <a:pt x="4067481" y="1555429"/>
                </a:lnTo>
                <a:lnTo>
                  <a:pt x="4029346" y="1563373"/>
                </a:lnTo>
                <a:lnTo>
                  <a:pt x="4029210" y="1564055"/>
                </a:lnTo>
                <a:lnTo>
                  <a:pt x="4031934" y="1564055"/>
                </a:lnTo>
                <a:lnTo>
                  <a:pt x="4062087" y="1565642"/>
                </a:lnTo>
                <a:lnTo>
                  <a:pt x="4063674" y="1565113"/>
                </a:lnTo>
                <a:lnTo>
                  <a:pt x="4062087" y="1562996"/>
                </a:lnTo>
                <a:lnTo>
                  <a:pt x="4063674" y="1561409"/>
                </a:lnTo>
                <a:lnTo>
                  <a:pt x="4070022" y="1560351"/>
                </a:lnTo>
                <a:lnTo>
                  <a:pt x="4078486" y="1559821"/>
                </a:lnTo>
                <a:lnTo>
                  <a:pt x="4082189" y="1562996"/>
                </a:lnTo>
                <a:lnTo>
                  <a:pt x="4082718" y="1565642"/>
                </a:lnTo>
                <a:lnTo>
                  <a:pt x="4089066" y="1565113"/>
                </a:lnTo>
                <a:lnTo>
                  <a:pt x="4099646" y="1564055"/>
                </a:lnTo>
                <a:lnTo>
                  <a:pt x="4103349" y="1560351"/>
                </a:lnTo>
                <a:lnTo>
                  <a:pt x="4106523" y="1563526"/>
                </a:lnTo>
                <a:lnTo>
                  <a:pt x="4113400" y="1562996"/>
                </a:lnTo>
                <a:lnTo>
                  <a:pt x="4114499" y="1564462"/>
                </a:lnTo>
                <a:lnTo>
                  <a:pt x="4116210" y="1563903"/>
                </a:lnTo>
                <a:lnTo>
                  <a:pt x="4117054" y="1563734"/>
                </a:lnTo>
                <a:lnTo>
                  <a:pt x="4118160" y="1562996"/>
                </a:lnTo>
                <a:lnTo>
                  <a:pt x="4119218" y="1558763"/>
                </a:lnTo>
                <a:lnTo>
                  <a:pt x="4125037" y="1561409"/>
                </a:lnTo>
                <a:lnTo>
                  <a:pt x="4137204" y="1563526"/>
                </a:lnTo>
                <a:lnTo>
                  <a:pt x="4144081" y="1562996"/>
                </a:lnTo>
                <a:lnTo>
                  <a:pt x="4145139" y="1560351"/>
                </a:lnTo>
                <a:lnTo>
                  <a:pt x="4151487" y="1564055"/>
                </a:lnTo>
                <a:lnTo>
                  <a:pt x="4164183" y="1565113"/>
                </a:lnTo>
                <a:lnTo>
                  <a:pt x="4167357" y="1568288"/>
                </a:lnTo>
                <a:lnTo>
                  <a:pt x="4170531" y="1567230"/>
                </a:lnTo>
                <a:lnTo>
                  <a:pt x="4174234" y="1564055"/>
                </a:lnTo>
                <a:lnTo>
                  <a:pt x="4174234" y="1560351"/>
                </a:lnTo>
                <a:lnTo>
                  <a:pt x="4175821" y="1561938"/>
                </a:lnTo>
                <a:lnTo>
                  <a:pt x="4175821" y="1565113"/>
                </a:lnTo>
                <a:lnTo>
                  <a:pt x="4187459" y="1563526"/>
                </a:lnTo>
                <a:lnTo>
                  <a:pt x="4212322" y="1563526"/>
                </a:lnTo>
                <a:lnTo>
                  <a:pt x="4251996" y="1568288"/>
                </a:lnTo>
                <a:lnTo>
                  <a:pt x="4276330" y="1566701"/>
                </a:lnTo>
                <a:lnTo>
                  <a:pt x="4276330" y="1569346"/>
                </a:lnTo>
                <a:lnTo>
                  <a:pt x="4283207" y="1569346"/>
                </a:lnTo>
                <a:lnTo>
                  <a:pt x="4284265" y="1570934"/>
                </a:lnTo>
                <a:lnTo>
                  <a:pt x="4326585" y="1569346"/>
                </a:lnTo>
                <a:lnTo>
                  <a:pt x="4409637" y="1573580"/>
                </a:lnTo>
                <a:lnTo>
                  <a:pt x="4450899" y="1576226"/>
                </a:lnTo>
                <a:lnTo>
                  <a:pt x="4398528" y="1576226"/>
                </a:lnTo>
                <a:lnTo>
                  <a:pt x="4287968" y="1574109"/>
                </a:lnTo>
                <a:lnTo>
                  <a:pt x="4239830" y="1568817"/>
                </a:lnTo>
                <a:lnTo>
                  <a:pt x="4238243" y="1570934"/>
                </a:lnTo>
                <a:lnTo>
                  <a:pt x="4239301" y="1576226"/>
                </a:lnTo>
                <a:lnTo>
                  <a:pt x="4236127" y="1577813"/>
                </a:lnTo>
                <a:lnTo>
                  <a:pt x="4233482" y="1575167"/>
                </a:lnTo>
                <a:lnTo>
                  <a:pt x="4227134" y="1572521"/>
                </a:lnTo>
                <a:lnTo>
                  <a:pt x="4223960" y="1573580"/>
                </a:lnTo>
                <a:lnTo>
                  <a:pt x="4222373" y="1570405"/>
                </a:lnTo>
                <a:lnTo>
                  <a:pt x="4213909" y="1569346"/>
                </a:lnTo>
                <a:lnTo>
                  <a:pt x="4208090" y="1570405"/>
                </a:lnTo>
                <a:lnTo>
                  <a:pt x="4207032" y="1573580"/>
                </a:lnTo>
                <a:lnTo>
                  <a:pt x="4209148" y="1575167"/>
                </a:lnTo>
                <a:lnTo>
                  <a:pt x="4202271" y="1571992"/>
                </a:lnTo>
                <a:lnTo>
                  <a:pt x="4184814" y="1573580"/>
                </a:lnTo>
                <a:lnTo>
                  <a:pt x="4177408" y="1577284"/>
                </a:lnTo>
                <a:lnTo>
                  <a:pt x="4177408" y="1572521"/>
                </a:lnTo>
                <a:lnTo>
                  <a:pt x="4166828" y="1575167"/>
                </a:lnTo>
                <a:lnTo>
                  <a:pt x="4144081" y="1574109"/>
                </a:lnTo>
                <a:lnTo>
                  <a:pt x="4134030" y="1569346"/>
                </a:lnTo>
                <a:lnTo>
                  <a:pt x="4136146" y="1575696"/>
                </a:lnTo>
                <a:lnTo>
                  <a:pt x="4137204" y="1580459"/>
                </a:lnTo>
                <a:lnTo>
                  <a:pt x="4132972" y="1575696"/>
                </a:lnTo>
                <a:lnTo>
                  <a:pt x="4129269" y="1570934"/>
                </a:lnTo>
                <a:lnTo>
                  <a:pt x="4114722" y="1571680"/>
                </a:lnTo>
                <a:lnTo>
                  <a:pt x="4088911" y="1588332"/>
                </a:lnTo>
                <a:lnTo>
                  <a:pt x="4111096" y="1595183"/>
                </a:lnTo>
                <a:lnTo>
                  <a:pt x="4127500" y="1594623"/>
                </a:lnTo>
                <a:lnTo>
                  <a:pt x="4095750" y="1596864"/>
                </a:lnTo>
                <a:lnTo>
                  <a:pt x="4078784" y="1595231"/>
                </a:lnTo>
                <a:lnTo>
                  <a:pt x="4038350" y="1623223"/>
                </a:lnTo>
                <a:lnTo>
                  <a:pt x="4003392" y="1642290"/>
                </a:lnTo>
                <a:lnTo>
                  <a:pt x="3985384" y="1649176"/>
                </a:lnTo>
                <a:lnTo>
                  <a:pt x="3982171" y="1650272"/>
                </a:lnTo>
                <a:lnTo>
                  <a:pt x="3982209" y="1650309"/>
                </a:lnTo>
                <a:lnTo>
                  <a:pt x="3985382" y="1650309"/>
                </a:lnTo>
                <a:lnTo>
                  <a:pt x="3980622" y="1654013"/>
                </a:lnTo>
                <a:lnTo>
                  <a:pt x="3977977" y="1660363"/>
                </a:lnTo>
                <a:lnTo>
                  <a:pt x="3987498" y="1662480"/>
                </a:lnTo>
                <a:lnTo>
                  <a:pt x="4010774" y="1660892"/>
                </a:lnTo>
                <a:lnTo>
                  <a:pt x="4020296" y="1665655"/>
                </a:lnTo>
                <a:lnTo>
                  <a:pt x="4019767" y="1667771"/>
                </a:lnTo>
                <a:lnTo>
                  <a:pt x="4021354" y="1674121"/>
                </a:lnTo>
                <a:lnTo>
                  <a:pt x="4023999" y="1675709"/>
                </a:lnTo>
                <a:lnTo>
                  <a:pt x="4025586" y="1671476"/>
                </a:lnTo>
                <a:lnTo>
                  <a:pt x="4031934" y="1666184"/>
                </a:lnTo>
                <a:lnTo>
                  <a:pt x="4044101" y="1660892"/>
                </a:lnTo>
                <a:lnTo>
                  <a:pt x="4050978" y="1655601"/>
                </a:lnTo>
                <a:lnTo>
                  <a:pt x="4055210" y="1656659"/>
                </a:lnTo>
                <a:lnTo>
                  <a:pt x="4058384" y="1658776"/>
                </a:lnTo>
                <a:lnTo>
                  <a:pt x="4052565" y="1660363"/>
                </a:lnTo>
                <a:lnTo>
                  <a:pt x="4041985" y="1665655"/>
                </a:lnTo>
                <a:lnTo>
                  <a:pt x="4035108" y="1666184"/>
                </a:lnTo>
                <a:lnTo>
                  <a:pt x="4034050" y="1670417"/>
                </a:lnTo>
                <a:lnTo>
                  <a:pt x="4039340" y="1671476"/>
                </a:lnTo>
                <a:lnTo>
                  <a:pt x="4040927" y="1672534"/>
                </a:lnTo>
                <a:lnTo>
                  <a:pt x="4036166" y="1674651"/>
                </a:lnTo>
                <a:lnTo>
                  <a:pt x="4030347" y="1675709"/>
                </a:lnTo>
                <a:lnTo>
                  <a:pt x="4031934" y="1679413"/>
                </a:lnTo>
                <a:lnTo>
                  <a:pt x="4030347" y="1681530"/>
                </a:lnTo>
                <a:lnTo>
                  <a:pt x="4034050" y="1682588"/>
                </a:lnTo>
                <a:lnTo>
                  <a:pt x="4038811" y="1679942"/>
                </a:lnTo>
                <a:lnTo>
                  <a:pt x="4039340" y="1676767"/>
                </a:lnTo>
                <a:lnTo>
                  <a:pt x="4054152" y="1678355"/>
                </a:lnTo>
                <a:lnTo>
                  <a:pt x="4068435" y="1676767"/>
                </a:lnTo>
                <a:lnTo>
                  <a:pt x="4073725" y="1679942"/>
                </a:lnTo>
                <a:lnTo>
                  <a:pt x="4086950" y="1682588"/>
                </a:lnTo>
                <a:lnTo>
                  <a:pt x="4107052" y="1679942"/>
                </a:lnTo>
                <a:lnTo>
                  <a:pt x="4118689" y="1677826"/>
                </a:lnTo>
                <a:lnTo>
                  <a:pt x="4122392" y="1679413"/>
                </a:lnTo>
                <a:lnTo>
                  <a:pt x="4125037" y="1681001"/>
                </a:lnTo>
                <a:lnTo>
                  <a:pt x="4146726" y="1681530"/>
                </a:lnTo>
                <a:lnTo>
                  <a:pt x="4184285" y="1677826"/>
                </a:lnTo>
                <a:lnTo>
                  <a:pt x="4207032" y="1679413"/>
                </a:lnTo>
                <a:lnTo>
                  <a:pt x="4216025" y="1683117"/>
                </a:lnTo>
                <a:lnTo>
                  <a:pt x="4220257" y="1681530"/>
                </a:lnTo>
                <a:lnTo>
                  <a:pt x="4226076" y="1684705"/>
                </a:lnTo>
                <a:lnTo>
                  <a:pt x="4227134" y="1689467"/>
                </a:lnTo>
                <a:lnTo>
                  <a:pt x="4221315" y="1692113"/>
                </a:lnTo>
                <a:lnTo>
                  <a:pt x="4208090" y="1695817"/>
                </a:lnTo>
                <a:lnTo>
                  <a:pt x="4203329" y="1700051"/>
                </a:lnTo>
                <a:lnTo>
                  <a:pt x="4203858" y="1702696"/>
                </a:lnTo>
                <a:lnTo>
                  <a:pt x="4208090" y="1708517"/>
                </a:lnTo>
                <a:lnTo>
                  <a:pt x="4211793" y="1709046"/>
                </a:lnTo>
                <a:lnTo>
                  <a:pt x="4214438" y="1705871"/>
                </a:lnTo>
                <a:lnTo>
                  <a:pt x="4220786" y="1706930"/>
                </a:lnTo>
                <a:lnTo>
                  <a:pt x="4222373" y="1704284"/>
                </a:lnTo>
                <a:lnTo>
                  <a:pt x="4222373" y="1701638"/>
                </a:lnTo>
                <a:lnTo>
                  <a:pt x="4224489" y="1702696"/>
                </a:lnTo>
                <a:lnTo>
                  <a:pt x="4222373" y="1709046"/>
                </a:lnTo>
                <a:lnTo>
                  <a:pt x="4232953" y="1709576"/>
                </a:lnTo>
                <a:lnTo>
                  <a:pt x="4248293" y="1719101"/>
                </a:lnTo>
                <a:lnTo>
                  <a:pt x="4255170" y="1719630"/>
                </a:lnTo>
                <a:lnTo>
                  <a:pt x="4251467" y="1721746"/>
                </a:lnTo>
                <a:lnTo>
                  <a:pt x="4243533" y="1721217"/>
                </a:lnTo>
                <a:lnTo>
                  <a:pt x="4229250" y="1716455"/>
                </a:lnTo>
                <a:lnTo>
                  <a:pt x="4216025" y="1716455"/>
                </a:lnTo>
                <a:lnTo>
                  <a:pt x="4213909" y="1719630"/>
                </a:lnTo>
                <a:lnTo>
                  <a:pt x="4213909" y="1719964"/>
                </a:lnTo>
                <a:lnTo>
                  <a:pt x="4320118" y="1734447"/>
                </a:lnTo>
                <a:lnTo>
                  <a:pt x="4337580" y="1736564"/>
                </a:lnTo>
                <a:lnTo>
                  <a:pt x="4357689" y="1744502"/>
                </a:lnTo>
                <a:lnTo>
                  <a:pt x="4365097" y="1750322"/>
                </a:lnTo>
                <a:lnTo>
                  <a:pt x="4366684" y="1753497"/>
                </a:lnTo>
                <a:lnTo>
                  <a:pt x="4366684" y="1756672"/>
                </a:lnTo>
                <a:lnTo>
                  <a:pt x="4361393" y="1760906"/>
                </a:lnTo>
                <a:lnTo>
                  <a:pt x="4343930" y="1764610"/>
                </a:lnTo>
                <a:lnTo>
                  <a:pt x="4326997" y="1764081"/>
                </a:lnTo>
                <a:lnTo>
                  <a:pt x="4257676" y="1758260"/>
                </a:lnTo>
                <a:lnTo>
                  <a:pt x="4121409" y="1743752"/>
                </a:lnTo>
                <a:lnTo>
                  <a:pt x="4087479" y="1747146"/>
                </a:lnTo>
                <a:lnTo>
                  <a:pt x="4025586" y="1756142"/>
                </a:lnTo>
                <a:lnTo>
                  <a:pt x="3965810" y="1761434"/>
                </a:lnTo>
                <a:lnTo>
                  <a:pt x="3936715" y="1759846"/>
                </a:lnTo>
                <a:lnTo>
                  <a:pt x="3935128" y="1760905"/>
                </a:lnTo>
                <a:lnTo>
                  <a:pt x="3936715" y="1763021"/>
                </a:lnTo>
                <a:lnTo>
                  <a:pt x="3935128" y="1764609"/>
                </a:lnTo>
                <a:lnTo>
                  <a:pt x="3930367" y="1763021"/>
                </a:lnTo>
                <a:lnTo>
                  <a:pt x="3923013" y="1764598"/>
                </a:lnTo>
                <a:lnTo>
                  <a:pt x="3935300" y="1766839"/>
                </a:lnTo>
                <a:lnTo>
                  <a:pt x="3936715" y="1766726"/>
                </a:lnTo>
                <a:lnTo>
                  <a:pt x="3942534" y="1766196"/>
                </a:lnTo>
                <a:lnTo>
                  <a:pt x="3956288" y="1766726"/>
                </a:lnTo>
                <a:lnTo>
                  <a:pt x="3971100" y="1766726"/>
                </a:lnTo>
                <a:lnTo>
                  <a:pt x="3997020" y="1765138"/>
                </a:lnTo>
                <a:lnTo>
                  <a:pt x="4030347" y="1765138"/>
                </a:lnTo>
                <a:lnTo>
                  <a:pt x="4032463" y="1768313"/>
                </a:lnTo>
                <a:lnTo>
                  <a:pt x="4037753" y="1770959"/>
                </a:lnTo>
                <a:lnTo>
                  <a:pt x="4048862" y="1769371"/>
                </a:lnTo>
                <a:lnTo>
                  <a:pt x="4055210" y="1769901"/>
                </a:lnTo>
                <a:lnTo>
                  <a:pt x="4050978" y="1773076"/>
                </a:lnTo>
                <a:lnTo>
                  <a:pt x="4034050" y="1773076"/>
                </a:lnTo>
                <a:lnTo>
                  <a:pt x="4028760" y="1771488"/>
                </a:lnTo>
                <a:lnTo>
                  <a:pt x="4021883" y="1778367"/>
                </a:lnTo>
                <a:lnTo>
                  <a:pt x="4018537" y="1779677"/>
                </a:lnTo>
                <a:lnTo>
                  <a:pt x="4125914" y="1795302"/>
                </a:lnTo>
                <a:lnTo>
                  <a:pt x="4211109" y="1806943"/>
                </a:lnTo>
                <a:lnTo>
                  <a:pt x="4217989" y="1808531"/>
                </a:lnTo>
                <a:lnTo>
                  <a:pt x="4221693" y="1810647"/>
                </a:lnTo>
                <a:lnTo>
                  <a:pt x="4221693" y="1812764"/>
                </a:lnTo>
                <a:lnTo>
                  <a:pt x="4215872" y="1812764"/>
                </a:lnTo>
                <a:lnTo>
                  <a:pt x="4155547" y="1809589"/>
                </a:lnTo>
                <a:lnTo>
                  <a:pt x="4033839" y="1798477"/>
                </a:lnTo>
                <a:lnTo>
                  <a:pt x="3971926" y="1791597"/>
                </a:lnTo>
                <a:lnTo>
                  <a:pt x="3980393" y="1796889"/>
                </a:lnTo>
                <a:lnTo>
                  <a:pt x="3983650" y="1800960"/>
                </a:lnTo>
                <a:lnTo>
                  <a:pt x="3990143" y="1802709"/>
                </a:lnTo>
                <a:lnTo>
                  <a:pt x="3986969" y="1804296"/>
                </a:lnTo>
                <a:lnTo>
                  <a:pt x="3986285" y="1804255"/>
                </a:lnTo>
                <a:lnTo>
                  <a:pt x="3988859" y="1807472"/>
                </a:lnTo>
                <a:lnTo>
                  <a:pt x="3988436" y="1809588"/>
                </a:lnTo>
                <a:lnTo>
                  <a:pt x="3992259" y="1809588"/>
                </a:lnTo>
                <a:lnTo>
                  <a:pt x="4001252" y="1809059"/>
                </a:lnTo>
                <a:lnTo>
                  <a:pt x="3999136" y="1811705"/>
                </a:lnTo>
                <a:lnTo>
                  <a:pt x="3992259" y="1814351"/>
                </a:lnTo>
                <a:lnTo>
                  <a:pt x="3987507" y="1813294"/>
                </a:lnTo>
                <a:lnTo>
                  <a:pt x="3987503" y="1813300"/>
                </a:lnTo>
                <a:lnTo>
                  <a:pt x="3988556" y="1814880"/>
                </a:lnTo>
                <a:lnTo>
                  <a:pt x="3990672" y="1814880"/>
                </a:lnTo>
                <a:lnTo>
                  <a:pt x="3989085" y="1816467"/>
                </a:lnTo>
                <a:lnTo>
                  <a:pt x="3985911" y="1816467"/>
                </a:lnTo>
                <a:lnTo>
                  <a:pt x="4002310" y="1818584"/>
                </a:lnTo>
                <a:lnTo>
                  <a:pt x="4020296" y="1822288"/>
                </a:lnTo>
                <a:lnTo>
                  <a:pt x="4019767" y="1825463"/>
                </a:lnTo>
                <a:lnTo>
                  <a:pt x="4023999" y="1828109"/>
                </a:lnTo>
                <a:lnTo>
                  <a:pt x="4030876" y="1828109"/>
                </a:lnTo>
                <a:lnTo>
                  <a:pt x="4036166" y="1828638"/>
                </a:lnTo>
                <a:lnTo>
                  <a:pt x="4037224" y="1830755"/>
                </a:lnTo>
                <a:lnTo>
                  <a:pt x="4018180" y="1830226"/>
                </a:lnTo>
                <a:lnTo>
                  <a:pt x="4001001" y="1834317"/>
                </a:lnTo>
                <a:lnTo>
                  <a:pt x="4013730" y="1837106"/>
                </a:lnTo>
                <a:lnTo>
                  <a:pt x="4021668" y="1838693"/>
                </a:lnTo>
                <a:lnTo>
                  <a:pt x="4032251" y="1845043"/>
                </a:lnTo>
                <a:lnTo>
                  <a:pt x="4032251" y="1847160"/>
                </a:lnTo>
                <a:lnTo>
                  <a:pt x="4030664" y="1850335"/>
                </a:lnTo>
                <a:lnTo>
                  <a:pt x="4018493" y="1850864"/>
                </a:lnTo>
                <a:lnTo>
                  <a:pt x="4011084" y="1849277"/>
                </a:lnTo>
                <a:lnTo>
                  <a:pt x="3967198" y="1840253"/>
                </a:lnTo>
                <a:lnTo>
                  <a:pt x="3965810" y="1840809"/>
                </a:lnTo>
                <a:lnTo>
                  <a:pt x="3952973" y="1840809"/>
                </a:lnTo>
                <a:lnTo>
                  <a:pt x="4167189" y="1877852"/>
                </a:lnTo>
                <a:lnTo>
                  <a:pt x="4365097" y="1907485"/>
                </a:lnTo>
                <a:lnTo>
                  <a:pt x="4373034" y="1909072"/>
                </a:lnTo>
                <a:lnTo>
                  <a:pt x="4375151" y="1911189"/>
                </a:lnTo>
                <a:lnTo>
                  <a:pt x="4373034" y="1913306"/>
                </a:lnTo>
                <a:lnTo>
                  <a:pt x="4366155" y="1912777"/>
                </a:lnTo>
                <a:lnTo>
                  <a:pt x="4245505" y="1895314"/>
                </a:lnTo>
                <a:lnTo>
                  <a:pt x="4125914" y="1876264"/>
                </a:lnTo>
                <a:lnTo>
                  <a:pt x="4128030" y="1877852"/>
                </a:lnTo>
                <a:lnTo>
                  <a:pt x="4128030" y="1879968"/>
                </a:lnTo>
                <a:lnTo>
                  <a:pt x="4125914" y="1879968"/>
                </a:lnTo>
                <a:lnTo>
                  <a:pt x="4119034" y="1879968"/>
                </a:lnTo>
                <a:lnTo>
                  <a:pt x="4113214" y="1878381"/>
                </a:lnTo>
                <a:lnTo>
                  <a:pt x="4110568" y="1876793"/>
                </a:lnTo>
                <a:lnTo>
                  <a:pt x="4111626" y="1874677"/>
                </a:lnTo>
                <a:lnTo>
                  <a:pt x="4113743" y="1873618"/>
                </a:lnTo>
                <a:lnTo>
                  <a:pt x="3918652" y="1841257"/>
                </a:lnTo>
                <a:lnTo>
                  <a:pt x="3918200" y="1841338"/>
                </a:lnTo>
                <a:lnTo>
                  <a:pt x="3909207" y="1842926"/>
                </a:lnTo>
                <a:lnTo>
                  <a:pt x="3890163" y="1838692"/>
                </a:lnTo>
                <a:lnTo>
                  <a:pt x="3848467" y="1838692"/>
                </a:lnTo>
                <a:lnTo>
                  <a:pt x="3871914" y="1843985"/>
                </a:lnTo>
                <a:lnTo>
                  <a:pt x="3925064" y="1855255"/>
                </a:lnTo>
                <a:lnTo>
                  <a:pt x="3930650" y="1855853"/>
                </a:lnTo>
                <a:lnTo>
                  <a:pt x="3929639" y="1856225"/>
                </a:lnTo>
                <a:lnTo>
                  <a:pt x="4033252" y="1878195"/>
                </a:lnTo>
                <a:lnTo>
                  <a:pt x="4038296" y="1875357"/>
                </a:lnTo>
                <a:lnTo>
                  <a:pt x="4046539" y="1874676"/>
                </a:lnTo>
                <a:lnTo>
                  <a:pt x="4041044" y="1879439"/>
                </a:lnTo>
                <a:lnTo>
                  <a:pt x="4038010" y="1879204"/>
                </a:lnTo>
                <a:lnTo>
                  <a:pt x="4074055" y="1886847"/>
                </a:lnTo>
                <a:lnTo>
                  <a:pt x="4119034" y="1888964"/>
                </a:lnTo>
                <a:lnTo>
                  <a:pt x="4125914" y="1890552"/>
                </a:lnTo>
                <a:lnTo>
                  <a:pt x="4129618" y="1893727"/>
                </a:lnTo>
                <a:lnTo>
                  <a:pt x="4129089" y="1895314"/>
                </a:lnTo>
                <a:lnTo>
                  <a:pt x="4123797" y="1895843"/>
                </a:lnTo>
                <a:lnTo>
                  <a:pt x="4110568" y="1895314"/>
                </a:lnTo>
                <a:lnTo>
                  <a:pt x="4129089" y="1899547"/>
                </a:lnTo>
                <a:lnTo>
                  <a:pt x="4147080" y="1909072"/>
                </a:lnTo>
                <a:lnTo>
                  <a:pt x="4152372" y="1915952"/>
                </a:lnTo>
                <a:lnTo>
                  <a:pt x="4152372" y="1918597"/>
                </a:lnTo>
                <a:lnTo>
                  <a:pt x="4151314" y="1921772"/>
                </a:lnTo>
                <a:lnTo>
                  <a:pt x="4141789" y="1925477"/>
                </a:lnTo>
                <a:lnTo>
                  <a:pt x="4119564" y="1927064"/>
                </a:lnTo>
                <a:lnTo>
                  <a:pt x="4106781" y="1925682"/>
                </a:lnTo>
                <a:lnTo>
                  <a:pt x="4107657" y="1929995"/>
                </a:lnTo>
                <a:lnTo>
                  <a:pt x="4111626" y="1929385"/>
                </a:lnTo>
                <a:lnTo>
                  <a:pt x="4109146" y="1931827"/>
                </a:lnTo>
                <a:lnTo>
                  <a:pt x="4103688" y="1928774"/>
                </a:lnTo>
                <a:lnTo>
                  <a:pt x="4103688" y="1925348"/>
                </a:lnTo>
                <a:lnTo>
                  <a:pt x="4099984" y="1924947"/>
                </a:lnTo>
                <a:lnTo>
                  <a:pt x="4078855" y="1921304"/>
                </a:lnTo>
                <a:lnTo>
                  <a:pt x="4078761" y="1921772"/>
                </a:lnTo>
                <a:lnTo>
                  <a:pt x="4074527" y="1923359"/>
                </a:lnTo>
                <a:lnTo>
                  <a:pt x="4073997" y="1925476"/>
                </a:lnTo>
                <a:lnTo>
                  <a:pt x="4084583" y="1927064"/>
                </a:lnTo>
                <a:lnTo>
                  <a:pt x="4103107" y="1932884"/>
                </a:lnTo>
                <a:lnTo>
                  <a:pt x="4115810" y="1934472"/>
                </a:lnTo>
                <a:lnTo>
                  <a:pt x="4122690" y="1932884"/>
                </a:lnTo>
                <a:lnTo>
                  <a:pt x="4123749" y="1935530"/>
                </a:lnTo>
                <a:lnTo>
                  <a:pt x="4122161" y="1936589"/>
                </a:lnTo>
                <a:lnTo>
                  <a:pt x="4115810" y="1936059"/>
                </a:lnTo>
                <a:lnTo>
                  <a:pt x="4113693" y="1938176"/>
                </a:lnTo>
                <a:lnTo>
                  <a:pt x="4123749" y="1939764"/>
                </a:lnTo>
                <a:lnTo>
                  <a:pt x="4139627" y="1936589"/>
                </a:lnTo>
                <a:lnTo>
                  <a:pt x="4149683" y="1936589"/>
                </a:lnTo>
                <a:lnTo>
                  <a:pt x="4153388" y="1939764"/>
                </a:lnTo>
                <a:lnTo>
                  <a:pt x="4155505" y="1938176"/>
                </a:lnTo>
                <a:lnTo>
                  <a:pt x="4157093" y="1935530"/>
                </a:lnTo>
                <a:lnTo>
                  <a:pt x="4164502" y="1939764"/>
                </a:lnTo>
                <a:lnTo>
                  <a:pt x="4180910" y="1941351"/>
                </a:lnTo>
                <a:lnTo>
                  <a:pt x="4189378" y="1939764"/>
                </a:lnTo>
                <a:lnTo>
                  <a:pt x="4190437" y="1946114"/>
                </a:lnTo>
                <a:lnTo>
                  <a:pt x="4198905" y="1951405"/>
                </a:lnTo>
                <a:lnTo>
                  <a:pt x="4211078" y="1951405"/>
                </a:lnTo>
                <a:lnTo>
                  <a:pt x="4222722" y="1953522"/>
                </a:lnTo>
                <a:lnTo>
                  <a:pt x="4228015" y="1957226"/>
                </a:lnTo>
                <a:lnTo>
                  <a:pt x="4234895" y="1955109"/>
                </a:lnTo>
                <a:lnTo>
                  <a:pt x="4250773" y="1958284"/>
                </a:lnTo>
                <a:lnTo>
                  <a:pt x="4257654" y="1961459"/>
                </a:lnTo>
                <a:lnTo>
                  <a:pt x="4260829" y="1959872"/>
                </a:lnTo>
                <a:lnTo>
                  <a:pt x="4262946" y="1956697"/>
                </a:lnTo>
                <a:lnTo>
                  <a:pt x="4265593" y="1957226"/>
                </a:lnTo>
                <a:lnTo>
                  <a:pt x="4264005" y="1961459"/>
                </a:lnTo>
                <a:lnTo>
                  <a:pt x="4268239" y="1959872"/>
                </a:lnTo>
                <a:lnTo>
                  <a:pt x="4272473" y="1958284"/>
                </a:lnTo>
                <a:lnTo>
                  <a:pt x="4270885" y="1956697"/>
                </a:lnTo>
                <a:lnTo>
                  <a:pt x="4268239" y="1956697"/>
                </a:lnTo>
                <a:lnTo>
                  <a:pt x="4283059" y="1955109"/>
                </a:lnTo>
                <a:lnTo>
                  <a:pt x="4297878" y="1957226"/>
                </a:lnTo>
                <a:lnTo>
                  <a:pt x="4292585" y="1959872"/>
                </a:lnTo>
                <a:lnTo>
                  <a:pt x="4278824" y="1959872"/>
                </a:lnTo>
                <a:lnTo>
                  <a:pt x="4274590" y="1956697"/>
                </a:lnTo>
                <a:lnTo>
                  <a:pt x="4273532" y="1958284"/>
                </a:lnTo>
                <a:lnTo>
                  <a:pt x="4272473" y="1959872"/>
                </a:lnTo>
                <a:lnTo>
                  <a:pt x="4273532" y="1963576"/>
                </a:lnTo>
                <a:lnTo>
                  <a:pt x="4281471" y="1965693"/>
                </a:lnTo>
                <a:lnTo>
                  <a:pt x="4284646" y="1962518"/>
                </a:lnTo>
                <a:lnTo>
                  <a:pt x="4290468" y="1966751"/>
                </a:lnTo>
                <a:lnTo>
                  <a:pt x="4296820" y="1970984"/>
                </a:lnTo>
                <a:lnTo>
                  <a:pt x="4299466" y="1970455"/>
                </a:lnTo>
                <a:lnTo>
                  <a:pt x="4301054" y="1964105"/>
                </a:lnTo>
                <a:lnTo>
                  <a:pt x="4304229" y="1963576"/>
                </a:lnTo>
                <a:lnTo>
                  <a:pt x="4305817" y="1968868"/>
                </a:lnTo>
                <a:lnTo>
                  <a:pt x="4312698" y="1972572"/>
                </a:lnTo>
                <a:lnTo>
                  <a:pt x="4321695" y="1972043"/>
                </a:lnTo>
                <a:lnTo>
                  <a:pt x="4330164" y="1974159"/>
                </a:lnTo>
                <a:lnTo>
                  <a:pt x="4332281" y="1977334"/>
                </a:lnTo>
                <a:lnTo>
                  <a:pt x="4347629" y="1976276"/>
                </a:lnTo>
                <a:lnTo>
                  <a:pt x="4366683" y="1980509"/>
                </a:lnTo>
                <a:lnTo>
                  <a:pt x="4364566" y="1983155"/>
                </a:lnTo>
                <a:lnTo>
                  <a:pt x="4366154" y="1986859"/>
                </a:lnTo>
                <a:lnTo>
                  <a:pt x="4368800" y="1987918"/>
                </a:lnTo>
                <a:lnTo>
                  <a:pt x="4364566" y="1987918"/>
                </a:lnTo>
                <a:lnTo>
                  <a:pt x="4359273" y="1984743"/>
                </a:lnTo>
                <a:lnTo>
                  <a:pt x="4353981" y="1987918"/>
                </a:lnTo>
                <a:lnTo>
                  <a:pt x="4356098" y="1992680"/>
                </a:lnTo>
                <a:lnTo>
                  <a:pt x="4361390" y="1993739"/>
                </a:lnTo>
                <a:lnTo>
                  <a:pt x="4358215" y="1991622"/>
                </a:lnTo>
                <a:lnTo>
                  <a:pt x="4361920" y="1991093"/>
                </a:lnTo>
                <a:lnTo>
                  <a:pt x="4366683" y="1991093"/>
                </a:lnTo>
                <a:lnTo>
                  <a:pt x="4364566" y="1993739"/>
                </a:lnTo>
                <a:lnTo>
                  <a:pt x="4362978" y="1998501"/>
                </a:lnTo>
                <a:lnTo>
                  <a:pt x="4353981" y="1997972"/>
                </a:lnTo>
                <a:lnTo>
                  <a:pt x="4330164" y="2000618"/>
                </a:lnTo>
                <a:lnTo>
                  <a:pt x="4321695" y="2005909"/>
                </a:lnTo>
                <a:lnTo>
                  <a:pt x="4330164" y="2007497"/>
                </a:lnTo>
                <a:lnTo>
                  <a:pt x="4337044" y="2007497"/>
                </a:lnTo>
                <a:lnTo>
                  <a:pt x="4337044" y="2003793"/>
                </a:lnTo>
                <a:lnTo>
                  <a:pt x="4333339" y="2003264"/>
                </a:lnTo>
                <a:lnTo>
                  <a:pt x="4335456" y="2000618"/>
                </a:lnTo>
                <a:lnTo>
                  <a:pt x="4339161" y="2001676"/>
                </a:lnTo>
                <a:lnTo>
                  <a:pt x="4337573" y="2004851"/>
                </a:lnTo>
                <a:lnTo>
                  <a:pt x="4341807" y="2007497"/>
                </a:lnTo>
                <a:lnTo>
                  <a:pt x="4342337" y="2010672"/>
                </a:lnTo>
                <a:lnTo>
                  <a:pt x="4334927" y="2010672"/>
                </a:lnTo>
                <a:lnTo>
                  <a:pt x="4334927" y="2013847"/>
                </a:lnTo>
                <a:lnTo>
                  <a:pt x="4338632" y="2015434"/>
                </a:lnTo>
                <a:lnTo>
                  <a:pt x="4347100" y="2015434"/>
                </a:lnTo>
                <a:lnTo>
                  <a:pt x="4351334" y="2017022"/>
                </a:lnTo>
                <a:lnTo>
                  <a:pt x="4349746" y="2019139"/>
                </a:lnTo>
                <a:lnTo>
                  <a:pt x="4345512" y="2017022"/>
                </a:lnTo>
                <a:lnTo>
                  <a:pt x="4342337" y="2018609"/>
                </a:lnTo>
                <a:lnTo>
                  <a:pt x="4343924" y="2022843"/>
                </a:lnTo>
                <a:lnTo>
                  <a:pt x="4351334" y="2022843"/>
                </a:lnTo>
                <a:lnTo>
                  <a:pt x="4355039" y="2024430"/>
                </a:lnTo>
                <a:lnTo>
                  <a:pt x="4351334" y="2029193"/>
                </a:lnTo>
                <a:lnTo>
                  <a:pt x="4340220" y="2029193"/>
                </a:lnTo>
                <a:lnTo>
                  <a:pt x="4333868" y="2029193"/>
                </a:lnTo>
                <a:lnTo>
                  <a:pt x="4330164" y="2031839"/>
                </a:lnTo>
                <a:lnTo>
                  <a:pt x="4324871" y="2030780"/>
                </a:lnTo>
                <a:lnTo>
                  <a:pt x="4320107" y="2035014"/>
                </a:lnTo>
                <a:lnTo>
                  <a:pt x="4309522" y="2038189"/>
                </a:lnTo>
                <a:lnTo>
                  <a:pt x="4311110" y="2036072"/>
                </a:lnTo>
                <a:lnTo>
                  <a:pt x="4311639" y="2033426"/>
                </a:lnTo>
                <a:lnTo>
                  <a:pt x="4305817" y="2033426"/>
                </a:lnTo>
                <a:lnTo>
                  <a:pt x="4299466" y="2041893"/>
                </a:lnTo>
                <a:lnTo>
                  <a:pt x="4297349" y="2047184"/>
                </a:lnTo>
                <a:lnTo>
                  <a:pt x="4300524" y="2048243"/>
                </a:lnTo>
                <a:lnTo>
                  <a:pt x="4304759" y="2048772"/>
                </a:lnTo>
                <a:lnTo>
                  <a:pt x="4299466" y="2050359"/>
                </a:lnTo>
                <a:lnTo>
                  <a:pt x="4297878" y="2055651"/>
                </a:lnTo>
                <a:lnTo>
                  <a:pt x="4294173" y="2060943"/>
                </a:lnTo>
                <a:lnTo>
                  <a:pt x="4288351" y="2060414"/>
                </a:lnTo>
                <a:lnTo>
                  <a:pt x="4278824" y="2060943"/>
                </a:lnTo>
                <a:lnTo>
                  <a:pt x="4276178" y="2064118"/>
                </a:lnTo>
                <a:lnTo>
                  <a:pt x="4276178" y="2066234"/>
                </a:lnTo>
                <a:lnTo>
                  <a:pt x="4267710" y="2067822"/>
                </a:lnTo>
                <a:lnTo>
                  <a:pt x="4254478" y="2068880"/>
                </a:lnTo>
                <a:lnTo>
                  <a:pt x="4249185" y="2072584"/>
                </a:lnTo>
                <a:lnTo>
                  <a:pt x="4246539" y="2069409"/>
                </a:lnTo>
                <a:lnTo>
                  <a:pt x="4239659" y="2067822"/>
                </a:lnTo>
                <a:lnTo>
                  <a:pt x="4229602" y="2072584"/>
                </a:lnTo>
                <a:lnTo>
                  <a:pt x="4222722" y="2076289"/>
                </a:lnTo>
                <a:lnTo>
                  <a:pt x="4231190" y="2079993"/>
                </a:lnTo>
                <a:lnTo>
                  <a:pt x="4240188" y="2079464"/>
                </a:lnTo>
                <a:lnTo>
                  <a:pt x="4239659" y="2083168"/>
                </a:lnTo>
                <a:lnTo>
                  <a:pt x="4233307" y="2085284"/>
                </a:lnTo>
                <a:lnTo>
                  <a:pt x="4231720" y="2083697"/>
                </a:lnTo>
                <a:lnTo>
                  <a:pt x="4228544" y="2086343"/>
                </a:lnTo>
                <a:lnTo>
                  <a:pt x="4228015" y="2091634"/>
                </a:lnTo>
                <a:lnTo>
                  <a:pt x="4233307" y="2093222"/>
                </a:lnTo>
                <a:lnTo>
                  <a:pt x="4244951" y="2090047"/>
                </a:lnTo>
                <a:lnTo>
                  <a:pt x="4249185" y="2093751"/>
                </a:lnTo>
                <a:lnTo>
                  <a:pt x="4235424" y="2098514"/>
                </a:lnTo>
                <a:lnTo>
                  <a:pt x="4217429" y="2100630"/>
                </a:lnTo>
                <a:lnTo>
                  <a:pt x="4212137" y="2100101"/>
                </a:lnTo>
                <a:lnTo>
                  <a:pt x="4202081" y="2097455"/>
                </a:lnTo>
                <a:lnTo>
                  <a:pt x="4199963" y="2099043"/>
                </a:lnTo>
                <a:lnTo>
                  <a:pt x="4200493" y="2101159"/>
                </a:lnTo>
                <a:lnTo>
                  <a:pt x="4196788" y="2102218"/>
                </a:lnTo>
                <a:lnTo>
                  <a:pt x="4186732" y="2100101"/>
                </a:lnTo>
                <a:lnTo>
                  <a:pt x="4182498" y="2102218"/>
                </a:lnTo>
                <a:lnTo>
                  <a:pt x="4182498" y="2106980"/>
                </a:lnTo>
                <a:lnTo>
                  <a:pt x="4146507" y="2109097"/>
                </a:lnTo>
                <a:lnTo>
                  <a:pt x="4106812" y="2112272"/>
                </a:lnTo>
                <a:lnTo>
                  <a:pt x="4109988" y="2114389"/>
                </a:lnTo>
                <a:lnTo>
                  <a:pt x="4114222" y="2114389"/>
                </a:lnTo>
                <a:lnTo>
                  <a:pt x="4113163" y="2115976"/>
                </a:lnTo>
                <a:lnTo>
                  <a:pt x="4115810" y="2117564"/>
                </a:lnTo>
                <a:lnTo>
                  <a:pt x="4115810" y="2120209"/>
                </a:lnTo>
                <a:lnTo>
                  <a:pt x="4108929" y="2116505"/>
                </a:lnTo>
                <a:lnTo>
                  <a:pt x="4103637" y="2112272"/>
                </a:lnTo>
                <a:lnTo>
                  <a:pt x="4094639" y="2114918"/>
                </a:lnTo>
                <a:lnTo>
                  <a:pt x="4077702" y="2112801"/>
                </a:lnTo>
                <a:lnTo>
                  <a:pt x="4069234" y="2114918"/>
                </a:lnTo>
                <a:lnTo>
                  <a:pt x="4066588" y="2118093"/>
                </a:lnTo>
                <a:lnTo>
                  <a:pt x="4062354" y="2116505"/>
                </a:lnTo>
                <a:lnTo>
                  <a:pt x="4058119" y="2118093"/>
                </a:lnTo>
                <a:lnTo>
                  <a:pt x="4058119" y="2121268"/>
                </a:lnTo>
                <a:lnTo>
                  <a:pt x="4051239" y="2119151"/>
                </a:lnTo>
                <a:lnTo>
                  <a:pt x="4039595" y="2122855"/>
                </a:lnTo>
                <a:lnTo>
                  <a:pt x="4033773" y="2121797"/>
                </a:lnTo>
                <a:lnTo>
                  <a:pt x="4034302" y="2126559"/>
                </a:lnTo>
                <a:lnTo>
                  <a:pt x="4040654" y="2130264"/>
                </a:lnTo>
                <a:lnTo>
                  <a:pt x="4053356" y="2130264"/>
                </a:lnTo>
                <a:lnTo>
                  <a:pt x="4060237" y="2131851"/>
                </a:lnTo>
                <a:lnTo>
                  <a:pt x="4050180" y="2133968"/>
                </a:lnTo>
                <a:lnTo>
                  <a:pt x="4027422" y="2133968"/>
                </a:lnTo>
                <a:lnTo>
                  <a:pt x="4016836" y="2136614"/>
                </a:lnTo>
                <a:lnTo>
                  <a:pt x="3997783" y="2132380"/>
                </a:lnTo>
                <a:lnTo>
                  <a:pt x="3980317" y="2131851"/>
                </a:lnTo>
                <a:lnTo>
                  <a:pt x="3980846" y="2136614"/>
                </a:lnTo>
                <a:lnTo>
                  <a:pt x="3985610" y="2140318"/>
                </a:lnTo>
                <a:lnTo>
                  <a:pt x="3989315" y="2140318"/>
                </a:lnTo>
                <a:lnTo>
                  <a:pt x="3986139" y="2141905"/>
                </a:lnTo>
                <a:lnTo>
                  <a:pt x="3981905" y="2141905"/>
                </a:lnTo>
                <a:lnTo>
                  <a:pt x="3979258" y="2135555"/>
                </a:lnTo>
                <a:lnTo>
                  <a:pt x="3973436" y="2133439"/>
                </a:lnTo>
                <a:lnTo>
                  <a:pt x="3966027" y="2137143"/>
                </a:lnTo>
                <a:lnTo>
                  <a:pt x="3949090" y="2133968"/>
                </a:lnTo>
                <a:lnTo>
                  <a:pt x="3940093" y="2137143"/>
                </a:lnTo>
                <a:lnTo>
                  <a:pt x="3940093" y="2133968"/>
                </a:lnTo>
                <a:lnTo>
                  <a:pt x="3890341" y="2128147"/>
                </a:lnTo>
                <a:lnTo>
                  <a:pt x="3843766" y="2124443"/>
                </a:lnTo>
                <a:lnTo>
                  <a:pt x="3826829" y="2124443"/>
                </a:lnTo>
                <a:lnTo>
                  <a:pt x="3787663" y="2124443"/>
                </a:lnTo>
                <a:lnTo>
                  <a:pt x="3769139" y="2120209"/>
                </a:lnTo>
                <a:lnTo>
                  <a:pt x="3767022" y="2123384"/>
                </a:lnTo>
                <a:lnTo>
                  <a:pt x="3770727" y="2127089"/>
                </a:lnTo>
                <a:lnTo>
                  <a:pt x="3772844" y="2128147"/>
                </a:lnTo>
                <a:lnTo>
                  <a:pt x="3762788" y="2129734"/>
                </a:lnTo>
                <a:lnTo>
                  <a:pt x="3750085" y="2129734"/>
                </a:lnTo>
                <a:lnTo>
                  <a:pt x="3750085" y="2126559"/>
                </a:lnTo>
                <a:lnTo>
                  <a:pt x="3753790" y="2128147"/>
                </a:lnTo>
                <a:lnTo>
                  <a:pt x="3755378" y="2126559"/>
                </a:lnTo>
                <a:lnTo>
                  <a:pt x="3752202" y="2124972"/>
                </a:lnTo>
                <a:lnTo>
                  <a:pt x="3746909" y="2124972"/>
                </a:lnTo>
                <a:lnTo>
                  <a:pt x="3746380" y="2126559"/>
                </a:lnTo>
                <a:lnTo>
                  <a:pt x="3746909" y="2129734"/>
                </a:lnTo>
                <a:lnTo>
                  <a:pt x="3704568" y="2128147"/>
                </a:lnTo>
                <a:lnTo>
                  <a:pt x="3662227" y="2130264"/>
                </a:lnTo>
                <a:lnTo>
                  <a:pt x="3664873" y="2133968"/>
                </a:lnTo>
                <a:lnTo>
                  <a:pt x="3673870" y="2135026"/>
                </a:lnTo>
                <a:lnTo>
                  <a:pt x="3685514" y="2133439"/>
                </a:lnTo>
                <a:lnTo>
                  <a:pt x="3692924" y="2135026"/>
                </a:lnTo>
                <a:lnTo>
                  <a:pt x="3693453" y="2138730"/>
                </a:lnTo>
                <a:lnTo>
                  <a:pt x="3688161" y="2135555"/>
                </a:lnTo>
                <a:lnTo>
                  <a:pt x="3679163" y="2138730"/>
                </a:lnTo>
                <a:lnTo>
                  <a:pt x="3674400" y="2138730"/>
                </a:lnTo>
                <a:lnTo>
                  <a:pt x="3677046" y="2142434"/>
                </a:lnTo>
                <a:lnTo>
                  <a:pt x="3686573" y="2140318"/>
                </a:lnTo>
                <a:lnTo>
                  <a:pt x="3689749" y="2138730"/>
                </a:lnTo>
                <a:lnTo>
                  <a:pt x="3689749" y="2143493"/>
                </a:lnTo>
                <a:lnTo>
                  <a:pt x="3691336" y="2140847"/>
                </a:lnTo>
                <a:lnTo>
                  <a:pt x="3695041" y="2140318"/>
                </a:lnTo>
                <a:lnTo>
                  <a:pt x="3698217" y="2140847"/>
                </a:lnTo>
                <a:lnTo>
                  <a:pt x="3697688" y="2138201"/>
                </a:lnTo>
                <a:lnTo>
                  <a:pt x="3700334" y="2131851"/>
                </a:lnTo>
                <a:lnTo>
                  <a:pt x="3704568" y="2133968"/>
                </a:lnTo>
                <a:lnTo>
                  <a:pt x="3711449" y="2133968"/>
                </a:lnTo>
                <a:lnTo>
                  <a:pt x="3711978" y="2138201"/>
                </a:lnTo>
                <a:lnTo>
                  <a:pt x="3715683" y="2138201"/>
                </a:lnTo>
                <a:lnTo>
                  <a:pt x="3718858" y="2133968"/>
                </a:lnTo>
                <a:lnTo>
                  <a:pt x="3722563" y="2135026"/>
                </a:lnTo>
                <a:lnTo>
                  <a:pt x="3722034" y="2138730"/>
                </a:lnTo>
                <a:lnTo>
                  <a:pt x="3719388" y="2140847"/>
                </a:lnTo>
                <a:lnTo>
                  <a:pt x="3723622" y="2140318"/>
                </a:lnTo>
                <a:lnTo>
                  <a:pt x="3726268" y="2139259"/>
                </a:lnTo>
                <a:lnTo>
                  <a:pt x="3724151" y="2137143"/>
                </a:lnTo>
                <a:lnTo>
                  <a:pt x="3724151" y="2133439"/>
                </a:lnTo>
                <a:lnTo>
                  <a:pt x="3734736" y="2135555"/>
                </a:lnTo>
                <a:lnTo>
                  <a:pt x="3745322" y="2133968"/>
                </a:lnTo>
                <a:lnTo>
                  <a:pt x="3744792" y="2137143"/>
                </a:lnTo>
                <a:lnTo>
                  <a:pt x="3745322" y="2140318"/>
                </a:lnTo>
                <a:lnTo>
                  <a:pt x="3748497" y="2140318"/>
                </a:lnTo>
                <a:lnTo>
                  <a:pt x="3750085" y="2137143"/>
                </a:lnTo>
                <a:lnTo>
                  <a:pt x="3752202" y="2137143"/>
                </a:lnTo>
                <a:lnTo>
                  <a:pt x="3751673" y="2138730"/>
                </a:lnTo>
                <a:lnTo>
                  <a:pt x="3750085" y="2138730"/>
                </a:lnTo>
                <a:lnTo>
                  <a:pt x="3777607" y="2141905"/>
                </a:lnTo>
                <a:lnTo>
                  <a:pt x="3830005" y="2143493"/>
                </a:lnTo>
                <a:lnTo>
                  <a:pt x="3855410" y="2145609"/>
                </a:lnTo>
                <a:lnTo>
                  <a:pt x="3855939" y="2144022"/>
                </a:lnTo>
                <a:lnTo>
                  <a:pt x="3856997" y="2140847"/>
                </a:lnTo>
                <a:lnTo>
                  <a:pt x="3862290" y="2140847"/>
                </a:lnTo>
                <a:lnTo>
                  <a:pt x="3871288" y="2140847"/>
                </a:lnTo>
                <a:lnTo>
                  <a:pt x="3873405" y="2146139"/>
                </a:lnTo>
                <a:lnTo>
                  <a:pt x="3878168" y="2145609"/>
                </a:lnTo>
                <a:lnTo>
                  <a:pt x="3887166" y="2145609"/>
                </a:lnTo>
                <a:lnTo>
                  <a:pt x="3890871" y="2141905"/>
                </a:lnTo>
                <a:lnTo>
                  <a:pt x="3893517" y="2144022"/>
                </a:lnTo>
                <a:lnTo>
                  <a:pt x="3899339" y="2144022"/>
                </a:lnTo>
                <a:lnTo>
                  <a:pt x="3900397" y="2146139"/>
                </a:lnTo>
                <a:lnTo>
                  <a:pt x="3903044" y="2145080"/>
                </a:lnTo>
                <a:lnTo>
                  <a:pt x="3904632" y="2140847"/>
                </a:lnTo>
                <a:lnTo>
                  <a:pt x="3908866" y="2142434"/>
                </a:lnTo>
                <a:lnTo>
                  <a:pt x="3919451" y="2145609"/>
                </a:lnTo>
                <a:lnTo>
                  <a:pt x="3924744" y="2145080"/>
                </a:lnTo>
                <a:lnTo>
                  <a:pt x="3926332" y="2142434"/>
                </a:lnTo>
                <a:lnTo>
                  <a:pt x="3931624" y="2147197"/>
                </a:lnTo>
                <a:lnTo>
                  <a:pt x="3942210" y="2147197"/>
                </a:lnTo>
                <a:lnTo>
                  <a:pt x="3944327" y="2150901"/>
                </a:lnTo>
                <a:lnTo>
                  <a:pt x="3946973" y="2150372"/>
                </a:lnTo>
                <a:lnTo>
                  <a:pt x="3950678" y="2147197"/>
                </a:lnTo>
                <a:lnTo>
                  <a:pt x="3950678" y="2143493"/>
                </a:lnTo>
                <a:lnTo>
                  <a:pt x="3952266" y="2145080"/>
                </a:lnTo>
                <a:lnTo>
                  <a:pt x="3951207" y="2147726"/>
                </a:lnTo>
                <a:lnTo>
                  <a:pt x="3961263" y="2146139"/>
                </a:lnTo>
                <a:lnTo>
                  <a:pt x="3982434" y="2147197"/>
                </a:lnTo>
                <a:lnTo>
                  <a:pt x="4016307" y="2151430"/>
                </a:lnTo>
                <a:lnTo>
                  <a:pt x="4036419" y="2150901"/>
                </a:lnTo>
                <a:lnTo>
                  <a:pt x="4035890" y="2154076"/>
                </a:lnTo>
                <a:lnTo>
                  <a:pt x="4042241" y="2154076"/>
                </a:lnTo>
                <a:lnTo>
                  <a:pt x="4042771" y="2155664"/>
                </a:lnTo>
                <a:lnTo>
                  <a:pt x="4078761" y="2154076"/>
                </a:lnTo>
                <a:lnTo>
                  <a:pt x="4110765" y="2155773"/>
                </a:lnTo>
                <a:lnTo>
                  <a:pt x="4142869" y="2146139"/>
                </a:lnTo>
                <a:lnTo>
                  <a:pt x="4151863" y="2144552"/>
                </a:lnTo>
                <a:lnTo>
                  <a:pt x="4166676" y="2146668"/>
                </a:lnTo>
                <a:lnTo>
                  <a:pt x="4170379" y="2151431"/>
                </a:lnTo>
                <a:lnTo>
                  <a:pt x="4171966" y="2157781"/>
                </a:lnTo>
                <a:lnTo>
                  <a:pt x="4170433" y="2159793"/>
                </a:lnTo>
                <a:lnTo>
                  <a:pt x="4183027" y="2160955"/>
                </a:lnTo>
                <a:lnTo>
                  <a:pt x="4169425" y="2161117"/>
                </a:lnTo>
                <a:lnTo>
                  <a:pt x="4163501" y="2168893"/>
                </a:lnTo>
                <a:lnTo>
                  <a:pt x="4156095" y="2172068"/>
                </a:lnTo>
                <a:lnTo>
                  <a:pt x="4087850" y="2199585"/>
                </a:lnTo>
                <a:lnTo>
                  <a:pt x="3982044" y="2233981"/>
                </a:lnTo>
                <a:lnTo>
                  <a:pt x="3909567" y="2251973"/>
                </a:lnTo>
                <a:lnTo>
                  <a:pt x="3864331" y="2261213"/>
                </a:lnTo>
                <a:lnTo>
                  <a:pt x="3871817" y="2263084"/>
                </a:lnTo>
                <a:lnTo>
                  <a:pt x="3889812" y="2261497"/>
                </a:lnTo>
                <a:lnTo>
                  <a:pt x="3899339" y="2258851"/>
                </a:lnTo>
                <a:lnTo>
                  <a:pt x="3902514" y="2260439"/>
                </a:lnTo>
                <a:lnTo>
                  <a:pt x="3904632" y="2263084"/>
                </a:lnTo>
                <a:lnTo>
                  <a:pt x="3923156" y="2263614"/>
                </a:lnTo>
                <a:lnTo>
                  <a:pt x="3954912" y="2260439"/>
                </a:lnTo>
                <a:lnTo>
                  <a:pt x="3973966" y="2262026"/>
                </a:lnTo>
                <a:lnTo>
                  <a:pt x="3982434" y="2266789"/>
                </a:lnTo>
                <a:lnTo>
                  <a:pt x="3985610" y="2265201"/>
                </a:lnTo>
                <a:lnTo>
                  <a:pt x="3990902" y="2268376"/>
                </a:lnTo>
                <a:lnTo>
                  <a:pt x="3991961" y="2272609"/>
                </a:lnTo>
                <a:lnTo>
                  <a:pt x="3987197" y="2275784"/>
                </a:lnTo>
                <a:lnTo>
                  <a:pt x="3975024" y="2278959"/>
                </a:lnTo>
                <a:lnTo>
                  <a:pt x="3971319" y="2282664"/>
                </a:lnTo>
                <a:lnTo>
                  <a:pt x="3971694" y="2285287"/>
                </a:lnTo>
                <a:lnTo>
                  <a:pt x="3983102" y="2282664"/>
                </a:lnTo>
                <a:lnTo>
                  <a:pt x="4071979" y="2258323"/>
                </a:lnTo>
                <a:lnTo>
                  <a:pt x="4116418" y="2245093"/>
                </a:lnTo>
                <a:lnTo>
                  <a:pt x="4119063" y="2243506"/>
                </a:lnTo>
                <a:lnTo>
                  <a:pt x="4122237" y="2245093"/>
                </a:lnTo>
                <a:lnTo>
                  <a:pt x="4123295" y="2247210"/>
                </a:lnTo>
                <a:lnTo>
                  <a:pt x="4120121" y="2248798"/>
                </a:lnTo>
                <a:lnTo>
                  <a:pt x="4090495" y="2263614"/>
                </a:lnTo>
                <a:lnTo>
                  <a:pt x="4035102" y="2285399"/>
                </a:lnTo>
                <a:lnTo>
                  <a:pt x="4033783" y="2290072"/>
                </a:lnTo>
                <a:lnTo>
                  <a:pt x="4029951" y="2292189"/>
                </a:lnTo>
                <a:lnTo>
                  <a:pt x="4020739" y="2290314"/>
                </a:lnTo>
                <a:lnTo>
                  <a:pt x="4017404" y="2291315"/>
                </a:lnTo>
                <a:lnTo>
                  <a:pt x="4099984" y="2297907"/>
                </a:lnTo>
                <a:lnTo>
                  <a:pt x="4192413" y="2303366"/>
                </a:lnTo>
                <a:lnTo>
                  <a:pt x="4222753" y="2295364"/>
                </a:lnTo>
                <a:lnTo>
                  <a:pt x="4227514" y="2294835"/>
                </a:lnTo>
                <a:lnTo>
                  <a:pt x="4229101" y="2296952"/>
                </a:lnTo>
                <a:lnTo>
                  <a:pt x="4229101" y="2299068"/>
                </a:lnTo>
                <a:lnTo>
                  <a:pt x="4225398" y="2300656"/>
                </a:lnTo>
                <a:lnTo>
                  <a:pt x="4211170" y="2304474"/>
                </a:lnTo>
                <a:lnTo>
                  <a:pt x="4243388" y="2306377"/>
                </a:lnTo>
                <a:lnTo>
                  <a:pt x="4262438" y="2306906"/>
                </a:lnTo>
                <a:lnTo>
                  <a:pt x="4284663" y="2313259"/>
                </a:lnTo>
                <a:lnTo>
                  <a:pt x="4293659" y="2317493"/>
                </a:lnTo>
                <a:lnTo>
                  <a:pt x="4295246" y="2320670"/>
                </a:lnTo>
                <a:lnTo>
                  <a:pt x="4296305" y="2323846"/>
                </a:lnTo>
                <a:lnTo>
                  <a:pt x="4291013" y="2329139"/>
                </a:lnTo>
                <a:lnTo>
                  <a:pt x="4271963" y="2334433"/>
                </a:lnTo>
                <a:lnTo>
                  <a:pt x="4253442" y="2334962"/>
                </a:lnTo>
                <a:lnTo>
                  <a:pt x="4176184" y="2334962"/>
                </a:lnTo>
                <a:lnTo>
                  <a:pt x="4103900" y="2332460"/>
                </a:lnTo>
                <a:lnTo>
                  <a:pt x="4095785" y="2334523"/>
                </a:lnTo>
                <a:lnTo>
                  <a:pt x="4096315" y="2334523"/>
                </a:lnTo>
                <a:lnTo>
                  <a:pt x="4098960" y="2335581"/>
                </a:lnTo>
                <a:lnTo>
                  <a:pt x="4097373" y="2338227"/>
                </a:lnTo>
                <a:lnTo>
                  <a:pt x="4094198" y="2339814"/>
                </a:lnTo>
                <a:lnTo>
                  <a:pt x="4090495" y="2339814"/>
                </a:lnTo>
                <a:lnTo>
                  <a:pt x="4087850" y="2338227"/>
                </a:lnTo>
                <a:lnTo>
                  <a:pt x="4089437" y="2335581"/>
                </a:lnTo>
                <a:lnTo>
                  <a:pt x="3968289" y="2364685"/>
                </a:lnTo>
                <a:lnTo>
                  <a:pt x="3934182" y="2371953"/>
                </a:lnTo>
                <a:lnTo>
                  <a:pt x="3970387" y="2375383"/>
                </a:lnTo>
                <a:lnTo>
                  <a:pt x="4073566" y="2359393"/>
                </a:lnTo>
                <a:lnTo>
                  <a:pt x="4097373" y="2348810"/>
                </a:lnTo>
                <a:lnTo>
                  <a:pt x="4100018" y="2348281"/>
                </a:lnTo>
                <a:lnTo>
                  <a:pt x="4103192" y="2349339"/>
                </a:lnTo>
                <a:lnTo>
                  <a:pt x="4103192" y="2350927"/>
                </a:lnTo>
                <a:lnTo>
                  <a:pt x="4101076" y="2353573"/>
                </a:lnTo>
                <a:lnTo>
                  <a:pt x="4094198" y="2356218"/>
                </a:lnTo>
                <a:lnTo>
                  <a:pt x="4104779" y="2355689"/>
                </a:lnTo>
                <a:lnTo>
                  <a:pt x="4120121" y="2360981"/>
                </a:lnTo>
                <a:lnTo>
                  <a:pt x="4122237" y="2366273"/>
                </a:lnTo>
                <a:lnTo>
                  <a:pt x="4121708" y="2373152"/>
                </a:lnTo>
                <a:lnTo>
                  <a:pt x="4108482" y="2384794"/>
                </a:lnTo>
                <a:lnTo>
                  <a:pt x="4105827" y="2385458"/>
                </a:lnTo>
                <a:lnTo>
                  <a:pt x="4130676" y="2386839"/>
                </a:lnTo>
                <a:lnTo>
                  <a:pt x="4138084" y="2387897"/>
                </a:lnTo>
                <a:lnTo>
                  <a:pt x="4142846" y="2390015"/>
                </a:lnTo>
                <a:lnTo>
                  <a:pt x="4142846" y="2392132"/>
                </a:lnTo>
                <a:lnTo>
                  <a:pt x="4137026" y="2393191"/>
                </a:lnTo>
                <a:lnTo>
                  <a:pt x="4070871" y="2393716"/>
                </a:lnTo>
                <a:lnTo>
                  <a:pt x="4038650" y="2401198"/>
                </a:lnTo>
                <a:lnTo>
                  <a:pt x="3977812" y="2411252"/>
                </a:lnTo>
                <a:lnTo>
                  <a:pt x="3965644" y="2414956"/>
                </a:lnTo>
                <a:lnTo>
                  <a:pt x="3952418" y="2420248"/>
                </a:lnTo>
                <a:lnTo>
                  <a:pt x="3999502" y="2416544"/>
                </a:lnTo>
                <a:lnTo>
                  <a:pt x="4094727" y="2405960"/>
                </a:lnTo>
                <a:lnTo>
                  <a:pt x="4142340" y="2398552"/>
                </a:lnTo>
                <a:lnTo>
                  <a:pt x="4146043" y="2397494"/>
                </a:lnTo>
                <a:lnTo>
                  <a:pt x="4151863" y="2399081"/>
                </a:lnTo>
                <a:lnTo>
                  <a:pt x="4153450" y="2401198"/>
                </a:lnTo>
                <a:lnTo>
                  <a:pt x="4153450" y="2403844"/>
                </a:lnTo>
                <a:lnTo>
                  <a:pt x="4149218" y="2408077"/>
                </a:lnTo>
                <a:lnTo>
                  <a:pt x="4144985" y="2409135"/>
                </a:lnTo>
                <a:lnTo>
                  <a:pt x="4104779" y="2422894"/>
                </a:lnTo>
                <a:lnTo>
                  <a:pt x="4022779" y="2445648"/>
                </a:lnTo>
                <a:lnTo>
                  <a:pt x="3998444" y="2451159"/>
                </a:lnTo>
                <a:lnTo>
                  <a:pt x="4037439" y="2454487"/>
                </a:lnTo>
                <a:lnTo>
                  <a:pt x="4061398" y="2447764"/>
                </a:lnTo>
                <a:lnTo>
                  <a:pt x="4065102" y="2447235"/>
                </a:lnTo>
                <a:lnTo>
                  <a:pt x="4067747" y="2449352"/>
                </a:lnTo>
                <a:lnTo>
                  <a:pt x="4067747" y="2451469"/>
                </a:lnTo>
                <a:lnTo>
                  <a:pt x="4062986" y="2453056"/>
                </a:lnTo>
                <a:lnTo>
                  <a:pt x="4053903" y="2455892"/>
                </a:lnTo>
                <a:lnTo>
                  <a:pt x="4199996" y="2468359"/>
                </a:lnTo>
                <a:lnTo>
                  <a:pt x="4312180" y="2474182"/>
                </a:lnTo>
                <a:lnTo>
                  <a:pt x="4320646" y="2474711"/>
                </a:lnTo>
                <a:lnTo>
                  <a:pt x="4322763" y="2476829"/>
                </a:lnTo>
                <a:lnTo>
                  <a:pt x="4320646" y="2479475"/>
                </a:lnTo>
                <a:lnTo>
                  <a:pt x="4312709" y="2480005"/>
                </a:lnTo>
                <a:lnTo>
                  <a:pt x="4177242" y="2473123"/>
                </a:lnTo>
                <a:lnTo>
                  <a:pt x="4082692" y="2464963"/>
                </a:lnTo>
                <a:lnTo>
                  <a:pt x="4083618" y="2466814"/>
                </a:lnTo>
                <a:lnTo>
                  <a:pt x="4080444" y="2468931"/>
                </a:lnTo>
                <a:lnTo>
                  <a:pt x="4062986" y="2475810"/>
                </a:lnTo>
                <a:lnTo>
                  <a:pt x="4047644" y="2484277"/>
                </a:lnTo>
                <a:lnTo>
                  <a:pt x="4046408" y="2484895"/>
                </a:lnTo>
                <a:lnTo>
                  <a:pt x="4048655" y="2485298"/>
                </a:lnTo>
                <a:lnTo>
                  <a:pt x="4069821" y="2493768"/>
                </a:lnTo>
                <a:lnTo>
                  <a:pt x="4076701" y="2499591"/>
                </a:lnTo>
                <a:lnTo>
                  <a:pt x="4076701" y="2502767"/>
                </a:lnTo>
                <a:lnTo>
                  <a:pt x="4075113" y="2505943"/>
                </a:lnTo>
                <a:lnTo>
                  <a:pt x="4065059" y="2510707"/>
                </a:lnTo>
                <a:lnTo>
                  <a:pt x="4040717" y="2513354"/>
                </a:lnTo>
                <a:lnTo>
                  <a:pt x="4018492" y="2512295"/>
                </a:lnTo>
                <a:lnTo>
                  <a:pt x="3992199" y="2509551"/>
                </a:lnTo>
                <a:lnTo>
                  <a:pt x="3957921" y="2520182"/>
                </a:lnTo>
                <a:lnTo>
                  <a:pt x="4003676" y="2528176"/>
                </a:lnTo>
                <a:lnTo>
                  <a:pt x="4097338" y="2540351"/>
                </a:lnTo>
                <a:lnTo>
                  <a:pt x="4104746" y="2541939"/>
                </a:lnTo>
                <a:lnTo>
                  <a:pt x="4115330" y="2545644"/>
                </a:lnTo>
                <a:lnTo>
                  <a:pt x="4116917" y="2547762"/>
                </a:lnTo>
                <a:lnTo>
                  <a:pt x="4115330" y="2550409"/>
                </a:lnTo>
                <a:lnTo>
                  <a:pt x="4104746" y="2551467"/>
                </a:lnTo>
                <a:lnTo>
                  <a:pt x="4097338" y="2551467"/>
                </a:lnTo>
                <a:lnTo>
                  <a:pt x="4013201" y="2547762"/>
                </a:lnTo>
                <a:lnTo>
                  <a:pt x="3892702" y="2536769"/>
                </a:lnTo>
                <a:lnTo>
                  <a:pt x="3855143" y="2545222"/>
                </a:lnTo>
                <a:lnTo>
                  <a:pt x="3917479" y="2551420"/>
                </a:lnTo>
                <a:lnTo>
                  <a:pt x="3922792" y="2549894"/>
                </a:lnTo>
                <a:lnTo>
                  <a:pt x="3926496" y="2548306"/>
                </a:lnTo>
                <a:lnTo>
                  <a:pt x="3930199" y="2549894"/>
                </a:lnTo>
                <a:lnTo>
                  <a:pt x="3931786" y="2551481"/>
                </a:lnTo>
                <a:lnTo>
                  <a:pt x="3929670" y="2553598"/>
                </a:lnTo>
                <a:lnTo>
                  <a:pt x="3928011" y="2554384"/>
                </a:lnTo>
                <a:lnTo>
                  <a:pt x="3929592" y="2555702"/>
                </a:lnTo>
                <a:lnTo>
                  <a:pt x="3927476" y="2557819"/>
                </a:lnTo>
                <a:lnTo>
                  <a:pt x="3920760" y="2557819"/>
                </a:lnTo>
                <a:lnTo>
                  <a:pt x="3888360" y="2573171"/>
                </a:lnTo>
                <a:lnTo>
                  <a:pt x="3899959" y="2573171"/>
                </a:lnTo>
                <a:lnTo>
                  <a:pt x="3937001" y="2573700"/>
                </a:lnTo>
                <a:lnTo>
                  <a:pt x="3945467" y="2574759"/>
                </a:lnTo>
                <a:lnTo>
                  <a:pt x="3950759" y="2577405"/>
                </a:lnTo>
                <a:lnTo>
                  <a:pt x="3951817" y="2578994"/>
                </a:lnTo>
                <a:lnTo>
                  <a:pt x="3943880" y="2580052"/>
                </a:lnTo>
                <a:lnTo>
                  <a:pt x="3907367" y="2578994"/>
                </a:lnTo>
                <a:lnTo>
                  <a:pt x="3874030" y="2580052"/>
                </a:lnTo>
                <a:lnTo>
                  <a:pt x="3873887" y="2580028"/>
                </a:lnTo>
                <a:lnTo>
                  <a:pt x="3869360" y="2582173"/>
                </a:lnTo>
                <a:lnTo>
                  <a:pt x="3780483" y="2622919"/>
                </a:lnTo>
                <a:lnTo>
                  <a:pt x="3743051" y="2635601"/>
                </a:lnTo>
                <a:lnTo>
                  <a:pt x="3845428" y="2637470"/>
                </a:lnTo>
                <a:lnTo>
                  <a:pt x="3917414" y="2643295"/>
                </a:lnTo>
                <a:lnTo>
                  <a:pt x="3927471" y="2644354"/>
                </a:lnTo>
                <a:lnTo>
                  <a:pt x="3941233" y="2652297"/>
                </a:lnTo>
                <a:lnTo>
                  <a:pt x="3943350" y="2658122"/>
                </a:lnTo>
                <a:lnTo>
                  <a:pt x="3942821" y="2663947"/>
                </a:lnTo>
                <a:lnTo>
                  <a:pt x="3930647" y="2671360"/>
                </a:lnTo>
                <a:lnTo>
                  <a:pt x="3920590" y="2671360"/>
                </a:lnTo>
                <a:lnTo>
                  <a:pt x="3842781" y="2672949"/>
                </a:lnTo>
                <a:lnTo>
                  <a:pt x="3686106" y="2672419"/>
                </a:lnTo>
                <a:lnTo>
                  <a:pt x="3606690" y="2668433"/>
                </a:lnTo>
                <a:lnTo>
                  <a:pt x="3593735" y="2671073"/>
                </a:lnTo>
                <a:lnTo>
                  <a:pt x="3532137" y="2679848"/>
                </a:lnTo>
                <a:lnTo>
                  <a:pt x="3591359" y="2694660"/>
                </a:lnTo>
                <a:lnTo>
                  <a:pt x="3663875" y="2717960"/>
                </a:lnTo>
                <a:lnTo>
                  <a:pt x="3759151" y="2721666"/>
                </a:lnTo>
                <a:lnTo>
                  <a:pt x="3854956" y="2725903"/>
                </a:lnTo>
                <a:lnTo>
                  <a:pt x="3858661" y="2725903"/>
                </a:lnTo>
                <a:lnTo>
                  <a:pt x="3861307" y="2728021"/>
                </a:lnTo>
                <a:lnTo>
                  <a:pt x="3861307" y="2730139"/>
                </a:lnTo>
                <a:lnTo>
                  <a:pt x="3857602" y="2731198"/>
                </a:lnTo>
                <a:lnTo>
                  <a:pt x="3790380" y="2737023"/>
                </a:lnTo>
                <a:lnTo>
                  <a:pt x="3721040" y="2738612"/>
                </a:lnTo>
                <a:lnTo>
                  <a:pt x="3725275" y="2743377"/>
                </a:lnTo>
                <a:lnTo>
                  <a:pt x="3730039" y="2752909"/>
                </a:lnTo>
                <a:lnTo>
                  <a:pt x="3729509" y="2758734"/>
                </a:lnTo>
                <a:lnTo>
                  <a:pt x="3727921" y="2764029"/>
                </a:lnTo>
                <a:lnTo>
                  <a:pt x="3719452" y="2771443"/>
                </a:lnTo>
                <a:lnTo>
                  <a:pt x="3712571" y="2774620"/>
                </a:lnTo>
                <a:lnTo>
                  <a:pt x="3743801" y="2778856"/>
                </a:lnTo>
                <a:lnTo>
                  <a:pt x="3748564" y="2779916"/>
                </a:lnTo>
                <a:lnTo>
                  <a:pt x="3753857" y="2784681"/>
                </a:lnTo>
                <a:lnTo>
                  <a:pt x="3753857" y="2786800"/>
                </a:lnTo>
                <a:lnTo>
                  <a:pt x="3752799" y="2788918"/>
                </a:lnTo>
                <a:lnTo>
                  <a:pt x="3745918" y="2792095"/>
                </a:lnTo>
                <a:lnTo>
                  <a:pt x="3742213" y="2792095"/>
                </a:lnTo>
                <a:lnTo>
                  <a:pt x="3679225" y="2783093"/>
                </a:lnTo>
                <a:lnTo>
                  <a:pt x="3615708" y="2773561"/>
                </a:lnTo>
                <a:lnTo>
                  <a:pt x="3539487" y="2768266"/>
                </a:lnTo>
                <a:lnTo>
                  <a:pt x="3462737" y="2760852"/>
                </a:lnTo>
                <a:lnTo>
                  <a:pt x="3470677" y="2769854"/>
                </a:lnTo>
                <a:lnTo>
                  <a:pt x="3474911" y="2780445"/>
                </a:lnTo>
                <a:lnTo>
                  <a:pt x="3498201" y="2783622"/>
                </a:lnTo>
                <a:lnTo>
                  <a:pt x="3608297" y="2785740"/>
                </a:lnTo>
                <a:lnTo>
                  <a:pt x="3829019" y="2798979"/>
                </a:lnTo>
                <a:lnTo>
                  <a:pt x="3939645" y="2811158"/>
                </a:lnTo>
                <a:lnTo>
                  <a:pt x="3944409" y="2811688"/>
                </a:lnTo>
                <a:lnTo>
                  <a:pt x="3944938" y="2814865"/>
                </a:lnTo>
                <a:lnTo>
                  <a:pt x="3943350" y="2816454"/>
                </a:lnTo>
                <a:lnTo>
                  <a:pt x="3939645" y="2816983"/>
                </a:lnTo>
                <a:lnTo>
                  <a:pt x="3872423" y="2809570"/>
                </a:lnTo>
                <a:lnTo>
                  <a:pt x="3806259" y="2803745"/>
                </a:lnTo>
                <a:lnTo>
                  <a:pt x="3807847" y="2805863"/>
                </a:lnTo>
                <a:lnTo>
                  <a:pt x="3806259" y="2807981"/>
                </a:lnTo>
                <a:lnTo>
                  <a:pt x="3802554" y="2807981"/>
                </a:lnTo>
                <a:lnTo>
                  <a:pt x="3798849" y="2807452"/>
                </a:lnTo>
                <a:lnTo>
                  <a:pt x="3797261" y="2804804"/>
                </a:lnTo>
                <a:lnTo>
                  <a:pt x="3799378" y="2802686"/>
                </a:lnTo>
                <a:lnTo>
                  <a:pt x="3674461" y="2794213"/>
                </a:lnTo>
                <a:lnTo>
                  <a:pt x="3551132" y="2790506"/>
                </a:lnTo>
                <a:lnTo>
                  <a:pt x="3663875" y="2804274"/>
                </a:lnTo>
                <a:lnTo>
                  <a:pt x="3776618" y="2821220"/>
                </a:lnTo>
                <a:lnTo>
                  <a:pt x="3802554" y="2816983"/>
                </a:lnTo>
                <a:lnTo>
                  <a:pt x="3806259" y="2818042"/>
                </a:lnTo>
                <a:lnTo>
                  <a:pt x="3808376" y="2820160"/>
                </a:lnTo>
                <a:lnTo>
                  <a:pt x="3807847" y="2822808"/>
                </a:lnTo>
                <a:lnTo>
                  <a:pt x="3804671" y="2823338"/>
                </a:lnTo>
                <a:lnTo>
                  <a:pt x="3797261" y="2823867"/>
                </a:lnTo>
                <a:lnTo>
                  <a:pt x="3807847" y="2826515"/>
                </a:lnTo>
                <a:lnTo>
                  <a:pt x="3820021" y="2836047"/>
                </a:lnTo>
                <a:lnTo>
                  <a:pt x="3820550" y="2842401"/>
                </a:lnTo>
                <a:lnTo>
                  <a:pt x="3817904" y="2848226"/>
                </a:lnTo>
                <a:lnTo>
                  <a:pt x="3801495" y="2855110"/>
                </a:lnTo>
                <a:lnTo>
                  <a:pt x="3790909" y="2854580"/>
                </a:lnTo>
                <a:lnTo>
                  <a:pt x="3731097" y="2849815"/>
                </a:lnTo>
                <a:lnTo>
                  <a:pt x="3671285" y="2842931"/>
                </a:lnTo>
                <a:lnTo>
                  <a:pt x="3658582" y="2842931"/>
                </a:lnTo>
                <a:lnTo>
                  <a:pt x="3644820" y="2845578"/>
                </a:lnTo>
                <a:lnTo>
                  <a:pt x="3828490" y="2879998"/>
                </a:lnTo>
                <a:lnTo>
                  <a:pt x="3832195" y="2879998"/>
                </a:lnTo>
                <a:lnTo>
                  <a:pt x="3837488" y="2883705"/>
                </a:lnTo>
                <a:lnTo>
                  <a:pt x="3837488" y="2885823"/>
                </a:lnTo>
                <a:lnTo>
                  <a:pt x="3836959" y="2887941"/>
                </a:lnTo>
                <a:lnTo>
                  <a:pt x="3831666" y="2890589"/>
                </a:lnTo>
                <a:lnTo>
                  <a:pt x="3827431" y="2890589"/>
                </a:lnTo>
                <a:lnTo>
                  <a:pt x="3745389" y="2889530"/>
                </a:lnTo>
                <a:lnTo>
                  <a:pt x="3578127" y="2881057"/>
                </a:lnTo>
                <a:lnTo>
                  <a:pt x="3495025" y="2873114"/>
                </a:lnTo>
                <a:lnTo>
                  <a:pt x="3437860" y="2884235"/>
                </a:lnTo>
                <a:lnTo>
                  <a:pt x="3379636" y="2894296"/>
                </a:lnTo>
                <a:lnTo>
                  <a:pt x="3387046" y="2895885"/>
                </a:lnTo>
                <a:lnTo>
                  <a:pt x="3393927" y="2897473"/>
                </a:lnTo>
                <a:lnTo>
                  <a:pt x="3437860" y="2903298"/>
                </a:lnTo>
                <a:lnTo>
                  <a:pt x="3525196" y="2905416"/>
                </a:lnTo>
                <a:lnTo>
                  <a:pt x="3609885" y="2901709"/>
                </a:lnTo>
                <a:lnTo>
                  <a:pt x="3695104" y="2899591"/>
                </a:lnTo>
                <a:lnTo>
                  <a:pt x="3739037" y="2901180"/>
                </a:lnTo>
                <a:lnTo>
                  <a:pt x="3743271" y="2901709"/>
                </a:lnTo>
                <a:lnTo>
                  <a:pt x="3744330" y="2904357"/>
                </a:lnTo>
                <a:lnTo>
                  <a:pt x="3743271" y="2906475"/>
                </a:lnTo>
                <a:lnTo>
                  <a:pt x="3739037" y="2906475"/>
                </a:lnTo>
                <a:lnTo>
                  <a:pt x="3654347" y="2908064"/>
                </a:lnTo>
                <a:lnTo>
                  <a:pt x="3570716" y="2911771"/>
                </a:lnTo>
                <a:lnTo>
                  <a:pt x="3499789" y="2912300"/>
                </a:lnTo>
                <a:lnTo>
                  <a:pt x="3432037" y="2914948"/>
                </a:lnTo>
                <a:lnTo>
                  <a:pt x="3499260" y="2920773"/>
                </a:lnTo>
                <a:lnTo>
                  <a:pt x="3631587" y="2923950"/>
                </a:lnTo>
                <a:lnTo>
                  <a:pt x="3698280" y="2926068"/>
                </a:lnTo>
                <a:lnTo>
                  <a:pt x="3704102" y="2926068"/>
                </a:lnTo>
                <a:lnTo>
                  <a:pt x="3708866" y="2928716"/>
                </a:lnTo>
                <a:lnTo>
                  <a:pt x="3709395" y="2927657"/>
                </a:lnTo>
                <a:lnTo>
                  <a:pt x="3710983" y="2927127"/>
                </a:lnTo>
                <a:lnTo>
                  <a:pt x="3728451" y="2923421"/>
                </a:lnTo>
                <a:lnTo>
                  <a:pt x="3747506" y="2921832"/>
                </a:lnTo>
                <a:lnTo>
                  <a:pt x="3751211" y="2921832"/>
                </a:lnTo>
                <a:lnTo>
                  <a:pt x="3753857" y="2923950"/>
                </a:lnTo>
                <a:lnTo>
                  <a:pt x="3753857" y="2926068"/>
                </a:lnTo>
                <a:lnTo>
                  <a:pt x="3750682" y="2927127"/>
                </a:lnTo>
                <a:lnTo>
                  <a:pt x="3732156" y="2928716"/>
                </a:lnTo>
                <a:lnTo>
                  <a:pt x="3715747" y="2932423"/>
                </a:lnTo>
                <a:lnTo>
                  <a:pt x="3712571" y="2932423"/>
                </a:lnTo>
                <a:lnTo>
                  <a:pt x="3710454" y="2931364"/>
                </a:lnTo>
                <a:lnTo>
                  <a:pt x="3709395" y="2935600"/>
                </a:lnTo>
                <a:lnTo>
                  <a:pt x="3703573" y="2936659"/>
                </a:lnTo>
                <a:lnTo>
                  <a:pt x="3669697" y="2940895"/>
                </a:lnTo>
                <a:lnTo>
                  <a:pt x="3601946" y="2943543"/>
                </a:lnTo>
                <a:lnTo>
                  <a:pt x="3499260" y="2942484"/>
                </a:lnTo>
                <a:lnTo>
                  <a:pt x="3429920" y="2939836"/>
                </a:lnTo>
                <a:lnTo>
                  <a:pt x="3428332" y="2942484"/>
                </a:lnTo>
                <a:lnTo>
                  <a:pt x="3425156" y="2945132"/>
                </a:lnTo>
                <a:lnTo>
                  <a:pt x="3418805" y="2948309"/>
                </a:lnTo>
                <a:lnTo>
                  <a:pt x="3401337" y="2950427"/>
                </a:lnTo>
                <a:lnTo>
                  <a:pt x="3391810" y="2948309"/>
                </a:lnTo>
                <a:lnTo>
                  <a:pt x="3382282" y="2945132"/>
                </a:lnTo>
                <a:lnTo>
                  <a:pt x="3323529" y="2930305"/>
                </a:lnTo>
                <a:lnTo>
                  <a:pt x="3265305" y="2913889"/>
                </a:lnTo>
                <a:lnTo>
                  <a:pt x="3252072" y="2916537"/>
                </a:lnTo>
                <a:lnTo>
                  <a:pt x="3236722" y="2914948"/>
                </a:lnTo>
                <a:lnTo>
                  <a:pt x="3224549" y="2915430"/>
                </a:lnTo>
                <a:lnTo>
                  <a:pt x="3225800" y="2916565"/>
                </a:lnTo>
                <a:lnTo>
                  <a:pt x="3224068" y="2920839"/>
                </a:lnTo>
                <a:lnTo>
                  <a:pt x="3221759" y="2916565"/>
                </a:lnTo>
                <a:lnTo>
                  <a:pt x="3221130" y="2915566"/>
                </a:lnTo>
                <a:lnTo>
                  <a:pt x="3217069" y="2915727"/>
                </a:lnTo>
                <a:lnTo>
                  <a:pt x="3215218" y="2921897"/>
                </a:lnTo>
                <a:lnTo>
                  <a:pt x="3215747" y="2931422"/>
                </a:lnTo>
                <a:lnTo>
                  <a:pt x="3210455" y="2939360"/>
                </a:lnTo>
                <a:lnTo>
                  <a:pt x="3209556" y="2941713"/>
                </a:lnTo>
                <a:lnTo>
                  <a:pt x="3221540" y="2947759"/>
                </a:lnTo>
                <a:lnTo>
                  <a:pt x="3234685" y="2955071"/>
                </a:lnTo>
                <a:lnTo>
                  <a:pt x="3239898" y="2955722"/>
                </a:lnTo>
                <a:lnTo>
                  <a:pt x="3339938" y="2964195"/>
                </a:lnTo>
                <a:lnTo>
                  <a:pt x="3487615" y="2966843"/>
                </a:lnTo>
                <a:lnTo>
                  <a:pt x="3584478" y="2962606"/>
                </a:lnTo>
                <a:lnTo>
                  <a:pt x="3588184" y="2962606"/>
                </a:lnTo>
                <a:lnTo>
                  <a:pt x="3591889" y="2964195"/>
                </a:lnTo>
                <a:lnTo>
                  <a:pt x="3592947" y="2966843"/>
                </a:lnTo>
                <a:lnTo>
                  <a:pt x="3589772" y="2968431"/>
                </a:lnTo>
                <a:lnTo>
                  <a:pt x="3528901" y="2981670"/>
                </a:lnTo>
                <a:lnTo>
                  <a:pt x="3437330" y="3001792"/>
                </a:lnTo>
                <a:lnTo>
                  <a:pt x="3373284" y="3011853"/>
                </a:lnTo>
                <a:lnTo>
                  <a:pt x="3338350" y="3012913"/>
                </a:lnTo>
                <a:lnTo>
                  <a:pt x="3330437" y="3013065"/>
                </a:lnTo>
                <a:lnTo>
                  <a:pt x="3336926" y="3020276"/>
                </a:lnTo>
                <a:lnTo>
                  <a:pt x="3336926" y="3027157"/>
                </a:lnTo>
                <a:lnTo>
                  <a:pt x="3335868" y="3029275"/>
                </a:lnTo>
                <a:lnTo>
                  <a:pt x="3330045" y="3032450"/>
                </a:lnTo>
                <a:lnTo>
                  <a:pt x="3315754" y="3031392"/>
                </a:lnTo>
                <a:lnTo>
                  <a:pt x="3303581" y="3026099"/>
                </a:lnTo>
                <a:lnTo>
                  <a:pt x="3278011" y="3014073"/>
                </a:lnTo>
                <a:lnTo>
                  <a:pt x="3269227" y="3014242"/>
                </a:lnTo>
                <a:lnTo>
                  <a:pt x="3319113" y="3042790"/>
                </a:lnTo>
                <a:lnTo>
                  <a:pt x="3321231" y="3045967"/>
                </a:lnTo>
                <a:lnTo>
                  <a:pt x="3320702" y="3050203"/>
                </a:lnTo>
                <a:lnTo>
                  <a:pt x="3317523" y="3053380"/>
                </a:lnTo>
                <a:lnTo>
                  <a:pt x="3313816" y="3052851"/>
                </a:lnTo>
                <a:lnTo>
                  <a:pt x="3284682" y="3041201"/>
                </a:lnTo>
                <a:lnTo>
                  <a:pt x="3229063" y="3014726"/>
                </a:lnTo>
                <a:lnTo>
                  <a:pt x="3228022" y="3014145"/>
                </a:lnTo>
                <a:lnTo>
                  <a:pt x="3216791" y="3014001"/>
                </a:lnTo>
                <a:lnTo>
                  <a:pt x="3239657" y="3035906"/>
                </a:lnTo>
                <a:lnTo>
                  <a:pt x="3279915" y="3068736"/>
                </a:lnTo>
                <a:lnTo>
                  <a:pt x="3291568" y="3075620"/>
                </a:lnTo>
                <a:lnTo>
                  <a:pt x="3296865" y="3079326"/>
                </a:lnTo>
                <a:lnTo>
                  <a:pt x="3301632" y="3084092"/>
                </a:lnTo>
                <a:lnTo>
                  <a:pt x="3328118" y="3103154"/>
                </a:lnTo>
                <a:lnTo>
                  <a:pt x="3382147" y="3138631"/>
                </a:lnTo>
                <a:lnTo>
                  <a:pt x="3412870" y="3153458"/>
                </a:lnTo>
                <a:lnTo>
                  <a:pt x="3463721" y="3174638"/>
                </a:lnTo>
                <a:lnTo>
                  <a:pt x="3515632" y="3191583"/>
                </a:lnTo>
                <a:lnTo>
                  <a:pt x="3553771" y="3202702"/>
                </a:lnTo>
                <a:lnTo>
                  <a:pt x="3624221" y="3226530"/>
                </a:lnTo>
                <a:lnTo>
                  <a:pt x="3657593" y="3242416"/>
                </a:lnTo>
                <a:lnTo>
                  <a:pt x="3661301" y="3245063"/>
                </a:lnTo>
                <a:lnTo>
                  <a:pt x="3665538" y="3254065"/>
                </a:lnTo>
                <a:lnTo>
                  <a:pt x="3663949" y="3259890"/>
                </a:lnTo>
                <a:lnTo>
                  <a:pt x="3660771" y="3264655"/>
                </a:lnTo>
                <a:lnTo>
                  <a:pt x="3651766" y="3269950"/>
                </a:lnTo>
                <a:lnTo>
                  <a:pt x="3646469" y="3269421"/>
                </a:lnTo>
                <a:lnTo>
                  <a:pt x="3608330" y="3258831"/>
                </a:lnTo>
                <a:lnTo>
                  <a:pt x="3529405" y="3233943"/>
                </a:lnTo>
                <a:lnTo>
                  <a:pt x="3452598" y="3203761"/>
                </a:lnTo>
                <a:lnTo>
                  <a:pt x="3378439" y="3164048"/>
                </a:lnTo>
                <a:lnTo>
                  <a:pt x="3342420" y="3139690"/>
                </a:lnTo>
                <a:lnTo>
                  <a:pt x="3312756" y="3117451"/>
                </a:lnTo>
                <a:lnTo>
                  <a:pt x="3312226" y="3118510"/>
                </a:lnTo>
                <a:lnTo>
                  <a:pt x="3311167" y="3119569"/>
                </a:lnTo>
                <a:lnTo>
                  <a:pt x="3307459" y="3124335"/>
                </a:lnTo>
                <a:lnTo>
                  <a:pt x="3302162" y="3127512"/>
                </a:lnTo>
                <a:lnTo>
                  <a:pt x="3318053" y="3141279"/>
                </a:lnTo>
                <a:lnTo>
                  <a:pt x="3334474" y="3155576"/>
                </a:lnTo>
                <a:lnTo>
                  <a:pt x="3362548" y="3166166"/>
                </a:lnTo>
                <a:lnTo>
                  <a:pt x="3416048" y="3192112"/>
                </a:lnTo>
                <a:lnTo>
                  <a:pt x="3440944" y="3210645"/>
                </a:lnTo>
                <a:lnTo>
                  <a:pt x="3471667" y="3239768"/>
                </a:lnTo>
                <a:lnTo>
                  <a:pt x="3497622" y="3271009"/>
                </a:lnTo>
                <a:lnTo>
                  <a:pt x="3544766" y="3289013"/>
                </a:lnTo>
                <a:lnTo>
                  <a:pt x="3591380" y="3307546"/>
                </a:lnTo>
                <a:lnTo>
                  <a:pt x="3592969" y="3308075"/>
                </a:lnTo>
                <a:lnTo>
                  <a:pt x="3592969" y="3310193"/>
                </a:lnTo>
                <a:lnTo>
                  <a:pt x="3591910" y="3311782"/>
                </a:lnTo>
                <a:lnTo>
                  <a:pt x="3589791" y="3312841"/>
                </a:lnTo>
                <a:lnTo>
                  <a:pt x="3553241" y="3307546"/>
                </a:lnTo>
                <a:lnTo>
                  <a:pt x="3517221" y="3298014"/>
                </a:lnTo>
                <a:lnTo>
                  <a:pt x="3517221" y="3307546"/>
                </a:lnTo>
                <a:lnTo>
                  <a:pt x="3512984" y="3316547"/>
                </a:lnTo>
                <a:lnTo>
                  <a:pt x="3506627" y="3325019"/>
                </a:lnTo>
                <a:lnTo>
                  <a:pt x="3497622" y="3328726"/>
                </a:lnTo>
                <a:lnTo>
                  <a:pt x="3511395" y="3337198"/>
                </a:lnTo>
                <a:lnTo>
                  <a:pt x="3514043" y="3340905"/>
                </a:lnTo>
                <a:lnTo>
                  <a:pt x="3512984" y="3345670"/>
                </a:lnTo>
                <a:lnTo>
                  <a:pt x="3508746" y="3349377"/>
                </a:lnTo>
                <a:lnTo>
                  <a:pt x="3504509" y="3348318"/>
                </a:lnTo>
                <a:lnTo>
                  <a:pt x="3475905" y="3330844"/>
                </a:lnTo>
                <a:lnTo>
                  <a:pt x="3447830" y="3312841"/>
                </a:lnTo>
                <a:lnTo>
                  <a:pt x="3410751" y="3295896"/>
                </a:lnTo>
                <a:lnTo>
                  <a:pt x="3373672" y="3277893"/>
                </a:lnTo>
                <a:lnTo>
                  <a:pt x="3373672" y="3286895"/>
                </a:lnTo>
                <a:lnTo>
                  <a:pt x="3371023" y="3296955"/>
                </a:lnTo>
                <a:lnTo>
                  <a:pt x="3381618" y="3302780"/>
                </a:lnTo>
                <a:lnTo>
                  <a:pt x="3437766" y="3321842"/>
                </a:lnTo>
                <a:lnTo>
                  <a:pt x="3545825" y="3368969"/>
                </a:lnTo>
                <a:lnTo>
                  <a:pt x="3596677" y="3397562"/>
                </a:lnTo>
                <a:lnTo>
                  <a:pt x="3598796" y="3398621"/>
                </a:lnTo>
                <a:lnTo>
                  <a:pt x="3598266" y="3401798"/>
                </a:lnTo>
                <a:lnTo>
                  <a:pt x="3596677" y="3403387"/>
                </a:lnTo>
                <a:lnTo>
                  <a:pt x="3594558" y="3402858"/>
                </a:lnTo>
                <a:lnTo>
                  <a:pt x="3563835" y="3385384"/>
                </a:lnTo>
                <a:lnTo>
                  <a:pt x="3532533" y="3369217"/>
                </a:lnTo>
                <a:lnTo>
                  <a:pt x="3532583" y="3368969"/>
                </a:lnTo>
                <a:lnTo>
                  <a:pt x="3532053" y="3368969"/>
                </a:lnTo>
                <a:lnTo>
                  <a:pt x="3532533" y="3369217"/>
                </a:lnTo>
                <a:lnTo>
                  <a:pt x="3532053" y="3371616"/>
                </a:lnTo>
                <a:lnTo>
                  <a:pt x="3530464" y="3372675"/>
                </a:lnTo>
                <a:lnTo>
                  <a:pt x="3527815" y="3372675"/>
                </a:lnTo>
                <a:lnTo>
                  <a:pt x="3527286" y="3371616"/>
                </a:lnTo>
                <a:lnTo>
                  <a:pt x="3527286" y="3368969"/>
                </a:lnTo>
                <a:lnTo>
                  <a:pt x="3528875" y="3367380"/>
                </a:lnTo>
                <a:lnTo>
                  <a:pt x="3499212" y="3353083"/>
                </a:lnTo>
                <a:lnTo>
                  <a:pt x="3437766" y="3328196"/>
                </a:lnTo>
                <a:lnTo>
                  <a:pt x="3405984" y="3317077"/>
                </a:lnTo>
                <a:lnTo>
                  <a:pt x="3458424" y="3347259"/>
                </a:lnTo>
                <a:lnTo>
                  <a:pt x="3509806" y="3379559"/>
                </a:lnTo>
                <a:lnTo>
                  <a:pt x="3524108" y="3381148"/>
                </a:lnTo>
                <a:lnTo>
                  <a:pt x="3525697" y="3382207"/>
                </a:lnTo>
                <a:lnTo>
                  <a:pt x="3525697" y="3384325"/>
                </a:lnTo>
                <a:lnTo>
                  <a:pt x="3525167" y="3386443"/>
                </a:lnTo>
                <a:lnTo>
                  <a:pt x="3522518" y="3386443"/>
                </a:lnTo>
                <a:lnTo>
                  <a:pt x="3518811" y="3385913"/>
                </a:lnTo>
                <a:lnTo>
                  <a:pt x="3522518" y="3389620"/>
                </a:lnTo>
                <a:lnTo>
                  <a:pt x="3525167" y="3401269"/>
                </a:lnTo>
                <a:lnTo>
                  <a:pt x="3522518" y="3406564"/>
                </a:lnTo>
                <a:lnTo>
                  <a:pt x="3518811" y="3411859"/>
                </a:lnTo>
                <a:lnTo>
                  <a:pt x="3507687" y="3415036"/>
                </a:lnTo>
                <a:lnTo>
                  <a:pt x="3501860" y="3412389"/>
                </a:lnTo>
                <a:lnTo>
                  <a:pt x="3473256" y="3398092"/>
                </a:lnTo>
                <a:lnTo>
                  <a:pt x="3444652" y="3382736"/>
                </a:lnTo>
                <a:lnTo>
                  <a:pt x="3437766" y="3380618"/>
                </a:lnTo>
                <a:lnTo>
                  <a:pt x="3430350" y="3379559"/>
                </a:lnTo>
                <a:lnTo>
                  <a:pt x="3510335" y="3440982"/>
                </a:lnTo>
                <a:lnTo>
                  <a:pt x="3513514" y="3443630"/>
                </a:lnTo>
                <a:lnTo>
                  <a:pt x="3512984" y="3448395"/>
                </a:lnTo>
                <a:lnTo>
                  <a:pt x="3509806" y="3451573"/>
                </a:lnTo>
                <a:lnTo>
                  <a:pt x="3506098" y="3450514"/>
                </a:lnTo>
                <a:lnTo>
                  <a:pt x="3462662" y="3436217"/>
                </a:lnTo>
                <a:lnTo>
                  <a:pt x="3379499" y="3401269"/>
                </a:lnTo>
                <a:lnTo>
                  <a:pt x="3338712" y="3380618"/>
                </a:lnTo>
                <a:lnTo>
                  <a:pt x="3311056" y="3381031"/>
                </a:lnTo>
                <a:lnTo>
                  <a:pt x="3322639" y="3389496"/>
                </a:lnTo>
                <a:lnTo>
                  <a:pt x="3348568" y="3411726"/>
                </a:lnTo>
                <a:lnTo>
                  <a:pt x="3362855" y="3417548"/>
                </a:lnTo>
                <a:lnTo>
                  <a:pt x="3364510" y="3419598"/>
                </a:lnTo>
                <a:lnTo>
                  <a:pt x="3386385" y="3424567"/>
                </a:lnTo>
                <a:lnTo>
                  <a:pt x="3431939" y="3436746"/>
                </a:lnTo>
                <a:lnTo>
                  <a:pt x="3454717" y="3445218"/>
                </a:lnTo>
                <a:lnTo>
                  <a:pt x="3456306" y="3446807"/>
                </a:lnTo>
                <a:lnTo>
                  <a:pt x="3455776" y="3448925"/>
                </a:lnTo>
                <a:lnTo>
                  <a:pt x="3454717" y="3450514"/>
                </a:lnTo>
                <a:lnTo>
                  <a:pt x="3452598" y="3450514"/>
                </a:lnTo>
                <a:lnTo>
                  <a:pt x="3407573" y="3436746"/>
                </a:lnTo>
                <a:lnTo>
                  <a:pt x="3372581" y="3429591"/>
                </a:lnTo>
                <a:lnTo>
                  <a:pt x="3373968" y="3431310"/>
                </a:lnTo>
                <a:lnTo>
                  <a:pt x="3389314" y="3444542"/>
                </a:lnTo>
                <a:lnTo>
                  <a:pt x="3368187" y="3428693"/>
                </a:lnTo>
                <a:lnTo>
                  <a:pt x="3360959" y="3427215"/>
                </a:lnTo>
                <a:lnTo>
                  <a:pt x="3322821" y="3415566"/>
                </a:lnTo>
                <a:lnTo>
                  <a:pt x="3285212" y="3407094"/>
                </a:lnTo>
                <a:lnTo>
                  <a:pt x="3308751" y="3418859"/>
                </a:lnTo>
                <a:lnTo>
                  <a:pt x="3309938" y="3417198"/>
                </a:lnTo>
                <a:lnTo>
                  <a:pt x="3310467" y="3412964"/>
                </a:lnTo>
                <a:lnTo>
                  <a:pt x="3321051" y="3418256"/>
                </a:lnTo>
                <a:lnTo>
                  <a:pt x="3330047" y="3419314"/>
                </a:lnTo>
                <a:lnTo>
                  <a:pt x="3328988" y="3421431"/>
                </a:lnTo>
                <a:lnTo>
                  <a:pt x="3334137" y="3429154"/>
                </a:lnTo>
                <a:lnTo>
                  <a:pt x="3387444" y="3447866"/>
                </a:lnTo>
                <a:lnTo>
                  <a:pt x="3421875" y="3460574"/>
                </a:lnTo>
                <a:lnTo>
                  <a:pt x="3425053" y="3462163"/>
                </a:lnTo>
                <a:lnTo>
                  <a:pt x="3425583" y="3465340"/>
                </a:lnTo>
                <a:lnTo>
                  <a:pt x="3427172" y="3463751"/>
                </a:lnTo>
                <a:lnTo>
                  <a:pt x="3428231" y="3463751"/>
                </a:lnTo>
                <a:lnTo>
                  <a:pt x="3439355" y="3463751"/>
                </a:lnTo>
                <a:lnTo>
                  <a:pt x="3450479" y="3465340"/>
                </a:lnTo>
                <a:lnTo>
                  <a:pt x="3451538" y="3465869"/>
                </a:lnTo>
                <a:lnTo>
                  <a:pt x="3452598" y="3467987"/>
                </a:lnTo>
                <a:lnTo>
                  <a:pt x="3451538" y="3469576"/>
                </a:lnTo>
                <a:lnTo>
                  <a:pt x="3448890" y="3470635"/>
                </a:lnTo>
                <a:lnTo>
                  <a:pt x="3438825" y="3469046"/>
                </a:lnTo>
                <a:lnTo>
                  <a:pt x="3428231" y="3469576"/>
                </a:lnTo>
                <a:lnTo>
                  <a:pt x="3426642" y="3469046"/>
                </a:lnTo>
                <a:lnTo>
                  <a:pt x="3425583" y="3467458"/>
                </a:lnTo>
                <a:lnTo>
                  <a:pt x="3423464" y="3470635"/>
                </a:lnTo>
                <a:lnTo>
                  <a:pt x="3419756" y="3471164"/>
                </a:lnTo>
                <a:lnTo>
                  <a:pt x="3400687" y="3469046"/>
                </a:lnTo>
                <a:lnTo>
                  <a:pt x="3363078" y="3460045"/>
                </a:lnTo>
                <a:lnTo>
                  <a:pt x="3357563" y="3458279"/>
                </a:lnTo>
                <a:lnTo>
                  <a:pt x="3357563" y="3461118"/>
                </a:lnTo>
                <a:lnTo>
                  <a:pt x="3361267" y="3467998"/>
                </a:lnTo>
                <a:lnTo>
                  <a:pt x="3366030" y="3471702"/>
                </a:lnTo>
                <a:lnTo>
                  <a:pt x="3368147" y="3481756"/>
                </a:lnTo>
                <a:lnTo>
                  <a:pt x="3379259" y="3500277"/>
                </a:lnTo>
                <a:lnTo>
                  <a:pt x="3379788" y="3508214"/>
                </a:lnTo>
                <a:lnTo>
                  <a:pt x="3372380" y="3502393"/>
                </a:lnTo>
                <a:lnTo>
                  <a:pt x="3369205" y="3502923"/>
                </a:lnTo>
                <a:lnTo>
                  <a:pt x="3348567" y="3489164"/>
                </a:lnTo>
                <a:lnTo>
                  <a:pt x="3337787" y="3479949"/>
                </a:lnTo>
                <a:lnTo>
                  <a:pt x="3305870" y="3481225"/>
                </a:lnTo>
                <a:lnTo>
                  <a:pt x="3247073" y="3484402"/>
                </a:lnTo>
                <a:lnTo>
                  <a:pt x="3246768" y="3484381"/>
                </a:lnTo>
                <a:lnTo>
                  <a:pt x="3248555" y="3486884"/>
                </a:lnTo>
                <a:lnTo>
                  <a:pt x="3250143" y="3492706"/>
                </a:lnTo>
                <a:lnTo>
                  <a:pt x="3248555" y="3495353"/>
                </a:lnTo>
                <a:lnTo>
                  <a:pt x="3250143" y="3496411"/>
                </a:lnTo>
                <a:lnTo>
                  <a:pt x="3250143" y="3492706"/>
                </a:lnTo>
                <a:lnTo>
                  <a:pt x="3251730" y="3490060"/>
                </a:lnTo>
                <a:lnTo>
                  <a:pt x="3255434" y="3492706"/>
                </a:lnTo>
                <a:lnTo>
                  <a:pt x="3255964" y="3495353"/>
                </a:lnTo>
                <a:lnTo>
                  <a:pt x="3251730" y="3497999"/>
                </a:lnTo>
                <a:lnTo>
                  <a:pt x="3253318" y="3500116"/>
                </a:lnTo>
                <a:lnTo>
                  <a:pt x="3247497" y="3498529"/>
                </a:lnTo>
                <a:lnTo>
                  <a:pt x="3241676" y="3491119"/>
                </a:lnTo>
                <a:lnTo>
                  <a:pt x="3237532" y="3483749"/>
                </a:lnTo>
                <a:lnTo>
                  <a:pt x="3208405" y="3481755"/>
                </a:lnTo>
                <a:lnTo>
                  <a:pt x="3189335" y="3478048"/>
                </a:lnTo>
                <a:lnTo>
                  <a:pt x="3153438" y="3469485"/>
                </a:lnTo>
                <a:lnTo>
                  <a:pt x="3156480" y="3471006"/>
                </a:lnTo>
                <a:lnTo>
                  <a:pt x="3154893" y="3473652"/>
                </a:lnTo>
                <a:lnTo>
                  <a:pt x="3149601" y="3471006"/>
                </a:lnTo>
                <a:lnTo>
                  <a:pt x="3148014" y="3474182"/>
                </a:lnTo>
                <a:lnTo>
                  <a:pt x="3145368" y="3471006"/>
                </a:lnTo>
                <a:lnTo>
                  <a:pt x="3139547" y="3468889"/>
                </a:lnTo>
                <a:lnTo>
                  <a:pt x="3136372" y="3470477"/>
                </a:lnTo>
                <a:lnTo>
                  <a:pt x="3138489" y="3472594"/>
                </a:lnTo>
                <a:lnTo>
                  <a:pt x="3146426" y="3477357"/>
                </a:lnTo>
                <a:lnTo>
                  <a:pt x="3150130" y="3474182"/>
                </a:lnTo>
                <a:lnTo>
                  <a:pt x="3153305" y="3479474"/>
                </a:lnTo>
                <a:lnTo>
                  <a:pt x="3161772" y="3486884"/>
                </a:lnTo>
                <a:lnTo>
                  <a:pt x="3166005" y="3488472"/>
                </a:lnTo>
                <a:lnTo>
                  <a:pt x="3161772" y="3491119"/>
                </a:lnTo>
                <a:lnTo>
                  <a:pt x="3157009" y="3491648"/>
                </a:lnTo>
                <a:lnTo>
                  <a:pt x="3157009" y="3494824"/>
                </a:lnTo>
                <a:lnTo>
                  <a:pt x="3160714" y="3497999"/>
                </a:lnTo>
                <a:lnTo>
                  <a:pt x="3156480" y="3496941"/>
                </a:lnTo>
                <a:lnTo>
                  <a:pt x="3148014" y="3500646"/>
                </a:lnTo>
                <a:lnTo>
                  <a:pt x="3144309" y="3501704"/>
                </a:lnTo>
                <a:lnTo>
                  <a:pt x="3146426" y="3504880"/>
                </a:lnTo>
                <a:lnTo>
                  <a:pt x="3145368" y="3510702"/>
                </a:lnTo>
                <a:lnTo>
                  <a:pt x="3142722" y="3512819"/>
                </a:lnTo>
                <a:lnTo>
                  <a:pt x="3141664" y="3509114"/>
                </a:lnTo>
                <a:lnTo>
                  <a:pt x="3136372" y="3506997"/>
                </a:lnTo>
                <a:lnTo>
                  <a:pt x="3134784" y="3509114"/>
                </a:lnTo>
                <a:lnTo>
                  <a:pt x="3136372" y="3512819"/>
                </a:lnTo>
                <a:lnTo>
                  <a:pt x="3143251" y="3517053"/>
                </a:lnTo>
                <a:lnTo>
                  <a:pt x="3146955" y="3517583"/>
                </a:lnTo>
                <a:lnTo>
                  <a:pt x="3144839" y="3519171"/>
                </a:lnTo>
                <a:lnTo>
                  <a:pt x="3144839" y="3521288"/>
                </a:lnTo>
                <a:lnTo>
                  <a:pt x="3153834" y="3528168"/>
                </a:lnTo>
                <a:lnTo>
                  <a:pt x="3164418" y="3536637"/>
                </a:lnTo>
                <a:lnTo>
                  <a:pt x="3172884" y="3538754"/>
                </a:lnTo>
                <a:lnTo>
                  <a:pt x="3177647" y="3538225"/>
                </a:lnTo>
                <a:lnTo>
                  <a:pt x="3177647" y="3532932"/>
                </a:lnTo>
                <a:lnTo>
                  <a:pt x="3177647" y="3526581"/>
                </a:lnTo>
                <a:lnTo>
                  <a:pt x="3179234" y="3524463"/>
                </a:lnTo>
                <a:lnTo>
                  <a:pt x="3182939" y="3526051"/>
                </a:lnTo>
                <a:lnTo>
                  <a:pt x="3185055" y="3524463"/>
                </a:lnTo>
                <a:lnTo>
                  <a:pt x="3191934" y="3529756"/>
                </a:lnTo>
                <a:lnTo>
                  <a:pt x="3199872" y="3540342"/>
                </a:lnTo>
                <a:lnTo>
                  <a:pt x="3205693" y="3541930"/>
                </a:lnTo>
                <a:lnTo>
                  <a:pt x="3209397" y="3538754"/>
                </a:lnTo>
                <a:lnTo>
                  <a:pt x="3216276" y="3546693"/>
                </a:lnTo>
                <a:lnTo>
                  <a:pt x="3220509" y="3550398"/>
                </a:lnTo>
                <a:lnTo>
                  <a:pt x="3217864" y="3552515"/>
                </a:lnTo>
                <a:lnTo>
                  <a:pt x="3224214" y="3555162"/>
                </a:lnTo>
                <a:lnTo>
                  <a:pt x="3236914" y="3556220"/>
                </a:lnTo>
                <a:lnTo>
                  <a:pt x="3251730" y="3560984"/>
                </a:lnTo>
                <a:lnTo>
                  <a:pt x="3257022" y="3564689"/>
                </a:lnTo>
                <a:lnTo>
                  <a:pt x="3257022" y="3562572"/>
                </a:lnTo>
                <a:lnTo>
                  <a:pt x="3257022" y="3559396"/>
                </a:lnTo>
                <a:lnTo>
                  <a:pt x="3223155" y="3535049"/>
                </a:lnTo>
                <a:lnTo>
                  <a:pt x="3190347" y="3510173"/>
                </a:lnTo>
                <a:lnTo>
                  <a:pt x="3198284" y="3512290"/>
                </a:lnTo>
                <a:lnTo>
                  <a:pt x="3216276" y="3523934"/>
                </a:lnTo>
                <a:lnTo>
                  <a:pt x="3225801" y="3524463"/>
                </a:lnTo>
                <a:lnTo>
                  <a:pt x="3228447" y="3526051"/>
                </a:lnTo>
                <a:lnTo>
                  <a:pt x="3224743" y="3527639"/>
                </a:lnTo>
                <a:lnTo>
                  <a:pt x="3223155" y="3530815"/>
                </a:lnTo>
                <a:lnTo>
                  <a:pt x="3260726" y="3550928"/>
                </a:lnTo>
                <a:lnTo>
                  <a:pt x="3291947" y="3569452"/>
                </a:lnTo>
                <a:lnTo>
                  <a:pt x="3295651" y="3567865"/>
                </a:lnTo>
                <a:lnTo>
                  <a:pt x="3304118" y="3568923"/>
                </a:lnTo>
                <a:lnTo>
                  <a:pt x="3316818" y="3574216"/>
                </a:lnTo>
                <a:lnTo>
                  <a:pt x="3322639" y="3578450"/>
                </a:lnTo>
                <a:lnTo>
                  <a:pt x="3335339" y="3587977"/>
                </a:lnTo>
                <a:lnTo>
                  <a:pt x="3357564" y="3595916"/>
                </a:lnTo>
                <a:lnTo>
                  <a:pt x="3368676" y="3603856"/>
                </a:lnTo>
                <a:lnTo>
                  <a:pt x="3371322" y="3608090"/>
                </a:lnTo>
                <a:lnTo>
                  <a:pt x="3378730" y="3609678"/>
                </a:lnTo>
                <a:lnTo>
                  <a:pt x="3392489" y="3618146"/>
                </a:lnTo>
                <a:lnTo>
                  <a:pt x="3409422" y="3634025"/>
                </a:lnTo>
                <a:lnTo>
                  <a:pt x="3420534" y="3642493"/>
                </a:lnTo>
                <a:lnTo>
                  <a:pt x="3414714" y="3649374"/>
                </a:lnTo>
                <a:lnTo>
                  <a:pt x="3406776" y="3651491"/>
                </a:lnTo>
                <a:lnTo>
                  <a:pt x="3396193" y="3646198"/>
                </a:lnTo>
                <a:lnTo>
                  <a:pt x="3378730" y="3635613"/>
                </a:lnTo>
                <a:lnTo>
                  <a:pt x="3371322" y="3635613"/>
                </a:lnTo>
                <a:lnTo>
                  <a:pt x="3383493" y="3648845"/>
                </a:lnTo>
                <a:lnTo>
                  <a:pt x="3396193" y="3673192"/>
                </a:lnTo>
                <a:lnTo>
                  <a:pt x="3406247" y="3683777"/>
                </a:lnTo>
                <a:lnTo>
                  <a:pt x="3405718" y="3687482"/>
                </a:lnTo>
                <a:lnTo>
                  <a:pt x="3408364" y="3690658"/>
                </a:lnTo>
                <a:lnTo>
                  <a:pt x="3405718" y="3694363"/>
                </a:lnTo>
                <a:lnTo>
                  <a:pt x="3397251" y="3695951"/>
                </a:lnTo>
                <a:lnTo>
                  <a:pt x="3393547" y="3695422"/>
                </a:lnTo>
                <a:lnTo>
                  <a:pt x="3400955" y="3702831"/>
                </a:lnTo>
                <a:lnTo>
                  <a:pt x="3412597" y="3715005"/>
                </a:lnTo>
                <a:lnTo>
                  <a:pt x="3408364" y="3715005"/>
                </a:lnTo>
                <a:lnTo>
                  <a:pt x="3409422" y="3720298"/>
                </a:lnTo>
                <a:lnTo>
                  <a:pt x="3404659" y="3717122"/>
                </a:lnTo>
                <a:lnTo>
                  <a:pt x="3406247" y="3720298"/>
                </a:lnTo>
                <a:lnTo>
                  <a:pt x="3413126" y="3723473"/>
                </a:lnTo>
                <a:lnTo>
                  <a:pt x="3416301" y="3722415"/>
                </a:lnTo>
                <a:lnTo>
                  <a:pt x="3420005" y="3729296"/>
                </a:lnTo>
                <a:lnTo>
                  <a:pt x="3424768" y="3734059"/>
                </a:lnTo>
                <a:lnTo>
                  <a:pt x="3423709" y="3737235"/>
                </a:lnTo>
                <a:lnTo>
                  <a:pt x="3424768" y="3742528"/>
                </a:lnTo>
                <a:lnTo>
                  <a:pt x="3422122" y="3743057"/>
                </a:lnTo>
                <a:lnTo>
                  <a:pt x="3425826" y="3744645"/>
                </a:lnTo>
                <a:lnTo>
                  <a:pt x="3429001" y="3745703"/>
                </a:lnTo>
                <a:lnTo>
                  <a:pt x="3425826" y="3747820"/>
                </a:lnTo>
                <a:lnTo>
                  <a:pt x="3423709" y="3751525"/>
                </a:lnTo>
                <a:lnTo>
                  <a:pt x="3420005" y="3744645"/>
                </a:lnTo>
                <a:lnTo>
                  <a:pt x="3417889" y="3730883"/>
                </a:lnTo>
                <a:lnTo>
                  <a:pt x="3412597" y="3724003"/>
                </a:lnTo>
                <a:lnTo>
                  <a:pt x="3412597" y="3727708"/>
                </a:lnTo>
                <a:lnTo>
                  <a:pt x="3416830" y="3733530"/>
                </a:lnTo>
                <a:lnTo>
                  <a:pt x="3414714" y="3736176"/>
                </a:lnTo>
                <a:lnTo>
                  <a:pt x="3411539" y="3735647"/>
                </a:lnTo>
                <a:lnTo>
                  <a:pt x="3409422" y="3736176"/>
                </a:lnTo>
                <a:lnTo>
                  <a:pt x="3409422" y="3747820"/>
                </a:lnTo>
                <a:lnTo>
                  <a:pt x="3422122" y="3765287"/>
                </a:lnTo>
                <a:lnTo>
                  <a:pt x="3433764" y="3770580"/>
                </a:lnTo>
                <a:lnTo>
                  <a:pt x="3435351" y="3775343"/>
                </a:lnTo>
                <a:lnTo>
                  <a:pt x="3430589" y="3779048"/>
                </a:lnTo>
                <a:lnTo>
                  <a:pt x="3426884" y="3784341"/>
                </a:lnTo>
                <a:lnTo>
                  <a:pt x="3420534" y="3780636"/>
                </a:lnTo>
                <a:lnTo>
                  <a:pt x="3422122" y="3782753"/>
                </a:lnTo>
                <a:lnTo>
                  <a:pt x="3420534" y="3784870"/>
                </a:lnTo>
                <a:lnTo>
                  <a:pt x="3416830" y="3783812"/>
                </a:lnTo>
                <a:lnTo>
                  <a:pt x="3416830" y="3795985"/>
                </a:lnTo>
                <a:lnTo>
                  <a:pt x="3420005" y="3807100"/>
                </a:lnTo>
                <a:lnTo>
                  <a:pt x="3415243" y="3815569"/>
                </a:lnTo>
                <a:lnTo>
                  <a:pt x="3411539" y="3835152"/>
                </a:lnTo>
                <a:lnTo>
                  <a:pt x="3403072" y="3840974"/>
                </a:lnTo>
                <a:lnTo>
                  <a:pt x="3395664" y="3836211"/>
                </a:lnTo>
                <a:lnTo>
                  <a:pt x="3391959" y="3837798"/>
                </a:lnTo>
                <a:lnTo>
                  <a:pt x="3381905" y="3836740"/>
                </a:lnTo>
                <a:lnTo>
                  <a:pt x="3380318" y="3837798"/>
                </a:lnTo>
                <a:lnTo>
                  <a:pt x="3369734" y="3834623"/>
                </a:lnTo>
                <a:lnTo>
                  <a:pt x="3349097" y="3833035"/>
                </a:lnTo>
                <a:lnTo>
                  <a:pt x="3340101" y="3835152"/>
                </a:lnTo>
                <a:lnTo>
                  <a:pt x="3335339" y="3831447"/>
                </a:lnTo>
                <a:lnTo>
                  <a:pt x="3325284" y="3832506"/>
                </a:lnTo>
                <a:lnTo>
                  <a:pt x="3315759" y="3834623"/>
                </a:lnTo>
                <a:lnTo>
                  <a:pt x="3304647" y="3834093"/>
                </a:lnTo>
                <a:lnTo>
                  <a:pt x="3299355" y="3829330"/>
                </a:lnTo>
                <a:lnTo>
                  <a:pt x="3302530" y="3824037"/>
                </a:lnTo>
                <a:lnTo>
                  <a:pt x="3295651" y="3820332"/>
                </a:lnTo>
                <a:lnTo>
                  <a:pt x="3285597" y="3809746"/>
                </a:lnTo>
                <a:lnTo>
                  <a:pt x="3277659" y="3797044"/>
                </a:lnTo>
                <a:lnTo>
                  <a:pt x="3266018" y="3786458"/>
                </a:lnTo>
                <a:lnTo>
                  <a:pt x="3257022" y="3782753"/>
                </a:lnTo>
                <a:lnTo>
                  <a:pt x="3258609" y="3791751"/>
                </a:lnTo>
                <a:lnTo>
                  <a:pt x="3266018" y="3805512"/>
                </a:lnTo>
                <a:lnTo>
                  <a:pt x="3267605" y="3815039"/>
                </a:lnTo>
                <a:lnTo>
                  <a:pt x="3265489" y="3819274"/>
                </a:lnTo>
                <a:lnTo>
                  <a:pt x="3261255" y="3817156"/>
                </a:lnTo>
                <a:lnTo>
                  <a:pt x="3258609" y="3817156"/>
                </a:lnTo>
                <a:lnTo>
                  <a:pt x="3257022" y="3819274"/>
                </a:lnTo>
                <a:lnTo>
                  <a:pt x="3261255" y="3822979"/>
                </a:lnTo>
                <a:lnTo>
                  <a:pt x="3262314" y="3824566"/>
                </a:lnTo>
                <a:lnTo>
                  <a:pt x="3259668" y="3826154"/>
                </a:lnTo>
                <a:lnTo>
                  <a:pt x="3255964" y="3824566"/>
                </a:lnTo>
                <a:lnTo>
                  <a:pt x="3255434" y="3822449"/>
                </a:lnTo>
                <a:lnTo>
                  <a:pt x="3254376" y="3827213"/>
                </a:lnTo>
                <a:lnTo>
                  <a:pt x="3249084" y="3829859"/>
                </a:lnTo>
                <a:lnTo>
                  <a:pt x="3242205" y="3832506"/>
                </a:lnTo>
                <a:lnTo>
                  <a:pt x="3235326" y="3836211"/>
                </a:lnTo>
                <a:lnTo>
                  <a:pt x="3233209" y="3840974"/>
                </a:lnTo>
                <a:lnTo>
                  <a:pt x="3230034" y="3837798"/>
                </a:lnTo>
                <a:lnTo>
                  <a:pt x="3224214" y="3834623"/>
                </a:lnTo>
                <a:lnTo>
                  <a:pt x="3221039" y="3838328"/>
                </a:lnTo>
                <a:lnTo>
                  <a:pt x="3216276" y="3834093"/>
                </a:lnTo>
                <a:lnTo>
                  <a:pt x="3207280" y="3830918"/>
                </a:lnTo>
                <a:lnTo>
                  <a:pt x="3203576" y="3834093"/>
                </a:lnTo>
                <a:lnTo>
                  <a:pt x="3198284" y="3829330"/>
                </a:lnTo>
                <a:lnTo>
                  <a:pt x="3194580" y="3817156"/>
                </a:lnTo>
                <a:lnTo>
                  <a:pt x="3191934" y="3804983"/>
                </a:lnTo>
                <a:lnTo>
                  <a:pt x="3187701" y="3794927"/>
                </a:lnTo>
                <a:lnTo>
                  <a:pt x="3182409" y="3791222"/>
                </a:lnTo>
                <a:lnTo>
                  <a:pt x="3182409" y="3785929"/>
                </a:lnTo>
                <a:lnTo>
                  <a:pt x="3180822" y="3781165"/>
                </a:lnTo>
                <a:lnTo>
                  <a:pt x="3183468" y="3780636"/>
                </a:lnTo>
                <a:lnTo>
                  <a:pt x="3186643" y="3781165"/>
                </a:lnTo>
                <a:lnTo>
                  <a:pt x="3186114" y="3773755"/>
                </a:lnTo>
                <a:lnTo>
                  <a:pt x="3172884" y="3758935"/>
                </a:lnTo>
                <a:lnTo>
                  <a:pt x="3171297" y="3751525"/>
                </a:lnTo>
                <a:lnTo>
                  <a:pt x="3163889" y="3748350"/>
                </a:lnTo>
                <a:lnTo>
                  <a:pt x="3149601" y="3741469"/>
                </a:lnTo>
                <a:lnTo>
                  <a:pt x="3144309" y="3735647"/>
                </a:lnTo>
                <a:lnTo>
                  <a:pt x="3141664" y="3737235"/>
                </a:lnTo>
                <a:lnTo>
                  <a:pt x="3142722" y="3739881"/>
                </a:lnTo>
                <a:lnTo>
                  <a:pt x="3145368" y="3742528"/>
                </a:lnTo>
                <a:lnTo>
                  <a:pt x="3146426" y="3744115"/>
                </a:lnTo>
                <a:lnTo>
                  <a:pt x="3144309" y="3744645"/>
                </a:lnTo>
                <a:lnTo>
                  <a:pt x="3146955" y="3744645"/>
                </a:lnTo>
                <a:lnTo>
                  <a:pt x="3151189" y="3746762"/>
                </a:lnTo>
                <a:lnTo>
                  <a:pt x="3149601" y="3751525"/>
                </a:lnTo>
                <a:lnTo>
                  <a:pt x="3151189" y="3756289"/>
                </a:lnTo>
                <a:lnTo>
                  <a:pt x="3146955" y="3756289"/>
                </a:lnTo>
                <a:lnTo>
                  <a:pt x="3144839" y="3752584"/>
                </a:lnTo>
                <a:lnTo>
                  <a:pt x="3143251" y="3758406"/>
                </a:lnTo>
                <a:lnTo>
                  <a:pt x="3139547" y="3761582"/>
                </a:lnTo>
                <a:lnTo>
                  <a:pt x="3144309" y="3764757"/>
                </a:lnTo>
                <a:lnTo>
                  <a:pt x="3151189" y="3761582"/>
                </a:lnTo>
                <a:lnTo>
                  <a:pt x="3154893" y="3762111"/>
                </a:lnTo>
                <a:lnTo>
                  <a:pt x="3153834" y="3765816"/>
                </a:lnTo>
                <a:lnTo>
                  <a:pt x="3150130" y="3770050"/>
                </a:lnTo>
                <a:lnTo>
                  <a:pt x="3151718" y="3772697"/>
                </a:lnTo>
                <a:lnTo>
                  <a:pt x="3154893" y="3775343"/>
                </a:lnTo>
                <a:lnTo>
                  <a:pt x="3152247" y="3776931"/>
                </a:lnTo>
                <a:lnTo>
                  <a:pt x="3148543" y="3774285"/>
                </a:lnTo>
                <a:lnTo>
                  <a:pt x="3148543" y="3776931"/>
                </a:lnTo>
                <a:lnTo>
                  <a:pt x="3148014" y="3779577"/>
                </a:lnTo>
                <a:lnTo>
                  <a:pt x="3151189" y="3777990"/>
                </a:lnTo>
                <a:lnTo>
                  <a:pt x="3153834" y="3782224"/>
                </a:lnTo>
                <a:lnTo>
                  <a:pt x="3152247" y="3784870"/>
                </a:lnTo>
                <a:lnTo>
                  <a:pt x="3152247" y="3788046"/>
                </a:lnTo>
                <a:lnTo>
                  <a:pt x="3148543" y="3790692"/>
                </a:lnTo>
                <a:lnTo>
                  <a:pt x="3148543" y="3800219"/>
                </a:lnTo>
                <a:lnTo>
                  <a:pt x="3153834" y="3803395"/>
                </a:lnTo>
                <a:lnTo>
                  <a:pt x="3150130" y="3806571"/>
                </a:lnTo>
                <a:lnTo>
                  <a:pt x="3151718" y="3815569"/>
                </a:lnTo>
                <a:lnTo>
                  <a:pt x="3153834" y="3820332"/>
                </a:lnTo>
                <a:lnTo>
                  <a:pt x="3151718" y="3820861"/>
                </a:lnTo>
                <a:lnTo>
                  <a:pt x="3149601" y="3820332"/>
                </a:lnTo>
                <a:lnTo>
                  <a:pt x="3148543" y="3818744"/>
                </a:lnTo>
                <a:lnTo>
                  <a:pt x="3146955" y="3826154"/>
                </a:lnTo>
                <a:lnTo>
                  <a:pt x="3153834" y="3839916"/>
                </a:lnTo>
                <a:lnTo>
                  <a:pt x="3178176" y="3856853"/>
                </a:lnTo>
                <a:lnTo>
                  <a:pt x="3195109" y="3869026"/>
                </a:lnTo>
                <a:lnTo>
                  <a:pt x="3196697" y="3866380"/>
                </a:lnTo>
                <a:lnTo>
                  <a:pt x="3195639" y="3865321"/>
                </a:lnTo>
                <a:lnTo>
                  <a:pt x="3202518" y="3870614"/>
                </a:lnTo>
                <a:lnTo>
                  <a:pt x="3210984" y="3879082"/>
                </a:lnTo>
                <a:lnTo>
                  <a:pt x="3213630" y="3879082"/>
                </a:lnTo>
                <a:lnTo>
                  <a:pt x="3214689" y="3875907"/>
                </a:lnTo>
                <a:lnTo>
                  <a:pt x="3236384" y="3886492"/>
                </a:lnTo>
                <a:lnTo>
                  <a:pt x="3276601" y="3905547"/>
                </a:lnTo>
                <a:lnTo>
                  <a:pt x="3298826" y="3919308"/>
                </a:lnTo>
                <a:lnTo>
                  <a:pt x="3300943" y="3918249"/>
                </a:lnTo>
                <a:lnTo>
                  <a:pt x="3302530" y="3916132"/>
                </a:lnTo>
                <a:lnTo>
                  <a:pt x="3319464" y="3923542"/>
                </a:lnTo>
                <a:lnTo>
                  <a:pt x="3349626" y="3934657"/>
                </a:lnTo>
                <a:lnTo>
                  <a:pt x="3364972" y="3943655"/>
                </a:lnTo>
                <a:lnTo>
                  <a:pt x="3366559" y="3939950"/>
                </a:lnTo>
                <a:lnTo>
                  <a:pt x="3364443" y="3936245"/>
                </a:lnTo>
                <a:lnTo>
                  <a:pt x="3367618" y="3936245"/>
                </a:lnTo>
                <a:lnTo>
                  <a:pt x="3373968" y="3938891"/>
                </a:lnTo>
                <a:lnTo>
                  <a:pt x="3376614" y="3936245"/>
                </a:lnTo>
                <a:lnTo>
                  <a:pt x="3380318" y="3942596"/>
                </a:lnTo>
                <a:lnTo>
                  <a:pt x="3388784" y="3948418"/>
                </a:lnTo>
                <a:lnTo>
                  <a:pt x="3390372" y="3945243"/>
                </a:lnTo>
                <a:lnTo>
                  <a:pt x="3388784" y="3942067"/>
                </a:lnTo>
                <a:lnTo>
                  <a:pt x="3400955" y="3952653"/>
                </a:lnTo>
                <a:lnTo>
                  <a:pt x="3427414" y="3977000"/>
                </a:lnTo>
                <a:lnTo>
                  <a:pt x="3439055" y="3995524"/>
                </a:lnTo>
                <a:lnTo>
                  <a:pt x="3439055" y="4005581"/>
                </a:lnTo>
                <a:lnTo>
                  <a:pt x="3446464" y="4006110"/>
                </a:lnTo>
                <a:lnTo>
                  <a:pt x="3458105" y="4003993"/>
                </a:lnTo>
                <a:lnTo>
                  <a:pt x="3473980" y="3997642"/>
                </a:lnTo>
                <a:lnTo>
                  <a:pt x="3486151" y="3997112"/>
                </a:lnTo>
                <a:lnTo>
                  <a:pt x="3489326" y="4004522"/>
                </a:lnTo>
                <a:lnTo>
                  <a:pt x="3489326" y="4018813"/>
                </a:lnTo>
                <a:lnTo>
                  <a:pt x="3492501" y="4025694"/>
                </a:lnTo>
                <a:lnTo>
                  <a:pt x="3487739" y="4027281"/>
                </a:lnTo>
                <a:lnTo>
                  <a:pt x="3484034" y="4036808"/>
                </a:lnTo>
                <a:lnTo>
                  <a:pt x="3487209" y="4041043"/>
                </a:lnTo>
                <a:lnTo>
                  <a:pt x="3476097" y="4039455"/>
                </a:lnTo>
                <a:lnTo>
                  <a:pt x="3453343" y="4028340"/>
                </a:lnTo>
                <a:lnTo>
                  <a:pt x="3442230" y="4023576"/>
                </a:lnTo>
                <a:lnTo>
                  <a:pt x="3439584" y="4028340"/>
                </a:lnTo>
                <a:lnTo>
                  <a:pt x="3442230" y="4036808"/>
                </a:lnTo>
                <a:lnTo>
                  <a:pt x="3445934" y="4044218"/>
                </a:lnTo>
                <a:lnTo>
                  <a:pt x="3444347" y="4053216"/>
                </a:lnTo>
                <a:lnTo>
                  <a:pt x="3439584" y="4057980"/>
                </a:lnTo>
                <a:lnTo>
                  <a:pt x="3433764" y="4057980"/>
                </a:lnTo>
                <a:lnTo>
                  <a:pt x="3429001" y="4060097"/>
                </a:lnTo>
                <a:lnTo>
                  <a:pt x="3430059" y="4063802"/>
                </a:lnTo>
                <a:lnTo>
                  <a:pt x="3430059" y="4068036"/>
                </a:lnTo>
                <a:lnTo>
                  <a:pt x="3422122" y="4070683"/>
                </a:lnTo>
                <a:lnTo>
                  <a:pt x="3415243" y="4074917"/>
                </a:lnTo>
                <a:lnTo>
                  <a:pt x="3409422" y="4070683"/>
                </a:lnTo>
                <a:lnTo>
                  <a:pt x="3398839" y="4069095"/>
                </a:lnTo>
                <a:lnTo>
                  <a:pt x="3387726" y="4070153"/>
                </a:lnTo>
                <a:lnTo>
                  <a:pt x="3377143" y="4068565"/>
                </a:lnTo>
                <a:lnTo>
                  <a:pt x="3371322" y="4064860"/>
                </a:lnTo>
                <a:lnTo>
                  <a:pt x="3366559" y="4070153"/>
                </a:lnTo>
                <a:lnTo>
                  <a:pt x="3363384" y="4082327"/>
                </a:lnTo>
                <a:lnTo>
                  <a:pt x="3362855" y="4100852"/>
                </a:lnTo>
                <a:lnTo>
                  <a:pt x="3361268" y="4113025"/>
                </a:lnTo>
                <a:lnTo>
                  <a:pt x="3363384" y="4115142"/>
                </a:lnTo>
                <a:lnTo>
                  <a:pt x="3366559" y="4111967"/>
                </a:lnTo>
                <a:lnTo>
                  <a:pt x="3368676" y="4114084"/>
                </a:lnTo>
                <a:lnTo>
                  <a:pt x="3371322" y="4123611"/>
                </a:lnTo>
                <a:lnTo>
                  <a:pt x="3371322" y="4137372"/>
                </a:lnTo>
                <a:lnTo>
                  <a:pt x="3366030" y="4144782"/>
                </a:lnTo>
                <a:lnTo>
                  <a:pt x="3371322" y="4153251"/>
                </a:lnTo>
                <a:lnTo>
                  <a:pt x="3384022" y="4170188"/>
                </a:lnTo>
                <a:lnTo>
                  <a:pt x="3386668" y="4179185"/>
                </a:lnTo>
                <a:lnTo>
                  <a:pt x="3363384" y="4161719"/>
                </a:lnTo>
                <a:lnTo>
                  <a:pt x="3345922" y="4143194"/>
                </a:lnTo>
                <a:lnTo>
                  <a:pt x="3342218" y="4141606"/>
                </a:lnTo>
                <a:lnTo>
                  <a:pt x="3339043" y="4141606"/>
                </a:lnTo>
                <a:lnTo>
                  <a:pt x="3337455" y="4145311"/>
                </a:lnTo>
                <a:lnTo>
                  <a:pt x="3334809" y="4148487"/>
                </a:lnTo>
                <a:lnTo>
                  <a:pt x="3331634" y="4147958"/>
                </a:lnTo>
                <a:lnTo>
                  <a:pt x="3330576" y="4151663"/>
                </a:lnTo>
                <a:lnTo>
                  <a:pt x="3333222" y="4156956"/>
                </a:lnTo>
                <a:lnTo>
                  <a:pt x="3332164" y="4160131"/>
                </a:lnTo>
                <a:lnTo>
                  <a:pt x="3329518" y="4160660"/>
                </a:lnTo>
                <a:lnTo>
                  <a:pt x="3333222" y="4163307"/>
                </a:lnTo>
                <a:lnTo>
                  <a:pt x="3335868" y="4168600"/>
                </a:lnTo>
                <a:lnTo>
                  <a:pt x="3336926" y="4171246"/>
                </a:lnTo>
                <a:lnTo>
                  <a:pt x="3344334" y="4173893"/>
                </a:lnTo>
                <a:lnTo>
                  <a:pt x="3352272" y="4175480"/>
                </a:lnTo>
                <a:lnTo>
                  <a:pt x="3349626" y="4178127"/>
                </a:lnTo>
                <a:lnTo>
                  <a:pt x="3347509" y="4179715"/>
                </a:lnTo>
                <a:lnTo>
                  <a:pt x="3352801" y="4191888"/>
                </a:lnTo>
                <a:lnTo>
                  <a:pt x="3362855" y="4216235"/>
                </a:lnTo>
                <a:lnTo>
                  <a:pt x="3364972" y="4228409"/>
                </a:lnTo>
                <a:lnTo>
                  <a:pt x="3371322" y="4232643"/>
                </a:lnTo>
                <a:lnTo>
                  <a:pt x="3373968" y="4236348"/>
                </a:lnTo>
                <a:lnTo>
                  <a:pt x="3367618" y="4236877"/>
                </a:lnTo>
                <a:lnTo>
                  <a:pt x="3359151" y="4229467"/>
                </a:lnTo>
                <a:lnTo>
                  <a:pt x="3352801" y="4215706"/>
                </a:lnTo>
                <a:lnTo>
                  <a:pt x="3344334" y="4201945"/>
                </a:lnTo>
                <a:lnTo>
                  <a:pt x="3338514" y="4197181"/>
                </a:lnTo>
                <a:lnTo>
                  <a:pt x="3334809" y="4199827"/>
                </a:lnTo>
                <a:lnTo>
                  <a:pt x="3332164" y="4205120"/>
                </a:lnTo>
                <a:lnTo>
                  <a:pt x="3329518" y="4205649"/>
                </a:lnTo>
                <a:lnTo>
                  <a:pt x="3326872" y="4203532"/>
                </a:lnTo>
                <a:lnTo>
                  <a:pt x="3324755" y="4198240"/>
                </a:lnTo>
                <a:lnTo>
                  <a:pt x="3322639" y="4198240"/>
                </a:lnTo>
                <a:lnTo>
                  <a:pt x="3319993" y="4200357"/>
                </a:lnTo>
                <a:lnTo>
                  <a:pt x="3317876" y="4195064"/>
                </a:lnTo>
                <a:lnTo>
                  <a:pt x="3314701" y="4189771"/>
                </a:lnTo>
                <a:lnTo>
                  <a:pt x="3316818" y="4189242"/>
                </a:lnTo>
                <a:lnTo>
                  <a:pt x="3319993" y="4192947"/>
                </a:lnTo>
                <a:lnTo>
                  <a:pt x="3322639" y="4194535"/>
                </a:lnTo>
                <a:lnTo>
                  <a:pt x="3323168" y="4189771"/>
                </a:lnTo>
                <a:lnTo>
                  <a:pt x="3315759" y="4184478"/>
                </a:lnTo>
                <a:lnTo>
                  <a:pt x="3311526" y="4182361"/>
                </a:lnTo>
                <a:lnTo>
                  <a:pt x="3314701" y="4169129"/>
                </a:lnTo>
                <a:lnTo>
                  <a:pt x="3316289" y="4154838"/>
                </a:lnTo>
                <a:lnTo>
                  <a:pt x="3321051" y="4154838"/>
                </a:lnTo>
                <a:lnTo>
                  <a:pt x="3325284" y="4153251"/>
                </a:lnTo>
                <a:lnTo>
                  <a:pt x="3322639" y="4148487"/>
                </a:lnTo>
                <a:lnTo>
                  <a:pt x="3311526" y="4146899"/>
                </a:lnTo>
                <a:lnTo>
                  <a:pt x="3307822" y="4149546"/>
                </a:lnTo>
                <a:lnTo>
                  <a:pt x="3304647" y="4143194"/>
                </a:lnTo>
                <a:lnTo>
                  <a:pt x="3295122" y="4131021"/>
                </a:lnTo>
                <a:lnTo>
                  <a:pt x="3293534" y="4124140"/>
                </a:lnTo>
                <a:lnTo>
                  <a:pt x="3302001" y="4113554"/>
                </a:lnTo>
                <a:lnTo>
                  <a:pt x="3311526" y="4108262"/>
                </a:lnTo>
                <a:lnTo>
                  <a:pt x="3310997" y="4103498"/>
                </a:lnTo>
                <a:lnTo>
                  <a:pt x="3304118" y="4094500"/>
                </a:lnTo>
                <a:lnTo>
                  <a:pt x="3299355" y="4089737"/>
                </a:lnTo>
                <a:lnTo>
                  <a:pt x="3300943" y="4083915"/>
                </a:lnTo>
                <a:lnTo>
                  <a:pt x="3295651" y="4071741"/>
                </a:lnTo>
                <a:lnTo>
                  <a:pt x="3285068" y="4057980"/>
                </a:lnTo>
                <a:lnTo>
                  <a:pt x="3277659" y="4044748"/>
                </a:lnTo>
                <a:lnTo>
                  <a:pt x="3277659" y="4037867"/>
                </a:lnTo>
                <a:lnTo>
                  <a:pt x="3267605" y="4026752"/>
                </a:lnTo>
                <a:lnTo>
                  <a:pt x="3243264" y="4007698"/>
                </a:lnTo>
                <a:lnTo>
                  <a:pt x="3230034" y="4000817"/>
                </a:lnTo>
                <a:lnTo>
                  <a:pt x="3233209" y="3997642"/>
                </a:lnTo>
                <a:lnTo>
                  <a:pt x="3236384" y="3997112"/>
                </a:lnTo>
                <a:lnTo>
                  <a:pt x="3228447" y="3989173"/>
                </a:lnTo>
                <a:lnTo>
                  <a:pt x="3215747" y="3978058"/>
                </a:lnTo>
                <a:lnTo>
                  <a:pt x="3210984" y="3969590"/>
                </a:lnTo>
                <a:lnTo>
                  <a:pt x="3212572" y="3964826"/>
                </a:lnTo>
                <a:lnTo>
                  <a:pt x="3202518" y="3957416"/>
                </a:lnTo>
                <a:lnTo>
                  <a:pt x="3189818" y="3941538"/>
                </a:lnTo>
                <a:lnTo>
                  <a:pt x="3184526" y="3933069"/>
                </a:lnTo>
                <a:lnTo>
                  <a:pt x="3186643" y="3930423"/>
                </a:lnTo>
                <a:lnTo>
                  <a:pt x="3192993" y="3931481"/>
                </a:lnTo>
                <a:lnTo>
                  <a:pt x="3196697" y="3933069"/>
                </a:lnTo>
                <a:lnTo>
                  <a:pt x="3197226" y="3927776"/>
                </a:lnTo>
                <a:lnTo>
                  <a:pt x="3191934" y="3917720"/>
                </a:lnTo>
                <a:lnTo>
                  <a:pt x="3189818" y="3912427"/>
                </a:lnTo>
                <a:lnTo>
                  <a:pt x="3183468" y="3910839"/>
                </a:lnTo>
                <a:lnTo>
                  <a:pt x="3174472" y="3902371"/>
                </a:lnTo>
                <a:lnTo>
                  <a:pt x="3166005" y="3891785"/>
                </a:lnTo>
                <a:lnTo>
                  <a:pt x="3156480" y="3881729"/>
                </a:lnTo>
                <a:lnTo>
                  <a:pt x="3150130" y="3879612"/>
                </a:lnTo>
                <a:lnTo>
                  <a:pt x="3148014" y="3889668"/>
                </a:lnTo>
                <a:lnTo>
                  <a:pt x="3150130" y="3910839"/>
                </a:lnTo>
                <a:lnTo>
                  <a:pt x="3149601" y="3920896"/>
                </a:lnTo>
                <a:lnTo>
                  <a:pt x="3148543" y="3921425"/>
                </a:lnTo>
                <a:lnTo>
                  <a:pt x="3144839" y="3926188"/>
                </a:lnTo>
                <a:lnTo>
                  <a:pt x="3148014" y="3929364"/>
                </a:lnTo>
                <a:lnTo>
                  <a:pt x="3144839" y="3930423"/>
                </a:lnTo>
                <a:lnTo>
                  <a:pt x="3141134" y="3927776"/>
                </a:lnTo>
                <a:lnTo>
                  <a:pt x="3140076" y="3931481"/>
                </a:lnTo>
                <a:lnTo>
                  <a:pt x="3144839" y="3934657"/>
                </a:lnTo>
                <a:lnTo>
                  <a:pt x="3141134" y="3937303"/>
                </a:lnTo>
                <a:lnTo>
                  <a:pt x="3140076" y="3949477"/>
                </a:lnTo>
                <a:lnTo>
                  <a:pt x="3137430" y="3952653"/>
                </a:lnTo>
                <a:lnTo>
                  <a:pt x="3141134" y="3963238"/>
                </a:lnTo>
                <a:lnTo>
                  <a:pt x="3144309" y="3984939"/>
                </a:lnTo>
                <a:lnTo>
                  <a:pt x="3148543" y="3994466"/>
                </a:lnTo>
                <a:lnTo>
                  <a:pt x="3144309" y="4021459"/>
                </a:lnTo>
                <a:lnTo>
                  <a:pt x="3137430" y="4063273"/>
                </a:lnTo>
                <a:lnTo>
                  <a:pt x="3128964" y="4085502"/>
                </a:lnTo>
                <a:lnTo>
                  <a:pt x="3131080" y="4089207"/>
                </a:lnTo>
                <a:lnTo>
                  <a:pt x="3133197" y="4092383"/>
                </a:lnTo>
                <a:lnTo>
                  <a:pt x="3128964" y="4096088"/>
                </a:lnTo>
                <a:lnTo>
                  <a:pt x="3122614" y="4096088"/>
                </a:lnTo>
                <a:lnTo>
                  <a:pt x="3124201" y="4098205"/>
                </a:lnTo>
                <a:lnTo>
                  <a:pt x="3125259" y="4101381"/>
                </a:lnTo>
                <a:lnTo>
                  <a:pt x="3118380" y="4103498"/>
                </a:lnTo>
                <a:lnTo>
                  <a:pt x="3110443" y="4115672"/>
                </a:lnTo>
                <a:lnTo>
                  <a:pt x="3106739" y="4123611"/>
                </a:lnTo>
                <a:lnTo>
                  <a:pt x="3103564" y="4123611"/>
                </a:lnTo>
                <a:lnTo>
                  <a:pt x="3099859" y="4120964"/>
                </a:lnTo>
                <a:lnTo>
                  <a:pt x="3099859" y="4126257"/>
                </a:lnTo>
                <a:lnTo>
                  <a:pt x="3095097" y="4133138"/>
                </a:lnTo>
                <a:lnTo>
                  <a:pt x="3088218" y="4137372"/>
                </a:lnTo>
                <a:lnTo>
                  <a:pt x="3082397" y="4143194"/>
                </a:lnTo>
                <a:lnTo>
                  <a:pt x="3080809" y="4148487"/>
                </a:lnTo>
                <a:lnTo>
                  <a:pt x="3068639" y="4141606"/>
                </a:lnTo>
                <a:lnTo>
                  <a:pt x="3044826" y="4137901"/>
                </a:lnTo>
                <a:lnTo>
                  <a:pt x="3020484" y="4138960"/>
                </a:lnTo>
                <a:lnTo>
                  <a:pt x="2997201" y="4134726"/>
                </a:lnTo>
                <a:lnTo>
                  <a:pt x="2985030" y="4127845"/>
                </a:lnTo>
                <a:lnTo>
                  <a:pt x="2987147" y="4123611"/>
                </a:lnTo>
                <a:lnTo>
                  <a:pt x="2983972" y="4114084"/>
                </a:lnTo>
                <a:lnTo>
                  <a:pt x="2982384" y="4110379"/>
                </a:lnTo>
                <a:lnTo>
                  <a:pt x="2999318" y="4110379"/>
                </a:lnTo>
                <a:lnTo>
                  <a:pt x="3033714" y="4114084"/>
                </a:lnTo>
                <a:lnTo>
                  <a:pt x="3049589" y="4114084"/>
                </a:lnTo>
                <a:lnTo>
                  <a:pt x="3051705" y="4108791"/>
                </a:lnTo>
                <a:lnTo>
                  <a:pt x="3049589" y="4105086"/>
                </a:lnTo>
                <a:lnTo>
                  <a:pt x="3047472" y="4104557"/>
                </a:lnTo>
                <a:lnTo>
                  <a:pt x="3044826" y="4108262"/>
                </a:lnTo>
                <a:lnTo>
                  <a:pt x="3042709" y="4106144"/>
                </a:lnTo>
                <a:lnTo>
                  <a:pt x="3044826" y="4100852"/>
                </a:lnTo>
                <a:lnTo>
                  <a:pt x="3040593" y="4092912"/>
                </a:lnTo>
                <a:lnTo>
                  <a:pt x="3020484" y="4085502"/>
                </a:lnTo>
                <a:lnTo>
                  <a:pt x="3009372" y="4080739"/>
                </a:lnTo>
                <a:lnTo>
                  <a:pt x="3007784" y="4075446"/>
                </a:lnTo>
                <a:lnTo>
                  <a:pt x="3005139" y="4070683"/>
                </a:lnTo>
                <a:lnTo>
                  <a:pt x="2997201" y="4069095"/>
                </a:lnTo>
                <a:lnTo>
                  <a:pt x="2980797" y="4061155"/>
                </a:lnTo>
                <a:lnTo>
                  <a:pt x="2976564" y="4055863"/>
                </a:lnTo>
                <a:lnTo>
                  <a:pt x="2962805" y="4051628"/>
                </a:lnTo>
                <a:lnTo>
                  <a:pt x="2942168" y="4043689"/>
                </a:lnTo>
                <a:lnTo>
                  <a:pt x="2932114" y="4035221"/>
                </a:lnTo>
                <a:lnTo>
                  <a:pt x="2928939" y="4029928"/>
                </a:lnTo>
                <a:lnTo>
                  <a:pt x="2941109" y="4039455"/>
                </a:lnTo>
                <a:lnTo>
                  <a:pt x="2970214" y="4050041"/>
                </a:lnTo>
                <a:lnTo>
                  <a:pt x="2983443" y="4051099"/>
                </a:lnTo>
                <a:lnTo>
                  <a:pt x="2983443" y="4047923"/>
                </a:lnTo>
                <a:lnTo>
                  <a:pt x="2979209" y="4044748"/>
                </a:lnTo>
                <a:lnTo>
                  <a:pt x="2970214" y="4042631"/>
                </a:lnTo>
                <a:lnTo>
                  <a:pt x="2965980" y="4041043"/>
                </a:lnTo>
                <a:lnTo>
                  <a:pt x="2972859" y="4038926"/>
                </a:lnTo>
                <a:lnTo>
                  <a:pt x="2978151" y="4040513"/>
                </a:lnTo>
                <a:lnTo>
                  <a:pt x="2978151" y="4035750"/>
                </a:lnTo>
                <a:lnTo>
                  <a:pt x="2973918" y="4032574"/>
                </a:lnTo>
                <a:lnTo>
                  <a:pt x="2964393" y="4032574"/>
                </a:lnTo>
                <a:lnTo>
                  <a:pt x="2958043" y="4032574"/>
                </a:lnTo>
                <a:lnTo>
                  <a:pt x="2957514" y="4027281"/>
                </a:lnTo>
                <a:lnTo>
                  <a:pt x="2950634" y="4019871"/>
                </a:lnTo>
                <a:lnTo>
                  <a:pt x="2936876" y="4012991"/>
                </a:lnTo>
                <a:lnTo>
                  <a:pt x="2928939" y="4011403"/>
                </a:lnTo>
                <a:lnTo>
                  <a:pt x="2929997" y="4016696"/>
                </a:lnTo>
                <a:lnTo>
                  <a:pt x="2930526" y="4021459"/>
                </a:lnTo>
                <a:lnTo>
                  <a:pt x="2926293" y="4021989"/>
                </a:lnTo>
                <a:lnTo>
                  <a:pt x="2921530" y="4023047"/>
                </a:lnTo>
                <a:lnTo>
                  <a:pt x="2921530" y="4025694"/>
                </a:lnTo>
                <a:lnTo>
                  <a:pt x="2923647" y="4030457"/>
                </a:lnTo>
                <a:lnTo>
                  <a:pt x="2927880" y="4032574"/>
                </a:lnTo>
                <a:lnTo>
                  <a:pt x="2924705" y="4034162"/>
                </a:lnTo>
                <a:lnTo>
                  <a:pt x="2923647" y="4037867"/>
                </a:lnTo>
                <a:lnTo>
                  <a:pt x="2926822" y="4045806"/>
                </a:lnTo>
                <a:lnTo>
                  <a:pt x="2929997" y="4050041"/>
                </a:lnTo>
                <a:lnTo>
                  <a:pt x="2928409" y="4051628"/>
                </a:lnTo>
                <a:lnTo>
                  <a:pt x="2924705" y="4049511"/>
                </a:lnTo>
                <a:lnTo>
                  <a:pt x="2922059" y="4042631"/>
                </a:lnTo>
                <a:lnTo>
                  <a:pt x="2923647" y="4041043"/>
                </a:lnTo>
                <a:lnTo>
                  <a:pt x="2919943" y="4038926"/>
                </a:lnTo>
                <a:lnTo>
                  <a:pt x="2919943" y="4040513"/>
                </a:lnTo>
                <a:lnTo>
                  <a:pt x="2916768" y="4040513"/>
                </a:lnTo>
                <a:lnTo>
                  <a:pt x="2916239" y="4037338"/>
                </a:lnTo>
                <a:lnTo>
                  <a:pt x="2913064" y="4038926"/>
                </a:lnTo>
                <a:lnTo>
                  <a:pt x="2907243" y="4044748"/>
                </a:lnTo>
                <a:lnTo>
                  <a:pt x="2905655" y="4051099"/>
                </a:lnTo>
                <a:lnTo>
                  <a:pt x="2902480" y="4047923"/>
                </a:lnTo>
                <a:lnTo>
                  <a:pt x="2895601" y="4047394"/>
                </a:lnTo>
                <a:lnTo>
                  <a:pt x="2885018" y="4048982"/>
                </a:lnTo>
                <a:lnTo>
                  <a:pt x="2877080" y="4046336"/>
                </a:lnTo>
                <a:lnTo>
                  <a:pt x="2874964" y="4048982"/>
                </a:lnTo>
                <a:lnTo>
                  <a:pt x="2876551" y="4054275"/>
                </a:lnTo>
                <a:lnTo>
                  <a:pt x="2874434" y="4054275"/>
                </a:lnTo>
                <a:lnTo>
                  <a:pt x="2871789" y="4051628"/>
                </a:lnTo>
                <a:lnTo>
                  <a:pt x="2872847" y="4049511"/>
                </a:lnTo>
                <a:lnTo>
                  <a:pt x="2861205" y="4042631"/>
                </a:lnTo>
                <a:lnTo>
                  <a:pt x="2850093" y="4037338"/>
                </a:lnTo>
                <a:lnTo>
                  <a:pt x="2843743" y="4038926"/>
                </a:lnTo>
                <a:lnTo>
                  <a:pt x="2831572" y="4040513"/>
                </a:lnTo>
                <a:lnTo>
                  <a:pt x="2824164" y="4035221"/>
                </a:lnTo>
                <a:lnTo>
                  <a:pt x="2820989" y="4044218"/>
                </a:lnTo>
                <a:lnTo>
                  <a:pt x="2815697" y="4051628"/>
                </a:lnTo>
                <a:lnTo>
                  <a:pt x="2806701" y="4049511"/>
                </a:lnTo>
                <a:lnTo>
                  <a:pt x="2791884" y="4036808"/>
                </a:lnTo>
                <a:lnTo>
                  <a:pt x="2779184" y="4021989"/>
                </a:lnTo>
                <a:lnTo>
                  <a:pt x="2769130" y="4016696"/>
                </a:lnTo>
                <a:lnTo>
                  <a:pt x="2760664" y="4018284"/>
                </a:lnTo>
                <a:lnTo>
                  <a:pt x="2755901" y="4021459"/>
                </a:lnTo>
                <a:lnTo>
                  <a:pt x="2755372" y="4016696"/>
                </a:lnTo>
                <a:lnTo>
                  <a:pt x="2758547" y="4010874"/>
                </a:lnTo>
                <a:lnTo>
                  <a:pt x="2762251" y="4009286"/>
                </a:lnTo>
                <a:lnTo>
                  <a:pt x="2751668" y="3992349"/>
                </a:lnTo>
                <a:lnTo>
                  <a:pt x="2720447" y="3961121"/>
                </a:lnTo>
                <a:lnTo>
                  <a:pt x="2703514" y="3948948"/>
                </a:lnTo>
                <a:lnTo>
                  <a:pt x="2701397" y="3955828"/>
                </a:lnTo>
                <a:lnTo>
                  <a:pt x="2703514" y="3961650"/>
                </a:lnTo>
                <a:lnTo>
                  <a:pt x="2697693" y="3967473"/>
                </a:lnTo>
                <a:lnTo>
                  <a:pt x="2694518" y="3975412"/>
                </a:lnTo>
                <a:lnTo>
                  <a:pt x="2691343" y="3969590"/>
                </a:lnTo>
                <a:lnTo>
                  <a:pt x="2686051" y="3962709"/>
                </a:lnTo>
                <a:lnTo>
                  <a:pt x="2687639" y="3962709"/>
                </a:lnTo>
                <a:lnTo>
                  <a:pt x="2689755" y="3959533"/>
                </a:lnTo>
                <a:lnTo>
                  <a:pt x="2686580" y="3957945"/>
                </a:lnTo>
                <a:lnTo>
                  <a:pt x="2690814" y="3956358"/>
                </a:lnTo>
                <a:lnTo>
                  <a:pt x="2694518" y="3957416"/>
                </a:lnTo>
                <a:lnTo>
                  <a:pt x="2691343" y="3954240"/>
                </a:lnTo>
                <a:lnTo>
                  <a:pt x="2686580" y="3948948"/>
                </a:lnTo>
                <a:lnTo>
                  <a:pt x="2683934" y="3949477"/>
                </a:lnTo>
                <a:lnTo>
                  <a:pt x="2680759" y="3952123"/>
                </a:lnTo>
                <a:lnTo>
                  <a:pt x="2678643" y="3949477"/>
                </a:lnTo>
                <a:lnTo>
                  <a:pt x="2679172" y="3944184"/>
                </a:lnTo>
                <a:lnTo>
                  <a:pt x="2681289" y="3941538"/>
                </a:lnTo>
                <a:lnTo>
                  <a:pt x="2677584" y="3940479"/>
                </a:lnTo>
                <a:lnTo>
                  <a:pt x="2677584" y="3937303"/>
                </a:lnTo>
                <a:lnTo>
                  <a:pt x="2677584" y="3935186"/>
                </a:lnTo>
                <a:lnTo>
                  <a:pt x="2675997" y="3934657"/>
                </a:lnTo>
                <a:lnTo>
                  <a:pt x="2673351" y="3938891"/>
                </a:lnTo>
                <a:lnTo>
                  <a:pt x="2673880" y="3939950"/>
                </a:lnTo>
                <a:lnTo>
                  <a:pt x="2670705" y="3936774"/>
                </a:lnTo>
                <a:lnTo>
                  <a:pt x="2658005" y="3929893"/>
                </a:lnTo>
                <a:lnTo>
                  <a:pt x="2651126" y="3927776"/>
                </a:lnTo>
                <a:lnTo>
                  <a:pt x="2653243" y="3927776"/>
                </a:lnTo>
                <a:lnTo>
                  <a:pt x="2651655" y="3925130"/>
                </a:lnTo>
                <a:lnTo>
                  <a:pt x="2648480" y="3921425"/>
                </a:lnTo>
                <a:lnTo>
                  <a:pt x="2647951" y="3919837"/>
                </a:lnTo>
                <a:lnTo>
                  <a:pt x="2651126" y="3920896"/>
                </a:lnTo>
                <a:lnTo>
                  <a:pt x="2628901" y="3901842"/>
                </a:lnTo>
                <a:lnTo>
                  <a:pt x="2613555" y="3882787"/>
                </a:lnTo>
                <a:lnTo>
                  <a:pt x="2611968" y="3881729"/>
                </a:lnTo>
                <a:lnTo>
                  <a:pt x="2611968" y="3884905"/>
                </a:lnTo>
                <a:lnTo>
                  <a:pt x="2609851" y="3884905"/>
                </a:lnTo>
                <a:lnTo>
                  <a:pt x="2606676" y="3879082"/>
                </a:lnTo>
                <a:lnTo>
                  <a:pt x="2599797" y="3869555"/>
                </a:lnTo>
                <a:lnTo>
                  <a:pt x="2598209" y="3863733"/>
                </a:lnTo>
                <a:lnTo>
                  <a:pt x="2599797" y="3860028"/>
                </a:lnTo>
                <a:lnTo>
                  <a:pt x="2587626" y="3851560"/>
                </a:lnTo>
                <a:lnTo>
                  <a:pt x="2578630" y="3846796"/>
                </a:lnTo>
                <a:lnTo>
                  <a:pt x="2577572" y="3849972"/>
                </a:lnTo>
                <a:lnTo>
                  <a:pt x="2580218" y="3851560"/>
                </a:lnTo>
                <a:lnTo>
                  <a:pt x="2576514" y="3851560"/>
                </a:lnTo>
                <a:lnTo>
                  <a:pt x="2576514" y="3844679"/>
                </a:lnTo>
                <a:lnTo>
                  <a:pt x="2576514" y="3841503"/>
                </a:lnTo>
                <a:lnTo>
                  <a:pt x="2568047" y="3836740"/>
                </a:lnTo>
                <a:lnTo>
                  <a:pt x="2554818" y="3827213"/>
                </a:lnTo>
                <a:lnTo>
                  <a:pt x="2547409" y="3825625"/>
                </a:lnTo>
                <a:lnTo>
                  <a:pt x="2549526" y="3822449"/>
                </a:lnTo>
                <a:lnTo>
                  <a:pt x="2547939" y="3817156"/>
                </a:lnTo>
                <a:lnTo>
                  <a:pt x="2547939" y="3815039"/>
                </a:lnTo>
                <a:lnTo>
                  <a:pt x="2545293" y="3813981"/>
                </a:lnTo>
                <a:lnTo>
                  <a:pt x="2542118" y="3813981"/>
                </a:lnTo>
                <a:lnTo>
                  <a:pt x="2542118" y="3816098"/>
                </a:lnTo>
                <a:lnTo>
                  <a:pt x="2546351" y="3817156"/>
                </a:lnTo>
                <a:lnTo>
                  <a:pt x="2546351" y="3819274"/>
                </a:lnTo>
                <a:lnTo>
                  <a:pt x="2537355" y="3813451"/>
                </a:lnTo>
                <a:lnTo>
                  <a:pt x="2514601" y="3799690"/>
                </a:lnTo>
                <a:lnTo>
                  <a:pt x="2504018" y="3798632"/>
                </a:lnTo>
                <a:lnTo>
                  <a:pt x="2502430" y="3796514"/>
                </a:lnTo>
                <a:lnTo>
                  <a:pt x="2504018" y="3794397"/>
                </a:lnTo>
                <a:lnTo>
                  <a:pt x="2506134" y="3792809"/>
                </a:lnTo>
                <a:lnTo>
                  <a:pt x="2500843" y="3790692"/>
                </a:lnTo>
                <a:lnTo>
                  <a:pt x="2491847" y="3789634"/>
                </a:lnTo>
                <a:lnTo>
                  <a:pt x="2486555" y="3786458"/>
                </a:lnTo>
                <a:lnTo>
                  <a:pt x="2494493" y="3787517"/>
                </a:lnTo>
                <a:lnTo>
                  <a:pt x="2501372" y="3785929"/>
                </a:lnTo>
                <a:lnTo>
                  <a:pt x="2498726" y="3782224"/>
                </a:lnTo>
                <a:lnTo>
                  <a:pt x="2495551" y="3774285"/>
                </a:lnTo>
                <a:lnTo>
                  <a:pt x="2490788" y="3771638"/>
                </a:lnTo>
                <a:lnTo>
                  <a:pt x="2489201" y="3771638"/>
                </a:lnTo>
                <a:lnTo>
                  <a:pt x="2488672" y="3773755"/>
                </a:lnTo>
                <a:lnTo>
                  <a:pt x="2484968" y="3770580"/>
                </a:lnTo>
                <a:lnTo>
                  <a:pt x="2483909" y="3775872"/>
                </a:lnTo>
                <a:lnTo>
                  <a:pt x="2481793" y="3781165"/>
                </a:lnTo>
                <a:lnTo>
                  <a:pt x="2480205" y="3777990"/>
                </a:lnTo>
                <a:lnTo>
                  <a:pt x="2480205" y="3770580"/>
                </a:lnTo>
                <a:lnTo>
                  <a:pt x="2483380" y="3770050"/>
                </a:lnTo>
                <a:lnTo>
                  <a:pt x="2479676" y="3766875"/>
                </a:lnTo>
                <a:lnTo>
                  <a:pt x="2481263" y="3763699"/>
                </a:lnTo>
                <a:lnTo>
                  <a:pt x="2473326" y="3763699"/>
                </a:lnTo>
                <a:lnTo>
                  <a:pt x="2465918" y="3760523"/>
                </a:lnTo>
                <a:lnTo>
                  <a:pt x="2465918" y="3763699"/>
                </a:lnTo>
                <a:lnTo>
                  <a:pt x="2471209" y="3764757"/>
                </a:lnTo>
                <a:lnTo>
                  <a:pt x="2473326" y="3765816"/>
                </a:lnTo>
                <a:lnTo>
                  <a:pt x="2468034" y="3767404"/>
                </a:lnTo>
                <a:lnTo>
                  <a:pt x="2455863" y="3761582"/>
                </a:lnTo>
                <a:lnTo>
                  <a:pt x="2450572" y="3758935"/>
                </a:lnTo>
                <a:lnTo>
                  <a:pt x="2457451" y="3758406"/>
                </a:lnTo>
                <a:lnTo>
                  <a:pt x="2464330" y="3759994"/>
                </a:lnTo>
                <a:lnTo>
                  <a:pt x="2462213" y="3753643"/>
                </a:lnTo>
                <a:lnTo>
                  <a:pt x="2455334" y="3751525"/>
                </a:lnTo>
                <a:lnTo>
                  <a:pt x="2457451" y="3750996"/>
                </a:lnTo>
                <a:lnTo>
                  <a:pt x="2459568" y="3748350"/>
                </a:lnTo>
                <a:lnTo>
                  <a:pt x="2448455" y="3742528"/>
                </a:lnTo>
                <a:lnTo>
                  <a:pt x="2436284" y="3736176"/>
                </a:lnTo>
                <a:lnTo>
                  <a:pt x="2434697" y="3729296"/>
                </a:lnTo>
                <a:lnTo>
                  <a:pt x="2430993" y="3728766"/>
                </a:lnTo>
                <a:lnTo>
                  <a:pt x="2426759" y="3727178"/>
                </a:lnTo>
                <a:lnTo>
                  <a:pt x="2426230" y="3723473"/>
                </a:lnTo>
                <a:lnTo>
                  <a:pt x="2424113" y="3722415"/>
                </a:lnTo>
                <a:lnTo>
                  <a:pt x="2421468" y="3723473"/>
                </a:lnTo>
                <a:lnTo>
                  <a:pt x="2424113" y="3727178"/>
                </a:lnTo>
                <a:lnTo>
                  <a:pt x="2426759" y="3730883"/>
                </a:lnTo>
                <a:lnTo>
                  <a:pt x="2421468" y="3728766"/>
                </a:lnTo>
                <a:lnTo>
                  <a:pt x="2417763" y="3722415"/>
                </a:lnTo>
                <a:lnTo>
                  <a:pt x="2415647" y="3724003"/>
                </a:lnTo>
                <a:lnTo>
                  <a:pt x="2407709" y="3718710"/>
                </a:lnTo>
                <a:lnTo>
                  <a:pt x="2404623" y="3719328"/>
                </a:lnTo>
                <a:lnTo>
                  <a:pt x="2404005" y="3718710"/>
                </a:lnTo>
                <a:lnTo>
                  <a:pt x="2403893" y="3718785"/>
                </a:lnTo>
                <a:lnTo>
                  <a:pt x="2391834" y="3708654"/>
                </a:lnTo>
                <a:lnTo>
                  <a:pt x="2363788" y="3695422"/>
                </a:lnTo>
                <a:lnTo>
                  <a:pt x="2347913" y="3684307"/>
                </a:lnTo>
                <a:lnTo>
                  <a:pt x="2342093" y="3677426"/>
                </a:lnTo>
                <a:lnTo>
                  <a:pt x="2336272" y="3676367"/>
                </a:lnTo>
                <a:lnTo>
                  <a:pt x="2329922" y="3673192"/>
                </a:lnTo>
                <a:lnTo>
                  <a:pt x="2329922" y="3670016"/>
                </a:lnTo>
                <a:lnTo>
                  <a:pt x="2332568" y="3666840"/>
                </a:lnTo>
                <a:lnTo>
                  <a:pt x="2328863" y="3664723"/>
                </a:lnTo>
                <a:lnTo>
                  <a:pt x="2327805" y="3661547"/>
                </a:lnTo>
                <a:lnTo>
                  <a:pt x="2325688" y="3661018"/>
                </a:lnTo>
                <a:lnTo>
                  <a:pt x="2320397" y="3662606"/>
                </a:lnTo>
                <a:lnTo>
                  <a:pt x="2320926" y="3664723"/>
                </a:lnTo>
                <a:lnTo>
                  <a:pt x="2318809" y="3664723"/>
                </a:lnTo>
                <a:lnTo>
                  <a:pt x="2317751" y="3659430"/>
                </a:lnTo>
                <a:lnTo>
                  <a:pt x="2320926" y="3658372"/>
                </a:lnTo>
                <a:lnTo>
                  <a:pt x="2321984" y="3655725"/>
                </a:lnTo>
                <a:lnTo>
                  <a:pt x="2315105" y="3650962"/>
                </a:lnTo>
                <a:lnTo>
                  <a:pt x="2310872" y="3647786"/>
                </a:lnTo>
                <a:lnTo>
                  <a:pt x="2309813" y="3650433"/>
                </a:lnTo>
                <a:lnTo>
                  <a:pt x="2313518" y="3654138"/>
                </a:lnTo>
                <a:lnTo>
                  <a:pt x="2314047" y="3655725"/>
                </a:lnTo>
                <a:lnTo>
                  <a:pt x="2302934" y="3647257"/>
                </a:lnTo>
                <a:lnTo>
                  <a:pt x="2287588" y="3641964"/>
                </a:lnTo>
                <a:lnTo>
                  <a:pt x="2286530" y="3639318"/>
                </a:lnTo>
                <a:lnTo>
                  <a:pt x="2292880" y="3643552"/>
                </a:lnTo>
                <a:lnTo>
                  <a:pt x="2294997" y="3643552"/>
                </a:lnTo>
                <a:lnTo>
                  <a:pt x="2294997" y="3637200"/>
                </a:lnTo>
                <a:lnTo>
                  <a:pt x="2290763" y="3626086"/>
                </a:lnTo>
                <a:lnTo>
                  <a:pt x="2286001" y="3619734"/>
                </a:lnTo>
                <a:lnTo>
                  <a:pt x="2291293" y="3622910"/>
                </a:lnTo>
                <a:lnTo>
                  <a:pt x="2296055" y="3635083"/>
                </a:lnTo>
                <a:lnTo>
                  <a:pt x="2299759" y="3639318"/>
                </a:lnTo>
                <a:lnTo>
                  <a:pt x="2302934" y="3638259"/>
                </a:lnTo>
                <a:lnTo>
                  <a:pt x="2308755" y="3640376"/>
                </a:lnTo>
                <a:lnTo>
                  <a:pt x="2319338" y="3650433"/>
                </a:lnTo>
                <a:lnTo>
                  <a:pt x="2326218" y="3657313"/>
                </a:lnTo>
                <a:lnTo>
                  <a:pt x="2328863" y="3657313"/>
                </a:lnTo>
                <a:lnTo>
                  <a:pt x="2329922" y="3657843"/>
                </a:lnTo>
                <a:lnTo>
                  <a:pt x="2331509" y="3655725"/>
                </a:lnTo>
                <a:lnTo>
                  <a:pt x="2329393" y="3653079"/>
                </a:lnTo>
                <a:lnTo>
                  <a:pt x="2334684" y="3656255"/>
                </a:lnTo>
                <a:lnTo>
                  <a:pt x="2342093" y="3666311"/>
                </a:lnTo>
                <a:lnTo>
                  <a:pt x="2348443" y="3668428"/>
                </a:lnTo>
                <a:lnTo>
                  <a:pt x="2352147" y="3666311"/>
                </a:lnTo>
                <a:lnTo>
                  <a:pt x="2350030" y="3663135"/>
                </a:lnTo>
                <a:lnTo>
                  <a:pt x="2344738" y="3661547"/>
                </a:lnTo>
                <a:lnTo>
                  <a:pt x="2346326" y="3656255"/>
                </a:lnTo>
                <a:lnTo>
                  <a:pt x="2339976" y="3655725"/>
                </a:lnTo>
                <a:lnTo>
                  <a:pt x="2336801" y="3651491"/>
                </a:lnTo>
                <a:lnTo>
                  <a:pt x="2346326" y="3654138"/>
                </a:lnTo>
                <a:lnTo>
                  <a:pt x="2362730" y="3664194"/>
                </a:lnTo>
                <a:lnTo>
                  <a:pt x="2386013" y="3682189"/>
                </a:lnTo>
                <a:lnTo>
                  <a:pt x="2398713" y="3689070"/>
                </a:lnTo>
                <a:lnTo>
                  <a:pt x="2389718" y="3678485"/>
                </a:lnTo>
                <a:lnTo>
                  <a:pt x="2383368" y="3668428"/>
                </a:lnTo>
                <a:lnTo>
                  <a:pt x="2384955" y="3666840"/>
                </a:lnTo>
                <a:lnTo>
                  <a:pt x="2388659" y="3670016"/>
                </a:lnTo>
                <a:lnTo>
                  <a:pt x="2390247" y="3667899"/>
                </a:lnTo>
                <a:lnTo>
                  <a:pt x="2388659" y="3664723"/>
                </a:lnTo>
                <a:lnTo>
                  <a:pt x="2380193" y="3658372"/>
                </a:lnTo>
                <a:lnTo>
                  <a:pt x="2380193" y="3654667"/>
                </a:lnTo>
                <a:lnTo>
                  <a:pt x="2378076" y="3654138"/>
                </a:lnTo>
                <a:lnTo>
                  <a:pt x="2379663" y="3658372"/>
                </a:lnTo>
                <a:lnTo>
                  <a:pt x="2378076" y="3661018"/>
                </a:lnTo>
                <a:lnTo>
                  <a:pt x="2377547" y="3657843"/>
                </a:lnTo>
                <a:lnTo>
                  <a:pt x="2370668" y="3655725"/>
                </a:lnTo>
                <a:lnTo>
                  <a:pt x="2371197" y="3657843"/>
                </a:lnTo>
                <a:lnTo>
                  <a:pt x="2364318" y="3650433"/>
                </a:lnTo>
                <a:lnTo>
                  <a:pt x="2348972" y="3632437"/>
                </a:lnTo>
                <a:lnTo>
                  <a:pt x="2337859" y="3625027"/>
                </a:lnTo>
                <a:lnTo>
                  <a:pt x="2333097" y="3624498"/>
                </a:lnTo>
                <a:lnTo>
                  <a:pt x="2332568" y="3621322"/>
                </a:lnTo>
                <a:lnTo>
                  <a:pt x="2338388" y="3621322"/>
                </a:lnTo>
                <a:lnTo>
                  <a:pt x="2339976" y="3619734"/>
                </a:lnTo>
                <a:lnTo>
                  <a:pt x="2327805" y="3616029"/>
                </a:lnTo>
                <a:lnTo>
                  <a:pt x="2315634" y="3609149"/>
                </a:lnTo>
                <a:lnTo>
                  <a:pt x="2314047" y="3607561"/>
                </a:lnTo>
                <a:lnTo>
                  <a:pt x="2317222" y="3607031"/>
                </a:lnTo>
                <a:lnTo>
                  <a:pt x="2316163" y="3604385"/>
                </a:lnTo>
                <a:lnTo>
                  <a:pt x="2315105" y="3602797"/>
                </a:lnTo>
                <a:lnTo>
                  <a:pt x="2310872" y="3603856"/>
                </a:lnTo>
                <a:lnTo>
                  <a:pt x="2309813" y="3605444"/>
                </a:lnTo>
                <a:lnTo>
                  <a:pt x="2309813" y="3602268"/>
                </a:lnTo>
                <a:lnTo>
                  <a:pt x="2307168" y="3595387"/>
                </a:lnTo>
                <a:lnTo>
                  <a:pt x="2309813" y="3593799"/>
                </a:lnTo>
                <a:lnTo>
                  <a:pt x="2299759" y="3591682"/>
                </a:lnTo>
                <a:lnTo>
                  <a:pt x="2290763" y="3586919"/>
                </a:lnTo>
                <a:lnTo>
                  <a:pt x="2292880" y="3586389"/>
                </a:lnTo>
                <a:lnTo>
                  <a:pt x="2296055" y="3585331"/>
                </a:lnTo>
                <a:lnTo>
                  <a:pt x="2286001" y="3583214"/>
                </a:lnTo>
                <a:lnTo>
                  <a:pt x="2271713" y="3571570"/>
                </a:lnTo>
                <a:lnTo>
                  <a:pt x="2263247" y="3567335"/>
                </a:lnTo>
                <a:lnTo>
                  <a:pt x="2265363" y="3567335"/>
                </a:lnTo>
                <a:lnTo>
                  <a:pt x="2266951" y="3565747"/>
                </a:lnTo>
                <a:lnTo>
                  <a:pt x="2233613" y="3539813"/>
                </a:lnTo>
                <a:lnTo>
                  <a:pt x="2201334" y="3517583"/>
                </a:lnTo>
                <a:lnTo>
                  <a:pt x="2204509" y="3515995"/>
                </a:lnTo>
                <a:lnTo>
                  <a:pt x="2209801" y="3517583"/>
                </a:lnTo>
                <a:lnTo>
                  <a:pt x="2212976" y="3519700"/>
                </a:lnTo>
                <a:lnTo>
                  <a:pt x="2212976" y="3515995"/>
                </a:lnTo>
                <a:lnTo>
                  <a:pt x="2207684" y="3510173"/>
                </a:lnTo>
                <a:lnTo>
                  <a:pt x="2194455" y="3502234"/>
                </a:lnTo>
                <a:lnTo>
                  <a:pt x="2187047" y="3496411"/>
                </a:lnTo>
                <a:lnTo>
                  <a:pt x="2185459" y="3492706"/>
                </a:lnTo>
                <a:lnTo>
                  <a:pt x="2183872" y="3488472"/>
                </a:lnTo>
                <a:lnTo>
                  <a:pt x="2180168" y="3488472"/>
                </a:lnTo>
                <a:lnTo>
                  <a:pt x="2178580" y="3490060"/>
                </a:lnTo>
                <a:lnTo>
                  <a:pt x="2167997" y="3482650"/>
                </a:lnTo>
                <a:lnTo>
                  <a:pt x="2162705" y="3472594"/>
                </a:lnTo>
                <a:lnTo>
                  <a:pt x="2170643" y="3479474"/>
                </a:lnTo>
                <a:lnTo>
                  <a:pt x="2179109" y="3483179"/>
                </a:lnTo>
                <a:lnTo>
                  <a:pt x="2177522" y="3477357"/>
                </a:lnTo>
                <a:lnTo>
                  <a:pt x="2170113" y="3465713"/>
                </a:lnTo>
                <a:lnTo>
                  <a:pt x="2170113" y="3459891"/>
                </a:lnTo>
                <a:lnTo>
                  <a:pt x="2178580" y="3469418"/>
                </a:lnTo>
                <a:lnTo>
                  <a:pt x="2185459" y="3474711"/>
                </a:lnTo>
                <a:lnTo>
                  <a:pt x="2183872" y="3477357"/>
                </a:lnTo>
                <a:lnTo>
                  <a:pt x="2180697" y="3477357"/>
                </a:lnTo>
                <a:lnTo>
                  <a:pt x="2178580" y="3474711"/>
                </a:lnTo>
                <a:lnTo>
                  <a:pt x="2179109" y="3477357"/>
                </a:lnTo>
                <a:lnTo>
                  <a:pt x="2179109" y="3479474"/>
                </a:lnTo>
                <a:lnTo>
                  <a:pt x="2188634" y="3480533"/>
                </a:lnTo>
                <a:lnTo>
                  <a:pt x="2202922" y="3492706"/>
                </a:lnTo>
                <a:lnTo>
                  <a:pt x="2217209" y="3509114"/>
                </a:lnTo>
                <a:lnTo>
                  <a:pt x="2229380" y="3518641"/>
                </a:lnTo>
                <a:lnTo>
                  <a:pt x="2239963" y="3520758"/>
                </a:lnTo>
                <a:lnTo>
                  <a:pt x="2245784" y="3519700"/>
                </a:lnTo>
                <a:lnTo>
                  <a:pt x="2246843" y="3524463"/>
                </a:lnTo>
                <a:lnTo>
                  <a:pt x="2255309" y="3532932"/>
                </a:lnTo>
                <a:lnTo>
                  <a:pt x="2272243" y="3544047"/>
                </a:lnTo>
                <a:lnTo>
                  <a:pt x="2282297" y="3550928"/>
                </a:lnTo>
                <a:lnTo>
                  <a:pt x="2278063" y="3551986"/>
                </a:lnTo>
                <a:lnTo>
                  <a:pt x="2274359" y="3552515"/>
                </a:lnTo>
                <a:lnTo>
                  <a:pt x="2279122" y="3556220"/>
                </a:lnTo>
                <a:lnTo>
                  <a:pt x="2282826" y="3555162"/>
                </a:lnTo>
                <a:lnTo>
                  <a:pt x="2284943" y="3552515"/>
                </a:lnTo>
                <a:lnTo>
                  <a:pt x="2287588" y="3557808"/>
                </a:lnTo>
                <a:lnTo>
                  <a:pt x="2294997" y="3562572"/>
                </a:lnTo>
                <a:lnTo>
                  <a:pt x="2294997" y="3567865"/>
                </a:lnTo>
                <a:lnTo>
                  <a:pt x="2303993" y="3574745"/>
                </a:lnTo>
                <a:lnTo>
                  <a:pt x="2306638" y="3580038"/>
                </a:lnTo>
                <a:lnTo>
                  <a:pt x="2308226" y="3580038"/>
                </a:lnTo>
                <a:lnTo>
                  <a:pt x="2310343" y="3581097"/>
                </a:lnTo>
                <a:lnTo>
                  <a:pt x="2310872" y="3576333"/>
                </a:lnTo>
                <a:lnTo>
                  <a:pt x="2308226" y="3571570"/>
                </a:lnTo>
                <a:lnTo>
                  <a:pt x="2317222" y="3580038"/>
                </a:lnTo>
                <a:lnTo>
                  <a:pt x="2339447" y="3600680"/>
                </a:lnTo>
                <a:lnTo>
                  <a:pt x="2345268" y="3612854"/>
                </a:lnTo>
                <a:lnTo>
                  <a:pt x="2350030" y="3612854"/>
                </a:lnTo>
                <a:lnTo>
                  <a:pt x="2354793" y="3612324"/>
                </a:lnTo>
                <a:lnTo>
                  <a:pt x="2354793" y="3614441"/>
                </a:lnTo>
                <a:lnTo>
                  <a:pt x="2356909" y="3618146"/>
                </a:lnTo>
                <a:lnTo>
                  <a:pt x="2360613" y="3619734"/>
                </a:lnTo>
                <a:lnTo>
                  <a:pt x="2362201" y="3620263"/>
                </a:lnTo>
                <a:lnTo>
                  <a:pt x="2360613" y="3621851"/>
                </a:lnTo>
                <a:lnTo>
                  <a:pt x="2369609" y="3625027"/>
                </a:lnTo>
                <a:lnTo>
                  <a:pt x="2380193" y="3624498"/>
                </a:lnTo>
                <a:lnTo>
                  <a:pt x="2382838" y="3626086"/>
                </a:lnTo>
                <a:lnTo>
                  <a:pt x="2381780" y="3627144"/>
                </a:lnTo>
                <a:lnTo>
                  <a:pt x="2379134" y="3627144"/>
                </a:lnTo>
                <a:lnTo>
                  <a:pt x="2378076" y="3628732"/>
                </a:lnTo>
                <a:lnTo>
                  <a:pt x="2380193" y="3630320"/>
                </a:lnTo>
                <a:lnTo>
                  <a:pt x="2376488" y="3630320"/>
                </a:lnTo>
                <a:lnTo>
                  <a:pt x="2372255" y="3626615"/>
                </a:lnTo>
                <a:lnTo>
                  <a:pt x="2374901" y="3633496"/>
                </a:lnTo>
                <a:lnTo>
                  <a:pt x="2386013" y="3642493"/>
                </a:lnTo>
                <a:lnTo>
                  <a:pt x="2395009" y="3646198"/>
                </a:lnTo>
                <a:lnTo>
                  <a:pt x="2391834" y="3639318"/>
                </a:lnTo>
                <a:lnTo>
                  <a:pt x="2386543" y="3633496"/>
                </a:lnTo>
                <a:lnTo>
                  <a:pt x="2388659" y="3631378"/>
                </a:lnTo>
                <a:lnTo>
                  <a:pt x="2393951" y="3631908"/>
                </a:lnTo>
                <a:lnTo>
                  <a:pt x="2396597" y="3628732"/>
                </a:lnTo>
                <a:lnTo>
                  <a:pt x="2402418" y="3634025"/>
                </a:lnTo>
                <a:lnTo>
                  <a:pt x="2408768" y="3632437"/>
                </a:lnTo>
                <a:lnTo>
                  <a:pt x="2410884" y="3635613"/>
                </a:lnTo>
                <a:lnTo>
                  <a:pt x="2410355" y="3631908"/>
                </a:lnTo>
                <a:lnTo>
                  <a:pt x="2407180" y="3628732"/>
                </a:lnTo>
                <a:lnTo>
                  <a:pt x="2416176" y="3631378"/>
                </a:lnTo>
                <a:lnTo>
                  <a:pt x="2427818" y="3639318"/>
                </a:lnTo>
                <a:lnTo>
                  <a:pt x="2428347" y="3637200"/>
                </a:lnTo>
                <a:lnTo>
                  <a:pt x="2426759" y="3635083"/>
                </a:lnTo>
                <a:lnTo>
                  <a:pt x="2419880" y="3633496"/>
                </a:lnTo>
                <a:lnTo>
                  <a:pt x="2415647" y="3629791"/>
                </a:lnTo>
                <a:lnTo>
                  <a:pt x="2418293" y="3628732"/>
                </a:lnTo>
                <a:lnTo>
                  <a:pt x="2420938" y="3627144"/>
                </a:lnTo>
                <a:lnTo>
                  <a:pt x="2406122" y="3607031"/>
                </a:lnTo>
                <a:lnTo>
                  <a:pt x="2391834" y="3587977"/>
                </a:lnTo>
                <a:lnTo>
                  <a:pt x="2388130" y="3589036"/>
                </a:lnTo>
                <a:lnTo>
                  <a:pt x="2384955" y="3586919"/>
                </a:lnTo>
                <a:lnTo>
                  <a:pt x="2381780" y="3576333"/>
                </a:lnTo>
                <a:lnTo>
                  <a:pt x="2376488" y="3569452"/>
                </a:lnTo>
                <a:lnTo>
                  <a:pt x="2380193" y="3571570"/>
                </a:lnTo>
                <a:lnTo>
                  <a:pt x="2388659" y="3574216"/>
                </a:lnTo>
                <a:lnTo>
                  <a:pt x="2390964" y="3570528"/>
                </a:lnTo>
                <a:lnTo>
                  <a:pt x="2391690" y="3570367"/>
                </a:lnTo>
                <a:lnTo>
                  <a:pt x="2393951" y="3572628"/>
                </a:lnTo>
                <a:lnTo>
                  <a:pt x="2393422" y="3576333"/>
                </a:lnTo>
                <a:lnTo>
                  <a:pt x="2393951" y="3577921"/>
                </a:lnTo>
                <a:lnTo>
                  <a:pt x="2396597" y="3576333"/>
                </a:lnTo>
                <a:lnTo>
                  <a:pt x="2395009" y="3571570"/>
                </a:lnTo>
                <a:lnTo>
                  <a:pt x="2393422" y="3569982"/>
                </a:lnTo>
                <a:lnTo>
                  <a:pt x="2391690" y="3570367"/>
                </a:lnTo>
                <a:lnTo>
                  <a:pt x="2391305" y="3569982"/>
                </a:lnTo>
                <a:lnTo>
                  <a:pt x="2390964" y="3570528"/>
                </a:lnTo>
                <a:lnTo>
                  <a:pt x="2388659" y="3571040"/>
                </a:lnTo>
                <a:lnTo>
                  <a:pt x="2382838" y="3568923"/>
                </a:lnTo>
                <a:lnTo>
                  <a:pt x="2376488" y="3560984"/>
                </a:lnTo>
                <a:lnTo>
                  <a:pt x="2370668" y="3557279"/>
                </a:lnTo>
                <a:lnTo>
                  <a:pt x="2370668" y="3559396"/>
                </a:lnTo>
                <a:lnTo>
                  <a:pt x="2374901" y="3560455"/>
                </a:lnTo>
                <a:lnTo>
                  <a:pt x="2377547" y="3562572"/>
                </a:lnTo>
                <a:lnTo>
                  <a:pt x="2374901" y="3563101"/>
                </a:lnTo>
                <a:lnTo>
                  <a:pt x="2372784" y="3566277"/>
                </a:lnTo>
                <a:lnTo>
                  <a:pt x="2367493" y="3562042"/>
                </a:lnTo>
                <a:lnTo>
                  <a:pt x="2368022" y="3555691"/>
                </a:lnTo>
                <a:lnTo>
                  <a:pt x="2369609" y="3552515"/>
                </a:lnTo>
                <a:lnTo>
                  <a:pt x="2362201" y="3550398"/>
                </a:lnTo>
                <a:lnTo>
                  <a:pt x="2350559" y="3541930"/>
                </a:lnTo>
                <a:lnTo>
                  <a:pt x="2343151" y="3535049"/>
                </a:lnTo>
                <a:lnTo>
                  <a:pt x="2341034" y="3534520"/>
                </a:lnTo>
                <a:lnTo>
                  <a:pt x="2341034" y="3538754"/>
                </a:lnTo>
                <a:lnTo>
                  <a:pt x="2339447" y="3540342"/>
                </a:lnTo>
                <a:lnTo>
                  <a:pt x="2337859" y="3537166"/>
                </a:lnTo>
                <a:lnTo>
                  <a:pt x="2334155" y="3531344"/>
                </a:lnTo>
                <a:lnTo>
                  <a:pt x="2335213" y="3528168"/>
                </a:lnTo>
                <a:lnTo>
                  <a:pt x="2330980" y="3524993"/>
                </a:lnTo>
                <a:lnTo>
                  <a:pt x="2326218" y="3522876"/>
                </a:lnTo>
                <a:lnTo>
                  <a:pt x="2326218" y="3526581"/>
                </a:lnTo>
                <a:lnTo>
                  <a:pt x="2327805" y="3529756"/>
                </a:lnTo>
                <a:lnTo>
                  <a:pt x="2323043" y="3526581"/>
                </a:lnTo>
                <a:lnTo>
                  <a:pt x="2317222" y="3517053"/>
                </a:lnTo>
                <a:lnTo>
                  <a:pt x="2311930" y="3513878"/>
                </a:lnTo>
                <a:lnTo>
                  <a:pt x="2308226" y="3515466"/>
                </a:lnTo>
                <a:lnTo>
                  <a:pt x="2302934" y="3505939"/>
                </a:lnTo>
                <a:lnTo>
                  <a:pt x="2283884" y="3490060"/>
                </a:lnTo>
                <a:lnTo>
                  <a:pt x="2271713" y="3485826"/>
                </a:lnTo>
                <a:lnTo>
                  <a:pt x="2274359" y="3485826"/>
                </a:lnTo>
                <a:lnTo>
                  <a:pt x="2275947" y="3482650"/>
                </a:lnTo>
                <a:lnTo>
                  <a:pt x="2275947" y="3479474"/>
                </a:lnTo>
                <a:lnTo>
                  <a:pt x="2269068" y="3477357"/>
                </a:lnTo>
                <a:lnTo>
                  <a:pt x="2258484" y="3467830"/>
                </a:lnTo>
                <a:lnTo>
                  <a:pt x="2258484" y="3461479"/>
                </a:lnTo>
                <a:lnTo>
                  <a:pt x="2248430" y="3458303"/>
                </a:lnTo>
                <a:lnTo>
                  <a:pt x="2238905" y="3453540"/>
                </a:lnTo>
                <a:lnTo>
                  <a:pt x="2238905" y="3455657"/>
                </a:lnTo>
                <a:lnTo>
                  <a:pt x="2244197" y="3461479"/>
                </a:lnTo>
                <a:lnTo>
                  <a:pt x="2241551" y="3463596"/>
                </a:lnTo>
                <a:lnTo>
                  <a:pt x="2241022" y="3460420"/>
                </a:lnTo>
                <a:lnTo>
                  <a:pt x="2234143" y="3455127"/>
                </a:lnTo>
                <a:lnTo>
                  <a:pt x="2230438" y="3455127"/>
                </a:lnTo>
                <a:lnTo>
                  <a:pt x="2230438" y="3451952"/>
                </a:lnTo>
                <a:lnTo>
                  <a:pt x="2230438" y="3447717"/>
                </a:lnTo>
                <a:lnTo>
                  <a:pt x="2233613" y="3446130"/>
                </a:lnTo>
                <a:lnTo>
                  <a:pt x="2225676" y="3442425"/>
                </a:lnTo>
                <a:lnTo>
                  <a:pt x="2217209" y="3437661"/>
                </a:lnTo>
                <a:lnTo>
                  <a:pt x="2218268" y="3441366"/>
                </a:lnTo>
                <a:lnTo>
                  <a:pt x="2221972" y="3446130"/>
                </a:lnTo>
                <a:lnTo>
                  <a:pt x="2219855" y="3448776"/>
                </a:lnTo>
                <a:lnTo>
                  <a:pt x="2230968" y="3458303"/>
                </a:lnTo>
                <a:lnTo>
                  <a:pt x="2242609" y="3472594"/>
                </a:lnTo>
                <a:lnTo>
                  <a:pt x="2251605" y="3477887"/>
                </a:lnTo>
                <a:lnTo>
                  <a:pt x="2256897" y="3478945"/>
                </a:lnTo>
                <a:lnTo>
                  <a:pt x="2258484" y="3483179"/>
                </a:lnTo>
                <a:lnTo>
                  <a:pt x="2268538" y="3491119"/>
                </a:lnTo>
                <a:lnTo>
                  <a:pt x="2272243" y="3490060"/>
                </a:lnTo>
                <a:lnTo>
                  <a:pt x="2270655" y="3496411"/>
                </a:lnTo>
                <a:lnTo>
                  <a:pt x="2278063" y="3503292"/>
                </a:lnTo>
                <a:lnTo>
                  <a:pt x="2284943" y="3505409"/>
                </a:lnTo>
                <a:lnTo>
                  <a:pt x="2277005" y="3514407"/>
                </a:lnTo>
                <a:lnTo>
                  <a:pt x="2266951" y="3526581"/>
                </a:lnTo>
                <a:lnTo>
                  <a:pt x="2260601" y="3524993"/>
                </a:lnTo>
                <a:lnTo>
                  <a:pt x="2253722" y="3526581"/>
                </a:lnTo>
                <a:lnTo>
                  <a:pt x="2252663" y="3519171"/>
                </a:lnTo>
                <a:lnTo>
                  <a:pt x="2243138" y="3512290"/>
                </a:lnTo>
                <a:lnTo>
                  <a:pt x="2237318" y="3507526"/>
                </a:lnTo>
                <a:lnTo>
                  <a:pt x="2241022" y="3505939"/>
                </a:lnTo>
                <a:lnTo>
                  <a:pt x="2239434" y="3500646"/>
                </a:lnTo>
                <a:lnTo>
                  <a:pt x="2232026" y="3496411"/>
                </a:lnTo>
                <a:lnTo>
                  <a:pt x="2225676" y="3494824"/>
                </a:lnTo>
                <a:lnTo>
                  <a:pt x="2225676" y="3496941"/>
                </a:lnTo>
                <a:lnTo>
                  <a:pt x="2222501" y="3487943"/>
                </a:lnTo>
                <a:lnTo>
                  <a:pt x="2221972" y="3478945"/>
                </a:lnTo>
                <a:lnTo>
                  <a:pt x="2218797" y="3477357"/>
                </a:lnTo>
                <a:lnTo>
                  <a:pt x="2215093" y="3480533"/>
                </a:lnTo>
                <a:lnTo>
                  <a:pt x="2211918" y="3479474"/>
                </a:lnTo>
                <a:lnTo>
                  <a:pt x="2213505" y="3475769"/>
                </a:lnTo>
                <a:lnTo>
                  <a:pt x="2206097" y="3468889"/>
                </a:lnTo>
                <a:lnTo>
                  <a:pt x="2201334" y="3465713"/>
                </a:lnTo>
                <a:lnTo>
                  <a:pt x="2199747" y="3467830"/>
                </a:lnTo>
                <a:lnTo>
                  <a:pt x="2201863" y="3470477"/>
                </a:lnTo>
                <a:lnTo>
                  <a:pt x="2193926" y="3464125"/>
                </a:lnTo>
                <a:lnTo>
                  <a:pt x="2174876" y="3449835"/>
                </a:lnTo>
                <a:lnTo>
                  <a:pt x="2168526" y="3441366"/>
                </a:lnTo>
                <a:lnTo>
                  <a:pt x="2166409" y="3441366"/>
                </a:lnTo>
                <a:lnTo>
                  <a:pt x="2164822" y="3443483"/>
                </a:lnTo>
                <a:lnTo>
                  <a:pt x="2156884" y="3430780"/>
                </a:lnTo>
                <a:lnTo>
                  <a:pt x="2135718" y="3410138"/>
                </a:lnTo>
                <a:lnTo>
                  <a:pt x="2121430" y="3398494"/>
                </a:lnTo>
                <a:lnTo>
                  <a:pt x="2123547" y="3397965"/>
                </a:lnTo>
                <a:lnTo>
                  <a:pt x="2125663" y="3396377"/>
                </a:lnTo>
                <a:lnTo>
                  <a:pt x="2116668" y="3390555"/>
                </a:lnTo>
                <a:lnTo>
                  <a:pt x="2110847" y="3381028"/>
                </a:lnTo>
                <a:lnTo>
                  <a:pt x="2118784" y="3385791"/>
                </a:lnTo>
                <a:lnTo>
                  <a:pt x="2136776" y="3393201"/>
                </a:lnTo>
                <a:lnTo>
                  <a:pt x="2146301" y="3401141"/>
                </a:lnTo>
                <a:lnTo>
                  <a:pt x="2144184" y="3394260"/>
                </a:lnTo>
                <a:lnTo>
                  <a:pt x="2132543" y="3384204"/>
                </a:lnTo>
                <a:lnTo>
                  <a:pt x="2131723" y="3378874"/>
                </a:lnTo>
                <a:lnTo>
                  <a:pt x="2131484" y="3378837"/>
                </a:lnTo>
                <a:lnTo>
                  <a:pt x="2131484" y="3381028"/>
                </a:lnTo>
                <a:lnTo>
                  <a:pt x="2128838" y="3382616"/>
                </a:lnTo>
                <a:lnTo>
                  <a:pt x="2125422" y="3377917"/>
                </a:lnTo>
                <a:lnTo>
                  <a:pt x="2098676" y="3373858"/>
                </a:lnTo>
                <a:lnTo>
                  <a:pt x="2048962" y="3363608"/>
                </a:lnTo>
                <a:lnTo>
                  <a:pt x="1973792" y="3433602"/>
                </a:lnTo>
                <a:lnTo>
                  <a:pt x="1970617" y="3435189"/>
                </a:lnTo>
                <a:lnTo>
                  <a:pt x="1968500" y="3434660"/>
                </a:lnTo>
                <a:lnTo>
                  <a:pt x="1968500" y="3432014"/>
                </a:lnTo>
                <a:lnTo>
                  <a:pt x="1970617" y="3429368"/>
                </a:lnTo>
                <a:lnTo>
                  <a:pt x="2042464" y="3362268"/>
                </a:lnTo>
                <a:lnTo>
                  <a:pt x="2007973" y="3355156"/>
                </a:lnTo>
                <a:lnTo>
                  <a:pt x="1962339" y="3405958"/>
                </a:lnTo>
                <a:lnTo>
                  <a:pt x="1899579" y="3482952"/>
                </a:lnTo>
                <a:lnTo>
                  <a:pt x="1901627" y="3482813"/>
                </a:lnTo>
                <a:lnTo>
                  <a:pt x="1905830" y="3483347"/>
                </a:lnTo>
                <a:lnTo>
                  <a:pt x="1910032" y="3486549"/>
                </a:lnTo>
                <a:lnTo>
                  <a:pt x="1916335" y="3497221"/>
                </a:lnTo>
                <a:lnTo>
                  <a:pt x="1921588" y="3508960"/>
                </a:lnTo>
                <a:lnTo>
                  <a:pt x="1928417" y="3517498"/>
                </a:lnTo>
                <a:lnTo>
                  <a:pt x="1933144" y="3518032"/>
                </a:lnTo>
                <a:lnTo>
                  <a:pt x="1939448" y="3527103"/>
                </a:lnTo>
                <a:lnTo>
                  <a:pt x="1946276" y="3538843"/>
                </a:lnTo>
                <a:lnTo>
                  <a:pt x="1942599" y="3542044"/>
                </a:lnTo>
                <a:lnTo>
                  <a:pt x="1940498" y="3546313"/>
                </a:lnTo>
                <a:lnTo>
                  <a:pt x="1936821" y="3544179"/>
                </a:lnTo>
                <a:lnTo>
                  <a:pt x="1929993" y="3539376"/>
                </a:lnTo>
                <a:lnTo>
                  <a:pt x="1926841" y="3542578"/>
                </a:lnTo>
                <a:lnTo>
                  <a:pt x="1925265" y="3540444"/>
                </a:lnTo>
                <a:lnTo>
                  <a:pt x="1926316" y="3536708"/>
                </a:lnTo>
                <a:lnTo>
                  <a:pt x="1925265" y="3537775"/>
                </a:lnTo>
                <a:lnTo>
                  <a:pt x="1921588" y="3537242"/>
                </a:lnTo>
                <a:lnTo>
                  <a:pt x="1918436" y="3540444"/>
                </a:lnTo>
                <a:lnTo>
                  <a:pt x="1919487" y="3536708"/>
                </a:lnTo>
                <a:lnTo>
                  <a:pt x="1916335" y="3530305"/>
                </a:lnTo>
                <a:lnTo>
                  <a:pt x="1918436" y="3526570"/>
                </a:lnTo>
                <a:lnTo>
                  <a:pt x="1913184" y="3524969"/>
                </a:lnTo>
                <a:lnTo>
                  <a:pt x="1903203" y="3528704"/>
                </a:lnTo>
                <a:lnTo>
                  <a:pt x="1897951" y="3535107"/>
                </a:lnTo>
                <a:lnTo>
                  <a:pt x="1892172" y="3534040"/>
                </a:lnTo>
                <a:lnTo>
                  <a:pt x="1882717" y="3528170"/>
                </a:lnTo>
                <a:lnTo>
                  <a:pt x="1875042" y="3513615"/>
                </a:lnTo>
                <a:lnTo>
                  <a:pt x="1867907" y="3522533"/>
                </a:lnTo>
                <a:lnTo>
                  <a:pt x="1871134" y="3524200"/>
                </a:lnTo>
                <a:lnTo>
                  <a:pt x="1867959" y="3525777"/>
                </a:lnTo>
                <a:lnTo>
                  <a:pt x="1869546" y="3530510"/>
                </a:lnTo>
                <a:lnTo>
                  <a:pt x="1867429" y="3532613"/>
                </a:lnTo>
                <a:lnTo>
                  <a:pt x="1869017" y="3533139"/>
                </a:lnTo>
                <a:lnTo>
                  <a:pt x="1871134" y="3534190"/>
                </a:lnTo>
                <a:lnTo>
                  <a:pt x="1870075" y="3531035"/>
                </a:lnTo>
                <a:lnTo>
                  <a:pt x="1871663" y="3527355"/>
                </a:lnTo>
                <a:lnTo>
                  <a:pt x="1874309" y="3531035"/>
                </a:lnTo>
                <a:lnTo>
                  <a:pt x="1876425" y="3536293"/>
                </a:lnTo>
                <a:lnTo>
                  <a:pt x="1874838" y="3541551"/>
                </a:lnTo>
                <a:lnTo>
                  <a:pt x="1872721" y="3541025"/>
                </a:lnTo>
                <a:lnTo>
                  <a:pt x="1871663" y="3536293"/>
                </a:lnTo>
                <a:lnTo>
                  <a:pt x="1867959" y="3539448"/>
                </a:lnTo>
                <a:lnTo>
                  <a:pt x="1859894" y="3532548"/>
                </a:lnTo>
                <a:lnTo>
                  <a:pt x="1846267" y="3549580"/>
                </a:lnTo>
                <a:lnTo>
                  <a:pt x="1846792" y="3550018"/>
                </a:lnTo>
                <a:lnTo>
                  <a:pt x="1849967" y="3548959"/>
                </a:lnTo>
                <a:lnTo>
                  <a:pt x="1852084" y="3545255"/>
                </a:lnTo>
                <a:lnTo>
                  <a:pt x="1853672" y="3548430"/>
                </a:lnTo>
                <a:lnTo>
                  <a:pt x="1853672" y="3554251"/>
                </a:lnTo>
                <a:lnTo>
                  <a:pt x="1857376" y="3557426"/>
                </a:lnTo>
                <a:lnTo>
                  <a:pt x="1859492" y="3557426"/>
                </a:lnTo>
                <a:lnTo>
                  <a:pt x="1860551" y="3553722"/>
                </a:lnTo>
                <a:lnTo>
                  <a:pt x="1862667" y="3552664"/>
                </a:lnTo>
                <a:lnTo>
                  <a:pt x="1862667" y="3559014"/>
                </a:lnTo>
                <a:lnTo>
                  <a:pt x="1872722" y="3569068"/>
                </a:lnTo>
                <a:lnTo>
                  <a:pt x="1875367" y="3574359"/>
                </a:lnTo>
                <a:lnTo>
                  <a:pt x="1874309" y="3574359"/>
                </a:lnTo>
                <a:lnTo>
                  <a:pt x="1871663" y="3572772"/>
                </a:lnTo>
                <a:lnTo>
                  <a:pt x="1871134" y="3574889"/>
                </a:lnTo>
                <a:lnTo>
                  <a:pt x="1875367" y="3575418"/>
                </a:lnTo>
                <a:lnTo>
                  <a:pt x="1876955" y="3576476"/>
                </a:lnTo>
                <a:lnTo>
                  <a:pt x="1876955" y="3574889"/>
                </a:lnTo>
                <a:lnTo>
                  <a:pt x="1876426" y="3572772"/>
                </a:lnTo>
                <a:lnTo>
                  <a:pt x="1881188" y="3576476"/>
                </a:lnTo>
                <a:lnTo>
                  <a:pt x="1886480" y="3583884"/>
                </a:lnTo>
                <a:lnTo>
                  <a:pt x="1885422" y="3586530"/>
                </a:lnTo>
                <a:lnTo>
                  <a:pt x="1881188" y="3588118"/>
                </a:lnTo>
                <a:lnTo>
                  <a:pt x="1880130" y="3590764"/>
                </a:lnTo>
                <a:lnTo>
                  <a:pt x="1881717" y="3589176"/>
                </a:lnTo>
                <a:lnTo>
                  <a:pt x="1886480" y="3588118"/>
                </a:lnTo>
                <a:lnTo>
                  <a:pt x="1888597" y="3591822"/>
                </a:lnTo>
                <a:lnTo>
                  <a:pt x="1883305" y="3592351"/>
                </a:lnTo>
                <a:lnTo>
                  <a:pt x="1878542" y="3597643"/>
                </a:lnTo>
                <a:lnTo>
                  <a:pt x="1880130" y="3598701"/>
                </a:lnTo>
                <a:lnTo>
                  <a:pt x="1879601" y="3600818"/>
                </a:lnTo>
                <a:lnTo>
                  <a:pt x="1882247" y="3601347"/>
                </a:lnTo>
                <a:lnTo>
                  <a:pt x="1884892" y="3597114"/>
                </a:lnTo>
                <a:lnTo>
                  <a:pt x="1886480" y="3598701"/>
                </a:lnTo>
                <a:lnTo>
                  <a:pt x="1882247" y="3602405"/>
                </a:lnTo>
                <a:lnTo>
                  <a:pt x="1887009" y="3608226"/>
                </a:lnTo>
                <a:lnTo>
                  <a:pt x="1889126" y="3612459"/>
                </a:lnTo>
                <a:lnTo>
                  <a:pt x="1885422" y="3611401"/>
                </a:lnTo>
                <a:lnTo>
                  <a:pt x="1881717" y="3608226"/>
                </a:lnTo>
                <a:lnTo>
                  <a:pt x="1880130" y="3610872"/>
                </a:lnTo>
                <a:lnTo>
                  <a:pt x="1883305" y="3614576"/>
                </a:lnTo>
                <a:lnTo>
                  <a:pt x="1885422" y="3616693"/>
                </a:lnTo>
                <a:lnTo>
                  <a:pt x="1885422" y="3618280"/>
                </a:lnTo>
                <a:lnTo>
                  <a:pt x="1879601" y="3613518"/>
                </a:lnTo>
                <a:lnTo>
                  <a:pt x="1876955" y="3613518"/>
                </a:lnTo>
                <a:lnTo>
                  <a:pt x="1881717" y="3619868"/>
                </a:lnTo>
                <a:lnTo>
                  <a:pt x="1894417" y="3627276"/>
                </a:lnTo>
                <a:lnTo>
                  <a:pt x="1902884" y="3628864"/>
                </a:lnTo>
                <a:lnTo>
                  <a:pt x="1907117" y="3627276"/>
                </a:lnTo>
                <a:lnTo>
                  <a:pt x="1908176" y="3629922"/>
                </a:lnTo>
                <a:lnTo>
                  <a:pt x="1911351" y="3632568"/>
                </a:lnTo>
                <a:lnTo>
                  <a:pt x="1914526" y="3631509"/>
                </a:lnTo>
                <a:lnTo>
                  <a:pt x="1915055" y="3635743"/>
                </a:lnTo>
                <a:lnTo>
                  <a:pt x="1920347" y="3642093"/>
                </a:lnTo>
                <a:lnTo>
                  <a:pt x="1931459" y="3647384"/>
                </a:lnTo>
                <a:lnTo>
                  <a:pt x="1934105" y="3651089"/>
                </a:lnTo>
                <a:lnTo>
                  <a:pt x="1930401" y="3651089"/>
                </a:lnTo>
                <a:lnTo>
                  <a:pt x="1926697" y="3650559"/>
                </a:lnTo>
                <a:lnTo>
                  <a:pt x="1926167" y="3654264"/>
                </a:lnTo>
                <a:lnTo>
                  <a:pt x="1923522" y="3657968"/>
                </a:lnTo>
                <a:lnTo>
                  <a:pt x="1934105" y="3666964"/>
                </a:lnTo>
                <a:lnTo>
                  <a:pt x="1954213" y="3687072"/>
                </a:lnTo>
                <a:lnTo>
                  <a:pt x="1965326" y="3692364"/>
                </a:lnTo>
                <a:lnTo>
                  <a:pt x="1973792" y="3704534"/>
                </a:lnTo>
                <a:lnTo>
                  <a:pt x="1985434" y="3715647"/>
                </a:lnTo>
                <a:lnTo>
                  <a:pt x="1960034" y="3695539"/>
                </a:lnTo>
                <a:lnTo>
                  <a:pt x="1933576" y="3669609"/>
                </a:lnTo>
                <a:lnTo>
                  <a:pt x="1929872" y="3666964"/>
                </a:lnTo>
                <a:lnTo>
                  <a:pt x="1922992" y="3664318"/>
                </a:lnTo>
                <a:lnTo>
                  <a:pt x="1921934" y="3659555"/>
                </a:lnTo>
                <a:lnTo>
                  <a:pt x="1923522" y="3656380"/>
                </a:lnTo>
                <a:lnTo>
                  <a:pt x="1917701" y="3651089"/>
                </a:lnTo>
                <a:lnTo>
                  <a:pt x="1911351" y="3650559"/>
                </a:lnTo>
                <a:lnTo>
                  <a:pt x="1910822" y="3645797"/>
                </a:lnTo>
                <a:lnTo>
                  <a:pt x="1907647" y="3642093"/>
                </a:lnTo>
                <a:lnTo>
                  <a:pt x="1906059" y="3642093"/>
                </a:lnTo>
                <a:lnTo>
                  <a:pt x="1904472" y="3641034"/>
                </a:lnTo>
                <a:lnTo>
                  <a:pt x="1902884" y="3641034"/>
                </a:lnTo>
                <a:lnTo>
                  <a:pt x="1901297" y="3646326"/>
                </a:lnTo>
                <a:lnTo>
                  <a:pt x="1898651" y="3646326"/>
                </a:lnTo>
                <a:lnTo>
                  <a:pt x="1897592" y="3645268"/>
                </a:lnTo>
                <a:lnTo>
                  <a:pt x="1899180" y="3639447"/>
                </a:lnTo>
                <a:lnTo>
                  <a:pt x="1898651" y="3639447"/>
                </a:lnTo>
                <a:lnTo>
                  <a:pt x="1896005" y="3641034"/>
                </a:lnTo>
                <a:lnTo>
                  <a:pt x="1890184" y="3629922"/>
                </a:lnTo>
                <a:lnTo>
                  <a:pt x="1867959" y="3610872"/>
                </a:lnTo>
                <a:lnTo>
                  <a:pt x="1854201" y="3600289"/>
                </a:lnTo>
                <a:lnTo>
                  <a:pt x="1854201" y="3593409"/>
                </a:lnTo>
                <a:lnTo>
                  <a:pt x="1843617" y="3583884"/>
                </a:lnTo>
                <a:lnTo>
                  <a:pt x="1838855" y="3581239"/>
                </a:lnTo>
                <a:lnTo>
                  <a:pt x="1838326" y="3583355"/>
                </a:lnTo>
                <a:lnTo>
                  <a:pt x="1843617" y="3586530"/>
                </a:lnTo>
                <a:lnTo>
                  <a:pt x="1841501" y="3589176"/>
                </a:lnTo>
                <a:lnTo>
                  <a:pt x="1836738" y="3585472"/>
                </a:lnTo>
                <a:lnTo>
                  <a:pt x="1831976" y="3583355"/>
                </a:lnTo>
                <a:lnTo>
                  <a:pt x="1835151" y="3581239"/>
                </a:lnTo>
                <a:lnTo>
                  <a:pt x="1834622" y="3576476"/>
                </a:lnTo>
                <a:lnTo>
                  <a:pt x="1828706" y="3571669"/>
                </a:lnTo>
                <a:lnTo>
                  <a:pt x="1826078" y="3574993"/>
                </a:lnTo>
                <a:lnTo>
                  <a:pt x="1826684" y="3575418"/>
                </a:lnTo>
                <a:lnTo>
                  <a:pt x="1825806" y="3575338"/>
                </a:lnTo>
                <a:lnTo>
                  <a:pt x="1814728" y="3589351"/>
                </a:lnTo>
                <a:lnTo>
                  <a:pt x="1827742" y="3603993"/>
                </a:lnTo>
                <a:lnTo>
                  <a:pt x="1836738" y="3609284"/>
                </a:lnTo>
                <a:lnTo>
                  <a:pt x="1833563" y="3612459"/>
                </a:lnTo>
                <a:lnTo>
                  <a:pt x="1838326" y="3612459"/>
                </a:lnTo>
                <a:lnTo>
                  <a:pt x="1843088" y="3616164"/>
                </a:lnTo>
                <a:lnTo>
                  <a:pt x="1845205" y="3619868"/>
                </a:lnTo>
                <a:lnTo>
                  <a:pt x="1839913" y="3619868"/>
                </a:lnTo>
                <a:lnTo>
                  <a:pt x="1833563" y="3616693"/>
                </a:lnTo>
                <a:lnTo>
                  <a:pt x="1843088" y="3624630"/>
                </a:lnTo>
                <a:lnTo>
                  <a:pt x="1846792" y="3635214"/>
                </a:lnTo>
                <a:lnTo>
                  <a:pt x="1848909" y="3632039"/>
                </a:lnTo>
                <a:lnTo>
                  <a:pt x="1848909" y="3630451"/>
                </a:lnTo>
                <a:lnTo>
                  <a:pt x="1852613" y="3634155"/>
                </a:lnTo>
                <a:lnTo>
                  <a:pt x="1855259" y="3641034"/>
                </a:lnTo>
                <a:lnTo>
                  <a:pt x="1857376" y="3642093"/>
                </a:lnTo>
                <a:lnTo>
                  <a:pt x="1863197" y="3642622"/>
                </a:lnTo>
                <a:lnTo>
                  <a:pt x="1863197" y="3639447"/>
                </a:lnTo>
                <a:lnTo>
                  <a:pt x="1874838" y="3649501"/>
                </a:lnTo>
                <a:lnTo>
                  <a:pt x="1888067" y="3658497"/>
                </a:lnTo>
                <a:lnTo>
                  <a:pt x="1884892" y="3661143"/>
                </a:lnTo>
                <a:lnTo>
                  <a:pt x="1880130" y="3662730"/>
                </a:lnTo>
                <a:lnTo>
                  <a:pt x="1878542" y="3665376"/>
                </a:lnTo>
                <a:lnTo>
                  <a:pt x="1873251" y="3660084"/>
                </a:lnTo>
                <a:lnTo>
                  <a:pt x="1863197" y="3651089"/>
                </a:lnTo>
                <a:lnTo>
                  <a:pt x="1855788" y="3651618"/>
                </a:lnTo>
                <a:lnTo>
                  <a:pt x="1855788" y="3649501"/>
                </a:lnTo>
                <a:lnTo>
                  <a:pt x="1857376" y="3647384"/>
                </a:lnTo>
                <a:lnTo>
                  <a:pt x="1855788" y="3647914"/>
                </a:lnTo>
                <a:lnTo>
                  <a:pt x="1853672" y="3647914"/>
                </a:lnTo>
                <a:lnTo>
                  <a:pt x="1855259" y="3652676"/>
                </a:lnTo>
                <a:lnTo>
                  <a:pt x="1861080" y="3660084"/>
                </a:lnTo>
                <a:lnTo>
                  <a:pt x="1866372" y="3661672"/>
                </a:lnTo>
                <a:lnTo>
                  <a:pt x="1869547" y="3660084"/>
                </a:lnTo>
                <a:lnTo>
                  <a:pt x="1872722" y="3665376"/>
                </a:lnTo>
                <a:lnTo>
                  <a:pt x="1876426" y="3671726"/>
                </a:lnTo>
                <a:lnTo>
                  <a:pt x="1872722" y="3675430"/>
                </a:lnTo>
                <a:lnTo>
                  <a:pt x="1865842" y="3677547"/>
                </a:lnTo>
                <a:lnTo>
                  <a:pt x="1861080" y="3675430"/>
                </a:lnTo>
                <a:lnTo>
                  <a:pt x="1864255" y="3674901"/>
                </a:lnTo>
                <a:lnTo>
                  <a:pt x="1867430" y="3673843"/>
                </a:lnTo>
                <a:lnTo>
                  <a:pt x="1869017" y="3670668"/>
                </a:lnTo>
                <a:lnTo>
                  <a:pt x="1869017" y="3668022"/>
                </a:lnTo>
                <a:lnTo>
                  <a:pt x="1865842" y="3666434"/>
                </a:lnTo>
                <a:lnTo>
                  <a:pt x="1858963" y="3664318"/>
                </a:lnTo>
                <a:lnTo>
                  <a:pt x="1858963" y="3666964"/>
                </a:lnTo>
                <a:lnTo>
                  <a:pt x="1855788" y="3665376"/>
                </a:lnTo>
                <a:lnTo>
                  <a:pt x="1857905" y="3659555"/>
                </a:lnTo>
                <a:lnTo>
                  <a:pt x="1855259" y="3660084"/>
                </a:lnTo>
                <a:lnTo>
                  <a:pt x="1852084" y="3659555"/>
                </a:lnTo>
                <a:lnTo>
                  <a:pt x="1852084" y="3656380"/>
                </a:lnTo>
                <a:lnTo>
                  <a:pt x="1848380" y="3657439"/>
                </a:lnTo>
                <a:lnTo>
                  <a:pt x="1845205" y="3658497"/>
                </a:lnTo>
                <a:lnTo>
                  <a:pt x="1833034" y="3647384"/>
                </a:lnTo>
                <a:lnTo>
                  <a:pt x="1815572" y="3635214"/>
                </a:lnTo>
                <a:lnTo>
                  <a:pt x="1817159" y="3634155"/>
                </a:lnTo>
                <a:lnTo>
                  <a:pt x="1818217" y="3633626"/>
                </a:lnTo>
                <a:lnTo>
                  <a:pt x="1810809" y="3631509"/>
                </a:lnTo>
                <a:lnTo>
                  <a:pt x="1801813" y="3623572"/>
                </a:lnTo>
                <a:lnTo>
                  <a:pt x="1800226" y="3626218"/>
                </a:lnTo>
                <a:lnTo>
                  <a:pt x="1800226" y="3628334"/>
                </a:lnTo>
                <a:lnTo>
                  <a:pt x="1789298" y="3621190"/>
                </a:lnTo>
                <a:lnTo>
                  <a:pt x="1783450" y="3628178"/>
                </a:lnTo>
                <a:lnTo>
                  <a:pt x="1790363" y="3634685"/>
                </a:lnTo>
                <a:lnTo>
                  <a:pt x="1797819" y="3639976"/>
                </a:lnTo>
                <a:lnTo>
                  <a:pt x="1795689" y="3642622"/>
                </a:lnTo>
                <a:lnTo>
                  <a:pt x="1798884" y="3650031"/>
                </a:lnTo>
                <a:lnTo>
                  <a:pt x="1806873" y="3658497"/>
                </a:lnTo>
                <a:lnTo>
                  <a:pt x="1816459" y="3662202"/>
                </a:lnTo>
                <a:lnTo>
                  <a:pt x="1819122" y="3661672"/>
                </a:lnTo>
                <a:lnTo>
                  <a:pt x="1821785" y="3664847"/>
                </a:lnTo>
                <a:lnTo>
                  <a:pt x="1820720" y="3668552"/>
                </a:lnTo>
                <a:lnTo>
                  <a:pt x="1827111" y="3667493"/>
                </a:lnTo>
                <a:lnTo>
                  <a:pt x="1832969" y="3668552"/>
                </a:lnTo>
                <a:lnTo>
                  <a:pt x="1830839" y="3669081"/>
                </a:lnTo>
                <a:lnTo>
                  <a:pt x="1828709" y="3672256"/>
                </a:lnTo>
                <a:lnTo>
                  <a:pt x="1831904" y="3674372"/>
                </a:lnTo>
                <a:lnTo>
                  <a:pt x="1831904" y="3684427"/>
                </a:lnTo>
                <a:lnTo>
                  <a:pt x="1832437" y="3689189"/>
                </a:lnTo>
                <a:lnTo>
                  <a:pt x="1834567" y="3688131"/>
                </a:lnTo>
                <a:lnTo>
                  <a:pt x="1839360" y="3691306"/>
                </a:lnTo>
                <a:lnTo>
                  <a:pt x="1840958" y="3693423"/>
                </a:lnTo>
                <a:lnTo>
                  <a:pt x="1837230" y="3694481"/>
                </a:lnTo>
                <a:lnTo>
                  <a:pt x="1839360" y="3698714"/>
                </a:lnTo>
                <a:lnTo>
                  <a:pt x="1843088" y="3701889"/>
                </a:lnTo>
                <a:lnTo>
                  <a:pt x="1831904" y="3701360"/>
                </a:lnTo>
                <a:lnTo>
                  <a:pt x="1822318" y="3696598"/>
                </a:lnTo>
                <a:lnTo>
                  <a:pt x="1824981" y="3696068"/>
                </a:lnTo>
                <a:lnTo>
                  <a:pt x="1827643" y="3695010"/>
                </a:lnTo>
                <a:lnTo>
                  <a:pt x="1826046" y="3690248"/>
                </a:lnTo>
                <a:lnTo>
                  <a:pt x="1820187" y="3682839"/>
                </a:lnTo>
                <a:lnTo>
                  <a:pt x="1816459" y="3680722"/>
                </a:lnTo>
                <a:lnTo>
                  <a:pt x="1816992" y="3677018"/>
                </a:lnTo>
                <a:lnTo>
                  <a:pt x="1820720" y="3674372"/>
                </a:lnTo>
                <a:lnTo>
                  <a:pt x="1816459" y="3673843"/>
                </a:lnTo>
                <a:lnTo>
                  <a:pt x="1809536" y="3668552"/>
                </a:lnTo>
                <a:lnTo>
                  <a:pt x="1804210" y="3666964"/>
                </a:lnTo>
                <a:lnTo>
                  <a:pt x="1801547" y="3668552"/>
                </a:lnTo>
                <a:lnTo>
                  <a:pt x="1799417" y="3664847"/>
                </a:lnTo>
                <a:lnTo>
                  <a:pt x="1795689" y="3660085"/>
                </a:lnTo>
                <a:lnTo>
                  <a:pt x="1798884" y="3658497"/>
                </a:lnTo>
                <a:lnTo>
                  <a:pt x="1799949" y="3663260"/>
                </a:lnTo>
                <a:lnTo>
                  <a:pt x="1802612" y="3665377"/>
                </a:lnTo>
                <a:lnTo>
                  <a:pt x="1804742" y="3664847"/>
                </a:lnTo>
                <a:lnTo>
                  <a:pt x="1806873" y="3663789"/>
                </a:lnTo>
                <a:lnTo>
                  <a:pt x="1785570" y="3644739"/>
                </a:lnTo>
                <a:lnTo>
                  <a:pt x="1775913" y="3637186"/>
                </a:lnTo>
                <a:lnTo>
                  <a:pt x="1763994" y="3651430"/>
                </a:lnTo>
                <a:lnTo>
                  <a:pt x="1769005" y="3655851"/>
                </a:lnTo>
                <a:lnTo>
                  <a:pt x="1800226" y="3677018"/>
                </a:lnTo>
                <a:lnTo>
                  <a:pt x="1799167" y="3680193"/>
                </a:lnTo>
                <a:lnTo>
                  <a:pt x="1797051" y="3680722"/>
                </a:lnTo>
                <a:lnTo>
                  <a:pt x="1800226" y="3683368"/>
                </a:lnTo>
                <a:lnTo>
                  <a:pt x="1803401" y="3680193"/>
                </a:lnTo>
                <a:lnTo>
                  <a:pt x="1805517" y="3685484"/>
                </a:lnTo>
                <a:lnTo>
                  <a:pt x="1813984" y="3692364"/>
                </a:lnTo>
                <a:lnTo>
                  <a:pt x="1815572" y="3697655"/>
                </a:lnTo>
                <a:lnTo>
                  <a:pt x="1813984" y="3699772"/>
                </a:lnTo>
                <a:lnTo>
                  <a:pt x="1818217" y="3698184"/>
                </a:lnTo>
                <a:lnTo>
                  <a:pt x="1824038" y="3701889"/>
                </a:lnTo>
                <a:lnTo>
                  <a:pt x="1820863" y="3705064"/>
                </a:lnTo>
                <a:lnTo>
                  <a:pt x="1818217" y="3709826"/>
                </a:lnTo>
                <a:lnTo>
                  <a:pt x="1816101" y="3706122"/>
                </a:lnTo>
                <a:lnTo>
                  <a:pt x="1813984" y="3704534"/>
                </a:lnTo>
                <a:lnTo>
                  <a:pt x="1810280" y="3706651"/>
                </a:lnTo>
                <a:lnTo>
                  <a:pt x="1815572" y="3715647"/>
                </a:lnTo>
                <a:lnTo>
                  <a:pt x="1822980" y="3725172"/>
                </a:lnTo>
                <a:lnTo>
                  <a:pt x="1825097" y="3724114"/>
                </a:lnTo>
                <a:lnTo>
                  <a:pt x="1831447" y="3721997"/>
                </a:lnTo>
                <a:lnTo>
                  <a:pt x="1829330" y="3719880"/>
                </a:lnTo>
                <a:lnTo>
                  <a:pt x="1831976" y="3719880"/>
                </a:lnTo>
                <a:lnTo>
                  <a:pt x="1830917" y="3727289"/>
                </a:lnTo>
                <a:lnTo>
                  <a:pt x="1829859" y="3730464"/>
                </a:lnTo>
                <a:lnTo>
                  <a:pt x="1835151" y="3735755"/>
                </a:lnTo>
                <a:lnTo>
                  <a:pt x="1841501" y="3744222"/>
                </a:lnTo>
                <a:lnTo>
                  <a:pt x="1846792" y="3746339"/>
                </a:lnTo>
                <a:lnTo>
                  <a:pt x="1850497" y="3746339"/>
                </a:lnTo>
                <a:lnTo>
                  <a:pt x="1851026" y="3752689"/>
                </a:lnTo>
                <a:lnTo>
                  <a:pt x="1855788" y="3762214"/>
                </a:lnTo>
                <a:lnTo>
                  <a:pt x="1853672" y="3767505"/>
                </a:lnTo>
                <a:lnTo>
                  <a:pt x="1855259" y="3767505"/>
                </a:lnTo>
                <a:lnTo>
                  <a:pt x="1855259" y="3764859"/>
                </a:lnTo>
                <a:lnTo>
                  <a:pt x="1857376" y="3762214"/>
                </a:lnTo>
                <a:lnTo>
                  <a:pt x="1859492" y="3764859"/>
                </a:lnTo>
                <a:lnTo>
                  <a:pt x="1859492" y="3766976"/>
                </a:lnTo>
                <a:lnTo>
                  <a:pt x="1855788" y="3769093"/>
                </a:lnTo>
                <a:lnTo>
                  <a:pt x="1856317" y="3772268"/>
                </a:lnTo>
                <a:lnTo>
                  <a:pt x="1852613" y="3770151"/>
                </a:lnTo>
                <a:lnTo>
                  <a:pt x="1848380" y="3763272"/>
                </a:lnTo>
                <a:lnTo>
                  <a:pt x="1845205" y="3755334"/>
                </a:lnTo>
                <a:lnTo>
                  <a:pt x="1839913" y="3750043"/>
                </a:lnTo>
                <a:lnTo>
                  <a:pt x="1835151" y="3750043"/>
                </a:lnTo>
                <a:lnTo>
                  <a:pt x="1837267" y="3748455"/>
                </a:lnTo>
                <a:lnTo>
                  <a:pt x="1838326" y="3746339"/>
                </a:lnTo>
                <a:lnTo>
                  <a:pt x="1833563" y="3744751"/>
                </a:lnTo>
                <a:lnTo>
                  <a:pt x="1829859" y="3737343"/>
                </a:lnTo>
                <a:lnTo>
                  <a:pt x="1826684" y="3734697"/>
                </a:lnTo>
                <a:lnTo>
                  <a:pt x="1824567" y="3737343"/>
                </a:lnTo>
                <a:lnTo>
                  <a:pt x="1821392" y="3730464"/>
                </a:lnTo>
                <a:lnTo>
                  <a:pt x="1810809" y="3717234"/>
                </a:lnTo>
                <a:lnTo>
                  <a:pt x="1803401" y="3713001"/>
                </a:lnTo>
                <a:lnTo>
                  <a:pt x="1805517" y="3709826"/>
                </a:lnTo>
                <a:lnTo>
                  <a:pt x="1807105" y="3706122"/>
                </a:lnTo>
                <a:lnTo>
                  <a:pt x="1798109" y="3699772"/>
                </a:lnTo>
                <a:lnTo>
                  <a:pt x="1788584" y="3683897"/>
                </a:lnTo>
                <a:lnTo>
                  <a:pt x="1784351" y="3677547"/>
                </a:lnTo>
                <a:lnTo>
                  <a:pt x="1774297" y="3673314"/>
                </a:lnTo>
                <a:lnTo>
                  <a:pt x="1760009" y="3660084"/>
                </a:lnTo>
                <a:lnTo>
                  <a:pt x="1758395" y="3658120"/>
                </a:lnTo>
                <a:lnTo>
                  <a:pt x="1722168" y="3701413"/>
                </a:lnTo>
                <a:lnTo>
                  <a:pt x="1729847" y="3708239"/>
                </a:lnTo>
                <a:lnTo>
                  <a:pt x="1738313" y="3709826"/>
                </a:lnTo>
                <a:lnTo>
                  <a:pt x="1739901" y="3706122"/>
                </a:lnTo>
                <a:lnTo>
                  <a:pt x="1736726" y="3699243"/>
                </a:lnTo>
                <a:lnTo>
                  <a:pt x="1734080" y="3696068"/>
                </a:lnTo>
                <a:lnTo>
                  <a:pt x="1736197" y="3692364"/>
                </a:lnTo>
                <a:lnTo>
                  <a:pt x="1736197" y="3688659"/>
                </a:lnTo>
                <a:lnTo>
                  <a:pt x="1738313" y="3687072"/>
                </a:lnTo>
                <a:lnTo>
                  <a:pt x="1739372" y="3690776"/>
                </a:lnTo>
                <a:lnTo>
                  <a:pt x="1740959" y="3689718"/>
                </a:lnTo>
                <a:lnTo>
                  <a:pt x="1738313" y="3692364"/>
                </a:lnTo>
                <a:lnTo>
                  <a:pt x="1739901" y="3700830"/>
                </a:lnTo>
                <a:lnTo>
                  <a:pt x="1742017" y="3705064"/>
                </a:lnTo>
                <a:lnTo>
                  <a:pt x="1743605" y="3704534"/>
                </a:lnTo>
                <a:lnTo>
                  <a:pt x="1746251" y="3704534"/>
                </a:lnTo>
                <a:lnTo>
                  <a:pt x="1746780" y="3700830"/>
                </a:lnTo>
                <a:lnTo>
                  <a:pt x="1743076" y="3696597"/>
                </a:lnTo>
                <a:lnTo>
                  <a:pt x="1740959" y="3693951"/>
                </a:lnTo>
                <a:lnTo>
                  <a:pt x="1743605" y="3692364"/>
                </a:lnTo>
                <a:lnTo>
                  <a:pt x="1746251" y="3698184"/>
                </a:lnTo>
                <a:lnTo>
                  <a:pt x="1749955" y="3697655"/>
                </a:lnTo>
                <a:lnTo>
                  <a:pt x="1751542" y="3692364"/>
                </a:lnTo>
                <a:lnTo>
                  <a:pt x="1745192" y="3685484"/>
                </a:lnTo>
                <a:lnTo>
                  <a:pt x="1743076" y="3682309"/>
                </a:lnTo>
                <a:lnTo>
                  <a:pt x="1750484" y="3685484"/>
                </a:lnTo>
                <a:lnTo>
                  <a:pt x="1764242" y="3701359"/>
                </a:lnTo>
                <a:lnTo>
                  <a:pt x="1772180" y="3707709"/>
                </a:lnTo>
                <a:lnTo>
                  <a:pt x="1775884" y="3715118"/>
                </a:lnTo>
                <a:lnTo>
                  <a:pt x="1777520" y="3717943"/>
                </a:lnTo>
                <a:lnTo>
                  <a:pt x="1778000" y="3717763"/>
                </a:lnTo>
                <a:lnTo>
                  <a:pt x="1778457" y="3719563"/>
                </a:lnTo>
                <a:lnTo>
                  <a:pt x="1779978" y="3722189"/>
                </a:lnTo>
                <a:lnTo>
                  <a:pt x="1781175" y="3722526"/>
                </a:lnTo>
                <a:lnTo>
                  <a:pt x="1780639" y="3723331"/>
                </a:lnTo>
                <a:lnTo>
                  <a:pt x="1781705" y="3725172"/>
                </a:lnTo>
                <a:lnTo>
                  <a:pt x="1779588" y="3732580"/>
                </a:lnTo>
                <a:lnTo>
                  <a:pt x="1774826" y="3737343"/>
                </a:lnTo>
                <a:lnTo>
                  <a:pt x="1769005" y="3736284"/>
                </a:lnTo>
                <a:lnTo>
                  <a:pt x="1757363" y="3735755"/>
                </a:lnTo>
                <a:lnTo>
                  <a:pt x="1751542" y="3730464"/>
                </a:lnTo>
                <a:lnTo>
                  <a:pt x="1751542" y="3735755"/>
                </a:lnTo>
                <a:lnTo>
                  <a:pt x="1756834" y="3739989"/>
                </a:lnTo>
                <a:lnTo>
                  <a:pt x="1770592" y="3742634"/>
                </a:lnTo>
                <a:lnTo>
                  <a:pt x="1774826" y="3745809"/>
                </a:lnTo>
                <a:lnTo>
                  <a:pt x="1773767" y="3747926"/>
                </a:lnTo>
                <a:lnTo>
                  <a:pt x="1769005" y="3745809"/>
                </a:lnTo>
                <a:lnTo>
                  <a:pt x="1767417" y="3748455"/>
                </a:lnTo>
                <a:lnTo>
                  <a:pt x="1765830" y="3745809"/>
                </a:lnTo>
                <a:lnTo>
                  <a:pt x="1760538" y="3744222"/>
                </a:lnTo>
                <a:lnTo>
                  <a:pt x="1757363" y="3744751"/>
                </a:lnTo>
                <a:lnTo>
                  <a:pt x="1758951" y="3746868"/>
                </a:lnTo>
                <a:lnTo>
                  <a:pt x="1765830" y="3751630"/>
                </a:lnTo>
                <a:lnTo>
                  <a:pt x="1769534" y="3748455"/>
                </a:lnTo>
                <a:lnTo>
                  <a:pt x="1772180" y="3753218"/>
                </a:lnTo>
                <a:lnTo>
                  <a:pt x="1778001" y="3760097"/>
                </a:lnTo>
                <a:lnTo>
                  <a:pt x="1781705" y="3762214"/>
                </a:lnTo>
                <a:lnTo>
                  <a:pt x="1777472" y="3763801"/>
                </a:lnTo>
                <a:lnTo>
                  <a:pt x="1772709" y="3764859"/>
                </a:lnTo>
                <a:lnTo>
                  <a:pt x="1772709" y="3767505"/>
                </a:lnTo>
                <a:lnTo>
                  <a:pt x="1774826" y="3770680"/>
                </a:lnTo>
                <a:lnTo>
                  <a:pt x="1771122" y="3770151"/>
                </a:lnTo>
                <a:lnTo>
                  <a:pt x="1763713" y="3772797"/>
                </a:lnTo>
                <a:lnTo>
                  <a:pt x="1760009" y="3773855"/>
                </a:lnTo>
                <a:lnTo>
                  <a:pt x="1761067" y="3777030"/>
                </a:lnTo>
                <a:lnTo>
                  <a:pt x="1760009" y="3782851"/>
                </a:lnTo>
                <a:lnTo>
                  <a:pt x="1756834" y="3784968"/>
                </a:lnTo>
                <a:lnTo>
                  <a:pt x="1755776" y="3781264"/>
                </a:lnTo>
                <a:lnTo>
                  <a:pt x="1752072" y="3779147"/>
                </a:lnTo>
                <a:lnTo>
                  <a:pt x="1749955" y="3782851"/>
                </a:lnTo>
                <a:lnTo>
                  <a:pt x="1756834" y="3788143"/>
                </a:lnTo>
                <a:lnTo>
                  <a:pt x="1760009" y="3789730"/>
                </a:lnTo>
                <a:lnTo>
                  <a:pt x="1757363" y="3790789"/>
                </a:lnTo>
                <a:lnTo>
                  <a:pt x="1756834" y="3792905"/>
                </a:lnTo>
                <a:lnTo>
                  <a:pt x="1764242" y="3798726"/>
                </a:lnTo>
                <a:lnTo>
                  <a:pt x="1772709" y="3807193"/>
                </a:lnTo>
                <a:lnTo>
                  <a:pt x="1779588" y="3809839"/>
                </a:lnTo>
                <a:lnTo>
                  <a:pt x="1784351" y="3808780"/>
                </a:lnTo>
                <a:lnTo>
                  <a:pt x="1784880" y="3803489"/>
                </a:lnTo>
                <a:lnTo>
                  <a:pt x="1785938" y="3798197"/>
                </a:lnTo>
                <a:lnTo>
                  <a:pt x="1786997" y="3796080"/>
                </a:lnTo>
                <a:lnTo>
                  <a:pt x="1791230" y="3797139"/>
                </a:lnTo>
                <a:lnTo>
                  <a:pt x="1792817" y="3796080"/>
                </a:lnTo>
                <a:lnTo>
                  <a:pt x="1798109" y="3800314"/>
                </a:lnTo>
                <a:lnTo>
                  <a:pt x="1803401" y="3810368"/>
                </a:lnTo>
                <a:lnTo>
                  <a:pt x="1808692" y="3811955"/>
                </a:lnTo>
                <a:lnTo>
                  <a:pt x="1812397" y="3808780"/>
                </a:lnTo>
                <a:lnTo>
                  <a:pt x="1817688" y="3815659"/>
                </a:lnTo>
                <a:lnTo>
                  <a:pt x="1820863" y="3819364"/>
                </a:lnTo>
                <a:lnTo>
                  <a:pt x="1818217" y="3822009"/>
                </a:lnTo>
                <a:lnTo>
                  <a:pt x="1822980" y="3824126"/>
                </a:lnTo>
                <a:lnTo>
                  <a:pt x="1834622" y="3825714"/>
                </a:lnTo>
                <a:lnTo>
                  <a:pt x="1846792" y="3828889"/>
                </a:lnTo>
                <a:lnTo>
                  <a:pt x="1851026" y="3832593"/>
                </a:lnTo>
                <a:lnTo>
                  <a:pt x="1851026" y="3829947"/>
                </a:lnTo>
                <a:lnTo>
                  <a:pt x="1852084" y="3827301"/>
                </a:lnTo>
                <a:lnTo>
                  <a:pt x="1825097" y="3805076"/>
                </a:lnTo>
                <a:lnTo>
                  <a:pt x="1799167" y="3782322"/>
                </a:lnTo>
                <a:lnTo>
                  <a:pt x="1806047" y="3784439"/>
                </a:lnTo>
                <a:lnTo>
                  <a:pt x="1820863" y="3794493"/>
                </a:lnTo>
                <a:lnTo>
                  <a:pt x="1829330" y="3795022"/>
                </a:lnTo>
                <a:lnTo>
                  <a:pt x="1831447" y="3796609"/>
                </a:lnTo>
                <a:lnTo>
                  <a:pt x="1827742" y="3798197"/>
                </a:lnTo>
                <a:lnTo>
                  <a:pt x="1826155" y="3800314"/>
                </a:lnTo>
                <a:lnTo>
                  <a:pt x="1856317" y="3819364"/>
                </a:lnTo>
                <a:lnTo>
                  <a:pt x="1881717" y="3836297"/>
                </a:lnTo>
                <a:lnTo>
                  <a:pt x="1888597" y="3834180"/>
                </a:lnTo>
                <a:lnTo>
                  <a:pt x="1902884" y="3840001"/>
                </a:lnTo>
                <a:lnTo>
                  <a:pt x="1907647" y="3843705"/>
                </a:lnTo>
                <a:lnTo>
                  <a:pt x="1917701" y="3852172"/>
                </a:lnTo>
                <a:lnTo>
                  <a:pt x="1936751" y="3860109"/>
                </a:lnTo>
                <a:lnTo>
                  <a:pt x="1945747" y="3866459"/>
                </a:lnTo>
                <a:lnTo>
                  <a:pt x="1947334" y="3871222"/>
                </a:lnTo>
                <a:lnTo>
                  <a:pt x="1954213" y="3872809"/>
                </a:lnTo>
                <a:lnTo>
                  <a:pt x="1964797" y="3879689"/>
                </a:lnTo>
                <a:lnTo>
                  <a:pt x="1978555" y="3893976"/>
                </a:lnTo>
                <a:lnTo>
                  <a:pt x="1987551" y="3901914"/>
                </a:lnTo>
                <a:lnTo>
                  <a:pt x="1981730" y="3908793"/>
                </a:lnTo>
                <a:lnTo>
                  <a:pt x="1974851" y="3910909"/>
                </a:lnTo>
                <a:lnTo>
                  <a:pt x="1965326" y="3905618"/>
                </a:lnTo>
                <a:lnTo>
                  <a:pt x="1951038" y="3896622"/>
                </a:lnTo>
                <a:lnTo>
                  <a:pt x="1944159" y="3897151"/>
                </a:lnTo>
                <a:lnTo>
                  <a:pt x="1954213" y="3908793"/>
                </a:lnTo>
                <a:lnTo>
                  <a:pt x="1962680" y="3931547"/>
                </a:lnTo>
                <a:lnTo>
                  <a:pt x="1970088" y="3941601"/>
                </a:lnTo>
                <a:lnTo>
                  <a:pt x="1969559" y="3945305"/>
                </a:lnTo>
                <a:lnTo>
                  <a:pt x="1971147" y="3947422"/>
                </a:lnTo>
                <a:lnTo>
                  <a:pt x="1967972" y="3951126"/>
                </a:lnTo>
                <a:lnTo>
                  <a:pt x="1961092" y="3953772"/>
                </a:lnTo>
                <a:lnTo>
                  <a:pt x="1957388" y="3952714"/>
                </a:lnTo>
                <a:lnTo>
                  <a:pt x="1963209" y="3959064"/>
                </a:lnTo>
                <a:lnTo>
                  <a:pt x="1972205" y="3971234"/>
                </a:lnTo>
                <a:lnTo>
                  <a:pt x="1969559" y="3971234"/>
                </a:lnTo>
                <a:lnTo>
                  <a:pt x="1968501" y="3975468"/>
                </a:lnTo>
                <a:lnTo>
                  <a:pt x="1965326" y="3973351"/>
                </a:lnTo>
                <a:lnTo>
                  <a:pt x="1965326" y="3976526"/>
                </a:lnTo>
                <a:lnTo>
                  <a:pt x="1972205" y="3978643"/>
                </a:lnTo>
                <a:lnTo>
                  <a:pt x="1974851" y="3978114"/>
                </a:lnTo>
                <a:lnTo>
                  <a:pt x="1976967" y="3983934"/>
                </a:lnTo>
                <a:lnTo>
                  <a:pt x="1980672" y="3988697"/>
                </a:lnTo>
                <a:lnTo>
                  <a:pt x="1980672" y="3993989"/>
                </a:lnTo>
                <a:lnTo>
                  <a:pt x="1978555" y="3997693"/>
                </a:lnTo>
                <a:lnTo>
                  <a:pt x="1980672" y="3998751"/>
                </a:lnTo>
                <a:lnTo>
                  <a:pt x="1983847" y="3999280"/>
                </a:lnTo>
                <a:lnTo>
                  <a:pt x="1980672" y="4001397"/>
                </a:lnTo>
                <a:lnTo>
                  <a:pt x="1978555" y="4004572"/>
                </a:lnTo>
                <a:lnTo>
                  <a:pt x="1975380" y="3998751"/>
                </a:lnTo>
                <a:lnTo>
                  <a:pt x="1974851" y="3985522"/>
                </a:lnTo>
                <a:lnTo>
                  <a:pt x="1971676" y="3979701"/>
                </a:lnTo>
                <a:lnTo>
                  <a:pt x="1971147" y="3982347"/>
                </a:lnTo>
                <a:lnTo>
                  <a:pt x="1973792" y="3987639"/>
                </a:lnTo>
                <a:lnTo>
                  <a:pt x="1972205" y="3991872"/>
                </a:lnTo>
                <a:lnTo>
                  <a:pt x="1969559" y="3990814"/>
                </a:lnTo>
                <a:lnTo>
                  <a:pt x="1966913" y="3991872"/>
                </a:lnTo>
                <a:lnTo>
                  <a:pt x="1966384" y="4001397"/>
                </a:lnTo>
                <a:lnTo>
                  <a:pt x="1975380" y="4018330"/>
                </a:lnTo>
                <a:lnTo>
                  <a:pt x="1985434" y="4023093"/>
                </a:lnTo>
                <a:lnTo>
                  <a:pt x="1985963" y="4027326"/>
                </a:lnTo>
                <a:lnTo>
                  <a:pt x="1981730" y="4031030"/>
                </a:lnTo>
                <a:lnTo>
                  <a:pt x="1977497" y="4035793"/>
                </a:lnTo>
                <a:lnTo>
                  <a:pt x="1973263" y="4032618"/>
                </a:lnTo>
                <a:lnTo>
                  <a:pt x="1973792" y="4035264"/>
                </a:lnTo>
                <a:lnTo>
                  <a:pt x="1972205" y="4037380"/>
                </a:lnTo>
                <a:lnTo>
                  <a:pt x="1969559" y="4035793"/>
                </a:lnTo>
                <a:lnTo>
                  <a:pt x="1967972" y="4047434"/>
                </a:lnTo>
                <a:lnTo>
                  <a:pt x="1969559" y="4058018"/>
                </a:lnTo>
                <a:lnTo>
                  <a:pt x="1964797" y="4066484"/>
                </a:lnTo>
                <a:lnTo>
                  <a:pt x="1958447" y="4085534"/>
                </a:lnTo>
                <a:lnTo>
                  <a:pt x="1951038" y="4090826"/>
                </a:lnTo>
                <a:lnTo>
                  <a:pt x="1944159" y="4087122"/>
                </a:lnTo>
                <a:lnTo>
                  <a:pt x="1935692" y="4088180"/>
                </a:lnTo>
                <a:lnTo>
                  <a:pt x="1930401" y="4088180"/>
                </a:lnTo>
                <a:lnTo>
                  <a:pt x="1921405" y="4086064"/>
                </a:lnTo>
                <a:lnTo>
                  <a:pt x="1902884" y="4085534"/>
                </a:lnTo>
                <a:lnTo>
                  <a:pt x="1893888" y="4087651"/>
                </a:lnTo>
                <a:lnTo>
                  <a:pt x="1890184" y="4084476"/>
                </a:lnTo>
                <a:lnTo>
                  <a:pt x="1881188" y="4084476"/>
                </a:lnTo>
                <a:lnTo>
                  <a:pt x="1871663" y="4087651"/>
                </a:lnTo>
                <a:lnTo>
                  <a:pt x="1862667" y="4087122"/>
                </a:lnTo>
                <a:lnTo>
                  <a:pt x="1857905" y="4082359"/>
                </a:lnTo>
                <a:lnTo>
                  <a:pt x="1862138" y="4077597"/>
                </a:lnTo>
                <a:lnTo>
                  <a:pt x="1855788" y="4073893"/>
                </a:lnTo>
                <a:lnTo>
                  <a:pt x="1848380" y="4063839"/>
                </a:lnTo>
                <a:lnTo>
                  <a:pt x="1841501" y="4052726"/>
                </a:lnTo>
                <a:lnTo>
                  <a:pt x="1831976" y="4042672"/>
                </a:lnTo>
                <a:lnTo>
                  <a:pt x="1824038" y="4039497"/>
                </a:lnTo>
                <a:lnTo>
                  <a:pt x="1824567" y="4047964"/>
                </a:lnTo>
                <a:lnTo>
                  <a:pt x="1829859" y="4060134"/>
                </a:lnTo>
                <a:lnTo>
                  <a:pt x="1830917" y="4069130"/>
                </a:lnTo>
                <a:lnTo>
                  <a:pt x="1827742" y="4073893"/>
                </a:lnTo>
                <a:lnTo>
                  <a:pt x="1824567" y="4071776"/>
                </a:lnTo>
                <a:lnTo>
                  <a:pt x="1822451" y="4072305"/>
                </a:lnTo>
                <a:lnTo>
                  <a:pt x="1820863" y="4073893"/>
                </a:lnTo>
                <a:lnTo>
                  <a:pt x="1824038" y="4077597"/>
                </a:lnTo>
                <a:lnTo>
                  <a:pt x="1824567" y="4079184"/>
                </a:lnTo>
                <a:lnTo>
                  <a:pt x="1822451" y="4080772"/>
                </a:lnTo>
                <a:lnTo>
                  <a:pt x="1819276" y="4079184"/>
                </a:lnTo>
                <a:lnTo>
                  <a:pt x="1818217" y="4077068"/>
                </a:lnTo>
                <a:lnTo>
                  <a:pt x="1817688" y="4080772"/>
                </a:lnTo>
                <a:lnTo>
                  <a:pt x="1812397" y="4084476"/>
                </a:lnTo>
                <a:lnTo>
                  <a:pt x="1805517" y="4087122"/>
                </a:lnTo>
                <a:lnTo>
                  <a:pt x="1799167" y="4090826"/>
                </a:lnTo>
                <a:lnTo>
                  <a:pt x="1796522" y="4095059"/>
                </a:lnTo>
                <a:lnTo>
                  <a:pt x="1793876" y="4092414"/>
                </a:lnTo>
                <a:lnTo>
                  <a:pt x="1788584" y="4089239"/>
                </a:lnTo>
                <a:lnTo>
                  <a:pt x="1785938" y="4092943"/>
                </a:lnTo>
                <a:lnTo>
                  <a:pt x="1781705" y="4088180"/>
                </a:lnTo>
                <a:lnTo>
                  <a:pt x="1774297" y="4085534"/>
                </a:lnTo>
                <a:lnTo>
                  <a:pt x="1769534" y="4089239"/>
                </a:lnTo>
                <a:lnTo>
                  <a:pt x="1765830" y="4084476"/>
                </a:lnTo>
                <a:lnTo>
                  <a:pt x="1763713" y="4073364"/>
                </a:lnTo>
                <a:lnTo>
                  <a:pt x="1762655" y="4061722"/>
                </a:lnTo>
                <a:lnTo>
                  <a:pt x="1760009" y="4051668"/>
                </a:lnTo>
                <a:lnTo>
                  <a:pt x="1755776" y="4047964"/>
                </a:lnTo>
                <a:lnTo>
                  <a:pt x="1755776" y="4043730"/>
                </a:lnTo>
                <a:lnTo>
                  <a:pt x="1755247" y="4038968"/>
                </a:lnTo>
                <a:lnTo>
                  <a:pt x="1758422" y="4037909"/>
                </a:lnTo>
                <a:lnTo>
                  <a:pt x="1760538" y="4038968"/>
                </a:lnTo>
                <a:lnTo>
                  <a:pt x="1760538" y="4031030"/>
                </a:lnTo>
                <a:lnTo>
                  <a:pt x="1750484" y="4018330"/>
                </a:lnTo>
                <a:lnTo>
                  <a:pt x="1750484" y="4010922"/>
                </a:lnTo>
                <a:lnTo>
                  <a:pt x="1743076" y="4007747"/>
                </a:lnTo>
                <a:lnTo>
                  <a:pt x="1731434" y="4000868"/>
                </a:lnTo>
                <a:lnTo>
                  <a:pt x="1727201" y="3994518"/>
                </a:lnTo>
                <a:lnTo>
                  <a:pt x="1725613" y="3996105"/>
                </a:lnTo>
                <a:lnTo>
                  <a:pt x="1725613" y="3999280"/>
                </a:lnTo>
                <a:lnTo>
                  <a:pt x="1727730" y="4001397"/>
                </a:lnTo>
                <a:lnTo>
                  <a:pt x="1728788" y="4002984"/>
                </a:lnTo>
                <a:lnTo>
                  <a:pt x="1726142" y="4004043"/>
                </a:lnTo>
                <a:lnTo>
                  <a:pt x="1728788" y="4004043"/>
                </a:lnTo>
                <a:lnTo>
                  <a:pt x="1731434" y="4006159"/>
                </a:lnTo>
                <a:lnTo>
                  <a:pt x="1729847" y="4010922"/>
                </a:lnTo>
                <a:lnTo>
                  <a:pt x="1730905" y="4014626"/>
                </a:lnTo>
                <a:lnTo>
                  <a:pt x="1727730" y="4015155"/>
                </a:lnTo>
                <a:lnTo>
                  <a:pt x="1726142" y="4011451"/>
                </a:lnTo>
                <a:lnTo>
                  <a:pt x="1724026" y="4016743"/>
                </a:lnTo>
                <a:lnTo>
                  <a:pt x="1719263" y="4019918"/>
                </a:lnTo>
                <a:lnTo>
                  <a:pt x="1722967" y="4023093"/>
                </a:lnTo>
                <a:lnTo>
                  <a:pt x="1729847" y="4019918"/>
                </a:lnTo>
                <a:lnTo>
                  <a:pt x="1734080" y="4020447"/>
                </a:lnTo>
                <a:lnTo>
                  <a:pt x="1733022" y="4024680"/>
                </a:lnTo>
                <a:lnTo>
                  <a:pt x="1728788" y="4028384"/>
                </a:lnTo>
                <a:lnTo>
                  <a:pt x="1729317" y="4031030"/>
                </a:lnTo>
                <a:lnTo>
                  <a:pt x="1732492" y="4032618"/>
                </a:lnTo>
                <a:lnTo>
                  <a:pt x="1729317" y="4035264"/>
                </a:lnTo>
                <a:lnTo>
                  <a:pt x="1727201" y="4032618"/>
                </a:lnTo>
                <a:lnTo>
                  <a:pt x="1726142" y="4035264"/>
                </a:lnTo>
                <a:lnTo>
                  <a:pt x="1725613" y="4037380"/>
                </a:lnTo>
                <a:lnTo>
                  <a:pt x="1728788" y="4035793"/>
                </a:lnTo>
                <a:lnTo>
                  <a:pt x="1730905" y="4039497"/>
                </a:lnTo>
                <a:lnTo>
                  <a:pt x="1728788" y="4042672"/>
                </a:lnTo>
                <a:lnTo>
                  <a:pt x="1728788" y="4044789"/>
                </a:lnTo>
                <a:lnTo>
                  <a:pt x="1724555" y="4047964"/>
                </a:lnTo>
                <a:lnTo>
                  <a:pt x="1724026" y="4056959"/>
                </a:lnTo>
                <a:lnTo>
                  <a:pt x="1728788" y="4060134"/>
                </a:lnTo>
                <a:lnTo>
                  <a:pt x="1724026" y="4063309"/>
                </a:lnTo>
                <a:lnTo>
                  <a:pt x="1724555" y="4071776"/>
                </a:lnTo>
                <a:lnTo>
                  <a:pt x="1726142" y="4075480"/>
                </a:lnTo>
                <a:lnTo>
                  <a:pt x="1722967" y="4077597"/>
                </a:lnTo>
                <a:lnTo>
                  <a:pt x="1721909" y="4074951"/>
                </a:lnTo>
                <a:lnTo>
                  <a:pt x="1719263" y="4081830"/>
                </a:lnTo>
                <a:lnTo>
                  <a:pt x="1724026" y="4094530"/>
                </a:lnTo>
                <a:lnTo>
                  <a:pt x="1744663" y="4111464"/>
                </a:lnTo>
                <a:lnTo>
                  <a:pt x="1758951" y="4122047"/>
                </a:lnTo>
                <a:lnTo>
                  <a:pt x="1760009" y="4120459"/>
                </a:lnTo>
                <a:lnTo>
                  <a:pt x="1758951" y="4118872"/>
                </a:lnTo>
                <a:lnTo>
                  <a:pt x="1765830" y="4123634"/>
                </a:lnTo>
                <a:lnTo>
                  <a:pt x="1772180" y="4132101"/>
                </a:lnTo>
                <a:lnTo>
                  <a:pt x="1774297" y="4131043"/>
                </a:lnTo>
                <a:lnTo>
                  <a:pt x="1775884" y="4128926"/>
                </a:lnTo>
                <a:lnTo>
                  <a:pt x="1794934" y="4138980"/>
                </a:lnTo>
                <a:lnTo>
                  <a:pt x="1829859" y="4155384"/>
                </a:lnTo>
                <a:lnTo>
                  <a:pt x="1848380" y="4168614"/>
                </a:lnTo>
                <a:lnTo>
                  <a:pt x="1850497" y="4168614"/>
                </a:lnTo>
                <a:lnTo>
                  <a:pt x="1852084" y="4165439"/>
                </a:lnTo>
                <a:lnTo>
                  <a:pt x="1866372" y="4172847"/>
                </a:lnTo>
                <a:lnTo>
                  <a:pt x="1893359" y="4182372"/>
                </a:lnTo>
                <a:lnTo>
                  <a:pt x="1907117" y="4190309"/>
                </a:lnTo>
                <a:lnTo>
                  <a:pt x="1908176" y="4186605"/>
                </a:lnTo>
                <a:lnTo>
                  <a:pt x="1906059" y="4182901"/>
                </a:lnTo>
                <a:lnTo>
                  <a:pt x="1909234" y="4182901"/>
                </a:lnTo>
                <a:lnTo>
                  <a:pt x="1915055" y="4186076"/>
                </a:lnTo>
                <a:lnTo>
                  <a:pt x="1916642" y="4182901"/>
                </a:lnTo>
                <a:lnTo>
                  <a:pt x="1920347" y="4189251"/>
                </a:lnTo>
                <a:lnTo>
                  <a:pt x="1927226" y="4193484"/>
                </a:lnTo>
                <a:lnTo>
                  <a:pt x="1928813" y="4190309"/>
                </a:lnTo>
                <a:lnTo>
                  <a:pt x="1927226" y="4188193"/>
                </a:lnTo>
                <a:lnTo>
                  <a:pt x="1937280" y="4198247"/>
                </a:lnTo>
                <a:lnTo>
                  <a:pt x="1960034" y="4220472"/>
                </a:lnTo>
                <a:lnTo>
                  <a:pt x="1968501" y="4237934"/>
                </a:lnTo>
                <a:lnTo>
                  <a:pt x="1967972" y="4246930"/>
                </a:lnTo>
                <a:lnTo>
                  <a:pt x="1974851" y="4247459"/>
                </a:lnTo>
                <a:lnTo>
                  <a:pt x="1985434" y="4245343"/>
                </a:lnTo>
                <a:lnTo>
                  <a:pt x="1999722" y="4238464"/>
                </a:lnTo>
                <a:lnTo>
                  <a:pt x="2011363" y="4237934"/>
                </a:lnTo>
                <a:lnTo>
                  <a:pt x="2013480" y="4243755"/>
                </a:lnTo>
                <a:lnTo>
                  <a:pt x="2012951" y="4258572"/>
                </a:lnTo>
                <a:lnTo>
                  <a:pt x="2014538" y="4265451"/>
                </a:lnTo>
                <a:lnTo>
                  <a:pt x="2009776" y="4266509"/>
                </a:lnTo>
                <a:lnTo>
                  <a:pt x="2006072" y="4276034"/>
                </a:lnTo>
                <a:lnTo>
                  <a:pt x="2008188" y="4279739"/>
                </a:lnTo>
                <a:lnTo>
                  <a:pt x="1999192" y="4278680"/>
                </a:lnTo>
                <a:lnTo>
                  <a:pt x="1978555" y="4268097"/>
                </a:lnTo>
                <a:lnTo>
                  <a:pt x="1968501" y="4264393"/>
                </a:lnTo>
                <a:lnTo>
                  <a:pt x="1966384" y="4269155"/>
                </a:lnTo>
                <a:lnTo>
                  <a:pt x="1967972" y="4276564"/>
                </a:lnTo>
                <a:lnTo>
                  <a:pt x="1970088" y="4284501"/>
                </a:lnTo>
                <a:lnTo>
                  <a:pt x="1968501" y="4292439"/>
                </a:lnTo>
                <a:lnTo>
                  <a:pt x="1964267" y="4297730"/>
                </a:lnTo>
                <a:lnTo>
                  <a:pt x="1958447" y="4297201"/>
                </a:lnTo>
                <a:lnTo>
                  <a:pt x="1953155" y="4299318"/>
                </a:lnTo>
                <a:lnTo>
                  <a:pt x="1954742" y="4303551"/>
                </a:lnTo>
                <a:lnTo>
                  <a:pt x="1954213" y="4307255"/>
                </a:lnTo>
                <a:lnTo>
                  <a:pt x="1947334" y="4309901"/>
                </a:lnTo>
                <a:lnTo>
                  <a:pt x="1940455" y="4314664"/>
                </a:lnTo>
                <a:lnTo>
                  <a:pt x="1935163" y="4310959"/>
                </a:lnTo>
                <a:lnTo>
                  <a:pt x="1925109" y="4309372"/>
                </a:lnTo>
                <a:lnTo>
                  <a:pt x="1916113" y="4310959"/>
                </a:lnTo>
                <a:lnTo>
                  <a:pt x="1906059" y="4309901"/>
                </a:lnTo>
                <a:lnTo>
                  <a:pt x="1900767" y="4306197"/>
                </a:lnTo>
                <a:lnTo>
                  <a:pt x="1896005" y="4311489"/>
                </a:lnTo>
                <a:lnTo>
                  <a:pt x="1892301" y="4323130"/>
                </a:lnTo>
                <a:lnTo>
                  <a:pt x="1890184" y="4341122"/>
                </a:lnTo>
                <a:lnTo>
                  <a:pt x="1888067" y="4352764"/>
                </a:lnTo>
                <a:lnTo>
                  <a:pt x="1889126" y="4354351"/>
                </a:lnTo>
                <a:lnTo>
                  <a:pt x="1892301" y="4352234"/>
                </a:lnTo>
                <a:lnTo>
                  <a:pt x="1893888" y="4353822"/>
                </a:lnTo>
                <a:lnTo>
                  <a:pt x="1895476" y="4362818"/>
                </a:lnTo>
                <a:lnTo>
                  <a:pt x="1894417" y="4375518"/>
                </a:lnTo>
                <a:lnTo>
                  <a:pt x="1888597" y="4382397"/>
                </a:lnTo>
                <a:lnTo>
                  <a:pt x="1893359" y="4390864"/>
                </a:lnTo>
                <a:lnTo>
                  <a:pt x="1902884" y="4406739"/>
                </a:lnTo>
                <a:lnTo>
                  <a:pt x="1904472" y="4415205"/>
                </a:lnTo>
                <a:lnTo>
                  <a:pt x="1885422" y="4399330"/>
                </a:lnTo>
                <a:lnTo>
                  <a:pt x="1871134" y="4382397"/>
                </a:lnTo>
                <a:lnTo>
                  <a:pt x="1867959" y="4380809"/>
                </a:lnTo>
                <a:lnTo>
                  <a:pt x="1864784" y="4380809"/>
                </a:lnTo>
                <a:lnTo>
                  <a:pt x="1863197" y="4385043"/>
                </a:lnTo>
                <a:lnTo>
                  <a:pt x="1860551" y="4387689"/>
                </a:lnTo>
                <a:lnTo>
                  <a:pt x="1857376" y="4387159"/>
                </a:lnTo>
                <a:lnTo>
                  <a:pt x="1855788" y="4390864"/>
                </a:lnTo>
                <a:lnTo>
                  <a:pt x="1857905" y="4397743"/>
                </a:lnTo>
                <a:lnTo>
                  <a:pt x="1854201" y="4399859"/>
                </a:lnTo>
                <a:lnTo>
                  <a:pt x="1857376" y="4401447"/>
                </a:lnTo>
                <a:lnTo>
                  <a:pt x="1860551" y="4406739"/>
                </a:lnTo>
                <a:lnTo>
                  <a:pt x="1860551" y="4409384"/>
                </a:lnTo>
                <a:lnTo>
                  <a:pt x="1867430" y="4411501"/>
                </a:lnTo>
                <a:lnTo>
                  <a:pt x="1874309" y="4413089"/>
                </a:lnTo>
                <a:lnTo>
                  <a:pt x="1871663" y="4416264"/>
                </a:lnTo>
                <a:lnTo>
                  <a:pt x="1869017" y="4417322"/>
                </a:lnTo>
                <a:lnTo>
                  <a:pt x="1876955" y="4440605"/>
                </a:lnTo>
                <a:lnTo>
                  <a:pt x="1881188" y="4463889"/>
                </a:lnTo>
                <a:lnTo>
                  <a:pt x="1886480" y="4467064"/>
                </a:lnTo>
                <a:lnTo>
                  <a:pt x="1888597" y="4470768"/>
                </a:lnTo>
                <a:lnTo>
                  <a:pt x="1882247" y="4471826"/>
                </a:lnTo>
                <a:lnTo>
                  <a:pt x="1875367" y="4463889"/>
                </a:lnTo>
                <a:lnTo>
                  <a:pt x="1871134" y="4451718"/>
                </a:lnTo>
                <a:lnTo>
                  <a:pt x="1864784" y="4439018"/>
                </a:lnTo>
                <a:lnTo>
                  <a:pt x="1859492" y="4434255"/>
                </a:lnTo>
                <a:lnTo>
                  <a:pt x="1855788" y="4436372"/>
                </a:lnTo>
                <a:lnTo>
                  <a:pt x="1853672" y="4442193"/>
                </a:lnTo>
                <a:lnTo>
                  <a:pt x="1849967" y="4443251"/>
                </a:lnTo>
                <a:lnTo>
                  <a:pt x="1848909" y="4440605"/>
                </a:lnTo>
                <a:lnTo>
                  <a:pt x="1846792" y="4435314"/>
                </a:lnTo>
                <a:lnTo>
                  <a:pt x="1844147" y="4435843"/>
                </a:lnTo>
                <a:lnTo>
                  <a:pt x="1843088" y="4437959"/>
                </a:lnTo>
                <a:lnTo>
                  <a:pt x="1840442" y="4432668"/>
                </a:lnTo>
                <a:lnTo>
                  <a:pt x="1838326" y="4428434"/>
                </a:lnTo>
                <a:lnTo>
                  <a:pt x="1840442" y="4426847"/>
                </a:lnTo>
                <a:lnTo>
                  <a:pt x="1843088" y="4431080"/>
                </a:lnTo>
                <a:lnTo>
                  <a:pt x="1844147" y="4432139"/>
                </a:lnTo>
                <a:lnTo>
                  <a:pt x="1845734" y="4428434"/>
                </a:lnTo>
                <a:lnTo>
                  <a:pt x="1839913" y="4423143"/>
                </a:lnTo>
                <a:lnTo>
                  <a:pt x="1836209" y="4420497"/>
                </a:lnTo>
                <a:lnTo>
                  <a:pt x="1839913" y="4407797"/>
                </a:lnTo>
                <a:lnTo>
                  <a:pt x="1843088" y="4394568"/>
                </a:lnTo>
                <a:lnTo>
                  <a:pt x="1847322" y="4394039"/>
                </a:lnTo>
                <a:lnTo>
                  <a:pt x="1851026" y="4392451"/>
                </a:lnTo>
                <a:lnTo>
                  <a:pt x="1848909" y="4388747"/>
                </a:lnTo>
                <a:lnTo>
                  <a:pt x="1838855" y="4387159"/>
                </a:lnTo>
                <a:lnTo>
                  <a:pt x="1836209" y="4389276"/>
                </a:lnTo>
                <a:lnTo>
                  <a:pt x="1833034" y="4383455"/>
                </a:lnTo>
                <a:lnTo>
                  <a:pt x="1825097" y="4371814"/>
                </a:lnTo>
                <a:lnTo>
                  <a:pt x="1824567" y="4365993"/>
                </a:lnTo>
                <a:lnTo>
                  <a:pt x="1833034" y="4354880"/>
                </a:lnTo>
                <a:lnTo>
                  <a:pt x="1843088" y="4349589"/>
                </a:lnTo>
                <a:lnTo>
                  <a:pt x="1843088" y="4345355"/>
                </a:lnTo>
                <a:lnTo>
                  <a:pt x="1836738" y="4335830"/>
                </a:lnTo>
                <a:lnTo>
                  <a:pt x="1833034" y="4332126"/>
                </a:lnTo>
                <a:lnTo>
                  <a:pt x="1835151" y="4326305"/>
                </a:lnTo>
                <a:lnTo>
                  <a:pt x="1830917" y="4314664"/>
                </a:lnTo>
                <a:lnTo>
                  <a:pt x="1822451" y="4302493"/>
                </a:lnTo>
                <a:lnTo>
                  <a:pt x="1817159" y="4289793"/>
                </a:lnTo>
                <a:lnTo>
                  <a:pt x="1817688" y="4282914"/>
                </a:lnTo>
                <a:lnTo>
                  <a:pt x="1809222" y="4272859"/>
                </a:lnTo>
                <a:lnTo>
                  <a:pt x="1788584" y="4254339"/>
                </a:lnTo>
                <a:lnTo>
                  <a:pt x="1778001" y="4247459"/>
                </a:lnTo>
                <a:lnTo>
                  <a:pt x="1781176" y="4245343"/>
                </a:lnTo>
                <a:lnTo>
                  <a:pt x="1784351" y="4244814"/>
                </a:lnTo>
                <a:lnTo>
                  <a:pt x="1777472" y="4237934"/>
                </a:lnTo>
                <a:lnTo>
                  <a:pt x="1765830" y="4227351"/>
                </a:lnTo>
                <a:lnTo>
                  <a:pt x="1763713" y="4218884"/>
                </a:lnTo>
                <a:lnTo>
                  <a:pt x="1765301" y="4214122"/>
                </a:lnTo>
                <a:lnTo>
                  <a:pt x="1756834" y="4207243"/>
                </a:lnTo>
                <a:lnTo>
                  <a:pt x="1746251" y="4191368"/>
                </a:lnTo>
                <a:lnTo>
                  <a:pt x="1742017" y="4183430"/>
                </a:lnTo>
                <a:lnTo>
                  <a:pt x="1744663" y="4181314"/>
                </a:lnTo>
                <a:lnTo>
                  <a:pt x="1750484" y="4182372"/>
                </a:lnTo>
                <a:lnTo>
                  <a:pt x="1753130" y="4183430"/>
                </a:lnTo>
                <a:lnTo>
                  <a:pt x="1755247" y="4178139"/>
                </a:lnTo>
                <a:lnTo>
                  <a:pt x="1750484" y="4169143"/>
                </a:lnTo>
                <a:lnTo>
                  <a:pt x="1748897" y="4163851"/>
                </a:lnTo>
                <a:lnTo>
                  <a:pt x="1743605" y="4163322"/>
                </a:lnTo>
                <a:lnTo>
                  <a:pt x="1736197" y="4154855"/>
                </a:lnTo>
                <a:lnTo>
                  <a:pt x="1729317" y="4144272"/>
                </a:lnTo>
                <a:lnTo>
                  <a:pt x="1721909" y="4134747"/>
                </a:lnTo>
                <a:lnTo>
                  <a:pt x="1716088" y="4132630"/>
                </a:lnTo>
                <a:lnTo>
                  <a:pt x="1713442" y="4142684"/>
                </a:lnTo>
                <a:lnTo>
                  <a:pt x="1713442" y="4163322"/>
                </a:lnTo>
                <a:lnTo>
                  <a:pt x="1710797" y="4172318"/>
                </a:lnTo>
                <a:lnTo>
                  <a:pt x="1710267" y="4173905"/>
                </a:lnTo>
                <a:lnTo>
                  <a:pt x="1706563" y="4178139"/>
                </a:lnTo>
                <a:lnTo>
                  <a:pt x="1709738" y="4180784"/>
                </a:lnTo>
                <a:lnTo>
                  <a:pt x="1706563" y="4182372"/>
                </a:lnTo>
                <a:lnTo>
                  <a:pt x="1702859" y="4179197"/>
                </a:lnTo>
                <a:lnTo>
                  <a:pt x="1701801" y="4182901"/>
                </a:lnTo>
                <a:lnTo>
                  <a:pt x="1705505" y="4185018"/>
                </a:lnTo>
                <a:lnTo>
                  <a:pt x="1701801" y="4189251"/>
                </a:lnTo>
                <a:lnTo>
                  <a:pt x="1700213" y="4199834"/>
                </a:lnTo>
                <a:lnTo>
                  <a:pt x="1696509" y="4203539"/>
                </a:lnTo>
                <a:lnTo>
                  <a:pt x="1699684" y="4213593"/>
                </a:lnTo>
                <a:lnTo>
                  <a:pt x="1700213" y="4233701"/>
                </a:lnTo>
                <a:lnTo>
                  <a:pt x="1703388" y="4243755"/>
                </a:lnTo>
                <a:lnTo>
                  <a:pt x="1696509" y="4269155"/>
                </a:lnTo>
                <a:lnTo>
                  <a:pt x="1685926" y="4309372"/>
                </a:lnTo>
                <a:lnTo>
                  <a:pt x="1676930" y="4331597"/>
                </a:lnTo>
                <a:lnTo>
                  <a:pt x="1677459" y="4334772"/>
                </a:lnTo>
                <a:lnTo>
                  <a:pt x="1679576" y="4337418"/>
                </a:lnTo>
                <a:lnTo>
                  <a:pt x="1675342" y="4341122"/>
                </a:lnTo>
                <a:lnTo>
                  <a:pt x="1670051" y="4341122"/>
                </a:lnTo>
                <a:lnTo>
                  <a:pt x="1670580" y="4343768"/>
                </a:lnTo>
                <a:lnTo>
                  <a:pt x="1671638" y="4346943"/>
                </a:lnTo>
                <a:lnTo>
                  <a:pt x="1664759" y="4349059"/>
                </a:lnTo>
                <a:lnTo>
                  <a:pt x="1656292" y="4360172"/>
                </a:lnTo>
                <a:lnTo>
                  <a:pt x="1652588" y="4368109"/>
                </a:lnTo>
                <a:lnTo>
                  <a:pt x="1649413" y="4368109"/>
                </a:lnTo>
                <a:lnTo>
                  <a:pt x="1646238" y="4365993"/>
                </a:lnTo>
                <a:lnTo>
                  <a:pt x="1645709" y="4371284"/>
                </a:lnTo>
                <a:lnTo>
                  <a:pt x="1640947" y="4377105"/>
                </a:lnTo>
                <a:lnTo>
                  <a:pt x="1630363" y="4383984"/>
                </a:lnTo>
                <a:lnTo>
                  <a:pt x="1625601" y="4392451"/>
                </a:lnTo>
                <a:lnTo>
                  <a:pt x="1615017" y="4385572"/>
                </a:lnTo>
                <a:lnTo>
                  <a:pt x="1592792" y="4381868"/>
                </a:lnTo>
                <a:lnTo>
                  <a:pt x="1570567" y="4382397"/>
                </a:lnTo>
                <a:lnTo>
                  <a:pt x="1548872" y="4378693"/>
                </a:lnTo>
                <a:lnTo>
                  <a:pt x="1537759" y="4372872"/>
                </a:lnTo>
                <a:lnTo>
                  <a:pt x="1540405" y="4367051"/>
                </a:lnTo>
                <a:lnTo>
                  <a:pt x="1537759" y="4359114"/>
                </a:lnTo>
                <a:lnTo>
                  <a:pt x="1536701" y="4354351"/>
                </a:lnTo>
                <a:lnTo>
                  <a:pt x="1552576" y="4354880"/>
                </a:lnTo>
                <a:lnTo>
                  <a:pt x="1584326" y="4359643"/>
                </a:lnTo>
                <a:lnTo>
                  <a:pt x="1599672" y="4359114"/>
                </a:lnTo>
                <a:lnTo>
                  <a:pt x="1602847" y="4354351"/>
                </a:lnTo>
                <a:lnTo>
                  <a:pt x="1600730" y="4349589"/>
                </a:lnTo>
                <a:lnTo>
                  <a:pt x="1599142" y="4349589"/>
                </a:lnTo>
                <a:lnTo>
                  <a:pt x="1595967" y="4352764"/>
                </a:lnTo>
                <a:lnTo>
                  <a:pt x="1593851" y="4351176"/>
                </a:lnTo>
                <a:lnTo>
                  <a:pt x="1596497" y="4345884"/>
                </a:lnTo>
                <a:lnTo>
                  <a:pt x="1592792" y="4339005"/>
                </a:lnTo>
                <a:lnTo>
                  <a:pt x="1575330" y="4330539"/>
                </a:lnTo>
                <a:lnTo>
                  <a:pt x="1565276" y="4326305"/>
                </a:lnTo>
                <a:lnTo>
                  <a:pt x="1563688" y="4321543"/>
                </a:lnTo>
                <a:lnTo>
                  <a:pt x="1562630" y="4316780"/>
                </a:lnTo>
                <a:lnTo>
                  <a:pt x="1554692" y="4315722"/>
                </a:lnTo>
                <a:lnTo>
                  <a:pt x="1540405" y="4307255"/>
                </a:lnTo>
                <a:lnTo>
                  <a:pt x="1536701" y="4301964"/>
                </a:lnTo>
                <a:lnTo>
                  <a:pt x="1529855" y="4299773"/>
                </a:lnTo>
                <a:lnTo>
                  <a:pt x="1522150" y="4311488"/>
                </a:lnTo>
                <a:lnTo>
                  <a:pt x="1515263" y="4313076"/>
                </a:lnTo>
                <a:lnTo>
                  <a:pt x="1513144" y="4313076"/>
                </a:lnTo>
                <a:lnTo>
                  <a:pt x="1508376" y="4307782"/>
                </a:lnTo>
                <a:lnTo>
                  <a:pt x="1506257" y="4292960"/>
                </a:lnTo>
                <a:lnTo>
                  <a:pt x="1506806" y="4289397"/>
                </a:lnTo>
                <a:lnTo>
                  <a:pt x="1505480" y="4288734"/>
                </a:lnTo>
                <a:lnTo>
                  <a:pt x="1497013" y="4280268"/>
                </a:lnTo>
                <a:lnTo>
                  <a:pt x="1494367" y="4276034"/>
                </a:lnTo>
                <a:lnTo>
                  <a:pt x="1505480" y="4285559"/>
                </a:lnTo>
                <a:lnTo>
                  <a:pt x="1507278" y="4286330"/>
                </a:lnTo>
                <a:lnTo>
                  <a:pt x="1508376" y="4279197"/>
                </a:lnTo>
                <a:lnTo>
                  <a:pt x="1511515" y="4263741"/>
                </a:lnTo>
                <a:lnTo>
                  <a:pt x="1503892" y="4259101"/>
                </a:lnTo>
                <a:lnTo>
                  <a:pt x="1495955" y="4257514"/>
                </a:lnTo>
                <a:lnTo>
                  <a:pt x="1497013" y="4262805"/>
                </a:lnTo>
                <a:lnTo>
                  <a:pt x="1497013" y="4267568"/>
                </a:lnTo>
                <a:lnTo>
                  <a:pt x="1492251" y="4268097"/>
                </a:lnTo>
                <a:lnTo>
                  <a:pt x="1487488" y="4269155"/>
                </a:lnTo>
                <a:lnTo>
                  <a:pt x="1487488" y="4271272"/>
                </a:lnTo>
                <a:lnTo>
                  <a:pt x="1489076" y="4276034"/>
                </a:lnTo>
                <a:lnTo>
                  <a:pt x="1493309" y="4278151"/>
                </a:lnTo>
                <a:lnTo>
                  <a:pt x="1490134" y="4279739"/>
                </a:lnTo>
                <a:lnTo>
                  <a:pt x="1488547" y="4284501"/>
                </a:lnTo>
                <a:lnTo>
                  <a:pt x="1490663" y="4290851"/>
                </a:lnTo>
                <a:lnTo>
                  <a:pt x="1493309" y="4295614"/>
                </a:lnTo>
                <a:lnTo>
                  <a:pt x="1491722" y="4297201"/>
                </a:lnTo>
                <a:lnTo>
                  <a:pt x="1488547" y="4295084"/>
                </a:lnTo>
                <a:lnTo>
                  <a:pt x="1486430" y="4288205"/>
                </a:lnTo>
                <a:lnTo>
                  <a:pt x="1488547" y="4286618"/>
                </a:lnTo>
                <a:lnTo>
                  <a:pt x="1484842" y="4284501"/>
                </a:lnTo>
                <a:lnTo>
                  <a:pt x="1484842" y="4285559"/>
                </a:lnTo>
                <a:lnTo>
                  <a:pt x="1481667" y="4285559"/>
                </a:lnTo>
                <a:lnTo>
                  <a:pt x="1480609" y="4282914"/>
                </a:lnTo>
                <a:lnTo>
                  <a:pt x="1478492" y="4284501"/>
                </a:lnTo>
                <a:lnTo>
                  <a:pt x="1472672" y="4289793"/>
                </a:lnTo>
                <a:lnTo>
                  <a:pt x="1470026" y="4295084"/>
                </a:lnTo>
                <a:lnTo>
                  <a:pt x="1467380" y="4292439"/>
                </a:lnTo>
                <a:lnTo>
                  <a:pt x="1461030" y="4290851"/>
                </a:lnTo>
                <a:lnTo>
                  <a:pt x="1450447" y="4292439"/>
                </a:lnTo>
                <a:lnTo>
                  <a:pt x="1443567" y="4290322"/>
                </a:lnTo>
                <a:lnTo>
                  <a:pt x="1441451" y="4292439"/>
                </a:lnTo>
                <a:lnTo>
                  <a:pt x="1441980" y="4297730"/>
                </a:lnTo>
                <a:lnTo>
                  <a:pt x="1439863" y="4297201"/>
                </a:lnTo>
                <a:lnTo>
                  <a:pt x="1438276" y="4295614"/>
                </a:lnTo>
                <a:lnTo>
                  <a:pt x="1438805" y="4293497"/>
                </a:lnTo>
                <a:lnTo>
                  <a:pt x="1428222" y="4286618"/>
                </a:lnTo>
                <a:lnTo>
                  <a:pt x="1418167" y="4280268"/>
                </a:lnTo>
                <a:lnTo>
                  <a:pt x="1412347" y="4281855"/>
                </a:lnTo>
                <a:lnTo>
                  <a:pt x="1400705" y="4281855"/>
                </a:lnTo>
                <a:lnTo>
                  <a:pt x="1393826" y="4277622"/>
                </a:lnTo>
                <a:lnTo>
                  <a:pt x="1390122" y="4285559"/>
                </a:lnTo>
                <a:lnTo>
                  <a:pt x="1384301" y="4292439"/>
                </a:lnTo>
                <a:lnTo>
                  <a:pt x="1375834" y="4290322"/>
                </a:lnTo>
                <a:lnTo>
                  <a:pt x="1366161" y="4279388"/>
                </a:lnTo>
                <a:lnTo>
                  <a:pt x="1364281" y="4285549"/>
                </a:lnTo>
                <a:lnTo>
                  <a:pt x="1362161" y="4290843"/>
                </a:lnTo>
                <a:lnTo>
                  <a:pt x="1359513" y="4292431"/>
                </a:lnTo>
                <a:lnTo>
                  <a:pt x="1357393" y="4290313"/>
                </a:lnTo>
                <a:lnTo>
                  <a:pt x="1358983" y="4285020"/>
                </a:lnTo>
                <a:lnTo>
                  <a:pt x="1362027" y="4274556"/>
                </a:lnTo>
                <a:lnTo>
                  <a:pt x="1352022" y="4262276"/>
                </a:lnTo>
                <a:lnTo>
                  <a:pt x="1343026" y="4255926"/>
                </a:lnTo>
                <a:lnTo>
                  <a:pt x="1335088" y="4257514"/>
                </a:lnTo>
                <a:lnTo>
                  <a:pt x="1329797" y="4259630"/>
                </a:lnTo>
                <a:lnTo>
                  <a:pt x="1329797" y="4255397"/>
                </a:lnTo>
                <a:lnTo>
                  <a:pt x="1334030" y="4250105"/>
                </a:lnTo>
                <a:lnTo>
                  <a:pt x="1337734" y="4248518"/>
                </a:lnTo>
                <a:lnTo>
                  <a:pt x="1329267" y="4231055"/>
                </a:lnTo>
                <a:lnTo>
                  <a:pt x="1302280" y="4198247"/>
                </a:lnTo>
                <a:lnTo>
                  <a:pt x="1287992" y="4186076"/>
                </a:lnTo>
                <a:lnTo>
                  <a:pt x="1284818" y="4191897"/>
                </a:lnTo>
                <a:lnTo>
                  <a:pt x="1286405" y="4198247"/>
                </a:lnTo>
                <a:lnTo>
                  <a:pt x="1279526" y="4202480"/>
                </a:lnTo>
                <a:lnTo>
                  <a:pt x="1275822" y="4210947"/>
                </a:lnTo>
                <a:lnTo>
                  <a:pt x="1273705" y="4204068"/>
                </a:lnTo>
                <a:lnTo>
                  <a:pt x="1268942" y="4197189"/>
                </a:lnTo>
                <a:lnTo>
                  <a:pt x="1271059" y="4197189"/>
                </a:lnTo>
                <a:lnTo>
                  <a:pt x="1273705" y="4195072"/>
                </a:lnTo>
                <a:lnTo>
                  <a:pt x="1271059" y="4192955"/>
                </a:lnTo>
                <a:lnTo>
                  <a:pt x="1274234" y="4191897"/>
                </a:lnTo>
                <a:lnTo>
                  <a:pt x="1277409" y="4192955"/>
                </a:lnTo>
                <a:lnTo>
                  <a:pt x="1275292" y="4189251"/>
                </a:lnTo>
                <a:lnTo>
                  <a:pt x="1272117" y="4184489"/>
                </a:lnTo>
                <a:lnTo>
                  <a:pt x="1268942" y="4184489"/>
                </a:lnTo>
                <a:lnTo>
                  <a:pt x="1265238" y="4186605"/>
                </a:lnTo>
                <a:lnTo>
                  <a:pt x="1263651" y="4184489"/>
                </a:lnTo>
                <a:lnTo>
                  <a:pt x="1265238" y="4179197"/>
                </a:lnTo>
                <a:lnTo>
                  <a:pt x="1267355" y="4176022"/>
                </a:lnTo>
                <a:lnTo>
                  <a:pt x="1264180" y="4175493"/>
                </a:lnTo>
                <a:lnTo>
                  <a:pt x="1264180" y="4172318"/>
                </a:lnTo>
                <a:lnTo>
                  <a:pt x="1264180" y="4170201"/>
                </a:lnTo>
                <a:lnTo>
                  <a:pt x="1263121" y="4169143"/>
                </a:lnTo>
                <a:lnTo>
                  <a:pt x="1259946" y="4172847"/>
                </a:lnTo>
                <a:lnTo>
                  <a:pt x="1260476" y="4174434"/>
                </a:lnTo>
                <a:lnTo>
                  <a:pt x="1258359" y="4170730"/>
                </a:lnTo>
                <a:lnTo>
                  <a:pt x="1246188" y="4162264"/>
                </a:lnTo>
                <a:lnTo>
                  <a:pt x="1239309" y="4160147"/>
                </a:lnTo>
                <a:lnTo>
                  <a:pt x="1241426" y="4160147"/>
                </a:lnTo>
                <a:lnTo>
                  <a:pt x="1240896" y="4158030"/>
                </a:lnTo>
                <a:lnTo>
                  <a:pt x="1237721" y="4153797"/>
                </a:lnTo>
                <a:lnTo>
                  <a:pt x="1237721" y="4152209"/>
                </a:lnTo>
                <a:lnTo>
                  <a:pt x="1240896" y="4153268"/>
                </a:lnTo>
                <a:lnTo>
                  <a:pt x="1222376" y="4132630"/>
                </a:lnTo>
                <a:lnTo>
                  <a:pt x="1210205" y="4111993"/>
                </a:lnTo>
                <a:lnTo>
                  <a:pt x="1208088" y="4111464"/>
                </a:lnTo>
                <a:lnTo>
                  <a:pt x="1208088" y="4114109"/>
                </a:lnTo>
                <a:lnTo>
                  <a:pt x="1205971" y="4114109"/>
                </a:lnTo>
                <a:lnTo>
                  <a:pt x="1203326" y="4108289"/>
                </a:lnTo>
                <a:lnTo>
                  <a:pt x="1198034" y="4098234"/>
                </a:lnTo>
                <a:lnTo>
                  <a:pt x="1197505" y="4091355"/>
                </a:lnTo>
                <a:lnTo>
                  <a:pt x="1199621" y="4088180"/>
                </a:lnTo>
                <a:lnTo>
                  <a:pt x="1189038" y="4079184"/>
                </a:lnTo>
                <a:lnTo>
                  <a:pt x="1181101" y="4073893"/>
                </a:lnTo>
                <a:lnTo>
                  <a:pt x="1180042" y="4076009"/>
                </a:lnTo>
                <a:lnTo>
                  <a:pt x="1181101" y="4078655"/>
                </a:lnTo>
                <a:lnTo>
                  <a:pt x="1177396" y="4077597"/>
                </a:lnTo>
                <a:lnTo>
                  <a:pt x="1178455" y="4070718"/>
                </a:lnTo>
                <a:lnTo>
                  <a:pt x="1178984" y="4068072"/>
                </a:lnTo>
                <a:lnTo>
                  <a:pt x="1172105" y="4062780"/>
                </a:lnTo>
                <a:lnTo>
                  <a:pt x="1160992" y="4051139"/>
                </a:lnTo>
                <a:lnTo>
                  <a:pt x="1154113" y="4049022"/>
                </a:lnTo>
                <a:lnTo>
                  <a:pt x="1156230" y="4045847"/>
                </a:lnTo>
                <a:lnTo>
                  <a:pt x="1155171" y="4040555"/>
                </a:lnTo>
                <a:lnTo>
                  <a:pt x="1156230" y="4037909"/>
                </a:lnTo>
                <a:lnTo>
                  <a:pt x="1153055" y="4037380"/>
                </a:lnTo>
                <a:lnTo>
                  <a:pt x="1149880" y="4037380"/>
                </a:lnTo>
                <a:lnTo>
                  <a:pt x="1149880" y="4038803"/>
                </a:lnTo>
                <a:lnTo>
                  <a:pt x="1146176" y="4035793"/>
                </a:lnTo>
                <a:lnTo>
                  <a:pt x="1126596" y="4018859"/>
                </a:lnTo>
                <a:lnTo>
                  <a:pt x="1116013" y="4016743"/>
                </a:lnTo>
                <a:lnTo>
                  <a:pt x="1114426" y="4013568"/>
                </a:lnTo>
                <a:lnTo>
                  <a:pt x="1116542" y="4011980"/>
                </a:lnTo>
                <a:lnTo>
                  <a:pt x="1118659" y="4010922"/>
                </a:lnTo>
                <a:lnTo>
                  <a:pt x="1114426" y="4008276"/>
                </a:lnTo>
                <a:lnTo>
                  <a:pt x="1105959" y="4006159"/>
                </a:lnTo>
                <a:lnTo>
                  <a:pt x="1101196" y="4002455"/>
                </a:lnTo>
                <a:lnTo>
                  <a:pt x="1109134" y="4004043"/>
                </a:lnTo>
                <a:lnTo>
                  <a:pt x="1116013" y="4004043"/>
                </a:lnTo>
                <a:lnTo>
                  <a:pt x="1113367" y="3999809"/>
                </a:lnTo>
                <a:lnTo>
                  <a:pt x="1111780" y="3991872"/>
                </a:lnTo>
                <a:lnTo>
                  <a:pt x="1108076" y="3987639"/>
                </a:lnTo>
                <a:lnTo>
                  <a:pt x="1106488" y="3987639"/>
                </a:lnTo>
                <a:lnTo>
                  <a:pt x="1104901" y="3989226"/>
                </a:lnTo>
                <a:lnTo>
                  <a:pt x="1102255" y="3986580"/>
                </a:lnTo>
                <a:lnTo>
                  <a:pt x="1100667" y="3991872"/>
                </a:lnTo>
                <a:lnTo>
                  <a:pt x="1097492" y="3996105"/>
                </a:lnTo>
                <a:lnTo>
                  <a:pt x="1096963" y="3993459"/>
                </a:lnTo>
                <a:lnTo>
                  <a:pt x="1097492" y="3986580"/>
                </a:lnTo>
                <a:lnTo>
                  <a:pt x="1101196" y="3985522"/>
                </a:lnTo>
                <a:lnTo>
                  <a:pt x="1097492" y="3982347"/>
                </a:lnTo>
                <a:lnTo>
                  <a:pt x="1099609" y="3979701"/>
                </a:lnTo>
                <a:lnTo>
                  <a:pt x="1092730" y="3978114"/>
                </a:lnTo>
                <a:lnTo>
                  <a:pt x="1085321" y="3974409"/>
                </a:lnTo>
                <a:lnTo>
                  <a:pt x="1085321" y="3976526"/>
                </a:lnTo>
                <a:lnTo>
                  <a:pt x="1090084" y="3978643"/>
                </a:lnTo>
                <a:lnTo>
                  <a:pt x="1091671" y="3980230"/>
                </a:lnTo>
                <a:lnTo>
                  <a:pt x="1086909" y="3980759"/>
                </a:lnTo>
                <a:lnTo>
                  <a:pt x="1075267" y="3973351"/>
                </a:lnTo>
                <a:lnTo>
                  <a:pt x="1069976" y="3969647"/>
                </a:lnTo>
                <a:lnTo>
                  <a:pt x="1076855" y="3970176"/>
                </a:lnTo>
                <a:lnTo>
                  <a:pt x="1084792" y="3972822"/>
                </a:lnTo>
                <a:lnTo>
                  <a:pt x="1083205" y="3967530"/>
                </a:lnTo>
                <a:lnTo>
                  <a:pt x="1076855" y="3963297"/>
                </a:lnTo>
                <a:lnTo>
                  <a:pt x="1078971" y="3962768"/>
                </a:lnTo>
                <a:lnTo>
                  <a:pt x="1081617" y="3961180"/>
                </a:lnTo>
                <a:lnTo>
                  <a:pt x="1072621" y="3953772"/>
                </a:lnTo>
                <a:lnTo>
                  <a:pt x="1062567" y="3945834"/>
                </a:lnTo>
                <a:lnTo>
                  <a:pt x="1061509" y="3940014"/>
                </a:lnTo>
                <a:lnTo>
                  <a:pt x="1058863" y="3938426"/>
                </a:lnTo>
                <a:lnTo>
                  <a:pt x="1055688" y="3936309"/>
                </a:lnTo>
                <a:lnTo>
                  <a:pt x="1054630" y="3933134"/>
                </a:lnTo>
                <a:lnTo>
                  <a:pt x="1053571" y="3931547"/>
                </a:lnTo>
                <a:lnTo>
                  <a:pt x="1050926" y="3932076"/>
                </a:lnTo>
                <a:lnTo>
                  <a:pt x="1051984" y="3936309"/>
                </a:lnTo>
                <a:lnTo>
                  <a:pt x="1054101" y="3940543"/>
                </a:lnTo>
                <a:lnTo>
                  <a:pt x="1049338" y="3937368"/>
                </a:lnTo>
                <a:lnTo>
                  <a:pt x="1047221" y="3931547"/>
                </a:lnTo>
                <a:lnTo>
                  <a:pt x="1045105" y="3932076"/>
                </a:lnTo>
                <a:lnTo>
                  <a:pt x="1038755" y="3926255"/>
                </a:lnTo>
                <a:lnTo>
                  <a:pt x="1036638" y="3926255"/>
                </a:lnTo>
                <a:lnTo>
                  <a:pt x="1026055" y="3914084"/>
                </a:lnTo>
                <a:lnTo>
                  <a:pt x="1009121" y="3902443"/>
                </a:lnTo>
                <a:lnTo>
                  <a:pt x="1000655" y="3896622"/>
                </a:lnTo>
                <a:lnTo>
                  <a:pt x="986897" y="3882864"/>
                </a:lnTo>
                <a:lnTo>
                  <a:pt x="983192" y="3874926"/>
                </a:lnTo>
                <a:lnTo>
                  <a:pt x="977901" y="3872809"/>
                </a:lnTo>
                <a:lnTo>
                  <a:pt x="972609" y="3868047"/>
                </a:lnTo>
                <a:lnTo>
                  <a:pt x="973138" y="3865401"/>
                </a:lnTo>
                <a:lnTo>
                  <a:pt x="975784" y="3862755"/>
                </a:lnTo>
                <a:lnTo>
                  <a:pt x="972609" y="3859051"/>
                </a:lnTo>
                <a:lnTo>
                  <a:pt x="972609" y="3856934"/>
                </a:lnTo>
                <a:lnTo>
                  <a:pt x="970492" y="3855347"/>
                </a:lnTo>
                <a:lnTo>
                  <a:pt x="964671" y="3855347"/>
                </a:lnTo>
                <a:lnTo>
                  <a:pt x="965730" y="3858522"/>
                </a:lnTo>
                <a:lnTo>
                  <a:pt x="963613" y="3857464"/>
                </a:lnTo>
                <a:lnTo>
                  <a:pt x="963613" y="3852172"/>
                </a:lnTo>
                <a:lnTo>
                  <a:pt x="966259" y="3852172"/>
                </a:lnTo>
                <a:lnTo>
                  <a:pt x="967847" y="3850055"/>
                </a:lnTo>
                <a:lnTo>
                  <a:pt x="962555" y="3843176"/>
                </a:lnTo>
                <a:lnTo>
                  <a:pt x="959380" y="3840001"/>
                </a:lnTo>
                <a:lnTo>
                  <a:pt x="957263" y="3841589"/>
                </a:lnTo>
                <a:lnTo>
                  <a:pt x="960438" y="3846351"/>
                </a:lnTo>
                <a:lnTo>
                  <a:pt x="960967" y="3848468"/>
                </a:lnTo>
                <a:lnTo>
                  <a:pt x="951442" y="3837884"/>
                </a:lnTo>
                <a:lnTo>
                  <a:pt x="937684" y="3829418"/>
                </a:lnTo>
                <a:lnTo>
                  <a:pt x="937684" y="3827301"/>
                </a:lnTo>
                <a:lnTo>
                  <a:pt x="942976" y="3831534"/>
                </a:lnTo>
                <a:lnTo>
                  <a:pt x="944563" y="3832593"/>
                </a:lnTo>
                <a:lnTo>
                  <a:pt x="945621" y="3826243"/>
                </a:lnTo>
                <a:lnTo>
                  <a:pt x="943505" y="3814072"/>
                </a:lnTo>
                <a:lnTo>
                  <a:pt x="941388" y="3808251"/>
                </a:lnTo>
                <a:lnTo>
                  <a:pt x="945092" y="3810897"/>
                </a:lnTo>
                <a:lnTo>
                  <a:pt x="947209" y="3824126"/>
                </a:lnTo>
                <a:lnTo>
                  <a:pt x="950384" y="3829418"/>
                </a:lnTo>
                <a:lnTo>
                  <a:pt x="952501" y="3828889"/>
                </a:lnTo>
                <a:lnTo>
                  <a:pt x="958851" y="3832593"/>
                </a:lnTo>
                <a:lnTo>
                  <a:pt x="967317" y="3843705"/>
                </a:lnTo>
                <a:lnTo>
                  <a:pt x="972609" y="3851643"/>
                </a:lnTo>
                <a:lnTo>
                  <a:pt x="974196" y="3852172"/>
                </a:lnTo>
                <a:lnTo>
                  <a:pt x="975784" y="3853230"/>
                </a:lnTo>
                <a:lnTo>
                  <a:pt x="977901" y="3851643"/>
                </a:lnTo>
                <a:lnTo>
                  <a:pt x="975784" y="3848468"/>
                </a:lnTo>
                <a:lnTo>
                  <a:pt x="981076" y="3853230"/>
                </a:lnTo>
                <a:lnTo>
                  <a:pt x="986368" y="3863814"/>
                </a:lnTo>
                <a:lnTo>
                  <a:pt x="991659" y="3866459"/>
                </a:lnTo>
                <a:lnTo>
                  <a:pt x="995363" y="3865930"/>
                </a:lnTo>
                <a:lnTo>
                  <a:pt x="993776" y="3862755"/>
                </a:lnTo>
                <a:lnTo>
                  <a:pt x="988484" y="3860109"/>
                </a:lnTo>
                <a:lnTo>
                  <a:pt x="991659" y="3855347"/>
                </a:lnTo>
                <a:lnTo>
                  <a:pt x="985309" y="3852172"/>
                </a:lnTo>
                <a:lnTo>
                  <a:pt x="983721" y="3848468"/>
                </a:lnTo>
                <a:lnTo>
                  <a:pt x="992188" y="3852172"/>
                </a:lnTo>
                <a:lnTo>
                  <a:pt x="1007005" y="3865401"/>
                </a:lnTo>
                <a:lnTo>
                  <a:pt x="1024996" y="3887097"/>
                </a:lnTo>
                <a:lnTo>
                  <a:pt x="1036638" y="3896622"/>
                </a:lnTo>
                <a:lnTo>
                  <a:pt x="1029759" y="3884451"/>
                </a:lnTo>
                <a:lnTo>
                  <a:pt x="1024996" y="3873339"/>
                </a:lnTo>
                <a:lnTo>
                  <a:pt x="1027642" y="3872809"/>
                </a:lnTo>
                <a:lnTo>
                  <a:pt x="1030288" y="3876514"/>
                </a:lnTo>
                <a:lnTo>
                  <a:pt x="1031876" y="3873339"/>
                </a:lnTo>
                <a:lnTo>
                  <a:pt x="1031346" y="3871222"/>
                </a:lnTo>
                <a:lnTo>
                  <a:pt x="1024468" y="3863814"/>
                </a:lnTo>
                <a:lnTo>
                  <a:pt x="1024996" y="3859051"/>
                </a:lnTo>
                <a:lnTo>
                  <a:pt x="1022880" y="3858522"/>
                </a:lnTo>
                <a:lnTo>
                  <a:pt x="1023409" y="3863814"/>
                </a:lnTo>
                <a:lnTo>
                  <a:pt x="1021821" y="3865401"/>
                </a:lnTo>
                <a:lnTo>
                  <a:pt x="1021292" y="3862226"/>
                </a:lnTo>
                <a:lnTo>
                  <a:pt x="1016001" y="3858522"/>
                </a:lnTo>
                <a:lnTo>
                  <a:pt x="1016001" y="3860639"/>
                </a:lnTo>
                <a:lnTo>
                  <a:pt x="1010709" y="3852172"/>
                </a:lnTo>
                <a:lnTo>
                  <a:pt x="999067" y="3832593"/>
                </a:lnTo>
                <a:lnTo>
                  <a:pt x="990071" y="3822539"/>
                </a:lnTo>
                <a:lnTo>
                  <a:pt x="985309" y="3820951"/>
                </a:lnTo>
                <a:lnTo>
                  <a:pt x="985309" y="3817776"/>
                </a:lnTo>
                <a:lnTo>
                  <a:pt x="991659" y="3818834"/>
                </a:lnTo>
                <a:lnTo>
                  <a:pt x="993246" y="3818834"/>
                </a:lnTo>
                <a:lnTo>
                  <a:pt x="982663" y="3812484"/>
                </a:lnTo>
                <a:lnTo>
                  <a:pt x="971551" y="3803489"/>
                </a:lnTo>
                <a:lnTo>
                  <a:pt x="971021" y="3801901"/>
                </a:lnTo>
                <a:lnTo>
                  <a:pt x="974196" y="3801372"/>
                </a:lnTo>
                <a:lnTo>
                  <a:pt x="974196" y="3798726"/>
                </a:lnTo>
                <a:lnTo>
                  <a:pt x="972609" y="3797139"/>
                </a:lnTo>
                <a:lnTo>
                  <a:pt x="968905" y="3796609"/>
                </a:lnTo>
                <a:lnTo>
                  <a:pt x="967317" y="3798197"/>
                </a:lnTo>
                <a:lnTo>
                  <a:pt x="967847" y="3795022"/>
                </a:lnTo>
                <a:lnTo>
                  <a:pt x="967317" y="3788143"/>
                </a:lnTo>
                <a:lnTo>
                  <a:pt x="969434" y="3786555"/>
                </a:lnTo>
                <a:lnTo>
                  <a:pt x="960967" y="3782851"/>
                </a:lnTo>
                <a:lnTo>
                  <a:pt x="952501" y="3777030"/>
                </a:lnTo>
                <a:lnTo>
                  <a:pt x="955676" y="3777030"/>
                </a:lnTo>
                <a:lnTo>
                  <a:pt x="957792" y="3777030"/>
                </a:lnTo>
                <a:lnTo>
                  <a:pt x="949855" y="3771739"/>
                </a:lnTo>
                <a:lnTo>
                  <a:pt x="938213" y="3757980"/>
                </a:lnTo>
                <a:lnTo>
                  <a:pt x="931334" y="3752689"/>
                </a:lnTo>
                <a:lnTo>
                  <a:pt x="932921" y="3752689"/>
                </a:lnTo>
                <a:lnTo>
                  <a:pt x="935038" y="3751630"/>
                </a:lnTo>
                <a:lnTo>
                  <a:pt x="909109" y="3719880"/>
                </a:lnTo>
                <a:lnTo>
                  <a:pt x="884767" y="3691305"/>
                </a:lnTo>
                <a:lnTo>
                  <a:pt x="887942" y="3690776"/>
                </a:lnTo>
                <a:lnTo>
                  <a:pt x="892705" y="3692893"/>
                </a:lnTo>
                <a:lnTo>
                  <a:pt x="894821" y="3696068"/>
                </a:lnTo>
                <a:lnTo>
                  <a:pt x="895351" y="3692364"/>
                </a:lnTo>
                <a:lnTo>
                  <a:pt x="892705" y="3685484"/>
                </a:lnTo>
                <a:lnTo>
                  <a:pt x="881592" y="3675430"/>
                </a:lnTo>
                <a:lnTo>
                  <a:pt x="876301" y="3668022"/>
                </a:lnTo>
                <a:lnTo>
                  <a:pt x="875771" y="3664318"/>
                </a:lnTo>
                <a:lnTo>
                  <a:pt x="875771" y="3659555"/>
                </a:lnTo>
                <a:lnTo>
                  <a:pt x="872067" y="3658497"/>
                </a:lnTo>
                <a:lnTo>
                  <a:pt x="869421" y="3660084"/>
                </a:lnTo>
                <a:lnTo>
                  <a:pt x="862542" y="3650559"/>
                </a:lnTo>
                <a:lnTo>
                  <a:pt x="859896" y="3639447"/>
                </a:lnTo>
                <a:lnTo>
                  <a:pt x="865717" y="3648972"/>
                </a:lnTo>
                <a:lnTo>
                  <a:pt x="872596" y="3653205"/>
                </a:lnTo>
                <a:lnTo>
                  <a:pt x="872596" y="3647384"/>
                </a:lnTo>
                <a:lnTo>
                  <a:pt x="868892" y="3635214"/>
                </a:lnTo>
                <a:lnTo>
                  <a:pt x="871009" y="3628864"/>
                </a:lnTo>
                <a:lnTo>
                  <a:pt x="875771" y="3640505"/>
                </a:lnTo>
                <a:lnTo>
                  <a:pt x="881063" y="3647384"/>
                </a:lnTo>
                <a:lnTo>
                  <a:pt x="878946" y="3648972"/>
                </a:lnTo>
                <a:lnTo>
                  <a:pt x="875771" y="3647914"/>
                </a:lnTo>
                <a:lnTo>
                  <a:pt x="874184" y="3645797"/>
                </a:lnTo>
                <a:lnTo>
                  <a:pt x="874184" y="3647914"/>
                </a:lnTo>
                <a:lnTo>
                  <a:pt x="874184" y="3650559"/>
                </a:lnTo>
                <a:lnTo>
                  <a:pt x="881592" y="3653205"/>
                </a:lnTo>
                <a:lnTo>
                  <a:pt x="892705" y="3668022"/>
                </a:lnTo>
                <a:lnTo>
                  <a:pt x="901701" y="3687072"/>
                </a:lnTo>
                <a:lnTo>
                  <a:pt x="911755" y="3698184"/>
                </a:lnTo>
                <a:lnTo>
                  <a:pt x="920751" y="3702947"/>
                </a:lnTo>
                <a:lnTo>
                  <a:pt x="926042" y="3703476"/>
                </a:lnTo>
                <a:lnTo>
                  <a:pt x="926571" y="3707709"/>
                </a:lnTo>
                <a:lnTo>
                  <a:pt x="932392" y="3717234"/>
                </a:lnTo>
                <a:lnTo>
                  <a:pt x="945621" y="3732051"/>
                </a:lnTo>
                <a:lnTo>
                  <a:pt x="953559" y="3739989"/>
                </a:lnTo>
                <a:lnTo>
                  <a:pt x="949855" y="3739989"/>
                </a:lnTo>
                <a:lnTo>
                  <a:pt x="945092" y="3739989"/>
                </a:lnTo>
                <a:lnTo>
                  <a:pt x="948797" y="3744751"/>
                </a:lnTo>
                <a:lnTo>
                  <a:pt x="953559" y="3744222"/>
                </a:lnTo>
                <a:lnTo>
                  <a:pt x="955676" y="3743164"/>
                </a:lnTo>
                <a:lnTo>
                  <a:pt x="957263" y="3748455"/>
                </a:lnTo>
                <a:lnTo>
                  <a:pt x="963613" y="3753747"/>
                </a:lnTo>
                <a:lnTo>
                  <a:pt x="962026" y="3759039"/>
                </a:lnTo>
                <a:lnTo>
                  <a:pt x="968905" y="3767505"/>
                </a:lnTo>
                <a:lnTo>
                  <a:pt x="969434" y="3772797"/>
                </a:lnTo>
                <a:lnTo>
                  <a:pt x="971021" y="3773855"/>
                </a:lnTo>
                <a:lnTo>
                  <a:pt x="973138" y="3774384"/>
                </a:lnTo>
                <a:lnTo>
                  <a:pt x="975784" y="3770680"/>
                </a:lnTo>
                <a:lnTo>
                  <a:pt x="973138" y="3765389"/>
                </a:lnTo>
                <a:lnTo>
                  <a:pt x="980017" y="3775443"/>
                </a:lnTo>
                <a:lnTo>
                  <a:pt x="996951" y="3799784"/>
                </a:lnTo>
                <a:lnTo>
                  <a:pt x="1000126" y="3812484"/>
                </a:lnTo>
                <a:lnTo>
                  <a:pt x="1004359" y="3813543"/>
                </a:lnTo>
                <a:lnTo>
                  <a:pt x="1009121" y="3813543"/>
                </a:lnTo>
                <a:lnTo>
                  <a:pt x="1008592" y="3815659"/>
                </a:lnTo>
                <a:lnTo>
                  <a:pt x="1009651" y="3819364"/>
                </a:lnTo>
                <a:lnTo>
                  <a:pt x="1013884" y="3822009"/>
                </a:lnTo>
                <a:lnTo>
                  <a:pt x="1014413" y="3823068"/>
                </a:lnTo>
                <a:lnTo>
                  <a:pt x="1012826" y="3824126"/>
                </a:lnTo>
                <a:lnTo>
                  <a:pt x="1021292" y="3828889"/>
                </a:lnTo>
                <a:lnTo>
                  <a:pt x="1031346" y="3829947"/>
                </a:lnTo>
                <a:lnTo>
                  <a:pt x="1032934" y="3832593"/>
                </a:lnTo>
                <a:lnTo>
                  <a:pt x="1031876" y="3833122"/>
                </a:lnTo>
                <a:lnTo>
                  <a:pt x="1028701" y="3833122"/>
                </a:lnTo>
                <a:lnTo>
                  <a:pt x="1028171" y="3834180"/>
                </a:lnTo>
                <a:lnTo>
                  <a:pt x="1029759" y="3836297"/>
                </a:lnTo>
                <a:lnTo>
                  <a:pt x="1026584" y="3835239"/>
                </a:lnTo>
                <a:lnTo>
                  <a:pt x="1022880" y="3831005"/>
                </a:lnTo>
                <a:lnTo>
                  <a:pt x="1024468" y="3837884"/>
                </a:lnTo>
                <a:lnTo>
                  <a:pt x="1032934" y="3848997"/>
                </a:lnTo>
                <a:lnTo>
                  <a:pt x="1040342" y="3853759"/>
                </a:lnTo>
                <a:lnTo>
                  <a:pt x="1039813" y="3846880"/>
                </a:lnTo>
                <a:lnTo>
                  <a:pt x="1035580" y="3840001"/>
                </a:lnTo>
                <a:lnTo>
                  <a:pt x="1038226" y="3838414"/>
                </a:lnTo>
                <a:lnTo>
                  <a:pt x="1043518" y="3840001"/>
                </a:lnTo>
                <a:lnTo>
                  <a:pt x="1045634" y="3836826"/>
                </a:lnTo>
                <a:lnTo>
                  <a:pt x="1050926" y="3843176"/>
                </a:lnTo>
                <a:lnTo>
                  <a:pt x="1056217" y="3843176"/>
                </a:lnTo>
                <a:lnTo>
                  <a:pt x="1058863" y="3846351"/>
                </a:lnTo>
                <a:lnTo>
                  <a:pt x="1058863" y="3843176"/>
                </a:lnTo>
                <a:lnTo>
                  <a:pt x="1056217" y="3839472"/>
                </a:lnTo>
                <a:lnTo>
                  <a:pt x="1064684" y="3843176"/>
                </a:lnTo>
                <a:lnTo>
                  <a:pt x="1073680" y="3853230"/>
                </a:lnTo>
                <a:lnTo>
                  <a:pt x="1075267" y="3850584"/>
                </a:lnTo>
                <a:lnTo>
                  <a:pt x="1074738" y="3848468"/>
                </a:lnTo>
                <a:lnTo>
                  <a:pt x="1067859" y="3846351"/>
                </a:lnTo>
                <a:lnTo>
                  <a:pt x="1064155" y="3841059"/>
                </a:lnTo>
                <a:lnTo>
                  <a:pt x="1066801" y="3841059"/>
                </a:lnTo>
                <a:lnTo>
                  <a:pt x="1069976" y="3840001"/>
                </a:lnTo>
                <a:lnTo>
                  <a:pt x="1059921" y="3817776"/>
                </a:lnTo>
                <a:lnTo>
                  <a:pt x="1050396" y="3796609"/>
                </a:lnTo>
                <a:lnTo>
                  <a:pt x="1046692" y="3797139"/>
                </a:lnTo>
                <a:lnTo>
                  <a:pt x="1043518" y="3794493"/>
                </a:lnTo>
                <a:lnTo>
                  <a:pt x="1042459" y="3783909"/>
                </a:lnTo>
                <a:lnTo>
                  <a:pt x="1039813" y="3777030"/>
                </a:lnTo>
                <a:lnTo>
                  <a:pt x="1042459" y="3779147"/>
                </a:lnTo>
                <a:lnTo>
                  <a:pt x="1050396" y="3782851"/>
                </a:lnTo>
                <a:lnTo>
                  <a:pt x="1053571" y="3779676"/>
                </a:lnTo>
                <a:lnTo>
                  <a:pt x="1055688" y="3782322"/>
                </a:lnTo>
                <a:lnTo>
                  <a:pt x="1054101" y="3786026"/>
                </a:lnTo>
                <a:lnTo>
                  <a:pt x="1054101" y="3788143"/>
                </a:lnTo>
                <a:lnTo>
                  <a:pt x="1057276" y="3786026"/>
                </a:lnTo>
                <a:lnTo>
                  <a:pt x="1056217" y="3782322"/>
                </a:lnTo>
                <a:lnTo>
                  <a:pt x="1055688" y="3779676"/>
                </a:lnTo>
                <a:lnTo>
                  <a:pt x="1053571" y="3779676"/>
                </a:lnTo>
                <a:lnTo>
                  <a:pt x="1050926" y="3779676"/>
                </a:lnTo>
                <a:lnTo>
                  <a:pt x="1045634" y="3777030"/>
                </a:lnTo>
                <a:lnTo>
                  <a:pt x="1041930" y="3768564"/>
                </a:lnTo>
                <a:lnTo>
                  <a:pt x="1036638" y="3763801"/>
                </a:lnTo>
                <a:lnTo>
                  <a:pt x="1035580" y="3765918"/>
                </a:lnTo>
                <a:lnTo>
                  <a:pt x="1040342" y="3767505"/>
                </a:lnTo>
                <a:lnTo>
                  <a:pt x="1041930" y="3770151"/>
                </a:lnTo>
                <a:lnTo>
                  <a:pt x="1038755" y="3770151"/>
                </a:lnTo>
                <a:lnTo>
                  <a:pt x="1036638" y="3772797"/>
                </a:lnTo>
                <a:lnTo>
                  <a:pt x="1032934" y="3767505"/>
                </a:lnTo>
                <a:lnTo>
                  <a:pt x="1034521" y="3762214"/>
                </a:lnTo>
                <a:lnTo>
                  <a:pt x="1036638" y="3759039"/>
                </a:lnTo>
                <a:lnTo>
                  <a:pt x="1029759" y="3755334"/>
                </a:lnTo>
                <a:lnTo>
                  <a:pt x="1020763" y="3745809"/>
                </a:lnTo>
                <a:lnTo>
                  <a:pt x="1014943" y="3737872"/>
                </a:lnTo>
                <a:lnTo>
                  <a:pt x="1012826" y="3736284"/>
                </a:lnTo>
                <a:lnTo>
                  <a:pt x="1012296" y="3739989"/>
                </a:lnTo>
                <a:lnTo>
                  <a:pt x="1010709" y="3741576"/>
                </a:lnTo>
                <a:lnTo>
                  <a:pt x="1009651" y="3738930"/>
                </a:lnTo>
                <a:lnTo>
                  <a:pt x="1007534" y="3732051"/>
                </a:lnTo>
                <a:lnTo>
                  <a:pt x="1009651" y="3728876"/>
                </a:lnTo>
                <a:lnTo>
                  <a:pt x="1005947" y="3725701"/>
                </a:lnTo>
                <a:lnTo>
                  <a:pt x="1002242" y="3722526"/>
                </a:lnTo>
                <a:lnTo>
                  <a:pt x="1001713" y="3725701"/>
                </a:lnTo>
                <a:lnTo>
                  <a:pt x="1002242" y="3729405"/>
                </a:lnTo>
                <a:lnTo>
                  <a:pt x="998538" y="3725701"/>
                </a:lnTo>
                <a:lnTo>
                  <a:pt x="995363" y="3715118"/>
                </a:lnTo>
                <a:lnTo>
                  <a:pt x="990601" y="3710355"/>
                </a:lnTo>
                <a:lnTo>
                  <a:pt x="986897" y="3711414"/>
                </a:lnTo>
                <a:lnTo>
                  <a:pt x="983721" y="3701889"/>
                </a:lnTo>
                <a:lnTo>
                  <a:pt x="969434" y="3683368"/>
                </a:lnTo>
                <a:lnTo>
                  <a:pt x="959380" y="3676489"/>
                </a:lnTo>
                <a:lnTo>
                  <a:pt x="962555" y="3676489"/>
                </a:lnTo>
                <a:lnTo>
                  <a:pt x="964671" y="3674901"/>
                </a:lnTo>
                <a:lnTo>
                  <a:pt x="964671" y="3671726"/>
                </a:lnTo>
                <a:lnTo>
                  <a:pt x="959380" y="3668022"/>
                </a:lnTo>
                <a:lnTo>
                  <a:pt x="951971" y="3656380"/>
                </a:lnTo>
                <a:lnTo>
                  <a:pt x="954088" y="3650559"/>
                </a:lnTo>
                <a:lnTo>
                  <a:pt x="945092" y="3645268"/>
                </a:lnTo>
                <a:lnTo>
                  <a:pt x="936626" y="3638918"/>
                </a:lnTo>
                <a:lnTo>
                  <a:pt x="936626" y="3641034"/>
                </a:lnTo>
                <a:lnTo>
                  <a:pt x="939801" y="3647384"/>
                </a:lnTo>
                <a:lnTo>
                  <a:pt x="937684" y="3648972"/>
                </a:lnTo>
                <a:lnTo>
                  <a:pt x="937684" y="3645797"/>
                </a:lnTo>
                <a:lnTo>
                  <a:pt x="932921" y="3638918"/>
                </a:lnTo>
                <a:lnTo>
                  <a:pt x="929217" y="3638918"/>
                </a:lnTo>
                <a:lnTo>
                  <a:pt x="929217" y="3635743"/>
                </a:lnTo>
                <a:lnTo>
                  <a:pt x="930805" y="3631509"/>
                </a:lnTo>
                <a:lnTo>
                  <a:pt x="933451" y="3630451"/>
                </a:lnTo>
                <a:lnTo>
                  <a:pt x="927630" y="3625159"/>
                </a:lnTo>
                <a:lnTo>
                  <a:pt x="921280" y="3619339"/>
                </a:lnTo>
                <a:lnTo>
                  <a:pt x="920751" y="3623043"/>
                </a:lnTo>
                <a:lnTo>
                  <a:pt x="923926" y="3628334"/>
                </a:lnTo>
                <a:lnTo>
                  <a:pt x="920751" y="3630451"/>
                </a:lnTo>
                <a:lnTo>
                  <a:pt x="928159" y="3641034"/>
                </a:lnTo>
                <a:lnTo>
                  <a:pt x="936096" y="3657439"/>
                </a:lnTo>
                <a:lnTo>
                  <a:pt x="941917" y="3664847"/>
                </a:lnTo>
                <a:lnTo>
                  <a:pt x="947209" y="3666434"/>
                </a:lnTo>
                <a:lnTo>
                  <a:pt x="948267" y="3670668"/>
                </a:lnTo>
                <a:lnTo>
                  <a:pt x="955146" y="3680193"/>
                </a:lnTo>
                <a:lnTo>
                  <a:pt x="958851" y="3680722"/>
                </a:lnTo>
                <a:lnTo>
                  <a:pt x="956734" y="3686014"/>
                </a:lnTo>
                <a:lnTo>
                  <a:pt x="960967" y="3694480"/>
                </a:lnTo>
                <a:lnTo>
                  <a:pt x="967317" y="3697655"/>
                </a:lnTo>
                <a:lnTo>
                  <a:pt x="957263" y="3704534"/>
                </a:lnTo>
                <a:lnTo>
                  <a:pt x="945092" y="3714589"/>
                </a:lnTo>
                <a:lnTo>
                  <a:pt x="938742" y="3711943"/>
                </a:lnTo>
                <a:lnTo>
                  <a:pt x="932921" y="3711414"/>
                </a:lnTo>
                <a:lnTo>
                  <a:pt x="932921" y="3704534"/>
                </a:lnTo>
                <a:lnTo>
                  <a:pt x="926042" y="3696068"/>
                </a:lnTo>
                <a:lnTo>
                  <a:pt x="921280" y="3689718"/>
                </a:lnTo>
                <a:lnTo>
                  <a:pt x="925513" y="3689189"/>
                </a:lnTo>
                <a:lnTo>
                  <a:pt x="925513" y="3683897"/>
                </a:lnTo>
                <a:lnTo>
                  <a:pt x="919692" y="3677547"/>
                </a:lnTo>
                <a:lnTo>
                  <a:pt x="913871" y="3675430"/>
                </a:lnTo>
                <a:lnTo>
                  <a:pt x="913342" y="3677018"/>
                </a:lnTo>
                <a:lnTo>
                  <a:pt x="913342" y="3668022"/>
                </a:lnTo>
                <a:lnTo>
                  <a:pt x="913871" y="3659555"/>
                </a:lnTo>
                <a:lnTo>
                  <a:pt x="911755" y="3657439"/>
                </a:lnTo>
                <a:lnTo>
                  <a:pt x="906992" y="3658497"/>
                </a:lnTo>
                <a:lnTo>
                  <a:pt x="905405" y="3657968"/>
                </a:lnTo>
                <a:lnTo>
                  <a:pt x="906992" y="3654264"/>
                </a:lnTo>
                <a:lnTo>
                  <a:pt x="901701" y="3646326"/>
                </a:lnTo>
                <a:lnTo>
                  <a:pt x="898526" y="3642093"/>
                </a:lnTo>
                <a:lnTo>
                  <a:pt x="896409" y="3643680"/>
                </a:lnTo>
                <a:lnTo>
                  <a:pt x="897996" y="3646326"/>
                </a:lnTo>
                <a:lnTo>
                  <a:pt x="891646" y="3639447"/>
                </a:lnTo>
                <a:lnTo>
                  <a:pt x="877359" y="3621455"/>
                </a:lnTo>
                <a:lnTo>
                  <a:pt x="874713" y="3611401"/>
                </a:lnTo>
                <a:lnTo>
                  <a:pt x="872596" y="3611401"/>
                </a:lnTo>
                <a:lnTo>
                  <a:pt x="870480" y="3612989"/>
                </a:lnTo>
                <a:lnTo>
                  <a:pt x="866776" y="3598701"/>
                </a:lnTo>
                <a:lnTo>
                  <a:pt x="851959" y="3574889"/>
                </a:lnTo>
                <a:lnTo>
                  <a:pt x="842434" y="3561130"/>
                </a:lnTo>
                <a:lnTo>
                  <a:pt x="844550" y="3561130"/>
                </a:lnTo>
                <a:lnTo>
                  <a:pt x="846667" y="3559543"/>
                </a:lnTo>
                <a:lnTo>
                  <a:pt x="840846" y="3552134"/>
                </a:lnTo>
                <a:lnTo>
                  <a:pt x="837671" y="3541551"/>
                </a:lnTo>
                <a:lnTo>
                  <a:pt x="843492" y="3548430"/>
                </a:lnTo>
                <a:lnTo>
                  <a:pt x="858309" y="3559014"/>
                </a:lnTo>
                <a:lnTo>
                  <a:pt x="865188" y="3569068"/>
                </a:lnTo>
                <a:lnTo>
                  <a:pt x="865188" y="3562189"/>
                </a:lnTo>
                <a:lnTo>
                  <a:pt x="857251" y="3550547"/>
                </a:lnTo>
                <a:lnTo>
                  <a:pt x="857251" y="3543668"/>
                </a:lnTo>
                <a:lnTo>
                  <a:pt x="856721" y="3546843"/>
                </a:lnTo>
                <a:lnTo>
                  <a:pt x="854605" y="3547372"/>
                </a:lnTo>
                <a:lnTo>
                  <a:pt x="851430" y="3540493"/>
                </a:lnTo>
                <a:lnTo>
                  <a:pt x="851959" y="3535201"/>
                </a:lnTo>
                <a:lnTo>
                  <a:pt x="846667" y="3533084"/>
                </a:lnTo>
                <a:lnTo>
                  <a:pt x="841375" y="3525147"/>
                </a:lnTo>
                <a:lnTo>
                  <a:pt x="836613" y="3522501"/>
                </a:lnTo>
                <a:lnTo>
                  <a:pt x="838200" y="3519855"/>
                </a:lnTo>
                <a:lnTo>
                  <a:pt x="842434" y="3519855"/>
                </a:lnTo>
                <a:lnTo>
                  <a:pt x="841375" y="3518797"/>
                </a:lnTo>
                <a:lnTo>
                  <a:pt x="846138" y="3522501"/>
                </a:lnTo>
                <a:lnTo>
                  <a:pt x="853546" y="3533614"/>
                </a:lnTo>
                <a:lnTo>
                  <a:pt x="860426" y="3537318"/>
                </a:lnTo>
                <a:lnTo>
                  <a:pt x="864130" y="3536789"/>
                </a:lnTo>
                <a:lnTo>
                  <a:pt x="865717" y="3538905"/>
                </a:lnTo>
                <a:lnTo>
                  <a:pt x="862013" y="3539964"/>
                </a:lnTo>
                <a:lnTo>
                  <a:pt x="860426" y="3541551"/>
                </a:lnTo>
                <a:lnTo>
                  <a:pt x="865717" y="3543668"/>
                </a:lnTo>
                <a:lnTo>
                  <a:pt x="872596" y="3543139"/>
                </a:lnTo>
                <a:lnTo>
                  <a:pt x="867305" y="3538376"/>
                </a:lnTo>
                <a:lnTo>
                  <a:pt x="860426" y="3526205"/>
                </a:lnTo>
                <a:lnTo>
                  <a:pt x="855134" y="3524618"/>
                </a:lnTo>
                <a:lnTo>
                  <a:pt x="849313" y="3510330"/>
                </a:lnTo>
                <a:lnTo>
                  <a:pt x="836084" y="3490222"/>
                </a:lnTo>
                <a:lnTo>
                  <a:pt x="826030" y="3481226"/>
                </a:lnTo>
                <a:lnTo>
                  <a:pt x="820738" y="3479109"/>
                </a:lnTo>
                <a:lnTo>
                  <a:pt x="823913" y="3475934"/>
                </a:lnTo>
                <a:lnTo>
                  <a:pt x="823913" y="3472759"/>
                </a:lnTo>
                <a:lnTo>
                  <a:pt x="816505" y="3465351"/>
                </a:lnTo>
                <a:lnTo>
                  <a:pt x="806450" y="3450534"/>
                </a:lnTo>
                <a:lnTo>
                  <a:pt x="797984" y="3446301"/>
                </a:lnTo>
                <a:lnTo>
                  <a:pt x="793221" y="3446830"/>
                </a:lnTo>
                <a:lnTo>
                  <a:pt x="794280" y="3443126"/>
                </a:lnTo>
                <a:lnTo>
                  <a:pt x="798513" y="3441009"/>
                </a:lnTo>
                <a:lnTo>
                  <a:pt x="809625" y="3450005"/>
                </a:lnTo>
                <a:lnTo>
                  <a:pt x="820209" y="3465351"/>
                </a:lnTo>
                <a:lnTo>
                  <a:pt x="827617" y="3473818"/>
                </a:lnTo>
                <a:lnTo>
                  <a:pt x="833967" y="3475934"/>
                </a:lnTo>
                <a:lnTo>
                  <a:pt x="834496" y="3473818"/>
                </a:lnTo>
                <a:lnTo>
                  <a:pt x="831321" y="3467468"/>
                </a:lnTo>
                <a:lnTo>
                  <a:pt x="834496" y="3466938"/>
                </a:lnTo>
                <a:lnTo>
                  <a:pt x="823913" y="3453709"/>
                </a:lnTo>
                <a:lnTo>
                  <a:pt x="802746" y="3421959"/>
                </a:lnTo>
                <a:lnTo>
                  <a:pt x="793221" y="3410847"/>
                </a:lnTo>
                <a:lnTo>
                  <a:pt x="795867" y="3408730"/>
                </a:lnTo>
                <a:lnTo>
                  <a:pt x="798513" y="3414022"/>
                </a:lnTo>
                <a:lnTo>
                  <a:pt x="800100" y="3414022"/>
                </a:lnTo>
                <a:lnTo>
                  <a:pt x="789517" y="3399734"/>
                </a:lnTo>
                <a:lnTo>
                  <a:pt x="775759" y="3375922"/>
                </a:lnTo>
                <a:lnTo>
                  <a:pt x="765176" y="3363751"/>
                </a:lnTo>
                <a:lnTo>
                  <a:pt x="758296" y="3360576"/>
                </a:lnTo>
                <a:lnTo>
                  <a:pt x="760413" y="3359518"/>
                </a:lnTo>
                <a:lnTo>
                  <a:pt x="763588" y="3362163"/>
                </a:lnTo>
                <a:lnTo>
                  <a:pt x="766234" y="3361634"/>
                </a:lnTo>
                <a:lnTo>
                  <a:pt x="760413" y="3354755"/>
                </a:lnTo>
                <a:lnTo>
                  <a:pt x="759393" y="3342008"/>
                </a:lnTo>
                <a:lnTo>
                  <a:pt x="753847" y="3335374"/>
                </a:lnTo>
                <a:lnTo>
                  <a:pt x="749830" y="3333588"/>
                </a:lnTo>
                <a:lnTo>
                  <a:pt x="750411" y="3331264"/>
                </a:lnTo>
                <a:lnTo>
                  <a:pt x="708555" y="3281201"/>
                </a:lnTo>
                <a:lnTo>
                  <a:pt x="708555" y="3283847"/>
                </a:lnTo>
                <a:lnTo>
                  <a:pt x="705380" y="3283318"/>
                </a:lnTo>
                <a:lnTo>
                  <a:pt x="702205" y="3281201"/>
                </a:lnTo>
                <a:lnTo>
                  <a:pt x="700088" y="3276439"/>
                </a:lnTo>
                <a:lnTo>
                  <a:pt x="700088" y="3273264"/>
                </a:lnTo>
                <a:lnTo>
                  <a:pt x="703263" y="3274322"/>
                </a:lnTo>
                <a:lnTo>
                  <a:pt x="655109" y="3211880"/>
                </a:lnTo>
                <a:lnTo>
                  <a:pt x="568326" y="3080647"/>
                </a:lnTo>
                <a:lnTo>
                  <a:pt x="528638" y="3011855"/>
                </a:lnTo>
                <a:lnTo>
                  <a:pt x="559859" y="3077472"/>
                </a:lnTo>
                <a:lnTo>
                  <a:pt x="622314" y="3186427"/>
                </a:lnTo>
                <a:lnTo>
                  <a:pt x="623328" y="3188068"/>
                </a:lnTo>
                <a:lnTo>
                  <a:pt x="626129" y="3189655"/>
                </a:lnTo>
                <a:lnTo>
                  <a:pt x="627063" y="3188068"/>
                </a:lnTo>
                <a:lnTo>
                  <a:pt x="627063" y="3190714"/>
                </a:lnTo>
                <a:lnTo>
                  <a:pt x="626129" y="3192301"/>
                </a:lnTo>
                <a:lnTo>
                  <a:pt x="625494" y="3191974"/>
                </a:lnTo>
                <a:lnTo>
                  <a:pt x="632355" y="3203943"/>
                </a:lnTo>
                <a:lnTo>
                  <a:pt x="641042" y="3217264"/>
                </a:lnTo>
                <a:lnTo>
                  <a:pt x="645584" y="3214526"/>
                </a:lnTo>
                <a:lnTo>
                  <a:pt x="646113" y="3219790"/>
                </a:lnTo>
                <a:lnTo>
                  <a:pt x="649288" y="3225639"/>
                </a:lnTo>
                <a:lnTo>
                  <a:pt x="646288" y="3225308"/>
                </a:lnTo>
                <a:lnTo>
                  <a:pt x="672042" y="3264797"/>
                </a:lnTo>
                <a:lnTo>
                  <a:pt x="695325" y="3287022"/>
                </a:lnTo>
                <a:lnTo>
                  <a:pt x="698500" y="3290726"/>
                </a:lnTo>
                <a:lnTo>
                  <a:pt x="698500" y="3294959"/>
                </a:lnTo>
                <a:lnTo>
                  <a:pt x="696913" y="3296547"/>
                </a:lnTo>
                <a:lnTo>
                  <a:pt x="693209" y="3293372"/>
                </a:lnTo>
                <a:lnTo>
                  <a:pt x="686859" y="3287022"/>
                </a:lnTo>
                <a:lnTo>
                  <a:pt x="693738" y="3298664"/>
                </a:lnTo>
                <a:lnTo>
                  <a:pt x="697442" y="3312951"/>
                </a:lnTo>
                <a:lnTo>
                  <a:pt x="696384" y="3320889"/>
                </a:lnTo>
                <a:lnTo>
                  <a:pt x="693738" y="3323005"/>
                </a:lnTo>
                <a:lnTo>
                  <a:pt x="691092" y="3323534"/>
                </a:lnTo>
                <a:lnTo>
                  <a:pt x="683155" y="3323005"/>
                </a:lnTo>
                <a:lnTo>
                  <a:pt x="679254" y="3320549"/>
                </a:lnTo>
                <a:lnTo>
                  <a:pt x="682096" y="3326474"/>
                </a:lnTo>
                <a:lnTo>
                  <a:pt x="684213" y="3336101"/>
                </a:lnTo>
                <a:lnTo>
                  <a:pt x="684213" y="3333962"/>
                </a:lnTo>
                <a:lnTo>
                  <a:pt x="685801" y="3333962"/>
                </a:lnTo>
                <a:lnTo>
                  <a:pt x="687917" y="3340380"/>
                </a:lnTo>
                <a:lnTo>
                  <a:pt x="691092" y="3341450"/>
                </a:lnTo>
                <a:lnTo>
                  <a:pt x="690563" y="3343054"/>
                </a:lnTo>
                <a:lnTo>
                  <a:pt x="687917" y="3342519"/>
                </a:lnTo>
                <a:lnTo>
                  <a:pt x="687917" y="3345728"/>
                </a:lnTo>
                <a:lnTo>
                  <a:pt x="694267" y="3347868"/>
                </a:lnTo>
                <a:lnTo>
                  <a:pt x="694267" y="3354820"/>
                </a:lnTo>
                <a:lnTo>
                  <a:pt x="702734" y="3367121"/>
                </a:lnTo>
                <a:lnTo>
                  <a:pt x="706438" y="3373004"/>
                </a:lnTo>
                <a:lnTo>
                  <a:pt x="702734" y="3373004"/>
                </a:lnTo>
                <a:lnTo>
                  <a:pt x="696384" y="3368726"/>
                </a:lnTo>
                <a:lnTo>
                  <a:pt x="691092" y="3356960"/>
                </a:lnTo>
                <a:lnTo>
                  <a:pt x="686330" y="3352681"/>
                </a:lnTo>
                <a:lnTo>
                  <a:pt x="685801" y="3356425"/>
                </a:lnTo>
                <a:lnTo>
                  <a:pt x="688976" y="3363378"/>
                </a:lnTo>
                <a:lnTo>
                  <a:pt x="696913" y="3374074"/>
                </a:lnTo>
                <a:lnTo>
                  <a:pt x="700088" y="3383166"/>
                </a:lnTo>
                <a:lnTo>
                  <a:pt x="703263" y="3384771"/>
                </a:lnTo>
                <a:lnTo>
                  <a:pt x="706967" y="3381027"/>
                </a:lnTo>
                <a:lnTo>
                  <a:pt x="710142" y="3381027"/>
                </a:lnTo>
                <a:lnTo>
                  <a:pt x="710672" y="3384771"/>
                </a:lnTo>
                <a:lnTo>
                  <a:pt x="713847" y="3392258"/>
                </a:lnTo>
                <a:lnTo>
                  <a:pt x="717551" y="3393328"/>
                </a:lnTo>
                <a:lnTo>
                  <a:pt x="717022" y="3395467"/>
                </a:lnTo>
                <a:lnTo>
                  <a:pt x="710142" y="3390119"/>
                </a:lnTo>
                <a:lnTo>
                  <a:pt x="708026" y="3386375"/>
                </a:lnTo>
                <a:lnTo>
                  <a:pt x="706967" y="3387980"/>
                </a:lnTo>
                <a:lnTo>
                  <a:pt x="708026" y="3389584"/>
                </a:lnTo>
                <a:lnTo>
                  <a:pt x="706438" y="3389584"/>
                </a:lnTo>
                <a:lnTo>
                  <a:pt x="704851" y="3387980"/>
                </a:lnTo>
                <a:lnTo>
                  <a:pt x="705380" y="3393328"/>
                </a:lnTo>
                <a:lnTo>
                  <a:pt x="706438" y="3398676"/>
                </a:lnTo>
                <a:lnTo>
                  <a:pt x="676805" y="3349472"/>
                </a:lnTo>
                <a:lnTo>
                  <a:pt x="646113" y="3300268"/>
                </a:lnTo>
                <a:lnTo>
                  <a:pt x="649817" y="3300268"/>
                </a:lnTo>
                <a:lnTo>
                  <a:pt x="654580" y="3309360"/>
                </a:lnTo>
                <a:lnTo>
                  <a:pt x="656167" y="3311499"/>
                </a:lnTo>
                <a:lnTo>
                  <a:pt x="657755" y="3307221"/>
                </a:lnTo>
                <a:lnTo>
                  <a:pt x="653521" y="3301872"/>
                </a:lnTo>
                <a:lnTo>
                  <a:pt x="656696" y="3301872"/>
                </a:lnTo>
                <a:lnTo>
                  <a:pt x="657273" y="3300123"/>
                </a:lnTo>
                <a:lnTo>
                  <a:pt x="643163" y="3281202"/>
                </a:lnTo>
                <a:lnTo>
                  <a:pt x="640821" y="3281202"/>
                </a:lnTo>
                <a:lnTo>
                  <a:pt x="633942" y="3275090"/>
                </a:lnTo>
                <a:lnTo>
                  <a:pt x="631825" y="3270089"/>
                </a:lnTo>
                <a:lnTo>
                  <a:pt x="637646" y="3275090"/>
                </a:lnTo>
                <a:lnTo>
                  <a:pt x="640488" y="3277616"/>
                </a:lnTo>
                <a:lnTo>
                  <a:pt x="636059" y="3271676"/>
                </a:lnTo>
                <a:lnTo>
                  <a:pt x="591080" y="3207118"/>
                </a:lnTo>
                <a:lnTo>
                  <a:pt x="570971" y="3173780"/>
                </a:lnTo>
                <a:lnTo>
                  <a:pt x="561446" y="3160022"/>
                </a:lnTo>
                <a:lnTo>
                  <a:pt x="549275" y="3146793"/>
                </a:lnTo>
                <a:lnTo>
                  <a:pt x="577321" y="3201297"/>
                </a:lnTo>
                <a:lnTo>
                  <a:pt x="640292" y="3306072"/>
                </a:lnTo>
                <a:lnTo>
                  <a:pt x="675746" y="3356343"/>
                </a:lnTo>
                <a:lnTo>
                  <a:pt x="678392" y="3361105"/>
                </a:lnTo>
                <a:lnTo>
                  <a:pt x="681038" y="3368514"/>
                </a:lnTo>
                <a:lnTo>
                  <a:pt x="679450" y="3370101"/>
                </a:lnTo>
                <a:lnTo>
                  <a:pt x="677863" y="3371689"/>
                </a:lnTo>
                <a:lnTo>
                  <a:pt x="670984" y="3367984"/>
                </a:lnTo>
                <a:lnTo>
                  <a:pt x="667280" y="3364280"/>
                </a:lnTo>
                <a:lnTo>
                  <a:pt x="629709" y="3324593"/>
                </a:lnTo>
                <a:lnTo>
                  <a:pt x="561446" y="3237809"/>
                </a:lnTo>
                <a:lnTo>
                  <a:pt x="500063" y="3144676"/>
                </a:lnTo>
                <a:lnTo>
                  <a:pt x="447146" y="3046251"/>
                </a:lnTo>
                <a:lnTo>
                  <a:pt x="423863" y="2995451"/>
                </a:lnTo>
                <a:lnTo>
                  <a:pt x="378884" y="2933539"/>
                </a:lnTo>
                <a:lnTo>
                  <a:pt x="337080" y="2867393"/>
                </a:lnTo>
                <a:lnTo>
                  <a:pt x="340255" y="2877447"/>
                </a:lnTo>
                <a:lnTo>
                  <a:pt x="342371" y="2886443"/>
                </a:lnTo>
                <a:lnTo>
                  <a:pt x="352425" y="2915547"/>
                </a:lnTo>
                <a:lnTo>
                  <a:pt x="375180" y="2971110"/>
                </a:lnTo>
                <a:lnTo>
                  <a:pt x="415925" y="3048897"/>
                </a:lnTo>
                <a:lnTo>
                  <a:pt x="446088" y="3097580"/>
                </a:lnTo>
                <a:lnTo>
                  <a:pt x="511175" y="3190184"/>
                </a:lnTo>
                <a:lnTo>
                  <a:pt x="582084" y="3283318"/>
                </a:lnTo>
                <a:lnTo>
                  <a:pt x="584200" y="3288080"/>
                </a:lnTo>
                <a:lnTo>
                  <a:pt x="584200" y="3290726"/>
                </a:lnTo>
                <a:lnTo>
                  <a:pt x="582084" y="3291784"/>
                </a:lnTo>
                <a:lnTo>
                  <a:pt x="577850" y="3288080"/>
                </a:lnTo>
                <a:lnTo>
                  <a:pt x="542396" y="3243101"/>
                </a:lnTo>
                <a:lnTo>
                  <a:pt x="474663" y="3153672"/>
                </a:lnTo>
                <a:lnTo>
                  <a:pt x="442384" y="3104989"/>
                </a:lnTo>
                <a:lnTo>
                  <a:pt x="393700" y="3023497"/>
                </a:lnTo>
                <a:lnTo>
                  <a:pt x="349250" y="2942535"/>
                </a:lnTo>
                <a:lnTo>
                  <a:pt x="366713" y="2985397"/>
                </a:lnTo>
                <a:lnTo>
                  <a:pt x="406400" y="3066889"/>
                </a:lnTo>
                <a:lnTo>
                  <a:pt x="452967" y="3144676"/>
                </a:lnTo>
                <a:lnTo>
                  <a:pt x="503238" y="3220347"/>
                </a:lnTo>
                <a:lnTo>
                  <a:pt x="529167" y="3257389"/>
                </a:lnTo>
                <a:lnTo>
                  <a:pt x="533930" y="3263739"/>
                </a:lnTo>
                <a:lnTo>
                  <a:pt x="535517" y="3270618"/>
                </a:lnTo>
                <a:lnTo>
                  <a:pt x="537105" y="3270618"/>
                </a:lnTo>
                <a:lnTo>
                  <a:pt x="539221" y="3271147"/>
                </a:lnTo>
                <a:lnTo>
                  <a:pt x="556684" y="3288080"/>
                </a:lnTo>
                <a:lnTo>
                  <a:pt x="574146" y="3306072"/>
                </a:lnTo>
                <a:lnTo>
                  <a:pt x="577321" y="3309776"/>
                </a:lnTo>
                <a:lnTo>
                  <a:pt x="577850" y="3314539"/>
                </a:lnTo>
                <a:lnTo>
                  <a:pt x="576263" y="3316126"/>
                </a:lnTo>
                <a:lnTo>
                  <a:pt x="572559" y="3314009"/>
                </a:lnTo>
                <a:lnTo>
                  <a:pt x="556155" y="3295489"/>
                </a:lnTo>
                <a:lnTo>
                  <a:pt x="539221" y="3280143"/>
                </a:lnTo>
                <a:lnTo>
                  <a:pt x="536046" y="3277497"/>
                </a:lnTo>
                <a:lnTo>
                  <a:pt x="534459" y="3274322"/>
                </a:lnTo>
                <a:lnTo>
                  <a:pt x="532871" y="3274851"/>
                </a:lnTo>
                <a:lnTo>
                  <a:pt x="528638" y="3273264"/>
                </a:lnTo>
                <a:lnTo>
                  <a:pt x="525463" y="3270618"/>
                </a:lnTo>
                <a:lnTo>
                  <a:pt x="494771" y="3236222"/>
                </a:lnTo>
                <a:lnTo>
                  <a:pt x="440267" y="3161609"/>
                </a:lnTo>
                <a:lnTo>
                  <a:pt x="390525" y="3080647"/>
                </a:lnTo>
                <a:lnTo>
                  <a:pt x="346605" y="2995980"/>
                </a:lnTo>
                <a:lnTo>
                  <a:pt x="326496" y="2952589"/>
                </a:lnTo>
                <a:lnTo>
                  <a:pt x="323321" y="2952060"/>
                </a:lnTo>
                <a:lnTo>
                  <a:pt x="319088" y="2949414"/>
                </a:lnTo>
                <a:lnTo>
                  <a:pt x="312738" y="2943593"/>
                </a:lnTo>
                <a:lnTo>
                  <a:pt x="300567" y="2922955"/>
                </a:lnTo>
                <a:lnTo>
                  <a:pt x="296863" y="2910255"/>
                </a:lnTo>
                <a:lnTo>
                  <a:pt x="294746" y="2896497"/>
                </a:lnTo>
                <a:lnTo>
                  <a:pt x="275696" y="2815005"/>
                </a:lnTo>
                <a:lnTo>
                  <a:pt x="261938" y="2734043"/>
                </a:lnTo>
                <a:lnTo>
                  <a:pt x="254000" y="2717110"/>
                </a:lnTo>
                <a:lnTo>
                  <a:pt x="248180" y="2697530"/>
                </a:lnTo>
                <a:lnTo>
                  <a:pt x="222250" y="2630326"/>
                </a:lnTo>
                <a:lnTo>
                  <a:pt x="201613" y="2561005"/>
                </a:lnTo>
                <a:lnTo>
                  <a:pt x="199496" y="2564710"/>
                </a:lnTo>
                <a:lnTo>
                  <a:pt x="196321" y="2566297"/>
                </a:lnTo>
                <a:lnTo>
                  <a:pt x="191559" y="2565768"/>
                </a:lnTo>
                <a:lnTo>
                  <a:pt x="184680" y="2552539"/>
                </a:lnTo>
                <a:lnTo>
                  <a:pt x="183092" y="2543014"/>
                </a:lnTo>
                <a:lnTo>
                  <a:pt x="179388" y="2523964"/>
                </a:lnTo>
                <a:lnTo>
                  <a:pt x="184150" y="2580055"/>
                </a:lnTo>
                <a:lnTo>
                  <a:pt x="184150" y="2584818"/>
                </a:lnTo>
                <a:lnTo>
                  <a:pt x="184150" y="2588522"/>
                </a:lnTo>
                <a:lnTo>
                  <a:pt x="189442" y="2619214"/>
                </a:lnTo>
                <a:lnTo>
                  <a:pt x="195263" y="2650964"/>
                </a:lnTo>
                <a:lnTo>
                  <a:pt x="211667" y="2719755"/>
                </a:lnTo>
                <a:lnTo>
                  <a:pt x="254000" y="2852047"/>
                </a:lnTo>
                <a:lnTo>
                  <a:pt x="308505" y="2977989"/>
                </a:lnTo>
                <a:lnTo>
                  <a:pt x="374650" y="3096522"/>
                </a:lnTo>
                <a:lnTo>
                  <a:pt x="411163" y="3153143"/>
                </a:lnTo>
                <a:lnTo>
                  <a:pt x="414338" y="3157376"/>
                </a:lnTo>
                <a:lnTo>
                  <a:pt x="415925" y="3162139"/>
                </a:lnTo>
                <a:lnTo>
                  <a:pt x="414338" y="3164255"/>
                </a:lnTo>
                <a:lnTo>
                  <a:pt x="411163" y="3162139"/>
                </a:lnTo>
                <a:lnTo>
                  <a:pt x="355600" y="3097580"/>
                </a:lnTo>
                <a:lnTo>
                  <a:pt x="302684" y="3030905"/>
                </a:lnTo>
                <a:lnTo>
                  <a:pt x="277813" y="2995980"/>
                </a:lnTo>
                <a:lnTo>
                  <a:pt x="231246" y="2918193"/>
                </a:lnTo>
                <a:lnTo>
                  <a:pt x="210609" y="2874801"/>
                </a:lnTo>
                <a:lnTo>
                  <a:pt x="187326" y="2821885"/>
                </a:lnTo>
                <a:lnTo>
                  <a:pt x="146050" y="2712876"/>
                </a:lnTo>
                <a:lnTo>
                  <a:pt x="112184" y="2602280"/>
                </a:lnTo>
                <a:lnTo>
                  <a:pt x="84138" y="2489568"/>
                </a:lnTo>
                <a:lnTo>
                  <a:pt x="71967" y="2432418"/>
                </a:lnTo>
                <a:lnTo>
                  <a:pt x="59796" y="2314414"/>
                </a:lnTo>
                <a:lnTo>
                  <a:pt x="37571" y="2084226"/>
                </a:lnTo>
                <a:lnTo>
                  <a:pt x="29105" y="1966222"/>
                </a:lnTo>
                <a:lnTo>
                  <a:pt x="26459" y="1885789"/>
                </a:lnTo>
                <a:lnTo>
                  <a:pt x="23813" y="1730743"/>
                </a:lnTo>
                <a:lnTo>
                  <a:pt x="30692" y="1502672"/>
                </a:lnTo>
                <a:lnTo>
                  <a:pt x="38630" y="1353447"/>
                </a:lnTo>
                <a:lnTo>
                  <a:pt x="39159" y="1325930"/>
                </a:lnTo>
                <a:lnTo>
                  <a:pt x="48155" y="1275659"/>
                </a:lnTo>
                <a:lnTo>
                  <a:pt x="65088" y="1235443"/>
                </a:lnTo>
                <a:lnTo>
                  <a:pt x="80963" y="1214805"/>
                </a:lnTo>
                <a:lnTo>
                  <a:pt x="92605" y="1207397"/>
                </a:lnTo>
                <a:lnTo>
                  <a:pt x="98425" y="1204751"/>
                </a:lnTo>
                <a:lnTo>
                  <a:pt x="106363" y="1204222"/>
                </a:lnTo>
                <a:lnTo>
                  <a:pt x="120121" y="1208455"/>
                </a:lnTo>
                <a:lnTo>
                  <a:pt x="132821" y="1220097"/>
                </a:lnTo>
                <a:lnTo>
                  <a:pt x="142875" y="1238618"/>
                </a:lnTo>
                <a:lnTo>
                  <a:pt x="147638" y="1249730"/>
                </a:lnTo>
                <a:lnTo>
                  <a:pt x="149226" y="1231739"/>
                </a:lnTo>
                <a:lnTo>
                  <a:pt x="154517" y="1203164"/>
                </a:lnTo>
                <a:lnTo>
                  <a:pt x="158751" y="1183584"/>
                </a:lnTo>
                <a:lnTo>
                  <a:pt x="172509" y="1151305"/>
                </a:lnTo>
                <a:lnTo>
                  <a:pt x="180975" y="1140193"/>
                </a:lnTo>
                <a:lnTo>
                  <a:pt x="195263" y="1120084"/>
                </a:lnTo>
                <a:lnTo>
                  <a:pt x="215900" y="1099976"/>
                </a:lnTo>
                <a:lnTo>
                  <a:pt x="254000" y="1050942"/>
                </a:lnTo>
                <a:lnTo>
                  <a:pt x="274638" y="1032949"/>
                </a:lnTo>
                <a:lnTo>
                  <a:pt x="284692" y="1038239"/>
                </a:lnTo>
                <a:lnTo>
                  <a:pt x="287867" y="1032949"/>
                </a:lnTo>
                <a:lnTo>
                  <a:pt x="294360" y="1021961"/>
                </a:lnTo>
                <a:lnTo>
                  <a:pt x="291042" y="1017833"/>
                </a:lnTo>
                <a:lnTo>
                  <a:pt x="267759" y="982914"/>
                </a:lnTo>
                <a:lnTo>
                  <a:pt x="244475" y="946433"/>
                </a:lnTo>
                <a:lnTo>
                  <a:pt x="202142" y="867098"/>
                </a:lnTo>
                <a:lnTo>
                  <a:pt x="183621" y="824261"/>
                </a:lnTo>
                <a:lnTo>
                  <a:pt x="176213" y="807876"/>
                </a:lnTo>
                <a:lnTo>
                  <a:pt x="169863" y="774029"/>
                </a:lnTo>
                <a:lnTo>
                  <a:pt x="175155" y="743886"/>
                </a:lnTo>
                <a:lnTo>
                  <a:pt x="188913" y="721147"/>
                </a:lnTo>
                <a:lnTo>
                  <a:pt x="199496" y="714275"/>
                </a:lnTo>
                <a:lnTo>
                  <a:pt x="206375" y="711102"/>
                </a:lnTo>
                <a:lnTo>
                  <a:pt x="221192" y="709515"/>
                </a:lnTo>
                <a:lnTo>
                  <a:pt x="242359" y="714804"/>
                </a:lnTo>
                <a:lnTo>
                  <a:pt x="256117" y="724846"/>
                </a:lnTo>
                <a:lnTo>
                  <a:pt x="254530" y="719561"/>
                </a:lnTo>
                <a:lnTo>
                  <a:pt x="252942" y="714275"/>
                </a:lnTo>
                <a:lnTo>
                  <a:pt x="252413" y="695764"/>
                </a:lnTo>
                <a:lnTo>
                  <a:pt x="252413" y="683606"/>
                </a:lnTo>
                <a:lnTo>
                  <a:pt x="259292" y="660862"/>
                </a:lnTo>
                <a:lnTo>
                  <a:pt x="265113" y="651339"/>
                </a:lnTo>
                <a:lnTo>
                  <a:pt x="275696" y="637057"/>
                </a:lnTo>
                <a:lnTo>
                  <a:pt x="292100" y="620137"/>
                </a:lnTo>
                <a:lnTo>
                  <a:pt x="304712" y="606458"/>
                </a:lnTo>
                <a:lnTo>
                  <a:pt x="299508" y="602731"/>
                </a:lnTo>
                <a:lnTo>
                  <a:pt x="293158" y="599552"/>
                </a:lnTo>
                <a:lnTo>
                  <a:pt x="286279" y="587367"/>
                </a:lnTo>
                <a:lnTo>
                  <a:pt x="285750" y="569897"/>
                </a:lnTo>
                <a:lnTo>
                  <a:pt x="291571" y="550310"/>
                </a:lnTo>
                <a:lnTo>
                  <a:pt x="296862" y="538662"/>
                </a:lnTo>
                <a:lnTo>
                  <a:pt x="304800" y="526501"/>
                </a:lnTo>
                <a:lnTo>
                  <a:pt x="323850" y="507459"/>
                </a:lnTo>
                <a:lnTo>
                  <a:pt x="334433" y="502168"/>
                </a:lnTo>
                <a:lnTo>
                  <a:pt x="330729" y="498993"/>
                </a:lnTo>
                <a:lnTo>
                  <a:pt x="325967" y="491589"/>
                </a:lnTo>
                <a:lnTo>
                  <a:pt x="323850" y="486300"/>
                </a:lnTo>
                <a:lnTo>
                  <a:pt x="322262" y="470964"/>
                </a:lnTo>
                <a:lnTo>
                  <a:pt x="323850" y="462494"/>
                </a:lnTo>
                <a:lnTo>
                  <a:pt x="327025" y="448208"/>
                </a:lnTo>
                <a:lnTo>
                  <a:pt x="334433" y="409057"/>
                </a:lnTo>
                <a:lnTo>
                  <a:pt x="341842" y="370433"/>
                </a:lnTo>
                <a:lnTo>
                  <a:pt x="348721" y="361966"/>
                </a:lnTo>
                <a:lnTo>
                  <a:pt x="348721" y="358268"/>
                </a:lnTo>
                <a:lnTo>
                  <a:pt x="348721" y="344513"/>
                </a:lnTo>
                <a:lnTo>
                  <a:pt x="354013" y="329157"/>
                </a:lnTo>
                <a:lnTo>
                  <a:pt x="360362" y="318574"/>
                </a:lnTo>
                <a:lnTo>
                  <a:pt x="373063" y="301647"/>
                </a:lnTo>
                <a:lnTo>
                  <a:pt x="387879" y="287886"/>
                </a:lnTo>
                <a:lnTo>
                  <a:pt x="391583" y="281012"/>
                </a:lnTo>
                <a:lnTo>
                  <a:pt x="396875" y="275725"/>
                </a:lnTo>
                <a:lnTo>
                  <a:pt x="398992" y="266204"/>
                </a:lnTo>
                <a:lnTo>
                  <a:pt x="407458" y="247675"/>
                </a:lnTo>
                <a:lnTo>
                  <a:pt x="414337" y="238682"/>
                </a:lnTo>
                <a:lnTo>
                  <a:pt x="415396" y="235503"/>
                </a:lnTo>
                <a:lnTo>
                  <a:pt x="419100" y="230209"/>
                </a:lnTo>
                <a:lnTo>
                  <a:pt x="421217" y="228618"/>
                </a:lnTo>
                <a:lnTo>
                  <a:pt x="423333" y="228618"/>
                </a:lnTo>
                <a:lnTo>
                  <a:pt x="425979" y="228618"/>
                </a:lnTo>
                <a:lnTo>
                  <a:pt x="425979" y="224914"/>
                </a:lnTo>
                <a:lnTo>
                  <a:pt x="426508" y="220149"/>
                </a:lnTo>
                <a:lnTo>
                  <a:pt x="424392" y="216971"/>
                </a:lnTo>
                <a:lnTo>
                  <a:pt x="423333" y="216442"/>
                </a:lnTo>
                <a:lnTo>
                  <a:pt x="415396" y="206384"/>
                </a:lnTo>
                <a:lnTo>
                  <a:pt x="412750" y="196330"/>
                </a:lnTo>
                <a:lnTo>
                  <a:pt x="412750" y="193686"/>
                </a:lnTo>
                <a:lnTo>
                  <a:pt x="419100" y="171462"/>
                </a:lnTo>
                <a:lnTo>
                  <a:pt x="423333" y="162995"/>
                </a:lnTo>
                <a:lnTo>
                  <a:pt x="424921" y="162465"/>
                </a:lnTo>
                <a:lnTo>
                  <a:pt x="425979" y="161406"/>
                </a:lnTo>
                <a:lnTo>
                  <a:pt x="423333" y="156115"/>
                </a:lnTo>
                <a:lnTo>
                  <a:pt x="422804" y="154529"/>
                </a:lnTo>
                <a:lnTo>
                  <a:pt x="422804" y="150826"/>
                </a:lnTo>
                <a:lnTo>
                  <a:pt x="422804" y="150296"/>
                </a:lnTo>
                <a:lnTo>
                  <a:pt x="424921" y="145532"/>
                </a:lnTo>
                <a:lnTo>
                  <a:pt x="424921" y="143414"/>
                </a:lnTo>
                <a:lnTo>
                  <a:pt x="425979" y="140768"/>
                </a:lnTo>
                <a:lnTo>
                  <a:pt x="426508" y="140239"/>
                </a:lnTo>
                <a:lnTo>
                  <a:pt x="431800" y="136535"/>
                </a:lnTo>
                <a:lnTo>
                  <a:pt x="432858" y="134948"/>
                </a:lnTo>
                <a:lnTo>
                  <a:pt x="434446" y="133361"/>
                </a:lnTo>
                <a:lnTo>
                  <a:pt x="434975" y="132833"/>
                </a:lnTo>
                <a:lnTo>
                  <a:pt x="441325" y="132833"/>
                </a:lnTo>
                <a:lnTo>
                  <a:pt x="440267" y="147651"/>
                </a:lnTo>
                <a:lnTo>
                  <a:pt x="443442" y="145002"/>
                </a:lnTo>
                <a:lnTo>
                  <a:pt x="441854" y="150826"/>
                </a:lnTo>
                <a:lnTo>
                  <a:pt x="443971" y="145532"/>
                </a:lnTo>
                <a:lnTo>
                  <a:pt x="445558" y="150296"/>
                </a:lnTo>
                <a:lnTo>
                  <a:pt x="443971" y="143945"/>
                </a:lnTo>
                <a:lnTo>
                  <a:pt x="450321" y="149237"/>
                </a:lnTo>
                <a:lnTo>
                  <a:pt x="453496" y="150826"/>
                </a:lnTo>
                <a:lnTo>
                  <a:pt x="457200" y="152940"/>
                </a:lnTo>
                <a:lnTo>
                  <a:pt x="459317" y="152940"/>
                </a:lnTo>
                <a:lnTo>
                  <a:pt x="460375" y="150826"/>
                </a:lnTo>
                <a:lnTo>
                  <a:pt x="460375" y="150296"/>
                </a:lnTo>
                <a:lnTo>
                  <a:pt x="467254" y="156115"/>
                </a:lnTo>
                <a:lnTo>
                  <a:pt x="472546" y="162995"/>
                </a:lnTo>
                <a:lnTo>
                  <a:pt x="472546" y="164584"/>
                </a:lnTo>
                <a:lnTo>
                  <a:pt x="472546" y="166696"/>
                </a:lnTo>
                <a:lnTo>
                  <a:pt x="474663" y="166169"/>
                </a:lnTo>
                <a:lnTo>
                  <a:pt x="476779" y="167755"/>
                </a:lnTo>
                <a:lnTo>
                  <a:pt x="479954" y="170930"/>
                </a:lnTo>
                <a:lnTo>
                  <a:pt x="481542" y="169873"/>
                </a:lnTo>
                <a:lnTo>
                  <a:pt x="486304" y="169344"/>
                </a:lnTo>
                <a:lnTo>
                  <a:pt x="486833" y="169344"/>
                </a:lnTo>
                <a:lnTo>
                  <a:pt x="505883" y="167755"/>
                </a:lnTo>
                <a:lnTo>
                  <a:pt x="509058" y="170930"/>
                </a:lnTo>
                <a:lnTo>
                  <a:pt x="511175" y="173577"/>
                </a:lnTo>
                <a:lnTo>
                  <a:pt x="510646" y="170930"/>
                </a:lnTo>
                <a:lnTo>
                  <a:pt x="512233" y="166696"/>
                </a:lnTo>
                <a:lnTo>
                  <a:pt x="513292" y="164054"/>
                </a:lnTo>
                <a:lnTo>
                  <a:pt x="505883" y="150826"/>
                </a:lnTo>
                <a:lnTo>
                  <a:pt x="487007" y="130012"/>
                </a:lnTo>
                <a:lnTo>
                  <a:pt x="483968" y="130408"/>
                </a:lnTo>
                <a:lnTo>
                  <a:pt x="483011" y="131078"/>
                </a:lnTo>
                <a:lnTo>
                  <a:pt x="481579" y="128930"/>
                </a:lnTo>
                <a:lnTo>
                  <a:pt x="481864" y="128830"/>
                </a:lnTo>
                <a:lnTo>
                  <a:pt x="486191" y="129112"/>
                </a:lnTo>
                <a:lnTo>
                  <a:pt x="485246" y="128069"/>
                </a:lnTo>
                <a:lnTo>
                  <a:pt x="476604" y="119019"/>
                </a:lnTo>
                <a:lnTo>
                  <a:pt x="476604" y="123570"/>
                </a:lnTo>
                <a:lnTo>
                  <a:pt x="479441" y="129423"/>
                </a:lnTo>
                <a:lnTo>
                  <a:pt x="479148" y="129775"/>
                </a:lnTo>
                <a:lnTo>
                  <a:pt x="469766" y="133038"/>
                </a:lnTo>
                <a:lnTo>
                  <a:pt x="468714" y="134089"/>
                </a:lnTo>
                <a:lnTo>
                  <a:pt x="476543" y="118955"/>
                </a:lnTo>
                <a:lnTo>
                  <a:pt x="474133" y="116431"/>
                </a:lnTo>
                <a:lnTo>
                  <a:pt x="471487" y="114842"/>
                </a:lnTo>
                <a:lnTo>
                  <a:pt x="470131" y="111228"/>
                </a:lnTo>
                <a:lnTo>
                  <a:pt x="461877" y="112000"/>
                </a:lnTo>
                <a:lnTo>
                  <a:pt x="458195" y="114104"/>
                </a:lnTo>
                <a:lnTo>
                  <a:pt x="454513" y="122519"/>
                </a:lnTo>
                <a:lnTo>
                  <a:pt x="454513" y="126201"/>
                </a:lnTo>
                <a:lnTo>
                  <a:pt x="457669" y="134615"/>
                </a:lnTo>
                <a:lnTo>
                  <a:pt x="456617" y="130408"/>
                </a:lnTo>
                <a:lnTo>
                  <a:pt x="462904" y="137367"/>
                </a:lnTo>
                <a:lnTo>
                  <a:pt x="461350" y="137770"/>
                </a:lnTo>
                <a:lnTo>
                  <a:pt x="455565" y="134615"/>
                </a:lnTo>
                <a:lnTo>
                  <a:pt x="449779" y="130408"/>
                </a:lnTo>
                <a:lnTo>
                  <a:pt x="447675" y="115682"/>
                </a:lnTo>
                <a:lnTo>
                  <a:pt x="450831" y="108320"/>
                </a:lnTo>
                <a:lnTo>
                  <a:pt x="455565" y="96751"/>
                </a:lnTo>
                <a:lnTo>
                  <a:pt x="461350" y="88337"/>
                </a:lnTo>
                <a:lnTo>
                  <a:pt x="470292" y="82551"/>
                </a:lnTo>
                <a:lnTo>
                  <a:pt x="488701" y="79396"/>
                </a:lnTo>
                <a:lnTo>
                  <a:pt x="492138" y="80644"/>
                </a:lnTo>
                <a:lnTo>
                  <a:pt x="490512" y="76748"/>
                </a:lnTo>
                <a:lnTo>
                  <a:pt x="487363" y="68285"/>
                </a:lnTo>
                <a:lnTo>
                  <a:pt x="487363" y="50827"/>
                </a:lnTo>
                <a:lnTo>
                  <a:pt x="492611" y="33899"/>
                </a:lnTo>
                <a:lnTo>
                  <a:pt x="504155" y="21169"/>
                </a:lnTo>
                <a:lnTo>
                  <a:pt x="511501" y="15879"/>
                </a:lnTo>
                <a:lnTo>
                  <a:pt x="519897" y="12708"/>
                </a:lnTo>
                <a:lnTo>
                  <a:pt x="537213" y="11121"/>
                </a:lnTo>
                <a:lnTo>
                  <a:pt x="554005" y="17465"/>
                </a:lnTo>
                <a:lnTo>
                  <a:pt x="566599" y="29664"/>
                </a:lnTo>
                <a:lnTo>
                  <a:pt x="570272" y="37073"/>
                </a:lnTo>
                <a:lnTo>
                  <a:pt x="571846" y="30723"/>
                </a:lnTo>
                <a:lnTo>
                  <a:pt x="578668" y="37073"/>
                </a:lnTo>
                <a:lnTo>
                  <a:pt x="583915" y="45536"/>
                </a:lnTo>
                <a:lnTo>
                  <a:pt x="579717" y="30723"/>
                </a:lnTo>
                <a:lnTo>
                  <a:pt x="588638" y="44479"/>
                </a:lnTo>
                <a:lnTo>
                  <a:pt x="600707" y="74632"/>
                </a:lnTo>
                <a:lnTo>
                  <a:pt x="603855" y="90508"/>
                </a:lnTo>
                <a:lnTo>
                  <a:pt x="605430" y="94212"/>
                </a:lnTo>
                <a:lnTo>
                  <a:pt x="607004" y="97386"/>
                </a:lnTo>
                <a:lnTo>
                  <a:pt x="612251" y="103205"/>
                </a:lnTo>
                <a:lnTo>
                  <a:pt x="612547" y="111545"/>
                </a:lnTo>
                <a:lnTo>
                  <a:pt x="626533" y="126483"/>
                </a:lnTo>
                <a:lnTo>
                  <a:pt x="642408" y="155585"/>
                </a:lnTo>
                <a:lnTo>
                  <a:pt x="646112" y="171462"/>
                </a:lnTo>
                <a:lnTo>
                  <a:pt x="650875" y="175164"/>
                </a:lnTo>
                <a:lnTo>
                  <a:pt x="656696" y="185217"/>
                </a:lnTo>
                <a:lnTo>
                  <a:pt x="658283" y="191039"/>
                </a:lnTo>
                <a:lnTo>
                  <a:pt x="658812" y="182041"/>
                </a:lnTo>
                <a:lnTo>
                  <a:pt x="661988" y="190510"/>
                </a:lnTo>
                <a:lnTo>
                  <a:pt x="663575" y="199504"/>
                </a:lnTo>
                <a:lnTo>
                  <a:pt x="668337" y="189980"/>
                </a:lnTo>
                <a:lnTo>
                  <a:pt x="682625" y="205854"/>
                </a:lnTo>
                <a:lnTo>
                  <a:pt x="703792" y="228618"/>
                </a:lnTo>
                <a:lnTo>
                  <a:pt x="715962" y="246087"/>
                </a:lnTo>
                <a:lnTo>
                  <a:pt x="720196" y="256143"/>
                </a:lnTo>
                <a:lnTo>
                  <a:pt x="720725" y="256673"/>
                </a:lnTo>
                <a:lnTo>
                  <a:pt x="721783" y="258263"/>
                </a:lnTo>
                <a:lnTo>
                  <a:pt x="730779" y="259322"/>
                </a:lnTo>
                <a:lnTo>
                  <a:pt x="748771" y="263559"/>
                </a:lnTo>
                <a:lnTo>
                  <a:pt x="756708" y="268854"/>
                </a:lnTo>
                <a:lnTo>
                  <a:pt x="748771" y="258263"/>
                </a:lnTo>
                <a:lnTo>
                  <a:pt x="763587" y="263028"/>
                </a:lnTo>
                <a:lnTo>
                  <a:pt x="774700" y="271484"/>
                </a:lnTo>
                <a:lnTo>
                  <a:pt x="781579" y="278369"/>
                </a:lnTo>
                <a:lnTo>
                  <a:pt x="791633" y="295816"/>
                </a:lnTo>
                <a:lnTo>
                  <a:pt x="797983" y="316464"/>
                </a:lnTo>
                <a:lnTo>
                  <a:pt x="797983" y="338155"/>
                </a:lnTo>
                <a:lnTo>
                  <a:pt x="795337" y="348714"/>
                </a:lnTo>
                <a:lnTo>
                  <a:pt x="830354" y="377750"/>
                </a:lnTo>
                <a:lnTo>
                  <a:pt x="830243" y="377045"/>
                </a:lnTo>
                <a:lnTo>
                  <a:pt x="831830" y="366997"/>
                </a:lnTo>
                <a:lnTo>
                  <a:pt x="835003" y="351129"/>
                </a:lnTo>
                <a:lnTo>
                  <a:pt x="840821" y="330518"/>
                </a:lnTo>
                <a:lnTo>
                  <a:pt x="852456" y="289802"/>
                </a:lnTo>
                <a:lnTo>
                  <a:pt x="862505" y="270783"/>
                </a:lnTo>
                <a:lnTo>
                  <a:pt x="871496" y="265498"/>
                </a:lnTo>
                <a:lnTo>
                  <a:pt x="872025" y="261266"/>
                </a:lnTo>
                <a:lnTo>
                  <a:pt x="873083" y="253860"/>
                </a:lnTo>
                <a:lnTo>
                  <a:pt x="879959" y="239578"/>
                </a:lnTo>
                <a:lnTo>
                  <a:pt x="884190" y="233228"/>
                </a:lnTo>
                <a:lnTo>
                  <a:pt x="894238" y="225829"/>
                </a:lnTo>
                <a:lnTo>
                  <a:pt x="912749" y="214719"/>
                </a:lnTo>
                <a:lnTo>
                  <a:pt x="931789" y="207312"/>
                </a:lnTo>
                <a:lnTo>
                  <a:pt x="937607" y="202023"/>
                </a:lnTo>
                <a:lnTo>
                  <a:pt x="943954" y="198323"/>
                </a:lnTo>
                <a:lnTo>
                  <a:pt x="949771" y="189865"/>
                </a:lnTo>
                <a:lnTo>
                  <a:pt x="963522" y="175587"/>
                </a:lnTo>
                <a:lnTo>
                  <a:pt x="973571" y="170301"/>
                </a:lnTo>
                <a:lnTo>
                  <a:pt x="976745" y="163960"/>
                </a:lnTo>
                <a:lnTo>
                  <a:pt x="982562" y="162370"/>
                </a:lnTo>
                <a:lnTo>
                  <a:pt x="984678" y="162370"/>
                </a:lnTo>
                <a:lnTo>
                  <a:pt x="986265" y="163426"/>
                </a:lnTo>
                <a:lnTo>
                  <a:pt x="987851" y="160254"/>
                </a:lnTo>
                <a:lnTo>
                  <a:pt x="990496" y="155496"/>
                </a:lnTo>
                <a:lnTo>
                  <a:pt x="989438" y="152324"/>
                </a:lnTo>
                <a:lnTo>
                  <a:pt x="989438" y="151796"/>
                </a:lnTo>
                <a:lnTo>
                  <a:pt x="987322" y="146507"/>
                </a:lnTo>
                <a:lnTo>
                  <a:pt x="985736" y="141219"/>
                </a:lnTo>
                <a:lnTo>
                  <a:pt x="987851" y="132232"/>
                </a:lnTo>
                <a:lnTo>
                  <a:pt x="990496" y="129590"/>
                </a:lnTo>
                <a:lnTo>
                  <a:pt x="1004776" y="112142"/>
                </a:lnTo>
                <a:lnTo>
                  <a:pt x="1013238" y="106855"/>
                </a:lnTo>
                <a:lnTo>
                  <a:pt x="1015353" y="106328"/>
                </a:lnTo>
                <a:lnTo>
                  <a:pt x="1015882" y="101041"/>
                </a:lnTo>
                <a:lnTo>
                  <a:pt x="1015882" y="99455"/>
                </a:lnTo>
                <a:lnTo>
                  <a:pt x="1017469" y="96812"/>
                </a:lnTo>
                <a:lnTo>
                  <a:pt x="1018527" y="96284"/>
                </a:lnTo>
                <a:lnTo>
                  <a:pt x="1022229" y="93111"/>
                </a:lnTo>
                <a:lnTo>
                  <a:pt x="1022758" y="91526"/>
                </a:lnTo>
                <a:lnTo>
                  <a:pt x="1025402" y="89410"/>
                </a:lnTo>
                <a:lnTo>
                  <a:pt x="1025931" y="88354"/>
                </a:lnTo>
                <a:lnTo>
                  <a:pt x="1032278" y="87296"/>
                </a:lnTo>
                <a:lnTo>
                  <a:pt x="1033864" y="85713"/>
                </a:lnTo>
                <a:lnTo>
                  <a:pt x="1035451" y="84655"/>
                </a:lnTo>
                <a:lnTo>
                  <a:pt x="1035980" y="84655"/>
                </a:lnTo>
                <a:lnTo>
                  <a:pt x="1040010" y="85551"/>
                </a:lnTo>
                <a:lnTo>
                  <a:pt x="1041401" y="84160"/>
                </a:lnTo>
                <a:lnTo>
                  <a:pt x="1040636" y="85689"/>
                </a:lnTo>
                <a:lnTo>
                  <a:pt x="1040740" y="85713"/>
                </a:lnTo>
                <a:lnTo>
                  <a:pt x="1032278" y="97869"/>
                </a:lnTo>
                <a:lnTo>
                  <a:pt x="1036509" y="95226"/>
                </a:lnTo>
                <a:lnTo>
                  <a:pt x="1032806" y="99984"/>
                </a:lnTo>
                <a:lnTo>
                  <a:pt x="1036509" y="96284"/>
                </a:lnTo>
                <a:lnTo>
                  <a:pt x="1035451" y="99984"/>
                </a:lnTo>
                <a:lnTo>
                  <a:pt x="1037566" y="94697"/>
                </a:lnTo>
                <a:lnTo>
                  <a:pt x="1039153" y="99984"/>
                </a:lnTo>
                <a:lnTo>
                  <a:pt x="1040740" y="101569"/>
                </a:lnTo>
                <a:lnTo>
                  <a:pt x="1042855" y="104741"/>
                </a:lnTo>
                <a:lnTo>
                  <a:pt x="1044442" y="104741"/>
                </a:lnTo>
                <a:lnTo>
                  <a:pt x="1046558" y="102098"/>
                </a:lnTo>
                <a:lnTo>
                  <a:pt x="1050260" y="114257"/>
                </a:lnTo>
                <a:lnTo>
                  <a:pt x="1049731" y="115842"/>
                </a:lnTo>
                <a:lnTo>
                  <a:pt x="1048673" y="117429"/>
                </a:lnTo>
                <a:lnTo>
                  <a:pt x="1050260" y="116901"/>
                </a:lnTo>
                <a:lnTo>
                  <a:pt x="1051846" y="118485"/>
                </a:lnTo>
                <a:lnTo>
                  <a:pt x="1053433" y="121130"/>
                </a:lnTo>
                <a:lnTo>
                  <a:pt x="1054491" y="121130"/>
                </a:lnTo>
                <a:lnTo>
                  <a:pt x="1054491" y="120601"/>
                </a:lnTo>
                <a:lnTo>
                  <a:pt x="1058193" y="120601"/>
                </a:lnTo>
                <a:lnTo>
                  <a:pt x="1058722" y="120601"/>
                </a:lnTo>
                <a:lnTo>
                  <a:pt x="1059897" y="120601"/>
                </a:lnTo>
                <a:lnTo>
                  <a:pt x="1058863" y="117980"/>
                </a:lnTo>
                <a:lnTo>
                  <a:pt x="1055159" y="101867"/>
                </a:lnTo>
                <a:lnTo>
                  <a:pt x="1053396" y="93224"/>
                </a:lnTo>
                <a:lnTo>
                  <a:pt x="1064154" y="91665"/>
                </a:lnTo>
                <a:lnTo>
                  <a:pt x="1069590" y="88270"/>
                </a:lnTo>
                <a:lnTo>
                  <a:pt x="1069131" y="90876"/>
                </a:lnTo>
                <a:lnTo>
                  <a:pt x="1066800" y="91665"/>
                </a:lnTo>
                <a:lnTo>
                  <a:pt x="1069043" y="91381"/>
                </a:lnTo>
                <a:lnTo>
                  <a:pt x="1067859" y="98109"/>
                </a:lnTo>
                <a:lnTo>
                  <a:pt x="1067329" y="113681"/>
                </a:lnTo>
                <a:lnTo>
                  <a:pt x="1066800" y="116367"/>
                </a:lnTo>
                <a:lnTo>
                  <a:pt x="1063625" y="119590"/>
                </a:lnTo>
                <a:lnTo>
                  <a:pt x="1060139" y="120601"/>
                </a:lnTo>
                <a:lnTo>
                  <a:pt x="1063482" y="120601"/>
                </a:lnTo>
                <a:lnTo>
                  <a:pt x="1074588" y="120601"/>
                </a:lnTo>
                <a:lnTo>
                  <a:pt x="1075646" y="122716"/>
                </a:lnTo>
                <a:lnTo>
                  <a:pt x="1076175" y="125888"/>
                </a:lnTo>
                <a:lnTo>
                  <a:pt x="1077233" y="122716"/>
                </a:lnTo>
                <a:lnTo>
                  <a:pt x="1079348" y="120072"/>
                </a:lnTo>
                <a:lnTo>
                  <a:pt x="1081464" y="117429"/>
                </a:lnTo>
                <a:lnTo>
                  <a:pt x="1077762" y="95226"/>
                </a:lnTo>
                <a:lnTo>
                  <a:pt x="1075641" y="88673"/>
                </a:lnTo>
                <a:lnTo>
                  <a:pt x="1071034" y="90232"/>
                </a:lnTo>
                <a:lnTo>
                  <a:pt x="1071034" y="87906"/>
                </a:lnTo>
                <a:lnTo>
                  <a:pt x="1075579" y="88482"/>
                </a:lnTo>
                <a:lnTo>
                  <a:pt x="1072615" y="79322"/>
                </a:lnTo>
                <a:lnTo>
                  <a:pt x="1070504" y="83074"/>
                </a:lnTo>
                <a:lnTo>
                  <a:pt x="1069603" y="88196"/>
                </a:lnTo>
                <a:lnTo>
                  <a:pt x="1061250" y="89891"/>
                </a:lnTo>
                <a:lnTo>
                  <a:pt x="1072614" y="79318"/>
                </a:lnTo>
                <a:lnTo>
                  <a:pt x="1071944" y="77249"/>
                </a:lnTo>
                <a:lnTo>
                  <a:pt x="1070886" y="74076"/>
                </a:lnTo>
                <a:lnTo>
                  <a:pt x="1071702" y="72854"/>
                </a:lnTo>
                <a:lnTo>
                  <a:pt x="1065742" y="72329"/>
                </a:lnTo>
                <a:lnTo>
                  <a:pt x="1057275" y="76086"/>
                </a:lnTo>
                <a:lnTo>
                  <a:pt x="1053042" y="83074"/>
                </a:lnTo>
                <a:lnTo>
                  <a:pt x="1050396" y="90054"/>
                </a:lnTo>
                <a:lnTo>
                  <a:pt x="1051983" y="86296"/>
                </a:lnTo>
                <a:lnTo>
                  <a:pt x="1053396" y="93224"/>
                </a:lnTo>
                <a:lnTo>
                  <a:pt x="1053042" y="93275"/>
                </a:lnTo>
                <a:lnTo>
                  <a:pt x="1048808" y="90054"/>
                </a:lnTo>
                <a:lnTo>
                  <a:pt x="1047750" y="85758"/>
                </a:lnTo>
                <a:lnTo>
                  <a:pt x="1053571" y="73938"/>
                </a:lnTo>
                <a:lnTo>
                  <a:pt x="1059921" y="68571"/>
                </a:lnTo>
                <a:lnTo>
                  <a:pt x="1068917" y="61052"/>
                </a:lnTo>
                <a:lnTo>
                  <a:pt x="1077384" y="54609"/>
                </a:lnTo>
                <a:lnTo>
                  <a:pt x="1086380" y="50848"/>
                </a:lnTo>
                <a:lnTo>
                  <a:pt x="1100138" y="49238"/>
                </a:lnTo>
                <a:lnTo>
                  <a:pt x="1102127" y="50500"/>
                </a:lnTo>
                <a:lnTo>
                  <a:pt x="1102847" y="48709"/>
                </a:lnTo>
                <a:lnTo>
                  <a:pt x="1104976" y="42889"/>
                </a:lnTo>
                <a:lnTo>
                  <a:pt x="1114026" y="29663"/>
                </a:lnTo>
                <a:lnTo>
                  <a:pt x="1134255" y="12705"/>
                </a:lnTo>
                <a:lnTo>
                  <a:pt x="1148628" y="5295"/>
                </a:lnTo>
                <a:close/>
              </a:path>
            </a:pathLst>
          </a:custGeom>
          <a:solidFill>
            <a:srgbClr val="1E2A3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774" name="Freeform 1097"/>
          <p:cNvSpPr>
            <a:spLocks/>
          </p:cNvSpPr>
          <p:nvPr/>
        </p:nvSpPr>
        <p:spPr bwMode="auto">
          <a:xfrm>
            <a:off x="7997364" y="1390868"/>
            <a:ext cx="3048000" cy="906463"/>
          </a:xfrm>
          <a:custGeom>
            <a:avLst/>
            <a:gdLst>
              <a:gd name="T0" fmla="*/ 5263 w 5759"/>
              <a:gd name="T1" fmla="*/ 84 h 1713"/>
              <a:gd name="T2" fmla="*/ 4553 w 5759"/>
              <a:gd name="T3" fmla="*/ 115 h 1713"/>
              <a:gd name="T4" fmla="*/ 4059 w 5759"/>
              <a:gd name="T5" fmla="*/ 120 h 1713"/>
              <a:gd name="T6" fmla="*/ 3858 w 5759"/>
              <a:gd name="T7" fmla="*/ 76 h 1713"/>
              <a:gd name="T8" fmla="*/ 3822 w 5759"/>
              <a:gd name="T9" fmla="*/ 66 h 1713"/>
              <a:gd name="T10" fmla="*/ 3568 w 5759"/>
              <a:gd name="T11" fmla="*/ 136 h 1713"/>
              <a:gd name="T12" fmla="*/ 3050 w 5759"/>
              <a:gd name="T13" fmla="*/ 192 h 1713"/>
              <a:gd name="T14" fmla="*/ 2618 w 5759"/>
              <a:gd name="T15" fmla="*/ 179 h 1713"/>
              <a:gd name="T16" fmla="*/ 2380 w 5759"/>
              <a:gd name="T17" fmla="*/ 141 h 1713"/>
              <a:gd name="T18" fmla="*/ 2294 w 5759"/>
              <a:gd name="T19" fmla="*/ 207 h 1713"/>
              <a:gd name="T20" fmla="*/ 1984 w 5759"/>
              <a:gd name="T21" fmla="*/ 181 h 1713"/>
              <a:gd name="T22" fmla="*/ 2223 w 5759"/>
              <a:gd name="T23" fmla="*/ 120 h 1713"/>
              <a:gd name="T24" fmla="*/ 2174 w 5759"/>
              <a:gd name="T25" fmla="*/ 89 h 1713"/>
              <a:gd name="T26" fmla="*/ 2048 w 5759"/>
              <a:gd name="T27" fmla="*/ 40 h 1713"/>
              <a:gd name="T28" fmla="*/ 1872 w 5759"/>
              <a:gd name="T29" fmla="*/ 54 h 1713"/>
              <a:gd name="T30" fmla="*/ 1674 w 5759"/>
              <a:gd name="T31" fmla="*/ 60 h 1713"/>
              <a:gd name="T32" fmla="*/ 1253 w 5759"/>
              <a:gd name="T33" fmla="*/ 97 h 1713"/>
              <a:gd name="T34" fmla="*/ 823 w 5759"/>
              <a:gd name="T35" fmla="*/ 322 h 1713"/>
              <a:gd name="T36" fmla="*/ 573 w 5759"/>
              <a:gd name="T37" fmla="*/ 437 h 1713"/>
              <a:gd name="T38" fmla="*/ 738 w 5759"/>
              <a:gd name="T39" fmla="*/ 790 h 1713"/>
              <a:gd name="T40" fmla="*/ 174 w 5759"/>
              <a:gd name="T41" fmla="*/ 833 h 1713"/>
              <a:gd name="T42" fmla="*/ 180 w 5759"/>
              <a:gd name="T43" fmla="*/ 957 h 1713"/>
              <a:gd name="T44" fmla="*/ 506 w 5759"/>
              <a:gd name="T45" fmla="*/ 1136 h 1713"/>
              <a:gd name="T46" fmla="*/ 982 w 5759"/>
              <a:gd name="T47" fmla="*/ 983 h 1713"/>
              <a:gd name="T48" fmla="*/ 784 w 5759"/>
              <a:gd name="T49" fmla="*/ 1100 h 1713"/>
              <a:gd name="T50" fmla="*/ 759 w 5759"/>
              <a:gd name="T51" fmla="*/ 1412 h 1713"/>
              <a:gd name="T52" fmla="*/ 1140 w 5759"/>
              <a:gd name="T53" fmla="*/ 1386 h 1713"/>
              <a:gd name="T54" fmla="*/ 1345 w 5759"/>
              <a:gd name="T55" fmla="*/ 1346 h 1713"/>
              <a:gd name="T56" fmla="*/ 1493 w 5759"/>
              <a:gd name="T57" fmla="*/ 1311 h 1713"/>
              <a:gd name="T58" fmla="*/ 1229 w 5759"/>
              <a:gd name="T59" fmla="*/ 1461 h 1713"/>
              <a:gd name="T60" fmla="*/ 1839 w 5759"/>
              <a:gd name="T61" fmla="*/ 1403 h 1713"/>
              <a:gd name="T62" fmla="*/ 1422 w 5759"/>
              <a:gd name="T63" fmla="*/ 1560 h 1713"/>
              <a:gd name="T64" fmla="*/ 1458 w 5759"/>
              <a:gd name="T65" fmla="*/ 1611 h 1713"/>
              <a:gd name="T66" fmla="*/ 1775 w 5759"/>
              <a:gd name="T67" fmla="*/ 1580 h 1713"/>
              <a:gd name="T68" fmla="*/ 1290 w 5759"/>
              <a:gd name="T69" fmla="*/ 1686 h 1713"/>
              <a:gd name="T70" fmla="*/ 1476 w 5759"/>
              <a:gd name="T71" fmla="*/ 1713 h 1713"/>
              <a:gd name="T72" fmla="*/ 1785 w 5759"/>
              <a:gd name="T73" fmla="*/ 1642 h 1713"/>
              <a:gd name="T74" fmla="*/ 2179 w 5759"/>
              <a:gd name="T75" fmla="*/ 1595 h 1713"/>
              <a:gd name="T76" fmla="*/ 2520 w 5759"/>
              <a:gd name="T77" fmla="*/ 1598 h 1713"/>
              <a:gd name="T78" fmla="*/ 2714 w 5759"/>
              <a:gd name="T79" fmla="*/ 1602 h 1713"/>
              <a:gd name="T80" fmla="*/ 2974 w 5759"/>
              <a:gd name="T81" fmla="*/ 1527 h 1713"/>
              <a:gd name="T82" fmla="*/ 3210 w 5759"/>
              <a:gd name="T83" fmla="*/ 1527 h 1713"/>
              <a:gd name="T84" fmla="*/ 3565 w 5759"/>
              <a:gd name="T85" fmla="*/ 1452 h 1713"/>
              <a:gd name="T86" fmla="*/ 4075 w 5759"/>
              <a:gd name="T87" fmla="*/ 1340 h 1713"/>
              <a:gd name="T88" fmla="*/ 4186 w 5759"/>
              <a:gd name="T89" fmla="*/ 1297 h 1713"/>
              <a:gd name="T90" fmla="*/ 3603 w 5759"/>
              <a:gd name="T91" fmla="*/ 1373 h 1713"/>
              <a:gd name="T92" fmla="*/ 3295 w 5759"/>
              <a:gd name="T93" fmla="*/ 1413 h 1713"/>
              <a:gd name="T94" fmla="*/ 3388 w 5759"/>
              <a:gd name="T95" fmla="*/ 1357 h 1713"/>
              <a:gd name="T96" fmla="*/ 3792 w 5759"/>
              <a:gd name="T97" fmla="*/ 1308 h 1713"/>
              <a:gd name="T98" fmla="*/ 3931 w 5759"/>
              <a:gd name="T99" fmla="*/ 1229 h 1713"/>
              <a:gd name="T100" fmla="*/ 4170 w 5759"/>
              <a:gd name="T101" fmla="*/ 1184 h 1713"/>
              <a:gd name="T102" fmla="*/ 4735 w 5759"/>
              <a:gd name="T103" fmla="*/ 1052 h 1713"/>
              <a:gd name="T104" fmla="*/ 4746 w 5759"/>
              <a:gd name="T105" fmla="*/ 950 h 1713"/>
              <a:gd name="T106" fmla="*/ 5029 w 5759"/>
              <a:gd name="T107" fmla="*/ 784 h 1713"/>
              <a:gd name="T108" fmla="*/ 4640 w 5759"/>
              <a:gd name="T109" fmla="*/ 727 h 1713"/>
              <a:gd name="T110" fmla="*/ 3980 w 5759"/>
              <a:gd name="T111" fmla="*/ 781 h 1713"/>
              <a:gd name="T112" fmla="*/ 3951 w 5759"/>
              <a:gd name="T113" fmla="*/ 748 h 1713"/>
              <a:gd name="T114" fmla="*/ 4898 w 5759"/>
              <a:gd name="T115" fmla="*/ 561 h 1713"/>
              <a:gd name="T116" fmla="*/ 4826 w 5759"/>
              <a:gd name="T117" fmla="*/ 545 h 1713"/>
              <a:gd name="T118" fmla="*/ 4427 w 5759"/>
              <a:gd name="T119" fmla="*/ 581 h 1713"/>
              <a:gd name="T120" fmla="*/ 5154 w 5759"/>
              <a:gd name="T121" fmla="*/ 449 h 1713"/>
              <a:gd name="T122" fmla="*/ 5625 w 5759"/>
              <a:gd name="T123" fmla="*/ 260 h 1713"/>
              <a:gd name="T124" fmla="*/ 5726 w 5759"/>
              <a:gd name="T125" fmla="*/ 118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59" h="1713">
                <a:moveTo>
                  <a:pt x="5752" y="100"/>
                </a:moveTo>
                <a:lnTo>
                  <a:pt x="5710" y="97"/>
                </a:lnTo>
                <a:lnTo>
                  <a:pt x="5677" y="103"/>
                </a:lnTo>
                <a:lnTo>
                  <a:pt x="5671" y="97"/>
                </a:lnTo>
                <a:lnTo>
                  <a:pt x="5654" y="96"/>
                </a:lnTo>
                <a:lnTo>
                  <a:pt x="5634" y="99"/>
                </a:lnTo>
                <a:lnTo>
                  <a:pt x="5618" y="95"/>
                </a:lnTo>
                <a:lnTo>
                  <a:pt x="5613" y="84"/>
                </a:lnTo>
                <a:lnTo>
                  <a:pt x="5608" y="87"/>
                </a:lnTo>
                <a:lnTo>
                  <a:pt x="5606" y="99"/>
                </a:lnTo>
                <a:lnTo>
                  <a:pt x="5599" y="102"/>
                </a:lnTo>
                <a:lnTo>
                  <a:pt x="5586" y="95"/>
                </a:lnTo>
                <a:lnTo>
                  <a:pt x="5573" y="90"/>
                </a:lnTo>
                <a:lnTo>
                  <a:pt x="5567" y="96"/>
                </a:lnTo>
                <a:lnTo>
                  <a:pt x="5550" y="95"/>
                </a:lnTo>
                <a:lnTo>
                  <a:pt x="5544" y="87"/>
                </a:lnTo>
                <a:lnTo>
                  <a:pt x="5547" y="84"/>
                </a:lnTo>
                <a:lnTo>
                  <a:pt x="5550" y="82"/>
                </a:lnTo>
                <a:lnTo>
                  <a:pt x="5560" y="86"/>
                </a:lnTo>
                <a:lnTo>
                  <a:pt x="5589" y="80"/>
                </a:lnTo>
                <a:lnTo>
                  <a:pt x="5599" y="74"/>
                </a:lnTo>
                <a:lnTo>
                  <a:pt x="5566" y="76"/>
                </a:lnTo>
                <a:lnTo>
                  <a:pt x="5536" y="83"/>
                </a:lnTo>
                <a:lnTo>
                  <a:pt x="5541" y="82"/>
                </a:lnTo>
                <a:lnTo>
                  <a:pt x="5544" y="84"/>
                </a:lnTo>
                <a:lnTo>
                  <a:pt x="5537" y="89"/>
                </a:lnTo>
                <a:lnTo>
                  <a:pt x="5528" y="92"/>
                </a:lnTo>
                <a:lnTo>
                  <a:pt x="5528" y="87"/>
                </a:lnTo>
                <a:lnTo>
                  <a:pt x="5530" y="83"/>
                </a:lnTo>
                <a:lnTo>
                  <a:pt x="5526" y="84"/>
                </a:lnTo>
                <a:lnTo>
                  <a:pt x="5521" y="90"/>
                </a:lnTo>
                <a:lnTo>
                  <a:pt x="5516" y="95"/>
                </a:lnTo>
                <a:lnTo>
                  <a:pt x="5500" y="90"/>
                </a:lnTo>
                <a:lnTo>
                  <a:pt x="5465" y="90"/>
                </a:lnTo>
                <a:lnTo>
                  <a:pt x="5452" y="96"/>
                </a:lnTo>
                <a:lnTo>
                  <a:pt x="5441" y="90"/>
                </a:lnTo>
                <a:lnTo>
                  <a:pt x="5415" y="90"/>
                </a:lnTo>
                <a:lnTo>
                  <a:pt x="5390" y="93"/>
                </a:lnTo>
                <a:lnTo>
                  <a:pt x="5372" y="86"/>
                </a:lnTo>
                <a:lnTo>
                  <a:pt x="5366" y="74"/>
                </a:lnTo>
                <a:lnTo>
                  <a:pt x="5350" y="82"/>
                </a:lnTo>
                <a:lnTo>
                  <a:pt x="5317" y="83"/>
                </a:lnTo>
                <a:lnTo>
                  <a:pt x="5300" y="77"/>
                </a:lnTo>
                <a:lnTo>
                  <a:pt x="5297" y="83"/>
                </a:lnTo>
                <a:lnTo>
                  <a:pt x="5292" y="87"/>
                </a:lnTo>
                <a:lnTo>
                  <a:pt x="5284" y="83"/>
                </a:lnTo>
                <a:lnTo>
                  <a:pt x="5263" y="84"/>
                </a:lnTo>
                <a:lnTo>
                  <a:pt x="5232" y="96"/>
                </a:lnTo>
                <a:lnTo>
                  <a:pt x="5212" y="97"/>
                </a:lnTo>
                <a:lnTo>
                  <a:pt x="5215" y="90"/>
                </a:lnTo>
                <a:lnTo>
                  <a:pt x="5227" y="90"/>
                </a:lnTo>
                <a:lnTo>
                  <a:pt x="5232" y="87"/>
                </a:lnTo>
                <a:lnTo>
                  <a:pt x="5229" y="83"/>
                </a:lnTo>
                <a:lnTo>
                  <a:pt x="5215" y="87"/>
                </a:lnTo>
                <a:lnTo>
                  <a:pt x="5187" y="89"/>
                </a:lnTo>
                <a:lnTo>
                  <a:pt x="5150" y="84"/>
                </a:lnTo>
                <a:lnTo>
                  <a:pt x="5127" y="84"/>
                </a:lnTo>
                <a:lnTo>
                  <a:pt x="5128" y="80"/>
                </a:lnTo>
                <a:lnTo>
                  <a:pt x="5135" y="76"/>
                </a:lnTo>
                <a:lnTo>
                  <a:pt x="5135" y="72"/>
                </a:lnTo>
                <a:lnTo>
                  <a:pt x="5118" y="72"/>
                </a:lnTo>
                <a:lnTo>
                  <a:pt x="5098" y="76"/>
                </a:lnTo>
                <a:lnTo>
                  <a:pt x="5095" y="72"/>
                </a:lnTo>
                <a:lnTo>
                  <a:pt x="5094" y="64"/>
                </a:lnTo>
                <a:lnTo>
                  <a:pt x="5079" y="69"/>
                </a:lnTo>
                <a:lnTo>
                  <a:pt x="5049" y="64"/>
                </a:lnTo>
                <a:lnTo>
                  <a:pt x="5032" y="61"/>
                </a:lnTo>
                <a:lnTo>
                  <a:pt x="5032" y="66"/>
                </a:lnTo>
                <a:lnTo>
                  <a:pt x="5036" y="72"/>
                </a:lnTo>
                <a:lnTo>
                  <a:pt x="5033" y="73"/>
                </a:lnTo>
                <a:lnTo>
                  <a:pt x="5017" y="74"/>
                </a:lnTo>
                <a:lnTo>
                  <a:pt x="5019" y="70"/>
                </a:lnTo>
                <a:lnTo>
                  <a:pt x="5017" y="64"/>
                </a:lnTo>
                <a:lnTo>
                  <a:pt x="5013" y="63"/>
                </a:lnTo>
                <a:lnTo>
                  <a:pt x="4996" y="67"/>
                </a:lnTo>
                <a:lnTo>
                  <a:pt x="4957" y="73"/>
                </a:lnTo>
                <a:lnTo>
                  <a:pt x="4941" y="82"/>
                </a:lnTo>
                <a:lnTo>
                  <a:pt x="4944" y="74"/>
                </a:lnTo>
                <a:lnTo>
                  <a:pt x="4935" y="77"/>
                </a:lnTo>
                <a:lnTo>
                  <a:pt x="4932" y="79"/>
                </a:lnTo>
                <a:lnTo>
                  <a:pt x="4932" y="76"/>
                </a:lnTo>
                <a:lnTo>
                  <a:pt x="4931" y="73"/>
                </a:lnTo>
                <a:lnTo>
                  <a:pt x="4914" y="72"/>
                </a:lnTo>
                <a:lnTo>
                  <a:pt x="4872" y="79"/>
                </a:lnTo>
                <a:lnTo>
                  <a:pt x="4830" y="87"/>
                </a:lnTo>
                <a:lnTo>
                  <a:pt x="4797" y="92"/>
                </a:lnTo>
                <a:lnTo>
                  <a:pt x="4787" y="89"/>
                </a:lnTo>
                <a:lnTo>
                  <a:pt x="4788" y="95"/>
                </a:lnTo>
                <a:lnTo>
                  <a:pt x="4774" y="103"/>
                </a:lnTo>
                <a:lnTo>
                  <a:pt x="4765" y="100"/>
                </a:lnTo>
                <a:lnTo>
                  <a:pt x="4767" y="93"/>
                </a:lnTo>
                <a:lnTo>
                  <a:pt x="4770" y="87"/>
                </a:lnTo>
                <a:lnTo>
                  <a:pt x="4667" y="102"/>
                </a:lnTo>
                <a:lnTo>
                  <a:pt x="4553" y="115"/>
                </a:lnTo>
                <a:lnTo>
                  <a:pt x="4558" y="115"/>
                </a:lnTo>
                <a:lnTo>
                  <a:pt x="4561" y="116"/>
                </a:lnTo>
                <a:lnTo>
                  <a:pt x="4516" y="113"/>
                </a:lnTo>
                <a:lnTo>
                  <a:pt x="4477" y="120"/>
                </a:lnTo>
                <a:lnTo>
                  <a:pt x="4424" y="123"/>
                </a:lnTo>
                <a:lnTo>
                  <a:pt x="4385" y="129"/>
                </a:lnTo>
                <a:lnTo>
                  <a:pt x="4394" y="132"/>
                </a:lnTo>
                <a:lnTo>
                  <a:pt x="4394" y="136"/>
                </a:lnTo>
                <a:lnTo>
                  <a:pt x="4371" y="128"/>
                </a:lnTo>
                <a:lnTo>
                  <a:pt x="4324" y="128"/>
                </a:lnTo>
                <a:lnTo>
                  <a:pt x="4296" y="132"/>
                </a:lnTo>
                <a:lnTo>
                  <a:pt x="4290" y="123"/>
                </a:lnTo>
                <a:lnTo>
                  <a:pt x="4271" y="125"/>
                </a:lnTo>
                <a:lnTo>
                  <a:pt x="4264" y="131"/>
                </a:lnTo>
                <a:lnTo>
                  <a:pt x="4264" y="135"/>
                </a:lnTo>
                <a:lnTo>
                  <a:pt x="4274" y="135"/>
                </a:lnTo>
                <a:lnTo>
                  <a:pt x="4278" y="128"/>
                </a:lnTo>
                <a:lnTo>
                  <a:pt x="4283" y="129"/>
                </a:lnTo>
                <a:lnTo>
                  <a:pt x="4291" y="131"/>
                </a:lnTo>
                <a:lnTo>
                  <a:pt x="4291" y="138"/>
                </a:lnTo>
                <a:lnTo>
                  <a:pt x="4277" y="141"/>
                </a:lnTo>
                <a:lnTo>
                  <a:pt x="4252" y="142"/>
                </a:lnTo>
                <a:lnTo>
                  <a:pt x="4250" y="138"/>
                </a:lnTo>
                <a:lnTo>
                  <a:pt x="4255" y="133"/>
                </a:lnTo>
                <a:lnTo>
                  <a:pt x="4227" y="141"/>
                </a:lnTo>
                <a:lnTo>
                  <a:pt x="4186" y="136"/>
                </a:lnTo>
                <a:lnTo>
                  <a:pt x="4162" y="142"/>
                </a:lnTo>
                <a:lnTo>
                  <a:pt x="4157" y="133"/>
                </a:lnTo>
                <a:lnTo>
                  <a:pt x="4139" y="131"/>
                </a:lnTo>
                <a:lnTo>
                  <a:pt x="4119" y="133"/>
                </a:lnTo>
                <a:lnTo>
                  <a:pt x="4106" y="133"/>
                </a:lnTo>
                <a:lnTo>
                  <a:pt x="4104" y="129"/>
                </a:lnTo>
                <a:lnTo>
                  <a:pt x="4097" y="135"/>
                </a:lnTo>
                <a:lnTo>
                  <a:pt x="4078" y="133"/>
                </a:lnTo>
                <a:lnTo>
                  <a:pt x="4068" y="128"/>
                </a:lnTo>
                <a:lnTo>
                  <a:pt x="4100" y="119"/>
                </a:lnTo>
                <a:lnTo>
                  <a:pt x="4121" y="112"/>
                </a:lnTo>
                <a:lnTo>
                  <a:pt x="4110" y="115"/>
                </a:lnTo>
                <a:lnTo>
                  <a:pt x="4103" y="109"/>
                </a:lnTo>
                <a:lnTo>
                  <a:pt x="4094" y="116"/>
                </a:lnTo>
                <a:lnTo>
                  <a:pt x="4075" y="118"/>
                </a:lnTo>
                <a:lnTo>
                  <a:pt x="4067" y="113"/>
                </a:lnTo>
                <a:lnTo>
                  <a:pt x="4067" y="120"/>
                </a:lnTo>
                <a:lnTo>
                  <a:pt x="4057" y="118"/>
                </a:lnTo>
                <a:lnTo>
                  <a:pt x="4054" y="115"/>
                </a:lnTo>
                <a:lnTo>
                  <a:pt x="4054" y="120"/>
                </a:lnTo>
                <a:lnTo>
                  <a:pt x="4059" y="120"/>
                </a:lnTo>
                <a:lnTo>
                  <a:pt x="4059" y="126"/>
                </a:lnTo>
                <a:lnTo>
                  <a:pt x="4047" y="131"/>
                </a:lnTo>
                <a:lnTo>
                  <a:pt x="4016" y="129"/>
                </a:lnTo>
                <a:lnTo>
                  <a:pt x="4002" y="125"/>
                </a:lnTo>
                <a:lnTo>
                  <a:pt x="4009" y="122"/>
                </a:lnTo>
                <a:lnTo>
                  <a:pt x="4012" y="118"/>
                </a:lnTo>
                <a:lnTo>
                  <a:pt x="4000" y="119"/>
                </a:lnTo>
                <a:lnTo>
                  <a:pt x="3985" y="118"/>
                </a:lnTo>
                <a:lnTo>
                  <a:pt x="3977" y="122"/>
                </a:lnTo>
                <a:lnTo>
                  <a:pt x="3977" y="128"/>
                </a:lnTo>
                <a:lnTo>
                  <a:pt x="3989" y="125"/>
                </a:lnTo>
                <a:lnTo>
                  <a:pt x="3996" y="128"/>
                </a:lnTo>
                <a:lnTo>
                  <a:pt x="3983" y="132"/>
                </a:lnTo>
                <a:lnTo>
                  <a:pt x="3960" y="132"/>
                </a:lnTo>
                <a:lnTo>
                  <a:pt x="3950" y="128"/>
                </a:lnTo>
                <a:lnTo>
                  <a:pt x="3962" y="126"/>
                </a:lnTo>
                <a:lnTo>
                  <a:pt x="3960" y="123"/>
                </a:lnTo>
                <a:lnTo>
                  <a:pt x="3946" y="126"/>
                </a:lnTo>
                <a:lnTo>
                  <a:pt x="3936" y="132"/>
                </a:lnTo>
                <a:lnTo>
                  <a:pt x="3915" y="123"/>
                </a:lnTo>
                <a:lnTo>
                  <a:pt x="3878" y="122"/>
                </a:lnTo>
                <a:lnTo>
                  <a:pt x="3858" y="122"/>
                </a:lnTo>
                <a:lnTo>
                  <a:pt x="3854" y="129"/>
                </a:lnTo>
                <a:lnTo>
                  <a:pt x="3836" y="133"/>
                </a:lnTo>
                <a:lnTo>
                  <a:pt x="3826" y="135"/>
                </a:lnTo>
                <a:lnTo>
                  <a:pt x="3825" y="129"/>
                </a:lnTo>
                <a:lnTo>
                  <a:pt x="3822" y="126"/>
                </a:lnTo>
                <a:lnTo>
                  <a:pt x="3822" y="122"/>
                </a:lnTo>
                <a:lnTo>
                  <a:pt x="3829" y="119"/>
                </a:lnTo>
                <a:lnTo>
                  <a:pt x="3829" y="113"/>
                </a:lnTo>
                <a:lnTo>
                  <a:pt x="3819" y="115"/>
                </a:lnTo>
                <a:lnTo>
                  <a:pt x="3790" y="118"/>
                </a:lnTo>
                <a:lnTo>
                  <a:pt x="3776" y="112"/>
                </a:lnTo>
                <a:lnTo>
                  <a:pt x="3769" y="118"/>
                </a:lnTo>
                <a:lnTo>
                  <a:pt x="3747" y="122"/>
                </a:lnTo>
                <a:lnTo>
                  <a:pt x="3734" y="118"/>
                </a:lnTo>
                <a:lnTo>
                  <a:pt x="3731" y="112"/>
                </a:lnTo>
                <a:lnTo>
                  <a:pt x="3758" y="103"/>
                </a:lnTo>
                <a:lnTo>
                  <a:pt x="3777" y="106"/>
                </a:lnTo>
                <a:lnTo>
                  <a:pt x="3786" y="100"/>
                </a:lnTo>
                <a:lnTo>
                  <a:pt x="3816" y="97"/>
                </a:lnTo>
                <a:lnTo>
                  <a:pt x="3829" y="93"/>
                </a:lnTo>
                <a:lnTo>
                  <a:pt x="3828" y="87"/>
                </a:lnTo>
                <a:lnTo>
                  <a:pt x="3832" y="95"/>
                </a:lnTo>
                <a:lnTo>
                  <a:pt x="3841" y="95"/>
                </a:lnTo>
                <a:lnTo>
                  <a:pt x="3848" y="87"/>
                </a:lnTo>
                <a:lnTo>
                  <a:pt x="3858" y="76"/>
                </a:lnTo>
                <a:lnTo>
                  <a:pt x="3858" y="82"/>
                </a:lnTo>
                <a:lnTo>
                  <a:pt x="3862" y="82"/>
                </a:lnTo>
                <a:lnTo>
                  <a:pt x="3869" y="77"/>
                </a:lnTo>
                <a:lnTo>
                  <a:pt x="3875" y="77"/>
                </a:lnTo>
                <a:lnTo>
                  <a:pt x="3878" y="82"/>
                </a:lnTo>
                <a:lnTo>
                  <a:pt x="3882" y="82"/>
                </a:lnTo>
                <a:lnTo>
                  <a:pt x="3885" y="74"/>
                </a:lnTo>
                <a:lnTo>
                  <a:pt x="3887" y="72"/>
                </a:lnTo>
                <a:lnTo>
                  <a:pt x="3897" y="77"/>
                </a:lnTo>
                <a:lnTo>
                  <a:pt x="3908" y="80"/>
                </a:lnTo>
                <a:lnTo>
                  <a:pt x="3930" y="72"/>
                </a:lnTo>
                <a:lnTo>
                  <a:pt x="3979" y="63"/>
                </a:lnTo>
                <a:lnTo>
                  <a:pt x="4054" y="61"/>
                </a:lnTo>
                <a:lnTo>
                  <a:pt x="4101" y="54"/>
                </a:lnTo>
                <a:lnTo>
                  <a:pt x="4078" y="54"/>
                </a:lnTo>
                <a:lnTo>
                  <a:pt x="4061" y="47"/>
                </a:lnTo>
                <a:lnTo>
                  <a:pt x="4071" y="50"/>
                </a:lnTo>
                <a:lnTo>
                  <a:pt x="4078" y="46"/>
                </a:lnTo>
                <a:lnTo>
                  <a:pt x="4068" y="44"/>
                </a:lnTo>
                <a:lnTo>
                  <a:pt x="4061" y="41"/>
                </a:lnTo>
                <a:lnTo>
                  <a:pt x="4071" y="40"/>
                </a:lnTo>
                <a:lnTo>
                  <a:pt x="4087" y="46"/>
                </a:lnTo>
                <a:lnTo>
                  <a:pt x="4091" y="44"/>
                </a:lnTo>
                <a:lnTo>
                  <a:pt x="4084" y="43"/>
                </a:lnTo>
                <a:lnTo>
                  <a:pt x="4088" y="34"/>
                </a:lnTo>
                <a:lnTo>
                  <a:pt x="4090" y="33"/>
                </a:lnTo>
                <a:lnTo>
                  <a:pt x="4085" y="31"/>
                </a:lnTo>
                <a:lnTo>
                  <a:pt x="4074" y="31"/>
                </a:lnTo>
                <a:lnTo>
                  <a:pt x="4067" y="27"/>
                </a:lnTo>
                <a:lnTo>
                  <a:pt x="4070" y="33"/>
                </a:lnTo>
                <a:lnTo>
                  <a:pt x="4071" y="37"/>
                </a:lnTo>
                <a:lnTo>
                  <a:pt x="4065" y="34"/>
                </a:lnTo>
                <a:lnTo>
                  <a:pt x="4059" y="30"/>
                </a:lnTo>
                <a:lnTo>
                  <a:pt x="4045" y="41"/>
                </a:lnTo>
                <a:lnTo>
                  <a:pt x="4012" y="51"/>
                </a:lnTo>
                <a:lnTo>
                  <a:pt x="3954" y="54"/>
                </a:lnTo>
                <a:lnTo>
                  <a:pt x="3920" y="64"/>
                </a:lnTo>
                <a:lnTo>
                  <a:pt x="3915" y="57"/>
                </a:lnTo>
                <a:lnTo>
                  <a:pt x="3908" y="61"/>
                </a:lnTo>
                <a:lnTo>
                  <a:pt x="3908" y="66"/>
                </a:lnTo>
                <a:lnTo>
                  <a:pt x="3894" y="60"/>
                </a:lnTo>
                <a:lnTo>
                  <a:pt x="3888" y="51"/>
                </a:lnTo>
                <a:lnTo>
                  <a:pt x="3884" y="59"/>
                </a:lnTo>
                <a:lnTo>
                  <a:pt x="3869" y="63"/>
                </a:lnTo>
                <a:lnTo>
                  <a:pt x="3842" y="63"/>
                </a:lnTo>
                <a:lnTo>
                  <a:pt x="3829" y="70"/>
                </a:lnTo>
                <a:lnTo>
                  <a:pt x="3822" y="66"/>
                </a:lnTo>
                <a:lnTo>
                  <a:pt x="3803" y="66"/>
                </a:lnTo>
                <a:lnTo>
                  <a:pt x="3771" y="76"/>
                </a:lnTo>
                <a:lnTo>
                  <a:pt x="3756" y="79"/>
                </a:lnTo>
                <a:lnTo>
                  <a:pt x="3758" y="80"/>
                </a:lnTo>
                <a:lnTo>
                  <a:pt x="3758" y="84"/>
                </a:lnTo>
                <a:lnTo>
                  <a:pt x="3747" y="89"/>
                </a:lnTo>
                <a:lnTo>
                  <a:pt x="3737" y="84"/>
                </a:lnTo>
                <a:lnTo>
                  <a:pt x="3740" y="82"/>
                </a:lnTo>
                <a:lnTo>
                  <a:pt x="3746" y="86"/>
                </a:lnTo>
                <a:lnTo>
                  <a:pt x="3750" y="86"/>
                </a:lnTo>
                <a:lnTo>
                  <a:pt x="3743" y="80"/>
                </a:lnTo>
                <a:lnTo>
                  <a:pt x="3722" y="79"/>
                </a:lnTo>
                <a:lnTo>
                  <a:pt x="3692" y="84"/>
                </a:lnTo>
                <a:lnTo>
                  <a:pt x="3671" y="84"/>
                </a:lnTo>
                <a:lnTo>
                  <a:pt x="3663" y="90"/>
                </a:lnTo>
                <a:lnTo>
                  <a:pt x="3655" y="95"/>
                </a:lnTo>
                <a:lnTo>
                  <a:pt x="3642" y="90"/>
                </a:lnTo>
                <a:lnTo>
                  <a:pt x="3622" y="93"/>
                </a:lnTo>
                <a:lnTo>
                  <a:pt x="3620" y="99"/>
                </a:lnTo>
                <a:lnTo>
                  <a:pt x="3612" y="106"/>
                </a:lnTo>
                <a:lnTo>
                  <a:pt x="3603" y="107"/>
                </a:lnTo>
                <a:lnTo>
                  <a:pt x="3610" y="113"/>
                </a:lnTo>
                <a:lnTo>
                  <a:pt x="3625" y="118"/>
                </a:lnTo>
                <a:lnTo>
                  <a:pt x="3649" y="116"/>
                </a:lnTo>
                <a:lnTo>
                  <a:pt x="3662" y="112"/>
                </a:lnTo>
                <a:lnTo>
                  <a:pt x="3659" y="119"/>
                </a:lnTo>
                <a:lnTo>
                  <a:pt x="3663" y="126"/>
                </a:lnTo>
                <a:lnTo>
                  <a:pt x="3659" y="132"/>
                </a:lnTo>
                <a:lnTo>
                  <a:pt x="3655" y="128"/>
                </a:lnTo>
                <a:lnTo>
                  <a:pt x="3638" y="126"/>
                </a:lnTo>
                <a:lnTo>
                  <a:pt x="3609" y="131"/>
                </a:lnTo>
                <a:lnTo>
                  <a:pt x="3596" y="131"/>
                </a:lnTo>
                <a:lnTo>
                  <a:pt x="3604" y="131"/>
                </a:lnTo>
                <a:lnTo>
                  <a:pt x="3607" y="138"/>
                </a:lnTo>
                <a:lnTo>
                  <a:pt x="3591" y="143"/>
                </a:lnTo>
                <a:lnTo>
                  <a:pt x="3577" y="142"/>
                </a:lnTo>
                <a:lnTo>
                  <a:pt x="3586" y="141"/>
                </a:lnTo>
                <a:lnTo>
                  <a:pt x="3591" y="135"/>
                </a:lnTo>
                <a:lnTo>
                  <a:pt x="3597" y="139"/>
                </a:lnTo>
                <a:lnTo>
                  <a:pt x="3587" y="128"/>
                </a:lnTo>
                <a:lnTo>
                  <a:pt x="3573" y="122"/>
                </a:lnTo>
                <a:lnTo>
                  <a:pt x="3573" y="128"/>
                </a:lnTo>
                <a:lnTo>
                  <a:pt x="3580" y="129"/>
                </a:lnTo>
                <a:lnTo>
                  <a:pt x="3580" y="136"/>
                </a:lnTo>
                <a:lnTo>
                  <a:pt x="3577" y="138"/>
                </a:lnTo>
                <a:lnTo>
                  <a:pt x="3574" y="139"/>
                </a:lnTo>
                <a:lnTo>
                  <a:pt x="3568" y="136"/>
                </a:lnTo>
                <a:lnTo>
                  <a:pt x="3554" y="135"/>
                </a:lnTo>
                <a:lnTo>
                  <a:pt x="3550" y="132"/>
                </a:lnTo>
                <a:lnTo>
                  <a:pt x="3551" y="128"/>
                </a:lnTo>
                <a:lnTo>
                  <a:pt x="3535" y="132"/>
                </a:lnTo>
                <a:lnTo>
                  <a:pt x="3502" y="131"/>
                </a:lnTo>
                <a:lnTo>
                  <a:pt x="3492" y="120"/>
                </a:lnTo>
                <a:lnTo>
                  <a:pt x="3469" y="129"/>
                </a:lnTo>
                <a:lnTo>
                  <a:pt x="3424" y="141"/>
                </a:lnTo>
                <a:lnTo>
                  <a:pt x="3400" y="141"/>
                </a:lnTo>
                <a:lnTo>
                  <a:pt x="3400" y="133"/>
                </a:lnTo>
                <a:lnTo>
                  <a:pt x="3396" y="129"/>
                </a:lnTo>
                <a:lnTo>
                  <a:pt x="3391" y="138"/>
                </a:lnTo>
                <a:lnTo>
                  <a:pt x="3384" y="142"/>
                </a:lnTo>
                <a:lnTo>
                  <a:pt x="3381" y="138"/>
                </a:lnTo>
                <a:lnTo>
                  <a:pt x="3377" y="141"/>
                </a:lnTo>
                <a:lnTo>
                  <a:pt x="3375" y="138"/>
                </a:lnTo>
                <a:lnTo>
                  <a:pt x="3378" y="133"/>
                </a:lnTo>
                <a:lnTo>
                  <a:pt x="3380" y="129"/>
                </a:lnTo>
                <a:lnTo>
                  <a:pt x="3371" y="131"/>
                </a:lnTo>
                <a:lnTo>
                  <a:pt x="3365" y="128"/>
                </a:lnTo>
                <a:lnTo>
                  <a:pt x="3365" y="132"/>
                </a:lnTo>
                <a:lnTo>
                  <a:pt x="3373" y="135"/>
                </a:lnTo>
                <a:lnTo>
                  <a:pt x="3373" y="141"/>
                </a:lnTo>
                <a:lnTo>
                  <a:pt x="3365" y="143"/>
                </a:lnTo>
                <a:lnTo>
                  <a:pt x="3360" y="149"/>
                </a:lnTo>
                <a:lnTo>
                  <a:pt x="3351" y="145"/>
                </a:lnTo>
                <a:lnTo>
                  <a:pt x="3328" y="154"/>
                </a:lnTo>
                <a:lnTo>
                  <a:pt x="3313" y="152"/>
                </a:lnTo>
                <a:lnTo>
                  <a:pt x="3315" y="146"/>
                </a:lnTo>
                <a:lnTo>
                  <a:pt x="3313" y="139"/>
                </a:lnTo>
                <a:lnTo>
                  <a:pt x="3308" y="142"/>
                </a:lnTo>
                <a:lnTo>
                  <a:pt x="3302" y="154"/>
                </a:lnTo>
                <a:lnTo>
                  <a:pt x="3296" y="156"/>
                </a:lnTo>
                <a:lnTo>
                  <a:pt x="3299" y="152"/>
                </a:lnTo>
                <a:lnTo>
                  <a:pt x="3300" y="148"/>
                </a:lnTo>
                <a:lnTo>
                  <a:pt x="3296" y="154"/>
                </a:lnTo>
                <a:lnTo>
                  <a:pt x="3282" y="158"/>
                </a:lnTo>
                <a:lnTo>
                  <a:pt x="3256" y="154"/>
                </a:lnTo>
                <a:lnTo>
                  <a:pt x="3246" y="151"/>
                </a:lnTo>
                <a:lnTo>
                  <a:pt x="3252" y="154"/>
                </a:lnTo>
                <a:lnTo>
                  <a:pt x="3250" y="156"/>
                </a:lnTo>
                <a:lnTo>
                  <a:pt x="3187" y="162"/>
                </a:lnTo>
                <a:lnTo>
                  <a:pt x="3126" y="171"/>
                </a:lnTo>
                <a:lnTo>
                  <a:pt x="3128" y="168"/>
                </a:lnTo>
                <a:lnTo>
                  <a:pt x="3126" y="167"/>
                </a:lnTo>
                <a:lnTo>
                  <a:pt x="3103" y="174"/>
                </a:lnTo>
                <a:lnTo>
                  <a:pt x="3050" y="192"/>
                </a:lnTo>
                <a:lnTo>
                  <a:pt x="3033" y="191"/>
                </a:lnTo>
                <a:lnTo>
                  <a:pt x="3030" y="184"/>
                </a:lnTo>
                <a:lnTo>
                  <a:pt x="3031" y="178"/>
                </a:lnTo>
                <a:lnTo>
                  <a:pt x="3027" y="178"/>
                </a:lnTo>
                <a:lnTo>
                  <a:pt x="3025" y="175"/>
                </a:lnTo>
                <a:lnTo>
                  <a:pt x="3030" y="175"/>
                </a:lnTo>
                <a:lnTo>
                  <a:pt x="3033" y="172"/>
                </a:lnTo>
                <a:lnTo>
                  <a:pt x="3017" y="174"/>
                </a:lnTo>
                <a:lnTo>
                  <a:pt x="2998" y="182"/>
                </a:lnTo>
                <a:lnTo>
                  <a:pt x="2994" y="177"/>
                </a:lnTo>
                <a:lnTo>
                  <a:pt x="2988" y="171"/>
                </a:lnTo>
                <a:lnTo>
                  <a:pt x="2982" y="178"/>
                </a:lnTo>
                <a:lnTo>
                  <a:pt x="2968" y="179"/>
                </a:lnTo>
                <a:lnTo>
                  <a:pt x="2948" y="172"/>
                </a:lnTo>
                <a:lnTo>
                  <a:pt x="2933" y="175"/>
                </a:lnTo>
                <a:lnTo>
                  <a:pt x="2935" y="171"/>
                </a:lnTo>
                <a:lnTo>
                  <a:pt x="2940" y="168"/>
                </a:lnTo>
                <a:lnTo>
                  <a:pt x="2940" y="162"/>
                </a:lnTo>
                <a:lnTo>
                  <a:pt x="2930" y="171"/>
                </a:lnTo>
                <a:lnTo>
                  <a:pt x="2904" y="179"/>
                </a:lnTo>
                <a:lnTo>
                  <a:pt x="2857" y="182"/>
                </a:lnTo>
                <a:lnTo>
                  <a:pt x="2827" y="188"/>
                </a:lnTo>
                <a:lnTo>
                  <a:pt x="2828" y="185"/>
                </a:lnTo>
                <a:lnTo>
                  <a:pt x="2838" y="184"/>
                </a:lnTo>
                <a:lnTo>
                  <a:pt x="2837" y="178"/>
                </a:lnTo>
                <a:lnTo>
                  <a:pt x="2814" y="185"/>
                </a:lnTo>
                <a:lnTo>
                  <a:pt x="2749" y="191"/>
                </a:lnTo>
                <a:lnTo>
                  <a:pt x="2720" y="198"/>
                </a:lnTo>
                <a:lnTo>
                  <a:pt x="2723" y="194"/>
                </a:lnTo>
                <a:lnTo>
                  <a:pt x="2711" y="192"/>
                </a:lnTo>
                <a:lnTo>
                  <a:pt x="2709" y="188"/>
                </a:lnTo>
                <a:lnTo>
                  <a:pt x="2716" y="181"/>
                </a:lnTo>
                <a:lnTo>
                  <a:pt x="2734" y="175"/>
                </a:lnTo>
                <a:lnTo>
                  <a:pt x="2765" y="172"/>
                </a:lnTo>
                <a:lnTo>
                  <a:pt x="2788" y="161"/>
                </a:lnTo>
                <a:lnTo>
                  <a:pt x="2788" y="152"/>
                </a:lnTo>
                <a:lnTo>
                  <a:pt x="2783" y="148"/>
                </a:lnTo>
                <a:lnTo>
                  <a:pt x="2781" y="156"/>
                </a:lnTo>
                <a:lnTo>
                  <a:pt x="2768" y="165"/>
                </a:lnTo>
                <a:lnTo>
                  <a:pt x="2739" y="169"/>
                </a:lnTo>
                <a:lnTo>
                  <a:pt x="2720" y="175"/>
                </a:lnTo>
                <a:lnTo>
                  <a:pt x="2716" y="172"/>
                </a:lnTo>
                <a:lnTo>
                  <a:pt x="2713" y="165"/>
                </a:lnTo>
                <a:lnTo>
                  <a:pt x="2706" y="171"/>
                </a:lnTo>
                <a:lnTo>
                  <a:pt x="2684" y="179"/>
                </a:lnTo>
                <a:lnTo>
                  <a:pt x="2645" y="182"/>
                </a:lnTo>
                <a:lnTo>
                  <a:pt x="2618" y="179"/>
                </a:lnTo>
                <a:lnTo>
                  <a:pt x="2612" y="187"/>
                </a:lnTo>
                <a:lnTo>
                  <a:pt x="2589" y="185"/>
                </a:lnTo>
                <a:lnTo>
                  <a:pt x="2578" y="190"/>
                </a:lnTo>
                <a:lnTo>
                  <a:pt x="2582" y="179"/>
                </a:lnTo>
                <a:lnTo>
                  <a:pt x="2589" y="171"/>
                </a:lnTo>
                <a:lnTo>
                  <a:pt x="2590" y="177"/>
                </a:lnTo>
                <a:lnTo>
                  <a:pt x="2589" y="182"/>
                </a:lnTo>
                <a:lnTo>
                  <a:pt x="2593" y="182"/>
                </a:lnTo>
                <a:lnTo>
                  <a:pt x="2595" y="175"/>
                </a:lnTo>
                <a:lnTo>
                  <a:pt x="2606" y="168"/>
                </a:lnTo>
                <a:lnTo>
                  <a:pt x="2629" y="167"/>
                </a:lnTo>
                <a:lnTo>
                  <a:pt x="2638" y="162"/>
                </a:lnTo>
                <a:lnTo>
                  <a:pt x="2635" y="162"/>
                </a:lnTo>
                <a:lnTo>
                  <a:pt x="2638" y="155"/>
                </a:lnTo>
                <a:lnTo>
                  <a:pt x="2637" y="151"/>
                </a:lnTo>
                <a:lnTo>
                  <a:pt x="2629" y="156"/>
                </a:lnTo>
                <a:lnTo>
                  <a:pt x="2612" y="158"/>
                </a:lnTo>
                <a:lnTo>
                  <a:pt x="2605" y="164"/>
                </a:lnTo>
                <a:lnTo>
                  <a:pt x="2598" y="158"/>
                </a:lnTo>
                <a:lnTo>
                  <a:pt x="2586" y="155"/>
                </a:lnTo>
                <a:lnTo>
                  <a:pt x="2585" y="161"/>
                </a:lnTo>
                <a:lnTo>
                  <a:pt x="2589" y="165"/>
                </a:lnTo>
                <a:lnTo>
                  <a:pt x="2579" y="158"/>
                </a:lnTo>
                <a:lnTo>
                  <a:pt x="2556" y="159"/>
                </a:lnTo>
                <a:lnTo>
                  <a:pt x="2546" y="154"/>
                </a:lnTo>
                <a:lnTo>
                  <a:pt x="2566" y="151"/>
                </a:lnTo>
                <a:lnTo>
                  <a:pt x="2592" y="138"/>
                </a:lnTo>
                <a:lnTo>
                  <a:pt x="2608" y="135"/>
                </a:lnTo>
                <a:lnTo>
                  <a:pt x="2590" y="129"/>
                </a:lnTo>
                <a:lnTo>
                  <a:pt x="2575" y="132"/>
                </a:lnTo>
                <a:lnTo>
                  <a:pt x="2575" y="128"/>
                </a:lnTo>
                <a:lnTo>
                  <a:pt x="2576" y="123"/>
                </a:lnTo>
                <a:lnTo>
                  <a:pt x="2547" y="126"/>
                </a:lnTo>
                <a:lnTo>
                  <a:pt x="2501" y="126"/>
                </a:lnTo>
                <a:lnTo>
                  <a:pt x="2478" y="118"/>
                </a:lnTo>
                <a:lnTo>
                  <a:pt x="2478" y="123"/>
                </a:lnTo>
                <a:lnTo>
                  <a:pt x="2477" y="128"/>
                </a:lnTo>
                <a:lnTo>
                  <a:pt x="2461" y="122"/>
                </a:lnTo>
                <a:lnTo>
                  <a:pt x="2423" y="126"/>
                </a:lnTo>
                <a:lnTo>
                  <a:pt x="2408" y="131"/>
                </a:lnTo>
                <a:lnTo>
                  <a:pt x="2412" y="131"/>
                </a:lnTo>
                <a:lnTo>
                  <a:pt x="2413" y="135"/>
                </a:lnTo>
                <a:lnTo>
                  <a:pt x="2405" y="136"/>
                </a:lnTo>
                <a:lnTo>
                  <a:pt x="2389" y="136"/>
                </a:lnTo>
                <a:lnTo>
                  <a:pt x="2386" y="129"/>
                </a:lnTo>
                <a:lnTo>
                  <a:pt x="2382" y="132"/>
                </a:lnTo>
                <a:lnTo>
                  <a:pt x="2380" y="141"/>
                </a:lnTo>
                <a:lnTo>
                  <a:pt x="2376" y="142"/>
                </a:lnTo>
                <a:lnTo>
                  <a:pt x="2364" y="132"/>
                </a:lnTo>
                <a:lnTo>
                  <a:pt x="2351" y="122"/>
                </a:lnTo>
                <a:lnTo>
                  <a:pt x="2353" y="126"/>
                </a:lnTo>
                <a:lnTo>
                  <a:pt x="2346" y="132"/>
                </a:lnTo>
                <a:lnTo>
                  <a:pt x="2333" y="135"/>
                </a:lnTo>
                <a:lnTo>
                  <a:pt x="2324" y="129"/>
                </a:lnTo>
                <a:lnTo>
                  <a:pt x="2327" y="122"/>
                </a:lnTo>
                <a:lnTo>
                  <a:pt x="2314" y="123"/>
                </a:lnTo>
                <a:lnTo>
                  <a:pt x="2297" y="126"/>
                </a:lnTo>
                <a:lnTo>
                  <a:pt x="2287" y="119"/>
                </a:lnTo>
                <a:lnTo>
                  <a:pt x="2281" y="128"/>
                </a:lnTo>
                <a:lnTo>
                  <a:pt x="2272" y="135"/>
                </a:lnTo>
                <a:lnTo>
                  <a:pt x="2275" y="164"/>
                </a:lnTo>
                <a:lnTo>
                  <a:pt x="2277" y="187"/>
                </a:lnTo>
                <a:lnTo>
                  <a:pt x="2285" y="181"/>
                </a:lnTo>
                <a:lnTo>
                  <a:pt x="2301" y="181"/>
                </a:lnTo>
                <a:lnTo>
                  <a:pt x="2307" y="191"/>
                </a:lnTo>
                <a:lnTo>
                  <a:pt x="2311" y="187"/>
                </a:lnTo>
                <a:lnTo>
                  <a:pt x="2331" y="184"/>
                </a:lnTo>
                <a:lnTo>
                  <a:pt x="2337" y="188"/>
                </a:lnTo>
                <a:lnTo>
                  <a:pt x="2344" y="181"/>
                </a:lnTo>
                <a:lnTo>
                  <a:pt x="2360" y="178"/>
                </a:lnTo>
                <a:lnTo>
                  <a:pt x="2389" y="184"/>
                </a:lnTo>
                <a:lnTo>
                  <a:pt x="2410" y="182"/>
                </a:lnTo>
                <a:lnTo>
                  <a:pt x="2412" y="190"/>
                </a:lnTo>
                <a:lnTo>
                  <a:pt x="2422" y="190"/>
                </a:lnTo>
                <a:lnTo>
                  <a:pt x="2426" y="194"/>
                </a:lnTo>
                <a:lnTo>
                  <a:pt x="2413" y="198"/>
                </a:lnTo>
                <a:lnTo>
                  <a:pt x="2400" y="204"/>
                </a:lnTo>
                <a:lnTo>
                  <a:pt x="2400" y="194"/>
                </a:lnTo>
                <a:lnTo>
                  <a:pt x="2392" y="187"/>
                </a:lnTo>
                <a:lnTo>
                  <a:pt x="2389" y="192"/>
                </a:lnTo>
                <a:lnTo>
                  <a:pt x="2376" y="194"/>
                </a:lnTo>
                <a:lnTo>
                  <a:pt x="2370" y="190"/>
                </a:lnTo>
                <a:lnTo>
                  <a:pt x="2372" y="197"/>
                </a:lnTo>
                <a:lnTo>
                  <a:pt x="2382" y="197"/>
                </a:lnTo>
                <a:lnTo>
                  <a:pt x="2386" y="200"/>
                </a:lnTo>
                <a:lnTo>
                  <a:pt x="2369" y="207"/>
                </a:lnTo>
                <a:lnTo>
                  <a:pt x="2354" y="215"/>
                </a:lnTo>
                <a:lnTo>
                  <a:pt x="2347" y="205"/>
                </a:lnTo>
                <a:lnTo>
                  <a:pt x="2325" y="205"/>
                </a:lnTo>
                <a:lnTo>
                  <a:pt x="2315" y="211"/>
                </a:lnTo>
                <a:lnTo>
                  <a:pt x="2311" y="207"/>
                </a:lnTo>
                <a:lnTo>
                  <a:pt x="2310" y="201"/>
                </a:lnTo>
                <a:lnTo>
                  <a:pt x="2313" y="197"/>
                </a:lnTo>
                <a:lnTo>
                  <a:pt x="2294" y="207"/>
                </a:lnTo>
                <a:lnTo>
                  <a:pt x="2255" y="208"/>
                </a:lnTo>
                <a:lnTo>
                  <a:pt x="2239" y="203"/>
                </a:lnTo>
                <a:lnTo>
                  <a:pt x="2236" y="210"/>
                </a:lnTo>
                <a:lnTo>
                  <a:pt x="2226" y="213"/>
                </a:lnTo>
                <a:lnTo>
                  <a:pt x="2209" y="205"/>
                </a:lnTo>
                <a:lnTo>
                  <a:pt x="2200" y="208"/>
                </a:lnTo>
                <a:lnTo>
                  <a:pt x="2206" y="210"/>
                </a:lnTo>
                <a:lnTo>
                  <a:pt x="2209" y="215"/>
                </a:lnTo>
                <a:lnTo>
                  <a:pt x="2202" y="218"/>
                </a:lnTo>
                <a:lnTo>
                  <a:pt x="2193" y="220"/>
                </a:lnTo>
                <a:lnTo>
                  <a:pt x="2192" y="214"/>
                </a:lnTo>
                <a:lnTo>
                  <a:pt x="2180" y="210"/>
                </a:lnTo>
                <a:lnTo>
                  <a:pt x="2174" y="208"/>
                </a:lnTo>
                <a:lnTo>
                  <a:pt x="2174" y="213"/>
                </a:lnTo>
                <a:lnTo>
                  <a:pt x="2180" y="217"/>
                </a:lnTo>
                <a:lnTo>
                  <a:pt x="2176" y="220"/>
                </a:lnTo>
                <a:lnTo>
                  <a:pt x="2160" y="220"/>
                </a:lnTo>
                <a:lnTo>
                  <a:pt x="2138" y="223"/>
                </a:lnTo>
                <a:lnTo>
                  <a:pt x="2125" y="228"/>
                </a:lnTo>
                <a:lnTo>
                  <a:pt x="2124" y="223"/>
                </a:lnTo>
                <a:lnTo>
                  <a:pt x="2117" y="213"/>
                </a:lnTo>
                <a:lnTo>
                  <a:pt x="2107" y="214"/>
                </a:lnTo>
                <a:lnTo>
                  <a:pt x="2108" y="221"/>
                </a:lnTo>
                <a:lnTo>
                  <a:pt x="2105" y="226"/>
                </a:lnTo>
                <a:lnTo>
                  <a:pt x="2111" y="226"/>
                </a:lnTo>
                <a:lnTo>
                  <a:pt x="2117" y="220"/>
                </a:lnTo>
                <a:lnTo>
                  <a:pt x="2120" y="224"/>
                </a:lnTo>
                <a:lnTo>
                  <a:pt x="2108" y="227"/>
                </a:lnTo>
                <a:lnTo>
                  <a:pt x="2092" y="224"/>
                </a:lnTo>
                <a:lnTo>
                  <a:pt x="2082" y="228"/>
                </a:lnTo>
                <a:lnTo>
                  <a:pt x="2078" y="234"/>
                </a:lnTo>
                <a:lnTo>
                  <a:pt x="2071" y="234"/>
                </a:lnTo>
                <a:lnTo>
                  <a:pt x="2068" y="224"/>
                </a:lnTo>
                <a:lnTo>
                  <a:pt x="2072" y="226"/>
                </a:lnTo>
                <a:lnTo>
                  <a:pt x="2075" y="233"/>
                </a:lnTo>
                <a:lnTo>
                  <a:pt x="2081" y="231"/>
                </a:lnTo>
                <a:lnTo>
                  <a:pt x="2079" y="224"/>
                </a:lnTo>
                <a:lnTo>
                  <a:pt x="2091" y="217"/>
                </a:lnTo>
                <a:lnTo>
                  <a:pt x="2098" y="215"/>
                </a:lnTo>
                <a:lnTo>
                  <a:pt x="2085" y="213"/>
                </a:lnTo>
                <a:lnTo>
                  <a:pt x="2069" y="201"/>
                </a:lnTo>
                <a:lnTo>
                  <a:pt x="2062" y="201"/>
                </a:lnTo>
                <a:lnTo>
                  <a:pt x="2060" y="208"/>
                </a:lnTo>
                <a:lnTo>
                  <a:pt x="2022" y="200"/>
                </a:lnTo>
                <a:lnTo>
                  <a:pt x="1980" y="190"/>
                </a:lnTo>
                <a:lnTo>
                  <a:pt x="1981" y="185"/>
                </a:lnTo>
                <a:lnTo>
                  <a:pt x="1984" y="181"/>
                </a:lnTo>
                <a:lnTo>
                  <a:pt x="1974" y="181"/>
                </a:lnTo>
                <a:lnTo>
                  <a:pt x="1964" y="188"/>
                </a:lnTo>
                <a:lnTo>
                  <a:pt x="1960" y="187"/>
                </a:lnTo>
                <a:lnTo>
                  <a:pt x="1958" y="181"/>
                </a:lnTo>
                <a:lnTo>
                  <a:pt x="1980" y="179"/>
                </a:lnTo>
                <a:lnTo>
                  <a:pt x="1994" y="171"/>
                </a:lnTo>
                <a:lnTo>
                  <a:pt x="1987" y="171"/>
                </a:lnTo>
                <a:lnTo>
                  <a:pt x="1983" y="167"/>
                </a:lnTo>
                <a:lnTo>
                  <a:pt x="1988" y="168"/>
                </a:lnTo>
                <a:lnTo>
                  <a:pt x="1994" y="158"/>
                </a:lnTo>
                <a:lnTo>
                  <a:pt x="2007" y="156"/>
                </a:lnTo>
                <a:lnTo>
                  <a:pt x="2006" y="151"/>
                </a:lnTo>
                <a:lnTo>
                  <a:pt x="2013" y="143"/>
                </a:lnTo>
                <a:lnTo>
                  <a:pt x="2013" y="139"/>
                </a:lnTo>
                <a:lnTo>
                  <a:pt x="2000" y="136"/>
                </a:lnTo>
                <a:lnTo>
                  <a:pt x="1988" y="131"/>
                </a:lnTo>
                <a:lnTo>
                  <a:pt x="2004" y="123"/>
                </a:lnTo>
                <a:lnTo>
                  <a:pt x="2027" y="123"/>
                </a:lnTo>
                <a:lnTo>
                  <a:pt x="2039" y="129"/>
                </a:lnTo>
                <a:lnTo>
                  <a:pt x="2029" y="131"/>
                </a:lnTo>
                <a:lnTo>
                  <a:pt x="2024" y="135"/>
                </a:lnTo>
                <a:lnTo>
                  <a:pt x="2029" y="133"/>
                </a:lnTo>
                <a:lnTo>
                  <a:pt x="2030" y="136"/>
                </a:lnTo>
                <a:lnTo>
                  <a:pt x="2026" y="141"/>
                </a:lnTo>
                <a:lnTo>
                  <a:pt x="2027" y="143"/>
                </a:lnTo>
                <a:lnTo>
                  <a:pt x="2032" y="142"/>
                </a:lnTo>
                <a:lnTo>
                  <a:pt x="2043" y="129"/>
                </a:lnTo>
                <a:lnTo>
                  <a:pt x="2058" y="122"/>
                </a:lnTo>
                <a:lnTo>
                  <a:pt x="2056" y="125"/>
                </a:lnTo>
                <a:lnTo>
                  <a:pt x="2059" y="125"/>
                </a:lnTo>
                <a:lnTo>
                  <a:pt x="2066" y="122"/>
                </a:lnTo>
                <a:lnTo>
                  <a:pt x="2073" y="123"/>
                </a:lnTo>
                <a:lnTo>
                  <a:pt x="2076" y="128"/>
                </a:lnTo>
                <a:lnTo>
                  <a:pt x="2081" y="120"/>
                </a:lnTo>
                <a:lnTo>
                  <a:pt x="2085" y="115"/>
                </a:lnTo>
                <a:lnTo>
                  <a:pt x="2107" y="123"/>
                </a:lnTo>
                <a:lnTo>
                  <a:pt x="2156" y="123"/>
                </a:lnTo>
                <a:lnTo>
                  <a:pt x="2176" y="123"/>
                </a:lnTo>
                <a:lnTo>
                  <a:pt x="2167" y="122"/>
                </a:lnTo>
                <a:lnTo>
                  <a:pt x="2163" y="113"/>
                </a:lnTo>
                <a:lnTo>
                  <a:pt x="2166" y="112"/>
                </a:lnTo>
                <a:lnTo>
                  <a:pt x="2168" y="110"/>
                </a:lnTo>
                <a:lnTo>
                  <a:pt x="2177" y="116"/>
                </a:lnTo>
                <a:lnTo>
                  <a:pt x="2194" y="113"/>
                </a:lnTo>
                <a:lnTo>
                  <a:pt x="2200" y="120"/>
                </a:lnTo>
                <a:lnTo>
                  <a:pt x="2215" y="118"/>
                </a:lnTo>
                <a:lnTo>
                  <a:pt x="2223" y="120"/>
                </a:lnTo>
                <a:lnTo>
                  <a:pt x="2223" y="116"/>
                </a:lnTo>
                <a:lnTo>
                  <a:pt x="2226" y="109"/>
                </a:lnTo>
                <a:lnTo>
                  <a:pt x="2235" y="107"/>
                </a:lnTo>
                <a:lnTo>
                  <a:pt x="2232" y="113"/>
                </a:lnTo>
                <a:lnTo>
                  <a:pt x="2229" y="120"/>
                </a:lnTo>
                <a:lnTo>
                  <a:pt x="2246" y="118"/>
                </a:lnTo>
                <a:lnTo>
                  <a:pt x="2279" y="112"/>
                </a:lnTo>
                <a:lnTo>
                  <a:pt x="2297" y="112"/>
                </a:lnTo>
                <a:lnTo>
                  <a:pt x="2304" y="116"/>
                </a:lnTo>
                <a:lnTo>
                  <a:pt x="2310" y="109"/>
                </a:lnTo>
                <a:lnTo>
                  <a:pt x="2324" y="99"/>
                </a:lnTo>
                <a:lnTo>
                  <a:pt x="2347" y="95"/>
                </a:lnTo>
                <a:lnTo>
                  <a:pt x="2382" y="100"/>
                </a:lnTo>
                <a:lnTo>
                  <a:pt x="2410" y="97"/>
                </a:lnTo>
                <a:lnTo>
                  <a:pt x="2422" y="87"/>
                </a:lnTo>
                <a:lnTo>
                  <a:pt x="2425" y="90"/>
                </a:lnTo>
                <a:lnTo>
                  <a:pt x="2428" y="93"/>
                </a:lnTo>
                <a:lnTo>
                  <a:pt x="2423" y="93"/>
                </a:lnTo>
                <a:lnTo>
                  <a:pt x="2419" y="97"/>
                </a:lnTo>
                <a:lnTo>
                  <a:pt x="2421" y="102"/>
                </a:lnTo>
                <a:lnTo>
                  <a:pt x="2435" y="100"/>
                </a:lnTo>
                <a:lnTo>
                  <a:pt x="2454" y="103"/>
                </a:lnTo>
                <a:lnTo>
                  <a:pt x="2448" y="95"/>
                </a:lnTo>
                <a:lnTo>
                  <a:pt x="2426" y="89"/>
                </a:lnTo>
                <a:lnTo>
                  <a:pt x="2418" y="82"/>
                </a:lnTo>
                <a:lnTo>
                  <a:pt x="2431" y="77"/>
                </a:lnTo>
                <a:lnTo>
                  <a:pt x="2448" y="76"/>
                </a:lnTo>
                <a:lnTo>
                  <a:pt x="2431" y="69"/>
                </a:lnTo>
                <a:lnTo>
                  <a:pt x="2412" y="72"/>
                </a:lnTo>
                <a:lnTo>
                  <a:pt x="2410" y="76"/>
                </a:lnTo>
                <a:lnTo>
                  <a:pt x="2408" y="80"/>
                </a:lnTo>
                <a:lnTo>
                  <a:pt x="2400" y="77"/>
                </a:lnTo>
                <a:lnTo>
                  <a:pt x="2395" y="73"/>
                </a:lnTo>
                <a:lnTo>
                  <a:pt x="2380" y="76"/>
                </a:lnTo>
                <a:lnTo>
                  <a:pt x="2357" y="82"/>
                </a:lnTo>
                <a:lnTo>
                  <a:pt x="2344" y="79"/>
                </a:lnTo>
                <a:lnTo>
                  <a:pt x="2340" y="74"/>
                </a:lnTo>
                <a:lnTo>
                  <a:pt x="2347" y="74"/>
                </a:lnTo>
                <a:lnTo>
                  <a:pt x="2354" y="69"/>
                </a:lnTo>
                <a:lnTo>
                  <a:pt x="2356" y="64"/>
                </a:lnTo>
                <a:lnTo>
                  <a:pt x="2295" y="73"/>
                </a:lnTo>
                <a:lnTo>
                  <a:pt x="2229" y="79"/>
                </a:lnTo>
                <a:lnTo>
                  <a:pt x="2230" y="76"/>
                </a:lnTo>
                <a:lnTo>
                  <a:pt x="2232" y="73"/>
                </a:lnTo>
                <a:lnTo>
                  <a:pt x="2217" y="77"/>
                </a:lnTo>
                <a:lnTo>
                  <a:pt x="2189" y="80"/>
                </a:lnTo>
                <a:lnTo>
                  <a:pt x="2174" y="89"/>
                </a:lnTo>
                <a:lnTo>
                  <a:pt x="2176" y="84"/>
                </a:lnTo>
                <a:lnTo>
                  <a:pt x="2179" y="80"/>
                </a:lnTo>
                <a:lnTo>
                  <a:pt x="2163" y="86"/>
                </a:lnTo>
                <a:lnTo>
                  <a:pt x="2148" y="95"/>
                </a:lnTo>
                <a:lnTo>
                  <a:pt x="2150" y="90"/>
                </a:lnTo>
                <a:lnTo>
                  <a:pt x="2140" y="84"/>
                </a:lnTo>
                <a:lnTo>
                  <a:pt x="2135" y="80"/>
                </a:lnTo>
                <a:lnTo>
                  <a:pt x="2135" y="87"/>
                </a:lnTo>
                <a:lnTo>
                  <a:pt x="2128" y="89"/>
                </a:lnTo>
                <a:lnTo>
                  <a:pt x="2125" y="86"/>
                </a:lnTo>
                <a:lnTo>
                  <a:pt x="2127" y="82"/>
                </a:lnTo>
                <a:lnTo>
                  <a:pt x="2124" y="82"/>
                </a:lnTo>
                <a:lnTo>
                  <a:pt x="2102" y="87"/>
                </a:lnTo>
                <a:lnTo>
                  <a:pt x="2084" y="97"/>
                </a:lnTo>
                <a:lnTo>
                  <a:pt x="2085" y="93"/>
                </a:lnTo>
                <a:lnTo>
                  <a:pt x="2091" y="86"/>
                </a:lnTo>
                <a:lnTo>
                  <a:pt x="2088" y="83"/>
                </a:lnTo>
                <a:lnTo>
                  <a:pt x="2081" y="89"/>
                </a:lnTo>
                <a:lnTo>
                  <a:pt x="2059" y="92"/>
                </a:lnTo>
                <a:lnTo>
                  <a:pt x="2020" y="87"/>
                </a:lnTo>
                <a:lnTo>
                  <a:pt x="2003" y="84"/>
                </a:lnTo>
                <a:lnTo>
                  <a:pt x="2007" y="87"/>
                </a:lnTo>
                <a:lnTo>
                  <a:pt x="1997" y="92"/>
                </a:lnTo>
                <a:lnTo>
                  <a:pt x="1993" y="89"/>
                </a:lnTo>
                <a:lnTo>
                  <a:pt x="1993" y="95"/>
                </a:lnTo>
                <a:lnTo>
                  <a:pt x="2000" y="99"/>
                </a:lnTo>
                <a:lnTo>
                  <a:pt x="1997" y="100"/>
                </a:lnTo>
                <a:lnTo>
                  <a:pt x="1991" y="95"/>
                </a:lnTo>
                <a:lnTo>
                  <a:pt x="1974" y="97"/>
                </a:lnTo>
                <a:lnTo>
                  <a:pt x="1970" y="96"/>
                </a:lnTo>
                <a:lnTo>
                  <a:pt x="1968" y="90"/>
                </a:lnTo>
                <a:lnTo>
                  <a:pt x="1977" y="89"/>
                </a:lnTo>
                <a:lnTo>
                  <a:pt x="1977" y="86"/>
                </a:lnTo>
                <a:lnTo>
                  <a:pt x="1957" y="79"/>
                </a:lnTo>
                <a:lnTo>
                  <a:pt x="1935" y="77"/>
                </a:lnTo>
                <a:lnTo>
                  <a:pt x="1958" y="69"/>
                </a:lnTo>
                <a:lnTo>
                  <a:pt x="2006" y="66"/>
                </a:lnTo>
                <a:lnTo>
                  <a:pt x="2037" y="59"/>
                </a:lnTo>
                <a:lnTo>
                  <a:pt x="2052" y="50"/>
                </a:lnTo>
                <a:lnTo>
                  <a:pt x="2043" y="48"/>
                </a:lnTo>
                <a:lnTo>
                  <a:pt x="2035" y="54"/>
                </a:lnTo>
                <a:lnTo>
                  <a:pt x="2032" y="46"/>
                </a:lnTo>
                <a:lnTo>
                  <a:pt x="2022" y="50"/>
                </a:lnTo>
                <a:lnTo>
                  <a:pt x="2016" y="48"/>
                </a:lnTo>
                <a:lnTo>
                  <a:pt x="2019" y="41"/>
                </a:lnTo>
                <a:lnTo>
                  <a:pt x="2029" y="37"/>
                </a:lnTo>
                <a:lnTo>
                  <a:pt x="2048" y="40"/>
                </a:lnTo>
                <a:lnTo>
                  <a:pt x="2058" y="37"/>
                </a:lnTo>
                <a:lnTo>
                  <a:pt x="2053" y="37"/>
                </a:lnTo>
                <a:lnTo>
                  <a:pt x="2052" y="33"/>
                </a:lnTo>
                <a:lnTo>
                  <a:pt x="2055" y="31"/>
                </a:lnTo>
                <a:lnTo>
                  <a:pt x="2058" y="28"/>
                </a:lnTo>
                <a:lnTo>
                  <a:pt x="2072" y="30"/>
                </a:lnTo>
                <a:lnTo>
                  <a:pt x="2096" y="28"/>
                </a:lnTo>
                <a:lnTo>
                  <a:pt x="2107" y="24"/>
                </a:lnTo>
                <a:lnTo>
                  <a:pt x="2108" y="20"/>
                </a:lnTo>
                <a:lnTo>
                  <a:pt x="2118" y="21"/>
                </a:lnTo>
                <a:lnTo>
                  <a:pt x="2138" y="31"/>
                </a:lnTo>
                <a:lnTo>
                  <a:pt x="2147" y="28"/>
                </a:lnTo>
                <a:lnTo>
                  <a:pt x="2135" y="25"/>
                </a:lnTo>
                <a:lnTo>
                  <a:pt x="2115" y="17"/>
                </a:lnTo>
                <a:lnTo>
                  <a:pt x="2109" y="7"/>
                </a:lnTo>
                <a:lnTo>
                  <a:pt x="2112" y="5"/>
                </a:lnTo>
                <a:lnTo>
                  <a:pt x="2124" y="2"/>
                </a:lnTo>
                <a:lnTo>
                  <a:pt x="2120" y="0"/>
                </a:lnTo>
                <a:lnTo>
                  <a:pt x="2096" y="12"/>
                </a:lnTo>
                <a:lnTo>
                  <a:pt x="2073" y="15"/>
                </a:lnTo>
                <a:lnTo>
                  <a:pt x="2076" y="17"/>
                </a:lnTo>
                <a:lnTo>
                  <a:pt x="2085" y="17"/>
                </a:lnTo>
                <a:lnTo>
                  <a:pt x="2085" y="23"/>
                </a:lnTo>
                <a:lnTo>
                  <a:pt x="2078" y="23"/>
                </a:lnTo>
                <a:lnTo>
                  <a:pt x="2065" y="24"/>
                </a:lnTo>
                <a:lnTo>
                  <a:pt x="2062" y="20"/>
                </a:lnTo>
                <a:lnTo>
                  <a:pt x="2065" y="14"/>
                </a:lnTo>
                <a:lnTo>
                  <a:pt x="2058" y="8"/>
                </a:lnTo>
                <a:lnTo>
                  <a:pt x="2055" y="11"/>
                </a:lnTo>
                <a:lnTo>
                  <a:pt x="2059" y="14"/>
                </a:lnTo>
                <a:lnTo>
                  <a:pt x="2053" y="21"/>
                </a:lnTo>
                <a:lnTo>
                  <a:pt x="2050" y="24"/>
                </a:lnTo>
                <a:lnTo>
                  <a:pt x="2046" y="21"/>
                </a:lnTo>
                <a:lnTo>
                  <a:pt x="2039" y="23"/>
                </a:lnTo>
                <a:lnTo>
                  <a:pt x="2037" y="15"/>
                </a:lnTo>
                <a:lnTo>
                  <a:pt x="2035" y="11"/>
                </a:lnTo>
                <a:lnTo>
                  <a:pt x="2023" y="14"/>
                </a:lnTo>
                <a:lnTo>
                  <a:pt x="2016" y="20"/>
                </a:lnTo>
                <a:lnTo>
                  <a:pt x="2000" y="17"/>
                </a:lnTo>
                <a:lnTo>
                  <a:pt x="1968" y="23"/>
                </a:lnTo>
                <a:lnTo>
                  <a:pt x="1921" y="40"/>
                </a:lnTo>
                <a:lnTo>
                  <a:pt x="1891" y="43"/>
                </a:lnTo>
                <a:lnTo>
                  <a:pt x="1893" y="41"/>
                </a:lnTo>
                <a:lnTo>
                  <a:pt x="1893" y="38"/>
                </a:lnTo>
                <a:lnTo>
                  <a:pt x="1889" y="47"/>
                </a:lnTo>
                <a:lnTo>
                  <a:pt x="1873" y="48"/>
                </a:lnTo>
                <a:lnTo>
                  <a:pt x="1872" y="54"/>
                </a:lnTo>
                <a:lnTo>
                  <a:pt x="1860" y="50"/>
                </a:lnTo>
                <a:lnTo>
                  <a:pt x="1850" y="54"/>
                </a:lnTo>
                <a:lnTo>
                  <a:pt x="1859" y="54"/>
                </a:lnTo>
                <a:lnTo>
                  <a:pt x="1866" y="57"/>
                </a:lnTo>
                <a:lnTo>
                  <a:pt x="1865" y="61"/>
                </a:lnTo>
                <a:lnTo>
                  <a:pt x="1862" y="64"/>
                </a:lnTo>
                <a:lnTo>
                  <a:pt x="1856" y="60"/>
                </a:lnTo>
                <a:lnTo>
                  <a:pt x="1849" y="63"/>
                </a:lnTo>
                <a:lnTo>
                  <a:pt x="1844" y="66"/>
                </a:lnTo>
                <a:lnTo>
                  <a:pt x="1834" y="59"/>
                </a:lnTo>
                <a:lnTo>
                  <a:pt x="1811" y="66"/>
                </a:lnTo>
                <a:lnTo>
                  <a:pt x="1790" y="72"/>
                </a:lnTo>
                <a:lnTo>
                  <a:pt x="1790" y="66"/>
                </a:lnTo>
                <a:lnTo>
                  <a:pt x="1791" y="63"/>
                </a:lnTo>
                <a:lnTo>
                  <a:pt x="1781" y="67"/>
                </a:lnTo>
                <a:lnTo>
                  <a:pt x="1771" y="63"/>
                </a:lnTo>
                <a:lnTo>
                  <a:pt x="1781" y="56"/>
                </a:lnTo>
                <a:lnTo>
                  <a:pt x="1790" y="46"/>
                </a:lnTo>
                <a:lnTo>
                  <a:pt x="1778" y="50"/>
                </a:lnTo>
                <a:lnTo>
                  <a:pt x="1757" y="57"/>
                </a:lnTo>
                <a:lnTo>
                  <a:pt x="1752" y="66"/>
                </a:lnTo>
                <a:lnTo>
                  <a:pt x="1757" y="64"/>
                </a:lnTo>
                <a:lnTo>
                  <a:pt x="1765" y="60"/>
                </a:lnTo>
                <a:lnTo>
                  <a:pt x="1768" y="63"/>
                </a:lnTo>
                <a:lnTo>
                  <a:pt x="1755" y="70"/>
                </a:lnTo>
                <a:lnTo>
                  <a:pt x="1745" y="79"/>
                </a:lnTo>
                <a:lnTo>
                  <a:pt x="1744" y="73"/>
                </a:lnTo>
                <a:lnTo>
                  <a:pt x="1735" y="74"/>
                </a:lnTo>
                <a:lnTo>
                  <a:pt x="1738" y="67"/>
                </a:lnTo>
                <a:lnTo>
                  <a:pt x="1729" y="59"/>
                </a:lnTo>
                <a:lnTo>
                  <a:pt x="1723" y="56"/>
                </a:lnTo>
                <a:lnTo>
                  <a:pt x="1728" y="66"/>
                </a:lnTo>
                <a:lnTo>
                  <a:pt x="1732" y="74"/>
                </a:lnTo>
                <a:lnTo>
                  <a:pt x="1725" y="74"/>
                </a:lnTo>
                <a:lnTo>
                  <a:pt x="1726" y="79"/>
                </a:lnTo>
                <a:lnTo>
                  <a:pt x="1725" y="82"/>
                </a:lnTo>
                <a:lnTo>
                  <a:pt x="1715" y="82"/>
                </a:lnTo>
                <a:lnTo>
                  <a:pt x="1702" y="76"/>
                </a:lnTo>
                <a:lnTo>
                  <a:pt x="1693" y="74"/>
                </a:lnTo>
                <a:lnTo>
                  <a:pt x="1700" y="64"/>
                </a:lnTo>
                <a:lnTo>
                  <a:pt x="1711" y="54"/>
                </a:lnTo>
                <a:lnTo>
                  <a:pt x="1700" y="57"/>
                </a:lnTo>
                <a:lnTo>
                  <a:pt x="1689" y="67"/>
                </a:lnTo>
                <a:lnTo>
                  <a:pt x="1680" y="72"/>
                </a:lnTo>
                <a:lnTo>
                  <a:pt x="1680" y="66"/>
                </a:lnTo>
                <a:lnTo>
                  <a:pt x="1680" y="61"/>
                </a:lnTo>
                <a:lnTo>
                  <a:pt x="1674" y="60"/>
                </a:lnTo>
                <a:lnTo>
                  <a:pt x="1660" y="73"/>
                </a:lnTo>
                <a:lnTo>
                  <a:pt x="1615" y="83"/>
                </a:lnTo>
                <a:lnTo>
                  <a:pt x="1595" y="87"/>
                </a:lnTo>
                <a:lnTo>
                  <a:pt x="1600" y="90"/>
                </a:lnTo>
                <a:lnTo>
                  <a:pt x="1605" y="86"/>
                </a:lnTo>
                <a:lnTo>
                  <a:pt x="1608" y="89"/>
                </a:lnTo>
                <a:lnTo>
                  <a:pt x="1605" y="93"/>
                </a:lnTo>
                <a:lnTo>
                  <a:pt x="1600" y="96"/>
                </a:lnTo>
                <a:lnTo>
                  <a:pt x="1592" y="90"/>
                </a:lnTo>
                <a:lnTo>
                  <a:pt x="1588" y="80"/>
                </a:lnTo>
                <a:lnTo>
                  <a:pt x="1577" y="87"/>
                </a:lnTo>
                <a:lnTo>
                  <a:pt x="1546" y="92"/>
                </a:lnTo>
                <a:lnTo>
                  <a:pt x="1530" y="96"/>
                </a:lnTo>
                <a:lnTo>
                  <a:pt x="1528" y="92"/>
                </a:lnTo>
                <a:lnTo>
                  <a:pt x="1519" y="83"/>
                </a:lnTo>
                <a:lnTo>
                  <a:pt x="1513" y="87"/>
                </a:lnTo>
                <a:lnTo>
                  <a:pt x="1519" y="87"/>
                </a:lnTo>
                <a:lnTo>
                  <a:pt x="1520" y="92"/>
                </a:lnTo>
                <a:lnTo>
                  <a:pt x="1503" y="99"/>
                </a:lnTo>
                <a:lnTo>
                  <a:pt x="1479" y="103"/>
                </a:lnTo>
                <a:lnTo>
                  <a:pt x="1476" y="96"/>
                </a:lnTo>
                <a:lnTo>
                  <a:pt x="1466" y="90"/>
                </a:lnTo>
                <a:lnTo>
                  <a:pt x="1444" y="86"/>
                </a:lnTo>
                <a:lnTo>
                  <a:pt x="1433" y="83"/>
                </a:lnTo>
                <a:lnTo>
                  <a:pt x="1430" y="86"/>
                </a:lnTo>
                <a:lnTo>
                  <a:pt x="1434" y="90"/>
                </a:lnTo>
                <a:lnTo>
                  <a:pt x="1431" y="92"/>
                </a:lnTo>
                <a:lnTo>
                  <a:pt x="1386" y="86"/>
                </a:lnTo>
                <a:lnTo>
                  <a:pt x="1333" y="90"/>
                </a:lnTo>
                <a:lnTo>
                  <a:pt x="1339" y="87"/>
                </a:lnTo>
                <a:lnTo>
                  <a:pt x="1336" y="86"/>
                </a:lnTo>
                <a:lnTo>
                  <a:pt x="1327" y="86"/>
                </a:lnTo>
                <a:lnTo>
                  <a:pt x="1322" y="84"/>
                </a:lnTo>
                <a:lnTo>
                  <a:pt x="1325" y="80"/>
                </a:lnTo>
                <a:lnTo>
                  <a:pt x="1313" y="87"/>
                </a:lnTo>
                <a:lnTo>
                  <a:pt x="1287" y="97"/>
                </a:lnTo>
                <a:lnTo>
                  <a:pt x="1278" y="96"/>
                </a:lnTo>
                <a:lnTo>
                  <a:pt x="1281" y="96"/>
                </a:lnTo>
                <a:lnTo>
                  <a:pt x="1284" y="106"/>
                </a:lnTo>
                <a:lnTo>
                  <a:pt x="1280" y="107"/>
                </a:lnTo>
                <a:lnTo>
                  <a:pt x="1276" y="105"/>
                </a:lnTo>
                <a:lnTo>
                  <a:pt x="1273" y="102"/>
                </a:lnTo>
                <a:lnTo>
                  <a:pt x="1267" y="105"/>
                </a:lnTo>
                <a:lnTo>
                  <a:pt x="1265" y="97"/>
                </a:lnTo>
                <a:lnTo>
                  <a:pt x="1260" y="90"/>
                </a:lnTo>
                <a:lnTo>
                  <a:pt x="1253" y="90"/>
                </a:lnTo>
                <a:lnTo>
                  <a:pt x="1253" y="97"/>
                </a:lnTo>
                <a:lnTo>
                  <a:pt x="1250" y="103"/>
                </a:lnTo>
                <a:lnTo>
                  <a:pt x="1238" y="102"/>
                </a:lnTo>
                <a:lnTo>
                  <a:pt x="1229" y="102"/>
                </a:lnTo>
                <a:lnTo>
                  <a:pt x="1234" y="97"/>
                </a:lnTo>
                <a:lnTo>
                  <a:pt x="1237" y="92"/>
                </a:lnTo>
                <a:lnTo>
                  <a:pt x="1231" y="93"/>
                </a:lnTo>
                <a:lnTo>
                  <a:pt x="1231" y="86"/>
                </a:lnTo>
                <a:lnTo>
                  <a:pt x="1231" y="83"/>
                </a:lnTo>
                <a:lnTo>
                  <a:pt x="1217" y="83"/>
                </a:lnTo>
                <a:lnTo>
                  <a:pt x="1204" y="77"/>
                </a:lnTo>
                <a:lnTo>
                  <a:pt x="1211" y="95"/>
                </a:lnTo>
                <a:lnTo>
                  <a:pt x="1211" y="109"/>
                </a:lnTo>
                <a:lnTo>
                  <a:pt x="1222" y="113"/>
                </a:lnTo>
                <a:lnTo>
                  <a:pt x="1228" y="125"/>
                </a:lnTo>
                <a:lnTo>
                  <a:pt x="1191" y="133"/>
                </a:lnTo>
                <a:lnTo>
                  <a:pt x="1107" y="138"/>
                </a:lnTo>
                <a:lnTo>
                  <a:pt x="1070" y="132"/>
                </a:lnTo>
                <a:lnTo>
                  <a:pt x="1071" y="123"/>
                </a:lnTo>
                <a:lnTo>
                  <a:pt x="1067" y="112"/>
                </a:lnTo>
                <a:lnTo>
                  <a:pt x="1060" y="107"/>
                </a:lnTo>
                <a:lnTo>
                  <a:pt x="1058" y="118"/>
                </a:lnTo>
                <a:lnTo>
                  <a:pt x="1049" y="131"/>
                </a:lnTo>
                <a:lnTo>
                  <a:pt x="1029" y="139"/>
                </a:lnTo>
                <a:lnTo>
                  <a:pt x="992" y="139"/>
                </a:lnTo>
                <a:lnTo>
                  <a:pt x="954" y="145"/>
                </a:lnTo>
                <a:lnTo>
                  <a:pt x="939" y="155"/>
                </a:lnTo>
                <a:lnTo>
                  <a:pt x="943" y="171"/>
                </a:lnTo>
                <a:lnTo>
                  <a:pt x="952" y="187"/>
                </a:lnTo>
                <a:lnTo>
                  <a:pt x="936" y="192"/>
                </a:lnTo>
                <a:lnTo>
                  <a:pt x="921" y="211"/>
                </a:lnTo>
                <a:lnTo>
                  <a:pt x="916" y="221"/>
                </a:lnTo>
                <a:lnTo>
                  <a:pt x="894" y="233"/>
                </a:lnTo>
                <a:lnTo>
                  <a:pt x="869" y="241"/>
                </a:lnTo>
                <a:lnTo>
                  <a:pt x="867" y="237"/>
                </a:lnTo>
                <a:lnTo>
                  <a:pt x="861" y="239"/>
                </a:lnTo>
                <a:lnTo>
                  <a:pt x="858" y="241"/>
                </a:lnTo>
                <a:lnTo>
                  <a:pt x="868" y="244"/>
                </a:lnTo>
                <a:lnTo>
                  <a:pt x="868" y="251"/>
                </a:lnTo>
                <a:lnTo>
                  <a:pt x="855" y="260"/>
                </a:lnTo>
                <a:lnTo>
                  <a:pt x="843" y="279"/>
                </a:lnTo>
                <a:lnTo>
                  <a:pt x="835" y="287"/>
                </a:lnTo>
                <a:lnTo>
                  <a:pt x="826" y="289"/>
                </a:lnTo>
                <a:lnTo>
                  <a:pt x="833" y="298"/>
                </a:lnTo>
                <a:lnTo>
                  <a:pt x="833" y="313"/>
                </a:lnTo>
                <a:lnTo>
                  <a:pt x="833" y="319"/>
                </a:lnTo>
                <a:lnTo>
                  <a:pt x="828" y="318"/>
                </a:lnTo>
                <a:lnTo>
                  <a:pt x="823" y="322"/>
                </a:lnTo>
                <a:lnTo>
                  <a:pt x="826" y="323"/>
                </a:lnTo>
                <a:lnTo>
                  <a:pt x="818" y="328"/>
                </a:lnTo>
                <a:lnTo>
                  <a:pt x="818" y="322"/>
                </a:lnTo>
                <a:lnTo>
                  <a:pt x="803" y="318"/>
                </a:lnTo>
                <a:lnTo>
                  <a:pt x="796" y="321"/>
                </a:lnTo>
                <a:lnTo>
                  <a:pt x="796" y="326"/>
                </a:lnTo>
                <a:lnTo>
                  <a:pt x="806" y="326"/>
                </a:lnTo>
                <a:lnTo>
                  <a:pt x="822" y="329"/>
                </a:lnTo>
                <a:lnTo>
                  <a:pt x="828" y="336"/>
                </a:lnTo>
                <a:lnTo>
                  <a:pt x="826" y="342"/>
                </a:lnTo>
                <a:lnTo>
                  <a:pt x="833" y="339"/>
                </a:lnTo>
                <a:lnTo>
                  <a:pt x="845" y="341"/>
                </a:lnTo>
                <a:lnTo>
                  <a:pt x="848" y="345"/>
                </a:lnTo>
                <a:lnTo>
                  <a:pt x="845" y="352"/>
                </a:lnTo>
                <a:lnTo>
                  <a:pt x="839" y="359"/>
                </a:lnTo>
                <a:lnTo>
                  <a:pt x="848" y="365"/>
                </a:lnTo>
                <a:lnTo>
                  <a:pt x="856" y="370"/>
                </a:lnTo>
                <a:lnTo>
                  <a:pt x="845" y="380"/>
                </a:lnTo>
                <a:lnTo>
                  <a:pt x="818" y="393"/>
                </a:lnTo>
                <a:lnTo>
                  <a:pt x="797" y="393"/>
                </a:lnTo>
                <a:lnTo>
                  <a:pt x="789" y="388"/>
                </a:lnTo>
                <a:lnTo>
                  <a:pt x="780" y="397"/>
                </a:lnTo>
                <a:lnTo>
                  <a:pt x="769" y="413"/>
                </a:lnTo>
                <a:lnTo>
                  <a:pt x="760" y="414"/>
                </a:lnTo>
                <a:lnTo>
                  <a:pt x="753" y="410"/>
                </a:lnTo>
                <a:lnTo>
                  <a:pt x="761" y="404"/>
                </a:lnTo>
                <a:lnTo>
                  <a:pt x="767" y="390"/>
                </a:lnTo>
                <a:lnTo>
                  <a:pt x="759" y="395"/>
                </a:lnTo>
                <a:lnTo>
                  <a:pt x="744" y="407"/>
                </a:lnTo>
                <a:lnTo>
                  <a:pt x="735" y="408"/>
                </a:lnTo>
                <a:lnTo>
                  <a:pt x="730" y="406"/>
                </a:lnTo>
                <a:lnTo>
                  <a:pt x="747" y="385"/>
                </a:lnTo>
                <a:lnTo>
                  <a:pt x="799" y="355"/>
                </a:lnTo>
                <a:lnTo>
                  <a:pt x="828" y="348"/>
                </a:lnTo>
                <a:lnTo>
                  <a:pt x="818" y="347"/>
                </a:lnTo>
                <a:lnTo>
                  <a:pt x="793" y="352"/>
                </a:lnTo>
                <a:lnTo>
                  <a:pt x="754" y="372"/>
                </a:lnTo>
                <a:lnTo>
                  <a:pt x="731" y="390"/>
                </a:lnTo>
                <a:lnTo>
                  <a:pt x="718" y="391"/>
                </a:lnTo>
                <a:lnTo>
                  <a:pt x="685" y="407"/>
                </a:lnTo>
                <a:lnTo>
                  <a:pt x="672" y="417"/>
                </a:lnTo>
                <a:lnTo>
                  <a:pt x="662" y="416"/>
                </a:lnTo>
                <a:lnTo>
                  <a:pt x="652" y="413"/>
                </a:lnTo>
                <a:lnTo>
                  <a:pt x="632" y="426"/>
                </a:lnTo>
                <a:lnTo>
                  <a:pt x="596" y="447"/>
                </a:lnTo>
                <a:lnTo>
                  <a:pt x="577" y="447"/>
                </a:lnTo>
                <a:lnTo>
                  <a:pt x="573" y="437"/>
                </a:lnTo>
                <a:lnTo>
                  <a:pt x="567" y="439"/>
                </a:lnTo>
                <a:lnTo>
                  <a:pt x="570" y="447"/>
                </a:lnTo>
                <a:lnTo>
                  <a:pt x="567" y="450"/>
                </a:lnTo>
                <a:lnTo>
                  <a:pt x="561" y="450"/>
                </a:lnTo>
                <a:lnTo>
                  <a:pt x="553" y="446"/>
                </a:lnTo>
                <a:lnTo>
                  <a:pt x="551" y="440"/>
                </a:lnTo>
                <a:lnTo>
                  <a:pt x="570" y="414"/>
                </a:lnTo>
                <a:lnTo>
                  <a:pt x="617" y="364"/>
                </a:lnTo>
                <a:lnTo>
                  <a:pt x="639" y="338"/>
                </a:lnTo>
                <a:lnTo>
                  <a:pt x="629" y="336"/>
                </a:lnTo>
                <a:lnTo>
                  <a:pt x="612" y="331"/>
                </a:lnTo>
                <a:lnTo>
                  <a:pt x="606" y="323"/>
                </a:lnTo>
                <a:lnTo>
                  <a:pt x="581" y="335"/>
                </a:lnTo>
                <a:lnTo>
                  <a:pt x="545" y="368"/>
                </a:lnTo>
                <a:lnTo>
                  <a:pt x="518" y="407"/>
                </a:lnTo>
                <a:lnTo>
                  <a:pt x="483" y="443"/>
                </a:lnTo>
                <a:lnTo>
                  <a:pt x="458" y="454"/>
                </a:lnTo>
                <a:lnTo>
                  <a:pt x="465" y="463"/>
                </a:lnTo>
                <a:lnTo>
                  <a:pt x="468" y="479"/>
                </a:lnTo>
                <a:lnTo>
                  <a:pt x="466" y="495"/>
                </a:lnTo>
                <a:lnTo>
                  <a:pt x="472" y="508"/>
                </a:lnTo>
                <a:lnTo>
                  <a:pt x="481" y="515"/>
                </a:lnTo>
                <a:lnTo>
                  <a:pt x="472" y="518"/>
                </a:lnTo>
                <a:lnTo>
                  <a:pt x="469" y="522"/>
                </a:lnTo>
                <a:lnTo>
                  <a:pt x="478" y="537"/>
                </a:lnTo>
                <a:lnTo>
                  <a:pt x="489" y="561"/>
                </a:lnTo>
                <a:lnTo>
                  <a:pt x="485" y="575"/>
                </a:lnTo>
                <a:lnTo>
                  <a:pt x="491" y="577"/>
                </a:lnTo>
                <a:lnTo>
                  <a:pt x="496" y="577"/>
                </a:lnTo>
                <a:lnTo>
                  <a:pt x="489" y="586"/>
                </a:lnTo>
                <a:lnTo>
                  <a:pt x="491" y="597"/>
                </a:lnTo>
                <a:lnTo>
                  <a:pt x="499" y="597"/>
                </a:lnTo>
                <a:lnTo>
                  <a:pt x="506" y="597"/>
                </a:lnTo>
                <a:lnTo>
                  <a:pt x="534" y="633"/>
                </a:lnTo>
                <a:lnTo>
                  <a:pt x="593" y="688"/>
                </a:lnTo>
                <a:lnTo>
                  <a:pt x="630" y="722"/>
                </a:lnTo>
                <a:lnTo>
                  <a:pt x="651" y="727"/>
                </a:lnTo>
                <a:lnTo>
                  <a:pt x="687" y="745"/>
                </a:lnTo>
                <a:lnTo>
                  <a:pt x="707" y="750"/>
                </a:lnTo>
                <a:lnTo>
                  <a:pt x="708" y="760"/>
                </a:lnTo>
                <a:lnTo>
                  <a:pt x="725" y="773"/>
                </a:lnTo>
                <a:lnTo>
                  <a:pt x="727" y="783"/>
                </a:lnTo>
                <a:lnTo>
                  <a:pt x="735" y="778"/>
                </a:lnTo>
                <a:lnTo>
                  <a:pt x="740" y="783"/>
                </a:lnTo>
                <a:lnTo>
                  <a:pt x="731" y="787"/>
                </a:lnTo>
                <a:lnTo>
                  <a:pt x="731" y="793"/>
                </a:lnTo>
                <a:lnTo>
                  <a:pt x="738" y="790"/>
                </a:lnTo>
                <a:lnTo>
                  <a:pt x="741" y="801"/>
                </a:lnTo>
                <a:lnTo>
                  <a:pt x="743" y="804"/>
                </a:lnTo>
                <a:lnTo>
                  <a:pt x="756" y="816"/>
                </a:lnTo>
                <a:lnTo>
                  <a:pt x="790" y="837"/>
                </a:lnTo>
                <a:lnTo>
                  <a:pt x="803" y="852"/>
                </a:lnTo>
                <a:lnTo>
                  <a:pt x="793" y="858"/>
                </a:lnTo>
                <a:lnTo>
                  <a:pt x="769" y="862"/>
                </a:lnTo>
                <a:lnTo>
                  <a:pt x="744" y="862"/>
                </a:lnTo>
                <a:lnTo>
                  <a:pt x="723" y="866"/>
                </a:lnTo>
                <a:lnTo>
                  <a:pt x="714" y="875"/>
                </a:lnTo>
                <a:lnTo>
                  <a:pt x="704" y="873"/>
                </a:lnTo>
                <a:lnTo>
                  <a:pt x="684" y="871"/>
                </a:lnTo>
                <a:lnTo>
                  <a:pt x="675" y="863"/>
                </a:lnTo>
                <a:lnTo>
                  <a:pt x="682" y="859"/>
                </a:lnTo>
                <a:lnTo>
                  <a:pt x="689" y="850"/>
                </a:lnTo>
                <a:lnTo>
                  <a:pt x="688" y="845"/>
                </a:lnTo>
                <a:lnTo>
                  <a:pt x="671" y="843"/>
                </a:lnTo>
                <a:lnTo>
                  <a:pt x="632" y="846"/>
                </a:lnTo>
                <a:lnTo>
                  <a:pt x="610" y="853"/>
                </a:lnTo>
                <a:lnTo>
                  <a:pt x="604" y="846"/>
                </a:lnTo>
                <a:lnTo>
                  <a:pt x="587" y="845"/>
                </a:lnTo>
                <a:lnTo>
                  <a:pt x="557" y="855"/>
                </a:lnTo>
                <a:lnTo>
                  <a:pt x="537" y="859"/>
                </a:lnTo>
                <a:lnTo>
                  <a:pt x="538" y="853"/>
                </a:lnTo>
                <a:lnTo>
                  <a:pt x="537" y="846"/>
                </a:lnTo>
                <a:lnTo>
                  <a:pt x="514" y="859"/>
                </a:lnTo>
                <a:lnTo>
                  <a:pt x="459" y="879"/>
                </a:lnTo>
                <a:lnTo>
                  <a:pt x="432" y="885"/>
                </a:lnTo>
                <a:lnTo>
                  <a:pt x="420" y="878"/>
                </a:lnTo>
                <a:lnTo>
                  <a:pt x="391" y="878"/>
                </a:lnTo>
                <a:lnTo>
                  <a:pt x="360" y="884"/>
                </a:lnTo>
                <a:lnTo>
                  <a:pt x="334" y="882"/>
                </a:lnTo>
                <a:lnTo>
                  <a:pt x="325" y="873"/>
                </a:lnTo>
                <a:lnTo>
                  <a:pt x="314" y="878"/>
                </a:lnTo>
                <a:lnTo>
                  <a:pt x="290" y="882"/>
                </a:lnTo>
                <a:lnTo>
                  <a:pt x="282" y="878"/>
                </a:lnTo>
                <a:lnTo>
                  <a:pt x="282" y="858"/>
                </a:lnTo>
                <a:lnTo>
                  <a:pt x="272" y="835"/>
                </a:lnTo>
                <a:lnTo>
                  <a:pt x="259" y="830"/>
                </a:lnTo>
                <a:lnTo>
                  <a:pt x="229" y="837"/>
                </a:lnTo>
                <a:lnTo>
                  <a:pt x="214" y="837"/>
                </a:lnTo>
                <a:lnTo>
                  <a:pt x="216" y="846"/>
                </a:lnTo>
                <a:lnTo>
                  <a:pt x="203" y="863"/>
                </a:lnTo>
                <a:lnTo>
                  <a:pt x="191" y="865"/>
                </a:lnTo>
                <a:lnTo>
                  <a:pt x="194" y="856"/>
                </a:lnTo>
                <a:lnTo>
                  <a:pt x="197" y="848"/>
                </a:lnTo>
                <a:lnTo>
                  <a:pt x="174" y="833"/>
                </a:lnTo>
                <a:lnTo>
                  <a:pt x="154" y="817"/>
                </a:lnTo>
                <a:lnTo>
                  <a:pt x="146" y="823"/>
                </a:lnTo>
                <a:lnTo>
                  <a:pt x="129" y="832"/>
                </a:lnTo>
                <a:lnTo>
                  <a:pt x="122" y="826"/>
                </a:lnTo>
                <a:lnTo>
                  <a:pt x="126" y="825"/>
                </a:lnTo>
                <a:lnTo>
                  <a:pt x="136" y="822"/>
                </a:lnTo>
                <a:lnTo>
                  <a:pt x="136" y="817"/>
                </a:lnTo>
                <a:lnTo>
                  <a:pt x="125" y="819"/>
                </a:lnTo>
                <a:lnTo>
                  <a:pt x="113" y="819"/>
                </a:lnTo>
                <a:lnTo>
                  <a:pt x="116" y="825"/>
                </a:lnTo>
                <a:lnTo>
                  <a:pt x="113" y="829"/>
                </a:lnTo>
                <a:lnTo>
                  <a:pt x="102" y="829"/>
                </a:lnTo>
                <a:lnTo>
                  <a:pt x="95" y="830"/>
                </a:lnTo>
                <a:lnTo>
                  <a:pt x="93" y="836"/>
                </a:lnTo>
                <a:lnTo>
                  <a:pt x="102" y="846"/>
                </a:lnTo>
                <a:lnTo>
                  <a:pt x="102" y="853"/>
                </a:lnTo>
                <a:lnTo>
                  <a:pt x="87" y="861"/>
                </a:lnTo>
                <a:lnTo>
                  <a:pt x="56" y="865"/>
                </a:lnTo>
                <a:lnTo>
                  <a:pt x="25" y="868"/>
                </a:lnTo>
                <a:lnTo>
                  <a:pt x="4" y="878"/>
                </a:lnTo>
                <a:lnTo>
                  <a:pt x="0" y="891"/>
                </a:lnTo>
                <a:lnTo>
                  <a:pt x="10" y="888"/>
                </a:lnTo>
                <a:lnTo>
                  <a:pt x="21" y="879"/>
                </a:lnTo>
                <a:lnTo>
                  <a:pt x="72" y="885"/>
                </a:lnTo>
                <a:lnTo>
                  <a:pt x="125" y="882"/>
                </a:lnTo>
                <a:lnTo>
                  <a:pt x="125" y="888"/>
                </a:lnTo>
                <a:lnTo>
                  <a:pt x="128" y="894"/>
                </a:lnTo>
                <a:lnTo>
                  <a:pt x="138" y="882"/>
                </a:lnTo>
                <a:lnTo>
                  <a:pt x="149" y="871"/>
                </a:lnTo>
                <a:lnTo>
                  <a:pt x="155" y="872"/>
                </a:lnTo>
                <a:lnTo>
                  <a:pt x="167" y="871"/>
                </a:lnTo>
                <a:lnTo>
                  <a:pt x="175" y="865"/>
                </a:lnTo>
                <a:lnTo>
                  <a:pt x="174" y="871"/>
                </a:lnTo>
                <a:lnTo>
                  <a:pt x="178" y="875"/>
                </a:lnTo>
                <a:lnTo>
                  <a:pt x="190" y="875"/>
                </a:lnTo>
                <a:lnTo>
                  <a:pt x="195" y="879"/>
                </a:lnTo>
                <a:lnTo>
                  <a:pt x="191" y="885"/>
                </a:lnTo>
                <a:lnTo>
                  <a:pt x="194" y="892"/>
                </a:lnTo>
                <a:lnTo>
                  <a:pt x="200" y="898"/>
                </a:lnTo>
                <a:lnTo>
                  <a:pt x="197" y="904"/>
                </a:lnTo>
                <a:lnTo>
                  <a:pt x="191" y="909"/>
                </a:lnTo>
                <a:lnTo>
                  <a:pt x="144" y="925"/>
                </a:lnTo>
                <a:lnTo>
                  <a:pt x="93" y="953"/>
                </a:lnTo>
                <a:lnTo>
                  <a:pt x="110" y="956"/>
                </a:lnTo>
                <a:lnTo>
                  <a:pt x="151" y="945"/>
                </a:lnTo>
                <a:lnTo>
                  <a:pt x="171" y="941"/>
                </a:lnTo>
                <a:lnTo>
                  <a:pt x="180" y="957"/>
                </a:lnTo>
                <a:lnTo>
                  <a:pt x="204" y="969"/>
                </a:lnTo>
                <a:lnTo>
                  <a:pt x="221" y="971"/>
                </a:lnTo>
                <a:lnTo>
                  <a:pt x="227" y="969"/>
                </a:lnTo>
                <a:lnTo>
                  <a:pt x="224" y="961"/>
                </a:lnTo>
                <a:lnTo>
                  <a:pt x="230" y="960"/>
                </a:lnTo>
                <a:lnTo>
                  <a:pt x="249" y="971"/>
                </a:lnTo>
                <a:lnTo>
                  <a:pt x="280" y="989"/>
                </a:lnTo>
                <a:lnTo>
                  <a:pt x="298" y="1004"/>
                </a:lnTo>
                <a:lnTo>
                  <a:pt x="303" y="1016"/>
                </a:lnTo>
                <a:lnTo>
                  <a:pt x="292" y="1023"/>
                </a:lnTo>
                <a:lnTo>
                  <a:pt x="280" y="1040"/>
                </a:lnTo>
                <a:lnTo>
                  <a:pt x="273" y="1058"/>
                </a:lnTo>
                <a:lnTo>
                  <a:pt x="262" y="1075"/>
                </a:lnTo>
                <a:lnTo>
                  <a:pt x="250" y="1082"/>
                </a:lnTo>
                <a:lnTo>
                  <a:pt x="253" y="1098"/>
                </a:lnTo>
                <a:lnTo>
                  <a:pt x="252" y="1112"/>
                </a:lnTo>
                <a:lnTo>
                  <a:pt x="257" y="1117"/>
                </a:lnTo>
                <a:lnTo>
                  <a:pt x="266" y="1117"/>
                </a:lnTo>
                <a:lnTo>
                  <a:pt x="266" y="1128"/>
                </a:lnTo>
                <a:lnTo>
                  <a:pt x="260" y="1138"/>
                </a:lnTo>
                <a:lnTo>
                  <a:pt x="266" y="1150"/>
                </a:lnTo>
                <a:lnTo>
                  <a:pt x="279" y="1159"/>
                </a:lnTo>
                <a:lnTo>
                  <a:pt x="296" y="1159"/>
                </a:lnTo>
                <a:lnTo>
                  <a:pt x="311" y="1163"/>
                </a:lnTo>
                <a:lnTo>
                  <a:pt x="318" y="1170"/>
                </a:lnTo>
                <a:lnTo>
                  <a:pt x="302" y="1184"/>
                </a:lnTo>
                <a:lnTo>
                  <a:pt x="266" y="1215"/>
                </a:lnTo>
                <a:lnTo>
                  <a:pt x="256" y="1231"/>
                </a:lnTo>
                <a:lnTo>
                  <a:pt x="265" y="1229"/>
                </a:lnTo>
                <a:lnTo>
                  <a:pt x="279" y="1242"/>
                </a:lnTo>
                <a:lnTo>
                  <a:pt x="277" y="1251"/>
                </a:lnTo>
                <a:lnTo>
                  <a:pt x="290" y="1252"/>
                </a:lnTo>
                <a:lnTo>
                  <a:pt x="316" y="1264"/>
                </a:lnTo>
                <a:lnTo>
                  <a:pt x="329" y="1265"/>
                </a:lnTo>
                <a:lnTo>
                  <a:pt x="337" y="1244"/>
                </a:lnTo>
                <a:lnTo>
                  <a:pt x="337" y="1213"/>
                </a:lnTo>
                <a:lnTo>
                  <a:pt x="342" y="1192"/>
                </a:lnTo>
                <a:lnTo>
                  <a:pt x="350" y="1180"/>
                </a:lnTo>
                <a:lnTo>
                  <a:pt x="365" y="1189"/>
                </a:lnTo>
                <a:lnTo>
                  <a:pt x="404" y="1186"/>
                </a:lnTo>
                <a:lnTo>
                  <a:pt x="463" y="1164"/>
                </a:lnTo>
                <a:lnTo>
                  <a:pt x="489" y="1154"/>
                </a:lnTo>
                <a:lnTo>
                  <a:pt x="483" y="1156"/>
                </a:lnTo>
                <a:lnTo>
                  <a:pt x="479" y="1150"/>
                </a:lnTo>
                <a:lnTo>
                  <a:pt x="495" y="1141"/>
                </a:lnTo>
                <a:lnTo>
                  <a:pt x="508" y="1141"/>
                </a:lnTo>
                <a:lnTo>
                  <a:pt x="506" y="1136"/>
                </a:lnTo>
                <a:lnTo>
                  <a:pt x="517" y="1127"/>
                </a:lnTo>
                <a:lnTo>
                  <a:pt x="518" y="1123"/>
                </a:lnTo>
                <a:lnTo>
                  <a:pt x="511" y="1123"/>
                </a:lnTo>
                <a:lnTo>
                  <a:pt x="505" y="1117"/>
                </a:lnTo>
                <a:lnTo>
                  <a:pt x="532" y="1101"/>
                </a:lnTo>
                <a:lnTo>
                  <a:pt x="574" y="1064"/>
                </a:lnTo>
                <a:lnTo>
                  <a:pt x="602" y="1045"/>
                </a:lnTo>
                <a:lnTo>
                  <a:pt x="600" y="1039"/>
                </a:lnTo>
                <a:lnTo>
                  <a:pt x="602" y="1036"/>
                </a:lnTo>
                <a:lnTo>
                  <a:pt x="642" y="1016"/>
                </a:lnTo>
                <a:lnTo>
                  <a:pt x="707" y="974"/>
                </a:lnTo>
                <a:lnTo>
                  <a:pt x="744" y="953"/>
                </a:lnTo>
                <a:lnTo>
                  <a:pt x="741" y="948"/>
                </a:lnTo>
                <a:lnTo>
                  <a:pt x="743" y="944"/>
                </a:lnTo>
                <a:lnTo>
                  <a:pt x="763" y="941"/>
                </a:lnTo>
                <a:lnTo>
                  <a:pt x="779" y="935"/>
                </a:lnTo>
                <a:lnTo>
                  <a:pt x="774" y="935"/>
                </a:lnTo>
                <a:lnTo>
                  <a:pt x="773" y="931"/>
                </a:lnTo>
                <a:lnTo>
                  <a:pt x="807" y="920"/>
                </a:lnTo>
                <a:lnTo>
                  <a:pt x="856" y="904"/>
                </a:lnTo>
                <a:lnTo>
                  <a:pt x="882" y="908"/>
                </a:lnTo>
                <a:lnTo>
                  <a:pt x="892" y="920"/>
                </a:lnTo>
                <a:lnTo>
                  <a:pt x="890" y="920"/>
                </a:lnTo>
                <a:lnTo>
                  <a:pt x="885" y="921"/>
                </a:lnTo>
                <a:lnTo>
                  <a:pt x="885" y="925"/>
                </a:lnTo>
                <a:lnTo>
                  <a:pt x="894" y="927"/>
                </a:lnTo>
                <a:lnTo>
                  <a:pt x="908" y="935"/>
                </a:lnTo>
                <a:lnTo>
                  <a:pt x="908" y="945"/>
                </a:lnTo>
                <a:lnTo>
                  <a:pt x="918" y="941"/>
                </a:lnTo>
                <a:lnTo>
                  <a:pt x="933" y="953"/>
                </a:lnTo>
                <a:lnTo>
                  <a:pt x="931" y="961"/>
                </a:lnTo>
                <a:lnTo>
                  <a:pt x="936" y="964"/>
                </a:lnTo>
                <a:lnTo>
                  <a:pt x="939" y="971"/>
                </a:lnTo>
                <a:lnTo>
                  <a:pt x="947" y="970"/>
                </a:lnTo>
                <a:lnTo>
                  <a:pt x="949" y="964"/>
                </a:lnTo>
                <a:lnTo>
                  <a:pt x="950" y="969"/>
                </a:lnTo>
                <a:lnTo>
                  <a:pt x="954" y="971"/>
                </a:lnTo>
                <a:lnTo>
                  <a:pt x="947" y="974"/>
                </a:lnTo>
                <a:lnTo>
                  <a:pt x="947" y="980"/>
                </a:lnTo>
                <a:lnTo>
                  <a:pt x="953" y="977"/>
                </a:lnTo>
                <a:lnTo>
                  <a:pt x="959" y="979"/>
                </a:lnTo>
                <a:lnTo>
                  <a:pt x="960" y="990"/>
                </a:lnTo>
                <a:lnTo>
                  <a:pt x="966" y="994"/>
                </a:lnTo>
                <a:lnTo>
                  <a:pt x="970" y="990"/>
                </a:lnTo>
                <a:lnTo>
                  <a:pt x="973" y="977"/>
                </a:lnTo>
                <a:lnTo>
                  <a:pt x="982" y="974"/>
                </a:lnTo>
                <a:lnTo>
                  <a:pt x="982" y="983"/>
                </a:lnTo>
                <a:lnTo>
                  <a:pt x="989" y="993"/>
                </a:lnTo>
                <a:lnTo>
                  <a:pt x="982" y="992"/>
                </a:lnTo>
                <a:lnTo>
                  <a:pt x="977" y="997"/>
                </a:lnTo>
                <a:lnTo>
                  <a:pt x="985" y="1000"/>
                </a:lnTo>
                <a:lnTo>
                  <a:pt x="990" y="1007"/>
                </a:lnTo>
                <a:lnTo>
                  <a:pt x="998" y="1004"/>
                </a:lnTo>
                <a:lnTo>
                  <a:pt x="1000" y="1002"/>
                </a:lnTo>
                <a:lnTo>
                  <a:pt x="999" y="1004"/>
                </a:lnTo>
                <a:lnTo>
                  <a:pt x="1002" y="1006"/>
                </a:lnTo>
                <a:lnTo>
                  <a:pt x="1008" y="1004"/>
                </a:lnTo>
                <a:lnTo>
                  <a:pt x="1013" y="1007"/>
                </a:lnTo>
                <a:lnTo>
                  <a:pt x="1013" y="1012"/>
                </a:lnTo>
                <a:lnTo>
                  <a:pt x="999" y="1012"/>
                </a:lnTo>
                <a:lnTo>
                  <a:pt x="975" y="1023"/>
                </a:lnTo>
                <a:lnTo>
                  <a:pt x="963" y="1032"/>
                </a:lnTo>
                <a:lnTo>
                  <a:pt x="952" y="1025"/>
                </a:lnTo>
                <a:lnTo>
                  <a:pt x="920" y="1026"/>
                </a:lnTo>
                <a:lnTo>
                  <a:pt x="907" y="1019"/>
                </a:lnTo>
                <a:lnTo>
                  <a:pt x="911" y="1015"/>
                </a:lnTo>
                <a:lnTo>
                  <a:pt x="913" y="1010"/>
                </a:lnTo>
                <a:lnTo>
                  <a:pt x="904" y="1007"/>
                </a:lnTo>
                <a:lnTo>
                  <a:pt x="897" y="1000"/>
                </a:lnTo>
                <a:lnTo>
                  <a:pt x="887" y="1004"/>
                </a:lnTo>
                <a:lnTo>
                  <a:pt x="868" y="999"/>
                </a:lnTo>
                <a:lnTo>
                  <a:pt x="849" y="987"/>
                </a:lnTo>
                <a:lnTo>
                  <a:pt x="828" y="980"/>
                </a:lnTo>
                <a:lnTo>
                  <a:pt x="816" y="983"/>
                </a:lnTo>
                <a:lnTo>
                  <a:pt x="818" y="993"/>
                </a:lnTo>
                <a:lnTo>
                  <a:pt x="803" y="1003"/>
                </a:lnTo>
                <a:lnTo>
                  <a:pt x="793" y="1004"/>
                </a:lnTo>
                <a:lnTo>
                  <a:pt x="796" y="1013"/>
                </a:lnTo>
                <a:lnTo>
                  <a:pt x="786" y="1019"/>
                </a:lnTo>
                <a:lnTo>
                  <a:pt x="777" y="1020"/>
                </a:lnTo>
                <a:lnTo>
                  <a:pt x="782" y="1028"/>
                </a:lnTo>
                <a:lnTo>
                  <a:pt x="782" y="1042"/>
                </a:lnTo>
                <a:lnTo>
                  <a:pt x="779" y="1055"/>
                </a:lnTo>
                <a:lnTo>
                  <a:pt x="779" y="1068"/>
                </a:lnTo>
                <a:lnTo>
                  <a:pt x="784" y="1074"/>
                </a:lnTo>
                <a:lnTo>
                  <a:pt x="780" y="1072"/>
                </a:lnTo>
                <a:lnTo>
                  <a:pt x="774" y="1076"/>
                </a:lnTo>
                <a:lnTo>
                  <a:pt x="774" y="1081"/>
                </a:lnTo>
                <a:lnTo>
                  <a:pt x="779" y="1081"/>
                </a:lnTo>
                <a:lnTo>
                  <a:pt x="787" y="1079"/>
                </a:lnTo>
                <a:lnTo>
                  <a:pt x="789" y="1084"/>
                </a:lnTo>
                <a:lnTo>
                  <a:pt x="786" y="1088"/>
                </a:lnTo>
                <a:lnTo>
                  <a:pt x="779" y="1091"/>
                </a:lnTo>
                <a:lnTo>
                  <a:pt x="784" y="1100"/>
                </a:lnTo>
                <a:lnTo>
                  <a:pt x="799" y="1108"/>
                </a:lnTo>
                <a:lnTo>
                  <a:pt x="825" y="1111"/>
                </a:lnTo>
                <a:lnTo>
                  <a:pt x="839" y="1118"/>
                </a:lnTo>
                <a:lnTo>
                  <a:pt x="826" y="1128"/>
                </a:lnTo>
                <a:lnTo>
                  <a:pt x="800" y="1134"/>
                </a:lnTo>
                <a:lnTo>
                  <a:pt x="776" y="1134"/>
                </a:lnTo>
                <a:lnTo>
                  <a:pt x="751" y="1136"/>
                </a:lnTo>
                <a:lnTo>
                  <a:pt x="740" y="1143"/>
                </a:lnTo>
                <a:lnTo>
                  <a:pt x="735" y="1133"/>
                </a:lnTo>
                <a:lnTo>
                  <a:pt x="724" y="1136"/>
                </a:lnTo>
                <a:lnTo>
                  <a:pt x="712" y="1150"/>
                </a:lnTo>
                <a:lnTo>
                  <a:pt x="710" y="1167"/>
                </a:lnTo>
                <a:lnTo>
                  <a:pt x="701" y="1183"/>
                </a:lnTo>
                <a:lnTo>
                  <a:pt x="692" y="1187"/>
                </a:lnTo>
                <a:lnTo>
                  <a:pt x="687" y="1203"/>
                </a:lnTo>
                <a:lnTo>
                  <a:pt x="669" y="1232"/>
                </a:lnTo>
                <a:lnTo>
                  <a:pt x="656" y="1246"/>
                </a:lnTo>
                <a:lnTo>
                  <a:pt x="652" y="1255"/>
                </a:lnTo>
                <a:lnTo>
                  <a:pt x="646" y="1269"/>
                </a:lnTo>
                <a:lnTo>
                  <a:pt x="635" y="1278"/>
                </a:lnTo>
                <a:lnTo>
                  <a:pt x="636" y="1295"/>
                </a:lnTo>
                <a:lnTo>
                  <a:pt x="663" y="1323"/>
                </a:lnTo>
                <a:lnTo>
                  <a:pt x="672" y="1339"/>
                </a:lnTo>
                <a:lnTo>
                  <a:pt x="691" y="1344"/>
                </a:lnTo>
                <a:lnTo>
                  <a:pt x="710" y="1357"/>
                </a:lnTo>
                <a:lnTo>
                  <a:pt x="704" y="1362"/>
                </a:lnTo>
                <a:lnTo>
                  <a:pt x="707" y="1366"/>
                </a:lnTo>
                <a:lnTo>
                  <a:pt x="711" y="1367"/>
                </a:lnTo>
                <a:lnTo>
                  <a:pt x="701" y="1372"/>
                </a:lnTo>
                <a:lnTo>
                  <a:pt x="705" y="1382"/>
                </a:lnTo>
                <a:lnTo>
                  <a:pt x="708" y="1393"/>
                </a:lnTo>
                <a:lnTo>
                  <a:pt x="717" y="1396"/>
                </a:lnTo>
                <a:lnTo>
                  <a:pt x="724" y="1389"/>
                </a:lnTo>
                <a:lnTo>
                  <a:pt x="740" y="1383"/>
                </a:lnTo>
                <a:lnTo>
                  <a:pt x="766" y="1385"/>
                </a:lnTo>
                <a:lnTo>
                  <a:pt x="782" y="1396"/>
                </a:lnTo>
                <a:lnTo>
                  <a:pt x="782" y="1400"/>
                </a:lnTo>
                <a:lnTo>
                  <a:pt x="777" y="1405"/>
                </a:lnTo>
                <a:lnTo>
                  <a:pt x="782" y="1411"/>
                </a:lnTo>
                <a:lnTo>
                  <a:pt x="793" y="1411"/>
                </a:lnTo>
                <a:lnTo>
                  <a:pt x="796" y="1415"/>
                </a:lnTo>
                <a:lnTo>
                  <a:pt x="784" y="1415"/>
                </a:lnTo>
                <a:lnTo>
                  <a:pt x="763" y="1402"/>
                </a:lnTo>
                <a:lnTo>
                  <a:pt x="751" y="1402"/>
                </a:lnTo>
                <a:lnTo>
                  <a:pt x="753" y="1409"/>
                </a:lnTo>
                <a:lnTo>
                  <a:pt x="754" y="1415"/>
                </a:lnTo>
                <a:lnTo>
                  <a:pt x="759" y="1412"/>
                </a:lnTo>
                <a:lnTo>
                  <a:pt x="763" y="1409"/>
                </a:lnTo>
                <a:lnTo>
                  <a:pt x="766" y="1415"/>
                </a:lnTo>
                <a:lnTo>
                  <a:pt x="774" y="1422"/>
                </a:lnTo>
                <a:lnTo>
                  <a:pt x="784" y="1419"/>
                </a:lnTo>
                <a:lnTo>
                  <a:pt x="797" y="1421"/>
                </a:lnTo>
                <a:lnTo>
                  <a:pt x="797" y="1416"/>
                </a:lnTo>
                <a:lnTo>
                  <a:pt x="807" y="1409"/>
                </a:lnTo>
                <a:lnTo>
                  <a:pt x="812" y="1411"/>
                </a:lnTo>
                <a:lnTo>
                  <a:pt x="805" y="1415"/>
                </a:lnTo>
                <a:lnTo>
                  <a:pt x="812" y="1419"/>
                </a:lnTo>
                <a:lnTo>
                  <a:pt x="809" y="1425"/>
                </a:lnTo>
                <a:lnTo>
                  <a:pt x="835" y="1422"/>
                </a:lnTo>
                <a:lnTo>
                  <a:pt x="851" y="1418"/>
                </a:lnTo>
                <a:lnTo>
                  <a:pt x="846" y="1423"/>
                </a:lnTo>
                <a:lnTo>
                  <a:pt x="843" y="1436"/>
                </a:lnTo>
                <a:lnTo>
                  <a:pt x="846" y="1445"/>
                </a:lnTo>
                <a:lnTo>
                  <a:pt x="852" y="1445"/>
                </a:lnTo>
                <a:lnTo>
                  <a:pt x="856" y="1449"/>
                </a:lnTo>
                <a:lnTo>
                  <a:pt x="880" y="1448"/>
                </a:lnTo>
                <a:lnTo>
                  <a:pt x="923" y="1458"/>
                </a:lnTo>
                <a:lnTo>
                  <a:pt x="949" y="1454"/>
                </a:lnTo>
                <a:lnTo>
                  <a:pt x="943" y="1465"/>
                </a:lnTo>
                <a:lnTo>
                  <a:pt x="916" y="1478"/>
                </a:lnTo>
                <a:lnTo>
                  <a:pt x="901" y="1487"/>
                </a:lnTo>
                <a:lnTo>
                  <a:pt x="898" y="1501"/>
                </a:lnTo>
                <a:lnTo>
                  <a:pt x="904" y="1517"/>
                </a:lnTo>
                <a:lnTo>
                  <a:pt x="923" y="1510"/>
                </a:lnTo>
                <a:lnTo>
                  <a:pt x="956" y="1504"/>
                </a:lnTo>
                <a:lnTo>
                  <a:pt x="976" y="1495"/>
                </a:lnTo>
                <a:lnTo>
                  <a:pt x="985" y="1485"/>
                </a:lnTo>
                <a:lnTo>
                  <a:pt x="993" y="1488"/>
                </a:lnTo>
                <a:lnTo>
                  <a:pt x="1011" y="1481"/>
                </a:lnTo>
                <a:lnTo>
                  <a:pt x="1039" y="1461"/>
                </a:lnTo>
                <a:lnTo>
                  <a:pt x="1061" y="1454"/>
                </a:lnTo>
                <a:lnTo>
                  <a:pt x="1071" y="1451"/>
                </a:lnTo>
                <a:lnTo>
                  <a:pt x="1094" y="1435"/>
                </a:lnTo>
                <a:lnTo>
                  <a:pt x="1097" y="1422"/>
                </a:lnTo>
                <a:lnTo>
                  <a:pt x="1146" y="1402"/>
                </a:lnTo>
                <a:lnTo>
                  <a:pt x="1205" y="1376"/>
                </a:lnTo>
                <a:lnTo>
                  <a:pt x="1208" y="1382"/>
                </a:lnTo>
                <a:lnTo>
                  <a:pt x="1206" y="1389"/>
                </a:lnTo>
                <a:lnTo>
                  <a:pt x="1211" y="1387"/>
                </a:lnTo>
                <a:lnTo>
                  <a:pt x="1221" y="1376"/>
                </a:lnTo>
                <a:lnTo>
                  <a:pt x="1250" y="1364"/>
                </a:lnTo>
                <a:lnTo>
                  <a:pt x="1260" y="1357"/>
                </a:lnTo>
                <a:lnTo>
                  <a:pt x="1199" y="1369"/>
                </a:lnTo>
                <a:lnTo>
                  <a:pt x="1140" y="1386"/>
                </a:lnTo>
                <a:lnTo>
                  <a:pt x="1136" y="1382"/>
                </a:lnTo>
                <a:lnTo>
                  <a:pt x="1133" y="1379"/>
                </a:lnTo>
                <a:lnTo>
                  <a:pt x="1143" y="1376"/>
                </a:lnTo>
                <a:lnTo>
                  <a:pt x="1160" y="1362"/>
                </a:lnTo>
                <a:lnTo>
                  <a:pt x="1173" y="1346"/>
                </a:lnTo>
                <a:lnTo>
                  <a:pt x="1182" y="1341"/>
                </a:lnTo>
                <a:lnTo>
                  <a:pt x="1183" y="1347"/>
                </a:lnTo>
                <a:lnTo>
                  <a:pt x="1192" y="1347"/>
                </a:lnTo>
                <a:lnTo>
                  <a:pt x="1206" y="1346"/>
                </a:lnTo>
                <a:lnTo>
                  <a:pt x="1208" y="1337"/>
                </a:lnTo>
                <a:lnTo>
                  <a:pt x="1215" y="1331"/>
                </a:lnTo>
                <a:lnTo>
                  <a:pt x="1235" y="1333"/>
                </a:lnTo>
                <a:lnTo>
                  <a:pt x="1247" y="1331"/>
                </a:lnTo>
                <a:lnTo>
                  <a:pt x="1247" y="1327"/>
                </a:lnTo>
                <a:lnTo>
                  <a:pt x="1253" y="1323"/>
                </a:lnTo>
                <a:lnTo>
                  <a:pt x="1251" y="1317"/>
                </a:lnTo>
                <a:lnTo>
                  <a:pt x="1244" y="1311"/>
                </a:lnTo>
                <a:lnTo>
                  <a:pt x="1237" y="1304"/>
                </a:lnTo>
                <a:lnTo>
                  <a:pt x="1241" y="1295"/>
                </a:lnTo>
                <a:lnTo>
                  <a:pt x="1251" y="1288"/>
                </a:lnTo>
                <a:lnTo>
                  <a:pt x="1273" y="1284"/>
                </a:lnTo>
                <a:lnTo>
                  <a:pt x="1289" y="1280"/>
                </a:lnTo>
                <a:lnTo>
                  <a:pt x="1293" y="1284"/>
                </a:lnTo>
                <a:lnTo>
                  <a:pt x="1291" y="1288"/>
                </a:lnTo>
                <a:lnTo>
                  <a:pt x="1297" y="1284"/>
                </a:lnTo>
                <a:lnTo>
                  <a:pt x="1312" y="1280"/>
                </a:lnTo>
                <a:lnTo>
                  <a:pt x="1316" y="1288"/>
                </a:lnTo>
                <a:lnTo>
                  <a:pt x="1307" y="1292"/>
                </a:lnTo>
                <a:lnTo>
                  <a:pt x="1301" y="1288"/>
                </a:lnTo>
                <a:lnTo>
                  <a:pt x="1301" y="1295"/>
                </a:lnTo>
                <a:lnTo>
                  <a:pt x="1309" y="1304"/>
                </a:lnTo>
                <a:lnTo>
                  <a:pt x="1314" y="1305"/>
                </a:lnTo>
                <a:lnTo>
                  <a:pt x="1312" y="1320"/>
                </a:lnTo>
                <a:lnTo>
                  <a:pt x="1303" y="1333"/>
                </a:lnTo>
                <a:lnTo>
                  <a:pt x="1310" y="1331"/>
                </a:lnTo>
                <a:lnTo>
                  <a:pt x="1314" y="1336"/>
                </a:lnTo>
                <a:lnTo>
                  <a:pt x="1312" y="1343"/>
                </a:lnTo>
                <a:lnTo>
                  <a:pt x="1309" y="1351"/>
                </a:lnTo>
                <a:lnTo>
                  <a:pt x="1316" y="1349"/>
                </a:lnTo>
                <a:lnTo>
                  <a:pt x="1333" y="1347"/>
                </a:lnTo>
                <a:lnTo>
                  <a:pt x="1342" y="1349"/>
                </a:lnTo>
                <a:lnTo>
                  <a:pt x="1342" y="1340"/>
                </a:lnTo>
                <a:lnTo>
                  <a:pt x="1355" y="1336"/>
                </a:lnTo>
                <a:lnTo>
                  <a:pt x="1359" y="1336"/>
                </a:lnTo>
                <a:lnTo>
                  <a:pt x="1358" y="1341"/>
                </a:lnTo>
                <a:lnTo>
                  <a:pt x="1350" y="1346"/>
                </a:lnTo>
                <a:lnTo>
                  <a:pt x="1345" y="1346"/>
                </a:lnTo>
                <a:lnTo>
                  <a:pt x="1346" y="1351"/>
                </a:lnTo>
                <a:lnTo>
                  <a:pt x="1339" y="1356"/>
                </a:lnTo>
                <a:lnTo>
                  <a:pt x="1340" y="1362"/>
                </a:lnTo>
                <a:lnTo>
                  <a:pt x="1349" y="1357"/>
                </a:lnTo>
                <a:lnTo>
                  <a:pt x="1368" y="1339"/>
                </a:lnTo>
                <a:lnTo>
                  <a:pt x="1381" y="1337"/>
                </a:lnTo>
                <a:lnTo>
                  <a:pt x="1388" y="1343"/>
                </a:lnTo>
                <a:lnTo>
                  <a:pt x="1373" y="1346"/>
                </a:lnTo>
                <a:lnTo>
                  <a:pt x="1361" y="1362"/>
                </a:lnTo>
                <a:lnTo>
                  <a:pt x="1353" y="1370"/>
                </a:lnTo>
                <a:lnTo>
                  <a:pt x="1355" y="1383"/>
                </a:lnTo>
                <a:lnTo>
                  <a:pt x="1363" y="1395"/>
                </a:lnTo>
                <a:lnTo>
                  <a:pt x="1385" y="1396"/>
                </a:lnTo>
                <a:lnTo>
                  <a:pt x="1399" y="1399"/>
                </a:lnTo>
                <a:lnTo>
                  <a:pt x="1417" y="1395"/>
                </a:lnTo>
                <a:lnTo>
                  <a:pt x="1456" y="1392"/>
                </a:lnTo>
                <a:lnTo>
                  <a:pt x="1469" y="1385"/>
                </a:lnTo>
                <a:lnTo>
                  <a:pt x="1461" y="1385"/>
                </a:lnTo>
                <a:lnTo>
                  <a:pt x="1444" y="1386"/>
                </a:lnTo>
                <a:lnTo>
                  <a:pt x="1438" y="1377"/>
                </a:lnTo>
                <a:lnTo>
                  <a:pt x="1441" y="1370"/>
                </a:lnTo>
                <a:lnTo>
                  <a:pt x="1453" y="1373"/>
                </a:lnTo>
                <a:lnTo>
                  <a:pt x="1454" y="1367"/>
                </a:lnTo>
                <a:lnTo>
                  <a:pt x="1447" y="1369"/>
                </a:lnTo>
                <a:lnTo>
                  <a:pt x="1437" y="1370"/>
                </a:lnTo>
                <a:lnTo>
                  <a:pt x="1433" y="1364"/>
                </a:lnTo>
                <a:lnTo>
                  <a:pt x="1434" y="1362"/>
                </a:lnTo>
                <a:lnTo>
                  <a:pt x="1435" y="1357"/>
                </a:lnTo>
                <a:lnTo>
                  <a:pt x="1444" y="1359"/>
                </a:lnTo>
                <a:lnTo>
                  <a:pt x="1458" y="1366"/>
                </a:lnTo>
                <a:lnTo>
                  <a:pt x="1460" y="1372"/>
                </a:lnTo>
                <a:lnTo>
                  <a:pt x="1460" y="1369"/>
                </a:lnTo>
                <a:lnTo>
                  <a:pt x="1467" y="1372"/>
                </a:lnTo>
                <a:lnTo>
                  <a:pt x="1467" y="1367"/>
                </a:lnTo>
                <a:lnTo>
                  <a:pt x="1463" y="1363"/>
                </a:lnTo>
                <a:lnTo>
                  <a:pt x="1458" y="1354"/>
                </a:lnTo>
                <a:lnTo>
                  <a:pt x="1450" y="1357"/>
                </a:lnTo>
                <a:lnTo>
                  <a:pt x="1437" y="1353"/>
                </a:lnTo>
                <a:lnTo>
                  <a:pt x="1434" y="1346"/>
                </a:lnTo>
                <a:lnTo>
                  <a:pt x="1446" y="1336"/>
                </a:lnTo>
                <a:lnTo>
                  <a:pt x="1469" y="1330"/>
                </a:lnTo>
                <a:lnTo>
                  <a:pt x="1477" y="1318"/>
                </a:lnTo>
                <a:lnTo>
                  <a:pt x="1482" y="1321"/>
                </a:lnTo>
                <a:lnTo>
                  <a:pt x="1496" y="1323"/>
                </a:lnTo>
                <a:lnTo>
                  <a:pt x="1500" y="1318"/>
                </a:lnTo>
                <a:lnTo>
                  <a:pt x="1494" y="1318"/>
                </a:lnTo>
                <a:lnTo>
                  <a:pt x="1493" y="1311"/>
                </a:lnTo>
                <a:lnTo>
                  <a:pt x="1543" y="1313"/>
                </a:lnTo>
                <a:lnTo>
                  <a:pt x="1587" y="1305"/>
                </a:lnTo>
                <a:lnTo>
                  <a:pt x="1577" y="1314"/>
                </a:lnTo>
                <a:lnTo>
                  <a:pt x="1564" y="1320"/>
                </a:lnTo>
                <a:lnTo>
                  <a:pt x="1574" y="1323"/>
                </a:lnTo>
                <a:lnTo>
                  <a:pt x="1582" y="1330"/>
                </a:lnTo>
                <a:lnTo>
                  <a:pt x="1572" y="1341"/>
                </a:lnTo>
                <a:lnTo>
                  <a:pt x="1571" y="1353"/>
                </a:lnTo>
                <a:lnTo>
                  <a:pt x="1554" y="1364"/>
                </a:lnTo>
                <a:lnTo>
                  <a:pt x="1535" y="1367"/>
                </a:lnTo>
                <a:lnTo>
                  <a:pt x="1541" y="1373"/>
                </a:lnTo>
                <a:lnTo>
                  <a:pt x="1555" y="1369"/>
                </a:lnTo>
                <a:lnTo>
                  <a:pt x="1561" y="1364"/>
                </a:lnTo>
                <a:lnTo>
                  <a:pt x="1562" y="1367"/>
                </a:lnTo>
                <a:lnTo>
                  <a:pt x="1564" y="1369"/>
                </a:lnTo>
                <a:lnTo>
                  <a:pt x="1559" y="1382"/>
                </a:lnTo>
                <a:lnTo>
                  <a:pt x="1565" y="1405"/>
                </a:lnTo>
                <a:lnTo>
                  <a:pt x="1572" y="1421"/>
                </a:lnTo>
                <a:lnTo>
                  <a:pt x="1555" y="1429"/>
                </a:lnTo>
                <a:lnTo>
                  <a:pt x="1519" y="1434"/>
                </a:lnTo>
                <a:lnTo>
                  <a:pt x="1483" y="1435"/>
                </a:lnTo>
                <a:lnTo>
                  <a:pt x="1448" y="1442"/>
                </a:lnTo>
                <a:lnTo>
                  <a:pt x="1431" y="1451"/>
                </a:lnTo>
                <a:lnTo>
                  <a:pt x="1417" y="1451"/>
                </a:lnTo>
                <a:lnTo>
                  <a:pt x="1384" y="1448"/>
                </a:lnTo>
                <a:lnTo>
                  <a:pt x="1365" y="1454"/>
                </a:lnTo>
                <a:lnTo>
                  <a:pt x="1362" y="1448"/>
                </a:lnTo>
                <a:lnTo>
                  <a:pt x="1359" y="1439"/>
                </a:lnTo>
                <a:lnTo>
                  <a:pt x="1343" y="1448"/>
                </a:lnTo>
                <a:lnTo>
                  <a:pt x="1314" y="1448"/>
                </a:lnTo>
                <a:lnTo>
                  <a:pt x="1301" y="1444"/>
                </a:lnTo>
                <a:lnTo>
                  <a:pt x="1301" y="1451"/>
                </a:lnTo>
                <a:lnTo>
                  <a:pt x="1296" y="1454"/>
                </a:lnTo>
                <a:lnTo>
                  <a:pt x="1280" y="1451"/>
                </a:lnTo>
                <a:lnTo>
                  <a:pt x="1273" y="1455"/>
                </a:lnTo>
                <a:lnTo>
                  <a:pt x="1270" y="1451"/>
                </a:lnTo>
                <a:lnTo>
                  <a:pt x="1271" y="1447"/>
                </a:lnTo>
                <a:lnTo>
                  <a:pt x="1265" y="1454"/>
                </a:lnTo>
                <a:lnTo>
                  <a:pt x="1253" y="1455"/>
                </a:lnTo>
                <a:lnTo>
                  <a:pt x="1238" y="1451"/>
                </a:lnTo>
                <a:lnTo>
                  <a:pt x="1224" y="1449"/>
                </a:lnTo>
                <a:lnTo>
                  <a:pt x="1217" y="1455"/>
                </a:lnTo>
                <a:lnTo>
                  <a:pt x="1221" y="1457"/>
                </a:lnTo>
                <a:lnTo>
                  <a:pt x="1221" y="1465"/>
                </a:lnTo>
                <a:lnTo>
                  <a:pt x="1225" y="1467"/>
                </a:lnTo>
                <a:lnTo>
                  <a:pt x="1231" y="1465"/>
                </a:lnTo>
                <a:lnTo>
                  <a:pt x="1229" y="1461"/>
                </a:lnTo>
                <a:lnTo>
                  <a:pt x="1225" y="1457"/>
                </a:lnTo>
                <a:lnTo>
                  <a:pt x="1227" y="1454"/>
                </a:lnTo>
                <a:lnTo>
                  <a:pt x="1232" y="1464"/>
                </a:lnTo>
                <a:lnTo>
                  <a:pt x="1251" y="1468"/>
                </a:lnTo>
                <a:lnTo>
                  <a:pt x="1261" y="1474"/>
                </a:lnTo>
                <a:lnTo>
                  <a:pt x="1264" y="1468"/>
                </a:lnTo>
                <a:lnTo>
                  <a:pt x="1274" y="1462"/>
                </a:lnTo>
                <a:lnTo>
                  <a:pt x="1291" y="1462"/>
                </a:lnTo>
                <a:lnTo>
                  <a:pt x="1306" y="1461"/>
                </a:lnTo>
                <a:lnTo>
                  <a:pt x="1309" y="1465"/>
                </a:lnTo>
                <a:lnTo>
                  <a:pt x="1317" y="1475"/>
                </a:lnTo>
                <a:lnTo>
                  <a:pt x="1322" y="1471"/>
                </a:lnTo>
                <a:lnTo>
                  <a:pt x="1316" y="1472"/>
                </a:lnTo>
                <a:lnTo>
                  <a:pt x="1319" y="1461"/>
                </a:lnTo>
                <a:lnTo>
                  <a:pt x="1320" y="1457"/>
                </a:lnTo>
                <a:lnTo>
                  <a:pt x="1340" y="1455"/>
                </a:lnTo>
                <a:lnTo>
                  <a:pt x="1361" y="1457"/>
                </a:lnTo>
                <a:lnTo>
                  <a:pt x="1361" y="1465"/>
                </a:lnTo>
                <a:lnTo>
                  <a:pt x="1355" y="1467"/>
                </a:lnTo>
                <a:lnTo>
                  <a:pt x="1348" y="1467"/>
                </a:lnTo>
                <a:lnTo>
                  <a:pt x="1352" y="1475"/>
                </a:lnTo>
                <a:lnTo>
                  <a:pt x="1352" y="1484"/>
                </a:lnTo>
                <a:lnTo>
                  <a:pt x="1363" y="1480"/>
                </a:lnTo>
                <a:lnTo>
                  <a:pt x="1366" y="1471"/>
                </a:lnTo>
                <a:lnTo>
                  <a:pt x="1368" y="1477"/>
                </a:lnTo>
                <a:lnTo>
                  <a:pt x="1378" y="1480"/>
                </a:lnTo>
                <a:lnTo>
                  <a:pt x="1397" y="1475"/>
                </a:lnTo>
                <a:lnTo>
                  <a:pt x="1407" y="1478"/>
                </a:lnTo>
                <a:lnTo>
                  <a:pt x="1405" y="1470"/>
                </a:lnTo>
                <a:lnTo>
                  <a:pt x="1412" y="1468"/>
                </a:lnTo>
                <a:lnTo>
                  <a:pt x="1411" y="1472"/>
                </a:lnTo>
                <a:lnTo>
                  <a:pt x="1414" y="1475"/>
                </a:lnTo>
                <a:lnTo>
                  <a:pt x="1480" y="1454"/>
                </a:lnTo>
                <a:lnTo>
                  <a:pt x="1543" y="1442"/>
                </a:lnTo>
                <a:lnTo>
                  <a:pt x="1556" y="1432"/>
                </a:lnTo>
                <a:lnTo>
                  <a:pt x="1584" y="1425"/>
                </a:lnTo>
                <a:lnTo>
                  <a:pt x="1597" y="1432"/>
                </a:lnTo>
                <a:lnTo>
                  <a:pt x="1600" y="1441"/>
                </a:lnTo>
                <a:lnTo>
                  <a:pt x="1640" y="1441"/>
                </a:lnTo>
                <a:lnTo>
                  <a:pt x="1721" y="1425"/>
                </a:lnTo>
                <a:lnTo>
                  <a:pt x="1764" y="1421"/>
                </a:lnTo>
                <a:lnTo>
                  <a:pt x="1777" y="1409"/>
                </a:lnTo>
                <a:lnTo>
                  <a:pt x="1808" y="1403"/>
                </a:lnTo>
                <a:lnTo>
                  <a:pt x="1823" y="1405"/>
                </a:lnTo>
                <a:lnTo>
                  <a:pt x="1824" y="1400"/>
                </a:lnTo>
                <a:lnTo>
                  <a:pt x="1833" y="1400"/>
                </a:lnTo>
                <a:lnTo>
                  <a:pt x="1839" y="1403"/>
                </a:lnTo>
                <a:lnTo>
                  <a:pt x="1839" y="1412"/>
                </a:lnTo>
                <a:lnTo>
                  <a:pt x="1821" y="1422"/>
                </a:lnTo>
                <a:lnTo>
                  <a:pt x="1808" y="1425"/>
                </a:lnTo>
                <a:lnTo>
                  <a:pt x="1813" y="1423"/>
                </a:lnTo>
                <a:lnTo>
                  <a:pt x="1816" y="1429"/>
                </a:lnTo>
                <a:lnTo>
                  <a:pt x="1813" y="1444"/>
                </a:lnTo>
                <a:lnTo>
                  <a:pt x="1810" y="1451"/>
                </a:lnTo>
                <a:lnTo>
                  <a:pt x="1772" y="1464"/>
                </a:lnTo>
                <a:lnTo>
                  <a:pt x="1738" y="1478"/>
                </a:lnTo>
                <a:lnTo>
                  <a:pt x="1729" y="1475"/>
                </a:lnTo>
                <a:lnTo>
                  <a:pt x="1721" y="1472"/>
                </a:lnTo>
                <a:lnTo>
                  <a:pt x="1715" y="1480"/>
                </a:lnTo>
                <a:lnTo>
                  <a:pt x="1696" y="1475"/>
                </a:lnTo>
                <a:lnTo>
                  <a:pt x="1686" y="1477"/>
                </a:lnTo>
                <a:lnTo>
                  <a:pt x="1677" y="1485"/>
                </a:lnTo>
                <a:lnTo>
                  <a:pt x="1669" y="1494"/>
                </a:lnTo>
                <a:lnTo>
                  <a:pt x="1657" y="1491"/>
                </a:lnTo>
                <a:lnTo>
                  <a:pt x="1644" y="1488"/>
                </a:lnTo>
                <a:lnTo>
                  <a:pt x="1637" y="1491"/>
                </a:lnTo>
                <a:lnTo>
                  <a:pt x="1631" y="1497"/>
                </a:lnTo>
                <a:lnTo>
                  <a:pt x="1631" y="1493"/>
                </a:lnTo>
                <a:lnTo>
                  <a:pt x="1633" y="1490"/>
                </a:lnTo>
                <a:lnTo>
                  <a:pt x="1624" y="1495"/>
                </a:lnTo>
                <a:lnTo>
                  <a:pt x="1617" y="1503"/>
                </a:lnTo>
                <a:lnTo>
                  <a:pt x="1615" y="1498"/>
                </a:lnTo>
                <a:lnTo>
                  <a:pt x="1613" y="1494"/>
                </a:lnTo>
                <a:lnTo>
                  <a:pt x="1607" y="1494"/>
                </a:lnTo>
                <a:lnTo>
                  <a:pt x="1594" y="1507"/>
                </a:lnTo>
                <a:lnTo>
                  <a:pt x="1587" y="1511"/>
                </a:lnTo>
                <a:lnTo>
                  <a:pt x="1582" y="1507"/>
                </a:lnTo>
                <a:lnTo>
                  <a:pt x="1587" y="1498"/>
                </a:lnTo>
                <a:lnTo>
                  <a:pt x="1581" y="1498"/>
                </a:lnTo>
                <a:lnTo>
                  <a:pt x="1577" y="1508"/>
                </a:lnTo>
                <a:lnTo>
                  <a:pt x="1569" y="1516"/>
                </a:lnTo>
                <a:lnTo>
                  <a:pt x="1561" y="1510"/>
                </a:lnTo>
                <a:lnTo>
                  <a:pt x="1549" y="1513"/>
                </a:lnTo>
                <a:lnTo>
                  <a:pt x="1543" y="1511"/>
                </a:lnTo>
                <a:lnTo>
                  <a:pt x="1542" y="1507"/>
                </a:lnTo>
                <a:lnTo>
                  <a:pt x="1515" y="1523"/>
                </a:lnTo>
                <a:lnTo>
                  <a:pt x="1486" y="1531"/>
                </a:lnTo>
                <a:lnTo>
                  <a:pt x="1489" y="1534"/>
                </a:lnTo>
                <a:lnTo>
                  <a:pt x="1490" y="1540"/>
                </a:lnTo>
                <a:lnTo>
                  <a:pt x="1470" y="1544"/>
                </a:lnTo>
                <a:lnTo>
                  <a:pt x="1458" y="1553"/>
                </a:lnTo>
                <a:lnTo>
                  <a:pt x="1458" y="1550"/>
                </a:lnTo>
                <a:lnTo>
                  <a:pt x="1460" y="1547"/>
                </a:lnTo>
                <a:lnTo>
                  <a:pt x="1422" y="1560"/>
                </a:lnTo>
                <a:lnTo>
                  <a:pt x="1394" y="1565"/>
                </a:lnTo>
                <a:lnTo>
                  <a:pt x="1392" y="1572"/>
                </a:lnTo>
                <a:lnTo>
                  <a:pt x="1391" y="1578"/>
                </a:lnTo>
                <a:lnTo>
                  <a:pt x="1385" y="1575"/>
                </a:lnTo>
                <a:lnTo>
                  <a:pt x="1381" y="1578"/>
                </a:lnTo>
                <a:lnTo>
                  <a:pt x="1379" y="1583"/>
                </a:lnTo>
                <a:lnTo>
                  <a:pt x="1373" y="1573"/>
                </a:lnTo>
                <a:lnTo>
                  <a:pt x="1368" y="1575"/>
                </a:lnTo>
                <a:lnTo>
                  <a:pt x="1372" y="1579"/>
                </a:lnTo>
                <a:lnTo>
                  <a:pt x="1362" y="1588"/>
                </a:lnTo>
                <a:lnTo>
                  <a:pt x="1356" y="1591"/>
                </a:lnTo>
                <a:lnTo>
                  <a:pt x="1352" y="1586"/>
                </a:lnTo>
                <a:lnTo>
                  <a:pt x="1349" y="1580"/>
                </a:lnTo>
                <a:lnTo>
                  <a:pt x="1350" y="1575"/>
                </a:lnTo>
                <a:lnTo>
                  <a:pt x="1353" y="1570"/>
                </a:lnTo>
                <a:lnTo>
                  <a:pt x="1345" y="1575"/>
                </a:lnTo>
                <a:lnTo>
                  <a:pt x="1342" y="1588"/>
                </a:lnTo>
                <a:lnTo>
                  <a:pt x="1345" y="1596"/>
                </a:lnTo>
                <a:lnTo>
                  <a:pt x="1355" y="1598"/>
                </a:lnTo>
                <a:lnTo>
                  <a:pt x="1366" y="1599"/>
                </a:lnTo>
                <a:lnTo>
                  <a:pt x="1368" y="1593"/>
                </a:lnTo>
                <a:lnTo>
                  <a:pt x="1375" y="1588"/>
                </a:lnTo>
                <a:lnTo>
                  <a:pt x="1394" y="1586"/>
                </a:lnTo>
                <a:lnTo>
                  <a:pt x="1401" y="1589"/>
                </a:lnTo>
                <a:lnTo>
                  <a:pt x="1399" y="1593"/>
                </a:lnTo>
                <a:lnTo>
                  <a:pt x="1398" y="1596"/>
                </a:lnTo>
                <a:lnTo>
                  <a:pt x="1397" y="1591"/>
                </a:lnTo>
                <a:lnTo>
                  <a:pt x="1394" y="1589"/>
                </a:lnTo>
                <a:lnTo>
                  <a:pt x="1386" y="1601"/>
                </a:lnTo>
                <a:lnTo>
                  <a:pt x="1363" y="1606"/>
                </a:lnTo>
                <a:lnTo>
                  <a:pt x="1349" y="1606"/>
                </a:lnTo>
                <a:lnTo>
                  <a:pt x="1353" y="1614"/>
                </a:lnTo>
                <a:lnTo>
                  <a:pt x="1350" y="1621"/>
                </a:lnTo>
                <a:lnTo>
                  <a:pt x="1350" y="1628"/>
                </a:lnTo>
                <a:lnTo>
                  <a:pt x="1376" y="1619"/>
                </a:lnTo>
                <a:lnTo>
                  <a:pt x="1402" y="1614"/>
                </a:lnTo>
                <a:lnTo>
                  <a:pt x="1401" y="1606"/>
                </a:lnTo>
                <a:lnTo>
                  <a:pt x="1408" y="1599"/>
                </a:lnTo>
                <a:lnTo>
                  <a:pt x="1421" y="1605"/>
                </a:lnTo>
                <a:lnTo>
                  <a:pt x="1431" y="1602"/>
                </a:lnTo>
                <a:lnTo>
                  <a:pt x="1428" y="1601"/>
                </a:lnTo>
                <a:lnTo>
                  <a:pt x="1427" y="1595"/>
                </a:lnTo>
                <a:lnTo>
                  <a:pt x="1446" y="1601"/>
                </a:lnTo>
                <a:lnTo>
                  <a:pt x="1467" y="1596"/>
                </a:lnTo>
                <a:lnTo>
                  <a:pt x="1456" y="1601"/>
                </a:lnTo>
                <a:lnTo>
                  <a:pt x="1450" y="1609"/>
                </a:lnTo>
                <a:lnTo>
                  <a:pt x="1458" y="1611"/>
                </a:lnTo>
                <a:lnTo>
                  <a:pt x="1469" y="1608"/>
                </a:lnTo>
                <a:lnTo>
                  <a:pt x="1473" y="1601"/>
                </a:lnTo>
                <a:lnTo>
                  <a:pt x="1474" y="1609"/>
                </a:lnTo>
                <a:lnTo>
                  <a:pt x="1492" y="1601"/>
                </a:lnTo>
                <a:lnTo>
                  <a:pt x="1538" y="1598"/>
                </a:lnTo>
                <a:lnTo>
                  <a:pt x="1558" y="1589"/>
                </a:lnTo>
                <a:lnTo>
                  <a:pt x="1559" y="1595"/>
                </a:lnTo>
                <a:lnTo>
                  <a:pt x="1562" y="1596"/>
                </a:lnTo>
                <a:lnTo>
                  <a:pt x="1582" y="1588"/>
                </a:lnTo>
                <a:lnTo>
                  <a:pt x="1624" y="1585"/>
                </a:lnTo>
                <a:lnTo>
                  <a:pt x="1636" y="1578"/>
                </a:lnTo>
                <a:lnTo>
                  <a:pt x="1636" y="1585"/>
                </a:lnTo>
                <a:lnTo>
                  <a:pt x="1627" y="1592"/>
                </a:lnTo>
                <a:lnTo>
                  <a:pt x="1621" y="1591"/>
                </a:lnTo>
                <a:lnTo>
                  <a:pt x="1623" y="1596"/>
                </a:lnTo>
                <a:lnTo>
                  <a:pt x="1628" y="1599"/>
                </a:lnTo>
                <a:lnTo>
                  <a:pt x="1637" y="1592"/>
                </a:lnTo>
                <a:lnTo>
                  <a:pt x="1643" y="1588"/>
                </a:lnTo>
                <a:lnTo>
                  <a:pt x="1643" y="1591"/>
                </a:lnTo>
                <a:lnTo>
                  <a:pt x="1644" y="1593"/>
                </a:lnTo>
                <a:lnTo>
                  <a:pt x="1653" y="1582"/>
                </a:lnTo>
                <a:lnTo>
                  <a:pt x="1664" y="1572"/>
                </a:lnTo>
                <a:lnTo>
                  <a:pt x="1673" y="1570"/>
                </a:lnTo>
                <a:lnTo>
                  <a:pt x="1689" y="1576"/>
                </a:lnTo>
                <a:lnTo>
                  <a:pt x="1699" y="1573"/>
                </a:lnTo>
                <a:lnTo>
                  <a:pt x="1698" y="1569"/>
                </a:lnTo>
                <a:lnTo>
                  <a:pt x="1702" y="1566"/>
                </a:lnTo>
                <a:lnTo>
                  <a:pt x="1716" y="1565"/>
                </a:lnTo>
                <a:lnTo>
                  <a:pt x="1722" y="1560"/>
                </a:lnTo>
                <a:lnTo>
                  <a:pt x="1715" y="1560"/>
                </a:lnTo>
                <a:lnTo>
                  <a:pt x="1719" y="1557"/>
                </a:lnTo>
                <a:lnTo>
                  <a:pt x="1735" y="1553"/>
                </a:lnTo>
                <a:lnTo>
                  <a:pt x="1749" y="1555"/>
                </a:lnTo>
                <a:lnTo>
                  <a:pt x="1752" y="1560"/>
                </a:lnTo>
                <a:lnTo>
                  <a:pt x="1745" y="1565"/>
                </a:lnTo>
                <a:lnTo>
                  <a:pt x="1739" y="1572"/>
                </a:lnTo>
                <a:lnTo>
                  <a:pt x="1747" y="1570"/>
                </a:lnTo>
                <a:lnTo>
                  <a:pt x="1749" y="1576"/>
                </a:lnTo>
                <a:lnTo>
                  <a:pt x="1752" y="1583"/>
                </a:lnTo>
                <a:lnTo>
                  <a:pt x="1764" y="1583"/>
                </a:lnTo>
                <a:lnTo>
                  <a:pt x="1772" y="1586"/>
                </a:lnTo>
                <a:lnTo>
                  <a:pt x="1765" y="1579"/>
                </a:lnTo>
                <a:lnTo>
                  <a:pt x="1755" y="1575"/>
                </a:lnTo>
                <a:lnTo>
                  <a:pt x="1759" y="1573"/>
                </a:lnTo>
                <a:lnTo>
                  <a:pt x="1762" y="1570"/>
                </a:lnTo>
                <a:lnTo>
                  <a:pt x="1767" y="1573"/>
                </a:lnTo>
                <a:lnTo>
                  <a:pt x="1775" y="1580"/>
                </a:lnTo>
                <a:lnTo>
                  <a:pt x="1778" y="1573"/>
                </a:lnTo>
                <a:lnTo>
                  <a:pt x="1780" y="1580"/>
                </a:lnTo>
                <a:lnTo>
                  <a:pt x="1783" y="1585"/>
                </a:lnTo>
                <a:lnTo>
                  <a:pt x="1757" y="1593"/>
                </a:lnTo>
                <a:lnTo>
                  <a:pt x="1718" y="1603"/>
                </a:lnTo>
                <a:lnTo>
                  <a:pt x="1693" y="1602"/>
                </a:lnTo>
                <a:lnTo>
                  <a:pt x="1677" y="1608"/>
                </a:lnTo>
                <a:lnTo>
                  <a:pt x="1643" y="1611"/>
                </a:lnTo>
                <a:lnTo>
                  <a:pt x="1627" y="1621"/>
                </a:lnTo>
                <a:lnTo>
                  <a:pt x="1623" y="1618"/>
                </a:lnTo>
                <a:lnTo>
                  <a:pt x="1618" y="1614"/>
                </a:lnTo>
                <a:lnTo>
                  <a:pt x="1597" y="1621"/>
                </a:lnTo>
                <a:lnTo>
                  <a:pt x="1562" y="1619"/>
                </a:lnTo>
                <a:lnTo>
                  <a:pt x="1542" y="1625"/>
                </a:lnTo>
                <a:lnTo>
                  <a:pt x="1533" y="1634"/>
                </a:lnTo>
                <a:lnTo>
                  <a:pt x="1545" y="1629"/>
                </a:lnTo>
                <a:lnTo>
                  <a:pt x="1552" y="1635"/>
                </a:lnTo>
                <a:lnTo>
                  <a:pt x="1543" y="1638"/>
                </a:lnTo>
                <a:lnTo>
                  <a:pt x="1525" y="1642"/>
                </a:lnTo>
                <a:lnTo>
                  <a:pt x="1516" y="1638"/>
                </a:lnTo>
                <a:lnTo>
                  <a:pt x="1516" y="1631"/>
                </a:lnTo>
                <a:lnTo>
                  <a:pt x="1509" y="1637"/>
                </a:lnTo>
                <a:lnTo>
                  <a:pt x="1499" y="1638"/>
                </a:lnTo>
                <a:lnTo>
                  <a:pt x="1500" y="1645"/>
                </a:lnTo>
                <a:lnTo>
                  <a:pt x="1510" y="1641"/>
                </a:lnTo>
                <a:lnTo>
                  <a:pt x="1512" y="1644"/>
                </a:lnTo>
                <a:lnTo>
                  <a:pt x="1503" y="1648"/>
                </a:lnTo>
                <a:lnTo>
                  <a:pt x="1479" y="1652"/>
                </a:lnTo>
                <a:lnTo>
                  <a:pt x="1469" y="1647"/>
                </a:lnTo>
                <a:lnTo>
                  <a:pt x="1440" y="1654"/>
                </a:lnTo>
                <a:lnTo>
                  <a:pt x="1391" y="1665"/>
                </a:lnTo>
                <a:lnTo>
                  <a:pt x="1368" y="1661"/>
                </a:lnTo>
                <a:lnTo>
                  <a:pt x="1368" y="1668"/>
                </a:lnTo>
                <a:lnTo>
                  <a:pt x="1361" y="1660"/>
                </a:lnTo>
                <a:lnTo>
                  <a:pt x="1356" y="1658"/>
                </a:lnTo>
                <a:lnTo>
                  <a:pt x="1358" y="1668"/>
                </a:lnTo>
                <a:lnTo>
                  <a:pt x="1359" y="1674"/>
                </a:lnTo>
                <a:lnTo>
                  <a:pt x="1356" y="1675"/>
                </a:lnTo>
                <a:lnTo>
                  <a:pt x="1355" y="1677"/>
                </a:lnTo>
                <a:lnTo>
                  <a:pt x="1346" y="1677"/>
                </a:lnTo>
                <a:lnTo>
                  <a:pt x="1339" y="1673"/>
                </a:lnTo>
                <a:lnTo>
                  <a:pt x="1333" y="1681"/>
                </a:lnTo>
                <a:lnTo>
                  <a:pt x="1319" y="1686"/>
                </a:lnTo>
                <a:lnTo>
                  <a:pt x="1316" y="1678"/>
                </a:lnTo>
                <a:lnTo>
                  <a:pt x="1309" y="1675"/>
                </a:lnTo>
                <a:lnTo>
                  <a:pt x="1297" y="1681"/>
                </a:lnTo>
                <a:lnTo>
                  <a:pt x="1290" y="1686"/>
                </a:lnTo>
                <a:lnTo>
                  <a:pt x="1229" y="1696"/>
                </a:lnTo>
                <a:lnTo>
                  <a:pt x="1178" y="1710"/>
                </a:lnTo>
                <a:lnTo>
                  <a:pt x="1205" y="1706"/>
                </a:lnTo>
                <a:lnTo>
                  <a:pt x="1229" y="1709"/>
                </a:lnTo>
                <a:lnTo>
                  <a:pt x="1247" y="1697"/>
                </a:lnTo>
                <a:lnTo>
                  <a:pt x="1294" y="1690"/>
                </a:lnTo>
                <a:lnTo>
                  <a:pt x="1316" y="1683"/>
                </a:lnTo>
                <a:lnTo>
                  <a:pt x="1320" y="1690"/>
                </a:lnTo>
                <a:lnTo>
                  <a:pt x="1325" y="1696"/>
                </a:lnTo>
                <a:lnTo>
                  <a:pt x="1320" y="1701"/>
                </a:lnTo>
                <a:lnTo>
                  <a:pt x="1316" y="1707"/>
                </a:lnTo>
                <a:lnTo>
                  <a:pt x="1325" y="1706"/>
                </a:lnTo>
                <a:lnTo>
                  <a:pt x="1343" y="1697"/>
                </a:lnTo>
                <a:lnTo>
                  <a:pt x="1356" y="1696"/>
                </a:lnTo>
                <a:lnTo>
                  <a:pt x="1363" y="1698"/>
                </a:lnTo>
                <a:lnTo>
                  <a:pt x="1363" y="1693"/>
                </a:lnTo>
                <a:lnTo>
                  <a:pt x="1372" y="1691"/>
                </a:lnTo>
                <a:lnTo>
                  <a:pt x="1376" y="1693"/>
                </a:lnTo>
                <a:lnTo>
                  <a:pt x="1378" y="1684"/>
                </a:lnTo>
                <a:lnTo>
                  <a:pt x="1388" y="1674"/>
                </a:lnTo>
                <a:lnTo>
                  <a:pt x="1412" y="1664"/>
                </a:lnTo>
                <a:lnTo>
                  <a:pt x="1425" y="1664"/>
                </a:lnTo>
                <a:lnTo>
                  <a:pt x="1424" y="1667"/>
                </a:lnTo>
                <a:lnTo>
                  <a:pt x="1411" y="1671"/>
                </a:lnTo>
                <a:lnTo>
                  <a:pt x="1414" y="1673"/>
                </a:lnTo>
                <a:lnTo>
                  <a:pt x="1418" y="1671"/>
                </a:lnTo>
                <a:lnTo>
                  <a:pt x="1427" y="1673"/>
                </a:lnTo>
                <a:lnTo>
                  <a:pt x="1430" y="1677"/>
                </a:lnTo>
                <a:lnTo>
                  <a:pt x="1420" y="1678"/>
                </a:lnTo>
                <a:lnTo>
                  <a:pt x="1417" y="1684"/>
                </a:lnTo>
                <a:lnTo>
                  <a:pt x="1422" y="1684"/>
                </a:lnTo>
                <a:lnTo>
                  <a:pt x="1437" y="1686"/>
                </a:lnTo>
                <a:lnTo>
                  <a:pt x="1438" y="1696"/>
                </a:lnTo>
                <a:lnTo>
                  <a:pt x="1443" y="1694"/>
                </a:lnTo>
                <a:lnTo>
                  <a:pt x="1438" y="1686"/>
                </a:lnTo>
                <a:lnTo>
                  <a:pt x="1443" y="1683"/>
                </a:lnTo>
                <a:lnTo>
                  <a:pt x="1444" y="1686"/>
                </a:lnTo>
                <a:lnTo>
                  <a:pt x="1447" y="1684"/>
                </a:lnTo>
                <a:lnTo>
                  <a:pt x="1450" y="1697"/>
                </a:lnTo>
                <a:lnTo>
                  <a:pt x="1446" y="1706"/>
                </a:lnTo>
                <a:lnTo>
                  <a:pt x="1453" y="1707"/>
                </a:lnTo>
                <a:lnTo>
                  <a:pt x="1456" y="1698"/>
                </a:lnTo>
                <a:lnTo>
                  <a:pt x="1456" y="1694"/>
                </a:lnTo>
                <a:lnTo>
                  <a:pt x="1458" y="1698"/>
                </a:lnTo>
                <a:lnTo>
                  <a:pt x="1456" y="1707"/>
                </a:lnTo>
                <a:lnTo>
                  <a:pt x="1458" y="1711"/>
                </a:lnTo>
                <a:lnTo>
                  <a:pt x="1476" y="1713"/>
                </a:lnTo>
                <a:lnTo>
                  <a:pt x="1484" y="1710"/>
                </a:lnTo>
                <a:lnTo>
                  <a:pt x="1482" y="1709"/>
                </a:lnTo>
                <a:lnTo>
                  <a:pt x="1479" y="1706"/>
                </a:lnTo>
                <a:lnTo>
                  <a:pt x="1483" y="1704"/>
                </a:lnTo>
                <a:lnTo>
                  <a:pt x="1487" y="1700"/>
                </a:lnTo>
                <a:lnTo>
                  <a:pt x="1490" y="1703"/>
                </a:lnTo>
                <a:lnTo>
                  <a:pt x="1486" y="1704"/>
                </a:lnTo>
                <a:lnTo>
                  <a:pt x="1484" y="1707"/>
                </a:lnTo>
                <a:lnTo>
                  <a:pt x="1496" y="1709"/>
                </a:lnTo>
                <a:lnTo>
                  <a:pt x="1519" y="1706"/>
                </a:lnTo>
                <a:lnTo>
                  <a:pt x="1528" y="1711"/>
                </a:lnTo>
                <a:lnTo>
                  <a:pt x="1530" y="1709"/>
                </a:lnTo>
                <a:lnTo>
                  <a:pt x="1526" y="1703"/>
                </a:lnTo>
                <a:lnTo>
                  <a:pt x="1528" y="1700"/>
                </a:lnTo>
                <a:lnTo>
                  <a:pt x="1536" y="1697"/>
                </a:lnTo>
                <a:lnTo>
                  <a:pt x="1545" y="1704"/>
                </a:lnTo>
                <a:lnTo>
                  <a:pt x="1551" y="1706"/>
                </a:lnTo>
                <a:lnTo>
                  <a:pt x="1548" y="1697"/>
                </a:lnTo>
                <a:lnTo>
                  <a:pt x="1551" y="1691"/>
                </a:lnTo>
                <a:lnTo>
                  <a:pt x="1556" y="1690"/>
                </a:lnTo>
                <a:lnTo>
                  <a:pt x="1569" y="1688"/>
                </a:lnTo>
                <a:lnTo>
                  <a:pt x="1572" y="1696"/>
                </a:lnTo>
                <a:lnTo>
                  <a:pt x="1564" y="1700"/>
                </a:lnTo>
                <a:lnTo>
                  <a:pt x="1562" y="1703"/>
                </a:lnTo>
                <a:lnTo>
                  <a:pt x="1579" y="1697"/>
                </a:lnTo>
                <a:lnTo>
                  <a:pt x="1587" y="1686"/>
                </a:lnTo>
                <a:lnTo>
                  <a:pt x="1592" y="1688"/>
                </a:lnTo>
                <a:lnTo>
                  <a:pt x="1594" y="1700"/>
                </a:lnTo>
                <a:lnTo>
                  <a:pt x="1598" y="1701"/>
                </a:lnTo>
                <a:lnTo>
                  <a:pt x="1598" y="1694"/>
                </a:lnTo>
                <a:lnTo>
                  <a:pt x="1600" y="1688"/>
                </a:lnTo>
                <a:lnTo>
                  <a:pt x="1605" y="1693"/>
                </a:lnTo>
                <a:lnTo>
                  <a:pt x="1620" y="1696"/>
                </a:lnTo>
                <a:lnTo>
                  <a:pt x="1621" y="1694"/>
                </a:lnTo>
                <a:lnTo>
                  <a:pt x="1617" y="1691"/>
                </a:lnTo>
                <a:lnTo>
                  <a:pt x="1628" y="1691"/>
                </a:lnTo>
                <a:lnTo>
                  <a:pt x="1644" y="1688"/>
                </a:lnTo>
                <a:lnTo>
                  <a:pt x="1641" y="1681"/>
                </a:lnTo>
                <a:lnTo>
                  <a:pt x="1643" y="1677"/>
                </a:lnTo>
                <a:lnTo>
                  <a:pt x="1673" y="1675"/>
                </a:lnTo>
                <a:lnTo>
                  <a:pt x="1726" y="1661"/>
                </a:lnTo>
                <a:lnTo>
                  <a:pt x="1754" y="1660"/>
                </a:lnTo>
                <a:lnTo>
                  <a:pt x="1751" y="1654"/>
                </a:lnTo>
                <a:lnTo>
                  <a:pt x="1752" y="1651"/>
                </a:lnTo>
                <a:lnTo>
                  <a:pt x="1762" y="1652"/>
                </a:lnTo>
                <a:lnTo>
                  <a:pt x="1780" y="1650"/>
                </a:lnTo>
                <a:lnTo>
                  <a:pt x="1785" y="1642"/>
                </a:lnTo>
                <a:lnTo>
                  <a:pt x="1785" y="1648"/>
                </a:lnTo>
                <a:lnTo>
                  <a:pt x="1784" y="1651"/>
                </a:lnTo>
                <a:lnTo>
                  <a:pt x="1791" y="1647"/>
                </a:lnTo>
                <a:lnTo>
                  <a:pt x="1808" y="1650"/>
                </a:lnTo>
                <a:lnTo>
                  <a:pt x="1817" y="1651"/>
                </a:lnTo>
                <a:lnTo>
                  <a:pt x="1811" y="1658"/>
                </a:lnTo>
                <a:lnTo>
                  <a:pt x="1800" y="1664"/>
                </a:lnTo>
                <a:lnTo>
                  <a:pt x="1798" y="1675"/>
                </a:lnTo>
                <a:lnTo>
                  <a:pt x="1808" y="1668"/>
                </a:lnTo>
                <a:lnTo>
                  <a:pt x="1826" y="1650"/>
                </a:lnTo>
                <a:lnTo>
                  <a:pt x="1839" y="1647"/>
                </a:lnTo>
                <a:lnTo>
                  <a:pt x="1839" y="1642"/>
                </a:lnTo>
                <a:lnTo>
                  <a:pt x="1834" y="1638"/>
                </a:lnTo>
                <a:lnTo>
                  <a:pt x="1836" y="1637"/>
                </a:lnTo>
                <a:lnTo>
                  <a:pt x="1846" y="1638"/>
                </a:lnTo>
                <a:lnTo>
                  <a:pt x="1850" y="1631"/>
                </a:lnTo>
                <a:lnTo>
                  <a:pt x="1856" y="1639"/>
                </a:lnTo>
                <a:lnTo>
                  <a:pt x="1866" y="1642"/>
                </a:lnTo>
                <a:lnTo>
                  <a:pt x="1879" y="1637"/>
                </a:lnTo>
                <a:lnTo>
                  <a:pt x="1901" y="1635"/>
                </a:lnTo>
                <a:lnTo>
                  <a:pt x="1915" y="1631"/>
                </a:lnTo>
                <a:lnTo>
                  <a:pt x="1921" y="1625"/>
                </a:lnTo>
                <a:lnTo>
                  <a:pt x="1954" y="1624"/>
                </a:lnTo>
                <a:lnTo>
                  <a:pt x="2024" y="1611"/>
                </a:lnTo>
                <a:lnTo>
                  <a:pt x="2050" y="1599"/>
                </a:lnTo>
                <a:lnTo>
                  <a:pt x="2053" y="1602"/>
                </a:lnTo>
                <a:lnTo>
                  <a:pt x="2063" y="1605"/>
                </a:lnTo>
                <a:lnTo>
                  <a:pt x="2065" y="1611"/>
                </a:lnTo>
                <a:lnTo>
                  <a:pt x="2075" y="1605"/>
                </a:lnTo>
                <a:lnTo>
                  <a:pt x="2091" y="1608"/>
                </a:lnTo>
                <a:lnTo>
                  <a:pt x="2098" y="1601"/>
                </a:lnTo>
                <a:lnTo>
                  <a:pt x="2094" y="1601"/>
                </a:lnTo>
                <a:lnTo>
                  <a:pt x="2092" y="1596"/>
                </a:lnTo>
                <a:lnTo>
                  <a:pt x="2098" y="1593"/>
                </a:lnTo>
                <a:lnTo>
                  <a:pt x="2109" y="1591"/>
                </a:lnTo>
                <a:lnTo>
                  <a:pt x="2109" y="1598"/>
                </a:lnTo>
                <a:lnTo>
                  <a:pt x="2115" y="1598"/>
                </a:lnTo>
                <a:lnTo>
                  <a:pt x="2118" y="1592"/>
                </a:lnTo>
                <a:lnTo>
                  <a:pt x="2128" y="1588"/>
                </a:lnTo>
                <a:lnTo>
                  <a:pt x="2147" y="1593"/>
                </a:lnTo>
                <a:lnTo>
                  <a:pt x="2157" y="1595"/>
                </a:lnTo>
                <a:lnTo>
                  <a:pt x="2156" y="1591"/>
                </a:lnTo>
                <a:lnTo>
                  <a:pt x="2151" y="1588"/>
                </a:lnTo>
                <a:lnTo>
                  <a:pt x="2160" y="1585"/>
                </a:lnTo>
                <a:lnTo>
                  <a:pt x="2179" y="1586"/>
                </a:lnTo>
                <a:lnTo>
                  <a:pt x="2183" y="1595"/>
                </a:lnTo>
                <a:lnTo>
                  <a:pt x="2179" y="1595"/>
                </a:lnTo>
                <a:lnTo>
                  <a:pt x="2173" y="1589"/>
                </a:lnTo>
                <a:lnTo>
                  <a:pt x="2170" y="1593"/>
                </a:lnTo>
                <a:lnTo>
                  <a:pt x="2174" y="1596"/>
                </a:lnTo>
                <a:lnTo>
                  <a:pt x="2177" y="1602"/>
                </a:lnTo>
                <a:lnTo>
                  <a:pt x="2197" y="1589"/>
                </a:lnTo>
                <a:lnTo>
                  <a:pt x="2245" y="1582"/>
                </a:lnTo>
                <a:lnTo>
                  <a:pt x="2262" y="1582"/>
                </a:lnTo>
                <a:lnTo>
                  <a:pt x="2269" y="1576"/>
                </a:lnTo>
                <a:lnTo>
                  <a:pt x="2274" y="1572"/>
                </a:lnTo>
                <a:lnTo>
                  <a:pt x="2279" y="1573"/>
                </a:lnTo>
                <a:lnTo>
                  <a:pt x="2294" y="1579"/>
                </a:lnTo>
                <a:lnTo>
                  <a:pt x="2304" y="1576"/>
                </a:lnTo>
                <a:lnTo>
                  <a:pt x="2305" y="1576"/>
                </a:lnTo>
                <a:lnTo>
                  <a:pt x="2314" y="1575"/>
                </a:lnTo>
                <a:lnTo>
                  <a:pt x="2320" y="1573"/>
                </a:lnTo>
                <a:lnTo>
                  <a:pt x="2344" y="1570"/>
                </a:lnTo>
                <a:lnTo>
                  <a:pt x="2353" y="1576"/>
                </a:lnTo>
                <a:lnTo>
                  <a:pt x="2351" y="1580"/>
                </a:lnTo>
                <a:lnTo>
                  <a:pt x="2338" y="1583"/>
                </a:lnTo>
                <a:lnTo>
                  <a:pt x="2340" y="1586"/>
                </a:lnTo>
                <a:lnTo>
                  <a:pt x="2351" y="1582"/>
                </a:lnTo>
                <a:lnTo>
                  <a:pt x="2361" y="1583"/>
                </a:lnTo>
                <a:lnTo>
                  <a:pt x="2361" y="1575"/>
                </a:lnTo>
                <a:lnTo>
                  <a:pt x="2374" y="1572"/>
                </a:lnTo>
                <a:lnTo>
                  <a:pt x="2380" y="1576"/>
                </a:lnTo>
                <a:lnTo>
                  <a:pt x="2366" y="1582"/>
                </a:lnTo>
                <a:lnTo>
                  <a:pt x="2357" y="1593"/>
                </a:lnTo>
                <a:lnTo>
                  <a:pt x="2372" y="1586"/>
                </a:lnTo>
                <a:lnTo>
                  <a:pt x="2393" y="1582"/>
                </a:lnTo>
                <a:lnTo>
                  <a:pt x="2403" y="1588"/>
                </a:lnTo>
                <a:lnTo>
                  <a:pt x="2405" y="1596"/>
                </a:lnTo>
                <a:lnTo>
                  <a:pt x="2406" y="1592"/>
                </a:lnTo>
                <a:lnTo>
                  <a:pt x="2409" y="1595"/>
                </a:lnTo>
                <a:lnTo>
                  <a:pt x="2402" y="1606"/>
                </a:lnTo>
                <a:lnTo>
                  <a:pt x="2396" y="1616"/>
                </a:lnTo>
                <a:lnTo>
                  <a:pt x="2408" y="1608"/>
                </a:lnTo>
                <a:lnTo>
                  <a:pt x="2432" y="1605"/>
                </a:lnTo>
                <a:lnTo>
                  <a:pt x="2455" y="1605"/>
                </a:lnTo>
                <a:lnTo>
                  <a:pt x="2478" y="1598"/>
                </a:lnTo>
                <a:lnTo>
                  <a:pt x="2488" y="1585"/>
                </a:lnTo>
                <a:lnTo>
                  <a:pt x="2488" y="1591"/>
                </a:lnTo>
                <a:lnTo>
                  <a:pt x="2487" y="1596"/>
                </a:lnTo>
                <a:lnTo>
                  <a:pt x="2494" y="1592"/>
                </a:lnTo>
                <a:lnTo>
                  <a:pt x="2505" y="1589"/>
                </a:lnTo>
                <a:lnTo>
                  <a:pt x="2507" y="1595"/>
                </a:lnTo>
                <a:lnTo>
                  <a:pt x="2510" y="1601"/>
                </a:lnTo>
                <a:lnTo>
                  <a:pt x="2520" y="1598"/>
                </a:lnTo>
                <a:lnTo>
                  <a:pt x="2529" y="1592"/>
                </a:lnTo>
                <a:lnTo>
                  <a:pt x="2520" y="1593"/>
                </a:lnTo>
                <a:lnTo>
                  <a:pt x="2510" y="1586"/>
                </a:lnTo>
                <a:lnTo>
                  <a:pt x="2507" y="1580"/>
                </a:lnTo>
                <a:lnTo>
                  <a:pt x="2520" y="1579"/>
                </a:lnTo>
                <a:lnTo>
                  <a:pt x="2539" y="1575"/>
                </a:lnTo>
                <a:lnTo>
                  <a:pt x="2552" y="1580"/>
                </a:lnTo>
                <a:lnTo>
                  <a:pt x="2544" y="1580"/>
                </a:lnTo>
                <a:lnTo>
                  <a:pt x="2540" y="1588"/>
                </a:lnTo>
                <a:lnTo>
                  <a:pt x="2533" y="1588"/>
                </a:lnTo>
                <a:lnTo>
                  <a:pt x="2536" y="1593"/>
                </a:lnTo>
                <a:lnTo>
                  <a:pt x="2540" y="1603"/>
                </a:lnTo>
                <a:lnTo>
                  <a:pt x="2546" y="1603"/>
                </a:lnTo>
                <a:lnTo>
                  <a:pt x="2544" y="1596"/>
                </a:lnTo>
                <a:lnTo>
                  <a:pt x="2547" y="1592"/>
                </a:lnTo>
                <a:lnTo>
                  <a:pt x="2549" y="1596"/>
                </a:lnTo>
                <a:lnTo>
                  <a:pt x="2559" y="1602"/>
                </a:lnTo>
                <a:lnTo>
                  <a:pt x="2585" y="1605"/>
                </a:lnTo>
                <a:lnTo>
                  <a:pt x="2599" y="1603"/>
                </a:lnTo>
                <a:lnTo>
                  <a:pt x="2599" y="1598"/>
                </a:lnTo>
                <a:lnTo>
                  <a:pt x="2592" y="1592"/>
                </a:lnTo>
                <a:lnTo>
                  <a:pt x="2590" y="1588"/>
                </a:lnTo>
                <a:lnTo>
                  <a:pt x="2598" y="1589"/>
                </a:lnTo>
                <a:lnTo>
                  <a:pt x="2608" y="1588"/>
                </a:lnTo>
                <a:lnTo>
                  <a:pt x="2603" y="1595"/>
                </a:lnTo>
                <a:lnTo>
                  <a:pt x="2608" y="1605"/>
                </a:lnTo>
                <a:lnTo>
                  <a:pt x="2612" y="1605"/>
                </a:lnTo>
                <a:lnTo>
                  <a:pt x="2614" y="1596"/>
                </a:lnTo>
                <a:lnTo>
                  <a:pt x="2616" y="1595"/>
                </a:lnTo>
                <a:lnTo>
                  <a:pt x="2619" y="1602"/>
                </a:lnTo>
                <a:lnTo>
                  <a:pt x="2631" y="1603"/>
                </a:lnTo>
                <a:lnTo>
                  <a:pt x="2635" y="1608"/>
                </a:lnTo>
                <a:lnTo>
                  <a:pt x="2642" y="1602"/>
                </a:lnTo>
                <a:lnTo>
                  <a:pt x="2650" y="1606"/>
                </a:lnTo>
                <a:lnTo>
                  <a:pt x="2650" y="1612"/>
                </a:lnTo>
                <a:lnTo>
                  <a:pt x="2661" y="1603"/>
                </a:lnTo>
                <a:lnTo>
                  <a:pt x="2670" y="1595"/>
                </a:lnTo>
                <a:lnTo>
                  <a:pt x="2673" y="1599"/>
                </a:lnTo>
                <a:lnTo>
                  <a:pt x="2671" y="1606"/>
                </a:lnTo>
                <a:lnTo>
                  <a:pt x="2681" y="1602"/>
                </a:lnTo>
                <a:lnTo>
                  <a:pt x="2690" y="1606"/>
                </a:lnTo>
                <a:lnTo>
                  <a:pt x="2696" y="1601"/>
                </a:lnTo>
                <a:lnTo>
                  <a:pt x="2700" y="1593"/>
                </a:lnTo>
                <a:lnTo>
                  <a:pt x="2704" y="1596"/>
                </a:lnTo>
                <a:lnTo>
                  <a:pt x="2707" y="1598"/>
                </a:lnTo>
                <a:lnTo>
                  <a:pt x="2704" y="1602"/>
                </a:lnTo>
                <a:lnTo>
                  <a:pt x="2714" y="1602"/>
                </a:lnTo>
                <a:lnTo>
                  <a:pt x="2730" y="1593"/>
                </a:lnTo>
                <a:lnTo>
                  <a:pt x="2746" y="1576"/>
                </a:lnTo>
                <a:lnTo>
                  <a:pt x="2756" y="1575"/>
                </a:lnTo>
                <a:lnTo>
                  <a:pt x="2758" y="1563"/>
                </a:lnTo>
                <a:lnTo>
                  <a:pt x="2770" y="1562"/>
                </a:lnTo>
                <a:lnTo>
                  <a:pt x="2779" y="1566"/>
                </a:lnTo>
                <a:lnTo>
                  <a:pt x="2781" y="1562"/>
                </a:lnTo>
                <a:lnTo>
                  <a:pt x="2775" y="1556"/>
                </a:lnTo>
                <a:lnTo>
                  <a:pt x="2778" y="1555"/>
                </a:lnTo>
                <a:lnTo>
                  <a:pt x="2789" y="1560"/>
                </a:lnTo>
                <a:lnTo>
                  <a:pt x="2804" y="1555"/>
                </a:lnTo>
                <a:lnTo>
                  <a:pt x="2804" y="1565"/>
                </a:lnTo>
                <a:lnTo>
                  <a:pt x="2799" y="1570"/>
                </a:lnTo>
                <a:lnTo>
                  <a:pt x="2809" y="1566"/>
                </a:lnTo>
                <a:lnTo>
                  <a:pt x="2815" y="1565"/>
                </a:lnTo>
                <a:lnTo>
                  <a:pt x="2809" y="1563"/>
                </a:lnTo>
                <a:lnTo>
                  <a:pt x="2807" y="1557"/>
                </a:lnTo>
                <a:lnTo>
                  <a:pt x="2814" y="1555"/>
                </a:lnTo>
                <a:lnTo>
                  <a:pt x="2822" y="1553"/>
                </a:lnTo>
                <a:lnTo>
                  <a:pt x="2824" y="1562"/>
                </a:lnTo>
                <a:lnTo>
                  <a:pt x="2841" y="1550"/>
                </a:lnTo>
                <a:lnTo>
                  <a:pt x="2877" y="1546"/>
                </a:lnTo>
                <a:lnTo>
                  <a:pt x="2887" y="1539"/>
                </a:lnTo>
                <a:lnTo>
                  <a:pt x="2891" y="1537"/>
                </a:lnTo>
                <a:lnTo>
                  <a:pt x="2896" y="1544"/>
                </a:lnTo>
                <a:lnTo>
                  <a:pt x="2899" y="1546"/>
                </a:lnTo>
                <a:lnTo>
                  <a:pt x="2897" y="1542"/>
                </a:lnTo>
                <a:lnTo>
                  <a:pt x="2896" y="1537"/>
                </a:lnTo>
                <a:lnTo>
                  <a:pt x="2903" y="1536"/>
                </a:lnTo>
                <a:lnTo>
                  <a:pt x="2920" y="1540"/>
                </a:lnTo>
                <a:lnTo>
                  <a:pt x="2922" y="1539"/>
                </a:lnTo>
                <a:lnTo>
                  <a:pt x="2917" y="1536"/>
                </a:lnTo>
                <a:lnTo>
                  <a:pt x="2926" y="1536"/>
                </a:lnTo>
                <a:lnTo>
                  <a:pt x="2938" y="1542"/>
                </a:lnTo>
                <a:lnTo>
                  <a:pt x="2942" y="1537"/>
                </a:lnTo>
                <a:lnTo>
                  <a:pt x="2938" y="1537"/>
                </a:lnTo>
                <a:lnTo>
                  <a:pt x="2938" y="1531"/>
                </a:lnTo>
                <a:lnTo>
                  <a:pt x="2942" y="1529"/>
                </a:lnTo>
                <a:lnTo>
                  <a:pt x="2939" y="1533"/>
                </a:lnTo>
                <a:lnTo>
                  <a:pt x="2943" y="1537"/>
                </a:lnTo>
                <a:lnTo>
                  <a:pt x="2948" y="1537"/>
                </a:lnTo>
                <a:lnTo>
                  <a:pt x="2952" y="1531"/>
                </a:lnTo>
                <a:lnTo>
                  <a:pt x="2961" y="1527"/>
                </a:lnTo>
                <a:lnTo>
                  <a:pt x="2959" y="1531"/>
                </a:lnTo>
                <a:lnTo>
                  <a:pt x="2972" y="1530"/>
                </a:lnTo>
                <a:lnTo>
                  <a:pt x="2976" y="1527"/>
                </a:lnTo>
                <a:lnTo>
                  <a:pt x="2974" y="1527"/>
                </a:lnTo>
                <a:lnTo>
                  <a:pt x="2971" y="1526"/>
                </a:lnTo>
                <a:lnTo>
                  <a:pt x="2984" y="1520"/>
                </a:lnTo>
                <a:lnTo>
                  <a:pt x="2995" y="1523"/>
                </a:lnTo>
                <a:lnTo>
                  <a:pt x="2989" y="1526"/>
                </a:lnTo>
                <a:lnTo>
                  <a:pt x="2985" y="1530"/>
                </a:lnTo>
                <a:lnTo>
                  <a:pt x="2997" y="1529"/>
                </a:lnTo>
                <a:lnTo>
                  <a:pt x="3007" y="1521"/>
                </a:lnTo>
                <a:lnTo>
                  <a:pt x="3010" y="1526"/>
                </a:lnTo>
                <a:lnTo>
                  <a:pt x="3018" y="1524"/>
                </a:lnTo>
                <a:lnTo>
                  <a:pt x="3027" y="1520"/>
                </a:lnTo>
                <a:lnTo>
                  <a:pt x="3035" y="1520"/>
                </a:lnTo>
                <a:lnTo>
                  <a:pt x="3038" y="1526"/>
                </a:lnTo>
                <a:lnTo>
                  <a:pt x="3030" y="1524"/>
                </a:lnTo>
                <a:lnTo>
                  <a:pt x="3017" y="1530"/>
                </a:lnTo>
                <a:lnTo>
                  <a:pt x="3005" y="1540"/>
                </a:lnTo>
                <a:lnTo>
                  <a:pt x="2995" y="1542"/>
                </a:lnTo>
                <a:lnTo>
                  <a:pt x="2989" y="1534"/>
                </a:lnTo>
                <a:lnTo>
                  <a:pt x="2988" y="1544"/>
                </a:lnTo>
                <a:lnTo>
                  <a:pt x="2976" y="1546"/>
                </a:lnTo>
                <a:lnTo>
                  <a:pt x="2969" y="1549"/>
                </a:lnTo>
                <a:lnTo>
                  <a:pt x="2969" y="1557"/>
                </a:lnTo>
                <a:lnTo>
                  <a:pt x="2965" y="1562"/>
                </a:lnTo>
                <a:lnTo>
                  <a:pt x="2975" y="1559"/>
                </a:lnTo>
                <a:lnTo>
                  <a:pt x="2975" y="1555"/>
                </a:lnTo>
                <a:lnTo>
                  <a:pt x="2981" y="1556"/>
                </a:lnTo>
                <a:lnTo>
                  <a:pt x="2984" y="1562"/>
                </a:lnTo>
                <a:lnTo>
                  <a:pt x="2978" y="1562"/>
                </a:lnTo>
                <a:lnTo>
                  <a:pt x="2976" y="1566"/>
                </a:lnTo>
                <a:lnTo>
                  <a:pt x="2984" y="1563"/>
                </a:lnTo>
                <a:lnTo>
                  <a:pt x="2994" y="1567"/>
                </a:lnTo>
                <a:lnTo>
                  <a:pt x="2997" y="1572"/>
                </a:lnTo>
                <a:lnTo>
                  <a:pt x="3015" y="1566"/>
                </a:lnTo>
                <a:lnTo>
                  <a:pt x="3050" y="1562"/>
                </a:lnTo>
                <a:lnTo>
                  <a:pt x="3053" y="1559"/>
                </a:lnTo>
                <a:lnTo>
                  <a:pt x="3050" y="1553"/>
                </a:lnTo>
                <a:lnTo>
                  <a:pt x="3054" y="1550"/>
                </a:lnTo>
                <a:lnTo>
                  <a:pt x="3069" y="1552"/>
                </a:lnTo>
                <a:lnTo>
                  <a:pt x="3093" y="1547"/>
                </a:lnTo>
                <a:lnTo>
                  <a:pt x="3128" y="1534"/>
                </a:lnTo>
                <a:lnTo>
                  <a:pt x="3149" y="1533"/>
                </a:lnTo>
                <a:lnTo>
                  <a:pt x="3151" y="1526"/>
                </a:lnTo>
                <a:lnTo>
                  <a:pt x="3149" y="1517"/>
                </a:lnTo>
                <a:lnTo>
                  <a:pt x="3155" y="1514"/>
                </a:lnTo>
                <a:lnTo>
                  <a:pt x="3162" y="1520"/>
                </a:lnTo>
                <a:lnTo>
                  <a:pt x="3161" y="1531"/>
                </a:lnTo>
                <a:lnTo>
                  <a:pt x="3177" y="1524"/>
                </a:lnTo>
                <a:lnTo>
                  <a:pt x="3210" y="1527"/>
                </a:lnTo>
                <a:lnTo>
                  <a:pt x="3228" y="1526"/>
                </a:lnTo>
                <a:lnTo>
                  <a:pt x="3233" y="1517"/>
                </a:lnTo>
                <a:lnTo>
                  <a:pt x="3249" y="1511"/>
                </a:lnTo>
                <a:lnTo>
                  <a:pt x="3267" y="1508"/>
                </a:lnTo>
                <a:lnTo>
                  <a:pt x="3286" y="1504"/>
                </a:lnTo>
                <a:lnTo>
                  <a:pt x="3292" y="1497"/>
                </a:lnTo>
                <a:lnTo>
                  <a:pt x="3282" y="1501"/>
                </a:lnTo>
                <a:lnTo>
                  <a:pt x="3263" y="1501"/>
                </a:lnTo>
                <a:lnTo>
                  <a:pt x="3256" y="1495"/>
                </a:lnTo>
                <a:lnTo>
                  <a:pt x="3264" y="1488"/>
                </a:lnTo>
                <a:lnTo>
                  <a:pt x="3286" y="1485"/>
                </a:lnTo>
                <a:lnTo>
                  <a:pt x="3295" y="1491"/>
                </a:lnTo>
                <a:lnTo>
                  <a:pt x="3295" y="1497"/>
                </a:lnTo>
                <a:lnTo>
                  <a:pt x="3305" y="1493"/>
                </a:lnTo>
                <a:lnTo>
                  <a:pt x="3319" y="1495"/>
                </a:lnTo>
                <a:lnTo>
                  <a:pt x="3325" y="1493"/>
                </a:lnTo>
                <a:lnTo>
                  <a:pt x="3326" y="1487"/>
                </a:lnTo>
                <a:lnTo>
                  <a:pt x="3329" y="1494"/>
                </a:lnTo>
                <a:lnTo>
                  <a:pt x="3341" y="1500"/>
                </a:lnTo>
                <a:lnTo>
                  <a:pt x="3365" y="1498"/>
                </a:lnTo>
                <a:lnTo>
                  <a:pt x="3380" y="1493"/>
                </a:lnTo>
                <a:lnTo>
                  <a:pt x="3381" y="1494"/>
                </a:lnTo>
                <a:lnTo>
                  <a:pt x="3391" y="1494"/>
                </a:lnTo>
                <a:lnTo>
                  <a:pt x="3419" y="1490"/>
                </a:lnTo>
                <a:lnTo>
                  <a:pt x="3478" y="1480"/>
                </a:lnTo>
                <a:lnTo>
                  <a:pt x="3504" y="1468"/>
                </a:lnTo>
                <a:lnTo>
                  <a:pt x="3505" y="1475"/>
                </a:lnTo>
                <a:lnTo>
                  <a:pt x="3511" y="1477"/>
                </a:lnTo>
                <a:lnTo>
                  <a:pt x="3511" y="1471"/>
                </a:lnTo>
                <a:lnTo>
                  <a:pt x="3512" y="1462"/>
                </a:lnTo>
                <a:lnTo>
                  <a:pt x="3517" y="1461"/>
                </a:lnTo>
                <a:lnTo>
                  <a:pt x="3518" y="1465"/>
                </a:lnTo>
                <a:lnTo>
                  <a:pt x="3515" y="1470"/>
                </a:lnTo>
                <a:lnTo>
                  <a:pt x="3521" y="1470"/>
                </a:lnTo>
                <a:lnTo>
                  <a:pt x="3522" y="1465"/>
                </a:lnTo>
                <a:lnTo>
                  <a:pt x="3529" y="1462"/>
                </a:lnTo>
                <a:lnTo>
                  <a:pt x="3534" y="1465"/>
                </a:lnTo>
                <a:lnTo>
                  <a:pt x="3537" y="1461"/>
                </a:lnTo>
                <a:lnTo>
                  <a:pt x="3534" y="1458"/>
                </a:lnTo>
                <a:lnTo>
                  <a:pt x="3535" y="1455"/>
                </a:lnTo>
                <a:lnTo>
                  <a:pt x="3542" y="1457"/>
                </a:lnTo>
                <a:lnTo>
                  <a:pt x="3547" y="1459"/>
                </a:lnTo>
                <a:lnTo>
                  <a:pt x="3544" y="1464"/>
                </a:lnTo>
                <a:lnTo>
                  <a:pt x="3542" y="1470"/>
                </a:lnTo>
                <a:lnTo>
                  <a:pt x="3554" y="1462"/>
                </a:lnTo>
                <a:lnTo>
                  <a:pt x="3567" y="1458"/>
                </a:lnTo>
                <a:lnTo>
                  <a:pt x="3565" y="1452"/>
                </a:lnTo>
                <a:lnTo>
                  <a:pt x="3557" y="1454"/>
                </a:lnTo>
                <a:lnTo>
                  <a:pt x="3554" y="1448"/>
                </a:lnTo>
                <a:lnTo>
                  <a:pt x="3576" y="1432"/>
                </a:lnTo>
                <a:lnTo>
                  <a:pt x="3622" y="1415"/>
                </a:lnTo>
                <a:lnTo>
                  <a:pt x="3694" y="1400"/>
                </a:lnTo>
                <a:lnTo>
                  <a:pt x="3741" y="1393"/>
                </a:lnTo>
                <a:lnTo>
                  <a:pt x="3741" y="1398"/>
                </a:lnTo>
                <a:lnTo>
                  <a:pt x="3731" y="1400"/>
                </a:lnTo>
                <a:lnTo>
                  <a:pt x="3734" y="1402"/>
                </a:lnTo>
                <a:lnTo>
                  <a:pt x="3751" y="1395"/>
                </a:lnTo>
                <a:lnTo>
                  <a:pt x="3771" y="1387"/>
                </a:lnTo>
                <a:lnTo>
                  <a:pt x="3786" y="1393"/>
                </a:lnTo>
                <a:lnTo>
                  <a:pt x="3796" y="1386"/>
                </a:lnTo>
                <a:lnTo>
                  <a:pt x="3800" y="1376"/>
                </a:lnTo>
                <a:lnTo>
                  <a:pt x="3810" y="1377"/>
                </a:lnTo>
                <a:lnTo>
                  <a:pt x="3832" y="1370"/>
                </a:lnTo>
                <a:lnTo>
                  <a:pt x="3845" y="1372"/>
                </a:lnTo>
                <a:lnTo>
                  <a:pt x="3851" y="1376"/>
                </a:lnTo>
                <a:lnTo>
                  <a:pt x="3852" y="1370"/>
                </a:lnTo>
                <a:lnTo>
                  <a:pt x="3864" y="1370"/>
                </a:lnTo>
                <a:lnTo>
                  <a:pt x="3868" y="1366"/>
                </a:lnTo>
                <a:lnTo>
                  <a:pt x="3869" y="1372"/>
                </a:lnTo>
                <a:lnTo>
                  <a:pt x="3875" y="1372"/>
                </a:lnTo>
                <a:lnTo>
                  <a:pt x="3877" y="1367"/>
                </a:lnTo>
                <a:lnTo>
                  <a:pt x="3879" y="1376"/>
                </a:lnTo>
                <a:lnTo>
                  <a:pt x="3892" y="1375"/>
                </a:lnTo>
                <a:lnTo>
                  <a:pt x="3898" y="1379"/>
                </a:lnTo>
                <a:lnTo>
                  <a:pt x="3901" y="1373"/>
                </a:lnTo>
                <a:lnTo>
                  <a:pt x="3911" y="1372"/>
                </a:lnTo>
                <a:lnTo>
                  <a:pt x="3918" y="1373"/>
                </a:lnTo>
                <a:lnTo>
                  <a:pt x="3921" y="1370"/>
                </a:lnTo>
                <a:lnTo>
                  <a:pt x="3918" y="1366"/>
                </a:lnTo>
                <a:lnTo>
                  <a:pt x="3921" y="1364"/>
                </a:lnTo>
                <a:lnTo>
                  <a:pt x="3931" y="1366"/>
                </a:lnTo>
                <a:lnTo>
                  <a:pt x="3949" y="1362"/>
                </a:lnTo>
                <a:lnTo>
                  <a:pt x="3959" y="1364"/>
                </a:lnTo>
                <a:lnTo>
                  <a:pt x="3963" y="1372"/>
                </a:lnTo>
                <a:lnTo>
                  <a:pt x="3972" y="1362"/>
                </a:lnTo>
                <a:lnTo>
                  <a:pt x="4005" y="1360"/>
                </a:lnTo>
                <a:lnTo>
                  <a:pt x="4015" y="1367"/>
                </a:lnTo>
                <a:lnTo>
                  <a:pt x="4016" y="1362"/>
                </a:lnTo>
                <a:lnTo>
                  <a:pt x="4025" y="1354"/>
                </a:lnTo>
                <a:lnTo>
                  <a:pt x="4042" y="1353"/>
                </a:lnTo>
                <a:lnTo>
                  <a:pt x="4047" y="1357"/>
                </a:lnTo>
                <a:lnTo>
                  <a:pt x="4061" y="1344"/>
                </a:lnTo>
                <a:lnTo>
                  <a:pt x="4077" y="1334"/>
                </a:lnTo>
                <a:lnTo>
                  <a:pt x="4075" y="1340"/>
                </a:lnTo>
                <a:lnTo>
                  <a:pt x="4074" y="1346"/>
                </a:lnTo>
                <a:lnTo>
                  <a:pt x="4110" y="1341"/>
                </a:lnTo>
                <a:lnTo>
                  <a:pt x="4182" y="1326"/>
                </a:lnTo>
                <a:lnTo>
                  <a:pt x="4227" y="1327"/>
                </a:lnTo>
                <a:lnTo>
                  <a:pt x="4227" y="1321"/>
                </a:lnTo>
                <a:lnTo>
                  <a:pt x="4231" y="1317"/>
                </a:lnTo>
                <a:lnTo>
                  <a:pt x="4240" y="1323"/>
                </a:lnTo>
                <a:lnTo>
                  <a:pt x="4260" y="1320"/>
                </a:lnTo>
                <a:lnTo>
                  <a:pt x="4278" y="1314"/>
                </a:lnTo>
                <a:lnTo>
                  <a:pt x="4293" y="1317"/>
                </a:lnTo>
                <a:lnTo>
                  <a:pt x="4296" y="1327"/>
                </a:lnTo>
                <a:lnTo>
                  <a:pt x="4303" y="1326"/>
                </a:lnTo>
                <a:lnTo>
                  <a:pt x="4300" y="1315"/>
                </a:lnTo>
                <a:lnTo>
                  <a:pt x="4304" y="1311"/>
                </a:lnTo>
                <a:lnTo>
                  <a:pt x="4327" y="1310"/>
                </a:lnTo>
                <a:lnTo>
                  <a:pt x="4362" y="1304"/>
                </a:lnTo>
                <a:lnTo>
                  <a:pt x="4376" y="1308"/>
                </a:lnTo>
                <a:lnTo>
                  <a:pt x="4396" y="1300"/>
                </a:lnTo>
                <a:lnTo>
                  <a:pt x="4421" y="1291"/>
                </a:lnTo>
                <a:lnTo>
                  <a:pt x="4418" y="1297"/>
                </a:lnTo>
                <a:lnTo>
                  <a:pt x="4414" y="1301"/>
                </a:lnTo>
                <a:lnTo>
                  <a:pt x="4432" y="1297"/>
                </a:lnTo>
                <a:lnTo>
                  <a:pt x="4460" y="1292"/>
                </a:lnTo>
                <a:lnTo>
                  <a:pt x="4474" y="1300"/>
                </a:lnTo>
                <a:lnTo>
                  <a:pt x="4476" y="1291"/>
                </a:lnTo>
                <a:lnTo>
                  <a:pt x="4486" y="1284"/>
                </a:lnTo>
                <a:lnTo>
                  <a:pt x="4489" y="1277"/>
                </a:lnTo>
                <a:lnTo>
                  <a:pt x="4477" y="1278"/>
                </a:lnTo>
                <a:lnTo>
                  <a:pt x="4454" y="1274"/>
                </a:lnTo>
                <a:lnTo>
                  <a:pt x="4445" y="1265"/>
                </a:lnTo>
                <a:lnTo>
                  <a:pt x="4454" y="1262"/>
                </a:lnTo>
                <a:lnTo>
                  <a:pt x="4464" y="1268"/>
                </a:lnTo>
                <a:lnTo>
                  <a:pt x="4467" y="1265"/>
                </a:lnTo>
                <a:lnTo>
                  <a:pt x="4457" y="1261"/>
                </a:lnTo>
                <a:lnTo>
                  <a:pt x="4440" y="1261"/>
                </a:lnTo>
                <a:lnTo>
                  <a:pt x="4415" y="1271"/>
                </a:lnTo>
                <a:lnTo>
                  <a:pt x="4394" y="1274"/>
                </a:lnTo>
                <a:lnTo>
                  <a:pt x="4394" y="1269"/>
                </a:lnTo>
                <a:lnTo>
                  <a:pt x="4396" y="1265"/>
                </a:lnTo>
                <a:lnTo>
                  <a:pt x="4379" y="1265"/>
                </a:lnTo>
                <a:lnTo>
                  <a:pt x="4363" y="1275"/>
                </a:lnTo>
                <a:lnTo>
                  <a:pt x="4343" y="1272"/>
                </a:lnTo>
                <a:lnTo>
                  <a:pt x="4301" y="1278"/>
                </a:lnTo>
                <a:lnTo>
                  <a:pt x="4260" y="1288"/>
                </a:lnTo>
                <a:lnTo>
                  <a:pt x="4219" y="1291"/>
                </a:lnTo>
                <a:lnTo>
                  <a:pt x="4199" y="1287"/>
                </a:lnTo>
                <a:lnTo>
                  <a:pt x="4186" y="1297"/>
                </a:lnTo>
                <a:lnTo>
                  <a:pt x="4149" y="1305"/>
                </a:lnTo>
                <a:lnTo>
                  <a:pt x="4130" y="1310"/>
                </a:lnTo>
                <a:lnTo>
                  <a:pt x="4136" y="1301"/>
                </a:lnTo>
                <a:lnTo>
                  <a:pt x="4159" y="1297"/>
                </a:lnTo>
                <a:lnTo>
                  <a:pt x="4163" y="1288"/>
                </a:lnTo>
                <a:lnTo>
                  <a:pt x="4149" y="1291"/>
                </a:lnTo>
                <a:lnTo>
                  <a:pt x="4116" y="1295"/>
                </a:lnTo>
                <a:lnTo>
                  <a:pt x="4101" y="1291"/>
                </a:lnTo>
                <a:lnTo>
                  <a:pt x="4101" y="1284"/>
                </a:lnTo>
                <a:lnTo>
                  <a:pt x="4104" y="1297"/>
                </a:lnTo>
                <a:lnTo>
                  <a:pt x="4098" y="1303"/>
                </a:lnTo>
                <a:lnTo>
                  <a:pt x="4091" y="1301"/>
                </a:lnTo>
                <a:lnTo>
                  <a:pt x="4087" y="1298"/>
                </a:lnTo>
                <a:lnTo>
                  <a:pt x="4084" y="1304"/>
                </a:lnTo>
                <a:lnTo>
                  <a:pt x="4070" y="1310"/>
                </a:lnTo>
                <a:lnTo>
                  <a:pt x="4038" y="1311"/>
                </a:lnTo>
                <a:lnTo>
                  <a:pt x="4022" y="1311"/>
                </a:lnTo>
                <a:lnTo>
                  <a:pt x="4025" y="1313"/>
                </a:lnTo>
                <a:lnTo>
                  <a:pt x="4025" y="1317"/>
                </a:lnTo>
                <a:lnTo>
                  <a:pt x="4021" y="1315"/>
                </a:lnTo>
                <a:lnTo>
                  <a:pt x="4002" y="1324"/>
                </a:lnTo>
                <a:lnTo>
                  <a:pt x="3993" y="1321"/>
                </a:lnTo>
                <a:lnTo>
                  <a:pt x="4000" y="1320"/>
                </a:lnTo>
                <a:lnTo>
                  <a:pt x="4003" y="1314"/>
                </a:lnTo>
                <a:lnTo>
                  <a:pt x="3996" y="1311"/>
                </a:lnTo>
                <a:lnTo>
                  <a:pt x="3990" y="1323"/>
                </a:lnTo>
                <a:lnTo>
                  <a:pt x="3982" y="1326"/>
                </a:lnTo>
                <a:lnTo>
                  <a:pt x="3985" y="1320"/>
                </a:lnTo>
                <a:lnTo>
                  <a:pt x="3989" y="1315"/>
                </a:lnTo>
                <a:lnTo>
                  <a:pt x="3946" y="1321"/>
                </a:lnTo>
                <a:lnTo>
                  <a:pt x="3905" y="1328"/>
                </a:lnTo>
                <a:lnTo>
                  <a:pt x="3905" y="1334"/>
                </a:lnTo>
                <a:lnTo>
                  <a:pt x="3913" y="1334"/>
                </a:lnTo>
                <a:lnTo>
                  <a:pt x="3913" y="1340"/>
                </a:lnTo>
                <a:lnTo>
                  <a:pt x="3902" y="1341"/>
                </a:lnTo>
                <a:lnTo>
                  <a:pt x="3898" y="1339"/>
                </a:lnTo>
                <a:lnTo>
                  <a:pt x="3900" y="1334"/>
                </a:lnTo>
                <a:lnTo>
                  <a:pt x="3902" y="1328"/>
                </a:lnTo>
                <a:lnTo>
                  <a:pt x="3841" y="1339"/>
                </a:lnTo>
                <a:lnTo>
                  <a:pt x="3769" y="1346"/>
                </a:lnTo>
                <a:lnTo>
                  <a:pt x="3764" y="1341"/>
                </a:lnTo>
                <a:lnTo>
                  <a:pt x="3751" y="1343"/>
                </a:lnTo>
                <a:lnTo>
                  <a:pt x="3728" y="1350"/>
                </a:lnTo>
                <a:lnTo>
                  <a:pt x="3714" y="1353"/>
                </a:lnTo>
                <a:lnTo>
                  <a:pt x="3679" y="1357"/>
                </a:lnTo>
                <a:lnTo>
                  <a:pt x="3636" y="1367"/>
                </a:lnTo>
                <a:lnTo>
                  <a:pt x="3603" y="1373"/>
                </a:lnTo>
                <a:lnTo>
                  <a:pt x="3540" y="1380"/>
                </a:lnTo>
                <a:lnTo>
                  <a:pt x="3511" y="1392"/>
                </a:lnTo>
                <a:lnTo>
                  <a:pt x="3511" y="1385"/>
                </a:lnTo>
                <a:lnTo>
                  <a:pt x="3505" y="1385"/>
                </a:lnTo>
                <a:lnTo>
                  <a:pt x="3506" y="1392"/>
                </a:lnTo>
                <a:lnTo>
                  <a:pt x="3504" y="1396"/>
                </a:lnTo>
                <a:lnTo>
                  <a:pt x="3495" y="1395"/>
                </a:lnTo>
                <a:lnTo>
                  <a:pt x="3479" y="1387"/>
                </a:lnTo>
                <a:lnTo>
                  <a:pt x="3475" y="1382"/>
                </a:lnTo>
                <a:lnTo>
                  <a:pt x="3470" y="1390"/>
                </a:lnTo>
                <a:lnTo>
                  <a:pt x="3465" y="1398"/>
                </a:lnTo>
                <a:lnTo>
                  <a:pt x="3473" y="1393"/>
                </a:lnTo>
                <a:lnTo>
                  <a:pt x="3482" y="1396"/>
                </a:lnTo>
                <a:lnTo>
                  <a:pt x="3476" y="1400"/>
                </a:lnTo>
                <a:lnTo>
                  <a:pt x="3469" y="1403"/>
                </a:lnTo>
                <a:lnTo>
                  <a:pt x="3460" y="1393"/>
                </a:lnTo>
                <a:lnTo>
                  <a:pt x="3455" y="1395"/>
                </a:lnTo>
                <a:lnTo>
                  <a:pt x="3445" y="1395"/>
                </a:lnTo>
                <a:lnTo>
                  <a:pt x="3450" y="1393"/>
                </a:lnTo>
                <a:lnTo>
                  <a:pt x="3453" y="1387"/>
                </a:lnTo>
                <a:lnTo>
                  <a:pt x="3443" y="1393"/>
                </a:lnTo>
                <a:lnTo>
                  <a:pt x="3419" y="1390"/>
                </a:lnTo>
                <a:lnTo>
                  <a:pt x="3410" y="1396"/>
                </a:lnTo>
                <a:lnTo>
                  <a:pt x="3426" y="1398"/>
                </a:lnTo>
                <a:lnTo>
                  <a:pt x="3440" y="1400"/>
                </a:lnTo>
                <a:lnTo>
                  <a:pt x="3424" y="1403"/>
                </a:lnTo>
                <a:lnTo>
                  <a:pt x="3411" y="1411"/>
                </a:lnTo>
                <a:lnTo>
                  <a:pt x="3410" y="1406"/>
                </a:lnTo>
                <a:lnTo>
                  <a:pt x="3414" y="1400"/>
                </a:lnTo>
                <a:lnTo>
                  <a:pt x="3410" y="1399"/>
                </a:lnTo>
                <a:lnTo>
                  <a:pt x="3406" y="1402"/>
                </a:lnTo>
                <a:lnTo>
                  <a:pt x="3393" y="1400"/>
                </a:lnTo>
                <a:lnTo>
                  <a:pt x="3378" y="1396"/>
                </a:lnTo>
                <a:lnTo>
                  <a:pt x="3364" y="1395"/>
                </a:lnTo>
                <a:lnTo>
                  <a:pt x="3357" y="1399"/>
                </a:lnTo>
                <a:lnTo>
                  <a:pt x="3362" y="1398"/>
                </a:lnTo>
                <a:lnTo>
                  <a:pt x="3370" y="1402"/>
                </a:lnTo>
                <a:lnTo>
                  <a:pt x="3367" y="1405"/>
                </a:lnTo>
                <a:lnTo>
                  <a:pt x="3358" y="1403"/>
                </a:lnTo>
                <a:lnTo>
                  <a:pt x="3352" y="1400"/>
                </a:lnTo>
                <a:lnTo>
                  <a:pt x="3348" y="1406"/>
                </a:lnTo>
                <a:lnTo>
                  <a:pt x="3338" y="1412"/>
                </a:lnTo>
                <a:lnTo>
                  <a:pt x="3319" y="1412"/>
                </a:lnTo>
                <a:lnTo>
                  <a:pt x="3309" y="1416"/>
                </a:lnTo>
                <a:lnTo>
                  <a:pt x="3302" y="1412"/>
                </a:lnTo>
                <a:lnTo>
                  <a:pt x="3300" y="1406"/>
                </a:lnTo>
                <a:lnTo>
                  <a:pt x="3295" y="1413"/>
                </a:lnTo>
                <a:lnTo>
                  <a:pt x="3273" y="1422"/>
                </a:lnTo>
                <a:lnTo>
                  <a:pt x="3266" y="1422"/>
                </a:lnTo>
                <a:lnTo>
                  <a:pt x="3266" y="1418"/>
                </a:lnTo>
                <a:lnTo>
                  <a:pt x="3276" y="1415"/>
                </a:lnTo>
                <a:lnTo>
                  <a:pt x="3279" y="1412"/>
                </a:lnTo>
                <a:lnTo>
                  <a:pt x="3247" y="1423"/>
                </a:lnTo>
                <a:lnTo>
                  <a:pt x="3231" y="1435"/>
                </a:lnTo>
                <a:lnTo>
                  <a:pt x="3227" y="1432"/>
                </a:lnTo>
                <a:lnTo>
                  <a:pt x="3223" y="1428"/>
                </a:lnTo>
                <a:lnTo>
                  <a:pt x="3224" y="1436"/>
                </a:lnTo>
                <a:lnTo>
                  <a:pt x="3205" y="1445"/>
                </a:lnTo>
                <a:lnTo>
                  <a:pt x="3194" y="1448"/>
                </a:lnTo>
                <a:lnTo>
                  <a:pt x="3194" y="1436"/>
                </a:lnTo>
                <a:lnTo>
                  <a:pt x="3195" y="1431"/>
                </a:lnTo>
                <a:lnTo>
                  <a:pt x="3203" y="1432"/>
                </a:lnTo>
                <a:lnTo>
                  <a:pt x="3211" y="1426"/>
                </a:lnTo>
                <a:lnTo>
                  <a:pt x="3208" y="1422"/>
                </a:lnTo>
                <a:lnTo>
                  <a:pt x="3216" y="1413"/>
                </a:lnTo>
                <a:lnTo>
                  <a:pt x="3217" y="1408"/>
                </a:lnTo>
                <a:lnTo>
                  <a:pt x="3223" y="1411"/>
                </a:lnTo>
                <a:lnTo>
                  <a:pt x="3221" y="1416"/>
                </a:lnTo>
                <a:lnTo>
                  <a:pt x="3236" y="1411"/>
                </a:lnTo>
                <a:lnTo>
                  <a:pt x="3270" y="1408"/>
                </a:lnTo>
                <a:lnTo>
                  <a:pt x="3286" y="1402"/>
                </a:lnTo>
                <a:lnTo>
                  <a:pt x="3283" y="1408"/>
                </a:lnTo>
                <a:lnTo>
                  <a:pt x="3286" y="1411"/>
                </a:lnTo>
                <a:lnTo>
                  <a:pt x="3285" y="1406"/>
                </a:lnTo>
                <a:lnTo>
                  <a:pt x="3293" y="1405"/>
                </a:lnTo>
                <a:lnTo>
                  <a:pt x="3293" y="1402"/>
                </a:lnTo>
                <a:lnTo>
                  <a:pt x="3290" y="1398"/>
                </a:lnTo>
                <a:lnTo>
                  <a:pt x="3299" y="1389"/>
                </a:lnTo>
                <a:lnTo>
                  <a:pt x="3303" y="1386"/>
                </a:lnTo>
                <a:lnTo>
                  <a:pt x="3300" y="1392"/>
                </a:lnTo>
                <a:lnTo>
                  <a:pt x="3306" y="1395"/>
                </a:lnTo>
                <a:lnTo>
                  <a:pt x="3309" y="1389"/>
                </a:lnTo>
                <a:lnTo>
                  <a:pt x="3315" y="1385"/>
                </a:lnTo>
                <a:lnTo>
                  <a:pt x="3328" y="1387"/>
                </a:lnTo>
                <a:lnTo>
                  <a:pt x="3334" y="1382"/>
                </a:lnTo>
                <a:lnTo>
                  <a:pt x="3336" y="1385"/>
                </a:lnTo>
                <a:lnTo>
                  <a:pt x="3334" y="1390"/>
                </a:lnTo>
                <a:lnTo>
                  <a:pt x="3339" y="1390"/>
                </a:lnTo>
                <a:lnTo>
                  <a:pt x="3338" y="1379"/>
                </a:lnTo>
                <a:lnTo>
                  <a:pt x="3362" y="1373"/>
                </a:lnTo>
                <a:lnTo>
                  <a:pt x="3384" y="1370"/>
                </a:lnTo>
                <a:lnTo>
                  <a:pt x="3387" y="1369"/>
                </a:lnTo>
                <a:lnTo>
                  <a:pt x="3381" y="1359"/>
                </a:lnTo>
                <a:lnTo>
                  <a:pt x="3388" y="1357"/>
                </a:lnTo>
                <a:lnTo>
                  <a:pt x="3391" y="1363"/>
                </a:lnTo>
                <a:lnTo>
                  <a:pt x="3410" y="1360"/>
                </a:lnTo>
                <a:lnTo>
                  <a:pt x="3420" y="1362"/>
                </a:lnTo>
                <a:lnTo>
                  <a:pt x="3423" y="1369"/>
                </a:lnTo>
                <a:lnTo>
                  <a:pt x="3439" y="1362"/>
                </a:lnTo>
                <a:lnTo>
                  <a:pt x="3465" y="1360"/>
                </a:lnTo>
                <a:lnTo>
                  <a:pt x="3479" y="1353"/>
                </a:lnTo>
                <a:lnTo>
                  <a:pt x="3482" y="1356"/>
                </a:lnTo>
                <a:lnTo>
                  <a:pt x="3495" y="1357"/>
                </a:lnTo>
                <a:lnTo>
                  <a:pt x="3498" y="1353"/>
                </a:lnTo>
                <a:lnTo>
                  <a:pt x="3491" y="1351"/>
                </a:lnTo>
                <a:lnTo>
                  <a:pt x="3492" y="1349"/>
                </a:lnTo>
                <a:lnTo>
                  <a:pt x="3525" y="1351"/>
                </a:lnTo>
                <a:lnTo>
                  <a:pt x="3596" y="1344"/>
                </a:lnTo>
                <a:lnTo>
                  <a:pt x="3630" y="1343"/>
                </a:lnTo>
                <a:lnTo>
                  <a:pt x="3626" y="1341"/>
                </a:lnTo>
                <a:lnTo>
                  <a:pt x="3625" y="1337"/>
                </a:lnTo>
                <a:lnTo>
                  <a:pt x="3635" y="1336"/>
                </a:lnTo>
                <a:lnTo>
                  <a:pt x="3635" y="1341"/>
                </a:lnTo>
                <a:lnTo>
                  <a:pt x="3633" y="1344"/>
                </a:lnTo>
                <a:lnTo>
                  <a:pt x="3640" y="1341"/>
                </a:lnTo>
                <a:lnTo>
                  <a:pt x="3658" y="1349"/>
                </a:lnTo>
                <a:lnTo>
                  <a:pt x="3663" y="1347"/>
                </a:lnTo>
                <a:lnTo>
                  <a:pt x="3662" y="1344"/>
                </a:lnTo>
                <a:lnTo>
                  <a:pt x="3669" y="1346"/>
                </a:lnTo>
                <a:lnTo>
                  <a:pt x="3669" y="1339"/>
                </a:lnTo>
                <a:lnTo>
                  <a:pt x="3676" y="1334"/>
                </a:lnTo>
                <a:lnTo>
                  <a:pt x="3669" y="1336"/>
                </a:lnTo>
                <a:lnTo>
                  <a:pt x="3665" y="1333"/>
                </a:lnTo>
                <a:lnTo>
                  <a:pt x="3682" y="1324"/>
                </a:lnTo>
                <a:lnTo>
                  <a:pt x="3727" y="1326"/>
                </a:lnTo>
                <a:lnTo>
                  <a:pt x="3747" y="1326"/>
                </a:lnTo>
                <a:lnTo>
                  <a:pt x="3750" y="1321"/>
                </a:lnTo>
                <a:lnTo>
                  <a:pt x="3743" y="1314"/>
                </a:lnTo>
                <a:lnTo>
                  <a:pt x="3746" y="1311"/>
                </a:lnTo>
                <a:lnTo>
                  <a:pt x="3753" y="1314"/>
                </a:lnTo>
                <a:lnTo>
                  <a:pt x="3763" y="1305"/>
                </a:lnTo>
                <a:lnTo>
                  <a:pt x="3767" y="1304"/>
                </a:lnTo>
                <a:lnTo>
                  <a:pt x="3770" y="1308"/>
                </a:lnTo>
                <a:lnTo>
                  <a:pt x="3766" y="1313"/>
                </a:lnTo>
                <a:lnTo>
                  <a:pt x="3754" y="1318"/>
                </a:lnTo>
                <a:lnTo>
                  <a:pt x="3751" y="1323"/>
                </a:lnTo>
                <a:lnTo>
                  <a:pt x="3756" y="1327"/>
                </a:lnTo>
                <a:lnTo>
                  <a:pt x="3764" y="1318"/>
                </a:lnTo>
                <a:lnTo>
                  <a:pt x="3776" y="1307"/>
                </a:lnTo>
                <a:lnTo>
                  <a:pt x="3786" y="1305"/>
                </a:lnTo>
                <a:lnTo>
                  <a:pt x="3792" y="1308"/>
                </a:lnTo>
                <a:lnTo>
                  <a:pt x="3792" y="1298"/>
                </a:lnTo>
                <a:lnTo>
                  <a:pt x="3800" y="1288"/>
                </a:lnTo>
                <a:lnTo>
                  <a:pt x="3823" y="1282"/>
                </a:lnTo>
                <a:lnTo>
                  <a:pt x="3835" y="1274"/>
                </a:lnTo>
                <a:lnTo>
                  <a:pt x="3842" y="1278"/>
                </a:lnTo>
                <a:lnTo>
                  <a:pt x="3862" y="1281"/>
                </a:lnTo>
                <a:lnTo>
                  <a:pt x="3871" y="1275"/>
                </a:lnTo>
                <a:lnTo>
                  <a:pt x="3856" y="1274"/>
                </a:lnTo>
                <a:lnTo>
                  <a:pt x="3832" y="1265"/>
                </a:lnTo>
                <a:lnTo>
                  <a:pt x="3825" y="1255"/>
                </a:lnTo>
                <a:lnTo>
                  <a:pt x="3829" y="1254"/>
                </a:lnTo>
                <a:lnTo>
                  <a:pt x="3832" y="1251"/>
                </a:lnTo>
                <a:lnTo>
                  <a:pt x="3823" y="1251"/>
                </a:lnTo>
                <a:lnTo>
                  <a:pt x="3818" y="1262"/>
                </a:lnTo>
                <a:lnTo>
                  <a:pt x="3809" y="1262"/>
                </a:lnTo>
                <a:lnTo>
                  <a:pt x="3810" y="1268"/>
                </a:lnTo>
                <a:lnTo>
                  <a:pt x="3823" y="1269"/>
                </a:lnTo>
                <a:lnTo>
                  <a:pt x="3826" y="1275"/>
                </a:lnTo>
                <a:lnTo>
                  <a:pt x="3794" y="1281"/>
                </a:lnTo>
                <a:lnTo>
                  <a:pt x="3769" y="1280"/>
                </a:lnTo>
                <a:lnTo>
                  <a:pt x="3774" y="1278"/>
                </a:lnTo>
                <a:lnTo>
                  <a:pt x="3776" y="1271"/>
                </a:lnTo>
                <a:lnTo>
                  <a:pt x="3779" y="1269"/>
                </a:lnTo>
                <a:lnTo>
                  <a:pt x="3789" y="1274"/>
                </a:lnTo>
                <a:lnTo>
                  <a:pt x="3796" y="1269"/>
                </a:lnTo>
                <a:lnTo>
                  <a:pt x="3800" y="1258"/>
                </a:lnTo>
                <a:lnTo>
                  <a:pt x="3822" y="1248"/>
                </a:lnTo>
                <a:lnTo>
                  <a:pt x="3839" y="1248"/>
                </a:lnTo>
                <a:lnTo>
                  <a:pt x="3846" y="1252"/>
                </a:lnTo>
                <a:lnTo>
                  <a:pt x="3849" y="1246"/>
                </a:lnTo>
                <a:lnTo>
                  <a:pt x="3856" y="1244"/>
                </a:lnTo>
                <a:lnTo>
                  <a:pt x="3869" y="1248"/>
                </a:lnTo>
                <a:lnTo>
                  <a:pt x="3874" y="1249"/>
                </a:lnTo>
                <a:lnTo>
                  <a:pt x="3869" y="1246"/>
                </a:lnTo>
                <a:lnTo>
                  <a:pt x="3874" y="1238"/>
                </a:lnTo>
                <a:lnTo>
                  <a:pt x="3877" y="1236"/>
                </a:lnTo>
                <a:lnTo>
                  <a:pt x="3881" y="1244"/>
                </a:lnTo>
                <a:lnTo>
                  <a:pt x="3894" y="1242"/>
                </a:lnTo>
                <a:lnTo>
                  <a:pt x="3895" y="1236"/>
                </a:lnTo>
                <a:lnTo>
                  <a:pt x="3891" y="1232"/>
                </a:lnTo>
                <a:lnTo>
                  <a:pt x="3898" y="1232"/>
                </a:lnTo>
                <a:lnTo>
                  <a:pt x="3905" y="1238"/>
                </a:lnTo>
                <a:lnTo>
                  <a:pt x="3905" y="1242"/>
                </a:lnTo>
                <a:lnTo>
                  <a:pt x="3918" y="1231"/>
                </a:lnTo>
                <a:lnTo>
                  <a:pt x="3928" y="1219"/>
                </a:lnTo>
                <a:lnTo>
                  <a:pt x="3926" y="1228"/>
                </a:lnTo>
                <a:lnTo>
                  <a:pt x="3931" y="1229"/>
                </a:lnTo>
                <a:lnTo>
                  <a:pt x="3936" y="1225"/>
                </a:lnTo>
                <a:lnTo>
                  <a:pt x="3936" y="1220"/>
                </a:lnTo>
                <a:lnTo>
                  <a:pt x="3939" y="1222"/>
                </a:lnTo>
                <a:lnTo>
                  <a:pt x="3940" y="1226"/>
                </a:lnTo>
                <a:lnTo>
                  <a:pt x="3943" y="1219"/>
                </a:lnTo>
                <a:lnTo>
                  <a:pt x="3954" y="1218"/>
                </a:lnTo>
                <a:lnTo>
                  <a:pt x="3972" y="1225"/>
                </a:lnTo>
                <a:lnTo>
                  <a:pt x="3977" y="1222"/>
                </a:lnTo>
                <a:lnTo>
                  <a:pt x="3973" y="1220"/>
                </a:lnTo>
                <a:lnTo>
                  <a:pt x="3972" y="1216"/>
                </a:lnTo>
                <a:lnTo>
                  <a:pt x="3982" y="1216"/>
                </a:lnTo>
                <a:lnTo>
                  <a:pt x="3998" y="1218"/>
                </a:lnTo>
                <a:lnTo>
                  <a:pt x="4003" y="1223"/>
                </a:lnTo>
                <a:lnTo>
                  <a:pt x="4006" y="1218"/>
                </a:lnTo>
                <a:lnTo>
                  <a:pt x="4016" y="1225"/>
                </a:lnTo>
                <a:lnTo>
                  <a:pt x="4022" y="1225"/>
                </a:lnTo>
                <a:lnTo>
                  <a:pt x="4025" y="1218"/>
                </a:lnTo>
                <a:lnTo>
                  <a:pt x="4038" y="1208"/>
                </a:lnTo>
                <a:lnTo>
                  <a:pt x="4055" y="1205"/>
                </a:lnTo>
                <a:lnTo>
                  <a:pt x="4068" y="1208"/>
                </a:lnTo>
                <a:lnTo>
                  <a:pt x="4068" y="1213"/>
                </a:lnTo>
                <a:lnTo>
                  <a:pt x="4074" y="1206"/>
                </a:lnTo>
                <a:lnTo>
                  <a:pt x="4085" y="1199"/>
                </a:lnTo>
                <a:lnTo>
                  <a:pt x="4095" y="1203"/>
                </a:lnTo>
                <a:lnTo>
                  <a:pt x="4094" y="1199"/>
                </a:lnTo>
                <a:lnTo>
                  <a:pt x="4090" y="1196"/>
                </a:lnTo>
                <a:lnTo>
                  <a:pt x="4077" y="1197"/>
                </a:lnTo>
                <a:lnTo>
                  <a:pt x="4071" y="1195"/>
                </a:lnTo>
                <a:lnTo>
                  <a:pt x="4078" y="1190"/>
                </a:lnTo>
                <a:lnTo>
                  <a:pt x="4101" y="1189"/>
                </a:lnTo>
                <a:lnTo>
                  <a:pt x="4108" y="1184"/>
                </a:lnTo>
                <a:lnTo>
                  <a:pt x="4120" y="1195"/>
                </a:lnTo>
                <a:lnTo>
                  <a:pt x="4123" y="1206"/>
                </a:lnTo>
                <a:lnTo>
                  <a:pt x="4130" y="1199"/>
                </a:lnTo>
                <a:lnTo>
                  <a:pt x="4134" y="1190"/>
                </a:lnTo>
                <a:lnTo>
                  <a:pt x="4129" y="1190"/>
                </a:lnTo>
                <a:lnTo>
                  <a:pt x="4126" y="1189"/>
                </a:lnTo>
                <a:lnTo>
                  <a:pt x="4134" y="1182"/>
                </a:lnTo>
                <a:lnTo>
                  <a:pt x="4155" y="1184"/>
                </a:lnTo>
                <a:lnTo>
                  <a:pt x="4157" y="1196"/>
                </a:lnTo>
                <a:lnTo>
                  <a:pt x="4153" y="1197"/>
                </a:lnTo>
                <a:lnTo>
                  <a:pt x="4152" y="1208"/>
                </a:lnTo>
                <a:lnTo>
                  <a:pt x="4153" y="1208"/>
                </a:lnTo>
                <a:lnTo>
                  <a:pt x="4157" y="1200"/>
                </a:lnTo>
                <a:lnTo>
                  <a:pt x="4173" y="1192"/>
                </a:lnTo>
                <a:lnTo>
                  <a:pt x="4179" y="1184"/>
                </a:lnTo>
                <a:lnTo>
                  <a:pt x="4170" y="1184"/>
                </a:lnTo>
                <a:lnTo>
                  <a:pt x="4166" y="1192"/>
                </a:lnTo>
                <a:lnTo>
                  <a:pt x="4160" y="1193"/>
                </a:lnTo>
                <a:lnTo>
                  <a:pt x="4159" y="1183"/>
                </a:lnTo>
                <a:lnTo>
                  <a:pt x="4152" y="1176"/>
                </a:lnTo>
                <a:lnTo>
                  <a:pt x="4173" y="1176"/>
                </a:lnTo>
                <a:lnTo>
                  <a:pt x="4188" y="1169"/>
                </a:lnTo>
                <a:lnTo>
                  <a:pt x="4185" y="1174"/>
                </a:lnTo>
                <a:lnTo>
                  <a:pt x="4183" y="1182"/>
                </a:lnTo>
                <a:lnTo>
                  <a:pt x="4189" y="1180"/>
                </a:lnTo>
                <a:lnTo>
                  <a:pt x="4191" y="1172"/>
                </a:lnTo>
                <a:lnTo>
                  <a:pt x="4193" y="1169"/>
                </a:lnTo>
                <a:lnTo>
                  <a:pt x="4202" y="1172"/>
                </a:lnTo>
                <a:lnTo>
                  <a:pt x="4208" y="1179"/>
                </a:lnTo>
                <a:lnTo>
                  <a:pt x="4224" y="1167"/>
                </a:lnTo>
                <a:lnTo>
                  <a:pt x="4255" y="1163"/>
                </a:lnTo>
                <a:lnTo>
                  <a:pt x="4278" y="1161"/>
                </a:lnTo>
                <a:lnTo>
                  <a:pt x="4277" y="1154"/>
                </a:lnTo>
                <a:lnTo>
                  <a:pt x="4264" y="1157"/>
                </a:lnTo>
                <a:lnTo>
                  <a:pt x="4261" y="1154"/>
                </a:lnTo>
                <a:lnTo>
                  <a:pt x="4283" y="1143"/>
                </a:lnTo>
                <a:lnTo>
                  <a:pt x="4327" y="1128"/>
                </a:lnTo>
                <a:lnTo>
                  <a:pt x="4350" y="1117"/>
                </a:lnTo>
                <a:lnTo>
                  <a:pt x="4348" y="1123"/>
                </a:lnTo>
                <a:lnTo>
                  <a:pt x="4346" y="1127"/>
                </a:lnTo>
                <a:lnTo>
                  <a:pt x="4356" y="1118"/>
                </a:lnTo>
                <a:lnTo>
                  <a:pt x="4373" y="1118"/>
                </a:lnTo>
                <a:lnTo>
                  <a:pt x="4376" y="1111"/>
                </a:lnTo>
                <a:lnTo>
                  <a:pt x="4414" y="1114"/>
                </a:lnTo>
                <a:lnTo>
                  <a:pt x="4509" y="1105"/>
                </a:lnTo>
                <a:lnTo>
                  <a:pt x="4543" y="1111"/>
                </a:lnTo>
                <a:lnTo>
                  <a:pt x="4559" y="1107"/>
                </a:lnTo>
                <a:lnTo>
                  <a:pt x="4584" y="1098"/>
                </a:lnTo>
                <a:lnTo>
                  <a:pt x="4600" y="1100"/>
                </a:lnTo>
                <a:lnTo>
                  <a:pt x="4607" y="1105"/>
                </a:lnTo>
                <a:lnTo>
                  <a:pt x="4615" y="1100"/>
                </a:lnTo>
                <a:lnTo>
                  <a:pt x="4643" y="1097"/>
                </a:lnTo>
                <a:lnTo>
                  <a:pt x="4651" y="1091"/>
                </a:lnTo>
                <a:lnTo>
                  <a:pt x="4649" y="1089"/>
                </a:lnTo>
                <a:lnTo>
                  <a:pt x="4653" y="1085"/>
                </a:lnTo>
                <a:lnTo>
                  <a:pt x="4670" y="1087"/>
                </a:lnTo>
                <a:lnTo>
                  <a:pt x="4696" y="1082"/>
                </a:lnTo>
                <a:lnTo>
                  <a:pt x="4733" y="1068"/>
                </a:lnTo>
                <a:lnTo>
                  <a:pt x="4768" y="1065"/>
                </a:lnTo>
                <a:lnTo>
                  <a:pt x="4761" y="1059"/>
                </a:lnTo>
                <a:lnTo>
                  <a:pt x="4744" y="1062"/>
                </a:lnTo>
                <a:lnTo>
                  <a:pt x="4735" y="1059"/>
                </a:lnTo>
                <a:lnTo>
                  <a:pt x="4735" y="1052"/>
                </a:lnTo>
                <a:lnTo>
                  <a:pt x="4703" y="1049"/>
                </a:lnTo>
                <a:lnTo>
                  <a:pt x="4674" y="1048"/>
                </a:lnTo>
                <a:lnTo>
                  <a:pt x="4679" y="1048"/>
                </a:lnTo>
                <a:lnTo>
                  <a:pt x="4682" y="1045"/>
                </a:lnTo>
                <a:lnTo>
                  <a:pt x="4677" y="1045"/>
                </a:lnTo>
                <a:lnTo>
                  <a:pt x="4676" y="1042"/>
                </a:lnTo>
                <a:lnTo>
                  <a:pt x="4685" y="1042"/>
                </a:lnTo>
                <a:lnTo>
                  <a:pt x="4696" y="1036"/>
                </a:lnTo>
                <a:lnTo>
                  <a:pt x="4699" y="1030"/>
                </a:lnTo>
                <a:lnTo>
                  <a:pt x="4685" y="1035"/>
                </a:lnTo>
                <a:lnTo>
                  <a:pt x="4651" y="1038"/>
                </a:lnTo>
                <a:lnTo>
                  <a:pt x="4636" y="1032"/>
                </a:lnTo>
                <a:lnTo>
                  <a:pt x="4643" y="1026"/>
                </a:lnTo>
                <a:lnTo>
                  <a:pt x="4673" y="1025"/>
                </a:lnTo>
                <a:lnTo>
                  <a:pt x="4679" y="1022"/>
                </a:lnTo>
                <a:lnTo>
                  <a:pt x="4653" y="1016"/>
                </a:lnTo>
                <a:lnTo>
                  <a:pt x="4625" y="1013"/>
                </a:lnTo>
                <a:lnTo>
                  <a:pt x="4628" y="1009"/>
                </a:lnTo>
                <a:lnTo>
                  <a:pt x="4620" y="1009"/>
                </a:lnTo>
                <a:lnTo>
                  <a:pt x="4618" y="1003"/>
                </a:lnTo>
                <a:lnTo>
                  <a:pt x="4634" y="997"/>
                </a:lnTo>
                <a:lnTo>
                  <a:pt x="4646" y="996"/>
                </a:lnTo>
                <a:lnTo>
                  <a:pt x="4643" y="996"/>
                </a:lnTo>
                <a:lnTo>
                  <a:pt x="4638" y="990"/>
                </a:lnTo>
                <a:lnTo>
                  <a:pt x="4641" y="989"/>
                </a:lnTo>
                <a:lnTo>
                  <a:pt x="4651" y="990"/>
                </a:lnTo>
                <a:lnTo>
                  <a:pt x="4660" y="986"/>
                </a:lnTo>
                <a:lnTo>
                  <a:pt x="4660" y="989"/>
                </a:lnTo>
                <a:lnTo>
                  <a:pt x="4656" y="996"/>
                </a:lnTo>
                <a:lnTo>
                  <a:pt x="4660" y="997"/>
                </a:lnTo>
                <a:lnTo>
                  <a:pt x="4667" y="990"/>
                </a:lnTo>
                <a:lnTo>
                  <a:pt x="4683" y="983"/>
                </a:lnTo>
                <a:lnTo>
                  <a:pt x="4693" y="983"/>
                </a:lnTo>
                <a:lnTo>
                  <a:pt x="4697" y="987"/>
                </a:lnTo>
                <a:lnTo>
                  <a:pt x="4695" y="981"/>
                </a:lnTo>
                <a:lnTo>
                  <a:pt x="4693" y="976"/>
                </a:lnTo>
                <a:lnTo>
                  <a:pt x="4703" y="976"/>
                </a:lnTo>
                <a:lnTo>
                  <a:pt x="4709" y="971"/>
                </a:lnTo>
                <a:lnTo>
                  <a:pt x="4710" y="980"/>
                </a:lnTo>
                <a:lnTo>
                  <a:pt x="4729" y="969"/>
                </a:lnTo>
                <a:lnTo>
                  <a:pt x="4741" y="956"/>
                </a:lnTo>
                <a:lnTo>
                  <a:pt x="4751" y="957"/>
                </a:lnTo>
                <a:lnTo>
                  <a:pt x="4780" y="954"/>
                </a:lnTo>
                <a:lnTo>
                  <a:pt x="4787" y="947"/>
                </a:lnTo>
                <a:lnTo>
                  <a:pt x="4775" y="948"/>
                </a:lnTo>
                <a:lnTo>
                  <a:pt x="4757" y="953"/>
                </a:lnTo>
                <a:lnTo>
                  <a:pt x="4746" y="950"/>
                </a:lnTo>
                <a:lnTo>
                  <a:pt x="4742" y="944"/>
                </a:lnTo>
                <a:lnTo>
                  <a:pt x="4683" y="950"/>
                </a:lnTo>
                <a:lnTo>
                  <a:pt x="4638" y="957"/>
                </a:lnTo>
                <a:lnTo>
                  <a:pt x="4613" y="958"/>
                </a:lnTo>
                <a:lnTo>
                  <a:pt x="4588" y="960"/>
                </a:lnTo>
                <a:lnTo>
                  <a:pt x="4578" y="964"/>
                </a:lnTo>
                <a:lnTo>
                  <a:pt x="4555" y="967"/>
                </a:lnTo>
                <a:lnTo>
                  <a:pt x="4546" y="960"/>
                </a:lnTo>
                <a:lnTo>
                  <a:pt x="4553" y="961"/>
                </a:lnTo>
                <a:lnTo>
                  <a:pt x="4566" y="956"/>
                </a:lnTo>
                <a:lnTo>
                  <a:pt x="4574" y="958"/>
                </a:lnTo>
                <a:lnTo>
                  <a:pt x="4577" y="956"/>
                </a:lnTo>
                <a:lnTo>
                  <a:pt x="4574" y="951"/>
                </a:lnTo>
                <a:lnTo>
                  <a:pt x="4577" y="950"/>
                </a:lnTo>
                <a:lnTo>
                  <a:pt x="4627" y="948"/>
                </a:lnTo>
                <a:lnTo>
                  <a:pt x="4732" y="927"/>
                </a:lnTo>
                <a:lnTo>
                  <a:pt x="4839" y="898"/>
                </a:lnTo>
                <a:lnTo>
                  <a:pt x="4948" y="873"/>
                </a:lnTo>
                <a:lnTo>
                  <a:pt x="5003" y="868"/>
                </a:lnTo>
                <a:lnTo>
                  <a:pt x="5003" y="859"/>
                </a:lnTo>
                <a:lnTo>
                  <a:pt x="5014" y="850"/>
                </a:lnTo>
                <a:lnTo>
                  <a:pt x="5043" y="849"/>
                </a:lnTo>
                <a:lnTo>
                  <a:pt x="5058" y="853"/>
                </a:lnTo>
                <a:lnTo>
                  <a:pt x="5063" y="845"/>
                </a:lnTo>
                <a:lnTo>
                  <a:pt x="5079" y="845"/>
                </a:lnTo>
                <a:lnTo>
                  <a:pt x="5083" y="837"/>
                </a:lnTo>
                <a:lnTo>
                  <a:pt x="5076" y="836"/>
                </a:lnTo>
                <a:lnTo>
                  <a:pt x="5059" y="836"/>
                </a:lnTo>
                <a:lnTo>
                  <a:pt x="5055" y="830"/>
                </a:lnTo>
                <a:lnTo>
                  <a:pt x="5052" y="819"/>
                </a:lnTo>
                <a:lnTo>
                  <a:pt x="5055" y="813"/>
                </a:lnTo>
                <a:lnTo>
                  <a:pt x="5078" y="809"/>
                </a:lnTo>
                <a:lnTo>
                  <a:pt x="5104" y="814"/>
                </a:lnTo>
                <a:lnTo>
                  <a:pt x="5118" y="814"/>
                </a:lnTo>
                <a:lnTo>
                  <a:pt x="5124" y="810"/>
                </a:lnTo>
                <a:lnTo>
                  <a:pt x="5111" y="809"/>
                </a:lnTo>
                <a:lnTo>
                  <a:pt x="5082" y="796"/>
                </a:lnTo>
                <a:lnTo>
                  <a:pt x="5063" y="797"/>
                </a:lnTo>
                <a:lnTo>
                  <a:pt x="5066" y="784"/>
                </a:lnTo>
                <a:lnTo>
                  <a:pt x="5062" y="783"/>
                </a:lnTo>
                <a:lnTo>
                  <a:pt x="5063" y="789"/>
                </a:lnTo>
                <a:lnTo>
                  <a:pt x="5060" y="793"/>
                </a:lnTo>
                <a:lnTo>
                  <a:pt x="5050" y="794"/>
                </a:lnTo>
                <a:lnTo>
                  <a:pt x="5045" y="799"/>
                </a:lnTo>
                <a:lnTo>
                  <a:pt x="5039" y="799"/>
                </a:lnTo>
                <a:lnTo>
                  <a:pt x="5032" y="790"/>
                </a:lnTo>
                <a:lnTo>
                  <a:pt x="5029" y="784"/>
                </a:lnTo>
                <a:lnTo>
                  <a:pt x="5036" y="776"/>
                </a:lnTo>
                <a:lnTo>
                  <a:pt x="5059" y="765"/>
                </a:lnTo>
                <a:lnTo>
                  <a:pt x="5068" y="758"/>
                </a:lnTo>
                <a:lnTo>
                  <a:pt x="5065" y="751"/>
                </a:lnTo>
                <a:lnTo>
                  <a:pt x="5053" y="745"/>
                </a:lnTo>
                <a:lnTo>
                  <a:pt x="5047" y="750"/>
                </a:lnTo>
                <a:lnTo>
                  <a:pt x="5030" y="745"/>
                </a:lnTo>
                <a:lnTo>
                  <a:pt x="4990" y="747"/>
                </a:lnTo>
                <a:lnTo>
                  <a:pt x="4926" y="763"/>
                </a:lnTo>
                <a:lnTo>
                  <a:pt x="4889" y="767"/>
                </a:lnTo>
                <a:lnTo>
                  <a:pt x="4883" y="763"/>
                </a:lnTo>
                <a:lnTo>
                  <a:pt x="4878" y="761"/>
                </a:lnTo>
                <a:lnTo>
                  <a:pt x="4857" y="768"/>
                </a:lnTo>
                <a:lnTo>
                  <a:pt x="4823" y="777"/>
                </a:lnTo>
                <a:lnTo>
                  <a:pt x="4800" y="776"/>
                </a:lnTo>
                <a:lnTo>
                  <a:pt x="4790" y="770"/>
                </a:lnTo>
                <a:lnTo>
                  <a:pt x="4765" y="776"/>
                </a:lnTo>
                <a:lnTo>
                  <a:pt x="4741" y="776"/>
                </a:lnTo>
                <a:lnTo>
                  <a:pt x="4739" y="781"/>
                </a:lnTo>
                <a:lnTo>
                  <a:pt x="4732" y="786"/>
                </a:lnTo>
                <a:lnTo>
                  <a:pt x="4725" y="787"/>
                </a:lnTo>
                <a:lnTo>
                  <a:pt x="4726" y="781"/>
                </a:lnTo>
                <a:lnTo>
                  <a:pt x="4723" y="776"/>
                </a:lnTo>
                <a:lnTo>
                  <a:pt x="4735" y="773"/>
                </a:lnTo>
                <a:lnTo>
                  <a:pt x="4742" y="767"/>
                </a:lnTo>
                <a:lnTo>
                  <a:pt x="4738" y="765"/>
                </a:lnTo>
                <a:lnTo>
                  <a:pt x="4729" y="764"/>
                </a:lnTo>
                <a:lnTo>
                  <a:pt x="4729" y="757"/>
                </a:lnTo>
                <a:lnTo>
                  <a:pt x="4742" y="754"/>
                </a:lnTo>
                <a:lnTo>
                  <a:pt x="4758" y="741"/>
                </a:lnTo>
                <a:lnTo>
                  <a:pt x="4770" y="738"/>
                </a:lnTo>
                <a:lnTo>
                  <a:pt x="4764" y="734"/>
                </a:lnTo>
                <a:lnTo>
                  <a:pt x="4755" y="734"/>
                </a:lnTo>
                <a:lnTo>
                  <a:pt x="4745" y="745"/>
                </a:lnTo>
                <a:lnTo>
                  <a:pt x="4718" y="761"/>
                </a:lnTo>
                <a:lnTo>
                  <a:pt x="4713" y="777"/>
                </a:lnTo>
                <a:lnTo>
                  <a:pt x="4708" y="774"/>
                </a:lnTo>
                <a:lnTo>
                  <a:pt x="4703" y="763"/>
                </a:lnTo>
                <a:lnTo>
                  <a:pt x="4705" y="757"/>
                </a:lnTo>
                <a:lnTo>
                  <a:pt x="4687" y="751"/>
                </a:lnTo>
                <a:lnTo>
                  <a:pt x="4647" y="757"/>
                </a:lnTo>
                <a:lnTo>
                  <a:pt x="4630" y="755"/>
                </a:lnTo>
                <a:lnTo>
                  <a:pt x="4634" y="744"/>
                </a:lnTo>
                <a:lnTo>
                  <a:pt x="4641" y="735"/>
                </a:lnTo>
                <a:lnTo>
                  <a:pt x="4636" y="735"/>
                </a:lnTo>
                <a:lnTo>
                  <a:pt x="4633" y="734"/>
                </a:lnTo>
                <a:lnTo>
                  <a:pt x="4640" y="727"/>
                </a:lnTo>
                <a:lnTo>
                  <a:pt x="4643" y="721"/>
                </a:lnTo>
                <a:lnTo>
                  <a:pt x="4615" y="734"/>
                </a:lnTo>
                <a:lnTo>
                  <a:pt x="4584" y="740"/>
                </a:lnTo>
                <a:lnTo>
                  <a:pt x="4530" y="735"/>
                </a:lnTo>
                <a:lnTo>
                  <a:pt x="4421" y="744"/>
                </a:lnTo>
                <a:lnTo>
                  <a:pt x="4313" y="761"/>
                </a:lnTo>
                <a:lnTo>
                  <a:pt x="4206" y="774"/>
                </a:lnTo>
                <a:lnTo>
                  <a:pt x="4156" y="776"/>
                </a:lnTo>
                <a:lnTo>
                  <a:pt x="4097" y="790"/>
                </a:lnTo>
                <a:lnTo>
                  <a:pt x="4051" y="800"/>
                </a:lnTo>
                <a:lnTo>
                  <a:pt x="4038" y="810"/>
                </a:lnTo>
                <a:lnTo>
                  <a:pt x="4003" y="822"/>
                </a:lnTo>
                <a:lnTo>
                  <a:pt x="3990" y="819"/>
                </a:lnTo>
                <a:lnTo>
                  <a:pt x="3962" y="830"/>
                </a:lnTo>
                <a:lnTo>
                  <a:pt x="3928" y="836"/>
                </a:lnTo>
                <a:lnTo>
                  <a:pt x="3936" y="835"/>
                </a:lnTo>
                <a:lnTo>
                  <a:pt x="3928" y="830"/>
                </a:lnTo>
                <a:lnTo>
                  <a:pt x="3924" y="827"/>
                </a:lnTo>
                <a:lnTo>
                  <a:pt x="3940" y="826"/>
                </a:lnTo>
                <a:lnTo>
                  <a:pt x="3963" y="820"/>
                </a:lnTo>
                <a:lnTo>
                  <a:pt x="3966" y="810"/>
                </a:lnTo>
                <a:lnTo>
                  <a:pt x="3972" y="812"/>
                </a:lnTo>
                <a:lnTo>
                  <a:pt x="3976" y="816"/>
                </a:lnTo>
                <a:lnTo>
                  <a:pt x="3972" y="816"/>
                </a:lnTo>
                <a:lnTo>
                  <a:pt x="3970" y="819"/>
                </a:lnTo>
                <a:lnTo>
                  <a:pt x="3976" y="819"/>
                </a:lnTo>
                <a:lnTo>
                  <a:pt x="3977" y="814"/>
                </a:lnTo>
                <a:lnTo>
                  <a:pt x="3975" y="806"/>
                </a:lnTo>
                <a:lnTo>
                  <a:pt x="3975" y="799"/>
                </a:lnTo>
                <a:lnTo>
                  <a:pt x="3979" y="797"/>
                </a:lnTo>
                <a:lnTo>
                  <a:pt x="3983" y="804"/>
                </a:lnTo>
                <a:lnTo>
                  <a:pt x="3992" y="803"/>
                </a:lnTo>
                <a:lnTo>
                  <a:pt x="3996" y="806"/>
                </a:lnTo>
                <a:lnTo>
                  <a:pt x="3998" y="813"/>
                </a:lnTo>
                <a:lnTo>
                  <a:pt x="3987" y="812"/>
                </a:lnTo>
                <a:lnTo>
                  <a:pt x="3985" y="817"/>
                </a:lnTo>
                <a:lnTo>
                  <a:pt x="4019" y="812"/>
                </a:lnTo>
                <a:lnTo>
                  <a:pt x="4044" y="804"/>
                </a:lnTo>
                <a:lnTo>
                  <a:pt x="4035" y="800"/>
                </a:lnTo>
                <a:lnTo>
                  <a:pt x="4012" y="809"/>
                </a:lnTo>
                <a:lnTo>
                  <a:pt x="4002" y="809"/>
                </a:lnTo>
                <a:lnTo>
                  <a:pt x="3999" y="803"/>
                </a:lnTo>
                <a:lnTo>
                  <a:pt x="3995" y="796"/>
                </a:lnTo>
                <a:lnTo>
                  <a:pt x="3985" y="793"/>
                </a:lnTo>
                <a:lnTo>
                  <a:pt x="3966" y="796"/>
                </a:lnTo>
                <a:lnTo>
                  <a:pt x="3959" y="789"/>
                </a:lnTo>
                <a:lnTo>
                  <a:pt x="3980" y="781"/>
                </a:lnTo>
                <a:lnTo>
                  <a:pt x="3999" y="790"/>
                </a:lnTo>
                <a:lnTo>
                  <a:pt x="4013" y="790"/>
                </a:lnTo>
                <a:lnTo>
                  <a:pt x="4012" y="790"/>
                </a:lnTo>
                <a:lnTo>
                  <a:pt x="4013" y="787"/>
                </a:lnTo>
                <a:lnTo>
                  <a:pt x="4035" y="784"/>
                </a:lnTo>
                <a:lnTo>
                  <a:pt x="4054" y="780"/>
                </a:lnTo>
                <a:lnTo>
                  <a:pt x="4061" y="784"/>
                </a:lnTo>
                <a:lnTo>
                  <a:pt x="4074" y="789"/>
                </a:lnTo>
                <a:lnTo>
                  <a:pt x="4080" y="784"/>
                </a:lnTo>
                <a:lnTo>
                  <a:pt x="4078" y="777"/>
                </a:lnTo>
                <a:lnTo>
                  <a:pt x="4071" y="778"/>
                </a:lnTo>
                <a:lnTo>
                  <a:pt x="4055" y="778"/>
                </a:lnTo>
                <a:lnTo>
                  <a:pt x="4051" y="771"/>
                </a:lnTo>
                <a:lnTo>
                  <a:pt x="4034" y="773"/>
                </a:lnTo>
                <a:lnTo>
                  <a:pt x="4011" y="786"/>
                </a:lnTo>
                <a:lnTo>
                  <a:pt x="3999" y="783"/>
                </a:lnTo>
                <a:lnTo>
                  <a:pt x="4008" y="781"/>
                </a:lnTo>
                <a:lnTo>
                  <a:pt x="4019" y="773"/>
                </a:lnTo>
                <a:lnTo>
                  <a:pt x="4022" y="765"/>
                </a:lnTo>
                <a:lnTo>
                  <a:pt x="4015" y="767"/>
                </a:lnTo>
                <a:lnTo>
                  <a:pt x="4009" y="777"/>
                </a:lnTo>
                <a:lnTo>
                  <a:pt x="4002" y="777"/>
                </a:lnTo>
                <a:lnTo>
                  <a:pt x="4003" y="773"/>
                </a:lnTo>
                <a:lnTo>
                  <a:pt x="4006" y="768"/>
                </a:lnTo>
                <a:lnTo>
                  <a:pt x="3995" y="773"/>
                </a:lnTo>
                <a:lnTo>
                  <a:pt x="3972" y="777"/>
                </a:lnTo>
                <a:lnTo>
                  <a:pt x="3964" y="770"/>
                </a:lnTo>
                <a:lnTo>
                  <a:pt x="3996" y="760"/>
                </a:lnTo>
                <a:lnTo>
                  <a:pt x="4023" y="751"/>
                </a:lnTo>
                <a:lnTo>
                  <a:pt x="4023" y="758"/>
                </a:lnTo>
                <a:lnTo>
                  <a:pt x="4026" y="757"/>
                </a:lnTo>
                <a:lnTo>
                  <a:pt x="4026" y="751"/>
                </a:lnTo>
                <a:lnTo>
                  <a:pt x="4009" y="748"/>
                </a:lnTo>
                <a:lnTo>
                  <a:pt x="3990" y="755"/>
                </a:lnTo>
                <a:lnTo>
                  <a:pt x="3979" y="754"/>
                </a:lnTo>
                <a:lnTo>
                  <a:pt x="3973" y="748"/>
                </a:lnTo>
                <a:lnTo>
                  <a:pt x="3982" y="748"/>
                </a:lnTo>
                <a:lnTo>
                  <a:pt x="3998" y="742"/>
                </a:lnTo>
                <a:lnTo>
                  <a:pt x="4006" y="745"/>
                </a:lnTo>
                <a:lnTo>
                  <a:pt x="4011" y="734"/>
                </a:lnTo>
                <a:lnTo>
                  <a:pt x="4038" y="724"/>
                </a:lnTo>
                <a:lnTo>
                  <a:pt x="4051" y="725"/>
                </a:lnTo>
                <a:lnTo>
                  <a:pt x="4035" y="721"/>
                </a:lnTo>
                <a:lnTo>
                  <a:pt x="4011" y="725"/>
                </a:lnTo>
                <a:lnTo>
                  <a:pt x="3976" y="745"/>
                </a:lnTo>
                <a:lnTo>
                  <a:pt x="3951" y="754"/>
                </a:lnTo>
                <a:lnTo>
                  <a:pt x="3951" y="748"/>
                </a:lnTo>
                <a:lnTo>
                  <a:pt x="3962" y="740"/>
                </a:lnTo>
                <a:lnTo>
                  <a:pt x="3957" y="734"/>
                </a:lnTo>
                <a:lnTo>
                  <a:pt x="3943" y="740"/>
                </a:lnTo>
                <a:lnTo>
                  <a:pt x="3911" y="744"/>
                </a:lnTo>
                <a:lnTo>
                  <a:pt x="3861" y="740"/>
                </a:lnTo>
                <a:lnTo>
                  <a:pt x="3833" y="740"/>
                </a:lnTo>
                <a:lnTo>
                  <a:pt x="3856" y="729"/>
                </a:lnTo>
                <a:lnTo>
                  <a:pt x="3900" y="719"/>
                </a:lnTo>
                <a:lnTo>
                  <a:pt x="3920" y="721"/>
                </a:lnTo>
                <a:lnTo>
                  <a:pt x="3923" y="719"/>
                </a:lnTo>
                <a:lnTo>
                  <a:pt x="3917" y="714"/>
                </a:lnTo>
                <a:lnTo>
                  <a:pt x="3921" y="712"/>
                </a:lnTo>
                <a:lnTo>
                  <a:pt x="3941" y="715"/>
                </a:lnTo>
                <a:lnTo>
                  <a:pt x="3995" y="702"/>
                </a:lnTo>
                <a:lnTo>
                  <a:pt x="4022" y="694"/>
                </a:lnTo>
                <a:lnTo>
                  <a:pt x="4019" y="698"/>
                </a:lnTo>
                <a:lnTo>
                  <a:pt x="4022" y="702"/>
                </a:lnTo>
                <a:lnTo>
                  <a:pt x="4028" y="695"/>
                </a:lnTo>
                <a:lnTo>
                  <a:pt x="4044" y="688"/>
                </a:lnTo>
                <a:lnTo>
                  <a:pt x="4072" y="686"/>
                </a:lnTo>
                <a:lnTo>
                  <a:pt x="4087" y="682"/>
                </a:lnTo>
                <a:lnTo>
                  <a:pt x="4083" y="682"/>
                </a:lnTo>
                <a:lnTo>
                  <a:pt x="4081" y="681"/>
                </a:lnTo>
                <a:lnTo>
                  <a:pt x="4113" y="681"/>
                </a:lnTo>
                <a:lnTo>
                  <a:pt x="4183" y="669"/>
                </a:lnTo>
                <a:lnTo>
                  <a:pt x="4214" y="655"/>
                </a:lnTo>
                <a:lnTo>
                  <a:pt x="4215" y="666"/>
                </a:lnTo>
                <a:lnTo>
                  <a:pt x="4248" y="655"/>
                </a:lnTo>
                <a:lnTo>
                  <a:pt x="4307" y="640"/>
                </a:lnTo>
                <a:lnTo>
                  <a:pt x="4348" y="637"/>
                </a:lnTo>
                <a:lnTo>
                  <a:pt x="4366" y="639"/>
                </a:lnTo>
                <a:lnTo>
                  <a:pt x="4366" y="632"/>
                </a:lnTo>
                <a:lnTo>
                  <a:pt x="4373" y="630"/>
                </a:lnTo>
                <a:lnTo>
                  <a:pt x="4464" y="620"/>
                </a:lnTo>
                <a:lnTo>
                  <a:pt x="4605" y="590"/>
                </a:lnTo>
                <a:lnTo>
                  <a:pt x="4695" y="575"/>
                </a:lnTo>
                <a:lnTo>
                  <a:pt x="4738" y="573"/>
                </a:lnTo>
                <a:lnTo>
                  <a:pt x="4731" y="574"/>
                </a:lnTo>
                <a:lnTo>
                  <a:pt x="4729" y="568"/>
                </a:lnTo>
                <a:lnTo>
                  <a:pt x="4767" y="573"/>
                </a:lnTo>
                <a:lnTo>
                  <a:pt x="4837" y="565"/>
                </a:lnTo>
                <a:lnTo>
                  <a:pt x="4872" y="560"/>
                </a:lnTo>
                <a:lnTo>
                  <a:pt x="4880" y="567"/>
                </a:lnTo>
                <a:lnTo>
                  <a:pt x="4888" y="575"/>
                </a:lnTo>
                <a:lnTo>
                  <a:pt x="4885" y="565"/>
                </a:lnTo>
                <a:lnTo>
                  <a:pt x="4879" y="555"/>
                </a:lnTo>
                <a:lnTo>
                  <a:pt x="4898" y="561"/>
                </a:lnTo>
                <a:lnTo>
                  <a:pt x="4937" y="558"/>
                </a:lnTo>
                <a:lnTo>
                  <a:pt x="4954" y="552"/>
                </a:lnTo>
                <a:lnTo>
                  <a:pt x="4955" y="561"/>
                </a:lnTo>
                <a:lnTo>
                  <a:pt x="4967" y="552"/>
                </a:lnTo>
                <a:lnTo>
                  <a:pt x="4996" y="545"/>
                </a:lnTo>
                <a:lnTo>
                  <a:pt x="5009" y="548"/>
                </a:lnTo>
                <a:lnTo>
                  <a:pt x="5006" y="547"/>
                </a:lnTo>
                <a:lnTo>
                  <a:pt x="5004" y="539"/>
                </a:lnTo>
                <a:lnTo>
                  <a:pt x="5016" y="537"/>
                </a:lnTo>
                <a:lnTo>
                  <a:pt x="5030" y="537"/>
                </a:lnTo>
                <a:lnTo>
                  <a:pt x="5033" y="542"/>
                </a:lnTo>
                <a:lnTo>
                  <a:pt x="5039" y="541"/>
                </a:lnTo>
                <a:lnTo>
                  <a:pt x="5050" y="542"/>
                </a:lnTo>
                <a:lnTo>
                  <a:pt x="5056" y="548"/>
                </a:lnTo>
                <a:lnTo>
                  <a:pt x="5060" y="545"/>
                </a:lnTo>
                <a:lnTo>
                  <a:pt x="5058" y="534"/>
                </a:lnTo>
                <a:lnTo>
                  <a:pt x="5059" y="531"/>
                </a:lnTo>
                <a:lnTo>
                  <a:pt x="5143" y="528"/>
                </a:lnTo>
                <a:lnTo>
                  <a:pt x="5331" y="505"/>
                </a:lnTo>
                <a:lnTo>
                  <a:pt x="5419" y="489"/>
                </a:lnTo>
                <a:lnTo>
                  <a:pt x="5348" y="495"/>
                </a:lnTo>
                <a:lnTo>
                  <a:pt x="5207" y="509"/>
                </a:lnTo>
                <a:lnTo>
                  <a:pt x="5135" y="524"/>
                </a:lnTo>
                <a:lnTo>
                  <a:pt x="5134" y="521"/>
                </a:lnTo>
                <a:lnTo>
                  <a:pt x="5121" y="524"/>
                </a:lnTo>
                <a:lnTo>
                  <a:pt x="5121" y="516"/>
                </a:lnTo>
                <a:lnTo>
                  <a:pt x="5081" y="525"/>
                </a:lnTo>
                <a:lnTo>
                  <a:pt x="5011" y="526"/>
                </a:lnTo>
                <a:lnTo>
                  <a:pt x="4968" y="532"/>
                </a:lnTo>
                <a:lnTo>
                  <a:pt x="4950" y="538"/>
                </a:lnTo>
                <a:lnTo>
                  <a:pt x="4948" y="532"/>
                </a:lnTo>
                <a:lnTo>
                  <a:pt x="4945" y="529"/>
                </a:lnTo>
                <a:lnTo>
                  <a:pt x="4947" y="537"/>
                </a:lnTo>
                <a:lnTo>
                  <a:pt x="4941" y="544"/>
                </a:lnTo>
                <a:lnTo>
                  <a:pt x="4937" y="545"/>
                </a:lnTo>
                <a:lnTo>
                  <a:pt x="4929" y="539"/>
                </a:lnTo>
                <a:lnTo>
                  <a:pt x="4908" y="542"/>
                </a:lnTo>
                <a:lnTo>
                  <a:pt x="4896" y="537"/>
                </a:lnTo>
                <a:lnTo>
                  <a:pt x="4895" y="541"/>
                </a:lnTo>
                <a:lnTo>
                  <a:pt x="4883" y="544"/>
                </a:lnTo>
                <a:lnTo>
                  <a:pt x="4862" y="541"/>
                </a:lnTo>
                <a:lnTo>
                  <a:pt x="4853" y="538"/>
                </a:lnTo>
                <a:lnTo>
                  <a:pt x="4850" y="547"/>
                </a:lnTo>
                <a:lnTo>
                  <a:pt x="4846" y="551"/>
                </a:lnTo>
                <a:lnTo>
                  <a:pt x="4843" y="547"/>
                </a:lnTo>
                <a:lnTo>
                  <a:pt x="4831" y="548"/>
                </a:lnTo>
                <a:lnTo>
                  <a:pt x="4826" y="545"/>
                </a:lnTo>
                <a:lnTo>
                  <a:pt x="4820" y="552"/>
                </a:lnTo>
                <a:lnTo>
                  <a:pt x="4801" y="555"/>
                </a:lnTo>
                <a:lnTo>
                  <a:pt x="4791" y="558"/>
                </a:lnTo>
                <a:lnTo>
                  <a:pt x="4790" y="552"/>
                </a:lnTo>
                <a:lnTo>
                  <a:pt x="4782" y="548"/>
                </a:lnTo>
                <a:lnTo>
                  <a:pt x="4768" y="551"/>
                </a:lnTo>
                <a:lnTo>
                  <a:pt x="4758" y="554"/>
                </a:lnTo>
                <a:lnTo>
                  <a:pt x="4755" y="557"/>
                </a:lnTo>
                <a:lnTo>
                  <a:pt x="4758" y="561"/>
                </a:lnTo>
                <a:lnTo>
                  <a:pt x="4755" y="562"/>
                </a:lnTo>
                <a:lnTo>
                  <a:pt x="4703" y="565"/>
                </a:lnTo>
                <a:lnTo>
                  <a:pt x="4598" y="575"/>
                </a:lnTo>
                <a:lnTo>
                  <a:pt x="4542" y="577"/>
                </a:lnTo>
                <a:lnTo>
                  <a:pt x="4545" y="577"/>
                </a:lnTo>
                <a:lnTo>
                  <a:pt x="4546" y="574"/>
                </a:lnTo>
                <a:lnTo>
                  <a:pt x="4542" y="574"/>
                </a:lnTo>
                <a:lnTo>
                  <a:pt x="4539" y="580"/>
                </a:lnTo>
                <a:lnTo>
                  <a:pt x="4533" y="581"/>
                </a:lnTo>
                <a:lnTo>
                  <a:pt x="4530" y="574"/>
                </a:lnTo>
                <a:lnTo>
                  <a:pt x="4532" y="570"/>
                </a:lnTo>
                <a:lnTo>
                  <a:pt x="4512" y="574"/>
                </a:lnTo>
                <a:lnTo>
                  <a:pt x="4489" y="573"/>
                </a:lnTo>
                <a:lnTo>
                  <a:pt x="4490" y="580"/>
                </a:lnTo>
                <a:lnTo>
                  <a:pt x="4496" y="583"/>
                </a:lnTo>
                <a:lnTo>
                  <a:pt x="4489" y="586"/>
                </a:lnTo>
                <a:lnTo>
                  <a:pt x="4481" y="587"/>
                </a:lnTo>
                <a:lnTo>
                  <a:pt x="4484" y="583"/>
                </a:lnTo>
                <a:lnTo>
                  <a:pt x="4486" y="575"/>
                </a:lnTo>
                <a:lnTo>
                  <a:pt x="4479" y="575"/>
                </a:lnTo>
                <a:lnTo>
                  <a:pt x="4473" y="584"/>
                </a:lnTo>
                <a:lnTo>
                  <a:pt x="4464" y="584"/>
                </a:lnTo>
                <a:lnTo>
                  <a:pt x="4463" y="577"/>
                </a:lnTo>
                <a:lnTo>
                  <a:pt x="4448" y="578"/>
                </a:lnTo>
                <a:lnTo>
                  <a:pt x="4441" y="575"/>
                </a:lnTo>
                <a:lnTo>
                  <a:pt x="4437" y="587"/>
                </a:lnTo>
                <a:lnTo>
                  <a:pt x="4438" y="593"/>
                </a:lnTo>
                <a:lnTo>
                  <a:pt x="4432" y="591"/>
                </a:lnTo>
                <a:lnTo>
                  <a:pt x="4424" y="593"/>
                </a:lnTo>
                <a:lnTo>
                  <a:pt x="4422" y="597"/>
                </a:lnTo>
                <a:lnTo>
                  <a:pt x="4421" y="588"/>
                </a:lnTo>
                <a:lnTo>
                  <a:pt x="4415" y="593"/>
                </a:lnTo>
                <a:lnTo>
                  <a:pt x="4396" y="600"/>
                </a:lnTo>
                <a:lnTo>
                  <a:pt x="4391" y="593"/>
                </a:lnTo>
                <a:lnTo>
                  <a:pt x="4399" y="591"/>
                </a:lnTo>
                <a:lnTo>
                  <a:pt x="4418" y="584"/>
                </a:lnTo>
                <a:lnTo>
                  <a:pt x="4430" y="588"/>
                </a:lnTo>
                <a:lnTo>
                  <a:pt x="4427" y="581"/>
                </a:lnTo>
                <a:lnTo>
                  <a:pt x="4411" y="580"/>
                </a:lnTo>
                <a:lnTo>
                  <a:pt x="4389" y="584"/>
                </a:lnTo>
                <a:lnTo>
                  <a:pt x="4371" y="584"/>
                </a:lnTo>
                <a:lnTo>
                  <a:pt x="4365" y="578"/>
                </a:lnTo>
                <a:lnTo>
                  <a:pt x="4448" y="567"/>
                </a:lnTo>
                <a:lnTo>
                  <a:pt x="4533" y="561"/>
                </a:lnTo>
                <a:lnTo>
                  <a:pt x="4532" y="555"/>
                </a:lnTo>
                <a:lnTo>
                  <a:pt x="4533" y="552"/>
                </a:lnTo>
                <a:lnTo>
                  <a:pt x="4543" y="550"/>
                </a:lnTo>
                <a:lnTo>
                  <a:pt x="4549" y="552"/>
                </a:lnTo>
                <a:lnTo>
                  <a:pt x="4546" y="555"/>
                </a:lnTo>
                <a:lnTo>
                  <a:pt x="4539" y="554"/>
                </a:lnTo>
                <a:lnTo>
                  <a:pt x="4539" y="560"/>
                </a:lnTo>
                <a:lnTo>
                  <a:pt x="4566" y="557"/>
                </a:lnTo>
                <a:lnTo>
                  <a:pt x="4585" y="551"/>
                </a:lnTo>
                <a:lnTo>
                  <a:pt x="4581" y="551"/>
                </a:lnTo>
                <a:lnTo>
                  <a:pt x="4572" y="544"/>
                </a:lnTo>
                <a:lnTo>
                  <a:pt x="4575" y="538"/>
                </a:lnTo>
                <a:lnTo>
                  <a:pt x="4614" y="541"/>
                </a:lnTo>
                <a:lnTo>
                  <a:pt x="4692" y="529"/>
                </a:lnTo>
                <a:lnTo>
                  <a:pt x="4726" y="525"/>
                </a:lnTo>
                <a:lnTo>
                  <a:pt x="4821" y="519"/>
                </a:lnTo>
                <a:lnTo>
                  <a:pt x="4922" y="515"/>
                </a:lnTo>
                <a:lnTo>
                  <a:pt x="4922" y="521"/>
                </a:lnTo>
                <a:lnTo>
                  <a:pt x="4941" y="514"/>
                </a:lnTo>
                <a:lnTo>
                  <a:pt x="4975" y="514"/>
                </a:lnTo>
                <a:lnTo>
                  <a:pt x="4990" y="505"/>
                </a:lnTo>
                <a:lnTo>
                  <a:pt x="5001" y="506"/>
                </a:lnTo>
                <a:lnTo>
                  <a:pt x="5007" y="516"/>
                </a:lnTo>
                <a:lnTo>
                  <a:pt x="5019" y="516"/>
                </a:lnTo>
                <a:lnTo>
                  <a:pt x="5023" y="512"/>
                </a:lnTo>
                <a:lnTo>
                  <a:pt x="5016" y="512"/>
                </a:lnTo>
                <a:lnTo>
                  <a:pt x="5004" y="506"/>
                </a:lnTo>
                <a:lnTo>
                  <a:pt x="5003" y="499"/>
                </a:lnTo>
                <a:lnTo>
                  <a:pt x="5037" y="495"/>
                </a:lnTo>
                <a:lnTo>
                  <a:pt x="5078" y="496"/>
                </a:lnTo>
                <a:lnTo>
                  <a:pt x="5098" y="488"/>
                </a:lnTo>
                <a:lnTo>
                  <a:pt x="5145" y="482"/>
                </a:lnTo>
                <a:lnTo>
                  <a:pt x="5163" y="475"/>
                </a:lnTo>
                <a:lnTo>
                  <a:pt x="5148" y="473"/>
                </a:lnTo>
                <a:lnTo>
                  <a:pt x="5122" y="478"/>
                </a:lnTo>
                <a:lnTo>
                  <a:pt x="5109" y="472"/>
                </a:lnTo>
                <a:lnTo>
                  <a:pt x="5107" y="463"/>
                </a:lnTo>
                <a:lnTo>
                  <a:pt x="5119" y="465"/>
                </a:lnTo>
                <a:lnTo>
                  <a:pt x="5141" y="453"/>
                </a:lnTo>
                <a:lnTo>
                  <a:pt x="5155" y="454"/>
                </a:lnTo>
                <a:lnTo>
                  <a:pt x="5154" y="449"/>
                </a:lnTo>
                <a:lnTo>
                  <a:pt x="5163" y="446"/>
                </a:lnTo>
                <a:lnTo>
                  <a:pt x="5171" y="447"/>
                </a:lnTo>
                <a:lnTo>
                  <a:pt x="5176" y="439"/>
                </a:lnTo>
                <a:lnTo>
                  <a:pt x="5193" y="433"/>
                </a:lnTo>
                <a:lnTo>
                  <a:pt x="5227" y="431"/>
                </a:lnTo>
                <a:lnTo>
                  <a:pt x="5245" y="423"/>
                </a:lnTo>
                <a:lnTo>
                  <a:pt x="5258" y="430"/>
                </a:lnTo>
                <a:lnTo>
                  <a:pt x="5272" y="434"/>
                </a:lnTo>
                <a:lnTo>
                  <a:pt x="5271" y="430"/>
                </a:lnTo>
                <a:lnTo>
                  <a:pt x="5265" y="429"/>
                </a:lnTo>
                <a:lnTo>
                  <a:pt x="5268" y="423"/>
                </a:lnTo>
                <a:lnTo>
                  <a:pt x="5258" y="426"/>
                </a:lnTo>
                <a:lnTo>
                  <a:pt x="5251" y="423"/>
                </a:lnTo>
                <a:lnTo>
                  <a:pt x="5330" y="404"/>
                </a:lnTo>
                <a:lnTo>
                  <a:pt x="5402" y="390"/>
                </a:lnTo>
                <a:lnTo>
                  <a:pt x="5402" y="381"/>
                </a:lnTo>
                <a:lnTo>
                  <a:pt x="5409" y="374"/>
                </a:lnTo>
                <a:lnTo>
                  <a:pt x="5429" y="375"/>
                </a:lnTo>
                <a:lnTo>
                  <a:pt x="5439" y="374"/>
                </a:lnTo>
                <a:lnTo>
                  <a:pt x="5435" y="370"/>
                </a:lnTo>
                <a:lnTo>
                  <a:pt x="5439" y="367"/>
                </a:lnTo>
                <a:lnTo>
                  <a:pt x="5461" y="367"/>
                </a:lnTo>
                <a:lnTo>
                  <a:pt x="5471" y="367"/>
                </a:lnTo>
                <a:lnTo>
                  <a:pt x="5508" y="357"/>
                </a:lnTo>
                <a:lnTo>
                  <a:pt x="5534" y="344"/>
                </a:lnTo>
                <a:lnTo>
                  <a:pt x="5524" y="339"/>
                </a:lnTo>
                <a:lnTo>
                  <a:pt x="5503" y="348"/>
                </a:lnTo>
                <a:lnTo>
                  <a:pt x="5491" y="347"/>
                </a:lnTo>
                <a:lnTo>
                  <a:pt x="5491" y="336"/>
                </a:lnTo>
                <a:lnTo>
                  <a:pt x="5497" y="331"/>
                </a:lnTo>
                <a:lnTo>
                  <a:pt x="5501" y="334"/>
                </a:lnTo>
                <a:lnTo>
                  <a:pt x="5513" y="326"/>
                </a:lnTo>
                <a:lnTo>
                  <a:pt x="5513" y="321"/>
                </a:lnTo>
                <a:lnTo>
                  <a:pt x="5494" y="325"/>
                </a:lnTo>
                <a:lnTo>
                  <a:pt x="5477" y="319"/>
                </a:lnTo>
                <a:lnTo>
                  <a:pt x="5488" y="311"/>
                </a:lnTo>
                <a:lnTo>
                  <a:pt x="5508" y="299"/>
                </a:lnTo>
                <a:lnTo>
                  <a:pt x="5523" y="299"/>
                </a:lnTo>
                <a:lnTo>
                  <a:pt x="5530" y="303"/>
                </a:lnTo>
                <a:lnTo>
                  <a:pt x="5539" y="296"/>
                </a:lnTo>
                <a:lnTo>
                  <a:pt x="5566" y="290"/>
                </a:lnTo>
                <a:lnTo>
                  <a:pt x="5583" y="286"/>
                </a:lnTo>
                <a:lnTo>
                  <a:pt x="5582" y="280"/>
                </a:lnTo>
                <a:lnTo>
                  <a:pt x="5588" y="275"/>
                </a:lnTo>
                <a:lnTo>
                  <a:pt x="5606" y="272"/>
                </a:lnTo>
                <a:lnTo>
                  <a:pt x="5619" y="270"/>
                </a:lnTo>
                <a:lnTo>
                  <a:pt x="5625" y="260"/>
                </a:lnTo>
                <a:lnTo>
                  <a:pt x="5628" y="249"/>
                </a:lnTo>
                <a:lnTo>
                  <a:pt x="5639" y="244"/>
                </a:lnTo>
                <a:lnTo>
                  <a:pt x="5629" y="244"/>
                </a:lnTo>
                <a:lnTo>
                  <a:pt x="5622" y="243"/>
                </a:lnTo>
                <a:lnTo>
                  <a:pt x="5625" y="233"/>
                </a:lnTo>
                <a:lnTo>
                  <a:pt x="5637" y="217"/>
                </a:lnTo>
                <a:lnTo>
                  <a:pt x="5649" y="214"/>
                </a:lnTo>
                <a:lnTo>
                  <a:pt x="5647" y="218"/>
                </a:lnTo>
                <a:lnTo>
                  <a:pt x="5645" y="223"/>
                </a:lnTo>
                <a:lnTo>
                  <a:pt x="5667" y="215"/>
                </a:lnTo>
                <a:lnTo>
                  <a:pt x="5675" y="205"/>
                </a:lnTo>
                <a:lnTo>
                  <a:pt x="5687" y="207"/>
                </a:lnTo>
                <a:lnTo>
                  <a:pt x="5694" y="200"/>
                </a:lnTo>
                <a:lnTo>
                  <a:pt x="5706" y="198"/>
                </a:lnTo>
                <a:lnTo>
                  <a:pt x="5726" y="197"/>
                </a:lnTo>
                <a:lnTo>
                  <a:pt x="5734" y="191"/>
                </a:lnTo>
                <a:lnTo>
                  <a:pt x="5737" y="185"/>
                </a:lnTo>
                <a:lnTo>
                  <a:pt x="5729" y="184"/>
                </a:lnTo>
                <a:lnTo>
                  <a:pt x="5713" y="185"/>
                </a:lnTo>
                <a:lnTo>
                  <a:pt x="5709" y="178"/>
                </a:lnTo>
                <a:lnTo>
                  <a:pt x="5716" y="174"/>
                </a:lnTo>
                <a:lnTo>
                  <a:pt x="5726" y="177"/>
                </a:lnTo>
                <a:lnTo>
                  <a:pt x="5727" y="172"/>
                </a:lnTo>
                <a:lnTo>
                  <a:pt x="5719" y="169"/>
                </a:lnTo>
                <a:lnTo>
                  <a:pt x="5700" y="172"/>
                </a:lnTo>
                <a:lnTo>
                  <a:pt x="5691" y="169"/>
                </a:lnTo>
                <a:lnTo>
                  <a:pt x="5690" y="165"/>
                </a:lnTo>
                <a:lnTo>
                  <a:pt x="5707" y="164"/>
                </a:lnTo>
                <a:lnTo>
                  <a:pt x="5704" y="158"/>
                </a:lnTo>
                <a:lnTo>
                  <a:pt x="5696" y="152"/>
                </a:lnTo>
                <a:lnTo>
                  <a:pt x="5698" y="146"/>
                </a:lnTo>
                <a:lnTo>
                  <a:pt x="5690" y="146"/>
                </a:lnTo>
                <a:lnTo>
                  <a:pt x="5685" y="151"/>
                </a:lnTo>
                <a:lnTo>
                  <a:pt x="5693" y="151"/>
                </a:lnTo>
                <a:lnTo>
                  <a:pt x="5696" y="159"/>
                </a:lnTo>
                <a:lnTo>
                  <a:pt x="5681" y="159"/>
                </a:lnTo>
                <a:lnTo>
                  <a:pt x="5662" y="159"/>
                </a:lnTo>
                <a:lnTo>
                  <a:pt x="5678" y="148"/>
                </a:lnTo>
                <a:lnTo>
                  <a:pt x="5727" y="136"/>
                </a:lnTo>
                <a:lnTo>
                  <a:pt x="5747" y="135"/>
                </a:lnTo>
                <a:lnTo>
                  <a:pt x="5749" y="126"/>
                </a:lnTo>
                <a:lnTo>
                  <a:pt x="5753" y="119"/>
                </a:lnTo>
                <a:lnTo>
                  <a:pt x="5745" y="120"/>
                </a:lnTo>
                <a:lnTo>
                  <a:pt x="5736" y="123"/>
                </a:lnTo>
                <a:lnTo>
                  <a:pt x="5743" y="126"/>
                </a:lnTo>
                <a:lnTo>
                  <a:pt x="5732" y="126"/>
                </a:lnTo>
                <a:lnTo>
                  <a:pt x="5726" y="118"/>
                </a:lnTo>
                <a:lnTo>
                  <a:pt x="5737" y="109"/>
                </a:lnTo>
                <a:lnTo>
                  <a:pt x="5749" y="115"/>
                </a:lnTo>
                <a:lnTo>
                  <a:pt x="5759" y="113"/>
                </a:lnTo>
                <a:lnTo>
                  <a:pt x="5752" y="112"/>
                </a:lnTo>
                <a:lnTo>
                  <a:pt x="5747" y="106"/>
                </a:lnTo>
                <a:lnTo>
                  <a:pt x="5752" y="100"/>
                </a:ln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776" name="자유형 2775"/>
          <p:cNvSpPr>
            <a:spLocks/>
          </p:cNvSpPr>
          <p:nvPr/>
        </p:nvSpPr>
        <p:spPr bwMode="auto">
          <a:xfrm>
            <a:off x="8442158" y="4625761"/>
            <a:ext cx="2347913" cy="631826"/>
          </a:xfrm>
          <a:custGeom>
            <a:avLst/>
            <a:gdLst>
              <a:gd name="connsiteX0" fmla="*/ 2164522 w 2347913"/>
              <a:gd name="connsiteY0" fmla="*/ 263525 h 631826"/>
              <a:gd name="connsiteX1" fmla="*/ 2169491 w 2347913"/>
              <a:gd name="connsiteY1" fmla="*/ 265257 h 631826"/>
              <a:gd name="connsiteX2" fmla="*/ 2171700 w 2347913"/>
              <a:gd name="connsiteY2" fmla="*/ 266411 h 631826"/>
              <a:gd name="connsiteX3" fmla="*/ 2169491 w 2347913"/>
              <a:gd name="connsiteY3" fmla="*/ 269298 h 631826"/>
              <a:gd name="connsiteX4" fmla="*/ 2165074 w 2347913"/>
              <a:gd name="connsiteY4" fmla="*/ 269875 h 631826"/>
              <a:gd name="connsiteX5" fmla="*/ 2161209 w 2347913"/>
              <a:gd name="connsiteY5" fmla="*/ 269298 h 631826"/>
              <a:gd name="connsiteX6" fmla="*/ 2159552 w 2347913"/>
              <a:gd name="connsiteY6" fmla="*/ 268143 h 631826"/>
              <a:gd name="connsiteX7" fmla="*/ 2159000 w 2347913"/>
              <a:gd name="connsiteY7" fmla="*/ 265834 h 631826"/>
              <a:gd name="connsiteX8" fmla="*/ 2160657 w 2347913"/>
              <a:gd name="connsiteY8" fmla="*/ 265257 h 631826"/>
              <a:gd name="connsiteX9" fmla="*/ 26987 w 2347913"/>
              <a:gd name="connsiteY9" fmla="*/ 153988 h 631826"/>
              <a:gd name="connsiteX10" fmla="*/ 37042 w 2347913"/>
              <a:gd name="connsiteY10" fmla="*/ 154980 h 631826"/>
              <a:gd name="connsiteX11" fmla="*/ 44450 w 2347913"/>
              <a:gd name="connsiteY11" fmla="*/ 157957 h 631826"/>
              <a:gd name="connsiteX12" fmla="*/ 44450 w 2347913"/>
              <a:gd name="connsiteY12" fmla="*/ 159942 h 631826"/>
              <a:gd name="connsiteX13" fmla="*/ 39158 w 2347913"/>
              <a:gd name="connsiteY13" fmla="*/ 161926 h 631826"/>
              <a:gd name="connsiteX14" fmla="*/ 33867 w 2347913"/>
              <a:gd name="connsiteY14" fmla="*/ 159942 h 631826"/>
              <a:gd name="connsiteX15" fmla="*/ 23812 w 2347913"/>
              <a:gd name="connsiteY15" fmla="*/ 156469 h 631826"/>
              <a:gd name="connsiteX16" fmla="*/ 19050 w 2347913"/>
              <a:gd name="connsiteY16" fmla="*/ 153988 h 631826"/>
              <a:gd name="connsiteX17" fmla="*/ 23813 w 2347913"/>
              <a:gd name="connsiteY17" fmla="*/ 155576 h 631826"/>
              <a:gd name="connsiteX18" fmla="*/ 23218 w 2347913"/>
              <a:gd name="connsiteY18" fmla="*/ 155576 h 631826"/>
              <a:gd name="connsiteX19" fmla="*/ 22027 w 2347913"/>
              <a:gd name="connsiteY19" fmla="*/ 155576 h 631826"/>
              <a:gd name="connsiteX20" fmla="*/ 97441 w 2347913"/>
              <a:gd name="connsiteY20" fmla="*/ 136068 h 631826"/>
              <a:gd name="connsiteX21" fmla="*/ 102141 w 2347913"/>
              <a:gd name="connsiteY21" fmla="*/ 137493 h 631826"/>
              <a:gd name="connsiteX22" fmla="*/ 99767 w 2347913"/>
              <a:gd name="connsiteY22" fmla="*/ 139858 h 631826"/>
              <a:gd name="connsiteX23" fmla="*/ 103764 w 2347913"/>
              <a:gd name="connsiteY23" fmla="*/ 137985 h 631826"/>
              <a:gd name="connsiteX24" fmla="*/ 120346 w 2347913"/>
              <a:gd name="connsiteY24" fmla="*/ 143012 h 631826"/>
              <a:gd name="connsiteX25" fmla="*/ 157811 w 2347913"/>
              <a:gd name="connsiteY25" fmla="*/ 153525 h 631826"/>
              <a:gd name="connsiteX26" fmla="*/ 161505 w 2347913"/>
              <a:gd name="connsiteY26" fmla="*/ 155102 h 631826"/>
              <a:gd name="connsiteX27" fmla="*/ 163616 w 2347913"/>
              <a:gd name="connsiteY27" fmla="*/ 158782 h 631826"/>
              <a:gd name="connsiteX28" fmla="*/ 163088 w 2347913"/>
              <a:gd name="connsiteY28" fmla="*/ 160359 h 631826"/>
              <a:gd name="connsiteX29" fmla="*/ 156756 w 2347913"/>
              <a:gd name="connsiteY29" fmla="*/ 163513 h 631826"/>
              <a:gd name="connsiteX30" fmla="*/ 149368 w 2347913"/>
              <a:gd name="connsiteY30" fmla="*/ 162987 h 631826"/>
              <a:gd name="connsiteX31" fmla="*/ 100822 w 2347913"/>
              <a:gd name="connsiteY31" fmla="*/ 155102 h 631826"/>
              <a:gd name="connsiteX32" fmla="*/ 71912 w 2347913"/>
              <a:gd name="connsiteY32" fmla="*/ 150813 h 631826"/>
              <a:gd name="connsiteX33" fmla="*/ 89213 w 2347913"/>
              <a:gd name="connsiteY33" fmla="*/ 144589 h 631826"/>
              <a:gd name="connsiteX34" fmla="*/ 96073 w 2347913"/>
              <a:gd name="connsiteY34" fmla="*/ 137756 h 631826"/>
              <a:gd name="connsiteX35" fmla="*/ 96530 w 2347913"/>
              <a:gd name="connsiteY35" fmla="*/ 136392 h 631826"/>
              <a:gd name="connsiteX36" fmla="*/ 104902 w 2347913"/>
              <a:gd name="connsiteY36" fmla="*/ 134743 h 631826"/>
              <a:gd name="connsiteX37" fmla="*/ 108737 w 2347913"/>
              <a:gd name="connsiteY37" fmla="*/ 135653 h 631826"/>
              <a:gd name="connsiteX38" fmla="*/ 103764 w 2347913"/>
              <a:gd name="connsiteY38" fmla="*/ 137985 h 631826"/>
              <a:gd name="connsiteX39" fmla="*/ 102141 w 2347913"/>
              <a:gd name="connsiteY39" fmla="*/ 137493 h 631826"/>
              <a:gd name="connsiteX40" fmla="*/ 97656 w 2347913"/>
              <a:gd name="connsiteY40" fmla="*/ 133025 h 631826"/>
              <a:gd name="connsiteX41" fmla="*/ 102658 w 2347913"/>
              <a:gd name="connsiteY41" fmla="*/ 134211 h 631826"/>
              <a:gd name="connsiteX42" fmla="*/ 97441 w 2347913"/>
              <a:gd name="connsiteY42" fmla="*/ 136068 h 631826"/>
              <a:gd name="connsiteX43" fmla="*/ 96712 w 2347913"/>
              <a:gd name="connsiteY43" fmla="*/ 135847 h 631826"/>
              <a:gd name="connsiteX44" fmla="*/ 79187 w 2347913"/>
              <a:gd name="connsiteY44" fmla="*/ 127768 h 631826"/>
              <a:gd name="connsiteX45" fmla="*/ 83937 w 2347913"/>
              <a:gd name="connsiteY45" fmla="*/ 131973 h 631826"/>
              <a:gd name="connsiteX46" fmla="*/ 96712 w 2347913"/>
              <a:gd name="connsiteY46" fmla="*/ 135847 h 631826"/>
              <a:gd name="connsiteX47" fmla="*/ 96530 w 2347913"/>
              <a:gd name="connsiteY47" fmla="*/ 136392 h 631826"/>
              <a:gd name="connsiteX48" fmla="*/ 89741 w 2347913"/>
              <a:gd name="connsiteY48" fmla="*/ 138807 h 631826"/>
              <a:gd name="connsiteX49" fmla="*/ 80770 w 2347913"/>
              <a:gd name="connsiteY49" fmla="*/ 143012 h 631826"/>
              <a:gd name="connsiteX50" fmla="*/ 80770 w 2347913"/>
              <a:gd name="connsiteY50" fmla="*/ 144589 h 631826"/>
              <a:gd name="connsiteX51" fmla="*/ 1421341 w 2347913"/>
              <a:gd name="connsiteY51" fmla="*/ 109538 h 631826"/>
              <a:gd name="connsiteX52" fmla="*/ 1568450 w 2347913"/>
              <a:gd name="connsiteY52" fmla="*/ 116707 h 631826"/>
              <a:gd name="connsiteX53" fmla="*/ 1716087 w 2347913"/>
              <a:gd name="connsiteY53" fmla="*/ 119780 h 631826"/>
              <a:gd name="connsiteX54" fmla="*/ 1720850 w 2347913"/>
              <a:gd name="connsiteY54" fmla="*/ 120292 h 631826"/>
              <a:gd name="connsiteX55" fmla="*/ 1722437 w 2347913"/>
              <a:gd name="connsiteY55" fmla="*/ 122853 h 631826"/>
              <a:gd name="connsiteX56" fmla="*/ 1720850 w 2347913"/>
              <a:gd name="connsiteY56" fmla="*/ 124901 h 631826"/>
              <a:gd name="connsiteX57" fmla="*/ 1715558 w 2347913"/>
              <a:gd name="connsiteY57" fmla="*/ 125413 h 631826"/>
              <a:gd name="connsiteX58" fmla="*/ 1567921 w 2347913"/>
              <a:gd name="connsiteY58" fmla="*/ 121828 h 631826"/>
              <a:gd name="connsiteX59" fmla="*/ 1419754 w 2347913"/>
              <a:gd name="connsiteY59" fmla="*/ 115171 h 631826"/>
              <a:gd name="connsiteX60" fmla="*/ 1415521 w 2347913"/>
              <a:gd name="connsiteY60" fmla="*/ 114659 h 631826"/>
              <a:gd name="connsiteX61" fmla="*/ 1414462 w 2347913"/>
              <a:gd name="connsiteY61" fmla="*/ 112611 h 631826"/>
              <a:gd name="connsiteX62" fmla="*/ 1416050 w 2347913"/>
              <a:gd name="connsiteY62" fmla="*/ 110050 h 631826"/>
              <a:gd name="connsiteX63" fmla="*/ 284691 w 2347913"/>
              <a:gd name="connsiteY63" fmla="*/ 84168 h 631826"/>
              <a:gd name="connsiteX64" fmla="*/ 270710 w 2347913"/>
              <a:gd name="connsiteY64" fmla="*/ 89526 h 631826"/>
              <a:gd name="connsiteX65" fmla="*/ 251479 w 2347913"/>
              <a:gd name="connsiteY65" fmla="*/ 94613 h 631826"/>
              <a:gd name="connsiteX66" fmla="*/ 254529 w 2347913"/>
              <a:gd name="connsiteY66" fmla="*/ 94634 h 631826"/>
              <a:gd name="connsiteX67" fmla="*/ 330729 w 2347913"/>
              <a:gd name="connsiteY67" fmla="*/ 103613 h 631826"/>
              <a:gd name="connsiteX68" fmla="*/ 366713 w 2347913"/>
              <a:gd name="connsiteY68" fmla="*/ 111536 h 631826"/>
              <a:gd name="connsiteX69" fmla="*/ 404813 w 2347913"/>
              <a:gd name="connsiteY69" fmla="*/ 115234 h 631826"/>
              <a:gd name="connsiteX70" fmla="*/ 441854 w 2347913"/>
              <a:gd name="connsiteY70" fmla="*/ 118931 h 631826"/>
              <a:gd name="connsiteX71" fmla="*/ 438150 w 2347913"/>
              <a:gd name="connsiteY71" fmla="*/ 115762 h 631826"/>
              <a:gd name="connsiteX72" fmla="*/ 458259 w 2347913"/>
              <a:gd name="connsiteY72" fmla="*/ 119988 h 631826"/>
              <a:gd name="connsiteX73" fmla="*/ 460375 w 2347913"/>
              <a:gd name="connsiteY73" fmla="*/ 120516 h 631826"/>
              <a:gd name="connsiteX74" fmla="*/ 445029 w 2347913"/>
              <a:gd name="connsiteY74" fmla="*/ 111536 h 631826"/>
              <a:gd name="connsiteX75" fmla="*/ 434975 w 2347913"/>
              <a:gd name="connsiteY75" fmla="*/ 108367 h 631826"/>
              <a:gd name="connsiteX76" fmla="*/ 391584 w 2347913"/>
              <a:gd name="connsiteY76" fmla="*/ 103613 h 631826"/>
              <a:gd name="connsiteX77" fmla="*/ 309563 w 2347913"/>
              <a:gd name="connsiteY77" fmla="*/ 88823 h 631826"/>
              <a:gd name="connsiteX78" fmla="*/ 175143 w 2347913"/>
              <a:gd name="connsiteY78" fmla="*/ 0 h 631826"/>
              <a:gd name="connsiteX79" fmla="*/ 206468 w 2347913"/>
              <a:gd name="connsiteY79" fmla="*/ 6846 h 631826"/>
              <a:gd name="connsiteX80" fmla="*/ 262746 w 2347913"/>
              <a:gd name="connsiteY80" fmla="*/ 25278 h 631826"/>
              <a:gd name="connsiteX81" fmla="*/ 287169 w 2347913"/>
              <a:gd name="connsiteY81" fmla="*/ 37390 h 631826"/>
              <a:gd name="connsiteX82" fmla="*/ 294071 w 2347913"/>
              <a:gd name="connsiteY82" fmla="*/ 39497 h 631826"/>
              <a:gd name="connsiteX83" fmla="*/ 302035 w 2347913"/>
              <a:gd name="connsiteY83" fmla="*/ 41077 h 631826"/>
              <a:gd name="connsiteX84" fmla="*/ 317963 w 2347913"/>
              <a:gd name="connsiteY84" fmla="*/ 43710 h 631826"/>
              <a:gd name="connsiteX85" fmla="*/ 329396 w 2347913"/>
              <a:gd name="connsiteY85" fmla="*/ 49576 h 631826"/>
              <a:gd name="connsiteX86" fmla="*/ 370417 w 2347913"/>
              <a:gd name="connsiteY86" fmla="*/ 53433 h 631826"/>
              <a:gd name="connsiteX87" fmla="*/ 437621 w 2347913"/>
              <a:gd name="connsiteY87" fmla="*/ 68751 h 631826"/>
              <a:gd name="connsiteX88" fmla="*/ 467255 w 2347913"/>
              <a:gd name="connsiteY88" fmla="*/ 79315 h 631826"/>
              <a:gd name="connsiteX89" fmla="*/ 479955 w 2347913"/>
              <a:gd name="connsiteY89" fmla="*/ 80372 h 631826"/>
              <a:gd name="connsiteX90" fmla="*/ 504296 w 2347913"/>
              <a:gd name="connsiteY90" fmla="*/ 84069 h 631826"/>
              <a:gd name="connsiteX91" fmla="*/ 513821 w 2347913"/>
              <a:gd name="connsiteY91" fmla="*/ 87239 h 631826"/>
              <a:gd name="connsiteX92" fmla="*/ 515938 w 2347913"/>
              <a:gd name="connsiteY92" fmla="*/ 88823 h 631826"/>
              <a:gd name="connsiteX93" fmla="*/ 515409 w 2347913"/>
              <a:gd name="connsiteY93" fmla="*/ 87767 h 631826"/>
              <a:gd name="connsiteX94" fmla="*/ 513821 w 2347913"/>
              <a:gd name="connsiteY94" fmla="*/ 87239 h 631826"/>
              <a:gd name="connsiteX95" fmla="*/ 505355 w 2347913"/>
              <a:gd name="connsiteY95" fmla="*/ 80900 h 631826"/>
              <a:gd name="connsiteX96" fmla="*/ 522288 w 2347913"/>
              <a:gd name="connsiteY96" fmla="*/ 85654 h 631826"/>
              <a:gd name="connsiteX97" fmla="*/ 537104 w 2347913"/>
              <a:gd name="connsiteY97" fmla="*/ 91464 h 631826"/>
              <a:gd name="connsiteX98" fmla="*/ 532871 w 2347913"/>
              <a:gd name="connsiteY98" fmla="*/ 80900 h 631826"/>
              <a:gd name="connsiteX99" fmla="*/ 581555 w 2347913"/>
              <a:gd name="connsiteY99" fmla="*/ 85654 h 631826"/>
              <a:gd name="connsiteX100" fmla="*/ 656167 w 2347913"/>
              <a:gd name="connsiteY100" fmla="*/ 89880 h 631826"/>
              <a:gd name="connsiteX101" fmla="*/ 703263 w 2347913"/>
              <a:gd name="connsiteY101" fmla="*/ 96218 h 631826"/>
              <a:gd name="connsiteX102" fmla="*/ 726546 w 2347913"/>
              <a:gd name="connsiteY102" fmla="*/ 100972 h 631826"/>
              <a:gd name="connsiteX103" fmla="*/ 729192 w 2347913"/>
              <a:gd name="connsiteY103" fmla="*/ 101500 h 631826"/>
              <a:gd name="connsiteX104" fmla="*/ 732896 w 2347913"/>
              <a:gd name="connsiteY104" fmla="*/ 102029 h 631826"/>
              <a:gd name="connsiteX105" fmla="*/ 751946 w 2347913"/>
              <a:gd name="connsiteY105" fmla="*/ 96746 h 631826"/>
              <a:gd name="connsiteX106" fmla="*/ 792692 w 2347913"/>
              <a:gd name="connsiteY106" fmla="*/ 88823 h 631826"/>
              <a:gd name="connsiteX107" fmla="*/ 814917 w 2347913"/>
              <a:gd name="connsiteY107" fmla="*/ 87767 h 631826"/>
              <a:gd name="connsiteX108" fmla="*/ 784225 w 2347913"/>
              <a:gd name="connsiteY108" fmla="*/ 84069 h 631826"/>
              <a:gd name="connsiteX109" fmla="*/ 801159 w 2347913"/>
              <a:gd name="connsiteY109" fmla="*/ 80900 h 631826"/>
              <a:gd name="connsiteX110" fmla="*/ 834496 w 2347913"/>
              <a:gd name="connsiteY110" fmla="*/ 77731 h 631826"/>
              <a:gd name="connsiteX111" fmla="*/ 851959 w 2347913"/>
              <a:gd name="connsiteY111" fmla="*/ 77731 h 631826"/>
              <a:gd name="connsiteX112" fmla="*/ 875771 w 2347913"/>
              <a:gd name="connsiteY112" fmla="*/ 78787 h 631826"/>
              <a:gd name="connsiteX113" fmla="*/ 924455 w 2347913"/>
              <a:gd name="connsiteY113" fmla="*/ 85654 h 631826"/>
              <a:gd name="connsiteX114" fmla="*/ 969434 w 2347913"/>
              <a:gd name="connsiteY114" fmla="*/ 96746 h 631826"/>
              <a:gd name="connsiteX115" fmla="*/ 1007005 w 2347913"/>
              <a:gd name="connsiteY115" fmla="*/ 113121 h 631826"/>
              <a:gd name="connsiteX116" fmla="*/ 1020234 w 2347913"/>
              <a:gd name="connsiteY116" fmla="*/ 122629 h 631826"/>
              <a:gd name="connsiteX117" fmla="*/ 1205442 w 2347913"/>
              <a:gd name="connsiteY117" fmla="*/ 118931 h 631826"/>
              <a:gd name="connsiteX118" fmla="*/ 1390121 w 2347913"/>
              <a:gd name="connsiteY118" fmla="*/ 111536 h 631826"/>
              <a:gd name="connsiteX119" fmla="*/ 1394884 w 2347913"/>
              <a:gd name="connsiteY119" fmla="*/ 111536 h 631826"/>
              <a:gd name="connsiteX120" fmla="*/ 1402292 w 2347913"/>
              <a:gd name="connsiteY120" fmla="*/ 113649 h 631826"/>
              <a:gd name="connsiteX121" fmla="*/ 1403880 w 2347913"/>
              <a:gd name="connsiteY121" fmla="*/ 115762 h 631826"/>
              <a:gd name="connsiteX122" fmla="*/ 1402821 w 2347913"/>
              <a:gd name="connsiteY122" fmla="*/ 118403 h 631826"/>
              <a:gd name="connsiteX123" fmla="*/ 1398588 w 2347913"/>
              <a:gd name="connsiteY123" fmla="*/ 122101 h 631826"/>
              <a:gd name="connsiteX124" fmla="*/ 1393825 w 2347913"/>
              <a:gd name="connsiteY124" fmla="*/ 122629 h 631826"/>
              <a:gd name="connsiteX125" fmla="*/ 1327680 w 2347913"/>
              <a:gd name="connsiteY125" fmla="*/ 129496 h 631826"/>
              <a:gd name="connsiteX126" fmla="*/ 1193271 w 2347913"/>
              <a:gd name="connsiteY126" fmla="*/ 139532 h 631826"/>
              <a:gd name="connsiteX127" fmla="*/ 1125538 w 2347913"/>
              <a:gd name="connsiteY127" fmla="*/ 142701 h 631826"/>
              <a:gd name="connsiteX128" fmla="*/ 1238250 w 2347913"/>
              <a:gd name="connsiteY128" fmla="*/ 151152 h 631826"/>
              <a:gd name="connsiteX129" fmla="*/ 1353609 w 2347913"/>
              <a:gd name="connsiteY129" fmla="*/ 154850 h 631826"/>
              <a:gd name="connsiteX130" fmla="*/ 1382713 w 2347913"/>
              <a:gd name="connsiteY130" fmla="*/ 153265 h 631826"/>
              <a:gd name="connsiteX131" fmla="*/ 1397530 w 2347913"/>
              <a:gd name="connsiteY131" fmla="*/ 153265 h 631826"/>
              <a:gd name="connsiteX132" fmla="*/ 1412346 w 2347913"/>
              <a:gd name="connsiteY132" fmla="*/ 155378 h 631826"/>
              <a:gd name="connsiteX133" fmla="*/ 1484842 w 2347913"/>
              <a:gd name="connsiteY133" fmla="*/ 155378 h 631826"/>
              <a:gd name="connsiteX134" fmla="*/ 1628776 w 2347913"/>
              <a:gd name="connsiteY134" fmla="*/ 153265 h 631826"/>
              <a:gd name="connsiteX135" fmla="*/ 1703388 w 2347913"/>
              <a:gd name="connsiteY135" fmla="*/ 147983 h 631826"/>
              <a:gd name="connsiteX136" fmla="*/ 1825096 w 2347913"/>
              <a:gd name="connsiteY136" fmla="*/ 136362 h 631826"/>
              <a:gd name="connsiteX137" fmla="*/ 1947334 w 2347913"/>
              <a:gd name="connsiteY137" fmla="*/ 122101 h 631826"/>
              <a:gd name="connsiteX138" fmla="*/ 2034646 w 2347913"/>
              <a:gd name="connsiteY138" fmla="*/ 109952 h 631826"/>
              <a:gd name="connsiteX139" fmla="*/ 2205038 w 2347913"/>
              <a:gd name="connsiteY139" fmla="*/ 89880 h 631826"/>
              <a:gd name="connsiteX140" fmla="*/ 2290763 w 2347913"/>
              <a:gd name="connsiteY140" fmla="*/ 85654 h 631826"/>
              <a:gd name="connsiteX141" fmla="*/ 2302934 w 2347913"/>
              <a:gd name="connsiteY141" fmla="*/ 85654 h 631826"/>
              <a:gd name="connsiteX142" fmla="*/ 2320925 w 2347913"/>
              <a:gd name="connsiteY142" fmla="*/ 91464 h 631826"/>
              <a:gd name="connsiteX143" fmla="*/ 2323571 w 2347913"/>
              <a:gd name="connsiteY143" fmla="*/ 96746 h 631826"/>
              <a:gd name="connsiteX144" fmla="*/ 2323571 w 2347913"/>
              <a:gd name="connsiteY144" fmla="*/ 99916 h 631826"/>
              <a:gd name="connsiteX145" fmla="*/ 2321455 w 2347913"/>
              <a:gd name="connsiteY145" fmla="*/ 105198 h 631826"/>
              <a:gd name="connsiteX146" fmla="*/ 2309813 w 2347913"/>
              <a:gd name="connsiteY146" fmla="*/ 112065 h 631826"/>
              <a:gd name="connsiteX147" fmla="*/ 2299230 w 2347913"/>
              <a:gd name="connsiteY147" fmla="*/ 113649 h 631826"/>
              <a:gd name="connsiteX148" fmla="*/ 2116667 w 2347913"/>
              <a:gd name="connsiteY148" fmla="*/ 137947 h 631826"/>
              <a:gd name="connsiteX149" fmla="*/ 1840442 w 2347913"/>
              <a:gd name="connsiteY149" fmla="*/ 166999 h 631826"/>
              <a:gd name="connsiteX150" fmla="*/ 1652059 w 2347913"/>
              <a:gd name="connsiteY150" fmla="*/ 177035 h 631826"/>
              <a:gd name="connsiteX151" fmla="*/ 1556280 w 2347913"/>
              <a:gd name="connsiteY151" fmla="*/ 177035 h 631826"/>
              <a:gd name="connsiteX152" fmla="*/ 1473730 w 2347913"/>
              <a:gd name="connsiteY152" fmla="*/ 175450 h 631826"/>
              <a:gd name="connsiteX153" fmla="*/ 1474788 w 2347913"/>
              <a:gd name="connsiteY153" fmla="*/ 177563 h 631826"/>
              <a:gd name="connsiteX154" fmla="*/ 1474788 w 2347913"/>
              <a:gd name="connsiteY154" fmla="*/ 179148 h 631826"/>
              <a:gd name="connsiteX155" fmla="*/ 1473201 w 2347913"/>
              <a:gd name="connsiteY155" fmla="*/ 184958 h 631826"/>
              <a:gd name="connsiteX156" fmla="*/ 1467909 w 2347913"/>
              <a:gd name="connsiteY156" fmla="*/ 190240 h 631826"/>
              <a:gd name="connsiteX157" fmla="*/ 1514476 w 2347913"/>
              <a:gd name="connsiteY157" fmla="*/ 191825 h 631826"/>
              <a:gd name="connsiteX158" fmla="*/ 1561042 w 2347913"/>
              <a:gd name="connsiteY158" fmla="*/ 194994 h 631826"/>
              <a:gd name="connsiteX159" fmla="*/ 1626130 w 2347913"/>
              <a:gd name="connsiteY159" fmla="*/ 188127 h 631826"/>
              <a:gd name="connsiteX160" fmla="*/ 1725613 w 2347913"/>
              <a:gd name="connsiteY160" fmla="*/ 179676 h 631826"/>
              <a:gd name="connsiteX161" fmla="*/ 1792288 w 2347913"/>
              <a:gd name="connsiteY161" fmla="*/ 178091 h 631826"/>
              <a:gd name="connsiteX162" fmla="*/ 1827742 w 2347913"/>
              <a:gd name="connsiteY162" fmla="*/ 179148 h 631826"/>
              <a:gd name="connsiteX163" fmla="*/ 1874309 w 2347913"/>
              <a:gd name="connsiteY163" fmla="*/ 182317 h 631826"/>
              <a:gd name="connsiteX164" fmla="*/ 1963209 w 2347913"/>
              <a:gd name="connsiteY164" fmla="*/ 191297 h 631826"/>
              <a:gd name="connsiteX165" fmla="*/ 2007659 w 2347913"/>
              <a:gd name="connsiteY165" fmla="*/ 197107 h 631826"/>
              <a:gd name="connsiteX166" fmla="*/ 2230967 w 2347913"/>
              <a:gd name="connsiteY166" fmla="*/ 175978 h 631826"/>
              <a:gd name="connsiteX167" fmla="*/ 2235201 w 2347913"/>
              <a:gd name="connsiteY167" fmla="*/ 175978 h 631826"/>
              <a:gd name="connsiteX168" fmla="*/ 2237846 w 2347913"/>
              <a:gd name="connsiteY168" fmla="*/ 177563 h 631826"/>
              <a:gd name="connsiteX169" fmla="*/ 2238375 w 2347913"/>
              <a:gd name="connsiteY169" fmla="*/ 179676 h 631826"/>
              <a:gd name="connsiteX170" fmla="*/ 2234671 w 2347913"/>
              <a:gd name="connsiteY170" fmla="*/ 181261 h 631826"/>
              <a:gd name="connsiteX171" fmla="*/ 2156884 w 2347913"/>
              <a:gd name="connsiteY171" fmla="*/ 197107 h 631826"/>
              <a:gd name="connsiteX172" fmla="*/ 2076980 w 2347913"/>
              <a:gd name="connsiteY172" fmla="*/ 209256 h 631826"/>
              <a:gd name="connsiteX173" fmla="*/ 2082801 w 2347913"/>
              <a:gd name="connsiteY173" fmla="*/ 212425 h 631826"/>
              <a:gd name="connsiteX174" fmla="*/ 2089680 w 2347913"/>
              <a:gd name="connsiteY174" fmla="*/ 221405 h 631826"/>
              <a:gd name="connsiteX175" fmla="*/ 2090738 w 2347913"/>
              <a:gd name="connsiteY175" fmla="*/ 227215 h 631826"/>
              <a:gd name="connsiteX176" fmla="*/ 2089151 w 2347913"/>
              <a:gd name="connsiteY176" fmla="*/ 232497 h 631826"/>
              <a:gd name="connsiteX177" fmla="*/ 2080684 w 2347913"/>
              <a:gd name="connsiteY177" fmla="*/ 241477 h 631826"/>
              <a:gd name="connsiteX178" fmla="*/ 2073805 w 2347913"/>
              <a:gd name="connsiteY178" fmla="*/ 245174 h 631826"/>
              <a:gd name="connsiteX179" fmla="*/ 2109788 w 2347913"/>
              <a:gd name="connsiteY179" fmla="*/ 245174 h 631826"/>
              <a:gd name="connsiteX180" fmla="*/ 2115609 w 2347913"/>
              <a:gd name="connsiteY180" fmla="*/ 245174 h 631826"/>
              <a:gd name="connsiteX181" fmla="*/ 2122488 w 2347913"/>
              <a:gd name="connsiteY181" fmla="*/ 248344 h 631826"/>
              <a:gd name="connsiteX182" fmla="*/ 2123546 w 2347913"/>
              <a:gd name="connsiteY182" fmla="*/ 251513 h 631826"/>
              <a:gd name="connsiteX183" fmla="*/ 2122488 w 2347913"/>
              <a:gd name="connsiteY183" fmla="*/ 253626 h 631826"/>
              <a:gd name="connsiteX184" fmla="*/ 2115609 w 2347913"/>
              <a:gd name="connsiteY184" fmla="*/ 257323 h 631826"/>
              <a:gd name="connsiteX185" fmla="*/ 2110317 w 2347913"/>
              <a:gd name="connsiteY185" fmla="*/ 258380 h 631826"/>
              <a:gd name="connsiteX186" fmla="*/ 1961621 w 2347913"/>
              <a:gd name="connsiteY186" fmla="*/ 259436 h 631826"/>
              <a:gd name="connsiteX187" fmla="*/ 1872721 w 2347913"/>
              <a:gd name="connsiteY187" fmla="*/ 266303 h 631826"/>
              <a:gd name="connsiteX188" fmla="*/ 1783292 w 2347913"/>
              <a:gd name="connsiteY188" fmla="*/ 272641 h 631826"/>
              <a:gd name="connsiteX189" fmla="*/ 1789642 w 2347913"/>
              <a:gd name="connsiteY189" fmla="*/ 276339 h 631826"/>
              <a:gd name="connsiteX190" fmla="*/ 1798638 w 2347913"/>
              <a:gd name="connsiteY190" fmla="*/ 284790 h 631826"/>
              <a:gd name="connsiteX191" fmla="*/ 1800755 w 2347913"/>
              <a:gd name="connsiteY191" fmla="*/ 289544 h 631826"/>
              <a:gd name="connsiteX192" fmla="*/ 1828271 w 2347913"/>
              <a:gd name="connsiteY192" fmla="*/ 288488 h 631826"/>
              <a:gd name="connsiteX193" fmla="*/ 1954742 w 2347913"/>
              <a:gd name="connsiteY193" fmla="*/ 272641 h 631826"/>
              <a:gd name="connsiteX194" fmla="*/ 2147888 w 2347913"/>
              <a:gd name="connsiteY194" fmla="*/ 256795 h 631826"/>
              <a:gd name="connsiteX195" fmla="*/ 2276475 w 2347913"/>
              <a:gd name="connsiteY195" fmla="*/ 250456 h 631826"/>
              <a:gd name="connsiteX196" fmla="*/ 2342092 w 2347913"/>
              <a:gd name="connsiteY196" fmla="*/ 248872 h 631826"/>
              <a:gd name="connsiteX197" fmla="*/ 2346855 w 2347913"/>
              <a:gd name="connsiteY197" fmla="*/ 248872 h 631826"/>
              <a:gd name="connsiteX198" fmla="*/ 2347913 w 2347913"/>
              <a:gd name="connsiteY198" fmla="*/ 251513 h 631826"/>
              <a:gd name="connsiteX199" fmla="*/ 2346855 w 2347913"/>
              <a:gd name="connsiteY199" fmla="*/ 253626 h 631826"/>
              <a:gd name="connsiteX200" fmla="*/ 2342621 w 2347913"/>
              <a:gd name="connsiteY200" fmla="*/ 254154 h 631826"/>
              <a:gd name="connsiteX201" fmla="*/ 2264305 w 2347913"/>
              <a:gd name="connsiteY201" fmla="*/ 256795 h 631826"/>
              <a:gd name="connsiteX202" fmla="*/ 2185988 w 2347913"/>
              <a:gd name="connsiteY202" fmla="*/ 260492 h 631826"/>
              <a:gd name="connsiteX203" fmla="*/ 2186517 w 2347913"/>
              <a:gd name="connsiteY203" fmla="*/ 260492 h 631826"/>
              <a:gd name="connsiteX204" fmla="*/ 2188634 w 2347913"/>
              <a:gd name="connsiteY204" fmla="*/ 262077 h 631826"/>
              <a:gd name="connsiteX205" fmla="*/ 2186517 w 2347913"/>
              <a:gd name="connsiteY205" fmla="*/ 264190 h 631826"/>
              <a:gd name="connsiteX206" fmla="*/ 2182813 w 2347913"/>
              <a:gd name="connsiteY206" fmla="*/ 265775 h 631826"/>
              <a:gd name="connsiteX207" fmla="*/ 2178051 w 2347913"/>
              <a:gd name="connsiteY207" fmla="*/ 264190 h 631826"/>
              <a:gd name="connsiteX208" fmla="*/ 2175934 w 2347913"/>
              <a:gd name="connsiteY208" fmla="*/ 262605 h 631826"/>
              <a:gd name="connsiteX209" fmla="*/ 2178051 w 2347913"/>
              <a:gd name="connsiteY209" fmla="*/ 260492 h 631826"/>
              <a:gd name="connsiteX210" fmla="*/ 2105555 w 2347913"/>
              <a:gd name="connsiteY210" fmla="*/ 265246 h 631826"/>
              <a:gd name="connsiteX211" fmla="*/ 1961621 w 2347913"/>
              <a:gd name="connsiteY211" fmla="*/ 277924 h 631826"/>
              <a:gd name="connsiteX212" fmla="*/ 1890184 w 2347913"/>
              <a:gd name="connsiteY212" fmla="*/ 286375 h 631826"/>
              <a:gd name="connsiteX213" fmla="*/ 2022476 w 2347913"/>
              <a:gd name="connsiteY213" fmla="*/ 281621 h 631826"/>
              <a:gd name="connsiteX214" fmla="*/ 2155296 w 2347913"/>
              <a:gd name="connsiteY214" fmla="*/ 281093 h 631826"/>
              <a:gd name="connsiteX215" fmla="*/ 2184401 w 2347913"/>
              <a:gd name="connsiteY215" fmla="*/ 274226 h 631826"/>
              <a:gd name="connsiteX216" fmla="*/ 2188105 w 2347913"/>
              <a:gd name="connsiteY216" fmla="*/ 274226 h 631826"/>
              <a:gd name="connsiteX217" fmla="*/ 2191280 w 2347913"/>
              <a:gd name="connsiteY217" fmla="*/ 276339 h 631826"/>
              <a:gd name="connsiteX218" fmla="*/ 2191280 w 2347913"/>
              <a:gd name="connsiteY218" fmla="*/ 278452 h 631826"/>
              <a:gd name="connsiteX219" fmla="*/ 2187575 w 2347913"/>
              <a:gd name="connsiteY219" fmla="*/ 279508 h 631826"/>
              <a:gd name="connsiteX220" fmla="*/ 2179109 w 2347913"/>
              <a:gd name="connsiteY220" fmla="*/ 281621 h 631826"/>
              <a:gd name="connsiteX221" fmla="*/ 2191280 w 2347913"/>
              <a:gd name="connsiteY221" fmla="*/ 282677 h 631826"/>
              <a:gd name="connsiteX222" fmla="*/ 2203980 w 2347913"/>
              <a:gd name="connsiteY222" fmla="*/ 287960 h 631826"/>
              <a:gd name="connsiteX223" fmla="*/ 2208742 w 2347913"/>
              <a:gd name="connsiteY223" fmla="*/ 293770 h 631826"/>
              <a:gd name="connsiteX224" fmla="*/ 2209271 w 2347913"/>
              <a:gd name="connsiteY224" fmla="*/ 296939 h 631826"/>
              <a:gd name="connsiteX225" fmla="*/ 2208742 w 2347913"/>
              <a:gd name="connsiteY225" fmla="*/ 300108 h 631826"/>
              <a:gd name="connsiteX226" fmla="*/ 2203451 w 2347913"/>
              <a:gd name="connsiteY226" fmla="*/ 305391 h 631826"/>
              <a:gd name="connsiteX227" fmla="*/ 2189692 w 2347913"/>
              <a:gd name="connsiteY227" fmla="*/ 311201 h 631826"/>
              <a:gd name="connsiteX228" fmla="*/ 2176463 w 2347913"/>
              <a:gd name="connsiteY228" fmla="*/ 312786 h 631826"/>
              <a:gd name="connsiteX229" fmla="*/ 2107142 w 2347913"/>
              <a:gd name="connsiteY229" fmla="*/ 316483 h 631826"/>
              <a:gd name="connsiteX230" fmla="*/ 2037821 w 2347913"/>
              <a:gd name="connsiteY230" fmla="*/ 319124 h 631826"/>
              <a:gd name="connsiteX231" fmla="*/ 2022476 w 2347913"/>
              <a:gd name="connsiteY231" fmla="*/ 321237 h 631826"/>
              <a:gd name="connsiteX232" fmla="*/ 2007659 w 2347913"/>
              <a:gd name="connsiteY232" fmla="*/ 324935 h 631826"/>
              <a:gd name="connsiteX233" fmla="*/ 2224088 w 2347913"/>
              <a:gd name="connsiteY233" fmla="*/ 331801 h 631826"/>
              <a:gd name="connsiteX234" fmla="*/ 2228321 w 2347913"/>
              <a:gd name="connsiteY234" fmla="*/ 331801 h 631826"/>
              <a:gd name="connsiteX235" fmla="*/ 2234671 w 2347913"/>
              <a:gd name="connsiteY235" fmla="*/ 334442 h 631826"/>
              <a:gd name="connsiteX236" fmla="*/ 2235201 w 2347913"/>
              <a:gd name="connsiteY236" fmla="*/ 336555 h 631826"/>
              <a:gd name="connsiteX237" fmla="*/ 2235201 w 2347913"/>
              <a:gd name="connsiteY237" fmla="*/ 338668 h 631826"/>
              <a:gd name="connsiteX238" fmla="*/ 2229380 w 2347913"/>
              <a:gd name="connsiteY238" fmla="*/ 342366 h 631826"/>
              <a:gd name="connsiteX239" fmla="*/ 2224617 w 2347913"/>
              <a:gd name="connsiteY239" fmla="*/ 342366 h 631826"/>
              <a:gd name="connsiteX240" fmla="*/ 2130425 w 2347913"/>
              <a:gd name="connsiteY240" fmla="*/ 353986 h 631826"/>
              <a:gd name="connsiteX241" fmla="*/ 1938867 w 2347913"/>
              <a:gd name="connsiteY241" fmla="*/ 371417 h 631826"/>
              <a:gd name="connsiteX242" fmla="*/ 1842030 w 2347913"/>
              <a:gd name="connsiteY242" fmla="*/ 376699 h 631826"/>
              <a:gd name="connsiteX243" fmla="*/ 1779588 w 2347913"/>
              <a:gd name="connsiteY243" fmla="*/ 397300 h 631826"/>
              <a:gd name="connsiteX244" fmla="*/ 1715030 w 2347913"/>
              <a:gd name="connsiteY244" fmla="*/ 417900 h 631826"/>
              <a:gd name="connsiteX245" fmla="*/ 1722967 w 2347913"/>
              <a:gd name="connsiteY245" fmla="*/ 417900 h 631826"/>
              <a:gd name="connsiteX246" fmla="*/ 1731434 w 2347913"/>
              <a:gd name="connsiteY246" fmla="*/ 417900 h 631826"/>
              <a:gd name="connsiteX247" fmla="*/ 1783292 w 2347913"/>
              <a:gd name="connsiteY247" fmla="*/ 416315 h 631826"/>
              <a:gd name="connsiteX248" fmla="*/ 1881717 w 2347913"/>
              <a:gd name="connsiteY248" fmla="*/ 404166 h 631826"/>
              <a:gd name="connsiteX249" fmla="*/ 1977496 w 2347913"/>
              <a:gd name="connsiteY249" fmla="*/ 387264 h 631826"/>
              <a:gd name="connsiteX250" fmla="*/ 2074334 w 2347913"/>
              <a:gd name="connsiteY250" fmla="*/ 371417 h 631826"/>
              <a:gd name="connsiteX251" fmla="*/ 2124605 w 2347913"/>
              <a:gd name="connsiteY251" fmla="*/ 366135 h 631826"/>
              <a:gd name="connsiteX252" fmla="*/ 2129367 w 2347913"/>
              <a:gd name="connsiteY252" fmla="*/ 366135 h 631826"/>
              <a:gd name="connsiteX253" fmla="*/ 2131484 w 2347913"/>
              <a:gd name="connsiteY253" fmla="*/ 368248 h 631826"/>
              <a:gd name="connsiteX254" fmla="*/ 2130955 w 2347913"/>
              <a:gd name="connsiteY254" fmla="*/ 370889 h 631826"/>
              <a:gd name="connsiteX255" fmla="*/ 2126192 w 2347913"/>
              <a:gd name="connsiteY255" fmla="*/ 371417 h 631826"/>
              <a:gd name="connsiteX256" fmla="*/ 2030413 w 2347913"/>
              <a:gd name="connsiteY256" fmla="*/ 385151 h 631826"/>
              <a:gd name="connsiteX257" fmla="*/ 1935163 w 2347913"/>
              <a:gd name="connsiteY257" fmla="*/ 402582 h 631826"/>
              <a:gd name="connsiteX258" fmla="*/ 1855259 w 2347913"/>
              <a:gd name="connsiteY258" fmla="*/ 414731 h 631826"/>
              <a:gd name="connsiteX259" fmla="*/ 1779059 w 2347913"/>
              <a:gd name="connsiteY259" fmla="*/ 429521 h 631826"/>
              <a:gd name="connsiteX260" fmla="*/ 1855259 w 2347913"/>
              <a:gd name="connsiteY260" fmla="*/ 424239 h 631826"/>
              <a:gd name="connsiteX261" fmla="*/ 2006601 w 2347913"/>
              <a:gd name="connsiteY261" fmla="*/ 405223 h 631826"/>
              <a:gd name="connsiteX262" fmla="*/ 2082801 w 2347913"/>
              <a:gd name="connsiteY262" fmla="*/ 396771 h 631826"/>
              <a:gd name="connsiteX263" fmla="*/ 2089680 w 2347913"/>
              <a:gd name="connsiteY263" fmla="*/ 396771 h 631826"/>
              <a:gd name="connsiteX264" fmla="*/ 2094442 w 2347913"/>
              <a:gd name="connsiteY264" fmla="*/ 398356 h 631826"/>
              <a:gd name="connsiteX265" fmla="*/ 2094971 w 2347913"/>
              <a:gd name="connsiteY265" fmla="*/ 396771 h 631826"/>
              <a:gd name="connsiteX266" fmla="*/ 2096559 w 2347913"/>
              <a:gd name="connsiteY266" fmla="*/ 395715 h 631826"/>
              <a:gd name="connsiteX267" fmla="*/ 2116667 w 2347913"/>
              <a:gd name="connsiteY267" fmla="*/ 389905 h 631826"/>
              <a:gd name="connsiteX268" fmla="*/ 2137834 w 2347913"/>
              <a:gd name="connsiteY268" fmla="*/ 385151 h 631826"/>
              <a:gd name="connsiteX269" fmla="*/ 2142596 w 2347913"/>
              <a:gd name="connsiteY269" fmla="*/ 384623 h 631826"/>
              <a:gd name="connsiteX270" fmla="*/ 2145242 w 2347913"/>
              <a:gd name="connsiteY270" fmla="*/ 386735 h 631826"/>
              <a:gd name="connsiteX271" fmla="*/ 2146301 w 2347913"/>
              <a:gd name="connsiteY271" fmla="*/ 388848 h 631826"/>
              <a:gd name="connsiteX272" fmla="*/ 2142596 w 2347913"/>
              <a:gd name="connsiteY272" fmla="*/ 390433 h 631826"/>
              <a:gd name="connsiteX273" fmla="*/ 2121959 w 2347913"/>
              <a:gd name="connsiteY273" fmla="*/ 394130 h 631826"/>
              <a:gd name="connsiteX274" fmla="*/ 2103438 w 2347913"/>
              <a:gd name="connsiteY274" fmla="*/ 400469 h 631826"/>
              <a:gd name="connsiteX275" fmla="*/ 2100263 w 2347913"/>
              <a:gd name="connsiteY275" fmla="*/ 400997 h 631826"/>
              <a:gd name="connsiteX276" fmla="*/ 2096559 w 2347913"/>
              <a:gd name="connsiteY276" fmla="*/ 400469 h 631826"/>
              <a:gd name="connsiteX277" fmla="*/ 2097617 w 2347913"/>
              <a:gd name="connsiteY277" fmla="*/ 402582 h 631826"/>
              <a:gd name="connsiteX278" fmla="*/ 2093384 w 2347913"/>
              <a:gd name="connsiteY278" fmla="*/ 405751 h 631826"/>
              <a:gd name="connsiteX279" fmla="*/ 2090738 w 2347913"/>
              <a:gd name="connsiteY279" fmla="*/ 407336 h 631826"/>
              <a:gd name="connsiteX280" fmla="*/ 2053167 w 2347913"/>
              <a:gd name="connsiteY280" fmla="*/ 415787 h 631826"/>
              <a:gd name="connsiteX281" fmla="*/ 1976967 w 2347913"/>
              <a:gd name="connsiteY281" fmla="*/ 429521 h 631826"/>
              <a:gd name="connsiteX282" fmla="*/ 1858963 w 2347913"/>
              <a:gd name="connsiteY282" fmla="*/ 444311 h 631826"/>
              <a:gd name="connsiteX283" fmla="*/ 1780117 w 2347913"/>
              <a:gd name="connsiteY283" fmla="*/ 453818 h 631826"/>
              <a:gd name="connsiteX284" fmla="*/ 1779059 w 2347913"/>
              <a:gd name="connsiteY284" fmla="*/ 456459 h 631826"/>
              <a:gd name="connsiteX285" fmla="*/ 1775884 w 2347913"/>
              <a:gd name="connsiteY285" fmla="*/ 459629 h 631826"/>
              <a:gd name="connsiteX286" fmla="*/ 1769534 w 2347913"/>
              <a:gd name="connsiteY286" fmla="*/ 464383 h 631826"/>
              <a:gd name="connsiteX287" fmla="*/ 1750484 w 2347913"/>
              <a:gd name="connsiteY287" fmla="*/ 468608 h 631826"/>
              <a:gd name="connsiteX288" fmla="*/ 1739371 w 2347913"/>
              <a:gd name="connsiteY288" fmla="*/ 468608 h 631826"/>
              <a:gd name="connsiteX289" fmla="*/ 1727730 w 2347913"/>
              <a:gd name="connsiteY289" fmla="*/ 467552 h 631826"/>
              <a:gd name="connsiteX290" fmla="*/ 1658409 w 2347913"/>
              <a:gd name="connsiteY290" fmla="*/ 462798 h 631826"/>
              <a:gd name="connsiteX291" fmla="*/ 1589617 w 2347913"/>
              <a:gd name="connsiteY291" fmla="*/ 457516 h 631826"/>
              <a:gd name="connsiteX292" fmla="*/ 1574801 w 2347913"/>
              <a:gd name="connsiteY292" fmla="*/ 461213 h 631826"/>
              <a:gd name="connsiteX293" fmla="*/ 1557867 w 2347913"/>
              <a:gd name="connsiteY293" fmla="*/ 463326 h 631826"/>
              <a:gd name="connsiteX294" fmla="*/ 1498601 w 2347913"/>
              <a:gd name="connsiteY294" fmla="*/ 474947 h 631826"/>
              <a:gd name="connsiteX295" fmla="*/ 1437217 w 2347913"/>
              <a:gd name="connsiteY295" fmla="*/ 484983 h 631826"/>
              <a:gd name="connsiteX296" fmla="*/ 1441450 w 2347913"/>
              <a:gd name="connsiteY296" fmla="*/ 487624 h 631826"/>
              <a:gd name="connsiteX297" fmla="*/ 1441980 w 2347913"/>
              <a:gd name="connsiteY297" fmla="*/ 490793 h 631826"/>
              <a:gd name="connsiteX298" fmla="*/ 1440392 w 2347913"/>
              <a:gd name="connsiteY298" fmla="*/ 495547 h 631826"/>
              <a:gd name="connsiteX299" fmla="*/ 1428750 w 2347913"/>
              <a:gd name="connsiteY299" fmla="*/ 500301 h 631826"/>
              <a:gd name="connsiteX300" fmla="*/ 1420813 w 2347913"/>
              <a:gd name="connsiteY300" fmla="*/ 500829 h 631826"/>
              <a:gd name="connsiteX301" fmla="*/ 1403880 w 2347913"/>
              <a:gd name="connsiteY301" fmla="*/ 500829 h 631826"/>
              <a:gd name="connsiteX302" fmla="*/ 1452034 w 2347913"/>
              <a:gd name="connsiteY302" fmla="*/ 505583 h 631826"/>
              <a:gd name="connsiteX303" fmla="*/ 1454680 w 2347913"/>
              <a:gd name="connsiteY303" fmla="*/ 505583 h 631826"/>
              <a:gd name="connsiteX304" fmla="*/ 1457855 w 2347913"/>
              <a:gd name="connsiteY304" fmla="*/ 506111 h 631826"/>
              <a:gd name="connsiteX305" fmla="*/ 1484842 w 2347913"/>
              <a:gd name="connsiteY305" fmla="*/ 506111 h 631826"/>
              <a:gd name="connsiteX306" fmla="*/ 1511301 w 2347913"/>
              <a:gd name="connsiteY306" fmla="*/ 505583 h 631826"/>
              <a:gd name="connsiteX307" fmla="*/ 1568980 w 2347913"/>
              <a:gd name="connsiteY307" fmla="*/ 502942 h 631826"/>
              <a:gd name="connsiteX308" fmla="*/ 1683809 w 2347913"/>
              <a:gd name="connsiteY308" fmla="*/ 493434 h 631826"/>
              <a:gd name="connsiteX309" fmla="*/ 1850496 w 2347913"/>
              <a:gd name="connsiteY309" fmla="*/ 470193 h 631826"/>
              <a:gd name="connsiteX310" fmla="*/ 1960034 w 2347913"/>
              <a:gd name="connsiteY310" fmla="*/ 450649 h 631826"/>
              <a:gd name="connsiteX311" fmla="*/ 1964267 w 2347913"/>
              <a:gd name="connsiteY311" fmla="*/ 449593 h 631826"/>
              <a:gd name="connsiteX312" fmla="*/ 1968501 w 2347913"/>
              <a:gd name="connsiteY312" fmla="*/ 451177 h 631826"/>
              <a:gd name="connsiteX313" fmla="*/ 1969559 w 2347913"/>
              <a:gd name="connsiteY313" fmla="*/ 453818 h 631826"/>
              <a:gd name="connsiteX314" fmla="*/ 1966913 w 2347913"/>
              <a:gd name="connsiteY314" fmla="*/ 455403 h 631826"/>
              <a:gd name="connsiteX315" fmla="*/ 1900238 w 2347913"/>
              <a:gd name="connsiteY315" fmla="*/ 478644 h 631826"/>
              <a:gd name="connsiteX316" fmla="*/ 1800755 w 2347913"/>
              <a:gd name="connsiteY316" fmla="*/ 513506 h 631826"/>
              <a:gd name="connsiteX317" fmla="*/ 1729846 w 2347913"/>
              <a:gd name="connsiteY317" fmla="*/ 533579 h 631826"/>
              <a:gd name="connsiteX318" fmla="*/ 1691746 w 2347913"/>
              <a:gd name="connsiteY318" fmla="*/ 542030 h 631826"/>
              <a:gd name="connsiteX319" fmla="*/ 1599142 w 2347913"/>
              <a:gd name="connsiteY319" fmla="*/ 557876 h 631826"/>
              <a:gd name="connsiteX320" fmla="*/ 1413934 w 2347913"/>
              <a:gd name="connsiteY320" fmla="*/ 585872 h 631826"/>
              <a:gd name="connsiteX321" fmla="*/ 1318684 w 2347913"/>
              <a:gd name="connsiteY321" fmla="*/ 596436 h 631826"/>
              <a:gd name="connsiteX322" fmla="*/ 1220259 w 2347913"/>
              <a:gd name="connsiteY322" fmla="*/ 598021 h 631826"/>
              <a:gd name="connsiteX323" fmla="*/ 1028171 w 2347913"/>
              <a:gd name="connsiteY323" fmla="*/ 611226 h 631826"/>
              <a:gd name="connsiteX324" fmla="*/ 928159 w 2347913"/>
              <a:gd name="connsiteY324" fmla="*/ 618093 h 631826"/>
              <a:gd name="connsiteX325" fmla="*/ 792692 w 2347913"/>
              <a:gd name="connsiteY325" fmla="*/ 626544 h 631826"/>
              <a:gd name="connsiteX326" fmla="*/ 528638 w 2347913"/>
              <a:gd name="connsiteY326" fmla="*/ 630770 h 631826"/>
              <a:gd name="connsiteX327" fmla="*/ 396875 w 2347913"/>
              <a:gd name="connsiteY327" fmla="*/ 630770 h 631826"/>
              <a:gd name="connsiteX328" fmla="*/ 372004 w 2347913"/>
              <a:gd name="connsiteY328" fmla="*/ 631826 h 631826"/>
              <a:gd name="connsiteX329" fmla="*/ 327025 w 2347913"/>
              <a:gd name="connsiteY329" fmla="*/ 625488 h 631826"/>
              <a:gd name="connsiteX330" fmla="*/ 289454 w 2347913"/>
              <a:gd name="connsiteY330" fmla="*/ 611226 h 631826"/>
              <a:gd name="connsiteX331" fmla="*/ 271463 w 2347913"/>
              <a:gd name="connsiteY331" fmla="*/ 596436 h 631826"/>
              <a:gd name="connsiteX332" fmla="*/ 262996 w 2347913"/>
              <a:gd name="connsiteY332" fmla="*/ 585343 h 631826"/>
              <a:gd name="connsiteX333" fmla="*/ 261409 w 2347913"/>
              <a:gd name="connsiteY333" fmla="*/ 579005 h 631826"/>
              <a:gd name="connsiteX334" fmla="*/ 259821 w 2347913"/>
              <a:gd name="connsiteY334" fmla="*/ 571610 h 631826"/>
              <a:gd name="connsiteX335" fmla="*/ 263525 w 2347913"/>
              <a:gd name="connsiteY335" fmla="*/ 557876 h 631826"/>
              <a:gd name="connsiteX336" fmla="*/ 273579 w 2347913"/>
              <a:gd name="connsiteY336" fmla="*/ 544671 h 631826"/>
              <a:gd name="connsiteX337" fmla="*/ 288925 w 2347913"/>
              <a:gd name="connsiteY337" fmla="*/ 532522 h 631826"/>
              <a:gd name="connsiteX338" fmla="*/ 298979 w 2347913"/>
              <a:gd name="connsiteY338" fmla="*/ 528296 h 631826"/>
              <a:gd name="connsiteX339" fmla="*/ 282575 w 2347913"/>
              <a:gd name="connsiteY339" fmla="*/ 527240 h 631826"/>
              <a:gd name="connsiteX340" fmla="*/ 256646 w 2347913"/>
              <a:gd name="connsiteY340" fmla="*/ 523543 h 631826"/>
              <a:gd name="connsiteX341" fmla="*/ 239184 w 2347913"/>
              <a:gd name="connsiteY341" fmla="*/ 519845 h 631826"/>
              <a:gd name="connsiteX342" fmla="*/ 209550 w 2347913"/>
              <a:gd name="connsiteY342" fmla="*/ 508224 h 631826"/>
              <a:gd name="connsiteX343" fmla="*/ 198967 w 2347913"/>
              <a:gd name="connsiteY343" fmla="*/ 500301 h 631826"/>
              <a:gd name="connsiteX344" fmla="*/ 181504 w 2347913"/>
              <a:gd name="connsiteY344" fmla="*/ 486568 h 631826"/>
              <a:gd name="connsiteX345" fmla="*/ 161396 w 2347913"/>
              <a:gd name="connsiteY345" fmla="*/ 467552 h 631826"/>
              <a:gd name="connsiteX346" fmla="*/ 127000 w 2347913"/>
              <a:gd name="connsiteY346" fmla="*/ 440085 h 631826"/>
              <a:gd name="connsiteX347" fmla="*/ 106892 w 2347913"/>
              <a:gd name="connsiteY347" fmla="*/ 421069 h 631826"/>
              <a:gd name="connsiteX348" fmla="*/ 98954 w 2347913"/>
              <a:gd name="connsiteY348" fmla="*/ 411033 h 631826"/>
              <a:gd name="connsiteX349" fmla="*/ 103717 w 2347913"/>
              <a:gd name="connsiteY349" fmla="*/ 400997 h 631826"/>
              <a:gd name="connsiteX350" fmla="*/ 98954 w 2347913"/>
              <a:gd name="connsiteY350" fmla="*/ 398356 h 631826"/>
              <a:gd name="connsiteX351" fmla="*/ 87842 w 2347913"/>
              <a:gd name="connsiteY351" fmla="*/ 392018 h 631826"/>
              <a:gd name="connsiteX352" fmla="*/ 73025 w 2347913"/>
              <a:gd name="connsiteY352" fmla="*/ 377756 h 631826"/>
              <a:gd name="connsiteX353" fmla="*/ 69321 w 2347913"/>
              <a:gd name="connsiteY353" fmla="*/ 369833 h 631826"/>
              <a:gd name="connsiteX354" fmla="*/ 70909 w 2347913"/>
              <a:gd name="connsiteY354" fmla="*/ 357684 h 631826"/>
              <a:gd name="connsiteX355" fmla="*/ 74084 w 2347913"/>
              <a:gd name="connsiteY355" fmla="*/ 347119 h 631826"/>
              <a:gd name="connsiteX356" fmla="*/ 85196 w 2347913"/>
              <a:gd name="connsiteY356" fmla="*/ 327576 h 631826"/>
              <a:gd name="connsiteX357" fmla="*/ 94721 w 2347913"/>
              <a:gd name="connsiteY357" fmla="*/ 317540 h 631826"/>
              <a:gd name="connsiteX358" fmla="*/ 94721 w 2347913"/>
              <a:gd name="connsiteY358" fmla="*/ 310145 h 631826"/>
              <a:gd name="connsiteX359" fmla="*/ 98425 w 2347913"/>
              <a:gd name="connsiteY359" fmla="*/ 302221 h 631826"/>
              <a:gd name="connsiteX360" fmla="*/ 91546 w 2347913"/>
              <a:gd name="connsiteY360" fmla="*/ 292185 h 631826"/>
              <a:gd name="connsiteX361" fmla="*/ 86784 w 2347913"/>
              <a:gd name="connsiteY361" fmla="*/ 277924 h 631826"/>
              <a:gd name="connsiteX362" fmla="*/ 88900 w 2347913"/>
              <a:gd name="connsiteY362" fmla="*/ 267359 h 631826"/>
              <a:gd name="connsiteX363" fmla="*/ 91546 w 2347913"/>
              <a:gd name="connsiteY363" fmla="*/ 262077 h 631826"/>
              <a:gd name="connsiteX364" fmla="*/ 87842 w 2347913"/>
              <a:gd name="connsiteY364" fmla="*/ 258908 h 631826"/>
              <a:gd name="connsiteX365" fmla="*/ 88900 w 2347913"/>
              <a:gd name="connsiteY365" fmla="*/ 252041 h 631826"/>
              <a:gd name="connsiteX366" fmla="*/ 93663 w 2347913"/>
              <a:gd name="connsiteY366" fmla="*/ 248872 h 631826"/>
              <a:gd name="connsiteX367" fmla="*/ 98425 w 2347913"/>
              <a:gd name="connsiteY367" fmla="*/ 248344 h 631826"/>
              <a:gd name="connsiteX368" fmla="*/ 102659 w 2347913"/>
              <a:gd name="connsiteY368" fmla="*/ 247287 h 631826"/>
              <a:gd name="connsiteX369" fmla="*/ 98954 w 2347913"/>
              <a:gd name="connsiteY369" fmla="*/ 243590 h 631826"/>
              <a:gd name="connsiteX370" fmla="*/ 93663 w 2347913"/>
              <a:gd name="connsiteY370" fmla="*/ 239892 h 631826"/>
              <a:gd name="connsiteX371" fmla="*/ 83609 w 2347913"/>
              <a:gd name="connsiteY371" fmla="*/ 237779 h 631826"/>
              <a:gd name="connsiteX372" fmla="*/ 52388 w 2347913"/>
              <a:gd name="connsiteY372" fmla="*/ 233025 h 631826"/>
              <a:gd name="connsiteX373" fmla="*/ 35984 w 2347913"/>
              <a:gd name="connsiteY373" fmla="*/ 226159 h 631826"/>
              <a:gd name="connsiteX374" fmla="*/ 31750 w 2347913"/>
              <a:gd name="connsiteY374" fmla="*/ 222989 h 631826"/>
              <a:gd name="connsiteX375" fmla="*/ 23813 w 2347913"/>
              <a:gd name="connsiteY375" fmla="*/ 208728 h 631826"/>
              <a:gd name="connsiteX376" fmla="*/ 19050 w 2347913"/>
              <a:gd name="connsiteY376" fmla="*/ 197107 h 631826"/>
              <a:gd name="connsiteX377" fmla="*/ 20638 w 2347913"/>
              <a:gd name="connsiteY377" fmla="*/ 191297 h 631826"/>
              <a:gd name="connsiteX378" fmla="*/ 22225 w 2347913"/>
              <a:gd name="connsiteY378" fmla="*/ 189712 h 631826"/>
              <a:gd name="connsiteX379" fmla="*/ 22754 w 2347913"/>
              <a:gd name="connsiteY379" fmla="*/ 188127 h 631826"/>
              <a:gd name="connsiteX380" fmla="*/ 11642 w 2347913"/>
              <a:gd name="connsiteY380" fmla="*/ 184958 h 631826"/>
              <a:gd name="connsiteX381" fmla="*/ 8467 w 2347913"/>
              <a:gd name="connsiteY381" fmla="*/ 183373 h 631826"/>
              <a:gd name="connsiteX382" fmla="*/ 4763 w 2347913"/>
              <a:gd name="connsiteY382" fmla="*/ 181261 h 631826"/>
              <a:gd name="connsiteX383" fmla="*/ 3175 w 2347913"/>
              <a:gd name="connsiteY383" fmla="*/ 180732 h 631826"/>
              <a:gd name="connsiteX384" fmla="*/ 3175 w 2347913"/>
              <a:gd name="connsiteY384" fmla="*/ 175450 h 631826"/>
              <a:gd name="connsiteX385" fmla="*/ 529 w 2347913"/>
              <a:gd name="connsiteY385" fmla="*/ 172809 h 631826"/>
              <a:gd name="connsiteX386" fmla="*/ 0 w 2347913"/>
              <a:gd name="connsiteY386" fmla="*/ 170168 h 631826"/>
              <a:gd name="connsiteX387" fmla="*/ 0 w 2347913"/>
              <a:gd name="connsiteY387" fmla="*/ 169112 h 631826"/>
              <a:gd name="connsiteX388" fmla="*/ 6879 w 2347913"/>
              <a:gd name="connsiteY388" fmla="*/ 163830 h 631826"/>
              <a:gd name="connsiteX389" fmla="*/ 6879 w 2347913"/>
              <a:gd name="connsiteY389" fmla="*/ 162245 h 631826"/>
              <a:gd name="connsiteX390" fmla="*/ 8996 w 2347913"/>
              <a:gd name="connsiteY390" fmla="*/ 160132 h 631826"/>
              <a:gd name="connsiteX391" fmla="*/ 10054 w 2347913"/>
              <a:gd name="connsiteY391" fmla="*/ 159076 h 631826"/>
              <a:gd name="connsiteX392" fmla="*/ 21167 w 2347913"/>
              <a:gd name="connsiteY392" fmla="*/ 156435 h 631826"/>
              <a:gd name="connsiteX393" fmla="*/ 37571 w 2347913"/>
              <a:gd name="connsiteY393" fmla="*/ 170168 h 631826"/>
              <a:gd name="connsiteX394" fmla="*/ 40217 w 2347913"/>
              <a:gd name="connsiteY394" fmla="*/ 165414 h 631826"/>
              <a:gd name="connsiteX395" fmla="*/ 43921 w 2347913"/>
              <a:gd name="connsiteY395" fmla="*/ 171225 h 631826"/>
              <a:gd name="connsiteX396" fmla="*/ 41804 w 2347913"/>
              <a:gd name="connsiteY396" fmla="*/ 165942 h 631826"/>
              <a:gd name="connsiteX397" fmla="*/ 49742 w 2347913"/>
              <a:gd name="connsiteY397" fmla="*/ 169112 h 631826"/>
              <a:gd name="connsiteX398" fmla="*/ 41275 w 2347913"/>
              <a:gd name="connsiteY398" fmla="*/ 164358 h 631826"/>
              <a:gd name="connsiteX399" fmla="*/ 59267 w 2347913"/>
              <a:gd name="connsiteY399" fmla="*/ 165942 h 631826"/>
              <a:gd name="connsiteX400" fmla="*/ 67204 w 2347913"/>
              <a:gd name="connsiteY400" fmla="*/ 165942 h 631826"/>
              <a:gd name="connsiteX401" fmla="*/ 77788 w 2347913"/>
              <a:gd name="connsiteY401" fmla="*/ 165942 h 631826"/>
              <a:gd name="connsiteX402" fmla="*/ 82021 w 2347913"/>
              <a:gd name="connsiteY402" fmla="*/ 165414 h 631826"/>
              <a:gd name="connsiteX403" fmla="*/ 81492 w 2347913"/>
              <a:gd name="connsiteY403" fmla="*/ 163301 h 631826"/>
              <a:gd name="connsiteX404" fmla="*/ 81492 w 2347913"/>
              <a:gd name="connsiteY404" fmla="*/ 162245 h 631826"/>
              <a:gd name="connsiteX405" fmla="*/ 120650 w 2347913"/>
              <a:gd name="connsiteY405" fmla="*/ 166999 h 631826"/>
              <a:gd name="connsiteX406" fmla="*/ 122767 w 2347913"/>
              <a:gd name="connsiteY406" fmla="*/ 169112 h 631826"/>
              <a:gd name="connsiteX407" fmla="*/ 124884 w 2347913"/>
              <a:gd name="connsiteY407" fmla="*/ 170696 h 631826"/>
              <a:gd name="connsiteX408" fmla="*/ 128588 w 2347913"/>
              <a:gd name="connsiteY408" fmla="*/ 169112 h 631826"/>
              <a:gd name="connsiteX409" fmla="*/ 133879 w 2347913"/>
              <a:gd name="connsiteY409" fmla="*/ 169112 h 631826"/>
              <a:gd name="connsiteX410" fmla="*/ 144992 w 2347913"/>
              <a:gd name="connsiteY410" fmla="*/ 170168 h 631826"/>
              <a:gd name="connsiteX411" fmla="*/ 147109 w 2347913"/>
              <a:gd name="connsiteY411" fmla="*/ 169112 h 631826"/>
              <a:gd name="connsiteX412" fmla="*/ 147109 w 2347913"/>
              <a:gd name="connsiteY412" fmla="*/ 168583 h 631826"/>
              <a:gd name="connsiteX413" fmla="*/ 155575 w 2347913"/>
              <a:gd name="connsiteY413" fmla="*/ 165942 h 631826"/>
              <a:gd name="connsiteX414" fmla="*/ 157163 w 2347913"/>
              <a:gd name="connsiteY414" fmla="*/ 165414 h 631826"/>
              <a:gd name="connsiteX415" fmla="*/ 194204 w 2347913"/>
              <a:gd name="connsiteY415" fmla="*/ 153793 h 631826"/>
              <a:gd name="connsiteX416" fmla="*/ 203200 w 2347913"/>
              <a:gd name="connsiteY416" fmla="*/ 155378 h 631826"/>
              <a:gd name="connsiteX417" fmla="*/ 211138 w 2347913"/>
              <a:gd name="connsiteY417" fmla="*/ 156963 h 631826"/>
              <a:gd name="connsiteX418" fmla="*/ 209021 w 2347913"/>
              <a:gd name="connsiteY418" fmla="*/ 155378 h 631826"/>
              <a:gd name="connsiteX419" fmla="*/ 206375 w 2347913"/>
              <a:gd name="connsiteY419" fmla="*/ 154850 h 631826"/>
              <a:gd name="connsiteX420" fmla="*/ 204259 w 2347913"/>
              <a:gd name="connsiteY420" fmla="*/ 150096 h 631826"/>
              <a:gd name="connsiteX421" fmla="*/ 204259 w 2347913"/>
              <a:gd name="connsiteY421" fmla="*/ 146927 h 631826"/>
              <a:gd name="connsiteX422" fmla="*/ 171979 w 2347913"/>
              <a:gd name="connsiteY422" fmla="*/ 140060 h 631826"/>
              <a:gd name="connsiteX423" fmla="*/ 111621 w 2347913"/>
              <a:gd name="connsiteY423" fmla="*/ 131587 h 631826"/>
              <a:gd name="connsiteX424" fmla="*/ 106627 w 2347913"/>
              <a:gd name="connsiteY424" fmla="*/ 133025 h 631826"/>
              <a:gd name="connsiteX425" fmla="*/ 104902 w 2347913"/>
              <a:gd name="connsiteY425" fmla="*/ 134743 h 631826"/>
              <a:gd name="connsiteX426" fmla="*/ 102658 w 2347913"/>
              <a:gd name="connsiteY426" fmla="*/ 134211 h 631826"/>
              <a:gd name="connsiteX427" fmla="*/ 110483 w 2347913"/>
              <a:gd name="connsiteY427" fmla="*/ 131427 h 631826"/>
              <a:gd name="connsiteX428" fmla="*/ 104246 w 2347913"/>
              <a:gd name="connsiteY428" fmla="*/ 130552 h 631826"/>
              <a:gd name="connsiteX429" fmla="*/ 69850 w 2347913"/>
              <a:gd name="connsiteY429" fmla="*/ 126326 h 631826"/>
              <a:gd name="connsiteX430" fmla="*/ 64029 w 2347913"/>
              <a:gd name="connsiteY430" fmla="*/ 126326 h 631826"/>
              <a:gd name="connsiteX431" fmla="*/ 58645 w 2347913"/>
              <a:gd name="connsiteY431" fmla="*/ 124113 h 631826"/>
              <a:gd name="connsiteX432" fmla="*/ 42250 w 2347913"/>
              <a:gd name="connsiteY432" fmla="*/ 128819 h 631826"/>
              <a:gd name="connsiteX433" fmla="*/ 36973 w 2347913"/>
              <a:gd name="connsiteY433" fmla="*/ 132499 h 631826"/>
              <a:gd name="connsiteX434" fmla="*/ 38556 w 2347913"/>
              <a:gd name="connsiteY434" fmla="*/ 141435 h 631826"/>
              <a:gd name="connsiteX435" fmla="*/ 43833 w 2347913"/>
              <a:gd name="connsiteY435" fmla="*/ 145115 h 631826"/>
              <a:gd name="connsiteX436" fmla="*/ 58080 w 2347913"/>
              <a:gd name="connsiteY436" fmla="*/ 150897 h 631826"/>
              <a:gd name="connsiteX437" fmla="*/ 51221 w 2347913"/>
              <a:gd name="connsiteY437" fmla="*/ 147743 h 631826"/>
              <a:gd name="connsiteX438" fmla="*/ 71912 w 2347913"/>
              <a:gd name="connsiteY438" fmla="*/ 150813 h 631826"/>
              <a:gd name="connsiteX439" fmla="*/ 70217 w 2347913"/>
              <a:gd name="connsiteY439" fmla="*/ 151423 h 631826"/>
              <a:gd name="connsiteX440" fmla="*/ 53331 w 2347913"/>
              <a:gd name="connsiteY440" fmla="*/ 151948 h 631826"/>
              <a:gd name="connsiteX441" fmla="*/ 37501 w 2347913"/>
              <a:gd name="connsiteY441" fmla="*/ 149846 h 631826"/>
              <a:gd name="connsiteX442" fmla="*/ 20615 w 2347913"/>
              <a:gd name="connsiteY442" fmla="*/ 142487 h 631826"/>
              <a:gd name="connsiteX443" fmla="*/ 16394 w 2347913"/>
              <a:gd name="connsiteY443" fmla="*/ 134602 h 631826"/>
              <a:gd name="connsiteX444" fmla="*/ 16394 w 2347913"/>
              <a:gd name="connsiteY444" fmla="*/ 130922 h 631826"/>
              <a:gd name="connsiteX445" fmla="*/ 14811 w 2347913"/>
              <a:gd name="connsiteY445" fmla="*/ 125140 h 631826"/>
              <a:gd name="connsiteX446" fmla="*/ 12700 w 2347913"/>
              <a:gd name="connsiteY446" fmla="*/ 113575 h 631826"/>
              <a:gd name="connsiteX447" fmla="*/ 15339 w 2347913"/>
              <a:gd name="connsiteY447" fmla="*/ 108319 h 631826"/>
              <a:gd name="connsiteX448" fmla="*/ 20615 w 2347913"/>
              <a:gd name="connsiteY448" fmla="*/ 103588 h 631826"/>
              <a:gd name="connsiteX449" fmla="*/ 33807 w 2347913"/>
              <a:gd name="connsiteY449" fmla="*/ 95177 h 631826"/>
              <a:gd name="connsiteX450" fmla="*/ 58608 w 2347913"/>
              <a:gd name="connsiteY450" fmla="*/ 87818 h 631826"/>
              <a:gd name="connsiteX451" fmla="*/ 67169 w 2347913"/>
              <a:gd name="connsiteY451" fmla="*/ 87042 h 631826"/>
              <a:gd name="connsiteX452" fmla="*/ 59401 w 2347913"/>
              <a:gd name="connsiteY452" fmla="*/ 84260 h 631826"/>
              <a:gd name="connsiteX453" fmla="*/ 45066 w 2347913"/>
              <a:gd name="connsiteY453" fmla="*/ 78467 h 631826"/>
              <a:gd name="connsiteX454" fmla="*/ 24890 w 2347913"/>
              <a:gd name="connsiteY454" fmla="*/ 63195 h 631826"/>
              <a:gd name="connsiteX455" fmla="*/ 19050 w 2347913"/>
              <a:gd name="connsiteY455" fmla="*/ 46343 h 631826"/>
              <a:gd name="connsiteX456" fmla="*/ 26483 w 2347913"/>
              <a:gd name="connsiteY456" fmla="*/ 28964 h 631826"/>
              <a:gd name="connsiteX457" fmla="*/ 36040 w 2347913"/>
              <a:gd name="connsiteY457" fmla="*/ 21592 h 631826"/>
              <a:gd name="connsiteX458" fmla="*/ 48251 w 2347913"/>
              <a:gd name="connsiteY458" fmla="*/ 13692 h 631826"/>
              <a:gd name="connsiteX459" fmla="*/ 78514 w 2347913"/>
              <a:gd name="connsiteY459" fmla="*/ 4740 h 631826"/>
              <a:gd name="connsiteX460" fmla="*/ 114617 w 2347913"/>
              <a:gd name="connsiteY460" fmla="*/ 1580 h 631826"/>
              <a:gd name="connsiteX461" fmla="*/ 149659 w 2347913"/>
              <a:gd name="connsiteY461" fmla="*/ 5793 h 631826"/>
              <a:gd name="connsiteX462" fmla="*/ 166648 w 2347913"/>
              <a:gd name="connsiteY462" fmla="*/ 10006 h 631826"/>
              <a:gd name="connsiteX463" fmla="*/ 161339 w 2347913"/>
              <a:gd name="connsiteY463" fmla="*/ 4213 h 631826"/>
              <a:gd name="connsiteX464" fmla="*/ 180983 w 2347913"/>
              <a:gd name="connsiteY464" fmla="*/ 5793 h 631826"/>
              <a:gd name="connsiteX465" fmla="*/ 199566 w 2347913"/>
              <a:gd name="connsiteY465" fmla="*/ 10006 h 63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</a:cxnLst>
            <a:rect l="l" t="t" r="r" b="b"/>
            <a:pathLst>
              <a:path w="2347913" h="631826">
                <a:moveTo>
                  <a:pt x="2164522" y="263525"/>
                </a:moveTo>
                <a:lnTo>
                  <a:pt x="2169491" y="265257"/>
                </a:lnTo>
                <a:lnTo>
                  <a:pt x="2171700" y="266411"/>
                </a:lnTo>
                <a:lnTo>
                  <a:pt x="2169491" y="269298"/>
                </a:lnTo>
                <a:lnTo>
                  <a:pt x="2165074" y="269875"/>
                </a:lnTo>
                <a:lnTo>
                  <a:pt x="2161209" y="269298"/>
                </a:lnTo>
                <a:lnTo>
                  <a:pt x="2159552" y="268143"/>
                </a:lnTo>
                <a:lnTo>
                  <a:pt x="2159000" y="265834"/>
                </a:lnTo>
                <a:lnTo>
                  <a:pt x="2160657" y="265257"/>
                </a:lnTo>
                <a:close/>
                <a:moveTo>
                  <a:pt x="26987" y="153988"/>
                </a:moveTo>
                <a:lnTo>
                  <a:pt x="37042" y="154980"/>
                </a:lnTo>
                <a:lnTo>
                  <a:pt x="44450" y="157957"/>
                </a:lnTo>
                <a:lnTo>
                  <a:pt x="44450" y="159942"/>
                </a:lnTo>
                <a:lnTo>
                  <a:pt x="39158" y="161926"/>
                </a:lnTo>
                <a:lnTo>
                  <a:pt x="33867" y="159942"/>
                </a:lnTo>
                <a:lnTo>
                  <a:pt x="23812" y="156469"/>
                </a:lnTo>
                <a:close/>
                <a:moveTo>
                  <a:pt x="19050" y="153988"/>
                </a:moveTo>
                <a:lnTo>
                  <a:pt x="23813" y="155576"/>
                </a:lnTo>
                <a:lnTo>
                  <a:pt x="23218" y="155576"/>
                </a:lnTo>
                <a:lnTo>
                  <a:pt x="22027" y="155576"/>
                </a:lnTo>
                <a:close/>
                <a:moveTo>
                  <a:pt x="97441" y="136068"/>
                </a:moveTo>
                <a:lnTo>
                  <a:pt x="102141" y="137493"/>
                </a:lnTo>
                <a:lnTo>
                  <a:pt x="99767" y="139858"/>
                </a:lnTo>
                <a:lnTo>
                  <a:pt x="103764" y="137985"/>
                </a:lnTo>
                <a:lnTo>
                  <a:pt x="120346" y="143012"/>
                </a:lnTo>
                <a:lnTo>
                  <a:pt x="157811" y="153525"/>
                </a:lnTo>
                <a:lnTo>
                  <a:pt x="161505" y="155102"/>
                </a:lnTo>
                <a:lnTo>
                  <a:pt x="163616" y="158782"/>
                </a:lnTo>
                <a:lnTo>
                  <a:pt x="163088" y="160359"/>
                </a:lnTo>
                <a:lnTo>
                  <a:pt x="156756" y="163513"/>
                </a:lnTo>
                <a:lnTo>
                  <a:pt x="149368" y="162987"/>
                </a:lnTo>
                <a:lnTo>
                  <a:pt x="100822" y="155102"/>
                </a:lnTo>
                <a:lnTo>
                  <a:pt x="71912" y="150813"/>
                </a:lnTo>
                <a:lnTo>
                  <a:pt x="89213" y="144589"/>
                </a:lnTo>
                <a:lnTo>
                  <a:pt x="96073" y="137756"/>
                </a:lnTo>
                <a:lnTo>
                  <a:pt x="96530" y="136392"/>
                </a:lnTo>
                <a:close/>
                <a:moveTo>
                  <a:pt x="104902" y="134743"/>
                </a:moveTo>
                <a:lnTo>
                  <a:pt x="108737" y="135653"/>
                </a:lnTo>
                <a:lnTo>
                  <a:pt x="103764" y="137985"/>
                </a:lnTo>
                <a:lnTo>
                  <a:pt x="102141" y="137493"/>
                </a:lnTo>
                <a:close/>
                <a:moveTo>
                  <a:pt x="97656" y="133025"/>
                </a:moveTo>
                <a:lnTo>
                  <a:pt x="102658" y="134211"/>
                </a:lnTo>
                <a:lnTo>
                  <a:pt x="97441" y="136068"/>
                </a:lnTo>
                <a:lnTo>
                  <a:pt x="96712" y="135847"/>
                </a:lnTo>
                <a:close/>
                <a:moveTo>
                  <a:pt x="79187" y="127768"/>
                </a:moveTo>
                <a:lnTo>
                  <a:pt x="83937" y="131973"/>
                </a:lnTo>
                <a:lnTo>
                  <a:pt x="96712" y="135847"/>
                </a:lnTo>
                <a:lnTo>
                  <a:pt x="96530" y="136392"/>
                </a:lnTo>
                <a:lnTo>
                  <a:pt x="89741" y="138807"/>
                </a:lnTo>
                <a:lnTo>
                  <a:pt x="80770" y="143012"/>
                </a:lnTo>
                <a:lnTo>
                  <a:pt x="80770" y="144589"/>
                </a:lnTo>
                <a:close/>
                <a:moveTo>
                  <a:pt x="1421341" y="109538"/>
                </a:moveTo>
                <a:lnTo>
                  <a:pt x="1568450" y="116707"/>
                </a:lnTo>
                <a:lnTo>
                  <a:pt x="1716087" y="119780"/>
                </a:lnTo>
                <a:lnTo>
                  <a:pt x="1720850" y="120292"/>
                </a:lnTo>
                <a:lnTo>
                  <a:pt x="1722437" y="122853"/>
                </a:lnTo>
                <a:lnTo>
                  <a:pt x="1720850" y="124901"/>
                </a:lnTo>
                <a:lnTo>
                  <a:pt x="1715558" y="125413"/>
                </a:lnTo>
                <a:lnTo>
                  <a:pt x="1567921" y="121828"/>
                </a:lnTo>
                <a:lnTo>
                  <a:pt x="1419754" y="115171"/>
                </a:lnTo>
                <a:lnTo>
                  <a:pt x="1415521" y="114659"/>
                </a:lnTo>
                <a:lnTo>
                  <a:pt x="1414462" y="112611"/>
                </a:lnTo>
                <a:lnTo>
                  <a:pt x="1416050" y="110050"/>
                </a:lnTo>
                <a:close/>
                <a:moveTo>
                  <a:pt x="284691" y="84168"/>
                </a:moveTo>
                <a:lnTo>
                  <a:pt x="270710" y="89526"/>
                </a:lnTo>
                <a:lnTo>
                  <a:pt x="251479" y="94613"/>
                </a:lnTo>
                <a:lnTo>
                  <a:pt x="254529" y="94634"/>
                </a:lnTo>
                <a:lnTo>
                  <a:pt x="330729" y="103613"/>
                </a:lnTo>
                <a:lnTo>
                  <a:pt x="366713" y="111536"/>
                </a:lnTo>
                <a:lnTo>
                  <a:pt x="404813" y="115234"/>
                </a:lnTo>
                <a:lnTo>
                  <a:pt x="441854" y="118931"/>
                </a:lnTo>
                <a:lnTo>
                  <a:pt x="438150" y="115762"/>
                </a:lnTo>
                <a:lnTo>
                  <a:pt x="458259" y="119988"/>
                </a:lnTo>
                <a:lnTo>
                  <a:pt x="460375" y="120516"/>
                </a:lnTo>
                <a:lnTo>
                  <a:pt x="445029" y="111536"/>
                </a:lnTo>
                <a:lnTo>
                  <a:pt x="434975" y="108367"/>
                </a:lnTo>
                <a:lnTo>
                  <a:pt x="391584" y="103613"/>
                </a:lnTo>
                <a:lnTo>
                  <a:pt x="309563" y="88823"/>
                </a:lnTo>
                <a:close/>
                <a:moveTo>
                  <a:pt x="175143" y="0"/>
                </a:moveTo>
                <a:lnTo>
                  <a:pt x="206468" y="6846"/>
                </a:lnTo>
                <a:lnTo>
                  <a:pt x="262746" y="25278"/>
                </a:lnTo>
                <a:lnTo>
                  <a:pt x="287169" y="37390"/>
                </a:lnTo>
                <a:lnTo>
                  <a:pt x="294071" y="39497"/>
                </a:lnTo>
                <a:lnTo>
                  <a:pt x="302035" y="41077"/>
                </a:lnTo>
                <a:lnTo>
                  <a:pt x="317963" y="43710"/>
                </a:lnTo>
                <a:lnTo>
                  <a:pt x="329396" y="49576"/>
                </a:lnTo>
                <a:lnTo>
                  <a:pt x="370417" y="53433"/>
                </a:lnTo>
                <a:lnTo>
                  <a:pt x="437621" y="68751"/>
                </a:lnTo>
                <a:lnTo>
                  <a:pt x="467255" y="79315"/>
                </a:lnTo>
                <a:lnTo>
                  <a:pt x="479955" y="80372"/>
                </a:lnTo>
                <a:lnTo>
                  <a:pt x="504296" y="84069"/>
                </a:lnTo>
                <a:lnTo>
                  <a:pt x="513821" y="87239"/>
                </a:lnTo>
                <a:lnTo>
                  <a:pt x="515938" y="88823"/>
                </a:lnTo>
                <a:lnTo>
                  <a:pt x="515409" y="87767"/>
                </a:lnTo>
                <a:lnTo>
                  <a:pt x="513821" y="87239"/>
                </a:lnTo>
                <a:lnTo>
                  <a:pt x="505355" y="80900"/>
                </a:lnTo>
                <a:lnTo>
                  <a:pt x="522288" y="85654"/>
                </a:lnTo>
                <a:lnTo>
                  <a:pt x="537104" y="91464"/>
                </a:lnTo>
                <a:lnTo>
                  <a:pt x="532871" y="80900"/>
                </a:lnTo>
                <a:lnTo>
                  <a:pt x="581555" y="85654"/>
                </a:lnTo>
                <a:lnTo>
                  <a:pt x="656167" y="89880"/>
                </a:lnTo>
                <a:lnTo>
                  <a:pt x="703263" y="96218"/>
                </a:lnTo>
                <a:lnTo>
                  <a:pt x="726546" y="100972"/>
                </a:lnTo>
                <a:lnTo>
                  <a:pt x="729192" y="101500"/>
                </a:lnTo>
                <a:lnTo>
                  <a:pt x="732896" y="102029"/>
                </a:lnTo>
                <a:lnTo>
                  <a:pt x="751946" y="96746"/>
                </a:lnTo>
                <a:lnTo>
                  <a:pt x="792692" y="88823"/>
                </a:lnTo>
                <a:lnTo>
                  <a:pt x="814917" y="87767"/>
                </a:lnTo>
                <a:lnTo>
                  <a:pt x="784225" y="84069"/>
                </a:lnTo>
                <a:lnTo>
                  <a:pt x="801159" y="80900"/>
                </a:lnTo>
                <a:lnTo>
                  <a:pt x="834496" y="77731"/>
                </a:lnTo>
                <a:lnTo>
                  <a:pt x="851959" y="77731"/>
                </a:lnTo>
                <a:lnTo>
                  <a:pt x="875771" y="78787"/>
                </a:lnTo>
                <a:lnTo>
                  <a:pt x="924455" y="85654"/>
                </a:lnTo>
                <a:lnTo>
                  <a:pt x="969434" y="96746"/>
                </a:lnTo>
                <a:lnTo>
                  <a:pt x="1007005" y="113121"/>
                </a:lnTo>
                <a:lnTo>
                  <a:pt x="1020234" y="122629"/>
                </a:lnTo>
                <a:lnTo>
                  <a:pt x="1205442" y="118931"/>
                </a:lnTo>
                <a:lnTo>
                  <a:pt x="1390121" y="111536"/>
                </a:lnTo>
                <a:lnTo>
                  <a:pt x="1394884" y="111536"/>
                </a:lnTo>
                <a:lnTo>
                  <a:pt x="1402292" y="113649"/>
                </a:lnTo>
                <a:lnTo>
                  <a:pt x="1403880" y="115762"/>
                </a:lnTo>
                <a:lnTo>
                  <a:pt x="1402821" y="118403"/>
                </a:lnTo>
                <a:lnTo>
                  <a:pt x="1398588" y="122101"/>
                </a:lnTo>
                <a:lnTo>
                  <a:pt x="1393825" y="122629"/>
                </a:lnTo>
                <a:lnTo>
                  <a:pt x="1327680" y="129496"/>
                </a:lnTo>
                <a:lnTo>
                  <a:pt x="1193271" y="139532"/>
                </a:lnTo>
                <a:lnTo>
                  <a:pt x="1125538" y="142701"/>
                </a:lnTo>
                <a:lnTo>
                  <a:pt x="1238250" y="151152"/>
                </a:lnTo>
                <a:lnTo>
                  <a:pt x="1353609" y="154850"/>
                </a:lnTo>
                <a:lnTo>
                  <a:pt x="1382713" y="153265"/>
                </a:lnTo>
                <a:lnTo>
                  <a:pt x="1397530" y="153265"/>
                </a:lnTo>
                <a:lnTo>
                  <a:pt x="1412346" y="155378"/>
                </a:lnTo>
                <a:lnTo>
                  <a:pt x="1484842" y="155378"/>
                </a:lnTo>
                <a:lnTo>
                  <a:pt x="1628776" y="153265"/>
                </a:lnTo>
                <a:lnTo>
                  <a:pt x="1703388" y="147983"/>
                </a:lnTo>
                <a:lnTo>
                  <a:pt x="1825096" y="136362"/>
                </a:lnTo>
                <a:lnTo>
                  <a:pt x="1947334" y="122101"/>
                </a:lnTo>
                <a:lnTo>
                  <a:pt x="2034646" y="109952"/>
                </a:lnTo>
                <a:lnTo>
                  <a:pt x="2205038" y="89880"/>
                </a:lnTo>
                <a:lnTo>
                  <a:pt x="2290763" y="85654"/>
                </a:lnTo>
                <a:lnTo>
                  <a:pt x="2302934" y="85654"/>
                </a:lnTo>
                <a:lnTo>
                  <a:pt x="2320925" y="91464"/>
                </a:lnTo>
                <a:lnTo>
                  <a:pt x="2323571" y="96746"/>
                </a:lnTo>
                <a:lnTo>
                  <a:pt x="2323571" y="99916"/>
                </a:lnTo>
                <a:lnTo>
                  <a:pt x="2321455" y="105198"/>
                </a:lnTo>
                <a:lnTo>
                  <a:pt x="2309813" y="112065"/>
                </a:lnTo>
                <a:lnTo>
                  <a:pt x="2299230" y="113649"/>
                </a:lnTo>
                <a:lnTo>
                  <a:pt x="2116667" y="137947"/>
                </a:lnTo>
                <a:lnTo>
                  <a:pt x="1840442" y="166999"/>
                </a:lnTo>
                <a:lnTo>
                  <a:pt x="1652059" y="177035"/>
                </a:lnTo>
                <a:lnTo>
                  <a:pt x="1556280" y="177035"/>
                </a:lnTo>
                <a:lnTo>
                  <a:pt x="1473730" y="175450"/>
                </a:lnTo>
                <a:lnTo>
                  <a:pt x="1474788" y="177563"/>
                </a:lnTo>
                <a:lnTo>
                  <a:pt x="1474788" y="179148"/>
                </a:lnTo>
                <a:lnTo>
                  <a:pt x="1473201" y="184958"/>
                </a:lnTo>
                <a:lnTo>
                  <a:pt x="1467909" y="190240"/>
                </a:lnTo>
                <a:lnTo>
                  <a:pt x="1514476" y="191825"/>
                </a:lnTo>
                <a:lnTo>
                  <a:pt x="1561042" y="194994"/>
                </a:lnTo>
                <a:lnTo>
                  <a:pt x="1626130" y="188127"/>
                </a:lnTo>
                <a:lnTo>
                  <a:pt x="1725613" y="179676"/>
                </a:lnTo>
                <a:lnTo>
                  <a:pt x="1792288" y="178091"/>
                </a:lnTo>
                <a:lnTo>
                  <a:pt x="1827742" y="179148"/>
                </a:lnTo>
                <a:lnTo>
                  <a:pt x="1874309" y="182317"/>
                </a:lnTo>
                <a:lnTo>
                  <a:pt x="1963209" y="191297"/>
                </a:lnTo>
                <a:lnTo>
                  <a:pt x="2007659" y="197107"/>
                </a:lnTo>
                <a:lnTo>
                  <a:pt x="2230967" y="175978"/>
                </a:lnTo>
                <a:lnTo>
                  <a:pt x="2235201" y="175978"/>
                </a:lnTo>
                <a:lnTo>
                  <a:pt x="2237846" y="177563"/>
                </a:lnTo>
                <a:lnTo>
                  <a:pt x="2238375" y="179676"/>
                </a:lnTo>
                <a:lnTo>
                  <a:pt x="2234671" y="181261"/>
                </a:lnTo>
                <a:lnTo>
                  <a:pt x="2156884" y="197107"/>
                </a:lnTo>
                <a:lnTo>
                  <a:pt x="2076980" y="209256"/>
                </a:lnTo>
                <a:lnTo>
                  <a:pt x="2082801" y="212425"/>
                </a:lnTo>
                <a:lnTo>
                  <a:pt x="2089680" y="221405"/>
                </a:lnTo>
                <a:lnTo>
                  <a:pt x="2090738" y="227215"/>
                </a:lnTo>
                <a:lnTo>
                  <a:pt x="2089151" y="232497"/>
                </a:lnTo>
                <a:lnTo>
                  <a:pt x="2080684" y="241477"/>
                </a:lnTo>
                <a:lnTo>
                  <a:pt x="2073805" y="245174"/>
                </a:lnTo>
                <a:lnTo>
                  <a:pt x="2109788" y="245174"/>
                </a:lnTo>
                <a:lnTo>
                  <a:pt x="2115609" y="245174"/>
                </a:lnTo>
                <a:lnTo>
                  <a:pt x="2122488" y="248344"/>
                </a:lnTo>
                <a:lnTo>
                  <a:pt x="2123546" y="251513"/>
                </a:lnTo>
                <a:lnTo>
                  <a:pt x="2122488" y="253626"/>
                </a:lnTo>
                <a:lnTo>
                  <a:pt x="2115609" y="257323"/>
                </a:lnTo>
                <a:lnTo>
                  <a:pt x="2110317" y="258380"/>
                </a:lnTo>
                <a:lnTo>
                  <a:pt x="1961621" y="259436"/>
                </a:lnTo>
                <a:lnTo>
                  <a:pt x="1872721" y="266303"/>
                </a:lnTo>
                <a:lnTo>
                  <a:pt x="1783292" y="272641"/>
                </a:lnTo>
                <a:lnTo>
                  <a:pt x="1789642" y="276339"/>
                </a:lnTo>
                <a:lnTo>
                  <a:pt x="1798638" y="284790"/>
                </a:lnTo>
                <a:lnTo>
                  <a:pt x="1800755" y="289544"/>
                </a:lnTo>
                <a:lnTo>
                  <a:pt x="1828271" y="288488"/>
                </a:lnTo>
                <a:lnTo>
                  <a:pt x="1954742" y="272641"/>
                </a:lnTo>
                <a:lnTo>
                  <a:pt x="2147888" y="256795"/>
                </a:lnTo>
                <a:lnTo>
                  <a:pt x="2276475" y="250456"/>
                </a:lnTo>
                <a:lnTo>
                  <a:pt x="2342092" y="248872"/>
                </a:lnTo>
                <a:lnTo>
                  <a:pt x="2346855" y="248872"/>
                </a:lnTo>
                <a:lnTo>
                  <a:pt x="2347913" y="251513"/>
                </a:lnTo>
                <a:lnTo>
                  <a:pt x="2346855" y="253626"/>
                </a:lnTo>
                <a:lnTo>
                  <a:pt x="2342621" y="254154"/>
                </a:lnTo>
                <a:lnTo>
                  <a:pt x="2264305" y="256795"/>
                </a:lnTo>
                <a:lnTo>
                  <a:pt x="2185988" y="260492"/>
                </a:lnTo>
                <a:lnTo>
                  <a:pt x="2186517" y="260492"/>
                </a:lnTo>
                <a:lnTo>
                  <a:pt x="2188634" y="262077"/>
                </a:lnTo>
                <a:lnTo>
                  <a:pt x="2186517" y="264190"/>
                </a:lnTo>
                <a:lnTo>
                  <a:pt x="2182813" y="265775"/>
                </a:lnTo>
                <a:lnTo>
                  <a:pt x="2178051" y="264190"/>
                </a:lnTo>
                <a:lnTo>
                  <a:pt x="2175934" y="262605"/>
                </a:lnTo>
                <a:lnTo>
                  <a:pt x="2178051" y="260492"/>
                </a:lnTo>
                <a:lnTo>
                  <a:pt x="2105555" y="265246"/>
                </a:lnTo>
                <a:lnTo>
                  <a:pt x="1961621" y="277924"/>
                </a:lnTo>
                <a:lnTo>
                  <a:pt x="1890184" y="286375"/>
                </a:lnTo>
                <a:lnTo>
                  <a:pt x="2022476" y="281621"/>
                </a:lnTo>
                <a:lnTo>
                  <a:pt x="2155296" y="281093"/>
                </a:lnTo>
                <a:lnTo>
                  <a:pt x="2184401" y="274226"/>
                </a:lnTo>
                <a:lnTo>
                  <a:pt x="2188105" y="274226"/>
                </a:lnTo>
                <a:lnTo>
                  <a:pt x="2191280" y="276339"/>
                </a:lnTo>
                <a:lnTo>
                  <a:pt x="2191280" y="278452"/>
                </a:lnTo>
                <a:lnTo>
                  <a:pt x="2187575" y="279508"/>
                </a:lnTo>
                <a:lnTo>
                  <a:pt x="2179109" y="281621"/>
                </a:lnTo>
                <a:lnTo>
                  <a:pt x="2191280" y="282677"/>
                </a:lnTo>
                <a:lnTo>
                  <a:pt x="2203980" y="287960"/>
                </a:lnTo>
                <a:lnTo>
                  <a:pt x="2208742" y="293770"/>
                </a:lnTo>
                <a:lnTo>
                  <a:pt x="2209271" y="296939"/>
                </a:lnTo>
                <a:lnTo>
                  <a:pt x="2208742" y="300108"/>
                </a:lnTo>
                <a:lnTo>
                  <a:pt x="2203451" y="305391"/>
                </a:lnTo>
                <a:lnTo>
                  <a:pt x="2189692" y="311201"/>
                </a:lnTo>
                <a:lnTo>
                  <a:pt x="2176463" y="312786"/>
                </a:lnTo>
                <a:lnTo>
                  <a:pt x="2107142" y="316483"/>
                </a:lnTo>
                <a:lnTo>
                  <a:pt x="2037821" y="319124"/>
                </a:lnTo>
                <a:lnTo>
                  <a:pt x="2022476" y="321237"/>
                </a:lnTo>
                <a:lnTo>
                  <a:pt x="2007659" y="324935"/>
                </a:lnTo>
                <a:lnTo>
                  <a:pt x="2224088" y="331801"/>
                </a:lnTo>
                <a:lnTo>
                  <a:pt x="2228321" y="331801"/>
                </a:lnTo>
                <a:lnTo>
                  <a:pt x="2234671" y="334442"/>
                </a:lnTo>
                <a:lnTo>
                  <a:pt x="2235201" y="336555"/>
                </a:lnTo>
                <a:lnTo>
                  <a:pt x="2235201" y="338668"/>
                </a:lnTo>
                <a:lnTo>
                  <a:pt x="2229380" y="342366"/>
                </a:lnTo>
                <a:lnTo>
                  <a:pt x="2224617" y="342366"/>
                </a:lnTo>
                <a:lnTo>
                  <a:pt x="2130425" y="353986"/>
                </a:lnTo>
                <a:lnTo>
                  <a:pt x="1938867" y="371417"/>
                </a:lnTo>
                <a:lnTo>
                  <a:pt x="1842030" y="376699"/>
                </a:lnTo>
                <a:lnTo>
                  <a:pt x="1779588" y="397300"/>
                </a:lnTo>
                <a:lnTo>
                  <a:pt x="1715030" y="417900"/>
                </a:lnTo>
                <a:lnTo>
                  <a:pt x="1722967" y="417900"/>
                </a:lnTo>
                <a:lnTo>
                  <a:pt x="1731434" y="417900"/>
                </a:lnTo>
                <a:lnTo>
                  <a:pt x="1783292" y="416315"/>
                </a:lnTo>
                <a:lnTo>
                  <a:pt x="1881717" y="404166"/>
                </a:lnTo>
                <a:lnTo>
                  <a:pt x="1977496" y="387264"/>
                </a:lnTo>
                <a:lnTo>
                  <a:pt x="2074334" y="371417"/>
                </a:lnTo>
                <a:lnTo>
                  <a:pt x="2124605" y="366135"/>
                </a:lnTo>
                <a:lnTo>
                  <a:pt x="2129367" y="366135"/>
                </a:lnTo>
                <a:lnTo>
                  <a:pt x="2131484" y="368248"/>
                </a:lnTo>
                <a:lnTo>
                  <a:pt x="2130955" y="370889"/>
                </a:lnTo>
                <a:lnTo>
                  <a:pt x="2126192" y="371417"/>
                </a:lnTo>
                <a:lnTo>
                  <a:pt x="2030413" y="385151"/>
                </a:lnTo>
                <a:lnTo>
                  <a:pt x="1935163" y="402582"/>
                </a:lnTo>
                <a:lnTo>
                  <a:pt x="1855259" y="414731"/>
                </a:lnTo>
                <a:lnTo>
                  <a:pt x="1779059" y="429521"/>
                </a:lnTo>
                <a:lnTo>
                  <a:pt x="1855259" y="424239"/>
                </a:lnTo>
                <a:lnTo>
                  <a:pt x="2006601" y="405223"/>
                </a:lnTo>
                <a:lnTo>
                  <a:pt x="2082801" y="396771"/>
                </a:lnTo>
                <a:lnTo>
                  <a:pt x="2089680" y="396771"/>
                </a:lnTo>
                <a:lnTo>
                  <a:pt x="2094442" y="398356"/>
                </a:lnTo>
                <a:lnTo>
                  <a:pt x="2094971" y="396771"/>
                </a:lnTo>
                <a:lnTo>
                  <a:pt x="2096559" y="395715"/>
                </a:lnTo>
                <a:lnTo>
                  <a:pt x="2116667" y="389905"/>
                </a:lnTo>
                <a:lnTo>
                  <a:pt x="2137834" y="385151"/>
                </a:lnTo>
                <a:lnTo>
                  <a:pt x="2142596" y="384623"/>
                </a:lnTo>
                <a:lnTo>
                  <a:pt x="2145242" y="386735"/>
                </a:lnTo>
                <a:lnTo>
                  <a:pt x="2146301" y="388848"/>
                </a:lnTo>
                <a:lnTo>
                  <a:pt x="2142596" y="390433"/>
                </a:lnTo>
                <a:lnTo>
                  <a:pt x="2121959" y="394130"/>
                </a:lnTo>
                <a:lnTo>
                  <a:pt x="2103438" y="400469"/>
                </a:lnTo>
                <a:lnTo>
                  <a:pt x="2100263" y="400997"/>
                </a:lnTo>
                <a:lnTo>
                  <a:pt x="2096559" y="400469"/>
                </a:lnTo>
                <a:lnTo>
                  <a:pt x="2097617" y="402582"/>
                </a:lnTo>
                <a:lnTo>
                  <a:pt x="2093384" y="405751"/>
                </a:lnTo>
                <a:lnTo>
                  <a:pt x="2090738" y="407336"/>
                </a:lnTo>
                <a:lnTo>
                  <a:pt x="2053167" y="415787"/>
                </a:lnTo>
                <a:lnTo>
                  <a:pt x="1976967" y="429521"/>
                </a:lnTo>
                <a:lnTo>
                  <a:pt x="1858963" y="444311"/>
                </a:lnTo>
                <a:lnTo>
                  <a:pt x="1780117" y="453818"/>
                </a:lnTo>
                <a:lnTo>
                  <a:pt x="1779059" y="456459"/>
                </a:lnTo>
                <a:lnTo>
                  <a:pt x="1775884" y="459629"/>
                </a:lnTo>
                <a:lnTo>
                  <a:pt x="1769534" y="464383"/>
                </a:lnTo>
                <a:lnTo>
                  <a:pt x="1750484" y="468608"/>
                </a:lnTo>
                <a:lnTo>
                  <a:pt x="1739371" y="468608"/>
                </a:lnTo>
                <a:lnTo>
                  <a:pt x="1727730" y="467552"/>
                </a:lnTo>
                <a:lnTo>
                  <a:pt x="1658409" y="462798"/>
                </a:lnTo>
                <a:lnTo>
                  <a:pt x="1589617" y="457516"/>
                </a:lnTo>
                <a:lnTo>
                  <a:pt x="1574801" y="461213"/>
                </a:lnTo>
                <a:lnTo>
                  <a:pt x="1557867" y="463326"/>
                </a:lnTo>
                <a:lnTo>
                  <a:pt x="1498601" y="474947"/>
                </a:lnTo>
                <a:lnTo>
                  <a:pt x="1437217" y="484983"/>
                </a:lnTo>
                <a:lnTo>
                  <a:pt x="1441450" y="487624"/>
                </a:lnTo>
                <a:lnTo>
                  <a:pt x="1441980" y="490793"/>
                </a:lnTo>
                <a:lnTo>
                  <a:pt x="1440392" y="495547"/>
                </a:lnTo>
                <a:lnTo>
                  <a:pt x="1428750" y="500301"/>
                </a:lnTo>
                <a:lnTo>
                  <a:pt x="1420813" y="500829"/>
                </a:lnTo>
                <a:lnTo>
                  <a:pt x="1403880" y="500829"/>
                </a:lnTo>
                <a:lnTo>
                  <a:pt x="1452034" y="505583"/>
                </a:lnTo>
                <a:lnTo>
                  <a:pt x="1454680" y="505583"/>
                </a:lnTo>
                <a:lnTo>
                  <a:pt x="1457855" y="506111"/>
                </a:lnTo>
                <a:lnTo>
                  <a:pt x="1484842" y="506111"/>
                </a:lnTo>
                <a:lnTo>
                  <a:pt x="1511301" y="505583"/>
                </a:lnTo>
                <a:lnTo>
                  <a:pt x="1568980" y="502942"/>
                </a:lnTo>
                <a:lnTo>
                  <a:pt x="1683809" y="493434"/>
                </a:lnTo>
                <a:lnTo>
                  <a:pt x="1850496" y="470193"/>
                </a:lnTo>
                <a:lnTo>
                  <a:pt x="1960034" y="450649"/>
                </a:lnTo>
                <a:lnTo>
                  <a:pt x="1964267" y="449593"/>
                </a:lnTo>
                <a:lnTo>
                  <a:pt x="1968501" y="451177"/>
                </a:lnTo>
                <a:lnTo>
                  <a:pt x="1969559" y="453818"/>
                </a:lnTo>
                <a:lnTo>
                  <a:pt x="1966913" y="455403"/>
                </a:lnTo>
                <a:lnTo>
                  <a:pt x="1900238" y="478644"/>
                </a:lnTo>
                <a:lnTo>
                  <a:pt x="1800755" y="513506"/>
                </a:lnTo>
                <a:lnTo>
                  <a:pt x="1729846" y="533579"/>
                </a:lnTo>
                <a:lnTo>
                  <a:pt x="1691746" y="542030"/>
                </a:lnTo>
                <a:lnTo>
                  <a:pt x="1599142" y="557876"/>
                </a:lnTo>
                <a:lnTo>
                  <a:pt x="1413934" y="585872"/>
                </a:lnTo>
                <a:lnTo>
                  <a:pt x="1318684" y="596436"/>
                </a:lnTo>
                <a:lnTo>
                  <a:pt x="1220259" y="598021"/>
                </a:lnTo>
                <a:lnTo>
                  <a:pt x="1028171" y="611226"/>
                </a:lnTo>
                <a:lnTo>
                  <a:pt x="928159" y="618093"/>
                </a:lnTo>
                <a:lnTo>
                  <a:pt x="792692" y="626544"/>
                </a:lnTo>
                <a:lnTo>
                  <a:pt x="528638" y="630770"/>
                </a:lnTo>
                <a:lnTo>
                  <a:pt x="396875" y="630770"/>
                </a:lnTo>
                <a:lnTo>
                  <a:pt x="372004" y="631826"/>
                </a:lnTo>
                <a:lnTo>
                  <a:pt x="327025" y="625488"/>
                </a:lnTo>
                <a:lnTo>
                  <a:pt x="289454" y="611226"/>
                </a:lnTo>
                <a:lnTo>
                  <a:pt x="271463" y="596436"/>
                </a:lnTo>
                <a:lnTo>
                  <a:pt x="262996" y="585343"/>
                </a:lnTo>
                <a:lnTo>
                  <a:pt x="261409" y="579005"/>
                </a:lnTo>
                <a:lnTo>
                  <a:pt x="259821" y="571610"/>
                </a:lnTo>
                <a:lnTo>
                  <a:pt x="263525" y="557876"/>
                </a:lnTo>
                <a:lnTo>
                  <a:pt x="273579" y="544671"/>
                </a:lnTo>
                <a:lnTo>
                  <a:pt x="288925" y="532522"/>
                </a:lnTo>
                <a:lnTo>
                  <a:pt x="298979" y="528296"/>
                </a:lnTo>
                <a:lnTo>
                  <a:pt x="282575" y="527240"/>
                </a:lnTo>
                <a:lnTo>
                  <a:pt x="256646" y="523543"/>
                </a:lnTo>
                <a:lnTo>
                  <a:pt x="239184" y="519845"/>
                </a:lnTo>
                <a:lnTo>
                  <a:pt x="209550" y="508224"/>
                </a:lnTo>
                <a:lnTo>
                  <a:pt x="198967" y="500301"/>
                </a:lnTo>
                <a:lnTo>
                  <a:pt x="181504" y="486568"/>
                </a:lnTo>
                <a:lnTo>
                  <a:pt x="161396" y="467552"/>
                </a:lnTo>
                <a:lnTo>
                  <a:pt x="127000" y="440085"/>
                </a:lnTo>
                <a:lnTo>
                  <a:pt x="106892" y="421069"/>
                </a:lnTo>
                <a:lnTo>
                  <a:pt x="98954" y="411033"/>
                </a:lnTo>
                <a:lnTo>
                  <a:pt x="103717" y="400997"/>
                </a:lnTo>
                <a:lnTo>
                  <a:pt x="98954" y="398356"/>
                </a:lnTo>
                <a:lnTo>
                  <a:pt x="87842" y="392018"/>
                </a:lnTo>
                <a:lnTo>
                  <a:pt x="73025" y="377756"/>
                </a:lnTo>
                <a:lnTo>
                  <a:pt x="69321" y="369833"/>
                </a:lnTo>
                <a:lnTo>
                  <a:pt x="70909" y="357684"/>
                </a:lnTo>
                <a:lnTo>
                  <a:pt x="74084" y="347119"/>
                </a:lnTo>
                <a:lnTo>
                  <a:pt x="85196" y="327576"/>
                </a:lnTo>
                <a:lnTo>
                  <a:pt x="94721" y="317540"/>
                </a:lnTo>
                <a:lnTo>
                  <a:pt x="94721" y="310145"/>
                </a:lnTo>
                <a:lnTo>
                  <a:pt x="98425" y="302221"/>
                </a:lnTo>
                <a:lnTo>
                  <a:pt x="91546" y="292185"/>
                </a:lnTo>
                <a:lnTo>
                  <a:pt x="86784" y="277924"/>
                </a:lnTo>
                <a:lnTo>
                  <a:pt x="88900" y="267359"/>
                </a:lnTo>
                <a:lnTo>
                  <a:pt x="91546" y="262077"/>
                </a:lnTo>
                <a:lnTo>
                  <a:pt x="87842" y="258908"/>
                </a:lnTo>
                <a:lnTo>
                  <a:pt x="88900" y="252041"/>
                </a:lnTo>
                <a:lnTo>
                  <a:pt x="93663" y="248872"/>
                </a:lnTo>
                <a:lnTo>
                  <a:pt x="98425" y="248344"/>
                </a:lnTo>
                <a:lnTo>
                  <a:pt x="102659" y="247287"/>
                </a:lnTo>
                <a:lnTo>
                  <a:pt x="98954" y="243590"/>
                </a:lnTo>
                <a:lnTo>
                  <a:pt x="93663" y="239892"/>
                </a:lnTo>
                <a:lnTo>
                  <a:pt x="83609" y="237779"/>
                </a:lnTo>
                <a:lnTo>
                  <a:pt x="52388" y="233025"/>
                </a:lnTo>
                <a:lnTo>
                  <a:pt x="35984" y="226159"/>
                </a:lnTo>
                <a:lnTo>
                  <a:pt x="31750" y="222989"/>
                </a:lnTo>
                <a:lnTo>
                  <a:pt x="23813" y="208728"/>
                </a:lnTo>
                <a:lnTo>
                  <a:pt x="19050" y="197107"/>
                </a:lnTo>
                <a:lnTo>
                  <a:pt x="20638" y="191297"/>
                </a:lnTo>
                <a:lnTo>
                  <a:pt x="22225" y="189712"/>
                </a:lnTo>
                <a:lnTo>
                  <a:pt x="22754" y="188127"/>
                </a:lnTo>
                <a:lnTo>
                  <a:pt x="11642" y="184958"/>
                </a:lnTo>
                <a:lnTo>
                  <a:pt x="8467" y="183373"/>
                </a:lnTo>
                <a:lnTo>
                  <a:pt x="4763" y="181261"/>
                </a:lnTo>
                <a:lnTo>
                  <a:pt x="3175" y="180732"/>
                </a:lnTo>
                <a:lnTo>
                  <a:pt x="3175" y="175450"/>
                </a:lnTo>
                <a:lnTo>
                  <a:pt x="529" y="172809"/>
                </a:lnTo>
                <a:lnTo>
                  <a:pt x="0" y="170168"/>
                </a:lnTo>
                <a:lnTo>
                  <a:pt x="0" y="169112"/>
                </a:lnTo>
                <a:lnTo>
                  <a:pt x="6879" y="163830"/>
                </a:lnTo>
                <a:lnTo>
                  <a:pt x="6879" y="162245"/>
                </a:lnTo>
                <a:lnTo>
                  <a:pt x="8996" y="160132"/>
                </a:lnTo>
                <a:lnTo>
                  <a:pt x="10054" y="159076"/>
                </a:lnTo>
                <a:lnTo>
                  <a:pt x="21167" y="156435"/>
                </a:lnTo>
                <a:lnTo>
                  <a:pt x="37571" y="170168"/>
                </a:lnTo>
                <a:lnTo>
                  <a:pt x="40217" y="165414"/>
                </a:lnTo>
                <a:lnTo>
                  <a:pt x="43921" y="171225"/>
                </a:lnTo>
                <a:lnTo>
                  <a:pt x="41804" y="165942"/>
                </a:lnTo>
                <a:lnTo>
                  <a:pt x="49742" y="169112"/>
                </a:lnTo>
                <a:lnTo>
                  <a:pt x="41275" y="164358"/>
                </a:lnTo>
                <a:lnTo>
                  <a:pt x="59267" y="165942"/>
                </a:lnTo>
                <a:lnTo>
                  <a:pt x="67204" y="165942"/>
                </a:lnTo>
                <a:lnTo>
                  <a:pt x="77788" y="165942"/>
                </a:lnTo>
                <a:lnTo>
                  <a:pt x="82021" y="165414"/>
                </a:lnTo>
                <a:lnTo>
                  <a:pt x="81492" y="163301"/>
                </a:lnTo>
                <a:lnTo>
                  <a:pt x="81492" y="162245"/>
                </a:lnTo>
                <a:lnTo>
                  <a:pt x="120650" y="166999"/>
                </a:lnTo>
                <a:lnTo>
                  <a:pt x="122767" y="169112"/>
                </a:lnTo>
                <a:lnTo>
                  <a:pt x="124884" y="170696"/>
                </a:lnTo>
                <a:lnTo>
                  <a:pt x="128588" y="169112"/>
                </a:lnTo>
                <a:lnTo>
                  <a:pt x="133879" y="169112"/>
                </a:lnTo>
                <a:lnTo>
                  <a:pt x="144992" y="170168"/>
                </a:lnTo>
                <a:lnTo>
                  <a:pt x="147109" y="169112"/>
                </a:lnTo>
                <a:lnTo>
                  <a:pt x="147109" y="168583"/>
                </a:lnTo>
                <a:lnTo>
                  <a:pt x="155575" y="165942"/>
                </a:lnTo>
                <a:lnTo>
                  <a:pt x="157163" y="165414"/>
                </a:lnTo>
                <a:lnTo>
                  <a:pt x="194204" y="153793"/>
                </a:lnTo>
                <a:lnTo>
                  <a:pt x="203200" y="155378"/>
                </a:lnTo>
                <a:lnTo>
                  <a:pt x="211138" y="156963"/>
                </a:lnTo>
                <a:lnTo>
                  <a:pt x="209021" y="155378"/>
                </a:lnTo>
                <a:lnTo>
                  <a:pt x="206375" y="154850"/>
                </a:lnTo>
                <a:lnTo>
                  <a:pt x="204259" y="150096"/>
                </a:lnTo>
                <a:lnTo>
                  <a:pt x="204259" y="146927"/>
                </a:lnTo>
                <a:lnTo>
                  <a:pt x="171979" y="140060"/>
                </a:lnTo>
                <a:lnTo>
                  <a:pt x="111621" y="131587"/>
                </a:lnTo>
                <a:lnTo>
                  <a:pt x="106627" y="133025"/>
                </a:lnTo>
                <a:lnTo>
                  <a:pt x="104902" y="134743"/>
                </a:lnTo>
                <a:lnTo>
                  <a:pt x="102658" y="134211"/>
                </a:lnTo>
                <a:lnTo>
                  <a:pt x="110483" y="131427"/>
                </a:lnTo>
                <a:lnTo>
                  <a:pt x="104246" y="130552"/>
                </a:lnTo>
                <a:lnTo>
                  <a:pt x="69850" y="126326"/>
                </a:lnTo>
                <a:lnTo>
                  <a:pt x="64029" y="126326"/>
                </a:lnTo>
                <a:lnTo>
                  <a:pt x="58645" y="124113"/>
                </a:lnTo>
                <a:lnTo>
                  <a:pt x="42250" y="128819"/>
                </a:lnTo>
                <a:lnTo>
                  <a:pt x="36973" y="132499"/>
                </a:lnTo>
                <a:lnTo>
                  <a:pt x="38556" y="141435"/>
                </a:lnTo>
                <a:lnTo>
                  <a:pt x="43833" y="145115"/>
                </a:lnTo>
                <a:lnTo>
                  <a:pt x="58080" y="150897"/>
                </a:lnTo>
                <a:lnTo>
                  <a:pt x="51221" y="147743"/>
                </a:lnTo>
                <a:lnTo>
                  <a:pt x="71912" y="150813"/>
                </a:lnTo>
                <a:lnTo>
                  <a:pt x="70217" y="151423"/>
                </a:lnTo>
                <a:lnTo>
                  <a:pt x="53331" y="151948"/>
                </a:lnTo>
                <a:lnTo>
                  <a:pt x="37501" y="149846"/>
                </a:lnTo>
                <a:lnTo>
                  <a:pt x="20615" y="142487"/>
                </a:lnTo>
                <a:lnTo>
                  <a:pt x="16394" y="134602"/>
                </a:lnTo>
                <a:lnTo>
                  <a:pt x="16394" y="130922"/>
                </a:lnTo>
                <a:lnTo>
                  <a:pt x="14811" y="125140"/>
                </a:lnTo>
                <a:lnTo>
                  <a:pt x="12700" y="113575"/>
                </a:lnTo>
                <a:lnTo>
                  <a:pt x="15339" y="108319"/>
                </a:lnTo>
                <a:lnTo>
                  <a:pt x="20615" y="103588"/>
                </a:lnTo>
                <a:lnTo>
                  <a:pt x="33807" y="95177"/>
                </a:lnTo>
                <a:lnTo>
                  <a:pt x="58608" y="87818"/>
                </a:lnTo>
                <a:lnTo>
                  <a:pt x="67169" y="87042"/>
                </a:lnTo>
                <a:lnTo>
                  <a:pt x="59401" y="84260"/>
                </a:lnTo>
                <a:lnTo>
                  <a:pt x="45066" y="78467"/>
                </a:lnTo>
                <a:lnTo>
                  <a:pt x="24890" y="63195"/>
                </a:lnTo>
                <a:lnTo>
                  <a:pt x="19050" y="46343"/>
                </a:lnTo>
                <a:lnTo>
                  <a:pt x="26483" y="28964"/>
                </a:lnTo>
                <a:lnTo>
                  <a:pt x="36040" y="21592"/>
                </a:lnTo>
                <a:lnTo>
                  <a:pt x="48251" y="13692"/>
                </a:lnTo>
                <a:lnTo>
                  <a:pt x="78514" y="4740"/>
                </a:lnTo>
                <a:lnTo>
                  <a:pt x="114617" y="1580"/>
                </a:lnTo>
                <a:lnTo>
                  <a:pt x="149659" y="5793"/>
                </a:lnTo>
                <a:lnTo>
                  <a:pt x="166648" y="10006"/>
                </a:lnTo>
                <a:lnTo>
                  <a:pt x="161339" y="4213"/>
                </a:lnTo>
                <a:lnTo>
                  <a:pt x="180983" y="5793"/>
                </a:lnTo>
                <a:lnTo>
                  <a:pt x="199566" y="10006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2777" name="자유형 2776"/>
          <p:cNvSpPr>
            <a:spLocks/>
          </p:cNvSpPr>
          <p:nvPr/>
        </p:nvSpPr>
        <p:spPr bwMode="auto">
          <a:xfrm>
            <a:off x="8114303" y="3013244"/>
            <a:ext cx="3003625" cy="896604"/>
          </a:xfrm>
          <a:custGeom>
            <a:avLst/>
            <a:gdLst>
              <a:gd name="connsiteX0" fmla="*/ 359002 w 957263"/>
              <a:gd name="connsiteY0" fmla="*/ 282575 h 285750"/>
              <a:gd name="connsiteX1" fmla="*/ 360363 w 957263"/>
              <a:gd name="connsiteY1" fmla="*/ 282575 h 285750"/>
              <a:gd name="connsiteX2" fmla="*/ 359002 w 957263"/>
              <a:gd name="connsiteY2" fmla="*/ 284692 h 285750"/>
              <a:gd name="connsiteX3" fmla="*/ 357188 w 957263"/>
              <a:gd name="connsiteY3" fmla="*/ 285750 h 285750"/>
              <a:gd name="connsiteX4" fmla="*/ 358548 w 957263"/>
              <a:gd name="connsiteY4" fmla="*/ 283104 h 285750"/>
              <a:gd name="connsiteX5" fmla="*/ 687481 w 957263"/>
              <a:gd name="connsiteY5" fmla="*/ 266304 h 285750"/>
              <a:gd name="connsiteX6" fmla="*/ 691403 w 957263"/>
              <a:gd name="connsiteY6" fmla="*/ 268090 h 285750"/>
              <a:gd name="connsiteX7" fmla="*/ 694764 w 957263"/>
              <a:gd name="connsiteY7" fmla="*/ 268090 h 285750"/>
              <a:gd name="connsiteX8" fmla="*/ 693084 w 957263"/>
              <a:gd name="connsiteY8" fmla="*/ 266899 h 285750"/>
              <a:gd name="connsiteX9" fmla="*/ 695325 w 957263"/>
              <a:gd name="connsiteY9" fmla="*/ 266899 h 285750"/>
              <a:gd name="connsiteX10" fmla="*/ 695325 w 957263"/>
              <a:gd name="connsiteY10" fmla="*/ 268090 h 285750"/>
              <a:gd name="connsiteX11" fmla="*/ 695325 w 957263"/>
              <a:gd name="connsiteY11" fmla="*/ 269876 h 285750"/>
              <a:gd name="connsiteX12" fmla="*/ 692523 w 957263"/>
              <a:gd name="connsiteY12" fmla="*/ 269876 h 285750"/>
              <a:gd name="connsiteX13" fmla="*/ 688601 w 957263"/>
              <a:gd name="connsiteY13" fmla="*/ 268685 h 285750"/>
              <a:gd name="connsiteX14" fmla="*/ 688601 w 957263"/>
              <a:gd name="connsiteY14" fmla="*/ 268090 h 285750"/>
              <a:gd name="connsiteX15" fmla="*/ 687481 w 957263"/>
              <a:gd name="connsiteY15" fmla="*/ 268090 h 285750"/>
              <a:gd name="connsiteX16" fmla="*/ 687481 w 957263"/>
              <a:gd name="connsiteY16" fmla="*/ 266899 h 285750"/>
              <a:gd name="connsiteX17" fmla="*/ 681317 w 957263"/>
              <a:gd name="connsiteY17" fmla="*/ 265113 h 285750"/>
              <a:gd name="connsiteX18" fmla="*/ 685800 w 957263"/>
              <a:gd name="connsiteY18" fmla="*/ 266304 h 285750"/>
              <a:gd name="connsiteX19" fmla="*/ 686920 w 957263"/>
              <a:gd name="connsiteY19" fmla="*/ 266304 h 285750"/>
              <a:gd name="connsiteX20" fmla="*/ 687481 w 957263"/>
              <a:gd name="connsiteY20" fmla="*/ 268090 h 285750"/>
              <a:gd name="connsiteX21" fmla="*/ 686920 w 957263"/>
              <a:gd name="connsiteY21" fmla="*/ 268090 h 285750"/>
              <a:gd name="connsiteX22" fmla="*/ 685800 w 957263"/>
              <a:gd name="connsiteY22" fmla="*/ 268685 h 285750"/>
              <a:gd name="connsiteX23" fmla="*/ 684119 w 957263"/>
              <a:gd name="connsiteY23" fmla="*/ 266899 h 285750"/>
              <a:gd name="connsiteX24" fmla="*/ 684119 w 957263"/>
              <a:gd name="connsiteY24" fmla="*/ 268090 h 285750"/>
              <a:gd name="connsiteX25" fmla="*/ 683559 w 957263"/>
              <a:gd name="connsiteY25" fmla="*/ 268685 h 285750"/>
              <a:gd name="connsiteX26" fmla="*/ 681317 w 957263"/>
              <a:gd name="connsiteY26" fmla="*/ 268685 h 285750"/>
              <a:gd name="connsiteX27" fmla="*/ 679637 w 957263"/>
              <a:gd name="connsiteY27" fmla="*/ 268090 h 285750"/>
              <a:gd name="connsiteX28" fmla="*/ 678516 w 957263"/>
              <a:gd name="connsiteY28" fmla="*/ 266899 h 285750"/>
              <a:gd name="connsiteX29" fmla="*/ 678516 w 957263"/>
              <a:gd name="connsiteY29" fmla="*/ 268090 h 285750"/>
              <a:gd name="connsiteX30" fmla="*/ 677956 w 957263"/>
              <a:gd name="connsiteY30" fmla="*/ 268685 h 285750"/>
              <a:gd name="connsiteX31" fmla="*/ 677956 w 957263"/>
              <a:gd name="connsiteY31" fmla="*/ 268090 h 285750"/>
              <a:gd name="connsiteX32" fmla="*/ 676275 w 957263"/>
              <a:gd name="connsiteY32" fmla="*/ 266899 h 285750"/>
              <a:gd name="connsiteX33" fmla="*/ 620424 w 957263"/>
              <a:gd name="connsiteY33" fmla="*/ 263525 h 285750"/>
              <a:gd name="connsiteX34" fmla="*/ 621579 w 957263"/>
              <a:gd name="connsiteY34" fmla="*/ 263525 h 285750"/>
              <a:gd name="connsiteX35" fmla="*/ 621579 w 957263"/>
              <a:gd name="connsiteY35" fmla="*/ 264160 h 285750"/>
              <a:gd name="connsiteX36" fmla="*/ 623888 w 957263"/>
              <a:gd name="connsiteY36" fmla="*/ 264160 h 285750"/>
              <a:gd name="connsiteX37" fmla="*/ 621579 w 957263"/>
              <a:gd name="connsiteY37" fmla="*/ 264795 h 285750"/>
              <a:gd name="connsiteX38" fmla="*/ 617538 w 957263"/>
              <a:gd name="connsiteY38" fmla="*/ 265113 h 285750"/>
              <a:gd name="connsiteX39" fmla="*/ 618692 w 957263"/>
              <a:gd name="connsiteY39" fmla="*/ 264795 h 285750"/>
              <a:gd name="connsiteX40" fmla="*/ 619847 w 957263"/>
              <a:gd name="connsiteY40" fmla="*/ 264795 h 285750"/>
              <a:gd name="connsiteX41" fmla="*/ 620424 w 957263"/>
              <a:gd name="connsiteY41" fmla="*/ 263843 h 285750"/>
              <a:gd name="connsiteX42" fmla="*/ 619847 w 957263"/>
              <a:gd name="connsiteY42" fmla="*/ 263843 h 285750"/>
              <a:gd name="connsiteX43" fmla="*/ 598488 w 957263"/>
              <a:gd name="connsiteY43" fmla="*/ 261938 h 285750"/>
              <a:gd name="connsiteX44" fmla="*/ 603250 w 957263"/>
              <a:gd name="connsiteY44" fmla="*/ 261938 h 285750"/>
              <a:gd name="connsiteX45" fmla="*/ 605367 w 957263"/>
              <a:gd name="connsiteY45" fmla="*/ 261938 h 285750"/>
              <a:gd name="connsiteX46" fmla="*/ 606954 w 957263"/>
              <a:gd name="connsiteY46" fmla="*/ 263299 h 285750"/>
              <a:gd name="connsiteX47" fmla="*/ 607484 w 957263"/>
              <a:gd name="connsiteY47" fmla="*/ 263752 h 285750"/>
              <a:gd name="connsiteX48" fmla="*/ 609071 w 957263"/>
              <a:gd name="connsiteY48" fmla="*/ 262845 h 285750"/>
              <a:gd name="connsiteX49" fmla="*/ 610659 w 957263"/>
              <a:gd name="connsiteY49" fmla="*/ 262845 h 285750"/>
              <a:gd name="connsiteX50" fmla="*/ 610659 w 957263"/>
              <a:gd name="connsiteY50" fmla="*/ 263299 h 285750"/>
              <a:gd name="connsiteX51" fmla="*/ 611188 w 957263"/>
              <a:gd name="connsiteY51" fmla="*/ 263752 h 285750"/>
              <a:gd name="connsiteX52" fmla="*/ 611188 w 957263"/>
              <a:gd name="connsiteY52" fmla="*/ 264659 h 285750"/>
              <a:gd name="connsiteX53" fmla="*/ 610659 w 957263"/>
              <a:gd name="connsiteY53" fmla="*/ 263752 h 285750"/>
              <a:gd name="connsiteX54" fmla="*/ 610129 w 957263"/>
              <a:gd name="connsiteY54" fmla="*/ 263299 h 285750"/>
              <a:gd name="connsiteX55" fmla="*/ 608542 w 957263"/>
              <a:gd name="connsiteY55" fmla="*/ 263752 h 285750"/>
              <a:gd name="connsiteX56" fmla="*/ 606954 w 957263"/>
              <a:gd name="connsiteY56" fmla="*/ 265113 h 285750"/>
              <a:gd name="connsiteX57" fmla="*/ 605896 w 957263"/>
              <a:gd name="connsiteY57" fmla="*/ 264659 h 285750"/>
              <a:gd name="connsiteX58" fmla="*/ 605896 w 957263"/>
              <a:gd name="connsiteY58" fmla="*/ 263299 h 285750"/>
              <a:gd name="connsiteX59" fmla="*/ 605367 w 957263"/>
              <a:gd name="connsiteY59" fmla="*/ 263752 h 285750"/>
              <a:gd name="connsiteX60" fmla="*/ 605367 w 957263"/>
              <a:gd name="connsiteY60" fmla="*/ 263299 h 285750"/>
              <a:gd name="connsiteX61" fmla="*/ 603779 w 957263"/>
              <a:gd name="connsiteY61" fmla="*/ 263299 h 285750"/>
              <a:gd name="connsiteX62" fmla="*/ 601663 w 957263"/>
              <a:gd name="connsiteY62" fmla="*/ 263752 h 285750"/>
              <a:gd name="connsiteX63" fmla="*/ 600604 w 957263"/>
              <a:gd name="connsiteY63" fmla="*/ 262845 h 285750"/>
              <a:gd name="connsiteX64" fmla="*/ 239184 w 957263"/>
              <a:gd name="connsiteY64" fmla="*/ 258763 h 285750"/>
              <a:gd name="connsiteX65" fmla="*/ 239713 w 957263"/>
              <a:gd name="connsiteY65" fmla="*/ 258763 h 285750"/>
              <a:gd name="connsiteX66" fmla="*/ 239184 w 957263"/>
              <a:gd name="connsiteY66" fmla="*/ 260351 h 285750"/>
              <a:gd name="connsiteX67" fmla="*/ 561975 w 957263"/>
              <a:gd name="connsiteY67" fmla="*/ 257473 h 285750"/>
              <a:gd name="connsiteX68" fmla="*/ 564091 w 957263"/>
              <a:gd name="connsiteY68" fmla="*/ 258961 h 285750"/>
              <a:gd name="connsiteX69" fmla="*/ 565150 w 957263"/>
              <a:gd name="connsiteY69" fmla="*/ 257473 h 285750"/>
              <a:gd name="connsiteX70" fmla="*/ 565150 w 957263"/>
              <a:gd name="connsiteY70" fmla="*/ 258465 h 285750"/>
              <a:gd name="connsiteX71" fmla="*/ 566737 w 957263"/>
              <a:gd name="connsiteY71" fmla="*/ 258465 h 285750"/>
              <a:gd name="connsiteX72" fmla="*/ 567266 w 957263"/>
              <a:gd name="connsiteY72" fmla="*/ 257473 h 285750"/>
              <a:gd name="connsiteX73" fmla="*/ 567796 w 957263"/>
              <a:gd name="connsiteY73" fmla="*/ 258961 h 285750"/>
              <a:gd name="connsiteX74" fmla="*/ 568854 w 957263"/>
              <a:gd name="connsiteY74" fmla="*/ 259954 h 285750"/>
              <a:gd name="connsiteX75" fmla="*/ 569383 w 957263"/>
              <a:gd name="connsiteY75" fmla="*/ 259954 h 285750"/>
              <a:gd name="connsiteX76" fmla="*/ 569383 w 957263"/>
              <a:gd name="connsiteY76" fmla="*/ 260450 h 285750"/>
              <a:gd name="connsiteX77" fmla="*/ 570442 w 957263"/>
              <a:gd name="connsiteY77" fmla="*/ 261442 h 285750"/>
              <a:gd name="connsiteX78" fmla="*/ 568854 w 957263"/>
              <a:gd name="connsiteY78" fmla="*/ 261442 h 285750"/>
              <a:gd name="connsiteX79" fmla="*/ 567266 w 957263"/>
              <a:gd name="connsiteY79" fmla="*/ 261442 h 285750"/>
              <a:gd name="connsiteX80" fmla="*/ 567266 w 957263"/>
              <a:gd name="connsiteY80" fmla="*/ 260450 h 285750"/>
              <a:gd name="connsiteX81" fmla="*/ 567266 w 957263"/>
              <a:gd name="connsiteY81" fmla="*/ 259954 h 285750"/>
              <a:gd name="connsiteX82" fmla="*/ 565679 w 957263"/>
              <a:gd name="connsiteY82" fmla="*/ 259954 h 285750"/>
              <a:gd name="connsiteX83" fmla="*/ 565679 w 957263"/>
              <a:gd name="connsiteY83" fmla="*/ 260450 h 285750"/>
              <a:gd name="connsiteX84" fmla="*/ 563562 w 957263"/>
              <a:gd name="connsiteY84" fmla="*/ 258961 h 285750"/>
              <a:gd name="connsiteX85" fmla="*/ 596900 w 957263"/>
              <a:gd name="connsiteY85" fmla="*/ 256977 h 285750"/>
              <a:gd name="connsiteX86" fmla="*/ 598488 w 957263"/>
              <a:gd name="connsiteY86" fmla="*/ 257473 h 285750"/>
              <a:gd name="connsiteX87" fmla="*/ 596804 w 957263"/>
              <a:gd name="connsiteY87" fmla="*/ 257247 h 285750"/>
              <a:gd name="connsiteX88" fmla="*/ 564091 w 957263"/>
              <a:gd name="connsiteY88" fmla="*/ 254000 h 285750"/>
              <a:gd name="connsiteX89" fmla="*/ 567266 w 957263"/>
              <a:gd name="connsiteY89" fmla="*/ 254992 h 285750"/>
              <a:gd name="connsiteX90" fmla="*/ 570442 w 957263"/>
              <a:gd name="connsiteY90" fmla="*/ 255488 h 285750"/>
              <a:gd name="connsiteX91" fmla="*/ 579967 w 957263"/>
              <a:gd name="connsiteY91" fmla="*/ 254992 h 285750"/>
              <a:gd name="connsiteX92" fmla="*/ 590021 w 957263"/>
              <a:gd name="connsiteY92" fmla="*/ 254992 h 285750"/>
              <a:gd name="connsiteX93" fmla="*/ 590021 w 957263"/>
              <a:gd name="connsiteY93" fmla="*/ 255488 h 285750"/>
              <a:gd name="connsiteX94" fmla="*/ 589492 w 957263"/>
              <a:gd name="connsiteY94" fmla="*/ 256481 h 285750"/>
              <a:gd name="connsiteX95" fmla="*/ 591079 w 957263"/>
              <a:gd name="connsiteY95" fmla="*/ 256481 h 285750"/>
              <a:gd name="connsiteX96" fmla="*/ 591608 w 957263"/>
              <a:gd name="connsiteY96" fmla="*/ 256481 h 285750"/>
              <a:gd name="connsiteX97" fmla="*/ 594784 w 957263"/>
              <a:gd name="connsiteY97" fmla="*/ 256977 h 285750"/>
              <a:gd name="connsiteX98" fmla="*/ 596804 w 957263"/>
              <a:gd name="connsiteY98" fmla="*/ 257247 h 285750"/>
              <a:gd name="connsiteX99" fmla="*/ 596371 w 957263"/>
              <a:gd name="connsiteY99" fmla="*/ 258465 h 285750"/>
              <a:gd name="connsiteX100" fmla="*/ 593196 w 957263"/>
              <a:gd name="connsiteY100" fmla="*/ 257473 h 285750"/>
              <a:gd name="connsiteX101" fmla="*/ 590021 w 957263"/>
              <a:gd name="connsiteY101" fmla="*/ 258465 h 285750"/>
              <a:gd name="connsiteX102" fmla="*/ 591079 w 957263"/>
              <a:gd name="connsiteY102" fmla="*/ 258961 h 285750"/>
              <a:gd name="connsiteX103" fmla="*/ 591608 w 957263"/>
              <a:gd name="connsiteY103" fmla="*/ 259954 h 285750"/>
              <a:gd name="connsiteX104" fmla="*/ 591079 w 957263"/>
              <a:gd name="connsiteY104" fmla="*/ 259954 h 285750"/>
              <a:gd name="connsiteX105" fmla="*/ 589492 w 957263"/>
              <a:gd name="connsiteY105" fmla="*/ 259954 h 285750"/>
              <a:gd name="connsiteX106" fmla="*/ 588433 w 957263"/>
              <a:gd name="connsiteY106" fmla="*/ 258465 h 285750"/>
              <a:gd name="connsiteX107" fmla="*/ 586846 w 957263"/>
              <a:gd name="connsiteY107" fmla="*/ 256977 h 285750"/>
              <a:gd name="connsiteX108" fmla="*/ 585788 w 957263"/>
              <a:gd name="connsiteY108" fmla="*/ 257473 h 285750"/>
              <a:gd name="connsiteX109" fmla="*/ 584200 w 957263"/>
              <a:gd name="connsiteY109" fmla="*/ 256977 h 285750"/>
              <a:gd name="connsiteX110" fmla="*/ 583142 w 957263"/>
              <a:gd name="connsiteY110" fmla="*/ 258465 h 285750"/>
              <a:gd name="connsiteX111" fmla="*/ 583142 w 957263"/>
              <a:gd name="connsiteY111" fmla="*/ 259954 h 285750"/>
              <a:gd name="connsiteX112" fmla="*/ 581554 w 957263"/>
              <a:gd name="connsiteY112" fmla="*/ 259954 h 285750"/>
              <a:gd name="connsiteX113" fmla="*/ 581025 w 957263"/>
              <a:gd name="connsiteY113" fmla="*/ 259954 h 285750"/>
              <a:gd name="connsiteX114" fmla="*/ 581025 w 957263"/>
              <a:gd name="connsiteY114" fmla="*/ 261442 h 285750"/>
              <a:gd name="connsiteX115" fmla="*/ 579967 w 957263"/>
              <a:gd name="connsiteY115" fmla="*/ 261442 h 285750"/>
              <a:gd name="connsiteX116" fmla="*/ 579437 w 957263"/>
              <a:gd name="connsiteY116" fmla="*/ 261938 h 285750"/>
              <a:gd name="connsiteX117" fmla="*/ 578908 w 957263"/>
              <a:gd name="connsiteY117" fmla="*/ 261442 h 285750"/>
              <a:gd name="connsiteX118" fmla="*/ 579967 w 957263"/>
              <a:gd name="connsiteY118" fmla="*/ 260450 h 285750"/>
              <a:gd name="connsiteX119" fmla="*/ 579967 w 957263"/>
              <a:gd name="connsiteY119" fmla="*/ 259954 h 285750"/>
              <a:gd name="connsiteX120" fmla="*/ 579437 w 957263"/>
              <a:gd name="connsiteY120" fmla="*/ 258961 h 285750"/>
              <a:gd name="connsiteX121" fmla="*/ 578908 w 957263"/>
              <a:gd name="connsiteY121" fmla="*/ 259954 h 285750"/>
              <a:gd name="connsiteX122" fmla="*/ 578908 w 957263"/>
              <a:gd name="connsiteY122" fmla="*/ 260450 h 285750"/>
              <a:gd name="connsiteX123" fmla="*/ 577321 w 957263"/>
              <a:gd name="connsiteY123" fmla="*/ 259954 h 285750"/>
              <a:gd name="connsiteX124" fmla="*/ 575733 w 957263"/>
              <a:gd name="connsiteY124" fmla="*/ 261442 h 285750"/>
              <a:gd name="connsiteX125" fmla="*/ 572558 w 957263"/>
              <a:gd name="connsiteY125" fmla="*/ 259954 h 285750"/>
              <a:gd name="connsiteX126" fmla="*/ 569383 w 957263"/>
              <a:gd name="connsiteY126" fmla="*/ 259954 h 285750"/>
              <a:gd name="connsiteX127" fmla="*/ 569383 w 957263"/>
              <a:gd name="connsiteY127" fmla="*/ 258465 h 285750"/>
              <a:gd name="connsiteX128" fmla="*/ 570971 w 957263"/>
              <a:gd name="connsiteY128" fmla="*/ 258465 h 285750"/>
              <a:gd name="connsiteX129" fmla="*/ 568854 w 957263"/>
              <a:gd name="connsiteY129" fmla="*/ 255488 h 285750"/>
              <a:gd name="connsiteX130" fmla="*/ 564091 w 957263"/>
              <a:gd name="connsiteY130" fmla="*/ 256481 h 285750"/>
              <a:gd name="connsiteX131" fmla="*/ 565150 w 957263"/>
              <a:gd name="connsiteY131" fmla="*/ 255488 h 285750"/>
              <a:gd name="connsiteX132" fmla="*/ 530622 w 957263"/>
              <a:gd name="connsiteY132" fmla="*/ 250825 h 285750"/>
              <a:gd name="connsiteX133" fmla="*/ 531416 w 957263"/>
              <a:gd name="connsiteY133" fmla="*/ 251460 h 285750"/>
              <a:gd name="connsiteX134" fmla="*/ 531813 w 957263"/>
              <a:gd name="connsiteY134" fmla="*/ 251460 h 285750"/>
              <a:gd name="connsiteX135" fmla="*/ 531416 w 957263"/>
              <a:gd name="connsiteY135" fmla="*/ 252095 h 285750"/>
              <a:gd name="connsiteX136" fmla="*/ 530225 w 957263"/>
              <a:gd name="connsiteY136" fmla="*/ 254000 h 285750"/>
              <a:gd name="connsiteX137" fmla="*/ 530622 w 957263"/>
              <a:gd name="connsiteY137" fmla="*/ 252095 h 285750"/>
              <a:gd name="connsiteX138" fmla="*/ 155086 w 957263"/>
              <a:gd name="connsiteY138" fmla="*/ 250825 h 285750"/>
              <a:gd name="connsiteX139" fmla="*/ 155086 w 957263"/>
              <a:gd name="connsiteY139" fmla="*/ 251460 h 285750"/>
              <a:gd name="connsiteX140" fmla="*/ 154109 w 957263"/>
              <a:gd name="connsiteY140" fmla="*/ 252730 h 285750"/>
              <a:gd name="connsiteX141" fmla="*/ 155086 w 957263"/>
              <a:gd name="connsiteY141" fmla="*/ 253365 h 285750"/>
              <a:gd name="connsiteX142" fmla="*/ 155575 w 957263"/>
              <a:gd name="connsiteY142" fmla="*/ 254635 h 285750"/>
              <a:gd name="connsiteX143" fmla="*/ 155086 w 957263"/>
              <a:gd name="connsiteY143" fmla="*/ 255270 h 285750"/>
              <a:gd name="connsiteX144" fmla="*/ 152644 w 957263"/>
              <a:gd name="connsiteY144" fmla="*/ 255270 h 285750"/>
              <a:gd name="connsiteX145" fmla="*/ 151667 w 957263"/>
              <a:gd name="connsiteY145" fmla="*/ 257175 h 285750"/>
              <a:gd name="connsiteX146" fmla="*/ 150202 w 957263"/>
              <a:gd name="connsiteY146" fmla="*/ 257175 h 285750"/>
              <a:gd name="connsiteX147" fmla="*/ 149225 w 957263"/>
              <a:gd name="connsiteY147" fmla="*/ 256540 h 285750"/>
              <a:gd name="connsiteX148" fmla="*/ 150202 w 957263"/>
              <a:gd name="connsiteY148" fmla="*/ 255270 h 285750"/>
              <a:gd name="connsiteX149" fmla="*/ 152156 w 957263"/>
              <a:gd name="connsiteY149" fmla="*/ 255270 h 285750"/>
              <a:gd name="connsiteX150" fmla="*/ 151667 w 957263"/>
              <a:gd name="connsiteY150" fmla="*/ 254635 h 285750"/>
              <a:gd name="connsiteX151" fmla="*/ 151667 w 957263"/>
              <a:gd name="connsiteY151" fmla="*/ 253365 h 285750"/>
              <a:gd name="connsiteX152" fmla="*/ 152644 w 957263"/>
              <a:gd name="connsiteY152" fmla="*/ 253365 h 285750"/>
              <a:gd name="connsiteX153" fmla="*/ 154109 w 957263"/>
              <a:gd name="connsiteY153" fmla="*/ 253365 h 285750"/>
              <a:gd name="connsiteX154" fmla="*/ 153621 w 957263"/>
              <a:gd name="connsiteY154" fmla="*/ 252730 h 285750"/>
              <a:gd name="connsiteX155" fmla="*/ 152644 w 957263"/>
              <a:gd name="connsiteY155" fmla="*/ 252730 h 285750"/>
              <a:gd name="connsiteX156" fmla="*/ 153621 w 957263"/>
              <a:gd name="connsiteY156" fmla="*/ 251460 h 285750"/>
              <a:gd name="connsiteX157" fmla="*/ 526533 w 957263"/>
              <a:gd name="connsiteY157" fmla="*/ 250296 h 285750"/>
              <a:gd name="connsiteX158" fmla="*/ 528112 w 957263"/>
              <a:gd name="connsiteY158" fmla="*/ 251354 h 285750"/>
              <a:gd name="connsiteX159" fmla="*/ 526533 w 957263"/>
              <a:gd name="connsiteY159" fmla="*/ 251354 h 285750"/>
              <a:gd name="connsiteX160" fmla="*/ 526533 w 957263"/>
              <a:gd name="connsiteY160" fmla="*/ 251883 h 285750"/>
              <a:gd name="connsiteX161" fmla="*/ 524955 w 957263"/>
              <a:gd name="connsiteY161" fmla="*/ 251883 h 285750"/>
              <a:gd name="connsiteX162" fmla="*/ 523376 w 957263"/>
              <a:gd name="connsiteY162" fmla="*/ 251883 h 285750"/>
              <a:gd name="connsiteX163" fmla="*/ 314325 w 957263"/>
              <a:gd name="connsiteY163" fmla="*/ 246063 h 285750"/>
              <a:gd name="connsiteX164" fmla="*/ 315384 w 957263"/>
              <a:gd name="connsiteY164" fmla="*/ 246063 h 285750"/>
              <a:gd name="connsiteX165" fmla="*/ 315913 w 957263"/>
              <a:gd name="connsiteY165" fmla="*/ 246063 h 285750"/>
              <a:gd name="connsiteX166" fmla="*/ 315384 w 957263"/>
              <a:gd name="connsiteY166" fmla="*/ 247122 h 285750"/>
              <a:gd name="connsiteX167" fmla="*/ 315913 w 957263"/>
              <a:gd name="connsiteY167" fmla="*/ 247122 h 285750"/>
              <a:gd name="connsiteX168" fmla="*/ 315384 w 957263"/>
              <a:gd name="connsiteY168" fmla="*/ 247651 h 285750"/>
              <a:gd name="connsiteX169" fmla="*/ 312738 w 957263"/>
              <a:gd name="connsiteY169" fmla="*/ 247122 h 285750"/>
              <a:gd name="connsiteX170" fmla="*/ 314325 w 957263"/>
              <a:gd name="connsiteY170" fmla="*/ 247122 h 285750"/>
              <a:gd name="connsiteX171" fmla="*/ 507066 w 957263"/>
              <a:gd name="connsiteY171" fmla="*/ 245533 h 285750"/>
              <a:gd name="connsiteX172" fmla="*/ 507592 w 957263"/>
              <a:gd name="connsiteY172" fmla="*/ 245533 h 285750"/>
              <a:gd name="connsiteX173" fmla="*/ 507592 w 957263"/>
              <a:gd name="connsiteY173" fmla="*/ 245630 h 285750"/>
              <a:gd name="connsiteX174" fmla="*/ 519113 w 957263"/>
              <a:gd name="connsiteY174" fmla="*/ 244475 h 285750"/>
              <a:gd name="connsiteX175" fmla="*/ 520700 w 957263"/>
              <a:gd name="connsiteY175" fmla="*/ 244475 h 285750"/>
              <a:gd name="connsiteX176" fmla="*/ 520965 w 957263"/>
              <a:gd name="connsiteY176" fmla="*/ 244740 h 285750"/>
              <a:gd name="connsiteX177" fmla="*/ 522287 w 957263"/>
              <a:gd name="connsiteY177" fmla="*/ 244475 h 285750"/>
              <a:gd name="connsiteX178" fmla="*/ 522816 w 957263"/>
              <a:gd name="connsiteY178" fmla="*/ 244793 h 285750"/>
              <a:gd name="connsiteX179" fmla="*/ 523875 w 957263"/>
              <a:gd name="connsiteY179" fmla="*/ 245110 h 285750"/>
              <a:gd name="connsiteX180" fmla="*/ 523875 w 957263"/>
              <a:gd name="connsiteY180" fmla="*/ 245745 h 285750"/>
              <a:gd name="connsiteX181" fmla="*/ 522816 w 957263"/>
              <a:gd name="connsiteY181" fmla="*/ 246063 h 285750"/>
              <a:gd name="connsiteX182" fmla="*/ 522816 w 957263"/>
              <a:gd name="connsiteY182" fmla="*/ 245110 h 285750"/>
              <a:gd name="connsiteX183" fmla="*/ 521758 w 957263"/>
              <a:gd name="connsiteY183" fmla="*/ 244793 h 285750"/>
              <a:gd name="connsiteX184" fmla="*/ 521018 w 957263"/>
              <a:gd name="connsiteY184" fmla="*/ 244793 h 285750"/>
              <a:gd name="connsiteX185" fmla="*/ 522288 w 957263"/>
              <a:gd name="connsiteY185" fmla="*/ 246063 h 285750"/>
              <a:gd name="connsiteX186" fmla="*/ 521229 w 957263"/>
              <a:gd name="connsiteY186" fmla="*/ 246063 h 285750"/>
              <a:gd name="connsiteX187" fmla="*/ 519642 w 957263"/>
              <a:gd name="connsiteY187" fmla="*/ 246063 h 285750"/>
              <a:gd name="connsiteX188" fmla="*/ 519642 w 957263"/>
              <a:gd name="connsiteY188" fmla="*/ 245004 h 285750"/>
              <a:gd name="connsiteX189" fmla="*/ 384175 w 957263"/>
              <a:gd name="connsiteY189" fmla="*/ 244475 h 285750"/>
              <a:gd name="connsiteX190" fmla="*/ 385763 w 957263"/>
              <a:gd name="connsiteY190" fmla="*/ 244872 h 285750"/>
              <a:gd name="connsiteX191" fmla="*/ 385763 w 957263"/>
              <a:gd name="connsiteY191" fmla="*/ 246063 h 285750"/>
              <a:gd name="connsiteX192" fmla="*/ 384704 w 957263"/>
              <a:gd name="connsiteY192" fmla="*/ 245666 h 285750"/>
              <a:gd name="connsiteX193" fmla="*/ 361553 w 957263"/>
              <a:gd name="connsiteY193" fmla="*/ 244475 h 285750"/>
              <a:gd name="connsiteX194" fmla="*/ 362744 w 957263"/>
              <a:gd name="connsiteY194" fmla="*/ 244475 h 285750"/>
              <a:gd name="connsiteX195" fmla="*/ 361950 w 957263"/>
              <a:gd name="connsiteY195" fmla="*/ 245269 h 285750"/>
              <a:gd name="connsiteX196" fmla="*/ 363538 w 957263"/>
              <a:gd name="connsiteY196" fmla="*/ 246063 h 285750"/>
              <a:gd name="connsiteX197" fmla="*/ 363141 w 957263"/>
              <a:gd name="connsiteY197" fmla="*/ 246063 h 285750"/>
              <a:gd name="connsiteX198" fmla="*/ 361553 w 957263"/>
              <a:gd name="connsiteY198" fmla="*/ 246063 h 285750"/>
              <a:gd name="connsiteX199" fmla="*/ 361553 w 957263"/>
              <a:gd name="connsiteY199" fmla="*/ 245269 h 285750"/>
              <a:gd name="connsiteX200" fmla="*/ 360363 w 957263"/>
              <a:gd name="connsiteY200" fmla="*/ 244872 h 285750"/>
              <a:gd name="connsiteX201" fmla="*/ 431800 w 957263"/>
              <a:gd name="connsiteY201" fmla="*/ 243962 h 285750"/>
              <a:gd name="connsiteX202" fmla="*/ 428625 w 957263"/>
              <a:gd name="connsiteY202" fmla="*/ 244489 h 285750"/>
              <a:gd name="connsiteX203" fmla="*/ 428398 w 957263"/>
              <a:gd name="connsiteY203" fmla="*/ 244339 h 285750"/>
              <a:gd name="connsiteX204" fmla="*/ 267176 w 957263"/>
              <a:gd name="connsiteY204" fmla="*/ 243285 h 285750"/>
              <a:gd name="connsiteX205" fmla="*/ 270034 w 957263"/>
              <a:gd name="connsiteY205" fmla="*/ 244079 h 285750"/>
              <a:gd name="connsiteX206" fmla="*/ 269558 w 957263"/>
              <a:gd name="connsiteY206" fmla="*/ 243285 h 285750"/>
              <a:gd name="connsiteX207" fmla="*/ 271463 w 957263"/>
              <a:gd name="connsiteY207" fmla="*/ 243285 h 285750"/>
              <a:gd name="connsiteX208" fmla="*/ 270986 w 957263"/>
              <a:gd name="connsiteY208" fmla="*/ 244079 h 285750"/>
              <a:gd name="connsiteX209" fmla="*/ 268605 w 957263"/>
              <a:gd name="connsiteY209" fmla="*/ 244476 h 285750"/>
              <a:gd name="connsiteX210" fmla="*/ 268129 w 957263"/>
              <a:gd name="connsiteY210" fmla="*/ 244079 h 285750"/>
              <a:gd name="connsiteX211" fmla="*/ 266700 w 957263"/>
              <a:gd name="connsiteY211" fmla="*/ 244079 h 285750"/>
              <a:gd name="connsiteX212" fmla="*/ 251883 w 957263"/>
              <a:gd name="connsiteY212" fmla="*/ 241829 h 285750"/>
              <a:gd name="connsiteX213" fmla="*/ 251883 w 957263"/>
              <a:gd name="connsiteY213" fmla="*/ 243417 h 285750"/>
              <a:gd name="connsiteX214" fmla="*/ 253471 w 957263"/>
              <a:gd name="connsiteY214" fmla="*/ 243417 h 285750"/>
              <a:gd name="connsiteX215" fmla="*/ 253471 w 957263"/>
              <a:gd name="connsiteY215" fmla="*/ 244475 h 285750"/>
              <a:gd name="connsiteX216" fmla="*/ 250825 w 957263"/>
              <a:gd name="connsiteY216" fmla="*/ 244475 h 285750"/>
              <a:gd name="connsiteX217" fmla="*/ 247650 w 957263"/>
              <a:gd name="connsiteY217" fmla="*/ 244475 h 285750"/>
              <a:gd name="connsiteX218" fmla="*/ 248708 w 957263"/>
              <a:gd name="connsiteY218" fmla="*/ 243417 h 285750"/>
              <a:gd name="connsiteX219" fmla="*/ 249237 w 957263"/>
              <a:gd name="connsiteY219" fmla="*/ 243417 h 285750"/>
              <a:gd name="connsiteX220" fmla="*/ 249237 w 957263"/>
              <a:gd name="connsiteY220" fmla="*/ 242888 h 285750"/>
              <a:gd name="connsiteX221" fmla="*/ 628121 w 957263"/>
              <a:gd name="connsiteY221" fmla="*/ 241300 h 285750"/>
              <a:gd name="connsiteX222" fmla="*/ 630238 w 957263"/>
              <a:gd name="connsiteY222" fmla="*/ 241300 h 285750"/>
              <a:gd name="connsiteX223" fmla="*/ 628650 w 957263"/>
              <a:gd name="connsiteY223" fmla="*/ 242359 h 285750"/>
              <a:gd name="connsiteX224" fmla="*/ 627063 w 957263"/>
              <a:gd name="connsiteY224" fmla="*/ 242888 h 285750"/>
              <a:gd name="connsiteX225" fmla="*/ 488125 w 957263"/>
              <a:gd name="connsiteY225" fmla="*/ 241300 h 285750"/>
              <a:gd name="connsiteX226" fmla="*/ 489703 w 957263"/>
              <a:gd name="connsiteY226" fmla="*/ 242888 h 285750"/>
              <a:gd name="connsiteX227" fmla="*/ 490755 w 957263"/>
              <a:gd name="connsiteY227" fmla="*/ 241829 h 285750"/>
              <a:gd name="connsiteX228" fmla="*/ 490755 w 957263"/>
              <a:gd name="connsiteY228" fmla="*/ 242888 h 285750"/>
              <a:gd name="connsiteX229" fmla="*/ 490229 w 957263"/>
              <a:gd name="connsiteY229" fmla="*/ 242888 h 285750"/>
              <a:gd name="connsiteX230" fmla="*/ 492334 w 957263"/>
              <a:gd name="connsiteY230" fmla="*/ 244475 h 285750"/>
              <a:gd name="connsiteX231" fmla="*/ 494965 w 957263"/>
              <a:gd name="connsiteY231" fmla="*/ 243417 h 285750"/>
              <a:gd name="connsiteX232" fmla="*/ 493912 w 957263"/>
              <a:gd name="connsiteY232" fmla="*/ 245004 h 285750"/>
              <a:gd name="connsiteX233" fmla="*/ 494965 w 957263"/>
              <a:gd name="connsiteY233" fmla="*/ 245533 h 285750"/>
              <a:gd name="connsiteX234" fmla="*/ 495491 w 957263"/>
              <a:gd name="connsiteY234" fmla="*/ 245004 h 285750"/>
              <a:gd name="connsiteX235" fmla="*/ 497069 w 957263"/>
              <a:gd name="connsiteY235" fmla="*/ 245533 h 285750"/>
              <a:gd name="connsiteX236" fmla="*/ 499174 w 957263"/>
              <a:gd name="connsiteY236" fmla="*/ 244475 h 285750"/>
              <a:gd name="connsiteX237" fmla="*/ 501804 w 957263"/>
              <a:gd name="connsiteY237" fmla="*/ 244475 h 285750"/>
              <a:gd name="connsiteX238" fmla="*/ 500752 w 957263"/>
              <a:gd name="connsiteY238" fmla="*/ 245533 h 285750"/>
              <a:gd name="connsiteX239" fmla="*/ 498648 w 957263"/>
              <a:gd name="connsiteY239" fmla="*/ 245004 h 285750"/>
              <a:gd name="connsiteX240" fmla="*/ 498648 w 957263"/>
              <a:gd name="connsiteY240" fmla="*/ 245533 h 285750"/>
              <a:gd name="connsiteX241" fmla="*/ 498648 w 957263"/>
              <a:gd name="connsiteY241" fmla="*/ 246592 h 285750"/>
              <a:gd name="connsiteX242" fmla="*/ 500752 w 957263"/>
              <a:gd name="connsiteY242" fmla="*/ 245533 h 285750"/>
              <a:gd name="connsiteX243" fmla="*/ 503909 w 957263"/>
              <a:gd name="connsiteY243" fmla="*/ 246592 h 285750"/>
              <a:gd name="connsiteX244" fmla="*/ 503383 w 957263"/>
              <a:gd name="connsiteY244" fmla="*/ 245533 h 285750"/>
              <a:gd name="connsiteX245" fmla="*/ 501804 w 957263"/>
              <a:gd name="connsiteY245" fmla="*/ 245533 h 285750"/>
              <a:gd name="connsiteX246" fmla="*/ 503383 w 957263"/>
              <a:gd name="connsiteY246" fmla="*/ 245004 h 285750"/>
              <a:gd name="connsiteX247" fmla="*/ 503383 w 957263"/>
              <a:gd name="connsiteY247" fmla="*/ 244475 h 285750"/>
              <a:gd name="connsiteX248" fmla="*/ 503909 w 957263"/>
              <a:gd name="connsiteY248" fmla="*/ 245533 h 285750"/>
              <a:gd name="connsiteX249" fmla="*/ 505487 w 957263"/>
              <a:gd name="connsiteY249" fmla="*/ 246592 h 285750"/>
              <a:gd name="connsiteX250" fmla="*/ 506014 w 957263"/>
              <a:gd name="connsiteY250" fmla="*/ 245533 h 285750"/>
              <a:gd name="connsiteX251" fmla="*/ 506804 w 957263"/>
              <a:gd name="connsiteY251" fmla="*/ 246063 h 285750"/>
              <a:gd name="connsiteX252" fmla="*/ 507592 w 957263"/>
              <a:gd name="connsiteY252" fmla="*/ 246063 h 285750"/>
              <a:gd name="connsiteX253" fmla="*/ 507592 w 957263"/>
              <a:gd name="connsiteY253" fmla="*/ 245630 h 285750"/>
              <a:gd name="connsiteX254" fmla="*/ 510915 w 957263"/>
              <a:gd name="connsiteY254" fmla="*/ 246237 h 285750"/>
              <a:gd name="connsiteX255" fmla="*/ 511176 w 957263"/>
              <a:gd name="connsiteY255" fmla="*/ 246063 h 285750"/>
              <a:gd name="connsiteX256" fmla="*/ 511056 w 957263"/>
              <a:gd name="connsiteY256" fmla="*/ 246263 h 285750"/>
              <a:gd name="connsiteX257" fmla="*/ 512853 w 957263"/>
              <a:gd name="connsiteY257" fmla="*/ 246592 h 285750"/>
              <a:gd name="connsiteX258" fmla="*/ 514432 w 957263"/>
              <a:gd name="connsiteY258" fmla="*/ 246592 h 285750"/>
              <a:gd name="connsiteX259" fmla="*/ 512853 w 957263"/>
              <a:gd name="connsiteY259" fmla="*/ 247121 h 285750"/>
              <a:gd name="connsiteX260" fmla="*/ 512853 w 957263"/>
              <a:gd name="connsiteY260" fmla="*/ 247650 h 285750"/>
              <a:gd name="connsiteX261" fmla="*/ 514351 w 957263"/>
              <a:gd name="connsiteY261" fmla="*/ 247650 h 285750"/>
              <a:gd name="connsiteX262" fmla="*/ 514174 w 957263"/>
              <a:gd name="connsiteY262" fmla="*/ 248179 h 285750"/>
              <a:gd name="connsiteX263" fmla="*/ 514432 w 957263"/>
              <a:gd name="connsiteY263" fmla="*/ 248179 h 285750"/>
              <a:gd name="connsiteX264" fmla="*/ 516010 w 957263"/>
              <a:gd name="connsiteY264" fmla="*/ 249767 h 285750"/>
              <a:gd name="connsiteX265" fmla="*/ 516536 w 957263"/>
              <a:gd name="connsiteY265" fmla="*/ 248179 h 285750"/>
              <a:gd name="connsiteX266" fmla="*/ 515484 w 957263"/>
              <a:gd name="connsiteY266" fmla="*/ 248179 h 285750"/>
              <a:gd name="connsiteX267" fmla="*/ 516536 w 957263"/>
              <a:gd name="connsiteY267" fmla="*/ 247121 h 285750"/>
              <a:gd name="connsiteX268" fmla="*/ 517589 w 957263"/>
              <a:gd name="connsiteY268" fmla="*/ 246592 h 285750"/>
              <a:gd name="connsiteX269" fmla="*/ 519167 w 957263"/>
              <a:gd name="connsiteY269" fmla="*/ 248179 h 285750"/>
              <a:gd name="connsiteX270" fmla="*/ 520746 w 957263"/>
              <a:gd name="connsiteY270" fmla="*/ 247121 h 285750"/>
              <a:gd name="connsiteX271" fmla="*/ 520746 w 957263"/>
              <a:gd name="connsiteY271" fmla="*/ 248179 h 285750"/>
              <a:gd name="connsiteX272" fmla="*/ 519693 w 957263"/>
              <a:gd name="connsiteY272" fmla="*/ 248708 h 285750"/>
              <a:gd name="connsiteX273" fmla="*/ 521272 w 957263"/>
              <a:gd name="connsiteY273" fmla="*/ 248179 h 285750"/>
              <a:gd name="connsiteX274" fmla="*/ 522324 w 957263"/>
              <a:gd name="connsiteY274" fmla="*/ 247121 h 285750"/>
              <a:gd name="connsiteX275" fmla="*/ 521272 w 957263"/>
              <a:gd name="connsiteY275" fmla="*/ 248708 h 285750"/>
              <a:gd name="connsiteX276" fmla="*/ 520746 w 957263"/>
              <a:gd name="connsiteY276" fmla="*/ 249767 h 285750"/>
              <a:gd name="connsiteX277" fmla="*/ 522324 w 957263"/>
              <a:gd name="connsiteY277" fmla="*/ 249767 h 285750"/>
              <a:gd name="connsiteX278" fmla="*/ 523376 w 957263"/>
              <a:gd name="connsiteY278" fmla="*/ 248708 h 285750"/>
              <a:gd name="connsiteX279" fmla="*/ 524429 w 957263"/>
              <a:gd name="connsiteY279" fmla="*/ 249767 h 285750"/>
              <a:gd name="connsiteX280" fmla="*/ 524429 w 957263"/>
              <a:gd name="connsiteY280" fmla="*/ 250296 h 285750"/>
              <a:gd name="connsiteX281" fmla="*/ 522850 w 957263"/>
              <a:gd name="connsiteY281" fmla="*/ 249767 h 285750"/>
              <a:gd name="connsiteX282" fmla="*/ 521272 w 957263"/>
              <a:gd name="connsiteY282" fmla="*/ 250296 h 285750"/>
              <a:gd name="connsiteX283" fmla="*/ 523376 w 957263"/>
              <a:gd name="connsiteY283" fmla="*/ 251883 h 285750"/>
              <a:gd name="connsiteX284" fmla="*/ 522850 w 957263"/>
              <a:gd name="connsiteY284" fmla="*/ 251883 h 285750"/>
              <a:gd name="connsiteX285" fmla="*/ 522850 w 957263"/>
              <a:gd name="connsiteY285" fmla="*/ 252413 h 285750"/>
              <a:gd name="connsiteX286" fmla="*/ 521272 w 957263"/>
              <a:gd name="connsiteY286" fmla="*/ 252413 h 285750"/>
              <a:gd name="connsiteX287" fmla="*/ 519693 w 957263"/>
              <a:gd name="connsiteY287" fmla="*/ 253471 h 285750"/>
              <a:gd name="connsiteX288" fmla="*/ 516536 w 957263"/>
              <a:gd name="connsiteY288" fmla="*/ 252413 h 285750"/>
              <a:gd name="connsiteX289" fmla="*/ 513906 w 957263"/>
              <a:gd name="connsiteY289" fmla="*/ 253471 h 285750"/>
              <a:gd name="connsiteX290" fmla="*/ 510749 w 957263"/>
              <a:gd name="connsiteY290" fmla="*/ 252413 h 285750"/>
              <a:gd name="connsiteX291" fmla="*/ 507592 w 957263"/>
              <a:gd name="connsiteY291" fmla="*/ 252413 h 285750"/>
              <a:gd name="connsiteX292" fmla="*/ 509170 w 957263"/>
              <a:gd name="connsiteY292" fmla="*/ 253471 h 285750"/>
              <a:gd name="connsiteX293" fmla="*/ 512327 w 957263"/>
              <a:gd name="connsiteY293" fmla="*/ 253471 h 285750"/>
              <a:gd name="connsiteX294" fmla="*/ 509697 w 957263"/>
              <a:gd name="connsiteY294" fmla="*/ 254000 h 285750"/>
              <a:gd name="connsiteX295" fmla="*/ 507592 w 957263"/>
              <a:gd name="connsiteY295" fmla="*/ 254000 h 285750"/>
              <a:gd name="connsiteX296" fmla="*/ 506014 w 957263"/>
              <a:gd name="connsiteY296" fmla="*/ 253471 h 285750"/>
              <a:gd name="connsiteX297" fmla="*/ 506014 w 957263"/>
              <a:gd name="connsiteY297" fmla="*/ 251883 h 285750"/>
              <a:gd name="connsiteX298" fmla="*/ 503383 w 957263"/>
              <a:gd name="connsiteY298" fmla="*/ 252413 h 285750"/>
              <a:gd name="connsiteX299" fmla="*/ 500752 w 957263"/>
              <a:gd name="connsiteY299" fmla="*/ 251354 h 285750"/>
              <a:gd name="connsiteX300" fmla="*/ 497069 w 957263"/>
              <a:gd name="connsiteY300" fmla="*/ 253471 h 285750"/>
              <a:gd name="connsiteX301" fmla="*/ 492334 w 957263"/>
              <a:gd name="connsiteY301" fmla="*/ 253471 h 285750"/>
              <a:gd name="connsiteX302" fmla="*/ 469710 w 957263"/>
              <a:gd name="connsiteY302" fmla="*/ 251883 h 285750"/>
              <a:gd name="connsiteX303" fmla="*/ 444981 w 957263"/>
              <a:gd name="connsiteY303" fmla="*/ 251883 h 285750"/>
              <a:gd name="connsiteX304" fmla="*/ 444981 w 957263"/>
              <a:gd name="connsiteY304" fmla="*/ 250296 h 285750"/>
              <a:gd name="connsiteX305" fmla="*/ 443403 w 957263"/>
              <a:gd name="connsiteY305" fmla="*/ 251883 h 285750"/>
              <a:gd name="connsiteX306" fmla="*/ 443403 w 957263"/>
              <a:gd name="connsiteY306" fmla="*/ 251354 h 285750"/>
              <a:gd name="connsiteX307" fmla="*/ 439720 w 957263"/>
              <a:gd name="connsiteY307" fmla="*/ 251883 h 285750"/>
              <a:gd name="connsiteX308" fmla="*/ 436563 w 957263"/>
              <a:gd name="connsiteY308" fmla="*/ 251883 h 285750"/>
              <a:gd name="connsiteX309" fmla="*/ 444981 w 957263"/>
              <a:gd name="connsiteY309" fmla="*/ 248708 h 285750"/>
              <a:gd name="connsiteX310" fmla="*/ 453925 w 957263"/>
              <a:gd name="connsiteY310" fmla="*/ 250296 h 285750"/>
              <a:gd name="connsiteX311" fmla="*/ 455504 w 957263"/>
              <a:gd name="connsiteY311" fmla="*/ 248708 h 285750"/>
              <a:gd name="connsiteX312" fmla="*/ 457082 w 957263"/>
              <a:gd name="connsiteY312" fmla="*/ 250296 h 285750"/>
              <a:gd name="connsiteX313" fmla="*/ 462344 w 957263"/>
              <a:gd name="connsiteY313" fmla="*/ 248708 h 285750"/>
              <a:gd name="connsiteX314" fmla="*/ 468131 w 957263"/>
              <a:gd name="connsiteY314" fmla="*/ 248179 h 285750"/>
              <a:gd name="connsiteX315" fmla="*/ 467605 w 957263"/>
              <a:gd name="connsiteY315" fmla="*/ 248708 h 285750"/>
              <a:gd name="connsiteX316" fmla="*/ 468131 w 957263"/>
              <a:gd name="connsiteY316" fmla="*/ 249767 h 285750"/>
              <a:gd name="connsiteX317" fmla="*/ 470762 w 957263"/>
              <a:gd name="connsiteY317" fmla="*/ 248179 h 285750"/>
              <a:gd name="connsiteX318" fmla="*/ 473393 w 957263"/>
              <a:gd name="connsiteY318" fmla="*/ 248708 h 285750"/>
              <a:gd name="connsiteX319" fmla="*/ 474445 w 957263"/>
              <a:gd name="connsiteY319" fmla="*/ 248708 h 285750"/>
              <a:gd name="connsiteX320" fmla="*/ 474971 w 957263"/>
              <a:gd name="connsiteY320" fmla="*/ 248179 h 285750"/>
              <a:gd name="connsiteX321" fmla="*/ 472867 w 957263"/>
              <a:gd name="connsiteY321" fmla="*/ 247121 h 285750"/>
              <a:gd name="connsiteX322" fmla="*/ 470762 w 957263"/>
              <a:gd name="connsiteY322" fmla="*/ 245004 h 285750"/>
              <a:gd name="connsiteX323" fmla="*/ 472867 w 957263"/>
              <a:gd name="connsiteY323" fmla="*/ 243417 h 285750"/>
              <a:gd name="connsiteX324" fmla="*/ 471814 w 957263"/>
              <a:gd name="connsiteY324" fmla="*/ 244475 h 285750"/>
              <a:gd name="connsiteX325" fmla="*/ 471288 w 957263"/>
              <a:gd name="connsiteY325" fmla="*/ 245004 h 285750"/>
              <a:gd name="connsiteX326" fmla="*/ 473393 w 957263"/>
              <a:gd name="connsiteY326" fmla="*/ 245533 h 285750"/>
              <a:gd name="connsiteX327" fmla="*/ 474971 w 957263"/>
              <a:gd name="connsiteY327" fmla="*/ 244475 h 285750"/>
              <a:gd name="connsiteX328" fmla="*/ 474445 w 957263"/>
              <a:gd name="connsiteY328" fmla="*/ 243417 h 285750"/>
              <a:gd name="connsiteX329" fmla="*/ 473393 w 957263"/>
              <a:gd name="connsiteY329" fmla="*/ 242888 h 285750"/>
              <a:gd name="connsiteX330" fmla="*/ 477602 w 957263"/>
              <a:gd name="connsiteY330" fmla="*/ 242888 h 285750"/>
              <a:gd name="connsiteX331" fmla="*/ 479706 w 957263"/>
              <a:gd name="connsiteY331" fmla="*/ 241829 h 285750"/>
              <a:gd name="connsiteX332" fmla="*/ 484442 w 957263"/>
              <a:gd name="connsiteY332" fmla="*/ 242888 h 285750"/>
              <a:gd name="connsiteX333" fmla="*/ 253471 w 957263"/>
              <a:gd name="connsiteY333" fmla="*/ 241300 h 285750"/>
              <a:gd name="connsiteX334" fmla="*/ 254000 w 957263"/>
              <a:gd name="connsiteY334" fmla="*/ 241829 h 285750"/>
              <a:gd name="connsiteX335" fmla="*/ 254000 w 957263"/>
              <a:gd name="connsiteY335" fmla="*/ 243417 h 285750"/>
              <a:gd name="connsiteX336" fmla="*/ 253471 w 957263"/>
              <a:gd name="connsiteY336" fmla="*/ 243417 h 285750"/>
              <a:gd name="connsiteX337" fmla="*/ 253471 w 957263"/>
              <a:gd name="connsiteY337" fmla="*/ 241829 h 285750"/>
              <a:gd name="connsiteX338" fmla="*/ 177620 w 957263"/>
              <a:gd name="connsiteY338" fmla="*/ 241300 h 285750"/>
              <a:gd name="connsiteX339" fmla="*/ 183573 w 957263"/>
              <a:gd name="connsiteY339" fmla="*/ 243233 h 285750"/>
              <a:gd name="connsiteX340" fmla="*/ 185197 w 957263"/>
              <a:gd name="connsiteY340" fmla="*/ 244682 h 285750"/>
              <a:gd name="connsiteX341" fmla="*/ 185738 w 957263"/>
              <a:gd name="connsiteY341" fmla="*/ 247581 h 285750"/>
              <a:gd name="connsiteX342" fmla="*/ 183573 w 957263"/>
              <a:gd name="connsiteY342" fmla="*/ 251447 h 285750"/>
              <a:gd name="connsiteX343" fmla="*/ 181949 w 957263"/>
              <a:gd name="connsiteY343" fmla="*/ 252413 h 285750"/>
              <a:gd name="connsiteX344" fmla="*/ 174914 w 957263"/>
              <a:gd name="connsiteY344" fmla="*/ 250964 h 285750"/>
              <a:gd name="connsiteX345" fmla="*/ 168960 w 957263"/>
              <a:gd name="connsiteY345" fmla="*/ 250480 h 285750"/>
              <a:gd name="connsiteX346" fmla="*/ 165713 w 957263"/>
              <a:gd name="connsiteY346" fmla="*/ 249514 h 285750"/>
              <a:gd name="connsiteX347" fmla="*/ 161925 w 957263"/>
              <a:gd name="connsiteY347" fmla="*/ 249031 h 285750"/>
              <a:gd name="connsiteX348" fmla="*/ 162466 w 957263"/>
              <a:gd name="connsiteY348" fmla="*/ 247581 h 285750"/>
              <a:gd name="connsiteX349" fmla="*/ 161925 w 957263"/>
              <a:gd name="connsiteY349" fmla="*/ 246615 h 285750"/>
              <a:gd name="connsiteX350" fmla="*/ 164631 w 957263"/>
              <a:gd name="connsiteY350" fmla="*/ 246615 h 285750"/>
              <a:gd name="connsiteX351" fmla="*/ 165713 w 957263"/>
              <a:gd name="connsiteY351" fmla="*/ 245165 h 285750"/>
              <a:gd name="connsiteX352" fmla="*/ 166254 w 957263"/>
              <a:gd name="connsiteY352" fmla="*/ 245165 h 285750"/>
              <a:gd name="connsiteX353" fmla="*/ 167337 w 957263"/>
              <a:gd name="connsiteY353" fmla="*/ 246132 h 285750"/>
              <a:gd name="connsiteX354" fmla="*/ 167878 w 957263"/>
              <a:gd name="connsiteY354" fmla="*/ 244682 h 285750"/>
              <a:gd name="connsiteX355" fmla="*/ 169502 w 957263"/>
              <a:gd name="connsiteY355" fmla="*/ 245165 h 285750"/>
              <a:gd name="connsiteX356" fmla="*/ 171125 w 957263"/>
              <a:gd name="connsiteY356" fmla="*/ 246615 h 285750"/>
              <a:gd name="connsiteX357" fmla="*/ 173290 w 957263"/>
              <a:gd name="connsiteY357" fmla="*/ 246132 h 285750"/>
              <a:gd name="connsiteX358" fmla="*/ 174372 w 957263"/>
              <a:gd name="connsiteY358" fmla="*/ 242750 h 285750"/>
              <a:gd name="connsiteX359" fmla="*/ 495153 w 957263"/>
              <a:gd name="connsiteY359" fmla="*/ 240264 h 285750"/>
              <a:gd name="connsiteX360" fmla="*/ 495300 w 957263"/>
              <a:gd name="connsiteY360" fmla="*/ 240275 h 285750"/>
              <a:gd name="connsiteX361" fmla="*/ 494241 w 957263"/>
              <a:gd name="connsiteY361" fmla="*/ 240802 h 285750"/>
              <a:gd name="connsiteX362" fmla="*/ 493712 w 957263"/>
              <a:gd name="connsiteY362" fmla="*/ 240802 h 285750"/>
              <a:gd name="connsiteX363" fmla="*/ 260668 w 957263"/>
              <a:gd name="connsiteY363" fmla="*/ 239713 h 285750"/>
              <a:gd name="connsiteX364" fmla="*/ 261938 w 957263"/>
              <a:gd name="connsiteY364" fmla="*/ 239713 h 285750"/>
              <a:gd name="connsiteX365" fmla="*/ 261938 w 957263"/>
              <a:gd name="connsiteY365" fmla="*/ 240242 h 285750"/>
              <a:gd name="connsiteX366" fmla="*/ 259398 w 957263"/>
              <a:gd name="connsiteY366" fmla="*/ 241301 h 285750"/>
              <a:gd name="connsiteX367" fmla="*/ 260668 w 957263"/>
              <a:gd name="connsiteY367" fmla="*/ 242888 h 285750"/>
              <a:gd name="connsiteX368" fmla="*/ 259398 w 957263"/>
              <a:gd name="connsiteY368" fmla="*/ 243418 h 285750"/>
              <a:gd name="connsiteX369" fmla="*/ 259398 w 957263"/>
              <a:gd name="connsiteY369" fmla="*/ 244476 h 285750"/>
              <a:gd name="connsiteX370" fmla="*/ 258763 w 957263"/>
              <a:gd name="connsiteY370" fmla="*/ 241830 h 285750"/>
              <a:gd name="connsiteX371" fmla="*/ 219653 w 957263"/>
              <a:gd name="connsiteY371" fmla="*/ 238125 h 285750"/>
              <a:gd name="connsiteX372" fmla="*/ 221385 w 957263"/>
              <a:gd name="connsiteY372" fmla="*/ 238125 h 285750"/>
              <a:gd name="connsiteX373" fmla="*/ 221385 w 957263"/>
              <a:gd name="connsiteY373" fmla="*/ 239713 h 285750"/>
              <a:gd name="connsiteX374" fmla="*/ 222251 w 957263"/>
              <a:gd name="connsiteY374" fmla="*/ 240242 h 285750"/>
              <a:gd name="connsiteX375" fmla="*/ 220952 w 957263"/>
              <a:gd name="connsiteY375" fmla="*/ 240242 h 285750"/>
              <a:gd name="connsiteX376" fmla="*/ 219653 w 957263"/>
              <a:gd name="connsiteY376" fmla="*/ 239713 h 285750"/>
              <a:gd name="connsiteX377" fmla="*/ 219653 w 957263"/>
              <a:gd name="connsiteY377" fmla="*/ 241300 h 285750"/>
              <a:gd name="connsiteX378" fmla="*/ 218354 w 957263"/>
              <a:gd name="connsiteY378" fmla="*/ 240242 h 285750"/>
              <a:gd name="connsiteX379" fmla="*/ 217488 w 957263"/>
              <a:gd name="connsiteY379" fmla="*/ 241300 h 285750"/>
              <a:gd name="connsiteX380" fmla="*/ 217488 w 957263"/>
              <a:gd name="connsiteY380" fmla="*/ 240242 h 285750"/>
              <a:gd name="connsiteX381" fmla="*/ 217488 w 957263"/>
              <a:gd name="connsiteY381" fmla="*/ 238654 h 285750"/>
              <a:gd name="connsiteX382" fmla="*/ 222250 w 957263"/>
              <a:gd name="connsiteY382" fmla="*/ 236538 h 285750"/>
              <a:gd name="connsiteX383" fmla="*/ 225425 w 957263"/>
              <a:gd name="connsiteY383" fmla="*/ 236538 h 285750"/>
              <a:gd name="connsiteX384" fmla="*/ 223837 w 957263"/>
              <a:gd name="connsiteY384" fmla="*/ 238126 h 285750"/>
              <a:gd name="connsiteX385" fmla="*/ 223308 w 957263"/>
              <a:gd name="connsiteY385" fmla="*/ 238126 h 285750"/>
              <a:gd name="connsiteX386" fmla="*/ 217488 w 957263"/>
              <a:gd name="connsiteY386" fmla="*/ 234950 h 285750"/>
              <a:gd name="connsiteX387" fmla="*/ 212725 w 957263"/>
              <a:gd name="connsiteY387" fmla="*/ 237927 h 285750"/>
              <a:gd name="connsiteX388" fmla="*/ 205846 w 957263"/>
              <a:gd name="connsiteY388" fmla="*/ 239118 h 285750"/>
              <a:gd name="connsiteX389" fmla="*/ 205317 w 957263"/>
              <a:gd name="connsiteY389" fmla="*/ 239118 h 285750"/>
              <a:gd name="connsiteX390" fmla="*/ 205317 w 957263"/>
              <a:gd name="connsiteY390" fmla="*/ 239713 h 285750"/>
              <a:gd name="connsiteX391" fmla="*/ 204258 w 957263"/>
              <a:gd name="connsiteY391" fmla="*/ 239713 h 285750"/>
              <a:gd name="connsiteX392" fmla="*/ 204258 w 957263"/>
              <a:gd name="connsiteY392" fmla="*/ 237927 h 285750"/>
              <a:gd name="connsiteX393" fmla="*/ 202671 w 957263"/>
              <a:gd name="connsiteY393" fmla="*/ 237927 h 285750"/>
              <a:gd name="connsiteX394" fmla="*/ 202142 w 957263"/>
              <a:gd name="connsiteY394" fmla="*/ 237332 h 285750"/>
              <a:gd name="connsiteX395" fmla="*/ 201613 w 957263"/>
              <a:gd name="connsiteY395" fmla="*/ 237927 h 285750"/>
              <a:gd name="connsiteX396" fmla="*/ 201613 w 957263"/>
              <a:gd name="connsiteY396" fmla="*/ 239118 h 285750"/>
              <a:gd name="connsiteX397" fmla="*/ 189971 w 957263"/>
              <a:gd name="connsiteY397" fmla="*/ 237927 h 285750"/>
              <a:gd name="connsiteX398" fmla="*/ 181504 w 957263"/>
              <a:gd name="connsiteY398" fmla="*/ 239713 h 285750"/>
              <a:gd name="connsiteX399" fmla="*/ 181504 w 957263"/>
              <a:gd name="connsiteY399" fmla="*/ 239118 h 285750"/>
              <a:gd name="connsiteX400" fmla="*/ 180975 w 957263"/>
              <a:gd name="connsiteY400" fmla="*/ 237332 h 285750"/>
              <a:gd name="connsiteX401" fmla="*/ 179916 w 957263"/>
              <a:gd name="connsiteY401" fmla="*/ 237332 h 285750"/>
              <a:gd name="connsiteX402" fmla="*/ 179387 w 957263"/>
              <a:gd name="connsiteY402" fmla="*/ 237332 h 285750"/>
              <a:gd name="connsiteX403" fmla="*/ 180975 w 957263"/>
              <a:gd name="connsiteY403" fmla="*/ 237927 h 285750"/>
              <a:gd name="connsiteX404" fmla="*/ 180975 w 957263"/>
              <a:gd name="connsiteY404" fmla="*/ 239118 h 285750"/>
              <a:gd name="connsiteX405" fmla="*/ 178329 w 957263"/>
              <a:gd name="connsiteY405" fmla="*/ 239118 h 285750"/>
              <a:gd name="connsiteX406" fmla="*/ 177800 w 957263"/>
              <a:gd name="connsiteY406" fmla="*/ 236736 h 285750"/>
              <a:gd name="connsiteX407" fmla="*/ 178329 w 957263"/>
              <a:gd name="connsiteY407" fmla="*/ 237332 h 285750"/>
              <a:gd name="connsiteX408" fmla="*/ 179387 w 957263"/>
              <a:gd name="connsiteY408" fmla="*/ 235545 h 285750"/>
              <a:gd name="connsiteX409" fmla="*/ 209550 w 957263"/>
              <a:gd name="connsiteY409" fmla="*/ 237332 h 285750"/>
              <a:gd name="connsiteX410" fmla="*/ 210608 w 957263"/>
              <a:gd name="connsiteY410" fmla="*/ 237332 h 285750"/>
              <a:gd name="connsiteX411" fmla="*/ 211138 w 957263"/>
              <a:gd name="connsiteY411" fmla="*/ 236736 h 285750"/>
              <a:gd name="connsiteX412" fmla="*/ 212196 w 957263"/>
              <a:gd name="connsiteY412" fmla="*/ 236736 h 285750"/>
              <a:gd name="connsiteX413" fmla="*/ 212725 w 957263"/>
              <a:gd name="connsiteY413" fmla="*/ 237332 h 285750"/>
              <a:gd name="connsiteX414" fmla="*/ 213784 w 957263"/>
              <a:gd name="connsiteY414" fmla="*/ 236736 h 285750"/>
              <a:gd name="connsiteX415" fmla="*/ 214313 w 957263"/>
              <a:gd name="connsiteY415" fmla="*/ 235545 h 285750"/>
              <a:gd name="connsiteX416" fmla="*/ 215900 w 957263"/>
              <a:gd name="connsiteY416" fmla="*/ 235545 h 285750"/>
              <a:gd name="connsiteX417" fmla="*/ 532871 w 957263"/>
              <a:gd name="connsiteY417" fmla="*/ 233363 h 285750"/>
              <a:gd name="connsiteX418" fmla="*/ 534988 w 957263"/>
              <a:gd name="connsiteY418" fmla="*/ 234951 h 285750"/>
              <a:gd name="connsiteX419" fmla="*/ 532871 w 957263"/>
              <a:gd name="connsiteY419" fmla="*/ 233892 h 285750"/>
              <a:gd name="connsiteX420" fmla="*/ 530225 w 957263"/>
              <a:gd name="connsiteY420" fmla="*/ 233892 h 285750"/>
              <a:gd name="connsiteX421" fmla="*/ 433387 w 957263"/>
              <a:gd name="connsiteY421" fmla="*/ 231846 h 285750"/>
              <a:gd name="connsiteX422" fmla="*/ 433387 w 957263"/>
              <a:gd name="connsiteY422" fmla="*/ 232373 h 285750"/>
              <a:gd name="connsiteX423" fmla="*/ 432858 w 957263"/>
              <a:gd name="connsiteY423" fmla="*/ 232373 h 285750"/>
              <a:gd name="connsiteX424" fmla="*/ 480483 w 957263"/>
              <a:gd name="connsiteY424" fmla="*/ 231209 h 285750"/>
              <a:gd name="connsiteX425" fmla="*/ 481541 w 957263"/>
              <a:gd name="connsiteY425" fmla="*/ 231319 h 285750"/>
              <a:gd name="connsiteX426" fmla="*/ 480483 w 957263"/>
              <a:gd name="connsiteY426" fmla="*/ 231319 h 285750"/>
              <a:gd name="connsiteX427" fmla="*/ 529545 w 957263"/>
              <a:gd name="connsiteY427" fmla="*/ 230717 h 285750"/>
              <a:gd name="connsiteX428" fmla="*/ 529771 w 957263"/>
              <a:gd name="connsiteY428" fmla="*/ 230717 h 285750"/>
              <a:gd name="connsiteX429" fmla="*/ 531813 w 957263"/>
              <a:gd name="connsiteY429" fmla="*/ 231776 h 285750"/>
              <a:gd name="connsiteX430" fmla="*/ 527050 w 957263"/>
              <a:gd name="connsiteY430" fmla="*/ 230717 h 285750"/>
              <a:gd name="connsiteX431" fmla="*/ 527957 w 957263"/>
              <a:gd name="connsiteY431" fmla="*/ 230717 h 285750"/>
              <a:gd name="connsiteX432" fmla="*/ 527051 w 957263"/>
              <a:gd name="connsiteY432" fmla="*/ 231775 h 285750"/>
              <a:gd name="connsiteX433" fmla="*/ 529167 w 957263"/>
              <a:gd name="connsiteY433" fmla="*/ 232304 h 285750"/>
              <a:gd name="connsiteX434" fmla="*/ 529167 w 957263"/>
              <a:gd name="connsiteY434" fmla="*/ 233363 h 285750"/>
              <a:gd name="connsiteX435" fmla="*/ 530226 w 957263"/>
              <a:gd name="connsiteY435" fmla="*/ 233363 h 285750"/>
              <a:gd name="connsiteX436" fmla="*/ 529167 w 957263"/>
              <a:gd name="connsiteY436" fmla="*/ 233892 h 285750"/>
              <a:gd name="connsiteX437" fmla="*/ 528638 w 957263"/>
              <a:gd name="connsiteY437" fmla="*/ 234950 h 285750"/>
              <a:gd name="connsiteX438" fmla="*/ 528109 w 957263"/>
              <a:gd name="connsiteY438" fmla="*/ 233363 h 285750"/>
              <a:gd name="connsiteX439" fmla="*/ 525463 w 957263"/>
              <a:gd name="connsiteY439" fmla="*/ 233363 h 285750"/>
              <a:gd name="connsiteX440" fmla="*/ 527050 w 957263"/>
              <a:gd name="connsiteY440" fmla="*/ 231776 h 285750"/>
              <a:gd name="connsiteX441" fmla="*/ 609283 w 957263"/>
              <a:gd name="connsiteY441" fmla="*/ 230188 h 285750"/>
              <a:gd name="connsiteX442" fmla="*/ 611188 w 957263"/>
              <a:gd name="connsiteY442" fmla="*/ 230188 h 285750"/>
              <a:gd name="connsiteX443" fmla="*/ 611188 w 957263"/>
              <a:gd name="connsiteY443" fmla="*/ 231247 h 285750"/>
              <a:gd name="connsiteX444" fmla="*/ 609918 w 957263"/>
              <a:gd name="connsiteY444" fmla="*/ 231776 h 285750"/>
              <a:gd name="connsiteX445" fmla="*/ 609283 w 957263"/>
              <a:gd name="connsiteY445" fmla="*/ 231247 h 285750"/>
              <a:gd name="connsiteX446" fmla="*/ 608013 w 957263"/>
              <a:gd name="connsiteY446" fmla="*/ 231247 h 285750"/>
              <a:gd name="connsiteX447" fmla="*/ 528411 w 957263"/>
              <a:gd name="connsiteY447" fmla="*/ 230188 h 285750"/>
              <a:gd name="connsiteX448" fmla="*/ 529545 w 957263"/>
              <a:gd name="connsiteY448" fmla="*/ 230717 h 285750"/>
              <a:gd name="connsiteX449" fmla="*/ 527957 w 957263"/>
              <a:gd name="connsiteY449" fmla="*/ 230717 h 285750"/>
              <a:gd name="connsiteX450" fmla="*/ 521653 w 957263"/>
              <a:gd name="connsiteY450" fmla="*/ 230045 h 285750"/>
              <a:gd name="connsiteX451" fmla="*/ 522288 w 957263"/>
              <a:gd name="connsiteY451" fmla="*/ 230188 h 285750"/>
              <a:gd name="connsiteX452" fmla="*/ 521759 w 957263"/>
              <a:gd name="connsiteY452" fmla="*/ 230188 h 285750"/>
              <a:gd name="connsiteX453" fmla="*/ 500591 w 957263"/>
              <a:gd name="connsiteY453" fmla="*/ 229739 h 285750"/>
              <a:gd name="connsiteX454" fmla="*/ 497946 w 957263"/>
              <a:gd name="connsiteY454" fmla="*/ 231846 h 285750"/>
              <a:gd name="connsiteX455" fmla="*/ 497946 w 957263"/>
              <a:gd name="connsiteY455" fmla="*/ 230266 h 285750"/>
              <a:gd name="connsiteX456" fmla="*/ 586468 w 957263"/>
              <a:gd name="connsiteY456" fmla="*/ 229394 h 285750"/>
              <a:gd name="connsiteX457" fmla="*/ 586760 w 957263"/>
              <a:gd name="connsiteY457" fmla="*/ 229734 h 285750"/>
              <a:gd name="connsiteX458" fmla="*/ 586468 w 957263"/>
              <a:gd name="connsiteY458" fmla="*/ 230188 h 285750"/>
              <a:gd name="connsiteX459" fmla="*/ 587149 w 957263"/>
              <a:gd name="connsiteY459" fmla="*/ 229129 h 285750"/>
              <a:gd name="connsiteX460" fmla="*/ 588509 w 957263"/>
              <a:gd name="connsiteY460" fmla="*/ 229129 h 285750"/>
              <a:gd name="connsiteX461" fmla="*/ 589190 w 957263"/>
              <a:gd name="connsiteY461" fmla="*/ 230188 h 285750"/>
              <a:gd name="connsiteX462" fmla="*/ 590551 w 957263"/>
              <a:gd name="connsiteY462" fmla="*/ 230717 h 285750"/>
              <a:gd name="connsiteX463" fmla="*/ 589190 w 957263"/>
              <a:gd name="connsiteY463" fmla="*/ 231775 h 285750"/>
              <a:gd name="connsiteX464" fmla="*/ 587149 w 957263"/>
              <a:gd name="connsiteY464" fmla="*/ 230188 h 285750"/>
              <a:gd name="connsiteX465" fmla="*/ 586760 w 957263"/>
              <a:gd name="connsiteY465" fmla="*/ 229734 h 285750"/>
              <a:gd name="connsiteX466" fmla="*/ 585153 w 957263"/>
              <a:gd name="connsiteY466" fmla="*/ 228997 h 285750"/>
              <a:gd name="connsiteX467" fmla="*/ 585788 w 957263"/>
              <a:gd name="connsiteY467" fmla="*/ 228997 h 285750"/>
              <a:gd name="connsiteX468" fmla="*/ 585153 w 957263"/>
              <a:gd name="connsiteY468" fmla="*/ 230188 h 285750"/>
              <a:gd name="connsiteX469" fmla="*/ 568855 w 957263"/>
              <a:gd name="connsiteY469" fmla="*/ 228827 h 285750"/>
              <a:gd name="connsiteX470" fmla="*/ 571005 w 957263"/>
              <a:gd name="connsiteY470" fmla="*/ 228827 h 285750"/>
              <a:gd name="connsiteX471" fmla="*/ 571501 w 957263"/>
              <a:gd name="connsiteY471" fmla="*/ 228827 h 285750"/>
              <a:gd name="connsiteX472" fmla="*/ 571005 w 957263"/>
              <a:gd name="connsiteY472" fmla="*/ 230188 h 285750"/>
              <a:gd name="connsiteX473" fmla="*/ 568524 w 957263"/>
              <a:gd name="connsiteY473" fmla="*/ 230188 h 285750"/>
              <a:gd name="connsiteX474" fmla="*/ 569516 w 957263"/>
              <a:gd name="connsiteY474" fmla="*/ 229734 h 285750"/>
              <a:gd name="connsiteX475" fmla="*/ 520701 w 957263"/>
              <a:gd name="connsiteY475" fmla="*/ 228759 h 285750"/>
              <a:gd name="connsiteX476" fmla="*/ 521653 w 957263"/>
              <a:gd name="connsiteY476" fmla="*/ 230045 h 285750"/>
              <a:gd name="connsiteX477" fmla="*/ 520171 w 957263"/>
              <a:gd name="connsiteY477" fmla="*/ 229712 h 285750"/>
              <a:gd name="connsiteX478" fmla="*/ 601981 w 957263"/>
              <a:gd name="connsiteY478" fmla="*/ 228600 h 285750"/>
              <a:gd name="connsiteX479" fmla="*/ 606426 w 957263"/>
              <a:gd name="connsiteY479" fmla="*/ 230414 h 285750"/>
              <a:gd name="connsiteX480" fmla="*/ 606426 w 957263"/>
              <a:gd name="connsiteY480" fmla="*/ 231321 h 285750"/>
              <a:gd name="connsiteX481" fmla="*/ 605870 w 957263"/>
              <a:gd name="connsiteY481" fmla="*/ 231775 h 285750"/>
              <a:gd name="connsiteX482" fmla="*/ 601981 w 957263"/>
              <a:gd name="connsiteY482" fmla="*/ 230414 h 285750"/>
              <a:gd name="connsiteX483" fmla="*/ 596980 w 957263"/>
              <a:gd name="connsiteY483" fmla="*/ 231775 h 285750"/>
              <a:gd name="connsiteX484" fmla="*/ 596424 w 957263"/>
              <a:gd name="connsiteY484" fmla="*/ 231321 h 285750"/>
              <a:gd name="connsiteX485" fmla="*/ 595313 w 957263"/>
              <a:gd name="connsiteY485" fmla="*/ 230414 h 285750"/>
              <a:gd name="connsiteX486" fmla="*/ 598091 w 957263"/>
              <a:gd name="connsiteY486" fmla="*/ 230414 h 285750"/>
              <a:gd name="connsiteX487" fmla="*/ 598647 w 957263"/>
              <a:gd name="connsiteY487" fmla="*/ 229961 h 285750"/>
              <a:gd name="connsiteX488" fmla="*/ 598091 w 957263"/>
              <a:gd name="connsiteY488" fmla="*/ 229961 h 285750"/>
              <a:gd name="connsiteX489" fmla="*/ 585788 w 957263"/>
              <a:gd name="connsiteY489" fmla="*/ 228600 h 285750"/>
              <a:gd name="connsiteX490" fmla="*/ 586468 w 957263"/>
              <a:gd name="connsiteY490" fmla="*/ 228600 h 285750"/>
              <a:gd name="connsiteX491" fmla="*/ 586468 w 957263"/>
              <a:gd name="connsiteY491" fmla="*/ 229394 h 285750"/>
              <a:gd name="connsiteX492" fmla="*/ 585153 w 957263"/>
              <a:gd name="connsiteY492" fmla="*/ 228600 h 285750"/>
              <a:gd name="connsiteX493" fmla="*/ 585153 w 957263"/>
              <a:gd name="connsiteY493" fmla="*/ 228997 h 285750"/>
              <a:gd name="connsiteX494" fmla="*/ 584200 w 957263"/>
              <a:gd name="connsiteY494" fmla="*/ 228997 h 285750"/>
              <a:gd name="connsiteX495" fmla="*/ 568524 w 957263"/>
              <a:gd name="connsiteY495" fmla="*/ 228374 h 285750"/>
              <a:gd name="connsiteX496" fmla="*/ 568855 w 957263"/>
              <a:gd name="connsiteY496" fmla="*/ 228827 h 285750"/>
              <a:gd name="connsiteX497" fmla="*/ 568524 w 957263"/>
              <a:gd name="connsiteY497" fmla="*/ 228827 h 285750"/>
              <a:gd name="connsiteX498" fmla="*/ 568414 w 957263"/>
              <a:gd name="connsiteY498" fmla="*/ 228676 h 285750"/>
              <a:gd name="connsiteX499" fmla="*/ 560615 w 957263"/>
              <a:gd name="connsiteY499" fmla="*/ 228283 h 285750"/>
              <a:gd name="connsiteX500" fmla="*/ 561976 w 957263"/>
              <a:gd name="connsiteY500" fmla="*/ 228918 h 285750"/>
              <a:gd name="connsiteX501" fmla="*/ 560615 w 957263"/>
              <a:gd name="connsiteY501" fmla="*/ 228918 h 285750"/>
              <a:gd name="connsiteX502" fmla="*/ 553641 w 957263"/>
              <a:gd name="connsiteY502" fmla="*/ 228283 h 285750"/>
              <a:gd name="connsiteX503" fmla="*/ 554038 w 957263"/>
              <a:gd name="connsiteY503" fmla="*/ 228918 h 285750"/>
              <a:gd name="connsiteX504" fmla="*/ 553641 w 957263"/>
              <a:gd name="connsiteY504" fmla="*/ 230188 h 285750"/>
              <a:gd name="connsiteX505" fmla="*/ 552450 w 957263"/>
              <a:gd name="connsiteY505" fmla="*/ 228918 h 285750"/>
              <a:gd name="connsiteX506" fmla="*/ 566540 w 957263"/>
              <a:gd name="connsiteY506" fmla="*/ 227013 h 285750"/>
              <a:gd name="connsiteX507" fmla="*/ 567532 w 957263"/>
              <a:gd name="connsiteY507" fmla="*/ 227467 h 285750"/>
              <a:gd name="connsiteX508" fmla="*/ 568414 w 957263"/>
              <a:gd name="connsiteY508" fmla="*/ 228676 h 285750"/>
              <a:gd name="connsiteX509" fmla="*/ 568028 w 957263"/>
              <a:gd name="connsiteY509" fmla="*/ 229734 h 285750"/>
              <a:gd name="connsiteX510" fmla="*/ 566540 w 957263"/>
              <a:gd name="connsiteY510" fmla="*/ 229734 h 285750"/>
              <a:gd name="connsiteX511" fmla="*/ 567532 w 957263"/>
              <a:gd name="connsiteY511" fmla="*/ 228827 h 285750"/>
              <a:gd name="connsiteX512" fmla="*/ 566043 w 957263"/>
              <a:gd name="connsiteY512" fmla="*/ 229734 h 285750"/>
              <a:gd name="connsiteX513" fmla="*/ 563563 w 957263"/>
              <a:gd name="connsiteY513" fmla="*/ 228827 h 285750"/>
              <a:gd name="connsiteX514" fmla="*/ 564555 w 957263"/>
              <a:gd name="connsiteY514" fmla="*/ 228374 h 285750"/>
              <a:gd name="connsiteX515" fmla="*/ 566043 w 957263"/>
              <a:gd name="connsiteY515" fmla="*/ 228827 h 285750"/>
              <a:gd name="connsiteX516" fmla="*/ 566540 w 957263"/>
              <a:gd name="connsiteY516" fmla="*/ 228374 h 285750"/>
              <a:gd name="connsiteX517" fmla="*/ 557213 w 957263"/>
              <a:gd name="connsiteY517" fmla="*/ 227013 h 285750"/>
              <a:gd name="connsiteX518" fmla="*/ 560615 w 957263"/>
              <a:gd name="connsiteY518" fmla="*/ 228283 h 285750"/>
              <a:gd name="connsiteX519" fmla="*/ 559254 w 957263"/>
              <a:gd name="connsiteY519" fmla="*/ 228918 h 285750"/>
              <a:gd name="connsiteX520" fmla="*/ 559254 w 957263"/>
              <a:gd name="connsiteY520" fmla="*/ 230188 h 285750"/>
              <a:gd name="connsiteX521" fmla="*/ 557213 w 957263"/>
              <a:gd name="connsiteY521" fmla="*/ 230188 h 285750"/>
              <a:gd name="connsiteX522" fmla="*/ 558574 w 957263"/>
              <a:gd name="connsiteY522" fmla="*/ 228918 h 285750"/>
              <a:gd name="connsiteX523" fmla="*/ 515710 w 957263"/>
              <a:gd name="connsiteY523" fmla="*/ 227013 h 285750"/>
              <a:gd name="connsiteX524" fmla="*/ 514803 w 957263"/>
              <a:gd name="connsiteY524" fmla="*/ 227542 h 285750"/>
              <a:gd name="connsiteX525" fmla="*/ 514350 w 957263"/>
              <a:gd name="connsiteY525" fmla="*/ 227542 h 285750"/>
              <a:gd name="connsiteX526" fmla="*/ 161925 w 957263"/>
              <a:gd name="connsiteY526" fmla="*/ 227013 h 285750"/>
              <a:gd name="connsiteX527" fmla="*/ 162983 w 957263"/>
              <a:gd name="connsiteY527" fmla="*/ 227013 h 285750"/>
              <a:gd name="connsiteX528" fmla="*/ 162983 w 957263"/>
              <a:gd name="connsiteY528" fmla="*/ 228601 h 285750"/>
              <a:gd name="connsiteX529" fmla="*/ 165100 w 957263"/>
              <a:gd name="connsiteY529" fmla="*/ 228601 h 285750"/>
              <a:gd name="connsiteX530" fmla="*/ 166688 w 957263"/>
              <a:gd name="connsiteY530" fmla="*/ 228601 h 285750"/>
              <a:gd name="connsiteX531" fmla="*/ 165629 w 957263"/>
              <a:gd name="connsiteY531" fmla="*/ 229659 h 285750"/>
              <a:gd name="connsiteX532" fmla="*/ 165629 w 957263"/>
              <a:gd name="connsiteY532" fmla="*/ 230188 h 285750"/>
              <a:gd name="connsiteX533" fmla="*/ 163512 w 957263"/>
              <a:gd name="connsiteY533" fmla="*/ 229659 h 285750"/>
              <a:gd name="connsiteX534" fmla="*/ 515938 w 957263"/>
              <a:gd name="connsiteY534" fmla="*/ 226854 h 285750"/>
              <a:gd name="connsiteX535" fmla="*/ 518584 w 957263"/>
              <a:gd name="connsiteY535" fmla="*/ 226854 h 285750"/>
              <a:gd name="connsiteX536" fmla="*/ 520171 w 957263"/>
              <a:gd name="connsiteY536" fmla="*/ 226854 h 285750"/>
              <a:gd name="connsiteX537" fmla="*/ 520171 w 957263"/>
              <a:gd name="connsiteY537" fmla="*/ 227330 h 285750"/>
              <a:gd name="connsiteX538" fmla="*/ 521759 w 957263"/>
              <a:gd name="connsiteY538" fmla="*/ 227330 h 285750"/>
              <a:gd name="connsiteX539" fmla="*/ 522288 w 957263"/>
              <a:gd name="connsiteY539" fmla="*/ 228283 h 285750"/>
              <a:gd name="connsiteX540" fmla="*/ 520701 w 957263"/>
              <a:gd name="connsiteY540" fmla="*/ 228759 h 285750"/>
              <a:gd name="connsiteX541" fmla="*/ 520701 w 957263"/>
              <a:gd name="connsiteY541" fmla="*/ 228283 h 285750"/>
              <a:gd name="connsiteX542" fmla="*/ 519113 w 957263"/>
              <a:gd name="connsiteY542" fmla="*/ 228283 h 285750"/>
              <a:gd name="connsiteX543" fmla="*/ 518584 w 957263"/>
              <a:gd name="connsiteY543" fmla="*/ 227330 h 285750"/>
              <a:gd name="connsiteX544" fmla="*/ 517525 w 957263"/>
              <a:gd name="connsiteY544" fmla="*/ 228283 h 285750"/>
              <a:gd name="connsiteX545" fmla="*/ 517161 w 957263"/>
              <a:gd name="connsiteY545" fmla="*/ 228283 h 285750"/>
              <a:gd name="connsiteX546" fmla="*/ 517525 w 957263"/>
              <a:gd name="connsiteY546" fmla="*/ 228601 h 285750"/>
              <a:gd name="connsiteX547" fmla="*/ 516164 w 957263"/>
              <a:gd name="connsiteY547" fmla="*/ 228601 h 285750"/>
              <a:gd name="connsiteX548" fmla="*/ 516073 w 957263"/>
              <a:gd name="connsiteY548" fmla="*/ 228283 h 285750"/>
              <a:gd name="connsiteX549" fmla="*/ 515938 w 957263"/>
              <a:gd name="connsiteY549" fmla="*/ 228283 h 285750"/>
              <a:gd name="connsiteX550" fmla="*/ 515938 w 957263"/>
              <a:gd name="connsiteY550" fmla="*/ 227809 h 285750"/>
              <a:gd name="connsiteX551" fmla="*/ 515710 w 957263"/>
              <a:gd name="connsiteY551" fmla="*/ 227013 h 285750"/>
              <a:gd name="connsiteX552" fmla="*/ 515938 w 957263"/>
              <a:gd name="connsiteY552" fmla="*/ 227212 h 285750"/>
              <a:gd name="connsiteX553" fmla="*/ 521759 w 957263"/>
              <a:gd name="connsiteY553" fmla="*/ 225425 h 285750"/>
              <a:gd name="connsiteX554" fmla="*/ 523876 w 957263"/>
              <a:gd name="connsiteY554" fmla="*/ 226854 h 285750"/>
              <a:gd name="connsiteX555" fmla="*/ 522288 w 957263"/>
              <a:gd name="connsiteY555" fmla="*/ 227330 h 285750"/>
              <a:gd name="connsiteX556" fmla="*/ 522817 w 957263"/>
              <a:gd name="connsiteY556" fmla="*/ 228759 h 285750"/>
              <a:gd name="connsiteX557" fmla="*/ 522288 w 957263"/>
              <a:gd name="connsiteY557" fmla="*/ 228283 h 285750"/>
              <a:gd name="connsiteX558" fmla="*/ 521759 w 957263"/>
              <a:gd name="connsiteY558" fmla="*/ 226854 h 285750"/>
              <a:gd name="connsiteX559" fmla="*/ 522288 w 957263"/>
              <a:gd name="connsiteY559" fmla="*/ 225901 h 285750"/>
              <a:gd name="connsiteX560" fmla="*/ 521759 w 957263"/>
              <a:gd name="connsiteY560" fmla="*/ 225901 h 285750"/>
              <a:gd name="connsiteX561" fmla="*/ 694531 w 957263"/>
              <a:gd name="connsiteY561" fmla="*/ 223838 h 285750"/>
              <a:gd name="connsiteX562" fmla="*/ 696913 w 957263"/>
              <a:gd name="connsiteY562" fmla="*/ 225426 h 285750"/>
              <a:gd name="connsiteX563" fmla="*/ 695127 w 957263"/>
              <a:gd name="connsiteY563" fmla="*/ 225426 h 285750"/>
              <a:gd name="connsiteX564" fmla="*/ 692150 w 957263"/>
              <a:gd name="connsiteY564" fmla="*/ 224897 h 285750"/>
              <a:gd name="connsiteX565" fmla="*/ 541770 w 957263"/>
              <a:gd name="connsiteY565" fmla="*/ 223838 h 285750"/>
              <a:gd name="connsiteX566" fmla="*/ 542347 w 957263"/>
              <a:gd name="connsiteY566" fmla="*/ 224632 h 285750"/>
              <a:gd name="connsiteX567" fmla="*/ 542925 w 957263"/>
              <a:gd name="connsiteY567" fmla="*/ 225426 h 285750"/>
              <a:gd name="connsiteX568" fmla="*/ 540038 w 957263"/>
              <a:gd name="connsiteY568" fmla="*/ 225029 h 285750"/>
              <a:gd name="connsiteX569" fmla="*/ 538307 w 957263"/>
              <a:gd name="connsiteY569" fmla="*/ 223838 h 285750"/>
              <a:gd name="connsiteX570" fmla="*/ 538884 w 957263"/>
              <a:gd name="connsiteY570" fmla="*/ 223838 h 285750"/>
              <a:gd name="connsiteX571" fmla="*/ 538884 w 957263"/>
              <a:gd name="connsiteY571" fmla="*/ 224632 h 285750"/>
              <a:gd name="connsiteX572" fmla="*/ 538307 w 957263"/>
              <a:gd name="connsiteY572" fmla="*/ 224632 h 285750"/>
              <a:gd name="connsiteX573" fmla="*/ 540038 w 957263"/>
              <a:gd name="connsiteY573" fmla="*/ 225029 h 285750"/>
              <a:gd name="connsiteX574" fmla="*/ 536575 w 957263"/>
              <a:gd name="connsiteY574" fmla="*/ 225426 h 285750"/>
              <a:gd name="connsiteX575" fmla="*/ 537152 w 957263"/>
              <a:gd name="connsiteY575" fmla="*/ 224632 h 285750"/>
              <a:gd name="connsiteX576" fmla="*/ 509852 w 957263"/>
              <a:gd name="connsiteY576" fmla="*/ 223681 h 285750"/>
              <a:gd name="connsiteX577" fmla="*/ 509961 w 957263"/>
              <a:gd name="connsiteY577" fmla="*/ 223727 h 285750"/>
              <a:gd name="connsiteX578" fmla="*/ 509587 w 957263"/>
              <a:gd name="connsiteY578" fmla="*/ 224471 h 285750"/>
              <a:gd name="connsiteX579" fmla="*/ 509058 w 957263"/>
              <a:gd name="connsiteY579" fmla="*/ 224471 h 285750"/>
              <a:gd name="connsiteX580" fmla="*/ 530225 w 957263"/>
              <a:gd name="connsiteY580" fmla="*/ 222627 h 285750"/>
              <a:gd name="connsiteX581" fmla="*/ 530754 w 957263"/>
              <a:gd name="connsiteY581" fmla="*/ 222891 h 285750"/>
              <a:gd name="connsiteX582" fmla="*/ 530225 w 957263"/>
              <a:gd name="connsiteY582" fmla="*/ 222891 h 285750"/>
              <a:gd name="connsiteX583" fmla="*/ 160897 w 957263"/>
              <a:gd name="connsiteY583" fmla="*/ 221961 h 285750"/>
              <a:gd name="connsiteX584" fmla="*/ 164550 w 957263"/>
              <a:gd name="connsiteY584" fmla="*/ 222769 h 285750"/>
              <a:gd name="connsiteX585" fmla="*/ 163512 w 957263"/>
              <a:gd name="connsiteY585" fmla="*/ 222891 h 285750"/>
              <a:gd name="connsiteX586" fmla="*/ 147193 w 957263"/>
              <a:gd name="connsiteY586" fmla="*/ 221247 h 285750"/>
              <a:gd name="connsiteX587" fmla="*/ 147637 w 957263"/>
              <a:gd name="connsiteY587" fmla="*/ 221310 h 285750"/>
              <a:gd name="connsiteX588" fmla="*/ 147637 w 957263"/>
              <a:gd name="connsiteY588" fmla="*/ 221837 h 285750"/>
              <a:gd name="connsiteX589" fmla="*/ 154516 w 957263"/>
              <a:gd name="connsiteY589" fmla="*/ 219730 h 285750"/>
              <a:gd name="connsiteX590" fmla="*/ 156104 w 957263"/>
              <a:gd name="connsiteY590" fmla="*/ 221310 h 285750"/>
              <a:gd name="connsiteX591" fmla="*/ 156104 w 957263"/>
              <a:gd name="connsiteY591" fmla="*/ 220257 h 285750"/>
              <a:gd name="connsiteX592" fmla="*/ 160897 w 957263"/>
              <a:gd name="connsiteY592" fmla="*/ 221961 h 285750"/>
              <a:gd name="connsiteX593" fmla="*/ 160337 w 957263"/>
              <a:gd name="connsiteY593" fmla="*/ 221837 h 285750"/>
              <a:gd name="connsiteX594" fmla="*/ 156104 w 957263"/>
              <a:gd name="connsiteY594" fmla="*/ 224998 h 285750"/>
              <a:gd name="connsiteX595" fmla="*/ 154516 w 957263"/>
              <a:gd name="connsiteY595" fmla="*/ 224471 h 285750"/>
              <a:gd name="connsiteX596" fmla="*/ 153458 w 957263"/>
              <a:gd name="connsiteY596" fmla="*/ 224998 h 285750"/>
              <a:gd name="connsiteX597" fmla="*/ 149754 w 957263"/>
              <a:gd name="connsiteY597" fmla="*/ 224471 h 285750"/>
              <a:gd name="connsiteX598" fmla="*/ 146050 w 957263"/>
              <a:gd name="connsiteY598" fmla="*/ 224471 h 285750"/>
              <a:gd name="connsiteX599" fmla="*/ 146579 w 957263"/>
              <a:gd name="connsiteY599" fmla="*/ 223418 h 285750"/>
              <a:gd name="connsiteX600" fmla="*/ 148166 w 957263"/>
              <a:gd name="connsiteY600" fmla="*/ 223418 h 285750"/>
              <a:gd name="connsiteX601" fmla="*/ 147637 w 957263"/>
              <a:gd name="connsiteY601" fmla="*/ 221837 h 285750"/>
              <a:gd name="connsiteX602" fmla="*/ 149754 w 957263"/>
              <a:gd name="connsiteY602" fmla="*/ 221837 h 285750"/>
              <a:gd name="connsiteX603" fmla="*/ 151341 w 957263"/>
              <a:gd name="connsiteY603" fmla="*/ 221310 h 285750"/>
              <a:gd name="connsiteX604" fmla="*/ 152400 w 957263"/>
              <a:gd name="connsiteY604" fmla="*/ 221837 h 285750"/>
              <a:gd name="connsiteX605" fmla="*/ 153458 w 957263"/>
              <a:gd name="connsiteY605" fmla="*/ 221837 h 285750"/>
              <a:gd name="connsiteX606" fmla="*/ 154516 w 957263"/>
              <a:gd name="connsiteY606" fmla="*/ 221837 h 285750"/>
              <a:gd name="connsiteX607" fmla="*/ 154516 w 957263"/>
              <a:gd name="connsiteY607" fmla="*/ 221310 h 285750"/>
              <a:gd name="connsiteX608" fmla="*/ 166688 w 957263"/>
              <a:gd name="connsiteY608" fmla="*/ 219075 h 285750"/>
              <a:gd name="connsiteX609" fmla="*/ 168276 w 957263"/>
              <a:gd name="connsiteY609" fmla="*/ 219075 h 285750"/>
              <a:gd name="connsiteX610" fmla="*/ 167746 w 957263"/>
              <a:gd name="connsiteY610" fmla="*/ 220134 h 285750"/>
              <a:gd name="connsiteX611" fmla="*/ 167746 w 957263"/>
              <a:gd name="connsiteY611" fmla="*/ 220663 h 285750"/>
              <a:gd name="connsiteX612" fmla="*/ 123825 w 957263"/>
              <a:gd name="connsiteY612" fmla="*/ 218676 h 285750"/>
              <a:gd name="connsiteX613" fmla="*/ 133350 w 957263"/>
              <a:gd name="connsiteY613" fmla="*/ 218676 h 285750"/>
              <a:gd name="connsiteX614" fmla="*/ 142875 w 957263"/>
              <a:gd name="connsiteY614" fmla="*/ 220257 h 285750"/>
              <a:gd name="connsiteX615" fmla="*/ 146050 w 957263"/>
              <a:gd name="connsiteY615" fmla="*/ 219730 h 285750"/>
              <a:gd name="connsiteX616" fmla="*/ 147193 w 957263"/>
              <a:gd name="connsiteY616" fmla="*/ 221247 h 285750"/>
              <a:gd name="connsiteX617" fmla="*/ 140229 w 957263"/>
              <a:gd name="connsiteY617" fmla="*/ 220257 h 285750"/>
              <a:gd name="connsiteX618" fmla="*/ 132291 w 957263"/>
              <a:gd name="connsiteY618" fmla="*/ 220257 h 285750"/>
              <a:gd name="connsiteX619" fmla="*/ 128587 w 957263"/>
              <a:gd name="connsiteY619" fmla="*/ 219730 h 285750"/>
              <a:gd name="connsiteX620" fmla="*/ 144214 w 957263"/>
              <a:gd name="connsiteY620" fmla="*/ 212427 h 285750"/>
              <a:gd name="connsiteX621" fmla="*/ 143669 w 957263"/>
              <a:gd name="connsiteY621" fmla="*/ 212923 h 285750"/>
              <a:gd name="connsiteX622" fmla="*/ 142031 w 957263"/>
              <a:gd name="connsiteY622" fmla="*/ 212923 h 285750"/>
              <a:gd name="connsiteX623" fmla="*/ 139849 w 957263"/>
              <a:gd name="connsiteY623" fmla="*/ 212427 h 285750"/>
              <a:gd name="connsiteX624" fmla="*/ 139849 w 957263"/>
              <a:gd name="connsiteY624" fmla="*/ 213420 h 285750"/>
              <a:gd name="connsiteX625" fmla="*/ 138757 w 957263"/>
              <a:gd name="connsiteY625" fmla="*/ 213420 h 285750"/>
              <a:gd name="connsiteX626" fmla="*/ 138211 w 957263"/>
              <a:gd name="connsiteY626" fmla="*/ 212923 h 285750"/>
              <a:gd name="connsiteX627" fmla="*/ 920432 w 957263"/>
              <a:gd name="connsiteY627" fmla="*/ 209550 h 285750"/>
              <a:gd name="connsiteX628" fmla="*/ 922337 w 957263"/>
              <a:gd name="connsiteY628" fmla="*/ 209550 h 285750"/>
              <a:gd name="connsiteX629" fmla="*/ 921067 w 957263"/>
              <a:gd name="connsiteY629" fmla="*/ 211138 h 285750"/>
              <a:gd name="connsiteX630" fmla="*/ 919162 w 957263"/>
              <a:gd name="connsiteY630" fmla="*/ 211138 h 285750"/>
              <a:gd name="connsiteX631" fmla="*/ 695779 w 957263"/>
              <a:gd name="connsiteY631" fmla="*/ 202142 h 285750"/>
              <a:gd name="connsiteX632" fmla="*/ 698501 w 957263"/>
              <a:gd name="connsiteY632" fmla="*/ 202142 h 285750"/>
              <a:gd name="connsiteX633" fmla="*/ 698501 w 957263"/>
              <a:gd name="connsiteY633" fmla="*/ 203201 h 285750"/>
              <a:gd name="connsiteX634" fmla="*/ 140940 w 957263"/>
              <a:gd name="connsiteY634" fmla="*/ 200025 h 285750"/>
              <a:gd name="connsiteX635" fmla="*/ 142577 w 957263"/>
              <a:gd name="connsiteY635" fmla="*/ 200025 h 285750"/>
              <a:gd name="connsiteX636" fmla="*/ 144214 w 957263"/>
              <a:gd name="connsiteY636" fmla="*/ 200025 h 285750"/>
              <a:gd name="connsiteX637" fmla="*/ 145306 w 957263"/>
              <a:gd name="connsiteY637" fmla="*/ 203002 h 285750"/>
              <a:gd name="connsiteX638" fmla="*/ 149126 w 957263"/>
              <a:gd name="connsiteY638" fmla="*/ 202009 h 285750"/>
              <a:gd name="connsiteX639" fmla="*/ 149126 w 957263"/>
              <a:gd name="connsiteY639" fmla="*/ 203002 h 285750"/>
              <a:gd name="connsiteX640" fmla="*/ 148034 w 957263"/>
              <a:gd name="connsiteY640" fmla="*/ 203498 h 285750"/>
              <a:gd name="connsiteX641" fmla="*/ 146397 w 957263"/>
              <a:gd name="connsiteY641" fmla="*/ 203498 h 285750"/>
              <a:gd name="connsiteX642" fmla="*/ 145306 w 957263"/>
              <a:gd name="connsiteY642" fmla="*/ 203498 h 285750"/>
              <a:gd name="connsiteX643" fmla="*/ 148034 w 957263"/>
              <a:gd name="connsiteY643" fmla="*/ 204986 h 285750"/>
              <a:gd name="connsiteX644" fmla="*/ 152400 w 957263"/>
              <a:gd name="connsiteY644" fmla="*/ 204986 h 285750"/>
              <a:gd name="connsiteX645" fmla="*/ 148034 w 957263"/>
              <a:gd name="connsiteY645" fmla="*/ 206970 h 285750"/>
              <a:gd name="connsiteX646" fmla="*/ 143669 w 957263"/>
              <a:gd name="connsiteY646" fmla="*/ 209947 h 285750"/>
              <a:gd name="connsiteX647" fmla="*/ 140940 w 957263"/>
              <a:gd name="connsiteY647" fmla="*/ 209451 h 285750"/>
              <a:gd name="connsiteX648" fmla="*/ 139849 w 957263"/>
              <a:gd name="connsiteY648" fmla="*/ 211435 h 285750"/>
              <a:gd name="connsiteX649" fmla="*/ 138757 w 957263"/>
              <a:gd name="connsiteY649" fmla="*/ 210939 h 285750"/>
              <a:gd name="connsiteX650" fmla="*/ 137120 w 957263"/>
              <a:gd name="connsiteY650" fmla="*/ 209947 h 285750"/>
              <a:gd name="connsiteX651" fmla="*/ 137120 w 957263"/>
              <a:gd name="connsiteY651" fmla="*/ 211435 h 285750"/>
              <a:gd name="connsiteX652" fmla="*/ 134937 w 957263"/>
              <a:gd name="connsiteY652" fmla="*/ 211435 h 285750"/>
              <a:gd name="connsiteX653" fmla="*/ 133846 w 957263"/>
              <a:gd name="connsiteY653" fmla="*/ 212427 h 285750"/>
              <a:gd name="connsiteX654" fmla="*/ 133846 w 957263"/>
              <a:gd name="connsiteY654" fmla="*/ 212923 h 285750"/>
              <a:gd name="connsiteX655" fmla="*/ 137120 w 957263"/>
              <a:gd name="connsiteY655" fmla="*/ 213420 h 285750"/>
              <a:gd name="connsiteX656" fmla="*/ 138211 w 957263"/>
              <a:gd name="connsiteY656" fmla="*/ 214412 h 285750"/>
              <a:gd name="connsiteX657" fmla="*/ 138757 w 957263"/>
              <a:gd name="connsiteY657" fmla="*/ 214412 h 285750"/>
              <a:gd name="connsiteX658" fmla="*/ 139849 w 957263"/>
              <a:gd name="connsiteY658" fmla="*/ 213420 h 285750"/>
              <a:gd name="connsiteX659" fmla="*/ 142031 w 957263"/>
              <a:gd name="connsiteY659" fmla="*/ 212923 h 285750"/>
              <a:gd name="connsiteX660" fmla="*/ 142031 w 957263"/>
              <a:gd name="connsiteY660" fmla="*/ 213420 h 285750"/>
              <a:gd name="connsiteX661" fmla="*/ 142577 w 957263"/>
              <a:gd name="connsiteY661" fmla="*/ 214412 h 285750"/>
              <a:gd name="connsiteX662" fmla="*/ 139849 w 957263"/>
              <a:gd name="connsiteY662" fmla="*/ 214908 h 285750"/>
              <a:gd name="connsiteX663" fmla="*/ 138211 w 957263"/>
              <a:gd name="connsiteY663" fmla="*/ 215900 h 285750"/>
              <a:gd name="connsiteX664" fmla="*/ 137120 w 957263"/>
              <a:gd name="connsiteY664" fmla="*/ 214908 h 285750"/>
              <a:gd name="connsiteX665" fmla="*/ 131117 w 957263"/>
              <a:gd name="connsiteY665" fmla="*/ 213420 h 285750"/>
              <a:gd name="connsiteX666" fmla="*/ 129480 w 957263"/>
              <a:gd name="connsiteY666" fmla="*/ 211435 h 285750"/>
              <a:gd name="connsiteX667" fmla="*/ 128389 w 957263"/>
              <a:gd name="connsiteY667" fmla="*/ 212427 h 285750"/>
              <a:gd name="connsiteX668" fmla="*/ 127843 w 957263"/>
              <a:gd name="connsiteY668" fmla="*/ 212427 h 285750"/>
              <a:gd name="connsiteX669" fmla="*/ 126752 w 957263"/>
              <a:gd name="connsiteY669" fmla="*/ 210939 h 285750"/>
              <a:gd name="connsiteX670" fmla="*/ 124569 w 957263"/>
              <a:gd name="connsiteY670" fmla="*/ 209947 h 285750"/>
              <a:gd name="connsiteX671" fmla="*/ 120749 w 957263"/>
              <a:gd name="connsiteY671" fmla="*/ 206970 h 285750"/>
              <a:gd name="connsiteX672" fmla="*/ 117475 w 957263"/>
              <a:gd name="connsiteY672" fmla="*/ 204986 h 285750"/>
              <a:gd name="connsiteX673" fmla="*/ 119112 w 957263"/>
              <a:gd name="connsiteY673" fmla="*/ 204986 h 285750"/>
              <a:gd name="connsiteX674" fmla="*/ 120203 w 957263"/>
              <a:gd name="connsiteY674" fmla="*/ 204490 h 285750"/>
              <a:gd name="connsiteX675" fmla="*/ 125660 w 957263"/>
              <a:gd name="connsiteY675" fmla="*/ 204490 h 285750"/>
              <a:gd name="connsiteX676" fmla="*/ 138757 w 957263"/>
              <a:gd name="connsiteY676" fmla="*/ 206474 h 285750"/>
              <a:gd name="connsiteX677" fmla="*/ 143669 w 957263"/>
              <a:gd name="connsiteY677" fmla="*/ 203498 h 285750"/>
              <a:gd name="connsiteX678" fmla="*/ 142031 w 957263"/>
              <a:gd name="connsiteY678" fmla="*/ 204490 h 285750"/>
              <a:gd name="connsiteX679" fmla="*/ 138757 w 957263"/>
              <a:gd name="connsiteY679" fmla="*/ 204986 h 285750"/>
              <a:gd name="connsiteX680" fmla="*/ 140394 w 957263"/>
              <a:gd name="connsiteY680" fmla="*/ 203002 h 285750"/>
              <a:gd name="connsiteX681" fmla="*/ 143669 w 957263"/>
              <a:gd name="connsiteY681" fmla="*/ 201513 h 285750"/>
              <a:gd name="connsiteX682" fmla="*/ 142031 w 957263"/>
              <a:gd name="connsiteY682" fmla="*/ 201513 h 285750"/>
              <a:gd name="connsiteX683" fmla="*/ 162089 w 957263"/>
              <a:gd name="connsiteY683" fmla="*/ 198533 h 285750"/>
              <a:gd name="connsiteX684" fmla="*/ 162089 w 957263"/>
              <a:gd name="connsiteY684" fmla="*/ 199005 h 285750"/>
              <a:gd name="connsiteX685" fmla="*/ 163732 w 957263"/>
              <a:gd name="connsiteY685" fmla="*/ 200706 h 285750"/>
              <a:gd name="connsiteX686" fmla="*/ 166469 w 957263"/>
              <a:gd name="connsiteY686" fmla="*/ 200706 h 285750"/>
              <a:gd name="connsiteX687" fmla="*/ 167564 w 957263"/>
              <a:gd name="connsiteY687" fmla="*/ 201273 h 285750"/>
              <a:gd name="connsiteX688" fmla="*/ 166469 w 957263"/>
              <a:gd name="connsiteY688" fmla="*/ 202407 h 285750"/>
              <a:gd name="connsiteX689" fmla="*/ 169753 w 957263"/>
              <a:gd name="connsiteY689" fmla="*/ 202407 h 285750"/>
              <a:gd name="connsiteX690" fmla="*/ 171943 w 957263"/>
              <a:gd name="connsiteY690" fmla="*/ 200706 h 285750"/>
              <a:gd name="connsiteX691" fmla="*/ 173038 w 957263"/>
              <a:gd name="connsiteY691" fmla="*/ 201273 h 285750"/>
              <a:gd name="connsiteX692" fmla="*/ 174680 w 957263"/>
              <a:gd name="connsiteY692" fmla="*/ 201273 h 285750"/>
              <a:gd name="connsiteX693" fmla="*/ 173585 w 957263"/>
              <a:gd name="connsiteY693" fmla="*/ 202407 h 285750"/>
              <a:gd name="connsiteX694" fmla="*/ 171943 w 957263"/>
              <a:gd name="connsiteY694" fmla="*/ 201273 h 285750"/>
              <a:gd name="connsiteX695" fmla="*/ 171396 w 957263"/>
              <a:gd name="connsiteY695" fmla="*/ 202407 h 285750"/>
              <a:gd name="connsiteX696" fmla="*/ 180154 w 957263"/>
              <a:gd name="connsiteY696" fmla="*/ 202974 h 285750"/>
              <a:gd name="connsiteX697" fmla="*/ 188913 w 957263"/>
              <a:gd name="connsiteY697" fmla="*/ 202974 h 285750"/>
              <a:gd name="connsiteX698" fmla="*/ 187818 w 957263"/>
              <a:gd name="connsiteY698" fmla="*/ 204108 h 285750"/>
              <a:gd name="connsiteX699" fmla="*/ 186176 w 957263"/>
              <a:gd name="connsiteY699" fmla="*/ 204108 h 285750"/>
              <a:gd name="connsiteX700" fmla="*/ 187271 w 957263"/>
              <a:gd name="connsiteY700" fmla="*/ 204675 h 285750"/>
              <a:gd name="connsiteX701" fmla="*/ 187818 w 957263"/>
              <a:gd name="connsiteY701" fmla="*/ 204675 h 285750"/>
              <a:gd name="connsiteX702" fmla="*/ 183439 w 957263"/>
              <a:gd name="connsiteY702" fmla="*/ 206376 h 285750"/>
              <a:gd name="connsiteX703" fmla="*/ 177964 w 957263"/>
              <a:gd name="connsiteY703" fmla="*/ 205809 h 285750"/>
              <a:gd name="connsiteX704" fmla="*/ 174680 w 957263"/>
              <a:gd name="connsiteY704" fmla="*/ 202974 h 285750"/>
              <a:gd name="connsiteX705" fmla="*/ 169206 w 957263"/>
              <a:gd name="connsiteY705" fmla="*/ 204675 h 285750"/>
              <a:gd name="connsiteX706" fmla="*/ 168111 w 957263"/>
              <a:gd name="connsiteY706" fmla="*/ 204675 h 285750"/>
              <a:gd name="connsiteX707" fmla="*/ 167564 w 957263"/>
              <a:gd name="connsiteY707" fmla="*/ 204108 h 285750"/>
              <a:gd name="connsiteX708" fmla="*/ 166469 w 957263"/>
              <a:gd name="connsiteY708" fmla="*/ 204675 h 285750"/>
              <a:gd name="connsiteX709" fmla="*/ 164827 w 957263"/>
              <a:gd name="connsiteY709" fmla="*/ 205809 h 285750"/>
              <a:gd name="connsiteX710" fmla="*/ 164827 w 957263"/>
              <a:gd name="connsiteY710" fmla="*/ 204675 h 285750"/>
              <a:gd name="connsiteX711" fmla="*/ 164827 w 957263"/>
              <a:gd name="connsiteY711" fmla="*/ 204108 h 285750"/>
              <a:gd name="connsiteX712" fmla="*/ 163732 w 957263"/>
              <a:gd name="connsiteY712" fmla="*/ 202974 h 285750"/>
              <a:gd name="connsiteX713" fmla="*/ 160995 w 957263"/>
              <a:gd name="connsiteY713" fmla="*/ 201273 h 285750"/>
              <a:gd name="connsiteX714" fmla="*/ 160447 w 957263"/>
              <a:gd name="connsiteY714" fmla="*/ 202407 h 285750"/>
              <a:gd name="connsiteX715" fmla="*/ 158805 w 957263"/>
              <a:gd name="connsiteY715" fmla="*/ 201273 h 285750"/>
              <a:gd name="connsiteX716" fmla="*/ 159352 w 957263"/>
              <a:gd name="connsiteY716" fmla="*/ 200706 h 285750"/>
              <a:gd name="connsiteX717" fmla="*/ 157163 w 957263"/>
              <a:gd name="connsiteY717" fmla="*/ 200706 h 285750"/>
              <a:gd name="connsiteX718" fmla="*/ 159352 w 957263"/>
              <a:gd name="connsiteY718" fmla="*/ 199005 h 285750"/>
              <a:gd name="connsiteX719" fmla="*/ 162089 w 957263"/>
              <a:gd name="connsiteY719" fmla="*/ 198438 h 285750"/>
              <a:gd name="connsiteX720" fmla="*/ 162637 w 957263"/>
              <a:gd name="connsiteY720" fmla="*/ 198438 h 285750"/>
              <a:gd name="connsiteX721" fmla="*/ 162089 w 957263"/>
              <a:gd name="connsiteY721" fmla="*/ 198533 h 285750"/>
              <a:gd name="connsiteX722" fmla="*/ 689428 w 957263"/>
              <a:gd name="connsiteY722" fmla="*/ 196850 h 285750"/>
              <a:gd name="connsiteX723" fmla="*/ 690789 w 957263"/>
              <a:gd name="connsiteY723" fmla="*/ 196850 h 285750"/>
              <a:gd name="connsiteX724" fmla="*/ 690789 w 957263"/>
              <a:gd name="connsiteY724" fmla="*/ 198438 h 285750"/>
              <a:gd name="connsiteX725" fmla="*/ 688975 w 957263"/>
              <a:gd name="connsiteY725" fmla="*/ 198438 h 285750"/>
              <a:gd name="connsiteX726" fmla="*/ 127722 w 957263"/>
              <a:gd name="connsiteY726" fmla="*/ 196850 h 285750"/>
              <a:gd name="connsiteX727" fmla="*/ 131763 w 957263"/>
              <a:gd name="connsiteY727" fmla="*/ 200025 h 285750"/>
              <a:gd name="connsiteX728" fmla="*/ 127722 w 957263"/>
              <a:gd name="connsiteY728" fmla="*/ 200025 h 285750"/>
              <a:gd name="connsiteX729" fmla="*/ 125413 w 957263"/>
              <a:gd name="connsiteY729" fmla="*/ 199231 h 285750"/>
              <a:gd name="connsiteX730" fmla="*/ 700088 w 957263"/>
              <a:gd name="connsiteY730" fmla="*/ 190500 h 285750"/>
              <a:gd name="connsiteX731" fmla="*/ 699029 w 957263"/>
              <a:gd name="connsiteY731" fmla="*/ 191691 h 285750"/>
              <a:gd name="connsiteX732" fmla="*/ 698500 w 957263"/>
              <a:gd name="connsiteY732" fmla="*/ 192088 h 285750"/>
              <a:gd name="connsiteX733" fmla="*/ 695325 w 957263"/>
              <a:gd name="connsiteY733" fmla="*/ 191691 h 285750"/>
              <a:gd name="connsiteX734" fmla="*/ 698500 w 957263"/>
              <a:gd name="connsiteY734" fmla="*/ 191691 h 285750"/>
              <a:gd name="connsiteX735" fmla="*/ 185737 w 957263"/>
              <a:gd name="connsiteY735" fmla="*/ 188913 h 285750"/>
              <a:gd name="connsiteX736" fmla="*/ 187325 w 957263"/>
              <a:gd name="connsiteY736" fmla="*/ 189310 h 285750"/>
              <a:gd name="connsiteX737" fmla="*/ 188913 w 957263"/>
              <a:gd name="connsiteY737" fmla="*/ 190501 h 285750"/>
              <a:gd name="connsiteX738" fmla="*/ 186267 w 957263"/>
              <a:gd name="connsiteY738" fmla="*/ 190104 h 285750"/>
              <a:gd name="connsiteX739" fmla="*/ 184150 w 957263"/>
              <a:gd name="connsiteY739" fmla="*/ 190104 h 285750"/>
              <a:gd name="connsiteX740" fmla="*/ 184150 w 957263"/>
              <a:gd name="connsiteY740" fmla="*/ 189310 h 285750"/>
              <a:gd name="connsiteX741" fmla="*/ 144462 w 957263"/>
              <a:gd name="connsiteY741" fmla="*/ 188649 h 285750"/>
              <a:gd name="connsiteX742" fmla="*/ 144607 w 957263"/>
              <a:gd name="connsiteY742" fmla="*/ 188841 h 285750"/>
              <a:gd name="connsiteX743" fmla="*/ 144462 w 957263"/>
              <a:gd name="connsiteY743" fmla="*/ 188825 h 285750"/>
              <a:gd name="connsiteX744" fmla="*/ 142875 w 957263"/>
              <a:gd name="connsiteY744" fmla="*/ 188649 h 285750"/>
              <a:gd name="connsiteX745" fmla="*/ 144462 w 957263"/>
              <a:gd name="connsiteY745" fmla="*/ 188825 h 285750"/>
              <a:gd name="connsiteX746" fmla="*/ 144462 w 957263"/>
              <a:gd name="connsiteY746" fmla="*/ 189176 h 285750"/>
              <a:gd name="connsiteX747" fmla="*/ 144462 w 957263"/>
              <a:gd name="connsiteY747" fmla="*/ 190230 h 285750"/>
              <a:gd name="connsiteX748" fmla="*/ 142875 w 957263"/>
              <a:gd name="connsiteY748" fmla="*/ 190230 h 285750"/>
              <a:gd name="connsiteX749" fmla="*/ 180269 w 957263"/>
              <a:gd name="connsiteY749" fmla="*/ 184962 h 285750"/>
              <a:gd name="connsiteX750" fmla="*/ 182033 w 957263"/>
              <a:gd name="connsiteY750" fmla="*/ 184962 h 285750"/>
              <a:gd name="connsiteX751" fmla="*/ 182562 w 957263"/>
              <a:gd name="connsiteY751" fmla="*/ 185488 h 285750"/>
              <a:gd name="connsiteX752" fmla="*/ 182562 w 957263"/>
              <a:gd name="connsiteY752" fmla="*/ 186542 h 285750"/>
              <a:gd name="connsiteX753" fmla="*/ 182033 w 957263"/>
              <a:gd name="connsiteY753" fmla="*/ 187069 h 285750"/>
              <a:gd name="connsiteX754" fmla="*/ 180975 w 957263"/>
              <a:gd name="connsiteY754" fmla="*/ 185488 h 285750"/>
              <a:gd name="connsiteX755" fmla="*/ 179232 w 957263"/>
              <a:gd name="connsiteY755" fmla="*/ 184187 h 285750"/>
              <a:gd name="connsiteX756" fmla="*/ 180269 w 957263"/>
              <a:gd name="connsiteY756" fmla="*/ 184962 h 285750"/>
              <a:gd name="connsiteX757" fmla="*/ 179387 w 957263"/>
              <a:gd name="connsiteY757" fmla="*/ 184962 h 285750"/>
              <a:gd name="connsiteX758" fmla="*/ 132969 w 957263"/>
              <a:gd name="connsiteY758" fmla="*/ 183862 h 285750"/>
              <a:gd name="connsiteX759" fmla="*/ 135128 w 957263"/>
              <a:gd name="connsiteY759" fmla="*/ 184295 h 285750"/>
              <a:gd name="connsiteX760" fmla="*/ 136748 w 957263"/>
              <a:gd name="connsiteY760" fmla="*/ 183862 h 285750"/>
              <a:gd name="connsiteX761" fmla="*/ 137827 w 957263"/>
              <a:gd name="connsiteY761" fmla="*/ 185594 h 285750"/>
              <a:gd name="connsiteX762" fmla="*/ 142145 w 957263"/>
              <a:gd name="connsiteY762" fmla="*/ 185161 h 285750"/>
              <a:gd name="connsiteX763" fmla="*/ 144844 w 957263"/>
              <a:gd name="connsiteY763" fmla="*/ 186460 h 285750"/>
              <a:gd name="connsiteX764" fmla="*/ 147543 w 957263"/>
              <a:gd name="connsiteY764" fmla="*/ 185594 h 285750"/>
              <a:gd name="connsiteX765" fmla="*/ 152401 w 957263"/>
              <a:gd name="connsiteY765" fmla="*/ 185161 h 285750"/>
              <a:gd name="connsiteX766" fmla="*/ 151861 w 957263"/>
              <a:gd name="connsiteY766" fmla="*/ 186460 h 285750"/>
              <a:gd name="connsiteX767" fmla="*/ 150242 w 957263"/>
              <a:gd name="connsiteY767" fmla="*/ 186460 h 285750"/>
              <a:gd name="connsiteX768" fmla="*/ 149162 w 957263"/>
              <a:gd name="connsiteY768" fmla="*/ 185594 h 285750"/>
              <a:gd name="connsiteX769" fmla="*/ 147003 w 957263"/>
              <a:gd name="connsiteY769" fmla="*/ 186460 h 285750"/>
              <a:gd name="connsiteX770" fmla="*/ 145924 w 957263"/>
              <a:gd name="connsiteY770" fmla="*/ 186893 h 285750"/>
              <a:gd name="connsiteX771" fmla="*/ 145924 w 957263"/>
              <a:gd name="connsiteY771" fmla="*/ 187326 h 285750"/>
              <a:gd name="connsiteX772" fmla="*/ 141606 w 957263"/>
              <a:gd name="connsiteY772" fmla="*/ 186893 h 285750"/>
              <a:gd name="connsiteX773" fmla="*/ 136208 w 957263"/>
              <a:gd name="connsiteY773" fmla="*/ 185161 h 285750"/>
              <a:gd name="connsiteX774" fmla="*/ 134589 w 957263"/>
              <a:gd name="connsiteY774" fmla="*/ 185594 h 285750"/>
              <a:gd name="connsiteX775" fmla="*/ 132969 w 957263"/>
              <a:gd name="connsiteY775" fmla="*/ 186460 h 285750"/>
              <a:gd name="connsiteX776" fmla="*/ 132430 w 957263"/>
              <a:gd name="connsiteY776" fmla="*/ 186460 h 285750"/>
              <a:gd name="connsiteX777" fmla="*/ 132430 w 957263"/>
              <a:gd name="connsiteY777" fmla="*/ 185161 h 285750"/>
              <a:gd name="connsiteX778" fmla="*/ 132969 w 957263"/>
              <a:gd name="connsiteY778" fmla="*/ 184295 h 285750"/>
              <a:gd name="connsiteX779" fmla="*/ 125953 w 957263"/>
              <a:gd name="connsiteY779" fmla="*/ 182563 h 285750"/>
              <a:gd name="connsiteX780" fmla="*/ 127572 w 957263"/>
              <a:gd name="connsiteY780" fmla="*/ 184295 h 285750"/>
              <a:gd name="connsiteX781" fmla="*/ 129731 w 957263"/>
              <a:gd name="connsiteY781" fmla="*/ 184295 h 285750"/>
              <a:gd name="connsiteX782" fmla="*/ 132430 w 957263"/>
              <a:gd name="connsiteY782" fmla="*/ 185161 h 285750"/>
              <a:gd name="connsiteX783" fmla="*/ 129191 w 957263"/>
              <a:gd name="connsiteY783" fmla="*/ 185594 h 285750"/>
              <a:gd name="connsiteX784" fmla="*/ 126492 w 957263"/>
              <a:gd name="connsiteY784" fmla="*/ 185161 h 285750"/>
              <a:gd name="connsiteX785" fmla="*/ 126492 w 957263"/>
              <a:gd name="connsiteY785" fmla="*/ 183862 h 285750"/>
              <a:gd name="connsiteX786" fmla="*/ 125413 w 957263"/>
              <a:gd name="connsiteY786" fmla="*/ 183862 h 285750"/>
              <a:gd name="connsiteX787" fmla="*/ 146447 w 957263"/>
              <a:gd name="connsiteY787" fmla="*/ 180975 h 285750"/>
              <a:gd name="connsiteX788" fmla="*/ 146447 w 957263"/>
              <a:gd name="connsiteY788" fmla="*/ 181504 h 285750"/>
              <a:gd name="connsiteX789" fmla="*/ 147638 w 957263"/>
              <a:gd name="connsiteY789" fmla="*/ 182563 h 285750"/>
              <a:gd name="connsiteX790" fmla="*/ 147241 w 957263"/>
              <a:gd name="connsiteY790" fmla="*/ 182563 h 285750"/>
              <a:gd name="connsiteX791" fmla="*/ 146447 w 957263"/>
              <a:gd name="connsiteY791" fmla="*/ 182563 h 285750"/>
              <a:gd name="connsiteX792" fmla="*/ 146050 w 957263"/>
              <a:gd name="connsiteY792" fmla="*/ 181504 h 285750"/>
              <a:gd name="connsiteX793" fmla="*/ 129646 w 957263"/>
              <a:gd name="connsiteY793" fmla="*/ 180975 h 285750"/>
              <a:gd name="connsiteX794" fmla="*/ 131763 w 957263"/>
              <a:gd name="connsiteY794" fmla="*/ 182563 h 285750"/>
              <a:gd name="connsiteX795" fmla="*/ 129646 w 957263"/>
              <a:gd name="connsiteY795" fmla="*/ 182563 h 285750"/>
              <a:gd name="connsiteX796" fmla="*/ 127000 w 957263"/>
              <a:gd name="connsiteY796" fmla="*/ 182034 h 285750"/>
              <a:gd name="connsiteX797" fmla="*/ 659266 w 957263"/>
              <a:gd name="connsiteY797" fmla="*/ 179388 h 285750"/>
              <a:gd name="connsiteX798" fmla="*/ 661988 w 957263"/>
              <a:gd name="connsiteY798" fmla="*/ 180976 h 285750"/>
              <a:gd name="connsiteX799" fmla="*/ 659946 w 957263"/>
              <a:gd name="connsiteY799" fmla="*/ 180976 h 285750"/>
              <a:gd name="connsiteX800" fmla="*/ 657225 w 957263"/>
              <a:gd name="connsiteY800" fmla="*/ 180976 h 285750"/>
              <a:gd name="connsiteX801" fmla="*/ 155179 w 957263"/>
              <a:gd name="connsiteY801" fmla="*/ 177272 h 285750"/>
              <a:gd name="connsiteX802" fmla="*/ 155576 w 957263"/>
              <a:gd name="connsiteY802" fmla="*/ 177272 h 285750"/>
              <a:gd name="connsiteX803" fmla="*/ 155576 w 957263"/>
              <a:gd name="connsiteY803" fmla="*/ 177801 h 285750"/>
              <a:gd name="connsiteX804" fmla="*/ 153988 w 957263"/>
              <a:gd name="connsiteY804" fmla="*/ 176213 h 285750"/>
              <a:gd name="connsiteX805" fmla="*/ 154385 w 957263"/>
              <a:gd name="connsiteY805" fmla="*/ 176213 h 285750"/>
              <a:gd name="connsiteX806" fmla="*/ 155179 w 957263"/>
              <a:gd name="connsiteY806" fmla="*/ 176213 h 285750"/>
              <a:gd name="connsiteX807" fmla="*/ 155576 w 957263"/>
              <a:gd name="connsiteY807" fmla="*/ 176213 h 285750"/>
              <a:gd name="connsiteX808" fmla="*/ 155179 w 957263"/>
              <a:gd name="connsiteY808" fmla="*/ 177272 h 285750"/>
              <a:gd name="connsiteX809" fmla="*/ 538956 w 957263"/>
              <a:gd name="connsiteY809" fmla="*/ 169948 h 285750"/>
              <a:gd name="connsiteX810" fmla="*/ 539221 w 957263"/>
              <a:gd name="connsiteY810" fmla="*/ 170211 h 285750"/>
              <a:gd name="connsiteX811" fmla="*/ 538691 w 957263"/>
              <a:gd name="connsiteY811" fmla="*/ 170211 h 285750"/>
              <a:gd name="connsiteX812" fmla="*/ 742723 w 957263"/>
              <a:gd name="connsiteY812" fmla="*/ 169863 h 285750"/>
              <a:gd name="connsiteX813" fmla="*/ 742723 w 957263"/>
              <a:gd name="connsiteY813" fmla="*/ 170392 h 285750"/>
              <a:gd name="connsiteX814" fmla="*/ 741816 w 957263"/>
              <a:gd name="connsiteY814" fmla="*/ 171451 h 285750"/>
              <a:gd name="connsiteX815" fmla="*/ 741363 w 957263"/>
              <a:gd name="connsiteY815" fmla="*/ 170392 h 285750"/>
              <a:gd name="connsiteX816" fmla="*/ 742723 w 957263"/>
              <a:gd name="connsiteY816" fmla="*/ 169863 h 285750"/>
              <a:gd name="connsiteX817" fmla="*/ 743177 w 957263"/>
              <a:gd name="connsiteY817" fmla="*/ 170392 h 285750"/>
              <a:gd name="connsiteX818" fmla="*/ 744538 w 957263"/>
              <a:gd name="connsiteY818" fmla="*/ 170392 h 285750"/>
              <a:gd name="connsiteX819" fmla="*/ 743177 w 957263"/>
              <a:gd name="connsiteY819" fmla="*/ 171451 h 285750"/>
              <a:gd name="connsiteX820" fmla="*/ 540808 w 957263"/>
              <a:gd name="connsiteY820" fmla="*/ 169685 h 285750"/>
              <a:gd name="connsiteX821" fmla="*/ 542396 w 957263"/>
              <a:gd name="connsiteY821" fmla="*/ 170211 h 285750"/>
              <a:gd name="connsiteX822" fmla="*/ 540808 w 957263"/>
              <a:gd name="connsiteY822" fmla="*/ 170211 h 285750"/>
              <a:gd name="connsiteX823" fmla="*/ 956192 w 957263"/>
              <a:gd name="connsiteY823" fmla="*/ 168473 h 285750"/>
              <a:gd name="connsiteX824" fmla="*/ 955358 w 957263"/>
              <a:gd name="connsiteY824" fmla="*/ 169863 h 285750"/>
              <a:gd name="connsiteX825" fmla="*/ 952500 w 957263"/>
              <a:gd name="connsiteY825" fmla="*/ 169863 h 285750"/>
              <a:gd name="connsiteX826" fmla="*/ 954405 w 957263"/>
              <a:gd name="connsiteY826" fmla="*/ 168804 h 285750"/>
              <a:gd name="connsiteX827" fmla="*/ 956311 w 957263"/>
              <a:gd name="connsiteY827" fmla="*/ 168275 h 285750"/>
              <a:gd name="connsiteX828" fmla="*/ 957263 w 957263"/>
              <a:gd name="connsiteY828" fmla="*/ 168275 h 285750"/>
              <a:gd name="connsiteX829" fmla="*/ 956192 w 957263"/>
              <a:gd name="connsiteY829" fmla="*/ 168473 h 285750"/>
              <a:gd name="connsiteX830" fmla="*/ 544512 w 957263"/>
              <a:gd name="connsiteY830" fmla="*/ 167577 h 285750"/>
              <a:gd name="connsiteX831" fmla="*/ 544513 w 957263"/>
              <a:gd name="connsiteY831" fmla="*/ 167577 h 285750"/>
              <a:gd name="connsiteX832" fmla="*/ 545571 w 957263"/>
              <a:gd name="connsiteY832" fmla="*/ 168104 h 285750"/>
              <a:gd name="connsiteX833" fmla="*/ 554038 w 957263"/>
              <a:gd name="connsiteY833" fmla="*/ 165100 h 285750"/>
              <a:gd name="connsiteX834" fmla="*/ 554038 w 957263"/>
              <a:gd name="connsiteY834" fmla="*/ 166159 h 285750"/>
              <a:gd name="connsiteX835" fmla="*/ 553641 w 957263"/>
              <a:gd name="connsiteY835" fmla="*/ 166688 h 285750"/>
              <a:gd name="connsiteX836" fmla="*/ 552450 w 957263"/>
              <a:gd name="connsiteY836" fmla="*/ 166688 h 285750"/>
              <a:gd name="connsiteX837" fmla="*/ 543983 w 957263"/>
              <a:gd name="connsiteY837" fmla="*/ 164943 h 285750"/>
              <a:gd name="connsiteX838" fmla="*/ 544512 w 957263"/>
              <a:gd name="connsiteY838" fmla="*/ 164943 h 285750"/>
              <a:gd name="connsiteX839" fmla="*/ 543983 w 957263"/>
              <a:gd name="connsiteY839" fmla="*/ 165094 h 285750"/>
              <a:gd name="connsiteX840" fmla="*/ 547158 w 957263"/>
              <a:gd name="connsiteY840" fmla="*/ 162836 h 285750"/>
              <a:gd name="connsiteX841" fmla="*/ 547687 w 957263"/>
              <a:gd name="connsiteY841" fmla="*/ 162836 h 285750"/>
              <a:gd name="connsiteX842" fmla="*/ 547687 w 957263"/>
              <a:gd name="connsiteY842" fmla="*/ 163363 h 285750"/>
              <a:gd name="connsiteX843" fmla="*/ 547158 w 957263"/>
              <a:gd name="connsiteY843" fmla="*/ 163363 h 285750"/>
              <a:gd name="connsiteX844" fmla="*/ 684741 w 957263"/>
              <a:gd name="connsiteY844" fmla="*/ 157944 h 285750"/>
              <a:gd name="connsiteX845" fmla="*/ 685800 w 957263"/>
              <a:gd name="connsiteY845" fmla="*/ 158095 h 285750"/>
              <a:gd name="connsiteX846" fmla="*/ 684741 w 957263"/>
              <a:gd name="connsiteY846" fmla="*/ 158095 h 285750"/>
              <a:gd name="connsiteX847" fmla="*/ 889578 w 957263"/>
              <a:gd name="connsiteY847" fmla="*/ 155575 h 285750"/>
              <a:gd name="connsiteX848" fmla="*/ 890011 w 957263"/>
              <a:gd name="connsiteY848" fmla="*/ 158115 h 285750"/>
              <a:gd name="connsiteX849" fmla="*/ 892176 w 957263"/>
              <a:gd name="connsiteY849" fmla="*/ 160020 h 285750"/>
              <a:gd name="connsiteX850" fmla="*/ 892176 w 957263"/>
              <a:gd name="connsiteY850" fmla="*/ 161290 h 285750"/>
              <a:gd name="connsiteX851" fmla="*/ 890011 w 957263"/>
              <a:gd name="connsiteY851" fmla="*/ 161925 h 285750"/>
              <a:gd name="connsiteX852" fmla="*/ 888712 w 957263"/>
              <a:gd name="connsiteY852" fmla="*/ 161925 h 285750"/>
              <a:gd name="connsiteX853" fmla="*/ 888712 w 957263"/>
              <a:gd name="connsiteY853" fmla="*/ 160020 h 285750"/>
              <a:gd name="connsiteX854" fmla="*/ 888279 w 957263"/>
              <a:gd name="connsiteY854" fmla="*/ 160020 h 285750"/>
              <a:gd name="connsiteX855" fmla="*/ 888712 w 957263"/>
              <a:gd name="connsiteY855" fmla="*/ 158115 h 285750"/>
              <a:gd name="connsiteX856" fmla="*/ 887413 w 957263"/>
              <a:gd name="connsiteY856" fmla="*/ 158115 h 285750"/>
              <a:gd name="connsiteX857" fmla="*/ 888279 w 957263"/>
              <a:gd name="connsiteY857" fmla="*/ 156210 h 285750"/>
              <a:gd name="connsiteX858" fmla="*/ 613833 w 957263"/>
              <a:gd name="connsiteY858" fmla="*/ 150720 h 285750"/>
              <a:gd name="connsiteX859" fmla="*/ 613833 w 957263"/>
              <a:gd name="connsiteY859" fmla="*/ 151247 h 285750"/>
              <a:gd name="connsiteX860" fmla="*/ 614891 w 957263"/>
              <a:gd name="connsiteY860" fmla="*/ 151247 h 285750"/>
              <a:gd name="connsiteX861" fmla="*/ 931862 w 957263"/>
              <a:gd name="connsiteY861" fmla="*/ 149225 h 285750"/>
              <a:gd name="connsiteX862" fmla="*/ 931068 w 957263"/>
              <a:gd name="connsiteY862" fmla="*/ 150813 h 285750"/>
              <a:gd name="connsiteX863" fmla="*/ 928687 w 957263"/>
              <a:gd name="connsiteY863" fmla="*/ 150813 h 285750"/>
              <a:gd name="connsiteX864" fmla="*/ 929481 w 957263"/>
              <a:gd name="connsiteY864" fmla="*/ 149754 h 285750"/>
              <a:gd name="connsiteX865" fmla="*/ 758825 w 957263"/>
              <a:gd name="connsiteY865" fmla="*/ 147638 h 285750"/>
              <a:gd name="connsiteX866" fmla="*/ 760412 w 957263"/>
              <a:gd name="connsiteY866" fmla="*/ 148697 h 285750"/>
              <a:gd name="connsiteX867" fmla="*/ 762000 w 957263"/>
              <a:gd name="connsiteY867" fmla="*/ 148697 h 285750"/>
              <a:gd name="connsiteX868" fmla="*/ 760941 w 957263"/>
              <a:gd name="connsiteY868" fmla="*/ 149226 h 285750"/>
              <a:gd name="connsiteX869" fmla="*/ 759354 w 957263"/>
              <a:gd name="connsiteY869" fmla="*/ 149226 h 285750"/>
              <a:gd name="connsiteX870" fmla="*/ 759354 w 957263"/>
              <a:gd name="connsiteY870" fmla="*/ 148697 h 285750"/>
              <a:gd name="connsiteX871" fmla="*/ 939602 w 957263"/>
              <a:gd name="connsiteY871" fmla="*/ 146050 h 285750"/>
              <a:gd name="connsiteX872" fmla="*/ 941388 w 957263"/>
              <a:gd name="connsiteY872" fmla="*/ 147638 h 285750"/>
              <a:gd name="connsiteX873" fmla="*/ 939602 w 957263"/>
              <a:gd name="connsiteY873" fmla="*/ 147638 h 285750"/>
              <a:gd name="connsiteX874" fmla="*/ 936625 w 957263"/>
              <a:gd name="connsiteY874" fmla="*/ 147638 h 285750"/>
              <a:gd name="connsiteX875" fmla="*/ 927327 w 957263"/>
              <a:gd name="connsiteY875" fmla="*/ 146050 h 285750"/>
              <a:gd name="connsiteX876" fmla="*/ 931863 w 957263"/>
              <a:gd name="connsiteY876" fmla="*/ 147241 h 285750"/>
              <a:gd name="connsiteX877" fmla="*/ 931296 w 957263"/>
              <a:gd name="connsiteY877" fmla="*/ 147638 h 285750"/>
              <a:gd name="connsiteX878" fmla="*/ 929595 w 957263"/>
              <a:gd name="connsiteY878" fmla="*/ 147638 h 285750"/>
              <a:gd name="connsiteX879" fmla="*/ 929595 w 957263"/>
              <a:gd name="connsiteY879" fmla="*/ 147241 h 285750"/>
              <a:gd name="connsiteX880" fmla="*/ 926193 w 957263"/>
              <a:gd name="connsiteY880" fmla="*/ 147241 h 285750"/>
              <a:gd name="connsiteX881" fmla="*/ 923925 w 957263"/>
              <a:gd name="connsiteY881" fmla="*/ 147241 h 285750"/>
              <a:gd name="connsiteX882" fmla="*/ 790575 w 957263"/>
              <a:gd name="connsiteY882" fmla="*/ 130175 h 285750"/>
              <a:gd name="connsiteX883" fmla="*/ 791482 w 957263"/>
              <a:gd name="connsiteY883" fmla="*/ 131234 h 285750"/>
              <a:gd name="connsiteX884" fmla="*/ 793750 w 957263"/>
              <a:gd name="connsiteY884" fmla="*/ 130175 h 285750"/>
              <a:gd name="connsiteX885" fmla="*/ 791482 w 957263"/>
              <a:gd name="connsiteY885" fmla="*/ 131763 h 285750"/>
              <a:gd name="connsiteX886" fmla="*/ 63500 w 957263"/>
              <a:gd name="connsiteY886" fmla="*/ 114070 h 285750"/>
              <a:gd name="connsiteX887" fmla="*/ 64558 w 957263"/>
              <a:gd name="connsiteY887" fmla="*/ 114371 h 285750"/>
              <a:gd name="connsiteX888" fmla="*/ 63500 w 957263"/>
              <a:gd name="connsiteY888" fmla="*/ 114371 h 285750"/>
              <a:gd name="connsiteX889" fmla="*/ 769408 w 957263"/>
              <a:gd name="connsiteY889" fmla="*/ 109630 h 285750"/>
              <a:gd name="connsiteX890" fmla="*/ 772054 w 957263"/>
              <a:gd name="connsiteY890" fmla="*/ 109630 h 285750"/>
              <a:gd name="connsiteX891" fmla="*/ 776287 w 957263"/>
              <a:gd name="connsiteY891" fmla="*/ 110684 h 285750"/>
              <a:gd name="connsiteX892" fmla="*/ 772583 w 957263"/>
              <a:gd name="connsiteY892" fmla="*/ 111210 h 285750"/>
              <a:gd name="connsiteX893" fmla="*/ 767821 w 957263"/>
              <a:gd name="connsiteY893" fmla="*/ 109630 h 285750"/>
              <a:gd name="connsiteX894" fmla="*/ 769408 w 957263"/>
              <a:gd name="connsiteY894" fmla="*/ 109630 h 285750"/>
              <a:gd name="connsiteX895" fmla="*/ 768879 w 957263"/>
              <a:gd name="connsiteY895" fmla="*/ 110684 h 285750"/>
              <a:gd name="connsiteX896" fmla="*/ 117475 w 957263"/>
              <a:gd name="connsiteY896" fmla="*/ 107950 h 285750"/>
              <a:gd name="connsiteX897" fmla="*/ 117872 w 957263"/>
              <a:gd name="connsiteY897" fmla="*/ 107950 h 285750"/>
              <a:gd name="connsiteX898" fmla="*/ 119063 w 957263"/>
              <a:gd name="connsiteY898" fmla="*/ 109538 h 285750"/>
              <a:gd name="connsiteX899" fmla="*/ 117872 w 957263"/>
              <a:gd name="connsiteY899" fmla="*/ 108479 h 285750"/>
              <a:gd name="connsiteX900" fmla="*/ 597111 w 957263"/>
              <a:gd name="connsiteY900" fmla="*/ 87505 h 285750"/>
              <a:gd name="connsiteX901" fmla="*/ 597429 w 957263"/>
              <a:gd name="connsiteY901" fmla="*/ 87505 h 285750"/>
              <a:gd name="connsiteX902" fmla="*/ 597429 w 957263"/>
              <a:gd name="connsiteY902" fmla="*/ 87899 h 285750"/>
              <a:gd name="connsiteX903" fmla="*/ 595841 w 957263"/>
              <a:gd name="connsiteY903" fmla="*/ 85924 h 285750"/>
              <a:gd name="connsiteX904" fmla="*/ 597111 w 957263"/>
              <a:gd name="connsiteY904" fmla="*/ 87505 h 285750"/>
              <a:gd name="connsiteX905" fmla="*/ 595841 w 957263"/>
              <a:gd name="connsiteY905" fmla="*/ 87505 h 285750"/>
              <a:gd name="connsiteX906" fmla="*/ 594783 w 957263"/>
              <a:gd name="connsiteY906" fmla="*/ 88558 h 285750"/>
              <a:gd name="connsiteX907" fmla="*/ 593196 w 957263"/>
              <a:gd name="connsiteY907" fmla="*/ 88558 h 285750"/>
              <a:gd name="connsiteX908" fmla="*/ 614607 w 957263"/>
              <a:gd name="connsiteY908" fmla="*/ 79375 h 285750"/>
              <a:gd name="connsiteX909" fmla="*/ 617538 w 957263"/>
              <a:gd name="connsiteY909" fmla="*/ 79772 h 285750"/>
              <a:gd name="connsiteX910" fmla="*/ 612653 w 957263"/>
              <a:gd name="connsiteY910" fmla="*/ 79772 h 285750"/>
              <a:gd name="connsiteX911" fmla="*/ 604838 w 957263"/>
              <a:gd name="connsiteY911" fmla="*/ 79375 h 285750"/>
              <a:gd name="connsiteX912" fmla="*/ 609234 w 957263"/>
              <a:gd name="connsiteY912" fmla="*/ 79772 h 285750"/>
              <a:gd name="connsiteX913" fmla="*/ 611676 w 957263"/>
              <a:gd name="connsiteY913" fmla="*/ 79772 h 285750"/>
              <a:gd name="connsiteX914" fmla="*/ 606792 w 957263"/>
              <a:gd name="connsiteY914" fmla="*/ 80963 h 285750"/>
              <a:gd name="connsiteX915" fmla="*/ 605815 w 957263"/>
              <a:gd name="connsiteY915" fmla="*/ 80169 h 285750"/>
              <a:gd name="connsiteX916" fmla="*/ 601265 w 957263"/>
              <a:gd name="connsiteY916" fmla="*/ 79375 h 285750"/>
              <a:gd name="connsiteX917" fmla="*/ 603250 w 957263"/>
              <a:gd name="connsiteY917" fmla="*/ 79375 h 285750"/>
              <a:gd name="connsiteX918" fmla="*/ 602059 w 957263"/>
              <a:gd name="connsiteY918" fmla="*/ 80169 h 285750"/>
              <a:gd name="connsiteX919" fmla="*/ 602456 w 957263"/>
              <a:gd name="connsiteY919" fmla="*/ 80963 h 285750"/>
              <a:gd name="connsiteX920" fmla="*/ 602059 w 957263"/>
              <a:gd name="connsiteY920" fmla="*/ 80963 h 285750"/>
              <a:gd name="connsiteX921" fmla="*/ 600075 w 957263"/>
              <a:gd name="connsiteY921" fmla="*/ 80963 h 285750"/>
              <a:gd name="connsiteX922" fmla="*/ 568008 w 957263"/>
              <a:gd name="connsiteY922" fmla="*/ 74613 h 285750"/>
              <a:gd name="connsiteX923" fmla="*/ 569913 w 957263"/>
              <a:gd name="connsiteY923" fmla="*/ 76201 h 285750"/>
              <a:gd name="connsiteX924" fmla="*/ 568008 w 957263"/>
              <a:gd name="connsiteY924" fmla="*/ 76201 h 285750"/>
              <a:gd name="connsiteX925" fmla="*/ 566738 w 957263"/>
              <a:gd name="connsiteY925" fmla="*/ 76201 h 285750"/>
              <a:gd name="connsiteX926" fmla="*/ 590233 w 957263"/>
              <a:gd name="connsiteY926" fmla="*/ 73025 h 285750"/>
              <a:gd name="connsiteX927" fmla="*/ 592138 w 957263"/>
              <a:gd name="connsiteY927" fmla="*/ 74084 h 285750"/>
              <a:gd name="connsiteX928" fmla="*/ 591661 w 957263"/>
              <a:gd name="connsiteY928" fmla="*/ 74084 h 285750"/>
              <a:gd name="connsiteX929" fmla="*/ 589280 w 957263"/>
              <a:gd name="connsiteY929" fmla="*/ 74613 h 285750"/>
              <a:gd name="connsiteX930" fmla="*/ 587375 w 957263"/>
              <a:gd name="connsiteY930" fmla="*/ 74613 h 285750"/>
              <a:gd name="connsiteX931" fmla="*/ 581758 w 957263"/>
              <a:gd name="connsiteY931" fmla="*/ 69850 h 285750"/>
              <a:gd name="connsiteX932" fmla="*/ 586704 w 957263"/>
              <a:gd name="connsiteY932" fmla="*/ 72118 h 285750"/>
              <a:gd name="connsiteX933" fmla="*/ 588902 w 957263"/>
              <a:gd name="connsiteY933" fmla="*/ 72118 h 285750"/>
              <a:gd name="connsiteX934" fmla="*/ 590551 w 957263"/>
              <a:gd name="connsiteY934" fmla="*/ 72571 h 285750"/>
              <a:gd name="connsiteX935" fmla="*/ 585055 w 957263"/>
              <a:gd name="connsiteY935" fmla="*/ 73025 h 285750"/>
              <a:gd name="connsiteX936" fmla="*/ 579560 w 957263"/>
              <a:gd name="connsiteY936" fmla="*/ 72571 h 285750"/>
              <a:gd name="connsiteX937" fmla="*/ 582308 w 957263"/>
              <a:gd name="connsiteY937" fmla="*/ 72571 h 285750"/>
              <a:gd name="connsiteX938" fmla="*/ 586704 w 957263"/>
              <a:gd name="connsiteY938" fmla="*/ 72571 h 285750"/>
              <a:gd name="connsiteX939" fmla="*/ 585605 w 957263"/>
              <a:gd name="connsiteY939" fmla="*/ 72118 h 285750"/>
              <a:gd name="connsiteX940" fmla="*/ 583407 w 957263"/>
              <a:gd name="connsiteY940" fmla="*/ 70757 h 285750"/>
              <a:gd name="connsiteX941" fmla="*/ 581758 w 957263"/>
              <a:gd name="connsiteY941" fmla="*/ 71211 h 285750"/>
              <a:gd name="connsiteX942" fmla="*/ 576263 w 957263"/>
              <a:gd name="connsiteY942" fmla="*/ 71211 h 285750"/>
              <a:gd name="connsiteX943" fmla="*/ 568854 w 957263"/>
              <a:gd name="connsiteY943" fmla="*/ 69594 h 285750"/>
              <a:gd name="connsiteX944" fmla="*/ 569912 w 957263"/>
              <a:gd name="connsiteY944" fmla="*/ 70120 h 285750"/>
              <a:gd name="connsiteX945" fmla="*/ 569912 w 957263"/>
              <a:gd name="connsiteY945" fmla="*/ 70226 h 285750"/>
              <a:gd name="connsiteX946" fmla="*/ 79772 w 957263"/>
              <a:gd name="connsiteY946" fmla="*/ 63500 h 285750"/>
              <a:gd name="connsiteX947" fmla="*/ 80963 w 957263"/>
              <a:gd name="connsiteY947" fmla="*/ 63500 h 285750"/>
              <a:gd name="connsiteX948" fmla="*/ 80566 w 957263"/>
              <a:gd name="connsiteY948" fmla="*/ 64029 h 285750"/>
              <a:gd name="connsiteX949" fmla="*/ 80963 w 957263"/>
              <a:gd name="connsiteY949" fmla="*/ 65088 h 285750"/>
              <a:gd name="connsiteX950" fmla="*/ 80566 w 957263"/>
              <a:gd name="connsiteY950" fmla="*/ 65088 h 285750"/>
              <a:gd name="connsiteX951" fmla="*/ 79375 w 957263"/>
              <a:gd name="connsiteY951" fmla="*/ 64029 h 285750"/>
              <a:gd name="connsiteX952" fmla="*/ 389127 w 957263"/>
              <a:gd name="connsiteY952" fmla="*/ 60042 h 285750"/>
              <a:gd name="connsiteX953" fmla="*/ 388408 w 957263"/>
              <a:gd name="connsiteY953" fmla="*/ 60638 h 285750"/>
              <a:gd name="connsiteX954" fmla="*/ 385233 w 957263"/>
              <a:gd name="connsiteY954" fmla="*/ 60638 h 285750"/>
              <a:gd name="connsiteX955" fmla="*/ 391583 w 957263"/>
              <a:gd name="connsiteY955" fmla="*/ 58004 h 285750"/>
              <a:gd name="connsiteX956" fmla="*/ 392112 w 957263"/>
              <a:gd name="connsiteY956" fmla="*/ 59058 h 285750"/>
              <a:gd name="connsiteX957" fmla="*/ 392112 w 957263"/>
              <a:gd name="connsiteY957" fmla="*/ 59585 h 285750"/>
              <a:gd name="connsiteX958" fmla="*/ 389127 w 957263"/>
              <a:gd name="connsiteY958" fmla="*/ 60042 h 285750"/>
              <a:gd name="connsiteX959" fmla="*/ 388620 w 957263"/>
              <a:gd name="connsiteY959" fmla="*/ 57150 h 285750"/>
              <a:gd name="connsiteX960" fmla="*/ 389890 w 957263"/>
              <a:gd name="connsiteY960" fmla="*/ 57150 h 285750"/>
              <a:gd name="connsiteX961" fmla="*/ 390525 w 957263"/>
              <a:gd name="connsiteY961" fmla="*/ 57150 h 285750"/>
              <a:gd name="connsiteX962" fmla="*/ 389890 w 957263"/>
              <a:gd name="connsiteY962" fmla="*/ 58738 h 285750"/>
              <a:gd name="connsiteX963" fmla="*/ 387350 w 957263"/>
              <a:gd name="connsiteY963" fmla="*/ 58738 h 285750"/>
              <a:gd name="connsiteX964" fmla="*/ 387985 w 957263"/>
              <a:gd name="connsiteY964" fmla="*/ 57679 h 285750"/>
              <a:gd name="connsiteX965" fmla="*/ 406400 w 957263"/>
              <a:gd name="connsiteY965" fmla="*/ 56622 h 285750"/>
              <a:gd name="connsiteX966" fmla="*/ 407987 w 957263"/>
              <a:gd name="connsiteY966" fmla="*/ 57151 h 285750"/>
              <a:gd name="connsiteX967" fmla="*/ 406929 w 957263"/>
              <a:gd name="connsiteY967" fmla="*/ 57151 h 285750"/>
              <a:gd name="connsiteX968" fmla="*/ 408516 w 957263"/>
              <a:gd name="connsiteY968" fmla="*/ 55563 h 285750"/>
              <a:gd name="connsiteX969" fmla="*/ 409575 w 957263"/>
              <a:gd name="connsiteY969" fmla="*/ 55563 h 285750"/>
              <a:gd name="connsiteX970" fmla="*/ 409575 w 957263"/>
              <a:gd name="connsiteY970" fmla="*/ 57151 h 285750"/>
              <a:gd name="connsiteX971" fmla="*/ 407987 w 957263"/>
              <a:gd name="connsiteY971" fmla="*/ 57151 h 285750"/>
              <a:gd name="connsiteX972" fmla="*/ 310621 w 957263"/>
              <a:gd name="connsiteY972" fmla="*/ 54317 h 285750"/>
              <a:gd name="connsiteX973" fmla="*/ 311679 w 957263"/>
              <a:gd name="connsiteY973" fmla="*/ 54317 h 285750"/>
              <a:gd name="connsiteX974" fmla="*/ 311891 w 957263"/>
              <a:gd name="connsiteY974" fmla="*/ 54527 h 285750"/>
              <a:gd name="connsiteX975" fmla="*/ 496888 w 957263"/>
              <a:gd name="connsiteY975" fmla="*/ 53975 h 285750"/>
              <a:gd name="connsiteX976" fmla="*/ 498793 w 957263"/>
              <a:gd name="connsiteY976" fmla="*/ 53975 h 285750"/>
              <a:gd name="connsiteX977" fmla="*/ 501651 w 957263"/>
              <a:gd name="connsiteY977" fmla="*/ 55563 h 285750"/>
              <a:gd name="connsiteX978" fmla="*/ 499746 w 957263"/>
              <a:gd name="connsiteY978" fmla="*/ 55563 h 285750"/>
              <a:gd name="connsiteX979" fmla="*/ 477838 w 957263"/>
              <a:gd name="connsiteY979" fmla="*/ 53975 h 285750"/>
              <a:gd name="connsiteX980" fmla="*/ 479198 w 957263"/>
              <a:gd name="connsiteY980" fmla="*/ 53975 h 285750"/>
              <a:gd name="connsiteX981" fmla="*/ 481013 w 957263"/>
              <a:gd name="connsiteY981" fmla="*/ 55034 h 285750"/>
              <a:gd name="connsiteX982" fmla="*/ 479198 w 957263"/>
              <a:gd name="connsiteY982" fmla="*/ 55563 h 285750"/>
              <a:gd name="connsiteX983" fmla="*/ 375138 w 957263"/>
              <a:gd name="connsiteY983" fmla="*/ 53975 h 285750"/>
              <a:gd name="connsiteX984" fmla="*/ 379413 w 957263"/>
              <a:gd name="connsiteY984" fmla="*/ 54372 h 285750"/>
              <a:gd name="connsiteX985" fmla="*/ 375749 w 957263"/>
              <a:gd name="connsiteY985" fmla="*/ 54372 h 285750"/>
              <a:gd name="connsiteX986" fmla="*/ 371475 w 957263"/>
              <a:gd name="connsiteY986" fmla="*/ 55563 h 285750"/>
              <a:gd name="connsiteX987" fmla="*/ 439420 w 957263"/>
              <a:gd name="connsiteY987" fmla="*/ 50800 h 285750"/>
              <a:gd name="connsiteX988" fmla="*/ 439738 w 957263"/>
              <a:gd name="connsiteY988" fmla="*/ 50800 h 285750"/>
              <a:gd name="connsiteX989" fmla="*/ 439103 w 957263"/>
              <a:gd name="connsiteY989" fmla="*/ 51859 h 285750"/>
              <a:gd name="connsiteX990" fmla="*/ 438150 w 957263"/>
              <a:gd name="connsiteY990" fmla="*/ 52388 h 285750"/>
              <a:gd name="connsiteX991" fmla="*/ 438467 w 957263"/>
              <a:gd name="connsiteY991" fmla="*/ 51859 h 285750"/>
              <a:gd name="connsiteX992" fmla="*/ 374650 w 957263"/>
              <a:gd name="connsiteY992" fmla="*/ 50800 h 285750"/>
              <a:gd name="connsiteX993" fmla="*/ 376238 w 957263"/>
              <a:gd name="connsiteY993" fmla="*/ 51197 h 285750"/>
              <a:gd name="connsiteX994" fmla="*/ 375708 w 957263"/>
              <a:gd name="connsiteY994" fmla="*/ 52388 h 285750"/>
              <a:gd name="connsiteX995" fmla="*/ 375708 w 957263"/>
              <a:gd name="connsiteY995" fmla="*/ 51991 h 285750"/>
              <a:gd name="connsiteX996" fmla="*/ 374650 w 957263"/>
              <a:gd name="connsiteY996" fmla="*/ 51991 h 285750"/>
              <a:gd name="connsiteX997" fmla="*/ 412907 w 957263"/>
              <a:gd name="connsiteY997" fmla="*/ 47666 h 285750"/>
              <a:gd name="connsiteX998" fmla="*/ 425450 w 957263"/>
              <a:gd name="connsiteY998" fmla="*/ 48101 h 285750"/>
              <a:gd name="connsiteX999" fmla="*/ 439738 w 957263"/>
              <a:gd name="connsiteY999" fmla="*/ 48101 h 285750"/>
              <a:gd name="connsiteX1000" fmla="*/ 436990 w 957263"/>
              <a:gd name="connsiteY1000" fmla="*/ 49054 h 285750"/>
              <a:gd name="connsiteX1001" fmla="*/ 435342 w 957263"/>
              <a:gd name="connsiteY1001" fmla="*/ 49054 h 285750"/>
              <a:gd name="connsiteX1002" fmla="*/ 436441 w 957263"/>
              <a:gd name="connsiteY1002" fmla="*/ 49530 h 285750"/>
              <a:gd name="connsiteX1003" fmla="*/ 438089 w 957263"/>
              <a:gd name="connsiteY1003" fmla="*/ 49530 h 285750"/>
              <a:gd name="connsiteX1004" fmla="*/ 438089 w 957263"/>
              <a:gd name="connsiteY1004" fmla="*/ 50483 h 285750"/>
              <a:gd name="connsiteX1005" fmla="*/ 435342 w 957263"/>
              <a:gd name="connsiteY1005" fmla="*/ 50959 h 285750"/>
              <a:gd name="connsiteX1006" fmla="*/ 432594 w 957263"/>
              <a:gd name="connsiteY1006" fmla="*/ 50483 h 285750"/>
              <a:gd name="connsiteX1007" fmla="*/ 433693 w 957263"/>
              <a:gd name="connsiteY1007" fmla="*/ 51912 h 285750"/>
              <a:gd name="connsiteX1008" fmla="*/ 436441 w 957263"/>
              <a:gd name="connsiteY1008" fmla="*/ 51912 h 285750"/>
              <a:gd name="connsiteX1009" fmla="*/ 431495 w 957263"/>
              <a:gd name="connsiteY1009" fmla="*/ 52388 h 285750"/>
              <a:gd name="connsiteX1010" fmla="*/ 431067 w 957263"/>
              <a:gd name="connsiteY1010" fmla="*/ 52265 h 285750"/>
              <a:gd name="connsiteX1011" fmla="*/ 431006 w 957263"/>
              <a:gd name="connsiteY1011" fmla="*/ 52388 h 285750"/>
              <a:gd name="connsiteX1012" fmla="*/ 430098 w 957263"/>
              <a:gd name="connsiteY1012" fmla="*/ 51985 h 285750"/>
              <a:gd name="connsiteX1013" fmla="*/ 426549 w 957263"/>
              <a:gd name="connsiteY1013" fmla="*/ 50959 h 285750"/>
              <a:gd name="connsiteX1014" fmla="*/ 426549 w 957263"/>
              <a:gd name="connsiteY1014" fmla="*/ 51912 h 285750"/>
              <a:gd name="connsiteX1015" fmla="*/ 425450 w 957263"/>
              <a:gd name="connsiteY1015" fmla="*/ 51912 h 285750"/>
              <a:gd name="connsiteX1016" fmla="*/ 425450 w 957263"/>
              <a:gd name="connsiteY1016" fmla="*/ 50959 h 285750"/>
              <a:gd name="connsiteX1017" fmla="*/ 424351 w 957263"/>
              <a:gd name="connsiteY1017" fmla="*/ 50483 h 285750"/>
              <a:gd name="connsiteX1018" fmla="*/ 423802 w 957263"/>
              <a:gd name="connsiteY1018" fmla="*/ 51912 h 285750"/>
              <a:gd name="connsiteX1019" fmla="*/ 420505 w 957263"/>
              <a:gd name="connsiteY1019" fmla="*/ 50483 h 285750"/>
              <a:gd name="connsiteX1020" fmla="*/ 416658 w 957263"/>
              <a:gd name="connsiteY1020" fmla="*/ 50483 h 285750"/>
              <a:gd name="connsiteX1021" fmla="*/ 419955 w 957263"/>
              <a:gd name="connsiteY1021" fmla="*/ 49054 h 285750"/>
              <a:gd name="connsiteX1022" fmla="*/ 423802 w 957263"/>
              <a:gd name="connsiteY1022" fmla="*/ 49530 h 285750"/>
              <a:gd name="connsiteX1023" fmla="*/ 420505 w 957263"/>
              <a:gd name="connsiteY1023" fmla="*/ 48101 h 285750"/>
              <a:gd name="connsiteX1024" fmla="*/ 415559 w 957263"/>
              <a:gd name="connsiteY1024" fmla="*/ 48101 h 285750"/>
              <a:gd name="connsiteX1025" fmla="*/ 415009 w 957263"/>
              <a:gd name="connsiteY1025" fmla="*/ 49054 h 285750"/>
              <a:gd name="connsiteX1026" fmla="*/ 415009 w 957263"/>
              <a:gd name="connsiteY1026" fmla="*/ 50483 h 285750"/>
              <a:gd name="connsiteX1027" fmla="*/ 412811 w 957263"/>
              <a:gd name="connsiteY1027" fmla="*/ 49530 h 285750"/>
              <a:gd name="connsiteX1028" fmla="*/ 411163 w 957263"/>
              <a:gd name="connsiteY1028" fmla="*/ 50483 h 285750"/>
              <a:gd name="connsiteX1029" fmla="*/ 411163 w 957263"/>
              <a:gd name="connsiteY1029" fmla="*/ 49054 h 285750"/>
              <a:gd name="connsiteX1030" fmla="*/ 413361 w 957263"/>
              <a:gd name="connsiteY1030" fmla="*/ 49054 h 285750"/>
              <a:gd name="connsiteX1031" fmla="*/ 413361 w 957263"/>
              <a:gd name="connsiteY1031" fmla="*/ 48101 h 285750"/>
              <a:gd name="connsiteX1032" fmla="*/ 413910 w 957263"/>
              <a:gd name="connsiteY1032" fmla="*/ 48101 h 285750"/>
              <a:gd name="connsiteX1033" fmla="*/ 411712 w 957263"/>
              <a:gd name="connsiteY1033" fmla="*/ 47625 h 285750"/>
              <a:gd name="connsiteX1034" fmla="*/ 412811 w 957263"/>
              <a:gd name="connsiteY1034" fmla="*/ 47625 h 285750"/>
              <a:gd name="connsiteX1035" fmla="*/ 412907 w 957263"/>
              <a:gd name="connsiteY1035" fmla="*/ 47666 h 285750"/>
              <a:gd name="connsiteX1036" fmla="*/ 354013 w 957263"/>
              <a:gd name="connsiteY1036" fmla="*/ 44450 h 285750"/>
              <a:gd name="connsiteX1037" fmla="*/ 355918 w 957263"/>
              <a:gd name="connsiteY1037" fmla="*/ 44450 h 285750"/>
              <a:gd name="connsiteX1038" fmla="*/ 357188 w 957263"/>
              <a:gd name="connsiteY1038" fmla="*/ 44450 h 285750"/>
              <a:gd name="connsiteX1039" fmla="*/ 356553 w 957263"/>
              <a:gd name="connsiteY1039" fmla="*/ 46038 h 285750"/>
              <a:gd name="connsiteX1040" fmla="*/ 45244 w 957263"/>
              <a:gd name="connsiteY1040" fmla="*/ 42863 h 285750"/>
              <a:gd name="connsiteX1041" fmla="*/ 46673 w 957263"/>
              <a:gd name="connsiteY1041" fmla="*/ 42863 h 285750"/>
              <a:gd name="connsiteX1042" fmla="*/ 46197 w 957263"/>
              <a:gd name="connsiteY1042" fmla="*/ 44595 h 285750"/>
              <a:gd name="connsiteX1043" fmla="*/ 47626 w 957263"/>
              <a:gd name="connsiteY1043" fmla="*/ 46327 h 285750"/>
              <a:gd name="connsiteX1044" fmla="*/ 46197 w 957263"/>
              <a:gd name="connsiteY1044" fmla="*/ 47481 h 285750"/>
              <a:gd name="connsiteX1045" fmla="*/ 46197 w 957263"/>
              <a:gd name="connsiteY1045" fmla="*/ 49213 h 285750"/>
              <a:gd name="connsiteX1046" fmla="*/ 44768 w 957263"/>
              <a:gd name="connsiteY1046" fmla="*/ 48636 h 285750"/>
              <a:gd name="connsiteX1047" fmla="*/ 42863 w 957263"/>
              <a:gd name="connsiteY1047" fmla="*/ 46904 h 285750"/>
              <a:gd name="connsiteX1048" fmla="*/ 45244 w 957263"/>
              <a:gd name="connsiteY1048" fmla="*/ 47481 h 285750"/>
              <a:gd name="connsiteX1049" fmla="*/ 45244 w 957263"/>
              <a:gd name="connsiteY1049" fmla="*/ 43440 h 285750"/>
              <a:gd name="connsiteX1050" fmla="*/ 44768 w 957263"/>
              <a:gd name="connsiteY1050" fmla="*/ 44595 h 285750"/>
              <a:gd name="connsiteX1051" fmla="*/ 43815 w 957263"/>
              <a:gd name="connsiteY1051" fmla="*/ 44595 h 285750"/>
              <a:gd name="connsiteX1052" fmla="*/ 130226 w 957263"/>
              <a:gd name="connsiteY1052" fmla="*/ 39176 h 285750"/>
              <a:gd name="connsiteX1053" fmla="*/ 131762 w 957263"/>
              <a:gd name="connsiteY1053" fmla="*/ 40093 h 285750"/>
              <a:gd name="connsiteX1054" fmla="*/ 132088 w 957263"/>
              <a:gd name="connsiteY1054" fmla="*/ 39688 h 285750"/>
              <a:gd name="connsiteX1055" fmla="*/ 131762 w 957263"/>
              <a:gd name="connsiteY1055" fmla="*/ 39688 h 285750"/>
              <a:gd name="connsiteX1056" fmla="*/ 6263 w 957263"/>
              <a:gd name="connsiteY1056" fmla="*/ 38100 h 285750"/>
              <a:gd name="connsiteX1057" fmla="*/ 12004 w 957263"/>
              <a:gd name="connsiteY1057" fmla="*/ 39726 h 285750"/>
              <a:gd name="connsiteX1058" fmla="*/ 14613 w 957263"/>
              <a:gd name="connsiteY1058" fmla="*/ 40810 h 285750"/>
              <a:gd name="connsiteX1059" fmla="*/ 14613 w 957263"/>
              <a:gd name="connsiteY1059" fmla="*/ 41352 h 285750"/>
              <a:gd name="connsiteX1060" fmla="*/ 14092 w 957263"/>
              <a:gd name="connsiteY1060" fmla="*/ 41894 h 285750"/>
              <a:gd name="connsiteX1061" fmla="*/ 17745 w 957263"/>
              <a:gd name="connsiteY1061" fmla="*/ 45147 h 285750"/>
              <a:gd name="connsiteX1062" fmla="*/ 20876 w 957263"/>
              <a:gd name="connsiteY1062" fmla="*/ 48941 h 285750"/>
              <a:gd name="connsiteX1063" fmla="*/ 21398 w 957263"/>
              <a:gd name="connsiteY1063" fmla="*/ 48399 h 285750"/>
              <a:gd name="connsiteX1064" fmla="*/ 22964 w 957263"/>
              <a:gd name="connsiteY1064" fmla="*/ 48399 h 285750"/>
              <a:gd name="connsiteX1065" fmla="*/ 22964 w 957263"/>
              <a:gd name="connsiteY1065" fmla="*/ 50026 h 285750"/>
              <a:gd name="connsiteX1066" fmla="*/ 22964 w 957263"/>
              <a:gd name="connsiteY1066" fmla="*/ 50568 h 285750"/>
              <a:gd name="connsiteX1067" fmla="*/ 25052 w 957263"/>
              <a:gd name="connsiteY1067" fmla="*/ 48941 h 285750"/>
              <a:gd name="connsiteX1068" fmla="*/ 25052 w 957263"/>
              <a:gd name="connsiteY1068" fmla="*/ 51652 h 285750"/>
              <a:gd name="connsiteX1069" fmla="*/ 26618 w 957263"/>
              <a:gd name="connsiteY1069" fmla="*/ 51652 h 285750"/>
              <a:gd name="connsiteX1070" fmla="*/ 26618 w 957263"/>
              <a:gd name="connsiteY1070" fmla="*/ 50568 h 285750"/>
              <a:gd name="connsiteX1071" fmla="*/ 27661 w 957263"/>
              <a:gd name="connsiteY1071" fmla="*/ 51652 h 285750"/>
              <a:gd name="connsiteX1072" fmla="*/ 28183 w 957263"/>
              <a:gd name="connsiteY1072" fmla="*/ 53278 h 285750"/>
              <a:gd name="connsiteX1073" fmla="*/ 29227 w 957263"/>
              <a:gd name="connsiteY1073" fmla="*/ 52194 h 285750"/>
              <a:gd name="connsiteX1074" fmla="*/ 29749 w 957263"/>
              <a:gd name="connsiteY1074" fmla="*/ 52194 h 285750"/>
              <a:gd name="connsiteX1075" fmla="*/ 31837 w 957263"/>
              <a:gd name="connsiteY1075" fmla="*/ 53820 h 285750"/>
              <a:gd name="connsiteX1076" fmla="*/ 32881 w 957263"/>
              <a:gd name="connsiteY1076" fmla="*/ 55446 h 285750"/>
              <a:gd name="connsiteX1077" fmla="*/ 36012 w 957263"/>
              <a:gd name="connsiteY1077" fmla="*/ 55446 h 285750"/>
              <a:gd name="connsiteX1078" fmla="*/ 38100 w 957263"/>
              <a:gd name="connsiteY1078" fmla="*/ 59241 h 285750"/>
              <a:gd name="connsiteX1079" fmla="*/ 34446 w 957263"/>
              <a:gd name="connsiteY1079" fmla="*/ 60325 h 285750"/>
              <a:gd name="connsiteX1080" fmla="*/ 27661 w 957263"/>
              <a:gd name="connsiteY1080" fmla="*/ 57615 h 285750"/>
              <a:gd name="connsiteX1081" fmla="*/ 22964 w 957263"/>
              <a:gd name="connsiteY1081" fmla="*/ 57073 h 285750"/>
              <a:gd name="connsiteX1082" fmla="*/ 22442 w 957263"/>
              <a:gd name="connsiteY1082" fmla="*/ 53820 h 285750"/>
              <a:gd name="connsiteX1083" fmla="*/ 19311 w 957263"/>
              <a:gd name="connsiteY1083" fmla="*/ 54362 h 285750"/>
              <a:gd name="connsiteX1084" fmla="*/ 18789 w 957263"/>
              <a:gd name="connsiteY1084" fmla="*/ 53820 h 285750"/>
              <a:gd name="connsiteX1085" fmla="*/ 18789 w 957263"/>
              <a:gd name="connsiteY1085" fmla="*/ 52194 h 285750"/>
              <a:gd name="connsiteX1086" fmla="*/ 16179 w 957263"/>
              <a:gd name="connsiteY1086" fmla="*/ 52194 h 285750"/>
              <a:gd name="connsiteX1087" fmla="*/ 14613 w 957263"/>
              <a:gd name="connsiteY1087" fmla="*/ 51652 h 285750"/>
              <a:gd name="connsiteX1088" fmla="*/ 10438 w 957263"/>
              <a:gd name="connsiteY1088" fmla="*/ 55446 h 285750"/>
              <a:gd name="connsiteX1089" fmla="*/ 2609 w 957263"/>
              <a:gd name="connsiteY1089" fmla="*/ 58699 h 285750"/>
              <a:gd name="connsiteX1090" fmla="*/ 2087 w 957263"/>
              <a:gd name="connsiteY1090" fmla="*/ 57073 h 285750"/>
              <a:gd name="connsiteX1091" fmla="*/ 522 w 957263"/>
              <a:gd name="connsiteY1091" fmla="*/ 57073 h 285750"/>
              <a:gd name="connsiteX1092" fmla="*/ 2609 w 957263"/>
              <a:gd name="connsiteY1092" fmla="*/ 55446 h 285750"/>
              <a:gd name="connsiteX1093" fmla="*/ 5219 w 957263"/>
              <a:gd name="connsiteY1093" fmla="*/ 52194 h 285750"/>
              <a:gd name="connsiteX1094" fmla="*/ 4175 w 957263"/>
              <a:gd name="connsiteY1094" fmla="*/ 51652 h 285750"/>
              <a:gd name="connsiteX1095" fmla="*/ 4175 w 957263"/>
              <a:gd name="connsiteY1095" fmla="*/ 50026 h 285750"/>
              <a:gd name="connsiteX1096" fmla="*/ 5741 w 957263"/>
              <a:gd name="connsiteY1096" fmla="*/ 50026 h 285750"/>
              <a:gd name="connsiteX1097" fmla="*/ 5219 w 957263"/>
              <a:gd name="connsiteY1097" fmla="*/ 48399 h 285750"/>
              <a:gd name="connsiteX1098" fmla="*/ 3653 w 957263"/>
              <a:gd name="connsiteY1098" fmla="*/ 50026 h 285750"/>
              <a:gd name="connsiteX1099" fmla="*/ 522 w 957263"/>
              <a:gd name="connsiteY1099" fmla="*/ 50026 h 285750"/>
              <a:gd name="connsiteX1100" fmla="*/ 0 w 957263"/>
              <a:gd name="connsiteY1100" fmla="*/ 48941 h 285750"/>
              <a:gd name="connsiteX1101" fmla="*/ 0 w 957263"/>
              <a:gd name="connsiteY1101" fmla="*/ 47315 h 285750"/>
              <a:gd name="connsiteX1102" fmla="*/ 2087 w 957263"/>
              <a:gd name="connsiteY1102" fmla="*/ 48399 h 285750"/>
              <a:gd name="connsiteX1103" fmla="*/ 3653 w 957263"/>
              <a:gd name="connsiteY1103" fmla="*/ 46231 h 285750"/>
              <a:gd name="connsiteX1104" fmla="*/ 8872 w 957263"/>
              <a:gd name="connsiteY1104" fmla="*/ 45147 h 285750"/>
              <a:gd name="connsiteX1105" fmla="*/ 13048 w 957263"/>
              <a:gd name="connsiteY1105" fmla="*/ 42979 h 285750"/>
              <a:gd name="connsiteX1106" fmla="*/ 12004 w 957263"/>
              <a:gd name="connsiteY1106" fmla="*/ 40810 h 285750"/>
              <a:gd name="connsiteX1107" fmla="*/ 7829 w 957263"/>
              <a:gd name="connsiteY1107" fmla="*/ 41352 h 285750"/>
              <a:gd name="connsiteX1108" fmla="*/ 6263 w 957263"/>
              <a:gd name="connsiteY1108" fmla="*/ 41894 h 285750"/>
              <a:gd name="connsiteX1109" fmla="*/ 5741 w 957263"/>
              <a:gd name="connsiteY1109" fmla="*/ 41352 h 285750"/>
              <a:gd name="connsiteX1110" fmla="*/ 5219 w 957263"/>
              <a:gd name="connsiteY1110" fmla="*/ 40810 h 285750"/>
              <a:gd name="connsiteX1111" fmla="*/ 139171 w 957263"/>
              <a:gd name="connsiteY1111" fmla="*/ 29031 h 285750"/>
              <a:gd name="connsiteX1112" fmla="*/ 140229 w 957263"/>
              <a:gd name="connsiteY1112" fmla="*/ 30611 h 285750"/>
              <a:gd name="connsiteX1113" fmla="*/ 137583 w 957263"/>
              <a:gd name="connsiteY1113" fmla="*/ 30084 h 285750"/>
              <a:gd name="connsiteX1114" fmla="*/ 294746 w 957263"/>
              <a:gd name="connsiteY1114" fmla="*/ 28925 h 285750"/>
              <a:gd name="connsiteX1115" fmla="*/ 295275 w 957263"/>
              <a:gd name="connsiteY1115" fmla="*/ 29031 h 285750"/>
              <a:gd name="connsiteX1116" fmla="*/ 294746 w 957263"/>
              <a:gd name="connsiteY1116" fmla="*/ 29031 h 285750"/>
              <a:gd name="connsiteX1117" fmla="*/ 303741 w 957263"/>
              <a:gd name="connsiteY1117" fmla="*/ 25343 h 285750"/>
              <a:gd name="connsiteX1118" fmla="*/ 304800 w 957263"/>
              <a:gd name="connsiteY1118" fmla="*/ 25343 h 285750"/>
              <a:gd name="connsiteX1119" fmla="*/ 303106 w 957263"/>
              <a:gd name="connsiteY1119" fmla="*/ 25765 h 285750"/>
              <a:gd name="connsiteX1120" fmla="*/ 85725 w 957263"/>
              <a:gd name="connsiteY1120" fmla="*/ 14288 h 285750"/>
              <a:gd name="connsiteX1121" fmla="*/ 86360 w 957263"/>
              <a:gd name="connsiteY1121" fmla="*/ 14288 h 285750"/>
              <a:gd name="connsiteX1122" fmla="*/ 87313 w 957263"/>
              <a:gd name="connsiteY1122" fmla="*/ 15876 h 285750"/>
              <a:gd name="connsiteX1123" fmla="*/ 86360 w 957263"/>
              <a:gd name="connsiteY1123" fmla="*/ 15479 h 285750"/>
              <a:gd name="connsiteX1124" fmla="*/ 173566 w 957263"/>
              <a:gd name="connsiteY1124" fmla="*/ 12700 h 285750"/>
              <a:gd name="connsiteX1125" fmla="*/ 174096 w 957263"/>
              <a:gd name="connsiteY1125" fmla="*/ 14280 h 285750"/>
              <a:gd name="connsiteX1126" fmla="*/ 173566 w 957263"/>
              <a:gd name="connsiteY1126" fmla="*/ 15861 h 285750"/>
              <a:gd name="connsiteX1127" fmla="*/ 182033 w 957263"/>
              <a:gd name="connsiteY1127" fmla="*/ 19548 h 285750"/>
              <a:gd name="connsiteX1128" fmla="*/ 191558 w 957263"/>
              <a:gd name="connsiteY1128" fmla="*/ 20075 h 285750"/>
              <a:gd name="connsiteX1129" fmla="*/ 191029 w 957263"/>
              <a:gd name="connsiteY1129" fmla="*/ 18495 h 285750"/>
              <a:gd name="connsiteX1130" fmla="*/ 190500 w 957263"/>
              <a:gd name="connsiteY1130" fmla="*/ 17968 h 285750"/>
              <a:gd name="connsiteX1131" fmla="*/ 190500 w 957263"/>
              <a:gd name="connsiteY1131" fmla="*/ 15861 h 285750"/>
              <a:gd name="connsiteX1132" fmla="*/ 190500 w 957263"/>
              <a:gd name="connsiteY1132" fmla="*/ 13227 h 285750"/>
              <a:gd name="connsiteX1133" fmla="*/ 191029 w 957263"/>
              <a:gd name="connsiteY1133" fmla="*/ 14280 h 285750"/>
              <a:gd name="connsiteX1134" fmla="*/ 193146 w 957263"/>
              <a:gd name="connsiteY1134" fmla="*/ 14807 h 285750"/>
              <a:gd name="connsiteX1135" fmla="*/ 192616 w 957263"/>
              <a:gd name="connsiteY1135" fmla="*/ 15861 h 285750"/>
              <a:gd name="connsiteX1136" fmla="*/ 193146 w 957263"/>
              <a:gd name="connsiteY1136" fmla="*/ 16388 h 285750"/>
              <a:gd name="connsiteX1137" fmla="*/ 193146 w 957263"/>
              <a:gd name="connsiteY1137" fmla="*/ 16914 h 285750"/>
              <a:gd name="connsiteX1138" fmla="*/ 192616 w 957263"/>
              <a:gd name="connsiteY1138" fmla="*/ 16914 h 285750"/>
              <a:gd name="connsiteX1139" fmla="*/ 193146 w 957263"/>
              <a:gd name="connsiteY1139" fmla="*/ 17968 h 285750"/>
              <a:gd name="connsiteX1140" fmla="*/ 194733 w 957263"/>
              <a:gd name="connsiteY1140" fmla="*/ 17968 h 285750"/>
              <a:gd name="connsiteX1141" fmla="*/ 194733 w 957263"/>
              <a:gd name="connsiteY1141" fmla="*/ 16914 h 285750"/>
              <a:gd name="connsiteX1142" fmla="*/ 195791 w 957263"/>
              <a:gd name="connsiteY1142" fmla="*/ 16388 h 285750"/>
              <a:gd name="connsiteX1143" fmla="*/ 196321 w 957263"/>
              <a:gd name="connsiteY1143" fmla="*/ 16914 h 285750"/>
              <a:gd name="connsiteX1144" fmla="*/ 196321 w 957263"/>
              <a:gd name="connsiteY1144" fmla="*/ 18495 h 285750"/>
              <a:gd name="connsiteX1145" fmla="*/ 197908 w 957263"/>
              <a:gd name="connsiteY1145" fmla="*/ 18495 h 285750"/>
              <a:gd name="connsiteX1146" fmla="*/ 197908 w 957263"/>
              <a:gd name="connsiteY1146" fmla="*/ 19548 h 285750"/>
              <a:gd name="connsiteX1147" fmla="*/ 198437 w 957263"/>
              <a:gd name="connsiteY1147" fmla="*/ 18495 h 285750"/>
              <a:gd name="connsiteX1148" fmla="*/ 197908 w 957263"/>
              <a:gd name="connsiteY1148" fmla="*/ 17968 h 285750"/>
              <a:gd name="connsiteX1149" fmla="*/ 200025 w 957263"/>
              <a:gd name="connsiteY1149" fmla="*/ 18495 h 285750"/>
              <a:gd name="connsiteX1150" fmla="*/ 203729 w 957263"/>
              <a:gd name="connsiteY1150" fmla="*/ 16914 h 285750"/>
              <a:gd name="connsiteX1151" fmla="*/ 204787 w 957263"/>
              <a:gd name="connsiteY1151" fmla="*/ 18495 h 285750"/>
              <a:gd name="connsiteX1152" fmla="*/ 210608 w 957263"/>
              <a:gd name="connsiteY1152" fmla="*/ 20075 h 285750"/>
              <a:gd name="connsiteX1153" fmla="*/ 216429 w 957263"/>
              <a:gd name="connsiteY1153" fmla="*/ 21655 h 285750"/>
              <a:gd name="connsiteX1154" fmla="*/ 216429 w 957263"/>
              <a:gd name="connsiteY1154" fmla="*/ 21129 h 285750"/>
              <a:gd name="connsiteX1155" fmla="*/ 219075 w 957263"/>
              <a:gd name="connsiteY1155" fmla="*/ 21655 h 285750"/>
              <a:gd name="connsiteX1156" fmla="*/ 221721 w 957263"/>
              <a:gd name="connsiteY1156" fmla="*/ 24816 h 285750"/>
              <a:gd name="connsiteX1157" fmla="*/ 224366 w 957263"/>
              <a:gd name="connsiteY1157" fmla="*/ 24816 h 285750"/>
              <a:gd name="connsiteX1158" fmla="*/ 227012 w 957263"/>
              <a:gd name="connsiteY1158" fmla="*/ 23763 h 285750"/>
              <a:gd name="connsiteX1159" fmla="*/ 227012 w 957263"/>
              <a:gd name="connsiteY1159" fmla="*/ 23236 h 285750"/>
              <a:gd name="connsiteX1160" fmla="*/ 227541 w 957263"/>
              <a:gd name="connsiteY1160" fmla="*/ 24816 h 285750"/>
              <a:gd name="connsiteX1161" fmla="*/ 231246 w 957263"/>
              <a:gd name="connsiteY1161" fmla="*/ 24816 h 285750"/>
              <a:gd name="connsiteX1162" fmla="*/ 235479 w 957263"/>
              <a:gd name="connsiteY1162" fmla="*/ 23763 h 285750"/>
              <a:gd name="connsiteX1163" fmla="*/ 235479 w 957263"/>
              <a:gd name="connsiteY1163" fmla="*/ 25343 h 285750"/>
              <a:gd name="connsiteX1164" fmla="*/ 236008 w 957263"/>
              <a:gd name="connsiteY1164" fmla="*/ 26923 h 285750"/>
              <a:gd name="connsiteX1165" fmla="*/ 236537 w 957263"/>
              <a:gd name="connsiteY1165" fmla="*/ 26397 h 285750"/>
              <a:gd name="connsiteX1166" fmla="*/ 237596 w 957263"/>
              <a:gd name="connsiteY1166" fmla="*/ 26397 h 285750"/>
              <a:gd name="connsiteX1167" fmla="*/ 236537 w 957263"/>
              <a:gd name="connsiteY1167" fmla="*/ 25343 h 285750"/>
              <a:gd name="connsiteX1168" fmla="*/ 241300 w 957263"/>
              <a:gd name="connsiteY1168" fmla="*/ 25343 h 285750"/>
              <a:gd name="connsiteX1169" fmla="*/ 246062 w 957263"/>
              <a:gd name="connsiteY1169" fmla="*/ 23763 h 285750"/>
              <a:gd name="connsiteX1170" fmla="*/ 246591 w 957263"/>
              <a:gd name="connsiteY1170" fmla="*/ 23763 h 285750"/>
              <a:gd name="connsiteX1171" fmla="*/ 246591 w 957263"/>
              <a:gd name="connsiteY1171" fmla="*/ 25343 h 285750"/>
              <a:gd name="connsiteX1172" fmla="*/ 248179 w 957263"/>
              <a:gd name="connsiteY1172" fmla="*/ 24816 h 285750"/>
              <a:gd name="connsiteX1173" fmla="*/ 250296 w 957263"/>
              <a:gd name="connsiteY1173" fmla="*/ 23763 h 285750"/>
              <a:gd name="connsiteX1174" fmla="*/ 248708 w 957263"/>
              <a:gd name="connsiteY1174" fmla="*/ 24816 h 285750"/>
              <a:gd name="connsiteX1175" fmla="*/ 248179 w 957263"/>
              <a:gd name="connsiteY1175" fmla="*/ 26397 h 285750"/>
              <a:gd name="connsiteX1176" fmla="*/ 249766 w 957263"/>
              <a:gd name="connsiteY1176" fmla="*/ 26923 h 285750"/>
              <a:gd name="connsiteX1177" fmla="*/ 251883 w 957263"/>
              <a:gd name="connsiteY1177" fmla="*/ 27977 h 285750"/>
              <a:gd name="connsiteX1178" fmla="*/ 251883 w 957263"/>
              <a:gd name="connsiteY1178" fmla="*/ 26923 h 285750"/>
              <a:gd name="connsiteX1179" fmla="*/ 252941 w 957263"/>
              <a:gd name="connsiteY1179" fmla="*/ 26923 h 285750"/>
              <a:gd name="connsiteX1180" fmla="*/ 252941 w 957263"/>
              <a:gd name="connsiteY1180" fmla="*/ 25343 h 285750"/>
              <a:gd name="connsiteX1181" fmla="*/ 251883 w 957263"/>
              <a:gd name="connsiteY1181" fmla="*/ 23763 h 285750"/>
              <a:gd name="connsiteX1182" fmla="*/ 253471 w 957263"/>
              <a:gd name="connsiteY1182" fmla="*/ 25343 h 285750"/>
              <a:gd name="connsiteX1183" fmla="*/ 253471 w 957263"/>
              <a:gd name="connsiteY1183" fmla="*/ 26923 h 285750"/>
              <a:gd name="connsiteX1184" fmla="*/ 254529 w 957263"/>
              <a:gd name="connsiteY1184" fmla="*/ 26923 h 285750"/>
              <a:gd name="connsiteX1185" fmla="*/ 254529 w 957263"/>
              <a:gd name="connsiteY1185" fmla="*/ 27977 h 285750"/>
              <a:gd name="connsiteX1186" fmla="*/ 255587 w 957263"/>
              <a:gd name="connsiteY1186" fmla="*/ 26923 h 285750"/>
              <a:gd name="connsiteX1187" fmla="*/ 257175 w 957263"/>
              <a:gd name="connsiteY1187" fmla="*/ 26397 h 285750"/>
              <a:gd name="connsiteX1188" fmla="*/ 256646 w 957263"/>
              <a:gd name="connsiteY1188" fmla="*/ 25343 h 285750"/>
              <a:gd name="connsiteX1189" fmla="*/ 255587 w 957263"/>
              <a:gd name="connsiteY1189" fmla="*/ 26397 h 285750"/>
              <a:gd name="connsiteX1190" fmla="*/ 257175 w 957263"/>
              <a:gd name="connsiteY1190" fmla="*/ 24816 h 285750"/>
              <a:gd name="connsiteX1191" fmla="*/ 260350 w 957263"/>
              <a:gd name="connsiteY1191" fmla="*/ 24816 h 285750"/>
              <a:gd name="connsiteX1192" fmla="*/ 259821 w 957263"/>
              <a:gd name="connsiteY1192" fmla="*/ 25343 h 285750"/>
              <a:gd name="connsiteX1193" fmla="*/ 258233 w 957263"/>
              <a:gd name="connsiteY1193" fmla="*/ 26397 h 285750"/>
              <a:gd name="connsiteX1194" fmla="*/ 258762 w 957263"/>
              <a:gd name="connsiteY1194" fmla="*/ 26923 h 285750"/>
              <a:gd name="connsiteX1195" fmla="*/ 260350 w 957263"/>
              <a:gd name="connsiteY1195" fmla="*/ 26923 h 285750"/>
              <a:gd name="connsiteX1196" fmla="*/ 260350 w 957263"/>
              <a:gd name="connsiteY1196" fmla="*/ 27977 h 285750"/>
              <a:gd name="connsiteX1197" fmla="*/ 263525 w 957263"/>
              <a:gd name="connsiteY1197" fmla="*/ 27977 h 285750"/>
              <a:gd name="connsiteX1198" fmla="*/ 265641 w 957263"/>
              <a:gd name="connsiteY1198" fmla="*/ 26923 h 285750"/>
              <a:gd name="connsiteX1199" fmla="*/ 267229 w 957263"/>
              <a:gd name="connsiteY1199" fmla="*/ 28504 h 285750"/>
              <a:gd name="connsiteX1200" fmla="*/ 267758 w 957263"/>
              <a:gd name="connsiteY1200" fmla="*/ 27977 h 285750"/>
              <a:gd name="connsiteX1201" fmla="*/ 269346 w 957263"/>
              <a:gd name="connsiteY1201" fmla="*/ 28504 h 285750"/>
              <a:gd name="connsiteX1202" fmla="*/ 270404 w 957263"/>
              <a:gd name="connsiteY1202" fmla="*/ 27977 h 285750"/>
              <a:gd name="connsiteX1203" fmla="*/ 269346 w 957263"/>
              <a:gd name="connsiteY1203" fmla="*/ 26923 h 285750"/>
              <a:gd name="connsiteX1204" fmla="*/ 267758 w 957263"/>
              <a:gd name="connsiteY1204" fmla="*/ 26923 h 285750"/>
              <a:gd name="connsiteX1205" fmla="*/ 269346 w 957263"/>
              <a:gd name="connsiteY1205" fmla="*/ 26397 h 285750"/>
              <a:gd name="connsiteX1206" fmla="*/ 270933 w 957263"/>
              <a:gd name="connsiteY1206" fmla="*/ 26923 h 285750"/>
              <a:gd name="connsiteX1207" fmla="*/ 271991 w 957263"/>
              <a:gd name="connsiteY1207" fmla="*/ 26923 h 285750"/>
              <a:gd name="connsiteX1208" fmla="*/ 274108 w 957263"/>
              <a:gd name="connsiteY1208" fmla="*/ 26397 h 285750"/>
              <a:gd name="connsiteX1209" fmla="*/ 273579 w 957263"/>
              <a:gd name="connsiteY1209" fmla="*/ 26397 h 285750"/>
              <a:gd name="connsiteX1210" fmla="*/ 281516 w 957263"/>
              <a:gd name="connsiteY1210" fmla="*/ 25343 h 285750"/>
              <a:gd name="connsiteX1211" fmla="*/ 289983 w 957263"/>
              <a:gd name="connsiteY1211" fmla="*/ 26397 h 285750"/>
              <a:gd name="connsiteX1212" fmla="*/ 291571 w 957263"/>
              <a:gd name="connsiteY1212" fmla="*/ 25343 h 285750"/>
              <a:gd name="connsiteX1213" fmla="*/ 292629 w 957263"/>
              <a:gd name="connsiteY1213" fmla="*/ 25343 h 285750"/>
              <a:gd name="connsiteX1214" fmla="*/ 293158 w 957263"/>
              <a:gd name="connsiteY1214" fmla="*/ 25343 h 285750"/>
              <a:gd name="connsiteX1215" fmla="*/ 293158 w 957263"/>
              <a:gd name="connsiteY1215" fmla="*/ 26923 h 285750"/>
              <a:gd name="connsiteX1216" fmla="*/ 293687 w 957263"/>
              <a:gd name="connsiteY1216" fmla="*/ 26923 h 285750"/>
              <a:gd name="connsiteX1217" fmla="*/ 294746 w 957263"/>
              <a:gd name="connsiteY1217" fmla="*/ 26923 h 285750"/>
              <a:gd name="connsiteX1218" fmla="*/ 295275 w 957263"/>
              <a:gd name="connsiteY1218" fmla="*/ 26397 h 285750"/>
              <a:gd name="connsiteX1219" fmla="*/ 295275 w 957263"/>
              <a:gd name="connsiteY1219" fmla="*/ 25343 h 285750"/>
              <a:gd name="connsiteX1220" fmla="*/ 296333 w 957263"/>
              <a:gd name="connsiteY1220" fmla="*/ 25343 h 285750"/>
              <a:gd name="connsiteX1221" fmla="*/ 296333 w 957263"/>
              <a:gd name="connsiteY1221" fmla="*/ 26923 h 285750"/>
              <a:gd name="connsiteX1222" fmla="*/ 296862 w 957263"/>
              <a:gd name="connsiteY1222" fmla="*/ 27977 h 285750"/>
              <a:gd name="connsiteX1223" fmla="*/ 299508 w 957263"/>
              <a:gd name="connsiteY1223" fmla="*/ 27977 h 285750"/>
              <a:gd name="connsiteX1224" fmla="*/ 298450 w 957263"/>
              <a:gd name="connsiteY1224" fmla="*/ 26923 h 285750"/>
              <a:gd name="connsiteX1225" fmla="*/ 297921 w 957263"/>
              <a:gd name="connsiteY1225" fmla="*/ 26397 h 285750"/>
              <a:gd name="connsiteX1226" fmla="*/ 300566 w 957263"/>
              <a:gd name="connsiteY1226" fmla="*/ 26397 h 285750"/>
              <a:gd name="connsiteX1227" fmla="*/ 303106 w 957263"/>
              <a:gd name="connsiteY1227" fmla="*/ 25765 h 285750"/>
              <a:gd name="connsiteX1228" fmla="*/ 302154 w 957263"/>
              <a:gd name="connsiteY1228" fmla="*/ 26397 h 285750"/>
              <a:gd name="connsiteX1229" fmla="*/ 304800 w 957263"/>
              <a:gd name="connsiteY1229" fmla="*/ 28504 h 285750"/>
              <a:gd name="connsiteX1230" fmla="*/ 306916 w 957263"/>
              <a:gd name="connsiteY1230" fmla="*/ 30084 h 285750"/>
              <a:gd name="connsiteX1231" fmla="*/ 304800 w 957263"/>
              <a:gd name="connsiteY1231" fmla="*/ 29031 h 285750"/>
              <a:gd name="connsiteX1232" fmla="*/ 302154 w 957263"/>
              <a:gd name="connsiteY1232" fmla="*/ 27977 h 285750"/>
              <a:gd name="connsiteX1233" fmla="*/ 300037 w 957263"/>
              <a:gd name="connsiteY1233" fmla="*/ 29031 h 285750"/>
              <a:gd name="connsiteX1234" fmla="*/ 295275 w 957263"/>
              <a:gd name="connsiteY1234" fmla="*/ 27977 h 285750"/>
              <a:gd name="connsiteX1235" fmla="*/ 294746 w 957263"/>
              <a:gd name="connsiteY1235" fmla="*/ 27977 h 285750"/>
              <a:gd name="connsiteX1236" fmla="*/ 294746 w 957263"/>
              <a:gd name="connsiteY1236" fmla="*/ 28504 h 285750"/>
              <a:gd name="connsiteX1237" fmla="*/ 294746 w 957263"/>
              <a:gd name="connsiteY1237" fmla="*/ 28925 h 285750"/>
              <a:gd name="connsiteX1238" fmla="*/ 292629 w 957263"/>
              <a:gd name="connsiteY1238" fmla="*/ 28504 h 285750"/>
              <a:gd name="connsiteX1239" fmla="*/ 289454 w 957263"/>
              <a:gd name="connsiteY1239" fmla="*/ 29031 h 285750"/>
              <a:gd name="connsiteX1240" fmla="*/ 291041 w 957263"/>
              <a:gd name="connsiteY1240" fmla="*/ 29031 h 285750"/>
              <a:gd name="connsiteX1241" fmla="*/ 291571 w 957263"/>
              <a:gd name="connsiteY1241" fmla="*/ 30611 h 285750"/>
              <a:gd name="connsiteX1242" fmla="*/ 293158 w 957263"/>
              <a:gd name="connsiteY1242" fmla="*/ 30084 h 285750"/>
              <a:gd name="connsiteX1243" fmla="*/ 293687 w 957263"/>
              <a:gd name="connsiteY1243" fmla="*/ 30611 h 285750"/>
              <a:gd name="connsiteX1244" fmla="*/ 285750 w 957263"/>
              <a:gd name="connsiteY1244" fmla="*/ 31665 h 285750"/>
              <a:gd name="connsiteX1245" fmla="*/ 278871 w 957263"/>
              <a:gd name="connsiteY1245" fmla="*/ 31665 h 285750"/>
              <a:gd name="connsiteX1246" fmla="*/ 281516 w 957263"/>
              <a:gd name="connsiteY1246" fmla="*/ 32191 h 285750"/>
              <a:gd name="connsiteX1247" fmla="*/ 284162 w 957263"/>
              <a:gd name="connsiteY1247" fmla="*/ 33772 h 285750"/>
              <a:gd name="connsiteX1248" fmla="*/ 283104 w 957263"/>
              <a:gd name="connsiteY1248" fmla="*/ 33772 h 285750"/>
              <a:gd name="connsiteX1249" fmla="*/ 282575 w 957263"/>
              <a:gd name="connsiteY1249" fmla="*/ 34825 h 285750"/>
              <a:gd name="connsiteX1250" fmla="*/ 284162 w 957263"/>
              <a:gd name="connsiteY1250" fmla="*/ 35352 h 285750"/>
              <a:gd name="connsiteX1251" fmla="*/ 286279 w 957263"/>
              <a:gd name="connsiteY1251" fmla="*/ 35879 h 285750"/>
              <a:gd name="connsiteX1252" fmla="*/ 286279 w 957263"/>
              <a:gd name="connsiteY1252" fmla="*/ 35352 h 285750"/>
              <a:gd name="connsiteX1253" fmla="*/ 285750 w 957263"/>
              <a:gd name="connsiteY1253" fmla="*/ 34825 h 285750"/>
              <a:gd name="connsiteX1254" fmla="*/ 286808 w 957263"/>
              <a:gd name="connsiteY1254" fmla="*/ 35352 h 285750"/>
              <a:gd name="connsiteX1255" fmla="*/ 286808 w 957263"/>
              <a:gd name="connsiteY1255" fmla="*/ 33772 h 285750"/>
              <a:gd name="connsiteX1256" fmla="*/ 292629 w 957263"/>
              <a:gd name="connsiteY1256" fmla="*/ 35879 h 285750"/>
              <a:gd name="connsiteX1257" fmla="*/ 298450 w 957263"/>
              <a:gd name="connsiteY1257" fmla="*/ 35352 h 285750"/>
              <a:gd name="connsiteX1258" fmla="*/ 298450 w 957263"/>
              <a:gd name="connsiteY1258" fmla="*/ 35879 h 285750"/>
              <a:gd name="connsiteX1259" fmla="*/ 297921 w 957263"/>
              <a:gd name="connsiteY1259" fmla="*/ 37459 h 285750"/>
              <a:gd name="connsiteX1260" fmla="*/ 298793 w 957263"/>
              <a:gd name="connsiteY1260" fmla="*/ 37242 h 285750"/>
              <a:gd name="connsiteX1261" fmla="*/ 299085 w 957263"/>
              <a:gd name="connsiteY1261" fmla="*/ 36513 h 285750"/>
              <a:gd name="connsiteX1262" fmla="*/ 301301 w 957263"/>
              <a:gd name="connsiteY1262" fmla="*/ 36513 h 285750"/>
              <a:gd name="connsiteX1263" fmla="*/ 303212 w 957263"/>
              <a:gd name="connsiteY1263" fmla="*/ 35879 h 285750"/>
              <a:gd name="connsiteX1264" fmla="*/ 303741 w 957263"/>
              <a:gd name="connsiteY1264" fmla="*/ 36932 h 285750"/>
              <a:gd name="connsiteX1265" fmla="*/ 304800 w 957263"/>
              <a:gd name="connsiteY1265" fmla="*/ 36932 h 285750"/>
              <a:gd name="connsiteX1266" fmla="*/ 304800 w 957263"/>
              <a:gd name="connsiteY1266" fmla="*/ 35879 h 285750"/>
              <a:gd name="connsiteX1267" fmla="*/ 305858 w 957263"/>
              <a:gd name="connsiteY1267" fmla="*/ 37459 h 285750"/>
              <a:gd name="connsiteX1268" fmla="*/ 305858 w 957263"/>
              <a:gd name="connsiteY1268" fmla="*/ 38513 h 285750"/>
              <a:gd name="connsiteX1269" fmla="*/ 308504 w 957263"/>
              <a:gd name="connsiteY1269" fmla="*/ 37459 h 285750"/>
              <a:gd name="connsiteX1270" fmla="*/ 310621 w 957263"/>
              <a:gd name="connsiteY1270" fmla="*/ 36932 h 285750"/>
              <a:gd name="connsiteX1271" fmla="*/ 310091 w 957263"/>
              <a:gd name="connsiteY1271" fmla="*/ 37459 h 285750"/>
              <a:gd name="connsiteX1272" fmla="*/ 310091 w 957263"/>
              <a:gd name="connsiteY1272" fmla="*/ 38513 h 285750"/>
              <a:gd name="connsiteX1273" fmla="*/ 313796 w 957263"/>
              <a:gd name="connsiteY1273" fmla="*/ 36932 h 285750"/>
              <a:gd name="connsiteX1274" fmla="*/ 317500 w 957263"/>
              <a:gd name="connsiteY1274" fmla="*/ 36932 h 285750"/>
              <a:gd name="connsiteX1275" fmla="*/ 317500 w 957263"/>
              <a:gd name="connsiteY1275" fmla="*/ 37459 h 285750"/>
              <a:gd name="connsiteX1276" fmla="*/ 326496 w 957263"/>
              <a:gd name="connsiteY1276" fmla="*/ 38513 h 285750"/>
              <a:gd name="connsiteX1277" fmla="*/ 334962 w 957263"/>
              <a:gd name="connsiteY1277" fmla="*/ 38513 h 285750"/>
              <a:gd name="connsiteX1278" fmla="*/ 334433 w 957263"/>
              <a:gd name="connsiteY1278" fmla="*/ 39040 h 285750"/>
              <a:gd name="connsiteX1279" fmla="*/ 332846 w 957263"/>
              <a:gd name="connsiteY1279" fmla="*/ 39040 h 285750"/>
              <a:gd name="connsiteX1280" fmla="*/ 336021 w 957263"/>
              <a:gd name="connsiteY1280" fmla="*/ 40620 h 285750"/>
              <a:gd name="connsiteX1281" fmla="*/ 340254 w 957263"/>
              <a:gd name="connsiteY1281" fmla="*/ 40620 h 285750"/>
              <a:gd name="connsiteX1282" fmla="*/ 341312 w 957263"/>
              <a:gd name="connsiteY1282" fmla="*/ 41674 h 285750"/>
              <a:gd name="connsiteX1283" fmla="*/ 341841 w 957263"/>
              <a:gd name="connsiteY1283" fmla="*/ 41674 h 285750"/>
              <a:gd name="connsiteX1284" fmla="*/ 342900 w 957263"/>
              <a:gd name="connsiteY1284" fmla="*/ 40620 h 285750"/>
              <a:gd name="connsiteX1285" fmla="*/ 345016 w 957263"/>
              <a:gd name="connsiteY1285" fmla="*/ 40620 h 285750"/>
              <a:gd name="connsiteX1286" fmla="*/ 347133 w 957263"/>
              <a:gd name="connsiteY1286" fmla="*/ 42200 h 285750"/>
              <a:gd name="connsiteX1287" fmla="*/ 345016 w 957263"/>
              <a:gd name="connsiteY1287" fmla="*/ 41674 h 285750"/>
              <a:gd name="connsiteX1288" fmla="*/ 343429 w 957263"/>
              <a:gd name="connsiteY1288" fmla="*/ 42200 h 285750"/>
              <a:gd name="connsiteX1289" fmla="*/ 345546 w 957263"/>
              <a:gd name="connsiteY1289" fmla="*/ 43781 h 285750"/>
              <a:gd name="connsiteX1290" fmla="*/ 347133 w 957263"/>
              <a:gd name="connsiteY1290" fmla="*/ 45888 h 285750"/>
              <a:gd name="connsiteX1291" fmla="*/ 345016 w 957263"/>
              <a:gd name="connsiteY1291" fmla="*/ 44308 h 285750"/>
              <a:gd name="connsiteX1292" fmla="*/ 342900 w 957263"/>
              <a:gd name="connsiteY1292" fmla="*/ 44308 h 285750"/>
              <a:gd name="connsiteX1293" fmla="*/ 342900 w 957263"/>
              <a:gd name="connsiteY1293" fmla="*/ 43781 h 285750"/>
              <a:gd name="connsiteX1294" fmla="*/ 344487 w 957263"/>
              <a:gd name="connsiteY1294" fmla="*/ 43781 h 285750"/>
              <a:gd name="connsiteX1295" fmla="*/ 343429 w 957263"/>
              <a:gd name="connsiteY1295" fmla="*/ 42727 h 285750"/>
              <a:gd name="connsiteX1296" fmla="*/ 339725 w 957263"/>
              <a:gd name="connsiteY1296" fmla="*/ 44308 h 285750"/>
              <a:gd name="connsiteX1297" fmla="*/ 330729 w 957263"/>
              <a:gd name="connsiteY1297" fmla="*/ 41674 h 285750"/>
              <a:gd name="connsiteX1298" fmla="*/ 326496 w 957263"/>
              <a:gd name="connsiteY1298" fmla="*/ 44308 h 285750"/>
              <a:gd name="connsiteX1299" fmla="*/ 322262 w 957263"/>
              <a:gd name="connsiteY1299" fmla="*/ 42727 h 285750"/>
              <a:gd name="connsiteX1300" fmla="*/ 315912 w 957263"/>
              <a:gd name="connsiteY1300" fmla="*/ 42727 h 285750"/>
              <a:gd name="connsiteX1301" fmla="*/ 316971 w 957263"/>
              <a:gd name="connsiteY1301" fmla="*/ 42200 h 285750"/>
              <a:gd name="connsiteX1302" fmla="*/ 317500 w 957263"/>
              <a:gd name="connsiteY1302" fmla="*/ 41674 h 285750"/>
              <a:gd name="connsiteX1303" fmla="*/ 315912 w 957263"/>
              <a:gd name="connsiteY1303" fmla="*/ 42200 h 285750"/>
              <a:gd name="connsiteX1304" fmla="*/ 315383 w 957263"/>
              <a:gd name="connsiteY1304" fmla="*/ 42727 h 285750"/>
              <a:gd name="connsiteX1305" fmla="*/ 314325 w 957263"/>
              <a:gd name="connsiteY1305" fmla="*/ 42727 h 285750"/>
              <a:gd name="connsiteX1306" fmla="*/ 312208 w 957263"/>
              <a:gd name="connsiteY1306" fmla="*/ 42727 h 285750"/>
              <a:gd name="connsiteX1307" fmla="*/ 310621 w 957263"/>
              <a:gd name="connsiteY1307" fmla="*/ 41674 h 285750"/>
              <a:gd name="connsiteX1308" fmla="*/ 308504 w 957263"/>
              <a:gd name="connsiteY1308" fmla="*/ 40620 h 285750"/>
              <a:gd name="connsiteX1309" fmla="*/ 307446 w 957263"/>
              <a:gd name="connsiteY1309" fmla="*/ 41674 h 285750"/>
              <a:gd name="connsiteX1310" fmla="*/ 307446 w 957263"/>
              <a:gd name="connsiteY1310" fmla="*/ 42200 h 285750"/>
              <a:gd name="connsiteX1311" fmla="*/ 309033 w 957263"/>
              <a:gd name="connsiteY1311" fmla="*/ 42727 h 285750"/>
              <a:gd name="connsiteX1312" fmla="*/ 303212 w 957263"/>
              <a:gd name="connsiteY1312" fmla="*/ 42200 h 285750"/>
              <a:gd name="connsiteX1313" fmla="*/ 297921 w 957263"/>
              <a:gd name="connsiteY1313" fmla="*/ 40093 h 285750"/>
              <a:gd name="connsiteX1314" fmla="*/ 296333 w 957263"/>
              <a:gd name="connsiteY1314" fmla="*/ 40620 h 285750"/>
              <a:gd name="connsiteX1315" fmla="*/ 295275 w 957263"/>
              <a:gd name="connsiteY1315" fmla="*/ 41674 h 285750"/>
              <a:gd name="connsiteX1316" fmla="*/ 293687 w 957263"/>
              <a:gd name="connsiteY1316" fmla="*/ 40093 h 285750"/>
              <a:gd name="connsiteX1317" fmla="*/ 291571 w 957263"/>
              <a:gd name="connsiteY1317" fmla="*/ 40620 h 285750"/>
              <a:gd name="connsiteX1318" fmla="*/ 289454 w 957263"/>
              <a:gd name="connsiteY1318" fmla="*/ 42200 h 285750"/>
              <a:gd name="connsiteX1319" fmla="*/ 289454 w 957263"/>
              <a:gd name="connsiteY1319" fmla="*/ 41674 h 285750"/>
              <a:gd name="connsiteX1320" fmla="*/ 288396 w 957263"/>
              <a:gd name="connsiteY1320" fmla="*/ 40620 h 285750"/>
              <a:gd name="connsiteX1321" fmla="*/ 289454 w 957263"/>
              <a:gd name="connsiteY1321" fmla="*/ 40620 h 285750"/>
              <a:gd name="connsiteX1322" fmla="*/ 291041 w 957263"/>
              <a:gd name="connsiteY1322" fmla="*/ 40620 h 285750"/>
              <a:gd name="connsiteX1323" fmla="*/ 288396 w 957263"/>
              <a:gd name="connsiteY1323" fmla="*/ 39040 h 285750"/>
              <a:gd name="connsiteX1324" fmla="*/ 284691 w 957263"/>
              <a:gd name="connsiteY1324" fmla="*/ 40093 h 285750"/>
              <a:gd name="connsiteX1325" fmla="*/ 285750 w 957263"/>
              <a:gd name="connsiteY1325" fmla="*/ 40620 h 285750"/>
              <a:gd name="connsiteX1326" fmla="*/ 286808 w 957263"/>
              <a:gd name="connsiteY1326" fmla="*/ 41674 h 285750"/>
              <a:gd name="connsiteX1327" fmla="*/ 286279 w 957263"/>
              <a:gd name="connsiteY1327" fmla="*/ 42200 h 285750"/>
              <a:gd name="connsiteX1328" fmla="*/ 286279 w 957263"/>
              <a:gd name="connsiteY1328" fmla="*/ 43781 h 285750"/>
              <a:gd name="connsiteX1329" fmla="*/ 284162 w 957263"/>
              <a:gd name="connsiteY1329" fmla="*/ 43781 h 285750"/>
              <a:gd name="connsiteX1330" fmla="*/ 282575 w 957263"/>
              <a:gd name="connsiteY1330" fmla="*/ 44308 h 285750"/>
              <a:gd name="connsiteX1331" fmla="*/ 283104 w 957263"/>
              <a:gd name="connsiteY1331" fmla="*/ 45361 h 285750"/>
              <a:gd name="connsiteX1332" fmla="*/ 284162 w 957263"/>
              <a:gd name="connsiteY1332" fmla="*/ 45361 h 285750"/>
              <a:gd name="connsiteX1333" fmla="*/ 282575 w 957263"/>
              <a:gd name="connsiteY1333" fmla="*/ 45888 h 285750"/>
              <a:gd name="connsiteX1334" fmla="*/ 279400 w 957263"/>
              <a:gd name="connsiteY1334" fmla="*/ 45888 h 285750"/>
              <a:gd name="connsiteX1335" fmla="*/ 280458 w 957263"/>
              <a:gd name="connsiteY1335" fmla="*/ 46942 h 285750"/>
              <a:gd name="connsiteX1336" fmla="*/ 282575 w 957263"/>
              <a:gd name="connsiteY1336" fmla="*/ 45888 h 285750"/>
              <a:gd name="connsiteX1337" fmla="*/ 282575 w 957263"/>
              <a:gd name="connsiteY1337" fmla="*/ 46942 h 285750"/>
              <a:gd name="connsiteX1338" fmla="*/ 281516 w 957263"/>
              <a:gd name="connsiteY1338" fmla="*/ 47468 h 285750"/>
              <a:gd name="connsiteX1339" fmla="*/ 286808 w 957263"/>
              <a:gd name="connsiteY1339" fmla="*/ 49576 h 285750"/>
              <a:gd name="connsiteX1340" fmla="*/ 292629 w 957263"/>
              <a:gd name="connsiteY1340" fmla="*/ 51156 h 285750"/>
              <a:gd name="connsiteX1341" fmla="*/ 293687 w 957263"/>
              <a:gd name="connsiteY1341" fmla="*/ 50629 h 285750"/>
              <a:gd name="connsiteX1342" fmla="*/ 296862 w 957263"/>
              <a:gd name="connsiteY1342" fmla="*/ 52736 h 285750"/>
              <a:gd name="connsiteX1343" fmla="*/ 294746 w 957263"/>
              <a:gd name="connsiteY1343" fmla="*/ 52736 h 285750"/>
              <a:gd name="connsiteX1344" fmla="*/ 294746 w 957263"/>
              <a:gd name="connsiteY1344" fmla="*/ 54668 h 285750"/>
              <a:gd name="connsiteX1345" fmla="*/ 294393 w 957263"/>
              <a:gd name="connsiteY1345" fmla="*/ 54726 h 285750"/>
              <a:gd name="connsiteX1346" fmla="*/ 293158 w 957263"/>
              <a:gd name="connsiteY1346" fmla="*/ 54317 h 285750"/>
              <a:gd name="connsiteX1347" fmla="*/ 293158 w 957263"/>
              <a:gd name="connsiteY1347" fmla="*/ 54843 h 285750"/>
              <a:gd name="connsiteX1348" fmla="*/ 293687 w 957263"/>
              <a:gd name="connsiteY1348" fmla="*/ 54843 h 285750"/>
              <a:gd name="connsiteX1349" fmla="*/ 294393 w 957263"/>
              <a:gd name="connsiteY1349" fmla="*/ 54726 h 285750"/>
              <a:gd name="connsiteX1350" fmla="*/ 294746 w 957263"/>
              <a:gd name="connsiteY1350" fmla="*/ 54843 h 285750"/>
              <a:gd name="connsiteX1351" fmla="*/ 294746 w 957263"/>
              <a:gd name="connsiteY1351" fmla="*/ 54668 h 285750"/>
              <a:gd name="connsiteX1352" fmla="*/ 296862 w 957263"/>
              <a:gd name="connsiteY1352" fmla="*/ 54317 h 285750"/>
              <a:gd name="connsiteX1353" fmla="*/ 297921 w 957263"/>
              <a:gd name="connsiteY1353" fmla="*/ 54317 h 285750"/>
              <a:gd name="connsiteX1354" fmla="*/ 298450 w 957263"/>
              <a:gd name="connsiteY1354" fmla="*/ 53790 h 285750"/>
              <a:gd name="connsiteX1355" fmla="*/ 298450 w 957263"/>
              <a:gd name="connsiteY1355" fmla="*/ 52736 h 285750"/>
              <a:gd name="connsiteX1356" fmla="*/ 300037 w 957263"/>
              <a:gd name="connsiteY1356" fmla="*/ 53790 h 285750"/>
              <a:gd name="connsiteX1357" fmla="*/ 300566 w 957263"/>
              <a:gd name="connsiteY1357" fmla="*/ 54843 h 285750"/>
              <a:gd name="connsiteX1358" fmla="*/ 303741 w 957263"/>
              <a:gd name="connsiteY1358" fmla="*/ 54317 h 285750"/>
              <a:gd name="connsiteX1359" fmla="*/ 307446 w 957263"/>
              <a:gd name="connsiteY1359" fmla="*/ 54843 h 285750"/>
              <a:gd name="connsiteX1360" fmla="*/ 307446 w 957263"/>
              <a:gd name="connsiteY1360" fmla="*/ 54317 h 285750"/>
              <a:gd name="connsiteX1361" fmla="*/ 307446 w 957263"/>
              <a:gd name="connsiteY1361" fmla="*/ 53790 h 285750"/>
              <a:gd name="connsiteX1362" fmla="*/ 309033 w 957263"/>
              <a:gd name="connsiteY1362" fmla="*/ 54317 h 285750"/>
              <a:gd name="connsiteX1363" fmla="*/ 310091 w 957263"/>
              <a:gd name="connsiteY1363" fmla="*/ 55897 h 285750"/>
              <a:gd name="connsiteX1364" fmla="*/ 310621 w 957263"/>
              <a:gd name="connsiteY1364" fmla="*/ 54843 h 285750"/>
              <a:gd name="connsiteX1365" fmla="*/ 312208 w 957263"/>
              <a:gd name="connsiteY1365" fmla="*/ 54843 h 285750"/>
              <a:gd name="connsiteX1366" fmla="*/ 311891 w 957263"/>
              <a:gd name="connsiteY1366" fmla="*/ 54527 h 285750"/>
              <a:gd name="connsiteX1367" fmla="*/ 313796 w 957263"/>
              <a:gd name="connsiteY1367" fmla="*/ 54843 h 285750"/>
              <a:gd name="connsiteX1368" fmla="*/ 315912 w 957263"/>
              <a:gd name="connsiteY1368" fmla="*/ 54317 h 285750"/>
              <a:gd name="connsiteX1369" fmla="*/ 320675 w 957263"/>
              <a:gd name="connsiteY1369" fmla="*/ 55897 h 285750"/>
              <a:gd name="connsiteX1370" fmla="*/ 326496 w 957263"/>
              <a:gd name="connsiteY1370" fmla="*/ 54843 h 285750"/>
              <a:gd name="connsiteX1371" fmla="*/ 325966 w 957263"/>
              <a:gd name="connsiteY1371" fmla="*/ 55897 h 285750"/>
              <a:gd name="connsiteX1372" fmla="*/ 325966 w 957263"/>
              <a:gd name="connsiteY1372" fmla="*/ 56424 h 285750"/>
              <a:gd name="connsiteX1373" fmla="*/ 329671 w 957263"/>
              <a:gd name="connsiteY1373" fmla="*/ 55897 h 285750"/>
              <a:gd name="connsiteX1374" fmla="*/ 331258 w 957263"/>
              <a:gd name="connsiteY1374" fmla="*/ 58004 h 285750"/>
              <a:gd name="connsiteX1375" fmla="*/ 333375 w 957263"/>
              <a:gd name="connsiteY1375" fmla="*/ 57477 h 285750"/>
              <a:gd name="connsiteX1376" fmla="*/ 336021 w 957263"/>
              <a:gd name="connsiteY1376" fmla="*/ 56424 h 285750"/>
              <a:gd name="connsiteX1377" fmla="*/ 334962 w 957263"/>
              <a:gd name="connsiteY1377" fmla="*/ 56424 h 285750"/>
              <a:gd name="connsiteX1378" fmla="*/ 334433 w 957263"/>
              <a:gd name="connsiteY1378" fmla="*/ 54843 h 285750"/>
              <a:gd name="connsiteX1379" fmla="*/ 336021 w 957263"/>
              <a:gd name="connsiteY1379" fmla="*/ 55897 h 285750"/>
              <a:gd name="connsiteX1380" fmla="*/ 337608 w 957263"/>
              <a:gd name="connsiteY1380" fmla="*/ 54843 h 285750"/>
              <a:gd name="connsiteX1381" fmla="*/ 338137 w 957263"/>
              <a:gd name="connsiteY1381" fmla="*/ 55897 h 285750"/>
              <a:gd name="connsiteX1382" fmla="*/ 338137 w 957263"/>
              <a:gd name="connsiteY1382" fmla="*/ 57477 h 285750"/>
              <a:gd name="connsiteX1383" fmla="*/ 339725 w 957263"/>
              <a:gd name="connsiteY1383" fmla="*/ 57477 h 285750"/>
              <a:gd name="connsiteX1384" fmla="*/ 341841 w 957263"/>
              <a:gd name="connsiteY1384" fmla="*/ 56424 h 285750"/>
              <a:gd name="connsiteX1385" fmla="*/ 340254 w 957263"/>
              <a:gd name="connsiteY1385" fmla="*/ 55897 h 285750"/>
              <a:gd name="connsiteX1386" fmla="*/ 340254 w 957263"/>
              <a:gd name="connsiteY1386" fmla="*/ 54843 h 285750"/>
              <a:gd name="connsiteX1387" fmla="*/ 335461 w 957263"/>
              <a:gd name="connsiteY1387" fmla="*/ 53976 h 285750"/>
              <a:gd name="connsiteX1388" fmla="*/ 333904 w 957263"/>
              <a:gd name="connsiteY1388" fmla="*/ 53976 h 285750"/>
              <a:gd name="connsiteX1389" fmla="*/ 333904 w 957263"/>
              <a:gd name="connsiteY1389" fmla="*/ 53848 h 285750"/>
              <a:gd name="connsiteX1390" fmla="*/ 329671 w 957263"/>
              <a:gd name="connsiteY1390" fmla="*/ 54317 h 285750"/>
              <a:gd name="connsiteX1391" fmla="*/ 327554 w 957263"/>
              <a:gd name="connsiteY1391" fmla="*/ 52736 h 285750"/>
              <a:gd name="connsiteX1392" fmla="*/ 325966 w 957263"/>
              <a:gd name="connsiteY1392" fmla="*/ 54317 h 285750"/>
              <a:gd name="connsiteX1393" fmla="*/ 324379 w 957263"/>
              <a:gd name="connsiteY1393" fmla="*/ 52210 h 285750"/>
              <a:gd name="connsiteX1394" fmla="*/ 321204 w 957263"/>
              <a:gd name="connsiteY1394" fmla="*/ 52736 h 285750"/>
              <a:gd name="connsiteX1395" fmla="*/ 322262 w 957263"/>
              <a:gd name="connsiteY1395" fmla="*/ 49576 h 285750"/>
              <a:gd name="connsiteX1396" fmla="*/ 322262 w 957263"/>
              <a:gd name="connsiteY1396" fmla="*/ 45888 h 285750"/>
              <a:gd name="connsiteX1397" fmla="*/ 323850 w 957263"/>
              <a:gd name="connsiteY1397" fmla="*/ 45361 h 285750"/>
              <a:gd name="connsiteX1398" fmla="*/ 324379 w 957263"/>
              <a:gd name="connsiteY1398" fmla="*/ 44308 h 285750"/>
              <a:gd name="connsiteX1399" fmla="*/ 326496 w 957263"/>
              <a:gd name="connsiteY1399" fmla="*/ 45888 h 285750"/>
              <a:gd name="connsiteX1400" fmla="*/ 329671 w 957263"/>
              <a:gd name="connsiteY1400" fmla="*/ 45361 h 285750"/>
              <a:gd name="connsiteX1401" fmla="*/ 331258 w 957263"/>
              <a:gd name="connsiteY1401" fmla="*/ 47468 h 285750"/>
              <a:gd name="connsiteX1402" fmla="*/ 332846 w 957263"/>
              <a:gd name="connsiteY1402" fmla="*/ 45888 h 285750"/>
              <a:gd name="connsiteX1403" fmla="*/ 334433 w 957263"/>
              <a:gd name="connsiteY1403" fmla="*/ 47468 h 285750"/>
              <a:gd name="connsiteX1404" fmla="*/ 336021 w 957263"/>
              <a:gd name="connsiteY1404" fmla="*/ 49049 h 285750"/>
              <a:gd name="connsiteX1405" fmla="*/ 336550 w 957263"/>
              <a:gd name="connsiteY1405" fmla="*/ 47995 h 285750"/>
              <a:gd name="connsiteX1406" fmla="*/ 337608 w 957263"/>
              <a:gd name="connsiteY1406" fmla="*/ 47468 h 285750"/>
              <a:gd name="connsiteX1407" fmla="*/ 338666 w 957263"/>
              <a:gd name="connsiteY1407" fmla="*/ 49049 h 285750"/>
              <a:gd name="connsiteX1408" fmla="*/ 341312 w 957263"/>
              <a:gd name="connsiteY1408" fmla="*/ 49049 h 285750"/>
              <a:gd name="connsiteX1409" fmla="*/ 341312 w 957263"/>
              <a:gd name="connsiteY1409" fmla="*/ 47995 h 285750"/>
              <a:gd name="connsiteX1410" fmla="*/ 340254 w 957263"/>
              <a:gd name="connsiteY1410" fmla="*/ 47995 h 285750"/>
              <a:gd name="connsiteX1411" fmla="*/ 345546 w 957263"/>
              <a:gd name="connsiteY1411" fmla="*/ 47468 h 285750"/>
              <a:gd name="connsiteX1412" fmla="*/ 350308 w 957263"/>
              <a:gd name="connsiteY1412" fmla="*/ 49049 h 285750"/>
              <a:gd name="connsiteX1413" fmla="*/ 350308 w 957263"/>
              <a:gd name="connsiteY1413" fmla="*/ 47995 h 285750"/>
              <a:gd name="connsiteX1414" fmla="*/ 356658 w 957263"/>
              <a:gd name="connsiteY1414" fmla="*/ 50629 h 285750"/>
              <a:gd name="connsiteX1415" fmla="*/ 364066 w 957263"/>
              <a:gd name="connsiteY1415" fmla="*/ 50629 h 285750"/>
              <a:gd name="connsiteX1416" fmla="*/ 363537 w 957263"/>
              <a:gd name="connsiteY1416" fmla="*/ 51156 h 285750"/>
              <a:gd name="connsiteX1417" fmla="*/ 363537 w 957263"/>
              <a:gd name="connsiteY1417" fmla="*/ 52210 h 285750"/>
              <a:gd name="connsiteX1418" fmla="*/ 365654 w 957263"/>
              <a:gd name="connsiteY1418" fmla="*/ 51156 h 285750"/>
              <a:gd name="connsiteX1419" fmla="*/ 367771 w 957263"/>
              <a:gd name="connsiteY1419" fmla="*/ 52736 h 285750"/>
              <a:gd name="connsiteX1420" fmla="*/ 364066 w 957263"/>
              <a:gd name="connsiteY1420" fmla="*/ 53790 h 285750"/>
              <a:gd name="connsiteX1421" fmla="*/ 359304 w 957263"/>
              <a:gd name="connsiteY1421" fmla="*/ 53790 h 285750"/>
              <a:gd name="connsiteX1422" fmla="*/ 361950 w 957263"/>
              <a:gd name="connsiteY1422" fmla="*/ 54843 h 285750"/>
              <a:gd name="connsiteX1423" fmla="*/ 364596 w 957263"/>
              <a:gd name="connsiteY1423" fmla="*/ 56424 h 285750"/>
              <a:gd name="connsiteX1424" fmla="*/ 364596 w 957263"/>
              <a:gd name="connsiteY1424" fmla="*/ 54317 h 285750"/>
              <a:gd name="connsiteX1425" fmla="*/ 367241 w 957263"/>
              <a:gd name="connsiteY1425" fmla="*/ 56424 h 285750"/>
              <a:gd name="connsiteX1426" fmla="*/ 369358 w 957263"/>
              <a:gd name="connsiteY1426" fmla="*/ 55897 h 285750"/>
              <a:gd name="connsiteX1427" fmla="*/ 371475 w 957263"/>
              <a:gd name="connsiteY1427" fmla="*/ 54843 h 285750"/>
              <a:gd name="connsiteX1428" fmla="*/ 371475 w 957263"/>
              <a:gd name="connsiteY1428" fmla="*/ 55563 h 285750"/>
              <a:gd name="connsiteX1429" fmla="*/ 371475 w 957263"/>
              <a:gd name="connsiteY1429" fmla="*/ 56424 h 285750"/>
              <a:gd name="connsiteX1430" fmla="*/ 367771 w 957263"/>
              <a:gd name="connsiteY1430" fmla="*/ 56424 h 285750"/>
              <a:gd name="connsiteX1431" fmla="*/ 364596 w 957263"/>
              <a:gd name="connsiteY1431" fmla="*/ 59058 h 285750"/>
              <a:gd name="connsiteX1432" fmla="*/ 364066 w 957263"/>
              <a:gd name="connsiteY1432" fmla="*/ 58004 h 285750"/>
              <a:gd name="connsiteX1433" fmla="*/ 364596 w 957263"/>
              <a:gd name="connsiteY1433" fmla="*/ 57477 h 285750"/>
              <a:gd name="connsiteX1434" fmla="*/ 363537 w 957263"/>
              <a:gd name="connsiteY1434" fmla="*/ 58004 h 285750"/>
              <a:gd name="connsiteX1435" fmla="*/ 362479 w 957263"/>
              <a:gd name="connsiteY1435" fmla="*/ 59585 h 285750"/>
              <a:gd name="connsiteX1436" fmla="*/ 366183 w 957263"/>
              <a:gd name="connsiteY1436" fmla="*/ 59585 h 285750"/>
              <a:gd name="connsiteX1437" fmla="*/ 368829 w 957263"/>
              <a:gd name="connsiteY1437" fmla="*/ 59058 h 285750"/>
              <a:gd name="connsiteX1438" fmla="*/ 376237 w 957263"/>
              <a:gd name="connsiteY1438" fmla="*/ 60638 h 285750"/>
              <a:gd name="connsiteX1439" fmla="*/ 381529 w 957263"/>
              <a:gd name="connsiteY1439" fmla="*/ 59058 h 285750"/>
              <a:gd name="connsiteX1440" fmla="*/ 381529 w 957263"/>
              <a:gd name="connsiteY1440" fmla="*/ 59585 h 285750"/>
              <a:gd name="connsiteX1441" fmla="*/ 382587 w 957263"/>
              <a:gd name="connsiteY1441" fmla="*/ 60638 h 285750"/>
              <a:gd name="connsiteX1442" fmla="*/ 385233 w 957263"/>
              <a:gd name="connsiteY1442" fmla="*/ 60638 h 285750"/>
              <a:gd name="connsiteX1443" fmla="*/ 381000 w 957263"/>
              <a:gd name="connsiteY1443" fmla="*/ 61692 h 285750"/>
              <a:gd name="connsiteX1444" fmla="*/ 381529 w 957263"/>
              <a:gd name="connsiteY1444" fmla="*/ 62745 h 285750"/>
              <a:gd name="connsiteX1445" fmla="*/ 382587 w 957263"/>
              <a:gd name="connsiteY1445" fmla="*/ 63272 h 285750"/>
              <a:gd name="connsiteX1446" fmla="*/ 390525 w 957263"/>
              <a:gd name="connsiteY1446" fmla="*/ 63272 h 285750"/>
              <a:gd name="connsiteX1447" fmla="*/ 398462 w 957263"/>
              <a:gd name="connsiteY1447" fmla="*/ 63272 h 285750"/>
              <a:gd name="connsiteX1448" fmla="*/ 397404 w 957263"/>
              <a:gd name="connsiteY1448" fmla="*/ 64326 h 285750"/>
              <a:gd name="connsiteX1449" fmla="*/ 396875 w 957263"/>
              <a:gd name="connsiteY1449" fmla="*/ 64326 h 285750"/>
              <a:gd name="connsiteX1450" fmla="*/ 405871 w 957263"/>
              <a:gd name="connsiteY1450" fmla="*/ 64853 h 285750"/>
              <a:gd name="connsiteX1451" fmla="*/ 412750 w 957263"/>
              <a:gd name="connsiteY1451" fmla="*/ 63272 h 285750"/>
              <a:gd name="connsiteX1452" fmla="*/ 412221 w 957263"/>
              <a:gd name="connsiteY1452" fmla="*/ 64326 h 285750"/>
              <a:gd name="connsiteX1453" fmla="*/ 411162 w 957263"/>
              <a:gd name="connsiteY1453" fmla="*/ 64853 h 285750"/>
              <a:gd name="connsiteX1454" fmla="*/ 414866 w 957263"/>
              <a:gd name="connsiteY1454" fmla="*/ 65906 h 285750"/>
              <a:gd name="connsiteX1455" fmla="*/ 419100 w 957263"/>
              <a:gd name="connsiteY1455" fmla="*/ 65906 h 285750"/>
              <a:gd name="connsiteX1456" fmla="*/ 419629 w 957263"/>
              <a:gd name="connsiteY1456" fmla="*/ 65906 h 285750"/>
              <a:gd name="connsiteX1457" fmla="*/ 420401 w 957263"/>
              <a:gd name="connsiteY1457" fmla="*/ 66675 h 285750"/>
              <a:gd name="connsiteX1458" fmla="*/ 421831 w 957263"/>
              <a:gd name="connsiteY1458" fmla="*/ 66675 h 285750"/>
              <a:gd name="connsiteX1459" fmla="*/ 422804 w 957263"/>
              <a:gd name="connsiteY1459" fmla="*/ 66433 h 285750"/>
              <a:gd name="connsiteX1460" fmla="*/ 424391 w 957263"/>
              <a:gd name="connsiteY1460" fmla="*/ 66433 h 285750"/>
              <a:gd name="connsiteX1461" fmla="*/ 424391 w 957263"/>
              <a:gd name="connsiteY1461" fmla="*/ 66960 h 285750"/>
              <a:gd name="connsiteX1462" fmla="*/ 424921 w 957263"/>
              <a:gd name="connsiteY1462" fmla="*/ 66960 h 285750"/>
              <a:gd name="connsiteX1463" fmla="*/ 424921 w 957263"/>
              <a:gd name="connsiteY1463" fmla="*/ 69594 h 285750"/>
              <a:gd name="connsiteX1464" fmla="*/ 434975 w 957263"/>
              <a:gd name="connsiteY1464" fmla="*/ 68013 h 285750"/>
              <a:gd name="connsiteX1465" fmla="*/ 438150 w 957263"/>
              <a:gd name="connsiteY1465" fmla="*/ 66960 h 285750"/>
              <a:gd name="connsiteX1466" fmla="*/ 438679 w 957263"/>
              <a:gd name="connsiteY1466" fmla="*/ 68013 h 285750"/>
              <a:gd name="connsiteX1467" fmla="*/ 446616 w 957263"/>
              <a:gd name="connsiteY1467" fmla="*/ 68013 h 285750"/>
              <a:gd name="connsiteX1468" fmla="*/ 455612 w 957263"/>
              <a:gd name="connsiteY1468" fmla="*/ 68540 h 285750"/>
              <a:gd name="connsiteX1469" fmla="*/ 458787 w 957263"/>
              <a:gd name="connsiteY1469" fmla="*/ 70120 h 285750"/>
              <a:gd name="connsiteX1470" fmla="*/ 462491 w 957263"/>
              <a:gd name="connsiteY1470" fmla="*/ 68540 h 285750"/>
              <a:gd name="connsiteX1471" fmla="*/ 462491 w 957263"/>
              <a:gd name="connsiteY1471" fmla="*/ 69067 h 285750"/>
              <a:gd name="connsiteX1472" fmla="*/ 461433 w 957263"/>
              <a:gd name="connsiteY1472" fmla="*/ 70120 h 285750"/>
              <a:gd name="connsiteX1473" fmla="*/ 462491 w 957263"/>
              <a:gd name="connsiteY1473" fmla="*/ 69594 h 285750"/>
              <a:gd name="connsiteX1474" fmla="*/ 462491 w 957263"/>
              <a:gd name="connsiteY1474" fmla="*/ 69067 h 285750"/>
              <a:gd name="connsiteX1475" fmla="*/ 463021 w 957263"/>
              <a:gd name="connsiteY1475" fmla="*/ 68540 h 285750"/>
              <a:gd name="connsiteX1476" fmla="*/ 464608 w 957263"/>
              <a:gd name="connsiteY1476" fmla="*/ 68013 h 285750"/>
              <a:gd name="connsiteX1477" fmla="*/ 464608 w 957263"/>
              <a:gd name="connsiteY1477" fmla="*/ 68540 h 285750"/>
              <a:gd name="connsiteX1478" fmla="*/ 464079 w 957263"/>
              <a:gd name="connsiteY1478" fmla="*/ 69594 h 285750"/>
              <a:gd name="connsiteX1479" fmla="*/ 467783 w 957263"/>
              <a:gd name="connsiteY1479" fmla="*/ 70120 h 285750"/>
              <a:gd name="connsiteX1480" fmla="*/ 468840 w 957263"/>
              <a:gd name="connsiteY1480" fmla="*/ 70120 h 285750"/>
              <a:gd name="connsiteX1481" fmla="*/ 468948 w 957263"/>
              <a:gd name="connsiteY1481" fmla="*/ 69850 h 285750"/>
              <a:gd name="connsiteX1482" fmla="*/ 469191 w 957263"/>
              <a:gd name="connsiteY1482" fmla="*/ 70120 h 285750"/>
              <a:gd name="connsiteX1483" fmla="*/ 469900 w 957263"/>
              <a:gd name="connsiteY1483" fmla="*/ 70120 h 285750"/>
              <a:gd name="connsiteX1484" fmla="*/ 471487 w 957263"/>
              <a:gd name="connsiteY1484" fmla="*/ 69594 h 285750"/>
              <a:gd name="connsiteX1485" fmla="*/ 472016 w 957263"/>
              <a:gd name="connsiteY1485" fmla="*/ 69594 h 285750"/>
              <a:gd name="connsiteX1486" fmla="*/ 472016 w 957263"/>
              <a:gd name="connsiteY1486" fmla="*/ 68540 h 285750"/>
              <a:gd name="connsiteX1487" fmla="*/ 471487 w 957263"/>
              <a:gd name="connsiteY1487" fmla="*/ 68013 h 285750"/>
              <a:gd name="connsiteX1488" fmla="*/ 472016 w 957263"/>
              <a:gd name="connsiteY1488" fmla="*/ 68013 h 285750"/>
              <a:gd name="connsiteX1489" fmla="*/ 473604 w 957263"/>
              <a:gd name="connsiteY1489" fmla="*/ 68013 h 285750"/>
              <a:gd name="connsiteX1490" fmla="*/ 473075 w 957263"/>
              <a:gd name="connsiteY1490" fmla="*/ 68540 h 285750"/>
              <a:gd name="connsiteX1491" fmla="*/ 473075 w 957263"/>
              <a:gd name="connsiteY1491" fmla="*/ 69594 h 285750"/>
              <a:gd name="connsiteX1492" fmla="*/ 473604 w 957263"/>
              <a:gd name="connsiteY1492" fmla="*/ 70120 h 285750"/>
              <a:gd name="connsiteX1493" fmla="*/ 474662 w 957263"/>
              <a:gd name="connsiteY1493" fmla="*/ 69594 h 285750"/>
              <a:gd name="connsiteX1494" fmla="*/ 476250 w 957263"/>
              <a:gd name="connsiteY1494" fmla="*/ 68540 h 285750"/>
              <a:gd name="connsiteX1495" fmla="*/ 476250 w 957263"/>
              <a:gd name="connsiteY1495" fmla="*/ 70120 h 285750"/>
              <a:gd name="connsiteX1496" fmla="*/ 482071 w 957263"/>
              <a:gd name="connsiteY1496" fmla="*/ 70120 h 285750"/>
              <a:gd name="connsiteX1497" fmla="*/ 488950 w 957263"/>
              <a:gd name="connsiteY1497" fmla="*/ 69594 h 285750"/>
              <a:gd name="connsiteX1498" fmla="*/ 489337 w 957263"/>
              <a:gd name="connsiteY1498" fmla="*/ 69850 h 285750"/>
              <a:gd name="connsiteX1499" fmla="*/ 491191 w 957263"/>
              <a:gd name="connsiteY1499" fmla="*/ 69850 h 285750"/>
              <a:gd name="connsiteX1500" fmla="*/ 490070 w 957263"/>
              <a:gd name="connsiteY1500" fmla="*/ 68792 h 285750"/>
              <a:gd name="connsiteX1501" fmla="*/ 493432 w 957263"/>
              <a:gd name="connsiteY1501" fmla="*/ 68792 h 285750"/>
              <a:gd name="connsiteX1502" fmla="*/ 496794 w 957263"/>
              <a:gd name="connsiteY1502" fmla="*/ 68263 h 285750"/>
              <a:gd name="connsiteX1503" fmla="*/ 497354 w 957263"/>
              <a:gd name="connsiteY1503" fmla="*/ 68792 h 285750"/>
              <a:gd name="connsiteX1504" fmla="*/ 498475 w 957263"/>
              <a:gd name="connsiteY1504" fmla="*/ 68792 h 285750"/>
              <a:gd name="connsiteX1505" fmla="*/ 494553 w 957263"/>
              <a:gd name="connsiteY1505" fmla="*/ 69850 h 285750"/>
              <a:gd name="connsiteX1506" fmla="*/ 490124 w 957263"/>
              <a:gd name="connsiteY1506" fmla="*/ 70373 h 285750"/>
              <a:gd name="connsiteX1507" fmla="*/ 491729 w 957263"/>
              <a:gd name="connsiteY1507" fmla="*/ 71438 h 285750"/>
              <a:gd name="connsiteX1508" fmla="*/ 492125 w 957263"/>
              <a:gd name="connsiteY1508" fmla="*/ 71701 h 285750"/>
              <a:gd name="connsiteX1509" fmla="*/ 496887 w 957263"/>
              <a:gd name="connsiteY1509" fmla="*/ 71701 h 285750"/>
              <a:gd name="connsiteX1510" fmla="*/ 497416 w 957263"/>
              <a:gd name="connsiteY1510" fmla="*/ 72754 h 285750"/>
              <a:gd name="connsiteX1511" fmla="*/ 499533 w 957263"/>
              <a:gd name="connsiteY1511" fmla="*/ 73808 h 285750"/>
              <a:gd name="connsiteX1512" fmla="*/ 500591 w 957263"/>
              <a:gd name="connsiteY1512" fmla="*/ 73281 h 285750"/>
              <a:gd name="connsiteX1513" fmla="*/ 500591 w 957263"/>
              <a:gd name="connsiteY1513" fmla="*/ 72754 h 285750"/>
              <a:gd name="connsiteX1514" fmla="*/ 499533 w 957263"/>
              <a:gd name="connsiteY1514" fmla="*/ 71701 h 285750"/>
              <a:gd name="connsiteX1515" fmla="*/ 502179 w 957263"/>
              <a:gd name="connsiteY1515" fmla="*/ 72754 h 285750"/>
              <a:gd name="connsiteX1516" fmla="*/ 502708 w 957263"/>
              <a:gd name="connsiteY1516" fmla="*/ 73808 h 285750"/>
              <a:gd name="connsiteX1517" fmla="*/ 502179 w 957263"/>
              <a:gd name="connsiteY1517" fmla="*/ 73281 h 285750"/>
              <a:gd name="connsiteX1518" fmla="*/ 500591 w 957263"/>
              <a:gd name="connsiteY1518" fmla="*/ 73808 h 285750"/>
              <a:gd name="connsiteX1519" fmla="*/ 502179 w 957263"/>
              <a:gd name="connsiteY1519" fmla="*/ 74862 h 285750"/>
              <a:gd name="connsiteX1520" fmla="*/ 504296 w 957263"/>
              <a:gd name="connsiteY1520" fmla="*/ 73808 h 285750"/>
              <a:gd name="connsiteX1521" fmla="*/ 504296 w 957263"/>
              <a:gd name="connsiteY1521" fmla="*/ 73281 h 285750"/>
              <a:gd name="connsiteX1522" fmla="*/ 507471 w 957263"/>
              <a:gd name="connsiteY1522" fmla="*/ 73281 h 285750"/>
              <a:gd name="connsiteX1523" fmla="*/ 511704 w 957263"/>
              <a:gd name="connsiteY1523" fmla="*/ 74862 h 285750"/>
              <a:gd name="connsiteX1524" fmla="*/ 511704 w 957263"/>
              <a:gd name="connsiteY1524" fmla="*/ 73281 h 285750"/>
              <a:gd name="connsiteX1525" fmla="*/ 512762 w 957263"/>
              <a:gd name="connsiteY1525" fmla="*/ 71701 h 285750"/>
              <a:gd name="connsiteX1526" fmla="*/ 508000 w 957263"/>
              <a:gd name="connsiteY1526" fmla="*/ 72754 h 285750"/>
              <a:gd name="connsiteX1527" fmla="*/ 504296 w 957263"/>
              <a:gd name="connsiteY1527" fmla="*/ 70120 h 285750"/>
              <a:gd name="connsiteX1528" fmla="*/ 506412 w 957263"/>
              <a:gd name="connsiteY1528" fmla="*/ 70120 h 285750"/>
              <a:gd name="connsiteX1529" fmla="*/ 507471 w 957263"/>
              <a:gd name="connsiteY1529" fmla="*/ 68540 h 285750"/>
              <a:gd name="connsiteX1530" fmla="*/ 510116 w 957263"/>
              <a:gd name="connsiteY1530" fmla="*/ 68540 h 285750"/>
              <a:gd name="connsiteX1531" fmla="*/ 511704 w 957263"/>
              <a:gd name="connsiteY1531" fmla="*/ 69594 h 285750"/>
              <a:gd name="connsiteX1532" fmla="*/ 512762 w 957263"/>
              <a:gd name="connsiteY1532" fmla="*/ 69594 h 285750"/>
              <a:gd name="connsiteX1533" fmla="*/ 514350 w 957263"/>
              <a:gd name="connsiteY1533" fmla="*/ 68540 h 285750"/>
              <a:gd name="connsiteX1534" fmla="*/ 520171 w 957263"/>
              <a:gd name="connsiteY1534" fmla="*/ 68540 h 285750"/>
              <a:gd name="connsiteX1535" fmla="*/ 524933 w 957263"/>
              <a:gd name="connsiteY1535" fmla="*/ 70120 h 285750"/>
              <a:gd name="connsiteX1536" fmla="*/ 523875 w 957263"/>
              <a:gd name="connsiteY1536" fmla="*/ 70120 h 285750"/>
              <a:gd name="connsiteX1537" fmla="*/ 523346 w 957263"/>
              <a:gd name="connsiteY1537" fmla="*/ 70120 h 285750"/>
              <a:gd name="connsiteX1538" fmla="*/ 523875 w 957263"/>
              <a:gd name="connsiteY1538" fmla="*/ 71174 h 285750"/>
              <a:gd name="connsiteX1539" fmla="*/ 526521 w 957263"/>
              <a:gd name="connsiteY1539" fmla="*/ 70120 h 285750"/>
              <a:gd name="connsiteX1540" fmla="*/ 525462 w 957263"/>
              <a:gd name="connsiteY1540" fmla="*/ 69594 h 285750"/>
              <a:gd name="connsiteX1541" fmla="*/ 530754 w 957263"/>
              <a:gd name="connsiteY1541" fmla="*/ 68540 h 285750"/>
              <a:gd name="connsiteX1542" fmla="*/ 536046 w 957263"/>
              <a:gd name="connsiteY1542" fmla="*/ 70120 h 285750"/>
              <a:gd name="connsiteX1543" fmla="*/ 540808 w 957263"/>
              <a:gd name="connsiteY1543" fmla="*/ 70120 h 285750"/>
              <a:gd name="connsiteX1544" fmla="*/ 544512 w 957263"/>
              <a:gd name="connsiteY1544" fmla="*/ 68540 h 285750"/>
              <a:gd name="connsiteX1545" fmla="*/ 545571 w 957263"/>
              <a:gd name="connsiteY1545" fmla="*/ 70120 h 285750"/>
              <a:gd name="connsiteX1546" fmla="*/ 547158 w 957263"/>
              <a:gd name="connsiteY1546" fmla="*/ 71701 h 285750"/>
              <a:gd name="connsiteX1547" fmla="*/ 547687 w 957263"/>
              <a:gd name="connsiteY1547" fmla="*/ 70120 h 285750"/>
              <a:gd name="connsiteX1548" fmla="*/ 548746 w 957263"/>
              <a:gd name="connsiteY1548" fmla="*/ 71701 h 285750"/>
              <a:gd name="connsiteX1549" fmla="*/ 559329 w 957263"/>
              <a:gd name="connsiteY1549" fmla="*/ 71701 h 285750"/>
              <a:gd name="connsiteX1550" fmla="*/ 568325 w 957263"/>
              <a:gd name="connsiteY1550" fmla="*/ 70120 h 285750"/>
              <a:gd name="connsiteX1551" fmla="*/ 568854 w 957263"/>
              <a:gd name="connsiteY1551" fmla="*/ 71174 h 285750"/>
              <a:gd name="connsiteX1552" fmla="*/ 569912 w 957263"/>
              <a:gd name="connsiteY1552" fmla="*/ 71174 h 285750"/>
              <a:gd name="connsiteX1553" fmla="*/ 569912 w 957263"/>
              <a:gd name="connsiteY1553" fmla="*/ 70226 h 285750"/>
              <a:gd name="connsiteX1554" fmla="*/ 571500 w 957263"/>
              <a:gd name="connsiteY1554" fmla="*/ 71174 h 285750"/>
              <a:gd name="connsiteX1555" fmla="*/ 572029 w 957263"/>
              <a:gd name="connsiteY1555" fmla="*/ 71174 h 285750"/>
              <a:gd name="connsiteX1556" fmla="*/ 571500 w 957263"/>
              <a:gd name="connsiteY1556" fmla="*/ 71701 h 285750"/>
              <a:gd name="connsiteX1557" fmla="*/ 572029 w 957263"/>
              <a:gd name="connsiteY1557" fmla="*/ 72754 h 285750"/>
              <a:gd name="connsiteX1558" fmla="*/ 570441 w 957263"/>
              <a:gd name="connsiteY1558" fmla="*/ 71701 h 285750"/>
              <a:gd name="connsiteX1559" fmla="*/ 568854 w 957263"/>
              <a:gd name="connsiteY1559" fmla="*/ 71701 h 285750"/>
              <a:gd name="connsiteX1560" fmla="*/ 570441 w 957263"/>
              <a:gd name="connsiteY1560" fmla="*/ 72754 h 285750"/>
              <a:gd name="connsiteX1561" fmla="*/ 569912 w 957263"/>
              <a:gd name="connsiteY1561" fmla="*/ 72754 h 285750"/>
              <a:gd name="connsiteX1562" fmla="*/ 568325 w 957263"/>
              <a:gd name="connsiteY1562" fmla="*/ 72754 h 285750"/>
              <a:gd name="connsiteX1563" fmla="*/ 570441 w 957263"/>
              <a:gd name="connsiteY1563" fmla="*/ 73281 h 285750"/>
              <a:gd name="connsiteX1564" fmla="*/ 573302 w 957263"/>
              <a:gd name="connsiteY1564" fmla="*/ 73756 h 285750"/>
              <a:gd name="connsiteX1565" fmla="*/ 573485 w 957263"/>
              <a:gd name="connsiteY1565" fmla="*/ 73025 h 285750"/>
              <a:gd name="connsiteX1566" fmla="*/ 574279 w 957263"/>
              <a:gd name="connsiteY1566" fmla="*/ 73025 h 285750"/>
              <a:gd name="connsiteX1567" fmla="*/ 573485 w 957263"/>
              <a:gd name="connsiteY1567" fmla="*/ 72496 h 285750"/>
              <a:gd name="connsiteX1568" fmla="*/ 573088 w 957263"/>
              <a:gd name="connsiteY1568" fmla="*/ 72496 h 285750"/>
              <a:gd name="connsiteX1569" fmla="*/ 573485 w 957263"/>
              <a:gd name="connsiteY1569" fmla="*/ 71438 h 285750"/>
              <a:gd name="connsiteX1570" fmla="*/ 574279 w 957263"/>
              <a:gd name="connsiteY1570" fmla="*/ 71438 h 285750"/>
              <a:gd name="connsiteX1571" fmla="*/ 574279 w 957263"/>
              <a:gd name="connsiteY1571" fmla="*/ 72496 h 285750"/>
              <a:gd name="connsiteX1572" fmla="*/ 574676 w 957263"/>
              <a:gd name="connsiteY1572" fmla="*/ 73025 h 285750"/>
              <a:gd name="connsiteX1573" fmla="*/ 574279 w 957263"/>
              <a:gd name="connsiteY1573" fmla="*/ 73555 h 285750"/>
              <a:gd name="connsiteX1574" fmla="*/ 573088 w 957263"/>
              <a:gd name="connsiteY1574" fmla="*/ 74613 h 285750"/>
              <a:gd name="connsiteX1575" fmla="*/ 573295 w 957263"/>
              <a:gd name="connsiteY1575" fmla="*/ 73783 h 285750"/>
              <a:gd name="connsiteX1576" fmla="*/ 559858 w 957263"/>
              <a:gd name="connsiteY1576" fmla="*/ 72754 h 285750"/>
              <a:gd name="connsiteX1577" fmla="*/ 546100 w 957263"/>
              <a:gd name="connsiteY1577" fmla="*/ 73281 h 285750"/>
              <a:gd name="connsiteX1578" fmla="*/ 545571 w 957263"/>
              <a:gd name="connsiteY1578" fmla="*/ 72754 h 285750"/>
              <a:gd name="connsiteX1579" fmla="*/ 543983 w 957263"/>
              <a:gd name="connsiteY1579" fmla="*/ 71701 h 285750"/>
              <a:gd name="connsiteX1580" fmla="*/ 542925 w 957263"/>
              <a:gd name="connsiteY1580" fmla="*/ 72754 h 285750"/>
              <a:gd name="connsiteX1581" fmla="*/ 542396 w 957263"/>
              <a:gd name="connsiteY1581" fmla="*/ 72754 h 285750"/>
              <a:gd name="connsiteX1582" fmla="*/ 540808 w 957263"/>
              <a:gd name="connsiteY1582" fmla="*/ 72754 h 285750"/>
              <a:gd name="connsiteX1583" fmla="*/ 540279 w 957263"/>
              <a:gd name="connsiteY1583" fmla="*/ 71701 h 285750"/>
              <a:gd name="connsiteX1584" fmla="*/ 537633 w 957263"/>
              <a:gd name="connsiteY1584" fmla="*/ 72754 h 285750"/>
              <a:gd name="connsiteX1585" fmla="*/ 537104 w 957263"/>
              <a:gd name="connsiteY1585" fmla="*/ 73808 h 285750"/>
              <a:gd name="connsiteX1586" fmla="*/ 536046 w 957263"/>
              <a:gd name="connsiteY1586" fmla="*/ 73281 h 285750"/>
              <a:gd name="connsiteX1587" fmla="*/ 535516 w 957263"/>
              <a:gd name="connsiteY1587" fmla="*/ 72754 h 285750"/>
              <a:gd name="connsiteX1588" fmla="*/ 532341 w 957263"/>
              <a:gd name="connsiteY1588" fmla="*/ 73281 h 285750"/>
              <a:gd name="connsiteX1589" fmla="*/ 528637 w 957263"/>
              <a:gd name="connsiteY1589" fmla="*/ 73808 h 285750"/>
              <a:gd name="connsiteX1590" fmla="*/ 525462 w 957263"/>
              <a:gd name="connsiteY1590" fmla="*/ 73281 h 285750"/>
              <a:gd name="connsiteX1591" fmla="*/ 521758 w 957263"/>
              <a:gd name="connsiteY1591" fmla="*/ 73281 h 285750"/>
              <a:gd name="connsiteX1592" fmla="*/ 524933 w 957263"/>
              <a:gd name="connsiteY1592" fmla="*/ 75388 h 285750"/>
              <a:gd name="connsiteX1593" fmla="*/ 528108 w 957263"/>
              <a:gd name="connsiteY1593" fmla="*/ 74862 h 285750"/>
              <a:gd name="connsiteX1594" fmla="*/ 531812 w 957263"/>
              <a:gd name="connsiteY1594" fmla="*/ 76442 h 285750"/>
              <a:gd name="connsiteX1595" fmla="*/ 534987 w 957263"/>
              <a:gd name="connsiteY1595" fmla="*/ 75388 h 285750"/>
              <a:gd name="connsiteX1596" fmla="*/ 534987 w 957263"/>
              <a:gd name="connsiteY1596" fmla="*/ 76969 h 285750"/>
              <a:gd name="connsiteX1597" fmla="*/ 533929 w 957263"/>
              <a:gd name="connsiteY1597" fmla="*/ 76969 h 285750"/>
              <a:gd name="connsiteX1598" fmla="*/ 533929 w 957263"/>
              <a:gd name="connsiteY1598" fmla="*/ 78022 h 285750"/>
              <a:gd name="connsiteX1599" fmla="*/ 533929 w 957263"/>
              <a:gd name="connsiteY1599" fmla="*/ 78549 h 285750"/>
              <a:gd name="connsiteX1600" fmla="*/ 537104 w 957263"/>
              <a:gd name="connsiteY1600" fmla="*/ 78549 h 285750"/>
              <a:gd name="connsiteX1601" fmla="*/ 538691 w 957263"/>
              <a:gd name="connsiteY1601" fmla="*/ 78022 h 285750"/>
              <a:gd name="connsiteX1602" fmla="*/ 543983 w 957263"/>
              <a:gd name="connsiteY1602" fmla="*/ 78022 h 285750"/>
              <a:gd name="connsiteX1603" fmla="*/ 549275 w 957263"/>
              <a:gd name="connsiteY1603" fmla="*/ 80656 h 285750"/>
              <a:gd name="connsiteX1604" fmla="*/ 550862 w 957263"/>
              <a:gd name="connsiteY1604" fmla="*/ 80130 h 285750"/>
              <a:gd name="connsiteX1605" fmla="*/ 554037 w 957263"/>
              <a:gd name="connsiteY1605" fmla="*/ 81710 h 285750"/>
              <a:gd name="connsiteX1606" fmla="*/ 557741 w 957263"/>
              <a:gd name="connsiteY1606" fmla="*/ 81710 h 285750"/>
              <a:gd name="connsiteX1607" fmla="*/ 556683 w 957263"/>
              <a:gd name="connsiteY1607" fmla="*/ 80656 h 285750"/>
              <a:gd name="connsiteX1608" fmla="*/ 554566 w 957263"/>
              <a:gd name="connsiteY1608" fmla="*/ 80656 h 285750"/>
              <a:gd name="connsiteX1609" fmla="*/ 556683 w 957263"/>
              <a:gd name="connsiteY1609" fmla="*/ 79603 h 285750"/>
              <a:gd name="connsiteX1610" fmla="*/ 559858 w 957263"/>
              <a:gd name="connsiteY1610" fmla="*/ 80130 h 285750"/>
              <a:gd name="connsiteX1611" fmla="*/ 559329 w 957263"/>
              <a:gd name="connsiteY1611" fmla="*/ 80656 h 285750"/>
              <a:gd name="connsiteX1612" fmla="*/ 558271 w 957263"/>
              <a:gd name="connsiteY1612" fmla="*/ 80656 h 285750"/>
              <a:gd name="connsiteX1613" fmla="*/ 561975 w 957263"/>
              <a:gd name="connsiteY1613" fmla="*/ 82237 h 285750"/>
              <a:gd name="connsiteX1614" fmla="*/ 566208 w 957263"/>
              <a:gd name="connsiteY1614" fmla="*/ 82237 h 285750"/>
              <a:gd name="connsiteX1615" fmla="*/ 566208 w 957263"/>
              <a:gd name="connsiteY1615" fmla="*/ 81710 h 285750"/>
              <a:gd name="connsiteX1616" fmla="*/ 565150 w 957263"/>
              <a:gd name="connsiteY1616" fmla="*/ 80656 h 285750"/>
              <a:gd name="connsiteX1617" fmla="*/ 566737 w 957263"/>
              <a:gd name="connsiteY1617" fmla="*/ 81710 h 285750"/>
              <a:gd name="connsiteX1618" fmla="*/ 567796 w 957263"/>
              <a:gd name="connsiteY1618" fmla="*/ 80656 h 285750"/>
              <a:gd name="connsiteX1619" fmla="*/ 569912 w 957263"/>
              <a:gd name="connsiteY1619" fmla="*/ 82237 h 285750"/>
              <a:gd name="connsiteX1620" fmla="*/ 572029 w 957263"/>
              <a:gd name="connsiteY1620" fmla="*/ 80656 h 285750"/>
              <a:gd name="connsiteX1621" fmla="*/ 573087 w 957263"/>
              <a:gd name="connsiteY1621" fmla="*/ 82237 h 285750"/>
              <a:gd name="connsiteX1622" fmla="*/ 572029 w 957263"/>
              <a:gd name="connsiteY1622" fmla="*/ 82237 h 285750"/>
              <a:gd name="connsiteX1623" fmla="*/ 567796 w 957263"/>
              <a:gd name="connsiteY1623" fmla="*/ 83290 h 285750"/>
              <a:gd name="connsiteX1624" fmla="*/ 569912 w 957263"/>
              <a:gd name="connsiteY1624" fmla="*/ 84871 h 285750"/>
              <a:gd name="connsiteX1625" fmla="*/ 572029 w 957263"/>
              <a:gd name="connsiteY1625" fmla="*/ 83817 h 285750"/>
              <a:gd name="connsiteX1626" fmla="*/ 573087 w 957263"/>
              <a:gd name="connsiteY1626" fmla="*/ 84871 h 285750"/>
              <a:gd name="connsiteX1627" fmla="*/ 578379 w 957263"/>
              <a:gd name="connsiteY1627" fmla="*/ 84871 h 285750"/>
              <a:gd name="connsiteX1628" fmla="*/ 579966 w 957263"/>
              <a:gd name="connsiteY1628" fmla="*/ 86978 h 285750"/>
              <a:gd name="connsiteX1629" fmla="*/ 585787 w 957263"/>
              <a:gd name="connsiteY1629" fmla="*/ 87505 h 285750"/>
              <a:gd name="connsiteX1630" fmla="*/ 592666 w 957263"/>
              <a:gd name="connsiteY1630" fmla="*/ 87505 h 285750"/>
              <a:gd name="connsiteX1631" fmla="*/ 592666 w 957263"/>
              <a:gd name="connsiteY1631" fmla="*/ 89085 h 285750"/>
              <a:gd name="connsiteX1632" fmla="*/ 597429 w 957263"/>
              <a:gd name="connsiteY1632" fmla="*/ 89085 h 285750"/>
              <a:gd name="connsiteX1633" fmla="*/ 597429 w 957263"/>
              <a:gd name="connsiteY1633" fmla="*/ 87899 h 285750"/>
              <a:gd name="connsiteX1634" fmla="*/ 597958 w 957263"/>
              <a:gd name="connsiteY1634" fmla="*/ 88558 h 285750"/>
              <a:gd name="connsiteX1635" fmla="*/ 605896 w 957263"/>
              <a:gd name="connsiteY1635" fmla="*/ 88558 h 285750"/>
              <a:gd name="connsiteX1636" fmla="*/ 611187 w 957263"/>
              <a:gd name="connsiteY1636" fmla="*/ 91719 h 285750"/>
              <a:gd name="connsiteX1637" fmla="*/ 611716 w 957263"/>
              <a:gd name="connsiteY1637" fmla="*/ 90665 h 285750"/>
              <a:gd name="connsiteX1638" fmla="*/ 610129 w 957263"/>
              <a:gd name="connsiteY1638" fmla="*/ 90139 h 285750"/>
              <a:gd name="connsiteX1639" fmla="*/ 615421 w 957263"/>
              <a:gd name="connsiteY1639" fmla="*/ 90139 h 285750"/>
              <a:gd name="connsiteX1640" fmla="*/ 623358 w 957263"/>
              <a:gd name="connsiteY1640" fmla="*/ 90665 h 285750"/>
              <a:gd name="connsiteX1641" fmla="*/ 628650 w 957263"/>
              <a:gd name="connsiteY1641" fmla="*/ 90665 h 285750"/>
              <a:gd name="connsiteX1642" fmla="*/ 634471 w 957263"/>
              <a:gd name="connsiteY1642" fmla="*/ 92246 h 285750"/>
              <a:gd name="connsiteX1643" fmla="*/ 633941 w 957263"/>
              <a:gd name="connsiteY1643" fmla="*/ 92246 h 285750"/>
              <a:gd name="connsiteX1644" fmla="*/ 649287 w 957263"/>
              <a:gd name="connsiteY1644" fmla="*/ 92773 h 285750"/>
              <a:gd name="connsiteX1645" fmla="*/ 663575 w 957263"/>
              <a:gd name="connsiteY1645" fmla="*/ 92773 h 285750"/>
              <a:gd name="connsiteX1646" fmla="*/ 663046 w 957263"/>
              <a:gd name="connsiteY1646" fmla="*/ 93826 h 285750"/>
              <a:gd name="connsiteX1647" fmla="*/ 663046 w 957263"/>
              <a:gd name="connsiteY1647" fmla="*/ 94353 h 285750"/>
              <a:gd name="connsiteX1648" fmla="*/ 665162 w 957263"/>
              <a:gd name="connsiteY1648" fmla="*/ 95407 h 285750"/>
              <a:gd name="connsiteX1649" fmla="*/ 665691 w 957263"/>
              <a:gd name="connsiteY1649" fmla="*/ 93826 h 285750"/>
              <a:gd name="connsiteX1650" fmla="*/ 674158 w 957263"/>
              <a:gd name="connsiteY1650" fmla="*/ 94353 h 285750"/>
              <a:gd name="connsiteX1651" fmla="*/ 685800 w 957263"/>
              <a:gd name="connsiteY1651" fmla="*/ 95407 h 285750"/>
              <a:gd name="connsiteX1652" fmla="*/ 685800 w 957263"/>
              <a:gd name="connsiteY1652" fmla="*/ 95933 h 285750"/>
              <a:gd name="connsiteX1653" fmla="*/ 687387 w 957263"/>
              <a:gd name="connsiteY1653" fmla="*/ 95407 h 285750"/>
              <a:gd name="connsiteX1654" fmla="*/ 687387 w 957263"/>
              <a:gd name="connsiteY1654" fmla="*/ 95933 h 285750"/>
              <a:gd name="connsiteX1655" fmla="*/ 691621 w 957263"/>
              <a:gd name="connsiteY1655" fmla="*/ 95407 h 285750"/>
              <a:gd name="connsiteX1656" fmla="*/ 696912 w 957263"/>
              <a:gd name="connsiteY1656" fmla="*/ 95407 h 285750"/>
              <a:gd name="connsiteX1657" fmla="*/ 697971 w 957263"/>
              <a:gd name="connsiteY1657" fmla="*/ 95933 h 285750"/>
              <a:gd name="connsiteX1658" fmla="*/ 696912 w 957263"/>
              <a:gd name="connsiteY1658" fmla="*/ 96987 h 285750"/>
              <a:gd name="connsiteX1659" fmla="*/ 699558 w 957263"/>
              <a:gd name="connsiteY1659" fmla="*/ 97514 h 285750"/>
              <a:gd name="connsiteX1660" fmla="*/ 700087 w 957263"/>
              <a:gd name="connsiteY1660" fmla="*/ 96987 h 285750"/>
              <a:gd name="connsiteX1661" fmla="*/ 699558 w 957263"/>
              <a:gd name="connsiteY1661" fmla="*/ 95933 h 285750"/>
              <a:gd name="connsiteX1662" fmla="*/ 703791 w 957263"/>
              <a:gd name="connsiteY1662" fmla="*/ 97514 h 285750"/>
              <a:gd name="connsiteX1663" fmla="*/ 708025 w 957263"/>
              <a:gd name="connsiteY1663" fmla="*/ 97514 h 285750"/>
              <a:gd name="connsiteX1664" fmla="*/ 708025 w 957263"/>
              <a:gd name="connsiteY1664" fmla="*/ 98567 h 285750"/>
              <a:gd name="connsiteX1665" fmla="*/ 708554 w 957263"/>
              <a:gd name="connsiteY1665" fmla="*/ 99094 h 285750"/>
              <a:gd name="connsiteX1666" fmla="*/ 710671 w 957263"/>
              <a:gd name="connsiteY1666" fmla="*/ 99094 h 285750"/>
              <a:gd name="connsiteX1667" fmla="*/ 713846 w 957263"/>
              <a:gd name="connsiteY1667" fmla="*/ 99094 h 285750"/>
              <a:gd name="connsiteX1668" fmla="*/ 713316 w 957263"/>
              <a:gd name="connsiteY1668" fmla="*/ 100675 h 285750"/>
              <a:gd name="connsiteX1669" fmla="*/ 711729 w 957263"/>
              <a:gd name="connsiteY1669" fmla="*/ 100675 h 285750"/>
              <a:gd name="connsiteX1670" fmla="*/ 718608 w 957263"/>
              <a:gd name="connsiteY1670" fmla="*/ 102782 h 285750"/>
              <a:gd name="connsiteX1671" fmla="*/ 726016 w 957263"/>
              <a:gd name="connsiteY1671" fmla="*/ 102782 h 285750"/>
              <a:gd name="connsiteX1672" fmla="*/ 725487 w 957263"/>
              <a:gd name="connsiteY1672" fmla="*/ 103835 h 285750"/>
              <a:gd name="connsiteX1673" fmla="*/ 722841 w 957263"/>
              <a:gd name="connsiteY1673" fmla="*/ 104362 h 285750"/>
              <a:gd name="connsiteX1674" fmla="*/ 729191 w 957263"/>
              <a:gd name="connsiteY1674" fmla="*/ 104362 h 285750"/>
              <a:gd name="connsiteX1675" fmla="*/ 734483 w 957263"/>
              <a:gd name="connsiteY1675" fmla="*/ 104889 h 285750"/>
              <a:gd name="connsiteX1676" fmla="*/ 735012 w 957263"/>
              <a:gd name="connsiteY1676" fmla="*/ 104362 h 285750"/>
              <a:gd name="connsiteX1677" fmla="*/ 736071 w 957263"/>
              <a:gd name="connsiteY1677" fmla="*/ 103835 h 285750"/>
              <a:gd name="connsiteX1678" fmla="*/ 739775 w 957263"/>
              <a:gd name="connsiteY1678" fmla="*/ 105942 h 285750"/>
              <a:gd name="connsiteX1679" fmla="*/ 744537 w 957263"/>
              <a:gd name="connsiteY1679" fmla="*/ 104889 h 285750"/>
              <a:gd name="connsiteX1680" fmla="*/ 746125 w 957263"/>
              <a:gd name="connsiteY1680" fmla="*/ 107523 h 285750"/>
              <a:gd name="connsiteX1681" fmla="*/ 752475 w 957263"/>
              <a:gd name="connsiteY1681" fmla="*/ 108050 h 285750"/>
              <a:gd name="connsiteX1682" fmla="*/ 755650 w 957263"/>
              <a:gd name="connsiteY1682" fmla="*/ 109630 h 285750"/>
              <a:gd name="connsiteX1683" fmla="*/ 760412 w 957263"/>
              <a:gd name="connsiteY1683" fmla="*/ 109103 h 285750"/>
              <a:gd name="connsiteX1684" fmla="*/ 764116 w 957263"/>
              <a:gd name="connsiteY1684" fmla="*/ 111210 h 285750"/>
              <a:gd name="connsiteX1685" fmla="*/ 765704 w 957263"/>
              <a:gd name="connsiteY1685" fmla="*/ 110684 h 285750"/>
              <a:gd name="connsiteX1686" fmla="*/ 765704 w 957263"/>
              <a:gd name="connsiteY1686" fmla="*/ 109630 h 285750"/>
              <a:gd name="connsiteX1687" fmla="*/ 766233 w 957263"/>
              <a:gd name="connsiteY1687" fmla="*/ 109630 h 285750"/>
              <a:gd name="connsiteX1688" fmla="*/ 766233 w 957263"/>
              <a:gd name="connsiteY1688" fmla="*/ 111210 h 285750"/>
              <a:gd name="connsiteX1689" fmla="*/ 767291 w 957263"/>
              <a:gd name="connsiteY1689" fmla="*/ 110684 h 285750"/>
              <a:gd name="connsiteX1690" fmla="*/ 768879 w 957263"/>
              <a:gd name="connsiteY1690" fmla="*/ 110684 h 285750"/>
              <a:gd name="connsiteX1691" fmla="*/ 770466 w 957263"/>
              <a:gd name="connsiteY1691" fmla="*/ 112791 h 285750"/>
              <a:gd name="connsiteX1692" fmla="*/ 772583 w 957263"/>
              <a:gd name="connsiteY1692" fmla="*/ 111737 h 285750"/>
              <a:gd name="connsiteX1693" fmla="*/ 774171 w 957263"/>
              <a:gd name="connsiteY1693" fmla="*/ 112791 h 285750"/>
              <a:gd name="connsiteX1694" fmla="*/ 775758 w 957263"/>
              <a:gd name="connsiteY1694" fmla="*/ 113318 h 285750"/>
              <a:gd name="connsiteX1695" fmla="*/ 777346 w 957263"/>
              <a:gd name="connsiteY1695" fmla="*/ 112791 h 285750"/>
              <a:gd name="connsiteX1696" fmla="*/ 777875 w 957263"/>
              <a:gd name="connsiteY1696" fmla="*/ 111737 h 285750"/>
              <a:gd name="connsiteX1697" fmla="*/ 779462 w 957263"/>
              <a:gd name="connsiteY1697" fmla="*/ 114371 h 285750"/>
              <a:gd name="connsiteX1698" fmla="*/ 784754 w 957263"/>
              <a:gd name="connsiteY1698" fmla="*/ 114371 h 285750"/>
              <a:gd name="connsiteX1699" fmla="*/ 786341 w 957263"/>
              <a:gd name="connsiteY1699" fmla="*/ 115952 h 285750"/>
              <a:gd name="connsiteX1700" fmla="*/ 791104 w 957263"/>
              <a:gd name="connsiteY1700" fmla="*/ 115952 h 285750"/>
              <a:gd name="connsiteX1701" fmla="*/ 796396 w 957263"/>
              <a:gd name="connsiteY1701" fmla="*/ 117532 h 285750"/>
              <a:gd name="connsiteX1702" fmla="*/ 795337 w 957263"/>
              <a:gd name="connsiteY1702" fmla="*/ 118059 h 285750"/>
              <a:gd name="connsiteX1703" fmla="*/ 796925 w 957263"/>
              <a:gd name="connsiteY1703" fmla="*/ 118586 h 285750"/>
              <a:gd name="connsiteX1704" fmla="*/ 794808 w 957263"/>
              <a:gd name="connsiteY1704" fmla="*/ 118059 h 285750"/>
              <a:gd name="connsiteX1705" fmla="*/ 792162 w 957263"/>
              <a:gd name="connsiteY1705" fmla="*/ 118586 h 285750"/>
              <a:gd name="connsiteX1706" fmla="*/ 793221 w 957263"/>
              <a:gd name="connsiteY1706" fmla="*/ 119639 h 285750"/>
              <a:gd name="connsiteX1707" fmla="*/ 794808 w 957263"/>
              <a:gd name="connsiteY1707" fmla="*/ 120166 h 285750"/>
              <a:gd name="connsiteX1708" fmla="*/ 793750 w 957263"/>
              <a:gd name="connsiteY1708" fmla="*/ 119639 h 285750"/>
              <a:gd name="connsiteX1709" fmla="*/ 796396 w 957263"/>
              <a:gd name="connsiteY1709" fmla="*/ 119639 h 285750"/>
              <a:gd name="connsiteX1710" fmla="*/ 795337 w 957263"/>
              <a:gd name="connsiteY1710" fmla="*/ 120166 h 285750"/>
              <a:gd name="connsiteX1711" fmla="*/ 794808 w 957263"/>
              <a:gd name="connsiteY1711" fmla="*/ 121219 h 285750"/>
              <a:gd name="connsiteX1712" fmla="*/ 788458 w 957263"/>
              <a:gd name="connsiteY1712" fmla="*/ 121219 h 285750"/>
              <a:gd name="connsiteX1713" fmla="*/ 786518 w 957263"/>
              <a:gd name="connsiteY1713" fmla="*/ 121746 h 285750"/>
              <a:gd name="connsiteX1714" fmla="*/ 786341 w 957263"/>
              <a:gd name="connsiteY1714" fmla="*/ 121746 h 285750"/>
              <a:gd name="connsiteX1715" fmla="*/ 786362 w 957263"/>
              <a:gd name="connsiteY1715" fmla="*/ 121788 h 285750"/>
              <a:gd name="connsiteX1716" fmla="*/ 782637 w 957263"/>
              <a:gd name="connsiteY1716" fmla="*/ 122800 h 285750"/>
              <a:gd name="connsiteX1717" fmla="*/ 785283 w 957263"/>
              <a:gd name="connsiteY1717" fmla="*/ 123327 h 285750"/>
              <a:gd name="connsiteX1718" fmla="*/ 786871 w 957263"/>
              <a:gd name="connsiteY1718" fmla="*/ 123327 h 285750"/>
              <a:gd name="connsiteX1719" fmla="*/ 786871 w 957263"/>
              <a:gd name="connsiteY1719" fmla="*/ 122800 h 285750"/>
              <a:gd name="connsiteX1720" fmla="*/ 786362 w 957263"/>
              <a:gd name="connsiteY1720" fmla="*/ 121788 h 285750"/>
              <a:gd name="connsiteX1721" fmla="*/ 786518 w 957263"/>
              <a:gd name="connsiteY1721" fmla="*/ 121746 h 285750"/>
              <a:gd name="connsiteX1722" fmla="*/ 786871 w 957263"/>
              <a:gd name="connsiteY1722" fmla="*/ 121746 h 285750"/>
              <a:gd name="connsiteX1723" fmla="*/ 787929 w 957263"/>
              <a:gd name="connsiteY1723" fmla="*/ 121746 h 285750"/>
              <a:gd name="connsiteX1724" fmla="*/ 787929 w 957263"/>
              <a:gd name="connsiteY1724" fmla="*/ 123327 h 285750"/>
              <a:gd name="connsiteX1725" fmla="*/ 788458 w 957263"/>
              <a:gd name="connsiteY1725" fmla="*/ 123853 h 285750"/>
              <a:gd name="connsiteX1726" fmla="*/ 786341 w 957263"/>
              <a:gd name="connsiteY1726" fmla="*/ 123853 h 285750"/>
              <a:gd name="connsiteX1727" fmla="*/ 788458 w 957263"/>
              <a:gd name="connsiteY1727" fmla="*/ 125434 h 285750"/>
              <a:gd name="connsiteX1728" fmla="*/ 791633 w 957263"/>
              <a:gd name="connsiteY1728" fmla="*/ 125434 h 285750"/>
              <a:gd name="connsiteX1729" fmla="*/ 791104 w 957263"/>
              <a:gd name="connsiteY1729" fmla="*/ 126487 h 285750"/>
              <a:gd name="connsiteX1730" fmla="*/ 788458 w 957263"/>
              <a:gd name="connsiteY1730" fmla="*/ 126487 h 285750"/>
              <a:gd name="connsiteX1731" fmla="*/ 790046 w 957263"/>
              <a:gd name="connsiteY1731" fmla="*/ 128068 h 285750"/>
              <a:gd name="connsiteX1732" fmla="*/ 792162 w 957263"/>
              <a:gd name="connsiteY1732" fmla="*/ 128068 h 285750"/>
              <a:gd name="connsiteX1733" fmla="*/ 790046 w 957263"/>
              <a:gd name="connsiteY1733" fmla="*/ 129648 h 285750"/>
              <a:gd name="connsiteX1734" fmla="*/ 786341 w 957263"/>
              <a:gd name="connsiteY1734" fmla="*/ 128595 h 285750"/>
              <a:gd name="connsiteX1735" fmla="*/ 785283 w 957263"/>
              <a:gd name="connsiteY1735" fmla="*/ 129648 h 285750"/>
              <a:gd name="connsiteX1736" fmla="*/ 783166 w 957263"/>
              <a:gd name="connsiteY1736" fmla="*/ 128595 h 285750"/>
              <a:gd name="connsiteX1737" fmla="*/ 782637 w 957263"/>
              <a:gd name="connsiteY1737" fmla="*/ 130175 h 285750"/>
              <a:gd name="connsiteX1738" fmla="*/ 778404 w 957263"/>
              <a:gd name="connsiteY1738" fmla="*/ 130702 h 285750"/>
              <a:gd name="connsiteX1739" fmla="*/ 779462 w 957263"/>
              <a:gd name="connsiteY1739" fmla="*/ 130175 h 285750"/>
              <a:gd name="connsiteX1740" fmla="*/ 779462 w 957263"/>
              <a:gd name="connsiteY1740" fmla="*/ 129648 h 285750"/>
              <a:gd name="connsiteX1741" fmla="*/ 776287 w 957263"/>
              <a:gd name="connsiteY1741" fmla="*/ 130175 h 285750"/>
              <a:gd name="connsiteX1742" fmla="*/ 775758 w 957263"/>
              <a:gd name="connsiteY1742" fmla="*/ 132282 h 285750"/>
              <a:gd name="connsiteX1743" fmla="*/ 776287 w 957263"/>
              <a:gd name="connsiteY1743" fmla="*/ 133336 h 285750"/>
              <a:gd name="connsiteX1744" fmla="*/ 777875 w 957263"/>
              <a:gd name="connsiteY1744" fmla="*/ 133336 h 285750"/>
              <a:gd name="connsiteX1745" fmla="*/ 775758 w 957263"/>
              <a:gd name="connsiteY1745" fmla="*/ 133863 h 285750"/>
              <a:gd name="connsiteX1746" fmla="*/ 774700 w 957263"/>
              <a:gd name="connsiteY1746" fmla="*/ 136496 h 285750"/>
              <a:gd name="connsiteX1747" fmla="*/ 770466 w 957263"/>
              <a:gd name="connsiteY1747" fmla="*/ 135443 h 285750"/>
              <a:gd name="connsiteX1748" fmla="*/ 769408 w 957263"/>
              <a:gd name="connsiteY1748" fmla="*/ 137023 h 285750"/>
              <a:gd name="connsiteX1749" fmla="*/ 765175 w 957263"/>
              <a:gd name="connsiteY1749" fmla="*/ 137023 h 285750"/>
              <a:gd name="connsiteX1750" fmla="*/ 762000 w 957263"/>
              <a:gd name="connsiteY1750" fmla="*/ 138604 h 285750"/>
              <a:gd name="connsiteX1751" fmla="*/ 758296 w 957263"/>
              <a:gd name="connsiteY1751" fmla="*/ 137023 h 285750"/>
              <a:gd name="connsiteX1752" fmla="*/ 754062 w 957263"/>
              <a:gd name="connsiteY1752" fmla="*/ 139130 h 285750"/>
              <a:gd name="connsiteX1753" fmla="*/ 756708 w 957263"/>
              <a:gd name="connsiteY1753" fmla="*/ 140184 h 285750"/>
              <a:gd name="connsiteX1754" fmla="*/ 758825 w 957263"/>
              <a:gd name="connsiteY1754" fmla="*/ 140184 h 285750"/>
              <a:gd name="connsiteX1755" fmla="*/ 758296 w 957263"/>
              <a:gd name="connsiteY1755" fmla="*/ 141764 h 285750"/>
              <a:gd name="connsiteX1756" fmla="*/ 756708 w 957263"/>
              <a:gd name="connsiteY1756" fmla="*/ 141764 h 285750"/>
              <a:gd name="connsiteX1757" fmla="*/ 755650 w 957263"/>
              <a:gd name="connsiteY1757" fmla="*/ 141764 h 285750"/>
              <a:gd name="connsiteX1758" fmla="*/ 755121 w 957263"/>
              <a:gd name="connsiteY1758" fmla="*/ 142818 h 285750"/>
              <a:gd name="connsiteX1759" fmla="*/ 758825 w 957263"/>
              <a:gd name="connsiteY1759" fmla="*/ 142818 h 285750"/>
              <a:gd name="connsiteX1760" fmla="*/ 760941 w 957263"/>
              <a:gd name="connsiteY1760" fmla="*/ 143872 h 285750"/>
              <a:gd name="connsiteX1761" fmla="*/ 757237 w 957263"/>
              <a:gd name="connsiteY1761" fmla="*/ 144398 h 285750"/>
              <a:gd name="connsiteX1762" fmla="*/ 751946 w 957263"/>
              <a:gd name="connsiteY1762" fmla="*/ 145452 h 285750"/>
              <a:gd name="connsiteX1763" fmla="*/ 748241 w 957263"/>
              <a:gd name="connsiteY1763" fmla="*/ 144398 h 285750"/>
              <a:gd name="connsiteX1764" fmla="*/ 747183 w 957263"/>
              <a:gd name="connsiteY1764" fmla="*/ 145452 h 285750"/>
              <a:gd name="connsiteX1765" fmla="*/ 744537 w 957263"/>
              <a:gd name="connsiteY1765" fmla="*/ 144398 h 285750"/>
              <a:gd name="connsiteX1766" fmla="*/ 741891 w 957263"/>
              <a:gd name="connsiteY1766" fmla="*/ 147032 h 285750"/>
              <a:gd name="connsiteX1767" fmla="*/ 732366 w 957263"/>
              <a:gd name="connsiteY1767" fmla="*/ 147032 h 285750"/>
              <a:gd name="connsiteX1768" fmla="*/ 720725 w 957263"/>
              <a:gd name="connsiteY1768" fmla="*/ 147559 h 285750"/>
              <a:gd name="connsiteX1769" fmla="*/ 722312 w 957263"/>
              <a:gd name="connsiteY1769" fmla="*/ 148613 h 285750"/>
              <a:gd name="connsiteX1770" fmla="*/ 722841 w 957263"/>
              <a:gd name="connsiteY1770" fmla="*/ 148613 h 285750"/>
              <a:gd name="connsiteX1771" fmla="*/ 723900 w 957263"/>
              <a:gd name="connsiteY1771" fmla="*/ 149666 h 285750"/>
              <a:gd name="connsiteX1772" fmla="*/ 721254 w 957263"/>
              <a:gd name="connsiteY1772" fmla="*/ 149140 h 285750"/>
              <a:gd name="connsiteX1773" fmla="*/ 720196 w 957263"/>
              <a:gd name="connsiteY1773" fmla="*/ 147559 h 285750"/>
              <a:gd name="connsiteX1774" fmla="*/ 714375 w 957263"/>
              <a:gd name="connsiteY1774" fmla="*/ 147559 h 285750"/>
              <a:gd name="connsiteX1775" fmla="*/ 709083 w 957263"/>
              <a:gd name="connsiteY1775" fmla="*/ 149140 h 285750"/>
              <a:gd name="connsiteX1776" fmla="*/ 708025 w 957263"/>
              <a:gd name="connsiteY1776" fmla="*/ 148613 h 285750"/>
              <a:gd name="connsiteX1777" fmla="*/ 706966 w 957263"/>
              <a:gd name="connsiteY1777" fmla="*/ 149666 h 285750"/>
              <a:gd name="connsiteX1778" fmla="*/ 703791 w 957263"/>
              <a:gd name="connsiteY1778" fmla="*/ 149140 h 285750"/>
              <a:gd name="connsiteX1779" fmla="*/ 701146 w 957263"/>
              <a:gd name="connsiteY1779" fmla="*/ 149666 h 285750"/>
              <a:gd name="connsiteX1780" fmla="*/ 703262 w 957263"/>
              <a:gd name="connsiteY1780" fmla="*/ 152300 h 285750"/>
              <a:gd name="connsiteX1781" fmla="*/ 708025 w 957263"/>
              <a:gd name="connsiteY1781" fmla="*/ 152300 h 285750"/>
              <a:gd name="connsiteX1782" fmla="*/ 702204 w 957263"/>
              <a:gd name="connsiteY1782" fmla="*/ 152827 h 285750"/>
              <a:gd name="connsiteX1783" fmla="*/ 695325 w 957263"/>
              <a:gd name="connsiteY1783" fmla="*/ 152827 h 285750"/>
              <a:gd name="connsiteX1784" fmla="*/ 690033 w 957263"/>
              <a:gd name="connsiteY1784" fmla="*/ 152300 h 285750"/>
              <a:gd name="connsiteX1785" fmla="*/ 685800 w 957263"/>
              <a:gd name="connsiteY1785" fmla="*/ 152300 h 285750"/>
              <a:gd name="connsiteX1786" fmla="*/ 686329 w 957263"/>
              <a:gd name="connsiteY1786" fmla="*/ 153881 h 285750"/>
              <a:gd name="connsiteX1787" fmla="*/ 687916 w 957263"/>
              <a:gd name="connsiteY1787" fmla="*/ 153881 h 285750"/>
              <a:gd name="connsiteX1788" fmla="*/ 687387 w 957263"/>
              <a:gd name="connsiteY1788" fmla="*/ 154407 h 285750"/>
              <a:gd name="connsiteX1789" fmla="*/ 685800 w 957263"/>
              <a:gd name="connsiteY1789" fmla="*/ 154407 h 285750"/>
              <a:gd name="connsiteX1790" fmla="*/ 685800 w 957263"/>
              <a:gd name="connsiteY1790" fmla="*/ 152827 h 285750"/>
              <a:gd name="connsiteX1791" fmla="*/ 684212 w 957263"/>
              <a:gd name="connsiteY1791" fmla="*/ 152300 h 285750"/>
              <a:gd name="connsiteX1792" fmla="*/ 679450 w 957263"/>
              <a:gd name="connsiteY1792" fmla="*/ 152827 h 285750"/>
              <a:gd name="connsiteX1793" fmla="*/ 674158 w 957263"/>
              <a:gd name="connsiteY1793" fmla="*/ 152827 h 285750"/>
              <a:gd name="connsiteX1794" fmla="*/ 674158 w 957263"/>
              <a:gd name="connsiteY1794" fmla="*/ 152300 h 285750"/>
              <a:gd name="connsiteX1795" fmla="*/ 660400 w 957263"/>
              <a:gd name="connsiteY1795" fmla="*/ 150720 h 285750"/>
              <a:gd name="connsiteX1796" fmla="*/ 647700 w 957263"/>
              <a:gd name="connsiteY1796" fmla="*/ 149140 h 285750"/>
              <a:gd name="connsiteX1797" fmla="*/ 637646 w 957263"/>
              <a:gd name="connsiteY1797" fmla="*/ 149140 h 285750"/>
              <a:gd name="connsiteX1798" fmla="*/ 627062 w 957263"/>
              <a:gd name="connsiteY1798" fmla="*/ 147559 h 285750"/>
              <a:gd name="connsiteX1799" fmla="*/ 626004 w 957263"/>
              <a:gd name="connsiteY1799" fmla="*/ 149140 h 285750"/>
              <a:gd name="connsiteX1800" fmla="*/ 627591 w 957263"/>
              <a:gd name="connsiteY1800" fmla="*/ 149140 h 285750"/>
              <a:gd name="connsiteX1801" fmla="*/ 625475 w 957263"/>
              <a:gd name="connsiteY1801" fmla="*/ 149666 h 285750"/>
              <a:gd name="connsiteX1802" fmla="*/ 621771 w 957263"/>
              <a:gd name="connsiteY1802" fmla="*/ 149140 h 285750"/>
              <a:gd name="connsiteX1803" fmla="*/ 622300 w 957263"/>
              <a:gd name="connsiteY1803" fmla="*/ 148613 h 285750"/>
              <a:gd name="connsiteX1804" fmla="*/ 620712 w 957263"/>
              <a:gd name="connsiteY1804" fmla="*/ 148613 h 285750"/>
              <a:gd name="connsiteX1805" fmla="*/ 620712 w 957263"/>
              <a:gd name="connsiteY1805" fmla="*/ 149140 h 285750"/>
              <a:gd name="connsiteX1806" fmla="*/ 608541 w 957263"/>
              <a:gd name="connsiteY1806" fmla="*/ 148613 h 285750"/>
              <a:gd name="connsiteX1807" fmla="*/ 597429 w 957263"/>
              <a:gd name="connsiteY1807" fmla="*/ 148613 h 285750"/>
              <a:gd name="connsiteX1808" fmla="*/ 599016 w 957263"/>
              <a:gd name="connsiteY1808" fmla="*/ 149140 h 285750"/>
              <a:gd name="connsiteX1809" fmla="*/ 604837 w 957263"/>
              <a:gd name="connsiteY1809" fmla="*/ 149140 h 285750"/>
              <a:gd name="connsiteX1810" fmla="*/ 605896 w 957263"/>
              <a:gd name="connsiteY1810" fmla="*/ 150720 h 285750"/>
              <a:gd name="connsiteX1811" fmla="*/ 603250 w 957263"/>
              <a:gd name="connsiteY1811" fmla="*/ 149666 h 285750"/>
              <a:gd name="connsiteX1812" fmla="*/ 601133 w 957263"/>
              <a:gd name="connsiteY1812" fmla="*/ 150720 h 285750"/>
              <a:gd name="connsiteX1813" fmla="*/ 602721 w 957263"/>
              <a:gd name="connsiteY1813" fmla="*/ 151247 h 285750"/>
              <a:gd name="connsiteX1814" fmla="*/ 604837 w 957263"/>
              <a:gd name="connsiteY1814" fmla="*/ 150720 h 285750"/>
              <a:gd name="connsiteX1815" fmla="*/ 604837 w 957263"/>
              <a:gd name="connsiteY1815" fmla="*/ 151247 h 285750"/>
              <a:gd name="connsiteX1816" fmla="*/ 605896 w 957263"/>
              <a:gd name="connsiteY1816" fmla="*/ 150720 h 285750"/>
              <a:gd name="connsiteX1817" fmla="*/ 606954 w 957263"/>
              <a:gd name="connsiteY1817" fmla="*/ 151247 h 285750"/>
              <a:gd name="connsiteX1818" fmla="*/ 606954 w 957263"/>
              <a:gd name="connsiteY1818" fmla="*/ 150720 h 285750"/>
              <a:gd name="connsiteX1819" fmla="*/ 608012 w 957263"/>
              <a:gd name="connsiteY1819" fmla="*/ 149140 h 285750"/>
              <a:gd name="connsiteX1820" fmla="*/ 608407 w 957263"/>
              <a:gd name="connsiteY1820" fmla="*/ 149238 h 285750"/>
              <a:gd name="connsiteX1821" fmla="*/ 608410 w 957263"/>
              <a:gd name="connsiteY1821" fmla="*/ 149225 h 285750"/>
              <a:gd name="connsiteX1822" fmla="*/ 608431 w 957263"/>
              <a:gd name="connsiteY1822" fmla="*/ 149244 h 285750"/>
              <a:gd name="connsiteX1823" fmla="*/ 610129 w 957263"/>
              <a:gd name="connsiteY1823" fmla="*/ 149666 h 285750"/>
              <a:gd name="connsiteX1824" fmla="*/ 611187 w 957263"/>
              <a:gd name="connsiteY1824" fmla="*/ 150720 h 285750"/>
              <a:gd name="connsiteX1825" fmla="*/ 612246 w 957263"/>
              <a:gd name="connsiteY1825" fmla="*/ 150720 h 285750"/>
              <a:gd name="connsiteX1826" fmla="*/ 613833 w 957263"/>
              <a:gd name="connsiteY1826" fmla="*/ 149666 h 285750"/>
              <a:gd name="connsiteX1827" fmla="*/ 617008 w 957263"/>
              <a:gd name="connsiteY1827" fmla="*/ 150720 h 285750"/>
              <a:gd name="connsiteX1828" fmla="*/ 620183 w 957263"/>
              <a:gd name="connsiteY1828" fmla="*/ 150720 h 285750"/>
              <a:gd name="connsiteX1829" fmla="*/ 620183 w 957263"/>
              <a:gd name="connsiteY1829" fmla="*/ 151247 h 285750"/>
              <a:gd name="connsiteX1830" fmla="*/ 620183 w 957263"/>
              <a:gd name="connsiteY1830" fmla="*/ 152300 h 285750"/>
              <a:gd name="connsiteX1831" fmla="*/ 620712 w 957263"/>
              <a:gd name="connsiteY1831" fmla="*/ 151247 h 285750"/>
              <a:gd name="connsiteX1832" fmla="*/ 621771 w 957263"/>
              <a:gd name="connsiteY1832" fmla="*/ 151247 h 285750"/>
              <a:gd name="connsiteX1833" fmla="*/ 637116 w 957263"/>
              <a:gd name="connsiteY1833" fmla="*/ 153881 h 285750"/>
              <a:gd name="connsiteX1834" fmla="*/ 650875 w 957263"/>
              <a:gd name="connsiteY1834" fmla="*/ 154407 h 285750"/>
              <a:gd name="connsiteX1835" fmla="*/ 651404 w 957263"/>
              <a:gd name="connsiteY1835" fmla="*/ 154407 h 285750"/>
              <a:gd name="connsiteX1836" fmla="*/ 651404 w 957263"/>
              <a:gd name="connsiteY1836" fmla="*/ 153881 h 285750"/>
              <a:gd name="connsiteX1837" fmla="*/ 654579 w 957263"/>
              <a:gd name="connsiteY1837" fmla="*/ 152827 h 285750"/>
              <a:gd name="connsiteX1838" fmla="*/ 656166 w 957263"/>
              <a:gd name="connsiteY1838" fmla="*/ 154407 h 285750"/>
              <a:gd name="connsiteX1839" fmla="*/ 658283 w 957263"/>
              <a:gd name="connsiteY1839" fmla="*/ 155461 h 285750"/>
              <a:gd name="connsiteX1840" fmla="*/ 660400 w 957263"/>
              <a:gd name="connsiteY1840" fmla="*/ 153881 h 285750"/>
              <a:gd name="connsiteX1841" fmla="*/ 661987 w 957263"/>
              <a:gd name="connsiteY1841" fmla="*/ 154407 h 285750"/>
              <a:gd name="connsiteX1842" fmla="*/ 663575 w 957263"/>
              <a:gd name="connsiteY1842" fmla="*/ 155461 h 285750"/>
              <a:gd name="connsiteX1843" fmla="*/ 664104 w 957263"/>
              <a:gd name="connsiteY1843" fmla="*/ 154407 h 285750"/>
              <a:gd name="connsiteX1844" fmla="*/ 664104 w 957263"/>
              <a:gd name="connsiteY1844" fmla="*/ 153881 h 285750"/>
              <a:gd name="connsiteX1845" fmla="*/ 667279 w 957263"/>
              <a:gd name="connsiteY1845" fmla="*/ 155461 h 285750"/>
              <a:gd name="connsiteX1846" fmla="*/ 670454 w 957263"/>
              <a:gd name="connsiteY1846" fmla="*/ 154407 h 285750"/>
              <a:gd name="connsiteX1847" fmla="*/ 673629 w 957263"/>
              <a:gd name="connsiteY1847" fmla="*/ 155461 h 285750"/>
              <a:gd name="connsiteX1848" fmla="*/ 675746 w 957263"/>
              <a:gd name="connsiteY1848" fmla="*/ 156515 h 285750"/>
              <a:gd name="connsiteX1849" fmla="*/ 677333 w 957263"/>
              <a:gd name="connsiteY1849" fmla="*/ 155988 h 285750"/>
              <a:gd name="connsiteX1850" fmla="*/ 689504 w 957263"/>
              <a:gd name="connsiteY1850" fmla="*/ 155988 h 285750"/>
              <a:gd name="connsiteX1851" fmla="*/ 701675 w 957263"/>
              <a:gd name="connsiteY1851" fmla="*/ 156515 h 285750"/>
              <a:gd name="connsiteX1852" fmla="*/ 701675 w 957263"/>
              <a:gd name="connsiteY1852" fmla="*/ 157568 h 285750"/>
              <a:gd name="connsiteX1853" fmla="*/ 703262 w 957263"/>
              <a:gd name="connsiteY1853" fmla="*/ 158095 h 285750"/>
              <a:gd name="connsiteX1854" fmla="*/ 722841 w 957263"/>
              <a:gd name="connsiteY1854" fmla="*/ 158095 h 285750"/>
              <a:gd name="connsiteX1855" fmla="*/ 741891 w 957263"/>
              <a:gd name="connsiteY1855" fmla="*/ 159675 h 285750"/>
              <a:gd name="connsiteX1856" fmla="*/ 717021 w 957263"/>
              <a:gd name="connsiteY1856" fmla="*/ 159675 h 285750"/>
              <a:gd name="connsiteX1857" fmla="*/ 692679 w 957263"/>
              <a:gd name="connsiteY1857" fmla="*/ 157568 h 285750"/>
              <a:gd name="connsiteX1858" fmla="*/ 692679 w 957263"/>
              <a:gd name="connsiteY1858" fmla="*/ 158095 h 285750"/>
              <a:gd name="connsiteX1859" fmla="*/ 691621 w 957263"/>
              <a:gd name="connsiteY1859" fmla="*/ 159675 h 285750"/>
              <a:gd name="connsiteX1860" fmla="*/ 690033 w 957263"/>
              <a:gd name="connsiteY1860" fmla="*/ 158095 h 285750"/>
              <a:gd name="connsiteX1861" fmla="*/ 688975 w 957263"/>
              <a:gd name="connsiteY1861" fmla="*/ 158095 h 285750"/>
              <a:gd name="connsiteX1862" fmla="*/ 687916 w 957263"/>
              <a:gd name="connsiteY1862" fmla="*/ 156515 h 285750"/>
              <a:gd name="connsiteX1863" fmla="*/ 684741 w 957263"/>
              <a:gd name="connsiteY1863" fmla="*/ 157568 h 285750"/>
              <a:gd name="connsiteX1864" fmla="*/ 684741 w 957263"/>
              <a:gd name="connsiteY1864" fmla="*/ 157944 h 285750"/>
              <a:gd name="connsiteX1865" fmla="*/ 682096 w 957263"/>
              <a:gd name="connsiteY1865" fmla="*/ 157568 h 285750"/>
              <a:gd name="connsiteX1866" fmla="*/ 677862 w 957263"/>
              <a:gd name="connsiteY1866" fmla="*/ 159149 h 285750"/>
              <a:gd name="connsiteX1867" fmla="*/ 677862 w 957263"/>
              <a:gd name="connsiteY1867" fmla="*/ 157568 h 285750"/>
              <a:gd name="connsiteX1868" fmla="*/ 672571 w 957263"/>
              <a:gd name="connsiteY1868" fmla="*/ 158095 h 285750"/>
              <a:gd name="connsiteX1869" fmla="*/ 667279 w 957263"/>
              <a:gd name="connsiteY1869" fmla="*/ 156515 h 285750"/>
              <a:gd name="connsiteX1870" fmla="*/ 668337 w 957263"/>
              <a:gd name="connsiteY1870" fmla="*/ 158095 h 285750"/>
              <a:gd name="connsiteX1871" fmla="*/ 668337 w 957263"/>
              <a:gd name="connsiteY1871" fmla="*/ 159149 h 285750"/>
              <a:gd name="connsiteX1872" fmla="*/ 667279 w 957263"/>
              <a:gd name="connsiteY1872" fmla="*/ 158095 h 285750"/>
              <a:gd name="connsiteX1873" fmla="*/ 666750 w 957263"/>
              <a:gd name="connsiteY1873" fmla="*/ 156515 h 285750"/>
              <a:gd name="connsiteX1874" fmla="*/ 656696 w 957263"/>
              <a:gd name="connsiteY1874" fmla="*/ 156515 h 285750"/>
              <a:gd name="connsiteX1875" fmla="*/ 646641 w 957263"/>
              <a:gd name="connsiteY1875" fmla="*/ 154407 h 285750"/>
              <a:gd name="connsiteX1876" fmla="*/ 646641 w 957263"/>
              <a:gd name="connsiteY1876" fmla="*/ 155461 h 285750"/>
              <a:gd name="connsiteX1877" fmla="*/ 648229 w 957263"/>
              <a:gd name="connsiteY1877" fmla="*/ 155988 h 285750"/>
              <a:gd name="connsiteX1878" fmla="*/ 623358 w 957263"/>
              <a:gd name="connsiteY1878" fmla="*/ 155461 h 285750"/>
              <a:gd name="connsiteX1879" fmla="*/ 597429 w 957263"/>
              <a:gd name="connsiteY1879" fmla="*/ 155461 h 285750"/>
              <a:gd name="connsiteX1880" fmla="*/ 596371 w 957263"/>
              <a:gd name="connsiteY1880" fmla="*/ 155461 h 285750"/>
              <a:gd name="connsiteX1881" fmla="*/ 596371 w 957263"/>
              <a:gd name="connsiteY1881" fmla="*/ 155988 h 285750"/>
              <a:gd name="connsiteX1882" fmla="*/ 585258 w 957263"/>
              <a:gd name="connsiteY1882" fmla="*/ 154407 h 285750"/>
              <a:gd name="connsiteX1883" fmla="*/ 575204 w 957263"/>
              <a:gd name="connsiteY1883" fmla="*/ 155988 h 285750"/>
              <a:gd name="connsiteX1884" fmla="*/ 575204 w 957263"/>
              <a:gd name="connsiteY1884" fmla="*/ 154407 h 285750"/>
              <a:gd name="connsiteX1885" fmla="*/ 566208 w 957263"/>
              <a:gd name="connsiteY1885" fmla="*/ 155988 h 285750"/>
              <a:gd name="connsiteX1886" fmla="*/ 556683 w 957263"/>
              <a:gd name="connsiteY1886" fmla="*/ 155461 h 285750"/>
              <a:gd name="connsiteX1887" fmla="*/ 552979 w 957263"/>
              <a:gd name="connsiteY1887" fmla="*/ 155461 h 285750"/>
              <a:gd name="connsiteX1888" fmla="*/ 548746 w 957263"/>
              <a:gd name="connsiteY1888" fmla="*/ 156515 h 285750"/>
              <a:gd name="connsiteX1889" fmla="*/ 547687 w 957263"/>
              <a:gd name="connsiteY1889" fmla="*/ 155988 h 285750"/>
              <a:gd name="connsiteX1890" fmla="*/ 548746 w 957263"/>
              <a:gd name="connsiteY1890" fmla="*/ 155461 h 285750"/>
              <a:gd name="connsiteX1891" fmla="*/ 540279 w 957263"/>
              <a:gd name="connsiteY1891" fmla="*/ 156515 h 285750"/>
              <a:gd name="connsiteX1892" fmla="*/ 533929 w 957263"/>
              <a:gd name="connsiteY1892" fmla="*/ 155461 h 285750"/>
              <a:gd name="connsiteX1893" fmla="*/ 533929 w 957263"/>
              <a:gd name="connsiteY1893" fmla="*/ 155988 h 285750"/>
              <a:gd name="connsiteX1894" fmla="*/ 533929 w 957263"/>
              <a:gd name="connsiteY1894" fmla="*/ 156515 h 285750"/>
              <a:gd name="connsiteX1895" fmla="*/ 528637 w 957263"/>
              <a:gd name="connsiteY1895" fmla="*/ 155988 h 285750"/>
              <a:gd name="connsiteX1896" fmla="*/ 521758 w 957263"/>
              <a:gd name="connsiteY1896" fmla="*/ 157568 h 285750"/>
              <a:gd name="connsiteX1897" fmla="*/ 530225 w 957263"/>
              <a:gd name="connsiteY1897" fmla="*/ 159149 h 285750"/>
              <a:gd name="connsiteX1898" fmla="*/ 538691 w 957263"/>
              <a:gd name="connsiteY1898" fmla="*/ 159149 h 285750"/>
              <a:gd name="connsiteX1899" fmla="*/ 538691 w 957263"/>
              <a:gd name="connsiteY1899" fmla="*/ 160729 h 285750"/>
              <a:gd name="connsiteX1900" fmla="*/ 537633 w 957263"/>
              <a:gd name="connsiteY1900" fmla="*/ 161783 h 285750"/>
              <a:gd name="connsiteX1901" fmla="*/ 543983 w 957263"/>
              <a:gd name="connsiteY1901" fmla="*/ 159149 h 285750"/>
              <a:gd name="connsiteX1902" fmla="*/ 551391 w 957263"/>
              <a:gd name="connsiteY1902" fmla="*/ 159675 h 285750"/>
              <a:gd name="connsiteX1903" fmla="*/ 547687 w 957263"/>
              <a:gd name="connsiteY1903" fmla="*/ 159675 h 285750"/>
              <a:gd name="connsiteX1904" fmla="*/ 544512 w 957263"/>
              <a:gd name="connsiteY1904" fmla="*/ 161783 h 285750"/>
              <a:gd name="connsiteX1905" fmla="*/ 542925 w 957263"/>
              <a:gd name="connsiteY1905" fmla="*/ 161256 h 285750"/>
              <a:gd name="connsiteX1906" fmla="*/ 540808 w 957263"/>
              <a:gd name="connsiteY1906" fmla="*/ 161256 h 285750"/>
              <a:gd name="connsiteX1907" fmla="*/ 542925 w 957263"/>
              <a:gd name="connsiteY1907" fmla="*/ 162836 h 285750"/>
              <a:gd name="connsiteX1908" fmla="*/ 547158 w 957263"/>
              <a:gd name="connsiteY1908" fmla="*/ 162836 h 285750"/>
              <a:gd name="connsiteX1909" fmla="*/ 542925 w 957263"/>
              <a:gd name="connsiteY1909" fmla="*/ 163363 h 285750"/>
              <a:gd name="connsiteX1910" fmla="*/ 538691 w 957263"/>
              <a:gd name="connsiteY1910" fmla="*/ 164417 h 285750"/>
              <a:gd name="connsiteX1911" fmla="*/ 540808 w 957263"/>
              <a:gd name="connsiteY1911" fmla="*/ 165997 h 285750"/>
              <a:gd name="connsiteX1912" fmla="*/ 543983 w 957263"/>
              <a:gd name="connsiteY1912" fmla="*/ 165094 h 285750"/>
              <a:gd name="connsiteX1913" fmla="*/ 543983 w 957263"/>
              <a:gd name="connsiteY1913" fmla="*/ 165997 h 285750"/>
              <a:gd name="connsiteX1914" fmla="*/ 545571 w 957263"/>
              <a:gd name="connsiteY1914" fmla="*/ 164943 h 285750"/>
              <a:gd name="connsiteX1915" fmla="*/ 547158 w 957263"/>
              <a:gd name="connsiteY1915" fmla="*/ 164943 h 285750"/>
              <a:gd name="connsiteX1916" fmla="*/ 545571 w 957263"/>
              <a:gd name="connsiteY1916" fmla="*/ 166524 h 285750"/>
              <a:gd name="connsiteX1917" fmla="*/ 546100 w 957263"/>
              <a:gd name="connsiteY1917" fmla="*/ 166524 h 285750"/>
              <a:gd name="connsiteX1918" fmla="*/ 548665 w 957263"/>
              <a:gd name="connsiteY1918" fmla="*/ 166240 h 285750"/>
              <a:gd name="connsiteX1919" fmla="*/ 547688 w 957263"/>
              <a:gd name="connsiteY1919" fmla="*/ 165100 h 285750"/>
              <a:gd name="connsiteX1920" fmla="*/ 549049 w 957263"/>
              <a:gd name="connsiteY1920" fmla="*/ 165100 h 285750"/>
              <a:gd name="connsiteX1921" fmla="*/ 552451 w 957263"/>
              <a:gd name="connsiteY1921" fmla="*/ 165100 h 285750"/>
              <a:gd name="connsiteX1922" fmla="*/ 550426 w 957263"/>
              <a:gd name="connsiteY1922" fmla="*/ 166045 h 285750"/>
              <a:gd name="connsiteX1923" fmla="*/ 550862 w 957263"/>
              <a:gd name="connsiteY1923" fmla="*/ 165997 h 285750"/>
              <a:gd name="connsiteX1924" fmla="*/ 551391 w 957263"/>
              <a:gd name="connsiteY1924" fmla="*/ 167577 h 285750"/>
              <a:gd name="connsiteX1925" fmla="*/ 554566 w 957263"/>
              <a:gd name="connsiteY1925" fmla="*/ 167577 h 285750"/>
              <a:gd name="connsiteX1926" fmla="*/ 552979 w 957263"/>
              <a:gd name="connsiteY1926" fmla="*/ 168631 h 285750"/>
              <a:gd name="connsiteX1927" fmla="*/ 550862 w 957263"/>
              <a:gd name="connsiteY1927" fmla="*/ 167577 h 285750"/>
              <a:gd name="connsiteX1928" fmla="*/ 548746 w 957263"/>
              <a:gd name="connsiteY1928" fmla="*/ 167577 h 285750"/>
              <a:gd name="connsiteX1929" fmla="*/ 545571 w 957263"/>
              <a:gd name="connsiteY1929" fmla="*/ 167577 h 285750"/>
              <a:gd name="connsiteX1930" fmla="*/ 544513 w 957263"/>
              <a:gd name="connsiteY1930" fmla="*/ 167577 h 285750"/>
              <a:gd name="connsiteX1931" fmla="*/ 542396 w 957263"/>
              <a:gd name="connsiteY1931" fmla="*/ 166524 h 285750"/>
              <a:gd name="connsiteX1932" fmla="*/ 537633 w 957263"/>
              <a:gd name="connsiteY1932" fmla="*/ 166524 h 285750"/>
              <a:gd name="connsiteX1933" fmla="*/ 539221 w 957263"/>
              <a:gd name="connsiteY1933" fmla="*/ 167577 h 285750"/>
              <a:gd name="connsiteX1934" fmla="*/ 542396 w 957263"/>
              <a:gd name="connsiteY1934" fmla="*/ 168104 h 285750"/>
              <a:gd name="connsiteX1935" fmla="*/ 542925 w 957263"/>
              <a:gd name="connsiteY1935" fmla="*/ 168631 h 285750"/>
              <a:gd name="connsiteX1936" fmla="*/ 542925 w 957263"/>
              <a:gd name="connsiteY1936" fmla="*/ 169685 h 285750"/>
              <a:gd name="connsiteX1937" fmla="*/ 546100 w 957263"/>
              <a:gd name="connsiteY1937" fmla="*/ 169685 h 285750"/>
              <a:gd name="connsiteX1938" fmla="*/ 548746 w 957263"/>
              <a:gd name="connsiteY1938" fmla="*/ 170211 h 285750"/>
              <a:gd name="connsiteX1939" fmla="*/ 548745 w 957263"/>
              <a:gd name="connsiteY1939" fmla="*/ 170211 h 285750"/>
              <a:gd name="connsiteX1940" fmla="*/ 545571 w 957263"/>
              <a:gd name="connsiteY1940" fmla="*/ 170211 h 285750"/>
              <a:gd name="connsiteX1941" fmla="*/ 542396 w 957263"/>
              <a:gd name="connsiteY1941" fmla="*/ 170211 h 285750"/>
              <a:gd name="connsiteX1942" fmla="*/ 541866 w 957263"/>
              <a:gd name="connsiteY1942" fmla="*/ 168631 h 285750"/>
              <a:gd name="connsiteX1943" fmla="*/ 540279 w 957263"/>
              <a:gd name="connsiteY1943" fmla="*/ 168104 h 285750"/>
              <a:gd name="connsiteX1944" fmla="*/ 539221 w 957263"/>
              <a:gd name="connsiteY1944" fmla="*/ 169685 h 285750"/>
              <a:gd name="connsiteX1945" fmla="*/ 538956 w 957263"/>
              <a:gd name="connsiteY1945" fmla="*/ 169948 h 285750"/>
              <a:gd name="connsiteX1946" fmla="*/ 538691 w 957263"/>
              <a:gd name="connsiteY1946" fmla="*/ 169685 h 285750"/>
              <a:gd name="connsiteX1947" fmla="*/ 536046 w 957263"/>
              <a:gd name="connsiteY1947" fmla="*/ 171265 h 285750"/>
              <a:gd name="connsiteX1948" fmla="*/ 532341 w 957263"/>
              <a:gd name="connsiteY1948" fmla="*/ 170211 h 285750"/>
              <a:gd name="connsiteX1949" fmla="*/ 533400 w 957263"/>
              <a:gd name="connsiteY1949" fmla="*/ 171792 h 285750"/>
              <a:gd name="connsiteX1950" fmla="*/ 537104 w 957263"/>
              <a:gd name="connsiteY1950" fmla="*/ 171792 h 285750"/>
              <a:gd name="connsiteX1951" fmla="*/ 540808 w 957263"/>
              <a:gd name="connsiteY1951" fmla="*/ 171265 h 285750"/>
              <a:gd name="connsiteX1952" fmla="*/ 545571 w 957263"/>
              <a:gd name="connsiteY1952" fmla="*/ 171792 h 285750"/>
              <a:gd name="connsiteX1953" fmla="*/ 548745 w 957263"/>
              <a:gd name="connsiteY1953" fmla="*/ 170211 h 285750"/>
              <a:gd name="connsiteX1954" fmla="*/ 548746 w 957263"/>
              <a:gd name="connsiteY1954" fmla="*/ 170211 h 285750"/>
              <a:gd name="connsiteX1955" fmla="*/ 548746 w 957263"/>
              <a:gd name="connsiteY1955" fmla="*/ 170211 h 285750"/>
              <a:gd name="connsiteX1956" fmla="*/ 549804 w 957263"/>
              <a:gd name="connsiteY1956" fmla="*/ 169685 h 285750"/>
              <a:gd name="connsiteX1957" fmla="*/ 556154 w 957263"/>
              <a:gd name="connsiteY1957" fmla="*/ 169685 h 285750"/>
              <a:gd name="connsiteX1958" fmla="*/ 564621 w 957263"/>
              <a:gd name="connsiteY1958" fmla="*/ 168631 h 285750"/>
              <a:gd name="connsiteX1959" fmla="*/ 578908 w 957263"/>
              <a:gd name="connsiteY1959" fmla="*/ 170211 h 285750"/>
              <a:gd name="connsiteX1960" fmla="*/ 608541 w 957263"/>
              <a:gd name="connsiteY1960" fmla="*/ 171265 h 285750"/>
              <a:gd name="connsiteX1961" fmla="*/ 623358 w 957263"/>
              <a:gd name="connsiteY1961" fmla="*/ 174426 h 285750"/>
              <a:gd name="connsiteX1962" fmla="*/ 627591 w 957263"/>
              <a:gd name="connsiteY1962" fmla="*/ 173372 h 285750"/>
              <a:gd name="connsiteX1963" fmla="*/ 631296 w 957263"/>
              <a:gd name="connsiteY1963" fmla="*/ 172845 h 285750"/>
              <a:gd name="connsiteX1964" fmla="*/ 630237 w 957263"/>
              <a:gd name="connsiteY1964" fmla="*/ 174426 h 285750"/>
              <a:gd name="connsiteX1965" fmla="*/ 631296 w 957263"/>
              <a:gd name="connsiteY1965" fmla="*/ 174953 h 285750"/>
              <a:gd name="connsiteX1966" fmla="*/ 630237 w 957263"/>
              <a:gd name="connsiteY1966" fmla="*/ 175479 h 285750"/>
              <a:gd name="connsiteX1967" fmla="*/ 629179 w 957263"/>
              <a:gd name="connsiteY1967" fmla="*/ 176533 h 285750"/>
              <a:gd name="connsiteX1968" fmla="*/ 634471 w 957263"/>
              <a:gd name="connsiteY1968" fmla="*/ 177060 h 285750"/>
              <a:gd name="connsiteX1969" fmla="*/ 639233 w 957263"/>
              <a:gd name="connsiteY1969" fmla="*/ 178640 h 285750"/>
              <a:gd name="connsiteX1970" fmla="*/ 639233 w 957263"/>
              <a:gd name="connsiteY1970" fmla="*/ 180220 h 285750"/>
              <a:gd name="connsiteX1971" fmla="*/ 639762 w 957263"/>
              <a:gd name="connsiteY1971" fmla="*/ 181801 h 285750"/>
              <a:gd name="connsiteX1972" fmla="*/ 642937 w 957263"/>
              <a:gd name="connsiteY1972" fmla="*/ 178640 h 285750"/>
              <a:gd name="connsiteX1973" fmla="*/ 646641 w 957263"/>
              <a:gd name="connsiteY1973" fmla="*/ 176533 h 285750"/>
              <a:gd name="connsiteX1974" fmla="*/ 647700 w 957263"/>
              <a:gd name="connsiteY1974" fmla="*/ 177060 h 285750"/>
              <a:gd name="connsiteX1975" fmla="*/ 648229 w 957263"/>
              <a:gd name="connsiteY1975" fmla="*/ 178113 h 285750"/>
              <a:gd name="connsiteX1976" fmla="*/ 646112 w 957263"/>
              <a:gd name="connsiteY1976" fmla="*/ 178640 h 285750"/>
              <a:gd name="connsiteX1977" fmla="*/ 642937 w 957263"/>
              <a:gd name="connsiteY1977" fmla="*/ 179694 h 285750"/>
              <a:gd name="connsiteX1978" fmla="*/ 642937 w 957263"/>
              <a:gd name="connsiteY1978" fmla="*/ 180220 h 285750"/>
              <a:gd name="connsiteX1979" fmla="*/ 644525 w 957263"/>
              <a:gd name="connsiteY1979" fmla="*/ 180747 h 285750"/>
              <a:gd name="connsiteX1980" fmla="*/ 642937 w 957263"/>
              <a:gd name="connsiteY1980" fmla="*/ 181801 h 285750"/>
              <a:gd name="connsiteX1981" fmla="*/ 641350 w 957263"/>
              <a:gd name="connsiteY1981" fmla="*/ 181801 h 285750"/>
              <a:gd name="connsiteX1982" fmla="*/ 642408 w 957263"/>
              <a:gd name="connsiteY1982" fmla="*/ 182328 h 285750"/>
              <a:gd name="connsiteX1983" fmla="*/ 641350 w 957263"/>
              <a:gd name="connsiteY1983" fmla="*/ 183381 h 285750"/>
              <a:gd name="connsiteX1984" fmla="*/ 642937 w 957263"/>
              <a:gd name="connsiteY1984" fmla="*/ 183381 h 285750"/>
              <a:gd name="connsiteX1985" fmla="*/ 643996 w 957263"/>
              <a:gd name="connsiteY1985" fmla="*/ 181801 h 285750"/>
              <a:gd name="connsiteX1986" fmla="*/ 647700 w 957263"/>
              <a:gd name="connsiteY1986" fmla="*/ 182328 h 285750"/>
              <a:gd name="connsiteX1987" fmla="*/ 650875 w 957263"/>
              <a:gd name="connsiteY1987" fmla="*/ 182328 h 285750"/>
              <a:gd name="connsiteX1988" fmla="*/ 656696 w 957263"/>
              <a:gd name="connsiteY1988" fmla="*/ 183908 h 285750"/>
              <a:gd name="connsiteX1989" fmla="*/ 663046 w 957263"/>
              <a:gd name="connsiteY1989" fmla="*/ 183381 h 285750"/>
              <a:gd name="connsiteX1990" fmla="*/ 663575 w 957263"/>
              <a:gd name="connsiteY1990" fmla="*/ 183381 h 285750"/>
              <a:gd name="connsiteX1991" fmla="*/ 664104 w 957263"/>
              <a:gd name="connsiteY1991" fmla="*/ 183908 h 285750"/>
              <a:gd name="connsiteX1992" fmla="*/ 675746 w 957263"/>
              <a:gd name="connsiteY1992" fmla="*/ 183908 h 285750"/>
              <a:gd name="connsiteX1993" fmla="*/ 685800 w 957263"/>
              <a:gd name="connsiteY1993" fmla="*/ 185488 h 285750"/>
              <a:gd name="connsiteX1994" fmla="*/ 687916 w 957263"/>
              <a:gd name="connsiteY1994" fmla="*/ 184962 h 285750"/>
              <a:gd name="connsiteX1995" fmla="*/ 688975 w 957263"/>
              <a:gd name="connsiteY1995" fmla="*/ 187069 h 285750"/>
              <a:gd name="connsiteX1996" fmla="*/ 685800 w 957263"/>
              <a:gd name="connsiteY1996" fmla="*/ 187596 h 285750"/>
              <a:gd name="connsiteX1997" fmla="*/ 682625 w 957263"/>
              <a:gd name="connsiteY1997" fmla="*/ 189176 h 285750"/>
              <a:gd name="connsiteX1998" fmla="*/ 683154 w 957263"/>
              <a:gd name="connsiteY1998" fmla="*/ 190756 h 285750"/>
              <a:gd name="connsiteX1999" fmla="*/ 684741 w 957263"/>
              <a:gd name="connsiteY1999" fmla="*/ 191810 h 285750"/>
              <a:gd name="connsiteX2000" fmla="*/ 686329 w 957263"/>
              <a:gd name="connsiteY2000" fmla="*/ 191810 h 285750"/>
              <a:gd name="connsiteX2001" fmla="*/ 687387 w 957263"/>
              <a:gd name="connsiteY2001" fmla="*/ 190230 h 285750"/>
              <a:gd name="connsiteX2002" fmla="*/ 687916 w 957263"/>
              <a:gd name="connsiteY2002" fmla="*/ 190230 h 285750"/>
              <a:gd name="connsiteX2003" fmla="*/ 687387 w 957263"/>
              <a:gd name="connsiteY2003" fmla="*/ 191810 h 285750"/>
              <a:gd name="connsiteX2004" fmla="*/ 691621 w 957263"/>
              <a:gd name="connsiteY2004" fmla="*/ 193390 h 285750"/>
              <a:gd name="connsiteX2005" fmla="*/ 694796 w 957263"/>
              <a:gd name="connsiteY2005" fmla="*/ 194444 h 285750"/>
              <a:gd name="connsiteX2006" fmla="*/ 691621 w 957263"/>
              <a:gd name="connsiteY2006" fmla="*/ 194444 h 285750"/>
              <a:gd name="connsiteX2007" fmla="*/ 685800 w 957263"/>
              <a:gd name="connsiteY2007" fmla="*/ 193917 h 285750"/>
              <a:gd name="connsiteX2008" fmla="*/ 684741 w 957263"/>
              <a:gd name="connsiteY2008" fmla="*/ 194444 h 285750"/>
              <a:gd name="connsiteX2009" fmla="*/ 684741 w 957263"/>
              <a:gd name="connsiteY2009" fmla="*/ 196024 h 285750"/>
              <a:gd name="connsiteX2010" fmla="*/ 686329 w 957263"/>
              <a:gd name="connsiteY2010" fmla="*/ 197078 h 285750"/>
              <a:gd name="connsiteX2011" fmla="*/ 688975 w 957263"/>
              <a:gd name="connsiteY2011" fmla="*/ 197605 h 285750"/>
              <a:gd name="connsiteX2012" fmla="*/ 687387 w 957263"/>
              <a:gd name="connsiteY2012" fmla="*/ 198658 h 285750"/>
              <a:gd name="connsiteX2013" fmla="*/ 684741 w 957263"/>
              <a:gd name="connsiteY2013" fmla="*/ 199185 h 285750"/>
              <a:gd name="connsiteX2014" fmla="*/ 680508 w 957263"/>
              <a:gd name="connsiteY2014" fmla="*/ 197078 h 285750"/>
              <a:gd name="connsiteX2015" fmla="*/ 677333 w 957263"/>
              <a:gd name="connsiteY2015" fmla="*/ 199712 h 285750"/>
              <a:gd name="connsiteX2016" fmla="*/ 661987 w 957263"/>
              <a:gd name="connsiteY2016" fmla="*/ 199185 h 285750"/>
              <a:gd name="connsiteX2017" fmla="*/ 631296 w 957263"/>
              <a:gd name="connsiteY2017" fmla="*/ 202346 h 285750"/>
              <a:gd name="connsiteX2018" fmla="*/ 618066 w 957263"/>
              <a:gd name="connsiteY2018" fmla="*/ 200765 h 285750"/>
              <a:gd name="connsiteX2019" fmla="*/ 618066 w 957263"/>
              <a:gd name="connsiteY2019" fmla="*/ 201292 h 285750"/>
              <a:gd name="connsiteX2020" fmla="*/ 617008 w 957263"/>
              <a:gd name="connsiteY2020" fmla="*/ 202346 h 285750"/>
              <a:gd name="connsiteX2021" fmla="*/ 615421 w 957263"/>
              <a:gd name="connsiteY2021" fmla="*/ 201292 h 285750"/>
              <a:gd name="connsiteX2022" fmla="*/ 613304 w 957263"/>
              <a:gd name="connsiteY2022" fmla="*/ 201292 h 285750"/>
              <a:gd name="connsiteX2023" fmla="*/ 615421 w 957263"/>
              <a:gd name="connsiteY2023" fmla="*/ 202873 h 285750"/>
              <a:gd name="connsiteX2024" fmla="*/ 619125 w 957263"/>
              <a:gd name="connsiteY2024" fmla="*/ 202346 h 285750"/>
              <a:gd name="connsiteX2025" fmla="*/ 622300 w 957263"/>
              <a:gd name="connsiteY2025" fmla="*/ 202873 h 285750"/>
              <a:gd name="connsiteX2026" fmla="*/ 626004 w 957263"/>
              <a:gd name="connsiteY2026" fmla="*/ 202873 h 285750"/>
              <a:gd name="connsiteX2027" fmla="*/ 632354 w 957263"/>
              <a:gd name="connsiteY2027" fmla="*/ 202873 h 285750"/>
              <a:gd name="connsiteX2028" fmla="*/ 639762 w 957263"/>
              <a:gd name="connsiteY2028" fmla="*/ 203926 h 285750"/>
              <a:gd name="connsiteX2029" fmla="*/ 642937 w 957263"/>
              <a:gd name="connsiteY2029" fmla="*/ 205507 h 285750"/>
              <a:gd name="connsiteX2030" fmla="*/ 646112 w 957263"/>
              <a:gd name="connsiteY2030" fmla="*/ 205507 h 285750"/>
              <a:gd name="connsiteX2031" fmla="*/ 642937 w 957263"/>
              <a:gd name="connsiteY2031" fmla="*/ 206033 h 285750"/>
              <a:gd name="connsiteX2032" fmla="*/ 639762 w 957263"/>
              <a:gd name="connsiteY2032" fmla="*/ 205507 h 285750"/>
              <a:gd name="connsiteX2033" fmla="*/ 637646 w 957263"/>
              <a:gd name="connsiteY2033" fmla="*/ 206560 h 285750"/>
              <a:gd name="connsiteX2034" fmla="*/ 635529 w 957263"/>
              <a:gd name="connsiteY2034" fmla="*/ 207614 h 285750"/>
              <a:gd name="connsiteX2035" fmla="*/ 635529 w 957263"/>
              <a:gd name="connsiteY2035" fmla="*/ 206560 h 285750"/>
              <a:gd name="connsiteX2036" fmla="*/ 634471 w 957263"/>
              <a:gd name="connsiteY2036" fmla="*/ 206560 h 285750"/>
              <a:gd name="connsiteX2037" fmla="*/ 632883 w 957263"/>
              <a:gd name="connsiteY2037" fmla="*/ 206560 h 285750"/>
              <a:gd name="connsiteX2038" fmla="*/ 632883 w 957263"/>
              <a:gd name="connsiteY2038" fmla="*/ 207614 h 285750"/>
              <a:gd name="connsiteX2039" fmla="*/ 632883 w 957263"/>
              <a:gd name="connsiteY2039" fmla="*/ 208141 h 285750"/>
              <a:gd name="connsiteX2040" fmla="*/ 630766 w 957263"/>
              <a:gd name="connsiteY2040" fmla="*/ 207614 h 285750"/>
              <a:gd name="connsiteX2041" fmla="*/ 627591 w 957263"/>
              <a:gd name="connsiteY2041" fmla="*/ 209194 h 285750"/>
              <a:gd name="connsiteX2042" fmla="*/ 627591 w 957263"/>
              <a:gd name="connsiteY2042" fmla="*/ 208141 h 285750"/>
              <a:gd name="connsiteX2043" fmla="*/ 628650 w 957263"/>
              <a:gd name="connsiteY2043" fmla="*/ 207614 h 285750"/>
              <a:gd name="connsiteX2044" fmla="*/ 627062 w 957263"/>
              <a:gd name="connsiteY2044" fmla="*/ 207614 h 285750"/>
              <a:gd name="connsiteX2045" fmla="*/ 625475 w 957263"/>
              <a:gd name="connsiteY2045" fmla="*/ 207614 h 285750"/>
              <a:gd name="connsiteX2046" fmla="*/ 625475 w 957263"/>
              <a:gd name="connsiteY2046" fmla="*/ 208141 h 285750"/>
              <a:gd name="connsiteX2047" fmla="*/ 624946 w 957263"/>
              <a:gd name="connsiteY2047" fmla="*/ 208141 h 285750"/>
              <a:gd name="connsiteX2048" fmla="*/ 622300 w 957263"/>
              <a:gd name="connsiteY2048" fmla="*/ 209194 h 285750"/>
              <a:gd name="connsiteX2049" fmla="*/ 623358 w 957263"/>
              <a:gd name="connsiteY2049" fmla="*/ 209721 h 285750"/>
              <a:gd name="connsiteX2050" fmla="*/ 623358 w 957263"/>
              <a:gd name="connsiteY2050" fmla="*/ 210774 h 285750"/>
              <a:gd name="connsiteX2051" fmla="*/ 627062 w 957263"/>
              <a:gd name="connsiteY2051" fmla="*/ 211301 h 285750"/>
              <a:gd name="connsiteX2052" fmla="*/ 630237 w 957263"/>
              <a:gd name="connsiteY2052" fmla="*/ 212882 h 285750"/>
              <a:gd name="connsiteX2053" fmla="*/ 627062 w 957263"/>
              <a:gd name="connsiteY2053" fmla="*/ 212355 h 285750"/>
              <a:gd name="connsiteX2054" fmla="*/ 623887 w 957263"/>
              <a:gd name="connsiteY2054" fmla="*/ 212882 h 285750"/>
              <a:gd name="connsiteX2055" fmla="*/ 627591 w 957263"/>
              <a:gd name="connsiteY2055" fmla="*/ 214462 h 285750"/>
              <a:gd name="connsiteX2056" fmla="*/ 632354 w 957263"/>
              <a:gd name="connsiteY2056" fmla="*/ 214462 h 285750"/>
              <a:gd name="connsiteX2057" fmla="*/ 631296 w 957263"/>
              <a:gd name="connsiteY2057" fmla="*/ 214989 h 285750"/>
              <a:gd name="connsiteX2058" fmla="*/ 629179 w 957263"/>
              <a:gd name="connsiteY2058" fmla="*/ 214989 h 285750"/>
              <a:gd name="connsiteX2059" fmla="*/ 630237 w 957263"/>
              <a:gd name="connsiteY2059" fmla="*/ 216042 h 285750"/>
              <a:gd name="connsiteX2060" fmla="*/ 629179 w 957263"/>
              <a:gd name="connsiteY2060" fmla="*/ 216042 h 285750"/>
              <a:gd name="connsiteX2061" fmla="*/ 628650 w 957263"/>
              <a:gd name="connsiteY2061" fmla="*/ 216042 h 285750"/>
              <a:gd name="connsiteX2062" fmla="*/ 632354 w 957263"/>
              <a:gd name="connsiteY2062" fmla="*/ 216569 h 285750"/>
              <a:gd name="connsiteX2063" fmla="*/ 637116 w 957263"/>
              <a:gd name="connsiteY2063" fmla="*/ 217623 h 285750"/>
              <a:gd name="connsiteX2064" fmla="*/ 638175 w 957263"/>
              <a:gd name="connsiteY2064" fmla="*/ 219730 h 285750"/>
              <a:gd name="connsiteX2065" fmla="*/ 640821 w 957263"/>
              <a:gd name="connsiteY2065" fmla="*/ 220257 h 285750"/>
              <a:gd name="connsiteX2066" fmla="*/ 632354 w 957263"/>
              <a:gd name="connsiteY2066" fmla="*/ 220257 h 285750"/>
              <a:gd name="connsiteX2067" fmla="*/ 625475 w 957263"/>
              <a:gd name="connsiteY2067" fmla="*/ 220257 h 285750"/>
              <a:gd name="connsiteX2068" fmla="*/ 624946 w 957263"/>
              <a:gd name="connsiteY2068" fmla="*/ 220257 h 285750"/>
              <a:gd name="connsiteX2069" fmla="*/ 624946 w 957263"/>
              <a:gd name="connsiteY2069" fmla="*/ 221310 h 285750"/>
              <a:gd name="connsiteX2070" fmla="*/ 622123 w 957263"/>
              <a:gd name="connsiteY2070" fmla="*/ 221310 h 285750"/>
              <a:gd name="connsiteX2071" fmla="*/ 620712 w 957263"/>
              <a:gd name="connsiteY2071" fmla="*/ 222251 h 285750"/>
              <a:gd name="connsiteX2072" fmla="*/ 619794 w 957263"/>
              <a:gd name="connsiteY2072" fmla="*/ 221638 h 285750"/>
              <a:gd name="connsiteX2073" fmla="*/ 618596 w 957263"/>
              <a:gd name="connsiteY2073" fmla="*/ 221837 h 285750"/>
              <a:gd name="connsiteX2074" fmla="*/ 614891 w 957263"/>
              <a:gd name="connsiteY2074" fmla="*/ 220257 h 285750"/>
              <a:gd name="connsiteX2075" fmla="*/ 609600 w 957263"/>
              <a:gd name="connsiteY2075" fmla="*/ 221310 h 285750"/>
              <a:gd name="connsiteX2076" fmla="*/ 599016 w 957263"/>
              <a:gd name="connsiteY2076" fmla="*/ 218676 h 285750"/>
              <a:gd name="connsiteX2077" fmla="*/ 587375 w 957263"/>
              <a:gd name="connsiteY2077" fmla="*/ 217623 h 285750"/>
              <a:gd name="connsiteX2078" fmla="*/ 585787 w 957263"/>
              <a:gd name="connsiteY2078" fmla="*/ 218150 h 285750"/>
              <a:gd name="connsiteX2079" fmla="*/ 582612 w 957263"/>
              <a:gd name="connsiteY2079" fmla="*/ 218676 h 285750"/>
              <a:gd name="connsiteX2080" fmla="*/ 582612 w 957263"/>
              <a:gd name="connsiteY2080" fmla="*/ 218150 h 285750"/>
              <a:gd name="connsiteX2081" fmla="*/ 583671 w 957263"/>
              <a:gd name="connsiteY2081" fmla="*/ 217623 h 285750"/>
              <a:gd name="connsiteX2082" fmla="*/ 576791 w 957263"/>
              <a:gd name="connsiteY2082" fmla="*/ 218676 h 285750"/>
              <a:gd name="connsiteX2083" fmla="*/ 570441 w 957263"/>
              <a:gd name="connsiteY2083" fmla="*/ 220257 h 285750"/>
              <a:gd name="connsiteX2084" fmla="*/ 572029 w 957263"/>
              <a:gd name="connsiteY2084" fmla="*/ 221310 h 285750"/>
              <a:gd name="connsiteX2085" fmla="*/ 573087 w 957263"/>
              <a:gd name="connsiteY2085" fmla="*/ 221837 h 285750"/>
              <a:gd name="connsiteX2086" fmla="*/ 566737 w 957263"/>
              <a:gd name="connsiteY2086" fmla="*/ 221310 h 285750"/>
              <a:gd name="connsiteX2087" fmla="*/ 563033 w 957263"/>
              <a:gd name="connsiteY2087" fmla="*/ 222891 h 285750"/>
              <a:gd name="connsiteX2088" fmla="*/ 561975 w 957263"/>
              <a:gd name="connsiteY2088" fmla="*/ 221310 h 285750"/>
              <a:gd name="connsiteX2089" fmla="*/ 560916 w 957263"/>
              <a:gd name="connsiteY2089" fmla="*/ 221310 h 285750"/>
              <a:gd name="connsiteX2090" fmla="*/ 560916 w 957263"/>
              <a:gd name="connsiteY2090" fmla="*/ 221837 h 285750"/>
              <a:gd name="connsiteX2091" fmla="*/ 559329 w 957263"/>
              <a:gd name="connsiteY2091" fmla="*/ 221837 h 285750"/>
              <a:gd name="connsiteX2092" fmla="*/ 559858 w 957263"/>
              <a:gd name="connsiteY2092" fmla="*/ 221310 h 285750"/>
              <a:gd name="connsiteX2093" fmla="*/ 559858 w 957263"/>
              <a:gd name="connsiteY2093" fmla="*/ 220257 h 285750"/>
              <a:gd name="connsiteX2094" fmla="*/ 558271 w 957263"/>
              <a:gd name="connsiteY2094" fmla="*/ 221310 h 285750"/>
              <a:gd name="connsiteX2095" fmla="*/ 555096 w 957263"/>
              <a:gd name="connsiteY2095" fmla="*/ 221310 h 285750"/>
              <a:gd name="connsiteX2096" fmla="*/ 556154 w 957263"/>
              <a:gd name="connsiteY2096" fmla="*/ 221837 h 285750"/>
              <a:gd name="connsiteX2097" fmla="*/ 556154 w 957263"/>
              <a:gd name="connsiteY2097" fmla="*/ 223418 h 285750"/>
              <a:gd name="connsiteX2098" fmla="*/ 556683 w 957263"/>
              <a:gd name="connsiteY2098" fmla="*/ 222891 h 285750"/>
              <a:gd name="connsiteX2099" fmla="*/ 558271 w 957263"/>
              <a:gd name="connsiteY2099" fmla="*/ 222891 h 285750"/>
              <a:gd name="connsiteX2100" fmla="*/ 556683 w 957263"/>
              <a:gd name="connsiteY2100" fmla="*/ 223418 h 285750"/>
              <a:gd name="connsiteX2101" fmla="*/ 554566 w 957263"/>
              <a:gd name="connsiteY2101" fmla="*/ 224998 h 285750"/>
              <a:gd name="connsiteX2102" fmla="*/ 554566 w 957263"/>
              <a:gd name="connsiteY2102" fmla="*/ 224471 h 285750"/>
              <a:gd name="connsiteX2103" fmla="*/ 555096 w 957263"/>
              <a:gd name="connsiteY2103" fmla="*/ 223418 h 285750"/>
              <a:gd name="connsiteX2104" fmla="*/ 554566 w 957263"/>
              <a:gd name="connsiteY2104" fmla="*/ 221310 h 285750"/>
              <a:gd name="connsiteX2105" fmla="*/ 551391 w 957263"/>
              <a:gd name="connsiteY2105" fmla="*/ 221837 h 285750"/>
              <a:gd name="connsiteX2106" fmla="*/ 551391 w 957263"/>
              <a:gd name="connsiteY2106" fmla="*/ 222891 h 285750"/>
              <a:gd name="connsiteX2107" fmla="*/ 552450 w 957263"/>
              <a:gd name="connsiteY2107" fmla="*/ 222891 h 285750"/>
              <a:gd name="connsiteX2108" fmla="*/ 551391 w 957263"/>
              <a:gd name="connsiteY2108" fmla="*/ 223418 h 285750"/>
              <a:gd name="connsiteX2109" fmla="*/ 550862 w 957263"/>
              <a:gd name="connsiteY2109" fmla="*/ 224471 h 285750"/>
              <a:gd name="connsiteX2110" fmla="*/ 550862 w 957263"/>
              <a:gd name="connsiteY2110" fmla="*/ 222891 h 285750"/>
              <a:gd name="connsiteX2111" fmla="*/ 549275 w 957263"/>
              <a:gd name="connsiteY2111" fmla="*/ 221310 h 285750"/>
              <a:gd name="connsiteX2112" fmla="*/ 546100 w 957263"/>
              <a:gd name="connsiteY2112" fmla="*/ 221310 h 285750"/>
              <a:gd name="connsiteX2113" fmla="*/ 543983 w 957263"/>
              <a:gd name="connsiteY2113" fmla="*/ 221837 h 285750"/>
              <a:gd name="connsiteX2114" fmla="*/ 546100 w 957263"/>
              <a:gd name="connsiteY2114" fmla="*/ 221837 h 285750"/>
              <a:gd name="connsiteX2115" fmla="*/ 547158 w 957263"/>
              <a:gd name="connsiteY2115" fmla="*/ 223418 h 285750"/>
              <a:gd name="connsiteX2116" fmla="*/ 544512 w 957263"/>
              <a:gd name="connsiteY2116" fmla="*/ 222891 h 285750"/>
              <a:gd name="connsiteX2117" fmla="*/ 542925 w 957263"/>
              <a:gd name="connsiteY2117" fmla="*/ 224471 h 285750"/>
              <a:gd name="connsiteX2118" fmla="*/ 540808 w 957263"/>
              <a:gd name="connsiteY2118" fmla="*/ 221837 h 285750"/>
              <a:gd name="connsiteX2119" fmla="*/ 537104 w 957263"/>
              <a:gd name="connsiteY2119" fmla="*/ 224471 h 285750"/>
              <a:gd name="connsiteX2120" fmla="*/ 534987 w 957263"/>
              <a:gd name="connsiteY2120" fmla="*/ 223418 h 285750"/>
              <a:gd name="connsiteX2121" fmla="*/ 533929 w 957263"/>
              <a:gd name="connsiteY2121" fmla="*/ 224471 h 285750"/>
              <a:gd name="connsiteX2122" fmla="*/ 532341 w 957263"/>
              <a:gd name="connsiteY2122" fmla="*/ 222891 h 285750"/>
              <a:gd name="connsiteX2123" fmla="*/ 530225 w 957263"/>
              <a:gd name="connsiteY2123" fmla="*/ 221837 h 285750"/>
              <a:gd name="connsiteX2124" fmla="*/ 530225 w 957263"/>
              <a:gd name="connsiteY2124" fmla="*/ 222627 h 285750"/>
              <a:gd name="connsiteX2125" fmla="*/ 528637 w 957263"/>
              <a:gd name="connsiteY2125" fmla="*/ 221837 h 285750"/>
              <a:gd name="connsiteX2126" fmla="*/ 525462 w 957263"/>
              <a:gd name="connsiteY2126" fmla="*/ 222891 h 285750"/>
              <a:gd name="connsiteX2127" fmla="*/ 525462 w 957263"/>
              <a:gd name="connsiteY2127" fmla="*/ 221837 h 285750"/>
              <a:gd name="connsiteX2128" fmla="*/ 524933 w 957263"/>
              <a:gd name="connsiteY2128" fmla="*/ 221837 h 285750"/>
              <a:gd name="connsiteX2129" fmla="*/ 524933 w 957263"/>
              <a:gd name="connsiteY2129" fmla="*/ 222891 h 285750"/>
              <a:gd name="connsiteX2130" fmla="*/ 523875 w 957263"/>
              <a:gd name="connsiteY2130" fmla="*/ 222891 h 285750"/>
              <a:gd name="connsiteX2131" fmla="*/ 523346 w 957263"/>
              <a:gd name="connsiteY2131" fmla="*/ 222891 h 285750"/>
              <a:gd name="connsiteX2132" fmla="*/ 523875 w 957263"/>
              <a:gd name="connsiteY2132" fmla="*/ 221310 h 285750"/>
              <a:gd name="connsiteX2133" fmla="*/ 522816 w 957263"/>
              <a:gd name="connsiteY2133" fmla="*/ 222891 h 285750"/>
              <a:gd name="connsiteX2134" fmla="*/ 520171 w 957263"/>
              <a:gd name="connsiteY2134" fmla="*/ 224471 h 285750"/>
              <a:gd name="connsiteX2135" fmla="*/ 520171 w 957263"/>
              <a:gd name="connsiteY2135" fmla="*/ 222891 h 285750"/>
              <a:gd name="connsiteX2136" fmla="*/ 518583 w 957263"/>
              <a:gd name="connsiteY2136" fmla="*/ 222891 h 285750"/>
              <a:gd name="connsiteX2137" fmla="*/ 518583 w 957263"/>
              <a:gd name="connsiteY2137" fmla="*/ 224471 h 285750"/>
              <a:gd name="connsiteX2138" fmla="*/ 516466 w 957263"/>
              <a:gd name="connsiteY2138" fmla="*/ 222891 h 285750"/>
              <a:gd name="connsiteX2139" fmla="*/ 515937 w 957263"/>
              <a:gd name="connsiteY2139" fmla="*/ 223418 h 285750"/>
              <a:gd name="connsiteX2140" fmla="*/ 515937 w 957263"/>
              <a:gd name="connsiteY2140" fmla="*/ 224471 h 285750"/>
              <a:gd name="connsiteX2141" fmla="*/ 514350 w 957263"/>
              <a:gd name="connsiteY2141" fmla="*/ 223418 h 285750"/>
              <a:gd name="connsiteX2142" fmla="*/ 511704 w 957263"/>
              <a:gd name="connsiteY2142" fmla="*/ 224471 h 285750"/>
              <a:gd name="connsiteX2143" fmla="*/ 509961 w 957263"/>
              <a:gd name="connsiteY2143" fmla="*/ 223727 h 285750"/>
              <a:gd name="connsiteX2144" fmla="*/ 510116 w 957263"/>
              <a:gd name="connsiteY2144" fmla="*/ 223418 h 285750"/>
              <a:gd name="connsiteX2145" fmla="*/ 509852 w 957263"/>
              <a:gd name="connsiteY2145" fmla="*/ 223681 h 285750"/>
              <a:gd name="connsiteX2146" fmla="*/ 508000 w 957263"/>
              <a:gd name="connsiteY2146" fmla="*/ 222891 h 285750"/>
              <a:gd name="connsiteX2147" fmla="*/ 504825 w 957263"/>
              <a:gd name="connsiteY2147" fmla="*/ 224998 h 285750"/>
              <a:gd name="connsiteX2148" fmla="*/ 504296 w 957263"/>
              <a:gd name="connsiteY2148" fmla="*/ 225525 h 285750"/>
              <a:gd name="connsiteX2149" fmla="*/ 502708 w 957263"/>
              <a:gd name="connsiteY2149" fmla="*/ 224998 h 285750"/>
              <a:gd name="connsiteX2150" fmla="*/ 502179 w 957263"/>
              <a:gd name="connsiteY2150" fmla="*/ 225525 h 285750"/>
              <a:gd name="connsiteX2151" fmla="*/ 501121 w 957263"/>
              <a:gd name="connsiteY2151" fmla="*/ 225525 h 285750"/>
              <a:gd name="connsiteX2152" fmla="*/ 504825 w 957263"/>
              <a:gd name="connsiteY2152" fmla="*/ 226578 h 285750"/>
              <a:gd name="connsiteX2153" fmla="*/ 509058 w 957263"/>
              <a:gd name="connsiteY2153" fmla="*/ 226578 h 285750"/>
              <a:gd name="connsiteX2154" fmla="*/ 508000 w 957263"/>
              <a:gd name="connsiteY2154" fmla="*/ 225525 h 285750"/>
              <a:gd name="connsiteX2155" fmla="*/ 506412 w 957263"/>
              <a:gd name="connsiteY2155" fmla="*/ 224998 h 285750"/>
              <a:gd name="connsiteX2156" fmla="*/ 509058 w 957263"/>
              <a:gd name="connsiteY2156" fmla="*/ 224471 h 285750"/>
              <a:gd name="connsiteX2157" fmla="*/ 511175 w 957263"/>
              <a:gd name="connsiteY2157" fmla="*/ 226578 h 285750"/>
              <a:gd name="connsiteX2158" fmla="*/ 514879 w 957263"/>
              <a:gd name="connsiteY2158" fmla="*/ 228159 h 285750"/>
              <a:gd name="connsiteX2159" fmla="*/ 512762 w 957263"/>
              <a:gd name="connsiteY2159" fmla="*/ 228159 h 285750"/>
              <a:gd name="connsiteX2160" fmla="*/ 510116 w 957263"/>
              <a:gd name="connsiteY2160" fmla="*/ 226578 h 285750"/>
              <a:gd name="connsiteX2161" fmla="*/ 505883 w 957263"/>
              <a:gd name="connsiteY2161" fmla="*/ 227105 h 285750"/>
              <a:gd name="connsiteX2162" fmla="*/ 503766 w 957263"/>
              <a:gd name="connsiteY2162" fmla="*/ 230266 h 285750"/>
              <a:gd name="connsiteX2163" fmla="*/ 500591 w 957263"/>
              <a:gd name="connsiteY2163" fmla="*/ 229739 h 285750"/>
              <a:gd name="connsiteX2164" fmla="*/ 499533 w 957263"/>
              <a:gd name="connsiteY2164" fmla="*/ 229739 h 285750"/>
              <a:gd name="connsiteX2165" fmla="*/ 497416 w 957263"/>
              <a:gd name="connsiteY2165" fmla="*/ 229739 h 285750"/>
              <a:gd name="connsiteX2166" fmla="*/ 497416 w 957263"/>
              <a:gd name="connsiteY2166" fmla="*/ 230266 h 285750"/>
              <a:gd name="connsiteX2167" fmla="*/ 497416 w 957263"/>
              <a:gd name="connsiteY2167" fmla="*/ 231846 h 285750"/>
              <a:gd name="connsiteX2168" fmla="*/ 491066 w 957263"/>
              <a:gd name="connsiteY2168" fmla="*/ 230266 h 285750"/>
              <a:gd name="connsiteX2169" fmla="*/ 485775 w 957263"/>
              <a:gd name="connsiteY2169" fmla="*/ 230266 h 285750"/>
              <a:gd name="connsiteX2170" fmla="*/ 486833 w 957263"/>
              <a:gd name="connsiteY2170" fmla="*/ 231319 h 285750"/>
              <a:gd name="connsiteX2171" fmla="*/ 487362 w 957263"/>
              <a:gd name="connsiteY2171" fmla="*/ 231319 h 285750"/>
              <a:gd name="connsiteX2172" fmla="*/ 486833 w 957263"/>
              <a:gd name="connsiteY2172" fmla="*/ 231846 h 285750"/>
              <a:gd name="connsiteX2173" fmla="*/ 485775 w 957263"/>
              <a:gd name="connsiteY2173" fmla="*/ 232373 h 285750"/>
              <a:gd name="connsiteX2174" fmla="*/ 485246 w 957263"/>
              <a:gd name="connsiteY2174" fmla="*/ 231846 h 285750"/>
              <a:gd name="connsiteX2175" fmla="*/ 485246 w 957263"/>
              <a:gd name="connsiteY2175" fmla="*/ 232373 h 285750"/>
              <a:gd name="connsiteX2176" fmla="*/ 483658 w 957263"/>
              <a:gd name="connsiteY2176" fmla="*/ 231846 h 285750"/>
              <a:gd name="connsiteX2177" fmla="*/ 481541 w 957263"/>
              <a:gd name="connsiteY2177" fmla="*/ 231846 h 285750"/>
              <a:gd name="connsiteX2178" fmla="*/ 481541 w 957263"/>
              <a:gd name="connsiteY2178" fmla="*/ 231319 h 285750"/>
              <a:gd name="connsiteX2179" fmla="*/ 482071 w 957263"/>
              <a:gd name="connsiteY2179" fmla="*/ 230266 h 285750"/>
              <a:gd name="connsiteX2180" fmla="*/ 480483 w 957263"/>
              <a:gd name="connsiteY2180" fmla="*/ 230266 h 285750"/>
              <a:gd name="connsiteX2181" fmla="*/ 480483 w 957263"/>
              <a:gd name="connsiteY2181" fmla="*/ 231209 h 285750"/>
              <a:gd name="connsiteX2182" fmla="*/ 471487 w 957263"/>
              <a:gd name="connsiteY2182" fmla="*/ 230266 h 285750"/>
              <a:gd name="connsiteX2183" fmla="*/ 462491 w 957263"/>
              <a:gd name="connsiteY2183" fmla="*/ 228685 h 285750"/>
              <a:gd name="connsiteX2184" fmla="*/ 461433 w 957263"/>
              <a:gd name="connsiteY2184" fmla="*/ 229739 h 285750"/>
              <a:gd name="connsiteX2185" fmla="*/ 463021 w 957263"/>
              <a:gd name="connsiteY2185" fmla="*/ 229739 h 285750"/>
              <a:gd name="connsiteX2186" fmla="*/ 461433 w 957263"/>
              <a:gd name="connsiteY2186" fmla="*/ 230266 h 285750"/>
              <a:gd name="connsiteX2187" fmla="*/ 459846 w 957263"/>
              <a:gd name="connsiteY2187" fmla="*/ 229739 h 285750"/>
              <a:gd name="connsiteX2188" fmla="*/ 457200 w 957263"/>
              <a:gd name="connsiteY2188" fmla="*/ 230266 h 285750"/>
              <a:gd name="connsiteX2189" fmla="*/ 452437 w 957263"/>
              <a:gd name="connsiteY2189" fmla="*/ 230266 h 285750"/>
              <a:gd name="connsiteX2190" fmla="*/ 450321 w 957263"/>
              <a:gd name="connsiteY2190" fmla="*/ 228685 h 285750"/>
              <a:gd name="connsiteX2191" fmla="*/ 447675 w 957263"/>
              <a:gd name="connsiteY2191" fmla="*/ 228159 h 285750"/>
              <a:gd name="connsiteX2192" fmla="*/ 447146 w 957263"/>
              <a:gd name="connsiteY2192" fmla="*/ 228685 h 285750"/>
              <a:gd name="connsiteX2193" fmla="*/ 447146 w 957263"/>
              <a:gd name="connsiteY2193" fmla="*/ 229739 h 285750"/>
              <a:gd name="connsiteX2194" fmla="*/ 443971 w 957263"/>
              <a:gd name="connsiteY2194" fmla="*/ 229739 h 285750"/>
              <a:gd name="connsiteX2195" fmla="*/ 440796 w 957263"/>
              <a:gd name="connsiteY2195" fmla="*/ 229739 h 285750"/>
              <a:gd name="connsiteX2196" fmla="*/ 440796 w 957263"/>
              <a:gd name="connsiteY2196" fmla="*/ 231319 h 285750"/>
              <a:gd name="connsiteX2197" fmla="*/ 440266 w 957263"/>
              <a:gd name="connsiteY2197" fmla="*/ 231319 h 285750"/>
              <a:gd name="connsiteX2198" fmla="*/ 440266 w 957263"/>
              <a:gd name="connsiteY2198" fmla="*/ 230266 h 285750"/>
              <a:gd name="connsiteX2199" fmla="*/ 438150 w 957263"/>
              <a:gd name="connsiteY2199" fmla="*/ 230266 h 285750"/>
              <a:gd name="connsiteX2200" fmla="*/ 436562 w 957263"/>
              <a:gd name="connsiteY2200" fmla="*/ 231319 h 285750"/>
              <a:gd name="connsiteX2201" fmla="*/ 435504 w 957263"/>
              <a:gd name="connsiteY2201" fmla="*/ 230266 h 285750"/>
              <a:gd name="connsiteX2202" fmla="*/ 435504 w 957263"/>
              <a:gd name="connsiteY2202" fmla="*/ 229739 h 285750"/>
              <a:gd name="connsiteX2203" fmla="*/ 433916 w 957263"/>
              <a:gd name="connsiteY2203" fmla="*/ 230266 h 285750"/>
              <a:gd name="connsiteX2204" fmla="*/ 433916 w 957263"/>
              <a:gd name="connsiteY2204" fmla="*/ 231846 h 285750"/>
              <a:gd name="connsiteX2205" fmla="*/ 433387 w 957263"/>
              <a:gd name="connsiteY2205" fmla="*/ 231846 h 285750"/>
              <a:gd name="connsiteX2206" fmla="*/ 428625 w 957263"/>
              <a:gd name="connsiteY2206" fmla="*/ 231846 h 285750"/>
              <a:gd name="connsiteX2207" fmla="*/ 424391 w 957263"/>
              <a:gd name="connsiteY2207" fmla="*/ 231846 h 285750"/>
              <a:gd name="connsiteX2208" fmla="*/ 424921 w 957263"/>
              <a:gd name="connsiteY2208" fmla="*/ 231319 h 285750"/>
              <a:gd name="connsiteX2209" fmla="*/ 424391 w 957263"/>
              <a:gd name="connsiteY2209" fmla="*/ 231319 h 285750"/>
              <a:gd name="connsiteX2210" fmla="*/ 422804 w 957263"/>
              <a:gd name="connsiteY2210" fmla="*/ 231846 h 285750"/>
              <a:gd name="connsiteX2211" fmla="*/ 422804 w 957263"/>
              <a:gd name="connsiteY2211" fmla="*/ 233427 h 285750"/>
              <a:gd name="connsiteX2212" fmla="*/ 421216 w 957263"/>
              <a:gd name="connsiteY2212" fmla="*/ 233953 h 285750"/>
              <a:gd name="connsiteX2213" fmla="*/ 420687 w 957263"/>
              <a:gd name="connsiteY2213" fmla="*/ 233427 h 285750"/>
              <a:gd name="connsiteX2214" fmla="*/ 420687 w 957263"/>
              <a:gd name="connsiteY2214" fmla="*/ 233953 h 285750"/>
              <a:gd name="connsiteX2215" fmla="*/ 419629 w 957263"/>
              <a:gd name="connsiteY2215" fmla="*/ 235534 h 285750"/>
              <a:gd name="connsiteX2216" fmla="*/ 423333 w 957263"/>
              <a:gd name="connsiteY2216" fmla="*/ 235534 h 285750"/>
              <a:gd name="connsiteX2217" fmla="*/ 424391 w 957263"/>
              <a:gd name="connsiteY2217" fmla="*/ 233427 h 285750"/>
              <a:gd name="connsiteX2218" fmla="*/ 424921 w 957263"/>
              <a:gd name="connsiteY2218" fmla="*/ 233953 h 285750"/>
              <a:gd name="connsiteX2219" fmla="*/ 424921 w 957263"/>
              <a:gd name="connsiteY2219" fmla="*/ 235007 h 285750"/>
              <a:gd name="connsiteX2220" fmla="*/ 427037 w 957263"/>
              <a:gd name="connsiteY2220" fmla="*/ 233427 h 285750"/>
              <a:gd name="connsiteX2221" fmla="*/ 431800 w 957263"/>
              <a:gd name="connsiteY2221" fmla="*/ 232373 h 285750"/>
              <a:gd name="connsiteX2222" fmla="*/ 431271 w 957263"/>
              <a:gd name="connsiteY2222" fmla="*/ 233427 h 285750"/>
              <a:gd name="connsiteX2223" fmla="*/ 430212 w 957263"/>
              <a:gd name="connsiteY2223" fmla="*/ 233953 h 285750"/>
              <a:gd name="connsiteX2224" fmla="*/ 432858 w 957263"/>
              <a:gd name="connsiteY2224" fmla="*/ 233953 h 285750"/>
              <a:gd name="connsiteX2225" fmla="*/ 434975 w 957263"/>
              <a:gd name="connsiteY2225" fmla="*/ 232373 h 285750"/>
              <a:gd name="connsiteX2226" fmla="*/ 435504 w 957263"/>
              <a:gd name="connsiteY2226" fmla="*/ 233427 h 285750"/>
              <a:gd name="connsiteX2227" fmla="*/ 436562 w 957263"/>
              <a:gd name="connsiteY2227" fmla="*/ 233953 h 285750"/>
              <a:gd name="connsiteX2228" fmla="*/ 439737 w 957263"/>
              <a:gd name="connsiteY2228" fmla="*/ 233953 h 285750"/>
              <a:gd name="connsiteX2229" fmla="*/ 442383 w 957263"/>
              <a:gd name="connsiteY2229" fmla="*/ 232373 h 285750"/>
              <a:gd name="connsiteX2230" fmla="*/ 443441 w 957263"/>
              <a:gd name="connsiteY2230" fmla="*/ 233427 h 285750"/>
              <a:gd name="connsiteX2231" fmla="*/ 443971 w 957263"/>
              <a:gd name="connsiteY2231" fmla="*/ 233427 h 285750"/>
              <a:gd name="connsiteX2232" fmla="*/ 443441 w 957263"/>
              <a:gd name="connsiteY2232" fmla="*/ 232373 h 285750"/>
              <a:gd name="connsiteX2233" fmla="*/ 447146 w 957263"/>
              <a:gd name="connsiteY2233" fmla="*/ 233427 h 285750"/>
              <a:gd name="connsiteX2234" fmla="*/ 450321 w 957263"/>
              <a:gd name="connsiteY2234" fmla="*/ 233953 h 285750"/>
              <a:gd name="connsiteX2235" fmla="*/ 450321 w 957263"/>
              <a:gd name="connsiteY2235" fmla="*/ 235534 h 285750"/>
              <a:gd name="connsiteX2236" fmla="*/ 451908 w 957263"/>
              <a:gd name="connsiteY2236" fmla="*/ 235007 h 285750"/>
              <a:gd name="connsiteX2237" fmla="*/ 454025 w 957263"/>
              <a:gd name="connsiteY2237" fmla="*/ 235007 h 285750"/>
              <a:gd name="connsiteX2238" fmla="*/ 452437 w 957263"/>
              <a:gd name="connsiteY2238" fmla="*/ 233953 h 285750"/>
              <a:gd name="connsiteX2239" fmla="*/ 450321 w 957263"/>
              <a:gd name="connsiteY2239" fmla="*/ 233427 h 285750"/>
              <a:gd name="connsiteX2240" fmla="*/ 452966 w 957263"/>
              <a:gd name="connsiteY2240" fmla="*/ 233427 h 285750"/>
              <a:gd name="connsiteX2241" fmla="*/ 456141 w 957263"/>
              <a:gd name="connsiteY2241" fmla="*/ 233427 h 285750"/>
              <a:gd name="connsiteX2242" fmla="*/ 455612 w 957263"/>
              <a:gd name="connsiteY2242" fmla="*/ 233953 h 285750"/>
              <a:gd name="connsiteX2243" fmla="*/ 457200 w 957263"/>
              <a:gd name="connsiteY2243" fmla="*/ 233953 h 285750"/>
              <a:gd name="connsiteX2244" fmla="*/ 457729 w 957263"/>
              <a:gd name="connsiteY2244" fmla="*/ 235534 h 285750"/>
              <a:gd name="connsiteX2245" fmla="*/ 459316 w 957263"/>
              <a:gd name="connsiteY2245" fmla="*/ 235534 h 285750"/>
              <a:gd name="connsiteX2246" fmla="*/ 459846 w 957263"/>
              <a:gd name="connsiteY2246" fmla="*/ 235007 h 285750"/>
              <a:gd name="connsiteX2247" fmla="*/ 458787 w 957263"/>
              <a:gd name="connsiteY2247" fmla="*/ 233953 h 285750"/>
              <a:gd name="connsiteX2248" fmla="*/ 459316 w 957263"/>
              <a:gd name="connsiteY2248" fmla="*/ 233427 h 285750"/>
              <a:gd name="connsiteX2249" fmla="*/ 460904 w 957263"/>
              <a:gd name="connsiteY2249" fmla="*/ 235007 h 285750"/>
              <a:gd name="connsiteX2250" fmla="*/ 463021 w 957263"/>
              <a:gd name="connsiteY2250" fmla="*/ 235534 h 285750"/>
              <a:gd name="connsiteX2251" fmla="*/ 463021 w 957263"/>
              <a:gd name="connsiteY2251" fmla="*/ 235007 h 285750"/>
              <a:gd name="connsiteX2252" fmla="*/ 463021 w 957263"/>
              <a:gd name="connsiteY2252" fmla="*/ 233953 h 285750"/>
              <a:gd name="connsiteX2253" fmla="*/ 464079 w 957263"/>
              <a:gd name="connsiteY2253" fmla="*/ 233953 h 285750"/>
              <a:gd name="connsiteX2254" fmla="*/ 464079 w 957263"/>
              <a:gd name="connsiteY2254" fmla="*/ 235007 h 285750"/>
              <a:gd name="connsiteX2255" fmla="*/ 472016 w 957263"/>
              <a:gd name="connsiteY2255" fmla="*/ 233953 h 285750"/>
              <a:gd name="connsiteX2256" fmla="*/ 481541 w 957263"/>
              <a:gd name="connsiteY2256" fmla="*/ 235007 h 285750"/>
              <a:gd name="connsiteX2257" fmla="*/ 487362 w 957263"/>
              <a:gd name="connsiteY2257" fmla="*/ 233953 h 285750"/>
              <a:gd name="connsiteX2258" fmla="*/ 492125 w 957263"/>
              <a:gd name="connsiteY2258" fmla="*/ 233953 h 285750"/>
              <a:gd name="connsiteX2259" fmla="*/ 496887 w 957263"/>
              <a:gd name="connsiteY2259" fmla="*/ 233953 h 285750"/>
              <a:gd name="connsiteX2260" fmla="*/ 499533 w 957263"/>
              <a:gd name="connsiteY2260" fmla="*/ 235007 h 285750"/>
              <a:gd name="connsiteX2261" fmla="*/ 509587 w 957263"/>
              <a:gd name="connsiteY2261" fmla="*/ 235007 h 285750"/>
              <a:gd name="connsiteX2262" fmla="*/ 518054 w 957263"/>
              <a:gd name="connsiteY2262" fmla="*/ 235534 h 285750"/>
              <a:gd name="connsiteX2263" fmla="*/ 516996 w 957263"/>
              <a:gd name="connsiteY2263" fmla="*/ 236587 h 285750"/>
              <a:gd name="connsiteX2264" fmla="*/ 518054 w 957263"/>
              <a:gd name="connsiteY2264" fmla="*/ 237114 h 285750"/>
              <a:gd name="connsiteX2265" fmla="*/ 519641 w 957263"/>
              <a:gd name="connsiteY2265" fmla="*/ 237114 h 285750"/>
              <a:gd name="connsiteX2266" fmla="*/ 518583 w 957263"/>
              <a:gd name="connsiteY2266" fmla="*/ 236587 h 285750"/>
              <a:gd name="connsiteX2267" fmla="*/ 518583 w 957263"/>
              <a:gd name="connsiteY2267" fmla="*/ 235534 h 285750"/>
              <a:gd name="connsiteX2268" fmla="*/ 523875 w 957263"/>
              <a:gd name="connsiteY2268" fmla="*/ 235534 h 285750"/>
              <a:gd name="connsiteX2269" fmla="*/ 529166 w 957263"/>
              <a:gd name="connsiteY2269" fmla="*/ 235534 h 285750"/>
              <a:gd name="connsiteX2270" fmla="*/ 528637 w 957263"/>
              <a:gd name="connsiteY2270" fmla="*/ 236587 h 285750"/>
              <a:gd name="connsiteX2271" fmla="*/ 530754 w 957263"/>
              <a:gd name="connsiteY2271" fmla="*/ 235534 h 285750"/>
              <a:gd name="connsiteX2272" fmla="*/ 531812 w 957263"/>
              <a:gd name="connsiteY2272" fmla="*/ 235534 h 285750"/>
              <a:gd name="connsiteX2273" fmla="*/ 531812 w 957263"/>
              <a:gd name="connsiteY2273" fmla="*/ 236587 h 285750"/>
              <a:gd name="connsiteX2274" fmla="*/ 533400 w 957263"/>
              <a:gd name="connsiteY2274" fmla="*/ 236587 h 285750"/>
              <a:gd name="connsiteX2275" fmla="*/ 534987 w 957263"/>
              <a:gd name="connsiteY2275" fmla="*/ 236587 h 285750"/>
              <a:gd name="connsiteX2276" fmla="*/ 534987 w 957263"/>
              <a:gd name="connsiteY2276" fmla="*/ 235534 h 285750"/>
              <a:gd name="connsiteX2277" fmla="*/ 540279 w 957263"/>
              <a:gd name="connsiteY2277" fmla="*/ 236587 h 285750"/>
              <a:gd name="connsiteX2278" fmla="*/ 543983 w 957263"/>
              <a:gd name="connsiteY2278" fmla="*/ 235534 h 285750"/>
              <a:gd name="connsiteX2279" fmla="*/ 544512 w 957263"/>
              <a:gd name="connsiteY2279" fmla="*/ 235534 h 285750"/>
              <a:gd name="connsiteX2280" fmla="*/ 545571 w 957263"/>
              <a:gd name="connsiteY2280" fmla="*/ 236587 h 285750"/>
              <a:gd name="connsiteX2281" fmla="*/ 546100 w 957263"/>
              <a:gd name="connsiteY2281" fmla="*/ 235534 h 285750"/>
              <a:gd name="connsiteX2282" fmla="*/ 546100 w 957263"/>
              <a:gd name="connsiteY2282" fmla="*/ 233953 h 285750"/>
              <a:gd name="connsiteX2283" fmla="*/ 548746 w 957263"/>
              <a:gd name="connsiteY2283" fmla="*/ 236587 h 285750"/>
              <a:gd name="connsiteX2284" fmla="*/ 554566 w 957263"/>
              <a:gd name="connsiteY2284" fmla="*/ 235534 h 285750"/>
              <a:gd name="connsiteX2285" fmla="*/ 551391 w 957263"/>
              <a:gd name="connsiteY2285" fmla="*/ 237114 h 285750"/>
              <a:gd name="connsiteX2286" fmla="*/ 549275 w 957263"/>
              <a:gd name="connsiteY2286" fmla="*/ 237641 h 285750"/>
              <a:gd name="connsiteX2287" fmla="*/ 554566 w 957263"/>
              <a:gd name="connsiteY2287" fmla="*/ 237641 h 285750"/>
              <a:gd name="connsiteX2288" fmla="*/ 559329 w 957263"/>
              <a:gd name="connsiteY2288" fmla="*/ 236587 h 285750"/>
              <a:gd name="connsiteX2289" fmla="*/ 564621 w 957263"/>
              <a:gd name="connsiteY2289" fmla="*/ 237641 h 285750"/>
              <a:gd name="connsiteX2290" fmla="*/ 575733 w 957263"/>
              <a:gd name="connsiteY2290" fmla="*/ 237114 h 285750"/>
              <a:gd name="connsiteX2291" fmla="*/ 582083 w 957263"/>
              <a:gd name="connsiteY2291" fmla="*/ 238695 h 285750"/>
              <a:gd name="connsiteX2292" fmla="*/ 583671 w 957263"/>
              <a:gd name="connsiteY2292" fmla="*/ 237641 h 285750"/>
              <a:gd name="connsiteX2293" fmla="*/ 586846 w 957263"/>
              <a:gd name="connsiteY2293" fmla="*/ 237641 h 285750"/>
              <a:gd name="connsiteX2294" fmla="*/ 585787 w 957263"/>
              <a:gd name="connsiteY2294" fmla="*/ 238695 h 285750"/>
              <a:gd name="connsiteX2295" fmla="*/ 591079 w 957263"/>
              <a:gd name="connsiteY2295" fmla="*/ 237641 h 285750"/>
              <a:gd name="connsiteX2296" fmla="*/ 595841 w 957263"/>
              <a:gd name="connsiteY2296" fmla="*/ 239221 h 285750"/>
              <a:gd name="connsiteX2297" fmla="*/ 594783 w 957263"/>
              <a:gd name="connsiteY2297" fmla="*/ 239221 h 285750"/>
              <a:gd name="connsiteX2298" fmla="*/ 592666 w 957263"/>
              <a:gd name="connsiteY2298" fmla="*/ 238695 h 285750"/>
              <a:gd name="connsiteX2299" fmla="*/ 594783 w 957263"/>
              <a:gd name="connsiteY2299" fmla="*/ 240802 h 285750"/>
              <a:gd name="connsiteX2300" fmla="*/ 599016 w 957263"/>
              <a:gd name="connsiteY2300" fmla="*/ 241855 h 285750"/>
              <a:gd name="connsiteX2301" fmla="*/ 597429 w 957263"/>
              <a:gd name="connsiteY2301" fmla="*/ 242382 h 285750"/>
              <a:gd name="connsiteX2302" fmla="*/ 595841 w 957263"/>
              <a:gd name="connsiteY2302" fmla="*/ 243962 h 285750"/>
              <a:gd name="connsiteX2303" fmla="*/ 593005 w 957263"/>
              <a:gd name="connsiteY2303" fmla="*/ 242551 h 285750"/>
              <a:gd name="connsiteX2304" fmla="*/ 592667 w 957263"/>
              <a:gd name="connsiteY2304" fmla="*/ 242888 h 285750"/>
              <a:gd name="connsiteX2305" fmla="*/ 592439 w 957263"/>
              <a:gd name="connsiteY2305" fmla="*/ 242432 h 285750"/>
              <a:gd name="connsiteX2306" fmla="*/ 587904 w 957263"/>
              <a:gd name="connsiteY2306" fmla="*/ 243436 h 285750"/>
              <a:gd name="connsiteX2307" fmla="*/ 588962 w 957263"/>
              <a:gd name="connsiteY2307" fmla="*/ 242382 h 285750"/>
              <a:gd name="connsiteX2308" fmla="*/ 588962 w 957263"/>
              <a:gd name="connsiteY2308" fmla="*/ 241855 h 285750"/>
              <a:gd name="connsiteX2309" fmla="*/ 585787 w 957263"/>
              <a:gd name="connsiteY2309" fmla="*/ 242382 h 285750"/>
              <a:gd name="connsiteX2310" fmla="*/ 582612 w 957263"/>
              <a:gd name="connsiteY2310" fmla="*/ 243436 h 285750"/>
              <a:gd name="connsiteX2311" fmla="*/ 578908 w 957263"/>
              <a:gd name="connsiteY2311" fmla="*/ 241855 h 285750"/>
              <a:gd name="connsiteX2312" fmla="*/ 573087 w 957263"/>
              <a:gd name="connsiteY2312" fmla="*/ 241855 h 285750"/>
              <a:gd name="connsiteX2313" fmla="*/ 572029 w 957263"/>
              <a:gd name="connsiteY2313" fmla="*/ 243436 h 285750"/>
              <a:gd name="connsiteX2314" fmla="*/ 571500 w 957263"/>
              <a:gd name="connsiteY2314" fmla="*/ 243962 h 285750"/>
              <a:gd name="connsiteX2315" fmla="*/ 570441 w 957263"/>
              <a:gd name="connsiteY2315" fmla="*/ 241855 h 285750"/>
              <a:gd name="connsiteX2316" fmla="*/ 565150 w 957263"/>
              <a:gd name="connsiteY2316" fmla="*/ 242382 h 285750"/>
              <a:gd name="connsiteX2317" fmla="*/ 563033 w 957263"/>
              <a:gd name="connsiteY2317" fmla="*/ 240802 h 285750"/>
              <a:gd name="connsiteX2318" fmla="*/ 561975 w 957263"/>
              <a:gd name="connsiteY2318" fmla="*/ 241855 h 285750"/>
              <a:gd name="connsiteX2319" fmla="*/ 561975 w 957263"/>
              <a:gd name="connsiteY2319" fmla="*/ 242382 h 285750"/>
              <a:gd name="connsiteX2320" fmla="*/ 550862 w 957263"/>
              <a:gd name="connsiteY2320" fmla="*/ 240802 h 285750"/>
              <a:gd name="connsiteX2321" fmla="*/ 540808 w 957263"/>
              <a:gd name="connsiteY2321" fmla="*/ 240802 h 285750"/>
              <a:gd name="connsiteX2322" fmla="*/ 541866 w 957263"/>
              <a:gd name="connsiteY2322" fmla="*/ 240275 h 285750"/>
              <a:gd name="connsiteX2323" fmla="*/ 541866 w 957263"/>
              <a:gd name="connsiteY2323" fmla="*/ 239221 h 285750"/>
              <a:gd name="connsiteX2324" fmla="*/ 539221 w 957263"/>
              <a:gd name="connsiteY2324" fmla="*/ 240802 h 285750"/>
              <a:gd name="connsiteX2325" fmla="*/ 537104 w 957263"/>
              <a:gd name="connsiteY2325" fmla="*/ 242382 h 285750"/>
              <a:gd name="connsiteX2326" fmla="*/ 534987 w 957263"/>
              <a:gd name="connsiteY2326" fmla="*/ 240802 h 285750"/>
              <a:gd name="connsiteX2327" fmla="*/ 533409 w 957263"/>
              <a:gd name="connsiteY2327" fmla="*/ 241744 h 285750"/>
              <a:gd name="connsiteX2328" fmla="*/ 533627 w 957263"/>
              <a:gd name="connsiteY2328" fmla="*/ 241829 h 285750"/>
              <a:gd name="connsiteX2329" fmla="*/ 534534 w 957263"/>
              <a:gd name="connsiteY2329" fmla="*/ 241300 h 285750"/>
              <a:gd name="connsiteX2330" fmla="*/ 534988 w 957263"/>
              <a:gd name="connsiteY2330" fmla="*/ 241829 h 285750"/>
              <a:gd name="connsiteX2331" fmla="*/ 531813 w 957263"/>
              <a:gd name="connsiteY2331" fmla="*/ 242888 h 285750"/>
              <a:gd name="connsiteX2332" fmla="*/ 532078 w 957263"/>
              <a:gd name="connsiteY2332" fmla="*/ 242270 h 285750"/>
              <a:gd name="connsiteX2333" fmla="*/ 528637 w 957263"/>
              <a:gd name="connsiteY2333" fmla="*/ 240802 h 285750"/>
              <a:gd name="connsiteX2334" fmla="*/ 525462 w 957263"/>
              <a:gd name="connsiteY2334" fmla="*/ 242382 h 285750"/>
              <a:gd name="connsiteX2335" fmla="*/ 523346 w 957263"/>
              <a:gd name="connsiteY2335" fmla="*/ 240275 h 285750"/>
              <a:gd name="connsiteX2336" fmla="*/ 519641 w 957263"/>
              <a:gd name="connsiteY2336" fmla="*/ 240275 h 285750"/>
              <a:gd name="connsiteX2337" fmla="*/ 519641 w 957263"/>
              <a:gd name="connsiteY2337" fmla="*/ 240802 h 285750"/>
              <a:gd name="connsiteX2338" fmla="*/ 519641 w 957263"/>
              <a:gd name="connsiteY2338" fmla="*/ 241855 h 285750"/>
              <a:gd name="connsiteX2339" fmla="*/ 516996 w 957263"/>
              <a:gd name="connsiteY2339" fmla="*/ 240802 h 285750"/>
              <a:gd name="connsiteX2340" fmla="*/ 516466 w 957263"/>
              <a:gd name="connsiteY2340" fmla="*/ 241855 h 285750"/>
              <a:gd name="connsiteX2341" fmla="*/ 514879 w 957263"/>
              <a:gd name="connsiteY2341" fmla="*/ 240802 h 285750"/>
              <a:gd name="connsiteX2342" fmla="*/ 514350 w 957263"/>
              <a:gd name="connsiteY2342" fmla="*/ 239221 h 285750"/>
              <a:gd name="connsiteX2343" fmla="*/ 512762 w 957263"/>
              <a:gd name="connsiteY2343" fmla="*/ 240802 h 285750"/>
              <a:gd name="connsiteX2344" fmla="*/ 512762 w 957263"/>
              <a:gd name="connsiteY2344" fmla="*/ 239221 h 285750"/>
              <a:gd name="connsiteX2345" fmla="*/ 511175 w 957263"/>
              <a:gd name="connsiteY2345" fmla="*/ 239221 h 285750"/>
              <a:gd name="connsiteX2346" fmla="*/ 510116 w 957263"/>
              <a:gd name="connsiteY2346" fmla="*/ 240275 h 285750"/>
              <a:gd name="connsiteX2347" fmla="*/ 506412 w 957263"/>
              <a:gd name="connsiteY2347" fmla="*/ 239221 h 285750"/>
              <a:gd name="connsiteX2348" fmla="*/ 503766 w 957263"/>
              <a:gd name="connsiteY2348" fmla="*/ 239221 h 285750"/>
              <a:gd name="connsiteX2349" fmla="*/ 502708 w 957263"/>
              <a:gd name="connsiteY2349" fmla="*/ 240275 h 285750"/>
              <a:gd name="connsiteX2350" fmla="*/ 501121 w 957263"/>
              <a:gd name="connsiteY2350" fmla="*/ 240802 h 285750"/>
              <a:gd name="connsiteX2351" fmla="*/ 497946 w 957263"/>
              <a:gd name="connsiteY2351" fmla="*/ 239221 h 285750"/>
              <a:gd name="connsiteX2352" fmla="*/ 495153 w 957263"/>
              <a:gd name="connsiteY2352" fmla="*/ 240264 h 285750"/>
              <a:gd name="connsiteX2353" fmla="*/ 481541 w 957263"/>
              <a:gd name="connsiteY2353" fmla="*/ 239221 h 285750"/>
              <a:gd name="connsiteX2354" fmla="*/ 468312 w 957263"/>
              <a:gd name="connsiteY2354" fmla="*/ 243436 h 285750"/>
              <a:gd name="connsiteX2355" fmla="*/ 469371 w 957263"/>
              <a:gd name="connsiteY2355" fmla="*/ 243962 h 285750"/>
              <a:gd name="connsiteX2356" fmla="*/ 469900 w 957263"/>
              <a:gd name="connsiteY2356" fmla="*/ 244489 h 285750"/>
              <a:gd name="connsiteX2357" fmla="*/ 468312 w 957263"/>
              <a:gd name="connsiteY2357" fmla="*/ 245543 h 285750"/>
              <a:gd name="connsiteX2358" fmla="*/ 466725 w 957263"/>
              <a:gd name="connsiteY2358" fmla="*/ 245543 h 285750"/>
              <a:gd name="connsiteX2359" fmla="*/ 467783 w 957263"/>
              <a:gd name="connsiteY2359" fmla="*/ 244489 h 285750"/>
              <a:gd name="connsiteX2360" fmla="*/ 466725 w 957263"/>
              <a:gd name="connsiteY2360" fmla="*/ 243962 h 285750"/>
              <a:gd name="connsiteX2361" fmla="*/ 466196 w 957263"/>
              <a:gd name="connsiteY2361" fmla="*/ 243962 h 285750"/>
              <a:gd name="connsiteX2362" fmla="*/ 465666 w 957263"/>
              <a:gd name="connsiteY2362" fmla="*/ 243962 h 285750"/>
              <a:gd name="connsiteX2363" fmla="*/ 465666 w 957263"/>
              <a:gd name="connsiteY2363" fmla="*/ 244489 h 285750"/>
              <a:gd name="connsiteX2364" fmla="*/ 464608 w 957263"/>
              <a:gd name="connsiteY2364" fmla="*/ 244489 h 285750"/>
              <a:gd name="connsiteX2365" fmla="*/ 464079 w 957263"/>
              <a:gd name="connsiteY2365" fmla="*/ 245543 h 285750"/>
              <a:gd name="connsiteX2366" fmla="*/ 463021 w 957263"/>
              <a:gd name="connsiteY2366" fmla="*/ 245543 h 285750"/>
              <a:gd name="connsiteX2367" fmla="*/ 463021 w 957263"/>
              <a:gd name="connsiteY2367" fmla="*/ 243962 h 285750"/>
              <a:gd name="connsiteX2368" fmla="*/ 462491 w 957263"/>
              <a:gd name="connsiteY2368" fmla="*/ 244489 h 285750"/>
              <a:gd name="connsiteX2369" fmla="*/ 462491 w 957263"/>
              <a:gd name="connsiteY2369" fmla="*/ 246070 h 285750"/>
              <a:gd name="connsiteX2370" fmla="*/ 461433 w 957263"/>
              <a:gd name="connsiteY2370" fmla="*/ 245543 h 285750"/>
              <a:gd name="connsiteX2371" fmla="*/ 461433 w 957263"/>
              <a:gd name="connsiteY2371" fmla="*/ 244489 h 285750"/>
              <a:gd name="connsiteX2372" fmla="*/ 452966 w 957263"/>
              <a:gd name="connsiteY2372" fmla="*/ 246070 h 285750"/>
              <a:gd name="connsiteX2373" fmla="*/ 445558 w 957263"/>
              <a:gd name="connsiteY2373" fmla="*/ 245543 h 285750"/>
              <a:gd name="connsiteX2374" fmla="*/ 443971 w 957263"/>
              <a:gd name="connsiteY2374" fmla="*/ 245543 h 285750"/>
              <a:gd name="connsiteX2375" fmla="*/ 439737 w 957263"/>
              <a:gd name="connsiteY2375" fmla="*/ 246070 h 285750"/>
              <a:gd name="connsiteX2376" fmla="*/ 437091 w 957263"/>
              <a:gd name="connsiteY2376" fmla="*/ 243962 h 285750"/>
              <a:gd name="connsiteX2377" fmla="*/ 435504 w 957263"/>
              <a:gd name="connsiteY2377" fmla="*/ 244489 h 285750"/>
              <a:gd name="connsiteX2378" fmla="*/ 432858 w 957263"/>
              <a:gd name="connsiteY2378" fmla="*/ 243962 h 285750"/>
              <a:gd name="connsiteX2379" fmla="*/ 431271 w 957263"/>
              <a:gd name="connsiteY2379" fmla="*/ 241855 h 285750"/>
              <a:gd name="connsiteX2380" fmla="*/ 427037 w 957263"/>
              <a:gd name="connsiteY2380" fmla="*/ 243436 h 285750"/>
              <a:gd name="connsiteX2381" fmla="*/ 428398 w 957263"/>
              <a:gd name="connsiteY2381" fmla="*/ 244339 h 285750"/>
              <a:gd name="connsiteX2382" fmla="*/ 427037 w 957263"/>
              <a:gd name="connsiteY2382" fmla="*/ 244489 h 285750"/>
              <a:gd name="connsiteX2383" fmla="*/ 422804 w 957263"/>
              <a:gd name="connsiteY2383" fmla="*/ 246070 h 285750"/>
              <a:gd name="connsiteX2384" fmla="*/ 419024 w 957263"/>
              <a:gd name="connsiteY2384" fmla="*/ 245652 h 285750"/>
              <a:gd name="connsiteX2385" fmla="*/ 419101 w 957263"/>
              <a:gd name="connsiteY2385" fmla="*/ 246063 h 285750"/>
              <a:gd name="connsiteX2386" fmla="*/ 418583 w 957263"/>
              <a:gd name="connsiteY2386" fmla="*/ 245603 h 285750"/>
              <a:gd name="connsiteX2387" fmla="*/ 418041 w 957263"/>
              <a:gd name="connsiteY2387" fmla="*/ 245543 h 285750"/>
              <a:gd name="connsiteX2388" fmla="*/ 413808 w 957263"/>
              <a:gd name="connsiteY2388" fmla="*/ 245543 h 285750"/>
              <a:gd name="connsiteX2389" fmla="*/ 414337 w 957263"/>
              <a:gd name="connsiteY2389" fmla="*/ 244489 h 285750"/>
              <a:gd name="connsiteX2390" fmla="*/ 413808 w 957263"/>
              <a:gd name="connsiteY2390" fmla="*/ 243436 h 285750"/>
              <a:gd name="connsiteX2391" fmla="*/ 412221 w 957263"/>
              <a:gd name="connsiteY2391" fmla="*/ 243962 h 285750"/>
              <a:gd name="connsiteX2392" fmla="*/ 412221 w 957263"/>
              <a:gd name="connsiteY2392" fmla="*/ 245543 h 285750"/>
              <a:gd name="connsiteX2393" fmla="*/ 405871 w 957263"/>
              <a:gd name="connsiteY2393" fmla="*/ 246070 h 285750"/>
              <a:gd name="connsiteX2394" fmla="*/ 398991 w 957263"/>
              <a:gd name="connsiteY2394" fmla="*/ 246070 h 285750"/>
              <a:gd name="connsiteX2395" fmla="*/ 398462 w 957263"/>
              <a:gd name="connsiteY2395" fmla="*/ 247123 h 285750"/>
              <a:gd name="connsiteX2396" fmla="*/ 398462 w 957263"/>
              <a:gd name="connsiteY2396" fmla="*/ 247650 h 285750"/>
              <a:gd name="connsiteX2397" fmla="*/ 394972 w 957263"/>
              <a:gd name="connsiteY2397" fmla="*/ 247650 h 285750"/>
              <a:gd name="connsiteX2398" fmla="*/ 394970 w 957263"/>
              <a:gd name="connsiteY2398" fmla="*/ 247651 h 285750"/>
              <a:gd name="connsiteX2399" fmla="*/ 394969 w 957263"/>
              <a:gd name="connsiteY2399" fmla="*/ 247650 h 285750"/>
              <a:gd name="connsiteX2400" fmla="*/ 393171 w 957263"/>
              <a:gd name="connsiteY2400" fmla="*/ 247650 h 285750"/>
              <a:gd name="connsiteX2401" fmla="*/ 390525 w 957263"/>
              <a:gd name="connsiteY2401" fmla="*/ 247650 h 285750"/>
              <a:gd name="connsiteX2402" fmla="*/ 389996 w 957263"/>
              <a:gd name="connsiteY2402" fmla="*/ 246070 h 285750"/>
              <a:gd name="connsiteX2403" fmla="*/ 389984 w 957263"/>
              <a:gd name="connsiteY2403" fmla="*/ 246070 h 285750"/>
              <a:gd name="connsiteX2404" fmla="*/ 389467 w 957263"/>
              <a:gd name="connsiteY2404" fmla="*/ 246380 h 285750"/>
              <a:gd name="connsiteX2405" fmla="*/ 388938 w 957263"/>
              <a:gd name="connsiteY2405" fmla="*/ 246380 h 285750"/>
              <a:gd name="connsiteX2406" fmla="*/ 388938 w 957263"/>
              <a:gd name="connsiteY2406" fmla="*/ 246070 h 285750"/>
              <a:gd name="connsiteX2407" fmla="*/ 388937 w 957263"/>
              <a:gd name="connsiteY2407" fmla="*/ 246070 h 285750"/>
              <a:gd name="connsiteX2408" fmla="*/ 388937 w 957263"/>
              <a:gd name="connsiteY2408" fmla="*/ 245543 h 285750"/>
              <a:gd name="connsiteX2409" fmla="*/ 388408 w 957263"/>
              <a:gd name="connsiteY2409" fmla="*/ 244489 h 285750"/>
              <a:gd name="connsiteX2410" fmla="*/ 387879 w 957263"/>
              <a:gd name="connsiteY2410" fmla="*/ 245543 h 285750"/>
              <a:gd name="connsiteX2411" fmla="*/ 387879 w 957263"/>
              <a:gd name="connsiteY2411" fmla="*/ 243962 h 285750"/>
              <a:gd name="connsiteX2412" fmla="*/ 389996 w 957263"/>
              <a:gd name="connsiteY2412" fmla="*/ 243962 h 285750"/>
              <a:gd name="connsiteX2413" fmla="*/ 390525 w 957263"/>
              <a:gd name="connsiteY2413" fmla="*/ 242382 h 285750"/>
              <a:gd name="connsiteX2414" fmla="*/ 393171 w 957263"/>
              <a:gd name="connsiteY2414" fmla="*/ 243436 h 285750"/>
              <a:gd name="connsiteX2415" fmla="*/ 397404 w 957263"/>
              <a:gd name="connsiteY2415" fmla="*/ 242382 h 285750"/>
              <a:gd name="connsiteX2416" fmla="*/ 395287 w 957263"/>
              <a:gd name="connsiteY2416" fmla="*/ 241855 h 285750"/>
              <a:gd name="connsiteX2417" fmla="*/ 393171 w 957263"/>
              <a:gd name="connsiteY2417" fmla="*/ 241855 h 285750"/>
              <a:gd name="connsiteX2418" fmla="*/ 391583 w 957263"/>
              <a:gd name="connsiteY2418" fmla="*/ 242382 h 285750"/>
              <a:gd name="connsiteX2419" fmla="*/ 389996 w 957263"/>
              <a:gd name="connsiteY2419" fmla="*/ 241855 h 285750"/>
              <a:gd name="connsiteX2420" fmla="*/ 390525 w 957263"/>
              <a:gd name="connsiteY2420" fmla="*/ 241855 h 285750"/>
              <a:gd name="connsiteX2421" fmla="*/ 391583 w 957263"/>
              <a:gd name="connsiteY2421" fmla="*/ 240802 h 285750"/>
              <a:gd name="connsiteX2422" fmla="*/ 389996 w 957263"/>
              <a:gd name="connsiteY2422" fmla="*/ 240802 h 285750"/>
              <a:gd name="connsiteX2423" fmla="*/ 388408 w 957263"/>
              <a:gd name="connsiteY2423" fmla="*/ 240802 h 285750"/>
              <a:gd name="connsiteX2424" fmla="*/ 388408 w 957263"/>
              <a:gd name="connsiteY2424" fmla="*/ 241855 h 285750"/>
              <a:gd name="connsiteX2425" fmla="*/ 386821 w 957263"/>
              <a:gd name="connsiteY2425" fmla="*/ 241855 h 285750"/>
              <a:gd name="connsiteX2426" fmla="*/ 386821 w 957263"/>
              <a:gd name="connsiteY2426" fmla="*/ 240802 h 285750"/>
              <a:gd name="connsiteX2427" fmla="*/ 385233 w 957263"/>
              <a:gd name="connsiteY2427" fmla="*/ 241855 h 285750"/>
              <a:gd name="connsiteX2428" fmla="*/ 384704 w 957263"/>
              <a:gd name="connsiteY2428" fmla="*/ 242382 h 285750"/>
              <a:gd name="connsiteX2429" fmla="*/ 383646 w 957263"/>
              <a:gd name="connsiteY2429" fmla="*/ 241855 h 285750"/>
              <a:gd name="connsiteX2430" fmla="*/ 383646 w 957263"/>
              <a:gd name="connsiteY2430" fmla="*/ 240802 h 285750"/>
              <a:gd name="connsiteX2431" fmla="*/ 383116 w 957263"/>
              <a:gd name="connsiteY2431" fmla="*/ 241855 h 285750"/>
              <a:gd name="connsiteX2432" fmla="*/ 383646 w 957263"/>
              <a:gd name="connsiteY2432" fmla="*/ 242382 h 285750"/>
              <a:gd name="connsiteX2433" fmla="*/ 383116 w 957263"/>
              <a:gd name="connsiteY2433" fmla="*/ 242382 h 285750"/>
              <a:gd name="connsiteX2434" fmla="*/ 381000 w 957263"/>
              <a:gd name="connsiteY2434" fmla="*/ 240802 h 285750"/>
              <a:gd name="connsiteX2435" fmla="*/ 381000 w 957263"/>
              <a:gd name="connsiteY2435" fmla="*/ 241855 h 285750"/>
              <a:gd name="connsiteX2436" fmla="*/ 377825 w 957263"/>
              <a:gd name="connsiteY2436" fmla="*/ 240802 h 285750"/>
              <a:gd name="connsiteX2437" fmla="*/ 377825 w 957263"/>
              <a:gd name="connsiteY2437" fmla="*/ 241855 h 285750"/>
              <a:gd name="connsiteX2438" fmla="*/ 376766 w 957263"/>
              <a:gd name="connsiteY2438" fmla="*/ 240802 h 285750"/>
              <a:gd name="connsiteX2439" fmla="*/ 373062 w 957263"/>
              <a:gd name="connsiteY2439" fmla="*/ 241855 h 285750"/>
              <a:gd name="connsiteX2440" fmla="*/ 367771 w 957263"/>
              <a:gd name="connsiteY2440" fmla="*/ 242382 h 285750"/>
              <a:gd name="connsiteX2441" fmla="*/ 367771 w 957263"/>
              <a:gd name="connsiteY2441" fmla="*/ 241855 h 285750"/>
              <a:gd name="connsiteX2442" fmla="*/ 366183 w 957263"/>
              <a:gd name="connsiteY2442" fmla="*/ 241855 h 285750"/>
              <a:gd name="connsiteX2443" fmla="*/ 365654 w 957263"/>
              <a:gd name="connsiteY2443" fmla="*/ 241855 h 285750"/>
              <a:gd name="connsiteX2444" fmla="*/ 365654 w 957263"/>
              <a:gd name="connsiteY2444" fmla="*/ 242382 h 285750"/>
              <a:gd name="connsiteX2445" fmla="*/ 366183 w 957263"/>
              <a:gd name="connsiteY2445" fmla="*/ 243436 h 285750"/>
              <a:gd name="connsiteX2446" fmla="*/ 365654 w 957263"/>
              <a:gd name="connsiteY2446" fmla="*/ 243436 h 285750"/>
              <a:gd name="connsiteX2447" fmla="*/ 364066 w 957263"/>
              <a:gd name="connsiteY2447" fmla="*/ 243436 h 285750"/>
              <a:gd name="connsiteX2448" fmla="*/ 364596 w 957263"/>
              <a:gd name="connsiteY2448" fmla="*/ 242382 h 285750"/>
              <a:gd name="connsiteX2449" fmla="*/ 364596 w 957263"/>
              <a:gd name="connsiteY2449" fmla="*/ 241855 h 285750"/>
              <a:gd name="connsiteX2450" fmla="*/ 363537 w 957263"/>
              <a:gd name="connsiteY2450" fmla="*/ 241855 h 285750"/>
              <a:gd name="connsiteX2451" fmla="*/ 361950 w 957263"/>
              <a:gd name="connsiteY2451" fmla="*/ 240802 h 285750"/>
              <a:gd name="connsiteX2452" fmla="*/ 361950 w 957263"/>
              <a:gd name="connsiteY2452" fmla="*/ 241855 h 285750"/>
              <a:gd name="connsiteX2453" fmla="*/ 361950 w 957263"/>
              <a:gd name="connsiteY2453" fmla="*/ 242382 h 285750"/>
              <a:gd name="connsiteX2454" fmla="*/ 359304 w 957263"/>
              <a:gd name="connsiteY2454" fmla="*/ 240802 h 285750"/>
              <a:gd name="connsiteX2455" fmla="*/ 357716 w 957263"/>
              <a:gd name="connsiteY2455" fmla="*/ 243436 h 285750"/>
              <a:gd name="connsiteX2456" fmla="*/ 355600 w 957263"/>
              <a:gd name="connsiteY2456" fmla="*/ 244489 h 285750"/>
              <a:gd name="connsiteX2457" fmla="*/ 350308 w 957263"/>
              <a:gd name="connsiteY2457" fmla="*/ 245543 h 285750"/>
              <a:gd name="connsiteX2458" fmla="*/ 350837 w 957263"/>
              <a:gd name="connsiteY2458" fmla="*/ 244489 h 285750"/>
              <a:gd name="connsiteX2459" fmla="*/ 350308 w 957263"/>
              <a:gd name="connsiteY2459" fmla="*/ 244489 h 285750"/>
              <a:gd name="connsiteX2460" fmla="*/ 349779 w 957263"/>
              <a:gd name="connsiteY2460" fmla="*/ 245543 h 285750"/>
              <a:gd name="connsiteX2461" fmla="*/ 348721 w 957263"/>
              <a:gd name="connsiteY2461" fmla="*/ 246070 h 285750"/>
              <a:gd name="connsiteX2462" fmla="*/ 348191 w 957263"/>
              <a:gd name="connsiteY2462" fmla="*/ 245543 h 285750"/>
              <a:gd name="connsiteX2463" fmla="*/ 346604 w 957263"/>
              <a:gd name="connsiteY2463" fmla="*/ 245543 h 285750"/>
              <a:gd name="connsiteX2464" fmla="*/ 346604 w 957263"/>
              <a:gd name="connsiteY2464" fmla="*/ 244489 h 285750"/>
              <a:gd name="connsiteX2465" fmla="*/ 346604 w 957263"/>
              <a:gd name="connsiteY2465" fmla="*/ 243962 h 285750"/>
              <a:gd name="connsiteX2466" fmla="*/ 345016 w 957263"/>
              <a:gd name="connsiteY2466" fmla="*/ 244489 h 285750"/>
              <a:gd name="connsiteX2467" fmla="*/ 343429 w 957263"/>
              <a:gd name="connsiteY2467" fmla="*/ 245543 h 285750"/>
              <a:gd name="connsiteX2468" fmla="*/ 343429 w 957263"/>
              <a:gd name="connsiteY2468" fmla="*/ 243962 h 285750"/>
              <a:gd name="connsiteX2469" fmla="*/ 342663 w 957263"/>
              <a:gd name="connsiteY2469" fmla="*/ 244153 h 285750"/>
              <a:gd name="connsiteX2470" fmla="*/ 341630 w 957263"/>
              <a:gd name="connsiteY2470" fmla="*/ 244476 h 285750"/>
              <a:gd name="connsiteX2471" fmla="*/ 341365 w 957263"/>
              <a:gd name="connsiteY2471" fmla="*/ 244476 h 285750"/>
              <a:gd name="connsiteX2472" fmla="*/ 341312 w 957263"/>
              <a:gd name="connsiteY2472" fmla="*/ 244489 h 285750"/>
              <a:gd name="connsiteX2473" fmla="*/ 341272 w 957263"/>
              <a:gd name="connsiteY2473" fmla="*/ 244476 h 285750"/>
              <a:gd name="connsiteX2474" fmla="*/ 339725 w 957263"/>
              <a:gd name="connsiteY2474" fmla="*/ 244476 h 285750"/>
              <a:gd name="connsiteX2475" fmla="*/ 340522 w 957263"/>
              <a:gd name="connsiteY2475" fmla="*/ 244227 h 285750"/>
              <a:gd name="connsiteX2476" fmla="*/ 339725 w 957263"/>
              <a:gd name="connsiteY2476" fmla="*/ 243962 h 285750"/>
              <a:gd name="connsiteX2477" fmla="*/ 338666 w 957263"/>
              <a:gd name="connsiteY2477" fmla="*/ 243436 h 285750"/>
              <a:gd name="connsiteX2478" fmla="*/ 338137 w 957263"/>
              <a:gd name="connsiteY2478" fmla="*/ 243962 h 285750"/>
              <a:gd name="connsiteX2479" fmla="*/ 337608 w 957263"/>
              <a:gd name="connsiteY2479" fmla="*/ 243962 h 285750"/>
              <a:gd name="connsiteX2480" fmla="*/ 337608 w 957263"/>
              <a:gd name="connsiteY2480" fmla="*/ 242382 h 285750"/>
              <a:gd name="connsiteX2481" fmla="*/ 338137 w 957263"/>
              <a:gd name="connsiteY2481" fmla="*/ 241855 h 285750"/>
              <a:gd name="connsiteX2482" fmla="*/ 336550 w 957263"/>
              <a:gd name="connsiteY2482" fmla="*/ 241855 h 285750"/>
              <a:gd name="connsiteX2483" fmla="*/ 336021 w 957263"/>
              <a:gd name="connsiteY2483" fmla="*/ 241855 h 285750"/>
              <a:gd name="connsiteX2484" fmla="*/ 336550 w 957263"/>
              <a:gd name="connsiteY2484" fmla="*/ 242382 h 285750"/>
              <a:gd name="connsiteX2485" fmla="*/ 336550 w 957263"/>
              <a:gd name="connsiteY2485" fmla="*/ 243962 h 285750"/>
              <a:gd name="connsiteX2486" fmla="*/ 331787 w 957263"/>
              <a:gd name="connsiteY2486" fmla="*/ 243436 h 285750"/>
              <a:gd name="connsiteX2487" fmla="*/ 329671 w 957263"/>
              <a:gd name="connsiteY2487" fmla="*/ 240802 h 285750"/>
              <a:gd name="connsiteX2488" fmla="*/ 329141 w 957263"/>
              <a:gd name="connsiteY2488" fmla="*/ 241855 h 285750"/>
              <a:gd name="connsiteX2489" fmla="*/ 329671 w 957263"/>
              <a:gd name="connsiteY2489" fmla="*/ 242382 h 285750"/>
              <a:gd name="connsiteX2490" fmla="*/ 328083 w 957263"/>
              <a:gd name="connsiteY2490" fmla="*/ 242382 h 285750"/>
              <a:gd name="connsiteX2491" fmla="*/ 328083 w 957263"/>
              <a:gd name="connsiteY2491" fmla="*/ 240275 h 285750"/>
              <a:gd name="connsiteX2492" fmla="*/ 329141 w 957263"/>
              <a:gd name="connsiteY2492" fmla="*/ 240275 h 285750"/>
              <a:gd name="connsiteX2493" fmla="*/ 330729 w 957263"/>
              <a:gd name="connsiteY2493" fmla="*/ 239221 h 285750"/>
              <a:gd name="connsiteX2494" fmla="*/ 327554 w 957263"/>
              <a:gd name="connsiteY2494" fmla="*/ 238695 h 285750"/>
              <a:gd name="connsiteX2495" fmla="*/ 324379 w 957263"/>
              <a:gd name="connsiteY2495" fmla="*/ 238695 h 285750"/>
              <a:gd name="connsiteX2496" fmla="*/ 325437 w 957263"/>
              <a:gd name="connsiteY2496" fmla="*/ 240275 h 285750"/>
              <a:gd name="connsiteX2497" fmla="*/ 327554 w 957263"/>
              <a:gd name="connsiteY2497" fmla="*/ 240802 h 285750"/>
              <a:gd name="connsiteX2498" fmla="*/ 325966 w 957263"/>
              <a:gd name="connsiteY2498" fmla="*/ 241855 h 285750"/>
              <a:gd name="connsiteX2499" fmla="*/ 324379 w 957263"/>
              <a:gd name="connsiteY2499" fmla="*/ 241855 h 285750"/>
              <a:gd name="connsiteX2500" fmla="*/ 324379 w 957263"/>
              <a:gd name="connsiteY2500" fmla="*/ 240802 h 285750"/>
              <a:gd name="connsiteX2501" fmla="*/ 324379 w 957263"/>
              <a:gd name="connsiteY2501" fmla="*/ 240275 h 285750"/>
              <a:gd name="connsiteX2502" fmla="*/ 322791 w 957263"/>
              <a:gd name="connsiteY2502" fmla="*/ 240275 h 285750"/>
              <a:gd name="connsiteX2503" fmla="*/ 321204 w 957263"/>
              <a:gd name="connsiteY2503" fmla="*/ 240802 h 285750"/>
              <a:gd name="connsiteX2504" fmla="*/ 322262 w 957263"/>
              <a:gd name="connsiteY2504" fmla="*/ 240275 h 285750"/>
              <a:gd name="connsiteX2505" fmla="*/ 322262 w 957263"/>
              <a:gd name="connsiteY2505" fmla="*/ 239221 h 285750"/>
              <a:gd name="connsiteX2506" fmla="*/ 319087 w 957263"/>
              <a:gd name="connsiteY2506" fmla="*/ 241855 h 285750"/>
              <a:gd name="connsiteX2507" fmla="*/ 312208 w 957263"/>
              <a:gd name="connsiteY2507" fmla="*/ 240275 h 285750"/>
              <a:gd name="connsiteX2508" fmla="*/ 309033 w 957263"/>
              <a:gd name="connsiteY2508" fmla="*/ 241855 h 285750"/>
              <a:gd name="connsiteX2509" fmla="*/ 310091 w 957263"/>
              <a:gd name="connsiteY2509" fmla="*/ 240275 h 285750"/>
              <a:gd name="connsiteX2510" fmla="*/ 311679 w 957263"/>
              <a:gd name="connsiteY2510" fmla="*/ 238695 h 285750"/>
              <a:gd name="connsiteX2511" fmla="*/ 310621 w 957263"/>
              <a:gd name="connsiteY2511" fmla="*/ 238695 h 285750"/>
              <a:gd name="connsiteX2512" fmla="*/ 308504 w 957263"/>
              <a:gd name="connsiteY2512" fmla="*/ 236587 h 285750"/>
              <a:gd name="connsiteX2513" fmla="*/ 303741 w 957263"/>
              <a:gd name="connsiteY2513" fmla="*/ 237641 h 285750"/>
              <a:gd name="connsiteX2514" fmla="*/ 305329 w 957263"/>
              <a:gd name="connsiteY2514" fmla="*/ 236587 h 285750"/>
              <a:gd name="connsiteX2515" fmla="*/ 307446 w 957263"/>
              <a:gd name="connsiteY2515" fmla="*/ 235534 h 285750"/>
              <a:gd name="connsiteX2516" fmla="*/ 305329 w 957263"/>
              <a:gd name="connsiteY2516" fmla="*/ 235007 h 285750"/>
              <a:gd name="connsiteX2517" fmla="*/ 304800 w 957263"/>
              <a:gd name="connsiteY2517" fmla="*/ 236587 h 285750"/>
              <a:gd name="connsiteX2518" fmla="*/ 303212 w 957263"/>
              <a:gd name="connsiteY2518" fmla="*/ 236587 h 285750"/>
              <a:gd name="connsiteX2519" fmla="*/ 301625 w 957263"/>
              <a:gd name="connsiteY2519" fmla="*/ 236587 h 285750"/>
              <a:gd name="connsiteX2520" fmla="*/ 302154 w 957263"/>
              <a:gd name="connsiteY2520" fmla="*/ 235534 h 285750"/>
              <a:gd name="connsiteX2521" fmla="*/ 303741 w 957263"/>
              <a:gd name="connsiteY2521" fmla="*/ 235534 h 285750"/>
              <a:gd name="connsiteX2522" fmla="*/ 300566 w 957263"/>
              <a:gd name="connsiteY2522" fmla="*/ 233953 h 285750"/>
              <a:gd name="connsiteX2523" fmla="*/ 298450 w 957263"/>
              <a:gd name="connsiteY2523" fmla="*/ 233953 h 285750"/>
              <a:gd name="connsiteX2524" fmla="*/ 296862 w 957263"/>
              <a:gd name="connsiteY2524" fmla="*/ 233953 h 285750"/>
              <a:gd name="connsiteX2525" fmla="*/ 294746 w 957263"/>
              <a:gd name="connsiteY2525" fmla="*/ 233953 h 285750"/>
              <a:gd name="connsiteX2526" fmla="*/ 293158 w 957263"/>
              <a:gd name="connsiteY2526" fmla="*/ 233427 h 285750"/>
              <a:gd name="connsiteX2527" fmla="*/ 292629 w 957263"/>
              <a:gd name="connsiteY2527" fmla="*/ 233427 h 285750"/>
              <a:gd name="connsiteX2528" fmla="*/ 291041 w 957263"/>
              <a:gd name="connsiteY2528" fmla="*/ 233953 h 285750"/>
              <a:gd name="connsiteX2529" fmla="*/ 285750 w 957263"/>
              <a:gd name="connsiteY2529" fmla="*/ 233427 h 285750"/>
              <a:gd name="connsiteX2530" fmla="*/ 278871 w 957263"/>
              <a:gd name="connsiteY2530" fmla="*/ 235007 h 285750"/>
              <a:gd name="connsiteX2531" fmla="*/ 278871 w 957263"/>
              <a:gd name="connsiteY2531" fmla="*/ 233953 h 285750"/>
              <a:gd name="connsiteX2532" fmla="*/ 277812 w 957263"/>
              <a:gd name="connsiteY2532" fmla="*/ 233953 h 285750"/>
              <a:gd name="connsiteX2533" fmla="*/ 278871 w 957263"/>
              <a:gd name="connsiteY2533" fmla="*/ 233427 h 285750"/>
              <a:gd name="connsiteX2534" fmla="*/ 279400 w 957263"/>
              <a:gd name="connsiteY2534" fmla="*/ 233953 h 285750"/>
              <a:gd name="connsiteX2535" fmla="*/ 278871 w 957263"/>
              <a:gd name="connsiteY2535" fmla="*/ 233427 h 285750"/>
              <a:gd name="connsiteX2536" fmla="*/ 278871 w 957263"/>
              <a:gd name="connsiteY2536" fmla="*/ 233427 h 285750"/>
              <a:gd name="connsiteX2537" fmla="*/ 277812 w 957263"/>
              <a:gd name="connsiteY2537" fmla="*/ 232373 h 285750"/>
              <a:gd name="connsiteX2538" fmla="*/ 275696 w 957263"/>
              <a:gd name="connsiteY2538" fmla="*/ 232373 h 285750"/>
              <a:gd name="connsiteX2539" fmla="*/ 275696 w 957263"/>
              <a:gd name="connsiteY2539" fmla="*/ 233427 h 285750"/>
              <a:gd name="connsiteX2540" fmla="*/ 276225 w 957263"/>
              <a:gd name="connsiteY2540" fmla="*/ 233953 h 285750"/>
              <a:gd name="connsiteX2541" fmla="*/ 272521 w 957263"/>
              <a:gd name="connsiteY2541" fmla="*/ 231846 h 285750"/>
              <a:gd name="connsiteX2542" fmla="*/ 270404 w 957263"/>
              <a:gd name="connsiteY2542" fmla="*/ 233427 h 285750"/>
              <a:gd name="connsiteX2543" fmla="*/ 269346 w 957263"/>
              <a:gd name="connsiteY2543" fmla="*/ 233427 h 285750"/>
              <a:gd name="connsiteX2544" fmla="*/ 269346 w 957263"/>
              <a:gd name="connsiteY2544" fmla="*/ 231846 h 285750"/>
              <a:gd name="connsiteX2545" fmla="*/ 267758 w 957263"/>
              <a:gd name="connsiteY2545" fmla="*/ 232373 h 285750"/>
              <a:gd name="connsiteX2546" fmla="*/ 266700 w 957263"/>
              <a:gd name="connsiteY2546" fmla="*/ 232373 h 285750"/>
              <a:gd name="connsiteX2547" fmla="*/ 266700 w 957263"/>
              <a:gd name="connsiteY2547" fmla="*/ 233427 h 285750"/>
              <a:gd name="connsiteX2548" fmla="*/ 267229 w 957263"/>
              <a:gd name="connsiteY2548" fmla="*/ 233427 h 285750"/>
              <a:gd name="connsiteX2549" fmla="*/ 265112 w 957263"/>
              <a:gd name="connsiteY2549" fmla="*/ 233953 h 285750"/>
              <a:gd name="connsiteX2550" fmla="*/ 262466 w 957263"/>
              <a:gd name="connsiteY2550" fmla="*/ 233953 h 285750"/>
              <a:gd name="connsiteX2551" fmla="*/ 261937 w 957263"/>
              <a:gd name="connsiteY2551" fmla="*/ 232373 h 285750"/>
              <a:gd name="connsiteX2552" fmla="*/ 261408 w 957263"/>
              <a:gd name="connsiteY2552" fmla="*/ 231846 h 285750"/>
              <a:gd name="connsiteX2553" fmla="*/ 251354 w 957263"/>
              <a:gd name="connsiteY2553" fmla="*/ 233427 h 285750"/>
              <a:gd name="connsiteX2554" fmla="*/ 241300 w 957263"/>
              <a:gd name="connsiteY2554" fmla="*/ 232373 h 285750"/>
              <a:gd name="connsiteX2555" fmla="*/ 236537 w 957263"/>
              <a:gd name="connsiteY2555" fmla="*/ 233427 h 285750"/>
              <a:gd name="connsiteX2556" fmla="*/ 232833 w 957263"/>
              <a:gd name="connsiteY2556" fmla="*/ 233427 h 285750"/>
              <a:gd name="connsiteX2557" fmla="*/ 231246 w 957263"/>
              <a:gd name="connsiteY2557" fmla="*/ 232373 h 285750"/>
              <a:gd name="connsiteX2558" fmla="*/ 230716 w 957263"/>
              <a:gd name="connsiteY2558" fmla="*/ 231319 h 285750"/>
              <a:gd name="connsiteX2559" fmla="*/ 229658 w 957263"/>
              <a:gd name="connsiteY2559" fmla="*/ 231846 h 285750"/>
              <a:gd name="connsiteX2560" fmla="*/ 228600 w 957263"/>
              <a:gd name="connsiteY2560" fmla="*/ 231846 h 285750"/>
              <a:gd name="connsiteX2561" fmla="*/ 228600 w 957263"/>
              <a:gd name="connsiteY2561" fmla="*/ 233427 h 285750"/>
              <a:gd name="connsiteX2562" fmla="*/ 225425 w 957263"/>
              <a:gd name="connsiteY2562" fmla="*/ 233953 h 285750"/>
              <a:gd name="connsiteX2563" fmla="*/ 221721 w 957263"/>
              <a:gd name="connsiteY2563" fmla="*/ 235534 h 285750"/>
              <a:gd name="connsiteX2564" fmla="*/ 223308 w 957263"/>
              <a:gd name="connsiteY2564" fmla="*/ 233953 h 285750"/>
              <a:gd name="connsiteX2565" fmla="*/ 225425 w 957263"/>
              <a:gd name="connsiteY2565" fmla="*/ 233427 h 285750"/>
              <a:gd name="connsiteX2566" fmla="*/ 223308 w 957263"/>
              <a:gd name="connsiteY2566" fmla="*/ 231846 h 285750"/>
              <a:gd name="connsiteX2567" fmla="*/ 220662 w 957263"/>
              <a:gd name="connsiteY2567" fmla="*/ 232373 h 285750"/>
              <a:gd name="connsiteX2568" fmla="*/ 220662 w 957263"/>
              <a:gd name="connsiteY2568" fmla="*/ 231846 h 285750"/>
              <a:gd name="connsiteX2569" fmla="*/ 220662 w 957263"/>
              <a:gd name="connsiteY2569" fmla="*/ 231319 h 285750"/>
              <a:gd name="connsiteX2570" fmla="*/ 218546 w 957263"/>
              <a:gd name="connsiteY2570" fmla="*/ 232373 h 285750"/>
              <a:gd name="connsiteX2571" fmla="*/ 215371 w 957263"/>
              <a:gd name="connsiteY2571" fmla="*/ 231846 h 285750"/>
              <a:gd name="connsiteX2572" fmla="*/ 215371 w 957263"/>
              <a:gd name="connsiteY2572" fmla="*/ 232373 h 285750"/>
              <a:gd name="connsiteX2573" fmla="*/ 206904 w 957263"/>
              <a:gd name="connsiteY2573" fmla="*/ 232373 h 285750"/>
              <a:gd name="connsiteX2574" fmla="*/ 198437 w 957263"/>
              <a:gd name="connsiteY2574" fmla="*/ 231846 h 285750"/>
              <a:gd name="connsiteX2575" fmla="*/ 197908 w 957263"/>
              <a:gd name="connsiteY2575" fmla="*/ 231846 h 285750"/>
              <a:gd name="connsiteX2576" fmla="*/ 197908 w 957263"/>
              <a:gd name="connsiteY2576" fmla="*/ 233427 h 285750"/>
              <a:gd name="connsiteX2577" fmla="*/ 195791 w 957263"/>
              <a:gd name="connsiteY2577" fmla="*/ 233427 h 285750"/>
              <a:gd name="connsiteX2578" fmla="*/ 194204 w 957263"/>
              <a:gd name="connsiteY2578" fmla="*/ 232373 h 285750"/>
              <a:gd name="connsiteX2579" fmla="*/ 193146 w 957263"/>
              <a:gd name="connsiteY2579" fmla="*/ 233427 h 285750"/>
              <a:gd name="connsiteX2580" fmla="*/ 191029 w 957263"/>
              <a:gd name="connsiteY2580" fmla="*/ 231846 h 285750"/>
              <a:gd name="connsiteX2581" fmla="*/ 191029 w 957263"/>
              <a:gd name="connsiteY2581" fmla="*/ 232373 h 285750"/>
              <a:gd name="connsiteX2582" fmla="*/ 190500 w 957263"/>
              <a:gd name="connsiteY2582" fmla="*/ 233427 h 285750"/>
              <a:gd name="connsiteX2583" fmla="*/ 190500 w 957263"/>
              <a:gd name="connsiteY2583" fmla="*/ 232373 h 285750"/>
              <a:gd name="connsiteX2584" fmla="*/ 189441 w 957263"/>
              <a:gd name="connsiteY2584" fmla="*/ 231319 h 285750"/>
              <a:gd name="connsiteX2585" fmla="*/ 187854 w 957263"/>
              <a:gd name="connsiteY2585" fmla="*/ 232373 h 285750"/>
              <a:gd name="connsiteX2586" fmla="*/ 184679 w 957263"/>
              <a:gd name="connsiteY2586" fmla="*/ 232373 h 285750"/>
              <a:gd name="connsiteX2587" fmla="*/ 184679 w 957263"/>
              <a:gd name="connsiteY2587" fmla="*/ 231846 h 285750"/>
              <a:gd name="connsiteX2588" fmla="*/ 186266 w 957263"/>
              <a:gd name="connsiteY2588" fmla="*/ 231846 h 285750"/>
              <a:gd name="connsiteX2589" fmla="*/ 185737 w 957263"/>
              <a:gd name="connsiteY2589" fmla="*/ 230266 h 285750"/>
              <a:gd name="connsiteX2590" fmla="*/ 183621 w 957263"/>
              <a:gd name="connsiteY2590" fmla="*/ 231319 h 285750"/>
              <a:gd name="connsiteX2591" fmla="*/ 182562 w 957263"/>
              <a:gd name="connsiteY2591" fmla="*/ 231319 h 285750"/>
              <a:gd name="connsiteX2592" fmla="*/ 183621 w 957263"/>
              <a:gd name="connsiteY2592" fmla="*/ 232373 h 285750"/>
              <a:gd name="connsiteX2593" fmla="*/ 182033 w 957263"/>
              <a:gd name="connsiteY2593" fmla="*/ 231319 h 285750"/>
              <a:gd name="connsiteX2594" fmla="*/ 179387 w 957263"/>
              <a:gd name="connsiteY2594" fmla="*/ 231319 h 285750"/>
              <a:gd name="connsiteX2595" fmla="*/ 179387 w 957263"/>
              <a:gd name="connsiteY2595" fmla="*/ 231846 h 285750"/>
              <a:gd name="connsiteX2596" fmla="*/ 179387 w 957263"/>
              <a:gd name="connsiteY2596" fmla="*/ 232373 h 285750"/>
              <a:gd name="connsiteX2597" fmla="*/ 176741 w 957263"/>
              <a:gd name="connsiteY2597" fmla="*/ 231319 h 285750"/>
              <a:gd name="connsiteX2598" fmla="*/ 172508 w 957263"/>
              <a:gd name="connsiteY2598" fmla="*/ 230266 h 285750"/>
              <a:gd name="connsiteX2599" fmla="*/ 173566 w 957263"/>
              <a:gd name="connsiteY2599" fmla="*/ 230266 h 285750"/>
              <a:gd name="connsiteX2600" fmla="*/ 172508 w 957263"/>
              <a:gd name="connsiteY2600" fmla="*/ 229739 h 285750"/>
              <a:gd name="connsiteX2601" fmla="*/ 171979 w 957263"/>
              <a:gd name="connsiteY2601" fmla="*/ 230266 h 285750"/>
              <a:gd name="connsiteX2602" fmla="*/ 172508 w 957263"/>
              <a:gd name="connsiteY2602" fmla="*/ 231319 h 285750"/>
              <a:gd name="connsiteX2603" fmla="*/ 171450 w 957263"/>
              <a:gd name="connsiteY2603" fmla="*/ 231319 h 285750"/>
              <a:gd name="connsiteX2604" fmla="*/ 168275 w 957263"/>
              <a:gd name="connsiteY2604" fmla="*/ 230266 h 285750"/>
              <a:gd name="connsiteX2605" fmla="*/ 168804 w 957263"/>
              <a:gd name="connsiteY2605" fmla="*/ 228685 h 285750"/>
              <a:gd name="connsiteX2606" fmla="*/ 168275 w 957263"/>
              <a:gd name="connsiteY2606" fmla="*/ 228159 h 285750"/>
              <a:gd name="connsiteX2607" fmla="*/ 168275 w 957263"/>
              <a:gd name="connsiteY2607" fmla="*/ 229739 h 285750"/>
              <a:gd name="connsiteX2608" fmla="*/ 166687 w 957263"/>
              <a:gd name="connsiteY2608" fmla="*/ 228685 h 285750"/>
              <a:gd name="connsiteX2609" fmla="*/ 167216 w 957263"/>
              <a:gd name="connsiteY2609" fmla="*/ 228159 h 285750"/>
              <a:gd name="connsiteX2610" fmla="*/ 168275 w 957263"/>
              <a:gd name="connsiteY2610" fmla="*/ 226578 h 285750"/>
              <a:gd name="connsiteX2611" fmla="*/ 167216 w 957263"/>
              <a:gd name="connsiteY2611" fmla="*/ 226578 h 285750"/>
              <a:gd name="connsiteX2612" fmla="*/ 167216 w 957263"/>
              <a:gd name="connsiteY2612" fmla="*/ 225525 h 285750"/>
              <a:gd name="connsiteX2613" fmla="*/ 166687 w 957263"/>
              <a:gd name="connsiteY2613" fmla="*/ 226578 h 285750"/>
              <a:gd name="connsiteX2614" fmla="*/ 165629 w 957263"/>
              <a:gd name="connsiteY2614" fmla="*/ 227105 h 285750"/>
              <a:gd name="connsiteX2615" fmla="*/ 165100 w 957263"/>
              <a:gd name="connsiteY2615" fmla="*/ 225525 h 285750"/>
              <a:gd name="connsiteX2616" fmla="*/ 162983 w 957263"/>
              <a:gd name="connsiteY2616" fmla="*/ 224998 h 285750"/>
              <a:gd name="connsiteX2617" fmla="*/ 163512 w 957263"/>
              <a:gd name="connsiteY2617" fmla="*/ 224998 h 285750"/>
              <a:gd name="connsiteX2618" fmla="*/ 165100 w 957263"/>
              <a:gd name="connsiteY2618" fmla="*/ 224998 h 285750"/>
              <a:gd name="connsiteX2619" fmla="*/ 164571 w 957263"/>
              <a:gd name="connsiteY2619" fmla="*/ 223418 h 285750"/>
              <a:gd name="connsiteX2620" fmla="*/ 163512 w 957263"/>
              <a:gd name="connsiteY2620" fmla="*/ 223418 h 285750"/>
              <a:gd name="connsiteX2621" fmla="*/ 165100 w 957263"/>
              <a:gd name="connsiteY2621" fmla="*/ 222891 h 285750"/>
              <a:gd name="connsiteX2622" fmla="*/ 164550 w 957263"/>
              <a:gd name="connsiteY2622" fmla="*/ 222769 h 285750"/>
              <a:gd name="connsiteX2623" fmla="*/ 171873 w 957263"/>
              <a:gd name="connsiteY2623" fmla="*/ 221912 h 285750"/>
              <a:gd name="connsiteX2624" fmla="*/ 173037 w 957263"/>
              <a:gd name="connsiteY2624" fmla="*/ 220980 h 285750"/>
              <a:gd name="connsiteX2625" fmla="*/ 172508 w 957263"/>
              <a:gd name="connsiteY2625" fmla="*/ 220345 h 285750"/>
              <a:gd name="connsiteX2626" fmla="*/ 175683 w 957263"/>
              <a:gd name="connsiteY2626" fmla="*/ 219075 h 285750"/>
              <a:gd name="connsiteX2627" fmla="*/ 177800 w 957263"/>
              <a:gd name="connsiteY2627" fmla="*/ 219075 h 285750"/>
              <a:gd name="connsiteX2628" fmla="*/ 177800 w 957263"/>
              <a:gd name="connsiteY2628" fmla="*/ 220345 h 285750"/>
              <a:gd name="connsiteX2629" fmla="*/ 177271 w 957263"/>
              <a:gd name="connsiteY2629" fmla="*/ 220345 h 285750"/>
              <a:gd name="connsiteX2630" fmla="*/ 177271 w 957263"/>
              <a:gd name="connsiteY2630" fmla="*/ 220980 h 285750"/>
              <a:gd name="connsiteX2631" fmla="*/ 174096 w 957263"/>
              <a:gd name="connsiteY2631" fmla="*/ 220345 h 285750"/>
              <a:gd name="connsiteX2632" fmla="*/ 171929 w 957263"/>
              <a:gd name="connsiteY2632" fmla="*/ 221905 h 285750"/>
              <a:gd name="connsiteX2633" fmla="*/ 172508 w 957263"/>
              <a:gd name="connsiteY2633" fmla="*/ 221837 h 285750"/>
              <a:gd name="connsiteX2634" fmla="*/ 175683 w 957263"/>
              <a:gd name="connsiteY2634" fmla="*/ 224471 h 285750"/>
              <a:gd name="connsiteX2635" fmla="*/ 179387 w 957263"/>
              <a:gd name="connsiteY2635" fmla="*/ 223418 h 285750"/>
              <a:gd name="connsiteX2636" fmla="*/ 178329 w 957263"/>
              <a:gd name="connsiteY2636" fmla="*/ 223418 h 285750"/>
              <a:gd name="connsiteX2637" fmla="*/ 177271 w 957263"/>
              <a:gd name="connsiteY2637" fmla="*/ 221837 h 285750"/>
              <a:gd name="connsiteX2638" fmla="*/ 179387 w 957263"/>
              <a:gd name="connsiteY2638" fmla="*/ 221837 h 285750"/>
              <a:gd name="connsiteX2639" fmla="*/ 180446 w 957263"/>
              <a:gd name="connsiteY2639" fmla="*/ 221837 h 285750"/>
              <a:gd name="connsiteX2640" fmla="*/ 182033 w 957263"/>
              <a:gd name="connsiteY2640" fmla="*/ 224471 h 285750"/>
              <a:gd name="connsiteX2641" fmla="*/ 185737 w 957263"/>
              <a:gd name="connsiteY2641" fmla="*/ 223418 h 285750"/>
              <a:gd name="connsiteX2642" fmla="*/ 184679 w 957263"/>
              <a:gd name="connsiteY2642" fmla="*/ 222891 h 285750"/>
              <a:gd name="connsiteX2643" fmla="*/ 183621 w 957263"/>
              <a:gd name="connsiteY2643" fmla="*/ 222891 h 285750"/>
              <a:gd name="connsiteX2644" fmla="*/ 189441 w 957263"/>
              <a:gd name="connsiteY2644" fmla="*/ 221837 h 285750"/>
              <a:gd name="connsiteX2645" fmla="*/ 196321 w 957263"/>
              <a:gd name="connsiteY2645" fmla="*/ 222891 h 285750"/>
              <a:gd name="connsiteX2646" fmla="*/ 197379 w 957263"/>
              <a:gd name="connsiteY2646" fmla="*/ 223418 h 285750"/>
              <a:gd name="connsiteX2647" fmla="*/ 197908 w 957263"/>
              <a:gd name="connsiteY2647" fmla="*/ 224471 h 285750"/>
              <a:gd name="connsiteX2648" fmla="*/ 203200 w 957263"/>
              <a:gd name="connsiteY2648" fmla="*/ 223418 h 285750"/>
              <a:gd name="connsiteX2649" fmla="*/ 208491 w 957263"/>
              <a:gd name="connsiteY2649" fmla="*/ 223418 h 285750"/>
              <a:gd name="connsiteX2650" fmla="*/ 214841 w 957263"/>
              <a:gd name="connsiteY2650" fmla="*/ 224998 h 285750"/>
              <a:gd name="connsiteX2651" fmla="*/ 222250 w 957263"/>
              <a:gd name="connsiteY2651" fmla="*/ 223418 h 285750"/>
              <a:gd name="connsiteX2652" fmla="*/ 221721 w 957263"/>
              <a:gd name="connsiteY2652" fmla="*/ 222891 h 285750"/>
              <a:gd name="connsiteX2653" fmla="*/ 221721 w 957263"/>
              <a:gd name="connsiteY2653" fmla="*/ 221837 h 285750"/>
              <a:gd name="connsiteX2654" fmla="*/ 220662 w 957263"/>
              <a:gd name="connsiteY2654" fmla="*/ 222891 h 285750"/>
              <a:gd name="connsiteX2655" fmla="*/ 219075 w 957263"/>
              <a:gd name="connsiteY2655" fmla="*/ 221310 h 285750"/>
              <a:gd name="connsiteX2656" fmla="*/ 219075 w 957263"/>
              <a:gd name="connsiteY2656" fmla="*/ 221837 h 285750"/>
              <a:gd name="connsiteX2657" fmla="*/ 218546 w 957263"/>
              <a:gd name="connsiteY2657" fmla="*/ 221837 h 285750"/>
              <a:gd name="connsiteX2658" fmla="*/ 220133 w 957263"/>
              <a:gd name="connsiteY2658" fmla="*/ 222891 h 285750"/>
              <a:gd name="connsiteX2659" fmla="*/ 220662 w 957263"/>
              <a:gd name="connsiteY2659" fmla="*/ 223418 h 285750"/>
              <a:gd name="connsiteX2660" fmla="*/ 219075 w 957263"/>
              <a:gd name="connsiteY2660" fmla="*/ 222891 h 285750"/>
              <a:gd name="connsiteX2661" fmla="*/ 217487 w 957263"/>
              <a:gd name="connsiteY2661" fmla="*/ 222891 h 285750"/>
              <a:gd name="connsiteX2662" fmla="*/ 217487 w 957263"/>
              <a:gd name="connsiteY2662" fmla="*/ 221310 h 285750"/>
              <a:gd name="connsiteX2663" fmla="*/ 216429 w 957263"/>
              <a:gd name="connsiteY2663" fmla="*/ 221310 h 285750"/>
              <a:gd name="connsiteX2664" fmla="*/ 216958 w 957263"/>
              <a:gd name="connsiteY2664" fmla="*/ 220257 h 285750"/>
              <a:gd name="connsiteX2665" fmla="*/ 218546 w 957263"/>
              <a:gd name="connsiteY2665" fmla="*/ 219730 h 285750"/>
              <a:gd name="connsiteX2666" fmla="*/ 213783 w 957263"/>
              <a:gd name="connsiteY2666" fmla="*/ 218150 h 285750"/>
              <a:gd name="connsiteX2667" fmla="*/ 213783 w 957263"/>
              <a:gd name="connsiteY2667" fmla="*/ 218676 h 285750"/>
              <a:gd name="connsiteX2668" fmla="*/ 210608 w 957263"/>
              <a:gd name="connsiteY2668" fmla="*/ 218676 h 285750"/>
              <a:gd name="connsiteX2669" fmla="*/ 210079 w 957263"/>
              <a:gd name="connsiteY2669" fmla="*/ 220257 h 285750"/>
              <a:gd name="connsiteX2670" fmla="*/ 206904 w 957263"/>
              <a:gd name="connsiteY2670" fmla="*/ 219730 h 285750"/>
              <a:gd name="connsiteX2671" fmla="*/ 204787 w 957263"/>
              <a:gd name="connsiteY2671" fmla="*/ 218676 h 285750"/>
              <a:gd name="connsiteX2672" fmla="*/ 203200 w 957263"/>
              <a:gd name="connsiteY2672" fmla="*/ 219730 h 285750"/>
              <a:gd name="connsiteX2673" fmla="*/ 201083 w 957263"/>
              <a:gd name="connsiteY2673" fmla="*/ 221310 h 285750"/>
              <a:gd name="connsiteX2674" fmla="*/ 201083 w 957263"/>
              <a:gd name="connsiteY2674" fmla="*/ 220257 h 285750"/>
              <a:gd name="connsiteX2675" fmla="*/ 199496 w 957263"/>
              <a:gd name="connsiteY2675" fmla="*/ 221310 h 285750"/>
              <a:gd name="connsiteX2676" fmla="*/ 197908 w 957263"/>
              <a:gd name="connsiteY2676" fmla="*/ 219730 h 285750"/>
              <a:gd name="connsiteX2677" fmla="*/ 199496 w 957263"/>
              <a:gd name="connsiteY2677" fmla="*/ 220257 h 285750"/>
              <a:gd name="connsiteX2678" fmla="*/ 200025 w 957263"/>
              <a:gd name="connsiteY2678" fmla="*/ 218676 h 285750"/>
              <a:gd name="connsiteX2679" fmla="*/ 195791 w 957263"/>
              <a:gd name="connsiteY2679" fmla="*/ 218676 h 285750"/>
              <a:gd name="connsiteX2680" fmla="*/ 188912 w 957263"/>
              <a:gd name="connsiteY2680" fmla="*/ 218676 h 285750"/>
              <a:gd name="connsiteX2681" fmla="*/ 188912 w 957263"/>
              <a:gd name="connsiteY2681" fmla="*/ 218150 h 285750"/>
              <a:gd name="connsiteX2682" fmla="*/ 180975 w 957263"/>
              <a:gd name="connsiteY2682" fmla="*/ 217623 h 285750"/>
              <a:gd name="connsiteX2683" fmla="*/ 175154 w 957263"/>
              <a:gd name="connsiteY2683" fmla="*/ 217623 h 285750"/>
              <a:gd name="connsiteX2684" fmla="*/ 175154 w 957263"/>
              <a:gd name="connsiteY2684" fmla="*/ 216569 h 285750"/>
              <a:gd name="connsiteX2685" fmla="*/ 173566 w 957263"/>
              <a:gd name="connsiteY2685" fmla="*/ 217623 h 285750"/>
              <a:gd name="connsiteX2686" fmla="*/ 171450 w 957263"/>
              <a:gd name="connsiteY2686" fmla="*/ 216569 h 285750"/>
              <a:gd name="connsiteX2687" fmla="*/ 172508 w 957263"/>
              <a:gd name="connsiteY2687" fmla="*/ 216042 h 285750"/>
              <a:gd name="connsiteX2688" fmla="*/ 171450 w 957263"/>
              <a:gd name="connsiteY2688" fmla="*/ 216042 h 285750"/>
              <a:gd name="connsiteX2689" fmla="*/ 168275 w 957263"/>
              <a:gd name="connsiteY2689" fmla="*/ 214462 h 285750"/>
              <a:gd name="connsiteX2690" fmla="*/ 168275 w 957263"/>
              <a:gd name="connsiteY2690" fmla="*/ 214989 h 285750"/>
              <a:gd name="connsiteX2691" fmla="*/ 167216 w 957263"/>
              <a:gd name="connsiteY2691" fmla="*/ 214989 h 285750"/>
              <a:gd name="connsiteX2692" fmla="*/ 165100 w 957263"/>
              <a:gd name="connsiteY2692" fmla="*/ 214462 h 285750"/>
              <a:gd name="connsiteX2693" fmla="*/ 163512 w 957263"/>
              <a:gd name="connsiteY2693" fmla="*/ 214462 h 285750"/>
              <a:gd name="connsiteX2694" fmla="*/ 163512 w 957263"/>
              <a:gd name="connsiteY2694" fmla="*/ 216042 h 285750"/>
              <a:gd name="connsiteX2695" fmla="*/ 159808 w 957263"/>
              <a:gd name="connsiteY2695" fmla="*/ 216042 h 285750"/>
              <a:gd name="connsiteX2696" fmla="*/ 155046 w 957263"/>
              <a:gd name="connsiteY2696" fmla="*/ 216042 h 285750"/>
              <a:gd name="connsiteX2697" fmla="*/ 156104 w 957263"/>
              <a:gd name="connsiteY2697" fmla="*/ 214462 h 285750"/>
              <a:gd name="connsiteX2698" fmla="*/ 156104 w 957263"/>
              <a:gd name="connsiteY2698" fmla="*/ 212882 h 285750"/>
              <a:gd name="connsiteX2699" fmla="*/ 159808 w 957263"/>
              <a:gd name="connsiteY2699" fmla="*/ 213408 h 285750"/>
              <a:gd name="connsiteX2700" fmla="*/ 163512 w 957263"/>
              <a:gd name="connsiteY2700" fmla="*/ 212355 h 285750"/>
              <a:gd name="connsiteX2701" fmla="*/ 163512 w 957263"/>
              <a:gd name="connsiteY2701" fmla="*/ 212882 h 285750"/>
              <a:gd name="connsiteX2702" fmla="*/ 163512 w 957263"/>
              <a:gd name="connsiteY2702" fmla="*/ 213408 h 285750"/>
              <a:gd name="connsiteX2703" fmla="*/ 164571 w 957263"/>
              <a:gd name="connsiteY2703" fmla="*/ 212882 h 285750"/>
              <a:gd name="connsiteX2704" fmla="*/ 161925 w 957263"/>
              <a:gd name="connsiteY2704" fmla="*/ 211301 h 285750"/>
              <a:gd name="connsiteX2705" fmla="*/ 159279 w 957263"/>
              <a:gd name="connsiteY2705" fmla="*/ 212882 h 285750"/>
              <a:gd name="connsiteX2706" fmla="*/ 157691 w 957263"/>
              <a:gd name="connsiteY2706" fmla="*/ 212355 h 285750"/>
              <a:gd name="connsiteX2707" fmla="*/ 156104 w 957263"/>
              <a:gd name="connsiteY2707" fmla="*/ 211301 h 285750"/>
              <a:gd name="connsiteX2708" fmla="*/ 156104 w 957263"/>
              <a:gd name="connsiteY2708" fmla="*/ 209194 h 285750"/>
              <a:gd name="connsiteX2709" fmla="*/ 158221 w 957263"/>
              <a:gd name="connsiteY2709" fmla="*/ 208141 h 285750"/>
              <a:gd name="connsiteX2710" fmla="*/ 157691 w 957263"/>
              <a:gd name="connsiteY2710" fmla="*/ 209194 h 285750"/>
              <a:gd name="connsiteX2711" fmla="*/ 157691 w 957263"/>
              <a:gd name="connsiteY2711" fmla="*/ 209721 h 285750"/>
              <a:gd name="connsiteX2712" fmla="*/ 157691 w 957263"/>
              <a:gd name="connsiteY2712" fmla="*/ 210774 h 285750"/>
              <a:gd name="connsiteX2713" fmla="*/ 157691 w 957263"/>
              <a:gd name="connsiteY2713" fmla="*/ 211301 h 285750"/>
              <a:gd name="connsiteX2714" fmla="*/ 159808 w 957263"/>
              <a:gd name="connsiteY2714" fmla="*/ 210774 h 285750"/>
              <a:gd name="connsiteX2715" fmla="*/ 159808 w 957263"/>
              <a:gd name="connsiteY2715" fmla="*/ 209721 h 285750"/>
              <a:gd name="connsiteX2716" fmla="*/ 161396 w 957263"/>
              <a:gd name="connsiteY2716" fmla="*/ 209721 h 285750"/>
              <a:gd name="connsiteX2717" fmla="*/ 161396 w 957263"/>
              <a:gd name="connsiteY2717" fmla="*/ 211301 h 285750"/>
              <a:gd name="connsiteX2718" fmla="*/ 161925 w 957263"/>
              <a:gd name="connsiteY2718" fmla="*/ 209721 h 285750"/>
              <a:gd name="connsiteX2719" fmla="*/ 163512 w 957263"/>
              <a:gd name="connsiteY2719" fmla="*/ 210774 h 285750"/>
              <a:gd name="connsiteX2720" fmla="*/ 164571 w 957263"/>
              <a:gd name="connsiteY2720" fmla="*/ 209721 h 285750"/>
              <a:gd name="connsiteX2721" fmla="*/ 164571 w 957263"/>
              <a:gd name="connsiteY2721" fmla="*/ 209194 h 285750"/>
              <a:gd name="connsiteX2722" fmla="*/ 168804 w 957263"/>
              <a:gd name="connsiteY2722" fmla="*/ 209721 h 285750"/>
              <a:gd name="connsiteX2723" fmla="*/ 175154 w 957263"/>
              <a:gd name="connsiteY2723" fmla="*/ 209194 h 285750"/>
              <a:gd name="connsiteX2724" fmla="*/ 175154 w 957263"/>
              <a:gd name="connsiteY2724" fmla="*/ 209721 h 285750"/>
              <a:gd name="connsiteX2725" fmla="*/ 176741 w 957263"/>
              <a:gd name="connsiteY2725" fmla="*/ 209194 h 285750"/>
              <a:gd name="connsiteX2726" fmla="*/ 179387 w 957263"/>
              <a:gd name="connsiteY2726" fmla="*/ 209194 h 285750"/>
              <a:gd name="connsiteX2727" fmla="*/ 180446 w 957263"/>
              <a:gd name="connsiteY2727" fmla="*/ 208141 h 285750"/>
              <a:gd name="connsiteX2728" fmla="*/ 184150 w 957263"/>
              <a:gd name="connsiteY2728" fmla="*/ 208141 h 285750"/>
              <a:gd name="connsiteX2729" fmla="*/ 188912 w 957263"/>
              <a:gd name="connsiteY2729" fmla="*/ 206560 h 285750"/>
              <a:gd name="connsiteX2730" fmla="*/ 190500 w 957263"/>
              <a:gd name="connsiteY2730" fmla="*/ 207614 h 285750"/>
              <a:gd name="connsiteX2731" fmla="*/ 192616 w 957263"/>
              <a:gd name="connsiteY2731" fmla="*/ 209194 h 285750"/>
              <a:gd name="connsiteX2732" fmla="*/ 194204 w 957263"/>
              <a:gd name="connsiteY2732" fmla="*/ 208141 h 285750"/>
              <a:gd name="connsiteX2733" fmla="*/ 194733 w 957263"/>
              <a:gd name="connsiteY2733" fmla="*/ 206560 h 285750"/>
              <a:gd name="connsiteX2734" fmla="*/ 195791 w 957263"/>
              <a:gd name="connsiteY2734" fmla="*/ 207614 h 285750"/>
              <a:gd name="connsiteX2735" fmla="*/ 195791 w 957263"/>
              <a:gd name="connsiteY2735" fmla="*/ 209194 h 285750"/>
              <a:gd name="connsiteX2736" fmla="*/ 197908 w 957263"/>
              <a:gd name="connsiteY2736" fmla="*/ 207614 h 285750"/>
              <a:gd name="connsiteX2737" fmla="*/ 200025 w 957263"/>
              <a:gd name="connsiteY2737" fmla="*/ 207614 h 285750"/>
              <a:gd name="connsiteX2738" fmla="*/ 200025 w 957263"/>
              <a:gd name="connsiteY2738" fmla="*/ 208141 h 285750"/>
              <a:gd name="connsiteX2739" fmla="*/ 201612 w 957263"/>
              <a:gd name="connsiteY2739" fmla="*/ 208141 h 285750"/>
              <a:gd name="connsiteX2740" fmla="*/ 202671 w 957263"/>
              <a:gd name="connsiteY2740" fmla="*/ 207614 h 285750"/>
              <a:gd name="connsiteX2741" fmla="*/ 202671 w 957263"/>
              <a:gd name="connsiteY2741" fmla="*/ 208141 h 285750"/>
              <a:gd name="connsiteX2742" fmla="*/ 203200 w 957263"/>
              <a:gd name="connsiteY2742" fmla="*/ 207614 h 285750"/>
              <a:gd name="connsiteX2743" fmla="*/ 204787 w 957263"/>
              <a:gd name="connsiteY2743" fmla="*/ 207614 h 285750"/>
              <a:gd name="connsiteX2744" fmla="*/ 206375 w 957263"/>
              <a:gd name="connsiteY2744" fmla="*/ 208141 h 285750"/>
              <a:gd name="connsiteX2745" fmla="*/ 207962 w 957263"/>
              <a:gd name="connsiteY2745" fmla="*/ 209194 h 285750"/>
              <a:gd name="connsiteX2746" fmla="*/ 209550 w 957263"/>
              <a:gd name="connsiteY2746" fmla="*/ 208141 h 285750"/>
              <a:gd name="connsiteX2747" fmla="*/ 210608 w 957263"/>
              <a:gd name="connsiteY2747" fmla="*/ 207614 h 285750"/>
              <a:gd name="connsiteX2748" fmla="*/ 213783 w 957263"/>
              <a:gd name="connsiteY2748" fmla="*/ 208141 h 285750"/>
              <a:gd name="connsiteX2749" fmla="*/ 216429 w 957263"/>
              <a:gd name="connsiteY2749" fmla="*/ 207614 h 285750"/>
              <a:gd name="connsiteX2750" fmla="*/ 217487 w 957263"/>
              <a:gd name="connsiteY2750" fmla="*/ 208141 h 285750"/>
              <a:gd name="connsiteX2751" fmla="*/ 218546 w 957263"/>
              <a:gd name="connsiteY2751" fmla="*/ 209194 h 285750"/>
              <a:gd name="connsiteX2752" fmla="*/ 223837 w 957263"/>
              <a:gd name="connsiteY2752" fmla="*/ 207614 h 285750"/>
              <a:gd name="connsiteX2753" fmla="*/ 229658 w 957263"/>
              <a:gd name="connsiteY2753" fmla="*/ 206560 h 285750"/>
              <a:gd name="connsiteX2754" fmla="*/ 231246 w 957263"/>
              <a:gd name="connsiteY2754" fmla="*/ 204453 h 285750"/>
              <a:gd name="connsiteX2755" fmla="*/ 229658 w 957263"/>
              <a:gd name="connsiteY2755" fmla="*/ 203926 h 285750"/>
              <a:gd name="connsiteX2756" fmla="*/ 234421 w 957263"/>
              <a:gd name="connsiteY2756" fmla="*/ 203926 h 285750"/>
              <a:gd name="connsiteX2757" fmla="*/ 234421 w 957263"/>
              <a:gd name="connsiteY2757" fmla="*/ 201292 h 285750"/>
              <a:gd name="connsiteX2758" fmla="*/ 232833 w 957263"/>
              <a:gd name="connsiteY2758" fmla="*/ 200765 h 285750"/>
              <a:gd name="connsiteX2759" fmla="*/ 232833 w 957263"/>
              <a:gd name="connsiteY2759" fmla="*/ 201292 h 285750"/>
              <a:gd name="connsiteX2760" fmla="*/ 228600 w 957263"/>
              <a:gd name="connsiteY2760" fmla="*/ 200765 h 285750"/>
              <a:gd name="connsiteX2761" fmla="*/ 223837 w 957263"/>
              <a:gd name="connsiteY2761" fmla="*/ 202346 h 285750"/>
              <a:gd name="connsiteX2762" fmla="*/ 211666 w 957263"/>
              <a:gd name="connsiteY2762" fmla="*/ 201292 h 285750"/>
              <a:gd name="connsiteX2763" fmla="*/ 199496 w 957263"/>
              <a:gd name="connsiteY2763" fmla="*/ 199712 h 285750"/>
              <a:gd name="connsiteX2764" fmla="*/ 198437 w 957263"/>
              <a:gd name="connsiteY2764" fmla="*/ 197605 h 285750"/>
              <a:gd name="connsiteX2765" fmla="*/ 193146 w 957263"/>
              <a:gd name="connsiteY2765" fmla="*/ 197605 h 285750"/>
              <a:gd name="connsiteX2766" fmla="*/ 191029 w 957263"/>
              <a:gd name="connsiteY2766" fmla="*/ 198658 h 285750"/>
              <a:gd name="connsiteX2767" fmla="*/ 182033 w 957263"/>
              <a:gd name="connsiteY2767" fmla="*/ 198658 h 285750"/>
              <a:gd name="connsiteX2768" fmla="*/ 171450 w 957263"/>
              <a:gd name="connsiteY2768" fmla="*/ 198658 h 285750"/>
              <a:gd name="connsiteX2769" fmla="*/ 170391 w 957263"/>
              <a:gd name="connsiteY2769" fmla="*/ 198658 h 285750"/>
              <a:gd name="connsiteX2770" fmla="*/ 171450 w 957263"/>
              <a:gd name="connsiteY2770" fmla="*/ 197605 h 285750"/>
              <a:gd name="connsiteX2771" fmla="*/ 170391 w 957263"/>
              <a:gd name="connsiteY2771" fmla="*/ 197605 h 285750"/>
              <a:gd name="connsiteX2772" fmla="*/ 169862 w 957263"/>
              <a:gd name="connsiteY2772" fmla="*/ 198658 h 285750"/>
              <a:gd name="connsiteX2773" fmla="*/ 165629 w 957263"/>
              <a:gd name="connsiteY2773" fmla="*/ 198658 h 285750"/>
              <a:gd name="connsiteX2774" fmla="*/ 164571 w 957263"/>
              <a:gd name="connsiteY2774" fmla="*/ 196024 h 285750"/>
              <a:gd name="connsiteX2775" fmla="*/ 163512 w 957263"/>
              <a:gd name="connsiteY2775" fmla="*/ 197605 h 285750"/>
              <a:gd name="connsiteX2776" fmla="*/ 161925 w 957263"/>
              <a:gd name="connsiteY2776" fmla="*/ 197605 h 285750"/>
              <a:gd name="connsiteX2777" fmla="*/ 161925 w 957263"/>
              <a:gd name="connsiteY2777" fmla="*/ 196024 h 285750"/>
              <a:gd name="connsiteX2778" fmla="*/ 161925 w 957263"/>
              <a:gd name="connsiteY2778" fmla="*/ 195497 h 285750"/>
              <a:gd name="connsiteX2779" fmla="*/ 163512 w 957263"/>
              <a:gd name="connsiteY2779" fmla="*/ 196024 h 285750"/>
              <a:gd name="connsiteX2780" fmla="*/ 164571 w 957263"/>
              <a:gd name="connsiteY2780" fmla="*/ 194444 h 285750"/>
              <a:gd name="connsiteX2781" fmla="*/ 161396 w 957263"/>
              <a:gd name="connsiteY2781" fmla="*/ 193390 h 285750"/>
              <a:gd name="connsiteX2782" fmla="*/ 158221 w 957263"/>
              <a:gd name="connsiteY2782" fmla="*/ 193390 h 285750"/>
              <a:gd name="connsiteX2783" fmla="*/ 156633 w 957263"/>
              <a:gd name="connsiteY2783" fmla="*/ 193917 h 285750"/>
              <a:gd name="connsiteX2784" fmla="*/ 157691 w 957263"/>
              <a:gd name="connsiteY2784" fmla="*/ 194444 h 285750"/>
              <a:gd name="connsiteX2785" fmla="*/ 156633 w 957263"/>
              <a:gd name="connsiteY2785" fmla="*/ 194444 h 285750"/>
              <a:gd name="connsiteX2786" fmla="*/ 156104 w 957263"/>
              <a:gd name="connsiteY2786" fmla="*/ 193390 h 285750"/>
              <a:gd name="connsiteX2787" fmla="*/ 152400 w 957263"/>
              <a:gd name="connsiteY2787" fmla="*/ 191810 h 285750"/>
              <a:gd name="connsiteX2788" fmla="*/ 148166 w 957263"/>
              <a:gd name="connsiteY2788" fmla="*/ 193390 h 285750"/>
              <a:gd name="connsiteX2789" fmla="*/ 146050 w 957263"/>
              <a:gd name="connsiteY2789" fmla="*/ 190756 h 285750"/>
              <a:gd name="connsiteX2790" fmla="*/ 144607 w 957263"/>
              <a:gd name="connsiteY2790" fmla="*/ 188841 h 285750"/>
              <a:gd name="connsiteX2791" fmla="*/ 147637 w 957263"/>
              <a:gd name="connsiteY2791" fmla="*/ 189176 h 285750"/>
              <a:gd name="connsiteX2792" fmla="*/ 151341 w 957263"/>
              <a:gd name="connsiteY2792" fmla="*/ 190230 h 285750"/>
              <a:gd name="connsiteX2793" fmla="*/ 150812 w 957263"/>
              <a:gd name="connsiteY2793" fmla="*/ 190230 h 285750"/>
              <a:gd name="connsiteX2794" fmla="*/ 151341 w 957263"/>
              <a:gd name="connsiteY2794" fmla="*/ 190756 h 285750"/>
              <a:gd name="connsiteX2795" fmla="*/ 153458 w 957263"/>
              <a:gd name="connsiteY2795" fmla="*/ 191810 h 285750"/>
              <a:gd name="connsiteX2796" fmla="*/ 156104 w 957263"/>
              <a:gd name="connsiteY2796" fmla="*/ 190756 h 285750"/>
              <a:gd name="connsiteX2797" fmla="*/ 159808 w 957263"/>
              <a:gd name="connsiteY2797" fmla="*/ 192337 h 285750"/>
              <a:gd name="connsiteX2798" fmla="*/ 164571 w 957263"/>
              <a:gd name="connsiteY2798" fmla="*/ 192337 h 285750"/>
              <a:gd name="connsiteX2799" fmla="*/ 164571 w 957263"/>
              <a:gd name="connsiteY2799" fmla="*/ 193390 h 285750"/>
              <a:gd name="connsiteX2800" fmla="*/ 165100 w 957263"/>
              <a:gd name="connsiteY2800" fmla="*/ 193917 h 285750"/>
              <a:gd name="connsiteX2801" fmla="*/ 170391 w 957263"/>
              <a:gd name="connsiteY2801" fmla="*/ 194444 h 285750"/>
              <a:gd name="connsiteX2802" fmla="*/ 174096 w 957263"/>
              <a:gd name="connsiteY2802" fmla="*/ 196024 h 285750"/>
              <a:gd name="connsiteX2803" fmla="*/ 185737 w 957263"/>
              <a:gd name="connsiteY2803" fmla="*/ 196024 h 285750"/>
              <a:gd name="connsiteX2804" fmla="*/ 196321 w 957263"/>
              <a:gd name="connsiteY2804" fmla="*/ 197078 h 285750"/>
              <a:gd name="connsiteX2805" fmla="*/ 195791 w 957263"/>
              <a:gd name="connsiteY2805" fmla="*/ 192337 h 285750"/>
              <a:gd name="connsiteX2806" fmla="*/ 196321 w 957263"/>
              <a:gd name="connsiteY2806" fmla="*/ 190230 h 285750"/>
              <a:gd name="connsiteX2807" fmla="*/ 196321 w 957263"/>
              <a:gd name="connsiteY2807" fmla="*/ 189176 h 285750"/>
              <a:gd name="connsiteX2808" fmla="*/ 194204 w 957263"/>
              <a:gd name="connsiteY2808" fmla="*/ 190230 h 285750"/>
              <a:gd name="connsiteX2809" fmla="*/ 192616 w 957263"/>
              <a:gd name="connsiteY2809" fmla="*/ 188649 h 285750"/>
              <a:gd name="connsiteX2810" fmla="*/ 195791 w 957263"/>
              <a:gd name="connsiteY2810" fmla="*/ 188649 h 285750"/>
              <a:gd name="connsiteX2811" fmla="*/ 197908 w 957263"/>
              <a:gd name="connsiteY2811" fmla="*/ 187596 h 285750"/>
              <a:gd name="connsiteX2812" fmla="*/ 198437 w 957263"/>
              <a:gd name="connsiteY2812" fmla="*/ 186542 h 285750"/>
              <a:gd name="connsiteX2813" fmla="*/ 200025 w 957263"/>
              <a:gd name="connsiteY2813" fmla="*/ 185488 h 285750"/>
              <a:gd name="connsiteX2814" fmla="*/ 199496 w 957263"/>
              <a:gd name="connsiteY2814" fmla="*/ 183908 h 285750"/>
              <a:gd name="connsiteX2815" fmla="*/ 198437 w 957263"/>
              <a:gd name="connsiteY2815" fmla="*/ 183381 h 285750"/>
              <a:gd name="connsiteX2816" fmla="*/ 200025 w 957263"/>
              <a:gd name="connsiteY2816" fmla="*/ 183381 h 285750"/>
              <a:gd name="connsiteX2817" fmla="*/ 202671 w 957263"/>
              <a:gd name="connsiteY2817" fmla="*/ 182328 h 285750"/>
              <a:gd name="connsiteX2818" fmla="*/ 195791 w 957263"/>
              <a:gd name="connsiteY2818" fmla="*/ 181801 h 285750"/>
              <a:gd name="connsiteX2819" fmla="*/ 188912 w 957263"/>
              <a:gd name="connsiteY2819" fmla="*/ 180220 h 285750"/>
              <a:gd name="connsiteX2820" fmla="*/ 188912 w 957263"/>
              <a:gd name="connsiteY2820" fmla="*/ 180747 h 285750"/>
              <a:gd name="connsiteX2821" fmla="*/ 189441 w 957263"/>
              <a:gd name="connsiteY2821" fmla="*/ 181801 h 285750"/>
              <a:gd name="connsiteX2822" fmla="*/ 187325 w 957263"/>
              <a:gd name="connsiteY2822" fmla="*/ 181801 h 285750"/>
              <a:gd name="connsiteX2823" fmla="*/ 185737 w 957263"/>
              <a:gd name="connsiteY2823" fmla="*/ 180747 h 285750"/>
              <a:gd name="connsiteX2824" fmla="*/ 182562 w 957263"/>
              <a:gd name="connsiteY2824" fmla="*/ 181801 h 285750"/>
              <a:gd name="connsiteX2825" fmla="*/ 178858 w 957263"/>
              <a:gd name="connsiteY2825" fmla="*/ 182328 h 285750"/>
              <a:gd name="connsiteX2826" fmla="*/ 179232 w 957263"/>
              <a:gd name="connsiteY2826" fmla="*/ 184187 h 285750"/>
              <a:gd name="connsiteX2827" fmla="*/ 178858 w 957263"/>
              <a:gd name="connsiteY2827" fmla="*/ 183908 h 285750"/>
              <a:gd name="connsiteX2828" fmla="*/ 178329 w 957263"/>
              <a:gd name="connsiteY2828" fmla="*/ 184962 h 285750"/>
              <a:gd name="connsiteX2829" fmla="*/ 178858 w 957263"/>
              <a:gd name="connsiteY2829" fmla="*/ 186542 h 285750"/>
              <a:gd name="connsiteX2830" fmla="*/ 179387 w 957263"/>
              <a:gd name="connsiteY2830" fmla="*/ 186542 h 285750"/>
              <a:gd name="connsiteX2831" fmla="*/ 178329 w 957263"/>
              <a:gd name="connsiteY2831" fmla="*/ 187069 h 285750"/>
              <a:gd name="connsiteX2832" fmla="*/ 180446 w 957263"/>
              <a:gd name="connsiteY2832" fmla="*/ 188649 h 285750"/>
              <a:gd name="connsiteX2833" fmla="*/ 182562 w 957263"/>
              <a:gd name="connsiteY2833" fmla="*/ 188649 h 285750"/>
              <a:gd name="connsiteX2834" fmla="*/ 177271 w 957263"/>
              <a:gd name="connsiteY2834" fmla="*/ 189176 h 285750"/>
              <a:gd name="connsiteX2835" fmla="*/ 171979 w 957263"/>
              <a:gd name="connsiteY2835" fmla="*/ 188649 h 285750"/>
              <a:gd name="connsiteX2836" fmla="*/ 169862 w 957263"/>
              <a:gd name="connsiteY2836" fmla="*/ 187596 h 285750"/>
              <a:gd name="connsiteX2837" fmla="*/ 168276 w 957263"/>
              <a:gd name="connsiteY2837" fmla="*/ 187201 h 285750"/>
              <a:gd name="connsiteX2838" fmla="*/ 168276 w 957263"/>
              <a:gd name="connsiteY2838" fmla="*/ 187326 h 285750"/>
              <a:gd name="connsiteX2839" fmla="*/ 166688 w 957263"/>
              <a:gd name="connsiteY2839" fmla="*/ 187326 h 285750"/>
              <a:gd name="connsiteX2840" fmla="*/ 166688 w 957263"/>
              <a:gd name="connsiteY2840" fmla="*/ 186806 h 285750"/>
              <a:gd name="connsiteX2841" fmla="*/ 165629 w 957263"/>
              <a:gd name="connsiteY2841" fmla="*/ 186542 h 285750"/>
              <a:gd name="connsiteX2842" fmla="*/ 166687 w 957263"/>
              <a:gd name="connsiteY2842" fmla="*/ 183381 h 285750"/>
              <a:gd name="connsiteX2843" fmla="*/ 168804 w 957263"/>
              <a:gd name="connsiteY2843" fmla="*/ 180747 h 285750"/>
              <a:gd name="connsiteX2844" fmla="*/ 172508 w 957263"/>
              <a:gd name="connsiteY2844" fmla="*/ 180747 h 285750"/>
              <a:gd name="connsiteX2845" fmla="*/ 168275 w 957263"/>
              <a:gd name="connsiteY2845" fmla="*/ 179694 h 285750"/>
              <a:gd name="connsiteX2846" fmla="*/ 165100 w 957263"/>
              <a:gd name="connsiteY2846" fmla="*/ 181801 h 285750"/>
              <a:gd name="connsiteX2847" fmla="*/ 165629 w 957263"/>
              <a:gd name="connsiteY2847" fmla="*/ 180747 h 285750"/>
              <a:gd name="connsiteX2848" fmla="*/ 165629 w 957263"/>
              <a:gd name="connsiteY2848" fmla="*/ 180220 h 285750"/>
              <a:gd name="connsiteX2849" fmla="*/ 165917 w 957263"/>
              <a:gd name="connsiteY2849" fmla="*/ 179789 h 285750"/>
              <a:gd name="connsiteX2850" fmla="*/ 167216 w 957263"/>
              <a:gd name="connsiteY2850" fmla="*/ 180220 h 285750"/>
              <a:gd name="connsiteX2851" fmla="*/ 168804 w 957263"/>
              <a:gd name="connsiteY2851" fmla="*/ 178640 h 285750"/>
              <a:gd name="connsiteX2852" fmla="*/ 166687 w 957263"/>
              <a:gd name="connsiteY2852" fmla="*/ 178640 h 285750"/>
              <a:gd name="connsiteX2853" fmla="*/ 165917 w 957263"/>
              <a:gd name="connsiteY2853" fmla="*/ 179789 h 285750"/>
              <a:gd name="connsiteX2854" fmla="*/ 165629 w 957263"/>
              <a:gd name="connsiteY2854" fmla="*/ 179694 h 285750"/>
              <a:gd name="connsiteX2855" fmla="*/ 165629 w 957263"/>
              <a:gd name="connsiteY2855" fmla="*/ 180220 h 285750"/>
              <a:gd name="connsiteX2856" fmla="*/ 162983 w 957263"/>
              <a:gd name="connsiteY2856" fmla="*/ 178640 h 285750"/>
              <a:gd name="connsiteX2857" fmla="*/ 160337 w 957263"/>
              <a:gd name="connsiteY2857" fmla="*/ 179694 h 285750"/>
              <a:gd name="connsiteX2858" fmla="*/ 161396 w 957263"/>
              <a:gd name="connsiteY2858" fmla="*/ 178113 h 285750"/>
              <a:gd name="connsiteX2859" fmla="*/ 161925 w 957263"/>
              <a:gd name="connsiteY2859" fmla="*/ 177060 h 285750"/>
              <a:gd name="connsiteX2860" fmla="*/ 161925 w 957263"/>
              <a:gd name="connsiteY2860" fmla="*/ 176533 h 285750"/>
              <a:gd name="connsiteX2861" fmla="*/ 160337 w 957263"/>
              <a:gd name="connsiteY2861" fmla="*/ 176533 h 285750"/>
              <a:gd name="connsiteX2862" fmla="*/ 161925 w 957263"/>
              <a:gd name="connsiteY2862" fmla="*/ 174953 h 285750"/>
              <a:gd name="connsiteX2863" fmla="*/ 163512 w 957263"/>
              <a:gd name="connsiteY2863" fmla="*/ 173372 h 285750"/>
              <a:gd name="connsiteX2864" fmla="*/ 161925 w 957263"/>
              <a:gd name="connsiteY2864" fmla="*/ 172845 h 285750"/>
              <a:gd name="connsiteX2865" fmla="*/ 161925 w 957263"/>
              <a:gd name="connsiteY2865" fmla="*/ 171265 h 285750"/>
              <a:gd name="connsiteX2866" fmla="*/ 162983 w 957263"/>
              <a:gd name="connsiteY2866" fmla="*/ 171792 h 285750"/>
              <a:gd name="connsiteX2867" fmla="*/ 164571 w 957263"/>
              <a:gd name="connsiteY2867" fmla="*/ 171265 h 285750"/>
              <a:gd name="connsiteX2868" fmla="*/ 162983 w 957263"/>
              <a:gd name="connsiteY2868" fmla="*/ 169685 h 285750"/>
              <a:gd name="connsiteX2869" fmla="*/ 160337 w 957263"/>
              <a:gd name="connsiteY2869" fmla="*/ 170211 h 285750"/>
              <a:gd name="connsiteX2870" fmla="*/ 161396 w 957263"/>
              <a:gd name="connsiteY2870" fmla="*/ 169685 h 285750"/>
              <a:gd name="connsiteX2871" fmla="*/ 160337 w 957263"/>
              <a:gd name="connsiteY2871" fmla="*/ 169685 h 285750"/>
              <a:gd name="connsiteX2872" fmla="*/ 156104 w 957263"/>
              <a:gd name="connsiteY2872" fmla="*/ 168631 h 285750"/>
              <a:gd name="connsiteX2873" fmla="*/ 152929 w 957263"/>
              <a:gd name="connsiteY2873" fmla="*/ 170211 h 285750"/>
              <a:gd name="connsiteX2874" fmla="*/ 153458 w 957263"/>
              <a:gd name="connsiteY2874" fmla="*/ 171792 h 285750"/>
              <a:gd name="connsiteX2875" fmla="*/ 154516 w 957263"/>
              <a:gd name="connsiteY2875" fmla="*/ 172845 h 285750"/>
              <a:gd name="connsiteX2876" fmla="*/ 153458 w 957263"/>
              <a:gd name="connsiteY2876" fmla="*/ 173372 h 285750"/>
              <a:gd name="connsiteX2877" fmla="*/ 152929 w 957263"/>
              <a:gd name="connsiteY2877" fmla="*/ 174426 h 285750"/>
              <a:gd name="connsiteX2878" fmla="*/ 149225 w 957263"/>
              <a:gd name="connsiteY2878" fmla="*/ 172845 h 285750"/>
              <a:gd name="connsiteX2879" fmla="*/ 146579 w 957263"/>
              <a:gd name="connsiteY2879" fmla="*/ 174953 h 285750"/>
              <a:gd name="connsiteX2880" fmla="*/ 144462 w 957263"/>
              <a:gd name="connsiteY2880" fmla="*/ 174426 h 285750"/>
              <a:gd name="connsiteX2881" fmla="*/ 142875 w 957263"/>
              <a:gd name="connsiteY2881" fmla="*/ 173372 h 285750"/>
              <a:gd name="connsiteX2882" fmla="*/ 141287 w 957263"/>
              <a:gd name="connsiteY2882" fmla="*/ 173372 h 285750"/>
              <a:gd name="connsiteX2883" fmla="*/ 134408 w 957263"/>
              <a:gd name="connsiteY2883" fmla="*/ 175479 h 285750"/>
              <a:gd name="connsiteX2884" fmla="*/ 134408 w 957263"/>
              <a:gd name="connsiteY2884" fmla="*/ 176533 h 285750"/>
              <a:gd name="connsiteX2885" fmla="*/ 135466 w 957263"/>
              <a:gd name="connsiteY2885" fmla="*/ 176533 h 285750"/>
              <a:gd name="connsiteX2886" fmla="*/ 144462 w 957263"/>
              <a:gd name="connsiteY2886" fmla="*/ 177060 h 285750"/>
              <a:gd name="connsiteX2887" fmla="*/ 153458 w 957263"/>
              <a:gd name="connsiteY2887" fmla="*/ 178113 h 285750"/>
              <a:gd name="connsiteX2888" fmla="*/ 149754 w 957263"/>
              <a:gd name="connsiteY2888" fmla="*/ 178640 h 285750"/>
              <a:gd name="connsiteX2889" fmla="*/ 145521 w 957263"/>
              <a:gd name="connsiteY2889" fmla="*/ 180220 h 285750"/>
              <a:gd name="connsiteX2890" fmla="*/ 144462 w 957263"/>
              <a:gd name="connsiteY2890" fmla="*/ 179694 h 285750"/>
              <a:gd name="connsiteX2891" fmla="*/ 145521 w 957263"/>
              <a:gd name="connsiteY2891" fmla="*/ 178640 h 285750"/>
              <a:gd name="connsiteX2892" fmla="*/ 135466 w 957263"/>
              <a:gd name="connsiteY2892" fmla="*/ 178640 h 285750"/>
              <a:gd name="connsiteX2893" fmla="*/ 127000 w 957263"/>
              <a:gd name="connsiteY2893" fmla="*/ 179694 h 285750"/>
              <a:gd name="connsiteX2894" fmla="*/ 124883 w 957263"/>
              <a:gd name="connsiteY2894" fmla="*/ 181801 h 285750"/>
              <a:gd name="connsiteX2895" fmla="*/ 121179 w 957263"/>
              <a:gd name="connsiteY2895" fmla="*/ 181801 h 285750"/>
              <a:gd name="connsiteX2896" fmla="*/ 113241 w 957263"/>
              <a:gd name="connsiteY2896" fmla="*/ 182328 h 285750"/>
              <a:gd name="connsiteX2897" fmla="*/ 107950 w 957263"/>
              <a:gd name="connsiteY2897" fmla="*/ 181801 h 285750"/>
              <a:gd name="connsiteX2898" fmla="*/ 101071 w 957263"/>
              <a:gd name="connsiteY2898" fmla="*/ 182328 h 285750"/>
              <a:gd name="connsiteX2899" fmla="*/ 94191 w 957263"/>
              <a:gd name="connsiteY2899" fmla="*/ 181801 h 285750"/>
              <a:gd name="connsiteX2900" fmla="*/ 95250 w 957263"/>
              <a:gd name="connsiteY2900" fmla="*/ 179694 h 285750"/>
              <a:gd name="connsiteX2901" fmla="*/ 95779 w 957263"/>
              <a:gd name="connsiteY2901" fmla="*/ 178113 h 285750"/>
              <a:gd name="connsiteX2902" fmla="*/ 101071 w 957263"/>
              <a:gd name="connsiteY2902" fmla="*/ 178113 h 285750"/>
              <a:gd name="connsiteX2903" fmla="*/ 104246 w 957263"/>
              <a:gd name="connsiteY2903" fmla="*/ 176533 h 285750"/>
              <a:gd name="connsiteX2904" fmla="*/ 97896 w 957263"/>
              <a:gd name="connsiteY2904" fmla="*/ 173372 h 285750"/>
              <a:gd name="connsiteX2905" fmla="*/ 92075 w 957263"/>
              <a:gd name="connsiteY2905" fmla="*/ 171265 h 285750"/>
              <a:gd name="connsiteX2906" fmla="*/ 92075 w 957263"/>
              <a:gd name="connsiteY2906" fmla="*/ 170211 h 285750"/>
              <a:gd name="connsiteX2907" fmla="*/ 91016 w 957263"/>
              <a:gd name="connsiteY2907" fmla="*/ 169685 h 285750"/>
              <a:gd name="connsiteX2908" fmla="*/ 91016 w 957263"/>
              <a:gd name="connsiteY2908" fmla="*/ 167577 h 285750"/>
              <a:gd name="connsiteX2909" fmla="*/ 93662 w 957263"/>
              <a:gd name="connsiteY2909" fmla="*/ 166524 h 285750"/>
              <a:gd name="connsiteX2910" fmla="*/ 91016 w 957263"/>
              <a:gd name="connsiteY2910" fmla="*/ 166524 h 285750"/>
              <a:gd name="connsiteX2911" fmla="*/ 87312 w 957263"/>
              <a:gd name="connsiteY2911" fmla="*/ 164943 h 285750"/>
              <a:gd name="connsiteX2912" fmla="*/ 87312 w 957263"/>
              <a:gd name="connsiteY2912" fmla="*/ 164417 h 285750"/>
              <a:gd name="connsiteX2913" fmla="*/ 88371 w 957263"/>
              <a:gd name="connsiteY2913" fmla="*/ 163363 h 285750"/>
              <a:gd name="connsiteX2914" fmla="*/ 86783 w 957263"/>
              <a:gd name="connsiteY2914" fmla="*/ 162836 h 285750"/>
              <a:gd name="connsiteX2915" fmla="*/ 85725 w 957263"/>
              <a:gd name="connsiteY2915" fmla="*/ 164417 h 285750"/>
              <a:gd name="connsiteX2916" fmla="*/ 84137 w 957263"/>
              <a:gd name="connsiteY2916" fmla="*/ 163363 h 285750"/>
              <a:gd name="connsiteX2917" fmla="*/ 82550 w 957263"/>
              <a:gd name="connsiteY2917" fmla="*/ 162836 h 285750"/>
              <a:gd name="connsiteX2918" fmla="*/ 82021 w 957263"/>
              <a:gd name="connsiteY2918" fmla="*/ 161256 h 285750"/>
              <a:gd name="connsiteX2919" fmla="*/ 82021 w 957263"/>
              <a:gd name="connsiteY2919" fmla="*/ 160729 h 285750"/>
              <a:gd name="connsiteX2920" fmla="*/ 81491 w 957263"/>
              <a:gd name="connsiteY2920" fmla="*/ 161256 h 285750"/>
              <a:gd name="connsiteX2921" fmla="*/ 80433 w 957263"/>
              <a:gd name="connsiteY2921" fmla="*/ 161256 h 285750"/>
              <a:gd name="connsiteX2922" fmla="*/ 80433 w 957263"/>
              <a:gd name="connsiteY2922" fmla="*/ 160729 h 285750"/>
              <a:gd name="connsiteX2923" fmla="*/ 80433 w 957263"/>
              <a:gd name="connsiteY2923" fmla="*/ 159149 h 285750"/>
              <a:gd name="connsiteX2924" fmla="*/ 83608 w 957263"/>
              <a:gd name="connsiteY2924" fmla="*/ 161256 h 285750"/>
              <a:gd name="connsiteX2925" fmla="*/ 85725 w 957263"/>
              <a:gd name="connsiteY2925" fmla="*/ 163363 h 285750"/>
              <a:gd name="connsiteX2926" fmla="*/ 85196 w 957263"/>
              <a:gd name="connsiteY2926" fmla="*/ 161783 h 285750"/>
              <a:gd name="connsiteX2927" fmla="*/ 84137 w 957263"/>
              <a:gd name="connsiteY2927" fmla="*/ 161256 h 285750"/>
              <a:gd name="connsiteX2928" fmla="*/ 85196 w 957263"/>
              <a:gd name="connsiteY2928" fmla="*/ 160729 h 285750"/>
              <a:gd name="connsiteX2929" fmla="*/ 83608 w 957263"/>
              <a:gd name="connsiteY2929" fmla="*/ 158095 h 285750"/>
              <a:gd name="connsiteX2930" fmla="*/ 79904 w 957263"/>
              <a:gd name="connsiteY2930" fmla="*/ 155988 h 285750"/>
              <a:gd name="connsiteX2931" fmla="*/ 76729 w 957263"/>
              <a:gd name="connsiteY2931" fmla="*/ 156515 h 285750"/>
              <a:gd name="connsiteX2932" fmla="*/ 76200 w 957263"/>
              <a:gd name="connsiteY2932" fmla="*/ 155461 h 285750"/>
              <a:gd name="connsiteX2933" fmla="*/ 76200 w 957263"/>
              <a:gd name="connsiteY2933" fmla="*/ 152827 h 285750"/>
              <a:gd name="connsiteX2934" fmla="*/ 77258 w 957263"/>
              <a:gd name="connsiteY2934" fmla="*/ 152827 h 285750"/>
              <a:gd name="connsiteX2935" fmla="*/ 76729 w 957263"/>
              <a:gd name="connsiteY2935" fmla="*/ 152300 h 285750"/>
              <a:gd name="connsiteX2936" fmla="*/ 78316 w 957263"/>
              <a:gd name="connsiteY2936" fmla="*/ 151247 h 285750"/>
              <a:gd name="connsiteX2937" fmla="*/ 76729 w 957263"/>
              <a:gd name="connsiteY2937" fmla="*/ 149140 h 285750"/>
              <a:gd name="connsiteX2938" fmla="*/ 74612 w 957263"/>
              <a:gd name="connsiteY2938" fmla="*/ 147032 h 285750"/>
              <a:gd name="connsiteX2939" fmla="*/ 74612 w 957263"/>
              <a:gd name="connsiteY2939" fmla="*/ 144398 h 285750"/>
              <a:gd name="connsiteX2940" fmla="*/ 73025 w 957263"/>
              <a:gd name="connsiteY2940" fmla="*/ 138604 h 285750"/>
              <a:gd name="connsiteX2941" fmla="*/ 76200 w 957263"/>
              <a:gd name="connsiteY2941" fmla="*/ 137550 h 285750"/>
              <a:gd name="connsiteX2942" fmla="*/ 77258 w 957263"/>
              <a:gd name="connsiteY2942" fmla="*/ 136496 h 285750"/>
              <a:gd name="connsiteX2943" fmla="*/ 78316 w 957263"/>
              <a:gd name="connsiteY2943" fmla="*/ 135443 h 285750"/>
              <a:gd name="connsiteX2944" fmla="*/ 82550 w 957263"/>
              <a:gd name="connsiteY2944" fmla="*/ 133336 h 285750"/>
              <a:gd name="connsiteX2945" fmla="*/ 86783 w 957263"/>
              <a:gd name="connsiteY2945" fmla="*/ 130175 h 285750"/>
              <a:gd name="connsiteX2946" fmla="*/ 88900 w 957263"/>
              <a:gd name="connsiteY2946" fmla="*/ 130175 h 285750"/>
              <a:gd name="connsiteX2947" fmla="*/ 92075 w 957263"/>
              <a:gd name="connsiteY2947" fmla="*/ 126487 h 285750"/>
              <a:gd name="connsiteX2948" fmla="*/ 95250 w 957263"/>
              <a:gd name="connsiteY2948" fmla="*/ 126487 h 285750"/>
              <a:gd name="connsiteX2949" fmla="*/ 95250 w 957263"/>
              <a:gd name="connsiteY2949" fmla="*/ 128068 h 285750"/>
              <a:gd name="connsiteX2950" fmla="*/ 97896 w 957263"/>
              <a:gd name="connsiteY2950" fmla="*/ 128068 h 285750"/>
              <a:gd name="connsiteX2951" fmla="*/ 104246 w 957263"/>
              <a:gd name="connsiteY2951" fmla="*/ 130702 h 285750"/>
              <a:gd name="connsiteX2952" fmla="*/ 108479 w 957263"/>
              <a:gd name="connsiteY2952" fmla="*/ 130175 h 285750"/>
              <a:gd name="connsiteX2953" fmla="*/ 104775 w 957263"/>
              <a:gd name="connsiteY2953" fmla="*/ 127014 h 285750"/>
              <a:gd name="connsiteX2954" fmla="*/ 102658 w 957263"/>
              <a:gd name="connsiteY2954" fmla="*/ 123327 h 285750"/>
              <a:gd name="connsiteX2955" fmla="*/ 103187 w 957263"/>
              <a:gd name="connsiteY2955" fmla="*/ 123327 h 285750"/>
              <a:gd name="connsiteX2956" fmla="*/ 104246 w 957263"/>
              <a:gd name="connsiteY2956" fmla="*/ 123327 h 285750"/>
              <a:gd name="connsiteX2957" fmla="*/ 103187 w 957263"/>
              <a:gd name="connsiteY2957" fmla="*/ 122800 h 285750"/>
              <a:gd name="connsiteX2958" fmla="*/ 102658 w 957263"/>
              <a:gd name="connsiteY2958" fmla="*/ 121746 h 285750"/>
              <a:gd name="connsiteX2959" fmla="*/ 102658 w 957263"/>
              <a:gd name="connsiteY2959" fmla="*/ 121219 h 285750"/>
              <a:gd name="connsiteX2960" fmla="*/ 104246 w 957263"/>
              <a:gd name="connsiteY2960" fmla="*/ 121746 h 285750"/>
              <a:gd name="connsiteX2961" fmla="*/ 104246 w 957263"/>
              <a:gd name="connsiteY2961" fmla="*/ 118586 h 285750"/>
              <a:gd name="connsiteX2962" fmla="*/ 105833 w 957263"/>
              <a:gd name="connsiteY2962" fmla="*/ 114898 h 285750"/>
              <a:gd name="connsiteX2963" fmla="*/ 107950 w 957263"/>
              <a:gd name="connsiteY2963" fmla="*/ 114898 h 285750"/>
              <a:gd name="connsiteX2964" fmla="*/ 108479 w 957263"/>
              <a:gd name="connsiteY2964" fmla="*/ 113318 h 285750"/>
              <a:gd name="connsiteX2965" fmla="*/ 111125 w 957263"/>
              <a:gd name="connsiteY2965" fmla="*/ 114371 h 285750"/>
              <a:gd name="connsiteX2966" fmla="*/ 112712 w 957263"/>
              <a:gd name="connsiteY2966" fmla="*/ 111737 h 285750"/>
              <a:gd name="connsiteX2967" fmla="*/ 114829 w 957263"/>
              <a:gd name="connsiteY2967" fmla="*/ 113318 h 285750"/>
              <a:gd name="connsiteX2968" fmla="*/ 118533 w 957263"/>
              <a:gd name="connsiteY2968" fmla="*/ 118059 h 285750"/>
              <a:gd name="connsiteX2969" fmla="*/ 121179 w 957263"/>
              <a:gd name="connsiteY2969" fmla="*/ 118059 h 285750"/>
              <a:gd name="connsiteX2970" fmla="*/ 121708 w 957263"/>
              <a:gd name="connsiteY2970" fmla="*/ 119639 h 285750"/>
              <a:gd name="connsiteX2971" fmla="*/ 122237 w 957263"/>
              <a:gd name="connsiteY2971" fmla="*/ 120166 h 285750"/>
              <a:gd name="connsiteX2972" fmla="*/ 121708 w 957263"/>
              <a:gd name="connsiteY2972" fmla="*/ 121219 h 285750"/>
              <a:gd name="connsiteX2973" fmla="*/ 124883 w 957263"/>
              <a:gd name="connsiteY2973" fmla="*/ 123327 h 285750"/>
              <a:gd name="connsiteX2974" fmla="*/ 127529 w 957263"/>
              <a:gd name="connsiteY2974" fmla="*/ 124907 h 285750"/>
              <a:gd name="connsiteX2975" fmla="*/ 131762 w 957263"/>
              <a:gd name="connsiteY2975" fmla="*/ 123853 h 285750"/>
              <a:gd name="connsiteX2976" fmla="*/ 135466 w 957263"/>
              <a:gd name="connsiteY2976" fmla="*/ 124907 h 285750"/>
              <a:gd name="connsiteX2977" fmla="*/ 134408 w 957263"/>
              <a:gd name="connsiteY2977" fmla="*/ 123327 h 285750"/>
              <a:gd name="connsiteX2978" fmla="*/ 133879 w 957263"/>
              <a:gd name="connsiteY2978" fmla="*/ 122800 h 285750"/>
              <a:gd name="connsiteX2979" fmla="*/ 133879 w 957263"/>
              <a:gd name="connsiteY2979" fmla="*/ 123327 h 285750"/>
              <a:gd name="connsiteX2980" fmla="*/ 132291 w 957263"/>
              <a:gd name="connsiteY2980" fmla="*/ 123327 h 285750"/>
              <a:gd name="connsiteX2981" fmla="*/ 132291 w 957263"/>
              <a:gd name="connsiteY2981" fmla="*/ 121746 h 285750"/>
              <a:gd name="connsiteX2982" fmla="*/ 131762 w 957263"/>
              <a:gd name="connsiteY2982" fmla="*/ 121219 h 285750"/>
              <a:gd name="connsiteX2983" fmla="*/ 132291 w 957263"/>
              <a:gd name="connsiteY2983" fmla="*/ 121219 h 285750"/>
              <a:gd name="connsiteX2984" fmla="*/ 133350 w 957263"/>
              <a:gd name="connsiteY2984" fmla="*/ 121219 h 285750"/>
              <a:gd name="connsiteX2985" fmla="*/ 132291 w 957263"/>
              <a:gd name="connsiteY2985" fmla="*/ 119639 h 285750"/>
              <a:gd name="connsiteX2986" fmla="*/ 133350 w 957263"/>
              <a:gd name="connsiteY2986" fmla="*/ 118586 h 285750"/>
              <a:gd name="connsiteX2987" fmla="*/ 130704 w 957263"/>
              <a:gd name="connsiteY2987" fmla="*/ 119639 h 285750"/>
              <a:gd name="connsiteX2988" fmla="*/ 130175 w 957263"/>
              <a:gd name="connsiteY2988" fmla="*/ 120166 h 285750"/>
              <a:gd name="connsiteX2989" fmla="*/ 130175 w 957263"/>
              <a:gd name="connsiteY2989" fmla="*/ 118586 h 285750"/>
              <a:gd name="connsiteX2990" fmla="*/ 128587 w 957263"/>
              <a:gd name="connsiteY2990" fmla="*/ 118059 h 285750"/>
              <a:gd name="connsiteX2991" fmla="*/ 128587 w 957263"/>
              <a:gd name="connsiteY2991" fmla="*/ 117532 h 285750"/>
              <a:gd name="connsiteX2992" fmla="*/ 129116 w 957263"/>
              <a:gd name="connsiteY2992" fmla="*/ 117532 h 285750"/>
              <a:gd name="connsiteX2993" fmla="*/ 129116 w 957263"/>
              <a:gd name="connsiteY2993" fmla="*/ 116478 h 285750"/>
              <a:gd name="connsiteX2994" fmla="*/ 129116 w 957263"/>
              <a:gd name="connsiteY2994" fmla="*/ 115952 h 285750"/>
              <a:gd name="connsiteX2995" fmla="*/ 128587 w 957263"/>
              <a:gd name="connsiteY2995" fmla="*/ 116478 h 285750"/>
              <a:gd name="connsiteX2996" fmla="*/ 127529 w 957263"/>
              <a:gd name="connsiteY2996" fmla="*/ 116478 h 285750"/>
              <a:gd name="connsiteX2997" fmla="*/ 127529 w 957263"/>
              <a:gd name="connsiteY2997" fmla="*/ 115952 h 285750"/>
              <a:gd name="connsiteX2998" fmla="*/ 127000 w 957263"/>
              <a:gd name="connsiteY2998" fmla="*/ 114898 h 285750"/>
              <a:gd name="connsiteX2999" fmla="*/ 127529 w 957263"/>
              <a:gd name="connsiteY2999" fmla="*/ 112791 h 285750"/>
              <a:gd name="connsiteX3000" fmla="*/ 124883 w 957263"/>
              <a:gd name="connsiteY3000" fmla="*/ 111737 h 285750"/>
              <a:gd name="connsiteX3001" fmla="*/ 125412 w 957263"/>
              <a:gd name="connsiteY3001" fmla="*/ 109630 h 285750"/>
              <a:gd name="connsiteX3002" fmla="*/ 123296 w 957263"/>
              <a:gd name="connsiteY3002" fmla="*/ 108050 h 285750"/>
              <a:gd name="connsiteX3003" fmla="*/ 123648 w 957263"/>
              <a:gd name="connsiteY3003" fmla="*/ 107698 h 285750"/>
              <a:gd name="connsiteX3004" fmla="*/ 123825 w 957263"/>
              <a:gd name="connsiteY3004" fmla="*/ 108050 h 285750"/>
              <a:gd name="connsiteX3005" fmla="*/ 123825 w 957263"/>
              <a:gd name="connsiteY3005" fmla="*/ 107523 h 285750"/>
              <a:gd name="connsiteX3006" fmla="*/ 123648 w 957263"/>
              <a:gd name="connsiteY3006" fmla="*/ 107698 h 285750"/>
              <a:gd name="connsiteX3007" fmla="*/ 122237 w 957263"/>
              <a:gd name="connsiteY3007" fmla="*/ 104889 h 285750"/>
              <a:gd name="connsiteX3008" fmla="*/ 114300 w 957263"/>
              <a:gd name="connsiteY3008" fmla="*/ 103835 h 285750"/>
              <a:gd name="connsiteX3009" fmla="*/ 109537 w 957263"/>
              <a:gd name="connsiteY3009" fmla="*/ 103835 h 285750"/>
              <a:gd name="connsiteX3010" fmla="*/ 109537 w 957263"/>
              <a:gd name="connsiteY3010" fmla="*/ 104362 h 285750"/>
              <a:gd name="connsiteX3011" fmla="*/ 107950 w 957263"/>
              <a:gd name="connsiteY3011" fmla="*/ 104362 h 285750"/>
              <a:gd name="connsiteX3012" fmla="*/ 105833 w 957263"/>
              <a:gd name="connsiteY3012" fmla="*/ 103835 h 285750"/>
              <a:gd name="connsiteX3013" fmla="*/ 104775 w 957263"/>
              <a:gd name="connsiteY3013" fmla="*/ 104362 h 285750"/>
              <a:gd name="connsiteX3014" fmla="*/ 104775 w 957263"/>
              <a:gd name="connsiteY3014" fmla="*/ 104889 h 285750"/>
              <a:gd name="connsiteX3015" fmla="*/ 95250 w 957263"/>
              <a:gd name="connsiteY3015" fmla="*/ 106469 h 285750"/>
              <a:gd name="connsiteX3016" fmla="*/ 84137 w 957263"/>
              <a:gd name="connsiteY3016" fmla="*/ 107523 h 285750"/>
              <a:gd name="connsiteX3017" fmla="*/ 83608 w 957263"/>
              <a:gd name="connsiteY3017" fmla="*/ 107523 h 285750"/>
              <a:gd name="connsiteX3018" fmla="*/ 83608 w 957263"/>
              <a:gd name="connsiteY3018" fmla="*/ 108050 h 285750"/>
              <a:gd name="connsiteX3019" fmla="*/ 76200 w 957263"/>
              <a:gd name="connsiteY3019" fmla="*/ 109630 h 285750"/>
              <a:gd name="connsiteX3020" fmla="*/ 68262 w 957263"/>
              <a:gd name="connsiteY3020" fmla="*/ 111210 h 285750"/>
              <a:gd name="connsiteX3021" fmla="*/ 69321 w 957263"/>
              <a:gd name="connsiteY3021" fmla="*/ 111737 h 285750"/>
              <a:gd name="connsiteX3022" fmla="*/ 69850 w 957263"/>
              <a:gd name="connsiteY3022" fmla="*/ 112791 h 285750"/>
              <a:gd name="connsiteX3023" fmla="*/ 68262 w 957263"/>
              <a:gd name="connsiteY3023" fmla="*/ 112791 h 285750"/>
              <a:gd name="connsiteX3024" fmla="*/ 67733 w 957263"/>
              <a:gd name="connsiteY3024" fmla="*/ 114371 h 285750"/>
              <a:gd name="connsiteX3025" fmla="*/ 66146 w 957263"/>
              <a:gd name="connsiteY3025" fmla="*/ 113318 h 285750"/>
              <a:gd name="connsiteX3026" fmla="*/ 63500 w 957263"/>
              <a:gd name="connsiteY3026" fmla="*/ 113318 h 285750"/>
              <a:gd name="connsiteX3027" fmla="*/ 63500 w 957263"/>
              <a:gd name="connsiteY3027" fmla="*/ 114070 h 285750"/>
              <a:gd name="connsiteX3028" fmla="*/ 60854 w 957263"/>
              <a:gd name="connsiteY3028" fmla="*/ 113318 h 285750"/>
              <a:gd name="connsiteX3029" fmla="*/ 50271 w 957263"/>
              <a:gd name="connsiteY3029" fmla="*/ 111737 h 285750"/>
              <a:gd name="connsiteX3030" fmla="*/ 47096 w 957263"/>
              <a:gd name="connsiteY3030" fmla="*/ 108050 h 285750"/>
              <a:gd name="connsiteX3031" fmla="*/ 43391 w 957263"/>
              <a:gd name="connsiteY3031" fmla="*/ 111737 h 285750"/>
              <a:gd name="connsiteX3032" fmla="*/ 39158 w 957263"/>
              <a:gd name="connsiteY3032" fmla="*/ 116478 h 285750"/>
              <a:gd name="connsiteX3033" fmla="*/ 37041 w 957263"/>
              <a:gd name="connsiteY3033" fmla="*/ 113318 h 285750"/>
              <a:gd name="connsiteX3034" fmla="*/ 34925 w 957263"/>
              <a:gd name="connsiteY3034" fmla="*/ 111210 h 285750"/>
              <a:gd name="connsiteX3035" fmla="*/ 35454 w 957263"/>
              <a:gd name="connsiteY3035" fmla="*/ 109103 h 285750"/>
              <a:gd name="connsiteX3036" fmla="*/ 33866 w 957263"/>
              <a:gd name="connsiteY3036" fmla="*/ 107523 h 285750"/>
              <a:gd name="connsiteX3037" fmla="*/ 38629 w 957263"/>
              <a:gd name="connsiteY3037" fmla="*/ 104889 h 285750"/>
              <a:gd name="connsiteX3038" fmla="*/ 44450 w 957263"/>
              <a:gd name="connsiteY3038" fmla="*/ 104362 h 285750"/>
              <a:gd name="connsiteX3039" fmla="*/ 43921 w 957263"/>
              <a:gd name="connsiteY3039" fmla="*/ 102782 h 285750"/>
              <a:gd name="connsiteX3040" fmla="*/ 40746 w 957263"/>
              <a:gd name="connsiteY3040" fmla="*/ 99621 h 285750"/>
              <a:gd name="connsiteX3041" fmla="*/ 40746 w 957263"/>
              <a:gd name="connsiteY3041" fmla="*/ 96987 h 285750"/>
              <a:gd name="connsiteX3042" fmla="*/ 41804 w 957263"/>
              <a:gd name="connsiteY3042" fmla="*/ 96987 h 285750"/>
              <a:gd name="connsiteX3043" fmla="*/ 42333 w 957263"/>
              <a:gd name="connsiteY3043" fmla="*/ 95407 h 285750"/>
              <a:gd name="connsiteX3044" fmla="*/ 41804 w 957263"/>
              <a:gd name="connsiteY3044" fmla="*/ 94353 h 285750"/>
              <a:gd name="connsiteX3045" fmla="*/ 41804 w 957263"/>
              <a:gd name="connsiteY3045" fmla="*/ 93826 h 285750"/>
              <a:gd name="connsiteX3046" fmla="*/ 42333 w 957263"/>
              <a:gd name="connsiteY3046" fmla="*/ 92246 h 285750"/>
              <a:gd name="connsiteX3047" fmla="*/ 43391 w 957263"/>
              <a:gd name="connsiteY3047" fmla="*/ 90139 h 285750"/>
              <a:gd name="connsiteX3048" fmla="*/ 48683 w 957263"/>
              <a:gd name="connsiteY3048" fmla="*/ 88558 h 285750"/>
              <a:gd name="connsiteX3049" fmla="*/ 52916 w 957263"/>
              <a:gd name="connsiteY3049" fmla="*/ 85924 h 285750"/>
              <a:gd name="connsiteX3050" fmla="*/ 52387 w 957263"/>
              <a:gd name="connsiteY3050" fmla="*/ 80130 h 285750"/>
              <a:gd name="connsiteX3051" fmla="*/ 49212 w 957263"/>
              <a:gd name="connsiteY3051" fmla="*/ 74862 h 285750"/>
              <a:gd name="connsiteX3052" fmla="*/ 48683 w 957263"/>
              <a:gd name="connsiteY3052" fmla="*/ 75388 h 285750"/>
              <a:gd name="connsiteX3053" fmla="*/ 47625 w 957263"/>
              <a:gd name="connsiteY3053" fmla="*/ 75388 h 285750"/>
              <a:gd name="connsiteX3054" fmla="*/ 44450 w 957263"/>
              <a:gd name="connsiteY3054" fmla="*/ 73281 h 285750"/>
              <a:gd name="connsiteX3055" fmla="*/ 44450 w 957263"/>
              <a:gd name="connsiteY3055" fmla="*/ 68540 h 285750"/>
              <a:gd name="connsiteX3056" fmla="*/ 40216 w 957263"/>
              <a:gd name="connsiteY3056" fmla="*/ 66960 h 285750"/>
              <a:gd name="connsiteX3057" fmla="*/ 36512 w 957263"/>
              <a:gd name="connsiteY3057" fmla="*/ 64853 h 285750"/>
              <a:gd name="connsiteX3058" fmla="*/ 43391 w 957263"/>
              <a:gd name="connsiteY3058" fmla="*/ 64853 h 285750"/>
              <a:gd name="connsiteX3059" fmla="*/ 48683 w 957263"/>
              <a:gd name="connsiteY3059" fmla="*/ 66433 h 285750"/>
              <a:gd name="connsiteX3060" fmla="*/ 49212 w 957263"/>
              <a:gd name="connsiteY3060" fmla="*/ 66433 h 285750"/>
              <a:gd name="connsiteX3061" fmla="*/ 50271 w 957263"/>
              <a:gd name="connsiteY3061" fmla="*/ 65906 h 285750"/>
              <a:gd name="connsiteX3062" fmla="*/ 49212 w 957263"/>
              <a:gd name="connsiteY3062" fmla="*/ 64326 h 285750"/>
              <a:gd name="connsiteX3063" fmla="*/ 50800 w 957263"/>
              <a:gd name="connsiteY3063" fmla="*/ 63272 h 285750"/>
              <a:gd name="connsiteX3064" fmla="*/ 49212 w 957263"/>
              <a:gd name="connsiteY3064" fmla="*/ 62745 h 285750"/>
              <a:gd name="connsiteX3065" fmla="*/ 49212 w 957263"/>
              <a:gd name="connsiteY3065" fmla="*/ 60638 h 285750"/>
              <a:gd name="connsiteX3066" fmla="*/ 47625 w 957263"/>
              <a:gd name="connsiteY3066" fmla="*/ 60638 h 285750"/>
              <a:gd name="connsiteX3067" fmla="*/ 47096 w 957263"/>
              <a:gd name="connsiteY3067" fmla="*/ 59585 h 285750"/>
              <a:gd name="connsiteX3068" fmla="*/ 44450 w 957263"/>
              <a:gd name="connsiteY3068" fmla="*/ 60638 h 285750"/>
              <a:gd name="connsiteX3069" fmla="*/ 43391 w 957263"/>
              <a:gd name="connsiteY3069" fmla="*/ 60638 h 285750"/>
              <a:gd name="connsiteX3070" fmla="*/ 43391 w 957263"/>
              <a:gd name="connsiteY3070" fmla="*/ 59585 h 285750"/>
              <a:gd name="connsiteX3071" fmla="*/ 43921 w 957263"/>
              <a:gd name="connsiteY3071" fmla="*/ 59058 h 285750"/>
              <a:gd name="connsiteX3072" fmla="*/ 38629 w 957263"/>
              <a:gd name="connsiteY3072" fmla="*/ 55897 h 285750"/>
              <a:gd name="connsiteX3073" fmla="*/ 33866 w 957263"/>
              <a:gd name="connsiteY3073" fmla="*/ 51156 h 285750"/>
              <a:gd name="connsiteX3074" fmla="*/ 32279 w 957263"/>
              <a:gd name="connsiteY3074" fmla="*/ 51156 h 285750"/>
              <a:gd name="connsiteX3075" fmla="*/ 31750 w 957263"/>
              <a:gd name="connsiteY3075" fmla="*/ 51156 h 285750"/>
              <a:gd name="connsiteX3076" fmla="*/ 33866 w 957263"/>
              <a:gd name="connsiteY3076" fmla="*/ 49576 h 285750"/>
              <a:gd name="connsiteX3077" fmla="*/ 40216 w 957263"/>
              <a:gd name="connsiteY3077" fmla="*/ 53790 h 285750"/>
              <a:gd name="connsiteX3078" fmla="*/ 43391 w 957263"/>
              <a:gd name="connsiteY3078" fmla="*/ 54317 h 285750"/>
              <a:gd name="connsiteX3079" fmla="*/ 43391 w 957263"/>
              <a:gd name="connsiteY3079" fmla="*/ 52736 h 285750"/>
              <a:gd name="connsiteX3080" fmla="*/ 43921 w 957263"/>
              <a:gd name="connsiteY3080" fmla="*/ 51156 h 285750"/>
              <a:gd name="connsiteX3081" fmla="*/ 45508 w 957263"/>
              <a:gd name="connsiteY3081" fmla="*/ 52736 h 285750"/>
              <a:gd name="connsiteX3082" fmla="*/ 46037 w 957263"/>
              <a:gd name="connsiteY3082" fmla="*/ 51156 h 285750"/>
              <a:gd name="connsiteX3083" fmla="*/ 47096 w 957263"/>
              <a:gd name="connsiteY3083" fmla="*/ 52210 h 285750"/>
              <a:gd name="connsiteX3084" fmla="*/ 48683 w 957263"/>
              <a:gd name="connsiteY3084" fmla="*/ 52736 h 285750"/>
              <a:gd name="connsiteX3085" fmla="*/ 47625 w 957263"/>
              <a:gd name="connsiteY3085" fmla="*/ 52736 h 285750"/>
              <a:gd name="connsiteX3086" fmla="*/ 46037 w 957263"/>
              <a:gd name="connsiteY3086" fmla="*/ 52736 h 285750"/>
              <a:gd name="connsiteX3087" fmla="*/ 47625 w 957263"/>
              <a:gd name="connsiteY3087" fmla="*/ 54317 h 285750"/>
              <a:gd name="connsiteX3088" fmla="*/ 50271 w 957263"/>
              <a:gd name="connsiteY3088" fmla="*/ 53790 h 285750"/>
              <a:gd name="connsiteX3089" fmla="*/ 50800 w 957263"/>
              <a:gd name="connsiteY3089" fmla="*/ 57477 h 285750"/>
              <a:gd name="connsiteX3090" fmla="*/ 52387 w 957263"/>
              <a:gd name="connsiteY3090" fmla="*/ 60638 h 285750"/>
              <a:gd name="connsiteX3091" fmla="*/ 51329 w 957263"/>
              <a:gd name="connsiteY3091" fmla="*/ 61165 h 285750"/>
              <a:gd name="connsiteX3092" fmla="*/ 50800 w 957263"/>
              <a:gd name="connsiteY3092" fmla="*/ 61692 h 285750"/>
              <a:gd name="connsiteX3093" fmla="*/ 52916 w 957263"/>
              <a:gd name="connsiteY3093" fmla="*/ 62745 h 285750"/>
              <a:gd name="connsiteX3094" fmla="*/ 54504 w 957263"/>
              <a:gd name="connsiteY3094" fmla="*/ 60638 h 285750"/>
              <a:gd name="connsiteX3095" fmla="*/ 57679 w 957263"/>
              <a:gd name="connsiteY3095" fmla="*/ 61692 h 285750"/>
              <a:gd name="connsiteX3096" fmla="*/ 60854 w 957263"/>
              <a:gd name="connsiteY3096" fmla="*/ 63272 h 285750"/>
              <a:gd name="connsiteX3097" fmla="*/ 59796 w 957263"/>
              <a:gd name="connsiteY3097" fmla="*/ 66960 h 285750"/>
              <a:gd name="connsiteX3098" fmla="*/ 59266 w 957263"/>
              <a:gd name="connsiteY3098" fmla="*/ 69594 h 285750"/>
              <a:gd name="connsiteX3099" fmla="*/ 60854 w 957263"/>
              <a:gd name="connsiteY3099" fmla="*/ 71174 h 285750"/>
              <a:gd name="connsiteX3100" fmla="*/ 63500 w 957263"/>
              <a:gd name="connsiteY3100" fmla="*/ 71701 h 285750"/>
              <a:gd name="connsiteX3101" fmla="*/ 64558 w 957263"/>
              <a:gd name="connsiteY3101" fmla="*/ 73808 h 285750"/>
              <a:gd name="connsiteX3102" fmla="*/ 71966 w 957263"/>
              <a:gd name="connsiteY3102" fmla="*/ 76969 h 285750"/>
              <a:gd name="connsiteX3103" fmla="*/ 73554 w 957263"/>
              <a:gd name="connsiteY3103" fmla="*/ 79603 h 285750"/>
              <a:gd name="connsiteX3104" fmla="*/ 80433 w 957263"/>
              <a:gd name="connsiteY3104" fmla="*/ 80656 h 285750"/>
              <a:gd name="connsiteX3105" fmla="*/ 87312 w 957263"/>
              <a:gd name="connsiteY3105" fmla="*/ 80656 h 285750"/>
              <a:gd name="connsiteX3106" fmla="*/ 86783 w 957263"/>
              <a:gd name="connsiteY3106" fmla="*/ 81710 h 285750"/>
              <a:gd name="connsiteX3107" fmla="*/ 86783 w 957263"/>
              <a:gd name="connsiteY3107" fmla="*/ 82237 h 285750"/>
              <a:gd name="connsiteX3108" fmla="*/ 92075 w 957263"/>
              <a:gd name="connsiteY3108" fmla="*/ 83290 h 285750"/>
              <a:gd name="connsiteX3109" fmla="*/ 95250 w 957263"/>
              <a:gd name="connsiteY3109" fmla="*/ 85924 h 285750"/>
              <a:gd name="connsiteX3110" fmla="*/ 99483 w 957263"/>
              <a:gd name="connsiteY3110" fmla="*/ 86978 h 285750"/>
              <a:gd name="connsiteX3111" fmla="*/ 104246 w 957263"/>
              <a:gd name="connsiteY3111" fmla="*/ 89085 h 285750"/>
              <a:gd name="connsiteX3112" fmla="*/ 103187 w 957263"/>
              <a:gd name="connsiteY3112" fmla="*/ 90665 h 285750"/>
              <a:gd name="connsiteX3113" fmla="*/ 101600 w 957263"/>
              <a:gd name="connsiteY3113" fmla="*/ 90665 h 285750"/>
              <a:gd name="connsiteX3114" fmla="*/ 102658 w 957263"/>
              <a:gd name="connsiteY3114" fmla="*/ 92773 h 285750"/>
              <a:gd name="connsiteX3115" fmla="*/ 105833 w 957263"/>
              <a:gd name="connsiteY3115" fmla="*/ 93826 h 285750"/>
              <a:gd name="connsiteX3116" fmla="*/ 111125 w 957263"/>
              <a:gd name="connsiteY3116" fmla="*/ 94353 h 285750"/>
              <a:gd name="connsiteX3117" fmla="*/ 116946 w 957263"/>
              <a:gd name="connsiteY3117" fmla="*/ 95407 h 285750"/>
              <a:gd name="connsiteX3118" fmla="*/ 114829 w 957263"/>
              <a:gd name="connsiteY3118" fmla="*/ 90665 h 285750"/>
              <a:gd name="connsiteX3119" fmla="*/ 111654 w 957263"/>
              <a:gd name="connsiteY3119" fmla="*/ 86978 h 285750"/>
              <a:gd name="connsiteX3120" fmla="*/ 112712 w 957263"/>
              <a:gd name="connsiteY3120" fmla="*/ 85398 h 285750"/>
              <a:gd name="connsiteX3121" fmla="*/ 111125 w 957263"/>
              <a:gd name="connsiteY3121" fmla="*/ 84871 h 285750"/>
              <a:gd name="connsiteX3122" fmla="*/ 111654 w 957263"/>
              <a:gd name="connsiteY3122" fmla="*/ 83817 h 285750"/>
              <a:gd name="connsiteX3123" fmla="*/ 112712 w 957263"/>
              <a:gd name="connsiteY3123" fmla="*/ 83817 h 285750"/>
              <a:gd name="connsiteX3124" fmla="*/ 112712 w 957263"/>
              <a:gd name="connsiteY3124" fmla="*/ 83290 h 285750"/>
              <a:gd name="connsiteX3125" fmla="*/ 111125 w 957263"/>
              <a:gd name="connsiteY3125" fmla="*/ 83290 h 285750"/>
              <a:gd name="connsiteX3126" fmla="*/ 111125 w 957263"/>
              <a:gd name="connsiteY3126" fmla="*/ 80656 h 285750"/>
              <a:gd name="connsiteX3127" fmla="*/ 110066 w 957263"/>
              <a:gd name="connsiteY3127" fmla="*/ 78549 h 285750"/>
              <a:gd name="connsiteX3128" fmla="*/ 106362 w 957263"/>
              <a:gd name="connsiteY3128" fmla="*/ 74862 h 285750"/>
              <a:gd name="connsiteX3129" fmla="*/ 103187 w 957263"/>
              <a:gd name="connsiteY3129" fmla="*/ 71174 h 285750"/>
              <a:gd name="connsiteX3130" fmla="*/ 98954 w 957263"/>
              <a:gd name="connsiteY3130" fmla="*/ 60638 h 285750"/>
              <a:gd name="connsiteX3131" fmla="*/ 95779 w 957263"/>
              <a:gd name="connsiteY3131" fmla="*/ 49576 h 285750"/>
              <a:gd name="connsiteX3132" fmla="*/ 95250 w 957263"/>
              <a:gd name="connsiteY3132" fmla="*/ 49049 h 285750"/>
              <a:gd name="connsiteX3133" fmla="*/ 94191 w 957263"/>
              <a:gd name="connsiteY3133" fmla="*/ 49049 h 285750"/>
              <a:gd name="connsiteX3134" fmla="*/ 95250 w 957263"/>
              <a:gd name="connsiteY3134" fmla="*/ 47468 h 285750"/>
              <a:gd name="connsiteX3135" fmla="*/ 95779 w 957263"/>
              <a:gd name="connsiteY3135" fmla="*/ 46942 h 285750"/>
              <a:gd name="connsiteX3136" fmla="*/ 95250 w 957263"/>
              <a:gd name="connsiteY3136" fmla="*/ 45888 h 285750"/>
              <a:gd name="connsiteX3137" fmla="*/ 96308 w 957263"/>
              <a:gd name="connsiteY3137" fmla="*/ 42727 h 285750"/>
              <a:gd name="connsiteX3138" fmla="*/ 95779 w 957263"/>
              <a:gd name="connsiteY3138" fmla="*/ 38513 h 285750"/>
              <a:gd name="connsiteX3139" fmla="*/ 96308 w 957263"/>
              <a:gd name="connsiteY3139" fmla="*/ 38513 h 285750"/>
              <a:gd name="connsiteX3140" fmla="*/ 97366 w 957263"/>
              <a:gd name="connsiteY3140" fmla="*/ 38513 h 285750"/>
              <a:gd name="connsiteX3141" fmla="*/ 97366 w 957263"/>
              <a:gd name="connsiteY3141" fmla="*/ 33772 h 285750"/>
              <a:gd name="connsiteX3142" fmla="*/ 97366 w 957263"/>
              <a:gd name="connsiteY3142" fmla="*/ 30084 h 285750"/>
              <a:gd name="connsiteX3143" fmla="*/ 103187 w 957263"/>
              <a:gd name="connsiteY3143" fmla="*/ 28504 h 285750"/>
              <a:gd name="connsiteX3144" fmla="*/ 111654 w 957263"/>
              <a:gd name="connsiteY3144" fmla="*/ 22709 h 285750"/>
              <a:gd name="connsiteX3145" fmla="*/ 118004 w 957263"/>
              <a:gd name="connsiteY3145" fmla="*/ 21129 h 285750"/>
              <a:gd name="connsiteX3146" fmla="*/ 118533 w 957263"/>
              <a:gd name="connsiteY3146" fmla="*/ 23236 h 285750"/>
              <a:gd name="connsiteX3147" fmla="*/ 120121 w 957263"/>
              <a:gd name="connsiteY3147" fmla="*/ 24816 h 285750"/>
              <a:gd name="connsiteX3148" fmla="*/ 114300 w 957263"/>
              <a:gd name="connsiteY3148" fmla="*/ 28504 h 285750"/>
              <a:gd name="connsiteX3149" fmla="*/ 107421 w 957263"/>
              <a:gd name="connsiteY3149" fmla="*/ 33245 h 285750"/>
              <a:gd name="connsiteX3150" fmla="*/ 107950 w 957263"/>
              <a:gd name="connsiteY3150" fmla="*/ 34825 h 285750"/>
              <a:gd name="connsiteX3151" fmla="*/ 108479 w 957263"/>
              <a:gd name="connsiteY3151" fmla="*/ 34825 h 285750"/>
              <a:gd name="connsiteX3152" fmla="*/ 108479 w 957263"/>
              <a:gd name="connsiteY3152" fmla="*/ 33772 h 285750"/>
              <a:gd name="connsiteX3153" fmla="*/ 109537 w 957263"/>
              <a:gd name="connsiteY3153" fmla="*/ 33772 h 285750"/>
              <a:gd name="connsiteX3154" fmla="*/ 110066 w 957263"/>
              <a:gd name="connsiteY3154" fmla="*/ 35879 h 285750"/>
              <a:gd name="connsiteX3155" fmla="*/ 116416 w 957263"/>
              <a:gd name="connsiteY3155" fmla="*/ 34825 h 285750"/>
              <a:gd name="connsiteX3156" fmla="*/ 118533 w 957263"/>
              <a:gd name="connsiteY3156" fmla="*/ 34825 h 285750"/>
              <a:gd name="connsiteX3157" fmla="*/ 120121 w 957263"/>
              <a:gd name="connsiteY3157" fmla="*/ 35352 h 285750"/>
              <a:gd name="connsiteX3158" fmla="*/ 121179 w 957263"/>
              <a:gd name="connsiteY3158" fmla="*/ 35879 h 285750"/>
              <a:gd name="connsiteX3159" fmla="*/ 124883 w 957263"/>
              <a:gd name="connsiteY3159" fmla="*/ 34825 h 285750"/>
              <a:gd name="connsiteX3160" fmla="*/ 127529 w 957263"/>
              <a:gd name="connsiteY3160" fmla="*/ 35352 h 285750"/>
              <a:gd name="connsiteX3161" fmla="*/ 134408 w 957263"/>
              <a:gd name="connsiteY3161" fmla="*/ 33245 h 285750"/>
              <a:gd name="connsiteX3162" fmla="*/ 140229 w 957263"/>
              <a:gd name="connsiteY3162" fmla="*/ 33772 h 285750"/>
              <a:gd name="connsiteX3163" fmla="*/ 133350 w 957263"/>
              <a:gd name="connsiteY3163" fmla="*/ 33772 h 285750"/>
              <a:gd name="connsiteX3164" fmla="*/ 127000 w 957263"/>
              <a:gd name="connsiteY3164" fmla="*/ 36932 h 285750"/>
              <a:gd name="connsiteX3165" fmla="*/ 129116 w 957263"/>
              <a:gd name="connsiteY3165" fmla="*/ 37459 h 285750"/>
              <a:gd name="connsiteX3166" fmla="*/ 131762 w 957263"/>
              <a:gd name="connsiteY3166" fmla="*/ 36932 h 285750"/>
              <a:gd name="connsiteX3167" fmla="*/ 130704 w 957263"/>
              <a:gd name="connsiteY3167" fmla="*/ 38513 h 285750"/>
              <a:gd name="connsiteX3168" fmla="*/ 129116 w 957263"/>
              <a:gd name="connsiteY3168" fmla="*/ 38513 h 285750"/>
              <a:gd name="connsiteX3169" fmla="*/ 130188 w 957263"/>
              <a:gd name="connsiteY3169" fmla="*/ 39153 h 285750"/>
              <a:gd name="connsiteX3170" fmla="*/ 132821 w 957263"/>
              <a:gd name="connsiteY3170" fmla="*/ 38100 h 285750"/>
              <a:gd name="connsiteX3171" fmla="*/ 133160 w 957263"/>
              <a:gd name="connsiteY3171" fmla="*/ 38354 h 285750"/>
              <a:gd name="connsiteX3172" fmla="*/ 133879 w 957263"/>
              <a:gd name="connsiteY3172" fmla="*/ 37459 h 285750"/>
              <a:gd name="connsiteX3173" fmla="*/ 138641 w 957263"/>
              <a:gd name="connsiteY3173" fmla="*/ 40093 h 285750"/>
              <a:gd name="connsiteX3174" fmla="*/ 142346 w 957263"/>
              <a:gd name="connsiteY3174" fmla="*/ 37459 h 285750"/>
              <a:gd name="connsiteX3175" fmla="*/ 141287 w 957263"/>
              <a:gd name="connsiteY3175" fmla="*/ 36932 h 285750"/>
              <a:gd name="connsiteX3176" fmla="*/ 140758 w 957263"/>
              <a:gd name="connsiteY3176" fmla="*/ 35879 h 285750"/>
              <a:gd name="connsiteX3177" fmla="*/ 141287 w 957263"/>
              <a:gd name="connsiteY3177" fmla="*/ 35352 h 285750"/>
              <a:gd name="connsiteX3178" fmla="*/ 142346 w 957263"/>
              <a:gd name="connsiteY3178" fmla="*/ 34825 h 285750"/>
              <a:gd name="connsiteX3179" fmla="*/ 141287 w 957263"/>
              <a:gd name="connsiteY3179" fmla="*/ 33772 h 285750"/>
              <a:gd name="connsiteX3180" fmla="*/ 140229 w 957263"/>
              <a:gd name="connsiteY3180" fmla="*/ 33245 h 285750"/>
              <a:gd name="connsiteX3181" fmla="*/ 140229 w 957263"/>
              <a:gd name="connsiteY3181" fmla="*/ 30611 h 285750"/>
              <a:gd name="connsiteX3182" fmla="*/ 140758 w 957263"/>
              <a:gd name="connsiteY3182" fmla="*/ 30611 h 285750"/>
              <a:gd name="connsiteX3183" fmla="*/ 140758 w 957263"/>
              <a:gd name="connsiteY3183" fmla="*/ 30084 h 285750"/>
              <a:gd name="connsiteX3184" fmla="*/ 141287 w 957263"/>
              <a:gd name="connsiteY3184" fmla="*/ 30611 h 285750"/>
              <a:gd name="connsiteX3185" fmla="*/ 142346 w 957263"/>
              <a:gd name="connsiteY3185" fmla="*/ 29031 h 285750"/>
              <a:gd name="connsiteX3186" fmla="*/ 142346 w 957263"/>
              <a:gd name="connsiteY3186" fmla="*/ 26397 h 285750"/>
              <a:gd name="connsiteX3187" fmla="*/ 144462 w 957263"/>
              <a:gd name="connsiteY3187" fmla="*/ 25343 h 285750"/>
              <a:gd name="connsiteX3188" fmla="*/ 147637 w 957263"/>
              <a:gd name="connsiteY3188" fmla="*/ 23763 h 285750"/>
              <a:gd name="connsiteX3189" fmla="*/ 147637 w 957263"/>
              <a:gd name="connsiteY3189" fmla="*/ 22709 h 285750"/>
              <a:gd name="connsiteX3190" fmla="*/ 147637 w 957263"/>
              <a:gd name="connsiteY3190" fmla="*/ 21655 h 285750"/>
              <a:gd name="connsiteX3191" fmla="*/ 148166 w 957263"/>
              <a:gd name="connsiteY3191" fmla="*/ 21655 h 285750"/>
              <a:gd name="connsiteX3192" fmla="*/ 148166 w 957263"/>
              <a:gd name="connsiteY3192" fmla="*/ 22709 h 285750"/>
              <a:gd name="connsiteX3193" fmla="*/ 151341 w 957263"/>
              <a:gd name="connsiteY3193" fmla="*/ 22709 h 285750"/>
              <a:gd name="connsiteX3194" fmla="*/ 153458 w 957263"/>
              <a:gd name="connsiteY3194" fmla="*/ 21655 h 285750"/>
              <a:gd name="connsiteX3195" fmla="*/ 155046 w 957263"/>
              <a:gd name="connsiteY3195" fmla="*/ 19548 h 285750"/>
              <a:gd name="connsiteX3196" fmla="*/ 159279 w 957263"/>
              <a:gd name="connsiteY3196" fmla="*/ 18495 h 285750"/>
              <a:gd name="connsiteX3197" fmla="*/ 158221 w 957263"/>
              <a:gd name="connsiteY3197" fmla="*/ 16388 h 285750"/>
              <a:gd name="connsiteX3198" fmla="*/ 158221 w 957263"/>
              <a:gd name="connsiteY3198" fmla="*/ 14280 h 285750"/>
              <a:gd name="connsiteX3199" fmla="*/ 162983 w 957263"/>
              <a:gd name="connsiteY3199" fmla="*/ 13227 h 285750"/>
              <a:gd name="connsiteX3200" fmla="*/ 170391 w 957263"/>
              <a:gd name="connsiteY3200" fmla="*/ 15861 h 285750"/>
              <a:gd name="connsiteX3201" fmla="*/ 71438 w 957263"/>
              <a:gd name="connsiteY3201" fmla="*/ 11113 h 285750"/>
              <a:gd name="connsiteX3202" fmla="*/ 74415 w 957263"/>
              <a:gd name="connsiteY3202" fmla="*/ 11113 h 285750"/>
              <a:gd name="connsiteX3203" fmla="*/ 76201 w 957263"/>
              <a:gd name="connsiteY3203" fmla="*/ 12701 h 285750"/>
              <a:gd name="connsiteX3204" fmla="*/ 74415 w 957263"/>
              <a:gd name="connsiteY3204" fmla="*/ 12701 h 285750"/>
              <a:gd name="connsiteX3205" fmla="*/ 71438 w 957263"/>
              <a:gd name="connsiteY3205" fmla="*/ 6350 h 285750"/>
              <a:gd name="connsiteX3206" fmla="*/ 74613 w 957263"/>
              <a:gd name="connsiteY3206" fmla="*/ 7938 h 285750"/>
              <a:gd name="connsiteX3207" fmla="*/ 73343 w 957263"/>
              <a:gd name="connsiteY3207" fmla="*/ 7938 h 285750"/>
              <a:gd name="connsiteX3208" fmla="*/ 71438 w 957263"/>
              <a:gd name="connsiteY3208" fmla="*/ 6879 h 285750"/>
              <a:gd name="connsiteX3209" fmla="*/ 184151 w 957263"/>
              <a:gd name="connsiteY3209" fmla="*/ 397 h 285750"/>
              <a:gd name="connsiteX3210" fmla="*/ 183555 w 957263"/>
              <a:gd name="connsiteY3210" fmla="*/ 1191 h 285750"/>
              <a:gd name="connsiteX3211" fmla="*/ 183555 w 957263"/>
              <a:gd name="connsiteY3211" fmla="*/ 1588 h 285750"/>
              <a:gd name="connsiteX3212" fmla="*/ 183258 w 957263"/>
              <a:gd name="connsiteY3212" fmla="*/ 992 h 285750"/>
              <a:gd name="connsiteX3213" fmla="*/ 182960 w 957263"/>
              <a:gd name="connsiteY3213" fmla="*/ 397 h 285750"/>
              <a:gd name="connsiteX3214" fmla="*/ 183258 w 957263"/>
              <a:gd name="connsiteY3214" fmla="*/ 992 h 285750"/>
              <a:gd name="connsiteX3215" fmla="*/ 182960 w 957263"/>
              <a:gd name="connsiteY3215" fmla="*/ 1191 h 285750"/>
              <a:gd name="connsiteX3216" fmla="*/ 182333 w 957263"/>
              <a:gd name="connsiteY3216" fmla="*/ 564 h 285750"/>
              <a:gd name="connsiteX3217" fmla="*/ 179388 w 957263"/>
              <a:gd name="connsiteY3217" fmla="*/ 0 h 285750"/>
              <a:gd name="connsiteX3218" fmla="*/ 179983 w 957263"/>
              <a:gd name="connsiteY3218" fmla="*/ 0 h 285750"/>
              <a:gd name="connsiteX3219" fmla="*/ 181769 w 957263"/>
              <a:gd name="connsiteY3219" fmla="*/ 0 h 285750"/>
              <a:gd name="connsiteX3220" fmla="*/ 182333 w 957263"/>
              <a:gd name="connsiteY3220" fmla="*/ 564 h 285750"/>
              <a:gd name="connsiteX3221" fmla="*/ 179983 w 957263"/>
              <a:gd name="connsiteY3221" fmla="*/ 1191 h 285750"/>
              <a:gd name="connsiteX3222" fmla="*/ 179983 w 957263"/>
              <a:gd name="connsiteY3222" fmla="*/ 397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</a:cxnLst>
            <a:rect l="l" t="t" r="r" b="b"/>
            <a:pathLst>
              <a:path w="957263" h="285750">
                <a:moveTo>
                  <a:pt x="359002" y="282575"/>
                </a:moveTo>
                <a:lnTo>
                  <a:pt x="360363" y="282575"/>
                </a:lnTo>
                <a:lnTo>
                  <a:pt x="359002" y="284692"/>
                </a:lnTo>
                <a:lnTo>
                  <a:pt x="357188" y="285750"/>
                </a:lnTo>
                <a:lnTo>
                  <a:pt x="358548" y="283104"/>
                </a:lnTo>
                <a:close/>
                <a:moveTo>
                  <a:pt x="687481" y="266304"/>
                </a:moveTo>
                <a:lnTo>
                  <a:pt x="691403" y="268090"/>
                </a:lnTo>
                <a:lnTo>
                  <a:pt x="694764" y="268090"/>
                </a:lnTo>
                <a:lnTo>
                  <a:pt x="693084" y="266899"/>
                </a:lnTo>
                <a:lnTo>
                  <a:pt x="695325" y="266899"/>
                </a:lnTo>
                <a:lnTo>
                  <a:pt x="695325" y="268090"/>
                </a:lnTo>
                <a:lnTo>
                  <a:pt x="695325" y="269876"/>
                </a:lnTo>
                <a:lnTo>
                  <a:pt x="692523" y="269876"/>
                </a:lnTo>
                <a:lnTo>
                  <a:pt x="688601" y="268685"/>
                </a:lnTo>
                <a:lnTo>
                  <a:pt x="688601" y="268090"/>
                </a:lnTo>
                <a:lnTo>
                  <a:pt x="687481" y="268090"/>
                </a:lnTo>
                <a:lnTo>
                  <a:pt x="687481" y="266899"/>
                </a:lnTo>
                <a:close/>
                <a:moveTo>
                  <a:pt x="681317" y="265113"/>
                </a:moveTo>
                <a:lnTo>
                  <a:pt x="685800" y="266304"/>
                </a:lnTo>
                <a:lnTo>
                  <a:pt x="686920" y="266304"/>
                </a:lnTo>
                <a:lnTo>
                  <a:pt x="687481" y="268090"/>
                </a:lnTo>
                <a:lnTo>
                  <a:pt x="686920" y="268090"/>
                </a:lnTo>
                <a:lnTo>
                  <a:pt x="685800" y="268685"/>
                </a:lnTo>
                <a:lnTo>
                  <a:pt x="684119" y="266899"/>
                </a:lnTo>
                <a:lnTo>
                  <a:pt x="684119" y="268090"/>
                </a:lnTo>
                <a:lnTo>
                  <a:pt x="683559" y="268685"/>
                </a:lnTo>
                <a:lnTo>
                  <a:pt x="681317" y="268685"/>
                </a:lnTo>
                <a:lnTo>
                  <a:pt x="679637" y="268090"/>
                </a:lnTo>
                <a:lnTo>
                  <a:pt x="678516" y="266899"/>
                </a:lnTo>
                <a:lnTo>
                  <a:pt x="678516" y="268090"/>
                </a:lnTo>
                <a:lnTo>
                  <a:pt x="677956" y="268685"/>
                </a:lnTo>
                <a:lnTo>
                  <a:pt x="677956" y="268090"/>
                </a:lnTo>
                <a:lnTo>
                  <a:pt x="676275" y="266899"/>
                </a:lnTo>
                <a:close/>
                <a:moveTo>
                  <a:pt x="620424" y="263525"/>
                </a:moveTo>
                <a:lnTo>
                  <a:pt x="621579" y="263525"/>
                </a:lnTo>
                <a:lnTo>
                  <a:pt x="621579" y="264160"/>
                </a:lnTo>
                <a:lnTo>
                  <a:pt x="623888" y="264160"/>
                </a:lnTo>
                <a:lnTo>
                  <a:pt x="621579" y="264795"/>
                </a:lnTo>
                <a:lnTo>
                  <a:pt x="617538" y="265113"/>
                </a:lnTo>
                <a:lnTo>
                  <a:pt x="618692" y="264795"/>
                </a:lnTo>
                <a:lnTo>
                  <a:pt x="619847" y="264795"/>
                </a:lnTo>
                <a:lnTo>
                  <a:pt x="620424" y="263843"/>
                </a:lnTo>
                <a:lnTo>
                  <a:pt x="619847" y="263843"/>
                </a:lnTo>
                <a:close/>
                <a:moveTo>
                  <a:pt x="598488" y="261938"/>
                </a:moveTo>
                <a:lnTo>
                  <a:pt x="603250" y="261938"/>
                </a:lnTo>
                <a:lnTo>
                  <a:pt x="605367" y="261938"/>
                </a:lnTo>
                <a:lnTo>
                  <a:pt x="606954" y="263299"/>
                </a:lnTo>
                <a:lnTo>
                  <a:pt x="607484" y="263752"/>
                </a:lnTo>
                <a:lnTo>
                  <a:pt x="609071" y="262845"/>
                </a:lnTo>
                <a:lnTo>
                  <a:pt x="610659" y="262845"/>
                </a:lnTo>
                <a:lnTo>
                  <a:pt x="610659" y="263299"/>
                </a:lnTo>
                <a:lnTo>
                  <a:pt x="611188" y="263752"/>
                </a:lnTo>
                <a:lnTo>
                  <a:pt x="611188" y="264659"/>
                </a:lnTo>
                <a:lnTo>
                  <a:pt x="610659" y="263752"/>
                </a:lnTo>
                <a:lnTo>
                  <a:pt x="610129" y="263299"/>
                </a:lnTo>
                <a:lnTo>
                  <a:pt x="608542" y="263752"/>
                </a:lnTo>
                <a:lnTo>
                  <a:pt x="606954" y="265113"/>
                </a:lnTo>
                <a:lnTo>
                  <a:pt x="605896" y="264659"/>
                </a:lnTo>
                <a:lnTo>
                  <a:pt x="605896" y="263299"/>
                </a:lnTo>
                <a:lnTo>
                  <a:pt x="605367" y="263752"/>
                </a:lnTo>
                <a:lnTo>
                  <a:pt x="605367" y="263299"/>
                </a:lnTo>
                <a:lnTo>
                  <a:pt x="603779" y="263299"/>
                </a:lnTo>
                <a:lnTo>
                  <a:pt x="601663" y="263752"/>
                </a:lnTo>
                <a:lnTo>
                  <a:pt x="600604" y="262845"/>
                </a:lnTo>
                <a:close/>
                <a:moveTo>
                  <a:pt x="239184" y="258763"/>
                </a:moveTo>
                <a:lnTo>
                  <a:pt x="239713" y="258763"/>
                </a:lnTo>
                <a:lnTo>
                  <a:pt x="239184" y="260351"/>
                </a:lnTo>
                <a:close/>
                <a:moveTo>
                  <a:pt x="561975" y="257473"/>
                </a:moveTo>
                <a:lnTo>
                  <a:pt x="564091" y="258961"/>
                </a:lnTo>
                <a:lnTo>
                  <a:pt x="565150" y="257473"/>
                </a:lnTo>
                <a:lnTo>
                  <a:pt x="565150" y="258465"/>
                </a:lnTo>
                <a:lnTo>
                  <a:pt x="566737" y="258465"/>
                </a:lnTo>
                <a:lnTo>
                  <a:pt x="567266" y="257473"/>
                </a:lnTo>
                <a:lnTo>
                  <a:pt x="567796" y="258961"/>
                </a:lnTo>
                <a:lnTo>
                  <a:pt x="568854" y="259954"/>
                </a:lnTo>
                <a:lnTo>
                  <a:pt x="569383" y="259954"/>
                </a:lnTo>
                <a:lnTo>
                  <a:pt x="569383" y="260450"/>
                </a:lnTo>
                <a:lnTo>
                  <a:pt x="570442" y="261442"/>
                </a:lnTo>
                <a:lnTo>
                  <a:pt x="568854" y="261442"/>
                </a:lnTo>
                <a:lnTo>
                  <a:pt x="567266" y="261442"/>
                </a:lnTo>
                <a:lnTo>
                  <a:pt x="567266" y="260450"/>
                </a:lnTo>
                <a:lnTo>
                  <a:pt x="567266" y="259954"/>
                </a:lnTo>
                <a:lnTo>
                  <a:pt x="565679" y="259954"/>
                </a:lnTo>
                <a:lnTo>
                  <a:pt x="565679" y="260450"/>
                </a:lnTo>
                <a:lnTo>
                  <a:pt x="563562" y="258961"/>
                </a:lnTo>
                <a:close/>
                <a:moveTo>
                  <a:pt x="596900" y="256977"/>
                </a:moveTo>
                <a:lnTo>
                  <a:pt x="598488" y="257473"/>
                </a:lnTo>
                <a:lnTo>
                  <a:pt x="596804" y="257247"/>
                </a:lnTo>
                <a:close/>
                <a:moveTo>
                  <a:pt x="564091" y="254000"/>
                </a:moveTo>
                <a:lnTo>
                  <a:pt x="567266" y="254992"/>
                </a:lnTo>
                <a:lnTo>
                  <a:pt x="570442" y="255488"/>
                </a:lnTo>
                <a:lnTo>
                  <a:pt x="579967" y="254992"/>
                </a:lnTo>
                <a:lnTo>
                  <a:pt x="590021" y="254992"/>
                </a:lnTo>
                <a:lnTo>
                  <a:pt x="590021" y="255488"/>
                </a:lnTo>
                <a:lnTo>
                  <a:pt x="589492" y="256481"/>
                </a:lnTo>
                <a:lnTo>
                  <a:pt x="591079" y="256481"/>
                </a:lnTo>
                <a:lnTo>
                  <a:pt x="591608" y="256481"/>
                </a:lnTo>
                <a:lnTo>
                  <a:pt x="594784" y="256977"/>
                </a:lnTo>
                <a:lnTo>
                  <a:pt x="596804" y="257247"/>
                </a:lnTo>
                <a:lnTo>
                  <a:pt x="596371" y="258465"/>
                </a:lnTo>
                <a:lnTo>
                  <a:pt x="593196" y="257473"/>
                </a:lnTo>
                <a:lnTo>
                  <a:pt x="590021" y="258465"/>
                </a:lnTo>
                <a:lnTo>
                  <a:pt x="591079" y="258961"/>
                </a:lnTo>
                <a:lnTo>
                  <a:pt x="591608" y="259954"/>
                </a:lnTo>
                <a:lnTo>
                  <a:pt x="591079" y="259954"/>
                </a:lnTo>
                <a:lnTo>
                  <a:pt x="589492" y="259954"/>
                </a:lnTo>
                <a:lnTo>
                  <a:pt x="588433" y="258465"/>
                </a:lnTo>
                <a:lnTo>
                  <a:pt x="586846" y="256977"/>
                </a:lnTo>
                <a:lnTo>
                  <a:pt x="585788" y="257473"/>
                </a:lnTo>
                <a:lnTo>
                  <a:pt x="584200" y="256977"/>
                </a:lnTo>
                <a:lnTo>
                  <a:pt x="583142" y="258465"/>
                </a:lnTo>
                <a:lnTo>
                  <a:pt x="583142" y="259954"/>
                </a:lnTo>
                <a:lnTo>
                  <a:pt x="581554" y="259954"/>
                </a:lnTo>
                <a:lnTo>
                  <a:pt x="581025" y="259954"/>
                </a:lnTo>
                <a:lnTo>
                  <a:pt x="581025" y="261442"/>
                </a:lnTo>
                <a:lnTo>
                  <a:pt x="579967" y="261442"/>
                </a:lnTo>
                <a:lnTo>
                  <a:pt x="579437" y="261938"/>
                </a:lnTo>
                <a:lnTo>
                  <a:pt x="578908" y="261442"/>
                </a:lnTo>
                <a:lnTo>
                  <a:pt x="579967" y="260450"/>
                </a:lnTo>
                <a:lnTo>
                  <a:pt x="579967" y="259954"/>
                </a:lnTo>
                <a:lnTo>
                  <a:pt x="579437" y="258961"/>
                </a:lnTo>
                <a:lnTo>
                  <a:pt x="578908" y="259954"/>
                </a:lnTo>
                <a:lnTo>
                  <a:pt x="578908" y="260450"/>
                </a:lnTo>
                <a:lnTo>
                  <a:pt x="577321" y="259954"/>
                </a:lnTo>
                <a:lnTo>
                  <a:pt x="575733" y="261442"/>
                </a:lnTo>
                <a:lnTo>
                  <a:pt x="572558" y="259954"/>
                </a:lnTo>
                <a:lnTo>
                  <a:pt x="569383" y="259954"/>
                </a:lnTo>
                <a:lnTo>
                  <a:pt x="569383" y="258465"/>
                </a:lnTo>
                <a:lnTo>
                  <a:pt x="570971" y="258465"/>
                </a:lnTo>
                <a:lnTo>
                  <a:pt x="568854" y="255488"/>
                </a:lnTo>
                <a:lnTo>
                  <a:pt x="564091" y="256481"/>
                </a:lnTo>
                <a:lnTo>
                  <a:pt x="565150" y="255488"/>
                </a:lnTo>
                <a:close/>
                <a:moveTo>
                  <a:pt x="530622" y="250825"/>
                </a:moveTo>
                <a:lnTo>
                  <a:pt x="531416" y="251460"/>
                </a:lnTo>
                <a:lnTo>
                  <a:pt x="531813" y="251460"/>
                </a:lnTo>
                <a:lnTo>
                  <a:pt x="531416" y="252095"/>
                </a:lnTo>
                <a:lnTo>
                  <a:pt x="530225" y="254000"/>
                </a:lnTo>
                <a:lnTo>
                  <a:pt x="530622" y="252095"/>
                </a:lnTo>
                <a:close/>
                <a:moveTo>
                  <a:pt x="155086" y="250825"/>
                </a:moveTo>
                <a:lnTo>
                  <a:pt x="155086" y="251460"/>
                </a:lnTo>
                <a:lnTo>
                  <a:pt x="154109" y="252730"/>
                </a:lnTo>
                <a:lnTo>
                  <a:pt x="155086" y="253365"/>
                </a:lnTo>
                <a:lnTo>
                  <a:pt x="155575" y="254635"/>
                </a:lnTo>
                <a:lnTo>
                  <a:pt x="155086" y="255270"/>
                </a:lnTo>
                <a:lnTo>
                  <a:pt x="152644" y="255270"/>
                </a:lnTo>
                <a:lnTo>
                  <a:pt x="151667" y="257175"/>
                </a:lnTo>
                <a:lnTo>
                  <a:pt x="150202" y="257175"/>
                </a:lnTo>
                <a:lnTo>
                  <a:pt x="149225" y="256540"/>
                </a:lnTo>
                <a:lnTo>
                  <a:pt x="150202" y="255270"/>
                </a:lnTo>
                <a:lnTo>
                  <a:pt x="152156" y="255270"/>
                </a:lnTo>
                <a:lnTo>
                  <a:pt x="151667" y="254635"/>
                </a:lnTo>
                <a:lnTo>
                  <a:pt x="151667" y="253365"/>
                </a:lnTo>
                <a:lnTo>
                  <a:pt x="152644" y="253365"/>
                </a:lnTo>
                <a:lnTo>
                  <a:pt x="154109" y="253365"/>
                </a:lnTo>
                <a:lnTo>
                  <a:pt x="153621" y="252730"/>
                </a:lnTo>
                <a:lnTo>
                  <a:pt x="152644" y="252730"/>
                </a:lnTo>
                <a:lnTo>
                  <a:pt x="153621" y="251460"/>
                </a:lnTo>
                <a:close/>
                <a:moveTo>
                  <a:pt x="526533" y="250296"/>
                </a:moveTo>
                <a:lnTo>
                  <a:pt x="528112" y="251354"/>
                </a:lnTo>
                <a:lnTo>
                  <a:pt x="526533" y="251354"/>
                </a:lnTo>
                <a:lnTo>
                  <a:pt x="526533" y="251883"/>
                </a:lnTo>
                <a:lnTo>
                  <a:pt x="524955" y="251883"/>
                </a:lnTo>
                <a:lnTo>
                  <a:pt x="523376" y="251883"/>
                </a:lnTo>
                <a:close/>
                <a:moveTo>
                  <a:pt x="314325" y="246063"/>
                </a:moveTo>
                <a:lnTo>
                  <a:pt x="315384" y="246063"/>
                </a:lnTo>
                <a:lnTo>
                  <a:pt x="315913" y="246063"/>
                </a:lnTo>
                <a:lnTo>
                  <a:pt x="315384" y="247122"/>
                </a:lnTo>
                <a:lnTo>
                  <a:pt x="315913" y="247122"/>
                </a:lnTo>
                <a:lnTo>
                  <a:pt x="315384" y="247651"/>
                </a:lnTo>
                <a:lnTo>
                  <a:pt x="312738" y="247122"/>
                </a:lnTo>
                <a:lnTo>
                  <a:pt x="314325" y="247122"/>
                </a:lnTo>
                <a:close/>
                <a:moveTo>
                  <a:pt x="507066" y="245533"/>
                </a:moveTo>
                <a:lnTo>
                  <a:pt x="507592" y="245533"/>
                </a:lnTo>
                <a:lnTo>
                  <a:pt x="507592" y="245630"/>
                </a:lnTo>
                <a:close/>
                <a:moveTo>
                  <a:pt x="519113" y="244475"/>
                </a:moveTo>
                <a:lnTo>
                  <a:pt x="520700" y="244475"/>
                </a:lnTo>
                <a:lnTo>
                  <a:pt x="520965" y="244740"/>
                </a:lnTo>
                <a:lnTo>
                  <a:pt x="522287" y="244475"/>
                </a:lnTo>
                <a:lnTo>
                  <a:pt x="522816" y="244793"/>
                </a:lnTo>
                <a:lnTo>
                  <a:pt x="523875" y="245110"/>
                </a:lnTo>
                <a:lnTo>
                  <a:pt x="523875" y="245745"/>
                </a:lnTo>
                <a:lnTo>
                  <a:pt x="522816" y="246063"/>
                </a:lnTo>
                <a:lnTo>
                  <a:pt x="522816" y="245110"/>
                </a:lnTo>
                <a:lnTo>
                  <a:pt x="521758" y="244793"/>
                </a:lnTo>
                <a:lnTo>
                  <a:pt x="521018" y="244793"/>
                </a:lnTo>
                <a:lnTo>
                  <a:pt x="522288" y="246063"/>
                </a:lnTo>
                <a:lnTo>
                  <a:pt x="521229" y="246063"/>
                </a:lnTo>
                <a:lnTo>
                  <a:pt x="519642" y="246063"/>
                </a:lnTo>
                <a:lnTo>
                  <a:pt x="519642" y="245004"/>
                </a:lnTo>
                <a:close/>
                <a:moveTo>
                  <a:pt x="384175" y="244475"/>
                </a:moveTo>
                <a:lnTo>
                  <a:pt x="385763" y="244872"/>
                </a:lnTo>
                <a:lnTo>
                  <a:pt x="385763" y="246063"/>
                </a:lnTo>
                <a:lnTo>
                  <a:pt x="384704" y="245666"/>
                </a:lnTo>
                <a:close/>
                <a:moveTo>
                  <a:pt x="361553" y="244475"/>
                </a:moveTo>
                <a:lnTo>
                  <a:pt x="362744" y="244475"/>
                </a:lnTo>
                <a:lnTo>
                  <a:pt x="361950" y="245269"/>
                </a:lnTo>
                <a:lnTo>
                  <a:pt x="363538" y="246063"/>
                </a:lnTo>
                <a:lnTo>
                  <a:pt x="363141" y="246063"/>
                </a:lnTo>
                <a:lnTo>
                  <a:pt x="361553" y="246063"/>
                </a:lnTo>
                <a:lnTo>
                  <a:pt x="361553" y="245269"/>
                </a:lnTo>
                <a:lnTo>
                  <a:pt x="360363" y="244872"/>
                </a:lnTo>
                <a:close/>
                <a:moveTo>
                  <a:pt x="431800" y="243962"/>
                </a:moveTo>
                <a:lnTo>
                  <a:pt x="428625" y="244489"/>
                </a:lnTo>
                <a:lnTo>
                  <a:pt x="428398" y="244339"/>
                </a:lnTo>
                <a:close/>
                <a:moveTo>
                  <a:pt x="267176" y="243285"/>
                </a:moveTo>
                <a:lnTo>
                  <a:pt x="270034" y="244079"/>
                </a:lnTo>
                <a:lnTo>
                  <a:pt x="269558" y="243285"/>
                </a:lnTo>
                <a:lnTo>
                  <a:pt x="271463" y="243285"/>
                </a:lnTo>
                <a:lnTo>
                  <a:pt x="270986" y="244079"/>
                </a:lnTo>
                <a:lnTo>
                  <a:pt x="268605" y="244476"/>
                </a:lnTo>
                <a:lnTo>
                  <a:pt x="268129" y="244079"/>
                </a:lnTo>
                <a:lnTo>
                  <a:pt x="266700" y="244079"/>
                </a:lnTo>
                <a:close/>
                <a:moveTo>
                  <a:pt x="251883" y="241829"/>
                </a:moveTo>
                <a:lnTo>
                  <a:pt x="251883" y="243417"/>
                </a:lnTo>
                <a:lnTo>
                  <a:pt x="253471" y="243417"/>
                </a:lnTo>
                <a:lnTo>
                  <a:pt x="253471" y="244475"/>
                </a:lnTo>
                <a:lnTo>
                  <a:pt x="250825" y="244475"/>
                </a:lnTo>
                <a:lnTo>
                  <a:pt x="247650" y="244475"/>
                </a:lnTo>
                <a:lnTo>
                  <a:pt x="248708" y="243417"/>
                </a:lnTo>
                <a:lnTo>
                  <a:pt x="249237" y="243417"/>
                </a:lnTo>
                <a:lnTo>
                  <a:pt x="249237" y="242888"/>
                </a:lnTo>
                <a:close/>
                <a:moveTo>
                  <a:pt x="628121" y="241300"/>
                </a:moveTo>
                <a:lnTo>
                  <a:pt x="630238" y="241300"/>
                </a:lnTo>
                <a:lnTo>
                  <a:pt x="628650" y="242359"/>
                </a:lnTo>
                <a:lnTo>
                  <a:pt x="627063" y="242888"/>
                </a:lnTo>
                <a:close/>
                <a:moveTo>
                  <a:pt x="488125" y="241300"/>
                </a:moveTo>
                <a:lnTo>
                  <a:pt x="489703" y="242888"/>
                </a:lnTo>
                <a:lnTo>
                  <a:pt x="490755" y="241829"/>
                </a:lnTo>
                <a:lnTo>
                  <a:pt x="490755" y="242888"/>
                </a:lnTo>
                <a:lnTo>
                  <a:pt x="490229" y="242888"/>
                </a:lnTo>
                <a:lnTo>
                  <a:pt x="492334" y="244475"/>
                </a:lnTo>
                <a:lnTo>
                  <a:pt x="494965" y="243417"/>
                </a:lnTo>
                <a:lnTo>
                  <a:pt x="493912" y="245004"/>
                </a:lnTo>
                <a:lnTo>
                  <a:pt x="494965" y="245533"/>
                </a:lnTo>
                <a:lnTo>
                  <a:pt x="495491" y="245004"/>
                </a:lnTo>
                <a:lnTo>
                  <a:pt x="497069" y="245533"/>
                </a:lnTo>
                <a:lnTo>
                  <a:pt x="499174" y="244475"/>
                </a:lnTo>
                <a:lnTo>
                  <a:pt x="501804" y="244475"/>
                </a:lnTo>
                <a:lnTo>
                  <a:pt x="500752" y="245533"/>
                </a:lnTo>
                <a:lnTo>
                  <a:pt x="498648" y="245004"/>
                </a:lnTo>
                <a:lnTo>
                  <a:pt x="498648" y="245533"/>
                </a:lnTo>
                <a:lnTo>
                  <a:pt x="498648" y="246592"/>
                </a:lnTo>
                <a:lnTo>
                  <a:pt x="500752" y="245533"/>
                </a:lnTo>
                <a:lnTo>
                  <a:pt x="503909" y="246592"/>
                </a:lnTo>
                <a:lnTo>
                  <a:pt x="503383" y="245533"/>
                </a:lnTo>
                <a:lnTo>
                  <a:pt x="501804" y="245533"/>
                </a:lnTo>
                <a:lnTo>
                  <a:pt x="503383" y="245004"/>
                </a:lnTo>
                <a:lnTo>
                  <a:pt x="503383" y="244475"/>
                </a:lnTo>
                <a:lnTo>
                  <a:pt x="503909" y="245533"/>
                </a:lnTo>
                <a:lnTo>
                  <a:pt x="505487" y="246592"/>
                </a:lnTo>
                <a:lnTo>
                  <a:pt x="506014" y="245533"/>
                </a:lnTo>
                <a:lnTo>
                  <a:pt x="506804" y="246063"/>
                </a:lnTo>
                <a:lnTo>
                  <a:pt x="507592" y="246063"/>
                </a:lnTo>
                <a:lnTo>
                  <a:pt x="507592" y="245630"/>
                </a:lnTo>
                <a:lnTo>
                  <a:pt x="510915" y="246237"/>
                </a:lnTo>
                <a:lnTo>
                  <a:pt x="511176" y="246063"/>
                </a:lnTo>
                <a:lnTo>
                  <a:pt x="511056" y="246263"/>
                </a:lnTo>
                <a:lnTo>
                  <a:pt x="512853" y="246592"/>
                </a:lnTo>
                <a:lnTo>
                  <a:pt x="514432" y="246592"/>
                </a:lnTo>
                <a:lnTo>
                  <a:pt x="512853" y="247121"/>
                </a:lnTo>
                <a:lnTo>
                  <a:pt x="512853" y="247650"/>
                </a:lnTo>
                <a:lnTo>
                  <a:pt x="514351" y="247650"/>
                </a:lnTo>
                <a:lnTo>
                  <a:pt x="514174" y="248179"/>
                </a:lnTo>
                <a:lnTo>
                  <a:pt x="514432" y="248179"/>
                </a:lnTo>
                <a:lnTo>
                  <a:pt x="516010" y="249767"/>
                </a:lnTo>
                <a:lnTo>
                  <a:pt x="516536" y="248179"/>
                </a:lnTo>
                <a:lnTo>
                  <a:pt x="515484" y="248179"/>
                </a:lnTo>
                <a:lnTo>
                  <a:pt x="516536" y="247121"/>
                </a:lnTo>
                <a:lnTo>
                  <a:pt x="517589" y="246592"/>
                </a:lnTo>
                <a:lnTo>
                  <a:pt x="519167" y="248179"/>
                </a:lnTo>
                <a:lnTo>
                  <a:pt x="520746" y="247121"/>
                </a:lnTo>
                <a:lnTo>
                  <a:pt x="520746" y="248179"/>
                </a:lnTo>
                <a:lnTo>
                  <a:pt x="519693" y="248708"/>
                </a:lnTo>
                <a:lnTo>
                  <a:pt x="521272" y="248179"/>
                </a:lnTo>
                <a:lnTo>
                  <a:pt x="522324" y="247121"/>
                </a:lnTo>
                <a:lnTo>
                  <a:pt x="521272" y="248708"/>
                </a:lnTo>
                <a:lnTo>
                  <a:pt x="520746" y="249767"/>
                </a:lnTo>
                <a:lnTo>
                  <a:pt x="522324" y="249767"/>
                </a:lnTo>
                <a:lnTo>
                  <a:pt x="523376" y="248708"/>
                </a:lnTo>
                <a:lnTo>
                  <a:pt x="524429" y="249767"/>
                </a:lnTo>
                <a:lnTo>
                  <a:pt x="524429" y="250296"/>
                </a:lnTo>
                <a:lnTo>
                  <a:pt x="522850" y="249767"/>
                </a:lnTo>
                <a:lnTo>
                  <a:pt x="521272" y="250296"/>
                </a:lnTo>
                <a:lnTo>
                  <a:pt x="523376" y="251883"/>
                </a:lnTo>
                <a:lnTo>
                  <a:pt x="522850" y="251883"/>
                </a:lnTo>
                <a:lnTo>
                  <a:pt x="522850" y="252413"/>
                </a:lnTo>
                <a:lnTo>
                  <a:pt x="521272" y="252413"/>
                </a:lnTo>
                <a:lnTo>
                  <a:pt x="519693" y="253471"/>
                </a:lnTo>
                <a:lnTo>
                  <a:pt x="516536" y="252413"/>
                </a:lnTo>
                <a:lnTo>
                  <a:pt x="513906" y="253471"/>
                </a:lnTo>
                <a:lnTo>
                  <a:pt x="510749" y="252413"/>
                </a:lnTo>
                <a:lnTo>
                  <a:pt x="507592" y="252413"/>
                </a:lnTo>
                <a:lnTo>
                  <a:pt x="509170" y="253471"/>
                </a:lnTo>
                <a:lnTo>
                  <a:pt x="512327" y="253471"/>
                </a:lnTo>
                <a:lnTo>
                  <a:pt x="509697" y="254000"/>
                </a:lnTo>
                <a:lnTo>
                  <a:pt x="507592" y="254000"/>
                </a:lnTo>
                <a:lnTo>
                  <a:pt x="506014" y="253471"/>
                </a:lnTo>
                <a:lnTo>
                  <a:pt x="506014" y="251883"/>
                </a:lnTo>
                <a:lnTo>
                  <a:pt x="503383" y="252413"/>
                </a:lnTo>
                <a:lnTo>
                  <a:pt x="500752" y="251354"/>
                </a:lnTo>
                <a:lnTo>
                  <a:pt x="497069" y="253471"/>
                </a:lnTo>
                <a:lnTo>
                  <a:pt x="492334" y="253471"/>
                </a:lnTo>
                <a:lnTo>
                  <a:pt x="469710" y="251883"/>
                </a:lnTo>
                <a:lnTo>
                  <a:pt x="444981" y="251883"/>
                </a:lnTo>
                <a:lnTo>
                  <a:pt x="444981" y="250296"/>
                </a:lnTo>
                <a:lnTo>
                  <a:pt x="443403" y="251883"/>
                </a:lnTo>
                <a:lnTo>
                  <a:pt x="443403" y="251354"/>
                </a:lnTo>
                <a:lnTo>
                  <a:pt x="439720" y="251883"/>
                </a:lnTo>
                <a:lnTo>
                  <a:pt x="436563" y="251883"/>
                </a:lnTo>
                <a:lnTo>
                  <a:pt x="444981" y="248708"/>
                </a:lnTo>
                <a:lnTo>
                  <a:pt x="453925" y="250296"/>
                </a:lnTo>
                <a:lnTo>
                  <a:pt x="455504" y="248708"/>
                </a:lnTo>
                <a:lnTo>
                  <a:pt x="457082" y="250296"/>
                </a:lnTo>
                <a:lnTo>
                  <a:pt x="462344" y="248708"/>
                </a:lnTo>
                <a:lnTo>
                  <a:pt x="468131" y="248179"/>
                </a:lnTo>
                <a:lnTo>
                  <a:pt x="467605" y="248708"/>
                </a:lnTo>
                <a:lnTo>
                  <a:pt x="468131" y="249767"/>
                </a:lnTo>
                <a:lnTo>
                  <a:pt x="470762" y="248179"/>
                </a:lnTo>
                <a:lnTo>
                  <a:pt x="473393" y="248708"/>
                </a:lnTo>
                <a:lnTo>
                  <a:pt x="474445" y="248708"/>
                </a:lnTo>
                <a:lnTo>
                  <a:pt x="474971" y="248179"/>
                </a:lnTo>
                <a:lnTo>
                  <a:pt x="472867" y="247121"/>
                </a:lnTo>
                <a:lnTo>
                  <a:pt x="470762" y="245004"/>
                </a:lnTo>
                <a:lnTo>
                  <a:pt x="472867" y="243417"/>
                </a:lnTo>
                <a:lnTo>
                  <a:pt x="471814" y="244475"/>
                </a:lnTo>
                <a:lnTo>
                  <a:pt x="471288" y="245004"/>
                </a:lnTo>
                <a:lnTo>
                  <a:pt x="473393" y="245533"/>
                </a:lnTo>
                <a:lnTo>
                  <a:pt x="474971" y="244475"/>
                </a:lnTo>
                <a:lnTo>
                  <a:pt x="474445" y="243417"/>
                </a:lnTo>
                <a:lnTo>
                  <a:pt x="473393" y="242888"/>
                </a:lnTo>
                <a:lnTo>
                  <a:pt x="477602" y="242888"/>
                </a:lnTo>
                <a:lnTo>
                  <a:pt x="479706" y="241829"/>
                </a:lnTo>
                <a:lnTo>
                  <a:pt x="484442" y="242888"/>
                </a:lnTo>
                <a:close/>
                <a:moveTo>
                  <a:pt x="253471" y="241300"/>
                </a:moveTo>
                <a:lnTo>
                  <a:pt x="254000" y="241829"/>
                </a:lnTo>
                <a:lnTo>
                  <a:pt x="254000" y="243417"/>
                </a:lnTo>
                <a:lnTo>
                  <a:pt x="253471" y="243417"/>
                </a:lnTo>
                <a:lnTo>
                  <a:pt x="253471" y="241829"/>
                </a:lnTo>
                <a:close/>
                <a:moveTo>
                  <a:pt x="177620" y="241300"/>
                </a:moveTo>
                <a:lnTo>
                  <a:pt x="183573" y="243233"/>
                </a:lnTo>
                <a:lnTo>
                  <a:pt x="185197" y="244682"/>
                </a:lnTo>
                <a:lnTo>
                  <a:pt x="185738" y="247581"/>
                </a:lnTo>
                <a:lnTo>
                  <a:pt x="183573" y="251447"/>
                </a:lnTo>
                <a:lnTo>
                  <a:pt x="181949" y="252413"/>
                </a:lnTo>
                <a:lnTo>
                  <a:pt x="174914" y="250964"/>
                </a:lnTo>
                <a:lnTo>
                  <a:pt x="168960" y="250480"/>
                </a:lnTo>
                <a:lnTo>
                  <a:pt x="165713" y="249514"/>
                </a:lnTo>
                <a:lnTo>
                  <a:pt x="161925" y="249031"/>
                </a:lnTo>
                <a:lnTo>
                  <a:pt x="162466" y="247581"/>
                </a:lnTo>
                <a:lnTo>
                  <a:pt x="161925" y="246615"/>
                </a:lnTo>
                <a:lnTo>
                  <a:pt x="164631" y="246615"/>
                </a:lnTo>
                <a:lnTo>
                  <a:pt x="165713" y="245165"/>
                </a:lnTo>
                <a:lnTo>
                  <a:pt x="166254" y="245165"/>
                </a:lnTo>
                <a:lnTo>
                  <a:pt x="167337" y="246132"/>
                </a:lnTo>
                <a:lnTo>
                  <a:pt x="167878" y="244682"/>
                </a:lnTo>
                <a:lnTo>
                  <a:pt x="169502" y="245165"/>
                </a:lnTo>
                <a:lnTo>
                  <a:pt x="171125" y="246615"/>
                </a:lnTo>
                <a:lnTo>
                  <a:pt x="173290" y="246132"/>
                </a:lnTo>
                <a:lnTo>
                  <a:pt x="174372" y="242750"/>
                </a:lnTo>
                <a:close/>
                <a:moveTo>
                  <a:pt x="495153" y="240264"/>
                </a:moveTo>
                <a:lnTo>
                  <a:pt x="495300" y="240275"/>
                </a:lnTo>
                <a:lnTo>
                  <a:pt x="494241" y="240802"/>
                </a:lnTo>
                <a:lnTo>
                  <a:pt x="493712" y="240802"/>
                </a:lnTo>
                <a:close/>
                <a:moveTo>
                  <a:pt x="260668" y="239713"/>
                </a:moveTo>
                <a:lnTo>
                  <a:pt x="261938" y="239713"/>
                </a:lnTo>
                <a:lnTo>
                  <a:pt x="261938" y="240242"/>
                </a:lnTo>
                <a:lnTo>
                  <a:pt x="259398" y="241301"/>
                </a:lnTo>
                <a:lnTo>
                  <a:pt x="260668" y="242888"/>
                </a:lnTo>
                <a:lnTo>
                  <a:pt x="259398" y="243418"/>
                </a:lnTo>
                <a:lnTo>
                  <a:pt x="259398" y="244476"/>
                </a:lnTo>
                <a:lnTo>
                  <a:pt x="258763" y="241830"/>
                </a:lnTo>
                <a:close/>
                <a:moveTo>
                  <a:pt x="219653" y="238125"/>
                </a:moveTo>
                <a:lnTo>
                  <a:pt x="221385" y="238125"/>
                </a:lnTo>
                <a:lnTo>
                  <a:pt x="221385" y="239713"/>
                </a:lnTo>
                <a:lnTo>
                  <a:pt x="222251" y="240242"/>
                </a:lnTo>
                <a:lnTo>
                  <a:pt x="220952" y="240242"/>
                </a:lnTo>
                <a:lnTo>
                  <a:pt x="219653" y="239713"/>
                </a:lnTo>
                <a:lnTo>
                  <a:pt x="219653" y="241300"/>
                </a:lnTo>
                <a:lnTo>
                  <a:pt x="218354" y="240242"/>
                </a:lnTo>
                <a:lnTo>
                  <a:pt x="217488" y="241300"/>
                </a:lnTo>
                <a:lnTo>
                  <a:pt x="217488" y="240242"/>
                </a:lnTo>
                <a:lnTo>
                  <a:pt x="217488" y="238654"/>
                </a:lnTo>
                <a:close/>
                <a:moveTo>
                  <a:pt x="222250" y="236538"/>
                </a:moveTo>
                <a:lnTo>
                  <a:pt x="225425" y="236538"/>
                </a:lnTo>
                <a:lnTo>
                  <a:pt x="223837" y="238126"/>
                </a:lnTo>
                <a:lnTo>
                  <a:pt x="223308" y="238126"/>
                </a:lnTo>
                <a:close/>
                <a:moveTo>
                  <a:pt x="217488" y="234950"/>
                </a:moveTo>
                <a:lnTo>
                  <a:pt x="212725" y="237927"/>
                </a:lnTo>
                <a:lnTo>
                  <a:pt x="205846" y="239118"/>
                </a:lnTo>
                <a:lnTo>
                  <a:pt x="205317" y="239118"/>
                </a:lnTo>
                <a:lnTo>
                  <a:pt x="205317" y="239713"/>
                </a:lnTo>
                <a:lnTo>
                  <a:pt x="204258" y="239713"/>
                </a:lnTo>
                <a:lnTo>
                  <a:pt x="204258" y="237927"/>
                </a:lnTo>
                <a:lnTo>
                  <a:pt x="202671" y="237927"/>
                </a:lnTo>
                <a:lnTo>
                  <a:pt x="202142" y="237332"/>
                </a:lnTo>
                <a:lnTo>
                  <a:pt x="201613" y="237927"/>
                </a:lnTo>
                <a:lnTo>
                  <a:pt x="201613" y="239118"/>
                </a:lnTo>
                <a:lnTo>
                  <a:pt x="189971" y="237927"/>
                </a:lnTo>
                <a:lnTo>
                  <a:pt x="181504" y="239713"/>
                </a:lnTo>
                <a:lnTo>
                  <a:pt x="181504" y="239118"/>
                </a:lnTo>
                <a:lnTo>
                  <a:pt x="180975" y="237332"/>
                </a:lnTo>
                <a:lnTo>
                  <a:pt x="179916" y="237332"/>
                </a:lnTo>
                <a:lnTo>
                  <a:pt x="179387" y="237332"/>
                </a:lnTo>
                <a:lnTo>
                  <a:pt x="180975" y="237927"/>
                </a:lnTo>
                <a:lnTo>
                  <a:pt x="180975" y="239118"/>
                </a:lnTo>
                <a:lnTo>
                  <a:pt x="178329" y="239118"/>
                </a:lnTo>
                <a:lnTo>
                  <a:pt x="177800" y="236736"/>
                </a:lnTo>
                <a:lnTo>
                  <a:pt x="178329" y="237332"/>
                </a:lnTo>
                <a:lnTo>
                  <a:pt x="179387" y="235545"/>
                </a:lnTo>
                <a:lnTo>
                  <a:pt x="209550" y="237332"/>
                </a:lnTo>
                <a:lnTo>
                  <a:pt x="210608" y="237332"/>
                </a:lnTo>
                <a:lnTo>
                  <a:pt x="211138" y="236736"/>
                </a:lnTo>
                <a:lnTo>
                  <a:pt x="212196" y="236736"/>
                </a:lnTo>
                <a:lnTo>
                  <a:pt x="212725" y="237332"/>
                </a:lnTo>
                <a:lnTo>
                  <a:pt x="213784" y="236736"/>
                </a:lnTo>
                <a:lnTo>
                  <a:pt x="214313" y="235545"/>
                </a:lnTo>
                <a:lnTo>
                  <a:pt x="215900" y="235545"/>
                </a:lnTo>
                <a:close/>
                <a:moveTo>
                  <a:pt x="532871" y="233363"/>
                </a:moveTo>
                <a:lnTo>
                  <a:pt x="534988" y="234951"/>
                </a:lnTo>
                <a:lnTo>
                  <a:pt x="532871" y="233892"/>
                </a:lnTo>
                <a:lnTo>
                  <a:pt x="530225" y="233892"/>
                </a:lnTo>
                <a:close/>
                <a:moveTo>
                  <a:pt x="433387" y="231846"/>
                </a:moveTo>
                <a:lnTo>
                  <a:pt x="433387" y="232373"/>
                </a:lnTo>
                <a:lnTo>
                  <a:pt x="432858" y="232373"/>
                </a:lnTo>
                <a:close/>
                <a:moveTo>
                  <a:pt x="480483" y="231209"/>
                </a:moveTo>
                <a:lnTo>
                  <a:pt x="481541" y="231319"/>
                </a:lnTo>
                <a:lnTo>
                  <a:pt x="480483" y="231319"/>
                </a:lnTo>
                <a:close/>
                <a:moveTo>
                  <a:pt x="529545" y="230717"/>
                </a:moveTo>
                <a:lnTo>
                  <a:pt x="529771" y="230717"/>
                </a:lnTo>
                <a:lnTo>
                  <a:pt x="531813" y="231776"/>
                </a:lnTo>
                <a:close/>
                <a:moveTo>
                  <a:pt x="527050" y="230717"/>
                </a:moveTo>
                <a:lnTo>
                  <a:pt x="527957" y="230717"/>
                </a:lnTo>
                <a:lnTo>
                  <a:pt x="527051" y="231775"/>
                </a:lnTo>
                <a:lnTo>
                  <a:pt x="529167" y="232304"/>
                </a:lnTo>
                <a:lnTo>
                  <a:pt x="529167" y="233363"/>
                </a:lnTo>
                <a:lnTo>
                  <a:pt x="530226" y="233363"/>
                </a:lnTo>
                <a:lnTo>
                  <a:pt x="529167" y="233892"/>
                </a:lnTo>
                <a:lnTo>
                  <a:pt x="528638" y="234950"/>
                </a:lnTo>
                <a:lnTo>
                  <a:pt x="528109" y="233363"/>
                </a:lnTo>
                <a:lnTo>
                  <a:pt x="525463" y="233363"/>
                </a:lnTo>
                <a:lnTo>
                  <a:pt x="527050" y="231776"/>
                </a:lnTo>
                <a:close/>
                <a:moveTo>
                  <a:pt x="609283" y="230188"/>
                </a:moveTo>
                <a:lnTo>
                  <a:pt x="611188" y="230188"/>
                </a:lnTo>
                <a:lnTo>
                  <a:pt x="611188" y="231247"/>
                </a:lnTo>
                <a:lnTo>
                  <a:pt x="609918" y="231776"/>
                </a:lnTo>
                <a:lnTo>
                  <a:pt x="609283" y="231247"/>
                </a:lnTo>
                <a:lnTo>
                  <a:pt x="608013" y="231247"/>
                </a:lnTo>
                <a:close/>
                <a:moveTo>
                  <a:pt x="528411" y="230188"/>
                </a:moveTo>
                <a:lnTo>
                  <a:pt x="529545" y="230717"/>
                </a:lnTo>
                <a:lnTo>
                  <a:pt x="527957" y="230717"/>
                </a:lnTo>
                <a:close/>
                <a:moveTo>
                  <a:pt x="521653" y="230045"/>
                </a:moveTo>
                <a:lnTo>
                  <a:pt x="522288" y="230188"/>
                </a:lnTo>
                <a:lnTo>
                  <a:pt x="521759" y="230188"/>
                </a:lnTo>
                <a:close/>
                <a:moveTo>
                  <a:pt x="500591" y="229739"/>
                </a:moveTo>
                <a:lnTo>
                  <a:pt x="497946" y="231846"/>
                </a:lnTo>
                <a:lnTo>
                  <a:pt x="497946" y="230266"/>
                </a:lnTo>
                <a:close/>
                <a:moveTo>
                  <a:pt x="586468" y="229394"/>
                </a:moveTo>
                <a:lnTo>
                  <a:pt x="586760" y="229734"/>
                </a:lnTo>
                <a:lnTo>
                  <a:pt x="586468" y="230188"/>
                </a:lnTo>
                <a:close/>
                <a:moveTo>
                  <a:pt x="587149" y="229129"/>
                </a:moveTo>
                <a:lnTo>
                  <a:pt x="588509" y="229129"/>
                </a:lnTo>
                <a:lnTo>
                  <a:pt x="589190" y="230188"/>
                </a:lnTo>
                <a:lnTo>
                  <a:pt x="590551" y="230717"/>
                </a:lnTo>
                <a:lnTo>
                  <a:pt x="589190" y="231775"/>
                </a:lnTo>
                <a:lnTo>
                  <a:pt x="587149" y="230188"/>
                </a:lnTo>
                <a:lnTo>
                  <a:pt x="586760" y="229734"/>
                </a:lnTo>
                <a:close/>
                <a:moveTo>
                  <a:pt x="585153" y="228997"/>
                </a:moveTo>
                <a:lnTo>
                  <a:pt x="585788" y="228997"/>
                </a:lnTo>
                <a:lnTo>
                  <a:pt x="585153" y="230188"/>
                </a:lnTo>
                <a:close/>
                <a:moveTo>
                  <a:pt x="568855" y="228827"/>
                </a:moveTo>
                <a:lnTo>
                  <a:pt x="571005" y="228827"/>
                </a:lnTo>
                <a:lnTo>
                  <a:pt x="571501" y="228827"/>
                </a:lnTo>
                <a:lnTo>
                  <a:pt x="571005" y="230188"/>
                </a:lnTo>
                <a:lnTo>
                  <a:pt x="568524" y="230188"/>
                </a:lnTo>
                <a:lnTo>
                  <a:pt x="569516" y="229734"/>
                </a:lnTo>
                <a:close/>
                <a:moveTo>
                  <a:pt x="520701" y="228759"/>
                </a:moveTo>
                <a:lnTo>
                  <a:pt x="521653" y="230045"/>
                </a:lnTo>
                <a:lnTo>
                  <a:pt x="520171" y="229712"/>
                </a:lnTo>
                <a:close/>
                <a:moveTo>
                  <a:pt x="601981" y="228600"/>
                </a:moveTo>
                <a:lnTo>
                  <a:pt x="606426" y="230414"/>
                </a:lnTo>
                <a:lnTo>
                  <a:pt x="606426" y="231321"/>
                </a:lnTo>
                <a:lnTo>
                  <a:pt x="605870" y="231775"/>
                </a:lnTo>
                <a:lnTo>
                  <a:pt x="601981" y="230414"/>
                </a:lnTo>
                <a:lnTo>
                  <a:pt x="596980" y="231775"/>
                </a:lnTo>
                <a:lnTo>
                  <a:pt x="596424" y="231321"/>
                </a:lnTo>
                <a:lnTo>
                  <a:pt x="595313" y="230414"/>
                </a:lnTo>
                <a:lnTo>
                  <a:pt x="598091" y="230414"/>
                </a:lnTo>
                <a:lnTo>
                  <a:pt x="598647" y="229961"/>
                </a:lnTo>
                <a:lnTo>
                  <a:pt x="598091" y="229961"/>
                </a:lnTo>
                <a:close/>
                <a:moveTo>
                  <a:pt x="585788" y="228600"/>
                </a:moveTo>
                <a:lnTo>
                  <a:pt x="586468" y="228600"/>
                </a:lnTo>
                <a:lnTo>
                  <a:pt x="586468" y="229394"/>
                </a:lnTo>
                <a:close/>
                <a:moveTo>
                  <a:pt x="585153" y="228600"/>
                </a:moveTo>
                <a:lnTo>
                  <a:pt x="585153" y="228997"/>
                </a:lnTo>
                <a:lnTo>
                  <a:pt x="584200" y="228997"/>
                </a:lnTo>
                <a:close/>
                <a:moveTo>
                  <a:pt x="568524" y="228374"/>
                </a:moveTo>
                <a:lnTo>
                  <a:pt x="568855" y="228827"/>
                </a:lnTo>
                <a:lnTo>
                  <a:pt x="568524" y="228827"/>
                </a:lnTo>
                <a:lnTo>
                  <a:pt x="568414" y="228676"/>
                </a:lnTo>
                <a:close/>
                <a:moveTo>
                  <a:pt x="560615" y="228283"/>
                </a:moveTo>
                <a:lnTo>
                  <a:pt x="561976" y="228918"/>
                </a:lnTo>
                <a:lnTo>
                  <a:pt x="560615" y="228918"/>
                </a:lnTo>
                <a:close/>
                <a:moveTo>
                  <a:pt x="553641" y="228283"/>
                </a:moveTo>
                <a:lnTo>
                  <a:pt x="554038" y="228918"/>
                </a:lnTo>
                <a:lnTo>
                  <a:pt x="553641" y="230188"/>
                </a:lnTo>
                <a:lnTo>
                  <a:pt x="552450" y="228918"/>
                </a:lnTo>
                <a:close/>
                <a:moveTo>
                  <a:pt x="566540" y="227013"/>
                </a:moveTo>
                <a:lnTo>
                  <a:pt x="567532" y="227467"/>
                </a:lnTo>
                <a:lnTo>
                  <a:pt x="568414" y="228676"/>
                </a:lnTo>
                <a:lnTo>
                  <a:pt x="568028" y="229734"/>
                </a:lnTo>
                <a:lnTo>
                  <a:pt x="566540" y="229734"/>
                </a:lnTo>
                <a:lnTo>
                  <a:pt x="567532" y="228827"/>
                </a:lnTo>
                <a:lnTo>
                  <a:pt x="566043" y="229734"/>
                </a:lnTo>
                <a:lnTo>
                  <a:pt x="563563" y="228827"/>
                </a:lnTo>
                <a:lnTo>
                  <a:pt x="564555" y="228374"/>
                </a:lnTo>
                <a:lnTo>
                  <a:pt x="566043" y="228827"/>
                </a:lnTo>
                <a:lnTo>
                  <a:pt x="566540" y="228374"/>
                </a:lnTo>
                <a:close/>
                <a:moveTo>
                  <a:pt x="557213" y="227013"/>
                </a:moveTo>
                <a:lnTo>
                  <a:pt x="560615" y="228283"/>
                </a:lnTo>
                <a:lnTo>
                  <a:pt x="559254" y="228918"/>
                </a:lnTo>
                <a:lnTo>
                  <a:pt x="559254" y="230188"/>
                </a:lnTo>
                <a:lnTo>
                  <a:pt x="557213" y="230188"/>
                </a:lnTo>
                <a:lnTo>
                  <a:pt x="558574" y="228918"/>
                </a:lnTo>
                <a:close/>
                <a:moveTo>
                  <a:pt x="515710" y="227013"/>
                </a:moveTo>
                <a:lnTo>
                  <a:pt x="514803" y="227542"/>
                </a:lnTo>
                <a:lnTo>
                  <a:pt x="514350" y="227542"/>
                </a:lnTo>
                <a:close/>
                <a:moveTo>
                  <a:pt x="161925" y="227013"/>
                </a:moveTo>
                <a:lnTo>
                  <a:pt x="162983" y="227013"/>
                </a:lnTo>
                <a:lnTo>
                  <a:pt x="162983" y="228601"/>
                </a:lnTo>
                <a:lnTo>
                  <a:pt x="165100" y="228601"/>
                </a:lnTo>
                <a:lnTo>
                  <a:pt x="166688" y="228601"/>
                </a:lnTo>
                <a:lnTo>
                  <a:pt x="165629" y="229659"/>
                </a:lnTo>
                <a:lnTo>
                  <a:pt x="165629" y="230188"/>
                </a:lnTo>
                <a:lnTo>
                  <a:pt x="163512" y="229659"/>
                </a:lnTo>
                <a:close/>
                <a:moveTo>
                  <a:pt x="515938" y="226854"/>
                </a:moveTo>
                <a:lnTo>
                  <a:pt x="518584" y="226854"/>
                </a:lnTo>
                <a:lnTo>
                  <a:pt x="520171" y="226854"/>
                </a:lnTo>
                <a:lnTo>
                  <a:pt x="520171" y="227330"/>
                </a:lnTo>
                <a:lnTo>
                  <a:pt x="521759" y="227330"/>
                </a:lnTo>
                <a:lnTo>
                  <a:pt x="522288" y="228283"/>
                </a:lnTo>
                <a:lnTo>
                  <a:pt x="520701" y="228759"/>
                </a:lnTo>
                <a:lnTo>
                  <a:pt x="520701" y="228283"/>
                </a:lnTo>
                <a:lnTo>
                  <a:pt x="519113" y="228283"/>
                </a:lnTo>
                <a:lnTo>
                  <a:pt x="518584" y="227330"/>
                </a:lnTo>
                <a:lnTo>
                  <a:pt x="517525" y="228283"/>
                </a:lnTo>
                <a:lnTo>
                  <a:pt x="517161" y="228283"/>
                </a:lnTo>
                <a:lnTo>
                  <a:pt x="517525" y="228601"/>
                </a:lnTo>
                <a:lnTo>
                  <a:pt x="516164" y="228601"/>
                </a:lnTo>
                <a:lnTo>
                  <a:pt x="516073" y="228283"/>
                </a:lnTo>
                <a:lnTo>
                  <a:pt x="515938" y="228283"/>
                </a:lnTo>
                <a:lnTo>
                  <a:pt x="515938" y="227809"/>
                </a:lnTo>
                <a:lnTo>
                  <a:pt x="515710" y="227013"/>
                </a:lnTo>
                <a:lnTo>
                  <a:pt x="515938" y="227212"/>
                </a:lnTo>
                <a:close/>
                <a:moveTo>
                  <a:pt x="521759" y="225425"/>
                </a:moveTo>
                <a:lnTo>
                  <a:pt x="523876" y="226854"/>
                </a:lnTo>
                <a:lnTo>
                  <a:pt x="522288" y="227330"/>
                </a:lnTo>
                <a:lnTo>
                  <a:pt x="522817" y="228759"/>
                </a:lnTo>
                <a:lnTo>
                  <a:pt x="522288" y="228283"/>
                </a:lnTo>
                <a:lnTo>
                  <a:pt x="521759" y="226854"/>
                </a:lnTo>
                <a:lnTo>
                  <a:pt x="522288" y="225901"/>
                </a:lnTo>
                <a:lnTo>
                  <a:pt x="521759" y="225901"/>
                </a:lnTo>
                <a:close/>
                <a:moveTo>
                  <a:pt x="694531" y="223838"/>
                </a:moveTo>
                <a:lnTo>
                  <a:pt x="696913" y="225426"/>
                </a:lnTo>
                <a:lnTo>
                  <a:pt x="695127" y="225426"/>
                </a:lnTo>
                <a:lnTo>
                  <a:pt x="692150" y="224897"/>
                </a:lnTo>
                <a:close/>
                <a:moveTo>
                  <a:pt x="541770" y="223838"/>
                </a:moveTo>
                <a:lnTo>
                  <a:pt x="542347" y="224632"/>
                </a:lnTo>
                <a:lnTo>
                  <a:pt x="542925" y="225426"/>
                </a:lnTo>
                <a:lnTo>
                  <a:pt x="540038" y="225029"/>
                </a:lnTo>
                <a:close/>
                <a:moveTo>
                  <a:pt x="538307" y="223838"/>
                </a:moveTo>
                <a:lnTo>
                  <a:pt x="538884" y="223838"/>
                </a:lnTo>
                <a:lnTo>
                  <a:pt x="538884" y="224632"/>
                </a:lnTo>
                <a:lnTo>
                  <a:pt x="538307" y="224632"/>
                </a:lnTo>
                <a:lnTo>
                  <a:pt x="540038" y="225029"/>
                </a:lnTo>
                <a:lnTo>
                  <a:pt x="536575" y="225426"/>
                </a:lnTo>
                <a:lnTo>
                  <a:pt x="537152" y="224632"/>
                </a:lnTo>
                <a:close/>
                <a:moveTo>
                  <a:pt x="509852" y="223681"/>
                </a:moveTo>
                <a:lnTo>
                  <a:pt x="509961" y="223727"/>
                </a:lnTo>
                <a:lnTo>
                  <a:pt x="509587" y="224471"/>
                </a:lnTo>
                <a:lnTo>
                  <a:pt x="509058" y="224471"/>
                </a:lnTo>
                <a:close/>
                <a:moveTo>
                  <a:pt x="530225" y="222627"/>
                </a:moveTo>
                <a:lnTo>
                  <a:pt x="530754" y="222891"/>
                </a:lnTo>
                <a:lnTo>
                  <a:pt x="530225" y="222891"/>
                </a:lnTo>
                <a:close/>
                <a:moveTo>
                  <a:pt x="160897" y="221961"/>
                </a:moveTo>
                <a:lnTo>
                  <a:pt x="164550" y="222769"/>
                </a:lnTo>
                <a:lnTo>
                  <a:pt x="163512" y="222891"/>
                </a:lnTo>
                <a:close/>
                <a:moveTo>
                  <a:pt x="147193" y="221247"/>
                </a:moveTo>
                <a:lnTo>
                  <a:pt x="147637" y="221310"/>
                </a:lnTo>
                <a:lnTo>
                  <a:pt x="147637" y="221837"/>
                </a:lnTo>
                <a:close/>
                <a:moveTo>
                  <a:pt x="154516" y="219730"/>
                </a:moveTo>
                <a:lnTo>
                  <a:pt x="156104" y="221310"/>
                </a:lnTo>
                <a:lnTo>
                  <a:pt x="156104" y="220257"/>
                </a:lnTo>
                <a:lnTo>
                  <a:pt x="160897" y="221961"/>
                </a:lnTo>
                <a:lnTo>
                  <a:pt x="160337" y="221837"/>
                </a:lnTo>
                <a:lnTo>
                  <a:pt x="156104" y="224998"/>
                </a:lnTo>
                <a:lnTo>
                  <a:pt x="154516" y="224471"/>
                </a:lnTo>
                <a:lnTo>
                  <a:pt x="153458" y="224998"/>
                </a:lnTo>
                <a:lnTo>
                  <a:pt x="149754" y="224471"/>
                </a:lnTo>
                <a:lnTo>
                  <a:pt x="146050" y="224471"/>
                </a:lnTo>
                <a:lnTo>
                  <a:pt x="146579" y="223418"/>
                </a:lnTo>
                <a:lnTo>
                  <a:pt x="148166" y="223418"/>
                </a:lnTo>
                <a:lnTo>
                  <a:pt x="147637" y="221837"/>
                </a:lnTo>
                <a:lnTo>
                  <a:pt x="149754" y="221837"/>
                </a:lnTo>
                <a:lnTo>
                  <a:pt x="151341" y="221310"/>
                </a:lnTo>
                <a:lnTo>
                  <a:pt x="152400" y="221837"/>
                </a:lnTo>
                <a:lnTo>
                  <a:pt x="153458" y="221837"/>
                </a:lnTo>
                <a:lnTo>
                  <a:pt x="154516" y="221837"/>
                </a:lnTo>
                <a:lnTo>
                  <a:pt x="154516" y="221310"/>
                </a:lnTo>
                <a:close/>
                <a:moveTo>
                  <a:pt x="166688" y="219075"/>
                </a:moveTo>
                <a:lnTo>
                  <a:pt x="168276" y="219075"/>
                </a:lnTo>
                <a:lnTo>
                  <a:pt x="167746" y="220134"/>
                </a:lnTo>
                <a:lnTo>
                  <a:pt x="167746" y="220663"/>
                </a:lnTo>
                <a:close/>
                <a:moveTo>
                  <a:pt x="123825" y="218676"/>
                </a:moveTo>
                <a:lnTo>
                  <a:pt x="133350" y="218676"/>
                </a:lnTo>
                <a:lnTo>
                  <a:pt x="142875" y="220257"/>
                </a:lnTo>
                <a:lnTo>
                  <a:pt x="146050" y="219730"/>
                </a:lnTo>
                <a:lnTo>
                  <a:pt x="147193" y="221247"/>
                </a:lnTo>
                <a:lnTo>
                  <a:pt x="140229" y="220257"/>
                </a:lnTo>
                <a:lnTo>
                  <a:pt x="132291" y="220257"/>
                </a:lnTo>
                <a:lnTo>
                  <a:pt x="128587" y="219730"/>
                </a:lnTo>
                <a:close/>
                <a:moveTo>
                  <a:pt x="144214" y="212427"/>
                </a:moveTo>
                <a:lnTo>
                  <a:pt x="143669" y="212923"/>
                </a:lnTo>
                <a:lnTo>
                  <a:pt x="142031" y="212923"/>
                </a:lnTo>
                <a:close/>
                <a:moveTo>
                  <a:pt x="139849" y="212427"/>
                </a:moveTo>
                <a:lnTo>
                  <a:pt x="139849" y="213420"/>
                </a:lnTo>
                <a:lnTo>
                  <a:pt x="138757" y="213420"/>
                </a:lnTo>
                <a:lnTo>
                  <a:pt x="138211" y="212923"/>
                </a:lnTo>
                <a:close/>
                <a:moveTo>
                  <a:pt x="920432" y="209550"/>
                </a:moveTo>
                <a:lnTo>
                  <a:pt x="922337" y="209550"/>
                </a:lnTo>
                <a:lnTo>
                  <a:pt x="921067" y="211138"/>
                </a:lnTo>
                <a:lnTo>
                  <a:pt x="919162" y="211138"/>
                </a:lnTo>
                <a:close/>
                <a:moveTo>
                  <a:pt x="695779" y="202142"/>
                </a:moveTo>
                <a:lnTo>
                  <a:pt x="698501" y="202142"/>
                </a:lnTo>
                <a:lnTo>
                  <a:pt x="698501" y="203201"/>
                </a:lnTo>
                <a:close/>
                <a:moveTo>
                  <a:pt x="140940" y="200025"/>
                </a:moveTo>
                <a:lnTo>
                  <a:pt x="142577" y="200025"/>
                </a:lnTo>
                <a:lnTo>
                  <a:pt x="144214" y="200025"/>
                </a:lnTo>
                <a:lnTo>
                  <a:pt x="145306" y="203002"/>
                </a:lnTo>
                <a:lnTo>
                  <a:pt x="149126" y="202009"/>
                </a:lnTo>
                <a:lnTo>
                  <a:pt x="149126" y="203002"/>
                </a:lnTo>
                <a:lnTo>
                  <a:pt x="148034" y="203498"/>
                </a:lnTo>
                <a:lnTo>
                  <a:pt x="146397" y="203498"/>
                </a:lnTo>
                <a:lnTo>
                  <a:pt x="145306" y="203498"/>
                </a:lnTo>
                <a:lnTo>
                  <a:pt x="148034" y="204986"/>
                </a:lnTo>
                <a:lnTo>
                  <a:pt x="152400" y="204986"/>
                </a:lnTo>
                <a:lnTo>
                  <a:pt x="148034" y="206970"/>
                </a:lnTo>
                <a:lnTo>
                  <a:pt x="143669" y="209947"/>
                </a:lnTo>
                <a:lnTo>
                  <a:pt x="140940" y="209451"/>
                </a:lnTo>
                <a:lnTo>
                  <a:pt x="139849" y="211435"/>
                </a:lnTo>
                <a:lnTo>
                  <a:pt x="138757" y="210939"/>
                </a:lnTo>
                <a:lnTo>
                  <a:pt x="137120" y="209947"/>
                </a:lnTo>
                <a:lnTo>
                  <a:pt x="137120" y="211435"/>
                </a:lnTo>
                <a:lnTo>
                  <a:pt x="134937" y="211435"/>
                </a:lnTo>
                <a:lnTo>
                  <a:pt x="133846" y="212427"/>
                </a:lnTo>
                <a:lnTo>
                  <a:pt x="133846" y="212923"/>
                </a:lnTo>
                <a:lnTo>
                  <a:pt x="137120" y="213420"/>
                </a:lnTo>
                <a:lnTo>
                  <a:pt x="138211" y="214412"/>
                </a:lnTo>
                <a:lnTo>
                  <a:pt x="138757" y="214412"/>
                </a:lnTo>
                <a:lnTo>
                  <a:pt x="139849" y="213420"/>
                </a:lnTo>
                <a:lnTo>
                  <a:pt x="142031" y="212923"/>
                </a:lnTo>
                <a:lnTo>
                  <a:pt x="142031" y="213420"/>
                </a:lnTo>
                <a:lnTo>
                  <a:pt x="142577" y="214412"/>
                </a:lnTo>
                <a:lnTo>
                  <a:pt x="139849" y="214908"/>
                </a:lnTo>
                <a:lnTo>
                  <a:pt x="138211" y="215900"/>
                </a:lnTo>
                <a:lnTo>
                  <a:pt x="137120" y="214908"/>
                </a:lnTo>
                <a:lnTo>
                  <a:pt x="131117" y="213420"/>
                </a:lnTo>
                <a:lnTo>
                  <a:pt x="129480" y="211435"/>
                </a:lnTo>
                <a:lnTo>
                  <a:pt x="128389" y="212427"/>
                </a:lnTo>
                <a:lnTo>
                  <a:pt x="127843" y="212427"/>
                </a:lnTo>
                <a:lnTo>
                  <a:pt x="126752" y="210939"/>
                </a:lnTo>
                <a:lnTo>
                  <a:pt x="124569" y="209947"/>
                </a:lnTo>
                <a:lnTo>
                  <a:pt x="120749" y="206970"/>
                </a:lnTo>
                <a:lnTo>
                  <a:pt x="117475" y="204986"/>
                </a:lnTo>
                <a:lnTo>
                  <a:pt x="119112" y="204986"/>
                </a:lnTo>
                <a:lnTo>
                  <a:pt x="120203" y="204490"/>
                </a:lnTo>
                <a:lnTo>
                  <a:pt x="125660" y="204490"/>
                </a:lnTo>
                <a:lnTo>
                  <a:pt x="138757" y="206474"/>
                </a:lnTo>
                <a:lnTo>
                  <a:pt x="143669" y="203498"/>
                </a:lnTo>
                <a:lnTo>
                  <a:pt x="142031" y="204490"/>
                </a:lnTo>
                <a:lnTo>
                  <a:pt x="138757" y="204986"/>
                </a:lnTo>
                <a:lnTo>
                  <a:pt x="140394" y="203002"/>
                </a:lnTo>
                <a:lnTo>
                  <a:pt x="143669" y="201513"/>
                </a:lnTo>
                <a:lnTo>
                  <a:pt x="142031" y="201513"/>
                </a:lnTo>
                <a:close/>
                <a:moveTo>
                  <a:pt x="162089" y="198533"/>
                </a:moveTo>
                <a:lnTo>
                  <a:pt x="162089" y="199005"/>
                </a:lnTo>
                <a:lnTo>
                  <a:pt x="163732" y="200706"/>
                </a:lnTo>
                <a:lnTo>
                  <a:pt x="166469" y="200706"/>
                </a:lnTo>
                <a:lnTo>
                  <a:pt x="167564" y="201273"/>
                </a:lnTo>
                <a:lnTo>
                  <a:pt x="166469" y="202407"/>
                </a:lnTo>
                <a:lnTo>
                  <a:pt x="169753" y="202407"/>
                </a:lnTo>
                <a:lnTo>
                  <a:pt x="171943" y="200706"/>
                </a:lnTo>
                <a:lnTo>
                  <a:pt x="173038" y="201273"/>
                </a:lnTo>
                <a:lnTo>
                  <a:pt x="174680" y="201273"/>
                </a:lnTo>
                <a:lnTo>
                  <a:pt x="173585" y="202407"/>
                </a:lnTo>
                <a:lnTo>
                  <a:pt x="171943" y="201273"/>
                </a:lnTo>
                <a:lnTo>
                  <a:pt x="171396" y="202407"/>
                </a:lnTo>
                <a:lnTo>
                  <a:pt x="180154" y="202974"/>
                </a:lnTo>
                <a:lnTo>
                  <a:pt x="188913" y="202974"/>
                </a:lnTo>
                <a:lnTo>
                  <a:pt x="187818" y="204108"/>
                </a:lnTo>
                <a:lnTo>
                  <a:pt x="186176" y="204108"/>
                </a:lnTo>
                <a:lnTo>
                  <a:pt x="187271" y="204675"/>
                </a:lnTo>
                <a:lnTo>
                  <a:pt x="187818" y="204675"/>
                </a:lnTo>
                <a:lnTo>
                  <a:pt x="183439" y="206376"/>
                </a:lnTo>
                <a:lnTo>
                  <a:pt x="177964" y="205809"/>
                </a:lnTo>
                <a:lnTo>
                  <a:pt x="174680" y="202974"/>
                </a:lnTo>
                <a:lnTo>
                  <a:pt x="169206" y="204675"/>
                </a:lnTo>
                <a:lnTo>
                  <a:pt x="168111" y="204675"/>
                </a:lnTo>
                <a:lnTo>
                  <a:pt x="167564" y="204108"/>
                </a:lnTo>
                <a:lnTo>
                  <a:pt x="166469" y="204675"/>
                </a:lnTo>
                <a:lnTo>
                  <a:pt x="164827" y="205809"/>
                </a:lnTo>
                <a:lnTo>
                  <a:pt x="164827" y="204675"/>
                </a:lnTo>
                <a:lnTo>
                  <a:pt x="164827" y="204108"/>
                </a:lnTo>
                <a:lnTo>
                  <a:pt x="163732" y="202974"/>
                </a:lnTo>
                <a:lnTo>
                  <a:pt x="160995" y="201273"/>
                </a:lnTo>
                <a:lnTo>
                  <a:pt x="160447" y="202407"/>
                </a:lnTo>
                <a:lnTo>
                  <a:pt x="158805" y="201273"/>
                </a:lnTo>
                <a:lnTo>
                  <a:pt x="159352" y="200706"/>
                </a:lnTo>
                <a:lnTo>
                  <a:pt x="157163" y="200706"/>
                </a:lnTo>
                <a:lnTo>
                  <a:pt x="159352" y="199005"/>
                </a:lnTo>
                <a:close/>
                <a:moveTo>
                  <a:pt x="162089" y="198438"/>
                </a:moveTo>
                <a:lnTo>
                  <a:pt x="162637" y="198438"/>
                </a:lnTo>
                <a:lnTo>
                  <a:pt x="162089" y="198533"/>
                </a:lnTo>
                <a:close/>
                <a:moveTo>
                  <a:pt x="689428" y="196850"/>
                </a:moveTo>
                <a:lnTo>
                  <a:pt x="690789" y="196850"/>
                </a:lnTo>
                <a:lnTo>
                  <a:pt x="690789" y="198438"/>
                </a:lnTo>
                <a:lnTo>
                  <a:pt x="688975" y="198438"/>
                </a:lnTo>
                <a:close/>
                <a:moveTo>
                  <a:pt x="127722" y="196850"/>
                </a:moveTo>
                <a:lnTo>
                  <a:pt x="131763" y="200025"/>
                </a:lnTo>
                <a:lnTo>
                  <a:pt x="127722" y="200025"/>
                </a:lnTo>
                <a:lnTo>
                  <a:pt x="125413" y="199231"/>
                </a:lnTo>
                <a:close/>
                <a:moveTo>
                  <a:pt x="700088" y="190500"/>
                </a:moveTo>
                <a:lnTo>
                  <a:pt x="699029" y="191691"/>
                </a:lnTo>
                <a:lnTo>
                  <a:pt x="698500" y="192088"/>
                </a:lnTo>
                <a:lnTo>
                  <a:pt x="695325" y="191691"/>
                </a:lnTo>
                <a:lnTo>
                  <a:pt x="698500" y="191691"/>
                </a:lnTo>
                <a:close/>
                <a:moveTo>
                  <a:pt x="185737" y="188913"/>
                </a:moveTo>
                <a:lnTo>
                  <a:pt x="187325" y="189310"/>
                </a:lnTo>
                <a:lnTo>
                  <a:pt x="188913" y="190501"/>
                </a:lnTo>
                <a:lnTo>
                  <a:pt x="186267" y="190104"/>
                </a:lnTo>
                <a:lnTo>
                  <a:pt x="184150" y="190104"/>
                </a:lnTo>
                <a:lnTo>
                  <a:pt x="184150" y="189310"/>
                </a:lnTo>
                <a:close/>
                <a:moveTo>
                  <a:pt x="144462" y="188649"/>
                </a:moveTo>
                <a:lnTo>
                  <a:pt x="144607" y="188841"/>
                </a:lnTo>
                <a:lnTo>
                  <a:pt x="144462" y="188825"/>
                </a:lnTo>
                <a:close/>
                <a:moveTo>
                  <a:pt x="142875" y="188649"/>
                </a:moveTo>
                <a:lnTo>
                  <a:pt x="144462" y="188825"/>
                </a:lnTo>
                <a:lnTo>
                  <a:pt x="144462" y="189176"/>
                </a:lnTo>
                <a:lnTo>
                  <a:pt x="144462" y="190230"/>
                </a:lnTo>
                <a:lnTo>
                  <a:pt x="142875" y="190230"/>
                </a:lnTo>
                <a:close/>
                <a:moveTo>
                  <a:pt x="180269" y="184962"/>
                </a:moveTo>
                <a:lnTo>
                  <a:pt x="182033" y="184962"/>
                </a:lnTo>
                <a:lnTo>
                  <a:pt x="182562" y="185488"/>
                </a:lnTo>
                <a:lnTo>
                  <a:pt x="182562" y="186542"/>
                </a:lnTo>
                <a:lnTo>
                  <a:pt x="182033" y="187069"/>
                </a:lnTo>
                <a:lnTo>
                  <a:pt x="180975" y="185488"/>
                </a:lnTo>
                <a:close/>
                <a:moveTo>
                  <a:pt x="179232" y="184187"/>
                </a:moveTo>
                <a:lnTo>
                  <a:pt x="180269" y="184962"/>
                </a:lnTo>
                <a:lnTo>
                  <a:pt x="179387" y="184962"/>
                </a:lnTo>
                <a:close/>
                <a:moveTo>
                  <a:pt x="132969" y="183862"/>
                </a:moveTo>
                <a:lnTo>
                  <a:pt x="135128" y="184295"/>
                </a:lnTo>
                <a:lnTo>
                  <a:pt x="136748" y="183862"/>
                </a:lnTo>
                <a:lnTo>
                  <a:pt x="137827" y="185594"/>
                </a:lnTo>
                <a:lnTo>
                  <a:pt x="142145" y="185161"/>
                </a:lnTo>
                <a:lnTo>
                  <a:pt x="144844" y="186460"/>
                </a:lnTo>
                <a:lnTo>
                  <a:pt x="147543" y="185594"/>
                </a:lnTo>
                <a:lnTo>
                  <a:pt x="152401" y="185161"/>
                </a:lnTo>
                <a:lnTo>
                  <a:pt x="151861" y="186460"/>
                </a:lnTo>
                <a:lnTo>
                  <a:pt x="150242" y="186460"/>
                </a:lnTo>
                <a:lnTo>
                  <a:pt x="149162" y="185594"/>
                </a:lnTo>
                <a:lnTo>
                  <a:pt x="147003" y="186460"/>
                </a:lnTo>
                <a:lnTo>
                  <a:pt x="145924" y="186893"/>
                </a:lnTo>
                <a:lnTo>
                  <a:pt x="145924" y="187326"/>
                </a:lnTo>
                <a:lnTo>
                  <a:pt x="141606" y="186893"/>
                </a:lnTo>
                <a:lnTo>
                  <a:pt x="136208" y="185161"/>
                </a:lnTo>
                <a:lnTo>
                  <a:pt x="134589" y="185594"/>
                </a:lnTo>
                <a:lnTo>
                  <a:pt x="132969" y="186460"/>
                </a:lnTo>
                <a:lnTo>
                  <a:pt x="132430" y="186460"/>
                </a:lnTo>
                <a:lnTo>
                  <a:pt x="132430" y="185161"/>
                </a:lnTo>
                <a:lnTo>
                  <a:pt x="132969" y="184295"/>
                </a:lnTo>
                <a:close/>
                <a:moveTo>
                  <a:pt x="125953" y="182563"/>
                </a:moveTo>
                <a:lnTo>
                  <a:pt x="127572" y="184295"/>
                </a:lnTo>
                <a:lnTo>
                  <a:pt x="129731" y="184295"/>
                </a:lnTo>
                <a:lnTo>
                  <a:pt x="132430" y="185161"/>
                </a:lnTo>
                <a:lnTo>
                  <a:pt x="129191" y="185594"/>
                </a:lnTo>
                <a:lnTo>
                  <a:pt x="126492" y="185161"/>
                </a:lnTo>
                <a:lnTo>
                  <a:pt x="126492" y="183862"/>
                </a:lnTo>
                <a:lnTo>
                  <a:pt x="125413" y="183862"/>
                </a:lnTo>
                <a:close/>
                <a:moveTo>
                  <a:pt x="146447" y="180975"/>
                </a:moveTo>
                <a:lnTo>
                  <a:pt x="146447" y="181504"/>
                </a:lnTo>
                <a:lnTo>
                  <a:pt x="147638" y="182563"/>
                </a:lnTo>
                <a:lnTo>
                  <a:pt x="147241" y="182563"/>
                </a:lnTo>
                <a:lnTo>
                  <a:pt x="146447" y="182563"/>
                </a:lnTo>
                <a:lnTo>
                  <a:pt x="146050" y="181504"/>
                </a:lnTo>
                <a:close/>
                <a:moveTo>
                  <a:pt x="129646" y="180975"/>
                </a:moveTo>
                <a:lnTo>
                  <a:pt x="131763" y="182563"/>
                </a:lnTo>
                <a:lnTo>
                  <a:pt x="129646" y="182563"/>
                </a:lnTo>
                <a:lnTo>
                  <a:pt x="127000" y="182034"/>
                </a:lnTo>
                <a:close/>
                <a:moveTo>
                  <a:pt x="659266" y="179388"/>
                </a:moveTo>
                <a:lnTo>
                  <a:pt x="661988" y="180976"/>
                </a:lnTo>
                <a:lnTo>
                  <a:pt x="659946" y="180976"/>
                </a:lnTo>
                <a:lnTo>
                  <a:pt x="657225" y="180976"/>
                </a:lnTo>
                <a:close/>
                <a:moveTo>
                  <a:pt x="155179" y="177272"/>
                </a:moveTo>
                <a:lnTo>
                  <a:pt x="155576" y="177272"/>
                </a:lnTo>
                <a:lnTo>
                  <a:pt x="155576" y="177801"/>
                </a:lnTo>
                <a:close/>
                <a:moveTo>
                  <a:pt x="153988" y="176213"/>
                </a:moveTo>
                <a:lnTo>
                  <a:pt x="154385" y="176213"/>
                </a:lnTo>
                <a:lnTo>
                  <a:pt x="155179" y="176213"/>
                </a:lnTo>
                <a:lnTo>
                  <a:pt x="155576" y="176213"/>
                </a:lnTo>
                <a:lnTo>
                  <a:pt x="155179" y="177272"/>
                </a:lnTo>
                <a:close/>
                <a:moveTo>
                  <a:pt x="538956" y="169948"/>
                </a:moveTo>
                <a:lnTo>
                  <a:pt x="539221" y="170211"/>
                </a:lnTo>
                <a:lnTo>
                  <a:pt x="538691" y="170211"/>
                </a:lnTo>
                <a:close/>
                <a:moveTo>
                  <a:pt x="742723" y="169863"/>
                </a:moveTo>
                <a:lnTo>
                  <a:pt x="742723" y="170392"/>
                </a:lnTo>
                <a:lnTo>
                  <a:pt x="741816" y="171451"/>
                </a:lnTo>
                <a:lnTo>
                  <a:pt x="741363" y="170392"/>
                </a:lnTo>
                <a:close/>
                <a:moveTo>
                  <a:pt x="742723" y="169863"/>
                </a:moveTo>
                <a:lnTo>
                  <a:pt x="743177" y="170392"/>
                </a:lnTo>
                <a:lnTo>
                  <a:pt x="744538" y="170392"/>
                </a:lnTo>
                <a:lnTo>
                  <a:pt x="743177" y="171451"/>
                </a:lnTo>
                <a:close/>
                <a:moveTo>
                  <a:pt x="540808" y="169685"/>
                </a:moveTo>
                <a:lnTo>
                  <a:pt x="542396" y="170211"/>
                </a:lnTo>
                <a:lnTo>
                  <a:pt x="540808" y="170211"/>
                </a:lnTo>
                <a:close/>
                <a:moveTo>
                  <a:pt x="956192" y="168473"/>
                </a:moveTo>
                <a:lnTo>
                  <a:pt x="955358" y="169863"/>
                </a:lnTo>
                <a:lnTo>
                  <a:pt x="952500" y="169863"/>
                </a:lnTo>
                <a:lnTo>
                  <a:pt x="954405" y="168804"/>
                </a:lnTo>
                <a:close/>
                <a:moveTo>
                  <a:pt x="956311" y="168275"/>
                </a:moveTo>
                <a:lnTo>
                  <a:pt x="957263" y="168275"/>
                </a:lnTo>
                <a:lnTo>
                  <a:pt x="956192" y="168473"/>
                </a:lnTo>
                <a:close/>
                <a:moveTo>
                  <a:pt x="544512" y="167577"/>
                </a:moveTo>
                <a:lnTo>
                  <a:pt x="544513" y="167577"/>
                </a:lnTo>
                <a:lnTo>
                  <a:pt x="545571" y="168104"/>
                </a:lnTo>
                <a:close/>
                <a:moveTo>
                  <a:pt x="554038" y="165100"/>
                </a:moveTo>
                <a:lnTo>
                  <a:pt x="554038" y="166159"/>
                </a:lnTo>
                <a:lnTo>
                  <a:pt x="553641" y="166688"/>
                </a:lnTo>
                <a:lnTo>
                  <a:pt x="552450" y="166688"/>
                </a:lnTo>
                <a:close/>
                <a:moveTo>
                  <a:pt x="543983" y="164943"/>
                </a:moveTo>
                <a:lnTo>
                  <a:pt x="544512" y="164943"/>
                </a:lnTo>
                <a:lnTo>
                  <a:pt x="543983" y="165094"/>
                </a:lnTo>
                <a:close/>
                <a:moveTo>
                  <a:pt x="547158" y="162836"/>
                </a:moveTo>
                <a:lnTo>
                  <a:pt x="547687" y="162836"/>
                </a:lnTo>
                <a:lnTo>
                  <a:pt x="547687" y="163363"/>
                </a:lnTo>
                <a:lnTo>
                  <a:pt x="547158" y="163363"/>
                </a:lnTo>
                <a:close/>
                <a:moveTo>
                  <a:pt x="684741" y="157944"/>
                </a:moveTo>
                <a:lnTo>
                  <a:pt x="685800" y="158095"/>
                </a:lnTo>
                <a:lnTo>
                  <a:pt x="684741" y="158095"/>
                </a:lnTo>
                <a:close/>
                <a:moveTo>
                  <a:pt x="889578" y="155575"/>
                </a:moveTo>
                <a:lnTo>
                  <a:pt x="890011" y="158115"/>
                </a:lnTo>
                <a:lnTo>
                  <a:pt x="892176" y="160020"/>
                </a:lnTo>
                <a:lnTo>
                  <a:pt x="892176" y="161290"/>
                </a:lnTo>
                <a:lnTo>
                  <a:pt x="890011" y="161925"/>
                </a:lnTo>
                <a:lnTo>
                  <a:pt x="888712" y="161925"/>
                </a:lnTo>
                <a:lnTo>
                  <a:pt x="888712" y="160020"/>
                </a:lnTo>
                <a:lnTo>
                  <a:pt x="888279" y="160020"/>
                </a:lnTo>
                <a:lnTo>
                  <a:pt x="888712" y="158115"/>
                </a:lnTo>
                <a:lnTo>
                  <a:pt x="887413" y="158115"/>
                </a:lnTo>
                <a:lnTo>
                  <a:pt x="888279" y="156210"/>
                </a:lnTo>
                <a:close/>
                <a:moveTo>
                  <a:pt x="613833" y="150720"/>
                </a:moveTo>
                <a:lnTo>
                  <a:pt x="613833" y="151247"/>
                </a:lnTo>
                <a:lnTo>
                  <a:pt x="614891" y="151247"/>
                </a:lnTo>
                <a:close/>
                <a:moveTo>
                  <a:pt x="931862" y="149225"/>
                </a:moveTo>
                <a:lnTo>
                  <a:pt x="931068" y="150813"/>
                </a:lnTo>
                <a:lnTo>
                  <a:pt x="928687" y="150813"/>
                </a:lnTo>
                <a:lnTo>
                  <a:pt x="929481" y="149754"/>
                </a:lnTo>
                <a:close/>
                <a:moveTo>
                  <a:pt x="758825" y="147638"/>
                </a:moveTo>
                <a:lnTo>
                  <a:pt x="760412" y="148697"/>
                </a:lnTo>
                <a:lnTo>
                  <a:pt x="762000" y="148697"/>
                </a:lnTo>
                <a:lnTo>
                  <a:pt x="760941" y="149226"/>
                </a:lnTo>
                <a:lnTo>
                  <a:pt x="759354" y="149226"/>
                </a:lnTo>
                <a:lnTo>
                  <a:pt x="759354" y="148697"/>
                </a:lnTo>
                <a:close/>
                <a:moveTo>
                  <a:pt x="939602" y="146050"/>
                </a:moveTo>
                <a:lnTo>
                  <a:pt x="941388" y="147638"/>
                </a:lnTo>
                <a:lnTo>
                  <a:pt x="939602" y="147638"/>
                </a:lnTo>
                <a:lnTo>
                  <a:pt x="936625" y="147638"/>
                </a:lnTo>
                <a:close/>
                <a:moveTo>
                  <a:pt x="927327" y="146050"/>
                </a:moveTo>
                <a:lnTo>
                  <a:pt x="931863" y="147241"/>
                </a:lnTo>
                <a:lnTo>
                  <a:pt x="931296" y="147638"/>
                </a:lnTo>
                <a:lnTo>
                  <a:pt x="929595" y="147638"/>
                </a:lnTo>
                <a:lnTo>
                  <a:pt x="929595" y="147241"/>
                </a:lnTo>
                <a:lnTo>
                  <a:pt x="926193" y="147241"/>
                </a:lnTo>
                <a:lnTo>
                  <a:pt x="923925" y="147241"/>
                </a:lnTo>
                <a:close/>
                <a:moveTo>
                  <a:pt x="790575" y="130175"/>
                </a:moveTo>
                <a:lnTo>
                  <a:pt x="791482" y="131234"/>
                </a:lnTo>
                <a:lnTo>
                  <a:pt x="793750" y="130175"/>
                </a:lnTo>
                <a:lnTo>
                  <a:pt x="791482" y="131763"/>
                </a:lnTo>
                <a:close/>
                <a:moveTo>
                  <a:pt x="63500" y="114070"/>
                </a:moveTo>
                <a:lnTo>
                  <a:pt x="64558" y="114371"/>
                </a:lnTo>
                <a:lnTo>
                  <a:pt x="63500" y="114371"/>
                </a:lnTo>
                <a:close/>
                <a:moveTo>
                  <a:pt x="769408" y="109630"/>
                </a:moveTo>
                <a:lnTo>
                  <a:pt x="772054" y="109630"/>
                </a:lnTo>
                <a:lnTo>
                  <a:pt x="776287" y="110684"/>
                </a:lnTo>
                <a:lnTo>
                  <a:pt x="772583" y="111210"/>
                </a:lnTo>
                <a:close/>
                <a:moveTo>
                  <a:pt x="767821" y="109630"/>
                </a:moveTo>
                <a:lnTo>
                  <a:pt x="769408" y="109630"/>
                </a:lnTo>
                <a:lnTo>
                  <a:pt x="768879" y="110684"/>
                </a:lnTo>
                <a:close/>
                <a:moveTo>
                  <a:pt x="117475" y="107950"/>
                </a:moveTo>
                <a:lnTo>
                  <a:pt x="117872" y="107950"/>
                </a:lnTo>
                <a:lnTo>
                  <a:pt x="119063" y="109538"/>
                </a:lnTo>
                <a:lnTo>
                  <a:pt x="117872" y="108479"/>
                </a:lnTo>
                <a:close/>
                <a:moveTo>
                  <a:pt x="597111" y="87505"/>
                </a:moveTo>
                <a:lnTo>
                  <a:pt x="597429" y="87505"/>
                </a:lnTo>
                <a:lnTo>
                  <a:pt x="597429" y="87899"/>
                </a:lnTo>
                <a:close/>
                <a:moveTo>
                  <a:pt x="595841" y="85924"/>
                </a:moveTo>
                <a:lnTo>
                  <a:pt x="597111" y="87505"/>
                </a:lnTo>
                <a:lnTo>
                  <a:pt x="595841" y="87505"/>
                </a:lnTo>
                <a:lnTo>
                  <a:pt x="594783" y="88558"/>
                </a:lnTo>
                <a:lnTo>
                  <a:pt x="593196" y="88558"/>
                </a:lnTo>
                <a:close/>
                <a:moveTo>
                  <a:pt x="614607" y="79375"/>
                </a:moveTo>
                <a:lnTo>
                  <a:pt x="617538" y="79772"/>
                </a:lnTo>
                <a:lnTo>
                  <a:pt x="612653" y="79772"/>
                </a:lnTo>
                <a:close/>
                <a:moveTo>
                  <a:pt x="604838" y="79375"/>
                </a:moveTo>
                <a:lnTo>
                  <a:pt x="609234" y="79772"/>
                </a:lnTo>
                <a:lnTo>
                  <a:pt x="611676" y="79772"/>
                </a:lnTo>
                <a:lnTo>
                  <a:pt x="606792" y="80963"/>
                </a:lnTo>
                <a:lnTo>
                  <a:pt x="605815" y="80169"/>
                </a:lnTo>
                <a:close/>
                <a:moveTo>
                  <a:pt x="601265" y="79375"/>
                </a:moveTo>
                <a:lnTo>
                  <a:pt x="603250" y="79375"/>
                </a:lnTo>
                <a:lnTo>
                  <a:pt x="602059" y="80169"/>
                </a:lnTo>
                <a:lnTo>
                  <a:pt x="602456" y="80963"/>
                </a:lnTo>
                <a:lnTo>
                  <a:pt x="602059" y="80963"/>
                </a:lnTo>
                <a:lnTo>
                  <a:pt x="600075" y="80963"/>
                </a:lnTo>
                <a:close/>
                <a:moveTo>
                  <a:pt x="568008" y="74613"/>
                </a:moveTo>
                <a:lnTo>
                  <a:pt x="569913" y="76201"/>
                </a:lnTo>
                <a:lnTo>
                  <a:pt x="568008" y="76201"/>
                </a:lnTo>
                <a:lnTo>
                  <a:pt x="566738" y="76201"/>
                </a:lnTo>
                <a:close/>
                <a:moveTo>
                  <a:pt x="590233" y="73025"/>
                </a:moveTo>
                <a:lnTo>
                  <a:pt x="592138" y="74084"/>
                </a:lnTo>
                <a:lnTo>
                  <a:pt x="591661" y="74084"/>
                </a:lnTo>
                <a:lnTo>
                  <a:pt x="589280" y="74613"/>
                </a:lnTo>
                <a:lnTo>
                  <a:pt x="587375" y="74613"/>
                </a:lnTo>
                <a:close/>
                <a:moveTo>
                  <a:pt x="581758" y="69850"/>
                </a:moveTo>
                <a:lnTo>
                  <a:pt x="586704" y="72118"/>
                </a:lnTo>
                <a:lnTo>
                  <a:pt x="588902" y="72118"/>
                </a:lnTo>
                <a:lnTo>
                  <a:pt x="590551" y="72571"/>
                </a:lnTo>
                <a:lnTo>
                  <a:pt x="585055" y="73025"/>
                </a:lnTo>
                <a:lnTo>
                  <a:pt x="579560" y="72571"/>
                </a:lnTo>
                <a:lnTo>
                  <a:pt x="582308" y="72571"/>
                </a:lnTo>
                <a:lnTo>
                  <a:pt x="586704" y="72571"/>
                </a:lnTo>
                <a:lnTo>
                  <a:pt x="585605" y="72118"/>
                </a:lnTo>
                <a:lnTo>
                  <a:pt x="583407" y="70757"/>
                </a:lnTo>
                <a:lnTo>
                  <a:pt x="581758" y="71211"/>
                </a:lnTo>
                <a:lnTo>
                  <a:pt x="576263" y="71211"/>
                </a:lnTo>
                <a:close/>
                <a:moveTo>
                  <a:pt x="568854" y="69594"/>
                </a:moveTo>
                <a:lnTo>
                  <a:pt x="569912" y="70120"/>
                </a:lnTo>
                <a:lnTo>
                  <a:pt x="569912" y="70226"/>
                </a:lnTo>
                <a:close/>
                <a:moveTo>
                  <a:pt x="79772" y="63500"/>
                </a:moveTo>
                <a:lnTo>
                  <a:pt x="80963" y="63500"/>
                </a:lnTo>
                <a:lnTo>
                  <a:pt x="80566" y="64029"/>
                </a:lnTo>
                <a:lnTo>
                  <a:pt x="80963" y="65088"/>
                </a:lnTo>
                <a:lnTo>
                  <a:pt x="80566" y="65088"/>
                </a:lnTo>
                <a:lnTo>
                  <a:pt x="79375" y="64029"/>
                </a:lnTo>
                <a:close/>
                <a:moveTo>
                  <a:pt x="389127" y="60042"/>
                </a:moveTo>
                <a:lnTo>
                  <a:pt x="388408" y="60638"/>
                </a:lnTo>
                <a:lnTo>
                  <a:pt x="385233" y="60638"/>
                </a:lnTo>
                <a:close/>
                <a:moveTo>
                  <a:pt x="391583" y="58004"/>
                </a:moveTo>
                <a:lnTo>
                  <a:pt x="392112" y="59058"/>
                </a:lnTo>
                <a:lnTo>
                  <a:pt x="392112" y="59585"/>
                </a:lnTo>
                <a:lnTo>
                  <a:pt x="389127" y="60042"/>
                </a:lnTo>
                <a:close/>
                <a:moveTo>
                  <a:pt x="388620" y="57150"/>
                </a:moveTo>
                <a:lnTo>
                  <a:pt x="389890" y="57150"/>
                </a:lnTo>
                <a:lnTo>
                  <a:pt x="390525" y="57150"/>
                </a:lnTo>
                <a:lnTo>
                  <a:pt x="389890" y="58738"/>
                </a:lnTo>
                <a:lnTo>
                  <a:pt x="387350" y="58738"/>
                </a:lnTo>
                <a:lnTo>
                  <a:pt x="387985" y="57679"/>
                </a:lnTo>
                <a:close/>
                <a:moveTo>
                  <a:pt x="406400" y="56622"/>
                </a:moveTo>
                <a:lnTo>
                  <a:pt x="407987" y="57151"/>
                </a:lnTo>
                <a:lnTo>
                  <a:pt x="406929" y="57151"/>
                </a:lnTo>
                <a:close/>
                <a:moveTo>
                  <a:pt x="408516" y="55563"/>
                </a:moveTo>
                <a:lnTo>
                  <a:pt x="409575" y="55563"/>
                </a:lnTo>
                <a:lnTo>
                  <a:pt x="409575" y="57151"/>
                </a:lnTo>
                <a:lnTo>
                  <a:pt x="407987" y="57151"/>
                </a:lnTo>
                <a:close/>
                <a:moveTo>
                  <a:pt x="310621" y="54317"/>
                </a:moveTo>
                <a:lnTo>
                  <a:pt x="311679" y="54317"/>
                </a:lnTo>
                <a:lnTo>
                  <a:pt x="311891" y="54527"/>
                </a:lnTo>
                <a:close/>
                <a:moveTo>
                  <a:pt x="496888" y="53975"/>
                </a:moveTo>
                <a:lnTo>
                  <a:pt x="498793" y="53975"/>
                </a:lnTo>
                <a:lnTo>
                  <a:pt x="501651" y="55563"/>
                </a:lnTo>
                <a:lnTo>
                  <a:pt x="499746" y="55563"/>
                </a:lnTo>
                <a:close/>
                <a:moveTo>
                  <a:pt x="477838" y="53975"/>
                </a:moveTo>
                <a:lnTo>
                  <a:pt x="479198" y="53975"/>
                </a:lnTo>
                <a:lnTo>
                  <a:pt x="481013" y="55034"/>
                </a:lnTo>
                <a:lnTo>
                  <a:pt x="479198" y="55563"/>
                </a:lnTo>
                <a:close/>
                <a:moveTo>
                  <a:pt x="375138" y="53975"/>
                </a:moveTo>
                <a:lnTo>
                  <a:pt x="379413" y="54372"/>
                </a:lnTo>
                <a:lnTo>
                  <a:pt x="375749" y="54372"/>
                </a:lnTo>
                <a:lnTo>
                  <a:pt x="371475" y="55563"/>
                </a:lnTo>
                <a:close/>
                <a:moveTo>
                  <a:pt x="439420" y="50800"/>
                </a:moveTo>
                <a:lnTo>
                  <a:pt x="439738" y="50800"/>
                </a:lnTo>
                <a:lnTo>
                  <a:pt x="439103" y="51859"/>
                </a:lnTo>
                <a:lnTo>
                  <a:pt x="438150" y="52388"/>
                </a:lnTo>
                <a:lnTo>
                  <a:pt x="438467" y="51859"/>
                </a:lnTo>
                <a:close/>
                <a:moveTo>
                  <a:pt x="374650" y="50800"/>
                </a:moveTo>
                <a:lnTo>
                  <a:pt x="376238" y="51197"/>
                </a:lnTo>
                <a:lnTo>
                  <a:pt x="375708" y="52388"/>
                </a:lnTo>
                <a:lnTo>
                  <a:pt x="375708" y="51991"/>
                </a:lnTo>
                <a:lnTo>
                  <a:pt x="374650" y="51991"/>
                </a:lnTo>
                <a:close/>
                <a:moveTo>
                  <a:pt x="412907" y="47666"/>
                </a:moveTo>
                <a:lnTo>
                  <a:pt x="425450" y="48101"/>
                </a:lnTo>
                <a:lnTo>
                  <a:pt x="439738" y="48101"/>
                </a:lnTo>
                <a:lnTo>
                  <a:pt x="436990" y="49054"/>
                </a:lnTo>
                <a:lnTo>
                  <a:pt x="435342" y="49054"/>
                </a:lnTo>
                <a:lnTo>
                  <a:pt x="436441" y="49530"/>
                </a:lnTo>
                <a:lnTo>
                  <a:pt x="438089" y="49530"/>
                </a:lnTo>
                <a:lnTo>
                  <a:pt x="438089" y="50483"/>
                </a:lnTo>
                <a:lnTo>
                  <a:pt x="435342" y="50959"/>
                </a:lnTo>
                <a:lnTo>
                  <a:pt x="432594" y="50483"/>
                </a:lnTo>
                <a:lnTo>
                  <a:pt x="433693" y="51912"/>
                </a:lnTo>
                <a:lnTo>
                  <a:pt x="436441" y="51912"/>
                </a:lnTo>
                <a:lnTo>
                  <a:pt x="431495" y="52388"/>
                </a:lnTo>
                <a:lnTo>
                  <a:pt x="431067" y="52265"/>
                </a:lnTo>
                <a:lnTo>
                  <a:pt x="431006" y="52388"/>
                </a:lnTo>
                <a:lnTo>
                  <a:pt x="430098" y="51985"/>
                </a:lnTo>
                <a:lnTo>
                  <a:pt x="426549" y="50959"/>
                </a:lnTo>
                <a:lnTo>
                  <a:pt x="426549" y="51912"/>
                </a:lnTo>
                <a:lnTo>
                  <a:pt x="425450" y="51912"/>
                </a:lnTo>
                <a:lnTo>
                  <a:pt x="425450" y="50959"/>
                </a:lnTo>
                <a:lnTo>
                  <a:pt x="424351" y="50483"/>
                </a:lnTo>
                <a:lnTo>
                  <a:pt x="423802" y="51912"/>
                </a:lnTo>
                <a:lnTo>
                  <a:pt x="420505" y="50483"/>
                </a:lnTo>
                <a:lnTo>
                  <a:pt x="416658" y="50483"/>
                </a:lnTo>
                <a:lnTo>
                  <a:pt x="419955" y="49054"/>
                </a:lnTo>
                <a:lnTo>
                  <a:pt x="423802" y="49530"/>
                </a:lnTo>
                <a:lnTo>
                  <a:pt x="420505" y="48101"/>
                </a:lnTo>
                <a:lnTo>
                  <a:pt x="415559" y="48101"/>
                </a:lnTo>
                <a:lnTo>
                  <a:pt x="415009" y="49054"/>
                </a:lnTo>
                <a:lnTo>
                  <a:pt x="415009" y="50483"/>
                </a:lnTo>
                <a:lnTo>
                  <a:pt x="412811" y="49530"/>
                </a:lnTo>
                <a:lnTo>
                  <a:pt x="411163" y="50483"/>
                </a:lnTo>
                <a:lnTo>
                  <a:pt x="411163" y="49054"/>
                </a:lnTo>
                <a:lnTo>
                  <a:pt x="413361" y="49054"/>
                </a:lnTo>
                <a:lnTo>
                  <a:pt x="413361" y="48101"/>
                </a:lnTo>
                <a:lnTo>
                  <a:pt x="413910" y="48101"/>
                </a:lnTo>
                <a:close/>
                <a:moveTo>
                  <a:pt x="411712" y="47625"/>
                </a:moveTo>
                <a:lnTo>
                  <a:pt x="412811" y="47625"/>
                </a:lnTo>
                <a:lnTo>
                  <a:pt x="412907" y="47666"/>
                </a:lnTo>
                <a:close/>
                <a:moveTo>
                  <a:pt x="354013" y="44450"/>
                </a:moveTo>
                <a:lnTo>
                  <a:pt x="355918" y="44450"/>
                </a:lnTo>
                <a:lnTo>
                  <a:pt x="357188" y="44450"/>
                </a:lnTo>
                <a:lnTo>
                  <a:pt x="356553" y="46038"/>
                </a:lnTo>
                <a:close/>
                <a:moveTo>
                  <a:pt x="45244" y="42863"/>
                </a:moveTo>
                <a:lnTo>
                  <a:pt x="46673" y="42863"/>
                </a:lnTo>
                <a:lnTo>
                  <a:pt x="46197" y="44595"/>
                </a:lnTo>
                <a:lnTo>
                  <a:pt x="47626" y="46327"/>
                </a:lnTo>
                <a:lnTo>
                  <a:pt x="46197" y="47481"/>
                </a:lnTo>
                <a:lnTo>
                  <a:pt x="46197" y="49213"/>
                </a:lnTo>
                <a:lnTo>
                  <a:pt x="44768" y="48636"/>
                </a:lnTo>
                <a:lnTo>
                  <a:pt x="42863" y="46904"/>
                </a:lnTo>
                <a:lnTo>
                  <a:pt x="45244" y="47481"/>
                </a:lnTo>
                <a:lnTo>
                  <a:pt x="45244" y="43440"/>
                </a:lnTo>
                <a:lnTo>
                  <a:pt x="44768" y="44595"/>
                </a:lnTo>
                <a:lnTo>
                  <a:pt x="43815" y="44595"/>
                </a:lnTo>
                <a:close/>
                <a:moveTo>
                  <a:pt x="130226" y="39176"/>
                </a:moveTo>
                <a:lnTo>
                  <a:pt x="131762" y="40093"/>
                </a:lnTo>
                <a:lnTo>
                  <a:pt x="132088" y="39688"/>
                </a:lnTo>
                <a:lnTo>
                  <a:pt x="131762" y="39688"/>
                </a:lnTo>
                <a:close/>
                <a:moveTo>
                  <a:pt x="6263" y="38100"/>
                </a:moveTo>
                <a:lnTo>
                  <a:pt x="12004" y="39726"/>
                </a:lnTo>
                <a:lnTo>
                  <a:pt x="14613" y="40810"/>
                </a:lnTo>
                <a:lnTo>
                  <a:pt x="14613" y="41352"/>
                </a:lnTo>
                <a:lnTo>
                  <a:pt x="14092" y="41894"/>
                </a:lnTo>
                <a:lnTo>
                  <a:pt x="17745" y="45147"/>
                </a:lnTo>
                <a:lnTo>
                  <a:pt x="20876" y="48941"/>
                </a:lnTo>
                <a:lnTo>
                  <a:pt x="21398" y="48399"/>
                </a:lnTo>
                <a:lnTo>
                  <a:pt x="22964" y="48399"/>
                </a:lnTo>
                <a:lnTo>
                  <a:pt x="22964" y="50026"/>
                </a:lnTo>
                <a:lnTo>
                  <a:pt x="22964" y="50568"/>
                </a:lnTo>
                <a:lnTo>
                  <a:pt x="25052" y="48941"/>
                </a:lnTo>
                <a:lnTo>
                  <a:pt x="25052" y="51652"/>
                </a:lnTo>
                <a:lnTo>
                  <a:pt x="26618" y="51652"/>
                </a:lnTo>
                <a:lnTo>
                  <a:pt x="26618" y="50568"/>
                </a:lnTo>
                <a:lnTo>
                  <a:pt x="27661" y="51652"/>
                </a:lnTo>
                <a:lnTo>
                  <a:pt x="28183" y="53278"/>
                </a:lnTo>
                <a:lnTo>
                  <a:pt x="29227" y="52194"/>
                </a:lnTo>
                <a:lnTo>
                  <a:pt x="29749" y="52194"/>
                </a:lnTo>
                <a:lnTo>
                  <a:pt x="31837" y="53820"/>
                </a:lnTo>
                <a:lnTo>
                  <a:pt x="32881" y="55446"/>
                </a:lnTo>
                <a:lnTo>
                  <a:pt x="36012" y="55446"/>
                </a:lnTo>
                <a:lnTo>
                  <a:pt x="38100" y="59241"/>
                </a:lnTo>
                <a:lnTo>
                  <a:pt x="34446" y="60325"/>
                </a:lnTo>
                <a:lnTo>
                  <a:pt x="27661" y="57615"/>
                </a:lnTo>
                <a:lnTo>
                  <a:pt x="22964" y="57073"/>
                </a:lnTo>
                <a:lnTo>
                  <a:pt x="22442" y="53820"/>
                </a:lnTo>
                <a:lnTo>
                  <a:pt x="19311" y="54362"/>
                </a:lnTo>
                <a:lnTo>
                  <a:pt x="18789" y="53820"/>
                </a:lnTo>
                <a:lnTo>
                  <a:pt x="18789" y="52194"/>
                </a:lnTo>
                <a:lnTo>
                  <a:pt x="16179" y="52194"/>
                </a:lnTo>
                <a:lnTo>
                  <a:pt x="14613" y="51652"/>
                </a:lnTo>
                <a:lnTo>
                  <a:pt x="10438" y="55446"/>
                </a:lnTo>
                <a:lnTo>
                  <a:pt x="2609" y="58699"/>
                </a:lnTo>
                <a:lnTo>
                  <a:pt x="2087" y="57073"/>
                </a:lnTo>
                <a:lnTo>
                  <a:pt x="522" y="57073"/>
                </a:lnTo>
                <a:lnTo>
                  <a:pt x="2609" y="55446"/>
                </a:lnTo>
                <a:lnTo>
                  <a:pt x="5219" y="52194"/>
                </a:lnTo>
                <a:lnTo>
                  <a:pt x="4175" y="51652"/>
                </a:lnTo>
                <a:lnTo>
                  <a:pt x="4175" y="50026"/>
                </a:lnTo>
                <a:lnTo>
                  <a:pt x="5741" y="50026"/>
                </a:lnTo>
                <a:lnTo>
                  <a:pt x="5219" y="48399"/>
                </a:lnTo>
                <a:lnTo>
                  <a:pt x="3653" y="50026"/>
                </a:lnTo>
                <a:lnTo>
                  <a:pt x="522" y="50026"/>
                </a:lnTo>
                <a:lnTo>
                  <a:pt x="0" y="48941"/>
                </a:lnTo>
                <a:lnTo>
                  <a:pt x="0" y="47315"/>
                </a:lnTo>
                <a:lnTo>
                  <a:pt x="2087" y="48399"/>
                </a:lnTo>
                <a:lnTo>
                  <a:pt x="3653" y="46231"/>
                </a:lnTo>
                <a:lnTo>
                  <a:pt x="8872" y="45147"/>
                </a:lnTo>
                <a:lnTo>
                  <a:pt x="13048" y="42979"/>
                </a:lnTo>
                <a:lnTo>
                  <a:pt x="12004" y="40810"/>
                </a:lnTo>
                <a:lnTo>
                  <a:pt x="7829" y="41352"/>
                </a:lnTo>
                <a:lnTo>
                  <a:pt x="6263" y="41894"/>
                </a:lnTo>
                <a:lnTo>
                  <a:pt x="5741" y="41352"/>
                </a:lnTo>
                <a:lnTo>
                  <a:pt x="5219" y="40810"/>
                </a:lnTo>
                <a:close/>
                <a:moveTo>
                  <a:pt x="139171" y="29031"/>
                </a:moveTo>
                <a:lnTo>
                  <a:pt x="140229" y="30611"/>
                </a:lnTo>
                <a:lnTo>
                  <a:pt x="137583" y="30084"/>
                </a:lnTo>
                <a:close/>
                <a:moveTo>
                  <a:pt x="294746" y="28925"/>
                </a:moveTo>
                <a:lnTo>
                  <a:pt x="295275" y="29031"/>
                </a:lnTo>
                <a:lnTo>
                  <a:pt x="294746" y="29031"/>
                </a:lnTo>
                <a:close/>
                <a:moveTo>
                  <a:pt x="303741" y="25343"/>
                </a:moveTo>
                <a:lnTo>
                  <a:pt x="304800" y="25343"/>
                </a:lnTo>
                <a:lnTo>
                  <a:pt x="303106" y="25765"/>
                </a:lnTo>
                <a:close/>
                <a:moveTo>
                  <a:pt x="85725" y="14288"/>
                </a:moveTo>
                <a:lnTo>
                  <a:pt x="86360" y="14288"/>
                </a:lnTo>
                <a:lnTo>
                  <a:pt x="87313" y="15876"/>
                </a:lnTo>
                <a:lnTo>
                  <a:pt x="86360" y="15479"/>
                </a:lnTo>
                <a:close/>
                <a:moveTo>
                  <a:pt x="173566" y="12700"/>
                </a:moveTo>
                <a:lnTo>
                  <a:pt x="174096" y="14280"/>
                </a:lnTo>
                <a:lnTo>
                  <a:pt x="173566" y="15861"/>
                </a:lnTo>
                <a:lnTo>
                  <a:pt x="182033" y="19548"/>
                </a:lnTo>
                <a:lnTo>
                  <a:pt x="191558" y="20075"/>
                </a:lnTo>
                <a:lnTo>
                  <a:pt x="191029" y="18495"/>
                </a:lnTo>
                <a:lnTo>
                  <a:pt x="190500" y="17968"/>
                </a:lnTo>
                <a:lnTo>
                  <a:pt x="190500" y="15861"/>
                </a:lnTo>
                <a:lnTo>
                  <a:pt x="190500" y="13227"/>
                </a:lnTo>
                <a:lnTo>
                  <a:pt x="191029" y="14280"/>
                </a:lnTo>
                <a:lnTo>
                  <a:pt x="193146" y="14807"/>
                </a:lnTo>
                <a:lnTo>
                  <a:pt x="192616" y="15861"/>
                </a:lnTo>
                <a:lnTo>
                  <a:pt x="193146" y="16388"/>
                </a:lnTo>
                <a:lnTo>
                  <a:pt x="193146" y="16914"/>
                </a:lnTo>
                <a:lnTo>
                  <a:pt x="192616" y="16914"/>
                </a:lnTo>
                <a:lnTo>
                  <a:pt x="193146" y="17968"/>
                </a:lnTo>
                <a:lnTo>
                  <a:pt x="194733" y="17968"/>
                </a:lnTo>
                <a:lnTo>
                  <a:pt x="194733" y="16914"/>
                </a:lnTo>
                <a:lnTo>
                  <a:pt x="195791" y="16388"/>
                </a:lnTo>
                <a:lnTo>
                  <a:pt x="196321" y="16914"/>
                </a:lnTo>
                <a:lnTo>
                  <a:pt x="196321" y="18495"/>
                </a:lnTo>
                <a:lnTo>
                  <a:pt x="197908" y="18495"/>
                </a:lnTo>
                <a:lnTo>
                  <a:pt x="197908" y="19548"/>
                </a:lnTo>
                <a:lnTo>
                  <a:pt x="198437" y="18495"/>
                </a:lnTo>
                <a:lnTo>
                  <a:pt x="197908" y="17968"/>
                </a:lnTo>
                <a:lnTo>
                  <a:pt x="200025" y="18495"/>
                </a:lnTo>
                <a:lnTo>
                  <a:pt x="203729" y="16914"/>
                </a:lnTo>
                <a:lnTo>
                  <a:pt x="204787" y="18495"/>
                </a:lnTo>
                <a:lnTo>
                  <a:pt x="210608" y="20075"/>
                </a:lnTo>
                <a:lnTo>
                  <a:pt x="216429" y="21655"/>
                </a:lnTo>
                <a:lnTo>
                  <a:pt x="216429" y="21129"/>
                </a:lnTo>
                <a:lnTo>
                  <a:pt x="219075" y="21655"/>
                </a:lnTo>
                <a:lnTo>
                  <a:pt x="221721" y="24816"/>
                </a:lnTo>
                <a:lnTo>
                  <a:pt x="224366" y="24816"/>
                </a:lnTo>
                <a:lnTo>
                  <a:pt x="227012" y="23763"/>
                </a:lnTo>
                <a:lnTo>
                  <a:pt x="227012" y="23236"/>
                </a:lnTo>
                <a:lnTo>
                  <a:pt x="227541" y="24816"/>
                </a:lnTo>
                <a:lnTo>
                  <a:pt x="231246" y="24816"/>
                </a:lnTo>
                <a:lnTo>
                  <a:pt x="235479" y="23763"/>
                </a:lnTo>
                <a:lnTo>
                  <a:pt x="235479" y="25343"/>
                </a:lnTo>
                <a:lnTo>
                  <a:pt x="236008" y="26923"/>
                </a:lnTo>
                <a:lnTo>
                  <a:pt x="236537" y="26397"/>
                </a:lnTo>
                <a:lnTo>
                  <a:pt x="237596" y="26397"/>
                </a:lnTo>
                <a:lnTo>
                  <a:pt x="236537" y="25343"/>
                </a:lnTo>
                <a:lnTo>
                  <a:pt x="241300" y="25343"/>
                </a:lnTo>
                <a:lnTo>
                  <a:pt x="246062" y="23763"/>
                </a:lnTo>
                <a:lnTo>
                  <a:pt x="246591" y="23763"/>
                </a:lnTo>
                <a:lnTo>
                  <a:pt x="246591" y="25343"/>
                </a:lnTo>
                <a:lnTo>
                  <a:pt x="248179" y="24816"/>
                </a:lnTo>
                <a:lnTo>
                  <a:pt x="250296" y="23763"/>
                </a:lnTo>
                <a:lnTo>
                  <a:pt x="248708" y="24816"/>
                </a:lnTo>
                <a:lnTo>
                  <a:pt x="248179" y="26397"/>
                </a:lnTo>
                <a:lnTo>
                  <a:pt x="249766" y="26923"/>
                </a:lnTo>
                <a:lnTo>
                  <a:pt x="251883" y="27977"/>
                </a:lnTo>
                <a:lnTo>
                  <a:pt x="251883" y="26923"/>
                </a:lnTo>
                <a:lnTo>
                  <a:pt x="252941" y="26923"/>
                </a:lnTo>
                <a:lnTo>
                  <a:pt x="252941" y="25343"/>
                </a:lnTo>
                <a:lnTo>
                  <a:pt x="251883" y="23763"/>
                </a:lnTo>
                <a:lnTo>
                  <a:pt x="253471" y="25343"/>
                </a:lnTo>
                <a:lnTo>
                  <a:pt x="253471" y="26923"/>
                </a:lnTo>
                <a:lnTo>
                  <a:pt x="254529" y="26923"/>
                </a:lnTo>
                <a:lnTo>
                  <a:pt x="254529" y="27977"/>
                </a:lnTo>
                <a:lnTo>
                  <a:pt x="255587" y="26923"/>
                </a:lnTo>
                <a:lnTo>
                  <a:pt x="257175" y="26397"/>
                </a:lnTo>
                <a:lnTo>
                  <a:pt x="256646" y="25343"/>
                </a:lnTo>
                <a:lnTo>
                  <a:pt x="255587" y="26397"/>
                </a:lnTo>
                <a:lnTo>
                  <a:pt x="257175" y="24816"/>
                </a:lnTo>
                <a:lnTo>
                  <a:pt x="260350" y="24816"/>
                </a:lnTo>
                <a:lnTo>
                  <a:pt x="259821" y="25343"/>
                </a:lnTo>
                <a:lnTo>
                  <a:pt x="258233" y="26397"/>
                </a:lnTo>
                <a:lnTo>
                  <a:pt x="258762" y="26923"/>
                </a:lnTo>
                <a:lnTo>
                  <a:pt x="260350" y="26923"/>
                </a:lnTo>
                <a:lnTo>
                  <a:pt x="260350" y="27977"/>
                </a:lnTo>
                <a:lnTo>
                  <a:pt x="263525" y="27977"/>
                </a:lnTo>
                <a:lnTo>
                  <a:pt x="265641" y="26923"/>
                </a:lnTo>
                <a:lnTo>
                  <a:pt x="267229" y="28504"/>
                </a:lnTo>
                <a:lnTo>
                  <a:pt x="267758" y="27977"/>
                </a:lnTo>
                <a:lnTo>
                  <a:pt x="269346" y="28504"/>
                </a:lnTo>
                <a:lnTo>
                  <a:pt x="270404" y="27977"/>
                </a:lnTo>
                <a:lnTo>
                  <a:pt x="269346" y="26923"/>
                </a:lnTo>
                <a:lnTo>
                  <a:pt x="267758" y="26923"/>
                </a:lnTo>
                <a:lnTo>
                  <a:pt x="269346" y="26397"/>
                </a:lnTo>
                <a:lnTo>
                  <a:pt x="270933" y="26923"/>
                </a:lnTo>
                <a:lnTo>
                  <a:pt x="271991" y="26923"/>
                </a:lnTo>
                <a:lnTo>
                  <a:pt x="274108" y="26397"/>
                </a:lnTo>
                <a:lnTo>
                  <a:pt x="273579" y="26397"/>
                </a:lnTo>
                <a:lnTo>
                  <a:pt x="281516" y="25343"/>
                </a:lnTo>
                <a:lnTo>
                  <a:pt x="289983" y="26397"/>
                </a:lnTo>
                <a:lnTo>
                  <a:pt x="291571" y="25343"/>
                </a:lnTo>
                <a:lnTo>
                  <a:pt x="292629" y="25343"/>
                </a:lnTo>
                <a:lnTo>
                  <a:pt x="293158" y="25343"/>
                </a:lnTo>
                <a:lnTo>
                  <a:pt x="293158" y="26923"/>
                </a:lnTo>
                <a:lnTo>
                  <a:pt x="293687" y="26923"/>
                </a:lnTo>
                <a:lnTo>
                  <a:pt x="294746" y="26923"/>
                </a:lnTo>
                <a:lnTo>
                  <a:pt x="295275" y="26397"/>
                </a:lnTo>
                <a:lnTo>
                  <a:pt x="295275" y="25343"/>
                </a:lnTo>
                <a:lnTo>
                  <a:pt x="296333" y="25343"/>
                </a:lnTo>
                <a:lnTo>
                  <a:pt x="296333" y="26923"/>
                </a:lnTo>
                <a:lnTo>
                  <a:pt x="296862" y="27977"/>
                </a:lnTo>
                <a:lnTo>
                  <a:pt x="299508" y="27977"/>
                </a:lnTo>
                <a:lnTo>
                  <a:pt x="298450" y="26923"/>
                </a:lnTo>
                <a:lnTo>
                  <a:pt x="297921" y="26397"/>
                </a:lnTo>
                <a:lnTo>
                  <a:pt x="300566" y="26397"/>
                </a:lnTo>
                <a:lnTo>
                  <a:pt x="303106" y="25765"/>
                </a:lnTo>
                <a:lnTo>
                  <a:pt x="302154" y="26397"/>
                </a:lnTo>
                <a:lnTo>
                  <a:pt x="304800" y="28504"/>
                </a:lnTo>
                <a:lnTo>
                  <a:pt x="306916" y="30084"/>
                </a:lnTo>
                <a:lnTo>
                  <a:pt x="304800" y="29031"/>
                </a:lnTo>
                <a:lnTo>
                  <a:pt x="302154" y="27977"/>
                </a:lnTo>
                <a:lnTo>
                  <a:pt x="300037" y="29031"/>
                </a:lnTo>
                <a:lnTo>
                  <a:pt x="295275" y="27977"/>
                </a:lnTo>
                <a:lnTo>
                  <a:pt x="294746" y="27977"/>
                </a:lnTo>
                <a:lnTo>
                  <a:pt x="294746" y="28504"/>
                </a:lnTo>
                <a:lnTo>
                  <a:pt x="294746" y="28925"/>
                </a:lnTo>
                <a:lnTo>
                  <a:pt x="292629" y="28504"/>
                </a:lnTo>
                <a:lnTo>
                  <a:pt x="289454" y="29031"/>
                </a:lnTo>
                <a:lnTo>
                  <a:pt x="291041" y="29031"/>
                </a:lnTo>
                <a:lnTo>
                  <a:pt x="291571" y="30611"/>
                </a:lnTo>
                <a:lnTo>
                  <a:pt x="293158" y="30084"/>
                </a:lnTo>
                <a:lnTo>
                  <a:pt x="293687" y="30611"/>
                </a:lnTo>
                <a:lnTo>
                  <a:pt x="285750" y="31665"/>
                </a:lnTo>
                <a:lnTo>
                  <a:pt x="278871" y="31665"/>
                </a:lnTo>
                <a:lnTo>
                  <a:pt x="281516" y="32191"/>
                </a:lnTo>
                <a:lnTo>
                  <a:pt x="284162" y="33772"/>
                </a:lnTo>
                <a:lnTo>
                  <a:pt x="283104" y="33772"/>
                </a:lnTo>
                <a:lnTo>
                  <a:pt x="282575" y="34825"/>
                </a:lnTo>
                <a:lnTo>
                  <a:pt x="284162" y="35352"/>
                </a:lnTo>
                <a:lnTo>
                  <a:pt x="286279" y="35879"/>
                </a:lnTo>
                <a:lnTo>
                  <a:pt x="286279" y="35352"/>
                </a:lnTo>
                <a:lnTo>
                  <a:pt x="285750" y="34825"/>
                </a:lnTo>
                <a:lnTo>
                  <a:pt x="286808" y="35352"/>
                </a:lnTo>
                <a:lnTo>
                  <a:pt x="286808" y="33772"/>
                </a:lnTo>
                <a:lnTo>
                  <a:pt x="292629" y="35879"/>
                </a:lnTo>
                <a:lnTo>
                  <a:pt x="298450" y="35352"/>
                </a:lnTo>
                <a:lnTo>
                  <a:pt x="298450" y="35879"/>
                </a:lnTo>
                <a:lnTo>
                  <a:pt x="297921" y="37459"/>
                </a:lnTo>
                <a:lnTo>
                  <a:pt x="298793" y="37242"/>
                </a:lnTo>
                <a:lnTo>
                  <a:pt x="299085" y="36513"/>
                </a:lnTo>
                <a:lnTo>
                  <a:pt x="301301" y="36513"/>
                </a:lnTo>
                <a:lnTo>
                  <a:pt x="303212" y="35879"/>
                </a:lnTo>
                <a:lnTo>
                  <a:pt x="303741" y="36932"/>
                </a:lnTo>
                <a:lnTo>
                  <a:pt x="304800" y="36932"/>
                </a:lnTo>
                <a:lnTo>
                  <a:pt x="304800" y="35879"/>
                </a:lnTo>
                <a:lnTo>
                  <a:pt x="305858" y="37459"/>
                </a:lnTo>
                <a:lnTo>
                  <a:pt x="305858" y="38513"/>
                </a:lnTo>
                <a:lnTo>
                  <a:pt x="308504" y="37459"/>
                </a:lnTo>
                <a:lnTo>
                  <a:pt x="310621" y="36932"/>
                </a:lnTo>
                <a:lnTo>
                  <a:pt x="310091" y="37459"/>
                </a:lnTo>
                <a:lnTo>
                  <a:pt x="310091" y="38513"/>
                </a:lnTo>
                <a:lnTo>
                  <a:pt x="313796" y="36932"/>
                </a:lnTo>
                <a:lnTo>
                  <a:pt x="317500" y="36932"/>
                </a:lnTo>
                <a:lnTo>
                  <a:pt x="317500" y="37459"/>
                </a:lnTo>
                <a:lnTo>
                  <a:pt x="326496" y="38513"/>
                </a:lnTo>
                <a:lnTo>
                  <a:pt x="334962" y="38513"/>
                </a:lnTo>
                <a:lnTo>
                  <a:pt x="334433" y="39040"/>
                </a:lnTo>
                <a:lnTo>
                  <a:pt x="332846" y="39040"/>
                </a:lnTo>
                <a:lnTo>
                  <a:pt x="336021" y="40620"/>
                </a:lnTo>
                <a:lnTo>
                  <a:pt x="340254" y="40620"/>
                </a:lnTo>
                <a:lnTo>
                  <a:pt x="341312" y="41674"/>
                </a:lnTo>
                <a:lnTo>
                  <a:pt x="341841" y="41674"/>
                </a:lnTo>
                <a:lnTo>
                  <a:pt x="342900" y="40620"/>
                </a:lnTo>
                <a:lnTo>
                  <a:pt x="345016" y="40620"/>
                </a:lnTo>
                <a:lnTo>
                  <a:pt x="347133" y="42200"/>
                </a:lnTo>
                <a:lnTo>
                  <a:pt x="345016" y="41674"/>
                </a:lnTo>
                <a:lnTo>
                  <a:pt x="343429" y="42200"/>
                </a:lnTo>
                <a:lnTo>
                  <a:pt x="345546" y="43781"/>
                </a:lnTo>
                <a:lnTo>
                  <a:pt x="347133" y="45888"/>
                </a:lnTo>
                <a:lnTo>
                  <a:pt x="345016" y="44308"/>
                </a:lnTo>
                <a:lnTo>
                  <a:pt x="342900" y="44308"/>
                </a:lnTo>
                <a:lnTo>
                  <a:pt x="342900" y="43781"/>
                </a:lnTo>
                <a:lnTo>
                  <a:pt x="344487" y="43781"/>
                </a:lnTo>
                <a:lnTo>
                  <a:pt x="343429" y="42727"/>
                </a:lnTo>
                <a:lnTo>
                  <a:pt x="339725" y="44308"/>
                </a:lnTo>
                <a:lnTo>
                  <a:pt x="330729" y="41674"/>
                </a:lnTo>
                <a:lnTo>
                  <a:pt x="326496" y="44308"/>
                </a:lnTo>
                <a:lnTo>
                  <a:pt x="322262" y="42727"/>
                </a:lnTo>
                <a:lnTo>
                  <a:pt x="315912" y="42727"/>
                </a:lnTo>
                <a:lnTo>
                  <a:pt x="316971" y="42200"/>
                </a:lnTo>
                <a:lnTo>
                  <a:pt x="317500" y="41674"/>
                </a:lnTo>
                <a:lnTo>
                  <a:pt x="315912" y="42200"/>
                </a:lnTo>
                <a:lnTo>
                  <a:pt x="315383" y="42727"/>
                </a:lnTo>
                <a:lnTo>
                  <a:pt x="314325" y="42727"/>
                </a:lnTo>
                <a:lnTo>
                  <a:pt x="312208" y="42727"/>
                </a:lnTo>
                <a:lnTo>
                  <a:pt x="310621" y="41674"/>
                </a:lnTo>
                <a:lnTo>
                  <a:pt x="308504" y="40620"/>
                </a:lnTo>
                <a:lnTo>
                  <a:pt x="307446" y="41674"/>
                </a:lnTo>
                <a:lnTo>
                  <a:pt x="307446" y="42200"/>
                </a:lnTo>
                <a:lnTo>
                  <a:pt x="309033" y="42727"/>
                </a:lnTo>
                <a:lnTo>
                  <a:pt x="303212" y="42200"/>
                </a:lnTo>
                <a:lnTo>
                  <a:pt x="297921" y="40093"/>
                </a:lnTo>
                <a:lnTo>
                  <a:pt x="296333" y="40620"/>
                </a:lnTo>
                <a:lnTo>
                  <a:pt x="295275" y="41674"/>
                </a:lnTo>
                <a:lnTo>
                  <a:pt x="293687" y="40093"/>
                </a:lnTo>
                <a:lnTo>
                  <a:pt x="291571" y="40620"/>
                </a:lnTo>
                <a:lnTo>
                  <a:pt x="289454" y="42200"/>
                </a:lnTo>
                <a:lnTo>
                  <a:pt x="289454" y="41674"/>
                </a:lnTo>
                <a:lnTo>
                  <a:pt x="288396" y="40620"/>
                </a:lnTo>
                <a:lnTo>
                  <a:pt x="289454" y="40620"/>
                </a:lnTo>
                <a:lnTo>
                  <a:pt x="291041" y="40620"/>
                </a:lnTo>
                <a:lnTo>
                  <a:pt x="288396" y="39040"/>
                </a:lnTo>
                <a:lnTo>
                  <a:pt x="284691" y="40093"/>
                </a:lnTo>
                <a:lnTo>
                  <a:pt x="285750" y="40620"/>
                </a:lnTo>
                <a:lnTo>
                  <a:pt x="286808" y="41674"/>
                </a:lnTo>
                <a:lnTo>
                  <a:pt x="286279" y="42200"/>
                </a:lnTo>
                <a:lnTo>
                  <a:pt x="286279" y="43781"/>
                </a:lnTo>
                <a:lnTo>
                  <a:pt x="284162" y="43781"/>
                </a:lnTo>
                <a:lnTo>
                  <a:pt x="282575" y="44308"/>
                </a:lnTo>
                <a:lnTo>
                  <a:pt x="283104" y="45361"/>
                </a:lnTo>
                <a:lnTo>
                  <a:pt x="284162" y="45361"/>
                </a:lnTo>
                <a:lnTo>
                  <a:pt x="282575" y="45888"/>
                </a:lnTo>
                <a:lnTo>
                  <a:pt x="279400" y="45888"/>
                </a:lnTo>
                <a:lnTo>
                  <a:pt x="280458" y="46942"/>
                </a:lnTo>
                <a:lnTo>
                  <a:pt x="282575" y="45888"/>
                </a:lnTo>
                <a:lnTo>
                  <a:pt x="282575" y="46942"/>
                </a:lnTo>
                <a:lnTo>
                  <a:pt x="281516" y="47468"/>
                </a:lnTo>
                <a:lnTo>
                  <a:pt x="286808" y="49576"/>
                </a:lnTo>
                <a:lnTo>
                  <a:pt x="292629" y="51156"/>
                </a:lnTo>
                <a:lnTo>
                  <a:pt x="293687" y="50629"/>
                </a:lnTo>
                <a:lnTo>
                  <a:pt x="296862" y="52736"/>
                </a:lnTo>
                <a:lnTo>
                  <a:pt x="294746" y="52736"/>
                </a:lnTo>
                <a:lnTo>
                  <a:pt x="294746" y="54668"/>
                </a:lnTo>
                <a:lnTo>
                  <a:pt x="294393" y="54726"/>
                </a:lnTo>
                <a:lnTo>
                  <a:pt x="293158" y="54317"/>
                </a:lnTo>
                <a:lnTo>
                  <a:pt x="293158" y="54843"/>
                </a:lnTo>
                <a:lnTo>
                  <a:pt x="293687" y="54843"/>
                </a:lnTo>
                <a:lnTo>
                  <a:pt x="294393" y="54726"/>
                </a:lnTo>
                <a:lnTo>
                  <a:pt x="294746" y="54843"/>
                </a:lnTo>
                <a:lnTo>
                  <a:pt x="294746" y="54668"/>
                </a:lnTo>
                <a:lnTo>
                  <a:pt x="296862" y="54317"/>
                </a:lnTo>
                <a:lnTo>
                  <a:pt x="297921" y="54317"/>
                </a:lnTo>
                <a:lnTo>
                  <a:pt x="298450" y="53790"/>
                </a:lnTo>
                <a:lnTo>
                  <a:pt x="298450" y="52736"/>
                </a:lnTo>
                <a:lnTo>
                  <a:pt x="300037" y="53790"/>
                </a:lnTo>
                <a:lnTo>
                  <a:pt x="300566" y="54843"/>
                </a:lnTo>
                <a:lnTo>
                  <a:pt x="303741" y="54317"/>
                </a:lnTo>
                <a:lnTo>
                  <a:pt x="307446" y="54843"/>
                </a:lnTo>
                <a:lnTo>
                  <a:pt x="307446" y="54317"/>
                </a:lnTo>
                <a:lnTo>
                  <a:pt x="307446" y="53790"/>
                </a:lnTo>
                <a:lnTo>
                  <a:pt x="309033" y="54317"/>
                </a:lnTo>
                <a:lnTo>
                  <a:pt x="310091" y="55897"/>
                </a:lnTo>
                <a:lnTo>
                  <a:pt x="310621" y="54843"/>
                </a:lnTo>
                <a:lnTo>
                  <a:pt x="312208" y="54843"/>
                </a:lnTo>
                <a:lnTo>
                  <a:pt x="311891" y="54527"/>
                </a:lnTo>
                <a:lnTo>
                  <a:pt x="313796" y="54843"/>
                </a:lnTo>
                <a:lnTo>
                  <a:pt x="315912" y="54317"/>
                </a:lnTo>
                <a:lnTo>
                  <a:pt x="320675" y="55897"/>
                </a:lnTo>
                <a:lnTo>
                  <a:pt x="326496" y="54843"/>
                </a:lnTo>
                <a:lnTo>
                  <a:pt x="325966" y="55897"/>
                </a:lnTo>
                <a:lnTo>
                  <a:pt x="325966" y="56424"/>
                </a:lnTo>
                <a:lnTo>
                  <a:pt x="329671" y="55897"/>
                </a:lnTo>
                <a:lnTo>
                  <a:pt x="331258" y="58004"/>
                </a:lnTo>
                <a:lnTo>
                  <a:pt x="333375" y="57477"/>
                </a:lnTo>
                <a:lnTo>
                  <a:pt x="336021" y="56424"/>
                </a:lnTo>
                <a:lnTo>
                  <a:pt x="334962" y="56424"/>
                </a:lnTo>
                <a:lnTo>
                  <a:pt x="334433" y="54843"/>
                </a:lnTo>
                <a:lnTo>
                  <a:pt x="336021" y="55897"/>
                </a:lnTo>
                <a:lnTo>
                  <a:pt x="337608" y="54843"/>
                </a:lnTo>
                <a:lnTo>
                  <a:pt x="338137" y="55897"/>
                </a:lnTo>
                <a:lnTo>
                  <a:pt x="338137" y="57477"/>
                </a:lnTo>
                <a:lnTo>
                  <a:pt x="339725" y="57477"/>
                </a:lnTo>
                <a:lnTo>
                  <a:pt x="341841" y="56424"/>
                </a:lnTo>
                <a:lnTo>
                  <a:pt x="340254" y="55897"/>
                </a:lnTo>
                <a:lnTo>
                  <a:pt x="340254" y="54843"/>
                </a:lnTo>
                <a:lnTo>
                  <a:pt x="335461" y="53976"/>
                </a:lnTo>
                <a:lnTo>
                  <a:pt x="333904" y="53976"/>
                </a:lnTo>
                <a:lnTo>
                  <a:pt x="333904" y="53848"/>
                </a:lnTo>
                <a:lnTo>
                  <a:pt x="329671" y="54317"/>
                </a:lnTo>
                <a:lnTo>
                  <a:pt x="327554" y="52736"/>
                </a:lnTo>
                <a:lnTo>
                  <a:pt x="325966" y="54317"/>
                </a:lnTo>
                <a:lnTo>
                  <a:pt x="324379" y="52210"/>
                </a:lnTo>
                <a:lnTo>
                  <a:pt x="321204" y="52736"/>
                </a:lnTo>
                <a:lnTo>
                  <a:pt x="322262" y="49576"/>
                </a:lnTo>
                <a:lnTo>
                  <a:pt x="322262" y="45888"/>
                </a:lnTo>
                <a:lnTo>
                  <a:pt x="323850" y="45361"/>
                </a:lnTo>
                <a:lnTo>
                  <a:pt x="324379" y="44308"/>
                </a:lnTo>
                <a:lnTo>
                  <a:pt x="326496" y="45888"/>
                </a:lnTo>
                <a:lnTo>
                  <a:pt x="329671" y="45361"/>
                </a:lnTo>
                <a:lnTo>
                  <a:pt x="331258" y="47468"/>
                </a:lnTo>
                <a:lnTo>
                  <a:pt x="332846" y="45888"/>
                </a:lnTo>
                <a:lnTo>
                  <a:pt x="334433" y="47468"/>
                </a:lnTo>
                <a:lnTo>
                  <a:pt x="336021" y="49049"/>
                </a:lnTo>
                <a:lnTo>
                  <a:pt x="336550" y="47995"/>
                </a:lnTo>
                <a:lnTo>
                  <a:pt x="337608" y="47468"/>
                </a:lnTo>
                <a:lnTo>
                  <a:pt x="338666" y="49049"/>
                </a:lnTo>
                <a:lnTo>
                  <a:pt x="341312" y="49049"/>
                </a:lnTo>
                <a:lnTo>
                  <a:pt x="341312" y="47995"/>
                </a:lnTo>
                <a:lnTo>
                  <a:pt x="340254" y="47995"/>
                </a:lnTo>
                <a:lnTo>
                  <a:pt x="345546" y="47468"/>
                </a:lnTo>
                <a:lnTo>
                  <a:pt x="350308" y="49049"/>
                </a:lnTo>
                <a:lnTo>
                  <a:pt x="350308" y="47995"/>
                </a:lnTo>
                <a:lnTo>
                  <a:pt x="356658" y="50629"/>
                </a:lnTo>
                <a:lnTo>
                  <a:pt x="364066" y="50629"/>
                </a:lnTo>
                <a:lnTo>
                  <a:pt x="363537" y="51156"/>
                </a:lnTo>
                <a:lnTo>
                  <a:pt x="363537" y="52210"/>
                </a:lnTo>
                <a:lnTo>
                  <a:pt x="365654" y="51156"/>
                </a:lnTo>
                <a:lnTo>
                  <a:pt x="367771" y="52736"/>
                </a:lnTo>
                <a:lnTo>
                  <a:pt x="364066" y="53790"/>
                </a:lnTo>
                <a:lnTo>
                  <a:pt x="359304" y="53790"/>
                </a:lnTo>
                <a:lnTo>
                  <a:pt x="361950" y="54843"/>
                </a:lnTo>
                <a:lnTo>
                  <a:pt x="364596" y="56424"/>
                </a:lnTo>
                <a:lnTo>
                  <a:pt x="364596" y="54317"/>
                </a:lnTo>
                <a:lnTo>
                  <a:pt x="367241" y="56424"/>
                </a:lnTo>
                <a:lnTo>
                  <a:pt x="369358" y="55897"/>
                </a:lnTo>
                <a:lnTo>
                  <a:pt x="371475" y="54843"/>
                </a:lnTo>
                <a:lnTo>
                  <a:pt x="371475" y="55563"/>
                </a:lnTo>
                <a:lnTo>
                  <a:pt x="371475" y="56424"/>
                </a:lnTo>
                <a:lnTo>
                  <a:pt x="367771" y="56424"/>
                </a:lnTo>
                <a:lnTo>
                  <a:pt x="364596" y="59058"/>
                </a:lnTo>
                <a:lnTo>
                  <a:pt x="364066" y="58004"/>
                </a:lnTo>
                <a:lnTo>
                  <a:pt x="364596" y="57477"/>
                </a:lnTo>
                <a:lnTo>
                  <a:pt x="363537" y="58004"/>
                </a:lnTo>
                <a:lnTo>
                  <a:pt x="362479" y="59585"/>
                </a:lnTo>
                <a:lnTo>
                  <a:pt x="366183" y="59585"/>
                </a:lnTo>
                <a:lnTo>
                  <a:pt x="368829" y="59058"/>
                </a:lnTo>
                <a:lnTo>
                  <a:pt x="376237" y="60638"/>
                </a:lnTo>
                <a:lnTo>
                  <a:pt x="381529" y="59058"/>
                </a:lnTo>
                <a:lnTo>
                  <a:pt x="381529" y="59585"/>
                </a:lnTo>
                <a:lnTo>
                  <a:pt x="382587" y="60638"/>
                </a:lnTo>
                <a:lnTo>
                  <a:pt x="385233" y="60638"/>
                </a:lnTo>
                <a:lnTo>
                  <a:pt x="381000" y="61692"/>
                </a:lnTo>
                <a:lnTo>
                  <a:pt x="381529" y="62745"/>
                </a:lnTo>
                <a:lnTo>
                  <a:pt x="382587" y="63272"/>
                </a:lnTo>
                <a:lnTo>
                  <a:pt x="390525" y="63272"/>
                </a:lnTo>
                <a:lnTo>
                  <a:pt x="398462" y="63272"/>
                </a:lnTo>
                <a:lnTo>
                  <a:pt x="397404" y="64326"/>
                </a:lnTo>
                <a:lnTo>
                  <a:pt x="396875" y="64326"/>
                </a:lnTo>
                <a:lnTo>
                  <a:pt x="405871" y="64853"/>
                </a:lnTo>
                <a:lnTo>
                  <a:pt x="412750" y="63272"/>
                </a:lnTo>
                <a:lnTo>
                  <a:pt x="412221" y="64326"/>
                </a:lnTo>
                <a:lnTo>
                  <a:pt x="411162" y="64853"/>
                </a:lnTo>
                <a:lnTo>
                  <a:pt x="414866" y="65906"/>
                </a:lnTo>
                <a:lnTo>
                  <a:pt x="419100" y="65906"/>
                </a:lnTo>
                <a:lnTo>
                  <a:pt x="419629" y="65906"/>
                </a:lnTo>
                <a:lnTo>
                  <a:pt x="420401" y="66675"/>
                </a:lnTo>
                <a:lnTo>
                  <a:pt x="421831" y="66675"/>
                </a:lnTo>
                <a:lnTo>
                  <a:pt x="422804" y="66433"/>
                </a:lnTo>
                <a:lnTo>
                  <a:pt x="424391" y="66433"/>
                </a:lnTo>
                <a:lnTo>
                  <a:pt x="424391" y="66960"/>
                </a:lnTo>
                <a:lnTo>
                  <a:pt x="424921" y="66960"/>
                </a:lnTo>
                <a:lnTo>
                  <a:pt x="424921" y="69594"/>
                </a:lnTo>
                <a:lnTo>
                  <a:pt x="434975" y="68013"/>
                </a:lnTo>
                <a:lnTo>
                  <a:pt x="438150" y="66960"/>
                </a:lnTo>
                <a:lnTo>
                  <a:pt x="438679" y="68013"/>
                </a:lnTo>
                <a:lnTo>
                  <a:pt x="446616" y="68013"/>
                </a:lnTo>
                <a:lnTo>
                  <a:pt x="455612" y="68540"/>
                </a:lnTo>
                <a:lnTo>
                  <a:pt x="458787" y="70120"/>
                </a:lnTo>
                <a:lnTo>
                  <a:pt x="462491" y="68540"/>
                </a:lnTo>
                <a:lnTo>
                  <a:pt x="462491" y="69067"/>
                </a:lnTo>
                <a:lnTo>
                  <a:pt x="461433" y="70120"/>
                </a:lnTo>
                <a:lnTo>
                  <a:pt x="462491" y="69594"/>
                </a:lnTo>
                <a:lnTo>
                  <a:pt x="462491" y="69067"/>
                </a:lnTo>
                <a:lnTo>
                  <a:pt x="463021" y="68540"/>
                </a:lnTo>
                <a:lnTo>
                  <a:pt x="464608" y="68013"/>
                </a:lnTo>
                <a:lnTo>
                  <a:pt x="464608" y="68540"/>
                </a:lnTo>
                <a:lnTo>
                  <a:pt x="464079" y="69594"/>
                </a:lnTo>
                <a:lnTo>
                  <a:pt x="467783" y="70120"/>
                </a:lnTo>
                <a:lnTo>
                  <a:pt x="468840" y="70120"/>
                </a:lnTo>
                <a:lnTo>
                  <a:pt x="468948" y="69850"/>
                </a:lnTo>
                <a:lnTo>
                  <a:pt x="469191" y="70120"/>
                </a:lnTo>
                <a:lnTo>
                  <a:pt x="469900" y="70120"/>
                </a:lnTo>
                <a:lnTo>
                  <a:pt x="471487" y="69594"/>
                </a:lnTo>
                <a:lnTo>
                  <a:pt x="472016" y="69594"/>
                </a:lnTo>
                <a:lnTo>
                  <a:pt x="472016" y="68540"/>
                </a:lnTo>
                <a:lnTo>
                  <a:pt x="471487" y="68013"/>
                </a:lnTo>
                <a:lnTo>
                  <a:pt x="472016" y="68013"/>
                </a:lnTo>
                <a:lnTo>
                  <a:pt x="473604" y="68013"/>
                </a:lnTo>
                <a:lnTo>
                  <a:pt x="473075" y="68540"/>
                </a:lnTo>
                <a:lnTo>
                  <a:pt x="473075" y="69594"/>
                </a:lnTo>
                <a:lnTo>
                  <a:pt x="473604" y="70120"/>
                </a:lnTo>
                <a:lnTo>
                  <a:pt x="474662" y="69594"/>
                </a:lnTo>
                <a:lnTo>
                  <a:pt x="476250" y="68540"/>
                </a:lnTo>
                <a:lnTo>
                  <a:pt x="476250" y="70120"/>
                </a:lnTo>
                <a:lnTo>
                  <a:pt x="482071" y="70120"/>
                </a:lnTo>
                <a:lnTo>
                  <a:pt x="488950" y="69594"/>
                </a:lnTo>
                <a:lnTo>
                  <a:pt x="489337" y="69850"/>
                </a:lnTo>
                <a:lnTo>
                  <a:pt x="491191" y="69850"/>
                </a:lnTo>
                <a:lnTo>
                  <a:pt x="490070" y="68792"/>
                </a:lnTo>
                <a:lnTo>
                  <a:pt x="493432" y="68792"/>
                </a:lnTo>
                <a:lnTo>
                  <a:pt x="496794" y="68263"/>
                </a:lnTo>
                <a:lnTo>
                  <a:pt x="497354" y="68792"/>
                </a:lnTo>
                <a:lnTo>
                  <a:pt x="498475" y="68792"/>
                </a:lnTo>
                <a:lnTo>
                  <a:pt x="494553" y="69850"/>
                </a:lnTo>
                <a:lnTo>
                  <a:pt x="490124" y="70373"/>
                </a:lnTo>
                <a:lnTo>
                  <a:pt x="491729" y="71438"/>
                </a:lnTo>
                <a:lnTo>
                  <a:pt x="492125" y="71701"/>
                </a:lnTo>
                <a:lnTo>
                  <a:pt x="496887" y="71701"/>
                </a:lnTo>
                <a:lnTo>
                  <a:pt x="497416" y="72754"/>
                </a:lnTo>
                <a:lnTo>
                  <a:pt x="499533" y="73808"/>
                </a:lnTo>
                <a:lnTo>
                  <a:pt x="500591" y="73281"/>
                </a:lnTo>
                <a:lnTo>
                  <a:pt x="500591" y="72754"/>
                </a:lnTo>
                <a:lnTo>
                  <a:pt x="499533" y="71701"/>
                </a:lnTo>
                <a:lnTo>
                  <a:pt x="502179" y="72754"/>
                </a:lnTo>
                <a:lnTo>
                  <a:pt x="502708" y="73808"/>
                </a:lnTo>
                <a:lnTo>
                  <a:pt x="502179" y="73281"/>
                </a:lnTo>
                <a:lnTo>
                  <a:pt x="500591" y="73808"/>
                </a:lnTo>
                <a:lnTo>
                  <a:pt x="502179" y="74862"/>
                </a:lnTo>
                <a:lnTo>
                  <a:pt x="504296" y="73808"/>
                </a:lnTo>
                <a:lnTo>
                  <a:pt x="504296" y="73281"/>
                </a:lnTo>
                <a:lnTo>
                  <a:pt x="507471" y="73281"/>
                </a:lnTo>
                <a:lnTo>
                  <a:pt x="511704" y="74862"/>
                </a:lnTo>
                <a:lnTo>
                  <a:pt x="511704" y="73281"/>
                </a:lnTo>
                <a:lnTo>
                  <a:pt x="512762" y="71701"/>
                </a:lnTo>
                <a:lnTo>
                  <a:pt x="508000" y="72754"/>
                </a:lnTo>
                <a:lnTo>
                  <a:pt x="504296" y="70120"/>
                </a:lnTo>
                <a:lnTo>
                  <a:pt x="506412" y="70120"/>
                </a:lnTo>
                <a:lnTo>
                  <a:pt x="507471" y="68540"/>
                </a:lnTo>
                <a:lnTo>
                  <a:pt x="510116" y="68540"/>
                </a:lnTo>
                <a:lnTo>
                  <a:pt x="511704" y="69594"/>
                </a:lnTo>
                <a:lnTo>
                  <a:pt x="512762" y="69594"/>
                </a:lnTo>
                <a:lnTo>
                  <a:pt x="514350" y="68540"/>
                </a:lnTo>
                <a:lnTo>
                  <a:pt x="520171" y="68540"/>
                </a:lnTo>
                <a:lnTo>
                  <a:pt x="524933" y="70120"/>
                </a:lnTo>
                <a:lnTo>
                  <a:pt x="523875" y="70120"/>
                </a:lnTo>
                <a:lnTo>
                  <a:pt x="523346" y="70120"/>
                </a:lnTo>
                <a:lnTo>
                  <a:pt x="523875" y="71174"/>
                </a:lnTo>
                <a:lnTo>
                  <a:pt x="526521" y="70120"/>
                </a:lnTo>
                <a:lnTo>
                  <a:pt x="525462" y="69594"/>
                </a:lnTo>
                <a:lnTo>
                  <a:pt x="530754" y="68540"/>
                </a:lnTo>
                <a:lnTo>
                  <a:pt x="536046" y="70120"/>
                </a:lnTo>
                <a:lnTo>
                  <a:pt x="540808" y="70120"/>
                </a:lnTo>
                <a:lnTo>
                  <a:pt x="544512" y="68540"/>
                </a:lnTo>
                <a:lnTo>
                  <a:pt x="545571" y="70120"/>
                </a:lnTo>
                <a:lnTo>
                  <a:pt x="547158" y="71701"/>
                </a:lnTo>
                <a:lnTo>
                  <a:pt x="547687" y="70120"/>
                </a:lnTo>
                <a:lnTo>
                  <a:pt x="548746" y="71701"/>
                </a:lnTo>
                <a:lnTo>
                  <a:pt x="559329" y="71701"/>
                </a:lnTo>
                <a:lnTo>
                  <a:pt x="568325" y="70120"/>
                </a:lnTo>
                <a:lnTo>
                  <a:pt x="568854" y="71174"/>
                </a:lnTo>
                <a:lnTo>
                  <a:pt x="569912" y="71174"/>
                </a:lnTo>
                <a:lnTo>
                  <a:pt x="569912" y="70226"/>
                </a:lnTo>
                <a:lnTo>
                  <a:pt x="571500" y="71174"/>
                </a:lnTo>
                <a:lnTo>
                  <a:pt x="572029" y="71174"/>
                </a:lnTo>
                <a:lnTo>
                  <a:pt x="571500" y="71701"/>
                </a:lnTo>
                <a:lnTo>
                  <a:pt x="572029" y="72754"/>
                </a:lnTo>
                <a:lnTo>
                  <a:pt x="570441" y="71701"/>
                </a:lnTo>
                <a:lnTo>
                  <a:pt x="568854" y="71701"/>
                </a:lnTo>
                <a:lnTo>
                  <a:pt x="570441" y="72754"/>
                </a:lnTo>
                <a:lnTo>
                  <a:pt x="569912" y="72754"/>
                </a:lnTo>
                <a:lnTo>
                  <a:pt x="568325" y="72754"/>
                </a:lnTo>
                <a:lnTo>
                  <a:pt x="570441" y="73281"/>
                </a:lnTo>
                <a:lnTo>
                  <a:pt x="573302" y="73756"/>
                </a:lnTo>
                <a:lnTo>
                  <a:pt x="573485" y="73025"/>
                </a:lnTo>
                <a:lnTo>
                  <a:pt x="574279" y="73025"/>
                </a:lnTo>
                <a:lnTo>
                  <a:pt x="573485" y="72496"/>
                </a:lnTo>
                <a:lnTo>
                  <a:pt x="573088" y="72496"/>
                </a:lnTo>
                <a:lnTo>
                  <a:pt x="573485" y="71438"/>
                </a:lnTo>
                <a:lnTo>
                  <a:pt x="574279" y="71438"/>
                </a:lnTo>
                <a:lnTo>
                  <a:pt x="574279" y="72496"/>
                </a:lnTo>
                <a:lnTo>
                  <a:pt x="574676" y="73025"/>
                </a:lnTo>
                <a:lnTo>
                  <a:pt x="574279" y="73555"/>
                </a:lnTo>
                <a:lnTo>
                  <a:pt x="573088" y="74613"/>
                </a:lnTo>
                <a:lnTo>
                  <a:pt x="573295" y="73783"/>
                </a:lnTo>
                <a:lnTo>
                  <a:pt x="559858" y="72754"/>
                </a:lnTo>
                <a:lnTo>
                  <a:pt x="546100" y="73281"/>
                </a:lnTo>
                <a:lnTo>
                  <a:pt x="545571" y="72754"/>
                </a:lnTo>
                <a:lnTo>
                  <a:pt x="543983" y="71701"/>
                </a:lnTo>
                <a:lnTo>
                  <a:pt x="542925" y="72754"/>
                </a:lnTo>
                <a:lnTo>
                  <a:pt x="542396" y="72754"/>
                </a:lnTo>
                <a:lnTo>
                  <a:pt x="540808" y="72754"/>
                </a:lnTo>
                <a:lnTo>
                  <a:pt x="540279" y="71701"/>
                </a:lnTo>
                <a:lnTo>
                  <a:pt x="537633" y="72754"/>
                </a:lnTo>
                <a:lnTo>
                  <a:pt x="537104" y="73808"/>
                </a:lnTo>
                <a:lnTo>
                  <a:pt x="536046" y="73281"/>
                </a:lnTo>
                <a:lnTo>
                  <a:pt x="535516" y="72754"/>
                </a:lnTo>
                <a:lnTo>
                  <a:pt x="532341" y="73281"/>
                </a:lnTo>
                <a:lnTo>
                  <a:pt x="528637" y="73808"/>
                </a:lnTo>
                <a:lnTo>
                  <a:pt x="525462" y="73281"/>
                </a:lnTo>
                <a:lnTo>
                  <a:pt x="521758" y="73281"/>
                </a:lnTo>
                <a:lnTo>
                  <a:pt x="524933" y="75388"/>
                </a:lnTo>
                <a:lnTo>
                  <a:pt x="528108" y="74862"/>
                </a:lnTo>
                <a:lnTo>
                  <a:pt x="531812" y="76442"/>
                </a:lnTo>
                <a:lnTo>
                  <a:pt x="534987" y="75388"/>
                </a:lnTo>
                <a:lnTo>
                  <a:pt x="534987" y="76969"/>
                </a:lnTo>
                <a:lnTo>
                  <a:pt x="533929" y="76969"/>
                </a:lnTo>
                <a:lnTo>
                  <a:pt x="533929" y="78022"/>
                </a:lnTo>
                <a:lnTo>
                  <a:pt x="533929" y="78549"/>
                </a:lnTo>
                <a:lnTo>
                  <a:pt x="537104" y="78549"/>
                </a:lnTo>
                <a:lnTo>
                  <a:pt x="538691" y="78022"/>
                </a:lnTo>
                <a:lnTo>
                  <a:pt x="543983" y="78022"/>
                </a:lnTo>
                <a:lnTo>
                  <a:pt x="549275" y="80656"/>
                </a:lnTo>
                <a:lnTo>
                  <a:pt x="550862" y="80130"/>
                </a:lnTo>
                <a:lnTo>
                  <a:pt x="554037" y="81710"/>
                </a:lnTo>
                <a:lnTo>
                  <a:pt x="557741" y="81710"/>
                </a:lnTo>
                <a:lnTo>
                  <a:pt x="556683" y="80656"/>
                </a:lnTo>
                <a:lnTo>
                  <a:pt x="554566" y="80656"/>
                </a:lnTo>
                <a:lnTo>
                  <a:pt x="556683" y="79603"/>
                </a:lnTo>
                <a:lnTo>
                  <a:pt x="559858" y="80130"/>
                </a:lnTo>
                <a:lnTo>
                  <a:pt x="559329" y="80656"/>
                </a:lnTo>
                <a:lnTo>
                  <a:pt x="558271" y="80656"/>
                </a:lnTo>
                <a:lnTo>
                  <a:pt x="561975" y="82237"/>
                </a:lnTo>
                <a:lnTo>
                  <a:pt x="566208" y="82237"/>
                </a:lnTo>
                <a:lnTo>
                  <a:pt x="566208" y="81710"/>
                </a:lnTo>
                <a:lnTo>
                  <a:pt x="565150" y="80656"/>
                </a:lnTo>
                <a:lnTo>
                  <a:pt x="566737" y="81710"/>
                </a:lnTo>
                <a:lnTo>
                  <a:pt x="567796" y="80656"/>
                </a:lnTo>
                <a:lnTo>
                  <a:pt x="569912" y="82237"/>
                </a:lnTo>
                <a:lnTo>
                  <a:pt x="572029" y="80656"/>
                </a:lnTo>
                <a:lnTo>
                  <a:pt x="573087" y="82237"/>
                </a:lnTo>
                <a:lnTo>
                  <a:pt x="572029" y="82237"/>
                </a:lnTo>
                <a:lnTo>
                  <a:pt x="567796" y="83290"/>
                </a:lnTo>
                <a:lnTo>
                  <a:pt x="569912" y="84871"/>
                </a:lnTo>
                <a:lnTo>
                  <a:pt x="572029" y="83817"/>
                </a:lnTo>
                <a:lnTo>
                  <a:pt x="573087" y="84871"/>
                </a:lnTo>
                <a:lnTo>
                  <a:pt x="578379" y="84871"/>
                </a:lnTo>
                <a:lnTo>
                  <a:pt x="579966" y="86978"/>
                </a:lnTo>
                <a:lnTo>
                  <a:pt x="585787" y="87505"/>
                </a:lnTo>
                <a:lnTo>
                  <a:pt x="592666" y="87505"/>
                </a:lnTo>
                <a:lnTo>
                  <a:pt x="592666" y="89085"/>
                </a:lnTo>
                <a:lnTo>
                  <a:pt x="597429" y="89085"/>
                </a:lnTo>
                <a:lnTo>
                  <a:pt x="597429" y="87899"/>
                </a:lnTo>
                <a:lnTo>
                  <a:pt x="597958" y="88558"/>
                </a:lnTo>
                <a:lnTo>
                  <a:pt x="605896" y="88558"/>
                </a:lnTo>
                <a:lnTo>
                  <a:pt x="611187" y="91719"/>
                </a:lnTo>
                <a:lnTo>
                  <a:pt x="611716" y="90665"/>
                </a:lnTo>
                <a:lnTo>
                  <a:pt x="610129" y="90139"/>
                </a:lnTo>
                <a:lnTo>
                  <a:pt x="615421" y="90139"/>
                </a:lnTo>
                <a:lnTo>
                  <a:pt x="623358" y="90665"/>
                </a:lnTo>
                <a:lnTo>
                  <a:pt x="628650" y="90665"/>
                </a:lnTo>
                <a:lnTo>
                  <a:pt x="634471" y="92246"/>
                </a:lnTo>
                <a:lnTo>
                  <a:pt x="633941" y="92246"/>
                </a:lnTo>
                <a:lnTo>
                  <a:pt x="649287" y="92773"/>
                </a:lnTo>
                <a:lnTo>
                  <a:pt x="663575" y="92773"/>
                </a:lnTo>
                <a:lnTo>
                  <a:pt x="663046" y="93826"/>
                </a:lnTo>
                <a:lnTo>
                  <a:pt x="663046" y="94353"/>
                </a:lnTo>
                <a:lnTo>
                  <a:pt x="665162" y="95407"/>
                </a:lnTo>
                <a:lnTo>
                  <a:pt x="665691" y="93826"/>
                </a:lnTo>
                <a:lnTo>
                  <a:pt x="674158" y="94353"/>
                </a:lnTo>
                <a:lnTo>
                  <a:pt x="685800" y="95407"/>
                </a:lnTo>
                <a:lnTo>
                  <a:pt x="685800" y="95933"/>
                </a:lnTo>
                <a:lnTo>
                  <a:pt x="687387" y="95407"/>
                </a:lnTo>
                <a:lnTo>
                  <a:pt x="687387" y="95933"/>
                </a:lnTo>
                <a:lnTo>
                  <a:pt x="691621" y="95407"/>
                </a:lnTo>
                <a:lnTo>
                  <a:pt x="696912" y="95407"/>
                </a:lnTo>
                <a:lnTo>
                  <a:pt x="697971" y="95933"/>
                </a:lnTo>
                <a:lnTo>
                  <a:pt x="696912" y="96987"/>
                </a:lnTo>
                <a:lnTo>
                  <a:pt x="699558" y="97514"/>
                </a:lnTo>
                <a:lnTo>
                  <a:pt x="700087" y="96987"/>
                </a:lnTo>
                <a:lnTo>
                  <a:pt x="699558" y="95933"/>
                </a:lnTo>
                <a:lnTo>
                  <a:pt x="703791" y="97514"/>
                </a:lnTo>
                <a:lnTo>
                  <a:pt x="708025" y="97514"/>
                </a:lnTo>
                <a:lnTo>
                  <a:pt x="708025" y="98567"/>
                </a:lnTo>
                <a:lnTo>
                  <a:pt x="708554" y="99094"/>
                </a:lnTo>
                <a:lnTo>
                  <a:pt x="710671" y="99094"/>
                </a:lnTo>
                <a:lnTo>
                  <a:pt x="713846" y="99094"/>
                </a:lnTo>
                <a:lnTo>
                  <a:pt x="713316" y="100675"/>
                </a:lnTo>
                <a:lnTo>
                  <a:pt x="711729" y="100675"/>
                </a:lnTo>
                <a:lnTo>
                  <a:pt x="718608" y="102782"/>
                </a:lnTo>
                <a:lnTo>
                  <a:pt x="726016" y="102782"/>
                </a:lnTo>
                <a:lnTo>
                  <a:pt x="725487" y="103835"/>
                </a:lnTo>
                <a:lnTo>
                  <a:pt x="722841" y="104362"/>
                </a:lnTo>
                <a:lnTo>
                  <a:pt x="729191" y="104362"/>
                </a:lnTo>
                <a:lnTo>
                  <a:pt x="734483" y="104889"/>
                </a:lnTo>
                <a:lnTo>
                  <a:pt x="735012" y="104362"/>
                </a:lnTo>
                <a:lnTo>
                  <a:pt x="736071" y="103835"/>
                </a:lnTo>
                <a:lnTo>
                  <a:pt x="739775" y="105942"/>
                </a:lnTo>
                <a:lnTo>
                  <a:pt x="744537" y="104889"/>
                </a:lnTo>
                <a:lnTo>
                  <a:pt x="746125" y="107523"/>
                </a:lnTo>
                <a:lnTo>
                  <a:pt x="752475" y="108050"/>
                </a:lnTo>
                <a:lnTo>
                  <a:pt x="755650" y="109630"/>
                </a:lnTo>
                <a:lnTo>
                  <a:pt x="760412" y="109103"/>
                </a:lnTo>
                <a:lnTo>
                  <a:pt x="764116" y="111210"/>
                </a:lnTo>
                <a:lnTo>
                  <a:pt x="765704" y="110684"/>
                </a:lnTo>
                <a:lnTo>
                  <a:pt x="765704" y="109630"/>
                </a:lnTo>
                <a:lnTo>
                  <a:pt x="766233" y="109630"/>
                </a:lnTo>
                <a:lnTo>
                  <a:pt x="766233" y="111210"/>
                </a:lnTo>
                <a:lnTo>
                  <a:pt x="767291" y="110684"/>
                </a:lnTo>
                <a:lnTo>
                  <a:pt x="768879" y="110684"/>
                </a:lnTo>
                <a:lnTo>
                  <a:pt x="770466" y="112791"/>
                </a:lnTo>
                <a:lnTo>
                  <a:pt x="772583" y="111737"/>
                </a:lnTo>
                <a:lnTo>
                  <a:pt x="774171" y="112791"/>
                </a:lnTo>
                <a:lnTo>
                  <a:pt x="775758" y="113318"/>
                </a:lnTo>
                <a:lnTo>
                  <a:pt x="777346" y="112791"/>
                </a:lnTo>
                <a:lnTo>
                  <a:pt x="777875" y="111737"/>
                </a:lnTo>
                <a:lnTo>
                  <a:pt x="779462" y="114371"/>
                </a:lnTo>
                <a:lnTo>
                  <a:pt x="784754" y="114371"/>
                </a:lnTo>
                <a:lnTo>
                  <a:pt x="786341" y="115952"/>
                </a:lnTo>
                <a:lnTo>
                  <a:pt x="791104" y="115952"/>
                </a:lnTo>
                <a:lnTo>
                  <a:pt x="796396" y="117532"/>
                </a:lnTo>
                <a:lnTo>
                  <a:pt x="795337" y="118059"/>
                </a:lnTo>
                <a:lnTo>
                  <a:pt x="796925" y="118586"/>
                </a:lnTo>
                <a:lnTo>
                  <a:pt x="794808" y="118059"/>
                </a:lnTo>
                <a:lnTo>
                  <a:pt x="792162" y="118586"/>
                </a:lnTo>
                <a:lnTo>
                  <a:pt x="793221" y="119639"/>
                </a:lnTo>
                <a:lnTo>
                  <a:pt x="794808" y="120166"/>
                </a:lnTo>
                <a:lnTo>
                  <a:pt x="793750" y="119639"/>
                </a:lnTo>
                <a:lnTo>
                  <a:pt x="796396" y="119639"/>
                </a:lnTo>
                <a:lnTo>
                  <a:pt x="795337" y="120166"/>
                </a:lnTo>
                <a:lnTo>
                  <a:pt x="794808" y="121219"/>
                </a:lnTo>
                <a:lnTo>
                  <a:pt x="788458" y="121219"/>
                </a:lnTo>
                <a:lnTo>
                  <a:pt x="786518" y="121746"/>
                </a:lnTo>
                <a:lnTo>
                  <a:pt x="786341" y="121746"/>
                </a:lnTo>
                <a:lnTo>
                  <a:pt x="786362" y="121788"/>
                </a:lnTo>
                <a:lnTo>
                  <a:pt x="782637" y="122800"/>
                </a:lnTo>
                <a:lnTo>
                  <a:pt x="785283" y="123327"/>
                </a:lnTo>
                <a:lnTo>
                  <a:pt x="786871" y="123327"/>
                </a:lnTo>
                <a:lnTo>
                  <a:pt x="786871" y="122800"/>
                </a:lnTo>
                <a:lnTo>
                  <a:pt x="786362" y="121788"/>
                </a:lnTo>
                <a:lnTo>
                  <a:pt x="786518" y="121746"/>
                </a:lnTo>
                <a:lnTo>
                  <a:pt x="786871" y="121746"/>
                </a:lnTo>
                <a:lnTo>
                  <a:pt x="787929" y="121746"/>
                </a:lnTo>
                <a:lnTo>
                  <a:pt x="787929" y="123327"/>
                </a:lnTo>
                <a:lnTo>
                  <a:pt x="788458" y="123853"/>
                </a:lnTo>
                <a:lnTo>
                  <a:pt x="786341" y="123853"/>
                </a:lnTo>
                <a:lnTo>
                  <a:pt x="788458" y="125434"/>
                </a:lnTo>
                <a:lnTo>
                  <a:pt x="791633" y="125434"/>
                </a:lnTo>
                <a:lnTo>
                  <a:pt x="791104" y="126487"/>
                </a:lnTo>
                <a:lnTo>
                  <a:pt x="788458" y="126487"/>
                </a:lnTo>
                <a:lnTo>
                  <a:pt x="790046" y="128068"/>
                </a:lnTo>
                <a:lnTo>
                  <a:pt x="792162" y="128068"/>
                </a:lnTo>
                <a:lnTo>
                  <a:pt x="790046" y="129648"/>
                </a:lnTo>
                <a:lnTo>
                  <a:pt x="786341" y="128595"/>
                </a:lnTo>
                <a:lnTo>
                  <a:pt x="785283" y="129648"/>
                </a:lnTo>
                <a:lnTo>
                  <a:pt x="783166" y="128595"/>
                </a:lnTo>
                <a:lnTo>
                  <a:pt x="782637" y="130175"/>
                </a:lnTo>
                <a:lnTo>
                  <a:pt x="778404" y="130702"/>
                </a:lnTo>
                <a:lnTo>
                  <a:pt x="779462" y="130175"/>
                </a:lnTo>
                <a:lnTo>
                  <a:pt x="779462" y="129648"/>
                </a:lnTo>
                <a:lnTo>
                  <a:pt x="776287" y="130175"/>
                </a:lnTo>
                <a:lnTo>
                  <a:pt x="775758" y="132282"/>
                </a:lnTo>
                <a:lnTo>
                  <a:pt x="776287" y="133336"/>
                </a:lnTo>
                <a:lnTo>
                  <a:pt x="777875" y="133336"/>
                </a:lnTo>
                <a:lnTo>
                  <a:pt x="775758" y="133863"/>
                </a:lnTo>
                <a:lnTo>
                  <a:pt x="774700" y="136496"/>
                </a:lnTo>
                <a:lnTo>
                  <a:pt x="770466" y="135443"/>
                </a:lnTo>
                <a:lnTo>
                  <a:pt x="769408" y="137023"/>
                </a:lnTo>
                <a:lnTo>
                  <a:pt x="765175" y="137023"/>
                </a:lnTo>
                <a:lnTo>
                  <a:pt x="762000" y="138604"/>
                </a:lnTo>
                <a:lnTo>
                  <a:pt x="758296" y="137023"/>
                </a:lnTo>
                <a:lnTo>
                  <a:pt x="754062" y="139130"/>
                </a:lnTo>
                <a:lnTo>
                  <a:pt x="756708" y="140184"/>
                </a:lnTo>
                <a:lnTo>
                  <a:pt x="758825" y="140184"/>
                </a:lnTo>
                <a:lnTo>
                  <a:pt x="758296" y="141764"/>
                </a:lnTo>
                <a:lnTo>
                  <a:pt x="756708" y="141764"/>
                </a:lnTo>
                <a:lnTo>
                  <a:pt x="755650" y="141764"/>
                </a:lnTo>
                <a:lnTo>
                  <a:pt x="755121" y="142818"/>
                </a:lnTo>
                <a:lnTo>
                  <a:pt x="758825" y="142818"/>
                </a:lnTo>
                <a:lnTo>
                  <a:pt x="760941" y="143872"/>
                </a:lnTo>
                <a:lnTo>
                  <a:pt x="757237" y="144398"/>
                </a:lnTo>
                <a:lnTo>
                  <a:pt x="751946" y="145452"/>
                </a:lnTo>
                <a:lnTo>
                  <a:pt x="748241" y="144398"/>
                </a:lnTo>
                <a:lnTo>
                  <a:pt x="747183" y="145452"/>
                </a:lnTo>
                <a:lnTo>
                  <a:pt x="744537" y="144398"/>
                </a:lnTo>
                <a:lnTo>
                  <a:pt x="741891" y="147032"/>
                </a:lnTo>
                <a:lnTo>
                  <a:pt x="732366" y="147032"/>
                </a:lnTo>
                <a:lnTo>
                  <a:pt x="720725" y="147559"/>
                </a:lnTo>
                <a:lnTo>
                  <a:pt x="722312" y="148613"/>
                </a:lnTo>
                <a:lnTo>
                  <a:pt x="722841" y="148613"/>
                </a:lnTo>
                <a:lnTo>
                  <a:pt x="723900" y="149666"/>
                </a:lnTo>
                <a:lnTo>
                  <a:pt x="721254" y="149140"/>
                </a:lnTo>
                <a:lnTo>
                  <a:pt x="720196" y="147559"/>
                </a:lnTo>
                <a:lnTo>
                  <a:pt x="714375" y="147559"/>
                </a:lnTo>
                <a:lnTo>
                  <a:pt x="709083" y="149140"/>
                </a:lnTo>
                <a:lnTo>
                  <a:pt x="708025" y="148613"/>
                </a:lnTo>
                <a:lnTo>
                  <a:pt x="706966" y="149666"/>
                </a:lnTo>
                <a:lnTo>
                  <a:pt x="703791" y="149140"/>
                </a:lnTo>
                <a:lnTo>
                  <a:pt x="701146" y="149666"/>
                </a:lnTo>
                <a:lnTo>
                  <a:pt x="703262" y="152300"/>
                </a:lnTo>
                <a:lnTo>
                  <a:pt x="708025" y="152300"/>
                </a:lnTo>
                <a:lnTo>
                  <a:pt x="702204" y="152827"/>
                </a:lnTo>
                <a:lnTo>
                  <a:pt x="695325" y="152827"/>
                </a:lnTo>
                <a:lnTo>
                  <a:pt x="690033" y="152300"/>
                </a:lnTo>
                <a:lnTo>
                  <a:pt x="685800" y="152300"/>
                </a:lnTo>
                <a:lnTo>
                  <a:pt x="686329" y="153881"/>
                </a:lnTo>
                <a:lnTo>
                  <a:pt x="687916" y="153881"/>
                </a:lnTo>
                <a:lnTo>
                  <a:pt x="687387" y="154407"/>
                </a:lnTo>
                <a:lnTo>
                  <a:pt x="685800" y="154407"/>
                </a:lnTo>
                <a:lnTo>
                  <a:pt x="685800" y="152827"/>
                </a:lnTo>
                <a:lnTo>
                  <a:pt x="684212" y="152300"/>
                </a:lnTo>
                <a:lnTo>
                  <a:pt x="679450" y="152827"/>
                </a:lnTo>
                <a:lnTo>
                  <a:pt x="674158" y="152827"/>
                </a:lnTo>
                <a:lnTo>
                  <a:pt x="674158" y="152300"/>
                </a:lnTo>
                <a:lnTo>
                  <a:pt x="660400" y="150720"/>
                </a:lnTo>
                <a:lnTo>
                  <a:pt x="647700" y="149140"/>
                </a:lnTo>
                <a:lnTo>
                  <a:pt x="637646" y="149140"/>
                </a:lnTo>
                <a:lnTo>
                  <a:pt x="627062" y="147559"/>
                </a:lnTo>
                <a:lnTo>
                  <a:pt x="626004" y="149140"/>
                </a:lnTo>
                <a:lnTo>
                  <a:pt x="627591" y="149140"/>
                </a:lnTo>
                <a:lnTo>
                  <a:pt x="625475" y="149666"/>
                </a:lnTo>
                <a:lnTo>
                  <a:pt x="621771" y="149140"/>
                </a:lnTo>
                <a:lnTo>
                  <a:pt x="622300" y="148613"/>
                </a:lnTo>
                <a:lnTo>
                  <a:pt x="620712" y="148613"/>
                </a:lnTo>
                <a:lnTo>
                  <a:pt x="620712" y="149140"/>
                </a:lnTo>
                <a:lnTo>
                  <a:pt x="608541" y="148613"/>
                </a:lnTo>
                <a:lnTo>
                  <a:pt x="597429" y="148613"/>
                </a:lnTo>
                <a:lnTo>
                  <a:pt x="599016" y="149140"/>
                </a:lnTo>
                <a:lnTo>
                  <a:pt x="604837" y="149140"/>
                </a:lnTo>
                <a:lnTo>
                  <a:pt x="605896" y="150720"/>
                </a:lnTo>
                <a:lnTo>
                  <a:pt x="603250" y="149666"/>
                </a:lnTo>
                <a:lnTo>
                  <a:pt x="601133" y="150720"/>
                </a:lnTo>
                <a:lnTo>
                  <a:pt x="602721" y="151247"/>
                </a:lnTo>
                <a:lnTo>
                  <a:pt x="604837" y="150720"/>
                </a:lnTo>
                <a:lnTo>
                  <a:pt x="604837" y="151247"/>
                </a:lnTo>
                <a:lnTo>
                  <a:pt x="605896" y="150720"/>
                </a:lnTo>
                <a:lnTo>
                  <a:pt x="606954" y="151247"/>
                </a:lnTo>
                <a:lnTo>
                  <a:pt x="606954" y="150720"/>
                </a:lnTo>
                <a:lnTo>
                  <a:pt x="608012" y="149140"/>
                </a:lnTo>
                <a:lnTo>
                  <a:pt x="608407" y="149238"/>
                </a:lnTo>
                <a:lnTo>
                  <a:pt x="608410" y="149225"/>
                </a:lnTo>
                <a:lnTo>
                  <a:pt x="608431" y="149244"/>
                </a:lnTo>
                <a:lnTo>
                  <a:pt x="610129" y="149666"/>
                </a:lnTo>
                <a:lnTo>
                  <a:pt x="611187" y="150720"/>
                </a:lnTo>
                <a:lnTo>
                  <a:pt x="612246" y="150720"/>
                </a:lnTo>
                <a:lnTo>
                  <a:pt x="613833" y="149666"/>
                </a:lnTo>
                <a:lnTo>
                  <a:pt x="617008" y="150720"/>
                </a:lnTo>
                <a:lnTo>
                  <a:pt x="620183" y="150720"/>
                </a:lnTo>
                <a:lnTo>
                  <a:pt x="620183" y="151247"/>
                </a:lnTo>
                <a:lnTo>
                  <a:pt x="620183" y="152300"/>
                </a:lnTo>
                <a:lnTo>
                  <a:pt x="620712" y="151247"/>
                </a:lnTo>
                <a:lnTo>
                  <a:pt x="621771" y="151247"/>
                </a:lnTo>
                <a:lnTo>
                  <a:pt x="637116" y="153881"/>
                </a:lnTo>
                <a:lnTo>
                  <a:pt x="650875" y="154407"/>
                </a:lnTo>
                <a:lnTo>
                  <a:pt x="651404" y="154407"/>
                </a:lnTo>
                <a:lnTo>
                  <a:pt x="651404" y="153881"/>
                </a:lnTo>
                <a:lnTo>
                  <a:pt x="654579" y="152827"/>
                </a:lnTo>
                <a:lnTo>
                  <a:pt x="656166" y="154407"/>
                </a:lnTo>
                <a:lnTo>
                  <a:pt x="658283" y="155461"/>
                </a:lnTo>
                <a:lnTo>
                  <a:pt x="660400" y="153881"/>
                </a:lnTo>
                <a:lnTo>
                  <a:pt x="661987" y="154407"/>
                </a:lnTo>
                <a:lnTo>
                  <a:pt x="663575" y="155461"/>
                </a:lnTo>
                <a:lnTo>
                  <a:pt x="664104" y="154407"/>
                </a:lnTo>
                <a:lnTo>
                  <a:pt x="664104" y="153881"/>
                </a:lnTo>
                <a:lnTo>
                  <a:pt x="667279" y="155461"/>
                </a:lnTo>
                <a:lnTo>
                  <a:pt x="670454" y="154407"/>
                </a:lnTo>
                <a:lnTo>
                  <a:pt x="673629" y="155461"/>
                </a:lnTo>
                <a:lnTo>
                  <a:pt x="675746" y="156515"/>
                </a:lnTo>
                <a:lnTo>
                  <a:pt x="677333" y="155988"/>
                </a:lnTo>
                <a:lnTo>
                  <a:pt x="689504" y="155988"/>
                </a:lnTo>
                <a:lnTo>
                  <a:pt x="701675" y="156515"/>
                </a:lnTo>
                <a:lnTo>
                  <a:pt x="701675" y="157568"/>
                </a:lnTo>
                <a:lnTo>
                  <a:pt x="703262" y="158095"/>
                </a:lnTo>
                <a:lnTo>
                  <a:pt x="722841" y="158095"/>
                </a:lnTo>
                <a:lnTo>
                  <a:pt x="741891" y="159675"/>
                </a:lnTo>
                <a:lnTo>
                  <a:pt x="717021" y="159675"/>
                </a:lnTo>
                <a:lnTo>
                  <a:pt x="692679" y="157568"/>
                </a:lnTo>
                <a:lnTo>
                  <a:pt x="692679" y="158095"/>
                </a:lnTo>
                <a:lnTo>
                  <a:pt x="691621" y="159675"/>
                </a:lnTo>
                <a:lnTo>
                  <a:pt x="690033" y="158095"/>
                </a:lnTo>
                <a:lnTo>
                  <a:pt x="688975" y="158095"/>
                </a:lnTo>
                <a:lnTo>
                  <a:pt x="687916" y="156515"/>
                </a:lnTo>
                <a:lnTo>
                  <a:pt x="684741" y="157568"/>
                </a:lnTo>
                <a:lnTo>
                  <a:pt x="684741" y="157944"/>
                </a:lnTo>
                <a:lnTo>
                  <a:pt x="682096" y="157568"/>
                </a:lnTo>
                <a:lnTo>
                  <a:pt x="677862" y="159149"/>
                </a:lnTo>
                <a:lnTo>
                  <a:pt x="677862" y="157568"/>
                </a:lnTo>
                <a:lnTo>
                  <a:pt x="672571" y="158095"/>
                </a:lnTo>
                <a:lnTo>
                  <a:pt x="667279" y="156515"/>
                </a:lnTo>
                <a:lnTo>
                  <a:pt x="668337" y="158095"/>
                </a:lnTo>
                <a:lnTo>
                  <a:pt x="668337" y="159149"/>
                </a:lnTo>
                <a:lnTo>
                  <a:pt x="667279" y="158095"/>
                </a:lnTo>
                <a:lnTo>
                  <a:pt x="666750" y="156515"/>
                </a:lnTo>
                <a:lnTo>
                  <a:pt x="656696" y="156515"/>
                </a:lnTo>
                <a:lnTo>
                  <a:pt x="646641" y="154407"/>
                </a:lnTo>
                <a:lnTo>
                  <a:pt x="646641" y="155461"/>
                </a:lnTo>
                <a:lnTo>
                  <a:pt x="648229" y="155988"/>
                </a:lnTo>
                <a:lnTo>
                  <a:pt x="623358" y="155461"/>
                </a:lnTo>
                <a:lnTo>
                  <a:pt x="597429" y="155461"/>
                </a:lnTo>
                <a:lnTo>
                  <a:pt x="596371" y="155461"/>
                </a:lnTo>
                <a:lnTo>
                  <a:pt x="596371" y="155988"/>
                </a:lnTo>
                <a:lnTo>
                  <a:pt x="585258" y="154407"/>
                </a:lnTo>
                <a:lnTo>
                  <a:pt x="575204" y="155988"/>
                </a:lnTo>
                <a:lnTo>
                  <a:pt x="575204" y="154407"/>
                </a:lnTo>
                <a:lnTo>
                  <a:pt x="566208" y="155988"/>
                </a:lnTo>
                <a:lnTo>
                  <a:pt x="556683" y="155461"/>
                </a:lnTo>
                <a:lnTo>
                  <a:pt x="552979" y="155461"/>
                </a:lnTo>
                <a:lnTo>
                  <a:pt x="548746" y="156515"/>
                </a:lnTo>
                <a:lnTo>
                  <a:pt x="547687" y="155988"/>
                </a:lnTo>
                <a:lnTo>
                  <a:pt x="548746" y="155461"/>
                </a:lnTo>
                <a:lnTo>
                  <a:pt x="540279" y="156515"/>
                </a:lnTo>
                <a:lnTo>
                  <a:pt x="533929" y="155461"/>
                </a:lnTo>
                <a:lnTo>
                  <a:pt x="533929" y="155988"/>
                </a:lnTo>
                <a:lnTo>
                  <a:pt x="533929" y="156515"/>
                </a:lnTo>
                <a:lnTo>
                  <a:pt x="528637" y="155988"/>
                </a:lnTo>
                <a:lnTo>
                  <a:pt x="521758" y="157568"/>
                </a:lnTo>
                <a:lnTo>
                  <a:pt x="530225" y="159149"/>
                </a:lnTo>
                <a:lnTo>
                  <a:pt x="538691" y="159149"/>
                </a:lnTo>
                <a:lnTo>
                  <a:pt x="538691" y="160729"/>
                </a:lnTo>
                <a:lnTo>
                  <a:pt x="537633" y="161783"/>
                </a:lnTo>
                <a:lnTo>
                  <a:pt x="543983" y="159149"/>
                </a:lnTo>
                <a:lnTo>
                  <a:pt x="551391" y="159675"/>
                </a:lnTo>
                <a:lnTo>
                  <a:pt x="547687" y="159675"/>
                </a:lnTo>
                <a:lnTo>
                  <a:pt x="544512" y="161783"/>
                </a:lnTo>
                <a:lnTo>
                  <a:pt x="542925" y="161256"/>
                </a:lnTo>
                <a:lnTo>
                  <a:pt x="540808" y="161256"/>
                </a:lnTo>
                <a:lnTo>
                  <a:pt x="542925" y="162836"/>
                </a:lnTo>
                <a:lnTo>
                  <a:pt x="547158" y="162836"/>
                </a:lnTo>
                <a:lnTo>
                  <a:pt x="542925" y="163363"/>
                </a:lnTo>
                <a:lnTo>
                  <a:pt x="538691" y="164417"/>
                </a:lnTo>
                <a:lnTo>
                  <a:pt x="540808" y="165997"/>
                </a:lnTo>
                <a:lnTo>
                  <a:pt x="543983" y="165094"/>
                </a:lnTo>
                <a:lnTo>
                  <a:pt x="543983" y="165997"/>
                </a:lnTo>
                <a:lnTo>
                  <a:pt x="545571" y="164943"/>
                </a:lnTo>
                <a:lnTo>
                  <a:pt x="547158" y="164943"/>
                </a:lnTo>
                <a:lnTo>
                  <a:pt x="545571" y="166524"/>
                </a:lnTo>
                <a:lnTo>
                  <a:pt x="546100" y="166524"/>
                </a:lnTo>
                <a:lnTo>
                  <a:pt x="548665" y="166240"/>
                </a:lnTo>
                <a:lnTo>
                  <a:pt x="547688" y="165100"/>
                </a:lnTo>
                <a:lnTo>
                  <a:pt x="549049" y="165100"/>
                </a:lnTo>
                <a:lnTo>
                  <a:pt x="552451" y="165100"/>
                </a:lnTo>
                <a:lnTo>
                  <a:pt x="550426" y="166045"/>
                </a:lnTo>
                <a:lnTo>
                  <a:pt x="550862" y="165997"/>
                </a:lnTo>
                <a:lnTo>
                  <a:pt x="551391" y="167577"/>
                </a:lnTo>
                <a:lnTo>
                  <a:pt x="554566" y="167577"/>
                </a:lnTo>
                <a:lnTo>
                  <a:pt x="552979" y="168631"/>
                </a:lnTo>
                <a:lnTo>
                  <a:pt x="550862" y="167577"/>
                </a:lnTo>
                <a:lnTo>
                  <a:pt x="548746" y="167577"/>
                </a:lnTo>
                <a:lnTo>
                  <a:pt x="545571" y="167577"/>
                </a:lnTo>
                <a:lnTo>
                  <a:pt x="544513" y="167577"/>
                </a:lnTo>
                <a:lnTo>
                  <a:pt x="542396" y="166524"/>
                </a:lnTo>
                <a:lnTo>
                  <a:pt x="537633" y="166524"/>
                </a:lnTo>
                <a:lnTo>
                  <a:pt x="539221" y="167577"/>
                </a:lnTo>
                <a:lnTo>
                  <a:pt x="542396" y="168104"/>
                </a:lnTo>
                <a:lnTo>
                  <a:pt x="542925" y="168631"/>
                </a:lnTo>
                <a:lnTo>
                  <a:pt x="542925" y="169685"/>
                </a:lnTo>
                <a:lnTo>
                  <a:pt x="546100" y="169685"/>
                </a:lnTo>
                <a:lnTo>
                  <a:pt x="548746" y="170211"/>
                </a:lnTo>
                <a:lnTo>
                  <a:pt x="548745" y="170211"/>
                </a:lnTo>
                <a:lnTo>
                  <a:pt x="545571" y="170211"/>
                </a:lnTo>
                <a:lnTo>
                  <a:pt x="542396" y="170211"/>
                </a:lnTo>
                <a:lnTo>
                  <a:pt x="541866" y="168631"/>
                </a:lnTo>
                <a:lnTo>
                  <a:pt x="540279" y="168104"/>
                </a:lnTo>
                <a:lnTo>
                  <a:pt x="539221" y="169685"/>
                </a:lnTo>
                <a:lnTo>
                  <a:pt x="538956" y="169948"/>
                </a:lnTo>
                <a:lnTo>
                  <a:pt x="538691" y="169685"/>
                </a:lnTo>
                <a:lnTo>
                  <a:pt x="536046" y="171265"/>
                </a:lnTo>
                <a:lnTo>
                  <a:pt x="532341" y="170211"/>
                </a:lnTo>
                <a:lnTo>
                  <a:pt x="533400" y="171792"/>
                </a:lnTo>
                <a:lnTo>
                  <a:pt x="537104" y="171792"/>
                </a:lnTo>
                <a:lnTo>
                  <a:pt x="540808" y="171265"/>
                </a:lnTo>
                <a:lnTo>
                  <a:pt x="545571" y="171792"/>
                </a:lnTo>
                <a:lnTo>
                  <a:pt x="548745" y="170211"/>
                </a:lnTo>
                <a:lnTo>
                  <a:pt x="548746" y="170211"/>
                </a:lnTo>
                <a:lnTo>
                  <a:pt x="548746" y="170211"/>
                </a:lnTo>
                <a:lnTo>
                  <a:pt x="549804" y="169685"/>
                </a:lnTo>
                <a:lnTo>
                  <a:pt x="556154" y="169685"/>
                </a:lnTo>
                <a:lnTo>
                  <a:pt x="564621" y="168631"/>
                </a:lnTo>
                <a:lnTo>
                  <a:pt x="578908" y="170211"/>
                </a:lnTo>
                <a:lnTo>
                  <a:pt x="608541" y="171265"/>
                </a:lnTo>
                <a:lnTo>
                  <a:pt x="623358" y="174426"/>
                </a:lnTo>
                <a:lnTo>
                  <a:pt x="627591" y="173372"/>
                </a:lnTo>
                <a:lnTo>
                  <a:pt x="631296" y="172845"/>
                </a:lnTo>
                <a:lnTo>
                  <a:pt x="630237" y="174426"/>
                </a:lnTo>
                <a:lnTo>
                  <a:pt x="631296" y="174953"/>
                </a:lnTo>
                <a:lnTo>
                  <a:pt x="630237" y="175479"/>
                </a:lnTo>
                <a:lnTo>
                  <a:pt x="629179" y="176533"/>
                </a:lnTo>
                <a:lnTo>
                  <a:pt x="634471" y="177060"/>
                </a:lnTo>
                <a:lnTo>
                  <a:pt x="639233" y="178640"/>
                </a:lnTo>
                <a:lnTo>
                  <a:pt x="639233" y="180220"/>
                </a:lnTo>
                <a:lnTo>
                  <a:pt x="639762" y="181801"/>
                </a:lnTo>
                <a:lnTo>
                  <a:pt x="642937" y="178640"/>
                </a:lnTo>
                <a:lnTo>
                  <a:pt x="646641" y="176533"/>
                </a:lnTo>
                <a:lnTo>
                  <a:pt x="647700" y="177060"/>
                </a:lnTo>
                <a:lnTo>
                  <a:pt x="648229" y="178113"/>
                </a:lnTo>
                <a:lnTo>
                  <a:pt x="646112" y="178640"/>
                </a:lnTo>
                <a:lnTo>
                  <a:pt x="642937" y="179694"/>
                </a:lnTo>
                <a:lnTo>
                  <a:pt x="642937" y="180220"/>
                </a:lnTo>
                <a:lnTo>
                  <a:pt x="644525" y="180747"/>
                </a:lnTo>
                <a:lnTo>
                  <a:pt x="642937" y="181801"/>
                </a:lnTo>
                <a:lnTo>
                  <a:pt x="641350" y="181801"/>
                </a:lnTo>
                <a:lnTo>
                  <a:pt x="642408" y="182328"/>
                </a:lnTo>
                <a:lnTo>
                  <a:pt x="641350" y="183381"/>
                </a:lnTo>
                <a:lnTo>
                  <a:pt x="642937" y="183381"/>
                </a:lnTo>
                <a:lnTo>
                  <a:pt x="643996" y="181801"/>
                </a:lnTo>
                <a:lnTo>
                  <a:pt x="647700" y="182328"/>
                </a:lnTo>
                <a:lnTo>
                  <a:pt x="650875" y="182328"/>
                </a:lnTo>
                <a:lnTo>
                  <a:pt x="656696" y="183908"/>
                </a:lnTo>
                <a:lnTo>
                  <a:pt x="663046" y="183381"/>
                </a:lnTo>
                <a:lnTo>
                  <a:pt x="663575" y="183381"/>
                </a:lnTo>
                <a:lnTo>
                  <a:pt x="664104" y="183908"/>
                </a:lnTo>
                <a:lnTo>
                  <a:pt x="675746" y="183908"/>
                </a:lnTo>
                <a:lnTo>
                  <a:pt x="685800" y="185488"/>
                </a:lnTo>
                <a:lnTo>
                  <a:pt x="687916" y="184962"/>
                </a:lnTo>
                <a:lnTo>
                  <a:pt x="688975" y="187069"/>
                </a:lnTo>
                <a:lnTo>
                  <a:pt x="685800" y="187596"/>
                </a:lnTo>
                <a:lnTo>
                  <a:pt x="682625" y="189176"/>
                </a:lnTo>
                <a:lnTo>
                  <a:pt x="683154" y="190756"/>
                </a:lnTo>
                <a:lnTo>
                  <a:pt x="684741" y="191810"/>
                </a:lnTo>
                <a:lnTo>
                  <a:pt x="686329" y="191810"/>
                </a:lnTo>
                <a:lnTo>
                  <a:pt x="687387" y="190230"/>
                </a:lnTo>
                <a:lnTo>
                  <a:pt x="687916" y="190230"/>
                </a:lnTo>
                <a:lnTo>
                  <a:pt x="687387" y="191810"/>
                </a:lnTo>
                <a:lnTo>
                  <a:pt x="691621" y="193390"/>
                </a:lnTo>
                <a:lnTo>
                  <a:pt x="694796" y="194444"/>
                </a:lnTo>
                <a:lnTo>
                  <a:pt x="691621" y="194444"/>
                </a:lnTo>
                <a:lnTo>
                  <a:pt x="685800" y="193917"/>
                </a:lnTo>
                <a:lnTo>
                  <a:pt x="684741" y="194444"/>
                </a:lnTo>
                <a:lnTo>
                  <a:pt x="684741" y="196024"/>
                </a:lnTo>
                <a:lnTo>
                  <a:pt x="686329" y="197078"/>
                </a:lnTo>
                <a:lnTo>
                  <a:pt x="688975" y="197605"/>
                </a:lnTo>
                <a:lnTo>
                  <a:pt x="687387" y="198658"/>
                </a:lnTo>
                <a:lnTo>
                  <a:pt x="684741" y="199185"/>
                </a:lnTo>
                <a:lnTo>
                  <a:pt x="680508" y="197078"/>
                </a:lnTo>
                <a:lnTo>
                  <a:pt x="677333" y="199712"/>
                </a:lnTo>
                <a:lnTo>
                  <a:pt x="661987" y="199185"/>
                </a:lnTo>
                <a:lnTo>
                  <a:pt x="631296" y="202346"/>
                </a:lnTo>
                <a:lnTo>
                  <a:pt x="618066" y="200765"/>
                </a:lnTo>
                <a:lnTo>
                  <a:pt x="618066" y="201292"/>
                </a:lnTo>
                <a:lnTo>
                  <a:pt x="617008" y="202346"/>
                </a:lnTo>
                <a:lnTo>
                  <a:pt x="615421" y="201292"/>
                </a:lnTo>
                <a:lnTo>
                  <a:pt x="613304" y="201292"/>
                </a:lnTo>
                <a:lnTo>
                  <a:pt x="615421" y="202873"/>
                </a:lnTo>
                <a:lnTo>
                  <a:pt x="619125" y="202346"/>
                </a:lnTo>
                <a:lnTo>
                  <a:pt x="622300" y="202873"/>
                </a:lnTo>
                <a:lnTo>
                  <a:pt x="626004" y="202873"/>
                </a:lnTo>
                <a:lnTo>
                  <a:pt x="632354" y="202873"/>
                </a:lnTo>
                <a:lnTo>
                  <a:pt x="639762" y="203926"/>
                </a:lnTo>
                <a:lnTo>
                  <a:pt x="642937" y="205507"/>
                </a:lnTo>
                <a:lnTo>
                  <a:pt x="646112" y="205507"/>
                </a:lnTo>
                <a:lnTo>
                  <a:pt x="642937" y="206033"/>
                </a:lnTo>
                <a:lnTo>
                  <a:pt x="639762" y="205507"/>
                </a:lnTo>
                <a:lnTo>
                  <a:pt x="637646" y="206560"/>
                </a:lnTo>
                <a:lnTo>
                  <a:pt x="635529" y="207614"/>
                </a:lnTo>
                <a:lnTo>
                  <a:pt x="635529" y="206560"/>
                </a:lnTo>
                <a:lnTo>
                  <a:pt x="634471" y="206560"/>
                </a:lnTo>
                <a:lnTo>
                  <a:pt x="632883" y="206560"/>
                </a:lnTo>
                <a:lnTo>
                  <a:pt x="632883" y="207614"/>
                </a:lnTo>
                <a:lnTo>
                  <a:pt x="632883" y="208141"/>
                </a:lnTo>
                <a:lnTo>
                  <a:pt x="630766" y="207614"/>
                </a:lnTo>
                <a:lnTo>
                  <a:pt x="627591" y="209194"/>
                </a:lnTo>
                <a:lnTo>
                  <a:pt x="627591" y="208141"/>
                </a:lnTo>
                <a:lnTo>
                  <a:pt x="628650" y="207614"/>
                </a:lnTo>
                <a:lnTo>
                  <a:pt x="627062" y="207614"/>
                </a:lnTo>
                <a:lnTo>
                  <a:pt x="625475" y="207614"/>
                </a:lnTo>
                <a:lnTo>
                  <a:pt x="625475" y="208141"/>
                </a:lnTo>
                <a:lnTo>
                  <a:pt x="624946" y="208141"/>
                </a:lnTo>
                <a:lnTo>
                  <a:pt x="622300" y="209194"/>
                </a:lnTo>
                <a:lnTo>
                  <a:pt x="623358" y="209721"/>
                </a:lnTo>
                <a:lnTo>
                  <a:pt x="623358" y="210774"/>
                </a:lnTo>
                <a:lnTo>
                  <a:pt x="627062" y="211301"/>
                </a:lnTo>
                <a:lnTo>
                  <a:pt x="630237" y="212882"/>
                </a:lnTo>
                <a:lnTo>
                  <a:pt x="627062" y="212355"/>
                </a:lnTo>
                <a:lnTo>
                  <a:pt x="623887" y="212882"/>
                </a:lnTo>
                <a:lnTo>
                  <a:pt x="627591" y="214462"/>
                </a:lnTo>
                <a:lnTo>
                  <a:pt x="632354" y="214462"/>
                </a:lnTo>
                <a:lnTo>
                  <a:pt x="631296" y="214989"/>
                </a:lnTo>
                <a:lnTo>
                  <a:pt x="629179" y="214989"/>
                </a:lnTo>
                <a:lnTo>
                  <a:pt x="630237" y="216042"/>
                </a:lnTo>
                <a:lnTo>
                  <a:pt x="629179" y="216042"/>
                </a:lnTo>
                <a:lnTo>
                  <a:pt x="628650" y="216042"/>
                </a:lnTo>
                <a:lnTo>
                  <a:pt x="632354" y="216569"/>
                </a:lnTo>
                <a:lnTo>
                  <a:pt x="637116" y="217623"/>
                </a:lnTo>
                <a:lnTo>
                  <a:pt x="638175" y="219730"/>
                </a:lnTo>
                <a:lnTo>
                  <a:pt x="640821" y="220257"/>
                </a:lnTo>
                <a:lnTo>
                  <a:pt x="632354" y="220257"/>
                </a:lnTo>
                <a:lnTo>
                  <a:pt x="625475" y="220257"/>
                </a:lnTo>
                <a:lnTo>
                  <a:pt x="624946" y="220257"/>
                </a:lnTo>
                <a:lnTo>
                  <a:pt x="624946" y="221310"/>
                </a:lnTo>
                <a:lnTo>
                  <a:pt x="622123" y="221310"/>
                </a:lnTo>
                <a:lnTo>
                  <a:pt x="620712" y="222251"/>
                </a:lnTo>
                <a:lnTo>
                  <a:pt x="619794" y="221638"/>
                </a:lnTo>
                <a:lnTo>
                  <a:pt x="618596" y="221837"/>
                </a:lnTo>
                <a:lnTo>
                  <a:pt x="614891" y="220257"/>
                </a:lnTo>
                <a:lnTo>
                  <a:pt x="609600" y="221310"/>
                </a:lnTo>
                <a:lnTo>
                  <a:pt x="599016" y="218676"/>
                </a:lnTo>
                <a:lnTo>
                  <a:pt x="587375" y="217623"/>
                </a:lnTo>
                <a:lnTo>
                  <a:pt x="585787" y="218150"/>
                </a:lnTo>
                <a:lnTo>
                  <a:pt x="582612" y="218676"/>
                </a:lnTo>
                <a:lnTo>
                  <a:pt x="582612" y="218150"/>
                </a:lnTo>
                <a:lnTo>
                  <a:pt x="583671" y="217623"/>
                </a:lnTo>
                <a:lnTo>
                  <a:pt x="576791" y="218676"/>
                </a:lnTo>
                <a:lnTo>
                  <a:pt x="570441" y="220257"/>
                </a:lnTo>
                <a:lnTo>
                  <a:pt x="572029" y="221310"/>
                </a:lnTo>
                <a:lnTo>
                  <a:pt x="573087" y="221837"/>
                </a:lnTo>
                <a:lnTo>
                  <a:pt x="566737" y="221310"/>
                </a:lnTo>
                <a:lnTo>
                  <a:pt x="563033" y="222891"/>
                </a:lnTo>
                <a:lnTo>
                  <a:pt x="561975" y="221310"/>
                </a:lnTo>
                <a:lnTo>
                  <a:pt x="560916" y="221310"/>
                </a:lnTo>
                <a:lnTo>
                  <a:pt x="560916" y="221837"/>
                </a:lnTo>
                <a:lnTo>
                  <a:pt x="559329" y="221837"/>
                </a:lnTo>
                <a:lnTo>
                  <a:pt x="559858" y="221310"/>
                </a:lnTo>
                <a:lnTo>
                  <a:pt x="559858" y="220257"/>
                </a:lnTo>
                <a:lnTo>
                  <a:pt x="558271" y="221310"/>
                </a:lnTo>
                <a:lnTo>
                  <a:pt x="555096" y="221310"/>
                </a:lnTo>
                <a:lnTo>
                  <a:pt x="556154" y="221837"/>
                </a:lnTo>
                <a:lnTo>
                  <a:pt x="556154" y="223418"/>
                </a:lnTo>
                <a:lnTo>
                  <a:pt x="556683" y="222891"/>
                </a:lnTo>
                <a:lnTo>
                  <a:pt x="558271" y="222891"/>
                </a:lnTo>
                <a:lnTo>
                  <a:pt x="556683" y="223418"/>
                </a:lnTo>
                <a:lnTo>
                  <a:pt x="554566" y="224998"/>
                </a:lnTo>
                <a:lnTo>
                  <a:pt x="554566" y="224471"/>
                </a:lnTo>
                <a:lnTo>
                  <a:pt x="555096" y="223418"/>
                </a:lnTo>
                <a:lnTo>
                  <a:pt x="554566" y="221310"/>
                </a:lnTo>
                <a:lnTo>
                  <a:pt x="551391" y="221837"/>
                </a:lnTo>
                <a:lnTo>
                  <a:pt x="551391" y="222891"/>
                </a:lnTo>
                <a:lnTo>
                  <a:pt x="552450" y="222891"/>
                </a:lnTo>
                <a:lnTo>
                  <a:pt x="551391" y="223418"/>
                </a:lnTo>
                <a:lnTo>
                  <a:pt x="550862" y="224471"/>
                </a:lnTo>
                <a:lnTo>
                  <a:pt x="550862" y="222891"/>
                </a:lnTo>
                <a:lnTo>
                  <a:pt x="549275" y="221310"/>
                </a:lnTo>
                <a:lnTo>
                  <a:pt x="546100" y="221310"/>
                </a:lnTo>
                <a:lnTo>
                  <a:pt x="543983" y="221837"/>
                </a:lnTo>
                <a:lnTo>
                  <a:pt x="546100" y="221837"/>
                </a:lnTo>
                <a:lnTo>
                  <a:pt x="547158" y="223418"/>
                </a:lnTo>
                <a:lnTo>
                  <a:pt x="544512" y="222891"/>
                </a:lnTo>
                <a:lnTo>
                  <a:pt x="542925" y="224471"/>
                </a:lnTo>
                <a:lnTo>
                  <a:pt x="540808" y="221837"/>
                </a:lnTo>
                <a:lnTo>
                  <a:pt x="537104" y="224471"/>
                </a:lnTo>
                <a:lnTo>
                  <a:pt x="534987" y="223418"/>
                </a:lnTo>
                <a:lnTo>
                  <a:pt x="533929" y="224471"/>
                </a:lnTo>
                <a:lnTo>
                  <a:pt x="532341" y="222891"/>
                </a:lnTo>
                <a:lnTo>
                  <a:pt x="530225" y="221837"/>
                </a:lnTo>
                <a:lnTo>
                  <a:pt x="530225" y="222627"/>
                </a:lnTo>
                <a:lnTo>
                  <a:pt x="528637" y="221837"/>
                </a:lnTo>
                <a:lnTo>
                  <a:pt x="525462" y="222891"/>
                </a:lnTo>
                <a:lnTo>
                  <a:pt x="525462" y="221837"/>
                </a:lnTo>
                <a:lnTo>
                  <a:pt x="524933" y="221837"/>
                </a:lnTo>
                <a:lnTo>
                  <a:pt x="524933" y="222891"/>
                </a:lnTo>
                <a:lnTo>
                  <a:pt x="523875" y="222891"/>
                </a:lnTo>
                <a:lnTo>
                  <a:pt x="523346" y="222891"/>
                </a:lnTo>
                <a:lnTo>
                  <a:pt x="523875" y="221310"/>
                </a:lnTo>
                <a:lnTo>
                  <a:pt x="522816" y="222891"/>
                </a:lnTo>
                <a:lnTo>
                  <a:pt x="520171" y="224471"/>
                </a:lnTo>
                <a:lnTo>
                  <a:pt x="520171" y="222891"/>
                </a:lnTo>
                <a:lnTo>
                  <a:pt x="518583" y="222891"/>
                </a:lnTo>
                <a:lnTo>
                  <a:pt x="518583" y="224471"/>
                </a:lnTo>
                <a:lnTo>
                  <a:pt x="516466" y="222891"/>
                </a:lnTo>
                <a:lnTo>
                  <a:pt x="515937" y="223418"/>
                </a:lnTo>
                <a:lnTo>
                  <a:pt x="515937" y="224471"/>
                </a:lnTo>
                <a:lnTo>
                  <a:pt x="514350" y="223418"/>
                </a:lnTo>
                <a:lnTo>
                  <a:pt x="511704" y="224471"/>
                </a:lnTo>
                <a:lnTo>
                  <a:pt x="509961" y="223727"/>
                </a:lnTo>
                <a:lnTo>
                  <a:pt x="510116" y="223418"/>
                </a:lnTo>
                <a:lnTo>
                  <a:pt x="509852" y="223681"/>
                </a:lnTo>
                <a:lnTo>
                  <a:pt x="508000" y="222891"/>
                </a:lnTo>
                <a:lnTo>
                  <a:pt x="504825" y="224998"/>
                </a:lnTo>
                <a:lnTo>
                  <a:pt x="504296" y="225525"/>
                </a:lnTo>
                <a:lnTo>
                  <a:pt x="502708" y="224998"/>
                </a:lnTo>
                <a:lnTo>
                  <a:pt x="502179" y="225525"/>
                </a:lnTo>
                <a:lnTo>
                  <a:pt x="501121" y="225525"/>
                </a:lnTo>
                <a:lnTo>
                  <a:pt x="504825" y="226578"/>
                </a:lnTo>
                <a:lnTo>
                  <a:pt x="509058" y="226578"/>
                </a:lnTo>
                <a:lnTo>
                  <a:pt x="508000" y="225525"/>
                </a:lnTo>
                <a:lnTo>
                  <a:pt x="506412" y="224998"/>
                </a:lnTo>
                <a:lnTo>
                  <a:pt x="509058" y="224471"/>
                </a:lnTo>
                <a:lnTo>
                  <a:pt x="511175" y="226578"/>
                </a:lnTo>
                <a:lnTo>
                  <a:pt x="514879" y="228159"/>
                </a:lnTo>
                <a:lnTo>
                  <a:pt x="512762" y="228159"/>
                </a:lnTo>
                <a:lnTo>
                  <a:pt x="510116" y="226578"/>
                </a:lnTo>
                <a:lnTo>
                  <a:pt x="505883" y="227105"/>
                </a:lnTo>
                <a:lnTo>
                  <a:pt x="503766" y="230266"/>
                </a:lnTo>
                <a:lnTo>
                  <a:pt x="500591" y="229739"/>
                </a:lnTo>
                <a:lnTo>
                  <a:pt x="499533" y="229739"/>
                </a:lnTo>
                <a:lnTo>
                  <a:pt x="497416" y="229739"/>
                </a:lnTo>
                <a:lnTo>
                  <a:pt x="497416" y="230266"/>
                </a:lnTo>
                <a:lnTo>
                  <a:pt x="497416" y="231846"/>
                </a:lnTo>
                <a:lnTo>
                  <a:pt x="491066" y="230266"/>
                </a:lnTo>
                <a:lnTo>
                  <a:pt x="485775" y="230266"/>
                </a:lnTo>
                <a:lnTo>
                  <a:pt x="486833" y="231319"/>
                </a:lnTo>
                <a:lnTo>
                  <a:pt x="487362" y="231319"/>
                </a:lnTo>
                <a:lnTo>
                  <a:pt x="486833" y="231846"/>
                </a:lnTo>
                <a:lnTo>
                  <a:pt x="485775" y="232373"/>
                </a:lnTo>
                <a:lnTo>
                  <a:pt x="485246" y="231846"/>
                </a:lnTo>
                <a:lnTo>
                  <a:pt x="485246" y="232373"/>
                </a:lnTo>
                <a:lnTo>
                  <a:pt x="483658" y="231846"/>
                </a:lnTo>
                <a:lnTo>
                  <a:pt x="481541" y="231846"/>
                </a:lnTo>
                <a:lnTo>
                  <a:pt x="481541" y="231319"/>
                </a:lnTo>
                <a:lnTo>
                  <a:pt x="482071" y="230266"/>
                </a:lnTo>
                <a:lnTo>
                  <a:pt x="480483" y="230266"/>
                </a:lnTo>
                <a:lnTo>
                  <a:pt x="480483" y="231209"/>
                </a:lnTo>
                <a:lnTo>
                  <a:pt x="471487" y="230266"/>
                </a:lnTo>
                <a:lnTo>
                  <a:pt x="462491" y="228685"/>
                </a:lnTo>
                <a:lnTo>
                  <a:pt x="461433" y="229739"/>
                </a:lnTo>
                <a:lnTo>
                  <a:pt x="463021" y="229739"/>
                </a:lnTo>
                <a:lnTo>
                  <a:pt x="461433" y="230266"/>
                </a:lnTo>
                <a:lnTo>
                  <a:pt x="459846" y="229739"/>
                </a:lnTo>
                <a:lnTo>
                  <a:pt x="457200" y="230266"/>
                </a:lnTo>
                <a:lnTo>
                  <a:pt x="452437" y="230266"/>
                </a:lnTo>
                <a:lnTo>
                  <a:pt x="450321" y="228685"/>
                </a:lnTo>
                <a:lnTo>
                  <a:pt x="447675" y="228159"/>
                </a:lnTo>
                <a:lnTo>
                  <a:pt x="447146" y="228685"/>
                </a:lnTo>
                <a:lnTo>
                  <a:pt x="447146" y="229739"/>
                </a:lnTo>
                <a:lnTo>
                  <a:pt x="443971" y="229739"/>
                </a:lnTo>
                <a:lnTo>
                  <a:pt x="440796" y="229739"/>
                </a:lnTo>
                <a:lnTo>
                  <a:pt x="440796" y="231319"/>
                </a:lnTo>
                <a:lnTo>
                  <a:pt x="440266" y="231319"/>
                </a:lnTo>
                <a:lnTo>
                  <a:pt x="440266" y="230266"/>
                </a:lnTo>
                <a:lnTo>
                  <a:pt x="438150" y="230266"/>
                </a:lnTo>
                <a:lnTo>
                  <a:pt x="436562" y="231319"/>
                </a:lnTo>
                <a:lnTo>
                  <a:pt x="435504" y="230266"/>
                </a:lnTo>
                <a:lnTo>
                  <a:pt x="435504" y="229739"/>
                </a:lnTo>
                <a:lnTo>
                  <a:pt x="433916" y="230266"/>
                </a:lnTo>
                <a:lnTo>
                  <a:pt x="433916" y="231846"/>
                </a:lnTo>
                <a:lnTo>
                  <a:pt x="433387" y="231846"/>
                </a:lnTo>
                <a:lnTo>
                  <a:pt x="428625" y="231846"/>
                </a:lnTo>
                <a:lnTo>
                  <a:pt x="424391" y="231846"/>
                </a:lnTo>
                <a:lnTo>
                  <a:pt x="424921" y="231319"/>
                </a:lnTo>
                <a:lnTo>
                  <a:pt x="424391" y="231319"/>
                </a:lnTo>
                <a:lnTo>
                  <a:pt x="422804" y="231846"/>
                </a:lnTo>
                <a:lnTo>
                  <a:pt x="422804" y="233427"/>
                </a:lnTo>
                <a:lnTo>
                  <a:pt x="421216" y="233953"/>
                </a:lnTo>
                <a:lnTo>
                  <a:pt x="420687" y="233427"/>
                </a:lnTo>
                <a:lnTo>
                  <a:pt x="420687" y="233953"/>
                </a:lnTo>
                <a:lnTo>
                  <a:pt x="419629" y="235534"/>
                </a:lnTo>
                <a:lnTo>
                  <a:pt x="423333" y="235534"/>
                </a:lnTo>
                <a:lnTo>
                  <a:pt x="424391" y="233427"/>
                </a:lnTo>
                <a:lnTo>
                  <a:pt x="424921" y="233953"/>
                </a:lnTo>
                <a:lnTo>
                  <a:pt x="424921" y="235007"/>
                </a:lnTo>
                <a:lnTo>
                  <a:pt x="427037" y="233427"/>
                </a:lnTo>
                <a:lnTo>
                  <a:pt x="431800" y="232373"/>
                </a:lnTo>
                <a:lnTo>
                  <a:pt x="431271" y="233427"/>
                </a:lnTo>
                <a:lnTo>
                  <a:pt x="430212" y="233953"/>
                </a:lnTo>
                <a:lnTo>
                  <a:pt x="432858" y="233953"/>
                </a:lnTo>
                <a:lnTo>
                  <a:pt x="434975" y="232373"/>
                </a:lnTo>
                <a:lnTo>
                  <a:pt x="435504" y="233427"/>
                </a:lnTo>
                <a:lnTo>
                  <a:pt x="436562" y="233953"/>
                </a:lnTo>
                <a:lnTo>
                  <a:pt x="439737" y="233953"/>
                </a:lnTo>
                <a:lnTo>
                  <a:pt x="442383" y="232373"/>
                </a:lnTo>
                <a:lnTo>
                  <a:pt x="443441" y="233427"/>
                </a:lnTo>
                <a:lnTo>
                  <a:pt x="443971" y="233427"/>
                </a:lnTo>
                <a:lnTo>
                  <a:pt x="443441" y="232373"/>
                </a:lnTo>
                <a:lnTo>
                  <a:pt x="447146" y="233427"/>
                </a:lnTo>
                <a:lnTo>
                  <a:pt x="450321" y="233953"/>
                </a:lnTo>
                <a:lnTo>
                  <a:pt x="450321" y="235534"/>
                </a:lnTo>
                <a:lnTo>
                  <a:pt x="451908" y="235007"/>
                </a:lnTo>
                <a:lnTo>
                  <a:pt x="454025" y="235007"/>
                </a:lnTo>
                <a:lnTo>
                  <a:pt x="452437" y="233953"/>
                </a:lnTo>
                <a:lnTo>
                  <a:pt x="450321" y="233427"/>
                </a:lnTo>
                <a:lnTo>
                  <a:pt x="452966" y="233427"/>
                </a:lnTo>
                <a:lnTo>
                  <a:pt x="456141" y="233427"/>
                </a:lnTo>
                <a:lnTo>
                  <a:pt x="455612" y="233953"/>
                </a:lnTo>
                <a:lnTo>
                  <a:pt x="457200" y="233953"/>
                </a:lnTo>
                <a:lnTo>
                  <a:pt x="457729" y="235534"/>
                </a:lnTo>
                <a:lnTo>
                  <a:pt x="459316" y="235534"/>
                </a:lnTo>
                <a:lnTo>
                  <a:pt x="459846" y="235007"/>
                </a:lnTo>
                <a:lnTo>
                  <a:pt x="458787" y="233953"/>
                </a:lnTo>
                <a:lnTo>
                  <a:pt x="459316" y="233427"/>
                </a:lnTo>
                <a:lnTo>
                  <a:pt x="460904" y="235007"/>
                </a:lnTo>
                <a:lnTo>
                  <a:pt x="463021" y="235534"/>
                </a:lnTo>
                <a:lnTo>
                  <a:pt x="463021" y="235007"/>
                </a:lnTo>
                <a:lnTo>
                  <a:pt x="463021" y="233953"/>
                </a:lnTo>
                <a:lnTo>
                  <a:pt x="464079" y="233953"/>
                </a:lnTo>
                <a:lnTo>
                  <a:pt x="464079" y="235007"/>
                </a:lnTo>
                <a:lnTo>
                  <a:pt x="472016" y="233953"/>
                </a:lnTo>
                <a:lnTo>
                  <a:pt x="481541" y="235007"/>
                </a:lnTo>
                <a:lnTo>
                  <a:pt x="487362" y="233953"/>
                </a:lnTo>
                <a:lnTo>
                  <a:pt x="492125" y="233953"/>
                </a:lnTo>
                <a:lnTo>
                  <a:pt x="496887" y="233953"/>
                </a:lnTo>
                <a:lnTo>
                  <a:pt x="499533" y="235007"/>
                </a:lnTo>
                <a:lnTo>
                  <a:pt x="509587" y="235007"/>
                </a:lnTo>
                <a:lnTo>
                  <a:pt x="518054" y="235534"/>
                </a:lnTo>
                <a:lnTo>
                  <a:pt x="516996" y="236587"/>
                </a:lnTo>
                <a:lnTo>
                  <a:pt x="518054" y="237114"/>
                </a:lnTo>
                <a:lnTo>
                  <a:pt x="519641" y="237114"/>
                </a:lnTo>
                <a:lnTo>
                  <a:pt x="518583" y="236587"/>
                </a:lnTo>
                <a:lnTo>
                  <a:pt x="518583" y="235534"/>
                </a:lnTo>
                <a:lnTo>
                  <a:pt x="523875" y="235534"/>
                </a:lnTo>
                <a:lnTo>
                  <a:pt x="529166" y="235534"/>
                </a:lnTo>
                <a:lnTo>
                  <a:pt x="528637" y="236587"/>
                </a:lnTo>
                <a:lnTo>
                  <a:pt x="530754" y="235534"/>
                </a:lnTo>
                <a:lnTo>
                  <a:pt x="531812" y="235534"/>
                </a:lnTo>
                <a:lnTo>
                  <a:pt x="531812" y="236587"/>
                </a:lnTo>
                <a:lnTo>
                  <a:pt x="533400" y="236587"/>
                </a:lnTo>
                <a:lnTo>
                  <a:pt x="534987" y="236587"/>
                </a:lnTo>
                <a:lnTo>
                  <a:pt x="534987" y="235534"/>
                </a:lnTo>
                <a:lnTo>
                  <a:pt x="540279" y="236587"/>
                </a:lnTo>
                <a:lnTo>
                  <a:pt x="543983" y="235534"/>
                </a:lnTo>
                <a:lnTo>
                  <a:pt x="544512" y="235534"/>
                </a:lnTo>
                <a:lnTo>
                  <a:pt x="545571" y="236587"/>
                </a:lnTo>
                <a:lnTo>
                  <a:pt x="546100" y="235534"/>
                </a:lnTo>
                <a:lnTo>
                  <a:pt x="546100" y="233953"/>
                </a:lnTo>
                <a:lnTo>
                  <a:pt x="548746" y="236587"/>
                </a:lnTo>
                <a:lnTo>
                  <a:pt x="554566" y="235534"/>
                </a:lnTo>
                <a:lnTo>
                  <a:pt x="551391" y="237114"/>
                </a:lnTo>
                <a:lnTo>
                  <a:pt x="549275" y="237641"/>
                </a:lnTo>
                <a:lnTo>
                  <a:pt x="554566" y="237641"/>
                </a:lnTo>
                <a:lnTo>
                  <a:pt x="559329" y="236587"/>
                </a:lnTo>
                <a:lnTo>
                  <a:pt x="564621" y="237641"/>
                </a:lnTo>
                <a:lnTo>
                  <a:pt x="575733" y="237114"/>
                </a:lnTo>
                <a:lnTo>
                  <a:pt x="582083" y="238695"/>
                </a:lnTo>
                <a:lnTo>
                  <a:pt x="583671" y="237641"/>
                </a:lnTo>
                <a:lnTo>
                  <a:pt x="586846" y="237641"/>
                </a:lnTo>
                <a:lnTo>
                  <a:pt x="585787" y="238695"/>
                </a:lnTo>
                <a:lnTo>
                  <a:pt x="591079" y="237641"/>
                </a:lnTo>
                <a:lnTo>
                  <a:pt x="595841" y="239221"/>
                </a:lnTo>
                <a:lnTo>
                  <a:pt x="594783" y="239221"/>
                </a:lnTo>
                <a:lnTo>
                  <a:pt x="592666" y="238695"/>
                </a:lnTo>
                <a:lnTo>
                  <a:pt x="594783" y="240802"/>
                </a:lnTo>
                <a:lnTo>
                  <a:pt x="599016" y="241855"/>
                </a:lnTo>
                <a:lnTo>
                  <a:pt x="597429" y="242382"/>
                </a:lnTo>
                <a:lnTo>
                  <a:pt x="595841" y="243962"/>
                </a:lnTo>
                <a:lnTo>
                  <a:pt x="593005" y="242551"/>
                </a:lnTo>
                <a:lnTo>
                  <a:pt x="592667" y="242888"/>
                </a:lnTo>
                <a:lnTo>
                  <a:pt x="592439" y="242432"/>
                </a:lnTo>
                <a:lnTo>
                  <a:pt x="587904" y="243436"/>
                </a:lnTo>
                <a:lnTo>
                  <a:pt x="588962" y="242382"/>
                </a:lnTo>
                <a:lnTo>
                  <a:pt x="588962" y="241855"/>
                </a:lnTo>
                <a:lnTo>
                  <a:pt x="585787" y="242382"/>
                </a:lnTo>
                <a:lnTo>
                  <a:pt x="582612" y="243436"/>
                </a:lnTo>
                <a:lnTo>
                  <a:pt x="578908" y="241855"/>
                </a:lnTo>
                <a:lnTo>
                  <a:pt x="573087" y="241855"/>
                </a:lnTo>
                <a:lnTo>
                  <a:pt x="572029" y="243436"/>
                </a:lnTo>
                <a:lnTo>
                  <a:pt x="571500" y="243962"/>
                </a:lnTo>
                <a:lnTo>
                  <a:pt x="570441" y="241855"/>
                </a:lnTo>
                <a:lnTo>
                  <a:pt x="565150" y="242382"/>
                </a:lnTo>
                <a:lnTo>
                  <a:pt x="563033" y="240802"/>
                </a:lnTo>
                <a:lnTo>
                  <a:pt x="561975" y="241855"/>
                </a:lnTo>
                <a:lnTo>
                  <a:pt x="561975" y="242382"/>
                </a:lnTo>
                <a:lnTo>
                  <a:pt x="550862" y="240802"/>
                </a:lnTo>
                <a:lnTo>
                  <a:pt x="540808" y="240802"/>
                </a:lnTo>
                <a:lnTo>
                  <a:pt x="541866" y="240275"/>
                </a:lnTo>
                <a:lnTo>
                  <a:pt x="541866" y="239221"/>
                </a:lnTo>
                <a:lnTo>
                  <a:pt x="539221" y="240802"/>
                </a:lnTo>
                <a:lnTo>
                  <a:pt x="537104" y="242382"/>
                </a:lnTo>
                <a:lnTo>
                  <a:pt x="534987" y="240802"/>
                </a:lnTo>
                <a:lnTo>
                  <a:pt x="533409" y="241744"/>
                </a:lnTo>
                <a:lnTo>
                  <a:pt x="533627" y="241829"/>
                </a:lnTo>
                <a:lnTo>
                  <a:pt x="534534" y="241300"/>
                </a:lnTo>
                <a:lnTo>
                  <a:pt x="534988" y="241829"/>
                </a:lnTo>
                <a:lnTo>
                  <a:pt x="531813" y="242888"/>
                </a:lnTo>
                <a:lnTo>
                  <a:pt x="532078" y="242270"/>
                </a:lnTo>
                <a:lnTo>
                  <a:pt x="528637" y="240802"/>
                </a:lnTo>
                <a:lnTo>
                  <a:pt x="525462" y="242382"/>
                </a:lnTo>
                <a:lnTo>
                  <a:pt x="523346" y="240275"/>
                </a:lnTo>
                <a:lnTo>
                  <a:pt x="519641" y="240275"/>
                </a:lnTo>
                <a:lnTo>
                  <a:pt x="519641" y="240802"/>
                </a:lnTo>
                <a:lnTo>
                  <a:pt x="519641" y="241855"/>
                </a:lnTo>
                <a:lnTo>
                  <a:pt x="516996" y="240802"/>
                </a:lnTo>
                <a:lnTo>
                  <a:pt x="516466" y="241855"/>
                </a:lnTo>
                <a:lnTo>
                  <a:pt x="514879" y="240802"/>
                </a:lnTo>
                <a:lnTo>
                  <a:pt x="514350" y="239221"/>
                </a:lnTo>
                <a:lnTo>
                  <a:pt x="512762" y="240802"/>
                </a:lnTo>
                <a:lnTo>
                  <a:pt x="512762" y="239221"/>
                </a:lnTo>
                <a:lnTo>
                  <a:pt x="511175" y="239221"/>
                </a:lnTo>
                <a:lnTo>
                  <a:pt x="510116" y="240275"/>
                </a:lnTo>
                <a:lnTo>
                  <a:pt x="506412" y="239221"/>
                </a:lnTo>
                <a:lnTo>
                  <a:pt x="503766" y="239221"/>
                </a:lnTo>
                <a:lnTo>
                  <a:pt x="502708" y="240275"/>
                </a:lnTo>
                <a:lnTo>
                  <a:pt x="501121" y="240802"/>
                </a:lnTo>
                <a:lnTo>
                  <a:pt x="497946" y="239221"/>
                </a:lnTo>
                <a:lnTo>
                  <a:pt x="495153" y="240264"/>
                </a:lnTo>
                <a:lnTo>
                  <a:pt x="481541" y="239221"/>
                </a:lnTo>
                <a:lnTo>
                  <a:pt x="468312" y="243436"/>
                </a:lnTo>
                <a:lnTo>
                  <a:pt x="469371" y="243962"/>
                </a:lnTo>
                <a:lnTo>
                  <a:pt x="469900" y="244489"/>
                </a:lnTo>
                <a:lnTo>
                  <a:pt x="468312" y="245543"/>
                </a:lnTo>
                <a:lnTo>
                  <a:pt x="466725" y="245543"/>
                </a:lnTo>
                <a:lnTo>
                  <a:pt x="467783" y="244489"/>
                </a:lnTo>
                <a:lnTo>
                  <a:pt x="466725" y="243962"/>
                </a:lnTo>
                <a:lnTo>
                  <a:pt x="466196" y="243962"/>
                </a:lnTo>
                <a:lnTo>
                  <a:pt x="465666" y="243962"/>
                </a:lnTo>
                <a:lnTo>
                  <a:pt x="465666" y="244489"/>
                </a:lnTo>
                <a:lnTo>
                  <a:pt x="464608" y="244489"/>
                </a:lnTo>
                <a:lnTo>
                  <a:pt x="464079" y="245543"/>
                </a:lnTo>
                <a:lnTo>
                  <a:pt x="463021" y="245543"/>
                </a:lnTo>
                <a:lnTo>
                  <a:pt x="463021" y="243962"/>
                </a:lnTo>
                <a:lnTo>
                  <a:pt x="462491" y="244489"/>
                </a:lnTo>
                <a:lnTo>
                  <a:pt x="462491" y="246070"/>
                </a:lnTo>
                <a:lnTo>
                  <a:pt x="461433" y="245543"/>
                </a:lnTo>
                <a:lnTo>
                  <a:pt x="461433" y="244489"/>
                </a:lnTo>
                <a:lnTo>
                  <a:pt x="452966" y="246070"/>
                </a:lnTo>
                <a:lnTo>
                  <a:pt x="445558" y="245543"/>
                </a:lnTo>
                <a:lnTo>
                  <a:pt x="443971" y="245543"/>
                </a:lnTo>
                <a:lnTo>
                  <a:pt x="439737" y="246070"/>
                </a:lnTo>
                <a:lnTo>
                  <a:pt x="437091" y="243962"/>
                </a:lnTo>
                <a:lnTo>
                  <a:pt x="435504" y="244489"/>
                </a:lnTo>
                <a:lnTo>
                  <a:pt x="432858" y="243962"/>
                </a:lnTo>
                <a:lnTo>
                  <a:pt x="431271" y="241855"/>
                </a:lnTo>
                <a:lnTo>
                  <a:pt x="427037" y="243436"/>
                </a:lnTo>
                <a:lnTo>
                  <a:pt x="428398" y="244339"/>
                </a:lnTo>
                <a:lnTo>
                  <a:pt x="427037" y="244489"/>
                </a:lnTo>
                <a:lnTo>
                  <a:pt x="422804" y="246070"/>
                </a:lnTo>
                <a:lnTo>
                  <a:pt x="419024" y="245652"/>
                </a:lnTo>
                <a:lnTo>
                  <a:pt x="419101" y="246063"/>
                </a:lnTo>
                <a:lnTo>
                  <a:pt x="418583" y="245603"/>
                </a:lnTo>
                <a:lnTo>
                  <a:pt x="418041" y="245543"/>
                </a:lnTo>
                <a:lnTo>
                  <a:pt x="413808" y="245543"/>
                </a:lnTo>
                <a:lnTo>
                  <a:pt x="414337" y="244489"/>
                </a:lnTo>
                <a:lnTo>
                  <a:pt x="413808" y="243436"/>
                </a:lnTo>
                <a:lnTo>
                  <a:pt x="412221" y="243962"/>
                </a:lnTo>
                <a:lnTo>
                  <a:pt x="412221" y="245543"/>
                </a:lnTo>
                <a:lnTo>
                  <a:pt x="405871" y="246070"/>
                </a:lnTo>
                <a:lnTo>
                  <a:pt x="398991" y="246070"/>
                </a:lnTo>
                <a:lnTo>
                  <a:pt x="398462" y="247123"/>
                </a:lnTo>
                <a:lnTo>
                  <a:pt x="398462" y="247650"/>
                </a:lnTo>
                <a:lnTo>
                  <a:pt x="394972" y="247650"/>
                </a:lnTo>
                <a:lnTo>
                  <a:pt x="394970" y="247651"/>
                </a:lnTo>
                <a:lnTo>
                  <a:pt x="394969" y="247650"/>
                </a:lnTo>
                <a:lnTo>
                  <a:pt x="393171" y="247650"/>
                </a:lnTo>
                <a:lnTo>
                  <a:pt x="390525" y="247650"/>
                </a:lnTo>
                <a:lnTo>
                  <a:pt x="389996" y="246070"/>
                </a:lnTo>
                <a:lnTo>
                  <a:pt x="389984" y="246070"/>
                </a:lnTo>
                <a:lnTo>
                  <a:pt x="389467" y="246380"/>
                </a:lnTo>
                <a:lnTo>
                  <a:pt x="388938" y="246380"/>
                </a:lnTo>
                <a:lnTo>
                  <a:pt x="388938" y="246070"/>
                </a:lnTo>
                <a:lnTo>
                  <a:pt x="388937" y="246070"/>
                </a:lnTo>
                <a:lnTo>
                  <a:pt x="388937" y="245543"/>
                </a:lnTo>
                <a:lnTo>
                  <a:pt x="388408" y="244489"/>
                </a:lnTo>
                <a:lnTo>
                  <a:pt x="387879" y="245543"/>
                </a:lnTo>
                <a:lnTo>
                  <a:pt x="387879" y="243962"/>
                </a:lnTo>
                <a:lnTo>
                  <a:pt x="389996" y="243962"/>
                </a:lnTo>
                <a:lnTo>
                  <a:pt x="390525" y="242382"/>
                </a:lnTo>
                <a:lnTo>
                  <a:pt x="393171" y="243436"/>
                </a:lnTo>
                <a:lnTo>
                  <a:pt x="397404" y="242382"/>
                </a:lnTo>
                <a:lnTo>
                  <a:pt x="395287" y="241855"/>
                </a:lnTo>
                <a:lnTo>
                  <a:pt x="393171" y="241855"/>
                </a:lnTo>
                <a:lnTo>
                  <a:pt x="391583" y="242382"/>
                </a:lnTo>
                <a:lnTo>
                  <a:pt x="389996" y="241855"/>
                </a:lnTo>
                <a:lnTo>
                  <a:pt x="390525" y="241855"/>
                </a:lnTo>
                <a:lnTo>
                  <a:pt x="391583" y="240802"/>
                </a:lnTo>
                <a:lnTo>
                  <a:pt x="389996" y="240802"/>
                </a:lnTo>
                <a:lnTo>
                  <a:pt x="388408" y="240802"/>
                </a:lnTo>
                <a:lnTo>
                  <a:pt x="388408" y="241855"/>
                </a:lnTo>
                <a:lnTo>
                  <a:pt x="386821" y="241855"/>
                </a:lnTo>
                <a:lnTo>
                  <a:pt x="386821" y="240802"/>
                </a:lnTo>
                <a:lnTo>
                  <a:pt x="385233" y="241855"/>
                </a:lnTo>
                <a:lnTo>
                  <a:pt x="384704" y="242382"/>
                </a:lnTo>
                <a:lnTo>
                  <a:pt x="383646" y="241855"/>
                </a:lnTo>
                <a:lnTo>
                  <a:pt x="383646" y="240802"/>
                </a:lnTo>
                <a:lnTo>
                  <a:pt x="383116" y="241855"/>
                </a:lnTo>
                <a:lnTo>
                  <a:pt x="383646" y="242382"/>
                </a:lnTo>
                <a:lnTo>
                  <a:pt x="383116" y="242382"/>
                </a:lnTo>
                <a:lnTo>
                  <a:pt x="381000" y="240802"/>
                </a:lnTo>
                <a:lnTo>
                  <a:pt x="381000" y="241855"/>
                </a:lnTo>
                <a:lnTo>
                  <a:pt x="377825" y="240802"/>
                </a:lnTo>
                <a:lnTo>
                  <a:pt x="377825" y="241855"/>
                </a:lnTo>
                <a:lnTo>
                  <a:pt x="376766" y="240802"/>
                </a:lnTo>
                <a:lnTo>
                  <a:pt x="373062" y="241855"/>
                </a:lnTo>
                <a:lnTo>
                  <a:pt x="367771" y="242382"/>
                </a:lnTo>
                <a:lnTo>
                  <a:pt x="367771" y="241855"/>
                </a:lnTo>
                <a:lnTo>
                  <a:pt x="366183" y="241855"/>
                </a:lnTo>
                <a:lnTo>
                  <a:pt x="365654" y="241855"/>
                </a:lnTo>
                <a:lnTo>
                  <a:pt x="365654" y="242382"/>
                </a:lnTo>
                <a:lnTo>
                  <a:pt x="366183" y="243436"/>
                </a:lnTo>
                <a:lnTo>
                  <a:pt x="365654" y="243436"/>
                </a:lnTo>
                <a:lnTo>
                  <a:pt x="364066" y="243436"/>
                </a:lnTo>
                <a:lnTo>
                  <a:pt x="364596" y="242382"/>
                </a:lnTo>
                <a:lnTo>
                  <a:pt x="364596" y="241855"/>
                </a:lnTo>
                <a:lnTo>
                  <a:pt x="363537" y="241855"/>
                </a:lnTo>
                <a:lnTo>
                  <a:pt x="361950" y="240802"/>
                </a:lnTo>
                <a:lnTo>
                  <a:pt x="361950" y="241855"/>
                </a:lnTo>
                <a:lnTo>
                  <a:pt x="361950" y="242382"/>
                </a:lnTo>
                <a:lnTo>
                  <a:pt x="359304" y="240802"/>
                </a:lnTo>
                <a:lnTo>
                  <a:pt x="357716" y="243436"/>
                </a:lnTo>
                <a:lnTo>
                  <a:pt x="355600" y="244489"/>
                </a:lnTo>
                <a:lnTo>
                  <a:pt x="350308" y="245543"/>
                </a:lnTo>
                <a:lnTo>
                  <a:pt x="350837" y="244489"/>
                </a:lnTo>
                <a:lnTo>
                  <a:pt x="350308" y="244489"/>
                </a:lnTo>
                <a:lnTo>
                  <a:pt x="349779" y="245543"/>
                </a:lnTo>
                <a:lnTo>
                  <a:pt x="348721" y="246070"/>
                </a:lnTo>
                <a:lnTo>
                  <a:pt x="348191" y="245543"/>
                </a:lnTo>
                <a:lnTo>
                  <a:pt x="346604" y="245543"/>
                </a:lnTo>
                <a:lnTo>
                  <a:pt x="346604" y="244489"/>
                </a:lnTo>
                <a:lnTo>
                  <a:pt x="346604" y="243962"/>
                </a:lnTo>
                <a:lnTo>
                  <a:pt x="345016" y="244489"/>
                </a:lnTo>
                <a:lnTo>
                  <a:pt x="343429" y="245543"/>
                </a:lnTo>
                <a:lnTo>
                  <a:pt x="343429" y="243962"/>
                </a:lnTo>
                <a:lnTo>
                  <a:pt x="342663" y="244153"/>
                </a:lnTo>
                <a:lnTo>
                  <a:pt x="341630" y="244476"/>
                </a:lnTo>
                <a:lnTo>
                  <a:pt x="341365" y="244476"/>
                </a:lnTo>
                <a:lnTo>
                  <a:pt x="341312" y="244489"/>
                </a:lnTo>
                <a:lnTo>
                  <a:pt x="341272" y="244476"/>
                </a:lnTo>
                <a:lnTo>
                  <a:pt x="339725" y="244476"/>
                </a:lnTo>
                <a:lnTo>
                  <a:pt x="340522" y="244227"/>
                </a:lnTo>
                <a:lnTo>
                  <a:pt x="339725" y="243962"/>
                </a:lnTo>
                <a:lnTo>
                  <a:pt x="338666" y="243436"/>
                </a:lnTo>
                <a:lnTo>
                  <a:pt x="338137" y="243962"/>
                </a:lnTo>
                <a:lnTo>
                  <a:pt x="337608" y="243962"/>
                </a:lnTo>
                <a:lnTo>
                  <a:pt x="337608" y="242382"/>
                </a:lnTo>
                <a:lnTo>
                  <a:pt x="338137" y="241855"/>
                </a:lnTo>
                <a:lnTo>
                  <a:pt x="336550" y="241855"/>
                </a:lnTo>
                <a:lnTo>
                  <a:pt x="336021" y="241855"/>
                </a:lnTo>
                <a:lnTo>
                  <a:pt x="336550" y="242382"/>
                </a:lnTo>
                <a:lnTo>
                  <a:pt x="336550" y="243962"/>
                </a:lnTo>
                <a:lnTo>
                  <a:pt x="331787" y="243436"/>
                </a:lnTo>
                <a:lnTo>
                  <a:pt x="329671" y="240802"/>
                </a:lnTo>
                <a:lnTo>
                  <a:pt x="329141" y="241855"/>
                </a:lnTo>
                <a:lnTo>
                  <a:pt x="329671" y="242382"/>
                </a:lnTo>
                <a:lnTo>
                  <a:pt x="328083" y="242382"/>
                </a:lnTo>
                <a:lnTo>
                  <a:pt x="328083" y="240275"/>
                </a:lnTo>
                <a:lnTo>
                  <a:pt x="329141" y="240275"/>
                </a:lnTo>
                <a:lnTo>
                  <a:pt x="330729" y="239221"/>
                </a:lnTo>
                <a:lnTo>
                  <a:pt x="327554" y="238695"/>
                </a:lnTo>
                <a:lnTo>
                  <a:pt x="324379" y="238695"/>
                </a:lnTo>
                <a:lnTo>
                  <a:pt x="325437" y="240275"/>
                </a:lnTo>
                <a:lnTo>
                  <a:pt x="327554" y="240802"/>
                </a:lnTo>
                <a:lnTo>
                  <a:pt x="325966" y="241855"/>
                </a:lnTo>
                <a:lnTo>
                  <a:pt x="324379" y="241855"/>
                </a:lnTo>
                <a:lnTo>
                  <a:pt x="324379" y="240802"/>
                </a:lnTo>
                <a:lnTo>
                  <a:pt x="324379" y="240275"/>
                </a:lnTo>
                <a:lnTo>
                  <a:pt x="322791" y="240275"/>
                </a:lnTo>
                <a:lnTo>
                  <a:pt x="321204" y="240802"/>
                </a:lnTo>
                <a:lnTo>
                  <a:pt x="322262" y="240275"/>
                </a:lnTo>
                <a:lnTo>
                  <a:pt x="322262" y="239221"/>
                </a:lnTo>
                <a:lnTo>
                  <a:pt x="319087" y="241855"/>
                </a:lnTo>
                <a:lnTo>
                  <a:pt x="312208" y="240275"/>
                </a:lnTo>
                <a:lnTo>
                  <a:pt x="309033" y="241855"/>
                </a:lnTo>
                <a:lnTo>
                  <a:pt x="310091" y="240275"/>
                </a:lnTo>
                <a:lnTo>
                  <a:pt x="311679" y="238695"/>
                </a:lnTo>
                <a:lnTo>
                  <a:pt x="310621" y="238695"/>
                </a:lnTo>
                <a:lnTo>
                  <a:pt x="308504" y="236587"/>
                </a:lnTo>
                <a:lnTo>
                  <a:pt x="303741" y="237641"/>
                </a:lnTo>
                <a:lnTo>
                  <a:pt x="305329" y="236587"/>
                </a:lnTo>
                <a:lnTo>
                  <a:pt x="307446" y="235534"/>
                </a:lnTo>
                <a:lnTo>
                  <a:pt x="305329" y="235007"/>
                </a:lnTo>
                <a:lnTo>
                  <a:pt x="304800" y="236587"/>
                </a:lnTo>
                <a:lnTo>
                  <a:pt x="303212" y="236587"/>
                </a:lnTo>
                <a:lnTo>
                  <a:pt x="301625" y="236587"/>
                </a:lnTo>
                <a:lnTo>
                  <a:pt x="302154" y="235534"/>
                </a:lnTo>
                <a:lnTo>
                  <a:pt x="303741" y="235534"/>
                </a:lnTo>
                <a:lnTo>
                  <a:pt x="300566" y="233953"/>
                </a:lnTo>
                <a:lnTo>
                  <a:pt x="298450" y="233953"/>
                </a:lnTo>
                <a:lnTo>
                  <a:pt x="296862" y="233953"/>
                </a:lnTo>
                <a:lnTo>
                  <a:pt x="294746" y="233953"/>
                </a:lnTo>
                <a:lnTo>
                  <a:pt x="293158" y="233427"/>
                </a:lnTo>
                <a:lnTo>
                  <a:pt x="292629" y="233427"/>
                </a:lnTo>
                <a:lnTo>
                  <a:pt x="291041" y="233953"/>
                </a:lnTo>
                <a:lnTo>
                  <a:pt x="285750" y="233427"/>
                </a:lnTo>
                <a:lnTo>
                  <a:pt x="278871" y="235007"/>
                </a:lnTo>
                <a:lnTo>
                  <a:pt x="278871" y="233953"/>
                </a:lnTo>
                <a:lnTo>
                  <a:pt x="277812" y="233953"/>
                </a:lnTo>
                <a:lnTo>
                  <a:pt x="278871" y="233427"/>
                </a:lnTo>
                <a:lnTo>
                  <a:pt x="279400" y="233953"/>
                </a:lnTo>
                <a:lnTo>
                  <a:pt x="278871" y="233427"/>
                </a:lnTo>
                <a:lnTo>
                  <a:pt x="278871" y="233427"/>
                </a:lnTo>
                <a:lnTo>
                  <a:pt x="277812" y="232373"/>
                </a:lnTo>
                <a:lnTo>
                  <a:pt x="275696" y="232373"/>
                </a:lnTo>
                <a:lnTo>
                  <a:pt x="275696" y="233427"/>
                </a:lnTo>
                <a:lnTo>
                  <a:pt x="276225" y="233953"/>
                </a:lnTo>
                <a:lnTo>
                  <a:pt x="272521" y="231846"/>
                </a:lnTo>
                <a:lnTo>
                  <a:pt x="270404" y="233427"/>
                </a:lnTo>
                <a:lnTo>
                  <a:pt x="269346" y="233427"/>
                </a:lnTo>
                <a:lnTo>
                  <a:pt x="269346" y="231846"/>
                </a:lnTo>
                <a:lnTo>
                  <a:pt x="267758" y="232373"/>
                </a:lnTo>
                <a:lnTo>
                  <a:pt x="266700" y="232373"/>
                </a:lnTo>
                <a:lnTo>
                  <a:pt x="266700" y="233427"/>
                </a:lnTo>
                <a:lnTo>
                  <a:pt x="267229" y="233427"/>
                </a:lnTo>
                <a:lnTo>
                  <a:pt x="265112" y="233953"/>
                </a:lnTo>
                <a:lnTo>
                  <a:pt x="262466" y="233953"/>
                </a:lnTo>
                <a:lnTo>
                  <a:pt x="261937" y="232373"/>
                </a:lnTo>
                <a:lnTo>
                  <a:pt x="261408" y="231846"/>
                </a:lnTo>
                <a:lnTo>
                  <a:pt x="251354" y="233427"/>
                </a:lnTo>
                <a:lnTo>
                  <a:pt x="241300" y="232373"/>
                </a:lnTo>
                <a:lnTo>
                  <a:pt x="236537" y="233427"/>
                </a:lnTo>
                <a:lnTo>
                  <a:pt x="232833" y="233427"/>
                </a:lnTo>
                <a:lnTo>
                  <a:pt x="231246" y="232373"/>
                </a:lnTo>
                <a:lnTo>
                  <a:pt x="230716" y="231319"/>
                </a:lnTo>
                <a:lnTo>
                  <a:pt x="229658" y="231846"/>
                </a:lnTo>
                <a:lnTo>
                  <a:pt x="228600" y="231846"/>
                </a:lnTo>
                <a:lnTo>
                  <a:pt x="228600" y="233427"/>
                </a:lnTo>
                <a:lnTo>
                  <a:pt x="225425" y="233953"/>
                </a:lnTo>
                <a:lnTo>
                  <a:pt x="221721" y="235534"/>
                </a:lnTo>
                <a:lnTo>
                  <a:pt x="223308" y="233953"/>
                </a:lnTo>
                <a:lnTo>
                  <a:pt x="225425" y="233427"/>
                </a:lnTo>
                <a:lnTo>
                  <a:pt x="223308" y="231846"/>
                </a:lnTo>
                <a:lnTo>
                  <a:pt x="220662" y="232373"/>
                </a:lnTo>
                <a:lnTo>
                  <a:pt x="220662" y="231846"/>
                </a:lnTo>
                <a:lnTo>
                  <a:pt x="220662" y="231319"/>
                </a:lnTo>
                <a:lnTo>
                  <a:pt x="218546" y="232373"/>
                </a:lnTo>
                <a:lnTo>
                  <a:pt x="215371" y="231846"/>
                </a:lnTo>
                <a:lnTo>
                  <a:pt x="215371" y="232373"/>
                </a:lnTo>
                <a:lnTo>
                  <a:pt x="206904" y="232373"/>
                </a:lnTo>
                <a:lnTo>
                  <a:pt x="198437" y="231846"/>
                </a:lnTo>
                <a:lnTo>
                  <a:pt x="197908" y="231846"/>
                </a:lnTo>
                <a:lnTo>
                  <a:pt x="197908" y="233427"/>
                </a:lnTo>
                <a:lnTo>
                  <a:pt x="195791" y="233427"/>
                </a:lnTo>
                <a:lnTo>
                  <a:pt x="194204" y="232373"/>
                </a:lnTo>
                <a:lnTo>
                  <a:pt x="193146" y="233427"/>
                </a:lnTo>
                <a:lnTo>
                  <a:pt x="191029" y="231846"/>
                </a:lnTo>
                <a:lnTo>
                  <a:pt x="191029" y="232373"/>
                </a:lnTo>
                <a:lnTo>
                  <a:pt x="190500" y="233427"/>
                </a:lnTo>
                <a:lnTo>
                  <a:pt x="190500" y="232373"/>
                </a:lnTo>
                <a:lnTo>
                  <a:pt x="189441" y="231319"/>
                </a:lnTo>
                <a:lnTo>
                  <a:pt x="187854" y="232373"/>
                </a:lnTo>
                <a:lnTo>
                  <a:pt x="184679" y="232373"/>
                </a:lnTo>
                <a:lnTo>
                  <a:pt x="184679" y="231846"/>
                </a:lnTo>
                <a:lnTo>
                  <a:pt x="186266" y="231846"/>
                </a:lnTo>
                <a:lnTo>
                  <a:pt x="185737" y="230266"/>
                </a:lnTo>
                <a:lnTo>
                  <a:pt x="183621" y="231319"/>
                </a:lnTo>
                <a:lnTo>
                  <a:pt x="182562" y="231319"/>
                </a:lnTo>
                <a:lnTo>
                  <a:pt x="183621" y="232373"/>
                </a:lnTo>
                <a:lnTo>
                  <a:pt x="182033" y="231319"/>
                </a:lnTo>
                <a:lnTo>
                  <a:pt x="179387" y="231319"/>
                </a:lnTo>
                <a:lnTo>
                  <a:pt x="179387" y="231846"/>
                </a:lnTo>
                <a:lnTo>
                  <a:pt x="179387" y="232373"/>
                </a:lnTo>
                <a:lnTo>
                  <a:pt x="176741" y="231319"/>
                </a:lnTo>
                <a:lnTo>
                  <a:pt x="172508" y="230266"/>
                </a:lnTo>
                <a:lnTo>
                  <a:pt x="173566" y="230266"/>
                </a:lnTo>
                <a:lnTo>
                  <a:pt x="172508" y="229739"/>
                </a:lnTo>
                <a:lnTo>
                  <a:pt x="171979" y="230266"/>
                </a:lnTo>
                <a:lnTo>
                  <a:pt x="172508" y="231319"/>
                </a:lnTo>
                <a:lnTo>
                  <a:pt x="171450" y="231319"/>
                </a:lnTo>
                <a:lnTo>
                  <a:pt x="168275" y="230266"/>
                </a:lnTo>
                <a:lnTo>
                  <a:pt x="168804" y="228685"/>
                </a:lnTo>
                <a:lnTo>
                  <a:pt x="168275" y="228159"/>
                </a:lnTo>
                <a:lnTo>
                  <a:pt x="168275" y="229739"/>
                </a:lnTo>
                <a:lnTo>
                  <a:pt x="166687" y="228685"/>
                </a:lnTo>
                <a:lnTo>
                  <a:pt x="167216" y="228159"/>
                </a:lnTo>
                <a:lnTo>
                  <a:pt x="168275" y="226578"/>
                </a:lnTo>
                <a:lnTo>
                  <a:pt x="167216" y="226578"/>
                </a:lnTo>
                <a:lnTo>
                  <a:pt x="167216" y="225525"/>
                </a:lnTo>
                <a:lnTo>
                  <a:pt x="166687" y="226578"/>
                </a:lnTo>
                <a:lnTo>
                  <a:pt x="165629" y="227105"/>
                </a:lnTo>
                <a:lnTo>
                  <a:pt x="165100" y="225525"/>
                </a:lnTo>
                <a:lnTo>
                  <a:pt x="162983" y="224998"/>
                </a:lnTo>
                <a:lnTo>
                  <a:pt x="163512" y="224998"/>
                </a:lnTo>
                <a:lnTo>
                  <a:pt x="165100" y="224998"/>
                </a:lnTo>
                <a:lnTo>
                  <a:pt x="164571" y="223418"/>
                </a:lnTo>
                <a:lnTo>
                  <a:pt x="163512" y="223418"/>
                </a:lnTo>
                <a:lnTo>
                  <a:pt x="165100" y="222891"/>
                </a:lnTo>
                <a:lnTo>
                  <a:pt x="164550" y="222769"/>
                </a:lnTo>
                <a:lnTo>
                  <a:pt x="171873" y="221912"/>
                </a:lnTo>
                <a:lnTo>
                  <a:pt x="173037" y="220980"/>
                </a:lnTo>
                <a:lnTo>
                  <a:pt x="172508" y="220345"/>
                </a:lnTo>
                <a:lnTo>
                  <a:pt x="175683" y="219075"/>
                </a:lnTo>
                <a:lnTo>
                  <a:pt x="177800" y="219075"/>
                </a:lnTo>
                <a:lnTo>
                  <a:pt x="177800" y="220345"/>
                </a:lnTo>
                <a:lnTo>
                  <a:pt x="177271" y="220345"/>
                </a:lnTo>
                <a:lnTo>
                  <a:pt x="177271" y="220980"/>
                </a:lnTo>
                <a:lnTo>
                  <a:pt x="174096" y="220345"/>
                </a:lnTo>
                <a:lnTo>
                  <a:pt x="171929" y="221905"/>
                </a:lnTo>
                <a:lnTo>
                  <a:pt x="172508" y="221837"/>
                </a:lnTo>
                <a:lnTo>
                  <a:pt x="175683" y="224471"/>
                </a:lnTo>
                <a:lnTo>
                  <a:pt x="179387" y="223418"/>
                </a:lnTo>
                <a:lnTo>
                  <a:pt x="178329" y="223418"/>
                </a:lnTo>
                <a:lnTo>
                  <a:pt x="177271" y="221837"/>
                </a:lnTo>
                <a:lnTo>
                  <a:pt x="179387" y="221837"/>
                </a:lnTo>
                <a:lnTo>
                  <a:pt x="180446" y="221837"/>
                </a:lnTo>
                <a:lnTo>
                  <a:pt x="182033" y="224471"/>
                </a:lnTo>
                <a:lnTo>
                  <a:pt x="185737" y="223418"/>
                </a:lnTo>
                <a:lnTo>
                  <a:pt x="184679" y="222891"/>
                </a:lnTo>
                <a:lnTo>
                  <a:pt x="183621" y="222891"/>
                </a:lnTo>
                <a:lnTo>
                  <a:pt x="189441" y="221837"/>
                </a:lnTo>
                <a:lnTo>
                  <a:pt x="196321" y="222891"/>
                </a:lnTo>
                <a:lnTo>
                  <a:pt x="197379" y="223418"/>
                </a:lnTo>
                <a:lnTo>
                  <a:pt x="197908" y="224471"/>
                </a:lnTo>
                <a:lnTo>
                  <a:pt x="203200" y="223418"/>
                </a:lnTo>
                <a:lnTo>
                  <a:pt x="208491" y="223418"/>
                </a:lnTo>
                <a:lnTo>
                  <a:pt x="214841" y="224998"/>
                </a:lnTo>
                <a:lnTo>
                  <a:pt x="222250" y="223418"/>
                </a:lnTo>
                <a:lnTo>
                  <a:pt x="221721" y="222891"/>
                </a:lnTo>
                <a:lnTo>
                  <a:pt x="221721" y="221837"/>
                </a:lnTo>
                <a:lnTo>
                  <a:pt x="220662" y="222891"/>
                </a:lnTo>
                <a:lnTo>
                  <a:pt x="219075" y="221310"/>
                </a:lnTo>
                <a:lnTo>
                  <a:pt x="219075" y="221837"/>
                </a:lnTo>
                <a:lnTo>
                  <a:pt x="218546" y="221837"/>
                </a:lnTo>
                <a:lnTo>
                  <a:pt x="220133" y="222891"/>
                </a:lnTo>
                <a:lnTo>
                  <a:pt x="220662" y="223418"/>
                </a:lnTo>
                <a:lnTo>
                  <a:pt x="219075" y="222891"/>
                </a:lnTo>
                <a:lnTo>
                  <a:pt x="217487" y="222891"/>
                </a:lnTo>
                <a:lnTo>
                  <a:pt x="217487" y="221310"/>
                </a:lnTo>
                <a:lnTo>
                  <a:pt x="216429" y="221310"/>
                </a:lnTo>
                <a:lnTo>
                  <a:pt x="216958" y="220257"/>
                </a:lnTo>
                <a:lnTo>
                  <a:pt x="218546" y="219730"/>
                </a:lnTo>
                <a:lnTo>
                  <a:pt x="213783" y="218150"/>
                </a:lnTo>
                <a:lnTo>
                  <a:pt x="213783" y="218676"/>
                </a:lnTo>
                <a:lnTo>
                  <a:pt x="210608" y="218676"/>
                </a:lnTo>
                <a:lnTo>
                  <a:pt x="210079" y="220257"/>
                </a:lnTo>
                <a:lnTo>
                  <a:pt x="206904" y="219730"/>
                </a:lnTo>
                <a:lnTo>
                  <a:pt x="204787" y="218676"/>
                </a:lnTo>
                <a:lnTo>
                  <a:pt x="203200" y="219730"/>
                </a:lnTo>
                <a:lnTo>
                  <a:pt x="201083" y="221310"/>
                </a:lnTo>
                <a:lnTo>
                  <a:pt x="201083" y="220257"/>
                </a:lnTo>
                <a:lnTo>
                  <a:pt x="199496" y="221310"/>
                </a:lnTo>
                <a:lnTo>
                  <a:pt x="197908" y="219730"/>
                </a:lnTo>
                <a:lnTo>
                  <a:pt x="199496" y="220257"/>
                </a:lnTo>
                <a:lnTo>
                  <a:pt x="200025" y="218676"/>
                </a:lnTo>
                <a:lnTo>
                  <a:pt x="195791" y="218676"/>
                </a:lnTo>
                <a:lnTo>
                  <a:pt x="188912" y="218676"/>
                </a:lnTo>
                <a:lnTo>
                  <a:pt x="188912" y="218150"/>
                </a:lnTo>
                <a:lnTo>
                  <a:pt x="180975" y="217623"/>
                </a:lnTo>
                <a:lnTo>
                  <a:pt x="175154" y="217623"/>
                </a:lnTo>
                <a:lnTo>
                  <a:pt x="175154" y="216569"/>
                </a:lnTo>
                <a:lnTo>
                  <a:pt x="173566" y="217623"/>
                </a:lnTo>
                <a:lnTo>
                  <a:pt x="171450" y="216569"/>
                </a:lnTo>
                <a:lnTo>
                  <a:pt x="172508" y="216042"/>
                </a:lnTo>
                <a:lnTo>
                  <a:pt x="171450" y="216042"/>
                </a:lnTo>
                <a:lnTo>
                  <a:pt x="168275" y="214462"/>
                </a:lnTo>
                <a:lnTo>
                  <a:pt x="168275" y="214989"/>
                </a:lnTo>
                <a:lnTo>
                  <a:pt x="167216" y="214989"/>
                </a:lnTo>
                <a:lnTo>
                  <a:pt x="165100" y="214462"/>
                </a:lnTo>
                <a:lnTo>
                  <a:pt x="163512" y="214462"/>
                </a:lnTo>
                <a:lnTo>
                  <a:pt x="163512" y="216042"/>
                </a:lnTo>
                <a:lnTo>
                  <a:pt x="159808" y="216042"/>
                </a:lnTo>
                <a:lnTo>
                  <a:pt x="155046" y="216042"/>
                </a:lnTo>
                <a:lnTo>
                  <a:pt x="156104" y="214462"/>
                </a:lnTo>
                <a:lnTo>
                  <a:pt x="156104" y="212882"/>
                </a:lnTo>
                <a:lnTo>
                  <a:pt x="159808" y="213408"/>
                </a:lnTo>
                <a:lnTo>
                  <a:pt x="163512" y="212355"/>
                </a:lnTo>
                <a:lnTo>
                  <a:pt x="163512" y="212882"/>
                </a:lnTo>
                <a:lnTo>
                  <a:pt x="163512" y="213408"/>
                </a:lnTo>
                <a:lnTo>
                  <a:pt x="164571" y="212882"/>
                </a:lnTo>
                <a:lnTo>
                  <a:pt x="161925" y="211301"/>
                </a:lnTo>
                <a:lnTo>
                  <a:pt x="159279" y="212882"/>
                </a:lnTo>
                <a:lnTo>
                  <a:pt x="157691" y="212355"/>
                </a:lnTo>
                <a:lnTo>
                  <a:pt x="156104" y="211301"/>
                </a:lnTo>
                <a:lnTo>
                  <a:pt x="156104" y="209194"/>
                </a:lnTo>
                <a:lnTo>
                  <a:pt x="158221" y="208141"/>
                </a:lnTo>
                <a:lnTo>
                  <a:pt x="157691" y="209194"/>
                </a:lnTo>
                <a:lnTo>
                  <a:pt x="157691" y="209721"/>
                </a:lnTo>
                <a:lnTo>
                  <a:pt x="157691" y="210774"/>
                </a:lnTo>
                <a:lnTo>
                  <a:pt x="157691" y="211301"/>
                </a:lnTo>
                <a:lnTo>
                  <a:pt x="159808" y="210774"/>
                </a:lnTo>
                <a:lnTo>
                  <a:pt x="159808" y="209721"/>
                </a:lnTo>
                <a:lnTo>
                  <a:pt x="161396" y="209721"/>
                </a:lnTo>
                <a:lnTo>
                  <a:pt x="161396" y="211301"/>
                </a:lnTo>
                <a:lnTo>
                  <a:pt x="161925" y="209721"/>
                </a:lnTo>
                <a:lnTo>
                  <a:pt x="163512" y="210774"/>
                </a:lnTo>
                <a:lnTo>
                  <a:pt x="164571" y="209721"/>
                </a:lnTo>
                <a:lnTo>
                  <a:pt x="164571" y="209194"/>
                </a:lnTo>
                <a:lnTo>
                  <a:pt x="168804" y="209721"/>
                </a:lnTo>
                <a:lnTo>
                  <a:pt x="175154" y="209194"/>
                </a:lnTo>
                <a:lnTo>
                  <a:pt x="175154" y="209721"/>
                </a:lnTo>
                <a:lnTo>
                  <a:pt x="176741" y="209194"/>
                </a:lnTo>
                <a:lnTo>
                  <a:pt x="179387" y="209194"/>
                </a:lnTo>
                <a:lnTo>
                  <a:pt x="180446" y="208141"/>
                </a:lnTo>
                <a:lnTo>
                  <a:pt x="184150" y="208141"/>
                </a:lnTo>
                <a:lnTo>
                  <a:pt x="188912" y="206560"/>
                </a:lnTo>
                <a:lnTo>
                  <a:pt x="190500" y="207614"/>
                </a:lnTo>
                <a:lnTo>
                  <a:pt x="192616" y="209194"/>
                </a:lnTo>
                <a:lnTo>
                  <a:pt x="194204" y="208141"/>
                </a:lnTo>
                <a:lnTo>
                  <a:pt x="194733" y="206560"/>
                </a:lnTo>
                <a:lnTo>
                  <a:pt x="195791" y="207614"/>
                </a:lnTo>
                <a:lnTo>
                  <a:pt x="195791" y="209194"/>
                </a:lnTo>
                <a:lnTo>
                  <a:pt x="197908" y="207614"/>
                </a:lnTo>
                <a:lnTo>
                  <a:pt x="200025" y="207614"/>
                </a:lnTo>
                <a:lnTo>
                  <a:pt x="200025" y="208141"/>
                </a:lnTo>
                <a:lnTo>
                  <a:pt x="201612" y="208141"/>
                </a:lnTo>
                <a:lnTo>
                  <a:pt x="202671" y="207614"/>
                </a:lnTo>
                <a:lnTo>
                  <a:pt x="202671" y="208141"/>
                </a:lnTo>
                <a:lnTo>
                  <a:pt x="203200" y="207614"/>
                </a:lnTo>
                <a:lnTo>
                  <a:pt x="204787" y="207614"/>
                </a:lnTo>
                <a:lnTo>
                  <a:pt x="206375" y="208141"/>
                </a:lnTo>
                <a:lnTo>
                  <a:pt x="207962" y="209194"/>
                </a:lnTo>
                <a:lnTo>
                  <a:pt x="209550" y="208141"/>
                </a:lnTo>
                <a:lnTo>
                  <a:pt x="210608" y="207614"/>
                </a:lnTo>
                <a:lnTo>
                  <a:pt x="213783" y="208141"/>
                </a:lnTo>
                <a:lnTo>
                  <a:pt x="216429" y="207614"/>
                </a:lnTo>
                <a:lnTo>
                  <a:pt x="217487" y="208141"/>
                </a:lnTo>
                <a:lnTo>
                  <a:pt x="218546" y="209194"/>
                </a:lnTo>
                <a:lnTo>
                  <a:pt x="223837" y="207614"/>
                </a:lnTo>
                <a:lnTo>
                  <a:pt x="229658" y="206560"/>
                </a:lnTo>
                <a:lnTo>
                  <a:pt x="231246" y="204453"/>
                </a:lnTo>
                <a:lnTo>
                  <a:pt x="229658" y="203926"/>
                </a:lnTo>
                <a:lnTo>
                  <a:pt x="234421" y="203926"/>
                </a:lnTo>
                <a:lnTo>
                  <a:pt x="234421" y="201292"/>
                </a:lnTo>
                <a:lnTo>
                  <a:pt x="232833" y="200765"/>
                </a:lnTo>
                <a:lnTo>
                  <a:pt x="232833" y="201292"/>
                </a:lnTo>
                <a:lnTo>
                  <a:pt x="228600" y="200765"/>
                </a:lnTo>
                <a:lnTo>
                  <a:pt x="223837" y="202346"/>
                </a:lnTo>
                <a:lnTo>
                  <a:pt x="211666" y="201292"/>
                </a:lnTo>
                <a:lnTo>
                  <a:pt x="199496" y="199712"/>
                </a:lnTo>
                <a:lnTo>
                  <a:pt x="198437" y="197605"/>
                </a:lnTo>
                <a:lnTo>
                  <a:pt x="193146" y="197605"/>
                </a:lnTo>
                <a:lnTo>
                  <a:pt x="191029" y="198658"/>
                </a:lnTo>
                <a:lnTo>
                  <a:pt x="182033" y="198658"/>
                </a:lnTo>
                <a:lnTo>
                  <a:pt x="171450" y="198658"/>
                </a:lnTo>
                <a:lnTo>
                  <a:pt x="170391" y="198658"/>
                </a:lnTo>
                <a:lnTo>
                  <a:pt x="171450" y="197605"/>
                </a:lnTo>
                <a:lnTo>
                  <a:pt x="170391" y="197605"/>
                </a:lnTo>
                <a:lnTo>
                  <a:pt x="169862" y="198658"/>
                </a:lnTo>
                <a:lnTo>
                  <a:pt x="165629" y="198658"/>
                </a:lnTo>
                <a:lnTo>
                  <a:pt x="164571" y="196024"/>
                </a:lnTo>
                <a:lnTo>
                  <a:pt x="163512" y="197605"/>
                </a:lnTo>
                <a:lnTo>
                  <a:pt x="161925" y="197605"/>
                </a:lnTo>
                <a:lnTo>
                  <a:pt x="161925" y="196024"/>
                </a:lnTo>
                <a:lnTo>
                  <a:pt x="161925" y="195497"/>
                </a:lnTo>
                <a:lnTo>
                  <a:pt x="163512" y="196024"/>
                </a:lnTo>
                <a:lnTo>
                  <a:pt x="164571" y="194444"/>
                </a:lnTo>
                <a:lnTo>
                  <a:pt x="161396" y="193390"/>
                </a:lnTo>
                <a:lnTo>
                  <a:pt x="158221" y="193390"/>
                </a:lnTo>
                <a:lnTo>
                  <a:pt x="156633" y="193917"/>
                </a:lnTo>
                <a:lnTo>
                  <a:pt x="157691" y="194444"/>
                </a:lnTo>
                <a:lnTo>
                  <a:pt x="156633" y="194444"/>
                </a:lnTo>
                <a:lnTo>
                  <a:pt x="156104" y="193390"/>
                </a:lnTo>
                <a:lnTo>
                  <a:pt x="152400" y="191810"/>
                </a:lnTo>
                <a:lnTo>
                  <a:pt x="148166" y="193390"/>
                </a:lnTo>
                <a:lnTo>
                  <a:pt x="146050" y="190756"/>
                </a:lnTo>
                <a:lnTo>
                  <a:pt x="144607" y="188841"/>
                </a:lnTo>
                <a:lnTo>
                  <a:pt x="147637" y="189176"/>
                </a:lnTo>
                <a:lnTo>
                  <a:pt x="151341" y="190230"/>
                </a:lnTo>
                <a:lnTo>
                  <a:pt x="150812" y="190230"/>
                </a:lnTo>
                <a:lnTo>
                  <a:pt x="151341" y="190756"/>
                </a:lnTo>
                <a:lnTo>
                  <a:pt x="153458" y="191810"/>
                </a:lnTo>
                <a:lnTo>
                  <a:pt x="156104" y="190756"/>
                </a:lnTo>
                <a:lnTo>
                  <a:pt x="159808" y="192337"/>
                </a:lnTo>
                <a:lnTo>
                  <a:pt x="164571" y="192337"/>
                </a:lnTo>
                <a:lnTo>
                  <a:pt x="164571" y="193390"/>
                </a:lnTo>
                <a:lnTo>
                  <a:pt x="165100" y="193917"/>
                </a:lnTo>
                <a:lnTo>
                  <a:pt x="170391" y="194444"/>
                </a:lnTo>
                <a:lnTo>
                  <a:pt x="174096" y="196024"/>
                </a:lnTo>
                <a:lnTo>
                  <a:pt x="185737" y="196024"/>
                </a:lnTo>
                <a:lnTo>
                  <a:pt x="196321" y="197078"/>
                </a:lnTo>
                <a:lnTo>
                  <a:pt x="195791" y="192337"/>
                </a:lnTo>
                <a:lnTo>
                  <a:pt x="196321" y="190230"/>
                </a:lnTo>
                <a:lnTo>
                  <a:pt x="196321" y="189176"/>
                </a:lnTo>
                <a:lnTo>
                  <a:pt x="194204" y="190230"/>
                </a:lnTo>
                <a:lnTo>
                  <a:pt x="192616" y="188649"/>
                </a:lnTo>
                <a:lnTo>
                  <a:pt x="195791" y="188649"/>
                </a:lnTo>
                <a:lnTo>
                  <a:pt x="197908" y="187596"/>
                </a:lnTo>
                <a:lnTo>
                  <a:pt x="198437" y="186542"/>
                </a:lnTo>
                <a:lnTo>
                  <a:pt x="200025" y="185488"/>
                </a:lnTo>
                <a:lnTo>
                  <a:pt x="199496" y="183908"/>
                </a:lnTo>
                <a:lnTo>
                  <a:pt x="198437" y="183381"/>
                </a:lnTo>
                <a:lnTo>
                  <a:pt x="200025" y="183381"/>
                </a:lnTo>
                <a:lnTo>
                  <a:pt x="202671" y="182328"/>
                </a:lnTo>
                <a:lnTo>
                  <a:pt x="195791" y="181801"/>
                </a:lnTo>
                <a:lnTo>
                  <a:pt x="188912" y="180220"/>
                </a:lnTo>
                <a:lnTo>
                  <a:pt x="188912" y="180747"/>
                </a:lnTo>
                <a:lnTo>
                  <a:pt x="189441" y="181801"/>
                </a:lnTo>
                <a:lnTo>
                  <a:pt x="187325" y="181801"/>
                </a:lnTo>
                <a:lnTo>
                  <a:pt x="185737" y="180747"/>
                </a:lnTo>
                <a:lnTo>
                  <a:pt x="182562" y="181801"/>
                </a:lnTo>
                <a:lnTo>
                  <a:pt x="178858" y="182328"/>
                </a:lnTo>
                <a:lnTo>
                  <a:pt x="179232" y="184187"/>
                </a:lnTo>
                <a:lnTo>
                  <a:pt x="178858" y="183908"/>
                </a:lnTo>
                <a:lnTo>
                  <a:pt x="178329" y="184962"/>
                </a:lnTo>
                <a:lnTo>
                  <a:pt x="178858" y="186542"/>
                </a:lnTo>
                <a:lnTo>
                  <a:pt x="179387" y="186542"/>
                </a:lnTo>
                <a:lnTo>
                  <a:pt x="178329" y="187069"/>
                </a:lnTo>
                <a:lnTo>
                  <a:pt x="180446" y="188649"/>
                </a:lnTo>
                <a:lnTo>
                  <a:pt x="182562" y="188649"/>
                </a:lnTo>
                <a:lnTo>
                  <a:pt x="177271" y="189176"/>
                </a:lnTo>
                <a:lnTo>
                  <a:pt x="171979" y="188649"/>
                </a:lnTo>
                <a:lnTo>
                  <a:pt x="169862" y="187596"/>
                </a:lnTo>
                <a:lnTo>
                  <a:pt x="168276" y="187201"/>
                </a:lnTo>
                <a:lnTo>
                  <a:pt x="168276" y="187326"/>
                </a:lnTo>
                <a:lnTo>
                  <a:pt x="166688" y="187326"/>
                </a:lnTo>
                <a:lnTo>
                  <a:pt x="166688" y="186806"/>
                </a:lnTo>
                <a:lnTo>
                  <a:pt x="165629" y="186542"/>
                </a:lnTo>
                <a:lnTo>
                  <a:pt x="166687" y="183381"/>
                </a:lnTo>
                <a:lnTo>
                  <a:pt x="168804" y="180747"/>
                </a:lnTo>
                <a:lnTo>
                  <a:pt x="172508" y="180747"/>
                </a:lnTo>
                <a:lnTo>
                  <a:pt x="168275" y="179694"/>
                </a:lnTo>
                <a:lnTo>
                  <a:pt x="165100" y="181801"/>
                </a:lnTo>
                <a:lnTo>
                  <a:pt x="165629" y="180747"/>
                </a:lnTo>
                <a:lnTo>
                  <a:pt x="165629" y="180220"/>
                </a:lnTo>
                <a:lnTo>
                  <a:pt x="165917" y="179789"/>
                </a:lnTo>
                <a:lnTo>
                  <a:pt x="167216" y="180220"/>
                </a:lnTo>
                <a:lnTo>
                  <a:pt x="168804" y="178640"/>
                </a:lnTo>
                <a:lnTo>
                  <a:pt x="166687" y="178640"/>
                </a:lnTo>
                <a:lnTo>
                  <a:pt x="165917" y="179789"/>
                </a:lnTo>
                <a:lnTo>
                  <a:pt x="165629" y="179694"/>
                </a:lnTo>
                <a:lnTo>
                  <a:pt x="165629" y="180220"/>
                </a:lnTo>
                <a:lnTo>
                  <a:pt x="162983" y="178640"/>
                </a:lnTo>
                <a:lnTo>
                  <a:pt x="160337" y="179694"/>
                </a:lnTo>
                <a:lnTo>
                  <a:pt x="161396" y="178113"/>
                </a:lnTo>
                <a:lnTo>
                  <a:pt x="161925" y="177060"/>
                </a:lnTo>
                <a:lnTo>
                  <a:pt x="161925" y="176533"/>
                </a:lnTo>
                <a:lnTo>
                  <a:pt x="160337" y="176533"/>
                </a:lnTo>
                <a:lnTo>
                  <a:pt x="161925" y="174953"/>
                </a:lnTo>
                <a:lnTo>
                  <a:pt x="163512" y="173372"/>
                </a:lnTo>
                <a:lnTo>
                  <a:pt x="161925" y="172845"/>
                </a:lnTo>
                <a:lnTo>
                  <a:pt x="161925" y="171265"/>
                </a:lnTo>
                <a:lnTo>
                  <a:pt x="162983" y="171792"/>
                </a:lnTo>
                <a:lnTo>
                  <a:pt x="164571" y="171265"/>
                </a:lnTo>
                <a:lnTo>
                  <a:pt x="162983" y="169685"/>
                </a:lnTo>
                <a:lnTo>
                  <a:pt x="160337" y="170211"/>
                </a:lnTo>
                <a:lnTo>
                  <a:pt x="161396" y="169685"/>
                </a:lnTo>
                <a:lnTo>
                  <a:pt x="160337" y="169685"/>
                </a:lnTo>
                <a:lnTo>
                  <a:pt x="156104" y="168631"/>
                </a:lnTo>
                <a:lnTo>
                  <a:pt x="152929" y="170211"/>
                </a:lnTo>
                <a:lnTo>
                  <a:pt x="153458" y="171792"/>
                </a:lnTo>
                <a:lnTo>
                  <a:pt x="154516" y="172845"/>
                </a:lnTo>
                <a:lnTo>
                  <a:pt x="153458" y="173372"/>
                </a:lnTo>
                <a:lnTo>
                  <a:pt x="152929" y="174426"/>
                </a:lnTo>
                <a:lnTo>
                  <a:pt x="149225" y="172845"/>
                </a:lnTo>
                <a:lnTo>
                  <a:pt x="146579" y="174953"/>
                </a:lnTo>
                <a:lnTo>
                  <a:pt x="144462" y="174426"/>
                </a:lnTo>
                <a:lnTo>
                  <a:pt x="142875" y="173372"/>
                </a:lnTo>
                <a:lnTo>
                  <a:pt x="141287" y="173372"/>
                </a:lnTo>
                <a:lnTo>
                  <a:pt x="134408" y="175479"/>
                </a:lnTo>
                <a:lnTo>
                  <a:pt x="134408" y="176533"/>
                </a:lnTo>
                <a:lnTo>
                  <a:pt x="135466" y="176533"/>
                </a:lnTo>
                <a:lnTo>
                  <a:pt x="144462" y="177060"/>
                </a:lnTo>
                <a:lnTo>
                  <a:pt x="153458" y="178113"/>
                </a:lnTo>
                <a:lnTo>
                  <a:pt x="149754" y="178640"/>
                </a:lnTo>
                <a:lnTo>
                  <a:pt x="145521" y="180220"/>
                </a:lnTo>
                <a:lnTo>
                  <a:pt x="144462" y="179694"/>
                </a:lnTo>
                <a:lnTo>
                  <a:pt x="145521" y="178640"/>
                </a:lnTo>
                <a:lnTo>
                  <a:pt x="135466" y="178640"/>
                </a:lnTo>
                <a:lnTo>
                  <a:pt x="127000" y="179694"/>
                </a:lnTo>
                <a:lnTo>
                  <a:pt x="124883" y="181801"/>
                </a:lnTo>
                <a:lnTo>
                  <a:pt x="121179" y="181801"/>
                </a:lnTo>
                <a:lnTo>
                  <a:pt x="113241" y="182328"/>
                </a:lnTo>
                <a:lnTo>
                  <a:pt x="107950" y="181801"/>
                </a:lnTo>
                <a:lnTo>
                  <a:pt x="101071" y="182328"/>
                </a:lnTo>
                <a:lnTo>
                  <a:pt x="94191" y="181801"/>
                </a:lnTo>
                <a:lnTo>
                  <a:pt x="95250" y="179694"/>
                </a:lnTo>
                <a:lnTo>
                  <a:pt x="95779" y="178113"/>
                </a:lnTo>
                <a:lnTo>
                  <a:pt x="101071" y="178113"/>
                </a:lnTo>
                <a:lnTo>
                  <a:pt x="104246" y="176533"/>
                </a:lnTo>
                <a:lnTo>
                  <a:pt x="97896" y="173372"/>
                </a:lnTo>
                <a:lnTo>
                  <a:pt x="92075" y="171265"/>
                </a:lnTo>
                <a:lnTo>
                  <a:pt x="92075" y="170211"/>
                </a:lnTo>
                <a:lnTo>
                  <a:pt x="91016" y="169685"/>
                </a:lnTo>
                <a:lnTo>
                  <a:pt x="91016" y="167577"/>
                </a:lnTo>
                <a:lnTo>
                  <a:pt x="93662" y="166524"/>
                </a:lnTo>
                <a:lnTo>
                  <a:pt x="91016" y="166524"/>
                </a:lnTo>
                <a:lnTo>
                  <a:pt x="87312" y="164943"/>
                </a:lnTo>
                <a:lnTo>
                  <a:pt x="87312" y="164417"/>
                </a:lnTo>
                <a:lnTo>
                  <a:pt x="88371" y="163363"/>
                </a:lnTo>
                <a:lnTo>
                  <a:pt x="86783" y="162836"/>
                </a:lnTo>
                <a:lnTo>
                  <a:pt x="85725" y="164417"/>
                </a:lnTo>
                <a:lnTo>
                  <a:pt x="84137" y="163363"/>
                </a:lnTo>
                <a:lnTo>
                  <a:pt x="82550" y="162836"/>
                </a:lnTo>
                <a:lnTo>
                  <a:pt x="82021" y="161256"/>
                </a:lnTo>
                <a:lnTo>
                  <a:pt x="82021" y="160729"/>
                </a:lnTo>
                <a:lnTo>
                  <a:pt x="81491" y="161256"/>
                </a:lnTo>
                <a:lnTo>
                  <a:pt x="80433" y="161256"/>
                </a:lnTo>
                <a:lnTo>
                  <a:pt x="80433" y="160729"/>
                </a:lnTo>
                <a:lnTo>
                  <a:pt x="80433" y="159149"/>
                </a:lnTo>
                <a:lnTo>
                  <a:pt x="83608" y="161256"/>
                </a:lnTo>
                <a:lnTo>
                  <a:pt x="85725" y="163363"/>
                </a:lnTo>
                <a:lnTo>
                  <a:pt x="85196" y="161783"/>
                </a:lnTo>
                <a:lnTo>
                  <a:pt x="84137" y="161256"/>
                </a:lnTo>
                <a:lnTo>
                  <a:pt x="85196" y="160729"/>
                </a:lnTo>
                <a:lnTo>
                  <a:pt x="83608" y="158095"/>
                </a:lnTo>
                <a:lnTo>
                  <a:pt x="79904" y="155988"/>
                </a:lnTo>
                <a:lnTo>
                  <a:pt x="76729" y="156515"/>
                </a:lnTo>
                <a:lnTo>
                  <a:pt x="76200" y="155461"/>
                </a:lnTo>
                <a:lnTo>
                  <a:pt x="76200" y="152827"/>
                </a:lnTo>
                <a:lnTo>
                  <a:pt x="77258" y="152827"/>
                </a:lnTo>
                <a:lnTo>
                  <a:pt x="76729" y="152300"/>
                </a:lnTo>
                <a:lnTo>
                  <a:pt x="78316" y="151247"/>
                </a:lnTo>
                <a:lnTo>
                  <a:pt x="76729" y="149140"/>
                </a:lnTo>
                <a:lnTo>
                  <a:pt x="74612" y="147032"/>
                </a:lnTo>
                <a:lnTo>
                  <a:pt x="74612" y="144398"/>
                </a:lnTo>
                <a:lnTo>
                  <a:pt x="73025" y="138604"/>
                </a:lnTo>
                <a:lnTo>
                  <a:pt x="76200" y="137550"/>
                </a:lnTo>
                <a:lnTo>
                  <a:pt x="77258" y="136496"/>
                </a:lnTo>
                <a:lnTo>
                  <a:pt x="78316" y="135443"/>
                </a:lnTo>
                <a:lnTo>
                  <a:pt x="82550" y="133336"/>
                </a:lnTo>
                <a:lnTo>
                  <a:pt x="86783" y="130175"/>
                </a:lnTo>
                <a:lnTo>
                  <a:pt x="88900" y="130175"/>
                </a:lnTo>
                <a:lnTo>
                  <a:pt x="92075" y="126487"/>
                </a:lnTo>
                <a:lnTo>
                  <a:pt x="95250" y="126487"/>
                </a:lnTo>
                <a:lnTo>
                  <a:pt x="95250" y="128068"/>
                </a:lnTo>
                <a:lnTo>
                  <a:pt x="97896" y="128068"/>
                </a:lnTo>
                <a:lnTo>
                  <a:pt x="104246" y="130702"/>
                </a:lnTo>
                <a:lnTo>
                  <a:pt x="108479" y="130175"/>
                </a:lnTo>
                <a:lnTo>
                  <a:pt x="104775" y="127014"/>
                </a:lnTo>
                <a:lnTo>
                  <a:pt x="102658" y="123327"/>
                </a:lnTo>
                <a:lnTo>
                  <a:pt x="103187" y="123327"/>
                </a:lnTo>
                <a:lnTo>
                  <a:pt x="104246" y="123327"/>
                </a:lnTo>
                <a:lnTo>
                  <a:pt x="103187" y="122800"/>
                </a:lnTo>
                <a:lnTo>
                  <a:pt x="102658" y="121746"/>
                </a:lnTo>
                <a:lnTo>
                  <a:pt x="102658" y="121219"/>
                </a:lnTo>
                <a:lnTo>
                  <a:pt x="104246" y="121746"/>
                </a:lnTo>
                <a:lnTo>
                  <a:pt x="104246" y="118586"/>
                </a:lnTo>
                <a:lnTo>
                  <a:pt x="105833" y="114898"/>
                </a:lnTo>
                <a:lnTo>
                  <a:pt x="107950" y="114898"/>
                </a:lnTo>
                <a:lnTo>
                  <a:pt x="108479" y="113318"/>
                </a:lnTo>
                <a:lnTo>
                  <a:pt x="111125" y="114371"/>
                </a:lnTo>
                <a:lnTo>
                  <a:pt x="112712" y="111737"/>
                </a:lnTo>
                <a:lnTo>
                  <a:pt x="114829" y="113318"/>
                </a:lnTo>
                <a:lnTo>
                  <a:pt x="118533" y="118059"/>
                </a:lnTo>
                <a:lnTo>
                  <a:pt x="121179" y="118059"/>
                </a:lnTo>
                <a:lnTo>
                  <a:pt x="121708" y="119639"/>
                </a:lnTo>
                <a:lnTo>
                  <a:pt x="122237" y="120166"/>
                </a:lnTo>
                <a:lnTo>
                  <a:pt x="121708" y="121219"/>
                </a:lnTo>
                <a:lnTo>
                  <a:pt x="124883" y="123327"/>
                </a:lnTo>
                <a:lnTo>
                  <a:pt x="127529" y="124907"/>
                </a:lnTo>
                <a:lnTo>
                  <a:pt x="131762" y="123853"/>
                </a:lnTo>
                <a:lnTo>
                  <a:pt x="135466" y="124907"/>
                </a:lnTo>
                <a:lnTo>
                  <a:pt x="134408" y="123327"/>
                </a:lnTo>
                <a:lnTo>
                  <a:pt x="133879" y="122800"/>
                </a:lnTo>
                <a:lnTo>
                  <a:pt x="133879" y="123327"/>
                </a:lnTo>
                <a:lnTo>
                  <a:pt x="132291" y="123327"/>
                </a:lnTo>
                <a:lnTo>
                  <a:pt x="132291" y="121746"/>
                </a:lnTo>
                <a:lnTo>
                  <a:pt x="131762" y="121219"/>
                </a:lnTo>
                <a:lnTo>
                  <a:pt x="132291" y="121219"/>
                </a:lnTo>
                <a:lnTo>
                  <a:pt x="133350" y="121219"/>
                </a:lnTo>
                <a:lnTo>
                  <a:pt x="132291" y="119639"/>
                </a:lnTo>
                <a:lnTo>
                  <a:pt x="133350" y="118586"/>
                </a:lnTo>
                <a:lnTo>
                  <a:pt x="130704" y="119639"/>
                </a:lnTo>
                <a:lnTo>
                  <a:pt x="130175" y="120166"/>
                </a:lnTo>
                <a:lnTo>
                  <a:pt x="130175" y="118586"/>
                </a:lnTo>
                <a:lnTo>
                  <a:pt x="128587" y="118059"/>
                </a:lnTo>
                <a:lnTo>
                  <a:pt x="128587" y="117532"/>
                </a:lnTo>
                <a:lnTo>
                  <a:pt x="129116" y="117532"/>
                </a:lnTo>
                <a:lnTo>
                  <a:pt x="129116" y="116478"/>
                </a:lnTo>
                <a:lnTo>
                  <a:pt x="129116" y="115952"/>
                </a:lnTo>
                <a:lnTo>
                  <a:pt x="128587" y="116478"/>
                </a:lnTo>
                <a:lnTo>
                  <a:pt x="127529" y="116478"/>
                </a:lnTo>
                <a:lnTo>
                  <a:pt x="127529" y="115952"/>
                </a:lnTo>
                <a:lnTo>
                  <a:pt x="127000" y="114898"/>
                </a:lnTo>
                <a:lnTo>
                  <a:pt x="127529" y="112791"/>
                </a:lnTo>
                <a:lnTo>
                  <a:pt x="124883" y="111737"/>
                </a:lnTo>
                <a:lnTo>
                  <a:pt x="125412" y="109630"/>
                </a:lnTo>
                <a:lnTo>
                  <a:pt x="123296" y="108050"/>
                </a:lnTo>
                <a:lnTo>
                  <a:pt x="123648" y="107698"/>
                </a:lnTo>
                <a:lnTo>
                  <a:pt x="123825" y="108050"/>
                </a:lnTo>
                <a:lnTo>
                  <a:pt x="123825" y="107523"/>
                </a:lnTo>
                <a:lnTo>
                  <a:pt x="123648" y="107698"/>
                </a:lnTo>
                <a:lnTo>
                  <a:pt x="122237" y="104889"/>
                </a:lnTo>
                <a:lnTo>
                  <a:pt x="114300" y="103835"/>
                </a:lnTo>
                <a:lnTo>
                  <a:pt x="109537" y="103835"/>
                </a:lnTo>
                <a:lnTo>
                  <a:pt x="109537" y="104362"/>
                </a:lnTo>
                <a:lnTo>
                  <a:pt x="107950" y="104362"/>
                </a:lnTo>
                <a:lnTo>
                  <a:pt x="105833" y="103835"/>
                </a:lnTo>
                <a:lnTo>
                  <a:pt x="104775" y="104362"/>
                </a:lnTo>
                <a:lnTo>
                  <a:pt x="104775" y="104889"/>
                </a:lnTo>
                <a:lnTo>
                  <a:pt x="95250" y="106469"/>
                </a:lnTo>
                <a:lnTo>
                  <a:pt x="84137" y="107523"/>
                </a:lnTo>
                <a:lnTo>
                  <a:pt x="83608" y="107523"/>
                </a:lnTo>
                <a:lnTo>
                  <a:pt x="83608" y="108050"/>
                </a:lnTo>
                <a:lnTo>
                  <a:pt x="76200" y="109630"/>
                </a:lnTo>
                <a:lnTo>
                  <a:pt x="68262" y="111210"/>
                </a:lnTo>
                <a:lnTo>
                  <a:pt x="69321" y="111737"/>
                </a:lnTo>
                <a:lnTo>
                  <a:pt x="69850" y="112791"/>
                </a:lnTo>
                <a:lnTo>
                  <a:pt x="68262" y="112791"/>
                </a:lnTo>
                <a:lnTo>
                  <a:pt x="67733" y="114371"/>
                </a:lnTo>
                <a:lnTo>
                  <a:pt x="66146" y="113318"/>
                </a:lnTo>
                <a:lnTo>
                  <a:pt x="63500" y="113318"/>
                </a:lnTo>
                <a:lnTo>
                  <a:pt x="63500" y="114070"/>
                </a:lnTo>
                <a:lnTo>
                  <a:pt x="60854" y="113318"/>
                </a:lnTo>
                <a:lnTo>
                  <a:pt x="50271" y="111737"/>
                </a:lnTo>
                <a:lnTo>
                  <a:pt x="47096" y="108050"/>
                </a:lnTo>
                <a:lnTo>
                  <a:pt x="43391" y="111737"/>
                </a:lnTo>
                <a:lnTo>
                  <a:pt x="39158" y="116478"/>
                </a:lnTo>
                <a:lnTo>
                  <a:pt x="37041" y="113318"/>
                </a:lnTo>
                <a:lnTo>
                  <a:pt x="34925" y="111210"/>
                </a:lnTo>
                <a:lnTo>
                  <a:pt x="35454" y="109103"/>
                </a:lnTo>
                <a:lnTo>
                  <a:pt x="33866" y="107523"/>
                </a:lnTo>
                <a:lnTo>
                  <a:pt x="38629" y="104889"/>
                </a:lnTo>
                <a:lnTo>
                  <a:pt x="44450" y="104362"/>
                </a:lnTo>
                <a:lnTo>
                  <a:pt x="43921" y="102782"/>
                </a:lnTo>
                <a:lnTo>
                  <a:pt x="40746" y="99621"/>
                </a:lnTo>
                <a:lnTo>
                  <a:pt x="40746" y="96987"/>
                </a:lnTo>
                <a:lnTo>
                  <a:pt x="41804" y="96987"/>
                </a:lnTo>
                <a:lnTo>
                  <a:pt x="42333" y="95407"/>
                </a:lnTo>
                <a:lnTo>
                  <a:pt x="41804" y="94353"/>
                </a:lnTo>
                <a:lnTo>
                  <a:pt x="41804" y="93826"/>
                </a:lnTo>
                <a:lnTo>
                  <a:pt x="42333" y="92246"/>
                </a:lnTo>
                <a:lnTo>
                  <a:pt x="43391" y="90139"/>
                </a:lnTo>
                <a:lnTo>
                  <a:pt x="48683" y="88558"/>
                </a:lnTo>
                <a:lnTo>
                  <a:pt x="52916" y="85924"/>
                </a:lnTo>
                <a:lnTo>
                  <a:pt x="52387" y="80130"/>
                </a:lnTo>
                <a:lnTo>
                  <a:pt x="49212" y="74862"/>
                </a:lnTo>
                <a:lnTo>
                  <a:pt x="48683" y="75388"/>
                </a:lnTo>
                <a:lnTo>
                  <a:pt x="47625" y="75388"/>
                </a:lnTo>
                <a:lnTo>
                  <a:pt x="44450" y="73281"/>
                </a:lnTo>
                <a:lnTo>
                  <a:pt x="44450" y="68540"/>
                </a:lnTo>
                <a:lnTo>
                  <a:pt x="40216" y="66960"/>
                </a:lnTo>
                <a:lnTo>
                  <a:pt x="36512" y="64853"/>
                </a:lnTo>
                <a:lnTo>
                  <a:pt x="43391" y="64853"/>
                </a:lnTo>
                <a:lnTo>
                  <a:pt x="48683" y="66433"/>
                </a:lnTo>
                <a:lnTo>
                  <a:pt x="49212" y="66433"/>
                </a:lnTo>
                <a:lnTo>
                  <a:pt x="50271" y="65906"/>
                </a:lnTo>
                <a:lnTo>
                  <a:pt x="49212" y="64326"/>
                </a:lnTo>
                <a:lnTo>
                  <a:pt x="50800" y="63272"/>
                </a:lnTo>
                <a:lnTo>
                  <a:pt x="49212" y="62745"/>
                </a:lnTo>
                <a:lnTo>
                  <a:pt x="49212" y="60638"/>
                </a:lnTo>
                <a:lnTo>
                  <a:pt x="47625" y="60638"/>
                </a:lnTo>
                <a:lnTo>
                  <a:pt x="47096" y="59585"/>
                </a:lnTo>
                <a:lnTo>
                  <a:pt x="44450" y="60638"/>
                </a:lnTo>
                <a:lnTo>
                  <a:pt x="43391" y="60638"/>
                </a:lnTo>
                <a:lnTo>
                  <a:pt x="43391" y="59585"/>
                </a:lnTo>
                <a:lnTo>
                  <a:pt x="43921" y="59058"/>
                </a:lnTo>
                <a:lnTo>
                  <a:pt x="38629" y="55897"/>
                </a:lnTo>
                <a:lnTo>
                  <a:pt x="33866" y="51156"/>
                </a:lnTo>
                <a:lnTo>
                  <a:pt x="32279" y="51156"/>
                </a:lnTo>
                <a:lnTo>
                  <a:pt x="31750" y="51156"/>
                </a:lnTo>
                <a:lnTo>
                  <a:pt x="33866" y="49576"/>
                </a:lnTo>
                <a:lnTo>
                  <a:pt x="40216" y="53790"/>
                </a:lnTo>
                <a:lnTo>
                  <a:pt x="43391" y="54317"/>
                </a:lnTo>
                <a:lnTo>
                  <a:pt x="43391" y="52736"/>
                </a:lnTo>
                <a:lnTo>
                  <a:pt x="43921" y="51156"/>
                </a:lnTo>
                <a:lnTo>
                  <a:pt x="45508" y="52736"/>
                </a:lnTo>
                <a:lnTo>
                  <a:pt x="46037" y="51156"/>
                </a:lnTo>
                <a:lnTo>
                  <a:pt x="47096" y="52210"/>
                </a:lnTo>
                <a:lnTo>
                  <a:pt x="48683" y="52736"/>
                </a:lnTo>
                <a:lnTo>
                  <a:pt x="47625" y="52736"/>
                </a:lnTo>
                <a:lnTo>
                  <a:pt x="46037" y="52736"/>
                </a:lnTo>
                <a:lnTo>
                  <a:pt x="47625" y="54317"/>
                </a:lnTo>
                <a:lnTo>
                  <a:pt x="50271" y="53790"/>
                </a:lnTo>
                <a:lnTo>
                  <a:pt x="50800" y="57477"/>
                </a:lnTo>
                <a:lnTo>
                  <a:pt x="52387" y="60638"/>
                </a:lnTo>
                <a:lnTo>
                  <a:pt x="51329" y="61165"/>
                </a:lnTo>
                <a:lnTo>
                  <a:pt x="50800" y="61692"/>
                </a:lnTo>
                <a:lnTo>
                  <a:pt x="52916" y="62745"/>
                </a:lnTo>
                <a:lnTo>
                  <a:pt x="54504" y="60638"/>
                </a:lnTo>
                <a:lnTo>
                  <a:pt x="57679" y="61692"/>
                </a:lnTo>
                <a:lnTo>
                  <a:pt x="60854" y="63272"/>
                </a:lnTo>
                <a:lnTo>
                  <a:pt x="59796" y="66960"/>
                </a:lnTo>
                <a:lnTo>
                  <a:pt x="59266" y="69594"/>
                </a:lnTo>
                <a:lnTo>
                  <a:pt x="60854" y="71174"/>
                </a:lnTo>
                <a:lnTo>
                  <a:pt x="63500" y="71701"/>
                </a:lnTo>
                <a:lnTo>
                  <a:pt x="64558" y="73808"/>
                </a:lnTo>
                <a:lnTo>
                  <a:pt x="71966" y="76969"/>
                </a:lnTo>
                <a:lnTo>
                  <a:pt x="73554" y="79603"/>
                </a:lnTo>
                <a:lnTo>
                  <a:pt x="80433" y="80656"/>
                </a:lnTo>
                <a:lnTo>
                  <a:pt x="87312" y="80656"/>
                </a:lnTo>
                <a:lnTo>
                  <a:pt x="86783" y="81710"/>
                </a:lnTo>
                <a:lnTo>
                  <a:pt x="86783" y="82237"/>
                </a:lnTo>
                <a:lnTo>
                  <a:pt x="92075" y="83290"/>
                </a:lnTo>
                <a:lnTo>
                  <a:pt x="95250" y="85924"/>
                </a:lnTo>
                <a:lnTo>
                  <a:pt x="99483" y="86978"/>
                </a:lnTo>
                <a:lnTo>
                  <a:pt x="104246" y="89085"/>
                </a:lnTo>
                <a:lnTo>
                  <a:pt x="103187" y="90665"/>
                </a:lnTo>
                <a:lnTo>
                  <a:pt x="101600" y="90665"/>
                </a:lnTo>
                <a:lnTo>
                  <a:pt x="102658" y="92773"/>
                </a:lnTo>
                <a:lnTo>
                  <a:pt x="105833" y="93826"/>
                </a:lnTo>
                <a:lnTo>
                  <a:pt x="111125" y="94353"/>
                </a:lnTo>
                <a:lnTo>
                  <a:pt x="116946" y="95407"/>
                </a:lnTo>
                <a:lnTo>
                  <a:pt x="114829" y="90665"/>
                </a:lnTo>
                <a:lnTo>
                  <a:pt x="111654" y="86978"/>
                </a:lnTo>
                <a:lnTo>
                  <a:pt x="112712" y="85398"/>
                </a:lnTo>
                <a:lnTo>
                  <a:pt x="111125" y="84871"/>
                </a:lnTo>
                <a:lnTo>
                  <a:pt x="111654" y="83817"/>
                </a:lnTo>
                <a:lnTo>
                  <a:pt x="112712" y="83817"/>
                </a:lnTo>
                <a:lnTo>
                  <a:pt x="112712" y="83290"/>
                </a:lnTo>
                <a:lnTo>
                  <a:pt x="111125" y="83290"/>
                </a:lnTo>
                <a:lnTo>
                  <a:pt x="111125" y="80656"/>
                </a:lnTo>
                <a:lnTo>
                  <a:pt x="110066" y="78549"/>
                </a:lnTo>
                <a:lnTo>
                  <a:pt x="106362" y="74862"/>
                </a:lnTo>
                <a:lnTo>
                  <a:pt x="103187" y="71174"/>
                </a:lnTo>
                <a:lnTo>
                  <a:pt x="98954" y="60638"/>
                </a:lnTo>
                <a:lnTo>
                  <a:pt x="95779" y="49576"/>
                </a:lnTo>
                <a:lnTo>
                  <a:pt x="95250" y="49049"/>
                </a:lnTo>
                <a:lnTo>
                  <a:pt x="94191" y="49049"/>
                </a:lnTo>
                <a:lnTo>
                  <a:pt x="95250" y="47468"/>
                </a:lnTo>
                <a:lnTo>
                  <a:pt x="95779" y="46942"/>
                </a:lnTo>
                <a:lnTo>
                  <a:pt x="95250" y="45888"/>
                </a:lnTo>
                <a:lnTo>
                  <a:pt x="96308" y="42727"/>
                </a:lnTo>
                <a:lnTo>
                  <a:pt x="95779" y="38513"/>
                </a:lnTo>
                <a:lnTo>
                  <a:pt x="96308" y="38513"/>
                </a:lnTo>
                <a:lnTo>
                  <a:pt x="97366" y="38513"/>
                </a:lnTo>
                <a:lnTo>
                  <a:pt x="97366" y="33772"/>
                </a:lnTo>
                <a:lnTo>
                  <a:pt x="97366" y="30084"/>
                </a:lnTo>
                <a:lnTo>
                  <a:pt x="103187" y="28504"/>
                </a:lnTo>
                <a:lnTo>
                  <a:pt x="111654" y="22709"/>
                </a:lnTo>
                <a:lnTo>
                  <a:pt x="118004" y="21129"/>
                </a:lnTo>
                <a:lnTo>
                  <a:pt x="118533" y="23236"/>
                </a:lnTo>
                <a:lnTo>
                  <a:pt x="120121" y="24816"/>
                </a:lnTo>
                <a:lnTo>
                  <a:pt x="114300" y="28504"/>
                </a:lnTo>
                <a:lnTo>
                  <a:pt x="107421" y="33245"/>
                </a:lnTo>
                <a:lnTo>
                  <a:pt x="107950" y="34825"/>
                </a:lnTo>
                <a:lnTo>
                  <a:pt x="108479" y="34825"/>
                </a:lnTo>
                <a:lnTo>
                  <a:pt x="108479" y="33772"/>
                </a:lnTo>
                <a:lnTo>
                  <a:pt x="109537" y="33772"/>
                </a:lnTo>
                <a:lnTo>
                  <a:pt x="110066" y="35879"/>
                </a:lnTo>
                <a:lnTo>
                  <a:pt x="116416" y="34825"/>
                </a:lnTo>
                <a:lnTo>
                  <a:pt x="118533" y="34825"/>
                </a:lnTo>
                <a:lnTo>
                  <a:pt x="120121" y="35352"/>
                </a:lnTo>
                <a:lnTo>
                  <a:pt x="121179" y="35879"/>
                </a:lnTo>
                <a:lnTo>
                  <a:pt x="124883" y="34825"/>
                </a:lnTo>
                <a:lnTo>
                  <a:pt x="127529" y="35352"/>
                </a:lnTo>
                <a:lnTo>
                  <a:pt x="134408" y="33245"/>
                </a:lnTo>
                <a:lnTo>
                  <a:pt x="140229" y="33772"/>
                </a:lnTo>
                <a:lnTo>
                  <a:pt x="133350" y="33772"/>
                </a:lnTo>
                <a:lnTo>
                  <a:pt x="127000" y="36932"/>
                </a:lnTo>
                <a:lnTo>
                  <a:pt x="129116" y="37459"/>
                </a:lnTo>
                <a:lnTo>
                  <a:pt x="131762" y="36932"/>
                </a:lnTo>
                <a:lnTo>
                  <a:pt x="130704" y="38513"/>
                </a:lnTo>
                <a:lnTo>
                  <a:pt x="129116" y="38513"/>
                </a:lnTo>
                <a:lnTo>
                  <a:pt x="130188" y="39153"/>
                </a:lnTo>
                <a:lnTo>
                  <a:pt x="132821" y="38100"/>
                </a:lnTo>
                <a:lnTo>
                  <a:pt x="133160" y="38354"/>
                </a:lnTo>
                <a:lnTo>
                  <a:pt x="133879" y="37459"/>
                </a:lnTo>
                <a:lnTo>
                  <a:pt x="138641" y="40093"/>
                </a:lnTo>
                <a:lnTo>
                  <a:pt x="142346" y="37459"/>
                </a:lnTo>
                <a:lnTo>
                  <a:pt x="141287" y="36932"/>
                </a:lnTo>
                <a:lnTo>
                  <a:pt x="140758" y="35879"/>
                </a:lnTo>
                <a:lnTo>
                  <a:pt x="141287" y="35352"/>
                </a:lnTo>
                <a:lnTo>
                  <a:pt x="142346" y="34825"/>
                </a:lnTo>
                <a:lnTo>
                  <a:pt x="141287" y="33772"/>
                </a:lnTo>
                <a:lnTo>
                  <a:pt x="140229" y="33245"/>
                </a:lnTo>
                <a:lnTo>
                  <a:pt x="140229" y="30611"/>
                </a:lnTo>
                <a:lnTo>
                  <a:pt x="140758" y="30611"/>
                </a:lnTo>
                <a:lnTo>
                  <a:pt x="140758" y="30084"/>
                </a:lnTo>
                <a:lnTo>
                  <a:pt x="141287" y="30611"/>
                </a:lnTo>
                <a:lnTo>
                  <a:pt x="142346" y="29031"/>
                </a:lnTo>
                <a:lnTo>
                  <a:pt x="142346" y="26397"/>
                </a:lnTo>
                <a:lnTo>
                  <a:pt x="144462" y="25343"/>
                </a:lnTo>
                <a:lnTo>
                  <a:pt x="147637" y="23763"/>
                </a:lnTo>
                <a:lnTo>
                  <a:pt x="147637" y="22709"/>
                </a:lnTo>
                <a:lnTo>
                  <a:pt x="147637" y="21655"/>
                </a:lnTo>
                <a:lnTo>
                  <a:pt x="148166" y="21655"/>
                </a:lnTo>
                <a:lnTo>
                  <a:pt x="148166" y="22709"/>
                </a:lnTo>
                <a:lnTo>
                  <a:pt x="151341" y="22709"/>
                </a:lnTo>
                <a:lnTo>
                  <a:pt x="153458" y="21655"/>
                </a:lnTo>
                <a:lnTo>
                  <a:pt x="155046" y="19548"/>
                </a:lnTo>
                <a:lnTo>
                  <a:pt x="159279" y="18495"/>
                </a:lnTo>
                <a:lnTo>
                  <a:pt x="158221" y="16388"/>
                </a:lnTo>
                <a:lnTo>
                  <a:pt x="158221" y="14280"/>
                </a:lnTo>
                <a:lnTo>
                  <a:pt x="162983" y="13227"/>
                </a:lnTo>
                <a:lnTo>
                  <a:pt x="170391" y="15861"/>
                </a:lnTo>
                <a:close/>
                <a:moveTo>
                  <a:pt x="71438" y="11113"/>
                </a:moveTo>
                <a:lnTo>
                  <a:pt x="74415" y="11113"/>
                </a:lnTo>
                <a:lnTo>
                  <a:pt x="76201" y="12701"/>
                </a:lnTo>
                <a:lnTo>
                  <a:pt x="74415" y="12701"/>
                </a:lnTo>
                <a:close/>
                <a:moveTo>
                  <a:pt x="71438" y="6350"/>
                </a:moveTo>
                <a:lnTo>
                  <a:pt x="74613" y="7938"/>
                </a:lnTo>
                <a:lnTo>
                  <a:pt x="73343" y="7938"/>
                </a:lnTo>
                <a:lnTo>
                  <a:pt x="71438" y="6879"/>
                </a:lnTo>
                <a:close/>
                <a:moveTo>
                  <a:pt x="184151" y="397"/>
                </a:moveTo>
                <a:lnTo>
                  <a:pt x="183555" y="1191"/>
                </a:lnTo>
                <a:lnTo>
                  <a:pt x="183555" y="1588"/>
                </a:lnTo>
                <a:lnTo>
                  <a:pt x="183258" y="992"/>
                </a:lnTo>
                <a:close/>
                <a:moveTo>
                  <a:pt x="182960" y="397"/>
                </a:moveTo>
                <a:lnTo>
                  <a:pt x="183258" y="992"/>
                </a:lnTo>
                <a:lnTo>
                  <a:pt x="182960" y="1191"/>
                </a:lnTo>
                <a:lnTo>
                  <a:pt x="182333" y="564"/>
                </a:lnTo>
                <a:close/>
                <a:moveTo>
                  <a:pt x="179388" y="0"/>
                </a:moveTo>
                <a:lnTo>
                  <a:pt x="179983" y="0"/>
                </a:lnTo>
                <a:lnTo>
                  <a:pt x="181769" y="0"/>
                </a:lnTo>
                <a:lnTo>
                  <a:pt x="182333" y="564"/>
                </a:lnTo>
                <a:lnTo>
                  <a:pt x="179983" y="1191"/>
                </a:lnTo>
                <a:lnTo>
                  <a:pt x="179983" y="397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6" name="Freeform 1097"/>
          <p:cNvSpPr>
            <a:spLocks/>
          </p:cNvSpPr>
          <p:nvPr/>
        </p:nvSpPr>
        <p:spPr bwMode="auto">
          <a:xfrm rot="12600000">
            <a:off x="2850084" y="2241147"/>
            <a:ext cx="3215227" cy="996928"/>
          </a:xfrm>
          <a:custGeom>
            <a:avLst/>
            <a:gdLst>
              <a:gd name="T0" fmla="*/ 5263 w 5759"/>
              <a:gd name="T1" fmla="*/ 84 h 1713"/>
              <a:gd name="T2" fmla="*/ 4553 w 5759"/>
              <a:gd name="T3" fmla="*/ 115 h 1713"/>
              <a:gd name="T4" fmla="*/ 4059 w 5759"/>
              <a:gd name="T5" fmla="*/ 120 h 1713"/>
              <a:gd name="T6" fmla="*/ 3858 w 5759"/>
              <a:gd name="T7" fmla="*/ 76 h 1713"/>
              <a:gd name="T8" fmla="*/ 3822 w 5759"/>
              <a:gd name="T9" fmla="*/ 66 h 1713"/>
              <a:gd name="T10" fmla="*/ 3568 w 5759"/>
              <a:gd name="T11" fmla="*/ 136 h 1713"/>
              <a:gd name="T12" fmla="*/ 3050 w 5759"/>
              <a:gd name="T13" fmla="*/ 192 h 1713"/>
              <a:gd name="T14" fmla="*/ 2618 w 5759"/>
              <a:gd name="T15" fmla="*/ 179 h 1713"/>
              <a:gd name="T16" fmla="*/ 2380 w 5759"/>
              <a:gd name="T17" fmla="*/ 141 h 1713"/>
              <a:gd name="T18" fmla="*/ 2294 w 5759"/>
              <a:gd name="T19" fmla="*/ 207 h 1713"/>
              <a:gd name="T20" fmla="*/ 1984 w 5759"/>
              <a:gd name="T21" fmla="*/ 181 h 1713"/>
              <a:gd name="T22" fmla="*/ 2223 w 5759"/>
              <a:gd name="T23" fmla="*/ 120 h 1713"/>
              <a:gd name="T24" fmla="*/ 2174 w 5759"/>
              <a:gd name="T25" fmla="*/ 89 h 1713"/>
              <a:gd name="T26" fmla="*/ 2048 w 5759"/>
              <a:gd name="T27" fmla="*/ 40 h 1713"/>
              <a:gd name="T28" fmla="*/ 1872 w 5759"/>
              <a:gd name="T29" fmla="*/ 54 h 1713"/>
              <a:gd name="T30" fmla="*/ 1674 w 5759"/>
              <a:gd name="T31" fmla="*/ 60 h 1713"/>
              <a:gd name="T32" fmla="*/ 1253 w 5759"/>
              <a:gd name="T33" fmla="*/ 97 h 1713"/>
              <a:gd name="T34" fmla="*/ 823 w 5759"/>
              <a:gd name="T35" fmla="*/ 322 h 1713"/>
              <a:gd name="T36" fmla="*/ 573 w 5759"/>
              <a:gd name="T37" fmla="*/ 437 h 1713"/>
              <a:gd name="T38" fmla="*/ 738 w 5759"/>
              <a:gd name="T39" fmla="*/ 790 h 1713"/>
              <a:gd name="T40" fmla="*/ 174 w 5759"/>
              <a:gd name="T41" fmla="*/ 833 h 1713"/>
              <a:gd name="T42" fmla="*/ 180 w 5759"/>
              <a:gd name="T43" fmla="*/ 957 h 1713"/>
              <a:gd name="T44" fmla="*/ 506 w 5759"/>
              <a:gd name="T45" fmla="*/ 1136 h 1713"/>
              <a:gd name="T46" fmla="*/ 982 w 5759"/>
              <a:gd name="T47" fmla="*/ 983 h 1713"/>
              <a:gd name="T48" fmla="*/ 784 w 5759"/>
              <a:gd name="T49" fmla="*/ 1100 h 1713"/>
              <a:gd name="T50" fmla="*/ 759 w 5759"/>
              <a:gd name="T51" fmla="*/ 1412 h 1713"/>
              <a:gd name="T52" fmla="*/ 1140 w 5759"/>
              <a:gd name="T53" fmla="*/ 1386 h 1713"/>
              <a:gd name="T54" fmla="*/ 1345 w 5759"/>
              <a:gd name="T55" fmla="*/ 1346 h 1713"/>
              <a:gd name="T56" fmla="*/ 1493 w 5759"/>
              <a:gd name="T57" fmla="*/ 1311 h 1713"/>
              <a:gd name="T58" fmla="*/ 1229 w 5759"/>
              <a:gd name="T59" fmla="*/ 1461 h 1713"/>
              <a:gd name="T60" fmla="*/ 1839 w 5759"/>
              <a:gd name="T61" fmla="*/ 1403 h 1713"/>
              <a:gd name="T62" fmla="*/ 1422 w 5759"/>
              <a:gd name="T63" fmla="*/ 1560 h 1713"/>
              <a:gd name="T64" fmla="*/ 1458 w 5759"/>
              <a:gd name="T65" fmla="*/ 1611 h 1713"/>
              <a:gd name="T66" fmla="*/ 1775 w 5759"/>
              <a:gd name="T67" fmla="*/ 1580 h 1713"/>
              <a:gd name="T68" fmla="*/ 1290 w 5759"/>
              <a:gd name="T69" fmla="*/ 1686 h 1713"/>
              <a:gd name="T70" fmla="*/ 1476 w 5759"/>
              <a:gd name="T71" fmla="*/ 1713 h 1713"/>
              <a:gd name="T72" fmla="*/ 1785 w 5759"/>
              <a:gd name="T73" fmla="*/ 1642 h 1713"/>
              <a:gd name="T74" fmla="*/ 2179 w 5759"/>
              <a:gd name="T75" fmla="*/ 1595 h 1713"/>
              <a:gd name="T76" fmla="*/ 2520 w 5759"/>
              <a:gd name="T77" fmla="*/ 1598 h 1713"/>
              <a:gd name="T78" fmla="*/ 2714 w 5759"/>
              <a:gd name="T79" fmla="*/ 1602 h 1713"/>
              <a:gd name="T80" fmla="*/ 2974 w 5759"/>
              <a:gd name="T81" fmla="*/ 1527 h 1713"/>
              <a:gd name="T82" fmla="*/ 3210 w 5759"/>
              <a:gd name="T83" fmla="*/ 1527 h 1713"/>
              <a:gd name="T84" fmla="*/ 3565 w 5759"/>
              <a:gd name="T85" fmla="*/ 1452 h 1713"/>
              <a:gd name="T86" fmla="*/ 4075 w 5759"/>
              <a:gd name="T87" fmla="*/ 1340 h 1713"/>
              <a:gd name="T88" fmla="*/ 4186 w 5759"/>
              <a:gd name="T89" fmla="*/ 1297 h 1713"/>
              <a:gd name="T90" fmla="*/ 3603 w 5759"/>
              <a:gd name="T91" fmla="*/ 1373 h 1713"/>
              <a:gd name="T92" fmla="*/ 3295 w 5759"/>
              <a:gd name="T93" fmla="*/ 1413 h 1713"/>
              <a:gd name="T94" fmla="*/ 3388 w 5759"/>
              <a:gd name="T95" fmla="*/ 1357 h 1713"/>
              <a:gd name="T96" fmla="*/ 3792 w 5759"/>
              <a:gd name="T97" fmla="*/ 1308 h 1713"/>
              <a:gd name="T98" fmla="*/ 3931 w 5759"/>
              <a:gd name="T99" fmla="*/ 1229 h 1713"/>
              <a:gd name="T100" fmla="*/ 4170 w 5759"/>
              <a:gd name="T101" fmla="*/ 1184 h 1713"/>
              <a:gd name="T102" fmla="*/ 4735 w 5759"/>
              <a:gd name="T103" fmla="*/ 1052 h 1713"/>
              <a:gd name="T104" fmla="*/ 4746 w 5759"/>
              <a:gd name="T105" fmla="*/ 950 h 1713"/>
              <a:gd name="T106" fmla="*/ 5029 w 5759"/>
              <a:gd name="T107" fmla="*/ 784 h 1713"/>
              <a:gd name="T108" fmla="*/ 4640 w 5759"/>
              <a:gd name="T109" fmla="*/ 727 h 1713"/>
              <a:gd name="T110" fmla="*/ 3980 w 5759"/>
              <a:gd name="T111" fmla="*/ 781 h 1713"/>
              <a:gd name="T112" fmla="*/ 3951 w 5759"/>
              <a:gd name="T113" fmla="*/ 748 h 1713"/>
              <a:gd name="T114" fmla="*/ 4898 w 5759"/>
              <a:gd name="T115" fmla="*/ 561 h 1713"/>
              <a:gd name="T116" fmla="*/ 4826 w 5759"/>
              <a:gd name="T117" fmla="*/ 545 h 1713"/>
              <a:gd name="T118" fmla="*/ 4427 w 5759"/>
              <a:gd name="T119" fmla="*/ 581 h 1713"/>
              <a:gd name="T120" fmla="*/ 5154 w 5759"/>
              <a:gd name="T121" fmla="*/ 449 h 1713"/>
              <a:gd name="T122" fmla="*/ 5625 w 5759"/>
              <a:gd name="T123" fmla="*/ 260 h 1713"/>
              <a:gd name="T124" fmla="*/ 5726 w 5759"/>
              <a:gd name="T125" fmla="*/ 118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59" h="1713">
                <a:moveTo>
                  <a:pt x="5752" y="100"/>
                </a:moveTo>
                <a:lnTo>
                  <a:pt x="5710" y="97"/>
                </a:lnTo>
                <a:lnTo>
                  <a:pt x="5677" y="103"/>
                </a:lnTo>
                <a:lnTo>
                  <a:pt x="5671" y="97"/>
                </a:lnTo>
                <a:lnTo>
                  <a:pt x="5654" y="96"/>
                </a:lnTo>
                <a:lnTo>
                  <a:pt x="5634" y="99"/>
                </a:lnTo>
                <a:lnTo>
                  <a:pt x="5618" y="95"/>
                </a:lnTo>
                <a:lnTo>
                  <a:pt x="5613" y="84"/>
                </a:lnTo>
                <a:lnTo>
                  <a:pt x="5608" y="87"/>
                </a:lnTo>
                <a:lnTo>
                  <a:pt x="5606" y="99"/>
                </a:lnTo>
                <a:lnTo>
                  <a:pt x="5599" y="102"/>
                </a:lnTo>
                <a:lnTo>
                  <a:pt x="5586" y="95"/>
                </a:lnTo>
                <a:lnTo>
                  <a:pt x="5573" y="90"/>
                </a:lnTo>
                <a:lnTo>
                  <a:pt x="5567" y="96"/>
                </a:lnTo>
                <a:lnTo>
                  <a:pt x="5550" y="95"/>
                </a:lnTo>
                <a:lnTo>
                  <a:pt x="5544" y="87"/>
                </a:lnTo>
                <a:lnTo>
                  <a:pt x="5547" y="84"/>
                </a:lnTo>
                <a:lnTo>
                  <a:pt x="5550" y="82"/>
                </a:lnTo>
                <a:lnTo>
                  <a:pt x="5560" y="86"/>
                </a:lnTo>
                <a:lnTo>
                  <a:pt x="5589" y="80"/>
                </a:lnTo>
                <a:lnTo>
                  <a:pt x="5599" y="74"/>
                </a:lnTo>
                <a:lnTo>
                  <a:pt x="5566" y="76"/>
                </a:lnTo>
                <a:lnTo>
                  <a:pt x="5536" y="83"/>
                </a:lnTo>
                <a:lnTo>
                  <a:pt x="5541" y="82"/>
                </a:lnTo>
                <a:lnTo>
                  <a:pt x="5544" y="84"/>
                </a:lnTo>
                <a:lnTo>
                  <a:pt x="5537" y="89"/>
                </a:lnTo>
                <a:lnTo>
                  <a:pt x="5528" y="92"/>
                </a:lnTo>
                <a:lnTo>
                  <a:pt x="5528" y="87"/>
                </a:lnTo>
                <a:lnTo>
                  <a:pt x="5530" y="83"/>
                </a:lnTo>
                <a:lnTo>
                  <a:pt x="5526" y="84"/>
                </a:lnTo>
                <a:lnTo>
                  <a:pt x="5521" y="90"/>
                </a:lnTo>
                <a:lnTo>
                  <a:pt x="5516" y="95"/>
                </a:lnTo>
                <a:lnTo>
                  <a:pt x="5500" y="90"/>
                </a:lnTo>
                <a:lnTo>
                  <a:pt x="5465" y="90"/>
                </a:lnTo>
                <a:lnTo>
                  <a:pt x="5452" y="96"/>
                </a:lnTo>
                <a:lnTo>
                  <a:pt x="5441" y="90"/>
                </a:lnTo>
                <a:lnTo>
                  <a:pt x="5415" y="90"/>
                </a:lnTo>
                <a:lnTo>
                  <a:pt x="5390" y="93"/>
                </a:lnTo>
                <a:lnTo>
                  <a:pt x="5372" y="86"/>
                </a:lnTo>
                <a:lnTo>
                  <a:pt x="5366" y="74"/>
                </a:lnTo>
                <a:lnTo>
                  <a:pt x="5350" y="82"/>
                </a:lnTo>
                <a:lnTo>
                  <a:pt x="5317" y="83"/>
                </a:lnTo>
                <a:lnTo>
                  <a:pt x="5300" y="77"/>
                </a:lnTo>
                <a:lnTo>
                  <a:pt x="5297" y="83"/>
                </a:lnTo>
                <a:lnTo>
                  <a:pt x="5292" y="87"/>
                </a:lnTo>
                <a:lnTo>
                  <a:pt x="5284" y="83"/>
                </a:lnTo>
                <a:lnTo>
                  <a:pt x="5263" y="84"/>
                </a:lnTo>
                <a:lnTo>
                  <a:pt x="5232" y="96"/>
                </a:lnTo>
                <a:lnTo>
                  <a:pt x="5212" y="97"/>
                </a:lnTo>
                <a:lnTo>
                  <a:pt x="5215" y="90"/>
                </a:lnTo>
                <a:lnTo>
                  <a:pt x="5227" y="90"/>
                </a:lnTo>
                <a:lnTo>
                  <a:pt x="5232" y="87"/>
                </a:lnTo>
                <a:lnTo>
                  <a:pt x="5229" y="83"/>
                </a:lnTo>
                <a:lnTo>
                  <a:pt x="5215" y="87"/>
                </a:lnTo>
                <a:lnTo>
                  <a:pt x="5187" y="89"/>
                </a:lnTo>
                <a:lnTo>
                  <a:pt x="5150" y="84"/>
                </a:lnTo>
                <a:lnTo>
                  <a:pt x="5127" y="84"/>
                </a:lnTo>
                <a:lnTo>
                  <a:pt x="5128" y="80"/>
                </a:lnTo>
                <a:lnTo>
                  <a:pt x="5135" y="76"/>
                </a:lnTo>
                <a:lnTo>
                  <a:pt x="5135" y="72"/>
                </a:lnTo>
                <a:lnTo>
                  <a:pt x="5118" y="72"/>
                </a:lnTo>
                <a:lnTo>
                  <a:pt x="5098" y="76"/>
                </a:lnTo>
                <a:lnTo>
                  <a:pt x="5095" y="72"/>
                </a:lnTo>
                <a:lnTo>
                  <a:pt x="5094" y="64"/>
                </a:lnTo>
                <a:lnTo>
                  <a:pt x="5079" y="69"/>
                </a:lnTo>
                <a:lnTo>
                  <a:pt x="5049" y="64"/>
                </a:lnTo>
                <a:lnTo>
                  <a:pt x="5032" y="61"/>
                </a:lnTo>
                <a:lnTo>
                  <a:pt x="5032" y="66"/>
                </a:lnTo>
                <a:lnTo>
                  <a:pt x="5036" y="72"/>
                </a:lnTo>
                <a:lnTo>
                  <a:pt x="5033" y="73"/>
                </a:lnTo>
                <a:lnTo>
                  <a:pt x="5017" y="74"/>
                </a:lnTo>
                <a:lnTo>
                  <a:pt x="5019" y="70"/>
                </a:lnTo>
                <a:lnTo>
                  <a:pt x="5017" y="64"/>
                </a:lnTo>
                <a:lnTo>
                  <a:pt x="5013" y="63"/>
                </a:lnTo>
                <a:lnTo>
                  <a:pt x="4996" y="67"/>
                </a:lnTo>
                <a:lnTo>
                  <a:pt x="4957" y="73"/>
                </a:lnTo>
                <a:lnTo>
                  <a:pt x="4941" y="82"/>
                </a:lnTo>
                <a:lnTo>
                  <a:pt x="4944" y="74"/>
                </a:lnTo>
                <a:lnTo>
                  <a:pt x="4935" y="77"/>
                </a:lnTo>
                <a:lnTo>
                  <a:pt x="4932" y="79"/>
                </a:lnTo>
                <a:lnTo>
                  <a:pt x="4932" y="76"/>
                </a:lnTo>
                <a:lnTo>
                  <a:pt x="4931" y="73"/>
                </a:lnTo>
                <a:lnTo>
                  <a:pt x="4914" y="72"/>
                </a:lnTo>
                <a:lnTo>
                  <a:pt x="4872" y="79"/>
                </a:lnTo>
                <a:lnTo>
                  <a:pt x="4830" y="87"/>
                </a:lnTo>
                <a:lnTo>
                  <a:pt x="4797" y="92"/>
                </a:lnTo>
                <a:lnTo>
                  <a:pt x="4787" y="89"/>
                </a:lnTo>
                <a:lnTo>
                  <a:pt x="4788" y="95"/>
                </a:lnTo>
                <a:lnTo>
                  <a:pt x="4774" y="103"/>
                </a:lnTo>
                <a:lnTo>
                  <a:pt x="4765" y="100"/>
                </a:lnTo>
                <a:lnTo>
                  <a:pt x="4767" y="93"/>
                </a:lnTo>
                <a:lnTo>
                  <a:pt x="4770" y="87"/>
                </a:lnTo>
                <a:lnTo>
                  <a:pt x="4667" y="102"/>
                </a:lnTo>
                <a:lnTo>
                  <a:pt x="4553" y="115"/>
                </a:lnTo>
                <a:lnTo>
                  <a:pt x="4558" y="115"/>
                </a:lnTo>
                <a:lnTo>
                  <a:pt x="4561" y="116"/>
                </a:lnTo>
                <a:lnTo>
                  <a:pt x="4516" y="113"/>
                </a:lnTo>
                <a:lnTo>
                  <a:pt x="4477" y="120"/>
                </a:lnTo>
                <a:lnTo>
                  <a:pt x="4424" y="123"/>
                </a:lnTo>
                <a:lnTo>
                  <a:pt x="4385" y="129"/>
                </a:lnTo>
                <a:lnTo>
                  <a:pt x="4394" y="132"/>
                </a:lnTo>
                <a:lnTo>
                  <a:pt x="4394" y="136"/>
                </a:lnTo>
                <a:lnTo>
                  <a:pt x="4371" y="128"/>
                </a:lnTo>
                <a:lnTo>
                  <a:pt x="4324" y="128"/>
                </a:lnTo>
                <a:lnTo>
                  <a:pt x="4296" y="132"/>
                </a:lnTo>
                <a:lnTo>
                  <a:pt x="4290" y="123"/>
                </a:lnTo>
                <a:lnTo>
                  <a:pt x="4271" y="125"/>
                </a:lnTo>
                <a:lnTo>
                  <a:pt x="4264" y="131"/>
                </a:lnTo>
                <a:lnTo>
                  <a:pt x="4264" y="135"/>
                </a:lnTo>
                <a:lnTo>
                  <a:pt x="4274" y="135"/>
                </a:lnTo>
                <a:lnTo>
                  <a:pt x="4278" y="128"/>
                </a:lnTo>
                <a:lnTo>
                  <a:pt x="4283" y="129"/>
                </a:lnTo>
                <a:lnTo>
                  <a:pt x="4291" y="131"/>
                </a:lnTo>
                <a:lnTo>
                  <a:pt x="4291" y="138"/>
                </a:lnTo>
                <a:lnTo>
                  <a:pt x="4277" y="141"/>
                </a:lnTo>
                <a:lnTo>
                  <a:pt x="4252" y="142"/>
                </a:lnTo>
                <a:lnTo>
                  <a:pt x="4250" y="138"/>
                </a:lnTo>
                <a:lnTo>
                  <a:pt x="4255" y="133"/>
                </a:lnTo>
                <a:lnTo>
                  <a:pt x="4227" y="141"/>
                </a:lnTo>
                <a:lnTo>
                  <a:pt x="4186" y="136"/>
                </a:lnTo>
                <a:lnTo>
                  <a:pt x="4162" y="142"/>
                </a:lnTo>
                <a:lnTo>
                  <a:pt x="4157" y="133"/>
                </a:lnTo>
                <a:lnTo>
                  <a:pt x="4139" y="131"/>
                </a:lnTo>
                <a:lnTo>
                  <a:pt x="4119" y="133"/>
                </a:lnTo>
                <a:lnTo>
                  <a:pt x="4106" y="133"/>
                </a:lnTo>
                <a:lnTo>
                  <a:pt x="4104" y="129"/>
                </a:lnTo>
                <a:lnTo>
                  <a:pt x="4097" y="135"/>
                </a:lnTo>
                <a:lnTo>
                  <a:pt x="4078" y="133"/>
                </a:lnTo>
                <a:lnTo>
                  <a:pt x="4068" y="128"/>
                </a:lnTo>
                <a:lnTo>
                  <a:pt x="4100" y="119"/>
                </a:lnTo>
                <a:lnTo>
                  <a:pt x="4121" y="112"/>
                </a:lnTo>
                <a:lnTo>
                  <a:pt x="4110" y="115"/>
                </a:lnTo>
                <a:lnTo>
                  <a:pt x="4103" y="109"/>
                </a:lnTo>
                <a:lnTo>
                  <a:pt x="4094" y="116"/>
                </a:lnTo>
                <a:lnTo>
                  <a:pt x="4075" y="118"/>
                </a:lnTo>
                <a:lnTo>
                  <a:pt x="4067" y="113"/>
                </a:lnTo>
                <a:lnTo>
                  <a:pt x="4067" y="120"/>
                </a:lnTo>
                <a:lnTo>
                  <a:pt x="4057" y="118"/>
                </a:lnTo>
                <a:lnTo>
                  <a:pt x="4054" y="115"/>
                </a:lnTo>
                <a:lnTo>
                  <a:pt x="4054" y="120"/>
                </a:lnTo>
                <a:lnTo>
                  <a:pt x="4059" y="120"/>
                </a:lnTo>
                <a:lnTo>
                  <a:pt x="4059" y="126"/>
                </a:lnTo>
                <a:lnTo>
                  <a:pt x="4047" y="131"/>
                </a:lnTo>
                <a:lnTo>
                  <a:pt x="4016" y="129"/>
                </a:lnTo>
                <a:lnTo>
                  <a:pt x="4002" y="125"/>
                </a:lnTo>
                <a:lnTo>
                  <a:pt x="4009" y="122"/>
                </a:lnTo>
                <a:lnTo>
                  <a:pt x="4012" y="118"/>
                </a:lnTo>
                <a:lnTo>
                  <a:pt x="4000" y="119"/>
                </a:lnTo>
                <a:lnTo>
                  <a:pt x="3985" y="118"/>
                </a:lnTo>
                <a:lnTo>
                  <a:pt x="3977" y="122"/>
                </a:lnTo>
                <a:lnTo>
                  <a:pt x="3977" y="128"/>
                </a:lnTo>
                <a:lnTo>
                  <a:pt x="3989" y="125"/>
                </a:lnTo>
                <a:lnTo>
                  <a:pt x="3996" y="128"/>
                </a:lnTo>
                <a:lnTo>
                  <a:pt x="3983" y="132"/>
                </a:lnTo>
                <a:lnTo>
                  <a:pt x="3960" y="132"/>
                </a:lnTo>
                <a:lnTo>
                  <a:pt x="3950" y="128"/>
                </a:lnTo>
                <a:lnTo>
                  <a:pt x="3962" y="126"/>
                </a:lnTo>
                <a:lnTo>
                  <a:pt x="3960" y="123"/>
                </a:lnTo>
                <a:lnTo>
                  <a:pt x="3946" y="126"/>
                </a:lnTo>
                <a:lnTo>
                  <a:pt x="3936" y="132"/>
                </a:lnTo>
                <a:lnTo>
                  <a:pt x="3915" y="123"/>
                </a:lnTo>
                <a:lnTo>
                  <a:pt x="3878" y="122"/>
                </a:lnTo>
                <a:lnTo>
                  <a:pt x="3858" y="122"/>
                </a:lnTo>
                <a:lnTo>
                  <a:pt x="3854" y="129"/>
                </a:lnTo>
                <a:lnTo>
                  <a:pt x="3836" y="133"/>
                </a:lnTo>
                <a:lnTo>
                  <a:pt x="3826" y="135"/>
                </a:lnTo>
                <a:lnTo>
                  <a:pt x="3825" y="129"/>
                </a:lnTo>
                <a:lnTo>
                  <a:pt x="3822" y="126"/>
                </a:lnTo>
                <a:lnTo>
                  <a:pt x="3822" y="122"/>
                </a:lnTo>
                <a:lnTo>
                  <a:pt x="3829" y="119"/>
                </a:lnTo>
                <a:lnTo>
                  <a:pt x="3829" y="113"/>
                </a:lnTo>
                <a:lnTo>
                  <a:pt x="3819" y="115"/>
                </a:lnTo>
                <a:lnTo>
                  <a:pt x="3790" y="118"/>
                </a:lnTo>
                <a:lnTo>
                  <a:pt x="3776" y="112"/>
                </a:lnTo>
                <a:lnTo>
                  <a:pt x="3769" y="118"/>
                </a:lnTo>
                <a:lnTo>
                  <a:pt x="3747" y="122"/>
                </a:lnTo>
                <a:lnTo>
                  <a:pt x="3734" y="118"/>
                </a:lnTo>
                <a:lnTo>
                  <a:pt x="3731" y="112"/>
                </a:lnTo>
                <a:lnTo>
                  <a:pt x="3758" y="103"/>
                </a:lnTo>
                <a:lnTo>
                  <a:pt x="3777" y="106"/>
                </a:lnTo>
                <a:lnTo>
                  <a:pt x="3786" y="100"/>
                </a:lnTo>
                <a:lnTo>
                  <a:pt x="3816" y="97"/>
                </a:lnTo>
                <a:lnTo>
                  <a:pt x="3829" y="93"/>
                </a:lnTo>
                <a:lnTo>
                  <a:pt x="3828" y="87"/>
                </a:lnTo>
                <a:lnTo>
                  <a:pt x="3832" y="95"/>
                </a:lnTo>
                <a:lnTo>
                  <a:pt x="3841" y="95"/>
                </a:lnTo>
                <a:lnTo>
                  <a:pt x="3848" y="87"/>
                </a:lnTo>
                <a:lnTo>
                  <a:pt x="3858" y="76"/>
                </a:lnTo>
                <a:lnTo>
                  <a:pt x="3858" y="82"/>
                </a:lnTo>
                <a:lnTo>
                  <a:pt x="3862" y="82"/>
                </a:lnTo>
                <a:lnTo>
                  <a:pt x="3869" y="77"/>
                </a:lnTo>
                <a:lnTo>
                  <a:pt x="3875" y="77"/>
                </a:lnTo>
                <a:lnTo>
                  <a:pt x="3878" y="82"/>
                </a:lnTo>
                <a:lnTo>
                  <a:pt x="3882" y="82"/>
                </a:lnTo>
                <a:lnTo>
                  <a:pt x="3885" y="74"/>
                </a:lnTo>
                <a:lnTo>
                  <a:pt x="3887" y="72"/>
                </a:lnTo>
                <a:lnTo>
                  <a:pt x="3897" y="77"/>
                </a:lnTo>
                <a:lnTo>
                  <a:pt x="3908" y="80"/>
                </a:lnTo>
                <a:lnTo>
                  <a:pt x="3930" y="72"/>
                </a:lnTo>
                <a:lnTo>
                  <a:pt x="3979" y="63"/>
                </a:lnTo>
                <a:lnTo>
                  <a:pt x="4054" y="61"/>
                </a:lnTo>
                <a:lnTo>
                  <a:pt x="4101" y="54"/>
                </a:lnTo>
                <a:lnTo>
                  <a:pt x="4078" y="54"/>
                </a:lnTo>
                <a:lnTo>
                  <a:pt x="4061" y="47"/>
                </a:lnTo>
                <a:lnTo>
                  <a:pt x="4071" y="50"/>
                </a:lnTo>
                <a:lnTo>
                  <a:pt x="4078" y="46"/>
                </a:lnTo>
                <a:lnTo>
                  <a:pt x="4068" y="44"/>
                </a:lnTo>
                <a:lnTo>
                  <a:pt x="4061" y="41"/>
                </a:lnTo>
                <a:lnTo>
                  <a:pt x="4071" y="40"/>
                </a:lnTo>
                <a:lnTo>
                  <a:pt x="4087" y="46"/>
                </a:lnTo>
                <a:lnTo>
                  <a:pt x="4091" y="44"/>
                </a:lnTo>
                <a:lnTo>
                  <a:pt x="4084" y="43"/>
                </a:lnTo>
                <a:lnTo>
                  <a:pt x="4088" y="34"/>
                </a:lnTo>
                <a:lnTo>
                  <a:pt x="4090" y="33"/>
                </a:lnTo>
                <a:lnTo>
                  <a:pt x="4085" y="31"/>
                </a:lnTo>
                <a:lnTo>
                  <a:pt x="4074" y="31"/>
                </a:lnTo>
                <a:lnTo>
                  <a:pt x="4067" y="27"/>
                </a:lnTo>
                <a:lnTo>
                  <a:pt x="4070" y="33"/>
                </a:lnTo>
                <a:lnTo>
                  <a:pt x="4071" y="37"/>
                </a:lnTo>
                <a:lnTo>
                  <a:pt x="4065" y="34"/>
                </a:lnTo>
                <a:lnTo>
                  <a:pt x="4059" y="30"/>
                </a:lnTo>
                <a:lnTo>
                  <a:pt x="4045" y="41"/>
                </a:lnTo>
                <a:lnTo>
                  <a:pt x="4012" y="51"/>
                </a:lnTo>
                <a:lnTo>
                  <a:pt x="3954" y="54"/>
                </a:lnTo>
                <a:lnTo>
                  <a:pt x="3920" y="64"/>
                </a:lnTo>
                <a:lnTo>
                  <a:pt x="3915" y="57"/>
                </a:lnTo>
                <a:lnTo>
                  <a:pt x="3908" y="61"/>
                </a:lnTo>
                <a:lnTo>
                  <a:pt x="3908" y="66"/>
                </a:lnTo>
                <a:lnTo>
                  <a:pt x="3894" y="60"/>
                </a:lnTo>
                <a:lnTo>
                  <a:pt x="3888" y="51"/>
                </a:lnTo>
                <a:lnTo>
                  <a:pt x="3884" y="59"/>
                </a:lnTo>
                <a:lnTo>
                  <a:pt x="3869" y="63"/>
                </a:lnTo>
                <a:lnTo>
                  <a:pt x="3842" y="63"/>
                </a:lnTo>
                <a:lnTo>
                  <a:pt x="3829" y="70"/>
                </a:lnTo>
                <a:lnTo>
                  <a:pt x="3822" y="66"/>
                </a:lnTo>
                <a:lnTo>
                  <a:pt x="3803" y="66"/>
                </a:lnTo>
                <a:lnTo>
                  <a:pt x="3771" y="76"/>
                </a:lnTo>
                <a:lnTo>
                  <a:pt x="3756" y="79"/>
                </a:lnTo>
                <a:lnTo>
                  <a:pt x="3758" y="80"/>
                </a:lnTo>
                <a:lnTo>
                  <a:pt x="3758" y="84"/>
                </a:lnTo>
                <a:lnTo>
                  <a:pt x="3747" y="89"/>
                </a:lnTo>
                <a:lnTo>
                  <a:pt x="3737" y="84"/>
                </a:lnTo>
                <a:lnTo>
                  <a:pt x="3740" y="82"/>
                </a:lnTo>
                <a:lnTo>
                  <a:pt x="3746" y="86"/>
                </a:lnTo>
                <a:lnTo>
                  <a:pt x="3750" y="86"/>
                </a:lnTo>
                <a:lnTo>
                  <a:pt x="3743" y="80"/>
                </a:lnTo>
                <a:lnTo>
                  <a:pt x="3722" y="79"/>
                </a:lnTo>
                <a:lnTo>
                  <a:pt x="3692" y="84"/>
                </a:lnTo>
                <a:lnTo>
                  <a:pt x="3671" y="84"/>
                </a:lnTo>
                <a:lnTo>
                  <a:pt x="3663" y="90"/>
                </a:lnTo>
                <a:lnTo>
                  <a:pt x="3655" y="95"/>
                </a:lnTo>
                <a:lnTo>
                  <a:pt x="3642" y="90"/>
                </a:lnTo>
                <a:lnTo>
                  <a:pt x="3622" y="93"/>
                </a:lnTo>
                <a:lnTo>
                  <a:pt x="3620" y="99"/>
                </a:lnTo>
                <a:lnTo>
                  <a:pt x="3612" y="106"/>
                </a:lnTo>
                <a:lnTo>
                  <a:pt x="3603" y="107"/>
                </a:lnTo>
                <a:lnTo>
                  <a:pt x="3610" y="113"/>
                </a:lnTo>
                <a:lnTo>
                  <a:pt x="3625" y="118"/>
                </a:lnTo>
                <a:lnTo>
                  <a:pt x="3649" y="116"/>
                </a:lnTo>
                <a:lnTo>
                  <a:pt x="3662" y="112"/>
                </a:lnTo>
                <a:lnTo>
                  <a:pt x="3659" y="119"/>
                </a:lnTo>
                <a:lnTo>
                  <a:pt x="3663" y="126"/>
                </a:lnTo>
                <a:lnTo>
                  <a:pt x="3659" y="132"/>
                </a:lnTo>
                <a:lnTo>
                  <a:pt x="3655" y="128"/>
                </a:lnTo>
                <a:lnTo>
                  <a:pt x="3638" y="126"/>
                </a:lnTo>
                <a:lnTo>
                  <a:pt x="3609" y="131"/>
                </a:lnTo>
                <a:lnTo>
                  <a:pt x="3596" y="131"/>
                </a:lnTo>
                <a:lnTo>
                  <a:pt x="3604" y="131"/>
                </a:lnTo>
                <a:lnTo>
                  <a:pt x="3607" y="138"/>
                </a:lnTo>
                <a:lnTo>
                  <a:pt x="3591" y="143"/>
                </a:lnTo>
                <a:lnTo>
                  <a:pt x="3577" y="142"/>
                </a:lnTo>
                <a:lnTo>
                  <a:pt x="3586" y="141"/>
                </a:lnTo>
                <a:lnTo>
                  <a:pt x="3591" y="135"/>
                </a:lnTo>
                <a:lnTo>
                  <a:pt x="3597" y="139"/>
                </a:lnTo>
                <a:lnTo>
                  <a:pt x="3587" y="128"/>
                </a:lnTo>
                <a:lnTo>
                  <a:pt x="3573" y="122"/>
                </a:lnTo>
                <a:lnTo>
                  <a:pt x="3573" y="128"/>
                </a:lnTo>
                <a:lnTo>
                  <a:pt x="3580" y="129"/>
                </a:lnTo>
                <a:lnTo>
                  <a:pt x="3580" y="136"/>
                </a:lnTo>
                <a:lnTo>
                  <a:pt x="3577" y="138"/>
                </a:lnTo>
                <a:lnTo>
                  <a:pt x="3574" y="139"/>
                </a:lnTo>
                <a:lnTo>
                  <a:pt x="3568" y="136"/>
                </a:lnTo>
                <a:lnTo>
                  <a:pt x="3554" y="135"/>
                </a:lnTo>
                <a:lnTo>
                  <a:pt x="3550" y="132"/>
                </a:lnTo>
                <a:lnTo>
                  <a:pt x="3551" y="128"/>
                </a:lnTo>
                <a:lnTo>
                  <a:pt x="3535" y="132"/>
                </a:lnTo>
                <a:lnTo>
                  <a:pt x="3502" y="131"/>
                </a:lnTo>
                <a:lnTo>
                  <a:pt x="3492" y="120"/>
                </a:lnTo>
                <a:lnTo>
                  <a:pt x="3469" y="129"/>
                </a:lnTo>
                <a:lnTo>
                  <a:pt x="3424" y="141"/>
                </a:lnTo>
                <a:lnTo>
                  <a:pt x="3400" y="141"/>
                </a:lnTo>
                <a:lnTo>
                  <a:pt x="3400" y="133"/>
                </a:lnTo>
                <a:lnTo>
                  <a:pt x="3396" y="129"/>
                </a:lnTo>
                <a:lnTo>
                  <a:pt x="3391" y="138"/>
                </a:lnTo>
                <a:lnTo>
                  <a:pt x="3384" y="142"/>
                </a:lnTo>
                <a:lnTo>
                  <a:pt x="3381" y="138"/>
                </a:lnTo>
                <a:lnTo>
                  <a:pt x="3377" y="141"/>
                </a:lnTo>
                <a:lnTo>
                  <a:pt x="3375" y="138"/>
                </a:lnTo>
                <a:lnTo>
                  <a:pt x="3378" y="133"/>
                </a:lnTo>
                <a:lnTo>
                  <a:pt x="3380" y="129"/>
                </a:lnTo>
                <a:lnTo>
                  <a:pt x="3371" y="131"/>
                </a:lnTo>
                <a:lnTo>
                  <a:pt x="3365" y="128"/>
                </a:lnTo>
                <a:lnTo>
                  <a:pt x="3365" y="132"/>
                </a:lnTo>
                <a:lnTo>
                  <a:pt x="3373" y="135"/>
                </a:lnTo>
                <a:lnTo>
                  <a:pt x="3373" y="141"/>
                </a:lnTo>
                <a:lnTo>
                  <a:pt x="3365" y="143"/>
                </a:lnTo>
                <a:lnTo>
                  <a:pt x="3360" y="149"/>
                </a:lnTo>
                <a:lnTo>
                  <a:pt x="3351" y="145"/>
                </a:lnTo>
                <a:lnTo>
                  <a:pt x="3328" y="154"/>
                </a:lnTo>
                <a:lnTo>
                  <a:pt x="3313" y="152"/>
                </a:lnTo>
                <a:lnTo>
                  <a:pt x="3315" y="146"/>
                </a:lnTo>
                <a:lnTo>
                  <a:pt x="3313" y="139"/>
                </a:lnTo>
                <a:lnTo>
                  <a:pt x="3308" y="142"/>
                </a:lnTo>
                <a:lnTo>
                  <a:pt x="3302" y="154"/>
                </a:lnTo>
                <a:lnTo>
                  <a:pt x="3296" y="156"/>
                </a:lnTo>
                <a:lnTo>
                  <a:pt x="3299" y="152"/>
                </a:lnTo>
                <a:lnTo>
                  <a:pt x="3300" y="148"/>
                </a:lnTo>
                <a:lnTo>
                  <a:pt x="3296" y="154"/>
                </a:lnTo>
                <a:lnTo>
                  <a:pt x="3282" y="158"/>
                </a:lnTo>
                <a:lnTo>
                  <a:pt x="3256" y="154"/>
                </a:lnTo>
                <a:lnTo>
                  <a:pt x="3246" y="151"/>
                </a:lnTo>
                <a:lnTo>
                  <a:pt x="3252" y="154"/>
                </a:lnTo>
                <a:lnTo>
                  <a:pt x="3250" y="156"/>
                </a:lnTo>
                <a:lnTo>
                  <a:pt x="3187" y="162"/>
                </a:lnTo>
                <a:lnTo>
                  <a:pt x="3126" y="171"/>
                </a:lnTo>
                <a:lnTo>
                  <a:pt x="3128" y="168"/>
                </a:lnTo>
                <a:lnTo>
                  <a:pt x="3126" y="167"/>
                </a:lnTo>
                <a:lnTo>
                  <a:pt x="3103" y="174"/>
                </a:lnTo>
                <a:lnTo>
                  <a:pt x="3050" y="192"/>
                </a:lnTo>
                <a:lnTo>
                  <a:pt x="3033" y="191"/>
                </a:lnTo>
                <a:lnTo>
                  <a:pt x="3030" y="184"/>
                </a:lnTo>
                <a:lnTo>
                  <a:pt x="3031" y="178"/>
                </a:lnTo>
                <a:lnTo>
                  <a:pt x="3027" y="178"/>
                </a:lnTo>
                <a:lnTo>
                  <a:pt x="3025" y="175"/>
                </a:lnTo>
                <a:lnTo>
                  <a:pt x="3030" y="175"/>
                </a:lnTo>
                <a:lnTo>
                  <a:pt x="3033" y="172"/>
                </a:lnTo>
                <a:lnTo>
                  <a:pt x="3017" y="174"/>
                </a:lnTo>
                <a:lnTo>
                  <a:pt x="2998" y="182"/>
                </a:lnTo>
                <a:lnTo>
                  <a:pt x="2994" y="177"/>
                </a:lnTo>
                <a:lnTo>
                  <a:pt x="2988" y="171"/>
                </a:lnTo>
                <a:lnTo>
                  <a:pt x="2982" y="178"/>
                </a:lnTo>
                <a:lnTo>
                  <a:pt x="2968" y="179"/>
                </a:lnTo>
                <a:lnTo>
                  <a:pt x="2948" y="172"/>
                </a:lnTo>
                <a:lnTo>
                  <a:pt x="2933" y="175"/>
                </a:lnTo>
                <a:lnTo>
                  <a:pt x="2935" y="171"/>
                </a:lnTo>
                <a:lnTo>
                  <a:pt x="2940" y="168"/>
                </a:lnTo>
                <a:lnTo>
                  <a:pt x="2940" y="162"/>
                </a:lnTo>
                <a:lnTo>
                  <a:pt x="2930" y="171"/>
                </a:lnTo>
                <a:lnTo>
                  <a:pt x="2904" y="179"/>
                </a:lnTo>
                <a:lnTo>
                  <a:pt x="2857" y="182"/>
                </a:lnTo>
                <a:lnTo>
                  <a:pt x="2827" y="188"/>
                </a:lnTo>
                <a:lnTo>
                  <a:pt x="2828" y="185"/>
                </a:lnTo>
                <a:lnTo>
                  <a:pt x="2838" y="184"/>
                </a:lnTo>
                <a:lnTo>
                  <a:pt x="2837" y="178"/>
                </a:lnTo>
                <a:lnTo>
                  <a:pt x="2814" y="185"/>
                </a:lnTo>
                <a:lnTo>
                  <a:pt x="2749" y="191"/>
                </a:lnTo>
                <a:lnTo>
                  <a:pt x="2720" y="198"/>
                </a:lnTo>
                <a:lnTo>
                  <a:pt x="2723" y="194"/>
                </a:lnTo>
                <a:lnTo>
                  <a:pt x="2711" y="192"/>
                </a:lnTo>
                <a:lnTo>
                  <a:pt x="2709" y="188"/>
                </a:lnTo>
                <a:lnTo>
                  <a:pt x="2716" y="181"/>
                </a:lnTo>
                <a:lnTo>
                  <a:pt x="2734" y="175"/>
                </a:lnTo>
                <a:lnTo>
                  <a:pt x="2765" y="172"/>
                </a:lnTo>
                <a:lnTo>
                  <a:pt x="2788" y="161"/>
                </a:lnTo>
                <a:lnTo>
                  <a:pt x="2788" y="152"/>
                </a:lnTo>
                <a:lnTo>
                  <a:pt x="2783" y="148"/>
                </a:lnTo>
                <a:lnTo>
                  <a:pt x="2781" y="156"/>
                </a:lnTo>
                <a:lnTo>
                  <a:pt x="2768" y="165"/>
                </a:lnTo>
                <a:lnTo>
                  <a:pt x="2739" y="169"/>
                </a:lnTo>
                <a:lnTo>
                  <a:pt x="2720" y="175"/>
                </a:lnTo>
                <a:lnTo>
                  <a:pt x="2716" y="172"/>
                </a:lnTo>
                <a:lnTo>
                  <a:pt x="2713" y="165"/>
                </a:lnTo>
                <a:lnTo>
                  <a:pt x="2706" y="171"/>
                </a:lnTo>
                <a:lnTo>
                  <a:pt x="2684" y="179"/>
                </a:lnTo>
                <a:lnTo>
                  <a:pt x="2645" y="182"/>
                </a:lnTo>
                <a:lnTo>
                  <a:pt x="2618" y="179"/>
                </a:lnTo>
                <a:lnTo>
                  <a:pt x="2612" y="187"/>
                </a:lnTo>
                <a:lnTo>
                  <a:pt x="2589" y="185"/>
                </a:lnTo>
                <a:lnTo>
                  <a:pt x="2578" y="190"/>
                </a:lnTo>
                <a:lnTo>
                  <a:pt x="2582" y="179"/>
                </a:lnTo>
                <a:lnTo>
                  <a:pt x="2589" y="171"/>
                </a:lnTo>
                <a:lnTo>
                  <a:pt x="2590" y="177"/>
                </a:lnTo>
                <a:lnTo>
                  <a:pt x="2589" y="182"/>
                </a:lnTo>
                <a:lnTo>
                  <a:pt x="2593" y="182"/>
                </a:lnTo>
                <a:lnTo>
                  <a:pt x="2595" y="175"/>
                </a:lnTo>
                <a:lnTo>
                  <a:pt x="2606" y="168"/>
                </a:lnTo>
                <a:lnTo>
                  <a:pt x="2629" y="167"/>
                </a:lnTo>
                <a:lnTo>
                  <a:pt x="2638" y="162"/>
                </a:lnTo>
                <a:lnTo>
                  <a:pt x="2635" y="162"/>
                </a:lnTo>
                <a:lnTo>
                  <a:pt x="2638" y="155"/>
                </a:lnTo>
                <a:lnTo>
                  <a:pt x="2637" y="151"/>
                </a:lnTo>
                <a:lnTo>
                  <a:pt x="2629" y="156"/>
                </a:lnTo>
                <a:lnTo>
                  <a:pt x="2612" y="158"/>
                </a:lnTo>
                <a:lnTo>
                  <a:pt x="2605" y="164"/>
                </a:lnTo>
                <a:lnTo>
                  <a:pt x="2598" y="158"/>
                </a:lnTo>
                <a:lnTo>
                  <a:pt x="2586" y="155"/>
                </a:lnTo>
                <a:lnTo>
                  <a:pt x="2585" y="161"/>
                </a:lnTo>
                <a:lnTo>
                  <a:pt x="2589" y="165"/>
                </a:lnTo>
                <a:lnTo>
                  <a:pt x="2579" y="158"/>
                </a:lnTo>
                <a:lnTo>
                  <a:pt x="2556" y="159"/>
                </a:lnTo>
                <a:lnTo>
                  <a:pt x="2546" y="154"/>
                </a:lnTo>
                <a:lnTo>
                  <a:pt x="2566" y="151"/>
                </a:lnTo>
                <a:lnTo>
                  <a:pt x="2592" y="138"/>
                </a:lnTo>
                <a:lnTo>
                  <a:pt x="2608" y="135"/>
                </a:lnTo>
                <a:lnTo>
                  <a:pt x="2590" y="129"/>
                </a:lnTo>
                <a:lnTo>
                  <a:pt x="2575" y="132"/>
                </a:lnTo>
                <a:lnTo>
                  <a:pt x="2575" y="128"/>
                </a:lnTo>
                <a:lnTo>
                  <a:pt x="2576" y="123"/>
                </a:lnTo>
                <a:lnTo>
                  <a:pt x="2547" y="126"/>
                </a:lnTo>
                <a:lnTo>
                  <a:pt x="2501" y="126"/>
                </a:lnTo>
                <a:lnTo>
                  <a:pt x="2478" y="118"/>
                </a:lnTo>
                <a:lnTo>
                  <a:pt x="2478" y="123"/>
                </a:lnTo>
                <a:lnTo>
                  <a:pt x="2477" y="128"/>
                </a:lnTo>
                <a:lnTo>
                  <a:pt x="2461" y="122"/>
                </a:lnTo>
                <a:lnTo>
                  <a:pt x="2423" y="126"/>
                </a:lnTo>
                <a:lnTo>
                  <a:pt x="2408" y="131"/>
                </a:lnTo>
                <a:lnTo>
                  <a:pt x="2412" y="131"/>
                </a:lnTo>
                <a:lnTo>
                  <a:pt x="2413" y="135"/>
                </a:lnTo>
                <a:lnTo>
                  <a:pt x="2405" y="136"/>
                </a:lnTo>
                <a:lnTo>
                  <a:pt x="2389" y="136"/>
                </a:lnTo>
                <a:lnTo>
                  <a:pt x="2386" y="129"/>
                </a:lnTo>
                <a:lnTo>
                  <a:pt x="2382" y="132"/>
                </a:lnTo>
                <a:lnTo>
                  <a:pt x="2380" y="141"/>
                </a:lnTo>
                <a:lnTo>
                  <a:pt x="2376" y="142"/>
                </a:lnTo>
                <a:lnTo>
                  <a:pt x="2364" y="132"/>
                </a:lnTo>
                <a:lnTo>
                  <a:pt x="2351" y="122"/>
                </a:lnTo>
                <a:lnTo>
                  <a:pt x="2353" y="126"/>
                </a:lnTo>
                <a:lnTo>
                  <a:pt x="2346" y="132"/>
                </a:lnTo>
                <a:lnTo>
                  <a:pt x="2333" y="135"/>
                </a:lnTo>
                <a:lnTo>
                  <a:pt x="2324" y="129"/>
                </a:lnTo>
                <a:lnTo>
                  <a:pt x="2327" y="122"/>
                </a:lnTo>
                <a:lnTo>
                  <a:pt x="2314" y="123"/>
                </a:lnTo>
                <a:lnTo>
                  <a:pt x="2297" y="126"/>
                </a:lnTo>
                <a:lnTo>
                  <a:pt x="2287" y="119"/>
                </a:lnTo>
                <a:lnTo>
                  <a:pt x="2281" y="128"/>
                </a:lnTo>
                <a:lnTo>
                  <a:pt x="2272" y="135"/>
                </a:lnTo>
                <a:lnTo>
                  <a:pt x="2275" y="164"/>
                </a:lnTo>
                <a:lnTo>
                  <a:pt x="2277" y="187"/>
                </a:lnTo>
                <a:lnTo>
                  <a:pt x="2285" y="181"/>
                </a:lnTo>
                <a:lnTo>
                  <a:pt x="2301" y="181"/>
                </a:lnTo>
                <a:lnTo>
                  <a:pt x="2307" y="191"/>
                </a:lnTo>
                <a:lnTo>
                  <a:pt x="2311" y="187"/>
                </a:lnTo>
                <a:lnTo>
                  <a:pt x="2331" y="184"/>
                </a:lnTo>
                <a:lnTo>
                  <a:pt x="2337" y="188"/>
                </a:lnTo>
                <a:lnTo>
                  <a:pt x="2344" y="181"/>
                </a:lnTo>
                <a:lnTo>
                  <a:pt x="2360" y="178"/>
                </a:lnTo>
                <a:lnTo>
                  <a:pt x="2389" y="184"/>
                </a:lnTo>
                <a:lnTo>
                  <a:pt x="2410" y="182"/>
                </a:lnTo>
                <a:lnTo>
                  <a:pt x="2412" y="190"/>
                </a:lnTo>
                <a:lnTo>
                  <a:pt x="2422" y="190"/>
                </a:lnTo>
                <a:lnTo>
                  <a:pt x="2426" y="194"/>
                </a:lnTo>
                <a:lnTo>
                  <a:pt x="2413" y="198"/>
                </a:lnTo>
                <a:lnTo>
                  <a:pt x="2400" y="204"/>
                </a:lnTo>
                <a:lnTo>
                  <a:pt x="2400" y="194"/>
                </a:lnTo>
                <a:lnTo>
                  <a:pt x="2392" y="187"/>
                </a:lnTo>
                <a:lnTo>
                  <a:pt x="2389" y="192"/>
                </a:lnTo>
                <a:lnTo>
                  <a:pt x="2376" y="194"/>
                </a:lnTo>
                <a:lnTo>
                  <a:pt x="2370" y="190"/>
                </a:lnTo>
                <a:lnTo>
                  <a:pt x="2372" y="197"/>
                </a:lnTo>
                <a:lnTo>
                  <a:pt x="2382" y="197"/>
                </a:lnTo>
                <a:lnTo>
                  <a:pt x="2386" y="200"/>
                </a:lnTo>
                <a:lnTo>
                  <a:pt x="2369" y="207"/>
                </a:lnTo>
                <a:lnTo>
                  <a:pt x="2354" y="215"/>
                </a:lnTo>
                <a:lnTo>
                  <a:pt x="2347" y="205"/>
                </a:lnTo>
                <a:lnTo>
                  <a:pt x="2325" y="205"/>
                </a:lnTo>
                <a:lnTo>
                  <a:pt x="2315" y="211"/>
                </a:lnTo>
                <a:lnTo>
                  <a:pt x="2311" y="207"/>
                </a:lnTo>
                <a:lnTo>
                  <a:pt x="2310" y="201"/>
                </a:lnTo>
                <a:lnTo>
                  <a:pt x="2313" y="197"/>
                </a:lnTo>
                <a:lnTo>
                  <a:pt x="2294" y="207"/>
                </a:lnTo>
                <a:lnTo>
                  <a:pt x="2255" y="208"/>
                </a:lnTo>
                <a:lnTo>
                  <a:pt x="2239" y="203"/>
                </a:lnTo>
                <a:lnTo>
                  <a:pt x="2236" y="210"/>
                </a:lnTo>
                <a:lnTo>
                  <a:pt x="2226" y="213"/>
                </a:lnTo>
                <a:lnTo>
                  <a:pt x="2209" y="205"/>
                </a:lnTo>
                <a:lnTo>
                  <a:pt x="2200" y="208"/>
                </a:lnTo>
                <a:lnTo>
                  <a:pt x="2206" y="210"/>
                </a:lnTo>
                <a:lnTo>
                  <a:pt x="2209" y="215"/>
                </a:lnTo>
                <a:lnTo>
                  <a:pt x="2202" y="218"/>
                </a:lnTo>
                <a:lnTo>
                  <a:pt x="2193" y="220"/>
                </a:lnTo>
                <a:lnTo>
                  <a:pt x="2192" y="214"/>
                </a:lnTo>
                <a:lnTo>
                  <a:pt x="2180" y="210"/>
                </a:lnTo>
                <a:lnTo>
                  <a:pt x="2174" y="208"/>
                </a:lnTo>
                <a:lnTo>
                  <a:pt x="2174" y="213"/>
                </a:lnTo>
                <a:lnTo>
                  <a:pt x="2180" y="217"/>
                </a:lnTo>
                <a:lnTo>
                  <a:pt x="2176" y="220"/>
                </a:lnTo>
                <a:lnTo>
                  <a:pt x="2160" y="220"/>
                </a:lnTo>
                <a:lnTo>
                  <a:pt x="2138" y="223"/>
                </a:lnTo>
                <a:lnTo>
                  <a:pt x="2125" y="228"/>
                </a:lnTo>
                <a:lnTo>
                  <a:pt x="2124" y="223"/>
                </a:lnTo>
                <a:lnTo>
                  <a:pt x="2117" y="213"/>
                </a:lnTo>
                <a:lnTo>
                  <a:pt x="2107" y="214"/>
                </a:lnTo>
                <a:lnTo>
                  <a:pt x="2108" y="221"/>
                </a:lnTo>
                <a:lnTo>
                  <a:pt x="2105" y="226"/>
                </a:lnTo>
                <a:lnTo>
                  <a:pt x="2111" y="226"/>
                </a:lnTo>
                <a:lnTo>
                  <a:pt x="2117" y="220"/>
                </a:lnTo>
                <a:lnTo>
                  <a:pt x="2120" y="224"/>
                </a:lnTo>
                <a:lnTo>
                  <a:pt x="2108" y="227"/>
                </a:lnTo>
                <a:lnTo>
                  <a:pt x="2092" y="224"/>
                </a:lnTo>
                <a:lnTo>
                  <a:pt x="2082" y="228"/>
                </a:lnTo>
                <a:lnTo>
                  <a:pt x="2078" y="234"/>
                </a:lnTo>
                <a:lnTo>
                  <a:pt x="2071" y="234"/>
                </a:lnTo>
                <a:lnTo>
                  <a:pt x="2068" y="224"/>
                </a:lnTo>
                <a:lnTo>
                  <a:pt x="2072" y="226"/>
                </a:lnTo>
                <a:lnTo>
                  <a:pt x="2075" y="233"/>
                </a:lnTo>
                <a:lnTo>
                  <a:pt x="2081" y="231"/>
                </a:lnTo>
                <a:lnTo>
                  <a:pt x="2079" y="224"/>
                </a:lnTo>
                <a:lnTo>
                  <a:pt x="2091" y="217"/>
                </a:lnTo>
                <a:lnTo>
                  <a:pt x="2098" y="215"/>
                </a:lnTo>
                <a:lnTo>
                  <a:pt x="2085" y="213"/>
                </a:lnTo>
                <a:lnTo>
                  <a:pt x="2069" y="201"/>
                </a:lnTo>
                <a:lnTo>
                  <a:pt x="2062" y="201"/>
                </a:lnTo>
                <a:lnTo>
                  <a:pt x="2060" y="208"/>
                </a:lnTo>
                <a:lnTo>
                  <a:pt x="2022" y="200"/>
                </a:lnTo>
                <a:lnTo>
                  <a:pt x="1980" y="190"/>
                </a:lnTo>
                <a:lnTo>
                  <a:pt x="1981" y="185"/>
                </a:lnTo>
                <a:lnTo>
                  <a:pt x="1984" y="181"/>
                </a:lnTo>
                <a:lnTo>
                  <a:pt x="1974" y="181"/>
                </a:lnTo>
                <a:lnTo>
                  <a:pt x="1964" y="188"/>
                </a:lnTo>
                <a:lnTo>
                  <a:pt x="1960" y="187"/>
                </a:lnTo>
                <a:lnTo>
                  <a:pt x="1958" y="181"/>
                </a:lnTo>
                <a:lnTo>
                  <a:pt x="1980" y="179"/>
                </a:lnTo>
                <a:lnTo>
                  <a:pt x="1994" y="171"/>
                </a:lnTo>
                <a:lnTo>
                  <a:pt x="1987" y="171"/>
                </a:lnTo>
                <a:lnTo>
                  <a:pt x="1983" y="167"/>
                </a:lnTo>
                <a:lnTo>
                  <a:pt x="1988" y="168"/>
                </a:lnTo>
                <a:lnTo>
                  <a:pt x="1994" y="158"/>
                </a:lnTo>
                <a:lnTo>
                  <a:pt x="2007" y="156"/>
                </a:lnTo>
                <a:lnTo>
                  <a:pt x="2006" y="151"/>
                </a:lnTo>
                <a:lnTo>
                  <a:pt x="2013" y="143"/>
                </a:lnTo>
                <a:lnTo>
                  <a:pt x="2013" y="139"/>
                </a:lnTo>
                <a:lnTo>
                  <a:pt x="2000" y="136"/>
                </a:lnTo>
                <a:lnTo>
                  <a:pt x="1988" y="131"/>
                </a:lnTo>
                <a:lnTo>
                  <a:pt x="2004" y="123"/>
                </a:lnTo>
                <a:lnTo>
                  <a:pt x="2027" y="123"/>
                </a:lnTo>
                <a:lnTo>
                  <a:pt x="2039" y="129"/>
                </a:lnTo>
                <a:lnTo>
                  <a:pt x="2029" y="131"/>
                </a:lnTo>
                <a:lnTo>
                  <a:pt x="2024" y="135"/>
                </a:lnTo>
                <a:lnTo>
                  <a:pt x="2029" y="133"/>
                </a:lnTo>
                <a:lnTo>
                  <a:pt x="2030" y="136"/>
                </a:lnTo>
                <a:lnTo>
                  <a:pt x="2026" y="141"/>
                </a:lnTo>
                <a:lnTo>
                  <a:pt x="2027" y="143"/>
                </a:lnTo>
                <a:lnTo>
                  <a:pt x="2032" y="142"/>
                </a:lnTo>
                <a:lnTo>
                  <a:pt x="2043" y="129"/>
                </a:lnTo>
                <a:lnTo>
                  <a:pt x="2058" y="122"/>
                </a:lnTo>
                <a:lnTo>
                  <a:pt x="2056" y="125"/>
                </a:lnTo>
                <a:lnTo>
                  <a:pt x="2059" y="125"/>
                </a:lnTo>
                <a:lnTo>
                  <a:pt x="2066" y="122"/>
                </a:lnTo>
                <a:lnTo>
                  <a:pt x="2073" y="123"/>
                </a:lnTo>
                <a:lnTo>
                  <a:pt x="2076" y="128"/>
                </a:lnTo>
                <a:lnTo>
                  <a:pt x="2081" y="120"/>
                </a:lnTo>
                <a:lnTo>
                  <a:pt x="2085" y="115"/>
                </a:lnTo>
                <a:lnTo>
                  <a:pt x="2107" y="123"/>
                </a:lnTo>
                <a:lnTo>
                  <a:pt x="2156" y="123"/>
                </a:lnTo>
                <a:lnTo>
                  <a:pt x="2176" y="123"/>
                </a:lnTo>
                <a:lnTo>
                  <a:pt x="2167" y="122"/>
                </a:lnTo>
                <a:lnTo>
                  <a:pt x="2163" y="113"/>
                </a:lnTo>
                <a:lnTo>
                  <a:pt x="2166" y="112"/>
                </a:lnTo>
                <a:lnTo>
                  <a:pt x="2168" y="110"/>
                </a:lnTo>
                <a:lnTo>
                  <a:pt x="2177" y="116"/>
                </a:lnTo>
                <a:lnTo>
                  <a:pt x="2194" y="113"/>
                </a:lnTo>
                <a:lnTo>
                  <a:pt x="2200" y="120"/>
                </a:lnTo>
                <a:lnTo>
                  <a:pt x="2215" y="118"/>
                </a:lnTo>
                <a:lnTo>
                  <a:pt x="2223" y="120"/>
                </a:lnTo>
                <a:lnTo>
                  <a:pt x="2223" y="116"/>
                </a:lnTo>
                <a:lnTo>
                  <a:pt x="2226" y="109"/>
                </a:lnTo>
                <a:lnTo>
                  <a:pt x="2235" y="107"/>
                </a:lnTo>
                <a:lnTo>
                  <a:pt x="2232" y="113"/>
                </a:lnTo>
                <a:lnTo>
                  <a:pt x="2229" y="120"/>
                </a:lnTo>
                <a:lnTo>
                  <a:pt x="2246" y="118"/>
                </a:lnTo>
                <a:lnTo>
                  <a:pt x="2279" y="112"/>
                </a:lnTo>
                <a:lnTo>
                  <a:pt x="2297" y="112"/>
                </a:lnTo>
                <a:lnTo>
                  <a:pt x="2304" y="116"/>
                </a:lnTo>
                <a:lnTo>
                  <a:pt x="2310" y="109"/>
                </a:lnTo>
                <a:lnTo>
                  <a:pt x="2324" y="99"/>
                </a:lnTo>
                <a:lnTo>
                  <a:pt x="2347" y="95"/>
                </a:lnTo>
                <a:lnTo>
                  <a:pt x="2382" y="100"/>
                </a:lnTo>
                <a:lnTo>
                  <a:pt x="2410" y="97"/>
                </a:lnTo>
                <a:lnTo>
                  <a:pt x="2422" y="87"/>
                </a:lnTo>
                <a:lnTo>
                  <a:pt x="2425" y="90"/>
                </a:lnTo>
                <a:lnTo>
                  <a:pt x="2428" y="93"/>
                </a:lnTo>
                <a:lnTo>
                  <a:pt x="2423" y="93"/>
                </a:lnTo>
                <a:lnTo>
                  <a:pt x="2419" y="97"/>
                </a:lnTo>
                <a:lnTo>
                  <a:pt x="2421" y="102"/>
                </a:lnTo>
                <a:lnTo>
                  <a:pt x="2435" y="100"/>
                </a:lnTo>
                <a:lnTo>
                  <a:pt x="2454" y="103"/>
                </a:lnTo>
                <a:lnTo>
                  <a:pt x="2448" y="95"/>
                </a:lnTo>
                <a:lnTo>
                  <a:pt x="2426" y="89"/>
                </a:lnTo>
                <a:lnTo>
                  <a:pt x="2418" y="82"/>
                </a:lnTo>
                <a:lnTo>
                  <a:pt x="2431" y="77"/>
                </a:lnTo>
                <a:lnTo>
                  <a:pt x="2448" y="76"/>
                </a:lnTo>
                <a:lnTo>
                  <a:pt x="2431" y="69"/>
                </a:lnTo>
                <a:lnTo>
                  <a:pt x="2412" y="72"/>
                </a:lnTo>
                <a:lnTo>
                  <a:pt x="2410" y="76"/>
                </a:lnTo>
                <a:lnTo>
                  <a:pt x="2408" y="80"/>
                </a:lnTo>
                <a:lnTo>
                  <a:pt x="2400" y="77"/>
                </a:lnTo>
                <a:lnTo>
                  <a:pt x="2395" y="73"/>
                </a:lnTo>
                <a:lnTo>
                  <a:pt x="2380" y="76"/>
                </a:lnTo>
                <a:lnTo>
                  <a:pt x="2357" y="82"/>
                </a:lnTo>
                <a:lnTo>
                  <a:pt x="2344" y="79"/>
                </a:lnTo>
                <a:lnTo>
                  <a:pt x="2340" y="74"/>
                </a:lnTo>
                <a:lnTo>
                  <a:pt x="2347" y="74"/>
                </a:lnTo>
                <a:lnTo>
                  <a:pt x="2354" y="69"/>
                </a:lnTo>
                <a:lnTo>
                  <a:pt x="2356" y="64"/>
                </a:lnTo>
                <a:lnTo>
                  <a:pt x="2295" y="73"/>
                </a:lnTo>
                <a:lnTo>
                  <a:pt x="2229" y="79"/>
                </a:lnTo>
                <a:lnTo>
                  <a:pt x="2230" y="76"/>
                </a:lnTo>
                <a:lnTo>
                  <a:pt x="2232" y="73"/>
                </a:lnTo>
                <a:lnTo>
                  <a:pt x="2217" y="77"/>
                </a:lnTo>
                <a:lnTo>
                  <a:pt x="2189" y="80"/>
                </a:lnTo>
                <a:lnTo>
                  <a:pt x="2174" y="89"/>
                </a:lnTo>
                <a:lnTo>
                  <a:pt x="2176" y="84"/>
                </a:lnTo>
                <a:lnTo>
                  <a:pt x="2179" y="80"/>
                </a:lnTo>
                <a:lnTo>
                  <a:pt x="2163" y="86"/>
                </a:lnTo>
                <a:lnTo>
                  <a:pt x="2148" y="95"/>
                </a:lnTo>
                <a:lnTo>
                  <a:pt x="2150" y="90"/>
                </a:lnTo>
                <a:lnTo>
                  <a:pt x="2140" y="84"/>
                </a:lnTo>
                <a:lnTo>
                  <a:pt x="2135" y="80"/>
                </a:lnTo>
                <a:lnTo>
                  <a:pt x="2135" y="87"/>
                </a:lnTo>
                <a:lnTo>
                  <a:pt x="2128" y="89"/>
                </a:lnTo>
                <a:lnTo>
                  <a:pt x="2125" y="86"/>
                </a:lnTo>
                <a:lnTo>
                  <a:pt x="2127" y="82"/>
                </a:lnTo>
                <a:lnTo>
                  <a:pt x="2124" y="82"/>
                </a:lnTo>
                <a:lnTo>
                  <a:pt x="2102" y="87"/>
                </a:lnTo>
                <a:lnTo>
                  <a:pt x="2084" y="97"/>
                </a:lnTo>
                <a:lnTo>
                  <a:pt x="2085" y="93"/>
                </a:lnTo>
                <a:lnTo>
                  <a:pt x="2091" y="86"/>
                </a:lnTo>
                <a:lnTo>
                  <a:pt x="2088" y="83"/>
                </a:lnTo>
                <a:lnTo>
                  <a:pt x="2081" y="89"/>
                </a:lnTo>
                <a:lnTo>
                  <a:pt x="2059" y="92"/>
                </a:lnTo>
                <a:lnTo>
                  <a:pt x="2020" y="87"/>
                </a:lnTo>
                <a:lnTo>
                  <a:pt x="2003" y="84"/>
                </a:lnTo>
                <a:lnTo>
                  <a:pt x="2007" y="87"/>
                </a:lnTo>
                <a:lnTo>
                  <a:pt x="1997" y="92"/>
                </a:lnTo>
                <a:lnTo>
                  <a:pt x="1993" y="89"/>
                </a:lnTo>
                <a:lnTo>
                  <a:pt x="1993" y="95"/>
                </a:lnTo>
                <a:lnTo>
                  <a:pt x="2000" y="99"/>
                </a:lnTo>
                <a:lnTo>
                  <a:pt x="1997" y="100"/>
                </a:lnTo>
                <a:lnTo>
                  <a:pt x="1991" y="95"/>
                </a:lnTo>
                <a:lnTo>
                  <a:pt x="1974" y="97"/>
                </a:lnTo>
                <a:lnTo>
                  <a:pt x="1970" y="96"/>
                </a:lnTo>
                <a:lnTo>
                  <a:pt x="1968" y="90"/>
                </a:lnTo>
                <a:lnTo>
                  <a:pt x="1977" y="89"/>
                </a:lnTo>
                <a:lnTo>
                  <a:pt x="1977" y="86"/>
                </a:lnTo>
                <a:lnTo>
                  <a:pt x="1957" y="79"/>
                </a:lnTo>
                <a:lnTo>
                  <a:pt x="1935" y="77"/>
                </a:lnTo>
                <a:lnTo>
                  <a:pt x="1958" y="69"/>
                </a:lnTo>
                <a:lnTo>
                  <a:pt x="2006" y="66"/>
                </a:lnTo>
                <a:lnTo>
                  <a:pt x="2037" y="59"/>
                </a:lnTo>
                <a:lnTo>
                  <a:pt x="2052" y="50"/>
                </a:lnTo>
                <a:lnTo>
                  <a:pt x="2043" y="48"/>
                </a:lnTo>
                <a:lnTo>
                  <a:pt x="2035" y="54"/>
                </a:lnTo>
                <a:lnTo>
                  <a:pt x="2032" y="46"/>
                </a:lnTo>
                <a:lnTo>
                  <a:pt x="2022" y="50"/>
                </a:lnTo>
                <a:lnTo>
                  <a:pt x="2016" y="48"/>
                </a:lnTo>
                <a:lnTo>
                  <a:pt x="2019" y="41"/>
                </a:lnTo>
                <a:lnTo>
                  <a:pt x="2029" y="37"/>
                </a:lnTo>
                <a:lnTo>
                  <a:pt x="2048" y="40"/>
                </a:lnTo>
                <a:lnTo>
                  <a:pt x="2058" y="37"/>
                </a:lnTo>
                <a:lnTo>
                  <a:pt x="2053" y="37"/>
                </a:lnTo>
                <a:lnTo>
                  <a:pt x="2052" y="33"/>
                </a:lnTo>
                <a:lnTo>
                  <a:pt x="2055" y="31"/>
                </a:lnTo>
                <a:lnTo>
                  <a:pt x="2058" y="28"/>
                </a:lnTo>
                <a:lnTo>
                  <a:pt x="2072" y="30"/>
                </a:lnTo>
                <a:lnTo>
                  <a:pt x="2096" y="28"/>
                </a:lnTo>
                <a:lnTo>
                  <a:pt x="2107" y="24"/>
                </a:lnTo>
                <a:lnTo>
                  <a:pt x="2108" y="20"/>
                </a:lnTo>
                <a:lnTo>
                  <a:pt x="2118" y="21"/>
                </a:lnTo>
                <a:lnTo>
                  <a:pt x="2138" y="31"/>
                </a:lnTo>
                <a:lnTo>
                  <a:pt x="2147" y="28"/>
                </a:lnTo>
                <a:lnTo>
                  <a:pt x="2135" y="25"/>
                </a:lnTo>
                <a:lnTo>
                  <a:pt x="2115" y="17"/>
                </a:lnTo>
                <a:lnTo>
                  <a:pt x="2109" y="7"/>
                </a:lnTo>
                <a:lnTo>
                  <a:pt x="2112" y="5"/>
                </a:lnTo>
                <a:lnTo>
                  <a:pt x="2124" y="2"/>
                </a:lnTo>
                <a:lnTo>
                  <a:pt x="2120" y="0"/>
                </a:lnTo>
                <a:lnTo>
                  <a:pt x="2096" y="12"/>
                </a:lnTo>
                <a:lnTo>
                  <a:pt x="2073" y="15"/>
                </a:lnTo>
                <a:lnTo>
                  <a:pt x="2076" y="17"/>
                </a:lnTo>
                <a:lnTo>
                  <a:pt x="2085" y="17"/>
                </a:lnTo>
                <a:lnTo>
                  <a:pt x="2085" y="23"/>
                </a:lnTo>
                <a:lnTo>
                  <a:pt x="2078" y="23"/>
                </a:lnTo>
                <a:lnTo>
                  <a:pt x="2065" y="24"/>
                </a:lnTo>
                <a:lnTo>
                  <a:pt x="2062" y="20"/>
                </a:lnTo>
                <a:lnTo>
                  <a:pt x="2065" y="14"/>
                </a:lnTo>
                <a:lnTo>
                  <a:pt x="2058" y="8"/>
                </a:lnTo>
                <a:lnTo>
                  <a:pt x="2055" y="11"/>
                </a:lnTo>
                <a:lnTo>
                  <a:pt x="2059" y="14"/>
                </a:lnTo>
                <a:lnTo>
                  <a:pt x="2053" y="21"/>
                </a:lnTo>
                <a:lnTo>
                  <a:pt x="2050" y="24"/>
                </a:lnTo>
                <a:lnTo>
                  <a:pt x="2046" y="21"/>
                </a:lnTo>
                <a:lnTo>
                  <a:pt x="2039" y="23"/>
                </a:lnTo>
                <a:lnTo>
                  <a:pt x="2037" y="15"/>
                </a:lnTo>
                <a:lnTo>
                  <a:pt x="2035" y="11"/>
                </a:lnTo>
                <a:lnTo>
                  <a:pt x="2023" y="14"/>
                </a:lnTo>
                <a:lnTo>
                  <a:pt x="2016" y="20"/>
                </a:lnTo>
                <a:lnTo>
                  <a:pt x="2000" y="17"/>
                </a:lnTo>
                <a:lnTo>
                  <a:pt x="1968" y="23"/>
                </a:lnTo>
                <a:lnTo>
                  <a:pt x="1921" y="40"/>
                </a:lnTo>
                <a:lnTo>
                  <a:pt x="1891" y="43"/>
                </a:lnTo>
                <a:lnTo>
                  <a:pt x="1893" y="41"/>
                </a:lnTo>
                <a:lnTo>
                  <a:pt x="1893" y="38"/>
                </a:lnTo>
                <a:lnTo>
                  <a:pt x="1889" y="47"/>
                </a:lnTo>
                <a:lnTo>
                  <a:pt x="1873" y="48"/>
                </a:lnTo>
                <a:lnTo>
                  <a:pt x="1872" y="54"/>
                </a:lnTo>
                <a:lnTo>
                  <a:pt x="1860" y="50"/>
                </a:lnTo>
                <a:lnTo>
                  <a:pt x="1850" y="54"/>
                </a:lnTo>
                <a:lnTo>
                  <a:pt x="1859" y="54"/>
                </a:lnTo>
                <a:lnTo>
                  <a:pt x="1866" y="57"/>
                </a:lnTo>
                <a:lnTo>
                  <a:pt x="1865" y="61"/>
                </a:lnTo>
                <a:lnTo>
                  <a:pt x="1862" y="64"/>
                </a:lnTo>
                <a:lnTo>
                  <a:pt x="1856" y="60"/>
                </a:lnTo>
                <a:lnTo>
                  <a:pt x="1849" y="63"/>
                </a:lnTo>
                <a:lnTo>
                  <a:pt x="1844" y="66"/>
                </a:lnTo>
                <a:lnTo>
                  <a:pt x="1834" y="59"/>
                </a:lnTo>
                <a:lnTo>
                  <a:pt x="1811" y="66"/>
                </a:lnTo>
                <a:lnTo>
                  <a:pt x="1790" y="72"/>
                </a:lnTo>
                <a:lnTo>
                  <a:pt x="1790" y="66"/>
                </a:lnTo>
                <a:lnTo>
                  <a:pt x="1791" y="63"/>
                </a:lnTo>
                <a:lnTo>
                  <a:pt x="1781" y="67"/>
                </a:lnTo>
                <a:lnTo>
                  <a:pt x="1771" y="63"/>
                </a:lnTo>
                <a:lnTo>
                  <a:pt x="1781" y="56"/>
                </a:lnTo>
                <a:lnTo>
                  <a:pt x="1790" y="46"/>
                </a:lnTo>
                <a:lnTo>
                  <a:pt x="1778" y="50"/>
                </a:lnTo>
                <a:lnTo>
                  <a:pt x="1757" y="57"/>
                </a:lnTo>
                <a:lnTo>
                  <a:pt x="1752" y="66"/>
                </a:lnTo>
                <a:lnTo>
                  <a:pt x="1757" y="64"/>
                </a:lnTo>
                <a:lnTo>
                  <a:pt x="1765" y="60"/>
                </a:lnTo>
                <a:lnTo>
                  <a:pt x="1768" y="63"/>
                </a:lnTo>
                <a:lnTo>
                  <a:pt x="1755" y="70"/>
                </a:lnTo>
                <a:lnTo>
                  <a:pt x="1745" y="79"/>
                </a:lnTo>
                <a:lnTo>
                  <a:pt x="1744" y="73"/>
                </a:lnTo>
                <a:lnTo>
                  <a:pt x="1735" y="74"/>
                </a:lnTo>
                <a:lnTo>
                  <a:pt x="1738" y="67"/>
                </a:lnTo>
                <a:lnTo>
                  <a:pt x="1729" y="59"/>
                </a:lnTo>
                <a:lnTo>
                  <a:pt x="1723" y="56"/>
                </a:lnTo>
                <a:lnTo>
                  <a:pt x="1728" y="66"/>
                </a:lnTo>
                <a:lnTo>
                  <a:pt x="1732" y="74"/>
                </a:lnTo>
                <a:lnTo>
                  <a:pt x="1725" y="74"/>
                </a:lnTo>
                <a:lnTo>
                  <a:pt x="1726" y="79"/>
                </a:lnTo>
                <a:lnTo>
                  <a:pt x="1725" y="82"/>
                </a:lnTo>
                <a:lnTo>
                  <a:pt x="1715" y="82"/>
                </a:lnTo>
                <a:lnTo>
                  <a:pt x="1702" y="76"/>
                </a:lnTo>
                <a:lnTo>
                  <a:pt x="1693" y="74"/>
                </a:lnTo>
                <a:lnTo>
                  <a:pt x="1700" y="64"/>
                </a:lnTo>
                <a:lnTo>
                  <a:pt x="1711" y="54"/>
                </a:lnTo>
                <a:lnTo>
                  <a:pt x="1700" y="57"/>
                </a:lnTo>
                <a:lnTo>
                  <a:pt x="1689" y="67"/>
                </a:lnTo>
                <a:lnTo>
                  <a:pt x="1680" y="72"/>
                </a:lnTo>
                <a:lnTo>
                  <a:pt x="1680" y="66"/>
                </a:lnTo>
                <a:lnTo>
                  <a:pt x="1680" y="61"/>
                </a:lnTo>
                <a:lnTo>
                  <a:pt x="1674" y="60"/>
                </a:lnTo>
                <a:lnTo>
                  <a:pt x="1660" y="73"/>
                </a:lnTo>
                <a:lnTo>
                  <a:pt x="1615" y="83"/>
                </a:lnTo>
                <a:lnTo>
                  <a:pt x="1595" y="87"/>
                </a:lnTo>
                <a:lnTo>
                  <a:pt x="1600" y="90"/>
                </a:lnTo>
                <a:lnTo>
                  <a:pt x="1605" y="86"/>
                </a:lnTo>
                <a:lnTo>
                  <a:pt x="1608" y="89"/>
                </a:lnTo>
                <a:lnTo>
                  <a:pt x="1605" y="93"/>
                </a:lnTo>
                <a:lnTo>
                  <a:pt x="1600" y="96"/>
                </a:lnTo>
                <a:lnTo>
                  <a:pt x="1592" y="90"/>
                </a:lnTo>
                <a:lnTo>
                  <a:pt x="1588" y="80"/>
                </a:lnTo>
                <a:lnTo>
                  <a:pt x="1577" y="87"/>
                </a:lnTo>
                <a:lnTo>
                  <a:pt x="1546" y="92"/>
                </a:lnTo>
                <a:lnTo>
                  <a:pt x="1530" y="96"/>
                </a:lnTo>
                <a:lnTo>
                  <a:pt x="1528" y="92"/>
                </a:lnTo>
                <a:lnTo>
                  <a:pt x="1519" y="83"/>
                </a:lnTo>
                <a:lnTo>
                  <a:pt x="1513" y="87"/>
                </a:lnTo>
                <a:lnTo>
                  <a:pt x="1519" y="87"/>
                </a:lnTo>
                <a:lnTo>
                  <a:pt x="1520" y="92"/>
                </a:lnTo>
                <a:lnTo>
                  <a:pt x="1503" y="99"/>
                </a:lnTo>
                <a:lnTo>
                  <a:pt x="1479" y="103"/>
                </a:lnTo>
                <a:lnTo>
                  <a:pt x="1476" y="96"/>
                </a:lnTo>
                <a:lnTo>
                  <a:pt x="1466" y="90"/>
                </a:lnTo>
                <a:lnTo>
                  <a:pt x="1444" y="86"/>
                </a:lnTo>
                <a:lnTo>
                  <a:pt x="1433" y="83"/>
                </a:lnTo>
                <a:lnTo>
                  <a:pt x="1430" y="86"/>
                </a:lnTo>
                <a:lnTo>
                  <a:pt x="1434" y="90"/>
                </a:lnTo>
                <a:lnTo>
                  <a:pt x="1431" y="92"/>
                </a:lnTo>
                <a:lnTo>
                  <a:pt x="1386" y="86"/>
                </a:lnTo>
                <a:lnTo>
                  <a:pt x="1333" y="90"/>
                </a:lnTo>
                <a:lnTo>
                  <a:pt x="1339" y="87"/>
                </a:lnTo>
                <a:lnTo>
                  <a:pt x="1336" y="86"/>
                </a:lnTo>
                <a:lnTo>
                  <a:pt x="1327" y="86"/>
                </a:lnTo>
                <a:lnTo>
                  <a:pt x="1322" y="84"/>
                </a:lnTo>
                <a:lnTo>
                  <a:pt x="1325" y="80"/>
                </a:lnTo>
                <a:lnTo>
                  <a:pt x="1313" y="87"/>
                </a:lnTo>
                <a:lnTo>
                  <a:pt x="1287" y="97"/>
                </a:lnTo>
                <a:lnTo>
                  <a:pt x="1278" y="96"/>
                </a:lnTo>
                <a:lnTo>
                  <a:pt x="1281" y="96"/>
                </a:lnTo>
                <a:lnTo>
                  <a:pt x="1284" y="106"/>
                </a:lnTo>
                <a:lnTo>
                  <a:pt x="1280" y="107"/>
                </a:lnTo>
                <a:lnTo>
                  <a:pt x="1276" y="105"/>
                </a:lnTo>
                <a:lnTo>
                  <a:pt x="1273" y="102"/>
                </a:lnTo>
                <a:lnTo>
                  <a:pt x="1267" y="105"/>
                </a:lnTo>
                <a:lnTo>
                  <a:pt x="1265" y="97"/>
                </a:lnTo>
                <a:lnTo>
                  <a:pt x="1260" y="90"/>
                </a:lnTo>
                <a:lnTo>
                  <a:pt x="1253" y="90"/>
                </a:lnTo>
                <a:lnTo>
                  <a:pt x="1253" y="97"/>
                </a:lnTo>
                <a:lnTo>
                  <a:pt x="1250" y="103"/>
                </a:lnTo>
                <a:lnTo>
                  <a:pt x="1238" y="102"/>
                </a:lnTo>
                <a:lnTo>
                  <a:pt x="1229" y="102"/>
                </a:lnTo>
                <a:lnTo>
                  <a:pt x="1234" y="97"/>
                </a:lnTo>
                <a:lnTo>
                  <a:pt x="1237" y="92"/>
                </a:lnTo>
                <a:lnTo>
                  <a:pt x="1231" y="93"/>
                </a:lnTo>
                <a:lnTo>
                  <a:pt x="1231" y="86"/>
                </a:lnTo>
                <a:lnTo>
                  <a:pt x="1231" y="83"/>
                </a:lnTo>
                <a:lnTo>
                  <a:pt x="1217" y="83"/>
                </a:lnTo>
                <a:lnTo>
                  <a:pt x="1204" y="77"/>
                </a:lnTo>
                <a:lnTo>
                  <a:pt x="1211" y="95"/>
                </a:lnTo>
                <a:lnTo>
                  <a:pt x="1211" y="109"/>
                </a:lnTo>
                <a:lnTo>
                  <a:pt x="1222" y="113"/>
                </a:lnTo>
                <a:lnTo>
                  <a:pt x="1228" y="125"/>
                </a:lnTo>
                <a:lnTo>
                  <a:pt x="1191" y="133"/>
                </a:lnTo>
                <a:lnTo>
                  <a:pt x="1107" y="138"/>
                </a:lnTo>
                <a:lnTo>
                  <a:pt x="1070" y="132"/>
                </a:lnTo>
                <a:lnTo>
                  <a:pt x="1071" y="123"/>
                </a:lnTo>
                <a:lnTo>
                  <a:pt x="1067" y="112"/>
                </a:lnTo>
                <a:lnTo>
                  <a:pt x="1060" y="107"/>
                </a:lnTo>
                <a:lnTo>
                  <a:pt x="1058" y="118"/>
                </a:lnTo>
                <a:lnTo>
                  <a:pt x="1049" y="131"/>
                </a:lnTo>
                <a:lnTo>
                  <a:pt x="1029" y="139"/>
                </a:lnTo>
                <a:lnTo>
                  <a:pt x="992" y="139"/>
                </a:lnTo>
                <a:lnTo>
                  <a:pt x="954" y="145"/>
                </a:lnTo>
                <a:lnTo>
                  <a:pt x="939" y="155"/>
                </a:lnTo>
                <a:lnTo>
                  <a:pt x="943" y="171"/>
                </a:lnTo>
                <a:lnTo>
                  <a:pt x="952" y="187"/>
                </a:lnTo>
                <a:lnTo>
                  <a:pt x="936" y="192"/>
                </a:lnTo>
                <a:lnTo>
                  <a:pt x="921" y="211"/>
                </a:lnTo>
                <a:lnTo>
                  <a:pt x="916" y="221"/>
                </a:lnTo>
                <a:lnTo>
                  <a:pt x="894" y="233"/>
                </a:lnTo>
                <a:lnTo>
                  <a:pt x="869" y="241"/>
                </a:lnTo>
                <a:lnTo>
                  <a:pt x="867" y="237"/>
                </a:lnTo>
                <a:lnTo>
                  <a:pt x="861" y="239"/>
                </a:lnTo>
                <a:lnTo>
                  <a:pt x="858" y="241"/>
                </a:lnTo>
                <a:lnTo>
                  <a:pt x="868" y="244"/>
                </a:lnTo>
                <a:lnTo>
                  <a:pt x="868" y="251"/>
                </a:lnTo>
                <a:lnTo>
                  <a:pt x="855" y="260"/>
                </a:lnTo>
                <a:lnTo>
                  <a:pt x="843" y="279"/>
                </a:lnTo>
                <a:lnTo>
                  <a:pt x="835" y="287"/>
                </a:lnTo>
                <a:lnTo>
                  <a:pt x="826" y="289"/>
                </a:lnTo>
                <a:lnTo>
                  <a:pt x="833" y="298"/>
                </a:lnTo>
                <a:lnTo>
                  <a:pt x="833" y="313"/>
                </a:lnTo>
                <a:lnTo>
                  <a:pt x="833" y="319"/>
                </a:lnTo>
                <a:lnTo>
                  <a:pt x="828" y="318"/>
                </a:lnTo>
                <a:lnTo>
                  <a:pt x="823" y="322"/>
                </a:lnTo>
                <a:lnTo>
                  <a:pt x="826" y="323"/>
                </a:lnTo>
                <a:lnTo>
                  <a:pt x="818" y="328"/>
                </a:lnTo>
                <a:lnTo>
                  <a:pt x="818" y="322"/>
                </a:lnTo>
                <a:lnTo>
                  <a:pt x="803" y="318"/>
                </a:lnTo>
                <a:lnTo>
                  <a:pt x="796" y="321"/>
                </a:lnTo>
                <a:lnTo>
                  <a:pt x="796" y="326"/>
                </a:lnTo>
                <a:lnTo>
                  <a:pt x="806" y="326"/>
                </a:lnTo>
                <a:lnTo>
                  <a:pt x="822" y="329"/>
                </a:lnTo>
                <a:lnTo>
                  <a:pt x="828" y="336"/>
                </a:lnTo>
                <a:lnTo>
                  <a:pt x="826" y="342"/>
                </a:lnTo>
                <a:lnTo>
                  <a:pt x="833" y="339"/>
                </a:lnTo>
                <a:lnTo>
                  <a:pt x="845" y="341"/>
                </a:lnTo>
                <a:lnTo>
                  <a:pt x="848" y="345"/>
                </a:lnTo>
                <a:lnTo>
                  <a:pt x="845" y="352"/>
                </a:lnTo>
                <a:lnTo>
                  <a:pt x="839" y="359"/>
                </a:lnTo>
                <a:lnTo>
                  <a:pt x="848" y="365"/>
                </a:lnTo>
                <a:lnTo>
                  <a:pt x="856" y="370"/>
                </a:lnTo>
                <a:lnTo>
                  <a:pt x="845" y="380"/>
                </a:lnTo>
                <a:lnTo>
                  <a:pt x="818" y="393"/>
                </a:lnTo>
                <a:lnTo>
                  <a:pt x="797" y="393"/>
                </a:lnTo>
                <a:lnTo>
                  <a:pt x="789" y="388"/>
                </a:lnTo>
                <a:lnTo>
                  <a:pt x="780" y="397"/>
                </a:lnTo>
                <a:lnTo>
                  <a:pt x="769" y="413"/>
                </a:lnTo>
                <a:lnTo>
                  <a:pt x="760" y="414"/>
                </a:lnTo>
                <a:lnTo>
                  <a:pt x="753" y="410"/>
                </a:lnTo>
                <a:lnTo>
                  <a:pt x="761" y="404"/>
                </a:lnTo>
                <a:lnTo>
                  <a:pt x="767" y="390"/>
                </a:lnTo>
                <a:lnTo>
                  <a:pt x="759" y="395"/>
                </a:lnTo>
                <a:lnTo>
                  <a:pt x="744" y="407"/>
                </a:lnTo>
                <a:lnTo>
                  <a:pt x="735" y="408"/>
                </a:lnTo>
                <a:lnTo>
                  <a:pt x="730" y="406"/>
                </a:lnTo>
                <a:lnTo>
                  <a:pt x="747" y="385"/>
                </a:lnTo>
                <a:lnTo>
                  <a:pt x="799" y="355"/>
                </a:lnTo>
                <a:lnTo>
                  <a:pt x="828" y="348"/>
                </a:lnTo>
                <a:lnTo>
                  <a:pt x="818" y="347"/>
                </a:lnTo>
                <a:lnTo>
                  <a:pt x="793" y="352"/>
                </a:lnTo>
                <a:lnTo>
                  <a:pt x="754" y="372"/>
                </a:lnTo>
                <a:lnTo>
                  <a:pt x="731" y="390"/>
                </a:lnTo>
                <a:lnTo>
                  <a:pt x="718" y="391"/>
                </a:lnTo>
                <a:lnTo>
                  <a:pt x="685" y="407"/>
                </a:lnTo>
                <a:lnTo>
                  <a:pt x="672" y="417"/>
                </a:lnTo>
                <a:lnTo>
                  <a:pt x="662" y="416"/>
                </a:lnTo>
                <a:lnTo>
                  <a:pt x="652" y="413"/>
                </a:lnTo>
                <a:lnTo>
                  <a:pt x="632" y="426"/>
                </a:lnTo>
                <a:lnTo>
                  <a:pt x="596" y="447"/>
                </a:lnTo>
                <a:lnTo>
                  <a:pt x="577" y="447"/>
                </a:lnTo>
                <a:lnTo>
                  <a:pt x="573" y="437"/>
                </a:lnTo>
                <a:lnTo>
                  <a:pt x="567" y="439"/>
                </a:lnTo>
                <a:lnTo>
                  <a:pt x="570" y="447"/>
                </a:lnTo>
                <a:lnTo>
                  <a:pt x="567" y="450"/>
                </a:lnTo>
                <a:lnTo>
                  <a:pt x="561" y="450"/>
                </a:lnTo>
                <a:lnTo>
                  <a:pt x="553" y="446"/>
                </a:lnTo>
                <a:lnTo>
                  <a:pt x="551" y="440"/>
                </a:lnTo>
                <a:lnTo>
                  <a:pt x="570" y="414"/>
                </a:lnTo>
                <a:lnTo>
                  <a:pt x="617" y="364"/>
                </a:lnTo>
                <a:lnTo>
                  <a:pt x="639" y="338"/>
                </a:lnTo>
                <a:lnTo>
                  <a:pt x="629" y="336"/>
                </a:lnTo>
                <a:lnTo>
                  <a:pt x="612" y="331"/>
                </a:lnTo>
                <a:lnTo>
                  <a:pt x="606" y="323"/>
                </a:lnTo>
                <a:lnTo>
                  <a:pt x="581" y="335"/>
                </a:lnTo>
                <a:lnTo>
                  <a:pt x="545" y="368"/>
                </a:lnTo>
                <a:lnTo>
                  <a:pt x="518" y="407"/>
                </a:lnTo>
                <a:lnTo>
                  <a:pt x="483" y="443"/>
                </a:lnTo>
                <a:lnTo>
                  <a:pt x="458" y="454"/>
                </a:lnTo>
                <a:lnTo>
                  <a:pt x="465" y="463"/>
                </a:lnTo>
                <a:lnTo>
                  <a:pt x="468" y="479"/>
                </a:lnTo>
                <a:lnTo>
                  <a:pt x="466" y="495"/>
                </a:lnTo>
                <a:lnTo>
                  <a:pt x="472" y="508"/>
                </a:lnTo>
                <a:lnTo>
                  <a:pt x="481" y="515"/>
                </a:lnTo>
                <a:lnTo>
                  <a:pt x="472" y="518"/>
                </a:lnTo>
                <a:lnTo>
                  <a:pt x="469" y="522"/>
                </a:lnTo>
                <a:lnTo>
                  <a:pt x="478" y="537"/>
                </a:lnTo>
                <a:lnTo>
                  <a:pt x="489" y="561"/>
                </a:lnTo>
                <a:lnTo>
                  <a:pt x="485" y="575"/>
                </a:lnTo>
                <a:lnTo>
                  <a:pt x="491" y="577"/>
                </a:lnTo>
                <a:lnTo>
                  <a:pt x="496" y="577"/>
                </a:lnTo>
                <a:lnTo>
                  <a:pt x="489" y="586"/>
                </a:lnTo>
                <a:lnTo>
                  <a:pt x="491" y="597"/>
                </a:lnTo>
                <a:lnTo>
                  <a:pt x="499" y="597"/>
                </a:lnTo>
                <a:lnTo>
                  <a:pt x="506" y="597"/>
                </a:lnTo>
                <a:lnTo>
                  <a:pt x="534" y="633"/>
                </a:lnTo>
                <a:lnTo>
                  <a:pt x="593" y="688"/>
                </a:lnTo>
                <a:lnTo>
                  <a:pt x="630" y="722"/>
                </a:lnTo>
                <a:lnTo>
                  <a:pt x="651" y="727"/>
                </a:lnTo>
                <a:lnTo>
                  <a:pt x="687" y="745"/>
                </a:lnTo>
                <a:lnTo>
                  <a:pt x="707" y="750"/>
                </a:lnTo>
                <a:lnTo>
                  <a:pt x="708" y="760"/>
                </a:lnTo>
                <a:lnTo>
                  <a:pt x="725" y="773"/>
                </a:lnTo>
                <a:lnTo>
                  <a:pt x="727" y="783"/>
                </a:lnTo>
                <a:lnTo>
                  <a:pt x="735" y="778"/>
                </a:lnTo>
                <a:lnTo>
                  <a:pt x="740" y="783"/>
                </a:lnTo>
                <a:lnTo>
                  <a:pt x="731" y="787"/>
                </a:lnTo>
                <a:lnTo>
                  <a:pt x="731" y="793"/>
                </a:lnTo>
                <a:lnTo>
                  <a:pt x="738" y="790"/>
                </a:lnTo>
                <a:lnTo>
                  <a:pt x="741" y="801"/>
                </a:lnTo>
                <a:lnTo>
                  <a:pt x="743" y="804"/>
                </a:lnTo>
                <a:lnTo>
                  <a:pt x="756" y="816"/>
                </a:lnTo>
                <a:lnTo>
                  <a:pt x="790" y="837"/>
                </a:lnTo>
                <a:lnTo>
                  <a:pt x="803" y="852"/>
                </a:lnTo>
                <a:lnTo>
                  <a:pt x="793" y="858"/>
                </a:lnTo>
                <a:lnTo>
                  <a:pt x="769" y="862"/>
                </a:lnTo>
                <a:lnTo>
                  <a:pt x="744" y="862"/>
                </a:lnTo>
                <a:lnTo>
                  <a:pt x="723" y="866"/>
                </a:lnTo>
                <a:lnTo>
                  <a:pt x="714" y="875"/>
                </a:lnTo>
                <a:lnTo>
                  <a:pt x="704" y="873"/>
                </a:lnTo>
                <a:lnTo>
                  <a:pt x="684" y="871"/>
                </a:lnTo>
                <a:lnTo>
                  <a:pt x="675" y="863"/>
                </a:lnTo>
                <a:lnTo>
                  <a:pt x="682" y="859"/>
                </a:lnTo>
                <a:lnTo>
                  <a:pt x="689" y="850"/>
                </a:lnTo>
                <a:lnTo>
                  <a:pt x="688" y="845"/>
                </a:lnTo>
                <a:lnTo>
                  <a:pt x="671" y="843"/>
                </a:lnTo>
                <a:lnTo>
                  <a:pt x="632" y="846"/>
                </a:lnTo>
                <a:lnTo>
                  <a:pt x="610" y="853"/>
                </a:lnTo>
                <a:lnTo>
                  <a:pt x="604" y="846"/>
                </a:lnTo>
                <a:lnTo>
                  <a:pt x="587" y="845"/>
                </a:lnTo>
                <a:lnTo>
                  <a:pt x="557" y="855"/>
                </a:lnTo>
                <a:lnTo>
                  <a:pt x="537" y="859"/>
                </a:lnTo>
                <a:lnTo>
                  <a:pt x="538" y="853"/>
                </a:lnTo>
                <a:lnTo>
                  <a:pt x="537" y="846"/>
                </a:lnTo>
                <a:lnTo>
                  <a:pt x="514" y="859"/>
                </a:lnTo>
                <a:lnTo>
                  <a:pt x="459" y="879"/>
                </a:lnTo>
                <a:lnTo>
                  <a:pt x="432" y="885"/>
                </a:lnTo>
                <a:lnTo>
                  <a:pt x="420" y="878"/>
                </a:lnTo>
                <a:lnTo>
                  <a:pt x="391" y="878"/>
                </a:lnTo>
                <a:lnTo>
                  <a:pt x="360" y="884"/>
                </a:lnTo>
                <a:lnTo>
                  <a:pt x="334" y="882"/>
                </a:lnTo>
                <a:lnTo>
                  <a:pt x="325" y="873"/>
                </a:lnTo>
                <a:lnTo>
                  <a:pt x="314" y="878"/>
                </a:lnTo>
                <a:lnTo>
                  <a:pt x="290" y="882"/>
                </a:lnTo>
                <a:lnTo>
                  <a:pt x="282" y="878"/>
                </a:lnTo>
                <a:lnTo>
                  <a:pt x="282" y="858"/>
                </a:lnTo>
                <a:lnTo>
                  <a:pt x="272" y="835"/>
                </a:lnTo>
                <a:lnTo>
                  <a:pt x="259" y="830"/>
                </a:lnTo>
                <a:lnTo>
                  <a:pt x="229" y="837"/>
                </a:lnTo>
                <a:lnTo>
                  <a:pt x="214" y="837"/>
                </a:lnTo>
                <a:lnTo>
                  <a:pt x="216" y="846"/>
                </a:lnTo>
                <a:lnTo>
                  <a:pt x="203" y="863"/>
                </a:lnTo>
                <a:lnTo>
                  <a:pt x="191" y="865"/>
                </a:lnTo>
                <a:lnTo>
                  <a:pt x="194" y="856"/>
                </a:lnTo>
                <a:lnTo>
                  <a:pt x="197" y="848"/>
                </a:lnTo>
                <a:lnTo>
                  <a:pt x="174" y="833"/>
                </a:lnTo>
                <a:lnTo>
                  <a:pt x="154" y="817"/>
                </a:lnTo>
                <a:lnTo>
                  <a:pt x="146" y="823"/>
                </a:lnTo>
                <a:lnTo>
                  <a:pt x="129" y="832"/>
                </a:lnTo>
                <a:lnTo>
                  <a:pt x="122" y="826"/>
                </a:lnTo>
                <a:lnTo>
                  <a:pt x="126" y="825"/>
                </a:lnTo>
                <a:lnTo>
                  <a:pt x="136" y="822"/>
                </a:lnTo>
                <a:lnTo>
                  <a:pt x="136" y="817"/>
                </a:lnTo>
                <a:lnTo>
                  <a:pt x="125" y="819"/>
                </a:lnTo>
                <a:lnTo>
                  <a:pt x="113" y="819"/>
                </a:lnTo>
                <a:lnTo>
                  <a:pt x="116" y="825"/>
                </a:lnTo>
                <a:lnTo>
                  <a:pt x="113" y="829"/>
                </a:lnTo>
                <a:lnTo>
                  <a:pt x="102" y="829"/>
                </a:lnTo>
                <a:lnTo>
                  <a:pt x="95" y="830"/>
                </a:lnTo>
                <a:lnTo>
                  <a:pt x="93" y="836"/>
                </a:lnTo>
                <a:lnTo>
                  <a:pt x="102" y="846"/>
                </a:lnTo>
                <a:lnTo>
                  <a:pt x="102" y="853"/>
                </a:lnTo>
                <a:lnTo>
                  <a:pt x="87" y="861"/>
                </a:lnTo>
                <a:lnTo>
                  <a:pt x="56" y="865"/>
                </a:lnTo>
                <a:lnTo>
                  <a:pt x="25" y="868"/>
                </a:lnTo>
                <a:lnTo>
                  <a:pt x="4" y="878"/>
                </a:lnTo>
                <a:lnTo>
                  <a:pt x="0" y="891"/>
                </a:lnTo>
                <a:lnTo>
                  <a:pt x="10" y="888"/>
                </a:lnTo>
                <a:lnTo>
                  <a:pt x="21" y="879"/>
                </a:lnTo>
                <a:lnTo>
                  <a:pt x="72" y="885"/>
                </a:lnTo>
                <a:lnTo>
                  <a:pt x="125" y="882"/>
                </a:lnTo>
                <a:lnTo>
                  <a:pt x="125" y="888"/>
                </a:lnTo>
                <a:lnTo>
                  <a:pt x="128" y="894"/>
                </a:lnTo>
                <a:lnTo>
                  <a:pt x="138" y="882"/>
                </a:lnTo>
                <a:lnTo>
                  <a:pt x="149" y="871"/>
                </a:lnTo>
                <a:lnTo>
                  <a:pt x="155" y="872"/>
                </a:lnTo>
                <a:lnTo>
                  <a:pt x="167" y="871"/>
                </a:lnTo>
                <a:lnTo>
                  <a:pt x="175" y="865"/>
                </a:lnTo>
                <a:lnTo>
                  <a:pt x="174" y="871"/>
                </a:lnTo>
                <a:lnTo>
                  <a:pt x="178" y="875"/>
                </a:lnTo>
                <a:lnTo>
                  <a:pt x="190" y="875"/>
                </a:lnTo>
                <a:lnTo>
                  <a:pt x="195" y="879"/>
                </a:lnTo>
                <a:lnTo>
                  <a:pt x="191" y="885"/>
                </a:lnTo>
                <a:lnTo>
                  <a:pt x="194" y="892"/>
                </a:lnTo>
                <a:lnTo>
                  <a:pt x="200" y="898"/>
                </a:lnTo>
                <a:lnTo>
                  <a:pt x="197" y="904"/>
                </a:lnTo>
                <a:lnTo>
                  <a:pt x="191" y="909"/>
                </a:lnTo>
                <a:lnTo>
                  <a:pt x="144" y="925"/>
                </a:lnTo>
                <a:lnTo>
                  <a:pt x="93" y="953"/>
                </a:lnTo>
                <a:lnTo>
                  <a:pt x="110" y="956"/>
                </a:lnTo>
                <a:lnTo>
                  <a:pt x="151" y="945"/>
                </a:lnTo>
                <a:lnTo>
                  <a:pt x="171" y="941"/>
                </a:lnTo>
                <a:lnTo>
                  <a:pt x="180" y="957"/>
                </a:lnTo>
                <a:lnTo>
                  <a:pt x="204" y="969"/>
                </a:lnTo>
                <a:lnTo>
                  <a:pt x="221" y="971"/>
                </a:lnTo>
                <a:lnTo>
                  <a:pt x="227" y="969"/>
                </a:lnTo>
                <a:lnTo>
                  <a:pt x="224" y="961"/>
                </a:lnTo>
                <a:lnTo>
                  <a:pt x="230" y="960"/>
                </a:lnTo>
                <a:lnTo>
                  <a:pt x="249" y="971"/>
                </a:lnTo>
                <a:lnTo>
                  <a:pt x="280" y="989"/>
                </a:lnTo>
                <a:lnTo>
                  <a:pt x="298" y="1004"/>
                </a:lnTo>
                <a:lnTo>
                  <a:pt x="303" y="1016"/>
                </a:lnTo>
                <a:lnTo>
                  <a:pt x="292" y="1023"/>
                </a:lnTo>
                <a:lnTo>
                  <a:pt x="280" y="1040"/>
                </a:lnTo>
                <a:lnTo>
                  <a:pt x="273" y="1058"/>
                </a:lnTo>
                <a:lnTo>
                  <a:pt x="262" y="1075"/>
                </a:lnTo>
                <a:lnTo>
                  <a:pt x="250" y="1082"/>
                </a:lnTo>
                <a:lnTo>
                  <a:pt x="253" y="1098"/>
                </a:lnTo>
                <a:lnTo>
                  <a:pt x="252" y="1112"/>
                </a:lnTo>
                <a:lnTo>
                  <a:pt x="257" y="1117"/>
                </a:lnTo>
                <a:lnTo>
                  <a:pt x="266" y="1117"/>
                </a:lnTo>
                <a:lnTo>
                  <a:pt x="266" y="1128"/>
                </a:lnTo>
                <a:lnTo>
                  <a:pt x="260" y="1138"/>
                </a:lnTo>
                <a:lnTo>
                  <a:pt x="266" y="1150"/>
                </a:lnTo>
                <a:lnTo>
                  <a:pt x="279" y="1159"/>
                </a:lnTo>
                <a:lnTo>
                  <a:pt x="296" y="1159"/>
                </a:lnTo>
                <a:lnTo>
                  <a:pt x="311" y="1163"/>
                </a:lnTo>
                <a:lnTo>
                  <a:pt x="318" y="1170"/>
                </a:lnTo>
                <a:lnTo>
                  <a:pt x="302" y="1184"/>
                </a:lnTo>
                <a:lnTo>
                  <a:pt x="266" y="1215"/>
                </a:lnTo>
                <a:lnTo>
                  <a:pt x="256" y="1231"/>
                </a:lnTo>
                <a:lnTo>
                  <a:pt x="265" y="1229"/>
                </a:lnTo>
                <a:lnTo>
                  <a:pt x="279" y="1242"/>
                </a:lnTo>
                <a:lnTo>
                  <a:pt x="277" y="1251"/>
                </a:lnTo>
                <a:lnTo>
                  <a:pt x="290" y="1252"/>
                </a:lnTo>
                <a:lnTo>
                  <a:pt x="316" y="1264"/>
                </a:lnTo>
                <a:lnTo>
                  <a:pt x="329" y="1265"/>
                </a:lnTo>
                <a:lnTo>
                  <a:pt x="337" y="1244"/>
                </a:lnTo>
                <a:lnTo>
                  <a:pt x="337" y="1213"/>
                </a:lnTo>
                <a:lnTo>
                  <a:pt x="342" y="1192"/>
                </a:lnTo>
                <a:lnTo>
                  <a:pt x="350" y="1180"/>
                </a:lnTo>
                <a:lnTo>
                  <a:pt x="365" y="1189"/>
                </a:lnTo>
                <a:lnTo>
                  <a:pt x="404" y="1186"/>
                </a:lnTo>
                <a:lnTo>
                  <a:pt x="463" y="1164"/>
                </a:lnTo>
                <a:lnTo>
                  <a:pt x="489" y="1154"/>
                </a:lnTo>
                <a:lnTo>
                  <a:pt x="483" y="1156"/>
                </a:lnTo>
                <a:lnTo>
                  <a:pt x="479" y="1150"/>
                </a:lnTo>
                <a:lnTo>
                  <a:pt x="495" y="1141"/>
                </a:lnTo>
                <a:lnTo>
                  <a:pt x="508" y="1141"/>
                </a:lnTo>
                <a:lnTo>
                  <a:pt x="506" y="1136"/>
                </a:lnTo>
                <a:lnTo>
                  <a:pt x="517" y="1127"/>
                </a:lnTo>
                <a:lnTo>
                  <a:pt x="518" y="1123"/>
                </a:lnTo>
                <a:lnTo>
                  <a:pt x="511" y="1123"/>
                </a:lnTo>
                <a:lnTo>
                  <a:pt x="505" y="1117"/>
                </a:lnTo>
                <a:lnTo>
                  <a:pt x="532" y="1101"/>
                </a:lnTo>
                <a:lnTo>
                  <a:pt x="574" y="1064"/>
                </a:lnTo>
                <a:lnTo>
                  <a:pt x="602" y="1045"/>
                </a:lnTo>
                <a:lnTo>
                  <a:pt x="600" y="1039"/>
                </a:lnTo>
                <a:lnTo>
                  <a:pt x="602" y="1036"/>
                </a:lnTo>
                <a:lnTo>
                  <a:pt x="642" y="1016"/>
                </a:lnTo>
                <a:lnTo>
                  <a:pt x="707" y="974"/>
                </a:lnTo>
                <a:lnTo>
                  <a:pt x="744" y="953"/>
                </a:lnTo>
                <a:lnTo>
                  <a:pt x="741" y="948"/>
                </a:lnTo>
                <a:lnTo>
                  <a:pt x="743" y="944"/>
                </a:lnTo>
                <a:lnTo>
                  <a:pt x="763" y="941"/>
                </a:lnTo>
                <a:lnTo>
                  <a:pt x="779" y="935"/>
                </a:lnTo>
                <a:lnTo>
                  <a:pt x="774" y="935"/>
                </a:lnTo>
                <a:lnTo>
                  <a:pt x="773" y="931"/>
                </a:lnTo>
                <a:lnTo>
                  <a:pt x="807" y="920"/>
                </a:lnTo>
                <a:lnTo>
                  <a:pt x="856" y="904"/>
                </a:lnTo>
                <a:lnTo>
                  <a:pt x="882" y="908"/>
                </a:lnTo>
                <a:lnTo>
                  <a:pt x="892" y="920"/>
                </a:lnTo>
                <a:lnTo>
                  <a:pt x="890" y="920"/>
                </a:lnTo>
                <a:lnTo>
                  <a:pt x="885" y="921"/>
                </a:lnTo>
                <a:lnTo>
                  <a:pt x="885" y="925"/>
                </a:lnTo>
                <a:lnTo>
                  <a:pt x="894" y="927"/>
                </a:lnTo>
                <a:lnTo>
                  <a:pt x="908" y="935"/>
                </a:lnTo>
                <a:lnTo>
                  <a:pt x="908" y="945"/>
                </a:lnTo>
                <a:lnTo>
                  <a:pt x="918" y="941"/>
                </a:lnTo>
                <a:lnTo>
                  <a:pt x="933" y="953"/>
                </a:lnTo>
                <a:lnTo>
                  <a:pt x="931" y="961"/>
                </a:lnTo>
                <a:lnTo>
                  <a:pt x="936" y="964"/>
                </a:lnTo>
                <a:lnTo>
                  <a:pt x="939" y="971"/>
                </a:lnTo>
                <a:lnTo>
                  <a:pt x="947" y="970"/>
                </a:lnTo>
                <a:lnTo>
                  <a:pt x="949" y="964"/>
                </a:lnTo>
                <a:lnTo>
                  <a:pt x="950" y="969"/>
                </a:lnTo>
                <a:lnTo>
                  <a:pt x="954" y="971"/>
                </a:lnTo>
                <a:lnTo>
                  <a:pt x="947" y="974"/>
                </a:lnTo>
                <a:lnTo>
                  <a:pt x="947" y="980"/>
                </a:lnTo>
                <a:lnTo>
                  <a:pt x="953" y="977"/>
                </a:lnTo>
                <a:lnTo>
                  <a:pt x="959" y="979"/>
                </a:lnTo>
                <a:lnTo>
                  <a:pt x="960" y="990"/>
                </a:lnTo>
                <a:lnTo>
                  <a:pt x="966" y="994"/>
                </a:lnTo>
                <a:lnTo>
                  <a:pt x="970" y="990"/>
                </a:lnTo>
                <a:lnTo>
                  <a:pt x="973" y="977"/>
                </a:lnTo>
                <a:lnTo>
                  <a:pt x="982" y="974"/>
                </a:lnTo>
                <a:lnTo>
                  <a:pt x="982" y="983"/>
                </a:lnTo>
                <a:lnTo>
                  <a:pt x="989" y="993"/>
                </a:lnTo>
                <a:lnTo>
                  <a:pt x="982" y="992"/>
                </a:lnTo>
                <a:lnTo>
                  <a:pt x="977" y="997"/>
                </a:lnTo>
                <a:lnTo>
                  <a:pt x="985" y="1000"/>
                </a:lnTo>
                <a:lnTo>
                  <a:pt x="990" y="1007"/>
                </a:lnTo>
                <a:lnTo>
                  <a:pt x="998" y="1004"/>
                </a:lnTo>
                <a:lnTo>
                  <a:pt x="1000" y="1002"/>
                </a:lnTo>
                <a:lnTo>
                  <a:pt x="999" y="1004"/>
                </a:lnTo>
                <a:lnTo>
                  <a:pt x="1002" y="1006"/>
                </a:lnTo>
                <a:lnTo>
                  <a:pt x="1008" y="1004"/>
                </a:lnTo>
                <a:lnTo>
                  <a:pt x="1013" y="1007"/>
                </a:lnTo>
                <a:lnTo>
                  <a:pt x="1013" y="1012"/>
                </a:lnTo>
                <a:lnTo>
                  <a:pt x="999" y="1012"/>
                </a:lnTo>
                <a:lnTo>
                  <a:pt x="975" y="1023"/>
                </a:lnTo>
                <a:lnTo>
                  <a:pt x="963" y="1032"/>
                </a:lnTo>
                <a:lnTo>
                  <a:pt x="952" y="1025"/>
                </a:lnTo>
                <a:lnTo>
                  <a:pt x="920" y="1026"/>
                </a:lnTo>
                <a:lnTo>
                  <a:pt x="907" y="1019"/>
                </a:lnTo>
                <a:lnTo>
                  <a:pt x="911" y="1015"/>
                </a:lnTo>
                <a:lnTo>
                  <a:pt x="913" y="1010"/>
                </a:lnTo>
                <a:lnTo>
                  <a:pt x="904" y="1007"/>
                </a:lnTo>
                <a:lnTo>
                  <a:pt x="897" y="1000"/>
                </a:lnTo>
                <a:lnTo>
                  <a:pt x="887" y="1004"/>
                </a:lnTo>
                <a:lnTo>
                  <a:pt x="868" y="999"/>
                </a:lnTo>
                <a:lnTo>
                  <a:pt x="849" y="987"/>
                </a:lnTo>
                <a:lnTo>
                  <a:pt x="828" y="980"/>
                </a:lnTo>
                <a:lnTo>
                  <a:pt x="816" y="983"/>
                </a:lnTo>
                <a:lnTo>
                  <a:pt x="818" y="993"/>
                </a:lnTo>
                <a:lnTo>
                  <a:pt x="803" y="1003"/>
                </a:lnTo>
                <a:lnTo>
                  <a:pt x="793" y="1004"/>
                </a:lnTo>
                <a:lnTo>
                  <a:pt x="796" y="1013"/>
                </a:lnTo>
                <a:lnTo>
                  <a:pt x="786" y="1019"/>
                </a:lnTo>
                <a:lnTo>
                  <a:pt x="777" y="1020"/>
                </a:lnTo>
                <a:lnTo>
                  <a:pt x="782" y="1028"/>
                </a:lnTo>
                <a:lnTo>
                  <a:pt x="782" y="1042"/>
                </a:lnTo>
                <a:lnTo>
                  <a:pt x="779" y="1055"/>
                </a:lnTo>
                <a:lnTo>
                  <a:pt x="779" y="1068"/>
                </a:lnTo>
                <a:lnTo>
                  <a:pt x="784" y="1074"/>
                </a:lnTo>
                <a:lnTo>
                  <a:pt x="780" y="1072"/>
                </a:lnTo>
                <a:lnTo>
                  <a:pt x="774" y="1076"/>
                </a:lnTo>
                <a:lnTo>
                  <a:pt x="774" y="1081"/>
                </a:lnTo>
                <a:lnTo>
                  <a:pt x="779" y="1081"/>
                </a:lnTo>
                <a:lnTo>
                  <a:pt x="787" y="1079"/>
                </a:lnTo>
                <a:lnTo>
                  <a:pt x="789" y="1084"/>
                </a:lnTo>
                <a:lnTo>
                  <a:pt x="786" y="1088"/>
                </a:lnTo>
                <a:lnTo>
                  <a:pt x="779" y="1091"/>
                </a:lnTo>
                <a:lnTo>
                  <a:pt x="784" y="1100"/>
                </a:lnTo>
                <a:lnTo>
                  <a:pt x="799" y="1108"/>
                </a:lnTo>
                <a:lnTo>
                  <a:pt x="825" y="1111"/>
                </a:lnTo>
                <a:lnTo>
                  <a:pt x="839" y="1118"/>
                </a:lnTo>
                <a:lnTo>
                  <a:pt x="826" y="1128"/>
                </a:lnTo>
                <a:lnTo>
                  <a:pt x="800" y="1134"/>
                </a:lnTo>
                <a:lnTo>
                  <a:pt x="776" y="1134"/>
                </a:lnTo>
                <a:lnTo>
                  <a:pt x="751" y="1136"/>
                </a:lnTo>
                <a:lnTo>
                  <a:pt x="740" y="1143"/>
                </a:lnTo>
                <a:lnTo>
                  <a:pt x="735" y="1133"/>
                </a:lnTo>
                <a:lnTo>
                  <a:pt x="724" y="1136"/>
                </a:lnTo>
                <a:lnTo>
                  <a:pt x="712" y="1150"/>
                </a:lnTo>
                <a:lnTo>
                  <a:pt x="710" y="1167"/>
                </a:lnTo>
                <a:lnTo>
                  <a:pt x="701" y="1183"/>
                </a:lnTo>
                <a:lnTo>
                  <a:pt x="692" y="1187"/>
                </a:lnTo>
                <a:lnTo>
                  <a:pt x="687" y="1203"/>
                </a:lnTo>
                <a:lnTo>
                  <a:pt x="669" y="1232"/>
                </a:lnTo>
                <a:lnTo>
                  <a:pt x="656" y="1246"/>
                </a:lnTo>
                <a:lnTo>
                  <a:pt x="652" y="1255"/>
                </a:lnTo>
                <a:lnTo>
                  <a:pt x="646" y="1269"/>
                </a:lnTo>
                <a:lnTo>
                  <a:pt x="635" y="1278"/>
                </a:lnTo>
                <a:lnTo>
                  <a:pt x="636" y="1295"/>
                </a:lnTo>
                <a:lnTo>
                  <a:pt x="663" y="1323"/>
                </a:lnTo>
                <a:lnTo>
                  <a:pt x="672" y="1339"/>
                </a:lnTo>
                <a:lnTo>
                  <a:pt x="691" y="1344"/>
                </a:lnTo>
                <a:lnTo>
                  <a:pt x="710" y="1357"/>
                </a:lnTo>
                <a:lnTo>
                  <a:pt x="704" y="1362"/>
                </a:lnTo>
                <a:lnTo>
                  <a:pt x="707" y="1366"/>
                </a:lnTo>
                <a:lnTo>
                  <a:pt x="711" y="1367"/>
                </a:lnTo>
                <a:lnTo>
                  <a:pt x="701" y="1372"/>
                </a:lnTo>
                <a:lnTo>
                  <a:pt x="705" y="1382"/>
                </a:lnTo>
                <a:lnTo>
                  <a:pt x="708" y="1393"/>
                </a:lnTo>
                <a:lnTo>
                  <a:pt x="717" y="1396"/>
                </a:lnTo>
                <a:lnTo>
                  <a:pt x="724" y="1389"/>
                </a:lnTo>
                <a:lnTo>
                  <a:pt x="740" y="1383"/>
                </a:lnTo>
                <a:lnTo>
                  <a:pt x="766" y="1385"/>
                </a:lnTo>
                <a:lnTo>
                  <a:pt x="782" y="1396"/>
                </a:lnTo>
                <a:lnTo>
                  <a:pt x="782" y="1400"/>
                </a:lnTo>
                <a:lnTo>
                  <a:pt x="777" y="1405"/>
                </a:lnTo>
                <a:lnTo>
                  <a:pt x="782" y="1411"/>
                </a:lnTo>
                <a:lnTo>
                  <a:pt x="793" y="1411"/>
                </a:lnTo>
                <a:lnTo>
                  <a:pt x="796" y="1415"/>
                </a:lnTo>
                <a:lnTo>
                  <a:pt x="784" y="1415"/>
                </a:lnTo>
                <a:lnTo>
                  <a:pt x="763" y="1402"/>
                </a:lnTo>
                <a:lnTo>
                  <a:pt x="751" y="1402"/>
                </a:lnTo>
                <a:lnTo>
                  <a:pt x="753" y="1409"/>
                </a:lnTo>
                <a:lnTo>
                  <a:pt x="754" y="1415"/>
                </a:lnTo>
                <a:lnTo>
                  <a:pt x="759" y="1412"/>
                </a:lnTo>
                <a:lnTo>
                  <a:pt x="763" y="1409"/>
                </a:lnTo>
                <a:lnTo>
                  <a:pt x="766" y="1415"/>
                </a:lnTo>
                <a:lnTo>
                  <a:pt x="774" y="1422"/>
                </a:lnTo>
                <a:lnTo>
                  <a:pt x="784" y="1419"/>
                </a:lnTo>
                <a:lnTo>
                  <a:pt x="797" y="1421"/>
                </a:lnTo>
                <a:lnTo>
                  <a:pt x="797" y="1416"/>
                </a:lnTo>
                <a:lnTo>
                  <a:pt x="807" y="1409"/>
                </a:lnTo>
                <a:lnTo>
                  <a:pt x="812" y="1411"/>
                </a:lnTo>
                <a:lnTo>
                  <a:pt x="805" y="1415"/>
                </a:lnTo>
                <a:lnTo>
                  <a:pt x="812" y="1419"/>
                </a:lnTo>
                <a:lnTo>
                  <a:pt x="809" y="1425"/>
                </a:lnTo>
                <a:lnTo>
                  <a:pt x="835" y="1422"/>
                </a:lnTo>
                <a:lnTo>
                  <a:pt x="851" y="1418"/>
                </a:lnTo>
                <a:lnTo>
                  <a:pt x="846" y="1423"/>
                </a:lnTo>
                <a:lnTo>
                  <a:pt x="843" y="1436"/>
                </a:lnTo>
                <a:lnTo>
                  <a:pt x="846" y="1445"/>
                </a:lnTo>
                <a:lnTo>
                  <a:pt x="852" y="1445"/>
                </a:lnTo>
                <a:lnTo>
                  <a:pt x="856" y="1449"/>
                </a:lnTo>
                <a:lnTo>
                  <a:pt x="880" y="1448"/>
                </a:lnTo>
                <a:lnTo>
                  <a:pt x="923" y="1458"/>
                </a:lnTo>
                <a:lnTo>
                  <a:pt x="949" y="1454"/>
                </a:lnTo>
                <a:lnTo>
                  <a:pt x="943" y="1465"/>
                </a:lnTo>
                <a:lnTo>
                  <a:pt x="916" y="1478"/>
                </a:lnTo>
                <a:lnTo>
                  <a:pt x="901" y="1487"/>
                </a:lnTo>
                <a:lnTo>
                  <a:pt x="898" y="1501"/>
                </a:lnTo>
                <a:lnTo>
                  <a:pt x="904" y="1517"/>
                </a:lnTo>
                <a:lnTo>
                  <a:pt x="923" y="1510"/>
                </a:lnTo>
                <a:lnTo>
                  <a:pt x="956" y="1504"/>
                </a:lnTo>
                <a:lnTo>
                  <a:pt x="976" y="1495"/>
                </a:lnTo>
                <a:lnTo>
                  <a:pt x="985" y="1485"/>
                </a:lnTo>
                <a:lnTo>
                  <a:pt x="993" y="1488"/>
                </a:lnTo>
                <a:lnTo>
                  <a:pt x="1011" y="1481"/>
                </a:lnTo>
                <a:lnTo>
                  <a:pt x="1039" y="1461"/>
                </a:lnTo>
                <a:lnTo>
                  <a:pt x="1061" y="1454"/>
                </a:lnTo>
                <a:lnTo>
                  <a:pt x="1071" y="1451"/>
                </a:lnTo>
                <a:lnTo>
                  <a:pt x="1094" y="1435"/>
                </a:lnTo>
                <a:lnTo>
                  <a:pt x="1097" y="1422"/>
                </a:lnTo>
                <a:lnTo>
                  <a:pt x="1146" y="1402"/>
                </a:lnTo>
                <a:lnTo>
                  <a:pt x="1205" y="1376"/>
                </a:lnTo>
                <a:lnTo>
                  <a:pt x="1208" y="1382"/>
                </a:lnTo>
                <a:lnTo>
                  <a:pt x="1206" y="1389"/>
                </a:lnTo>
                <a:lnTo>
                  <a:pt x="1211" y="1387"/>
                </a:lnTo>
                <a:lnTo>
                  <a:pt x="1221" y="1376"/>
                </a:lnTo>
                <a:lnTo>
                  <a:pt x="1250" y="1364"/>
                </a:lnTo>
                <a:lnTo>
                  <a:pt x="1260" y="1357"/>
                </a:lnTo>
                <a:lnTo>
                  <a:pt x="1199" y="1369"/>
                </a:lnTo>
                <a:lnTo>
                  <a:pt x="1140" y="1386"/>
                </a:lnTo>
                <a:lnTo>
                  <a:pt x="1136" y="1382"/>
                </a:lnTo>
                <a:lnTo>
                  <a:pt x="1133" y="1379"/>
                </a:lnTo>
                <a:lnTo>
                  <a:pt x="1143" y="1376"/>
                </a:lnTo>
                <a:lnTo>
                  <a:pt x="1160" y="1362"/>
                </a:lnTo>
                <a:lnTo>
                  <a:pt x="1173" y="1346"/>
                </a:lnTo>
                <a:lnTo>
                  <a:pt x="1182" y="1341"/>
                </a:lnTo>
                <a:lnTo>
                  <a:pt x="1183" y="1347"/>
                </a:lnTo>
                <a:lnTo>
                  <a:pt x="1192" y="1347"/>
                </a:lnTo>
                <a:lnTo>
                  <a:pt x="1206" y="1346"/>
                </a:lnTo>
                <a:lnTo>
                  <a:pt x="1208" y="1337"/>
                </a:lnTo>
                <a:lnTo>
                  <a:pt x="1215" y="1331"/>
                </a:lnTo>
                <a:lnTo>
                  <a:pt x="1235" y="1333"/>
                </a:lnTo>
                <a:lnTo>
                  <a:pt x="1247" y="1331"/>
                </a:lnTo>
                <a:lnTo>
                  <a:pt x="1247" y="1327"/>
                </a:lnTo>
                <a:lnTo>
                  <a:pt x="1253" y="1323"/>
                </a:lnTo>
                <a:lnTo>
                  <a:pt x="1251" y="1317"/>
                </a:lnTo>
                <a:lnTo>
                  <a:pt x="1244" y="1311"/>
                </a:lnTo>
                <a:lnTo>
                  <a:pt x="1237" y="1304"/>
                </a:lnTo>
                <a:lnTo>
                  <a:pt x="1241" y="1295"/>
                </a:lnTo>
                <a:lnTo>
                  <a:pt x="1251" y="1288"/>
                </a:lnTo>
                <a:lnTo>
                  <a:pt x="1273" y="1284"/>
                </a:lnTo>
                <a:lnTo>
                  <a:pt x="1289" y="1280"/>
                </a:lnTo>
                <a:lnTo>
                  <a:pt x="1293" y="1284"/>
                </a:lnTo>
                <a:lnTo>
                  <a:pt x="1291" y="1288"/>
                </a:lnTo>
                <a:lnTo>
                  <a:pt x="1297" y="1284"/>
                </a:lnTo>
                <a:lnTo>
                  <a:pt x="1312" y="1280"/>
                </a:lnTo>
                <a:lnTo>
                  <a:pt x="1316" y="1288"/>
                </a:lnTo>
                <a:lnTo>
                  <a:pt x="1307" y="1292"/>
                </a:lnTo>
                <a:lnTo>
                  <a:pt x="1301" y="1288"/>
                </a:lnTo>
                <a:lnTo>
                  <a:pt x="1301" y="1295"/>
                </a:lnTo>
                <a:lnTo>
                  <a:pt x="1309" y="1304"/>
                </a:lnTo>
                <a:lnTo>
                  <a:pt x="1314" y="1305"/>
                </a:lnTo>
                <a:lnTo>
                  <a:pt x="1312" y="1320"/>
                </a:lnTo>
                <a:lnTo>
                  <a:pt x="1303" y="1333"/>
                </a:lnTo>
                <a:lnTo>
                  <a:pt x="1310" y="1331"/>
                </a:lnTo>
                <a:lnTo>
                  <a:pt x="1314" y="1336"/>
                </a:lnTo>
                <a:lnTo>
                  <a:pt x="1312" y="1343"/>
                </a:lnTo>
                <a:lnTo>
                  <a:pt x="1309" y="1351"/>
                </a:lnTo>
                <a:lnTo>
                  <a:pt x="1316" y="1349"/>
                </a:lnTo>
                <a:lnTo>
                  <a:pt x="1333" y="1347"/>
                </a:lnTo>
                <a:lnTo>
                  <a:pt x="1342" y="1349"/>
                </a:lnTo>
                <a:lnTo>
                  <a:pt x="1342" y="1340"/>
                </a:lnTo>
                <a:lnTo>
                  <a:pt x="1355" y="1336"/>
                </a:lnTo>
                <a:lnTo>
                  <a:pt x="1359" y="1336"/>
                </a:lnTo>
                <a:lnTo>
                  <a:pt x="1358" y="1341"/>
                </a:lnTo>
                <a:lnTo>
                  <a:pt x="1350" y="1346"/>
                </a:lnTo>
                <a:lnTo>
                  <a:pt x="1345" y="1346"/>
                </a:lnTo>
                <a:lnTo>
                  <a:pt x="1346" y="1351"/>
                </a:lnTo>
                <a:lnTo>
                  <a:pt x="1339" y="1356"/>
                </a:lnTo>
                <a:lnTo>
                  <a:pt x="1340" y="1362"/>
                </a:lnTo>
                <a:lnTo>
                  <a:pt x="1349" y="1357"/>
                </a:lnTo>
                <a:lnTo>
                  <a:pt x="1368" y="1339"/>
                </a:lnTo>
                <a:lnTo>
                  <a:pt x="1381" y="1337"/>
                </a:lnTo>
                <a:lnTo>
                  <a:pt x="1388" y="1343"/>
                </a:lnTo>
                <a:lnTo>
                  <a:pt x="1373" y="1346"/>
                </a:lnTo>
                <a:lnTo>
                  <a:pt x="1361" y="1362"/>
                </a:lnTo>
                <a:lnTo>
                  <a:pt x="1353" y="1370"/>
                </a:lnTo>
                <a:lnTo>
                  <a:pt x="1355" y="1383"/>
                </a:lnTo>
                <a:lnTo>
                  <a:pt x="1363" y="1395"/>
                </a:lnTo>
                <a:lnTo>
                  <a:pt x="1385" y="1396"/>
                </a:lnTo>
                <a:lnTo>
                  <a:pt x="1399" y="1399"/>
                </a:lnTo>
                <a:lnTo>
                  <a:pt x="1417" y="1395"/>
                </a:lnTo>
                <a:lnTo>
                  <a:pt x="1456" y="1392"/>
                </a:lnTo>
                <a:lnTo>
                  <a:pt x="1469" y="1385"/>
                </a:lnTo>
                <a:lnTo>
                  <a:pt x="1461" y="1385"/>
                </a:lnTo>
                <a:lnTo>
                  <a:pt x="1444" y="1386"/>
                </a:lnTo>
                <a:lnTo>
                  <a:pt x="1438" y="1377"/>
                </a:lnTo>
                <a:lnTo>
                  <a:pt x="1441" y="1370"/>
                </a:lnTo>
                <a:lnTo>
                  <a:pt x="1453" y="1373"/>
                </a:lnTo>
                <a:lnTo>
                  <a:pt x="1454" y="1367"/>
                </a:lnTo>
                <a:lnTo>
                  <a:pt x="1447" y="1369"/>
                </a:lnTo>
                <a:lnTo>
                  <a:pt x="1437" y="1370"/>
                </a:lnTo>
                <a:lnTo>
                  <a:pt x="1433" y="1364"/>
                </a:lnTo>
                <a:lnTo>
                  <a:pt x="1434" y="1362"/>
                </a:lnTo>
                <a:lnTo>
                  <a:pt x="1435" y="1357"/>
                </a:lnTo>
                <a:lnTo>
                  <a:pt x="1444" y="1359"/>
                </a:lnTo>
                <a:lnTo>
                  <a:pt x="1458" y="1366"/>
                </a:lnTo>
                <a:lnTo>
                  <a:pt x="1460" y="1372"/>
                </a:lnTo>
                <a:lnTo>
                  <a:pt x="1460" y="1369"/>
                </a:lnTo>
                <a:lnTo>
                  <a:pt x="1467" y="1372"/>
                </a:lnTo>
                <a:lnTo>
                  <a:pt x="1467" y="1367"/>
                </a:lnTo>
                <a:lnTo>
                  <a:pt x="1463" y="1363"/>
                </a:lnTo>
                <a:lnTo>
                  <a:pt x="1458" y="1354"/>
                </a:lnTo>
                <a:lnTo>
                  <a:pt x="1450" y="1357"/>
                </a:lnTo>
                <a:lnTo>
                  <a:pt x="1437" y="1353"/>
                </a:lnTo>
                <a:lnTo>
                  <a:pt x="1434" y="1346"/>
                </a:lnTo>
                <a:lnTo>
                  <a:pt x="1446" y="1336"/>
                </a:lnTo>
                <a:lnTo>
                  <a:pt x="1469" y="1330"/>
                </a:lnTo>
                <a:lnTo>
                  <a:pt x="1477" y="1318"/>
                </a:lnTo>
                <a:lnTo>
                  <a:pt x="1482" y="1321"/>
                </a:lnTo>
                <a:lnTo>
                  <a:pt x="1496" y="1323"/>
                </a:lnTo>
                <a:lnTo>
                  <a:pt x="1500" y="1318"/>
                </a:lnTo>
                <a:lnTo>
                  <a:pt x="1494" y="1318"/>
                </a:lnTo>
                <a:lnTo>
                  <a:pt x="1493" y="1311"/>
                </a:lnTo>
                <a:lnTo>
                  <a:pt x="1543" y="1313"/>
                </a:lnTo>
                <a:lnTo>
                  <a:pt x="1587" y="1305"/>
                </a:lnTo>
                <a:lnTo>
                  <a:pt x="1577" y="1314"/>
                </a:lnTo>
                <a:lnTo>
                  <a:pt x="1564" y="1320"/>
                </a:lnTo>
                <a:lnTo>
                  <a:pt x="1574" y="1323"/>
                </a:lnTo>
                <a:lnTo>
                  <a:pt x="1582" y="1330"/>
                </a:lnTo>
                <a:lnTo>
                  <a:pt x="1572" y="1341"/>
                </a:lnTo>
                <a:lnTo>
                  <a:pt x="1571" y="1353"/>
                </a:lnTo>
                <a:lnTo>
                  <a:pt x="1554" y="1364"/>
                </a:lnTo>
                <a:lnTo>
                  <a:pt x="1535" y="1367"/>
                </a:lnTo>
                <a:lnTo>
                  <a:pt x="1541" y="1373"/>
                </a:lnTo>
                <a:lnTo>
                  <a:pt x="1555" y="1369"/>
                </a:lnTo>
                <a:lnTo>
                  <a:pt x="1561" y="1364"/>
                </a:lnTo>
                <a:lnTo>
                  <a:pt x="1562" y="1367"/>
                </a:lnTo>
                <a:lnTo>
                  <a:pt x="1564" y="1369"/>
                </a:lnTo>
                <a:lnTo>
                  <a:pt x="1559" y="1382"/>
                </a:lnTo>
                <a:lnTo>
                  <a:pt x="1565" y="1405"/>
                </a:lnTo>
                <a:lnTo>
                  <a:pt x="1572" y="1421"/>
                </a:lnTo>
                <a:lnTo>
                  <a:pt x="1555" y="1429"/>
                </a:lnTo>
                <a:lnTo>
                  <a:pt x="1519" y="1434"/>
                </a:lnTo>
                <a:lnTo>
                  <a:pt x="1483" y="1435"/>
                </a:lnTo>
                <a:lnTo>
                  <a:pt x="1448" y="1442"/>
                </a:lnTo>
                <a:lnTo>
                  <a:pt x="1431" y="1451"/>
                </a:lnTo>
                <a:lnTo>
                  <a:pt x="1417" y="1451"/>
                </a:lnTo>
                <a:lnTo>
                  <a:pt x="1384" y="1448"/>
                </a:lnTo>
                <a:lnTo>
                  <a:pt x="1365" y="1454"/>
                </a:lnTo>
                <a:lnTo>
                  <a:pt x="1362" y="1448"/>
                </a:lnTo>
                <a:lnTo>
                  <a:pt x="1359" y="1439"/>
                </a:lnTo>
                <a:lnTo>
                  <a:pt x="1343" y="1448"/>
                </a:lnTo>
                <a:lnTo>
                  <a:pt x="1314" y="1448"/>
                </a:lnTo>
                <a:lnTo>
                  <a:pt x="1301" y="1444"/>
                </a:lnTo>
                <a:lnTo>
                  <a:pt x="1301" y="1451"/>
                </a:lnTo>
                <a:lnTo>
                  <a:pt x="1296" y="1454"/>
                </a:lnTo>
                <a:lnTo>
                  <a:pt x="1280" y="1451"/>
                </a:lnTo>
                <a:lnTo>
                  <a:pt x="1273" y="1455"/>
                </a:lnTo>
                <a:lnTo>
                  <a:pt x="1270" y="1451"/>
                </a:lnTo>
                <a:lnTo>
                  <a:pt x="1271" y="1447"/>
                </a:lnTo>
                <a:lnTo>
                  <a:pt x="1265" y="1454"/>
                </a:lnTo>
                <a:lnTo>
                  <a:pt x="1253" y="1455"/>
                </a:lnTo>
                <a:lnTo>
                  <a:pt x="1238" y="1451"/>
                </a:lnTo>
                <a:lnTo>
                  <a:pt x="1224" y="1449"/>
                </a:lnTo>
                <a:lnTo>
                  <a:pt x="1217" y="1455"/>
                </a:lnTo>
                <a:lnTo>
                  <a:pt x="1221" y="1457"/>
                </a:lnTo>
                <a:lnTo>
                  <a:pt x="1221" y="1465"/>
                </a:lnTo>
                <a:lnTo>
                  <a:pt x="1225" y="1467"/>
                </a:lnTo>
                <a:lnTo>
                  <a:pt x="1231" y="1465"/>
                </a:lnTo>
                <a:lnTo>
                  <a:pt x="1229" y="1461"/>
                </a:lnTo>
                <a:lnTo>
                  <a:pt x="1225" y="1457"/>
                </a:lnTo>
                <a:lnTo>
                  <a:pt x="1227" y="1454"/>
                </a:lnTo>
                <a:lnTo>
                  <a:pt x="1232" y="1464"/>
                </a:lnTo>
                <a:lnTo>
                  <a:pt x="1251" y="1468"/>
                </a:lnTo>
                <a:lnTo>
                  <a:pt x="1261" y="1474"/>
                </a:lnTo>
                <a:lnTo>
                  <a:pt x="1264" y="1468"/>
                </a:lnTo>
                <a:lnTo>
                  <a:pt x="1274" y="1462"/>
                </a:lnTo>
                <a:lnTo>
                  <a:pt x="1291" y="1462"/>
                </a:lnTo>
                <a:lnTo>
                  <a:pt x="1306" y="1461"/>
                </a:lnTo>
                <a:lnTo>
                  <a:pt x="1309" y="1465"/>
                </a:lnTo>
                <a:lnTo>
                  <a:pt x="1317" y="1475"/>
                </a:lnTo>
                <a:lnTo>
                  <a:pt x="1322" y="1471"/>
                </a:lnTo>
                <a:lnTo>
                  <a:pt x="1316" y="1472"/>
                </a:lnTo>
                <a:lnTo>
                  <a:pt x="1319" y="1461"/>
                </a:lnTo>
                <a:lnTo>
                  <a:pt x="1320" y="1457"/>
                </a:lnTo>
                <a:lnTo>
                  <a:pt x="1340" y="1455"/>
                </a:lnTo>
                <a:lnTo>
                  <a:pt x="1361" y="1457"/>
                </a:lnTo>
                <a:lnTo>
                  <a:pt x="1361" y="1465"/>
                </a:lnTo>
                <a:lnTo>
                  <a:pt x="1355" y="1467"/>
                </a:lnTo>
                <a:lnTo>
                  <a:pt x="1348" y="1467"/>
                </a:lnTo>
                <a:lnTo>
                  <a:pt x="1352" y="1475"/>
                </a:lnTo>
                <a:lnTo>
                  <a:pt x="1352" y="1484"/>
                </a:lnTo>
                <a:lnTo>
                  <a:pt x="1363" y="1480"/>
                </a:lnTo>
                <a:lnTo>
                  <a:pt x="1366" y="1471"/>
                </a:lnTo>
                <a:lnTo>
                  <a:pt x="1368" y="1477"/>
                </a:lnTo>
                <a:lnTo>
                  <a:pt x="1378" y="1480"/>
                </a:lnTo>
                <a:lnTo>
                  <a:pt x="1397" y="1475"/>
                </a:lnTo>
                <a:lnTo>
                  <a:pt x="1407" y="1478"/>
                </a:lnTo>
                <a:lnTo>
                  <a:pt x="1405" y="1470"/>
                </a:lnTo>
                <a:lnTo>
                  <a:pt x="1412" y="1468"/>
                </a:lnTo>
                <a:lnTo>
                  <a:pt x="1411" y="1472"/>
                </a:lnTo>
                <a:lnTo>
                  <a:pt x="1414" y="1475"/>
                </a:lnTo>
                <a:lnTo>
                  <a:pt x="1480" y="1454"/>
                </a:lnTo>
                <a:lnTo>
                  <a:pt x="1543" y="1442"/>
                </a:lnTo>
                <a:lnTo>
                  <a:pt x="1556" y="1432"/>
                </a:lnTo>
                <a:lnTo>
                  <a:pt x="1584" y="1425"/>
                </a:lnTo>
                <a:lnTo>
                  <a:pt x="1597" y="1432"/>
                </a:lnTo>
                <a:lnTo>
                  <a:pt x="1600" y="1441"/>
                </a:lnTo>
                <a:lnTo>
                  <a:pt x="1640" y="1441"/>
                </a:lnTo>
                <a:lnTo>
                  <a:pt x="1721" y="1425"/>
                </a:lnTo>
                <a:lnTo>
                  <a:pt x="1764" y="1421"/>
                </a:lnTo>
                <a:lnTo>
                  <a:pt x="1777" y="1409"/>
                </a:lnTo>
                <a:lnTo>
                  <a:pt x="1808" y="1403"/>
                </a:lnTo>
                <a:lnTo>
                  <a:pt x="1823" y="1405"/>
                </a:lnTo>
                <a:lnTo>
                  <a:pt x="1824" y="1400"/>
                </a:lnTo>
                <a:lnTo>
                  <a:pt x="1833" y="1400"/>
                </a:lnTo>
                <a:lnTo>
                  <a:pt x="1839" y="1403"/>
                </a:lnTo>
                <a:lnTo>
                  <a:pt x="1839" y="1412"/>
                </a:lnTo>
                <a:lnTo>
                  <a:pt x="1821" y="1422"/>
                </a:lnTo>
                <a:lnTo>
                  <a:pt x="1808" y="1425"/>
                </a:lnTo>
                <a:lnTo>
                  <a:pt x="1813" y="1423"/>
                </a:lnTo>
                <a:lnTo>
                  <a:pt x="1816" y="1429"/>
                </a:lnTo>
                <a:lnTo>
                  <a:pt x="1813" y="1444"/>
                </a:lnTo>
                <a:lnTo>
                  <a:pt x="1810" y="1451"/>
                </a:lnTo>
                <a:lnTo>
                  <a:pt x="1772" y="1464"/>
                </a:lnTo>
                <a:lnTo>
                  <a:pt x="1738" y="1478"/>
                </a:lnTo>
                <a:lnTo>
                  <a:pt x="1729" y="1475"/>
                </a:lnTo>
                <a:lnTo>
                  <a:pt x="1721" y="1472"/>
                </a:lnTo>
                <a:lnTo>
                  <a:pt x="1715" y="1480"/>
                </a:lnTo>
                <a:lnTo>
                  <a:pt x="1696" y="1475"/>
                </a:lnTo>
                <a:lnTo>
                  <a:pt x="1686" y="1477"/>
                </a:lnTo>
                <a:lnTo>
                  <a:pt x="1677" y="1485"/>
                </a:lnTo>
                <a:lnTo>
                  <a:pt x="1669" y="1494"/>
                </a:lnTo>
                <a:lnTo>
                  <a:pt x="1657" y="1491"/>
                </a:lnTo>
                <a:lnTo>
                  <a:pt x="1644" y="1488"/>
                </a:lnTo>
                <a:lnTo>
                  <a:pt x="1637" y="1491"/>
                </a:lnTo>
                <a:lnTo>
                  <a:pt x="1631" y="1497"/>
                </a:lnTo>
                <a:lnTo>
                  <a:pt x="1631" y="1493"/>
                </a:lnTo>
                <a:lnTo>
                  <a:pt x="1633" y="1490"/>
                </a:lnTo>
                <a:lnTo>
                  <a:pt x="1624" y="1495"/>
                </a:lnTo>
                <a:lnTo>
                  <a:pt x="1617" y="1503"/>
                </a:lnTo>
                <a:lnTo>
                  <a:pt x="1615" y="1498"/>
                </a:lnTo>
                <a:lnTo>
                  <a:pt x="1613" y="1494"/>
                </a:lnTo>
                <a:lnTo>
                  <a:pt x="1607" y="1494"/>
                </a:lnTo>
                <a:lnTo>
                  <a:pt x="1594" y="1507"/>
                </a:lnTo>
                <a:lnTo>
                  <a:pt x="1587" y="1511"/>
                </a:lnTo>
                <a:lnTo>
                  <a:pt x="1582" y="1507"/>
                </a:lnTo>
                <a:lnTo>
                  <a:pt x="1587" y="1498"/>
                </a:lnTo>
                <a:lnTo>
                  <a:pt x="1581" y="1498"/>
                </a:lnTo>
                <a:lnTo>
                  <a:pt x="1577" y="1508"/>
                </a:lnTo>
                <a:lnTo>
                  <a:pt x="1569" y="1516"/>
                </a:lnTo>
                <a:lnTo>
                  <a:pt x="1561" y="1510"/>
                </a:lnTo>
                <a:lnTo>
                  <a:pt x="1549" y="1513"/>
                </a:lnTo>
                <a:lnTo>
                  <a:pt x="1543" y="1511"/>
                </a:lnTo>
                <a:lnTo>
                  <a:pt x="1542" y="1507"/>
                </a:lnTo>
                <a:lnTo>
                  <a:pt x="1515" y="1523"/>
                </a:lnTo>
                <a:lnTo>
                  <a:pt x="1486" y="1531"/>
                </a:lnTo>
                <a:lnTo>
                  <a:pt x="1489" y="1534"/>
                </a:lnTo>
                <a:lnTo>
                  <a:pt x="1490" y="1540"/>
                </a:lnTo>
                <a:lnTo>
                  <a:pt x="1470" y="1544"/>
                </a:lnTo>
                <a:lnTo>
                  <a:pt x="1458" y="1553"/>
                </a:lnTo>
                <a:lnTo>
                  <a:pt x="1458" y="1550"/>
                </a:lnTo>
                <a:lnTo>
                  <a:pt x="1460" y="1547"/>
                </a:lnTo>
                <a:lnTo>
                  <a:pt x="1422" y="1560"/>
                </a:lnTo>
                <a:lnTo>
                  <a:pt x="1394" y="1565"/>
                </a:lnTo>
                <a:lnTo>
                  <a:pt x="1392" y="1572"/>
                </a:lnTo>
                <a:lnTo>
                  <a:pt x="1391" y="1578"/>
                </a:lnTo>
                <a:lnTo>
                  <a:pt x="1385" y="1575"/>
                </a:lnTo>
                <a:lnTo>
                  <a:pt x="1381" y="1578"/>
                </a:lnTo>
                <a:lnTo>
                  <a:pt x="1379" y="1583"/>
                </a:lnTo>
                <a:lnTo>
                  <a:pt x="1373" y="1573"/>
                </a:lnTo>
                <a:lnTo>
                  <a:pt x="1368" y="1575"/>
                </a:lnTo>
                <a:lnTo>
                  <a:pt x="1372" y="1579"/>
                </a:lnTo>
                <a:lnTo>
                  <a:pt x="1362" y="1588"/>
                </a:lnTo>
                <a:lnTo>
                  <a:pt x="1356" y="1591"/>
                </a:lnTo>
                <a:lnTo>
                  <a:pt x="1352" y="1586"/>
                </a:lnTo>
                <a:lnTo>
                  <a:pt x="1349" y="1580"/>
                </a:lnTo>
                <a:lnTo>
                  <a:pt x="1350" y="1575"/>
                </a:lnTo>
                <a:lnTo>
                  <a:pt x="1353" y="1570"/>
                </a:lnTo>
                <a:lnTo>
                  <a:pt x="1345" y="1575"/>
                </a:lnTo>
                <a:lnTo>
                  <a:pt x="1342" y="1588"/>
                </a:lnTo>
                <a:lnTo>
                  <a:pt x="1345" y="1596"/>
                </a:lnTo>
                <a:lnTo>
                  <a:pt x="1355" y="1598"/>
                </a:lnTo>
                <a:lnTo>
                  <a:pt x="1366" y="1599"/>
                </a:lnTo>
                <a:lnTo>
                  <a:pt x="1368" y="1593"/>
                </a:lnTo>
                <a:lnTo>
                  <a:pt x="1375" y="1588"/>
                </a:lnTo>
                <a:lnTo>
                  <a:pt x="1394" y="1586"/>
                </a:lnTo>
                <a:lnTo>
                  <a:pt x="1401" y="1589"/>
                </a:lnTo>
                <a:lnTo>
                  <a:pt x="1399" y="1593"/>
                </a:lnTo>
                <a:lnTo>
                  <a:pt x="1398" y="1596"/>
                </a:lnTo>
                <a:lnTo>
                  <a:pt x="1397" y="1591"/>
                </a:lnTo>
                <a:lnTo>
                  <a:pt x="1394" y="1589"/>
                </a:lnTo>
                <a:lnTo>
                  <a:pt x="1386" y="1601"/>
                </a:lnTo>
                <a:lnTo>
                  <a:pt x="1363" y="1606"/>
                </a:lnTo>
                <a:lnTo>
                  <a:pt x="1349" y="1606"/>
                </a:lnTo>
                <a:lnTo>
                  <a:pt x="1353" y="1614"/>
                </a:lnTo>
                <a:lnTo>
                  <a:pt x="1350" y="1621"/>
                </a:lnTo>
                <a:lnTo>
                  <a:pt x="1350" y="1628"/>
                </a:lnTo>
                <a:lnTo>
                  <a:pt x="1376" y="1619"/>
                </a:lnTo>
                <a:lnTo>
                  <a:pt x="1402" y="1614"/>
                </a:lnTo>
                <a:lnTo>
                  <a:pt x="1401" y="1606"/>
                </a:lnTo>
                <a:lnTo>
                  <a:pt x="1408" y="1599"/>
                </a:lnTo>
                <a:lnTo>
                  <a:pt x="1421" y="1605"/>
                </a:lnTo>
                <a:lnTo>
                  <a:pt x="1431" y="1602"/>
                </a:lnTo>
                <a:lnTo>
                  <a:pt x="1428" y="1601"/>
                </a:lnTo>
                <a:lnTo>
                  <a:pt x="1427" y="1595"/>
                </a:lnTo>
                <a:lnTo>
                  <a:pt x="1446" y="1601"/>
                </a:lnTo>
                <a:lnTo>
                  <a:pt x="1467" y="1596"/>
                </a:lnTo>
                <a:lnTo>
                  <a:pt x="1456" y="1601"/>
                </a:lnTo>
                <a:lnTo>
                  <a:pt x="1450" y="1609"/>
                </a:lnTo>
                <a:lnTo>
                  <a:pt x="1458" y="1611"/>
                </a:lnTo>
                <a:lnTo>
                  <a:pt x="1469" y="1608"/>
                </a:lnTo>
                <a:lnTo>
                  <a:pt x="1473" y="1601"/>
                </a:lnTo>
                <a:lnTo>
                  <a:pt x="1474" y="1609"/>
                </a:lnTo>
                <a:lnTo>
                  <a:pt x="1492" y="1601"/>
                </a:lnTo>
                <a:lnTo>
                  <a:pt x="1538" y="1598"/>
                </a:lnTo>
                <a:lnTo>
                  <a:pt x="1558" y="1589"/>
                </a:lnTo>
                <a:lnTo>
                  <a:pt x="1559" y="1595"/>
                </a:lnTo>
                <a:lnTo>
                  <a:pt x="1562" y="1596"/>
                </a:lnTo>
                <a:lnTo>
                  <a:pt x="1582" y="1588"/>
                </a:lnTo>
                <a:lnTo>
                  <a:pt x="1624" y="1585"/>
                </a:lnTo>
                <a:lnTo>
                  <a:pt x="1636" y="1578"/>
                </a:lnTo>
                <a:lnTo>
                  <a:pt x="1636" y="1585"/>
                </a:lnTo>
                <a:lnTo>
                  <a:pt x="1627" y="1592"/>
                </a:lnTo>
                <a:lnTo>
                  <a:pt x="1621" y="1591"/>
                </a:lnTo>
                <a:lnTo>
                  <a:pt x="1623" y="1596"/>
                </a:lnTo>
                <a:lnTo>
                  <a:pt x="1628" y="1599"/>
                </a:lnTo>
                <a:lnTo>
                  <a:pt x="1637" y="1592"/>
                </a:lnTo>
                <a:lnTo>
                  <a:pt x="1643" y="1588"/>
                </a:lnTo>
                <a:lnTo>
                  <a:pt x="1643" y="1591"/>
                </a:lnTo>
                <a:lnTo>
                  <a:pt x="1644" y="1593"/>
                </a:lnTo>
                <a:lnTo>
                  <a:pt x="1653" y="1582"/>
                </a:lnTo>
                <a:lnTo>
                  <a:pt x="1664" y="1572"/>
                </a:lnTo>
                <a:lnTo>
                  <a:pt x="1673" y="1570"/>
                </a:lnTo>
                <a:lnTo>
                  <a:pt x="1689" y="1576"/>
                </a:lnTo>
                <a:lnTo>
                  <a:pt x="1699" y="1573"/>
                </a:lnTo>
                <a:lnTo>
                  <a:pt x="1698" y="1569"/>
                </a:lnTo>
                <a:lnTo>
                  <a:pt x="1702" y="1566"/>
                </a:lnTo>
                <a:lnTo>
                  <a:pt x="1716" y="1565"/>
                </a:lnTo>
                <a:lnTo>
                  <a:pt x="1722" y="1560"/>
                </a:lnTo>
                <a:lnTo>
                  <a:pt x="1715" y="1560"/>
                </a:lnTo>
                <a:lnTo>
                  <a:pt x="1719" y="1557"/>
                </a:lnTo>
                <a:lnTo>
                  <a:pt x="1735" y="1553"/>
                </a:lnTo>
                <a:lnTo>
                  <a:pt x="1749" y="1555"/>
                </a:lnTo>
                <a:lnTo>
                  <a:pt x="1752" y="1560"/>
                </a:lnTo>
                <a:lnTo>
                  <a:pt x="1745" y="1565"/>
                </a:lnTo>
                <a:lnTo>
                  <a:pt x="1739" y="1572"/>
                </a:lnTo>
                <a:lnTo>
                  <a:pt x="1747" y="1570"/>
                </a:lnTo>
                <a:lnTo>
                  <a:pt x="1749" y="1576"/>
                </a:lnTo>
                <a:lnTo>
                  <a:pt x="1752" y="1583"/>
                </a:lnTo>
                <a:lnTo>
                  <a:pt x="1764" y="1583"/>
                </a:lnTo>
                <a:lnTo>
                  <a:pt x="1772" y="1586"/>
                </a:lnTo>
                <a:lnTo>
                  <a:pt x="1765" y="1579"/>
                </a:lnTo>
                <a:lnTo>
                  <a:pt x="1755" y="1575"/>
                </a:lnTo>
                <a:lnTo>
                  <a:pt x="1759" y="1573"/>
                </a:lnTo>
                <a:lnTo>
                  <a:pt x="1762" y="1570"/>
                </a:lnTo>
                <a:lnTo>
                  <a:pt x="1767" y="1573"/>
                </a:lnTo>
                <a:lnTo>
                  <a:pt x="1775" y="1580"/>
                </a:lnTo>
                <a:lnTo>
                  <a:pt x="1778" y="1573"/>
                </a:lnTo>
                <a:lnTo>
                  <a:pt x="1780" y="1580"/>
                </a:lnTo>
                <a:lnTo>
                  <a:pt x="1783" y="1585"/>
                </a:lnTo>
                <a:lnTo>
                  <a:pt x="1757" y="1593"/>
                </a:lnTo>
                <a:lnTo>
                  <a:pt x="1718" y="1603"/>
                </a:lnTo>
                <a:lnTo>
                  <a:pt x="1693" y="1602"/>
                </a:lnTo>
                <a:lnTo>
                  <a:pt x="1677" y="1608"/>
                </a:lnTo>
                <a:lnTo>
                  <a:pt x="1643" y="1611"/>
                </a:lnTo>
                <a:lnTo>
                  <a:pt x="1627" y="1621"/>
                </a:lnTo>
                <a:lnTo>
                  <a:pt x="1623" y="1618"/>
                </a:lnTo>
                <a:lnTo>
                  <a:pt x="1618" y="1614"/>
                </a:lnTo>
                <a:lnTo>
                  <a:pt x="1597" y="1621"/>
                </a:lnTo>
                <a:lnTo>
                  <a:pt x="1562" y="1619"/>
                </a:lnTo>
                <a:lnTo>
                  <a:pt x="1542" y="1625"/>
                </a:lnTo>
                <a:lnTo>
                  <a:pt x="1533" y="1634"/>
                </a:lnTo>
                <a:lnTo>
                  <a:pt x="1545" y="1629"/>
                </a:lnTo>
                <a:lnTo>
                  <a:pt x="1552" y="1635"/>
                </a:lnTo>
                <a:lnTo>
                  <a:pt x="1543" y="1638"/>
                </a:lnTo>
                <a:lnTo>
                  <a:pt x="1525" y="1642"/>
                </a:lnTo>
                <a:lnTo>
                  <a:pt x="1516" y="1638"/>
                </a:lnTo>
                <a:lnTo>
                  <a:pt x="1516" y="1631"/>
                </a:lnTo>
                <a:lnTo>
                  <a:pt x="1509" y="1637"/>
                </a:lnTo>
                <a:lnTo>
                  <a:pt x="1499" y="1638"/>
                </a:lnTo>
                <a:lnTo>
                  <a:pt x="1500" y="1645"/>
                </a:lnTo>
                <a:lnTo>
                  <a:pt x="1510" y="1641"/>
                </a:lnTo>
                <a:lnTo>
                  <a:pt x="1512" y="1644"/>
                </a:lnTo>
                <a:lnTo>
                  <a:pt x="1503" y="1648"/>
                </a:lnTo>
                <a:lnTo>
                  <a:pt x="1479" y="1652"/>
                </a:lnTo>
                <a:lnTo>
                  <a:pt x="1469" y="1647"/>
                </a:lnTo>
                <a:lnTo>
                  <a:pt x="1440" y="1654"/>
                </a:lnTo>
                <a:lnTo>
                  <a:pt x="1391" y="1665"/>
                </a:lnTo>
                <a:lnTo>
                  <a:pt x="1368" y="1661"/>
                </a:lnTo>
                <a:lnTo>
                  <a:pt x="1368" y="1668"/>
                </a:lnTo>
                <a:lnTo>
                  <a:pt x="1361" y="1660"/>
                </a:lnTo>
                <a:lnTo>
                  <a:pt x="1356" y="1658"/>
                </a:lnTo>
                <a:lnTo>
                  <a:pt x="1358" y="1668"/>
                </a:lnTo>
                <a:lnTo>
                  <a:pt x="1359" y="1674"/>
                </a:lnTo>
                <a:lnTo>
                  <a:pt x="1356" y="1675"/>
                </a:lnTo>
                <a:lnTo>
                  <a:pt x="1355" y="1677"/>
                </a:lnTo>
                <a:lnTo>
                  <a:pt x="1346" y="1677"/>
                </a:lnTo>
                <a:lnTo>
                  <a:pt x="1339" y="1673"/>
                </a:lnTo>
                <a:lnTo>
                  <a:pt x="1333" y="1681"/>
                </a:lnTo>
                <a:lnTo>
                  <a:pt x="1319" y="1686"/>
                </a:lnTo>
                <a:lnTo>
                  <a:pt x="1316" y="1678"/>
                </a:lnTo>
                <a:lnTo>
                  <a:pt x="1309" y="1675"/>
                </a:lnTo>
                <a:lnTo>
                  <a:pt x="1297" y="1681"/>
                </a:lnTo>
                <a:lnTo>
                  <a:pt x="1290" y="1686"/>
                </a:lnTo>
                <a:lnTo>
                  <a:pt x="1229" y="1696"/>
                </a:lnTo>
                <a:lnTo>
                  <a:pt x="1178" y="1710"/>
                </a:lnTo>
                <a:lnTo>
                  <a:pt x="1205" y="1706"/>
                </a:lnTo>
                <a:lnTo>
                  <a:pt x="1229" y="1709"/>
                </a:lnTo>
                <a:lnTo>
                  <a:pt x="1247" y="1697"/>
                </a:lnTo>
                <a:lnTo>
                  <a:pt x="1294" y="1690"/>
                </a:lnTo>
                <a:lnTo>
                  <a:pt x="1316" y="1683"/>
                </a:lnTo>
                <a:lnTo>
                  <a:pt x="1320" y="1690"/>
                </a:lnTo>
                <a:lnTo>
                  <a:pt x="1325" y="1696"/>
                </a:lnTo>
                <a:lnTo>
                  <a:pt x="1320" y="1701"/>
                </a:lnTo>
                <a:lnTo>
                  <a:pt x="1316" y="1707"/>
                </a:lnTo>
                <a:lnTo>
                  <a:pt x="1325" y="1706"/>
                </a:lnTo>
                <a:lnTo>
                  <a:pt x="1343" y="1697"/>
                </a:lnTo>
                <a:lnTo>
                  <a:pt x="1356" y="1696"/>
                </a:lnTo>
                <a:lnTo>
                  <a:pt x="1363" y="1698"/>
                </a:lnTo>
                <a:lnTo>
                  <a:pt x="1363" y="1693"/>
                </a:lnTo>
                <a:lnTo>
                  <a:pt x="1372" y="1691"/>
                </a:lnTo>
                <a:lnTo>
                  <a:pt x="1376" y="1693"/>
                </a:lnTo>
                <a:lnTo>
                  <a:pt x="1378" y="1684"/>
                </a:lnTo>
                <a:lnTo>
                  <a:pt x="1388" y="1674"/>
                </a:lnTo>
                <a:lnTo>
                  <a:pt x="1412" y="1664"/>
                </a:lnTo>
                <a:lnTo>
                  <a:pt x="1425" y="1664"/>
                </a:lnTo>
                <a:lnTo>
                  <a:pt x="1424" y="1667"/>
                </a:lnTo>
                <a:lnTo>
                  <a:pt x="1411" y="1671"/>
                </a:lnTo>
                <a:lnTo>
                  <a:pt x="1414" y="1673"/>
                </a:lnTo>
                <a:lnTo>
                  <a:pt x="1418" y="1671"/>
                </a:lnTo>
                <a:lnTo>
                  <a:pt x="1427" y="1673"/>
                </a:lnTo>
                <a:lnTo>
                  <a:pt x="1430" y="1677"/>
                </a:lnTo>
                <a:lnTo>
                  <a:pt x="1420" y="1678"/>
                </a:lnTo>
                <a:lnTo>
                  <a:pt x="1417" y="1684"/>
                </a:lnTo>
                <a:lnTo>
                  <a:pt x="1422" y="1684"/>
                </a:lnTo>
                <a:lnTo>
                  <a:pt x="1437" y="1686"/>
                </a:lnTo>
                <a:lnTo>
                  <a:pt x="1438" y="1696"/>
                </a:lnTo>
                <a:lnTo>
                  <a:pt x="1443" y="1694"/>
                </a:lnTo>
                <a:lnTo>
                  <a:pt x="1438" y="1686"/>
                </a:lnTo>
                <a:lnTo>
                  <a:pt x="1443" y="1683"/>
                </a:lnTo>
                <a:lnTo>
                  <a:pt x="1444" y="1686"/>
                </a:lnTo>
                <a:lnTo>
                  <a:pt x="1447" y="1684"/>
                </a:lnTo>
                <a:lnTo>
                  <a:pt x="1450" y="1697"/>
                </a:lnTo>
                <a:lnTo>
                  <a:pt x="1446" y="1706"/>
                </a:lnTo>
                <a:lnTo>
                  <a:pt x="1453" y="1707"/>
                </a:lnTo>
                <a:lnTo>
                  <a:pt x="1456" y="1698"/>
                </a:lnTo>
                <a:lnTo>
                  <a:pt x="1456" y="1694"/>
                </a:lnTo>
                <a:lnTo>
                  <a:pt x="1458" y="1698"/>
                </a:lnTo>
                <a:lnTo>
                  <a:pt x="1456" y="1707"/>
                </a:lnTo>
                <a:lnTo>
                  <a:pt x="1458" y="1711"/>
                </a:lnTo>
                <a:lnTo>
                  <a:pt x="1476" y="1713"/>
                </a:lnTo>
                <a:lnTo>
                  <a:pt x="1484" y="1710"/>
                </a:lnTo>
                <a:lnTo>
                  <a:pt x="1482" y="1709"/>
                </a:lnTo>
                <a:lnTo>
                  <a:pt x="1479" y="1706"/>
                </a:lnTo>
                <a:lnTo>
                  <a:pt x="1483" y="1704"/>
                </a:lnTo>
                <a:lnTo>
                  <a:pt x="1487" y="1700"/>
                </a:lnTo>
                <a:lnTo>
                  <a:pt x="1490" y="1703"/>
                </a:lnTo>
                <a:lnTo>
                  <a:pt x="1486" y="1704"/>
                </a:lnTo>
                <a:lnTo>
                  <a:pt x="1484" y="1707"/>
                </a:lnTo>
                <a:lnTo>
                  <a:pt x="1496" y="1709"/>
                </a:lnTo>
                <a:lnTo>
                  <a:pt x="1519" y="1706"/>
                </a:lnTo>
                <a:lnTo>
                  <a:pt x="1528" y="1711"/>
                </a:lnTo>
                <a:lnTo>
                  <a:pt x="1530" y="1709"/>
                </a:lnTo>
                <a:lnTo>
                  <a:pt x="1526" y="1703"/>
                </a:lnTo>
                <a:lnTo>
                  <a:pt x="1528" y="1700"/>
                </a:lnTo>
                <a:lnTo>
                  <a:pt x="1536" y="1697"/>
                </a:lnTo>
                <a:lnTo>
                  <a:pt x="1545" y="1704"/>
                </a:lnTo>
                <a:lnTo>
                  <a:pt x="1551" y="1706"/>
                </a:lnTo>
                <a:lnTo>
                  <a:pt x="1548" y="1697"/>
                </a:lnTo>
                <a:lnTo>
                  <a:pt x="1551" y="1691"/>
                </a:lnTo>
                <a:lnTo>
                  <a:pt x="1556" y="1690"/>
                </a:lnTo>
                <a:lnTo>
                  <a:pt x="1569" y="1688"/>
                </a:lnTo>
                <a:lnTo>
                  <a:pt x="1572" y="1696"/>
                </a:lnTo>
                <a:lnTo>
                  <a:pt x="1564" y="1700"/>
                </a:lnTo>
                <a:lnTo>
                  <a:pt x="1562" y="1703"/>
                </a:lnTo>
                <a:lnTo>
                  <a:pt x="1579" y="1697"/>
                </a:lnTo>
                <a:lnTo>
                  <a:pt x="1587" y="1686"/>
                </a:lnTo>
                <a:lnTo>
                  <a:pt x="1592" y="1688"/>
                </a:lnTo>
                <a:lnTo>
                  <a:pt x="1594" y="1700"/>
                </a:lnTo>
                <a:lnTo>
                  <a:pt x="1598" y="1701"/>
                </a:lnTo>
                <a:lnTo>
                  <a:pt x="1598" y="1694"/>
                </a:lnTo>
                <a:lnTo>
                  <a:pt x="1600" y="1688"/>
                </a:lnTo>
                <a:lnTo>
                  <a:pt x="1605" y="1693"/>
                </a:lnTo>
                <a:lnTo>
                  <a:pt x="1620" y="1696"/>
                </a:lnTo>
                <a:lnTo>
                  <a:pt x="1621" y="1694"/>
                </a:lnTo>
                <a:lnTo>
                  <a:pt x="1617" y="1691"/>
                </a:lnTo>
                <a:lnTo>
                  <a:pt x="1628" y="1691"/>
                </a:lnTo>
                <a:lnTo>
                  <a:pt x="1644" y="1688"/>
                </a:lnTo>
                <a:lnTo>
                  <a:pt x="1641" y="1681"/>
                </a:lnTo>
                <a:lnTo>
                  <a:pt x="1643" y="1677"/>
                </a:lnTo>
                <a:lnTo>
                  <a:pt x="1673" y="1675"/>
                </a:lnTo>
                <a:lnTo>
                  <a:pt x="1726" y="1661"/>
                </a:lnTo>
                <a:lnTo>
                  <a:pt x="1754" y="1660"/>
                </a:lnTo>
                <a:lnTo>
                  <a:pt x="1751" y="1654"/>
                </a:lnTo>
                <a:lnTo>
                  <a:pt x="1752" y="1651"/>
                </a:lnTo>
                <a:lnTo>
                  <a:pt x="1762" y="1652"/>
                </a:lnTo>
                <a:lnTo>
                  <a:pt x="1780" y="1650"/>
                </a:lnTo>
                <a:lnTo>
                  <a:pt x="1785" y="1642"/>
                </a:lnTo>
                <a:lnTo>
                  <a:pt x="1785" y="1648"/>
                </a:lnTo>
                <a:lnTo>
                  <a:pt x="1784" y="1651"/>
                </a:lnTo>
                <a:lnTo>
                  <a:pt x="1791" y="1647"/>
                </a:lnTo>
                <a:lnTo>
                  <a:pt x="1808" y="1650"/>
                </a:lnTo>
                <a:lnTo>
                  <a:pt x="1817" y="1651"/>
                </a:lnTo>
                <a:lnTo>
                  <a:pt x="1811" y="1658"/>
                </a:lnTo>
                <a:lnTo>
                  <a:pt x="1800" y="1664"/>
                </a:lnTo>
                <a:lnTo>
                  <a:pt x="1798" y="1675"/>
                </a:lnTo>
                <a:lnTo>
                  <a:pt x="1808" y="1668"/>
                </a:lnTo>
                <a:lnTo>
                  <a:pt x="1826" y="1650"/>
                </a:lnTo>
                <a:lnTo>
                  <a:pt x="1839" y="1647"/>
                </a:lnTo>
                <a:lnTo>
                  <a:pt x="1839" y="1642"/>
                </a:lnTo>
                <a:lnTo>
                  <a:pt x="1834" y="1638"/>
                </a:lnTo>
                <a:lnTo>
                  <a:pt x="1836" y="1637"/>
                </a:lnTo>
                <a:lnTo>
                  <a:pt x="1846" y="1638"/>
                </a:lnTo>
                <a:lnTo>
                  <a:pt x="1850" y="1631"/>
                </a:lnTo>
                <a:lnTo>
                  <a:pt x="1856" y="1639"/>
                </a:lnTo>
                <a:lnTo>
                  <a:pt x="1866" y="1642"/>
                </a:lnTo>
                <a:lnTo>
                  <a:pt x="1879" y="1637"/>
                </a:lnTo>
                <a:lnTo>
                  <a:pt x="1901" y="1635"/>
                </a:lnTo>
                <a:lnTo>
                  <a:pt x="1915" y="1631"/>
                </a:lnTo>
                <a:lnTo>
                  <a:pt x="1921" y="1625"/>
                </a:lnTo>
                <a:lnTo>
                  <a:pt x="1954" y="1624"/>
                </a:lnTo>
                <a:lnTo>
                  <a:pt x="2024" y="1611"/>
                </a:lnTo>
                <a:lnTo>
                  <a:pt x="2050" y="1599"/>
                </a:lnTo>
                <a:lnTo>
                  <a:pt x="2053" y="1602"/>
                </a:lnTo>
                <a:lnTo>
                  <a:pt x="2063" y="1605"/>
                </a:lnTo>
                <a:lnTo>
                  <a:pt x="2065" y="1611"/>
                </a:lnTo>
                <a:lnTo>
                  <a:pt x="2075" y="1605"/>
                </a:lnTo>
                <a:lnTo>
                  <a:pt x="2091" y="1608"/>
                </a:lnTo>
                <a:lnTo>
                  <a:pt x="2098" y="1601"/>
                </a:lnTo>
                <a:lnTo>
                  <a:pt x="2094" y="1601"/>
                </a:lnTo>
                <a:lnTo>
                  <a:pt x="2092" y="1596"/>
                </a:lnTo>
                <a:lnTo>
                  <a:pt x="2098" y="1593"/>
                </a:lnTo>
                <a:lnTo>
                  <a:pt x="2109" y="1591"/>
                </a:lnTo>
                <a:lnTo>
                  <a:pt x="2109" y="1598"/>
                </a:lnTo>
                <a:lnTo>
                  <a:pt x="2115" y="1598"/>
                </a:lnTo>
                <a:lnTo>
                  <a:pt x="2118" y="1592"/>
                </a:lnTo>
                <a:lnTo>
                  <a:pt x="2128" y="1588"/>
                </a:lnTo>
                <a:lnTo>
                  <a:pt x="2147" y="1593"/>
                </a:lnTo>
                <a:lnTo>
                  <a:pt x="2157" y="1595"/>
                </a:lnTo>
                <a:lnTo>
                  <a:pt x="2156" y="1591"/>
                </a:lnTo>
                <a:lnTo>
                  <a:pt x="2151" y="1588"/>
                </a:lnTo>
                <a:lnTo>
                  <a:pt x="2160" y="1585"/>
                </a:lnTo>
                <a:lnTo>
                  <a:pt x="2179" y="1586"/>
                </a:lnTo>
                <a:lnTo>
                  <a:pt x="2183" y="1595"/>
                </a:lnTo>
                <a:lnTo>
                  <a:pt x="2179" y="1595"/>
                </a:lnTo>
                <a:lnTo>
                  <a:pt x="2173" y="1589"/>
                </a:lnTo>
                <a:lnTo>
                  <a:pt x="2170" y="1593"/>
                </a:lnTo>
                <a:lnTo>
                  <a:pt x="2174" y="1596"/>
                </a:lnTo>
                <a:lnTo>
                  <a:pt x="2177" y="1602"/>
                </a:lnTo>
                <a:lnTo>
                  <a:pt x="2197" y="1589"/>
                </a:lnTo>
                <a:lnTo>
                  <a:pt x="2245" y="1582"/>
                </a:lnTo>
                <a:lnTo>
                  <a:pt x="2262" y="1582"/>
                </a:lnTo>
                <a:lnTo>
                  <a:pt x="2269" y="1576"/>
                </a:lnTo>
                <a:lnTo>
                  <a:pt x="2274" y="1572"/>
                </a:lnTo>
                <a:lnTo>
                  <a:pt x="2279" y="1573"/>
                </a:lnTo>
                <a:lnTo>
                  <a:pt x="2294" y="1579"/>
                </a:lnTo>
                <a:lnTo>
                  <a:pt x="2304" y="1576"/>
                </a:lnTo>
                <a:lnTo>
                  <a:pt x="2305" y="1576"/>
                </a:lnTo>
                <a:lnTo>
                  <a:pt x="2314" y="1575"/>
                </a:lnTo>
                <a:lnTo>
                  <a:pt x="2320" y="1573"/>
                </a:lnTo>
                <a:lnTo>
                  <a:pt x="2344" y="1570"/>
                </a:lnTo>
                <a:lnTo>
                  <a:pt x="2353" y="1576"/>
                </a:lnTo>
                <a:lnTo>
                  <a:pt x="2351" y="1580"/>
                </a:lnTo>
                <a:lnTo>
                  <a:pt x="2338" y="1583"/>
                </a:lnTo>
                <a:lnTo>
                  <a:pt x="2340" y="1586"/>
                </a:lnTo>
                <a:lnTo>
                  <a:pt x="2351" y="1582"/>
                </a:lnTo>
                <a:lnTo>
                  <a:pt x="2361" y="1583"/>
                </a:lnTo>
                <a:lnTo>
                  <a:pt x="2361" y="1575"/>
                </a:lnTo>
                <a:lnTo>
                  <a:pt x="2374" y="1572"/>
                </a:lnTo>
                <a:lnTo>
                  <a:pt x="2380" y="1576"/>
                </a:lnTo>
                <a:lnTo>
                  <a:pt x="2366" y="1582"/>
                </a:lnTo>
                <a:lnTo>
                  <a:pt x="2357" y="1593"/>
                </a:lnTo>
                <a:lnTo>
                  <a:pt x="2372" y="1586"/>
                </a:lnTo>
                <a:lnTo>
                  <a:pt x="2393" y="1582"/>
                </a:lnTo>
                <a:lnTo>
                  <a:pt x="2403" y="1588"/>
                </a:lnTo>
                <a:lnTo>
                  <a:pt x="2405" y="1596"/>
                </a:lnTo>
                <a:lnTo>
                  <a:pt x="2406" y="1592"/>
                </a:lnTo>
                <a:lnTo>
                  <a:pt x="2409" y="1595"/>
                </a:lnTo>
                <a:lnTo>
                  <a:pt x="2402" y="1606"/>
                </a:lnTo>
                <a:lnTo>
                  <a:pt x="2396" y="1616"/>
                </a:lnTo>
                <a:lnTo>
                  <a:pt x="2408" y="1608"/>
                </a:lnTo>
                <a:lnTo>
                  <a:pt x="2432" y="1605"/>
                </a:lnTo>
                <a:lnTo>
                  <a:pt x="2455" y="1605"/>
                </a:lnTo>
                <a:lnTo>
                  <a:pt x="2478" y="1598"/>
                </a:lnTo>
                <a:lnTo>
                  <a:pt x="2488" y="1585"/>
                </a:lnTo>
                <a:lnTo>
                  <a:pt x="2488" y="1591"/>
                </a:lnTo>
                <a:lnTo>
                  <a:pt x="2487" y="1596"/>
                </a:lnTo>
                <a:lnTo>
                  <a:pt x="2494" y="1592"/>
                </a:lnTo>
                <a:lnTo>
                  <a:pt x="2505" y="1589"/>
                </a:lnTo>
                <a:lnTo>
                  <a:pt x="2507" y="1595"/>
                </a:lnTo>
                <a:lnTo>
                  <a:pt x="2510" y="1601"/>
                </a:lnTo>
                <a:lnTo>
                  <a:pt x="2520" y="1598"/>
                </a:lnTo>
                <a:lnTo>
                  <a:pt x="2529" y="1592"/>
                </a:lnTo>
                <a:lnTo>
                  <a:pt x="2520" y="1593"/>
                </a:lnTo>
                <a:lnTo>
                  <a:pt x="2510" y="1586"/>
                </a:lnTo>
                <a:lnTo>
                  <a:pt x="2507" y="1580"/>
                </a:lnTo>
                <a:lnTo>
                  <a:pt x="2520" y="1579"/>
                </a:lnTo>
                <a:lnTo>
                  <a:pt x="2539" y="1575"/>
                </a:lnTo>
                <a:lnTo>
                  <a:pt x="2552" y="1580"/>
                </a:lnTo>
                <a:lnTo>
                  <a:pt x="2544" y="1580"/>
                </a:lnTo>
                <a:lnTo>
                  <a:pt x="2540" y="1588"/>
                </a:lnTo>
                <a:lnTo>
                  <a:pt x="2533" y="1588"/>
                </a:lnTo>
                <a:lnTo>
                  <a:pt x="2536" y="1593"/>
                </a:lnTo>
                <a:lnTo>
                  <a:pt x="2540" y="1603"/>
                </a:lnTo>
                <a:lnTo>
                  <a:pt x="2546" y="1603"/>
                </a:lnTo>
                <a:lnTo>
                  <a:pt x="2544" y="1596"/>
                </a:lnTo>
                <a:lnTo>
                  <a:pt x="2547" y="1592"/>
                </a:lnTo>
                <a:lnTo>
                  <a:pt x="2549" y="1596"/>
                </a:lnTo>
                <a:lnTo>
                  <a:pt x="2559" y="1602"/>
                </a:lnTo>
                <a:lnTo>
                  <a:pt x="2585" y="1605"/>
                </a:lnTo>
                <a:lnTo>
                  <a:pt x="2599" y="1603"/>
                </a:lnTo>
                <a:lnTo>
                  <a:pt x="2599" y="1598"/>
                </a:lnTo>
                <a:lnTo>
                  <a:pt x="2592" y="1592"/>
                </a:lnTo>
                <a:lnTo>
                  <a:pt x="2590" y="1588"/>
                </a:lnTo>
                <a:lnTo>
                  <a:pt x="2598" y="1589"/>
                </a:lnTo>
                <a:lnTo>
                  <a:pt x="2608" y="1588"/>
                </a:lnTo>
                <a:lnTo>
                  <a:pt x="2603" y="1595"/>
                </a:lnTo>
                <a:lnTo>
                  <a:pt x="2608" y="1605"/>
                </a:lnTo>
                <a:lnTo>
                  <a:pt x="2612" y="1605"/>
                </a:lnTo>
                <a:lnTo>
                  <a:pt x="2614" y="1596"/>
                </a:lnTo>
                <a:lnTo>
                  <a:pt x="2616" y="1595"/>
                </a:lnTo>
                <a:lnTo>
                  <a:pt x="2619" y="1602"/>
                </a:lnTo>
                <a:lnTo>
                  <a:pt x="2631" y="1603"/>
                </a:lnTo>
                <a:lnTo>
                  <a:pt x="2635" y="1608"/>
                </a:lnTo>
                <a:lnTo>
                  <a:pt x="2642" y="1602"/>
                </a:lnTo>
                <a:lnTo>
                  <a:pt x="2650" y="1606"/>
                </a:lnTo>
                <a:lnTo>
                  <a:pt x="2650" y="1612"/>
                </a:lnTo>
                <a:lnTo>
                  <a:pt x="2661" y="1603"/>
                </a:lnTo>
                <a:lnTo>
                  <a:pt x="2670" y="1595"/>
                </a:lnTo>
                <a:lnTo>
                  <a:pt x="2673" y="1599"/>
                </a:lnTo>
                <a:lnTo>
                  <a:pt x="2671" y="1606"/>
                </a:lnTo>
                <a:lnTo>
                  <a:pt x="2681" y="1602"/>
                </a:lnTo>
                <a:lnTo>
                  <a:pt x="2690" y="1606"/>
                </a:lnTo>
                <a:lnTo>
                  <a:pt x="2696" y="1601"/>
                </a:lnTo>
                <a:lnTo>
                  <a:pt x="2700" y="1593"/>
                </a:lnTo>
                <a:lnTo>
                  <a:pt x="2704" y="1596"/>
                </a:lnTo>
                <a:lnTo>
                  <a:pt x="2707" y="1598"/>
                </a:lnTo>
                <a:lnTo>
                  <a:pt x="2704" y="1602"/>
                </a:lnTo>
                <a:lnTo>
                  <a:pt x="2714" y="1602"/>
                </a:lnTo>
                <a:lnTo>
                  <a:pt x="2730" y="1593"/>
                </a:lnTo>
                <a:lnTo>
                  <a:pt x="2746" y="1576"/>
                </a:lnTo>
                <a:lnTo>
                  <a:pt x="2756" y="1575"/>
                </a:lnTo>
                <a:lnTo>
                  <a:pt x="2758" y="1563"/>
                </a:lnTo>
                <a:lnTo>
                  <a:pt x="2770" y="1562"/>
                </a:lnTo>
                <a:lnTo>
                  <a:pt x="2779" y="1566"/>
                </a:lnTo>
                <a:lnTo>
                  <a:pt x="2781" y="1562"/>
                </a:lnTo>
                <a:lnTo>
                  <a:pt x="2775" y="1556"/>
                </a:lnTo>
                <a:lnTo>
                  <a:pt x="2778" y="1555"/>
                </a:lnTo>
                <a:lnTo>
                  <a:pt x="2789" y="1560"/>
                </a:lnTo>
                <a:lnTo>
                  <a:pt x="2804" y="1555"/>
                </a:lnTo>
                <a:lnTo>
                  <a:pt x="2804" y="1565"/>
                </a:lnTo>
                <a:lnTo>
                  <a:pt x="2799" y="1570"/>
                </a:lnTo>
                <a:lnTo>
                  <a:pt x="2809" y="1566"/>
                </a:lnTo>
                <a:lnTo>
                  <a:pt x="2815" y="1565"/>
                </a:lnTo>
                <a:lnTo>
                  <a:pt x="2809" y="1563"/>
                </a:lnTo>
                <a:lnTo>
                  <a:pt x="2807" y="1557"/>
                </a:lnTo>
                <a:lnTo>
                  <a:pt x="2814" y="1555"/>
                </a:lnTo>
                <a:lnTo>
                  <a:pt x="2822" y="1553"/>
                </a:lnTo>
                <a:lnTo>
                  <a:pt x="2824" y="1562"/>
                </a:lnTo>
                <a:lnTo>
                  <a:pt x="2841" y="1550"/>
                </a:lnTo>
                <a:lnTo>
                  <a:pt x="2877" y="1546"/>
                </a:lnTo>
                <a:lnTo>
                  <a:pt x="2887" y="1539"/>
                </a:lnTo>
                <a:lnTo>
                  <a:pt x="2891" y="1537"/>
                </a:lnTo>
                <a:lnTo>
                  <a:pt x="2896" y="1544"/>
                </a:lnTo>
                <a:lnTo>
                  <a:pt x="2899" y="1546"/>
                </a:lnTo>
                <a:lnTo>
                  <a:pt x="2897" y="1542"/>
                </a:lnTo>
                <a:lnTo>
                  <a:pt x="2896" y="1537"/>
                </a:lnTo>
                <a:lnTo>
                  <a:pt x="2903" y="1536"/>
                </a:lnTo>
                <a:lnTo>
                  <a:pt x="2920" y="1540"/>
                </a:lnTo>
                <a:lnTo>
                  <a:pt x="2922" y="1539"/>
                </a:lnTo>
                <a:lnTo>
                  <a:pt x="2917" y="1536"/>
                </a:lnTo>
                <a:lnTo>
                  <a:pt x="2926" y="1536"/>
                </a:lnTo>
                <a:lnTo>
                  <a:pt x="2938" y="1542"/>
                </a:lnTo>
                <a:lnTo>
                  <a:pt x="2942" y="1537"/>
                </a:lnTo>
                <a:lnTo>
                  <a:pt x="2938" y="1537"/>
                </a:lnTo>
                <a:lnTo>
                  <a:pt x="2938" y="1531"/>
                </a:lnTo>
                <a:lnTo>
                  <a:pt x="2942" y="1529"/>
                </a:lnTo>
                <a:lnTo>
                  <a:pt x="2939" y="1533"/>
                </a:lnTo>
                <a:lnTo>
                  <a:pt x="2943" y="1537"/>
                </a:lnTo>
                <a:lnTo>
                  <a:pt x="2948" y="1537"/>
                </a:lnTo>
                <a:lnTo>
                  <a:pt x="2952" y="1531"/>
                </a:lnTo>
                <a:lnTo>
                  <a:pt x="2961" y="1527"/>
                </a:lnTo>
                <a:lnTo>
                  <a:pt x="2959" y="1531"/>
                </a:lnTo>
                <a:lnTo>
                  <a:pt x="2972" y="1530"/>
                </a:lnTo>
                <a:lnTo>
                  <a:pt x="2976" y="1527"/>
                </a:lnTo>
                <a:lnTo>
                  <a:pt x="2974" y="1527"/>
                </a:lnTo>
                <a:lnTo>
                  <a:pt x="2971" y="1526"/>
                </a:lnTo>
                <a:lnTo>
                  <a:pt x="2984" y="1520"/>
                </a:lnTo>
                <a:lnTo>
                  <a:pt x="2995" y="1523"/>
                </a:lnTo>
                <a:lnTo>
                  <a:pt x="2989" y="1526"/>
                </a:lnTo>
                <a:lnTo>
                  <a:pt x="2985" y="1530"/>
                </a:lnTo>
                <a:lnTo>
                  <a:pt x="2997" y="1529"/>
                </a:lnTo>
                <a:lnTo>
                  <a:pt x="3007" y="1521"/>
                </a:lnTo>
                <a:lnTo>
                  <a:pt x="3010" y="1526"/>
                </a:lnTo>
                <a:lnTo>
                  <a:pt x="3018" y="1524"/>
                </a:lnTo>
                <a:lnTo>
                  <a:pt x="3027" y="1520"/>
                </a:lnTo>
                <a:lnTo>
                  <a:pt x="3035" y="1520"/>
                </a:lnTo>
                <a:lnTo>
                  <a:pt x="3038" y="1526"/>
                </a:lnTo>
                <a:lnTo>
                  <a:pt x="3030" y="1524"/>
                </a:lnTo>
                <a:lnTo>
                  <a:pt x="3017" y="1530"/>
                </a:lnTo>
                <a:lnTo>
                  <a:pt x="3005" y="1540"/>
                </a:lnTo>
                <a:lnTo>
                  <a:pt x="2995" y="1542"/>
                </a:lnTo>
                <a:lnTo>
                  <a:pt x="2989" y="1534"/>
                </a:lnTo>
                <a:lnTo>
                  <a:pt x="2988" y="1544"/>
                </a:lnTo>
                <a:lnTo>
                  <a:pt x="2976" y="1546"/>
                </a:lnTo>
                <a:lnTo>
                  <a:pt x="2969" y="1549"/>
                </a:lnTo>
                <a:lnTo>
                  <a:pt x="2969" y="1557"/>
                </a:lnTo>
                <a:lnTo>
                  <a:pt x="2965" y="1562"/>
                </a:lnTo>
                <a:lnTo>
                  <a:pt x="2975" y="1559"/>
                </a:lnTo>
                <a:lnTo>
                  <a:pt x="2975" y="1555"/>
                </a:lnTo>
                <a:lnTo>
                  <a:pt x="2981" y="1556"/>
                </a:lnTo>
                <a:lnTo>
                  <a:pt x="2984" y="1562"/>
                </a:lnTo>
                <a:lnTo>
                  <a:pt x="2978" y="1562"/>
                </a:lnTo>
                <a:lnTo>
                  <a:pt x="2976" y="1566"/>
                </a:lnTo>
                <a:lnTo>
                  <a:pt x="2984" y="1563"/>
                </a:lnTo>
                <a:lnTo>
                  <a:pt x="2994" y="1567"/>
                </a:lnTo>
                <a:lnTo>
                  <a:pt x="2997" y="1572"/>
                </a:lnTo>
                <a:lnTo>
                  <a:pt x="3015" y="1566"/>
                </a:lnTo>
                <a:lnTo>
                  <a:pt x="3050" y="1562"/>
                </a:lnTo>
                <a:lnTo>
                  <a:pt x="3053" y="1559"/>
                </a:lnTo>
                <a:lnTo>
                  <a:pt x="3050" y="1553"/>
                </a:lnTo>
                <a:lnTo>
                  <a:pt x="3054" y="1550"/>
                </a:lnTo>
                <a:lnTo>
                  <a:pt x="3069" y="1552"/>
                </a:lnTo>
                <a:lnTo>
                  <a:pt x="3093" y="1547"/>
                </a:lnTo>
                <a:lnTo>
                  <a:pt x="3128" y="1534"/>
                </a:lnTo>
                <a:lnTo>
                  <a:pt x="3149" y="1533"/>
                </a:lnTo>
                <a:lnTo>
                  <a:pt x="3151" y="1526"/>
                </a:lnTo>
                <a:lnTo>
                  <a:pt x="3149" y="1517"/>
                </a:lnTo>
                <a:lnTo>
                  <a:pt x="3155" y="1514"/>
                </a:lnTo>
                <a:lnTo>
                  <a:pt x="3162" y="1520"/>
                </a:lnTo>
                <a:lnTo>
                  <a:pt x="3161" y="1531"/>
                </a:lnTo>
                <a:lnTo>
                  <a:pt x="3177" y="1524"/>
                </a:lnTo>
                <a:lnTo>
                  <a:pt x="3210" y="1527"/>
                </a:lnTo>
                <a:lnTo>
                  <a:pt x="3228" y="1526"/>
                </a:lnTo>
                <a:lnTo>
                  <a:pt x="3233" y="1517"/>
                </a:lnTo>
                <a:lnTo>
                  <a:pt x="3249" y="1511"/>
                </a:lnTo>
                <a:lnTo>
                  <a:pt x="3267" y="1508"/>
                </a:lnTo>
                <a:lnTo>
                  <a:pt x="3286" y="1504"/>
                </a:lnTo>
                <a:lnTo>
                  <a:pt x="3292" y="1497"/>
                </a:lnTo>
                <a:lnTo>
                  <a:pt x="3282" y="1501"/>
                </a:lnTo>
                <a:lnTo>
                  <a:pt x="3263" y="1501"/>
                </a:lnTo>
                <a:lnTo>
                  <a:pt x="3256" y="1495"/>
                </a:lnTo>
                <a:lnTo>
                  <a:pt x="3264" y="1488"/>
                </a:lnTo>
                <a:lnTo>
                  <a:pt x="3286" y="1485"/>
                </a:lnTo>
                <a:lnTo>
                  <a:pt x="3295" y="1491"/>
                </a:lnTo>
                <a:lnTo>
                  <a:pt x="3295" y="1497"/>
                </a:lnTo>
                <a:lnTo>
                  <a:pt x="3305" y="1493"/>
                </a:lnTo>
                <a:lnTo>
                  <a:pt x="3319" y="1495"/>
                </a:lnTo>
                <a:lnTo>
                  <a:pt x="3325" y="1493"/>
                </a:lnTo>
                <a:lnTo>
                  <a:pt x="3326" y="1487"/>
                </a:lnTo>
                <a:lnTo>
                  <a:pt x="3329" y="1494"/>
                </a:lnTo>
                <a:lnTo>
                  <a:pt x="3341" y="1500"/>
                </a:lnTo>
                <a:lnTo>
                  <a:pt x="3365" y="1498"/>
                </a:lnTo>
                <a:lnTo>
                  <a:pt x="3380" y="1493"/>
                </a:lnTo>
                <a:lnTo>
                  <a:pt x="3381" y="1494"/>
                </a:lnTo>
                <a:lnTo>
                  <a:pt x="3391" y="1494"/>
                </a:lnTo>
                <a:lnTo>
                  <a:pt x="3419" y="1490"/>
                </a:lnTo>
                <a:lnTo>
                  <a:pt x="3478" y="1480"/>
                </a:lnTo>
                <a:lnTo>
                  <a:pt x="3504" y="1468"/>
                </a:lnTo>
                <a:lnTo>
                  <a:pt x="3505" y="1475"/>
                </a:lnTo>
                <a:lnTo>
                  <a:pt x="3511" y="1477"/>
                </a:lnTo>
                <a:lnTo>
                  <a:pt x="3511" y="1471"/>
                </a:lnTo>
                <a:lnTo>
                  <a:pt x="3512" y="1462"/>
                </a:lnTo>
                <a:lnTo>
                  <a:pt x="3517" y="1461"/>
                </a:lnTo>
                <a:lnTo>
                  <a:pt x="3518" y="1465"/>
                </a:lnTo>
                <a:lnTo>
                  <a:pt x="3515" y="1470"/>
                </a:lnTo>
                <a:lnTo>
                  <a:pt x="3521" y="1470"/>
                </a:lnTo>
                <a:lnTo>
                  <a:pt x="3522" y="1465"/>
                </a:lnTo>
                <a:lnTo>
                  <a:pt x="3529" y="1462"/>
                </a:lnTo>
                <a:lnTo>
                  <a:pt x="3534" y="1465"/>
                </a:lnTo>
                <a:lnTo>
                  <a:pt x="3537" y="1461"/>
                </a:lnTo>
                <a:lnTo>
                  <a:pt x="3534" y="1458"/>
                </a:lnTo>
                <a:lnTo>
                  <a:pt x="3535" y="1455"/>
                </a:lnTo>
                <a:lnTo>
                  <a:pt x="3542" y="1457"/>
                </a:lnTo>
                <a:lnTo>
                  <a:pt x="3547" y="1459"/>
                </a:lnTo>
                <a:lnTo>
                  <a:pt x="3544" y="1464"/>
                </a:lnTo>
                <a:lnTo>
                  <a:pt x="3542" y="1470"/>
                </a:lnTo>
                <a:lnTo>
                  <a:pt x="3554" y="1462"/>
                </a:lnTo>
                <a:lnTo>
                  <a:pt x="3567" y="1458"/>
                </a:lnTo>
                <a:lnTo>
                  <a:pt x="3565" y="1452"/>
                </a:lnTo>
                <a:lnTo>
                  <a:pt x="3557" y="1454"/>
                </a:lnTo>
                <a:lnTo>
                  <a:pt x="3554" y="1448"/>
                </a:lnTo>
                <a:lnTo>
                  <a:pt x="3576" y="1432"/>
                </a:lnTo>
                <a:lnTo>
                  <a:pt x="3622" y="1415"/>
                </a:lnTo>
                <a:lnTo>
                  <a:pt x="3694" y="1400"/>
                </a:lnTo>
                <a:lnTo>
                  <a:pt x="3741" y="1393"/>
                </a:lnTo>
                <a:lnTo>
                  <a:pt x="3741" y="1398"/>
                </a:lnTo>
                <a:lnTo>
                  <a:pt x="3731" y="1400"/>
                </a:lnTo>
                <a:lnTo>
                  <a:pt x="3734" y="1402"/>
                </a:lnTo>
                <a:lnTo>
                  <a:pt x="3751" y="1395"/>
                </a:lnTo>
                <a:lnTo>
                  <a:pt x="3771" y="1387"/>
                </a:lnTo>
                <a:lnTo>
                  <a:pt x="3786" y="1393"/>
                </a:lnTo>
                <a:lnTo>
                  <a:pt x="3796" y="1386"/>
                </a:lnTo>
                <a:lnTo>
                  <a:pt x="3800" y="1376"/>
                </a:lnTo>
                <a:lnTo>
                  <a:pt x="3810" y="1377"/>
                </a:lnTo>
                <a:lnTo>
                  <a:pt x="3832" y="1370"/>
                </a:lnTo>
                <a:lnTo>
                  <a:pt x="3845" y="1372"/>
                </a:lnTo>
                <a:lnTo>
                  <a:pt x="3851" y="1376"/>
                </a:lnTo>
                <a:lnTo>
                  <a:pt x="3852" y="1370"/>
                </a:lnTo>
                <a:lnTo>
                  <a:pt x="3864" y="1370"/>
                </a:lnTo>
                <a:lnTo>
                  <a:pt x="3868" y="1366"/>
                </a:lnTo>
                <a:lnTo>
                  <a:pt x="3869" y="1372"/>
                </a:lnTo>
                <a:lnTo>
                  <a:pt x="3875" y="1372"/>
                </a:lnTo>
                <a:lnTo>
                  <a:pt x="3877" y="1367"/>
                </a:lnTo>
                <a:lnTo>
                  <a:pt x="3879" y="1376"/>
                </a:lnTo>
                <a:lnTo>
                  <a:pt x="3892" y="1375"/>
                </a:lnTo>
                <a:lnTo>
                  <a:pt x="3898" y="1379"/>
                </a:lnTo>
                <a:lnTo>
                  <a:pt x="3901" y="1373"/>
                </a:lnTo>
                <a:lnTo>
                  <a:pt x="3911" y="1372"/>
                </a:lnTo>
                <a:lnTo>
                  <a:pt x="3918" y="1373"/>
                </a:lnTo>
                <a:lnTo>
                  <a:pt x="3921" y="1370"/>
                </a:lnTo>
                <a:lnTo>
                  <a:pt x="3918" y="1366"/>
                </a:lnTo>
                <a:lnTo>
                  <a:pt x="3921" y="1364"/>
                </a:lnTo>
                <a:lnTo>
                  <a:pt x="3931" y="1366"/>
                </a:lnTo>
                <a:lnTo>
                  <a:pt x="3949" y="1362"/>
                </a:lnTo>
                <a:lnTo>
                  <a:pt x="3959" y="1364"/>
                </a:lnTo>
                <a:lnTo>
                  <a:pt x="3963" y="1372"/>
                </a:lnTo>
                <a:lnTo>
                  <a:pt x="3972" y="1362"/>
                </a:lnTo>
                <a:lnTo>
                  <a:pt x="4005" y="1360"/>
                </a:lnTo>
                <a:lnTo>
                  <a:pt x="4015" y="1367"/>
                </a:lnTo>
                <a:lnTo>
                  <a:pt x="4016" y="1362"/>
                </a:lnTo>
                <a:lnTo>
                  <a:pt x="4025" y="1354"/>
                </a:lnTo>
                <a:lnTo>
                  <a:pt x="4042" y="1353"/>
                </a:lnTo>
                <a:lnTo>
                  <a:pt x="4047" y="1357"/>
                </a:lnTo>
                <a:lnTo>
                  <a:pt x="4061" y="1344"/>
                </a:lnTo>
                <a:lnTo>
                  <a:pt x="4077" y="1334"/>
                </a:lnTo>
                <a:lnTo>
                  <a:pt x="4075" y="1340"/>
                </a:lnTo>
                <a:lnTo>
                  <a:pt x="4074" y="1346"/>
                </a:lnTo>
                <a:lnTo>
                  <a:pt x="4110" y="1341"/>
                </a:lnTo>
                <a:lnTo>
                  <a:pt x="4182" y="1326"/>
                </a:lnTo>
                <a:lnTo>
                  <a:pt x="4227" y="1327"/>
                </a:lnTo>
                <a:lnTo>
                  <a:pt x="4227" y="1321"/>
                </a:lnTo>
                <a:lnTo>
                  <a:pt x="4231" y="1317"/>
                </a:lnTo>
                <a:lnTo>
                  <a:pt x="4240" y="1323"/>
                </a:lnTo>
                <a:lnTo>
                  <a:pt x="4260" y="1320"/>
                </a:lnTo>
                <a:lnTo>
                  <a:pt x="4278" y="1314"/>
                </a:lnTo>
                <a:lnTo>
                  <a:pt x="4293" y="1317"/>
                </a:lnTo>
                <a:lnTo>
                  <a:pt x="4296" y="1327"/>
                </a:lnTo>
                <a:lnTo>
                  <a:pt x="4303" y="1326"/>
                </a:lnTo>
                <a:lnTo>
                  <a:pt x="4300" y="1315"/>
                </a:lnTo>
                <a:lnTo>
                  <a:pt x="4304" y="1311"/>
                </a:lnTo>
                <a:lnTo>
                  <a:pt x="4327" y="1310"/>
                </a:lnTo>
                <a:lnTo>
                  <a:pt x="4362" y="1304"/>
                </a:lnTo>
                <a:lnTo>
                  <a:pt x="4376" y="1308"/>
                </a:lnTo>
                <a:lnTo>
                  <a:pt x="4396" y="1300"/>
                </a:lnTo>
                <a:lnTo>
                  <a:pt x="4421" y="1291"/>
                </a:lnTo>
                <a:lnTo>
                  <a:pt x="4418" y="1297"/>
                </a:lnTo>
                <a:lnTo>
                  <a:pt x="4414" y="1301"/>
                </a:lnTo>
                <a:lnTo>
                  <a:pt x="4432" y="1297"/>
                </a:lnTo>
                <a:lnTo>
                  <a:pt x="4460" y="1292"/>
                </a:lnTo>
                <a:lnTo>
                  <a:pt x="4474" y="1300"/>
                </a:lnTo>
                <a:lnTo>
                  <a:pt x="4476" y="1291"/>
                </a:lnTo>
                <a:lnTo>
                  <a:pt x="4486" y="1284"/>
                </a:lnTo>
                <a:lnTo>
                  <a:pt x="4489" y="1277"/>
                </a:lnTo>
                <a:lnTo>
                  <a:pt x="4477" y="1278"/>
                </a:lnTo>
                <a:lnTo>
                  <a:pt x="4454" y="1274"/>
                </a:lnTo>
                <a:lnTo>
                  <a:pt x="4445" y="1265"/>
                </a:lnTo>
                <a:lnTo>
                  <a:pt x="4454" y="1262"/>
                </a:lnTo>
                <a:lnTo>
                  <a:pt x="4464" y="1268"/>
                </a:lnTo>
                <a:lnTo>
                  <a:pt x="4467" y="1265"/>
                </a:lnTo>
                <a:lnTo>
                  <a:pt x="4457" y="1261"/>
                </a:lnTo>
                <a:lnTo>
                  <a:pt x="4440" y="1261"/>
                </a:lnTo>
                <a:lnTo>
                  <a:pt x="4415" y="1271"/>
                </a:lnTo>
                <a:lnTo>
                  <a:pt x="4394" y="1274"/>
                </a:lnTo>
                <a:lnTo>
                  <a:pt x="4394" y="1269"/>
                </a:lnTo>
                <a:lnTo>
                  <a:pt x="4396" y="1265"/>
                </a:lnTo>
                <a:lnTo>
                  <a:pt x="4379" y="1265"/>
                </a:lnTo>
                <a:lnTo>
                  <a:pt x="4363" y="1275"/>
                </a:lnTo>
                <a:lnTo>
                  <a:pt x="4343" y="1272"/>
                </a:lnTo>
                <a:lnTo>
                  <a:pt x="4301" y="1278"/>
                </a:lnTo>
                <a:lnTo>
                  <a:pt x="4260" y="1288"/>
                </a:lnTo>
                <a:lnTo>
                  <a:pt x="4219" y="1291"/>
                </a:lnTo>
                <a:lnTo>
                  <a:pt x="4199" y="1287"/>
                </a:lnTo>
                <a:lnTo>
                  <a:pt x="4186" y="1297"/>
                </a:lnTo>
                <a:lnTo>
                  <a:pt x="4149" y="1305"/>
                </a:lnTo>
                <a:lnTo>
                  <a:pt x="4130" y="1310"/>
                </a:lnTo>
                <a:lnTo>
                  <a:pt x="4136" y="1301"/>
                </a:lnTo>
                <a:lnTo>
                  <a:pt x="4159" y="1297"/>
                </a:lnTo>
                <a:lnTo>
                  <a:pt x="4163" y="1288"/>
                </a:lnTo>
                <a:lnTo>
                  <a:pt x="4149" y="1291"/>
                </a:lnTo>
                <a:lnTo>
                  <a:pt x="4116" y="1295"/>
                </a:lnTo>
                <a:lnTo>
                  <a:pt x="4101" y="1291"/>
                </a:lnTo>
                <a:lnTo>
                  <a:pt x="4101" y="1284"/>
                </a:lnTo>
                <a:lnTo>
                  <a:pt x="4104" y="1297"/>
                </a:lnTo>
                <a:lnTo>
                  <a:pt x="4098" y="1303"/>
                </a:lnTo>
                <a:lnTo>
                  <a:pt x="4091" y="1301"/>
                </a:lnTo>
                <a:lnTo>
                  <a:pt x="4087" y="1298"/>
                </a:lnTo>
                <a:lnTo>
                  <a:pt x="4084" y="1304"/>
                </a:lnTo>
                <a:lnTo>
                  <a:pt x="4070" y="1310"/>
                </a:lnTo>
                <a:lnTo>
                  <a:pt x="4038" y="1311"/>
                </a:lnTo>
                <a:lnTo>
                  <a:pt x="4022" y="1311"/>
                </a:lnTo>
                <a:lnTo>
                  <a:pt x="4025" y="1313"/>
                </a:lnTo>
                <a:lnTo>
                  <a:pt x="4025" y="1317"/>
                </a:lnTo>
                <a:lnTo>
                  <a:pt x="4021" y="1315"/>
                </a:lnTo>
                <a:lnTo>
                  <a:pt x="4002" y="1324"/>
                </a:lnTo>
                <a:lnTo>
                  <a:pt x="3993" y="1321"/>
                </a:lnTo>
                <a:lnTo>
                  <a:pt x="4000" y="1320"/>
                </a:lnTo>
                <a:lnTo>
                  <a:pt x="4003" y="1314"/>
                </a:lnTo>
                <a:lnTo>
                  <a:pt x="3996" y="1311"/>
                </a:lnTo>
                <a:lnTo>
                  <a:pt x="3990" y="1323"/>
                </a:lnTo>
                <a:lnTo>
                  <a:pt x="3982" y="1326"/>
                </a:lnTo>
                <a:lnTo>
                  <a:pt x="3985" y="1320"/>
                </a:lnTo>
                <a:lnTo>
                  <a:pt x="3989" y="1315"/>
                </a:lnTo>
                <a:lnTo>
                  <a:pt x="3946" y="1321"/>
                </a:lnTo>
                <a:lnTo>
                  <a:pt x="3905" y="1328"/>
                </a:lnTo>
                <a:lnTo>
                  <a:pt x="3905" y="1334"/>
                </a:lnTo>
                <a:lnTo>
                  <a:pt x="3913" y="1334"/>
                </a:lnTo>
                <a:lnTo>
                  <a:pt x="3913" y="1340"/>
                </a:lnTo>
                <a:lnTo>
                  <a:pt x="3902" y="1341"/>
                </a:lnTo>
                <a:lnTo>
                  <a:pt x="3898" y="1339"/>
                </a:lnTo>
                <a:lnTo>
                  <a:pt x="3900" y="1334"/>
                </a:lnTo>
                <a:lnTo>
                  <a:pt x="3902" y="1328"/>
                </a:lnTo>
                <a:lnTo>
                  <a:pt x="3841" y="1339"/>
                </a:lnTo>
                <a:lnTo>
                  <a:pt x="3769" y="1346"/>
                </a:lnTo>
                <a:lnTo>
                  <a:pt x="3764" y="1341"/>
                </a:lnTo>
                <a:lnTo>
                  <a:pt x="3751" y="1343"/>
                </a:lnTo>
                <a:lnTo>
                  <a:pt x="3728" y="1350"/>
                </a:lnTo>
                <a:lnTo>
                  <a:pt x="3714" y="1353"/>
                </a:lnTo>
                <a:lnTo>
                  <a:pt x="3679" y="1357"/>
                </a:lnTo>
                <a:lnTo>
                  <a:pt x="3636" y="1367"/>
                </a:lnTo>
                <a:lnTo>
                  <a:pt x="3603" y="1373"/>
                </a:lnTo>
                <a:lnTo>
                  <a:pt x="3540" y="1380"/>
                </a:lnTo>
                <a:lnTo>
                  <a:pt x="3511" y="1392"/>
                </a:lnTo>
                <a:lnTo>
                  <a:pt x="3511" y="1385"/>
                </a:lnTo>
                <a:lnTo>
                  <a:pt x="3505" y="1385"/>
                </a:lnTo>
                <a:lnTo>
                  <a:pt x="3506" y="1392"/>
                </a:lnTo>
                <a:lnTo>
                  <a:pt x="3504" y="1396"/>
                </a:lnTo>
                <a:lnTo>
                  <a:pt x="3495" y="1395"/>
                </a:lnTo>
                <a:lnTo>
                  <a:pt x="3479" y="1387"/>
                </a:lnTo>
                <a:lnTo>
                  <a:pt x="3475" y="1382"/>
                </a:lnTo>
                <a:lnTo>
                  <a:pt x="3470" y="1390"/>
                </a:lnTo>
                <a:lnTo>
                  <a:pt x="3465" y="1398"/>
                </a:lnTo>
                <a:lnTo>
                  <a:pt x="3473" y="1393"/>
                </a:lnTo>
                <a:lnTo>
                  <a:pt x="3482" y="1396"/>
                </a:lnTo>
                <a:lnTo>
                  <a:pt x="3476" y="1400"/>
                </a:lnTo>
                <a:lnTo>
                  <a:pt x="3469" y="1403"/>
                </a:lnTo>
                <a:lnTo>
                  <a:pt x="3460" y="1393"/>
                </a:lnTo>
                <a:lnTo>
                  <a:pt x="3455" y="1395"/>
                </a:lnTo>
                <a:lnTo>
                  <a:pt x="3445" y="1395"/>
                </a:lnTo>
                <a:lnTo>
                  <a:pt x="3450" y="1393"/>
                </a:lnTo>
                <a:lnTo>
                  <a:pt x="3453" y="1387"/>
                </a:lnTo>
                <a:lnTo>
                  <a:pt x="3443" y="1393"/>
                </a:lnTo>
                <a:lnTo>
                  <a:pt x="3419" y="1390"/>
                </a:lnTo>
                <a:lnTo>
                  <a:pt x="3410" y="1396"/>
                </a:lnTo>
                <a:lnTo>
                  <a:pt x="3426" y="1398"/>
                </a:lnTo>
                <a:lnTo>
                  <a:pt x="3440" y="1400"/>
                </a:lnTo>
                <a:lnTo>
                  <a:pt x="3424" y="1403"/>
                </a:lnTo>
                <a:lnTo>
                  <a:pt x="3411" y="1411"/>
                </a:lnTo>
                <a:lnTo>
                  <a:pt x="3410" y="1406"/>
                </a:lnTo>
                <a:lnTo>
                  <a:pt x="3414" y="1400"/>
                </a:lnTo>
                <a:lnTo>
                  <a:pt x="3410" y="1399"/>
                </a:lnTo>
                <a:lnTo>
                  <a:pt x="3406" y="1402"/>
                </a:lnTo>
                <a:lnTo>
                  <a:pt x="3393" y="1400"/>
                </a:lnTo>
                <a:lnTo>
                  <a:pt x="3378" y="1396"/>
                </a:lnTo>
                <a:lnTo>
                  <a:pt x="3364" y="1395"/>
                </a:lnTo>
                <a:lnTo>
                  <a:pt x="3357" y="1399"/>
                </a:lnTo>
                <a:lnTo>
                  <a:pt x="3362" y="1398"/>
                </a:lnTo>
                <a:lnTo>
                  <a:pt x="3370" y="1402"/>
                </a:lnTo>
                <a:lnTo>
                  <a:pt x="3367" y="1405"/>
                </a:lnTo>
                <a:lnTo>
                  <a:pt x="3358" y="1403"/>
                </a:lnTo>
                <a:lnTo>
                  <a:pt x="3352" y="1400"/>
                </a:lnTo>
                <a:lnTo>
                  <a:pt x="3348" y="1406"/>
                </a:lnTo>
                <a:lnTo>
                  <a:pt x="3338" y="1412"/>
                </a:lnTo>
                <a:lnTo>
                  <a:pt x="3319" y="1412"/>
                </a:lnTo>
                <a:lnTo>
                  <a:pt x="3309" y="1416"/>
                </a:lnTo>
                <a:lnTo>
                  <a:pt x="3302" y="1412"/>
                </a:lnTo>
                <a:lnTo>
                  <a:pt x="3300" y="1406"/>
                </a:lnTo>
                <a:lnTo>
                  <a:pt x="3295" y="1413"/>
                </a:lnTo>
                <a:lnTo>
                  <a:pt x="3273" y="1422"/>
                </a:lnTo>
                <a:lnTo>
                  <a:pt x="3266" y="1422"/>
                </a:lnTo>
                <a:lnTo>
                  <a:pt x="3266" y="1418"/>
                </a:lnTo>
                <a:lnTo>
                  <a:pt x="3276" y="1415"/>
                </a:lnTo>
                <a:lnTo>
                  <a:pt x="3279" y="1412"/>
                </a:lnTo>
                <a:lnTo>
                  <a:pt x="3247" y="1423"/>
                </a:lnTo>
                <a:lnTo>
                  <a:pt x="3231" y="1435"/>
                </a:lnTo>
                <a:lnTo>
                  <a:pt x="3227" y="1432"/>
                </a:lnTo>
                <a:lnTo>
                  <a:pt x="3223" y="1428"/>
                </a:lnTo>
                <a:lnTo>
                  <a:pt x="3224" y="1436"/>
                </a:lnTo>
                <a:lnTo>
                  <a:pt x="3205" y="1445"/>
                </a:lnTo>
                <a:lnTo>
                  <a:pt x="3194" y="1448"/>
                </a:lnTo>
                <a:lnTo>
                  <a:pt x="3194" y="1436"/>
                </a:lnTo>
                <a:lnTo>
                  <a:pt x="3195" y="1431"/>
                </a:lnTo>
                <a:lnTo>
                  <a:pt x="3203" y="1432"/>
                </a:lnTo>
                <a:lnTo>
                  <a:pt x="3211" y="1426"/>
                </a:lnTo>
                <a:lnTo>
                  <a:pt x="3208" y="1422"/>
                </a:lnTo>
                <a:lnTo>
                  <a:pt x="3216" y="1413"/>
                </a:lnTo>
                <a:lnTo>
                  <a:pt x="3217" y="1408"/>
                </a:lnTo>
                <a:lnTo>
                  <a:pt x="3223" y="1411"/>
                </a:lnTo>
                <a:lnTo>
                  <a:pt x="3221" y="1416"/>
                </a:lnTo>
                <a:lnTo>
                  <a:pt x="3236" y="1411"/>
                </a:lnTo>
                <a:lnTo>
                  <a:pt x="3270" y="1408"/>
                </a:lnTo>
                <a:lnTo>
                  <a:pt x="3286" y="1402"/>
                </a:lnTo>
                <a:lnTo>
                  <a:pt x="3283" y="1408"/>
                </a:lnTo>
                <a:lnTo>
                  <a:pt x="3286" y="1411"/>
                </a:lnTo>
                <a:lnTo>
                  <a:pt x="3285" y="1406"/>
                </a:lnTo>
                <a:lnTo>
                  <a:pt x="3293" y="1405"/>
                </a:lnTo>
                <a:lnTo>
                  <a:pt x="3293" y="1402"/>
                </a:lnTo>
                <a:lnTo>
                  <a:pt x="3290" y="1398"/>
                </a:lnTo>
                <a:lnTo>
                  <a:pt x="3299" y="1389"/>
                </a:lnTo>
                <a:lnTo>
                  <a:pt x="3303" y="1386"/>
                </a:lnTo>
                <a:lnTo>
                  <a:pt x="3300" y="1392"/>
                </a:lnTo>
                <a:lnTo>
                  <a:pt x="3306" y="1395"/>
                </a:lnTo>
                <a:lnTo>
                  <a:pt x="3309" y="1389"/>
                </a:lnTo>
                <a:lnTo>
                  <a:pt x="3315" y="1385"/>
                </a:lnTo>
                <a:lnTo>
                  <a:pt x="3328" y="1387"/>
                </a:lnTo>
                <a:lnTo>
                  <a:pt x="3334" y="1382"/>
                </a:lnTo>
                <a:lnTo>
                  <a:pt x="3336" y="1385"/>
                </a:lnTo>
                <a:lnTo>
                  <a:pt x="3334" y="1390"/>
                </a:lnTo>
                <a:lnTo>
                  <a:pt x="3339" y="1390"/>
                </a:lnTo>
                <a:lnTo>
                  <a:pt x="3338" y="1379"/>
                </a:lnTo>
                <a:lnTo>
                  <a:pt x="3362" y="1373"/>
                </a:lnTo>
                <a:lnTo>
                  <a:pt x="3384" y="1370"/>
                </a:lnTo>
                <a:lnTo>
                  <a:pt x="3387" y="1369"/>
                </a:lnTo>
                <a:lnTo>
                  <a:pt x="3381" y="1359"/>
                </a:lnTo>
                <a:lnTo>
                  <a:pt x="3388" y="1357"/>
                </a:lnTo>
                <a:lnTo>
                  <a:pt x="3391" y="1363"/>
                </a:lnTo>
                <a:lnTo>
                  <a:pt x="3410" y="1360"/>
                </a:lnTo>
                <a:lnTo>
                  <a:pt x="3420" y="1362"/>
                </a:lnTo>
                <a:lnTo>
                  <a:pt x="3423" y="1369"/>
                </a:lnTo>
                <a:lnTo>
                  <a:pt x="3439" y="1362"/>
                </a:lnTo>
                <a:lnTo>
                  <a:pt x="3465" y="1360"/>
                </a:lnTo>
                <a:lnTo>
                  <a:pt x="3479" y="1353"/>
                </a:lnTo>
                <a:lnTo>
                  <a:pt x="3482" y="1356"/>
                </a:lnTo>
                <a:lnTo>
                  <a:pt x="3495" y="1357"/>
                </a:lnTo>
                <a:lnTo>
                  <a:pt x="3498" y="1353"/>
                </a:lnTo>
                <a:lnTo>
                  <a:pt x="3491" y="1351"/>
                </a:lnTo>
                <a:lnTo>
                  <a:pt x="3492" y="1349"/>
                </a:lnTo>
                <a:lnTo>
                  <a:pt x="3525" y="1351"/>
                </a:lnTo>
                <a:lnTo>
                  <a:pt x="3596" y="1344"/>
                </a:lnTo>
                <a:lnTo>
                  <a:pt x="3630" y="1343"/>
                </a:lnTo>
                <a:lnTo>
                  <a:pt x="3626" y="1341"/>
                </a:lnTo>
                <a:lnTo>
                  <a:pt x="3625" y="1337"/>
                </a:lnTo>
                <a:lnTo>
                  <a:pt x="3635" y="1336"/>
                </a:lnTo>
                <a:lnTo>
                  <a:pt x="3635" y="1341"/>
                </a:lnTo>
                <a:lnTo>
                  <a:pt x="3633" y="1344"/>
                </a:lnTo>
                <a:lnTo>
                  <a:pt x="3640" y="1341"/>
                </a:lnTo>
                <a:lnTo>
                  <a:pt x="3658" y="1349"/>
                </a:lnTo>
                <a:lnTo>
                  <a:pt x="3663" y="1347"/>
                </a:lnTo>
                <a:lnTo>
                  <a:pt x="3662" y="1344"/>
                </a:lnTo>
                <a:lnTo>
                  <a:pt x="3669" y="1346"/>
                </a:lnTo>
                <a:lnTo>
                  <a:pt x="3669" y="1339"/>
                </a:lnTo>
                <a:lnTo>
                  <a:pt x="3676" y="1334"/>
                </a:lnTo>
                <a:lnTo>
                  <a:pt x="3669" y="1336"/>
                </a:lnTo>
                <a:lnTo>
                  <a:pt x="3665" y="1333"/>
                </a:lnTo>
                <a:lnTo>
                  <a:pt x="3682" y="1324"/>
                </a:lnTo>
                <a:lnTo>
                  <a:pt x="3727" y="1326"/>
                </a:lnTo>
                <a:lnTo>
                  <a:pt x="3747" y="1326"/>
                </a:lnTo>
                <a:lnTo>
                  <a:pt x="3750" y="1321"/>
                </a:lnTo>
                <a:lnTo>
                  <a:pt x="3743" y="1314"/>
                </a:lnTo>
                <a:lnTo>
                  <a:pt x="3746" y="1311"/>
                </a:lnTo>
                <a:lnTo>
                  <a:pt x="3753" y="1314"/>
                </a:lnTo>
                <a:lnTo>
                  <a:pt x="3763" y="1305"/>
                </a:lnTo>
                <a:lnTo>
                  <a:pt x="3767" y="1304"/>
                </a:lnTo>
                <a:lnTo>
                  <a:pt x="3770" y="1308"/>
                </a:lnTo>
                <a:lnTo>
                  <a:pt x="3766" y="1313"/>
                </a:lnTo>
                <a:lnTo>
                  <a:pt x="3754" y="1318"/>
                </a:lnTo>
                <a:lnTo>
                  <a:pt x="3751" y="1323"/>
                </a:lnTo>
                <a:lnTo>
                  <a:pt x="3756" y="1327"/>
                </a:lnTo>
                <a:lnTo>
                  <a:pt x="3764" y="1318"/>
                </a:lnTo>
                <a:lnTo>
                  <a:pt x="3776" y="1307"/>
                </a:lnTo>
                <a:lnTo>
                  <a:pt x="3786" y="1305"/>
                </a:lnTo>
                <a:lnTo>
                  <a:pt x="3792" y="1308"/>
                </a:lnTo>
                <a:lnTo>
                  <a:pt x="3792" y="1298"/>
                </a:lnTo>
                <a:lnTo>
                  <a:pt x="3800" y="1288"/>
                </a:lnTo>
                <a:lnTo>
                  <a:pt x="3823" y="1282"/>
                </a:lnTo>
                <a:lnTo>
                  <a:pt x="3835" y="1274"/>
                </a:lnTo>
                <a:lnTo>
                  <a:pt x="3842" y="1278"/>
                </a:lnTo>
                <a:lnTo>
                  <a:pt x="3862" y="1281"/>
                </a:lnTo>
                <a:lnTo>
                  <a:pt x="3871" y="1275"/>
                </a:lnTo>
                <a:lnTo>
                  <a:pt x="3856" y="1274"/>
                </a:lnTo>
                <a:lnTo>
                  <a:pt x="3832" y="1265"/>
                </a:lnTo>
                <a:lnTo>
                  <a:pt x="3825" y="1255"/>
                </a:lnTo>
                <a:lnTo>
                  <a:pt x="3829" y="1254"/>
                </a:lnTo>
                <a:lnTo>
                  <a:pt x="3832" y="1251"/>
                </a:lnTo>
                <a:lnTo>
                  <a:pt x="3823" y="1251"/>
                </a:lnTo>
                <a:lnTo>
                  <a:pt x="3818" y="1262"/>
                </a:lnTo>
                <a:lnTo>
                  <a:pt x="3809" y="1262"/>
                </a:lnTo>
                <a:lnTo>
                  <a:pt x="3810" y="1268"/>
                </a:lnTo>
                <a:lnTo>
                  <a:pt x="3823" y="1269"/>
                </a:lnTo>
                <a:lnTo>
                  <a:pt x="3826" y="1275"/>
                </a:lnTo>
                <a:lnTo>
                  <a:pt x="3794" y="1281"/>
                </a:lnTo>
                <a:lnTo>
                  <a:pt x="3769" y="1280"/>
                </a:lnTo>
                <a:lnTo>
                  <a:pt x="3774" y="1278"/>
                </a:lnTo>
                <a:lnTo>
                  <a:pt x="3776" y="1271"/>
                </a:lnTo>
                <a:lnTo>
                  <a:pt x="3779" y="1269"/>
                </a:lnTo>
                <a:lnTo>
                  <a:pt x="3789" y="1274"/>
                </a:lnTo>
                <a:lnTo>
                  <a:pt x="3796" y="1269"/>
                </a:lnTo>
                <a:lnTo>
                  <a:pt x="3800" y="1258"/>
                </a:lnTo>
                <a:lnTo>
                  <a:pt x="3822" y="1248"/>
                </a:lnTo>
                <a:lnTo>
                  <a:pt x="3839" y="1248"/>
                </a:lnTo>
                <a:lnTo>
                  <a:pt x="3846" y="1252"/>
                </a:lnTo>
                <a:lnTo>
                  <a:pt x="3849" y="1246"/>
                </a:lnTo>
                <a:lnTo>
                  <a:pt x="3856" y="1244"/>
                </a:lnTo>
                <a:lnTo>
                  <a:pt x="3869" y="1248"/>
                </a:lnTo>
                <a:lnTo>
                  <a:pt x="3874" y="1249"/>
                </a:lnTo>
                <a:lnTo>
                  <a:pt x="3869" y="1246"/>
                </a:lnTo>
                <a:lnTo>
                  <a:pt x="3874" y="1238"/>
                </a:lnTo>
                <a:lnTo>
                  <a:pt x="3877" y="1236"/>
                </a:lnTo>
                <a:lnTo>
                  <a:pt x="3881" y="1244"/>
                </a:lnTo>
                <a:lnTo>
                  <a:pt x="3894" y="1242"/>
                </a:lnTo>
                <a:lnTo>
                  <a:pt x="3895" y="1236"/>
                </a:lnTo>
                <a:lnTo>
                  <a:pt x="3891" y="1232"/>
                </a:lnTo>
                <a:lnTo>
                  <a:pt x="3898" y="1232"/>
                </a:lnTo>
                <a:lnTo>
                  <a:pt x="3905" y="1238"/>
                </a:lnTo>
                <a:lnTo>
                  <a:pt x="3905" y="1242"/>
                </a:lnTo>
                <a:lnTo>
                  <a:pt x="3918" y="1231"/>
                </a:lnTo>
                <a:lnTo>
                  <a:pt x="3928" y="1219"/>
                </a:lnTo>
                <a:lnTo>
                  <a:pt x="3926" y="1228"/>
                </a:lnTo>
                <a:lnTo>
                  <a:pt x="3931" y="1229"/>
                </a:lnTo>
                <a:lnTo>
                  <a:pt x="3936" y="1225"/>
                </a:lnTo>
                <a:lnTo>
                  <a:pt x="3936" y="1220"/>
                </a:lnTo>
                <a:lnTo>
                  <a:pt x="3939" y="1222"/>
                </a:lnTo>
                <a:lnTo>
                  <a:pt x="3940" y="1226"/>
                </a:lnTo>
                <a:lnTo>
                  <a:pt x="3943" y="1219"/>
                </a:lnTo>
                <a:lnTo>
                  <a:pt x="3954" y="1218"/>
                </a:lnTo>
                <a:lnTo>
                  <a:pt x="3972" y="1225"/>
                </a:lnTo>
                <a:lnTo>
                  <a:pt x="3977" y="1222"/>
                </a:lnTo>
                <a:lnTo>
                  <a:pt x="3973" y="1220"/>
                </a:lnTo>
                <a:lnTo>
                  <a:pt x="3972" y="1216"/>
                </a:lnTo>
                <a:lnTo>
                  <a:pt x="3982" y="1216"/>
                </a:lnTo>
                <a:lnTo>
                  <a:pt x="3998" y="1218"/>
                </a:lnTo>
                <a:lnTo>
                  <a:pt x="4003" y="1223"/>
                </a:lnTo>
                <a:lnTo>
                  <a:pt x="4006" y="1218"/>
                </a:lnTo>
                <a:lnTo>
                  <a:pt x="4016" y="1225"/>
                </a:lnTo>
                <a:lnTo>
                  <a:pt x="4022" y="1225"/>
                </a:lnTo>
                <a:lnTo>
                  <a:pt x="4025" y="1218"/>
                </a:lnTo>
                <a:lnTo>
                  <a:pt x="4038" y="1208"/>
                </a:lnTo>
                <a:lnTo>
                  <a:pt x="4055" y="1205"/>
                </a:lnTo>
                <a:lnTo>
                  <a:pt x="4068" y="1208"/>
                </a:lnTo>
                <a:lnTo>
                  <a:pt x="4068" y="1213"/>
                </a:lnTo>
                <a:lnTo>
                  <a:pt x="4074" y="1206"/>
                </a:lnTo>
                <a:lnTo>
                  <a:pt x="4085" y="1199"/>
                </a:lnTo>
                <a:lnTo>
                  <a:pt x="4095" y="1203"/>
                </a:lnTo>
                <a:lnTo>
                  <a:pt x="4094" y="1199"/>
                </a:lnTo>
                <a:lnTo>
                  <a:pt x="4090" y="1196"/>
                </a:lnTo>
                <a:lnTo>
                  <a:pt x="4077" y="1197"/>
                </a:lnTo>
                <a:lnTo>
                  <a:pt x="4071" y="1195"/>
                </a:lnTo>
                <a:lnTo>
                  <a:pt x="4078" y="1190"/>
                </a:lnTo>
                <a:lnTo>
                  <a:pt x="4101" y="1189"/>
                </a:lnTo>
                <a:lnTo>
                  <a:pt x="4108" y="1184"/>
                </a:lnTo>
                <a:lnTo>
                  <a:pt x="4120" y="1195"/>
                </a:lnTo>
                <a:lnTo>
                  <a:pt x="4123" y="1206"/>
                </a:lnTo>
                <a:lnTo>
                  <a:pt x="4130" y="1199"/>
                </a:lnTo>
                <a:lnTo>
                  <a:pt x="4134" y="1190"/>
                </a:lnTo>
                <a:lnTo>
                  <a:pt x="4129" y="1190"/>
                </a:lnTo>
                <a:lnTo>
                  <a:pt x="4126" y="1189"/>
                </a:lnTo>
                <a:lnTo>
                  <a:pt x="4134" y="1182"/>
                </a:lnTo>
                <a:lnTo>
                  <a:pt x="4155" y="1184"/>
                </a:lnTo>
                <a:lnTo>
                  <a:pt x="4157" y="1196"/>
                </a:lnTo>
                <a:lnTo>
                  <a:pt x="4153" y="1197"/>
                </a:lnTo>
                <a:lnTo>
                  <a:pt x="4152" y="1208"/>
                </a:lnTo>
                <a:lnTo>
                  <a:pt x="4153" y="1208"/>
                </a:lnTo>
                <a:lnTo>
                  <a:pt x="4157" y="1200"/>
                </a:lnTo>
                <a:lnTo>
                  <a:pt x="4173" y="1192"/>
                </a:lnTo>
                <a:lnTo>
                  <a:pt x="4179" y="1184"/>
                </a:lnTo>
                <a:lnTo>
                  <a:pt x="4170" y="1184"/>
                </a:lnTo>
                <a:lnTo>
                  <a:pt x="4166" y="1192"/>
                </a:lnTo>
                <a:lnTo>
                  <a:pt x="4160" y="1193"/>
                </a:lnTo>
                <a:lnTo>
                  <a:pt x="4159" y="1183"/>
                </a:lnTo>
                <a:lnTo>
                  <a:pt x="4152" y="1176"/>
                </a:lnTo>
                <a:lnTo>
                  <a:pt x="4173" y="1176"/>
                </a:lnTo>
                <a:lnTo>
                  <a:pt x="4188" y="1169"/>
                </a:lnTo>
                <a:lnTo>
                  <a:pt x="4185" y="1174"/>
                </a:lnTo>
                <a:lnTo>
                  <a:pt x="4183" y="1182"/>
                </a:lnTo>
                <a:lnTo>
                  <a:pt x="4189" y="1180"/>
                </a:lnTo>
                <a:lnTo>
                  <a:pt x="4191" y="1172"/>
                </a:lnTo>
                <a:lnTo>
                  <a:pt x="4193" y="1169"/>
                </a:lnTo>
                <a:lnTo>
                  <a:pt x="4202" y="1172"/>
                </a:lnTo>
                <a:lnTo>
                  <a:pt x="4208" y="1179"/>
                </a:lnTo>
                <a:lnTo>
                  <a:pt x="4224" y="1167"/>
                </a:lnTo>
                <a:lnTo>
                  <a:pt x="4255" y="1163"/>
                </a:lnTo>
                <a:lnTo>
                  <a:pt x="4278" y="1161"/>
                </a:lnTo>
                <a:lnTo>
                  <a:pt x="4277" y="1154"/>
                </a:lnTo>
                <a:lnTo>
                  <a:pt x="4264" y="1157"/>
                </a:lnTo>
                <a:lnTo>
                  <a:pt x="4261" y="1154"/>
                </a:lnTo>
                <a:lnTo>
                  <a:pt x="4283" y="1143"/>
                </a:lnTo>
                <a:lnTo>
                  <a:pt x="4327" y="1128"/>
                </a:lnTo>
                <a:lnTo>
                  <a:pt x="4350" y="1117"/>
                </a:lnTo>
                <a:lnTo>
                  <a:pt x="4348" y="1123"/>
                </a:lnTo>
                <a:lnTo>
                  <a:pt x="4346" y="1127"/>
                </a:lnTo>
                <a:lnTo>
                  <a:pt x="4356" y="1118"/>
                </a:lnTo>
                <a:lnTo>
                  <a:pt x="4373" y="1118"/>
                </a:lnTo>
                <a:lnTo>
                  <a:pt x="4376" y="1111"/>
                </a:lnTo>
                <a:lnTo>
                  <a:pt x="4414" y="1114"/>
                </a:lnTo>
                <a:lnTo>
                  <a:pt x="4509" y="1105"/>
                </a:lnTo>
                <a:lnTo>
                  <a:pt x="4543" y="1111"/>
                </a:lnTo>
                <a:lnTo>
                  <a:pt x="4559" y="1107"/>
                </a:lnTo>
                <a:lnTo>
                  <a:pt x="4584" y="1098"/>
                </a:lnTo>
                <a:lnTo>
                  <a:pt x="4600" y="1100"/>
                </a:lnTo>
                <a:lnTo>
                  <a:pt x="4607" y="1105"/>
                </a:lnTo>
                <a:lnTo>
                  <a:pt x="4615" y="1100"/>
                </a:lnTo>
                <a:lnTo>
                  <a:pt x="4643" y="1097"/>
                </a:lnTo>
                <a:lnTo>
                  <a:pt x="4651" y="1091"/>
                </a:lnTo>
                <a:lnTo>
                  <a:pt x="4649" y="1089"/>
                </a:lnTo>
                <a:lnTo>
                  <a:pt x="4653" y="1085"/>
                </a:lnTo>
                <a:lnTo>
                  <a:pt x="4670" y="1087"/>
                </a:lnTo>
                <a:lnTo>
                  <a:pt x="4696" y="1082"/>
                </a:lnTo>
                <a:lnTo>
                  <a:pt x="4733" y="1068"/>
                </a:lnTo>
                <a:lnTo>
                  <a:pt x="4768" y="1065"/>
                </a:lnTo>
                <a:lnTo>
                  <a:pt x="4761" y="1059"/>
                </a:lnTo>
                <a:lnTo>
                  <a:pt x="4744" y="1062"/>
                </a:lnTo>
                <a:lnTo>
                  <a:pt x="4735" y="1059"/>
                </a:lnTo>
                <a:lnTo>
                  <a:pt x="4735" y="1052"/>
                </a:lnTo>
                <a:lnTo>
                  <a:pt x="4703" y="1049"/>
                </a:lnTo>
                <a:lnTo>
                  <a:pt x="4674" y="1048"/>
                </a:lnTo>
                <a:lnTo>
                  <a:pt x="4679" y="1048"/>
                </a:lnTo>
                <a:lnTo>
                  <a:pt x="4682" y="1045"/>
                </a:lnTo>
                <a:lnTo>
                  <a:pt x="4677" y="1045"/>
                </a:lnTo>
                <a:lnTo>
                  <a:pt x="4676" y="1042"/>
                </a:lnTo>
                <a:lnTo>
                  <a:pt x="4685" y="1042"/>
                </a:lnTo>
                <a:lnTo>
                  <a:pt x="4696" y="1036"/>
                </a:lnTo>
                <a:lnTo>
                  <a:pt x="4699" y="1030"/>
                </a:lnTo>
                <a:lnTo>
                  <a:pt x="4685" y="1035"/>
                </a:lnTo>
                <a:lnTo>
                  <a:pt x="4651" y="1038"/>
                </a:lnTo>
                <a:lnTo>
                  <a:pt x="4636" y="1032"/>
                </a:lnTo>
                <a:lnTo>
                  <a:pt x="4643" y="1026"/>
                </a:lnTo>
                <a:lnTo>
                  <a:pt x="4673" y="1025"/>
                </a:lnTo>
                <a:lnTo>
                  <a:pt x="4679" y="1022"/>
                </a:lnTo>
                <a:lnTo>
                  <a:pt x="4653" y="1016"/>
                </a:lnTo>
                <a:lnTo>
                  <a:pt x="4625" y="1013"/>
                </a:lnTo>
                <a:lnTo>
                  <a:pt x="4628" y="1009"/>
                </a:lnTo>
                <a:lnTo>
                  <a:pt x="4620" y="1009"/>
                </a:lnTo>
                <a:lnTo>
                  <a:pt x="4618" y="1003"/>
                </a:lnTo>
                <a:lnTo>
                  <a:pt x="4634" y="997"/>
                </a:lnTo>
                <a:lnTo>
                  <a:pt x="4646" y="996"/>
                </a:lnTo>
                <a:lnTo>
                  <a:pt x="4643" y="996"/>
                </a:lnTo>
                <a:lnTo>
                  <a:pt x="4638" y="990"/>
                </a:lnTo>
                <a:lnTo>
                  <a:pt x="4641" y="989"/>
                </a:lnTo>
                <a:lnTo>
                  <a:pt x="4651" y="990"/>
                </a:lnTo>
                <a:lnTo>
                  <a:pt x="4660" y="986"/>
                </a:lnTo>
                <a:lnTo>
                  <a:pt x="4660" y="989"/>
                </a:lnTo>
                <a:lnTo>
                  <a:pt x="4656" y="996"/>
                </a:lnTo>
                <a:lnTo>
                  <a:pt x="4660" y="997"/>
                </a:lnTo>
                <a:lnTo>
                  <a:pt x="4667" y="990"/>
                </a:lnTo>
                <a:lnTo>
                  <a:pt x="4683" y="983"/>
                </a:lnTo>
                <a:lnTo>
                  <a:pt x="4693" y="983"/>
                </a:lnTo>
                <a:lnTo>
                  <a:pt x="4697" y="987"/>
                </a:lnTo>
                <a:lnTo>
                  <a:pt x="4695" y="981"/>
                </a:lnTo>
                <a:lnTo>
                  <a:pt x="4693" y="976"/>
                </a:lnTo>
                <a:lnTo>
                  <a:pt x="4703" y="976"/>
                </a:lnTo>
                <a:lnTo>
                  <a:pt x="4709" y="971"/>
                </a:lnTo>
                <a:lnTo>
                  <a:pt x="4710" y="980"/>
                </a:lnTo>
                <a:lnTo>
                  <a:pt x="4729" y="969"/>
                </a:lnTo>
                <a:lnTo>
                  <a:pt x="4741" y="956"/>
                </a:lnTo>
                <a:lnTo>
                  <a:pt x="4751" y="957"/>
                </a:lnTo>
                <a:lnTo>
                  <a:pt x="4780" y="954"/>
                </a:lnTo>
                <a:lnTo>
                  <a:pt x="4787" y="947"/>
                </a:lnTo>
                <a:lnTo>
                  <a:pt x="4775" y="948"/>
                </a:lnTo>
                <a:lnTo>
                  <a:pt x="4757" y="953"/>
                </a:lnTo>
                <a:lnTo>
                  <a:pt x="4746" y="950"/>
                </a:lnTo>
                <a:lnTo>
                  <a:pt x="4742" y="944"/>
                </a:lnTo>
                <a:lnTo>
                  <a:pt x="4683" y="950"/>
                </a:lnTo>
                <a:lnTo>
                  <a:pt x="4638" y="957"/>
                </a:lnTo>
                <a:lnTo>
                  <a:pt x="4613" y="958"/>
                </a:lnTo>
                <a:lnTo>
                  <a:pt x="4588" y="960"/>
                </a:lnTo>
                <a:lnTo>
                  <a:pt x="4578" y="964"/>
                </a:lnTo>
                <a:lnTo>
                  <a:pt x="4555" y="967"/>
                </a:lnTo>
                <a:lnTo>
                  <a:pt x="4546" y="960"/>
                </a:lnTo>
                <a:lnTo>
                  <a:pt x="4553" y="961"/>
                </a:lnTo>
                <a:lnTo>
                  <a:pt x="4566" y="956"/>
                </a:lnTo>
                <a:lnTo>
                  <a:pt x="4574" y="958"/>
                </a:lnTo>
                <a:lnTo>
                  <a:pt x="4577" y="956"/>
                </a:lnTo>
                <a:lnTo>
                  <a:pt x="4574" y="951"/>
                </a:lnTo>
                <a:lnTo>
                  <a:pt x="4577" y="950"/>
                </a:lnTo>
                <a:lnTo>
                  <a:pt x="4627" y="948"/>
                </a:lnTo>
                <a:lnTo>
                  <a:pt x="4732" y="927"/>
                </a:lnTo>
                <a:lnTo>
                  <a:pt x="4839" y="898"/>
                </a:lnTo>
                <a:lnTo>
                  <a:pt x="4948" y="873"/>
                </a:lnTo>
                <a:lnTo>
                  <a:pt x="5003" y="868"/>
                </a:lnTo>
                <a:lnTo>
                  <a:pt x="5003" y="859"/>
                </a:lnTo>
                <a:lnTo>
                  <a:pt x="5014" y="850"/>
                </a:lnTo>
                <a:lnTo>
                  <a:pt x="5043" y="849"/>
                </a:lnTo>
                <a:lnTo>
                  <a:pt x="5058" y="853"/>
                </a:lnTo>
                <a:lnTo>
                  <a:pt x="5063" y="845"/>
                </a:lnTo>
                <a:lnTo>
                  <a:pt x="5079" y="845"/>
                </a:lnTo>
                <a:lnTo>
                  <a:pt x="5083" y="837"/>
                </a:lnTo>
                <a:lnTo>
                  <a:pt x="5076" y="836"/>
                </a:lnTo>
                <a:lnTo>
                  <a:pt x="5059" y="836"/>
                </a:lnTo>
                <a:lnTo>
                  <a:pt x="5055" y="830"/>
                </a:lnTo>
                <a:lnTo>
                  <a:pt x="5052" y="819"/>
                </a:lnTo>
                <a:lnTo>
                  <a:pt x="5055" y="813"/>
                </a:lnTo>
                <a:lnTo>
                  <a:pt x="5078" y="809"/>
                </a:lnTo>
                <a:lnTo>
                  <a:pt x="5104" y="814"/>
                </a:lnTo>
                <a:lnTo>
                  <a:pt x="5118" y="814"/>
                </a:lnTo>
                <a:lnTo>
                  <a:pt x="5124" y="810"/>
                </a:lnTo>
                <a:lnTo>
                  <a:pt x="5111" y="809"/>
                </a:lnTo>
                <a:lnTo>
                  <a:pt x="5082" y="796"/>
                </a:lnTo>
                <a:lnTo>
                  <a:pt x="5063" y="797"/>
                </a:lnTo>
                <a:lnTo>
                  <a:pt x="5066" y="784"/>
                </a:lnTo>
                <a:lnTo>
                  <a:pt x="5062" y="783"/>
                </a:lnTo>
                <a:lnTo>
                  <a:pt x="5063" y="789"/>
                </a:lnTo>
                <a:lnTo>
                  <a:pt x="5060" y="793"/>
                </a:lnTo>
                <a:lnTo>
                  <a:pt x="5050" y="794"/>
                </a:lnTo>
                <a:lnTo>
                  <a:pt x="5045" y="799"/>
                </a:lnTo>
                <a:lnTo>
                  <a:pt x="5039" y="799"/>
                </a:lnTo>
                <a:lnTo>
                  <a:pt x="5032" y="790"/>
                </a:lnTo>
                <a:lnTo>
                  <a:pt x="5029" y="784"/>
                </a:lnTo>
                <a:lnTo>
                  <a:pt x="5036" y="776"/>
                </a:lnTo>
                <a:lnTo>
                  <a:pt x="5059" y="765"/>
                </a:lnTo>
                <a:lnTo>
                  <a:pt x="5068" y="758"/>
                </a:lnTo>
                <a:lnTo>
                  <a:pt x="5065" y="751"/>
                </a:lnTo>
                <a:lnTo>
                  <a:pt x="5053" y="745"/>
                </a:lnTo>
                <a:lnTo>
                  <a:pt x="5047" y="750"/>
                </a:lnTo>
                <a:lnTo>
                  <a:pt x="5030" y="745"/>
                </a:lnTo>
                <a:lnTo>
                  <a:pt x="4990" y="747"/>
                </a:lnTo>
                <a:lnTo>
                  <a:pt x="4926" y="763"/>
                </a:lnTo>
                <a:lnTo>
                  <a:pt x="4889" y="767"/>
                </a:lnTo>
                <a:lnTo>
                  <a:pt x="4883" y="763"/>
                </a:lnTo>
                <a:lnTo>
                  <a:pt x="4878" y="761"/>
                </a:lnTo>
                <a:lnTo>
                  <a:pt x="4857" y="768"/>
                </a:lnTo>
                <a:lnTo>
                  <a:pt x="4823" y="777"/>
                </a:lnTo>
                <a:lnTo>
                  <a:pt x="4800" y="776"/>
                </a:lnTo>
                <a:lnTo>
                  <a:pt x="4790" y="770"/>
                </a:lnTo>
                <a:lnTo>
                  <a:pt x="4765" y="776"/>
                </a:lnTo>
                <a:lnTo>
                  <a:pt x="4741" y="776"/>
                </a:lnTo>
                <a:lnTo>
                  <a:pt x="4739" y="781"/>
                </a:lnTo>
                <a:lnTo>
                  <a:pt x="4732" y="786"/>
                </a:lnTo>
                <a:lnTo>
                  <a:pt x="4725" y="787"/>
                </a:lnTo>
                <a:lnTo>
                  <a:pt x="4726" y="781"/>
                </a:lnTo>
                <a:lnTo>
                  <a:pt x="4723" y="776"/>
                </a:lnTo>
                <a:lnTo>
                  <a:pt x="4735" y="773"/>
                </a:lnTo>
                <a:lnTo>
                  <a:pt x="4742" y="767"/>
                </a:lnTo>
                <a:lnTo>
                  <a:pt x="4738" y="765"/>
                </a:lnTo>
                <a:lnTo>
                  <a:pt x="4729" y="764"/>
                </a:lnTo>
                <a:lnTo>
                  <a:pt x="4729" y="757"/>
                </a:lnTo>
                <a:lnTo>
                  <a:pt x="4742" y="754"/>
                </a:lnTo>
                <a:lnTo>
                  <a:pt x="4758" y="741"/>
                </a:lnTo>
                <a:lnTo>
                  <a:pt x="4770" y="738"/>
                </a:lnTo>
                <a:lnTo>
                  <a:pt x="4764" y="734"/>
                </a:lnTo>
                <a:lnTo>
                  <a:pt x="4755" y="734"/>
                </a:lnTo>
                <a:lnTo>
                  <a:pt x="4745" y="745"/>
                </a:lnTo>
                <a:lnTo>
                  <a:pt x="4718" y="761"/>
                </a:lnTo>
                <a:lnTo>
                  <a:pt x="4713" y="777"/>
                </a:lnTo>
                <a:lnTo>
                  <a:pt x="4708" y="774"/>
                </a:lnTo>
                <a:lnTo>
                  <a:pt x="4703" y="763"/>
                </a:lnTo>
                <a:lnTo>
                  <a:pt x="4705" y="757"/>
                </a:lnTo>
                <a:lnTo>
                  <a:pt x="4687" y="751"/>
                </a:lnTo>
                <a:lnTo>
                  <a:pt x="4647" y="757"/>
                </a:lnTo>
                <a:lnTo>
                  <a:pt x="4630" y="755"/>
                </a:lnTo>
                <a:lnTo>
                  <a:pt x="4634" y="744"/>
                </a:lnTo>
                <a:lnTo>
                  <a:pt x="4641" y="735"/>
                </a:lnTo>
                <a:lnTo>
                  <a:pt x="4636" y="735"/>
                </a:lnTo>
                <a:lnTo>
                  <a:pt x="4633" y="734"/>
                </a:lnTo>
                <a:lnTo>
                  <a:pt x="4640" y="727"/>
                </a:lnTo>
                <a:lnTo>
                  <a:pt x="4643" y="721"/>
                </a:lnTo>
                <a:lnTo>
                  <a:pt x="4615" y="734"/>
                </a:lnTo>
                <a:lnTo>
                  <a:pt x="4584" y="740"/>
                </a:lnTo>
                <a:lnTo>
                  <a:pt x="4530" y="735"/>
                </a:lnTo>
                <a:lnTo>
                  <a:pt x="4421" y="744"/>
                </a:lnTo>
                <a:lnTo>
                  <a:pt x="4313" y="761"/>
                </a:lnTo>
                <a:lnTo>
                  <a:pt x="4206" y="774"/>
                </a:lnTo>
                <a:lnTo>
                  <a:pt x="4156" y="776"/>
                </a:lnTo>
                <a:lnTo>
                  <a:pt x="4097" y="790"/>
                </a:lnTo>
                <a:lnTo>
                  <a:pt x="4051" y="800"/>
                </a:lnTo>
                <a:lnTo>
                  <a:pt x="4038" y="810"/>
                </a:lnTo>
                <a:lnTo>
                  <a:pt x="4003" y="822"/>
                </a:lnTo>
                <a:lnTo>
                  <a:pt x="3990" y="819"/>
                </a:lnTo>
                <a:lnTo>
                  <a:pt x="3962" y="830"/>
                </a:lnTo>
                <a:lnTo>
                  <a:pt x="3928" y="836"/>
                </a:lnTo>
                <a:lnTo>
                  <a:pt x="3936" y="835"/>
                </a:lnTo>
                <a:lnTo>
                  <a:pt x="3928" y="830"/>
                </a:lnTo>
                <a:lnTo>
                  <a:pt x="3924" y="827"/>
                </a:lnTo>
                <a:lnTo>
                  <a:pt x="3940" y="826"/>
                </a:lnTo>
                <a:lnTo>
                  <a:pt x="3963" y="820"/>
                </a:lnTo>
                <a:lnTo>
                  <a:pt x="3966" y="810"/>
                </a:lnTo>
                <a:lnTo>
                  <a:pt x="3972" y="812"/>
                </a:lnTo>
                <a:lnTo>
                  <a:pt x="3976" y="816"/>
                </a:lnTo>
                <a:lnTo>
                  <a:pt x="3972" y="816"/>
                </a:lnTo>
                <a:lnTo>
                  <a:pt x="3970" y="819"/>
                </a:lnTo>
                <a:lnTo>
                  <a:pt x="3976" y="819"/>
                </a:lnTo>
                <a:lnTo>
                  <a:pt x="3977" y="814"/>
                </a:lnTo>
                <a:lnTo>
                  <a:pt x="3975" y="806"/>
                </a:lnTo>
                <a:lnTo>
                  <a:pt x="3975" y="799"/>
                </a:lnTo>
                <a:lnTo>
                  <a:pt x="3979" y="797"/>
                </a:lnTo>
                <a:lnTo>
                  <a:pt x="3983" y="804"/>
                </a:lnTo>
                <a:lnTo>
                  <a:pt x="3992" y="803"/>
                </a:lnTo>
                <a:lnTo>
                  <a:pt x="3996" y="806"/>
                </a:lnTo>
                <a:lnTo>
                  <a:pt x="3998" y="813"/>
                </a:lnTo>
                <a:lnTo>
                  <a:pt x="3987" y="812"/>
                </a:lnTo>
                <a:lnTo>
                  <a:pt x="3985" y="817"/>
                </a:lnTo>
                <a:lnTo>
                  <a:pt x="4019" y="812"/>
                </a:lnTo>
                <a:lnTo>
                  <a:pt x="4044" y="804"/>
                </a:lnTo>
                <a:lnTo>
                  <a:pt x="4035" y="800"/>
                </a:lnTo>
                <a:lnTo>
                  <a:pt x="4012" y="809"/>
                </a:lnTo>
                <a:lnTo>
                  <a:pt x="4002" y="809"/>
                </a:lnTo>
                <a:lnTo>
                  <a:pt x="3999" y="803"/>
                </a:lnTo>
                <a:lnTo>
                  <a:pt x="3995" y="796"/>
                </a:lnTo>
                <a:lnTo>
                  <a:pt x="3985" y="793"/>
                </a:lnTo>
                <a:lnTo>
                  <a:pt x="3966" y="796"/>
                </a:lnTo>
                <a:lnTo>
                  <a:pt x="3959" y="789"/>
                </a:lnTo>
                <a:lnTo>
                  <a:pt x="3980" y="781"/>
                </a:lnTo>
                <a:lnTo>
                  <a:pt x="3999" y="790"/>
                </a:lnTo>
                <a:lnTo>
                  <a:pt x="4013" y="790"/>
                </a:lnTo>
                <a:lnTo>
                  <a:pt x="4012" y="790"/>
                </a:lnTo>
                <a:lnTo>
                  <a:pt x="4013" y="787"/>
                </a:lnTo>
                <a:lnTo>
                  <a:pt x="4035" y="784"/>
                </a:lnTo>
                <a:lnTo>
                  <a:pt x="4054" y="780"/>
                </a:lnTo>
                <a:lnTo>
                  <a:pt x="4061" y="784"/>
                </a:lnTo>
                <a:lnTo>
                  <a:pt x="4074" y="789"/>
                </a:lnTo>
                <a:lnTo>
                  <a:pt x="4080" y="784"/>
                </a:lnTo>
                <a:lnTo>
                  <a:pt x="4078" y="777"/>
                </a:lnTo>
                <a:lnTo>
                  <a:pt x="4071" y="778"/>
                </a:lnTo>
                <a:lnTo>
                  <a:pt x="4055" y="778"/>
                </a:lnTo>
                <a:lnTo>
                  <a:pt x="4051" y="771"/>
                </a:lnTo>
                <a:lnTo>
                  <a:pt x="4034" y="773"/>
                </a:lnTo>
                <a:lnTo>
                  <a:pt x="4011" y="786"/>
                </a:lnTo>
                <a:lnTo>
                  <a:pt x="3999" y="783"/>
                </a:lnTo>
                <a:lnTo>
                  <a:pt x="4008" y="781"/>
                </a:lnTo>
                <a:lnTo>
                  <a:pt x="4019" y="773"/>
                </a:lnTo>
                <a:lnTo>
                  <a:pt x="4022" y="765"/>
                </a:lnTo>
                <a:lnTo>
                  <a:pt x="4015" y="767"/>
                </a:lnTo>
                <a:lnTo>
                  <a:pt x="4009" y="777"/>
                </a:lnTo>
                <a:lnTo>
                  <a:pt x="4002" y="777"/>
                </a:lnTo>
                <a:lnTo>
                  <a:pt x="4003" y="773"/>
                </a:lnTo>
                <a:lnTo>
                  <a:pt x="4006" y="768"/>
                </a:lnTo>
                <a:lnTo>
                  <a:pt x="3995" y="773"/>
                </a:lnTo>
                <a:lnTo>
                  <a:pt x="3972" y="777"/>
                </a:lnTo>
                <a:lnTo>
                  <a:pt x="3964" y="770"/>
                </a:lnTo>
                <a:lnTo>
                  <a:pt x="3996" y="760"/>
                </a:lnTo>
                <a:lnTo>
                  <a:pt x="4023" y="751"/>
                </a:lnTo>
                <a:lnTo>
                  <a:pt x="4023" y="758"/>
                </a:lnTo>
                <a:lnTo>
                  <a:pt x="4026" y="757"/>
                </a:lnTo>
                <a:lnTo>
                  <a:pt x="4026" y="751"/>
                </a:lnTo>
                <a:lnTo>
                  <a:pt x="4009" y="748"/>
                </a:lnTo>
                <a:lnTo>
                  <a:pt x="3990" y="755"/>
                </a:lnTo>
                <a:lnTo>
                  <a:pt x="3979" y="754"/>
                </a:lnTo>
                <a:lnTo>
                  <a:pt x="3973" y="748"/>
                </a:lnTo>
                <a:lnTo>
                  <a:pt x="3982" y="748"/>
                </a:lnTo>
                <a:lnTo>
                  <a:pt x="3998" y="742"/>
                </a:lnTo>
                <a:lnTo>
                  <a:pt x="4006" y="745"/>
                </a:lnTo>
                <a:lnTo>
                  <a:pt x="4011" y="734"/>
                </a:lnTo>
                <a:lnTo>
                  <a:pt x="4038" y="724"/>
                </a:lnTo>
                <a:lnTo>
                  <a:pt x="4051" y="725"/>
                </a:lnTo>
                <a:lnTo>
                  <a:pt x="4035" y="721"/>
                </a:lnTo>
                <a:lnTo>
                  <a:pt x="4011" y="725"/>
                </a:lnTo>
                <a:lnTo>
                  <a:pt x="3976" y="745"/>
                </a:lnTo>
                <a:lnTo>
                  <a:pt x="3951" y="754"/>
                </a:lnTo>
                <a:lnTo>
                  <a:pt x="3951" y="748"/>
                </a:lnTo>
                <a:lnTo>
                  <a:pt x="3962" y="740"/>
                </a:lnTo>
                <a:lnTo>
                  <a:pt x="3957" y="734"/>
                </a:lnTo>
                <a:lnTo>
                  <a:pt x="3943" y="740"/>
                </a:lnTo>
                <a:lnTo>
                  <a:pt x="3911" y="744"/>
                </a:lnTo>
                <a:lnTo>
                  <a:pt x="3861" y="740"/>
                </a:lnTo>
                <a:lnTo>
                  <a:pt x="3833" y="740"/>
                </a:lnTo>
                <a:lnTo>
                  <a:pt x="3856" y="729"/>
                </a:lnTo>
                <a:lnTo>
                  <a:pt x="3900" y="719"/>
                </a:lnTo>
                <a:lnTo>
                  <a:pt x="3920" y="721"/>
                </a:lnTo>
                <a:lnTo>
                  <a:pt x="3923" y="719"/>
                </a:lnTo>
                <a:lnTo>
                  <a:pt x="3917" y="714"/>
                </a:lnTo>
                <a:lnTo>
                  <a:pt x="3921" y="712"/>
                </a:lnTo>
                <a:lnTo>
                  <a:pt x="3941" y="715"/>
                </a:lnTo>
                <a:lnTo>
                  <a:pt x="3995" y="702"/>
                </a:lnTo>
                <a:lnTo>
                  <a:pt x="4022" y="694"/>
                </a:lnTo>
                <a:lnTo>
                  <a:pt x="4019" y="698"/>
                </a:lnTo>
                <a:lnTo>
                  <a:pt x="4022" y="702"/>
                </a:lnTo>
                <a:lnTo>
                  <a:pt x="4028" y="695"/>
                </a:lnTo>
                <a:lnTo>
                  <a:pt x="4044" y="688"/>
                </a:lnTo>
                <a:lnTo>
                  <a:pt x="4072" y="686"/>
                </a:lnTo>
                <a:lnTo>
                  <a:pt x="4087" y="682"/>
                </a:lnTo>
                <a:lnTo>
                  <a:pt x="4083" y="682"/>
                </a:lnTo>
                <a:lnTo>
                  <a:pt x="4081" y="681"/>
                </a:lnTo>
                <a:lnTo>
                  <a:pt x="4113" y="681"/>
                </a:lnTo>
                <a:lnTo>
                  <a:pt x="4183" y="669"/>
                </a:lnTo>
                <a:lnTo>
                  <a:pt x="4214" y="655"/>
                </a:lnTo>
                <a:lnTo>
                  <a:pt x="4215" y="666"/>
                </a:lnTo>
                <a:lnTo>
                  <a:pt x="4248" y="655"/>
                </a:lnTo>
                <a:lnTo>
                  <a:pt x="4307" y="640"/>
                </a:lnTo>
                <a:lnTo>
                  <a:pt x="4348" y="637"/>
                </a:lnTo>
                <a:lnTo>
                  <a:pt x="4366" y="639"/>
                </a:lnTo>
                <a:lnTo>
                  <a:pt x="4366" y="632"/>
                </a:lnTo>
                <a:lnTo>
                  <a:pt x="4373" y="630"/>
                </a:lnTo>
                <a:lnTo>
                  <a:pt x="4464" y="620"/>
                </a:lnTo>
                <a:lnTo>
                  <a:pt x="4605" y="590"/>
                </a:lnTo>
                <a:lnTo>
                  <a:pt x="4695" y="575"/>
                </a:lnTo>
                <a:lnTo>
                  <a:pt x="4738" y="573"/>
                </a:lnTo>
                <a:lnTo>
                  <a:pt x="4731" y="574"/>
                </a:lnTo>
                <a:lnTo>
                  <a:pt x="4729" y="568"/>
                </a:lnTo>
                <a:lnTo>
                  <a:pt x="4767" y="573"/>
                </a:lnTo>
                <a:lnTo>
                  <a:pt x="4837" y="565"/>
                </a:lnTo>
                <a:lnTo>
                  <a:pt x="4872" y="560"/>
                </a:lnTo>
                <a:lnTo>
                  <a:pt x="4880" y="567"/>
                </a:lnTo>
                <a:lnTo>
                  <a:pt x="4888" y="575"/>
                </a:lnTo>
                <a:lnTo>
                  <a:pt x="4885" y="565"/>
                </a:lnTo>
                <a:lnTo>
                  <a:pt x="4879" y="555"/>
                </a:lnTo>
                <a:lnTo>
                  <a:pt x="4898" y="561"/>
                </a:lnTo>
                <a:lnTo>
                  <a:pt x="4937" y="558"/>
                </a:lnTo>
                <a:lnTo>
                  <a:pt x="4954" y="552"/>
                </a:lnTo>
                <a:lnTo>
                  <a:pt x="4955" y="561"/>
                </a:lnTo>
                <a:lnTo>
                  <a:pt x="4967" y="552"/>
                </a:lnTo>
                <a:lnTo>
                  <a:pt x="4996" y="545"/>
                </a:lnTo>
                <a:lnTo>
                  <a:pt x="5009" y="548"/>
                </a:lnTo>
                <a:lnTo>
                  <a:pt x="5006" y="547"/>
                </a:lnTo>
                <a:lnTo>
                  <a:pt x="5004" y="539"/>
                </a:lnTo>
                <a:lnTo>
                  <a:pt x="5016" y="537"/>
                </a:lnTo>
                <a:lnTo>
                  <a:pt x="5030" y="537"/>
                </a:lnTo>
                <a:lnTo>
                  <a:pt x="5033" y="542"/>
                </a:lnTo>
                <a:lnTo>
                  <a:pt x="5039" y="541"/>
                </a:lnTo>
                <a:lnTo>
                  <a:pt x="5050" y="542"/>
                </a:lnTo>
                <a:lnTo>
                  <a:pt x="5056" y="548"/>
                </a:lnTo>
                <a:lnTo>
                  <a:pt x="5060" y="545"/>
                </a:lnTo>
                <a:lnTo>
                  <a:pt x="5058" y="534"/>
                </a:lnTo>
                <a:lnTo>
                  <a:pt x="5059" y="531"/>
                </a:lnTo>
                <a:lnTo>
                  <a:pt x="5143" y="528"/>
                </a:lnTo>
                <a:lnTo>
                  <a:pt x="5331" y="505"/>
                </a:lnTo>
                <a:lnTo>
                  <a:pt x="5419" y="489"/>
                </a:lnTo>
                <a:lnTo>
                  <a:pt x="5348" y="495"/>
                </a:lnTo>
                <a:lnTo>
                  <a:pt x="5207" y="509"/>
                </a:lnTo>
                <a:lnTo>
                  <a:pt x="5135" y="524"/>
                </a:lnTo>
                <a:lnTo>
                  <a:pt x="5134" y="521"/>
                </a:lnTo>
                <a:lnTo>
                  <a:pt x="5121" y="524"/>
                </a:lnTo>
                <a:lnTo>
                  <a:pt x="5121" y="516"/>
                </a:lnTo>
                <a:lnTo>
                  <a:pt x="5081" y="525"/>
                </a:lnTo>
                <a:lnTo>
                  <a:pt x="5011" y="526"/>
                </a:lnTo>
                <a:lnTo>
                  <a:pt x="4968" y="532"/>
                </a:lnTo>
                <a:lnTo>
                  <a:pt x="4950" y="538"/>
                </a:lnTo>
                <a:lnTo>
                  <a:pt x="4948" y="532"/>
                </a:lnTo>
                <a:lnTo>
                  <a:pt x="4945" y="529"/>
                </a:lnTo>
                <a:lnTo>
                  <a:pt x="4947" y="537"/>
                </a:lnTo>
                <a:lnTo>
                  <a:pt x="4941" y="544"/>
                </a:lnTo>
                <a:lnTo>
                  <a:pt x="4937" y="545"/>
                </a:lnTo>
                <a:lnTo>
                  <a:pt x="4929" y="539"/>
                </a:lnTo>
                <a:lnTo>
                  <a:pt x="4908" y="542"/>
                </a:lnTo>
                <a:lnTo>
                  <a:pt x="4896" y="537"/>
                </a:lnTo>
                <a:lnTo>
                  <a:pt x="4895" y="541"/>
                </a:lnTo>
                <a:lnTo>
                  <a:pt x="4883" y="544"/>
                </a:lnTo>
                <a:lnTo>
                  <a:pt x="4862" y="541"/>
                </a:lnTo>
                <a:lnTo>
                  <a:pt x="4853" y="538"/>
                </a:lnTo>
                <a:lnTo>
                  <a:pt x="4850" y="547"/>
                </a:lnTo>
                <a:lnTo>
                  <a:pt x="4846" y="551"/>
                </a:lnTo>
                <a:lnTo>
                  <a:pt x="4843" y="547"/>
                </a:lnTo>
                <a:lnTo>
                  <a:pt x="4831" y="548"/>
                </a:lnTo>
                <a:lnTo>
                  <a:pt x="4826" y="545"/>
                </a:lnTo>
                <a:lnTo>
                  <a:pt x="4820" y="552"/>
                </a:lnTo>
                <a:lnTo>
                  <a:pt x="4801" y="555"/>
                </a:lnTo>
                <a:lnTo>
                  <a:pt x="4791" y="558"/>
                </a:lnTo>
                <a:lnTo>
                  <a:pt x="4790" y="552"/>
                </a:lnTo>
                <a:lnTo>
                  <a:pt x="4782" y="548"/>
                </a:lnTo>
                <a:lnTo>
                  <a:pt x="4768" y="551"/>
                </a:lnTo>
                <a:lnTo>
                  <a:pt x="4758" y="554"/>
                </a:lnTo>
                <a:lnTo>
                  <a:pt x="4755" y="557"/>
                </a:lnTo>
                <a:lnTo>
                  <a:pt x="4758" y="561"/>
                </a:lnTo>
                <a:lnTo>
                  <a:pt x="4755" y="562"/>
                </a:lnTo>
                <a:lnTo>
                  <a:pt x="4703" y="565"/>
                </a:lnTo>
                <a:lnTo>
                  <a:pt x="4598" y="575"/>
                </a:lnTo>
                <a:lnTo>
                  <a:pt x="4542" y="577"/>
                </a:lnTo>
                <a:lnTo>
                  <a:pt x="4545" y="577"/>
                </a:lnTo>
                <a:lnTo>
                  <a:pt x="4546" y="574"/>
                </a:lnTo>
                <a:lnTo>
                  <a:pt x="4542" y="574"/>
                </a:lnTo>
                <a:lnTo>
                  <a:pt x="4539" y="580"/>
                </a:lnTo>
                <a:lnTo>
                  <a:pt x="4533" y="581"/>
                </a:lnTo>
                <a:lnTo>
                  <a:pt x="4530" y="574"/>
                </a:lnTo>
                <a:lnTo>
                  <a:pt x="4532" y="570"/>
                </a:lnTo>
                <a:lnTo>
                  <a:pt x="4512" y="574"/>
                </a:lnTo>
                <a:lnTo>
                  <a:pt x="4489" y="573"/>
                </a:lnTo>
                <a:lnTo>
                  <a:pt x="4490" y="580"/>
                </a:lnTo>
                <a:lnTo>
                  <a:pt x="4496" y="583"/>
                </a:lnTo>
                <a:lnTo>
                  <a:pt x="4489" y="586"/>
                </a:lnTo>
                <a:lnTo>
                  <a:pt x="4481" y="587"/>
                </a:lnTo>
                <a:lnTo>
                  <a:pt x="4484" y="583"/>
                </a:lnTo>
                <a:lnTo>
                  <a:pt x="4486" y="575"/>
                </a:lnTo>
                <a:lnTo>
                  <a:pt x="4479" y="575"/>
                </a:lnTo>
                <a:lnTo>
                  <a:pt x="4473" y="584"/>
                </a:lnTo>
                <a:lnTo>
                  <a:pt x="4464" y="584"/>
                </a:lnTo>
                <a:lnTo>
                  <a:pt x="4463" y="577"/>
                </a:lnTo>
                <a:lnTo>
                  <a:pt x="4448" y="578"/>
                </a:lnTo>
                <a:lnTo>
                  <a:pt x="4441" y="575"/>
                </a:lnTo>
                <a:lnTo>
                  <a:pt x="4437" y="587"/>
                </a:lnTo>
                <a:lnTo>
                  <a:pt x="4438" y="593"/>
                </a:lnTo>
                <a:lnTo>
                  <a:pt x="4432" y="591"/>
                </a:lnTo>
                <a:lnTo>
                  <a:pt x="4424" y="593"/>
                </a:lnTo>
                <a:lnTo>
                  <a:pt x="4422" y="597"/>
                </a:lnTo>
                <a:lnTo>
                  <a:pt x="4421" y="588"/>
                </a:lnTo>
                <a:lnTo>
                  <a:pt x="4415" y="593"/>
                </a:lnTo>
                <a:lnTo>
                  <a:pt x="4396" y="600"/>
                </a:lnTo>
                <a:lnTo>
                  <a:pt x="4391" y="593"/>
                </a:lnTo>
                <a:lnTo>
                  <a:pt x="4399" y="591"/>
                </a:lnTo>
                <a:lnTo>
                  <a:pt x="4418" y="584"/>
                </a:lnTo>
                <a:lnTo>
                  <a:pt x="4430" y="588"/>
                </a:lnTo>
                <a:lnTo>
                  <a:pt x="4427" y="581"/>
                </a:lnTo>
                <a:lnTo>
                  <a:pt x="4411" y="580"/>
                </a:lnTo>
                <a:lnTo>
                  <a:pt x="4389" y="584"/>
                </a:lnTo>
                <a:lnTo>
                  <a:pt x="4371" y="584"/>
                </a:lnTo>
                <a:lnTo>
                  <a:pt x="4365" y="578"/>
                </a:lnTo>
                <a:lnTo>
                  <a:pt x="4448" y="567"/>
                </a:lnTo>
                <a:lnTo>
                  <a:pt x="4533" y="561"/>
                </a:lnTo>
                <a:lnTo>
                  <a:pt x="4532" y="555"/>
                </a:lnTo>
                <a:lnTo>
                  <a:pt x="4533" y="552"/>
                </a:lnTo>
                <a:lnTo>
                  <a:pt x="4543" y="550"/>
                </a:lnTo>
                <a:lnTo>
                  <a:pt x="4549" y="552"/>
                </a:lnTo>
                <a:lnTo>
                  <a:pt x="4546" y="555"/>
                </a:lnTo>
                <a:lnTo>
                  <a:pt x="4539" y="554"/>
                </a:lnTo>
                <a:lnTo>
                  <a:pt x="4539" y="560"/>
                </a:lnTo>
                <a:lnTo>
                  <a:pt x="4566" y="557"/>
                </a:lnTo>
                <a:lnTo>
                  <a:pt x="4585" y="551"/>
                </a:lnTo>
                <a:lnTo>
                  <a:pt x="4581" y="551"/>
                </a:lnTo>
                <a:lnTo>
                  <a:pt x="4572" y="544"/>
                </a:lnTo>
                <a:lnTo>
                  <a:pt x="4575" y="538"/>
                </a:lnTo>
                <a:lnTo>
                  <a:pt x="4614" y="541"/>
                </a:lnTo>
                <a:lnTo>
                  <a:pt x="4692" y="529"/>
                </a:lnTo>
                <a:lnTo>
                  <a:pt x="4726" y="525"/>
                </a:lnTo>
                <a:lnTo>
                  <a:pt x="4821" y="519"/>
                </a:lnTo>
                <a:lnTo>
                  <a:pt x="4922" y="515"/>
                </a:lnTo>
                <a:lnTo>
                  <a:pt x="4922" y="521"/>
                </a:lnTo>
                <a:lnTo>
                  <a:pt x="4941" y="514"/>
                </a:lnTo>
                <a:lnTo>
                  <a:pt x="4975" y="514"/>
                </a:lnTo>
                <a:lnTo>
                  <a:pt x="4990" y="505"/>
                </a:lnTo>
                <a:lnTo>
                  <a:pt x="5001" y="506"/>
                </a:lnTo>
                <a:lnTo>
                  <a:pt x="5007" y="516"/>
                </a:lnTo>
                <a:lnTo>
                  <a:pt x="5019" y="516"/>
                </a:lnTo>
                <a:lnTo>
                  <a:pt x="5023" y="512"/>
                </a:lnTo>
                <a:lnTo>
                  <a:pt x="5016" y="512"/>
                </a:lnTo>
                <a:lnTo>
                  <a:pt x="5004" y="506"/>
                </a:lnTo>
                <a:lnTo>
                  <a:pt x="5003" y="499"/>
                </a:lnTo>
                <a:lnTo>
                  <a:pt x="5037" y="495"/>
                </a:lnTo>
                <a:lnTo>
                  <a:pt x="5078" y="496"/>
                </a:lnTo>
                <a:lnTo>
                  <a:pt x="5098" y="488"/>
                </a:lnTo>
                <a:lnTo>
                  <a:pt x="5145" y="482"/>
                </a:lnTo>
                <a:lnTo>
                  <a:pt x="5163" y="475"/>
                </a:lnTo>
                <a:lnTo>
                  <a:pt x="5148" y="473"/>
                </a:lnTo>
                <a:lnTo>
                  <a:pt x="5122" y="478"/>
                </a:lnTo>
                <a:lnTo>
                  <a:pt x="5109" y="472"/>
                </a:lnTo>
                <a:lnTo>
                  <a:pt x="5107" y="463"/>
                </a:lnTo>
                <a:lnTo>
                  <a:pt x="5119" y="465"/>
                </a:lnTo>
                <a:lnTo>
                  <a:pt x="5141" y="453"/>
                </a:lnTo>
                <a:lnTo>
                  <a:pt x="5155" y="454"/>
                </a:lnTo>
                <a:lnTo>
                  <a:pt x="5154" y="449"/>
                </a:lnTo>
                <a:lnTo>
                  <a:pt x="5163" y="446"/>
                </a:lnTo>
                <a:lnTo>
                  <a:pt x="5171" y="447"/>
                </a:lnTo>
                <a:lnTo>
                  <a:pt x="5176" y="439"/>
                </a:lnTo>
                <a:lnTo>
                  <a:pt x="5193" y="433"/>
                </a:lnTo>
                <a:lnTo>
                  <a:pt x="5227" y="431"/>
                </a:lnTo>
                <a:lnTo>
                  <a:pt x="5245" y="423"/>
                </a:lnTo>
                <a:lnTo>
                  <a:pt x="5258" y="430"/>
                </a:lnTo>
                <a:lnTo>
                  <a:pt x="5272" y="434"/>
                </a:lnTo>
                <a:lnTo>
                  <a:pt x="5271" y="430"/>
                </a:lnTo>
                <a:lnTo>
                  <a:pt x="5265" y="429"/>
                </a:lnTo>
                <a:lnTo>
                  <a:pt x="5268" y="423"/>
                </a:lnTo>
                <a:lnTo>
                  <a:pt x="5258" y="426"/>
                </a:lnTo>
                <a:lnTo>
                  <a:pt x="5251" y="423"/>
                </a:lnTo>
                <a:lnTo>
                  <a:pt x="5330" y="404"/>
                </a:lnTo>
                <a:lnTo>
                  <a:pt x="5402" y="390"/>
                </a:lnTo>
                <a:lnTo>
                  <a:pt x="5402" y="381"/>
                </a:lnTo>
                <a:lnTo>
                  <a:pt x="5409" y="374"/>
                </a:lnTo>
                <a:lnTo>
                  <a:pt x="5429" y="375"/>
                </a:lnTo>
                <a:lnTo>
                  <a:pt x="5439" y="374"/>
                </a:lnTo>
                <a:lnTo>
                  <a:pt x="5435" y="370"/>
                </a:lnTo>
                <a:lnTo>
                  <a:pt x="5439" y="367"/>
                </a:lnTo>
                <a:lnTo>
                  <a:pt x="5461" y="367"/>
                </a:lnTo>
                <a:lnTo>
                  <a:pt x="5471" y="367"/>
                </a:lnTo>
                <a:lnTo>
                  <a:pt x="5508" y="357"/>
                </a:lnTo>
                <a:lnTo>
                  <a:pt x="5534" y="344"/>
                </a:lnTo>
                <a:lnTo>
                  <a:pt x="5524" y="339"/>
                </a:lnTo>
                <a:lnTo>
                  <a:pt x="5503" y="348"/>
                </a:lnTo>
                <a:lnTo>
                  <a:pt x="5491" y="347"/>
                </a:lnTo>
                <a:lnTo>
                  <a:pt x="5491" y="336"/>
                </a:lnTo>
                <a:lnTo>
                  <a:pt x="5497" y="331"/>
                </a:lnTo>
                <a:lnTo>
                  <a:pt x="5501" y="334"/>
                </a:lnTo>
                <a:lnTo>
                  <a:pt x="5513" y="326"/>
                </a:lnTo>
                <a:lnTo>
                  <a:pt x="5513" y="321"/>
                </a:lnTo>
                <a:lnTo>
                  <a:pt x="5494" y="325"/>
                </a:lnTo>
                <a:lnTo>
                  <a:pt x="5477" y="319"/>
                </a:lnTo>
                <a:lnTo>
                  <a:pt x="5488" y="311"/>
                </a:lnTo>
                <a:lnTo>
                  <a:pt x="5508" y="299"/>
                </a:lnTo>
                <a:lnTo>
                  <a:pt x="5523" y="299"/>
                </a:lnTo>
                <a:lnTo>
                  <a:pt x="5530" y="303"/>
                </a:lnTo>
                <a:lnTo>
                  <a:pt x="5539" y="296"/>
                </a:lnTo>
                <a:lnTo>
                  <a:pt x="5566" y="290"/>
                </a:lnTo>
                <a:lnTo>
                  <a:pt x="5583" y="286"/>
                </a:lnTo>
                <a:lnTo>
                  <a:pt x="5582" y="280"/>
                </a:lnTo>
                <a:lnTo>
                  <a:pt x="5588" y="275"/>
                </a:lnTo>
                <a:lnTo>
                  <a:pt x="5606" y="272"/>
                </a:lnTo>
                <a:lnTo>
                  <a:pt x="5619" y="270"/>
                </a:lnTo>
                <a:lnTo>
                  <a:pt x="5625" y="260"/>
                </a:lnTo>
                <a:lnTo>
                  <a:pt x="5628" y="249"/>
                </a:lnTo>
                <a:lnTo>
                  <a:pt x="5639" y="244"/>
                </a:lnTo>
                <a:lnTo>
                  <a:pt x="5629" y="244"/>
                </a:lnTo>
                <a:lnTo>
                  <a:pt x="5622" y="243"/>
                </a:lnTo>
                <a:lnTo>
                  <a:pt x="5625" y="233"/>
                </a:lnTo>
                <a:lnTo>
                  <a:pt x="5637" y="217"/>
                </a:lnTo>
                <a:lnTo>
                  <a:pt x="5649" y="214"/>
                </a:lnTo>
                <a:lnTo>
                  <a:pt x="5647" y="218"/>
                </a:lnTo>
                <a:lnTo>
                  <a:pt x="5645" y="223"/>
                </a:lnTo>
                <a:lnTo>
                  <a:pt x="5667" y="215"/>
                </a:lnTo>
                <a:lnTo>
                  <a:pt x="5675" y="205"/>
                </a:lnTo>
                <a:lnTo>
                  <a:pt x="5687" y="207"/>
                </a:lnTo>
                <a:lnTo>
                  <a:pt x="5694" y="200"/>
                </a:lnTo>
                <a:lnTo>
                  <a:pt x="5706" y="198"/>
                </a:lnTo>
                <a:lnTo>
                  <a:pt x="5726" y="197"/>
                </a:lnTo>
                <a:lnTo>
                  <a:pt x="5734" y="191"/>
                </a:lnTo>
                <a:lnTo>
                  <a:pt x="5737" y="185"/>
                </a:lnTo>
                <a:lnTo>
                  <a:pt x="5729" y="184"/>
                </a:lnTo>
                <a:lnTo>
                  <a:pt x="5713" y="185"/>
                </a:lnTo>
                <a:lnTo>
                  <a:pt x="5709" y="178"/>
                </a:lnTo>
                <a:lnTo>
                  <a:pt x="5716" y="174"/>
                </a:lnTo>
                <a:lnTo>
                  <a:pt x="5726" y="177"/>
                </a:lnTo>
                <a:lnTo>
                  <a:pt x="5727" y="172"/>
                </a:lnTo>
                <a:lnTo>
                  <a:pt x="5719" y="169"/>
                </a:lnTo>
                <a:lnTo>
                  <a:pt x="5700" y="172"/>
                </a:lnTo>
                <a:lnTo>
                  <a:pt x="5691" y="169"/>
                </a:lnTo>
                <a:lnTo>
                  <a:pt x="5690" y="165"/>
                </a:lnTo>
                <a:lnTo>
                  <a:pt x="5707" y="164"/>
                </a:lnTo>
                <a:lnTo>
                  <a:pt x="5704" y="158"/>
                </a:lnTo>
                <a:lnTo>
                  <a:pt x="5696" y="152"/>
                </a:lnTo>
                <a:lnTo>
                  <a:pt x="5698" y="146"/>
                </a:lnTo>
                <a:lnTo>
                  <a:pt x="5690" y="146"/>
                </a:lnTo>
                <a:lnTo>
                  <a:pt x="5685" y="151"/>
                </a:lnTo>
                <a:lnTo>
                  <a:pt x="5693" y="151"/>
                </a:lnTo>
                <a:lnTo>
                  <a:pt x="5696" y="159"/>
                </a:lnTo>
                <a:lnTo>
                  <a:pt x="5681" y="159"/>
                </a:lnTo>
                <a:lnTo>
                  <a:pt x="5662" y="159"/>
                </a:lnTo>
                <a:lnTo>
                  <a:pt x="5678" y="148"/>
                </a:lnTo>
                <a:lnTo>
                  <a:pt x="5727" y="136"/>
                </a:lnTo>
                <a:lnTo>
                  <a:pt x="5747" y="135"/>
                </a:lnTo>
                <a:lnTo>
                  <a:pt x="5749" y="126"/>
                </a:lnTo>
                <a:lnTo>
                  <a:pt x="5753" y="119"/>
                </a:lnTo>
                <a:lnTo>
                  <a:pt x="5745" y="120"/>
                </a:lnTo>
                <a:lnTo>
                  <a:pt x="5736" y="123"/>
                </a:lnTo>
                <a:lnTo>
                  <a:pt x="5743" y="126"/>
                </a:lnTo>
                <a:lnTo>
                  <a:pt x="5732" y="126"/>
                </a:lnTo>
                <a:lnTo>
                  <a:pt x="5726" y="118"/>
                </a:lnTo>
                <a:lnTo>
                  <a:pt x="5737" y="109"/>
                </a:lnTo>
                <a:lnTo>
                  <a:pt x="5749" y="115"/>
                </a:lnTo>
                <a:lnTo>
                  <a:pt x="5759" y="113"/>
                </a:lnTo>
                <a:lnTo>
                  <a:pt x="5752" y="112"/>
                </a:lnTo>
                <a:lnTo>
                  <a:pt x="5747" y="106"/>
                </a:lnTo>
                <a:lnTo>
                  <a:pt x="5752" y="100"/>
                </a:lnTo>
              </a:path>
            </a:pathLst>
          </a:custGeom>
          <a:solidFill>
            <a:schemeClr val="tx1">
              <a:alpha val="2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7" name="Freeform 1097"/>
          <p:cNvSpPr>
            <a:spLocks/>
          </p:cNvSpPr>
          <p:nvPr/>
        </p:nvSpPr>
        <p:spPr bwMode="auto">
          <a:xfrm rot="14278956">
            <a:off x="2672283" y="2861779"/>
            <a:ext cx="3215227" cy="996928"/>
          </a:xfrm>
          <a:custGeom>
            <a:avLst/>
            <a:gdLst>
              <a:gd name="T0" fmla="*/ 5263 w 5759"/>
              <a:gd name="T1" fmla="*/ 84 h 1713"/>
              <a:gd name="T2" fmla="*/ 4553 w 5759"/>
              <a:gd name="T3" fmla="*/ 115 h 1713"/>
              <a:gd name="T4" fmla="*/ 4059 w 5759"/>
              <a:gd name="T5" fmla="*/ 120 h 1713"/>
              <a:gd name="T6" fmla="*/ 3858 w 5759"/>
              <a:gd name="T7" fmla="*/ 76 h 1713"/>
              <a:gd name="T8" fmla="*/ 3822 w 5759"/>
              <a:gd name="T9" fmla="*/ 66 h 1713"/>
              <a:gd name="T10" fmla="*/ 3568 w 5759"/>
              <a:gd name="T11" fmla="*/ 136 h 1713"/>
              <a:gd name="T12" fmla="*/ 3050 w 5759"/>
              <a:gd name="T13" fmla="*/ 192 h 1713"/>
              <a:gd name="T14" fmla="*/ 2618 w 5759"/>
              <a:gd name="T15" fmla="*/ 179 h 1713"/>
              <a:gd name="T16" fmla="*/ 2380 w 5759"/>
              <a:gd name="T17" fmla="*/ 141 h 1713"/>
              <a:gd name="T18" fmla="*/ 2294 w 5759"/>
              <a:gd name="T19" fmla="*/ 207 h 1713"/>
              <a:gd name="T20" fmla="*/ 1984 w 5759"/>
              <a:gd name="T21" fmla="*/ 181 h 1713"/>
              <a:gd name="T22" fmla="*/ 2223 w 5759"/>
              <a:gd name="T23" fmla="*/ 120 h 1713"/>
              <a:gd name="T24" fmla="*/ 2174 w 5759"/>
              <a:gd name="T25" fmla="*/ 89 h 1713"/>
              <a:gd name="T26" fmla="*/ 2048 w 5759"/>
              <a:gd name="T27" fmla="*/ 40 h 1713"/>
              <a:gd name="T28" fmla="*/ 1872 w 5759"/>
              <a:gd name="T29" fmla="*/ 54 h 1713"/>
              <a:gd name="T30" fmla="*/ 1674 w 5759"/>
              <a:gd name="T31" fmla="*/ 60 h 1713"/>
              <a:gd name="T32" fmla="*/ 1253 w 5759"/>
              <a:gd name="T33" fmla="*/ 97 h 1713"/>
              <a:gd name="T34" fmla="*/ 823 w 5759"/>
              <a:gd name="T35" fmla="*/ 322 h 1713"/>
              <a:gd name="T36" fmla="*/ 573 w 5759"/>
              <a:gd name="T37" fmla="*/ 437 h 1713"/>
              <a:gd name="T38" fmla="*/ 738 w 5759"/>
              <a:gd name="T39" fmla="*/ 790 h 1713"/>
              <a:gd name="T40" fmla="*/ 174 w 5759"/>
              <a:gd name="T41" fmla="*/ 833 h 1713"/>
              <a:gd name="T42" fmla="*/ 180 w 5759"/>
              <a:gd name="T43" fmla="*/ 957 h 1713"/>
              <a:gd name="T44" fmla="*/ 506 w 5759"/>
              <a:gd name="T45" fmla="*/ 1136 h 1713"/>
              <a:gd name="T46" fmla="*/ 982 w 5759"/>
              <a:gd name="T47" fmla="*/ 983 h 1713"/>
              <a:gd name="T48" fmla="*/ 784 w 5759"/>
              <a:gd name="T49" fmla="*/ 1100 h 1713"/>
              <a:gd name="T50" fmla="*/ 759 w 5759"/>
              <a:gd name="T51" fmla="*/ 1412 h 1713"/>
              <a:gd name="T52" fmla="*/ 1140 w 5759"/>
              <a:gd name="T53" fmla="*/ 1386 h 1713"/>
              <a:gd name="T54" fmla="*/ 1345 w 5759"/>
              <a:gd name="T55" fmla="*/ 1346 h 1713"/>
              <a:gd name="T56" fmla="*/ 1493 w 5759"/>
              <a:gd name="T57" fmla="*/ 1311 h 1713"/>
              <a:gd name="T58" fmla="*/ 1229 w 5759"/>
              <a:gd name="T59" fmla="*/ 1461 h 1713"/>
              <a:gd name="T60" fmla="*/ 1839 w 5759"/>
              <a:gd name="T61" fmla="*/ 1403 h 1713"/>
              <a:gd name="T62" fmla="*/ 1422 w 5759"/>
              <a:gd name="T63" fmla="*/ 1560 h 1713"/>
              <a:gd name="T64" fmla="*/ 1458 w 5759"/>
              <a:gd name="T65" fmla="*/ 1611 h 1713"/>
              <a:gd name="T66" fmla="*/ 1775 w 5759"/>
              <a:gd name="T67" fmla="*/ 1580 h 1713"/>
              <a:gd name="T68" fmla="*/ 1290 w 5759"/>
              <a:gd name="T69" fmla="*/ 1686 h 1713"/>
              <a:gd name="T70" fmla="*/ 1476 w 5759"/>
              <a:gd name="T71" fmla="*/ 1713 h 1713"/>
              <a:gd name="T72" fmla="*/ 1785 w 5759"/>
              <a:gd name="T73" fmla="*/ 1642 h 1713"/>
              <a:gd name="T74" fmla="*/ 2179 w 5759"/>
              <a:gd name="T75" fmla="*/ 1595 h 1713"/>
              <a:gd name="T76" fmla="*/ 2520 w 5759"/>
              <a:gd name="T77" fmla="*/ 1598 h 1713"/>
              <a:gd name="T78" fmla="*/ 2714 w 5759"/>
              <a:gd name="T79" fmla="*/ 1602 h 1713"/>
              <a:gd name="T80" fmla="*/ 2974 w 5759"/>
              <a:gd name="T81" fmla="*/ 1527 h 1713"/>
              <a:gd name="T82" fmla="*/ 3210 w 5759"/>
              <a:gd name="T83" fmla="*/ 1527 h 1713"/>
              <a:gd name="T84" fmla="*/ 3565 w 5759"/>
              <a:gd name="T85" fmla="*/ 1452 h 1713"/>
              <a:gd name="T86" fmla="*/ 4075 w 5759"/>
              <a:gd name="T87" fmla="*/ 1340 h 1713"/>
              <a:gd name="T88" fmla="*/ 4186 w 5759"/>
              <a:gd name="T89" fmla="*/ 1297 h 1713"/>
              <a:gd name="T90" fmla="*/ 3603 w 5759"/>
              <a:gd name="T91" fmla="*/ 1373 h 1713"/>
              <a:gd name="T92" fmla="*/ 3295 w 5759"/>
              <a:gd name="T93" fmla="*/ 1413 h 1713"/>
              <a:gd name="T94" fmla="*/ 3388 w 5759"/>
              <a:gd name="T95" fmla="*/ 1357 h 1713"/>
              <a:gd name="T96" fmla="*/ 3792 w 5759"/>
              <a:gd name="T97" fmla="*/ 1308 h 1713"/>
              <a:gd name="T98" fmla="*/ 3931 w 5759"/>
              <a:gd name="T99" fmla="*/ 1229 h 1713"/>
              <a:gd name="T100" fmla="*/ 4170 w 5759"/>
              <a:gd name="T101" fmla="*/ 1184 h 1713"/>
              <a:gd name="T102" fmla="*/ 4735 w 5759"/>
              <a:gd name="T103" fmla="*/ 1052 h 1713"/>
              <a:gd name="T104" fmla="*/ 4746 w 5759"/>
              <a:gd name="T105" fmla="*/ 950 h 1713"/>
              <a:gd name="T106" fmla="*/ 5029 w 5759"/>
              <a:gd name="T107" fmla="*/ 784 h 1713"/>
              <a:gd name="T108" fmla="*/ 4640 w 5759"/>
              <a:gd name="T109" fmla="*/ 727 h 1713"/>
              <a:gd name="T110" fmla="*/ 3980 w 5759"/>
              <a:gd name="T111" fmla="*/ 781 h 1713"/>
              <a:gd name="T112" fmla="*/ 3951 w 5759"/>
              <a:gd name="T113" fmla="*/ 748 h 1713"/>
              <a:gd name="T114" fmla="*/ 4898 w 5759"/>
              <a:gd name="T115" fmla="*/ 561 h 1713"/>
              <a:gd name="T116" fmla="*/ 4826 w 5759"/>
              <a:gd name="T117" fmla="*/ 545 h 1713"/>
              <a:gd name="T118" fmla="*/ 4427 w 5759"/>
              <a:gd name="T119" fmla="*/ 581 h 1713"/>
              <a:gd name="T120" fmla="*/ 5154 w 5759"/>
              <a:gd name="T121" fmla="*/ 449 h 1713"/>
              <a:gd name="T122" fmla="*/ 5625 w 5759"/>
              <a:gd name="T123" fmla="*/ 260 h 1713"/>
              <a:gd name="T124" fmla="*/ 5726 w 5759"/>
              <a:gd name="T125" fmla="*/ 118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59" h="1713">
                <a:moveTo>
                  <a:pt x="5752" y="100"/>
                </a:moveTo>
                <a:lnTo>
                  <a:pt x="5710" y="97"/>
                </a:lnTo>
                <a:lnTo>
                  <a:pt x="5677" y="103"/>
                </a:lnTo>
                <a:lnTo>
                  <a:pt x="5671" y="97"/>
                </a:lnTo>
                <a:lnTo>
                  <a:pt x="5654" y="96"/>
                </a:lnTo>
                <a:lnTo>
                  <a:pt x="5634" y="99"/>
                </a:lnTo>
                <a:lnTo>
                  <a:pt x="5618" y="95"/>
                </a:lnTo>
                <a:lnTo>
                  <a:pt x="5613" y="84"/>
                </a:lnTo>
                <a:lnTo>
                  <a:pt x="5608" y="87"/>
                </a:lnTo>
                <a:lnTo>
                  <a:pt x="5606" y="99"/>
                </a:lnTo>
                <a:lnTo>
                  <a:pt x="5599" y="102"/>
                </a:lnTo>
                <a:lnTo>
                  <a:pt x="5586" y="95"/>
                </a:lnTo>
                <a:lnTo>
                  <a:pt x="5573" y="90"/>
                </a:lnTo>
                <a:lnTo>
                  <a:pt x="5567" y="96"/>
                </a:lnTo>
                <a:lnTo>
                  <a:pt x="5550" y="95"/>
                </a:lnTo>
                <a:lnTo>
                  <a:pt x="5544" y="87"/>
                </a:lnTo>
                <a:lnTo>
                  <a:pt x="5547" y="84"/>
                </a:lnTo>
                <a:lnTo>
                  <a:pt x="5550" y="82"/>
                </a:lnTo>
                <a:lnTo>
                  <a:pt x="5560" y="86"/>
                </a:lnTo>
                <a:lnTo>
                  <a:pt x="5589" y="80"/>
                </a:lnTo>
                <a:lnTo>
                  <a:pt x="5599" y="74"/>
                </a:lnTo>
                <a:lnTo>
                  <a:pt x="5566" y="76"/>
                </a:lnTo>
                <a:lnTo>
                  <a:pt x="5536" y="83"/>
                </a:lnTo>
                <a:lnTo>
                  <a:pt x="5541" y="82"/>
                </a:lnTo>
                <a:lnTo>
                  <a:pt x="5544" y="84"/>
                </a:lnTo>
                <a:lnTo>
                  <a:pt x="5537" y="89"/>
                </a:lnTo>
                <a:lnTo>
                  <a:pt x="5528" y="92"/>
                </a:lnTo>
                <a:lnTo>
                  <a:pt x="5528" y="87"/>
                </a:lnTo>
                <a:lnTo>
                  <a:pt x="5530" y="83"/>
                </a:lnTo>
                <a:lnTo>
                  <a:pt x="5526" y="84"/>
                </a:lnTo>
                <a:lnTo>
                  <a:pt x="5521" y="90"/>
                </a:lnTo>
                <a:lnTo>
                  <a:pt x="5516" y="95"/>
                </a:lnTo>
                <a:lnTo>
                  <a:pt x="5500" y="90"/>
                </a:lnTo>
                <a:lnTo>
                  <a:pt x="5465" y="90"/>
                </a:lnTo>
                <a:lnTo>
                  <a:pt x="5452" y="96"/>
                </a:lnTo>
                <a:lnTo>
                  <a:pt x="5441" y="90"/>
                </a:lnTo>
                <a:lnTo>
                  <a:pt x="5415" y="90"/>
                </a:lnTo>
                <a:lnTo>
                  <a:pt x="5390" y="93"/>
                </a:lnTo>
                <a:lnTo>
                  <a:pt x="5372" y="86"/>
                </a:lnTo>
                <a:lnTo>
                  <a:pt x="5366" y="74"/>
                </a:lnTo>
                <a:lnTo>
                  <a:pt x="5350" y="82"/>
                </a:lnTo>
                <a:lnTo>
                  <a:pt x="5317" y="83"/>
                </a:lnTo>
                <a:lnTo>
                  <a:pt x="5300" y="77"/>
                </a:lnTo>
                <a:lnTo>
                  <a:pt x="5297" y="83"/>
                </a:lnTo>
                <a:lnTo>
                  <a:pt x="5292" y="87"/>
                </a:lnTo>
                <a:lnTo>
                  <a:pt x="5284" y="83"/>
                </a:lnTo>
                <a:lnTo>
                  <a:pt x="5263" y="84"/>
                </a:lnTo>
                <a:lnTo>
                  <a:pt x="5232" y="96"/>
                </a:lnTo>
                <a:lnTo>
                  <a:pt x="5212" y="97"/>
                </a:lnTo>
                <a:lnTo>
                  <a:pt x="5215" y="90"/>
                </a:lnTo>
                <a:lnTo>
                  <a:pt x="5227" y="90"/>
                </a:lnTo>
                <a:lnTo>
                  <a:pt x="5232" y="87"/>
                </a:lnTo>
                <a:lnTo>
                  <a:pt x="5229" y="83"/>
                </a:lnTo>
                <a:lnTo>
                  <a:pt x="5215" y="87"/>
                </a:lnTo>
                <a:lnTo>
                  <a:pt x="5187" y="89"/>
                </a:lnTo>
                <a:lnTo>
                  <a:pt x="5150" y="84"/>
                </a:lnTo>
                <a:lnTo>
                  <a:pt x="5127" y="84"/>
                </a:lnTo>
                <a:lnTo>
                  <a:pt x="5128" y="80"/>
                </a:lnTo>
                <a:lnTo>
                  <a:pt x="5135" y="76"/>
                </a:lnTo>
                <a:lnTo>
                  <a:pt x="5135" y="72"/>
                </a:lnTo>
                <a:lnTo>
                  <a:pt x="5118" y="72"/>
                </a:lnTo>
                <a:lnTo>
                  <a:pt x="5098" y="76"/>
                </a:lnTo>
                <a:lnTo>
                  <a:pt x="5095" y="72"/>
                </a:lnTo>
                <a:lnTo>
                  <a:pt x="5094" y="64"/>
                </a:lnTo>
                <a:lnTo>
                  <a:pt x="5079" y="69"/>
                </a:lnTo>
                <a:lnTo>
                  <a:pt x="5049" y="64"/>
                </a:lnTo>
                <a:lnTo>
                  <a:pt x="5032" y="61"/>
                </a:lnTo>
                <a:lnTo>
                  <a:pt x="5032" y="66"/>
                </a:lnTo>
                <a:lnTo>
                  <a:pt x="5036" y="72"/>
                </a:lnTo>
                <a:lnTo>
                  <a:pt x="5033" y="73"/>
                </a:lnTo>
                <a:lnTo>
                  <a:pt x="5017" y="74"/>
                </a:lnTo>
                <a:lnTo>
                  <a:pt x="5019" y="70"/>
                </a:lnTo>
                <a:lnTo>
                  <a:pt x="5017" y="64"/>
                </a:lnTo>
                <a:lnTo>
                  <a:pt x="5013" y="63"/>
                </a:lnTo>
                <a:lnTo>
                  <a:pt x="4996" y="67"/>
                </a:lnTo>
                <a:lnTo>
                  <a:pt x="4957" y="73"/>
                </a:lnTo>
                <a:lnTo>
                  <a:pt x="4941" y="82"/>
                </a:lnTo>
                <a:lnTo>
                  <a:pt x="4944" y="74"/>
                </a:lnTo>
                <a:lnTo>
                  <a:pt x="4935" y="77"/>
                </a:lnTo>
                <a:lnTo>
                  <a:pt x="4932" y="79"/>
                </a:lnTo>
                <a:lnTo>
                  <a:pt x="4932" y="76"/>
                </a:lnTo>
                <a:lnTo>
                  <a:pt x="4931" y="73"/>
                </a:lnTo>
                <a:lnTo>
                  <a:pt x="4914" y="72"/>
                </a:lnTo>
                <a:lnTo>
                  <a:pt x="4872" y="79"/>
                </a:lnTo>
                <a:lnTo>
                  <a:pt x="4830" y="87"/>
                </a:lnTo>
                <a:lnTo>
                  <a:pt x="4797" y="92"/>
                </a:lnTo>
                <a:lnTo>
                  <a:pt x="4787" y="89"/>
                </a:lnTo>
                <a:lnTo>
                  <a:pt x="4788" y="95"/>
                </a:lnTo>
                <a:lnTo>
                  <a:pt x="4774" y="103"/>
                </a:lnTo>
                <a:lnTo>
                  <a:pt x="4765" y="100"/>
                </a:lnTo>
                <a:lnTo>
                  <a:pt x="4767" y="93"/>
                </a:lnTo>
                <a:lnTo>
                  <a:pt x="4770" y="87"/>
                </a:lnTo>
                <a:lnTo>
                  <a:pt x="4667" y="102"/>
                </a:lnTo>
                <a:lnTo>
                  <a:pt x="4553" y="115"/>
                </a:lnTo>
                <a:lnTo>
                  <a:pt x="4558" y="115"/>
                </a:lnTo>
                <a:lnTo>
                  <a:pt x="4561" y="116"/>
                </a:lnTo>
                <a:lnTo>
                  <a:pt x="4516" y="113"/>
                </a:lnTo>
                <a:lnTo>
                  <a:pt x="4477" y="120"/>
                </a:lnTo>
                <a:lnTo>
                  <a:pt x="4424" y="123"/>
                </a:lnTo>
                <a:lnTo>
                  <a:pt x="4385" y="129"/>
                </a:lnTo>
                <a:lnTo>
                  <a:pt x="4394" y="132"/>
                </a:lnTo>
                <a:lnTo>
                  <a:pt x="4394" y="136"/>
                </a:lnTo>
                <a:lnTo>
                  <a:pt x="4371" y="128"/>
                </a:lnTo>
                <a:lnTo>
                  <a:pt x="4324" y="128"/>
                </a:lnTo>
                <a:lnTo>
                  <a:pt x="4296" y="132"/>
                </a:lnTo>
                <a:lnTo>
                  <a:pt x="4290" y="123"/>
                </a:lnTo>
                <a:lnTo>
                  <a:pt x="4271" y="125"/>
                </a:lnTo>
                <a:lnTo>
                  <a:pt x="4264" y="131"/>
                </a:lnTo>
                <a:lnTo>
                  <a:pt x="4264" y="135"/>
                </a:lnTo>
                <a:lnTo>
                  <a:pt x="4274" y="135"/>
                </a:lnTo>
                <a:lnTo>
                  <a:pt x="4278" y="128"/>
                </a:lnTo>
                <a:lnTo>
                  <a:pt x="4283" y="129"/>
                </a:lnTo>
                <a:lnTo>
                  <a:pt x="4291" y="131"/>
                </a:lnTo>
                <a:lnTo>
                  <a:pt x="4291" y="138"/>
                </a:lnTo>
                <a:lnTo>
                  <a:pt x="4277" y="141"/>
                </a:lnTo>
                <a:lnTo>
                  <a:pt x="4252" y="142"/>
                </a:lnTo>
                <a:lnTo>
                  <a:pt x="4250" y="138"/>
                </a:lnTo>
                <a:lnTo>
                  <a:pt x="4255" y="133"/>
                </a:lnTo>
                <a:lnTo>
                  <a:pt x="4227" y="141"/>
                </a:lnTo>
                <a:lnTo>
                  <a:pt x="4186" y="136"/>
                </a:lnTo>
                <a:lnTo>
                  <a:pt x="4162" y="142"/>
                </a:lnTo>
                <a:lnTo>
                  <a:pt x="4157" y="133"/>
                </a:lnTo>
                <a:lnTo>
                  <a:pt x="4139" y="131"/>
                </a:lnTo>
                <a:lnTo>
                  <a:pt x="4119" y="133"/>
                </a:lnTo>
                <a:lnTo>
                  <a:pt x="4106" y="133"/>
                </a:lnTo>
                <a:lnTo>
                  <a:pt x="4104" y="129"/>
                </a:lnTo>
                <a:lnTo>
                  <a:pt x="4097" y="135"/>
                </a:lnTo>
                <a:lnTo>
                  <a:pt x="4078" y="133"/>
                </a:lnTo>
                <a:lnTo>
                  <a:pt x="4068" y="128"/>
                </a:lnTo>
                <a:lnTo>
                  <a:pt x="4100" y="119"/>
                </a:lnTo>
                <a:lnTo>
                  <a:pt x="4121" y="112"/>
                </a:lnTo>
                <a:lnTo>
                  <a:pt x="4110" y="115"/>
                </a:lnTo>
                <a:lnTo>
                  <a:pt x="4103" y="109"/>
                </a:lnTo>
                <a:lnTo>
                  <a:pt x="4094" y="116"/>
                </a:lnTo>
                <a:lnTo>
                  <a:pt x="4075" y="118"/>
                </a:lnTo>
                <a:lnTo>
                  <a:pt x="4067" y="113"/>
                </a:lnTo>
                <a:lnTo>
                  <a:pt x="4067" y="120"/>
                </a:lnTo>
                <a:lnTo>
                  <a:pt x="4057" y="118"/>
                </a:lnTo>
                <a:lnTo>
                  <a:pt x="4054" y="115"/>
                </a:lnTo>
                <a:lnTo>
                  <a:pt x="4054" y="120"/>
                </a:lnTo>
                <a:lnTo>
                  <a:pt x="4059" y="120"/>
                </a:lnTo>
                <a:lnTo>
                  <a:pt x="4059" y="126"/>
                </a:lnTo>
                <a:lnTo>
                  <a:pt x="4047" y="131"/>
                </a:lnTo>
                <a:lnTo>
                  <a:pt x="4016" y="129"/>
                </a:lnTo>
                <a:lnTo>
                  <a:pt x="4002" y="125"/>
                </a:lnTo>
                <a:lnTo>
                  <a:pt x="4009" y="122"/>
                </a:lnTo>
                <a:lnTo>
                  <a:pt x="4012" y="118"/>
                </a:lnTo>
                <a:lnTo>
                  <a:pt x="4000" y="119"/>
                </a:lnTo>
                <a:lnTo>
                  <a:pt x="3985" y="118"/>
                </a:lnTo>
                <a:lnTo>
                  <a:pt x="3977" y="122"/>
                </a:lnTo>
                <a:lnTo>
                  <a:pt x="3977" y="128"/>
                </a:lnTo>
                <a:lnTo>
                  <a:pt x="3989" y="125"/>
                </a:lnTo>
                <a:lnTo>
                  <a:pt x="3996" y="128"/>
                </a:lnTo>
                <a:lnTo>
                  <a:pt x="3983" y="132"/>
                </a:lnTo>
                <a:lnTo>
                  <a:pt x="3960" y="132"/>
                </a:lnTo>
                <a:lnTo>
                  <a:pt x="3950" y="128"/>
                </a:lnTo>
                <a:lnTo>
                  <a:pt x="3962" y="126"/>
                </a:lnTo>
                <a:lnTo>
                  <a:pt x="3960" y="123"/>
                </a:lnTo>
                <a:lnTo>
                  <a:pt x="3946" y="126"/>
                </a:lnTo>
                <a:lnTo>
                  <a:pt x="3936" y="132"/>
                </a:lnTo>
                <a:lnTo>
                  <a:pt x="3915" y="123"/>
                </a:lnTo>
                <a:lnTo>
                  <a:pt x="3878" y="122"/>
                </a:lnTo>
                <a:lnTo>
                  <a:pt x="3858" y="122"/>
                </a:lnTo>
                <a:lnTo>
                  <a:pt x="3854" y="129"/>
                </a:lnTo>
                <a:lnTo>
                  <a:pt x="3836" y="133"/>
                </a:lnTo>
                <a:lnTo>
                  <a:pt x="3826" y="135"/>
                </a:lnTo>
                <a:lnTo>
                  <a:pt x="3825" y="129"/>
                </a:lnTo>
                <a:lnTo>
                  <a:pt x="3822" y="126"/>
                </a:lnTo>
                <a:lnTo>
                  <a:pt x="3822" y="122"/>
                </a:lnTo>
                <a:lnTo>
                  <a:pt x="3829" y="119"/>
                </a:lnTo>
                <a:lnTo>
                  <a:pt x="3829" y="113"/>
                </a:lnTo>
                <a:lnTo>
                  <a:pt x="3819" y="115"/>
                </a:lnTo>
                <a:lnTo>
                  <a:pt x="3790" y="118"/>
                </a:lnTo>
                <a:lnTo>
                  <a:pt x="3776" y="112"/>
                </a:lnTo>
                <a:lnTo>
                  <a:pt x="3769" y="118"/>
                </a:lnTo>
                <a:lnTo>
                  <a:pt x="3747" y="122"/>
                </a:lnTo>
                <a:lnTo>
                  <a:pt x="3734" y="118"/>
                </a:lnTo>
                <a:lnTo>
                  <a:pt x="3731" y="112"/>
                </a:lnTo>
                <a:lnTo>
                  <a:pt x="3758" y="103"/>
                </a:lnTo>
                <a:lnTo>
                  <a:pt x="3777" y="106"/>
                </a:lnTo>
                <a:lnTo>
                  <a:pt x="3786" y="100"/>
                </a:lnTo>
                <a:lnTo>
                  <a:pt x="3816" y="97"/>
                </a:lnTo>
                <a:lnTo>
                  <a:pt x="3829" y="93"/>
                </a:lnTo>
                <a:lnTo>
                  <a:pt x="3828" y="87"/>
                </a:lnTo>
                <a:lnTo>
                  <a:pt x="3832" y="95"/>
                </a:lnTo>
                <a:lnTo>
                  <a:pt x="3841" y="95"/>
                </a:lnTo>
                <a:lnTo>
                  <a:pt x="3848" y="87"/>
                </a:lnTo>
                <a:lnTo>
                  <a:pt x="3858" y="76"/>
                </a:lnTo>
                <a:lnTo>
                  <a:pt x="3858" y="82"/>
                </a:lnTo>
                <a:lnTo>
                  <a:pt x="3862" y="82"/>
                </a:lnTo>
                <a:lnTo>
                  <a:pt x="3869" y="77"/>
                </a:lnTo>
                <a:lnTo>
                  <a:pt x="3875" y="77"/>
                </a:lnTo>
                <a:lnTo>
                  <a:pt x="3878" y="82"/>
                </a:lnTo>
                <a:lnTo>
                  <a:pt x="3882" y="82"/>
                </a:lnTo>
                <a:lnTo>
                  <a:pt x="3885" y="74"/>
                </a:lnTo>
                <a:lnTo>
                  <a:pt x="3887" y="72"/>
                </a:lnTo>
                <a:lnTo>
                  <a:pt x="3897" y="77"/>
                </a:lnTo>
                <a:lnTo>
                  <a:pt x="3908" y="80"/>
                </a:lnTo>
                <a:lnTo>
                  <a:pt x="3930" y="72"/>
                </a:lnTo>
                <a:lnTo>
                  <a:pt x="3979" y="63"/>
                </a:lnTo>
                <a:lnTo>
                  <a:pt x="4054" y="61"/>
                </a:lnTo>
                <a:lnTo>
                  <a:pt x="4101" y="54"/>
                </a:lnTo>
                <a:lnTo>
                  <a:pt x="4078" y="54"/>
                </a:lnTo>
                <a:lnTo>
                  <a:pt x="4061" y="47"/>
                </a:lnTo>
                <a:lnTo>
                  <a:pt x="4071" y="50"/>
                </a:lnTo>
                <a:lnTo>
                  <a:pt x="4078" y="46"/>
                </a:lnTo>
                <a:lnTo>
                  <a:pt x="4068" y="44"/>
                </a:lnTo>
                <a:lnTo>
                  <a:pt x="4061" y="41"/>
                </a:lnTo>
                <a:lnTo>
                  <a:pt x="4071" y="40"/>
                </a:lnTo>
                <a:lnTo>
                  <a:pt x="4087" y="46"/>
                </a:lnTo>
                <a:lnTo>
                  <a:pt x="4091" y="44"/>
                </a:lnTo>
                <a:lnTo>
                  <a:pt x="4084" y="43"/>
                </a:lnTo>
                <a:lnTo>
                  <a:pt x="4088" y="34"/>
                </a:lnTo>
                <a:lnTo>
                  <a:pt x="4090" y="33"/>
                </a:lnTo>
                <a:lnTo>
                  <a:pt x="4085" y="31"/>
                </a:lnTo>
                <a:lnTo>
                  <a:pt x="4074" y="31"/>
                </a:lnTo>
                <a:lnTo>
                  <a:pt x="4067" y="27"/>
                </a:lnTo>
                <a:lnTo>
                  <a:pt x="4070" y="33"/>
                </a:lnTo>
                <a:lnTo>
                  <a:pt x="4071" y="37"/>
                </a:lnTo>
                <a:lnTo>
                  <a:pt x="4065" y="34"/>
                </a:lnTo>
                <a:lnTo>
                  <a:pt x="4059" y="30"/>
                </a:lnTo>
                <a:lnTo>
                  <a:pt x="4045" y="41"/>
                </a:lnTo>
                <a:lnTo>
                  <a:pt x="4012" y="51"/>
                </a:lnTo>
                <a:lnTo>
                  <a:pt x="3954" y="54"/>
                </a:lnTo>
                <a:lnTo>
                  <a:pt x="3920" y="64"/>
                </a:lnTo>
                <a:lnTo>
                  <a:pt x="3915" y="57"/>
                </a:lnTo>
                <a:lnTo>
                  <a:pt x="3908" y="61"/>
                </a:lnTo>
                <a:lnTo>
                  <a:pt x="3908" y="66"/>
                </a:lnTo>
                <a:lnTo>
                  <a:pt x="3894" y="60"/>
                </a:lnTo>
                <a:lnTo>
                  <a:pt x="3888" y="51"/>
                </a:lnTo>
                <a:lnTo>
                  <a:pt x="3884" y="59"/>
                </a:lnTo>
                <a:lnTo>
                  <a:pt x="3869" y="63"/>
                </a:lnTo>
                <a:lnTo>
                  <a:pt x="3842" y="63"/>
                </a:lnTo>
                <a:lnTo>
                  <a:pt x="3829" y="70"/>
                </a:lnTo>
                <a:lnTo>
                  <a:pt x="3822" y="66"/>
                </a:lnTo>
                <a:lnTo>
                  <a:pt x="3803" y="66"/>
                </a:lnTo>
                <a:lnTo>
                  <a:pt x="3771" y="76"/>
                </a:lnTo>
                <a:lnTo>
                  <a:pt x="3756" y="79"/>
                </a:lnTo>
                <a:lnTo>
                  <a:pt x="3758" y="80"/>
                </a:lnTo>
                <a:lnTo>
                  <a:pt x="3758" y="84"/>
                </a:lnTo>
                <a:lnTo>
                  <a:pt x="3747" y="89"/>
                </a:lnTo>
                <a:lnTo>
                  <a:pt x="3737" y="84"/>
                </a:lnTo>
                <a:lnTo>
                  <a:pt x="3740" y="82"/>
                </a:lnTo>
                <a:lnTo>
                  <a:pt x="3746" y="86"/>
                </a:lnTo>
                <a:lnTo>
                  <a:pt x="3750" y="86"/>
                </a:lnTo>
                <a:lnTo>
                  <a:pt x="3743" y="80"/>
                </a:lnTo>
                <a:lnTo>
                  <a:pt x="3722" y="79"/>
                </a:lnTo>
                <a:lnTo>
                  <a:pt x="3692" y="84"/>
                </a:lnTo>
                <a:lnTo>
                  <a:pt x="3671" y="84"/>
                </a:lnTo>
                <a:lnTo>
                  <a:pt x="3663" y="90"/>
                </a:lnTo>
                <a:lnTo>
                  <a:pt x="3655" y="95"/>
                </a:lnTo>
                <a:lnTo>
                  <a:pt x="3642" y="90"/>
                </a:lnTo>
                <a:lnTo>
                  <a:pt x="3622" y="93"/>
                </a:lnTo>
                <a:lnTo>
                  <a:pt x="3620" y="99"/>
                </a:lnTo>
                <a:lnTo>
                  <a:pt x="3612" y="106"/>
                </a:lnTo>
                <a:lnTo>
                  <a:pt x="3603" y="107"/>
                </a:lnTo>
                <a:lnTo>
                  <a:pt x="3610" y="113"/>
                </a:lnTo>
                <a:lnTo>
                  <a:pt x="3625" y="118"/>
                </a:lnTo>
                <a:lnTo>
                  <a:pt x="3649" y="116"/>
                </a:lnTo>
                <a:lnTo>
                  <a:pt x="3662" y="112"/>
                </a:lnTo>
                <a:lnTo>
                  <a:pt x="3659" y="119"/>
                </a:lnTo>
                <a:lnTo>
                  <a:pt x="3663" y="126"/>
                </a:lnTo>
                <a:lnTo>
                  <a:pt x="3659" y="132"/>
                </a:lnTo>
                <a:lnTo>
                  <a:pt x="3655" y="128"/>
                </a:lnTo>
                <a:lnTo>
                  <a:pt x="3638" y="126"/>
                </a:lnTo>
                <a:lnTo>
                  <a:pt x="3609" y="131"/>
                </a:lnTo>
                <a:lnTo>
                  <a:pt x="3596" y="131"/>
                </a:lnTo>
                <a:lnTo>
                  <a:pt x="3604" y="131"/>
                </a:lnTo>
                <a:lnTo>
                  <a:pt x="3607" y="138"/>
                </a:lnTo>
                <a:lnTo>
                  <a:pt x="3591" y="143"/>
                </a:lnTo>
                <a:lnTo>
                  <a:pt x="3577" y="142"/>
                </a:lnTo>
                <a:lnTo>
                  <a:pt x="3586" y="141"/>
                </a:lnTo>
                <a:lnTo>
                  <a:pt x="3591" y="135"/>
                </a:lnTo>
                <a:lnTo>
                  <a:pt x="3597" y="139"/>
                </a:lnTo>
                <a:lnTo>
                  <a:pt x="3587" y="128"/>
                </a:lnTo>
                <a:lnTo>
                  <a:pt x="3573" y="122"/>
                </a:lnTo>
                <a:lnTo>
                  <a:pt x="3573" y="128"/>
                </a:lnTo>
                <a:lnTo>
                  <a:pt x="3580" y="129"/>
                </a:lnTo>
                <a:lnTo>
                  <a:pt x="3580" y="136"/>
                </a:lnTo>
                <a:lnTo>
                  <a:pt x="3577" y="138"/>
                </a:lnTo>
                <a:lnTo>
                  <a:pt x="3574" y="139"/>
                </a:lnTo>
                <a:lnTo>
                  <a:pt x="3568" y="136"/>
                </a:lnTo>
                <a:lnTo>
                  <a:pt x="3554" y="135"/>
                </a:lnTo>
                <a:lnTo>
                  <a:pt x="3550" y="132"/>
                </a:lnTo>
                <a:lnTo>
                  <a:pt x="3551" y="128"/>
                </a:lnTo>
                <a:lnTo>
                  <a:pt x="3535" y="132"/>
                </a:lnTo>
                <a:lnTo>
                  <a:pt x="3502" y="131"/>
                </a:lnTo>
                <a:lnTo>
                  <a:pt x="3492" y="120"/>
                </a:lnTo>
                <a:lnTo>
                  <a:pt x="3469" y="129"/>
                </a:lnTo>
                <a:lnTo>
                  <a:pt x="3424" y="141"/>
                </a:lnTo>
                <a:lnTo>
                  <a:pt x="3400" y="141"/>
                </a:lnTo>
                <a:lnTo>
                  <a:pt x="3400" y="133"/>
                </a:lnTo>
                <a:lnTo>
                  <a:pt x="3396" y="129"/>
                </a:lnTo>
                <a:lnTo>
                  <a:pt x="3391" y="138"/>
                </a:lnTo>
                <a:lnTo>
                  <a:pt x="3384" y="142"/>
                </a:lnTo>
                <a:lnTo>
                  <a:pt x="3381" y="138"/>
                </a:lnTo>
                <a:lnTo>
                  <a:pt x="3377" y="141"/>
                </a:lnTo>
                <a:lnTo>
                  <a:pt x="3375" y="138"/>
                </a:lnTo>
                <a:lnTo>
                  <a:pt x="3378" y="133"/>
                </a:lnTo>
                <a:lnTo>
                  <a:pt x="3380" y="129"/>
                </a:lnTo>
                <a:lnTo>
                  <a:pt x="3371" y="131"/>
                </a:lnTo>
                <a:lnTo>
                  <a:pt x="3365" y="128"/>
                </a:lnTo>
                <a:lnTo>
                  <a:pt x="3365" y="132"/>
                </a:lnTo>
                <a:lnTo>
                  <a:pt x="3373" y="135"/>
                </a:lnTo>
                <a:lnTo>
                  <a:pt x="3373" y="141"/>
                </a:lnTo>
                <a:lnTo>
                  <a:pt x="3365" y="143"/>
                </a:lnTo>
                <a:lnTo>
                  <a:pt x="3360" y="149"/>
                </a:lnTo>
                <a:lnTo>
                  <a:pt x="3351" y="145"/>
                </a:lnTo>
                <a:lnTo>
                  <a:pt x="3328" y="154"/>
                </a:lnTo>
                <a:lnTo>
                  <a:pt x="3313" y="152"/>
                </a:lnTo>
                <a:lnTo>
                  <a:pt x="3315" y="146"/>
                </a:lnTo>
                <a:lnTo>
                  <a:pt x="3313" y="139"/>
                </a:lnTo>
                <a:lnTo>
                  <a:pt x="3308" y="142"/>
                </a:lnTo>
                <a:lnTo>
                  <a:pt x="3302" y="154"/>
                </a:lnTo>
                <a:lnTo>
                  <a:pt x="3296" y="156"/>
                </a:lnTo>
                <a:lnTo>
                  <a:pt x="3299" y="152"/>
                </a:lnTo>
                <a:lnTo>
                  <a:pt x="3300" y="148"/>
                </a:lnTo>
                <a:lnTo>
                  <a:pt x="3296" y="154"/>
                </a:lnTo>
                <a:lnTo>
                  <a:pt x="3282" y="158"/>
                </a:lnTo>
                <a:lnTo>
                  <a:pt x="3256" y="154"/>
                </a:lnTo>
                <a:lnTo>
                  <a:pt x="3246" y="151"/>
                </a:lnTo>
                <a:lnTo>
                  <a:pt x="3252" y="154"/>
                </a:lnTo>
                <a:lnTo>
                  <a:pt x="3250" y="156"/>
                </a:lnTo>
                <a:lnTo>
                  <a:pt x="3187" y="162"/>
                </a:lnTo>
                <a:lnTo>
                  <a:pt x="3126" y="171"/>
                </a:lnTo>
                <a:lnTo>
                  <a:pt x="3128" y="168"/>
                </a:lnTo>
                <a:lnTo>
                  <a:pt x="3126" y="167"/>
                </a:lnTo>
                <a:lnTo>
                  <a:pt x="3103" y="174"/>
                </a:lnTo>
                <a:lnTo>
                  <a:pt x="3050" y="192"/>
                </a:lnTo>
                <a:lnTo>
                  <a:pt x="3033" y="191"/>
                </a:lnTo>
                <a:lnTo>
                  <a:pt x="3030" y="184"/>
                </a:lnTo>
                <a:lnTo>
                  <a:pt x="3031" y="178"/>
                </a:lnTo>
                <a:lnTo>
                  <a:pt x="3027" y="178"/>
                </a:lnTo>
                <a:lnTo>
                  <a:pt x="3025" y="175"/>
                </a:lnTo>
                <a:lnTo>
                  <a:pt x="3030" y="175"/>
                </a:lnTo>
                <a:lnTo>
                  <a:pt x="3033" y="172"/>
                </a:lnTo>
                <a:lnTo>
                  <a:pt x="3017" y="174"/>
                </a:lnTo>
                <a:lnTo>
                  <a:pt x="2998" y="182"/>
                </a:lnTo>
                <a:lnTo>
                  <a:pt x="2994" y="177"/>
                </a:lnTo>
                <a:lnTo>
                  <a:pt x="2988" y="171"/>
                </a:lnTo>
                <a:lnTo>
                  <a:pt x="2982" y="178"/>
                </a:lnTo>
                <a:lnTo>
                  <a:pt x="2968" y="179"/>
                </a:lnTo>
                <a:lnTo>
                  <a:pt x="2948" y="172"/>
                </a:lnTo>
                <a:lnTo>
                  <a:pt x="2933" y="175"/>
                </a:lnTo>
                <a:lnTo>
                  <a:pt x="2935" y="171"/>
                </a:lnTo>
                <a:lnTo>
                  <a:pt x="2940" y="168"/>
                </a:lnTo>
                <a:lnTo>
                  <a:pt x="2940" y="162"/>
                </a:lnTo>
                <a:lnTo>
                  <a:pt x="2930" y="171"/>
                </a:lnTo>
                <a:lnTo>
                  <a:pt x="2904" y="179"/>
                </a:lnTo>
                <a:lnTo>
                  <a:pt x="2857" y="182"/>
                </a:lnTo>
                <a:lnTo>
                  <a:pt x="2827" y="188"/>
                </a:lnTo>
                <a:lnTo>
                  <a:pt x="2828" y="185"/>
                </a:lnTo>
                <a:lnTo>
                  <a:pt x="2838" y="184"/>
                </a:lnTo>
                <a:lnTo>
                  <a:pt x="2837" y="178"/>
                </a:lnTo>
                <a:lnTo>
                  <a:pt x="2814" y="185"/>
                </a:lnTo>
                <a:lnTo>
                  <a:pt x="2749" y="191"/>
                </a:lnTo>
                <a:lnTo>
                  <a:pt x="2720" y="198"/>
                </a:lnTo>
                <a:lnTo>
                  <a:pt x="2723" y="194"/>
                </a:lnTo>
                <a:lnTo>
                  <a:pt x="2711" y="192"/>
                </a:lnTo>
                <a:lnTo>
                  <a:pt x="2709" y="188"/>
                </a:lnTo>
                <a:lnTo>
                  <a:pt x="2716" y="181"/>
                </a:lnTo>
                <a:lnTo>
                  <a:pt x="2734" y="175"/>
                </a:lnTo>
                <a:lnTo>
                  <a:pt x="2765" y="172"/>
                </a:lnTo>
                <a:lnTo>
                  <a:pt x="2788" y="161"/>
                </a:lnTo>
                <a:lnTo>
                  <a:pt x="2788" y="152"/>
                </a:lnTo>
                <a:lnTo>
                  <a:pt x="2783" y="148"/>
                </a:lnTo>
                <a:lnTo>
                  <a:pt x="2781" y="156"/>
                </a:lnTo>
                <a:lnTo>
                  <a:pt x="2768" y="165"/>
                </a:lnTo>
                <a:lnTo>
                  <a:pt x="2739" y="169"/>
                </a:lnTo>
                <a:lnTo>
                  <a:pt x="2720" y="175"/>
                </a:lnTo>
                <a:lnTo>
                  <a:pt x="2716" y="172"/>
                </a:lnTo>
                <a:lnTo>
                  <a:pt x="2713" y="165"/>
                </a:lnTo>
                <a:lnTo>
                  <a:pt x="2706" y="171"/>
                </a:lnTo>
                <a:lnTo>
                  <a:pt x="2684" y="179"/>
                </a:lnTo>
                <a:lnTo>
                  <a:pt x="2645" y="182"/>
                </a:lnTo>
                <a:lnTo>
                  <a:pt x="2618" y="179"/>
                </a:lnTo>
                <a:lnTo>
                  <a:pt x="2612" y="187"/>
                </a:lnTo>
                <a:lnTo>
                  <a:pt x="2589" y="185"/>
                </a:lnTo>
                <a:lnTo>
                  <a:pt x="2578" y="190"/>
                </a:lnTo>
                <a:lnTo>
                  <a:pt x="2582" y="179"/>
                </a:lnTo>
                <a:lnTo>
                  <a:pt x="2589" y="171"/>
                </a:lnTo>
                <a:lnTo>
                  <a:pt x="2590" y="177"/>
                </a:lnTo>
                <a:lnTo>
                  <a:pt x="2589" y="182"/>
                </a:lnTo>
                <a:lnTo>
                  <a:pt x="2593" y="182"/>
                </a:lnTo>
                <a:lnTo>
                  <a:pt x="2595" y="175"/>
                </a:lnTo>
                <a:lnTo>
                  <a:pt x="2606" y="168"/>
                </a:lnTo>
                <a:lnTo>
                  <a:pt x="2629" y="167"/>
                </a:lnTo>
                <a:lnTo>
                  <a:pt x="2638" y="162"/>
                </a:lnTo>
                <a:lnTo>
                  <a:pt x="2635" y="162"/>
                </a:lnTo>
                <a:lnTo>
                  <a:pt x="2638" y="155"/>
                </a:lnTo>
                <a:lnTo>
                  <a:pt x="2637" y="151"/>
                </a:lnTo>
                <a:lnTo>
                  <a:pt x="2629" y="156"/>
                </a:lnTo>
                <a:lnTo>
                  <a:pt x="2612" y="158"/>
                </a:lnTo>
                <a:lnTo>
                  <a:pt x="2605" y="164"/>
                </a:lnTo>
                <a:lnTo>
                  <a:pt x="2598" y="158"/>
                </a:lnTo>
                <a:lnTo>
                  <a:pt x="2586" y="155"/>
                </a:lnTo>
                <a:lnTo>
                  <a:pt x="2585" y="161"/>
                </a:lnTo>
                <a:lnTo>
                  <a:pt x="2589" y="165"/>
                </a:lnTo>
                <a:lnTo>
                  <a:pt x="2579" y="158"/>
                </a:lnTo>
                <a:lnTo>
                  <a:pt x="2556" y="159"/>
                </a:lnTo>
                <a:lnTo>
                  <a:pt x="2546" y="154"/>
                </a:lnTo>
                <a:lnTo>
                  <a:pt x="2566" y="151"/>
                </a:lnTo>
                <a:lnTo>
                  <a:pt x="2592" y="138"/>
                </a:lnTo>
                <a:lnTo>
                  <a:pt x="2608" y="135"/>
                </a:lnTo>
                <a:lnTo>
                  <a:pt x="2590" y="129"/>
                </a:lnTo>
                <a:lnTo>
                  <a:pt x="2575" y="132"/>
                </a:lnTo>
                <a:lnTo>
                  <a:pt x="2575" y="128"/>
                </a:lnTo>
                <a:lnTo>
                  <a:pt x="2576" y="123"/>
                </a:lnTo>
                <a:lnTo>
                  <a:pt x="2547" y="126"/>
                </a:lnTo>
                <a:lnTo>
                  <a:pt x="2501" y="126"/>
                </a:lnTo>
                <a:lnTo>
                  <a:pt x="2478" y="118"/>
                </a:lnTo>
                <a:lnTo>
                  <a:pt x="2478" y="123"/>
                </a:lnTo>
                <a:lnTo>
                  <a:pt x="2477" y="128"/>
                </a:lnTo>
                <a:lnTo>
                  <a:pt x="2461" y="122"/>
                </a:lnTo>
                <a:lnTo>
                  <a:pt x="2423" y="126"/>
                </a:lnTo>
                <a:lnTo>
                  <a:pt x="2408" y="131"/>
                </a:lnTo>
                <a:lnTo>
                  <a:pt x="2412" y="131"/>
                </a:lnTo>
                <a:lnTo>
                  <a:pt x="2413" y="135"/>
                </a:lnTo>
                <a:lnTo>
                  <a:pt x="2405" y="136"/>
                </a:lnTo>
                <a:lnTo>
                  <a:pt x="2389" y="136"/>
                </a:lnTo>
                <a:lnTo>
                  <a:pt x="2386" y="129"/>
                </a:lnTo>
                <a:lnTo>
                  <a:pt x="2382" y="132"/>
                </a:lnTo>
                <a:lnTo>
                  <a:pt x="2380" y="141"/>
                </a:lnTo>
                <a:lnTo>
                  <a:pt x="2376" y="142"/>
                </a:lnTo>
                <a:lnTo>
                  <a:pt x="2364" y="132"/>
                </a:lnTo>
                <a:lnTo>
                  <a:pt x="2351" y="122"/>
                </a:lnTo>
                <a:lnTo>
                  <a:pt x="2353" y="126"/>
                </a:lnTo>
                <a:lnTo>
                  <a:pt x="2346" y="132"/>
                </a:lnTo>
                <a:lnTo>
                  <a:pt x="2333" y="135"/>
                </a:lnTo>
                <a:lnTo>
                  <a:pt x="2324" y="129"/>
                </a:lnTo>
                <a:lnTo>
                  <a:pt x="2327" y="122"/>
                </a:lnTo>
                <a:lnTo>
                  <a:pt x="2314" y="123"/>
                </a:lnTo>
                <a:lnTo>
                  <a:pt x="2297" y="126"/>
                </a:lnTo>
                <a:lnTo>
                  <a:pt x="2287" y="119"/>
                </a:lnTo>
                <a:lnTo>
                  <a:pt x="2281" y="128"/>
                </a:lnTo>
                <a:lnTo>
                  <a:pt x="2272" y="135"/>
                </a:lnTo>
                <a:lnTo>
                  <a:pt x="2275" y="164"/>
                </a:lnTo>
                <a:lnTo>
                  <a:pt x="2277" y="187"/>
                </a:lnTo>
                <a:lnTo>
                  <a:pt x="2285" y="181"/>
                </a:lnTo>
                <a:lnTo>
                  <a:pt x="2301" y="181"/>
                </a:lnTo>
                <a:lnTo>
                  <a:pt x="2307" y="191"/>
                </a:lnTo>
                <a:lnTo>
                  <a:pt x="2311" y="187"/>
                </a:lnTo>
                <a:lnTo>
                  <a:pt x="2331" y="184"/>
                </a:lnTo>
                <a:lnTo>
                  <a:pt x="2337" y="188"/>
                </a:lnTo>
                <a:lnTo>
                  <a:pt x="2344" y="181"/>
                </a:lnTo>
                <a:lnTo>
                  <a:pt x="2360" y="178"/>
                </a:lnTo>
                <a:lnTo>
                  <a:pt x="2389" y="184"/>
                </a:lnTo>
                <a:lnTo>
                  <a:pt x="2410" y="182"/>
                </a:lnTo>
                <a:lnTo>
                  <a:pt x="2412" y="190"/>
                </a:lnTo>
                <a:lnTo>
                  <a:pt x="2422" y="190"/>
                </a:lnTo>
                <a:lnTo>
                  <a:pt x="2426" y="194"/>
                </a:lnTo>
                <a:lnTo>
                  <a:pt x="2413" y="198"/>
                </a:lnTo>
                <a:lnTo>
                  <a:pt x="2400" y="204"/>
                </a:lnTo>
                <a:lnTo>
                  <a:pt x="2400" y="194"/>
                </a:lnTo>
                <a:lnTo>
                  <a:pt x="2392" y="187"/>
                </a:lnTo>
                <a:lnTo>
                  <a:pt x="2389" y="192"/>
                </a:lnTo>
                <a:lnTo>
                  <a:pt x="2376" y="194"/>
                </a:lnTo>
                <a:lnTo>
                  <a:pt x="2370" y="190"/>
                </a:lnTo>
                <a:lnTo>
                  <a:pt x="2372" y="197"/>
                </a:lnTo>
                <a:lnTo>
                  <a:pt x="2382" y="197"/>
                </a:lnTo>
                <a:lnTo>
                  <a:pt x="2386" y="200"/>
                </a:lnTo>
                <a:lnTo>
                  <a:pt x="2369" y="207"/>
                </a:lnTo>
                <a:lnTo>
                  <a:pt x="2354" y="215"/>
                </a:lnTo>
                <a:lnTo>
                  <a:pt x="2347" y="205"/>
                </a:lnTo>
                <a:lnTo>
                  <a:pt x="2325" y="205"/>
                </a:lnTo>
                <a:lnTo>
                  <a:pt x="2315" y="211"/>
                </a:lnTo>
                <a:lnTo>
                  <a:pt x="2311" y="207"/>
                </a:lnTo>
                <a:lnTo>
                  <a:pt x="2310" y="201"/>
                </a:lnTo>
                <a:lnTo>
                  <a:pt x="2313" y="197"/>
                </a:lnTo>
                <a:lnTo>
                  <a:pt x="2294" y="207"/>
                </a:lnTo>
                <a:lnTo>
                  <a:pt x="2255" y="208"/>
                </a:lnTo>
                <a:lnTo>
                  <a:pt x="2239" y="203"/>
                </a:lnTo>
                <a:lnTo>
                  <a:pt x="2236" y="210"/>
                </a:lnTo>
                <a:lnTo>
                  <a:pt x="2226" y="213"/>
                </a:lnTo>
                <a:lnTo>
                  <a:pt x="2209" y="205"/>
                </a:lnTo>
                <a:lnTo>
                  <a:pt x="2200" y="208"/>
                </a:lnTo>
                <a:lnTo>
                  <a:pt x="2206" y="210"/>
                </a:lnTo>
                <a:lnTo>
                  <a:pt x="2209" y="215"/>
                </a:lnTo>
                <a:lnTo>
                  <a:pt x="2202" y="218"/>
                </a:lnTo>
                <a:lnTo>
                  <a:pt x="2193" y="220"/>
                </a:lnTo>
                <a:lnTo>
                  <a:pt x="2192" y="214"/>
                </a:lnTo>
                <a:lnTo>
                  <a:pt x="2180" y="210"/>
                </a:lnTo>
                <a:lnTo>
                  <a:pt x="2174" y="208"/>
                </a:lnTo>
                <a:lnTo>
                  <a:pt x="2174" y="213"/>
                </a:lnTo>
                <a:lnTo>
                  <a:pt x="2180" y="217"/>
                </a:lnTo>
                <a:lnTo>
                  <a:pt x="2176" y="220"/>
                </a:lnTo>
                <a:lnTo>
                  <a:pt x="2160" y="220"/>
                </a:lnTo>
                <a:lnTo>
                  <a:pt x="2138" y="223"/>
                </a:lnTo>
                <a:lnTo>
                  <a:pt x="2125" y="228"/>
                </a:lnTo>
                <a:lnTo>
                  <a:pt x="2124" y="223"/>
                </a:lnTo>
                <a:lnTo>
                  <a:pt x="2117" y="213"/>
                </a:lnTo>
                <a:lnTo>
                  <a:pt x="2107" y="214"/>
                </a:lnTo>
                <a:lnTo>
                  <a:pt x="2108" y="221"/>
                </a:lnTo>
                <a:lnTo>
                  <a:pt x="2105" y="226"/>
                </a:lnTo>
                <a:lnTo>
                  <a:pt x="2111" y="226"/>
                </a:lnTo>
                <a:lnTo>
                  <a:pt x="2117" y="220"/>
                </a:lnTo>
                <a:lnTo>
                  <a:pt x="2120" y="224"/>
                </a:lnTo>
                <a:lnTo>
                  <a:pt x="2108" y="227"/>
                </a:lnTo>
                <a:lnTo>
                  <a:pt x="2092" y="224"/>
                </a:lnTo>
                <a:lnTo>
                  <a:pt x="2082" y="228"/>
                </a:lnTo>
                <a:lnTo>
                  <a:pt x="2078" y="234"/>
                </a:lnTo>
                <a:lnTo>
                  <a:pt x="2071" y="234"/>
                </a:lnTo>
                <a:lnTo>
                  <a:pt x="2068" y="224"/>
                </a:lnTo>
                <a:lnTo>
                  <a:pt x="2072" y="226"/>
                </a:lnTo>
                <a:lnTo>
                  <a:pt x="2075" y="233"/>
                </a:lnTo>
                <a:lnTo>
                  <a:pt x="2081" y="231"/>
                </a:lnTo>
                <a:lnTo>
                  <a:pt x="2079" y="224"/>
                </a:lnTo>
                <a:lnTo>
                  <a:pt x="2091" y="217"/>
                </a:lnTo>
                <a:lnTo>
                  <a:pt x="2098" y="215"/>
                </a:lnTo>
                <a:lnTo>
                  <a:pt x="2085" y="213"/>
                </a:lnTo>
                <a:lnTo>
                  <a:pt x="2069" y="201"/>
                </a:lnTo>
                <a:lnTo>
                  <a:pt x="2062" y="201"/>
                </a:lnTo>
                <a:lnTo>
                  <a:pt x="2060" y="208"/>
                </a:lnTo>
                <a:lnTo>
                  <a:pt x="2022" y="200"/>
                </a:lnTo>
                <a:lnTo>
                  <a:pt x="1980" y="190"/>
                </a:lnTo>
                <a:lnTo>
                  <a:pt x="1981" y="185"/>
                </a:lnTo>
                <a:lnTo>
                  <a:pt x="1984" y="181"/>
                </a:lnTo>
                <a:lnTo>
                  <a:pt x="1974" y="181"/>
                </a:lnTo>
                <a:lnTo>
                  <a:pt x="1964" y="188"/>
                </a:lnTo>
                <a:lnTo>
                  <a:pt x="1960" y="187"/>
                </a:lnTo>
                <a:lnTo>
                  <a:pt x="1958" y="181"/>
                </a:lnTo>
                <a:lnTo>
                  <a:pt x="1980" y="179"/>
                </a:lnTo>
                <a:lnTo>
                  <a:pt x="1994" y="171"/>
                </a:lnTo>
                <a:lnTo>
                  <a:pt x="1987" y="171"/>
                </a:lnTo>
                <a:lnTo>
                  <a:pt x="1983" y="167"/>
                </a:lnTo>
                <a:lnTo>
                  <a:pt x="1988" y="168"/>
                </a:lnTo>
                <a:lnTo>
                  <a:pt x="1994" y="158"/>
                </a:lnTo>
                <a:lnTo>
                  <a:pt x="2007" y="156"/>
                </a:lnTo>
                <a:lnTo>
                  <a:pt x="2006" y="151"/>
                </a:lnTo>
                <a:lnTo>
                  <a:pt x="2013" y="143"/>
                </a:lnTo>
                <a:lnTo>
                  <a:pt x="2013" y="139"/>
                </a:lnTo>
                <a:lnTo>
                  <a:pt x="2000" y="136"/>
                </a:lnTo>
                <a:lnTo>
                  <a:pt x="1988" y="131"/>
                </a:lnTo>
                <a:lnTo>
                  <a:pt x="2004" y="123"/>
                </a:lnTo>
                <a:lnTo>
                  <a:pt x="2027" y="123"/>
                </a:lnTo>
                <a:lnTo>
                  <a:pt x="2039" y="129"/>
                </a:lnTo>
                <a:lnTo>
                  <a:pt x="2029" y="131"/>
                </a:lnTo>
                <a:lnTo>
                  <a:pt x="2024" y="135"/>
                </a:lnTo>
                <a:lnTo>
                  <a:pt x="2029" y="133"/>
                </a:lnTo>
                <a:lnTo>
                  <a:pt x="2030" y="136"/>
                </a:lnTo>
                <a:lnTo>
                  <a:pt x="2026" y="141"/>
                </a:lnTo>
                <a:lnTo>
                  <a:pt x="2027" y="143"/>
                </a:lnTo>
                <a:lnTo>
                  <a:pt x="2032" y="142"/>
                </a:lnTo>
                <a:lnTo>
                  <a:pt x="2043" y="129"/>
                </a:lnTo>
                <a:lnTo>
                  <a:pt x="2058" y="122"/>
                </a:lnTo>
                <a:lnTo>
                  <a:pt x="2056" y="125"/>
                </a:lnTo>
                <a:lnTo>
                  <a:pt x="2059" y="125"/>
                </a:lnTo>
                <a:lnTo>
                  <a:pt x="2066" y="122"/>
                </a:lnTo>
                <a:lnTo>
                  <a:pt x="2073" y="123"/>
                </a:lnTo>
                <a:lnTo>
                  <a:pt x="2076" y="128"/>
                </a:lnTo>
                <a:lnTo>
                  <a:pt x="2081" y="120"/>
                </a:lnTo>
                <a:lnTo>
                  <a:pt x="2085" y="115"/>
                </a:lnTo>
                <a:lnTo>
                  <a:pt x="2107" y="123"/>
                </a:lnTo>
                <a:lnTo>
                  <a:pt x="2156" y="123"/>
                </a:lnTo>
                <a:lnTo>
                  <a:pt x="2176" y="123"/>
                </a:lnTo>
                <a:lnTo>
                  <a:pt x="2167" y="122"/>
                </a:lnTo>
                <a:lnTo>
                  <a:pt x="2163" y="113"/>
                </a:lnTo>
                <a:lnTo>
                  <a:pt x="2166" y="112"/>
                </a:lnTo>
                <a:lnTo>
                  <a:pt x="2168" y="110"/>
                </a:lnTo>
                <a:lnTo>
                  <a:pt x="2177" y="116"/>
                </a:lnTo>
                <a:lnTo>
                  <a:pt x="2194" y="113"/>
                </a:lnTo>
                <a:lnTo>
                  <a:pt x="2200" y="120"/>
                </a:lnTo>
                <a:lnTo>
                  <a:pt x="2215" y="118"/>
                </a:lnTo>
                <a:lnTo>
                  <a:pt x="2223" y="120"/>
                </a:lnTo>
                <a:lnTo>
                  <a:pt x="2223" y="116"/>
                </a:lnTo>
                <a:lnTo>
                  <a:pt x="2226" y="109"/>
                </a:lnTo>
                <a:lnTo>
                  <a:pt x="2235" y="107"/>
                </a:lnTo>
                <a:lnTo>
                  <a:pt x="2232" y="113"/>
                </a:lnTo>
                <a:lnTo>
                  <a:pt x="2229" y="120"/>
                </a:lnTo>
                <a:lnTo>
                  <a:pt x="2246" y="118"/>
                </a:lnTo>
                <a:lnTo>
                  <a:pt x="2279" y="112"/>
                </a:lnTo>
                <a:lnTo>
                  <a:pt x="2297" y="112"/>
                </a:lnTo>
                <a:lnTo>
                  <a:pt x="2304" y="116"/>
                </a:lnTo>
                <a:lnTo>
                  <a:pt x="2310" y="109"/>
                </a:lnTo>
                <a:lnTo>
                  <a:pt x="2324" y="99"/>
                </a:lnTo>
                <a:lnTo>
                  <a:pt x="2347" y="95"/>
                </a:lnTo>
                <a:lnTo>
                  <a:pt x="2382" y="100"/>
                </a:lnTo>
                <a:lnTo>
                  <a:pt x="2410" y="97"/>
                </a:lnTo>
                <a:lnTo>
                  <a:pt x="2422" y="87"/>
                </a:lnTo>
                <a:lnTo>
                  <a:pt x="2425" y="90"/>
                </a:lnTo>
                <a:lnTo>
                  <a:pt x="2428" y="93"/>
                </a:lnTo>
                <a:lnTo>
                  <a:pt x="2423" y="93"/>
                </a:lnTo>
                <a:lnTo>
                  <a:pt x="2419" y="97"/>
                </a:lnTo>
                <a:lnTo>
                  <a:pt x="2421" y="102"/>
                </a:lnTo>
                <a:lnTo>
                  <a:pt x="2435" y="100"/>
                </a:lnTo>
                <a:lnTo>
                  <a:pt x="2454" y="103"/>
                </a:lnTo>
                <a:lnTo>
                  <a:pt x="2448" y="95"/>
                </a:lnTo>
                <a:lnTo>
                  <a:pt x="2426" y="89"/>
                </a:lnTo>
                <a:lnTo>
                  <a:pt x="2418" y="82"/>
                </a:lnTo>
                <a:lnTo>
                  <a:pt x="2431" y="77"/>
                </a:lnTo>
                <a:lnTo>
                  <a:pt x="2448" y="76"/>
                </a:lnTo>
                <a:lnTo>
                  <a:pt x="2431" y="69"/>
                </a:lnTo>
                <a:lnTo>
                  <a:pt x="2412" y="72"/>
                </a:lnTo>
                <a:lnTo>
                  <a:pt x="2410" y="76"/>
                </a:lnTo>
                <a:lnTo>
                  <a:pt x="2408" y="80"/>
                </a:lnTo>
                <a:lnTo>
                  <a:pt x="2400" y="77"/>
                </a:lnTo>
                <a:lnTo>
                  <a:pt x="2395" y="73"/>
                </a:lnTo>
                <a:lnTo>
                  <a:pt x="2380" y="76"/>
                </a:lnTo>
                <a:lnTo>
                  <a:pt x="2357" y="82"/>
                </a:lnTo>
                <a:lnTo>
                  <a:pt x="2344" y="79"/>
                </a:lnTo>
                <a:lnTo>
                  <a:pt x="2340" y="74"/>
                </a:lnTo>
                <a:lnTo>
                  <a:pt x="2347" y="74"/>
                </a:lnTo>
                <a:lnTo>
                  <a:pt x="2354" y="69"/>
                </a:lnTo>
                <a:lnTo>
                  <a:pt x="2356" y="64"/>
                </a:lnTo>
                <a:lnTo>
                  <a:pt x="2295" y="73"/>
                </a:lnTo>
                <a:lnTo>
                  <a:pt x="2229" y="79"/>
                </a:lnTo>
                <a:lnTo>
                  <a:pt x="2230" y="76"/>
                </a:lnTo>
                <a:lnTo>
                  <a:pt x="2232" y="73"/>
                </a:lnTo>
                <a:lnTo>
                  <a:pt x="2217" y="77"/>
                </a:lnTo>
                <a:lnTo>
                  <a:pt x="2189" y="80"/>
                </a:lnTo>
                <a:lnTo>
                  <a:pt x="2174" y="89"/>
                </a:lnTo>
                <a:lnTo>
                  <a:pt x="2176" y="84"/>
                </a:lnTo>
                <a:lnTo>
                  <a:pt x="2179" y="80"/>
                </a:lnTo>
                <a:lnTo>
                  <a:pt x="2163" y="86"/>
                </a:lnTo>
                <a:lnTo>
                  <a:pt x="2148" y="95"/>
                </a:lnTo>
                <a:lnTo>
                  <a:pt x="2150" y="90"/>
                </a:lnTo>
                <a:lnTo>
                  <a:pt x="2140" y="84"/>
                </a:lnTo>
                <a:lnTo>
                  <a:pt x="2135" y="80"/>
                </a:lnTo>
                <a:lnTo>
                  <a:pt x="2135" y="87"/>
                </a:lnTo>
                <a:lnTo>
                  <a:pt x="2128" y="89"/>
                </a:lnTo>
                <a:lnTo>
                  <a:pt x="2125" y="86"/>
                </a:lnTo>
                <a:lnTo>
                  <a:pt x="2127" y="82"/>
                </a:lnTo>
                <a:lnTo>
                  <a:pt x="2124" y="82"/>
                </a:lnTo>
                <a:lnTo>
                  <a:pt x="2102" y="87"/>
                </a:lnTo>
                <a:lnTo>
                  <a:pt x="2084" y="97"/>
                </a:lnTo>
                <a:lnTo>
                  <a:pt x="2085" y="93"/>
                </a:lnTo>
                <a:lnTo>
                  <a:pt x="2091" y="86"/>
                </a:lnTo>
                <a:lnTo>
                  <a:pt x="2088" y="83"/>
                </a:lnTo>
                <a:lnTo>
                  <a:pt x="2081" y="89"/>
                </a:lnTo>
                <a:lnTo>
                  <a:pt x="2059" y="92"/>
                </a:lnTo>
                <a:lnTo>
                  <a:pt x="2020" y="87"/>
                </a:lnTo>
                <a:lnTo>
                  <a:pt x="2003" y="84"/>
                </a:lnTo>
                <a:lnTo>
                  <a:pt x="2007" y="87"/>
                </a:lnTo>
                <a:lnTo>
                  <a:pt x="1997" y="92"/>
                </a:lnTo>
                <a:lnTo>
                  <a:pt x="1993" y="89"/>
                </a:lnTo>
                <a:lnTo>
                  <a:pt x="1993" y="95"/>
                </a:lnTo>
                <a:lnTo>
                  <a:pt x="2000" y="99"/>
                </a:lnTo>
                <a:lnTo>
                  <a:pt x="1997" y="100"/>
                </a:lnTo>
                <a:lnTo>
                  <a:pt x="1991" y="95"/>
                </a:lnTo>
                <a:lnTo>
                  <a:pt x="1974" y="97"/>
                </a:lnTo>
                <a:lnTo>
                  <a:pt x="1970" y="96"/>
                </a:lnTo>
                <a:lnTo>
                  <a:pt x="1968" y="90"/>
                </a:lnTo>
                <a:lnTo>
                  <a:pt x="1977" y="89"/>
                </a:lnTo>
                <a:lnTo>
                  <a:pt x="1977" y="86"/>
                </a:lnTo>
                <a:lnTo>
                  <a:pt x="1957" y="79"/>
                </a:lnTo>
                <a:lnTo>
                  <a:pt x="1935" y="77"/>
                </a:lnTo>
                <a:lnTo>
                  <a:pt x="1958" y="69"/>
                </a:lnTo>
                <a:lnTo>
                  <a:pt x="2006" y="66"/>
                </a:lnTo>
                <a:lnTo>
                  <a:pt x="2037" y="59"/>
                </a:lnTo>
                <a:lnTo>
                  <a:pt x="2052" y="50"/>
                </a:lnTo>
                <a:lnTo>
                  <a:pt x="2043" y="48"/>
                </a:lnTo>
                <a:lnTo>
                  <a:pt x="2035" y="54"/>
                </a:lnTo>
                <a:lnTo>
                  <a:pt x="2032" y="46"/>
                </a:lnTo>
                <a:lnTo>
                  <a:pt x="2022" y="50"/>
                </a:lnTo>
                <a:lnTo>
                  <a:pt x="2016" y="48"/>
                </a:lnTo>
                <a:lnTo>
                  <a:pt x="2019" y="41"/>
                </a:lnTo>
                <a:lnTo>
                  <a:pt x="2029" y="37"/>
                </a:lnTo>
                <a:lnTo>
                  <a:pt x="2048" y="40"/>
                </a:lnTo>
                <a:lnTo>
                  <a:pt x="2058" y="37"/>
                </a:lnTo>
                <a:lnTo>
                  <a:pt x="2053" y="37"/>
                </a:lnTo>
                <a:lnTo>
                  <a:pt x="2052" y="33"/>
                </a:lnTo>
                <a:lnTo>
                  <a:pt x="2055" y="31"/>
                </a:lnTo>
                <a:lnTo>
                  <a:pt x="2058" y="28"/>
                </a:lnTo>
                <a:lnTo>
                  <a:pt x="2072" y="30"/>
                </a:lnTo>
                <a:lnTo>
                  <a:pt x="2096" y="28"/>
                </a:lnTo>
                <a:lnTo>
                  <a:pt x="2107" y="24"/>
                </a:lnTo>
                <a:lnTo>
                  <a:pt x="2108" y="20"/>
                </a:lnTo>
                <a:lnTo>
                  <a:pt x="2118" y="21"/>
                </a:lnTo>
                <a:lnTo>
                  <a:pt x="2138" y="31"/>
                </a:lnTo>
                <a:lnTo>
                  <a:pt x="2147" y="28"/>
                </a:lnTo>
                <a:lnTo>
                  <a:pt x="2135" y="25"/>
                </a:lnTo>
                <a:lnTo>
                  <a:pt x="2115" y="17"/>
                </a:lnTo>
                <a:lnTo>
                  <a:pt x="2109" y="7"/>
                </a:lnTo>
                <a:lnTo>
                  <a:pt x="2112" y="5"/>
                </a:lnTo>
                <a:lnTo>
                  <a:pt x="2124" y="2"/>
                </a:lnTo>
                <a:lnTo>
                  <a:pt x="2120" y="0"/>
                </a:lnTo>
                <a:lnTo>
                  <a:pt x="2096" y="12"/>
                </a:lnTo>
                <a:lnTo>
                  <a:pt x="2073" y="15"/>
                </a:lnTo>
                <a:lnTo>
                  <a:pt x="2076" y="17"/>
                </a:lnTo>
                <a:lnTo>
                  <a:pt x="2085" y="17"/>
                </a:lnTo>
                <a:lnTo>
                  <a:pt x="2085" y="23"/>
                </a:lnTo>
                <a:lnTo>
                  <a:pt x="2078" y="23"/>
                </a:lnTo>
                <a:lnTo>
                  <a:pt x="2065" y="24"/>
                </a:lnTo>
                <a:lnTo>
                  <a:pt x="2062" y="20"/>
                </a:lnTo>
                <a:lnTo>
                  <a:pt x="2065" y="14"/>
                </a:lnTo>
                <a:lnTo>
                  <a:pt x="2058" y="8"/>
                </a:lnTo>
                <a:lnTo>
                  <a:pt x="2055" y="11"/>
                </a:lnTo>
                <a:lnTo>
                  <a:pt x="2059" y="14"/>
                </a:lnTo>
                <a:lnTo>
                  <a:pt x="2053" y="21"/>
                </a:lnTo>
                <a:lnTo>
                  <a:pt x="2050" y="24"/>
                </a:lnTo>
                <a:lnTo>
                  <a:pt x="2046" y="21"/>
                </a:lnTo>
                <a:lnTo>
                  <a:pt x="2039" y="23"/>
                </a:lnTo>
                <a:lnTo>
                  <a:pt x="2037" y="15"/>
                </a:lnTo>
                <a:lnTo>
                  <a:pt x="2035" y="11"/>
                </a:lnTo>
                <a:lnTo>
                  <a:pt x="2023" y="14"/>
                </a:lnTo>
                <a:lnTo>
                  <a:pt x="2016" y="20"/>
                </a:lnTo>
                <a:lnTo>
                  <a:pt x="2000" y="17"/>
                </a:lnTo>
                <a:lnTo>
                  <a:pt x="1968" y="23"/>
                </a:lnTo>
                <a:lnTo>
                  <a:pt x="1921" y="40"/>
                </a:lnTo>
                <a:lnTo>
                  <a:pt x="1891" y="43"/>
                </a:lnTo>
                <a:lnTo>
                  <a:pt x="1893" y="41"/>
                </a:lnTo>
                <a:lnTo>
                  <a:pt x="1893" y="38"/>
                </a:lnTo>
                <a:lnTo>
                  <a:pt x="1889" y="47"/>
                </a:lnTo>
                <a:lnTo>
                  <a:pt x="1873" y="48"/>
                </a:lnTo>
                <a:lnTo>
                  <a:pt x="1872" y="54"/>
                </a:lnTo>
                <a:lnTo>
                  <a:pt x="1860" y="50"/>
                </a:lnTo>
                <a:lnTo>
                  <a:pt x="1850" y="54"/>
                </a:lnTo>
                <a:lnTo>
                  <a:pt x="1859" y="54"/>
                </a:lnTo>
                <a:lnTo>
                  <a:pt x="1866" y="57"/>
                </a:lnTo>
                <a:lnTo>
                  <a:pt x="1865" y="61"/>
                </a:lnTo>
                <a:lnTo>
                  <a:pt x="1862" y="64"/>
                </a:lnTo>
                <a:lnTo>
                  <a:pt x="1856" y="60"/>
                </a:lnTo>
                <a:lnTo>
                  <a:pt x="1849" y="63"/>
                </a:lnTo>
                <a:lnTo>
                  <a:pt x="1844" y="66"/>
                </a:lnTo>
                <a:lnTo>
                  <a:pt x="1834" y="59"/>
                </a:lnTo>
                <a:lnTo>
                  <a:pt x="1811" y="66"/>
                </a:lnTo>
                <a:lnTo>
                  <a:pt x="1790" y="72"/>
                </a:lnTo>
                <a:lnTo>
                  <a:pt x="1790" y="66"/>
                </a:lnTo>
                <a:lnTo>
                  <a:pt x="1791" y="63"/>
                </a:lnTo>
                <a:lnTo>
                  <a:pt x="1781" y="67"/>
                </a:lnTo>
                <a:lnTo>
                  <a:pt x="1771" y="63"/>
                </a:lnTo>
                <a:lnTo>
                  <a:pt x="1781" y="56"/>
                </a:lnTo>
                <a:lnTo>
                  <a:pt x="1790" y="46"/>
                </a:lnTo>
                <a:lnTo>
                  <a:pt x="1778" y="50"/>
                </a:lnTo>
                <a:lnTo>
                  <a:pt x="1757" y="57"/>
                </a:lnTo>
                <a:lnTo>
                  <a:pt x="1752" y="66"/>
                </a:lnTo>
                <a:lnTo>
                  <a:pt x="1757" y="64"/>
                </a:lnTo>
                <a:lnTo>
                  <a:pt x="1765" y="60"/>
                </a:lnTo>
                <a:lnTo>
                  <a:pt x="1768" y="63"/>
                </a:lnTo>
                <a:lnTo>
                  <a:pt x="1755" y="70"/>
                </a:lnTo>
                <a:lnTo>
                  <a:pt x="1745" y="79"/>
                </a:lnTo>
                <a:lnTo>
                  <a:pt x="1744" y="73"/>
                </a:lnTo>
                <a:lnTo>
                  <a:pt x="1735" y="74"/>
                </a:lnTo>
                <a:lnTo>
                  <a:pt x="1738" y="67"/>
                </a:lnTo>
                <a:lnTo>
                  <a:pt x="1729" y="59"/>
                </a:lnTo>
                <a:lnTo>
                  <a:pt x="1723" y="56"/>
                </a:lnTo>
                <a:lnTo>
                  <a:pt x="1728" y="66"/>
                </a:lnTo>
                <a:lnTo>
                  <a:pt x="1732" y="74"/>
                </a:lnTo>
                <a:lnTo>
                  <a:pt x="1725" y="74"/>
                </a:lnTo>
                <a:lnTo>
                  <a:pt x="1726" y="79"/>
                </a:lnTo>
                <a:lnTo>
                  <a:pt x="1725" y="82"/>
                </a:lnTo>
                <a:lnTo>
                  <a:pt x="1715" y="82"/>
                </a:lnTo>
                <a:lnTo>
                  <a:pt x="1702" y="76"/>
                </a:lnTo>
                <a:lnTo>
                  <a:pt x="1693" y="74"/>
                </a:lnTo>
                <a:lnTo>
                  <a:pt x="1700" y="64"/>
                </a:lnTo>
                <a:lnTo>
                  <a:pt x="1711" y="54"/>
                </a:lnTo>
                <a:lnTo>
                  <a:pt x="1700" y="57"/>
                </a:lnTo>
                <a:lnTo>
                  <a:pt x="1689" y="67"/>
                </a:lnTo>
                <a:lnTo>
                  <a:pt x="1680" y="72"/>
                </a:lnTo>
                <a:lnTo>
                  <a:pt x="1680" y="66"/>
                </a:lnTo>
                <a:lnTo>
                  <a:pt x="1680" y="61"/>
                </a:lnTo>
                <a:lnTo>
                  <a:pt x="1674" y="60"/>
                </a:lnTo>
                <a:lnTo>
                  <a:pt x="1660" y="73"/>
                </a:lnTo>
                <a:lnTo>
                  <a:pt x="1615" y="83"/>
                </a:lnTo>
                <a:lnTo>
                  <a:pt x="1595" y="87"/>
                </a:lnTo>
                <a:lnTo>
                  <a:pt x="1600" y="90"/>
                </a:lnTo>
                <a:lnTo>
                  <a:pt x="1605" y="86"/>
                </a:lnTo>
                <a:lnTo>
                  <a:pt x="1608" y="89"/>
                </a:lnTo>
                <a:lnTo>
                  <a:pt x="1605" y="93"/>
                </a:lnTo>
                <a:lnTo>
                  <a:pt x="1600" y="96"/>
                </a:lnTo>
                <a:lnTo>
                  <a:pt x="1592" y="90"/>
                </a:lnTo>
                <a:lnTo>
                  <a:pt x="1588" y="80"/>
                </a:lnTo>
                <a:lnTo>
                  <a:pt x="1577" y="87"/>
                </a:lnTo>
                <a:lnTo>
                  <a:pt x="1546" y="92"/>
                </a:lnTo>
                <a:lnTo>
                  <a:pt x="1530" y="96"/>
                </a:lnTo>
                <a:lnTo>
                  <a:pt x="1528" y="92"/>
                </a:lnTo>
                <a:lnTo>
                  <a:pt x="1519" y="83"/>
                </a:lnTo>
                <a:lnTo>
                  <a:pt x="1513" y="87"/>
                </a:lnTo>
                <a:lnTo>
                  <a:pt x="1519" y="87"/>
                </a:lnTo>
                <a:lnTo>
                  <a:pt x="1520" y="92"/>
                </a:lnTo>
                <a:lnTo>
                  <a:pt x="1503" y="99"/>
                </a:lnTo>
                <a:lnTo>
                  <a:pt x="1479" y="103"/>
                </a:lnTo>
                <a:lnTo>
                  <a:pt x="1476" y="96"/>
                </a:lnTo>
                <a:lnTo>
                  <a:pt x="1466" y="90"/>
                </a:lnTo>
                <a:lnTo>
                  <a:pt x="1444" y="86"/>
                </a:lnTo>
                <a:lnTo>
                  <a:pt x="1433" y="83"/>
                </a:lnTo>
                <a:lnTo>
                  <a:pt x="1430" y="86"/>
                </a:lnTo>
                <a:lnTo>
                  <a:pt x="1434" y="90"/>
                </a:lnTo>
                <a:lnTo>
                  <a:pt x="1431" y="92"/>
                </a:lnTo>
                <a:lnTo>
                  <a:pt x="1386" y="86"/>
                </a:lnTo>
                <a:lnTo>
                  <a:pt x="1333" y="90"/>
                </a:lnTo>
                <a:lnTo>
                  <a:pt x="1339" y="87"/>
                </a:lnTo>
                <a:lnTo>
                  <a:pt x="1336" y="86"/>
                </a:lnTo>
                <a:lnTo>
                  <a:pt x="1327" y="86"/>
                </a:lnTo>
                <a:lnTo>
                  <a:pt x="1322" y="84"/>
                </a:lnTo>
                <a:lnTo>
                  <a:pt x="1325" y="80"/>
                </a:lnTo>
                <a:lnTo>
                  <a:pt x="1313" y="87"/>
                </a:lnTo>
                <a:lnTo>
                  <a:pt x="1287" y="97"/>
                </a:lnTo>
                <a:lnTo>
                  <a:pt x="1278" y="96"/>
                </a:lnTo>
                <a:lnTo>
                  <a:pt x="1281" y="96"/>
                </a:lnTo>
                <a:lnTo>
                  <a:pt x="1284" y="106"/>
                </a:lnTo>
                <a:lnTo>
                  <a:pt x="1280" y="107"/>
                </a:lnTo>
                <a:lnTo>
                  <a:pt x="1276" y="105"/>
                </a:lnTo>
                <a:lnTo>
                  <a:pt x="1273" y="102"/>
                </a:lnTo>
                <a:lnTo>
                  <a:pt x="1267" y="105"/>
                </a:lnTo>
                <a:lnTo>
                  <a:pt x="1265" y="97"/>
                </a:lnTo>
                <a:lnTo>
                  <a:pt x="1260" y="90"/>
                </a:lnTo>
                <a:lnTo>
                  <a:pt x="1253" y="90"/>
                </a:lnTo>
                <a:lnTo>
                  <a:pt x="1253" y="97"/>
                </a:lnTo>
                <a:lnTo>
                  <a:pt x="1250" y="103"/>
                </a:lnTo>
                <a:lnTo>
                  <a:pt x="1238" y="102"/>
                </a:lnTo>
                <a:lnTo>
                  <a:pt x="1229" y="102"/>
                </a:lnTo>
                <a:lnTo>
                  <a:pt x="1234" y="97"/>
                </a:lnTo>
                <a:lnTo>
                  <a:pt x="1237" y="92"/>
                </a:lnTo>
                <a:lnTo>
                  <a:pt x="1231" y="93"/>
                </a:lnTo>
                <a:lnTo>
                  <a:pt x="1231" y="86"/>
                </a:lnTo>
                <a:lnTo>
                  <a:pt x="1231" y="83"/>
                </a:lnTo>
                <a:lnTo>
                  <a:pt x="1217" y="83"/>
                </a:lnTo>
                <a:lnTo>
                  <a:pt x="1204" y="77"/>
                </a:lnTo>
                <a:lnTo>
                  <a:pt x="1211" y="95"/>
                </a:lnTo>
                <a:lnTo>
                  <a:pt x="1211" y="109"/>
                </a:lnTo>
                <a:lnTo>
                  <a:pt x="1222" y="113"/>
                </a:lnTo>
                <a:lnTo>
                  <a:pt x="1228" y="125"/>
                </a:lnTo>
                <a:lnTo>
                  <a:pt x="1191" y="133"/>
                </a:lnTo>
                <a:lnTo>
                  <a:pt x="1107" y="138"/>
                </a:lnTo>
                <a:lnTo>
                  <a:pt x="1070" y="132"/>
                </a:lnTo>
                <a:lnTo>
                  <a:pt x="1071" y="123"/>
                </a:lnTo>
                <a:lnTo>
                  <a:pt x="1067" y="112"/>
                </a:lnTo>
                <a:lnTo>
                  <a:pt x="1060" y="107"/>
                </a:lnTo>
                <a:lnTo>
                  <a:pt x="1058" y="118"/>
                </a:lnTo>
                <a:lnTo>
                  <a:pt x="1049" y="131"/>
                </a:lnTo>
                <a:lnTo>
                  <a:pt x="1029" y="139"/>
                </a:lnTo>
                <a:lnTo>
                  <a:pt x="992" y="139"/>
                </a:lnTo>
                <a:lnTo>
                  <a:pt x="954" y="145"/>
                </a:lnTo>
                <a:lnTo>
                  <a:pt x="939" y="155"/>
                </a:lnTo>
                <a:lnTo>
                  <a:pt x="943" y="171"/>
                </a:lnTo>
                <a:lnTo>
                  <a:pt x="952" y="187"/>
                </a:lnTo>
                <a:lnTo>
                  <a:pt x="936" y="192"/>
                </a:lnTo>
                <a:lnTo>
                  <a:pt x="921" y="211"/>
                </a:lnTo>
                <a:lnTo>
                  <a:pt x="916" y="221"/>
                </a:lnTo>
                <a:lnTo>
                  <a:pt x="894" y="233"/>
                </a:lnTo>
                <a:lnTo>
                  <a:pt x="869" y="241"/>
                </a:lnTo>
                <a:lnTo>
                  <a:pt x="867" y="237"/>
                </a:lnTo>
                <a:lnTo>
                  <a:pt x="861" y="239"/>
                </a:lnTo>
                <a:lnTo>
                  <a:pt x="858" y="241"/>
                </a:lnTo>
                <a:lnTo>
                  <a:pt x="868" y="244"/>
                </a:lnTo>
                <a:lnTo>
                  <a:pt x="868" y="251"/>
                </a:lnTo>
                <a:lnTo>
                  <a:pt x="855" y="260"/>
                </a:lnTo>
                <a:lnTo>
                  <a:pt x="843" y="279"/>
                </a:lnTo>
                <a:lnTo>
                  <a:pt x="835" y="287"/>
                </a:lnTo>
                <a:lnTo>
                  <a:pt x="826" y="289"/>
                </a:lnTo>
                <a:lnTo>
                  <a:pt x="833" y="298"/>
                </a:lnTo>
                <a:lnTo>
                  <a:pt x="833" y="313"/>
                </a:lnTo>
                <a:lnTo>
                  <a:pt x="833" y="319"/>
                </a:lnTo>
                <a:lnTo>
                  <a:pt x="828" y="318"/>
                </a:lnTo>
                <a:lnTo>
                  <a:pt x="823" y="322"/>
                </a:lnTo>
                <a:lnTo>
                  <a:pt x="826" y="323"/>
                </a:lnTo>
                <a:lnTo>
                  <a:pt x="818" y="328"/>
                </a:lnTo>
                <a:lnTo>
                  <a:pt x="818" y="322"/>
                </a:lnTo>
                <a:lnTo>
                  <a:pt x="803" y="318"/>
                </a:lnTo>
                <a:lnTo>
                  <a:pt x="796" y="321"/>
                </a:lnTo>
                <a:lnTo>
                  <a:pt x="796" y="326"/>
                </a:lnTo>
                <a:lnTo>
                  <a:pt x="806" y="326"/>
                </a:lnTo>
                <a:lnTo>
                  <a:pt x="822" y="329"/>
                </a:lnTo>
                <a:lnTo>
                  <a:pt x="828" y="336"/>
                </a:lnTo>
                <a:lnTo>
                  <a:pt x="826" y="342"/>
                </a:lnTo>
                <a:lnTo>
                  <a:pt x="833" y="339"/>
                </a:lnTo>
                <a:lnTo>
                  <a:pt x="845" y="341"/>
                </a:lnTo>
                <a:lnTo>
                  <a:pt x="848" y="345"/>
                </a:lnTo>
                <a:lnTo>
                  <a:pt x="845" y="352"/>
                </a:lnTo>
                <a:lnTo>
                  <a:pt x="839" y="359"/>
                </a:lnTo>
                <a:lnTo>
                  <a:pt x="848" y="365"/>
                </a:lnTo>
                <a:lnTo>
                  <a:pt x="856" y="370"/>
                </a:lnTo>
                <a:lnTo>
                  <a:pt x="845" y="380"/>
                </a:lnTo>
                <a:lnTo>
                  <a:pt x="818" y="393"/>
                </a:lnTo>
                <a:lnTo>
                  <a:pt x="797" y="393"/>
                </a:lnTo>
                <a:lnTo>
                  <a:pt x="789" y="388"/>
                </a:lnTo>
                <a:lnTo>
                  <a:pt x="780" y="397"/>
                </a:lnTo>
                <a:lnTo>
                  <a:pt x="769" y="413"/>
                </a:lnTo>
                <a:lnTo>
                  <a:pt x="760" y="414"/>
                </a:lnTo>
                <a:lnTo>
                  <a:pt x="753" y="410"/>
                </a:lnTo>
                <a:lnTo>
                  <a:pt x="761" y="404"/>
                </a:lnTo>
                <a:lnTo>
                  <a:pt x="767" y="390"/>
                </a:lnTo>
                <a:lnTo>
                  <a:pt x="759" y="395"/>
                </a:lnTo>
                <a:lnTo>
                  <a:pt x="744" y="407"/>
                </a:lnTo>
                <a:lnTo>
                  <a:pt x="735" y="408"/>
                </a:lnTo>
                <a:lnTo>
                  <a:pt x="730" y="406"/>
                </a:lnTo>
                <a:lnTo>
                  <a:pt x="747" y="385"/>
                </a:lnTo>
                <a:lnTo>
                  <a:pt x="799" y="355"/>
                </a:lnTo>
                <a:lnTo>
                  <a:pt x="828" y="348"/>
                </a:lnTo>
                <a:lnTo>
                  <a:pt x="818" y="347"/>
                </a:lnTo>
                <a:lnTo>
                  <a:pt x="793" y="352"/>
                </a:lnTo>
                <a:lnTo>
                  <a:pt x="754" y="372"/>
                </a:lnTo>
                <a:lnTo>
                  <a:pt x="731" y="390"/>
                </a:lnTo>
                <a:lnTo>
                  <a:pt x="718" y="391"/>
                </a:lnTo>
                <a:lnTo>
                  <a:pt x="685" y="407"/>
                </a:lnTo>
                <a:lnTo>
                  <a:pt x="672" y="417"/>
                </a:lnTo>
                <a:lnTo>
                  <a:pt x="662" y="416"/>
                </a:lnTo>
                <a:lnTo>
                  <a:pt x="652" y="413"/>
                </a:lnTo>
                <a:lnTo>
                  <a:pt x="632" y="426"/>
                </a:lnTo>
                <a:lnTo>
                  <a:pt x="596" y="447"/>
                </a:lnTo>
                <a:lnTo>
                  <a:pt x="577" y="447"/>
                </a:lnTo>
                <a:lnTo>
                  <a:pt x="573" y="437"/>
                </a:lnTo>
                <a:lnTo>
                  <a:pt x="567" y="439"/>
                </a:lnTo>
                <a:lnTo>
                  <a:pt x="570" y="447"/>
                </a:lnTo>
                <a:lnTo>
                  <a:pt x="567" y="450"/>
                </a:lnTo>
                <a:lnTo>
                  <a:pt x="561" y="450"/>
                </a:lnTo>
                <a:lnTo>
                  <a:pt x="553" y="446"/>
                </a:lnTo>
                <a:lnTo>
                  <a:pt x="551" y="440"/>
                </a:lnTo>
                <a:lnTo>
                  <a:pt x="570" y="414"/>
                </a:lnTo>
                <a:lnTo>
                  <a:pt x="617" y="364"/>
                </a:lnTo>
                <a:lnTo>
                  <a:pt x="639" y="338"/>
                </a:lnTo>
                <a:lnTo>
                  <a:pt x="629" y="336"/>
                </a:lnTo>
                <a:lnTo>
                  <a:pt x="612" y="331"/>
                </a:lnTo>
                <a:lnTo>
                  <a:pt x="606" y="323"/>
                </a:lnTo>
                <a:lnTo>
                  <a:pt x="581" y="335"/>
                </a:lnTo>
                <a:lnTo>
                  <a:pt x="545" y="368"/>
                </a:lnTo>
                <a:lnTo>
                  <a:pt x="518" y="407"/>
                </a:lnTo>
                <a:lnTo>
                  <a:pt x="483" y="443"/>
                </a:lnTo>
                <a:lnTo>
                  <a:pt x="458" y="454"/>
                </a:lnTo>
                <a:lnTo>
                  <a:pt x="465" y="463"/>
                </a:lnTo>
                <a:lnTo>
                  <a:pt x="468" y="479"/>
                </a:lnTo>
                <a:lnTo>
                  <a:pt x="466" y="495"/>
                </a:lnTo>
                <a:lnTo>
                  <a:pt x="472" y="508"/>
                </a:lnTo>
                <a:lnTo>
                  <a:pt x="481" y="515"/>
                </a:lnTo>
                <a:lnTo>
                  <a:pt x="472" y="518"/>
                </a:lnTo>
                <a:lnTo>
                  <a:pt x="469" y="522"/>
                </a:lnTo>
                <a:lnTo>
                  <a:pt x="478" y="537"/>
                </a:lnTo>
                <a:lnTo>
                  <a:pt x="489" y="561"/>
                </a:lnTo>
                <a:lnTo>
                  <a:pt x="485" y="575"/>
                </a:lnTo>
                <a:lnTo>
                  <a:pt x="491" y="577"/>
                </a:lnTo>
                <a:lnTo>
                  <a:pt x="496" y="577"/>
                </a:lnTo>
                <a:lnTo>
                  <a:pt x="489" y="586"/>
                </a:lnTo>
                <a:lnTo>
                  <a:pt x="491" y="597"/>
                </a:lnTo>
                <a:lnTo>
                  <a:pt x="499" y="597"/>
                </a:lnTo>
                <a:lnTo>
                  <a:pt x="506" y="597"/>
                </a:lnTo>
                <a:lnTo>
                  <a:pt x="534" y="633"/>
                </a:lnTo>
                <a:lnTo>
                  <a:pt x="593" y="688"/>
                </a:lnTo>
                <a:lnTo>
                  <a:pt x="630" y="722"/>
                </a:lnTo>
                <a:lnTo>
                  <a:pt x="651" y="727"/>
                </a:lnTo>
                <a:lnTo>
                  <a:pt x="687" y="745"/>
                </a:lnTo>
                <a:lnTo>
                  <a:pt x="707" y="750"/>
                </a:lnTo>
                <a:lnTo>
                  <a:pt x="708" y="760"/>
                </a:lnTo>
                <a:lnTo>
                  <a:pt x="725" y="773"/>
                </a:lnTo>
                <a:lnTo>
                  <a:pt x="727" y="783"/>
                </a:lnTo>
                <a:lnTo>
                  <a:pt x="735" y="778"/>
                </a:lnTo>
                <a:lnTo>
                  <a:pt x="740" y="783"/>
                </a:lnTo>
                <a:lnTo>
                  <a:pt x="731" y="787"/>
                </a:lnTo>
                <a:lnTo>
                  <a:pt x="731" y="793"/>
                </a:lnTo>
                <a:lnTo>
                  <a:pt x="738" y="790"/>
                </a:lnTo>
                <a:lnTo>
                  <a:pt x="741" y="801"/>
                </a:lnTo>
                <a:lnTo>
                  <a:pt x="743" y="804"/>
                </a:lnTo>
                <a:lnTo>
                  <a:pt x="756" y="816"/>
                </a:lnTo>
                <a:lnTo>
                  <a:pt x="790" y="837"/>
                </a:lnTo>
                <a:lnTo>
                  <a:pt x="803" y="852"/>
                </a:lnTo>
                <a:lnTo>
                  <a:pt x="793" y="858"/>
                </a:lnTo>
                <a:lnTo>
                  <a:pt x="769" y="862"/>
                </a:lnTo>
                <a:lnTo>
                  <a:pt x="744" y="862"/>
                </a:lnTo>
                <a:lnTo>
                  <a:pt x="723" y="866"/>
                </a:lnTo>
                <a:lnTo>
                  <a:pt x="714" y="875"/>
                </a:lnTo>
                <a:lnTo>
                  <a:pt x="704" y="873"/>
                </a:lnTo>
                <a:lnTo>
                  <a:pt x="684" y="871"/>
                </a:lnTo>
                <a:lnTo>
                  <a:pt x="675" y="863"/>
                </a:lnTo>
                <a:lnTo>
                  <a:pt x="682" y="859"/>
                </a:lnTo>
                <a:lnTo>
                  <a:pt x="689" y="850"/>
                </a:lnTo>
                <a:lnTo>
                  <a:pt x="688" y="845"/>
                </a:lnTo>
                <a:lnTo>
                  <a:pt x="671" y="843"/>
                </a:lnTo>
                <a:lnTo>
                  <a:pt x="632" y="846"/>
                </a:lnTo>
                <a:lnTo>
                  <a:pt x="610" y="853"/>
                </a:lnTo>
                <a:lnTo>
                  <a:pt x="604" y="846"/>
                </a:lnTo>
                <a:lnTo>
                  <a:pt x="587" y="845"/>
                </a:lnTo>
                <a:lnTo>
                  <a:pt x="557" y="855"/>
                </a:lnTo>
                <a:lnTo>
                  <a:pt x="537" y="859"/>
                </a:lnTo>
                <a:lnTo>
                  <a:pt x="538" y="853"/>
                </a:lnTo>
                <a:lnTo>
                  <a:pt x="537" y="846"/>
                </a:lnTo>
                <a:lnTo>
                  <a:pt x="514" y="859"/>
                </a:lnTo>
                <a:lnTo>
                  <a:pt x="459" y="879"/>
                </a:lnTo>
                <a:lnTo>
                  <a:pt x="432" y="885"/>
                </a:lnTo>
                <a:lnTo>
                  <a:pt x="420" y="878"/>
                </a:lnTo>
                <a:lnTo>
                  <a:pt x="391" y="878"/>
                </a:lnTo>
                <a:lnTo>
                  <a:pt x="360" y="884"/>
                </a:lnTo>
                <a:lnTo>
                  <a:pt x="334" y="882"/>
                </a:lnTo>
                <a:lnTo>
                  <a:pt x="325" y="873"/>
                </a:lnTo>
                <a:lnTo>
                  <a:pt x="314" y="878"/>
                </a:lnTo>
                <a:lnTo>
                  <a:pt x="290" y="882"/>
                </a:lnTo>
                <a:lnTo>
                  <a:pt x="282" y="878"/>
                </a:lnTo>
                <a:lnTo>
                  <a:pt x="282" y="858"/>
                </a:lnTo>
                <a:lnTo>
                  <a:pt x="272" y="835"/>
                </a:lnTo>
                <a:lnTo>
                  <a:pt x="259" y="830"/>
                </a:lnTo>
                <a:lnTo>
                  <a:pt x="229" y="837"/>
                </a:lnTo>
                <a:lnTo>
                  <a:pt x="214" y="837"/>
                </a:lnTo>
                <a:lnTo>
                  <a:pt x="216" y="846"/>
                </a:lnTo>
                <a:lnTo>
                  <a:pt x="203" y="863"/>
                </a:lnTo>
                <a:lnTo>
                  <a:pt x="191" y="865"/>
                </a:lnTo>
                <a:lnTo>
                  <a:pt x="194" y="856"/>
                </a:lnTo>
                <a:lnTo>
                  <a:pt x="197" y="848"/>
                </a:lnTo>
                <a:lnTo>
                  <a:pt x="174" y="833"/>
                </a:lnTo>
                <a:lnTo>
                  <a:pt x="154" y="817"/>
                </a:lnTo>
                <a:lnTo>
                  <a:pt x="146" y="823"/>
                </a:lnTo>
                <a:lnTo>
                  <a:pt x="129" y="832"/>
                </a:lnTo>
                <a:lnTo>
                  <a:pt x="122" y="826"/>
                </a:lnTo>
                <a:lnTo>
                  <a:pt x="126" y="825"/>
                </a:lnTo>
                <a:lnTo>
                  <a:pt x="136" y="822"/>
                </a:lnTo>
                <a:lnTo>
                  <a:pt x="136" y="817"/>
                </a:lnTo>
                <a:lnTo>
                  <a:pt x="125" y="819"/>
                </a:lnTo>
                <a:lnTo>
                  <a:pt x="113" y="819"/>
                </a:lnTo>
                <a:lnTo>
                  <a:pt x="116" y="825"/>
                </a:lnTo>
                <a:lnTo>
                  <a:pt x="113" y="829"/>
                </a:lnTo>
                <a:lnTo>
                  <a:pt x="102" y="829"/>
                </a:lnTo>
                <a:lnTo>
                  <a:pt x="95" y="830"/>
                </a:lnTo>
                <a:lnTo>
                  <a:pt x="93" y="836"/>
                </a:lnTo>
                <a:lnTo>
                  <a:pt x="102" y="846"/>
                </a:lnTo>
                <a:lnTo>
                  <a:pt x="102" y="853"/>
                </a:lnTo>
                <a:lnTo>
                  <a:pt x="87" y="861"/>
                </a:lnTo>
                <a:lnTo>
                  <a:pt x="56" y="865"/>
                </a:lnTo>
                <a:lnTo>
                  <a:pt x="25" y="868"/>
                </a:lnTo>
                <a:lnTo>
                  <a:pt x="4" y="878"/>
                </a:lnTo>
                <a:lnTo>
                  <a:pt x="0" y="891"/>
                </a:lnTo>
                <a:lnTo>
                  <a:pt x="10" y="888"/>
                </a:lnTo>
                <a:lnTo>
                  <a:pt x="21" y="879"/>
                </a:lnTo>
                <a:lnTo>
                  <a:pt x="72" y="885"/>
                </a:lnTo>
                <a:lnTo>
                  <a:pt x="125" y="882"/>
                </a:lnTo>
                <a:lnTo>
                  <a:pt x="125" y="888"/>
                </a:lnTo>
                <a:lnTo>
                  <a:pt x="128" y="894"/>
                </a:lnTo>
                <a:lnTo>
                  <a:pt x="138" y="882"/>
                </a:lnTo>
                <a:lnTo>
                  <a:pt x="149" y="871"/>
                </a:lnTo>
                <a:lnTo>
                  <a:pt x="155" y="872"/>
                </a:lnTo>
                <a:lnTo>
                  <a:pt x="167" y="871"/>
                </a:lnTo>
                <a:lnTo>
                  <a:pt x="175" y="865"/>
                </a:lnTo>
                <a:lnTo>
                  <a:pt x="174" y="871"/>
                </a:lnTo>
                <a:lnTo>
                  <a:pt x="178" y="875"/>
                </a:lnTo>
                <a:lnTo>
                  <a:pt x="190" y="875"/>
                </a:lnTo>
                <a:lnTo>
                  <a:pt x="195" y="879"/>
                </a:lnTo>
                <a:lnTo>
                  <a:pt x="191" y="885"/>
                </a:lnTo>
                <a:lnTo>
                  <a:pt x="194" y="892"/>
                </a:lnTo>
                <a:lnTo>
                  <a:pt x="200" y="898"/>
                </a:lnTo>
                <a:lnTo>
                  <a:pt x="197" y="904"/>
                </a:lnTo>
                <a:lnTo>
                  <a:pt x="191" y="909"/>
                </a:lnTo>
                <a:lnTo>
                  <a:pt x="144" y="925"/>
                </a:lnTo>
                <a:lnTo>
                  <a:pt x="93" y="953"/>
                </a:lnTo>
                <a:lnTo>
                  <a:pt x="110" y="956"/>
                </a:lnTo>
                <a:lnTo>
                  <a:pt x="151" y="945"/>
                </a:lnTo>
                <a:lnTo>
                  <a:pt x="171" y="941"/>
                </a:lnTo>
                <a:lnTo>
                  <a:pt x="180" y="957"/>
                </a:lnTo>
                <a:lnTo>
                  <a:pt x="204" y="969"/>
                </a:lnTo>
                <a:lnTo>
                  <a:pt x="221" y="971"/>
                </a:lnTo>
                <a:lnTo>
                  <a:pt x="227" y="969"/>
                </a:lnTo>
                <a:lnTo>
                  <a:pt x="224" y="961"/>
                </a:lnTo>
                <a:lnTo>
                  <a:pt x="230" y="960"/>
                </a:lnTo>
                <a:lnTo>
                  <a:pt x="249" y="971"/>
                </a:lnTo>
                <a:lnTo>
                  <a:pt x="280" y="989"/>
                </a:lnTo>
                <a:lnTo>
                  <a:pt x="298" y="1004"/>
                </a:lnTo>
                <a:lnTo>
                  <a:pt x="303" y="1016"/>
                </a:lnTo>
                <a:lnTo>
                  <a:pt x="292" y="1023"/>
                </a:lnTo>
                <a:lnTo>
                  <a:pt x="280" y="1040"/>
                </a:lnTo>
                <a:lnTo>
                  <a:pt x="273" y="1058"/>
                </a:lnTo>
                <a:lnTo>
                  <a:pt x="262" y="1075"/>
                </a:lnTo>
                <a:lnTo>
                  <a:pt x="250" y="1082"/>
                </a:lnTo>
                <a:lnTo>
                  <a:pt x="253" y="1098"/>
                </a:lnTo>
                <a:lnTo>
                  <a:pt x="252" y="1112"/>
                </a:lnTo>
                <a:lnTo>
                  <a:pt x="257" y="1117"/>
                </a:lnTo>
                <a:lnTo>
                  <a:pt x="266" y="1117"/>
                </a:lnTo>
                <a:lnTo>
                  <a:pt x="266" y="1128"/>
                </a:lnTo>
                <a:lnTo>
                  <a:pt x="260" y="1138"/>
                </a:lnTo>
                <a:lnTo>
                  <a:pt x="266" y="1150"/>
                </a:lnTo>
                <a:lnTo>
                  <a:pt x="279" y="1159"/>
                </a:lnTo>
                <a:lnTo>
                  <a:pt x="296" y="1159"/>
                </a:lnTo>
                <a:lnTo>
                  <a:pt x="311" y="1163"/>
                </a:lnTo>
                <a:lnTo>
                  <a:pt x="318" y="1170"/>
                </a:lnTo>
                <a:lnTo>
                  <a:pt x="302" y="1184"/>
                </a:lnTo>
                <a:lnTo>
                  <a:pt x="266" y="1215"/>
                </a:lnTo>
                <a:lnTo>
                  <a:pt x="256" y="1231"/>
                </a:lnTo>
                <a:lnTo>
                  <a:pt x="265" y="1229"/>
                </a:lnTo>
                <a:lnTo>
                  <a:pt x="279" y="1242"/>
                </a:lnTo>
                <a:lnTo>
                  <a:pt x="277" y="1251"/>
                </a:lnTo>
                <a:lnTo>
                  <a:pt x="290" y="1252"/>
                </a:lnTo>
                <a:lnTo>
                  <a:pt x="316" y="1264"/>
                </a:lnTo>
                <a:lnTo>
                  <a:pt x="329" y="1265"/>
                </a:lnTo>
                <a:lnTo>
                  <a:pt x="337" y="1244"/>
                </a:lnTo>
                <a:lnTo>
                  <a:pt x="337" y="1213"/>
                </a:lnTo>
                <a:lnTo>
                  <a:pt x="342" y="1192"/>
                </a:lnTo>
                <a:lnTo>
                  <a:pt x="350" y="1180"/>
                </a:lnTo>
                <a:lnTo>
                  <a:pt x="365" y="1189"/>
                </a:lnTo>
                <a:lnTo>
                  <a:pt x="404" y="1186"/>
                </a:lnTo>
                <a:lnTo>
                  <a:pt x="463" y="1164"/>
                </a:lnTo>
                <a:lnTo>
                  <a:pt x="489" y="1154"/>
                </a:lnTo>
                <a:lnTo>
                  <a:pt x="483" y="1156"/>
                </a:lnTo>
                <a:lnTo>
                  <a:pt x="479" y="1150"/>
                </a:lnTo>
                <a:lnTo>
                  <a:pt x="495" y="1141"/>
                </a:lnTo>
                <a:lnTo>
                  <a:pt x="508" y="1141"/>
                </a:lnTo>
                <a:lnTo>
                  <a:pt x="506" y="1136"/>
                </a:lnTo>
                <a:lnTo>
                  <a:pt x="517" y="1127"/>
                </a:lnTo>
                <a:lnTo>
                  <a:pt x="518" y="1123"/>
                </a:lnTo>
                <a:lnTo>
                  <a:pt x="511" y="1123"/>
                </a:lnTo>
                <a:lnTo>
                  <a:pt x="505" y="1117"/>
                </a:lnTo>
                <a:lnTo>
                  <a:pt x="532" y="1101"/>
                </a:lnTo>
                <a:lnTo>
                  <a:pt x="574" y="1064"/>
                </a:lnTo>
                <a:lnTo>
                  <a:pt x="602" y="1045"/>
                </a:lnTo>
                <a:lnTo>
                  <a:pt x="600" y="1039"/>
                </a:lnTo>
                <a:lnTo>
                  <a:pt x="602" y="1036"/>
                </a:lnTo>
                <a:lnTo>
                  <a:pt x="642" y="1016"/>
                </a:lnTo>
                <a:lnTo>
                  <a:pt x="707" y="974"/>
                </a:lnTo>
                <a:lnTo>
                  <a:pt x="744" y="953"/>
                </a:lnTo>
                <a:lnTo>
                  <a:pt x="741" y="948"/>
                </a:lnTo>
                <a:lnTo>
                  <a:pt x="743" y="944"/>
                </a:lnTo>
                <a:lnTo>
                  <a:pt x="763" y="941"/>
                </a:lnTo>
                <a:lnTo>
                  <a:pt x="779" y="935"/>
                </a:lnTo>
                <a:lnTo>
                  <a:pt x="774" y="935"/>
                </a:lnTo>
                <a:lnTo>
                  <a:pt x="773" y="931"/>
                </a:lnTo>
                <a:lnTo>
                  <a:pt x="807" y="920"/>
                </a:lnTo>
                <a:lnTo>
                  <a:pt x="856" y="904"/>
                </a:lnTo>
                <a:lnTo>
                  <a:pt x="882" y="908"/>
                </a:lnTo>
                <a:lnTo>
                  <a:pt x="892" y="920"/>
                </a:lnTo>
                <a:lnTo>
                  <a:pt x="890" y="920"/>
                </a:lnTo>
                <a:lnTo>
                  <a:pt x="885" y="921"/>
                </a:lnTo>
                <a:lnTo>
                  <a:pt x="885" y="925"/>
                </a:lnTo>
                <a:lnTo>
                  <a:pt x="894" y="927"/>
                </a:lnTo>
                <a:lnTo>
                  <a:pt x="908" y="935"/>
                </a:lnTo>
                <a:lnTo>
                  <a:pt x="908" y="945"/>
                </a:lnTo>
                <a:lnTo>
                  <a:pt x="918" y="941"/>
                </a:lnTo>
                <a:lnTo>
                  <a:pt x="933" y="953"/>
                </a:lnTo>
                <a:lnTo>
                  <a:pt x="931" y="961"/>
                </a:lnTo>
                <a:lnTo>
                  <a:pt x="936" y="964"/>
                </a:lnTo>
                <a:lnTo>
                  <a:pt x="939" y="971"/>
                </a:lnTo>
                <a:lnTo>
                  <a:pt x="947" y="970"/>
                </a:lnTo>
                <a:lnTo>
                  <a:pt x="949" y="964"/>
                </a:lnTo>
                <a:lnTo>
                  <a:pt x="950" y="969"/>
                </a:lnTo>
                <a:lnTo>
                  <a:pt x="954" y="971"/>
                </a:lnTo>
                <a:lnTo>
                  <a:pt x="947" y="974"/>
                </a:lnTo>
                <a:lnTo>
                  <a:pt x="947" y="980"/>
                </a:lnTo>
                <a:lnTo>
                  <a:pt x="953" y="977"/>
                </a:lnTo>
                <a:lnTo>
                  <a:pt x="959" y="979"/>
                </a:lnTo>
                <a:lnTo>
                  <a:pt x="960" y="990"/>
                </a:lnTo>
                <a:lnTo>
                  <a:pt x="966" y="994"/>
                </a:lnTo>
                <a:lnTo>
                  <a:pt x="970" y="990"/>
                </a:lnTo>
                <a:lnTo>
                  <a:pt x="973" y="977"/>
                </a:lnTo>
                <a:lnTo>
                  <a:pt x="982" y="974"/>
                </a:lnTo>
                <a:lnTo>
                  <a:pt x="982" y="983"/>
                </a:lnTo>
                <a:lnTo>
                  <a:pt x="989" y="993"/>
                </a:lnTo>
                <a:lnTo>
                  <a:pt x="982" y="992"/>
                </a:lnTo>
                <a:lnTo>
                  <a:pt x="977" y="997"/>
                </a:lnTo>
                <a:lnTo>
                  <a:pt x="985" y="1000"/>
                </a:lnTo>
                <a:lnTo>
                  <a:pt x="990" y="1007"/>
                </a:lnTo>
                <a:lnTo>
                  <a:pt x="998" y="1004"/>
                </a:lnTo>
                <a:lnTo>
                  <a:pt x="1000" y="1002"/>
                </a:lnTo>
                <a:lnTo>
                  <a:pt x="999" y="1004"/>
                </a:lnTo>
                <a:lnTo>
                  <a:pt x="1002" y="1006"/>
                </a:lnTo>
                <a:lnTo>
                  <a:pt x="1008" y="1004"/>
                </a:lnTo>
                <a:lnTo>
                  <a:pt x="1013" y="1007"/>
                </a:lnTo>
                <a:lnTo>
                  <a:pt x="1013" y="1012"/>
                </a:lnTo>
                <a:lnTo>
                  <a:pt x="999" y="1012"/>
                </a:lnTo>
                <a:lnTo>
                  <a:pt x="975" y="1023"/>
                </a:lnTo>
                <a:lnTo>
                  <a:pt x="963" y="1032"/>
                </a:lnTo>
                <a:lnTo>
                  <a:pt x="952" y="1025"/>
                </a:lnTo>
                <a:lnTo>
                  <a:pt x="920" y="1026"/>
                </a:lnTo>
                <a:lnTo>
                  <a:pt x="907" y="1019"/>
                </a:lnTo>
                <a:lnTo>
                  <a:pt x="911" y="1015"/>
                </a:lnTo>
                <a:lnTo>
                  <a:pt x="913" y="1010"/>
                </a:lnTo>
                <a:lnTo>
                  <a:pt x="904" y="1007"/>
                </a:lnTo>
                <a:lnTo>
                  <a:pt x="897" y="1000"/>
                </a:lnTo>
                <a:lnTo>
                  <a:pt x="887" y="1004"/>
                </a:lnTo>
                <a:lnTo>
                  <a:pt x="868" y="999"/>
                </a:lnTo>
                <a:lnTo>
                  <a:pt x="849" y="987"/>
                </a:lnTo>
                <a:lnTo>
                  <a:pt x="828" y="980"/>
                </a:lnTo>
                <a:lnTo>
                  <a:pt x="816" y="983"/>
                </a:lnTo>
                <a:lnTo>
                  <a:pt x="818" y="993"/>
                </a:lnTo>
                <a:lnTo>
                  <a:pt x="803" y="1003"/>
                </a:lnTo>
                <a:lnTo>
                  <a:pt x="793" y="1004"/>
                </a:lnTo>
                <a:lnTo>
                  <a:pt x="796" y="1013"/>
                </a:lnTo>
                <a:lnTo>
                  <a:pt x="786" y="1019"/>
                </a:lnTo>
                <a:lnTo>
                  <a:pt x="777" y="1020"/>
                </a:lnTo>
                <a:lnTo>
                  <a:pt x="782" y="1028"/>
                </a:lnTo>
                <a:lnTo>
                  <a:pt x="782" y="1042"/>
                </a:lnTo>
                <a:lnTo>
                  <a:pt x="779" y="1055"/>
                </a:lnTo>
                <a:lnTo>
                  <a:pt x="779" y="1068"/>
                </a:lnTo>
                <a:lnTo>
                  <a:pt x="784" y="1074"/>
                </a:lnTo>
                <a:lnTo>
                  <a:pt x="780" y="1072"/>
                </a:lnTo>
                <a:lnTo>
                  <a:pt x="774" y="1076"/>
                </a:lnTo>
                <a:lnTo>
                  <a:pt x="774" y="1081"/>
                </a:lnTo>
                <a:lnTo>
                  <a:pt x="779" y="1081"/>
                </a:lnTo>
                <a:lnTo>
                  <a:pt x="787" y="1079"/>
                </a:lnTo>
                <a:lnTo>
                  <a:pt x="789" y="1084"/>
                </a:lnTo>
                <a:lnTo>
                  <a:pt x="786" y="1088"/>
                </a:lnTo>
                <a:lnTo>
                  <a:pt x="779" y="1091"/>
                </a:lnTo>
                <a:lnTo>
                  <a:pt x="784" y="1100"/>
                </a:lnTo>
                <a:lnTo>
                  <a:pt x="799" y="1108"/>
                </a:lnTo>
                <a:lnTo>
                  <a:pt x="825" y="1111"/>
                </a:lnTo>
                <a:lnTo>
                  <a:pt x="839" y="1118"/>
                </a:lnTo>
                <a:lnTo>
                  <a:pt x="826" y="1128"/>
                </a:lnTo>
                <a:lnTo>
                  <a:pt x="800" y="1134"/>
                </a:lnTo>
                <a:lnTo>
                  <a:pt x="776" y="1134"/>
                </a:lnTo>
                <a:lnTo>
                  <a:pt x="751" y="1136"/>
                </a:lnTo>
                <a:lnTo>
                  <a:pt x="740" y="1143"/>
                </a:lnTo>
                <a:lnTo>
                  <a:pt x="735" y="1133"/>
                </a:lnTo>
                <a:lnTo>
                  <a:pt x="724" y="1136"/>
                </a:lnTo>
                <a:lnTo>
                  <a:pt x="712" y="1150"/>
                </a:lnTo>
                <a:lnTo>
                  <a:pt x="710" y="1167"/>
                </a:lnTo>
                <a:lnTo>
                  <a:pt x="701" y="1183"/>
                </a:lnTo>
                <a:lnTo>
                  <a:pt x="692" y="1187"/>
                </a:lnTo>
                <a:lnTo>
                  <a:pt x="687" y="1203"/>
                </a:lnTo>
                <a:lnTo>
                  <a:pt x="669" y="1232"/>
                </a:lnTo>
                <a:lnTo>
                  <a:pt x="656" y="1246"/>
                </a:lnTo>
                <a:lnTo>
                  <a:pt x="652" y="1255"/>
                </a:lnTo>
                <a:lnTo>
                  <a:pt x="646" y="1269"/>
                </a:lnTo>
                <a:lnTo>
                  <a:pt x="635" y="1278"/>
                </a:lnTo>
                <a:lnTo>
                  <a:pt x="636" y="1295"/>
                </a:lnTo>
                <a:lnTo>
                  <a:pt x="663" y="1323"/>
                </a:lnTo>
                <a:lnTo>
                  <a:pt x="672" y="1339"/>
                </a:lnTo>
                <a:lnTo>
                  <a:pt x="691" y="1344"/>
                </a:lnTo>
                <a:lnTo>
                  <a:pt x="710" y="1357"/>
                </a:lnTo>
                <a:lnTo>
                  <a:pt x="704" y="1362"/>
                </a:lnTo>
                <a:lnTo>
                  <a:pt x="707" y="1366"/>
                </a:lnTo>
                <a:lnTo>
                  <a:pt x="711" y="1367"/>
                </a:lnTo>
                <a:lnTo>
                  <a:pt x="701" y="1372"/>
                </a:lnTo>
                <a:lnTo>
                  <a:pt x="705" y="1382"/>
                </a:lnTo>
                <a:lnTo>
                  <a:pt x="708" y="1393"/>
                </a:lnTo>
                <a:lnTo>
                  <a:pt x="717" y="1396"/>
                </a:lnTo>
                <a:lnTo>
                  <a:pt x="724" y="1389"/>
                </a:lnTo>
                <a:lnTo>
                  <a:pt x="740" y="1383"/>
                </a:lnTo>
                <a:lnTo>
                  <a:pt x="766" y="1385"/>
                </a:lnTo>
                <a:lnTo>
                  <a:pt x="782" y="1396"/>
                </a:lnTo>
                <a:lnTo>
                  <a:pt x="782" y="1400"/>
                </a:lnTo>
                <a:lnTo>
                  <a:pt x="777" y="1405"/>
                </a:lnTo>
                <a:lnTo>
                  <a:pt x="782" y="1411"/>
                </a:lnTo>
                <a:lnTo>
                  <a:pt x="793" y="1411"/>
                </a:lnTo>
                <a:lnTo>
                  <a:pt x="796" y="1415"/>
                </a:lnTo>
                <a:lnTo>
                  <a:pt x="784" y="1415"/>
                </a:lnTo>
                <a:lnTo>
                  <a:pt x="763" y="1402"/>
                </a:lnTo>
                <a:lnTo>
                  <a:pt x="751" y="1402"/>
                </a:lnTo>
                <a:lnTo>
                  <a:pt x="753" y="1409"/>
                </a:lnTo>
                <a:lnTo>
                  <a:pt x="754" y="1415"/>
                </a:lnTo>
                <a:lnTo>
                  <a:pt x="759" y="1412"/>
                </a:lnTo>
                <a:lnTo>
                  <a:pt x="763" y="1409"/>
                </a:lnTo>
                <a:lnTo>
                  <a:pt x="766" y="1415"/>
                </a:lnTo>
                <a:lnTo>
                  <a:pt x="774" y="1422"/>
                </a:lnTo>
                <a:lnTo>
                  <a:pt x="784" y="1419"/>
                </a:lnTo>
                <a:lnTo>
                  <a:pt x="797" y="1421"/>
                </a:lnTo>
                <a:lnTo>
                  <a:pt x="797" y="1416"/>
                </a:lnTo>
                <a:lnTo>
                  <a:pt x="807" y="1409"/>
                </a:lnTo>
                <a:lnTo>
                  <a:pt x="812" y="1411"/>
                </a:lnTo>
                <a:lnTo>
                  <a:pt x="805" y="1415"/>
                </a:lnTo>
                <a:lnTo>
                  <a:pt x="812" y="1419"/>
                </a:lnTo>
                <a:lnTo>
                  <a:pt x="809" y="1425"/>
                </a:lnTo>
                <a:lnTo>
                  <a:pt x="835" y="1422"/>
                </a:lnTo>
                <a:lnTo>
                  <a:pt x="851" y="1418"/>
                </a:lnTo>
                <a:lnTo>
                  <a:pt x="846" y="1423"/>
                </a:lnTo>
                <a:lnTo>
                  <a:pt x="843" y="1436"/>
                </a:lnTo>
                <a:lnTo>
                  <a:pt x="846" y="1445"/>
                </a:lnTo>
                <a:lnTo>
                  <a:pt x="852" y="1445"/>
                </a:lnTo>
                <a:lnTo>
                  <a:pt x="856" y="1449"/>
                </a:lnTo>
                <a:lnTo>
                  <a:pt x="880" y="1448"/>
                </a:lnTo>
                <a:lnTo>
                  <a:pt x="923" y="1458"/>
                </a:lnTo>
                <a:lnTo>
                  <a:pt x="949" y="1454"/>
                </a:lnTo>
                <a:lnTo>
                  <a:pt x="943" y="1465"/>
                </a:lnTo>
                <a:lnTo>
                  <a:pt x="916" y="1478"/>
                </a:lnTo>
                <a:lnTo>
                  <a:pt x="901" y="1487"/>
                </a:lnTo>
                <a:lnTo>
                  <a:pt x="898" y="1501"/>
                </a:lnTo>
                <a:lnTo>
                  <a:pt x="904" y="1517"/>
                </a:lnTo>
                <a:lnTo>
                  <a:pt x="923" y="1510"/>
                </a:lnTo>
                <a:lnTo>
                  <a:pt x="956" y="1504"/>
                </a:lnTo>
                <a:lnTo>
                  <a:pt x="976" y="1495"/>
                </a:lnTo>
                <a:lnTo>
                  <a:pt x="985" y="1485"/>
                </a:lnTo>
                <a:lnTo>
                  <a:pt x="993" y="1488"/>
                </a:lnTo>
                <a:lnTo>
                  <a:pt x="1011" y="1481"/>
                </a:lnTo>
                <a:lnTo>
                  <a:pt x="1039" y="1461"/>
                </a:lnTo>
                <a:lnTo>
                  <a:pt x="1061" y="1454"/>
                </a:lnTo>
                <a:lnTo>
                  <a:pt x="1071" y="1451"/>
                </a:lnTo>
                <a:lnTo>
                  <a:pt x="1094" y="1435"/>
                </a:lnTo>
                <a:lnTo>
                  <a:pt x="1097" y="1422"/>
                </a:lnTo>
                <a:lnTo>
                  <a:pt x="1146" y="1402"/>
                </a:lnTo>
                <a:lnTo>
                  <a:pt x="1205" y="1376"/>
                </a:lnTo>
                <a:lnTo>
                  <a:pt x="1208" y="1382"/>
                </a:lnTo>
                <a:lnTo>
                  <a:pt x="1206" y="1389"/>
                </a:lnTo>
                <a:lnTo>
                  <a:pt x="1211" y="1387"/>
                </a:lnTo>
                <a:lnTo>
                  <a:pt x="1221" y="1376"/>
                </a:lnTo>
                <a:lnTo>
                  <a:pt x="1250" y="1364"/>
                </a:lnTo>
                <a:lnTo>
                  <a:pt x="1260" y="1357"/>
                </a:lnTo>
                <a:lnTo>
                  <a:pt x="1199" y="1369"/>
                </a:lnTo>
                <a:lnTo>
                  <a:pt x="1140" y="1386"/>
                </a:lnTo>
                <a:lnTo>
                  <a:pt x="1136" y="1382"/>
                </a:lnTo>
                <a:lnTo>
                  <a:pt x="1133" y="1379"/>
                </a:lnTo>
                <a:lnTo>
                  <a:pt x="1143" y="1376"/>
                </a:lnTo>
                <a:lnTo>
                  <a:pt x="1160" y="1362"/>
                </a:lnTo>
                <a:lnTo>
                  <a:pt x="1173" y="1346"/>
                </a:lnTo>
                <a:lnTo>
                  <a:pt x="1182" y="1341"/>
                </a:lnTo>
                <a:lnTo>
                  <a:pt x="1183" y="1347"/>
                </a:lnTo>
                <a:lnTo>
                  <a:pt x="1192" y="1347"/>
                </a:lnTo>
                <a:lnTo>
                  <a:pt x="1206" y="1346"/>
                </a:lnTo>
                <a:lnTo>
                  <a:pt x="1208" y="1337"/>
                </a:lnTo>
                <a:lnTo>
                  <a:pt x="1215" y="1331"/>
                </a:lnTo>
                <a:lnTo>
                  <a:pt x="1235" y="1333"/>
                </a:lnTo>
                <a:lnTo>
                  <a:pt x="1247" y="1331"/>
                </a:lnTo>
                <a:lnTo>
                  <a:pt x="1247" y="1327"/>
                </a:lnTo>
                <a:lnTo>
                  <a:pt x="1253" y="1323"/>
                </a:lnTo>
                <a:lnTo>
                  <a:pt x="1251" y="1317"/>
                </a:lnTo>
                <a:lnTo>
                  <a:pt x="1244" y="1311"/>
                </a:lnTo>
                <a:lnTo>
                  <a:pt x="1237" y="1304"/>
                </a:lnTo>
                <a:lnTo>
                  <a:pt x="1241" y="1295"/>
                </a:lnTo>
                <a:lnTo>
                  <a:pt x="1251" y="1288"/>
                </a:lnTo>
                <a:lnTo>
                  <a:pt x="1273" y="1284"/>
                </a:lnTo>
                <a:lnTo>
                  <a:pt x="1289" y="1280"/>
                </a:lnTo>
                <a:lnTo>
                  <a:pt x="1293" y="1284"/>
                </a:lnTo>
                <a:lnTo>
                  <a:pt x="1291" y="1288"/>
                </a:lnTo>
                <a:lnTo>
                  <a:pt x="1297" y="1284"/>
                </a:lnTo>
                <a:lnTo>
                  <a:pt x="1312" y="1280"/>
                </a:lnTo>
                <a:lnTo>
                  <a:pt x="1316" y="1288"/>
                </a:lnTo>
                <a:lnTo>
                  <a:pt x="1307" y="1292"/>
                </a:lnTo>
                <a:lnTo>
                  <a:pt x="1301" y="1288"/>
                </a:lnTo>
                <a:lnTo>
                  <a:pt x="1301" y="1295"/>
                </a:lnTo>
                <a:lnTo>
                  <a:pt x="1309" y="1304"/>
                </a:lnTo>
                <a:lnTo>
                  <a:pt x="1314" y="1305"/>
                </a:lnTo>
                <a:lnTo>
                  <a:pt x="1312" y="1320"/>
                </a:lnTo>
                <a:lnTo>
                  <a:pt x="1303" y="1333"/>
                </a:lnTo>
                <a:lnTo>
                  <a:pt x="1310" y="1331"/>
                </a:lnTo>
                <a:lnTo>
                  <a:pt x="1314" y="1336"/>
                </a:lnTo>
                <a:lnTo>
                  <a:pt x="1312" y="1343"/>
                </a:lnTo>
                <a:lnTo>
                  <a:pt x="1309" y="1351"/>
                </a:lnTo>
                <a:lnTo>
                  <a:pt x="1316" y="1349"/>
                </a:lnTo>
                <a:lnTo>
                  <a:pt x="1333" y="1347"/>
                </a:lnTo>
                <a:lnTo>
                  <a:pt x="1342" y="1349"/>
                </a:lnTo>
                <a:lnTo>
                  <a:pt x="1342" y="1340"/>
                </a:lnTo>
                <a:lnTo>
                  <a:pt x="1355" y="1336"/>
                </a:lnTo>
                <a:lnTo>
                  <a:pt x="1359" y="1336"/>
                </a:lnTo>
                <a:lnTo>
                  <a:pt x="1358" y="1341"/>
                </a:lnTo>
                <a:lnTo>
                  <a:pt x="1350" y="1346"/>
                </a:lnTo>
                <a:lnTo>
                  <a:pt x="1345" y="1346"/>
                </a:lnTo>
                <a:lnTo>
                  <a:pt x="1346" y="1351"/>
                </a:lnTo>
                <a:lnTo>
                  <a:pt x="1339" y="1356"/>
                </a:lnTo>
                <a:lnTo>
                  <a:pt x="1340" y="1362"/>
                </a:lnTo>
                <a:lnTo>
                  <a:pt x="1349" y="1357"/>
                </a:lnTo>
                <a:lnTo>
                  <a:pt x="1368" y="1339"/>
                </a:lnTo>
                <a:lnTo>
                  <a:pt x="1381" y="1337"/>
                </a:lnTo>
                <a:lnTo>
                  <a:pt x="1388" y="1343"/>
                </a:lnTo>
                <a:lnTo>
                  <a:pt x="1373" y="1346"/>
                </a:lnTo>
                <a:lnTo>
                  <a:pt x="1361" y="1362"/>
                </a:lnTo>
                <a:lnTo>
                  <a:pt x="1353" y="1370"/>
                </a:lnTo>
                <a:lnTo>
                  <a:pt x="1355" y="1383"/>
                </a:lnTo>
                <a:lnTo>
                  <a:pt x="1363" y="1395"/>
                </a:lnTo>
                <a:lnTo>
                  <a:pt x="1385" y="1396"/>
                </a:lnTo>
                <a:lnTo>
                  <a:pt x="1399" y="1399"/>
                </a:lnTo>
                <a:lnTo>
                  <a:pt x="1417" y="1395"/>
                </a:lnTo>
                <a:lnTo>
                  <a:pt x="1456" y="1392"/>
                </a:lnTo>
                <a:lnTo>
                  <a:pt x="1469" y="1385"/>
                </a:lnTo>
                <a:lnTo>
                  <a:pt x="1461" y="1385"/>
                </a:lnTo>
                <a:lnTo>
                  <a:pt x="1444" y="1386"/>
                </a:lnTo>
                <a:lnTo>
                  <a:pt x="1438" y="1377"/>
                </a:lnTo>
                <a:lnTo>
                  <a:pt x="1441" y="1370"/>
                </a:lnTo>
                <a:lnTo>
                  <a:pt x="1453" y="1373"/>
                </a:lnTo>
                <a:lnTo>
                  <a:pt x="1454" y="1367"/>
                </a:lnTo>
                <a:lnTo>
                  <a:pt x="1447" y="1369"/>
                </a:lnTo>
                <a:lnTo>
                  <a:pt x="1437" y="1370"/>
                </a:lnTo>
                <a:lnTo>
                  <a:pt x="1433" y="1364"/>
                </a:lnTo>
                <a:lnTo>
                  <a:pt x="1434" y="1362"/>
                </a:lnTo>
                <a:lnTo>
                  <a:pt x="1435" y="1357"/>
                </a:lnTo>
                <a:lnTo>
                  <a:pt x="1444" y="1359"/>
                </a:lnTo>
                <a:lnTo>
                  <a:pt x="1458" y="1366"/>
                </a:lnTo>
                <a:lnTo>
                  <a:pt x="1460" y="1372"/>
                </a:lnTo>
                <a:lnTo>
                  <a:pt x="1460" y="1369"/>
                </a:lnTo>
                <a:lnTo>
                  <a:pt x="1467" y="1372"/>
                </a:lnTo>
                <a:lnTo>
                  <a:pt x="1467" y="1367"/>
                </a:lnTo>
                <a:lnTo>
                  <a:pt x="1463" y="1363"/>
                </a:lnTo>
                <a:lnTo>
                  <a:pt x="1458" y="1354"/>
                </a:lnTo>
                <a:lnTo>
                  <a:pt x="1450" y="1357"/>
                </a:lnTo>
                <a:lnTo>
                  <a:pt x="1437" y="1353"/>
                </a:lnTo>
                <a:lnTo>
                  <a:pt x="1434" y="1346"/>
                </a:lnTo>
                <a:lnTo>
                  <a:pt x="1446" y="1336"/>
                </a:lnTo>
                <a:lnTo>
                  <a:pt x="1469" y="1330"/>
                </a:lnTo>
                <a:lnTo>
                  <a:pt x="1477" y="1318"/>
                </a:lnTo>
                <a:lnTo>
                  <a:pt x="1482" y="1321"/>
                </a:lnTo>
                <a:lnTo>
                  <a:pt x="1496" y="1323"/>
                </a:lnTo>
                <a:lnTo>
                  <a:pt x="1500" y="1318"/>
                </a:lnTo>
                <a:lnTo>
                  <a:pt x="1494" y="1318"/>
                </a:lnTo>
                <a:lnTo>
                  <a:pt x="1493" y="1311"/>
                </a:lnTo>
                <a:lnTo>
                  <a:pt x="1543" y="1313"/>
                </a:lnTo>
                <a:lnTo>
                  <a:pt x="1587" y="1305"/>
                </a:lnTo>
                <a:lnTo>
                  <a:pt x="1577" y="1314"/>
                </a:lnTo>
                <a:lnTo>
                  <a:pt x="1564" y="1320"/>
                </a:lnTo>
                <a:lnTo>
                  <a:pt x="1574" y="1323"/>
                </a:lnTo>
                <a:lnTo>
                  <a:pt x="1582" y="1330"/>
                </a:lnTo>
                <a:lnTo>
                  <a:pt x="1572" y="1341"/>
                </a:lnTo>
                <a:lnTo>
                  <a:pt x="1571" y="1353"/>
                </a:lnTo>
                <a:lnTo>
                  <a:pt x="1554" y="1364"/>
                </a:lnTo>
                <a:lnTo>
                  <a:pt x="1535" y="1367"/>
                </a:lnTo>
                <a:lnTo>
                  <a:pt x="1541" y="1373"/>
                </a:lnTo>
                <a:lnTo>
                  <a:pt x="1555" y="1369"/>
                </a:lnTo>
                <a:lnTo>
                  <a:pt x="1561" y="1364"/>
                </a:lnTo>
                <a:lnTo>
                  <a:pt x="1562" y="1367"/>
                </a:lnTo>
                <a:lnTo>
                  <a:pt x="1564" y="1369"/>
                </a:lnTo>
                <a:lnTo>
                  <a:pt x="1559" y="1382"/>
                </a:lnTo>
                <a:lnTo>
                  <a:pt x="1565" y="1405"/>
                </a:lnTo>
                <a:lnTo>
                  <a:pt x="1572" y="1421"/>
                </a:lnTo>
                <a:lnTo>
                  <a:pt x="1555" y="1429"/>
                </a:lnTo>
                <a:lnTo>
                  <a:pt x="1519" y="1434"/>
                </a:lnTo>
                <a:lnTo>
                  <a:pt x="1483" y="1435"/>
                </a:lnTo>
                <a:lnTo>
                  <a:pt x="1448" y="1442"/>
                </a:lnTo>
                <a:lnTo>
                  <a:pt x="1431" y="1451"/>
                </a:lnTo>
                <a:lnTo>
                  <a:pt x="1417" y="1451"/>
                </a:lnTo>
                <a:lnTo>
                  <a:pt x="1384" y="1448"/>
                </a:lnTo>
                <a:lnTo>
                  <a:pt x="1365" y="1454"/>
                </a:lnTo>
                <a:lnTo>
                  <a:pt x="1362" y="1448"/>
                </a:lnTo>
                <a:lnTo>
                  <a:pt x="1359" y="1439"/>
                </a:lnTo>
                <a:lnTo>
                  <a:pt x="1343" y="1448"/>
                </a:lnTo>
                <a:lnTo>
                  <a:pt x="1314" y="1448"/>
                </a:lnTo>
                <a:lnTo>
                  <a:pt x="1301" y="1444"/>
                </a:lnTo>
                <a:lnTo>
                  <a:pt x="1301" y="1451"/>
                </a:lnTo>
                <a:lnTo>
                  <a:pt x="1296" y="1454"/>
                </a:lnTo>
                <a:lnTo>
                  <a:pt x="1280" y="1451"/>
                </a:lnTo>
                <a:lnTo>
                  <a:pt x="1273" y="1455"/>
                </a:lnTo>
                <a:lnTo>
                  <a:pt x="1270" y="1451"/>
                </a:lnTo>
                <a:lnTo>
                  <a:pt x="1271" y="1447"/>
                </a:lnTo>
                <a:lnTo>
                  <a:pt x="1265" y="1454"/>
                </a:lnTo>
                <a:lnTo>
                  <a:pt x="1253" y="1455"/>
                </a:lnTo>
                <a:lnTo>
                  <a:pt x="1238" y="1451"/>
                </a:lnTo>
                <a:lnTo>
                  <a:pt x="1224" y="1449"/>
                </a:lnTo>
                <a:lnTo>
                  <a:pt x="1217" y="1455"/>
                </a:lnTo>
                <a:lnTo>
                  <a:pt x="1221" y="1457"/>
                </a:lnTo>
                <a:lnTo>
                  <a:pt x="1221" y="1465"/>
                </a:lnTo>
                <a:lnTo>
                  <a:pt x="1225" y="1467"/>
                </a:lnTo>
                <a:lnTo>
                  <a:pt x="1231" y="1465"/>
                </a:lnTo>
                <a:lnTo>
                  <a:pt x="1229" y="1461"/>
                </a:lnTo>
                <a:lnTo>
                  <a:pt x="1225" y="1457"/>
                </a:lnTo>
                <a:lnTo>
                  <a:pt x="1227" y="1454"/>
                </a:lnTo>
                <a:lnTo>
                  <a:pt x="1232" y="1464"/>
                </a:lnTo>
                <a:lnTo>
                  <a:pt x="1251" y="1468"/>
                </a:lnTo>
                <a:lnTo>
                  <a:pt x="1261" y="1474"/>
                </a:lnTo>
                <a:lnTo>
                  <a:pt x="1264" y="1468"/>
                </a:lnTo>
                <a:lnTo>
                  <a:pt x="1274" y="1462"/>
                </a:lnTo>
                <a:lnTo>
                  <a:pt x="1291" y="1462"/>
                </a:lnTo>
                <a:lnTo>
                  <a:pt x="1306" y="1461"/>
                </a:lnTo>
                <a:lnTo>
                  <a:pt x="1309" y="1465"/>
                </a:lnTo>
                <a:lnTo>
                  <a:pt x="1317" y="1475"/>
                </a:lnTo>
                <a:lnTo>
                  <a:pt x="1322" y="1471"/>
                </a:lnTo>
                <a:lnTo>
                  <a:pt x="1316" y="1472"/>
                </a:lnTo>
                <a:lnTo>
                  <a:pt x="1319" y="1461"/>
                </a:lnTo>
                <a:lnTo>
                  <a:pt x="1320" y="1457"/>
                </a:lnTo>
                <a:lnTo>
                  <a:pt x="1340" y="1455"/>
                </a:lnTo>
                <a:lnTo>
                  <a:pt x="1361" y="1457"/>
                </a:lnTo>
                <a:lnTo>
                  <a:pt x="1361" y="1465"/>
                </a:lnTo>
                <a:lnTo>
                  <a:pt x="1355" y="1467"/>
                </a:lnTo>
                <a:lnTo>
                  <a:pt x="1348" y="1467"/>
                </a:lnTo>
                <a:lnTo>
                  <a:pt x="1352" y="1475"/>
                </a:lnTo>
                <a:lnTo>
                  <a:pt x="1352" y="1484"/>
                </a:lnTo>
                <a:lnTo>
                  <a:pt x="1363" y="1480"/>
                </a:lnTo>
                <a:lnTo>
                  <a:pt x="1366" y="1471"/>
                </a:lnTo>
                <a:lnTo>
                  <a:pt x="1368" y="1477"/>
                </a:lnTo>
                <a:lnTo>
                  <a:pt x="1378" y="1480"/>
                </a:lnTo>
                <a:lnTo>
                  <a:pt x="1397" y="1475"/>
                </a:lnTo>
                <a:lnTo>
                  <a:pt x="1407" y="1478"/>
                </a:lnTo>
                <a:lnTo>
                  <a:pt x="1405" y="1470"/>
                </a:lnTo>
                <a:lnTo>
                  <a:pt x="1412" y="1468"/>
                </a:lnTo>
                <a:lnTo>
                  <a:pt x="1411" y="1472"/>
                </a:lnTo>
                <a:lnTo>
                  <a:pt x="1414" y="1475"/>
                </a:lnTo>
                <a:lnTo>
                  <a:pt x="1480" y="1454"/>
                </a:lnTo>
                <a:lnTo>
                  <a:pt x="1543" y="1442"/>
                </a:lnTo>
                <a:lnTo>
                  <a:pt x="1556" y="1432"/>
                </a:lnTo>
                <a:lnTo>
                  <a:pt x="1584" y="1425"/>
                </a:lnTo>
                <a:lnTo>
                  <a:pt x="1597" y="1432"/>
                </a:lnTo>
                <a:lnTo>
                  <a:pt x="1600" y="1441"/>
                </a:lnTo>
                <a:lnTo>
                  <a:pt x="1640" y="1441"/>
                </a:lnTo>
                <a:lnTo>
                  <a:pt x="1721" y="1425"/>
                </a:lnTo>
                <a:lnTo>
                  <a:pt x="1764" y="1421"/>
                </a:lnTo>
                <a:lnTo>
                  <a:pt x="1777" y="1409"/>
                </a:lnTo>
                <a:lnTo>
                  <a:pt x="1808" y="1403"/>
                </a:lnTo>
                <a:lnTo>
                  <a:pt x="1823" y="1405"/>
                </a:lnTo>
                <a:lnTo>
                  <a:pt x="1824" y="1400"/>
                </a:lnTo>
                <a:lnTo>
                  <a:pt x="1833" y="1400"/>
                </a:lnTo>
                <a:lnTo>
                  <a:pt x="1839" y="1403"/>
                </a:lnTo>
                <a:lnTo>
                  <a:pt x="1839" y="1412"/>
                </a:lnTo>
                <a:lnTo>
                  <a:pt x="1821" y="1422"/>
                </a:lnTo>
                <a:lnTo>
                  <a:pt x="1808" y="1425"/>
                </a:lnTo>
                <a:lnTo>
                  <a:pt x="1813" y="1423"/>
                </a:lnTo>
                <a:lnTo>
                  <a:pt x="1816" y="1429"/>
                </a:lnTo>
                <a:lnTo>
                  <a:pt x="1813" y="1444"/>
                </a:lnTo>
                <a:lnTo>
                  <a:pt x="1810" y="1451"/>
                </a:lnTo>
                <a:lnTo>
                  <a:pt x="1772" y="1464"/>
                </a:lnTo>
                <a:lnTo>
                  <a:pt x="1738" y="1478"/>
                </a:lnTo>
                <a:lnTo>
                  <a:pt x="1729" y="1475"/>
                </a:lnTo>
                <a:lnTo>
                  <a:pt x="1721" y="1472"/>
                </a:lnTo>
                <a:lnTo>
                  <a:pt x="1715" y="1480"/>
                </a:lnTo>
                <a:lnTo>
                  <a:pt x="1696" y="1475"/>
                </a:lnTo>
                <a:lnTo>
                  <a:pt x="1686" y="1477"/>
                </a:lnTo>
                <a:lnTo>
                  <a:pt x="1677" y="1485"/>
                </a:lnTo>
                <a:lnTo>
                  <a:pt x="1669" y="1494"/>
                </a:lnTo>
                <a:lnTo>
                  <a:pt x="1657" y="1491"/>
                </a:lnTo>
                <a:lnTo>
                  <a:pt x="1644" y="1488"/>
                </a:lnTo>
                <a:lnTo>
                  <a:pt x="1637" y="1491"/>
                </a:lnTo>
                <a:lnTo>
                  <a:pt x="1631" y="1497"/>
                </a:lnTo>
                <a:lnTo>
                  <a:pt x="1631" y="1493"/>
                </a:lnTo>
                <a:lnTo>
                  <a:pt x="1633" y="1490"/>
                </a:lnTo>
                <a:lnTo>
                  <a:pt x="1624" y="1495"/>
                </a:lnTo>
                <a:lnTo>
                  <a:pt x="1617" y="1503"/>
                </a:lnTo>
                <a:lnTo>
                  <a:pt x="1615" y="1498"/>
                </a:lnTo>
                <a:lnTo>
                  <a:pt x="1613" y="1494"/>
                </a:lnTo>
                <a:lnTo>
                  <a:pt x="1607" y="1494"/>
                </a:lnTo>
                <a:lnTo>
                  <a:pt x="1594" y="1507"/>
                </a:lnTo>
                <a:lnTo>
                  <a:pt x="1587" y="1511"/>
                </a:lnTo>
                <a:lnTo>
                  <a:pt x="1582" y="1507"/>
                </a:lnTo>
                <a:lnTo>
                  <a:pt x="1587" y="1498"/>
                </a:lnTo>
                <a:lnTo>
                  <a:pt x="1581" y="1498"/>
                </a:lnTo>
                <a:lnTo>
                  <a:pt x="1577" y="1508"/>
                </a:lnTo>
                <a:lnTo>
                  <a:pt x="1569" y="1516"/>
                </a:lnTo>
                <a:lnTo>
                  <a:pt x="1561" y="1510"/>
                </a:lnTo>
                <a:lnTo>
                  <a:pt x="1549" y="1513"/>
                </a:lnTo>
                <a:lnTo>
                  <a:pt x="1543" y="1511"/>
                </a:lnTo>
                <a:lnTo>
                  <a:pt x="1542" y="1507"/>
                </a:lnTo>
                <a:lnTo>
                  <a:pt x="1515" y="1523"/>
                </a:lnTo>
                <a:lnTo>
                  <a:pt x="1486" y="1531"/>
                </a:lnTo>
                <a:lnTo>
                  <a:pt x="1489" y="1534"/>
                </a:lnTo>
                <a:lnTo>
                  <a:pt x="1490" y="1540"/>
                </a:lnTo>
                <a:lnTo>
                  <a:pt x="1470" y="1544"/>
                </a:lnTo>
                <a:lnTo>
                  <a:pt x="1458" y="1553"/>
                </a:lnTo>
                <a:lnTo>
                  <a:pt x="1458" y="1550"/>
                </a:lnTo>
                <a:lnTo>
                  <a:pt x="1460" y="1547"/>
                </a:lnTo>
                <a:lnTo>
                  <a:pt x="1422" y="1560"/>
                </a:lnTo>
                <a:lnTo>
                  <a:pt x="1394" y="1565"/>
                </a:lnTo>
                <a:lnTo>
                  <a:pt x="1392" y="1572"/>
                </a:lnTo>
                <a:lnTo>
                  <a:pt x="1391" y="1578"/>
                </a:lnTo>
                <a:lnTo>
                  <a:pt x="1385" y="1575"/>
                </a:lnTo>
                <a:lnTo>
                  <a:pt x="1381" y="1578"/>
                </a:lnTo>
                <a:lnTo>
                  <a:pt x="1379" y="1583"/>
                </a:lnTo>
                <a:lnTo>
                  <a:pt x="1373" y="1573"/>
                </a:lnTo>
                <a:lnTo>
                  <a:pt x="1368" y="1575"/>
                </a:lnTo>
                <a:lnTo>
                  <a:pt x="1372" y="1579"/>
                </a:lnTo>
                <a:lnTo>
                  <a:pt x="1362" y="1588"/>
                </a:lnTo>
                <a:lnTo>
                  <a:pt x="1356" y="1591"/>
                </a:lnTo>
                <a:lnTo>
                  <a:pt x="1352" y="1586"/>
                </a:lnTo>
                <a:lnTo>
                  <a:pt x="1349" y="1580"/>
                </a:lnTo>
                <a:lnTo>
                  <a:pt x="1350" y="1575"/>
                </a:lnTo>
                <a:lnTo>
                  <a:pt x="1353" y="1570"/>
                </a:lnTo>
                <a:lnTo>
                  <a:pt x="1345" y="1575"/>
                </a:lnTo>
                <a:lnTo>
                  <a:pt x="1342" y="1588"/>
                </a:lnTo>
                <a:lnTo>
                  <a:pt x="1345" y="1596"/>
                </a:lnTo>
                <a:lnTo>
                  <a:pt x="1355" y="1598"/>
                </a:lnTo>
                <a:lnTo>
                  <a:pt x="1366" y="1599"/>
                </a:lnTo>
                <a:lnTo>
                  <a:pt x="1368" y="1593"/>
                </a:lnTo>
                <a:lnTo>
                  <a:pt x="1375" y="1588"/>
                </a:lnTo>
                <a:lnTo>
                  <a:pt x="1394" y="1586"/>
                </a:lnTo>
                <a:lnTo>
                  <a:pt x="1401" y="1589"/>
                </a:lnTo>
                <a:lnTo>
                  <a:pt x="1399" y="1593"/>
                </a:lnTo>
                <a:lnTo>
                  <a:pt x="1398" y="1596"/>
                </a:lnTo>
                <a:lnTo>
                  <a:pt x="1397" y="1591"/>
                </a:lnTo>
                <a:lnTo>
                  <a:pt x="1394" y="1589"/>
                </a:lnTo>
                <a:lnTo>
                  <a:pt x="1386" y="1601"/>
                </a:lnTo>
                <a:lnTo>
                  <a:pt x="1363" y="1606"/>
                </a:lnTo>
                <a:lnTo>
                  <a:pt x="1349" y="1606"/>
                </a:lnTo>
                <a:lnTo>
                  <a:pt x="1353" y="1614"/>
                </a:lnTo>
                <a:lnTo>
                  <a:pt x="1350" y="1621"/>
                </a:lnTo>
                <a:lnTo>
                  <a:pt x="1350" y="1628"/>
                </a:lnTo>
                <a:lnTo>
                  <a:pt x="1376" y="1619"/>
                </a:lnTo>
                <a:lnTo>
                  <a:pt x="1402" y="1614"/>
                </a:lnTo>
                <a:lnTo>
                  <a:pt x="1401" y="1606"/>
                </a:lnTo>
                <a:lnTo>
                  <a:pt x="1408" y="1599"/>
                </a:lnTo>
                <a:lnTo>
                  <a:pt x="1421" y="1605"/>
                </a:lnTo>
                <a:lnTo>
                  <a:pt x="1431" y="1602"/>
                </a:lnTo>
                <a:lnTo>
                  <a:pt x="1428" y="1601"/>
                </a:lnTo>
                <a:lnTo>
                  <a:pt x="1427" y="1595"/>
                </a:lnTo>
                <a:lnTo>
                  <a:pt x="1446" y="1601"/>
                </a:lnTo>
                <a:lnTo>
                  <a:pt x="1467" y="1596"/>
                </a:lnTo>
                <a:lnTo>
                  <a:pt x="1456" y="1601"/>
                </a:lnTo>
                <a:lnTo>
                  <a:pt x="1450" y="1609"/>
                </a:lnTo>
                <a:lnTo>
                  <a:pt x="1458" y="1611"/>
                </a:lnTo>
                <a:lnTo>
                  <a:pt x="1469" y="1608"/>
                </a:lnTo>
                <a:lnTo>
                  <a:pt x="1473" y="1601"/>
                </a:lnTo>
                <a:lnTo>
                  <a:pt x="1474" y="1609"/>
                </a:lnTo>
                <a:lnTo>
                  <a:pt x="1492" y="1601"/>
                </a:lnTo>
                <a:lnTo>
                  <a:pt x="1538" y="1598"/>
                </a:lnTo>
                <a:lnTo>
                  <a:pt x="1558" y="1589"/>
                </a:lnTo>
                <a:lnTo>
                  <a:pt x="1559" y="1595"/>
                </a:lnTo>
                <a:lnTo>
                  <a:pt x="1562" y="1596"/>
                </a:lnTo>
                <a:lnTo>
                  <a:pt x="1582" y="1588"/>
                </a:lnTo>
                <a:lnTo>
                  <a:pt x="1624" y="1585"/>
                </a:lnTo>
                <a:lnTo>
                  <a:pt x="1636" y="1578"/>
                </a:lnTo>
                <a:lnTo>
                  <a:pt x="1636" y="1585"/>
                </a:lnTo>
                <a:lnTo>
                  <a:pt x="1627" y="1592"/>
                </a:lnTo>
                <a:lnTo>
                  <a:pt x="1621" y="1591"/>
                </a:lnTo>
                <a:lnTo>
                  <a:pt x="1623" y="1596"/>
                </a:lnTo>
                <a:lnTo>
                  <a:pt x="1628" y="1599"/>
                </a:lnTo>
                <a:lnTo>
                  <a:pt x="1637" y="1592"/>
                </a:lnTo>
                <a:lnTo>
                  <a:pt x="1643" y="1588"/>
                </a:lnTo>
                <a:lnTo>
                  <a:pt x="1643" y="1591"/>
                </a:lnTo>
                <a:lnTo>
                  <a:pt x="1644" y="1593"/>
                </a:lnTo>
                <a:lnTo>
                  <a:pt x="1653" y="1582"/>
                </a:lnTo>
                <a:lnTo>
                  <a:pt x="1664" y="1572"/>
                </a:lnTo>
                <a:lnTo>
                  <a:pt x="1673" y="1570"/>
                </a:lnTo>
                <a:lnTo>
                  <a:pt x="1689" y="1576"/>
                </a:lnTo>
                <a:lnTo>
                  <a:pt x="1699" y="1573"/>
                </a:lnTo>
                <a:lnTo>
                  <a:pt x="1698" y="1569"/>
                </a:lnTo>
                <a:lnTo>
                  <a:pt x="1702" y="1566"/>
                </a:lnTo>
                <a:lnTo>
                  <a:pt x="1716" y="1565"/>
                </a:lnTo>
                <a:lnTo>
                  <a:pt x="1722" y="1560"/>
                </a:lnTo>
                <a:lnTo>
                  <a:pt x="1715" y="1560"/>
                </a:lnTo>
                <a:lnTo>
                  <a:pt x="1719" y="1557"/>
                </a:lnTo>
                <a:lnTo>
                  <a:pt x="1735" y="1553"/>
                </a:lnTo>
                <a:lnTo>
                  <a:pt x="1749" y="1555"/>
                </a:lnTo>
                <a:lnTo>
                  <a:pt x="1752" y="1560"/>
                </a:lnTo>
                <a:lnTo>
                  <a:pt x="1745" y="1565"/>
                </a:lnTo>
                <a:lnTo>
                  <a:pt x="1739" y="1572"/>
                </a:lnTo>
                <a:lnTo>
                  <a:pt x="1747" y="1570"/>
                </a:lnTo>
                <a:lnTo>
                  <a:pt x="1749" y="1576"/>
                </a:lnTo>
                <a:lnTo>
                  <a:pt x="1752" y="1583"/>
                </a:lnTo>
                <a:lnTo>
                  <a:pt x="1764" y="1583"/>
                </a:lnTo>
                <a:lnTo>
                  <a:pt x="1772" y="1586"/>
                </a:lnTo>
                <a:lnTo>
                  <a:pt x="1765" y="1579"/>
                </a:lnTo>
                <a:lnTo>
                  <a:pt x="1755" y="1575"/>
                </a:lnTo>
                <a:lnTo>
                  <a:pt x="1759" y="1573"/>
                </a:lnTo>
                <a:lnTo>
                  <a:pt x="1762" y="1570"/>
                </a:lnTo>
                <a:lnTo>
                  <a:pt x="1767" y="1573"/>
                </a:lnTo>
                <a:lnTo>
                  <a:pt x="1775" y="1580"/>
                </a:lnTo>
                <a:lnTo>
                  <a:pt x="1778" y="1573"/>
                </a:lnTo>
                <a:lnTo>
                  <a:pt x="1780" y="1580"/>
                </a:lnTo>
                <a:lnTo>
                  <a:pt x="1783" y="1585"/>
                </a:lnTo>
                <a:lnTo>
                  <a:pt x="1757" y="1593"/>
                </a:lnTo>
                <a:lnTo>
                  <a:pt x="1718" y="1603"/>
                </a:lnTo>
                <a:lnTo>
                  <a:pt x="1693" y="1602"/>
                </a:lnTo>
                <a:lnTo>
                  <a:pt x="1677" y="1608"/>
                </a:lnTo>
                <a:lnTo>
                  <a:pt x="1643" y="1611"/>
                </a:lnTo>
                <a:lnTo>
                  <a:pt x="1627" y="1621"/>
                </a:lnTo>
                <a:lnTo>
                  <a:pt x="1623" y="1618"/>
                </a:lnTo>
                <a:lnTo>
                  <a:pt x="1618" y="1614"/>
                </a:lnTo>
                <a:lnTo>
                  <a:pt x="1597" y="1621"/>
                </a:lnTo>
                <a:lnTo>
                  <a:pt x="1562" y="1619"/>
                </a:lnTo>
                <a:lnTo>
                  <a:pt x="1542" y="1625"/>
                </a:lnTo>
                <a:lnTo>
                  <a:pt x="1533" y="1634"/>
                </a:lnTo>
                <a:lnTo>
                  <a:pt x="1545" y="1629"/>
                </a:lnTo>
                <a:lnTo>
                  <a:pt x="1552" y="1635"/>
                </a:lnTo>
                <a:lnTo>
                  <a:pt x="1543" y="1638"/>
                </a:lnTo>
                <a:lnTo>
                  <a:pt x="1525" y="1642"/>
                </a:lnTo>
                <a:lnTo>
                  <a:pt x="1516" y="1638"/>
                </a:lnTo>
                <a:lnTo>
                  <a:pt x="1516" y="1631"/>
                </a:lnTo>
                <a:lnTo>
                  <a:pt x="1509" y="1637"/>
                </a:lnTo>
                <a:lnTo>
                  <a:pt x="1499" y="1638"/>
                </a:lnTo>
                <a:lnTo>
                  <a:pt x="1500" y="1645"/>
                </a:lnTo>
                <a:lnTo>
                  <a:pt x="1510" y="1641"/>
                </a:lnTo>
                <a:lnTo>
                  <a:pt x="1512" y="1644"/>
                </a:lnTo>
                <a:lnTo>
                  <a:pt x="1503" y="1648"/>
                </a:lnTo>
                <a:lnTo>
                  <a:pt x="1479" y="1652"/>
                </a:lnTo>
                <a:lnTo>
                  <a:pt x="1469" y="1647"/>
                </a:lnTo>
                <a:lnTo>
                  <a:pt x="1440" y="1654"/>
                </a:lnTo>
                <a:lnTo>
                  <a:pt x="1391" y="1665"/>
                </a:lnTo>
                <a:lnTo>
                  <a:pt x="1368" y="1661"/>
                </a:lnTo>
                <a:lnTo>
                  <a:pt x="1368" y="1668"/>
                </a:lnTo>
                <a:lnTo>
                  <a:pt x="1361" y="1660"/>
                </a:lnTo>
                <a:lnTo>
                  <a:pt x="1356" y="1658"/>
                </a:lnTo>
                <a:lnTo>
                  <a:pt x="1358" y="1668"/>
                </a:lnTo>
                <a:lnTo>
                  <a:pt x="1359" y="1674"/>
                </a:lnTo>
                <a:lnTo>
                  <a:pt x="1356" y="1675"/>
                </a:lnTo>
                <a:lnTo>
                  <a:pt x="1355" y="1677"/>
                </a:lnTo>
                <a:lnTo>
                  <a:pt x="1346" y="1677"/>
                </a:lnTo>
                <a:lnTo>
                  <a:pt x="1339" y="1673"/>
                </a:lnTo>
                <a:lnTo>
                  <a:pt x="1333" y="1681"/>
                </a:lnTo>
                <a:lnTo>
                  <a:pt x="1319" y="1686"/>
                </a:lnTo>
                <a:lnTo>
                  <a:pt x="1316" y="1678"/>
                </a:lnTo>
                <a:lnTo>
                  <a:pt x="1309" y="1675"/>
                </a:lnTo>
                <a:lnTo>
                  <a:pt x="1297" y="1681"/>
                </a:lnTo>
                <a:lnTo>
                  <a:pt x="1290" y="1686"/>
                </a:lnTo>
                <a:lnTo>
                  <a:pt x="1229" y="1696"/>
                </a:lnTo>
                <a:lnTo>
                  <a:pt x="1178" y="1710"/>
                </a:lnTo>
                <a:lnTo>
                  <a:pt x="1205" y="1706"/>
                </a:lnTo>
                <a:lnTo>
                  <a:pt x="1229" y="1709"/>
                </a:lnTo>
                <a:lnTo>
                  <a:pt x="1247" y="1697"/>
                </a:lnTo>
                <a:lnTo>
                  <a:pt x="1294" y="1690"/>
                </a:lnTo>
                <a:lnTo>
                  <a:pt x="1316" y="1683"/>
                </a:lnTo>
                <a:lnTo>
                  <a:pt x="1320" y="1690"/>
                </a:lnTo>
                <a:lnTo>
                  <a:pt x="1325" y="1696"/>
                </a:lnTo>
                <a:lnTo>
                  <a:pt x="1320" y="1701"/>
                </a:lnTo>
                <a:lnTo>
                  <a:pt x="1316" y="1707"/>
                </a:lnTo>
                <a:lnTo>
                  <a:pt x="1325" y="1706"/>
                </a:lnTo>
                <a:lnTo>
                  <a:pt x="1343" y="1697"/>
                </a:lnTo>
                <a:lnTo>
                  <a:pt x="1356" y="1696"/>
                </a:lnTo>
                <a:lnTo>
                  <a:pt x="1363" y="1698"/>
                </a:lnTo>
                <a:lnTo>
                  <a:pt x="1363" y="1693"/>
                </a:lnTo>
                <a:lnTo>
                  <a:pt x="1372" y="1691"/>
                </a:lnTo>
                <a:lnTo>
                  <a:pt x="1376" y="1693"/>
                </a:lnTo>
                <a:lnTo>
                  <a:pt x="1378" y="1684"/>
                </a:lnTo>
                <a:lnTo>
                  <a:pt x="1388" y="1674"/>
                </a:lnTo>
                <a:lnTo>
                  <a:pt x="1412" y="1664"/>
                </a:lnTo>
                <a:lnTo>
                  <a:pt x="1425" y="1664"/>
                </a:lnTo>
                <a:lnTo>
                  <a:pt x="1424" y="1667"/>
                </a:lnTo>
                <a:lnTo>
                  <a:pt x="1411" y="1671"/>
                </a:lnTo>
                <a:lnTo>
                  <a:pt x="1414" y="1673"/>
                </a:lnTo>
                <a:lnTo>
                  <a:pt x="1418" y="1671"/>
                </a:lnTo>
                <a:lnTo>
                  <a:pt x="1427" y="1673"/>
                </a:lnTo>
                <a:lnTo>
                  <a:pt x="1430" y="1677"/>
                </a:lnTo>
                <a:lnTo>
                  <a:pt x="1420" y="1678"/>
                </a:lnTo>
                <a:lnTo>
                  <a:pt x="1417" y="1684"/>
                </a:lnTo>
                <a:lnTo>
                  <a:pt x="1422" y="1684"/>
                </a:lnTo>
                <a:lnTo>
                  <a:pt x="1437" y="1686"/>
                </a:lnTo>
                <a:lnTo>
                  <a:pt x="1438" y="1696"/>
                </a:lnTo>
                <a:lnTo>
                  <a:pt x="1443" y="1694"/>
                </a:lnTo>
                <a:lnTo>
                  <a:pt x="1438" y="1686"/>
                </a:lnTo>
                <a:lnTo>
                  <a:pt x="1443" y="1683"/>
                </a:lnTo>
                <a:lnTo>
                  <a:pt x="1444" y="1686"/>
                </a:lnTo>
                <a:lnTo>
                  <a:pt x="1447" y="1684"/>
                </a:lnTo>
                <a:lnTo>
                  <a:pt x="1450" y="1697"/>
                </a:lnTo>
                <a:lnTo>
                  <a:pt x="1446" y="1706"/>
                </a:lnTo>
                <a:lnTo>
                  <a:pt x="1453" y="1707"/>
                </a:lnTo>
                <a:lnTo>
                  <a:pt x="1456" y="1698"/>
                </a:lnTo>
                <a:lnTo>
                  <a:pt x="1456" y="1694"/>
                </a:lnTo>
                <a:lnTo>
                  <a:pt x="1458" y="1698"/>
                </a:lnTo>
                <a:lnTo>
                  <a:pt x="1456" y="1707"/>
                </a:lnTo>
                <a:lnTo>
                  <a:pt x="1458" y="1711"/>
                </a:lnTo>
                <a:lnTo>
                  <a:pt x="1476" y="1713"/>
                </a:lnTo>
                <a:lnTo>
                  <a:pt x="1484" y="1710"/>
                </a:lnTo>
                <a:lnTo>
                  <a:pt x="1482" y="1709"/>
                </a:lnTo>
                <a:lnTo>
                  <a:pt x="1479" y="1706"/>
                </a:lnTo>
                <a:lnTo>
                  <a:pt x="1483" y="1704"/>
                </a:lnTo>
                <a:lnTo>
                  <a:pt x="1487" y="1700"/>
                </a:lnTo>
                <a:lnTo>
                  <a:pt x="1490" y="1703"/>
                </a:lnTo>
                <a:lnTo>
                  <a:pt x="1486" y="1704"/>
                </a:lnTo>
                <a:lnTo>
                  <a:pt x="1484" y="1707"/>
                </a:lnTo>
                <a:lnTo>
                  <a:pt x="1496" y="1709"/>
                </a:lnTo>
                <a:lnTo>
                  <a:pt x="1519" y="1706"/>
                </a:lnTo>
                <a:lnTo>
                  <a:pt x="1528" y="1711"/>
                </a:lnTo>
                <a:lnTo>
                  <a:pt x="1530" y="1709"/>
                </a:lnTo>
                <a:lnTo>
                  <a:pt x="1526" y="1703"/>
                </a:lnTo>
                <a:lnTo>
                  <a:pt x="1528" y="1700"/>
                </a:lnTo>
                <a:lnTo>
                  <a:pt x="1536" y="1697"/>
                </a:lnTo>
                <a:lnTo>
                  <a:pt x="1545" y="1704"/>
                </a:lnTo>
                <a:lnTo>
                  <a:pt x="1551" y="1706"/>
                </a:lnTo>
                <a:lnTo>
                  <a:pt x="1548" y="1697"/>
                </a:lnTo>
                <a:lnTo>
                  <a:pt x="1551" y="1691"/>
                </a:lnTo>
                <a:lnTo>
                  <a:pt x="1556" y="1690"/>
                </a:lnTo>
                <a:lnTo>
                  <a:pt x="1569" y="1688"/>
                </a:lnTo>
                <a:lnTo>
                  <a:pt x="1572" y="1696"/>
                </a:lnTo>
                <a:lnTo>
                  <a:pt x="1564" y="1700"/>
                </a:lnTo>
                <a:lnTo>
                  <a:pt x="1562" y="1703"/>
                </a:lnTo>
                <a:lnTo>
                  <a:pt x="1579" y="1697"/>
                </a:lnTo>
                <a:lnTo>
                  <a:pt x="1587" y="1686"/>
                </a:lnTo>
                <a:lnTo>
                  <a:pt x="1592" y="1688"/>
                </a:lnTo>
                <a:lnTo>
                  <a:pt x="1594" y="1700"/>
                </a:lnTo>
                <a:lnTo>
                  <a:pt x="1598" y="1701"/>
                </a:lnTo>
                <a:lnTo>
                  <a:pt x="1598" y="1694"/>
                </a:lnTo>
                <a:lnTo>
                  <a:pt x="1600" y="1688"/>
                </a:lnTo>
                <a:lnTo>
                  <a:pt x="1605" y="1693"/>
                </a:lnTo>
                <a:lnTo>
                  <a:pt x="1620" y="1696"/>
                </a:lnTo>
                <a:lnTo>
                  <a:pt x="1621" y="1694"/>
                </a:lnTo>
                <a:lnTo>
                  <a:pt x="1617" y="1691"/>
                </a:lnTo>
                <a:lnTo>
                  <a:pt x="1628" y="1691"/>
                </a:lnTo>
                <a:lnTo>
                  <a:pt x="1644" y="1688"/>
                </a:lnTo>
                <a:lnTo>
                  <a:pt x="1641" y="1681"/>
                </a:lnTo>
                <a:lnTo>
                  <a:pt x="1643" y="1677"/>
                </a:lnTo>
                <a:lnTo>
                  <a:pt x="1673" y="1675"/>
                </a:lnTo>
                <a:lnTo>
                  <a:pt x="1726" y="1661"/>
                </a:lnTo>
                <a:lnTo>
                  <a:pt x="1754" y="1660"/>
                </a:lnTo>
                <a:lnTo>
                  <a:pt x="1751" y="1654"/>
                </a:lnTo>
                <a:lnTo>
                  <a:pt x="1752" y="1651"/>
                </a:lnTo>
                <a:lnTo>
                  <a:pt x="1762" y="1652"/>
                </a:lnTo>
                <a:lnTo>
                  <a:pt x="1780" y="1650"/>
                </a:lnTo>
                <a:lnTo>
                  <a:pt x="1785" y="1642"/>
                </a:lnTo>
                <a:lnTo>
                  <a:pt x="1785" y="1648"/>
                </a:lnTo>
                <a:lnTo>
                  <a:pt x="1784" y="1651"/>
                </a:lnTo>
                <a:lnTo>
                  <a:pt x="1791" y="1647"/>
                </a:lnTo>
                <a:lnTo>
                  <a:pt x="1808" y="1650"/>
                </a:lnTo>
                <a:lnTo>
                  <a:pt x="1817" y="1651"/>
                </a:lnTo>
                <a:lnTo>
                  <a:pt x="1811" y="1658"/>
                </a:lnTo>
                <a:lnTo>
                  <a:pt x="1800" y="1664"/>
                </a:lnTo>
                <a:lnTo>
                  <a:pt x="1798" y="1675"/>
                </a:lnTo>
                <a:lnTo>
                  <a:pt x="1808" y="1668"/>
                </a:lnTo>
                <a:lnTo>
                  <a:pt x="1826" y="1650"/>
                </a:lnTo>
                <a:lnTo>
                  <a:pt x="1839" y="1647"/>
                </a:lnTo>
                <a:lnTo>
                  <a:pt x="1839" y="1642"/>
                </a:lnTo>
                <a:lnTo>
                  <a:pt x="1834" y="1638"/>
                </a:lnTo>
                <a:lnTo>
                  <a:pt x="1836" y="1637"/>
                </a:lnTo>
                <a:lnTo>
                  <a:pt x="1846" y="1638"/>
                </a:lnTo>
                <a:lnTo>
                  <a:pt x="1850" y="1631"/>
                </a:lnTo>
                <a:lnTo>
                  <a:pt x="1856" y="1639"/>
                </a:lnTo>
                <a:lnTo>
                  <a:pt x="1866" y="1642"/>
                </a:lnTo>
                <a:lnTo>
                  <a:pt x="1879" y="1637"/>
                </a:lnTo>
                <a:lnTo>
                  <a:pt x="1901" y="1635"/>
                </a:lnTo>
                <a:lnTo>
                  <a:pt x="1915" y="1631"/>
                </a:lnTo>
                <a:lnTo>
                  <a:pt x="1921" y="1625"/>
                </a:lnTo>
                <a:lnTo>
                  <a:pt x="1954" y="1624"/>
                </a:lnTo>
                <a:lnTo>
                  <a:pt x="2024" y="1611"/>
                </a:lnTo>
                <a:lnTo>
                  <a:pt x="2050" y="1599"/>
                </a:lnTo>
                <a:lnTo>
                  <a:pt x="2053" y="1602"/>
                </a:lnTo>
                <a:lnTo>
                  <a:pt x="2063" y="1605"/>
                </a:lnTo>
                <a:lnTo>
                  <a:pt x="2065" y="1611"/>
                </a:lnTo>
                <a:lnTo>
                  <a:pt x="2075" y="1605"/>
                </a:lnTo>
                <a:lnTo>
                  <a:pt x="2091" y="1608"/>
                </a:lnTo>
                <a:lnTo>
                  <a:pt x="2098" y="1601"/>
                </a:lnTo>
                <a:lnTo>
                  <a:pt x="2094" y="1601"/>
                </a:lnTo>
                <a:lnTo>
                  <a:pt x="2092" y="1596"/>
                </a:lnTo>
                <a:lnTo>
                  <a:pt x="2098" y="1593"/>
                </a:lnTo>
                <a:lnTo>
                  <a:pt x="2109" y="1591"/>
                </a:lnTo>
                <a:lnTo>
                  <a:pt x="2109" y="1598"/>
                </a:lnTo>
                <a:lnTo>
                  <a:pt x="2115" y="1598"/>
                </a:lnTo>
                <a:lnTo>
                  <a:pt x="2118" y="1592"/>
                </a:lnTo>
                <a:lnTo>
                  <a:pt x="2128" y="1588"/>
                </a:lnTo>
                <a:lnTo>
                  <a:pt x="2147" y="1593"/>
                </a:lnTo>
                <a:lnTo>
                  <a:pt x="2157" y="1595"/>
                </a:lnTo>
                <a:lnTo>
                  <a:pt x="2156" y="1591"/>
                </a:lnTo>
                <a:lnTo>
                  <a:pt x="2151" y="1588"/>
                </a:lnTo>
                <a:lnTo>
                  <a:pt x="2160" y="1585"/>
                </a:lnTo>
                <a:lnTo>
                  <a:pt x="2179" y="1586"/>
                </a:lnTo>
                <a:lnTo>
                  <a:pt x="2183" y="1595"/>
                </a:lnTo>
                <a:lnTo>
                  <a:pt x="2179" y="1595"/>
                </a:lnTo>
                <a:lnTo>
                  <a:pt x="2173" y="1589"/>
                </a:lnTo>
                <a:lnTo>
                  <a:pt x="2170" y="1593"/>
                </a:lnTo>
                <a:lnTo>
                  <a:pt x="2174" y="1596"/>
                </a:lnTo>
                <a:lnTo>
                  <a:pt x="2177" y="1602"/>
                </a:lnTo>
                <a:lnTo>
                  <a:pt x="2197" y="1589"/>
                </a:lnTo>
                <a:lnTo>
                  <a:pt x="2245" y="1582"/>
                </a:lnTo>
                <a:lnTo>
                  <a:pt x="2262" y="1582"/>
                </a:lnTo>
                <a:lnTo>
                  <a:pt x="2269" y="1576"/>
                </a:lnTo>
                <a:lnTo>
                  <a:pt x="2274" y="1572"/>
                </a:lnTo>
                <a:lnTo>
                  <a:pt x="2279" y="1573"/>
                </a:lnTo>
                <a:lnTo>
                  <a:pt x="2294" y="1579"/>
                </a:lnTo>
                <a:lnTo>
                  <a:pt x="2304" y="1576"/>
                </a:lnTo>
                <a:lnTo>
                  <a:pt x="2305" y="1576"/>
                </a:lnTo>
                <a:lnTo>
                  <a:pt x="2314" y="1575"/>
                </a:lnTo>
                <a:lnTo>
                  <a:pt x="2320" y="1573"/>
                </a:lnTo>
                <a:lnTo>
                  <a:pt x="2344" y="1570"/>
                </a:lnTo>
                <a:lnTo>
                  <a:pt x="2353" y="1576"/>
                </a:lnTo>
                <a:lnTo>
                  <a:pt x="2351" y="1580"/>
                </a:lnTo>
                <a:lnTo>
                  <a:pt x="2338" y="1583"/>
                </a:lnTo>
                <a:lnTo>
                  <a:pt x="2340" y="1586"/>
                </a:lnTo>
                <a:lnTo>
                  <a:pt x="2351" y="1582"/>
                </a:lnTo>
                <a:lnTo>
                  <a:pt x="2361" y="1583"/>
                </a:lnTo>
                <a:lnTo>
                  <a:pt x="2361" y="1575"/>
                </a:lnTo>
                <a:lnTo>
                  <a:pt x="2374" y="1572"/>
                </a:lnTo>
                <a:lnTo>
                  <a:pt x="2380" y="1576"/>
                </a:lnTo>
                <a:lnTo>
                  <a:pt x="2366" y="1582"/>
                </a:lnTo>
                <a:lnTo>
                  <a:pt x="2357" y="1593"/>
                </a:lnTo>
                <a:lnTo>
                  <a:pt x="2372" y="1586"/>
                </a:lnTo>
                <a:lnTo>
                  <a:pt x="2393" y="1582"/>
                </a:lnTo>
                <a:lnTo>
                  <a:pt x="2403" y="1588"/>
                </a:lnTo>
                <a:lnTo>
                  <a:pt x="2405" y="1596"/>
                </a:lnTo>
                <a:lnTo>
                  <a:pt x="2406" y="1592"/>
                </a:lnTo>
                <a:lnTo>
                  <a:pt x="2409" y="1595"/>
                </a:lnTo>
                <a:lnTo>
                  <a:pt x="2402" y="1606"/>
                </a:lnTo>
                <a:lnTo>
                  <a:pt x="2396" y="1616"/>
                </a:lnTo>
                <a:lnTo>
                  <a:pt x="2408" y="1608"/>
                </a:lnTo>
                <a:lnTo>
                  <a:pt x="2432" y="1605"/>
                </a:lnTo>
                <a:lnTo>
                  <a:pt x="2455" y="1605"/>
                </a:lnTo>
                <a:lnTo>
                  <a:pt x="2478" y="1598"/>
                </a:lnTo>
                <a:lnTo>
                  <a:pt x="2488" y="1585"/>
                </a:lnTo>
                <a:lnTo>
                  <a:pt x="2488" y="1591"/>
                </a:lnTo>
                <a:lnTo>
                  <a:pt x="2487" y="1596"/>
                </a:lnTo>
                <a:lnTo>
                  <a:pt x="2494" y="1592"/>
                </a:lnTo>
                <a:lnTo>
                  <a:pt x="2505" y="1589"/>
                </a:lnTo>
                <a:lnTo>
                  <a:pt x="2507" y="1595"/>
                </a:lnTo>
                <a:lnTo>
                  <a:pt x="2510" y="1601"/>
                </a:lnTo>
                <a:lnTo>
                  <a:pt x="2520" y="1598"/>
                </a:lnTo>
                <a:lnTo>
                  <a:pt x="2529" y="1592"/>
                </a:lnTo>
                <a:lnTo>
                  <a:pt x="2520" y="1593"/>
                </a:lnTo>
                <a:lnTo>
                  <a:pt x="2510" y="1586"/>
                </a:lnTo>
                <a:lnTo>
                  <a:pt x="2507" y="1580"/>
                </a:lnTo>
                <a:lnTo>
                  <a:pt x="2520" y="1579"/>
                </a:lnTo>
                <a:lnTo>
                  <a:pt x="2539" y="1575"/>
                </a:lnTo>
                <a:lnTo>
                  <a:pt x="2552" y="1580"/>
                </a:lnTo>
                <a:lnTo>
                  <a:pt x="2544" y="1580"/>
                </a:lnTo>
                <a:lnTo>
                  <a:pt x="2540" y="1588"/>
                </a:lnTo>
                <a:lnTo>
                  <a:pt x="2533" y="1588"/>
                </a:lnTo>
                <a:lnTo>
                  <a:pt x="2536" y="1593"/>
                </a:lnTo>
                <a:lnTo>
                  <a:pt x="2540" y="1603"/>
                </a:lnTo>
                <a:lnTo>
                  <a:pt x="2546" y="1603"/>
                </a:lnTo>
                <a:lnTo>
                  <a:pt x="2544" y="1596"/>
                </a:lnTo>
                <a:lnTo>
                  <a:pt x="2547" y="1592"/>
                </a:lnTo>
                <a:lnTo>
                  <a:pt x="2549" y="1596"/>
                </a:lnTo>
                <a:lnTo>
                  <a:pt x="2559" y="1602"/>
                </a:lnTo>
                <a:lnTo>
                  <a:pt x="2585" y="1605"/>
                </a:lnTo>
                <a:lnTo>
                  <a:pt x="2599" y="1603"/>
                </a:lnTo>
                <a:lnTo>
                  <a:pt x="2599" y="1598"/>
                </a:lnTo>
                <a:lnTo>
                  <a:pt x="2592" y="1592"/>
                </a:lnTo>
                <a:lnTo>
                  <a:pt x="2590" y="1588"/>
                </a:lnTo>
                <a:lnTo>
                  <a:pt x="2598" y="1589"/>
                </a:lnTo>
                <a:lnTo>
                  <a:pt x="2608" y="1588"/>
                </a:lnTo>
                <a:lnTo>
                  <a:pt x="2603" y="1595"/>
                </a:lnTo>
                <a:lnTo>
                  <a:pt x="2608" y="1605"/>
                </a:lnTo>
                <a:lnTo>
                  <a:pt x="2612" y="1605"/>
                </a:lnTo>
                <a:lnTo>
                  <a:pt x="2614" y="1596"/>
                </a:lnTo>
                <a:lnTo>
                  <a:pt x="2616" y="1595"/>
                </a:lnTo>
                <a:lnTo>
                  <a:pt x="2619" y="1602"/>
                </a:lnTo>
                <a:lnTo>
                  <a:pt x="2631" y="1603"/>
                </a:lnTo>
                <a:lnTo>
                  <a:pt x="2635" y="1608"/>
                </a:lnTo>
                <a:lnTo>
                  <a:pt x="2642" y="1602"/>
                </a:lnTo>
                <a:lnTo>
                  <a:pt x="2650" y="1606"/>
                </a:lnTo>
                <a:lnTo>
                  <a:pt x="2650" y="1612"/>
                </a:lnTo>
                <a:lnTo>
                  <a:pt x="2661" y="1603"/>
                </a:lnTo>
                <a:lnTo>
                  <a:pt x="2670" y="1595"/>
                </a:lnTo>
                <a:lnTo>
                  <a:pt x="2673" y="1599"/>
                </a:lnTo>
                <a:lnTo>
                  <a:pt x="2671" y="1606"/>
                </a:lnTo>
                <a:lnTo>
                  <a:pt x="2681" y="1602"/>
                </a:lnTo>
                <a:lnTo>
                  <a:pt x="2690" y="1606"/>
                </a:lnTo>
                <a:lnTo>
                  <a:pt x="2696" y="1601"/>
                </a:lnTo>
                <a:lnTo>
                  <a:pt x="2700" y="1593"/>
                </a:lnTo>
                <a:lnTo>
                  <a:pt x="2704" y="1596"/>
                </a:lnTo>
                <a:lnTo>
                  <a:pt x="2707" y="1598"/>
                </a:lnTo>
                <a:lnTo>
                  <a:pt x="2704" y="1602"/>
                </a:lnTo>
                <a:lnTo>
                  <a:pt x="2714" y="1602"/>
                </a:lnTo>
                <a:lnTo>
                  <a:pt x="2730" y="1593"/>
                </a:lnTo>
                <a:lnTo>
                  <a:pt x="2746" y="1576"/>
                </a:lnTo>
                <a:lnTo>
                  <a:pt x="2756" y="1575"/>
                </a:lnTo>
                <a:lnTo>
                  <a:pt x="2758" y="1563"/>
                </a:lnTo>
                <a:lnTo>
                  <a:pt x="2770" y="1562"/>
                </a:lnTo>
                <a:lnTo>
                  <a:pt x="2779" y="1566"/>
                </a:lnTo>
                <a:lnTo>
                  <a:pt x="2781" y="1562"/>
                </a:lnTo>
                <a:lnTo>
                  <a:pt x="2775" y="1556"/>
                </a:lnTo>
                <a:lnTo>
                  <a:pt x="2778" y="1555"/>
                </a:lnTo>
                <a:lnTo>
                  <a:pt x="2789" y="1560"/>
                </a:lnTo>
                <a:lnTo>
                  <a:pt x="2804" y="1555"/>
                </a:lnTo>
                <a:lnTo>
                  <a:pt x="2804" y="1565"/>
                </a:lnTo>
                <a:lnTo>
                  <a:pt x="2799" y="1570"/>
                </a:lnTo>
                <a:lnTo>
                  <a:pt x="2809" y="1566"/>
                </a:lnTo>
                <a:lnTo>
                  <a:pt x="2815" y="1565"/>
                </a:lnTo>
                <a:lnTo>
                  <a:pt x="2809" y="1563"/>
                </a:lnTo>
                <a:lnTo>
                  <a:pt x="2807" y="1557"/>
                </a:lnTo>
                <a:lnTo>
                  <a:pt x="2814" y="1555"/>
                </a:lnTo>
                <a:lnTo>
                  <a:pt x="2822" y="1553"/>
                </a:lnTo>
                <a:lnTo>
                  <a:pt x="2824" y="1562"/>
                </a:lnTo>
                <a:lnTo>
                  <a:pt x="2841" y="1550"/>
                </a:lnTo>
                <a:lnTo>
                  <a:pt x="2877" y="1546"/>
                </a:lnTo>
                <a:lnTo>
                  <a:pt x="2887" y="1539"/>
                </a:lnTo>
                <a:lnTo>
                  <a:pt x="2891" y="1537"/>
                </a:lnTo>
                <a:lnTo>
                  <a:pt x="2896" y="1544"/>
                </a:lnTo>
                <a:lnTo>
                  <a:pt x="2899" y="1546"/>
                </a:lnTo>
                <a:lnTo>
                  <a:pt x="2897" y="1542"/>
                </a:lnTo>
                <a:lnTo>
                  <a:pt x="2896" y="1537"/>
                </a:lnTo>
                <a:lnTo>
                  <a:pt x="2903" y="1536"/>
                </a:lnTo>
                <a:lnTo>
                  <a:pt x="2920" y="1540"/>
                </a:lnTo>
                <a:lnTo>
                  <a:pt x="2922" y="1539"/>
                </a:lnTo>
                <a:lnTo>
                  <a:pt x="2917" y="1536"/>
                </a:lnTo>
                <a:lnTo>
                  <a:pt x="2926" y="1536"/>
                </a:lnTo>
                <a:lnTo>
                  <a:pt x="2938" y="1542"/>
                </a:lnTo>
                <a:lnTo>
                  <a:pt x="2942" y="1537"/>
                </a:lnTo>
                <a:lnTo>
                  <a:pt x="2938" y="1537"/>
                </a:lnTo>
                <a:lnTo>
                  <a:pt x="2938" y="1531"/>
                </a:lnTo>
                <a:lnTo>
                  <a:pt x="2942" y="1529"/>
                </a:lnTo>
                <a:lnTo>
                  <a:pt x="2939" y="1533"/>
                </a:lnTo>
                <a:lnTo>
                  <a:pt x="2943" y="1537"/>
                </a:lnTo>
                <a:lnTo>
                  <a:pt x="2948" y="1537"/>
                </a:lnTo>
                <a:lnTo>
                  <a:pt x="2952" y="1531"/>
                </a:lnTo>
                <a:lnTo>
                  <a:pt x="2961" y="1527"/>
                </a:lnTo>
                <a:lnTo>
                  <a:pt x="2959" y="1531"/>
                </a:lnTo>
                <a:lnTo>
                  <a:pt x="2972" y="1530"/>
                </a:lnTo>
                <a:lnTo>
                  <a:pt x="2976" y="1527"/>
                </a:lnTo>
                <a:lnTo>
                  <a:pt x="2974" y="1527"/>
                </a:lnTo>
                <a:lnTo>
                  <a:pt x="2971" y="1526"/>
                </a:lnTo>
                <a:lnTo>
                  <a:pt x="2984" y="1520"/>
                </a:lnTo>
                <a:lnTo>
                  <a:pt x="2995" y="1523"/>
                </a:lnTo>
                <a:lnTo>
                  <a:pt x="2989" y="1526"/>
                </a:lnTo>
                <a:lnTo>
                  <a:pt x="2985" y="1530"/>
                </a:lnTo>
                <a:lnTo>
                  <a:pt x="2997" y="1529"/>
                </a:lnTo>
                <a:lnTo>
                  <a:pt x="3007" y="1521"/>
                </a:lnTo>
                <a:lnTo>
                  <a:pt x="3010" y="1526"/>
                </a:lnTo>
                <a:lnTo>
                  <a:pt x="3018" y="1524"/>
                </a:lnTo>
                <a:lnTo>
                  <a:pt x="3027" y="1520"/>
                </a:lnTo>
                <a:lnTo>
                  <a:pt x="3035" y="1520"/>
                </a:lnTo>
                <a:lnTo>
                  <a:pt x="3038" y="1526"/>
                </a:lnTo>
                <a:lnTo>
                  <a:pt x="3030" y="1524"/>
                </a:lnTo>
                <a:lnTo>
                  <a:pt x="3017" y="1530"/>
                </a:lnTo>
                <a:lnTo>
                  <a:pt x="3005" y="1540"/>
                </a:lnTo>
                <a:lnTo>
                  <a:pt x="2995" y="1542"/>
                </a:lnTo>
                <a:lnTo>
                  <a:pt x="2989" y="1534"/>
                </a:lnTo>
                <a:lnTo>
                  <a:pt x="2988" y="1544"/>
                </a:lnTo>
                <a:lnTo>
                  <a:pt x="2976" y="1546"/>
                </a:lnTo>
                <a:lnTo>
                  <a:pt x="2969" y="1549"/>
                </a:lnTo>
                <a:lnTo>
                  <a:pt x="2969" y="1557"/>
                </a:lnTo>
                <a:lnTo>
                  <a:pt x="2965" y="1562"/>
                </a:lnTo>
                <a:lnTo>
                  <a:pt x="2975" y="1559"/>
                </a:lnTo>
                <a:lnTo>
                  <a:pt x="2975" y="1555"/>
                </a:lnTo>
                <a:lnTo>
                  <a:pt x="2981" y="1556"/>
                </a:lnTo>
                <a:lnTo>
                  <a:pt x="2984" y="1562"/>
                </a:lnTo>
                <a:lnTo>
                  <a:pt x="2978" y="1562"/>
                </a:lnTo>
                <a:lnTo>
                  <a:pt x="2976" y="1566"/>
                </a:lnTo>
                <a:lnTo>
                  <a:pt x="2984" y="1563"/>
                </a:lnTo>
                <a:lnTo>
                  <a:pt x="2994" y="1567"/>
                </a:lnTo>
                <a:lnTo>
                  <a:pt x="2997" y="1572"/>
                </a:lnTo>
                <a:lnTo>
                  <a:pt x="3015" y="1566"/>
                </a:lnTo>
                <a:lnTo>
                  <a:pt x="3050" y="1562"/>
                </a:lnTo>
                <a:lnTo>
                  <a:pt x="3053" y="1559"/>
                </a:lnTo>
                <a:lnTo>
                  <a:pt x="3050" y="1553"/>
                </a:lnTo>
                <a:lnTo>
                  <a:pt x="3054" y="1550"/>
                </a:lnTo>
                <a:lnTo>
                  <a:pt x="3069" y="1552"/>
                </a:lnTo>
                <a:lnTo>
                  <a:pt x="3093" y="1547"/>
                </a:lnTo>
                <a:lnTo>
                  <a:pt x="3128" y="1534"/>
                </a:lnTo>
                <a:lnTo>
                  <a:pt x="3149" y="1533"/>
                </a:lnTo>
                <a:lnTo>
                  <a:pt x="3151" y="1526"/>
                </a:lnTo>
                <a:lnTo>
                  <a:pt x="3149" y="1517"/>
                </a:lnTo>
                <a:lnTo>
                  <a:pt x="3155" y="1514"/>
                </a:lnTo>
                <a:lnTo>
                  <a:pt x="3162" y="1520"/>
                </a:lnTo>
                <a:lnTo>
                  <a:pt x="3161" y="1531"/>
                </a:lnTo>
                <a:lnTo>
                  <a:pt x="3177" y="1524"/>
                </a:lnTo>
                <a:lnTo>
                  <a:pt x="3210" y="1527"/>
                </a:lnTo>
                <a:lnTo>
                  <a:pt x="3228" y="1526"/>
                </a:lnTo>
                <a:lnTo>
                  <a:pt x="3233" y="1517"/>
                </a:lnTo>
                <a:lnTo>
                  <a:pt x="3249" y="1511"/>
                </a:lnTo>
                <a:lnTo>
                  <a:pt x="3267" y="1508"/>
                </a:lnTo>
                <a:lnTo>
                  <a:pt x="3286" y="1504"/>
                </a:lnTo>
                <a:lnTo>
                  <a:pt x="3292" y="1497"/>
                </a:lnTo>
                <a:lnTo>
                  <a:pt x="3282" y="1501"/>
                </a:lnTo>
                <a:lnTo>
                  <a:pt x="3263" y="1501"/>
                </a:lnTo>
                <a:lnTo>
                  <a:pt x="3256" y="1495"/>
                </a:lnTo>
                <a:lnTo>
                  <a:pt x="3264" y="1488"/>
                </a:lnTo>
                <a:lnTo>
                  <a:pt x="3286" y="1485"/>
                </a:lnTo>
                <a:lnTo>
                  <a:pt x="3295" y="1491"/>
                </a:lnTo>
                <a:lnTo>
                  <a:pt x="3295" y="1497"/>
                </a:lnTo>
                <a:lnTo>
                  <a:pt x="3305" y="1493"/>
                </a:lnTo>
                <a:lnTo>
                  <a:pt x="3319" y="1495"/>
                </a:lnTo>
                <a:lnTo>
                  <a:pt x="3325" y="1493"/>
                </a:lnTo>
                <a:lnTo>
                  <a:pt x="3326" y="1487"/>
                </a:lnTo>
                <a:lnTo>
                  <a:pt x="3329" y="1494"/>
                </a:lnTo>
                <a:lnTo>
                  <a:pt x="3341" y="1500"/>
                </a:lnTo>
                <a:lnTo>
                  <a:pt x="3365" y="1498"/>
                </a:lnTo>
                <a:lnTo>
                  <a:pt x="3380" y="1493"/>
                </a:lnTo>
                <a:lnTo>
                  <a:pt x="3381" y="1494"/>
                </a:lnTo>
                <a:lnTo>
                  <a:pt x="3391" y="1494"/>
                </a:lnTo>
                <a:lnTo>
                  <a:pt x="3419" y="1490"/>
                </a:lnTo>
                <a:lnTo>
                  <a:pt x="3478" y="1480"/>
                </a:lnTo>
                <a:lnTo>
                  <a:pt x="3504" y="1468"/>
                </a:lnTo>
                <a:lnTo>
                  <a:pt x="3505" y="1475"/>
                </a:lnTo>
                <a:lnTo>
                  <a:pt x="3511" y="1477"/>
                </a:lnTo>
                <a:lnTo>
                  <a:pt x="3511" y="1471"/>
                </a:lnTo>
                <a:lnTo>
                  <a:pt x="3512" y="1462"/>
                </a:lnTo>
                <a:lnTo>
                  <a:pt x="3517" y="1461"/>
                </a:lnTo>
                <a:lnTo>
                  <a:pt x="3518" y="1465"/>
                </a:lnTo>
                <a:lnTo>
                  <a:pt x="3515" y="1470"/>
                </a:lnTo>
                <a:lnTo>
                  <a:pt x="3521" y="1470"/>
                </a:lnTo>
                <a:lnTo>
                  <a:pt x="3522" y="1465"/>
                </a:lnTo>
                <a:lnTo>
                  <a:pt x="3529" y="1462"/>
                </a:lnTo>
                <a:lnTo>
                  <a:pt x="3534" y="1465"/>
                </a:lnTo>
                <a:lnTo>
                  <a:pt x="3537" y="1461"/>
                </a:lnTo>
                <a:lnTo>
                  <a:pt x="3534" y="1458"/>
                </a:lnTo>
                <a:lnTo>
                  <a:pt x="3535" y="1455"/>
                </a:lnTo>
                <a:lnTo>
                  <a:pt x="3542" y="1457"/>
                </a:lnTo>
                <a:lnTo>
                  <a:pt x="3547" y="1459"/>
                </a:lnTo>
                <a:lnTo>
                  <a:pt x="3544" y="1464"/>
                </a:lnTo>
                <a:lnTo>
                  <a:pt x="3542" y="1470"/>
                </a:lnTo>
                <a:lnTo>
                  <a:pt x="3554" y="1462"/>
                </a:lnTo>
                <a:lnTo>
                  <a:pt x="3567" y="1458"/>
                </a:lnTo>
                <a:lnTo>
                  <a:pt x="3565" y="1452"/>
                </a:lnTo>
                <a:lnTo>
                  <a:pt x="3557" y="1454"/>
                </a:lnTo>
                <a:lnTo>
                  <a:pt x="3554" y="1448"/>
                </a:lnTo>
                <a:lnTo>
                  <a:pt x="3576" y="1432"/>
                </a:lnTo>
                <a:lnTo>
                  <a:pt x="3622" y="1415"/>
                </a:lnTo>
                <a:lnTo>
                  <a:pt x="3694" y="1400"/>
                </a:lnTo>
                <a:lnTo>
                  <a:pt x="3741" y="1393"/>
                </a:lnTo>
                <a:lnTo>
                  <a:pt x="3741" y="1398"/>
                </a:lnTo>
                <a:lnTo>
                  <a:pt x="3731" y="1400"/>
                </a:lnTo>
                <a:lnTo>
                  <a:pt x="3734" y="1402"/>
                </a:lnTo>
                <a:lnTo>
                  <a:pt x="3751" y="1395"/>
                </a:lnTo>
                <a:lnTo>
                  <a:pt x="3771" y="1387"/>
                </a:lnTo>
                <a:lnTo>
                  <a:pt x="3786" y="1393"/>
                </a:lnTo>
                <a:lnTo>
                  <a:pt x="3796" y="1386"/>
                </a:lnTo>
                <a:lnTo>
                  <a:pt x="3800" y="1376"/>
                </a:lnTo>
                <a:lnTo>
                  <a:pt x="3810" y="1377"/>
                </a:lnTo>
                <a:lnTo>
                  <a:pt x="3832" y="1370"/>
                </a:lnTo>
                <a:lnTo>
                  <a:pt x="3845" y="1372"/>
                </a:lnTo>
                <a:lnTo>
                  <a:pt x="3851" y="1376"/>
                </a:lnTo>
                <a:lnTo>
                  <a:pt x="3852" y="1370"/>
                </a:lnTo>
                <a:lnTo>
                  <a:pt x="3864" y="1370"/>
                </a:lnTo>
                <a:lnTo>
                  <a:pt x="3868" y="1366"/>
                </a:lnTo>
                <a:lnTo>
                  <a:pt x="3869" y="1372"/>
                </a:lnTo>
                <a:lnTo>
                  <a:pt x="3875" y="1372"/>
                </a:lnTo>
                <a:lnTo>
                  <a:pt x="3877" y="1367"/>
                </a:lnTo>
                <a:lnTo>
                  <a:pt x="3879" y="1376"/>
                </a:lnTo>
                <a:lnTo>
                  <a:pt x="3892" y="1375"/>
                </a:lnTo>
                <a:lnTo>
                  <a:pt x="3898" y="1379"/>
                </a:lnTo>
                <a:lnTo>
                  <a:pt x="3901" y="1373"/>
                </a:lnTo>
                <a:lnTo>
                  <a:pt x="3911" y="1372"/>
                </a:lnTo>
                <a:lnTo>
                  <a:pt x="3918" y="1373"/>
                </a:lnTo>
                <a:lnTo>
                  <a:pt x="3921" y="1370"/>
                </a:lnTo>
                <a:lnTo>
                  <a:pt x="3918" y="1366"/>
                </a:lnTo>
                <a:lnTo>
                  <a:pt x="3921" y="1364"/>
                </a:lnTo>
                <a:lnTo>
                  <a:pt x="3931" y="1366"/>
                </a:lnTo>
                <a:lnTo>
                  <a:pt x="3949" y="1362"/>
                </a:lnTo>
                <a:lnTo>
                  <a:pt x="3959" y="1364"/>
                </a:lnTo>
                <a:lnTo>
                  <a:pt x="3963" y="1372"/>
                </a:lnTo>
                <a:lnTo>
                  <a:pt x="3972" y="1362"/>
                </a:lnTo>
                <a:lnTo>
                  <a:pt x="4005" y="1360"/>
                </a:lnTo>
                <a:lnTo>
                  <a:pt x="4015" y="1367"/>
                </a:lnTo>
                <a:lnTo>
                  <a:pt x="4016" y="1362"/>
                </a:lnTo>
                <a:lnTo>
                  <a:pt x="4025" y="1354"/>
                </a:lnTo>
                <a:lnTo>
                  <a:pt x="4042" y="1353"/>
                </a:lnTo>
                <a:lnTo>
                  <a:pt x="4047" y="1357"/>
                </a:lnTo>
                <a:lnTo>
                  <a:pt x="4061" y="1344"/>
                </a:lnTo>
                <a:lnTo>
                  <a:pt x="4077" y="1334"/>
                </a:lnTo>
                <a:lnTo>
                  <a:pt x="4075" y="1340"/>
                </a:lnTo>
                <a:lnTo>
                  <a:pt x="4074" y="1346"/>
                </a:lnTo>
                <a:lnTo>
                  <a:pt x="4110" y="1341"/>
                </a:lnTo>
                <a:lnTo>
                  <a:pt x="4182" y="1326"/>
                </a:lnTo>
                <a:lnTo>
                  <a:pt x="4227" y="1327"/>
                </a:lnTo>
                <a:lnTo>
                  <a:pt x="4227" y="1321"/>
                </a:lnTo>
                <a:lnTo>
                  <a:pt x="4231" y="1317"/>
                </a:lnTo>
                <a:lnTo>
                  <a:pt x="4240" y="1323"/>
                </a:lnTo>
                <a:lnTo>
                  <a:pt x="4260" y="1320"/>
                </a:lnTo>
                <a:lnTo>
                  <a:pt x="4278" y="1314"/>
                </a:lnTo>
                <a:lnTo>
                  <a:pt x="4293" y="1317"/>
                </a:lnTo>
                <a:lnTo>
                  <a:pt x="4296" y="1327"/>
                </a:lnTo>
                <a:lnTo>
                  <a:pt x="4303" y="1326"/>
                </a:lnTo>
                <a:lnTo>
                  <a:pt x="4300" y="1315"/>
                </a:lnTo>
                <a:lnTo>
                  <a:pt x="4304" y="1311"/>
                </a:lnTo>
                <a:lnTo>
                  <a:pt x="4327" y="1310"/>
                </a:lnTo>
                <a:lnTo>
                  <a:pt x="4362" y="1304"/>
                </a:lnTo>
                <a:lnTo>
                  <a:pt x="4376" y="1308"/>
                </a:lnTo>
                <a:lnTo>
                  <a:pt x="4396" y="1300"/>
                </a:lnTo>
                <a:lnTo>
                  <a:pt x="4421" y="1291"/>
                </a:lnTo>
                <a:lnTo>
                  <a:pt x="4418" y="1297"/>
                </a:lnTo>
                <a:lnTo>
                  <a:pt x="4414" y="1301"/>
                </a:lnTo>
                <a:lnTo>
                  <a:pt x="4432" y="1297"/>
                </a:lnTo>
                <a:lnTo>
                  <a:pt x="4460" y="1292"/>
                </a:lnTo>
                <a:lnTo>
                  <a:pt x="4474" y="1300"/>
                </a:lnTo>
                <a:lnTo>
                  <a:pt x="4476" y="1291"/>
                </a:lnTo>
                <a:lnTo>
                  <a:pt x="4486" y="1284"/>
                </a:lnTo>
                <a:lnTo>
                  <a:pt x="4489" y="1277"/>
                </a:lnTo>
                <a:lnTo>
                  <a:pt x="4477" y="1278"/>
                </a:lnTo>
                <a:lnTo>
                  <a:pt x="4454" y="1274"/>
                </a:lnTo>
                <a:lnTo>
                  <a:pt x="4445" y="1265"/>
                </a:lnTo>
                <a:lnTo>
                  <a:pt x="4454" y="1262"/>
                </a:lnTo>
                <a:lnTo>
                  <a:pt x="4464" y="1268"/>
                </a:lnTo>
                <a:lnTo>
                  <a:pt x="4467" y="1265"/>
                </a:lnTo>
                <a:lnTo>
                  <a:pt x="4457" y="1261"/>
                </a:lnTo>
                <a:lnTo>
                  <a:pt x="4440" y="1261"/>
                </a:lnTo>
                <a:lnTo>
                  <a:pt x="4415" y="1271"/>
                </a:lnTo>
                <a:lnTo>
                  <a:pt x="4394" y="1274"/>
                </a:lnTo>
                <a:lnTo>
                  <a:pt x="4394" y="1269"/>
                </a:lnTo>
                <a:lnTo>
                  <a:pt x="4396" y="1265"/>
                </a:lnTo>
                <a:lnTo>
                  <a:pt x="4379" y="1265"/>
                </a:lnTo>
                <a:lnTo>
                  <a:pt x="4363" y="1275"/>
                </a:lnTo>
                <a:lnTo>
                  <a:pt x="4343" y="1272"/>
                </a:lnTo>
                <a:lnTo>
                  <a:pt x="4301" y="1278"/>
                </a:lnTo>
                <a:lnTo>
                  <a:pt x="4260" y="1288"/>
                </a:lnTo>
                <a:lnTo>
                  <a:pt x="4219" y="1291"/>
                </a:lnTo>
                <a:lnTo>
                  <a:pt x="4199" y="1287"/>
                </a:lnTo>
                <a:lnTo>
                  <a:pt x="4186" y="1297"/>
                </a:lnTo>
                <a:lnTo>
                  <a:pt x="4149" y="1305"/>
                </a:lnTo>
                <a:lnTo>
                  <a:pt x="4130" y="1310"/>
                </a:lnTo>
                <a:lnTo>
                  <a:pt x="4136" y="1301"/>
                </a:lnTo>
                <a:lnTo>
                  <a:pt x="4159" y="1297"/>
                </a:lnTo>
                <a:lnTo>
                  <a:pt x="4163" y="1288"/>
                </a:lnTo>
                <a:lnTo>
                  <a:pt x="4149" y="1291"/>
                </a:lnTo>
                <a:lnTo>
                  <a:pt x="4116" y="1295"/>
                </a:lnTo>
                <a:lnTo>
                  <a:pt x="4101" y="1291"/>
                </a:lnTo>
                <a:lnTo>
                  <a:pt x="4101" y="1284"/>
                </a:lnTo>
                <a:lnTo>
                  <a:pt x="4104" y="1297"/>
                </a:lnTo>
                <a:lnTo>
                  <a:pt x="4098" y="1303"/>
                </a:lnTo>
                <a:lnTo>
                  <a:pt x="4091" y="1301"/>
                </a:lnTo>
                <a:lnTo>
                  <a:pt x="4087" y="1298"/>
                </a:lnTo>
                <a:lnTo>
                  <a:pt x="4084" y="1304"/>
                </a:lnTo>
                <a:lnTo>
                  <a:pt x="4070" y="1310"/>
                </a:lnTo>
                <a:lnTo>
                  <a:pt x="4038" y="1311"/>
                </a:lnTo>
                <a:lnTo>
                  <a:pt x="4022" y="1311"/>
                </a:lnTo>
                <a:lnTo>
                  <a:pt x="4025" y="1313"/>
                </a:lnTo>
                <a:lnTo>
                  <a:pt x="4025" y="1317"/>
                </a:lnTo>
                <a:lnTo>
                  <a:pt x="4021" y="1315"/>
                </a:lnTo>
                <a:lnTo>
                  <a:pt x="4002" y="1324"/>
                </a:lnTo>
                <a:lnTo>
                  <a:pt x="3993" y="1321"/>
                </a:lnTo>
                <a:lnTo>
                  <a:pt x="4000" y="1320"/>
                </a:lnTo>
                <a:lnTo>
                  <a:pt x="4003" y="1314"/>
                </a:lnTo>
                <a:lnTo>
                  <a:pt x="3996" y="1311"/>
                </a:lnTo>
                <a:lnTo>
                  <a:pt x="3990" y="1323"/>
                </a:lnTo>
                <a:lnTo>
                  <a:pt x="3982" y="1326"/>
                </a:lnTo>
                <a:lnTo>
                  <a:pt x="3985" y="1320"/>
                </a:lnTo>
                <a:lnTo>
                  <a:pt x="3989" y="1315"/>
                </a:lnTo>
                <a:lnTo>
                  <a:pt x="3946" y="1321"/>
                </a:lnTo>
                <a:lnTo>
                  <a:pt x="3905" y="1328"/>
                </a:lnTo>
                <a:lnTo>
                  <a:pt x="3905" y="1334"/>
                </a:lnTo>
                <a:lnTo>
                  <a:pt x="3913" y="1334"/>
                </a:lnTo>
                <a:lnTo>
                  <a:pt x="3913" y="1340"/>
                </a:lnTo>
                <a:lnTo>
                  <a:pt x="3902" y="1341"/>
                </a:lnTo>
                <a:lnTo>
                  <a:pt x="3898" y="1339"/>
                </a:lnTo>
                <a:lnTo>
                  <a:pt x="3900" y="1334"/>
                </a:lnTo>
                <a:lnTo>
                  <a:pt x="3902" y="1328"/>
                </a:lnTo>
                <a:lnTo>
                  <a:pt x="3841" y="1339"/>
                </a:lnTo>
                <a:lnTo>
                  <a:pt x="3769" y="1346"/>
                </a:lnTo>
                <a:lnTo>
                  <a:pt x="3764" y="1341"/>
                </a:lnTo>
                <a:lnTo>
                  <a:pt x="3751" y="1343"/>
                </a:lnTo>
                <a:lnTo>
                  <a:pt x="3728" y="1350"/>
                </a:lnTo>
                <a:lnTo>
                  <a:pt x="3714" y="1353"/>
                </a:lnTo>
                <a:lnTo>
                  <a:pt x="3679" y="1357"/>
                </a:lnTo>
                <a:lnTo>
                  <a:pt x="3636" y="1367"/>
                </a:lnTo>
                <a:lnTo>
                  <a:pt x="3603" y="1373"/>
                </a:lnTo>
                <a:lnTo>
                  <a:pt x="3540" y="1380"/>
                </a:lnTo>
                <a:lnTo>
                  <a:pt x="3511" y="1392"/>
                </a:lnTo>
                <a:lnTo>
                  <a:pt x="3511" y="1385"/>
                </a:lnTo>
                <a:lnTo>
                  <a:pt x="3505" y="1385"/>
                </a:lnTo>
                <a:lnTo>
                  <a:pt x="3506" y="1392"/>
                </a:lnTo>
                <a:lnTo>
                  <a:pt x="3504" y="1396"/>
                </a:lnTo>
                <a:lnTo>
                  <a:pt x="3495" y="1395"/>
                </a:lnTo>
                <a:lnTo>
                  <a:pt x="3479" y="1387"/>
                </a:lnTo>
                <a:lnTo>
                  <a:pt x="3475" y="1382"/>
                </a:lnTo>
                <a:lnTo>
                  <a:pt x="3470" y="1390"/>
                </a:lnTo>
                <a:lnTo>
                  <a:pt x="3465" y="1398"/>
                </a:lnTo>
                <a:lnTo>
                  <a:pt x="3473" y="1393"/>
                </a:lnTo>
                <a:lnTo>
                  <a:pt x="3482" y="1396"/>
                </a:lnTo>
                <a:lnTo>
                  <a:pt x="3476" y="1400"/>
                </a:lnTo>
                <a:lnTo>
                  <a:pt x="3469" y="1403"/>
                </a:lnTo>
                <a:lnTo>
                  <a:pt x="3460" y="1393"/>
                </a:lnTo>
                <a:lnTo>
                  <a:pt x="3455" y="1395"/>
                </a:lnTo>
                <a:lnTo>
                  <a:pt x="3445" y="1395"/>
                </a:lnTo>
                <a:lnTo>
                  <a:pt x="3450" y="1393"/>
                </a:lnTo>
                <a:lnTo>
                  <a:pt x="3453" y="1387"/>
                </a:lnTo>
                <a:lnTo>
                  <a:pt x="3443" y="1393"/>
                </a:lnTo>
                <a:lnTo>
                  <a:pt x="3419" y="1390"/>
                </a:lnTo>
                <a:lnTo>
                  <a:pt x="3410" y="1396"/>
                </a:lnTo>
                <a:lnTo>
                  <a:pt x="3426" y="1398"/>
                </a:lnTo>
                <a:lnTo>
                  <a:pt x="3440" y="1400"/>
                </a:lnTo>
                <a:lnTo>
                  <a:pt x="3424" y="1403"/>
                </a:lnTo>
                <a:lnTo>
                  <a:pt x="3411" y="1411"/>
                </a:lnTo>
                <a:lnTo>
                  <a:pt x="3410" y="1406"/>
                </a:lnTo>
                <a:lnTo>
                  <a:pt x="3414" y="1400"/>
                </a:lnTo>
                <a:lnTo>
                  <a:pt x="3410" y="1399"/>
                </a:lnTo>
                <a:lnTo>
                  <a:pt x="3406" y="1402"/>
                </a:lnTo>
                <a:lnTo>
                  <a:pt x="3393" y="1400"/>
                </a:lnTo>
                <a:lnTo>
                  <a:pt x="3378" y="1396"/>
                </a:lnTo>
                <a:lnTo>
                  <a:pt x="3364" y="1395"/>
                </a:lnTo>
                <a:lnTo>
                  <a:pt x="3357" y="1399"/>
                </a:lnTo>
                <a:lnTo>
                  <a:pt x="3362" y="1398"/>
                </a:lnTo>
                <a:lnTo>
                  <a:pt x="3370" y="1402"/>
                </a:lnTo>
                <a:lnTo>
                  <a:pt x="3367" y="1405"/>
                </a:lnTo>
                <a:lnTo>
                  <a:pt x="3358" y="1403"/>
                </a:lnTo>
                <a:lnTo>
                  <a:pt x="3352" y="1400"/>
                </a:lnTo>
                <a:lnTo>
                  <a:pt x="3348" y="1406"/>
                </a:lnTo>
                <a:lnTo>
                  <a:pt x="3338" y="1412"/>
                </a:lnTo>
                <a:lnTo>
                  <a:pt x="3319" y="1412"/>
                </a:lnTo>
                <a:lnTo>
                  <a:pt x="3309" y="1416"/>
                </a:lnTo>
                <a:lnTo>
                  <a:pt x="3302" y="1412"/>
                </a:lnTo>
                <a:lnTo>
                  <a:pt x="3300" y="1406"/>
                </a:lnTo>
                <a:lnTo>
                  <a:pt x="3295" y="1413"/>
                </a:lnTo>
                <a:lnTo>
                  <a:pt x="3273" y="1422"/>
                </a:lnTo>
                <a:lnTo>
                  <a:pt x="3266" y="1422"/>
                </a:lnTo>
                <a:lnTo>
                  <a:pt x="3266" y="1418"/>
                </a:lnTo>
                <a:lnTo>
                  <a:pt x="3276" y="1415"/>
                </a:lnTo>
                <a:lnTo>
                  <a:pt x="3279" y="1412"/>
                </a:lnTo>
                <a:lnTo>
                  <a:pt x="3247" y="1423"/>
                </a:lnTo>
                <a:lnTo>
                  <a:pt x="3231" y="1435"/>
                </a:lnTo>
                <a:lnTo>
                  <a:pt x="3227" y="1432"/>
                </a:lnTo>
                <a:lnTo>
                  <a:pt x="3223" y="1428"/>
                </a:lnTo>
                <a:lnTo>
                  <a:pt x="3224" y="1436"/>
                </a:lnTo>
                <a:lnTo>
                  <a:pt x="3205" y="1445"/>
                </a:lnTo>
                <a:lnTo>
                  <a:pt x="3194" y="1448"/>
                </a:lnTo>
                <a:lnTo>
                  <a:pt x="3194" y="1436"/>
                </a:lnTo>
                <a:lnTo>
                  <a:pt x="3195" y="1431"/>
                </a:lnTo>
                <a:lnTo>
                  <a:pt x="3203" y="1432"/>
                </a:lnTo>
                <a:lnTo>
                  <a:pt x="3211" y="1426"/>
                </a:lnTo>
                <a:lnTo>
                  <a:pt x="3208" y="1422"/>
                </a:lnTo>
                <a:lnTo>
                  <a:pt x="3216" y="1413"/>
                </a:lnTo>
                <a:lnTo>
                  <a:pt x="3217" y="1408"/>
                </a:lnTo>
                <a:lnTo>
                  <a:pt x="3223" y="1411"/>
                </a:lnTo>
                <a:lnTo>
                  <a:pt x="3221" y="1416"/>
                </a:lnTo>
                <a:lnTo>
                  <a:pt x="3236" y="1411"/>
                </a:lnTo>
                <a:lnTo>
                  <a:pt x="3270" y="1408"/>
                </a:lnTo>
                <a:lnTo>
                  <a:pt x="3286" y="1402"/>
                </a:lnTo>
                <a:lnTo>
                  <a:pt x="3283" y="1408"/>
                </a:lnTo>
                <a:lnTo>
                  <a:pt x="3286" y="1411"/>
                </a:lnTo>
                <a:lnTo>
                  <a:pt x="3285" y="1406"/>
                </a:lnTo>
                <a:lnTo>
                  <a:pt x="3293" y="1405"/>
                </a:lnTo>
                <a:lnTo>
                  <a:pt x="3293" y="1402"/>
                </a:lnTo>
                <a:lnTo>
                  <a:pt x="3290" y="1398"/>
                </a:lnTo>
                <a:lnTo>
                  <a:pt x="3299" y="1389"/>
                </a:lnTo>
                <a:lnTo>
                  <a:pt x="3303" y="1386"/>
                </a:lnTo>
                <a:lnTo>
                  <a:pt x="3300" y="1392"/>
                </a:lnTo>
                <a:lnTo>
                  <a:pt x="3306" y="1395"/>
                </a:lnTo>
                <a:lnTo>
                  <a:pt x="3309" y="1389"/>
                </a:lnTo>
                <a:lnTo>
                  <a:pt x="3315" y="1385"/>
                </a:lnTo>
                <a:lnTo>
                  <a:pt x="3328" y="1387"/>
                </a:lnTo>
                <a:lnTo>
                  <a:pt x="3334" y="1382"/>
                </a:lnTo>
                <a:lnTo>
                  <a:pt x="3336" y="1385"/>
                </a:lnTo>
                <a:lnTo>
                  <a:pt x="3334" y="1390"/>
                </a:lnTo>
                <a:lnTo>
                  <a:pt x="3339" y="1390"/>
                </a:lnTo>
                <a:lnTo>
                  <a:pt x="3338" y="1379"/>
                </a:lnTo>
                <a:lnTo>
                  <a:pt x="3362" y="1373"/>
                </a:lnTo>
                <a:lnTo>
                  <a:pt x="3384" y="1370"/>
                </a:lnTo>
                <a:lnTo>
                  <a:pt x="3387" y="1369"/>
                </a:lnTo>
                <a:lnTo>
                  <a:pt x="3381" y="1359"/>
                </a:lnTo>
                <a:lnTo>
                  <a:pt x="3388" y="1357"/>
                </a:lnTo>
                <a:lnTo>
                  <a:pt x="3391" y="1363"/>
                </a:lnTo>
                <a:lnTo>
                  <a:pt x="3410" y="1360"/>
                </a:lnTo>
                <a:lnTo>
                  <a:pt x="3420" y="1362"/>
                </a:lnTo>
                <a:lnTo>
                  <a:pt x="3423" y="1369"/>
                </a:lnTo>
                <a:lnTo>
                  <a:pt x="3439" y="1362"/>
                </a:lnTo>
                <a:lnTo>
                  <a:pt x="3465" y="1360"/>
                </a:lnTo>
                <a:lnTo>
                  <a:pt x="3479" y="1353"/>
                </a:lnTo>
                <a:lnTo>
                  <a:pt x="3482" y="1356"/>
                </a:lnTo>
                <a:lnTo>
                  <a:pt x="3495" y="1357"/>
                </a:lnTo>
                <a:lnTo>
                  <a:pt x="3498" y="1353"/>
                </a:lnTo>
                <a:lnTo>
                  <a:pt x="3491" y="1351"/>
                </a:lnTo>
                <a:lnTo>
                  <a:pt x="3492" y="1349"/>
                </a:lnTo>
                <a:lnTo>
                  <a:pt x="3525" y="1351"/>
                </a:lnTo>
                <a:lnTo>
                  <a:pt x="3596" y="1344"/>
                </a:lnTo>
                <a:lnTo>
                  <a:pt x="3630" y="1343"/>
                </a:lnTo>
                <a:lnTo>
                  <a:pt x="3626" y="1341"/>
                </a:lnTo>
                <a:lnTo>
                  <a:pt x="3625" y="1337"/>
                </a:lnTo>
                <a:lnTo>
                  <a:pt x="3635" y="1336"/>
                </a:lnTo>
                <a:lnTo>
                  <a:pt x="3635" y="1341"/>
                </a:lnTo>
                <a:lnTo>
                  <a:pt x="3633" y="1344"/>
                </a:lnTo>
                <a:lnTo>
                  <a:pt x="3640" y="1341"/>
                </a:lnTo>
                <a:lnTo>
                  <a:pt x="3658" y="1349"/>
                </a:lnTo>
                <a:lnTo>
                  <a:pt x="3663" y="1347"/>
                </a:lnTo>
                <a:lnTo>
                  <a:pt x="3662" y="1344"/>
                </a:lnTo>
                <a:lnTo>
                  <a:pt x="3669" y="1346"/>
                </a:lnTo>
                <a:lnTo>
                  <a:pt x="3669" y="1339"/>
                </a:lnTo>
                <a:lnTo>
                  <a:pt x="3676" y="1334"/>
                </a:lnTo>
                <a:lnTo>
                  <a:pt x="3669" y="1336"/>
                </a:lnTo>
                <a:lnTo>
                  <a:pt x="3665" y="1333"/>
                </a:lnTo>
                <a:lnTo>
                  <a:pt x="3682" y="1324"/>
                </a:lnTo>
                <a:lnTo>
                  <a:pt x="3727" y="1326"/>
                </a:lnTo>
                <a:lnTo>
                  <a:pt x="3747" y="1326"/>
                </a:lnTo>
                <a:lnTo>
                  <a:pt x="3750" y="1321"/>
                </a:lnTo>
                <a:lnTo>
                  <a:pt x="3743" y="1314"/>
                </a:lnTo>
                <a:lnTo>
                  <a:pt x="3746" y="1311"/>
                </a:lnTo>
                <a:lnTo>
                  <a:pt x="3753" y="1314"/>
                </a:lnTo>
                <a:lnTo>
                  <a:pt x="3763" y="1305"/>
                </a:lnTo>
                <a:lnTo>
                  <a:pt x="3767" y="1304"/>
                </a:lnTo>
                <a:lnTo>
                  <a:pt x="3770" y="1308"/>
                </a:lnTo>
                <a:lnTo>
                  <a:pt x="3766" y="1313"/>
                </a:lnTo>
                <a:lnTo>
                  <a:pt x="3754" y="1318"/>
                </a:lnTo>
                <a:lnTo>
                  <a:pt x="3751" y="1323"/>
                </a:lnTo>
                <a:lnTo>
                  <a:pt x="3756" y="1327"/>
                </a:lnTo>
                <a:lnTo>
                  <a:pt x="3764" y="1318"/>
                </a:lnTo>
                <a:lnTo>
                  <a:pt x="3776" y="1307"/>
                </a:lnTo>
                <a:lnTo>
                  <a:pt x="3786" y="1305"/>
                </a:lnTo>
                <a:lnTo>
                  <a:pt x="3792" y="1308"/>
                </a:lnTo>
                <a:lnTo>
                  <a:pt x="3792" y="1298"/>
                </a:lnTo>
                <a:lnTo>
                  <a:pt x="3800" y="1288"/>
                </a:lnTo>
                <a:lnTo>
                  <a:pt x="3823" y="1282"/>
                </a:lnTo>
                <a:lnTo>
                  <a:pt x="3835" y="1274"/>
                </a:lnTo>
                <a:lnTo>
                  <a:pt x="3842" y="1278"/>
                </a:lnTo>
                <a:lnTo>
                  <a:pt x="3862" y="1281"/>
                </a:lnTo>
                <a:lnTo>
                  <a:pt x="3871" y="1275"/>
                </a:lnTo>
                <a:lnTo>
                  <a:pt x="3856" y="1274"/>
                </a:lnTo>
                <a:lnTo>
                  <a:pt x="3832" y="1265"/>
                </a:lnTo>
                <a:lnTo>
                  <a:pt x="3825" y="1255"/>
                </a:lnTo>
                <a:lnTo>
                  <a:pt x="3829" y="1254"/>
                </a:lnTo>
                <a:lnTo>
                  <a:pt x="3832" y="1251"/>
                </a:lnTo>
                <a:lnTo>
                  <a:pt x="3823" y="1251"/>
                </a:lnTo>
                <a:lnTo>
                  <a:pt x="3818" y="1262"/>
                </a:lnTo>
                <a:lnTo>
                  <a:pt x="3809" y="1262"/>
                </a:lnTo>
                <a:lnTo>
                  <a:pt x="3810" y="1268"/>
                </a:lnTo>
                <a:lnTo>
                  <a:pt x="3823" y="1269"/>
                </a:lnTo>
                <a:lnTo>
                  <a:pt x="3826" y="1275"/>
                </a:lnTo>
                <a:lnTo>
                  <a:pt x="3794" y="1281"/>
                </a:lnTo>
                <a:lnTo>
                  <a:pt x="3769" y="1280"/>
                </a:lnTo>
                <a:lnTo>
                  <a:pt x="3774" y="1278"/>
                </a:lnTo>
                <a:lnTo>
                  <a:pt x="3776" y="1271"/>
                </a:lnTo>
                <a:lnTo>
                  <a:pt x="3779" y="1269"/>
                </a:lnTo>
                <a:lnTo>
                  <a:pt x="3789" y="1274"/>
                </a:lnTo>
                <a:lnTo>
                  <a:pt x="3796" y="1269"/>
                </a:lnTo>
                <a:lnTo>
                  <a:pt x="3800" y="1258"/>
                </a:lnTo>
                <a:lnTo>
                  <a:pt x="3822" y="1248"/>
                </a:lnTo>
                <a:lnTo>
                  <a:pt x="3839" y="1248"/>
                </a:lnTo>
                <a:lnTo>
                  <a:pt x="3846" y="1252"/>
                </a:lnTo>
                <a:lnTo>
                  <a:pt x="3849" y="1246"/>
                </a:lnTo>
                <a:lnTo>
                  <a:pt x="3856" y="1244"/>
                </a:lnTo>
                <a:lnTo>
                  <a:pt x="3869" y="1248"/>
                </a:lnTo>
                <a:lnTo>
                  <a:pt x="3874" y="1249"/>
                </a:lnTo>
                <a:lnTo>
                  <a:pt x="3869" y="1246"/>
                </a:lnTo>
                <a:lnTo>
                  <a:pt x="3874" y="1238"/>
                </a:lnTo>
                <a:lnTo>
                  <a:pt x="3877" y="1236"/>
                </a:lnTo>
                <a:lnTo>
                  <a:pt x="3881" y="1244"/>
                </a:lnTo>
                <a:lnTo>
                  <a:pt x="3894" y="1242"/>
                </a:lnTo>
                <a:lnTo>
                  <a:pt x="3895" y="1236"/>
                </a:lnTo>
                <a:lnTo>
                  <a:pt x="3891" y="1232"/>
                </a:lnTo>
                <a:lnTo>
                  <a:pt x="3898" y="1232"/>
                </a:lnTo>
                <a:lnTo>
                  <a:pt x="3905" y="1238"/>
                </a:lnTo>
                <a:lnTo>
                  <a:pt x="3905" y="1242"/>
                </a:lnTo>
                <a:lnTo>
                  <a:pt x="3918" y="1231"/>
                </a:lnTo>
                <a:lnTo>
                  <a:pt x="3928" y="1219"/>
                </a:lnTo>
                <a:lnTo>
                  <a:pt x="3926" y="1228"/>
                </a:lnTo>
                <a:lnTo>
                  <a:pt x="3931" y="1229"/>
                </a:lnTo>
                <a:lnTo>
                  <a:pt x="3936" y="1225"/>
                </a:lnTo>
                <a:lnTo>
                  <a:pt x="3936" y="1220"/>
                </a:lnTo>
                <a:lnTo>
                  <a:pt x="3939" y="1222"/>
                </a:lnTo>
                <a:lnTo>
                  <a:pt x="3940" y="1226"/>
                </a:lnTo>
                <a:lnTo>
                  <a:pt x="3943" y="1219"/>
                </a:lnTo>
                <a:lnTo>
                  <a:pt x="3954" y="1218"/>
                </a:lnTo>
                <a:lnTo>
                  <a:pt x="3972" y="1225"/>
                </a:lnTo>
                <a:lnTo>
                  <a:pt x="3977" y="1222"/>
                </a:lnTo>
                <a:lnTo>
                  <a:pt x="3973" y="1220"/>
                </a:lnTo>
                <a:lnTo>
                  <a:pt x="3972" y="1216"/>
                </a:lnTo>
                <a:lnTo>
                  <a:pt x="3982" y="1216"/>
                </a:lnTo>
                <a:lnTo>
                  <a:pt x="3998" y="1218"/>
                </a:lnTo>
                <a:lnTo>
                  <a:pt x="4003" y="1223"/>
                </a:lnTo>
                <a:lnTo>
                  <a:pt x="4006" y="1218"/>
                </a:lnTo>
                <a:lnTo>
                  <a:pt x="4016" y="1225"/>
                </a:lnTo>
                <a:lnTo>
                  <a:pt x="4022" y="1225"/>
                </a:lnTo>
                <a:lnTo>
                  <a:pt x="4025" y="1218"/>
                </a:lnTo>
                <a:lnTo>
                  <a:pt x="4038" y="1208"/>
                </a:lnTo>
                <a:lnTo>
                  <a:pt x="4055" y="1205"/>
                </a:lnTo>
                <a:lnTo>
                  <a:pt x="4068" y="1208"/>
                </a:lnTo>
                <a:lnTo>
                  <a:pt x="4068" y="1213"/>
                </a:lnTo>
                <a:lnTo>
                  <a:pt x="4074" y="1206"/>
                </a:lnTo>
                <a:lnTo>
                  <a:pt x="4085" y="1199"/>
                </a:lnTo>
                <a:lnTo>
                  <a:pt x="4095" y="1203"/>
                </a:lnTo>
                <a:lnTo>
                  <a:pt x="4094" y="1199"/>
                </a:lnTo>
                <a:lnTo>
                  <a:pt x="4090" y="1196"/>
                </a:lnTo>
                <a:lnTo>
                  <a:pt x="4077" y="1197"/>
                </a:lnTo>
                <a:lnTo>
                  <a:pt x="4071" y="1195"/>
                </a:lnTo>
                <a:lnTo>
                  <a:pt x="4078" y="1190"/>
                </a:lnTo>
                <a:lnTo>
                  <a:pt x="4101" y="1189"/>
                </a:lnTo>
                <a:lnTo>
                  <a:pt x="4108" y="1184"/>
                </a:lnTo>
                <a:lnTo>
                  <a:pt x="4120" y="1195"/>
                </a:lnTo>
                <a:lnTo>
                  <a:pt x="4123" y="1206"/>
                </a:lnTo>
                <a:lnTo>
                  <a:pt x="4130" y="1199"/>
                </a:lnTo>
                <a:lnTo>
                  <a:pt x="4134" y="1190"/>
                </a:lnTo>
                <a:lnTo>
                  <a:pt x="4129" y="1190"/>
                </a:lnTo>
                <a:lnTo>
                  <a:pt x="4126" y="1189"/>
                </a:lnTo>
                <a:lnTo>
                  <a:pt x="4134" y="1182"/>
                </a:lnTo>
                <a:lnTo>
                  <a:pt x="4155" y="1184"/>
                </a:lnTo>
                <a:lnTo>
                  <a:pt x="4157" y="1196"/>
                </a:lnTo>
                <a:lnTo>
                  <a:pt x="4153" y="1197"/>
                </a:lnTo>
                <a:lnTo>
                  <a:pt x="4152" y="1208"/>
                </a:lnTo>
                <a:lnTo>
                  <a:pt x="4153" y="1208"/>
                </a:lnTo>
                <a:lnTo>
                  <a:pt x="4157" y="1200"/>
                </a:lnTo>
                <a:lnTo>
                  <a:pt x="4173" y="1192"/>
                </a:lnTo>
                <a:lnTo>
                  <a:pt x="4179" y="1184"/>
                </a:lnTo>
                <a:lnTo>
                  <a:pt x="4170" y="1184"/>
                </a:lnTo>
                <a:lnTo>
                  <a:pt x="4166" y="1192"/>
                </a:lnTo>
                <a:lnTo>
                  <a:pt x="4160" y="1193"/>
                </a:lnTo>
                <a:lnTo>
                  <a:pt x="4159" y="1183"/>
                </a:lnTo>
                <a:lnTo>
                  <a:pt x="4152" y="1176"/>
                </a:lnTo>
                <a:lnTo>
                  <a:pt x="4173" y="1176"/>
                </a:lnTo>
                <a:lnTo>
                  <a:pt x="4188" y="1169"/>
                </a:lnTo>
                <a:lnTo>
                  <a:pt x="4185" y="1174"/>
                </a:lnTo>
                <a:lnTo>
                  <a:pt x="4183" y="1182"/>
                </a:lnTo>
                <a:lnTo>
                  <a:pt x="4189" y="1180"/>
                </a:lnTo>
                <a:lnTo>
                  <a:pt x="4191" y="1172"/>
                </a:lnTo>
                <a:lnTo>
                  <a:pt x="4193" y="1169"/>
                </a:lnTo>
                <a:lnTo>
                  <a:pt x="4202" y="1172"/>
                </a:lnTo>
                <a:lnTo>
                  <a:pt x="4208" y="1179"/>
                </a:lnTo>
                <a:lnTo>
                  <a:pt x="4224" y="1167"/>
                </a:lnTo>
                <a:lnTo>
                  <a:pt x="4255" y="1163"/>
                </a:lnTo>
                <a:lnTo>
                  <a:pt x="4278" y="1161"/>
                </a:lnTo>
                <a:lnTo>
                  <a:pt x="4277" y="1154"/>
                </a:lnTo>
                <a:lnTo>
                  <a:pt x="4264" y="1157"/>
                </a:lnTo>
                <a:lnTo>
                  <a:pt x="4261" y="1154"/>
                </a:lnTo>
                <a:lnTo>
                  <a:pt x="4283" y="1143"/>
                </a:lnTo>
                <a:lnTo>
                  <a:pt x="4327" y="1128"/>
                </a:lnTo>
                <a:lnTo>
                  <a:pt x="4350" y="1117"/>
                </a:lnTo>
                <a:lnTo>
                  <a:pt x="4348" y="1123"/>
                </a:lnTo>
                <a:lnTo>
                  <a:pt x="4346" y="1127"/>
                </a:lnTo>
                <a:lnTo>
                  <a:pt x="4356" y="1118"/>
                </a:lnTo>
                <a:lnTo>
                  <a:pt x="4373" y="1118"/>
                </a:lnTo>
                <a:lnTo>
                  <a:pt x="4376" y="1111"/>
                </a:lnTo>
                <a:lnTo>
                  <a:pt x="4414" y="1114"/>
                </a:lnTo>
                <a:lnTo>
                  <a:pt x="4509" y="1105"/>
                </a:lnTo>
                <a:lnTo>
                  <a:pt x="4543" y="1111"/>
                </a:lnTo>
                <a:lnTo>
                  <a:pt x="4559" y="1107"/>
                </a:lnTo>
                <a:lnTo>
                  <a:pt x="4584" y="1098"/>
                </a:lnTo>
                <a:lnTo>
                  <a:pt x="4600" y="1100"/>
                </a:lnTo>
                <a:lnTo>
                  <a:pt x="4607" y="1105"/>
                </a:lnTo>
                <a:lnTo>
                  <a:pt x="4615" y="1100"/>
                </a:lnTo>
                <a:lnTo>
                  <a:pt x="4643" y="1097"/>
                </a:lnTo>
                <a:lnTo>
                  <a:pt x="4651" y="1091"/>
                </a:lnTo>
                <a:lnTo>
                  <a:pt x="4649" y="1089"/>
                </a:lnTo>
                <a:lnTo>
                  <a:pt x="4653" y="1085"/>
                </a:lnTo>
                <a:lnTo>
                  <a:pt x="4670" y="1087"/>
                </a:lnTo>
                <a:lnTo>
                  <a:pt x="4696" y="1082"/>
                </a:lnTo>
                <a:lnTo>
                  <a:pt x="4733" y="1068"/>
                </a:lnTo>
                <a:lnTo>
                  <a:pt x="4768" y="1065"/>
                </a:lnTo>
                <a:lnTo>
                  <a:pt x="4761" y="1059"/>
                </a:lnTo>
                <a:lnTo>
                  <a:pt x="4744" y="1062"/>
                </a:lnTo>
                <a:lnTo>
                  <a:pt x="4735" y="1059"/>
                </a:lnTo>
                <a:lnTo>
                  <a:pt x="4735" y="1052"/>
                </a:lnTo>
                <a:lnTo>
                  <a:pt x="4703" y="1049"/>
                </a:lnTo>
                <a:lnTo>
                  <a:pt x="4674" y="1048"/>
                </a:lnTo>
                <a:lnTo>
                  <a:pt x="4679" y="1048"/>
                </a:lnTo>
                <a:lnTo>
                  <a:pt x="4682" y="1045"/>
                </a:lnTo>
                <a:lnTo>
                  <a:pt x="4677" y="1045"/>
                </a:lnTo>
                <a:lnTo>
                  <a:pt x="4676" y="1042"/>
                </a:lnTo>
                <a:lnTo>
                  <a:pt x="4685" y="1042"/>
                </a:lnTo>
                <a:lnTo>
                  <a:pt x="4696" y="1036"/>
                </a:lnTo>
                <a:lnTo>
                  <a:pt x="4699" y="1030"/>
                </a:lnTo>
                <a:lnTo>
                  <a:pt x="4685" y="1035"/>
                </a:lnTo>
                <a:lnTo>
                  <a:pt x="4651" y="1038"/>
                </a:lnTo>
                <a:lnTo>
                  <a:pt x="4636" y="1032"/>
                </a:lnTo>
                <a:lnTo>
                  <a:pt x="4643" y="1026"/>
                </a:lnTo>
                <a:lnTo>
                  <a:pt x="4673" y="1025"/>
                </a:lnTo>
                <a:lnTo>
                  <a:pt x="4679" y="1022"/>
                </a:lnTo>
                <a:lnTo>
                  <a:pt x="4653" y="1016"/>
                </a:lnTo>
                <a:lnTo>
                  <a:pt x="4625" y="1013"/>
                </a:lnTo>
                <a:lnTo>
                  <a:pt x="4628" y="1009"/>
                </a:lnTo>
                <a:lnTo>
                  <a:pt x="4620" y="1009"/>
                </a:lnTo>
                <a:lnTo>
                  <a:pt x="4618" y="1003"/>
                </a:lnTo>
                <a:lnTo>
                  <a:pt x="4634" y="997"/>
                </a:lnTo>
                <a:lnTo>
                  <a:pt x="4646" y="996"/>
                </a:lnTo>
                <a:lnTo>
                  <a:pt x="4643" y="996"/>
                </a:lnTo>
                <a:lnTo>
                  <a:pt x="4638" y="990"/>
                </a:lnTo>
                <a:lnTo>
                  <a:pt x="4641" y="989"/>
                </a:lnTo>
                <a:lnTo>
                  <a:pt x="4651" y="990"/>
                </a:lnTo>
                <a:lnTo>
                  <a:pt x="4660" y="986"/>
                </a:lnTo>
                <a:lnTo>
                  <a:pt x="4660" y="989"/>
                </a:lnTo>
                <a:lnTo>
                  <a:pt x="4656" y="996"/>
                </a:lnTo>
                <a:lnTo>
                  <a:pt x="4660" y="997"/>
                </a:lnTo>
                <a:lnTo>
                  <a:pt x="4667" y="990"/>
                </a:lnTo>
                <a:lnTo>
                  <a:pt x="4683" y="983"/>
                </a:lnTo>
                <a:lnTo>
                  <a:pt x="4693" y="983"/>
                </a:lnTo>
                <a:lnTo>
                  <a:pt x="4697" y="987"/>
                </a:lnTo>
                <a:lnTo>
                  <a:pt x="4695" y="981"/>
                </a:lnTo>
                <a:lnTo>
                  <a:pt x="4693" y="976"/>
                </a:lnTo>
                <a:lnTo>
                  <a:pt x="4703" y="976"/>
                </a:lnTo>
                <a:lnTo>
                  <a:pt x="4709" y="971"/>
                </a:lnTo>
                <a:lnTo>
                  <a:pt x="4710" y="980"/>
                </a:lnTo>
                <a:lnTo>
                  <a:pt x="4729" y="969"/>
                </a:lnTo>
                <a:lnTo>
                  <a:pt x="4741" y="956"/>
                </a:lnTo>
                <a:lnTo>
                  <a:pt x="4751" y="957"/>
                </a:lnTo>
                <a:lnTo>
                  <a:pt x="4780" y="954"/>
                </a:lnTo>
                <a:lnTo>
                  <a:pt x="4787" y="947"/>
                </a:lnTo>
                <a:lnTo>
                  <a:pt x="4775" y="948"/>
                </a:lnTo>
                <a:lnTo>
                  <a:pt x="4757" y="953"/>
                </a:lnTo>
                <a:lnTo>
                  <a:pt x="4746" y="950"/>
                </a:lnTo>
                <a:lnTo>
                  <a:pt x="4742" y="944"/>
                </a:lnTo>
                <a:lnTo>
                  <a:pt x="4683" y="950"/>
                </a:lnTo>
                <a:lnTo>
                  <a:pt x="4638" y="957"/>
                </a:lnTo>
                <a:lnTo>
                  <a:pt x="4613" y="958"/>
                </a:lnTo>
                <a:lnTo>
                  <a:pt x="4588" y="960"/>
                </a:lnTo>
                <a:lnTo>
                  <a:pt x="4578" y="964"/>
                </a:lnTo>
                <a:lnTo>
                  <a:pt x="4555" y="967"/>
                </a:lnTo>
                <a:lnTo>
                  <a:pt x="4546" y="960"/>
                </a:lnTo>
                <a:lnTo>
                  <a:pt x="4553" y="961"/>
                </a:lnTo>
                <a:lnTo>
                  <a:pt x="4566" y="956"/>
                </a:lnTo>
                <a:lnTo>
                  <a:pt x="4574" y="958"/>
                </a:lnTo>
                <a:lnTo>
                  <a:pt x="4577" y="956"/>
                </a:lnTo>
                <a:lnTo>
                  <a:pt x="4574" y="951"/>
                </a:lnTo>
                <a:lnTo>
                  <a:pt x="4577" y="950"/>
                </a:lnTo>
                <a:lnTo>
                  <a:pt x="4627" y="948"/>
                </a:lnTo>
                <a:lnTo>
                  <a:pt x="4732" y="927"/>
                </a:lnTo>
                <a:lnTo>
                  <a:pt x="4839" y="898"/>
                </a:lnTo>
                <a:lnTo>
                  <a:pt x="4948" y="873"/>
                </a:lnTo>
                <a:lnTo>
                  <a:pt x="5003" y="868"/>
                </a:lnTo>
                <a:lnTo>
                  <a:pt x="5003" y="859"/>
                </a:lnTo>
                <a:lnTo>
                  <a:pt x="5014" y="850"/>
                </a:lnTo>
                <a:lnTo>
                  <a:pt x="5043" y="849"/>
                </a:lnTo>
                <a:lnTo>
                  <a:pt x="5058" y="853"/>
                </a:lnTo>
                <a:lnTo>
                  <a:pt x="5063" y="845"/>
                </a:lnTo>
                <a:lnTo>
                  <a:pt x="5079" y="845"/>
                </a:lnTo>
                <a:lnTo>
                  <a:pt x="5083" y="837"/>
                </a:lnTo>
                <a:lnTo>
                  <a:pt x="5076" y="836"/>
                </a:lnTo>
                <a:lnTo>
                  <a:pt x="5059" y="836"/>
                </a:lnTo>
                <a:lnTo>
                  <a:pt x="5055" y="830"/>
                </a:lnTo>
                <a:lnTo>
                  <a:pt x="5052" y="819"/>
                </a:lnTo>
                <a:lnTo>
                  <a:pt x="5055" y="813"/>
                </a:lnTo>
                <a:lnTo>
                  <a:pt x="5078" y="809"/>
                </a:lnTo>
                <a:lnTo>
                  <a:pt x="5104" y="814"/>
                </a:lnTo>
                <a:lnTo>
                  <a:pt x="5118" y="814"/>
                </a:lnTo>
                <a:lnTo>
                  <a:pt x="5124" y="810"/>
                </a:lnTo>
                <a:lnTo>
                  <a:pt x="5111" y="809"/>
                </a:lnTo>
                <a:lnTo>
                  <a:pt x="5082" y="796"/>
                </a:lnTo>
                <a:lnTo>
                  <a:pt x="5063" y="797"/>
                </a:lnTo>
                <a:lnTo>
                  <a:pt x="5066" y="784"/>
                </a:lnTo>
                <a:lnTo>
                  <a:pt x="5062" y="783"/>
                </a:lnTo>
                <a:lnTo>
                  <a:pt x="5063" y="789"/>
                </a:lnTo>
                <a:lnTo>
                  <a:pt x="5060" y="793"/>
                </a:lnTo>
                <a:lnTo>
                  <a:pt x="5050" y="794"/>
                </a:lnTo>
                <a:lnTo>
                  <a:pt x="5045" y="799"/>
                </a:lnTo>
                <a:lnTo>
                  <a:pt x="5039" y="799"/>
                </a:lnTo>
                <a:lnTo>
                  <a:pt x="5032" y="790"/>
                </a:lnTo>
                <a:lnTo>
                  <a:pt x="5029" y="784"/>
                </a:lnTo>
                <a:lnTo>
                  <a:pt x="5036" y="776"/>
                </a:lnTo>
                <a:lnTo>
                  <a:pt x="5059" y="765"/>
                </a:lnTo>
                <a:lnTo>
                  <a:pt x="5068" y="758"/>
                </a:lnTo>
                <a:lnTo>
                  <a:pt x="5065" y="751"/>
                </a:lnTo>
                <a:lnTo>
                  <a:pt x="5053" y="745"/>
                </a:lnTo>
                <a:lnTo>
                  <a:pt x="5047" y="750"/>
                </a:lnTo>
                <a:lnTo>
                  <a:pt x="5030" y="745"/>
                </a:lnTo>
                <a:lnTo>
                  <a:pt x="4990" y="747"/>
                </a:lnTo>
                <a:lnTo>
                  <a:pt x="4926" y="763"/>
                </a:lnTo>
                <a:lnTo>
                  <a:pt x="4889" y="767"/>
                </a:lnTo>
                <a:lnTo>
                  <a:pt x="4883" y="763"/>
                </a:lnTo>
                <a:lnTo>
                  <a:pt x="4878" y="761"/>
                </a:lnTo>
                <a:lnTo>
                  <a:pt x="4857" y="768"/>
                </a:lnTo>
                <a:lnTo>
                  <a:pt x="4823" y="777"/>
                </a:lnTo>
                <a:lnTo>
                  <a:pt x="4800" y="776"/>
                </a:lnTo>
                <a:lnTo>
                  <a:pt x="4790" y="770"/>
                </a:lnTo>
                <a:lnTo>
                  <a:pt x="4765" y="776"/>
                </a:lnTo>
                <a:lnTo>
                  <a:pt x="4741" y="776"/>
                </a:lnTo>
                <a:lnTo>
                  <a:pt x="4739" y="781"/>
                </a:lnTo>
                <a:lnTo>
                  <a:pt x="4732" y="786"/>
                </a:lnTo>
                <a:lnTo>
                  <a:pt x="4725" y="787"/>
                </a:lnTo>
                <a:lnTo>
                  <a:pt x="4726" y="781"/>
                </a:lnTo>
                <a:lnTo>
                  <a:pt x="4723" y="776"/>
                </a:lnTo>
                <a:lnTo>
                  <a:pt x="4735" y="773"/>
                </a:lnTo>
                <a:lnTo>
                  <a:pt x="4742" y="767"/>
                </a:lnTo>
                <a:lnTo>
                  <a:pt x="4738" y="765"/>
                </a:lnTo>
                <a:lnTo>
                  <a:pt x="4729" y="764"/>
                </a:lnTo>
                <a:lnTo>
                  <a:pt x="4729" y="757"/>
                </a:lnTo>
                <a:lnTo>
                  <a:pt x="4742" y="754"/>
                </a:lnTo>
                <a:lnTo>
                  <a:pt x="4758" y="741"/>
                </a:lnTo>
                <a:lnTo>
                  <a:pt x="4770" y="738"/>
                </a:lnTo>
                <a:lnTo>
                  <a:pt x="4764" y="734"/>
                </a:lnTo>
                <a:lnTo>
                  <a:pt x="4755" y="734"/>
                </a:lnTo>
                <a:lnTo>
                  <a:pt x="4745" y="745"/>
                </a:lnTo>
                <a:lnTo>
                  <a:pt x="4718" y="761"/>
                </a:lnTo>
                <a:lnTo>
                  <a:pt x="4713" y="777"/>
                </a:lnTo>
                <a:lnTo>
                  <a:pt x="4708" y="774"/>
                </a:lnTo>
                <a:lnTo>
                  <a:pt x="4703" y="763"/>
                </a:lnTo>
                <a:lnTo>
                  <a:pt x="4705" y="757"/>
                </a:lnTo>
                <a:lnTo>
                  <a:pt x="4687" y="751"/>
                </a:lnTo>
                <a:lnTo>
                  <a:pt x="4647" y="757"/>
                </a:lnTo>
                <a:lnTo>
                  <a:pt x="4630" y="755"/>
                </a:lnTo>
                <a:lnTo>
                  <a:pt x="4634" y="744"/>
                </a:lnTo>
                <a:lnTo>
                  <a:pt x="4641" y="735"/>
                </a:lnTo>
                <a:lnTo>
                  <a:pt x="4636" y="735"/>
                </a:lnTo>
                <a:lnTo>
                  <a:pt x="4633" y="734"/>
                </a:lnTo>
                <a:lnTo>
                  <a:pt x="4640" y="727"/>
                </a:lnTo>
                <a:lnTo>
                  <a:pt x="4643" y="721"/>
                </a:lnTo>
                <a:lnTo>
                  <a:pt x="4615" y="734"/>
                </a:lnTo>
                <a:lnTo>
                  <a:pt x="4584" y="740"/>
                </a:lnTo>
                <a:lnTo>
                  <a:pt x="4530" y="735"/>
                </a:lnTo>
                <a:lnTo>
                  <a:pt x="4421" y="744"/>
                </a:lnTo>
                <a:lnTo>
                  <a:pt x="4313" y="761"/>
                </a:lnTo>
                <a:lnTo>
                  <a:pt x="4206" y="774"/>
                </a:lnTo>
                <a:lnTo>
                  <a:pt x="4156" y="776"/>
                </a:lnTo>
                <a:lnTo>
                  <a:pt x="4097" y="790"/>
                </a:lnTo>
                <a:lnTo>
                  <a:pt x="4051" y="800"/>
                </a:lnTo>
                <a:lnTo>
                  <a:pt x="4038" y="810"/>
                </a:lnTo>
                <a:lnTo>
                  <a:pt x="4003" y="822"/>
                </a:lnTo>
                <a:lnTo>
                  <a:pt x="3990" y="819"/>
                </a:lnTo>
                <a:lnTo>
                  <a:pt x="3962" y="830"/>
                </a:lnTo>
                <a:lnTo>
                  <a:pt x="3928" y="836"/>
                </a:lnTo>
                <a:lnTo>
                  <a:pt x="3936" y="835"/>
                </a:lnTo>
                <a:lnTo>
                  <a:pt x="3928" y="830"/>
                </a:lnTo>
                <a:lnTo>
                  <a:pt x="3924" y="827"/>
                </a:lnTo>
                <a:lnTo>
                  <a:pt x="3940" y="826"/>
                </a:lnTo>
                <a:lnTo>
                  <a:pt x="3963" y="820"/>
                </a:lnTo>
                <a:lnTo>
                  <a:pt x="3966" y="810"/>
                </a:lnTo>
                <a:lnTo>
                  <a:pt x="3972" y="812"/>
                </a:lnTo>
                <a:lnTo>
                  <a:pt x="3976" y="816"/>
                </a:lnTo>
                <a:lnTo>
                  <a:pt x="3972" y="816"/>
                </a:lnTo>
                <a:lnTo>
                  <a:pt x="3970" y="819"/>
                </a:lnTo>
                <a:lnTo>
                  <a:pt x="3976" y="819"/>
                </a:lnTo>
                <a:lnTo>
                  <a:pt x="3977" y="814"/>
                </a:lnTo>
                <a:lnTo>
                  <a:pt x="3975" y="806"/>
                </a:lnTo>
                <a:lnTo>
                  <a:pt x="3975" y="799"/>
                </a:lnTo>
                <a:lnTo>
                  <a:pt x="3979" y="797"/>
                </a:lnTo>
                <a:lnTo>
                  <a:pt x="3983" y="804"/>
                </a:lnTo>
                <a:lnTo>
                  <a:pt x="3992" y="803"/>
                </a:lnTo>
                <a:lnTo>
                  <a:pt x="3996" y="806"/>
                </a:lnTo>
                <a:lnTo>
                  <a:pt x="3998" y="813"/>
                </a:lnTo>
                <a:lnTo>
                  <a:pt x="3987" y="812"/>
                </a:lnTo>
                <a:lnTo>
                  <a:pt x="3985" y="817"/>
                </a:lnTo>
                <a:lnTo>
                  <a:pt x="4019" y="812"/>
                </a:lnTo>
                <a:lnTo>
                  <a:pt x="4044" y="804"/>
                </a:lnTo>
                <a:lnTo>
                  <a:pt x="4035" y="800"/>
                </a:lnTo>
                <a:lnTo>
                  <a:pt x="4012" y="809"/>
                </a:lnTo>
                <a:lnTo>
                  <a:pt x="4002" y="809"/>
                </a:lnTo>
                <a:lnTo>
                  <a:pt x="3999" y="803"/>
                </a:lnTo>
                <a:lnTo>
                  <a:pt x="3995" y="796"/>
                </a:lnTo>
                <a:lnTo>
                  <a:pt x="3985" y="793"/>
                </a:lnTo>
                <a:lnTo>
                  <a:pt x="3966" y="796"/>
                </a:lnTo>
                <a:lnTo>
                  <a:pt x="3959" y="789"/>
                </a:lnTo>
                <a:lnTo>
                  <a:pt x="3980" y="781"/>
                </a:lnTo>
                <a:lnTo>
                  <a:pt x="3999" y="790"/>
                </a:lnTo>
                <a:lnTo>
                  <a:pt x="4013" y="790"/>
                </a:lnTo>
                <a:lnTo>
                  <a:pt x="4012" y="790"/>
                </a:lnTo>
                <a:lnTo>
                  <a:pt x="4013" y="787"/>
                </a:lnTo>
                <a:lnTo>
                  <a:pt x="4035" y="784"/>
                </a:lnTo>
                <a:lnTo>
                  <a:pt x="4054" y="780"/>
                </a:lnTo>
                <a:lnTo>
                  <a:pt x="4061" y="784"/>
                </a:lnTo>
                <a:lnTo>
                  <a:pt x="4074" y="789"/>
                </a:lnTo>
                <a:lnTo>
                  <a:pt x="4080" y="784"/>
                </a:lnTo>
                <a:lnTo>
                  <a:pt x="4078" y="777"/>
                </a:lnTo>
                <a:lnTo>
                  <a:pt x="4071" y="778"/>
                </a:lnTo>
                <a:lnTo>
                  <a:pt x="4055" y="778"/>
                </a:lnTo>
                <a:lnTo>
                  <a:pt x="4051" y="771"/>
                </a:lnTo>
                <a:lnTo>
                  <a:pt x="4034" y="773"/>
                </a:lnTo>
                <a:lnTo>
                  <a:pt x="4011" y="786"/>
                </a:lnTo>
                <a:lnTo>
                  <a:pt x="3999" y="783"/>
                </a:lnTo>
                <a:lnTo>
                  <a:pt x="4008" y="781"/>
                </a:lnTo>
                <a:lnTo>
                  <a:pt x="4019" y="773"/>
                </a:lnTo>
                <a:lnTo>
                  <a:pt x="4022" y="765"/>
                </a:lnTo>
                <a:lnTo>
                  <a:pt x="4015" y="767"/>
                </a:lnTo>
                <a:lnTo>
                  <a:pt x="4009" y="777"/>
                </a:lnTo>
                <a:lnTo>
                  <a:pt x="4002" y="777"/>
                </a:lnTo>
                <a:lnTo>
                  <a:pt x="4003" y="773"/>
                </a:lnTo>
                <a:lnTo>
                  <a:pt x="4006" y="768"/>
                </a:lnTo>
                <a:lnTo>
                  <a:pt x="3995" y="773"/>
                </a:lnTo>
                <a:lnTo>
                  <a:pt x="3972" y="777"/>
                </a:lnTo>
                <a:lnTo>
                  <a:pt x="3964" y="770"/>
                </a:lnTo>
                <a:lnTo>
                  <a:pt x="3996" y="760"/>
                </a:lnTo>
                <a:lnTo>
                  <a:pt x="4023" y="751"/>
                </a:lnTo>
                <a:lnTo>
                  <a:pt x="4023" y="758"/>
                </a:lnTo>
                <a:lnTo>
                  <a:pt x="4026" y="757"/>
                </a:lnTo>
                <a:lnTo>
                  <a:pt x="4026" y="751"/>
                </a:lnTo>
                <a:lnTo>
                  <a:pt x="4009" y="748"/>
                </a:lnTo>
                <a:lnTo>
                  <a:pt x="3990" y="755"/>
                </a:lnTo>
                <a:lnTo>
                  <a:pt x="3979" y="754"/>
                </a:lnTo>
                <a:lnTo>
                  <a:pt x="3973" y="748"/>
                </a:lnTo>
                <a:lnTo>
                  <a:pt x="3982" y="748"/>
                </a:lnTo>
                <a:lnTo>
                  <a:pt x="3998" y="742"/>
                </a:lnTo>
                <a:lnTo>
                  <a:pt x="4006" y="745"/>
                </a:lnTo>
                <a:lnTo>
                  <a:pt x="4011" y="734"/>
                </a:lnTo>
                <a:lnTo>
                  <a:pt x="4038" y="724"/>
                </a:lnTo>
                <a:lnTo>
                  <a:pt x="4051" y="725"/>
                </a:lnTo>
                <a:lnTo>
                  <a:pt x="4035" y="721"/>
                </a:lnTo>
                <a:lnTo>
                  <a:pt x="4011" y="725"/>
                </a:lnTo>
                <a:lnTo>
                  <a:pt x="3976" y="745"/>
                </a:lnTo>
                <a:lnTo>
                  <a:pt x="3951" y="754"/>
                </a:lnTo>
                <a:lnTo>
                  <a:pt x="3951" y="748"/>
                </a:lnTo>
                <a:lnTo>
                  <a:pt x="3962" y="740"/>
                </a:lnTo>
                <a:lnTo>
                  <a:pt x="3957" y="734"/>
                </a:lnTo>
                <a:lnTo>
                  <a:pt x="3943" y="740"/>
                </a:lnTo>
                <a:lnTo>
                  <a:pt x="3911" y="744"/>
                </a:lnTo>
                <a:lnTo>
                  <a:pt x="3861" y="740"/>
                </a:lnTo>
                <a:lnTo>
                  <a:pt x="3833" y="740"/>
                </a:lnTo>
                <a:lnTo>
                  <a:pt x="3856" y="729"/>
                </a:lnTo>
                <a:lnTo>
                  <a:pt x="3900" y="719"/>
                </a:lnTo>
                <a:lnTo>
                  <a:pt x="3920" y="721"/>
                </a:lnTo>
                <a:lnTo>
                  <a:pt x="3923" y="719"/>
                </a:lnTo>
                <a:lnTo>
                  <a:pt x="3917" y="714"/>
                </a:lnTo>
                <a:lnTo>
                  <a:pt x="3921" y="712"/>
                </a:lnTo>
                <a:lnTo>
                  <a:pt x="3941" y="715"/>
                </a:lnTo>
                <a:lnTo>
                  <a:pt x="3995" y="702"/>
                </a:lnTo>
                <a:lnTo>
                  <a:pt x="4022" y="694"/>
                </a:lnTo>
                <a:lnTo>
                  <a:pt x="4019" y="698"/>
                </a:lnTo>
                <a:lnTo>
                  <a:pt x="4022" y="702"/>
                </a:lnTo>
                <a:lnTo>
                  <a:pt x="4028" y="695"/>
                </a:lnTo>
                <a:lnTo>
                  <a:pt x="4044" y="688"/>
                </a:lnTo>
                <a:lnTo>
                  <a:pt x="4072" y="686"/>
                </a:lnTo>
                <a:lnTo>
                  <a:pt x="4087" y="682"/>
                </a:lnTo>
                <a:lnTo>
                  <a:pt x="4083" y="682"/>
                </a:lnTo>
                <a:lnTo>
                  <a:pt x="4081" y="681"/>
                </a:lnTo>
                <a:lnTo>
                  <a:pt x="4113" y="681"/>
                </a:lnTo>
                <a:lnTo>
                  <a:pt x="4183" y="669"/>
                </a:lnTo>
                <a:lnTo>
                  <a:pt x="4214" y="655"/>
                </a:lnTo>
                <a:lnTo>
                  <a:pt x="4215" y="666"/>
                </a:lnTo>
                <a:lnTo>
                  <a:pt x="4248" y="655"/>
                </a:lnTo>
                <a:lnTo>
                  <a:pt x="4307" y="640"/>
                </a:lnTo>
                <a:lnTo>
                  <a:pt x="4348" y="637"/>
                </a:lnTo>
                <a:lnTo>
                  <a:pt x="4366" y="639"/>
                </a:lnTo>
                <a:lnTo>
                  <a:pt x="4366" y="632"/>
                </a:lnTo>
                <a:lnTo>
                  <a:pt x="4373" y="630"/>
                </a:lnTo>
                <a:lnTo>
                  <a:pt x="4464" y="620"/>
                </a:lnTo>
                <a:lnTo>
                  <a:pt x="4605" y="590"/>
                </a:lnTo>
                <a:lnTo>
                  <a:pt x="4695" y="575"/>
                </a:lnTo>
                <a:lnTo>
                  <a:pt x="4738" y="573"/>
                </a:lnTo>
                <a:lnTo>
                  <a:pt x="4731" y="574"/>
                </a:lnTo>
                <a:lnTo>
                  <a:pt x="4729" y="568"/>
                </a:lnTo>
                <a:lnTo>
                  <a:pt x="4767" y="573"/>
                </a:lnTo>
                <a:lnTo>
                  <a:pt x="4837" y="565"/>
                </a:lnTo>
                <a:lnTo>
                  <a:pt x="4872" y="560"/>
                </a:lnTo>
                <a:lnTo>
                  <a:pt x="4880" y="567"/>
                </a:lnTo>
                <a:lnTo>
                  <a:pt x="4888" y="575"/>
                </a:lnTo>
                <a:lnTo>
                  <a:pt x="4885" y="565"/>
                </a:lnTo>
                <a:lnTo>
                  <a:pt x="4879" y="555"/>
                </a:lnTo>
                <a:lnTo>
                  <a:pt x="4898" y="561"/>
                </a:lnTo>
                <a:lnTo>
                  <a:pt x="4937" y="558"/>
                </a:lnTo>
                <a:lnTo>
                  <a:pt x="4954" y="552"/>
                </a:lnTo>
                <a:lnTo>
                  <a:pt x="4955" y="561"/>
                </a:lnTo>
                <a:lnTo>
                  <a:pt x="4967" y="552"/>
                </a:lnTo>
                <a:lnTo>
                  <a:pt x="4996" y="545"/>
                </a:lnTo>
                <a:lnTo>
                  <a:pt x="5009" y="548"/>
                </a:lnTo>
                <a:lnTo>
                  <a:pt x="5006" y="547"/>
                </a:lnTo>
                <a:lnTo>
                  <a:pt x="5004" y="539"/>
                </a:lnTo>
                <a:lnTo>
                  <a:pt x="5016" y="537"/>
                </a:lnTo>
                <a:lnTo>
                  <a:pt x="5030" y="537"/>
                </a:lnTo>
                <a:lnTo>
                  <a:pt x="5033" y="542"/>
                </a:lnTo>
                <a:lnTo>
                  <a:pt x="5039" y="541"/>
                </a:lnTo>
                <a:lnTo>
                  <a:pt x="5050" y="542"/>
                </a:lnTo>
                <a:lnTo>
                  <a:pt x="5056" y="548"/>
                </a:lnTo>
                <a:lnTo>
                  <a:pt x="5060" y="545"/>
                </a:lnTo>
                <a:lnTo>
                  <a:pt x="5058" y="534"/>
                </a:lnTo>
                <a:lnTo>
                  <a:pt x="5059" y="531"/>
                </a:lnTo>
                <a:lnTo>
                  <a:pt x="5143" y="528"/>
                </a:lnTo>
                <a:lnTo>
                  <a:pt x="5331" y="505"/>
                </a:lnTo>
                <a:lnTo>
                  <a:pt x="5419" y="489"/>
                </a:lnTo>
                <a:lnTo>
                  <a:pt x="5348" y="495"/>
                </a:lnTo>
                <a:lnTo>
                  <a:pt x="5207" y="509"/>
                </a:lnTo>
                <a:lnTo>
                  <a:pt x="5135" y="524"/>
                </a:lnTo>
                <a:lnTo>
                  <a:pt x="5134" y="521"/>
                </a:lnTo>
                <a:lnTo>
                  <a:pt x="5121" y="524"/>
                </a:lnTo>
                <a:lnTo>
                  <a:pt x="5121" y="516"/>
                </a:lnTo>
                <a:lnTo>
                  <a:pt x="5081" y="525"/>
                </a:lnTo>
                <a:lnTo>
                  <a:pt x="5011" y="526"/>
                </a:lnTo>
                <a:lnTo>
                  <a:pt x="4968" y="532"/>
                </a:lnTo>
                <a:lnTo>
                  <a:pt x="4950" y="538"/>
                </a:lnTo>
                <a:lnTo>
                  <a:pt x="4948" y="532"/>
                </a:lnTo>
                <a:lnTo>
                  <a:pt x="4945" y="529"/>
                </a:lnTo>
                <a:lnTo>
                  <a:pt x="4947" y="537"/>
                </a:lnTo>
                <a:lnTo>
                  <a:pt x="4941" y="544"/>
                </a:lnTo>
                <a:lnTo>
                  <a:pt x="4937" y="545"/>
                </a:lnTo>
                <a:lnTo>
                  <a:pt x="4929" y="539"/>
                </a:lnTo>
                <a:lnTo>
                  <a:pt x="4908" y="542"/>
                </a:lnTo>
                <a:lnTo>
                  <a:pt x="4896" y="537"/>
                </a:lnTo>
                <a:lnTo>
                  <a:pt x="4895" y="541"/>
                </a:lnTo>
                <a:lnTo>
                  <a:pt x="4883" y="544"/>
                </a:lnTo>
                <a:lnTo>
                  <a:pt x="4862" y="541"/>
                </a:lnTo>
                <a:lnTo>
                  <a:pt x="4853" y="538"/>
                </a:lnTo>
                <a:lnTo>
                  <a:pt x="4850" y="547"/>
                </a:lnTo>
                <a:lnTo>
                  <a:pt x="4846" y="551"/>
                </a:lnTo>
                <a:lnTo>
                  <a:pt x="4843" y="547"/>
                </a:lnTo>
                <a:lnTo>
                  <a:pt x="4831" y="548"/>
                </a:lnTo>
                <a:lnTo>
                  <a:pt x="4826" y="545"/>
                </a:lnTo>
                <a:lnTo>
                  <a:pt x="4820" y="552"/>
                </a:lnTo>
                <a:lnTo>
                  <a:pt x="4801" y="555"/>
                </a:lnTo>
                <a:lnTo>
                  <a:pt x="4791" y="558"/>
                </a:lnTo>
                <a:lnTo>
                  <a:pt x="4790" y="552"/>
                </a:lnTo>
                <a:lnTo>
                  <a:pt x="4782" y="548"/>
                </a:lnTo>
                <a:lnTo>
                  <a:pt x="4768" y="551"/>
                </a:lnTo>
                <a:lnTo>
                  <a:pt x="4758" y="554"/>
                </a:lnTo>
                <a:lnTo>
                  <a:pt x="4755" y="557"/>
                </a:lnTo>
                <a:lnTo>
                  <a:pt x="4758" y="561"/>
                </a:lnTo>
                <a:lnTo>
                  <a:pt x="4755" y="562"/>
                </a:lnTo>
                <a:lnTo>
                  <a:pt x="4703" y="565"/>
                </a:lnTo>
                <a:lnTo>
                  <a:pt x="4598" y="575"/>
                </a:lnTo>
                <a:lnTo>
                  <a:pt x="4542" y="577"/>
                </a:lnTo>
                <a:lnTo>
                  <a:pt x="4545" y="577"/>
                </a:lnTo>
                <a:lnTo>
                  <a:pt x="4546" y="574"/>
                </a:lnTo>
                <a:lnTo>
                  <a:pt x="4542" y="574"/>
                </a:lnTo>
                <a:lnTo>
                  <a:pt x="4539" y="580"/>
                </a:lnTo>
                <a:lnTo>
                  <a:pt x="4533" y="581"/>
                </a:lnTo>
                <a:lnTo>
                  <a:pt x="4530" y="574"/>
                </a:lnTo>
                <a:lnTo>
                  <a:pt x="4532" y="570"/>
                </a:lnTo>
                <a:lnTo>
                  <a:pt x="4512" y="574"/>
                </a:lnTo>
                <a:lnTo>
                  <a:pt x="4489" y="573"/>
                </a:lnTo>
                <a:lnTo>
                  <a:pt x="4490" y="580"/>
                </a:lnTo>
                <a:lnTo>
                  <a:pt x="4496" y="583"/>
                </a:lnTo>
                <a:lnTo>
                  <a:pt x="4489" y="586"/>
                </a:lnTo>
                <a:lnTo>
                  <a:pt x="4481" y="587"/>
                </a:lnTo>
                <a:lnTo>
                  <a:pt x="4484" y="583"/>
                </a:lnTo>
                <a:lnTo>
                  <a:pt x="4486" y="575"/>
                </a:lnTo>
                <a:lnTo>
                  <a:pt x="4479" y="575"/>
                </a:lnTo>
                <a:lnTo>
                  <a:pt x="4473" y="584"/>
                </a:lnTo>
                <a:lnTo>
                  <a:pt x="4464" y="584"/>
                </a:lnTo>
                <a:lnTo>
                  <a:pt x="4463" y="577"/>
                </a:lnTo>
                <a:lnTo>
                  <a:pt x="4448" y="578"/>
                </a:lnTo>
                <a:lnTo>
                  <a:pt x="4441" y="575"/>
                </a:lnTo>
                <a:lnTo>
                  <a:pt x="4437" y="587"/>
                </a:lnTo>
                <a:lnTo>
                  <a:pt x="4438" y="593"/>
                </a:lnTo>
                <a:lnTo>
                  <a:pt x="4432" y="591"/>
                </a:lnTo>
                <a:lnTo>
                  <a:pt x="4424" y="593"/>
                </a:lnTo>
                <a:lnTo>
                  <a:pt x="4422" y="597"/>
                </a:lnTo>
                <a:lnTo>
                  <a:pt x="4421" y="588"/>
                </a:lnTo>
                <a:lnTo>
                  <a:pt x="4415" y="593"/>
                </a:lnTo>
                <a:lnTo>
                  <a:pt x="4396" y="600"/>
                </a:lnTo>
                <a:lnTo>
                  <a:pt x="4391" y="593"/>
                </a:lnTo>
                <a:lnTo>
                  <a:pt x="4399" y="591"/>
                </a:lnTo>
                <a:lnTo>
                  <a:pt x="4418" y="584"/>
                </a:lnTo>
                <a:lnTo>
                  <a:pt x="4430" y="588"/>
                </a:lnTo>
                <a:lnTo>
                  <a:pt x="4427" y="581"/>
                </a:lnTo>
                <a:lnTo>
                  <a:pt x="4411" y="580"/>
                </a:lnTo>
                <a:lnTo>
                  <a:pt x="4389" y="584"/>
                </a:lnTo>
                <a:lnTo>
                  <a:pt x="4371" y="584"/>
                </a:lnTo>
                <a:lnTo>
                  <a:pt x="4365" y="578"/>
                </a:lnTo>
                <a:lnTo>
                  <a:pt x="4448" y="567"/>
                </a:lnTo>
                <a:lnTo>
                  <a:pt x="4533" y="561"/>
                </a:lnTo>
                <a:lnTo>
                  <a:pt x="4532" y="555"/>
                </a:lnTo>
                <a:lnTo>
                  <a:pt x="4533" y="552"/>
                </a:lnTo>
                <a:lnTo>
                  <a:pt x="4543" y="550"/>
                </a:lnTo>
                <a:lnTo>
                  <a:pt x="4549" y="552"/>
                </a:lnTo>
                <a:lnTo>
                  <a:pt x="4546" y="555"/>
                </a:lnTo>
                <a:lnTo>
                  <a:pt x="4539" y="554"/>
                </a:lnTo>
                <a:lnTo>
                  <a:pt x="4539" y="560"/>
                </a:lnTo>
                <a:lnTo>
                  <a:pt x="4566" y="557"/>
                </a:lnTo>
                <a:lnTo>
                  <a:pt x="4585" y="551"/>
                </a:lnTo>
                <a:lnTo>
                  <a:pt x="4581" y="551"/>
                </a:lnTo>
                <a:lnTo>
                  <a:pt x="4572" y="544"/>
                </a:lnTo>
                <a:lnTo>
                  <a:pt x="4575" y="538"/>
                </a:lnTo>
                <a:lnTo>
                  <a:pt x="4614" y="541"/>
                </a:lnTo>
                <a:lnTo>
                  <a:pt x="4692" y="529"/>
                </a:lnTo>
                <a:lnTo>
                  <a:pt x="4726" y="525"/>
                </a:lnTo>
                <a:lnTo>
                  <a:pt x="4821" y="519"/>
                </a:lnTo>
                <a:lnTo>
                  <a:pt x="4922" y="515"/>
                </a:lnTo>
                <a:lnTo>
                  <a:pt x="4922" y="521"/>
                </a:lnTo>
                <a:lnTo>
                  <a:pt x="4941" y="514"/>
                </a:lnTo>
                <a:lnTo>
                  <a:pt x="4975" y="514"/>
                </a:lnTo>
                <a:lnTo>
                  <a:pt x="4990" y="505"/>
                </a:lnTo>
                <a:lnTo>
                  <a:pt x="5001" y="506"/>
                </a:lnTo>
                <a:lnTo>
                  <a:pt x="5007" y="516"/>
                </a:lnTo>
                <a:lnTo>
                  <a:pt x="5019" y="516"/>
                </a:lnTo>
                <a:lnTo>
                  <a:pt x="5023" y="512"/>
                </a:lnTo>
                <a:lnTo>
                  <a:pt x="5016" y="512"/>
                </a:lnTo>
                <a:lnTo>
                  <a:pt x="5004" y="506"/>
                </a:lnTo>
                <a:lnTo>
                  <a:pt x="5003" y="499"/>
                </a:lnTo>
                <a:lnTo>
                  <a:pt x="5037" y="495"/>
                </a:lnTo>
                <a:lnTo>
                  <a:pt x="5078" y="496"/>
                </a:lnTo>
                <a:lnTo>
                  <a:pt x="5098" y="488"/>
                </a:lnTo>
                <a:lnTo>
                  <a:pt x="5145" y="482"/>
                </a:lnTo>
                <a:lnTo>
                  <a:pt x="5163" y="475"/>
                </a:lnTo>
                <a:lnTo>
                  <a:pt x="5148" y="473"/>
                </a:lnTo>
                <a:lnTo>
                  <a:pt x="5122" y="478"/>
                </a:lnTo>
                <a:lnTo>
                  <a:pt x="5109" y="472"/>
                </a:lnTo>
                <a:lnTo>
                  <a:pt x="5107" y="463"/>
                </a:lnTo>
                <a:lnTo>
                  <a:pt x="5119" y="465"/>
                </a:lnTo>
                <a:lnTo>
                  <a:pt x="5141" y="453"/>
                </a:lnTo>
                <a:lnTo>
                  <a:pt x="5155" y="454"/>
                </a:lnTo>
                <a:lnTo>
                  <a:pt x="5154" y="449"/>
                </a:lnTo>
                <a:lnTo>
                  <a:pt x="5163" y="446"/>
                </a:lnTo>
                <a:lnTo>
                  <a:pt x="5171" y="447"/>
                </a:lnTo>
                <a:lnTo>
                  <a:pt x="5176" y="439"/>
                </a:lnTo>
                <a:lnTo>
                  <a:pt x="5193" y="433"/>
                </a:lnTo>
                <a:lnTo>
                  <a:pt x="5227" y="431"/>
                </a:lnTo>
                <a:lnTo>
                  <a:pt x="5245" y="423"/>
                </a:lnTo>
                <a:lnTo>
                  <a:pt x="5258" y="430"/>
                </a:lnTo>
                <a:lnTo>
                  <a:pt x="5272" y="434"/>
                </a:lnTo>
                <a:lnTo>
                  <a:pt x="5271" y="430"/>
                </a:lnTo>
                <a:lnTo>
                  <a:pt x="5265" y="429"/>
                </a:lnTo>
                <a:lnTo>
                  <a:pt x="5268" y="423"/>
                </a:lnTo>
                <a:lnTo>
                  <a:pt x="5258" y="426"/>
                </a:lnTo>
                <a:lnTo>
                  <a:pt x="5251" y="423"/>
                </a:lnTo>
                <a:lnTo>
                  <a:pt x="5330" y="404"/>
                </a:lnTo>
                <a:lnTo>
                  <a:pt x="5402" y="390"/>
                </a:lnTo>
                <a:lnTo>
                  <a:pt x="5402" y="381"/>
                </a:lnTo>
                <a:lnTo>
                  <a:pt x="5409" y="374"/>
                </a:lnTo>
                <a:lnTo>
                  <a:pt x="5429" y="375"/>
                </a:lnTo>
                <a:lnTo>
                  <a:pt x="5439" y="374"/>
                </a:lnTo>
                <a:lnTo>
                  <a:pt x="5435" y="370"/>
                </a:lnTo>
                <a:lnTo>
                  <a:pt x="5439" y="367"/>
                </a:lnTo>
                <a:lnTo>
                  <a:pt x="5461" y="367"/>
                </a:lnTo>
                <a:lnTo>
                  <a:pt x="5471" y="367"/>
                </a:lnTo>
                <a:lnTo>
                  <a:pt x="5508" y="357"/>
                </a:lnTo>
                <a:lnTo>
                  <a:pt x="5534" y="344"/>
                </a:lnTo>
                <a:lnTo>
                  <a:pt x="5524" y="339"/>
                </a:lnTo>
                <a:lnTo>
                  <a:pt x="5503" y="348"/>
                </a:lnTo>
                <a:lnTo>
                  <a:pt x="5491" y="347"/>
                </a:lnTo>
                <a:lnTo>
                  <a:pt x="5491" y="336"/>
                </a:lnTo>
                <a:lnTo>
                  <a:pt x="5497" y="331"/>
                </a:lnTo>
                <a:lnTo>
                  <a:pt x="5501" y="334"/>
                </a:lnTo>
                <a:lnTo>
                  <a:pt x="5513" y="326"/>
                </a:lnTo>
                <a:lnTo>
                  <a:pt x="5513" y="321"/>
                </a:lnTo>
                <a:lnTo>
                  <a:pt x="5494" y="325"/>
                </a:lnTo>
                <a:lnTo>
                  <a:pt x="5477" y="319"/>
                </a:lnTo>
                <a:lnTo>
                  <a:pt x="5488" y="311"/>
                </a:lnTo>
                <a:lnTo>
                  <a:pt x="5508" y="299"/>
                </a:lnTo>
                <a:lnTo>
                  <a:pt x="5523" y="299"/>
                </a:lnTo>
                <a:lnTo>
                  <a:pt x="5530" y="303"/>
                </a:lnTo>
                <a:lnTo>
                  <a:pt x="5539" y="296"/>
                </a:lnTo>
                <a:lnTo>
                  <a:pt x="5566" y="290"/>
                </a:lnTo>
                <a:lnTo>
                  <a:pt x="5583" y="286"/>
                </a:lnTo>
                <a:lnTo>
                  <a:pt x="5582" y="280"/>
                </a:lnTo>
                <a:lnTo>
                  <a:pt x="5588" y="275"/>
                </a:lnTo>
                <a:lnTo>
                  <a:pt x="5606" y="272"/>
                </a:lnTo>
                <a:lnTo>
                  <a:pt x="5619" y="270"/>
                </a:lnTo>
                <a:lnTo>
                  <a:pt x="5625" y="260"/>
                </a:lnTo>
                <a:lnTo>
                  <a:pt x="5628" y="249"/>
                </a:lnTo>
                <a:lnTo>
                  <a:pt x="5639" y="244"/>
                </a:lnTo>
                <a:lnTo>
                  <a:pt x="5629" y="244"/>
                </a:lnTo>
                <a:lnTo>
                  <a:pt x="5622" y="243"/>
                </a:lnTo>
                <a:lnTo>
                  <a:pt x="5625" y="233"/>
                </a:lnTo>
                <a:lnTo>
                  <a:pt x="5637" y="217"/>
                </a:lnTo>
                <a:lnTo>
                  <a:pt x="5649" y="214"/>
                </a:lnTo>
                <a:lnTo>
                  <a:pt x="5647" y="218"/>
                </a:lnTo>
                <a:lnTo>
                  <a:pt x="5645" y="223"/>
                </a:lnTo>
                <a:lnTo>
                  <a:pt x="5667" y="215"/>
                </a:lnTo>
                <a:lnTo>
                  <a:pt x="5675" y="205"/>
                </a:lnTo>
                <a:lnTo>
                  <a:pt x="5687" y="207"/>
                </a:lnTo>
                <a:lnTo>
                  <a:pt x="5694" y="200"/>
                </a:lnTo>
                <a:lnTo>
                  <a:pt x="5706" y="198"/>
                </a:lnTo>
                <a:lnTo>
                  <a:pt x="5726" y="197"/>
                </a:lnTo>
                <a:lnTo>
                  <a:pt x="5734" y="191"/>
                </a:lnTo>
                <a:lnTo>
                  <a:pt x="5737" y="185"/>
                </a:lnTo>
                <a:lnTo>
                  <a:pt x="5729" y="184"/>
                </a:lnTo>
                <a:lnTo>
                  <a:pt x="5713" y="185"/>
                </a:lnTo>
                <a:lnTo>
                  <a:pt x="5709" y="178"/>
                </a:lnTo>
                <a:lnTo>
                  <a:pt x="5716" y="174"/>
                </a:lnTo>
                <a:lnTo>
                  <a:pt x="5726" y="177"/>
                </a:lnTo>
                <a:lnTo>
                  <a:pt x="5727" y="172"/>
                </a:lnTo>
                <a:lnTo>
                  <a:pt x="5719" y="169"/>
                </a:lnTo>
                <a:lnTo>
                  <a:pt x="5700" y="172"/>
                </a:lnTo>
                <a:lnTo>
                  <a:pt x="5691" y="169"/>
                </a:lnTo>
                <a:lnTo>
                  <a:pt x="5690" y="165"/>
                </a:lnTo>
                <a:lnTo>
                  <a:pt x="5707" y="164"/>
                </a:lnTo>
                <a:lnTo>
                  <a:pt x="5704" y="158"/>
                </a:lnTo>
                <a:lnTo>
                  <a:pt x="5696" y="152"/>
                </a:lnTo>
                <a:lnTo>
                  <a:pt x="5698" y="146"/>
                </a:lnTo>
                <a:lnTo>
                  <a:pt x="5690" y="146"/>
                </a:lnTo>
                <a:lnTo>
                  <a:pt x="5685" y="151"/>
                </a:lnTo>
                <a:lnTo>
                  <a:pt x="5693" y="151"/>
                </a:lnTo>
                <a:lnTo>
                  <a:pt x="5696" y="159"/>
                </a:lnTo>
                <a:lnTo>
                  <a:pt x="5681" y="159"/>
                </a:lnTo>
                <a:lnTo>
                  <a:pt x="5662" y="159"/>
                </a:lnTo>
                <a:lnTo>
                  <a:pt x="5678" y="148"/>
                </a:lnTo>
                <a:lnTo>
                  <a:pt x="5727" y="136"/>
                </a:lnTo>
                <a:lnTo>
                  <a:pt x="5747" y="135"/>
                </a:lnTo>
                <a:lnTo>
                  <a:pt x="5749" y="126"/>
                </a:lnTo>
                <a:lnTo>
                  <a:pt x="5753" y="119"/>
                </a:lnTo>
                <a:lnTo>
                  <a:pt x="5745" y="120"/>
                </a:lnTo>
                <a:lnTo>
                  <a:pt x="5736" y="123"/>
                </a:lnTo>
                <a:lnTo>
                  <a:pt x="5743" y="126"/>
                </a:lnTo>
                <a:lnTo>
                  <a:pt x="5732" y="126"/>
                </a:lnTo>
                <a:lnTo>
                  <a:pt x="5726" y="118"/>
                </a:lnTo>
                <a:lnTo>
                  <a:pt x="5737" y="109"/>
                </a:lnTo>
                <a:lnTo>
                  <a:pt x="5749" y="115"/>
                </a:lnTo>
                <a:lnTo>
                  <a:pt x="5759" y="113"/>
                </a:lnTo>
                <a:lnTo>
                  <a:pt x="5752" y="112"/>
                </a:lnTo>
                <a:lnTo>
                  <a:pt x="5747" y="106"/>
                </a:lnTo>
                <a:lnTo>
                  <a:pt x="5752" y="100"/>
                </a:lnTo>
              </a:path>
            </a:pathLst>
          </a:custGeom>
          <a:solidFill>
            <a:schemeClr val="tx1">
              <a:alpha val="2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8" name="Freeform 1097"/>
          <p:cNvSpPr>
            <a:spLocks/>
          </p:cNvSpPr>
          <p:nvPr/>
        </p:nvSpPr>
        <p:spPr bwMode="auto">
          <a:xfrm rot="21478956">
            <a:off x="2411172" y="3037776"/>
            <a:ext cx="3215227" cy="996928"/>
          </a:xfrm>
          <a:custGeom>
            <a:avLst/>
            <a:gdLst>
              <a:gd name="T0" fmla="*/ 5263 w 5759"/>
              <a:gd name="T1" fmla="*/ 84 h 1713"/>
              <a:gd name="T2" fmla="*/ 4553 w 5759"/>
              <a:gd name="T3" fmla="*/ 115 h 1713"/>
              <a:gd name="T4" fmla="*/ 4059 w 5759"/>
              <a:gd name="T5" fmla="*/ 120 h 1713"/>
              <a:gd name="T6" fmla="*/ 3858 w 5759"/>
              <a:gd name="T7" fmla="*/ 76 h 1713"/>
              <a:gd name="T8" fmla="*/ 3822 w 5759"/>
              <a:gd name="T9" fmla="*/ 66 h 1713"/>
              <a:gd name="T10" fmla="*/ 3568 w 5759"/>
              <a:gd name="T11" fmla="*/ 136 h 1713"/>
              <a:gd name="T12" fmla="*/ 3050 w 5759"/>
              <a:gd name="T13" fmla="*/ 192 h 1713"/>
              <a:gd name="T14" fmla="*/ 2618 w 5759"/>
              <a:gd name="T15" fmla="*/ 179 h 1713"/>
              <a:gd name="T16" fmla="*/ 2380 w 5759"/>
              <a:gd name="T17" fmla="*/ 141 h 1713"/>
              <a:gd name="T18" fmla="*/ 2294 w 5759"/>
              <a:gd name="T19" fmla="*/ 207 h 1713"/>
              <a:gd name="T20" fmla="*/ 1984 w 5759"/>
              <a:gd name="T21" fmla="*/ 181 h 1713"/>
              <a:gd name="T22" fmla="*/ 2223 w 5759"/>
              <a:gd name="T23" fmla="*/ 120 h 1713"/>
              <a:gd name="T24" fmla="*/ 2174 w 5759"/>
              <a:gd name="T25" fmla="*/ 89 h 1713"/>
              <a:gd name="T26" fmla="*/ 2048 w 5759"/>
              <a:gd name="T27" fmla="*/ 40 h 1713"/>
              <a:gd name="T28" fmla="*/ 1872 w 5759"/>
              <a:gd name="T29" fmla="*/ 54 h 1713"/>
              <a:gd name="T30" fmla="*/ 1674 w 5759"/>
              <a:gd name="T31" fmla="*/ 60 h 1713"/>
              <a:gd name="T32" fmla="*/ 1253 w 5759"/>
              <a:gd name="T33" fmla="*/ 97 h 1713"/>
              <a:gd name="T34" fmla="*/ 823 w 5759"/>
              <a:gd name="T35" fmla="*/ 322 h 1713"/>
              <a:gd name="T36" fmla="*/ 573 w 5759"/>
              <a:gd name="T37" fmla="*/ 437 h 1713"/>
              <a:gd name="T38" fmla="*/ 738 w 5759"/>
              <a:gd name="T39" fmla="*/ 790 h 1713"/>
              <a:gd name="T40" fmla="*/ 174 w 5759"/>
              <a:gd name="T41" fmla="*/ 833 h 1713"/>
              <a:gd name="T42" fmla="*/ 180 w 5759"/>
              <a:gd name="T43" fmla="*/ 957 h 1713"/>
              <a:gd name="T44" fmla="*/ 506 w 5759"/>
              <a:gd name="T45" fmla="*/ 1136 h 1713"/>
              <a:gd name="T46" fmla="*/ 982 w 5759"/>
              <a:gd name="T47" fmla="*/ 983 h 1713"/>
              <a:gd name="T48" fmla="*/ 784 w 5759"/>
              <a:gd name="T49" fmla="*/ 1100 h 1713"/>
              <a:gd name="T50" fmla="*/ 759 w 5759"/>
              <a:gd name="T51" fmla="*/ 1412 h 1713"/>
              <a:gd name="T52" fmla="*/ 1140 w 5759"/>
              <a:gd name="T53" fmla="*/ 1386 h 1713"/>
              <a:gd name="T54" fmla="*/ 1345 w 5759"/>
              <a:gd name="T55" fmla="*/ 1346 h 1713"/>
              <a:gd name="T56" fmla="*/ 1493 w 5759"/>
              <a:gd name="T57" fmla="*/ 1311 h 1713"/>
              <a:gd name="T58" fmla="*/ 1229 w 5759"/>
              <a:gd name="T59" fmla="*/ 1461 h 1713"/>
              <a:gd name="T60" fmla="*/ 1839 w 5759"/>
              <a:gd name="T61" fmla="*/ 1403 h 1713"/>
              <a:gd name="T62" fmla="*/ 1422 w 5759"/>
              <a:gd name="T63" fmla="*/ 1560 h 1713"/>
              <a:gd name="T64" fmla="*/ 1458 w 5759"/>
              <a:gd name="T65" fmla="*/ 1611 h 1713"/>
              <a:gd name="T66" fmla="*/ 1775 w 5759"/>
              <a:gd name="T67" fmla="*/ 1580 h 1713"/>
              <a:gd name="T68" fmla="*/ 1290 w 5759"/>
              <a:gd name="T69" fmla="*/ 1686 h 1713"/>
              <a:gd name="T70" fmla="*/ 1476 w 5759"/>
              <a:gd name="T71" fmla="*/ 1713 h 1713"/>
              <a:gd name="T72" fmla="*/ 1785 w 5759"/>
              <a:gd name="T73" fmla="*/ 1642 h 1713"/>
              <a:gd name="T74" fmla="*/ 2179 w 5759"/>
              <a:gd name="T75" fmla="*/ 1595 h 1713"/>
              <a:gd name="T76" fmla="*/ 2520 w 5759"/>
              <a:gd name="T77" fmla="*/ 1598 h 1713"/>
              <a:gd name="T78" fmla="*/ 2714 w 5759"/>
              <a:gd name="T79" fmla="*/ 1602 h 1713"/>
              <a:gd name="T80" fmla="*/ 2974 w 5759"/>
              <a:gd name="T81" fmla="*/ 1527 h 1713"/>
              <a:gd name="T82" fmla="*/ 3210 w 5759"/>
              <a:gd name="T83" fmla="*/ 1527 h 1713"/>
              <a:gd name="T84" fmla="*/ 3565 w 5759"/>
              <a:gd name="T85" fmla="*/ 1452 h 1713"/>
              <a:gd name="T86" fmla="*/ 4075 w 5759"/>
              <a:gd name="T87" fmla="*/ 1340 h 1713"/>
              <a:gd name="T88" fmla="*/ 4186 w 5759"/>
              <a:gd name="T89" fmla="*/ 1297 h 1713"/>
              <a:gd name="T90" fmla="*/ 3603 w 5759"/>
              <a:gd name="T91" fmla="*/ 1373 h 1713"/>
              <a:gd name="T92" fmla="*/ 3295 w 5759"/>
              <a:gd name="T93" fmla="*/ 1413 h 1713"/>
              <a:gd name="T94" fmla="*/ 3388 w 5759"/>
              <a:gd name="T95" fmla="*/ 1357 h 1713"/>
              <a:gd name="T96" fmla="*/ 3792 w 5759"/>
              <a:gd name="T97" fmla="*/ 1308 h 1713"/>
              <a:gd name="T98" fmla="*/ 3931 w 5759"/>
              <a:gd name="T99" fmla="*/ 1229 h 1713"/>
              <a:gd name="T100" fmla="*/ 4170 w 5759"/>
              <a:gd name="T101" fmla="*/ 1184 h 1713"/>
              <a:gd name="T102" fmla="*/ 4735 w 5759"/>
              <a:gd name="T103" fmla="*/ 1052 h 1713"/>
              <a:gd name="T104" fmla="*/ 4746 w 5759"/>
              <a:gd name="T105" fmla="*/ 950 h 1713"/>
              <a:gd name="T106" fmla="*/ 5029 w 5759"/>
              <a:gd name="T107" fmla="*/ 784 h 1713"/>
              <a:gd name="T108" fmla="*/ 4640 w 5759"/>
              <a:gd name="T109" fmla="*/ 727 h 1713"/>
              <a:gd name="T110" fmla="*/ 3980 w 5759"/>
              <a:gd name="T111" fmla="*/ 781 h 1713"/>
              <a:gd name="T112" fmla="*/ 3951 w 5759"/>
              <a:gd name="T113" fmla="*/ 748 h 1713"/>
              <a:gd name="T114" fmla="*/ 4898 w 5759"/>
              <a:gd name="T115" fmla="*/ 561 h 1713"/>
              <a:gd name="T116" fmla="*/ 4826 w 5759"/>
              <a:gd name="T117" fmla="*/ 545 h 1713"/>
              <a:gd name="T118" fmla="*/ 4427 w 5759"/>
              <a:gd name="T119" fmla="*/ 581 h 1713"/>
              <a:gd name="T120" fmla="*/ 5154 w 5759"/>
              <a:gd name="T121" fmla="*/ 449 h 1713"/>
              <a:gd name="T122" fmla="*/ 5625 w 5759"/>
              <a:gd name="T123" fmla="*/ 260 h 1713"/>
              <a:gd name="T124" fmla="*/ 5726 w 5759"/>
              <a:gd name="T125" fmla="*/ 118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59" h="1713">
                <a:moveTo>
                  <a:pt x="5752" y="100"/>
                </a:moveTo>
                <a:lnTo>
                  <a:pt x="5710" y="97"/>
                </a:lnTo>
                <a:lnTo>
                  <a:pt x="5677" y="103"/>
                </a:lnTo>
                <a:lnTo>
                  <a:pt x="5671" y="97"/>
                </a:lnTo>
                <a:lnTo>
                  <a:pt x="5654" y="96"/>
                </a:lnTo>
                <a:lnTo>
                  <a:pt x="5634" y="99"/>
                </a:lnTo>
                <a:lnTo>
                  <a:pt x="5618" y="95"/>
                </a:lnTo>
                <a:lnTo>
                  <a:pt x="5613" y="84"/>
                </a:lnTo>
                <a:lnTo>
                  <a:pt x="5608" y="87"/>
                </a:lnTo>
                <a:lnTo>
                  <a:pt x="5606" y="99"/>
                </a:lnTo>
                <a:lnTo>
                  <a:pt x="5599" y="102"/>
                </a:lnTo>
                <a:lnTo>
                  <a:pt x="5586" y="95"/>
                </a:lnTo>
                <a:lnTo>
                  <a:pt x="5573" y="90"/>
                </a:lnTo>
                <a:lnTo>
                  <a:pt x="5567" y="96"/>
                </a:lnTo>
                <a:lnTo>
                  <a:pt x="5550" y="95"/>
                </a:lnTo>
                <a:lnTo>
                  <a:pt x="5544" y="87"/>
                </a:lnTo>
                <a:lnTo>
                  <a:pt x="5547" y="84"/>
                </a:lnTo>
                <a:lnTo>
                  <a:pt x="5550" y="82"/>
                </a:lnTo>
                <a:lnTo>
                  <a:pt x="5560" y="86"/>
                </a:lnTo>
                <a:lnTo>
                  <a:pt x="5589" y="80"/>
                </a:lnTo>
                <a:lnTo>
                  <a:pt x="5599" y="74"/>
                </a:lnTo>
                <a:lnTo>
                  <a:pt x="5566" y="76"/>
                </a:lnTo>
                <a:lnTo>
                  <a:pt x="5536" y="83"/>
                </a:lnTo>
                <a:lnTo>
                  <a:pt x="5541" y="82"/>
                </a:lnTo>
                <a:lnTo>
                  <a:pt x="5544" y="84"/>
                </a:lnTo>
                <a:lnTo>
                  <a:pt x="5537" y="89"/>
                </a:lnTo>
                <a:lnTo>
                  <a:pt x="5528" y="92"/>
                </a:lnTo>
                <a:lnTo>
                  <a:pt x="5528" y="87"/>
                </a:lnTo>
                <a:lnTo>
                  <a:pt x="5530" y="83"/>
                </a:lnTo>
                <a:lnTo>
                  <a:pt x="5526" y="84"/>
                </a:lnTo>
                <a:lnTo>
                  <a:pt x="5521" y="90"/>
                </a:lnTo>
                <a:lnTo>
                  <a:pt x="5516" y="95"/>
                </a:lnTo>
                <a:lnTo>
                  <a:pt x="5500" y="90"/>
                </a:lnTo>
                <a:lnTo>
                  <a:pt x="5465" y="90"/>
                </a:lnTo>
                <a:lnTo>
                  <a:pt x="5452" y="96"/>
                </a:lnTo>
                <a:lnTo>
                  <a:pt x="5441" y="90"/>
                </a:lnTo>
                <a:lnTo>
                  <a:pt x="5415" y="90"/>
                </a:lnTo>
                <a:lnTo>
                  <a:pt x="5390" y="93"/>
                </a:lnTo>
                <a:lnTo>
                  <a:pt x="5372" y="86"/>
                </a:lnTo>
                <a:lnTo>
                  <a:pt x="5366" y="74"/>
                </a:lnTo>
                <a:lnTo>
                  <a:pt x="5350" y="82"/>
                </a:lnTo>
                <a:lnTo>
                  <a:pt x="5317" y="83"/>
                </a:lnTo>
                <a:lnTo>
                  <a:pt x="5300" y="77"/>
                </a:lnTo>
                <a:lnTo>
                  <a:pt x="5297" y="83"/>
                </a:lnTo>
                <a:lnTo>
                  <a:pt x="5292" y="87"/>
                </a:lnTo>
                <a:lnTo>
                  <a:pt x="5284" y="83"/>
                </a:lnTo>
                <a:lnTo>
                  <a:pt x="5263" y="84"/>
                </a:lnTo>
                <a:lnTo>
                  <a:pt x="5232" y="96"/>
                </a:lnTo>
                <a:lnTo>
                  <a:pt x="5212" y="97"/>
                </a:lnTo>
                <a:lnTo>
                  <a:pt x="5215" y="90"/>
                </a:lnTo>
                <a:lnTo>
                  <a:pt x="5227" y="90"/>
                </a:lnTo>
                <a:lnTo>
                  <a:pt x="5232" y="87"/>
                </a:lnTo>
                <a:lnTo>
                  <a:pt x="5229" y="83"/>
                </a:lnTo>
                <a:lnTo>
                  <a:pt x="5215" y="87"/>
                </a:lnTo>
                <a:lnTo>
                  <a:pt x="5187" y="89"/>
                </a:lnTo>
                <a:lnTo>
                  <a:pt x="5150" y="84"/>
                </a:lnTo>
                <a:lnTo>
                  <a:pt x="5127" y="84"/>
                </a:lnTo>
                <a:lnTo>
                  <a:pt x="5128" y="80"/>
                </a:lnTo>
                <a:lnTo>
                  <a:pt x="5135" y="76"/>
                </a:lnTo>
                <a:lnTo>
                  <a:pt x="5135" y="72"/>
                </a:lnTo>
                <a:lnTo>
                  <a:pt x="5118" y="72"/>
                </a:lnTo>
                <a:lnTo>
                  <a:pt x="5098" y="76"/>
                </a:lnTo>
                <a:lnTo>
                  <a:pt x="5095" y="72"/>
                </a:lnTo>
                <a:lnTo>
                  <a:pt x="5094" y="64"/>
                </a:lnTo>
                <a:lnTo>
                  <a:pt x="5079" y="69"/>
                </a:lnTo>
                <a:lnTo>
                  <a:pt x="5049" y="64"/>
                </a:lnTo>
                <a:lnTo>
                  <a:pt x="5032" y="61"/>
                </a:lnTo>
                <a:lnTo>
                  <a:pt x="5032" y="66"/>
                </a:lnTo>
                <a:lnTo>
                  <a:pt x="5036" y="72"/>
                </a:lnTo>
                <a:lnTo>
                  <a:pt x="5033" y="73"/>
                </a:lnTo>
                <a:lnTo>
                  <a:pt x="5017" y="74"/>
                </a:lnTo>
                <a:lnTo>
                  <a:pt x="5019" y="70"/>
                </a:lnTo>
                <a:lnTo>
                  <a:pt x="5017" y="64"/>
                </a:lnTo>
                <a:lnTo>
                  <a:pt x="5013" y="63"/>
                </a:lnTo>
                <a:lnTo>
                  <a:pt x="4996" y="67"/>
                </a:lnTo>
                <a:lnTo>
                  <a:pt x="4957" y="73"/>
                </a:lnTo>
                <a:lnTo>
                  <a:pt x="4941" y="82"/>
                </a:lnTo>
                <a:lnTo>
                  <a:pt x="4944" y="74"/>
                </a:lnTo>
                <a:lnTo>
                  <a:pt x="4935" y="77"/>
                </a:lnTo>
                <a:lnTo>
                  <a:pt x="4932" y="79"/>
                </a:lnTo>
                <a:lnTo>
                  <a:pt x="4932" y="76"/>
                </a:lnTo>
                <a:lnTo>
                  <a:pt x="4931" y="73"/>
                </a:lnTo>
                <a:lnTo>
                  <a:pt x="4914" y="72"/>
                </a:lnTo>
                <a:lnTo>
                  <a:pt x="4872" y="79"/>
                </a:lnTo>
                <a:lnTo>
                  <a:pt x="4830" y="87"/>
                </a:lnTo>
                <a:lnTo>
                  <a:pt x="4797" y="92"/>
                </a:lnTo>
                <a:lnTo>
                  <a:pt x="4787" y="89"/>
                </a:lnTo>
                <a:lnTo>
                  <a:pt x="4788" y="95"/>
                </a:lnTo>
                <a:lnTo>
                  <a:pt x="4774" y="103"/>
                </a:lnTo>
                <a:lnTo>
                  <a:pt x="4765" y="100"/>
                </a:lnTo>
                <a:lnTo>
                  <a:pt x="4767" y="93"/>
                </a:lnTo>
                <a:lnTo>
                  <a:pt x="4770" y="87"/>
                </a:lnTo>
                <a:lnTo>
                  <a:pt x="4667" y="102"/>
                </a:lnTo>
                <a:lnTo>
                  <a:pt x="4553" y="115"/>
                </a:lnTo>
                <a:lnTo>
                  <a:pt x="4558" y="115"/>
                </a:lnTo>
                <a:lnTo>
                  <a:pt x="4561" y="116"/>
                </a:lnTo>
                <a:lnTo>
                  <a:pt x="4516" y="113"/>
                </a:lnTo>
                <a:lnTo>
                  <a:pt x="4477" y="120"/>
                </a:lnTo>
                <a:lnTo>
                  <a:pt x="4424" y="123"/>
                </a:lnTo>
                <a:lnTo>
                  <a:pt x="4385" y="129"/>
                </a:lnTo>
                <a:lnTo>
                  <a:pt x="4394" y="132"/>
                </a:lnTo>
                <a:lnTo>
                  <a:pt x="4394" y="136"/>
                </a:lnTo>
                <a:lnTo>
                  <a:pt x="4371" y="128"/>
                </a:lnTo>
                <a:lnTo>
                  <a:pt x="4324" y="128"/>
                </a:lnTo>
                <a:lnTo>
                  <a:pt x="4296" y="132"/>
                </a:lnTo>
                <a:lnTo>
                  <a:pt x="4290" y="123"/>
                </a:lnTo>
                <a:lnTo>
                  <a:pt x="4271" y="125"/>
                </a:lnTo>
                <a:lnTo>
                  <a:pt x="4264" y="131"/>
                </a:lnTo>
                <a:lnTo>
                  <a:pt x="4264" y="135"/>
                </a:lnTo>
                <a:lnTo>
                  <a:pt x="4274" y="135"/>
                </a:lnTo>
                <a:lnTo>
                  <a:pt x="4278" y="128"/>
                </a:lnTo>
                <a:lnTo>
                  <a:pt x="4283" y="129"/>
                </a:lnTo>
                <a:lnTo>
                  <a:pt x="4291" y="131"/>
                </a:lnTo>
                <a:lnTo>
                  <a:pt x="4291" y="138"/>
                </a:lnTo>
                <a:lnTo>
                  <a:pt x="4277" y="141"/>
                </a:lnTo>
                <a:lnTo>
                  <a:pt x="4252" y="142"/>
                </a:lnTo>
                <a:lnTo>
                  <a:pt x="4250" y="138"/>
                </a:lnTo>
                <a:lnTo>
                  <a:pt x="4255" y="133"/>
                </a:lnTo>
                <a:lnTo>
                  <a:pt x="4227" y="141"/>
                </a:lnTo>
                <a:lnTo>
                  <a:pt x="4186" y="136"/>
                </a:lnTo>
                <a:lnTo>
                  <a:pt x="4162" y="142"/>
                </a:lnTo>
                <a:lnTo>
                  <a:pt x="4157" y="133"/>
                </a:lnTo>
                <a:lnTo>
                  <a:pt x="4139" y="131"/>
                </a:lnTo>
                <a:lnTo>
                  <a:pt x="4119" y="133"/>
                </a:lnTo>
                <a:lnTo>
                  <a:pt x="4106" y="133"/>
                </a:lnTo>
                <a:lnTo>
                  <a:pt x="4104" y="129"/>
                </a:lnTo>
                <a:lnTo>
                  <a:pt x="4097" y="135"/>
                </a:lnTo>
                <a:lnTo>
                  <a:pt x="4078" y="133"/>
                </a:lnTo>
                <a:lnTo>
                  <a:pt x="4068" y="128"/>
                </a:lnTo>
                <a:lnTo>
                  <a:pt x="4100" y="119"/>
                </a:lnTo>
                <a:lnTo>
                  <a:pt x="4121" y="112"/>
                </a:lnTo>
                <a:lnTo>
                  <a:pt x="4110" y="115"/>
                </a:lnTo>
                <a:lnTo>
                  <a:pt x="4103" y="109"/>
                </a:lnTo>
                <a:lnTo>
                  <a:pt x="4094" y="116"/>
                </a:lnTo>
                <a:lnTo>
                  <a:pt x="4075" y="118"/>
                </a:lnTo>
                <a:lnTo>
                  <a:pt x="4067" y="113"/>
                </a:lnTo>
                <a:lnTo>
                  <a:pt x="4067" y="120"/>
                </a:lnTo>
                <a:lnTo>
                  <a:pt x="4057" y="118"/>
                </a:lnTo>
                <a:lnTo>
                  <a:pt x="4054" y="115"/>
                </a:lnTo>
                <a:lnTo>
                  <a:pt x="4054" y="120"/>
                </a:lnTo>
                <a:lnTo>
                  <a:pt x="4059" y="120"/>
                </a:lnTo>
                <a:lnTo>
                  <a:pt x="4059" y="126"/>
                </a:lnTo>
                <a:lnTo>
                  <a:pt x="4047" y="131"/>
                </a:lnTo>
                <a:lnTo>
                  <a:pt x="4016" y="129"/>
                </a:lnTo>
                <a:lnTo>
                  <a:pt x="4002" y="125"/>
                </a:lnTo>
                <a:lnTo>
                  <a:pt x="4009" y="122"/>
                </a:lnTo>
                <a:lnTo>
                  <a:pt x="4012" y="118"/>
                </a:lnTo>
                <a:lnTo>
                  <a:pt x="4000" y="119"/>
                </a:lnTo>
                <a:lnTo>
                  <a:pt x="3985" y="118"/>
                </a:lnTo>
                <a:lnTo>
                  <a:pt x="3977" y="122"/>
                </a:lnTo>
                <a:lnTo>
                  <a:pt x="3977" y="128"/>
                </a:lnTo>
                <a:lnTo>
                  <a:pt x="3989" y="125"/>
                </a:lnTo>
                <a:lnTo>
                  <a:pt x="3996" y="128"/>
                </a:lnTo>
                <a:lnTo>
                  <a:pt x="3983" y="132"/>
                </a:lnTo>
                <a:lnTo>
                  <a:pt x="3960" y="132"/>
                </a:lnTo>
                <a:lnTo>
                  <a:pt x="3950" y="128"/>
                </a:lnTo>
                <a:lnTo>
                  <a:pt x="3962" y="126"/>
                </a:lnTo>
                <a:lnTo>
                  <a:pt x="3960" y="123"/>
                </a:lnTo>
                <a:lnTo>
                  <a:pt x="3946" y="126"/>
                </a:lnTo>
                <a:lnTo>
                  <a:pt x="3936" y="132"/>
                </a:lnTo>
                <a:lnTo>
                  <a:pt x="3915" y="123"/>
                </a:lnTo>
                <a:lnTo>
                  <a:pt x="3878" y="122"/>
                </a:lnTo>
                <a:lnTo>
                  <a:pt x="3858" y="122"/>
                </a:lnTo>
                <a:lnTo>
                  <a:pt x="3854" y="129"/>
                </a:lnTo>
                <a:lnTo>
                  <a:pt x="3836" y="133"/>
                </a:lnTo>
                <a:lnTo>
                  <a:pt x="3826" y="135"/>
                </a:lnTo>
                <a:lnTo>
                  <a:pt x="3825" y="129"/>
                </a:lnTo>
                <a:lnTo>
                  <a:pt x="3822" y="126"/>
                </a:lnTo>
                <a:lnTo>
                  <a:pt x="3822" y="122"/>
                </a:lnTo>
                <a:lnTo>
                  <a:pt x="3829" y="119"/>
                </a:lnTo>
                <a:lnTo>
                  <a:pt x="3829" y="113"/>
                </a:lnTo>
                <a:lnTo>
                  <a:pt x="3819" y="115"/>
                </a:lnTo>
                <a:lnTo>
                  <a:pt x="3790" y="118"/>
                </a:lnTo>
                <a:lnTo>
                  <a:pt x="3776" y="112"/>
                </a:lnTo>
                <a:lnTo>
                  <a:pt x="3769" y="118"/>
                </a:lnTo>
                <a:lnTo>
                  <a:pt x="3747" y="122"/>
                </a:lnTo>
                <a:lnTo>
                  <a:pt x="3734" y="118"/>
                </a:lnTo>
                <a:lnTo>
                  <a:pt x="3731" y="112"/>
                </a:lnTo>
                <a:lnTo>
                  <a:pt x="3758" y="103"/>
                </a:lnTo>
                <a:lnTo>
                  <a:pt x="3777" y="106"/>
                </a:lnTo>
                <a:lnTo>
                  <a:pt x="3786" y="100"/>
                </a:lnTo>
                <a:lnTo>
                  <a:pt x="3816" y="97"/>
                </a:lnTo>
                <a:lnTo>
                  <a:pt x="3829" y="93"/>
                </a:lnTo>
                <a:lnTo>
                  <a:pt x="3828" y="87"/>
                </a:lnTo>
                <a:lnTo>
                  <a:pt x="3832" y="95"/>
                </a:lnTo>
                <a:lnTo>
                  <a:pt x="3841" y="95"/>
                </a:lnTo>
                <a:lnTo>
                  <a:pt x="3848" y="87"/>
                </a:lnTo>
                <a:lnTo>
                  <a:pt x="3858" y="76"/>
                </a:lnTo>
                <a:lnTo>
                  <a:pt x="3858" y="82"/>
                </a:lnTo>
                <a:lnTo>
                  <a:pt x="3862" y="82"/>
                </a:lnTo>
                <a:lnTo>
                  <a:pt x="3869" y="77"/>
                </a:lnTo>
                <a:lnTo>
                  <a:pt x="3875" y="77"/>
                </a:lnTo>
                <a:lnTo>
                  <a:pt x="3878" y="82"/>
                </a:lnTo>
                <a:lnTo>
                  <a:pt x="3882" y="82"/>
                </a:lnTo>
                <a:lnTo>
                  <a:pt x="3885" y="74"/>
                </a:lnTo>
                <a:lnTo>
                  <a:pt x="3887" y="72"/>
                </a:lnTo>
                <a:lnTo>
                  <a:pt x="3897" y="77"/>
                </a:lnTo>
                <a:lnTo>
                  <a:pt x="3908" y="80"/>
                </a:lnTo>
                <a:lnTo>
                  <a:pt x="3930" y="72"/>
                </a:lnTo>
                <a:lnTo>
                  <a:pt x="3979" y="63"/>
                </a:lnTo>
                <a:lnTo>
                  <a:pt x="4054" y="61"/>
                </a:lnTo>
                <a:lnTo>
                  <a:pt x="4101" y="54"/>
                </a:lnTo>
                <a:lnTo>
                  <a:pt x="4078" y="54"/>
                </a:lnTo>
                <a:lnTo>
                  <a:pt x="4061" y="47"/>
                </a:lnTo>
                <a:lnTo>
                  <a:pt x="4071" y="50"/>
                </a:lnTo>
                <a:lnTo>
                  <a:pt x="4078" y="46"/>
                </a:lnTo>
                <a:lnTo>
                  <a:pt x="4068" y="44"/>
                </a:lnTo>
                <a:lnTo>
                  <a:pt x="4061" y="41"/>
                </a:lnTo>
                <a:lnTo>
                  <a:pt x="4071" y="40"/>
                </a:lnTo>
                <a:lnTo>
                  <a:pt x="4087" y="46"/>
                </a:lnTo>
                <a:lnTo>
                  <a:pt x="4091" y="44"/>
                </a:lnTo>
                <a:lnTo>
                  <a:pt x="4084" y="43"/>
                </a:lnTo>
                <a:lnTo>
                  <a:pt x="4088" y="34"/>
                </a:lnTo>
                <a:lnTo>
                  <a:pt x="4090" y="33"/>
                </a:lnTo>
                <a:lnTo>
                  <a:pt x="4085" y="31"/>
                </a:lnTo>
                <a:lnTo>
                  <a:pt x="4074" y="31"/>
                </a:lnTo>
                <a:lnTo>
                  <a:pt x="4067" y="27"/>
                </a:lnTo>
                <a:lnTo>
                  <a:pt x="4070" y="33"/>
                </a:lnTo>
                <a:lnTo>
                  <a:pt x="4071" y="37"/>
                </a:lnTo>
                <a:lnTo>
                  <a:pt x="4065" y="34"/>
                </a:lnTo>
                <a:lnTo>
                  <a:pt x="4059" y="30"/>
                </a:lnTo>
                <a:lnTo>
                  <a:pt x="4045" y="41"/>
                </a:lnTo>
                <a:lnTo>
                  <a:pt x="4012" y="51"/>
                </a:lnTo>
                <a:lnTo>
                  <a:pt x="3954" y="54"/>
                </a:lnTo>
                <a:lnTo>
                  <a:pt x="3920" y="64"/>
                </a:lnTo>
                <a:lnTo>
                  <a:pt x="3915" y="57"/>
                </a:lnTo>
                <a:lnTo>
                  <a:pt x="3908" y="61"/>
                </a:lnTo>
                <a:lnTo>
                  <a:pt x="3908" y="66"/>
                </a:lnTo>
                <a:lnTo>
                  <a:pt x="3894" y="60"/>
                </a:lnTo>
                <a:lnTo>
                  <a:pt x="3888" y="51"/>
                </a:lnTo>
                <a:lnTo>
                  <a:pt x="3884" y="59"/>
                </a:lnTo>
                <a:lnTo>
                  <a:pt x="3869" y="63"/>
                </a:lnTo>
                <a:lnTo>
                  <a:pt x="3842" y="63"/>
                </a:lnTo>
                <a:lnTo>
                  <a:pt x="3829" y="70"/>
                </a:lnTo>
                <a:lnTo>
                  <a:pt x="3822" y="66"/>
                </a:lnTo>
                <a:lnTo>
                  <a:pt x="3803" y="66"/>
                </a:lnTo>
                <a:lnTo>
                  <a:pt x="3771" y="76"/>
                </a:lnTo>
                <a:lnTo>
                  <a:pt x="3756" y="79"/>
                </a:lnTo>
                <a:lnTo>
                  <a:pt x="3758" y="80"/>
                </a:lnTo>
                <a:lnTo>
                  <a:pt x="3758" y="84"/>
                </a:lnTo>
                <a:lnTo>
                  <a:pt x="3747" y="89"/>
                </a:lnTo>
                <a:lnTo>
                  <a:pt x="3737" y="84"/>
                </a:lnTo>
                <a:lnTo>
                  <a:pt x="3740" y="82"/>
                </a:lnTo>
                <a:lnTo>
                  <a:pt x="3746" y="86"/>
                </a:lnTo>
                <a:lnTo>
                  <a:pt x="3750" y="86"/>
                </a:lnTo>
                <a:lnTo>
                  <a:pt x="3743" y="80"/>
                </a:lnTo>
                <a:lnTo>
                  <a:pt x="3722" y="79"/>
                </a:lnTo>
                <a:lnTo>
                  <a:pt x="3692" y="84"/>
                </a:lnTo>
                <a:lnTo>
                  <a:pt x="3671" y="84"/>
                </a:lnTo>
                <a:lnTo>
                  <a:pt x="3663" y="90"/>
                </a:lnTo>
                <a:lnTo>
                  <a:pt x="3655" y="95"/>
                </a:lnTo>
                <a:lnTo>
                  <a:pt x="3642" y="90"/>
                </a:lnTo>
                <a:lnTo>
                  <a:pt x="3622" y="93"/>
                </a:lnTo>
                <a:lnTo>
                  <a:pt x="3620" y="99"/>
                </a:lnTo>
                <a:lnTo>
                  <a:pt x="3612" y="106"/>
                </a:lnTo>
                <a:lnTo>
                  <a:pt x="3603" y="107"/>
                </a:lnTo>
                <a:lnTo>
                  <a:pt x="3610" y="113"/>
                </a:lnTo>
                <a:lnTo>
                  <a:pt x="3625" y="118"/>
                </a:lnTo>
                <a:lnTo>
                  <a:pt x="3649" y="116"/>
                </a:lnTo>
                <a:lnTo>
                  <a:pt x="3662" y="112"/>
                </a:lnTo>
                <a:lnTo>
                  <a:pt x="3659" y="119"/>
                </a:lnTo>
                <a:lnTo>
                  <a:pt x="3663" y="126"/>
                </a:lnTo>
                <a:lnTo>
                  <a:pt x="3659" y="132"/>
                </a:lnTo>
                <a:lnTo>
                  <a:pt x="3655" y="128"/>
                </a:lnTo>
                <a:lnTo>
                  <a:pt x="3638" y="126"/>
                </a:lnTo>
                <a:lnTo>
                  <a:pt x="3609" y="131"/>
                </a:lnTo>
                <a:lnTo>
                  <a:pt x="3596" y="131"/>
                </a:lnTo>
                <a:lnTo>
                  <a:pt x="3604" y="131"/>
                </a:lnTo>
                <a:lnTo>
                  <a:pt x="3607" y="138"/>
                </a:lnTo>
                <a:lnTo>
                  <a:pt x="3591" y="143"/>
                </a:lnTo>
                <a:lnTo>
                  <a:pt x="3577" y="142"/>
                </a:lnTo>
                <a:lnTo>
                  <a:pt x="3586" y="141"/>
                </a:lnTo>
                <a:lnTo>
                  <a:pt x="3591" y="135"/>
                </a:lnTo>
                <a:lnTo>
                  <a:pt x="3597" y="139"/>
                </a:lnTo>
                <a:lnTo>
                  <a:pt x="3587" y="128"/>
                </a:lnTo>
                <a:lnTo>
                  <a:pt x="3573" y="122"/>
                </a:lnTo>
                <a:lnTo>
                  <a:pt x="3573" y="128"/>
                </a:lnTo>
                <a:lnTo>
                  <a:pt x="3580" y="129"/>
                </a:lnTo>
                <a:lnTo>
                  <a:pt x="3580" y="136"/>
                </a:lnTo>
                <a:lnTo>
                  <a:pt x="3577" y="138"/>
                </a:lnTo>
                <a:lnTo>
                  <a:pt x="3574" y="139"/>
                </a:lnTo>
                <a:lnTo>
                  <a:pt x="3568" y="136"/>
                </a:lnTo>
                <a:lnTo>
                  <a:pt x="3554" y="135"/>
                </a:lnTo>
                <a:lnTo>
                  <a:pt x="3550" y="132"/>
                </a:lnTo>
                <a:lnTo>
                  <a:pt x="3551" y="128"/>
                </a:lnTo>
                <a:lnTo>
                  <a:pt x="3535" y="132"/>
                </a:lnTo>
                <a:lnTo>
                  <a:pt x="3502" y="131"/>
                </a:lnTo>
                <a:lnTo>
                  <a:pt x="3492" y="120"/>
                </a:lnTo>
                <a:lnTo>
                  <a:pt x="3469" y="129"/>
                </a:lnTo>
                <a:lnTo>
                  <a:pt x="3424" y="141"/>
                </a:lnTo>
                <a:lnTo>
                  <a:pt x="3400" y="141"/>
                </a:lnTo>
                <a:lnTo>
                  <a:pt x="3400" y="133"/>
                </a:lnTo>
                <a:lnTo>
                  <a:pt x="3396" y="129"/>
                </a:lnTo>
                <a:lnTo>
                  <a:pt x="3391" y="138"/>
                </a:lnTo>
                <a:lnTo>
                  <a:pt x="3384" y="142"/>
                </a:lnTo>
                <a:lnTo>
                  <a:pt x="3381" y="138"/>
                </a:lnTo>
                <a:lnTo>
                  <a:pt x="3377" y="141"/>
                </a:lnTo>
                <a:lnTo>
                  <a:pt x="3375" y="138"/>
                </a:lnTo>
                <a:lnTo>
                  <a:pt x="3378" y="133"/>
                </a:lnTo>
                <a:lnTo>
                  <a:pt x="3380" y="129"/>
                </a:lnTo>
                <a:lnTo>
                  <a:pt x="3371" y="131"/>
                </a:lnTo>
                <a:lnTo>
                  <a:pt x="3365" y="128"/>
                </a:lnTo>
                <a:lnTo>
                  <a:pt x="3365" y="132"/>
                </a:lnTo>
                <a:lnTo>
                  <a:pt x="3373" y="135"/>
                </a:lnTo>
                <a:lnTo>
                  <a:pt x="3373" y="141"/>
                </a:lnTo>
                <a:lnTo>
                  <a:pt x="3365" y="143"/>
                </a:lnTo>
                <a:lnTo>
                  <a:pt x="3360" y="149"/>
                </a:lnTo>
                <a:lnTo>
                  <a:pt x="3351" y="145"/>
                </a:lnTo>
                <a:lnTo>
                  <a:pt x="3328" y="154"/>
                </a:lnTo>
                <a:lnTo>
                  <a:pt x="3313" y="152"/>
                </a:lnTo>
                <a:lnTo>
                  <a:pt x="3315" y="146"/>
                </a:lnTo>
                <a:lnTo>
                  <a:pt x="3313" y="139"/>
                </a:lnTo>
                <a:lnTo>
                  <a:pt x="3308" y="142"/>
                </a:lnTo>
                <a:lnTo>
                  <a:pt x="3302" y="154"/>
                </a:lnTo>
                <a:lnTo>
                  <a:pt x="3296" y="156"/>
                </a:lnTo>
                <a:lnTo>
                  <a:pt x="3299" y="152"/>
                </a:lnTo>
                <a:lnTo>
                  <a:pt x="3300" y="148"/>
                </a:lnTo>
                <a:lnTo>
                  <a:pt x="3296" y="154"/>
                </a:lnTo>
                <a:lnTo>
                  <a:pt x="3282" y="158"/>
                </a:lnTo>
                <a:lnTo>
                  <a:pt x="3256" y="154"/>
                </a:lnTo>
                <a:lnTo>
                  <a:pt x="3246" y="151"/>
                </a:lnTo>
                <a:lnTo>
                  <a:pt x="3252" y="154"/>
                </a:lnTo>
                <a:lnTo>
                  <a:pt x="3250" y="156"/>
                </a:lnTo>
                <a:lnTo>
                  <a:pt x="3187" y="162"/>
                </a:lnTo>
                <a:lnTo>
                  <a:pt x="3126" y="171"/>
                </a:lnTo>
                <a:lnTo>
                  <a:pt x="3128" y="168"/>
                </a:lnTo>
                <a:lnTo>
                  <a:pt x="3126" y="167"/>
                </a:lnTo>
                <a:lnTo>
                  <a:pt x="3103" y="174"/>
                </a:lnTo>
                <a:lnTo>
                  <a:pt x="3050" y="192"/>
                </a:lnTo>
                <a:lnTo>
                  <a:pt x="3033" y="191"/>
                </a:lnTo>
                <a:lnTo>
                  <a:pt x="3030" y="184"/>
                </a:lnTo>
                <a:lnTo>
                  <a:pt x="3031" y="178"/>
                </a:lnTo>
                <a:lnTo>
                  <a:pt x="3027" y="178"/>
                </a:lnTo>
                <a:lnTo>
                  <a:pt x="3025" y="175"/>
                </a:lnTo>
                <a:lnTo>
                  <a:pt x="3030" y="175"/>
                </a:lnTo>
                <a:lnTo>
                  <a:pt x="3033" y="172"/>
                </a:lnTo>
                <a:lnTo>
                  <a:pt x="3017" y="174"/>
                </a:lnTo>
                <a:lnTo>
                  <a:pt x="2998" y="182"/>
                </a:lnTo>
                <a:lnTo>
                  <a:pt x="2994" y="177"/>
                </a:lnTo>
                <a:lnTo>
                  <a:pt x="2988" y="171"/>
                </a:lnTo>
                <a:lnTo>
                  <a:pt x="2982" y="178"/>
                </a:lnTo>
                <a:lnTo>
                  <a:pt x="2968" y="179"/>
                </a:lnTo>
                <a:lnTo>
                  <a:pt x="2948" y="172"/>
                </a:lnTo>
                <a:lnTo>
                  <a:pt x="2933" y="175"/>
                </a:lnTo>
                <a:lnTo>
                  <a:pt x="2935" y="171"/>
                </a:lnTo>
                <a:lnTo>
                  <a:pt x="2940" y="168"/>
                </a:lnTo>
                <a:lnTo>
                  <a:pt x="2940" y="162"/>
                </a:lnTo>
                <a:lnTo>
                  <a:pt x="2930" y="171"/>
                </a:lnTo>
                <a:lnTo>
                  <a:pt x="2904" y="179"/>
                </a:lnTo>
                <a:lnTo>
                  <a:pt x="2857" y="182"/>
                </a:lnTo>
                <a:lnTo>
                  <a:pt x="2827" y="188"/>
                </a:lnTo>
                <a:lnTo>
                  <a:pt x="2828" y="185"/>
                </a:lnTo>
                <a:lnTo>
                  <a:pt x="2838" y="184"/>
                </a:lnTo>
                <a:lnTo>
                  <a:pt x="2837" y="178"/>
                </a:lnTo>
                <a:lnTo>
                  <a:pt x="2814" y="185"/>
                </a:lnTo>
                <a:lnTo>
                  <a:pt x="2749" y="191"/>
                </a:lnTo>
                <a:lnTo>
                  <a:pt x="2720" y="198"/>
                </a:lnTo>
                <a:lnTo>
                  <a:pt x="2723" y="194"/>
                </a:lnTo>
                <a:lnTo>
                  <a:pt x="2711" y="192"/>
                </a:lnTo>
                <a:lnTo>
                  <a:pt x="2709" y="188"/>
                </a:lnTo>
                <a:lnTo>
                  <a:pt x="2716" y="181"/>
                </a:lnTo>
                <a:lnTo>
                  <a:pt x="2734" y="175"/>
                </a:lnTo>
                <a:lnTo>
                  <a:pt x="2765" y="172"/>
                </a:lnTo>
                <a:lnTo>
                  <a:pt x="2788" y="161"/>
                </a:lnTo>
                <a:lnTo>
                  <a:pt x="2788" y="152"/>
                </a:lnTo>
                <a:lnTo>
                  <a:pt x="2783" y="148"/>
                </a:lnTo>
                <a:lnTo>
                  <a:pt x="2781" y="156"/>
                </a:lnTo>
                <a:lnTo>
                  <a:pt x="2768" y="165"/>
                </a:lnTo>
                <a:lnTo>
                  <a:pt x="2739" y="169"/>
                </a:lnTo>
                <a:lnTo>
                  <a:pt x="2720" y="175"/>
                </a:lnTo>
                <a:lnTo>
                  <a:pt x="2716" y="172"/>
                </a:lnTo>
                <a:lnTo>
                  <a:pt x="2713" y="165"/>
                </a:lnTo>
                <a:lnTo>
                  <a:pt x="2706" y="171"/>
                </a:lnTo>
                <a:lnTo>
                  <a:pt x="2684" y="179"/>
                </a:lnTo>
                <a:lnTo>
                  <a:pt x="2645" y="182"/>
                </a:lnTo>
                <a:lnTo>
                  <a:pt x="2618" y="179"/>
                </a:lnTo>
                <a:lnTo>
                  <a:pt x="2612" y="187"/>
                </a:lnTo>
                <a:lnTo>
                  <a:pt x="2589" y="185"/>
                </a:lnTo>
                <a:lnTo>
                  <a:pt x="2578" y="190"/>
                </a:lnTo>
                <a:lnTo>
                  <a:pt x="2582" y="179"/>
                </a:lnTo>
                <a:lnTo>
                  <a:pt x="2589" y="171"/>
                </a:lnTo>
                <a:lnTo>
                  <a:pt x="2590" y="177"/>
                </a:lnTo>
                <a:lnTo>
                  <a:pt x="2589" y="182"/>
                </a:lnTo>
                <a:lnTo>
                  <a:pt x="2593" y="182"/>
                </a:lnTo>
                <a:lnTo>
                  <a:pt x="2595" y="175"/>
                </a:lnTo>
                <a:lnTo>
                  <a:pt x="2606" y="168"/>
                </a:lnTo>
                <a:lnTo>
                  <a:pt x="2629" y="167"/>
                </a:lnTo>
                <a:lnTo>
                  <a:pt x="2638" y="162"/>
                </a:lnTo>
                <a:lnTo>
                  <a:pt x="2635" y="162"/>
                </a:lnTo>
                <a:lnTo>
                  <a:pt x="2638" y="155"/>
                </a:lnTo>
                <a:lnTo>
                  <a:pt x="2637" y="151"/>
                </a:lnTo>
                <a:lnTo>
                  <a:pt x="2629" y="156"/>
                </a:lnTo>
                <a:lnTo>
                  <a:pt x="2612" y="158"/>
                </a:lnTo>
                <a:lnTo>
                  <a:pt x="2605" y="164"/>
                </a:lnTo>
                <a:lnTo>
                  <a:pt x="2598" y="158"/>
                </a:lnTo>
                <a:lnTo>
                  <a:pt x="2586" y="155"/>
                </a:lnTo>
                <a:lnTo>
                  <a:pt x="2585" y="161"/>
                </a:lnTo>
                <a:lnTo>
                  <a:pt x="2589" y="165"/>
                </a:lnTo>
                <a:lnTo>
                  <a:pt x="2579" y="158"/>
                </a:lnTo>
                <a:lnTo>
                  <a:pt x="2556" y="159"/>
                </a:lnTo>
                <a:lnTo>
                  <a:pt x="2546" y="154"/>
                </a:lnTo>
                <a:lnTo>
                  <a:pt x="2566" y="151"/>
                </a:lnTo>
                <a:lnTo>
                  <a:pt x="2592" y="138"/>
                </a:lnTo>
                <a:lnTo>
                  <a:pt x="2608" y="135"/>
                </a:lnTo>
                <a:lnTo>
                  <a:pt x="2590" y="129"/>
                </a:lnTo>
                <a:lnTo>
                  <a:pt x="2575" y="132"/>
                </a:lnTo>
                <a:lnTo>
                  <a:pt x="2575" y="128"/>
                </a:lnTo>
                <a:lnTo>
                  <a:pt x="2576" y="123"/>
                </a:lnTo>
                <a:lnTo>
                  <a:pt x="2547" y="126"/>
                </a:lnTo>
                <a:lnTo>
                  <a:pt x="2501" y="126"/>
                </a:lnTo>
                <a:lnTo>
                  <a:pt x="2478" y="118"/>
                </a:lnTo>
                <a:lnTo>
                  <a:pt x="2478" y="123"/>
                </a:lnTo>
                <a:lnTo>
                  <a:pt x="2477" y="128"/>
                </a:lnTo>
                <a:lnTo>
                  <a:pt x="2461" y="122"/>
                </a:lnTo>
                <a:lnTo>
                  <a:pt x="2423" y="126"/>
                </a:lnTo>
                <a:lnTo>
                  <a:pt x="2408" y="131"/>
                </a:lnTo>
                <a:lnTo>
                  <a:pt x="2412" y="131"/>
                </a:lnTo>
                <a:lnTo>
                  <a:pt x="2413" y="135"/>
                </a:lnTo>
                <a:lnTo>
                  <a:pt x="2405" y="136"/>
                </a:lnTo>
                <a:lnTo>
                  <a:pt x="2389" y="136"/>
                </a:lnTo>
                <a:lnTo>
                  <a:pt x="2386" y="129"/>
                </a:lnTo>
                <a:lnTo>
                  <a:pt x="2382" y="132"/>
                </a:lnTo>
                <a:lnTo>
                  <a:pt x="2380" y="141"/>
                </a:lnTo>
                <a:lnTo>
                  <a:pt x="2376" y="142"/>
                </a:lnTo>
                <a:lnTo>
                  <a:pt x="2364" y="132"/>
                </a:lnTo>
                <a:lnTo>
                  <a:pt x="2351" y="122"/>
                </a:lnTo>
                <a:lnTo>
                  <a:pt x="2353" y="126"/>
                </a:lnTo>
                <a:lnTo>
                  <a:pt x="2346" y="132"/>
                </a:lnTo>
                <a:lnTo>
                  <a:pt x="2333" y="135"/>
                </a:lnTo>
                <a:lnTo>
                  <a:pt x="2324" y="129"/>
                </a:lnTo>
                <a:lnTo>
                  <a:pt x="2327" y="122"/>
                </a:lnTo>
                <a:lnTo>
                  <a:pt x="2314" y="123"/>
                </a:lnTo>
                <a:lnTo>
                  <a:pt x="2297" y="126"/>
                </a:lnTo>
                <a:lnTo>
                  <a:pt x="2287" y="119"/>
                </a:lnTo>
                <a:lnTo>
                  <a:pt x="2281" y="128"/>
                </a:lnTo>
                <a:lnTo>
                  <a:pt x="2272" y="135"/>
                </a:lnTo>
                <a:lnTo>
                  <a:pt x="2275" y="164"/>
                </a:lnTo>
                <a:lnTo>
                  <a:pt x="2277" y="187"/>
                </a:lnTo>
                <a:lnTo>
                  <a:pt x="2285" y="181"/>
                </a:lnTo>
                <a:lnTo>
                  <a:pt x="2301" y="181"/>
                </a:lnTo>
                <a:lnTo>
                  <a:pt x="2307" y="191"/>
                </a:lnTo>
                <a:lnTo>
                  <a:pt x="2311" y="187"/>
                </a:lnTo>
                <a:lnTo>
                  <a:pt x="2331" y="184"/>
                </a:lnTo>
                <a:lnTo>
                  <a:pt x="2337" y="188"/>
                </a:lnTo>
                <a:lnTo>
                  <a:pt x="2344" y="181"/>
                </a:lnTo>
                <a:lnTo>
                  <a:pt x="2360" y="178"/>
                </a:lnTo>
                <a:lnTo>
                  <a:pt x="2389" y="184"/>
                </a:lnTo>
                <a:lnTo>
                  <a:pt x="2410" y="182"/>
                </a:lnTo>
                <a:lnTo>
                  <a:pt x="2412" y="190"/>
                </a:lnTo>
                <a:lnTo>
                  <a:pt x="2422" y="190"/>
                </a:lnTo>
                <a:lnTo>
                  <a:pt x="2426" y="194"/>
                </a:lnTo>
                <a:lnTo>
                  <a:pt x="2413" y="198"/>
                </a:lnTo>
                <a:lnTo>
                  <a:pt x="2400" y="204"/>
                </a:lnTo>
                <a:lnTo>
                  <a:pt x="2400" y="194"/>
                </a:lnTo>
                <a:lnTo>
                  <a:pt x="2392" y="187"/>
                </a:lnTo>
                <a:lnTo>
                  <a:pt x="2389" y="192"/>
                </a:lnTo>
                <a:lnTo>
                  <a:pt x="2376" y="194"/>
                </a:lnTo>
                <a:lnTo>
                  <a:pt x="2370" y="190"/>
                </a:lnTo>
                <a:lnTo>
                  <a:pt x="2372" y="197"/>
                </a:lnTo>
                <a:lnTo>
                  <a:pt x="2382" y="197"/>
                </a:lnTo>
                <a:lnTo>
                  <a:pt x="2386" y="200"/>
                </a:lnTo>
                <a:lnTo>
                  <a:pt x="2369" y="207"/>
                </a:lnTo>
                <a:lnTo>
                  <a:pt x="2354" y="215"/>
                </a:lnTo>
                <a:lnTo>
                  <a:pt x="2347" y="205"/>
                </a:lnTo>
                <a:lnTo>
                  <a:pt x="2325" y="205"/>
                </a:lnTo>
                <a:lnTo>
                  <a:pt x="2315" y="211"/>
                </a:lnTo>
                <a:lnTo>
                  <a:pt x="2311" y="207"/>
                </a:lnTo>
                <a:lnTo>
                  <a:pt x="2310" y="201"/>
                </a:lnTo>
                <a:lnTo>
                  <a:pt x="2313" y="197"/>
                </a:lnTo>
                <a:lnTo>
                  <a:pt x="2294" y="207"/>
                </a:lnTo>
                <a:lnTo>
                  <a:pt x="2255" y="208"/>
                </a:lnTo>
                <a:lnTo>
                  <a:pt x="2239" y="203"/>
                </a:lnTo>
                <a:lnTo>
                  <a:pt x="2236" y="210"/>
                </a:lnTo>
                <a:lnTo>
                  <a:pt x="2226" y="213"/>
                </a:lnTo>
                <a:lnTo>
                  <a:pt x="2209" y="205"/>
                </a:lnTo>
                <a:lnTo>
                  <a:pt x="2200" y="208"/>
                </a:lnTo>
                <a:lnTo>
                  <a:pt x="2206" y="210"/>
                </a:lnTo>
                <a:lnTo>
                  <a:pt x="2209" y="215"/>
                </a:lnTo>
                <a:lnTo>
                  <a:pt x="2202" y="218"/>
                </a:lnTo>
                <a:lnTo>
                  <a:pt x="2193" y="220"/>
                </a:lnTo>
                <a:lnTo>
                  <a:pt x="2192" y="214"/>
                </a:lnTo>
                <a:lnTo>
                  <a:pt x="2180" y="210"/>
                </a:lnTo>
                <a:lnTo>
                  <a:pt x="2174" y="208"/>
                </a:lnTo>
                <a:lnTo>
                  <a:pt x="2174" y="213"/>
                </a:lnTo>
                <a:lnTo>
                  <a:pt x="2180" y="217"/>
                </a:lnTo>
                <a:lnTo>
                  <a:pt x="2176" y="220"/>
                </a:lnTo>
                <a:lnTo>
                  <a:pt x="2160" y="220"/>
                </a:lnTo>
                <a:lnTo>
                  <a:pt x="2138" y="223"/>
                </a:lnTo>
                <a:lnTo>
                  <a:pt x="2125" y="228"/>
                </a:lnTo>
                <a:lnTo>
                  <a:pt x="2124" y="223"/>
                </a:lnTo>
                <a:lnTo>
                  <a:pt x="2117" y="213"/>
                </a:lnTo>
                <a:lnTo>
                  <a:pt x="2107" y="214"/>
                </a:lnTo>
                <a:lnTo>
                  <a:pt x="2108" y="221"/>
                </a:lnTo>
                <a:lnTo>
                  <a:pt x="2105" y="226"/>
                </a:lnTo>
                <a:lnTo>
                  <a:pt x="2111" y="226"/>
                </a:lnTo>
                <a:lnTo>
                  <a:pt x="2117" y="220"/>
                </a:lnTo>
                <a:lnTo>
                  <a:pt x="2120" y="224"/>
                </a:lnTo>
                <a:lnTo>
                  <a:pt x="2108" y="227"/>
                </a:lnTo>
                <a:lnTo>
                  <a:pt x="2092" y="224"/>
                </a:lnTo>
                <a:lnTo>
                  <a:pt x="2082" y="228"/>
                </a:lnTo>
                <a:lnTo>
                  <a:pt x="2078" y="234"/>
                </a:lnTo>
                <a:lnTo>
                  <a:pt x="2071" y="234"/>
                </a:lnTo>
                <a:lnTo>
                  <a:pt x="2068" y="224"/>
                </a:lnTo>
                <a:lnTo>
                  <a:pt x="2072" y="226"/>
                </a:lnTo>
                <a:lnTo>
                  <a:pt x="2075" y="233"/>
                </a:lnTo>
                <a:lnTo>
                  <a:pt x="2081" y="231"/>
                </a:lnTo>
                <a:lnTo>
                  <a:pt x="2079" y="224"/>
                </a:lnTo>
                <a:lnTo>
                  <a:pt x="2091" y="217"/>
                </a:lnTo>
                <a:lnTo>
                  <a:pt x="2098" y="215"/>
                </a:lnTo>
                <a:lnTo>
                  <a:pt x="2085" y="213"/>
                </a:lnTo>
                <a:lnTo>
                  <a:pt x="2069" y="201"/>
                </a:lnTo>
                <a:lnTo>
                  <a:pt x="2062" y="201"/>
                </a:lnTo>
                <a:lnTo>
                  <a:pt x="2060" y="208"/>
                </a:lnTo>
                <a:lnTo>
                  <a:pt x="2022" y="200"/>
                </a:lnTo>
                <a:lnTo>
                  <a:pt x="1980" y="190"/>
                </a:lnTo>
                <a:lnTo>
                  <a:pt x="1981" y="185"/>
                </a:lnTo>
                <a:lnTo>
                  <a:pt x="1984" y="181"/>
                </a:lnTo>
                <a:lnTo>
                  <a:pt x="1974" y="181"/>
                </a:lnTo>
                <a:lnTo>
                  <a:pt x="1964" y="188"/>
                </a:lnTo>
                <a:lnTo>
                  <a:pt x="1960" y="187"/>
                </a:lnTo>
                <a:lnTo>
                  <a:pt x="1958" y="181"/>
                </a:lnTo>
                <a:lnTo>
                  <a:pt x="1980" y="179"/>
                </a:lnTo>
                <a:lnTo>
                  <a:pt x="1994" y="171"/>
                </a:lnTo>
                <a:lnTo>
                  <a:pt x="1987" y="171"/>
                </a:lnTo>
                <a:lnTo>
                  <a:pt x="1983" y="167"/>
                </a:lnTo>
                <a:lnTo>
                  <a:pt x="1988" y="168"/>
                </a:lnTo>
                <a:lnTo>
                  <a:pt x="1994" y="158"/>
                </a:lnTo>
                <a:lnTo>
                  <a:pt x="2007" y="156"/>
                </a:lnTo>
                <a:lnTo>
                  <a:pt x="2006" y="151"/>
                </a:lnTo>
                <a:lnTo>
                  <a:pt x="2013" y="143"/>
                </a:lnTo>
                <a:lnTo>
                  <a:pt x="2013" y="139"/>
                </a:lnTo>
                <a:lnTo>
                  <a:pt x="2000" y="136"/>
                </a:lnTo>
                <a:lnTo>
                  <a:pt x="1988" y="131"/>
                </a:lnTo>
                <a:lnTo>
                  <a:pt x="2004" y="123"/>
                </a:lnTo>
                <a:lnTo>
                  <a:pt x="2027" y="123"/>
                </a:lnTo>
                <a:lnTo>
                  <a:pt x="2039" y="129"/>
                </a:lnTo>
                <a:lnTo>
                  <a:pt x="2029" y="131"/>
                </a:lnTo>
                <a:lnTo>
                  <a:pt x="2024" y="135"/>
                </a:lnTo>
                <a:lnTo>
                  <a:pt x="2029" y="133"/>
                </a:lnTo>
                <a:lnTo>
                  <a:pt x="2030" y="136"/>
                </a:lnTo>
                <a:lnTo>
                  <a:pt x="2026" y="141"/>
                </a:lnTo>
                <a:lnTo>
                  <a:pt x="2027" y="143"/>
                </a:lnTo>
                <a:lnTo>
                  <a:pt x="2032" y="142"/>
                </a:lnTo>
                <a:lnTo>
                  <a:pt x="2043" y="129"/>
                </a:lnTo>
                <a:lnTo>
                  <a:pt x="2058" y="122"/>
                </a:lnTo>
                <a:lnTo>
                  <a:pt x="2056" y="125"/>
                </a:lnTo>
                <a:lnTo>
                  <a:pt x="2059" y="125"/>
                </a:lnTo>
                <a:lnTo>
                  <a:pt x="2066" y="122"/>
                </a:lnTo>
                <a:lnTo>
                  <a:pt x="2073" y="123"/>
                </a:lnTo>
                <a:lnTo>
                  <a:pt x="2076" y="128"/>
                </a:lnTo>
                <a:lnTo>
                  <a:pt x="2081" y="120"/>
                </a:lnTo>
                <a:lnTo>
                  <a:pt x="2085" y="115"/>
                </a:lnTo>
                <a:lnTo>
                  <a:pt x="2107" y="123"/>
                </a:lnTo>
                <a:lnTo>
                  <a:pt x="2156" y="123"/>
                </a:lnTo>
                <a:lnTo>
                  <a:pt x="2176" y="123"/>
                </a:lnTo>
                <a:lnTo>
                  <a:pt x="2167" y="122"/>
                </a:lnTo>
                <a:lnTo>
                  <a:pt x="2163" y="113"/>
                </a:lnTo>
                <a:lnTo>
                  <a:pt x="2166" y="112"/>
                </a:lnTo>
                <a:lnTo>
                  <a:pt x="2168" y="110"/>
                </a:lnTo>
                <a:lnTo>
                  <a:pt x="2177" y="116"/>
                </a:lnTo>
                <a:lnTo>
                  <a:pt x="2194" y="113"/>
                </a:lnTo>
                <a:lnTo>
                  <a:pt x="2200" y="120"/>
                </a:lnTo>
                <a:lnTo>
                  <a:pt x="2215" y="118"/>
                </a:lnTo>
                <a:lnTo>
                  <a:pt x="2223" y="120"/>
                </a:lnTo>
                <a:lnTo>
                  <a:pt x="2223" y="116"/>
                </a:lnTo>
                <a:lnTo>
                  <a:pt x="2226" y="109"/>
                </a:lnTo>
                <a:lnTo>
                  <a:pt x="2235" y="107"/>
                </a:lnTo>
                <a:lnTo>
                  <a:pt x="2232" y="113"/>
                </a:lnTo>
                <a:lnTo>
                  <a:pt x="2229" y="120"/>
                </a:lnTo>
                <a:lnTo>
                  <a:pt x="2246" y="118"/>
                </a:lnTo>
                <a:lnTo>
                  <a:pt x="2279" y="112"/>
                </a:lnTo>
                <a:lnTo>
                  <a:pt x="2297" y="112"/>
                </a:lnTo>
                <a:lnTo>
                  <a:pt x="2304" y="116"/>
                </a:lnTo>
                <a:lnTo>
                  <a:pt x="2310" y="109"/>
                </a:lnTo>
                <a:lnTo>
                  <a:pt x="2324" y="99"/>
                </a:lnTo>
                <a:lnTo>
                  <a:pt x="2347" y="95"/>
                </a:lnTo>
                <a:lnTo>
                  <a:pt x="2382" y="100"/>
                </a:lnTo>
                <a:lnTo>
                  <a:pt x="2410" y="97"/>
                </a:lnTo>
                <a:lnTo>
                  <a:pt x="2422" y="87"/>
                </a:lnTo>
                <a:lnTo>
                  <a:pt x="2425" y="90"/>
                </a:lnTo>
                <a:lnTo>
                  <a:pt x="2428" y="93"/>
                </a:lnTo>
                <a:lnTo>
                  <a:pt x="2423" y="93"/>
                </a:lnTo>
                <a:lnTo>
                  <a:pt x="2419" y="97"/>
                </a:lnTo>
                <a:lnTo>
                  <a:pt x="2421" y="102"/>
                </a:lnTo>
                <a:lnTo>
                  <a:pt x="2435" y="100"/>
                </a:lnTo>
                <a:lnTo>
                  <a:pt x="2454" y="103"/>
                </a:lnTo>
                <a:lnTo>
                  <a:pt x="2448" y="95"/>
                </a:lnTo>
                <a:lnTo>
                  <a:pt x="2426" y="89"/>
                </a:lnTo>
                <a:lnTo>
                  <a:pt x="2418" y="82"/>
                </a:lnTo>
                <a:lnTo>
                  <a:pt x="2431" y="77"/>
                </a:lnTo>
                <a:lnTo>
                  <a:pt x="2448" y="76"/>
                </a:lnTo>
                <a:lnTo>
                  <a:pt x="2431" y="69"/>
                </a:lnTo>
                <a:lnTo>
                  <a:pt x="2412" y="72"/>
                </a:lnTo>
                <a:lnTo>
                  <a:pt x="2410" y="76"/>
                </a:lnTo>
                <a:lnTo>
                  <a:pt x="2408" y="80"/>
                </a:lnTo>
                <a:lnTo>
                  <a:pt x="2400" y="77"/>
                </a:lnTo>
                <a:lnTo>
                  <a:pt x="2395" y="73"/>
                </a:lnTo>
                <a:lnTo>
                  <a:pt x="2380" y="76"/>
                </a:lnTo>
                <a:lnTo>
                  <a:pt x="2357" y="82"/>
                </a:lnTo>
                <a:lnTo>
                  <a:pt x="2344" y="79"/>
                </a:lnTo>
                <a:lnTo>
                  <a:pt x="2340" y="74"/>
                </a:lnTo>
                <a:lnTo>
                  <a:pt x="2347" y="74"/>
                </a:lnTo>
                <a:lnTo>
                  <a:pt x="2354" y="69"/>
                </a:lnTo>
                <a:lnTo>
                  <a:pt x="2356" y="64"/>
                </a:lnTo>
                <a:lnTo>
                  <a:pt x="2295" y="73"/>
                </a:lnTo>
                <a:lnTo>
                  <a:pt x="2229" y="79"/>
                </a:lnTo>
                <a:lnTo>
                  <a:pt x="2230" y="76"/>
                </a:lnTo>
                <a:lnTo>
                  <a:pt x="2232" y="73"/>
                </a:lnTo>
                <a:lnTo>
                  <a:pt x="2217" y="77"/>
                </a:lnTo>
                <a:lnTo>
                  <a:pt x="2189" y="80"/>
                </a:lnTo>
                <a:lnTo>
                  <a:pt x="2174" y="89"/>
                </a:lnTo>
                <a:lnTo>
                  <a:pt x="2176" y="84"/>
                </a:lnTo>
                <a:lnTo>
                  <a:pt x="2179" y="80"/>
                </a:lnTo>
                <a:lnTo>
                  <a:pt x="2163" y="86"/>
                </a:lnTo>
                <a:lnTo>
                  <a:pt x="2148" y="95"/>
                </a:lnTo>
                <a:lnTo>
                  <a:pt x="2150" y="90"/>
                </a:lnTo>
                <a:lnTo>
                  <a:pt x="2140" y="84"/>
                </a:lnTo>
                <a:lnTo>
                  <a:pt x="2135" y="80"/>
                </a:lnTo>
                <a:lnTo>
                  <a:pt x="2135" y="87"/>
                </a:lnTo>
                <a:lnTo>
                  <a:pt x="2128" y="89"/>
                </a:lnTo>
                <a:lnTo>
                  <a:pt x="2125" y="86"/>
                </a:lnTo>
                <a:lnTo>
                  <a:pt x="2127" y="82"/>
                </a:lnTo>
                <a:lnTo>
                  <a:pt x="2124" y="82"/>
                </a:lnTo>
                <a:lnTo>
                  <a:pt x="2102" y="87"/>
                </a:lnTo>
                <a:lnTo>
                  <a:pt x="2084" y="97"/>
                </a:lnTo>
                <a:lnTo>
                  <a:pt x="2085" y="93"/>
                </a:lnTo>
                <a:lnTo>
                  <a:pt x="2091" y="86"/>
                </a:lnTo>
                <a:lnTo>
                  <a:pt x="2088" y="83"/>
                </a:lnTo>
                <a:lnTo>
                  <a:pt x="2081" y="89"/>
                </a:lnTo>
                <a:lnTo>
                  <a:pt x="2059" y="92"/>
                </a:lnTo>
                <a:lnTo>
                  <a:pt x="2020" y="87"/>
                </a:lnTo>
                <a:lnTo>
                  <a:pt x="2003" y="84"/>
                </a:lnTo>
                <a:lnTo>
                  <a:pt x="2007" y="87"/>
                </a:lnTo>
                <a:lnTo>
                  <a:pt x="1997" y="92"/>
                </a:lnTo>
                <a:lnTo>
                  <a:pt x="1993" y="89"/>
                </a:lnTo>
                <a:lnTo>
                  <a:pt x="1993" y="95"/>
                </a:lnTo>
                <a:lnTo>
                  <a:pt x="2000" y="99"/>
                </a:lnTo>
                <a:lnTo>
                  <a:pt x="1997" y="100"/>
                </a:lnTo>
                <a:lnTo>
                  <a:pt x="1991" y="95"/>
                </a:lnTo>
                <a:lnTo>
                  <a:pt x="1974" y="97"/>
                </a:lnTo>
                <a:lnTo>
                  <a:pt x="1970" y="96"/>
                </a:lnTo>
                <a:lnTo>
                  <a:pt x="1968" y="90"/>
                </a:lnTo>
                <a:lnTo>
                  <a:pt x="1977" y="89"/>
                </a:lnTo>
                <a:lnTo>
                  <a:pt x="1977" y="86"/>
                </a:lnTo>
                <a:lnTo>
                  <a:pt x="1957" y="79"/>
                </a:lnTo>
                <a:lnTo>
                  <a:pt x="1935" y="77"/>
                </a:lnTo>
                <a:lnTo>
                  <a:pt x="1958" y="69"/>
                </a:lnTo>
                <a:lnTo>
                  <a:pt x="2006" y="66"/>
                </a:lnTo>
                <a:lnTo>
                  <a:pt x="2037" y="59"/>
                </a:lnTo>
                <a:lnTo>
                  <a:pt x="2052" y="50"/>
                </a:lnTo>
                <a:lnTo>
                  <a:pt x="2043" y="48"/>
                </a:lnTo>
                <a:lnTo>
                  <a:pt x="2035" y="54"/>
                </a:lnTo>
                <a:lnTo>
                  <a:pt x="2032" y="46"/>
                </a:lnTo>
                <a:lnTo>
                  <a:pt x="2022" y="50"/>
                </a:lnTo>
                <a:lnTo>
                  <a:pt x="2016" y="48"/>
                </a:lnTo>
                <a:lnTo>
                  <a:pt x="2019" y="41"/>
                </a:lnTo>
                <a:lnTo>
                  <a:pt x="2029" y="37"/>
                </a:lnTo>
                <a:lnTo>
                  <a:pt x="2048" y="40"/>
                </a:lnTo>
                <a:lnTo>
                  <a:pt x="2058" y="37"/>
                </a:lnTo>
                <a:lnTo>
                  <a:pt x="2053" y="37"/>
                </a:lnTo>
                <a:lnTo>
                  <a:pt x="2052" y="33"/>
                </a:lnTo>
                <a:lnTo>
                  <a:pt x="2055" y="31"/>
                </a:lnTo>
                <a:lnTo>
                  <a:pt x="2058" y="28"/>
                </a:lnTo>
                <a:lnTo>
                  <a:pt x="2072" y="30"/>
                </a:lnTo>
                <a:lnTo>
                  <a:pt x="2096" y="28"/>
                </a:lnTo>
                <a:lnTo>
                  <a:pt x="2107" y="24"/>
                </a:lnTo>
                <a:lnTo>
                  <a:pt x="2108" y="20"/>
                </a:lnTo>
                <a:lnTo>
                  <a:pt x="2118" y="21"/>
                </a:lnTo>
                <a:lnTo>
                  <a:pt x="2138" y="31"/>
                </a:lnTo>
                <a:lnTo>
                  <a:pt x="2147" y="28"/>
                </a:lnTo>
                <a:lnTo>
                  <a:pt x="2135" y="25"/>
                </a:lnTo>
                <a:lnTo>
                  <a:pt x="2115" y="17"/>
                </a:lnTo>
                <a:lnTo>
                  <a:pt x="2109" y="7"/>
                </a:lnTo>
                <a:lnTo>
                  <a:pt x="2112" y="5"/>
                </a:lnTo>
                <a:lnTo>
                  <a:pt x="2124" y="2"/>
                </a:lnTo>
                <a:lnTo>
                  <a:pt x="2120" y="0"/>
                </a:lnTo>
                <a:lnTo>
                  <a:pt x="2096" y="12"/>
                </a:lnTo>
                <a:lnTo>
                  <a:pt x="2073" y="15"/>
                </a:lnTo>
                <a:lnTo>
                  <a:pt x="2076" y="17"/>
                </a:lnTo>
                <a:lnTo>
                  <a:pt x="2085" y="17"/>
                </a:lnTo>
                <a:lnTo>
                  <a:pt x="2085" y="23"/>
                </a:lnTo>
                <a:lnTo>
                  <a:pt x="2078" y="23"/>
                </a:lnTo>
                <a:lnTo>
                  <a:pt x="2065" y="24"/>
                </a:lnTo>
                <a:lnTo>
                  <a:pt x="2062" y="20"/>
                </a:lnTo>
                <a:lnTo>
                  <a:pt x="2065" y="14"/>
                </a:lnTo>
                <a:lnTo>
                  <a:pt x="2058" y="8"/>
                </a:lnTo>
                <a:lnTo>
                  <a:pt x="2055" y="11"/>
                </a:lnTo>
                <a:lnTo>
                  <a:pt x="2059" y="14"/>
                </a:lnTo>
                <a:lnTo>
                  <a:pt x="2053" y="21"/>
                </a:lnTo>
                <a:lnTo>
                  <a:pt x="2050" y="24"/>
                </a:lnTo>
                <a:lnTo>
                  <a:pt x="2046" y="21"/>
                </a:lnTo>
                <a:lnTo>
                  <a:pt x="2039" y="23"/>
                </a:lnTo>
                <a:lnTo>
                  <a:pt x="2037" y="15"/>
                </a:lnTo>
                <a:lnTo>
                  <a:pt x="2035" y="11"/>
                </a:lnTo>
                <a:lnTo>
                  <a:pt x="2023" y="14"/>
                </a:lnTo>
                <a:lnTo>
                  <a:pt x="2016" y="20"/>
                </a:lnTo>
                <a:lnTo>
                  <a:pt x="2000" y="17"/>
                </a:lnTo>
                <a:lnTo>
                  <a:pt x="1968" y="23"/>
                </a:lnTo>
                <a:lnTo>
                  <a:pt x="1921" y="40"/>
                </a:lnTo>
                <a:lnTo>
                  <a:pt x="1891" y="43"/>
                </a:lnTo>
                <a:lnTo>
                  <a:pt x="1893" y="41"/>
                </a:lnTo>
                <a:lnTo>
                  <a:pt x="1893" y="38"/>
                </a:lnTo>
                <a:lnTo>
                  <a:pt x="1889" y="47"/>
                </a:lnTo>
                <a:lnTo>
                  <a:pt x="1873" y="48"/>
                </a:lnTo>
                <a:lnTo>
                  <a:pt x="1872" y="54"/>
                </a:lnTo>
                <a:lnTo>
                  <a:pt x="1860" y="50"/>
                </a:lnTo>
                <a:lnTo>
                  <a:pt x="1850" y="54"/>
                </a:lnTo>
                <a:lnTo>
                  <a:pt x="1859" y="54"/>
                </a:lnTo>
                <a:lnTo>
                  <a:pt x="1866" y="57"/>
                </a:lnTo>
                <a:lnTo>
                  <a:pt x="1865" y="61"/>
                </a:lnTo>
                <a:lnTo>
                  <a:pt x="1862" y="64"/>
                </a:lnTo>
                <a:lnTo>
                  <a:pt x="1856" y="60"/>
                </a:lnTo>
                <a:lnTo>
                  <a:pt x="1849" y="63"/>
                </a:lnTo>
                <a:lnTo>
                  <a:pt x="1844" y="66"/>
                </a:lnTo>
                <a:lnTo>
                  <a:pt x="1834" y="59"/>
                </a:lnTo>
                <a:lnTo>
                  <a:pt x="1811" y="66"/>
                </a:lnTo>
                <a:lnTo>
                  <a:pt x="1790" y="72"/>
                </a:lnTo>
                <a:lnTo>
                  <a:pt x="1790" y="66"/>
                </a:lnTo>
                <a:lnTo>
                  <a:pt x="1791" y="63"/>
                </a:lnTo>
                <a:lnTo>
                  <a:pt x="1781" y="67"/>
                </a:lnTo>
                <a:lnTo>
                  <a:pt x="1771" y="63"/>
                </a:lnTo>
                <a:lnTo>
                  <a:pt x="1781" y="56"/>
                </a:lnTo>
                <a:lnTo>
                  <a:pt x="1790" y="46"/>
                </a:lnTo>
                <a:lnTo>
                  <a:pt x="1778" y="50"/>
                </a:lnTo>
                <a:lnTo>
                  <a:pt x="1757" y="57"/>
                </a:lnTo>
                <a:lnTo>
                  <a:pt x="1752" y="66"/>
                </a:lnTo>
                <a:lnTo>
                  <a:pt x="1757" y="64"/>
                </a:lnTo>
                <a:lnTo>
                  <a:pt x="1765" y="60"/>
                </a:lnTo>
                <a:lnTo>
                  <a:pt x="1768" y="63"/>
                </a:lnTo>
                <a:lnTo>
                  <a:pt x="1755" y="70"/>
                </a:lnTo>
                <a:lnTo>
                  <a:pt x="1745" y="79"/>
                </a:lnTo>
                <a:lnTo>
                  <a:pt x="1744" y="73"/>
                </a:lnTo>
                <a:lnTo>
                  <a:pt x="1735" y="74"/>
                </a:lnTo>
                <a:lnTo>
                  <a:pt x="1738" y="67"/>
                </a:lnTo>
                <a:lnTo>
                  <a:pt x="1729" y="59"/>
                </a:lnTo>
                <a:lnTo>
                  <a:pt x="1723" y="56"/>
                </a:lnTo>
                <a:lnTo>
                  <a:pt x="1728" y="66"/>
                </a:lnTo>
                <a:lnTo>
                  <a:pt x="1732" y="74"/>
                </a:lnTo>
                <a:lnTo>
                  <a:pt x="1725" y="74"/>
                </a:lnTo>
                <a:lnTo>
                  <a:pt x="1726" y="79"/>
                </a:lnTo>
                <a:lnTo>
                  <a:pt x="1725" y="82"/>
                </a:lnTo>
                <a:lnTo>
                  <a:pt x="1715" y="82"/>
                </a:lnTo>
                <a:lnTo>
                  <a:pt x="1702" y="76"/>
                </a:lnTo>
                <a:lnTo>
                  <a:pt x="1693" y="74"/>
                </a:lnTo>
                <a:lnTo>
                  <a:pt x="1700" y="64"/>
                </a:lnTo>
                <a:lnTo>
                  <a:pt x="1711" y="54"/>
                </a:lnTo>
                <a:lnTo>
                  <a:pt x="1700" y="57"/>
                </a:lnTo>
                <a:lnTo>
                  <a:pt x="1689" y="67"/>
                </a:lnTo>
                <a:lnTo>
                  <a:pt x="1680" y="72"/>
                </a:lnTo>
                <a:lnTo>
                  <a:pt x="1680" y="66"/>
                </a:lnTo>
                <a:lnTo>
                  <a:pt x="1680" y="61"/>
                </a:lnTo>
                <a:lnTo>
                  <a:pt x="1674" y="60"/>
                </a:lnTo>
                <a:lnTo>
                  <a:pt x="1660" y="73"/>
                </a:lnTo>
                <a:lnTo>
                  <a:pt x="1615" y="83"/>
                </a:lnTo>
                <a:lnTo>
                  <a:pt x="1595" y="87"/>
                </a:lnTo>
                <a:lnTo>
                  <a:pt x="1600" y="90"/>
                </a:lnTo>
                <a:lnTo>
                  <a:pt x="1605" y="86"/>
                </a:lnTo>
                <a:lnTo>
                  <a:pt x="1608" y="89"/>
                </a:lnTo>
                <a:lnTo>
                  <a:pt x="1605" y="93"/>
                </a:lnTo>
                <a:lnTo>
                  <a:pt x="1600" y="96"/>
                </a:lnTo>
                <a:lnTo>
                  <a:pt x="1592" y="90"/>
                </a:lnTo>
                <a:lnTo>
                  <a:pt x="1588" y="80"/>
                </a:lnTo>
                <a:lnTo>
                  <a:pt x="1577" y="87"/>
                </a:lnTo>
                <a:lnTo>
                  <a:pt x="1546" y="92"/>
                </a:lnTo>
                <a:lnTo>
                  <a:pt x="1530" y="96"/>
                </a:lnTo>
                <a:lnTo>
                  <a:pt x="1528" y="92"/>
                </a:lnTo>
                <a:lnTo>
                  <a:pt x="1519" y="83"/>
                </a:lnTo>
                <a:lnTo>
                  <a:pt x="1513" y="87"/>
                </a:lnTo>
                <a:lnTo>
                  <a:pt x="1519" y="87"/>
                </a:lnTo>
                <a:lnTo>
                  <a:pt x="1520" y="92"/>
                </a:lnTo>
                <a:lnTo>
                  <a:pt x="1503" y="99"/>
                </a:lnTo>
                <a:lnTo>
                  <a:pt x="1479" y="103"/>
                </a:lnTo>
                <a:lnTo>
                  <a:pt x="1476" y="96"/>
                </a:lnTo>
                <a:lnTo>
                  <a:pt x="1466" y="90"/>
                </a:lnTo>
                <a:lnTo>
                  <a:pt x="1444" y="86"/>
                </a:lnTo>
                <a:lnTo>
                  <a:pt x="1433" y="83"/>
                </a:lnTo>
                <a:lnTo>
                  <a:pt x="1430" y="86"/>
                </a:lnTo>
                <a:lnTo>
                  <a:pt x="1434" y="90"/>
                </a:lnTo>
                <a:lnTo>
                  <a:pt x="1431" y="92"/>
                </a:lnTo>
                <a:lnTo>
                  <a:pt x="1386" y="86"/>
                </a:lnTo>
                <a:lnTo>
                  <a:pt x="1333" y="90"/>
                </a:lnTo>
                <a:lnTo>
                  <a:pt x="1339" y="87"/>
                </a:lnTo>
                <a:lnTo>
                  <a:pt x="1336" y="86"/>
                </a:lnTo>
                <a:lnTo>
                  <a:pt x="1327" y="86"/>
                </a:lnTo>
                <a:lnTo>
                  <a:pt x="1322" y="84"/>
                </a:lnTo>
                <a:lnTo>
                  <a:pt x="1325" y="80"/>
                </a:lnTo>
                <a:lnTo>
                  <a:pt x="1313" y="87"/>
                </a:lnTo>
                <a:lnTo>
                  <a:pt x="1287" y="97"/>
                </a:lnTo>
                <a:lnTo>
                  <a:pt x="1278" y="96"/>
                </a:lnTo>
                <a:lnTo>
                  <a:pt x="1281" y="96"/>
                </a:lnTo>
                <a:lnTo>
                  <a:pt x="1284" y="106"/>
                </a:lnTo>
                <a:lnTo>
                  <a:pt x="1280" y="107"/>
                </a:lnTo>
                <a:lnTo>
                  <a:pt x="1276" y="105"/>
                </a:lnTo>
                <a:lnTo>
                  <a:pt x="1273" y="102"/>
                </a:lnTo>
                <a:lnTo>
                  <a:pt x="1267" y="105"/>
                </a:lnTo>
                <a:lnTo>
                  <a:pt x="1265" y="97"/>
                </a:lnTo>
                <a:lnTo>
                  <a:pt x="1260" y="90"/>
                </a:lnTo>
                <a:lnTo>
                  <a:pt x="1253" y="90"/>
                </a:lnTo>
                <a:lnTo>
                  <a:pt x="1253" y="97"/>
                </a:lnTo>
                <a:lnTo>
                  <a:pt x="1250" y="103"/>
                </a:lnTo>
                <a:lnTo>
                  <a:pt x="1238" y="102"/>
                </a:lnTo>
                <a:lnTo>
                  <a:pt x="1229" y="102"/>
                </a:lnTo>
                <a:lnTo>
                  <a:pt x="1234" y="97"/>
                </a:lnTo>
                <a:lnTo>
                  <a:pt x="1237" y="92"/>
                </a:lnTo>
                <a:lnTo>
                  <a:pt x="1231" y="93"/>
                </a:lnTo>
                <a:lnTo>
                  <a:pt x="1231" y="86"/>
                </a:lnTo>
                <a:lnTo>
                  <a:pt x="1231" y="83"/>
                </a:lnTo>
                <a:lnTo>
                  <a:pt x="1217" y="83"/>
                </a:lnTo>
                <a:lnTo>
                  <a:pt x="1204" y="77"/>
                </a:lnTo>
                <a:lnTo>
                  <a:pt x="1211" y="95"/>
                </a:lnTo>
                <a:lnTo>
                  <a:pt x="1211" y="109"/>
                </a:lnTo>
                <a:lnTo>
                  <a:pt x="1222" y="113"/>
                </a:lnTo>
                <a:lnTo>
                  <a:pt x="1228" y="125"/>
                </a:lnTo>
                <a:lnTo>
                  <a:pt x="1191" y="133"/>
                </a:lnTo>
                <a:lnTo>
                  <a:pt x="1107" y="138"/>
                </a:lnTo>
                <a:lnTo>
                  <a:pt x="1070" y="132"/>
                </a:lnTo>
                <a:lnTo>
                  <a:pt x="1071" y="123"/>
                </a:lnTo>
                <a:lnTo>
                  <a:pt x="1067" y="112"/>
                </a:lnTo>
                <a:lnTo>
                  <a:pt x="1060" y="107"/>
                </a:lnTo>
                <a:lnTo>
                  <a:pt x="1058" y="118"/>
                </a:lnTo>
                <a:lnTo>
                  <a:pt x="1049" y="131"/>
                </a:lnTo>
                <a:lnTo>
                  <a:pt x="1029" y="139"/>
                </a:lnTo>
                <a:lnTo>
                  <a:pt x="992" y="139"/>
                </a:lnTo>
                <a:lnTo>
                  <a:pt x="954" y="145"/>
                </a:lnTo>
                <a:lnTo>
                  <a:pt x="939" y="155"/>
                </a:lnTo>
                <a:lnTo>
                  <a:pt x="943" y="171"/>
                </a:lnTo>
                <a:lnTo>
                  <a:pt x="952" y="187"/>
                </a:lnTo>
                <a:lnTo>
                  <a:pt x="936" y="192"/>
                </a:lnTo>
                <a:lnTo>
                  <a:pt x="921" y="211"/>
                </a:lnTo>
                <a:lnTo>
                  <a:pt x="916" y="221"/>
                </a:lnTo>
                <a:lnTo>
                  <a:pt x="894" y="233"/>
                </a:lnTo>
                <a:lnTo>
                  <a:pt x="869" y="241"/>
                </a:lnTo>
                <a:lnTo>
                  <a:pt x="867" y="237"/>
                </a:lnTo>
                <a:lnTo>
                  <a:pt x="861" y="239"/>
                </a:lnTo>
                <a:lnTo>
                  <a:pt x="858" y="241"/>
                </a:lnTo>
                <a:lnTo>
                  <a:pt x="868" y="244"/>
                </a:lnTo>
                <a:lnTo>
                  <a:pt x="868" y="251"/>
                </a:lnTo>
                <a:lnTo>
                  <a:pt x="855" y="260"/>
                </a:lnTo>
                <a:lnTo>
                  <a:pt x="843" y="279"/>
                </a:lnTo>
                <a:lnTo>
                  <a:pt x="835" y="287"/>
                </a:lnTo>
                <a:lnTo>
                  <a:pt x="826" y="289"/>
                </a:lnTo>
                <a:lnTo>
                  <a:pt x="833" y="298"/>
                </a:lnTo>
                <a:lnTo>
                  <a:pt x="833" y="313"/>
                </a:lnTo>
                <a:lnTo>
                  <a:pt x="833" y="319"/>
                </a:lnTo>
                <a:lnTo>
                  <a:pt x="828" y="318"/>
                </a:lnTo>
                <a:lnTo>
                  <a:pt x="823" y="322"/>
                </a:lnTo>
                <a:lnTo>
                  <a:pt x="826" y="323"/>
                </a:lnTo>
                <a:lnTo>
                  <a:pt x="818" y="328"/>
                </a:lnTo>
                <a:lnTo>
                  <a:pt x="818" y="322"/>
                </a:lnTo>
                <a:lnTo>
                  <a:pt x="803" y="318"/>
                </a:lnTo>
                <a:lnTo>
                  <a:pt x="796" y="321"/>
                </a:lnTo>
                <a:lnTo>
                  <a:pt x="796" y="326"/>
                </a:lnTo>
                <a:lnTo>
                  <a:pt x="806" y="326"/>
                </a:lnTo>
                <a:lnTo>
                  <a:pt x="822" y="329"/>
                </a:lnTo>
                <a:lnTo>
                  <a:pt x="828" y="336"/>
                </a:lnTo>
                <a:lnTo>
                  <a:pt x="826" y="342"/>
                </a:lnTo>
                <a:lnTo>
                  <a:pt x="833" y="339"/>
                </a:lnTo>
                <a:lnTo>
                  <a:pt x="845" y="341"/>
                </a:lnTo>
                <a:lnTo>
                  <a:pt x="848" y="345"/>
                </a:lnTo>
                <a:lnTo>
                  <a:pt x="845" y="352"/>
                </a:lnTo>
                <a:lnTo>
                  <a:pt x="839" y="359"/>
                </a:lnTo>
                <a:lnTo>
                  <a:pt x="848" y="365"/>
                </a:lnTo>
                <a:lnTo>
                  <a:pt x="856" y="370"/>
                </a:lnTo>
                <a:lnTo>
                  <a:pt x="845" y="380"/>
                </a:lnTo>
                <a:lnTo>
                  <a:pt x="818" y="393"/>
                </a:lnTo>
                <a:lnTo>
                  <a:pt x="797" y="393"/>
                </a:lnTo>
                <a:lnTo>
                  <a:pt x="789" y="388"/>
                </a:lnTo>
                <a:lnTo>
                  <a:pt x="780" y="397"/>
                </a:lnTo>
                <a:lnTo>
                  <a:pt x="769" y="413"/>
                </a:lnTo>
                <a:lnTo>
                  <a:pt x="760" y="414"/>
                </a:lnTo>
                <a:lnTo>
                  <a:pt x="753" y="410"/>
                </a:lnTo>
                <a:lnTo>
                  <a:pt x="761" y="404"/>
                </a:lnTo>
                <a:lnTo>
                  <a:pt x="767" y="390"/>
                </a:lnTo>
                <a:lnTo>
                  <a:pt x="759" y="395"/>
                </a:lnTo>
                <a:lnTo>
                  <a:pt x="744" y="407"/>
                </a:lnTo>
                <a:lnTo>
                  <a:pt x="735" y="408"/>
                </a:lnTo>
                <a:lnTo>
                  <a:pt x="730" y="406"/>
                </a:lnTo>
                <a:lnTo>
                  <a:pt x="747" y="385"/>
                </a:lnTo>
                <a:lnTo>
                  <a:pt x="799" y="355"/>
                </a:lnTo>
                <a:lnTo>
                  <a:pt x="828" y="348"/>
                </a:lnTo>
                <a:lnTo>
                  <a:pt x="818" y="347"/>
                </a:lnTo>
                <a:lnTo>
                  <a:pt x="793" y="352"/>
                </a:lnTo>
                <a:lnTo>
                  <a:pt x="754" y="372"/>
                </a:lnTo>
                <a:lnTo>
                  <a:pt x="731" y="390"/>
                </a:lnTo>
                <a:lnTo>
                  <a:pt x="718" y="391"/>
                </a:lnTo>
                <a:lnTo>
                  <a:pt x="685" y="407"/>
                </a:lnTo>
                <a:lnTo>
                  <a:pt x="672" y="417"/>
                </a:lnTo>
                <a:lnTo>
                  <a:pt x="662" y="416"/>
                </a:lnTo>
                <a:lnTo>
                  <a:pt x="652" y="413"/>
                </a:lnTo>
                <a:lnTo>
                  <a:pt x="632" y="426"/>
                </a:lnTo>
                <a:lnTo>
                  <a:pt x="596" y="447"/>
                </a:lnTo>
                <a:lnTo>
                  <a:pt x="577" y="447"/>
                </a:lnTo>
                <a:lnTo>
                  <a:pt x="573" y="437"/>
                </a:lnTo>
                <a:lnTo>
                  <a:pt x="567" y="439"/>
                </a:lnTo>
                <a:lnTo>
                  <a:pt x="570" y="447"/>
                </a:lnTo>
                <a:lnTo>
                  <a:pt x="567" y="450"/>
                </a:lnTo>
                <a:lnTo>
                  <a:pt x="561" y="450"/>
                </a:lnTo>
                <a:lnTo>
                  <a:pt x="553" y="446"/>
                </a:lnTo>
                <a:lnTo>
                  <a:pt x="551" y="440"/>
                </a:lnTo>
                <a:lnTo>
                  <a:pt x="570" y="414"/>
                </a:lnTo>
                <a:lnTo>
                  <a:pt x="617" y="364"/>
                </a:lnTo>
                <a:lnTo>
                  <a:pt x="639" y="338"/>
                </a:lnTo>
                <a:lnTo>
                  <a:pt x="629" y="336"/>
                </a:lnTo>
                <a:lnTo>
                  <a:pt x="612" y="331"/>
                </a:lnTo>
                <a:lnTo>
                  <a:pt x="606" y="323"/>
                </a:lnTo>
                <a:lnTo>
                  <a:pt x="581" y="335"/>
                </a:lnTo>
                <a:lnTo>
                  <a:pt x="545" y="368"/>
                </a:lnTo>
                <a:lnTo>
                  <a:pt x="518" y="407"/>
                </a:lnTo>
                <a:lnTo>
                  <a:pt x="483" y="443"/>
                </a:lnTo>
                <a:lnTo>
                  <a:pt x="458" y="454"/>
                </a:lnTo>
                <a:lnTo>
                  <a:pt x="465" y="463"/>
                </a:lnTo>
                <a:lnTo>
                  <a:pt x="468" y="479"/>
                </a:lnTo>
                <a:lnTo>
                  <a:pt x="466" y="495"/>
                </a:lnTo>
                <a:lnTo>
                  <a:pt x="472" y="508"/>
                </a:lnTo>
                <a:lnTo>
                  <a:pt x="481" y="515"/>
                </a:lnTo>
                <a:lnTo>
                  <a:pt x="472" y="518"/>
                </a:lnTo>
                <a:lnTo>
                  <a:pt x="469" y="522"/>
                </a:lnTo>
                <a:lnTo>
                  <a:pt x="478" y="537"/>
                </a:lnTo>
                <a:lnTo>
                  <a:pt x="489" y="561"/>
                </a:lnTo>
                <a:lnTo>
                  <a:pt x="485" y="575"/>
                </a:lnTo>
                <a:lnTo>
                  <a:pt x="491" y="577"/>
                </a:lnTo>
                <a:lnTo>
                  <a:pt x="496" y="577"/>
                </a:lnTo>
                <a:lnTo>
                  <a:pt x="489" y="586"/>
                </a:lnTo>
                <a:lnTo>
                  <a:pt x="491" y="597"/>
                </a:lnTo>
                <a:lnTo>
                  <a:pt x="499" y="597"/>
                </a:lnTo>
                <a:lnTo>
                  <a:pt x="506" y="597"/>
                </a:lnTo>
                <a:lnTo>
                  <a:pt x="534" y="633"/>
                </a:lnTo>
                <a:lnTo>
                  <a:pt x="593" y="688"/>
                </a:lnTo>
                <a:lnTo>
                  <a:pt x="630" y="722"/>
                </a:lnTo>
                <a:lnTo>
                  <a:pt x="651" y="727"/>
                </a:lnTo>
                <a:lnTo>
                  <a:pt x="687" y="745"/>
                </a:lnTo>
                <a:lnTo>
                  <a:pt x="707" y="750"/>
                </a:lnTo>
                <a:lnTo>
                  <a:pt x="708" y="760"/>
                </a:lnTo>
                <a:lnTo>
                  <a:pt x="725" y="773"/>
                </a:lnTo>
                <a:lnTo>
                  <a:pt x="727" y="783"/>
                </a:lnTo>
                <a:lnTo>
                  <a:pt x="735" y="778"/>
                </a:lnTo>
                <a:lnTo>
                  <a:pt x="740" y="783"/>
                </a:lnTo>
                <a:lnTo>
                  <a:pt x="731" y="787"/>
                </a:lnTo>
                <a:lnTo>
                  <a:pt x="731" y="793"/>
                </a:lnTo>
                <a:lnTo>
                  <a:pt x="738" y="790"/>
                </a:lnTo>
                <a:lnTo>
                  <a:pt x="741" y="801"/>
                </a:lnTo>
                <a:lnTo>
                  <a:pt x="743" y="804"/>
                </a:lnTo>
                <a:lnTo>
                  <a:pt x="756" y="816"/>
                </a:lnTo>
                <a:lnTo>
                  <a:pt x="790" y="837"/>
                </a:lnTo>
                <a:lnTo>
                  <a:pt x="803" y="852"/>
                </a:lnTo>
                <a:lnTo>
                  <a:pt x="793" y="858"/>
                </a:lnTo>
                <a:lnTo>
                  <a:pt x="769" y="862"/>
                </a:lnTo>
                <a:lnTo>
                  <a:pt x="744" y="862"/>
                </a:lnTo>
                <a:lnTo>
                  <a:pt x="723" y="866"/>
                </a:lnTo>
                <a:lnTo>
                  <a:pt x="714" y="875"/>
                </a:lnTo>
                <a:lnTo>
                  <a:pt x="704" y="873"/>
                </a:lnTo>
                <a:lnTo>
                  <a:pt x="684" y="871"/>
                </a:lnTo>
                <a:lnTo>
                  <a:pt x="675" y="863"/>
                </a:lnTo>
                <a:lnTo>
                  <a:pt x="682" y="859"/>
                </a:lnTo>
                <a:lnTo>
                  <a:pt x="689" y="850"/>
                </a:lnTo>
                <a:lnTo>
                  <a:pt x="688" y="845"/>
                </a:lnTo>
                <a:lnTo>
                  <a:pt x="671" y="843"/>
                </a:lnTo>
                <a:lnTo>
                  <a:pt x="632" y="846"/>
                </a:lnTo>
                <a:lnTo>
                  <a:pt x="610" y="853"/>
                </a:lnTo>
                <a:lnTo>
                  <a:pt x="604" y="846"/>
                </a:lnTo>
                <a:lnTo>
                  <a:pt x="587" y="845"/>
                </a:lnTo>
                <a:lnTo>
                  <a:pt x="557" y="855"/>
                </a:lnTo>
                <a:lnTo>
                  <a:pt x="537" y="859"/>
                </a:lnTo>
                <a:lnTo>
                  <a:pt x="538" y="853"/>
                </a:lnTo>
                <a:lnTo>
                  <a:pt x="537" y="846"/>
                </a:lnTo>
                <a:lnTo>
                  <a:pt x="514" y="859"/>
                </a:lnTo>
                <a:lnTo>
                  <a:pt x="459" y="879"/>
                </a:lnTo>
                <a:lnTo>
                  <a:pt x="432" y="885"/>
                </a:lnTo>
                <a:lnTo>
                  <a:pt x="420" y="878"/>
                </a:lnTo>
                <a:lnTo>
                  <a:pt x="391" y="878"/>
                </a:lnTo>
                <a:lnTo>
                  <a:pt x="360" y="884"/>
                </a:lnTo>
                <a:lnTo>
                  <a:pt x="334" y="882"/>
                </a:lnTo>
                <a:lnTo>
                  <a:pt x="325" y="873"/>
                </a:lnTo>
                <a:lnTo>
                  <a:pt x="314" y="878"/>
                </a:lnTo>
                <a:lnTo>
                  <a:pt x="290" y="882"/>
                </a:lnTo>
                <a:lnTo>
                  <a:pt x="282" y="878"/>
                </a:lnTo>
                <a:lnTo>
                  <a:pt x="282" y="858"/>
                </a:lnTo>
                <a:lnTo>
                  <a:pt x="272" y="835"/>
                </a:lnTo>
                <a:lnTo>
                  <a:pt x="259" y="830"/>
                </a:lnTo>
                <a:lnTo>
                  <a:pt x="229" y="837"/>
                </a:lnTo>
                <a:lnTo>
                  <a:pt x="214" y="837"/>
                </a:lnTo>
                <a:lnTo>
                  <a:pt x="216" y="846"/>
                </a:lnTo>
                <a:lnTo>
                  <a:pt x="203" y="863"/>
                </a:lnTo>
                <a:lnTo>
                  <a:pt x="191" y="865"/>
                </a:lnTo>
                <a:lnTo>
                  <a:pt x="194" y="856"/>
                </a:lnTo>
                <a:lnTo>
                  <a:pt x="197" y="848"/>
                </a:lnTo>
                <a:lnTo>
                  <a:pt x="174" y="833"/>
                </a:lnTo>
                <a:lnTo>
                  <a:pt x="154" y="817"/>
                </a:lnTo>
                <a:lnTo>
                  <a:pt x="146" y="823"/>
                </a:lnTo>
                <a:lnTo>
                  <a:pt x="129" y="832"/>
                </a:lnTo>
                <a:lnTo>
                  <a:pt x="122" y="826"/>
                </a:lnTo>
                <a:lnTo>
                  <a:pt x="126" y="825"/>
                </a:lnTo>
                <a:lnTo>
                  <a:pt x="136" y="822"/>
                </a:lnTo>
                <a:lnTo>
                  <a:pt x="136" y="817"/>
                </a:lnTo>
                <a:lnTo>
                  <a:pt x="125" y="819"/>
                </a:lnTo>
                <a:lnTo>
                  <a:pt x="113" y="819"/>
                </a:lnTo>
                <a:lnTo>
                  <a:pt x="116" y="825"/>
                </a:lnTo>
                <a:lnTo>
                  <a:pt x="113" y="829"/>
                </a:lnTo>
                <a:lnTo>
                  <a:pt x="102" y="829"/>
                </a:lnTo>
                <a:lnTo>
                  <a:pt x="95" y="830"/>
                </a:lnTo>
                <a:lnTo>
                  <a:pt x="93" y="836"/>
                </a:lnTo>
                <a:lnTo>
                  <a:pt x="102" y="846"/>
                </a:lnTo>
                <a:lnTo>
                  <a:pt x="102" y="853"/>
                </a:lnTo>
                <a:lnTo>
                  <a:pt x="87" y="861"/>
                </a:lnTo>
                <a:lnTo>
                  <a:pt x="56" y="865"/>
                </a:lnTo>
                <a:lnTo>
                  <a:pt x="25" y="868"/>
                </a:lnTo>
                <a:lnTo>
                  <a:pt x="4" y="878"/>
                </a:lnTo>
                <a:lnTo>
                  <a:pt x="0" y="891"/>
                </a:lnTo>
                <a:lnTo>
                  <a:pt x="10" y="888"/>
                </a:lnTo>
                <a:lnTo>
                  <a:pt x="21" y="879"/>
                </a:lnTo>
                <a:lnTo>
                  <a:pt x="72" y="885"/>
                </a:lnTo>
                <a:lnTo>
                  <a:pt x="125" y="882"/>
                </a:lnTo>
                <a:lnTo>
                  <a:pt x="125" y="888"/>
                </a:lnTo>
                <a:lnTo>
                  <a:pt x="128" y="894"/>
                </a:lnTo>
                <a:lnTo>
                  <a:pt x="138" y="882"/>
                </a:lnTo>
                <a:lnTo>
                  <a:pt x="149" y="871"/>
                </a:lnTo>
                <a:lnTo>
                  <a:pt x="155" y="872"/>
                </a:lnTo>
                <a:lnTo>
                  <a:pt x="167" y="871"/>
                </a:lnTo>
                <a:lnTo>
                  <a:pt x="175" y="865"/>
                </a:lnTo>
                <a:lnTo>
                  <a:pt x="174" y="871"/>
                </a:lnTo>
                <a:lnTo>
                  <a:pt x="178" y="875"/>
                </a:lnTo>
                <a:lnTo>
                  <a:pt x="190" y="875"/>
                </a:lnTo>
                <a:lnTo>
                  <a:pt x="195" y="879"/>
                </a:lnTo>
                <a:lnTo>
                  <a:pt x="191" y="885"/>
                </a:lnTo>
                <a:lnTo>
                  <a:pt x="194" y="892"/>
                </a:lnTo>
                <a:lnTo>
                  <a:pt x="200" y="898"/>
                </a:lnTo>
                <a:lnTo>
                  <a:pt x="197" y="904"/>
                </a:lnTo>
                <a:lnTo>
                  <a:pt x="191" y="909"/>
                </a:lnTo>
                <a:lnTo>
                  <a:pt x="144" y="925"/>
                </a:lnTo>
                <a:lnTo>
                  <a:pt x="93" y="953"/>
                </a:lnTo>
                <a:lnTo>
                  <a:pt x="110" y="956"/>
                </a:lnTo>
                <a:lnTo>
                  <a:pt x="151" y="945"/>
                </a:lnTo>
                <a:lnTo>
                  <a:pt x="171" y="941"/>
                </a:lnTo>
                <a:lnTo>
                  <a:pt x="180" y="957"/>
                </a:lnTo>
                <a:lnTo>
                  <a:pt x="204" y="969"/>
                </a:lnTo>
                <a:lnTo>
                  <a:pt x="221" y="971"/>
                </a:lnTo>
                <a:lnTo>
                  <a:pt x="227" y="969"/>
                </a:lnTo>
                <a:lnTo>
                  <a:pt x="224" y="961"/>
                </a:lnTo>
                <a:lnTo>
                  <a:pt x="230" y="960"/>
                </a:lnTo>
                <a:lnTo>
                  <a:pt x="249" y="971"/>
                </a:lnTo>
                <a:lnTo>
                  <a:pt x="280" y="989"/>
                </a:lnTo>
                <a:lnTo>
                  <a:pt x="298" y="1004"/>
                </a:lnTo>
                <a:lnTo>
                  <a:pt x="303" y="1016"/>
                </a:lnTo>
                <a:lnTo>
                  <a:pt x="292" y="1023"/>
                </a:lnTo>
                <a:lnTo>
                  <a:pt x="280" y="1040"/>
                </a:lnTo>
                <a:lnTo>
                  <a:pt x="273" y="1058"/>
                </a:lnTo>
                <a:lnTo>
                  <a:pt x="262" y="1075"/>
                </a:lnTo>
                <a:lnTo>
                  <a:pt x="250" y="1082"/>
                </a:lnTo>
                <a:lnTo>
                  <a:pt x="253" y="1098"/>
                </a:lnTo>
                <a:lnTo>
                  <a:pt x="252" y="1112"/>
                </a:lnTo>
                <a:lnTo>
                  <a:pt x="257" y="1117"/>
                </a:lnTo>
                <a:lnTo>
                  <a:pt x="266" y="1117"/>
                </a:lnTo>
                <a:lnTo>
                  <a:pt x="266" y="1128"/>
                </a:lnTo>
                <a:lnTo>
                  <a:pt x="260" y="1138"/>
                </a:lnTo>
                <a:lnTo>
                  <a:pt x="266" y="1150"/>
                </a:lnTo>
                <a:lnTo>
                  <a:pt x="279" y="1159"/>
                </a:lnTo>
                <a:lnTo>
                  <a:pt x="296" y="1159"/>
                </a:lnTo>
                <a:lnTo>
                  <a:pt x="311" y="1163"/>
                </a:lnTo>
                <a:lnTo>
                  <a:pt x="318" y="1170"/>
                </a:lnTo>
                <a:lnTo>
                  <a:pt x="302" y="1184"/>
                </a:lnTo>
                <a:lnTo>
                  <a:pt x="266" y="1215"/>
                </a:lnTo>
                <a:lnTo>
                  <a:pt x="256" y="1231"/>
                </a:lnTo>
                <a:lnTo>
                  <a:pt x="265" y="1229"/>
                </a:lnTo>
                <a:lnTo>
                  <a:pt x="279" y="1242"/>
                </a:lnTo>
                <a:lnTo>
                  <a:pt x="277" y="1251"/>
                </a:lnTo>
                <a:lnTo>
                  <a:pt x="290" y="1252"/>
                </a:lnTo>
                <a:lnTo>
                  <a:pt x="316" y="1264"/>
                </a:lnTo>
                <a:lnTo>
                  <a:pt x="329" y="1265"/>
                </a:lnTo>
                <a:lnTo>
                  <a:pt x="337" y="1244"/>
                </a:lnTo>
                <a:lnTo>
                  <a:pt x="337" y="1213"/>
                </a:lnTo>
                <a:lnTo>
                  <a:pt x="342" y="1192"/>
                </a:lnTo>
                <a:lnTo>
                  <a:pt x="350" y="1180"/>
                </a:lnTo>
                <a:lnTo>
                  <a:pt x="365" y="1189"/>
                </a:lnTo>
                <a:lnTo>
                  <a:pt x="404" y="1186"/>
                </a:lnTo>
                <a:lnTo>
                  <a:pt x="463" y="1164"/>
                </a:lnTo>
                <a:lnTo>
                  <a:pt x="489" y="1154"/>
                </a:lnTo>
                <a:lnTo>
                  <a:pt x="483" y="1156"/>
                </a:lnTo>
                <a:lnTo>
                  <a:pt x="479" y="1150"/>
                </a:lnTo>
                <a:lnTo>
                  <a:pt x="495" y="1141"/>
                </a:lnTo>
                <a:lnTo>
                  <a:pt x="508" y="1141"/>
                </a:lnTo>
                <a:lnTo>
                  <a:pt x="506" y="1136"/>
                </a:lnTo>
                <a:lnTo>
                  <a:pt x="517" y="1127"/>
                </a:lnTo>
                <a:lnTo>
                  <a:pt x="518" y="1123"/>
                </a:lnTo>
                <a:lnTo>
                  <a:pt x="511" y="1123"/>
                </a:lnTo>
                <a:lnTo>
                  <a:pt x="505" y="1117"/>
                </a:lnTo>
                <a:lnTo>
                  <a:pt x="532" y="1101"/>
                </a:lnTo>
                <a:lnTo>
                  <a:pt x="574" y="1064"/>
                </a:lnTo>
                <a:lnTo>
                  <a:pt x="602" y="1045"/>
                </a:lnTo>
                <a:lnTo>
                  <a:pt x="600" y="1039"/>
                </a:lnTo>
                <a:lnTo>
                  <a:pt x="602" y="1036"/>
                </a:lnTo>
                <a:lnTo>
                  <a:pt x="642" y="1016"/>
                </a:lnTo>
                <a:lnTo>
                  <a:pt x="707" y="974"/>
                </a:lnTo>
                <a:lnTo>
                  <a:pt x="744" y="953"/>
                </a:lnTo>
                <a:lnTo>
                  <a:pt x="741" y="948"/>
                </a:lnTo>
                <a:lnTo>
                  <a:pt x="743" y="944"/>
                </a:lnTo>
                <a:lnTo>
                  <a:pt x="763" y="941"/>
                </a:lnTo>
                <a:lnTo>
                  <a:pt x="779" y="935"/>
                </a:lnTo>
                <a:lnTo>
                  <a:pt x="774" y="935"/>
                </a:lnTo>
                <a:lnTo>
                  <a:pt x="773" y="931"/>
                </a:lnTo>
                <a:lnTo>
                  <a:pt x="807" y="920"/>
                </a:lnTo>
                <a:lnTo>
                  <a:pt x="856" y="904"/>
                </a:lnTo>
                <a:lnTo>
                  <a:pt x="882" y="908"/>
                </a:lnTo>
                <a:lnTo>
                  <a:pt x="892" y="920"/>
                </a:lnTo>
                <a:lnTo>
                  <a:pt x="890" y="920"/>
                </a:lnTo>
                <a:lnTo>
                  <a:pt x="885" y="921"/>
                </a:lnTo>
                <a:lnTo>
                  <a:pt x="885" y="925"/>
                </a:lnTo>
                <a:lnTo>
                  <a:pt x="894" y="927"/>
                </a:lnTo>
                <a:lnTo>
                  <a:pt x="908" y="935"/>
                </a:lnTo>
                <a:lnTo>
                  <a:pt x="908" y="945"/>
                </a:lnTo>
                <a:lnTo>
                  <a:pt x="918" y="941"/>
                </a:lnTo>
                <a:lnTo>
                  <a:pt x="933" y="953"/>
                </a:lnTo>
                <a:lnTo>
                  <a:pt x="931" y="961"/>
                </a:lnTo>
                <a:lnTo>
                  <a:pt x="936" y="964"/>
                </a:lnTo>
                <a:lnTo>
                  <a:pt x="939" y="971"/>
                </a:lnTo>
                <a:lnTo>
                  <a:pt x="947" y="970"/>
                </a:lnTo>
                <a:lnTo>
                  <a:pt x="949" y="964"/>
                </a:lnTo>
                <a:lnTo>
                  <a:pt x="950" y="969"/>
                </a:lnTo>
                <a:lnTo>
                  <a:pt x="954" y="971"/>
                </a:lnTo>
                <a:lnTo>
                  <a:pt x="947" y="974"/>
                </a:lnTo>
                <a:lnTo>
                  <a:pt x="947" y="980"/>
                </a:lnTo>
                <a:lnTo>
                  <a:pt x="953" y="977"/>
                </a:lnTo>
                <a:lnTo>
                  <a:pt x="959" y="979"/>
                </a:lnTo>
                <a:lnTo>
                  <a:pt x="960" y="990"/>
                </a:lnTo>
                <a:lnTo>
                  <a:pt x="966" y="994"/>
                </a:lnTo>
                <a:lnTo>
                  <a:pt x="970" y="990"/>
                </a:lnTo>
                <a:lnTo>
                  <a:pt x="973" y="977"/>
                </a:lnTo>
                <a:lnTo>
                  <a:pt x="982" y="974"/>
                </a:lnTo>
                <a:lnTo>
                  <a:pt x="982" y="983"/>
                </a:lnTo>
                <a:lnTo>
                  <a:pt x="989" y="993"/>
                </a:lnTo>
                <a:lnTo>
                  <a:pt x="982" y="992"/>
                </a:lnTo>
                <a:lnTo>
                  <a:pt x="977" y="997"/>
                </a:lnTo>
                <a:lnTo>
                  <a:pt x="985" y="1000"/>
                </a:lnTo>
                <a:lnTo>
                  <a:pt x="990" y="1007"/>
                </a:lnTo>
                <a:lnTo>
                  <a:pt x="998" y="1004"/>
                </a:lnTo>
                <a:lnTo>
                  <a:pt x="1000" y="1002"/>
                </a:lnTo>
                <a:lnTo>
                  <a:pt x="999" y="1004"/>
                </a:lnTo>
                <a:lnTo>
                  <a:pt x="1002" y="1006"/>
                </a:lnTo>
                <a:lnTo>
                  <a:pt x="1008" y="1004"/>
                </a:lnTo>
                <a:lnTo>
                  <a:pt x="1013" y="1007"/>
                </a:lnTo>
                <a:lnTo>
                  <a:pt x="1013" y="1012"/>
                </a:lnTo>
                <a:lnTo>
                  <a:pt x="999" y="1012"/>
                </a:lnTo>
                <a:lnTo>
                  <a:pt x="975" y="1023"/>
                </a:lnTo>
                <a:lnTo>
                  <a:pt x="963" y="1032"/>
                </a:lnTo>
                <a:lnTo>
                  <a:pt x="952" y="1025"/>
                </a:lnTo>
                <a:lnTo>
                  <a:pt x="920" y="1026"/>
                </a:lnTo>
                <a:lnTo>
                  <a:pt x="907" y="1019"/>
                </a:lnTo>
                <a:lnTo>
                  <a:pt x="911" y="1015"/>
                </a:lnTo>
                <a:lnTo>
                  <a:pt x="913" y="1010"/>
                </a:lnTo>
                <a:lnTo>
                  <a:pt x="904" y="1007"/>
                </a:lnTo>
                <a:lnTo>
                  <a:pt x="897" y="1000"/>
                </a:lnTo>
                <a:lnTo>
                  <a:pt x="887" y="1004"/>
                </a:lnTo>
                <a:lnTo>
                  <a:pt x="868" y="999"/>
                </a:lnTo>
                <a:lnTo>
                  <a:pt x="849" y="987"/>
                </a:lnTo>
                <a:lnTo>
                  <a:pt x="828" y="980"/>
                </a:lnTo>
                <a:lnTo>
                  <a:pt x="816" y="983"/>
                </a:lnTo>
                <a:lnTo>
                  <a:pt x="818" y="993"/>
                </a:lnTo>
                <a:lnTo>
                  <a:pt x="803" y="1003"/>
                </a:lnTo>
                <a:lnTo>
                  <a:pt x="793" y="1004"/>
                </a:lnTo>
                <a:lnTo>
                  <a:pt x="796" y="1013"/>
                </a:lnTo>
                <a:lnTo>
                  <a:pt x="786" y="1019"/>
                </a:lnTo>
                <a:lnTo>
                  <a:pt x="777" y="1020"/>
                </a:lnTo>
                <a:lnTo>
                  <a:pt x="782" y="1028"/>
                </a:lnTo>
                <a:lnTo>
                  <a:pt x="782" y="1042"/>
                </a:lnTo>
                <a:lnTo>
                  <a:pt x="779" y="1055"/>
                </a:lnTo>
                <a:lnTo>
                  <a:pt x="779" y="1068"/>
                </a:lnTo>
                <a:lnTo>
                  <a:pt x="784" y="1074"/>
                </a:lnTo>
                <a:lnTo>
                  <a:pt x="780" y="1072"/>
                </a:lnTo>
                <a:lnTo>
                  <a:pt x="774" y="1076"/>
                </a:lnTo>
                <a:lnTo>
                  <a:pt x="774" y="1081"/>
                </a:lnTo>
                <a:lnTo>
                  <a:pt x="779" y="1081"/>
                </a:lnTo>
                <a:lnTo>
                  <a:pt x="787" y="1079"/>
                </a:lnTo>
                <a:lnTo>
                  <a:pt x="789" y="1084"/>
                </a:lnTo>
                <a:lnTo>
                  <a:pt x="786" y="1088"/>
                </a:lnTo>
                <a:lnTo>
                  <a:pt x="779" y="1091"/>
                </a:lnTo>
                <a:lnTo>
                  <a:pt x="784" y="1100"/>
                </a:lnTo>
                <a:lnTo>
                  <a:pt x="799" y="1108"/>
                </a:lnTo>
                <a:lnTo>
                  <a:pt x="825" y="1111"/>
                </a:lnTo>
                <a:lnTo>
                  <a:pt x="839" y="1118"/>
                </a:lnTo>
                <a:lnTo>
                  <a:pt x="826" y="1128"/>
                </a:lnTo>
                <a:lnTo>
                  <a:pt x="800" y="1134"/>
                </a:lnTo>
                <a:lnTo>
                  <a:pt x="776" y="1134"/>
                </a:lnTo>
                <a:lnTo>
                  <a:pt x="751" y="1136"/>
                </a:lnTo>
                <a:lnTo>
                  <a:pt x="740" y="1143"/>
                </a:lnTo>
                <a:lnTo>
                  <a:pt x="735" y="1133"/>
                </a:lnTo>
                <a:lnTo>
                  <a:pt x="724" y="1136"/>
                </a:lnTo>
                <a:lnTo>
                  <a:pt x="712" y="1150"/>
                </a:lnTo>
                <a:lnTo>
                  <a:pt x="710" y="1167"/>
                </a:lnTo>
                <a:lnTo>
                  <a:pt x="701" y="1183"/>
                </a:lnTo>
                <a:lnTo>
                  <a:pt x="692" y="1187"/>
                </a:lnTo>
                <a:lnTo>
                  <a:pt x="687" y="1203"/>
                </a:lnTo>
                <a:lnTo>
                  <a:pt x="669" y="1232"/>
                </a:lnTo>
                <a:lnTo>
                  <a:pt x="656" y="1246"/>
                </a:lnTo>
                <a:lnTo>
                  <a:pt x="652" y="1255"/>
                </a:lnTo>
                <a:lnTo>
                  <a:pt x="646" y="1269"/>
                </a:lnTo>
                <a:lnTo>
                  <a:pt x="635" y="1278"/>
                </a:lnTo>
                <a:lnTo>
                  <a:pt x="636" y="1295"/>
                </a:lnTo>
                <a:lnTo>
                  <a:pt x="663" y="1323"/>
                </a:lnTo>
                <a:lnTo>
                  <a:pt x="672" y="1339"/>
                </a:lnTo>
                <a:lnTo>
                  <a:pt x="691" y="1344"/>
                </a:lnTo>
                <a:lnTo>
                  <a:pt x="710" y="1357"/>
                </a:lnTo>
                <a:lnTo>
                  <a:pt x="704" y="1362"/>
                </a:lnTo>
                <a:lnTo>
                  <a:pt x="707" y="1366"/>
                </a:lnTo>
                <a:lnTo>
                  <a:pt x="711" y="1367"/>
                </a:lnTo>
                <a:lnTo>
                  <a:pt x="701" y="1372"/>
                </a:lnTo>
                <a:lnTo>
                  <a:pt x="705" y="1382"/>
                </a:lnTo>
                <a:lnTo>
                  <a:pt x="708" y="1393"/>
                </a:lnTo>
                <a:lnTo>
                  <a:pt x="717" y="1396"/>
                </a:lnTo>
                <a:lnTo>
                  <a:pt x="724" y="1389"/>
                </a:lnTo>
                <a:lnTo>
                  <a:pt x="740" y="1383"/>
                </a:lnTo>
                <a:lnTo>
                  <a:pt x="766" y="1385"/>
                </a:lnTo>
                <a:lnTo>
                  <a:pt x="782" y="1396"/>
                </a:lnTo>
                <a:lnTo>
                  <a:pt x="782" y="1400"/>
                </a:lnTo>
                <a:lnTo>
                  <a:pt x="777" y="1405"/>
                </a:lnTo>
                <a:lnTo>
                  <a:pt x="782" y="1411"/>
                </a:lnTo>
                <a:lnTo>
                  <a:pt x="793" y="1411"/>
                </a:lnTo>
                <a:lnTo>
                  <a:pt x="796" y="1415"/>
                </a:lnTo>
                <a:lnTo>
                  <a:pt x="784" y="1415"/>
                </a:lnTo>
                <a:lnTo>
                  <a:pt x="763" y="1402"/>
                </a:lnTo>
                <a:lnTo>
                  <a:pt x="751" y="1402"/>
                </a:lnTo>
                <a:lnTo>
                  <a:pt x="753" y="1409"/>
                </a:lnTo>
                <a:lnTo>
                  <a:pt x="754" y="1415"/>
                </a:lnTo>
                <a:lnTo>
                  <a:pt x="759" y="1412"/>
                </a:lnTo>
                <a:lnTo>
                  <a:pt x="763" y="1409"/>
                </a:lnTo>
                <a:lnTo>
                  <a:pt x="766" y="1415"/>
                </a:lnTo>
                <a:lnTo>
                  <a:pt x="774" y="1422"/>
                </a:lnTo>
                <a:lnTo>
                  <a:pt x="784" y="1419"/>
                </a:lnTo>
                <a:lnTo>
                  <a:pt x="797" y="1421"/>
                </a:lnTo>
                <a:lnTo>
                  <a:pt x="797" y="1416"/>
                </a:lnTo>
                <a:lnTo>
                  <a:pt x="807" y="1409"/>
                </a:lnTo>
                <a:lnTo>
                  <a:pt x="812" y="1411"/>
                </a:lnTo>
                <a:lnTo>
                  <a:pt x="805" y="1415"/>
                </a:lnTo>
                <a:lnTo>
                  <a:pt x="812" y="1419"/>
                </a:lnTo>
                <a:lnTo>
                  <a:pt x="809" y="1425"/>
                </a:lnTo>
                <a:lnTo>
                  <a:pt x="835" y="1422"/>
                </a:lnTo>
                <a:lnTo>
                  <a:pt x="851" y="1418"/>
                </a:lnTo>
                <a:lnTo>
                  <a:pt x="846" y="1423"/>
                </a:lnTo>
                <a:lnTo>
                  <a:pt x="843" y="1436"/>
                </a:lnTo>
                <a:lnTo>
                  <a:pt x="846" y="1445"/>
                </a:lnTo>
                <a:lnTo>
                  <a:pt x="852" y="1445"/>
                </a:lnTo>
                <a:lnTo>
                  <a:pt x="856" y="1449"/>
                </a:lnTo>
                <a:lnTo>
                  <a:pt x="880" y="1448"/>
                </a:lnTo>
                <a:lnTo>
                  <a:pt x="923" y="1458"/>
                </a:lnTo>
                <a:lnTo>
                  <a:pt x="949" y="1454"/>
                </a:lnTo>
                <a:lnTo>
                  <a:pt x="943" y="1465"/>
                </a:lnTo>
                <a:lnTo>
                  <a:pt x="916" y="1478"/>
                </a:lnTo>
                <a:lnTo>
                  <a:pt x="901" y="1487"/>
                </a:lnTo>
                <a:lnTo>
                  <a:pt x="898" y="1501"/>
                </a:lnTo>
                <a:lnTo>
                  <a:pt x="904" y="1517"/>
                </a:lnTo>
                <a:lnTo>
                  <a:pt x="923" y="1510"/>
                </a:lnTo>
                <a:lnTo>
                  <a:pt x="956" y="1504"/>
                </a:lnTo>
                <a:lnTo>
                  <a:pt x="976" y="1495"/>
                </a:lnTo>
                <a:lnTo>
                  <a:pt x="985" y="1485"/>
                </a:lnTo>
                <a:lnTo>
                  <a:pt x="993" y="1488"/>
                </a:lnTo>
                <a:lnTo>
                  <a:pt x="1011" y="1481"/>
                </a:lnTo>
                <a:lnTo>
                  <a:pt x="1039" y="1461"/>
                </a:lnTo>
                <a:lnTo>
                  <a:pt x="1061" y="1454"/>
                </a:lnTo>
                <a:lnTo>
                  <a:pt x="1071" y="1451"/>
                </a:lnTo>
                <a:lnTo>
                  <a:pt x="1094" y="1435"/>
                </a:lnTo>
                <a:lnTo>
                  <a:pt x="1097" y="1422"/>
                </a:lnTo>
                <a:lnTo>
                  <a:pt x="1146" y="1402"/>
                </a:lnTo>
                <a:lnTo>
                  <a:pt x="1205" y="1376"/>
                </a:lnTo>
                <a:lnTo>
                  <a:pt x="1208" y="1382"/>
                </a:lnTo>
                <a:lnTo>
                  <a:pt x="1206" y="1389"/>
                </a:lnTo>
                <a:lnTo>
                  <a:pt x="1211" y="1387"/>
                </a:lnTo>
                <a:lnTo>
                  <a:pt x="1221" y="1376"/>
                </a:lnTo>
                <a:lnTo>
                  <a:pt x="1250" y="1364"/>
                </a:lnTo>
                <a:lnTo>
                  <a:pt x="1260" y="1357"/>
                </a:lnTo>
                <a:lnTo>
                  <a:pt x="1199" y="1369"/>
                </a:lnTo>
                <a:lnTo>
                  <a:pt x="1140" y="1386"/>
                </a:lnTo>
                <a:lnTo>
                  <a:pt x="1136" y="1382"/>
                </a:lnTo>
                <a:lnTo>
                  <a:pt x="1133" y="1379"/>
                </a:lnTo>
                <a:lnTo>
                  <a:pt x="1143" y="1376"/>
                </a:lnTo>
                <a:lnTo>
                  <a:pt x="1160" y="1362"/>
                </a:lnTo>
                <a:lnTo>
                  <a:pt x="1173" y="1346"/>
                </a:lnTo>
                <a:lnTo>
                  <a:pt x="1182" y="1341"/>
                </a:lnTo>
                <a:lnTo>
                  <a:pt x="1183" y="1347"/>
                </a:lnTo>
                <a:lnTo>
                  <a:pt x="1192" y="1347"/>
                </a:lnTo>
                <a:lnTo>
                  <a:pt x="1206" y="1346"/>
                </a:lnTo>
                <a:lnTo>
                  <a:pt x="1208" y="1337"/>
                </a:lnTo>
                <a:lnTo>
                  <a:pt x="1215" y="1331"/>
                </a:lnTo>
                <a:lnTo>
                  <a:pt x="1235" y="1333"/>
                </a:lnTo>
                <a:lnTo>
                  <a:pt x="1247" y="1331"/>
                </a:lnTo>
                <a:lnTo>
                  <a:pt x="1247" y="1327"/>
                </a:lnTo>
                <a:lnTo>
                  <a:pt x="1253" y="1323"/>
                </a:lnTo>
                <a:lnTo>
                  <a:pt x="1251" y="1317"/>
                </a:lnTo>
                <a:lnTo>
                  <a:pt x="1244" y="1311"/>
                </a:lnTo>
                <a:lnTo>
                  <a:pt x="1237" y="1304"/>
                </a:lnTo>
                <a:lnTo>
                  <a:pt x="1241" y="1295"/>
                </a:lnTo>
                <a:lnTo>
                  <a:pt x="1251" y="1288"/>
                </a:lnTo>
                <a:lnTo>
                  <a:pt x="1273" y="1284"/>
                </a:lnTo>
                <a:lnTo>
                  <a:pt x="1289" y="1280"/>
                </a:lnTo>
                <a:lnTo>
                  <a:pt x="1293" y="1284"/>
                </a:lnTo>
                <a:lnTo>
                  <a:pt x="1291" y="1288"/>
                </a:lnTo>
                <a:lnTo>
                  <a:pt x="1297" y="1284"/>
                </a:lnTo>
                <a:lnTo>
                  <a:pt x="1312" y="1280"/>
                </a:lnTo>
                <a:lnTo>
                  <a:pt x="1316" y="1288"/>
                </a:lnTo>
                <a:lnTo>
                  <a:pt x="1307" y="1292"/>
                </a:lnTo>
                <a:lnTo>
                  <a:pt x="1301" y="1288"/>
                </a:lnTo>
                <a:lnTo>
                  <a:pt x="1301" y="1295"/>
                </a:lnTo>
                <a:lnTo>
                  <a:pt x="1309" y="1304"/>
                </a:lnTo>
                <a:lnTo>
                  <a:pt x="1314" y="1305"/>
                </a:lnTo>
                <a:lnTo>
                  <a:pt x="1312" y="1320"/>
                </a:lnTo>
                <a:lnTo>
                  <a:pt x="1303" y="1333"/>
                </a:lnTo>
                <a:lnTo>
                  <a:pt x="1310" y="1331"/>
                </a:lnTo>
                <a:lnTo>
                  <a:pt x="1314" y="1336"/>
                </a:lnTo>
                <a:lnTo>
                  <a:pt x="1312" y="1343"/>
                </a:lnTo>
                <a:lnTo>
                  <a:pt x="1309" y="1351"/>
                </a:lnTo>
                <a:lnTo>
                  <a:pt x="1316" y="1349"/>
                </a:lnTo>
                <a:lnTo>
                  <a:pt x="1333" y="1347"/>
                </a:lnTo>
                <a:lnTo>
                  <a:pt x="1342" y="1349"/>
                </a:lnTo>
                <a:lnTo>
                  <a:pt x="1342" y="1340"/>
                </a:lnTo>
                <a:lnTo>
                  <a:pt x="1355" y="1336"/>
                </a:lnTo>
                <a:lnTo>
                  <a:pt x="1359" y="1336"/>
                </a:lnTo>
                <a:lnTo>
                  <a:pt x="1358" y="1341"/>
                </a:lnTo>
                <a:lnTo>
                  <a:pt x="1350" y="1346"/>
                </a:lnTo>
                <a:lnTo>
                  <a:pt x="1345" y="1346"/>
                </a:lnTo>
                <a:lnTo>
                  <a:pt x="1346" y="1351"/>
                </a:lnTo>
                <a:lnTo>
                  <a:pt x="1339" y="1356"/>
                </a:lnTo>
                <a:lnTo>
                  <a:pt x="1340" y="1362"/>
                </a:lnTo>
                <a:lnTo>
                  <a:pt x="1349" y="1357"/>
                </a:lnTo>
                <a:lnTo>
                  <a:pt x="1368" y="1339"/>
                </a:lnTo>
                <a:lnTo>
                  <a:pt x="1381" y="1337"/>
                </a:lnTo>
                <a:lnTo>
                  <a:pt x="1388" y="1343"/>
                </a:lnTo>
                <a:lnTo>
                  <a:pt x="1373" y="1346"/>
                </a:lnTo>
                <a:lnTo>
                  <a:pt x="1361" y="1362"/>
                </a:lnTo>
                <a:lnTo>
                  <a:pt x="1353" y="1370"/>
                </a:lnTo>
                <a:lnTo>
                  <a:pt x="1355" y="1383"/>
                </a:lnTo>
                <a:lnTo>
                  <a:pt x="1363" y="1395"/>
                </a:lnTo>
                <a:lnTo>
                  <a:pt x="1385" y="1396"/>
                </a:lnTo>
                <a:lnTo>
                  <a:pt x="1399" y="1399"/>
                </a:lnTo>
                <a:lnTo>
                  <a:pt x="1417" y="1395"/>
                </a:lnTo>
                <a:lnTo>
                  <a:pt x="1456" y="1392"/>
                </a:lnTo>
                <a:lnTo>
                  <a:pt x="1469" y="1385"/>
                </a:lnTo>
                <a:lnTo>
                  <a:pt x="1461" y="1385"/>
                </a:lnTo>
                <a:lnTo>
                  <a:pt x="1444" y="1386"/>
                </a:lnTo>
                <a:lnTo>
                  <a:pt x="1438" y="1377"/>
                </a:lnTo>
                <a:lnTo>
                  <a:pt x="1441" y="1370"/>
                </a:lnTo>
                <a:lnTo>
                  <a:pt x="1453" y="1373"/>
                </a:lnTo>
                <a:lnTo>
                  <a:pt x="1454" y="1367"/>
                </a:lnTo>
                <a:lnTo>
                  <a:pt x="1447" y="1369"/>
                </a:lnTo>
                <a:lnTo>
                  <a:pt x="1437" y="1370"/>
                </a:lnTo>
                <a:lnTo>
                  <a:pt x="1433" y="1364"/>
                </a:lnTo>
                <a:lnTo>
                  <a:pt x="1434" y="1362"/>
                </a:lnTo>
                <a:lnTo>
                  <a:pt x="1435" y="1357"/>
                </a:lnTo>
                <a:lnTo>
                  <a:pt x="1444" y="1359"/>
                </a:lnTo>
                <a:lnTo>
                  <a:pt x="1458" y="1366"/>
                </a:lnTo>
                <a:lnTo>
                  <a:pt x="1460" y="1372"/>
                </a:lnTo>
                <a:lnTo>
                  <a:pt x="1460" y="1369"/>
                </a:lnTo>
                <a:lnTo>
                  <a:pt x="1467" y="1372"/>
                </a:lnTo>
                <a:lnTo>
                  <a:pt x="1467" y="1367"/>
                </a:lnTo>
                <a:lnTo>
                  <a:pt x="1463" y="1363"/>
                </a:lnTo>
                <a:lnTo>
                  <a:pt x="1458" y="1354"/>
                </a:lnTo>
                <a:lnTo>
                  <a:pt x="1450" y="1357"/>
                </a:lnTo>
                <a:lnTo>
                  <a:pt x="1437" y="1353"/>
                </a:lnTo>
                <a:lnTo>
                  <a:pt x="1434" y="1346"/>
                </a:lnTo>
                <a:lnTo>
                  <a:pt x="1446" y="1336"/>
                </a:lnTo>
                <a:lnTo>
                  <a:pt x="1469" y="1330"/>
                </a:lnTo>
                <a:lnTo>
                  <a:pt x="1477" y="1318"/>
                </a:lnTo>
                <a:lnTo>
                  <a:pt x="1482" y="1321"/>
                </a:lnTo>
                <a:lnTo>
                  <a:pt x="1496" y="1323"/>
                </a:lnTo>
                <a:lnTo>
                  <a:pt x="1500" y="1318"/>
                </a:lnTo>
                <a:lnTo>
                  <a:pt x="1494" y="1318"/>
                </a:lnTo>
                <a:lnTo>
                  <a:pt x="1493" y="1311"/>
                </a:lnTo>
                <a:lnTo>
                  <a:pt x="1543" y="1313"/>
                </a:lnTo>
                <a:lnTo>
                  <a:pt x="1587" y="1305"/>
                </a:lnTo>
                <a:lnTo>
                  <a:pt x="1577" y="1314"/>
                </a:lnTo>
                <a:lnTo>
                  <a:pt x="1564" y="1320"/>
                </a:lnTo>
                <a:lnTo>
                  <a:pt x="1574" y="1323"/>
                </a:lnTo>
                <a:lnTo>
                  <a:pt x="1582" y="1330"/>
                </a:lnTo>
                <a:lnTo>
                  <a:pt x="1572" y="1341"/>
                </a:lnTo>
                <a:lnTo>
                  <a:pt x="1571" y="1353"/>
                </a:lnTo>
                <a:lnTo>
                  <a:pt x="1554" y="1364"/>
                </a:lnTo>
                <a:lnTo>
                  <a:pt x="1535" y="1367"/>
                </a:lnTo>
                <a:lnTo>
                  <a:pt x="1541" y="1373"/>
                </a:lnTo>
                <a:lnTo>
                  <a:pt x="1555" y="1369"/>
                </a:lnTo>
                <a:lnTo>
                  <a:pt x="1561" y="1364"/>
                </a:lnTo>
                <a:lnTo>
                  <a:pt x="1562" y="1367"/>
                </a:lnTo>
                <a:lnTo>
                  <a:pt x="1564" y="1369"/>
                </a:lnTo>
                <a:lnTo>
                  <a:pt x="1559" y="1382"/>
                </a:lnTo>
                <a:lnTo>
                  <a:pt x="1565" y="1405"/>
                </a:lnTo>
                <a:lnTo>
                  <a:pt x="1572" y="1421"/>
                </a:lnTo>
                <a:lnTo>
                  <a:pt x="1555" y="1429"/>
                </a:lnTo>
                <a:lnTo>
                  <a:pt x="1519" y="1434"/>
                </a:lnTo>
                <a:lnTo>
                  <a:pt x="1483" y="1435"/>
                </a:lnTo>
                <a:lnTo>
                  <a:pt x="1448" y="1442"/>
                </a:lnTo>
                <a:lnTo>
                  <a:pt x="1431" y="1451"/>
                </a:lnTo>
                <a:lnTo>
                  <a:pt x="1417" y="1451"/>
                </a:lnTo>
                <a:lnTo>
                  <a:pt x="1384" y="1448"/>
                </a:lnTo>
                <a:lnTo>
                  <a:pt x="1365" y="1454"/>
                </a:lnTo>
                <a:lnTo>
                  <a:pt x="1362" y="1448"/>
                </a:lnTo>
                <a:lnTo>
                  <a:pt x="1359" y="1439"/>
                </a:lnTo>
                <a:lnTo>
                  <a:pt x="1343" y="1448"/>
                </a:lnTo>
                <a:lnTo>
                  <a:pt x="1314" y="1448"/>
                </a:lnTo>
                <a:lnTo>
                  <a:pt x="1301" y="1444"/>
                </a:lnTo>
                <a:lnTo>
                  <a:pt x="1301" y="1451"/>
                </a:lnTo>
                <a:lnTo>
                  <a:pt x="1296" y="1454"/>
                </a:lnTo>
                <a:lnTo>
                  <a:pt x="1280" y="1451"/>
                </a:lnTo>
                <a:lnTo>
                  <a:pt x="1273" y="1455"/>
                </a:lnTo>
                <a:lnTo>
                  <a:pt x="1270" y="1451"/>
                </a:lnTo>
                <a:lnTo>
                  <a:pt x="1271" y="1447"/>
                </a:lnTo>
                <a:lnTo>
                  <a:pt x="1265" y="1454"/>
                </a:lnTo>
                <a:lnTo>
                  <a:pt x="1253" y="1455"/>
                </a:lnTo>
                <a:lnTo>
                  <a:pt x="1238" y="1451"/>
                </a:lnTo>
                <a:lnTo>
                  <a:pt x="1224" y="1449"/>
                </a:lnTo>
                <a:lnTo>
                  <a:pt x="1217" y="1455"/>
                </a:lnTo>
                <a:lnTo>
                  <a:pt x="1221" y="1457"/>
                </a:lnTo>
                <a:lnTo>
                  <a:pt x="1221" y="1465"/>
                </a:lnTo>
                <a:lnTo>
                  <a:pt x="1225" y="1467"/>
                </a:lnTo>
                <a:lnTo>
                  <a:pt x="1231" y="1465"/>
                </a:lnTo>
                <a:lnTo>
                  <a:pt x="1229" y="1461"/>
                </a:lnTo>
                <a:lnTo>
                  <a:pt x="1225" y="1457"/>
                </a:lnTo>
                <a:lnTo>
                  <a:pt x="1227" y="1454"/>
                </a:lnTo>
                <a:lnTo>
                  <a:pt x="1232" y="1464"/>
                </a:lnTo>
                <a:lnTo>
                  <a:pt x="1251" y="1468"/>
                </a:lnTo>
                <a:lnTo>
                  <a:pt x="1261" y="1474"/>
                </a:lnTo>
                <a:lnTo>
                  <a:pt x="1264" y="1468"/>
                </a:lnTo>
                <a:lnTo>
                  <a:pt x="1274" y="1462"/>
                </a:lnTo>
                <a:lnTo>
                  <a:pt x="1291" y="1462"/>
                </a:lnTo>
                <a:lnTo>
                  <a:pt x="1306" y="1461"/>
                </a:lnTo>
                <a:lnTo>
                  <a:pt x="1309" y="1465"/>
                </a:lnTo>
                <a:lnTo>
                  <a:pt x="1317" y="1475"/>
                </a:lnTo>
                <a:lnTo>
                  <a:pt x="1322" y="1471"/>
                </a:lnTo>
                <a:lnTo>
                  <a:pt x="1316" y="1472"/>
                </a:lnTo>
                <a:lnTo>
                  <a:pt x="1319" y="1461"/>
                </a:lnTo>
                <a:lnTo>
                  <a:pt x="1320" y="1457"/>
                </a:lnTo>
                <a:lnTo>
                  <a:pt x="1340" y="1455"/>
                </a:lnTo>
                <a:lnTo>
                  <a:pt x="1361" y="1457"/>
                </a:lnTo>
                <a:lnTo>
                  <a:pt x="1361" y="1465"/>
                </a:lnTo>
                <a:lnTo>
                  <a:pt x="1355" y="1467"/>
                </a:lnTo>
                <a:lnTo>
                  <a:pt x="1348" y="1467"/>
                </a:lnTo>
                <a:lnTo>
                  <a:pt x="1352" y="1475"/>
                </a:lnTo>
                <a:lnTo>
                  <a:pt x="1352" y="1484"/>
                </a:lnTo>
                <a:lnTo>
                  <a:pt x="1363" y="1480"/>
                </a:lnTo>
                <a:lnTo>
                  <a:pt x="1366" y="1471"/>
                </a:lnTo>
                <a:lnTo>
                  <a:pt x="1368" y="1477"/>
                </a:lnTo>
                <a:lnTo>
                  <a:pt x="1378" y="1480"/>
                </a:lnTo>
                <a:lnTo>
                  <a:pt x="1397" y="1475"/>
                </a:lnTo>
                <a:lnTo>
                  <a:pt x="1407" y="1478"/>
                </a:lnTo>
                <a:lnTo>
                  <a:pt x="1405" y="1470"/>
                </a:lnTo>
                <a:lnTo>
                  <a:pt x="1412" y="1468"/>
                </a:lnTo>
                <a:lnTo>
                  <a:pt x="1411" y="1472"/>
                </a:lnTo>
                <a:lnTo>
                  <a:pt x="1414" y="1475"/>
                </a:lnTo>
                <a:lnTo>
                  <a:pt x="1480" y="1454"/>
                </a:lnTo>
                <a:lnTo>
                  <a:pt x="1543" y="1442"/>
                </a:lnTo>
                <a:lnTo>
                  <a:pt x="1556" y="1432"/>
                </a:lnTo>
                <a:lnTo>
                  <a:pt x="1584" y="1425"/>
                </a:lnTo>
                <a:lnTo>
                  <a:pt x="1597" y="1432"/>
                </a:lnTo>
                <a:lnTo>
                  <a:pt x="1600" y="1441"/>
                </a:lnTo>
                <a:lnTo>
                  <a:pt x="1640" y="1441"/>
                </a:lnTo>
                <a:lnTo>
                  <a:pt x="1721" y="1425"/>
                </a:lnTo>
                <a:lnTo>
                  <a:pt x="1764" y="1421"/>
                </a:lnTo>
                <a:lnTo>
                  <a:pt x="1777" y="1409"/>
                </a:lnTo>
                <a:lnTo>
                  <a:pt x="1808" y="1403"/>
                </a:lnTo>
                <a:lnTo>
                  <a:pt x="1823" y="1405"/>
                </a:lnTo>
                <a:lnTo>
                  <a:pt x="1824" y="1400"/>
                </a:lnTo>
                <a:lnTo>
                  <a:pt x="1833" y="1400"/>
                </a:lnTo>
                <a:lnTo>
                  <a:pt x="1839" y="1403"/>
                </a:lnTo>
                <a:lnTo>
                  <a:pt x="1839" y="1412"/>
                </a:lnTo>
                <a:lnTo>
                  <a:pt x="1821" y="1422"/>
                </a:lnTo>
                <a:lnTo>
                  <a:pt x="1808" y="1425"/>
                </a:lnTo>
                <a:lnTo>
                  <a:pt x="1813" y="1423"/>
                </a:lnTo>
                <a:lnTo>
                  <a:pt x="1816" y="1429"/>
                </a:lnTo>
                <a:lnTo>
                  <a:pt x="1813" y="1444"/>
                </a:lnTo>
                <a:lnTo>
                  <a:pt x="1810" y="1451"/>
                </a:lnTo>
                <a:lnTo>
                  <a:pt x="1772" y="1464"/>
                </a:lnTo>
                <a:lnTo>
                  <a:pt x="1738" y="1478"/>
                </a:lnTo>
                <a:lnTo>
                  <a:pt x="1729" y="1475"/>
                </a:lnTo>
                <a:lnTo>
                  <a:pt x="1721" y="1472"/>
                </a:lnTo>
                <a:lnTo>
                  <a:pt x="1715" y="1480"/>
                </a:lnTo>
                <a:lnTo>
                  <a:pt x="1696" y="1475"/>
                </a:lnTo>
                <a:lnTo>
                  <a:pt x="1686" y="1477"/>
                </a:lnTo>
                <a:lnTo>
                  <a:pt x="1677" y="1485"/>
                </a:lnTo>
                <a:lnTo>
                  <a:pt x="1669" y="1494"/>
                </a:lnTo>
                <a:lnTo>
                  <a:pt x="1657" y="1491"/>
                </a:lnTo>
                <a:lnTo>
                  <a:pt x="1644" y="1488"/>
                </a:lnTo>
                <a:lnTo>
                  <a:pt x="1637" y="1491"/>
                </a:lnTo>
                <a:lnTo>
                  <a:pt x="1631" y="1497"/>
                </a:lnTo>
                <a:lnTo>
                  <a:pt x="1631" y="1493"/>
                </a:lnTo>
                <a:lnTo>
                  <a:pt x="1633" y="1490"/>
                </a:lnTo>
                <a:lnTo>
                  <a:pt x="1624" y="1495"/>
                </a:lnTo>
                <a:lnTo>
                  <a:pt x="1617" y="1503"/>
                </a:lnTo>
                <a:lnTo>
                  <a:pt x="1615" y="1498"/>
                </a:lnTo>
                <a:lnTo>
                  <a:pt x="1613" y="1494"/>
                </a:lnTo>
                <a:lnTo>
                  <a:pt x="1607" y="1494"/>
                </a:lnTo>
                <a:lnTo>
                  <a:pt x="1594" y="1507"/>
                </a:lnTo>
                <a:lnTo>
                  <a:pt x="1587" y="1511"/>
                </a:lnTo>
                <a:lnTo>
                  <a:pt x="1582" y="1507"/>
                </a:lnTo>
                <a:lnTo>
                  <a:pt x="1587" y="1498"/>
                </a:lnTo>
                <a:lnTo>
                  <a:pt x="1581" y="1498"/>
                </a:lnTo>
                <a:lnTo>
                  <a:pt x="1577" y="1508"/>
                </a:lnTo>
                <a:lnTo>
                  <a:pt x="1569" y="1516"/>
                </a:lnTo>
                <a:lnTo>
                  <a:pt x="1561" y="1510"/>
                </a:lnTo>
                <a:lnTo>
                  <a:pt x="1549" y="1513"/>
                </a:lnTo>
                <a:lnTo>
                  <a:pt x="1543" y="1511"/>
                </a:lnTo>
                <a:lnTo>
                  <a:pt x="1542" y="1507"/>
                </a:lnTo>
                <a:lnTo>
                  <a:pt x="1515" y="1523"/>
                </a:lnTo>
                <a:lnTo>
                  <a:pt x="1486" y="1531"/>
                </a:lnTo>
                <a:lnTo>
                  <a:pt x="1489" y="1534"/>
                </a:lnTo>
                <a:lnTo>
                  <a:pt x="1490" y="1540"/>
                </a:lnTo>
                <a:lnTo>
                  <a:pt x="1470" y="1544"/>
                </a:lnTo>
                <a:lnTo>
                  <a:pt x="1458" y="1553"/>
                </a:lnTo>
                <a:lnTo>
                  <a:pt x="1458" y="1550"/>
                </a:lnTo>
                <a:lnTo>
                  <a:pt x="1460" y="1547"/>
                </a:lnTo>
                <a:lnTo>
                  <a:pt x="1422" y="1560"/>
                </a:lnTo>
                <a:lnTo>
                  <a:pt x="1394" y="1565"/>
                </a:lnTo>
                <a:lnTo>
                  <a:pt x="1392" y="1572"/>
                </a:lnTo>
                <a:lnTo>
                  <a:pt x="1391" y="1578"/>
                </a:lnTo>
                <a:lnTo>
                  <a:pt x="1385" y="1575"/>
                </a:lnTo>
                <a:lnTo>
                  <a:pt x="1381" y="1578"/>
                </a:lnTo>
                <a:lnTo>
                  <a:pt x="1379" y="1583"/>
                </a:lnTo>
                <a:lnTo>
                  <a:pt x="1373" y="1573"/>
                </a:lnTo>
                <a:lnTo>
                  <a:pt x="1368" y="1575"/>
                </a:lnTo>
                <a:lnTo>
                  <a:pt x="1372" y="1579"/>
                </a:lnTo>
                <a:lnTo>
                  <a:pt x="1362" y="1588"/>
                </a:lnTo>
                <a:lnTo>
                  <a:pt x="1356" y="1591"/>
                </a:lnTo>
                <a:lnTo>
                  <a:pt x="1352" y="1586"/>
                </a:lnTo>
                <a:lnTo>
                  <a:pt x="1349" y="1580"/>
                </a:lnTo>
                <a:lnTo>
                  <a:pt x="1350" y="1575"/>
                </a:lnTo>
                <a:lnTo>
                  <a:pt x="1353" y="1570"/>
                </a:lnTo>
                <a:lnTo>
                  <a:pt x="1345" y="1575"/>
                </a:lnTo>
                <a:lnTo>
                  <a:pt x="1342" y="1588"/>
                </a:lnTo>
                <a:lnTo>
                  <a:pt x="1345" y="1596"/>
                </a:lnTo>
                <a:lnTo>
                  <a:pt x="1355" y="1598"/>
                </a:lnTo>
                <a:lnTo>
                  <a:pt x="1366" y="1599"/>
                </a:lnTo>
                <a:lnTo>
                  <a:pt x="1368" y="1593"/>
                </a:lnTo>
                <a:lnTo>
                  <a:pt x="1375" y="1588"/>
                </a:lnTo>
                <a:lnTo>
                  <a:pt x="1394" y="1586"/>
                </a:lnTo>
                <a:lnTo>
                  <a:pt x="1401" y="1589"/>
                </a:lnTo>
                <a:lnTo>
                  <a:pt x="1399" y="1593"/>
                </a:lnTo>
                <a:lnTo>
                  <a:pt x="1398" y="1596"/>
                </a:lnTo>
                <a:lnTo>
                  <a:pt x="1397" y="1591"/>
                </a:lnTo>
                <a:lnTo>
                  <a:pt x="1394" y="1589"/>
                </a:lnTo>
                <a:lnTo>
                  <a:pt x="1386" y="1601"/>
                </a:lnTo>
                <a:lnTo>
                  <a:pt x="1363" y="1606"/>
                </a:lnTo>
                <a:lnTo>
                  <a:pt x="1349" y="1606"/>
                </a:lnTo>
                <a:lnTo>
                  <a:pt x="1353" y="1614"/>
                </a:lnTo>
                <a:lnTo>
                  <a:pt x="1350" y="1621"/>
                </a:lnTo>
                <a:lnTo>
                  <a:pt x="1350" y="1628"/>
                </a:lnTo>
                <a:lnTo>
                  <a:pt x="1376" y="1619"/>
                </a:lnTo>
                <a:lnTo>
                  <a:pt x="1402" y="1614"/>
                </a:lnTo>
                <a:lnTo>
                  <a:pt x="1401" y="1606"/>
                </a:lnTo>
                <a:lnTo>
                  <a:pt x="1408" y="1599"/>
                </a:lnTo>
                <a:lnTo>
                  <a:pt x="1421" y="1605"/>
                </a:lnTo>
                <a:lnTo>
                  <a:pt x="1431" y="1602"/>
                </a:lnTo>
                <a:lnTo>
                  <a:pt x="1428" y="1601"/>
                </a:lnTo>
                <a:lnTo>
                  <a:pt x="1427" y="1595"/>
                </a:lnTo>
                <a:lnTo>
                  <a:pt x="1446" y="1601"/>
                </a:lnTo>
                <a:lnTo>
                  <a:pt x="1467" y="1596"/>
                </a:lnTo>
                <a:lnTo>
                  <a:pt x="1456" y="1601"/>
                </a:lnTo>
                <a:lnTo>
                  <a:pt x="1450" y="1609"/>
                </a:lnTo>
                <a:lnTo>
                  <a:pt x="1458" y="1611"/>
                </a:lnTo>
                <a:lnTo>
                  <a:pt x="1469" y="1608"/>
                </a:lnTo>
                <a:lnTo>
                  <a:pt x="1473" y="1601"/>
                </a:lnTo>
                <a:lnTo>
                  <a:pt x="1474" y="1609"/>
                </a:lnTo>
                <a:lnTo>
                  <a:pt x="1492" y="1601"/>
                </a:lnTo>
                <a:lnTo>
                  <a:pt x="1538" y="1598"/>
                </a:lnTo>
                <a:lnTo>
                  <a:pt x="1558" y="1589"/>
                </a:lnTo>
                <a:lnTo>
                  <a:pt x="1559" y="1595"/>
                </a:lnTo>
                <a:lnTo>
                  <a:pt x="1562" y="1596"/>
                </a:lnTo>
                <a:lnTo>
                  <a:pt x="1582" y="1588"/>
                </a:lnTo>
                <a:lnTo>
                  <a:pt x="1624" y="1585"/>
                </a:lnTo>
                <a:lnTo>
                  <a:pt x="1636" y="1578"/>
                </a:lnTo>
                <a:lnTo>
                  <a:pt x="1636" y="1585"/>
                </a:lnTo>
                <a:lnTo>
                  <a:pt x="1627" y="1592"/>
                </a:lnTo>
                <a:lnTo>
                  <a:pt x="1621" y="1591"/>
                </a:lnTo>
                <a:lnTo>
                  <a:pt x="1623" y="1596"/>
                </a:lnTo>
                <a:lnTo>
                  <a:pt x="1628" y="1599"/>
                </a:lnTo>
                <a:lnTo>
                  <a:pt x="1637" y="1592"/>
                </a:lnTo>
                <a:lnTo>
                  <a:pt x="1643" y="1588"/>
                </a:lnTo>
                <a:lnTo>
                  <a:pt x="1643" y="1591"/>
                </a:lnTo>
                <a:lnTo>
                  <a:pt x="1644" y="1593"/>
                </a:lnTo>
                <a:lnTo>
                  <a:pt x="1653" y="1582"/>
                </a:lnTo>
                <a:lnTo>
                  <a:pt x="1664" y="1572"/>
                </a:lnTo>
                <a:lnTo>
                  <a:pt x="1673" y="1570"/>
                </a:lnTo>
                <a:lnTo>
                  <a:pt x="1689" y="1576"/>
                </a:lnTo>
                <a:lnTo>
                  <a:pt x="1699" y="1573"/>
                </a:lnTo>
                <a:lnTo>
                  <a:pt x="1698" y="1569"/>
                </a:lnTo>
                <a:lnTo>
                  <a:pt x="1702" y="1566"/>
                </a:lnTo>
                <a:lnTo>
                  <a:pt x="1716" y="1565"/>
                </a:lnTo>
                <a:lnTo>
                  <a:pt x="1722" y="1560"/>
                </a:lnTo>
                <a:lnTo>
                  <a:pt x="1715" y="1560"/>
                </a:lnTo>
                <a:lnTo>
                  <a:pt x="1719" y="1557"/>
                </a:lnTo>
                <a:lnTo>
                  <a:pt x="1735" y="1553"/>
                </a:lnTo>
                <a:lnTo>
                  <a:pt x="1749" y="1555"/>
                </a:lnTo>
                <a:lnTo>
                  <a:pt x="1752" y="1560"/>
                </a:lnTo>
                <a:lnTo>
                  <a:pt x="1745" y="1565"/>
                </a:lnTo>
                <a:lnTo>
                  <a:pt x="1739" y="1572"/>
                </a:lnTo>
                <a:lnTo>
                  <a:pt x="1747" y="1570"/>
                </a:lnTo>
                <a:lnTo>
                  <a:pt x="1749" y="1576"/>
                </a:lnTo>
                <a:lnTo>
                  <a:pt x="1752" y="1583"/>
                </a:lnTo>
                <a:lnTo>
                  <a:pt x="1764" y="1583"/>
                </a:lnTo>
                <a:lnTo>
                  <a:pt x="1772" y="1586"/>
                </a:lnTo>
                <a:lnTo>
                  <a:pt x="1765" y="1579"/>
                </a:lnTo>
                <a:lnTo>
                  <a:pt x="1755" y="1575"/>
                </a:lnTo>
                <a:lnTo>
                  <a:pt x="1759" y="1573"/>
                </a:lnTo>
                <a:lnTo>
                  <a:pt x="1762" y="1570"/>
                </a:lnTo>
                <a:lnTo>
                  <a:pt x="1767" y="1573"/>
                </a:lnTo>
                <a:lnTo>
                  <a:pt x="1775" y="1580"/>
                </a:lnTo>
                <a:lnTo>
                  <a:pt x="1778" y="1573"/>
                </a:lnTo>
                <a:lnTo>
                  <a:pt x="1780" y="1580"/>
                </a:lnTo>
                <a:lnTo>
                  <a:pt x="1783" y="1585"/>
                </a:lnTo>
                <a:lnTo>
                  <a:pt x="1757" y="1593"/>
                </a:lnTo>
                <a:lnTo>
                  <a:pt x="1718" y="1603"/>
                </a:lnTo>
                <a:lnTo>
                  <a:pt x="1693" y="1602"/>
                </a:lnTo>
                <a:lnTo>
                  <a:pt x="1677" y="1608"/>
                </a:lnTo>
                <a:lnTo>
                  <a:pt x="1643" y="1611"/>
                </a:lnTo>
                <a:lnTo>
                  <a:pt x="1627" y="1621"/>
                </a:lnTo>
                <a:lnTo>
                  <a:pt x="1623" y="1618"/>
                </a:lnTo>
                <a:lnTo>
                  <a:pt x="1618" y="1614"/>
                </a:lnTo>
                <a:lnTo>
                  <a:pt x="1597" y="1621"/>
                </a:lnTo>
                <a:lnTo>
                  <a:pt x="1562" y="1619"/>
                </a:lnTo>
                <a:lnTo>
                  <a:pt x="1542" y="1625"/>
                </a:lnTo>
                <a:lnTo>
                  <a:pt x="1533" y="1634"/>
                </a:lnTo>
                <a:lnTo>
                  <a:pt x="1545" y="1629"/>
                </a:lnTo>
                <a:lnTo>
                  <a:pt x="1552" y="1635"/>
                </a:lnTo>
                <a:lnTo>
                  <a:pt x="1543" y="1638"/>
                </a:lnTo>
                <a:lnTo>
                  <a:pt x="1525" y="1642"/>
                </a:lnTo>
                <a:lnTo>
                  <a:pt x="1516" y="1638"/>
                </a:lnTo>
                <a:lnTo>
                  <a:pt x="1516" y="1631"/>
                </a:lnTo>
                <a:lnTo>
                  <a:pt x="1509" y="1637"/>
                </a:lnTo>
                <a:lnTo>
                  <a:pt x="1499" y="1638"/>
                </a:lnTo>
                <a:lnTo>
                  <a:pt x="1500" y="1645"/>
                </a:lnTo>
                <a:lnTo>
                  <a:pt x="1510" y="1641"/>
                </a:lnTo>
                <a:lnTo>
                  <a:pt x="1512" y="1644"/>
                </a:lnTo>
                <a:lnTo>
                  <a:pt x="1503" y="1648"/>
                </a:lnTo>
                <a:lnTo>
                  <a:pt x="1479" y="1652"/>
                </a:lnTo>
                <a:lnTo>
                  <a:pt x="1469" y="1647"/>
                </a:lnTo>
                <a:lnTo>
                  <a:pt x="1440" y="1654"/>
                </a:lnTo>
                <a:lnTo>
                  <a:pt x="1391" y="1665"/>
                </a:lnTo>
                <a:lnTo>
                  <a:pt x="1368" y="1661"/>
                </a:lnTo>
                <a:lnTo>
                  <a:pt x="1368" y="1668"/>
                </a:lnTo>
                <a:lnTo>
                  <a:pt x="1361" y="1660"/>
                </a:lnTo>
                <a:lnTo>
                  <a:pt x="1356" y="1658"/>
                </a:lnTo>
                <a:lnTo>
                  <a:pt x="1358" y="1668"/>
                </a:lnTo>
                <a:lnTo>
                  <a:pt x="1359" y="1674"/>
                </a:lnTo>
                <a:lnTo>
                  <a:pt x="1356" y="1675"/>
                </a:lnTo>
                <a:lnTo>
                  <a:pt x="1355" y="1677"/>
                </a:lnTo>
                <a:lnTo>
                  <a:pt x="1346" y="1677"/>
                </a:lnTo>
                <a:lnTo>
                  <a:pt x="1339" y="1673"/>
                </a:lnTo>
                <a:lnTo>
                  <a:pt x="1333" y="1681"/>
                </a:lnTo>
                <a:lnTo>
                  <a:pt x="1319" y="1686"/>
                </a:lnTo>
                <a:lnTo>
                  <a:pt x="1316" y="1678"/>
                </a:lnTo>
                <a:lnTo>
                  <a:pt x="1309" y="1675"/>
                </a:lnTo>
                <a:lnTo>
                  <a:pt x="1297" y="1681"/>
                </a:lnTo>
                <a:lnTo>
                  <a:pt x="1290" y="1686"/>
                </a:lnTo>
                <a:lnTo>
                  <a:pt x="1229" y="1696"/>
                </a:lnTo>
                <a:lnTo>
                  <a:pt x="1178" y="1710"/>
                </a:lnTo>
                <a:lnTo>
                  <a:pt x="1205" y="1706"/>
                </a:lnTo>
                <a:lnTo>
                  <a:pt x="1229" y="1709"/>
                </a:lnTo>
                <a:lnTo>
                  <a:pt x="1247" y="1697"/>
                </a:lnTo>
                <a:lnTo>
                  <a:pt x="1294" y="1690"/>
                </a:lnTo>
                <a:lnTo>
                  <a:pt x="1316" y="1683"/>
                </a:lnTo>
                <a:lnTo>
                  <a:pt x="1320" y="1690"/>
                </a:lnTo>
                <a:lnTo>
                  <a:pt x="1325" y="1696"/>
                </a:lnTo>
                <a:lnTo>
                  <a:pt x="1320" y="1701"/>
                </a:lnTo>
                <a:lnTo>
                  <a:pt x="1316" y="1707"/>
                </a:lnTo>
                <a:lnTo>
                  <a:pt x="1325" y="1706"/>
                </a:lnTo>
                <a:lnTo>
                  <a:pt x="1343" y="1697"/>
                </a:lnTo>
                <a:lnTo>
                  <a:pt x="1356" y="1696"/>
                </a:lnTo>
                <a:lnTo>
                  <a:pt x="1363" y="1698"/>
                </a:lnTo>
                <a:lnTo>
                  <a:pt x="1363" y="1693"/>
                </a:lnTo>
                <a:lnTo>
                  <a:pt x="1372" y="1691"/>
                </a:lnTo>
                <a:lnTo>
                  <a:pt x="1376" y="1693"/>
                </a:lnTo>
                <a:lnTo>
                  <a:pt x="1378" y="1684"/>
                </a:lnTo>
                <a:lnTo>
                  <a:pt x="1388" y="1674"/>
                </a:lnTo>
                <a:lnTo>
                  <a:pt x="1412" y="1664"/>
                </a:lnTo>
                <a:lnTo>
                  <a:pt x="1425" y="1664"/>
                </a:lnTo>
                <a:lnTo>
                  <a:pt x="1424" y="1667"/>
                </a:lnTo>
                <a:lnTo>
                  <a:pt x="1411" y="1671"/>
                </a:lnTo>
                <a:lnTo>
                  <a:pt x="1414" y="1673"/>
                </a:lnTo>
                <a:lnTo>
                  <a:pt x="1418" y="1671"/>
                </a:lnTo>
                <a:lnTo>
                  <a:pt x="1427" y="1673"/>
                </a:lnTo>
                <a:lnTo>
                  <a:pt x="1430" y="1677"/>
                </a:lnTo>
                <a:lnTo>
                  <a:pt x="1420" y="1678"/>
                </a:lnTo>
                <a:lnTo>
                  <a:pt x="1417" y="1684"/>
                </a:lnTo>
                <a:lnTo>
                  <a:pt x="1422" y="1684"/>
                </a:lnTo>
                <a:lnTo>
                  <a:pt x="1437" y="1686"/>
                </a:lnTo>
                <a:lnTo>
                  <a:pt x="1438" y="1696"/>
                </a:lnTo>
                <a:lnTo>
                  <a:pt x="1443" y="1694"/>
                </a:lnTo>
                <a:lnTo>
                  <a:pt x="1438" y="1686"/>
                </a:lnTo>
                <a:lnTo>
                  <a:pt x="1443" y="1683"/>
                </a:lnTo>
                <a:lnTo>
                  <a:pt x="1444" y="1686"/>
                </a:lnTo>
                <a:lnTo>
                  <a:pt x="1447" y="1684"/>
                </a:lnTo>
                <a:lnTo>
                  <a:pt x="1450" y="1697"/>
                </a:lnTo>
                <a:lnTo>
                  <a:pt x="1446" y="1706"/>
                </a:lnTo>
                <a:lnTo>
                  <a:pt x="1453" y="1707"/>
                </a:lnTo>
                <a:lnTo>
                  <a:pt x="1456" y="1698"/>
                </a:lnTo>
                <a:lnTo>
                  <a:pt x="1456" y="1694"/>
                </a:lnTo>
                <a:lnTo>
                  <a:pt x="1458" y="1698"/>
                </a:lnTo>
                <a:lnTo>
                  <a:pt x="1456" y="1707"/>
                </a:lnTo>
                <a:lnTo>
                  <a:pt x="1458" y="1711"/>
                </a:lnTo>
                <a:lnTo>
                  <a:pt x="1476" y="1713"/>
                </a:lnTo>
                <a:lnTo>
                  <a:pt x="1484" y="1710"/>
                </a:lnTo>
                <a:lnTo>
                  <a:pt x="1482" y="1709"/>
                </a:lnTo>
                <a:lnTo>
                  <a:pt x="1479" y="1706"/>
                </a:lnTo>
                <a:lnTo>
                  <a:pt x="1483" y="1704"/>
                </a:lnTo>
                <a:lnTo>
                  <a:pt x="1487" y="1700"/>
                </a:lnTo>
                <a:lnTo>
                  <a:pt x="1490" y="1703"/>
                </a:lnTo>
                <a:lnTo>
                  <a:pt x="1486" y="1704"/>
                </a:lnTo>
                <a:lnTo>
                  <a:pt x="1484" y="1707"/>
                </a:lnTo>
                <a:lnTo>
                  <a:pt x="1496" y="1709"/>
                </a:lnTo>
                <a:lnTo>
                  <a:pt x="1519" y="1706"/>
                </a:lnTo>
                <a:lnTo>
                  <a:pt x="1528" y="1711"/>
                </a:lnTo>
                <a:lnTo>
                  <a:pt x="1530" y="1709"/>
                </a:lnTo>
                <a:lnTo>
                  <a:pt x="1526" y="1703"/>
                </a:lnTo>
                <a:lnTo>
                  <a:pt x="1528" y="1700"/>
                </a:lnTo>
                <a:lnTo>
                  <a:pt x="1536" y="1697"/>
                </a:lnTo>
                <a:lnTo>
                  <a:pt x="1545" y="1704"/>
                </a:lnTo>
                <a:lnTo>
                  <a:pt x="1551" y="1706"/>
                </a:lnTo>
                <a:lnTo>
                  <a:pt x="1548" y="1697"/>
                </a:lnTo>
                <a:lnTo>
                  <a:pt x="1551" y="1691"/>
                </a:lnTo>
                <a:lnTo>
                  <a:pt x="1556" y="1690"/>
                </a:lnTo>
                <a:lnTo>
                  <a:pt x="1569" y="1688"/>
                </a:lnTo>
                <a:lnTo>
                  <a:pt x="1572" y="1696"/>
                </a:lnTo>
                <a:lnTo>
                  <a:pt x="1564" y="1700"/>
                </a:lnTo>
                <a:lnTo>
                  <a:pt x="1562" y="1703"/>
                </a:lnTo>
                <a:lnTo>
                  <a:pt x="1579" y="1697"/>
                </a:lnTo>
                <a:lnTo>
                  <a:pt x="1587" y="1686"/>
                </a:lnTo>
                <a:lnTo>
                  <a:pt x="1592" y="1688"/>
                </a:lnTo>
                <a:lnTo>
                  <a:pt x="1594" y="1700"/>
                </a:lnTo>
                <a:lnTo>
                  <a:pt x="1598" y="1701"/>
                </a:lnTo>
                <a:lnTo>
                  <a:pt x="1598" y="1694"/>
                </a:lnTo>
                <a:lnTo>
                  <a:pt x="1600" y="1688"/>
                </a:lnTo>
                <a:lnTo>
                  <a:pt x="1605" y="1693"/>
                </a:lnTo>
                <a:lnTo>
                  <a:pt x="1620" y="1696"/>
                </a:lnTo>
                <a:lnTo>
                  <a:pt x="1621" y="1694"/>
                </a:lnTo>
                <a:lnTo>
                  <a:pt x="1617" y="1691"/>
                </a:lnTo>
                <a:lnTo>
                  <a:pt x="1628" y="1691"/>
                </a:lnTo>
                <a:lnTo>
                  <a:pt x="1644" y="1688"/>
                </a:lnTo>
                <a:lnTo>
                  <a:pt x="1641" y="1681"/>
                </a:lnTo>
                <a:lnTo>
                  <a:pt x="1643" y="1677"/>
                </a:lnTo>
                <a:lnTo>
                  <a:pt x="1673" y="1675"/>
                </a:lnTo>
                <a:lnTo>
                  <a:pt x="1726" y="1661"/>
                </a:lnTo>
                <a:lnTo>
                  <a:pt x="1754" y="1660"/>
                </a:lnTo>
                <a:lnTo>
                  <a:pt x="1751" y="1654"/>
                </a:lnTo>
                <a:lnTo>
                  <a:pt x="1752" y="1651"/>
                </a:lnTo>
                <a:lnTo>
                  <a:pt x="1762" y="1652"/>
                </a:lnTo>
                <a:lnTo>
                  <a:pt x="1780" y="1650"/>
                </a:lnTo>
                <a:lnTo>
                  <a:pt x="1785" y="1642"/>
                </a:lnTo>
                <a:lnTo>
                  <a:pt x="1785" y="1648"/>
                </a:lnTo>
                <a:lnTo>
                  <a:pt x="1784" y="1651"/>
                </a:lnTo>
                <a:lnTo>
                  <a:pt x="1791" y="1647"/>
                </a:lnTo>
                <a:lnTo>
                  <a:pt x="1808" y="1650"/>
                </a:lnTo>
                <a:lnTo>
                  <a:pt x="1817" y="1651"/>
                </a:lnTo>
                <a:lnTo>
                  <a:pt x="1811" y="1658"/>
                </a:lnTo>
                <a:lnTo>
                  <a:pt x="1800" y="1664"/>
                </a:lnTo>
                <a:lnTo>
                  <a:pt x="1798" y="1675"/>
                </a:lnTo>
                <a:lnTo>
                  <a:pt x="1808" y="1668"/>
                </a:lnTo>
                <a:lnTo>
                  <a:pt x="1826" y="1650"/>
                </a:lnTo>
                <a:lnTo>
                  <a:pt x="1839" y="1647"/>
                </a:lnTo>
                <a:lnTo>
                  <a:pt x="1839" y="1642"/>
                </a:lnTo>
                <a:lnTo>
                  <a:pt x="1834" y="1638"/>
                </a:lnTo>
                <a:lnTo>
                  <a:pt x="1836" y="1637"/>
                </a:lnTo>
                <a:lnTo>
                  <a:pt x="1846" y="1638"/>
                </a:lnTo>
                <a:lnTo>
                  <a:pt x="1850" y="1631"/>
                </a:lnTo>
                <a:lnTo>
                  <a:pt x="1856" y="1639"/>
                </a:lnTo>
                <a:lnTo>
                  <a:pt x="1866" y="1642"/>
                </a:lnTo>
                <a:lnTo>
                  <a:pt x="1879" y="1637"/>
                </a:lnTo>
                <a:lnTo>
                  <a:pt x="1901" y="1635"/>
                </a:lnTo>
                <a:lnTo>
                  <a:pt x="1915" y="1631"/>
                </a:lnTo>
                <a:lnTo>
                  <a:pt x="1921" y="1625"/>
                </a:lnTo>
                <a:lnTo>
                  <a:pt x="1954" y="1624"/>
                </a:lnTo>
                <a:lnTo>
                  <a:pt x="2024" y="1611"/>
                </a:lnTo>
                <a:lnTo>
                  <a:pt x="2050" y="1599"/>
                </a:lnTo>
                <a:lnTo>
                  <a:pt x="2053" y="1602"/>
                </a:lnTo>
                <a:lnTo>
                  <a:pt x="2063" y="1605"/>
                </a:lnTo>
                <a:lnTo>
                  <a:pt x="2065" y="1611"/>
                </a:lnTo>
                <a:lnTo>
                  <a:pt x="2075" y="1605"/>
                </a:lnTo>
                <a:lnTo>
                  <a:pt x="2091" y="1608"/>
                </a:lnTo>
                <a:lnTo>
                  <a:pt x="2098" y="1601"/>
                </a:lnTo>
                <a:lnTo>
                  <a:pt x="2094" y="1601"/>
                </a:lnTo>
                <a:lnTo>
                  <a:pt x="2092" y="1596"/>
                </a:lnTo>
                <a:lnTo>
                  <a:pt x="2098" y="1593"/>
                </a:lnTo>
                <a:lnTo>
                  <a:pt x="2109" y="1591"/>
                </a:lnTo>
                <a:lnTo>
                  <a:pt x="2109" y="1598"/>
                </a:lnTo>
                <a:lnTo>
                  <a:pt x="2115" y="1598"/>
                </a:lnTo>
                <a:lnTo>
                  <a:pt x="2118" y="1592"/>
                </a:lnTo>
                <a:lnTo>
                  <a:pt x="2128" y="1588"/>
                </a:lnTo>
                <a:lnTo>
                  <a:pt x="2147" y="1593"/>
                </a:lnTo>
                <a:lnTo>
                  <a:pt x="2157" y="1595"/>
                </a:lnTo>
                <a:lnTo>
                  <a:pt x="2156" y="1591"/>
                </a:lnTo>
                <a:lnTo>
                  <a:pt x="2151" y="1588"/>
                </a:lnTo>
                <a:lnTo>
                  <a:pt x="2160" y="1585"/>
                </a:lnTo>
                <a:lnTo>
                  <a:pt x="2179" y="1586"/>
                </a:lnTo>
                <a:lnTo>
                  <a:pt x="2183" y="1595"/>
                </a:lnTo>
                <a:lnTo>
                  <a:pt x="2179" y="1595"/>
                </a:lnTo>
                <a:lnTo>
                  <a:pt x="2173" y="1589"/>
                </a:lnTo>
                <a:lnTo>
                  <a:pt x="2170" y="1593"/>
                </a:lnTo>
                <a:lnTo>
                  <a:pt x="2174" y="1596"/>
                </a:lnTo>
                <a:lnTo>
                  <a:pt x="2177" y="1602"/>
                </a:lnTo>
                <a:lnTo>
                  <a:pt x="2197" y="1589"/>
                </a:lnTo>
                <a:lnTo>
                  <a:pt x="2245" y="1582"/>
                </a:lnTo>
                <a:lnTo>
                  <a:pt x="2262" y="1582"/>
                </a:lnTo>
                <a:lnTo>
                  <a:pt x="2269" y="1576"/>
                </a:lnTo>
                <a:lnTo>
                  <a:pt x="2274" y="1572"/>
                </a:lnTo>
                <a:lnTo>
                  <a:pt x="2279" y="1573"/>
                </a:lnTo>
                <a:lnTo>
                  <a:pt x="2294" y="1579"/>
                </a:lnTo>
                <a:lnTo>
                  <a:pt x="2304" y="1576"/>
                </a:lnTo>
                <a:lnTo>
                  <a:pt x="2305" y="1576"/>
                </a:lnTo>
                <a:lnTo>
                  <a:pt x="2314" y="1575"/>
                </a:lnTo>
                <a:lnTo>
                  <a:pt x="2320" y="1573"/>
                </a:lnTo>
                <a:lnTo>
                  <a:pt x="2344" y="1570"/>
                </a:lnTo>
                <a:lnTo>
                  <a:pt x="2353" y="1576"/>
                </a:lnTo>
                <a:lnTo>
                  <a:pt x="2351" y="1580"/>
                </a:lnTo>
                <a:lnTo>
                  <a:pt x="2338" y="1583"/>
                </a:lnTo>
                <a:lnTo>
                  <a:pt x="2340" y="1586"/>
                </a:lnTo>
                <a:lnTo>
                  <a:pt x="2351" y="1582"/>
                </a:lnTo>
                <a:lnTo>
                  <a:pt x="2361" y="1583"/>
                </a:lnTo>
                <a:lnTo>
                  <a:pt x="2361" y="1575"/>
                </a:lnTo>
                <a:lnTo>
                  <a:pt x="2374" y="1572"/>
                </a:lnTo>
                <a:lnTo>
                  <a:pt x="2380" y="1576"/>
                </a:lnTo>
                <a:lnTo>
                  <a:pt x="2366" y="1582"/>
                </a:lnTo>
                <a:lnTo>
                  <a:pt x="2357" y="1593"/>
                </a:lnTo>
                <a:lnTo>
                  <a:pt x="2372" y="1586"/>
                </a:lnTo>
                <a:lnTo>
                  <a:pt x="2393" y="1582"/>
                </a:lnTo>
                <a:lnTo>
                  <a:pt x="2403" y="1588"/>
                </a:lnTo>
                <a:lnTo>
                  <a:pt x="2405" y="1596"/>
                </a:lnTo>
                <a:lnTo>
                  <a:pt x="2406" y="1592"/>
                </a:lnTo>
                <a:lnTo>
                  <a:pt x="2409" y="1595"/>
                </a:lnTo>
                <a:lnTo>
                  <a:pt x="2402" y="1606"/>
                </a:lnTo>
                <a:lnTo>
                  <a:pt x="2396" y="1616"/>
                </a:lnTo>
                <a:lnTo>
                  <a:pt x="2408" y="1608"/>
                </a:lnTo>
                <a:lnTo>
                  <a:pt x="2432" y="1605"/>
                </a:lnTo>
                <a:lnTo>
                  <a:pt x="2455" y="1605"/>
                </a:lnTo>
                <a:lnTo>
                  <a:pt x="2478" y="1598"/>
                </a:lnTo>
                <a:lnTo>
                  <a:pt x="2488" y="1585"/>
                </a:lnTo>
                <a:lnTo>
                  <a:pt x="2488" y="1591"/>
                </a:lnTo>
                <a:lnTo>
                  <a:pt x="2487" y="1596"/>
                </a:lnTo>
                <a:lnTo>
                  <a:pt x="2494" y="1592"/>
                </a:lnTo>
                <a:lnTo>
                  <a:pt x="2505" y="1589"/>
                </a:lnTo>
                <a:lnTo>
                  <a:pt x="2507" y="1595"/>
                </a:lnTo>
                <a:lnTo>
                  <a:pt x="2510" y="1601"/>
                </a:lnTo>
                <a:lnTo>
                  <a:pt x="2520" y="1598"/>
                </a:lnTo>
                <a:lnTo>
                  <a:pt x="2529" y="1592"/>
                </a:lnTo>
                <a:lnTo>
                  <a:pt x="2520" y="1593"/>
                </a:lnTo>
                <a:lnTo>
                  <a:pt x="2510" y="1586"/>
                </a:lnTo>
                <a:lnTo>
                  <a:pt x="2507" y="1580"/>
                </a:lnTo>
                <a:lnTo>
                  <a:pt x="2520" y="1579"/>
                </a:lnTo>
                <a:lnTo>
                  <a:pt x="2539" y="1575"/>
                </a:lnTo>
                <a:lnTo>
                  <a:pt x="2552" y="1580"/>
                </a:lnTo>
                <a:lnTo>
                  <a:pt x="2544" y="1580"/>
                </a:lnTo>
                <a:lnTo>
                  <a:pt x="2540" y="1588"/>
                </a:lnTo>
                <a:lnTo>
                  <a:pt x="2533" y="1588"/>
                </a:lnTo>
                <a:lnTo>
                  <a:pt x="2536" y="1593"/>
                </a:lnTo>
                <a:lnTo>
                  <a:pt x="2540" y="1603"/>
                </a:lnTo>
                <a:lnTo>
                  <a:pt x="2546" y="1603"/>
                </a:lnTo>
                <a:lnTo>
                  <a:pt x="2544" y="1596"/>
                </a:lnTo>
                <a:lnTo>
                  <a:pt x="2547" y="1592"/>
                </a:lnTo>
                <a:lnTo>
                  <a:pt x="2549" y="1596"/>
                </a:lnTo>
                <a:lnTo>
                  <a:pt x="2559" y="1602"/>
                </a:lnTo>
                <a:lnTo>
                  <a:pt x="2585" y="1605"/>
                </a:lnTo>
                <a:lnTo>
                  <a:pt x="2599" y="1603"/>
                </a:lnTo>
                <a:lnTo>
                  <a:pt x="2599" y="1598"/>
                </a:lnTo>
                <a:lnTo>
                  <a:pt x="2592" y="1592"/>
                </a:lnTo>
                <a:lnTo>
                  <a:pt x="2590" y="1588"/>
                </a:lnTo>
                <a:lnTo>
                  <a:pt x="2598" y="1589"/>
                </a:lnTo>
                <a:lnTo>
                  <a:pt x="2608" y="1588"/>
                </a:lnTo>
                <a:lnTo>
                  <a:pt x="2603" y="1595"/>
                </a:lnTo>
                <a:lnTo>
                  <a:pt x="2608" y="1605"/>
                </a:lnTo>
                <a:lnTo>
                  <a:pt x="2612" y="1605"/>
                </a:lnTo>
                <a:lnTo>
                  <a:pt x="2614" y="1596"/>
                </a:lnTo>
                <a:lnTo>
                  <a:pt x="2616" y="1595"/>
                </a:lnTo>
                <a:lnTo>
                  <a:pt x="2619" y="1602"/>
                </a:lnTo>
                <a:lnTo>
                  <a:pt x="2631" y="1603"/>
                </a:lnTo>
                <a:lnTo>
                  <a:pt x="2635" y="1608"/>
                </a:lnTo>
                <a:lnTo>
                  <a:pt x="2642" y="1602"/>
                </a:lnTo>
                <a:lnTo>
                  <a:pt x="2650" y="1606"/>
                </a:lnTo>
                <a:lnTo>
                  <a:pt x="2650" y="1612"/>
                </a:lnTo>
                <a:lnTo>
                  <a:pt x="2661" y="1603"/>
                </a:lnTo>
                <a:lnTo>
                  <a:pt x="2670" y="1595"/>
                </a:lnTo>
                <a:lnTo>
                  <a:pt x="2673" y="1599"/>
                </a:lnTo>
                <a:lnTo>
                  <a:pt x="2671" y="1606"/>
                </a:lnTo>
                <a:lnTo>
                  <a:pt x="2681" y="1602"/>
                </a:lnTo>
                <a:lnTo>
                  <a:pt x="2690" y="1606"/>
                </a:lnTo>
                <a:lnTo>
                  <a:pt x="2696" y="1601"/>
                </a:lnTo>
                <a:lnTo>
                  <a:pt x="2700" y="1593"/>
                </a:lnTo>
                <a:lnTo>
                  <a:pt x="2704" y="1596"/>
                </a:lnTo>
                <a:lnTo>
                  <a:pt x="2707" y="1598"/>
                </a:lnTo>
                <a:lnTo>
                  <a:pt x="2704" y="1602"/>
                </a:lnTo>
                <a:lnTo>
                  <a:pt x="2714" y="1602"/>
                </a:lnTo>
                <a:lnTo>
                  <a:pt x="2730" y="1593"/>
                </a:lnTo>
                <a:lnTo>
                  <a:pt x="2746" y="1576"/>
                </a:lnTo>
                <a:lnTo>
                  <a:pt x="2756" y="1575"/>
                </a:lnTo>
                <a:lnTo>
                  <a:pt x="2758" y="1563"/>
                </a:lnTo>
                <a:lnTo>
                  <a:pt x="2770" y="1562"/>
                </a:lnTo>
                <a:lnTo>
                  <a:pt x="2779" y="1566"/>
                </a:lnTo>
                <a:lnTo>
                  <a:pt x="2781" y="1562"/>
                </a:lnTo>
                <a:lnTo>
                  <a:pt x="2775" y="1556"/>
                </a:lnTo>
                <a:lnTo>
                  <a:pt x="2778" y="1555"/>
                </a:lnTo>
                <a:lnTo>
                  <a:pt x="2789" y="1560"/>
                </a:lnTo>
                <a:lnTo>
                  <a:pt x="2804" y="1555"/>
                </a:lnTo>
                <a:lnTo>
                  <a:pt x="2804" y="1565"/>
                </a:lnTo>
                <a:lnTo>
                  <a:pt x="2799" y="1570"/>
                </a:lnTo>
                <a:lnTo>
                  <a:pt x="2809" y="1566"/>
                </a:lnTo>
                <a:lnTo>
                  <a:pt x="2815" y="1565"/>
                </a:lnTo>
                <a:lnTo>
                  <a:pt x="2809" y="1563"/>
                </a:lnTo>
                <a:lnTo>
                  <a:pt x="2807" y="1557"/>
                </a:lnTo>
                <a:lnTo>
                  <a:pt x="2814" y="1555"/>
                </a:lnTo>
                <a:lnTo>
                  <a:pt x="2822" y="1553"/>
                </a:lnTo>
                <a:lnTo>
                  <a:pt x="2824" y="1562"/>
                </a:lnTo>
                <a:lnTo>
                  <a:pt x="2841" y="1550"/>
                </a:lnTo>
                <a:lnTo>
                  <a:pt x="2877" y="1546"/>
                </a:lnTo>
                <a:lnTo>
                  <a:pt x="2887" y="1539"/>
                </a:lnTo>
                <a:lnTo>
                  <a:pt x="2891" y="1537"/>
                </a:lnTo>
                <a:lnTo>
                  <a:pt x="2896" y="1544"/>
                </a:lnTo>
                <a:lnTo>
                  <a:pt x="2899" y="1546"/>
                </a:lnTo>
                <a:lnTo>
                  <a:pt x="2897" y="1542"/>
                </a:lnTo>
                <a:lnTo>
                  <a:pt x="2896" y="1537"/>
                </a:lnTo>
                <a:lnTo>
                  <a:pt x="2903" y="1536"/>
                </a:lnTo>
                <a:lnTo>
                  <a:pt x="2920" y="1540"/>
                </a:lnTo>
                <a:lnTo>
                  <a:pt x="2922" y="1539"/>
                </a:lnTo>
                <a:lnTo>
                  <a:pt x="2917" y="1536"/>
                </a:lnTo>
                <a:lnTo>
                  <a:pt x="2926" y="1536"/>
                </a:lnTo>
                <a:lnTo>
                  <a:pt x="2938" y="1542"/>
                </a:lnTo>
                <a:lnTo>
                  <a:pt x="2942" y="1537"/>
                </a:lnTo>
                <a:lnTo>
                  <a:pt x="2938" y="1537"/>
                </a:lnTo>
                <a:lnTo>
                  <a:pt x="2938" y="1531"/>
                </a:lnTo>
                <a:lnTo>
                  <a:pt x="2942" y="1529"/>
                </a:lnTo>
                <a:lnTo>
                  <a:pt x="2939" y="1533"/>
                </a:lnTo>
                <a:lnTo>
                  <a:pt x="2943" y="1537"/>
                </a:lnTo>
                <a:lnTo>
                  <a:pt x="2948" y="1537"/>
                </a:lnTo>
                <a:lnTo>
                  <a:pt x="2952" y="1531"/>
                </a:lnTo>
                <a:lnTo>
                  <a:pt x="2961" y="1527"/>
                </a:lnTo>
                <a:lnTo>
                  <a:pt x="2959" y="1531"/>
                </a:lnTo>
                <a:lnTo>
                  <a:pt x="2972" y="1530"/>
                </a:lnTo>
                <a:lnTo>
                  <a:pt x="2976" y="1527"/>
                </a:lnTo>
                <a:lnTo>
                  <a:pt x="2974" y="1527"/>
                </a:lnTo>
                <a:lnTo>
                  <a:pt x="2971" y="1526"/>
                </a:lnTo>
                <a:lnTo>
                  <a:pt x="2984" y="1520"/>
                </a:lnTo>
                <a:lnTo>
                  <a:pt x="2995" y="1523"/>
                </a:lnTo>
                <a:lnTo>
                  <a:pt x="2989" y="1526"/>
                </a:lnTo>
                <a:lnTo>
                  <a:pt x="2985" y="1530"/>
                </a:lnTo>
                <a:lnTo>
                  <a:pt x="2997" y="1529"/>
                </a:lnTo>
                <a:lnTo>
                  <a:pt x="3007" y="1521"/>
                </a:lnTo>
                <a:lnTo>
                  <a:pt x="3010" y="1526"/>
                </a:lnTo>
                <a:lnTo>
                  <a:pt x="3018" y="1524"/>
                </a:lnTo>
                <a:lnTo>
                  <a:pt x="3027" y="1520"/>
                </a:lnTo>
                <a:lnTo>
                  <a:pt x="3035" y="1520"/>
                </a:lnTo>
                <a:lnTo>
                  <a:pt x="3038" y="1526"/>
                </a:lnTo>
                <a:lnTo>
                  <a:pt x="3030" y="1524"/>
                </a:lnTo>
                <a:lnTo>
                  <a:pt x="3017" y="1530"/>
                </a:lnTo>
                <a:lnTo>
                  <a:pt x="3005" y="1540"/>
                </a:lnTo>
                <a:lnTo>
                  <a:pt x="2995" y="1542"/>
                </a:lnTo>
                <a:lnTo>
                  <a:pt x="2989" y="1534"/>
                </a:lnTo>
                <a:lnTo>
                  <a:pt x="2988" y="1544"/>
                </a:lnTo>
                <a:lnTo>
                  <a:pt x="2976" y="1546"/>
                </a:lnTo>
                <a:lnTo>
                  <a:pt x="2969" y="1549"/>
                </a:lnTo>
                <a:lnTo>
                  <a:pt x="2969" y="1557"/>
                </a:lnTo>
                <a:lnTo>
                  <a:pt x="2965" y="1562"/>
                </a:lnTo>
                <a:lnTo>
                  <a:pt x="2975" y="1559"/>
                </a:lnTo>
                <a:lnTo>
                  <a:pt x="2975" y="1555"/>
                </a:lnTo>
                <a:lnTo>
                  <a:pt x="2981" y="1556"/>
                </a:lnTo>
                <a:lnTo>
                  <a:pt x="2984" y="1562"/>
                </a:lnTo>
                <a:lnTo>
                  <a:pt x="2978" y="1562"/>
                </a:lnTo>
                <a:lnTo>
                  <a:pt x="2976" y="1566"/>
                </a:lnTo>
                <a:lnTo>
                  <a:pt x="2984" y="1563"/>
                </a:lnTo>
                <a:lnTo>
                  <a:pt x="2994" y="1567"/>
                </a:lnTo>
                <a:lnTo>
                  <a:pt x="2997" y="1572"/>
                </a:lnTo>
                <a:lnTo>
                  <a:pt x="3015" y="1566"/>
                </a:lnTo>
                <a:lnTo>
                  <a:pt x="3050" y="1562"/>
                </a:lnTo>
                <a:lnTo>
                  <a:pt x="3053" y="1559"/>
                </a:lnTo>
                <a:lnTo>
                  <a:pt x="3050" y="1553"/>
                </a:lnTo>
                <a:lnTo>
                  <a:pt x="3054" y="1550"/>
                </a:lnTo>
                <a:lnTo>
                  <a:pt x="3069" y="1552"/>
                </a:lnTo>
                <a:lnTo>
                  <a:pt x="3093" y="1547"/>
                </a:lnTo>
                <a:lnTo>
                  <a:pt x="3128" y="1534"/>
                </a:lnTo>
                <a:lnTo>
                  <a:pt x="3149" y="1533"/>
                </a:lnTo>
                <a:lnTo>
                  <a:pt x="3151" y="1526"/>
                </a:lnTo>
                <a:lnTo>
                  <a:pt x="3149" y="1517"/>
                </a:lnTo>
                <a:lnTo>
                  <a:pt x="3155" y="1514"/>
                </a:lnTo>
                <a:lnTo>
                  <a:pt x="3162" y="1520"/>
                </a:lnTo>
                <a:lnTo>
                  <a:pt x="3161" y="1531"/>
                </a:lnTo>
                <a:lnTo>
                  <a:pt x="3177" y="1524"/>
                </a:lnTo>
                <a:lnTo>
                  <a:pt x="3210" y="1527"/>
                </a:lnTo>
                <a:lnTo>
                  <a:pt x="3228" y="1526"/>
                </a:lnTo>
                <a:lnTo>
                  <a:pt x="3233" y="1517"/>
                </a:lnTo>
                <a:lnTo>
                  <a:pt x="3249" y="1511"/>
                </a:lnTo>
                <a:lnTo>
                  <a:pt x="3267" y="1508"/>
                </a:lnTo>
                <a:lnTo>
                  <a:pt x="3286" y="1504"/>
                </a:lnTo>
                <a:lnTo>
                  <a:pt x="3292" y="1497"/>
                </a:lnTo>
                <a:lnTo>
                  <a:pt x="3282" y="1501"/>
                </a:lnTo>
                <a:lnTo>
                  <a:pt x="3263" y="1501"/>
                </a:lnTo>
                <a:lnTo>
                  <a:pt x="3256" y="1495"/>
                </a:lnTo>
                <a:lnTo>
                  <a:pt x="3264" y="1488"/>
                </a:lnTo>
                <a:lnTo>
                  <a:pt x="3286" y="1485"/>
                </a:lnTo>
                <a:lnTo>
                  <a:pt x="3295" y="1491"/>
                </a:lnTo>
                <a:lnTo>
                  <a:pt x="3295" y="1497"/>
                </a:lnTo>
                <a:lnTo>
                  <a:pt x="3305" y="1493"/>
                </a:lnTo>
                <a:lnTo>
                  <a:pt x="3319" y="1495"/>
                </a:lnTo>
                <a:lnTo>
                  <a:pt x="3325" y="1493"/>
                </a:lnTo>
                <a:lnTo>
                  <a:pt x="3326" y="1487"/>
                </a:lnTo>
                <a:lnTo>
                  <a:pt x="3329" y="1494"/>
                </a:lnTo>
                <a:lnTo>
                  <a:pt x="3341" y="1500"/>
                </a:lnTo>
                <a:lnTo>
                  <a:pt x="3365" y="1498"/>
                </a:lnTo>
                <a:lnTo>
                  <a:pt x="3380" y="1493"/>
                </a:lnTo>
                <a:lnTo>
                  <a:pt x="3381" y="1494"/>
                </a:lnTo>
                <a:lnTo>
                  <a:pt x="3391" y="1494"/>
                </a:lnTo>
                <a:lnTo>
                  <a:pt x="3419" y="1490"/>
                </a:lnTo>
                <a:lnTo>
                  <a:pt x="3478" y="1480"/>
                </a:lnTo>
                <a:lnTo>
                  <a:pt x="3504" y="1468"/>
                </a:lnTo>
                <a:lnTo>
                  <a:pt x="3505" y="1475"/>
                </a:lnTo>
                <a:lnTo>
                  <a:pt x="3511" y="1477"/>
                </a:lnTo>
                <a:lnTo>
                  <a:pt x="3511" y="1471"/>
                </a:lnTo>
                <a:lnTo>
                  <a:pt x="3512" y="1462"/>
                </a:lnTo>
                <a:lnTo>
                  <a:pt x="3517" y="1461"/>
                </a:lnTo>
                <a:lnTo>
                  <a:pt x="3518" y="1465"/>
                </a:lnTo>
                <a:lnTo>
                  <a:pt x="3515" y="1470"/>
                </a:lnTo>
                <a:lnTo>
                  <a:pt x="3521" y="1470"/>
                </a:lnTo>
                <a:lnTo>
                  <a:pt x="3522" y="1465"/>
                </a:lnTo>
                <a:lnTo>
                  <a:pt x="3529" y="1462"/>
                </a:lnTo>
                <a:lnTo>
                  <a:pt x="3534" y="1465"/>
                </a:lnTo>
                <a:lnTo>
                  <a:pt x="3537" y="1461"/>
                </a:lnTo>
                <a:lnTo>
                  <a:pt x="3534" y="1458"/>
                </a:lnTo>
                <a:lnTo>
                  <a:pt x="3535" y="1455"/>
                </a:lnTo>
                <a:lnTo>
                  <a:pt x="3542" y="1457"/>
                </a:lnTo>
                <a:lnTo>
                  <a:pt x="3547" y="1459"/>
                </a:lnTo>
                <a:lnTo>
                  <a:pt x="3544" y="1464"/>
                </a:lnTo>
                <a:lnTo>
                  <a:pt x="3542" y="1470"/>
                </a:lnTo>
                <a:lnTo>
                  <a:pt x="3554" y="1462"/>
                </a:lnTo>
                <a:lnTo>
                  <a:pt x="3567" y="1458"/>
                </a:lnTo>
                <a:lnTo>
                  <a:pt x="3565" y="1452"/>
                </a:lnTo>
                <a:lnTo>
                  <a:pt x="3557" y="1454"/>
                </a:lnTo>
                <a:lnTo>
                  <a:pt x="3554" y="1448"/>
                </a:lnTo>
                <a:lnTo>
                  <a:pt x="3576" y="1432"/>
                </a:lnTo>
                <a:lnTo>
                  <a:pt x="3622" y="1415"/>
                </a:lnTo>
                <a:lnTo>
                  <a:pt x="3694" y="1400"/>
                </a:lnTo>
                <a:lnTo>
                  <a:pt x="3741" y="1393"/>
                </a:lnTo>
                <a:lnTo>
                  <a:pt x="3741" y="1398"/>
                </a:lnTo>
                <a:lnTo>
                  <a:pt x="3731" y="1400"/>
                </a:lnTo>
                <a:lnTo>
                  <a:pt x="3734" y="1402"/>
                </a:lnTo>
                <a:lnTo>
                  <a:pt x="3751" y="1395"/>
                </a:lnTo>
                <a:lnTo>
                  <a:pt x="3771" y="1387"/>
                </a:lnTo>
                <a:lnTo>
                  <a:pt x="3786" y="1393"/>
                </a:lnTo>
                <a:lnTo>
                  <a:pt x="3796" y="1386"/>
                </a:lnTo>
                <a:lnTo>
                  <a:pt x="3800" y="1376"/>
                </a:lnTo>
                <a:lnTo>
                  <a:pt x="3810" y="1377"/>
                </a:lnTo>
                <a:lnTo>
                  <a:pt x="3832" y="1370"/>
                </a:lnTo>
                <a:lnTo>
                  <a:pt x="3845" y="1372"/>
                </a:lnTo>
                <a:lnTo>
                  <a:pt x="3851" y="1376"/>
                </a:lnTo>
                <a:lnTo>
                  <a:pt x="3852" y="1370"/>
                </a:lnTo>
                <a:lnTo>
                  <a:pt x="3864" y="1370"/>
                </a:lnTo>
                <a:lnTo>
                  <a:pt x="3868" y="1366"/>
                </a:lnTo>
                <a:lnTo>
                  <a:pt x="3869" y="1372"/>
                </a:lnTo>
                <a:lnTo>
                  <a:pt x="3875" y="1372"/>
                </a:lnTo>
                <a:lnTo>
                  <a:pt x="3877" y="1367"/>
                </a:lnTo>
                <a:lnTo>
                  <a:pt x="3879" y="1376"/>
                </a:lnTo>
                <a:lnTo>
                  <a:pt x="3892" y="1375"/>
                </a:lnTo>
                <a:lnTo>
                  <a:pt x="3898" y="1379"/>
                </a:lnTo>
                <a:lnTo>
                  <a:pt x="3901" y="1373"/>
                </a:lnTo>
                <a:lnTo>
                  <a:pt x="3911" y="1372"/>
                </a:lnTo>
                <a:lnTo>
                  <a:pt x="3918" y="1373"/>
                </a:lnTo>
                <a:lnTo>
                  <a:pt x="3921" y="1370"/>
                </a:lnTo>
                <a:lnTo>
                  <a:pt x="3918" y="1366"/>
                </a:lnTo>
                <a:lnTo>
                  <a:pt x="3921" y="1364"/>
                </a:lnTo>
                <a:lnTo>
                  <a:pt x="3931" y="1366"/>
                </a:lnTo>
                <a:lnTo>
                  <a:pt x="3949" y="1362"/>
                </a:lnTo>
                <a:lnTo>
                  <a:pt x="3959" y="1364"/>
                </a:lnTo>
                <a:lnTo>
                  <a:pt x="3963" y="1372"/>
                </a:lnTo>
                <a:lnTo>
                  <a:pt x="3972" y="1362"/>
                </a:lnTo>
                <a:lnTo>
                  <a:pt x="4005" y="1360"/>
                </a:lnTo>
                <a:lnTo>
                  <a:pt x="4015" y="1367"/>
                </a:lnTo>
                <a:lnTo>
                  <a:pt x="4016" y="1362"/>
                </a:lnTo>
                <a:lnTo>
                  <a:pt x="4025" y="1354"/>
                </a:lnTo>
                <a:lnTo>
                  <a:pt x="4042" y="1353"/>
                </a:lnTo>
                <a:lnTo>
                  <a:pt x="4047" y="1357"/>
                </a:lnTo>
                <a:lnTo>
                  <a:pt x="4061" y="1344"/>
                </a:lnTo>
                <a:lnTo>
                  <a:pt x="4077" y="1334"/>
                </a:lnTo>
                <a:lnTo>
                  <a:pt x="4075" y="1340"/>
                </a:lnTo>
                <a:lnTo>
                  <a:pt x="4074" y="1346"/>
                </a:lnTo>
                <a:lnTo>
                  <a:pt x="4110" y="1341"/>
                </a:lnTo>
                <a:lnTo>
                  <a:pt x="4182" y="1326"/>
                </a:lnTo>
                <a:lnTo>
                  <a:pt x="4227" y="1327"/>
                </a:lnTo>
                <a:lnTo>
                  <a:pt x="4227" y="1321"/>
                </a:lnTo>
                <a:lnTo>
                  <a:pt x="4231" y="1317"/>
                </a:lnTo>
                <a:lnTo>
                  <a:pt x="4240" y="1323"/>
                </a:lnTo>
                <a:lnTo>
                  <a:pt x="4260" y="1320"/>
                </a:lnTo>
                <a:lnTo>
                  <a:pt x="4278" y="1314"/>
                </a:lnTo>
                <a:lnTo>
                  <a:pt x="4293" y="1317"/>
                </a:lnTo>
                <a:lnTo>
                  <a:pt x="4296" y="1327"/>
                </a:lnTo>
                <a:lnTo>
                  <a:pt x="4303" y="1326"/>
                </a:lnTo>
                <a:lnTo>
                  <a:pt x="4300" y="1315"/>
                </a:lnTo>
                <a:lnTo>
                  <a:pt x="4304" y="1311"/>
                </a:lnTo>
                <a:lnTo>
                  <a:pt x="4327" y="1310"/>
                </a:lnTo>
                <a:lnTo>
                  <a:pt x="4362" y="1304"/>
                </a:lnTo>
                <a:lnTo>
                  <a:pt x="4376" y="1308"/>
                </a:lnTo>
                <a:lnTo>
                  <a:pt x="4396" y="1300"/>
                </a:lnTo>
                <a:lnTo>
                  <a:pt x="4421" y="1291"/>
                </a:lnTo>
                <a:lnTo>
                  <a:pt x="4418" y="1297"/>
                </a:lnTo>
                <a:lnTo>
                  <a:pt x="4414" y="1301"/>
                </a:lnTo>
                <a:lnTo>
                  <a:pt x="4432" y="1297"/>
                </a:lnTo>
                <a:lnTo>
                  <a:pt x="4460" y="1292"/>
                </a:lnTo>
                <a:lnTo>
                  <a:pt x="4474" y="1300"/>
                </a:lnTo>
                <a:lnTo>
                  <a:pt x="4476" y="1291"/>
                </a:lnTo>
                <a:lnTo>
                  <a:pt x="4486" y="1284"/>
                </a:lnTo>
                <a:lnTo>
                  <a:pt x="4489" y="1277"/>
                </a:lnTo>
                <a:lnTo>
                  <a:pt x="4477" y="1278"/>
                </a:lnTo>
                <a:lnTo>
                  <a:pt x="4454" y="1274"/>
                </a:lnTo>
                <a:lnTo>
                  <a:pt x="4445" y="1265"/>
                </a:lnTo>
                <a:lnTo>
                  <a:pt x="4454" y="1262"/>
                </a:lnTo>
                <a:lnTo>
                  <a:pt x="4464" y="1268"/>
                </a:lnTo>
                <a:lnTo>
                  <a:pt x="4467" y="1265"/>
                </a:lnTo>
                <a:lnTo>
                  <a:pt x="4457" y="1261"/>
                </a:lnTo>
                <a:lnTo>
                  <a:pt x="4440" y="1261"/>
                </a:lnTo>
                <a:lnTo>
                  <a:pt x="4415" y="1271"/>
                </a:lnTo>
                <a:lnTo>
                  <a:pt x="4394" y="1274"/>
                </a:lnTo>
                <a:lnTo>
                  <a:pt x="4394" y="1269"/>
                </a:lnTo>
                <a:lnTo>
                  <a:pt x="4396" y="1265"/>
                </a:lnTo>
                <a:lnTo>
                  <a:pt x="4379" y="1265"/>
                </a:lnTo>
                <a:lnTo>
                  <a:pt x="4363" y="1275"/>
                </a:lnTo>
                <a:lnTo>
                  <a:pt x="4343" y="1272"/>
                </a:lnTo>
                <a:lnTo>
                  <a:pt x="4301" y="1278"/>
                </a:lnTo>
                <a:lnTo>
                  <a:pt x="4260" y="1288"/>
                </a:lnTo>
                <a:lnTo>
                  <a:pt x="4219" y="1291"/>
                </a:lnTo>
                <a:lnTo>
                  <a:pt x="4199" y="1287"/>
                </a:lnTo>
                <a:lnTo>
                  <a:pt x="4186" y="1297"/>
                </a:lnTo>
                <a:lnTo>
                  <a:pt x="4149" y="1305"/>
                </a:lnTo>
                <a:lnTo>
                  <a:pt x="4130" y="1310"/>
                </a:lnTo>
                <a:lnTo>
                  <a:pt x="4136" y="1301"/>
                </a:lnTo>
                <a:lnTo>
                  <a:pt x="4159" y="1297"/>
                </a:lnTo>
                <a:lnTo>
                  <a:pt x="4163" y="1288"/>
                </a:lnTo>
                <a:lnTo>
                  <a:pt x="4149" y="1291"/>
                </a:lnTo>
                <a:lnTo>
                  <a:pt x="4116" y="1295"/>
                </a:lnTo>
                <a:lnTo>
                  <a:pt x="4101" y="1291"/>
                </a:lnTo>
                <a:lnTo>
                  <a:pt x="4101" y="1284"/>
                </a:lnTo>
                <a:lnTo>
                  <a:pt x="4104" y="1297"/>
                </a:lnTo>
                <a:lnTo>
                  <a:pt x="4098" y="1303"/>
                </a:lnTo>
                <a:lnTo>
                  <a:pt x="4091" y="1301"/>
                </a:lnTo>
                <a:lnTo>
                  <a:pt x="4087" y="1298"/>
                </a:lnTo>
                <a:lnTo>
                  <a:pt x="4084" y="1304"/>
                </a:lnTo>
                <a:lnTo>
                  <a:pt x="4070" y="1310"/>
                </a:lnTo>
                <a:lnTo>
                  <a:pt x="4038" y="1311"/>
                </a:lnTo>
                <a:lnTo>
                  <a:pt x="4022" y="1311"/>
                </a:lnTo>
                <a:lnTo>
                  <a:pt x="4025" y="1313"/>
                </a:lnTo>
                <a:lnTo>
                  <a:pt x="4025" y="1317"/>
                </a:lnTo>
                <a:lnTo>
                  <a:pt x="4021" y="1315"/>
                </a:lnTo>
                <a:lnTo>
                  <a:pt x="4002" y="1324"/>
                </a:lnTo>
                <a:lnTo>
                  <a:pt x="3993" y="1321"/>
                </a:lnTo>
                <a:lnTo>
                  <a:pt x="4000" y="1320"/>
                </a:lnTo>
                <a:lnTo>
                  <a:pt x="4003" y="1314"/>
                </a:lnTo>
                <a:lnTo>
                  <a:pt x="3996" y="1311"/>
                </a:lnTo>
                <a:lnTo>
                  <a:pt x="3990" y="1323"/>
                </a:lnTo>
                <a:lnTo>
                  <a:pt x="3982" y="1326"/>
                </a:lnTo>
                <a:lnTo>
                  <a:pt x="3985" y="1320"/>
                </a:lnTo>
                <a:lnTo>
                  <a:pt x="3989" y="1315"/>
                </a:lnTo>
                <a:lnTo>
                  <a:pt x="3946" y="1321"/>
                </a:lnTo>
                <a:lnTo>
                  <a:pt x="3905" y="1328"/>
                </a:lnTo>
                <a:lnTo>
                  <a:pt x="3905" y="1334"/>
                </a:lnTo>
                <a:lnTo>
                  <a:pt x="3913" y="1334"/>
                </a:lnTo>
                <a:lnTo>
                  <a:pt x="3913" y="1340"/>
                </a:lnTo>
                <a:lnTo>
                  <a:pt x="3902" y="1341"/>
                </a:lnTo>
                <a:lnTo>
                  <a:pt x="3898" y="1339"/>
                </a:lnTo>
                <a:lnTo>
                  <a:pt x="3900" y="1334"/>
                </a:lnTo>
                <a:lnTo>
                  <a:pt x="3902" y="1328"/>
                </a:lnTo>
                <a:lnTo>
                  <a:pt x="3841" y="1339"/>
                </a:lnTo>
                <a:lnTo>
                  <a:pt x="3769" y="1346"/>
                </a:lnTo>
                <a:lnTo>
                  <a:pt x="3764" y="1341"/>
                </a:lnTo>
                <a:lnTo>
                  <a:pt x="3751" y="1343"/>
                </a:lnTo>
                <a:lnTo>
                  <a:pt x="3728" y="1350"/>
                </a:lnTo>
                <a:lnTo>
                  <a:pt x="3714" y="1353"/>
                </a:lnTo>
                <a:lnTo>
                  <a:pt x="3679" y="1357"/>
                </a:lnTo>
                <a:lnTo>
                  <a:pt x="3636" y="1367"/>
                </a:lnTo>
                <a:lnTo>
                  <a:pt x="3603" y="1373"/>
                </a:lnTo>
                <a:lnTo>
                  <a:pt x="3540" y="1380"/>
                </a:lnTo>
                <a:lnTo>
                  <a:pt x="3511" y="1392"/>
                </a:lnTo>
                <a:lnTo>
                  <a:pt x="3511" y="1385"/>
                </a:lnTo>
                <a:lnTo>
                  <a:pt x="3505" y="1385"/>
                </a:lnTo>
                <a:lnTo>
                  <a:pt x="3506" y="1392"/>
                </a:lnTo>
                <a:lnTo>
                  <a:pt x="3504" y="1396"/>
                </a:lnTo>
                <a:lnTo>
                  <a:pt x="3495" y="1395"/>
                </a:lnTo>
                <a:lnTo>
                  <a:pt x="3479" y="1387"/>
                </a:lnTo>
                <a:lnTo>
                  <a:pt x="3475" y="1382"/>
                </a:lnTo>
                <a:lnTo>
                  <a:pt x="3470" y="1390"/>
                </a:lnTo>
                <a:lnTo>
                  <a:pt x="3465" y="1398"/>
                </a:lnTo>
                <a:lnTo>
                  <a:pt x="3473" y="1393"/>
                </a:lnTo>
                <a:lnTo>
                  <a:pt x="3482" y="1396"/>
                </a:lnTo>
                <a:lnTo>
                  <a:pt x="3476" y="1400"/>
                </a:lnTo>
                <a:lnTo>
                  <a:pt x="3469" y="1403"/>
                </a:lnTo>
                <a:lnTo>
                  <a:pt x="3460" y="1393"/>
                </a:lnTo>
                <a:lnTo>
                  <a:pt x="3455" y="1395"/>
                </a:lnTo>
                <a:lnTo>
                  <a:pt x="3445" y="1395"/>
                </a:lnTo>
                <a:lnTo>
                  <a:pt x="3450" y="1393"/>
                </a:lnTo>
                <a:lnTo>
                  <a:pt x="3453" y="1387"/>
                </a:lnTo>
                <a:lnTo>
                  <a:pt x="3443" y="1393"/>
                </a:lnTo>
                <a:lnTo>
                  <a:pt x="3419" y="1390"/>
                </a:lnTo>
                <a:lnTo>
                  <a:pt x="3410" y="1396"/>
                </a:lnTo>
                <a:lnTo>
                  <a:pt x="3426" y="1398"/>
                </a:lnTo>
                <a:lnTo>
                  <a:pt x="3440" y="1400"/>
                </a:lnTo>
                <a:lnTo>
                  <a:pt x="3424" y="1403"/>
                </a:lnTo>
                <a:lnTo>
                  <a:pt x="3411" y="1411"/>
                </a:lnTo>
                <a:lnTo>
                  <a:pt x="3410" y="1406"/>
                </a:lnTo>
                <a:lnTo>
                  <a:pt x="3414" y="1400"/>
                </a:lnTo>
                <a:lnTo>
                  <a:pt x="3410" y="1399"/>
                </a:lnTo>
                <a:lnTo>
                  <a:pt x="3406" y="1402"/>
                </a:lnTo>
                <a:lnTo>
                  <a:pt x="3393" y="1400"/>
                </a:lnTo>
                <a:lnTo>
                  <a:pt x="3378" y="1396"/>
                </a:lnTo>
                <a:lnTo>
                  <a:pt x="3364" y="1395"/>
                </a:lnTo>
                <a:lnTo>
                  <a:pt x="3357" y="1399"/>
                </a:lnTo>
                <a:lnTo>
                  <a:pt x="3362" y="1398"/>
                </a:lnTo>
                <a:lnTo>
                  <a:pt x="3370" y="1402"/>
                </a:lnTo>
                <a:lnTo>
                  <a:pt x="3367" y="1405"/>
                </a:lnTo>
                <a:lnTo>
                  <a:pt x="3358" y="1403"/>
                </a:lnTo>
                <a:lnTo>
                  <a:pt x="3352" y="1400"/>
                </a:lnTo>
                <a:lnTo>
                  <a:pt x="3348" y="1406"/>
                </a:lnTo>
                <a:lnTo>
                  <a:pt x="3338" y="1412"/>
                </a:lnTo>
                <a:lnTo>
                  <a:pt x="3319" y="1412"/>
                </a:lnTo>
                <a:lnTo>
                  <a:pt x="3309" y="1416"/>
                </a:lnTo>
                <a:lnTo>
                  <a:pt x="3302" y="1412"/>
                </a:lnTo>
                <a:lnTo>
                  <a:pt x="3300" y="1406"/>
                </a:lnTo>
                <a:lnTo>
                  <a:pt x="3295" y="1413"/>
                </a:lnTo>
                <a:lnTo>
                  <a:pt x="3273" y="1422"/>
                </a:lnTo>
                <a:lnTo>
                  <a:pt x="3266" y="1422"/>
                </a:lnTo>
                <a:lnTo>
                  <a:pt x="3266" y="1418"/>
                </a:lnTo>
                <a:lnTo>
                  <a:pt x="3276" y="1415"/>
                </a:lnTo>
                <a:lnTo>
                  <a:pt x="3279" y="1412"/>
                </a:lnTo>
                <a:lnTo>
                  <a:pt x="3247" y="1423"/>
                </a:lnTo>
                <a:lnTo>
                  <a:pt x="3231" y="1435"/>
                </a:lnTo>
                <a:lnTo>
                  <a:pt x="3227" y="1432"/>
                </a:lnTo>
                <a:lnTo>
                  <a:pt x="3223" y="1428"/>
                </a:lnTo>
                <a:lnTo>
                  <a:pt x="3224" y="1436"/>
                </a:lnTo>
                <a:lnTo>
                  <a:pt x="3205" y="1445"/>
                </a:lnTo>
                <a:lnTo>
                  <a:pt x="3194" y="1448"/>
                </a:lnTo>
                <a:lnTo>
                  <a:pt x="3194" y="1436"/>
                </a:lnTo>
                <a:lnTo>
                  <a:pt x="3195" y="1431"/>
                </a:lnTo>
                <a:lnTo>
                  <a:pt x="3203" y="1432"/>
                </a:lnTo>
                <a:lnTo>
                  <a:pt x="3211" y="1426"/>
                </a:lnTo>
                <a:lnTo>
                  <a:pt x="3208" y="1422"/>
                </a:lnTo>
                <a:lnTo>
                  <a:pt x="3216" y="1413"/>
                </a:lnTo>
                <a:lnTo>
                  <a:pt x="3217" y="1408"/>
                </a:lnTo>
                <a:lnTo>
                  <a:pt x="3223" y="1411"/>
                </a:lnTo>
                <a:lnTo>
                  <a:pt x="3221" y="1416"/>
                </a:lnTo>
                <a:lnTo>
                  <a:pt x="3236" y="1411"/>
                </a:lnTo>
                <a:lnTo>
                  <a:pt x="3270" y="1408"/>
                </a:lnTo>
                <a:lnTo>
                  <a:pt x="3286" y="1402"/>
                </a:lnTo>
                <a:lnTo>
                  <a:pt x="3283" y="1408"/>
                </a:lnTo>
                <a:lnTo>
                  <a:pt x="3286" y="1411"/>
                </a:lnTo>
                <a:lnTo>
                  <a:pt x="3285" y="1406"/>
                </a:lnTo>
                <a:lnTo>
                  <a:pt x="3293" y="1405"/>
                </a:lnTo>
                <a:lnTo>
                  <a:pt x="3293" y="1402"/>
                </a:lnTo>
                <a:lnTo>
                  <a:pt x="3290" y="1398"/>
                </a:lnTo>
                <a:lnTo>
                  <a:pt x="3299" y="1389"/>
                </a:lnTo>
                <a:lnTo>
                  <a:pt x="3303" y="1386"/>
                </a:lnTo>
                <a:lnTo>
                  <a:pt x="3300" y="1392"/>
                </a:lnTo>
                <a:lnTo>
                  <a:pt x="3306" y="1395"/>
                </a:lnTo>
                <a:lnTo>
                  <a:pt x="3309" y="1389"/>
                </a:lnTo>
                <a:lnTo>
                  <a:pt x="3315" y="1385"/>
                </a:lnTo>
                <a:lnTo>
                  <a:pt x="3328" y="1387"/>
                </a:lnTo>
                <a:lnTo>
                  <a:pt x="3334" y="1382"/>
                </a:lnTo>
                <a:lnTo>
                  <a:pt x="3336" y="1385"/>
                </a:lnTo>
                <a:lnTo>
                  <a:pt x="3334" y="1390"/>
                </a:lnTo>
                <a:lnTo>
                  <a:pt x="3339" y="1390"/>
                </a:lnTo>
                <a:lnTo>
                  <a:pt x="3338" y="1379"/>
                </a:lnTo>
                <a:lnTo>
                  <a:pt x="3362" y="1373"/>
                </a:lnTo>
                <a:lnTo>
                  <a:pt x="3384" y="1370"/>
                </a:lnTo>
                <a:lnTo>
                  <a:pt x="3387" y="1369"/>
                </a:lnTo>
                <a:lnTo>
                  <a:pt x="3381" y="1359"/>
                </a:lnTo>
                <a:lnTo>
                  <a:pt x="3388" y="1357"/>
                </a:lnTo>
                <a:lnTo>
                  <a:pt x="3391" y="1363"/>
                </a:lnTo>
                <a:lnTo>
                  <a:pt x="3410" y="1360"/>
                </a:lnTo>
                <a:lnTo>
                  <a:pt x="3420" y="1362"/>
                </a:lnTo>
                <a:lnTo>
                  <a:pt x="3423" y="1369"/>
                </a:lnTo>
                <a:lnTo>
                  <a:pt x="3439" y="1362"/>
                </a:lnTo>
                <a:lnTo>
                  <a:pt x="3465" y="1360"/>
                </a:lnTo>
                <a:lnTo>
                  <a:pt x="3479" y="1353"/>
                </a:lnTo>
                <a:lnTo>
                  <a:pt x="3482" y="1356"/>
                </a:lnTo>
                <a:lnTo>
                  <a:pt x="3495" y="1357"/>
                </a:lnTo>
                <a:lnTo>
                  <a:pt x="3498" y="1353"/>
                </a:lnTo>
                <a:lnTo>
                  <a:pt x="3491" y="1351"/>
                </a:lnTo>
                <a:lnTo>
                  <a:pt x="3492" y="1349"/>
                </a:lnTo>
                <a:lnTo>
                  <a:pt x="3525" y="1351"/>
                </a:lnTo>
                <a:lnTo>
                  <a:pt x="3596" y="1344"/>
                </a:lnTo>
                <a:lnTo>
                  <a:pt x="3630" y="1343"/>
                </a:lnTo>
                <a:lnTo>
                  <a:pt x="3626" y="1341"/>
                </a:lnTo>
                <a:lnTo>
                  <a:pt x="3625" y="1337"/>
                </a:lnTo>
                <a:lnTo>
                  <a:pt x="3635" y="1336"/>
                </a:lnTo>
                <a:lnTo>
                  <a:pt x="3635" y="1341"/>
                </a:lnTo>
                <a:lnTo>
                  <a:pt x="3633" y="1344"/>
                </a:lnTo>
                <a:lnTo>
                  <a:pt x="3640" y="1341"/>
                </a:lnTo>
                <a:lnTo>
                  <a:pt x="3658" y="1349"/>
                </a:lnTo>
                <a:lnTo>
                  <a:pt x="3663" y="1347"/>
                </a:lnTo>
                <a:lnTo>
                  <a:pt x="3662" y="1344"/>
                </a:lnTo>
                <a:lnTo>
                  <a:pt x="3669" y="1346"/>
                </a:lnTo>
                <a:lnTo>
                  <a:pt x="3669" y="1339"/>
                </a:lnTo>
                <a:lnTo>
                  <a:pt x="3676" y="1334"/>
                </a:lnTo>
                <a:lnTo>
                  <a:pt x="3669" y="1336"/>
                </a:lnTo>
                <a:lnTo>
                  <a:pt x="3665" y="1333"/>
                </a:lnTo>
                <a:lnTo>
                  <a:pt x="3682" y="1324"/>
                </a:lnTo>
                <a:lnTo>
                  <a:pt x="3727" y="1326"/>
                </a:lnTo>
                <a:lnTo>
                  <a:pt x="3747" y="1326"/>
                </a:lnTo>
                <a:lnTo>
                  <a:pt x="3750" y="1321"/>
                </a:lnTo>
                <a:lnTo>
                  <a:pt x="3743" y="1314"/>
                </a:lnTo>
                <a:lnTo>
                  <a:pt x="3746" y="1311"/>
                </a:lnTo>
                <a:lnTo>
                  <a:pt x="3753" y="1314"/>
                </a:lnTo>
                <a:lnTo>
                  <a:pt x="3763" y="1305"/>
                </a:lnTo>
                <a:lnTo>
                  <a:pt x="3767" y="1304"/>
                </a:lnTo>
                <a:lnTo>
                  <a:pt x="3770" y="1308"/>
                </a:lnTo>
                <a:lnTo>
                  <a:pt x="3766" y="1313"/>
                </a:lnTo>
                <a:lnTo>
                  <a:pt x="3754" y="1318"/>
                </a:lnTo>
                <a:lnTo>
                  <a:pt x="3751" y="1323"/>
                </a:lnTo>
                <a:lnTo>
                  <a:pt x="3756" y="1327"/>
                </a:lnTo>
                <a:lnTo>
                  <a:pt x="3764" y="1318"/>
                </a:lnTo>
                <a:lnTo>
                  <a:pt x="3776" y="1307"/>
                </a:lnTo>
                <a:lnTo>
                  <a:pt x="3786" y="1305"/>
                </a:lnTo>
                <a:lnTo>
                  <a:pt x="3792" y="1308"/>
                </a:lnTo>
                <a:lnTo>
                  <a:pt x="3792" y="1298"/>
                </a:lnTo>
                <a:lnTo>
                  <a:pt x="3800" y="1288"/>
                </a:lnTo>
                <a:lnTo>
                  <a:pt x="3823" y="1282"/>
                </a:lnTo>
                <a:lnTo>
                  <a:pt x="3835" y="1274"/>
                </a:lnTo>
                <a:lnTo>
                  <a:pt x="3842" y="1278"/>
                </a:lnTo>
                <a:lnTo>
                  <a:pt x="3862" y="1281"/>
                </a:lnTo>
                <a:lnTo>
                  <a:pt x="3871" y="1275"/>
                </a:lnTo>
                <a:lnTo>
                  <a:pt x="3856" y="1274"/>
                </a:lnTo>
                <a:lnTo>
                  <a:pt x="3832" y="1265"/>
                </a:lnTo>
                <a:lnTo>
                  <a:pt x="3825" y="1255"/>
                </a:lnTo>
                <a:lnTo>
                  <a:pt x="3829" y="1254"/>
                </a:lnTo>
                <a:lnTo>
                  <a:pt x="3832" y="1251"/>
                </a:lnTo>
                <a:lnTo>
                  <a:pt x="3823" y="1251"/>
                </a:lnTo>
                <a:lnTo>
                  <a:pt x="3818" y="1262"/>
                </a:lnTo>
                <a:lnTo>
                  <a:pt x="3809" y="1262"/>
                </a:lnTo>
                <a:lnTo>
                  <a:pt x="3810" y="1268"/>
                </a:lnTo>
                <a:lnTo>
                  <a:pt x="3823" y="1269"/>
                </a:lnTo>
                <a:lnTo>
                  <a:pt x="3826" y="1275"/>
                </a:lnTo>
                <a:lnTo>
                  <a:pt x="3794" y="1281"/>
                </a:lnTo>
                <a:lnTo>
                  <a:pt x="3769" y="1280"/>
                </a:lnTo>
                <a:lnTo>
                  <a:pt x="3774" y="1278"/>
                </a:lnTo>
                <a:lnTo>
                  <a:pt x="3776" y="1271"/>
                </a:lnTo>
                <a:lnTo>
                  <a:pt x="3779" y="1269"/>
                </a:lnTo>
                <a:lnTo>
                  <a:pt x="3789" y="1274"/>
                </a:lnTo>
                <a:lnTo>
                  <a:pt x="3796" y="1269"/>
                </a:lnTo>
                <a:lnTo>
                  <a:pt x="3800" y="1258"/>
                </a:lnTo>
                <a:lnTo>
                  <a:pt x="3822" y="1248"/>
                </a:lnTo>
                <a:lnTo>
                  <a:pt x="3839" y="1248"/>
                </a:lnTo>
                <a:lnTo>
                  <a:pt x="3846" y="1252"/>
                </a:lnTo>
                <a:lnTo>
                  <a:pt x="3849" y="1246"/>
                </a:lnTo>
                <a:lnTo>
                  <a:pt x="3856" y="1244"/>
                </a:lnTo>
                <a:lnTo>
                  <a:pt x="3869" y="1248"/>
                </a:lnTo>
                <a:lnTo>
                  <a:pt x="3874" y="1249"/>
                </a:lnTo>
                <a:lnTo>
                  <a:pt x="3869" y="1246"/>
                </a:lnTo>
                <a:lnTo>
                  <a:pt x="3874" y="1238"/>
                </a:lnTo>
                <a:lnTo>
                  <a:pt x="3877" y="1236"/>
                </a:lnTo>
                <a:lnTo>
                  <a:pt x="3881" y="1244"/>
                </a:lnTo>
                <a:lnTo>
                  <a:pt x="3894" y="1242"/>
                </a:lnTo>
                <a:lnTo>
                  <a:pt x="3895" y="1236"/>
                </a:lnTo>
                <a:lnTo>
                  <a:pt x="3891" y="1232"/>
                </a:lnTo>
                <a:lnTo>
                  <a:pt x="3898" y="1232"/>
                </a:lnTo>
                <a:lnTo>
                  <a:pt x="3905" y="1238"/>
                </a:lnTo>
                <a:lnTo>
                  <a:pt x="3905" y="1242"/>
                </a:lnTo>
                <a:lnTo>
                  <a:pt x="3918" y="1231"/>
                </a:lnTo>
                <a:lnTo>
                  <a:pt x="3928" y="1219"/>
                </a:lnTo>
                <a:lnTo>
                  <a:pt x="3926" y="1228"/>
                </a:lnTo>
                <a:lnTo>
                  <a:pt x="3931" y="1229"/>
                </a:lnTo>
                <a:lnTo>
                  <a:pt x="3936" y="1225"/>
                </a:lnTo>
                <a:lnTo>
                  <a:pt x="3936" y="1220"/>
                </a:lnTo>
                <a:lnTo>
                  <a:pt x="3939" y="1222"/>
                </a:lnTo>
                <a:lnTo>
                  <a:pt x="3940" y="1226"/>
                </a:lnTo>
                <a:lnTo>
                  <a:pt x="3943" y="1219"/>
                </a:lnTo>
                <a:lnTo>
                  <a:pt x="3954" y="1218"/>
                </a:lnTo>
                <a:lnTo>
                  <a:pt x="3972" y="1225"/>
                </a:lnTo>
                <a:lnTo>
                  <a:pt x="3977" y="1222"/>
                </a:lnTo>
                <a:lnTo>
                  <a:pt x="3973" y="1220"/>
                </a:lnTo>
                <a:lnTo>
                  <a:pt x="3972" y="1216"/>
                </a:lnTo>
                <a:lnTo>
                  <a:pt x="3982" y="1216"/>
                </a:lnTo>
                <a:lnTo>
                  <a:pt x="3998" y="1218"/>
                </a:lnTo>
                <a:lnTo>
                  <a:pt x="4003" y="1223"/>
                </a:lnTo>
                <a:lnTo>
                  <a:pt x="4006" y="1218"/>
                </a:lnTo>
                <a:lnTo>
                  <a:pt x="4016" y="1225"/>
                </a:lnTo>
                <a:lnTo>
                  <a:pt x="4022" y="1225"/>
                </a:lnTo>
                <a:lnTo>
                  <a:pt x="4025" y="1218"/>
                </a:lnTo>
                <a:lnTo>
                  <a:pt x="4038" y="1208"/>
                </a:lnTo>
                <a:lnTo>
                  <a:pt x="4055" y="1205"/>
                </a:lnTo>
                <a:lnTo>
                  <a:pt x="4068" y="1208"/>
                </a:lnTo>
                <a:lnTo>
                  <a:pt x="4068" y="1213"/>
                </a:lnTo>
                <a:lnTo>
                  <a:pt x="4074" y="1206"/>
                </a:lnTo>
                <a:lnTo>
                  <a:pt x="4085" y="1199"/>
                </a:lnTo>
                <a:lnTo>
                  <a:pt x="4095" y="1203"/>
                </a:lnTo>
                <a:lnTo>
                  <a:pt x="4094" y="1199"/>
                </a:lnTo>
                <a:lnTo>
                  <a:pt x="4090" y="1196"/>
                </a:lnTo>
                <a:lnTo>
                  <a:pt x="4077" y="1197"/>
                </a:lnTo>
                <a:lnTo>
                  <a:pt x="4071" y="1195"/>
                </a:lnTo>
                <a:lnTo>
                  <a:pt x="4078" y="1190"/>
                </a:lnTo>
                <a:lnTo>
                  <a:pt x="4101" y="1189"/>
                </a:lnTo>
                <a:lnTo>
                  <a:pt x="4108" y="1184"/>
                </a:lnTo>
                <a:lnTo>
                  <a:pt x="4120" y="1195"/>
                </a:lnTo>
                <a:lnTo>
                  <a:pt x="4123" y="1206"/>
                </a:lnTo>
                <a:lnTo>
                  <a:pt x="4130" y="1199"/>
                </a:lnTo>
                <a:lnTo>
                  <a:pt x="4134" y="1190"/>
                </a:lnTo>
                <a:lnTo>
                  <a:pt x="4129" y="1190"/>
                </a:lnTo>
                <a:lnTo>
                  <a:pt x="4126" y="1189"/>
                </a:lnTo>
                <a:lnTo>
                  <a:pt x="4134" y="1182"/>
                </a:lnTo>
                <a:lnTo>
                  <a:pt x="4155" y="1184"/>
                </a:lnTo>
                <a:lnTo>
                  <a:pt x="4157" y="1196"/>
                </a:lnTo>
                <a:lnTo>
                  <a:pt x="4153" y="1197"/>
                </a:lnTo>
                <a:lnTo>
                  <a:pt x="4152" y="1208"/>
                </a:lnTo>
                <a:lnTo>
                  <a:pt x="4153" y="1208"/>
                </a:lnTo>
                <a:lnTo>
                  <a:pt x="4157" y="1200"/>
                </a:lnTo>
                <a:lnTo>
                  <a:pt x="4173" y="1192"/>
                </a:lnTo>
                <a:lnTo>
                  <a:pt x="4179" y="1184"/>
                </a:lnTo>
                <a:lnTo>
                  <a:pt x="4170" y="1184"/>
                </a:lnTo>
                <a:lnTo>
                  <a:pt x="4166" y="1192"/>
                </a:lnTo>
                <a:lnTo>
                  <a:pt x="4160" y="1193"/>
                </a:lnTo>
                <a:lnTo>
                  <a:pt x="4159" y="1183"/>
                </a:lnTo>
                <a:lnTo>
                  <a:pt x="4152" y="1176"/>
                </a:lnTo>
                <a:lnTo>
                  <a:pt x="4173" y="1176"/>
                </a:lnTo>
                <a:lnTo>
                  <a:pt x="4188" y="1169"/>
                </a:lnTo>
                <a:lnTo>
                  <a:pt x="4185" y="1174"/>
                </a:lnTo>
                <a:lnTo>
                  <a:pt x="4183" y="1182"/>
                </a:lnTo>
                <a:lnTo>
                  <a:pt x="4189" y="1180"/>
                </a:lnTo>
                <a:lnTo>
                  <a:pt x="4191" y="1172"/>
                </a:lnTo>
                <a:lnTo>
                  <a:pt x="4193" y="1169"/>
                </a:lnTo>
                <a:lnTo>
                  <a:pt x="4202" y="1172"/>
                </a:lnTo>
                <a:lnTo>
                  <a:pt x="4208" y="1179"/>
                </a:lnTo>
                <a:lnTo>
                  <a:pt x="4224" y="1167"/>
                </a:lnTo>
                <a:lnTo>
                  <a:pt x="4255" y="1163"/>
                </a:lnTo>
                <a:lnTo>
                  <a:pt x="4278" y="1161"/>
                </a:lnTo>
                <a:lnTo>
                  <a:pt x="4277" y="1154"/>
                </a:lnTo>
                <a:lnTo>
                  <a:pt x="4264" y="1157"/>
                </a:lnTo>
                <a:lnTo>
                  <a:pt x="4261" y="1154"/>
                </a:lnTo>
                <a:lnTo>
                  <a:pt x="4283" y="1143"/>
                </a:lnTo>
                <a:lnTo>
                  <a:pt x="4327" y="1128"/>
                </a:lnTo>
                <a:lnTo>
                  <a:pt x="4350" y="1117"/>
                </a:lnTo>
                <a:lnTo>
                  <a:pt x="4348" y="1123"/>
                </a:lnTo>
                <a:lnTo>
                  <a:pt x="4346" y="1127"/>
                </a:lnTo>
                <a:lnTo>
                  <a:pt x="4356" y="1118"/>
                </a:lnTo>
                <a:lnTo>
                  <a:pt x="4373" y="1118"/>
                </a:lnTo>
                <a:lnTo>
                  <a:pt x="4376" y="1111"/>
                </a:lnTo>
                <a:lnTo>
                  <a:pt x="4414" y="1114"/>
                </a:lnTo>
                <a:lnTo>
                  <a:pt x="4509" y="1105"/>
                </a:lnTo>
                <a:lnTo>
                  <a:pt x="4543" y="1111"/>
                </a:lnTo>
                <a:lnTo>
                  <a:pt x="4559" y="1107"/>
                </a:lnTo>
                <a:lnTo>
                  <a:pt x="4584" y="1098"/>
                </a:lnTo>
                <a:lnTo>
                  <a:pt x="4600" y="1100"/>
                </a:lnTo>
                <a:lnTo>
                  <a:pt x="4607" y="1105"/>
                </a:lnTo>
                <a:lnTo>
                  <a:pt x="4615" y="1100"/>
                </a:lnTo>
                <a:lnTo>
                  <a:pt x="4643" y="1097"/>
                </a:lnTo>
                <a:lnTo>
                  <a:pt x="4651" y="1091"/>
                </a:lnTo>
                <a:lnTo>
                  <a:pt x="4649" y="1089"/>
                </a:lnTo>
                <a:lnTo>
                  <a:pt x="4653" y="1085"/>
                </a:lnTo>
                <a:lnTo>
                  <a:pt x="4670" y="1087"/>
                </a:lnTo>
                <a:lnTo>
                  <a:pt x="4696" y="1082"/>
                </a:lnTo>
                <a:lnTo>
                  <a:pt x="4733" y="1068"/>
                </a:lnTo>
                <a:lnTo>
                  <a:pt x="4768" y="1065"/>
                </a:lnTo>
                <a:lnTo>
                  <a:pt x="4761" y="1059"/>
                </a:lnTo>
                <a:lnTo>
                  <a:pt x="4744" y="1062"/>
                </a:lnTo>
                <a:lnTo>
                  <a:pt x="4735" y="1059"/>
                </a:lnTo>
                <a:lnTo>
                  <a:pt x="4735" y="1052"/>
                </a:lnTo>
                <a:lnTo>
                  <a:pt x="4703" y="1049"/>
                </a:lnTo>
                <a:lnTo>
                  <a:pt x="4674" y="1048"/>
                </a:lnTo>
                <a:lnTo>
                  <a:pt x="4679" y="1048"/>
                </a:lnTo>
                <a:lnTo>
                  <a:pt x="4682" y="1045"/>
                </a:lnTo>
                <a:lnTo>
                  <a:pt x="4677" y="1045"/>
                </a:lnTo>
                <a:lnTo>
                  <a:pt x="4676" y="1042"/>
                </a:lnTo>
                <a:lnTo>
                  <a:pt x="4685" y="1042"/>
                </a:lnTo>
                <a:lnTo>
                  <a:pt x="4696" y="1036"/>
                </a:lnTo>
                <a:lnTo>
                  <a:pt x="4699" y="1030"/>
                </a:lnTo>
                <a:lnTo>
                  <a:pt x="4685" y="1035"/>
                </a:lnTo>
                <a:lnTo>
                  <a:pt x="4651" y="1038"/>
                </a:lnTo>
                <a:lnTo>
                  <a:pt x="4636" y="1032"/>
                </a:lnTo>
                <a:lnTo>
                  <a:pt x="4643" y="1026"/>
                </a:lnTo>
                <a:lnTo>
                  <a:pt x="4673" y="1025"/>
                </a:lnTo>
                <a:lnTo>
                  <a:pt x="4679" y="1022"/>
                </a:lnTo>
                <a:lnTo>
                  <a:pt x="4653" y="1016"/>
                </a:lnTo>
                <a:lnTo>
                  <a:pt x="4625" y="1013"/>
                </a:lnTo>
                <a:lnTo>
                  <a:pt x="4628" y="1009"/>
                </a:lnTo>
                <a:lnTo>
                  <a:pt x="4620" y="1009"/>
                </a:lnTo>
                <a:lnTo>
                  <a:pt x="4618" y="1003"/>
                </a:lnTo>
                <a:lnTo>
                  <a:pt x="4634" y="997"/>
                </a:lnTo>
                <a:lnTo>
                  <a:pt x="4646" y="996"/>
                </a:lnTo>
                <a:lnTo>
                  <a:pt x="4643" y="996"/>
                </a:lnTo>
                <a:lnTo>
                  <a:pt x="4638" y="990"/>
                </a:lnTo>
                <a:lnTo>
                  <a:pt x="4641" y="989"/>
                </a:lnTo>
                <a:lnTo>
                  <a:pt x="4651" y="990"/>
                </a:lnTo>
                <a:lnTo>
                  <a:pt x="4660" y="986"/>
                </a:lnTo>
                <a:lnTo>
                  <a:pt x="4660" y="989"/>
                </a:lnTo>
                <a:lnTo>
                  <a:pt x="4656" y="996"/>
                </a:lnTo>
                <a:lnTo>
                  <a:pt x="4660" y="997"/>
                </a:lnTo>
                <a:lnTo>
                  <a:pt x="4667" y="990"/>
                </a:lnTo>
                <a:lnTo>
                  <a:pt x="4683" y="983"/>
                </a:lnTo>
                <a:lnTo>
                  <a:pt x="4693" y="983"/>
                </a:lnTo>
                <a:lnTo>
                  <a:pt x="4697" y="987"/>
                </a:lnTo>
                <a:lnTo>
                  <a:pt x="4695" y="981"/>
                </a:lnTo>
                <a:lnTo>
                  <a:pt x="4693" y="976"/>
                </a:lnTo>
                <a:lnTo>
                  <a:pt x="4703" y="976"/>
                </a:lnTo>
                <a:lnTo>
                  <a:pt x="4709" y="971"/>
                </a:lnTo>
                <a:lnTo>
                  <a:pt x="4710" y="980"/>
                </a:lnTo>
                <a:lnTo>
                  <a:pt x="4729" y="969"/>
                </a:lnTo>
                <a:lnTo>
                  <a:pt x="4741" y="956"/>
                </a:lnTo>
                <a:lnTo>
                  <a:pt x="4751" y="957"/>
                </a:lnTo>
                <a:lnTo>
                  <a:pt x="4780" y="954"/>
                </a:lnTo>
                <a:lnTo>
                  <a:pt x="4787" y="947"/>
                </a:lnTo>
                <a:lnTo>
                  <a:pt x="4775" y="948"/>
                </a:lnTo>
                <a:lnTo>
                  <a:pt x="4757" y="953"/>
                </a:lnTo>
                <a:lnTo>
                  <a:pt x="4746" y="950"/>
                </a:lnTo>
                <a:lnTo>
                  <a:pt x="4742" y="944"/>
                </a:lnTo>
                <a:lnTo>
                  <a:pt x="4683" y="950"/>
                </a:lnTo>
                <a:lnTo>
                  <a:pt x="4638" y="957"/>
                </a:lnTo>
                <a:lnTo>
                  <a:pt x="4613" y="958"/>
                </a:lnTo>
                <a:lnTo>
                  <a:pt x="4588" y="960"/>
                </a:lnTo>
                <a:lnTo>
                  <a:pt x="4578" y="964"/>
                </a:lnTo>
                <a:lnTo>
                  <a:pt x="4555" y="967"/>
                </a:lnTo>
                <a:lnTo>
                  <a:pt x="4546" y="960"/>
                </a:lnTo>
                <a:lnTo>
                  <a:pt x="4553" y="961"/>
                </a:lnTo>
                <a:lnTo>
                  <a:pt x="4566" y="956"/>
                </a:lnTo>
                <a:lnTo>
                  <a:pt x="4574" y="958"/>
                </a:lnTo>
                <a:lnTo>
                  <a:pt x="4577" y="956"/>
                </a:lnTo>
                <a:lnTo>
                  <a:pt x="4574" y="951"/>
                </a:lnTo>
                <a:lnTo>
                  <a:pt x="4577" y="950"/>
                </a:lnTo>
                <a:lnTo>
                  <a:pt x="4627" y="948"/>
                </a:lnTo>
                <a:lnTo>
                  <a:pt x="4732" y="927"/>
                </a:lnTo>
                <a:lnTo>
                  <a:pt x="4839" y="898"/>
                </a:lnTo>
                <a:lnTo>
                  <a:pt x="4948" y="873"/>
                </a:lnTo>
                <a:lnTo>
                  <a:pt x="5003" y="868"/>
                </a:lnTo>
                <a:lnTo>
                  <a:pt x="5003" y="859"/>
                </a:lnTo>
                <a:lnTo>
                  <a:pt x="5014" y="850"/>
                </a:lnTo>
                <a:lnTo>
                  <a:pt x="5043" y="849"/>
                </a:lnTo>
                <a:lnTo>
                  <a:pt x="5058" y="853"/>
                </a:lnTo>
                <a:lnTo>
                  <a:pt x="5063" y="845"/>
                </a:lnTo>
                <a:lnTo>
                  <a:pt x="5079" y="845"/>
                </a:lnTo>
                <a:lnTo>
                  <a:pt x="5083" y="837"/>
                </a:lnTo>
                <a:lnTo>
                  <a:pt x="5076" y="836"/>
                </a:lnTo>
                <a:lnTo>
                  <a:pt x="5059" y="836"/>
                </a:lnTo>
                <a:lnTo>
                  <a:pt x="5055" y="830"/>
                </a:lnTo>
                <a:lnTo>
                  <a:pt x="5052" y="819"/>
                </a:lnTo>
                <a:lnTo>
                  <a:pt x="5055" y="813"/>
                </a:lnTo>
                <a:lnTo>
                  <a:pt x="5078" y="809"/>
                </a:lnTo>
                <a:lnTo>
                  <a:pt x="5104" y="814"/>
                </a:lnTo>
                <a:lnTo>
                  <a:pt x="5118" y="814"/>
                </a:lnTo>
                <a:lnTo>
                  <a:pt x="5124" y="810"/>
                </a:lnTo>
                <a:lnTo>
                  <a:pt x="5111" y="809"/>
                </a:lnTo>
                <a:lnTo>
                  <a:pt x="5082" y="796"/>
                </a:lnTo>
                <a:lnTo>
                  <a:pt x="5063" y="797"/>
                </a:lnTo>
                <a:lnTo>
                  <a:pt x="5066" y="784"/>
                </a:lnTo>
                <a:lnTo>
                  <a:pt x="5062" y="783"/>
                </a:lnTo>
                <a:lnTo>
                  <a:pt x="5063" y="789"/>
                </a:lnTo>
                <a:lnTo>
                  <a:pt x="5060" y="793"/>
                </a:lnTo>
                <a:lnTo>
                  <a:pt x="5050" y="794"/>
                </a:lnTo>
                <a:lnTo>
                  <a:pt x="5045" y="799"/>
                </a:lnTo>
                <a:lnTo>
                  <a:pt x="5039" y="799"/>
                </a:lnTo>
                <a:lnTo>
                  <a:pt x="5032" y="790"/>
                </a:lnTo>
                <a:lnTo>
                  <a:pt x="5029" y="784"/>
                </a:lnTo>
                <a:lnTo>
                  <a:pt x="5036" y="776"/>
                </a:lnTo>
                <a:lnTo>
                  <a:pt x="5059" y="765"/>
                </a:lnTo>
                <a:lnTo>
                  <a:pt x="5068" y="758"/>
                </a:lnTo>
                <a:lnTo>
                  <a:pt x="5065" y="751"/>
                </a:lnTo>
                <a:lnTo>
                  <a:pt x="5053" y="745"/>
                </a:lnTo>
                <a:lnTo>
                  <a:pt x="5047" y="750"/>
                </a:lnTo>
                <a:lnTo>
                  <a:pt x="5030" y="745"/>
                </a:lnTo>
                <a:lnTo>
                  <a:pt x="4990" y="747"/>
                </a:lnTo>
                <a:lnTo>
                  <a:pt x="4926" y="763"/>
                </a:lnTo>
                <a:lnTo>
                  <a:pt x="4889" y="767"/>
                </a:lnTo>
                <a:lnTo>
                  <a:pt x="4883" y="763"/>
                </a:lnTo>
                <a:lnTo>
                  <a:pt x="4878" y="761"/>
                </a:lnTo>
                <a:lnTo>
                  <a:pt x="4857" y="768"/>
                </a:lnTo>
                <a:lnTo>
                  <a:pt x="4823" y="777"/>
                </a:lnTo>
                <a:lnTo>
                  <a:pt x="4800" y="776"/>
                </a:lnTo>
                <a:lnTo>
                  <a:pt x="4790" y="770"/>
                </a:lnTo>
                <a:lnTo>
                  <a:pt x="4765" y="776"/>
                </a:lnTo>
                <a:lnTo>
                  <a:pt x="4741" y="776"/>
                </a:lnTo>
                <a:lnTo>
                  <a:pt x="4739" y="781"/>
                </a:lnTo>
                <a:lnTo>
                  <a:pt x="4732" y="786"/>
                </a:lnTo>
                <a:lnTo>
                  <a:pt x="4725" y="787"/>
                </a:lnTo>
                <a:lnTo>
                  <a:pt x="4726" y="781"/>
                </a:lnTo>
                <a:lnTo>
                  <a:pt x="4723" y="776"/>
                </a:lnTo>
                <a:lnTo>
                  <a:pt x="4735" y="773"/>
                </a:lnTo>
                <a:lnTo>
                  <a:pt x="4742" y="767"/>
                </a:lnTo>
                <a:lnTo>
                  <a:pt x="4738" y="765"/>
                </a:lnTo>
                <a:lnTo>
                  <a:pt x="4729" y="764"/>
                </a:lnTo>
                <a:lnTo>
                  <a:pt x="4729" y="757"/>
                </a:lnTo>
                <a:lnTo>
                  <a:pt x="4742" y="754"/>
                </a:lnTo>
                <a:lnTo>
                  <a:pt x="4758" y="741"/>
                </a:lnTo>
                <a:lnTo>
                  <a:pt x="4770" y="738"/>
                </a:lnTo>
                <a:lnTo>
                  <a:pt x="4764" y="734"/>
                </a:lnTo>
                <a:lnTo>
                  <a:pt x="4755" y="734"/>
                </a:lnTo>
                <a:lnTo>
                  <a:pt x="4745" y="745"/>
                </a:lnTo>
                <a:lnTo>
                  <a:pt x="4718" y="761"/>
                </a:lnTo>
                <a:lnTo>
                  <a:pt x="4713" y="777"/>
                </a:lnTo>
                <a:lnTo>
                  <a:pt x="4708" y="774"/>
                </a:lnTo>
                <a:lnTo>
                  <a:pt x="4703" y="763"/>
                </a:lnTo>
                <a:lnTo>
                  <a:pt x="4705" y="757"/>
                </a:lnTo>
                <a:lnTo>
                  <a:pt x="4687" y="751"/>
                </a:lnTo>
                <a:lnTo>
                  <a:pt x="4647" y="757"/>
                </a:lnTo>
                <a:lnTo>
                  <a:pt x="4630" y="755"/>
                </a:lnTo>
                <a:lnTo>
                  <a:pt x="4634" y="744"/>
                </a:lnTo>
                <a:lnTo>
                  <a:pt x="4641" y="735"/>
                </a:lnTo>
                <a:lnTo>
                  <a:pt x="4636" y="735"/>
                </a:lnTo>
                <a:lnTo>
                  <a:pt x="4633" y="734"/>
                </a:lnTo>
                <a:lnTo>
                  <a:pt x="4640" y="727"/>
                </a:lnTo>
                <a:lnTo>
                  <a:pt x="4643" y="721"/>
                </a:lnTo>
                <a:lnTo>
                  <a:pt x="4615" y="734"/>
                </a:lnTo>
                <a:lnTo>
                  <a:pt x="4584" y="740"/>
                </a:lnTo>
                <a:lnTo>
                  <a:pt x="4530" y="735"/>
                </a:lnTo>
                <a:lnTo>
                  <a:pt x="4421" y="744"/>
                </a:lnTo>
                <a:lnTo>
                  <a:pt x="4313" y="761"/>
                </a:lnTo>
                <a:lnTo>
                  <a:pt x="4206" y="774"/>
                </a:lnTo>
                <a:lnTo>
                  <a:pt x="4156" y="776"/>
                </a:lnTo>
                <a:lnTo>
                  <a:pt x="4097" y="790"/>
                </a:lnTo>
                <a:lnTo>
                  <a:pt x="4051" y="800"/>
                </a:lnTo>
                <a:lnTo>
                  <a:pt x="4038" y="810"/>
                </a:lnTo>
                <a:lnTo>
                  <a:pt x="4003" y="822"/>
                </a:lnTo>
                <a:lnTo>
                  <a:pt x="3990" y="819"/>
                </a:lnTo>
                <a:lnTo>
                  <a:pt x="3962" y="830"/>
                </a:lnTo>
                <a:lnTo>
                  <a:pt x="3928" y="836"/>
                </a:lnTo>
                <a:lnTo>
                  <a:pt x="3936" y="835"/>
                </a:lnTo>
                <a:lnTo>
                  <a:pt x="3928" y="830"/>
                </a:lnTo>
                <a:lnTo>
                  <a:pt x="3924" y="827"/>
                </a:lnTo>
                <a:lnTo>
                  <a:pt x="3940" y="826"/>
                </a:lnTo>
                <a:lnTo>
                  <a:pt x="3963" y="820"/>
                </a:lnTo>
                <a:lnTo>
                  <a:pt x="3966" y="810"/>
                </a:lnTo>
                <a:lnTo>
                  <a:pt x="3972" y="812"/>
                </a:lnTo>
                <a:lnTo>
                  <a:pt x="3976" y="816"/>
                </a:lnTo>
                <a:lnTo>
                  <a:pt x="3972" y="816"/>
                </a:lnTo>
                <a:lnTo>
                  <a:pt x="3970" y="819"/>
                </a:lnTo>
                <a:lnTo>
                  <a:pt x="3976" y="819"/>
                </a:lnTo>
                <a:lnTo>
                  <a:pt x="3977" y="814"/>
                </a:lnTo>
                <a:lnTo>
                  <a:pt x="3975" y="806"/>
                </a:lnTo>
                <a:lnTo>
                  <a:pt x="3975" y="799"/>
                </a:lnTo>
                <a:lnTo>
                  <a:pt x="3979" y="797"/>
                </a:lnTo>
                <a:lnTo>
                  <a:pt x="3983" y="804"/>
                </a:lnTo>
                <a:lnTo>
                  <a:pt x="3992" y="803"/>
                </a:lnTo>
                <a:lnTo>
                  <a:pt x="3996" y="806"/>
                </a:lnTo>
                <a:lnTo>
                  <a:pt x="3998" y="813"/>
                </a:lnTo>
                <a:lnTo>
                  <a:pt x="3987" y="812"/>
                </a:lnTo>
                <a:lnTo>
                  <a:pt x="3985" y="817"/>
                </a:lnTo>
                <a:lnTo>
                  <a:pt x="4019" y="812"/>
                </a:lnTo>
                <a:lnTo>
                  <a:pt x="4044" y="804"/>
                </a:lnTo>
                <a:lnTo>
                  <a:pt x="4035" y="800"/>
                </a:lnTo>
                <a:lnTo>
                  <a:pt x="4012" y="809"/>
                </a:lnTo>
                <a:lnTo>
                  <a:pt x="4002" y="809"/>
                </a:lnTo>
                <a:lnTo>
                  <a:pt x="3999" y="803"/>
                </a:lnTo>
                <a:lnTo>
                  <a:pt x="3995" y="796"/>
                </a:lnTo>
                <a:lnTo>
                  <a:pt x="3985" y="793"/>
                </a:lnTo>
                <a:lnTo>
                  <a:pt x="3966" y="796"/>
                </a:lnTo>
                <a:lnTo>
                  <a:pt x="3959" y="789"/>
                </a:lnTo>
                <a:lnTo>
                  <a:pt x="3980" y="781"/>
                </a:lnTo>
                <a:lnTo>
                  <a:pt x="3999" y="790"/>
                </a:lnTo>
                <a:lnTo>
                  <a:pt x="4013" y="790"/>
                </a:lnTo>
                <a:lnTo>
                  <a:pt x="4012" y="790"/>
                </a:lnTo>
                <a:lnTo>
                  <a:pt x="4013" y="787"/>
                </a:lnTo>
                <a:lnTo>
                  <a:pt x="4035" y="784"/>
                </a:lnTo>
                <a:lnTo>
                  <a:pt x="4054" y="780"/>
                </a:lnTo>
                <a:lnTo>
                  <a:pt x="4061" y="784"/>
                </a:lnTo>
                <a:lnTo>
                  <a:pt x="4074" y="789"/>
                </a:lnTo>
                <a:lnTo>
                  <a:pt x="4080" y="784"/>
                </a:lnTo>
                <a:lnTo>
                  <a:pt x="4078" y="777"/>
                </a:lnTo>
                <a:lnTo>
                  <a:pt x="4071" y="778"/>
                </a:lnTo>
                <a:lnTo>
                  <a:pt x="4055" y="778"/>
                </a:lnTo>
                <a:lnTo>
                  <a:pt x="4051" y="771"/>
                </a:lnTo>
                <a:lnTo>
                  <a:pt x="4034" y="773"/>
                </a:lnTo>
                <a:lnTo>
                  <a:pt x="4011" y="786"/>
                </a:lnTo>
                <a:lnTo>
                  <a:pt x="3999" y="783"/>
                </a:lnTo>
                <a:lnTo>
                  <a:pt x="4008" y="781"/>
                </a:lnTo>
                <a:lnTo>
                  <a:pt x="4019" y="773"/>
                </a:lnTo>
                <a:lnTo>
                  <a:pt x="4022" y="765"/>
                </a:lnTo>
                <a:lnTo>
                  <a:pt x="4015" y="767"/>
                </a:lnTo>
                <a:lnTo>
                  <a:pt x="4009" y="777"/>
                </a:lnTo>
                <a:lnTo>
                  <a:pt x="4002" y="777"/>
                </a:lnTo>
                <a:lnTo>
                  <a:pt x="4003" y="773"/>
                </a:lnTo>
                <a:lnTo>
                  <a:pt x="4006" y="768"/>
                </a:lnTo>
                <a:lnTo>
                  <a:pt x="3995" y="773"/>
                </a:lnTo>
                <a:lnTo>
                  <a:pt x="3972" y="777"/>
                </a:lnTo>
                <a:lnTo>
                  <a:pt x="3964" y="770"/>
                </a:lnTo>
                <a:lnTo>
                  <a:pt x="3996" y="760"/>
                </a:lnTo>
                <a:lnTo>
                  <a:pt x="4023" y="751"/>
                </a:lnTo>
                <a:lnTo>
                  <a:pt x="4023" y="758"/>
                </a:lnTo>
                <a:lnTo>
                  <a:pt x="4026" y="757"/>
                </a:lnTo>
                <a:lnTo>
                  <a:pt x="4026" y="751"/>
                </a:lnTo>
                <a:lnTo>
                  <a:pt x="4009" y="748"/>
                </a:lnTo>
                <a:lnTo>
                  <a:pt x="3990" y="755"/>
                </a:lnTo>
                <a:lnTo>
                  <a:pt x="3979" y="754"/>
                </a:lnTo>
                <a:lnTo>
                  <a:pt x="3973" y="748"/>
                </a:lnTo>
                <a:lnTo>
                  <a:pt x="3982" y="748"/>
                </a:lnTo>
                <a:lnTo>
                  <a:pt x="3998" y="742"/>
                </a:lnTo>
                <a:lnTo>
                  <a:pt x="4006" y="745"/>
                </a:lnTo>
                <a:lnTo>
                  <a:pt x="4011" y="734"/>
                </a:lnTo>
                <a:lnTo>
                  <a:pt x="4038" y="724"/>
                </a:lnTo>
                <a:lnTo>
                  <a:pt x="4051" y="725"/>
                </a:lnTo>
                <a:lnTo>
                  <a:pt x="4035" y="721"/>
                </a:lnTo>
                <a:lnTo>
                  <a:pt x="4011" y="725"/>
                </a:lnTo>
                <a:lnTo>
                  <a:pt x="3976" y="745"/>
                </a:lnTo>
                <a:lnTo>
                  <a:pt x="3951" y="754"/>
                </a:lnTo>
                <a:lnTo>
                  <a:pt x="3951" y="748"/>
                </a:lnTo>
                <a:lnTo>
                  <a:pt x="3962" y="740"/>
                </a:lnTo>
                <a:lnTo>
                  <a:pt x="3957" y="734"/>
                </a:lnTo>
                <a:lnTo>
                  <a:pt x="3943" y="740"/>
                </a:lnTo>
                <a:lnTo>
                  <a:pt x="3911" y="744"/>
                </a:lnTo>
                <a:lnTo>
                  <a:pt x="3861" y="740"/>
                </a:lnTo>
                <a:lnTo>
                  <a:pt x="3833" y="740"/>
                </a:lnTo>
                <a:lnTo>
                  <a:pt x="3856" y="729"/>
                </a:lnTo>
                <a:lnTo>
                  <a:pt x="3900" y="719"/>
                </a:lnTo>
                <a:lnTo>
                  <a:pt x="3920" y="721"/>
                </a:lnTo>
                <a:lnTo>
                  <a:pt x="3923" y="719"/>
                </a:lnTo>
                <a:lnTo>
                  <a:pt x="3917" y="714"/>
                </a:lnTo>
                <a:lnTo>
                  <a:pt x="3921" y="712"/>
                </a:lnTo>
                <a:lnTo>
                  <a:pt x="3941" y="715"/>
                </a:lnTo>
                <a:lnTo>
                  <a:pt x="3995" y="702"/>
                </a:lnTo>
                <a:lnTo>
                  <a:pt x="4022" y="694"/>
                </a:lnTo>
                <a:lnTo>
                  <a:pt x="4019" y="698"/>
                </a:lnTo>
                <a:lnTo>
                  <a:pt x="4022" y="702"/>
                </a:lnTo>
                <a:lnTo>
                  <a:pt x="4028" y="695"/>
                </a:lnTo>
                <a:lnTo>
                  <a:pt x="4044" y="688"/>
                </a:lnTo>
                <a:lnTo>
                  <a:pt x="4072" y="686"/>
                </a:lnTo>
                <a:lnTo>
                  <a:pt x="4087" y="682"/>
                </a:lnTo>
                <a:lnTo>
                  <a:pt x="4083" y="682"/>
                </a:lnTo>
                <a:lnTo>
                  <a:pt x="4081" y="681"/>
                </a:lnTo>
                <a:lnTo>
                  <a:pt x="4113" y="681"/>
                </a:lnTo>
                <a:lnTo>
                  <a:pt x="4183" y="669"/>
                </a:lnTo>
                <a:lnTo>
                  <a:pt x="4214" y="655"/>
                </a:lnTo>
                <a:lnTo>
                  <a:pt x="4215" y="666"/>
                </a:lnTo>
                <a:lnTo>
                  <a:pt x="4248" y="655"/>
                </a:lnTo>
                <a:lnTo>
                  <a:pt x="4307" y="640"/>
                </a:lnTo>
                <a:lnTo>
                  <a:pt x="4348" y="637"/>
                </a:lnTo>
                <a:lnTo>
                  <a:pt x="4366" y="639"/>
                </a:lnTo>
                <a:lnTo>
                  <a:pt x="4366" y="632"/>
                </a:lnTo>
                <a:lnTo>
                  <a:pt x="4373" y="630"/>
                </a:lnTo>
                <a:lnTo>
                  <a:pt x="4464" y="620"/>
                </a:lnTo>
                <a:lnTo>
                  <a:pt x="4605" y="590"/>
                </a:lnTo>
                <a:lnTo>
                  <a:pt x="4695" y="575"/>
                </a:lnTo>
                <a:lnTo>
                  <a:pt x="4738" y="573"/>
                </a:lnTo>
                <a:lnTo>
                  <a:pt x="4731" y="574"/>
                </a:lnTo>
                <a:lnTo>
                  <a:pt x="4729" y="568"/>
                </a:lnTo>
                <a:lnTo>
                  <a:pt x="4767" y="573"/>
                </a:lnTo>
                <a:lnTo>
                  <a:pt x="4837" y="565"/>
                </a:lnTo>
                <a:lnTo>
                  <a:pt x="4872" y="560"/>
                </a:lnTo>
                <a:lnTo>
                  <a:pt x="4880" y="567"/>
                </a:lnTo>
                <a:lnTo>
                  <a:pt x="4888" y="575"/>
                </a:lnTo>
                <a:lnTo>
                  <a:pt x="4885" y="565"/>
                </a:lnTo>
                <a:lnTo>
                  <a:pt x="4879" y="555"/>
                </a:lnTo>
                <a:lnTo>
                  <a:pt x="4898" y="561"/>
                </a:lnTo>
                <a:lnTo>
                  <a:pt x="4937" y="558"/>
                </a:lnTo>
                <a:lnTo>
                  <a:pt x="4954" y="552"/>
                </a:lnTo>
                <a:lnTo>
                  <a:pt x="4955" y="561"/>
                </a:lnTo>
                <a:lnTo>
                  <a:pt x="4967" y="552"/>
                </a:lnTo>
                <a:lnTo>
                  <a:pt x="4996" y="545"/>
                </a:lnTo>
                <a:lnTo>
                  <a:pt x="5009" y="548"/>
                </a:lnTo>
                <a:lnTo>
                  <a:pt x="5006" y="547"/>
                </a:lnTo>
                <a:lnTo>
                  <a:pt x="5004" y="539"/>
                </a:lnTo>
                <a:lnTo>
                  <a:pt x="5016" y="537"/>
                </a:lnTo>
                <a:lnTo>
                  <a:pt x="5030" y="537"/>
                </a:lnTo>
                <a:lnTo>
                  <a:pt x="5033" y="542"/>
                </a:lnTo>
                <a:lnTo>
                  <a:pt x="5039" y="541"/>
                </a:lnTo>
                <a:lnTo>
                  <a:pt x="5050" y="542"/>
                </a:lnTo>
                <a:lnTo>
                  <a:pt x="5056" y="548"/>
                </a:lnTo>
                <a:lnTo>
                  <a:pt x="5060" y="545"/>
                </a:lnTo>
                <a:lnTo>
                  <a:pt x="5058" y="534"/>
                </a:lnTo>
                <a:lnTo>
                  <a:pt x="5059" y="531"/>
                </a:lnTo>
                <a:lnTo>
                  <a:pt x="5143" y="528"/>
                </a:lnTo>
                <a:lnTo>
                  <a:pt x="5331" y="505"/>
                </a:lnTo>
                <a:lnTo>
                  <a:pt x="5419" y="489"/>
                </a:lnTo>
                <a:lnTo>
                  <a:pt x="5348" y="495"/>
                </a:lnTo>
                <a:lnTo>
                  <a:pt x="5207" y="509"/>
                </a:lnTo>
                <a:lnTo>
                  <a:pt x="5135" y="524"/>
                </a:lnTo>
                <a:lnTo>
                  <a:pt x="5134" y="521"/>
                </a:lnTo>
                <a:lnTo>
                  <a:pt x="5121" y="524"/>
                </a:lnTo>
                <a:lnTo>
                  <a:pt x="5121" y="516"/>
                </a:lnTo>
                <a:lnTo>
                  <a:pt x="5081" y="525"/>
                </a:lnTo>
                <a:lnTo>
                  <a:pt x="5011" y="526"/>
                </a:lnTo>
                <a:lnTo>
                  <a:pt x="4968" y="532"/>
                </a:lnTo>
                <a:lnTo>
                  <a:pt x="4950" y="538"/>
                </a:lnTo>
                <a:lnTo>
                  <a:pt x="4948" y="532"/>
                </a:lnTo>
                <a:lnTo>
                  <a:pt x="4945" y="529"/>
                </a:lnTo>
                <a:lnTo>
                  <a:pt x="4947" y="537"/>
                </a:lnTo>
                <a:lnTo>
                  <a:pt x="4941" y="544"/>
                </a:lnTo>
                <a:lnTo>
                  <a:pt x="4937" y="545"/>
                </a:lnTo>
                <a:lnTo>
                  <a:pt x="4929" y="539"/>
                </a:lnTo>
                <a:lnTo>
                  <a:pt x="4908" y="542"/>
                </a:lnTo>
                <a:lnTo>
                  <a:pt x="4896" y="537"/>
                </a:lnTo>
                <a:lnTo>
                  <a:pt x="4895" y="541"/>
                </a:lnTo>
                <a:lnTo>
                  <a:pt x="4883" y="544"/>
                </a:lnTo>
                <a:lnTo>
                  <a:pt x="4862" y="541"/>
                </a:lnTo>
                <a:lnTo>
                  <a:pt x="4853" y="538"/>
                </a:lnTo>
                <a:lnTo>
                  <a:pt x="4850" y="547"/>
                </a:lnTo>
                <a:lnTo>
                  <a:pt x="4846" y="551"/>
                </a:lnTo>
                <a:lnTo>
                  <a:pt x="4843" y="547"/>
                </a:lnTo>
                <a:lnTo>
                  <a:pt x="4831" y="548"/>
                </a:lnTo>
                <a:lnTo>
                  <a:pt x="4826" y="545"/>
                </a:lnTo>
                <a:lnTo>
                  <a:pt x="4820" y="552"/>
                </a:lnTo>
                <a:lnTo>
                  <a:pt x="4801" y="555"/>
                </a:lnTo>
                <a:lnTo>
                  <a:pt x="4791" y="558"/>
                </a:lnTo>
                <a:lnTo>
                  <a:pt x="4790" y="552"/>
                </a:lnTo>
                <a:lnTo>
                  <a:pt x="4782" y="548"/>
                </a:lnTo>
                <a:lnTo>
                  <a:pt x="4768" y="551"/>
                </a:lnTo>
                <a:lnTo>
                  <a:pt x="4758" y="554"/>
                </a:lnTo>
                <a:lnTo>
                  <a:pt x="4755" y="557"/>
                </a:lnTo>
                <a:lnTo>
                  <a:pt x="4758" y="561"/>
                </a:lnTo>
                <a:lnTo>
                  <a:pt x="4755" y="562"/>
                </a:lnTo>
                <a:lnTo>
                  <a:pt x="4703" y="565"/>
                </a:lnTo>
                <a:lnTo>
                  <a:pt x="4598" y="575"/>
                </a:lnTo>
                <a:lnTo>
                  <a:pt x="4542" y="577"/>
                </a:lnTo>
                <a:lnTo>
                  <a:pt x="4545" y="577"/>
                </a:lnTo>
                <a:lnTo>
                  <a:pt x="4546" y="574"/>
                </a:lnTo>
                <a:lnTo>
                  <a:pt x="4542" y="574"/>
                </a:lnTo>
                <a:lnTo>
                  <a:pt x="4539" y="580"/>
                </a:lnTo>
                <a:lnTo>
                  <a:pt x="4533" y="581"/>
                </a:lnTo>
                <a:lnTo>
                  <a:pt x="4530" y="574"/>
                </a:lnTo>
                <a:lnTo>
                  <a:pt x="4532" y="570"/>
                </a:lnTo>
                <a:lnTo>
                  <a:pt x="4512" y="574"/>
                </a:lnTo>
                <a:lnTo>
                  <a:pt x="4489" y="573"/>
                </a:lnTo>
                <a:lnTo>
                  <a:pt x="4490" y="580"/>
                </a:lnTo>
                <a:lnTo>
                  <a:pt x="4496" y="583"/>
                </a:lnTo>
                <a:lnTo>
                  <a:pt x="4489" y="586"/>
                </a:lnTo>
                <a:lnTo>
                  <a:pt x="4481" y="587"/>
                </a:lnTo>
                <a:lnTo>
                  <a:pt x="4484" y="583"/>
                </a:lnTo>
                <a:lnTo>
                  <a:pt x="4486" y="575"/>
                </a:lnTo>
                <a:lnTo>
                  <a:pt x="4479" y="575"/>
                </a:lnTo>
                <a:lnTo>
                  <a:pt x="4473" y="584"/>
                </a:lnTo>
                <a:lnTo>
                  <a:pt x="4464" y="584"/>
                </a:lnTo>
                <a:lnTo>
                  <a:pt x="4463" y="577"/>
                </a:lnTo>
                <a:lnTo>
                  <a:pt x="4448" y="578"/>
                </a:lnTo>
                <a:lnTo>
                  <a:pt x="4441" y="575"/>
                </a:lnTo>
                <a:lnTo>
                  <a:pt x="4437" y="587"/>
                </a:lnTo>
                <a:lnTo>
                  <a:pt x="4438" y="593"/>
                </a:lnTo>
                <a:lnTo>
                  <a:pt x="4432" y="591"/>
                </a:lnTo>
                <a:lnTo>
                  <a:pt x="4424" y="593"/>
                </a:lnTo>
                <a:lnTo>
                  <a:pt x="4422" y="597"/>
                </a:lnTo>
                <a:lnTo>
                  <a:pt x="4421" y="588"/>
                </a:lnTo>
                <a:lnTo>
                  <a:pt x="4415" y="593"/>
                </a:lnTo>
                <a:lnTo>
                  <a:pt x="4396" y="600"/>
                </a:lnTo>
                <a:lnTo>
                  <a:pt x="4391" y="593"/>
                </a:lnTo>
                <a:lnTo>
                  <a:pt x="4399" y="591"/>
                </a:lnTo>
                <a:lnTo>
                  <a:pt x="4418" y="584"/>
                </a:lnTo>
                <a:lnTo>
                  <a:pt x="4430" y="588"/>
                </a:lnTo>
                <a:lnTo>
                  <a:pt x="4427" y="581"/>
                </a:lnTo>
                <a:lnTo>
                  <a:pt x="4411" y="580"/>
                </a:lnTo>
                <a:lnTo>
                  <a:pt x="4389" y="584"/>
                </a:lnTo>
                <a:lnTo>
                  <a:pt x="4371" y="584"/>
                </a:lnTo>
                <a:lnTo>
                  <a:pt x="4365" y="578"/>
                </a:lnTo>
                <a:lnTo>
                  <a:pt x="4448" y="567"/>
                </a:lnTo>
                <a:lnTo>
                  <a:pt x="4533" y="561"/>
                </a:lnTo>
                <a:lnTo>
                  <a:pt x="4532" y="555"/>
                </a:lnTo>
                <a:lnTo>
                  <a:pt x="4533" y="552"/>
                </a:lnTo>
                <a:lnTo>
                  <a:pt x="4543" y="550"/>
                </a:lnTo>
                <a:lnTo>
                  <a:pt x="4549" y="552"/>
                </a:lnTo>
                <a:lnTo>
                  <a:pt x="4546" y="555"/>
                </a:lnTo>
                <a:lnTo>
                  <a:pt x="4539" y="554"/>
                </a:lnTo>
                <a:lnTo>
                  <a:pt x="4539" y="560"/>
                </a:lnTo>
                <a:lnTo>
                  <a:pt x="4566" y="557"/>
                </a:lnTo>
                <a:lnTo>
                  <a:pt x="4585" y="551"/>
                </a:lnTo>
                <a:lnTo>
                  <a:pt x="4581" y="551"/>
                </a:lnTo>
                <a:lnTo>
                  <a:pt x="4572" y="544"/>
                </a:lnTo>
                <a:lnTo>
                  <a:pt x="4575" y="538"/>
                </a:lnTo>
                <a:lnTo>
                  <a:pt x="4614" y="541"/>
                </a:lnTo>
                <a:lnTo>
                  <a:pt x="4692" y="529"/>
                </a:lnTo>
                <a:lnTo>
                  <a:pt x="4726" y="525"/>
                </a:lnTo>
                <a:lnTo>
                  <a:pt x="4821" y="519"/>
                </a:lnTo>
                <a:lnTo>
                  <a:pt x="4922" y="515"/>
                </a:lnTo>
                <a:lnTo>
                  <a:pt x="4922" y="521"/>
                </a:lnTo>
                <a:lnTo>
                  <a:pt x="4941" y="514"/>
                </a:lnTo>
                <a:lnTo>
                  <a:pt x="4975" y="514"/>
                </a:lnTo>
                <a:lnTo>
                  <a:pt x="4990" y="505"/>
                </a:lnTo>
                <a:lnTo>
                  <a:pt x="5001" y="506"/>
                </a:lnTo>
                <a:lnTo>
                  <a:pt x="5007" y="516"/>
                </a:lnTo>
                <a:lnTo>
                  <a:pt x="5019" y="516"/>
                </a:lnTo>
                <a:lnTo>
                  <a:pt x="5023" y="512"/>
                </a:lnTo>
                <a:lnTo>
                  <a:pt x="5016" y="512"/>
                </a:lnTo>
                <a:lnTo>
                  <a:pt x="5004" y="506"/>
                </a:lnTo>
                <a:lnTo>
                  <a:pt x="5003" y="499"/>
                </a:lnTo>
                <a:lnTo>
                  <a:pt x="5037" y="495"/>
                </a:lnTo>
                <a:lnTo>
                  <a:pt x="5078" y="496"/>
                </a:lnTo>
                <a:lnTo>
                  <a:pt x="5098" y="488"/>
                </a:lnTo>
                <a:lnTo>
                  <a:pt x="5145" y="482"/>
                </a:lnTo>
                <a:lnTo>
                  <a:pt x="5163" y="475"/>
                </a:lnTo>
                <a:lnTo>
                  <a:pt x="5148" y="473"/>
                </a:lnTo>
                <a:lnTo>
                  <a:pt x="5122" y="478"/>
                </a:lnTo>
                <a:lnTo>
                  <a:pt x="5109" y="472"/>
                </a:lnTo>
                <a:lnTo>
                  <a:pt x="5107" y="463"/>
                </a:lnTo>
                <a:lnTo>
                  <a:pt x="5119" y="465"/>
                </a:lnTo>
                <a:lnTo>
                  <a:pt x="5141" y="453"/>
                </a:lnTo>
                <a:lnTo>
                  <a:pt x="5155" y="454"/>
                </a:lnTo>
                <a:lnTo>
                  <a:pt x="5154" y="449"/>
                </a:lnTo>
                <a:lnTo>
                  <a:pt x="5163" y="446"/>
                </a:lnTo>
                <a:lnTo>
                  <a:pt x="5171" y="447"/>
                </a:lnTo>
                <a:lnTo>
                  <a:pt x="5176" y="439"/>
                </a:lnTo>
                <a:lnTo>
                  <a:pt x="5193" y="433"/>
                </a:lnTo>
                <a:lnTo>
                  <a:pt x="5227" y="431"/>
                </a:lnTo>
                <a:lnTo>
                  <a:pt x="5245" y="423"/>
                </a:lnTo>
                <a:lnTo>
                  <a:pt x="5258" y="430"/>
                </a:lnTo>
                <a:lnTo>
                  <a:pt x="5272" y="434"/>
                </a:lnTo>
                <a:lnTo>
                  <a:pt x="5271" y="430"/>
                </a:lnTo>
                <a:lnTo>
                  <a:pt x="5265" y="429"/>
                </a:lnTo>
                <a:lnTo>
                  <a:pt x="5268" y="423"/>
                </a:lnTo>
                <a:lnTo>
                  <a:pt x="5258" y="426"/>
                </a:lnTo>
                <a:lnTo>
                  <a:pt x="5251" y="423"/>
                </a:lnTo>
                <a:lnTo>
                  <a:pt x="5330" y="404"/>
                </a:lnTo>
                <a:lnTo>
                  <a:pt x="5402" y="390"/>
                </a:lnTo>
                <a:lnTo>
                  <a:pt x="5402" y="381"/>
                </a:lnTo>
                <a:lnTo>
                  <a:pt x="5409" y="374"/>
                </a:lnTo>
                <a:lnTo>
                  <a:pt x="5429" y="375"/>
                </a:lnTo>
                <a:lnTo>
                  <a:pt x="5439" y="374"/>
                </a:lnTo>
                <a:lnTo>
                  <a:pt x="5435" y="370"/>
                </a:lnTo>
                <a:lnTo>
                  <a:pt x="5439" y="367"/>
                </a:lnTo>
                <a:lnTo>
                  <a:pt x="5461" y="367"/>
                </a:lnTo>
                <a:lnTo>
                  <a:pt x="5471" y="367"/>
                </a:lnTo>
                <a:lnTo>
                  <a:pt x="5508" y="357"/>
                </a:lnTo>
                <a:lnTo>
                  <a:pt x="5534" y="344"/>
                </a:lnTo>
                <a:lnTo>
                  <a:pt x="5524" y="339"/>
                </a:lnTo>
                <a:lnTo>
                  <a:pt x="5503" y="348"/>
                </a:lnTo>
                <a:lnTo>
                  <a:pt x="5491" y="347"/>
                </a:lnTo>
                <a:lnTo>
                  <a:pt x="5491" y="336"/>
                </a:lnTo>
                <a:lnTo>
                  <a:pt x="5497" y="331"/>
                </a:lnTo>
                <a:lnTo>
                  <a:pt x="5501" y="334"/>
                </a:lnTo>
                <a:lnTo>
                  <a:pt x="5513" y="326"/>
                </a:lnTo>
                <a:lnTo>
                  <a:pt x="5513" y="321"/>
                </a:lnTo>
                <a:lnTo>
                  <a:pt x="5494" y="325"/>
                </a:lnTo>
                <a:lnTo>
                  <a:pt x="5477" y="319"/>
                </a:lnTo>
                <a:lnTo>
                  <a:pt x="5488" y="311"/>
                </a:lnTo>
                <a:lnTo>
                  <a:pt x="5508" y="299"/>
                </a:lnTo>
                <a:lnTo>
                  <a:pt x="5523" y="299"/>
                </a:lnTo>
                <a:lnTo>
                  <a:pt x="5530" y="303"/>
                </a:lnTo>
                <a:lnTo>
                  <a:pt x="5539" y="296"/>
                </a:lnTo>
                <a:lnTo>
                  <a:pt x="5566" y="290"/>
                </a:lnTo>
                <a:lnTo>
                  <a:pt x="5583" y="286"/>
                </a:lnTo>
                <a:lnTo>
                  <a:pt x="5582" y="280"/>
                </a:lnTo>
                <a:lnTo>
                  <a:pt x="5588" y="275"/>
                </a:lnTo>
                <a:lnTo>
                  <a:pt x="5606" y="272"/>
                </a:lnTo>
                <a:lnTo>
                  <a:pt x="5619" y="270"/>
                </a:lnTo>
                <a:lnTo>
                  <a:pt x="5625" y="260"/>
                </a:lnTo>
                <a:lnTo>
                  <a:pt x="5628" y="249"/>
                </a:lnTo>
                <a:lnTo>
                  <a:pt x="5639" y="244"/>
                </a:lnTo>
                <a:lnTo>
                  <a:pt x="5629" y="244"/>
                </a:lnTo>
                <a:lnTo>
                  <a:pt x="5622" y="243"/>
                </a:lnTo>
                <a:lnTo>
                  <a:pt x="5625" y="233"/>
                </a:lnTo>
                <a:lnTo>
                  <a:pt x="5637" y="217"/>
                </a:lnTo>
                <a:lnTo>
                  <a:pt x="5649" y="214"/>
                </a:lnTo>
                <a:lnTo>
                  <a:pt x="5647" y="218"/>
                </a:lnTo>
                <a:lnTo>
                  <a:pt x="5645" y="223"/>
                </a:lnTo>
                <a:lnTo>
                  <a:pt x="5667" y="215"/>
                </a:lnTo>
                <a:lnTo>
                  <a:pt x="5675" y="205"/>
                </a:lnTo>
                <a:lnTo>
                  <a:pt x="5687" y="207"/>
                </a:lnTo>
                <a:lnTo>
                  <a:pt x="5694" y="200"/>
                </a:lnTo>
                <a:lnTo>
                  <a:pt x="5706" y="198"/>
                </a:lnTo>
                <a:lnTo>
                  <a:pt x="5726" y="197"/>
                </a:lnTo>
                <a:lnTo>
                  <a:pt x="5734" y="191"/>
                </a:lnTo>
                <a:lnTo>
                  <a:pt x="5737" y="185"/>
                </a:lnTo>
                <a:lnTo>
                  <a:pt x="5729" y="184"/>
                </a:lnTo>
                <a:lnTo>
                  <a:pt x="5713" y="185"/>
                </a:lnTo>
                <a:lnTo>
                  <a:pt x="5709" y="178"/>
                </a:lnTo>
                <a:lnTo>
                  <a:pt x="5716" y="174"/>
                </a:lnTo>
                <a:lnTo>
                  <a:pt x="5726" y="177"/>
                </a:lnTo>
                <a:lnTo>
                  <a:pt x="5727" y="172"/>
                </a:lnTo>
                <a:lnTo>
                  <a:pt x="5719" y="169"/>
                </a:lnTo>
                <a:lnTo>
                  <a:pt x="5700" y="172"/>
                </a:lnTo>
                <a:lnTo>
                  <a:pt x="5691" y="169"/>
                </a:lnTo>
                <a:lnTo>
                  <a:pt x="5690" y="165"/>
                </a:lnTo>
                <a:lnTo>
                  <a:pt x="5707" y="164"/>
                </a:lnTo>
                <a:lnTo>
                  <a:pt x="5704" y="158"/>
                </a:lnTo>
                <a:lnTo>
                  <a:pt x="5696" y="152"/>
                </a:lnTo>
                <a:lnTo>
                  <a:pt x="5698" y="146"/>
                </a:lnTo>
                <a:lnTo>
                  <a:pt x="5690" y="146"/>
                </a:lnTo>
                <a:lnTo>
                  <a:pt x="5685" y="151"/>
                </a:lnTo>
                <a:lnTo>
                  <a:pt x="5693" y="151"/>
                </a:lnTo>
                <a:lnTo>
                  <a:pt x="5696" y="159"/>
                </a:lnTo>
                <a:lnTo>
                  <a:pt x="5681" y="159"/>
                </a:lnTo>
                <a:lnTo>
                  <a:pt x="5662" y="159"/>
                </a:lnTo>
                <a:lnTo>
                  <a:pt x="5678" y="148"/>
                </a:lnTo>
                <a:lnTo>
                  <a:pt x="5727" y="136"/>
                </a:lnTo>
                <a:lnTo>
                  <a:pt x="5747" y="135"/>
                </a:lnTo>
                <a:lnTo>
                  <a:pt x="5749" y="126"/>
                </a:lnTo>
                <a:lnTo>
                  <a:pt x="5753" y="119"/>
                </a:lnTo>
                <a:lnTo>
                  <a:pt x="5745" y="120"/>
                </a:lnTo>
                <a:lnTo>
                  <a:pt x="5736" y="123"/>
                </a:lnTo>
                <a:lnTo>
                  <a:pt x="5743" y="126"/>
                </a:lnTo>
                <a:lnTo>
                  <a:pt x="5732" y="126"/>
                </a:lnTo>
                <a:lnTo>
                  <a:pt x="5726" y="118"/>
                </a:lnTo>
                <a:lnTo>
                  <a:pt x="5737" y="109"/>
                </a:lnTo>
                <a:lnTo>
                  <a:pt x="5749" y="115"/>
                </a:lnTo>
                <a:lnTo>
                  <a:pt x="5759" y="113"/>
                </a:lnTo>
                <a:lnTo>
                  <a:pt x="5752" y="112"/>
                </a:lnTo>
                <a:lnTo>
                  <a:pt x="5747" y="106"/>
                </a:lnTo>
                <a:lnTo>
                  <a:pt x="5752" y="100"/>
                </a:lnTo>
              </a:path>
            </a:pathLst>
          </a:custGeom>
          <a:solidFill>
            <a:schemeClr val="tx1">
              <a:alpha val="2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9" name="Freeform 1097"/>
          <p:cNvSpPr>
            <a:spLocks/>
          </p:cNvSpPr>
          <p:nvPr/>
        </p:nvSpPr>
        <p:spPr bwMode="auto">
          <a:xfrm rot="2192680">
            <a:off x="2063328" y="3698051"/>
            <a:ext cx="3873197" cy="669990"/>
          </a:xfrm>
          <a:custGeom>
            <a:avLst/>
            <a:gdLst>
              <a:gd name="T0" fmla="*/ 5263 w 5759"/>
              <a:gd name="T1" fmla="*/ 84 h 1713"/>
              <a:gd name="T2" fmla="*/ 4553 w 5759"/>
              <a:gd name="T3" fmla="*/ 115 h 1713"/>
              <a:gd name="T4" fmla="*/ 4059 w 5759"/>
              <a:gd name="T5" fmla="*/ 120 h 1713"/>
              <a:gd name="T6" fmla="*/ 3858 w 5759"/>
              <a:gd name="T7" fmla="*/ 76 h 1713"/>
              <a:gd name="T8" fmla="*/ 3822 w 5759"/>
              <a:gd name="T9" fmla="*/ 66 h 1713"/>
              <a:gd name="T10" fmla="*/ 3568 w 5759"/>
              <a:gd name="T11" fmla="*/ 136 h 1713"/>
              <a:gd name="T12" fmla="*/ 3050 w 5759"/>
              <a:gd name="T13" fmla="*/ 192 h 1713"/>
              <a:gd name="T14" fmla="*/ 2618 w 5759"/>
              <a:gd name="T15" fmla="*/ 179 h 1713"/>
              <a:gd name="T16" fmla="*/ 2380 w 5759"/>
              <a:gd name="T17" fmla="*/ 141 h 1713"/>
              <a:gd name="T18" fmla="*/ 2294 w 5759"/>
              <a:gd name="T19" fmla="*/ 207 h 1713"/>
              <a:gd name="T20" fmla="*/ 1984 w 5759"/>
              <a:gd name="T21" fmla="*/ 181 h 1713"/>
              <a:gd name="T22" fmla="*/ 2223 w 5759"/>
              <a:gd name="T23" fmla="*/ 120 h 1713"/>
              <a:gd name="T24" fmla="*/ 2174 w 5759"/>
              <a:gd name="T25" fmla="*/ 89 h 1713"/>
              <a:gd name="T26" fmla="*/ 2048 w 5759"/>
              <a:gd name="T27" fmla="*/ 40 h 1713"/>
              <a:gd name="T28" fmla="*/ 1872 w 5759"/>
              <a:gd name="T29" fmla="*/ 54 h 1713"/>
              <a:gd name="T30" fmla="*/ 1674 w 5759"/>
              <a:gd name="T31" fmla="*/ 60 h 1713"/>
              <a:gd name="T32" fmla="*/ 1253 w 5759"/>
              <a:gd name="T33" fmla="*/ 97 h 1713"/>
              <a:gd name="T34" fmla="*/ 823 w 5759"/>
              <a:gd name="T35" fmla="*/ 322 h 1713"/>
              <a:gd name="T36" fmla="*/ 573 w 5759"/>
              <a:gd name="T37" fmla="*/ 437 h 1713"/>
              <a:gd name="T38" fmla="*/ 738 w 5759"/>
              <a:gd name="T39" fmla="*/ 790 h 1713"/>
              <a:gd name="T40" fmla="*/ 174 w 5759"/>
              <a:gd name="T41" fmla="*/ 833 h 1713"/>
              <a:gd name="T42" fmla="*/ 180 w 5759"/>
              <a:gd name="T43" fmla="*/ 957 h 1713"/>
              <a:gd name="T44" fmla="*/ 506 w 5759"/>
              <a:gd name="T45" fmla="*/ 1136 h 1713"/>
              <a:gd name="T46" fmla="*/ 982 w 5759"/>
              <a:gd name="T47" fmla="*/ 983 h 1713"/>
              <a:gd name="T48" fmla="*/ 784 w 5759"/>
              <a:gd name="T49" fmla="*/ 1100 h 1713"/>
              <a:gd name="T50" fmla="*/ 759 w 5759"/>
              <a:gd name="T51" fmla="*/ 1412 h 1713"/>
              <a:gd name="T52" fmla="*/ 1140 w 5759"/>
              <a:gd name="T53" fmla="*/ 1386 h 1713"/>
              <a:gd name="T54" fmla="*/ 1345 w 5759"/>
              <a:gd name="T55" fmla="*/ 1346 h 1713"/>
              <a:gd name="T56" fmla="*/ 1493 w 5759"/>
              <a:gd name="T57" fmla="*/ 1311 h 1713"/>
              <a:gd name="T58" fmla="*/ 1229 w 5759"/>
              <a:gd name="T59" fmla="*/ 1461 h 1713"/>
              <a:gd name="T60" fmla="*/ 1839 w 5759"/>
              <a:gd name="T61" fmla="*/ 1403 h 1713"/>
              <a:gd name="T62" fmla="*/ 1422 w 5759"/>
              <a:gd name="T63" fmla="*/ 1560 h 1713"/>
              <a:gd name="T64" fmla="*/ 1458 w 5759"/>
              <a:gd name="T65" fmla="*/ 1611 h 1713"/>
              <a:gd name="T66" fmla="*/ 1775 w 5759"/>
              <a:gd name="T67" fmla="*/ 1580 h 1713"/>
              <a:gd name="T68" fmla="*/ 1290 w 5759"/>
              <a:gd name="T69" fmla="*/ 1686 h 1713"/>
              <a:gd name="T70" fmla="*/ 1476 w 5759"/>
              <a:gd name="T71" fmla="*/ 1713 h 1713"/>
              <a:gd name="T72" fmla="*/ 1785 w 5759"/>
              <a:gd name="T73" fmla="*/ 1642 h 1713"/>
              <a:gd name="T74" fmla="*/ 2179 w 5759"/>
              <a:gd name="T75" fmla="*/ 1595 h 1713"/>
              <a:gd name="T76" fmla="*/ 2520 w 5759"/>
              <a:gd name="T77" fmla="*/ 1598 h 1713"/>
              <a:gd name="T78" fmla="*/ 2714 w 5759"/>
              <a:gd name="T79" fmla="*/ 1602 h 1713"/>
              <a:gd name="T80" fmla="*/ 2974 w 5759"/>
              <a:gd name="T81" fmla="*/ 1527 h 1713"/>
              <a:gd name="T82" fmla="*/ 3210 w 5759"/>
              <a:gd name="T83" fmla="*/ 1527 h 1713"/>
              <a:gd name="T84" fmla="*/ 3565 w 5759"/>
              <a:gd name="T85" fmla="*/ 1452 h 1713"/>
              <a:gd name="T86" fmla="*/ 4075 w 5759"/>
              <a:gd name="T87" fmla="*/ 1340 h 1713"/>
              <a:gd name="T88" fmla="*/ 4186 w 5759"/>
              <a:gd name="T89" fmla="*/ 1297 h 1713"/>
              <a:gd name="T90" fmla="*/ 3603 w 5759"/>
              <a:gd name="T91" fmla="*/ 1373 h 1713"/>
              <a:gd name="T92" fmla="*/ 3295 w 5759"/>
              <a:gd name="T93" fmla="*/ 1413 h 1713"/>
              <a:gd name="T94" fmla="*/ 3388 w 5759"/>
              <a:gd name="T95" fmla="*/ 1357 h 1713"/>
              <a:gd name="T96" fmla="*/ 3792 w 5759"/>
              <a:gd name="T97" fmla="*/ 1308 h 1713"/>
              <a:gd name="T98" fmla="*/ 3931 w 5759"/>
              <a:gd name="T99" fmla="*/ 1229 h 1713"/>
              <a:gd name="T100" fmla="*/ 4170 w 5759"/>
              <a:gd name="T101" fmla="*/ 1184 h 1713"/>
              <a:gd name="T102" fmla="*/ 4735 w 5759"/>
              <a:gd name="T103" fmla="*/ 1052 h 1713"/>
              <a:gd name="T104" fmla="*/ 4746 w 5759"/>
              <a:gd name="T105" fmla="*/ 950 h 1713"/>
              <a:gd name="T106" fmla="*/ 5029 w 5759"/>
              <a:gd name="T107" fmla="*/ 784 h 1713"/>
              <a:gd name="T108" fmla="*/ 4640 w 5759"/>
              <a:gd name="T109" fmla="*/ 727 h 1713"/>
              <a:gd name="T110" fmla="*/ 3980 w 5759"/>
              <a:gd name="T111" fmla="*/ 781 h 1713"/>
              <a:gd name="T112" fmla="*/ 3951 w 5759"/>
              <a:gd name="T113" fmla="*/ 748 h 1713"/>
              <a:gd name="T114" fmla="*/ 4898 w 5759"/>
              <a:gd name="T115" fmla="*/ 561 h 1713"/>
              <a:gd name="T116" fmla="*/ 4826 w 5759"/>
              <a:gd name="T117" fmla="*/ 545 h 1713"/>
              <a:gd name="T118" fmla="*/ 4427 w 5759"/>
              <a:gd name="T119" fmla="*/ 581 h 1713"/>
              <a:gd name="T120" fmla="*/ 5154 w 5759"/>
              <a:gd name="T121" fmla="*/ 449 h 1713"/>
              <a:gd name="T122" fmla="*/ 5625 w 5759"/>
              <a:gd name="T123" fmla="*/ 260 h 1713"/>
              <a:gd name="T124" fmla="*/ 5726 w 5759"/>
              <a:gd name="T125" fmla="*/ 118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59" h="1713">
                <a:moveTo>
                  <a:pt x="5752" y="100"/>
                </a:moveTo>
                <a:lnTo>
                  <a:pt x="5710" y="97"/>
                </a:lnTo>
                <a:lnTo>
                  <a:pt x="5677" y="103"/>
                </a:lnTo>
                <a:lnTo>
                  <a:pt x="5671" y="97"/>
                </a:lnTo>
                <a:lnTo>
                  <a:pt x="5654" y="96"/>
                </a:lnTo>
                <a:lnTo>
                  <a:pt x="5634" y="99"/>
                </a:lnTo>
                <a:lnTo>
                  <a:pt x="5618" y="95"/>
                </a:lnTo>
                <a:lnTo>
                  <a:pt x="5613" y="84"/>
                </a:lnTo>
                <a:lnTo>
                  <a:pt x="5608" y="87"/>
                </a:lnTo>
                <a:lnTo>
                  <a:pt x="5606" y="99"/>
                </a:lnTo>
                <a:lnTo>
                  <a:pt x="5599" y="102"/>
                </a:lnTo>
                <a:lnTo>
                  <a:pt x="5586" y="95"/>
                </a:lnTo>
                <a:lnTo>
                  <a:pt x="5573" y="90"/>
                </a:lnTo>
                <a:lnTo>
                  <a:pt x="5567" y="96"/>
                </a:lnTo>
                <a:lnTo>
                  <a:pt x="5550" y="95"/>
                </a:lnTo>
                <a:lnTo>
                  <a:pt x="5544" y="87"/>
                </a:lnTo>
                <a:lnTo>
                  <a:pt x="5547" y="84"/>
                </a:lnTo>
                <a:lnTo>
                  <a:pt x="5550" y="82"/>
                </a:lnTo>
                <a:lnTo>
                  <a:pt x="5560" y="86"/>
                </a:lnTo>
                <a:lnTo>
                  <a:pt x="5589" y="80"/>
                </a:lnTo>
                <a:lnTo>
                  <a:pt x="5599" y="74"/>
                </a:lnTo>
                <a:lnTo>
                  <a:pt x="5566" y="76"/>
                </a:lnTo>
                <a:lnTo>
                  <a:pt x="5536" y="83"/>
                </a:lnTo>
                <a:lnTo>
                  <a:pt x="5541" y="82"/>
                </a:lnTo>
                <a:lnTo>
                  <a:pt x="5544" y="84"/>
                </a:lnTo>
                <a:lnTo>
                  <a:pt x="5537" y="89"/>
                </a:lnTo>
                <a:lnTo>
                  <a:pt x="5528" y="92"/>
                </a:lnTo>
                <a:lnTo>
                  <a:pt x="5528" y="87"/>
                </a:lnTo>
                <a:lnTo>
                  <a:pt x="5530" y="83"/>
                </a:lnTo>
                <a:lnTo>
                  <a:pt x="5526" y="84"/>
                </a:lnTo>
                <a:lnTo>
                  <a:pt x="5521" y="90"/>
                </a:lnTo>
                <a:lnTo>
                  <a:pt x="5516" y="95"/>
                </a:lnTo>
                <a:lnTo>
                  <a:pt x="5500" y="90"/>
                </a:lnTo>
                <a:lnTo>
                  <a:pt x="5465" y="90"/>
                </a:lnTo>
                <a:lnTo>
                  <a:pt x="5452" y="96"/>
                </a:lnTo>
                <a:lnTo>
                  <a:pt x="5441" y="90"/>
                </a:lnTo>
                <a:lnTo>
                  <a:pt x="5415" y="90"/>
                </a:lnTo>
                <a:lnTo>
                  <a:pt x="5390" y="93"/>
                </a:lnTo>
                <a:lnTo>
                  <a:pt x="5372" y="86"/>
                </a:lnTo>
                <a:lnTo>
                  <a:pt x="5366" y="74"/>
                </a:lnTo>
                <a:lnTo>
                  <a:pt x="5350" y="82"/>
                </a:lnTo>
                <a:lnTo>
                  <a:pt x="5317" y="83"/>
                </a:lnTo>
                <a:lnTo>
                  <a:pt x="5300" y="77"/>
                </a:lnTo>
                <a:lnTo>
                  <a:pt x="5297" y="83"/>
                </a:lnTo>
                <a:lnTo>
                  <a:pt x="5292" y="87"/>
                </a:lnTo>
                <a:lnTo>
                  <a:pt x="5284" y="83"/>
                </a:lnTo>
                <a:lnTo>
                  <a:pt x="5263" y="84"/>
                </a:lnTo>
                <a:lnTo>
                  <a:pt x="5232" y="96"/>
                </a:lnTo>
                <a:lnTo>
                  <a:pt x="5212" y="97"/>
                </a:lnTo>
                <a:lnTo>
                  <a:pt x="5215" y="90"/>
                </a:lnTo>
                <a:lnTo>
                  <a:pt x="5227" y="90"/>
                </a:lnTo>
                <a:lnTo>
                  <a:pt x="5232" y="87"/>
                </a:lnTo>
                <a:lnTo>
                  <a:pt x="5229" y="83"/>
                </a:lnTo>
                <a:lnTo>
                  <a:pt x="5215" y="87"/>
                </a:lnTo>
                <a:lnTo>
                  <a:pt x="5187" y="89"/>
                </a:lnTo>
                <a:lnTo>
                  <a:pt x="5150" y="84"/>
                </a:lnTo>
                <a:lnTo>
                  <a:pt x="5127" y="84"/>
                </a:lnTo>
                <a:lnTo>
                  <a:pt x="5128" y="80"/>
                </a:lnTo>
                <a:lnTo>
                  <a:pt x="5135" y="76"/>
                </a:lnTo>
                <a:lnTo>
                  <a:pt x="5135" y="72"/>
                </a:lnTo>
                <a:lnTo>
                  <a:pt x="5118" y="72"/>
                </a:lnTo>
                <a:lnTo>
                  <a:pt x="5098" y="76"/>
                </a:lnTo>
                <a:lnTo>
                  <a:pt x="5095" y="72"/>
                </a:lnTo>
                <a:lnTo>
                  <a:pt x="5094" y="64"/>
                </a:lnTo>
                <a:lnTo>
                  <a:pt x="5079" y="69"/>
                </a:lnTo>
                <a:lnTo>
                  <a:pt x="5049" y="64"/>
                </a:lnTo>
                <a:lnTo>
                  <a:pt x="5032" y="61"/>
                </a:lnTo>
                <a:lnTo>
                  <a:pt x="5032" y="66"/>
                </a:lnTo>
                <a:lnTo>
                  <a:pt x="5036" y="72"/>
                </a:lnTo>
                <a:lnTo>
                  <a:pt x="5033" y="73"/>
                </a:lnTo>
                <a:lnTo>
                  <a:pt x="5017" y="74"/>
                </a:lnTo>
                <a:lnTo>
                  <a:pt x="5019" y="70"/>
                </a:lnTo>
                <a:lnTo>
                  <a:pt x="5017" y="64"/>
                </a:lnTo>
                <a:lnTo>
                  <a:pt x="5013" y="63"/>
                </a:lnTo>
                <a:lnTo>
                  <a:pt x="4996" y="67"/>
                </a:lnTo>
                <a:lnTo>
                  <a:pt x="4957" y="73"/>
                </a:lnTo>
                <a:lnTo>
                  <a:pt x="4941" y="82"/>
                </a:lnTo>
                <a:lnTo>
                  <a:pt x="4944" y="74"/>
                </a:lnTo>
                <a:lnTo>
                  <a:pt x="4935" y="77"/>
                </a:lnTo>
                <a:lnTo>
                  <a:pt x="4932" y="79"/>
                </a:lnTo>
                <a:lnTo>
                  <a:pt x="4932" y="76"/>
                </a:lnTo>
                <a:lnTo>
                  <a:pt x="4931" y="73"/>
                </a:lnTo>
                <a:lnTo>
                  <a:pt x="4914" y="72"/>
                </a:lnTo>
                <a:lnTo>
                  <a:pt x="4872" y="79"/>
                </a:lnTo>
                <a:lnTo>
                  <a:pt x="4830" y="87"/>
                </a:lnTo>
                <a:lnTo>
                  <a:pt x="4797" y="92"/>
                </a:lnTo>
                <a:lnTo>
                  <a:pt x="4787" y="89"/>
                </a:lnTo>
                <a:lnTo>
                  <a:pt x="4788" y="95"/>
                </a:lnTo>
                <a:lnTo>
                  <a:pt x="4774" y="103"/>
                </a:lnTo>
                <a:lnTo>
                  <a:pt x="4765" y="100"/>
                </a:lnTo>
                <a:lnTo>
                  <a:pt x="4767" y="93"/>
                </a:lnTo>
                <a:lnTo>
                  <a:pt x="4770" y="87"/>
                </a:lnTo>
                <a:lnTo>
                  <a:pt x="4667" y="102"/>
                </a:lnTo>
                <a:lnTo>
                  <a:pt x="4553" y="115"/>
                </a:lnTo>
                <a:lnTo>
                  <a:pt x="4558" y="115"/>
                </a:lnTo>
                <a:lnTo>
                  <a:pt x="4561" y="116"/>
                </a:lnTo>
                <a:lnTo>
                  <a:pt x="4516" y="113"/>
                </a:lnTo>
                <a:lnTo>
                  <a:pt x="4477" y="120"/>
                </a:lnTo>
                <a:lnTo>
                  <a:pt x="4424" y="123"/>
                </a:lnTo>
                <a:lnTo>
                  <a:pt x="4385" y="129"/>
                </a:lnTo>
                <a:lnTo>
                  <a:pt x="4394" y="132"/>
                </a:lnTo>
                <a:lnTo>
                  <a:pt x="4394" y="136"/>
                </a:lnTo>
                <a:lnTo>
                  <a:pt x="4371" y="128"/>
                </a:lnTo>
                <a:lnTo>
                  <a:pt x="4324" y="128"/>
                </a:lnTo>
                <a:lnTo>
                  <a:pt x="4296" y="132"/>
                </a:lnTo>
                <a:lnTo>
                  <a:pt x="4290" y="123"/>
                </a:lnTo>
                <a:lnTo>
                  <a:pt x="4271" y="125"/>
                </a:lnTo>
                <a:lnTo>
                  <a:pt x="4264" y="131"/>
                </a:lnTo>
                <a:lnTo>
                  <a:pt x="4264" y="135"/>
                </a:lnTo>
                <a:lnTo>
                  <a:pt x="4274" y="135"/>
                </a:lnTo>
                <a:lnTo>
                  <a:pt x="4278" y="128"/>
                </a:lnTo>
                <a:lnTo>
                  <a:pt x="4283" y="129"/>
                </a:lnTo>
                <a:lnTo>
                  <a:pt x="4291" y="131"/>
                </a:lnTo>
                <a:lnTo>
                  <a:pt x="4291" y="138"/>
                </a:lnTo>
                <a:lnTo>
                  <a:pt x="4277" y="141"/>
                </a:lnTo>
                <a:lnTo>
                  <a:pt x="4252" y="142"/>
                </a:lnTo>
                <a:lnTo>
                  <a:pt x="4250" y="138"/>
                </a:lnTo>
                <a:lnTo>
                  <a:pt x="4255" y="133"/>
                </a:lnTo>
                <a:lnTo>
                  <a:pt x="4227" y="141"/>
                </a:lnTo>
                <a:lnTo>
                  <a:pt x="4186" y="136"/>
                </a:lnTo>
                <a:lnTo>
                  <a:pt x="4162" y="142"/>
                </a:lnTo>
                <a:lnTo>
                  <a:pt x="4157" y="133"/>
                </a:lnTo>
                <a:lnTo>
                  <a:pt x="4139" y="131"/>
                </a:lnTo>
                <a:lnTo>
                  <a:pt x="4119" y="133"/>
                </a:lnTo>
                <a:lnTo>
                  <a:pt x="4106" y="133"/>
                </a:lnTo>
                <a:lnTo>
                  <a:pt x="4104" y="129"/>
                </a:lnTo>
                <a:lnTo>
                  <a:pt x="4097" y="135"/>
                </a:lnTo>
                <a:lnTo>
                  <a:pt x="4078" y="133"/>
                </a:lnTo>
                <a:lnTo>
                  <a:pt x="4068" y="128"/>
                </a:lnTo>
                <a:lnTo>
                  <a:pt x="4100" y="119"/>
                </a:lnTo>
                <a:lnTo>
                  <a:pt x="4121" y="112"/>
                </a:lnTo>
                <a:lnTo>
                  <a:pt x="4110" y="115"/>
                </a:lnTo>
                <a:lnTo>
                  <a:pt x="4103" y="109"/>
                </a:lnTo>
                <a:lnTo>
                  <a:pt x="4094" y="116"/>
                </a:lnTo>
                <a:lnTo>
                  <a:pt x="4075" y="118"/>
                </a:lnTo>
                <a:lnTo>
                  <a:pt x="4067" y="113"/>
                </a:lnTo>
                <a:lnTo>
                  <a:pt x="4067" y="120"/>
                </a:lnTo>
                <a:lnTo>
                  <a:pt x="4057" y="118"/>
                </a:lnTo>
                <a:lnTo>
                  <a:pt x="4054" y="115"/>
                </a:lnTo>
                <a:lnTo>
                  <a:pt x="4054" y="120"/>
                </a:lnTo>
                <a:lnTo>
                  <a:pt x="4059" y="120"/>
                </a:lnTo>
                <a:lnTo>
                  <a:pt x="4059" y="126"/>
                </a:lnTo>
                <a:lnTo>
                  <a:pt x="4047" y="131"/>
                </a:lnTo>
                <a:lnTo>
                  <a:pt x="4016" y="129"/>
                </a:lnTo>
                <a:lnTo>
                  <a:pt x="4002" y="125"/>
                </a:lnTo>
                <a:lnTo>
                  <a:pt x="4009" y="122"/>
                </a:lnTo>
                <a:lnTo>
                  <a:pt x="4012" y="118"/>
                </a:lnTo>
                <a:lnTo>
                  <a:pt x="4000" y="119"/>
                </a:lnTo>
                <a:lnTo>
                  <a:pt x="3985" y="118"/>
                </a:lnTo>
                <a:lnTo>
                  <a:pt x="3977" y="122"/>
                </a:lnTo>
                <a:lnTo>
                  <a:pt x="3977" y="128"/>
                </a:lnTo>
                <a:lnTo>
                  <a:pt x="3989" y="125"/>
                </a:lnTo>
                <a:lnTo>
                  <a:pt x="3996" y="128"/>
                </a:lnTo>
                <a:lnTo>
                  <a:pt x="3983" y="132"/>
                </a:lnTo>
                <a:lnTo>
                  <a:pt x="3960" y="132"/>
                </a:lnTo>
                <a:lnTo>
                  <a:pt x="3950" y="128"/>
                </a:lnTo>
                <a:lnTo>
                  <a:pt x="3962" y="126"/>
                </a:lnTo>
                <a:lnTo>
                  <a:pt x="3960" y="123"/>
                </a:lnTo>
                <a:lnTo>
                  <a:pt x="3946" y="126"/>
                </a:lnTo>
                <a:lnTo>
                  <a:pt x="3936" y="132"/>
                </a:lnTo>
                <a:lnTo>
                  <a:pt x="3915" y="123"/>
                </a:lnTo>
                <a:lnTo>
                  <a:pt x="3878" y="122"/>
                </a:lnTo>
                <a:lnTo>
                  <a:pt x="3858" y="122"/>
                </a:lnTo>
                <a:lnTo>
                  <a:pt x="3854" y="129"/>
                </a:lnTo>
                <a:lnTo>
                  <a:pt x="3836" y="133"/>
                </a:lnTo>
                <a:lnTo>
                  <a:pt x="3826" y="135"/>
                </a:lnTo>
                <a:lnTo>
                  <a:pt x="3825" y="129"/>
                </a:lnTo>
                <a:lnTo>
                  <a:pt x="3822" y="126"/>
                </a:lnTo>
                <a:lnTo>
                  <a:pt x="3822" y="122"/>
                </a:lnTo>
                <a:lnTo>
                  <a:pt x="3829" y="119"/>
                </a:lnTo>
                <a:lnTo>
                  <a:pt x="3829" y="113"/>
                </a:lnTo>
                <a:lnTo>
                  <a:pt x="3819" y="115"/>
                </a:lnTo>
                <a:lnTo>
                  <a:pt x="3790" y="118"/>
                </a:lnTo>
                <a:lnTo>
                  <a:pt x="3776" y="112"/>
                </a:lnTo>
                <a:lnTo>
                  <a:pt x="3769" y="118"/>
                </a:lnTo>
                <a:lnTo>
                  <a:pt x="3747" y="122"/>
                </a:lnTo>
                <a:lnTo>
                  <a:pt x="3734" y="118"/>
                </a:lnTo>
                <a:lnTo>
                  <a:pt x="3731" y="112"/>
                </a:lnTo>
                <a:lnTo>
                  <a:pt x="3758" y="103"/>
                </a:lnTo>
                <a:lnTo>
                  <a:pt x="3777" y="106"/>
                </a:lnTo>
                <a:lnTo>
                  <a:pt x="3786" y="100"/>
                </a:lnTo>
                <a:lnTo>
                  <a:pt x="3816" y="97"/>
                </a:lnTo>
                <a:lnTo>
                  <a:pt x="3829" y="93"/>
                </a:lnTo>
                <a:lnTo>
                  <a:pt x="3828" y="87"/>
                </a:lnTo>
                <a:lnTo>
                  <a:pt x="3832" y="95"/>
                </a:lnTo>
                <a:lnTo>
                  <a:pt x="3841" y="95"/>
                </a:lnTo>
                <a:lnTo>
                  <a:pt x="3848" y="87"/>
                </a:lnTo>
                <a:lnTo>
                  <a:pt x="3858" y="76"/>
                </a:lnTo>
                <a:lnTo>
                  <a:pt x="3858" y="82"/>
                </a:lnTo>
                <a:lnTo>
                  <a:pt x="3862" y="82"/>
                </a:lnTo>
                <a:lnTo>
                  <a:pt x="3869" y="77"/>
                </a:lnTo>
                <a:lnTo>
                  <a:pt x="3875" y="77"/>
                </a:lnTo>
                <a:lnTo>
                  <a:pt x="3878" y="82"/>
                </a:lnTo>
                <a:lnTo>
                  <a:pt x="3882" y="82"/>
                </a:lnTo>
                <a:lnTo>
                  <a:pt x="3885" y="74"/>
                </a:lnTo>
                <a:lnTo>
                  <a:pt x="3887" y="72"/>
                </a:lnTo>
                <a:lnTo>
                  <a:pt x="3897" y="77"/>
                </a:lnTo>
                <a:lnTo>
                  <a:pt x="3908" y="80"/>
                </a:lnTo>
                <a:lnTo>
                  <a:pt x="3930" y="72"/>
                </a:lnTo>
                <a:lnTo>
                  <a:pt x="3979" y="63"/>
                </a:lnTo>
                <a:lnTo>
                  <a:pt x="4054" y="61"/>
                </a:lnTo>
                <a:lnTo>
                  <a:pt x="4101" y="54"/>
                </a:lnTo>
                <a:lnTo>
                  <a:pt x="4078" y="54"/>
                </a:lnTo>
                <a:lnTo>
                  <a:pt x="4061" y="47"/>
                </a:lnTo>
                <a:lnTo>
                  <a:pt x="4071" y="50"/>
                </a:lnTo>
                <a:lnTo>
                  <a:pt x="4078" y="46"/>
                </a:lnTo>
                <a:lnTo>
                  <a:pt x="4068" y="44"/>
                </a:lnTo>
                <a:lnTo>
                  <a:pt x="4061" y="41"/>
                </a:lnTo>
                <a:lnTo>
                  <a:pt x="4071" y="40"/>
                </a:lnTo>
                <a:lnTo>
                  <a:pt x="4087" y="46"/>
                </a:lnTo>
                <a:lnTo>
                  <a:pt x="4091" y="44"/>
                </a:lnTo>
                <a:lnTo>
                  <a:pt x="4084" y="43"/>
                </a:lnTo>
                <a:lnTo>
                  <a:pt x="4088" y="34"/>
                </a:lnTo>
                <a:lnTo>
                  <a:pt x="4090" y="33"/>
                </a:lnTo>
                <a:lnTo>
                  <a:pt x="4085" y="31"/>
                </a:lnTo>
                <a:lnTo>
                  <a:pt x="4074" y="31"/>
                </a:lnTo>
                <a:lnTo>
                  <a:pt x="4067" y="27"/>
                </a:lnTo>
                <a:lnTo>
                  <a:pt x="4070" y="33"/>
                </a:lnTo>
                <a:lnTo>
                  <a:pt x="4071" y="37"/>
                </a:lnTo>
                <a:lnTo>
                  <a:pt x="4065" y="34"/>
                </a:lnTo>
                <a:lnTo>
                  <a:pt x="4059" y="30"/>
                </a:lnTo>
                <a:lnTo>
                  <a:pt x="4045" y="41"/>
                </a:lnTo>
                <a:lnTo>
                  <a:pt x="4012" y="51"/>
                </a:lnTo>
                <a:lnTo>
                  <a:pt x="3954" y="54"/>
                </a:lnTo>
                <a:lnTo>
                  <a:pt x="3920" y="64"/>
                </a:lnTo>
                <a:lnTo>
                  <a:pt x="3915" y="57"/>
                </a:lnTo>
                <a:lnTo>
                  <a:pt x="3908" y="61"/>
                </a:lnTo>
                <a:lnTo>
                  <a:pt x="3908" y="66"/>
                </a:lnTo>
                <a:lnTo>
                  <a:pt x="3894" y="60"/>
                </a:lnTo>
                <a:lnTo>
                  <a:pt x="3888" y="51"/>
                </a:lnTo>
                <a:lnTo>
                  <a:pt x="3884" y="59"/>
                </a:lnTo>
                <a:lnTo>
                  <a:pt x="3869" y="63"/>
                </a:lnTo>
                <a:lnTo>
                  <a:pt x="3842" y="63"/>
                </a:lnTo>
                <a:lnTo>
                  <a:pt x="3829" y="70"/>
                </a:lnTo>
                <a:lnTo>
                  <a:pt x="3822" y="66"/>
                </a:lnTo>
                <a:lnTo>
                  <a:pt x="3803" y="66"/>
                </a:lnTo>
                <a:lnTo>
                  <a:pt x="3771" y="76"/>
                </a:lnTo>
                <a:lnTo>
                  <a:pt x="3756" y="79"/>
                </a:lnTo>
                <a:lnTo>
                  <a:pt x="3758" y="80"/>
                </a:lnTo>
                <a:lnTo>
                  <a:pt x="3758" y="84"/>
                </a:lnTo>
                <a:lnTo>
                  <a:pt x="3747" y="89"/>
                </a:lnTo>
                <a:lnTo>
                  <a:pt x="3737" y="84"/>
                </a:lnTo>
                <a:lnTo>
                  <a:pt x="3740" y="82"/>
                </a:lnTo>
                <a:lnTo>
                  <a:pt x="3746" y="86"/>
                </a:lnTo>
                <a:lnTo>
                  <a:pt x="3750" y="86"/>
                </a:lnTo>
                <a:lnTo>
                  <a:pt x="3743" y="80"/>
                </a:lnTo>
                <a:lnTo>
                  <a:pt x="3722" y="79"/>
                </a:lnTo>
                <a:lnTo>
                  <a:pt x="3692" y="84"/>
                </a:lnTo>
                <a:lnTo>
                  <a:pt x="3671" y="84"/>
                </a:lnTo>
                <a:lnTo>
                  <a:pt x="3663" y="90"/>
                </a:lnTo>
                <a:lnTo>
                  <a:pt x="3655" y="95"/>
                </a:lnTo>
                <a:lnTo>
                  <a:pt x="3642" y="90"/>
                </a:lnTo>
                <a:lnTo>
                  <a:pt x="3622" y="93"/>
                </a:lnTo>
                <a:lnTo>
                  <a:pt x="3620" y="99"/>
                </a:lnTo>
                <a:lnTo>
                  <a:pt x="3612" y="106"/>
                </a:lnTo>
                <a:lnTo>
                  <a:pt x="3603" y="107"/>
                </a:lnTo>
                <a:lnTo>
                  <a:pt x="3610" y="113"/>
                </a:lnTo>
                <a:lnTo>
                  <a:pt x="3625" y="118"/>
                </a:lnTo>
                <a:lnTo>
                  <a:pt x="3649" y="116"/>
                </a:lnTo>
                <a:lnTo>
                  <a:pt x="3662" y="112"/>
                </a:lnTo>
                <a:lnTo>
                  <a:pt x="3659" y="119"/>
                </a:lnTo>
                <a:lnTo>
                  <a:pt x="3663" y="126"/>
                </a:lnTo>
                <a:lnTo>
                  <a:pt x="3659" y="132"/>
                </a:lnTo>
                <a:lnTo>
                  <a:pt x="3655" y="128"/>
                </a:lnTo>
                <a:lnTo>
                  <a:pt x="3638" y="126"/>
                </a:lnTo>
                <a:lnTo>
                  <a:pt x="3609" y="131"/>
                </a:lnTo>
                <a:lnTo>
                  <a:pt x="3596" y="131"/>
                </a:lnTo>
                <a:lnTo>
                  <a:pt x="3604" y="131"/>
                </a:lnTo>
                <a:lnTo>
                  <a:pt x="3607" y="138"/>
                </a:lnTo>
                <a:lnTo>
                  <a:pt x="3591" y="143"/>
                </a:lnTo>
                <a:lnTo>
                  <a:pt x="3577" y="142"/>
                </a:lnTo>
                <a:lnTo>
                  <a:pt x="3586" y="141"/>
                </a:lnTo>
                <a:lnTo>
                  <a:pt x="3591" y="135"/>
                </a:lnTo>
                <a:lnTo>
                  <a:pt x="3597" y="139"/>
                </a:lnTo>
                <a:lnTo>
                  <a:pt x="3587" y="128"/>
                </a:lnTo>
                <a:lnTo>
                  <a:pt x="3573" y="122"/>
                </a:lnTo>
                <a:lnTo>
                  <a:pt x="3573" y="128"/>
                </a:lnTo>
                <a:lnTo>
                  <a:pt x="3580" y="129"/>
                </a:lnTo>
                <a:lnTo>
                  <a:pt x="3580" y="136"/>
                </a:lnTo>
                <a:lnTo>
                  <a:pt x="3577" y="138"/>
                </a:lnTo>
                <a:lnTo>
                  <a:pt x="3574" y="139"/>
                </a:lnTo>
                <a:lnTo>
                  <a:pt x="3568" y="136"/>
                </a:lnTo>
                <a:lnTo>
                  <a:pt x="3554" y="135"/>
                </a:lnTo>
                <a:lnTo>
                  <a:pt x="3550" y="132"/>
                </a:lnTo>
                <a:lnTo>
                  <a:pt x="3551" y="128"/>
                </a:lnTo>
                <a:lnTo>
                  <a:pt x="3535" y="132"/>
                </a:lnTo>
                <a:lnTo>
                  <a:pt x="3502" y="131"/>
                </a:lnTo>
                <a:lnTo>
                  <a:pt x="3492" y="120"/>
                </a:lnTo>
                <a:lnTo>
                  <a:pt x="3469" y="129"/>
                </a:lnTo>
                <a:lnTo>
                  <a:pt x="3424" y="141"/>
                </a:lnTo>
                <a:lnTo>
                  <a:pt x="3400" y="141"/>
                </a:lnTo>
                <a:lnTo>
                  <a:pt x="3400" y="133"/>
                </a:lnTo>
                <a:lnTo>
                  <a:pt x="3396" y="129"/>
                </a:lnTo>
                <a:lnTo>
                  <a:pt x="3391" y="138"/>
                </a:lnTo>
                <a:lnTo>
                  <a:pt x="3384" y="142"/>
                </a:lnTo>
                <a:lnTo>
                  <a:pt x="3381" y="138"/>
                </a:lnTo>
                <a:lnTo>
                  <a:pt x="3377" y="141"/>
                </a:lnTo>
                <a:lnTo>
                  <a:pt x="3375" y="138"/>
                </a:lnTo>
                <a:lnTo>
                  <a:pt x="3378" y="133"/>
                </a:lnTo>
                <a:lnTo>
                  <a:pt x="3380" y="129"/>
                </a:lnTo>
                <a:lnTo>
                  <a:pt x="3371" y="131"/>
                </a:lnTo>
                <a:lnTo>
                  <a:pt x="3365" y="128"/>
                </a:lnTo>
                <a:lnTo>
                  <a:pt x="3365" y="132"/>
                </a:lnTo>
                <a:lnTo>
                  <a:pt x="3373" y="135"/>
                </a:lnTo>
                <a:lnTo>
                  <a:pt x="3373" y="141"/>
                </a:lnTo>
                <a:lnTo>
                  <a:pt x="3365" y="143"/>
                </a:lnTo>
                <a:lnTo>
                  <a:pt x="3360" y="149"/>
                </a:lnTo>
                <a:lnTo>
                  <a:pt x="3351" y="145"/>
                </a:lnTo>
                <a:lnTo>
                  <a:pt x="3328" y="154"/>
                </a:lnTo>
                <a:lnTo>
                  <a:pt x="3313" y="152"/>
                </a:lnTo>
                <a:lnTo>
                  <a:pt x="3315" y="146"/>
                </a:lnTo>
                <a:lnTo>
                  <a:pt x="3313" y="139"/>
                </a:lnTo>
                <a:lnTo>
                  <a:pt x="3308" y="142"/>
                </a:lnTo>
                <a:lnTo>
                  <a:pt x="3302" y="154"/>
                </a:lnTo>
                <a:lnTo>
                  <a:pt x="3296" y="156"/>
                </a:lnTo>
                <a:lnTo>
                  <a:pt x="3299" y="152"/>
                </a:lnTo>
                <a:lnTo>
                  <a:pt x="3300" y="148"/>
                </a:lnTo>
                <a:lnTo>
                  <a:pt x="3296" y="154"/>
                </a:lnTo>
                <a:lnTo>
                  <a:pt x="3282" y="158"/>
                </a:lnTo>
                <a:lnTo>
                  <a:pt x="3256" y="154"/>
                </a:lnTo>
                <a:lnTo>
                  <a:pt x="3246" y="151"/>
                </a:lnTo>
                <a:lnTo>
                  <a:pt x="3252" y="154"/>
                </a:lnTo>
                <a:lnTo>
                  <a:pt x="3250" y="156"/>
                </a:lnTo>
                <a:lnTo>
                  <a:pt x="3187" y="162"/>
                </a:lnTo>
                <a:lnTo>
                  <a:pt x="3126" y="171"/>
                </a:lnTo>
                <a:lnTo>
                  <a:pt x="3128" y="168"/>
                </a:lnTo>
                <a:lnTo>
                  <a:pt x="3126" y="167"/>
                </a:lnTo>
                <a:lnTo>
                  <a:pt x="3103" y="174"/>
                </a:lnTo>
                <a:lnTo>
                  <a:pt x="3050" y="192"/>
                </a:lnTo>
                <a:lnTo>
                  <a:pt x="3033" y="191"/>
                </a:lnTo>
                <a:lnTo>
                  <a:pt x="3030" y="184"/>
                </a:lnTo>
                <a:lnTo>
                  <a:pt x="3031" y="178"/>
                </a:lnTo>
                <a:lnTo>
                  <a:pt x="3027" y="178"/>
                </a:lnTo>
                <a:lnTo>
                  <a:pt x="3025" y="175"/>
                </a:lnTo>
                <a:lnTo>
                  <a:pt x="3030" y="175"/>
                </a:lnTo>
                <a:lnTo>
                  <a:pt x="3033" y="172"/>
                </a:lnTo>
                <a:lnTo>
                  <a:pt x="3017" y="174"/>
                </a:lnTo>
                <a:lnTo>
                  <a:pt x="2998" y="182"/>
                </a:lnTo>
                <a:lnTo>
                  <a:pt x="2994" y="177"/>
                </a:lnTo>
                <a:lnTo>
                  <a:pt x="2988" y="171"/>
                </a:lnTo>
                <a:lnTo>
                  <a:pt x="2982" y="178"/>
                </a:lnTo>
                <a:lnTo>
                  <a:pt x="2968" y="179"/>
                </a:lnTo>
                <a:lnTo>
                  <a:pt x="2948" y="172"/>
                </a:lnTo>
                <a:lnTo>
                  <a:pt x="2933" y="175"/>
                </a:lnTo>
                <a:lnTo>
                  <a:pt x="2935" y="171"/>
                </a:lnTo>
                <a:lnTo>
                  <a:pt x="2940" y="168"/>
                </a:lnTo>
                <a:lnTo>
                  <a:pt x="2940" y="162"/>
                </a:lnTo>
                <a:lnTo>
                  <a:pt x="2930" y="171"/>
                </a:lnTo>
                <a:lnTo>
                  <a:pt x="2904" y="179"/>
                </a:lnTo>
                <a:lnTo>
                  <a:pt x="2857" y="182"/>
                </a:lnTo>
                <a:lnTo>
                  <a:pt x="2827" y="188"/>
                </a:lnTo>
                <a:lnTo>
                  <a:pt x="2828" y="185"/>
                </a:lnTo>
                <a:lnTo>
                  <a:pt x="2838" y="184"/>
                </a:lnTo>
                <a:lnTo>
                  <a:pt x="2837" y="178"/>
                </a:lnTo>
                <a:lnTo>
                  <a:pt x="2814" y="185"/>
                </a:lnTo>
                <a:lnTo>
                  <a:pt x="2749" y="191"/>
                </a:lnTo>
                <a:lnTo>
                  <a:pt x="2720" y="198"/>
                </a:lnTo>
                <a:lnTo>
                  <a:pt x="2723" y="194"/>
                </a:lnTo>
                <a:lnTo>
                  <a:pt x="2711" y="192"/>
                </a:lnTo>
                <a:lnTo>
                  <a:pt x="2709" y="188"/>
                </a:lnTo>
                <a:lnTo>
                  <a:pt x="2716" y="181"/>
                </a:lnTo>
                <a:lnTo>
                  <a:pt x="2734" y="175"/>
                </a:lnTo>
                <a:lnTo>
                  <a:pt x="2765" y="172"/>
                </a:lnTo>
                <a:lnTo>
                  <a:pt x="2788" y="161"/>
                </a:lnTo>
                <a:lnTo>
                  <a:pt x="2788" y="152"/>
                </a:lnTo>
                <a:lnTo>
                  <a:pt x="2783" y="148"/>
                </a:lnTo>
                <a:lnTo>
                  <a:pt x="2781" y="156"/>
                </a:lnTo>
                <a:lnTo>
                  <a:pt x="2768" y="165"/>
                </a:lnTo>
                <a:lnTo>
                  <a:pt x="2739" y="169"/>
                </a:lnTo>
                <a:lnTo>
                  <a:pt x="2720" y="175"/>
                </a:lnTo>
                <a:lnTo>
                  <a:pt x="2716" y="172"/>
                </a:lnTo>
                <a:lnTo>
                  <a:pt x="2713" y="165"/>
                </a:lnTo>
                <a:lnTo>
                  <a:pt x="2706" y="171"/>
                </a:lnTo>
                <a:lnTo>
                  <a:pt x="2684" y="179"/>
                </a:lnTo>
                <a:lnTo>
                  <a:pt x="2645" y="182"/>
                </a:lnTo>
                <a:lnTo>
                  <a:pt x="2618" y="179"/>
                </a:lnTo>
                <a:lnTo>
                  <a:pt x="2612" y="187"/>
                </a:lnTo>
                <a:lnTo>
                  <a:pt x="2589" y="185"/>
                </a:lnTo>
                <a:lnTo>
                  <a:pt x="2578" y="190"/>
                </a:lnTo>
                <a:lnTo>
                  <a:pt x="2582" y="179"/>
                </a:lnTo>
                <a:lnTo>
                  <a:pt x="2589" y="171"/>
                </a:lnTo>
                <a:lnTo>
                  <a:pt x="2590" y="177"/>
                </a:lnTo>
                <a:lnTo>
                  <a:pt x="2589" y="182"/>
                </a:lnTo>
                <a:lnTo>
                  <a:pt x="2593" y="182"/>
                </a:lnTo>
                <a:lnTo>
                  <a:pt x="2595" y="175"/>
                </a:lnTo>
                <a:lnTo>
                  <a:pt x="2606" y="168"/>
                </a:lnTo>
                <a:lnTo>
                  <a:pt x="2629" y="167"/>
                </a:lnTo>
                <a:lnTo>
                  <a:pt x="2638" y="162"/>
                </a:lnTo>
                <a:lnTo>
                  <a:pt x="2635" y="162"/>
                </a:lnTo>
                <a:lnTo>
                  <a:pt x="2638" y="155"/>
                </a:lnTo>
                <a:lnTo>
                  <a:pt x="2637" y="151"/>
                </a:lnTo>
                <a:lnTo>
                  <a:pt x="2629" y="156"/>
                </a:lnTo>
                <a:lnTo>
                  <a:pt x="2612" y="158"/>
                </a:lnTo>
                <a:lnTo>
                  <a:pt x="2605" y="164"/>
                </a:lnTo>
                <a:lnTo>
                  <a:pt x="2598" y="158"/>
                </a:lnTo>
                <a:lnTo>
                  <a:pt x="2586" y="155"/>
                </a:lnTo>
                <a:lnTo>
                  <a:pt x="2585" y="161"/>
                </a:lnTo>
                <a:lnTo>
                  <a:pt x="2589" y="165"/>
                </a:lnTo>
                <a:lnTo>
                  <a:pt x="2579" y="158"/>
                </a:lnTo>
                <a:lnTo>
                  <a:pt x="2556" y="159"/>
                </a:lnTo>
                <a:lnTo>
                  <a:pt x="2546" y="154"/>
                </a:lnTo>
                <a:lnTo>
                  <a:pt x="2566" y="151"/>
                </a:lnTo>
                <a:lnTo>
                  <a:pt x="2592" y="138"/>
                </a:lnTo>
                <a:lnTo>
                  <a:pt x="2608" y="135"/>
                </a:lnTo>
                <a:lnTo>
                  <a:pt x="2590" y="129"/>
                </a:lnTo>
                <a:lnTo>
                  <a:pt x="2575" y="132"/>
                </a:lnTo>
                <a:lnTo>
                  <a:pt x="2575" y="128"/>
                </a:lnTo>
                <a:lnTo>
                  <a:pt x="2576" y="123"/>
                </a:lnTo>
                <a:lnTo>
                  <a:pt x="2547" y="126"/>
                </a:lnTo>
                <a:lnTo>
                  <a:pt x="2501" y="126"/>
                </a:lnTo>
                <a:lnTo>
                  <a:pt x="2478" y="118"/>
                </a:lnTo>
                <a:lnTo>
                  <a:pt x="2478" y="123"/>
                </a:lnTo>
                <a:lnTo>
                  <a:pt x="2477" y="128"/>
                </a:lnTo>
                <a:lnTo>
                  <a:pt x="2461" y="122"/>
                </a:lnTo>
                <a:lnTo>
                  <a:pt x="2423" y="126"/>
                </a:lnTo>
                <a:lnTo>
                  <a:pt x="2408" y="131"/>
                </a:lnTo>
                <a:lnTo>
                  <a:pt x="2412" y="131"/>
                </a:lnTo>
                <a:lnTo>
                  <a:pt x="2413" y="135"/>
                </a:lnTo>
                <a:lnTo>
                  <a:pt x="2405" y="136"/>
                </a:lnTo>
                <a:lnTo>
                  <a:pt x="2389" y="136"/>
                </a:lnTo>
                <a:lnTo>
                  <a:pt x="2386" y="129"/>
                </a:lnTo>
                <a:lnTo>
                  <a:pt x="2382" y="132"/>
                </a:lnTo>
                <a:lnTo>
                  <a:pt x="2380" y="141"/>
                </a:lnTo>
                <a:lnTo>
                  <a:pt x="2376" y="142"/>
                </a:lnTo>
                <a:lnTo>
                  <a:pt x="2364" y="132"/>
                </a:lnTo>
                <a:lnTo>
                  <a:pt x="2351" y="122"/>
                </a:lnTo>
                <a:lnTo>
                  <a:pt x="2353" y="126"/>
                </a:lnTo>
                <a:lnTo>
                  <a:pt x="2346" y="132"/>
                </a:lnTo>
                <a:lnTo>
                  <a:pt x="2333" y="135"/>
                </a:lnTo>
                <a:lnTo>
                  <a:pt x="2324" y="129"/>
                </a:lnTo>
                <a:lnTo>
                  <a:pt x="2327" y="122"/>
                </a:lnTo>
                <a:lnTo>
                  <a:pt x="2314" y="123"/>
                </a:lnTo>
                <a:lnTo>
                  <a:pt x="2297" y="126"/>
                </a:lnTo>
                <a:lnTo>
                  <a:pt x="2287" y="119"/>
                </a:lnTo>
                <a:lnTo>
                  <a:pt x="2281" y="128"/>
                </a:lnTo>
                <a:lnTo>
                  <a:pt x="2272" y="135"/>
                </a:lnTo>
                <a:lnTo>
                  <a:pt x="2275" y="164"/>
                </a:lnTo>
                <a:lnTo>
                  <a:pt x="2277" y="187"/>
                </a:lnTo>
                <a:lnTo>
                  <a:pt x="2285" y="181"/>
                </a:lnTo>
                <a:lnTo>
                  <a:pt x="2301" y="181"/>
                </a:lnTo>
                <a:lnTo>
                  <a:pt x="2307" y="191"/>
                </a:lnTo>
                <a:lnTo>
                  <a:pt x="2311" y="187"/>
                </a:lnTo>
                <a:lnTo>
                  <a:pt x="2331" y="184"/>
                </a:lnTo>
                <a:lnTo>
                  <a:pt x="2337" y="188"/>
                </a:lnTo>
                <a:lnTo>
                  <a:pt x="2344" y="181"/>
                </a:lnTo>
                <a:lnTo>
                  <a:pt x="2360" y="178"/>
                </a:lnTo>
                <a:lnTo>
                  <a:pt x="2389" y="184"/>
                </a:lnTo>
                <a:lnTo>
                  <a:pt x="2410" y="182"/>
                </a:lnTo>
                <a:lnTo>
                  <a:pt x="2412" y="190"/>
                </a:lnTo>
                <a:lnTo>
                  <a:pt x="2422" y="190"/>
                </a:lnTo>
                <a:lnTo>
                  <a:pt x="2426" y="194"/>
                </a:lnTo>
                <a:lnTo>
                  <a:pt x="2413" y="198"/>
                </a:lnTo>
                <a:lnTo>
                  <a:pt x="2400" y="204"/>
                </a:lnTo>
                <a:lnTo>
                  <a:pt x="2400" y="194"/>
                </a:lnTo>
                <a:lnTo>
                  <a:pt x="2392" y="187"/>
                </a:lnTo>
                <a:lnTo>
                  <a:pt x="2389" y="192"/>
                </a:lnTo>
                <a:lnTo>
                  <a:pt x="2376" y="194"/>
                </a:lnTo>
                <a:lnTo>
                  <a:pt x="2370" y="190"/>
                </a:lnTo>
                <a:lnTo>
                  <a:pt x="2372" y="197"/>
                </a:lnTo>
                <a:lnTo>
                  <a:pt x="2382" y="197"/>
                </a:lnTo>
                <a:lnTo>
                  <a:pt x="2386" y="200"/>
                </a:lnTo>
                <a:lnTo>
                  <a:pt x="2369" y="207"/>
                </a:lnTo>
                <a:lnTo>
                  <a:pt x="2354" y="215"/>
                </a:lnTo>
                <a:lnTo>
                  <a:pt x="2347" y="205"/>
                </a:lnTo>
                <a:lnTo>
                  <a:pt x="2325" y="205"/>
                </a:lnTo>
                <a:lnTo>
                  <a:pt x="2315" y="211"/>
                </a:lnTo>
                <a:lnTo>
                  <a:pt x="2311" y="207"/>
                </a:lnTo>
                <a:lnTo>
                  <a:pt x="2310" y="201"/>
                </a:lnTo>
                <a:lnTo>
                  <a:pt x="2313" y="197"/>
                </a:lnTo>
                <a:lnTo>
                  <a:pt x="2294" y="207"/>
                </a:lnTo>
                <a:lnTo>
                  <a:pt x="2255" y="208"/>
                </a:lnTo>
                <a:lnTo>
                  <a:pt x="2239" y="203"/>
                </a:lnTo>
                <a:lnTo>
                  <a:pt x="2236" y="210"/>
                </a:lnTo>
                <a:lnTo>
                  <a:pt x="2226" y="213"/>
                </a:lnTo>
                <a:lnTo>
                  <a:pt x="2209" y="205"/>
                </a:lnTo>
                <a:lnTo>
                  <a:pt x="2200" y="208"/>
                </a:lnTo>
                <a:lnTo>
                  <a:pt x="2206" y="210"/>
                </a:lnTo>
                <a:lnTo>
                  <a:pt x="2209" y="215"/>
                </a:lnTo>
                <a:lnTo>
                  <a:pt x="2202" y="218"/>
                </a:lnTo>
                <a:lnTo>
                  <a:pt x="2193" y="220"/>
                </a:lnTo>
                <a:lnTo>
                  <a:pt x="2192" y="214"/>
                </a:lnTo>
                <a:lnTo>
                  <a:pt x="2180" y="210"/>
                </a:lnTo>
                <a:lnTo>
                  <a:pt x="2174" y="208"/>
                </a:lnTo>
                <a:lnTo>
                  <a:pt x="2174" y="213"/>
                </a:lnTo>
                <a:lnTo>
                  <a:pt x="2180" y="217"/>
                </a:lnTo>
                <a:lnTo>
                  <a:pt x="2176" y="220"/>
                </a:lnTo>
                <a:lnTo>
                  <a:pt x="2160" y="220"/>
                </a:lnTo>
                <a:lnTo>
                  <a:pt x="2138" y="223"/>
                </a:lnTo>
                <a:lnTo>
                  <a:pt x="2125" y="228"/>
                </a:lnTo>
                <a:lnTo>
                  <a:pt x="2124" y="223"/>
                </a:lnTo>
                <a:lnTo>
                  <a:pt x="2117" y="213"/>
                </a:lnTo>
                <a:lnTo>
                  <a:pt x="2107" y="214"/>
                </a:lnTo>
                <a:lnTo>
                  <a:pt x="2108" y="221"/>
                </a:lnTo>
                <a:lnTo>
                  <a:pt x="2105" y="226"/>
                </a:lnTo>
                <a:lnTo>
                  <a:pt x="2111" y="226"/>
                </a:lnTo>
                <a:lnTo>
                  <a:pt x="2117" y="220"/>
                </a:lnTo>
                <a:lnTo>
                  <a:pt x="2120" y="224"/>
                </a:lnTo>
                <a:lnTo>
                  <a:pt x="2108" y="227"/>
                </a:lnTo>
                <a:lnTo>
                  <a:pt x="2092" y="224"/>
                </a:lnTo>
                <a:lnTo>
                  <a:pt x="2082" y="228"/>
                </a:lnTo>
                <a:lnTo>
                  <a:pt x="2078" y="234"/>
                </a:lnTo>
                <a:lnTo>
                  <a:pt x="2071" y="234"/>
                </a:lnTo>
                <a:lnTo>
                  <a:pt x="2068" y="224"/>
                </a:lnTo>
                <a:lnTo>
                  <a:pt x="2072" y="226"/>
                </a:lnTo>
                <a:lnTo>
                  <a:pt x="2075" y="233"/>
                </a:lnTo>
                <a:lnTo>
                  <a:pt x="2081" y="231"/>
                </a:lnTo>
                <a:lnTo>
                  <a:pt x="2079" y="224"/>
                </a:lnTo>
                <a:lnTo>
                  <a:pt x="2091" y="217"/>
                </a:lnTo>
                <a:lnTo>
                  <a:pt x="2098" y="215"/>
                </a:lnTo>
                <a:lnTo>
                  <a:pt x="2085" y="213"/>
                </a:lnTo>
                <a:lnTo>
                  <a:pt x="2069" y="201"/>
                </a:lnTo>
                <a:lnTo>
                  <a:pt x="2062" y="201"/>
                </a:lnTo>
                <a:lnTo>
                  <a:pt x="2060" y="208"/>
                </a:lnTo>
                <a:lnTo>
                  <a:pt x="2022" y="200"/>
                </a:lnTo>
                <a:lnTo>
                  <a:pt x="1980" y="190"/>
                </a:lnTo>
                <a:lnTo>
                  <a:pt x="1981" y="185"/>
                </a:lnTo>
                <a:lnTo>
                  <a:pt x="1984" y="181"/>
                </a:lnTo>
                <a:lnTo>
                  <a:pt x="1974" y="181"/>
                </a:lnTo>
                <a:lnTo>
                  <a:pt x="1964" y="188"/>
                </a:lnTo>
                <a:lnTo>
                  <a:pt x="1960" y="187"/>
                </a:lnTo>
                <a:lnTo>
                  <a:pt x="1958" y="181"/>
                </a:lnTo>
                <a:lnTo>
                  <a:pt x="1980" y="179"/>
                </a:lnTo>
                <a:lnTo>
                  <a:pt x="1994" y="171"/>
                </a:lnTo>
                <a:lnTo>
                  <a:pt x="1987" y="171"/>
                </a:lnTo>
                <a:lnTo>
                  <a:pt x="1983" y="167"/>
                </a:lnTo>
                <a:lnTo>
                  <a:pt x="1988" y="168"/>
                </a:lnTo>
                <a:lnTo>
                  <a:pt x="1994" y="158"/>
                </a:lnTo>
                <a:lnTo>
                  <a:pt x="2007" y="156"/>
                </a:lnTo>
                <a:lnTo>
                  <a:pt x="2006" y="151"/>
                </a:lnTo>
                <a:lnTo>
                  <a:pt x="2013" y="143"/>
                </a:lnTo>
                <a:lnTo>
                  <a:pt x="2013" y="139"/>
                </a:lnTo>
                <a:lnTo>
                  <a:pt x="2000" y="136"/>
                </a:lnTo>
                <a:lnTo>
                  <a:pt x="1988" y="131"/>
                </a:lnTo>
                <a:lnTo>
                  <a:pt x="2004" y="123"/>
                </a:lnTo>
                <a:lnTo>
                  <a:pt x="2027" y="123"/>
                </a:lnTo>
                <a:lnTo>
                  <a:pt x="2039" y="129"/>
                </a:lnTo>
                <a:lnTo>
                  <a:pt x="2029" y="131"/>
                </a:lnTo>
                <a:lnTo>
                  <a:pt x="2024" y="135"/>
                </a:lnTo>
                <a:lnTo>
                  <a:pt x="2029" y="133"/>
                </a:lnTo>
                <a:lnTo>
                  <a:pt x="2030" y="136"/>
                </a:lnTo>
                <a:lnTo>
                  <a:pt x="2026" y="141"/>
                </a:lnTo>
                <a:lnTo>
                  <a:pt x="2027" y="143"/>
                </a:lnTo>
                <a:lnTo>
                  <a:pt x="2032" y="142"/>
                </a:lnTo>
                <a:lnTo>
                  <a:pt x="2043" y="129"/>
                </a:lnTo>
                <a:lnTo>
                  <a:pt x="2058" y="122"/>
                </a:lnTo>
                <a:lnTo>
                  <a:pt x="2056" y="125"/>
                </a:lnTo>
                <a:lnTo>
                  <a:pt x="2059" y="125"/>
                </a:lnTo>
                <a:lnTo>
                  <a:pt x="2066" y="122"/>
                </a:lnTo>
                <a:lnTo>
                  <a:pt x="2073" y="123"/>
                </a:lnTo>
                <a:lnTo>
                  <a:pt x="2076" y="128"/>
                </a:lnTo>
                <a:lnTo>
                  <a:pt x="2081" y="120"/>
                </a:lnTo>
                <a:lnTo>
                  <a:pt x="2085" y="115"/>
                </a:lnTo>
                <a:lnTo>
                  <a:pt x="2107" y="123"/>
                </a:lnTo>
                <a:lnTo>
                  <a:pt x="2156" y="123"/>
                </a:lnTo>
                <a:lnTo>
                  <a:pt x="2176" y="123"/>
                </a:lnTo>
                <a:lnTo>
                  <a:pt x="2167" y="122"/>
                </a:lnTo>
                <a:lnTo>
                  <a:pt x="2163" y="113"/>
                </a:lnTo>
                <a:lnTo>
                  <a:pt x="2166" y="112"/>
                </a:lnTo>
                <a:lnTo>
                  <a:pt x="2168" y="110"/>
                </a:lnTo>
                <a:lnTo>
                  <a:pt x="2177" y="116"/>
                </a:lnTo>
                <a:lnTo>
                  <a:pt x="2194" y="113"/>
                </a:lnTo>
                <a:lnTo>
                  <a:pt x="2200" y="120"/>
                </a:lnTo>
                <a:lnTo>
                  <a:pt x="2215" y="118"/>
                </a:lnTo>
                <a:lnTo>
                  <a:pt x="2223" y="120"/>
                </a:lnTo>
                <a:lnTo>
                  <a:pt x="2223" y="116"/>
                </a:lnTo>
                <a:lnTo>
                  <a:pt x="2226" y="109"/>
                </a:lnTo>
                <a:lnTo>
                  <a:pt x="2235" y="107"/>
                </a:lnTo>
                <a:lnTo>
                  <a:pt x="2232" y="113"/>
                </a:lnTo>
                <a:lnTo>
                  <a:pt x="2229" y="120"/>
                </a:lnTo>
                <a:lnTo>
                  <a:pt x="2246" y="118"/>
                </a:lnTo>
                <a:lnTo>
                  <a:pt x="2279" y="112"/>
                </a:lnTo>
                <a:lnTo>
                  <a:pt x="2297" y="112"/>
                </a:lnTo>
                <a:lnTo>
                  <a:pt x="2304" y="116"/>
                </a:lnTo>
                <a:lnTo>
                  <a:pt x="2310" y="109"/>
                </a:lnTo>
                <a:lnTo>
                  <a:pt x="2324" y="99"/>
                </a:lnTo>
                <a:lnTo>
                  <a:pt x="2347" y="95"/>
                </a:lnTo>
                <a:lnTo>
                  <a:pt x="2382" y="100"/>
                </a:lnTo>
                <a:lnTo>
                  <a:pt x="2410" y="97"/>
                </a:lnTo>
                <a:lnTo>
                  <a:pt x="2422" y="87"/>
                </a:lnTo>
                <a:lnTo>
                  <a:pt x="2425" y="90"/>
                </a:lnTo>
                <a:lnTo>
                  <a:pt x="2428" y="93"/>
                </a:lnTo>
                <a:lnTo>
                  <a:pt x="2423" y="93"/>
                </a:lnTo>
                <a:lnTo>
                  <a:pt x="2419" y="97"/>
                </a:lnTo>
                <a:lnTo>
                  <a:pt x="2421" y="102"/>
                </a:lnTo>
                <a:lnTo>
                  <a:pt x="2435" y="100"/>
                </a:lnTo>
                <a:lnTo>
                  <a:pt x="2454" y="103"/>
                </a:lnTo>
                <a:lnTo>
                  <a:pt x="2448" y="95"/>
                </a:lnTo>
                <a:lnTo>
                  <a:pt x="2426" y="89"/>
                </a:lnTo>
                <a:lnTo>
                  <a:pt x="2418" y="82"/>
                </a:lnTo>
                <a:lnTo>
                  <a:pt x="2431" y="77"/>
                </a:lnTo>
                <a:lnTo>
                  <a:pt x="2448" y="76"/>
                </a:lnTo>
                <a:lnTo>
                  <a:pt x="2431" y="69"/>
                </a:lnTo>
                <a:lnTo>
                  <a:pt x="2412" y="72"/>
                </a:lnTo>
                <a:lnTo>
                  <a:pt x="2410" y="76"/>
                </a:lnTo>
                <a:lnTo>
                  <a:pt x="2408" y="80"/>
                </a:lnTo>
                <a:lnTo>
                  <a:pt x="2400" y="77"/>
                </a:lnTo>
                <a:lnTo>
                  <a:pt x="2395" y="73"/>
                </a:lnTo>
                <a:lnTo>
                  <a:pt x="2380" y="76"/>
                </a:lnTo>
                <a:lnTo>
                  <a:pt x="2357" y="82"/>
                </a:lnTo>
                <a:lnTo>
                  <a:pt x="2344" y="79"/>
                </a:lnTo>
                <a:lnTo>
                  <a:pt x="2340" y="74"/>
                </a:lnTo>
                <a:lnTo>
                  <a:pt x="2347" y="74"/>
                </a:lnTo>
                <a:lnTo>
                  <a:pt x="2354" y="69"/>
                </a:lnTo>
                <a:lnTo>
                  <a:pt x="2356" y="64"/>
                </a:lnTo>
                <a:lnTo>
                  <a:pt x="2295" y="73"/>
                </a:lnTo>
                <a:lnTo>
                  <a:pt x="2229" y="79"/>
                </a:lnTo>
                <a:lnTo>
                  <a:pt x="2230" y="76"/>
                </a:lnTo>
                <a:lnTo>
                  <a:pt x="2232" y="73"/>
                </a:lnTo>
                <a:lnTo>
                  <a:pt x="2217" y="77"/>
                </a:lnTo>
                <a:lnTo>
                  <a:pt x="2189" y="80"/>
                </a:lnTo>
                <a:lnTo>
                  <a:pt x="2174" y="89"/>
                </a:lnTo>
                <a:lnTo>
                  <a:pt x="2176" y="84"/>
                </a:lnTo>
                <a:lnTo>
                  <a:pt x="2179" y="80"/>
                </a:lnTo>
                <a:lnTo>
                  <a:pt x="2163" y="86"/>
                </a:lnTo>
                <a:lnTo>
                  <a:pt x="2148" y="95"/>
                </a:lnTo>
                <a:lnTo>
                  <a:pt x="2150" y="90"/>
                </a:lnTo>
                <a:lnTo>
                  <a:pt x="2140" y="84"/>
                </a:lnTo>
                <a:lnTo>
                  <a:pt x="2135" y="80"/>
                </a:lnTo>
                <a:lnTo>
                  <a:pt x="2135" y="87"/>
                </a:lnTo>
                <a:lnTo>
                  <a:pt x="2128" y="89"/>
                </a:lnTo>
                <a:lnTo>
                  <a:pt x="2125" y="86"/>
                </a:lnTo>
                <a:lnTo>
                  <a:pt x="2127" y="82"/>
                </a:lnTo>
                <a:lnTo>
                  <a:pt x="2124" y="82"/>
                </a:lnTo>
                <a:lnTo>
                  <a:pt x="2102" y="87"/>
                </a:lnTo>
                <a:lnTo>
                  <a:pt x="2084" y="97"/>
                </a:lnTo>
                <a:lnTo>
                  <a:pt x="2085" y="93"/>
                </a:lnTo>
                <a:lnTo>
                  <a:pt x="2091" y="86"/>
                </a:lnTo>
                <a:lnTo>
                  <a:pt x="2088" y="83"/>
                </a:lnTo>
                <a:lnTo>
                  <a:pt x="2081" y="89"/>
                </a:lnTo>
                <a:lnTo>
                  <a:pt x="2059" y="92"/>
                </a:lnTo>
                <a:lnTo>
                  <a:pt x="2020" y="87"/>
                </a:lnTo>
                <a:lnTo>
                  <a:pt x="2003" y="84"/>
                </a:lnTo>
                <a:lnTo>
                  <a:pt x="2007" y="87"/>
                </a:lnTo>
                <a:lnTo>
                  <a:pt x="1997" y="92"/>
                </a:lnTo>
                <a:lnTo>
                  <a:pt x="1993" y="89"/>
                </a:lnTo>
                <a:lnTo>
                  <a:pt x="1993" y="95"/>
                </a:lnTo>
                <a:lnTo>
                  <a:pt x="2000" y="99"/>
                </a:lnTo>
                <a:lnTo>
                  <a:pt x="1997" y="100"/>
                </a:lnTo>
                <a:lnTo>
                  <a:pt x="1991" y="95"/>
                </a:lnTo>
                <a:lnTo>
                  <a:pt x="1974" y="97"/>
                </a:lnTo>
                <a:lnTo>
                  <a:pt x="1970" y="96"/>
                </a:lnTo>
                <a:lnTo>
                  <a:pt x="1968" y="90"/>
                </a:lnTo>
                <a:lnTo>
                  <a:pt x="1977" y="89"/>
                </a:lnTo>
                <a:lnTo>
                  <a:pt x="1977" y="86"/>
                </a:lnTo>
                <a:lnTo>
                  <a:pt x="1957" y="79"/>
                </a:lnTo>
                <a:lnTo>
                  <a:pt x="1935" y="77"/>
                </a:lnTo>
                <a:lnTo>
                  <a:pt x="1958" y="69"/>
                </a:lnTo>
                <a:lnTo>
                  <a:pt x="2006" y="66"/>
                </a:lnTo>
                <a:lnTo>
                  <a:pt x="2037" y="59"/>
                </a:lnTo>
                <a:lnTo>
                  <a:pt x="2052" y="50"/>
                </a:lnTo>
                <a:lnTo>
                  <a:pt x="2043" y="48"/>
                </a:lnTo>
                <a:lnTo>
                  <a:pt x="2035" y="54"/>
                </a:lnTo>
                <a:lnTo>
                  <a:pt x="2032" y="46"/>
                </a:lnTo>
                <a:lnTo>
                  <a:pt x="2022" y="50"/>
                </a:lnTo>
                <a:lnTo>
                  <a:pt x="2016" y="48"/>
                </a:lnTo>
                <a:lnTo>
                  <a:pt x="2019" y="41"/>
                </a:lnTo>
                <a:lnTo>
                  <a:pt x="2029" y="37"/>
                </a:lnTo>
                <a:lnTo>
                  <a:pt x="2048" y="40"/>
                </a:lnTo>
                <a:lnTo>
                  <a:pt x="2058" y="37"/>
                </a:lnTo>
                <a:lnTo>
                  <a:pt x="2053" y="37"/>
                </a:lnTo>
                <a:lnTo>
                  <a:pt x="2052" y="33"/>
                </a:lnTo>
                <a:lnTo>
                  <a:pt x="2055" y="31"/>
                </a:lnTo>
                <a:lnTo>
                  <a:pt x="2058" y="28"/>
                </a:lnTo>
                <a:lnTo>
                  <a:pt x="2072" y="30"/>
                </a:lnTo>
                <a:lnTo>
                  <a:pt x="2096" y="28"/>
                </a:lnTo>
                <a:lnTo>
                  <a:pt x="2107" y="24"/>
                </a:lnTo>
                <a:lnTo>
                  <a:pt x="2108" y="20"/>
                </a:lnTo>
                <a:lnTo>
                  <a:pt x="2118" y="21"/>
                </a:lnTo>
                <a:lnTo>
                  <a:pt x="2138" y="31"/>
                </a:lnTo>
                <a:lnTo>
                  <a:pt x="2147" y="28"/>
                </a:lnTo>
                <a:lnTo>
                  <a:pt x="2135" y="25"/>
                </a:lnTo>
                <a:lnTo>
                  <a:pt x="2115" y="17"/>
                </a:lnTo>
                <a:lnTo>
                  <a:pt x="2109" y="7"/>
                </a:lnTo>
                <a:lnTo>
                  <a:pt x="2112" y="5"/>
                </a:lnTo>
                <a:lnTo>
                  <a:pt x="2124" y="2"/>
                </a:lnTo>
                <a:lnTo>
                  <a:pt x="2120" y="0"/>
                </a:lnTo>
                <a:lnTo>
                  <a:pt x="2096" y="12"/>
                </a:lnTo>
                <a:lnTo>
                  <a:pt x="2073" y="15"/>
                </a:lnTo>
                <a:lnTo>
                  <a:pt x="2076" y="17"/>
                </a:lnTo>
                <a:lnTo>
                  <a:pt x="2085" y="17"/>
                </a:lnTo>
                <a:lnTo>
                  <a:pt x="2085" y="23"/>
                </a:lnTo>
                <a:lnTo>
                  <a:pt x="2078" y="23"/>
                </a:lnTo>
                <a:lnTo>
                  <a:pt x="2065" y="24"/>
                </a:lnTo>
                <a:lnTo>
                  <a:pt x="2062" y="20"/>
                </a:lnTo>
                <a:lnTo>
                  <a:pt x="2065" y="14"/>
                </a:lnTo>
                <a:lnTo>
                  <a:pt x="2058" y="8"/>
                </a:lnTo>
                <a:lnTo>
                  <a:pt x="2055" y="11"/>
                </a:lnTo>
                <a:lnTo>
                  <a:pt x="2059" y="14"/>
                </a:lnTo>
                <a:lnTo>
                  <a:pt x="2053" y="21"/>
                </a:lnTo>
                <a:lnTo>
                  <a:pt x="2050" y="24"/>
                </a:lnTo>
                <a:lnTo>
                  <a:pt x="2046" y="21"/>
                </a:lnTo>
                <a:lnTo>
                  <a:pt x="2039" y="23"/>
                </a:lnTo>
                <a:lnTo>
                  <a:pt x="2037" y="15"/>
                </a:lnTo>
                <a:lnTo>
                  <a:pt x="2035" y="11"/>
                </a:lnTo>
                <a:lnTo>
                  <a:pt x="2023" y="14"/>
                </a:lnTo>
                <a:lnTo>
                  <a:pt x="2016" y="20"/>
                </a:lnTo>
                <a:lnTo>
                  <a:pt x="2000" y="17"/>
                </a:lnTo>
                <a:lnTo>
                  <a:pt x="1968" y="23"/>
                </a:lnTo>
                <a:lnTo>
                  <a:pt x="1921" y="40"/>
                </a:lnTo>
                <a:lnTo>
                  <a:pt x="1891" y="43"/>
                </a:lnTo>
                <a:lnTo>
                  <a:pt x="1893" y="41"/>
                </a:lnTo>
                <a:lnTo>
                  <a:pt x="1893" y="38"/>
                </a:lnTo>
                <a:lnTo>
                  <a:pt x="1889" y="47"/>
                </a:lnTo>
                <a:lnTo>
                  <a:pt x="1873" y="48"/>
                </a:lnTo>
                <a:lnTo>
                  <a:pt x="1872" y="54"/>
                </a:lnTo>
                <a:lnTo>
                  <a:pt x="1860" y="50"/>
                </a:lnTo>
                <a:lnTo>
                  <a:pt x="1850" y="54"/>
                </a:lnTo>
                <a:lnTo>
                  <a:pt x="1859" y="54"/>
                </a:lnTo>
                <a:lnTo>
                  <a:pt x="1866" y="57"/>
                </a:lnTo>
                <a:lnTo>
                  <a:pt x="1865" y="61"/>
                </a:lnTo>
                <a:lnTo>
                  <a:pt x="1862" y="64"/>
                </a:lnTo>
                <a:lnTo>
                  <a:pt x="1856" y="60"/>
                </a:lnTo>
                <a:lnTo>
                  <a:pt x="1849" y="63"/>
                </a:lnTo>
                <a:lnTo>
                  <a:pt x="1844" y="66"/>
                </a:lnTo>
                <a:lnTo>
                  <a:pt x="1834" y="59"/>
                </a:lnTo>
                <a:lnTo>
                  <a:pt x="1811" y="66"/>
                </a:lnTo>
                <a:lnTo>
                  <a:pt x="1790" y="72"/>
                </a:lnTo>
                <a:lnTo>
                  <a:pt x="1790" y="66"/>
                </a:lnTo>
                <a:lnTo>
                  <a:pt x="1791" y="63"/>
                </a:lnTo>
                <a:lnTo>
                  <a:pt x="1781" y="67"/>
                </a:lnTo>
                <a:lnTo>
                  <a:pt x="1771" y="63"/>
                </a:lnTo>
                <a:lnTo>
                  <a:pt x="1781" y="56"/>
                </a:lnTo>
                <a:lnTo>
                  <a:pt x="1790" y="46"/>
                </a:lnTo>
                <a:lnTo>
                  <a:pt x="1778" y="50"/>
                </a:lnTo>
                <a:lnTo>
                  <a:pt x="1757" y="57"/>
                </a:lnTo>
                <a:lnTo>
                  <a:pt x="1752" y="66"/>
                </a:lnTo>
                <a:lnTo>
                  <a:pt x="1757" y="64"/>
                </a:lnTo>
                <a:lnTo>
                  <a:pt x="1765" y="60"/>
                </a:lnTo>
                <a:lnTo>
                  <a:pt x="1768" y="63"/>
                </a:lnTo>
                <a:lnTo>
                  <a:pt x="1755" y="70"/>
                </a:lnTo>
                <a:lnTo>
                  <a:pt x="1745" y="79"/>
                </a:lnTo>
                <a:lnTo>
                  <a:pt x="1744" y="73"/>
                </a:lnTo>
                <a:lnTo>
                  <a:pt x="1735" y="74"/>
                </a:lnTo>
                <a:lnTo>
                  <a:pt x="1738" y="67"/>
                </a:lnTo>
                <a:lnTo>
                  <a:pt x="1729" y="59"/>
                </a:lnTo>
                <a:lnTo>
                  <a:pt x="1723" y="56"/>
                </a:lnTo>
                <a:lnTo>
                  <a:pt x="1728" y="66"/>
                </a:lnTo>
                <a:lnTo>
                  <a:pt x="1732" y="74"/>
                </a:lnTo>
                <a:lnTo>
                  <a:pt x="1725" y="74"/>
                </a:lnTo>
                <a:lnTo>
                  <a:pt x="1726" y="79"/>
                </a:lnTo>
                <a:lnTo>
                  <a:pt x="1725" y="82"/>
                </a:lnTo>
                <a:lnTo>
                  <a:pt x="1715" y="82"/>
                </a:lnTo>
                <a:lnTo>
                  <a:pt x="1702" y="76"/>
                </a:lnTo>
                <a:lnTo>
                  <a:pt x="1693" y="74"/>
                </a:lnTo>
                <a:lnTo>
                  <a:pt x="1700" y="64"/>
                </a:lnTo>
                <a:lnTo>
                  <a:pt x="1711" y="54"/>
                </a:lnTo>
                <a:lnTo>
                  <a:pt x="1700" y="57"/>
                </a:lnTo>
                <a:lnTo>
                  <a:pt x="1689" y="67"/>
                </a:lnTo>
                <a:lnTo>
                  <a:pt x="1680" y="72"/>
                </a:lnTo>
                <a:lnTo>
                  <a:pt x="1680" y="66"/>
                </a:lnTo>
                <a:lnTo>
                  <a:pt x="1680" y="61"/>
                </a:lnTo>
                <a:lnTo>
                  <a:pt x="1674" y="60"/>
                </a:lnTo>
                <a:lnTo>
                  <a:pt x="1660" y="73"/>
                </a:lnTo>
                <a:lnTo>
                  <a:pt x="1615" y="83"/>
                </a:lnTo>
                <a:lnTo>
                  <a:pt x="1595" y="87"/>
                </a:lnTo>
                <a:lnTo>
                  <a:pt x="1600" y="90"/>
                </a:lnTo>
                <a:lnTo>
                  <a:pt x="1605" y="86"/>
                </a:lnTo>
                <a:lnTo>
                  <a:pt x="1608" y="89"/>
                </a:lnTo>
                <a:lnTo>
                  <a:pt x="1605" y="93"/>
                </a:lnTo>
                <a:lnTo>
                  <a:pt x="1600" y="96"/>
                </a:lnTo>
                <a:lnTo>
                  <a:pt x="1592" y="90"/>
                </a:lnTo>
                <a:lnTo>
                  <a:pt x="1588" y="80"/>
                </a:lnTo>
                <a:lnTo>
                  <a:pt x="1577" y="87"/>
                </a:lnTo>
                <a:lnTo>
                  <a:pt x="1546" y="92"/>
                </a:lnTo>
                <a:lnTo>
                  <a:pt x="1530" y="96"/>
                </a:lnTo>
                <a:lnTo>
                  <a:pt x="1528" y="92"/>
                </a:lnTo>
                <a:lnTo>
                  <a:pt x="1519" y="83"/>
                </a:lnTo>
                <a:lnTo>
                  <a:pt x="1513" y="87"/>
                </a:lnTo>
                <a:lnTo>
                  <a:pt x="1519" y="87"/>
                </a:lnTo>
                <a:lnTo>
                  <a:pt x="1520" y="92"/>
                </a:lnTo>
                <a:lnTo>
                  <a:pt x="1503" y="99"/>
                </a:lnTo>
                <a:lnTo>
                  <a:pt x="1479" y="103"/>
                </a:lnTo>
                <a:lnTo>
                  <a:pt x="1476" y="96"/>
                </a:lnTo>
                <a:lnTo>
                  <a:pt x="1466" y="90"/>
                </a:lnTo>
                <a:lnTo>
                  <a:pt x="1444" y="86"/>
                </a:lnTo>
                <a:lnTo>
                  <a:pt x="1433" y="83"/>
                </a:lnTo>
                <a:lnTo>
                  <a:pt x="1430" y="86"/>
                </a:lnTo>
                <a:lnTo>
                  <a:pt x="1434" y="90"/>
                </a:lnTo>
                <a:lnTo>
                  <a:pt x="1431" y="92"/>
                </a:lnTo>
                <a:lnTo>
                  <a:pt x="1386" y="86"/>
                </a:lnTo>
                <a:lnTo>
                  <a:pt x="1333" y="90"/>
                </a:lnTo>
                <a:lnTo>
                  <a:pt x="1339" y="87"/>
                </a:lnTo>
                <a:lnTo>
                  <a:pt x="1336" y="86"/>
                </a:lnTo>
                <a:lnTo>
                  <a:pt x="1327" y="86"/>
                </a:lnTo>
                <a:lnTo>
                  <a:pt x="1322" y="84"/>
                </a:lnTo>
                <a:lnTo>
                  <a:pt x="1325" y="80"/>
                </a:lnTo>
                <a:lnTo>
                  <a:pt x="1313" y="87"/>
                </a:lnTo>
                <a:lnTo>
                  <a:pt x="1287" y="97"/>
                </a:lnTo>
                <a:lnTo>
                  <a:pt x="1278" y="96"/>
                </a:lnTo>
                <a:lnTo>
                  <a:pt x="1281" y="96"/>
                </a:lnTo>
                <a:lnTo>
                  <a:pt x="1284" y="106"/>
                </a:lnTo>
                <a:lnTo>
                  <a:pt x="1280" y="107"/>
                </a:lnTo>
                <a:lnTo>
                  <a:pt x="1276" y="105"/>
                </a:lnTo>
                <a:lnTo>
                  <a:pt x="1273" y="102"/>
                </a:lnTo>
                <a:lnTo>
                  <a:pt x="1267" y="105"/>
                </a:lnTo>
                <a:lnTo>
                  <a:pt x="1265" y="97"/>
                </a:lnTo>
                <a:lnTo>
                  <a:pt x="1260" y="90"/>
                </a:lnTo>
                <a:lnTo>
                  <a:pt x="1253" y="90"/>
                </a:lnTo>
                <a:lnTo>
                  <a:pt x="1253" y="97"/>
                </a:lnTo>
                <a:lnTo>
                  <a:pt x="1250" y="103"/>
                </a:lnTo>
                <a:lnTo>
                  <a:pt x="1238" y="102"/>
                </a:lnTo>
                <a:lnTo>
                  <a:pt x="1229" y="102"/>
                </a:lnTo>
                <a:lnTo>
                  <a:pt x="1234" y="97"/>
                </a:lnTo>
                <a:lnTo>
                  <a:pt x="1237" y="92"/>
                </a:lnTo>
                <a:lnTo>
                  <a:pt x="1231" y="93"/>
                </a:lnTo>
                <a:lnTo>
                  <a:pt x="1231" y="86"/>
                </a:lnTo>
                <a:lnTo>
                  <a:pt x="1231" y="83"/>
                </a:lnTo>
                <a:lnTo>
                  <a:pt x="1217" y="83"/>
                </a:lnTo>
                <a:lnTo>
                  <a:pt x="1204" y="77"/>
                </a:lnTo>
                <a:lnTo>
                  <a:pt x="1211" y="95"/>
                </a:lnTo>
                <a:lnTo>
                  <a:pt x="1211" y="109"/>
                </a:lnTo>
                <a:lnTo>
                  <a:pt x="1222" y="113"/>
                </a:lnTo>
                <a:lnTo>
                  <a:pt x="1228" y="125"/>
                </a:lnTo>
                <a:lnTo>
                  <a:pt x="1191" y="133"/>
                </a:lnTo>
                <a:lnTo>
                  <a:pt x="1107" y="138"/>
                </a:lnTo>
                <a:lnTo>
                  <a:pt x="1070" y="132"/>
                </a:lnTo>
                <a:lnTo>
                  <a:pt x="1071" y="123"/>
                </a:lnTo>
                <a:lnTo>
                  <a:pt x="1067" y="112"/>
                </a:lnTo>
                <a:lnTo>
                  <a:pt x="1060" y="107"/>
                </a:lnTo>
                <a:lnTo>
                  <a:pt x="1058" y="118"/>
                </a:lnTo>
                <a:lnTo>
                  <a:pt x="1049" y="131"/>
                </a:lnTo>
                <a:lnTo>
                  <a:pt x="1029" y="139"/>
                </a:lnTo>
                <a:lnTo>
                  <a:pt x="992" y="139"/>
                </a:lnTo>
                <a:lnTo>
                  <a:pt x="954" y="145"/>
                </a:lnTo>
                <a:lnTo>
                  <a:pt x="939" y="155"/>
                </a:lnTo>
                <a:lnTo>
                  <a:pt x="943" y="171"/>
                </a:lnTo>
                <a:lnTo>
                  <a:pt x="952" y="187"/>
                </a:lnTo>
                <a:lnTo>
                  <a:pt x="936" y="192"/>
                </a:lnTo>
                <a:lnTo>
                  <a:pt x="921" y="211"/>
                </a:lnTo>
                <a:lnTo>
                  <a:pt x="916" y="221"/>
                </a:lnTo>
                <a:lnTo>
                  <a:pt x="894" y="233"/>
                </a:lnTo>
                <a:lnTo>
                  <a:pt x="869" y="241"/>
                </a:lnTo>
                <a:lnTo>
                  <a:pt x="867" y="237"/>
                </a:lnTo>
                <a:lnTo>
                  <a:pt x="861" y="239"/>
                </a:lnTo>
                <a:lnTo>
                  <a:pt x="858" y="241"/>
                </a:lnTo>
                <a:lnTo>
                  <a:pt x="868" y="244"/>
                </a:lnTo>
                <a:lnTo>
                  <a:pt x="868" y="251"/>
                </a:lnTo>
                <a:lnTo>
                  <a:pt x="855" y="260"/>
                </a:lnTo>
                <a:lnTo>
                  <a:pt x="843" y="279"/>
                </a:lnTo>
                <a:lnTo>
                  <a:pt x="835" y="287"/>
                </a:lnTo>
                <a:lnTo>
                  <a:pt x="826" y="289"/>
                </a:lnTo>
                <a:lnTo>
                  <a:pt x="833" y="298"/>
                </a:lnTo>
                <a:lnTo>
                  <a:pt x="833" y="313"/>
                </a:lnTo>
                <a:lnTo>
                  <a:pt x="833" y="319"/>
                </a:lnTo>
                <a:lnTo>
                  <a:pt x="828" y="318"/>
                </a:lnTo>
                <a:lnTo>
                  <a:pt x="823" y="322"/>
                </a:lnTo>
                <a:lnTo>
                  <a:pt x="826" y="323"/>
                </a:lnTo>
                <a:lnTo>
                  <a:pt x="818" y="328"/>
                </a:lnTo>
                <a:lnTo>
                  <a:pt x="818" y="322"/>
                </a:lnTo>
                <a:lnTo>
                  <a:pt x="803" y="318"/>
                </a:lnTo>
                <a:lnTo>
                  <a:pt x="796" y="321"/>
                </a:lnTo>
                <a:lnTo>
                  <a:pt x="796" y="326"/>
                </a:lnTo>
                <a:lnTo>
                  <a:pt x="806" y="326"/>
                </a:lnTo>
                <a:lnTo>
                  <a:pt x="822" y="329"/>
                </a:lnTo>
                <a:lnTo>
                  <a:pt x="828" y="336"/>
                </a:lnTo>
                <a:lnTo>
                  <a:pt x="826" y="342"/>
                </a:lnTo>
                <a:lnTo>
                  <a:pt x="833" y="339"/>
                </a:lnTo>
                <a:lnTo>
                  <a:pt x="845" y="341"/>
                </a:lnTo>
                <a:lnTo>
                  <a:pt x="848" y="345"/>
                </a:lnTo>
                <a:lnTo>
                  <a:pt x="845" y="352"/>
                </a:lnTo>
                <a:lnTo>
                  <a:pt x="839" y="359"/>
                </a:lnTo>
                <a:lnTo>
                  <a:pt x="848" y="365"/>
                </a:lnTo>
                <a:lnTo>
                  <a:pt x="856" y="370"/>
                </a:lnTo>
                <a:lnTo>
                  <a:pt x="845" y="380"/>
                </a:lnTo>
                <a:lnTo>
                  <a:pt x="818" y="393"/>
                </a:lnTo>
                <a:lnTo>
                  <a:pt x="797" y="393"/>
                </a:lnTo>
                <a:lnTo>
                  <a:pt x="789" y="388"/>
                </a:lnTo>
                <a:lnTo>
                  <a:pt x="780" y="397"/>
                </a:lnTo>
                <a:lnTo>
                  <a:pt x="769" y="413"/>
                </a:lnTo>
                <a:lnTo>
                  <a:pt x="760" y="414"/>
                </a:lnTo>
                <a:lnTo>
                  <a:pt x="753" y="410"/>
                </a:lnTo>
                <a:lnTo>
                  <a:pt x="761" y="404"/>
                </a:lnTo>
                <a:lnTo>
                  <a:pt x="767" y="390"/>
                </a:lnTo>
                <a:lnTo>
                  <a:pt x="759" y="395"/>
                </a:lnTo>
                <a:lnTo>
                  <a:pt x="744" y="407"/>
                </a:lnTo>
                <a:lnTo>
                  <a:pt x="735" y="408"/>
                </a:lnTo>
                <a:lnTo>
                  <a:pt x="730" y="406"/>
                </a:lnTo>
                <a:lnTo>
                  <a:pt x="747" y="385"/>
                </a:lnTo>
                <a:lnTo>
                  <a:pt x="799" y="355"/>
                </a:lnTo>
                <a:lnTo>
                  <a:pt x="828" y="348"/>
                </a:lnTo>
                <a:lnTo>
                  <a:pt x="818" y="347"/>
                </a:lnTo>
                <a:lnTo>
                  <a:pt x="793" y="352"/>
                </a:lnTo>
                <a:lnTo>
                  <a:pt x="754" y="372"/>
                </a:lnTo>
                <a:lnTo>
                  <a:pt x="731" y="390"/>
                </a:lnTo>
                <a:lnTo>
                  <a:pt x="718" y="391"/>
                </a:lnTo>
                <a:lnTo>
                  <a:pt x="685" y="407"/>
                </a:lnTo>
                <a:lnTo>
                  <a:pt x="672" y="417"/>
                </a:lnTo>
                <a:lnTo>
                  <a:pt x="662" y="416"/>
                </a:lnTo>
                <a:lnTo>
                  <a:pt x="652" y="413"/>
                </a:lnTo>
                <a:lnTo>
                  <a:pt x="632" y="426"/>
                </a:lnTo>
                <a:lnTo>
                  <a:pt x="596" y="447"/>
                </a:lnTo>
                <a:lnTo>
                  <a:pt x="577" y="447"/>
                </a:lnTo>
                <a:lnTo>
                  <a:pt x="573" y="437"/>
                </a:lnTo>
                <a:lnTo>
                  <a:pt x="567" y="439"/>
                </a:lnTo>
                <a:lnTo>
                  <a:pt x="570" y="447"/>
                </a:lnTo>
                <a:lnTo>
                  <a:pt x="567" y="450"/>
                </a:lnTo>
                <a:lnTo>
                  <a:pt x="561" y="450"/>
                </a:lnTo>
                <a:lnTo>
                  <a:pt x="553" y="446"/>
                </a:lnTo>
                <a:lnTo>
                  <a:pt x="551" y="440"/>
                </a:lnTo>
                <a:lnTo>
                  <a:pt x="570" y="414"/>
                </a:lnTo>
                <a:lnTo>
                  <a:pt x="617" y="364"/>
                </a:lnTo>
                <a:lnTo>
                  <a:pt x="639" y="338"/>
                </a:lnTo>
                <a:lnTo>
                  <a:pt x="629" y="336"/>
                </a:lnTo>
                <a:lnTo>
                  <a:pt x="612" y="331"/>
                </a:lnTo>
                <a:lnTo>
                  <a:pt x="606" y="323"/>
                </a:lnTo>
                <a:lnTo>
                  <a:pt x="581" y="335"/>
                </a:lnTo>
                <a:lnTo>
                  <a:pt x="545" y="368"/>
                </a:lnTo>
                <a:lnTo>
                  <a:pt x="518" y="407"/>
                </a:lnTo>
                <a:lnTo>
                  <a:pt x="483" y="443"/>
                </a:lnTo>
                <a:lnTo>
                  <a:pt x="458" y="454"/>
                </a:lnTo>
                <a:lnTo>
                  <a:pt x="465" y="463"/>
                </a:lnTo>
                <a:lnTo>
                  <a:pt x="468" y="479"/>
                </a:lnTo>
                <a:lnTo>
                  <a:pt x="466" y="495"/>
                </a:lnTo>
                <a:lnTo>
                  <a:pt x="472" y="508"/>
                </a:lnTo>
                <a:lnTo>
                  <a:pt x="481" y="515"/>
                </a:lnTo>
                <a:lnTo>
                  <a:pt x="472" y="518"/>
                </a:lnTo>
                <a:lnTo>
                  <a:pt x="469" y="522"/>
                </a:lnTo>
                <a:lnTo>
                  <a:pt x="478" y="537"/>
                </a:lnTo>
                <a:lnTo>
                  <a:pt x="489" y="561"/>
                </a:lnTo>
                <a:lnTo>
                  <a:pt x="485" y="575"/>
                </a:lnTo>
                <a:lnTo>
                  <a:pt x="491" y="577"/>
                </a:lnTo>
                <a:lnTo>
                  <a:pt x="496" y="577"/>
                </a:lnTo>
                <a:lnTo>
                  <a:pt x="489" y="586"/>
                </a:lnTo>
                <a:lnTo>
                  <a:pt x="491" y="597"/>
                </a:lnTo>
                <a:lnTo>
                  <a:pt x="499" y="597"/>
                </a:lnTo>
                <a:lnTo>
                  <a:pt x="506" y="597"/>
                </a:lnTo>
                <a:lnTo>
                  <a:pt x="534" y="633"/>
                </a:lnTo>
                <a:lnTo>
                  <a:pt x="593" y="688"/>
                </a:lnTo>
                <a:lnTo>
                  <a:pt x="630" y="722"/>
                </a:lnTo>
                <a:lnTo>
                  <a:pt x="651" y="727"/>
                </a:lnTo>
                <a:lnTo>
                  <a:pt x="687" y="745"/>
                </a:lnTo>
                <a:lnTo>
                  <a:pt x="707" y="750"/>
                </a:lnTo>
                <a:lnTo>
                  <a:pt x="708" y="760"/>
                </a:lnTo>
                <a:lnTo>
                  <a:pt x="725" y="773"/>
                </a:lnTo>
                <a:lnTo>
                  <a:pt x="727" y="783"/>
                </a:lnTo>
                <a:lnTo>
                  <a:pt x="735" y="778"/>
                </a:lnTo>
                <a:lnTo>
                  <a:pt x="740" y="783"/>
                </a:lnTo>
                <a:lnTo>
                  <a:pt x="731" y="787"/>
                </a:lnTo>
                <a:lnTo>
                  <a:pt x="731" y="793"/>
                </a:lnTo>
                <a:lnTo>
                  <a:pt x="738" y="790"/>
                </a:lnTo>
                <a:lnTo>
                  <a:pt x="741" y="801"/>
                </a:lnTo>
                <a:lnTo>
                  <a:pt x="743" y="804"/>
                </a:lnTo>
                <a:lnTo>
                  <a:pt x="756" y="816"/>
                </a:lnTo>
                <a:lnTo>
                  <a:pt x="790" y="837"/>
                </a:lnTo>
                <a:lnTo>
                  <a:pt x="803" y="852"/>
                </a:lnTo>
                <a:lnTo>
                  <a:pt x="793" y="858"/>
                </a:lnTo>
                <a:lnTo>
                  <a:pt x="769" y="862"/>
                </a:lnTo>
                <a:lnTo>
                  <a:pt x="744" y="862"/>
                </a:lnTo>
                <a:lnTo>
                  <a:pt x="723" y="866"/>
                </a:lnTo>
                <a:lnTo>
                  <a:pt x="714" y="875"/>
                </a:lnTo>
                <a:lnTo>
                  <a:pt x="704" y="873"/>
                </a:lnTo>
                <a:lnTo>
                  <a:pt x="684" y="871"/>
                </a:lnTo>
                <a:lnTo>
                  <a:pt x="675" y="863"/>
                </a:lnTo>
                <a:lnTo>
                  <a:pt x="682" y="859"/>
                </a:lnTo>
                <a:lnTo>
                  <a:pt x="689" y="850"/>
                </a:lnTo>
                <a:lnTo>
                  <a:pt x="688" y="845"/>
                </a:lnTo>
                <a:lnTo>
                  <a:pt x="671" y="843"/>
                </a:lnTo>
                <a:lnTo>
                  <a:pt x="632" y="846"/>
                </a:lnTo>
                <a:lnTo>
                  <a:pt x="610" y="853"/>
                </a:lnTo>
                <a:lnTo>
                  <a:pt x="604" y="846"/>
                </a:lnTo>
                <a:lnTo>
                  <a:pt x="587" y="845"/>
                </a:lnTo>
                <a:lnTo>
                  <a:pt x="557" y="855"/>
                </a:lnTo>
                <a:lnTo>
                  <a:pt x="537" y="859"/>
                </a:lnTo>
                <a:lnTo>
                  <a:pt x="538" y="853"/>
                </a:lnTo>
                <a:lnTo>
                  <a:pt x="537" y="846"/>
                </a:lnTo>
                <a:lnTo>
                  <a:pt x="514" y="859"/>
                </a:lnTo>
                <a:lnTo>
                  <a:pt x="459" y="879"/>
                </a:lnTo>
                <a:lnTo>
                  <a:pt x="432" y="885"/>
                </a:lnTo>
                <a:lnTo>
                  <a:pt x="420" y="878"/>
                </a:lnTo>
                <a:lnTo>
                  <a:pt x="391" y="878"/>
                </a:lnTo>
                <a:lnTo>
                  <a:pt x="360" y="884"/>
                </a:lnTo>
                <a:lnTo>
                  <a:pt x="334" y="882"/>
                </a:lnTo>
                <a:lnTo>
                  <a:pt x="325" y="873"/>
                </a:lnTo>
                <a:lnTo>
                  <a:pt x="314" y="878"/>
                </a:lnTo>
                <a:lnTo>
                  <a:pt x="290" y="882"/>
                </a:lnTo>
                <a:lnTo>
                  <a:pt x="282" y="878"/>
                </a:lnTo>
                <a:lnTo>
                  <a:pt x="282" y="858"/>
                </a:lnTo>
                <a:lnTo>
                  <a:pt x="272" y="835"/>
                </a:lnTo>
                <a:lnTo>
                  <a:pt x="259" y="830"/>
                </a:lnTo>
                <a:lnTo>
                  <a:pt x="229" y="837"/>
                </a:lnTo>
                <a:lnTo>
                  <a:pt x="214" y="837"/>
                </a:lnTo>
                <a:lnTo>
                  <a:pt x="216" y="846"/>
                </a:lnTo>
                <a:lnTo>
                  <a:pt x="203" y="863"/>
                </a:lnTo>
                <a:lnTo>
                  <a:pt x="191" y="865"/>
                </a:lnTo>
                <a:lnTo>
                  <a:pt x="194" y="856"/>
                </a:lnTo>
                <a:lnTo>
                  <a:pt x="197" y="848"/>
                </a:lnTo>
                <a:lnTo>
                  <a:pt x="174" y="833"/>
                </a:lnTo>
                <a:lnTo>
                  <a:pt x="154" y="817"/>
                </a:lnTo>
                <a:lnTo>
                  <a:pt x="146" y="823"/>
                </a:lnTo>
                <a:lnTo>
                  <a:pt x="129" y="832"/>
                </a:lnTo>
                <a:lnTo>
                  <a:pt x="122" y="826"/>
                </a:lnTo>
                <a:lnTo>
                  <a:pt x="126" y="825"/>
                </a:lnTo>
                <a:lnTo>
                  <a:pt x="136" y="822"/>
                </a:lnTo>
                <a:lnTo>
                  <a:pt x="136" y="817"/>
                </a:lnTo>
                <a:lnTo>
                  <a:pt x="125" y="819"/>
                </a:lnTo>
                <a:lnTo>
                  <a:pt x="113" y="819"/>
                </a:lnTo>
                <a:lnTo>
                  <a:pt x="116" y="825"/>
                </a:lnTo>
                <a:lnTo>
                  <a:pt x="113" y="829"/>
                </a:lnTo>
                <a:lnTo>
                  <a:pt x="102" y="829"/>
                </a:lnTo>
                <a:lnTo>
                  <a:pt x="95" y="830"/>
                </a:lnTo>
                <a:lnTo>
                  <a:pt x="93" y="836"/>
                </a:lnTo>
                <a:lnTo>
                  <a:pt x="102" y="846"/>
                </a:lnTo>
                <a:lnTo>
                  <a:pt x="102" y="853"/>
                </a:lnTo>
                <a:lnTo>
                  <a:pt x="87" y="861"/>
                </a:lnTo>
                <a:lnTo>
                  <a:pt x="56" y="865"/>
                </a:lnTo>
                <a:lnTo>
                  <a:pt x="25" y="868"/>
                </a:lnTo>
                <a:lnTo>
                  <a:pt x="4" y="878"/>
                </a:lnTo>
                <a:lnTo>
                  <a:pt x="0" y="891"/>
                </a:lnTo>
                <a:lnTo>
                  <a:pt x="10" y="888"/>
                </a:lnTo>
                <a:lnTo>
                  <a:pt x="21" y="879"/>
                </a:lnTo>
                <a:lnTo>
                  <a:pt x="72" y="885"/>
                </a:lnTo>
                <a:lnTo>
                  <a:pt x="125" y="882"/>
                </a:lnTo>
                <a:lnTo>
                  <a:pt x="125" y="888"/>
                </a:lnTo>
                <a:lnTo>
                  <a:pt x="128" y="894"/>
                </a:lnTo>
                <a:lnTo>
                  <a:pt x="138" y="882"/>
                </a:lnTo>
                <a:lnTo>
                  <a:pt x="149" y="871"/>
                </a:lnTo>
                <a:lnTo>
                  <a:pt x="155" y="872"/>
                </a:lnTo>
                <a:lnTo>
                  <a:pt x="167" y="871"/>
                </a:lnTo>
                <a:lnTo>
                  <a:pt x="175" y="865"/>
                </a:lnTo>
                <a:lnTo>
                  <a:pt x="174" y="871"/>
                </a:lnTo>
                <a:lnTo>
                  <a:pt x="178" y="875"/>
                </a:lnTo>
                <a:lnTo>
                  <a:pt x="190" y="875"/>
                </a:lnTo>
                <a:lnTo>
                  <a:pt x="195" y="879"/>
                </a:lnTo>
                <a:lnTo>
                  <a:pt x="191" y="885"/>
                </a:lnTo>
                <a:lnTo>
                  <a:pt x="194" y="892"/>
                </a:lnTo>
                <a:lnTo>
                  <a:pt x="200" y="898"/>
                </a:lnTo>
                <a:lnTo>
                  <a:pt x="197" y="904"/>
                </a:lnTo>
                <a:lnTo>
                  <a:pt x="191" y="909"/>
                </a:lnTo>
                <a:lnTo>
                  <a:pt x="144" y="925"/>
                </a:lnTo>
                <a:lnTo>
                  <a:pt x="93" y="953"/>
                </a:lnTo>
                <a:lnTo>
                  <a:pt x="110" y="956"/>
                </a:lnTo>
                <a:lnTo>
                  <a:pt x="151" y="945"/>
                </a:lnTo>
                <a:lnTo>
                  <a:pt x="171" y="941"/>
                </a:lnTo>
                <a:lnTo>
                  <a:pt x="180" y="957"/>
                </a:lnTo>
                <a:lnTo>
                  <a:pt x="204" y="969"/>
                </a:lnTo>
                <a:lnTo>
                  <a:pt x="221" y="971"/>
                </a:lnTo>
                <a:lnTo>
                  <a:pt x="227" y="969"/>
                </a:lnTo>
                <a:lnTo>
                  <a:pt x="224" y="961"/>
                </a:lnTo>
                <a:lnTo>
                  <a:pt x="230" y="960"/>
                </a:lnTo>
                <a:lnTo>
                  <a:pt x="249" y="971"/>
                </a:lnTo>
                <a:lnTo>
                  <a:pt x="280" y="989"/>
                </a:lnTo>
                <a:lnTo>
                  <a:pt x="298" y="1004"/>
                </a:lnTo>
                <a:lnTo>
                  <a:pt x="303" y="1016"/>
                </a:lnTo>
                <a:lnTo>
                  <a:pt x="292" y="1023"/>
                </a:lnTo>
                <a:lnTo>
                  <a:pt x="280" y="1040"/>
                </a:lnTo>
                <a:lnTo>
                  <a:pt x="273" y="1058"/>
                </a:lnTo>
                <a:lnTo>
                  <a:pt x="262" y="1075"/>
                </a:lnTo>
                <a:lnTo>
                  <a:pt x="250" y="1082"/>
                </a:lnTo>
                <a:lnTo>
                  <a:pt x="253" y="1098"/>
                </a:lnTo>
                <a:lnTo>
                  <a:pt x="252" y="1112"/>
                </a:lnTo>
                <a:lnTo>
                  <a:pt x="257" y="1117"/>
                </a:lnTo>
                <a:lnTo>
                  <a:pt x="266" y="1117"/>
                </a:lnTo>
                <a:lnTo>
                  <a:pt x="266" y="1128"/>
                </a:lnTo>
                <a:lnTo>
                  <a:pt x="260" y="1138"/>
                </a:lnTo>
                <a:lnTo>
                  <a:pt x="266" y="1150"/>
                </a:lnTo>
                <a:lnTo>
                  <a:pt x="279" y="1159"/>
                </a:lnTo>
                <a:lnTo>
                  <a:pt x="296" y="1159"/>
                </a:lnTo>
                <a:lnTo>
                  <a:pt x="311" y="1163"/>
                </a:lnTo>
                <a:lnTo>
                  <a:pt x="318" y="1170"/>
                </a:lnTo>
                <a:lnTo>
                  <a:pt x="302" y="1184"/>
                </a:lnTo>
                <a:lnTo>
                  <a:pt x="266" y="1215"/>
                </a:lnTo>
                <a:lnTo>
                  <a:pt x="256" y="1231"/>
                </a:lnTo>
                <a:lnTo>
                  <a:pt x="265" y="1229"/>
                </a:lnTo>
                <a:lnTo>
                  <a:pt x="279" y="1242"/>
                </a:lnTo>
                <a:lnTo>
                  <a:pt x="277" y="1251"/>
                </a:lnTo>
                <a:lnTo>
                  <a:pt x="290" y="1252"/>
                </a:lnTo>
                <a:lnTo>
                  <a:pt x="316" y="1264"/>
                </a:lnTo>
                <a:lnTo>
                  <a:pt x="329" y="1265"/>
                </a:lnTo>
                <a:lnTo>
                  <a:pt x="337" y="1244"/>
                </a:lnTo>
                <a:lnTo>
                  <a:pt x="337" y="1213"/>
                </a:lnTo>
                <a:lnTo>
                  <a:pt x="342" y="1192"/>
                </a:lnTo>
                <a:lnTo>
                  <a:pt x="350" y="1180"/>
                </a:lnTo>
                <a:lnTo>
                  <a:pt x="365" y="1189"/>
                </a:lnTo>
                <a:lnTo>
                  <a:pt x="404" y="1186"/>
                </a:lnTo>
                <a:lnTo>
                  <a:pt x="463" y="1164"/>
                </a:lnTo>
                <a:lnTo>
                  <a:pt x="489" y="1154"/>
                </a:lnTo>
                <a:lnTo>
                  <a:pt x="483" y="1156"/>
                </a:lnTo>
                <a:lnTo>
                  <a:pt x="479" y="1150"/>
                </a:lnTo>
                <a:lnTo>
                  <a:pt x="495" y="1141"/>
                </a:lnTo>
                <a:lnTo>
                  <a:pt x="508" y="1141"/>
                </a:lnTo>
                <a:lnTo>
                  <a:pt x="506" y="1136"/>
                </a:lnTo>
                <a:lnTo>
                  <a:pt x="517" y="1127"/>
                </a:lnTo>
                <a:lnTo>
                  <a:pt x="518" y="1123"/>
                </a:lnTo>
                <a:lnTo>
                  <a:pt x="511" y="1123"/>
                </a:lnTo>
                <a:lnTo>
                  <a:pt x="505" y="1117"/>
                </a:lnTo>
                <a:lnTo>
                  <a:pt x="532" y="1101"/>
                </a:lnTo>
                <a:lnTo>
                  <a:pt x="574" y="1064"/>
                </a:lnTo>
                <a:lnTo>
                  <a:pt x="602" y="1045"/>
                </a:lnTo>
                <a:lnTo>
                  <a:pt x="600" y="1039"/>
                </a:lnTo>
                <a:lnTo>
                  <a:pt x="602" y="1036"/>
                </a:lnTo>
                <a:lnTo>
                  <a:pt x="642" y="1016"/>
                </a:lnTo>
                <a:lnTo>
                  <a:pt x="707" y="974"/>
                </a:lnTo>
                <a:lnTo>
                  <a:pt x="744" y="953"/>
                </a:lnTo>
                <a:lnTo>
                  <a:pt x="741" y="948"/>
                </a:lnTo>
                <a:lnTo>
                  <a:pt x="743" y="944"/>
                </a:lnTo>
                <a:lnTo>
                  <a:pt x="763" y="941"/>
                </a:lnTo>
                <a:lnTo>
                  <a:pt x="779" y="935"/>
                </a:lnTo>
                <a:lnTo>
                  <a:pt x="774" y="935"/>
                </a:lnTo>
                <a:lnTo>
                  <a:pt x="773" y="931"/>
                </a:lnTo>
                <a:lnTo>
                  <a:pt x="807" y="920"/>
                </a:lnTo>
                <a:lnTo>
                  <a:pt x="856" y="904"/>
                </a:lnTo>
                <a:lnTo>
                  <a:pt x="882" y="908"/>
                </a:lnTo>
                <a:lnTo>
                  <a:pt x="892" y="920"/>
                </a:lnTo>
                <a:lnTo>
                  <a:pt x="890" y="920"/>
                </a:lnTo>
                <a:lnTo>
                  <a:pt x="885" y="921"/>
                </a:lnTo>
                <a:lnTo>
                  <a:pt x="885" y="925"/>
                </a:lnTo>
                <a:lnTo>
                  <a:pt x="894" y="927"/>
                </a:lnTo>
                <a:lnTo>
                  <a:pt x="908" y="935"/>
                </a:lnTo>
                <a:lnTo>
                  <a:pt x="908" y="945"/>
                </a:lnTo>
                <a:lnTo>
                  <a:pt x="918" y="941"/>
                </a:lnTo>
                <a:lnTo>
                  <a:pt x="933" y="953"/>
                </a:lnTo>
                <a:lnTo>
                  <a:pt x="931" y="961"/>
                </a:lnTo>
                <a:lnTo>
                  <a:pt x="936" y="964"/>
                </a:lnTo>
                <a:lnTo>
                  <a:pt x="939" y="971"/>
                </a:lnTo>
                <a:lnTo>
                  <a:pt x="947" y="970"/>
                </a:lnTo>
                <a:lnTo>
                  <a:pt x="949" y="964"/>
                </a:lnTo>
                <a:lnTo>
                  <a:pt x="950" y="969"/>
                </a:lnTo>
                <a:lnTo>
                  <a:pt x="954" y="971"/>
                </a:lnTo>
                <a:lnTo>
                  <a:pt x="947" y="974"/>
                </a:lnTo>
                <a:lnTo>
                  <a:pt x="947" y="980"/>
                </a:lnTo>
                <a:lnTo>
                  <a:pt x="953" y="977"/>
                </a:lnTo>
                <a:lnTo>
                  <a:pt x="959" y="979"/>
                </a:lnTo>
                <a:lnTo>
                  <a:pt x="960" y="990"/>
                </a:lnTo>
                <a:lnTo>
                  <a:pt x="966" y="994"/>
                </a:lnTo>
                <a:lnTo>
                  <a:pt x="970" y="990"/>
                </a:lnTo>
                <a:lnTo>
                  <a:pt x="973" y="977"/>
                </a:lnTo>
                <a:lnTo>
                  <a:pt x="982" y="974"/>
                </a:lnTo>
                <a:lnTo>
                  <a:pt x="982" y="983"/>
                </a:lnTo>
                <a:lnTo>
                  <a:pt x="989" y="993"/>
                </a:lnTo>
                <a:lnTo>
                  <a:pt x="982" y="992"/>
                </a:lnTo>
                <a:lnTo>
                  <a:pt x="977" y="997"/>
                </a:lnTo>
                <a:lnTo>
                  <a:pt x="985" y="1000"/>
                </a:lnTo>
                <a:lnTo>
                  <a:pt x="990" y="1007"/>
                </a:lnTo>
                <a:lnTo>
                  <a:pt x="998" y="1004"/>
                </a:lnTo>
                <a:lnTo>
                  <a:pt x="1000" y="1002"/>
                </a:lnTo>
                <a:lnTo>
                  <a:pt x="999" y="1004"/>
                </a:lnTo>
                <a:lnTo>
                  <a:pt x="1002" y="1006"/>
                </a:lnTo>
                <a:lnTo>
                  <a:pt x="1008" y="1004"/>
                </a:lnTo>
                <a:lnTo>
                  <a:pt x="1013" y="1007"/>
                </a:lnTo>
                <a:lnTo>
                  <a:pt x="1013" y="1012"/>
                </a:lnTo>
                <a:lnTo>
                  <a:pt x="999" y="1012"/>
                </a:lnTo>
                <a:lnTo>
                  <a:pt x="975" y="1023"/>
                </a:lnTo>
                <a:lnTo>
                  <a:pt x="963" y="1032"/>
                </a:lnTo>
                <a:lnTo>
                  <a:pt x="952" y="1025"/>
                </a:lnTo>
                <a:lnTo>
                  <a:pt x="920" y="1026"/>
                </a:lnTo>
                <a:lnTo>
                  <a:pt x="907" y="1019"/>
                </a:lnTo>
                <a:lnTo>
                  <a:pt x="911" y="1015"/>
                </a:lnTo>
                <a:lnTo>
                  <a:pt x="913" y="1010"/>
                </a:lnTo>
                <a:lnTo>
                  <a:pt x="904" y="1007"/>
                </a:lnTo>
                <a:lnTo>
                  <a:pt x="897" y="1000"/>
                </a:lnTo>
                <a:lnTo>
                  <a:pt x="887" y="1004"/>
                </a:lnTo>
                <a:lnTo>
                  <a:pt x="868" y="999"/>
                </a:lnTo>
                <a:lnTo>
                  <a:pt x="849" y="987"/>
                </a:lnTo>
                <a:lnTo>
                  <a:pt x="828" y="980"/>
                </a:lnTo>
                <a:lnTo>
                  <a:pt x="816" y="983"/>
                </a:lnTo>
                <a:lnTo>
                  <a:pt x="818" y="993"/>
                </a:lnTo>
                <a:lnTo>
                  <a:pt x="803" y="1003"/>
                </a:lnTo>
                <a:lnTo>
                  <a:pt x="793" y="1004"/>
                </a:lnTo>
                <a:lnTo>
                  <a:pt x="796" y="1013"/>
                </a:lnTo>
                <a:lnTo>
                  <a:pt x="786" y="1019"/>
                </a:lnTo>
                <a:lnTo>
                  <a:pt x="777" y="1020"/>
                </a:lnTo>
                <a:lnTo>
                  <a:pt x="782" y="1028"/>
                </a:lnTo>
                <a:lnTo>
                  <a:pt x="782" y="1042"/>
                </a:lnTo>
                <a:lnTo>
                  <a:pt x="779" y="1055"/>
                </a:lnTo>
                <a:lnTo>
                  <a:pt x="779" y="1068"/>
                </a:lnTo>
                <a:lnTo>
                  <a:pt x="784" y="1074"/>
                </a:lnTo>
                <a:lnTo>
                  <a:pt x="780" y="1072"/>
                </a:lnTo>
                <a:lnTo>
                  <a:pt x="774" y="1076"/>
                </a:lnTo>
                <a:lnTo>
                  <a:pt x="774" y="1081"/>
                </a:lnTo>
                <a:lnTo>
                  <a:pt x="779" y="1081"/>
                </a:lnTo>
                <a:lnTo>
                  <a:pt x="787" y="1079"/>
                </a:lnTo>
                <a:lnTo>
                  <a:pt x="789" y="1084"/>
                </a:lnTo>
                <a:lnTo>
                  <a:pt x="786" y="1088"/>
                </a:lnTo>
                <a:lnTo>
                  <a:pt x="779" y="1091"/>
                </a:lnTo>
                <a:lnTo>
                  <a:pt x="784" y="1100"/>
                </a:lnTo>
                <a:lnTo>
                  <a:pt x="799" y="1108"/>
                </a:lnTo>
                <a:lnTo>
                  <a:pt x="825" y="1111"/>
                </a:lnTo>
                <a:lnTo>
                  <a:pt x="839" y="1118"/>
                </a:lnTo>
                <a:lnTo>
                  <a:pt x="826" y="1128"/>
                </a:lnTo>
                <a:lnTo>
                  <a:pt x="800" y="1134"/>
                </a:lnTo>
                <a:lnTo>
                  <a:pt x="776" y="1134"/>
                </a:lnTo>
                <a:lnTo>
                  <a:pt x="751" y="1136"/>
                </a:lnTo>
                <a:lnTo>
                  <a:pt x="740" y="1143"/>
                </a:lnTo>
                <a:lnTo>
                  <a:pt x="735" y="1133"/>
                </a:lnTo>
                <a:lnTo>
                  <a:pt x="724" y="1136"/>
                </a:lnTo>
                <a:lnTo>
                  <a:pt x="712" y="1150"/>
                </a:lnTo>
                <a:lnTo>
                  <a:pt x="710" y="1167"/>
                </a:lnTo>
                <a:lnTo>
                  <a:pt x="701" y="1183"/>
                </a:lnTo>
                <a:lnTo>
                  <a:pt x="692" y="1187"/>
                </a:lnTo>
                <a:lnTo>
                  <a:pt x="687" y="1203"/>
                </a:lnTo>
                <a:lnTo>
                  <a:pt x="669" y="1232"/>
                </a:lnTo>
                <a:lnTo>
                  <a:pt x="656" y="1246"/>
                </a:lnTo>
                <a:lnTo>
                  <a:pt x="652" y="1255"/>
                </a:lnTo>
                <a:lnTo>
                  <a:pt x="646" y="1269"/>
                </a:lnTo>
                <a:lnTo>
                  <a:pt x="635" y="1278"/>
                </a:lnTo>
                <a:lnTo>
                  <a:pt x="636" y="1295"/>
                </a:lnTo>
                <a:lnTo>
                  <a:pt x="663" y="1323"/>
                </a:lnTo>
                <a:lnTo>
                  <a:pt x="672" y="1339"/>
                </a:lnTo>
                <a:lnTo>
                  <a:pt x="691" y="1344"/>
                </a:lnTo>
                <a:lnTo>
                  <a:pt x="710" y="1357"/>
                </a:lnTo>
                <a:lnTo>
                  <a:pt x="704" y="1362"/>
                </a:lnTo>
                <a:lnTo>
                  <a:pt x="707" y="1366"/>
                </a:lnTo>
                <a:lnTo>
                  <a:pt x="711" y="1367"/>
                </a:lnTo>
                <a:lnTo>
                  <a:pt x="701" y="1372"/>
                </a:lnTo>
                <a:lnTo>
                  <a:pt x="705" y="1382"/>
                </a:lnTo>
                <a:lnTo>
                  <a:pt x="708" y="1393"/>
                </a:lnTo>
                <a:lnTo>
                  <a:pt x="717" y="1396"/>
                </a:lnTo>
                <a:lnTo>
                  <a:pt x="724" y="1389"/>
                </a:lnTo>
                <a:lnTo>
                  <a:pt x="740" y="1383"/>
                </a:lnTo>
                <a:lnTo>
                  <a:pt x="766" y="1385"/>
                </a:lnTo>
                <a:lnTo>
                  <a:pt x="782" y="1396"/>
                </a:lnTo>
                <a:lnTo>
                  <a:pt x="782" y="1400"/>
                </a:lnTo>
                <a:lnTo>
                  <a:pt x="777" y="1405"/>
                </a:lnTo>
                <a:lnTo>
                  <a:pt x="782" y="1411"/>
                </a:lnTo>
                <a:lnTo>
                  <a:pt x="793" y="1411"/>
                </a:lnTo>
                <a:lnTo>
                  <a:pt x="796" y="1415"/>
                </a:lnTo>
                <a:lnTo>
                  <a:pt x="784" y="1415"/>
                </a:lnTo>
                <a:lnTo>
                  <a:pt x="763" y="1402"/>
                </a:lnTo>
                <a:lnTo>
                  <a:pt x="751" y="1402"/>
                </a:lnTo>
                <a:lnTo>
                  <a:pt x="753" y="1409"/>
                </a:lnTo>
                <a:lnTo>
                  <a:pt x="754" y="1415"/>
                </a:lnTo>
                <a:lnTo>
                  <a:pt x="759" y="1412"/>
                </a:lnTo>
                <a:lnTo>
                  <a:pt x="763" y="1409"/>
                </a:lnTo>
                <a:lnTo>
                  <a:pt x="766" y="1415"/>
                </a:lnTo>
                <a:lnTo>
                  <a:pt x="774" y="1422"/>
                </a:lnTo>
                <a:lnTo>
                  <a:pt x="784" y="1419"/>
                </a:lnTo>
                <a:lnTo>
                  <a:pt x="797" y="1421"/>
                </a:lnTo>
                <a:lnTo>
                  <a:pt x="797" y="1416"/>
                </a:lnTo>
                <a:lnTo>
                  <a:pt x="807" y="1409"/>
                </a:lnTo>
                <a:lnTo>
                  <a:pt x="812" y="1411"/>
                </a:lnTo>
                <a:lnTo>
                  <a:pt x="805" y="1415"/>
                </a:lnTo>
                <a:lnTo>
                  <a:pt x="812" y="1419"/>
                </a:lnTo>
                <a:lnTo>
                  <a:pt x="809" y="1425"/>
                </a:lnTo>
                <a:lnTo>
                  <a:pt x="835" y="1422"/>
                </a:lnTo>
                <a:lnTo>
                  <a:pt x="851" y="1418"/>
                </a:lnTo>
                <a:lnTo>
                  <a:pt x="846" y="1423"/>
                </a:lnTo>
                <a:lnTo>
                  <a:pt x="843" y="1436"/>
                </a:lnTo>
                <a:lnTo>
                  <a:pt x="846" y="1445"/>
                </a:lnTo>
                <a:lnTo>
                  <a:pt x="852" y="1445"/>
                </a:lnTo>
                <a:lnTo>
                  <a:pt x="856" y="1449"/>
                </a:lnTo>
                <a:lnTo>
                  <a:pt x="880" y="1448"/>
                </a:lnTo>
                <a:lnTo>
                  <a:pt x="923" y="1458"/>
                </a:lnTo>
                <a:lnTo>
                  <a:pt x="949" y="1454"/>
                </a:lnTo>
                <a:lnTo>
                  <a:pt x="943" y="1465"/>
                </a:lnTo>
                <a:lnTo>
                  <a:pt x="916" y="1478"/>
                </a:lnTo>
                <a:lnTo>
                  <a:pt x="901" y="1487"/>
                </a:lnTo>
                <a:lnTo>
                  <a:pt x="898" y="1501"/>
                </a:lnTo>
                <a:lnTo>
                  <a:pt x="904" y="1517"/>
                </a:lnTo>
                <a:lnTo>
                  <a:pt x="923" y="1510"/>
                </a:lnTo>
                <a:lnTo>
                  <a:pt x="956" y="1504"/>
                </a:lnTo>
                <a:lnTo>
                  <a:pt x="976" y="1495"/>
                </a:lnTo>
                <a:lnTo>
                  <a:pt x="985" y="1485"/>
                </a:lnTo>
                <a:lnTo>
                  <a:pt x="993" y="1488"/>
                </a:lnTo>
                <a:lnTo>
                  <a:pt x="1011" y="1481"/>
                </a:lnTo>
                <a:lnTo>
                  <a:pt x="1039" y="1461"/>
                </a:lnTo>
                <a:lnTo>
                  <a:pt x="1061" y="1454"/>
                </a:lnTo>
                <a:lnTo>
                  <a:pt x="1071" y="1451"/>
                </a:lnTo>
                <a:lnTo>
                  <a:pt x="1094" y="1435"/>
                </a:lnTo>
                <a:lnTo>
                  <a:pt x="1097" y="1422"/>
                </a:lnTo>
                <a:lnTo>
                  <a:pt x="1146" y="1402"/>
                </a:lnTo>
                <a:lnTo>
                  <a:pt x="1205" y="1376"/>
                </a:lnTo>
                <a:lnTo>
                  <a:pt x="1208" y="1382"/>
                </a:lnTo>
                <a:lnTo>
                  <a:pt x="1206" y="1389"/>
                </a:lnTo>
                <a:lnTo>
                  <a:pt x="1211" y="1387"/>
                </a:lnTo>
                <a:lnTo>
                  <a:pt x="1221" y="1376"/>
                </a:lnTo>
                <a:lnTo>
                  <a:pt x="1250" y="1364"/>
                </a:lnTo>
                <a:lnTo>
                  <a:pt x="1260" y="1357"/>
                </a:lnTo>
                <a:lnTo>
                  <a:pt x="1199" y="1369"/>
                </a:lnTo>
                <a:lnTo>
                  <a:pt x="1140" y="1386"/>
                </a:lnTo>
                <a:lnTo>
                  <a:pt x="1136" y="1382"/>
                </a:lnTo>
                <a:lnTo>
                  <a:pt x="1133" y="1379"/>
                </a:lnTo>
                <a:lnTo>
                  <a:pt x="1143" y="1376"/>
                </a:lnTo>
                <a:lnTo>
                  <a:pt x="1160" y="1362"/>
                </a:lnTo>
                <a:lnTo>
                  <a:pt x="1173" y="1346"/>
                </a:lnTo>
                <a:lnTo>
                  <a:pt x="1182" y="1341"/>
                </a:lnTo>
                <a:lnTo>
                  <a:pt x="1183" y="1347"/>
                </a:lnTo>
                <a:lnTo>
                  <a:pt x="1192" y="1347"/>
                </a:lnTo>
                <a:lnTo>
                  <a:pt x="1206" y="1346"/>
                </a:lnTo>
                <a:lnTo>
                  <a:pt x="1208" y="1337"/>
                </a:lnTo>
                <a:lnTo>
                  <a:pt x="1215" y="1331"/>
                </a:lnTo>
                <a:lnTo>
                  <a:pt x="1235" y="1333"/>
                </a:lnTo>
                <a:lnTo>
                  <a:pt x="1247" y="1331"/>
                </a:lnTo>
                <a:lnTo>
                  <a:pt x="1247" y="1327"/>
                </a:lnTo>
                <a:lnTo>
                  <a:pt x="1253" y="1323"/>
                </a:lnTo>
                <a:lnTo>
                  <a:pt x="1251" y="1317"/>
                </a:lnTo>
                <a:lnTo>
                  <a:pt x="1244" y="1311"/>
                </a:lnTo>
                <a:lnTo>
                  <a:pt x="1237" y="1304"/>
                </a:lnTo>
                <a:lnTo>
                  <a:pt x="1241" y="1295"/>
                </a:lnTo>
                <a:lnTo>
                  <a:pt x="1251" y="1288"/>
                </a:lnTo>
                <a:lnTo>
                  <a:pt x="1273" y="1284"/>
                </a:lnTo>
                <a:lnTo>
                  <a:pt x="1289" y="1280"/>
                </a:lnTo>
                <a:lnTo>
                  <a:pt x="1293" y="1284"/>
                </a:lnTo>
                <a:lnTo>
                  <a:pt x="1291" y="1288"/>
                </a:lnTo>
                <a:lnTo>
                  <a:pt x="1297" y="1284"/>
                </a:lnTo>
                <a:lnTo>
                  <a:pt x="1312" y="1280"/>
                </a:lnTo>
                <a:lnTo>
                  <a:pt x="1316" y="1288"/>
                </a:lnTo>
                <a:lnTo>
                  <a:pt x="1307" y="1292"/>
                </a:lnTo>
                <a:lnTo>
                  <a:pt x="1301" y="1288"/>
                </a:lnTo>
                <a:lnTo>
                  <a:pt x="1301" y="1295"/>
                </a:lnTo>
                <a:lnTo>
                  <a:pt x="1309" y="1304"/>
                </a:lnTo>
                <a:lnTo>
                  <a:pt x="1314" y="1305"/>
                </a:lnTo>
                <a:lnTo>
                  <a:pt x="1312" y="1320"/>
                </a:lnTo>
                <a:lnTo>
                  <a:pt x="1303" y="1333"/>
                </a:lnTo>
                <a:lnTo>
                  <a:pt x="1310" y="1331"/>
                </a:lnTo>
                <a:lnTo>
                  <a:pt x="1314" y="1336"/>
                </a:lnTo>
                <a:lnTo>
                  <a:pt x="1312" y="1343"/>
                </a:lnTo>
                <a:lnTo>
                  <a:pt x="1309" y="1351"/>
                </a:lnTo>
                <a:lnTo>
                  <a:pt x="1316" y="1349"/>
                </a:lnTo>
                <a:lnTo>
                  <a:pt x="1333" y="1347"/>
                </a:lnTo>
                <a:lnTo>
                  <a:pt x="1342" y="1349"/>
                </a:lnTo>
                <a:lnTo>
                  <a:pt x="1342" y="1340"/>
                </a:lnTo>
                <a:lnTo>
                  <a:pt x="1355" y="1336"/>
                </a:lnTo>
                <a:lnTo>
                  <a:pt x="1359" y="1336"/>
                </a:lnTo>
                <a:lnTo>
                  <a:pt x="1358" y="1341"/>
                </a:lnTo>
                <a:lnTo>
                  <a:pt x="1350" y="1346"/>
                </a:lnTo>
                <a:lnTo>
                  <a:pt x="1345" y="1346"/>
                </a:lnTo>
                <a:lnTo>
                  <a:pt x="1346" y="1351"/>
                </a:lnTo>
                <a:lnTo>
                  <a:pt x="1339" y="1356"/>
                </a:lnTo>
                <a:lnTo>
                  <a:pt x="1340" y="1362"/>
                </a:lnTo>
                <a:lnTo>
                  <a:pt x="1349" y="1357"/>
                </a:lnTo>
                <a:lnTo>
                  <a:pt x="1368" y="1339"/>
                </a:lnTo>
                <a:lnTo>
                  <a:pt x="1381" y="1337"/>
                </a:lnTo>
                <a:lnTo>
                  <a:pt x="1388" y="1343"/>
                </a:lnTo>
                <a:lnTo>
                  <a:pt x="1373" y="1346"/>
                </a:lnTo>
                <a:lnTo>
                  <a:pt x="1361" y="1362"/>
                </a:lnTo>
                <a:lnTo>
                  <a:pt x="1353" y="1370"/>
                </a:lnTo>
                <a:lnTo>
                  <a:pt x="1355" y="1383"/>
                </a:lnTo>
                <a:lnTo>
                  <a:pt x="1363" y="1395"/>
                </a:lnTo>
                <a:lnTo>
                  <a:pt x="1385" y="1396"/>
                </a:lnTo>
                <a:lnTo>
                  <a:pt x="1399" y="1399"/>
                </a:lnTo>
                <a:lnTo>
                  <a:pt x="1417" y="1395"/>
                </a:lnTo>
                <a:lnTo>
                  <a:pt x="1456" y="1392"/>
                </a:lnTo>
                <a:lnTo>
                  <a:pt x="1469" y="1385"/>
                </a:lnTo>
                <a:lnTo>
                  <a:pt x="1461" y="1385"/>
                </a:lnTo>
                <a:lnTo>
                  <a:pt x="1444" y="1386"/>
                </a:lnTo>
                <a:lnTo>
                  <a:pt x="1438" y="1377"/>
                </a:lnTo>
                <a:lnTo>
                  <a:pt x="1441" y="1370"/>
                </a:lnTo>
                <a:lnTo>
                  <a:pt x="1453" y="1373"/>
                </a:lnTo>
                <a:lnTo>
                  <a:pt x="1454" y="1367"/>
                </a:lnTo>
                <a:lnTo>
                  <a:pt x="1447" y="1369"/>
                </a:lnTo>
                <a:lnTo>
                  <a:pt x="1437" y="1370"/>
                </a:lnTo>
                <a:lnTo>
                  <a:pt x="1433" y="1364"/>
                </a:lnTo>
                <a:lnTo>
                  <a:pt x="1434" y="1362"/>
                </a:lnTo>
                <a:lnTo>
                  <a:pt x="1435" y="1357"/>
                </a:lnTo>
                <a:lnTo>
                  <a:pt x="1444" y="1359"/>
                </a:lnTo>
                <a:lnTo>
                  <a:pt x="1458" y="1366"/>
                </a:lnTo>
                <a:lnTo>
                  <a:pt x="1460" y="1372"/>
                </a:lnTo>
                <a:lnTo>
                  <a:pt x="1460" y="1369"/>
                </a:lnTo>
                <a:lnTo>
                  <a:pt x="1467" y="1372"/>
                </a:lnTo>
                <a:lnTo>
                  <a:pt x="1467" y="1367"/>
                </a:lnTo>
                <a:lnTo>
                  <a:pt x="1463" y="1363"/>
                </a:lnTo>
                <a:lnTo>
                  <a:pt x="1458" y="1354"/>
                </a:lnTo>
                <a:lnTo>
                  <a:pt x="1450" y="1357"/>
                </a:lnTo>
                <a:lnTo>
                  <a:pt x="1437" y="1353"/>
                </a:lnTo>
                <a:lnTo>
                  <a:pt x="1434" y="1346"/>
                </a:lnTo>
                <a:lnTo>
                  <a:pt x="1446" y="1336"/>
                </a:lnTo>
                <a:lnTo>
                  <a:pt x="1469" y="1330"/>
                </a:lnTo>
                <a:lnTo>
                  <a:pt x="1477" y="1318"/>
                </a:lnTo>
                <a:lnTo>
                  <a:pt x="1482" y="1321"/>
                </a:lnTo>
                <a:lnTo>
                  <a:pt x="1496" y="1323"/>
                </a:lnTo>
                <a:lnTo>
                  <a:pt x="1500" y="1318"/>
                </a:lnTo>
                <a:lnTo>
                  <a:pt x="1494" y="1318"/>
                </a:lnTo>
                <a:lnTo>
                  <a:pt x="1493" y="1311"/>
                </a:lnTo>
                <a:lnTo>
                  <a:pt x="1543" y="1313"/>
                </a:lnTo>
                <a:lnTo>
                  <a:pt x="1587" y="1305"/>
                </a:lnTo>
                <a:lnTo>
                  <a:pt x="1577" y="1314"/>
                </a:lnTo>
                <a:lnTo>
                  <a:pt x="1564" y="1320"/>
                </a:lnTo>
                <a:lnTo>
                  <a:pt x="1574" y="1323"/>
                </a:lnTo>
                <a:lnTo>
                  <a:pt x="1582" y="1330"/>
                </a:lnTo>
                <a:lnTo>
                  <a:pt x="1572" y="1341"/>
                </a:lnTo>
                <a:lnTo>
                  <a:pt x="1571" y="1353"/>
                </a:lnTo>
                <a:lnTo>
                  <a:pt x="1554" y="1364"/>
                </a:lnTo>
                <a:lnTo>
                  <a:pt x="1535" y="1367"/>
                </a:lnTo>
                <a:lnTo>
                  <a:pt x="1541" y="1373"/>
                </a:lnTo>
                <a:lnTo>
                  <a:pt x="1555" y="1369"/>
                </a:lnTo>
                <a:lnTo>
                  <a:pt x="1561" y="1364"/>
                </a:lnTo>
                <a:lnTo>
                  <a:pt x="1562" y="1367"/>
                </a:lnTo>
                <a:lnTo>
                  <a:pt x="1564" y="1369"/>
                </a:lnTo>
                <a:lnTo>
                  <a:pt x="1559" y="1382"/>
                </a:lnTo>
                <a:lnTo>
                  <a:pt x="1565" y="1405"/>
                </a:lnTo>
                <a:lnTo>
                  <a:pt x="1572" y="1421"/>
                </a:lnTo>
                <a:lnTo>
                  <a:pt x="1555" y="1429"/>
                </a:lnTo>
                <a:lnTo>
                  <a:pt x="1519" y="1434"/>
                </a:lnTo>
                <a:lnTo>
                  <a:pt x="1483" y="1435"/>
                </a:lnTo>
                <a:lnTo>
                  <a:pt x="1448" y="1442"/>
                </a:lnTo>
                <a:lnTo>
                  <a:pt x="1431" y="1451"/>
                </a:lnTo>
                <a:lnTo>
                  <a:pt x="1417" y="1451"/>
                </a:lnTo>
                <a:lnTo>
                  <a:pt x="1384" y="1448"/>
                </a:lnTo>
                <a:lnTo>
                  <a:pt x="1365" y="1454"/>
                </a:lnTo>
                <a:lnTo>
                  <a:pt x="1362" y="1448"/>
                </a:lnTo>
                <a:lnTo>
                  <a:pt x="1359" y="1439"/>
                </a:lnTo>
                <a:lnTo>
                  <a:pt x="1343" y="1448"/>
                </a:lnTo>
                <a:lnTo>
                  <a:pt x="1314" y="1448"/>
                </a:lnTo>
                <a:lnTo>
                  <a:pt x="1301" y="1444"/>
                </a:lnTo>
                <a:lnTo>
                  <a:pt x="1301" y="1451"/>
                </a:lnTo>
                <a:lnTo>
                  <a:pt x="1296" y="1454"/>
                </a:lnTo>
                <a:lnTo>
                  <a:pt x="1280" y="1451"/>
                </a:lnTo>
                <a:lnTo>
                  <a:pt x="1273" y="1455"/>
                </a:lnTo>
                <a:lnTo>
                  <a:pt x="1270" y="1451"/>
                </a:lnTo>
                <a:lnTo>
                  <a:pt x="1271" y="1447"/>
                </a:lnTo>
                <a:lnTo>
                  <a:pt x="1265" y="1454"/>
                </a:lnTo>
                <a:lnTo>
                  <a:pt x="1253" y="1455"/>
                </a:lnTo>
                <a:lnTo>
                  <a:pt x="1238" y="1451"/>
                </a:lnTo>
                <a:lnTo>
                  <a:pt x="1224" y="1449"/>
                </a:lnTo>
                <a:lnTo>
                  <a:pt x="1217" y="1455"/>
                </a:lnTo>
                <a:lnTo>
                  <a:pt x="1221" y="1457"/>
                </a:lnTo>
                <a:lnTo>
                  <a:pt x="1221" y="1465"/>
                </a:lnTo>
                <a:lnTo>
                  <a:pt x="1225" y="1467"/>
                </a:lnTo>
                <a:lnTo>
                  <a:pt x="1231" y="1465"/>
                </a:lnTo>
                <a:lnTo>
                  <a:pt x="1229" y="1461"/>
                </a:lnTo>
                <a:lnTo>
                  <a:pt x="1225" y="1457"/>
                </a:lnTo>
                <a:lnTo>
                  <a:pt x="1227" y="1454"/>
                </a:lnTo>
                <a:lnTo>
                  <a:pt x="1232" y="1464"/>
                </a:lnTo>
                <a:lnTo>
                  <a:pt x="1251" y="1468"/>
                </a:lnTo>
                <a:lnTo>
                  <a:pt x="1261" y="1474"/>
                </a:lnTo>
                <a:lnTo>
                  <a:pt x="1264" y="1468"/>
                </a:lnTo>
                <a:lnTo>
                  <a:pt x="1274" y="1462"/>
                </a:lnTo>
                <a:lnTo>
                  <a:pt x="1291" y="1462"/>
                </a:lnTo>
                <a:lnTo>
                  <a:pt x="1306" y="1461"/>
                </a:lnTo>
                <a:lnTo>
                  <a:pt x="1309" y="1465"/>
                </a:lnTo>
                <a:lnTo>
                  <a:pt x="1317" y="1475"/>
                </a:lnTo>
                <a:lnTo>
                  <a:pt x="1322" y="1471"/>
                </a:lnTo>
                <a:lnTo>
                  <a:pt x="1316" y="1472"/>
                </a:lnTo>
                <a:lnTo>
                  <a:pt x="1319" y="1461"/>
                </a:lnTo>
                <a:lnTo>
                  <a:pt x="1320" y="1457"/>
                </a:lnTo>
                <a:lnTo>
                  <a:pt x="1340" y="1455"/>
                </a:lnTo>
                <a:lnTo>
                  <a:pt x="1361" y="1457"/>
                </a:lnTo>
                <a:lnTo>
                  <a:pt x="1361" y="1465"/>
                </a:lnTo>
                <a:lnTo>
                  <a:pt x="1355" y="1467"/>
                </a:lnTo>
                <a:lnTo>
                  <a:pt x="1348" y="1467"/>
                </a:lnTo>
                <a:lnTo>
                  <a:pt x="1352" y="1475"/>
                </a:lnTo>
                <a:lnTo>
                  <a:pt x="1352" y="1484"/>
                </a:lnTo>
                <a:lnTo>
                  <a:pt x="1363" y="1480"/>
                </a:lnTo>
                <a:lnTo>
                  <a:pt x="1366" y="1471"/>
                </a:lnTo>
                <a:lnTo>
                  <a:pt x="1368" y="1477"/>
                </a:lnTo>
                <a:lnTo>
                  <a:pt x="1378" y="1480"/>
                </a:lnTo>
                <a:lnTo>
                  <a:pt x="1397" y="1475"/>
                </a:lnTo>
                <a:lnTo>
                  <a:pt x="1407" y="1478"/>
                </a:lnTo>
                <a:lnTo>
                  <a:pt x="1405" y="1470"/>
                </a:lnTo>
                <a:lnTo>
                  <a:pt x="1412" y="1468"/>
                </a:lnTo>
                <a:lnTo>
                  <a:pt x="1411" y="1472"/>
                </a:lnTo>
                <a:lnTo>
                  <a:pt x="1414" y="1475"/>
                </a:lnTo>
                <a:lnTo>
                  <a:pt x="1480" y="1454"/>
                </a:lnTo>
                <a:lnTo>
                  <a:pt x="1543" y="1442"/>
                </a:lnTo>
                <a:lnTo>
                  <a:pt x="1556" y="1432"/>
                </a:lnTo>
                <a:lnTo>
                  <a:pt x="1584" y="1425"/>
                </a:lnTo>
                <a:lnTo>
                  <a:pt x="1597" y="1432"/>
                </a:lnTo>
                <a:lnTo>
                  <a:pt x="1600" y="1441"/>
                </a:lnTo>
                <a:lnTo>
                  <a:pt x="1640" y="1441"/>
                </a:lnTo>
                <a:lnTo>
                  <a:pt x="1721" y="1425"/>
                </a:lnTo>
                <a:lnTo>
                  <a:pt x="1764" y="1421"/>
                </a:lnTo>
                <a:lnTo>
                  <a:pt x="1777" y="1409"/>
                </a:lnTo>
                <a:lnTo>
                  <a:pt x="1808" y="1403"/>
                </a:lnTo>
                <a:lnTo>
                  <a:pt x="1823" y="1405"/>
                </a:lnTo>
                <a:lnTo>
                  <a:pt x="1824" y="1400"/>
                </a:lnTo>
                <a:lnTo>
                  <a:pt x="1833" y="1400"/>
                </a:lnTo>
                <a:lnTo>
                  <a:pt x="1839" y="1403"/>
                </a:lnTo>
                <a:lnTo>
                  <a:pt x="1839" y="1412"/>
                </a:lnTo>
                <a:lnTo>
                  <a:pt x="1821" y="1422"/>
                </a:lnTo>
                <a:lnTo>
                  <a:pt x="1808" y="1425"/>
                </a:lnTo>
                <a:lnTo>
                  <a:pt x="1813" y="1423"/>
                </a:lnTo>
                <a:lnTo>
                  <a:pt x="1816" y="1429"/>
                </a:lnTo>
                <a:lnTo>
                  <a:pt x="1813" y="1444"/>
                </a:lnTo>
                <a:lnTo>
                  <a:pt x="1810" y="1451"/>
                </a:lnTo>
                <a:lnTo>
                  <a:pt x="1772" y="1464"/>
                </a:lnTo>
                <a:lnTo>
                  <a:pt x="1738" y="1478"/>
                </a:lnTo>
                <a:lnTo>
                  <a:pt x="1729" y="1475"/>
                </a:lnTo>
                <a:lnTo>
                  <a:pt x="1721" y="1472"/>
                </a:lnTo>
                <a:lnTo>
                  <a:pt x="1715" y="1480"/>
                </a:lnTo>
                <a:lnTo>
                  <a:pt x="1696" y="1475"/>
                </a:lnTo>
                <a:lnTo>
                  <a:pt x="1686" y="1477"/>
                </a:lnTo>
                <a:lnTo>
                  <a:pt x="1677" y="1485"/>
                </a:lnTo>
                <a:lnTo>
                  <a:pt x="1669" y="1494"/>
                </a:lnTo>
                <a:lnTo>
                  <a:pt x="1657" y="1491"/>
                </a:lnTo>
                <a:lnTo>
                  <a:pt x="1644" y="1488"/>
                </a:lnTo>
                <a:lnTo>
                  <a:pt x="1637" y="1491"/>
                </a:lnTo>
                <a:lnTo>
                  <a:pt x="1631" y="1497"/>
                </a:lnTo>
                <a:lnTo>
                  <a:pt x="1631" y="1493"/>
                </a:lnTo>
                <a:lnTo>
                  <a:pt x="1633" y="1490"/>
                </a:lnTo>
                <a:lnTo>
                  <a:pt x="1624" y="1495"/>
                </a:lnTo>
                <a:lnTo>
                  <a:pt x="1617" y="1503"/>
                </a:lnTo>
                <a:lnTo>
                  <a:pt x="1615" y="1498"/>
                </a:lnTo>
                <a:lnTo>
                  <a:pt x="1613" y="1494"/>
                </a:lnTo>
                <a:lnTo>
                  <a:pt x="1607" y="1494"/>
                </a:lnTo>
                <a:lnTo>
                  <a:pt x="1594" y="1507"/>
                </a:lnTo>
                <a:lnTo>
                  <a:pt x="1587" y="1511"/>
                </a:lnTo>
                <a:lnTo>
                  <a:pt x="1582" y="1507"/>
                </a:lnTo>
                <a:lnTo>
                  <a:pt x="1587" y="1498"/>
                </a:lnTo>
                <a:lnTo>
                  <a:pt x="1581" y="1498"/>
                </a:lnTo>
                <a:lnTo>
                  <a:pt x="1577" y="1508"/>
                </a:lnTo>
                <a:lnTo>
                  <a:pt x="1569" y="1516"/>
                </a:lnTo>
                <a:lnTo>
                  <a:pt x="1561" y="1510"/>
                </a:lnTo>
                <a:lnTo>
                  <a:pt x="1549" y="1513"/>
                </a:lnTo>
                <a:lnTo>
                  <a:pt x="1543" y="1511"/>
                </a:lnTo>
                <a:lnTo>
                  <a:pt x="1542" y="1507"/>
                </a:lnTo>
                <a:lnTo>
                  <a:pt x="1515" y="1523"/>
                </a:lnTo>
                <a:lnTo>
                  <a:pt x="1486" y="1531"/>
                </a:lnTo>
                <a:lnTo>
                  <a:pt x="1489" y="1534"/>
                </a:lnTo>
                <a:lnTo>
                  <a:pt x="1490" y="1540"/>
                </a:lnTo>
                <a:lnTo>
                  <a:pt x="1470" y="1544"/>
                </a:lnTo>
                <a:lnTo>
                  <a:pt x="1458" y="1553"/>
                </a:lnTo>
                <a:lnTo>
                  <a:pt x="1458" y="1550"/>
                </a:lnTo>
                <a:lnTo>
                  <a:pt x="1460" y="1547"/>
                </a:lnTo>
                <a:lnTo>
                  <a:pt x="1422" y="1560"/>
                </a:lnTo>
                <a:lnTo>
                  <a:pt x="1394" y="1565"/>
                </a:lnTo>
                <a:lnTo>
                  <a:pt x="1392" y="1572"/>
                </a:lnTo>
                <a:lnTo>
                  <a:pt x="1391" y="1578"/>
                </a:lnTo>
                <a:lnTo>
                  <a:pt x="1385" y="1575"/>
                </a:lnTo>
                <a:lnTo>
                  <a:pt x="1381" y="1578"/>
                </a:lnTo>
                <a:lnTo>
                  <a:pt x="1379" y="1583"/>
                </a:lnTo>
                <a:lnTo>
                  <a:pt x="1373" y="1573"/>
                </a:lnTo>
                <a:lnTo>
                  <a:pt x="1368" y="1575"/>
                </a:lnTo>
                <a:lnTo>
                  <a:pt x="1372" y="1579"/>
                </a:lnTo>
                <a:lnTo>
                  <a:pt x="1362" y="1588"/>
                </a:lnTo>
                <a:lnTo>
                  <a:pt x="1356" y="1591"/>
                </a:lnTo>
                <a:lnTo>
                  <a:pt x="1352" y="1586"/>
                </a:lnTo>
                <a:lnTo>
                  <a:pt x="1349" y="1580"/>
                </a:lnTo>
                <a:lnTo>
                  <a:pt x="1350" y="1575"/>
                </a:lnTo>
                <a:lnTo>
                  <a:pt x="1353" y="1570"/>
                </a:lnTo>
                <a:lnTo>
                  <a:pt x="1345" y="1575"/>
                </a:lnTo>
                <a:lnTo>
                  <a:pt x="1342" y="1588"/>
                </a:lnTo>
                <a:lnTo>
                  <a:pt x="1345" y="1596"/>
                </a:lnTo>
                <a:lnTo>
                  <a:pt x="1355" y="1598"/>
                </a:lnTo>
                <a:lnTo>
                  <a:pt x="1366" y="1599"/>
                </a:lnTo>
                <a:lnTo>
                  <a:pt x="1368" y="1593"/>
                </a:lnTo>
                <a:lnTo>
                  <a:pt x="1375" y="1588"/>
                </a:lnTo>
                <a:lnTo>
                  <a:pt x="1394" y="1586"/>
                </a:lnTo>
                <a:lnTo>
                  <a:pt x="1401" y="1589"/>
                </a:lnTo>
                <a:lnTo>
                  <a:pt x="1399" y="1593"/>
                </a:lnTo>
                <a:lnTo>
                  <a:pt x="1398" y="1596"/>
                </a:lnTo>
                <a:lnTo>
                  <a:pt x="1397" y="1591"/>
                </a:lnTo>
                <a:lnTo>
                  <a:pt x="1394" y="1589"/>
                </a:lnTo>
                <a:lnTo>
                  <a:pt x="1386" y="1601"/>
                </a:lnTo>
                <a:lnTo>
                  <a:pt x="1363" y="1606"/>
                </a:lnTo>
                <a:lnTo>
                  <a:pt x="1349" y="1606"/>
                </a:lnTo>
                <a:lnTo>
                  <a:pt x="1353" y="1614"/>
                </a:lnTo>
                <a:lnTo>
                  <a:pt x="1350" y="1621"/>
                </a:lnTo>
                <a:lnTo>
                  <a:pt x="1350" y="1628"/>
                </a:lnTo>
                <a:lnTo>
                  <a:pt x="1376" y="1619"/>
                </a:lnTo>
                <a:lnTo>
                  <a:pt x="1402" y="1614"/>
                </a:lnTo>
                <a:lnTo>
                  <a:pt x="1401" y="1606"/>
                </a:lnTo>
                <a:lnTo>
                  <a:pt x="1408" y="1599"/>
                </a:lnTo>
                <a:lnTo>
                  <a:pt x="1421" y="1605"/>
                </a:lnTo>
                <a:lnTo>
                  <a:pt x="1431" y="1602"/>
                </a:lnTo>
                <a:lnTo>
                  <a:pt x="1428" y="1601"/>
                </a:lnTo>
                <a:lnTo>
                  <a:pt x="1427" y="1595"/>
                </a:lnTo>
                <a:lnTo>
                  <a:pt x="1446" y="1601"/>
                </a:lnTo>
                <a:lnTo>
                  <a:pt x="1467" y="1596"/>
                </a:lnTo>
                <a:lnTo>
                  <a:pt x="1456" y="1601"/>
                </a:lnTo>
                <a:lnTo>
                  <a:pt x="1450" y="1609"/>
                </a:lnTo>
                <a:lnTo>
                  <a:pt x="1458" y="1611"/>
                </a:lnTo>
                <a:lnTo>
                  <a:pt x="1469" y="1608"/>
                </a:lnTo>
                <a:lnTo>
                  <a:pt x="1473" y="1601"/>
                </a:lnTo>
                <a:lnTo>
                  <a:pt x="1474" y="1609"/>
                </a:lnTo>
                <a:lnTo>
                  <a:pt x="1492" y="1601"/>
                </a:lnTo>
                <a:lnTo>
                  <a:pt x="1538" y="1598"/>
                </a:lnTo>
                <a:lnTo>
                  <a:pt x="1558" y="1589"/>
                </a:lnTo>
                <a:lnTo>
                  <a:pt x="1559" y="1595"/>
                </a:lnTo>
                <a:lnTo>
                  <a:pt x="1562" y="1596"/>
                </a:lnTo>
                <a:lnTo>
                  <a:pt x="1582" y="1588"/>
                </a:lnTo>
                <a:lnTo>
                  <a:pt x="1624" y="1585"/>
                </a:lnTo>
                <a:lnTo>
                  <a:pt x="1636" y="1578"/>
                </a:lnTo>
                <a:lnTo>
                  <a:pt x="1636" y="1585"/>
                </a:lnTo>
                <a:lnTo>
                  <a:pt x="1627" y="1592"/>
                </a:lnTo>
                <a:lnTo>
                  <a:pt x="1621" y="1591"/>
                </a:lnTo>
                <a:lnTo>
                  <a:pt x="1623" y="1596"/>
                </a:lnTo>
                <a:lnTo>
                  <a:pt x="1628" y="1599"/>
                </a:lnTo>
                <a:lnTo>
                  <a:pt x="1637" y="1592"/>
                </a:lnTo>
                <a:lnTo>
                  <a:pt x="1643" y="1588"/>
                </a:lnTo>
                <a:lnTo>
                  <a:pt x="1643" y="1591"/>
                </a:lnTo>
                <a:lnTo>
                  <a:pt x="1644" y="1593"/>
                </a:lnTo>
                <a:lnTo>
                  <a:pt x="1653" y="1582"/>
                </a:lnTo>
                <a:lnTo>
                  <a:pt x="1664" y="1572"/>
                </a:lnTo>
                <a:lnTo>
                  <a:pt x="1673" y="1570"/>
                </a:lnTo>
                <a:lnTo>
                  <a:pt x="1689" y="1576"/>
                </a:lnTo>
                <a:lnTo>
                  <a:pt x="1699" y="1573"/>
                </a:lnTo>
                <a:lnTo>
                  <a:pt x="1698" y="1569"/>
                </a:lnTo>
                <a:lnTo>
                  <a:pt x="1702" y="1566"/>
                </a:lnTo>
                <a:lnTo>
                  <a:pt x="1716" y="1565"/>
                </a:lnTo>
                <a:lnTo>
                  <a:pt x="1722" y="1560"/>
                </a:lnTo>
                <a:lnTo>
                  <a:pt x="1715" y="1560"/>
                </a:lnTo>
                <a:lnTo>
                  <a:pt x="1719" y="1557"/>
                </a:lnTo>
                <a:lnTo>
                  <a:pt x="1735" y="1553"/>
                </a:lnTo>
                <a:lnTo>
                  <a:pt x="1749" y="1555"/>
                </a:lnTo>
                <a:lnTo>
                  <a:pt x="1752" y="1560"/>
                </a:lnTo>
                <a:lnTo>
                  <a:pt x="1745" y="1565"/>
                </a:lnTo>
                <a:lnTo>
                  <a:pt x="1739" y="1572"/>
                </a:lnTo>
                <a:lnTo>
                  <a:pt x="1747" y="1570"/>
                </a:lnTo>
                <a:lnTo>
                  <a:pt x="1749" y="1576"/>
                </a:lnTo>
                <a:lnTo>
                  <a:pt x="1752" y="1583"/>
                </a:lnTo>
                <a:lnTo>
                  <a:pt x="1764" y="1583"/>
                </a:lnTo>
                <a:lnTo>
                  <a:pt x="1772" y="1586"/>
                </a:lnTo>
                <a:lnTo>
                  <a:pt x="1765" y="1579"/>
                </a:lnTo>
                <a:lnTo>
                  <a:pt x="1755" y="1575"/>
                </a:lnTo>
                <a:lnTo>
                  <a:pt x="1759" y="1573"/>
                </a:lnTo>
                <a:lnTo>
                  <a:pt x="1762" y="1570"/>
                </a:lnTo>
                <a:lnTo>
                  <a:pt x="1767" y="1573"/>
                </a:lnTo>
                <a:lnTo>
                  <a:pt x="1775" y="1580"/>
                </a:lnTo>
                <a:lnTo>
                  <a:pt x="1778" y="1573"/>
                </a:lnTo>
                <a:lnTo>
                  <a:pt x="1780" y="1580"/>
                </a:lnTo>
                <a:lnTo>
                  <a:pt x="1783" y="1585"/>
                </a:lnTo>
                <a:lnTo>
                  <a:pt x="1757" y="1593"/>
                </a:lnTo>
                <a:lnTo>
                  <a:pt x="1718" y="1603"/>
                </a:lnTo>
                <a:lnTo>
                  <a:pt x="1693" y="1602"/>
                </a:lnTo>
                <a:lnTo>
                  <a:pt x="1677" y="1608"/>
                </a:lnTo>
                <a:lnTo>
                  <a:pt x="1643" y="1611"/>
                </a:lnTo>
                <a:lnTo>
                  <a:pt x="1627" y="1621"/>
                </a:lnTo>
                <a:lnTo>
                  <a:pt x="1623" y="1618"/>
                </a:lnTo>
                <a:lnTo>
                  <a:pt x="1618" y="1614"/>
                </a:lnTo>
                <a:lnTo>
                  <a:pt x="1597" y="1621"/>
                </a:lnTo>
                <a:lnTo>
                  <a:pt x="1562" y="1619"/>
                </a:lnTo>
                <a:lnTo>
                  <a:pt x="1542" y="1625"/>
                </a:lnTo>
                <a:lnTo>
                  <a:pt x="1533" y="1634"/>
                </a:lnTo>
                <a:lnTo>
                  <a:pt x="1545" y="1629"/>
                </a:lnTo>
                <a:lnTo>
                  <a:pt x="1552" y="1635"/>
                </a:lnTo>
                <a:lnTo>
                  <a:pt x="1543" y="1638"/>
                </a:lnTo>
                <a:lnTo>
                  <a:pt x="1525" y="1642"/>
                </a:lnTo>
                <a:lnTo>
                  <a:pt x="1516" y="1638"/>
                </a:lnTo>
                <a:lnTo>
                  <a:pt x="1516" y="1631"/>
                </a:lnTo>
                <a:lnTo>
                  <a:pt x="1509" y="1637"/>
                </a:lnTo>
                <a:lnTo>
                  <a:pt x="1499" y="1638"/>
                </a:lnTo>
                <a:lnTo>
                  <a:pt x="1500" y="1645"/>
                </a:lnTo>
                <a:lnTo>
                  <a:pt x="1510" y="1641"/>
                </a:lnTo>
                <a:lnTo>
                  <a:pt x="1512" y="1644"/>
                </a:lnTo>
                <a:lnTo>
                  <a:pt x="1503" y="1648"/>
                </a:lnTo>
                <a:lnTo>
                  <a:pt x="1479" y="1652"/>
                </a:lnTo>
                <a:lnTo>
                  <a:pt x="1469" y="1647"/>
                </a:lnTo>
                <a:lnTo>
                  <a:pt x="1440" y="1654"/>
                </a:lnTo>
                <a:lnTo>
                  <a:pt x="1391" y="1665"/>
                </a:lnTo>
                <a:lnTo>
                  <a:pt x="1368" y="1661"/>
                </a:lnTo>
                <a:lnTo>
                  <a:pt x="1368" y="1668"/>
                </a:lnTo>
                <a:lnTo>
                  <a:pt x="1361" y="1660"/>
                </a:lnTo>
                <a:lnTo>
                  <a:pt x="1356" y="1658"/>
                </a:lnTo>
                <a:lnTo>
                  <a:pt x="1358" y="1668"/>
                </a:lnTo>
                <a:lnTo>
                  <a:pt x="1359" y="1674"/>
                </a:lnTo>
                <a:lnTo>
                  <a:pt x="1356" y="1675"/>
                </a:lnTo>
                <a:lnTo>
                  <a:pt x="1355" y="1677"/>
                </a:lnTo>
                <a:lnTo>
                  <a:pt x="1346" y="1677"/>
                </a:lnTo>
                <a:lnTo>
                  <a:pt x="1339" y="1673"/>
                </a:lnTo>
                <a:lnTo>
                  <a:pt x="1333" y="1681"/>
                </a:lnTo>
                <a:lnTo>
                  <a:pt x="1319" y="1686"/>
                </a:lnTo>
                <a:lnTo>
                  <a:pt x="1316" y="1678"/>
                </a:lnTo>
                <a:lnTo>
                  <a:pt x="1309" y="1675"/>
                </a:lnTo>
                <a:lnTo>
                  <a:pt x="1297" y="1681"/>
                </a:lnTo>
                <a:lnTo>
                  <a:pt x="1290" y="1686"/>
                </a:lnTo>
                <a:lnTo>
                  <a:pt x="1229" y="1696"/>
                </a:lnTo>
                <a:lnTo>
                  <a:pt x="1178" y="1710"/>
                </a:lnTo>
                <a:lnTo>
                  <a:pt x="1205" y="1706"/>
                </a:lnTo>
                <a:lnTo>
                  <a:pt x="1229" y="1709"/>
                </a:lnTo>
                <a:lnTo>
                  <a:pt x="1247" y="1697"/>
                </a:lnTo>
                <a:lnTo>
                  <a:pt x="1294" y="1690"/>
                </a:lnTo>
                <a:lnTo>
                  <a:pt x="1316" y="1683"/>
                </a:lnTo>
                <a:lnTo>
                  <a:pt x="1320" y="1690"/>
                </a:lnTo>
                <a:lnTo>
                  <a:pt x="1325" y="1696"/>
                </a:lnTo>
                <a:lnTo>
                  <a:pt x="1320" y="1701"/>
                </a:lnTo>
                <a:lnTo>
                  <a:pt x="1316" y="1707"/>
                </a:lnTo>
                <a:lnTo>
                  <a:pt x="1325" y="1706"/>
                </a:lnTo>
                <a:lnTo>
                  <a:pt x="1343" y="1697"/>
                </a:lnTo>
                <a:lnTo>
                  <a:pt x="1356" y="1696"/>
                </a:lnTo>
                <a:lnTo>
                  <a:pt x="1363" y="1698"/>
                </a:lnTo>
                <a:lnTo>
                  <a:pt x="1363" y="1693"/>
                </a:lnTo>
                <a:lnTo>
                  <a:pt x="1372" y="1691"/>
                </a:lnTo>
                <a:lnTo>
                  <a:pt x="1376" y="1693"/>
                </a:lnTo>
                <a:lnTo>
                  <a:pt x="1378" y="1684"/>
                </a:lnTo>
                <a:lnTo>
                  <a:pt x="1388" y="1674"/>
                </a:lnTo>
                <a:lnTo>
                  <a:pt x="1412" y="1664"/>
                </a:lnTo>
                <a:lnTo>
                  <a:pt x="1425" y="1664"/>
                </a:lnTo>
                <a:lnTo>
                  <a:pt x="1424" y="1667"/>
                </a:lnTo>
                <a:lnTo>
                  <a:pt x="1411" y="1671"/>
                </a:lnTo>
                <a:lnTo>
                  <a:pt x="1414" y="1673"/>
                </a:lnTo>
                <a:lnTo>
                  <a:pt x="1418" y="1671"/>
                </a:lnTo>
                <a:lnTo>
                  <a:pt x="1427" y="1673"/>
                </a:lnTo>
                <a:lnTo>
                  <a:pt x="1430" y="1677"/>
                </a:lnTo>
                <a:lnTo>
                  <a:pt x="1420" y="1678"/>
                </a:lnTo>
                <a:lnTo>
                  <a:pt x="1417" y="1684"/>
                </a:lnTo>
                <a:lnTo>
                  <a:pt x="1422" y="1684"/>
                </a:lnTo>
                <a:lnTo>
                  <a:pt x="1437" y="1686"/>
                </a:lnTo>
                <a:lnTo>
                  <a:pt x="1438" y="1696"/>
                </a:lnTo>
                <a:lnTo>
                  <a:pt x="1443" y="1694"/>
                </a:lnTo>
                <a:lnTo>
                  <a:pt x="1438" y="1686"/>
                </a:lnTo>
                <a:lnTo>
                  <a:pt x="1443" y="1683"/>
                </a:lnTo>
                <a:lnTo>
                  <a:pt x="1444" y="1686"/>
                </a:lnTo>
                <a:lnTo>
                  <a:pt x="1447" y="1684"/>
                </a:lnTo>
                <a:lnTo>
                  <a:pt x="1450" y="1697"/>
                </a:lnTo>
                <a:lnTo>
                  <a:pt x="1446" y="1706"/>
                </a:lnTo>
                <a:lnTo>
                  <a:pt x="1453" y="1707"/>
                </a:lnTo>
                <a:lnTo>
                  <a:pt x="1456" y="1698"/>
                </a:lnTo>
                <a:lnTo>
                  <a:pt x="1456" y="1694"/>
                </a:lnTo>
                <a:lnTo>
                  <a:pt x="1458" y="1698"/>
                </a:lnTo>
                <a:lnTo>
                  <a:pt x="1456" y="1707"/>
                </a:lnTo>
                <a:lnTo>
                  <a:pt x="1458" y="1711"/>
                </a:lnTo>
                <a:lnTo>
                  <a:pt x="1476" y="1713"/>
                </a:lnTo>
                <a:lnTo>
                  <a:pt x="1484" y="1710"/>
                </a:lnTo>
                <a:lnTo>
                  <a:pt x="1482" y="1709"/>
                </a:lnTo>
                <a:lnTo>
                  <a:pt x="1479" y="1706"/>
                </a:lnTo>
                <a:lnTo>
                  <a:pt x="1483" y="1704"/>
                </a:lnTo>
                <a:lnTo>
                  <a:pt x="1487" y="1700"/>
                </a:lnTo>
                <a:lnTo>
                  <a:pt x="1490" y="1703"/>
                </a:lnTo>
                <a:lnTo>
                  <a:pt x="1486" y="1704"/>
                </a:lnTo>
                <a:lnTo>
                  <a:pt x="1484" y="1707"/>
                </a:lnTo>
                <a:lnTo>
                  <a:pt x="1496" y="1709"/>
                </a:lnTo>
                <a:lnTo>
                  <a:pt x="1519" y="1706"/>
                </a:lnTo>
                <a:lnTo>
                  <a:pt x="1528" y="1711"/>
                </a:lnTo>
                <a:lnTo>
                  <a:pt x="1530" y="1709"/>
                </a:lnTo>
                <a:lnTo>
                  <a:pt x="1526" y="1703"/>
                </a:lnTo>
                <a:lnTo>
                  <a:pt x="1528" y="1700"/>
                </a:lnTo>
                <a:lnTo>
                  <a:pt x="1536" y="1697"/>
                </a:lnTo>
                <a:lnTo>
                  <a:pt x="1545" y="1704"/>
                </a:lnTo>
                <a:lnTo>
                  <a:pt x="1551" y="1706"/>
                </a:lnTo>
                <a:lnTo>
                  <a:pt x="1548" y="1697"/>
                </a:lnTo>
                <a:lnTo>
                  <a:pt x="1551" y="1691"/>
                </a:lnTo>
                <a:lnTo>
                  <a:pt x="1556" y="1690"/>
                </a:lnTo>
                <a:lnTo>
                  <a:pt x="1569" y="1688"/>
                </a:lnTo>
                <a:lnTo>
                  <a:pt x="1572" y="1696"/>
                </a:lnTo>
                <a:lnTo>
                  <a:pt x="1564" y="1700"/>
                </a:lnTo>
                <a:lnTo>
                  <a:pt x="1562" y="1703"/>
                </a:lnTo>
                <a:lnTo>
                  <a:pt x="1579" y="1697"/>
                </a:lnTo>
                <a:lnTo>
                  <a:pt x="1587" y="1686"/>
                </a:lnTo>
                <a:lnTo>
                  <a:pt x="1592" y="1688"/>
                </a:lnTo>
                <a:lnTo>
                  <a:pt x="1594" y="1700"/>
                </a:lnTo>
                <a:lnTo>
                  <a:pt x="1598" y="1701"/>
                </a:lnTo>
                <a:lnTo>
                  <a:pt x="1598" y="1694"/>
                </a:lnTo>
                <a:lnTo>
                  <a:pt x="1600" y="1688"/>
                </a:lnTo>
                <a:lnTo>
                  <a:pt x="1605" y="1693"/>
                </a:lnTo>
                <a:lnTo>
                  <a:pt x="1620" y="1696"/>
                </a:lnTo>
                <a:lnTo>
                  <a:pt x="1621" y="1694"/>
                </a:lnTo>
                <a:lnTo>
                  <a:pt x="1617" y="1691"/>
                </a:lnTo>
                <a:lnTo>
                  <a:pt x="1628" y="1691"/>
                </a:lnTo>
                <a:lnTo>
                  <a:pt x="1644" y="1688"/>
                </a:lnTo>
                <a:lnTo>
                  <a:pt x="1641" y="1681"/>
                </a:lnTo>
                <a:lnTo>
                  <a:pt x="1643" y="1677"/>
                </a:lnTo>
                <a:lnTo>
                  <a:pt x="1673" y="1675"/>
                </a:lnTo>
                <a:lnTo>
                  <a:pt x="1726" y="1661"/>
                </a:lnTo>
                <a:lnTo>
                  <a:pt x="1754" y="1660"/>
                </a:lnTo>
                <a:lnTo>
                  <a:pt x="1751" y="1654"/>
                </a:lnTo>
                <a:lnTo>
                  <a:pt x="1752" y="1651"/>
                </a:lnTo>
                <a:lnTo>
                  <a:pt x="1762" y="1652"/>
                </a:lnTo>
                <a:lnTo>
                  <a:pt x="1780" y="1650"/>
                </a:lnTo>
                <a:lnTo>
                  <a:pt x="1785" y="1642"/>
                </a:lnTo>
                <a:lnTo>
                  <a:pt x="1785" y="1648"/>
                </a:lnTo>
                <a:lnTo>
                  <a:pt x="1784" y="1651"/>
                </a:lnTo>
                <a:lnTo>
                  <a:pt x="1791" y="1647"/>
                </a:lnTo>
                <a:lnTo>
                  <a:pt x="1808" y="1650"/>
                </a:lnTo>
                <a:lnTo>
                  <a:pt x="1817" y="1651"/>
                </a:lnTo>
                <a:lnTo>
                  <a:pt x="1811" y="1658"/>
                </a:lnTo>
                <a:lnTo>
                  <a:pt x="1800" y="1664"/>
                </a:lnTo>
                <a:lnTo>
                  <a:pt x="1798" y="1675"/>
                </a:lnTo>
                <a:lnTo>
                  <a:pt x="1808" y="1668"/>
                </a:lnTo>
                <a:lnTo>
                  <a:pt x="1826" y="1650"/>
                </a:lnTo>
                <a:lnTo>
                  <a:pt x="1839" y="1647"/>
                </a:lnTo>
                <a:lnTo>
                  <a:pt x="1839" y="1642"/>
                </a:lnTo>
                <a:lnTo>
                  <a:pt x="1834" y="1638"/>
                </a:lnTo>
                <a:lnTo>
                  <a:pt x="1836" y="1637"/>
                </a:lnTo>
                <a:lnTo>
                  <a:pt x="1846" y="1638"/>
                </a:lnTo>
                <a:lnTo>
                  <a:pt x="1850" y="1631"/>
                </a:lnTo>
                <a:lnTo>
                  <a:pt x="1856" y="1639"/>
                </a:lnTo>
                <a:lnTo>
                  <a:pt x="1866" y="1642"/>
                </a:lnTo>
                <a:lnTo>
                  <a:pt x="1879" y="1637"/>
                </a:lnTo>
                <a:lnTo>
                  <a:pt x="1901" y="1635"/>
                </a:lnTo>
                <a:lnTo>
                  <a:pt x="1915" y="1631"/>
                </a:lnTo>
                <a:lnTo>
                  <a:pt x="1921" y="1625"/>
                </a:lnTo>
                <a:lnTo>
                  <a:pt x="1954" y="1624"/>
                </a:lnTo>
                <a:lnTo>
                  <a:pt x="2024" y="1611"/>
                </a:lnTo>
                <a:lnTo>
                  <a:pt x="2050" y="1599"/>
                </a:lnTo>
                <a:lnTo>
                  <a:pt x="2053" y="1602"/>
                </a:lnTo>
                <a:lnTo>
                  <a:pt x="2063" y="1605"/>
                </a:lnTo>
                <a:lnTo>
                  <a:pt x="2065" y="1611"/>
                </a:lnTo>
                <a:lnTo>
                  <a:pt x="2075" y="1605"/>
                </a:lnTo>
                <a:lnTo>
                  <a:pt x="2091" y="1608"/>
                </a:lnTo>
                <a:lnTo>
                  <a:pt x="2098" y="1601"/>
                </a:lnTo>
                <a:lnTo>
                  <a:pt x="2094" y="1601"/>
                </a:lnTo>
                <a:lnTo>
                  <a:pt x="2092" y="1596"/>
                </a:lnTo>
                <a:lnTo>
                  <a:pt x="2098" y="1593"/>
                </a:lnTo>
                <a:lnTo>
                  <a:pt x="2109" y="1591"/>
                </a:lnTo>
                <a:lnTo>
                  <a:pt x="2109" y="1598"/>
                </a:lnTo>
                <a:lnTo>
                  <a:pt x="2115" y="1598"/>
                </a:lnTo>
                <a:lnTo>
                  <a:pt x="2118" y="1592"/>
                </a:lnTo>
                <a:lnTo>
                  <a:pt x="2128" y="1588"/>
                </a:lnTo>
                <a:lnTo>
                  <a:pt x="2147" y="1593"/>
                </a:lnTo>
                <a:lnTo>
                  <a:pt x="2157" y="1595"/>
                </a:lnTo>
                <a:lnTo>
                  <a:pt x="2156" y="1591"/>
                </a:lnTo>
                <a:lnTo>
                  <a:pt x="2151" y="1588"/>
                </a:lnTo>
                <a:lnTo>
                  <a:pt x="2160" y="1585"/>
                </a:lnTo>
                <a:lnTo>
                  <a:pt x="2179" y="1586"/>
                </a:lnTo>
                <a:lnTo>
                  <a:pt x="2183" y="1595"/>
                </a:lnTo>
                <a:lnTo>
                  <a:pt x="2179" y="1595"/>
                </a:lnTo>
                <a:lnTo>
                  <a:pt x="2173" y="1589"/>
                </a:lnTo>
                <a:lnTo>
                  <a:pt x="2170" y="1593"/>
                </a:lnTo>
                <a:lnTo>
                  <a:pt x="2174" y="1596"/>
                </a:lnTo>
                <a:lnTo>
                  <a:pt x="2177" y="1602"/>
                </a:lnTo>
                <a:lnTo>
                  <a:pt x="2197" y="1589"/>
                </a:lnTo>
                <a:lnTo>
                  <a:pt x="2245" y="1582"/>
                </a:lnTo>
                <a:lnTo>
                  <a:pt x="2262" y="1582"/>
                </a:lnTo>
                <a:lnTo>
                  <a:pt x="2269" y="1576"/>
                </a:lnTo>
                <a:lnTo>
                  <a:pt x="2274" y="1572"/>
                </a:lnTo>
                <a:lnTo>
                  <a:pt x="2279" y="1573"/>
                </a:lnTo>
                <a:lnTo>
                  <a:pt x="2294" y="1579"/>
                </a:lnTo>
                <a:lnTo>
                  <a:pt x="2304" y="1576"/>
                </a:lnTo>
                <a:lnTo>
                  <a:pt x="2305" y="1576"/>
                </a:lnTo>
                <a:lnTo>
                  <a:pt x="2314" y="1575"/>
                </a:lnTo>
                <a:lnTo>
                  <a:pt x="2320" y="1573"/>
                </a:lnTo>
                <a:lnTo>
                  <a:pt x="2344" y="1570"/>
                </a:lnTo>
                <a:lnTo>
                  <a:pt x="2353" y="1576"/>
                </a:lnTo>
                <a:lnTo>
                  <a:pt x="2351" y="1580"/>
                </a:lnTo>
                <a:lnTo>
                  <a:pt x="2338" y="1583"/>
                </a:lnTo>
                <a:lnTo>
                  <a:pt x="2340" y="1586"/>
                </a:lnTo>
                <a:lnTo>
                  <a:pt x="2351" y="1582"/>
                </a:lnTo>
                <a:lnTo>
                  <a:pt x="2361" y="1583"/>
                </a:lnTo>
                <a:lnTo>
                  <a:pt x="2361" y="1575"/>
                </a:lnTo>
                <a:lnTo>
                  <a:pt x="2374" y="1572"/>
                </a:lnTo>
                <a:lnTo>
                  <a:pt x="2380" y="1576"/>
                </a:lnTo>
                <a:lnTo>
                  <a:pt x="2366" y="1582"/>
                </a:lnTo>
                <a:lnTo>
                  <a:pt x="2357" y="1593"/>
                </a:lnTo>
                <a:lnTo>
                  <a:pt x="2372" y="1586"/>
                </a:lnTo>
                <a:lnTo>
                  <a:pt x="2393" y="1582"/>
                </a:lnTo>
                <a:lnTo>
                  <a:pt x="2403" y="1588"/>
                </a:lnTo>
                <a:lnTo>
                  <a:pt x="2405" y="1596"/>
                </a:lnTo>
                <a:lnTo>
                  <a:pt x="2406" y="1592"/>
                </a:lnTo>
                <a:lnTo>
                  <a:pt x="2409" y="1595"/>
                </a:lnTo>
                <a:lnTo>
                  <a:pt x="2402" y="1606"/>
                </a:lnTo>
                <a:lnTo>
                  <a:pt x="2396" y="1616"/>
                </a:lnTo>
                <a:lnTo>
                  <a:pt x="2408" y="1608"/>
                </a:lnTo>
                <a:lnTo>
                  <a:pt x="2432" y="1605"/>
                </a:lnTo>
                <a:lnTo>
                  <a:pt x="2455" y="1605"/>
                </a:lnTo>
                <a:lnTo>
                  <a:pt x="2478" y="1598"/>
                </a:lnTo>
                <a:lnTo>
                  <a:pt x="2488" y="1585"/>
                </a:lnTo>
                <a:lnTo>
                  <a:pt x="2488" y="1591"/>
                </a:lnTo>
                <a:lnTo>
                  <a:pt x="2487" y="1596"/>
                </a:lnTo>
                <a:lnTo>
                  <a:pt x="2494" y="1592"/>
                </a:lnTo>
                <a:lnTo>
                  <a:pt x="2505" y="1589"/>
                </a:lnTo>
                <a:lnTo>
                  <a:pt x="2507" y="1595"/>
                </a:lnTo>
                <a:lnTo>
                  <a:pt x="2510" y="1601"/>
                </a:lnTo>
                <a:lnTo>
                  <a:pt x="2520" y="1598"/>
                </a:lnTo>
                <a:lnTo>
                  <a:pt x="2529" y="1592"/>
                </a:lnTo>
                <a:lnTo>
                  <a:pt x="2520" y="1593"/>
                </a:lnTo>
                <a:lnTo>
                  <a:pt x="2510" y="1586"/>
                </a:lnTo>
                <a:lnTo>
                  <a:pt x="2507" y="1580"/>
                </a:lnTo>
                <a:lnTo>
                  <a:pt x="2520" y="1579"/>
                </a:lnTo>
                <a:lnTo>
                  <a:pt x="2539" y="1575"/>
                </a:lnTo>
                <a:lnTo>
                  <a:pt x="2552" y="1580"/>
                </a:lnTo>
                <a:lnTo>
                  <a:pt x="2544" y="1580"/>
                </a:lnTo>
                <a:lnTo>
                  <a:pt x="2540" y="1588"/>
                </a:lnTo>
                <a:lnTo>
                  <a:pt x="2533" y="1588"/>
                </a:lnTo>
                <a:lnTo>
                  <a:pt x="2536" y="1593"/>
                </a:lnTo>
                <a:lnTo>
                  <a:pt x="2540" y="1603"/>
                </a:lnTo>
                <a:lnTo>
                  <a:pt x="2546" y="1603"/>
                </a:lnTo>
                <a:lnTo>
                  <a:pt x="2544" y="1596"/>
                </a:lnTo>
                <a:lnTo>
                  <a:pt x="2547" y="1592"/>
                </a:lnTo>
                <a:lnTo>
                  <a:pt x="2549" y="1596"/>
                </a:lnTo>
                <a:lnTo>
                  <a:pt x="2559" y="1602"/>
                </a:lnTo>
                <a:lnTo>
                  <a:pt x="2585" y="1605"/>
                </a:lnTo>
                <a:lnTo>
                  <a:pt x="2599" y="1603"/>
                </a:lnTo>
                <a:lnTo>
                  <a:pt x="2599" y="1598"/>
                </a:lnTo>
                <a:lnTo>
                  <a:pt x="2592" y="1592"/>
                </a:lnTo>
                <a:lnTo>
                  <a:pt x="2590" y="1588"/>
                </a:lnTo>
                <a:lnTo>
                  <a:pt x="2598" y="1589"/>
                </a:lnTo>
                <a:lnTo>
                  <a:pt x="2608" y="1588"/>
                </a:lnTo>
                <a:lnTo>
                  <a:pt x="2603" y="1595"/>
                </a:lnTo>
                <a:lnTo>
                  <a:pt x="2608" y="1605"/>
                </a:lnTo>
                <a:lnTo>
                  <a:pt x="2612" y="1605"/>
                </a:lnTo>
                <a:lnTo>
                  <a:pt x="2614" y="1596"/>
                </a:lnTo>
                <a:lnTo>
                  <a:pt x="2616" y="1595"/>
                </a:lnTo>
                <a:lnTo>
                  <a:pt x="2619" y="1602"/>
                </a:lnTo>
                <a:lnTo>
                  <a:pt x="2631" y="1603"/>
                </a:lnTo>
                <a:lnTo>
                  <a:pt x="2635" y="1608"/>
                </a:lnTo>
                <a:lnTo>
                  <a:pt x="2642" y="1602"/>
                </a:lnTo>
                <a:lnTo>
                  <a:pt x="2650" y="1606"/>
                </a:lnTo>
                <a:lnTo>
                  <a:pt x="2650" y="1612"/>
                </a:lnTo>
                <a:lnTo>
                  <a:pt x="2661" y="1603"/>
                </a:lnTo>
                <a:lnTo>
                  <a:pt x="2670" y="1595"/>
                </a:lnTo>
                <a:lnTo>
                  <a:pt x="2673" y="1599"/>
                </a:lnTo>
                <a:lnTo>
                  <a:pt x="2671" y="1606"/>
                </a:lnTo>
                <a:lnTo>
                  <a:pt x="2681" y="1602"/>
                </a:lnTo>
                <a:lnTo>
                  <a:pt x="2690" y="1606"/>
                </a:lnTo>
                <a:lnTo>
                  <a:pt x="2696" y="1601"/>
                </a:lnTo>
                <a:lnTo>
                  <a:pt x="2700" y="1593"/>
                </a:lnTo>
                <a:lnTo>
                  <a:pt x="2704" y="1596"/>
                </a:lnTo>
                <a:lnTo>
                  <a:pt x="2707" y="1598"/>
                </a:lnTo>
                <a:lnTo>
                  <a:pt x="2704" y="1602"/>
                </a:lnTo>
                <a:lnTo>
                  <a:pt x="2714" y="1602"/>
                </a:lnTo>
                <a:lnTo>
                  <a:pt x="2730" y="1593"/>
                </a:lnTo>
                <a:lnTo>
                  <a:pt x="2746" y="1576"/>
                </a:lnTo>
                <a:lnTo>
                  <a:pt x="2756" y="1575"/>
                </a:lnTo>
                <a:lnTo>
                  <a:pt x="2758" y="1563"/>
                </a:lnTo>
                <a:lnTo>
                  <a:pt x="2770" y="1562"/>
                </a:lnTo>
                <a:lnTo>
                  <a:pt x="2779" y="1566"/>
                </a:lnTo>
                <a:lnTo>
                  <a:pt x="2781" y="1562"/>
                </a:lnTo>
                <a:lnTo>
                  <a:pt x="2775" y="1556"/>
                </a:lnTo>
                <a:lnTo>
                  <a:pt x="2778" y="1555"/>
                </a:lnTo>
                <a:lnTo>
                  <a:pt x="2789" y="1560"/>
                </a:lnTo>
                <a:lnTo>
                  <a:pt x="2804" y="1555"/>
                </a:lnTo>
                <a:lnTo>
                  <a:pt x="2804" y="1565"/>
                </a:lnTo>
                <a:lnTo>
                  <a:pt x="2799" y="1570"/>
                </a:lnTo>
                <a:lnTo>
                  <a:pt x="2809" y="1566"/>
                </a:lnTo>
                <a:lnTo>
                  <a:pt x="2815" y="1565"/>
                </a:lnTo>
                <a:lnTo>
                  <a:pt x="2809" y="1563"/>
                </a:lnTo>
                <a:lnTo>
                  <a:pt x="2807" y="1557"/>
                </a:lnTo>
                <a:lnTo>
                  <a:pt x="2814" y="1555"/>
                </a:lnTo>
                <a:lnTo>
                  <a:pt x="2822" y="1553"/>
                </a:lnTo>
                <a:lnTo>
                  <a:pt x="2824" y="1562"/>
                </a:lnTo>
                <a:lnTo>
                  <a:pt x="2841" y="1550"/>
                </a:lnTo>
                <a:lnTo>
                  <a:pt x="2877" y="1546"/>
                </a:lnTo>
                <a:lnTo>
                  <a:pt x="2887" y="1539"/>
                </a:lnTo>
                <a:lnTo>
                  <a:pt x="2891" y="1537"/>
                </a:lnTo>
                <a:lnTo>
                  <a:pt x="2896" y="1544"/>
                </a:lnTo>
                <a:lnTo>
                  <a:pt x="2899" y="1546"/>
                </a:lnTo>
                <a:lnTo>
                  <a:pt x="2897" y="1542"/>
                </a:lnTo>
                <a:lnTo>
                  <a:pt x="2896" y="1537"/>
                </a:lnTo>
                <a:lnTo>
                  <a:pt x="2903" y="1536"/>
                </a:lnTo>
                <a:lnTo>
                  <a:pt x="2920" y="1540"/>
                </a:lnTo>
                <a:lnTo>
                  <a:pt x="2922" y="1539"/>
                </a:lnTo>
                <a:lnTo>
                  <a:pt x="2917" y="1536"/>
                </a:lnTo>
                <a:lnTo>
                  <a:pt x="2926" y="1536"/>
                </a:lnTo>
                <a:lnTo>
                  <a:pt x="2938" y="1542"/>
                </a:lnTo>
                <a:lnTo>
                  <a:pt x="2942" y="1537"/>
                </a:lnTo>
                <a:lnTo>
                  <a:pt x="2938" y="1537"/>
                </a:lnTo>
                <a:lnTo>
                  <a:pt x="2938" y="1531"/>
                </a:lnTo>
                <a:lnTo>
                  <a:pt x="2942" y="1529"/>
                </a:lnTo>
                <a:lnTo>
                  <a:pt x="2939" y="1533"/>
                </a:lnTo>
                <a:lnTo>
                  <a:pt x="2943" y="1537"/>
                </a:lnTo>
                <a:lnTo>
                  <a:pt x="2948" y="1537"/>
                </a:lnTo>
                <a:lnTo>
                  <a:pt x="2952" y="1531"/>
                </a:lnTo>
                <a:lnTo>
                  <a:pt x="2961" y="1527"/>
                </a:lnTo>
                <a:lnTo>
                  <a:pt x="2959" y="1531"/>
                </a:lnTo>
                <a:lnTo>
                  <a:pt x="2972" y="1530"/>
                </a:lnTo>
                <a:lnTo>
                  <a:pt x="2976" y="1527"/>
                </a:lnTo>
                <a:lnTo>
                  <a:pt x="2974" y="1527"/>
                </a:lnTo>
                <a:lnTo>
                  <a:pt x="2971" y="1526"/>
                </a:lnTo>
                <a:lnTo>
                  <a:pt x="2984" y="1520"/>
                </a:lnTo>
                <a:lnTo>
                  <a:pt x="2995" y="1523"/>
                </a:lnTo>
                <a:lnTo>
                  <a:pt x="2989" y="1526"/>
                </a:lnTo>
                <a:lnTo>
                  <a:pt x="2985" y="1530"/>
                </a:lnTo>
                <a:lnTo>
                  <a:pt x="2997" y="1529"/>
                </a:lnTo>
                <a:lnTo>
                  <a:pt x="3007" y="1521"/>
                </a:lnTo>
                <a:lnTo>
                  <a:pt x="3010" y="1526"/>
                </a:lnTo>
                <a:lnTo>
                  <a:pt x="3018" y="1524"/>
                </a:lnTo>
                <a:lnTo>
                  <a:pt x="3027" y="1520"/>
                </a:lnTo>
                <a:lnTo>
                  <a:pt x="3035" y="1520"/>
                </a:lnTo>
                <a:lnTo>
                  <a:pt x="3038" y="1526"/>
                </a:lnTo>
                <a:lnTo>
                  <a:pt x="3030" y="1524"/>
                </a:lnTo>
                <a:lnTo>
                  <a:pt x="3017" y="1530"/>
                </a:lnTo>
                <a:lnTo>
                  <a:pt x="3005" y="1540"/>
                </a:lnTo>
                <a:lnTo>
                  <a:pt x="2995" y="1542"/>
                </a:lnTo>
                <a:lnTo>
                  <a:pt x="2989" y="1534"/>
                </a:lnTo>
                <a:lnTo>
                  <a:pt x="2988" y="1544"/>
                </a:lnTo>
                <a:lnTo>
                  <a:pt x="2976" y="1546"/>
                </a:lnTo>
                <a:lnTo>
                  <a:pt x="2969" y="1549"/>
                </a:lnTo>
                <a:lnTo>
                  <a:pt x="2969" y="1557"/>
                </a:lnTo>
                <a:lnTo>
                  <a:pt x="2965" y="1562"/>
                </a:lnTo>
                <a:lnTo>
                  <a:pt x="2975" y="1559"/>
                </a:lnTo>
                <a:lnTo>
                  <a:pt x="2975" y="1555"/>
                </a:lnTo>
                <a:lnTo>
                  <a:pt x="2981" y="1556"/>
                </a:lnTo>
                <a:lnTo>
                  <a:pt x="2984" y="1562"/>
                </a:lnTo>
                <a:lnTo>
                  <a:pt x="2978" y="1562"/>
                </a:lnTo>
                <a:lnTo>
                  <a:pt x="2976" y="1566"/>
                </a:lnTo>
                <a:lnTo>
                  <a:pt x="2984" y="1563"/>
                </a:lnTo>
                <a:lnTo>
                  <a:pt x="2994" y="1567"/>
                </a:lnTo>
                <a:lnTo>
                  <a:pt x="2997" y="1572"/>
                </a:lnTo>
                <a:lnTo>
                  <a:pt x="3015" y="1566"/>
                </a:lnTo>
                <a:lnTo>
                  <a:pt x="3050" y="1562"/>
                </a:lnTo>
                <a:lnTo>
                  <a:pt x="3053" y="1559"/>
                </a:lnTo>
                <a:lnTo>
                  <a:pt x="3050" y="1553"/>
                </a:lnTo>
                <a:lnTo>
                  <a:pt x="3054" y="1550"/>
                </a:lnTo>
                <a:lnTo>
                  <a:pt x="3069" y="1552"/>
                </a:lnTo>
                <a:lnTo>
                  <a:pt x="3093" y="1547"/>
                </a:lnTo>
                <a:lnTo>
                  <a:pt x="3128" y="1534"/>
                </a:lnTo>
                <a:lnTo>
                  <a:pt x="3149" y="1533"/>
                </a:lnTo>
                <a:lnTo>
                  <a:pt x="3151" y="1526"/>
                </a:lnTo>
                <a:lnTo>
                  <a:pt x="3149" y="1517"/>
                </a:lnTo>
                <a:lnTo>
                  <a:pt x="3155" y="1514"/>
                </a:lnTo>
                <a:lnTo>
                  <a:pt x="3162" y="1520"/>
                </a:lnTo>
                <a:lnTo>
                  <a:pt x="3161" y="1531"/>
                </a:lnTo>
                <a:lnTo>
                  <a:pt x="3177" y="1524"/>
                </a:lnTo>
                <a:lnTo>
                  <a:pt x="3210" y="1527"/>
                </a:lnTo>
                <a:lnTo>
                  <a:pt x="3228" y="1526"/>
                </a:lnTo>
                <a:lnTo>
                  <a:pt x="3233" y="1517"/>
                </a:lnTo>
                <a:lnTo>
                  <a:pt x="3249" y="1511"/>
                </a:lnTo>
                <a:lnTo>
                  <a:pt x="3267" y="1508"/>
                </a:lnTo>
                <a:lnTo>
                  <a:pt x="3286" y="1504"/>
                </a:lnTo>
                <a:lnTo>
                  <a:pt x="3292" y="1497"/>
                </a:lnTo>
                <a:lnTo>
                  <a:pt x="3282" y="1501"/>
                </a:lnTo>
                <a:lnTo>
                  <a:pt x="3263" y="1501"/>
                </a:lnTo>
                <a:lnTo>
                  <a:pt x="3256" y="1495"/>
                </a:lnTo>
                <a:lnTo>
                  <a:pt x="3264" y="1488"/>
                </a:lnTo>
                <a:lnTo>
                  <a:pt x="3286" y="1485"/>
                </a:lnTo>
                <a:lnTo>
                  <a:pt x="3295" y="1491"/>
                </a:lnTo>
                <a:lnTo>
                  <a:pt x="3295" y="1497"/>
                </a:lnTo>
                <a:lnTo>
                  <a:pt x="3305" y="1493"/>
                </a:lnTo>
                <a:lnTo>
                  <a:pt x="3319" y="1495"/>
                </a:lnTo>
                <a:lnTo>
                  <a:pt x="3325" y="1493"/>
                </a:lnTo>
                <a:lnTo>
                  <a:pt x="3326" y="1487"/>
                </a:lnTo>
                <a:lnTo>
                  <a:pt x="3329" y="1494"/>
                </a:lnTo>
                <a:lnTo>
                  <a:pt x="3341" y="1500"/>
                </a:lnTo>
                <a:lnTo>
                  <a:pt x="3365" y="1498"/>
                </a:lnTo>
                <a:lnTo>
                  <a:pt x="3380" y="1493"/>
                </a:lnTo>
                <a:lnTo>
                  <a:pt x="3381" y="1494"/>
                </a:lnTo>
                <a:lnTo>
                  <a:pt x="3391" y="1494"/>
                </a:lnTo>
                <a:lnTo>
                  <a:pt x="3419" y="1490"/>
                </a:lnTo>
                <a:lnTo>
                  <a:pt x="3478" y="1480"/>
                </a:lnTo>
                <a:lnTo>
                  <a:pt x="3504" y="1468"/>
                </a:lnTo>
                <a:lnTo>
                  <a:pt x="3505" y="1475"/>
                </a:lnTo>
                <a:lnTo>
                  <a:pt x="3511" y="1477"/>
                </a:lnTo>
                <a:lnTo>
                  <a:pt x="3511" y="1471"/>
                </a:lnTo>
                <a:lnTo>
                  <a:pt x="3512" y="1462"/>
                </a:lnTo>
                <a:lnTo>
                  <a:pt x="3517" y="1461"/>
                </a:lnTo>
                <a:lnTo>
                  <a:pt x="3518" y="1465"/>
                </a:lnTo>
                <a:lnTo>
                  <a:pt x="3515" y="1470"/>
                </a:lnTo>
                <a:lnTo>
                  <a:pt x="3521" y="1470"/>
                </a:lnTo>
                <a:lnTo>
                  <a:pt x="3522" y="1465"/>
                </a:lnTo>
                <a:lnTo>
                  <a:pt x="3529" y="1462"/>
                </a:lnTo>
                <a:lnTo>
                  <a:pt x="3534" y="1465"/>
                </a:lnTo>
                <a:lnTo>
                  <a:pt x="3537" y="1461"/>
                </a:lnTo>
                <a:lnTo>
                  <a:pt x="3534" y="1458"/>
                </a:lnTo>
                <a:lnTo>
                  <a:pt x="3535" y="1455"/>
                </a:lnTo>
                <a:lnTo>
                  <a:pt x="3542" y="1457"/>
                </a:lnTo>
                <a:lnTo>
                  <a:pt x="3547" y="1459"/>
                </a:lnTo>
                <a:lnTo>
                  <a:pt x="3544" y="1464"/>
                </a:lnTo>
                <a:lnTo>
                  <a:pt x="3542" y="1470"/>
                </a:lnTo>
                <a:lnTo>
                  <a:pt x="3554" y="1462"/>
                </a:lnTo>
                <a:lnTo>
                  <a:pt x="3567" y="1458"/>
                </a:lnTo>
                <a:lnTo>
                  <a:pt x="3565" y="1452"/>
                </a:lnTo>
                <a:lnTo>
                  <a:pt x="3557" y="1454"/>
                </a:lnTo>
                <a:lnTo>
                  <a:pt x="3554" y="1448"/>
                </a:lnTo>
                <a:lnTo>
                  <a:pt x="3576" y="1432"/>
                </a:lnTo>
                <a:lnTo>
                  <a:pt x="3622" y="1415"/>
                </a:lnTo>
                <a:lnTo>
                  <a:pt x="3694" y="1400"/>
                </a:lnTo>
                <a:lnTo>
                  <a:pt x="3741" y="1393"/>
                </a:lnTo>
                <a:lnTo>
                  <a:pt x="3741" y="1398"/>
                </a:lnTo>
                <a:lnTo>
                  <a:pt x="3731" y="1400"/>
                </a:lnTo>
                <a:lnTo>
                  <a:pt x="3734" y="1402"/>
                </a:lnTo>
                <a:lnTo>
                  <a:pt x="3751" y="1395"/>
                </a:lnTo>
                <a:lnTo>
                  <a:pt x="3771" y="1387"/>
                </a:lnTo>
                <a:lnTo>
                  <a:pt x="3786" y="1393"/>
                </a:lnTo>
                <a:lnTo>
                  <a:pt x="3796" y="1386"/>
                </a:lnTo>
                <a:lnTo>
                  <a:pt x="3800" y="1376"/>
                </a:lnTo>
                <a:lnTo>
                  <a:pt x="3810" y="1377"/>
                </a:lnTo>
                <a:lnTo>
                  <a:pt x="3832" y="1370"/>
                </a:lnTo>
                <a:lnTo>
                  <a:pt x="3845" y="1372"/>
                </a:lnTo>
                <a:lnTo>
                  <a:pt x="3851" y="1376"/>
                </a:lnTo>
                <a:lnTo>
                  <a:pt x="3852" y="1370"/>
                </a:lnTo>
                <a:lnTo>
                  <a:pt x="3864" y="1370"/>
                </a:lnTo>
                <a:lnTo>
                  <a:pt x="3868" y="1366"/>
                </a:lnTo>
                <a:lnTo>
                  <a:pt x="3869" y="1372"/>
                </a:lnTo>
                <a:lnTo>
                  <a:pt x="3875" y="1372"/>
                </a:lnTo>
                <a:lnTo>
                  <a:pt x="3877" y="1367"/>
                </a:lnTo>
                <a:lnTo>
                  <a:pt x="3879" y="1376"/>
                </a:lnTo>
                <a:lnTo>
                  <a:pt x="3892" y="1375"/>
                </a:lnTo>
                <a:lnTo>
                  <a:pt x="3898" y="1379"/>
                </a:lnTo>
                <a:lnTo>
                  <a:pt x="3901" y="1373"/>
                </a:lnTo>
                <a:lnTo>
                  <a:pt x="3911" y="1372"/>
                </a:lnTo>
                <a:lnTo>
                  <a:pt x="3918" y="1373"/>
                </a:lnTo>
                <a:lnTo>
                  <a:pt x="3921" y="1370"/>
                </a:lnTo>
                <a:lnTo>
                  <a:pt x="3918" y="1366"/>
                </a:lnTo>
                <a:lnTo>
                  <a:pt x="3921" y="1364"/>
                </a:lnTo>
                <a:lnTo>
                  <a:pt x="3931" y="1366"/>
                </a:lnTo>
                <a:lnTo>
                  <a:pt x="3949" y="1362"/>
                </a:lnTo>
                <a:lnTo>
                  <a:pt x="3959" y="1364"/>
                </a:lnTo>
                <a:lnTo>
                  <a:pt x="3963" y="1372"/>
                </a:lnTo>
                <a:lnTo>
                  <a:pt x="3972" y="1362"/>
                </a:lnTo>
                <a:lnTo>
                  <a:pt x="4005" y="1360"/>
                </a:lnTo>
                <a:lnTo>
                  <a:pt x="4015" y="1367"/>
                </a:lnTo>
                <a:lnTo>
                  <a:pt x="4016" y="1362"/>
                </a:lnTo>
                <a:lnTo>
                  <a:pt x="4025" y="1354"/>
                </a:lnTo>
                <a:lnTo>
                  <a:pt x="4042" y="1353"/>
                </a:lnTo>
                <a:lnTo>
                  <a:pt x="4047" y="1357"/>
                </a:lnTo>
                <a:lnTo>
                  <a:pt x="4061" y="1344"/>
                </a:lnTo>
                <a:lnTo>
                  <a:pt x="4077" y="1334"/>
                </a:lnTo>
                <a:lnTo>
                  <a:pt x="4075" y="1340"/>
                </a:lnTo>
                <a:lnTo>
                  <a:pt x="4074" y="1346"/>
                </a:lnTo>
                <a:lnTo>
                  <a:pt x="4110" y="1341"/>
                </a:lnTo>
                <a:lnTo>
                  <a:pt x="4182" y="1326"/>
                </a:lnTo>
                <a:lnTo>
                  <a:pt x="4227" y="1327"/>
                </a:lnTo>
                <a:lnTo>
                  <a:pt x="4227" y="1321"/>
                </a:lnTo>
                <a:lnTo>
                  <a:pt x="4231" y="1317"/>
                </a:lnTo>
                <a:lnTo>
                  <a:pt x="4240" y="1323"/>
                </a:lnTo>
                <a:lnTo>
                  <a:pt x="4260" y="1320"/>
                </a:lnTo>
                <a:lnTo>
                  <a:pt x="4278" y="1314"/>
                </a:lnTo>
                <a:lnTo>
                  <a:pt x="4293" y="1317"/>
                </a:lnTo>
                <a:lnTo>
                  <a:pt x="4296" y="1327"/>
                </a:lnTo>
                <a:lnTo>
                  <a:pt x="4303" y="1326"/>
                </a:lnTo>
                <a:lnTo>
                  <a:pt x="4300" y="1315"/>
                </a:lnTo>
                <a:lnTo>
                  <a:pt x="4304" y="1311"/>
                </a:lnTo>
                <a:lnTo>
                  <a:pt x="4327" y="1310"/>
                </a:lnTo>
                <a:lnTo>
                  <a:pt x="4362" y="1304"/>
                </a:lnTo>
                <a:lnTo>
                  <a:pt x="4376" y="1308"/>
                </a:lnTo>
                <a:lnTo>
                  <a:pt x="4396" y="1300"/>
                </a:lnTo>
                <a:lnTo>
                  <a:pt x="4421" y="1291"/>
                </a:lnTo>
                <a:lnTo>
                  <a:pt x="4418" y="1297"/>
                </a:lnTo>
                <a:lnTo>
                  <a:pt x="4414" y="1301"/>
                </a:lnTo>
                <a:lnTo>
                  <a:pt x="4432" y="1297"/>
                </a:lnTo>
                <a:lnTo>
                  <a:pt x="4460" y="1292"/>
                </a:lnTo>
                <a:lnTo>
                  <a:pt x="4474" y="1300"/>
                </a:lnTo>
                <a:lnTo>
                  <a:pt x="4476" y="1291"/>
                </a:lnTo>
                <a:lnTo>
                  <a:pt x="4486" y="1284"/>
                </a:lnTo>
                <a:lnTo>
                  <a:pt x="4489" y="1277"/>
                </a:lnTo>
                <a:lnTo>
                  <a:pt x="4477" y="1278"/>
                </a:lnTo>
                <a:lnTo>
                  <a:pt x="4454" y="1274"/>
                </a:lnTo>
                <a:lnTo>
                  <a:pt x="4445" y="1265"/>
                </a:lnTo>
                <a:lnTo>
                  <a:pt x="4454" y="1262"/>
                </a:lnTo>
                <a:lnTo>
                  <a:pt x="4464" y="1268"/>
                </a:lnTo>
                <a:lnTo>
                  <a:pt x="4467" y="1265"/>
                </a:lnTo>
                <a:lnTo>
                  <a:pt x="4457" y="1261"/>
                </a:lnTo>
                <a:lnTo>
                  <a:pt x="4440" y="1261"/>
                </a:lnTo>
                <a:lnTo>
                  <a:pt x="4415" y="1271"/>
                </a:lnTo>
                <a:lnTo>
                  <a:pt x="4394" y="1274"/>
                </a:lnTo>
                <a:lnTo>
                  <a:pt x="4394" y="1269"/>
                </a:lnTo>
                <a:lnTo>
                  <a:pt x="4396" y="1265"/>
                </a:lnTo>
                <a:lnTo>
                  <a:pt x="4379" y="1265"/>
                </a:lnTo>
                <a:lnTo>
                  <a:pt x="4363" y="1275"/>
                </a:lnTo>
                <a:lnTo>
                  <a:pt x="4343" y="1272"/>
                </a:lnTo>
                <a:lnTo>
                  <a:pt x="4301" y="1278"/>
                </a:lnTo>
                <a:lnTo>
                  <a:pt x="4260" y="1288"/>
                </a:lnTo>
                <a:lnTo>
                  <a:pt x="4219" y="1291"/>
                </a:lnTo>
                <a:lnTo>
                  <a:pt x="4199" y="1287"/>
                </a:lnTo>
                <a:lnTo>
                  <a:pt x="4186" y="1297"/>
                </a:lnTo>
                <a:lnTo>
                  <a:pt x="4149" y="1305"/>
                </a:lnTo>
                <a:lnTo>
                  <a:pt x="4130" y="1310"/>
                </a:lnTo>
                <a:lnTo>
                  <a:pt x="4136" y="1301"/>
                </a:lnTo>
                <a:lnTo>
                  <a:pt x="4159" y="1297"/>
                </a:lnTo>
                <a:lnTo>
                  <a:pt x="4163" y="1288"/>
                </a:lnTo>
                <a:lnTo>
                  <a:pt x="4149" y="1291"/>
                </a:lnTo>
                <a:lnTo>
                  <a:pt x="4116" y="1295"/>
                </a:lnTo>
                <a:lnTo>
                  <a:pt x="4101" y="1291"/>
                </a:lnTo>
                <a:lnTo>
                  <a:pt x="4101" y="1284"/>
                </a:lnTo>
                <a:lnTo>
                  <a:pt x="4104" y="1297"/>
                </a:lnTo>
                <a:lnTo>
                  <a:pt x="4098" y="1303"/>
                </a:lnTo>
                <a:lnTo>
                  <a:pt x="4091" y="1301"/>
                </a:lnTo>
                <a:lnTo>
                  <a:pt x="4087" y="1298"/>
                </a:lnTo>
                <a:lnTo>
                  <a:pt x="4084" y="1304"/>
                </a:lnTo>
                <a:lnTo>
                  <a:pt x="4070" y="1310"/>
                </a:lnTo>
                <a:lnTo>
                  <a:pt x="4038" y="1311"/>
                </a:lnTo>
                <a:lnTo>
                  <a:pt x="4022" y="1311"/>
                </a:lnTo>
                <a:lnTo>
                  <a:pt x="4025" y="1313"/>
                </a:lnTo>
                <a:lnTo>
                  <a:pt x="4025" y="1317"/>
                </a:lnTo>
                <a:lnTo>
                  <a:pt x="4021" y="1315"/>
                </a:lnTo>
                <a:lnTo>
                  <a:pt x="4002" y="1324"/>
                </a:lnTo>
                <a:lnTo>
                  <a:pt x="3993" y="1321"/>
                </a:lnTo>
                <a:lnTo>
                  <a:pt x="4000" y="1320"/>
                </a:lnTo>
                <a:lnTo>
                  <a:pt x="4003" y="1314"/>
                </a:lnTo>
                <a:lnTo>
                  <a:pt x="3996" y="1311"/>
                </a:lnTo>
                <a:lnTo>
                  <a:pt x="3990" y="1323"/>
                </a:lnTo>
                <a:lnTo>
                  <a:pt x="3982" y="1326"/>
                </a:lnTo>
                <a:lnTo>
                  <a:pt x="3985" y="1320"/>
                </a:lnTo>
                <a:lnTo>
                  <a:pt x="3989" y="1315"/>
                </a:lnTo>
                <a:lnTo>
                  <a:pt x="3946" y="1321"/>
                </a:lnTo>
                <a:lnTo>
                  <a:pt x="3905" y="1328"/>
                </a:lnTo>
                <a:lnTo>
                  <a:pt x="3905" y="1334"/>
                </a:lnTo>
                <a:lnTo>
                  <a:pt x="3913" y="1334"/>
                </a:lnTo>
                <a:lnTo>
                  <a:pt x="3913" y="1340"/>
                </a:lnTo>
                <a:lnTo>
                  <a:pt x="3902" y="1341"/>
                </a:lnTo>
                <a:lnTo>
                  <a:pt x="3898" y="1339"/>
                </a:lnTo>
                <a:lnTo>
                  <a:pt x="3900" y="1334"/>
                </a:lnTo>
                <a:lnTo>
                  <a:pt x="3902" y="1328"/>
                </a:lnTo>
                <a:lnTo>
                  <a:pt x="3841" y="1339"/>
                </a:lnTo>
                <a:lnTo>
                  <a:pt x="3769" y="1346"/>
                </a:lnTo>
                <a:lnTo>
                  <a:pt x="3764" y="1341"/>
                </a:lnTo>
                <a:lnTo>
                  <a:pt x="3751" y="1343"/>
                </a:lnTo>
                <a:lnTo>
                  <a:pt x="3728" y="1350"/>
                </a:lnTo>
                <a:lnTo>
                  <a:pt x="3714" y="1353"/>
                </a:lnTo>
                <a:lnTo>
                  <a:pt x="3679" y="1357"/>
                </a:lnTo>
                <a:lnTo>
                  <a:pt x="3636" y="1367"/>
                </a:lnTo>
                <a:lnTo>
                  <a:pt x="3603" y="1373"/>
                </a:lnTo>
                <a:lnTo>
                  <a:pt x="3540" y="1380"/>
                </a:lnTo>
                <a:lnTo>
                  <a:pt x="3511" y="1392"/>
                </a:lnTo>
                <a:lnTo>
                  <a:pt x="3511" y="1385"/>
                </a:lnTo>
                <a:lnTo>
                  <a:pt x="3505" y="1385"/>
                </a:lnTo>
                <a:lnTo>
                  <a:pt x="3506" y="1392"/>
                </a:lnTo>
                <a:lnTo>
                  <a:pt x="3504" y="1396"/>
                </a:lnTo>
                <a:lnTo>
                  <a:pt x="3495" y="1395"/>
                </a:lnTo>
                <a:lnTo>
                  <a:pt x="3479" y="1387"/>
                </a:lnTo>
                <a:lnTo>
                  <a:pt x="3475" y="1382"/>
                </a:lnTo>
                <a:lnTo>
                  <a:pt x="3470" y="1390"/>
                </a:lnTo>
                <a:lnTo>
                  <a:pt x="3465" y="1398"/>
                </a:lnTo>
                <a:lnTo>
                  <a:pt x="3473" y="1393"/>
                </a:lnTo>
                <a:lnTo>
                  <a:pt x="3482" y="1396"/>
                </a:lnTo>
                <a:lnTo>
                  <a:pt x="3476" y="1400"/>
                </a:lnTo>
                <a:lnTo>
                  <a:pt x="3469" y="1403"/>
                </a:lnTo>
                <a:lnTo>
                  <a:pt x="3460" y="1393"/>
                </a:lnTo>
                <a:lnTo>
                  <a:pt x="3455" y="1395"/>
                </a:lnTo>
                <a:lnTo>
                  <a:pt x="3445" y="1395"/>
                </a:lnTo>
                <a:lnTo>
                  <a:pt x="3450" y="1393"/>
                </a:lnTo>
                <a:lnTo>
                  <a:pt x="3453" y="1387"/>
                </a:lnTo>
                <a:lnTo>
                  <a:pt x="3443" y="1393"/>
                </a:lnTo>
                <a:lnTo>
                  <a:pt x="3419" y="1390"/>
                </a:lnTo>
                <a:lnTo>
                  <a:pt x="3410" y="1396"/>
                </a:lnTo>
                <a:lnTo>
                  <a:pt x="3426" y="1398"/>
                </a:lnTo>
                <a:lnTo>
                  <a:pt x="3440" y="1400"/>
                </a:lnTo>
                <a:lnTo>
                  <a:pt x="3424" y="1403"/>
                </a:lnTo>
                <a:lnTo>
                  <a:pt x="3411" y="1411"/>
                </a:lnTo>
                <a:lnTo>
                  <a:pt x="3410" y="1406"/>
                </a:lnTo>
                <a:lnTo>
                  <a:pt x="3414" y="1400"/>
                </a:lnTo>
                <a:lnTo>
                  <a:pt x="3410" y="1399"/>
                </a:lnTo>
                <a:lnTo>
                  <a:pt x="3406" y="1402"/>
                </a:lnTo>
                <a:lnTo>
                  <a:pt x="3393" y="1400"/>
                </a:lnTo>
                <a:lnTo>
                  <a:pt x="3378" y="1396"/>
                </a:lnTo>
                <a:lnTo>
                  <a:pt x="3364" y="1395"/>
                </a:lnTo>
                <a:lnTo>
                  <a:pt x="3357" y="1399"/>
                </a:lnTo>
                <a:lnTo>
                  <a:pt x="3362" y="1398"/>
                </a:lnTo>
                <a:lnTo>
                  <a:pt x="3370" y="1402"/>
                </a:lnTo>
                <a:lnTo>
                  <a:pt x="3367" y="1405"/>
                </a:lnTo>
                <a:lnTo>
                  <a:pt x="3358" y="1403"/>
                </a:lnTo>
                <a:lnTo>
                  <a:pt x="3352" y="1400"/>
                </a:lnTo>
                <a:lnTo>
                  <a:pt x="3348" y="1406"/>
                </a:lnTo>
                <a:lnTo>
                  <a:pt x="3338" y="1412"/>
                </a:lnTo>
                <a:lnTo>
                  <a:pt x="3319" y="1412"/>
                </a:lnTo>
                <a:lnTo>
                  <a:pt x="3309" y="1416"/>
                </a:lnTo>
                <a:lnTo>
                  <a:pt x="3302" y="1412"/>
                </a:lnTo>
                <a:lnTo>
                  <a:pt x="3300" y="1406"/>
                </a:lnTo>
                <a:lnTo>
                  <a:pt x="3295" y="1413"/>
                </a:lnTo>
                <a:lnTo>
                  <a:pt x="3273" y="1422"/>
                </a:lnTo>
                <a:lnTo>
                  <a:pt x="3266" y="1422"/>
                </a:lnTo>
                <a:lnTo>
                  <a:pt x="3266" y="1418"/>
                </a:lnTo>
                <a:lnTo>
                  <a:pt x="3276" y="1415"/>
                </a:lnTo>
                <a:lnTo>
                  <a:pt x="3279" y="1412"/>
                </a:lnTo>
                <a:lnTo>
                  <a:pt x="3247" y="1423"/>
                </a:lnTo>
                <a:lnTo>
                  <a:pt x="3231" y="1435"/>
                </a:lnTo>
                <a:lnTo>
                  <a:pt x="3227" y="1432"/>
                </a:lnTo>
                <a:lnTo>
                  <a:pt x="3223" y="1428"/>
                </a:lnTo>
                <a:lnTo>
                  <a:pt x="3224" y="1436"/>
                </a:lnTo>
                <a:lnTo>
                  <a:pt x="3205" y="1445"/>
                </a:lnTo>
                <a:lnTo>
                  <a:pt x="3194" y="1448"/>
                </a:lnTo>
                <a:lnTo>
                  <a:pt x="3194" y="1436"/>
                </a:lnTo>
                <a:lnTo>
                  <a:pt x="3195" y="1431"/>
                </a:lnTo>
                <a:lnTo>
                  <a:pt x="3203" y="1432"/>
                </a:lnTo>
                <a:lnTo>
                  <a:pt x="3211" y="1426"/>
                </a:lnTo>
                <a:lnTo>
                  <a:pt x="3208" y="1422"/>
                </a:lnTo>
                <a:lnTo>
                  <a:pt x="3216" y="1413"/>
                </a:lnTo>
                <a:lnTo>
                  <a:pt x="3217" y="1408"/>
                </a:lnTo>
                <a:lnTo>
                  <a:pt x="3223" y="1411"/>
                </a:lnTo>
                <a:lnTo>
                  <a:pt x="3221" y="1416"/>
                </a:lnTo>
                <a:lnTo>
                  <a:pt x="3236" y="1411"/>
                </a:lnTo>
                <a:lnTo>
                  <a:pt x="3270" y="1408"/>
                </a:lnTo>
                <a:lnTo>
                  <a:pt x="3286" y="1402"/>
                </a:lnTo>
                <a:lnTo>
                  <a:pt x="3283" y="1408"/>
                </a:lnTo>
                <a:lnTo>
                  <a:pt x="3286" y="1411"/>
                </a:lnTo>
                <a:lnTo>
                  <a:pt x="3285" y="1406"/>
                </a:lnTo>
                <a:lnTo>
                  <a:pt x="3293" y="1405"/>
                </a:lnTo>
                <a:lnTo>
                  <a:pt x="3293" y="1402"/>
                </a:lnTo>
                <a:lnTo>
                  <a:pt x="3290" y="1398"/>
                </a:lnTo>
                <a:lnTo>
                  <a:pt x="3299" y="1389"/>
                </a:lnTo>
                <a:lnTo>
                  <a:pt x="3303" y="1386"/>
                </a:lnTo>
                <a:lnTo>
                  <a:pt x="3300" y="1392"/>
                </a:lnTo>
                <a:lnTo>
                  <a:pt x="3306" y="1395"/>
                </a:lnTo>
                <a:lnTo>
                  <a:pt x="3309" y="1389"/>
                </a:lnTo>
                <a:lnTo>
                  <a:pt x="3315" y="1385"/>
                </a:lnTo>
                <a:lnTo>
                  <a:pt x="3328" y="1387"/>
                </a:lnTo>
                <a:lnTo>
                  <a:pt x="3334" y="1382"/>
                </a:lnTo>
                <a:lnTo>
                  <a:pt x="3336" y="1385"/>
                </a:lnTo>
                <a:lnTo>
                  <a:pt x="3334" y="1390"/>
                </a:lnTo>
                <a:lnTo>
                  <a:pt x="3339" y="1390"/>
                </a:lnTo>
                <a:lnTo>
                  <a:pt x="3338" y="1379"/>
                </a:lnTo>
                <a:lnTo>
                  <a:pt x="3362" y="1373"/>
                </a:lnTo>
                <a:lnTo>
                  <a:pt x="3384" y="1370"/>
                </a:lnTo>
                <a:lnTo>
                  <a:pt x="3387" y="1369"/>
                </a:lnTo>
                <a:lnTo>
                  <a:pt x="3381" y="1359"/>
                </a:lnTo>
                <a:lnTo>
                  <a:pt x="3388" y="1357"/>
                </a:lnTo>
                <a:lnTo>
                  <a:pt x="3391" y="1363"/>
                </a:lnTo>
                <a:lnTo>
                  <a:pt x="3410" y="1360"/>
                </a:lnTo>
                <a:lnTo>
                  <a:pt x="3420" y="1362"/>
                </a:lnTo>
                <a:lnTo>
                  <a:pt x="3423" y="1369"/>
                </a:lnTo>
                <a:lnTo>
                  <a:pt x="3439" y="1362"/>
                </a:lnTo>
                <a:lnTo>
                  <a:pt x="3465" y="1360"/>
                </a:lnTo>
                <a:lnTo>
                  <a:pt x="3479" y="1353"/>
                </a:lnTo>
                <a:lnTo>
                  <a:pt x="3482" y="1356"/>
                </a:lnTo>
                <a:lnTo>
                  <a:pt x="3495" y="1357"/>
                </a:lnTo>
                <a:lnTo>
                  <a:pt x="3498" y="1353"/>
                </a:lnTo>
                <a:lnTo>
                  <a:pt x="3491" y="1351"/>
                </a:lnTo>
                <a:lnTo>
                  <a:pt x="3492" y="1349"/>
                </a:lnTo>
                <a:lnTo>
                  <a:pt x="3525" y="1351"/>
                </a:lnTo>
                <a:lnTo>
                  <a:pt x="3596" y="1344"/>
                </a:lnTo>
                <a:lnTo>
                  <a:pt x="3630" y="1343"/>
                </a:lnTo>
                <a:lnTo>
                  <a:pt x="3626" y="1341"/>
                </a:lnTo>
                <a:lnTo>
                  <a:pt x="3625" y="1337"/>
                </a:lnTo>
                <a:lnTo>
                  <a:pt x="3635" y="1336"/>
                </a:lnTo>
                <a:lnTo>
                  <a:pt x="3635" y="1341"/>
                </a:lnTo>
                <a:lnTo>
                  <a:pt x="3633" y="1344"/>
                </a:lnTo>
                <a:lnTo>
                  <a:pt x="3640" y="1341"/>
                </a:lnTo>
                <a:lnTo>
                  <a:pt x="3658" y="1349"/>
                </a:lnTo>
                <a:lnTo>
                  <a:pt x="3663" y="1347"/>
                </a:lnTo>
                <a:lnTo>
                  <a:pt x="3662" y="1344"/>
                </a:lnTo>
                <a:lnTo>
                  <a:pt x="3669" y="1346"/>
                </a:lnTo>
                <a:lnTo>
                  <a:pt x="3669" y="1339"/>
                </a:lnTo>
                <a:lnTo>
                  <a:pt x="3676" y="1334"/>
                </a:lnTo>
                <a:lnTo>
                  <a:pt x="3669" y="1336"/>
                </a:lnTo>
                <a:lnTo>
                  <a:pt x="3665" y="1333"/>
                </a:lnTo>
                <a:lnTo>
                  <a:pt x="3682" y="1324"/>
                </a:lnTo>
                <a:lnTo>
                  <a:pt x="3727" y="1326"/>
                </a:lnTo>
                <a:lnTo>
                  <a:pt x="3747" y="1326"/>
                </a:lnTo>
                <a:lnTo>
                  <a:pt x="3750" y="1321"/>
                </a:lnTo>
                <a:lnTo>
                  <a:pt x="3743" y="1314"/>
                </a:lnTo>
                <a:lnTo>
                  <a:pt x="3746" y="1311"/>
                </a:lnTo>
                <a:lnTo>
                  <a:pt x="3753" y="1314"/>
                </a:lnTo>
                <a:lnTo>
                  <a:pt x="3763" y="1305"/>
                </a:lnTo>
                <a:lnTo>
                  <a:pt x="3767" y="1304"/>
                </a:lnTo>
                <a:lnTo>
                  <a:pt x="3770" y="1308"/>
                </a:lnTo>
                <a:lnTo>
                  <a:pt x="3766" y="1313"/>
                </a:lnTo>
                <a:lnTo>
                  <a:pt x="3754" y="1318"/>
                </a:lnTo>
                <a:lnTo>
                  <a:pt x="3751" y="1323"/>
                </a:lnTo>
                <a:lnTo>
                  <a:pt x="3756" y="1327"/>
                </a:lnTo>
                <a:lnTo>
                  <a:pt x="3764" y="1318"/>
                </a:lnTo>
                <a:lnTo>
                  <a:pt x="3776" y="1307"/>
                </a:lnTo>
                <a:lnTo>
                  <a:pt x="3786" y="1305"/>
                </a:lnTo>
                <a:lnTo>
                  <a:pt x="3792" y="1308"/>
                </a:lnTo>
                <a:lnTo>
                  <a:pt x="3792" y="1298"/>
                </a:lnTo>
                <a:lnTo>
                  <a:pt x="3800" y="1288"/>
                </a:lnTo>
                <a:lnTo>
                  <a:pt x="3823" y="1282"/>
                </a:lnTo>
                <a:lnTo>
                  <a:pt x="3835" y="1274"/>
                </a:lnTo>
                <a:lnTo>
                  <a:pt x="3842" y="1278"/>
                </a:lnTo>
                <a:lnTo>
                  <a:pt x="3862" y="1281"/>
                </a:lnTo>
                <a:lnTo>
                  <a:pt x="3871" y="1275"/>
                </a:lnTo>
                <a:lnTo>
                  <a:pt x="3856" y="1274"/>
                </a:lnTo>
                <a:lnTo>
                  <a:pt x="3832" y="1265"/>
                </a:lnTo>
                <a:lnTo>
                  <a:pt x="3825" y="1255"/>
                </a:lnTo>
                <a:lnTo>
                  <a:pt x="3829" y="1254"/>
                </a:lnTo>
                <a:lnTo>
                  <a:pt x="3832" y="1251"/>
                </a:lnTo>
                <a:lnTo>
                  <a:pt x="3823" y="1251"/>
                </a:lnTo>
                <a:lnTo>
                  <a:pt x="3818" y="1262"/>
                </a:lnTo>
                <a:lnTo>
                  <a:pt x="3809" y="1262"/>
                </a:lnTo>
                <a:lnTo>
                  <a:pt x="3810" y="1268"/>
                </a:lnTo>
                <a:lnTo>
                  <a:pt x="3823" y="1269"/>
                </a:lnTo>
                <a:lnTo>
                  <a:pt x="3826" y="1275"/>
                </a:lnTo>
                <a:lnTo>
                  <a:pt x="3794" y="1281"/>
                </a:lnTo>
                <a:lnTo>
                  <a:pt x="3769" y="1280"/>
                </a:lnTo>
                <a:lnTo>
                  <a:pt x="3774" y="1278"/>
                </a:lnTo>
                <a:lnTo>
                  <a:pt x="3776" y="1271"/>
                </a:lnTo>
                <a:lnTo>
                  <a:pt x="3779" y="1269"/>
                </a:lnTo>
                <a:lnTo>
                  <a:pt x="3789" y="1274"/>
                </a:lnTo>
                <a:lnTo>
                  <a:pt x="3796" y="1269"/>
                </a:lnTo>
                <a:lnTo>
                  <a:pt x="3800" y="1258"/>
                </a:lnTo>
                <a:lnTo>
                  <a:pt x="3822" y="1248"/>
                </a:lnTo>
                <a:lnTo>
                  <a:pt x="3839" y="1248"/>
                </a:lnTo>
                <a:lnTo>
                  <a:pt x="3846" y="1252"/>
                </a:lnTo>
                <a:lnTo>
                  <a:pt x="3849" y="1246"/>
                </a:lnTo>
                <a:lnTo>
                  <a:pt x="3856" y="1244"/>
                </a:lnTo>
                <a:lnTo>
                  <a:pt x="3869" y="1248"/>
                </a:lnTo>
                <a:lnTo>
                  <a:pt x="3874" y="1249"/>
                </a:lnTo>
                <a:lnTo>
                  <a:pt x="3869" y="1246"/>
                </a:lnTo>
                <a:lnTo>
                  <a:pt x="3874" y="1238"/>
                </a:lnTo>
                <a:lnTo>
                  <a:pt x="3877" y="1236"/>
                </a:lnTo>
                <a:lnTo>
                  <a:pt x="3881" y="1244"/>
                </a:lnTo>
                <a:lnTo>
                  <a:pt x="3894" y="1242"/>
                </a:lnTo>
                <a:lnTo>
                  <a:pt x="3895" y="1236"/>
                </a:lnTo>
                <a:lnTo>
                  <a:pt x="3891" y="1232"/>
                </a:lnTo>
                <a:lnTo>
                  <a:pt x="3898" y="1232"/>
                </a:lnTo>
                <a:lnTo>
                  <a:pt x="3905" y="1238"/>
                </a:lnTo>
                <a:lnTo>
                  <a:pt x="3905" y="1242"/>
                </a:lnTo>
                <a:lnTo>
                  <a:pt x="3918" y="1231"/>
                </a:lnTo>
                <a:lnTo>
                  <a:pt x="3928" y="1219"/>
                </a:lnTo>
                <a:lnTo>
                  <a:pt x="3926" y="1228"/>
                </a:lnTo>
                <a:lnTo>
                  <a:pt x="3931" y="1229"/>
                </a:lnTo>
                <a:lnTo>
                  <a:pt x="3936" y="1225"/>
                </a:lnTo>
                <a:lnTo>
                  <a:pt x="3936" y="1220"/>
                </a:lnTo>
                <a:lnTo>
                  <a:pt x="3939" y="1222"/>
                </a:lnTo>
                <a:lnTo>
                  <a:pt x="3940" y="1226"/>
                </a:lnTo>
                <a:lnTo>
                  <a:pt x="3943" y="1219"/>
                </a:lnTo>
                <a:lnTo>
                  <a:pt x="3954" y="1218"/>
                </a:lnTo>
                <a:lnTo>
                  <a:pt x="3972" y="1225"/>
                </a:lnTo>
                <a:lnTo>
                  <a:pt x="3977" y="1222"/>
                </a:lnTo>
                <a:lnTo>
                  <a:pt x="3973" y="1220"/>
                </a:lnTo>
                <a:lnTo>
                  <a:pt x="3972" y="1216"/>
                </a:lnTo>
                <a:lnTo>
                  <a:pt x="3982" y="1216"/>
                </a:lnTo>
                <a:lnTo>
                  <a:pt x="3998" y="1218"/>
                </a:lnTo>
                <a:lnTo>
                  <a:pt x="4003" y="1223"/>
                </a:lnTo>
                <a:lnTo>
                  <a:pt x="4006" y="1218"/>
                </a:lnTo>
                <a:lnTo>
                  <a:pt x="4016" y="1225"/>
                </a:lnTo>
                <a:lnTo>
                  <a:pt x="4022" y="1225"/>
                </a:lnTo>
                <a:lnTo>
                  <a:pt x="4025" y="1218"/>
                </a:lnTo>
                <a:lnTo>
                  <a:pt x="4038" y="1208"/>
                </a:lnTo>
                <a:lnTo>
                  <a:pt x="4055" y="1205"/>
                </a:lnTo>
                <a:lnTo>
                  <a:pt x="4068" y="1208"/>
                </a:lnTo>
                <a:lnTo>
                  <a:pt x="4068" y="1213"/>
                </a:lnTo>
                <a:lnTo>
                  <a:pt x="4074" y="1206"/>
                </a:lnTo>
                <a:lnTo>
                  <a:pt x="4085" y="1199"/>
                </a:lnTo>
                <a:lnTo>
                  <a:pt x="4095" y="1203"/>
                </a:lnTo>
                <a:lnTo>
                  <a:pt x="4094" y="1199"/>
                </a:lnTo>
                <a:lnTo>
                  <a:pt x="4090" y="1196"/>
                </a:lnTo>
                <a:lnTo>
                  <a:pt x="4077" y="1197"/>
                </a:lnTo>
                <a:lnTo>
                  <a:pt x="4071" y="1195"/>
                </a:lnTo>
                <a:lnTo>
                  <a:pt x="4078" y="1190"/>
                </a:lnTo>
                <a:lnTo>
                  <a:pt x="4101" y="1189"/>
                </a:lnTo>
                <a:lnTo>
                  <a:pt x="4108" y="1184"/>
                </a:lnTo>
                <a:lnTo>
                  <a:pt x="4120" y="1195"/>
                </a:lnTo>
                <a:lnTo>
                  <a:pt x="4123" y="1206"/>
                </a:lnTo>
                <a:lnTo>
                  <a:pt x="4130" y="1199"/>
                </a:lnTo>
                <a:lnTo>
                  <a:pt x="4134" y="1190"/>
                </a:lnTo>
                <a:lnTo>
                  <a:pt x="4129" y="1190"/>
                </a:lnTo>
                <a:lnTo>
                  <a:pt x="4126" y="1189"/>
                </a:lnTo>
                <a:lnTo>
                  <a:pt x="4134" y="1182"/>
                </a:lnTo>
                <a:lnTo>
                  <a:pt x="4155" y="1184"/>
                </a:lnTo>
                <a:lnTo>
                  <a:pt x="4157" y="1196"/>
                </a:lnTo>
                <a:lnTo>
                  <a:pt x="4153" y="1197"/>
                </a:lnTo>
                <a:lnTo>
                  <a:pt x="4152" y="1208"/>
                </a:lnTo>
                <a:lnTo>
                  <a:pt x="4153" y="1208"/>
                </a:lnTo>
                <a:lnTo>
                  <a:pt x="4157" y="1200"/>
                </a:lnTo>
                <a:lnTo>
                  <a:pt x="4173" y="1192"/>
                </a:lnTo>
                <a:lnTo>
                  <a:pt x="4179" y="1184"/>
                </a:lnTo>
                <a:lnTo>
                  <a:pt x="4170" y="1184"/>
                </a:lnTo>
                <a:lnTo>
                  <a:pt x="4166" y="1192"/>
                </a:lnTo>
                <a:lnTo>
                  <a:pt x="4160" y="1193"/>
                </a:lnTo>
                <a:lnTo>
                  <a:pt x="4159" y="1183"/>
                </a:lnTo>
                <a:lnTo>
                  <a:pt x="4152" y="1176"/>
                </a:lnTo>
                <a:lnTo>
                  <a:pt x="4173" y="1176"/>
                </a:lnTo>
                <a:lnTo>
                  <a:pt x="4188" y="1169"/>
                </a:lnTo>
                <a:lnTo>
                  <a:pt x="4185" y="1174"/>
                </a:lnTo>
                <a:lnTo>
                  <a:pt x="4183" y="1182"/>
                </a:lnTo>
                <a:lnTo>
                  <a:pt x="4189" y="1180"/>
                </a:lnTo>
                <a:lnTo>
                  <a:pt x="4191" y="1172"/>
                </a:lnTo>
                <a:lnTo>
                  <a:pt x="4193" y="1169"/>
                </a:lnTo>
                <a:lnTo>
                  <a:pt x="4202" y="1172"/>
                </a:lnTo>
                <a:lnTo>
                  <a:pt x="4208" y="1179"/>
                </a:lnTo>
                <a:lnTo>
                  <a:pt x="4224" y="1167"/>
                </a:lnTo>
                <a:lnTo>
                  <a:pt x="4255" y="1163"/>
                </a:lnTo>
                <a:lnTo>
                  <a:pt x="4278" y="1161"/>
                </a:lnTo>
                <a:lnTo>
                  <a:pt x="4277" y="1154"/>
                </a:lnTo>
                <a:lnTo>
                  <a:pt x="4264" y="1157"/>
                </a:lnTo>
                <a:lnTo>
                  <a:pt x="4261" y="1154"/>
                </a:lnTo>
                <a:lnTo>
                  <a:pt x="4283" y="1143"/>
                </a:lnTo>
                <a:lnTo>
                  <a:pt x="4327" y="1128"/>
                </a:lnTo>
                <a:lnTo>
                  <a:pt x="4350" y="1117"/>
                </a:lnTo>
                <a:lnTo>
                  <a:pt x="4348" y="1123"/>
                </a:lnTo>
                <a:lnTo>
                  <a:pt x="4346" y="1127"/>
                </a:lnTo>
                <a:lnTo>
                  <a:pt x="4356" y="1118"/>
                </a:lnTo>
                <a:lnTo>
                  <a:pt x="4373" y="1118"/>
                </a:lnTo>
                <a:lnTo>
                  <a:pt x="4376" y="1111"/>
                </a:lnTo>
                <a:lnTo>
                  <a:pt x="4414" y="1114"/>
                </a:lnTo>
                <a:lnTo>
                  <a:pt x="4509" y="1105"/>
                </a:lnTo>
                <a:lnTo>
                  <a:pt x="4543" y="1111"/>
                </a:lnTo>
                <a:lnTo>
                  <a:pt x="4559" y="1107"/>
                </a:lnTo>
                <a:lnTo>
                  <a:pt x="4584" y="1098"/>
                </a:lnTo>
                <a:lnTo>
                  <a:pt x="4600" y="1100"/>
                </a:lnTo>
                <a:lnTo>
                  <a:pt x="4607" y="1105"/>
                </a:lnTo>
                <a:lnTo>
                  <a:pt x="4615" y="1100"/>
                </a:lnTo>
                <a:lnTo>
                  <a:pt x="4643" y="1097"/>
                </a:lnTo>
                <a:lnTo>
                  <a:pt x="4651" y="1091"/>
                </a:lnTo>
                <a:lnTo>
                  <a:pt x="4649" y="1089"/>
                </a:lnTo>
                <a:lnTo>
                  <a:pt x="4653" y="1085"/>
                </a:lnTo>
                <a:lnTo>
                  <a:pt x="4670" y="1087"/>
                </a:lnTo>
                <a:lnTo>
                  <a:pt x="4696" y="1082"/>
                </a:lnTo>
                <a:lnTo>
                  <a:pt x="4733" y="1068"/>
                </a:lnTo>
                <a:lnTo>
                  <a:pt x="4768" y="1065"/>
                </a:lnTo>
                <a:lnTo>
                  <a:pt x="4761" y="1059"/>
                </a:lnTo>
                <a:lnTo>
                  <a:pt x="4744" y="1062"/>
                </a:lnTo>
                <a:lnTo>
                  <a:pt x="4735" y="1059"/>
                </a:lnTo>
                <a:lnTo>
                  <a:pt x="4735" y="1052"/>
                </a:lnTo>
                <a:lnTo>
                  <a:pt x="4703" y="1049"/>
                </a:lnTo>
                <a:lnTo>
                  <a:pt x="4674" y="1048"/>
                </a:lnTo>
                <a:lnTo>
                  <a:pt x="4679" y="1048"/>
                </a:lnTo>
                <a:lnTo>
                  <a:pt x="4682" y="1045"/>
                </a:lnTo>
                <a:lnTo>
                  <a:pt x="4677" y="1045"/>
                </a:lnTo>
                <a:lnTo>
                  <a:pt x="4676" y="1042"/>
                </a:lnTo>
                <a:lnTo>
                  <a:pt x="4685" y="1042"/>
                </a:lnTo>
                <a:lnTo>
                  <a:pt x="4696" y="1036"/>
                </a:lnTo>
                <a:lnTo>
                  <a:pt x="4699" y="1030"/>
                </a:lnTo>
                <a:lnTo>
                  <a:pt x="4685" y="1035"/>
                </a:lnTo>
                <a:lnTo>
                  <a:pt x="4651" y="1038"/>
                </a:lnTo>
                <a:lnTo>
                  <a:pt x="4636" y="1032"/>
                </a:lnTo>
                <a:lnTo>
                  <a:pt x="4643" y="1026"/>
                </a:lnTo>
                <a:lnTo>
                  <a:pt x="4673" y="1025"/>
                </a:lnTo>
                <a:lnTo>
                  <a:pt x="4679" y="1022"/>
                </a:lnTo>
                <a:lnTo>
                  <a:pt x="4653" y="1016"/>
                </a:lnTo>
                <a:lnTo>
                  <a:pt x="4625" y="1013"/>
                </a:lnTo>
                <a:lnTo>
                  <a:pt x="4628" y="1009"/>
                </a:lnTo>
                <a:lnTo>
                  <a:pt x="4620" y="1009"/>
                </a:lnTo>
                <a:lnTo>
                  <a:pt x="4618" y="1003"/>
                </a:lnTo>
                <a:lnTo>
                  <a:pt x="4634" y="997"/>
                </a:lnTo>
                <a:lnTo>
                  <a:pt x="4646" y="996"/>
                </a:lnTo>
                <a:lnTo>
                  <a:pt x="4643" y="996"/>
                </a:lnTo>
                <a:lnTo>
                  <a:pt x="4638" y="990"/>
                </a:lnTo>
                <a:lnTo>
                  <a:pt x="4641" y="989"/>
                </a:lnTo>
                <a:lnTo>
                  <a:pt x="4651" y="990"/>
                </a:lnTo>
                <a:lnTo>
                  <a:pt x="4660" y="986"/>
                </a:lnTo>
                <a:lnTo>
                  <a:pt x="4660" y="989"/>
                </a:lnTo>
                <a:lnTo>
                  <a:pt x="4656" y="996"/>
                </a:lnTo>
                <a:lnTo>
                  <a:pt x="4660" y="997"/>
                </a:lnTo>
                <a:lnTo>
                  <a:pt x="4667" y="990"/>
                </a:lnTo>
                <a:lnTo>
                  <a:pt x="4683" y="983"/>
                </a:lnTo>
                <a:lnTo>
                  <a:pt x="4693" y="983"/>
                </a:lnTo>
                <a:lnTo>
                  <a:pt x="4697" y="987"/>
                </a:lnTo>
                <a:lnTo>
                  <a:pt x="4695" y="981"/>
                </a:lnTo>
                <a:lnTo>
                  <a:pt x="4693" y="976"/>
                </a:lnTo>
                <a:lnTo>
                  <a:pt x="4703" y="976"/>
                </a:lnTo>
                <a:lnTo>
                  <a:pt x="4709" y="971"/>
                </a:lnTo>
                <a:lnTo>
                  <a:pt x="4710" y="980"/>
                </a:lnTo>
                <a:lnTo>
                  <a:pt x="4729" y="969"/>
                </a:lnTo>
                <a:lnTo>
                  <a:pt x="4741" y="956"/>
                </a:lnTo>
                <a:lnTo>
                  <a:pt x="4751" y="957"/>
                </a:lnTo>
                <a:lnTo>
                  <a:pt x="4780" y="954"/>
                </a:lnTo>
                <a:lnTo>
                  <a:pt x="4787" y="947"/>
                </a:lnTo>
                <a:lnTo>
                  <a:pt x="4775" y="948"/>
                </a:lnTo>
                <a:lnTo>
                  <a:pt x="4757" y="953"/>
                </a:lnTo>
                <a:lnTo>
                  <a:pt x="4746" y="950"/>
                </a:lnTo>
                <a:lnTo>
                  <a:pt x="4742" y="944"/>
                </a:lnTo>
                <a:lnTo>
                  <a:pt x="4683" y="950"/>
                </a:lnTo>
                <a:lnTo>
                  <a:pt x="4638" y="957"/>
                </a:lnTo>
                <a:lnTo>
                  <a:pt x="4613" y="958"/>
                </a:lnTo>
                <a:lnTo>
                  <a:pt x="4588" y="960"/>
                </a:lnTo>
                <a:lnTo>
                  <a:pt x="4578" y="964"/>
                </a:lnTo>
                <a:lnTo>
                  <a:pt x="4555" y="967"/>
                </a:lnTo>
                <a:lnTo>
                  <a:pt x="4546" y="960"/>
                </a:lnTo>
                <a:lnTo>
                  <a:pt x="4553" y="961"/>
                </a:lnTo>
                <a:lnTo>
                  <a:pt x="4566" y="956"/>
                </a:lnTo>
                <a:lnTo>
                  <a:pt x="4574" y="958"/>
                </a:lnTo>
                <a:lnTo>
                  <a:pt x="4577" y="956"/>
                </a:lnTo>
                <a:lnTo>
                  <a:pt x="4574" y="951"/>
                </a:lnTo>
                <a:lnTo>
                  <a:pt x="4577" y="950"/>
                </a:lnTo>
                <a:lnTo>
                  <a:pt x="4627" y="948"/>
                </a:lnTo>
                <a:lnTo>
                  <a:pt x="4732" y="927"/>
                </a:lnTo>
                <a:lnTo>
                  <a:pt x="4839" y="898"/>
                </a:lnTo>
                <a:lnTo>
                  <a:pt x="4948" y="873"/>
                </a:lnTo>
                <a:lnTo>
                  <a:pt x="5003" y="868"/>
                </a:lnTo>
                <a:lnTo>
                  <a:pt x="5003" y="859"/>
                </a:lnTo>
                <a:lnTo>
                  <a:pt x="5014" y="850"/>
                </a:lnTo>
                <a:lnTo>
                  <a:pt x="5043" y="849"/>
                </a:lnTo>
                <a:lnTo>
                  <a:pt x="5058" y="853"/>
                </a:lnTo>
                <a:lnTo>
                  <a:pt x="5063" y="845"/>
                </a:lnTo>
                <a:lnTo>
                  <a:pt x="5079" y="845"/>
                </a:lnTo>
                <a:lnTo>
                  <a:pt x="5083" y="837"/>
                </a:lnTo>
                <a:lnTo>
                  <a:pt x="5076" y="836"/>
                </a:lnTo>
                <a:lnTo>
                  <a:pt x="5059" y="836"/>
                </a:lnTo>
                <a:lnTo>
                  <a:pt x="5055" y="830"/>
                </a:lnTo>
                <a:lnTo>
                  <a:pt x="5052" y="819"/>
                </a:lnTo>
                <a:lnTo>
                  <a:pt x="5055" y="813"/>
                </a:lnTo>
                <a:lnTo>
                  <a:pt x="5078" y="809"/>
                </a:lnTo>
                <a:lnTo>
                  <a:pt x="5104" y="814"/>
                </a:lnTo>
                <a:lnTo>
                  <a:pt x="5118" y="814"/>
                </a:lnTo>
                <a:lnTo>
                  <a:pt x="5124" y="810"/>
                </a:lnTo>
                <a:lnTo>
                  <a:pt x="5111" y="809"/>
                </a:lnTo>
                <a:lnTo>
                  <a:pt x="5082" y="796"/>
                </a:lnTo>
                <a:lnTo>
                  <a:pt x="5063" y="797"/>
                </a:lnTo>
                <a:lnTo>
                  <a:pt x="5066" y="784"/>
                </a:lnTo>
                <a:lnTo>
                  <a:pt x="5062" y="783"/>
                </a:lnTo>
                <a:lnTo>
                  <a:pt x="5063" y="789"/>
                </a:lnTo>
                <a:lnTo>
                  <a:pt x="5060" y="793"/>
                </a:lnTo>
                <a:lnTo>
                  <a:pt x="5050" y="794"/>
                </a:lnTo>
                <a:lnTo>
                  <a:pt x="5045" y="799"/>
                </a:lnTo>
                <a:lnTo>
                  <a:pt x="5039" y="799"/>
                </a:lnTo>
                <a:lnTo>
                  <a:pt x="5032" y="790"/>
                </a:lnTo>
                <a:lnTo>
                  <a:pt x="5029" y="784"/>
                </a:lnTo>
                <a:lnTo>
                  <a:pt x="5036" y="776"/>
                </a:lnTo>
                <a:lnTo>
                  <a:pt x="5059" y="765"/>
                </a:lnTo>
                <a:lnTo>
                  <a:pt x="5068" y="758"/>
                </a:lnTo>
                <a:lnTo>
                  <a:pt x="5065" y="751"/>
                </a:lnTo>
                <a:lnTo>
                  <a:pt x="5053" y="745"/>
                </a:lnTo>
                <a:lnTo>
                  <a:pt x="5047" y="750"/>
                </a:lnTo>
                <a:lnTo>
                  <a:pt x="5030" y="745"/>
                </a:lnTo>
                <a:lnTo>
                  <a:pt x="4990" y="747"/>
                </a:lnTo>
                <a:lnTo>
                  <a:pt x="4926" y="763"/>
                </a:lnTo>
                <a:lnTo>
                  <a:pt x="4889" y="767"/>
                </a:lnTo>
                <a:lnTo>
                  <a:pt x="4883" y="763"/>
                </a:lnTo>
                <a:lnTo>
                  <a:pt x="4878" y="761"/>
                </a:lnTo>
                <a:lnTo>
                  <a:pt x="4857" y="768"/>
                </a:lnTo>
                <a:lnTo>
                  <a:pt x="4823" y="777"/>
                </a:lnTo>
                <a:lnTo>
                  <a:pt x="4800" y="776"/>
                </a:lnTo>
                <a:lnTo>
                  <a:pt x="4790" y="770"/>
                </a:lnTo>
                <a:lnTo>
                  <a:pt x="4765" y="776"/>
                </a:lnTo>
                <a:lnTo>
                  <a:pt x="4741" y="776"/>
                </a:lnTo>
                <a:lnTo>
                  <a:pt x="4739" y="781"/>
                </a:lnTo>
                <a:lnTo>
                  <a:pt x="4732" y="786"/>
                </a:lnTo>
                <a:lnTo>
                  <a:pt x="4725" y="787"/>
                </a:lnTo>
                <a:lnTo>
                  <a:pt x="4726" y="781"/>
                </a:lnTo>
                <a:lnTo>
                  <a:pt x="4723" y="776"/>
                </a:lnTo>
                <a:lnTo>
                  <a:pt x="4735" y="773"/>
                </a:lnTo>
                <a:lnTo>
                  <a:pt x="4742" y="767"/>
                </a:lnTo>
                <a:lnTo>
                  <a:pt x="4738" y="765"/>
                </a:lnTo>
                <a:lnTo>
                  <a:pt x="4729" y="764"/>
                </a:lnTo>
                <a:lnTo>
                  <a:pt x="4729" y="757"/>
                </a:lnTo>
                <a:lnTo>
                  <a:pt x="4742" y="754"/>
                </a:lnTo>
                <a:lnTo>
                  <a:pt x="4758" y="741"/>
                </a:lnTo>
                <a:lnTo>
                  <a:pt x="4770" y="738"/>
                </a:lnTo>
                <a:lnTo>
                  <a:pt x="4764" y="734"/>
                </a:lnTo>
                <a:lnTo>
                  <a:pt x="4755" y="734"/>
                </a:lnTo>
                <a:lnTo>
                  <a:pt x="4745" y="745"/>
                </a:lnTo>
                <a:lnTo>
                  <a:pt x="4718" y="761"/>
                </a:lnTo>
                <a:lnTo>
                  <a:pt x="4713" y="777"/>
                </a:lnTo>
                <a:lnTo>
                  <a:pt x="4708" y="774"/>
                </a:lnTo>
                <a:lnTo>
                  <a:pt x="4703" y="763"/>
                </a:lnTo>
                <a:lnTo>
                  <a:pt x="4705" y="757"/>
                </a:lnTo>
                <a:lnTo>
                  <a:pt x="4687" y="751"/>
                </a:lnTo>
                <a:lnTo>
                  <a:pt x="4647" y="757"/>
                </a:lnTo>
                <a:lnTo>
                  <a:pt x="4630" y="755"/>
                </a:lnTo>
                <a:lnTo>
                  <a:pt x="4634" y="744"/>
                </a:lnTo>
                <a:lnTo>
                  <a:pt x="4641" y="735"/>
                </a:lnTo>
                <a:lnTo>
                  <a:pt x="4636" y="735"/>
                </a:lnTo>
                <a:lnTo>
                  <a:pt x="4633" y="734"/>
                </a:lnTo>
                <a:lnTo>
                  <a:pt x="4640" y="727"/>
                </a:lnTo>
                <a:lnTo>
                  <a:pt x="4643" y="721"/>
                </a:lnTo>
                <a:lnTo>
                  <a:pt x="4615" y="734"/>
                </a:lnTo>
                <a:lnTo>
                  <a:pt x="4584" y="740"/>
                </a:lnTo>
                <a:lnTo>
                  <a:pt x="4530" y="735"/>
                </a:lnTo>
                <a:lnTo>
                  <a:pt x="4421" y="744"/>
                </a:lnTo>
                <a:lnTo>
                  <a:pt x="4313" y="761"/>
                </a:lnTo>
                <a:lnTo>
                  <a:pt x="4206" y="774"/>
                </a:lnTo>
                <a:lnTo>
                  <a:pt x="4156" y="776"/>
                </a:lnTo>
                <a:lnTo>
                  <a:pt x="4097" y="790"/>
                </a:lnTo>
                <a:lnTo>
                  <a:pt x="4051" y="800"/>
                </a:lnTo>
                <a:lnTo>
                  <a:pt x="4038" y="810"/>
                </a:lnTo>
                <a:lnTo>
                  <a:pt x="4003" y="822"/>
                </a:lnTo>
                <a:lnTo>
                  <a:pt x="3990" y="819"/>
                </a:lnTo>
                <a:lnTo>
                  <a:pt x="3962" y="830"/>
                </a:lnTo>
                <a:lnTo>
                  <a:pt x="3928" y="836"/>
                </a:lnTo>
                <a:lnTo>
                  <a:pt x="3936" y="835"/>
                </a:lnTo>
                <a:lnTo>
                  <a:pt x="3928" y="830"/>
                </a:lnTo>
                <a:lnTo>
                  <a:pt x="3924" y="827"/>
                </a:lnTo>
                <a:lnTo>
                  <a:pt x="3940" y="826"/>
                </a:lnTo>
                <a:lnTo>
                  <a:pt x="3963" y="820"/>
                </a:lnTo>
                <a:lnTo>
                  <a:pt x="3966" y="810"/>
                </a:lnTo>
                <a:lnTo>
                  <a:pt x="3972" y="812"/>
                </a:lnTo>
                <a:lnTo>
                  <a:pt x="3976" y="816"/>
                </a:lnTo>
                <a:lnTo>
                  <a:pt x="3972" y="816"/>
                </a:lnTo>
                <a:lnTo>
                  <a:pt x="3970" y="819"/>
                </a:lnTo>
                <a:lnTo>
                  <a:pt x="3976" y="819"/>
                </a:lnTo>
                <a:lnTo>
                  <a:pt x="3977" y="814"/>
                </a:lnTo>
                <a:lnTo>
                  <a:pt x="3975" y="806"/>
                </a:lnTo>
                <a:lnTo>
                  <a:pt x="3975" y="799"/>
                </a:lnTo>
                <a:lnTo>
                  <a:pt x="3979" y="797"/>
                </a:lnTo>
                <a:lnTo>
                  <a:pt x="3983" y="804"/>
                </a:lnTo>
                <a:lnTo>
                  <a:pt x="3992" y="803"/>
                </a:lnTo>
                <a:lnTo>
                  <a:pt x="3996" y="806"/>
                </a:lnTo>
                <a:lnTo>
                  <a:pt x="3998" y="813"/>
                </a:lnTo>
                <a:lnTo>
                  <a:pt x="3987" y="812"/>
                </a:lnTo>
                <a:lnTo>
                  <a:pt x="3985" y="817"/>
                </a:lnTo>
                <a:lnTo>
                  <a:pt x="4019" y="812"/>
                </a:lnTo>
                <a:lnTo>
                  <a:pt x="4044" y="804"/>
                </a:lnTo>
                <a:lnTo>
                  <a:pt x="4035" y="800"/>
                </a:lnTo>
                <a:lnTo>
                  <a:pt x="4012" y="809"/>
                </a:lnTo>
                <a:lnTo>
                  <a:pt x="4002" y="809"/>
                </a:lnTo>
                <a:lnTo>
                  <a:pt x="3999" y="803"/>
                </a:lnTo>
                <a:lnTo>
                  <a:pt x="3995" y="796"/>
                </a:lnTo>
                <a:lnTo>
                  <a:pt x="3985" y="793"/>
                </a:lnTo>
                <a:lnTo>
                  <a:pt x="3966" y="796"/>
                </a:lnTo>
                <a:lnTo>
                  <a:pt x="3959" y="789"/>
                </a:lnTo>
                <a:lnTo>
                  <a:pt x="3980" y="781"/>
                </a:lnTo>
                <a:lnTo>
                  <a:pt x="3999" y="790"/>
                </a:lnTo>
                <a:lnTo>
                  <a:pt x="4013" y="790"/>
                </a:lnTo>
                <a:lnTo>
                  <a:pt x="4012" y="790"/>
                </a:lnTo>
                <a:lnTo>
                  <a:pt x="4013" y="787"/>
                </a:lnTo>
                <a:lnTo>
                  <a:pt x="4035" y="784"/>
                </a:lnTo>
                <a:lnTo>
                  <a:pt x="4054" y="780"/>
                </a:lnTo>
                <a:lnTo>
                  <a:pt x="4061" y="784"/>
                </a:lnTo>
                <a:lnTo>
                  <a:pt x="4074" y="789"/>
                </a:lnTo>
                <a:lnTo>
                  <a:pt x="4080" y="784"/>
                </a:lnTo>
                <a:lnTo>
                  <a:pt x="4078" y="777"/>
                </a:lnTo>
                <a:lnTo>
                  <a:pt x="4071" y="778"/>
                </a:lnTo>
                <a:lnTo>
                  <a:pt x="4055" y="778"/>
                </a:lnTo>
                <a:lnTo>
                  <a:pt x="4051" y="771"/>
                </a:lnTo>
                <a:lnTo>
                  <a:pt x="4034" y="773"/>
                </a:lnTo>
                <a:lnTo>
                  <a:pt x="4011" y="786"/>
                </a:lnTo>
                <a:lnTo>
                  <a:pt x="3999" y="783"/>
                </a:lnTo>
                <a:lnTo>
                  <a:pt x="4008" y="781"/>
                </a:lnTo>
                <a:lnTo>
                  <a:pt x="4019" y="773"/>
                </a:lnTo>
                <a:lnTo>
                  <a:pt x="4022" y="765"/>
                </a:lnTo>
                <a:lnTo>
                  <a:pt x="4015" y="767"/>
                </a:lnTo>
                <a:lnTo>
                  <a:pt x="4009" y="777"/>
                </a:lnTo>
                <a:lnTo>
                  <a:pt x="4002" y="777"/>
                </a:lnTo>
                <a:lnTo>
                  <a:pt x="4003" y="773"/>
                </a:lnTo>
                <a:lnTo>
                  <a:pt x="4006" y="768"/>
                </a:lnTo>
                <a:lnTo>
                  <a:pt x="3995" y="773"/>
                </a:lnTo>
                <a:lnTo>
                  <a:pt x="3972" y="777"/>
                </a:lnTo>
                <a:lnTo>
                  <a:pt x="3964" y="770"/>
                </a:lnTo>
                <a:lnTo>
                  <a:pt x="3996" y="760"/>
                </a:lnTo>
                <a:lnTo>
                  <a:pt x="4023" y="751"/>
                </a:lnTo>
                <a:lnTo>
                  <a:pt x="4023" y="758"/>
                </a:lnTo>
                <a:lnTo>
                  <a:pt x="4026" y="757"/>
                </a:lnTo>
                <a:lnTo>
                  <a:pt x="4026" y="751"/>
                </a:lnTo>
                <a:lnTo>
                  <a:pt x="4009" y="748"/>
                </a:lnTo>
                <a:lnTo>
                  <a:pt x="3990" y="755"/>
                </a:lnTo>
                <a:lnTo>
                  <a:pt x="3979" y="754"/>
                </a:lnTo>
                <a:lnTo>
                  <a:pt x="3973" y="748"/>
                </a:lnTo>
                <a:lnTo>
                  <a:pt x="3982" y="748"/>
                </a:lnTo>
                <a:lnTo>
                  <a:pt x="3998" y="742"/>
                </a:lnTo>
                <a:lnTo>
                  <a:pt x="4006" y="745"/>
                </a:lnTo>
                <a:lnTo>
                  <a:pt x="4011" y="734"/>
                </a:lnTo>
                <a:lnTo>
                  <a:pt x="4038" y="724"/>
                </a:lnTo>
                <a:lnTo>
                  <a:pt x="4051" y="725"/>
                </a:lnTo>
                <a:lnTo>
                  <a:pt x="4035" y="721"/>
                </a:lnTo>
                <a:lnTo>
                  <a:pt x="4011" y="725"/>
                </a:lnTo>
                <a:lnTo>
                  <a:pt x="3976" y="745"/>
                </a:lnTo>
                <a:lnTo>
                  <a:pt x="3951" y="754"/>
                </a:lnTo>
                <a:lnTo>
                  <a:pt x="3951" y="748"/>
                </a:lnTo>
                <a:lnTo>
                  <a:pt x="3962" y="740"/>
                </a:lnTo>
                <a:lnTo>
                  <a:pt x="3957" y="734"/>
                </a:lnTo>
                <a:lnTo>
                  <a:pt x="3943" y="740"/>
                </a:lnTo>
                <a:lnTo>
                  <a:pt x="3911" y="744"/>
                </a:lnTo>
                <a:lnTo>
                  <a:pt x="3861" y="740"/>
                </a:lnTo>
                <a:lnTo>
                  <a:pt x="3833" y="740"/>
                </a:lnTo>
                <a:lnTo>
                  <a:pt x="3856" y="729"/>
                </a:lnTo>
                <a:lnTo>
                  <a:pt x="3900" y="719"/>
                </a:lnTo>
                <a:lnTo>
                  <a:pt x="3920" y="721"/>
                </a:lnTo>
                <a:lnTo>
                  <a:pt x="3923" y="719"/>
                </a:lnTo>
                <a:lnTo>
                  <a:pt x="3917" y="714"/>
                </a:lnTo>
                <a:lnTo>
                  <a:pt x="3921" y="712"/>
                </a:lnTo>
                <a:lnTo>
                  <a:pt x="3941" y="715"/>
                </a:lnTo>
                <a:lnTo>
                  <a:pt x="3995" y="702"/>
                </a:lnTo>
                <a:lnTo>
                  <a:pt x="4022" y="694"/>
                </a:lnTo>
                <a:lnTo>
                  <a:pt x="4019" y="698"/>
                </a:lnTo>
                <a:lnTo>
                  <a:pt x="4022" y="702"/>
                </a:lnTo>
                <a:lnTo>
                  <a:pt x="4028" y="695"/>
                </a:lnTo>
                <a:lnTo>
                  <a:pt x="4044" y="688"/>
                </a:lnTo>
                <a:lnTo>
                  <a:pt x="4072" y="686"/>
                </a:lnTo>
                <a:lnTo>
                  <a:pt x="4087" y="682"/>
                </a:lnTo>
                <a:lnTo>
                  <a:pt x="4083" y="682"/>
                </a:lnTo>
                <a:lnTo>
                  <a:pt x="4081" y="681"/>
                </a:lnTo>
                <a:lnTo>
                  <a:pt x="4113" y="681"/>
                </a:lnTo>
                <a:lnTo>
                  <a:pt x="4183" y="669"/>
                </a:lnTo>
                <a:lnTo>
                  <a:pt x="4214" y="655"/>
                </a:lnTo>
                <a:lnTo>
                  <a:pt x="4215" y="666"/>
                </a:lnTo>
                <a:lnTo>
                  <a:pt x="4248" y="655"/>
                </a:lnTo>
                <a:lnTo>
                  <a:pt x="4307" y="640"/>
                </a:lnTo>
                <a:lnTo>
                  <a:pt x="4348" y="637"/>
                </a:lnTo>
                <a:lnTo>
                  <a:pt x="4366" y="639"/>
                </a:lnTo>
                <a:lnTo>
                  <a:pt x="4366" y="632"/>
                </a:lnTo>
                <a:lnTo>
                  <a:pt x="4373" y="630"/>
                </a:lnTo>
                <a:lnTo>
                  <a:pt x="4464" y="620"/>
                </a:lnTo>
                <a:lnTo>
                  <a:pt x="4605" y="590"/>
                </a:lnTo>
                <a:lnTo>
                  <a:pt x="4695" y="575"/>
                </a:lnTo>
                <a:lnTo>
                  <a:pt x="4738" y="573"/>
                </a:lnTo>
                <a:lnTo>
                  <a:pt x="4731" y="574"/>
                </a:lnTo>
                <a:lnTo>
                  <a:pt x="4729" y="568"/>
                </a:lnTo>
                <a:lnTo>
                  <a:pt x="4767" y="573"/>
                </a:lnTo>
                <a:lnTo>
                  <a:pt x="4837" y="565"/>
                </a:lnTo>
                <a:lnTo>
                  <a:pt x="4872" y="560"/>
                </a:lnTo>
                <a:lnTo>
                  <a:pt x="4880" y="567"/>
                </a:lnTo>
                <a:lnTo>
                  <a:pt x="4888" y="575"/>
                </a:lnTo>
                <a:lnTo>
                  <a:pt x="4885" y="565"/>
                </a:lnTo>
                <a:lnTo>
                  <a:pt x="4879" y="555"/>
                </a:lnTo>
                <a:lnTo>
                  <a:pt x="4898" y="561"/>
                </a:lnTo>
                <a:lnTo>
                  <a:pt x="4937" y="558"/>
                </a:lnTo>
                <a:lnTo>
                  <a:pt x="4954" y="552"/>
                </a:lnTo>
                <a:lnTo>
                  <a:pt x="4955" y="561"/>
                </a:lnTo>
                <a:lnTo>
                  <a:pt x="4967" y="552"/>
                </a:lnTo>
                <a:lnTo>
                  <a:pt x="4996" y="545"/>
                </a:lnTo>
                <a:lnTo>
                  <a:pt x="5009" y="548"/>
                </a:lnTo>
                <a:lnTo>
                  <a:pt x="5006" y="547"/>
                </a:lnTo>
                <a:lnTo>
                  <a:pt x="5004" y="539"/>
                </a:lnTo>
                <a:lnTo>
                  <a:pt x="5016" y="537"/>
                </a:lnTo>
                <a:lnTo>
                  <a:pt x="5030" y="537"/>
                </a:lnTo>
                <a:lnTo>
                  <a:pt x="5033" y="542"/>
                </a:lnTo>
                <a:lnTo>
                  <a:pt x="5039" y="541"/>
                </a:lnTo>
                <a:lnTo>
                  <a:pt x="5050" y="542"/>
                </a:lnTo>
                <a:lnTo>
                  <a:pt x="5056" y="548"/>
                </a:lnTo>
                <a:lnTo>
                  <a:pt x="5060" y="545"/>
                </a:lnTo>
                <a:lnTo>
                  <a:pt x="5058" y="534"/>
                </a:lnTo>
                <a:lnTo>
                  <a:pt x="5059" y="531"/>
                </a:lnTo>
                <a:lnTo>
                  <a:pt x="5143" y="528"/>
                </a:lnTo>
                <a:lnTo>
                  <a:pt x="5331" y="505"/>
                </a:lnTo>
                <a:lnTo>
                  <a:pt x="5419" y="489"/>
                </a:lnTo>
                <a:lnTo>
                  <a:pt x="5348" y="495"/>
                </a:lnTo>
                <a:lnTo>
                  <a:pt x="5207" y="509"/>
                </a:lnTo>
                <a:lnTo>
                  <a:pt x="5135" y="524"/>
                </a:lnTo>
                <a:lnTo>
                  <a:pt x="5134" y="521"/>
                </a:lnTo>
                <a:lnTo>
                  <a:pt x="5121" y="524"/>
                </a:lnTo>
                <a:lnTo>
                  <a:pt x="5121" y="516"/>
                </a:lnTo>
                <a:lnTo>
                  <a:pt x="5081" y="525"/>
                </a:lnTo>
                <a:lnTo>
                  <a:pt x="5011" y="526"/>
                </a:lnTo>
                <a:lnTo>
                  <a:pt x="4968" y="532"/>
                </a:lnTo>
                <a:lnTo>
                  <a:pt x="4950" y="538"/>
                </a:lnTo>
                <a:lnTo>
                  <a:pt x="4948" y="532"/>
                </a:lnTo>
                <a:lnTo>
                  <a:pt x="4945" y="529"/>
                </a:lnTo>
                <a:lnTo>
                  <a:pt x="4947" y="537"/>
                </a:lnTo>
                <a:lnTo>
                  <a:pt x="4941" y="544"/>
                </a:lnTo>
                <a:lnTo>
                  <a:pt x="4937" y="545"/>
                </a:lnTo>
                <a:lnTo>
                  <a:pt x="4929" y="539"/>
                </a:lnTo>
                <a:lnTo>
                  <a:pt x="4908" y="542"/>
                </a:lnTo>
                <a:lnTo>
                  <a:pt x="4896" y="537"/>
                </a:lnTo>
                <a:lnTo>
                  <a:pt x="4895" y="541"/>
                </a:lnTo>
                <a:lnTo>
                  <a:pt x="4883" y="544"/>
                </a:lnTo>
                <a:lnTo>
                  <a:pt x="4862" y="541"/>
                </a:lnTo>
                <a:lnTo>
                  <a:pt x="4853" y="538"/>
                </a:lnTo>
                <a:lnTo>
                  <a:pt x="4850" y="547"/>
                </a:lnTo>
                <a:lnTo>
                  <a:pt x="4846" y="551"/>
                </a:lnTo>
                <a:lnTo>
                  <a:pt x="4843" y="547"/>
                </a:lnTo>
                <a:lnTo>
                  <a:pt x="4831" y="548"/>
                </a:lnTo>
                <a:lnTo>
                  <a:pt x="4826" y="545"/>
                </a:lnTo>
                <a:lnTo>
                  <a:pt x="4820" y="552"/>
                </a:lnTo>
                <a:lnTo>
                  <a:pt x="4801" y="555"/>
                </a:lnTo>
                <a:lnTo>
                  <a:pt x="4791" y="558"/>
                </a:lnTo>
                <a:lnTo>
                  <a:pt x="4790" y="552"/>
                </a:lnTo>
                <a:lnTo>
                  <a:pt x="4782" y="548"/>
                </a:lnTo>
                <a:lnTo>
                  <a:pt x="4768" y="551"/>
                </a:lnTo>
                <a:lnTo>
                  <a:pt x="4758" y="554"/>
                </a:lnTo>
                <a:lnTo>
                  <a:pt x="4755" y="557"/>
                </a:lnTo>
                <a:lnTo>
                  <a:pt x="4758" y="561"/>
                </a:lnTo>
                <a:lnTo>
                  <a:pt x="4755" y="562"/>
                </a:lnTo>
                <a:lnTo>
                  <a:pt x="4703" y="565"/>
                </a:lnTo>
                <a:lnTo>
                  <a:pt x="4598" y="575"/>
                </a:lnTo>
                <a:lnTo>
                  <a:pt x="4542" y="577"/>
                </a:lnTo>
                <a:lnTo>
                  <a:pt x="4545" y="577"/>
                </a:lnTo>
                <a:lnTo>
                  <a:pt x="4546" y="574"/>
                </a:lnTo>
                <a:lnTo>
                  <a:pt x="4542" y="574"/>
                </a:lnTo>
                <a:lnTo>
                  <a:pt x="4539" y="580"/>
                </a:lnTo>
                <a:lnTo>
                  <a:pt x="4533" y="581"/>
                </a:lnTo>
                <a:lnTo>
                  <a:pt x="4530" y="574"/>
                </a:lnTo>
                <a:lnTo>
                  <a:pt x="4532" y="570"/>
                </a:lnTo>
                <a:lnTo>
                  <a:pt x="4512" y="574"/>
                </a:lnTo>
                <a:lnTo>
                  <a:pt x="4489" y="573"/>
                </a:lnTo>
                <a:lnTo>
                  <a:pt x="4490" y="580"/>
                </a:lnTo>
                <a:lnTo>
                  <a:pt x="4496" y="583"/>
                </a:lnTo>
                <a:lnTo>
                  <a:pt x="4489" y="586"/>
                </a:lnTo>
                <a:lnTo>
                  <a:pt x="4481" y="587"/>
                </a:lnTo>
                <a:lnTo>
                  <a:pt x="4484" y="583"/>
                </a:lnTo>
                <a:lnTo>
                  <a:pt x="4486" y="575"/>
                </a:lnTo>
                <a:lnTo>
                  <a:pt x="4479" y="575"/>
                </a:lnTo>
                <a:lnTo>
                  <a:pt x="4473" y="584"/>
                </a:lnTo>
                <a:lnTo>
                  <a:pt x="4464" y="584"/>
                </a:lnTo>
                <a:lnTo>
                  <a:pt x="4463" y="577"/>
                </a:lnTo>
                <a:lnTo>
                  <a:pt x="4448" y="578"/>
                </a:lnTo>
                <a:lnTo>
                  <a:pt x="4441" y="575"/>
                </a:lnTo>
                <a:lnTo>
                  <a:pt x="4437" y="587"/>
                </a:lnTo>
                <a:lnTo>
                  <a:pt x="4438" y="593"/>
                </a:lnTo>
                <a:lnTo>
                  <a:pt x="4432" y="591"/>
                </a:lnTo>
                <a:lnTo>
                  <a:pt x="4424" y="593"/>
                </a:lnTo>
                <a:lnTo>
                  <a:pt x="4422" y="597"/>
                </a:lnTo>
                <a:lnTo>
                  <a:pt x="4421" y="588"/>
                </a:lnTo>
                <a:lnTo>
                  <a:pt x="4415" y="593"/>
                </a:lnTo>
                <a:lnTo>
                  <a:pt x="4396" y="600"/>
                </a:lnTo>
                <a:lnTo>
                  <a:pt x="4391" y="593"/>
                </a:lnTo>
                <a:lnTo>
                  <a:pt x="4399" y="591"/>
                </a:lnTo>
                <a:lnTo>
                  <a:pt x="4418" y="584"/>
                </a:lnTo>
                <a:lnTo>
                  <a:pt x="4430" y="588"/>
                </a:lnTo>
                <a:lnTo>
                  <a:pt x="4427" y="581"/>
                </a:lnTo>
                <a:lnTo>
                  <a:pt x="4411" y="580"/>
                </a:lnTo>
                <a:lnTo>
                  <a:pt x="4389" y="584"/>
                </a:lnTo>
                <a:lnTo>
                  <a:pt x="4371" y="584"/>
                </a:lnTo>
                <a:lnTo>
                  <a:pt x="4365" y="578"/>
                </a:lnTo>
                <a:lnTo>
                  <a:pt x="4448" y="567"/>
                </a:lnTo>
                <a:lnTo>
                  <a:pt x="4533" y="561"/>
                </a:lnTo>
                <a:lnTo>
                  <a:pt x="4532" y="555"/>
                </a:lnTo>
                <a:lnTo>
                  <a:pt x="4533" y="552"/>
                </a:lnTo>
                <a:lnTo>
                  <a:pt x="4543" y="550"/>
                </a:lnTo>
                <a:lnTo>
                  <a:pt x="4549" y="552"/>
                </a:lnTo>
                <a:lnTo>
                  <a:pt x="4546" y="555"/>
                </a:lnTo>
                <a:lnTo>
                  <a:pt x="4539" y="554"/>
                </a:lnTo>
                <a:lnTo>
                  <a:pt x="4539" y="560"/>
                </a:lnTo>
                <a:lnTo>
                  <a:pt x="4566" y="557"/>
                </a:lnTo>
                <a:lnTo>
                  <a:pt x="4585" y="551"/>
                </a:lnTo>
                <a:lnTo>
                  <a:pt x="4581" y="551"/>
                </a:lnTo>
                <a:lnTo>
                  <a:pt x="4572" y="544"/>
                </a:lnTo>
                <a:lnTo>
                  <a:pt x="4575" y="538"/>
                </a:lnTo>
                <a:lnTo>
                  <a:pt x="4614" y="541"/>
                </a:lnTo>
                <a:lnTo>
                  <a:pt x="4692" y="529"/>
                </a:lnTo>
                <a:lnTo>
                  <a:pt x="4726" y="525"/>
                </a:lnTo>
                <a:lnTo>
                  <a:pt x="4821" y="519"/>
                </a:lnTo>
                <a:lnTo>
                  <a:pt x="4922" y="515"/>
                </a:lnTo>
                <a:lnTo>
                  <a:pt x="4922" y="521"/>
                </a:lnTo>
                <a:lnTo>
                  <a:pt x="4941" y="514"/>
                </a:lnTo>
                <a:lnTo>
                  <a:pt x="4975" y="514"/>
                </a:lnTo>
                <a:lnTo>
                  <a:pt x="4990" y="505"/>
                </a:lnTo>
                <a:lnTo>
                  <a:pt x="5001" y="506"/>
                </a:lnTo>
                <a:lnTo>
                  <a:pt x="5007" y="516"/>
                </a:lnTo>
                <a:lnTo>
                  <a:pt x="5019" y="516"/>
                </a:lnTo>
                <a:lnTo>
                  <a:pt x="5023" y="512"/>
                </a:lnTo>
                <a:lnTo>
                  <a:pt x="5016" y="512"/>
                </a:lnTo>
                <a:lnTo>
                  <a:pt x="5004" y="506"/>
                </a:lnTo>
                <a:lnTo>
                  <a:pt x="5003" y="499"/>
                </a:lnTo>
                <a:lnTo>
                  <a:pt x="5037" y="495"/>
                </a:lnTo>
                <a:lnTo>
                  <a:pt x="5078" y="496"/>
                </a:lnTo>
                <a:lnTo>
                  <a:pt x="5098" y="488"/>
                </a:lnTo>
                <a:lnTo>
                  <a:pt x="5145" y="482"/>
                </a:lnTo>
                <a:lnTo>
                  <a:pt x="5163" y="475"/>
                </a:lnTo>
                <a:lnTo>
                  <a:pt x="5148" y="473"/>
                </a:lnTo>
                <a:lnTo>
                  <a:pt x="5122" y="478"/>
                </a:lnTo>
                <a:lnTo>
                  <a:pt x="5109" y="472"/>
                </a:lnTo>
                <a:lnTo>
                  <a:pt x="5107" y="463"/>
                </a:lnTo>
                <a:lnTo>
                  <a:pt x="5119" y="465"/>
                </a:lnTo>
                <a:lnTo>
                  <a:pt x="5141" y="453"/>
                </a:lnTo>
                <a:lnTo>
                  <a:pt x="5155" y="454"/>
                </a:lnTo>
                <a:lnTo>
                  <a:pt x="5154" y="449"/>
                </a:lnTo>
                <a:lnTo>
                  <a:pt x="5163" y="446"/>
                </a:lnTo>
                <a:lnTo>
                  <a:pt x="5171" y="447"/>
                </a:lnTo>
                <a:lnTo>
                  <a:pt x="5176" y="439"/>
                </a:lnTo>
                <a:lnTo>
                  <a:pt x="5193" y="433"/>
                </a:lnTo>
                <a:lnTo>
                  <a:pt x="5227" y="431"/>
                </a:lnTo>
                <a:lnTo>
                  <a:pt x="5245" y="423"/>
                </a:lnTo>
                <a:lnTo>
                  <a:pt x="5258" y="430"/>
                </a:lnTo>
                <a:lnTo>
                  <a:pt x="5272" y="434"/>
                </a:lnTo>
                <a:lnTo>
                  <a:pt x="5271" y="430"/>
                </a:lnTo>
                <a:lnTo>
                  <a:pt x="5265" y="429"/>
                </a:lnTo>
                <a:lnTo>
                  <a:pt x="5268" y="423"/>
                </a:lnTo>
                <a:lnTo>
                  <a:pt x="5258" y="426"/>
                </a:lnTo>
                <a:lnTo>
                  <a:pt x="5251" y="423"/>
                </a:lnTo>
                <a:lnTo>
                  <a:pt x="5330" y="404"/>
                </a:lnTo>
                <a:lnTo>
                  <a:pt x="5402" y="390"/>
                </a:lnTo>
                <a:lnTo>
                  <a:pt x="5402" y="381"/>
                </a:lnTo>
                <a:lnTo>
                  <a:pt x="5409" y="374"/>
                </a:lnTo>
                <a:lnTo>
                  <a:pt x="5429" y="375"/>
                </a:lnTo>
                <a:lnTo>
                  <a:pt x="5439" y="374"/>
                </a:lnTo>
                <a:lnTo>
                  <a:pt x="5435" y="370"/>
                </a:lnTo>
                <a:lnTo>
                  <a:pt x="5439" y="367"/>
                </a:lnTo>
                <a:lnTo>
                  <a:pt x="5461" y="367"/>
                </a:lnTo>
                <a:lnTo>
                  <a:pt x="5471" y="367"/>
                </a:lnTo>
                <a:lnTo>
                  <a:pt x="5508" y="357"/>
                </a:lnTo>
                <a:lnTo>
                  <a:pt x="5534" y="344"/>
                </a:lnTo>
                <a:lnTo>
                  <a:pt x="5524" y="339"/>
                </a:lnTo>
                <a:lnTo>
                  <a:pt x="5503" y="348"/>
                </a:lnTo>
                <a:lnTo>
                  <a:pt x="5491" y="347"/>
                </a:lnTo>
                <a:lnTo>
                  <a:pt x="5491" y="336"/>
                </a:lnTo>
                <a:lnTo>
                  <a:pt x="5497" y="331"/>
                </a:lnTo>
                <a:lnTo>
                  <a:pt x="5501" y="334"/>
                </a:lnTo>
                <a:lnTo>
                  <a:pt x="5513" y="326"/>
                </a:lnTo>
                <a:lnTo>
                  <a:pt x="5513" y="321"/>
                </a:lnTo>
                <a:lnTo>
                  <a:pt x="5494" y="325"/>
                </a:lnTo>
                <a:lnTo>
                  <a:pt x="5477" y="319"/>
                </a:lnTo>
                <a:lnTo>
                  <a:pt x="5488" y="311"/>
                </a:lnTo>
                <a:lnTo>
                  <a:pt x="5508" y="299"/>
                </a:lnTo>
                <a:lnTo>
                  <a:pt x="5523" y="299"/>
                </a:lnTo>
                <a:lnTo>
                  <a:pt x="5530" y="303"/>
                </a:lnTo>
                <a:lnTo>
                  <a:pt x="5539" y="296"/>
                </a:lnTo>
                <a:lnTo>
                  <a:pt x="5566" y="290"/>
                </a:lnTo>
                <a:lnTo>
                  <a:pt x="5583" y="286"/>
                </a:lnTo>
                <a:lnTo>
                  <a:pt x="5582" y="280"/>
                </a:lnTo>
                <a:lnTo>
                  <a:pt x="5588" y="275"/>
                </a:lnTo>
                <a:lnTo>
                  <a:pt x="5606" y="272"/>
                </a:lnTo>
                <a:lnTo>
                  <a:pt x="5619" y="270"/>
                </a:lnTo>
                <a:lnTo>
                  <a:pt x="5625" y="260"/>
                </a:lnTo>
                <a:lnTo>
                  <a:pt x="5628" y="249"/>
                </a:lnTo>
                <a:lnTo>
                  <a:pt x="5639" y="244"/>
                </a:lnTo>
                <a:lnTo>
                  <a:pt x="5629" y="244"/>
                </a:lnTo>
                <a:lnTo>
                  <a:pt x="5622" y="243"/>
                </a:lnTo>
                <a:lnTo>
                  <a:pt x="5625" y="233"/>
                </a:lnTo>
                <a:lnTo>
                  <a:pt x="5637" y="217"/>
                </a:lnTo>
                <a:lnTo>
                  <a:pt x="5649" y="214"/>
                </a:lnTo>
                <a:lnTo>
                  <a:pt x="5647" y="218"/>
                </a:lnTo>
                <a:lnTo>
                  <a:pt x="5645" y="223"/>
                </a:lnTo>
                <a:lnTo>
                  <a:pt x="5667" y="215"/>
                </a:lnTo>
                <a:lnTo>
                  <a:pt x="5675" y="205"/>
                </a:lnTo>
                <a:lnTo>
                  <a:pt x="5687" y="207"/>
                </a:lnTo>
                <a:lnTo>
                  <a:pt x="5694" y="200"/>
                </a:lnTo>
                <a:lnTo>
                  <a:pt x="5706" y="198"/>
                </a:lnTo>
                <a:lnTo>
                  <a:pt x="5726" y="197"/>
                </a:lnTo>
                <a:lnTo>
                  <a:pt x="5734" y="191"/>
                </a:lnTo>
                <a:lnTo>
                  <a:pt x="5737" y="185"/>
                </a:lnTo>
                <a:lnTo>
                  <a:pt x="5729" y="184"/>
                </a:lnTo>
                <a:lnTo>
                  <a:pt x="5713" y="185"/>
                </a:lnTo>
                <a:lnTo>
                  <a:pt x="5709" y="178"/>
                </a:lnTo>
                <a:lnTo>
                  <a:pt x="5716" y="174"/>
                </a:lnTo>
                <a:lnTo>
                  <a:pt x="5726" y="177"/>
                </a:lnTo>
                <a:lnTo>
                  <a:pt x="5727" y="172"/>
                </a:lnTo>
                <a:lnTo>
                  <a:pt x="5719" y="169"/>
                </a:lnTo>
                <a:lnTo>
                  <a:pt x="5700" y="172"/>
                </a:lnTo>
                <a:lnTo>
                  <a:pt x="5691" y="169"/>
                </a:lnTo>
                <a:lnTo>
                  <a:pt x="5690" y="165"/>
                </a:lnTo>
                <a:lnTo>
                  <a:pt x="5707" y="164"/>
                </a:lnTo>
                <a:lnTo>
                  <a:pt x="5704" y="158"/>
                </a:lnTo>
                <a:lnTo>
                  <a:pt x="5696" y="152"/>
                </a:lnTo>
                <a:lnTo>
                  <a:pt x="5698" y="146"/>
                </a:lnTo>
                <a:lnTo>
                  <a:pt x="5690" y="146"/>
                </a:lnTo>
                <a:lnTo>
                  <a:pt x="5685" y="151"/>
                </a:lnTo>
                <a:lnTo>
                  <a:pt x="5693" y="151"/>
                </a:lnTo>
                <a:lnTo>
                  <a:pt x="5696" y="159"/>
                </a:lnTo>
                <a:lnTo>
                  <a:pt x="5681" y="159"/>
                </a:lnTo>
                <a:lnTo>
                  <a:pt x="5662" y="159"/>
                </a:lnTo>
                <a:lnTo>
                  <a:pt x="5678" y="148"/>
                </a:lnTo>
                <a:lnTo>
                  <a:pt x="5727" y="136"/>
                </a:lnTo>
                <a:lnTo>
                  <a:pt x="5747" y="135"/>
                </a:lnTo>
                <a:lnTo>
                  <a:pt x="5749" y="126"/>
                </a:lnTo>
                <a:lnTo>
                  <a:pt x="5753" y="119"/>
                </a:lnTo>
                <a:lnTo>
                  <a:pt x="5745" y="120"/>
                </a:lnTo>
                <a:lnTo>
                  <a:pt x="5736" y="123"/>
                </a:lnTo>
                <a:lnTo>
                  <a:pt x="5743" y="126"/>
                </a:lnTo>
                <a:lnTo>
                  <a:pt x="5732" y="126"/>
                </a:lnTo>
                <a:lnTo>
                  <a:pt x="5726" y="118"/>
                </a:lnTo>
                <a:lnTo>
                  <a:pt x="5737" y="109"/>
                </a:lnTo>
                <a:lnTo>
                  <a:pt x="5749" y="115"/>
                </a:lnTo>
                <a:lnTo>
                  <a:pt x="5759" y="113"/>
                </a:lnTo>
                <a:lnTo>
                  <a:pt x="5752" y="112"/>
                </a:lnTo>
                <a:lnTo>
                  <a:pt x="5747" y="106"/>
                </a:lnTo>
                <a:lnTo>
                  <a:pt x="5752" y="100"/>
                </a:lnTo>
              </a:path>
            </a:pathLst>
          </a:custGeom>
          <a:solidFill>
            <a:schemeClr val="tx1">
              <a:alpha val="2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0" name="Freeform 1097"/>
          <p:cNvSpPr>
            <a:spLocks/>
          </p:cNvSpPr>
          <p:nvPr/>
        </p:nvSpPr>
        <p:spPr bwMode="auto">
          <a:xfrm rot="3017560">
            <a:off x="1016842" y="3868879"/>
            <a:ext cx="3873197" cy="669990"/>
          </a:xfrm>
          <a:custGeom>
            <a:avLst/>
            <a:gdLst>
              <a:gd name="T0" fmla="*/ 5263 w 5759"/>
              <a:gd name="T1" fmla="*/ 84 h 1713"/>
              <a:gd name="T2" fmla="*/ 4553 w 5759"/>
              <a:gd name="T3" fmla="*/ 115 h 1713"/>
              <a:gd name="T4" fmla="*/ 4059 w 5759"/>
              <a:gd name="T5" fmla="*/ 120 h 1713"/>
              <a:gd name="T6" fmla="*/ 3858 w 5759"/>
              <a:gd name="T7" fmla="*/ 76 h 1713"/>
              <a:gd name="T8" fmla="*/ 3822 w 5759"/>
              <a:gd name="T9" fmla="*/ 66 h 1713"/>
              <a:gd name="T10" fmla="*/ 3568 w 5759"/>
              <a:gd name="T11" fmla="*/ 136 h 1713"/>
              <a:gd name="T12" fmla="*/ 3050 w 5759"/>
              <a:gd name="T13" fmla="*/ 192 h 1713"/>
              <a:gd name="T14" fmla="*/ 2618 w 5759"/>
              <a:gd name="T15" fmla="*/ 179 h 1713"/>
              <a:gd name="T16" fmla="*/ 2380 w 5759"/>
              <a:gd name="T17" fmla="*/ 141 h 1713"/>
              <a:gd name="T18" fmla="*/ 2294 w 5759"/>
              <a:gd name="T19" fmla="*/ 207 h 1713"/>
              <a:gd name="T20" fmla="*/ 1984 w 5759"/>
              <a:gd name="T21" fmla="*/ 181 h 1713"/>
              <a:gd name="T22" fmla="*/ 2223 w 5759"/>
              <a:gd name="T23" fmla="*/ 120 h 1713"/>
              <a:gd name="T24" fmla="*/ 2174 w 5759"/>
              <a:gd name="T25" fmla="*/ 89 h 1713"/>
              <a:gd name="T26" fmla="*/ 2048 w 5759"/>
              <a:gd name="T27" fmla="*/ 40 h 1713"/>
              <a:gd name="T28" fmla="*/ 1872 w 5759"/>
              <a:gd name="T29" fmla="*/ 54 h 1713"/>
              <a:gd name="T30" fmla="*/ 1674 w 5759"/>
              <a:gd name="T31" fmla="*/ 60 h 1713"/>
              <a:gd name="T32" fmla="*/ 1253 w 5759"/>
              <a:gd name="T33" fmla="*/ 97 h 1713"/>
              <a:gd name="T34" fmla="*/ 823 w 5759"/>
              <a:gd name="T35" fmla="*/ 322 h 1713"/>
              <a:gd name="T36" fmla="*/ 573 w 5759"/>
              <a:gd name="T37" fmla="*/ 437 h 1713"/>
              <a:gd name="T38" fmla="*/ 738 w 5759"/>
              <a:gd name="T39" fmla="*/ 790 h 1713"/>
              <a:gd name="T40" fmla="*/ 174 w 5759"/>
              <a:gd name="T41" fmla="*/ 833 h 1713"/>
              <a:gd name="T42" fmla="*/ 180 w 5759"/>
              <a:gd name="T43" fmla="*/ 957 h 1713"/>
              <a:gd name="T44" fmla="*/ 506 w 5759"/>
              <a:gd name="T45" fmla="*/ 1136 h 1713"/>
              <a:gd name="T46" fmla="*/ 982 w 5759"/>
              <a:gd name="T47" fmla="*/ 983 h 1713"/>
              <a:gd name="T48" fmla="*/ 784 w 5759"/>
              <a:gd name="T49" fmla="*/ 1100 h 1713"/>
              <a:gd name="T50" fmla="*/ 759 w 5759"/>
              <a:gd name="T51" fmla="*/ 1412 h 1713"/>
              <a:gd name="T52" fmla="*/ 1140 w 5759"/>
              <a:gd name="T53" fmla="*/ 1386 h 1713"/>
              <a:gd name="T54" fmla="*/ 1345 w 5759"/>
              <a:gd name="T55" fmla="*/ 1346 h 1713"/>
              <a:gd name="T56" fmla="*/ 1493 w 5759"/>
              <a:gd name="T57" fmla="*/ 1311 h 1713"/>
              <a:gd name="T58" fmla="*/ 1229 w 5759"/>
              <a:gd name="T59" fmla="*/ 1461 h 1713"/>
              <a:gd name="T60" fmla="*/ 1839 w 5759"/>
              <a:gd name="T61" fmla="*/ 1403 h 1713"/>
              <a:gd name="T62" fmla="*/ 1422 w 5759"/>
              <a:gd name="T63" fmla="*/ 1560 h 1713"/>
              <a:gd name="T64" fmla="*/ 1458 w 5759"/>
              <a:gd name="T65" fmla="*/ 1611 h 1713"/>
              <a:gd name="T66" fmla="*/ 1775 w 5759"/>
              <a:gd name="T67" fmla="*/ 1580 h 1713"/>
              <a:gd name="T68" fmla="*/ 1290 w 5759"/>
              <a:gd name="T69" fmla="*/ 1686 h 1713"/>
              <a:gd name="T70" fmla="*/ 1476 w 5759"/>
              <a:gd name="T71" fmla="*/ 1713 h 1713"/>
              <a:gd name="T72" fmla="*/ 1785 w 5759"/>
              <a:gd name="T73" fmla="*/ 1642 h 1713"/>
              <a:gd name="T74" fmla="*/ 2179 w 5759"/>
              <a:gd name="T75" fmla="*/ 1595 h 1713"/>
              <a:gd name="T76" fmla="*/ 2520 w 5759"/>
              <a:gd name="T77" fmla="*/ 1598 h 1713"/>
              <a:gd name="T78" fmla="*/ 2714 w 5759"/>
              <a:gd name="T79" fmla="*/ 1602 h 1713"/>
              <a:gd name="T80" fmla="*/ 2974 w 5759"/>
              <a:gd name="T81" fmla="*/ 1527 h 1713"/>
              <a:gd name="T82" fmla="*/ 3210 w 5759"/>
              <a:gd name="T83" fmla="*/ 1527 h 1713"/>
              <a:gd name="T84" fmla="*/ 3565 w 5759"/>
              <a:gd name="T85" fmla="*/ 1452 h 1713"/>
              <a:gd name="T86" fmla="*/ 4075 w 5759"/>
              <a:gd name="T87" fmla="*/ 1340 h 1713"/>
              <a:gd name="T88" fmla="*/ 4186 w 5759"/>
              <a:gd name="T89" fmla="*/ 1297 h 1713"/>
              <a:gd name="T90" fmla="*/ 3603 w 5759"/>
              <a:gd name="T91" fmla="*/ 1373 h 1713"/>
              <a:gd name="T92" fmla="*/ 3295 w 5759"/>
              <a:gd name="T93" fmla="*/ 1413 h 1713"/>
              <a:gd name="T94" fmla="*/ 3388 w 5759"/>
              <a:gd name="T95" fmla="*/ 1357 h 1713"/>
              <a:gd name="T96" fmla="*/ 3792 w 5759"/>
              <a:gd name="T97" fmla="*/ 1308 h 1713"/>
              <a:gd name="T98" fmla="*/ 3931 w 5759"/>
              <a:gd name="T99" fmla="*/ 1229 h 1713"/>
              <a:gd name="T100" fmla="*/ 4170 w 5759"/>
              <a:gd name="T101" fmla="*/ 1184 h 1713"/>
              <a:gd name="T102" fmla="*/ 4735 w 5759"/>
              <a:gd name="T103" fmla="*/ 1052 h 1713"/>
              <a:gd name="T104" fmla="*/ 4746 w 5759"/>
              <a:gd name="T105" fmla="*/ 950 h 1713"/>
              <a:gd name="T106" fmla="*/ 5029 w 5759"/>
              <a:gd name="T107" fmla="*/ 784 h 1713"/>
              <a:gd name="T108" fmla="*/ 4640 w 5759"/>
              <a:gd name="T109" fmla="*/ 727 h 1713"/>
              <a:gd name="T110" fmla="*/ 3980 w 5759"/>
              <a:gd name="T111" fmla="*/ 781 h 1713"/>
              <a:gd name="T112" fmla="*/ 3951 w 5759"/>
              <a:gd name="T113" fmla="*/ 748 h 1713"/>
              <a:gd name="T114" fmla="*/ 4898 w 5759"/>
              <a:gd name="T115" fmla="*/ 561 h 1713"/>
              <a:gd name="T116" fmla="*/ 4826 w 5759"/>
              <a:gd name="T117" fmla="*/ 545 h 1713"/>
              <a:gd name="T118" fmla="*/ 4427 w 5759"/>
              <a:gd name="T119" fmla="*/ 581 h 1713"/>
              <a:gd name="T120" fmla="*/ 5154 w 5759"/>
              <a:gd name="T121" fmla="*/ 449 h 1713"/>
              <a:gd name="T122" fmla="*/ 5625 w 5759"/>
              <a:gd name="T123" fmla="*/ 260 h 1713"/>
              <a:gd name="T124" fmla="*/ 5726 w 5759"/>
              <a:gd name="T125" fmla="*/ 118 h 1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59" h="1713">
                <a:moveTo>
                  <a:pt x="5752" y="100"/>
                </a:moveTo>
                <a:lnTo>
                  <a:pt x="5710" y="97"/>
                </a:lnTo>
                <a:lnTo>
                  <a:pt x="5677" y="103"/>
                </a:lnTo>
                <a:lnTo>
                  <a:pt x="5671" y="97"/>
                </a:lnTo>
                <a:lnTo>
                  <a:pt x="5654" y="96"/>
                </a:lnTo>
                <a:lnTo>
                  <a:pt x="5634" y="99"/>
                </a:lnTo>
                <a:lnTo>
                  <a:pt x="5618" y="95"/>
                </a:lnTo>
                <a:lnTo>
                  <a:pt x="5613" y="84"/>
                </a:lnTo>
                <a:lnTo>
                  <a:pt x="5608" y="87"/>
                </a:lnTo>
                <a:lnTo>
                  <a:pt x="5606" y="99"/>
                </a:lnTo>
                <a:lnTo>
                  <a:pt x="5599" y="102"/>
                </a:lnTo>
                <a:lnTo>
                  <a:pt x="5586" y="95"/>
                </a:lnTo>
                <a:lnTo>
                  <a:pt x="5573" y="90"/>
                </a:lnTo>
                <a:lnTo>
                  <a:pt x="5567" y="96"/>
                </a:lnTo>
                <a:lnTo>
                  <a:pt x="5550" y="95"/>
                </a:lnTo>
                <a:lnTo>
                  <a:pt x="5544" y="87"/>
                </a:lnTo>
                <a:lnTo>
                  <a:pt x="5547" y="84"/>
                </a:lnTo>
                <a:lnTo>
                  <a:pt x="5550" y="82"/>
                </a:lnTo>
                <a:lnTo>
                  <a:pt x="5560" y="86"/>
                </a:lnTo>
                <a:lnTo>
                  <a:pt x="5589" y="80"/>
                </a:lnTo>
                <a:lnTo>
                  <a:pt x="5599" y="74"/>
                </a:lnTo>
                <a:lnTo>
                  <a:pt x="5566" y="76"/>
                </a:lnTo>
                <a:lnTo>
                  <a:pt x="5536" y="83"/>
                </a:lnTo>
                <a:lnTo>
                  <a:pt x="5541" y="82"/>
                </a:lnTo>
                <a:lnTo>
                  <a:pt x="5544" y="84"/>
                </a:lnTo>
                <a:lnTo>
                  <a:pt x="5537" y="89"/>
                </a:lnTo>
                <a:lnTo>
                  <a:pt x="5528" y="92"/>
                </a:lnTo>
                <a:lnTo>
                  <a:pt x="5528" y="87"/>
                </a:lnTo>
                <a:lnTo>
                  <a:pt x="5530" y="83"/>
                </a:lnTo>
                <a:lnTo>
                  <a:pt x="5526" y="84"/>
                </a:lnTo>
                <a:lnTo>
                  <a:pt x="5521" y="90"/>
                </a:lnTo>
                <a:lnTo>
                  <a:pt x="5516" y="95"/>
                </a:lnTo>
                <a:lnTo>
                  <a:pt x="5500" y="90"/>
                </a:lnTo>
                <a:lnTo>
                  <a:pt x="5465" y="90"/>
                </a:lnTo>
                <a:lnTo>
                  <a:pt x="5452" y="96"/>
                </a:lnTo>
                <a:lnTo>
                  <a:pt x="5441" y="90"/>
                </a:lnTo>
                <a:lnTo>
                  <a:pt x="5415" y="90"/>
                </a:lnTo>
                <a:lnTo>
                  <a:pt x="5390" y="93"/>
                </a:lnTo>
                <a:lnTo>
                  <a:pt x="5372" y="86"/>
                </a:lnTo>
                <a:lnTo>
                  <a:pt x="5366" y="74"/>
                </a:lnTo>
                <a:lnTo>
                  <a:pt x="5350" y="82"/>
                </a:lnTo>
                <a:lnTo>
                  <a:pt x="5317" y="83"/>
                </a:lnTo>
                <a:lnTo>
                  <a:pt x="5300" y="77"/>
                </a:lnTo>
                <a:lnTo>
                  <a:pt x="5297" y="83"/>
                </a:lnTo>
                <a:lnTo>
                  <a:pt x="5292" y="87"/>
                </a:lnTo>
                <a:lnTo>
                  <a:pt x="5284" y="83"/>
                </a:lnTo>
                <a:lnTo>
                  <a:pt x="5263" y="84"/>
                </a:lnTo>
                <a:lnTo>
                  <a:pt x="5232" y="96"/>
                </a:lnTo>
                <a:lnTo>
                  <a:pt x="5212" y="97"/>
                </a:lnTo>
                <a:lnTo>
                  <a:pt x="5215" y="90"/>
                </a:lnTo>
                <a:lnTo>
                  <a:pt x="5227" y="90"/>
                </a:lnTo>
                <a:lnTo>
                  <a:pt x="5232" y="87"/>
                </a:lnTo>
                <a:lnTo>
                  <a:pt x="5229" y="83"/>
                </a:lnTo>
                <a:lnTo>
                  <a:pt x="5215" y="87"/>
                </a:lnTo>
                <a:lnTo>
                  <a:pt x="5187" y="89"/>
                </a:lnTo>
                <a:lnTo>
                  <a:pt x="5150" y="84"/>
                </a:lnTo>
                <a:lnTo>
                  <a:pt x="5127" y="84"/>
                </a:lnTo>
                <a:lnTo>
                  <a:pt x="5128" y="80"/>
                </a:lnTo>
                <a:lnTo>
                  <a:pt x="5135" y="76"/>
                </a:lnTo>
                <a:lnTo>
                  <a:pt x="5135" y="72"/>
                </a:lnTo>
                <a:lnTo>
                  <a:pt x="5118" y="72"/>
                </a:lnTo>
                <a:lnTo>
                  <a:pt x="5098" y="76"/>
                </a:lnTo>
                <a:lnTo>
                  <a:pt x="5095" y="72"/>
                </a:lnTo>
                <a:lnTo>
                  <a:pt x="5094" y="64"/>
                </a:lnTo>
                <a:lnTo>
                  <a:pt x="5079" y="69"/>
                </a:lnTo>
                <a:lnTo>
                  <a:pt x="5049" y="64"/>
                </a:lnTo>
                <a:lnTo>
                  <a:pt x="5032" y="61"/>
                </a:lnTo>
                <a:lnTo>
                  <a:pt x="5032" y="66"/>
                </a:lnTo>
                <a:lnTo>
                  <a:pt x="5036" y="72"/>
                </a:lnTo>
                <a:lnTo>
                  <a:pt x="5033" y="73"/>
                </a:lnTo>
                <a:lnTo>
                  <a:pt x="5017" y="74"/>
                </a:lnTo>
                <a:lnTo>
                  <a:pt x="5019" y="70"/>
                </a:lnTo>
                <a:lnTo>
                  <a:pt x="5017" y="64"/>
                </a:lnTo>
                <a:lnTo>
                  <a:pt x="5013" y="63"/>
                </a:lnTo>
                <a:lnTo>
                  <a:pt x="4996" y="67"/>
                </a:lnTo>
                <a:lnTo>
                  <a:pt x="4957" y="73"/>
                </a:lnTo>
                <a:lnTo>
                  <a:pt x="4941" y="82"/>
                </a:lnTo>
                <a:lnTo>
                  <a:pt x="4944" y="74"/>
                </a:lnTo>
                <a:lnTo>
                  <a:pt x="4935" y="77"/>
                </a:lnTo>
                <a:lnTo>
                  <a:pt x="4932" y="79"/>
                </a:lnTo>
                <a:lnTo>
                  <a:pt x="4932" y="76"/>
                </a:lnTo>
                <a:lnTo>
                  <a:pt x="4931" y="73"/>
                </a:lnTo>
                <a:lnTo>
                  <a:pt x="4914" y="72"/>
                </a:lnTo>
                <a:lnTo>
                  <a:pt x="4872" y="79"/>
                </a:lnTo>
                <a:lnTo>
                  <a:pt x="4830" y="87"/>
                </a:lnTo>
                <a:lnTo>
                  <a:pt x="4797" y="92"/>
                </a:lnTo>
                <a:lnTo>
                  <a:pt x="4787" y="89"/>
                </a:lnTo>
                <a:lnTo>
                  <a:pt x="4788" y="95"/>
                </a:lnTo>
                <a:lnTo>
                  <a:pt x="4774" y="103"/>
                </a:lnTo>
                <a:lnTo>
                  <a:pt x="4765" y="100"/>
                </a:lnTo>
                <a:lnTo>
                  <a:pt x="4767" y="93"/>
                </a:lnTo>
                <a:lnTo>
                  <a:pt x="4770" y="87"/>
                </a:lnTo>
                <a:lnTo>
                  <a:pt x="4667" y="102"/>
                </a:lnTo>
                <a:lnTo>
                  <a:pt x="4553" y="115"/>
                </a:lnTo>
                <a:lnTo>
                  <a:pt x="4558" y="115"/>
                </a:lnTo>
                <a:lnTo>
                  <a:pt x="4561" y="116"/>
                </a:lnTo>
                <a:lnTo>
                  <a:pt x="4516" y="113"/>
                </a:lnTo>
                <a:lnTo>
                  <a:pt x="4477" y="120"/>
                </a:lnTo>
                <a:lnTo>
                  <a:pt x="4424" y="123"/>
                </a:lnTo>
                <a:lnTo>
                  <a:pt x="4385" y="129"/>
                </a:lnTo>
                <a:lnTo>
                  <a:pt x="4394" y="132"/>
                </a:lnTo>
                <a:lnTo>
                  <a:pt x="4394" y="136"/>
                </a:lnTo>
                <a:lnTo>
                  <a:pt x="4371" y="128"/>
                </a:lnTo>
                <a:lnTo>
                  <a:pt x="4324" y="128"/>
                </a:lnTo>
                <a:lnTo>
                  <a:pt x="4296" y="132"/>
                </a:lnTo>
                <a:lnTo>
                  <a:pt x="4290" y="123"/>
                </a:lnTo>
                <a:lnTo>
                  <a:pt x="4271" y="125"/>
                </a:lnTo>
                <a:lnTo>
                  <a:pt x="4264" y="131"/>
                </a:lnTo>
                <a:lnTo>
                  <a:pt x="4264" y="135"/>
                </a:lnTo>
                <a:lnTo>
                  <a:pt x="4274" y="135"/>
                </a:lnTo>
                <a:lnTo>
                  <a:pt x="4278" y="128"/>
                </a:lnTo>
                <a:lnTo>
                  <a:pt x="4283" y="129"/>
                </a:lnTo>
                <a:lnTo>
                  <a:pt x="4291" y="131"/>
                </a:lnTo>
                <a:lnTo>
                  <a:pt x="4291" y="138"/>
                </a:lnTo>
                <a:lnTo>
                  <a:pt x="4277" y="141"/>
                </a:lnTo>
                <a:lnTo>
                  <a:pt x="4252" y="142"/>
                </a:lnTo>
                <a:lnTo>
                  <a:pt x="4250" y="138"/>
                </a:lnTo>
                <a:lnTo>
                  <a:pt x="4255" y="133"/>
                </a:lnTo>
                <a:lnTo>
                  <a:pt x="4227" y="141"/>
                </a:lnTo>
                <a:lnTo>
                  <a:pt x="4186" y="136"/>
                </a:lnTo>
                <a:lnTo>
                  <a:pt x="4162" y="142"/>
                </a:lnTo>
                <a:lnTo>
                  <a:pt x="4157" y="133"/>
                </a:lnTo>
                <a:lnTo>
                  <a:pt x="4139" y="131"/>
                </a:lnTo>
                <a:lnTo>
                  <a:pt x="4119" y="133"/>
                </a:lnTo>
                <a:lnTo>
                  <a:pt x="4106" y="133"/>
                </a:lnTo>
                <a:lnTo>
                  <a:pt x="4104" y="129"/>
                </a:lnTo>
                <a:lnTo>
                  <a:pt x="4097" y="135"/>
                </a:lnTo>
                <a:lnTo>
                  <a:pt x="4078" y="133"/>
                </a:lnTo>
                <a:lnTo>
                  <a:pt x="4068" y="128"/>
                </a:lnTo>
                <a:lnTo>
                  <a:pt x="4100" y="119"/>
                </a:lnTo>
                <a:lnTo>
                  <a:pt x="4121" y="112"/>
                </a:lnTo>
                <a:lnTo>
                  <a:pt x="4110" y="115"/>
                </a:lnTo>
                <a:lnTo>
                  <a:pt x="4103" y="109"/>
                </a:lnTo>
                <a:lnTo>
                  <a:pt x="4094" y="116"/>
                </a:lnTo>
                <a:lnTo>
                  <a:pt x="4075" y="118"/>
                </a:lnTo>
                <a:lnTo>
                  <a:pt x="4067" y="113"/>
                </a:lnTo>
                <a:lnTo>
                  <a:pt x="4067" y="120"/>
                </a:lnTo>
                <a:lnTo>
                  <a:pt x="4057" y="118"/>
                </a:lnTo>
                <a:lnTo>
                  <a:pt x="4054" y="115"/>
                </a:lnTo>
                <a:lnTo>
                  <a:pt x="4054" y="120"/>
                </a:lnTo>
                <a:lnTo>
                  <a:pt x="4059" y="120"/>
                </a:lnTo>
                <a:lnTo>
                  <a:pt x="4059" y="126"/>
                </a:lnTo>
                <a:lnTo>
                  <a:pt x="4047" y="131"/>
                </a:lnTo>
                <a:lnTo>
                  <a:pt x="4016" y="129"/>
                </a:lnTo>
                <a:lnTo>
                  <a:pt x="4002" y="125"/>
                </a:lnTo>
                <a:lnTo>
                  <a:pt x="4009" y="122"/>
                </a:lnTo>
                <a:lnTo>
                  <a:pt x="4012" y="118"/>
                </a:lnTo>
                <a:lnTo>
                  <a:pt x="4000" y="119"/>
                </a:lnTo>
                <a:lnTo>
                  <a:pt x="3985" y="118"/>
                </a:lnTo>
                <a:lnTo>
                  <a:pt x="3977" y="122"/>
                </a:lnTo>
                <a:lnTo>
                  <a:pt x="3977" y="128"/>
                </a:lnTo>
                <a:lnTo>
                  <a:pt x="3989" y="125"/>
                </a:lnTo>
                <a:lnTo>
                  <a:pt x="3996" y="128"/>
                </a:lnTo>
                <a:lnTo>
                  <a:pt x="3983" y="132"/>
                </a:lnTo>
                <a:lnTo>
                  <a:pt x="3960" y="132"/>
                </a:lnTo>
                <a:lnTo>
                  <a:pt x="3950" y="128"/>
                </a:lnTo>
                <a:lnTo>
                  <a:pt x="3962" y="126"/>
                </a:lnTo>
                <a:lnTo>
                  <a:pt x="3960" y="123"/>
                </a:lnTo>
                <a:lnTo>
                  <a:pt x="3946" y="126"/>
                </a:lnTo>
                <a:lnTo>
                  <a:pt x="3936" y="132"/>
                </a:lnTo>
                <a:lnTo>
                  <a:pt x="3915" y="123"/>
                </a:lnTo>
                <a:lnTo>
                  <a:pt x="3878" y="122"/>
                </a:lnTo>
                <a:lnTo>
                  <a:pt x="3858" y="122"/>
                </a:lnTo>
                <a:lnTo>
                  <a:pt x="3854" y="129"/>
                </a:lnTo>
                <a:lnTo>
                  <a:pt x="3836" y="133"/>
                </a:lnTo>
                <a:lnTo>
                  <a:pt x="3826" y="135"/>
                </a:lnTo>
                <a:lnTo>
                  <a:pt x="3825" y="129"/>
                </a:lnTo>
                <a:lnTo>
                  <a:pt x="3822" y="126"/>
                </a:lnTo>
                <a:lnTo>
                  <a:pt x="3822" y="122"/>
                </a:lnTo>
                <a:lnTo>
                  <a:pt x="3829" y="119"/>
                </a:lnTo>
                <a:lnTo>
                  <a:pt x="3829" y="113"/>
                </a:lnTo>
                <a:lnTo>
                  <a:pt x="3819" y="115"/>
                </a:lnTo>
                <a:lnTo>
                  <a:pt x="3790" y="118"/>
                </a:lnTo>
                <a:lnTo>
                  <a:pt x="3776" y="112"/>
                </a:lnTo>
                <a:lnTo>
                  <a:pt x="3769" y="118"/>
                </a:lnTo>
                <a:lnTo>
                  <a:pt x="3747" y="122"/>
                </a:lnTo>
                <a:lnTo>
                  <a:pt x="3734" y="118"/>
                </a:lnTo>
                <a:lnTo>
                  <a:pt x="3731" y="112"/>
                </a:lnTo>
                <a:lnTo>
                  <a:pt x="3758" y="103"/>
                </a:lnTo>
                <a:lnTo>
                  <a:pt x="3777" y="106"/>
                </a:lnTo>
                <a:lnTo>
                  <a:pt x="3786" y="100"/>
                </a:lnTo>
                <a:lnTo>
                  <a:pt x="3816" y="97"/>
                </a:lnTo>
                <a:lnTo>
                  <a:pt x="3829" y="93"/>
                </a:lnTo>
                <a:lnTo>
                  <a:pt x="3828" y="87"/>
                </a:lnTo>
                <a:lnTo>
                  <a:pt x="3832" y="95"/>
                </a:lnTo>
                <a:lnTo>
                  <a:pt x="3841" y="95"/>
                </a:lnTo>
                <a:lnTo>
                  <a:pt x="3848" y="87"/>
                </a:lnTo>
                <a:lnTo>
                  <a:pt x="3858" y="76"/>
                </a:lnTo>
                <a:lnTo>
                  <a:pt x="3858" y="82"/>
                </a:lnTo>
                <a:lnTo>
                  <a:pt x="3862" y="82"/>
                </a:lnTo>
                <a:lnTo>
                  <a:pt x="3869" y="77"/>
                </a:lnTo>
                <a:lnTo>
                  <a:pt x="3875" y="77"/>
                </a:lnTo>
                <a:lnTo>
                  <a:pt x="3878" y="82"/>
                </a:lnTo>
                <a:lnTo>
                  <a:pt x="3882" y="82"/>
                </a:lnTo>
                <a:lnTo>
                  <a:pt x="3885" y="74"/>
                </a:lnTo>
                <a:lnTo>
                  <a:pt x="3887" y="72"/>
                </a:lnTo>
                <a:lnTo>
                  <a:pt x="3897" y="77"/>
                </a:lnTo>
                <a:lnTo>
                  <a:pt x="3908" y="80"/>
                </a:lnTo>
                <a:lnTo>
                  <a:pt x="3930" y="72"/>
                </a:lnTo>
                <a:lnTo>
                  <a:pt x="3979" y="63"/>
                </a:lnTo>
                <a:lnTo>
                  <a:pt x="4054" y="61"/>
                </a:lnTo>
                <a:lnTo>
                  <a:pt x="4101" y="54"/>
                </a:lnTo>
                <a:lnTo>
                  <a:pt x="4078" y="54"/>
                </a:lnTo>
                <a:lnTo>
                  <a:pt x="4061" y="47"/>
                </a:lnTo>
                <a:lnTo>
                  <a:pt x="4071" y="50"/>
                </a:lnTo>
                <a:lnTo>
                  <a:pt x="4078" y="46"/>
                </a:lnTo>
                <a:lnTo>
                  <a:pt x="4068" y="44"/>
                </a:lnTo>
                <a:lnTo>
                  <a:pt x="4061" y="41"/>
                </a:lnTo>
                <a:lnTo>
                  <a:pt x="4071" y="40"/>
                </a:lnTo>
                <a:lnTo>
                  <a:pt x="4087" y="46"/>
                </a:lnTo>
                <a:lnTo>
                  <a:pt x="4091" y="44"/>
                </a:lnTo>
                <a:lnTo>
                  <a:pt x="4084" y="43"/>
                </a:lnTo>
                <a:lnTo>
                  <a:pt x="4088" y="34"/>
                </a:lnTo>
                <a:lnTo>
                  <a:pt x="4090" y="33"/>
                </a:lnTo>
                <a:lnTo>
                  <a:pt x="4085" y="31"/>
                </a:lnTo>
                <a:lnTo>
                  <a:pt x="4074" y="31"/>
                </a:lnTo>
                <a:lnTo>
                  <a:pt x="4067" y="27"/>
                </a:lnTo>
                <a:lnTo>
                  <a:pt x="4070" y="33"/>
                </a:lnTo>
                <a:lnTo>
                  <a:pt x="4071" y="37"/>
                </a:lnTo>
                <a:lnTo>
                  <a:pt x="4065" y="34"/>
                </a:lnTo>
                <a:lnTo>
                  <a:pt x="4059" y="30"/>
                </a:lnTo>
                <a:lnTo>
                  <a:pt x="4045" y="41"/>
                </a:lnTo>
                <a:lnTo>
                  <a:pt x="4012" y="51"/>
                </a:lnTo>
                <a:lnTo>
                  <a:pt x="3954" y="54"/>
                </a:lnTo>
                <a:lnTo>
                  <a:pt x="3920" y="64"/>
                </a:lnTo>
                <a:lnTo>
                  <a:pt x="3915" y="57"/>
                </a:lnTo>
                <a:lnTo>
                  <a:pt x="3908" y="61"/>
                </a:lnTo>
                <a:lnTo>
                  <a:pt x="3908" y="66"/>
                </a:lnTo>
                <a:lnTo>
                  <a:pt x="3894" y="60"/>
                </a:lnTo>
                <a:lnTo>
                  <a:pt x="3888" y="51"/>
                </a:lnTo>
                <a:lnTo>
                  <a:pt x="3884" y="59"/>
                </a:lnTo>
                <a:lnTo>
                  <a:pt x="3869" y="63"/>
                </a:lnTo>
                <a:lnTo>
                  <a:pt x="3842" y="63"/>
                </a:lnTo>
                <a:lnTo>
                  <a:pt x="3829" y="70"/>
                </a:lnTo>
                <a:lnTo>
                  <a:pt x="3822" y="66"/>
                </a:lnTo>
                <a:lnTo>
                  <a:pt x="3803" y="66"/>
                </a:lnTo>
                <a:lnTo>
                  <a:pt x="3771" y="76"/>
                </a:lnTo>
                <a:lnTo>
                  <a:pt x="3756" y="79"/>
                </a:lnTo>
                <a:lnTo>
                  <a:pt x="3758" y="80"/>
                </a:lnTo>
                <a:lnTo>
                  <a:pt x="3758" y="84"/>
                </a:lnTo>
                <a:lnTo>
                  <a:pt x="3747" y="89"/>
                </a:lnTo>
                <a:lnTo>
                  <a:pt x="3737" y="84"/>
                </a:lnTo>
                <a:lnTo>
                  <a:pt x="3740" y="82"/>
                </a:lnTo>
                <a:lnTo>
                  <a:pt x="3746" y="86"/>
                </a:lnTo>
                <a:lnTo>
                  <a:pt x="3750" y="86"/>
                </a:lnTo>
                <a:lnTo>
                  <a:pt x="3743" y="80"/>
                </a:lnTo>
                <a:lnTo>
                  <a:pt x="3722" y="79"/>
                </a:lnTo>
                <a:lnTo>
                  <a:pt x="3692" y="84"/>
                </a:lnTo>
                <a:lnTo>
                  <a:pt x="3671" y="84"/>
                </a:lnTo>
                <a:lnTo>
                  <a:pt x="3663" y="90"/>
                </a:lnTo>
                <a:lnTo>
                  <a:pt x="3655" y="95"/>
                </a:lnTo>
                <a:lnTo>
                  <a:pt x="3642" y="90"/>
                </a:lnTo>
                <a:lnTo>
                  <a:pt x="3622" y="93"/>
                </a:lnTo>
                <a:lnTo>
                  <a:pt x="3620" y="99"/>
                </a:lnTo>
                <a:lnTo>
                  <a:pt x="3612" y="106"/>
                </a:lnTo>
                <a:lnTo>
                  <a:pt x="3603" y="107"/>
                </a:lnTo>
                <a:lnTo>
                  <a:pt x="3610" y="113"/>
                </a:lnTo>
                <a:lnTo>
                  <a:pt x="3625" y="118"/>
                </a:lnTo>
                <a:lnTo>
                  <a:pt x="3649" y="116"/>
                </a:lnTo>
                <a:lnTo>
                  <a:pt x="3662" y="112"/>
                </a:lnTo>
                <a:lnTo>
                  <a:pt x="3659" y="119"/>
                </a:lnTo>
                <a:lnTo>
                  <a:pt x="3663" y="126"/>
                </a:lnTo>
                <a:lnTo>
                  <a:pt x="3659" y="132"/>
                </a:lnTo>
                <a:lnTo>
                  <a:pt x="3655" y="128"/>
                </a:lnTo>
                <a:lnTo>
                  <a:pt x="3638" y="126"/>
                </a:lnTo>
                <a:lnTo>
                  <a:pt x="3609" y="131"/>
                </a:lnTo>
                <a:lnTo>
                  <a:pt x="3596" y="131"/>
                </a:lnTo>
                <a:lnTo>
                  <a:pt x="3604" y="131"/>
                </a:lnTo>
                <a:lnTo>
                  <a:pt x="3607" y="138"/>
                </a:lnTo>
                <a:lnTo>
                  <a:pt x="3591" y="143"/>
                </a:lnTo>
                <a:lnTo>
                  <a:pt x="3577" y="142"/>
                </a:lnTo>
                <a:lnTo>
                  <a:pt x="3586" y="141"/>
                </a:lnTo>
                <a:lnTo>
                  <a:pt x="3591" y="135"/>
                </a:lnTo>
                <a:lnTo>
                  <a:pt x="3597" y="139"/>
                </a:lnTo>
                <a:lnTo>
                  <a:pt x="3587" y="128"/>
                </a:lnTo>
                <a:lnTo>
                  <a:pt x="3573" y="122"/>
                </a:lnTo>
                <a:lnTo>
                  <a:pt x="3573" y="128"/>
                </a:lnTo>
                <a:lnTo>
                  <a:pt x="3580" y="129"/>
                </a:lnTo>
                <a:lnTo>
                  <a:pt x="3580" y="136"/>
                </a:lnTo>
                <a:lnTo>
                  <a:pt x="3577" y="138"/>
                </a:lnTo>
                <a:lnTo>
                  <a:pt x="3574" y="139"/>
                </a:lnTo>
                <a:lnTo>
                  <a:pt x="3568" y="136"/>
                </a:lnTo>
                <a:lnTo>
                  <a:pt x="3554" y="135"/>
                </a:lnTo>
                <a:lnTo>
                  <a:pt x="3550" y="132"/>
                </a:lnTo>
                <a:lnTo>
                  <a:pt x="3551" y="128"/>
                </a:lnTo>
                <a:lnTo>
                  <a:pt x="3535" y="132"/>
                </a:lnTo>
                <a:lnTo>
                  <a:pt x="3502" y="131"/>
                </a:lnTo>
                <a:lnTo>
                  <a:pt x="3492" y="120"/>
                </a:lnTo>
                <a:lnTo>
                  <a:pt x="3469" y="129"/>
                </a:lnTo>
                <a:lnTo>
                  <a:pt x="3424" y="141"/>
                </a:lnTo>
                <a:lnTo>
                  <a:pt x="3400" y="141"/>
                </a:lnTo>
                <a:lnTo>
                  <a:pt x="3400" y="133"/>
                </a:lnTo>
                <a:lnTo>
                  <a:pt x="3396" y="129"/>
                </a:lnTo>
                <a:lnTo>
                  <a:pt x="3391" y="138"/>
                </a:lnTo>
                <a:lnTo>
                  <a:pt x="3384" y="142"/>
                </a:lnTo>
                <a:lnTo>
                  <a:pt x="3381" y="138"/>
                </a:lnTo>
                <a:lnTo>
                  <a:pt x="3377" y="141"/>
                </a:lnTo>
                <a:lnTo>
                  <a:pt x="3375" y="138"/>
                </a:lnTo>
                <a:lnTo>
                  <a:pt x="3378" y="133"/>
                </a:lnTo>
                <a:lnTo>
                  <a:pt x="3380" y="129"/>
                </a:lnTo>
                <a:lnTo>
                  <a:pt x="3371" y="131"/>
                </a:lnTo>
                <a:lnTo>
                  <a:pt x="3365" y="128"/>
                </a:lnTo>
                <a:lnTo>
                  <a:pt x="3365" y="132"/>
                </a:lnTo>
                <a:lnTo>
                  <a:pt x="3373" y="135"/>
                </a:lnTo>
                <a:lnTo>
                  <a:pt x="3373" y="141"/>
                </a:lnTo>
                <a:lnTo>
                  <a:pt x="3365" y="143"/>
                </a:lnTo>
                <a:lnTo>
                  <a:pt x="3360" y="149"/>
                </a:lnTo>
                <a:lnTo>
                  <a:pt x="3351" y="145"/>
                </a:lnTo>
                <a:lnTo>
                  <a:pt x="3328" y="154"/>
                </a:lnTo>
                <a:lnTo>
                  <a:pt x="3313" y="152"/>
                </a:lnTo>
                <a:lnTo>
                  <a:pt x="3315" y="146"/>
                </a:lnTo>
                <a:lnTo>
                  <a:pt x="3313" y="139"/>
                </a:lnTo>
                <a:lnTo>
                  <a:pt x="3308" y="142"/>
                </a:lnTo>
                <a:lnTo>
                  <a:pt x="3302" y="154"/>
                </a:lnTo>
                <a:lnTo>
                  <a:pt x="3296" y="156"/>
                </a:lnTo>
                <a:lnTo>
                  <a:pt x="3299" y="152"/>
                </a:lnTo>
                <a:lnTo>
                  <a:pt x="3300" y="148"/>
                </a:lnTo>
                <a:lnTo>
                  <a:pt x="3296" y="154"/>
                </a:lnTo>
                <a:lnTo>
                  <a:pt x="3282" y="158"/>
                </a:lnTo>
                <a:lnTo>
                  <a:pt x="3256" y="154"/>
                </a:lnTo>
                <a:lnTo>
                  <a:pt x="3246" y="151"/>
                </a:lnTo>
                <a:lnTo>
                  <a:pt x="3252" y="154"/>
                </a:lnTo>
                <a:lnTo>
                  <a:pt x="3250" y="156"/>
                </a:lnTo>
                <a:lnTo>
                  <a:pt x="3187" y="162"/>
                </a:lnTo>
                <a:lnTo>
                  <a:pt x="3126" y="171"/>
                </a:lnTo>
                <a:lnTo>
                  <a:pt x="3128" y="168"/>
                </a:lnTo>
                <a:lnTo>
                  <a:pt x="3126" y="167"/>
                </a:lnTo>
                <a:lnTo>
                  <a:pt x="3103" y="174"/>
                </a:lnTo>
                <a:lnTo>
                  <a:pt x="3050" y="192"/>
                </a:lnTo>
                <a:lnTo>
                  <a:pt x="3033" y="191"/>
                </a:lnTo>
                <a:lnTo>
                  <a:pt x="3030" y="184"/>
                </a:lnTo>
                <a:lnTo>
                  <a:pt x="3031" y="178"/>
                </a:lnTo>
                <a:lnTo>
                  <a:pt x="3027" y="178"/>
                </a:lnTo>
                <a:lnTo>
                  <a:pt x="3025" y="175"/>
                </a:lnTo>
                <a:lnTo>
                  <a:pt x="3030" y="175"/>
                </a:lnTo>
                <a:lnTo>
                  <a:pt x="3033" y="172"/>
                </a:lnTo>
                <a:lnTo>
                  <a:pt x="3017" y="174"/>
                </a:lnTo>
                <a:lnTo>
                  <a:pt x="2998" y="182"/>
                </a:lnTo>
                <a:lnTo>
                  <a:pt x="2994" y="177"/>
                </a:lnTo>
                <a:lnTo>
                  <a:pt x="2988" y="171"/>
                </a:lnTo>
                <a:lnTo>
                  <a:pt x="2982" y="178"/>
                </a:lnTo>
                <a:lnTo>
                  <a:pt x="2968" y="179"/>
                </a:lnTo>
                <a:lnTo>
                  <a:pt x="2948" y="172"/>
                </a:lnTo>
                <a:lnTo>
                  <a:pt x="2933" y="175"/>
                </a:lnTo>
                <a:lnTo>
                  <a:pt x="2935" y="171"/>
                </a:lnTo>
                <a:lnTo>
                  <a:pt x="2940" y="168"/>
                </a:lnTo>
                <a:lnTo>
                  <a:pt x="2940" y="162"/>
                </a:lnTo>
                <a:lnTo>
                  <a:pt x="2930" y="171"/>
                </a:lnTo>
                <a:lnTo>
                  <a:pt x="2904" y="179"/>
                </a:lnTo>
                <a:lnTo>
                  <a:pt x="2857" y="182"/>
                </a:lnTo>
                <a:lnTo>
                  <a:pt x="2827" y="188"/>
                </a:lnTo>
                <a:lnTo>
                  <a:pt x="2828" y="185"/>
                </a:lnTo>
                <a:lnTo>
                  <a:pt x="2838" y="184"/>
                </a:lnTo>
                <a:lnTo>
                  <a:pt x="2837" y="178"/>
                </a:lnTo>
                <a:lnTo>
                  <a:pt x="2814" y="185"/>
                </a:lnTo>
                <a:lnTo>
                  <a:pt x="2749" y="191"/>
                </a:lnTo>
                <a:lnTo>
                  <a:pt x="2720" y="198"/>
                </a:lnTo>
                <a:lnTo>
                  <a:pt x="2723" y="194"/>
                </a:lnTo>
                <a:lnTo>
                  <a:pt x="2711" y="192"/>
                </a:lnTo>
                <a:lnTo>
                  <a:pt x="2709" y="188"/>
                </a:lnTo>
                <a:lnTo>
                  <a:pt x="2716" y="181"/>
                </a:lnTo>
                <a:lnTo>
                  <a:pt x="2734" y="175"/>
                </a:lnTo>
                <a:lnTo>
                  <a:pt x="2765" y="172"/>
                </a:lnTo>
                <a:lnTo>
                  <a:pt x="2788" y="161"/>
                </a:lnTo>
                <a:lnTo>
                  <a:pt x="2788" y="152"/>
                </a:lnTo>
                <a:lnTo>
                  <a:pt x="2783" y="148"/>
                </a:lnTo>
                <a:lnTo>
                  <a:pt x="2781" y="156"/>
                </a:lnTo>
                <a:lnTo>
                  <a:pt x="2768" y="165"/>
                </a:lnTo>
                <a:lnTo>
                  <a:pt x="2739" y="169"/>
                </a:lnTo>
                <a:lnTo>
                  <a:pt x="2720" y="175"/>
                </a:lnTo>
                <a:lnTo>
                  <a:pt x="2716" y="172"/>
                </a:lnTo>
                <a:lnTo>
                  <a:pt x="2713" y="165"/>
                </a:lnTo>
                <a:lnTo>
                  <a:pt x="2706" y="171"/>
                </a:lnTo>
                <a:lnTo>
                  <a:pt x="2684" y="179"/>
                </a:lnTo>
                <a:lnTo>
                  <a:pt x="2645" y="182"/>
                </a:lnTo>
                <a:lnTo>
                  <a:pt x="2618" y="179"/>
                </a:lnTo>
                <a:lnTo>
                  <a:pt x="2612" y="187"/>
                </a:lnTo>
                <a:lnTo>
                  <a:pt x="2589" y="185"/>
                </a:lnTo>
                <a:lnTo>
                  <a:pt x="2578" y="190"/>
                </a:lnTo>
                <a:lnTo>
                  <a:pt x="2582" y="179"/>
                </a:lnTo>
                <a:lnTo>
                  <a:pt x="2589" y="171"/>
                </a:lnTo>
                <a:lnTo>
                  <a:pt x="2590" y="177"/>
                </a:lnTo>
                <a:lnTo>
                  <a:pt x="2589" y="182"/>
                </a:lnTo>
                <a:lnTo>
                  <a:pt x="2593" y="182"/>
                </a:lnTo>
                <a:lnTo>
                  <a:pt x="2595" y="175"/>
                </a:lnTo>
                <a:lnTo>
                  <a:pt x="2606" y="168"/>
                </a:lnTo>
                <a:lnTo>
                  <a:pt x="2629" y="167"/>
                </a:lnTo>
                <a:lnTo>
                  <a:pt x="2638" y="162"/>
                </a:lnTo>
                <a:lnTo>
                  <a:pt x="2635" y="162"/>
                </a:lnTo>
                <a:lnTo>
                  <a:pt x="2638" y="155"/>
                </a:lnTo>
                <a:lnTo>
                  <a:pt x="2637" y="151"/>
                </a:lnTo>
                <a:lnTo>
                  <a:pt x="2629" y="156"/>
                </a:lnTo>
                <a:lnTo>
                  <a:pt x="2612" y="158"/>
                </a:lnTo>
                <a:lnTo>
                  <a:pt x="2605" y="164"/>
                </a:lnTo>
                <a:lnTo>
                  <a:pt x="2598" y="158"/>
                </a:lnTo>
                <a:lnTo>
                  <a:pt x="2586" y="155"/>
                </a:lnTo>
                <a:lnTo>
                  <a:pt x="2585" y="161"/>
                </a:lnTo>
                <a:lnTo>
                  <a:pt x="2589" y="165"/>
                </a:lnTo>
                <a:lnTo>
                  <a:pt x="2579" y="158"/>
                </a:lnTo>
                <a:lnTo>
                  <a:pt x="2556" y="159"/>
                </a:lnTo>
                <a:lnTo>
                  <a:pt x="2546" y="154"/>
                </a:lnTo>
                <a:lnTo>
                  <a:pt x="2566" y="151"/>
                </a:lnTo>
                <a:lnTo>
                  <a:pt x="2592" y="138"/>
                </a:lnTo>
                <a:lnTo>
                  <a:pt x="2608" y="135"/>
                </a:lnTo>
                <a:lnTo>
                  <a:pt x="2590" y="129"/>
                </a:lnTo>
                <a:lnTo>
                  <a:pt x="2575" y="132"/>
                </a:lnTo>
                <a:lnTo>
                  <a:pt x="2575" y="128"/>
                </a:lnTo>
                <a:lnTo>
                  <a:pt x="2576" y="123"/>
                </a:lnTo>
                <a:lnTo>
                  <a:pt x="2547" y="126"/>
                </a:lnTo>
                <a:lnTo>
                  <a:pt x="2501" y="126"/>
                </a:lnTo>
                <a:lnTo>
                  <a:pt x="2478" y="118"/>
                </a:lnTo>
                <a:lnTo>
                  <a:pt x="2478" y="123"/>
                </a:lnTo>
                <a:lnTo>
                  <a:pt x="2477" y="128"/>
                </a:lnTo>
                <a:lnTo>
                  <a:pt x="2461" y="122"/>
                </a:lnTo>
                <a:lnTo>
                  <a:pt x="2423" y="126"/>
                </a:lnTo>
                <a:lnTo>
                  <a:pt x="2408" y="131"/>
                </a:lnTo>
                <a:lnTo>
                  <a:pt x="2412" y="131"/>
                </a:lnTo>
                <a:lnTo>
                  <a:pt x="2413" y="135"/>
                </a:lnTo>
                <a:lnTo>
                  <a:pt x="2405" y="136"/>
                </a:lnTo>
                <a:lnTo>
                  <a:pt x="2389" y="136"/>
                </a:lnTo>
                <a:lnTo>
                  <a:pt x="2386" y="129"/>
                </a:lnTo>
                <a:lnTo>
                  <a:pt x="2382" y="132"/>
                </a:lnTo>
                <a:lnTo>
                  <a:pt x="2380" y="141"/>
                </a:lnTo>
                <a:lnTo>
                  <a:pt x="2376" y="142"/>
                </a:lnTo>
                <a:lnTo>
                  <a:pt x="2364" y="132"/>
                </a:lnTo>
                <a:lnTo>
                  <a:pt x="2351" y="122"/>
                </a:lnTo>
                <a:lnTo>
                  <a:pt x="2353" y="126"/>
                </a:lnTo>
                <a:lnTo>
                  <a:pt x="2346" y="132"/>
                </a:lnTo>
                <a:lnTo>
                  <a:pt x="2333" y="135"/>
                </a:lnTo>
                <a:lnTo>
                  <a:pt x="2324" y="129"/>
                </a:lnTo>
                <a:lnTo>
                  <a:pt x="2327" y="122"/>
                </a:lnTo>
                <a:lnTo>
                  <a:pt x="2314" y="123"/>
                </a:lnTo>
                <a:lnTo>
                  <a:pt x="2297" y="126"/>
                </a:lnTo>
                <a:lnTo>
                  <a:pt x="2287" y="119"/>
                </a:lnTo>
                <a:lnTo>
                  <a:pt x="2281" y="128"/>
                </a:lnTo>
                <a:lnTo>
                  <a:pt x="2272" y="135"/>
                </a:lnTo>
                <a:lnTo>
                  <a:pt x="2275" y="164"/>
                </a:lnTo>
                <a:lnTo>
                  <a:pt x="2277" y="187"/>
                </a:lnTo>
                <a:lnTo>
                  <a:pt x="2285" y="181"/>
                </a:lnTo>
                <a:lnTo>
                  <a:pt x="2301" y="181"/>
                </a:lnTo>
                <a:lnTo>
                  <a:pt x="2307" y="191"/>
                </a:lnTo>
                <a:lnTo>
                  <a:pt x="2311" y="187"/>
                </a:lnTo>
                <a:lnTo>
                  <a:pt x="2331" y="184"/>
                </a:lnTo>
                <a:lnTo>
                  <a:pt x="2337" y="188"/>
                </a:lnTo>
                <a:lnTo>
                  <a:pt x="2344" y="181"/>
                </a:lnTo>
                <a:lnTo>
                  <a:pt x="2360" y="178"/>
                </a:lnTo>
                <a:lnTo>
                  <a:pt x="2389" y="184"/>
                </a:lnTo>
                <a:lnTo>
                  <a:pt x="2410" y="182"/>
                </a:lnTo>
                <a:lnTo>
                  <a:pt x="2412" y="190"/>
                </a:lnTo>
                <a:lnTo>
                  <a:pt x="2422" y="190"/>
                </a:lnTo>
                <a:lnTo>
                  <a:pt x="2426" y="194"/>
                </a:lnTo>
                <a:lnTo>
                  <a:pt x="2413" y="198"/>
                </a:lnTo>
                <a:lnTo>
                  <a:pt x="2400" y="204"/>
                </a:lnTo>
                <a:lnTo>
                  <a:pt x="2400" y="194"/>
                </a:lnTo>
                <a:lnTo>
                  <a:pt x="2392" y="187"/>
                </a:lnTo>
                <a:lnTo>
                  <a:pt x="2389" y="192"/>
                </a:lnTo>
                <a:lnTo>
                  <a:pt x="2376" y="194"/>
                </a:lnTo>
                <a:lnTo>
                  <a:pt x="2370" y="190"/>
                </a:lnTo>
                <a:lnTo>
                  <a:pt x="2372" y="197"/>
                </a:lnTo>
                <a:lnTo>
                  <a:pt x="2382" y="197"/>
                </a:lnTo>
                <a:lnTo>
                  <a:pt x="2386" y="200"/>
                </a:lnTo>
                <a:lnTo>
                  <a:pt x="2369" y="207"/>
                </a:lnTo>
                <a:lnTo>
                  <a:pt x="2354" y="215"/>
                </a:lnTo>
                <a:lnTo>
                  <a:pt x="2347" y="205"/>
                </a:lnTo>
                <a:lnTo>
                  <a:pt x="2325" y="205"/>
                </a:lnTo>
                <a:lnTo>
                  <a:pt x="2315" y="211"/>
                </a:lnTo>
                <a:lnTo>
                  <a:pt x="2311" y="207"/>
                </a:lnTo>
                <a:lnTo>
                  <a:pt x="2310" y="201"/>
                </a:lnTo>
                <a:lnTo>
                  <a:pt x="2313" y="197"/>
                </a:lnTo>
                <a:lnTo>
                  <a:pt x="2294" y="207"/>
                </a:lnTo>
                <a:lnTo>
                  <a:pt x="2255" y="208"/>
                </a:lnTo>
                <a:lnTo>
                  <a:pt x="2239" y="203"/>
                </a:lnTo>
                <a:lnTo>
                  <a:pt x="2236" y="210"/>
                </a:lnTo>
                <a:lnTo>
                  <a:pt x="2226" y="213"/>
                </a:lnTo>
                <a:lnTo>
                  <a:pt x="2209" y="205"/>
                </a:lnTo>
                <a:lnTo>
                  <a:pt x="2200" y="208"/>
                </a:lnTo>
                <a:lnTo>
                  <a:pt x="2206" y="210"/>
                </a:lnTo>
                <a:lnTo>
                  <a:pt x="2209" y="215"/>
                </a:lnTo>
                <a:lnTo>
                  <a:pt x="2202" y="218"/>
                </a:lnTo>
                <a:lnTo>
                  <a:pt x="2193" y="220"/>
                </a:lnTo>
                <a:lnTo>
                  <a:pt x="2192" y="214"/>
                </a:lnTo>
                <a:lnTo>
                  <a:pt x="2180" y="210"/>
                </a:lnTo>
                <a:lnTo>
                  <a:pt x="2174" y="208"/>
                </a:lnTo>
                <a:lnTo>
                  <a:pt x="2174" y="213"/>
                </a:lnTo>
                <a:lnTo>
                  <a:pt x="2180" y="217"/>
                </a:lnTo>
                <a:lnTo>
                  <a:pt x="2176" y="220"/>
                </a:lnTo>
                <a:lnTo>
                  <a:pt x="2160" y="220"/>
                </a:lnTo>
                <a:lnTo>
                  <a:pt x="2138" y="223"/>
                </a:lnTo>
                <a:lnTo>
                  <a:pt x="2125" y="228"/>
                </a:lnTo>
                <a:lnTo>
                  <a:pt x="2124" y="223"/>
                </a:lnTo>
                <a:lnTo>
                  <a:pt x="2117" y="213"/>
                </a:lnTo>
                <a:lnTo>
                  <a:pt x="2107" y="214"/>
                </a:lnTo>
                <a:lnTo>
                  <a:pt x="2108" y="221"/>
                </a:lnTo>
                <a:lnTo>
                  <a:pt x="2105" y="226"/>
                </a:lnTo>
                <a:lnTo>
                  <a:pt x="2111" y="226"/>
                </a:lnTo>
                <a:lnTo>
                  <a:pt x="2117" y="220"/>
                </a:lnTo>
                <a:lnTo>
                  <a:pt x="2120" y="224"/>
                </a:lnTo>
                <a:lnTo>
                  <a:pt x="2108" y="227"/>
                </a:lnTo>
                <a:lnTo>
                  <a:pt x="2092" y="224"/>
                </a:lnTo>
                <a:lnTo>
                  <a:pt x="2082" y="228"/>
                </a:lnTo>
                <a:lnTo>
                  <a:pt x="2078" y="234"/>
                </a:lnTo>
                <a:lnTo>
                  <a:pt x="2071" y="234"/>
                </a:lnTo>
                <a:lnTo>
                  <a:pt x="2068" y="224"/>
                </a:lnTo>
                <a:lnTo>
                  <a:pt x="2072" y="226"/>
                </a:lnTo>
                <a:lnTo>
                  <a:pt x="2075" y="233"/>
                </a:lnTo>
                <a:lnTo>
                  <a:pt x="2081" y="231"/>
                </a:lnTo>
                <a:lnTo>
                  <a:pt x="2079" y="224"/>
                </a:lnTo>
                <a:lnTo>
                  <a:pt x="2091" y="217"/>
                </a:lnTo>
                <a:lnTo>
                  <a:pt x="2098" y="215"/>
                </a:lnTo>
                <a:lnTo>
                  <a:pt x="2085" y="213"/>
                </a:lnTo>
                <a:lnTo>
                  <a:pt x="2069" y="201"/>
                </a:lnTo>
                <a:lnTo>
                  <a:pt x="2062" y="201"/>
                </a:lnTo>
                <a:lnTo>
                  <a:pt x="2060" y="208"/>
                </a:lnTo>
                <a:lnTo>
                  <a:pt x="2022" y="200"/>
                </a:lnTo>
                <a:lnTo>
                  <a:pt x="1980" y="190"/>
                </a:lnTo>
                <a:lnTo>
                  <a:pt x="1981" y="185"/>
                </a:lnTo>
                <a:lnTo>
                  <a:pt x="1984" y="181"/>
                </a:lnTo>
                <a:lnTo>
                  <a:pt x="1974" y="181"/>
                </a:lnTo>
                <a:lnTo>
                  <a:pt x="1964" y="188"/>
                </a:lnTo>
                <a:lnTo>
                  <a:pt x="1960" y="187"/>
                </a:lnTo>
                <a:lnTo>
                  <a:pt x="1958" y="181"/>
                </a:lnTo>
                <a:lnTo>
                  <a:pt x="1980" y="179"/>
                </a:lnTo>
                <a:lnTo>
                  <a:pt x="1994" y="171"/>
                </a:lnTo>
                <a:lnTo>
                  <a:pt x="1987" y="171"/>
                </a:lnTo>
                <a:lnTo>
                  <a:pt x="1983" y="167"/>
                </a:lnTo>
                <a:lnTo>
                  <a:pt x="1988" y="168"/>
                </a:lnTo>
                <a:lnTo>
                  <a:pt x="1994" y="158"/>
                </a:lnTo>
                <a:lnTo>
                  <a:pt x="2007" y="156"/>
                </a:lnTo>
                <a:lnTo>
                  <a:pt x="2006" y="151"/>
                </a:lnTo>
                <a:lnTo>
                  <a:pt x="2013" y="143"/>
                </a:lnTo>
                <a:lnTo>
                  <a:pt x="2013" y="139"/>
                </a:lnTo>
                <a:lnTo>
                  <a:pt x="2000" y="136"/>
                </a:lnTo>
                <a:lnTo>
                  <a:pt x="1988" y="131"/>
                </a:lnTo>
                <a:lnTo>
                  <a:pt x="2004" y="123"/>
                </a:lnTo>
                <a:lnTo>
                  <a:pt x="2027" y="123"/>
                </a:lnTo>
                <a:lnTo>
                  <a:pt x="2039" y="129"/>
                </a:lnTo>
                <a:lnTo>
                  <a:pt x="2029" y="131"/>
                </a:lnTo>
                <a:lnTo>
                  <a:pt x="2024" y="135"/>
                </a:lnTo>
                <a:lnTo>
                  <a:pt x="2029" y="133"/>
                </a:lnTo>
                <a:lnTo>
                  <a:pt x="2030" y="136"/>
                </a:lnTo>
                <a:lnTo>
                  <a:pt x="2026" y="141"/>
                </a:lnTo>
                <a:lnTo>
                  <a:pt x="2027" y="143"/>
                </a:lnTo>
                <a:lnTo>
                  <a:pt x="2032" y="142"/>
                </a:lnTo>
                <a:lnTo>
                  <a:pt x="2043" y="129"/>
                </a:lnTo>
                <a:lnTo>
                  <a:pt x="2058" y="122"/>
                </a:lnTo>
                <a:lnTo>
                  <a:pt x="2056" y="125"/>
                </a:lnTo>
                <a:lnTo>
                  <a:pt x="2059" y="125"/>
                </a:lnTo>
                <a:lnTo>
                  <a:pt x="2066" y="122"/>
                </a:lnTo>
                <a:lnTo>
                  <a:pt x="2073" y="123"/>
                </a:lnTo>
                <a:lnTo>
                  <a:pt x="2076" y="128"/>
                </a:lnTo>
                <a:lnTo>
                  <a:pt x="2081" y="120"/>
                </a:lnTo>
                <a:lnTo>
                  <a:pt x="2085" y="115"/>
                </a:lnTo>
                <a:lnTo>
                  <a:pt x="2107" y="123"/>
                </a:lnTo>
                <a:lnTo>
                  <a:pt x="2156" y="123"/>
                </a:lnTo>
                <a:lnTo>
                  <a:pt x="2176" y="123"/>
                </a:lnTo>
                <a:lnTo>
                  <a:pt x="2167" y="122"/>
                </a:lnTo>
                <a:lnTo>
                  <a:pt x="2163" y="113"/>
                </a:lnTo>
                <a:lnTo>
                  <a:pt x="2166" y="112"/>
                </a:lnTo>
                <a:lnTo>
                  <a:pt x="2168" y="110"/>
                </a:lnTo>
                <a:lnTo>
                  <a:pt x="2177" y="116"/>
                </a:lnTo>
                <a:lnTo>
                  <a:pt x="2194" y="113"/>
                </a:lnTo>
                <a:lnTo>
                  <a:pt x="2200" y="120"/>
                </a:lnTo>
                <a:lnTo>
                  <a:pt x="2215" y="118"/>
                </a:lnTo>
                <a:lnTo>
                  <a:pt x="2223" y="120"/>
                </a:lnTo>
                <a:lnTo>
                  <a:pt x="2223" y="116"/>
                </a:lnTo>
                <a:lnTo>
                  <a:pt x="2226" y="109"/>
                </a:lnTo>
                <a:lnTo>
                  <a:pt x="2235" y="107"/>
                </a:lnTo>
                <a:lnTo>
                  <a:pt x="2232" y="113"/>
                </a:lnTo>
                <a:lnTo>
                  <a:pt x="2229" y="120"/>
                </a:lnTo>
                <a:lnTo>
                  <a:pt x="2246" y="118"/>
                </a:lnTo>
                <a:lnTo>
                  <a:pt x="2279" y="112"/>
                </a:lnTo>
                <a:lnTo>
                  <a:pt x="2297" y="112"/>
                </a:lnTo>
                <a:lnTo>
                  <a:pt x="2304" y="116"/>
                </a:lnTo>
                <a:lnTo>
                  <a:pt x="2310" y="109"/>
                </a:lnTo>
                <a:lnTo>
                  <a:pt x="2324" y="99"/>
                </a:lnTo>
                <a:lnTo>
                  <a:pt x="2347" y="95"/>
                </a:lnTo>
                <a:lnTo>
                  <a:pt x="2382" y="100"/>
                </a:lnTo>
                <a:lnTo>
                  <a:pt x="2410" y="97"/>
                </a:lnTo>
                <a:lnTo>
                  <a:pt x="2422" y="87"/>
                </a:lnTo>
                <a:lnTo>
                  <a:pt x="2425" y="90"/>
                </a:lnTo>
                <a:lnTo>
                  <a:pt x="2428" y="93"/>
                </a:lnTo>
                <a:lnTo>
                  <a:pt x="2423" y="93"/>
                </a:lnTo>
                <a:lnTo>
                  <a:pt x="2419" y="97"/>
                </a:lnTo>
                <a:lnTo>
                  <a:pt x="2421" y="102"/>
                </a:lnTo>
                <a:lnTo>
                  <a:pt x="2435" y="100"/>
                </a:lnTo>
                <a:lnTo>
                  <a:pt x="2454" y="103"/>
                </a:lnTo>
                <a:lnTo>
                  <a:pt x="2448" y="95"/>
                </a:lnTo>
                <a:lnTo>
                  <a:pt x="2426" y="89"/>
                </a:lnTo>
                <a:lnTo>
                  <a:pt x="2418" y="82"/>
                </a:lnTo>
                <a:lnTo>
                  <a:pt x="2431" y="77"/>
                </a:lnTo>
                <a:lnTo>
                  <a:pt x="2448" y="76"/>
                </a:lnTo>
                <a:lnTo>
                  <a:pt x="2431" y="69"/>
                </a:lnTo>
                <a:lnTo>
                  <a:pt x="2412" y="72"/>
                </a:lnTo>
                <a:lnTo>
                  <a:pt x="2410" y="76"/>
                </a:lnTo>
                <a:lnTo>
                  <a:pt x="2408" y="80"/>
                </a:lnTo>
                <a:lnTo>
                  <a:pt x="2400" y="77"/>
                </a:lnTo>
                <a:lnTo>
                  <a:pt x="2395" y="73"/>
                </a:lnTo>
                <a:lnTo>
                  <a:pt x="2380" y="76"/>
                </a:lnTo>
                <a:lnTo>
                  <a:pt x="2357" y="82"/>
                </a:lnTo>
                <a:lnTo>
                  <a:pt x="2344" y="79"/>
                </a:lnTo>
                <a:lnTo>
                  <a:pt x="2340" y="74"/>
                </a:lnTo>
                <a:lnTo>
                  <a:pt x="2347" y="74"/>
                </a:lnTo>
                <a:lnTo>
                  <a:pt x="2354" y="69"/>
                </a:lnTo>
                <a:lnTo>
                  <a:pt x="2356" y="64"/>
                </a:lnTo>
                <a:lnTo>
                  <a:pt x="2295" y="73"/>
                </a:lnTo>
                <a:lnTo>
                  <a:pt x="2229" y="79"/>
                </a:lnTo>
                <a:lnTo>
                  <a:pt x="2230" y="76"/>
                </a:lnTo>
                <a:lnTo>
                  <a:pt x="2232" y="73"/>
                </a:lnTo>
                <a:lnTo>
                  <a:pt x="2217" y="77"/>
                </a:lnTo>
                <a:lnTo>
                  <a:pt x="2189" y="80"/>
                </a:lnTo>
                <a:lnTo>
                  <a:pt x="2174" y="89"/>
                </a:lnTo>
                <a:lnTo>
                  <a:pt x="2176" y="84"/>
                </a:lnTo>
                <a:lnTo>
                  <a:pt x="2179" y="80"/>
                </a:lnTo>
                <a:lnTo>
                  <a:pt x="2163" y="86"/>
                </a:lnTo>
                <a:lnTo>
                  <a:pt x="2148" y="95"/>
                </a:lnTo>
                <a:lnTo>
                  <a:pt x="2150" y="90"/>
                </a:lnTo>
                <a:lnTo>
                  <a:pt x="2140" y="84"/>
                </a:lnTo>
                <a:lnTo>
                  <a:pt x="2135" y="80"/>
                </a:lnTo>
                <a:lnTo>
                  <a:pt x="2135" y="87"/>
                </a:lnTo>
                <a:lnTo>
                  <a:pt x="2128" y="89"/>
                </a:lnTo>
                <a:lnTo>
                  <a:pt x="2125" y="86"/>
                </a:lnTo>
                <a:lnTo>
                  <a:pt x="2127" y="82"/>
                </a:lnTo>
                <a:lnTo>
                  <a:pt x="2124" y="82"/>
                </a:lnTo>
                <a:lnTo>
                  <a:pt x="2102" y="87"/>
                </a:lnTo>
                <a:lnTo>
                  <a:pt x="2084" y="97"/>
                </a:lnTo>
                <a:lnTo>
                  <a:pt x="2085" y="93"/>
                </a:lnTo>
                <a:lnTo>
                  <a:pt x="2091" y="86"/>
                </a:lnTo>
                <a:lnTo>
                  <a:pt x="2088" y="83"/>
                </a:lnTo>
                <a:lnTo>
                  <a:pt x="2081" y="89"/>
                </a:lnTo>
                <a:lnTo>
                  <a:pt x="2059" y="92"/>
                </a:lnTo>
                <a:lnTo>
                  <a:pt x="2020" y="87"/>
                </a:lnTo>
                <a:lnTo>
                  <a:pt x="2003" y="84"/>
                </a:lnTo>
                <a:lnTo>
                  <a:pt x="2007" y="87"/>
                </a:lnTo>
                <a:lnTo>
                  <a:pt x="1997" y="92"/>
                </a:lnTo>
                <a:lnTo>
                  <a:pt x="1993" y="89"/>
                </a:lnTo>
                <a:lnTo>
                  <a:pt x="1993" y="95"/>
                </a:lnTo>
                <a:lnTo>
                  <a:pt x="2000" y="99"/>
                </a:lnTo>
                <a:lnTo>
                  <a:pt x="1997" y="100"/>
                </a:lnTo>
                <a:lnTo>
                  <a:pt x="1991" y="95"/>
                </a:lnTo>
                <a:lnTo>
                  <a:pt x="1974" y="97"/>
                </a:lnTo>
                <a:lnTo>
                  <a:pt x="1970" y="96"/>
                </a:lnTo>
                <a:lnTo>
                  <a:pt x="1968" y="90"/>
                </a:lnTo>
                <a:lnTo>
                  <a:pt x="1977" y="89"/>
                </a:lnTo>
                <a:lnTo>
                  <a:pt x="1977" y="86"/>
                </a:lnTo>
                <a:lnTo>
                  <a:pt x="1957" y="79"/>
                </a:lnTo>
                <a:lnTo>
                  <a:pt x="1935" y="77"/>
                </a:lnTo>
                <a:lnTo>
                  <a:pt x="1958" y="69"/>
                </a:lnTo>
                <a:lnTo>
                  <a:pt x="2006" y="66"/>
                </a:lnTo>
                <a:lnTo>
                  <a:pt x="2037" y="59"/>
                </a:lnTo>
                <a:lnTo>
                  <a:pt x="2052" y="50"/>
                </a:lnTo>
                <a:lnTo>
                  <a:pt x="2043" y="48"/>
                </a:lnTo>
                <a:lnTo>
                  <a:pt x="2035" y="54"/>
                </a:lnTo>
                <a:lnTo>
                  <a:pt x="2032" y="46"/>
                </a:lnTo>
                <a:lnTo>
                  <a:pt x="2022" y="50"/>
                </a:lnTo>
                <a:lnTo>
                  <a:pt x="2016" y="48"/>
                </a:lnTo>
                <a:lnTo>
                  <a:pt x="2019" y="41"/>
                </a:lnTo>
                <a:lnTo>
                  <a:pt x="2029" y="37"/>
                </a:lnTo>
                <a:lnTo>
                  <a:pt x="2048" y="40"/>
                </a:lnTo>
                <a:lnTo>
                  <a:pt x="2058" y="37"/>
                </a:lnTo>
                <a:lnTo>
                  <a:pt x="2053" y="37"/>
                </a:lnTo>
                <a:lnTo>
                  <a:pt x="2052" y="33"/>
                </a:lnTo>
                <a:lnTo>
                  <a:pt x="2055" y="31"/>
                </a:lnTo>
                <a:lnTo>
                  <a:pt x="2058" y="28"/>
                </a:lnTo>
                <a:lnTo>
                  <a:pt x="2072" y="30"/>
                </a:lnTo>
                <a:lnTo>
                  <a:pt x="2096" y="28"/>
                </a:lnTo>
                <a:lnTo>
                  <a:pt x="2107" y="24"/>
                </a:lnTo>
                <a:lnTo>
                  <a:pt x="2108" y="20"/>
                </a:lnTo>
                <a:lnTo>
                  <a:pt x="2118" y="21"/>
                </a:lnTo>
                <a:lnTo>
                  <a:pt x="2138" y="31"/>
                </a:lnTo>
                <a:lnTo>
                  <a:pt x="2147" y="28"/>
                </a:lnTo>
                <a:lnTo>
                  <a:pt x="2135" y="25"/>
                </a:lnTo>
                <a:lnTo>
                  <a:pt x="2115" y="17"/>
                </a:lnTo>
                <a:lnTo>
                  <a:pt x="2109" y="7"/>
                </a:lnTo>
                <a:lnTo>
                  <a:pt x="2112" y="5"/>
                </a:lnTo>
                <a:lnTo>
                  <a:pt x="2124" y="2"/>
                </a:lnTo>
                <a:lnTo>
                  <a:pt x="2120" y="0"/>
                </a:lnTo>
                <a:lnTo>
                  <a:pt x="2096" y="12"/>
                </a:lnTo>
                <a:lnTo>
                  <a:pt x="2073" y="15"/>
                </a:lnTo>
                <a:lnTo>
                  <a:pt x="2076" y="17"/>
                </a:lnTo>
                <a:lnTo>
                  <a:pt x="2085" y="17"/>
                </a:lnTo>
                <a:lnTo>
                  <a:pt x="2085" y="23"/>
                </a:lnTo>
                <a:lnTo>
                  <a:pt x="2078" y="23"/>
                </a:lnTo>
                <a:lnTo>
                  <a:pt x="2065" y="24"/>
                </a:lnTo>
                <a:lnTo>
                  <a:pt x="2062" y="20"/>
                </a:lnTo>
                <a:lnTo>
                  <a:pt x="2065" y="14"/>
                </a:lnTo>
                <a:lnTo>
                  <a:pt x="2058" y="8"/>
                </a:lnTo>
                <a:lnTo>
                  <a:pt x="2055" y="11"/>
                </a:lnTo>
                <a:lnTo>
                  <a:pt x="2059" y="14"/>
                </a:lnTo>
                <a:lnTo>
                  <a:pt x="2053" y="21"/>
                </a:lnTo>
                <a:lnTo>
                  <a:pt x="2050" y="24"/>
                </a:lnTo>
                <a:lnTo>
                  <a:pt x="2046" y="21"/>
                </a:lnTo>
                <a:lnTo>
                  <a:pt x="2039" y="23"/>
                </a:lnTo>
                <a:lnTo>
                  <a:pt x="2037" y="15"/>
                </a:lnTo>
                <a:lnTo>
                  <a:pt x="2035" y="11"/>
                </a:lnTo>
                <a:lnTo>
                  <a:pt x="2023" y="14"/>
                </a:lnTo>
                <a:lnTo>
                  <a:pt x="2016" y="20"/>
                </a:lnTo>
                <a:lnTo>
                  <a:pt x="2000" y="17"/>
                </a:lnTo>
                <a:lnTo>
                  <a:pt x="1968" y="23"/>
                </a:lnTo>
                <a:lnTo>
                  <a:pt x="1921" y="40"/>
                </a:lnTo>
                <a:lnTo>
                  <a:pt x="1891" y="43"/>
                </a:lnTo>
                <a:lnTo>
                  <a:pt x="1893" y="41"/>
                </a:lnTo>
                <a:lnTo>
                  <a:pt x="1893" y="38"/>
                </a:lnTo>
                <a:lnTo>
                  <a:pt x="1889" y="47"/>
                </a:lnTo>
                <a:lnTo>
                  <a:pt x="1873" y="48"/>
                </a:lnTo>
                <a:lnTo>
                  <a:pt x="1872" y="54"/>
                </a:lnTo>
                <a:lnTo>
                  <a:pt x="1860" y="50"/>
                </a:lnTo>
                <a:lnTo>
                  <a:pt x="1850" y="54"/>
                </a:lnTo>
                <a:lnTo>
                  <a:pt x="1859" y="54"/>
                </a:lnTo>
                <a:lnTo>
                  <a:pt x="1866" y="57"/>
                </a:lnTo>
                <a:lnTo>
                  <a:pt x="1865" y="61"/>
                </a:lnTo>
                <a:lnTo>
                  <a:pt x="1862" y="64"/>
                </a:lnTo>
                <a:lnTo>
                  <a:pt x="1856" y="60"/>
                </a:lnTo>
                <a:lnTo>
                  <a:pt x="1849" y="63"/>
                </a:lnTo>
                <a:lnTo>
                  <a:pt x="1844" y="66"/>
                </a:lnTo>
                <a:lnTo>
                  <a:pt x="1834" y="59"/>
                </a:lnTo>
                <a:lnTo>
                  <a:pt x="1811" y="66"/>
                </a:lnTo>
                <a:lnTo>
                  <a:pt x="1790" y="72"/>
                </a:lnTo>
                <a:lnTo>
                  <a:pt x="1790" y="66"/>
                </a:lnTo>
                <a:lnTo>
                  <a:pt x="1791" y="63"/>
                </a:lnTo>
                <a:lnTo>
                  <a:pt x="1781" y="67"/>
                </a:lnTo>
                <a:lnTo>
                  <a:pt x="1771" y="63"/>
                </a:lnTo>
                <a:lnTo>
                  <a:pt x="1781" y="56"/>
                </a:lnTo>
                <a:lnTo>
                  <a:pt x="1790" y="46"/>
                </a:lnTo>
                <a:lnTo>
                  <a:pt x="1778" y="50"/>
                </a:lnTo>
                <a:lnTo>
                  <a:pt x="1757" y="57"/>
                </a:lnTo>
                <a:lnTo>
                  <a:pt x="1752" y="66"/>
                </a:lnTo>
                <a:lnTo>
                  <a:pt x="1757" y="64"/>
                </a:lnTo>
                <a:lnTo>
                  <a:pt x="1765" y="60"/>
                </a:lnTo>
                <a:lnTo>
                  <a:pt x="1768" y="63"/>
                </a:lnTo>
                <a:lnTo>
                  <a:pt x="1755" y="70"/>
                </a:lnTo>
                <a:lnTo>
                  <a:pt x="1745" y="79"/>
                </a:lnTo>
                <a:lnTo>
                  <a:pt x="1744" y="73"/>
                </a:lnTo>
                <a:lnTo>
                  <a:pt x="1735" y="74"/>
                </a:lnTo>
                <a:lnTo>
                  <a:pt x="1738" y="67"/>
                </a:lnTo>
                <a:lnTo>
                  <a:pt x="1729" y="59"/>
                </a:lnTo>
                <a:lnTo>
                  <a:pt x="1723" y="56"/>
                </a:lnTo>
                <a:lnTo>
                  <a:pt x="1728" y="66"/>
                </a:lnTo>
                <a:lnTo>
                  <a:pt x="1732" y="74"/>
                </a:lnTo>
                <a:lnTo>
                  <a:pt x="1725" y="74"/>
                </a:lnTo>
                <a:lnTo>
                  <a:pt x="1726" y="79"/>
                </a:lnTo>
                <a:lnTo>
                  <a:pt x="1725" y="82"/>
                </a:lnTo>
                <a:lnTo>
                  <a:pt x="1715" y="82"/>
                </a:lnTo>
                <a:lnTo>
                  <a:pt x="1702" y="76"/>
                </a:lnTo>
                <a:lnTo>
                  <a:pt x="1693" y="74"/>
                </a:lnTo>
                <a:lnTo>
                  <a:pt x="1700" y="64"/>
                </a:lnTo>
                <a:lnTo>
                  <a:pt x="1711" y="54"/>
                </a:lnTo>
                <a:lnTo>
                  <a:pt x="1700" y="57"/>
                </a:lnTo>
                <a:lnTo>
                  <a:pt x="1689" y="67"/>
                </a:lnTo>
                <a:lnTo>
                  <a:pt x="1680" y="72"/>
                </a:lnTo>
                <a:lnTo>
                  <a:pt x="1680" y="66"/>
                </a:lnTo>
                <a:lnTo>
                  <a:pt x="1680" y="61"/>
                </a:lnTo>
                <a:lnTo>
                  <a:pt x="1674" y="60"/>
                </a:lnTo>
                <a:lnTo>
                  <a:pt x="1660" y="73"/>
                </a:lnTo>
                <a:lnTo>
                  <a:pt x="1615" y="83"/>
                </a:lnTo>
                <a:lnTo>
                  <a:pt x="1595" y="87"/>
                </a:lnTo>
                <a:lnTo>
                  <a:pt x="1600" y="90"/>
                </a:lnTo>
                <a:lnTo>
                  <a:pt x="1605" y="86"/>
                </a:lnTo>
                <a:lnTo>
                  <a:pt x="1608" y="89"/>
                </a:lnTo>
                <a:lnTo>
                  <a:pt x="1605" y="93"/>
                </a:lnTo>
                <a:lnTo>
                  <a:pt x="1600" y="96"/>
                </a:lnTo>
                <a:lnTo>
                  <a:pt x="1592" y="90"/>
                </a:lnTo>
                <a:lnTo>
                  <a:pt x="1588" y="80"/>
                </a:lnTo>
                <a:lnTo>
                  <a:pt x="1577" y="87"/>
                </a:lnTo>
                <a:lnTo>
                  <a:pt x="1546" y="92"/>
                </a:lnTo>
                <a:lnTo>
                  <a:pt x="1530" y="96"/>
                </a:lnTo>
                <a:lnTo>
                  <a:pt x="1528" y="92"/>
                </a:lnTo>
                <a:lnTo>
                  <a:pt x="1519" y="83"/>
                </a:lnTo>
                <a:lnTo>
                  <a:pt x="1513" y="87"/>
                </a:lnTo>
                <a:lnTo>
                  <a:pt x="1519" y="87"/>
                </a:lnTo>
                <a:lnTo>
                  <a:pt x="1520" y="92"/>
                </a:lnTo>
                <a:lnTo>
                  <a:pt x="1503" y="99"/>
                </a:lnTo>
                <a:lnTo>
                  <a:pt x="1479" y="103"/>
                </a:lnTo>
                <a:lnTo>
                  <a:pt x="1476" y="96"/>
                </a:lnTo>
                <a:lnTo>
                  <a:pt x="1466" y="90"/>
                </a:lnTo>
                <a:lnTo>
                  <a:pt x="1444" y="86"/>
                </a:lnTo>
                <a:lnTo>
                  <a:pt x="1433" y="83"/>
                </a:lnTo>
                <a:lnTo>
                  <a:pt x="1430" y="86"/>
                </a:lnTo>
                <a:lnTo>
                  <a:pt x="1434" y="90"/>
                </a:lnTo>
                <a:lnTo>
                  <a:pt x="1431" y="92"/>
                </a:lnTo>
                <a:lnTo>
                  <a:pt x="1386" y="86"/>
                </a:lnTo>
                <a:lnTo>
                  <a:pt x="1333" y="90"/>
                </a:lnTo>
                <a:lnTo>
                  <a:pt x="1339" y="87"/>
                </a:lnTo>
                <a:lnTo>
                  <a:pt x="1336" y="86"/>
                </a:lnTo>
                <a:lnTo>
                  <a:pt x="1327" y="86"/>
                </a:lnTo>
                <a:lnTo>
                  <a:pt x="1322" y="84"/>
                </a:lnTo>
                <a:lnTo>
                  <a:pt x="1325" y="80"/>
                </a:lnTo>
                <a:lnTo>
                  <a:pt x="1313" y="87"/>
                </a:lnTo>
                <a:lnTo>
                  <a:pt x="1287" y="97"/>
                </a:lnTo>
                <a:lnTo>
                  <a:pt x="1278" y="96"/>
                </a:lnTo>
                <a:lnTo>
                  <a:pt x="1281" y="96"/>
                </a:lnTo>
                <a:lnTo>
                  <a:pt x="1284" y="106"/>
                </a:lnTo>
                <a:lnTo>
                  <a:pt x="1280" y="107"/>
                </a:lnTo>
                <a:lnTo>
                  <a:pt x="1276" y="105"/>
                </a:lnTo>
                <a:lnTo>
                  <a:pt x="1273" y="102"/>
                </a:lnTo>
                <a:lnTo>
                  <a:pt x="1267" y="105"/>
                </a:lnTo>
                <a:lnTo>
                  <a:pt x="1265" y="97"/>
                </a:lnTo>
                <a:lnTo>
                  <a:pt x="1260" y="90"/>
                </a:lnTo>
                <a:lnTo>
                  <a:pt x="1253" y="90"/>
                </a:lnTo>
                <a:lnTo>
                  <a:pt x="1253" y="97"/>
                </a:lnTo>
                <a:lnTo>
                  <a:pt x="1250" y="103"/>
                </a:lnTo>
                <a:lnTo>
                  <a:pt x="1238" y="102"/>
                </a:lnTo>
                <a:lnTo>
                  <a:pt x="1229" y="102"/>
                </a:lnTo>
                <a:lnTo>
                  <a:pt x="1234" y="97"/>
                </a:lnTo>
                <a:lnTo>
                  <a:pt x="1237" y="92"/>
                </a:lnTo>
                <a:lnTo>
                  <a:pt x="1231" y="93"/>
                </a:lnTo>
                <a:lnTo>
                  <a:pt x="1231" y="86"/>
                </a:lnTo>
                <a:lnTo>
                  <a:pt x="1231" y="83"/>
                </a:lnTo>
                <a:lnTo>
                  <a:pt x="1217" y="83"/>
                </a:lnTo>
                <a:lnTo>
                  <a:pt x="1204" y="77"/>
                </a:lnTo>
                <a:lnTo>
                  <a:pt x="1211" y="95"/>
                </a:lnTo>
                <a:lnTo>
                  <a:pt x="1211" y="109"/>
                </a:lnTo>
                <a:lnTo>
                  <a:pt x="1222" y="113"/>
                </a:lnTo>
                <a:lnTo>
                  <a:pt x="1228" y="125"/>
                </a:lnTo>
                <a:lnTo>
                  <a:pt x="1191" y="133"/>
                </a:lnTo>
                <a:lnTo>
                  <a:pt x="1107" y="138"/>
                </a:lnTo>
                <a:lnTo>
                  <a:pt x="1070" y="132"/>
                </a:lnTo>
                <a:lnTo>
                  <a:pt x="1071" y="123"/>
                </a:lnTo>
                <a:lnTo>
                  <a:pt x="1067" y="112"/>
                </a:lnTo>
                <a:lnTo>
                  <a:pt x="1060" y="107"/>
                </a:lnTo>
                <a:lnTo>
                  <a:pt x="1058" y="118"/>
                </a:lnTo>
                <a:lnTo>
                  <a:pt x="1049" y="131"/>
                </a:lnTo>
                <a:lnTo>
                  <a:pt x="1029" y="139"/>
                </a:lnTo>
                <a:lnTo>
                  <a:pt x="992" y="139"/>
                </a:lnTo>
                <a:lnTo>
                  <a:pt x="954" y="145"/>
                </a:lnTo>
                <a:lnTo>
                  <a:pt x="939" y="155"/>
                </a:lnTo>
                <a:lnTo>
                  <a:pt x="943" y="171"/>
                </a:lnTo>
                <a:lnTo>
                  <a:pt x="952" y="187"/>
                </a:lnTo>
                <a:lnTo>
                  <a:pt x="936" y="192"/>
                </a:lnTo>
                <a:lnTo>
                  <a:pt x="921" y="211"/>
                </a:lnTo>
                <a:lnTo>
                  <a:pt x="916" y="221"/>
                </a:lnTo>
                <a:lnTo>
                  <a:pt x="894" y="233"/>
                </a:lnTo>
                <a:lnTo>
                  <a:pt x="869" y="241"/>
                </a:lnTo>
                <a:lnTo>
                  <a:pt x="867" y="237"/>
                </a:lnTo>
                <a:lnTo>
                  <a:pt x="861" y="239"/>
                </a:lnTo>
                <a:lnTo>
                  <a:pt x="858" y="241"/>
                </a:lnTo>
                <a:lnTo>
                  <a:pt x="868" y="244"/>
                </a:lnTo>
                <a:lnTo>
                  <a:pt x="868" y="251"/>
                </a:lnTo>
                <a:lnTo>
                  <a:pt x="855" y="260"/>
                </a:lnTo>
                <a:lnTo>
                  <a:pt x="843" y="279"/>
                </a:lnTo>
                <a:lnTo>
                  <a:pt x="835" y="287"/>
                </a:lnTo>
                <a:lnTo>
                  <a:pt x="826" y="289"/>
                </a:lnTo>
                <a:lnTo>
                  <a:pt x="833" y="298"/>
                </a:lnTo>
                <a:lnTo>
                  <a:pt x="833" y="313"/>
                </a:lnTo>
                <a:lnTo>
                  <a:pt x="833" y="319"/>
                </a:lnTo>
                <a:lnTo>
                  <a:pt x="828" y="318"/>
                </a:lnTo>
                <a:lnTo>
                  <a:pt x="823" y="322"/>
                </a:lnTo>
                <a:lnTo>
                  <a:pt x="826" y="323"/>
                </a:lnTo>
                <a:lnTo>
                  <a:pt x="818" y="328"/>
                </a:lnTo>
                <a:lnTo>
                  <a:pt x="818" y="322"/>
                </a:lnTo>
                <a:lnTo>
                  <a:pt x="803" y="318"/>
                </a:lnTo>
                <a:lnTo>
                  <a:pt x="796" y="321"/>
                </a:lnTo>
                <a:lnTo>
                  <a:pt x="796" y="326"/>
                </a:lnTo>
                <a:lnTo>
                  <a:pt x="806" y="326"/>
                </a:lnTo>
                <a:lnTo>
                  <a:pt x="822" y="329"/>
                </a:lnTo>
                <a:lnTo>
                  <a:pt x="828" y="336"/>
                </a:lnTo>
                <a:lnTo>
                  <a:pt x="826" y="342"/>
                </a:lnTo>
                <a:lnTo>
                  <a:pt x="833" y="339"/>
                </a:lnTo>
                <a:lnTo>
                  <a:pt x="845" y="341"/>
                </a:lnTo>
                <a:lnTo>
                  <a:pt x="848" y="345"/>
                </a:lnTo>
                <a:lnTo>
                  <a:pt x="845" y="352"/>
                </a:lnTo>
                <a:lnTo>
                  <a:pt x="839" y="359"/>
                </a:lnTo>
                <a:lnTo>
                  <a:pt x="848" y="365"/>
                </a:lnTo>
                <a:lnTo>
                  <a:pt x="856" y="370"/>
                </a:lnTo>
                <a:lnTo>
                  <a:pt x="845" y="380"/>
                </a:lnTo>
                <a:lnTo>
                  <a:pt x="818" y="393"/>
                </a:lnTo>
                <a:lnTo>
                  <a:pt x="797" y="393"/>
                </a:lnTo>
                <a:lnTo>
                  <a:pt x="789" y="388"/>
                </a:lnTo>
                <a:lnTo>
                  <a:pt x="780" y="397"/>
                </a:lnTo>
                <a:lnTo>
                  <a:pt x="769" y="413"/>
                </a:lnTo>
                <a:lnTo>
                  <a:pt x="760" y="414"/>
                </a:lnTo>
                <a:lnTo>
                  <a:pt x="753" y="410"/>
                </a:lnTo>
                <a:lnTo>
                  <a:pt x="761" y="404"/>
                </a:lnTo>
                <a:lnTo>
                  <a:pt x="767" y="390"/>
                </a:lnTo>
                <a:lnTo>
                  <a:pt x="759" y="395"/>
                </a:lnTo>
                <a:lnTo>
                  <a:pt x="744" y="407"/>
                </a:lnTo>
                <a:lnTo>
                  <a:pt x="735" y="408"/>
                </a:lnTo>
                <a:lnTo>
                  <a:pt x="730" y="406"/>
                </a:lnTo>
                <a:lnTo>
                  <a:pt x="747" y="385"/>
                </a:lnTo>
                <a:lnTo>
                  <a:pt x="799" y="355"/>
                </a:lnTo>
                <a:lnTo>
                  <a:pt x="828" y="348"/>
                </a:lnTo>
                <a:lnTo>
                  <a:pt x="818" y="347"/>
                </a:lnTo>
                <a:lnTo>
                  <a:pt x="793" y="352"/>
                </a:lnTo>
                <a:lnTo>
                  <a:pt x="754" y="372"/>
                </a:lnTo>
                <a:lnTo>
                  <a:pt x="731" y="390"/>
                </a:lnTo>
                <a:lnTo>
                  <a:pt x="718" y="391"/>
                </a:lnTo>
                <a:lnTo>
                  <a:pt x="685" y="407"/>
                </a:lnTo>
                <a:lnTo>
                  <a:pt x="672" y="417"/>
                </a:lnTo>
                <a:lnTo>
                  <a:pt x="662" y="416"/>
                </a:lnTo>
                <a:lnTo>
                  <a:pt x="652" y="413"/>
                </a:lnTo>
                <a:lnTo>
                  <a:pt x="632" y="426"/>
                </a:lnTo>
                <a:lnTo>
                  <a:pt x="596" y="447"/>
                </a:lnTo>
                <a:lnTo>
                  <a:pt x="577" y="447"/>
                </a:lnTo>
                <a:lnTo>
                  <a:pt x="573" y="437"/>
                </a:lnTo>
                <a:lnTo>
                  <a:pt x="567" y="439"/>
                </a:lnTo>
                <a:lnTo>
                  <a:pt x="570" y="447"/>
                </a:lnTo>
                <a:lnTo>
                  <a:pt x="567" y="450"/>
                </a:lnTo>
                <a:lnTo>
                  <a:pt x="561" y="450"/>
                </a:lnTo>
                <a:lnTo>
                  <a:pt x="553" y="446"/>
                </a:lnTo>
                <a:lnTo>
                  <a:pt x="551" y="440"/>
                </a:lnTo>
                <a:lnTo>
                  <a:pt x="570" y="414"/>
                </a:lnTo>
                <a:lnTo>
                  <a:pt x="617" y="364"/>
                </a:lnTo>
                <a:lnTo>
                  <a:pt x="639" y="338"/>
                </a:lnTo>
                <a:lnTo>
                  <a:pt x="629" y="336"/>
                </a:lnTo>
                <a:lnTo>
                  <a:pt x="612" y="331"/>
                </a:lnTo>
                <a:lnTo>
                  <a:pt x="606" y="323"/>
                </a:lnTo>
                <a:lnTo>
                  <a:pt x="581" y="335"/>
                </a:lnTo>
                <a:lnTo>
                  <a:pt x="545" y="368"/>
                </a:lnTo>
                <a:lnTo>
                  <a:pt x="518" y="407"/>
                </a:lnTo>
                <a:lnTo>
                  <a:pt x="483" y="443"/>
                </a:lnTo>
                <a:lnTo>
                  <a:pt x="458" y="454"/>
                </a:lnTo>
                <a:lnTo>
                  <a:pt x="465" y="463"/>
                </a:lnTo>
                <a:lnTo>
                  <a:pt x="468" y="479"/>
                </a:lnTo>
                <a:lnTo>
                  <a:pt x="466" y="495"/>
                </a:lnTo>
                <a:lnTo>
                  <a:pt x="472" y="508"/>
                </a:lnTo>
                <a:lnTo>
                  <a:pt x="481" y="515"/>
                </a:lnTo>
                <a:lnTo>
                  <a:pt x="472" y="518"/>
                </a:lnTo>
                <a:lnTo>
                  <a:pt x="469" y="522"/>
                </a:lnTo>
                <a:lnTo>
                  <a:pt x="478" y="537"/>
                </a:lnTo>
                <a:lnTo>
                  <a:pt x="489" y="561"/>
                </a:lnTo>
                <a:lnTo>
                  <a:pt x="485" y="575"/>
                </a:lnTo>
                <a:lnTo>
                  <a:pt x="491" y="577"/>
                </a:lnTo>
                <a:lnTo>
                  <a:pt x="496" y="577"/>
                </a:lnTo>
                <a:lnTo>
                  <a:pt x="489" y="586"/>
                </a:lnTo>
                <a:lnTo>
                  <a:pt x="491" y="597"/>
                </a:lnTo>
                <a:lnTo>
                  <a:pt x="499" y="597"/>
                </a:lnTo>
                <a:lnTo>
                  <a:pt x="506" y="597"/>
                </a:lnTo>
                <a:lnTo>
                  <a:pt x="534" y="633"/>
                </a:lnTo>
                <a:lnTo>
                  <a:pt x="593" y="688"/>
                </a:lnTo>
                <a:lnTo>
                  <a:pt x="630" y="722"/>
                </a:lnTo>
                <a:lnTo>
                  <a:pt x="651" y="727"/>
                </a:lnTo>
                <a:lnTo>
                  <a:pt x="687" y="745"/>
                </a:lnTo>
                <a:lnTo>
                  <a:pt x="707" y="750"/>
                </a:lnTo>
                <a:lnTo>
                  <a:pt x="708" y="760"/>
                </a:lnTo>
                <a:lnTo>
                  <a:pt x="725" y="773"/>
                </a:lnTo>
                <a:lnTo>
                  <a:pt x="727" y="783"/>
                </a:lnTo>
                <a:lnTo>
                  <a:pt x="735" y="778"/>
                </a:lnTo>
                <a:lnTo>
                  <a:pt x="740" y="783"/>
                </a:lnTo>
                <a:lnTo>
                  <a:pt x="731" y="787"/>
                </a:lnTo>
                <a:lnTo>
                  <a:pt x="731" y="793"/>
                </a:lnTo>
                <a:lnTo>
                  <a:pt x="738" y="790"/>
                </a:lnTo>
                <a:lnTo>
                  <a:pt x="741" y="801"/>
                </a:lnTo>
                <a:lnTo>
                  <a:pt x="743" y="804"/>
                </a:lnTo>
                <a:lnTo>
                  <a:pt x="756" y="816"/>
                </a:lnTo>
                <a:lnTo>
                  <a:pt x="790" y="837"/>
                </a:lnTo>
                <a:lnTo>
                  <a:pt x="803" y="852"/>
                </a:lnTo>
                <a:lnTo>
                  <a:pt x="793" y="858"/>
                </a:lnTo>
                <a:lnTo>
                  <a:pt x="769" y="862"/>
                </a:lnTo>
                <a:lnTo>
                  <a:pt x="744" y="862"/>
                </a:lnTo>
                <a:lnTo>
                  <a:pt x="723" y="866"/>
                </a:lnTo>
                <a:lnTo>
                  <a:pt x="714" y="875"/>
                </a:lnTo>
                <a:lnTo>
                  <a:pt x="704" y="873"/>
                </a:lnTo>
                <a:lnTo>
                  <a:pt x="684" y="871"/>
                </a:lnTo>
                <a:lnTo>
                  <a:pt x="675" y="863"/>
                </a:lnTo>
                <a:lnTo>
                  <a:pt x="682" y="859"/>
                </a:lnTo>
                <a:lnTo>
                  <a:pt x="689" y="850"/>
                </a:lnTo>
                <a:lnTo>
                  <a:pt x="688" y="845"/>
                </a:lnTo>
                <a:lnTo>
                  <a:pt x="671" y="843"/>
                </a:lnTo>
                <a:lnTo>
                  <a:pt x="632" y="846"/>
                </a:lnTo>
                <a:lnTo>
                  <a:pt x="610" y="853"/>
                </a:lnTo>
                <a:lnTo>
                  <a:pt x="604" y="846"/>
                </a:lnTo>
                <a:lnTo>
                  <a:pt x="587" y="845"/>
                </a:lnTo>
                <a:lnTo>
                  <a:pt x="557" y="855"/>
                </a:lnTo>
                <a:lnTo>
                  <a:pt x="537" y="859"/>
                </a:lnTo>
                <a:lnTo>
                  <a:pt x="538" y="853"/>
                </a:lnTo>
                <a:lnTo>
                  <a:pt x="537" y="846"/>
                </a:lnTo>
                <a:lnTo>
                  <a:pt x="514" y="859"/>
                </a:lnTo>
                <a:lnTo>
                  <a:pt x="459" y="879"/>
                </a:lnTo>
                <a:lnTo>
                  <a:pt x="432" y="885"/>
                </a:lnTo>
                <a:lnTo>
                  <a:pt x="420" y="878"/>
                </a:lnTo>
                <a:lnTo>
                  <a:pt x="391" y="878"/>
                </a:lnTo>
                <a:lnTo>
                  <a:pt x="360" y="884"/>
                </a:lnTo>
                <a:lnTo>
                  <a:pt x="334" y="882"/>
                </a:lnTo>
                <a:lnTo>
                  <a:pt x="325" y="873"/>
                </a:lnTo>
                <a:lnTo>
                  <a:pt x="314" y="878"/>
                </a:lnTo>
                <a:lnTo>
                  <a:pt x="290" y="882"/>
                </a:lnTo>
                <a:lnTo>
                  <a:pt x="282" y="878"/>
                </a:lnTo>
                <a:lnTo>
                  <a:pt x="282" y="858"/>
                </a:lnTo>
                <a:lnTo>
                  <a:pt x="272" y="835"/>
                </a:lnTo>
                <a:lnTo>
                  <a:pt x="259" y="830"/>
                </a:lnTo>
                <a:lnTo>
                  <a:pt x="229" y="837"/>
                </a:lnTo>
                <a:lnTo>
                  <a:pt x="214" y="837"/>
                </a:lnTo>
                <a:lnTo>
                  <a:pt x="216" y="846"/>
                </a:lnTo>
                <a:lnTo>
                  <a:pt x="203" y="863"/>
                </a:lnTo>
                <a:lnTo>
                  <a:pt x="191" y="865"/>
                </a:lnTo>
                <a:lnTo>
                  <a:pt x="194" y="856"/>
                </a:lnTo>
                <a:lnTo>
                  <a:pt x="197" y="848"/>
                </a:lnTo>
                <a:lnTo>
                  <a:pt x="174" y="833"/>
                </a:lnTo>
                <a:lnTo>
                  <a:pt x="154" y="817"/>
                </a:lnTo>
                <a:lnTo>
                  <a:pt x="146" y="823"/>
                </a:lnTo>
                <a:lnTo>
                  <a:pt x="129" y="832"/>
                </a:lnTo>
                <a:lnTo>
                  <a:pt x="122" y="826"/>
                </a:lnTo>
                <a:lnTo>
                  <a:pt x="126" y="825"/>
                </a:lnTo>
                <a:lnTo>
                  <a:pt x="136" y="822"/>
                </a:lnTo>
                <a:lnTo>
                  <a:pt x="136" y="817"/>
                </a:lnTo>
                <a:lnTo>
                  <a:pt x="125" y="819"/>
                </a:lnTo>
                <a:lnTo>
                  <a:pt x="113" y="819"/>
                </a:lnTo>
                <a:lnTo>
                  <a:pt x="116" y="825"/>
                </a:lnTo>
                <a:lnTo>
                  <a:pt x="113" y="829"/>
                </a:lnTo>
                <a:lnTo>
                  <a:pt x="102" y="829"/>
                </a:lnTo>
                <a:lnTo>
                  <a:pt x="95" y="830"/>
                </a:lnTo>
                <a:lnTo>
                  <a:pt x="93" y="836"/>
                </a:lnTo>
                <a:lnTo>
                  <a:pt x="102" y="846"/>
                </a:lnTo>
                <a:lnTo>
                  <a:pt x="102" y="853"/>
                </a:lnTo>
                <a:lnTo>
                  <a:pt x="87" y="861"/>
                </a:lnTo>
                <a:lnTo>
                  <a:pt x="56" y="865"/>
                </a:lnTo>
                <a:lnTo>
                  <a:pt x="25" y="868"/>
                </a:lnTo>
                <a:lnTo>
                  <a:pt x="4" y="878"/>
                </a:lnTo>
                <a:lnTo>
                  <a:pt x="0" y="891"/>
                </a:lnTo>
                <a:lnTo>
                  <a:pt x="10" y="888"/>
                </a:lnTo>
                <a:lnTo>
                  <a:pt x="21" y="879"/>
                </a:lnTo>
                <a:lnTo>
                  <a:pt x="72" y="885"/>
                </a:lnTo>
                <a:lnTo>
                  <a:pt x="125" y="882"/>
                </a:lnTo>
                <a:lnTo>
                  <a:pt x="125" y="888"/>
                </a:lnTo>
                <a:lnTo>
                  <a:pt x="128" y="894"/>
                </a:lnTo>
                <a:lnTo>
                  <a:pt x="138" y="882"/>
                </a:lnTo>
                <a:lnTo>
                  <a:pt x="149" y="871"/>
                </a:lnTo>
                <a:lnTo>
                  <a:pt x="155" y="872"/>
                </a:lnTo>
                <a:lnTo>
                  <a:pt x="167" y="871"/>
                </a:lnTo>
                <a:lnTo>
                  <a:pt x="175" y="865"/>
                </a:lnTo>
                <a:lnTo>
                  <a:pt x="174" y="871"/>
                </a:lnTo>
                <a:lnTo>
                  <a:pt x="178" y="875"/>
                </a:lnTo>
                <a:lnTo>
                  <a:pt x="190" y="875"/>
                </a:lnTo>
                <a:lnTo>
                  <a:pt x="195" y="879"/>
                </a:lnTo>
                <a:lnTo>
                  <a:pt x="191" y="885"/>
                </a:lnTo>
                <a:lnTo>
                  <a:pt x="194" y="892"/>
                </a:lnTo>
                <a:lnTo>
                  <a:pt x="200" y="898"/>
                </a:lnTo>
                <a:lnTo>
                  <a:pt x="197" y="904"/>
                </a:lnTo>
                <a:lnTo>
                  <a:pt x="191" y="909"/>
                </a:lnTo>
                <a:lnTo>
                  <a:pt x="144" y="925"/>
                </a:lnTo>
                <a:lnTo>
                  <a:pt x="93" y="953"/>
                </a:lnTo>
                <a:lnTo>
                  <a:pt x="110" y="956"/>
                </a:lnTo>
                <a:lnTo>
                  <a:pt x="151" y="945"/>
                </a:lnTo>
                <a:lnTo>
                  <a:pt x="171" y="941"/>
                </a:lnTo>
                <a:lnTo>
                  <a:pt x="180" y="957"/>
                </a:lnTo>
                <a:lnTo>
                  <a:pt x="204" y="969"/>
                </a:lnTo>
                <a:lnTo>
                  <a:pt x="221" y="971"/>
                </a:lnTo>
                <a:lnTo>
                  <a:pt x="227" y="969"/>
                </a:lnTo>
                <a:lnTo>
                  <a:pt x="224" y="961"/>
                </a:lnTo>
                <a:lnTo>
                  <a:pt x="230" y="960"/>
                </a:lnTo>
                <a:lnTo>
                  <a:pt x="249" y="971"/>
                </a:lnTo>
                <a:lnTo>
                  <a:pt x="280" y="989"/>
                </a:lnTo>
                <a:lnTo>
                  <a:pt x="298" y="1004"/>
                </a:lnTo>
                <a:lnTo>
                  <a:pt x="303" y="1016"/>
                </a:lnTo>
                <a:lnTo>
                  <a:pt x="292" y="1023"/>
                </a:lnTo>
                <a:lnTo>
                  <a:pt x="280" y="1040"/>
                </a:lnTo>
                <a:lnTo>
                  <a:pt x="273" y="1058"/>
                </a:lnTo>
                <a:lnTo>
                  <a:pt x="262" y="1075"/>
                </a:lnTo>
                <a:lnTo>
                  <a:pt x="250" y="1082"/>
                </a:lnTo>
                <a:lnTo>
                  <a:pt x="253" y="1098"/>
                </a:lnTo>
                <a:lnTo>
                  <a:pt x="252" y="1112"/>
                </a:lnTo>
                <a:lnTo>
                  <a:pt x="257" y="1117"/>
                </a:lnTo>
                <a:lnTo>
                  <a:pt x="266" y="1117"/>
                </a:lnTo>
                <a:lnTo>
                  <a:pt x="266" y="1128"/>
                </a:lnTo>
                <a:lnTo>
                  <a:pt x="260" y="1138"/>
                </a:lnTo>
                <a:lnTo>
                  <a:pt x="266" y="1150"/>
                </a:lnTo>
                <a:lnTo>
                  <a:pt x="279" y="1159"/>
                </a:lnTo>
                <a:lnTo>
                  <a:pt x="296" y="1159"/>
                </a:lnTo>
                <a:lnTo>
                  <a:pt x="311" y="1163"/>
                </a:lnTo>
                <a:lnTo>
                  <a:pt x="318" y="1170"/>
                </a:lnTo>
                <a:lnTo>
                  <a:pt x="302" y="1184"/>
                </a:lnTo>
                <a:lnTo>
                  <a:pt x="266" y="1215"/>
                </a:lnTo>
                <a:lnTo>
                  <a:pt x="256" y="1231"/>
                </a:lnTo>
                <a:lnTo>
                  <a:pt x="265" y="1229"/>
                </a:lnTo>
                <a:lnTo>
                  <a:pt x="279" y="1242"/>
                </a:lnTo>
                <a:lnTo>
                  <a:pt x="277" y="1251"/>
                </a:lnTo>
                <a:lnTo>
                  <a:pt x="290" y="1252"/>
                </a:lnTo>
                <a:lnTo>
                  <a:pt x="316" y="1264"/>
                </a:lnTo>
                <a:lnTo>
                  <a:pt x="329" y="1265"/>
                </a:lnTo>
                <a:lnTo>
                  <a:pt x="337" y="1244"/>
                </a:lnTo>
                <a:lnTo>
                  <a:pt x="337" y="1213"/>
                </a:lnTo>
                <a:lnTo>
                  <a:pt x="342" y="1192"/>
                </a:lnTo>
                <a:lnTo>
                  <a:pt x="350" y="1180"/>
                </a:lnTo>
                <a:lnTo>
                  <a:pt x="365" y="1189"/>
                </a:lnTo>
                <a:lnTo>
                  <a:pt x="404" y="1186"/>
                </a:lnTo>
                <a:lnTo>
                  <a:pt x="463" y="1164"/>
                </a:lnTo>
                <a:lnTo>
                  <a:pt x="489" y="1154"/>
                </a:lnTo>
                <a:lnTo>
                  <a:pt x="483" y="1156"/>
                </a:lnTo>
                <a:lnTo>
                  <a:pt x="479" y="1150"/>
                </a:lnTo>
                <a:lnTo>
                  <a:pt x="495" y="1141"/>
                </a:lnTo>
                <a:lnTo>
                  <a:pt x="508" y="1141"/>
                </a:lnTo>
                <a:lnTo>
                  <a:pt x="506" y="1136"/>
                </a:lnTo>
                <a:lnTo>
                  <a:pt x="517" y="1127"/>
                </a:lnTo>
                <a:lnTo>
                  <a:pt x="518" y="1123"/>
                </a:lnTo>
                <a:lnTo>
                  <a:pt x="511" y="1123"/>
                </a:lnTo>
                <a:lnTo>
                  <a:pt x="505" y="1117"/>
                </a:lnTo>
                <a:lnTo>
                  <a:pt x="532" y="1101"/>
                </a:lnTo>
                <a:lnTo>
                  <a:pt x="574" y="1064"/>
                </a:lnTo>
                <a:lnTo>
                  <a:pt x="602" y="1045"/>
                </a:lnTo>
                <a:lnTo>
                  <a:pt x="600" y="1039"/>
                </a:lnTo>
                <a:lnTo>
                  <a:pt x="602" y="1036"/>
                </a:lnTo>
                <a:lnTo>
                  <a:pt x="642" y="1016"/>
                </a:lnTo>
                <a:lnTo>
                  <a:pt x="707" y="974"/>
                </a:lnTo>
                <a:lnTo>
                  <a:pt x="744" y="953"/>
                </a:lnTo>
                <a:lnTo>
                  <a:pt x="741" y="948"/>
                </a:lnTo>
                <a:lnTo>
                  <a:pt x="743" y="944"/>
                </a:lnTo>
                <a:lnTo>
                  <a:pt x="763" y="941"/>
                </a:lnTo>
                <a:lnTo>
                  <a:pt x="779" y="935"/>
                </a:lnTo>
                <a:lnTo>
                  <a:pt x="774" y="935"/>
                </a:lnTo>
                <a:lnTo>
                  <a:pt x="773" y="931"/>
                </a:lnTo>
                <a:lnTo>
                  <a:pt x="807" y="920"/>
                </a:lnTo>
                <a:lnTo>
                  <a:pt x="856" y="904"/>
                </a:lnTo>
                <a:lnTo>
                  <a:pt x="882" y="908"/>
                </a:lnTo>
                <a:lnTo>
                  <a:pt x="892" y="920"/>
                </a:lnTo>
                <a:lnTo>
                  <a:pt x="890" y="920"/>
                </a:lnTo>
                <a:lnTo>
                  <a:pt x="885" y="921"/>
                </a:lnTo>
                <a:lnTo>
                  <a:pt x="885" y="925"/>
                </a:lnTo>
                <a:lnTo>
                  <a:pt x="894" y="927"/>
                </a:lnTo>
                <a:lnTo>
                  <a:pt x="908" y="935"/>
                </a:lnTo>
                <a:lnTo>
                  <a:pt x="908" y="945"/>
                </a:lnTo>
                <a:lnTo>
                  <a:pt x="918" y="941"/>
                </a:lnTo>
                <a:lnTo>
                  <a:pt x="933" y="953"/>
                </a:lnTo>
                <a:lnTo>
                  <a:pt x="931" y="961"/>
                </a:lnTo>
                <a:lnTo>
                  <a:pt x="936" y="964"/>
                </a:lnTo>
                <a:lnTo>
                  <a:pt x="939" y="971"/>
                </a:lnTo>
                <a:lnTo>
                  <a:pt x="947" y="970"/>
                </a:lnTo>
                <a:lnTo>
                  <a:pt x="949" y="964"/>
                </a:lnTo>
                <a:lnTo>
                  <a:pt x="950" y="969"/>
                </a:lnTo>
                <a:lnTo>
                  <a:pt x="954" y="971"/>
                </a:lnTo>
                <a:lnTo>
                  <a:pt x="947" y="974"/>
                </a:lnTo>
                <a:lnTo>
                  <a:pt x="947" y="980"/>
                </a:lnTo>
                <a:lnTo>
                  <a:pt x="953" y="977"/>
                </a:lnTo>
                <a:lnTo>
                  <a:pt x="959" y="979"/>
                </a:lnTo>
                <a:lnTo>
                  <a:pt x="960" y="990"/>
                </a:lnTo>
                <a:lnTo>
                  <a:pt x="966" y="994"/>
                </a:lnTo>
                <a:lnTo>
                  <a:pt x="970" y="990"/>
                </a:lnTo>
                <a:lnTo>
                  <a:pt x="973" y="977"/>
                </a:lnTo>
                <a:lnTo>
                  <a:pt x="982" y="974"/>
                </a:lnTo>
                <a:lnTo>
                  <a:pt x="982" y="983"/>
                </a:lnTo>
                <a:lnTo>
                  <a:pt x="989" y="993"/>
                </a:lnTo>
                <a:lnTo>
                  <a:pt x="982" y="992"/>
                </a:lnTo>
                <a:lnTo>
                  <a:pt x="977" y="997"/>
                </a:lnTo>
                <a:lnTo>
                  <a:pt x="985" y="1000"/>
                </a:lnTo>
                <a:lnTo>
                  <a:pt x="990" y="1007"/>
                </a:lnTo>
                <a:lnTo>
                  <a:pt x="998" y="1004"/>
                </a:lnTo>
                <a:lnTo>
                  <a:pt x="1000" y="1002"/>
                </a:lnTo>
                <a:lnTo>
                  <a:pt x="999" y="1004"/>
                </a:lnTo>
                <a:lnTo>
                  <a:pt x="1002" y="1006"/>
                </a:lnTo>
                <a:lnTo>
                  <a:pt x="1008" y="1004"/>
                </a:lnTo>
                <a:lnTo>
                  <a:pt x="1013" y="1007"/>
                </a:lnTo>
                <a:lnTo>
                  <a:pt x="1013" y="1012"/>
                </a:lnTo>
                <a:lnTo>
                  <a:pt x="999" y="1012"/>
                </a:lnTo>
                <a:lnTo>
                  <a:pt x="975" y="1023"/>
                </a:lnTo>
                <a:lnTo>
                  <a:pt x="963" y="1032"/>
                </a:lnTo>
                <a:lnTo>
                  <a:pt x="952" y="1025"/>
                </a:lnTo>
                <a:lnTo>
                  <a:pt x="920" y="1026"/>
                </a:lnTo>
                <a:lnTo>
                  <a:pt x="907" y="1019"/>
                </a:lnTo>
                <a:lnTo>
                  <a:pt x="911" y="1015"/>
                </a:lnTo>
                <a:lnTo>
                  <a:pt x="913" y="1010"/>
                </a:lnTo>
                <a:lnTo>
                  <a:pt x="904" y="1007"/>
                </a:lnTo>
                <a:lnTo>
                  <a:pt x="897" y="1000"/>
                </a:lnTo>
                <a:lnTo>
                  <a:pt x="887" y="1004"/>
                </a:lnTo>
                <a:lnTo>
                  <a:pt x="868" y="999"/>
                </a:lnTo>
                <a:lnTo>
                  <a:pt x="849" y="987"/>
                </a:lnTo>
                <a:lnTo>
                  <a:pt x="828" y="980"/>
                </a:lnTo>
                <a:lnTo>
                  <a:pt x="816" y="983"/>
                </a:lnTo>
                <a:lnTo>
                  <a:pt x="818" y="993"/>
                </a:lnTo>
                <a:lnTo>
                  <a:pt x="803" y="1003"/>
                </a:lnTo>
                <a:lnTo>
                  <a:pt x="793" y="1004"/>
                </a:lnTo>
                <a:lnTo>
                  <a:pt x="796" y="1013"/>
                </a:lnTo>
                <a:lnTo>
                  <a:pt x="786" y="1019"/>
                </a:lnTo>
                <a:lnTo>
                  <a:pt x="777" y="1020"/>
                </a:lnTo>
                <a:lnTo>
                  <a:pt x="782" y="1028"/>
                </a:lnTo>
                <a:lnTo>
                  <a:pt x="782" y="1042"/>
                </a:lnTo>
                <a:lnTo>
                  <a:pt x="779" y="1055"/>
                </a:lnTo>
                <a:lnTo>
                  <a:pt x="779" y="1068"/>
                </a:lnTo>
                <a:lnTo>
                  <a:pt x="784" y="1074"/>
                </a:lnTo>
                <a:lnTo>
                  <a:pt x="780" y="1072"/>
                </a:lnTo>
                <a:lnTo>
                  <a:pt x="774" y="1076"/>
                </a:lnTo>
                <a:lnTo>
                  <a:pt x="774" y="1081"/>
                </a:lnTo>
                <a:lnTo>
                  <a:pt x="779" y="1081"/>
                </a:lnTo>
                <a:lnTo>
                  <a:pt x="787" y="1079"/>
                </a:lnTo>
                <a:lnTo>
                  <a:pt x="789" y="1084"/>
                </a:lnTo>
                <a:lnTo>
                  <a:pt x="786" y="1088"/>
                </a:lnTo>
                <a:lnTo>
                  <a:pt x="779" y="1091"/>
                </a:lnTo>
                <a:lnTo>
                  <a:pt x="784" y="1100"/>
                </a:lnTo>
                <a:lnTo>
                  <a:pt x="799" y="1108"/>
                </a:lnTo>
                <a:lnTo>
                  <a:pt x="825" y="1111"/>
                </a:lnTo>
                <a:lnTo>
                  <a:pt x="839" y="1118"/>
                </a:lnTo>
                <a:lnTo>
                  <a:pt x="826" y="1128"/>
                </a:lnTo>
                <a:lnTo>
                  <a:pt x="800" y="1134"/>
                </a:lnTo>
                <a:lnTo>
                  <a:pt x="776" y="1134"/>
                </a:lnTo>
                <a:lnTo>
                  <a:pt x="751" y="1136"/>
                </a:lnTo>
                <a:lnTo>
                  <a:pt x="740" y="1143"/>
                </a:lnTo>
                <a:lnTo>
                  <a:pt x="735" y="1133"/>
                </a:lnTo>
                <a:lnTo>
                  <a:pt x="724" y="1136"/>
                </a:lnTo>
                <a:lnTo>
                  <a:pt x="712" y="1150"/>
                </a:lnTo>
                <a:lnTo>
                  <a:pt x="710" y="1167"/>
                </a:lnTo>
                <a:lnTo>
                  <a:pt x="701" y="1183"/>
                </a:lnTo>
                <a:lnTo>
                  <a:pt x="692" y="1187"/>
                </a:lnTo>
                <a:lnTo>
                  <a:pt x="687" y="1203"/>
                </a:lnTo>
                <a:lnTo>
                  <a:pt x="669" y="1232"/>
                </a:lnTo>
                <a:lnTo>
                  <a:pt x="656" y="1246"/>
                </a:lnTo>
                <a:lnTo>
                  <a:pt x="652" y="1255"/>
                </a:lnTo>
                <a:lnTo>
                  <a:pt x="646" y="1269"/>
                </a:lnTo>
                <a:lnTo>
                  <a:pt x="635" y="1278"/>
                </a:lnTo>
                <a:lnTo>
                  <a:pt x="636" y="1295"/>
                </a:lnTo>
                <a:lnTo>
                  <a:pt x="663" y="1323"/>
                </a:lnTo>
                <a:lnTo>
                  <a:pt x="672" y="1339"/>
                </a:lnTo>
                <a:lnTo>
                  <a:pt x="691" y="1344"/>
                </a:lnTo>
                <a:lnTo>
                  <a:pt x="710" y="1357"/>
                </a:lnTo>
                <a:lnTo>
                  <a:pt x="704" y="1362"/>
                </a:lnTo>
                <a:lnTo>
                  <a:pt x="707" y="1366"/>
                </a:lnTo>
                <a:lnTo>
                  <a:pt x="711" y="1367"/>
                </a:lnTo>
                <a:lnTo>
                  <a:pt x="701" y="1372"/>
                </a:lnTo>
                <a:lnTo>
                  <a:pt x="705" y="1382"/>
                </a:lnTo>
                <a:lnTo>
                  <a:pt x="708" y="1393"/>
                </a:lnTo>
                <a:lnTo>
                  <a:pt x="717" y="1396"/>
                </a:lnTo>
                <a:lnTo>
                  <a:pt x="724" y="1389"/>
                </a:lnTo>
                <a:lnTo>
                  <a:pt x="740" y="1383"/>
                </a:lnTo>
                <a:lnTo>
                  <a:pt x="766" y="1385"/>
                </a:lnTo>
                <a:lnTo>
                  <a:pt x="782" y="1396"/>
                </a:lnTo>
                <a:lnTo>
                  <a:pt x="782" y="1400"/>
                </a:lnTo>
                <a:lnTo>
                  <a:pt x="777" y="1405"/>
                </a:lnTo>
                <a:lnTo>
                  <a:pt x="782" y="1411"/>
                </a:lnTo>
                <a:lnTo>
                  <a:pt x="793" y="1411"/>
                </a:lnTo>
                <a:lnTo>
                  <a:pt x="796" y="1415"/>
                </a:lnTo>
                <a:lnTo>
                  <a:pt x="784" y="1415"/>
                </a:lnTo>
                <a:lnTo>
                  <a:pt x="763" y="1402"/>
                </a:lnTo>
                <a:lnTo>
                  <a:pt x="751" y="1402"/>
                </a:lnTo>
                <a:lnTo>
                  <a:pt x="753" y="1409"/>
                </a:lnTo>
                <a:lnTo>
                  <a:pt x="754" y="1415"/>
                </a:lnTo>
                <a:lnTo>
                  <a:pt x="759" y="1412"/>
                </a:lnTo>
                <a:lnTo>
                  <a:pt x="763" y="1409"/>
                </a:lnTo>
                <a:lnTo>
                  <a:pt x="766" y="1415"/>
                </a:lnTo>
                <a:lnTo>
                  <a:pt x="774" y="1422"/>
                </a:lnTo>
                <a:lnTo>
                  <a:pt x="784" y="1419"/>
                </a:lnTo>
                <a:lnTo>
                  <a:pt x="797" y="1421"/>
                </a:lnTo>
                <a:lnTo>
                  <a:pt x="797" y="1416"/>
                </a:lnTo>
                <a:lnTo>
                  <a:pt x="807" y="1409"/>
                </a:lnTo>
                <a:lnTo>
                  <a:pt x="812" y="1411"/>
                </a:lnTo>
                <a:lnTo>
                  <a:pt x="805" y="1415"/>
                </a:lnTo>
                <a:lnTo>
                  <a:pt x="812" y="1419"/>
                </a:lnTo>
                <a:lnTo>
                  <a:pt x="809" y="1425"/>
                </a:lnTo>
                <a:lnTo>
                  <a:pt x="835" y="1422"/>
                </a:lnTo>
                <a:lnTo>
                  <a:pt x="851" y="1418"/>
                </a:lnTo>
                <a:lnTo>
                  <a:pt x="846" y="1423"/>
                </a:lnTo>
                <a:lnTo>
                  <a:pt x="843" y="1436"/>
                </a:lnTo>
                <a:lnTo>
                  <a:pt x="846" y="1445"/>
                </a:lnTo>
                <a:lnTo>
                  <a:pt x="852" y="1445"/>
                </a:lnTo>
                <a:lnTo>
                  <a:pt x="856" y="1449"/>
                </a:lnTo>
                <a:lnTo>
                  <a:pt x="880" y="1448"/>
                </a:lnTo>
                <a:lnTo>
                  <a:pt x="923" y="1458"/>
                </a:lnTo>
                <a:lnTo>
                  <a:pt x="949" y="1454"/>
                </a:lnTo>
                <a:lnTo>
                  <a:pt x="943" y="1465"/>
                </a:lnTo>
                <a:lnTo>
                  <a:pt x="916" y="1478"/>
                </a:lnTo>
                <a:lnTo>
                  <a:pt x="901" y="1487"/>
                </a:lnTo>
                <a:lnTo>
                  <a:pt x="898" y="1501"/>
                </a:lnTo>
                <a:lnTo>
                  <a:pt x="904" y="1517"/>
                </a:lnTo>
                <a:lnTo>
                  <a:pt x="923" y="1510"/>
                </a:lnTo>
                <a:lnTo>
                  <a:pt x="956" y="1504"/>
                </a:lnTo>
                <a:lnTo>
                  <a:pt x="976" y="1495"/>
                </a:lnTo>
                <a:lnTo>
                  <a:pt x="985" y="1485"/>
                </a:lnTo>
                <a:lnTo>
                  <a:pt x="993" y="1488"/>
                </a:lnTo>
                <a:lnTo>
                  <a:pt x="1011" y="1481"/>
                </a:lnTo>
                <a:lnTo>
                  <a:pt x="1039" y="1461"/>
                </a:lnTo>
                <a:lnTo>
                  <a:pt x="1061" y="1454"/>
                </a:lnTo>
                <a:lnTo>
                  <a:pt x="1071" y="1451"/>
                </a:lnTo>
                <a:lnTo>
                  <a:pt x="1094" y="1435"/>
                </a:lnTo>
                <a:lnTo>
                  <a:pt x="1097" y="1422"/>
                </a:lnTo>
                <a:lnTo>
                  <a:pt x="1146" y="1402"/>
                </a:lnTo>
                <a:lnTo>
                  <a:pt x="1205" y="1376"/>
                </a:lnTo>
                <a:lnTo>
                  <a:pt x="1208" y="1382"/>
                </a:lnTo>
                <a:lnTo>
                  <a:pt x="1206" y="1389"/>
                </a:lnTo>
                <a:lnTo>
                  <a:pt x="1211" y="1387"/>
                </a:lnTo>
                <a:lnTo>
                  <a:pt x="1221" y="1376"/>
                </a:lnTo>
                <a:lnTo>
                  <a:pt x="1250" y="1364"/>
                </a:lnTo>
                <a:lnTo>
                  <a:pt x="1260" y="1357"/>
                </a:lnTo>
                <a:lnTo>
                  <a:pt x="1199" y="1369"/>
                </a:lnTo>
                <a:lnTo>
                  <a:pt x="1140" y="1386"/>
                </a:lnTo>
                <a:lnTo>
                  <a:pt x="1136" y="1382"/>
                </a:lnTo>
                <a:lnTo>
                  <a:pt x="1133" y="1379"/>
                </a:lnTo>
                <a:lnTo>
                  <a:pt x="1143" y="1376"/>
                </a:lnTo>
                <a:lnTo>
                  <a:pt x="1160" y="1362"/>
                </a:lnTo>
                <a:lnTo>
                  <a:pt x="1173" y="1346"/>
                </a:lnTo>
                <a:lnTo>
                  <a:pt x="1182" y="1341"/>
                </a:lnTo>
                <a:lnTo>
                  <a:pt x="1183" y="1347"/>
                </a:lnTo>
                <a:lnTo>
                  <a:pt x="1192" y="1347"/>
                </a:lnTo>
                <a:lnTo>
                  <a:pt x="1206" y="1346"/>
                </a:lnTo>
                <a:lnTo>
                  <a:pt x="1208" y="1337"/>
                </a:lnTo>
                <a:lnTo>
                  <a:pt x="1215" y="1331"/>
                </a:lnTo>
                <a:lnTo>
                  <a:pt x="1235" y="1333"/>
                </a:lnTo>
                <a:lnTo>
                  <a:pt x="1247" y="1331"/>
                </a:lnTo>
                <a:lnTo>
                  <a:pt x="1247" y="1327"/>
                </a:lnTo>
                <a:lnTo>
                  <a:pt x="1253" y="1323"/>
                </a:lnTo>
                <a:lnTo>
                  <a:pt x="1251" y="1317"/>
                </a:lnTo>
                <a:lnTo>
                  <a:pt x="1244" y="1311"/>
                </a:lnTo>
                <a:lnTo>
                  <a:pt x="1237" y="1304"/>
                </a:lnTo>
                <a:lnTo>
                  <a:pt x="1241" y="1295"/>
                </a:lnTo>
                <a:lnTo>
                  <a:pt x="1251" y="1288"/>
                </a:lnTo>
                <a:lnTo>
                  <a:pt x="1273" y="1284"/>
                </a:lnTo>
                <a:lnTo>
                  <a:pt x="1289" y="1280"/>
                </a:lnTo>
                <a:lnTo>
                  <a:pt x="1293" y="1284"/>
                </a:lnTo>
                <a:lnTo>
                  <a:pt x="1291" y="1288"/>
                </a:lnTo>
                <a:lnTo>
                  <a:pt x="1297" y="1284"/>
                </a:lnTo>
                <a:lnTo>
                  <a:pt x="1312" y="1280"/>
                </a:lnTo>
                <a:lnTo>
                  <a:pt x="1316" y="1288"/>
                </a:lnTo>
                <a:lnTo>
                  <a:pt x="1307" y="1292"/>
                </a:lnTo>
                <a:lnTo>
                  <a:pt x="1301" y="1288"/>
                </a:lnTo>
                <a:lnTo>
                  <a:pt x="1301" y="1295"/>
                </a:lnTo>
                <a:lnTo>
                  <a:pt x="1309" y="1304"/>
                </a:lnTo>
                <a:lnTo>
                  <a:pt x="1314" y="1305"/>
                </a:lnTo>
                <a:lnTo>
                  <a:pt x="1312" y="1320"/>
                </a:lnTo>
                <a:lnTo>
                  <a:pt x="1303" y="1333"/>
                </a:lnTo>
                <a:lnTo>
                  <a:pt x="1310" y="1331"/>
                </a:lnTo>
                <a:lnTo>
                  <a:pt x="1314" y="1336"/>
                </a:lnTo>
                <a:lnTo>
                  <a:pt x="1312" y="1343"/>
                </a:lnTo>
                <a:lnTo>
                  <a:pt x="1309" y="1351"/>
                </a:lnTo>
                <a:lnTo>
                  <a:pt x="1316" y="1349"/>
                </a:lnTo>
                <a:lnTo>
                  <a:pt x="1333" y="1347"/>
                </a:lnTo>
                <a:lnTo>
                  <a:pt x="1342" y="1349"/>
                </a:lnTo>
                <a:lnTo>
                  <a:pt x="1342" y="1340"/>
                </a:lnTo>
                <a:lnTo>
                  <a:pt x="1355" y="1336"/>
                </a:lnTo>
                <a:lnTo>
                  <a:pt x="1359" y="1336"/>
                </a:lnTo>
                <a:lnTo>
                  <a:pt x="1358" y="1341"/>
                </a:lnTo>
                <a:lnTo>
                  <a:pt x="1350" y="1346"/>
                </a:lnTo>
                <a:lnTo>
                  <a:pt x="1345" y="1346"/>
                </a:lnTo>
                <a:lnTo>
                  <a:pt x="1346" y="1351"/>
                </a:lnTo>
                <a:lnTo>
                  <a:pt x="1339" y="1356"/>
                </a:lnTo>
                <a:lnTo>
                  <a:pt x="1340" y="1362"/>
                </a:lnTo>
                <a:lnTo>
                  <a:pt x="1349" y="1357"/>
                </a:lnTo>
                <a:lnTo>
                  <a:pt x="1368" y="1339"/>
                </a:lnTo>
                <a:lnTo>
                  <a:pt x="1381" y="1337"/>
                </a:lnTo>
                <a:lnTo>
                  <a:pt x="1388" y="1343"/>
                </a:lnTo>
                <a:lnTo>
                  <a:pt x="1373" y="1346"/>
                </a:lnTo>
                <a:lnTo>
                  <a:pt x="1361" y="1362"/>
                </a:lnTo>
                <a:lnTo>
                  <a:pt x="1353" y="1370"/>
                </a:lnTo>
                <a:lnTo>
                  <a:pt x="1355" y="1383"/>
                </a:lnTo>
                <a:lnTo>
                  <a:pt x="1363" y="1395"/>
                </a:lnTo>
                <a:lnTo>
                  <a:pt x="1385" y="1396"/>
                </a:lnTo>
                <a:lnTo>
                  <a:pt x="1399" y="1399"/>
                </a:lnTo>
                <a:lnTo>
                  <a:pt x="1417" y="1395"/>
                </a:lnTo>
                <a:lnTo>
                  <a:pt x="1456" y="1392"/>
                </a:lnTo>
                <a:lnTo>
                  <a:pt x="1469" y="1385"/>
                </a:lnTo>
                <a:lnTo>
                  <a:pt x="1461" y="1385"/>
                </a:lnTo>
                <a:lnTo>
                  <a:pt x="1444" y="1386"/>
                </a:lnTo>
                <a:lnTo>
                  <a:pt x="1438" y="1377"/>
                </a:lnTo>
                <a:lnTo>
                  <a:pt x="1441" y="1370"/>
                </a:lnTo>
                <a:lnTo>
                  <a:pt x="1453" y="1373"/>
                </a:lnTo>
                <a:lnTo>
                  <a:pt x="1454" y="1367"/>
                </a:lnTo>
                <a:lnTo>
                  <a:pt x="1447" y="1369"/>
                </a:lnTo>
                <a:lnTo>
                  <a:pt x="1437" y="1370"/>
                </a:lnTo>
                <a:lnTo>
                  <a:pt x="1433" y="1364"/>
                </a:lnTo>
                <a:lnTo>
                  <a:pt x="1434" y="1362"/>
                </a:lnTo>
                <a:lnTo>
                  <a:pt x="1435" y="1357"/>
                </a:lnTo>
                <a:lnTo>
                  <a:pt x="1444" y="1359"/>
                </a:lnTo>
                <a:lnTo>
                  <a:pt x="1458" y="1366"/>
                </a:lnTo>
                <a:lnTo>
                  <a:pt x="1460" y="1372"/>
                </a:lnTo>
                <a:lnTo>
                  <a:pt x="1460" y="1369"/>
                </a:lnTo>
                <a:lnTo>
                  <a:pt x="1467" y="1372"/>
                </a:lnTo>
                <a:lnTo>
                  <a:pt x="1467" y="1367"/>
                </a:lnTo>
                <a:lnTo>
                  <a:pt x="1463" y="1363"/>
                </a:lnTo>
                <a:lnTo>
                  <a:pt x="1458" y="1354"/>
                </a:lnTo>
                <a:lnTo>
                  <a:pt x="1450" y="1357"/>
                </a:lnTo>
                <a:lnTo>
                  <a:pt x="1437" y="1353"/>
                </a:lnTo>
                <a:lnTo>
                  <a:pt x="1434" y="1346"/>
                </a:lnTo>
                <a:lnTo>
                  <a:pt x="1446" y="1336"/>
                </a:lnTo>
                <a:lnTo>
                  <a:pt x="1469" y="1330"/>
                </a:lnTo>
                <a:lnTo>
                  <a:pt x="1477" y="1318"/>
                </a:lnTo>
                <a:lnTo>
                  <a:pt x="1482" y="1321"/>
                </a:lnTo>
                <a:lnTo>
                  <a:pt x="1496" y="1323"/>
                </a:lnTo>
                <a:lnTo>
                  <a:pt x="1500" y="1318"/>
                </a:lnTo>
                <a:lnTo>
                  <a:pt x="1494" y="1318"/>
                </a:lnTo>
                <a:lnTo>
                  <a:pt x="1493" y="1311"/>
                </a:lnTo>
                <a:lnTo>
                  <a:pt x="1543" y="1313"/>
                </a:lnTo>
                <a:lnTo>
                  <a:pt x="1587" y="1305"/>
                </a:lnTo>
                <a:lnTo>
                  <a:pt x="1577" y="1314"/>
                </a:lnTo>
                <a:lnTo>
                  <a:pt x="1564" y="1320"/>
                </a:lnTo>
                <a:lnTo>
                  <a:pt x="1574" y="1323"/>
                </a:lnTo>
                <a:lnTo>
                  <a:pt x="1582" y="1330"/>
                </a:lnTo>
                <a:lnTo>
                  <a:pt x="1572" y="1341"/>
                </a:lnTo>
                <a:lnTo>
                  <a:pt x="1571" y="1353"/>
                </a:lnTo>
                <a:lnTo>
                  <a:pt x="1554" y="1364"/>
                </a:lnTo>
                <a:lnTo>
                  <a:pt x="1535" y="1367"/>
                </a:lnTo>
                <a:lnTo>
                  <a:pt x="1541" y="1373"/>
                </a:lnTo>
                <a:lnTo>
                  <a:pt x="1555" y="1369"/>
                </a:lnTo>
                <a:lnTo>
                  <a:pt x="1561" y="1364"/>
                </a:lnTo>
                <a:lnTo>
                  <a:pt x="1562" y="1367"/>
                </a:lnTo>
                <a:lnTo>
                  <a:pt x="1564" y="1369"/>
                </a:lnTo>
                <a:lnTo>
                  <a:pt x="1559" y="1382"/>
                </a:lnTo>
                <a:lnTo>
                  <a:pt x="1565" y="1405"/>
                </a:lnTo>
                <a:lnTo>
                  <a:pt x="1572" y="1421"/>
                </a:lnTo>
                <a:lnTo>
                  <a:pt x="1555" y="1429"/>
                </a:lnTo>
                <a:lnTo>
                  <a:pt x="1519" y="1434"/>
                </a:lnTo>
                <a:lnTo>
                  <a:pt x="1483" y="1435"/>
                </a:lnTo>
                <a:lnTo>
                  <a:pt x="1448" y="1442"/>
                </a:lnTo>
                <a:lnTo>
                  <a:pt x="1431" y="1451"/>
                </a:lnTo>
                <a:lnTo>
                  <a:pt x="1417" y="1451"/>
                </a:lnTo>
                <a:lnTo>
                  <a:pt x="1384" y="1448"/>
                </a:lnTo>
                <a:lnTo>
                  <a:pt x="1365" y="1454"/>
                </a:lnTo>
                <a:lnTo>
                  <a:pt x="1362" y="1448"/>
                </a:lnTo>
                <a:lnTo>
                  <a:pt x="1359" y="1439"/>
                </a:lnTo>
                <a:lnTo>
                  <a:pt x="1343" y="1448"/>
                </a:lnTo>
                <a:lnTo>
                  <a:pt x="1314" y="1448"/>
                </a:lnTo>
                <a:lnTo>
                  <a:pt x="1301" y="1444"/>
                </a:lnTo>
                <a:lnTo>
                  <a:pt x="1301" y="1451"/>
                </a:lnTo>
                <a:lnTo>
                  <a:pt x="1296" y="1454"/>
                </a:lnTo>
                <a:lnTo>
                  <a:pt x="1280" y="1451"/>
                </a:lnTo>
                <a:lnTo>
                  <a:pt x="1273" y="1455"/>
                </a:lnTo>
                <a:lnTo>
                  <a:pt x="1270" y="1451"/>
                </a:lnTo>
                <a:lnTo>
                  <a:pt x="1271" y="1447"/>
                </a:lnTo>
                <a:lnTo>
                  <a:pt x="1265" y="1454"/>
                </a:lnTo>
                <a:lnTo>
                  <a:pt x="1253" y="1455"/>
                </a:lnTo>
                <a:lnTo>
                  <a:pt x="1238" y="1451"/>
                </a:lnTo>
                <a:lnTo>
                  <a:pt x="1224" y="1449"/>
                </a:lnTo>
                <a:lnTo>
                  <a:pt x="1217" y="1455"/>
                </a:lnTo>
                <a:lnTo>
                  <a:pt x="1221" y="1457"/>
                </a:lnTo>
                <a:lnTo>
                  <a:pt x="1221" y="1465"/>
                </a:lnTo>
                <a:lnTo>
                  <a:pt x="1225" y="1467"/>
                </a:lnTo>
                <a:lnTo>
                  <a:pt x="1231" y="1465"/>
                </a:lnTo>
                <a:lnTo>
                  <a:pt x="1229" y="1461"/>
                </a:lnTo>
                <a:lnTo>
                  <a:pt x="1225" y="1457"/>
                </a:lnTo>
                <a:lnTo>
                  <a:pt x="1227" y="1454"/>
                </a:lnTo>
                <a:lnTo>
                  <a:pt x="1232" y="1464"/>
                </a:lnTo>
                <a:lnTo>
                  <a:pt x="1251" y="1468"/>
                </a:lnTo>
                <a:lnTo>
                  <a:pt x="1261" y="1474"/>
                </a:lnTo>
                <a:lnTo>
                  <a:pt x="1264" y="1468"/>
                </a:lnTo>
                <a:lnTo>
                  <a:pt x="1274" y="1462"/>
                </a:lnTo>
                <a:lnTo>
                  <a:pt x="1291" y="1462"/>
                </a:lnTo>
                <a:lnTo>
                  <a:pt x="1306" y="1461"/>
                </a:lnTo>
                <a:lnTo>
                  <a:pt x="1309" y="1465"/>
                </a:lnTo>
                <a:lnTo>
                  <a:pt x="1317" y="1475"/>
                </a:lnTo>
                <a:lnTo>
                  <a:pt x="1322" y="1471"/>
                </a:lnTo>
                <a:lnTo>
                  <a:pt x="1316" y="1472"/>
                </a:lnTo>
                <a:lnTo>
                  <a:pt x="1319" y="1461"/>
                </a:lnTo>
                <a:lnTo>
                  <a:pt x="1320" y="1457"/>
                </a:lnTo>
                <a:lnTo>
                  <a:pt x="1340" y="1455"/>
                </a:lnTo>
                <a:lnTo>
                  <a:pt x="1361" y="1457"/>
                </a:lnTo>
                <a:lnTo>
                  <a:pt x="1361" y="1465"/>
                </a:lnTo>
                <a:lnTo>
                  <a:pt x="1355" y="1467"/>
                </a:lnTo>
                <a:lnTo>
                  <a:pt x="1348" y="1467"/>
                </a:lnTo>
                <a:lnTo>
                  <a:pt x="1352" y="1475"/>
                </a:lnTo>
                <a:lnTo>
                  <a:pt x="1352" y="1484"/>
                </a:lnTo>
                <a:lnTo>
                  <a:pt x="1363" y="1480"/>
                </a:lnTo>
                <a:lnTo>
                  <a:pt x="1366" y="1471"/>
                </a:lnTo>
                <a:lnTo>
                  <a:pt x="1368" y="1477"/>
                </a:lnTo>
                <a:lnTo>
                  <a:pt x="1378" y="1480"/>
                </a:lnTo>
                <a:lnTo>
                  <a:pt x="1397" y="1475"/>
                </a:lnTo>
                <a:lnTo>
                  <a:pt x="1407" y="1478"/>
                </a:lnTo>
                <a:lnTo>
                  <a:pt x="1405" y="1470"/>
                </a:lnTo>
                <a:lnTo>
                  <a:pt x="1412" y="1468"/>
                </a:lnTo>
                <a:lnTo>
                  <a:pt x="1411" y="1472"/>
                </a:lnTo>
                <a:lnTo>
                  <a:pt x="1414" y="1475"/>
                </a:lnTo>
                <a:lnTo>
                  <a:pt x="1480" y="1454"/>
                </a:lnTo>
                <a:lnTo>
                  <a:pt x="1543" y="1442"/>
                </a:lnTo>
                <a:lnTo>
                  <a:pt x="1556" y="1432"/>
                </a:lnTo>
                <a:lnTo>
                  <a:pt x="1584" y="1425"/>
                </a:lnTo>
                <a:lnTo>
                  <a:pt x="1597" y="1432"/>
                </a:lnTo>
                <a:lnTo>
                  <a:pt x="1600" y="1441"/>
                </a:lnTo>
                <a:lnTo>
                  <a:pt x="1640" y="1441"/>
                </a:lnTo>
                <a:lnTo>
                  <a:pt x="1721" y="1425"/>
                </a:lnTo>
                <a:lnTo>
                  <a:pt x="1764" y="1421"/>
                </a:lnTo>
                <a:lnTo>
                  <a:pt x="1777" y="1409"/>
                </a:lnTo>
                <a:lnTo>
                  <a:pt x="1808" y="1403"/>
                </a:lnTo>
                <a:lnTo>
                  <a:pt x="1823" y="1405"/>
                </a:lnTo>
                <a:lnTo>
                  <a:pt x="1824" y="1400"/>
                </a:lnTo>
                <a:lnTo>
                  <a:pt x="1833" y="1400"/>
                </a:lnTo>
                <a:lnTo>
                  <a:pt x="1839" y="1403"/>
                </a:lnTo>
                <a:lnTo>
                  <a:pt x="1839" y="1412"/>
                </a:lnTo>
                <a:lnTo>
                  <a:pt x="1821" y="1422"/>
                </a:lnTo>
                <a:lnTo>
                  <a:pt x="1808" y="1425"/>
                </a:lnTo>
                <a:lnTo>
                  <a:pt x="1813" y="1423"/>
                </a:lnTo>
                <a:lnTo>
                  <a:pt x="1816" y="1429"/>
                </a:lnTo>
                <a:lnTo>
                  <a:pt x="1813" y="1444"/>
                </a:lnTo>
                <a:lnTo>
                  <a:pt x="1810" y="1451"/>
                </a:lnTo>
                <a:lnTo>
                  <a:pt x="1772" y="1464"/>
                </a:lnTo>
                <a:lnTo>
                  <a:pt x="1738" y="1478"/>
                </a:lnTo>
                <a:lnTo>
                  <a:pt x="1729" y="1475"/>
                </a:lnTo>
                <a:lnTo>
                  <a:pt x="1721" y="1472"/>
                </a:lnTo>
                <a:lnTo>
                  <a:pt x="1715" y="1480"/>
                </a:lnTo>
                <a:lnTo>
                  <a:pt x="1696" y="1475"/>
                </a:lnTo>
                <a:lnTo>
                  <a:pt x="1686" y="1477"/>
                </a:lnTo>
                <a:lnTo>
                  <a:pt x="1677" y="1485"/>
                </a:lnTo>
                <a:lnTo>
                  <a:pt x="1669" y="1494"/>
                </a:lnTo>
                <a:lnTo>
                  <a:pt x="1657" y="1491"/>
                </a:lnTo>
                <a:lnTo>
                  <a:pt x="1644" y="1488"/>
                </a:lnTo>
                <a:lnTo>
                  <a:pt x="1637" y="1491"/>
                </a:lnTo>
                <a:lnTo>
                  <a:pt x="1631" y="1497"/>
                </a:lnTo>
                <a:lnTo>
                  <a:pt x="1631" y="1493"/>
                </a:lnTo>
                <a:lnTo>
                  <a:pt x="1633" y="1490"/>
                </a:lnTo>
                <a:lnTo>
                  <a:pt x="1624" y="1495"/>
                </a:lnTo>
                <a:lnTo>
                  <a:pt x="1617" y="1503"/>
                </a:lnTo>
                <a:lnTo>
                  <a:pt x="1615" y="1498"/>
                </a:lnTo>
                <a:lnTo>
                  <a:pt x="1613" y="1494"/>
                </a:lnTo>
                <a:lnTo>
                  <a:pt x="1607" y="1494"/>
                </a:lnTo>
                <a:lnTo>
                  <a:pt x="1594" y="1507"/>
                </a:lnTo>
                <a:lnTo>
                  <a:pt x="1587" y="1511"/>
                </a:lnTo>
                <a:lnTo>
                  <a:pt x="1582" y="1507"/>
                </a:lnTo>
                <a:lnTo>
                  <a:pt x="1587" y="1498"/>
                </a:lnTo>
                <a:lnTo>
                  <a:pt x="1581" y="1498"/>
                </a:lnTo>
                <a:lnTo>
                  <a:pt x="1577" y="1508"/>
                </a:lnTo>
                <a:lnTo>
                  <a:pt x="1569" y="1516"/>
                </a:lnTo>
                <a:lnTo>
                  <a:pt x="1561" y="1510"/>
                </a:lnTo>
                <a:lnTo>
                  <a:pt x="1549" y="1513"/>
                </a:lnTo>
                <a:lnTo>
                  <a:pt x="1543" y="1511"/>
                </a:lnTo>
                <a:lnTo>
                  <a:pt x="1542" y="1507"/>
                </a:lnTo>
                <a:lnTo>
                  <a:pt x="1515" y="1523"/>
                </a:lnTo>
                <a:lnTo>
                  <a:pt x="1486" y="1531"/>
                </a:lnTo>
                <a:lnTo>
                  <a:pt x="1489" y="1534"/>
                </a:lnTo>
                <a:lnTo>
                  <a:pt x="1490" y="1540"/>
                </a:lnTo>
                <a:lnTo>
                  <a:pt x="1470" y="1544"/>
                </a:lnTo>
                <a:lnTo>
                  <a:pt x="1458" y="1553"/>
                </a:lnTo>
                <a:lnTo>
                  <a:pt x="1458" y="1550"/>
                </a:lnTo>
                <a:lnTo>
                  <a:pt x="1460" y="1547"/>
                </a:lnTo>
                <a:lnTo>
                  <a:pt x="1422" y="1560"/>
                </a:lnTo>
                <a:lnTo>
                  <a:pt x="1394" y="1565"/>
                </a:lnTo>
                <a:lnTo>
                  <a:pt x="1392" y="1572"/>
                </a:lnTo>
                <a:lnTo>
                  <a:pt x="1391" y="1578"/>
                </a:lnTo>
                <a:lnTo>
                  <a:pt x="1385" y="1575"/>
                </a:lnTo>
                <a:lnTo>
                  <a:pt x="1381" y="1578"/>
                </a:lnTo>
                <a:lnTo>
                  <a:pt x="1379" y="1583"/>
                </a:lnTo>
                <a:lnTo>
                  <a:pt x="1373" y="1573"/>
                </a:lnTo>
                <a:lnTo>
                  <a:pt x="1368" y="1575"/>
                </a:lnTo>
                <a:lnTo>
                  <a:pt x="1372" y="1579"/>
                </a:lnTo>
                <a:lnTo>
                  <a:pt x="1362" y="1588"/>
                </a:lnTo>
                <a:lnTo>
                  <a:pt x="1356" y="1591"/>
                </a:lnTo>
                <a:lnTo>
                  <a:pt x="1352" y="1586"/>
                </a:lnTo>
                <a:lnTo>
                  <a:pt x="1349" y="1580"/>
                </a:lnTo>
                <a:lnTo>
                  <a:pt x="1350" y="1575"/>
                </a:lnTo>
                <a:lnTo>
                  <a:pt x="1353" y="1570"/>
                </a:lnTo>
                <a:lnTo>
                  <a:pt x="1345" y="1575"/>
                </a:lnTo>
                <a:lnTo>
                  <a:pt x="1342" y="1588"/>
                </a:lnTo>
                <a:lnTo>
                  <a:pt x="1345" y="1596"/>
                </a:lnTo>
                <a:lnTo>
                  <a:pt x="1355" y="1598"/>
                </a:lnTo>
                <a:lnTo>
                  <a:pt x="1366" y="1599"/>
                </a:lnTo>
                <a:lnTo>
                  <a:pt x="1368" y="1593"/>
                </a:lnTo>
                <a:lnTo>
                  <a:pt x="1375" y="1588"/>
                </a:lnTo>
                <a:lnTo>
                  <a:pt x="1394" y="1586"/>
                </a:lnTo>
                <a:lnTo>
                  <a:pt x="1401" y="1589"/>
                </a:lnTo>
                <a:lnTo>
                  <a:pt x="1399" y="1593"/>
                </a:lnTo>
                <a:lnTo>
                  <a:pt x="1398" y="1596"/>
                </a:lnTo>
                <a:lnTo>
                  <a:pt x="1397" y="1591"/>
                </a:lnTo>
                <a:lnTo>
                  <a:pt x="1394" y="1589"/>
                </a:lnTo>
                <a:lnTo>
                  <a:pt x="1386" y="1601"/>
                </a:lnTo>
                <a:lnTo>
                  <a:pt x="1363" y="1606"/>
                </a:lnTo>
                <a:lnTo>
                  <a:pt x="1349" y="1606"/>
                </a:lnTo>
                <a:lnTo>
                  <a:pt x="1353" y="1614"/>
                </a:lnTo>
                <a:lnTo>
                  <a:pt x="1350" y="1621"/>
                </a:lnTo>
                <a:lnTo>
                  <a:pt x="1350" y="1628"/>
                </a:lnTo>
                <a:lnTo>
                  <a:pt x="1376" y="1619"/>
                </a:lnTo>
                <a:lnTo>
                  <a:pt x="1402" y="1614"/>
                </a:lnTo>
                <a:lnTo>
                  <a:pt x="1401" y="1606"/>
                </a:lnTo>
                <a:lnTo>
                  <a:pt x="1408" y="1599"/>
                </a:lnTo>
                <a:lnTo>
                  <a:pt x="1421" y="1605"/>
                </a:lnTo>
                <a:lnTo>
                  <a:pt x="1431" y="1602"/>
                </a:lnTo>
                <a:lnTo>
                  <a:pt x="1428" y="1601"/>
                </a:lnTo>
                <a:lnTo>
                  <a:pt x="1427" y="1595"/>
                </a:lnTo>
                <a:lnTo>
                  <a:pt x="1446" y="1601"/>
                </a:lnTo>
                <a:lnTo>
                  <a:pt x="1467" y="1596"/>
                </a:lnTo>
                <a:lnTo>
                  <a:pt x="1456" y="1601"/>
                </a:lnTo>
                <a:lnTo>
                  <a:pt x="1450" y="1609"/>
                </a:lnTo>
                <a:lnTo>
                  <a:pt x="1458" y="1611"/>
                </a:lnTo>
                <a:lnTo>
                  <a:pt x="1469" y="1608"/>
                </a:lnTo>
                <a:lnTo>
                  <a:pt x="1473" y="1601"/>
                </a:lnTo>
                <a:lnTo>
                  <a:pt x="1474" y="1609"/>
                </a:lnTo>
                <a:lnTo>
                  <a:pt x="1492" y="1601"/>
                </a:lnTo>
                <a:lnTo>
                  <a:pt x="1538" y="1598"/>
                </a:lnTo>
                <a:lnTo>
                  <a:pt x="1558" y="1589"/>
                </a:lnTo>
                <a:lnTo>
                  <a:pt x="1559" y="1595"/>
                </a:lnTo>
                <a:lnTo>
                  <a:pt x="1562" y="1596"/>
                </a:lnTo>
                <a:lnTo>
                  <a:pt x="1582" y="1588"/>
                </a:lnTo>
                <a:lnTo>
                  <a:pt x="1624" y="1585"/>
                </a:lnTo>
                <a:lnTo>
                  <a:pt x="1636" y="1578"/>
                </a:lnTo>
                <a:lnTo>
                  <a:pt x="1636" y="1585"/>
                </a:lnTo>
                <a:lnTo>
                  <a:pt x="1627" y="1592"/>
                </a:lnTo>
                <a:lnTo>
                  <a:pt x="1621" y="1591"/>
                </a:lnTo>
                <a:lnTo>
                  <a:pt x="1623" y="1596"/>
                </a:lnTo>
                <a:lnTo>
                  <a:pt x="1628" y="1599"/>
                </a:lnTo>
                <a:lnTo>
                  <a:pt x="1637" y="1592"/>
                </a:lnTo>
                <a:lnTo>
                  <a:pt x="1643" y="1588"/>
                </a:lnTo>
                <a:lnTo>
                  <a:pt x="1643" y="1591"/>
                </a:lnTo>
                <a:lnTo>
                  <a:pt x="1644" y="1593"/>
                </a:lnTo>
                <a:lnTo>
                  <a:pt x="1653" y="1582"/>
                </a:lnTo>
                <a:lnTo>
                  <a:pt x="1664" y="1572"/>
                </a:lnTo>
                <a:lnTo>
                  <a:pt x="1673" y="1570"/>
                </a:lnTo>
                <a:lnTo>
                  <a:pt x="1689" y="1576"/>
                </a:lnTo>
                <a:lnTo>
                  <a:pt x="1699" y="1573"/>
                </a:lnTo>
                <a:lnTo>
                  <a:pt x="1698" y="1569"/>
                </a:lnTo>
                <a:lnTo>
                  <a:pt x="1702" y="1566"/>
                </a:lnTo>
                <a:lnTo>
                  <a:pt x="1716" y="1565"/>
                </a:lnTo>
                <a:lnTo>
                  <a:pt x="1722" y="1560"/>
                </a:lnTo>
                <a:lnTo>
                  <a:pt x="1715" y="1560"/>
                </a:lnTo>
                <a:lnTo>
                  <a:pt x="1719" y="1557"/>
                </a:lnTo>
                <a:lnTo>
                  <a:pt x="1735" y="1553"/>
                </a:lnTo>
                <a:lnTo>
                  <a:pt x="1749" y="1555"/>
                </a:lnTo>
                <a:lnTo>
                  <a:pt x="1752" y="1560"/>
                </a:lnTo>
                <a:lnTo>
                  <a:pt x="1745" y="1565"/>
                </a:lnTo>
                <a:lnTo>
                  <a:pt x="1739" y="1572"/>
                </a:lnTo>
                <a:lnTo>
                  <a:pt x="1747" y="1570"/>
                </a:lnTo>
                <a:lnTo>
                  <a:pt x="1749" y="1576"/>
                </a:lnTo>
                <a:lnTo>
                  <a:pt x="1752" y="1583"/>
                </a:lnTo>
                <a:lnTo>
                  <a:pt x="1764" y="1583"/>
                </a:lnTo>
                <a:lnTo>
                  <a:pt x="1772" y="1586"/>
                </a:lnTo>
                <a:lnTo>
                  <a:pt x="1765" y="1579"/>
                </a:lnTo>
                <a:lnTo>
                  <a:pt x="1755" y="1575"/>
                </a:lnTo>
                <a:lnTo>
                  <a:pt x="1759" y="1573"/>
                </a:lnTo>
                <a:lnTo>
                  <a:pt x="1762" y="1570"/>
                </a:lnTo>
                <a:lnTo>
                  <a:pt x="1767" y="1573"/>
                </a:lnTo>
                <a:lnTo>
                  <a:pt x="1775" y="1580"/>
                </a:lnTo>
                <a:lnTo>
                  <a:pt x="1778" y="1573"/>
                </a:lnTo>
                <a:lnTo>
                  <a:pt x="1780" y="1580"/>
                </a:lnTo>
                <a:lnTo>
                  <a:pt x="1783" y="1585"/>
                </a:lnTo>
                <a:lnTo>
                  <a:pt x="1757" y="1593"/>
                </a:lnTo>
                <a:lnTo>
                  <a:pt x="1718" y="1603"/>
                </a:lnTo>
                <a:lnTo>
                  <a:pt x="1693" y="1602"/>
                </a:lnTo>
                <a:lnTo>
                  <a:pt x="1677" y="1608"/>
                </a:lnTo>
                <a:lnTo>
                  <a:pt x="1643" y="1611"/>
                </a:lnTo>
                <a:lnTo>
                  <a:pt x="1627" y="1621"/>
                </a:lnTo>
                <a:lnTo>
                  <a:pt x="1623" y="1618"/>
                </a:lnTo>
                <a:lnTo>
                  <a:pt x="1618" y="1614"/>
                </a:lnTo>
                <a:lnTo>
                  <a:pt x="1597" y="1621"/>
                </a:lnTo>
                <a:lnTo>
                  <a:pt x="1562" y="1619"/>
                </a:lnTo>
                <a:lnTo>
                  <a:pt x="1542" y="1625"/>
                </a:lnTo>
                <a:lnTo>
                  <a:pt x="1533" y="1634"/>
                </a:lnTo>
                <a:lnTo>
                  <a:pt x="1545" y="1629"/>
                </a:lnTo>
                <a:lnTo>
                  <a:pt x="1552" y="1635"/>
                </a:lnTo>
                <a:lnTo>
                  <a:pt x="1543" y="1638"/>
                </a:lnTo>
                <a:lnTo>
                  <a:pt x="1525" y="1642"/>
                </a:lnTo>
                <a:lnTo>
                  <a:pt x="1516" y="1638"/>
                </a:lnTo>
                <a:lnTo>
                  <a:pt x="1516" y="1631"/>
                </a:lnTo>
                <a:lnTo>
                  <a:pt x="1509" y="1637"/>
                </a:lnTo>
                <a:lnTo>
                  <a:pt x="1499" y="1638"/>
                </a:lnTo>
                <a:lnTo>
                  <a:pt x="1500" y="1645"/>
                </a:lnTo>
                <a:lnTo>
                  <a:pt x="1510" y="1641"/>
                </a:lnTo>
                <a:lnTo>
                  <a:pt x="1512" y="1644"/>
                </a:lnTo>
                <a:lnTo>
                  <a:pt x="1503" y="1648"/>
                </a:lnTo>
                <a:lnTo>
                  <a:pt x="1479" y="1652"/>
                </a:lnTo>
                <a:lnTo>
                  <a:pt x="1469" y="1647"/>
                </a:lnTo>
                <a:lnTo>
                  <a:pt x="1440" y="1654"/>
                </a:lnTo>
                <a:lnTo>
                  <a:pt x="1391" y="1665"/>
                </a:lnTo>
                <a:lnTo>
                  <a:pt x="1368" y="1661"/>
                </a:lnTo>
                <a:lnTo>
                  <a:pt x="1368" y="1668"/>
                </a:lnTo>
                <a:lnTo>
                  <a:pt x="1361" y="1660"/>
                </a:lnTo>
                <a:lnTo>
                  <a:pt x="1356" y="1658"/>
                </a:lnTo>
                <a:lnTo>
                  <a:pt x="1358" y="1668"/>
                </a:lnTo>
                <a:lnTo>
                  <a:pt x="1359" y="1674"/>
                </a:lnTo>
                <a:lnTo>
                  <a:pt x="1356" y="1675"/>
                </a:lnTo>
                <a:lnTo>
                  <a:pt x="1355" y="1677"/>
                </a:lnTo>
                <a:lnTo>
                  <a:pt x="1346" y="1677"/>
                </a:lnTo>
                <a:lnTo>
                  <a:pt x="1339" y="1673"/>
                </a:lnTo>
                <a:lnTo>
                  <a:pt x="1333" y="1681"/>
                </a:lnTo>
                <a:lnTo>
                  <a:pt x="1319" y="1686"/>
                </a:lnTo>
                <a:lnTo>
                  <a:pt x="1316" y="1678"/>
                </a:lnTo>
                <a:lnTo>
                  <a:pt x="1309" y="1675"/>
                </a:lnTo>
                <a:lnTo>
                  <a:pt x="1297" y="1681"/>
                </a:lnTo>
                <a:lnTo>
                  <a:pt x="1290" y="1686"/>
                </a:lnTo>
                <a:lnTo>
                  <a:pt x="1229" y="1696"/>
                </a:lnTo>
                <a:lnTo>
                  <a:pt x="1178" y="1710"/>
                </a:lnTo>
                <a:lnTo>
                  <a:pt x="1205" y="1706"/>
                </a:lnTo>
                <a:lnTo>
                  <a:pt x="1229" y="1709"/>
                </a:lnTo>
                <a:lnTo>
                  <a:pt x="1247" y="1697"/>
                </a:lnTo>
                <a:lnTo>
                  <a:pt x="1294" y="1690"/>
                </a:lnTo>
                <a:lnTo>
                  <a:pt x="1316" y="1683"/>
                </a:lnTo>
                <a:lnTo>
                  <a:pt x="1320" y="1690"/>
                </a:lnTo>
                <a:lnTo>
                  <a:pt x="1325" y="1696"/>
                </a:lnTo>
                <a:lnTo>
                  <a:pt x="1320" y="1701"/>
                </a:lnTo>
                <a:lnTo>
                  <a:pt x="1316" y="1707"/>
                </a:lnTo>
                <a:lnTo>
                  <a:pt x="1325" y="1706"/>
                </a:lnTo>
                <a:lnTo>
                  <a:pt x="1343" y="1697"/>
                </a:lnTo>
                <a:lnTo>
                  <a:pt x="1356" y="1696"/>
                </a:lnTo>
                <a:lnTo>
                  <a:pt x="1363" y="1698"/>
                </a:lnTo>
                <a:lnTo>
                  <a:pt x="1363" y="1693"/>
                </a:lnTo>
                <a:lnTo>
                  <a:pt x="1372" y="1691"/>
                </a:lnTo>
                <a:lnTo>
                  <a:pt x="1376" y="1693"/>
                </a:lnTo>
                <a:lnTo>
                  <a:pt x="1378" y="1684"/>
                </a:lnTo>
                <a:lnTo>
                  <a:pt x="1388" y="1674"/>
                </a:lnTo>
                <a:lnTo>
                  <a:pt x="1412" y="1664"/>
                </a:lnTo>
                <a:lnTo>
                  <a:pt x="1425" y="1664"/>
                </a:lnTo>
                <a:lnTo>
                  <a:pt x="1424" y="1667"/>
                </a:lnTo>
                <a:lnTo>
                  <a:pt x="1411" y="1671"/>
                </a:lnTo>
                <a:lnTo>
                  <a:pt x="1414" y="1673"/>
                </a:lnTo>
                <a:lnTo>
                  <a:pt x="1418" y="1671"/>
                </a:lnTo>
                <a:lnTo>
                  <a:pt x="1427" y="1673"/>
                </a:lnTo>
                <a:lnTo>
                  <a:pt x="1430" y="1677"/>
                </a:lnTo>
                <a:lnTo>
                  <a:pt x="1420" y="1678"/>
                </a:lnTo>
                <a:lnTo>
                  <a:pt x="1417" y="1684"/>
                </a:lnTo>
                <a:lnTo>
                  <a:pt x="1422" y="1684"/>
                </a:lnTo>
                <a:lnTo>
                  <a:pt x="1437" y="1686"/>
                </a:lnTo>
                <a:lnTo>
                  <a:pt x="1438" y="1696"/>
                </a:lnTo>
                <a:lnTo>
                  <a:pt x="1443" y="1694"/>
                </a:lnTo>
                <a:lnTo>
                  <a:pt x="1438" y="1686"/>
                </a:lnTo>
                <a:lnTo>
                  <a:pt x="1443" y="1683"/>
                </a:lnTo>
                <a:lnTo>
                  <a:pt x="1444" y="1686"/>
                </a:lnTo>
                <a:lnTo>
                  <a:pt x="1447" y="1684"/>
                </a:lnTo>
                <a:lnTo>
                  <a:pt x="1450" y="1697"/>
                </a:lnTo>
                <a:lnTo>
                  <a:pt x="1446" y="1706"/>
                </a:lnTo>
                <a:lnTo>
                  <a:pt x="1453" y="1707"/>
                </a:lnTo>
                <a:lnTo>
                  <a:pt x="1456" y="1698"/>
                </a:lnTo>
                <a:lnTo>
                  <a:pt x="1456" y="1694"/>
                </a:lnTo>
                <a:lnTo>
                  <a:pt x="1458" y="1698"/>
                </a:lnTo>
                <a:lnTo>
                  <a:pt x="1456" y="1707"/>
                </a:lnTo>
                <a:lnTo>
                  <a:pt x="1458" y="1711"/>
                </a:lnTo>
                <a:lnTo>
                  <a:pt x="1476" y="1713"/>
                </a:lnTo>
                <a:lnTo>
                  <a:pt x="1484" y="1710"/>
                </a:lnTo>
                <a:lnTo>
                  <a:pt x="1482" y="1709"/>
                </a:lnTo>
                <a:lnTo>
                  <a:pt x="1479" y="1706"/>
                </a:lnTo>
                <a:lnTo>
                  <a:pt x="1483" y="1704"/>
                </a:lnTo>
                <a:lnTo>
                  <a:pt x="1487" y="1700"/>
                </a:lnTo>
                <a:lnTo>
                  <a:pt x="1490" y="1703"/>
                </a:lnTo>
                <a:lnTo>
                  <a:pt x="1486" y="1704"/>
                </a:lnTo>
                <a:lnTo>
                  <a:pt x="1484" y="1707"/>
                </a:lnTo>
                <a:lnTo>
                  <a:pt x="1496" y="1709"/>
                </a:lnTo>
                <a:lnTo>
                  <a:pt x="1519" y="1706"/>
                </a:lnTo>
                <a:lnTo>
                  <a:pt x="1528" y="1711"/>
                </a:lnTo>
                <a:lnTo>
                  <a:pt x="1530" y="1709"/>
                </a:lnTo>
                <a:lnTo>
                  <a:pt x="1526" y="1703"/>
                </a:lnTo>
                <a:lnTo>
                  <a:pt x="1528" y="1700"/>
                </a:lnTo>
                <a:lnTo>
                  <a:pt x="1536" y="1697"/>
                </a:lnTo>
                <a:lnTo>
                  <a:pt x="1545" y="1704"/>
                </a:lnTo>
                <a:lnTo>
                  <a:pt x="1551" y="1706"/>
                </a:lnTo>
                <a:lnTo>
                  <a:pt x="1548" y="1697"/>
                </a:lnTo>
                <a:lnTo>
                  <a:pt x="1551" y="1691"/>
                </a:lnTo>
                <a:lnTo>
                  <a:pt x="1556" y="1690"/>
                </a:lnTo>
                <a:lnTo>
                  <a:pt x="1569" y="1688"/>
                </a:lnTo>
                <a:lnTo>
                  <a:pt x="1572" y="1696"/>
                </a:lnTo>
                <a:lnTo>
                  <a:pt x="1564" y="1700"/>
                </a:lnTo>
                <a:lnTo>
                  <a:pt x="1562" y="1703"/>
                </a:lnTo>
                <a:lnTo>
                  <a:pt x="1579" y="1697"/>
                </a:lnTo>
                <a:lnTo>
                  <a:pt x="1587" y="1686"/>
                </a:lnTo>
                <a:lnTo>
                  <a:pt x="1592" y="1688"/>
                </a:lnTo>
                <a:lnTo>
                  <a:pt x="1594" y="1700"/>
                </a:lnTo>
                <a:lnTo>
                  <a:pt x="1598" y="1701"/>
                </a:lnTo>
                <a:lnTo>
                  <a:pt x="1598" y="1694"/>
                </a:lnTo>
                <a:lnTo>
                  <a:pt x="1600" y="1688"/>
                </a:lnTo>
                <a:lnTo>
                  <a:pt x="1605" y="1693"/>
                </a:lnTo>
                <a:lnTo>
                  <a:pt x="1620" y="1696"/>
                </a:lnTo>
                <a:lnTo>
                  <a:pt x="1621" y="1694"/>
                </a:lnTo>
                <a:lnTo>
                  <a:pt x="1617" y="1691"/>
                </a:lnTo>
                <a:lnTo>
                  <a:pt x="1628" y="1691"/>
                </a:lnTo>
                <a:lnTo>
                  <a:pt x="1644" y="1688"/>
                </a:lnTo>
                <a:lnTo>
                  <a:pt x="1641" y="1681"/>
                </a:lnTo>
                <a:lnTo>
                  <a:pt x="1643" y="1677"/>
                </a:lnTo>
                <a:lnTo>
                  <a:pt x="1673" y="1675"/>
                </a:lnTo>
                <a:lnTo>
                  <a:pt x="1726" y="1661"/>
                </a:lnTo>
                <a:lnTo>
                  <a:pt x="1754" y="1660"/>
                </a:lnTo>
                <a:lnTo>
                  <a:pt x="1751" y="1654"/>
                </a:lnTo>
                <a:lnTo>
                  <a:pt x="1752" y="1651"/>
                </a:lnTo>
                <a:lnTo>
                  <a:pt x="1762" y="1652"/>
                </a:lnTo>
                <a:lnTo>
                  <a:pt x="1780" y="1650"/>
                </a:lnTo>
                <a:lnTo>
                  <a:pt x="1785" y="1642"/>
                </a:lnTo>
                <a:lnTo>
                  <a:pt x="1785" y="1648"/>
                </a:lnTo>
                <a:lnTo>
                  <a:pt x="1784" y="1651"/>
                </a:lnTo>
                <a:lnTo>
                  <a:pt x="1791" y="1647"/>
                </a:lnTo>
                <a:lnTo>
                  <a:pt x="1808" y="1650"/>
                </a:lnTo>
                <a:lnTo>
                  <a:pt x="1817" y="1651"/>
                </a:lnTo>
                <a:lnTo>
                  <a:pt x="1811" y="1658"/>
                </a:lnTo>
                <a:lnTo>
                  <a:pt x="1800" y="1664"/>
                </a:lnTo>
                <a:lnTo>
                  <a:pt x="1798" y="1675"/>
                </a:lnTo>
                <a:lnTo>
                  <a:pt x="1808" y="1668"/>
                </a:lnTo>
                <a:lnTo>
                  <a:pt x="1826" y="1650"/>
                </a:lnTo>
                <a:lnTo>
                  <a:pt x="1839" y="1647"/>
                </a:lnTo>
                <a:lnTo>
                  <a:pt x="1839" y="1642"/>
                </a:lnTo>
                <a:lnTo>
                  <a:pt x="1834" y="1638"/>
                </a:lnTo>
                <a:lnTo>
                  <a:pt x="1836" y="1637"/>
                </a:lnTo>
                <a:lnTo>
                  <a:pt x="1846" y="1638"/>
                </a:lnTo>
                <a:lnTo>
                  <a:pt x="1850" y="1631"/>
                </a:lnTo>
                <a:lnTo>
                  <a:pt x="1856" y="1639"/>
                </a:lnTo>
                <a:lnTo>
                  <a:pt x="1866" y="1642"/>
                </a:lnTo>
                <a:lnTo>
                  <a:pt x="1879" y="1637"/>
                </a:lnTo>
                <a:lnTo>
                  <a:pt x="1901" y="1635"/>
                </a:lnTo>
                <a:lnTo>
                  <a:pt x="1915" y="1631"/>
                </a:lnTo>
                <a:lnTo>
                  <a:pt x="1921" y="1625"/>
                </a:lnTo>
                <a:lnTo>
                  <a:pt x="1954" y="1624"/>
                </a:lnTo>
                <a:lnTo>
                  <a:pt x="2024" y="1611"/>
                </a:lnTo>
                <a:lnTo>
                  <a:pt x="2050" y="1599"/>
                </a:lnTo>
                <a:lnTo>
                  <a:pt x="2053" y="1602"/>
                </a:lnTo>
                <a:lnTo>
                  <a:pt x="2063" y="1605"/>
                </a:lnTo>
                <a:lnTo>
                  <a:pt x="2065" y="1611"/>
                </a:lnTo>
                <a:lnTo>
                  <a:pt x="2075" y="1605"/>
                </a:lnTo>
                <a:lnTo>
                  <a:pt x="2091" y="1608"/>
                </a:lnTo>
                <a:lnTo>
                  <a:pt x="2098" y="1601"/>
                </a:lnTo>
                <a:lnTo>
                  <a:pt x="2094" y="1601"/>
                </a:lnTo>
                <a:lnTo>
                  <a:pt x="2092" y="1596"/>
                </a:lnTo>
                <a:lnTo>
                  <a:pt x="2098" y="1593"/>
                </a:lnTo>
                <a:lnTo>
                  <a:pt x="2109" y="1591"/>
                </a:lnTo>
                <a:lnTo>
                  <a:pt x="2109" y="1598"/>
                </a:lnTo>
                <a:lnTo>
                  <a:pt x="2115" y="1598"/>
                </a:lnTo>
                <a:lnTo>
                  <a:pt x="2118" y="1592"/>
                </a:lnTo>
                <a:lnTo>
                  <a:pt x="2128" y="1588"/>
                </a:lnTo>
                <a:lnTo>
                  <a:pt x="2147" y="1593"/>
                </a:lnTo>
                <a:lnTo>
                  <a:pt x="2157" y="1595"/>
                </a:lnTo>
                <a:lnTo>
                  <a:pt x="2156" y="1591"/>
                </a:lnTo>
                <a:lnTo>
                  <a:pt x="2151" y="1588"/>
                </a:lnTo>
                <a:lnTo>
                  <a:pt x="2160" y="1585"/>
                </a:lnTo>
                <a:lnTo>
                  <a:pt x="2179" y="1586"/>
                </a:lnTo>
                <a:lnTo>
                  <a:pt x="2183" y="1595"/>
                </a:lnTo>
                <a:lnTo>
                  <a:pt x="2179" y="1595"/>
                </a:lnTo>
                <a:lnTo>
                  <a:pt x="2173" y="1589"/>
                </a:lnTo>
                <a:lnTo>
                  <a:pt x="2170" y="1593"/>
                </a:lnTo>
                <a:lnTo>
                  <a:pt x="2174" y="1596"/>
                </a:lnTo>
                <a:lnTo>
                  <a:pt x="2177" y="1602"/>
                </a:lnTo>
                <a:lnTo>
                  <a:pt x="2197" y="1589"/>
                </a:lnTo>
                <a:lnTo>
                  <a:pt x="2245" y="1582"/>
                </a:lnTo>
                <a:lnTo>
                  <a:pt x="2262" y="1582"/>
                </a:lnTo>
                <a:lnTo>
                  <a:pt x="2269" y="1576"/>
                </a:lnTo>
                <a:lnTo>
                  <a:pt x="2274" y="1572"/>
                </a:lnTo>
                <a:lnTo>
                  <a:pt x="2279" y="1573"/>
                </a:lnTo>
                <a:lnTo>
                  <a:pt x="2294" y="1579"/>
                </a:lnTo>
                <a:lnTo>
                  <a:pt x="2304" y="1576"/>
                </a:lnTo>
                <a:lnTo>
                  <a:pt x="2305" y="1576"/>
                </a:lnTo>
                <a:lnTo>
                  <a:pt x="2314" y="1575"/>
                </a:lnTo>
                <a:lnTo>
                  <a:pt x="2320" y="1573"/>
                </a:lnTo>
                <a:lnTo>
                  <a:pt x="2344" y="1570"/>
                </a:lnTo>
                <a:lnTo>
                  <a:pt x="2353" y="1576"/>
                </a:lnTo>
                <a:lnTo>
                  <a:pt x="2351" y="1580"/>
                </a:lnTo>
                <a:lnTo>
                  <a:pt x="2338" y="1583"/>
                </a:lnTo>
                <a:lnTo>
                  <a:pt x="2340" y="1586"/>
                </a:lnTo>
                <a:lnTo>
                  <a:pt x="2351" y="1582"/>
                </a:lnTo>
                <a:lnTo>
                  <a:pt x="2361" y="1583"/>
                </a:lnTo>
                <a:lnTo>
                  <a:pt x="2361" y="1575"/>
                </a:lnTo>
                <a:lnTo>
                  <a:pt x="2374" y="1572"/>
                </a:lnTo>
                <a:lnTo>
                  <a:pt x="2380" y="1576"/>
                </a:lnTo>
                <a:lnTo>
                  <a:pt x="2366" y="1582"/>
                </a:lnTo>
                <a:lnTo>
                  <a:pt x="2357" y="1593"/>
                </a:lnTo>
                <a:lnTo>
                  <a:pt x="2372" y="1586"/>
                </a:lnTo>
                <a:lnTo>
                  <a:pt x="2393" y="1582"/>
                </a:lnTo>
                <a:lnTo>
                  <a:pt x="2403" y="1588"/>
                </a:lnTo>
                <a:lnTo>
                  <a:pt x="2405" y="1596"/>
                </a:lnTo>
                <a:lnTo>
                  <a:pt x="2406" y="1592"/>
                </a:lnTo>
                <a:lnTo>
                  <a:pt x="2409" y="1595"/>
                </a:lnTo>
                <a:lnTo>
                  <a:pt x="2402" y="1606"/>
                </a:lnTo>
                <a:lnTo>
                  <a:pt x="2396" y="1616"/>
                </a:lnTo>
                <a:lnTo>
                  <a:pt x="2408" y="1608"/>
                </a:lnTo>
                <a:lnTo>
                  <a:pt x="2432" y="1605"/>
                </a:lnTo>
                <a:lnTo>
                  <a:pt x="2455" y="1605"/>
                </a:lnTo>
                <a:lnTo>
                  <a:pt x="2478" y="1598"/>
                </a:lnTo>
                <a:lnTo>
                  <a:pt x="2488" y="1585"/>
                </a:lnTo>
                <a:lnTo>
                  <a:pt x="2488" y="1591"/>
                </a:lnTo>
                <a:lnTo>
                  <a:pt x="2487" y="1596"/>
                </a:lnTo>
                <a:lnTo>
                  <a:pt x="2494" y="1592"/>
                </a:lnTo>
                <a:lnTo>
                  <a:pt x="2505" y="1589"/>
                </a:lnTo>
                <a:lnTo>
                  <a:pt x="2507" y="1595"/>
                </a:lnTo>
                <a:lnTo>
                  <a:pt x="2510" y="1601"/>
                </a:lnTo>
                <a:lnTo>
                  <a:pt x="2520" y="1598"/>
                </a:lnTo>
                <a:lnTo>
                  <a:pt x="2529" y="1592"/>
                </a:lnTo>
                <a:lnTo>
                  <a:pt x="2520" y="1593"/>
                </a:lnTo>
                <a:lnTo>
                  <a:pt x="2510" y="1586"/>
                </a:lnTo>
                <a:lnTo>
                  <a:pt x="2507" y="1580"/>
                </a:lnTo>
                <a:lnTo>
                  <a:pt x="2520" y="1579"/>
                </a:lnTo>
                <a:lnTo>
                  <a:pt x="2539" y="1575"/>
                </a:lnTo>
                <a:lnTo>
                  <a:pt x="2552" y="1580"/>
                </a:lnTo>
                <a:lnTo>
                  <a:pt x="2544" y="1580"/>
                </a:lnTo>
                <a:lnTo>
                  <a:pt x="2540" y="1588"/>
                </a:lnTo>
                <a:lnTo>
                  <a:pt x="2533" y="1588"/>
                </a:lnTo>
                <a:lnTo>
                  <a:pt x="2536" y="1593"/>
                </a:lnTo>
                <a:lnTo>
                  <a:pt x="2540" y="1603"/>
                </a:lnTo>
                <a:lnTo>
                  <a:pt x="2546" y="1603"/>
                </a:lnTo>
                <a:lnTo>
                  <a:pt x="2544" y="1596"/>
                </a:lnTo>
                <a:lnTo>
                  <a:pt x="2547" y="1592"/>
                </a:lnTo>
                <a:lnTo>
                  <a:pt x="2549" y="1596"/>
                </a:lnTo>
                <a:lnTo>
                  <a:pt x="2559" y="1602"/>
                </a:lnTo>
                <a:lnTo>
                  <a:pt x="2585" y="1605"/>
                </a:lnTo>
                <a:lnTo>
                  <a:pt x="2599" y="1603"/>
                </a:lnTo>
                <a:lnTo>
                  <a:pt x="2599" y="1598"/>
                </a:lnTo>
                <a:lnTo>
                  <a:pt x="2592" y="1592"/>
                </a:lnTo>
                <a:lnTo>
                  <a:pt x="2590" y="1588"/>
                </a:lnTo>
                <a:lnTo>
                  <a:pt x="2598" y="1589"/>
                </a:lnTo>
                <a:lnTo>
                  <a:pt x="2608" y="1588"/>
                </a:lnTo>
                <a:lnTo>
                  <a:pt x="2603" y="1595"/>
                </a:lnTo>
                <a:lnTo>
                  <a:pt x="2608" y="1605"/>
                </a:lnTo>
                <a:lnTo>
                  <a:pt x="2612" y="1605"/>
                </a:lnTo>
                <a:lnTo>
                  <a:pt x="2614" y="1596"/>
                </a:lnTo>
                <a:lnTo>
                  <a:pt x="2616" y="1595"/>
                </a:lnTo>
                <a:lnTo>
                  <a:pt x="2619" y="1602"/>
                </a:lnTo>
                <a:lnTo>
                  <a:pt x="2631" y="1603"/>
                </a:lnTo>
                <a:lnTo>
                  <a:pt x="2635" y="1608"/>
                </a:lnTo>
                <a:lnTo>
                  <a:pt x="2642" y="1602"/>
                </a:lnTo>
                <a:lnTo>
                  <a:pt x="2650" y="1606"/>
                </a:lnTo>
                <a:lnTo>
                  <a:pt x="2650" y="1612"/>
                </a:lnTo>
                <a:lnTo>
                  <a:pt x="2661" y="1603"/>
                </a:lnTo>
                <a:lnTo>
                  <a:pt x="2670" y="1595"/>
                </a:lnTo>
                <a:lnTo>
                  <a:pt x="2673" y="1599"/>
                </a:lnTo>
                <a:lnTo>
                  <a:pt x="2671" y="1606"/>
                </a:lnTo>
                <a:lnTo>
                  <a:pt x="2681" y="1602"/>
                </a:lnTo>
                <a:lnTo>
                  <a:pt x="2690" y="1606"/>
                </a:lnTo>
                <a:lnTo>
                  <a:pt x="2696" y="1601"/>
                </a:lnTo>
                <a:lnTo>
                  <a:pt x="2700" y="1593"/>
                </a:lnTo>
                <a:lnTo>
                  <a:pt x="2704" y="1596"/>
                </a:lnTo>
                <a:lnTo>
                  <a:pt x="2707" y="1598"/>
                </a:lnTo>
                <a:lnTo>
                  <a:pt x="2704" y="1602"/>
                </a:lnTo>
                <a:lnTo>
                  <a:pt x="2714" y="1602"/>
                </a:lnTo>
                <a:lnTo>
                  <a:pt x="2730" y="1593"/>
                </a:lnTo>
                <a:lnTo>
                  <a:pt x="2746" y="1576"/>
                </a:lnTo>
                <a:lnTo>
                  <a:pt x="2756" y="1575"/>
                </a:lnTo>
                <a:lnTo>
                  <a:pt x="2758" y="1563"/>
                </a:lnTo>
                <a:lnTo>
                  <a:pt x="2770" y="1562"/>
                </a:lnTo>
                <a:lnTo>
                  <a:pt x="2779" y="1566"/>
                </a:lnTo>
                <a:lnTo>
                  <a:pt x="2781" y="1562"/>
                </a:lnTo>
                <a:lnTo>
                  <a:pt x="2775" y="1556"/>
                </a:lnTo>
                <a:lnTo>
                  <a:pt x="2778" y="1555"/>
                </a:lnTo>
                <a:lnTo>
                  <a:pt x="2789" y="1560"/>
                </a:lnTo>
                <a:lnTo>
                  <a:pt x="2804" y="1555"/>
                </a:lnTo>
                <a:lnTo>
                  <a:pt x="2804" y="1565"/>
                </a:lnTo>
                <a:lnTo>
                  <a:pt x="2799" y="1570"/>
                </a:lnTo>
                <a:lnTo>
                  <a:pt x="2809" y="1566"/>
                </a:lnTo>
                <a:lnTo>
                  <a:pt x="2815" y="1565"/>
                </a:lnTo>
                <a:lnTo>
                  <a:pt x="2809" y="1563"/>
                </a:lnTo>
                <a:lnTo>
                  <a:pt x="2807" y="1557"/>
                </a:lnTo>
                <a:lnTo>
                  <a:pt x="2814" y="1555"/>
                </a:lnTo>
                <a:lnTo>
                  <a:pt x="2822" y="1553"/>
                </a:lnTo>
                <a:lnTo>
                  <a:pt x="2824" y="1562"/>
                </a:lnTo>
                <a:lnTo>
                  <a:pt x="2841" y="1550"/>
                </a:lnTo>
                <a:lnTo>
                  <a:pt x="2877" y="1546"/>
                </a:lnTo>
                <a:lnTo>
                  <a:pt x="2887" y="1539"/>
                </a:lnTo>
                <a:lnTo>
                  <a:pt x="2891" y="1537"/>
                </a:lnTo>
                <a:lnTo>
                  <a:pt x="2896" y="1544"/>
                </a:lnTo>
                <a:lnTo>
                  <a:pt x="2899" y="1546"/>
                </a:lnTo>
                <a:lnTo>
                  <a:pt x="2897" y="1542"/>
                </a:lnTo>
                <a:lnTo>
                  <a:pt x="2896" y="1537"/>
                </a:lnTo>
                <a:lnTo>
                  <a:pt x="2903" y="1536"/>
                </a:lnTo>
                <a:lnTo>
                  <a:pt x="2920" y="1540"/>
                </a:lnTo>
                <a:lnTo>
                  <a:pt x="2922" y="1539"/>
                </a:lnTo>
                <a:lnTo>
                  <a:pt x="2917" y="1536"/>
                </a:lnTo>
                <a:lnTo>
                  <a:pt x="2926" y="1536"/>
                </a:lnTo>
                <a:lnTo>
                  <a:pt x="2938" y="1542"/>
                </a:lnTo>
                <a:lnTo>
                  <a:pt x="2942" y="1537"/>
                </a:lnTo>
                <a:lnTo>
                  <a:pt x="2938" y="1537"/>
                </a:lnTo>
                <a:lnTo>
                  <a:pt x="2938" y="1531"/>
                </a:lnTo>
                <a:lnTo>
                  <a:pt x="2942" y="1529"/>
                </a:lnTo>
                <a:lnTo>
                  <a:pt x="2939" y="1533"/>
                </a:lnTo>
                <a:lnTo>
                  <a:pt x="2943" y="1537"/>
                </a:lnTo>
                <a:lnTo>
                  <a:pt x="2948" y="1537"/>
                </a:lnTo>
                <a:lnTo>
                  <a:pt x="2952" y="1531"/>
                </a:lnTo>
                <a:lnTo>
                  <a:pt x="2961" y="1527"/>
                </a:lnTo>
                <a:lnTo>
                  <a:pt x="2959" y="1531"/>
                </a:lnTo>
                <a:lnTo>
                  <a:pt x="2972" y="1530"/>
                </a:lnTo>
                <a:lnTo>
                  <a:pt x="2976" y="1527"/>
                </a:lnTo>
                <a:lnTo>
                  <a:pt x="2974" y="1527"/>
                </a:lnTo>
                <a:lnTo>
                  <a:pt x="2971" y="1526"/>
                </a:lnTo>
                <a:lnTo>
                  <a:pt x="2984" y="1520"/>
                </a:lnTo>
                <a:lnTo>
                  <a:pt x="2995" y="1523"/>
                </a:lnTo>
                <a:lnTo>
                  <a:pt x="2989" y="1526"/>
                </a:lnTo>
                <a:lnTo>
                  <a:pt x="2985" y="1530"/>
                </a:lnTo>
                <a:lnTo>
                  <a:pt x="2997" y="1529"/>
                </a:lnTo>
                <a:lnTo>
                  <a:pt x="3007" y="1521"/>
                </a:lnTo>
                <a:lnTo>
                  <a:pt x="3010" y="1526"/>
                </a:lnTo>
                <a:lnTo>
                  <a:pt x="3018" y="1524"/>
                </a:lnTo>
                <a:lnTo>
                  <a:pt x="3027" y="1520"/>
                </a:lnTo>
                <a:lnTo>
                  <a:pt x="3035" y="1520"/>
                </a:lnTo>
                <a:lnTo>
                  <a:pt x="3038" y="1526"/>
                </a:lnTo>
                <a:lnTo>
                  <a:pt x="3030" y="1524"/>
                </a:lnTo>
                <a:lnTo>
                  <a:pt x="3017" y="1530"/>
                </a:lnTo>
                <a:lnTo>
                  <a:pt x="3005" y="1540"/>
                </a:lnTo>
                <a:lnTo>
                  <a:pt x="2995" y="1542"/>
                </a:lnTo>
                <a:lnTo>
                  <a:pt x="2989" y="1534"/>
                </a:lnTo>
                <a:lnTo>
                  <a:pt x="2988" y="1544"/>
                </a:lnTo>
                <a:lnTo>
                  <a:pt x="2976" y="1546"/>
                </a:lnTo>
                <a:lnTo>
                  <a:pt x="2969" y="1549"/>
                </a:lnTo>
                <a:lnTo>
                  <a:pt x="2969" y="1557"/>
                </a:lnTo>
                <a:lnTo>
                  <a:pt x="2965" y="1562"/>
                </a:lnTo>
                <a:lnTo>
                  <a:pt x="2975" y="1559"/>
                </a:lnTo>
                <a:lnTo>
                  <a:pt x="2975" y="1555"/>
                </a:lnTo>
                <a:lnTo>
                  <a:pt x="2981" y="1556"/>
                </a:lnTo>
                <a:lnTo>
                  <a:pt x="2984" y="1562"/>
                </a:lnTo>
                <a:lnTo>
                  <a:pt x="2978" y="1562"/>
                </a:lnTo>
                <a:lnTo>
                  <a:pt x="2976" y="1566"/>
                </a:lnTo>
                <a:lnTo>
                  <a:pt x="2984" y="1563"/>
                </a:lnTo>
                <a:lnTo>
                  <a:pt x="2994" y="1567"/>
                </a:lnTo>
                <a:lnTo>
                  <a:pt x="2997" y="1572"/>
                </a:lnTo>
                <a:lnTo>
                  <a:pt x="3015" y="1566"/>
                </a:lnTo>
                <a:lnTo>
                  <a:pt x="3050" y="1562"/>
                </a:lnTo>
                <a:lnTo>
                  <a:pt x="3053" y="1559"/>
                </a:lnTo>
                <a:lnTo>
                  <a:pt x="3050" y="1553"/>
                </a:lnTo>
                <a:lnTo>
                  <a:pt x="3054" y="1550"/>
                </a:lnTo>
                <a:lnTo>
                  <a:pt x="3069" y="1552"/>
                </a:lnTo>
                <a:lnTo>
                  <a:pt x="3093" y="1547"/>
                </a:lnTo>
                <a:lnTo>
                  <a:pt x="3128" y="1534"/>
                </a:lnTo>
                <a:lnTo>
                  <a:pt x="3149" y="1533"/>
                </a:lnTo>
                <a:lnTo>
                  <a:pt x="3151" y="1526"/>
                </a:lnTo>
                <a:lnTo>
                  <a:pt x="3149" y="1517"/>
                </a:lnTo>
                <a:lnTo>
                  <a:pt x="3155" y="1514"/>
                </a:lnTo>
                <a:lnTo>
                  <a:pt x="3162" y="1520"/>
                </a:lnTo>
                <a:lnTo>
                  <a:pt x="3161" y="1531"/>
                </a:lnTo>
                <a:lnTo>
                  <a:pt x="3177" y="1524"/>
                </a:lnTo>
                <a:lnTo>
                  <a:pt x="3210" y="1527"/>
                </a:lnTo>
                <a:lnTo>
                  <a:pt x="3228" y="1526"/>
                </a:lnTo>
                <a:lnTo>
                  <a:pt x="3233" y="1517"/>
                </a:lnTo>
                <a:lnTo>
                  <a:pt x="3249" y="1511"/>
                </a:lnTo>
                <a:lnTo>
                  <a:pt x="3267" y="1508"/>
                </a:lnTo>
                <a:lnTo>
                  <a:pt x="3286" y="1504"/>
                </a:lnTo>
                <a:lnTo>
                  <a:pt x="3292" y="1497"/>
                </a:lnTo>
                <a:lnTo>
                  <a:pt x="3282" y="1501"/>
                </a:lnTo>
                <a:lnTo>
                  <a:pt x="3263" y="1501"/>
                </a:lnTo>
                <a:lnTo>
                  <a:pt x="3256" y="1495"/>
                </a:lnTo>
                <a:lnTo>
                  <a:pt x="3264" y="1488"/>
                </a:lnTo>
                <a:lnTo>
                  <a:pt x="3286" y="1485"/>
                </a:lnTo>
                <a:lnTo>
                  <a:pt x="3295" y="1491"/>
                </a:lnTo>
                <a:lnTo>
                  <a:pt x="3295" y="1497"/>
                </a:lnTo>
                <a:lnTo>
                  <a:pt x="3305" y="1493"/>
                </a:lnTo>
                <a:lnTo>
                  <a:pt x="3319" y="1495"/>
                </a:lnTo>
                <a:lnTo>
                  <a:pt x="3325" y="1493"/>
                </a:lnTo>
                <a:lnTo>
                  <a:pt x="3326" y="1487"/>
                </a:lnTo>
                <a:lnTo>
                  <a:pt x="3329" y="1494"/>
                </a:lnTo>
                <a:lnTo>
                  <a:pt x="3341" y="1500"/>
                </a:lnTo>
                <a:lnTo>
                  <a:pt x="3365" y="1498"/>
                </a:lnTo>
                <a:lnTo>
                  <a:pt x="3380" y="1493"/>
                </a:lnTo>
                <a:lnTo>
                  <a:pt x="3381" y="1494"/>
                </a:lnTo>
                <a:lnTo>
                  <a:pt x="3391" y="1494"/>
                </a:lnTo>
                <a:lnTo>
                  <a:pt x="3419" y="1490"/>
                </a:lnTo>
                <a:lnTo>
                  <a:pt x="3478" y="1480"/>
                </a:lnTo>
                <a:lnTo>
                  <a:pt x="3504" y="1468"/>
                </a:lnTo>
                <a:lnTo>
                  <a:pt x="3505" y="1475"/>
                </a:lnTo>
                <a:lnTo>
                  <a:pt x="3511" y="1477"/>
                </a:lnTo>
                <a:lnTo>
                  <a:pt x="3511" y="1471"/>
                </a:lnTo>
                <a:lnTo>
                  <a:pt x="3512" y="1462"/>
                </a:lnTo>
                <a:lnTo>
                  <a:pt x="3517" y="1461"/>
                </a:lnTo>
                <a:lnTo>
                  <a:pt x="3518" y="1465"/>
                </a:lnTo>
                <a:lnTo>
                  <a:pt x="3515" y="1470"/>
                </a:lnTo>
                <a:lnTo>
                  <a:pt x="3521" y="1470"/>
                </a:lnTo>
                <a:lnTo>
                  <a:pt x="3522" y="1465"/>
                </a:lnTo>
                <a:lnTo>
                  <a:pt x="3529" y="1462"/>
                </a:lnTo>
                <a:lnTo>
                  <a:pt x="3534" y="1465"/>
                </a:lnTo>
                <a:lnTo>
                  <a:pt x="3537" y="1461"/>
                </a:lnTo>
                <a:lnTo>
                  <a:pt x="3534" y="1458"/>
                </a:lnTo>
                <a:lnTo>
                  <a:pt x="3535" y="1455"/>
                </a:lnTo>
                <a:lnTo>
                  <a:pt x="3542" y="1457"/>
                </a:lnTo>
                <a:lnTo>
                  <a:pt x="3547" y="1459"/>
                </a:lnTo>
                <a:lnTo>
                  <a:pt x="3544" y="1464"/>
                </a:lnTo>
                <a:lnTo>
                  <a:pt x="3542" y="1470"/>
                </a:lnTo>
                <a:lnTo>
                  <a:pt x="3554" y="1462"/>
                </a:lnTo>
                <a:lnTo>
                  <a:pt x="3567" y="1458"/>
                </a:lnTo>
                <a:lnTo>
                  <a:pt x="3565" y="1452"/>
                </a:lnTo>
                <a:lnTo>
                  <a:pt x="3557" y="1454"/>
                </a:lnTo>
                <a:lnTo>
                  <a:pt x="3554" y="1448"/>
                </a:lnTo>
                <a:lnTo>
                  <a:pt x="3576" y="1432"/>
                </a:lnTo>
                <a:lnTo>
                  <a:pt x="3622" y="1415"/>
                </a:lnTo>
                <a:lnTo>
                  <a:pt x="3694" y="1400"/>
                </a:lnTo>
                <a:lnTo>
                  <a:pt x="3741" y="1393"/>
                </a:lnTo>
                <a:lnTo>
                  <a:pt x="3741" y="1398"/>
                </a:lnTo>
                <a:lnTo>
                  <a:pt x="3731" y="1400"/>
                </a:lnTo>
                <a:lnTo>
                  <a:pt x="3734" y="1402"/>
                </a:lnTo>
                <a:lnTo>
                  <a:pt x="3751" y="1395"/>
                </a:lnTo>
                <a:lnTo>
                  <a:pt x="3771" y="1387"/>
                </a:lnTo>
                <a:lnTo>
                  <a:pt x="3786" y="1393"/>
                </a:lnTo>
                <a:lnTo>
                  <a:pt x="3796" y="1386"/>
                </a:lnTo>
                <a:lnTo>
                  <a:pt x="3800" y="1376"/>
                </a:lnTo>
                <a:lnTo>
                  <a:pt x="3810" y="1377"/>
                </a:lnTo>
                <a:lnTo>
                  <a:pt x="3832" y="1370"/>
                </a:lnTo>
                <a:lnTo>
                  <a:pt x="3845" y="1372"/>
                </a:lnTo>
                <a:lnTo>
                  <a:pt x="3851" y="1376"/>
                </a:lnTo>
                <a:lnTo>
                  <a:pt x="3852" y="1370"/>
                </a:lnTo>
                <a:lnTo>
                  <a:pt x="3864" y="1370"/>
                </a:lnTo>
                <a:lnTo>
                  <a:pt x="3868" y="1366"/>
                </a:lnTo>
                <a:lnTo>
                  <a:pt x="3869" y="1372"/>
                </a:lnTo>
                <a:lnTo>
                  <a:pt x="3875" y="1372"/>
                </a:lnTo>
                <a:lnTo>
                  <a:pt x="3877" y="1367"/>
                </a:lnTo>
                <a:lnTo>
                  <a:pt x="3879" y="1376"/>
                </a:lnTo>
                <a:lnTo>
                  <a:pt x="3892" y="1375"/>
                </a:lnTo>
                <a:lnTo>
                  <a:pt x="3898" y="1379"/>
                </a:lnTo>
                <a:lnTo>
                  <a:pt x="3901" y="1373"/>
                </a:lnTo>
                <a:lnTo>
                  <a:pt x="3911" y="1372"/>
                </a:lnTo>
                <a:lnTo>
                  <a:pt x="3918" y="1373"/>
                </a:lnTo>
                <a:lnTo>
                  <a:pt x="3921" y="1370"/>
                </a:lnTo>
                <a:lnTo>
                  <a:pt x="3918" y="1366"/>
                </a:lnTo>
                <a:lnTo>
                  <a:pt x="3921" y="1364"/>
                </a:lnTo>
                <a:lnTo>
                  <a:pt x="3931" y="1366"/>
                </a:lnTo>
                <a:lnTo>
                  <a:pt x="3949" y="1362"/>
                </a:lnTo>
                <a:lnTo>
                  <a:pt x="3959" y="1364"/>
                </a:lnTo>
                <a:lnTo>
                  <a:pt x="3963" y="1372"/>
                </a:lnTo>
                <a:lnTo>
                  <a:pt x="3972" y="1362"/>
                </a:lnTo>
                <a:lnTo>
                  <a:pt x="4005" y="1360"/>
                </a:lnTo>
                <a:lnTo>
                  <a:pt x="4015" y="1367"/>
                </a:lnTo>
                <a:lnTo>
                  <a:pt x="4016" y="1362"/>
                </a:lnTo>
                <a:lnTo>
                  <a:pt x="4025" y="1354"/>
                </a:lnTo>
                <a:lnTo>
                  <a:pt x="4042" y="1353"/>
                </a:lnTo>
                <a:lnTo>
                  <a:pt x="4047" y="1357"/>
                </a:lnTo>
                <a:lnTo>
                  <a:pt x="4061" y="1344"/>
                </a:lnTo>
                <a:lnTo>
                  <a:pt x="4077" y="1334"/>
                </a:lnTo>
                <a:lnTo>
                  <a:pt x="4075" y="1340"/>
                </a:lnTo>
                <a:lnTo>
                  <a:pt x="4074" y="1346"/>
                </a:lnTo>
                <a:lnTo>
                  <a:pt x="4110" y="1341"/>
                </a:lnTo>
                <a:lnTo>
                  <a:pt x="4182" y="1326"/>
                </a:lnTo>
                <a:lnTo>
                  <a:pt x="4227" y="1327"/>
                </a:lnTo>
                <a:lnTo>
                  <a:pt x="4227" y="1321"/>
                </a:lnTo>
                <a:lnTo>
                  <a:pt x="4231" y="1317"/>
                </a:lnTo>
                <a:lnTo>
                  <a:pt x="4240" y="1323"/>
                </a:lnTo>
                <a:lnTo>
                  <a:pt x="4260" y="1320"/>
                </a:lnTo>
                <a:lnTo>
                  <a:pt x="4278" y="1314"/>
                </a:lnTo>
                <a:lnTo>
                  <a:pt x="4293" y="1317"/>
                </a:lnTo>
                <a:lnTo>
                  <a:pt x="4296" y="1327"/>
                </a:lnTo>
                <a:lnTo>
                  <a:pt x="4303" y="1326"/>
                </a:lnTo>
                <a:lnTo>
                  <a:pt x="4300" y="1315"/>
                </a:lnTo>
                <a:lnTo>
                  <a:pt x="4304" y="1311"/>
                </a:lnTo>
                <a:lnTo>
                  <a:pt x="4327" y="1310"/>
                </a:lnTo>
                <a:lnTo>
                  <a:pt x="4362" y="1304"/>
                </a:lnTo>
                <a:lnTo>
                  <a:pt x="4376" y="1308"/>
                </a:lnTo>
                <a:lnTo>
                  <a:pt x="4396" y="1300"/>
                </a:lnTo>
                <a:lnTo>
                  <a:pt x="4421" y="1291"/>
                </a:lnTo>
                <a:lnTo>
                  <a:pt x="4418" y="1297"/>
                </a:lnTo>
                <a:lnTo>
                  <a:pt x="4414" y="1301"/>
                </a:lnTo>
                <a:lnTo>
                  <a:pt x="4432" y="1297"/>
                </a:lnTo>
                <a:lnTo>
                  <a:pt x="4460" y="1292"/>
                </a:lnTo>
                <a:lnTo>
                  <a:pt x="4474" y="1300"/>
                </a:lnTo>
                <a:lnTo>
                  <a:pt x="4476" y="1291"/>
                </a:lnTo>
                <a:lnTo>
                  <a:pt x="4486" y="1284"/>
                </a:lnTo>
                <a:lnTo>
                  <a:pt x="4489" y="1277"/>
                </a:lnTo>
                <a:lnTo>
                  <a:pt x="4477" y="1278"/>
                </a:lnTo>
                <a:lnTo>
                  <a:pt x="4454" y="1274"/>
                </a:lnTo>
                <a:lnTo>
                  <a:pt x="4445" y="1265"/>
                </a:lnTo>
                <a:lnTo>
                  <a:pt x="4454" y="1262"/>
                </a:lnTo>
                <a:lnTo>
                  <a:pt x="4464" y="1268"/>
                </a:lnTo>
                <a:lnTo>
                  <a:pt x="4467" y="1265"/>
                </a:lnTo>
                <a:lnTo>
                  <a:pt x="4457" y="1261"/>
                </a:lnTo>
                <a:lnTo>
                  <a:pt x="4440" y="1261"/>
                </a:lnTo>
                <a:lnTo>
                  <a:pt x="4415" y="1271"/>
                </a:lnTo>
                <a:lnTo>
                  <a:pt x="4394" y="1274"/>
                </a:lnTo>
                <a:lnTo>
                  <a:pt x="4394" y="1269"/>
                </a:lnTo>
                <a:lnTo>
                  <a:pt x="4396" y="1265"/>
                </a:lnTo>
                <a:lnTo>
                  <a:pt x="4379" y="1265"/>
                </a:lnTo>
                <a:lnTo>
                  <a:pt x="4363" y="1275"/>
                </a:lnTo>
                <a:lnTo>
                  <a:pt x="4343" y="1272"/>
                </a:lnTo>
                <a:lnTo>
                  <a:pt x="4301" y="1278"/>
                </a:lnTo>
                <a:lnTo>
                  <a:pt x="4260" y="1288"/>
                </a:lnTo>
                <a:lnTo>
                  <a:pt x="4219" y="1291"/>
                </a:lnTo>
                <a:lnTo>
                  <a:pt x="4199" y="1287"/>
                </a:lnTo>
                <a:lnTo>
                  <a:pt x="4186" y="1297"/>
                </a:lnTo>
                <a:lnTo>
                  <a:pt x="4149" y="1305"/>
                </a:lnTo>
                <a:lnTo>
                  <a:pt x="4130" y="1310"/>
                </a:lnTo>
                <a:lnTo>
                  <a:pt x="4136" y="1301"/>
                </a:lnTo>
                <a:lnTo>
                  <a:pt x="4159" y="1297"/>
                </a:lnTo>
                <a:lnTo>
                  <a:pt x="4163" y="1288"/>
                </a:lnTo>
                <a:lnTo>
                  <a:pt x="4149" y="1291"/>
                </a:lnTo>
                <a:lnTo>
                  <a:pt x="4116" y="1295"/>
                </a:lnTo>
                <a:lnTo>
                  <a:pt x="4101" y="1291"/>
                </a:lnTo>
                <a:lnTo>
                  <a:pt x="4101" y="1284"/>
                </a:lnTo>
                <a:lnTo>
                  <a:pt x="4104" y="1297"/>
                </a:lnTo>
                <a:lnTo>
                  <a:pt x="4098" y="1303"/>
                </a:lnTo>
                <a:lnTo>
                  <a:pt x="4091" y="1301"/>
                </a:lnTo>
                <a:lnTo>
                  <a:pt x="4087" y="1298"/>
                </a:lnTo>
                <a:lnTo>
                  <a:pt x="4084" y="1304"/>
                </a:lnTo>
                <a:lnTo>
                  <a:pt x="4070" y="1310"/>
                </a:lnTo>
                <a:lnTo>
                  <a:pt x="4038" y="1311"/>
                </a:lnTo>
                <a:lnTo>
                  <a:pt x="4022" y="1311"/>
                </a:lnTo>
                <a:lnTo>
                  <a:pt x="4025" y="1313"/>
                </a:lnTo>
                <a:lnTo>
                  <a:pt x="4025" y="1317"/>
                </a:lnTo>
                <a:lnTo>
                  <a:pt x="4021" y="1315"/>
                </a:lnTo>
                <a:lnTo>
                  <a:pt x="4002" y="1324"/>
                </a:lnTo>
                <a:lnTo>
                  <a:pt x="3993" y="1321"/>
                </a:lnTo>
                <a:lnTo>
                  <a:pt x="4000" y="1320"/>
                </a:lnTo>
                <a:lnTo>
                  <a:pt x="4003" y="1314"/>
                </a:lnTo>
                <a:lnTo>
                  <a:pt x="3996" y="1311"/>
                </a:lnTo>
                <a:lnTo>
                  <a:pt x="3990" y="1323"/>
                </a:lnTo>
                <a:lnTo>
                  <a:pt x="3982" y="1326"/>
                </a:lnTo>
                <a:lnTo>
                  <a:pt x="3985" y="1320"/>
                </a:lnTo>
                <a:lnTo>
                  <a:pt x="3989" y="1315"/>
                </a:lnTo>
                <a:lnTo>
                  <a:pt x="3946" y="1321"/>
                </a:lnTo>
                <a:lnTo>
                  <a:pt x="3905" y="1328"/>
                </a:lnTo>
                <a:lnTo>
                  <a:pt x="3905" y="1334"/>
                </a:lnTo>
                <a:lnTo>
                  <a:pt x="3913" y="1334"/>
                </a:lnTo>
                <a:lnTo>
                  <a:pt x="3913" y="1340"/>
                </a:lnTo>
                <a:lnTo>
                  <a:pt x="3902" y="1341"/>
                </a:lnTo>
                <a:lnTo>
                  <a:pt x="3898" y="1339"/>
                </a:lnTo>
                <a:lnTo>
                  <a:pt x="3900" y="1334"/>
                </a:lnTo>
                <a:lnTo>
                  <a:pt x="3902" y="1328"/>
                </a:lnTo>
                <a:lnTo>
                  <a:pt x="3841" y="1339"/>
                </a:lnTo>
                <a:lnTo>
                  <a:pt x="3769" y="1346"/>
                </a:lnTo>
                <a:lnTo>
                  <a:pt x="3764" y="1341"/>
                </a:lnTo>
                <a:lnTo>
                  <a:pt x="3751" y="1343"/>
                </a:lnTo>
                <a:lnTo>
                  <a:pt x="3728" y="1350"/>
                </a:lnTo>
                <a:lnTo>
                  <a:pt x="3714" y="1353"/>
                </a:lnTo>
                <a:lnTo>
                  <a:pt x="3679" y="1357"/>
                </a:lnTo>
                <a:lnTo>
                  <a:pt x="3636" y="1367"/>
                </a:lnTo>
                <a:lnTo>
                  <a:pt x="3603" y="1373"/>
                </a:lnTo>
                <a:lnTo>
                  <a:pt x="3540" y="1380"/>
                </a:lnTo>
                <a:lnTo>
                  <a:pt x="3511" y="1392"/>
                </a:lnTo>
                <a:lnTo>
                  <a:pt x="3511" y="1385"/>
                </a:lnTo>
                <a:lnTo>
                  <a:pt x="3505" y="1385"/>
                </a:lnTo>
                <a:lnTo>
                  <a:pt x="3506" y="1392"/>
                </a:lnTo>
                <a:lnTo>
                  <a:pt x="3504" y="1396"/>
                </a:lnTo>
                <a:lnTo>
                  <a:pt x="3495" y="1395"/>
                </a:lnTo>
                <a:lnTo>
                  <a:pt x="3479" y="1387"/>
                </a:lnTo>
                <a:lnTo>
                  <a:pt x="3475" y="1382"/>
                </a:lnTo>
                <a:lnTo>
                  <a:pt x="3470" y="1390"/>
                </a:lnTo>
                <a:lnTo>
                  <a:pt x="3465" y="1398"/>
                </a:lnTo>
                <a:lnTo>
                  <a:pt x="3473" y="1393"/>
                </a:lnTo>
                <a:lnTo>
                  <a:pt x="3482" y="1396"/>
                </a:lnTo>
                <a:lnTo>
                  <a:pt x="3476" y="1400"/>
                </a:lnTo>
                <a:lnTo>
                  <a:pt x="3469" y="1403"/>
                </a:lnTo>
                <a:lnTo>
                  <a:pt x="3460" y="1393"/>
                </a:lnTo>
                <a:lnTo>
                  <a:pt x="3455" y="1395"/>
                </a:lnTo>
                <a:lnTo>
                  <a:pt x="3445" y="1395"/>
                </a:lnTo>
                <a:lnTo>
                  <a:pt x="3450" y="1393"/>
                </a:lnTo>
                <a:lnTo>
                  <a:pt x="3453" y="1387"/>
                </a:lnTo>
                <a:lnTo>
                  <a:pt x="3443" y="1393"/>
                </a:lnTo>
                <a:lnTo>
                  <a:pt x="3419" y="1390"/>
                </a:lnTo>
                <a:lnTo>
                  <a:pt x="3410" y="1396"/>
                </a:lnTo>
                <a:lnTo>
                  <a:pt x="3426" y="1398"/>
                </a:lnTo>
                <a:lnTo>
                  <a:pt x="3440" y="1400"/>
                </a:lnTo>
                <a:lnTo>
                  <a:pt x="3424" y="1403"/>
                </a:lnTo>
                <a:lnTo>
                  <a:pt x="3411" y="1411"/>
                </a:lnTo>
                <a:lnTo>
                  <a:pt x="3410" y="1406"/>
                </a:lnTo>
                <a:lnTo>
                  <a:pt x="3414" y="1400"/>
                </a:lnTo>
                <a:lnTo>
                  <a:pt x="3410" y="1399"/>
                </a:lnTo>
                <a:lnTo>
                  <a:pt x="3406" y="1402"/>
                </a:lnTo>
                <a:lnTo>
                  <a:pt x="3393" y="1400"/>
                </a:lnTo>
                <a:lnTo>
                  <a:pt x="3378" y="1396"/>
                </a:lnTo>
                <a:lnTo>
                  <a:pt x="3364" y="1395"/>
                </a:lnTo>
                <a:lnTo>
                  <a:pt x="3357" y="1399"/>
                </a:lnTo>
                <a:lnTo>
                  <a:pt x="3362" y="1398"/>
                </a:lnTo>
                <a:lnTo>
                  <a:pt x="3370" y="1402"/>
                </a:lnTo>
                <a:lnTo>
                  <a:pt x="3367" y="1405"/>
                </a:lnTo>
                <a:lnTo>
                  <a:pt x="3358" y="1403"/>
                </a:lnTo>
                <a:lnTo>
                  <a:pt x="3352" y="1400"/>
                </a:lnTo>
                <a:lnTo>
                  <a:pt x="3348" y="1406"/>
                </a:lnTo>
                <a:lnTo>
                  <a:pt x="3338" y="1412"/>
                </a:lnTo>
                <a:lnTo>
                  <a:pt x="3319" y="1412"/>
                </a:lnTo>
                <a:lnTo>
                  <a:pt x="3309" y="1416"/>
                </a:lnTo>
                <a:lnTo>
                  <a:pt x="3302" y="1412"/>
                </a:lnTo>
                <a:lnTo>
                  <a:pt x="3300" y="1406"/>
                </a:lnTo>
                <a:lnTo>
                  <a:pt x="3295" y="1413"/>
                </a:lnTo>
                <a:lnTo>
                  <a:pt x="3273" y="1422"/>
                </a:lnTo>
                <a:lnTo>
                  <a:pt x="3266" y="1422"/>
                </a:lnTo>
                <a:lnTo>
                  <a:pt x="3266" y="1418"/>
                </a:lnTo>
                <a:lnTo>
                  <a:pt x="3276" y="1415"/>
                </a:lnTo>
                <a:lnTo>
                  <a:pt x="3279" y="1412"/>
                </a:lnTo>
                <a:lnTo>
                  <a:pt x="3247" y="1423"/>
                </a:lnTo>
                <a:lnTo>
                  <a:pt x="3231" y="1435"/>
                </a:lnTo>
                <a:lnTo>
                  <a:pt x="3227" y="1432"/>
                </a:lnTo>
                <a:lnTo>
                  <a:pt x="3223" y="1428"/>
                </a:lnTo>
                <a:lnTo>
                  <a:pt x="3224" y="1436"/>
                </a:lnTo>
                <a:lnTo>
                  <a:pt x="3205" y="1445"/>
                </a:lnTo>
                <a:lnTo>
                  <a:pt x="3194" y="1448"/>
                </a:lnTo>
                <a:lnTo>
                  <a:pt x="3194" y="1436"/>
                </a:lnTo>
                <a:lnTo>
                  <a:pt x="3195" y="1431"/>
                </a:lnTo>
                <a:lnTo>
                  <a:pt x="3203" y="1432"/>
                </a:lnTo>
                <a:lnTo>
                  <a:pt x="3211" y="1426"/>
                </a:lnTo>
                <a:lnTo>
                  <a:pt x="3208" y="1422"/>
                </a:lnTo>
                <a:lnTo>
                  <a:pt x="3216" y="1413"/>
                </a:lnTo>
                <a:lnTo>
                  <a:pt x="3217" y="1408"/>
                </a:lnTo>
                <a:lnTo>
                  <a:pt x="3223" y="1411"/>
                </a:lnTo>
                <a:lnTo>
                  <a:pt x="3221" y="1416"/>
                </a:lnTo>
                <a:lnTo>
                  <a:pt x="3236" y="1411"/>
                </a:lnTo>
                <a:lnTo>
                  <a:pt x="3270" y="1408"/>
                </a:lnTo>
                <a:lnTo>
                  <a:pt x="3286" y="1402"/>
                </a:lnTo>
                <a:lnTo>
                  <a:pt x="3283" y="1408"/>
                </a:lnTo>
                <a:lnTo>
                  <a:pt x="3286" y="1411"/>
                </a:lnTo>
                <a:lnTo>
                  <a:pt x="3285" y="1406"/>
                </a:lnTo>
                <a:lnTo>
                  <a:pt x="3293" y="1405"/>
                </a:lnTo>
                <a:lnTo>
                  <a:pt x="3293" y="1402"/>
                </a:lnTo>
                <a:lnTo>
                  <a:pt x="3290" y="1398"/>
                </a:lnTo>
                <a:lnTo>
                  <a:pt x="3299" y="1389"/>
                </a:lnTo>
                <a:lnTo>
                  <a:pt x="3303" y="1386"/>
                </a:lnTo>
                <a:lnTo>
                  <a:pt x="3300" y="1392"/>
                </a:lnTo>
                <a:lnTo>
                  <a:pt x="3306" y="1395"/>
                </a:lnTo>
                <a:lnTo>
                  <a:pt x="3309" y="1389"/>
                </a:lnTo>
                <a:lnTo>
                  <a:pt x="3315" y="1385"/>
                </a:lnTo>
                <a:lnTo>
                  <a:pt x="3328" y="1387"/>
                </a:lnTo>
                <a:lnTo>
                  <a:pt x="3334" y="1382"/>
                </a:lnTo>
                <a:lnTo>
                  <a:pt x="3336" y="1385"/>
                </a:lnTo>
                <a:lnTo>
                  <a:pt x="3334" y="1390"/>
                </a:lnTo>
                <a:lnTo>
                  <a:pt x="3339" y="1390"/>
                </a:lnTo>
                <a:lnTo>
                  <a:pt x="3338" y="1379"/>
                </a:lnTo>
                <a:lnTo>
                  <a:pt x="3362" y="1373"/>
                </a:lnTo>
                <a:lnTo>
                  <a:pt x="3384" y="1370"/>
                </a:lnTo>
                <a:lnTo>
                  <a:pt x="3387" y="1369"/>
                </a:lnTo>
                <a:lnTo>
                  <a:pt x="3381" y="1359"/>
                </a:lnTo>
                <a:lnTo>
                  <a:pt x="3388" y="1357"/>
                </a:lnTo>
                <a:lnTo>
                  <a:pt x="3391" y="1363"/>
                </a:lnTo>
                <a:lnTo>
                  <a:pt x="3410" y="1360"/>
                </a:lnTo>
                <a:lnTo>
                  <a:pt x="3420" y="1362"/>
                </a:lnTo>
                <a:lnTo>
                  <a:pt x="3423" y="1369"/>
                </a:lnTo>
                <a:lnTo>
                  <a:pt x="3439" y="1362"/>
                </a:lnTo>
                <a:lnTo>
                  <a:pt x="3465" y="1360"/>
                </a:lnTo>
                <a:lnTo>
                  <a:pt x="3479" y="1353"/>
                </a:lnTo>
                <a:lnTo>
                  <a:pt x="3482" y="1356"/>
                </a:lnTo>
                <a:lnTo>
                  <a:pt x="3495" y="1357"/>
                </a:lnTo>
                <a:lnTo>
                  <a:pt x="3498" y="1353"/>
                </a:lnTo>
                <a:lnTo>
                  <a:pt x="3491" y="1351"/>
                </a:lnTo>
                <a:lnTo>
                  <a:pt x="3492" y="1349"/>
                </a:lnTo>
                <a:lnTo>
                  <a:pt x="3525" y="1351"/>
                </a:lnTo>
                <a:lnTo>
                  <a:pt x="3596" y="1344"/>
                </a:lnTo>
                <a:lnTo>
                  <a:pt x="3630" y="1343"/>
                </a:lnTo>
                <a:lnTo>
                  <a:pt x="3626" y="1341"/>
                </a:lnTo>
                <a:lnTo>
                  <a:pt x="3625" y="1337"/>
                </a:lnTo>
                <a:lnTo>
                  <a:pt x="3635" y="1336"/>
                </a:lnTo>
                <a:lnTo>
                  <a:pt x="3635" y="1341"/>
                </a:lnTo>
                <a:lnTo>
                  <a:pt x="3633" y="1344"/>
                </a:lnTo>
                <a:lnTo>
                  <a:pt x="3640" y="1341"/>
                </a:lnTo>
                <a:lnTo>
                  <a:pt x="3658" y="1349"/>
                </a:lnTo>
                <a:lnTo>
                  <a:pt x="3663" y="1347"/>
                </a:lnTo>
                <a:lnTo>
                  <a:pt x="3662" y="1344"/>
                </a:lnTo>
                <a:lnTo>
                  <a:pt x="3669" y="1346"/>
                </a:lnTo>
                <a:lnTo>
                  <a:pt x="3669" y="1339"/>
                </a:lnTo>
                <a:lnTo>
                  <a:pt x="3676" y="1334"/>
                </a:lnTo>
                <a:lnTo>
                  <a:pt x="3669" y="1336"/>
                </a:lnTo>
                <a:lnTo>
                  <a:pt x="3665" y="1333"/>
                </a:lnTo>
                <a:lnTo>
                  <a:pt x="3682" y="1324"/>
                </a:lnTo>
                <a:lnTo>
                  <a:pt x="3727" y="1326"/>
                </a:lnTo>
                <a:lnTo>
                  <a:pt x="3747" y="1326"/>
                </a:lnTo>
                <a:lnTo>
                  <a:pt x="3750" y="1321"/>
                </a:lnTo>
                <a:lnTo>
                  <a:pt x="3743" y="1314"/>
                </a:lnTo>
                <a:lnTo>
                  <a:pt x="3746" y="1311"/>
                </a:lnTo>
                <a:lnTo>
                  <a:pt x="3753" y="1314"/>
                </a:lnTo>
                <a:lnTo>
                  <a:pt x="3763" y="1305"/>
                </a:lnTo>
                <a:lnTo>
                  <a:pt x="3767" y="1304"/>
                </a:lnTo>
                <a:lnTo>
                  <a:pt x="3770" y="1308"/>
                </a:lnTo>
                <a:lnTo>
                  <a:pt x="3766" y="1313"/>
                </a:lnTo>
                <a:lnTo>
                  <a:pt x="3754" y="1318"/>
                </a:lnTo>
                <a:lnTo>
                  <a:pt x="3751" y="1323"/>
                </a:lnTo>
                <a:lnTo>
                  <a:pt x="3756" y="1327"/>
                </a:lnTo>
                <a:lnTo>
                  <a:pt x="3764" y="1318"/>
                </a:lnTo>
                <a:lnTo>
                  <a:pt x="3776" y="1307"/>
                </a:lnTo>
                <a:lnTo>
                  <a:pt x="3786" y="1305"/>
                </a:lnTo>
                <a:lnTo>
                  <a:pt x="3792" y="1308"/>
                </a:lnTo>
                <a:lnTo>
                  <a:pt x="3792" y="1298"/>
                </a:lnTo>
                <a:lnTo>
                  <a:pt x="3800" y="1288"/>
                </a:lnTo>
                <a:lnTo>
                  <a:pt x="3823" y="1282"/>
                </a:lnTo>
                <a:lnTo>
                  <a:pt x="3835" y="1274"/>
                </a:lnTo>
                <a:lnTo>
                  <a:pt x="3842" y="1278"/>
                </a:lnTo>
                <a:lnTo>
                  <a:pt x="3862" y="1281"/>
                </a:lnTo>
                <a:lnTo>
                  <a:pt x="3871" y="1275"/>
                </a:lnTo>
                <a:lnTo>
                  <a:pt x="3856" y="1274"/>
                </a:lnTo>
                <a:lnTo>
                  <a:pt x="3832" y="1265"/>
                </a:lnTo>
                <a:lnTo>
                  <a:pt x="3825" y="1255"/>
                </a:lnTo>
                <a:lnTo>
                  <a:pt x="3829" y="1254"/>
                </a:lnTo>
                <a:lnTo>
                  <a:pt x="3832" y="1251"/>
                </a:lnTo>
                <a:lnTo>
                  <a:pt x="3823" y="1251"/>
                </a:lnTo>
                <a:lnTo>
                  <a:pt x="3818" y="1262"/>
                </a:lnTo>
                <a:lnTo>
                  <a:pt x="3809" y="1262"/>
                </a:lnTo>
                <a:lnTo>
                  <a:pt x="3810" y="1268"/>
                </a:lnTo>
                <a:lnTo>
                  <a:pt x="3823" y="1269"/>
                </a:lnTo>
                <a:lnTo>
                  <a:pt x="3826" y="1275"/>
                </a:lnTo>
                <a:lnTo>
                  <a:pt x="3794" y="1281"/>
                </a:lnTo>
                <a:lnTo>
                  <a:pt x="3769" y="1280"/>
                </a:lnTo>
                <a:lnTo>
                  <a:pt x="3774" y="1278"/>
                </a:lnTo>
                <a:lnTo>
                  <a:pt x="3776" y="1271"/>
                </a:lnTo>
                <a:lnTo>
                  <a:pt x="3779" y="1269"/>
                </a:lnTo>
                <a:lnTo>
                  <a:pt x="3789" y="1274"/>
                </a:lnTo>
                <a:lnTo>
                  <a:pt x="3796" y="1269"/>
                </a:lnTo>
                <a:lnTo>
                  <a:pt x="3800" y="1258"/>
                </a:lnTo>
                <a:lnTo>
                  <a:pt x="3822" y="1248"/>
                </a:lnTo>
                <a:lnTo>
                  <a:pt x="3839" y="1248"/>
                </a:lnTo>
                <a:lnTo>
                  <a:pt x="3846" y="1252"/>
                </a:lnTo>
                <a:lnTo>
                  <a:pt x="3849" y="1246"/>
                </a:lnTo>
                <a:lnTo>
                  <a:pt x="3856" y="1244"/>
                </a:lnTo>
                <a:lnTo>
                  <a:pt x="3869" y="1248"/>
                </a:lnTo>
                <a:lnTo>
                  <a:pt x="3874" y="1249"/>
                </a:lnTo>
                <a:lnTo>
                  <a:pt x="3869" y="1246"/>
                </a:lnTo>
                <a:lnTo>
                  <a:pt x="3874" y="1238"/>
                </a:lnTo>
                <a:lnTo>
                  <a:pt x="3877" y="1236"/>
                </a:lnTo>
                <a:lnTo>
                  <a:pt x="3881" y="1244"/>
                </a:lnTo>
                <a:lnTo>
                  <a:pt x="3894" y="1242"/>
                </a:lnTo>
                <a:lnTo>
                  <a:pt x="3895" y="1236"/>
                </a:lnTo>
                <a:lnTo>
                  <a:pt x="3891" y="1232"/>
                </a:lnTo>
                <a:lnTo>
                  <a:pt x="3898" y="1232"/>
                </a:lnTo>
                <a:lnTo>
                  <a:pt x="3905" y="1238"/>
                </a:lnTo>
                <a:lnTo>
                  <a:pt x="3905" y="1242"/>
                </a:lnTo>
                <a:lnTo>
                  <a:pt x="3918" y="1231"/>
                </a:lnTo>
                <a:lnTo>
                  <a:pt x="3928" y="1219"/>
                </a:lnTo>
                <a:lnTo>
                  <a:pt x="3926" y="1228"/>
                </a:lnTo>
                <a:lnTo>
                  <a:pt x="3931" y="1229"/>
                </a:lnTo>
                <a:lnTo>
                  <a:pt x="3936" y="1225"/>
                </a:lnTo>
                <a:lnTo>
                  <a:pt x="3936" y="1220"/>
                </a:lnTo>
                <a:lnTo>
                  <a:pt x="3939" y="1222"/>
                </a:lnTo>
                <a:lnTo>
                  <a:pt x="3940" y="1226"/>
                </a:lnTo>
                <a:lnTo>
                  <a:pt x="3943" y="1219"/>
                </a:lnTo>
                <a:lnTo>
                  <a:pt x="3954" y="1218"/>
                </a:lnTo>
                <a:lnTo>
                  <a:pt x="3972" y="1225"/>
                </a:lnTo>
                <a:lnTo>
                  <a:pt x="3977" y="1222"/>
                </a:lnTo>
                <a:lnTo>
                  <a:pt x="3973" y="1220"/>
                </a:lnTo>
                <a:lnTo>
                  <a:pt x="3972" y="1216"/>
                </a:lnTo>
                <a:lnTo>
                  <a:pt x="3982" y="1216"/>
                </a:lnTo>
                <a:lnTo>
                  <a:pt x="3998" y="1218"/>
                </a:lnTo>
                <a:lnTo>
                  <a:pt x="4003" y="1223"/>
                </a:lnTo>
                <a:lnTo>
                  <a:pt x="4006" y="1218"/>
                </a:lnTo>
                <a:lnTo>
                  <a:pt x="4016" y="1225"/>
                </a:lnTo>
                <a:lnTo>
                  <a:pt x="4022" y="1225"/>
                </a:lnTo>
                <a:lnTo>
                  <a:pt x="4025" y="1218"/>
                </a:lnTo>
                <a:lnTo>
                  <a:pt x="4038" y="1208"/>
                </a:lnTo>
                <a:lnTo>
                  <a:pt x="4055" y="1205"/>
                </a:lnTo>
                <a:lnTo>
                  <a:pt x="4068" y="1208"/>
                </a:lnTo>
                <a:lnTo>
                  <a:pt x="4068" y="1213"/>
                </a:lnTo>
                <a:lnTo>
                  <a:pt x="4074" y="1206"/>
                </a:lnTo>
                <a:lnTo>
                  <a:pt x="4085" y="1199"/>
                </a:lnTo>
                <a:lnTo>
                  <a:pt x="4095" y="1203"/>
                </a:lnTo>
                <a:lnTo>
                  <a:pt x="4094" y="1199"/>
                </a:lnTo>
                <a:lnTo>
                  <a:pt x="4090" y="1196"/>
                </a:lnTo>
                <a:lnTo>
                  <a:pt x="4077" y="1197"/>
                </a:lnTo>
                <a:lnTo>
                  <a:pt x="4071" y="1195"/>
                </a:lnTo>
                <a:lnTo>
                  <a:pt x="4078" y="1190"/>
                </a:lnTo>
                <a:lnTo>
                  <a:pt x="4101" y="1189"/>
                </a:lnTo>
                <a:lnTo>
                  <a:pt x="4108" y="1184"/>
                </a:lnTo>
                <a:lnTo>
                  <a:pt x="4120" y="1195"/>
                </a:lnTo>
                <a:lnTo>
                  <a:pt x="4123" y="1206"/>
                </a:lnTo>
                <a:lnTo>
                  <a:pt x="4130" y="1199"/>
                </a:lnTo>
                <a:lnTo>
                  <a:pt x="4134" y="1190"/>
                </a:lnTo>
                <a:lnTo>
                  <a:pt x="4129" y="1190"/>
                </a:lnTo>
                <a:lnTo>
                  <a:pt x="4126" y="1189"/>
                </a:lnTo>
                <a:lnTo>
                  <a:pt x="4134" y="1182"/>
                </a:lnTo>
                <a:lnTo>
                  <a:pt x="4155" y="1184"/>
                </a:lnTo>
                <a:lnTo>
                  <a:pt x="4157" y="1196"/>
                </a:lnTo>
                <a:lnTo>
                  <a:pt x="4153" y="1197"/>
                </a:lnTo>
                <a:lnTo>
                  <a:pt x="4152" y="1208"/>
                </a:lnTo>
                <a:lnTo>
                  <a:pt x="4153" y="1208"/>
                </a:lnTo>
                <a:lnTo>
                  <a:pt x="4157" y="1200"/>
                </a:lnTo>
                <a:lnTo>
                  <a:pt x="4173" y="1192"/>
                </a:lnTo>
                <a:lnTo>
                  <a:pt x="4179" y="1184"/>
                </a:lnTo>
                <a:lnTo>
                  <a:pt x="4170" y="1184"/>
                </a:lnTo>
                <a:lnTo>
                  <a:pt x="4166" y="1192"/>
                </a:lnTo>
                <a:lnTo>
                  <a:pt x="4160" y="1193"/>
                </a:lnTo>
                <a:lnTo>
                  <a:pt x="4159" y="1183"/>
                </a:lnTo>
                <a:lnTo>
                  <a:pt x="4152" y="1176"/>
                </a:lnTo>
                <a:lnTo>
                  <a:pt x="4173" y="1176"/>
                </a:lnTo>
                <a:lnTo>
                  <a:pt x="4188" y="1169"/>
                </a:lnTo>
                <a:lnTo>
                  <a:pt x="4185" y="1174"/>
                </a:lnTo>
                <a:lnTo>
                  <a:pt x="4183" y="1182"/>
                </a:lnTo>
                <a:lnTo>
                  <a:pt x="4189" y="1180"/>
                </a:lnTo>
                <a:lnTo>
                  <a:pt x="4191" y="1172"/>
                </a:lnTo>
                <a:lnTo>
                  <a:pt x="4193" y="1169"/>
                </a:lnTo>
                <a:lnTo>
                  <a:pt x="4202" y="1172"/>
                </a:lnTo>
                <a:lnTo>
                  <a:pt x="4208" y="1179"/>
                </a:lnTo>
                <a:lnTo>
                  <a:pt x="4224" y="1167"/>
                </a:lnTo>
                <a:lnTo>
                  <a:pt x="4255" y="1163"/>
                </a:lnTo>
                <a:lnTo>
                  <a:pt x="4278" y="1161"/>
                </a:lnTo>
                <a:lnTo>
                  <a:pt x="4277" y="1154"/>
                </a:lnTo>
                <a:lnTo>
                  <a:pt x="4264" y="1157"/>
                </a:lnTo>
                <a:lnTo>
                  <a:pt x="4261" y="1154"/>
                </a:lnTo>
                <a:lnTo>
                  <a:pt x="4283" y="1143"/>
                </a:lnTo>
                <a:lnTo>
                  <a:pt x="4327" y="1128"/>
                </a:lnTo>
                <a:lnTo>
                  <a:pt x="4350" y="1117"/>
                </a:lnTo>
                <a:lnTo>
                  <a:pt x="4348" y="1123"/>
                </a:lnTo>
                <a:lnTo>
                  <a:pt x="4346" y="1127"/>
                </a:lnTo>
                <a:lnTo>
                  <a:pt x="4356" y="1118"/>
                </a:lnTo>
                <a:lnTo>
                  <a:pt x="4373" y="1118"/>
                </a:lnTo>
                <a:lnTo>
                  <a:pt x="4376" y="1111"/>
                </a:lnTo>
                <a:lnTo>
                  <a:pt x="4414" y="1114"/>
                </a:lnTo>
                <a:lnTo>
                  <a:pt x="4509" y="1105"/>
                </a:lnTo>
                <a:lnTo>
                  <a:pt x="4543" y="1111"/>
                </a:lnTo>
                <a:lnTo>
                  <a:pt x="4559" y="1107"/>
                </a:lnTo>
                <a:lnTo>
                  <a:pt x="4584" y="1098"/>
                </a:lnTo>
                <a:lnTo>
                  <a:pt x="4600" y="1100"/>
                </a:lnTo>
                <a:lnTo>
                  <a:pt x="4607" y="1105"/>
                </a:lnTo>
                <a:lnTo>
                  <a:pt x="4615" y="1100"/>
                </a:lnTo>
                <a:lnTo>
                  <a:pt x="4643" y="1097"/>
                </a:lnTo>
                <a:lnTo>
                  <a:pt x="4651" y="1091"/>
                </a:lnTo>
                <a:lnTo>
                  <a:pt x="4649" y="1089"/>
                </a:lnTo>
                <a:lnTo>
                  <a:pt x="4653" y="1085"/>
                </a:lnTo>
                <a:lnTo>
                  <a:pt x="4670" y="1087"/>
                </a:lnTo>
                <a:lnTo>
                  <a:pt x="4696" y="1082"/>
                </a:lnTo>
                <a:lnTo>
                  <a:pt x="4733" y="1068"/>
                </a:lnTo>
                <a:lnTo>
                  <a:pt x="4768" y="1065"/>
                </a:lnTo>
                <a:lnTo>
                  <a:pt x="4761" y="1059"/>
                </a:lnTo>
                <a:lnTo>
                  <a:pt x="4744" y="1062"/>
                </a:lnTo>
                <a:lnTo>
                  <a:pt x="4735" y="1059"/>
                </a:lnTo>
                <a:lnTo>
                  <a:pt x="4735" y="1052"/>
                </a:lnTo>
                <a:lnTo>
                  <a:pt x="4703" y="1049"/>
                </a:lnTo>
                <a:lnTo>
                  <a:pt x="4674" y="1048"/>
                </a:lnTo>
                <a:lnTo>
                  <a:pt x="4679" y="1048"/>
                </a:lnTo>
                <a:lnTo>
                  <a:pt x="4682" y="1045"/>
                </a:lnTo>
                <a:lnTo>
                  <a:pt x="4677" y="1045"/>
                </a:lnTo>
                <a:lnTo>
                  <a:pt x="4676" y="1042"/>
                </a:lnTo>
                <a:lnTo>
                  <a:pt x="4685" y="1042"/>
                </a:lnTo>
                <a:lnTo>
                  <a:pt x="4696" y="1036"/>
                </a:lnTo>
                <a:lnTo>
                  <a:pt x="4699" y="1030"/>
                </a:lnTo>
                <a:lnTo>
                  <a:pt x="4685" y="1035"/>
                </a:lnTo>
                <a:lnTo>
                  <a:pt x="4651" y="1038"/>
                </a:lnTo>
                <a:lnTo>
                  <a:pt x="4636" y="1032"/>
                </a:lnTo>
                <a:lnTo>
                  <a:pt x="4643" y="1026"/>
                </a:lnTo>
                <a:lnTo>
                  <a:pt x="4673" y="1025"/>
                </a:lnTo>
                <a:lnTo>
                  <a:pt x="4679" y="1022"/>
                </a:lnTo>
                <a:lnTo>
                  <a:pt x="4653" y="1016"/>
                </a:lnTo>
                <a:lnTo>
                  <a:pt x="4625" y="1013"/>
                </a:lnTo>
                <a:lnTo>
                  <a:pt x="4628" y="1009"/>
                </a:lnTo>
                <a:lnTo>
                  <a:pt x="4620" y="1009"/>
                </a:lnTo>
                <a:lnTo>
                  <a:pt x="4618" y="1003"/>
                </a:lnTo>
                <a:lnTo>
                  <a:pt x="4634" y="997"/>
                </a:lnTo>
                <a:lnTo>
                  <a:pt x="4646" y="996"/>
                </a:lnTo>
                <a:lnTo>
                  <a:pt x="4643" y="996"/>
                </a:lnTo>
                <a:lnTo>
                  <a:pt x="4638" y="990"/>
                </a:lnTo>
                <a:lnTo>
                  <a:pt x="4641" y="989"/>
                </a:lnTo>
                <a:lnTo>
                  <a:pt x="4651" y="990"/>
                </a:lnTo>
                <a:lnTo>
                  <a:pt x="4660" y="986"/>
                </a:lnTo>
                <a:lnTo>
                  <a:pt x="4660" y="989"/>
                </a:lnTo>
                <a:lnTo>
                  <a:pt x="4656" y="996"/>
                </a:lnTo>
                <a:lnTo>
                  <a:pt x="4660" y="997"/>
                </a:lnTo>
                <a:lnTo>
                  <a:pt x="4667" y="990"/>
                </a:lnTo>
                <a:lnTo>
                  <a:pt x="4683" y="983"/>
                </a:lnTo>
                <a:lnTo>
                  <a:pt x="4693" y="983"/>
                </a:lnTo>
                <a:lnTo>
                  <a:pt x="4697" y="987"/>
                </a:lnTo>
                <a:lnTo>
                  <a:pt x="4695" y="981"/>
                </a:lnTo>
                <a:lnTo>
                  <a:pt x="4693" y="976"/>
                </a:lnTo>
                <a:lnTo>
                  <a:pt x="4703" y="976"/>
                </a:lnTo>
                <a:lnTo>
                  <a:pt x="4709" y="971"/>
                </a:lnTo>
                <a:lnTo>
                  <a:pt x="4710" y="980"/>
                </a:lnTo>
                <a:lnTo>
                  <a:pt x="4729" y="969"/>
                </a:lnTo>
                <a:lnTo>
                  <a:pt x="4741" y="956"/>
                </a:lnTo>
                <a:lnTo>
                  <a:pt x="4751" y="957"/>
                </a:lnTo>
                <a:lnTo>
                  <a:pt x="4780" y="954"/>
                </a:lnTo>
                <a:lnTo>
                  <a:pt x="4787" y="947"/>
                </a:lnTo>
                <a:lnTo>
                  <a:pt x="4775" y="948"/>
                </a:lnTo>
                <a:lnTo>
                  <a:pt x="4757" y="953"/>
                </a:lnTo>
                <a:lnTo>
                  <a:pt x="4746" y="950"/>
                </a:lnTo>
                <a:lnTo>
                  <a:pt x="4742" y="944"/>
                </a:lnTo>
                <a:lnTo>
                  <a:pt x="4683" y="950"/>
                </a:lnTo>
                <a:lnTo>
                  <a:pt x="4638" y="957"/>
                </a:lnTo>
                <a:lnTo>
                  <a:pt x="4613" y="958"/>
                </a:lnTo>
                <a:lnTo>
                  <a:pt x="4588" y="960"/>
                </a:lnTo>
                <a:lnTo>
                  <a:pt x="4578" y="964"/>
                </a:lnTo>
                <a:lnTo>
                  <a:pt x="4555" y="967"/>
                </a:lnTo>
                <a:lnTo>
                  <a:pt x="4546" y="960"/>
                </a:lnTo>
                <a:lnTo>
                  <a:pt x="4553" y="961"/>
                </a:lnTo>
                <a:lnTo>
                  <a:pt x="4566" y="956"/>
                </a:lnTo>
                <a:lnTo>
                  <a:pt x="4574" y="958"/>
                </a:lnTo>
                <a:lnTo>
                  <a:pt x="4577" y="956"/>
                </a:lnTo>
                <a:lnTo>
                  <a:pt x="4574" y="951"/>
                </a:lnTo>
                <a:lnTo>
                  <a:pt x="4577" y="950"/>
                </a:lnTo>
                <a:lnTo>
                  <a:pt x="4627" y="948"/>
                </a:lnTo>
                <a:lnTo>
                  <a:pt x="4732" y="927"/>
                </a:lnTo>
                <a:lnTo>
                  <a:pt x="4839" y="898"/>
                </a:lnTo>
                <a:lnTo>
                  <a:pt x="4948" y="873"/>
                </a:lnTo>
                <a:lnTo>
                  <a:pt x="5003" y="868"/>
                </a:lnTo>
                <a:lnTo>
                  <a:pt x="5003" y="859"/>
                </a:lnTo>
                <a:lnTo>
                  <a:pt x="5014" y="850"/>
                </a:lnTo>
                <a:lnTo>
                  <a:pt x="5043" y="849"/>
                </a:lnTo>
                <a:lnTo>
                  <a:pt x="5058" y="853"/>
                </a:lnTo>
                <a:lnTo>
                  <a:pt x="5063" y="845"/>
                </a:lnTo>
                <a:lnTo>
                  <a:pt x="5079" y="845"/>
                </a:lnTo>
                <a:lnTo>
                  <a:pt x="5083" y="837"/>
                </a:lnTo>
                <a:lnTo>
                  <a:pt x="5076" y="836"/>
                </a:lnTo>
                <a:lnTo>
                  <a:pt x="5059" y="836"/>
                </a:lnTo>
                <a:lnTo>
                  <a:pt x="5055" y="830"/>
                </a:lnTo>
                <a:lnTo>
                  <a:pt x="5052" y="819"/>
                </a:lnTo>
                <a:lnTo>
                  <a:pt x="5055" y="813"/>
                </a:lnTo>
                <a:lnTo>
                  <a:pt x="5078" y="809"/>
                </a:lnTo>
                <a:lnTo>
                  <a:pt x="5104" y="814"/>
                </a:lnTo>
                <a:lnTo>
                  <a:pt x="5118" y="814"/>
                </a:lnTo>
                <a:lnTo>
                  <a:pt x="5124" y="810"/>
                </a:lnTo>
                <a:lnTo>
                  <a:pt x="5111" y="809"/>
                </a:lnTo>
                <a:lnTo>
                  <a:pt x="5082" y="796"/>
                </a:lnTo>
                <a:lnTo>
                  <a:pt x="5063" y="797"/>
                </a:lnTo>
                <a:lnTo>
                  <a:pt x="5066" y="784"/>
                </a:lnTo>
                <a:lnTo>
                  <a:pt x="5062" y="783"/>
                </a:lnTo>
                <a:lnTo>
                  <a:pt x="5063" y="789"/>
                </a:lnTo>
                <a:lnTo>
                  <a:pt x="5060" y="793"/>
                </a:lnTo>
                <a:lnTo>
                  <a:pt x="5050" y="794"/>
                </a:lnTo>
                <a:lnTo>
                  <a:pt x="5045" y="799"/>
                </a:lnTo>
                <a:lnTo>
                  <a:pt x="5039" y="799"/>
                </a:lnTo>
                <a:lnTo>
                  <a:pt x="5032" y="790"/>
                </a:lnTo>
                <a:lnTo>
                  <a:pt x="5029" y="784"/>
                </a:lnTo>
                <a:lnTo>
                  <a:pt x="5036" y="776"/>
                </a:lnTo>
                <a:lnTo>
                  <a:pt x="5059" y="765"/>
                </a:lnTo>
                <a:lnTo>
                  <a:pt x="5068" y="758"/>
                </a:lnTo>
                <a:lnTo>
                  <a:pt x="5065" y="751"/>
                </a:lnTo>
                <a:lnTo>
                  <a:pt x="5053" y="745"/>
                </a:lnTo>
                <a:lnTo>
                  <a:pt x="5047" y="750"/>
                </a:lnTo>
                <a:lnTo>
                  <a:pt x="5030" y="745"/>
                </a:lnTo>
                <a:lnTo>
                  <a:pt x="4990" y="747"/>
                </a:lnTo>
                <a:lnTo>
                  <a:pt x="4926" y="763"/>
                </a:lnTo>
                <a:lnTo>
                  <a:pt x="4889" y="767"/>
                </a:lnTo>
                <a:lnTo>
                  <a:pt x="4883" y="763"/>
                </a:lnTo>
                <a:lnTo>
                  <a:pt x="4878" y="761"/>
                </a:lnTo>
                <a:lnTo>
                  <a:pt x="4857" y="768"/>
                </a:lnTo>
                <a:lnTo>
                  <a:pt x="4823" y="777"/>
                </a:lnTo>
                <a:lnTo>
                  <a:pt x="4800" y="776"/>
                </a:lnTo>
                <a:lnTo>
                  <a:pt x="4790" y="770"/>
                </a:lnTo>
                <a:lnTo>
                  <a:pt x="4765" y="776"/>
                </a:lnTo>
                <a:lnTo>
                  <a:pt x="4741" y="776"/>
                </a:lnTo>
                <a:lnTo>
                  <a:pt x="4739" y="781"/>
                </a:lnTo>
                <a:lnTo>
                  <a:pt x="4732" y="786"/>
                </a:lnTo>
                <a:lnTo>
                  <a:pt x="4725" y="787"/>
                </a:lnTo>
                <a:lnTo>
                  <a:pt x="4726" y="781"/>
                </a:lnTo>
                <a:lnTo>
                  <a:pt x="4723" y="776"/>
                </a:lnTo>
                <a:lnTo>
                  <a:pt x="4735" y="773"/>
                </a:lnTo>
                <a:lnTo>
                  <a:pt x="4742" y="767"/>
                </a:lnTo>
                <a:lnTo>
                  <a:pt x="4738" y="765"/>
                </a:lnTo>
                <a:lnTo>
                  <a:pt x="4729" y="764"/>
                </a:lnTo>
                <a:lnTo>
                  <a:pt x="4729" y="757"/>
                </a:lnTo>
                <a:lnTo>
                  <a:pt x="4742" y="754"/>
                </a:lnTo>
                <a:lnTo>
                  <a:pt x="4758" y="741"/>
                </a:lnTo>
                <a:lnTo>
                  <a:pt x="4770" y="738"/>
                </a:lnTo>
                <a:lnTo>
                  <a:pt x="4764" y="734"/>
                </a:lnTo>
                <a:lnTo>
                  <a:pt x="4755" y="734"/>
                </a:lnTo>
                <a:lnTo>
                  <a:pt x="4745" y="745"/>
                </a:lnTo>
                <a:lnTo>
                  <a:pt x="4718" y="761"/>
                </a:lnTo>
                <a:lnTo>
                  <a:pt x="4713" y="777"/>
                </a:lnTo>
                <a:lnTo>
                  <a:pt x="4708" y="774"/>
                </a:lnTo>
                <a:lnTo>
                  <a:pt x="4703" y="763"/>
                </a:lnTo>
                <a:lnTo>
                  <a:pt x="4705" y="757"/>
                </a:lnTo>
                <a:lnTo>
                  <a:pt x="4687" y="751"/>
                </a:lnTo>
                <a:lnTo>
                  <a:pt x="4647" y="757"/>
                </a:lnTo>
                <a:lnTo>
                  <a:pt x="4630" y="755"/>
                </a:lnTo>
                <a:lnTo>
                  <a:pt x="4634" y="744"/>
                </a:lnTo>
                <a:lnTo>
                  <a:pt x="4641" y="735"/>
                </a:lnTo>
                <a:lnTo>
                  <a:pt x="4636" y="735"/>
                </a:lnTo>
                <a:lnTo>
                  <a:pt x="4633" y="734"/>
                </a:lnTo>
                <a:lnTo>
                  <a:pt x="4640" y="727"/>
                </a:lnTo>
                <a:lnTo>
                  <a:pt x="4643" y="721"/>
                </a:lnTo>
                <a:lnTo>
                  <a:pt x="4615" y="734"/>
                </a:lnTo>
                <a:lnTo>
                  <a:pt x="4584" y="740"/>
                </a:lnTo>
                <a:lnTo>
                  <a:pt x="4530" y="735"/>
                </a:lnTo>
                <a:lnTo>
                  <a:pt x="4421" y="744"/>
                </a:lnTo>
                <a:lnTo>
                  <a:pt x="4313" y="761"/>
                </a:lnTo>
                <a:lnTo>
                  <a:pt x="4206" y="774"/>
                </a:lnTo>
                <a:lnTo>
                  <a:pt x="4156" y="776"/>
                </a:lnTo>
                <a:lnTo>
                  <a:pt x="4097" y="790"/>
                </a:lnTo>
                <a:lnTo>
                  <a:pt x="4051" y="800"/>
                </a:lnTo>
                <a:lnTo>
                  <a:pt x="4038" y="810"/>
                </a:lnTo>
                <a:lnTo>
                  <a:pt x="4003" y="822"/>
                </a:lnTo>
                <a:lnTo>
                  <a:pt x="3990" y="819"/>
                </a:lnTo>
                <a:lnTo>
                  <a:pt x="3962" y="830"/>
                </a:lnTo>
                <a:lnTo>
                  <a:pt x="3928" y="836"/>
                </a:lnTo>
                <a:lnTo>
                  <a:pt x="3936" y="835"/>
                </a:lnTo>
                <a:lnTo>
                  <a:pt x="3928" y="830"/>
                </a:lnTo>
                <a:lnTo>
                  <a:pt x="3924" y="827"/>
                </a:lnTo>
                <a:lnTo>
                  <a:pt x="3940" y="826"/>
                </a:lnTo>
                <a:lnTo>
                  <a:pt x="3963" y="820"/>
                </a:lnTo>
                <a:lnTo>
                  <a:pt x="3966" y="810"/>
                </a:lnTo>
                <a:lnTo>
                  <a:pt x="3972" y="812"/>
                </a:lnTo>
                <a:lnTo>
                  <a:pt x="3976" y="816"/>
                </a:lnTo>
                <a:lnTo>
                  <a:pt x="3972" y="816"/>
                </a:lnTo>
                <a:lnTo>
                  <a:pt x="3970" y="819"/>
                </a:lnTo>
                <a:lnTo>
                  <a:pt x="3976" y="819"/>
                </a:lnTo>
                <a:lnTo>
                  <a:pt x="3977" y="814"/>
                </a:lnTo>
                <a:lnTo>
                  <a:pt x="3975" y="806"/>
                </a:lnTo>
                <a:lnTo>
                  <a:pt x="3975" y="799"/>
                </a:lnTo>
                <a:lnTo>
                  <a:pt x="3979" y="797"/>
                </a:lnTo>
                <a:lnTo>
                  <a:pt x="3983" y="804"/>
                </a:lnTo>
                <a:lnTo>
                  <a:pt x="3992" y="803"/>
                </a:lnTo>
                <a:lnTo>
                  <a:pt x="3996" y="806"/>
                </a:lnTo>
                <a:lnTo>
                  <a:pt x="3998" y="813"/>
                </a:lnTo>
                <a:lnTo>
                  <a:pt x="3987" y="812"/>
                </a:lnTo>
                <a:lnTo>
                  <a:pt x="3985" y="817"/>
                </a:lnTo>
                <a:lnTo>
                  <a:pt x="4019" y="812"/>
                </a:lnTo>
                <a:lnTo>
                  <a:pt x="4044" y="804"/>
                </a:lnTo>
                <a:lnTo>
                  <a:pt x="4035" y="800"/>
                </a:lnTo>
                <a:lnTo>
                  <a:pt x="4012" y="809"/>
                </a:lnTo>
                <a:lnTo>
                  <a:pt x="4002" y="809"/>
                </a:lnTo>
                <a:lnTo>
                  <a:pt x="3999" y="803"/>
                </a:lnTo>
                <a:lnTo>
                  <a:pt x="3995" y="796"/>
                </a:lnTo>
                <a:lnTo>
                  <a:pt x="3985" y="793"/>
                </a:lnTo>
                <a:lnTo>
                  <a:pt x="3966" y="796"/>
                </a:lnTo>
                <a:lnTo>
                  <a:pt x="3959" y="789"/>
                </a:lnTo>
                <a:lnTo>
                  <a:pt x="3980" y="781"/>
                </a:lnTo>
                <a:lnTo>
                  <a:pt x="3999" y="790"/>
                </a:lnTo>
                <a:lnTo>
                  <a:pt x="4013" y="790"/>
                </a:lnTo>
                <a:lnTo>
                  <a:pt x="4012" y="790"/>
                </a:lnTo>
                <a:lnTo>
                  <a:pt x="4013" y="787"/>
                </a:lnTo>
                <a:lnTo>
                  <a:pt x="4035" y="784"/>
                </a:lnTo>
                <a:lnTo>
                  <a:pt x="4054" y="780"/>
                </a:lnTo>
                <a:lnTo>
                  <a:pt x="4061" y="784"/>
                </a:lnTo>
                <a:lnTo>
                  <a:pt x="4074" y="789"/>
                </a:lnTo>
                <a:lnTo>
                  <a:pt x="4080" y="784"/>
                </a:lnTo>
                <a:lnTo>
                  <a:pt x="4078" y="777"/>
                </a:lnTo>
                <a:lnTo>
                  <a:pt x="4071" y="778"/>
                </a:lnTo>
                <a:lnTo>
                  <a:pt x="4055" y="778"/>
                </a:lnTo>
                <a:lnTo>
                  <a:pt x="4051" y="771"/>
                </a:lnTo>
                <a:lnTo>
                  <a:pt x="4034" y="773"/>
                </a:lnTo>
                <a:lnTo>
                  <a:pt x="4011" y="786"/>
                </a:lnTo>
                <a:lnTo>
                  <a:pt x="3999" y="783"/>
                </a:lnTo>
                <a:lnTo>
                  <a:pt x="4008" y="781"/>
                </a:lnTo>
                <a:lnTo>
                  <a:pt x="4019" y="773"/>
                </a:lnTo>
                <a:lnTo>
                  <a:pt x="4022" y="765"/>
                </a:lnTo>
                <a:lnTo>
                  <a:pt x="4015" y="767"/>
                </a:lnTo>
                <a:lnTo>
                  <a:pt x="4009" y="777"/>
                </a:lnTo>
                <a:lnTo>
                  <a:pt x="4002" y="777"/>
                </a:lnTo>
                <a:lnTo>
                  <a:pt x="4003" y="773"/>
                </a:lnTo>
                <a:lnTo>
                  <a:pt x="4006" y="768"/>
                </a:lnTo>
                <a:lnTo>
                  <a:pt x="3995" y="773"/>
                </a:lnTo>
                <a:lnTo>
                  <a:pt x="3972" y="777"/>
                </a:lnTo>
                <a:lnTo>
                  <a:pt x="3964" y="770"/>
                </a:lnTo>
                <a:lnTo>
                  <a:pt x="3996" y="760"/>
                </a:lnTo>
                <a:lnTo>
                  <a:pt x="4023" y="751"/>
                </a:lnTo>
                <a:lnTo>
                  <a:pt x="4023" y="758"/>
                </a:lnTo>
                <a:lnTo>
                  <a:pt x="4026" y="757"/>
                </a:lnTo>
                <a:lnTo>
                  <a:pt x="4026" y="751"/>
                </a:lnTo>
                <a:lnTo>
                  <a:pt x="4009" y="748"/>
                </a:lnTo>
                <a:lnTo>
                  <a:pt x="3990" y="755"/>
                </a:lnTo>
                <a:lnTo>
                  <a:pt x="3979" y="754"/>
                </a:lnTo>
                <a:lnTo>
                  <a:pt x="3973" y="748"/>
                </a:lnTo>
                <a:lnTo>
                  <a:pt x="3982" y="748"/>
                </a:lnTo>
                <a:lnTo>
                  <a:pt x="3998" y="742"/>
                </a:lnTo>
                <a:lnTo>
                  <a:pt x="4006" y="745"/>
                </a:lnTo>
                <a:lnTo>
                  <a:pt x="4011" y="734"/>
                </a:lnTo>
                <a:lnTo>
                  <a:pt x="4038" y="724"/>
                </a:lnTo>
                <a:lnTo>
                  <a:pt x="4051" y="725"/>
                </a:lnTo>
                <a:lnTo>
                  <a:pt x="4035" y="721"/>
                </a:lnTo>
                <a:lnTo>
                  <a:pt x="4011" y="725"/>
                </a:lnTo>
                <a:lnTo>
                  <a:pt x="3976" y="745"/>
                </a:lnTo>
                <a:lnTo>
                  <a:pt x="3951" y="754"/>
                </a:lnTo>
                <a:lnTo>
                  <a:pt x="3951" y="748"/>
                </a:lnTo>
                <a:lnTo>
                  <a:pt x="3962" y="740"/>
                </a:lnTo>
                <a:lnTo>
                  <a:pt x="3957" y="734"/>
                </a:lnTo>
                <a:lnTo>
                  <a:pt x="3943" y="740"/>
                </a:lnTo>
                <a:lnTo>
                  <a:pt x="3911" y="744"/>
                </a:lnTo>
                <a:lnTo>
                  <a:pt x="3861" y="740"/>
                </a:lnTo>
                <a:lnTo>
                  <a:pt x="3833" y="740"/>
                </a:lnTo>
                <a:lnTo>
                  <a:pt x="3856" y="729"/>
                </a:lnTo>
                <a:lnTo>
                  <a:pt x="3900" y="719"/>
                </a:lnTo>
                <a:lnTo>
                  <a:pt x="3920" y="721"/>
                </a:lnTo>
                <a:lnTo>
                  <a:pt x="3923" y="719"/>
                </a:lnTo>
                <a:lnTo>
                  <a:pt x="3917" y="714"/>
                </a:lnTo>
                <a:lnTo>
                  <a:pt x="3921" y="712"/>
                </a:lnTo>
                <a:lnTo>
                  <a:pt x="3941" y="715"/>
                </a:lnTo>
                <a:lnTo>
                  <a:pt x="3995" y="702"/>
                </a:lnTo>
                <a:lnTo>
                  <a:pt x="4022" y="694"/>
                </a:lnTo>
                <a:lnTo>
                  <a:pt x="4019" y="698"/>
                </a:lnTo>
                <a:lnTo>
                  <a:pt x="4022" y="702"/>
                </a:lnTo>
                <a:lnTo>
                  <a:pt x="4028" y="695"/>
                </a:lnTo>
                <a:lnTo>
                  <a:pt x="4044" y="688"/>
                </a:lnTo>
                <a:lnTo>
                  <a:pt x="4072" y="686"/>
                </a:lnTo>
                <a:lnTo>
                  <a:pt x="4087" y="682"/>
                </a:lnTo>
                <a:lnTo>
                  <a:pt x="4083" y="682"/>
                </a:lnTo>
                <a:lnTo>
                  <a:pt x="4081" y="681"/>
                </a:lnTo>
                <a:lnTo>
                  <a:pt x="4113" y="681"/>
                </a:lnTo>
                <a:lnTo>
                  <a:pt x="4183" y="669"/>
                </a:lnTo>
                <a:lnTo>
                  <a:pt x="4214" y="655"/>
                </a:lnTo>
                <a:lnTo>
                  <a:pt x="4215" y="666"/>
                </a:lnTo>
                <a:lnTo>
                  <a:pt x="4248" y="655"/>
                </a:lnTo>
                <a:lnTo>
                  <a:pt x="4307" y="640"/>
                </a:lnTo>
                <a:lnTo>
                  <a:pt x="4348" y="637"/>
                </a:lnTo>
                <a:lnTo>
                  <a:pt x="4366" y="639"/>
                </a:lnTo>
                <a:lnTo>
                  <a:pt x="4366" y="632"/>
                </a:lnTo>
                <a:lnTo>
                  <a:pt x="4373" y="630"/>
                </a:lnTo>
                <a:lnTo>
                  <a:pt x="4464" y="620"/>
                </a:lnTo>
                <a:lnTo>
                  <a:pt x="4605" y="590"/>
                </a:lnTo>
                <a:lnTo>
                  <a:pt x="4695" y="575"/>
                </a:lnTo>
                <a:lnTo>
                  <a:pt x="4738" y="573"/>
                </a:lnTo>
                <a:lnTo>
                  <a:pt x="4731" y="574"/>
                </a:lnTo>
                <a:lnTo>
                  <a:pt x="4729" y="568"/>
                </a:lnTo>
                <a:lnTo>
                  <a:pt x="4767" y="573"/>
                </a:lnTo>
                <a:lnTo>
                  <a:pt x="4837" y="565"/>
                </a:lnTo>
                <a:lnTo>
                  <a:pt x="4872" y="560"/>
                </a:lnTo>
                <a:lnTo>
                  <a:pt x="4880" y="567"/>
                </a:lnTo>
                <a:lnTo>
                  <a:pt x="4888" y="575"/>
                </a:lnTo>
                <a:lnTo>
                  <a:pt x="4885" y="565"/>
                </a:lnTo>
                <a:lnTo>
                  <a:pt x="4879" y="555"/>
                </a:lnTo>
                <a:lnTo>
                  <a:pt x="4898" y="561"/>
                </a:lnTo>
                <a:lnTo>
                  <a:pt x="4937" y="558"/>
                </a:lnTo>
                <a:lnTo>
                  <a:pt x="4954" y="552"/>
                </a:lnTo>
                <a:lnTo>
                  <a:pt x="4955" y="561"/>
                </a:lnTo>
                <a:lnTo>
                  <a:pt x="4967" y="552"/>
                </a:lnTo>
                <a:lnTo>
                  <a:pt x="4996" y="545"/>
                </a:lnTo>
                <a:lnTo>
                  <a:pt x="5009" y="548"/>
                </a:lnTo>
                <a:lnTo>
                  <a:pt x="5006" y="547"/>
                </a:lnTo>
                <a:lnTo>
                  <a:pt x="5004" y="539"/>
                </a:lnTo>
                <a:lnTo>
                  <a:pt x="5016" y="537"/>
                </a:lnTo>
                <a:lnTo>
                  <a:pt x="5030" y="537"/>
                </a:lnTo>
                <a:lnTo>
                  <a:pt x="5033" y="542"/>
                </a:lnTo>
                <a:lnTo>
                  <a:pt x="5039" y="541"/>
                </a:lnTo>
                <a:lnTo>
                  <a:pt x="5050" y="542"/>
                </a:lnTo>
                <a:lnTo>
                  <a:pt x="5056" y="548"/>
                </a:lnTo>
                <a:lnTo>
                  <a:pt x="5060" y="545"/>
                </a:lnTo>
                <a:lnTo>
                  <a:pt x="5058" y="534"/>
                </a:lnTo>
                <a:lnTo>
                  <a:pt x="5059" y="531"/>
                </a:lnTo>
                <a:lnTo>
                  <a:pt x="5143" y="528"/>
                </a:lnTo>
                <a:lnTo>
                  <a:pt x="5331" y="505"/>
                </a:lnTo>
                <a:lnTo>
                  <a:pt x="5419" y="489"/>
                </a:lnTo>
                <a:lnTo>
                  <a:pt x="5348" y="495"/>
                </a:lnTo>
                <a:lnTo>
                  <a:pt x="5207" y="509"/>
                </a:lnTo>
                <a:lnTo>
                  <a:pt x="5135" y="524"/>
                </a:lnTo>
                <a:lnTo>
                  <a:pt x="5134" y="521"/>
                </a:lnTo>
                <a:lnTo>
                  <a:pt x="5121" y="524"/>
                </a:lnTo>
                <a:lnTo>
                  <a:pt x="5121" y="516"/>
                </a:lnTo>
                <a:lnTo>
                  <a:pt x="5081" y="525"/>
                </a:lnTo>
                <a:lnTo>
                  <a:pt x="5011" y="526"/>
                </a:lnTo>
                <a:lnTo>
                  <a:pt x="4968" y="532"/>
                </a:lnTo>
                <a:lnTo>
                  <a:pt x="4950" y="538"/>
                </a:lnTo>
                <a:lnTo>
                  <a:pt x="4948" y="532"/>
                </a:lnTo>
                <a:lnTo>
                  <a:pt x="4945" y="529"/>
                </a:lnTo>
                <a:lnTo>
                  <a:pt x="4947" y="537"/>
                </a:lnTo>
                <a:lnTo>
                  <a:pt x="4941" y="544"/>
                </a:lnTo>
                <a:lnTo>
                  <a:pt x="4937" y="545"/>
                </a:lnTo>
                <a:lnTo>
                  <a:pt x="4929" y="539"/>
                </a:lnTo>
                <a:lnTo>
                  <a:pt x="4908" y="542"/>
                </a:lnTo>
                <a:lnTo>
                  <a:pt x="4896" y="537"/>
                </a:lnTo>
                <a:lnTo>
                  <a:pt x="4895" y="541"/>
                </a:lnTo>
                <a:lnTo>
                  <a:pt x="4883" y="544"/>
                </a:lnTo>
                <a:lnTo>
                  <a:pt x="4862" y="541"/>
                </a:lnTo>
                <a:lnTo>
                  <a:pt x="4853" y="538"/>
                </a:lnTo>
                <a:lnTo>
                  <a:pt x="4850" y="547"/>
                </a:lnTo>
                <a:lnTo>
                  <a:pt x="4846" y="551"/>
                </a:lnTo>
                <a:lnTo>
                  <a:pt x="4843" y="547"/>
                </a:lnTo>
                <a:lnTo>
                  <a:pt x="4831" y="548"/>
                </a:lnTo>
                <a:lnTo>
                  <a:pt x="4826" y="545"/>
                </a:lnTo>
                <a:lnTo>
                  <a:pt x="4820" y="552"/>
                </a:lnTo>
                <a:lnTo>
                  <a:pt x="4801" y="555"/>
                </a:lnTo>
                <a:lnTo>
                  <a:pt x="4791" y="558"/>
                </a:lnTo>
                <a:lnTo>
                  <a:pt x="4790" y="552"/>
                </a:lnTo>
                <a:lnTo>
                  <a:pt x="4782" y="548"/>
                </a:lnTo>
                <a:lnTo>
                  <a:pt x="4768" y="551"/>
                </a:lnTo>
                <a:lnTo>
                  <a:pt x="4758" y="554"/>
                </a:lnTo>
                <a:lnTo>
                  <a:pt x="4755" y="557"/>
                </a:lnTo>
                <a:lnTo>
                  <a:pt x="4758" y="561"/>
                </a:lnTo>
                <a:lnTo>
                  <a:pt x="4755" y="562"/>
                </a:lnTo>
                <a:lnTo>
                  <a:pt x="4703" y="565"/>
                </a:lnTo>
                <a:lnTo>
                  <a:pt x="4598" y="575"/>
                </a:lnTo>
                <a:lnTo>
                  <a:pt x="4542" y="577"/>
                </a:lnTo>
                <a:lnTo>
                  <a:pt x="4545" y="577"/>
                </a:lnTo>
                <a:lnTo>
                  <a:pt x="4546" y="574"/>
                </a:lnTo>
                <a:lnTo>
                  <a:pt x="4542" y="574"/>
                </a:lnTo>
                <a:lnTo>
                  <a:pt x="4539" y="580"/>
                </a:lnTo>
                <a:lnTo>
                  <a:pt x="4533" y="581"/>
                </a:lnTo>
                <a:lnTo>
                  <a:pt x="4530" y="574"/>
                </a:lnTo>
                <a:lnTo>
                  <a:pt x="4532" y="570"/>
                </a:lnTo>
                <a:lnTo>
                  <a:pt x="4512" y="574"/>
                </a:lnTo>
                <a:lnTo>
                  <a:pt x="4489" y="573"/>
                </a:lnTo>
                <a:lnTo>
                  <a:pt x="4490" y="580"/>
                </a:lnTo>
                <a:lnTo>
                  <a:pt x="4496" y="583"/>
                </a:lnTo>
                <a:lnTo>
                  <a:pt x="4489" y="586"/>
                </a:lnTo>
                <a:lnTo>
                  <a:pt x="4481" y="587"/>
                </a:lnTo>
                <a:lnTo>
                  <a:pt x="4484" y="583"/>
                </a:lnTo>
                <a:lnTo>
                  <a:pt x="4486" y="575"/>
                </a:lnTo>
                <a:lnTo>
                  <a:pt x="4479" y="575"/>
                </a:lnTo>
                <a:lnTo>
                  <a:pt x="4473" y="584"/>
                </a:lnTo>
                <a:lnTo>
                  <a:pt x="4464" y="584"/>
                </a:lnTo>
                <a:lnTo>
                  <a:pt x="4463" y="577"/>
                </a:lnTo>
                <a:lnTo>
                  <a:pt x="4448" y="578"/>
                </a:lnTo>
                <a:lnTo>
                  <a:pt x="4441" y="575"/>
                </a:lnTo>
                <a:lnTo>
                  <a:pt x="4437" y="587"/>
                </a:lnTo>
                <a:lnTo>
                  <a:pt x="4438" y="593"/>
                </a:lnTo>
                <a:lnTo>
                  <a:pt x="4432" y="591"/>
                </a:lnTo>
                <a:lnTo>
                  <a:pt x="4424" y="593"/>
                </a:lnTo>
                <a:lnTo>
                  <a:pt x="4422" y="597"/>
                </a:lnTo>
                <a:lnTo>
                  <a:pt x="4421" y="588"/>
                </a:lnTo>
                <a:lnTo>
                  <a:pt x="4415" y="593"/>
                </a:lnTo>
                <a:lnTo>
                  <a:pt x="4396" y="600"/>
                </a:lnTo>
                <a:lnTo>
                  <a:pt x="4391" y="593"/>
                </a:lnTo>
                <a:lnTo>
                  <a:pt x="4399" y="591"/>
                </a:lnTo>
                <a:lnTo>
                  <a:pt x="4418" y="584"/>
                </a:lnTo>
                <a:lnTo>
                  <a:pt x="4430" y="588"/>
                </a:lnTo>
                <a:lnTo>
                  <a:pt x="4427" y="581"/>
                </a:lnTo>
                <a:lnTo>
                  <a:pt x="4411" y="580"/>
                </a:lnTo>
                <a:lnTo>
                  <a:pt x="4389" y="584"/>
                </a:lnTo>
                <a:lnTo>
                  <a:pt x="4371" y="584"/>
                </a:lnTo>
                <a:lnTo>
                  <a:pt x="4365" y="578"/>
                </a:lnTo>
                <a:lnTo>
                  <a:pt x="4448" y="567"/>
                </a:lnTo>
                <a:lnTo>
                  <a:pt x="4533" y="561"/>
                </a:lnTo>
                <a:lnTo>
                  <a:pt x="4532" y="555"/>
                </a:lnTo>
                <a:lnTo>
                  <a:pt x="4533" y="552"/>
                </a:lnTo>
                <a:lnTo>
                  <a:pt x="4543" y="550"/>
                </a:lnTo>
                <a:lnTo>
                  <a:pt x="4549" y="552"/>
                </a:lnTo>
                <a:lnTo>
                  <a:pt x="4546" y="555"/>
                </a:lnTo>
                <a:lnTo>
                  <a:pt x="4539" y="554"/>
                </a:lnTo>
                <a:lnTo>
                  <a:pt x="4539" y="560"/>
                </a:lnTo>
                <a:lnTo>
                  <a:pt x="4566" y="557"/>
                </a:lnTo>
                <a:lnTo>
                  <a:pt x="4585" y="551"/>
                </a:lnTo>
                <a:lnTo>
                  <a:pt x="4581" y="551"/>
                </a:lnTo>
                <a:lnTo>
                  <a:pt x="4572" y="544"/>
                </a:lnTo>
                <a:lnTo>
                  <a:pt x="4575" y="538"/>
                </a:lnTo>
                <a:lnTo>
                  <a:pt x="4614" y="541"/>
                </a:lnTo>
                <a:lnTo>
                  <a:pt x="4692" y="529"/>
                </a:lnTo>
                <a:lnTo>
                  <a:pt x="4726" y="525"/>
                </a:lnTo>
                <a:lnTo>
                  <a:pt x="4821" y="519"/>
                </a:lnTo>
                <a:lnTo>
                  <a:pt x="4922" y="515"/>
                </a:lnTo>
                <a:lnTo>
                  <a:pt x="4922" y="521"/>
                </a:lnTo>
                <a:lnTo>
                  <a:pt x="4941" y="514"/>
                </a:lnTo>
                <a:lnTo>
                  <a:pt x="4975" y="514"/>
                </a:lnTo>
                <a:lnTo>
                  <a:pt x="4990" y="505"/>
                </a:lnTo>
                <a:lnTo>
                  <a:pt x="5001" y="506"/>
                </a:lnTo>
                <a:lnTo>
                  <a:pt x="5007" y="516"/>
                </a:lnTo>
                <a:lnTo>
                  <a:pt x="5019" y="516"/>
                </a:lnTo>
                <a:lnTo>
                  <a:pt x="5023" y="512"/>
                </a:lnTo>
                <a:lnTo>
                  <a:pt x="5016" y="512"/>
                </a:lnTo>
                <a:lnTo>
                  <a:pt x="5004" y="506"/>
                </a:lnTo>
                <a:lnTo>
                  <a:pt x="5003" y="499"/>
                </a:lnTo>
                <a:lnTo>
                  <a:pt x="5037" y="495"/>
                </a:lnTo>
                <a:lnTo>
                  <a:pt x="5078" y="496"/>
                </a:lnTo>
                <a:lnTo>
                  <a:pt x="5098" y="488"/>
                </a:lnTo>
                <a:lnTo>
                  <a:pt x="5145" y="482"/>
                </a:lnTo>
                <a:lnTo>
                  <a:pt x="5163" y="475"/>
                </a:lnTo>
                <a:lnTo>
                  <a:pt x="5148" y="473"/>
                </a:lnTo>
                <a:lnTo>
                  <a:pt x="5122" y="478"/>
                </a:lnTo>
                <a:lnTo>
                  <a:pt x="5109" y="472"/>
                </a:lnTo>
                <a:lnTo>
                  <a:pt x="5107" y="463"/>
                </a:lnTo>
                <a:lnTo>
                  <a:pt x="5119" y="465"/>
                </a:lnTo>
                <a:lnTo>
                  <a:pt x="5141" y="453"/>
                </a:lnTo>
                <a:lnTo>
                  <a:pt x="5155" y="454"/>
                </a:lnTo>
                <a:lnTo>
                  <a:pt x="5154" y="449"/>
                </a:lnTo>
                <a:lnTo>
                  <a:pt x="5163" y="446"/>
                </a:lnTo>
                <a:lnTo>
                  <a:pt x="5171" y="447"/>
                </a:lnTo>
                <a:lnTo>
                  <a:pt x="5176" y="439"/>
                </a:lnTo>
                <a:lnTo>
                  <a:pt x="5193" y="433"/>
                </a:lnTo>
                <a:lnTo>
                  <a:pt x="5227" y="431"/>
                </a:lnTo>
                <a:lnTo>
                  <a:pt x="5245" y="423"/>
                </a:lnTo>
                <a:lnTo>
                  <a:pt x="5258" y="430"/>
                </a:lnTo>
                <a:lnTo>
                  <a:pt x="5272" y="434"/>
                </a:lnTo>
                <a:lnTo>
                  <a:pt x="5271" y="430"/>
                </a:lnTo>
                <a:lnTo>
                  <a:pt x="5265" y="429"/>
                </a:lnTo>
                <a:lnTo>
                  <a:pt x="5268" y="423"/>
                </a:lnTo>
                <a:lnTo>
                  <a:pt x="5258" y="426"/>
                </a:lnTo>
                <a:lnTo>
                  <a:pt x="5251" y="423"/>
                </a:lnTo>
                <a:lnTo>
                  <a:pt x="5330" y="404"/>
                </a:lnTo>
                <a:lnTo>
                  <a:pt x="5402" y="390"/>
                </a:lnTo>
                <a:lnTo>
                  <a:pt x="5402" y="381"/>
                </a:lnTo>
                <a:lnTo>
                  <a:pt x="5409" y="374"/>
                </a:lnTo>
                <a:lnTo>
                  <a:pt x="5429" y="375"/>
                </a:lnTo>
                <a:lnTo>
                  <a:pt x="5439" y="374"/>
                </a:lnTo>
                <a:lnTo>
                  <a:pt x="5435" y="370"/>
                </a:lnTo>
                <a:lnTo>
                  <a:pt x="5439" y="367"/>
                </a:lnTo>
                <a:lnTo>
                  <a:pt x="5461" y="367"/>
                </a:lnTo>
                <a:lnTo>
                  <a:pt x="5471" y="367"/>
                </a:lnTo>
                <a:lnTo>
                  <a:pt x="5508" y="357"/>
                </a:lnTo>
                <a:lnTo>
                  <a:pt x="5534" y="344"/>
                </a:lnTo>
                <a:lnTo>
                  <a:pt x="5524" y="339"/>
                </a:lnTo>
                <a:lnTo>
                  <a:pt x="5503" y="348"/>
                </a:lnTo>
                <a:lnTo>
                  <a:pt x="5491" y="347"/>
                </a:lnTo>
                <a:lnTo>
                  <a:pt x="5491" y="336"/>
                </a:lnTo>
                <a:lnTo>
                  <a:pt x="5497" y="331"/>
                </a:lnTo>
                <a:lnTo>
                  <a:pt x="5501" y="334"/>
                </a:lnTo>
                <a:lnTo>
                  <a:pt x="5513" y="326"/>
                </a:lnTo>
                <a:lnTo>
                  <a:pt x="5513" y="321"/>
                </a:lnTo>
                <a:lnTo>
                  <a:pt x="5494" y="325"/>
                </a:lnTo>
                <a:lnTo>
                  <a:pt x="5477" y="319"/>
                </a:lnTo>
                <a:lnTo>
                  <a:pt x="5488" y="311"/>
                </a:lnTo>
                <a:lnTo>
                  <a:pt x="5508" y="299"/>
                </a:lnTo>
                <a:lnTo>
                  <a:pt x="5523" y="299"/>
                </a:lnTo>
                <a:lnTo>
                  <a:pt x="5530" y="303"/>
                </a:lnTo>
                <a:lnTo>
                  <a:pt x="5539" y="296"/>
                </a:lnTo>
                <a:lnTo>
                  <a:pt x="5566" y="290"/>
                </a:lnTo>
                <a:lnTo>
                  <a:pt x="5583" y="286"/>
                </a:lnTo>
                <a:lnTo>
                  <a:pt x="5582" y="280"/>
                </a:lnTo>
                <a:lnTo>
                  <a:pt x="5588" y="275"/>
                </a:lnTo>
                <a:lnTo>
                  <a:pt x="5606" y="272"/>
                </a:lnTo>
                <a:lnTo>
                  <a:pt x="5619" y="270"/>
                </a:lnTo>
                <a:lnTo>
                  <a:pt x="5625" y="260"/>
                </a:lnTo>
                <a:lnTo>
                  <a:pt x="5628" y="249"/>
                </a:lnTo>
                <a:lnTo>
                  <a:pt x="5639" y="244"/>
                </a:lnTo>
                <a:lnTo>
                  <a:pt x="5629" y="244"/>
                </a:lnTo>
                <a:lnTo>
                  <a:pt x="5622" y="243"/>
                </a:lnTo>
                <a:lnTo>
                  <a:pt x="5625" y="233"/>
                </a:lnTo>
                <a:lnTo>
                  <a:pt x="5637" y="217"/>
                </a:lnTo>
                <a:lnTo>
                  <a:pt x="5649" y="214"/>
                </a:lnTo>
                <a:lnTo>
                  <a:pt x="5647" y="218"/>
                </a:lnTo>
                <a:lnTo>
                  <a:pt x="5645" y="223"/>
                </a:lnTo>
                <a:lnTo>
                  <a:pt x="5667" y="215"/>
                </a:lnTo>
                <a:lnTo>
                  <a:pt x="5675" y="205"/>
                </a:lnTo>
                <a:lnTo>
                  <a:pt x="5687" y="207"/>
                </a:lnTo>
                <a:lnTo>
                  <a:pt x="5694" y="200"/>
                </a:lnTo>
                <a:lnTo>
                  <a:pt x="5706" y="198"/>
                </a:lnTo>
                <a:lnTo>
                  <a:pt x="5726" y="197"/>
                </a:lnTo>
                <a:lnTo>
                  <a:pt x="5734" y="191"/>
                </a:lnTo>
                <a:lnTo>
                  <a:pt x="5737" y="185"/>
                </a:lnTo>
                <a:lnTo>
                  <a:pt x="5729" y="184"/>
                </a:lnTo>
                <a:lnTo>
                  <a:pt x="5713" y="185"/>
                </a:lnTo>
                <a:lnTo>
                  <a:pt x="5709" y="178"/>
                </a:lnTo>
                <a:lnTo>
                  <a:pt x="5716" y="174"/>
                </a:lnTo>
                <a:lnTo>
                  <a:pt x="5726" y="177"/>
                </a:lnTo>
                <a:lnTo>
                  <a:pt x="5727" y="172"/>
                </a:lnTo>
                <a:lnTo>
                  <a:pt x="5719" y="169"/>
                </a:lnTo>
                <a:lnTo>
                  <a:pt x="5700" y="172"/>
                </a:lnTo>
                <a:lnTo>
                  <a:pt x="5691" y="169"/>
                </a:lnTo>
                <a:lnTo>
                  <a:pt x="5690" y="165"/>
                </a:lnTo>
                <a:lnTo>
                  <a:pt x="5707" y="164"/>
                </a:lnTo>
                <a:lnTo>
                  <a:pt x="5704" y="158"/>
                </a:lnTo>
                <a:lnTo>
                  <a:pt x="5696" y="152"/>
                </a:lnTo>
                <a:lnTo>
                  <a:pt x="5698" y="146"/>
                </a:lnTo>
                <a:lnTo>
                  <a:pt x="5690" y="146"/>
                </a:lnTo>
                <a:lnTo>
                  <a:pt x="5685" y="151"/>
                </a:lnTo>
                <a:lnTo>
                  <a:pt x="5693" y="151"/>
                </a:lnTo>
                <a:lnTo>
                  <a:pt x="5696" y="159"/>
                </a:lnTo>
                <a:lnTo>
                  <a:pt x="5681" y="159"/>
                </a:lnTo>
                <a:lnTo>
                  <a:pt x="5662" y="159"/>
                </a:lnTo>
                <a:lnTo>
                  <a:pt x="5678" y="148"/>
                </a:lnTo>
                <a:lnTo>
                  <a:pt x="5727" y="136"/>
                </a:lnTo>
                <a:lnTo>
                  <a:pt x="5747" y="135"/>
                </a:lnTo>
                <a:lnTo>
                  <a:pt x="5749" y="126"/>
                </a:lnTo>
                <a:lnTo>
                  <a:pt x="5753" y="119"/>
                </a:lnTo>
                <a:lnTo>
                  <a:pt x="5745" y="120"/>
                </a:lnTo>
                <a:lnTo>
                  <a:pt x="5736" y="123"/>
                </a:lnTo>
                <a:lnTo>
                  <a:pt x="5743" y="126"/>
                </a:lnTo>
                <a:lnTo>
                  <a:pt x="5732" y="126"/>
                </a:lnTo>
                <a:lnTo>
                  <a:pt x="5726" y="118"/>
                </a:lnTo>
                <a:lnTo>
                  <a:pt x="5737" y="109"/>
                </a:lnTo>
                <a:lnTo>
                  <a:pt x="5749" y="115"/>
                </a:lnTo>
                <a:lnTo>
                  <a:pt x="5759" y="113"/>
                </a:lnTo>
                <a:lnTo>
                  <a:pt x="5752" y="112"/>
                </a:lnTo>
                <a:lnTo>
                  <a:pt x="5747" y="106"/>
                </a:lnTo>
                <a:lnTo>
                  <a:pt x="5752" y="100"/>
                </a:lnTo>
              </a:path>
            </a:pathLst>
          </a:custGeom>
          <a:solidFill>
            <a:schemeClr val="tx1">
              <a:alpha val="2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1" name="자유형 10"/>
          <p:cNvSpPr>
            <a:spLocks/>
          </p:cNvSpPr>
          <p:nvPr/>
        </p:nvSpPr>
        <p:spPr bwMode="auto">
          <a:xfrm>
            <a:off x="2051283" y="2415599"/>
            <a:ext cx="3449573" cy="631826"/>
          </a:xfrm>
          <a:custGeom>
            <a:avLst/>
            <a:gdLst>
              <a:gd name="connsiteX0" fmla="*/ 2164522 w 2347913"/>
              <a:gd name="connsiteY0" fmla="*/ 263525 h 631826"/>
              <a:gd name="connsiteX1" fmla="*/ 2169491 w 2347913"/>
              <a:gd name="connsiteY1" fmla="*/ 265257 h 631826"/>
              <a:gd name="connsiteX2" fmla="*/ 2171700 w 2347913"/>
              <a:gd name="connsiteY2" fmla="*/ 266411 h 631826"/>
              <a:gd name="connsiteX3" fmla="*/ 2169491 w 2347913"/>
              <a:gd name="connsiteY3" fmla="*/ 269298 h 631826"/>
              <a:gd name="connsiteX4" fmla="*/ 2165074 w 2347913"/>
              <a:gd name="connsiteY4" fmla="*/ 269875 h 631826"/>
              <a:gd name="connsiteX5" fmla="*/ 2161209 w 2347913"/>
              <a:gd name="connsiteY5" fmla="*/ 269298 h 631826"/>
              <a:gd name="connsiteX6" fmla="*/ 2159552 w 2347913"/>
              <a:gd name="connsiteY6" fmla="*/ 268143 h 631826"/>
              <a:gd name="connsiteX7" fmla="*/ 2159000 w 2347913"/>
              <a:gd name="connsiteY7" fmla="*/ 265834 h 631826"/>
              <a:gd name="connsiteX8" fmla="*/ 2160657 w 2347913"/>
              <a:gd name="connsiteY8" fmla="*/ 265257 h 631826"/>
              <a:gd name="connsiteX9" fmla="*/ 26987 w 2347913"/>
              <a:gd name="connsiteY9" fmla="*/ 153988 h 631826"/>
              <a:gd name="connsiteX10" fmla="*/ 37042 w 2347913"/>
              <a:gd name="connsiteY10" fmla="*/ 154980 h 631826"/>
              <a:gd name="connsiteX11" fmla="*/ 44450 w 2347913"/>
              <a:gd name="connsiteY11" fmla="*/ 157957 h 631826"/>
              <a:gd name="connsiteX12" fmla="*/ 44450 w 2347913"/>
              <a:gd name="connsiteY12" fmla="*/ 159942 h 631826"/>
              <a:gd name="connsiteX13" fmla="*/ 39158 w 2347913"/>
              <a:gd name="connsiteY13" fmla="*/ 161926 h 631826"/>
              <a:gd name="connsiteX14" fmla="*/ 33867 w 2347913"/>
              <a:gd name="connsiteY14" fmla="*/ 159942 h 631826"/>
              <a:gd name="connsiteX15" fmla="*/ 23812 w 2347913"/>
              <a:gd name="connsiteY15" fmla="*/ 156469 h 631826"/>
              <a:gd name="connsiteX16" fmla="*/ 19050 w 2347913"/>
              <a:gd name="connsiteY16" fmla="*/ 153988 h 631826"/>
              <a:gd name="connsiteX17" fmla="*/ 23813 w 2347913"/>
              <a:gd name="connsiteY17" fmla="*/ 155576 h 631826"/>
              <a:gd name="connsiteX18" fmla="*/ 23218 w 2347913"/>
              <a:gd name="connsiteY18" fmla="*/ 155576 h 631826"/>
              <a:gd name="connsiteX19" fmla="*/ 22027 w 2347913"/>
              <a:gd name="connsiteY19" fmla="*/ 155576 h 631826"/>
              <a:gd name="connsiteX20" fmla="*/ 97441 w 2347913"/>
              <a:gd name="connsiteY20" fmla="*/ 136068 h 631826"/>
              <a:gd name="connsiteX21" fmla="*/ 102141 w 2347913"/>
              <a:gd name="connsiteY21" fmla="*/ 137493 h 631826"/>
              <a:gd name="connsiteX22" fmla="*/ 99767 w 2347913"/>
              <a:gd name="connsiteY22" fmla="*/ 139858 h 631826"/>
              <a:gd name="connsiteX23" fmla="*/ 103764 w 2347913"/>
              <a:gd name="connsiteY23" fmla="*/ 137985 h 631826"/>
              <a:gd name="connsiteX24" fmla="*/ 120346 w 2347913"/>
              <a:gd name="connsiteY24" fmla="*/ 143012 h 631826"/>
              <a:gd name="connsiteX25" fmla="*/ 157811 w 2347913"/>
              <a:gd name="connsiteY25" fmla="*/ 153525 h 631826"/>
              <a:gd name="connsiteX26" fmla="*/ 161505 w 2347913"/>
              <a:gd name="connsiteY26" fmla="*/ 155102 h 631826"/>
              <a:gd name="connsiteX27" fmla="*/ 163616 w 2347913"/>
              <a:gd name="connsiteY27" fmla="*/ 158782 h 631826"/>
              <a:gd name="connsiteX28" fmla="*/ 163088 w 2347913"/>
              <a:gd name="connsiteY28" fmla="*/ 160359 h 631826"/>
              <a:gd name="connsiteX29" fmla="*/ 156756 w 2347913"/>
              <a:gd name="connsiteY29" fmla="*/ 163513 h 631826"/>
              <a:gd name="connsiteX30" fmla="*/ 149368 w 2347913"/>
              <a:gd name="connsiteY30" fmla="*/ 162987 h 631826"/>
              <a:gd name="connsiteX31" fmla="*/ 100822 w 2347913"/>
              <a:gd name="connsiteY31" fmla="*/ 155102 h 631826"/>
              <a:gd name="connsiteX32" fmla="*/ 71912 w 2347913"/>
              <a:gd name="connsiteY32" fmla="*/ 150813 h 631826"/>
              <a:gd name="connsiteX33" fmla="*/ 89213 w 2347913"/>
              <a:gd name="connsiteY33" fmla="*/ 144589 h 631826"/>
              <a:gd name="connsiteX34" fmla="*/ 96073 w 2347913"/>
              <a:gd name="connsiteY34" fmla="*/ 137756 h 631826"/>
              <a:gd name="connsiteX35" fmla="*/ 96530 w 2347913"/>
              <a:gd name="connsiteY35" fmla="*/ 136392 h 631826"/>
              <a:gd name="connsiteX36" fmla="*/ 104902 w 2347913"/>
              <a:gd name="connsiteY36" fmla="*/ 134743 h 631826"/>
              <a:gd name="connsiteX37" fmla="*/ 108737 w 2347913"/>
              <a:gd name="connsiteY37" fmla="*/ 135653 h 631826"/>
              <a:gd name="connsiteX38" fmla="*/ 103764 w 2347913"/>
              <a:gd name="connsiteY38" fmla="*/ 137985 h 631826"/>
              <a:gd name="connsiteX39" fmla="*/ 102141 w 2347913"/>
              <a:gd name="connsiteY39" fmla="*/ 137493 h 631826"/>
              <a:gd name="connsiteX40" fmla="*/ 97656 w 2347913"/>
              <a:gd name="connsiteY40" fmla="*/ 133025 h 631826"/>
              <a:gd name="connsiteX41" fmla="*/ 102658 w 2347913"/>
              <a:gd name="connsiteY41" fmla="*/ 134211 h 631826"/>
              <a:gd name="connsiteX42" fmla="*/ 97441 w 2347913"/>
              <a:gd name="connsiteY42" fmla="*/ 136068 h 631826"/>
              <a:gd name="connsiteX43" fmla="*/ 96712 w 2347913"/>
              <a:gd name="connsiteY43" fmla="*/ 135847 h 631826"/>
              <a:gd name="connsiteX44" fmla="*/ 79187 w 2347913"/>
              <a:gd name="connsiteY44" fmla="*/ 127768 h 631826"/>
              <a:gd name="connsiteX45" fmla="*/ 83937 w 2347913"/>
              <a:gd name="connsiteY45" fmla="*/ 131973 h 631826"/>
              <a:gd name="connsiteX46" fmla="*/ 96712 w 2347913"/>
              <a:gd name="connsiteY46" fmla="*/ 135847 h 631826"/>
              <a:gd name="connsiteX47" fmla="*/ 96530 w 2347913"/>
              <a:gd name="connsiteY47" fmla="*/ 136392 h 631826"/>
              <a:gd name="connsiteX48" fmla="*/ 89741 w 2347913"/>
              <a:gd name="connsiteY48" fmla="*/ 138807 h 631826"/>
              <a:gd name="connsiteX49" fmla="*/ 80770 w 2347913"/>
              <a:gd name="connsiteY49" fmla="*/ 143012 h 631826"/>
              <a:gd name="connsiteX50" fmla="*/ 80770 w 2347913"/>
              <a:gd name="connsiteY50" fmla="*/ 144589 h 631826"/>
              <a:gd name="connsiteX51" fmla="*/ 1421341 w 2347913"/>
              <a:gd name="connsiteY51" fmla="*/ 109538 h 631826"/>
              <a:gd name="connsiteX52" fmla="*/ 1568450 w 2347913"/>
              <a:gd name="connsiteY52" fmla="*/ 116707 h 631826"/>
              <a:gd name="connsiteX53" fmla="*/ 1716087 w 2347913"/>
              <a:gd name="connsiteY53" fmla="*/ 119780 h 631826"/>
              <a:gd name="connsiteX54" fmla="*/ 1720850 w 2347913"/>
              <a:gd name="connsiteY54" fmla="*/ 120292 h 631826"/>
              <a:gd name="connsiteX55" fmla="*/ 1722437 w 2347913"/>
              <a:gd name="connsiteY55" fmla="*/ 122853 h 631826"/>
              <a:gd name="connsiteX56" fmla="*/ 1720850 w 2347913"/>
              <a:gd name="connsiteY56" fmla="*/ 124901 h 631826"/>
              <a:gd name="connsiteX57" fmla="*/ 1715558 w 2347913"/>
              <a:gd name="connsiteY57" fmla="*/ 125413 h 631826"/>
              <a:gd name="connsiteX58" fmla="*/ 1567921 w 2347913"/>
              <a:gd name="connsiteY58" fmla="*/ 121828 h 631826"/>
              <a:gd name="connsiteX59" fmla="*/ 1419754 w 2347913"/>
              <a:gd name="connsiteY59" fmla="*/ 115171 h 631826"/>
              <a:gd name="connsiteX60" fmla="*/ 1415521 w 2347913"/>
              <a:gd name="connsiteY60" fmla="*/ 114659 h 631826"/>
              <a:gd name="connsiteX61" fmla="*/ 1414462 w 2347913"/>
              <a:gd name="connsiteY61" fmla="*/ 112611 h 631826"/>
              <a:gd name="connsiteX62" fmla="*/ 1416050 w 2347913"/>
              <a:gd name="connsiteY62" fmla="*/ 110050 h 631826"/>
              <a:gd name="connsiteX63" fmla="*/ 284691 w 2347913"/>
              <a:gd name="connsiteY63" fmla="*/ 84168 h 631826"/>
              <a:gd name="connsiteX64" fmla="*/ 270710 w 2347913"/>
              <a:gd name="connsiteY64" fmla="*/ 89526 h 631826"/>
              <a:gd name="connsiteX65" fmla="*/ 251479 w 2347913"/>
              <a:gd name="connsiteY65" fmla="*/ 94613 h 631826"/>
              <a:gd name="connsiteX66" fmla="*/ 254529 w 2347913"/>
              <a:gd name="connsiteY66" fmla="*/ 94634 h 631826"/>
              <a:gd name="connsiteX67" fmla="*/ 330729 w 2347913"/>
              <a:gd name="connsiteY67" fmla="*/ 103613 h 631826"/>
              <a:gd name="connsiteX68" fmla="*/ 366713 w 2347913"/>
              <a:gd name="connsiteY68" fmla="*/ 111536 h 631826"/>
              <a:gd name="connsiteX69" fmla="*/ 404813 w 2347913"/>
              <a:gd name="connsiteY69" fmla="*/ 115234 h 631826"/>
              <a:gd name="connsiteX70" fmla="*/ 441854 w 2347913"/>
              <a:gd name="connsiteY70" fmla="*/ 118931 h 631826"/>
              <a:gd name="connsiteX71" fmla="*/ 438150 w 2347913"/>
              <a:gd name="connsiteY71" fmla="*/ 115762 h 631826"/>
              <a:gd name="connsiteX72" fmla="*/ 458259 w 2347913"/>
              <a:gd name="connsiteY72" fmla="*/ 119988 h 631826"/>
              <a:gd name="connsiteX73" fmla="*/ 460375 w 2347913"/>
              <a:gd name="connsiteY73" fmla="*/ 120516 h 631826"/>
              <a:gd name="connsiteX74" fmla="*/ 445029 w 2347913"/>
              <a:gd name="connsiteY74" fmla="*/ 111536 h 631826"/>
              <a:gd name="connsiteX75" fmla="*/ 434975 w 2347913"/>
              <a:gd name="connsiteY75" fmla="*/ 108367 h 631826"/>
              <a:gd name="connsiteX76" fmla="*/ 391584 w 2347913"/>
              <a:gd name="connsiteY76" fmla="*/ 103613 h 631826"/>
              <a:gd name="connsiteX77" fmla="*/ 309563 w 2347913"/>
              <a:gd name="connsiteY77" fmla="*/ 88823 h 631826"/>
              <a:gd name="connsiteX78" fmla="*/ 175143 w 2347913"/>
              <a:gd name="connsiteY78" fmla="*/ 0 h 631826"/>
              <a:gd name="connsiteX79" fmla="*/ 206468 w 2347913"/>
              <a:gd name="connsiteY79" fmla="*/ 6846 h 631826"/>
              <a:gd name="connsiteX80" fmla="*/ 262746 w 2347913"/>
              <a:gd name="connsiteY80" fmla="*/ 25278 h 631826"/>
              <a:gd name="connsiteX81" fmla="*/ 287169 w 2347913"/>
              <a:gd name="connsiteY81" fmla="*/ 37390 h 631826"/>
              <a:gd name="connsiteX82" fmla="*/ 294071 w 2347913"/>
              <a:gd name="connsiteY82" fmla="*/ 39497 h 631826"/>
              <a:gd name="connsiteX83" fmla="*/ 302035 w 2347913"/>
              <a:gd name="connsiteY83" fmla="*/ 41077 h 631826"/>
              <a:gd name="connsiteX84" fmla="*/ 317963 w 2347913"/>
              <a:gd name="connsiteY84" fmla="*/ 43710 h 631826"/>
              <a:gd name="connsiteX85" fmla="*/ 329396 w 2347913"/>
              <a:gd name="connsiteY85" fmla="*/ 49576 h 631826"/>
              <a:gd name="connsiteX86" fmla="*/ 370417 w 2347913"/>
              <a:gd name="connsiteY86" fmla="*/ 53433 h 631826"/>
              <a:gd name="connsiteX87" fmla="*/ 437621 w 2347913"/>
              <a:gd name="connsiteY87" fmla="*/ 68751 h 631826"/>
              <a:gd name="connsiteX88" fmla="*/ 467255 w 2347913"/>
              <a:gd name="connsiteY88" fmla="*/ 79315 h 631826"/>
              <a:gd name="connsiteX89" fmla="*/ 479955 w 2347913"/>
              <a:gd name="connsiteY89" fmla="*/ 80372 h 631826"/>
              <a:gd name="connsiteX90" fmla="*/ 504296 w 2347913"/>
              <a:gd name="connsiteY90" fmla="*/ 84069 h 631826"/>
              <a:gd name="connsiteX91" fmla="*/ 513821 w 2347913"/>
              <a:gd name="connsiteY91" fmla="*/ 87239 h 631826"/>
              <a:gd name="connsiteX92" fmla="*/ 515938 w 2347913"/>
              <a:gd name="connsiteY92" fmla="*/ 88823 h 631826"/>
              <a:gd name="connsiteX93" fmla="*/ 515409 w 2347913"/>
              <a:gd name="connsiteY93" fmla="*/ 87767 h 631826"/>
              <a:gd name="connsiteX94" fmla="*/ 513821 w 2347913"/>
              <a:gd name="connsiteY94" fmla="*/ 87239 h 631826"/>
              <a:gd name="connsiteX95" fmla="*/ 505355 w 2347913"/>
              <a:gd name="connsiteY95" fmla="*/ 80900 h 631826"/>
              <a:gd name="connsiteX96" fmla="*/ 522288 w 2347913"/>
              <a:gd name="connsiteY96" fmla="*/ 85654 h 631826"/>
              <a:gd name="connsiteX97" fmla="*/ 537104 w 2347913"/>
              <a:gd name="connsiteY97" fmla="*/ 91464 h 631826"/>
              <a:gd name="connsiteX98" fmla="*/ 532871 w 2347913"/>
              <a:gd name="connsiteY98" fmla="*/ 80900 h 631826"/>
              <a:gd name="connsiteX99" fmla="*/ 581555 w 2347913"/>
              <a:gd name="connsiteY99" fmla="*/ 85654 h 631826"/>
              <a:gd name="connsiteX100" fmla="*/ 656167 w 2347913"/>
              <a:gd name="connsiteY100" fmla="*/ 89880 h 631826"/>
              <a:gd name="connsiteX101" fmla="*/ 703263 w 2347913"/>
              <a:gd name="connsiteY101" fmla="*/ 96218 h 631826"/>
              <a:gd name="connsiteX102" fmla="*/ 726546 w 2347913"/>
              <a:gd name="connsiteY102" fmla="*/ 100972 h 631826"/>
              <a:gd name="connsiteX103" fmla="*/ 729192 w 2347913"/>
              <a:gd name="connsiteY103" fmla="*/ 101500 h 631826"/>
              <a:gd name="connsiteX104" fmla="*/ 732896 w 2347913"/>
              <a:gd name="connsiteY104" fmla="*/ 102029 h 631826"/>
              <a:gd name="connsiteX105" fmla="*/ 751946 w 2347913"/>
              <a:gd name="connsiteY105" fmla="*/ 96746 h 631826"/>
              <a:gd name="connsiteX106" fmla="*/ 792692 w 2347913"/>
              <a:gd name="connsiteY106" fmla="*/ 88823 h 631826"/>
              <a:gd name="connsiteX107" fmla="*/ 814917 w 2347913"/>
              <a:gd name="connsiteY107" fmla="*/ 87767 h 631826"/>
              <a:gd name="connsiteX108" fmla="*/ 784225 w 2347913"/>
              <a:gd name="connsiteY108" fmla="*/ 84069 h 631826"/>
              <a:gd name="connsiteX109" fmla="*/ 801159 w 2347913"/>
              <a:gd name="connsiteY109" fmla="*/ 80900 h 631826"/>
              <a:gd name="connsiteX110" fmla="*/ 834496 w 2347913"/>
              <a:gd name="connsiteY110" fmla="*/ 77731 h 631826"/>
              <a:gd name="connsiteX111" fmla="*/ 851959 w 2347913"/>
              <a:gd name="connsiteY111" fmla="*/ 77731 h 631826"/>
              <a:gd name="connsiteX112" fmla="*/ 875771 w 2347913"/>
              <a:gd name="connsiteY112" fmla="*/ 78787 h 631826"/>
              <a:gd name="connsiteX113" fmla="*/ 924455 w 2347913"/>
              <a:gd name="connsiteY113" fmla="*/ 85654 h 631826"/>
              <a:gd name="connsiteX114" fmla="*/ 969434 w 2347913"/>
              <a:gd name="connsiteY114" fmla="*/ 96746 h 631826"/>
              <a:gd name="connsiteX115" fmla="*/ 1007005 w 2347913"/>
              <a:gd name="connsiteY115" fmla="*/ 113121 h 631826"/>
              <a:gd name="connsiteX116" fmla="*/ 1020234 w 2347913"/>
              <a:gd name="connsiteY116" fmla="*/ 122629 h 631826"/>
              <a:gd name="connsiteX117" fmla="*/ 1205442 w 2347913"/>
              <a:gd name="connsiteY117" fmla="*/ 118931 h 631826"/>
              <a:gd name="connsiteX118" fmla="*/ 1390121 w 2347913"/>
              <a:gd name="connsiteY118" fmla="*/ 111536 h 631826"/>
              <a:gd name="connsiteX119" fmla="*/ 1394884 w 2347913"/>
              <a:gd name="connsiteY119" fmla="*/ 111536 h 631826"/>
              <a:gd name="connsiteX120" fmla="*/ 1402292 w 2347913"/>
              <a:gd name="connsiteY120" fmla="*/ 113649 h 631826"/>
              <a:gd name="connsiteX121" fmla="*/ 1403880 w 2347913"/>
              <a:gd name="connsiteY121" fmla="*/ 115762 h 631826"/>
              <a:gd name="connsiteX122" fmla="*/ 1402821 w 2347913"/>
              <a:gd name="connsiteY122" fmla="*/ 118403 h 631826"/>
              <a:gd name="connsiteX123" fmla="*/ 1398588 w 2347913"/>
              <a:gd name="connsiteY123" fmla="*/ 122101 h 631826"/>
              <a:gd name="connsiteX124" fmla="*/ 1393825 w 2347913"/>
              <a:gd name="connsiteY124" fmla="*/ 122629 h 631826"/>
              <a:gd name="connsiteX125" fmla="*/ 1327680 w 2347913"/>
              <a:gd name="connsiteY125" fmla="*/ 129496 h 631826"/>
              <a:gd name="connsiteX126" fmla="*/ 1193271 w 2347913"/>
              <a:gd name="connsiteY126" fmla="*/ 139532 h 631826"/>
              <a:gd name="connsiteX127" fmla="*/ 1125538 w 2347913"/>
              <a:gd name="connsiteY127" fmla="*/ 142701 h 631826"/>
              <a:gd name="connsiteX128" fmla="*/ 1238250 w 2347913"/>
              <a:gd name="connsiteY128" fmla="*/ 151152 h 631826"/>
              <a:gd name="connsiteX129" fmla="*/ 1353609 w 2347913"/>
              <a:gd name="connsiteY129" fmla="*/ 154850 h 631826"/>
              <a:gd name="connsiteX130" fmla="*/ 1382713 w 2347913"/>
              <a:gd name="connsiteY130" fmla="*/ 153265 h 631826"/>
              <a:gd name="connsiteX131" fmla="*/ 1397530 w 2347913"/>
              <a:gd name="connsiteY131" fmla="*/ 153265 h 631826"/>
              <a:gd name="connsiteX132" fmla="*/ 1412346 w 2347913"/>
              <a:gd name="connsiteY132" fmla="*/ 155378 h 631826"/>
              <a:gd name="connsiteX133" fmla="*/ 1484842 w 2347913"/>
              <a:gd name="connsiteY133" fmla="*/ 155378 h 631826"/>
              <a:gd name="connsiteX134" fmla="*/ 1628776 w 2347913"/>
              <a:gd name="connsiteY134" fmla="*/ 153265 h 631826"/>
              <a:gd name="connsiteX135" fmla="*/ 1703388 w 2347913"/>
              <a:gd name="connsiteY135" fmla="*/ 147983 h 631826"/>
              <a:gd name="connsiteX136" fmla="*/ 1825096 w 2347913"/>
              <a:gd name="connsiteY136" fmla="*/ 136362 h 631826"/>
              <a:gd name="connsiteX137" fmla="*/ 1947334 w 2347913"/>
              <a:gd name="connsiteY137" fmla="*/ 122101 h 631826"/>
              <a:gd name="connsiteX138" fmla="*/ 2034646 w 2347913"/>
              <a:gd name="connsiteY138" fmla="*/ 109952 h 631826"/>
              <a:gd name="connsiteX139" fmla="*/ 2205038 w 2347913"/>
              <a:gd name="connsiteY139" fmla="*/ 89880 h 631826"/>
              <a:gd name="connsiteX140" fmla="*/ 2290763 w 2347913"/>
              <a:gd name="connsiteY140" fmla="*/ 85654 h 631826"/>
              <a:gd name="connsiteX141" fmla="*/ 2302934 w 2347913"/>
              <a:gd name="connsiteY141" fmla="*/ 85654 h 631826"/>
              <a:gd name="connsiteX142" fmla="*/ 2320925 w 2347913"/>
              <a:gd name="connsiteY142" fmla="*/ 91464 h 631826"/>
              <a:gd name="connsiteX143" fmla="*/ 2323571 w 2347913"/>
              <a:gd name="connsiteY143" fmla="*/ 96746 h 631826"/>
              <a:gd name="connsiteX144" fmla="*/ 2323571 w 2347913"/>
              <a:gd name="connsiteY144" fmla="*/ 99916 h 631826"/>
              <a:gd name="connsiteX145" fmla="*/ 2321455 w 2347913"/>
              <a:gd name="connsiteY145" fmla="*/ 105198 h 631826"/>
              <a:gd name="connsiteX146" fmla="*/ 2309813 w 2347913"/>
              <a:gd name="connsiteY146" fmla="*/ 112065 h 631826"/>
              <a:gd name="connsiteX147" fmla="*/ 2299230 w 2347913"/>
              <a:gd name="connsiteY147" fmla="*/ 113649 h 631826"/>
              <a:gd name="connsiteX148" fmla="*/ 2116667 w 2347913"/>
              <a:gd name="connsiteY148" fmla="*/ 137947 h 631826"/>
              <a:gd name="connsiteX149" fmla="*/ 1840442 w 2347913"/>
              <a:gd name="connsiteY149" fmla="*/ 166999 h 631826"/>
              <a:gd name="connsiteX150" fmla="*/ 1652059 w 2347913"/>
              <a:gd name="connsiteY150" fmla="*/ 177035 h 631826"/>
              <a:gd name="connsiteX151" fmla="*/ 1556280 w 2347913"/>
              <a:gd name="connsiteY151" fmla="*/ 177035 h 631826"/>
              <a:gd name="connsiteX152" fmla="*/ 1473730 w 2347913"/>
              <a:gd name="connsiteY152" fmla="*/ 175450 h 631826"/>
              <a:gd name="connsiteX153" fmla="*/ 1474788 w 2347913"/>
              <a:gd name="connsiteY153" fmla="*/ 177563 h 631826"/>
              <a:gd name="connsiteX154" fmla="*/ 1474788 w 2347913"/>
              <a:gd name="connsiteY154" fmla="*/ 179148 h 631826"/>
              <a:gd name="connsiteX155" fmla="*/ 1473201 w 2347913"/>
              <a:gd name="connsiteY155" fmla="*/ 184958 h 631826"/>
              <a:gd name="connsiteX156" fmla="*/ 1467909 w 2347913"/>
              <a:gd name="connsiteY156" fmla="*/ 190240 h 631826"/>
              <a:gd name="connsiteX157" fmla="*/ 1514476 w 2347913"/>
              <a:gd name="connsiteY157" fmla="*/ 191825 h 631826"/>
              <a:gd name="connsiteX158" fmla="*/ 1561042 w 2347913"/>
              <a:gd name="connsiteY158" fmla="*/ 194994 h 631826"/>
              <a:gd name="connsiteX159" fmla="*/ 1626130 w 2347913"/>
              <a:gd name="connsiteY159" fmla="*/ 188127 h 631826"/>
              <a:gd name="connsiteX160" fmla="*/ 1725613 w 2347913"/>
              <a:gd name="connsiteY160" fmla="*/ 179676 h 631826"/>
              <a:gd name="connsiteX161" fmla="*/ 1792288 w 2347913"/>
              <a:gd name="connsiteY161" fmla="*/ 178091 h 631826"/>
              <a:gd name="connsiteX162" fmla="*/ 1827742 w 2347913"/>
              <a:gd name="connsiteY162" fmla="*/ 179148 h 631826"/>
              <a:gd name="connsiteX163" fmla="*/ 1874309 w 2347913"/>
              <a:gd name="connsiteY163" fmla="*/ 182317 h 631826"/>
              <a:gd name="connsiteX164" fmla="*/ 1963209 w 2347913"/>
              <a:gd name="connsiteY164" fmla="*/ 191297 h 631826"/>
              <a:gd name="connsiteX165" fmla="*/ 2007659 w 2347913"/>
              <a:gd name="connsiteY165" fmla="*/ 197107 h 631826"/>
              <a:gd name="connsiteX166" fmla="*/ 2230967 w 2347913"/>
              <a:gd name="connsiteY166" fmla="*/ 175978 h 631826"/>
              <a:gd name="connsiteX167" fmla="*/ 2235201 w 2347913"/>
              <a:gd name="connsiteY167" fmla="*/ 175978 h 631826"/>
              <a:gd name="connsiteX168" fmla="*/ 2237846 w 2347913"/>
              <a:gd name="connsiteY168" fmla="*/ 177563 h 631826"/>
              <a:gd name="connsiteX169" fmla="*/ 2238375 w 2347913"/>
              <a:gd name="connsiteY169" fmla="*/ 179676 h 631826"/>
              <a:gd name="connsiteX170" fmla="*/ 2234671 w 2347913"/>
              <a:gd name="connsiteY170" fmla="*/ 181261 h 631826"/>
              <a:gd name="connsiteX171" fmla="*/ 2156884 w 2347913"/>
              <a:gd name="connsiteY171" fmla="*/ 197107 h 631826"/>
              <a:gd name="connsiteX172" fmla="*/ 2076980 w 2347913"/>
              <a:gd name="connsiteY172" fmla="*/ 209256 h 631826"/>
              <a:gd name="connsiteX173" fmla="*/ 2082801 w 2347913"/>
              <a:gd name="connsiteY173" fmla="*/ 212425 h 631826"/>
              <a:gd name="connsiteX174" fmla="*/ 2089680 w 2347913"/>
              <a:gd name="connsiteY174" fmla="*/ 221405 h 631826"/>
              <a:gd name="connsiteX175" fmla="*/ 2090738 w 2347913"/>
              <a:gd name="connsiteY175" fmla="*/ 227215 h 631826"/>
              <a:gd name="connsiteX176" fmla="*/ 2089151 w 2347913"/>
              <a:gd name="connsiteY176" fmla="*/ 232497 h 631826"/>
              <a:gd name="connsiteX177" fmla="*/ 2080684 w 2347913"/>
              <a:gd name="connsiteY177" fmla="*/ 241477 h 631826"/>
              <a:gd name="connsiteX178" fmla="*/ 2073805 w 2347913"/>
              <a:gd name="connsiteY178" fmla="*/ 245174 h 631826"/>
              <a:gd name="connsiteX179" fmla="*/ 2109788 w 2347913"/>
              <a:gd name="connsiteY179" fmla="*/ 245174 h 631826"/>
              <a:gd name="connsiteX180" fmla="*/ 2115609 w 2347913"/>
              <a:gd name="connsiteY180" fmla="*/ 245174 h 631826"/>
              <a:gd name="connsiteX181" fmla="*/ 2122488 w 2347913"/>
              <a:gd name="connsiteY181" fmla="*/ 248344 h 631826"/>
              <a:gd name="connsiteX182" fmla="*/ 2123546 w 2347913"/>
              <a:gd name="connsiteY182" fmla="*/ 251513 h 631826"/>
              <a:gd name="connsiteX183" fmla="*/ 2122488 w 2347913"/>
              <a:gd name="connsiteY183" fmla="*/ 253626 h 631826"/>
              <a:gd name="connsiteX184" fmla="*/ 2115609 w 2347913"/>
              <a:gd name="connsiteY184" fmla="*/ 257323 h 631826"/>
              <a:gd name="connsiteX185" fmla="*/ 2110317 w 2347913"/>
              <a:gd name="connsiteY185" fmla="*/ 258380 h 631826"/>
              <a:gd name="connsiteX186" fmla="*/ 1961621 w 2347913"/>
              <a:gd name="connsiteY186" fmla="*/ 259436 h 631826"/>
              <a:gd name="connsiteX187" fmla="*/ 1872721 w 2347913"/>
              <a:gd name="connsiteY187" fmla="*/ 266303 h 631826"/>
              <a:gd name="connsiteX188" fmla="*/ 1783292 w 2347913"/>
              <a:gd name="connsiteY188" fmla="*/ 272641 h 631826"/>
              <a:gd name="connsiteX189" fmla="*/ 1789642 w 2347913"/>
              <a:gd name="connsiteY189" fmla="*/ 276339 h 631826"/>
              <a:gd name="connsiteX190" fmla="*/ 1798638 w 2347913"/>
              <a:gd name="connsiteY190" fmla="*/ 284790 h 631826"/>
              <a:gd name="connsiteX191" fmla="*/ 1800755 w 2347913"/>
              <a:gd name="connsiteY191" fmla="*/ 289544 h 631826"/>
              <a:gd name="connsiteX192" fmla="*/ 1828271 w 2347913"/>
              <a:gd name="connsiteY192" fmla="*/ 288488 h 631826"/>
              <a:gd name="connsiteX193" fmla="*/ 1954742 w 2347913"/>
              <a:gd name="connsiteY193" fmla="*/ 272641 h 631826"/>
              <a:gd name="connsiteX194" fmla="*/ 2147888 w 2347913"/>
              <a:gd name="connsiteY194" fmla="*/ 256795 h 631826"/>
              <a:gd name="connsiteX195" fmla="*/ 2276475 w 2347913"/>
              <a:gd name="connsiteY195" fmla="*/ 250456 h 631826"/>
              <a:gd name="connsiteX196" fmla="*/ 2342092 w 2347913"/>
              <a:gd name="connsiteY196" fmla="*/ 248872 h 631826"/>
              <a:gd name="connsiteX197" fmla="*/ 2346855 w 2347913"/>
              <a:gd name="connsiteY197" fmla="*/ 248872 h 631826"/>
              <a:gd name="connsiteX198" fmla="*/ 2347913 w 2347913"/>
              <a:gd name="connsiteY198" fmla="*/ 251513 h 631826"/>
              <a:gd name="connsiteX199" fmla="*/ 2346855 w 2347913"/>
              <a:gd name="connsiteY199" fmla="*/ 253626 h 631826"/>
              <a:gd name="connsiteX200" fmla="*/ 2342621 w 2347913"/>
              <a:gd name="connsiteY200" fmla="*/ 254154 h 631826"/>
              <a:gd name="connsiteX201" fmla="*/ 2264305 w 2347913"/>
              <a:gd name="connsiteY201" fmla="*/ 256795 h 631826"/>
              <a:gd name="connsiteX202" fmla="*/ 2185988 w 2347913"/>
              <a:gd name="connsiteY202" fmla="*/ 260492 h 631826"/>
              <a:gd name="connsiteX203" fmla="*/ 2186517 w 2347913"/>
              <a:gd name="connsiteY203" fmla="*/ 260492 h 631826"/>
              <a:gd name="connsiteX204" fmla="*/ 2188634 w 2347913"/>
              <a:gd name="connsiteY204" fmla="*/ 262077 h 631826"/>
              <a:gd name="connsiteX205" fmla="*/ 2186517 w 2347913"/>
              <a:gd name="connsiteY205" fmla="*/ 264190 h 631826"/>
              <a:gd name="connsiteX206" fmla="*/ 2182813 w 2347913"/>
              <a:gd name="connsiteY206" fmla="*/ 265775 h 631826"/>
              <a:gd name="connsiteX207" fmla="*/ 2178051 w 2347913"/>
              <a:gd name="connsiteY207" fmla="*/ 264190 h 631826"/>
              <a:gd name="connsiteX208" fmla="*/ 2175934 w 2347913"/>
              <a:gd name="connsiteY208" fmla="*/ 262605 h 631826"/>
              <a:gd name="connsiteX209" fmla="*/ 2178051 w 2347913"/>
              <a:gd name="connsiteY209" fmla="*/ 260492 h 631826"/>
              <a:gd name="connsiteX210" fmla="*/ 2105555 w 2347913"/>
              <a:gd name="connsiteY210" fmla="*/ 265246 h 631826"/>
              <a:gd name="connsiteX211" fmla="*/ 1961621 w 2347913"/>
              <a:gd name="connsiteY211" fmla="*/ 277924 h 631826"/>
              <a:gd name="connsiteX212" fmla="*/ 1890184 w 2347913"/>
              <a:gd name="connsiteY212" fmla="*/ 286375 h 631826"/>
              <a:gd name="connsiteX213" fmla="*/ 2022476 w 2347913"/>
              <a:gd name="connsiteY213" fmla="*/ 281621 h 631826"/>
              <a:gd name="connsiteX214" fmla="*/ 2155296 w 2347913"/>
              <a:gd name="connsiteY214" fmla="*/ 281093 h 631826"/>
              <a:gd name="connsiteX215" fmla="*/ 2184401 w 2347913"/>
              <a:gd name="connsiteY215" fmla="*/ 274226 h 631826"/>
              <a:gd name="connsiteX216" fmla="*/ 2188105 w 2347913"/>
              <a:gd name="connsiteY216" fmla="*/ 274226 h 631826"/>
              <a:gd name="connsiteX217" fmla="*/ 2191280 w 2347913"/>
              <a:gd name="connsiteY217" fmla="*/ 276339 h 631826"/>
              <a:gd name="connsiteX218" fmla="*/ 2191280 w 2347913"/>
              <a:gd name="connsiteY218" fmla="*/ 278452 h 631826"/>
              <a:gd name="connsiteX219" fmla="*/ 2187575 w 2347913"/>
              <a:gd name="connsiteY219" fmla="*/ 279508 h 631826"/>
              <a:gd name="connsiteX220" fmla="*/ 2179109 w 2347913"/>
              <a:gd name="connsiteY220" fmla="*/ 281621 h 631826"/>
              <a:gd name="connsiteX221" fmla="*/ 2191280 w 2347913"/>
              <a:gd name="connsiteY221" fmla="*/ 282677 h 631826"/>
              <a:gd name="connsiteX222" fmla="*/ 2203980 w 2347913"/>
              <a:gd name="connsiteY222" fmla="*/ 287960 h 631826"/>
              <a:gd name="connsiteX223" fmla="*/ 2208742 w 2347913"/>
              <a:gd name="connsiteY223" fmla="*/ 293770 h 631826"/>
              <a:gd name="connsiteX224" fmla="*/ 2209271 w 2347913"/>
              <a:gd name="connsiteY224" fmla="*/ 296939 h 631826"/>
              <a:gd name="connsiteX225" fmla="*/ 2208742 w 2347913"/>
              <a:gd name="connsiteY225" fmla="*/ 300108 h 631826"/>
              <a:gd name="connsiteX226" fmla="*/ 2203451 w 2347913"/>
              <a:gd name="connsiteY226" fmla="*/ 305391 h 631826"/>
              <a:gd name="connsiteX227" fmla="*/ 2189692 w 2347913"/>
              <a:gd name="connsiteY227" fmla="*/ 311201 h 631826"/>
              <a:gd name="connsiteX228" fmla="*/ 2176463 w 2347913"/>
              <a:gd name="connsiteY228" fmla="*/ 312786 h 631826"/>
              <a:gd name="connsiteX229" fmla="*/ 2107142 w 2347913"/>
              <a:gd name="connsiteY229" fmla="*/ 316483 h 631826"/>
              <a:gd name="connsiteX230" fmla="*/ 2037821 w 2347913"/>
              <a:gd name="connsiteY230" fmla="*/ 319124 h 631826"/>
              <a:gd name="connsiteX231" fmla="*/ 2022476 w 2347913"/>
              <a:gd name="connsiteY231" fmla="*/ 321237 h 631826"/>
              <a:gd name="connsiteX232" fmla="*/ 2007659 w 2347913"/>
              <a:gd name="connsiteY232" fmla="*/ 324935 h 631826"/>
              <a:gd name="connsiteX233" fmla="*/ 2224088 w 2347913"/>
              <a:gd name="connsiteY233" fmla="*/ 331801 h 631826"/>
              <a:gd name="connsiteX234" fmla="*/ 2228321 w 2347913"/>
              <a:gd name="connsiteY234" fmla="*/ 331801 h 631826"/>
              <a:gd name="connsiteX235" fmla="*/ 2234671 w 2347913"/>
              <a:gd name="connsiteY235" fmla="*/ 334442 h 631826"/>
              <a:gd name="connsiteX236" fmla="*/ 2235201 w 2347913"/>
              <a:gd name="connsiteY236" fmla="*/ 336555 h 631826"/>
              <a:gd name="connsiteX237" fmla="*/ 2235201 w 2347913"/>
              <a:gd name="connsiteY237" fmla="*/ 338668 h 631826"/>
              <a:gd name="connsiteX238" fmla="*/ 2229380 w 2347913"/>
              <a:gd name="connsiteY238" fmla="*/ 342366 h 631826"/>
              <a:gd name="connsiteX239" fmla="*/ 2224617 w 2347913"/>
              <a:gd name="connsiteY239" fmla="*/ 342366 h 631826"/>
              <a:gd name="connsiteX240" fmla="*/ 2130425 w 2347913"/>
              <a:gd name="connsiteY240" fmla="*/ 353986 h 631826"/>
              <a:gd name="connsiteX241" fmla="*/ 1938867 w 2347913"/>
              <a:gd name="connsiteY241" fmla="*/ 371417 h 631826"/>
              <a:gd name="connsiteX242" fmla="*/ 1842030 w 2347913"/>
              <a:gd name="connsiteY242" fmla="*/ 376699 h 631826"/>
              <a:gd name="connsiteX243" fmla="*/ 1779588 w 2347913"/>
              <a:gd name="connsiteY243" fmla="*/ 397300 h 631826"/>
              <a:gd name="connsiteX244" fmla="*/ 1715030 w 2347913"/>
              <a:gd name="connsiteY244" fmla="*/ 417900 h 631826"/>
              <a:gd name="connsiteX245" fmla="*/ 1722967 w 2347913"/>
              <a:gd name="connsiteY245" fmla="*/ 417900 h 631826"/>
              <a:gd name="connsiteX246" fmla="*/ 1731434 w 2347913"/>
              <a:gd name="connsiteY246" fmla="*/ 417900 h 631826"/>
              <a:gd name="connsiteX247" fmla="*/ 1783292 w 2347913"/>
              <a:gd name="connsiteY247" fmla="*/ 416315 h 631826"/>
              <a:gd name="connsiteX248" fmla="*/ 1881717 w 2347913"/>
              <a:gd name="connsiteY248" fmla="*/ 404166 h 631826"/>
              <a:gd name="connsiteX249" fmla="*/ 1977496 w 2347913"/>
              <a:gd name="connsiteY249" fmla="*/ 387264 h 631826"/>
              <a:gd name="connsiteX250" fmla="*/ 2074334 w 2347913"/>
              <a:gd name="connsiteY250" fmla="*/ 371417 h 631826"/>
              <a:gd name="connsiteX251" fmla="*/ 2124605 w 2347913"/>
              <a:gd name="connsiteY251" fmla="*/ 366135 h 631826"/>
              <a:gd name="connsiteX252" fmla="*/ 2129367 w 2347913"/>
              <a:gd name="connsiteY252" fmla="*/ 366135 h 631826"/>
              <a:gd name="connsiteX253" fmla="*/ 2131484 w 2347913"/>
              <a:gd name="connsiteY253" fmla="*/ 368248 h 631826"/>
              <a:gd name="connsiteX254" fmla="*/ 2130955 w 2347913"/>
              <a:gd name="connsiteY254" fmla="*/ 370889 h 631826"/>
              <a:gd name="connsiteX255" fmla="*/ 2126192 w 2347913"/>
              <a:gd name="connsiteY255" fmla="*/ 371417 h 631826"/>
              <a:gd name="connsiteX256" fmla="*/ 2030413 w 2347913"/>
              <a:gd name="connsiteY256" fmla="*/ 385151 h 631826"/>
              <a:gd name="connsiteX257" fmla="*/ 1935163 w 2347913"/>
              <a:gd name="connsiteY257" fmla="*/ 402582 h 631826"/>
              <a:gd name="connsiteX258" fmla="*/ 1855259 w 2347913"/>
              <a:gd name="connsiteY258" fmla="*/ 414731 h 631826"/>
              <a:gd name="connsiteX259" fmla="*/ 1779059 w 2347913"/>
              <a:gd name="connsiteY259" fmla="*/ 429521 h 631826"/>
              <a:gd name="connsiteX260" fmla="*/ 1855259 w 2347913"/>
              <a:gd name="connsiteY260" fmla="*/ 424239 h 631826"/>
              <a:gd name="connsiteX261" fmla="*/ 2006601 w 2347913"/>
              <a:gd name="connsiteY261" fmla="*/ 405223 h 631826"/>
              <a:gd name="connsiteX262" fmla="*/ 2082801 w 2347913"/>
              <a:gd name="connsiteY262" fmla="*/ 396771 h 631826"/>
              <a:gd name="connsiteX263" fmla="*/ 2089680 w 2347913"/>
              <a:gd name="connsiteY263" fmla="*/ 396771 h 631826"/>
              <a:gd name="connsiteX264" fmla="*/ 2094442 w 2347913"/>
              <a:gd name="connsiteY264" fmla="*/ 398356 h 631826"/>
              <a:gd name="connsiteX265" fmla="*/ 2094971 w 2347913"/>
              <a:gd name="connsiteY265" fmla="*/ 396771 h 631826"/>
              <a:gd name="connsiteX266" fmla="*/ 2096559 w 2347913"/>
              <a:gd name="connsiteY266" fmla="*/ 395715 h 631826"/>
              <a:gd name="connsiteX267" fmla="*/ 2116667 w 2347913"/>
              <a:gd name="connsiteY267" fmla="*/ 389905 h 631826"/>
              <a:gd name="connsiteX268" fmla="*/ 2137834 w 2347913"/>
              <a:gd name="connsiteY268" fmla="*/ 385151 h 631826"/>
              <a:gd name="connsiteX269" fmla="*/ 2142596 w 2347913"/>
              <a:gd name="connsiteY269" fmla="*/ 384623 h 631826"/>
              <a:gd name="connsiteX270" fmla="*/ 2145242 w 2347913"/>
              <a:gd name="connsiteY270" fmla="*/ 386735 h 631826"/>
              <a:gd name="connsiteX271" fmla="*/ 2146301 w 2347913"/>
              <a:gd name="connsiteY271" fmla="*/ 388848 h 631826"/>
              <a:gd name="connsiteX272" fmla="*/ 2142596 w 2347913"/>
              <a:gd name="connsiteY272" fmla="*/ 390433 h 631826"/>
              <a:gd name="connsiteX273" fmla="*/ 2121959 w 2347913"/>
              <a:gd name="connsiteY273" fmla="*/ 394130 h 631826"/>
              <a:gd name="connsiteX274" fmla="*/ 2103438 w 2347913"/>
              <a:gd name="connsiteY274" fmla="*/ 400469 h 631826"/>
              <a:gd name="connsiteX275" fmla="*/ 2100263 w 2347913"/>
              <a:gd name="connsiteY275" fmla="*/ 400997 h 631826"/>
              <a:gd name="connsiteX276" fmla="*/ 2096559 w 2347913"/>
              <a:gd name="connsiteY276" fmla="*/ 400469 h 631826"/>
              <a:gd name="connsiteX277" fmla="*/ 2097617 w 2347913"/>
              <a:gd name="connsiteY277" fmla="*/ 402582 h 631826"/>
              <a:gd name="connsiteX278" fmla="*/ 2093384 w 2347913"/>
              <a:gd name="connsiteY278" fmla="*/ 405751 h 631826"/>
              <a:gd name="connsiteX279" fmla="*/ 2090738 w 2347913"/>
              <a:gd name="connsiteY279" fmla="*/ 407336 h 631826"/>
              <a:gd name="connsiteX280" fmla="*/ 2053167 w 2347913"/>
              <a:gd name="connsiteY280" fmla="*/ 415787 h 631826"/>
              <a:gd name="connsiteX281" fmla="*/ 1976967 w 2347913"/>
              <a:gd name="connsiteY281" fmla="*/ 429521 h 631826"/>
              <a:gd name="connsiteX282" fmla="*/ 1858963 w 2347913"/>
              <a:gd name="connsiteY282" fmla="*/ 444311 h 631826"/>
              <a:gd name="connsiteX283" fmla="*/ 1780117 w 2347913"/>
              <a:gd name="connsiteY283" fmla="*/ 453818 h 631826"/>
              <a:gd name="connsiteX284" fmla="*/ 1779059 w 2347913"/>
              <a:gd name="connsiteY284" fmla="*/ 456459 h 631826"/>
              <a:gd name="connsiteX285" fmla="*/ 1775884 w 2347913"/>
              <a:gd name="connsiteY285" fmla="*/ 459629 h 631826"/>
              <a:gd name="connsiteX286" fmla="*/ 1769534 w 2347913"/>
              <a:gd name="connsiteY286" fmla="*/ 464383 h 631826"/>
              <a:gd name="connsiteX287" fmla="*/ 1750484 w 2347913"/>
              <a:gd name="connsiteY287" fmla="*/ 468608 h 631826"/>
              <a:gd name="connsiteX288" fmla="*/ 1739371 w 2347913"/>
              <a:gd name="connsiteY288" fmla="*/ 468608 h 631826"/>
              <a:gd name="connsiteX289" fmla="*/ 1727730 w 2347913"/>
              <a:gd name="connsiteY289" fmla="*/ 467552 h 631826"/>
              <a:gd name="connsiteX290" fmla="*/ 1658409 w 2347913"/>
              <a:gd name="connsiteY290" fmla="*/ 462798 h 631826"/>
              <a:gd name="connsiteX291" fmla="*/ 1589617 w 2347913"/>
              <a:gd name="connsiteY291" fmla="*/ 457516 h 631826"/>
              <a:gd name="connsiteX292" fmla="*/ 1574801 w 2347913"/>
              <a:gd name="connsiteY292" fmla="*/ 461213 h 631826"/>
              <a:gd name="connsiteX293" fmla="*/ 1557867 w 2347913"/>
              <a:gd name="connsiteY293" fmla="*/ 463326 h 631826"/>
              <a:gd name="connsiteX294" fmla="*/ 1498601 w 2347913"/>
              <a:gd name="connsiteY294" fmla="*/ 474947 h 631826"/>
              <a:gd name="connsiteX295" fmla="*/ 1437217 w 2347913"/>
              <a:gd name="connsiteY295" fmla="*/ 484983 h 631826"/>
              <a:gd name="connsiteX296" fmla="*/ 1441450 w 2347913"/>
              <a:gd name="connsiteY296" fmla="*/ 487624 h 631826"/>
              <a:gd name="connsiteX297" fmla="*/ 1441980 w 2347913"/>
              <a:gd name="connsiteY297" fmla="*/ 490793 h 631826"/>
              <a:gd name="connsiteX298" fmla="*/ 1440392 w 2347913"/>
              <a:gd name="connsiteY298" fmla="*/ 495547 h 631826"/>
              <a:gd name="connsiteX299" fmla="*/ 1428750 w 2347913"/>
              <a:gd name="connsiteY299" fmla="*/ 500301 h 631826"/>
              <a:gd name="connsiteX300" fmla="*/ 1420813 w 2347913"/>
              <a:gd name="connsiteY300" fmla="*/ 500829 h 631826"/>
              <a:gd name="connsiteX301" fmla="*/ 1403880 w 2347913"/>
              <a:gd name="connsiteY301" fmla="*/ 500829 h 631826"/>
              <a:gd name="connsiteX302" fmla="*/ 1452034 w 2347913"/>
              <a:gd name="connsiteY302" fmla="*/ 505583 h 631826"/>
              <a:gd name="connsiteX303" fmla="*/ 1454680 w 2347913"/>
              <a:gd name="connsiteY303" fmla="*/ 505583 h 631826"/>
              <a:gd name="connsiteX304" fmla="*/ 1457855 w 2347913"/>
              <a:gd name="connsiteY304" fmla="*/ 506111 h 631826"/>
              <a:gd name="connsiteX305" fmla="*/ 1484842 w 2347913"/>
              <a:gd name="connsiteY305" fmla="*/ 506111 h 631826"/>
              <a:gd name="connsiteX306" fmla="*/ 1511301 w 2347913"/>
              <a:gd name="connsiteY306" fmla="*/ 505583 h 631826"/>
              <a:gd name="connsiteX307" fmla="*/ 1568980 w 2347913"/>
              <a:gd name="connsiteY307" fmla="*/ 502942 h 631826"/>
              <a:gd name="connsiteX308" fmla="*/ 1683809 w 2347913"/>
              <a:gd name="connsiteY308" fmla="*/ 493434 h 631826"/>
              <a:gd name="connsiteX309" fmla="*/ 1850496 w 2347913"/>
              <a:gd name="connsiteY309" fmla="*/ 470193 h 631826"/>
              <a:gd name="connsiteX310" fmla="*/ 1960034 w 2347913"/>
              <a:gd name="connsiteY310" fmla="*/ 450649 h 631826"/>
              <a:gd name="connsiteX311" fmla="*/ 1964267 w 2347913"/>
              <a:gd name="connsiteY311" fmla="*/ 449593 h 631826"/>
              <a:gd name="connsiteX312" fmla="*/ 1968501 w 2347913"/>
              <a:gd name="connsiteY312" fmla="*/ 451177 h 631826"/>
              <a:gd name="connsiteX313" fmla="*/ 1969559 w 2347913"/>
              <a:gd name="connsiteY313" fmla="*/ 453818 h 631826"/>
              <a:gd name="connsiteX314" fmla="*/ 1966913 w 2347913"/>
              <a:gd name="connsiteY314" fmla="*/ 455403 h 631826"/>
              <a:gd name="connsiteX315" fmla="*/ 1900238 w 2347913"/>
              <a:gd name="connsiteY315" fmla="*/ 478644 h 631826"/>
              <a:gd name="connsiteX316" fmla="*/ 1800755 w 2347913"/>
              <a:gd name="connsiteY316" fmla="*/ 513506 h 631826"/>
              <a:gd name="connsiteX317" fmla="*/ 1729846 w 2347913"/>
              <a:gd name="connsiteY317" fmla="*/ 533579 h 631826"/>
              <a:gd name="connsiteX318" fmla="*/ 1691746 w 2347913"/>
              <a:gd name="connsiteY318" fmla="*/ 542030 h 631826"/>
              <a:gd name="connsiteX319" fmla="*/ 1599142 w 2347913"/>
              <a:gd name="connsiteY319" fmla="*/ 557876 h 631826"/>
              <a:gd name="connsiteX320" fmla="*/ 1413934 w 2347913"/>
              <a:gd name="connsiteY320" fmla="*/ 585872 h 631826"/>
              <a:gd name="connsiteX321" fmla="*/ 1318684 w 2347913"/>
              <a:gd name="connsiteY321" fmla="*/ 596436 h 631826"/>
              <a:gd name="connsiteX322" fmla="*/ 1220259 w 2347913"/>
              <a:gd name="connsiteY322" fmla="*/ 598021 h 631826"/>
              <a:gd name="connsiteX323" fmla="*/ 1028171 w 2347913"/>
              <a:gd name="connsiteY323" fmla="*/ 611226 h 631826"/>
              <a:gd name="connsiteX324" fmla="*/ 928159 w 2347913"/>
              <a:gd name="connsiteY324" fmla="*/ 618093 h 631826"/>
              <a:gd name="connsiteX325" fmla="*/ 792692 w 2347913"/>
              <a:gd name="connsiteY325" fmla="*/ 626544 h 631826"/>
              <a:gd name="connsiteX326" fmla="*/ 528638 w 2347913"/>
              <a:gd name="connsiteY326" fmla="*/ 630770 h 631826"/>
              <a:gd name="connsiteX327" fmla="*/ 396875 w 2347913"/>
              <a:gd name="connsiteY327" fmla="*/ 630770 h 631826"/>
              <a:gd name="connsiteX328" fmla="*/ 372004 w 2347913"/>
              <a:gd name="connsiteY328" fmla="*/ 631826 h 631826"/>
              <a:gd name="connsiteX329" fmla="*/ 327025 w 2347913"/>
              <a:gd name="connsiteY329" fmla="*/ 625488 h 631826"/>
              <a:gd name="connsiteX330" fmla="*/ 289454 w 2347913"/>
              <a:gd name="connsiteY330" fmla="*/ 611226 h 631826"/>
              <a:gd name="connsiteX331" fmla="*/ 271463 w 2347913"/>
              <a:gd name="connsiteY331" fmla="*/ 596436 h 631826"/>
              <a:gd name="connsiteX332" fmla="*/ 262996 w 2347913"/>
              <a:gd name="connsiteY332" fmla="*/ 585343 h 631826"/>
              <a:gd name="connsiteX333" fmla="*/ 261409 w 2347913"/>
              <a:gd name="connsiteY333" fmla="*/ 579005 h 631826"/>
              <a:gd name="connsiteX334" fmla="*/ 259821 w 2347913"/>
              <a:gd name="connsiteY334" fmla="*/ 571610 h 631826"/>
              <a:gd name="connsiteX335" fmla="*/ 263525 w 2347913"/>
              <a:gd name="connsiteY335" fmla="*/ 557876 h 631826"/>
              <a:gd name="connsiteX336" fmla="*/ 273579 w 2347913"/>
              <a:gd name="connsiteY336" fmla="*/ 544671 h 631826"/>
              <a:gd name="connsiteX337" fmla="*/ 288925 w 2347913"/>
              <a:gd name="connsiteY337" fmla="*/ 532522 h 631826"/>
              <a:gd name="connsiteX338" fmla="*/ 298979 w 2347913"/>
              <a:gd name="connsiteY338" fmla="*/ 528296 h 631826"/>
              <a:gd name="connsiteX339" fmla="*/ 282575 w 2347913"/>
              <a:gd name="connsiteY339" fmla="*/ 527240 h 631826"/>
              <a:gd name="connsiteX340" fmla="*/ 256646 w 2347913"/>
              <a:gd name="connsiteY340" fmla="*/ 523543 h 631826"/>
              <a:gd name="connsiteX341" fmla="*/ 239184 w 2347913"/>
              <a:gd name="connsiteY341" fmla="*/ 519845 h 631826"/>
              <a:gd name="connsiteX342" fmla="*/ 209550 w 2347913"/>
              <a:gd name="connsiteY342" fmla="*/ 508224 h 631826"/>
              <a:gd name="connsiteX343" fmla="*/ 198967 w 2347913"/>
              <a:gd name="connsiteY343" fmla="*/ 500301 h 631826"/>
              <a:gd name="connsiteX344" fmla="*/ 181504 w 2347913"/>
              <a:gd name="connsiteY344" fmla="*/ 486568 h 631826"/>
              <a:gd name="connsiteX345" fmla="*/ 161396 w 2347913"/>
              <a:gd name="connsiteY345" fmla="*/ 467552 h 631826"/>
              <a:gd name="connsiteX346" fmla="*/ 127000 w 2347913"/>
              <a:gd name="connsiteY346" fmla="*/ 440085 h 631826"/>
              <a:gd name="connsiteX347" fmla="*/ 106892 w 2347913"/>
              <a:gd name="connsiteY347" fmla="*/ 421069 h 631826"/>
              <a:gd name="connsiteX348" fmla="*/ 98954 w 2347913"/>
              <a:gd name="connsiteY348" fmla="*/ 411033 h 631826"/>
              <a:gd name="connsiteX349" fmla="*/ 103717 w 2347913"/>
              <a:gd name="connsiteY349" fmla="*/ 400997 h 631826"/>
              <a:gd name="connsiteX350" fmla="*/ 98954 w 2347913"/>
              <a:gd name="connsiteY350" fmla="*/ 398356 h 631826"/>
              <a:gd name="connsiteX351" fmla="*/ 87842 w 2347913"/>
              <a:gd name="connsiteY351" fmla="*/ 392018 h 631826"/>
              <a:gd name="connsiteX352" fmla="*/ 73025 w 2347913"/>
              <a:gd name="connsiteY352" fmla="*/ 377756 h 631826"/>
              <a:gd name="connsiteX353" fmla="*/ 69321 w 2347913"/>
              <a:gd name="connsiteY353" fmla="*/ 369833 h 631826"/>
              <a:gd name="connsiteX354" fmla="*/ 70909 w 2347913"/>
              <a:gd name="connsiteY354" fmla="*/ 357684 h 631826"/>
              <a:gd name="connsiteX355" fmla="*/ 74084 w 2347913"/>
              <a:gd name="connsiteY355" fmla="*/ 347119 h 631826"/>
              <a:gd name="connsiteX356" fmla="*/ 85196 w 2347913"/>
              <a:gd name="connsiteY356" fmla="*/ 327576 h 631826"/>
              <a:gd name="connsiteX357" fmla="*/ 94721 w 2347913"/>
              <a:gd name="connsiteY357" fmla="*/ 317540 h 631826"/>
              <a:gd name="connsiteX358" fmla="*/ 94721 w 2347913"/>
              <a:gd name="connsiteY358" fmla="*/ 310145 h 631826"/>
              <a:gd name="connsiteX359" fmla="*/ 98425 w 2347913"/>
              <a:gd name="connsiteY359" fmla="*/ 302221 h 631826"/>
              <a:gd name="connsiteX360" fmla="*/ 91546 w 2347913"/>
              <a:gd name="connsiteY360" fmla="*/ 292185 h 631826"/>
              <a:gd name="connsiteX361" fmla="*/ 86784 w 2347913"/>
              <a:gd name="connsiteY361" fmla="*/ 277924 h 631826"/>
              <a:gd name="connsiteX362" fmla="*/ 88900 w 2347913"/>
              <a:gd name="connsiteY362" fmla="*/ 267359 h 631826"/>
              <a:gd name="connsiteX363" fmla="*/ 91546 w 2347913"/>
              <a:gd name="connsiteY363" fmla="*/ 262077 h 631826"/>
              <a:gd name="connsiteX364" fmla="*/ 87842 w 2347913"/>
              <a:gd name="connsiteY364" fmla="*/ 258908 h 631826"/>
              <a:gd name="connsiteX365" fmla="*/ 88900 w 2347913"/>
              <a:gd name="connsiteY365" fmla="*/ 252041 h 631826"/>
              <a:gd name="connsiteX366" fmla="*/ 93663 w 2347913"/>
              <a:gd name="connsiteY366" fmla="*/ 248872 h 631826"/>
              <a:gd name="connsiteX367" fmla="*/ 98425 w 2347913"/>
              <a:gd name="connsiteY367" fmla="*/ 248344 h 631826"/>
              <a:gd name="connsiteX368" fmla="*/ 102659 w 2347913"/>
              <a:gd name="connsiteY368" fmla="*/ 247287 h 631826"/>
              <a:gd name="connsiteX369" fmla="*/ 98954 w 2347913"/>
              <a:gd name="connsiteY369" fmla="*/ 243590 h 631826"/>
              <a:gd name="connsiteX370" fmla="*/ 93663 w 2347913"/>
              <a:gd name="connsiteY370" fmla="*/ 239892 h 631826"/>
              <a:gd name="connsiteX371" fmla="*/ 83609 w 2347913"/>
              <a:gd name="connsiteY371" fmla="*/ 237779 h 631826"/>
              <a:gd name="connsiteX372" fmla="*/ 52388 w 2347913"/>
              <a:gd name="connsiteY372" fmla="*/ 233025 h 631826"/>
              <a:gd name="connsiteX373" fmla="*/ 35984 w 2347913"/>
              <a:gd name="connsiteY373" fmla="*/ 226159 h 631826"/>
              <a:gd name="connsiteX374" fmla="*/ 31750 w 2347913"/>
              <a:gd name="connsiteY374" fmla="*/ 222989 h 631826"/>
              <a:gd name="connsiteX375" fmla="*/ 23813 w 2347913"/>
              <a:gd name="connsiteY375" fmla="*/ 208728 h 631826"/>
              <a:gd name="connsiteX376" fmla="*/ 19050 w 2347913"/>
              <a:gd name="connsiteY376" fmla="*/ 197107 h 631826"/>
              <a:gd name="connsiteX377" fmla="*/ 20638 w 2347913"/>
              <a:gd name="connsiteY377" fmla="*/ 191297 h 631826"/>
              <a:gd name="connsiteX378" fmla="*/ 22225 w 2347913"/>
              <a:gd name="connsiteY378" fmla="*/ 189712 h 631826"/>
              <a:gd name="connsiteX379" fmla="*/ 22754 w 2347913"/>
              <a:gd name="connsiteY379" fmla="*/ 188127 h 631826"/>
              <a:gd name="connsiteX380" fmla="*/ 11642 w 2347913"/>
              <a:gd name="connsiteY380" fmla="*/ 184958 h 631826"/>
              <a:gd name="connsiteX381" fmla="*/ 8467 w 2347913"/>
              <a:gd name="connsiteY381" fmla="*/ 183373 h 631826"/>
              <a:gd name="connsiteX382" fmla="*/ 4763 w 2347913"/>
              <a:gd name="connsiteY382" fmla="*/ 181261 h 631826"/>
              <a:gd name="connsiteX383" fmla="*/ 3175 w 2347913"/>
              <a:gd name="connsiteY383" fmla="*/ 180732 h 631826"/>
              <a:gd name="connsiteX384" fmla="*/ 3175 w 2347913"/>
              <a:gd name="connsiteY384" fmla="*/ 175450 h 631826"/>
              <a:gd name="connsiteX385" fmla="*/ 529 w 2347913"/>
              <a:gd name="connsiteY385" fmla="*/ 172809 h 631826"/>
              <a:gd name="connsiteX386" fmla="*/ 0 w 2347913"/>
              <a:gd name="connsiteY386" fmla="*/ 170168 h 631826"/>
              <a:gd name="connsiteX387" fmla="*/ 0 w 2347913"/>
              <a:gd name="connsiteY387" fmla="*/ 169112 h 631826"/>
              <a:gd name="connsiteX388" fmla="*/ 6879 w 2347913"/>
              <a:gd name="connsiteY388" fmla="*/ 163830 h 631826"/>
              <a:gd name="connsiteX389" fmla="*/ 6879 w 2347913"/>
              <a:gd name="connsiteY389" fmla="*/ 162245 h 631826"/>
              <a:gd name="connsiteX390" fmla="*/ 8996 w 2347913"/>
              <a:gd name="connsiteY390" fmla="*/ 160132 h 631826"/>
              <a:gd name="connsiteX391" fmla="*/ 10054 w 2347913"/>
              <a:gd name="connsiteY391" fmla="*/ 159076 h 631826"/>
              <a:gd name="connsiteX392" fmla="*/ 21167 w 2347913"/>
              <a:gd name="connsiteY392" fmla="*/ 156435 h 631826"/>
              <a:gd name="connsiteX393" fmla="*/ 37571 w 2347913"/>
              <a:gd name="connsiteY393" fmla="*/ 170168 h 631826"/>
              <a:gd name="connsiteX394" fmla="*/ 40217 w 2347913"/>
              <a:gd name="connsiteY394" fmla="*/ 165414 h 631826"/>
              <a:gd name="connsiteX395" fmla="*/ 43921 w 2347913"/>
              <a:gd name="connsiteY395" fmla="*/ 171225 h 631826"/>
              <a:gd name="connsiteX396" fmla="*/ 41804 w 2347913"/>
              <a:gd name="connsiteY396" fmla="*/ 165942 h 631826"/>
              <a:gd name="connsiteX397" fmla="*/ 49742 w 2347913"/>
              <a:gd name="connsiteY397" fmla="*/ 169112 h 631826"/>
              <a:gd name="connsiteX398" fmla="*/ 41275 w 2347913"/>
              <a:gd name="connsiteY398" fmla="*/ 164358 h 631826"/>
              <a:gd name="connsiteX399" fmla="*/ 59267 w 2347913"/>
              <a:gd name="connsiteY399" fmla="*/ 165942 h 631826"/>
              <a:gd name="connsiteX400" fmla="*/ 67204 w 2347913"/>
              <a:gd name="connsiteY400" fmla="*/ 165942 h 631826"/>
              <a:gd name="connsiteX401" fmla="*/ 77788 w 2347913"/>
              <a:gd name="connsiteY401" fmla="*/ 165942 h 631826"/>
              <a:gd name="connsiteX402" fmla="*/ 82021 w 2347913"/>
              <a:gd name="connsiteY402" fmla="*/ 165414 h 631826"/>
              <a:gd name="connsiteX403" fmla="*/ 81492 w 2347913"/>
              <a:gd name="connsiteY403" fmla="*/ 163301 h 631826"/>
              <a:gd name="connsiteX404" fmla="*/ 81492 w 2347913"/>
              <a:gd name="connsiteY404" fmla="*/ 162245 h 631826"/>
              <a:gd name="connsiteX405" fmla="*/ 120650 w 2347913"/>
              <a:gd name="connsiteY405" fmla="*/ 166999 h 631826"/>
              <a:gd name="connsiteX406" fmla="*/ 122767 w 2347913"/>
              <a:gd name="connsiteY406" fmla="*/ 169112 h 631826"/>
              <a:gd name="connsiteX407" fmla="*/ 124884 w 2347913"/>
              <a:gd name="connsiteY407" fmla="*/ 170696 h 631826"/>
              <a:gd name="connsiteX408" fmla="*/ 128588 w 2347913"/>
              <a:gd name="connsiteY408" fmla="*/ 169112 h 631826"/>
              <a:gd name="connsiteX409" fmla="*/ 133879 w 2347913"/>
              <a:gd name="connsiteY409" fmla="*/ 169112 h 631826"/>
              <a:gd name="connsiteX410" fmla="*/ 144992 w 2347913"/>
              <a:gd name="connsiteY410" fmla="*/ 170168 h 631826"/>
              <a:gd name="connsiteX411" fmla="*/ 147109 w 2347913"/>
              <a:gd name="connsiteY411" fmla="*/ 169112 h 631826"/>
              <a:gd name="connsiteX412" fmla="*/ 147109 w 2347913"/>
              <a:gd name="connsiteY412" fmla="*/ 168583 h 631826"/>
              <a:gd name="connsiteX413" fmla="*/ 155575 w 2347913"/>
              <a:gd name="connsiteY413" fmla="*/ 165942 h 631826"/>
              <a:gd name="connsiteX414" fmla="*/ 157163 w 2347913"/>
              <a:gd name="connsiteY414" fmla="*/ 165414 h 631826"/>
              <a:gd name="connsiteX415" fmla="*/ 194204 w 2347913"/>
              <a:gd name="connsiteY415" fmla="*/ 153793 h 631826"/>
              <a:gd name="connsiteX416" fmla="*/ 203200 w 2347913"/>
              <a:gd name="connsiteY416" fmla="*/ 155378 h 631826"/>
              <a:gd name="connsiteX417" fmla="*/ 211138 w 2347913"/>
              <a:gd name="connsiteY417" fmla="*/ 156963 h 631826"/>
              <a:gd name="connsiteX418" fmla="*/ 209021 w 2347913"/>
              <a:gd name="connsiteY418" fmla="*/ 155378 h 631826"/>
              <a:gd name="connsiteX419" fmla="*/ 206375 w 2347913"/>
              <a:gd name="connsiteY419" fmla="*/ 154850 h 631826"/>
              <a:gd name="connsiteX420" fmla="*/ 204259 w 2347913"/>
              <a:gd name="connsiteY420" fmla="*/ 150096 h 631826"/>
              <a:gd name="connsiteX421" fmla="*/ 204259 w 2347913"/>
              <a:gd name="connsiteY421" fmla="*/ 146927 h 631826"/>
              <a:gd name="connsiteX422" fmla="*/ 171979 w 2347913"/>
              <a:gd name="connsiteY422" fmla="*/ 140060 h 631826"/>
              <a:gd name="connsiteX423" fmla="*/ 111621 w 2347913"/>
              <a:gd name="connsiteY423" fmla="*/ 131587 h 631826"/>
              <a:gd name="connsiteX424" fmla="*/ 106627 w 2347913"/>
              <a:gd name="connsiteY424" fmla="*/ 133025 h 631826"/>
              <a:gd name="connsiteX425" fmla="*/ 104902 w 2347913"/>
              <a:gd name="connsiteY425" fmla="*/ 134743 h 631826"/>
              <a:gd name="connsiteX426" fmla="*/ 102658 w 2347913"/>
              <a:gd name="connsiteY426" fmla="*/ 134211 h 631826"/>
              <a:gd name="connsiteX427" fmla="*/ 110483 w 2347913"/>
              <a:gd name="connsiteY427" fmla="*/ 131427 h 631826"/>
              <a:gd name="connsiteX428" fmla="*/ 104246 w 2347913"/>
              <a:gd name="connsiteY428" fmla="*/ 130552 h 631826"/>
              <a:gd name="connsiteX429" fmla="*/ 69850 w 2347913"/>
              <a:gd name="connsiteY429" fmla="*/ 126326 h 631826"/>
              <a:gd name="connsiteX430" fmla="*/ 64029 w 2347913"/>
              <a:gd name="connsiteY430" fmla="*/ 126326 h 631826"/>
              <a:gd name="connsiteX431" fmla="*/ 58645 w 2347913"/>
              <a:gd name="connsiteY431" fmla="*/ 124113 h 631826"/>
              <a:gd name="connsiteX432" fmla="*/ 42250 w 2347913"/>
              <a:gd name="connsiteY432" fmla="*/ 128819 h 631826"/>
              <a:gd name="connsiteX433" fmla="*/ 36973 w 2347913"/>
              <a:gd name="connsiteY433" fmla="*/ 132499 h 631826"/>
              <a:gd name="connsiteX434" fmla="*/ 38556 w 2347913"/>
              <a:gd name="connsiteY434" fmla="*/ 141435 h 631826"/>
              <a:gd name="connsiteX435" fmla="*/ 43833 w 2347913"/>
              <a:gd name="connsiteY435" fmla="*/ 145115 h 631826"/>
              <a:gd name="connsiteX436" fmla="*/ 58080 w 2347913"/>
              <a:gd name="connsiteY436" fmla="*/ 150897 h 631826"/>
              <a:gd name="connsiteX437" fmla="*/ 51221 w 2347913"/>
              <a:gd name="connsiteY437" fmla="*/ 147743 h 631826"/>
              <a:gd name="connsiteX438" fmla="*/ 71912 w 2347913"/>
              <a:gd name="connsiteY438" fmla="*/ 150813 h 631826"/>
              <a:gd name="connsiteX439" fmla="*/ 70217 w 2347913"/>
              <a:gd name="connsiteY439" fmla="*/ 151423 h 631826"/>
              <a:gd name="connsiteX440" fmla="*/ 53331 w 2347913"/>
              <a:gd name="connsiteY440" fmla="*/ 151948 h 631826"/>
              <a:gd name="connsiteX441" fmla="*/ 37501 w 2347913"/>
              <a:gd name="connsiteY441" fmla="*/ 149846 h 631826"/>
              <a:gd name="connsiteX442" fmla="*/ 20615 w 2347913"/>
              <a:gd name="connsiteY442" fmla="*/ 142487 h 631826"/>
              <a:gd name="connsiteX443" fmla="*/ 16394 w 2347913"/>
              <a:gd name="connsiteY443" fmla="*/ 134602 h 631826"/>
              <a:gd name="connsiteX444" fmla="*/ 16394 w 2347913"/>
              <a:gd name="connsiteY444" fmla="*/ 130922 h 631826"/>
              <a:gd name="connsiteX445" fmla="*/ 14811 w 2347913"/>
              <a:gd name="connsiteY445" fmla="*/ 125140 h 631826"/>
              <a:gd name="connsiteX446" fmla="*/ 12700 w 2347913"/>
              <a:gd name="connsiteY446" fmla="*/ 113575 h 631826"/>
              <a:gd name="connsiteX447" fmla="*/ 15339 w 2347913"/>
              <a:gd name="connsiteY447" fmla="*/ 108319 h 631826"/>
              <a:gd name="connsiteX448" fmla="*/ 20615 w 2347913"/>
              <a:gd name="connsiteY448" fmla="*/ 103588 h 631826"/>
              <a:gd name="connsiteX449" fmla="*/ 33807 w 2347913"/>
              <a:gd name="connsiteY449" fmla="*/ 95177 h 631826"/>
              <a:gd name="connsiteX450" fmla="*/ 58608 w 2347913"/>
              <a:gd name="connsiteY450" fmla="*/ 87818 h 631826"/>
              <a:gd name="connsiteX451" fmla="*/ 67169 w 2347913"/>
              <a:gd name="connsiteY451" fmla="*/ 87042 h 631826"/>
              <a:gd name="connsiteX452" fmla="*/ 59401 w 2347913"/>
              <a:gd name="connsiteY452" fmla="*/ 84260 h 631826"/>
              <a:gd name="connsiteX453" fmla="*/ 45066 w 2347913"/>
              <a:gd name="connsiteY453" fmla="*/ 78467 h 631826"/>
              <a:gd name="connsiteX454" fmla="*/ 24890 w 2347913"/>
              <a:gd name="connsiteY454" fmla="*/ 63195 h 631826"/>
              <a:gd name="connsiteX455" fmla="*/ 19050 w 2347913"/>
              <a:gd name="connsiteY455" fmla="*/ 46343 h 631826"/>
              <a:gd name="connsiteX456" fmla="*/ 26483 w 2347913"/>
              <a:gd name="connsiteY456" fmla="*/ 28964 h 631826"/>
              <a:gd name="connsiteX457" fmla="*/ 36040 w 2347913"/>
              <a:gd name="connsiteY457" fmla="*/ 21592 h 631826"/>
              <a:gd name="connsiteX458" fmla="*/ 48251 w 2347913"/>
              <a:gd name="connsiteY458" fmla="*/ 13692 h 631826"/>
              <a:gd name="connsiteX459" fmla="*/ 78514 w 2347913"/>
              <a:gd name="connsiteY459" fmla="*/ 4740 h 631826"/>
              <a:gd name="connsiteX460" fmla="*/ 114617 w 2347913"/>
              <a:gd name="connsiteY460" fmla="*/ 1580 h 631826"/>
              <a:gd name="connsiteX461" fmla="*/ 149659 w 2347913"/>
              <a:gd name="connsiteY461" fmla="*/ 5793 h 631826"/>
              <a:gd name="connsiteX462" fmla="*/ 166648 w 2347913"/>
              <a:gd name="connsiteY462" fmla="*/ 10006 h 631826"/>
              <a:gd name="connsiteX463" fmla="*/ 161339 w 2347913"/>
              <a:gd name="connsiteY463" fmla="*/ 4213 h 631826"/>
              <a:gd name="connsiteX464" fmla="*/ 180983 w 2347913"/>
              <a:gd name="connsiteY464" fmla="*/ 5793 h 631826"/>
              <a:gd name="connsiteX465" fmla="*/ 199566 w 2347913"/>
              <a:gd name="connsiteY465" fmla="*/ 10006 h 63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</a:cxnLst>
            <a:rect l="l" t="t" r="r" b="b"/>
            <a:pathLst>
              <a:path w="2347913" h="631826">
                <a:moveTo>
                  <a:pt x="2164522" y="263525"/>
                </a:moveTo>
                <a:lnTo>
                  <a:pt x="2169491" y="265257"/>
                </a:lnTo>
                <a:lnTo>
                  <a:pt x="2171700" y="266411"/>
                </a:lnTo>
                <a:lnTo>
                  <a:pt x="2169491" y="269298"/>
                </a:lnTo>
                <a:lnTo>
                  <a:pt x="2165074" y="269875"/>
                </a:lnTo>
                <a:lnTo>
                  <a:pt x="2161209" y="269298"/>
                </a:lnTo>
                <a:lnTo>
                  <a:pt x="2159552" y="268143"/>
                </a:lnTo>
                <a:lnTo>
                  <a:pt x="2159000" y="265834"/>
                </a:lnTo>
                <a:lnTo>
                  <a:pt x="2160657" y="265257"/>
                </a:lnTo>
                <a:close/>
                <a:moveTo>
                  <a:pt x="26987" y="153988"/>
                </a:moveTo>
                <a:lnTo>
                  <a:pt x="37042" y="154980"/>
                </a:lnTo>
                <a:lnTo>
                  <a:pt x="44450" y="157957"/>
                </a:lnTo>
                <a:lnTo>
                  <a:pt x="44450" y="159942"/>
                </a:lnTo>
                <a:lnTo>
                  <a:pt x="39158" y="161926"/>
                </a:lnTo>
                <a:lnTo>
                  <a:pt x="33867" y="159942"/>
                </a:lnTo>
                <a:lnTo>
                  <a:pt x="23812" y="156469"/>
                </a:lnTo>
                <a:close/>
                <a:moveTo>
                  <a:pt x="19050" y="153988"/>
                </a:moveTo>
                <a:lnTo>
                  <a:pt x="23813" y="155576"/>
                </a:lnTo>
                <a:lnTo>
                  <a:pt x="23218" y="155576"/>
                </a:lnTo>
                <a:lnTo>
                  <a:pt x="22027" y="155576"/>
                </a:lnTo>
                <a:close/>
                <a:moveTo>
                  <a:pt x="97441" y="136068"/>
                </a:moveTo>
                <a:lnTo>
                  <a:pt x="102141" y="137493"/>
                </a:lnTo>
                <a:lnTo>
                  <a:pt x="99767" y="139858"/>
                </a:lnTo>
                <a:lnTo>
                  <a:pt x="103764" y="137985"/>
                </a:lnTo>
                <a:lnTo>
                  <a:pt x="120346" y="143012"/>
                </a:lnTo>
                <a:lnTo>
                  <a:pt x="157811" y="153525"/>
                </a:lnTo>
                <a:lnTo>
                  <a:pt x="161505" y="155102"/>
                </a:lnTo>
                <a:lnTo>
                  <a:pt x="163616" y="158782"/>
                </a:lnTo>
                <a:lnTo>
                  <a:pt x="163088" y="160359"/>
                </a:lnTo>
                <a:lnTo>
                  <a:pt x="156756" y="163513"/>
                </a:lnTo>
                <a:lnTo>
                  <a:pt x="149368" y="162987"/>
                </a:lnTo>
                <a:lnTo>
                  <a:pt x="100822" y="155102"/>
                </a:lnTo>
                <a:lnTo>
                  <a:pt x="71912" y="150813"/>
                </a:lnTo>
                <a:lnTo>
                  <a:pt x="89213" y="144589"/>
                </a:lnTo>
                <a:lnTo>
                  <a:pt x="96073" y="137756"/>
                </a:lnTo>
                <a:lnTo>
                  <a:pt x="96530" y="136392"/>
                </a:lnTo>
                <a:close/>
                <a:moveTo>
                  <a:pt x="104902" y="134743"/>
                </a:moveTo>
                <a:lnTo>
                  <a:pt x="108737" y="135653"/>
                </a:lnTo>
                <a:lnTo>
                  <a:pt x="103764" y="137985"/>
                </a:lnTo>
                <a:lnTo>
                  <a:pt x="102141" y="137493"/>
                </a:lnTo>
                <a:close/>
                <a:moveTo>
                  <a:pt x="97656" y="133025"/>
                </a:moveTo>
                <a:lnTo>
                  <a:pt x="102658" y="134211"/>
                </a:lnTo>
                <a:lnTo>
                  <a:pt x="97441" y="136068"/>
                </a:lnTo>
                <a:lnTo>
                  <a:pt x="96712" y="135847"/>
                </a:lnTo>
                <a:close/>
                <a:moveTo>
                  <a:pt x="79187" y="127768"/>
                </a:moveTo>
                <a:lnTo>
                  <a:pt x="83937" y="131973"/>
                </a:lnTo>
                <a:lnTo>
                  <a:pt x="96712" y="135847"/>
                </a:lnTo>
                <a:lnTo>
                  <a:pt x="96530" y="136392"/>
                </a:lnTo>
                <a:lnTo>
                  <a:pt x="89741" y="138807"/>
                </a:lnTo>
                <a:lnTo>
                  <a:pt x="80770" y="143012"/>
                </a:lnTo>
                <a:lnTo>
                  <a:pt x="80770" y="144589"/>
                </a:lnTo>
                <a:close/>
                <a:moveTo>
                  <a:pt x="1421341" y="109538"/>
                </a:moveTo>
                <a:lnTo>
                  <a:pt x="1568450" y="116707"/>
                </a:lnTo>
                <a:lnTo>
                  <a:pt x="1716087" y="119780"/>
                </a:lnTo>
                <a:lnTo>
                  <a:pt x="1720850" y="120292"/>
                </a:lnTo>
                <a:lnTo>
                  <a:pt x="1722437" y="122853"/>
                </a:lnTo>
                <a:lnTo>
                  <a:pt x="1720850" y="124901"/>
                </a:lnTo>
                <a:lnTo>
                  <a:pt x="1715558" y="125413"/>
                </a:lnTo>
                <a:lnTo>
                  <a:pt x="1567921" y="121828"/>
                </a:lnTo>
                <a:lnTo>
                  <a:pt x="1419754" y="115171"/>
                </a:lnTo>
                <a:lnTo>
                  <a:pt x="1415521" y="114659"/>
                </a:lnTo>
                <a:lnTo>
                  <a:pt x="1414462" y="112611"/>
                </a:lnTo>
                <a:lnTo>
                  <a:pt x="1416050" y="110050"/>
                </a:lnTo>
                <a:close/>
                <a:moveTo>
                  <a:pt x="284691" y="84168"/>
                </a:moveTo>
                <a:lnTo>
                  <a:pt x="270710" y="89526"/>
                </a:lnTo>
                <a:lnTo>
                  <a:pt x="251479" y="94613"/>
                </a:lnTo>
                <a:lnTo>
                  <a:pt x="254529" y="94634"/>
                </a:lnTo>
                <a:lnTo>
                  <a:pt x="330729" y="103613"/>
                </a:lnTo>
                <a:lnTo>
                  <a:pt x="366713" y="111536"/>
                </a:lnTo>
                <a:lnTo>
                  <a:pt x="404813" y="115234"/>
                </a:lnTo>
                <a:lnTo>
                  <a:pt x="441854" y="118931"/>
                </a:lnTo>
                <a:lnTo>
                  <a:pt x="438150" y="115762"/>
                </a:lnTo>
                <a:lnTo>
                  <a:pt x="458259" y="119988"/>
                </a:lnTo>
                <a:lnTo>
                  <a:pt x="460375" y="120516"/>
                </a:lnTo>
                <a:lnTo>
                  <a:pt x="445029" y="111536"/>
                </a:lnTo>
                <a:lnTo>
                  <a:pt x="434975" y="108367"/>
                </a:lnTo>
                <a:lnTo>
                  <a:pt x="391584" y="103613"/>
                </a:lnTo>
                <a:lnTo>
                  <a:pt x="309563" y="88823"/>
                </a:lnTo>
                <a:close/>
                <a:moveTo>
                  <a:pt x="175143" y="0"/>
                </a:moveTo>
                <a:lnTo>
                  <a:pt x="206468" y="6846"/>
                </a:lnTo>
                <a:lnTo>
                  <a:pt x="262746" y="25278"/>
                </a:lnTo>
                <a:lnTo>
                  <a:pt x="287169" y="37390"/>
                </a:lnTo>
                <a:lnTo>
                  <a:pt x="294071" y="39497"/>
                </a:lnTo>
                <a:lnTo>
                  <a:pt x="302035" y="41077"/>
                </a:lnTo>
                <a:lnTo>
                  <a:pt x="317963" y="43710"/>
                </a:lnTo>
                <a:lnTo>
                  <a:pt x="329396" y="49576"/>
                </a:lnTo>
                <a:lnTo>
                  <a:pt x="370417" y="53433"/>
                </a:lnTo>
                <a:lnTo>
                  <a:pt x="437621" y="68751"/>
                </a:lnTo>
                <a:lnTo>
                  <a:pt x="467255" y="79315"/>
                </a:lnTo>
                <a:lnTo>
                  <a:pt x="479955" y="80372"/>
                </a:lnTo>
                <a:lnTo>
                  <a:pt x="504296" y="84069"/>
                </a:lnTo>
                <a:lnTo>
                  <a:pt x="513821" y="87239"/>
                </a:lnTo>
                <a:lnTo>
                  <a:pt x="515938" y="88823"/>
                </a:lnTo>
                <a:lnTo>
                  <a:pt x="515409" y="87767"/>
                </a:lnTo>
                <a:lnTo>
                  <a:pt x="513821" y="87239"/>
                </a:lnTo>
                <a:lnTo>
                  <a:pt x="505355" y="80900"/>
                </a:lnTo>
                <a:lnTo>
                  <a:pt x="522288" y="85654"/>
                </a:lnTo>
                <a:lnTo>
                  <a:pt x="537104" y="91464"/>
                </a:lnTo>
                <a:lnTo>
                  <a:pt x="532871" y="80900"/>
                </a:lnTo>
                <a:lnTo>
                  <a:pt x="581555" y="85654"/>
                </a:lnTo>
                <a:lnTo>
                  <a:pt x="656167" y="89880"/>
                </a:lnTo>
                <a:lnTo>
                  <a:pt x="703263" y="96218"/>
                </a:lnTo>
                <a:lnTo>
                  <a:pt x="726546" y="100972"/>
                </a:lnTo>
                <a:lnTo>
                  <a:pt x="729192" y="101500"/>
                </a:lnTo>
                <a:lnTo>
                  <a:pt x="732896" y="102029"/>
                </a:lnTo>
                <a:lnTo>
                  <a:pt x="751946" y="96746"/>
                </a:lnTo>
                <a:lnTo>
                  <a:pt x="792692" y="88823"/>
                </a:lnTo>
                <a:lnTo>
                  <a:pt x="814917" y="87767"/>
                </a:lnTo>
                <a:lnTo>
                  <a:pt x="784225" y="84069"/>
                </a:lnTo>
                <a:lnTo>
                  <a:pt x="801159" y="80900"/>
                </a:lnTo>
                <a:lnTo>
                  <a:pt x="834496" y="77731"/>
                </a:lnTo>
                <a:lnTo>
                  <a:pt x="851959" y="77731"/>
                </a:lnTo>
                <a:lnTo>
                  <a:pt x="875771" y="78787"/>
                </a:lnTo>
                <a:lnTo>
                  <a:pt x="924455" y="85654"/>
                </a:lnTo>
                <a:lnTo>
                  <a:pt x="969434" y="96746"/>
                </a:lnTo>
                <a:lnTo>
                  <a:pt x="1007005" y="113121"/>
                </a:lnTo>
                <a:lnTo>
                  <a:pt x="1020234" y="122629"/>
                </a:lnTo>
                <a:lnTo>
                  <a:pt x="1205442" y="118931"/>
                </a:lnTo>
                <a:lnTo>
                  <a:pt x="1390121" y="111536"/>
                </a:lnTo>
                <a:lnTo>
                  <a:pt x="1394884" y="111536"/>
                </a:lnTo>
                <a:lnTo>
                  <a:pt x="1402292" y="113649"/>
                </a:lnTo>
                <a:lnTo>
                  <a:pt x="1403880" y="115762"/>
                </a:lnTo>
                <a:lnTo>
                  <a:pt x="1402821" y="118403"/>
                </a:lnTo>
                <a:lnTo>
                  <a:pt x="1398588" y="122101"/>
                </a:lnTo>
                <a:lnTo>
                  <a:pt x="1393825" y="122629"/>
                </a:lnTo>
                <a:lnTo>
                  <a:pt x="1327680" y="129496"/>
                </a:lnTo>
                <a:lnTo>
                  <a:pt x="1193271" y="139532"/>
                </a:lnTo>
                <a:lnTo>
                  <a:pt x="1125538" y="142701"/>
                </a:lnTo>
                <a:lnTo>
                  <a:pt x="1238250" y="151152"/>
                </a:lnTo>
                <a:lnTo>
                  <a:pt x="1353609" y="154850"/>
                </a:lnTo>
                <a:lnTo>
                  <a:pt x="1382713" y="153265"/>
                </a:lnTo>
                <a:lnTo>
                  <a:pt x="1397530" y="153265"/>
                </a:lnTo>
                <a:lnTo>
                  <a:pt x="1412346" y="155378"/>
                </a:lnTo>
                <a:lnTo>
                  <a:pt x="1484842" y="155378"/>
                </a:lnTo>
                <a:lnTo>
                  <a:pt x="1628776" y="153265"/>
                </a:lnTo>
                <a:lnTo>
                  <a:pt x="1703388" y="147983"/>
                </a:lnTo>
                <a:lnTo>
                  <a:pt x="1825096" y="136362"/>
                </a:lnTo>
                <a:lnTo>
                  <a:pt x="1947334" y="122101"/>
                </a:lnTo>
                <a:lnTo>
                  <a:pt x="2034646" y="109952"/>
                </a:lnTo>
                <a:lnTo>
                  <a:pt x="2205038" y="89880"/>
                </a:lnTo>
                <a:lnTo>
                  <a:pt x="2290763" y="85654"/>
                </a:lnTo>
                <a:lnTo>
                  <a:pt x="2302934" y="85654"/>
                </a:lnTo>
                <a:lnTo>
                  <a:pt x="2320925" y="91464"/>
                </a:lnTo>
                <a:lnTo>
                  <a:pt x="2323571" y="96746"/>
                </a:lnTo>
                <a:lnTo>
                  <a:pt x="2323571" y="99916"/>
                </a:lnTo>
                <a:lnTo>
                  <a:pt x="2321455" y="105198"/>
                </a:lnTo>
                <a:lnTo>
                  <a:pt x="2309813" y="112065"/>
                </a:lnTo>
                <a:lnTo>
                  <a:pt x="2299230" y="113649"/>
                </a:lnTo>
                <a:lnTo>
                  <a:pt x="2116667" y="137947"/>
                </a:lnTo>
                <a:lnTo>
                  <a:pt x="1840442" y="166999"/>
                </a:lnTo>
                <a:lnTo>
                  <a:pt x="1652059" y="177035"/>
                </a:lnTo>
                <a:lnTo>
                  <a:pt x="1556280" y="177035"/>
                </a:lnTo>
                <a:lnTo>
                  <a:pt x="1473730" y="175450"/>
                </a:lnTo>
                <a:lnTo>
                  <a:pt x="1474788" y="177563"/>
                </a:lnTo>
                <a:lnTo>
                  <a:pt x="1474788" y="179148"/>
                </a:lnTo>
                <a:lnTo>
                  <a:pt x="1473201" y="184958"/>
                </a:lnTo>
                <a:lnTo>
                  <a:pt x="1467909" y="190240"/>
                </a:lnTo>
                <a:lnTo>
                  <a:pt x="1514476" y="191825"/>
                </a:lnTo>
                <a:lnTo>
                  <a:pt x="1561042" y="194994"/>
                </a:lnTo>
                <a:lnTo>
                  <a:pt x="1626130" y="188127"/>
                </a:lnTo>
                <a:lnTo>
                  <a:pt x="1725613" y="179676"/>
                </a:lnTo>
                <a:lnTo>
                  <a:pt x="1792288" y="178091"/>
                </a:lnTo>
                <a:lnTo>
                  <a:pt x="1827742" y="179148"/>
                </a:lnTo>
                <a:lnTo>
                  <a:pt x="1874309" y="182317"/>
                </a:lnTo>
                <a:lnTo>
                  <a:pt x="1963209" y="191297"/>
                </a:lnTo>
                <a:lnTo>
                  <a:pt x="2007659" y="197107"/>
                </a:lnTo>
                <a:lnTo>
                  <a:pt x="2230967" y="175978"/>
                </a:lnTo>
                <a:lnTo>
                  <a:pt x="2235201" y="175978"/>
                </a:lnTo>
                <a:lnTo>
                  <a:pt x="2237846" y="177563"/>
                </a:lnTo>
                <a:lnTo>
                  <a:pt x="2238375" y="179676"/>
                </a:lnTo>
                <a:lnTo>
                  <a:pt x="2234671" y="181261"/>
                </a:lnTo>
                <a:lnTo>
                  <a:pt x="2156884" y="197107"/>
                </a:lnTo>
                <a:lnTo>
                  <a:pt x="2076980" y="209256"/>
                </a:lnTo>
                <a:lnTo>
                  <a:pt x="2082801" y="212425"/>
                </a:lnTo>
                <a:lnTo>
                  <a:pt x="2089680" y="221405"/>
                </a:lnTo>
                <a:lnTo>
                  <a:pt x="2090738" y="227215"/>
                </a:lnTo>
                <a:lnTo>
                  <a:pt x="2089151" y="232497"/>
                </a:lnTo>
                <a:lnTo>
                  <a:pt x="2080684" y="241477"/>
                </a:lnTo>
                <a:lnTo>
                  <a:pt x="2073805" y="245174"/>
                </a:lnTo>
                <a:lnTo>
                  <a:pt x="2109788" y="245174"/>
                </a:lnTo>
                <a:lnTo>
                  <a:pt x="2115609" y="245174"/>
                </a:lnTo>
                <a:lnTo>
                  <a:pt x="2122488" y="248344"/>
                </a:lnTo>
                <a:lnTo>
                  <a:pt x="2123546" y="251513"/>
                </a:lnTo>
                <a:lnTo>
                  <a:pt x="2122488" y="253626"/>
                </a:lnTo>
                <a:lnTo>
                  <a:pt x="2115609" y="257323"/>
                </a:lnTo>
                <a:lnTo>
                  <a:pt x="2110317" y="258380"/>
                </a:lnTo>
                <a:lnTo>
                  <a:pt x="1961621" y="259436"/>
                </a:lnTo>
                <a:lnTo>
                  <a:pt x="1872721" y="266303"/>
                </a:lnTo>
                <a:lnTo>
                  <a:pt x="1783292" y="272641"/>
                </a:lnTo>
                <a:lnTo>
                  <a:pt x="1789642" y="276339"/>
                </a:lnTo>
                <a:lnTo>
                  <a:pt x="1798638" y="284790"/>
                </a:lnTo>
                <a:lnTo>
                  <a:pt x="1800755" y="289544"/>
                </a:lnTo>
                <a:lnTo>
                  <a:pt x="1828271" y="288488"/>
                </a:lnTo>
                <a:lnTo>
                  <a:pt x="1954742" y="272641"/>
                </a:lnTo>
                <a:lnTo>
                  <a:pt x="2147888" y="256795"/>
                </a:lnTo>
                <a:lnTo>
                  <a:pt x="2276475" y="250456"/>
                </a:lnTo>
                <a:lnTo>
                  <a:pt x="2342092" y="248872"/>
                </a:lnTo>
                <a:lnTo>
                  <a:pt x="2346855" y="248872"/>
                </a:lnTo>
                <a:lnTo>
                  <a:pt x="2347913" y="251513"/>
                </a:lnTo>
                <a:lnTo>
                  <a:pt x="2346855" y="253626"/>
                </a:lnTo>
                <a:lnTo>
                  <a:pt x="2342621" y="254154"/>
                </a:lnTo>
                <a:lnTo>
                  <a:pt x="2264305" y="256795"/>
                </a:lnTo>
                <a:lnTo>
                  <a:pt x="2185988" y="260492"/>
                </a:lnTo>
                <a:lnTo>
                  <a:pt x="2186517" y="260492"/>
                </a:lnTo>
                <a:lnTo>
                  <a:pt x="2188634" y="262077"/>
                </a:lnTo>
                <a:lnTo>
                  <a:pt x="2186517" y="264190"/>
                </a:lnTo>
                <a:lnTo>
                  <a:pt x="2182813" y="265775"/>
                </a:lnTo>
                <a:lnTo>
                  <a:pt x="2178051" y="264190"/>
                </a:lnTo>
                <a:lnTo>
                  <a:pt x="2175934" y="262605"/>
                </a:lnTo>
                <a:lnTo>
                  <a:pt x="2178051" y="260492"/>
                </a:lnTo>
                <a:lnTo>
                  <a:pt x="2105555" y="265246"/>
                </a:lnTo>
                <a:lnTo>
                  <a:pt x="1961621" y="277924"/>
                </a:lnTo>
                <a:lnTo>
                  <a:pt x="1890184" y="286375"/>
                </a:lnTo>
                <a:lnTo>
                  <a:pt x="2022476" y="281621"/>
                </a:lnTo>
                <a:lnTo>
                  <a:pt x="2155296" y="281093"/>
                </a:lnTo>
                <a:lnTo>
                  <a:pt x="2184401" y="274226"/>
                </a:lnTo>
                <a:lnTo>
                  <a:pt x="2188105" y="274226"/>
                </a:lnTo>
                <a:lnTo>
                  <a:pt x="2191280" y="276339"/>
                </a:lnTo>
                <a:lnTo>
                  <a:pt x="2191280" y="278452"/>
                </a:lnTo>
                <a:lnTo>
                  <a:pt x="2187575" y="279508"/>
                </a:lnTo>
                <a:lnTo>
                  <a:pt x="2179109" y="281621"/>
                </a:lnTo>
                <a:lnTo>
                  <a:pt x="2191280" y="282677"/>
                </a:lnTo>
                <a:lnTo>
                  <a:pt x="2203980" y="287960"/>
                </a:lnTo>
                <a:lnTo>
                  <a:pt x="2208742" y="293770"/>
                </a:lnTo>
                <a:lnTo>
                  <a:pt x="2209271" y="296939"/>
                </a:lnTo>
                <a:lnTo>
                  <a:pt x="2208742" y="300108"/>
                </a:lnTo>
                <a:lnTo>
                  <a:pt x="2203451" y="305391"/>
                </a:lnTo>
                <a:lnTo>
                  <a:pt x="2189692" y="311201"/>
                </a:lnTo>
                <a:lnTo>
                  <a:pt x="2176463" y="312786"/>
                </a:lnTo>
                <a:lnTo>
                  <a:pt x="2107142" y="316483"/>
                </a:lnTo>
                <a:lnTo>
                  <a:pt x="2037821" y="319124"/>
                </a:lnTo>
                <a:lnTo>
                  <a:pt x="2022476" y="321237"/>
                </a:lnTo>
                <a:lnTo>
                  <a:pt x="2007659" y="324935"/>
                </a:lnTo>
                <a:lnTo>
                  <a:pt x="2224088" y="331801"/>
                </a:lnTo>
                <a:lnTo>
                  <a:pt x="2228321" y="331801"/>
                </a:lnTo>
                <a:lnTo>
                  <a:pt x="2234671" y="334442"/>
                </a:lnTo>
                <a:lnTo>
                  <a:pt x="2235201" y="336555"/>
                </a:lnTo>
                <a:lnTo>
                  <a:pt x="2235201" y="338668"/>
                </a:lnTo>
                <a:lnTo>
                  <a:pt x="2229380" y="342366"/>
                </a:lnTo>
                <a:lnTo>
                  <a:pt x="2224617" y="342366"/>
                </a:lnTo>
                <a:lnTo>
                  <a:pt x="2130425" y="353986"/>
                </a:lnTo>
                <a:lnTo>
                  <a:pt x="1938867" y="371417"/>
                </a:lnTo>
                <a:lnTo>
                  <a:pt x="1842030" y="376699"/>
                </a:lnTo>
                <a:lnTo>
                  <a:pt x="1779588" y="397300"/>
                </a:lnTo>
                <a:lnTo>
                  <a:pt x="1715030" y="417900"/>
                </a:lnTo>
                <a:lnTo>
                  <a:pt x="1722967" y="417900"/>
                </a:lnTo>
                <a:lnTo>
                  <a:pt x="1731434" y="417900"/>
                </a:lnTo>
                <a:lnTo>
                  <a:pt x="1783292" y="416315"/>
                </a:lnTo>
                <a:lnTo>
                  <a:pt x="1881717" y="404166"/>
                </a:lnTo>
                <a:lnTo>
                  <a:pt x="1977496" y="387264"/>
                </a:lnTo>
                <a:lnTo>
                  <a:pt x="2074334" y="371417"/>
                </a:lnTo>
                <a:lnTo>
                  <a:pt x="2124605" y="366135"/>
                </a:lnTo>
                <a:lnTo>
                  <a:pt x="2129367" y="366135"/>
                </a:lnTo>
                <a:lnTo>
                  <a:pt x="2131484" y="368248"/>
                </a:lnTo>
                <a:lnTo>
                  <a:pt x="2130955" y="370889"/>
                </a:lnTo>
                <a:lnTo>
                  <a:pt x="2126192" y="371417"/>
                </a:lnTo>
                <a:lnTo>
                  <a:pt x="2030413" y="385151"/>
                </a:lnTo>
                <a:lnTo>
                  <a:pt x="1935163" y="402582"/>
                </a:lnTo>
                <a:lnTo>
                  <a:pt x="1855259" y="414731"/>
                </a:lnTo>
                <a:lnTo>
                  <a:pt x="1779059" y="429521"/>
                </a:lnTo>
                <a:lnTo>
                  <a:pt x="1855259" y="424239"/>
                </a:lnTo>
                <a:lnTo>
                  <a:pt x="2006601" y="405223"/>
                </a:lnTo>
                <a:lnTo>
                  <a:pt x="2082801" y="396771"/>
                </a:lnTo>
                <a:lnTo>
                  <a:pt x="2089680" y="396771"/>
                </a:lnTo>
                <a:lnTo>
                  <a:pt x="2094442" y="398356"/>
                </a:lnTo>
                <a:lnTo>
                  <a:pt x="2094971" y="396771"/>
                </a:lnTo>
                <a:lnTo>
                  <a:pt x="2096559" y="395715"/>
                </a:lnTo>
                <a:lnTo>
                  <a:pt x="2116667" y="389905"/>
                </a:lnTo>
                <a:lnTo>
                  <a:pt x="2137834" y="385151"/>
                </a:lnTo>
                <a:lnTo>
                  <a:pt x="2142596" y="384623"/>
                </a:lnTo>
                <a:lnTo>
                  <a:pt x="2145242" y="386735"/>
                </a:lnTo>
                <a:lnTo>
                  <a:pt x="2146301" y="388848"/>
                </a:lnTo>
                <a:lnTo>
                  <a:pt x="2142596" y="390433"/>
                </a:lnTo>
                <a:lnTo>
                  <a:pt x="2121959" y="394130"/>
                </a:lnTo>
                <a:lnTo>
                  <a:pt x="2103438" y="400469"/>
                </a:lnTo>
                <a:lnTo>
                  <a:pt x="2100263" y="400997"/>
                </a:lnTo>
                <a:lnTo>
                  <a:pt x="2096559" y="400469"/>
                </a:lnTo>
                <a:lnTo>
                  <a:pt x="2097617" y="402582"/>
                </a:lnTo>
                <a:lnTo>
                  <a:pt x="2093384" y="405751"/>
                </a:lnTo>
                <a:lnTo>
                  <a:pt x="2090738" y="407336"/>
                </a:lnTo>
                <a:lnTo>
                  <a:pt x="2053167" y="415787"/>
                </a:lnTo>
                <a:lnTo>
                  <a:pt x="1976967" y="429521"/>
                </a:lnTo>
                <a:lnTo>
                  <a:pt x="1858963" y="444311"/>
                </a:lnTo>
                <a:lnTo>
                  <a:pt x="1780117" y="453818"/>
                </a:lnTo>
                <a:lnTo>
                  <a:pt x="1779059" y="456459"/>
                </a:lnTo>
                <a:lnTo>
                  <a:pt x="1775884" y="459629"/>
                </a:lnTo>
                <a:lnTo>
                  <a:pt x="1769534" y="464383"/>
                </a:lnTo>
                <a:lnTo>
                  <a:pt x="1750484" y="468608"/>
                </a:lnTo>
                <a:lnTo>
                  <a:pt x="1739371" y="468608"/>
                </a:lnTo>
                <a:lnTo>
                  <a:pt x="1727730" y="467552"/>
                </a:lnTo>
                <a:lnTo>
                  <a:pt x="1658409" y="462798"/>
                </a:lnTo>
                <a:lnTo>
                  <a:pt x="1589617" y="457516"/>
                </a:lnTo>
                <a:lnTo>
                  <a:pt x="1574801" y="461213"/>
                </a:lnTo>
                <a:lnTo>
                  <a:pt x="1557867" y="463326"/>
                </a:lnTo>
                <a:lnTo>
                  <a:pt x="1498601" y="474947"/>
                </a:lnTo>
                <a:lnTo>
                  <a:pt x="1437217" y="484983"/>
                </a:lnTo>
                <a:lnTo>
                  <a:pt x="1441450" y="487624"/>
                </a:lnTo>
                <a:lnTo>
                  <a:pt x="1441980" y="490793"/>
                </a:lnTo>
                <a:lnTo>
                  <a:pt x="1440392" y="495547"/>
                </a:lnTo>
                <a:lnTo>
                  <a:pt x="1428750" y="500301"/>
                </a:lnTo>
                <a:lnTo>
                  <a:pt x="1420813" y="500829"/>
                </a:lnTo>
                <a:lnTo>
                  <a:pt x="1403880" y="500829"/>
                </a:lnTo>
                <a:lnTo>
                  <a:pt x="1452034" y="505583"/>
                </a:lnTo>
                <a:lnTo>
                  <a:pt x="1454680" y="505583"/>
                </a:lnTo>
                <a:lnTo>
                  <a:pt x="1457855" y="506111"/>
                </a:lnTo>
                <a:lnTo>
                  <a:pt x="1484842" y="506111"/>
                </a:lnTo>
                <a:lnTo>
                  <a:pt x="1511301" y="505583"/>
                </a:lnTo>
                <a:lnTo>
                  <a:pt x="1568980" y="502942"/>
                </a:lnTo>
                <a:lnTo>
                  <a:pt x="1683809" y="493434"/>
                </a:lnTo>
                <a:lnTo>
                  <a:pt x="1850496" y="470193"/>
                </a:lnTo>
                <a:lnTo>
                  <a:pt x="1960034" y="450649"/>
                </a:lnTo>
                <a:lnTo>
                  <a:pt x="1964267" y="449593"/>
                </a:lnTo>
                <a:lnTo>
                  <a:pt x="1968501" y="451177"/>
                </a:lnTo>
                <a:lnTo>
                  <a:pt x="1969559" y="453818"/>
                </a:lnTo>
                <a:lnTo>
                  <a:pt x="1966913" y="455403"/>
                </a:lnTo>
                <a:lnTo>
                  <a:pt x="1900238" y="478644"/>
                </a:lnTo>
                <a:lnTo>
                  <a:pt x="1800755" y="513506"/>
                </a:lnTo>
                <a:lnTo>
                  <a:pt x="1729846" y="533579"/>
                </a:lnTo>
                <a:lnTo>
                  <a:pt x="1691746" y="542030"/>
                </a:lnTo>
                <a:lnTo>
                  <a:pt x="1599142" y="557876"/>
                </a:lnTo>
                <a:lnTo>
                  <a:pt x="1413934" y="585872"/>
                </a:lnTo>
                <a:lnTo>
                  <a:pt x="1318684" y="596436"/>
                </a:lnTo>
                <a:lnTo>
                  <a:pt x="1220259" y="598021"/>
                </a:lnTo>
                <a:lnTo>
                  <a:pt x="1028171" y="611226"/>
                </a:lnTo>
                <a:lnTo>
                  <a:pt x="928159" y="618093"/>
                </a:lnTo>
                <a:lnTo>
                  <a:pt x="792692" y="626544"/>
                </a:lnTo>
                <a:lnTo>
                  <a:pt x="528638" y="630770"/>
                </a:lnTo>
                <a:lnTo>
                  <a:pt x="396875" y="630770"/>
                </a:lnTo>
                <a:lnTo>
                  <a:pt x="372004" y="631826"/>
                </a:lnTo>
                <a:lnTo>
                  <a:pt x="327025" y="625488"/>
                </a:lnTo>
                <a:lnTo>
                  <a:pt x="289454" y="611226"/>
                </a:lnTo>
                <a:lnTo>
                  <a:pt x="271463" y="596436"/>
                </a:lnTo>
                <a:lnTo>
                  <a:pt x="262996" y="585343"/>
                </a:lnTo>
                <a:lnTo>
                  <a:pt x="261409" y="579005"/>
                </a:lnTo>
                <a:lnTo>
                  <a:pt x="259821" y="571610"/>
                </a:lnTo>
                <a:lnTo>
                  <a:pt x="263525" y="557876"/>
                </a:lnTo>
                <a:lnTo>
                  <a:pt x="273579" y="544671"/>
                </a:lnTo>
                <a:lnTo>
                  <a:pt x="288925" y="532522"/>
                </a:lnTo>
                <a:lnTo>
                  <a:pt x="298979" y="528296"/>
                </a:lnTo>
                <a:lnTo>
                  <a:pt x="282575" y="527240"/>
                </a:lnTo>
                <a:lnTo>
                  <a:pt x="256646" y="523543"/>
                </a:lnTo>
                <a:lnTo>
                  <a:pt x="239184" y="519845"/>
                </a:lnTo>
                <a:lnTo>
                  <a:pt x="209550" y="508224"/>
                </a:lnTo>
                <a:lnTo>
                  <a:pt x="198967" y="500301"/>
                </a:lnTo>
                <a:lnTo>
                  <a:pt x="181504" y="486568"/>
                </a:lnTo>
                <a:lnTo>
                  <a:pt x="161396" y="467552"/>
                </a:lnTo>
                <a:lnTo>
                  <a:pt x="127000" y="440085"/>
                </a:lnTo>
                <a:lnTo>
                  <a:pt x="106892" y="421069"/>
                </a:lnTo>
                <a:lnTo>
                  <a:pt x="98954" y="411033"/>
                </a:lnTo>
                <a:lnTo>
                  <a:pt x="103717" y="400997"/>
                </a:lnTo>
                <a:lnTo>
                  <a:pt x="98954" y="398356"/>
                </a:lnTo>
                <a:lnTo>
                  <a:pt x="87842" y="392018"/>
                </a:lnTo>
                <a:lnTo>
                  <a:pt x="73025" y="377756"/>
                </a:lnTo>
                <a:lnTo>
                  <a:pt x="69321" y="369833"/>
                </a:lnTo>
                <a:lnTo>
                  <a:pt x="70909" y="357684"/>
                </a:lnTo>
                <a:lnTo>
                  <a:pt x="74084" y="347119"/>
                </a:lnTo>
                <a:lnTo>
                  <a:pt x="85196" y="327576"/>
                </a:lnTo>
                <a:lnTo>
                  <a:pt x="94721" y="317540"/>
                </a:lnTo>
                <a:lnTo>
                  <a:pt x="94721" y="310145"/>
                </a:lnTo>
                <a:lnTo>
                  <a:pt x="98425" y="302221"/>
                </a:lnTo>
                <a:lnTo>
                  <a:pt x="91546" y="292185"/>
                </a:lnTo>
                <a:lnTo>
                  <a:pt x="86784" y="277924"/>
                </a:lnTo>
                <a:lnTo>
                  <a:pt x="88900" y="267359"/>
                </a:lnTo>
                <a:lnTo>
                  <a:pt x="91546" y="262077"/>
                </a:lnTo>
                <a:lnTo>
                  <a:pt x="87842" y="258908"/>
                </a:lnTo>
                <a:lnTo>
                  <a:pt x="88900" y="252041"/>
                </a:lnTo>
                <a:lnTo>
                  <a:pt x="93663" y="248872"/>
                </a:lnTo>
                <a:lnTo>
                  <a:pt x="98425" y="248344"/>
                </a:lnTo>
                <a:lnTo>
                  <a:pt x="102659" y="247287"/>
                </a:lnTo>
                <a:lnTo>
                  <a:pt x="98954" y="243590"/>
                </a:lnTo>
                <a:lnTo>
                  <a:pt x="93663" y="239892"/>
                </a:lnTo>
                <a:lnTo>
                  <a:pt x="83609" y="237779"/>
                </a:lnTo>
                <a:lnTo>
                  <a:pt x="52388" y="233025"/>
                </a:lnTo>
                <a:lnTo>
                  <a:pt x="35984" y="226159"/>
                </a:lnTo>
                <a:lnTo>
                  <a:pt x="31750" y="222989"/>
                </a:lnTo>
                <a:lnTo>
                  <a:pt x="23813" y="208728"/>
                </a:lnTo>
                <a:lnTo>
                  <a:pt x="19050" y="197107"/>
                </a:lnTo>
                <a:lnTo>
                  <a:pt x="20638" y="191297"/>
                </a:lnTo>
                <a:lnTo>
                  <a:pt x="22225" y="189712"/>
                </a:lnTo>
                <a:lnTo>
                  <a:pt x="22754" y="188127"/>
                </a:lnTo>
                <a:lnTo>
                  <a:pt x="11642" y="184958"/>
                </a:lnTo>
                <a:lnTo>
                  <a:pt x="8467" y="183373"/>
                </a:lnTo>
                <a:lnTo>
                  <a:pt x="4763" y="181261"/>
                </a:lnTo>
                <a:lnTo>
                  <a:pt x="3175" y="180732"/>
                </a:lnTo>
                <a:lnTo>
                  <a:pt x="3175" y="175450"/>
                </a:lnTo>
                <a:lnTo>
                  <a:pt x="529" y="172809"/>
                </a:lnTo>
                <a:lnTo>
                  <a:pt x="0" y="170168"/>
                </a:lnTo>
                <a:lnTo>
                  <a:pt x="0" y="169112"/>
                </a:lnTo>
                <a:lnTo>
                  <a:pt x="6879" y="163830"/>
                </a:lnTo>
                <a:lnTo>
                  <a:pt x="6879" y="162245"/>
                </a:lnTo>
                <a:lnTo>
                  <a:pt x="8996" y="160132"/>
                </a:lnTo>
                <a:lnTo>
                  <a:pt x="10054" y="159076"/>
                </a:lnTo>
                <a:lnTo>
                  <a:pt x="21167" y="156435"/>
                </a:lnTo>
                <a:lnTo>
                  <a:pt x="37571" y="170168"/>
                </a:lnTo>
                <a:lnTo>
                  <a:pt x="40217" y="165414"/>
                </a:lnTo>
                <a:lnTo>
                  <a:pt x="43921" y="171225"/>
                </a:lnTo>
                <a:lnTo>
                  <a:pt x="41804" y="165942"/>
                </a:lnTo>
                <a:lnTo>
                  <a:pt x="49742" y="169112"/>
                </a:lnTo>
                <a:lnTo>
                  <a:pt x="41275" y="164358"/>
                </a:lnTo>
                <a:lnTo>
                  <a:pt x="59267" y="165942"/>
                </a:lnTo>
                <a:lnTo>
                  <a:pt x="67204" y="165942"/>
                </a:lnTo>
                <a:lnTo>
                  <a:pt x="77788" y="165942"/>
                </a:lnTo>
                <a:lnTo>
                  <a:pt x="82021" y="165414"/>
                </a:lnTo>
                <a:lnTo>
                  <a:pt x="81492" y="163301"/>
                </a:lnTo>
                <a:lnTo>
                  <a:pt x="81492" y="162245"/>
                </a:lnTo>
                <a:lnTo>
                  <a:pt x="120650" y="166999"/>
                </a:lnTo>
                <a:lnTo>
                  <a:pt x="122767" y="169112"/>
                </a:lnTo>
                <a:lnTo>
                  <a:pt x="124884" y="170696"/>
                </a:lnTo>
                <a:lnTo>
                  <a:pt x="128588" y="169112"/>
                </a:lnTo>
                <a:lnTo>
                  <a:pt x="133879" y="169112"/>
                </a:lnTo>
                <a:lnTo>
                  <a:pt x="144992" y="170168"/>
                </a:lnTo>
                <a:lnTo>
                  <a:pt x="147109" y="169112"/>
                </a:lnTo>
                <a:lnTo>
                  <a:pt x="147109" y="168583"/>
                </a:lnTo>
                <a:lnTo>
                  <a:pt x="155575" y="165942"/>
                </a:lnTo>
                <a:lnTo>
                  <a:pt x="157163" y="165414"/>
                </a:lnTo>
                <a:lnTo>
                  <a:pt x="194204" y="153793"/>
                </a:lnTo>
                <a:lnTo>
                  <a:pt x="203200" y="155378"/>
                </a:lnTo>
                <a:lnTo>
                  <a:pt x="211138" y="156963"/>
                </a:lnTo>
                <a:lnTo>
                  <a:pt x="209021" y="155378"/>
                </a:lnTo>
                <a:lnTo>
                  <a:pt x="206375" y="154850"/>
                </a:lnTo>
                <a:lnTo>
                  <a:pt x="204259" y="150096"/>
                </a:lnTo>
                <a:lnTo>
                  <a:pt x="204259" y="146927"/>
                </a:lnTo>
                <a:lnTo>
                  <a:pt x="171979" y="140060"/>
                </a:lnTo>
                <a:lnTo>
                  <a:pt x="111621" y="131587"/>
                </a:lnTo>
                <a:lnTo>
                  <a:pt x="106627" y="133025"/>
                </a:lnTo>
                <a:lnTo>
                  <a:pt x="104902" y="134743"/>
                </a:lnTo>
                <a:lnTo>
                  <a:pt x="102658" y="134211"/>
                </a:lnTo>
                <a:lnTo>
                  <a:pt x="110483" y="131427"/>
                </a:lnTo>
                <a:lnTo>
                  <a:pt x="104246" y="130552"/>
                </a:lnTo>
                <a:lnTo>
                  <a:pt x="69850" y="126326"/>
                </a:lnTo>
                <a:lnTo>
                  <a:pt x="64029" y="126326"/>
                </a:lnTo>
                <a:lnTo>
                  <a:pt x="58645" y="124113"/>
                </a:lnTo>
                <a:lnTo>
                  <a:pt x="42250" y="128819"/>
                </a:lnTo>
                <a:lnTo>
                  <a:pt x="36973" y="132499"/>
                </a:lnTo>
                <a:lnTo>
                  <a:pt x="38556" y="141435"/>
                </a:lnTo>
                <a:lnTo>
                  <a:pt x="43833" y="145115"/>
                </a:lnTo>
                <a:lnTo>
                  <a:pt x="58080" y="150897"/>
                </a:lnTo>
                <a:lnTo>
                  <a:pt x="51221" y="147743"/>
                </a:lnTo>
                <a:lnTo>
                  <a:pt x="71912" y="150813"/>
                </a:lnTo>
                <a:lnTo>
                  <a:pt x="70217" y="151423"/>
                </a:lnTo>
                <a:lnTo>
                  <a:pt x="53331" y="151948"/>
                </a:lnTo>
                <a:lnTo>
                  <a:pt x="37501" y="149846"/>
                </a:lnTo>
                <a:lnTo>
                  <a:pt x="20615" y="142487"/>
                </a:lnTo>
                <a:lnTo>
                  <a:pt x="16394" y="134602"/>
                </a:lnTo>
                <a:lnTo>
                  <a:pt x="16394" y="130922"/>
                </a:lnTo>
                <a:lnTo>
                  <a:pt x="14811" y="125140"/>
                </a:lnTo>
                <a:lnTo>
                  <a:pt x="12700" y="113575"/>
                </a:lnTo>
                <a:lnTo>
                  <a:pt x="15339" y="108319"/>
                </a:lnTo>
                <a:lnTo>
                  <a:pt x="20615" y="103588"/>
                </a:lnTo>
                <a:lnTo>
                  <a:pt x="33807" y="95177"/>
                </a:lnTo>
                <a:lnTo>
                  <a:pt x="58608" y="87818"/>
                </a:lnTo>
                <a:lnTo>
                  <a:pt x="67169" y="87042"/>
                </a:lnTo>
                <a:lnTo>
                  <a:pt x="59401" y="84260"/>
                </a:lnTo>
                <a:lnTo>
                  <a:pt x="45066" y="78467"/>
                </a:lnTo>
                <a:lnTo>
                  <a:pt x="24890" y="63195"/>
                </a:lnTo>
                <a:lnTo>
                  <a:pt x="19050" y="46343"/>
                </a:lnTo>
                <a:lnTo>
                  <a:pt x="26483" y="28964"/>
                </a:lnTo>
                <a:lnTo>
                  <a:pt x="36040" y="21592"/>
                </a:lnTo>
                <a:lnTo>
                  <a:pt x="48251" y="13692"/>
                </a:lnTo>
                <a:lnTo>
                  <a:pt x="78514" y="4740"/>
                </a:lnTo>
                <a:lnTo>
                  <a:pt x="114617" y="1580"/>
                </a:lnTo>
                <a:lnTo>
                  <a:pt x="149659" y="5793"/>
                </a:lnTo>
                <a:lnTo>
                  <a:pt x="166648" y="10006"/>
                </a:lnTo>
                <a:lnTo>
                  <a:pt x="161339" y="4213"/>
                </a:lnTo>
                <a:lnTo>
                  <a:pt x="180983" y="5793"/>
                </a:lnTo>
                <a:lnTo>
                  <a:pt x="199566" y="10006"/>
                </a:lnTo>
                <a:close/>
              </a:path>
            </a:pathLst>
          </a:custGeom>
          <a:solidFill>
            <a:schemeClr val="tx1">
              <a:alpha val="31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2" name="자유형 11"/>
          <p:cNvSpPr>
            <a:spLocks/>
          </p:cNvSpPr>
          <p:nvPr/>
        </p:nvSpPr>
        <p:spPr bwMode="auto">
          <a:xfrm>
            <a:off x="2244604" y="2937380"/>
            <a:ext cx="2023623" cy="631826"/>
          </a:xfrm>
          <a:custGeom>
            <a:avLst/>
            <a:gdLst>
              <a:gd name="connsiteX0" fmla="*/ 2164522 w 2347913"/>
              <a:gd name="connsiteY0" fmla="*/ 263525 h 631826"/>
              <a:gd name="connsiteX1" fmla="*/ 2169491 w 2347913"/>
              <a:gd name="connsiteY1" fmla="*/ 265257 h 631826"/>
              <a:gd name="connsiteX2" fmla="*/ 2171700 w 2347913"/>
              <a:gd name="connsiteY2" fmla="*/ 266411 h 631826"/>
              <a:gd name="connsiteX3" fmla="*/ 2169491 w 2347913"/>
              <a:gd name="connsiteY3" fmla="*/ 269298 h 631826"/>
              <a:gd name="connsiteX4" fmla="*/ 2165074 w 2347913"/>
              <a:gd name="connsiteY4" fmla="*/ 269875 h 631826"/>
              <a:gd name="connsiteX5" fmla="*/ 2161209 w 2347913"/>
              <a:gd name="connsiteY5" fmla="*/ 269298 h 631826"/>
              <a:gd name="connsiteX6" fmla="*/ 2159552 w 2347913"/>
              <a:gd name="connsiteY6" fmla="*/ 268143 h 631826"/>
              <a:gd name="connsiteX7" fmla="*/ 2159000 w 2347913"/>
              <a:gd name="connsiteY7" fmla="*/ 265834 h 631826"/>
              <a:gd name="connsiteX8" fmla="*/ 2160657 w 2347913"/>
              <a:gd name="connsiteY8" fmla="*/ 265257 h 631826"/>
              <a:gd name="connsiteX9" fmla="*/ 26987 w 2347913"/>
              <a:gd name="connsiteY9" fmla="*/ 153988 h 631826"/>
              <a:gd name="connsiteX10" fmla="*/ 37042 w 2347913"/>
              <a:gd name="connsiteY10" fmla="*/ 154980 h 631826"/>
              <a:gd name="connsiteX11" fmla="*/ 44450 w 2347913"/>
              <a:gd name="connsiteY11" fmla="*/ 157957 h 631826"/>
              <a:gd name="connsiteX12" fmla="*/ 44450 w 2347913"/>
              <a:gd name="connsiteY12" fmla="*/ 159942 h 631826"/>
              <a:gd name="connsiteX13" fmla="*/ 39158 w 2347913"/>
              <a:gd name="connsiteY13" fmla="*/ 161926 h 631826"/>
              <a:gd name="connsiteX14" fmla="*/ 33867 w 2347913"/>
              <a:gd name="connsiteY14" fmla="*/ 159942 h 631826"/>
              <a:gd name="connsiteX15" fmla="*/ 23812 w 2347913"/>
              <a:gd name="connsiteY15" fmla="*/ 156469 h 631826"/>
              <a:gd name="connsiteX16" fmla="*/ 19050 w 2347913"/>
              <a:gd name="connsiteY16" fmla="*/ 153988 h 631826"/>
              <a:gd name="connsiteX17" fmla="*/ 23813 w 2347913"/>
              <a:gd name="connsiteY17" fmla="*/ 155576 h 631826"/>
              <a:gd name="connsiteX18" fmla="*/ 23218 w 2347913"/>
              <a:gd name="connsiteY18" fmla="*/ 155576 h 631826"/>
              <a:gd name="connsiteX19" fmla="*/ 22027 w 2347913"/>
              <a:gd name="connsiteY19" fmla="*/ 155576 h 631826"/>
              <a:gd name="connsiteX20" fmla="*/ 97441 w 2347913"/>
              <a:gd name="connsiteY20" fmla="*/ 136068 h 631826"/>
              <a:gd name="connsiteX21" fmla="*/ 102141 w 2347913"/>
              <a:gd name="connsiteY21" fmla="*/ 137493 h 631826"/>
              <a:gd name="connsiteX22" fmla="*/ 99767 w 2347913"/>
              <a:gd name="connsiteY22" fmla="*/ 139858 h 631826"/>
              <a:gd name="connsiteX23" fmla="*/ 103764 w 2347913"/>
              <a:gd name="connsiteY23" fmla="*/ 137985 h 631826"/>
              <a:gd name="connsiteX24" fmla="*/ 120346 w 2347913"/>
              <a:gd name="connsiteY24" fmla="*/ 143012 h 631826"/>
              <a:gd name="connsiteX25" fmla="*/ 157811 w 2347913"/>
              <a:gd name="connsiteY25" fmla="*/ 153525 h 631826"/>
              <a:gd name="connsiteX26" fmla="*/ 161505 w 2347913"/>
              <a:gd name="connsiteY26" fmla="*/ 155102 h 631826"/>
              <a:gd name="connsiteX27" fmla="*/ 163616 w 2347913"/>
              <a:gd name="connsiteY27" fmla="*/ 158782 h 631826"/>
              <a:gd name="connsiteX28" fmla="*/ 163088 w 2347913"/>
              <a:gd name="connsiteY28" fmla="*/ 160359 h 631826"/>
              <a:gd name="connsiteX29" fmla="*/ 156756 w 2347913"/>
              <a:gd name="connsiteY29" fmla="*/ 163513 h 631826"/>
              <a:gd name="connsiteX30" fmla="*/ 149368 w 2347913"/>
              <a:gd name="connsiteY30" fmla="*/ 162987 h 631826"/>
              <a:gd name="connsiteX31" fmla="*/ 100822 w 2347913"/>
              <a:gd name="connsiteY31" fmla="*/ 155102 h 631826"/>
              <a:gd name="connsiteX32" fmla="*/ 71912 w 2347913"/>
              <a:gd name="connsiteY32" fmla="*/ 150813 h 631826"/>
              <a:gd name="connsiteX33" fmla="*/ 89213 w 2347913"/>
              <a:gd name="connsiteY33" fmla="*/ 144589 h 631826"/>
              <a:gd name="connsiteX34" fmla="*/ 96073 w 2347913"/>
              <a:gd name="connsiteY34" fmla="*/ 137756 h 631826"/>
              <a:gd name="connsiteX35" fmla="*/ 96530 w 2347913"/>
              <a:gd name="connsiteY35" fmla="*/ 136392 h 631826"/>
              <a:gd name="connsiteX36" fmla="*/ 104902 w 2347913"/>
              <a:gd name="connsiteY36" fmla="*/ 134743 h 631826"/>
              <a:gd name="connsiteX37" fmla="*/ 108737 w 2347913"/>
              <a:gd name="connsiteY37" fmla="*/ 135653 h 631826"/>
              <a:gd name="connsiteX38" fmla="*/ 103764 w 2347913"/>
              <a:gd name="connsiteY38" fmla="*/ 137985 h 631826"/>
              <a:gd name="connsiteX39" fmla="*/ 102141 w 2347913"/>
              <a:gd name="connsiteY39" fmla="*/ 137493 h 631826"/>
              <a:gd name="connsiteX40" fmla="*/ 97656 w 2347913"/>
              <a:gd name="connsiteY40" fmla="*/ 133025 h 631826"/>
              <a:gd name="connsiteX41" fmla="*/ 102658 w 2347913"/>
              <a:gd name="connsiteY41" fmla="*/ 134211 h 631826"/>
              <a:gd name="connsiteX42" fmla="*/ 97441 w 2347913"/>
              <a:gd name="connsiteY42" fmla="*/ 136068 h 631826"/>
              <a:gd name="connsiteX43" fmla="*/ 96712 w 2347913"/>
              <a:gd name="connsiteY43" fmla="*/ 135847 h 631826"/>
              <a:gd name="connsiteX44" fmla="*/ 79187 w 2347913"/>
              <a:gd name="connsiteY44" fmla="*/ 127768 h 631826"/>
              <a:gd name="connsiteX45" fmla="*/ 83937 w 2347913"/>
              <a:gd name="connsiteY45" fmla="*/ 131973 h 631826"/>
              <a:gd name="connsiteX46" fmla="*/ 96712 w 2347913"/>
              <a:gd name="connsiteY46" fmla="*/ 135847 h 631826"/>
              <a:gd name="connsiteX47" fmla="*/ 96530 w 2347913"/>
              <a:gd name="connsiteY47" fmla="*/ 136392 h 631826"/>
              <a:gd name="connsiteX48" fmla="*/ 89741 w 2347913"/>
              <a:gd name="connsiteY48" fmla="*/ 138807 h 631826"/>
              <a:gd name="connsiteX49" fmla="*/ 80770 w 2347913"/>
              <a:gd name="connsiteY49" fmla="*/ 143012 h 631826"/>
              <a:gd name="connsiteX50" fmla="*/ 80770 w 2347913"/>
              <a:gd name="connsiteY50" fmla="*/ 144589 h 631826"/>
              <a:gd name="connsiteX51" fmla="*/ 1421341 w 2347913"/>
              <a:gd name="connsiteY51" fmla="*/ 109538 h 631826"/>
              <a:gd name="connsiteX52" fmla="*/ 1568450 w 2347913"/>
              <a:gd name="connsiteY52" fmla="*/ 116707 h 631826"/>
              <a:gd name="connsiteX53" fmla="*/ 1716087 w 2347913"/>
              <a:gd name="connsiteY53" fmla="*/ 119780 h 631826"/>
              <a:gd name="connsiteX54" fmla="*/ 1720850 w 2347913"/>
              <a:gd name="connsiteY54" fmla="*/ 120292 h 631826"/>
              <a:gd name="connsiteX55" fmla="*/ 1722437 w 2347913"/>
              <a:gd name="connsiteY55" fmla="*/ 122853 h 631826"/>
              <a:gd name="connsiteX56" fmla="*/ 1720850 w 2347913"/>
              <a:gd name="connsiteY56" fmla="*/ 124901 h 631826"/>
              <a:gd name="connsiteX57" fmla="*/ 1715558 w 2347913"/>
              <a:gd name="connsiteY57" fmla="*/ 125413 h 631826"/>
              <a:gd name="connsiteX58" fmla="*/ 1567921 w 2347913"/>
              <a:gd name="connsiteY58" fmla="*/ 121828 h 631826"/>
              <a:gd name="connsiteX59" fmla="*/ 1419754 w 2347913"/>
              <a:gd name="connsiteY59" fmla="*/ 115171 h 631826"/>
              <a:gd name="connsiteX60" fmla="*/ 1415521 w 2347913"/>
              <a:gd name="connsiteY60" fmla="*/ 114659 h 631826"/>
              <a:gd name="connsiteX61" fmla="*/ 1414462 w 2347913"/>
              <a:gd name="connsiteY61" fmla="*/ 112611 h 631826"/>
              <a:gd name="connsiteX62" fmla="*/ 1416050 w 2347913"/>
              <a:gd name="connsiteY62" fmla="*/ 110050 h 631826"/>
              <a:gd name="connsiteX63" fmla="*/ 284691 w 2347913"/>
              <a:gd name="connsiteY63" fmla="*/ 84168 h 631826"/>
              <a:gd name="connsiteX64" fmla="*/ 270710 w 2347913"/>
              <a:gd name="connsiteY64" fmla="*/ 89526 h 631826"/>
              <a:gd name="connsiteX65" fmla="*/ 251479 w 2347913"/>
              <a:gd name="connsiteY65" fmla="*/ 94613 h 631826"/>
              <a:gd name="connsiteX66" fmla="*/ 254529 w 2347913"/>
              <a:gd name="connsiteY66" fmla="*/ 94634 h 631826"/>
              <a:gd name="connsiteX67" fmla="*/ 330729 w 2347913"/>
              <a:gd name="connsiteY67" fmla="*/ 103613 h 631826"/>
              <a:gd name="connsiteX68" fmla="*/ 366713 w 2347913"/>
              <a:gd name="connsiteY68" fmla="*/ 111536 h 631826"/>
              <a:gd name="connsiteX69" fmla="*/ 404813 w 2347913"/>
              <a:gd name="connsiteY69" fmla="*/ 115234 h 631826"/>
              <a:gd name="connsiteX70" fmla="*/ 441854 w 2347913"/>
              <a:gd name="connsiteY70" fmla="*/ 118931 h 631826"/>
              <a:gd name="connsiteX71" fmla="*/ 438150 w 2347913"/>
              <a:gd name="connsiteY71" fmla="*/ 115762 h 631826"/>
              <a:gd name="connsiteX72" fmla="*/ 458259 w 2347913"/>
              <a:gd name="connsiteY72" fmla="*/ 119988 h 631826"/>
              <a:gd name="connsiteX73" fmla="*/ 460375 w 2347913"/>
              <a:gd name="connsiteY73" fmla="*/ 120516 h 631826"/>
              <a:gd name="connsiteX74" fmla="*/ 445029 w 2347913"/>
              <a:gd name="connsiteY74" fmla="*/ 111536 h 631826"/>
              <a:gd name="connsiteX75" fmla="*/ 434975 w 2347913"/>
              <a:gd name="connsiteY75" fmla="*/ 108367 h 631826"/>
              <a:gd name="connsiteX76" fmla="*/ 391584 w 2347913"/>
              <a:gd name="connsiteY76" fmla="*/ 103613 h 631826"/>
              <a:gd name="connsiteX77" fmla="*/ 309563 w 2347913"/>
              <a:gd name="connsiteY77" fmla="*/ 88823 h 631826"/>
              <a:gd name="connsiteX78" fmla="*/ 175143 w 2347913"/>
              <a:gd name="connsiteY78" fmla="*/ 0 h 631826"/>
              <a:gd name="connsiteX79" fmla="*/ 206468 w 2347913"/>
              <a:gd name="connsiteY79" fmla="*/ 6846 h 631826"/>
              <a:gd name="connsiteX80" fmla="*/ 262746 w 2347913"/>
              <a:gd name="connsiteY80" fmla="*/ 25278 h 631826"/>
              <a:gd name="connsiteX81" fmla="*/ 287169 w 2347913"/>
              <a:gd name="connsiteY81" fmla="*/ 37390 h 631826"/>
              <a:gd name="connsiteX82" fmla="*/ 294071 w 2347913"/>
              <a:gd name="connsiteY82" fmla="*/ 39497 h 631826"/>
              <a:gd name="connsiteX83" fmla="*/ 302035 w 2347913"/>
              <a:gd name="connsiteY83" fmla="*/ 41077 h 631826"/>
              <a:gd name="connsiteX84" fmla="*/ 317963 w 2347913"/>
              <a:gd name="connsiteY84" fmla="*/ 43710 h 631826"/>
              <a:gd name="connsiteX85" fmla="*/ 329396 w 2347913"/>
              <a:gd name="connsiteY85" fmla="*/ 49576 h 631826"/>
              <a:gd name="connsiteX86" fmla="*/ 370417 w 2347913"/>
              <a:gd name="connsiteY86" fmla="*/ 53433 h 631826"/>
              <a:gd name="connsiteX87" fmla="*/ 437621 w 2347913"/>
              <a:gd name="connsiteY87" fmla="*/ 68751 h 631826"/>
              <a:gd name="connsiteX88" fmla="*/ 467255 w 2347913"/>
              <a:gd name="connsiteY88" fmla="*/ 79315 h 631826"/>
              <a:gd name="connsiteX89" fmla="*/ 479955 w 2347913"/>
              <a:gd name="connsiteY89" fmla="*/ 80372 h 631826"/>
              <a:gd name="connsiteX90" fmla="*/ 504296 w 2347913"/>
              <a:gd name="connsiteY90" fmla="*/ 84069 h 631826"/>
              <a:gd name="connsiteX91" fmla="*/ 513821 w 2347913"/>
              <a:gd name="connsiteY91" fmla="*/ 87239 h 631826"/>
              <a:gd name="connsiteX92" fmla="*/ 515938 w 2347913"/>
              <a:gd name="connsiteY92" fmla="*/ 88823 h 631826"/>
              <a:gd name="connsiteX93" fmla="*/ 515409 w 2347913"/>
              <a:gd name="connsiteY93" fmla="*/ 87767 h 631826"/>
              <a:gd name="connsiteX94" fmla="*/ 513821 w 2347913"/>
              <a:gd name="connsiteY94" fmla="*/ 87239 h 631826"/>
              <a:gd name="connsiteX95" fmla="*/ 505355 w 2347913"/>
              <a:gd name="connsiteY95" fmla="*/ 80900 h 631826"/>
              <a:gd name="connsiteX96" fmla="*/ 522288 w 2347913"/>
              <a:gd name="connsiteY96" fmla="*/ 85654 h 631826"/>
              <a:gd name="connsiteX97" fmla="*/ 537104 w 2347913"/>
              <a:gd name="connsiteY97" fmla="*/ 91464 h 631826"/>
              <a:gd name="connsiteX98" fmla="*/ 532871 w 2347913"/>
              <a:gd name="connsiteY98" fmla="*/ 80900 h 631826"/>
              <a:gd name="connsiteX99" fmla="*/ 581555 w 2347913"/>
              <a:gd name="connsiteY99" fmla="*/ 85654 h 631826"/>
              <a:gd name="connsiteX100" fmla="*/ 656167 w 2347913"/>
              <a:gd name="connsiteY100" fmla="*/ 89880 h 631826"/>
              <a:gd name="connsiteX101" fmla="*/ 703263 w 2347913"/>
              <a:gd name="connsiteY101" fmla="*/ 96218 h 631826"/>
              <a:gd name="connsiteX102" fmla="*/ 726546 w 2347913"/>
              <a:gd name="connsiteY102" fmla="*/ 100972 h 631826"/>
              <a:gd name="connsiteX103" fmla="*/ 729192 w 2347913"/>
              <a:gd name="connsiteY103" fmla="*/ 101500 h 631826"/>
              <a:gd name="connsiteX104" fmla="*/ 732896 w 2347913"/>
              <a:gd name="connsiteY104" fmla="*/ 102029 h 631826"/>
              <a:gd name="connsiteX105" fmla="*/ 751946 w 2347913"/>
              <a:gd name="connsiteY105" fmla="*/ 96746 h 631826"/>
              <a:gd name="connsiteX106" fmla="*/ 792692 w 2347913"/>
              <a:gd name="connsiteY106" fmla="*/ 88823 h 631826"/>
              <a:gd name="connsiteX107" fmla="*/ 814917 w 2347913"/>
              <a:gd name="connsiteY107" fmla="*/ 87767 h 631826"/>
              <a:gd name="connsiteX108" fmla="*/ 784225 w 2347913"/>
              <a:gd name="connsiteY108" fmla="*/ 84069 h 631826"/>
              <a:gd name="connsiteX109" fmla="*/ 801159 w 2347913"/>
              <a:gd name="connsiteY109" fmla="*/ 80900 h 631826"/>
              <a:gd name="connsiteX110" fmla="*/ 834496 w 2347913"/>
              <a:gd name="connsiteY110" fmla="*/ 77731 h 631826"/>
              <a:gd name="connsiteX111" fmla="*/ 851959 w 2347913"/>
              <a:gd name="connsiteY111" fmla="*/ 77731 h 631826"/>
              <a:gd name="connsiteX112" fmla="*/ 875771 w 2347913"/>
              <a:gd name="connsiteY112" fmla="*/ 78787 h 631826"/>
              <a:gd name="connsiteX113" fmla="*/ 924455 w 2347913"/>
              <a:gd name="connsiteY113" fmla="*/ 85654 h 631826"/>
              <a:gd name="connsiteX114" fmla="*/ 969434 w 2347913"/>
              <a:gd name="connsiteY114" fmla="*/ 96746 h 631826"/>
              <a:gd name="connsiteX115" fmla="*/ 1007005 w 2347913"/>
              <a:gd name="connsiteY115" fmla="*/ 113121 h 631826"/>
              <a:gd name="connsiteX116" fmla="*/ 1020234 w 2347913"/>
              <a:gd name="connsiteY116" fmla="*/ 122629 h 631826"/>
              <a:gd name="connsiteX117" fmla="*/ 1205442 w 2347913"/>
              <a:gd name="connsiteY117" fmla="*/ 118931 h 631826"/>
              <a:gd name="connsiteX118" fmla="*/ 1390121 w 2347913"/>
              <a:gd name="connsiteY118" fmla="*/ 111536 h 631826"/>
              <a:gd name="connsiteX119" fmla="*/ 1394884 w 2347913"/>
              <a:gd name="connsiteY119" fmla="*/ 111536 h 631826"/>
              <a:gd name="connsiteX120" fmla="*/ 1402292 w 2347913"/>
              <a:gd name="connsiteY120" fmla="*/ 113649 h 631826"/>
              <a:gd name="connsiteX121" fmla="*/ 1403880 w 2347913"/>
              <a:gd name="connsiteY121" fmla="*/ 115762 h 631826"/>
              <a:gd name="connsiteX122" fmla="*/ 1402821 w 2347913"/>
              <a:gd name="connsiteY122" fmla="*/ 118403 h 631826"/>
              <a:gd name="connsiteX123" fmla="*/ 1398588 w 2347913"/>
              <a:gd name="connsiteY123" fmla="*/ 122101 h 631826"/>
              <a:gd name="connsiteX124" fmla="*/ 1393825 w 2347913"/>
              <a:gd name="connsiteY124" fmla="*/ 122629 h 631826"/>
              <a:gd name="connsiteX125" fmla="*/ 1327680 w 2347913"/>
              <a:gd name="connsiteY125" fmla="*/ 129496 h 631826"/>
              <a:gd name="connsiteX126" fmla="*/ 1193271 w 2347913"/>
              <a:gd name="connsiteY126" fmla="*/ 139532 h 631826"/>
              <a:gd name="connsiteX127" fmla="*/ 1125538 w 2347913"/>
              <a:gd name="connsiteY127" fmla="*/ 142701 h 631826"/>
              <a:gd name="connsiteX128" fmla="*/ 1238250 w 2347913"/>
              <a:gd name="connsiteY128" fmla="*/ 151152 h 631826"/>
              <a:gd name="connsiteX129" fmla="*/ 1353609 w 2347913"/>
              <a:gd name="connsiteY129" fmla="*/ 154850 h 631826"/>
              <a:gd name="connsiteX130" fmla="*/ 1382713 w 2347913"/>
              <a:gd name="connsiteY130" fmla="*/ 153265 h 631826"/>
              <a:gd name="connsiteX131" fmla="*/ 1397530 w 2347913"/>
              <a:gd name="connsiteY131" fmla="*/ 153265 h 631826"/>
              <a:gd name="connsiteX132" fmla="*/ 1412346 w 2347913"/>
              <a:gd name="connsiteY132" fmla="*/ 155378 h 631826"/>
              <a:gd name="connsiteX133" fmla="*/ 1484842 w 2347913"/>
              <a:gd name="connsiteY133" fmla="*/ 155378 h 631826"/>
              <a:gd name="connsiteX134" fmla="*/ 1628776 w 2347913"/>
              <a:gd name="connsiteY134" fmla="*/ 153265 h 631826"/>
              <a:gd name="connsiteX135" fmla="*/ 1703388 w 2347913"/>
              <a:gd name="connsiteY135" fmla="*/ 147983 h 631826"/>
              <a:gd name="connsiteX136" fmla="*/ 1825096 w 2347913"/>
              <a:gd name="connsiteY136" fmla="*/ 136362 h 631826"/>
              <a:gd name="connsiteX137" fmla="*/ 1947334 w 2347913"/>
              <a:gd name="connsiteY137" fmla="*/ 122101 h 631826"/>
              <a:gd name="connsiteX138" fmla="*/ 2034646 w 2347913"/>
              <a:gd name="connsiteY138" fmla="*/ 109952 h 631826"/>
              <a:gd name="connsiteX139" fmla="*/ 2205038 w 2347913"/>
              <a:gd name="connsiteY139" fmla="*/ 89880 h 631826"/>
              <a:gd name="connsiteX140" fmla="*/ 2290763 w 2347913"/>
              <a:gd name="connsiteY140" fmla="*/ 85654 h 631826"/>
              <a:gd name="connsiteX141" fmla="*/ 2302934 w 2347913"/>
              <a:gd name="connsiteY141" fmla="*/ 85654 h 631826"/>
              <a:gd name="connsiteX142" fmla="*/ 2320925 w 2347913"/>
              <a:gd name="connsiteY142" fmla="*/ 91464 h 631826"/>
              <a:gd name="connsiteX143" fmla="*/ 2323571 w 2347913"/>
              <a:gd name="connsiteY143" fmla="*/ 96746 h 631826"/>
              <a:gd name="connsiteX144" fmla="*/ 2323571 w 2347913"/>
              <a:gd name="connsiteY144" fmla="*/ 99916 h 631826"/>
              <a:gd name="connsiteX145" fmla="*/ 2321455 w 2347913"/>
              <a:gd name="connsiteY145" fmla="*/ 105198 h 631826"/>
              <a:gd name="connsiteX146" fmla="*/ 2309813 w 2347913"/>
              <a:gd name="connsiteY146" fmla="*/ 112065 h 631826"/>
              <a:gd name="connsiteX147" fmla="*/ 2299230 w 2347913"/>
              <a:gd name="connsiteY147" fmla="*/ 113649 h 631826"/>
              <a:gd name="connsiteX148" fmla="*/ 2116667 w 2347913"/>
              <a:gd name="connsiteY148" fmla="*/ 137947 h 631826"/>
              <a:gd name="connsiteX149" fmla="*/ 1840442 w 2347913"/>
              <a:gd name="connsiteY149" fmla="*/ 166999 h 631826"/>
              <a:gd name="connsiteX150" fmla="*/ 1652059 w 2347913"/>
              <a:gd name="connsiteY150" fmla="*/ 177035 h 631826"/>
              <a:gd name="connsiteX151" fmla="*/ 1556280 w 2347913"/>
              <a:gd name="connsiteY151" fmla="*/ 177035 h 631826"/>
              <a:gd name="connsiteX152" fmla="*/ 1473730 w 2347913"/>
              <a:gd name="connsiteY152" fmla="*/ 175450 h 631826"/>
              <a:gd name="connsiteX153" fmla="*/ 1474788 w 2347913"/>
              <a:gd name="connsiteY153" fmla="*/ 177563 h 631826"/>
              <a:gd name="connsiteX154" fmla="*/ 1474788 w 2347913"/>
              <a:gd name="connsiteY154" fmla="*/ 179148 h 631826"/>
              <a:gd name="connsiteX155" fmla="*/ 1473201 w 2347913"/>
              <a:gd name="connsiteY155" fmla="*/ 184958 h 631826"/>
              <a:gd name="connsiteX156" fmla="*/ 1467909 w 2347913"/>
              <a:gd name="connsiteY156" fmla="*/ 190240 h 631826"/>
              <a:gd name="connsiteX157" fmla="*/ 1514476 w 2347913"/>
              <a:gd name="connsiteY157" fmla="*/ 191825 h 631826"/>
              <a:gd name="connsiteX158" fmla="*/ 1561042 w 2347913"/>
              <a:gd name="connsiteY158" fmla="*/ 194994 h 631826"/>
              <a:gd name="connsiteX159" fmla="*/ 1626130 w 2347913"/>
              <a:gd name="connsiteY159" fmla="*/ 188127 h 631826"/>
              <a:gd name="connsiteX160" fmla="*/ 1725613 w 2347913"/>
              <a:gd name="connsiteY160" fmla="*/ 179676 h 631826"/>
              <a:gd name="connsiteX161" fmla="*/ 1792288 w 2347913"/>
              <a:gd name="connsiteY161" fmla="*/ 178091 h 631826"/>
              <a:gd name="connsiteX162" fmla="*/ 1827742 w 2347913"/>
              <a:gd name="connsiteY162" fmla="*/ 179148 h 631826"/>
              <a:gd name="connsiteX163" fmla="*/ 1874309 w 2347913"/>
              <a:gd name="connsiteY163" fmla="*/ 182317 h 631826"/>
              <a:gd name="connsiteX164" fmla="*/ 1963209 w 2347913"/>
              <a:gd name="connsiteY164" fmla="*/ 191297 h 631826"/>
              <a:gd name="connsiteX165" fmla="*/ 2007659 w 2347913"/>
              <a:gd name="connsiteY165" fmla="*/ 197107 h 631826"/>
              <a:gd name="connsiteX166" fmla="*/ 2230967 w 2347913"/>
              <a:gd name="connsiteY166" fmla="*/ 175978 h 631826"/>
              <a:gd name="connsiteX167" fmla="*/ 2235201 w 2347913"/>
              <a:gd name="connsiteY167" fmla="*/ 175978 h 631826"/>
              <a:gd name="connsiteX168" fmla="*/ 2237846 w 2347913"/>
              <a:gd name="connsiteY168" fmla="*/ 177563 h 631826"/>
              <a:gd name="connsiteX169" fmla="*/ 2238375 w 2347913"/>
              <a:gd name="connsiteY169" fmla="*/ 179676 h 631826"/>
              <a:gd name="connsiteX170" fmla="*/ 2234671 w 2347913"/>
              <a:gd name="connsiteY170" fmla="*/ 181261 h 631826"/>
              <a:gd name="connsiteX171" fmla="*/ 2156884 w 2347913"/>
              <a:gd name="connsiteY171" fmla="*/ 197107 h 631826"/>
              <a:gd name="connsiteX172" fmla="*/ 2076980 w 2347913"/>
              <a:gd name="connsiteY172" fmla="*/ 209256 h 631826"/>
              <a:gd name="connsiteX173" fmla="*/ 2082801 w 2347913"/>
              <a:gd name="connsiteY173" fmla="*/ 212425 h 631826"/>
              <a:gd name="connsiteX174" fmla="*/ 2089680 w 2347913"/>
              <a:gd name="connsiteY174" fmla="*/ 221405 h 631826"/>
              <a:gd name="connsiteX175" fmla="*/ 2090738 w 2347913"/>
              <a:gd name="connsiteY175" fmla="*/ 227215 h 631826"/>
              <a:gd name="connsiteX176" fmla="*/ 2089151 w 2347913"/>
              <a:gd name="connsiteY176" fmla="*/ 232497 h 631826"/>
              <a:gd name="connsiteX177" fmla="*/ 2080684 w 2347913"/>
              <a:gd name="connsiteY177" fmla="*/ 241477 h 631826"/>
              <a:gd name="connsiteX178" fmla="*/ 2073805 w 2347913"/>
              <a:gd name="connsiteY178" fmla="*/ 245174 h 631826"/>
              <a:gd name="connsiteX179" fmla="*/ 2109788 w 2347913"/>
              <a:gd name="connsiteY179" fmla="*/ 245174 h 631826"/>
              <a:gd name="connsiteX180" fmla="*/ 2115609 w 2347913"/>
              <a:gd name="connsiteY180" fmla="*/ 245174 h 631826"/>
              <a:gd name="connsiteX181" fmla="*/ 2122488 w 2347913"/>
              <a:gd name="connsiteY181" fmla="*/ 248344 h 631826"/>
              <a:gd name="connsiteX182" fmla="*/ 2123546 w 2347913"/>
              <a:gd name="connsiteY182" fmla="*/ 251513 h 631826"/>
              <a:gd name="connsiteX183" fmla="*/ 2122488 w 2347913"/>
              <a:gd name="connsiteY183" fmla="*/ 253626 h 631826"/>
              <a:gd name="connsiteX184" fmla="*/ 2115609 w 2347913"/>
              <a:gd name="connsiteY184" fmla="*/ 257323 h 631826"/>
              <a:gd name="connsiteX185" fmla="*/ 2110317 w 2347913"/>
              <a:gd name="connsiteY185" fmla="*/ 258380 h 631826"/>
              <a:gd name="connsiteX186" fmla="*/ 1961621 w 2347913"/>
              <a:gd name="connsiteY186" fmla="*/ 259436 h 631826"/>
              <a:gd name="connsiteX187" fmla="*/ 1872721 w 2347913"/>
              <a:gd name="connsiteY187" fmla="*/ 266303 h 631826"/>
              <a:gd name="connsiteX188" fmla="*/ 1783292 w 2347913"/>
              <a:gd name="connsiteY188" fmla="*/ 272641 h 631826"/>
              <a:gd name="connsiteX189" fmla="*/ 1789642 w 2347913"/>
              <a:gd name="connsiteY189" fmla="*/ 276339 h 631826"/>
              <a:gd name="connsiteX190" fmla="*/ 1798638 w 2347913"/>
              <a:gd name="connsiteY190" fmla="*/ 284790 h 631826"/>
              <a:gd name="connsiteX191" fmla="*/ 1800755 w 2347913"/>
              <a:gd name="connsiteY191" fmla="*/ 289544 h 631826"/>
              <a:gd name="connsiteX192" fmla="*/ 1828271 w 2347913"/>
              <a:gd name="connsiteY192" fmla="*/ 288488 h 631826"/>
              <a:gd name="connsiteX193" fmla="*/ 1954742 w 2347913"/>
              <a:gd name="connsiteY193" fmla="*/ 272641 h 631826"/>
              <a:gd name="connsiteX194" fmla="*/ 2147888 w 2347913"/>
              <a:gd name="connsiteY194" fmla="*/ 256795 h 631826"/>
              <a:gd name="connsiteX195" fmla="*/ 2276475 w 2347913"/>
              <a:gd name="connsiteY195" fmla="*/ 250456 h 631826"/>
              <a:gd name="connsiteX196" fmla="*/ 2342092 w 2347913"/>
              <a:gd name="connsiteY196" fmla="*/ 248872 h 631826"/>
              <a:gd name="connsiteX197" fmla="*/ 2346855 w 2347913"/>
              <a:gd name="connsiteY197" fmla="*/ 248872 h 631826"/>
              <a:gd name="connsiteX198" fmla="*/ 2347913 w 2347913"/>
              <a:gd name="connsiteY198" fmla="*/ 251513 h 631826"/>
              <a:gd name="connsiteX199" fmla="*/ 2346855 w 2347913"/>
              <a:gd name="connsiteY199" fmla="*/ 253626 h 631826"/>
              <a:gd name="connsiteX200" fmla="*/ 2342621 w 2347913"/>
              <a:gd name="connsiteY200" fmla="*/ 254154 h 631826"/>
              <a:gd name="connsiteX201" fmla="*/ 2264305 w 2347913"/>
              <a:gd name="connsiteY201" fmla="*/ 256795 h 631826"/>
              <a:gd name="connsiteX202" fmla="*/ 2185988 w 2347913"/>
              <a:gd name="connsiteY202" fmla="*/ 260492 h 631826"/>
              <a:gd name="connsiteX203" fmla="*/ 2186517 w 2347913"/>
              <a:gd name="connsiteY203" fmla="*/ 260492 h 631826"/>
              <a:gd name="connsiteX204" fmla="*/ 2188634 w 2347913"/>
              <a:gd name="connsiteY204" fmla="*/ 262077 h 631826"/>
              <a:gd name="connsiteX205" fmla="*/ 2186517 w 2347913"/>
              <a:gd name="connsiteY205" fmla="*/ 264190 h 631826"/>
              <a:gd name="connsiteX206" fmla="*/ 2182813 w 2347913"/>
              <a:gd name="connsiteY206" fmla="*/ 265775 h 631826"/>
              <a:gd name="connsiteX207" fmla="*/ 2178051 w 2347913"/>
              <a:gd name="connsiteY207" fmla="*/ 264190 h 631826"/>
              <a:gd name="connsiteX208" fmla="*/ 2175934 w 2347913"/>
              <a:gd name="connsiteY208" fmla="*/ 262605 h 631826"/>
              <a:gd name="connsiteX209" fmla="*/ 2178051 w 2347913"/>
              <a:gd name="connsiteY209" fmla="*/ 260492 h 631826"/>
              <a:gd name="connsiteX210" fmla="*/ 2105555 w 2347913"/>
              <a:gd name="connsiteY210" fmla="*/ 265246 h 631826"/>
              <a:gd name="connsiteX211" fmla="*/ 1961621 w 2347913"/>
              <a:gd name="connsiteY211" fmla="*/ 277924 h 631826"/>
              <a:gd name="connsiteX212" fmla="*/ 1890184 w 2347913"/>
              <a:gd name="connsiteY212" fmla="*/ 286375 h 631826"/>
              <a:gd name="connsiteX213" fmla="*/ 2022476 w 2347913"/>
              <a:gd name="connsiteY213" fmla="*/ 281621 h 631826"/>
              <a:gd name="connsiteX214" fmla="*/ 2155296 w 2347913"/>
              <a:gd name="connsiteY214" fmla="*/ 281093 h 631826"/>
              <a:gd name="connsiteX215" fmla="*/ 2184401 w 2347913"/>
              <a:gd name="connsiteY215" fmla="*/ 274226 h 631826"/>
              <a:gd name="connsiteX216" fmla="*/ 2188105 w 2347913"/>
              <a:gd name="connsiteY216" fmla="*/ 274226 h 631826"/>
              <a:gd name="connsiteX217" fmla="*/ 2191280 w 2347913"/>
              <a:gd name="connsiteY217" fmla="*/ 276339 h 631826"/>
              <a:gd name="connsiteX218" fmla="*/ 2191280 w 2347913"/>
              <a:gd name="connsiteY218" fmla="*/ 278452 h 631826"/>
              <a:gd name="connsiteX219" fmla="*/ 2187575 w 2347913"/>
              <a:gd name="connsiteY219" fmla="*/ 279508 h 631826"/>
              <a:gd name="connsiteX220" fmla="*/ 2179109 w 2347913"/>
              <a:gd name="connsiteY220" fmla="*/ 281621 h 631826"/>
              <a:gd name="connsiteX221" fmla="*/ 2191280 w 2347913"/>
              <a:gd name="connsiteY221" fmla="*/ 282677 h 631826"/>
              <a:gd name="connsiteX222" fmla="*/ 2203980 w 2347913"/>
              <a:gd name="connsiteY222" fmla="*/ 287960 h 631826"/>
              <a:gd name="connsiteX223" fmla="*/ 2208742 w 2347913"/>
              <a:gd name="connsiteY223" fmla="*/ 293770 h 631826"/>
              <a:gd name="connsiteX224" fmla="*/ 2209271 w 2347913"/>
              <a:gd name="connsiteY224" fmla="*/ 296939 h 631826"/>
              <a:gd name="connsiteX225" fmla="*/ 2208742 w 2347913"/>
              <a:gd name="connsiteY225" fmla="*/ 300108 h 631826"/>
              <a:gd name="connsiteX226" fmla="*/ 2203451 w 2347913"/>
              <a:gd name="connsiteY226" fmla="*/ 305391 h 631826"/>
              <a:gd name="connsiteX227" fmla="*/ 2189692 w 2347913"/>
              <a:gd name="connsiteY227" fmla="*/ 311201 h 631826"/>
              <a:gd name="connsiteX228" fmla="*/ 2176463 w 2347913"/>
              <a:gd name="connsiteY228" fmla="*/ 312786 h 631826"/>
              <a:gd name="connsiteX229" fmla="*/ 2107142 w 2347913"/>
              <a:gd name="connsiteY229" fmla="*/ 316483 h 631826"/>
              <a:gd name="connsiteX230" fmla="*/ 2037821 w 2347913"/>
              <a:gd name="connsiteY230" fmla="*/ 319124 h 631826"/>
              <a:gd name="connsiteX231" fmla="*/ 2022476 w 2347913"/>
              <a:gd name="connsiteY231" fmla="*/ 321237 h 631826"/>
              <a:gd name="connsiteX232" fmla="*/ 2007659 w 2347913"/>
              <a:gd name="connsiteY232" fmla="*/ 324935 h 631826"/>
              <a:gd name="connsiteX233" fmla="*/ 2224088 w 2347913"/>
              <a:gd name="connsiteY233" fmla="*/ 331801 h 631826"/>
              <a:gd name="connsiteX234" fmla="*/ 2228321 w 2347913"/>
              <a:gd name="connsiteY234" fmla="*/ 331801 h 631826"/>
              <a:gd name="connsiteX235" fmla="*/ 2234671 w 2347913"/>
              <a:gd name="connsiteY235" fmla="*/ 334442 h 631826"/>
              <a:gd name="connsiteX236" fmla="*/ 2235201 w 2347913"/>
              <a:gd name="connsiteY236" fmla="*/ 336555 h 631826"/>
              <a:gd name="connsiteX237" fmla="*/ 2235201 w 2347913"/>
              <a:gd name="connsiteY237" fmla="*/ 338668 h 631826"/>
              <a:gd name="connsiteX238" fmla="*/ 2229380 w 2347913"/>
              <a:gd name="connsiteY238" fmla="*/ 342366 h 631826"/>
              <a:gd name="connsiteX239" fmla="*/ 2224617 w 2347913"/>
              <a:gd name="connsiteY239" fmla="*/ 342366 h 631826"/>
              <a:gd name="connsiteX240" fmla="*/ 2130425 w 2347913"/>
              <a:gd name="connsiteY240" fmla="*/ 353986 h 631826"/>
              <a:gd name="connsiteX241" fmla="*/ 1938867 w 2347913"/>
              <a:gd name="connsiteY241" fmla="*/ 371417 h 631826"/>
              <a:gd name="connsiteX242" fmla="*/ 1842030 w 2347913"/>
              <a:gd name="connsiteY242" fmla="*/ 376699 h 631826"/>
              <a:gd name="connsiteX243" fmla="*/ 1779588 w 2347913"/>
              <a:gd name="connsiteY243" fmla="*/ 397300 h 631826"/>
              <a:gd name="connsiteX244" fmla="*/ 1715030 w 2347913"/>
              <a:gd name="connsiteY244" fmla="*/ 417900 h 631826"/>
              <a:gd name="connsiteX245" fmla="*/ 1722967 w 2347913"/>
              <a:gd name="connsiteY245" fmla="*/ 417900 h 631826"/>
              <a:gd name="connsiteX246" fmla="*/ 1731434 w 2347913"/>
              <a:gd name="connsiteY246" fmla="*/ 417900 h 631826"/>
              <a:gd name="connsiteX247" fmla="*/ 1783292 w 2347913"/>
              <a:gd name="connsiteY247" fmla="*/ 416315 h 631826"/>
              <a:gd name="connsiteX248" fmla="*/ 1881717 w 2347913"/>
              <a:gd name="connsiteY248" fmla="*/ 404166 h 631826"/>
              <a:gd name="connsiteX249" fmla="*/ 1977496 w 2347913"/>
              <a:gd name="connsiteY249" fmla="*/ 387264 h 631826"/>
              <a:gd name="connsiteX250" fmla="*/ 2074334 w 2347913"/>
              <a:gd name="connsiteY250" fmla="*/ 371417 h 631826"/>
              <a:gd name="connsiteX251" fmla="*/ 2124605 w 2347913"/>
              <a:gd name="connsiteY251" fmla="*/ 366135 h 631826"/>
              <a:gd name="connsiteX252" fmla="*/ 2129367 w 2347913"/>
              <a:gd name="connsiteY252" fmla="*/ 366135 h 631826"/>
              <a:gd name="connsiteX253" fmla="*/ 2131484 w 2347913"/>
              <a:gd name="connsiteY253" fmla="*/ 368248 h 631826"/>
              <a:gd name="connsiteX254" fmla="*/ 2130955 w 2347913"/>
              <a:gd name="connsiteY254" fmla="*/ 370889 h 631826"/>
              <a:gd name="connsiteX255" fmla="*/ 2126192 w 2347913"/>
              <a:gd name="connsiteY255" fmla="*/ 371417 h 631826"/>
              <a:gd name="connsiteX256" fmla="*/ 2030413 w 2347913"/>
              <a:gd name="connsiteY256" fmla="*/ 385151 h 631826"/>
              <a:gd name="connsiteX257" fmla="*/ 1935163 w 2347913"/>
              <a:gd name="connsiteY257" fmla="*/ 402582 h 631826"/>
              <a:gd name="connsiteX258" fmla="*/ 1855259 w 2347913"/>
              <a:gd name="connsiteY258" fmla="*/ 414731 h 631826"/>
              <a:gd name="connsiteX259" fmla="*/ 1779059 w 2347913"/>
              <a:gd name="connsiteY259" fmla="*/ 429521 h 631826"/>
              <a:gd name="connsiteX260" fmla="*/ 1855259 w 2347913"/>
              <a:gd name="connsiteY260" fmla="*/ 424239 h 631826"/>
              <a:gd name="connsiteX261" fmla="*/ 2006601 w 2347913"/>
              <a:gd name="connsiteY261" fmla="*/ 405223 h 631826"/>
              <a:gd name="connsiteX262" fmla="*/ 2082801 w 2347913"/>
              <a:gd name="connsiteY262" fmla="*/ 396771 h 631826"/>
              <a:gd name="connsiteX263" fmla="*/ 2089680 w 2347913"/>
              <a:gd name="connsiteY263" fmla="*/ 396771 h 631826"/>
              <a:gd name="connsiteX264" fmla="*/ 2094442 w 2347913"/>
              <a:gd name="connsiteY264" fmla="*/ 398356 h 631826"/>
              <a:gd name="connsiteX265" fmla="*/ 2094971 w 2347913"/>
              <a:gd name="connsiteY265" fmla="*/ 396771 h 631826"/>
              <a:gd name="connsiteX266" fmla="*/ 2096559 w 2347913"/>
              <a:gd name="connsiteY266" fmla="*/ 395715 h 631826"/>
              <a:gd name="connsiteX267" fmla="*/ 2116667 w 2347913"/>
              <a:gd name="connsiteY267" fmla="*/ 389905 h 631826"/>
              <a:gd name="connsiteX268" fmla="*/ 2137834 w 2347913"/>
              <a:gd name="connsiteY268" fmla="*/ 385151 h 631826"/>
              <a:gd name="connsiteX269" fmla="*/ 2142596 w 2347913"/>
              <a:gd name="connsiteY269" fmla="*/ 384623 h 631826"/>
              <a:gd name="connsiteX270" fmla="*/ 2145242 w 2347913"/>
              <a:gd name="connsiteY270" fmla="*/ 386735 h 631826"/>
              <a:gd name="connsiteX271" fmla="*/ 2146301 w 2347913"/>
              <a:gd name="connsiteY271" fmla="*/ 388848 h 631826"/>
              <a:gd name="connsiteX272" fmla="*/ 2142596 w 2347913"/>
              <a:gd name="connsiteY272" fmla="*/ 390433 h 631826"/>
              <a:gd name="connsiteX273" fmla="*/ 2121959 w 2347913"/>
              <a:gd name="connsiteY273" fmla="*/ 394130 h 631826"/>
              <a:gd name="connsiteX274" fmla="*/ 2103438 w 2347913"/>
              <a:gd name="connsiteY274" fmla="*/ 400469 h 631826"/>
              <a:gd name="connsiteX275" fmla="*/ 2100263 w 2347913"/>
              <a:gd name="connsiteY275" fmla="*/ 400997 h 631826"/>
              <a:gd name="connsiteX276" fmla="*/ 2096559 w 2347913"/>
              <a:gd name="connsiteY276" fmla="*/ 400469 h 631826"/>
              <a:gd name="connsiteX277" fmla="*/ 2097617 w 2347913"/>
              <a:gd name="connsiteY277" fmla="*/ 402582 h 631826"/>
              <a:gd name="connsiteX278" fmla="*/ 2093384 w 2347913"/>
              <a:gd name="connsiteY278" fmla="*/ 405751 h 631826"/>
              <a:gd name="connsiteX279" fmla="*/ 2090738 w 2347913"/>
              <a:gd name="connsiteY279" fmla="*/ 407336 h 631826"/>
              <a:gd name="connsiteX280" fmla="*/ 2053167 w 2347913"/>
              <a:gd name="connsiteY280" fmla="*/ 415787 h 631826"/>
              <a:gd name="connsiteX281" fmla="*/ 1976967 w 2347913"/>
              <a:gd name="connsiteY281" fmla="*/ 429521 h 631826"/>
              <a:gd name="connsiteX282" fmla="*/ 1858963 w 2347913"/>
              <a:gd name="connsiteY282" fmla="*/ 444311 h 631826"/>
              <a:gd name="connsiteX283" fmla="*/ 1780117 w 2347913"/>
              <a:gd name="connsiteY283" fmla="*/ 453818 h 631826"/>
              <a:gd name="connsiteX284" fmla="*/ 1779059 w 2347913"/>
              <a:gd name="connsiteY284" fmla="*/ 456459 h 631826"/>
              <a:gd name="connsiteX285" fmla="*/ 1775884 w 2347913"/>
              <a:gd name="connsiteY285" fmla="*/ 459629 h 631826"/>
              <a:gd name="connsiteX286" fmla="*/ 1769534 w 2347913"/>
              <a:gd name="connsiteY286" fmla="*/ 464383 h 631826"/>
              <a:gd name="connsiteX287" fmla="*/ 1750484 w 2347913"/>
              <a:gd name="connsiteY287" fmla="*/ 468608 h 631826"/>
              <a:gd name="connsiteX288" fmla="*/ 1739371 w 2347913"/>
              <a:gd name="connsiteY288" fmla="*/ 468608 h 631826"/>
              <a:gd name="connsiteX289" fmla="*/ 1727730 w 2347913"/>
              <a:gd name="connsiteY289" fmla="*/ 467552 h 631826"/>
              <a:gd name="connsiteX290" fmla="*/ 1658409 w 2347913"/>
              <a:gd name="connsiteY290" fmla="*/ 462798 h 631826"/>
              <a:gd name="connsiteX291" fmla="*/ 1589617 w 2347913"/>
              <a:gd name="connsiteY291" fmla="*/ 457516 h 631826"/>
              <a:gd name="connsiteX292" fmla="*/ 1574801 w 2347913"/>
              <a:gd name="connsiteY292" fmla="*/ 461213 h 631826"/>
              <a:gd name="connsiteX293" fmla="*/ 1557867 w 2347913"/>
              <a:gd name="connsiteY293" fmla="*/ 463326 h 631826"/>
              <a:gd name="connsiteX294" fmla="*/ 1498601 w 2347913"/>
              <a:gd name="connsiteY294" fmla="*/ 474947 h 631826"/>
              <a:gd name="connsiteX295" fmla="*/ 1437217 w 2347913"/>
              <a:gd name="connsiteY295" fmla="*/ 484983 h 631826"/>
              <a:gd name="connsiteX296" fmla="*/ 1441450 w 2347913"/>
              <a:gd name="connsiteY296" fmla="*/ 487624 h 631826"/>
              <a:gd name="connsiteX297" fmla="*/ 1441980 w 2347913"/>
              <a:gd name="connsiteY297" fmla="*/ 490793 h 631826"/>
              <a:gd name="connsiteX298" fmla="*/ 1440392 w 2347913"/>
              <a:gd name="connsiteY298" fmla="*/ 495547 h 631826"/>
              <a:gd name="connsiteX299" fmla="*/ 1428750 w 2347913"/>
              <a:gd name="connsiteY299" fmla="*/ 500301 h 631826"/>
              <a:gd name="connsiteX300" fmla="*/ 1420813 w 2347913"/>
              <a:gd name="connsiteY300" fmla="*/ 500829 h 631826"/>
              <a:gd name="connsiteX301" fmla="*/ 1403880 w 2347913"/>
              <a:gd name="connsiteY301" fmla="*/ 500829 h 631826"/>
              <a:gd name="connsiteX302" fmla="*/ 1452034 w 2347913"/>
              <a:gd name="connsiteY302" fmla="*/ 505583 h 631826"/>
              <a:gd name="connsiteX303" fmla="*/ 1454680 w 2347913"/>
              <a:gd name="connsiteY303" fmla="*/ 505583 h 631826"/>
              <a:gd name="connsiteX304" fmla="*/ 1457855 w 2347913"/>
              <a:gd name="connsiteY304" fmla="*/ 506111 h 631826"/>
              <a:gd name="connsiteX305" fmla="*/ 1484842 w 2347913"/>
              <a:gd name="connsiteY305" fmla="*/ 506111 h 631826"/>
              <a:gd name="connsiteX306" fmla="*/ 1511301 w 2347913"/>
              <a:gd name="connsiteY306" fmla="*/ 505583 h 631826"/>
              <a:gd name="connsiteX307" fmla="*/ 1568980 w 2347913"/>
              <a:gd name="connsiteY307" fmla="*/ 502942 h 631826"/>
              <a:gd name="connsiteX308" fmla="*/ 1683809 w 2347913"/>
              <a:gd name="connsiteY308" fmla="*/ 493434 h 631826"/>
              <a:gd name="connsiteX309" fmla="*/ 1850496 w 2347913"/>
              <a:gd name="connsiteY309" fmla="*/ 470193 h 631826"/>
              <a:gd name="connsiteX310" fmla="*/ 1960034 w 2347913"/>
              <a:gd name="connsiteY310" fmla="*/ 450649 h 631826"/>
              <a:gd name="connsiteX311" fmla="*/ 1964267 w 2347913"/>
              <a:gd name="connsiteY311" fmla="*/ 449593 h 631826"/>
              <a:gd name="connsiteX312" fmla="*/ 1968501 w 2347913"/>
              <a:gd name="connsiteY312" fmla="*/ 451177 h 631826"/>
              <a:gd name="connsiteX313" fmla="*/ 1969559 w 2347913"/>
              <a:gd name="connsiteY313" fmla="*/ 453818 h 631826"/>
              <a:gd name="connsiteX314" fmla="*/ 1966913 w 2347913"/>
              <a:gd name="connsiteY314" fmla="*/ 455403 h 631826"/>
              <a:gd name="connsiteX315" fmla="*/ 1900238 w 2347913"/>
              <a:gd name="connsiteY315" fmla="*/ 478644 h 631826"/>
              <a:gd name="connsiteX316" fmla="*/ 1800755 w 2347913"/>
              <a:gd name="connsiteY316" fmla="*/ 513506 h 631826"/>
              <a:gd name="connsiteX317" fmla="*/ 1729846 w 2347913"/>
              <a:gd name="connsiteY317" fmla="*/ 533579 h 631826"/>
              <a:gd name="connsiteX318" fmla="*/ 1691746 w 2347913"/>
              <a:gd name="connsiteY318" fmla="*/ 542030 h 631826"/>
              <a:gd name="connsiteX319" fmla="*/ 1599142 w 2347913"/>
              <a:gd name="connsiteY319" fmla="*/ 557876 h 631826"/>
              <a:gd name="connsiteX320" fmla="*/ 1413934 w 2347913"/>
              <a:gd name="connsiteY320" fmla="*/ 585872 h 631826"/>
              <a:gd name="connsiteX321" fmla="*/ 1318684 w 2347913"/>
              <a:gd name="connsiteY321" fmla="*/ 596436 h 631826"/>
              <a:gd name="connsiteX322" fmla="*/ 1220259 w 2347913"/>
              <a:gd name="connsiteY322" fmla="*/ 598021 h 631826"/>
              <a:gd name="connsiteX323" fmla="*/ 1028171 w 2347913"/>
              <a:gd name="connsiteY323" fmla="*/ 611226 h 631826"/>
              <a:gd name="connsiteX324" fmla="*/ 928159 w 2347913"/>
              <a:gd name="connsiteY324" fmla="*/ 618093 h 631826"/>
              <a:gd name="connsiteX325" fmla="*/ 792692 w 2347913"/>
              <a:gd name="connsiteY325" fmla="*/ 626544 h 631826"/>
              <a:gd name="connsiteX326" fmla="*/ 528638 w 2347913"/>
              <a:gd name="connsiteY326" fmla="*/ 630770 h 631826"/>
              <a:gd name="connsiteX327" fmla="*/ 396875 w 2347913"/>
              <a:gd name="connsiteY327" fmla="*/ 630770 h 631826"/>
              <a:gd name="connsiteX328" fmla="*/ 372004 w 2347913"/>
              <a:gd name="connsiteY328" fmla="*/ 631826 h 631826"/>
              <a:gd name="connsiteX329" fmla="*/ 327025 w 2347913"/>
              <a:gd name="connsiteY329" fmla="*/ 625488 h 631826"/>
              <a:gd name="connsiteX330" fmla="*/ 289454 w 2347913"/>
              <a:gd name="connsiteY330" fmla="*/ 611226 h 631826"/>
              <a:gd name="connsiteX331" fmla="*/ 271463 w 2347913"/>
              <a:gd name="connsiteY331" fmla="*/ 596436 h 631826"/>
              <a:gd name="connsiteX332" fmla="*/ 262996 w 2347913"/>
              <a:gd name="connsiteY332" fmla="*/ 585343 h 631826"/>
              <a:gd name="connsiteX333" fmla="*/ 261409 w 2347913"/>
              <a:gd name="connsiteY333" fmla="*/ 579005 h 631826"/>
              <a:gd name="connsiteX334" fmla="*/ 259821 w 2347913"/>
              <a:gd name="connsiteY334" fmla="*/ 571610 h 631826"/>
              <a:gd name="connsiteX335" fmla="*/ 263525 w 2347913"/>
              <a:gd name="connsiteY335" fmla="*/ 557876 h 631826"/>
              <a:gd name="connsiteX336" fmla="*/ 273579 w 2347913"/>
              <a:gd name="connsiteY336" fmla="*/ 544671 h 631826"/>
              <a:gd name="connsiteX337" fmla="*/ 288925 w 2347913"/>
              <a:gd name="connsiteY337" fmla="*/ 532522 h 631826"/>
              <a:gd name="connsiteX338" fmla="*/ 298979 w 2347913"/>
              <a:gd name="connsiteY338" fmla="*/ 528296 h 631826"/>
              <a:gd name="connsiteX339" fmla="*/ 282575 w 2347913"/>
              <a:gd name="connsiteY339" fmla="*/ 527240 h 631826"/>
              <a:gd name="connsiteX340" fmla="*/ 256646 w 2347913"/>
              <a:gd name="connsiteY340" fmla="*/ 523543 h 631826"/>
              <a:gd name="connsiteX341" fmla="*/ 239184 w 2347913"/>
              <a:gd name="connsiteY341" fmla="*/ 519845 h 631826"/>
              <a:gd name="connsiteX342" fmla="*/ 209550 w 2347913"/>
              <a:gd name="connsiteY342" fmla="*/ 508224 h 631826"/>
              <a:gd name="connsiteX343" fmla="*/ 198967 w 2347913"/>
              <a:gd name="connsiteY343" fmla="*/ 500301 h 631826"/>
              <a:gd name="connsiteX344" fmla="*/ 181504 w 2347913"/>
              <a:gd name="connsiteY344" fmla="*/ 486568 h 631826"/>
              <a:gd name="connsiteX345" fmla="*/ 161396 w 2347913"/>
              <a:gd name="connsiteY345" fmla="*/ 467552 h 631826"/>
              <a:gd name="connsiteX346" fmla="*/ 127000 w 2347913"/>
              <a:gd name="connsiteY346" fmla="*/ 440085 h 631826"/>
              <a:gd name="connsiteX347" fmla="*/ 106892 w 2347913"/>
              <a:gd name="connsiteY347" fmla="*/ 421069 h 631826"/>
              <a:gd name="connsiteX348" fmla="*/ 98954 w 2347913"/>
              <a:gd name="connsiteY348" fmla="*/ 411033 h 631826"/>
              <a:gd name="connsiteX349" fmla="*/ 103717 w 2347913"/>
              <a:gd name="connsiteY349" fmla="*/ 400997 h 631826"/>
              <a:gd name="connsiteX350" fmla="*/ 98954 w 2347913"/>
              <a:gd name="connsiteY350" fmla="*/ 398356 h 631826"/>
              <a:gd name="connsiteX351" fmla="*/ 87842 w 2347913"/>
              <a:gd name="connsiteY351" fmla="*/ 392018 h 631826"/>
              <a:gd name="connsiteX352" fmla="*/ 73025 w 2347913"/>
              <a:gd name="connsiteY352" fmla="*/ 377756 h 631826"/>
              <a:gd name="connsiteX353" fmla="*/ 69321 w 2347913"/>
              <a:gd name="connsiteY353" fmla="*/ 369833 h 631826"/>
              <a:gd name="connsiteX354" fmla="*/ 70909 w 2347913"/>
              <a:gd name="connsiteY354" fmla="*/ 357684 h 631826"/>
              <a:gd name="connsiteX355" fmla="*/ 74084 w 2347913"/>
              <a:gd name="connsiteY355" fmla="*/ 347119 h 631826"/>
              <a:gd name="connsiteX356" fmla="*/ 85196 w 2347913"/>
              <a:gd name="connsiteY356" fmla="*/ 327576 h 631826"/>
              <a:gd name="connsiteX357" fmla="*/ 94721 w 2347913"/>
              <a:gd name="connsiteY357" fmla="*/ 317540 h 631826"/>
              <a:gd name="connsiteX358" fmla="*/ 94721 w 2347913"/>
              <a:gd name="connsiteY358" fmla="*/ 310145 h 631826"/>
              <a:gd name="connsiteX359" fmla="*/ 98425 w 2347913"/>
              <a:gd name="connsiteY359" fmla="*/ 302221 h 631826"/>
              <a:gd name="connsiteX360" fmla="*/ 91546 w 2347913"/>
              <a:gd name="connsiteY360" fmla="*/ 292185 h 631826"/>
              <a:gd name="connsiteX361" fmla="*/ 86784 w 2347913"/>
              <a:gd name="connsiteY361" fmla="*/ 277924 h 631826"/>
              <a:gd name="connsiteX362" fmla="*/ 88900 w 2347913"/>
              <a:gd name="connsiteY362" fmla="*/ 267359 h 631826"/>
              <a:gd name="connsiteX363" fmla="*/ 91546 w 2347913"/>
              <a:gd name="connsiteY363" fmla="*/ 262077 h 631826"/>
              <a:gd name="connsiteX364" fmla="*/ 87842 w 2347913"/>
              <a:gd name="connsiteY364" fmla="*/ 258908 h 631826"/>
              <a:gd name="connsiteX365" fmla="*/ 88900 w 2347913"/>
              <a:gd name="connsiteY365" fmla="*/ 252041 h 631826"/>
              <a:gd name="connsiteX366" fmla="*/ 93663 w 2347913"/>
              <a:gd name="connsiteY366" fmla="*/ 248872 h 631826"/>
              <a:gd name="connsiteX367" fmla="*/ 98425 w 2347913"/>
              <a:gd name="connsiteY367" fmla="*/ 248344 h 631826"/>
              <a:gd name="connsiteX368" fmla="*/ 102659 w 2347913"/>
              <a:gd name="connsiteY368" fmla="*/ 247287 h 631826"/>
              <a:gd name="connsiteX369" fmla="*/ 98954 w 2347913"/>
              <a:gd name="connsiteY369" fmla="*/ 243590 h 631826"/>
              <a:gd name="connsiteX370" fmla="*/ 93663 w 2347913"/>
              <a:gd name="connsiteY370" fmla="*/ 239892 h 631826"/>
              <a:gd name="connsiteX371" fmla="*/ 83609 w 2347913"/>
              <a:gd name="connsiteY371" fmla="*/ 237779 h 631826"/>
              <a:gd name="connsiteX372" fmla="*/ 52388 w 2347913"/>
              <a:gd name="connsiteY372" fmla="*/ 233025 h 631826"/>
              <a:gd name="connsiteX373" fmla="*/ 35984 w 2347913"/>
              <a:gd name="connsiteY373" fmla="*/ 226159 h 631826"/>
              <a:gd name="connsiteX374" fmla="*/ 31750 w 2347913"/>
              <a:gd name="connsiteY374" fmla="*/ 222989 h 631826"/>
              <a:gd name="connsiteX375" fmla="*/ 23813 w 2347913"/>
              <a:gd name="connsiteY375" fmla="*/ 208728 h 631826"/>
              <a:gd name="connsiteX376" fmla="*/ 19050 w 2347913"/>
              <a:gd name="connsiteY376" fmla="*/ 197107 h 631826"/>
              <a:gd name="connsiteX377" fmla="*/ 20638 w 2347913"/>
              <a:gd name="connsiteY377" fmla="*/ 191297 h 631826"/>
              <a:gd name="connsiteX378" fmla="*/ 22225 w 2347913"/>
              <a:gd name="connsiteY378" fmla="*/ 189712 h 631826"/>
              <a:gd name="connsiteX379" fmla="*/ 22754 w 2347913"/>
              <a:gd name="connsiteY379" fmla="*/ 188127 h 631826"/>
              <a:gd name="connsiteX380" fmla="*/ 11642 w 2347913"/>
              <a:gd name="connsiteY380" fmla="*/ 184958 h 631826"/>
              <a:gd name="connsiteX381" fmla="*/ 8467 w 2347913"/>
              <a:gd name="connsiteY381" fmla="*/ 183373 h 631826"/>
              <a:gd name="connsiteX382" fmla="*/ 4763 w 2347913"/>
              <a:gd name="connsiteY382" fmla="*/ 181261 h 631826"/>
              <a:gd name="connsiteX383" fmla="*/ 3175 w 2347913"/>
              <a:gd name="connsiteY383" fmla="*/ 180732 h 631826"/>
              <a:gd name="connsiteX384" fmla="*/ 3175 w 2347913"/>
              <a:gd name="connsiteY384" fmla="*/ 175450 h 631826"/>
              <a:gd name="connsiteX385" fmla="*/ 529 w 2347913"/>
              <a:gd name="connsiteY385" fmla="*/ 172809 h 631826"/>
              <a:gd name="connsiteX386" fmla="*/ 0 w 2347913"/>
              <a:gd name="connsiteY386" fmla="*/ 170168 h 631826"/>
              <a:gd name="connsiteX387" fmla="*/ 0 w 2347913"/>
              <a:gd name="connsiteY387" fmla="*/ 169112 h 631826"/>
              <a:gd name="connsiteX388" fmla="*/ 6879 w 2347913"/>
              <a:gd name="connsiteY388" fmla="*/ 163830 h 631826"/>
              <a:gd name="connsiteX389" fmla="*/ 6879 w 2347913"/>
              <a:gd name="connsiteY389" fmla="*/ 162245 h 631826"/>
              <a:gd name="connsiteX390" fmla="*/ 8996 w 2347913"/>
              <a:gd name="connsiteY390" fmla="*/ 160132 h 631826"/>
              <a:gd name="connsiteX391" fmla="*/ 10054 w 2347913"/>
              <a:gd name="connsiteY391" fmla="*/ 159076 h 631826"/>
              <a:gd name="connsiteX392" fmla="*/ 21167 w 2347913"/>
              <a:gd name="connsiteY392" fmla="*/ 156435 h 631826"/>
              <a:gd name="connsiteX393" fmla="*/ 37571 w 2347913"/>
              <a:gd name="connsiteY393" fmla="*/ 170168 h 631826"/>
              <a:gd name="connsiteX394" fmla="*/ 40217 w 2347913"/>
              <a:gd name="connsiteY394" fmla="*/ 165414 h 631826"/>
              <a:gd name="connsiteX395" fmla="*/ 43921 w 2347913"/>
              <a:gd name="connsiteY395" fmla="*/ 171225 h 631826"/>
              <a:gd name="connsiteX396" fmla="*/ 41804 w 2347913"/>
              <a:gd name="connsiteY396" fmla="*/ 165942 h 631826"/>
              <a:gd name="connsiteX397" fmla="*/ 49742 w 2347913"/>
              <a:gd name="connsiteY397" fmla="*/ 169112 h 631826"/>
              <a:gd name="connsiteX398" fmla="*/ 41275 w 2347913"/>
              <a:gd name="connsiteY398" fmla="*/ 164358 h 631826"/>
              <a:gd name="connsiteX399" fmla="*/ 59267 w 2347913"/>
              <a:gd name="connsiteY399" fmla="*/ 165942 h 631826"/>
              <a:gd name="connsiteX400" fmla="*/ 67204 w 2347913"/>
              <a:gd name="connsiteY400" fmla="*/ 165942 h 631826"/>
              <a:gd name="connsiteX401" fmla="*/ 77788 w 2347913"/>
              <a:gd name="connsiteY401" fmla="*/ 165942 h 631826"/>
              <a:gd name="connsiteX402" fmla="*/ 82021 w 2347913"/>
              <a:gd name="connsiteY402" fmla="*/ 165414 h 631826"/>
              <a:gd name="connsiteX403" fmla="*/ 81492 w 2347913"/>
              <a:gd name="connsiteY403" fmla="*/ 163301 h 631826"/>
              <a:gd name="connsiteX404" fmla="*/ 81492 w 2347913"/>
              <a:gd name="connsiteY404" fmla="*/ 162245 h 631826"/>
              <a:gd name="connsiteX405" fmla="*/ 120650 w 2347913"/>
              <a:gd name="connsiteY405" fmla="*/ 166999 h 631826"/>
              <a:gd name="connsiteX406" fmla="*/ 122767 w 2347913"/>
              <a:gd name="connsiteY406" fmla="*/ 169112 h 631826"/>
              <a:gd name="connsiteX407" fmla="*/ 124884 w 2347913"/>
              <a:gd name="connsiteY407" fmla="*/ 170696 h 631826"/>
              <a:gd name="connsiteX408" fmla="*/ 128588 w 2347913"/>
              <a:gd name="connsiteY408" fmla="*/ 169112 h 631826"/>
              <a:gd name="connsiteX409" fmla="*/ 133879 w 2347913"/>
              <a:gd name="connsiteY409" fmla="*/ 169112 h 631826"/>
              <a:gd name="connsiteX410" fmla="*/ 144992 w 2347913"/>
              <a:gd name="connsiteY410" fmla="*/ 170168 h 631826"/>
              <a:gd name="connsiteX411" fmla="*/ 147109 w 2347913"/>
              <a:gd name="connsiteY411" fmla="*/ 169112 h 631826"/>
              <a:gd name="connsiteX412" fmla="*/ 147109 w 2347913"/>
              <a:gd name="connsiteY412" fmla="*/ 168583 h 631826"/>
              <a:gd name="connsiteX413" fmla="*/ 155575 w 2347913"/>
              <a:gd name="connsiteY413" fmla="*/ 165942 h 631826"/>
              <a:gd name="connsiteX414" fmla="*/ 157163 w 2347913"/>
              <a:gd name="connsiteY414" fmla="*/ 165414 h 631826"/>
              <a:gd name="connsiteX415" fmla="*/ 194204 w 2347913"/>
              <a:gd name="connsiteY415" fmla="*/ 153793 h 631826"/>
              <a:gd name="connsiteX416" fmla="*/ 203200 w 2347913"/>
              <a:gd name="connsiteY416" fmla="*/ 155378 h 631826"/>
              <a:gd name="connsiteX417" fmla="*/ 211138 w 2347913"/>
              <a:gd name="connsiteY417" fmla="*/ 156963 h 631826"/>
              <a:gd name="connsiteX418" fmla="*/ 209021 w 2347913"/>
              <a:gd name="connsiteY418" fmla="*/ 155378 h 631826"/>
              <a:gd name="connsiteX419" fmla="*/ 206375 w 2347913"/>
              <a:gd name="connsiteY419" fmla="*/ 154850 h 631826"/>
              <a:gd name="connsiteX420" fmla="*/ 204259 w 2347913"/>
              <a:gd name="connsiteY420" fmla="*/ 150096 h 631826"/>
              <a:gd name="connsiteX421" fmla="*/ 204259 w 2347913"/>
              <a:gd name="connsiteY421" fmla="*/ 146927 h 631826"/>
              <a:gd name="connsiteX422" fmla="*/ 171979 w 2347913"/>
              <a:gd name="connsiteY422" fmla="*/ 140060 h 631826"/>
              <a:gd name="connsiteX423" fmla="*/ 111621 w 2347913"/>
              <a:gd name="connsiteY423" fmla="*/ 131587 h 631826"/>
              <a:gd name="connsiteX424" fmla="*/ 106627 w 2347913"/>
              <a:gd name="connsiteY424" fmla="*/ 133025 h 631826"/>
              <a:gd name="connsiteX425" fmla="*/ 104902 w 2347913"/>
              <a:gd name="connsiteY425" fmla="*/ 134743 h 631826"/>
              <a:gd name="connsiteX426" fmla="*/ 102658 w 2347913"/>
              <a:gd name="connsiteY426" fmla="*/ 134211 h 631826"/>
              <a:gd name="connsiteX427" fmla="*/ 110483 w 2347913"/>
              <a:gd name="connsiteY427" fmla="*/ 131427 h 631826"/>
              <a:gd name="connsiteX428" fmla="*/ 104246 w 2347913"/>
              <a:gd name="connsiteY428" fmla="*/ 130552 h 631826"/>
              <a:gd name="connsiteX429" fmla="*/ 69850 w 2347913"/>
              <a:gd name="connsiteY429" fmla="*/ 126326 h 631826"/>
              <a:gd name="connsiteX430" fmla="*/ 64029 w 2347913"/>
              <a:gd name="connsiteY430" fmla="*/ 126326 h 631826"/>
              <a:gd name="connsiteX431" fmla="*/ 58645 w 2347913"/>
              <a:gd name="connsiteY431" fmla="*/ 124113 h 631826"/>
              <a:gd name="connsiteX432" fmla="*/ 42250 w 2347913"/>
              <a:gd name="connsiteY432" fmla="*/ 128819 h 631826"/>
              <a:gd name="connsiteX433" fmla="*/ 36973 w 2347913"/>
              <a:gd name="connsiteY433" fmla="*/ 132499 h 631826"/>
              <a:gd name="connsiteX434" fmla="*/ 38556 w 2347913"/>
              <a:gd name="connsiteY434" fmla="*/ 141435 h 631826"/>
              <a:gd name="connsiteX435" fmla="*/ 43833 w 2347913"/>
              <a:gd name="connsiteY435" fmla="*/ 145115 h 631826"/>
              <a:gd name="connsiteX436" fmla="*/ 58080 w 2347913"/>
              <a:gd name="connsiteY436" fmla="*/ 150897 h 631826"/>
              <a:gd name="connsiteX437" fmla="*/ 51221 w 2347913"/>
              <a:gd name="connsiteY437" fmla="*/ 147743 h 631826"/>
              <a:gd name="connsiteX438" fmla="*/ 71912 w 2347913"/>
              <a:gd name="connsiteY438" fmla="*/ 150813 h 631826"/>
              <a:gd name="connsiteX439" fmla="*/ 70217 w 2347913"/>
              <a:gd name="connsiteY439" fmla="*/ 151423 h 631826"/>
              <a:gd name="connsiteX440" fmla="*/ 53331 w 2347913"/>
              <a:gd name="connsiteY440" fmla="*/ 151948 h 631826"/>
              <a:gd name="connsiteX441" fmla="*/ 37501 w 2347913"/>
              <a:gd name="connsiteY441" fmla="*/ 149846 h 631826"/>
              <a:gd name="connsiteX442" fmla="*/ 20615 w 2347913"/>
              <a:gd name="connsiteY442" fmla="*/ 142487 h 631826"/>
              <a:gd name="connsiteX443" fmla="*/ 16394 w 2347913"/>
              <a:gd name="connsiteY443" fmla="*/ 134602 h 631826"/>
              <a:gd name="connsiteX444" fmla="*/ 16394 w 2347913"/>
              <a:gd name="connsiteY444" fmla="*/ 130922 h 631826"/>
              <a:gd name="connsiteX445" fmla="*/ 14811 w 2347913"/>
              <a:gd name="connsiteY445" fmla="*/ 125140 h 631826"/>
              <a:gd name="connsiteX446" fmla="*/ 12700 w 2347913"/>
              <a:gd name="connsiteY446" fmla="*/ 113575 h 631826"/>
              <a:gd name="connsiteX447" fmla="*/ 15339 w 2347913"/>
              <a:gd name="connsiteY447" fmla="*/ 108319 h 631826"/>
              <a:gd name="connsiteX448" fmla="*/ 20615 w 2347913"/>
              <a:gd name="connsiteY448" fmla="*/ 103588 h 631826"/>
              <a:gd name="connsiteX449" fmla="*/ 33807 w 2347913"/>
              <a:gd name="connsiteY449" fmla="*/ 95177 h 631826"/>
              <a:gd name="connsiteX450" fmla="*/ 58608 w 2347913"/>
              <a:gd name="connsiteY450" fmla="*/ 87818 h 631826"/>
              <a:gd name="connsiteX451" fmla="*/ 67169 w 2347913"/>
              <a:gd name="connsiteY451" fmla="*/ 87042 h 631826"/>
              <a:gd name="connsiteX452" fmla="*/ 59401 w 2347913"/>
              <a:gd name="connsiteY452" fmla="*/ 84260 h 631826"/>
              <a:gd name="connsiteX453" fmla="*/ 45066 w 2347913"/>
              <a:gd name="connsiteY453" fmla="*/ 78467 h 631826"/>
              <a:gd name="connsiteX454" fmla="*/ 24890 w 2347913"/>
              <a:gd name="connsiteY454" fmla="*/ 63195 h 631826"/>
              <a:gd name="connsiteX455" fmla="*/ 19050 w 2347913"/>
              <a:gd name="connsiteY455" fmla="*/ 46343 h 631826"/>
              <a:gd name="connsiteX456" fmla="*/ 26483 w 2347913"/>
              <a:gd name="connsiteY456" fmla="*/ 28964 h 631826"/>
              <a:gd name="connsiteX457" fmla="*/ 36040 w 2347913"/>
              <a:gd name="connsiteY457" fmla="*/ 21592 h 631826"/>
              <a:gd name="connsiteX458" fmla="*/ 48251 w 2347913"/>
              <a:gd name="connsiteY458" fmla="*/ 13692 h 631826"/>
              <a:gd name="connsiteX459" fmla="*/ 78514 w 2347913"/>
              <a:gd name="connsiteY459" fmla="*/ 4740 h 631826"/>
              <a:gd name="connsiteX460" fmla="*/ 114617 w 2347913"/>
              <a:gd name="connsiteY460" fmla="*/ 1580 h 631826"/>
              <a:gd name="connsiteX461" fmla="*/ 149659 w 2347913"/>
              <a:gd name="connsiteY461" fmla="*/ 5793 h 631826"/>
              <a:gd name="connsiteX462" fmla="*/ 166648 w 2347913"/>
              <a:gd name="connsiteY462" fmla="*/ 10006 h 631826"/>
              <a:gd name="connsiteX463" fmla="*/ 161339 w 2347913"/>
              <a:gd name="connsiteY463" fmla="*/ 4213 h 631826"/>
              <a:gd name="connsiteX464" fmla="*/ 180983 w 2347913"/>
              <a:gd name="connsiteY464" fmla="*/ 5793 h 631826"/>
              <a:gd name="connsiteX465" fmla="*/ 199566 w 2347913"/>
              <a:gd name="connsiteY465" fmla="*/ 10006 h 63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</a:cxnLst>
            <a:rect l="l" t="t" r="r" b="b"/>
            <a:pathLst>
              <a:path w="2347913" h="631826">
                <a:moveTo>
                  <a:pt x="2164522" y="263525"/>
                </a:moveTo>
                <a:lnTo>
                  <a:pt x="2169491" y="265257"/>
                </a:lnTo>
                <a:lnTo>
                  <a:pt x="2171700" y="266411"/>
                </a:lnTo>
                <a:lnTo>
                  <a:pt x="2169491" y="269298"/>
                </a:lnTo>
                <a:lnTo>
                  <a:pt x="2165074" y="269875"/>
                </a:lnTo>
                <a:lnTo>
                  <a:pt x="2161209" y="269298"/>
                </a:lnTo>
                <a:lnTo>
                  <a:pt x="2159552" y="268143"/>
                </a:lnTo>
                <a:lnTo>
                  <a:pt x="2159000" y="265834"/>
                </a:lnTo>
                <a:lnTo>
                  <a:pt x="2160657" y="265257"/>
                </a:lnTo>
                <a:close/>
                <a:moveTo>
                  <a:pt x="26987" y="153988"/>
                </a:moveTo>
                <a:lnTo>
                  <a:pt x="37042" y="154980"/>
                </a:lnTo>
                <a:lnTo>
                  <a:pt x="44450" y="157957"/>
                </a:lnTo>
                <a:lnTo>
                  <a:pt x="44450" y="159942"/>
                </a:lnTo>
                <a:lnTo>
                  <a:pt x="39158" y="161926"/>
                </a:lnTo>
                <a:lnTo>
                  <a:pt x="33867" y="159942"/>
                </a:lnTo>
                <a:lnTo>
                  <a:pt x="23812" y="156469"/>
                </a:lnTo>
                <a:close/>
                <a:moveTo>
                  <a:pt x="19050" y="153988"/>
                </a:moveTo>
                <a:lnTo>
                  <a:pt x="23813" y="155576"/>
                </a:lnTo>
                <a:lnTo>
                  <a:pt x="23218" y="155576"/>
                </a:lnTo>
                <a:lnTo>
                  <a:pt x="22027" y="155576"/>
                </a:lnTo>
                <a:close/>
                <a:moveTo>
                  <a:pt x="97441" y="136068"/>
                </a:moveTo>
                <a:lnTo>
                  <a:pt x="102141" y="137493"/>
                </a:lnTo>
                <a:lnTo>
                  <a:pt x="99767" y="139858"/>
                </a:lnTo>
                <a:lnTo>
                  <a:pt x="103764" y="137985"/>
                </a:lnTo>
                <a:lnTo>
                  <a:pt x="120346" y="143012"/>
                </a:lnTo>
                <a:lnTo>
                  <a:pt x="157811" y="153525"/>
                </a:lnTo>
                <a:lnTo>
                  <a:pt x="161505" y="155102"/>
                </a:lnTo>
                <a:lnTo>
                  <a:pt x="163616" y="158782"/>
                </a:lnTo>
                <a:lnTo>
                  <a:pt x="163088" y="160359"/>
                </a:lnTo>
                <a:lnTo>
                  <a:pt x="156756" y="163513"/>
                </a:lnTo>
                <a:lnTo>
                  <a:pt x="149368" y="162987"/>
                </a:lnTo>
                <a:lnTo>
                  <a:pt x="100822" y="155102"/>
                </a:lnTo>
                <a:lnTo>
                  <a:pt x="71912" y="150813"/>
                </a:lnTo>
                <a:lnTo>
                  <a:pt x="89213" y="144589"/>
                </a:lnTo>
                <a:lnTo>
                  <a:pt x="96073" y="137756"/>
                </a:lnTo>
                <a:lnTo>
                  <a:pt x="96530" y="136392"/>
                </a:lnTo>
                <a:close/>
                <a:moveTo>
                  <a:pt x="104902" y="134743"/>
                </a:moveTo>
                <a:lnTo>
                  <a:pt x="108737" y="135653"/>
                </a:lnTo>
                <a:lnTo>
                  <a:pt x="103764" y="137985"/>
                </a:lnTo>
                <a:lnTo>
                  <a:pt x="102141" y="137493"/>
                </a:lnTo>
                <a:close/>
                <a:moveTo>
                  <a:pt x="97656" y="133025"/>
                </a:moveTo>
                <a:lnTo>
                  <a:pt x="102658" y="134211"/>
                </a:lnTo>
                <a:lnTo>
                  <a:pt x="97441" y="136068"/>
                </a:lnTo>
                <a:lnTo>
                  <a:pt x="96712" y="135847"/>
                </a:lnTo>
                <a:close/>
                <a:moveTo>
                  <a:pt x="79187" y="127768"/>
                </a:moveTo>
                <a:lnTo>
                  <a:pt x="83937" y="131973"/>
                </a:lnTo>
                <a:lnTo>
                  <a:pt x="96712" y="135847"/>
                </a:lnTo>
                <a:lnTo>
                  <a:pt x="96530" y="136392"/>
                </a:lnTo>
                <a:lnTo>
                  <a:pt x="89741" y="138807"/>
                </a:lnTo>
                <a:lnTo>
                  <a:pt x="80770" y="143012"/>
                </a:lnTo>
                <a:lnTo>
                  <a:pt x="80770" y="144589"/>
                </a:lnTo>
                <a:close/>
                <a:moveTo>
                  <a:pt x="1421341" y="109538"/>
                </a:moveTo>
                <a:lnTo>
                  <a:pt x="1568450" y="116707"/>
                </a:lnTo>
                <a:lnTo>
                  <a:pt x="1716087" y="119780"/>
                </a:lnTo>
                <a:lnTo>
                  <a:pt x="1720850" y="120292"/>
                </a:lnTo>
                <a:lnTo>
                  <a:pt x="1722437" y="122853"/>
                </a:lnTo>
                <a:lnTo>
                  <a:pt x="1720850" y="124901"/>
                </a:lnTo>
                <a:lnTo>
                  <a:pt x="1715558" y="125413"/>
                </a:lnTo>
                <a:lnTo>
                  <a:pt x="1567921" y="121828"/>
                </a:lnTo>
                <a:lnTo>
                  <a:pt x="1419754" y="115171"/>
                </a:lnTo>
                <a:lnTo>
                  <a:pt x="1415521" y="114659"/>
                </a:lnTo>
                <a:lnTo>
                  <a:pt x="1414462" y="112611"/>
                </a:lnTo>
                <a:lnTo>
                  <a:pt x="1416050" y="110050"/>
                </a:lnTo>
                <a:close/>
                <a:moveTo>
                  <a:pt x="284691" y="84168"/>
                </a:moveTo>
                <a:lnTo>
                  <a:pt x="270710" y="89526"/>
                </a:lnTo>
                <a:lnTo>
                  <a:pt x="251479" y="94613"/>
                </a:lnTo>
                <a:lnTo>
                  <a:pt x="254529" y="94634"/>
                </a:lnTo>
                <a:lnTo>
                  <a:pt x="330729" y="103613"/>
                </a:lnTo>
                <a:lnTo>
                  <a:pt x="366713" y="111536"/>
                </a:lnTo>
                <a:lnTo>
                  <a:pt x="404813" y="115234"/>
                </a:lnTo>
                <a:lnTo>
                  <a:pt x="441854" y="118931"/>
                </a:lnTo>
                <a:lnTo>
                  <a:pt x="438150" y="115762"/>
                </a:lnTo>
                <a:lnTo>
                  <a:pt x="458259" y="119988"/>
                </a:lnTo>
                <a:lnTo>
                  <a:pt x="460375" y="120516"/>
                </a:lnTo>
                <a:lnTo>
                  <a:pt x="445029" y="111536"/>
                </a:lnTo>
                <a:lnTo>
                  <a:pt x="434975" y="108367"/>
                </a:lnTo>
                <a:lnTo>
                  <a:pt x="391584" y="103613"/>
                </a:lnTo>
                <a:lnTo>
                  <a:pt x="309563" y="88823"/>
                </a:lnTo>
                <a:close/>
                <a:moveTo>
                  <a:pt x="175143" y="0"/>
                </a:moveTo>
                <a:lnTo>
                  <a:pt x="206468" y="6846"/>
                </a:lnTo>
                <a:lnTo>
                  <a:pt x="262746" y="25278"/>
                </a:lnTo>
                <a:lnTo>
                  <a:pt x="287169" y="37390"/>
                </a:lnTo>
                <a:lnTo>
                  <a:pt x="294071" y="39497"/>
                </a:lnTo>
                <a:lnTo>
                  <a:pt x="302035" y="41077"/>
                </a:lnTo>
                <a:lnTo>
                  <a:pt x="317963" y="43710"/>
                </a:lnTo>
                <a:lnTo>
                  <a:pt x="329396" y="49576"/>
                </a:lnTo>
                <a:lnTo>
                  <a:pt x="370417" y="53433"/>
                </a:lnTo>
                <a:lnTo>
                  <a:pt x="437621" y="68751"/>
                </a:lnTo>
                <a:lnTo>
                  <a:pt x="467255" y="79315"/>
                </a:lnTo>
                <a:lnTo>
                  <a:pt x="479955" y="80372"/>
                </a:lnTo>
                <a:lnTo>
                  <a:pt x="504296" y="84069"/>
                </a:lnTo>
                <a:lnTo>
                  <a:pt x="513821" y="87239"/>
                </a:lnTo>
                <a:lnTo>
                  <a:pt x="515938" y="88823"/>
                </a:lnTo>
                <a:lnTo>
                  <a:pt x="515409" y="87767"/>
                </a:lnTo>
                <a:lnTo>
                  <a:pt x="513821" y="87239"/>
                </a:lnTo>
                <a:lnTo>
                  <a:pt x="505355" y="80900"/>
                </a:lnTo>
                <a:lnTo>
                  <a:pt x="522288" y="85654"/>
                </a:lnTo>
                <a:lnTo>
                  <a:pt x="537104" y="91464"/>
                </a:lnTo>
                <a:lnTo>
                  <a:pt x="532871" y="80900"/>
                </a:lnTo>
                <a:lnTo>
                  <a:pt x="581555" y="85654"/>
                </a:lnTo>
                <a:lnTo>
                  <a:pt x="656167" y="89880"/>
                </a:lnTo>
                <a:lnTo>
                  <a:pt x="703263" y="96218"/>
                </a:lnTo>
                <a:lnTo>
                  <a:pt x="726546" y="100972"/>
                </a:lnTo>
                <a:lnTo>
                  <a:pt x="729192" y="101500"/>
                </a:lnTo>
                <a:lnTo>
                  <a:pt x="732896" y="102029"/>
                </a:lnTo>
                <a:lnTo>
                  <a:pt x="751946" y="96746"/>
                </a:lnTo>
                <a:lnTo>
                  <a:pt x="792692" y="88823"/>
                </a:lnTo>
                <a:lnTo>
                  <a:pt x="814917" y="87767"/>
                </a:lnTo>
                <a:lnTo>
                  <a:pt x="784225" y="84069"/>
                </a:lnTo>
                <a:lnTo>
                  <a:pt x="801159" y="80900"/>
                </a:lnTo>
                <a:lnTo>
                  <a:pt x="834496" y="77731"/>
                </a:lnTo>
                <a:lnTo>
                  <a:pt x="851959" y="77731"/>
                </a:lnTo>
                <a:lnTo>
                  <a:pt x="875771" y="78787"/>
                </a:lnTo>
                <a:lnTo>
                  <a:pt x="924455" y="85654"/>
                </a:lnTo>
                <a:lnTo>
                  <a:pt x="969434" y="96746"/>
                </a:lnTo>
                <a:lnTo>
                  <a:pt x="1007005" y="113121"/>
                </a:lnTo>
                <a:lnTo>
                  <a:pt x="1020234" y="122629"/>
                </a:lnTo>
                <a:lnTo>
                  <a:pt x="1205442" y="118931"/>
                </a:lnTo>
                <a:lnTo>
                  <a:pt x="1390121" y="111536"/>
                </a:lnTo>
                <a:lnTo>
                  <a:pt x="1394884" y="111536"/>
                </a:lnTo>
                <a:lnTo>
                  <a:pt x="1402292" y="113649"/>
                </a:lnTo>
                <a:lnTo>
                  <a:pt x="1403880" y="115762"/>
                </a:lnTo>
                <a:lnTo>
                  <a:pt x="1402821" y="118403"/>
                </a:lnTo>
                <a:lnTo>
                  <a:pt x="1398588" y="122101"/>
                </a:lnTo>
                <a:lnTo>
                  <a:pt x="1393825" y="122629"/>
                </a:lnTo>
                <a:lnTo>
                  <a:pt x="1327680" y="129496"/>
                </a:lnTo>
                <a:lnTo>
                  <a:pt x="1193271" y="139532"/>
                </a:lnTo>
                <a:lnTo>
                  <a:pt x="1125538" y="142701"/>
                </a:lnTo>
                <a:lnTo>
                  <a:pt x="1238250" y="151152"/>
                </a:lnTo>
                <a:lnTo>
                  <a:pt x="1353609" y="154850"/>
                </a:lnTo>
                <a:lnTo>
                  <a:pt x="1382713" y="153265"/>
                </a:lnTo>
                <a:lnTo>
                  <a:pt x="1397530" y="153265"/>
                </a:lnTo>
                <a:lnTo>
                  <a:pt x="1412346" y="155378"/>
                </a:lnTo>
                <a:lnTo>
                  <a:pt x="1484842" y="155378"/>
                </a:lnTo>
                <a:lnTo>
                  <a:pt x="1628776" y="153265"/>
                </a:lnTo>
                <a:lnTo>
                  <a:pt x="1703388" y="147983"/>
                </a:lnTo>
                <a:lnTo>
                  <a:pt x="1825096" y="136362"/>
                </a:lnTo>
                <a:lnTo>
                  <a:pt x="1947334" y="122101"/>
                </a:lnTo>
                <a:lnTo>
                  <a:pt x="2034646" y="109952"/>
                </a:lnTo>
                <a:lnTo>
                  <a:pt x="2205038" y="89880"/>
                </a:lnTo>
                <a:lnTo>
                  <a:pt x="2290763" y="85654"/>
                </a:lnTo>
                <a:lnTo>
                  <a:pt x="2302934" y="85654"/>
                </a:lnTo>
                <a:lnTo>
                  <a:pt x="2320925" y="91464"/>
                </a:lnTo>
                <a:lnTo>
                  <a:pt x="2323571" y="96746"/>
                </a:lnTo>
                <a:lnTo>
                  <a:pt x="2323571" y="99916"/>
                </a:lnTo>
                <a:lnTo>
                  <a:pt x="2321455" y="105198"/>
                </a:lnTo>
                <a:lnTo>
                  <a:pt x="2309813" y="112065"/>
                </a:lnTo>
                <a:lnTo>
                  <a:pt x="2299230" y="113649"/>
                </a:lnTo>
                <a:lnTo>
                  <a:pt x="2116667" y="137947"/>
                </a:lnTo>
                <a:lnTo>
                  <a:pt x="1840442" y="166999"/>
                </a:lnTo>
                <a:lnTo>
                  <a:pt x="1652059" y="177035"/>
                </a:lnTo>
                <a:lnTo>
                  <a:pt x="1556280" y="177035"/>
                </a:lnTo>
                <a:lnTo>
                  <a:pt x="1473730" y="175450"/>
                </a:lnTo>
                <a:lnTo>
                  <a:pt x="1474788" y="177563"/>
                </a:lnTo>
                <a:lnTo>
                  <a:pt x="1474788" y="179148"/>
                </a:lnTo>
                <a:lnTo>
                  <a:pt x="1473201" y="184958"/>
                </a:lnTo>
                <a:lnTo>
                  <a:pt x="1467909" y="190240"/>
                </a:lnTo>
                <a:lnTo>
                  <a:pt x="1514476" y="191825"/>
                </a:lnTo>
                <a:lnTo>
                  <a:pt x="1561042" y="194994"/>
                </a:lnTo>
                <a:lnTo>
                  <a:pt x="1626130" y="188127"/>
                </a:lnTo>
                <a:lnTo>
                  <a:pt x="1725613" y="179676"/>
                </a:lnTo>
                <a:lnTo>
                  <a:pt x="1792288" y="178091"/>
                </a:lnTo>
                <a:lnTo>
                  <a:pt x="1827742" y="179148"/>
                </a:lnTo>
                <a:lnTo>
                  <a:pt x="1874309" y="182317"/>
                </a:lnTo>
                <a:lnTo>
                  <a:pt x="1963209" y="191297"/>
                </a:lnTo>
                <a:lnTo>
                  <a:pt x="2007659" y="197107"/>
                </a:lnTo>
                <a:lnTo>
                  <a:pt x="2230967" y="175978"/>
                </a:lnTo>
                <a:lnTo>
                  <a:pt x="2235201" y="175978"/>
                </a:lnTo>
                <a:lnTo>
                  <a:pt x="2237846" y="177563"/>
                </a:lnTo>
                <a:lnTo>
                  <a:pt x="2238375" y="179676"/>
                </a:lnTo>
                <a:lnTo>
                  <a:pt x="2234671" y="181261"/>
                </a:lnTo>
                <a:lnTo>
                  <a:pt x="2156884" y="197107"/>
                </a:lnTo>
                <a:lnTo>
                  <a:pt x="2076980" y="209256"/>
                </a:lnTo>
                <a:lnTo>
                  <a:pt x="2082801" y="212425"/>
                </a:lnTo>
                <a:lnTo>
                  <a:pt x="2089680" y="221405"/>
                </a:lnTo>
                <a:lnTo>
                  <a:pt x="2090738" y="227215"/>
                </a:lnTo>
                <a:lnTo>
                  <a:pt x="2089151" y="232497"/>
                </a:lnTo>
                <a:lnTo>
                  <a:pt x="2080684" y="241477"/>
                </a:lnTo>
                <a:lnTo>
                  <a:pt x="2073805" y="245174"/>
                </a:lnTo>
                <a:lnTo>
                  <a:pt x="2109788" y="245174"/>
                </a:lnTo>
                <a:lnTo>
                  <a:pt x="2115609" y="245174"/>
                </a:lnTo>
                <a:lnTo>
                  <a:pt x="2122488" y="248344"/>
                </a:lnTo>
                <a:lnTo>
                  <a:pt x="2123546" y="251513"/>
                </a:lnTo>
                <a:lnTo>
                  <a:pt x="2122488" y="253626"/>
                </a:lnTo>
                <a:lnTo>
                  <a:pt x="2115609" y="257323"/>
                </a:lnTo>
                <a:lnTo>
                  <a:pt x="2110317" y="258380"/>
                </a:lnTo>
                <a:lnTo>
                  <a:pt x="1961621" y="259436"/>
                </a:lnTo>
                <a:lnTo>
                  <a:pt x="1872721" y="266303"/>
                </a:lnTo>
                <a:lnTo>
                  <a:pt x="1783292" y="272641"/>
                </a:lnTo>
                <a:lnTo>
                  <a:pt x="1789642" y="276339"/>
                </a:lnTo>
                <a:lnTo>
                  <a:pt x="1798638" y="284790"/>
                </a:lnTo>
                <a:lnTo>
                  <a:pt x="1800755" y="289544"/>
                </a:lnTo>
                <a:lnTo>
                  <a:pt x="1828271" y="288488"/>
                </a:lnTo>
                <a:lnTo>
                  <a:pt x="1954742" y="272641"/>
                </a:lnTo>
                <a:lnTo>
                  <a:pt x="2147888" y="256795"/>
                </a:lnTo>
                <a:lnTo>
                  <a:pt x="2276475" y="250456"/>
                </a:lnTo>
                <a:lnTo>
                  <a:pt x="2342092" y="248872"/>
                </a:lnTo>
                <a:lnTo>
                  <a:pt x="2346855" y="248872"/>
                </a:lnTo>
                <a:lnTo>
                  <a:pt x="2347913" y="251513"/>
                </a:lnTo>
                <a:lnTo>
                  <a:pt x="2346855" y="253626"/>
                </a:lnTo>
                <a:lnTo>
                  <a:pt x="2342621" y="254154"/>
                </a:lnTo>
                <a:lnTo>
                  <a:pt x="2264305" y="256795"/>
                </a:lnTo>
                <a:lnTo>
                  <a:pt x="2185988" y="260492"/>
                </a:lnTo>
                <a:lnTo>
                  <a:pt x="2186517" y="260492"/>
                </a:lnTo>
                <a:lnTo>
                  <a:pt x="2188634" y="262077"/>
                </a:lnTo>
                <a:lnTo>
                  <a:pt x="2186517" y="264190"/>
                </a:lnTo>
                <a:lnTo>
                  <a:pt x="2182813" y="265775"/>
                </a:lnTo>
                <a:lnTo>
                  <a:pt x="2178051" y="264190"/>
                </a:lnTo>
                <a:lnTo>
                  <a:pt x="2175934" y="262605"/>
                </a:lnTo>
                <a:lnTo>
                  <a:pt x="2178051" y="260492"/>
                </a:lnTo>
                <a:lnTo>
                  <a:pt x="2105555" y="265246"/>
                </a:lnTo>
                <a:lnTo>
                  <a:pt x="1961621" y="277924"/>
                </a:lnTo>
                <a:lnTo>
                  <a:pt x="1890184" y="286375"/>
                </a:lnTo>
                <a:lnTo>
                  <a:pt x="2022476" y="281621"/>
                </a:lnTo>
                <a:lnTo>
                  <a:pt x="2155296" y="281093"/>
                </a:lnTo>
                <a:lnTo>
                  <a:pt x="2184401" y="274226"/>
                </a:lnTo>
                <a:lnTo>
                  <a:pt x="2188105" y="274226"/>
                </a:lnTo>
                <a:lnTo>
                  <a:pt x="2191280" y="276339"/>
                </a:lnTo>
                <a:lnTo>
                  <a:pt x="2191280" y="278452"/>
                </a:lnTo>
                <a:lnTo>
                  <a:pt x="2187575" y="279508"/>
                </a:lnTo>
                <a:lnTo>
                  <a:pt x="2179109" y="281621"/>
                </a:lnTo>
                <a:lnTo>
                  <a:pt x="2191280" y="282677"/>
                </a:lnTo>
                <a:lnTo>
                  <a:pt x="2203980" y="287960"/>
                </a:lnTo>
                <a:lnTo>
                  <a:pt x="2208742" y="293770"/>
                </a:lnTo>
                <a:lnTo>
                  <a:pt x="2209271" y="296939"/>
                </a:lnTo>
                <a:lnTo>
                  <a:pt x="2208742" y="300108"/>
                </a:lnTo>
                <a:lnTo>
                  <a:pt x="2203451" y="305391"/>
                </a:lnTo>
                <a:lnTo>
                  <a:pt x="2189692" y="311201"/>
                </a:lnTo>
                <a:lnTo>
                  <a:pt x="2176463" y="312786"/>
                </a:lnTo>
                <a:lnTo>
                  <a:pt x="2107142" y="316483"/>
                </a:lnTo>
                <a:lnTo>
                  <a:pt x="2037821" y="319124"/>
                </a:lnTo>
                <a:lnTo>
                  <a:pt x="2022476" y="321237"/>
                </a:lnTo>
                <a:lnTo>
                  <a:pt x="2007659" y="324935"/>
                </a:lnTo>
                <a:lnTo>
                  <a:pt x="2224088" y="331801"/>
                </a:lnTo>
                <a:lnTo>
                  <a:pt x="2228321" y="331801"/>
                </a:lnTo>
                <a:lnTo>
                  <a:pt x="2234671" y="334442"/>
                </a:lnTo>
                <a:lnTo>
                  <a:pt x="2235201" y="336555"/>
                </a:lnTo>
                <a:lnTo>
                  <a:pt x="2235201" y="338668"/>
                </a:lnTo>
                <a:lnTo>
                  <a:pt x="2229380" y="342366"/>
                </a:lnTo>
                <a:lnTo>
                  <a:pt x="2224617" y="342366"/>
                </a:lnTo>
                <a:lnTo>
                  <a:pt x="2130425" y="353986"/>
                </a:lnTo>
                <a:lnTo>
                  <a:pt x="1938867" y="371417"/>
                </a:lnTo>
                <a:lnTo>
                  <a:pt x="1842030" y="376699"/>
                </a:lnTo>
                <a:lnTo>
                  <a:pt x="1779588" y="397300"/>
                </a:lnTo>
                <a:lnTo>
                  <a:pt x="1715030" y="417900"/>
                </a:lnTo>
                <a:lnTo>
                  <a:pt x="1722967" y="417900"/>
                </a:lnTo>
                <a:lnTo>
                  <a:pt x="1731434" y="417900"/>
                </a:lnTo>
                <a:lnTo>
                  <a:pt x="1783292" y="416315"/>
                </a:lnTo>
                <a:lnTo>
                  <a:pt x="1881717" y="404166"/>
                </a:lnTo>
                <a:lnTo>
                  <a:pt x="1977496" y="387264"/>
                </a:lnTo>
                <a:lnTo>
                  <a:pt x="2074334" y="371417"/>
                </a:lnTo>
                <a:lnTo>
                  <a:pt x="2124605" y="366135"/>
                </a:lnTo>
                <a:lnTo>
                  <a:pt x="2129367" y="366135"/>
                </a:lnTo>
                <a:lnTo>
                  <a:pt x="2131484" y="368248"/>
                </a:lnTo>
                <a:lnTo>
                  <a:pt x="2130955" y="370889"/>
                </a:lnTo>
                <a:lnTo>
                  <a:pt x="2126192" y="371417"/>
                </a:lnTo>
                <a:lnTo>
                  <a:pt x="2030413" y="385151"/>
                </a:lnTo>
                <a:lnTo>
                  <a:pt x="1935163" y="402582"/>
                </a:lnTo>
                <a:lnTo>
                  <a:pt x="1855259" y="414731"/>
                </a:lnTo>
                <a:lnTo>
                  <a:pt x="1779059" y="429521"/>
                </a:lnTo>
                <a:lnTo>
                  <a:pt x="1855259" y="424239"/>
                </a:lnTo>
                <a:lnTo>
                  <a:pt x="2006601" y="405223"/>
                </a:lnTo>
                <a:lnTo>
                  <a:pt x="2082801" y="396771"/>
                </a:lnTo>
                <a:lnTo>
                  <a:pt x="2089680" y="396771"/>
                </a:lnTo>
                <a:lnTo>
                  <a:pt x="2094442" y="398356"/>
                </a:lnTo>
                <a:lnTo>
                  <a:pt x="2094971" y="396771"/>
                </a:lnTo>
                <a:lnTo>
                  <a:pt x="2096559" y="395715"/>
                </a:lnTo>
                <a:lnTo>
                  <a:pt x="2116667" y="389905"/>
                </a:lnTo>
                <a:lnTo>
                  <a:pt x="2137834" y="385151"/>
                </a:lnTo>
                <a:lnTo>
                  <a:pt x="2142596" y="384623"/>
                </a:lnTo>
                <a:lnTo>
                  <a:pt x="2145242" y="386735"/>
                </a:lnTo>
                <a:lnTo>
                  <a:pt x="2146301" y="388848"/>
                </a:lnTo>
                <a:lnTo>
                  <a:pt x="2142596" y="390433"/>
                </a:lnTo>
                <a:lnTo>
                  <a:pt x="2121959" y="394130"/>
                </a:lnTo>
                <a:lnTo>
                  <a:pt x="2103438" y="400469"/>
                </a:lnTo>
                <a:lnTo>
                  <a:pt x="2100263" y="400997"/>
                </a:lnTo>
                <a:lnTo>
                  <a:pt x="2096559" y="400469"/>
                </a:lnTo>
                <a:lnTo>
                  <a:pt x="2097617" y="402582"/>
                </a:lnTo>
                <a:lnTo>
                  <a:pt x="2093384" y="405751"/>
                </a:lnTo>
                <a:lnTo>
                  <a:pt x="2090738" y="407336"/>
                </a:lnTo>
                <a:lnTo>
                  <a:pt x="2053167" y="415787"/>
                </a:lnTo>
                <a:lnTo>
                  <a:pt x="1976967" y="429521"/>
                </a:lnTo>
                <a:lnTo>
                  <a:pt x="1858963" y="444311"/>
                </a:lnTo>
                <a:lnTo>
                  <a:pt x="1780117" y="453818"/>
                </a:lnTo>
                <a:lnTo>
                  <a:pt x="1779059" y="456459"/>
                </a:lnTo>
                <a:lnTo>
                  <a:pt x="1775884" y="459629"/>
                </a:lnTo>
                <a:lnTo>
                  <a:pt x="1769534" y="464383"/>
                </a:lnTo>
                <a:lnTo>
                  <a:pt x="1750484" y="468608"/>
                </a:lnTo>
                <a:lnTo>
                  <a:pt x="1739371" y="468608"/>
                </a:lnTo>
                <a:lnTo>
                  <a:pt x="1727730" y="467552"/>
                </a:lnTo>
                <a:lnTo>
                  <a:pt x="1658409" y="462798"/>
                </a:lnTo>
                <a:lnTo>
                  <a:pt x="1589617" y="457516"/>
                </a:lnTo>
                <a:lnTo>
                  <a:pt x="1574801" y="461213"/>
                </a:lnTo>
                <a:lnTo>
                  <a:pt x="1557867" y="463326"/>
                </a:lnTo>
                <a:lnTo>
                  <a:pt x="1498601" y="474947"/>
                </a:lnTo>
                <a:lnTo>
                  <a:pt x="1437217" y="484983"/>
                </a:lnTo>
                <a:lnTo>
                  <a:pt x="1441450" y="487624"/>
                </a:lnTo>
                <a:lnTo>
                  <a:pt x="1441980" y="490793"/>
                </a:lnTo>
                <a:lnTo>
                  <a:pt x="1440392" y="495547"/>
                </a:lnTo>
                <a:lnTo>
                  <a:pt x="1428750" y="500301"/>
                </a:lnTo>
                <a:lnTo>
                  <a:pt x="1420813" y="500829"/>
                </a:lnTo>
                <a:lnTo>
                  <a:pt x="1403880" y="500829"/>
                </a:lnTo>
                <a:lnTo>
                  <a:pt x="1452034" y="505583"/>
                </a:lnTo>
                <a:lnTo>
                  <a:pt x="1454680" y="505583"/>
                </a:lnTo>
                <a:lnTo>
                  <a:pt x="1457855" y="506111"/>
                </a:lnTo>
                <a:lnTo>
                  <a:pt x="1484842" y="506111"/>
                </a:lnTo>
                <a:lnTo>
                  <a:pt x="1511301" y="505583"/>
                </a:lnTo>
                <a:lnTo>
                  <a:pt x="1568980" y="502942"/>
                </a:lnTo>
                <a:lnTo>
                  <a:pt x="1683809" y="493434"/>
                </a:lnTo>
                <a:lnTo>
                  <a:pt x="1850496" y="470193"/>
                </a:lnTo>
                <a:lnTo>
                  <a:pt x="1960034" y="450649"/>
                </a:lnTo>
                <a:lnTo>
                  <a:pt x="1964267" y="449593"/>
                </a:lnTo>
                <a:lnTo>
                  <a:pt x="1968501" y="451177"/>
                </a:lnTo>
                <a:lnTo>
                  <a:pt x="1969559" y="453818"/>
                </a:lnTo>
                <a:lnTo>
                  <a:pt x="1966913" y="455403"/>
                </a:lnTo>
                <a:lnTo>
                  <a:pt x="1900238" y="478644"/>
                </a:lnTo>
                <a:lnTo>
                  <a:pt x="1800755" y="513506"/>
                </a:lnTo>
                <a:lnTo>
                  <a:pt x="1729846" y="533579"/>
                </a:lnTo>
                <a:lnTo>
                  <a:pt x="1691746" y="542030"/>
                </a:lnTo>
                <a:lnTo>
                  <a:pt x="1599142" y="557876"/>
                </a:lnTo>
                <a:lnTo>
                  <a:pt x="1413934" y="585872"/>
                </a:lnTo>
                <a:lnTo>
                  <a:pt x="1318684" y="596436"/>
                </a:lnTo>
                <a:lnTo>
                  <a:pt x="1220259" y="598021"/>
                </a:lnTo>
                <a:lnTo>
                  <a:pt x="1028171" y="611226"/>
                </a:lnTo>
                <a:lnTo>
                  <a:pt x="928159" y="618093"/>
                </a:lnTo>
                <a:lnTo>
                  <a:pt x="792692" y="626544"/>
                </a:lnTo>
                <a:lnTo>
                  <a:pt x="528638" y="630770"/>
                </a:lnTo>
                <a:lnTo>
                  <a:pt x="396875" y="630770"/>
                </a:lnTo>
                <a:lnTo>
                  <a:pt x="372004" y="631826"/>
                </a:lnTo>
                <a:lnTo>
                  <a:pt x="327025" y="625488"/>
                </a:lnTo>
                <a:lnTo>
                  <a:pt x="289454" y="611226"/>
                </a:lnTo>
                <a:lnTo>
                  <a:pt x="271463" y="596436"/>
                </a:lnTo>
                <a:lnTo>
                  <a:pt x="262996" y="585343"/>
                </a:lnTo>
                <a:lnTo>
                  <a:pt x="261409" y="579005"/>
                </a:lnTo>
                <a:lnTo>
                  <a:pt x="259821" y="571610"/>
                </a:lnTo>
                <a:lnTo>
                  <a:pt x="263525" y="557876"/>
                </a:lnTo>
                <a:lnTo>
                  <a:pt x="273579" y="544671"/>
                </a:lnTo>
                <a:lnTo>
                  <a:pt x="288925" y="532522"/>
                </a:lnTo>
                <a:lnTo>
                  <a:pt x="298979" y="528296"/>
                </a:lnTo>
                <a:lnTo>
                  <a:pt x="282575" y="527240"/>
                </a:lnTo>
                <a:lnTo>
                  <a:pt x="256646" y="523543"/>
                </a:lnTo>
                <a:lnTo>
                  <a:pt x="239184" y="519845"/>
                </a:lnTo>
                <a:lnTo>
                  <a:pt x="209550" y="508224"/>
                </a:lnTo>
                <a:lnTo>
                  <a:pt x="198967" y="500301"/>
                </a:lnTo>
                <a:lnTo>
                  <a:pt x="181504" y="486568"/>
                </a:lnTo>
                <a:lnTo>
                  <a:pt x="161396" y="467552"/>
                </a:lnTo>
                <a:lnTo>
                  <a:pt x="127000" y="440085"/>
                </a:lnTo>
                <a:lnTo>
                  <a:pt x="106892" y="421069"/>
                </a:lnTo>
                <a:lnTo>
                  <a:pt x="98954" y="411033"/>
                </a:lnTo>
                <a:lnTo>
                  <a:pt x="103717" y="400997"/>
                </a:lnTo>
                <a:lnTo>
                  <a:pt x="98954" y="398356"/>
                </a:lnTo>
                <a:lnTo>
                  <a:pt x="87842" y="392018"/>
                </a:lnTo>
                <a:lnTo>
                  <a:pt x="73025" y="377756"/>
                </a:lnTo>
                <a:lnTo>
                  <a:pt x="69321" y="369833"/>
                </a:lnTo>
                <a:lnTo>
                  <a:pt x="70909" y="357684"/>
                </a:lnTo>
                <a:lnTo>
                  <a:pt x="74084" y="347119"/>
                </a:lnTo>
                <a:lnTo>
                  <a:pt x="85196" y="327576"/>
                </a:lnTo>
                <a:lnTo>
                  <a:pt x="94721" y="317540"/>
                </a:lnTo>
                <a:lnTo>
                  <a:pt x="94721" y="310145"/>
                </a:lnTo>
                <a:lnTo>
                  <a:pt x="98425" y="302221"/>
                </a:lnTo>
                <a:lnTo>
                  <a:pt x="91546" y="292185"/>
                </a:lnTo>
                <a:lnTo>
                  <a:pt x="86784" y="277924"/>
                </a:lnTo>
                <a:lnTo>
                  <a:pt x="88900" y="267359"/>
                </a:lnTo>
                <a:lnTo>
                  <a:pt x="91546" y="262077"/>
                </a:lnTo>
                <a:lnTo>
                  <a:pt x="87842" y="258908"/>
                </a:lnTo>
                <a:lnTo>
                  <a:pt x="88900" y="252041"/>
                </a:lnTo>
                <a:lnTo>
                  <a:pt x="93663" y="248872"/>
                </a:lnTo>
                <a:lnTo>
                  <a:pt x="98425" y="248344"/>
                </a:lnTo>
                <a:lnTo>
                  <a:pt x="102659" y="247287"/>
                </a:lnTo>
                <a:lnTo>
                  <a:pt x="98954" y="243590"/>
                </a:lnTo>
                <a:lnTo>
                  <a:pt x="93663" y="239892"/>
                </a:lnTo>
                <a:lnTo>
                  <a:pt x="83609" y="237779"/>
                </a:lnTo>
                <a:lnTo>
                  <a:pt x="52388" y="233025"/>
                </a:lnTo>
                <a:lnTo>
                  <a:pt x="35984" y="226159"/>
                </a:lnTo>
                <a:lnTo>
                  <a:pt x="31750" y="222989"/>
                </a:lnTo>
                <a:lnTo>
                  <a:pt x="23813" y="208728"/>
                </a:lnTo>
                <a:lnTo>
                  <a:pt x="19050" y="197107"/>
                </a:lnTo>
                <a:lnTo>
                  <a:pt x="20638" y="191297"/>
                </a:lnTo>
                <a:lnTo>
                  <a:pt x="22225" y="189712"/>
                </a:lnTo>
                <a:lnTo>
                  <a:pt x="22754" y="188127"/>
                </a:lnTo>
                <a:lnTo>
                  <a:pt x="11642" y="184958"/>
                </a:lnTo>
                <a:lnTo>
                  <a:pt x="8467" y="183373"/>
                </a:lnTo>
                <a:lnTo>
                  <a:pt x="4763" y="181261"/>
                </a:lnTo>
                <a:lnTo>
                  <a:pt x="3175" y="180732"/>
                </a:lnTo>
                <a:lnTo>
                  <a:pt x="3175" y="175450"/>
                </a:lnTo>
                <a:lnTo>
                  <a:pt x="529" y="172809"/>
                </a:lnTo>
                <a:lnTo>
                  <a:pt x="0" y="170168"/>
                </a:lnTo>
                <a:lnTo>
                  <a:pt x="0" y="169112"/>
                </a:lnTo>
                <a:lnTo>
                  <a:pt x="6879" y="163830"/>
                </a:lnTo>
                <a:lnTo>
                  <a:pt x="6879" y="162245"/>
                </a:lnTo>
                <a:lnTo>
                  <a:pt x="8996" y="160132"/>
                </a:lnTo>
                <a:lnTo>
                  <a:pt x="10054" y="159076"/>
                </a:lnTo>
                <a:lnTo>
                  <a:pt x="21167" y="156435"/>
                </a:lnTo>
                <a:lnTo>
                  <a:pt x="37571" y="170168"/>
                </a:lnTo>
                <a:lnTo>
                  <a:pt x="40217" y="165414"/>
                </a:lnTo>
                <a:lnTo>
                  <a:pt x="43921" y="171225"/>
                </a:lnTo>
                <a:lnTo>
                  <a:pt x="41804" y="165942"/>
                </a:lnTo>
                <a:lnTo>
                  <a:pt x="49742" y="169112"/>
                </a:lnTo>
                <a:lnTo>
                  <a:pt x="41275" y="164358"/>
                </a:lnTo>
                <a:lnTo>
                  <a:pt x="59267" y="165942"/>
                </a:lnTo>
                <a:lnTo>
                  <a:pt x="67204" y="165942"/>
                </a:lnTo>
                <a:lnTo>
                  <a:pt x="77788" y="165942"/>
                </a:lnTo>
                <a:lnTo>
                  <a:pt x="82021" y="165414"/>
                </a:lnTo>
                <a:lnTo>
                  <a:pt x="81492" y="163301"/>
                </a:lnTo>
                <a:lnTo>
                  <a:pt x="81492" y="162245"/>
                </a:lnTo>
                <a:lnTo>
                  <a:pt x="120650" y="166999"/>
                </a:lnTo>
                <a:lnTo>
                  <a:pt x="122767" y="169112"/>
                </a:lnTo>
                <a:lnTo>
                  <a:pt x="124884" y="170696"/>
                </a:lnTo>
                <a:lnTo>
                  <a:pt x="128588" y="169112"/>
                </a:lnTo>
                <a:lnTo>
                  <a:pt x="133879" y="169112"/>
                </a:lnTo>
                <a:lnTo>
                  <a:pt x="144992" y="170168"/>
                </a:lnTo>
                <a:lnTo>
                  <a:pt x="147109" y="169112"/>
                </a:lnTo>
                <a:lnTo>
                  <a:pt x="147109" y="168583"/>
                </a:lnTo>
                <a:lnTo>
                  <a:pt x="155575" y="165942"/>
                </a:lnTo>
                <a:lnTo>
                  <a:pt x="157163" y="165414"/>
                </a:lnTo>
                <a:lnTo>
                  <a:pt x="194204" y="153793"/>
                </a:lnTo>
                <a:lnTo>
                  <a:pt x="203200" y="155378"/>
                </a:lnTo>
                <a:lnTo>
                  <a:pt x="211138" y="156963"/>
                </a:lnTo>
                <a:lnTo>
                  <a:pt x="209021" y="155378"/>
                </a:lnTo>
                <a:lnTo>
                  <a:pt x="206375" y="154850"/>
                </a:lnTo>
                <a:lnTo>
                  <a:pt x="204259" y="150096"/>
                </a:lnTo>
                <a:lnTo>
                  <a:pt x="204259" y="146927"/>
                </a:lnTo>
                <a:lnTo>
                  <a:pt x="171979" y="140060"/>
                </a:lnTo>
                <a:lnTo>
                  <a:pt x="111621" y="131587"/>
                </a:lnTo>
                <a:lnTo>
                  <a:pt x="106627" y="133025"/>
                </a:lnTo>
                <a:lnTo>
                  <a:pt x="104902" y="134743"/>
                </a:lnTo>
                <a:lnTo>
                  <a:pt x="102658" y="134211"/>
                </a:lnTo>
                <a:lnTo>
                  <a:pt x="110483" y="131427"/>
                </a:lnTo>
                <a:lnTo>
                  <a:pt x="104246" y="130552"/>
                </a:lnTo>
                <a:lnTo>
                  <a:pt x="69850" y="126326"/>
                </a:lnTo>
                <a:lnTo>
                  <a:pt x="64029" y="126326"/>
                </a:lnTo>
                <a:lnTo>
                  <a:pt x="58645" y="124113"/>
                </a:lnTo>
                <a:lnTo>
                  <a:pt x="42250" y="128819"/>
                </a:lnTo>
                <a:lnTo>
                  <a:pt x="36973" y="132499"/>
                </a:lnTo>
                <a:lnTo>
                  <a:pt x="38556" y="141435"/>
                </a:lnTo>
                <a:lnTo>
                  <a:pt x="43833" y="145115"/>
                </a:lnTo>
                <a:lnTo>
                  <a:pt x="58080" y="150897"/>
                </a:lnTo>
                <a:lnTo>
                  <a:pt x="51221" y="147743"/>
                </a:lnTo>
                <a:lnTo>
                  <a:pt x="71912" y="150813"/>
                </a:lnTo>
                <a:lnTo>
                  <a:pt x="70217" y="151423"/>
                </a:lnTo>
                <a:lnTo>
                  <a:pt x="53331" y="151948"/>
                </a:lnTo>
                <a:lnTo>
                  <a:pt x="37501" y="149846"/>
                </a:lnTo>
                <a:lnTo>
                  <a:pt x="20615" y="142487"/>
                </a:lnTo>
                <a:lnTo>
                  <a:pt x="16394" y="134602"/>
                </a:lnTo>
                <a:lnTo>
                  <a:pt x="16394" y="130922"/>
                </a:lnTo>
                <a:lnTo>
                  <a:pt x="14811" y="125140"/>
                </a:lnTo>
                <a:lnTo>
                  <a:pt x="12700" y="113575"/>
                </a:lnTo>
                <a:lnTo>
                  <a:pt x="15339" y="108319"/>
                </a:lnTo>
                <a:lnTo>
                  <a:pt x="20615" y="103588"/>
                </a:lnTo>
                <a:lnTo>
                  <a:pt x="33807" y="95177"/>
                </a:lnTo>
                <a:lnTo>
                  <a:pt x="58608" y="87818"/>
                </a:lnTo>
                <a:lnTo>
                  <a:pt x="67169" y="87042"/>
                </a:lnTo>
                <a:lnTo>
                  <a:pt x="59401" y="84260"/>
                </a:lnTo>
                <a:lnTo>
                  <a:pt x="45066" y="78467"/>
                </a:lnTo>
                <a:lnTo>
                  <a:pt x="24890" y="63195"/>
                </a:lnTo>
                <a:lnTo>
                  <a:pt x="19050" y="46343"/>
                </a:lnTo>
                <a:lnTo>
                  <a:pt x="26483" y="28964"/>
                </a:lnTo>
                <a:lnTo>
                  <a:pt x="36040" y="21592"/>
                </a:lnTo>
                <a:lnTo>
                  <a:pt x="48251" y="13692"/>
                </a:lnTo>
                <a:lnTo>
                  <a:pt x="78514" y="4740"/>
                </a:lnTo>
                <a:lnTo>
                  <a:pt x="114617" y="1580"/>
                </a:lnTo>
                <a:lnTo>
                  <a:pt x="149659" y="5793"/>
                </a:lnTo>
                <a:lnTo>
                  <a:pt x="166648" y="10006"/>
                </a:lnTo>
                <a:lnTo>
                  <a:pt x="161339" y="4213"/>
                </a:lnTo>
                <a:lnTo>
                  <a:pt x="180983" y="5793"/>
                </a:lnTo>
                <a:lnTo>
                  <a:pt x="199566" y="10006"/>
                </a:lnTo>
                <a:close/>
              </a:path>
            </a:pathLst>
          </a:custGeom>
          <a:solidFill>
            <a:schemeClr val="tx1">
              <a:alpha val="31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sp>
        <p:nvSpPr>
          <p:cNvPr id="13" name="자유형 12"/>
          <p:cNvSpPr>
            <a:spLocks/>
          </p:cNvSpPr>
          <p:nvPr/>
        </p:nvSpPr>
        <p:spPr bwMode="auto">
          <a:xfrm rot="21083999">
            <a:off x="2766108" y="1703165"/>
            <a:ext cx="3449573" cy="675221"/>
          </a:xfrm>
          <a:custGeom>
            <a:avLst/>
            <a:gdLst>
              <a:gd name="connsiteX0" fmla="*/ 2164522 w 2347913"/>
              <a:gd name="connsiteY0" fmla="*/ 263525 h 631826"/>
              <a:gd name="connsiteX1" fmla="*/ 2169491 w 2347913"/>
              <a:gd name="connsiteY1" fmla="*/ 265257 h 631826"/>
              <a:gd name="connsiteX2" fmla="*/ 2171700 w 2347913"/>
              <a:gd name="connsiteY2" fmla="*/ 266411 h 631826"/>
              <a:gd name="connsiteX3" fmla="*/ 2169491 w 2347913"/>
              <a:gd name="connsiteY3" fmla="*/ 269298 h 631826"/>
              <a:gd name="connsiteX4" fmla="*/ 2165074 w 2347913"/>
              <a:gd name="connsiteY4" fmla="*/ 269875 h 631826"/>
              <a:gd name="connsiteX5" fmla="*/ 2161209 w 2347913"/>
              <a:gd name="connsiteY5" fmla="*/ 269298 h 631826"/>
              <a:gd name="connsiteX6" fmla="*/ 2159552 w 2347913"/>
              <a:gd name="connsiteY6" fmla="*/ 268143 h 631826"/>
              <a:gd name="connsiteX7" fmla="*/ 2159000 w 2347913"/>
              <a:gd name="connsiteY7" fmla="*/ 265834 h 631826"/>
              <a:gd name="connsiteX8" fmla="*/ 2160657 w 2347913"/>
              <a:gd name="connsiteY8" fmla="*/ 265257 h 631826"/>
              <a:gd name="connsiteX9" fmla="*/ 26987 w 2347913"/>
              <a:gd name="connsiteY9" fmla="*/ 153988 h 631826"/>
              <a:gd name="connsiteX10" fmla="*/ 37042 w 2347913"/>
              <a:gd name="connsiteY10" fmla="*/ 154980 h 631826"/>
              <a:gd name="connsiteX11" fmla="*/ 44450 w 2347913"/>
              <a:gd name="connsiteY11" fmla="*/ 157957 h 631826"/>
              <a:gd name="connsiteX12" fmla="*/ 44450 w 2347913"/>
              <a:gd name="connsiteY12" fmla="*/ 159942 h 631826"/>
              <a:gd name="connsiteX13" fmla="*/ 39158 w 2347913"/>
              <a:gd name="connsiteY13" fmla="*/ 161926 h 631826"/>
              <a:gd name="connsiteX14" fmla="*/ 33867 w 2347913"/>
              <a:gd name="connsiteY14" fmla="*/ 159942 h 631826"/>
              <a:gd name="connsiteX15" fmla="*/ 23812 w 2347913"/>
              <a:gd name="connsiteY15" fmla="*/ 156469 h 631826"/>
              <a:gd name="connsiteX16" fmla="*/ 19050 w 2347913"/>
              <a:gd name="connsiteY16" fmla="*/ 153988 h 631826"/>
              <a:gd name="connsiteX17" fmla="*/ 23813 w 2347913"/>
              <a:gd name="connsiteY17" fmla="*/ 155576 h 631826"/>
              <a:gd name="connsiteX18" fmla="*/ 23218 w 2347913"/>
              <a:gd name="connsiteY18" fmla="*/ 155576 h 631826"/>
              <a:gd name="connsiteX19" fmla="*/ 22027 w 2347913"/>
              <a:gd name="connsiteY19" fmla="*/ 155576 h 631826"/>
              <a:gd name="connsiteX20" fmla="*/ 97441 w 2347913"/>
              <a:gd name="connsiteY20" fmla="*/ 136068 h 631826"/>
              <a:gd name="connsiteX21" fmla="*/ 102141 w 2347913"/>
              <a:gd name="connsiteY21" fmla="*/ 137493 h 631826"/>
              <a:gd name="connsiteX22" fmla="*/ 99767 w 2347913"/>
              <a:gd name="connsiteY22" fmla="*/ 139858 h 631826"/>
              <a:gd name="connsiteX23" fmla="*/ 103764 w 2347913"/>
              <a:gd name="connsiteY23" fmla="*/ 137985 h 631826"/>
              <a:gd name="connsiteX24" fmla="*/ 120346 w 2347913"/>
              <a:gd name="connsiteY24" fmla="*/ 143012 h 631826"/>
              <a:gd name="connsiteX25" fmla="*/ 157811 w 2347913"/>
              <a:gd name="connsiteY25" fmla="*/ 153525 h 631826"/>
              <a:gd name="connsiteX26" fmla="*/ 161505 w 2347913"/>
              <a:gd name="connsiteY26" fmla="*/ 155102 h 631826"/>
              <a:gd name="connsiteX27" fmla="*/ 163616 w 2347913"/>
              <a:gd name="connsiteY27" fmla="*/ 158782 h 631826"/>
              <a:gd name="connsiteX28" fmla="*/ 163088 w 2347913"/>
              <a:gd name="connsiteY28" fmla="*/ 160359 h 631826"/>
              <a:gd name="connsiteX29" fmla="*/ 156756 w 2347913"/>
              <a:gd name="connsiteY29" fmla="*/ 163513 h 631826"/>
              <a:gd name="connsiteX30" fmla="*/ 149368 w 2347913"/>
              <a:gd name="connsiteY30" fmla="*/ 162987 h 631826"/>
              <a:gd name="connsiteX31" fmla="*/ 100822 w 2347913"/>
              <a:gd name="connsiteY31" fmla="*/ 155102 h 631826"/>
              <a:gd name="connsiteX32" fmla="*/ 71912 w 2347913"/>
              <a:gd name="connsiteY32" fmla="*/ 150813 h 631826"/>
              <a:gd name="connsiteX33" fmla="*/ 89213 w 2347913"/>
              <a:gd name="connsiteY33" fmla="*/ 144589 h 631826"/>
              <a:gd name="connsiteX34" fmla="*/ 96073 w 2347913"/>
              <a:gd name="connsiteY34" fmla="*/ 137756 h 631826"/>
              <a:gd name="connsiteX35" fmla="*/ 96530 w 2347913"/>
              <a:gd name="connsiteY35" fmla="*/ 136392 h 631826"/>
              <a:gd name="connsiteX36" fmla="*/ 104902 w 2347913"/>
              <a:gd name="connsiteY36" fmla="*/ 134743 h 631826"/>
              <a:gd name="connsiteX37" fmla="*/ 108737 w 2347913"/>
              <a:gd name="connsiteY37" fmla="*/ 135653 h 631826"/>
              <a:gd name="connsiteX38" fmla="*/ 103764 w 2347913"/>
              <a:gd name="connsiteY38" fmla="*/ 137985 h 631826"/>
              <a:gd name="connsiteX39" fmla="*/ 102141 w 2347913"/>
              <a:gd name="connsiteY39" fmla="*/ 137493 h 631826"/>
              <a:gd name="connsiteX40" fmla="*/ 97656 w 2347913"/>
              <a:gd name="connsiteY40" fmla="*/ 133025 h 631826"/>
              <a:gd name="connsiteX41" fmla="*/ 102658 w 2347913"/>
              <a:gd name="connsiteY41" fmla="*/ 134211 h 631826"/>
              <a:gd name="connsiteX42" fmla="*/ 97441 w 2347913"/>
              <a:gd name="connsiteY42" fmla="*/ 136068 h 631826"/>
              <a:gd name="connsiteX43" fmla="*/ 96712 w 2347913"/>
              <a:gd name="connsiteY43" fmla="*/ 135847 h 631826"/>
              <a:gd name="connsiteX44" fmla="*/ 79187 w 2347913"/>
              <a:gd name="connsiteY44" fmla="*/ 127768 h 631826"/>
              <a:gd name="connsiteX45" fmla="*/ 83937 w 2347913"/>
              <a:gd name="connsiteY45" fmla="*/ 131973 h 631826"/>
              <a:gd name="connsiteX46" fmla="*/ 96712 w 2347913"/>
              <a:gd name="connsiteY46" fmla="*/ 135847 h 631826"/>
              <a:gd name="connsiteX47" fmla="*/ 96530 w 2347913"/>
              <a:gd name="connsiteY47" fmla="*/ 136392 h 631826"/>
              <a:gd name="connsiteX48" fmla="*/ 89741 w 2347913"/>
              <a:gd name="connsiteY48" fmla="*/ 138807 h 631826"/>
              <a:gd name="connsiteX49" fmla="*/ 80770 w 2347913"/>
              <a:gd name="connsiteY49" fmla="*/ 143012 h 631826"/>
              <a:gd name="connsiteX50" fmla="*/ 80770 w 2347913"/>
              <a:gd name="connsiteY50" fmla="*/ 144589 h 631826"/>
              <a:gd name="connsiteX51" fmla="*/ 1421341 w 2347913"/>
              <a:gd name="connsiteY51" fmla="*/ 109538 h 631826"/>
              <a:gd name="connsiteX52" fmla="*/ 1568450 w 2347913"/>
              <a:gd name="connsiteY52" fmla="*/ 116707 h 631826"/>
              <a:gd name="connsiteX53" fmla="*/ 1716087 w 2347913"/>
              <a:gd name="connsiteY53" fmla="*/ 119780 h 631826"/>
              <a:gd name="connsiteX54" fmla="*/ 1720850 w 2347913"/>
              <a:gd name="connsiteY54" fmla="*/ 120292 h 631826"/>
              <a:gd name="connsiteX55" fmla="*/ 1722437 w 2347913"/>
              <a:gd name="connsiteY55" fmla="*/ 122853 h 631826"/>
              <a:gd name="connsiteX56" fmla="*/ 1720850 w 2347913"/>
              <a:gd name="connsiteY56" fmla="*/ 124901 h 631826"/>
              <a:gd name="connsiteX57" fmla="*/ 1715558 w 2347913"/>
              <a:gd name="connsiteY57" fmla="*/ 125413 h 631826"/>
              <a:gd name="connsiteX58" fmla="*/ 1567921 w 2347913"/>
              <a:gd name="connsiteY58" fmla="*/ 121828 h 631826"/>
              <a:gd name="connsiteX59" fmla="*/ 1419754 w 2347913"/>
              <a:gd name="connsiteY59" fmla="*/ 115171 h 631826"/>
              <a:gd name="connsiteX60" fmla="*/ 1415521 w 2347913"/>
              <a:gd name="connsiteY60" fmla="*/ 114659 h 631826"/>
              <a:gd name="connsiteX61" fmla="*/ 1414462 w 2347913"/>
              <a:gd name="connsiteY61" fmla="*/ 112611 h 631826"/>
              <a:gd name="connsiteX62" fmla="*/ 1416050 w 2347913"/>
              <a:gd name="connsiteY62" fmla="*/ 110050 h 631826"/>
              <a:gd name="connsiteX63" fmla="*/ 284691 w 2347913"/>
              <a:gd name="connsiteY63" fmla="*/ 84168 h 631826"/>
              <a:gd name="connsiteX64" fmla="*/ 270710 w 2347913"/>
              <a:gd name="connsiteY64" fmla="*/ 89526 h 631826"/>
              <a:gd name="connsiteX65" fmla="*/ 251479 w 2347913"/>
              <a:gd name="connsiteY65" fmla="*/ 94613 h 631826"/>
              <a:gd name="connsiteX66" fmla="*/ 254529 w 2347913"/>
              <a:gd name="connsiteY66" fmla="*/ 94634 h 631826"/>
              <a:gd name="connsiteX67" fmla="*/ 330729 w 2347913"/>
              <a:gd name="connsiteY67" fmla="*/ 103613 h 631826"/>
              <a:gd name="connsiteX68" fmla="*/ 366713 w 2347913"/>
              <a:gd name="connsiteY68" fmla="*/ 111536 h 631826"/>
              <a:gd name="connsiteX69" fmla="*/ 404813 w 2347913"/>
              <a:gd name="connsiteY69" fmla="*/ 115234 h 631826"/>
              <a:gd name="connsiteX70" fmla="*/ 441854 w 2347913"/>
              <a:gd name="connsiteY70" fmla="*/ 118931 h 631826"/>
              <a:gd name="connsiteX71" fmla="*/ 438150 w 2347913"/>
              <a:gd name="connsiteY71" fmla="*/ 115762 h 631826"/>
              <a:gd name="connsiteX72" fmla="*/ 458259 w 2347913"/>
              <a:gd name="connsiteY72" fmla="*/ 119988 h 631826"/>
              <a:gd name="connsiteX73" fmla="*/ 460375 w 2347913"/>
              <a:gd name="connsiteY73" fmla="*/ 120516 h 631826"/>
              <a:gd name="connsiteX74" fmla="*/ 445029 w 2347913"/>
              <a:gd name="connsiteY74" fmla="*/ 111536 h 631826"/>
              <a:gd name="connsiteX75" fmla="*/ 434975 w 2347913"/>
              <a:gd name="connsiteY75" fmla="*/ 108367 h 631826"/>
              <a:gd name="connsiteX76" fmla="*/ 391584 w 2347913"/>
              <a:gd name="connsiteY76" fmla="*/ 103613 h 631826"/>
              <a:gd name="connsiteX77" fmla="*/ 309563 w 2347913"/>
              <a:gd name="connsiteY77" fmla="*/ 88823 h 631826"/>
              <a:gd name="connsiteX78" fmla="*/ 175143 w 2347913"/>
              <a:gd name="connsiteY78" fmla="*/ 0 h 631826"/>
              <a:gd name="connsiteX79" fmla="*/ 206468 w 2347913"/>
              <a:gd name="connsiteY79" fmla="*/ 6846 h 631826"/>
              <a:gd name="connsiteX80" fmla="*/ 262746 w 2347913"/>
              <a:gd name="connsiteY80" fmla="*/ 25278 h 631826"/>
              <a:gd name="connsiteX81" fmla="*/ 287169 w 2347913"/>
              <a:gd name="connsiteY81" fmla="*/ 37390 h 631826"/>
              <a:gd name="connsiteX82" fmla="*/ 294071 w 2347913"/>
              <a:gd name="connsiteY82" fmla="*/ 39497 h 631826"/>
              <a:gd name="connsiteX83" fmla="*/ 302035 w 2347913"/>
              <a:gd name="connsiteY83" fmla="*/ 41077 h 631826"/>
              <a:gd name="connsiteX84" fmla="*/ 317963 w 2347913"/>
              <a:gd name="connsiteY84" fmla="*/ 43710 h 631826"/>
              <a:gd name="connsiteX85" fmla="*/ 329396 w 2347913"/>
              <a:gd name="connsiteY85" fmla="*/ 49576 h 631826"/>
              <a:gd name="connsiteX86" fmla="*/ 370417 w 2347913"/>
              <a:gd name="connsiteY86" fmla="*/ 53433 h 631826"/>
              <a:gd name="connsiteX87" fmla="*/ 437621 w 2347913"/>
              <a:gd name="connsiteY87" fmla="*/ 68751 h 631826"/>
              <a:gd name="connsiteX88" fmla="*/ 467255 w 2347913"/>
              <a:gd name="connsiteY88" fmla="*/ 79315 h 631826"/>
              <a:gd name="connsiteX89" fmla="*/ 479955 w 2347913"/>
              <a:gd name="connsiteY89" fmla="*/ 80372 h 631826"/>
              <a:gd name="connsiteX90" fmla="*/ 504296 w 2347913"/>
              <a:gd name="connsiteY90" fmla="*/ 84069 h 631826"/>
              <a:gd name="connsiteX91" fmla="*/ 513821 w 2347913"/>
              <a:gd name="connsiteY91" fmla="*/ 87239 h 631826"/>
              <a:gd name="connsiteX92" fmla="*/ 515938 w 2347913"/>
              <a:gd name="connsiteY92" fmla="*/ 88823 h 631826"/>
              <a:gd name="connsiteX93" fmla="*/ 515409 w 2347913"/>
              <a:gd name="connsiteY93" fmla="*/ 87767 h 631826"/>
              <a:gd name="connsiteX94" fmla="*/ 513821 w 2347913"/>
              <a:gd name="connsiteY94" fmla="*/ 87239 h 631826"/>
              <a:gd name="connsiteX95" fmla="*/ 505355 w 2347913"/>
              <a:gd name="connsiteY95" fmla="*/ 80900 h 631826"/>
              <a:gd name="connsiteX96" fmla="*/ 522288 w 2347913"/>
              <a:gd name="connsiteY96" fmla="*/ 85654 h 631826"/>
              <a:gd name="connsiteX97" fmla="*/ 537104 w 2347913"/>
              <a:gd name="connsiteY97" fmla="*/ 91464 h 631826"/>
              <a:gd name="connsiteX98" fmla="*/ 532871 w 2347913"/>
              <a:gd name="connsiteY98" fmla="*/ 80900 h 631826"/>
              <a:gd name="connsiteX99" fmla="*/ 581555 w 2347913"/>
              <a:gd name="connsiteY99" fmla="*/ 85654 h 631826"/>
              <a:gd name="connsiteX100" fmla="*/ 656167 w 2347913"/>
              <a:gd name="connsiteY100" fmla="*/ 89880 h 631826"/>
              <a:gd name="connsiteX101" fmla="*/ 703263 w 2347913"/>
              <a:gd name="connsiteY101" fmla="*/ 96218 h 631826"/>
              <a:gd name="connsiteX102" fmla="*/ 726546 w 2347913"/>
              <a:gd name="connsiteY102" fmla="*/ 100972 h 631826"/>
              <a:gd name="connsiteX103" fmla="*/ 729192 w 2347913"/>
              <a:gd name="connsiteY103" fmla="*/ 101500 h 631826"/>
              <a:gd name="connsiteX104" fmla="*/ 732896 w 2347913"/>
              <a:gd name="connsiteY104" fmla="*/ 102029 h 631826"/>
              <a:gd name="connsiteX105" fmla="*/ 751946 w 2347913"/>
              <a:gd name="connsiteY105" fmla="*/ 96746 h 631826"/>
              <a:gd name="connsiteX106" fmla="*/ 792692 w 2347913"/>
              <a:gd name="connsiteY106" fmla="*/ 88823 h 631826"/>
              <a:gd name="connsiteX107" fmla="*/ 814917 w 2347913"/>
              <a:gd name="connsiteY107" fmla="*/ 87767 h 631826"/>
              <a:gd name="connsiteX108" fmla="*/ 784225 w 2347913"/>
              <a:gd name="connsiteY108" fmla="*/ 84069 h 631826"/>
              <a:gd name="connsiteX109" fmla="*/ 801159 w 2347913"/>
              <a:gd name="connsiteY109" fmla="*/ 80900 h 631826"/>
              <a:gd name="connsiteX110" fmla="*/ 834496 w 2347913"/>
              <a:gd name="connsiteY110" fmla="*/ 77731 h 631826"/>
              <a:gd name="connsiteX111" fmla="*/ 851959 w 2347913"/>
              <a:gd name="connsiteY111" fmla="*/ 77731 h 631826"/>
              <a:gd name="connsiteX112" fmla="*/ 875771 w 2347913"/>
              <a:gd name="connsiteY112" fmla="*/ 78787 h 631826"/>
              <a:gd name="connsiteX113" fmla="*/ 924455 w 2347913"/>
              <a:gd name="connsiteY113" fmla="*/ 85654 h 631826"/>
              <a:gd name="connsiteX114" fmla="*/ 969434 w 2347913"/>
              <a:gd name="connsiteY114" fmla="*/ 96746 h 631826"/>
              <a:gd name="connsiteX115" fmla="*/ 1007005 w 2347913"/>
              <a:gd name="connsiteY115" fmla="*/ 113121 h 631826"/>
              <a:gd name="connsiteX116" fmla="*/ 1020234 w 2347913"/>
              <a:gd name="connsiteY116" fmla="*/ 122629 h 631826"/>
              <a:gd name="connsiteX117" fmla="*/ 1205442 w 2347913"/>
              <a:gd name="connsiteY117" fmla="*/ 118931 h 631826"/>
              <a:gd name="connsiteX118" fmla="*/ 1390121 w 2347913"/>
              <a:gd name="connsiteY118" fmla="*/ 111536 h 631826"/>
              <a:gd name="connsiteX119" fmla="*/ 1394884 w 2347913"/>
              <a:gd name="connsiteY119" fmla="*/ 111536 h 631826"/>
              <a:gd name="connsiteX120" fmla="*/ 1402292 w 2347913"/>
              <a:gd name="connsiteY120" fmla="*/ 113649 h 631826"/>
              <a:gd name="connsiteX121" fmla="*/ 1403880 w 2347913"/>
              <a:gd name="connsiteY121" fmla="*/ 115762 h 631826"/>
              <a:gd name="connsiteX122" fmla="*/ 1402821 w 2347913"/>
              <a:gd name="connsiteY122" fmla="*/ 118403 h 631826"/>
              <a:gd name="connsiteX123" fmla="*/ 1398588 w 2347913"/>
              <a:gd name="connsiteY123" fmla="*/ 122101 h 631826"/>
              <a:gd name="connsiteX124" fmla="*/ 1393825 w 2347913"/>
              <a:gd name="connsiteY124" fmla="*/ 122629 h 631826"/>
              <a:gd name="connsiteX125" fmla="*/ 1327680 w 2347913"/>
              <a:gd name="connsiteY125" fmla="*/ 129496 h 631826"/>
              <a:gd name="connsiteX126" fmla="*/ 1193271 w 2347913"/>
              <a:gd name="connsiteY126" fmla="*/ 139532 h 631826"/>
              <a:gd name="connsiteX127" fmla="*/ 1125538 w 2347913"/>
              <a:gd name="connsiteY127" fmla="*/ 142701 h 631826"/>
              <a:gd name="connsiteX128" fmla="*/ 1238250 w 2347913"/>
              <a:gd name="connsiteY128" fmla="*/ 151152 h 631826"/>
              <a:gd name="connsiteX129" fmla="*/ 1353609 w 2347913"/>
              <a:gd name="connsiteY129" fmla="*/ 154850 h 631826"/>
              <a:gd name="connsiteX130" fmla="*/ 1382713 w 2347913"/>
              <a:gd name="connsiteY130" fmla="*/ 153265 h 631826"/>
              <a:gd name="connsiteX131" fmla="*/ 1397530 w 2347913"/>
              <a:gd name="connsiteY131" fmla="*/ 153265 h 631826"/>
              <a:gd name="connsiteX132" fmla="*/ 1412346 w 2347913"/>
              <a:gd name="connsiteY132" fmla="*/ 155378 h 631826"/>
              <a:gd name="connsiteX133" fmla="*/ 1484842 w 2347913"/>
              <a:gd name="connsiteY133" fmla="*/ 155378 h 631826"/>
              <a:gd name="connsiteX134" fmla="*/ 1628776 w 2347913"/>
              <a:gd name="connsiteY134" fmla="*/ 153265 h 631826"/>
              <a:gd name="connsiteX135" fmla="*/ 1703388 w 2347913"/>
              <a:gd name="connsiteY135" fmla="*/ 147983 h 631826"/>
              <a:gd name="connsiteX136" fmla="*/ 1825096 w 2347913"/>
              <a:gd name="connsiteY136" fmla="*/ 136362 h 631826"/>
              <a:gd name="connsiteX137" fmla="*/ 1947334 w 2347913"/>
              <a:gd name="connsiteY137" fmla="*/ 122101 h 631826"/>
              <a:gd name="connsiteX138" fmla="*/ 2034646 w 2347913"/>
              <a:gd name="connsiteY138" fmla="*/ 109952 h 631826"/>
              <a:gd name="connsiteX139" fmla="*/ 2205038 w 2347913"/>
              <a:gd name="connsiteY139" fmla="*/ 89880 h 631826"/>
              <a:gd name="connsiteX140" fmla="*/ 2290763 w 2347913"/>
              <a:gd name="connsiteY140" fmla="*/ 85654 h 631826"/>
              <a:gd name="connsiteX141" fmla="*/ 2302934 w 2347913"/>
              <a:gd name="connsiteY141" fmla="*/ 85654 h 631826"/>
              <a:gd name="connsiteX142" fmla="*/ 2320925 w 2347913"/>
              <a:gd name="connsiteY142" fmla="*/ 91464 h 631826"/>
              <a:gd name="connsiteX143" fmla="*/ 2323571 w 2347913"/>
              <a:gd name="connsiteY143" fmla="*/ 96746 h 631826"/>
              <a:gd name="connsiteX144" fmla="*/ 2323571 w 2347913"/>
              <a:gd name="connsiteY144" fmla="*/ 99916 h 631826"/>
              <a:gd name="connsiteX145" fmla="*/ 2321455 w 2347913"/>
              <a:gd name="connsiteY145" fmla="*/ 105198 h 631826"/>
              <a:gd name="connsiteX146" fmla="*/ 2309813 w 2347913"/>
              <a:gd name="connsiteY146" fmla="*/ 112065 h 631826"/>
              <a:gd name="connsiteX147" fmla="*/ 2299230 w 2347913"/>
              <a:gd name="connsiteY147" fmla="*/ 113649 h 631826"/>
              <a:gd name="connsiteX148" fmla="*/ 2116667 w 2347913"/>
              <a:gd name="connsiteY148" fmla="*/ 137947 h 631826"/>
              <a:gd name="connsiteX149" fmla="*/ 1840442 w 2347913"/>
              <a:gd name="connsiteY149" fmla="*/ 166999 h 631826"/>
              <a:gd name="connsiteX150" fmla="*/ 1652059 w 2347913"/>
              <a:gd name="connsiteY150" fmla="*/ 177035 h 631826"/>
              <a:gd name="connsiteX151" fmla="*/ 1556280 w 2347913"/>
              <a:gd name="connsiteY151" fmla="*/ 177035 h 631826"/>
              <a:gd name="connsiteX152" fmla="*/ 1473730 w 2347913"/>
              <a:gd name="connsiteY152" fmla="*/ 175450 h 631826"/>
              <a:gd name="connsiteX153" fmla="*/ 1474788 w 2347913"/>
              <a:gd name="connsiteY153" fmla="*/ 177563 h 631826"/>
              <a:gd name="connsiteX154" fmla="*/ 1474788 w 2347913"/>
              <a:gd name="connsiteY154" fmla="*/ 179148 h 631826"/>
              <a:gd name="connsiteX155" fmla="*/ 1473201 w 2347913"/>
              <a:gd name="connsiteY155" fmla="*/ 184958 h 631826"/>
              <a:gd name="connsiteX156" fmla="*/ 1467909 w 2347913"/>
              <a:gd name="connsiteY156" fmla="*/ 190240 h 631826"/>
              <a:gd name="connsiteX157" fmla="*/ 1514476 w 2347913"/>
              <a:gd name="connsiteY157" fmla="*/ 191825 h 631826"/>
              <a:gd name="connsiteX158" fmla="*/ 1561042 w 2347913"/>
              <a:gd name="connsiteY158" fmla="*/ 194994 h 631826"/>
              <a:gd name="connsiteX159" fmla="*/ 1626130 w 2347913"/>
              <a:gd name="connsiteY159" fmla="*/ 188127 h 631826"/>
              <a:gd name="connsiteX160" fmla="*/ 1725613 w 2347913"/>
              <a:gd name="connsiteY160" fmla="*/ 179676 h 631826"/>
              <a:gd name="connsiteX161" fmla="*/ 1792288 w 2347913"/>
              <a:gd name="connsiteY161" fmla="*/ 178091 h 631826"/>
              <a:gd name="connsiteX162" fmla="*/ 1827742 w 2347913"/>
              <a:gd name="connsiteY162" fmla="*/ 179148 h 631826"/>
              <a:gd name="connsiteX163" fmla="*/ 1874309 w 2347913"/>
              <a:gd name="connsiteY163" fmla="*/ 182317 h 631826"/>
              <a:gd name="connsiteX164" fmla="*/ 1963209 w 2347913"/>
              <a:gd name="connsiteY164" fmla="*/ 191297 h 631826"/>
              <a:gd name="connsiteX165" fmla="*/ 2007659 w 2347913"/>
              <a:gd name="connsiteY165" fmla="*/ 197107 h 631826"/>
              <a:gd name="connsiteX166" fmla="*/ 2230967 w 2347913"/>
              <a:gd name="connsiteY166" fmla="*/ 175978 h 631826"/>
              <a:gd name="connsiteX167" fmla="*/ 2235201 w 2347913"/>
              <a:gd name="connsiteY167" fmla="*/ 175978 h 631826"/>
              <a:gd name="connsiteX168" fmla="*/ 2237846 w 2347913"/>
              <a:gd name="connsiteY168" fmla="*/ 177563 h 631826"/>
              <a:gd name="connsiteX169" fmla="*/ 2238375 w 2347913"/>
              <a:gd name="connsiteY169" fmla="*/ 179676 h 631826"/>
              <a:gd name="connsiteX170" fmla="*/ 2234671 w 2347913"/>
              <a:gd name="connsiteY170" fmla="*/ 181261 h 631826"/>
              <a:gd name="connsiteX171" fmla="*/ 2156884 w 2347913"/>
              <a:gd name="connsiteY171" fmla="*/ 197107 h 631826"/>
              <a:gd name="connsiteX172" fmla="*/ 2076980 w 2347913"/>
              <a:gd name="connsiteY172" fmla="*/ 209256 h 631826"/>
              <a:gd name="connsiteX173" fmla="*/ 2082801 w 2347913"/>
              <a:gd name="connsiteY173" fmla="*/ 212425 h 631826"/>
              <a:gd name="connsiteX174" fmla="*/ 2089680 w 2347913"/>
              <a:gd name="connsiteY174" fmla="*/ 221405 h 631826"/>
              <a:gd name="connsiteX175" fmla="*/ 2090738 w 2347913"/>
              <a:gd name="connsiteY175" fmla="*/ 227215 h 631826"/>
              <a:gd name="connsiteX176" fmla="*/ 2089151 w 2347913"/>
              <a:gd name="connsiteY176" fmla="*/ 232497 h 631826"/>
              <a:gd name="connsiteX177" fmla="*/ 2080684 w 2347913"/>
              <a:gd name="connsiteY177" fmla="*/ 241477 h 631826"/>
              <a:gd name="connsiteX178" fmla="*/ 2073805 w 2347913"/>
              <a:gd name="connsiteY178" fmla="*/ 245174 h 631826"/>
              <a:gd name="connsiteX179" fmla="*/ 2109788 w 2347913"/>
              <a:gd name="connsiteY179" fmla="*/ 245174 h 631826"/>
              <a:gd name="connsiteX180" fmla="*/ 2115609 w 2347913"/>
              <a:gd name="connsiteY180" fmla="*/ 245174 h 631826"/>
              <a:gd name="connsiteX181" fmla="*/ 2122488 w 2347913"/>
              <a:gd name="connsiteY181" fmla="*/ 248344 h 631826"/>
              <a:gd name="connsiteX182" fmla="*/ 2123546 w 2347913"/>
              <a:gd name="connsiteY182" fmla="*/ 251513 h 631826"/>
              <a:gd name="connsiteX183" fmla="*/ 2122488 w 2347913"/>
              <a:gd name="connsiteY183" fmla="*/ 253626 h 631826"/>
              <a:gd name="connsiteX184" fmla="*/ 2115609 w 2347913"/>
              <a:gd name="connsiteY184" fmla="*/ 257323 h 631826"/>
              <a:gd name="connsiteX185" fmla="*/ 2110317 w 2347913"/>
              <a:gd name="connsiteY185" fmla="*/ 258380 h 631826"/>
              <a:gd name="connsiteX186" fmla="*/ 1961621 w 2347913"/>
              <a:gd name="connsiteY186" fmla="*/ 259436 h 631826"/>
              <a:gd name="connsiteX187" fmla="*/ 1872721 w 2347913"/>
              <a:gd name="connsiteY187" fmla="*/ 266303 h 631826"/>
              <a:gd name="connsiteX188" fmla="*/ 1783292 w 2347913"/>
              <a:gd name="connsiteY188" fmla="*/ 272641 h 631826"/>
              <a:gd name="connsiteX189" fmla="*/ 1789642 w 2347913"/>
              <a:gd name="connsiteY189" fmla="*/ 276339 h 631826"/>
              <a:gd name="connsiteX190" fmla="*/ 1798638 w 2347913"/>
              <a:gd name="connsiteY190" fmla="*/ 284790 h 631826"/>
              <a:gd name="connsiteX191" fmla="*/ 1800755 w 2347913"/>
              <a:gd name="connsiteY191" fmla="*/ 289544 h 631826"/>
              <a:gd name="connsiteX192" fmla="*/ 1828271 w 2347913"/>
              <a:gd name="connsiteY192" fmla="*/ 288488 h 631826"/>
              <a:gd name="connsiteX193" fmla="*/ 1954742 w 2347913"/>
              <a:gd name="connsiteY193" fmla="*/ 272641 h 631826"/>
              <a:gd name="connsiteX194" fmla="*/ 2147888 w 2347913"/>
              <a:gd name="connsiteY194" fmla="*/ 256795 h 631826"/>
              <a:gd name="connsiteX195" fmla="*/ 2276475 w 2347913"/>
              <a:gd name="connsiteY195" fmla="*/ 250456 h 631826"/>
              <a:gd name="connsiteX196" fmla="*/ 2342092 w 2347913"/>
              <a:gd name="connsiteY196" fmla="*/ 248872 h 631826"/>
              <a:gd name="connsiteX197" fmla="*/ 2346855 w 2347913"/>
              <a:gd name="connsiteY197" fmla="*/ 248872 h 631826"/>
              <a:gd name="connsiteX198" fmla="*/ 2347913 w 2347913"/>
              <a:gd name="connsiteY198" fmla="*/ 251513 h 631826"/>
              <a:gd name="connsiteX199" fmla="*/ 2346855 w 2347913"/>
              <a:gd name="connsiteY199" fmla="*/ 253626 h 631826"/>
              <a:gd name="connsiteX200" fmla="*/ 2342621 w 2347913"/>
              <a:gd name="connsiteY200" fmla="*/ 254154 h 631826"/>
              <a:gd name="connsiteX201" fmla="*/ 2264305 w 2347913"/>
              <a:gd name="connsiteY201" fmla="*/ 256795 h 631826"/>
              <a:gd name="connsiteX202" fmla="*/ 2185988 w 2347913"/>
              <a:gd name="connsiteY202" fmla="*/ 260492 h 631826"/>
              <a:gd name="connsiteX203" fmla="*/ 2186517 w 2347913"/>
              <a:gd name="connsiteY203" fmla="*/ 260492 h 631826"/>
              <a:gd name="connsiteX204" fmla="*/ 2188634 w 2347913"/>
              <a:gd name="connsiteY204" fmla="*/ 262077 h 631826"/>
              <a:gd name="connsiteX205" fmla="*/ 2186517 w 2347913"/>
              <a:gd name="connsiteY205" fmla="*/ 264190 h 631826"/>
              <a:gd name="connsiteX206" fmla="*/ 2182813 w 2347913"/>
              <a:gd name="connsiteY206" fmla="*/ 265775 h 631826"/>
              <a:gd name="connsiteX207" fmla="*/ 2178051 w 2347913"/>
              <a:gd name="connsiteY207" fmla="*/ 264190 h 631826"/>
              <a:gd name="connsiteX208" fmla="*/ 2175934 w 2347913"/>
              <a:gd name="connsiteY208" fmla="*/ 262605 h 631826"/>
              <a:gd name="connsiteX209" fmla="*/ 2178051 w 2347913"/>
              <a:gd name="connsiteY209" fmla="*/ 260492 h 631826"/>
              <a:gd name="connsiteX210" fmla="*/ 2105555 w 2347913"/>
              <a:gd name="connsiteY210" fmla="*/ 265246 h 631826"/>
              <a:gd name="connsiteX211" fmla="*/ 1961621 w 2347913"/>
              <a:gd name="connsiteY211" fmla="*/ 277924 h 631826"/>
              <a:gd name="connsiteX212" fmla="*/ 1890184 w 2347913"/>
              <a:gd name="connsiteY212" fmla="*/ 286375 h 631826"/>
              <a:gd name="connsiteX213" fmla="*/ 2022476 w 2347913"/>
              <a:gd name="connsiteY213" fmla="*/ 281621 h 631826"/>
              <a:gd name="connsiteX214" fmla="*/ 2155296 w 2347913"/>
              <a:gd name="connsiteY214" fmla="*/ 281093 h 631826"/>
              <a:gd name="connsiteX215" fmla="*/ 2184401 w 2347913"/>
              <a:gd name="connsiteY215" fmla="*/ 274226 h 631826"/>
              <a:gd name="connsiteX216" fmla="*/ 2188105 w 2347913"/>
              <a:gd name="connsiteY216" fmla="*/ 274226 h 631826"/>
              <a:gd name="connsiteX217" fmla="*/ 2191280 w 2347913"/>
              <a:gd name="connsiteY217" fmla="*/ 276339 h 631826"/>
              <a:gd name="connsiteX218" fmla="*/ 2191280 w 2347913"/>
              <a:gd name="connsiteY218" fmla="*/ 278452 h 631826"/>
              <a:gd name="connsiteX219" fmla="*/ 2187575 w 2347913"/>
              <a:gd name="connsiteY219" fmla="*/ 279508 h 631826"/>
              <a:gd name="connsiteX220" fmla="*/ 2179109 w 2347913"/>
              <a:gd name="connsiteY220" fmla="*/ 281621 h 631826"/>
              <a:gd name="connsiteX221" fmla="*/ 2191280 w 2347913"/>
              <a:gd name="connsiteY221" fmla="*/ 282677 h 631826"/>
              <a:gd name="connsiteX222" fmla="*/ 2203980 w 2347913"/>
              <a:gd name="connsiteY222" fmla="*/ 287960 h 631826"/>
              <a:gd name="connsiteX223" fmla="*/ 2208742 w 2347913"/>
              <a:gd name="connsiteY223" fmla="*/ 293770 h 631826"/>
              <a:gd name="connsiteX224" fmla="*/ 2209271 w 2347913"/>
              <a:gd name="connsiteY224" fmla="*/ 296939 h 631826"/>
              <a:gd name="connsiteX225" fmla="*/ 2208742 w 2347913"/>
              <a:gd name="connsiteY225" fmla="*/ 300108 h 631826"/>
              <a:gd name="connsiteX226" fmla="*/ 2203451 w 2347913"/>
              <a:gd name="connsiteY226" fmla="*/ 305391 h 631826"/>
              <a:gd name="connsiteX227" fmla="*/ 2189692 w 2347913"/>
              <a:gd name="connsiteY227" fmla="*/ 311201 h 631826"/>
              <a:gd name="connsiteX228" fmla="*/ 2176463 w 2347913"/>
              <a:gd name="connsiteY228" fmla="*/ 312786 h 631826"/>
              <a:gd name="connsiteX229" fmla="*/ 2107142 w 2347913"/>
              <a:gd name="connsiteY229" fmla="*/ 316483 h 631826"/>
              <a:gd name="connsiteX230" fmla="*/ 2037821 w 2347913"/>
              <a:gd name="connsiteY230" fmla="*/ 319124 h 631826"/>
              <a:gd name="connsiteX231" fmla="*/ 2022476 w 2347913"/>
              <a:gd name="connsiteY231" fmla="*/ 321237 h 631826"/>
              <a:gd name="connsiteX232" fmla="*/ 2007659 w 2347913"/>
              <a:gd name="connsiteY232" fmla="*/ 324935 h 631826"/>
              <a:gd name="connsiteX233" fmla="*/ 2224088 w 2347913"/>
              <a:gd name="connsiteY233" fmla="*/ 331801 h 631826"/>
              <a:gd name="connsiteX234" fmla="*/ 2228321 w 2347913"/>
              <a:gd name="connsiteY234" fmla="*/ 331801 h 631826"/>
              <a:gd name="connsiteX235" fmla="*/ 2234671 w 2347913"/>
              <a:gd name="connsiteY235" fmla="*/ 334442 h 631826"/>
              <a:gd name="connsiteX236" fmla="*/ 2235201 w 2347913"/>
              <a:gd name="connsiteY236" fmla="*/ 336555 h 631826"/>
              <a:gd name="connsiteX237" fmla="*/ 2235201 w 2347913"/>
              <a:gd name="connsiteY237" fmla="*/ 338668 h 631826"/>
              <a:gd name="connsiteX238" fmla="*/ 2229380 w 2347913"/>
              <a:gd name="connsiteY238" fmla="*/ 342366 h 631826"/>
              <a:gd name="connsiteX239" fmla="*/ 2224617 w 2347913"/>
              <a:gd name="connsiteY239" fmla="*/ 342366 h 631826"/>
              <a:gd name="connsiteX240" fmla="*/ 2130425 w 2347913"/>
              <a:gd name="connsiteY240" fmla="*/ 353986 h 631826"/>
              <a:gd name="connsiteX241" fmla="*/ 1938867 w 2347913"/>
              <a:gd name="connsiteY241" fmla="*/ 371417 h 631826"/>
              <a:gd name="connsiteX242" fmla="*/ 1842030 w 2347913"/>
              <a:gd name="connsiteY242" fmla="*/ 376699 h 631826"/>
              <a:gd name="connsiteX243" fmla="*/ 1779588 w 2347913"/>
              <a:gd name="connsiteY243" fmla="*/ 397300 h 631826"/>
              <a:gd name="connsiteX244" fmla="*/ 1715030 w 2347913"/>
              <a:gd name="connsiteY244" fmla="*/ 417900 h 631826"/>
              <a:gd name="connsiteX245" fmla="*/ 1722967 w 2347913"/>
              <a:gd name="connsiteY245" fmla="*/ 417900 h 631826"/>
              <a:gd name="connsiteX246" fmla="*/ 1731434 w 2347913"/>
              <a:gd name="connsiteY246" fmla="*/ 417900 h 631826"/>
              <a:gd name="connsiteX247" fmla="*/ 1783292 w 2347913"/>
              <a:gd name="connsiteY247" fmla="*/ 416315 h 631826"/>
              <a:gd name="connsiteX248" fmla="*/ 1881717 w 2347913"/>
              <a:gd name="connsiteY248" fmla="*/ 404166 h 631826"/>
              <a:gd name="connsiteX249" fmla="*/ 1977496 w 2347913"/>
              <a:gd name="connsiteY249" fmla="*/ 387264 h 631826"/>
              <a:gd name="connsiteX250" fmla="*/ 2074334 w 2347913"/>
              <a:gd name="connsiteY250" fmla="*/ 371417 h 631826"/>
              <a:gd name="connsiteX251" fmla="*/ 2124605 w 2347913"/>
              <a:gd name="connsiteY251" fmla="*/ 366135 h 631826"/>
              <a:gd name="connsiteX252" fmla="*/ 2129367 w 2347913"/>
              <a:gd name="connsiteY252" fmla="*/ 366135 h 631826"/>
              <a:gd name="connsiteX253" fmla="*/ 2131484 w 2347913"/>
              <a:gd name="connsiteY253" fmla="*/ 368248 h 631826"/>
              <a:gd name="connsiteX254" fmla="*/ 2130955 w 2347913"/>
              <a:gd name="connsiteY254" fmla="*/ 370889 h 631826"/>
              <a:gd name="connsiteX255" fmla="*/ 2126192 w 2347913"/>
              <a:gd name="connsiteY255" fmla="*/ 371417 h 631826"/>
              <a:gd name="connsiteX256" fmla="*/ 2030413 w 2347913"/>
              <a:gd name="connsiteY256" fmla="*/ 385151 h 631826"/>
              <a:gd name="connsiteX257" fmla="*/ 1935163 w 2347913"/>
              <a:gd name="connsiteY257" fmla="*/ 402582 h 631826"/>
              <a:gd name="connsiteX258" fmla="*/ 1855259 w 2347913"/>
              <a:gd name="connsiteY258" fmla="*/ 414731 h 631826"/>
              <a:gd name="connsiteX259" fmla="*/ 1779059 w 2347913"/>
              <a:gd name="connsiteY259" fmla="*/ 429521 h 631826"/>
              <a:gd name="connsiteX260" fmla="*/ 1855259 w 2347913"/>
              <a:gd name="connsiteY260" fmla="*/ 424239 h 631826"/>
              <a:gd name="connsiteX261" fmla="*/ 2006601 w 2347913"/>
              <a:gd name="connsiteY261" fmla="*/ 405223 h 631826"/>
              <a:gd name="connsiteX262" fmla="*/ 2082801 w 2347913"/>
              <a:gd name="connsiteY262" fmla="*/ 396771 h 631826"/>
              <a:gd name="connsiteX263" fmla="*/ 2089680 w 2347913"/>
              <a:gd name="connsiteY263" fmla="*/ 396771 h 631826"/>
              <a:gd name="connsiteX264" fmla="*/ 2094442 w 2347913"/>
              <a:gd name="connsiteY264" fmla="*/ 398356 h 631826"/>
              <a:gd name="connsiteX265" fmla="*/ 2094971 w 2347913"/>
              <a:gd name="connsiteY265" fmla="*/ 396771 h 631826"/>
              <a:gd name="connsiteX266" fmla="*/ 2096559 w 2347913"/>
              <a:gd name="connsiteY266" fmla="*/ 395715 h 631826"/>
              <a:gd name="connsiteX267" fmla="*/ 2116667 w 2347913"/>
              <a:gd name="connsiteY267" fmla="*/ 389905 h 631826"/>
              <a:gd name="connsiteX268" fmla="*/ 2137834 w 2347913"/>
              <a:gd name="connsiteY268" fmla="*/ 385151 h 631826"/>
              <a:gd name="connsiteX269" fmla="*/ 2142596 w 2347913"/>
              <a:gd name="connsiteY269" fmla="*/ 384623 h 631826"/>
              <a:gd name="connsiteX270" fmla="*/ 2145242 w 2347913"/>
              <a:gd name="connsiteY270" fmla="*/ 386735 h 631826"/>
              <a:gd name="connsiteX271" fmla="*/ 2146301 w 2347913"/>
              <a:gd name="connsiteY271" fmla="*/ 388848 h 631826"/>
              <a:gd name="connsiteX272" fmla="*/ 2142596 w 2347913"/>
              <a:gd name="connsiteY272" fmla="*/ 390433 h 631826"/>
              <a:gd name="connsiteX273" fmla="*/ 2121959 w 2347913"/>
              <a:gd name="connsiteY273" fmla="*/ 394130 h 631826"/>
              <a:gd name="connsiteX274" fmla="*/ 2103438 w 2347913"/>
              <a:gd name="connsiteY274" fmla="*/ 400469 h 631826"/>
              <a:gd name="connsiteX275" fmla="*/ 2100263 w 2347913"/>
              <a:gd name="connsiteY275" fmla="*/ 400997 h 631826"/>
              <a:gd name="connsiteX276" fmla="*/ 2096559 w 2347913"/>
              <a:gd name="connsiteY276" fmla="*/ 400469 h 631826"/>
              <a:gd name="connsiteX277" fmla="*/ 2097617 w 2347913"/>
              <a:gd name="connsiteY277" fmla="*/ 402582 h 631826"/>
              <a:gd name="connsiteX278" fmla="*/ 2093384 w 2347913"/>
              <a:gd name="connsiteY278" fmla="*/ 405751 h 631826"/>
              <a:gd name="connsiteX279" fmla="*/ 2090738 w 2347913"/>
              <a:gd name="connsiteY279" fmla="*/ 407336 h 631826"/>
              <a:gd name="connsiteX280" fmla="*/ 2053167 w 2347913"/>
              <a:gd name="connsiteY280" fmla="*/ 415787 h 631826"/>
              <a:gd name="connsiteX281" fmla="*/ 1976967 w 2347913"/>
              <a:gd name="connsiteY281" fmla="*/ 429521 h 631826"/>
              <a:gd name="connsiteX282" fmla="*/ 1858963 w 2347913"/>
              <a:gd name="connsiteY282" fmla="*/ 444311 h 631826"/>
              <a:gd name="connsiteX283" fmla="*/ 1780117 w 2347913"/>
              <a:gd name="connsiteY283" fmla="*/ 453818 h 631826"/>
              <a:gd name="connsiteX284" fmla="*/ 1779059 w 2347913"/>
              <a:gd name="connsiteY284" fmla="*/ 456459 h 631826"/>
              <a:gd name="connsiteX285" fmla="*/ 1775884 w 2347913"/>
              <a:gd name="connsiteY285" fmla="*/ 459629 h 631826"/>
              <a:gd name="connsiteX286" fmla="*/ 1769534 w 2347913"/>
              <a:gd name="connsiteY286" fmla="*/ 464383 h 631826"/>
              <a:gd name="connsiteX287" fmla="*/ 1750484 w 2347913"/>
              <a:gd name="connsiteY287" fmla="*/ 468608 h 631826"/>
              <a:gd name="connsiteX288" fmla="*/ 1739371 w 2347913"/>
              <a:gd name="connsiteY288" fmla="*/ 468608 h 631826"/>
              <a:gd name="connsiteX289" fmla="*/ 1727730 w 2347913"/>
              <a:gd name="connsiteY289" fmla="*/ 467552 h 631826"/>
              <a:gd name="connsiteX290" fmla="*/ 1658409 w 2347913"/>
              <a:gd name="connsiteY290" fmla="*/ 462798 h 631826"/>
              <a:gd name="connsiteX291" fmla="*/ 1589617 w 2347913"/>
              <a:gd name="connsiteY291" fmla="*/ 457516 h 631826"/>
              <a:gd name="connsiteX292" fmla="*/ 1574801 w 2347913"/>
              <a:gd name="connsiteY292" fmla="*/ 461213 h 631826"/>
              <a:gd name="connsiteX293" fmla="*/ 1557867 w 2347913"/>
              <a:gd name="connsiteY293" fmla="*/ 463326 h 631826"/>
              <a:gd name="connsiteX294" fmla="*/ 1498601 w 2347913"/>
              <a:gd name="connsiteY294" fmla="*/ 474947 h 631826"/>
              <a:gd name="connsiteX295" fmla="*/ 1437217 w 2347913"/>
              <a:gd name="connsiteY295" fmla="*/ 484983 h 631826"/>
              <a:gd name="connsiteX296" fmla="*/ 1441450 w 2347913"/>
              <a:gd name="connsiteY296" fmla="*/ 487624 h 631826"/>
              <a:gd name="connsiteX297" fmla="*/ 1441980 w 2347913"/>
              <a:gd name="connsiteY297" fmla="*/ 490793 h 631826"/>
              <a:gd name="connsiteX298" fmla="*/ 1440392 w 2347913"/>
              <a:gd name="connsiteY298" fmla="*/ 495547 h 631826"/>
              <a:gd name="connsiteX299" fmla="*/ 1428750 w 2347913"/>
              <a:gd name="connsiteY299" fmla="*/ 500301 h 631826"/>
              <a:gd name="connsiteX300" fmla="*/ 1420813 w 2347913"/>
              <a:gd name="connsiteY300" fmla="*/ 500829 h 631826"/>
              <a:gd name="connsiteX301" fmla="*/ 1403880 w 2347913"/>
              <a:gd name="connsiteY301" fmla="*/ 500829 h 631826"/>
              <a:gd name="connsiteX302" fmla="*/ 1452034 w 2347913"/>
              <a:gd name="connsiteY302" fmla="*/ 505583 h 631826"/>
              <a:gd name="connsiteX303" fmla="*/ 1454680 w 2347913"/>
              <a:gd name="connsiteY303" fmla="*/ 505583 h 631826"/>
              <a:gd name="connsiteX304" fmla="*/ 1457855 w 2347913"/>
              <a:gd name="connsiteY304" fmla="*/ 506111 h 631826"/>
              <a:gd name="connsiteX305" fmla="*/ 1484842 w 2347913"/>
              <a:gd name="connsiteY305" fmla="*/ 506111 h 631826"/>
              <a:gd name="connsiteX306" fmla="*/ 1511301 w 2347913"/>
              <a:gd name="connsiteY306" fmla="*/ 505583 h 631826"/>
              <a:gd name="connsiteX307" fmla="*/ 1568980 w 2347913"/>
              <a:gd name="connsiteY307" fmla="*/ 502942 h 631826"/>
              <a:gd name="connsiteX308" fmla="*/ 1683809 w 2347913"/>
              <a:gd name="connsiteY308" fmla="*/ 493434 h 631826"/>
              <a:gd name="connsiteX309" fmla="*/ 1850496 w 2347913"/>
              <a:gd name="connsiteY309" fmla="*/ 470193 h 631826"/>
              <a:gd name="connsiteX310" fmla="*/ 1960034 w 2347913"/>
              <a:gd name="connsiteY310" fmla="*/ 450649 h 631826"/>
              <a:gd name="connsiteX311" fmla="*/ 1964267 w 2347913"/>
              <a:gd name="connsiteY311" fmla="*/ 449593 h 631826"/>
              <a:gd name="connsiteX312" fmla="*/ 1968501 w 2347913"/>
              <a:gd name="connsiteY312" fmla="*/ 451177 h 631826"/>
              <a:gd name="connsiteX313" fmla="*/ 1969559 w 2347913"/>
              <a:gd name="connsiteY313" fmla="*/ 453818 h 631826"/>
              <a:gd name="connsiteX314" fmla="*/ 1966913 w 2347913"/>
              <a:gd name="connsiteY314" fmla="*/ 455403 h 631826"/>
              <a:gd name="connsiteX315" fmla="*/ 1900238 w 2347913"/>
              <a:gd name="connsiteY315" fmla="*/ 478644 h 631826"/>
              <a:gd name="connsiteX316" fmla="*/ 1800755 w 2347913"/>
              <a:gd name="connsiteY316" fmla="*/ 513506 h 631826"/>
              <a:gd name="connsiteX317" fmla="*/ 1729846 w 2347913"/>
              <a:gd name="connsiteY317" fmla="*/ 533579 h 631826"/>
              <a:gd name="connsiteX318" fmla="*/ 1691746 w 2347913"/>
              <a:gd name="connsiteY318" fmla="*/ 542030 h 631826"/>
              <a:gd name="connsiteX319" fmla="*/ 1599142 w 2347913"/>
              <a:gd name="connsiteY319" fmla="*/ 557876 h 631826"/>
              <a:gd name="connsiteX320" fmla="*/ 1413934 w 2347913"/>
              <a:gd name="connsiteY320" fmla="*/ 585872 h 631826"/>
              <a:gd name="connsiteX321" fmla="*/ 1318684 w 2347913"/>
              <a:gd name="connsiteY321" fmla="*/ 596436 h 631826"/>
              <a:gd name="connsiteX322" fmla="*/ 1220259 w 2347913"/>
              <a:gd name="connsiteY322" fmla="*/ 598021 h 631826"/>
              <a:gd name="connsiteX323" fmla="*/ 1028171 w 2347913"/>
              <a:gd name="connsiteY323" fmla="*/ 611226 h 631826"/>
              <a:gd name="connsiteX324" fmla="*/ 928159 w 2347913"/>
              <a:gd name="connsiteY324" fmla="*/ 618093 h 631826"/>
              <a:gd name="connsiteX325" fmla="*/ 792692 w 2347913"/>
              <a:gd name="connsiteY325" fmla="*/ 626544 h 631826"/>
              <a:gd name="connsiteX326" fmla="*/ 528638 w 2347913"/>
              <a:gd name="connsiteY326" fmla="*/ 630770 h 631826"/>
              <a:gd name="connsiteX327" fmla="*/ 396875 w 2347913"/>
              <a:gd name="connsiteY327" fmla="*/ 630770 h 631826"/>
              <a:gd name="connsiteX328" fmla="*/ 372004 w 2347913"/>
              <a:gd name="connsiteY328" fmla="*/ 631826 h 631826"/>
              <a:gd name="connsiteX329" fmla="*/ 327025 w 2347913"/>
              <a:gd name="connsiteY329" fmla="*/ 625488 h 631826"/>
              <a:gd name="connsiteX330" fmla="*/ 289454 w 2347913"/>
              <a:gd name="connsiteY330" fmla="*/ 611226 h 631826"/>
              <a:gd name="connsiteX331" fmla="*/ 271463 w 2347913"/>
              <a:gd name="connsiteY331" fmla="*/ 596436 h 631826"/>
              <a:gd name="connsiteX332" fmla="*/ 262996 w 2347913"/>
              <a:gd name="connsiteY332" fmla="*/ 585343 h 631826"/>
              <a:gd name="connsiteX333" fmla="*/ 261409 w 2347913"/>
              <a:gd name="connsiteY333" fmla="*/ 579005 h 631826"/>
              <a:gd name="connsiteX334" fmla="*/ 259821 w 2347913"/>
              <a:gd name="connsiteY334" fmla="*/ 571610 h 631826"/>
              <a:gd name="connsiteX335" fmla="*/ 263525 w 2347913"/>
              <a:gd name="connsiteY335" fmla="*/ 557876 h 631826"/>
              <a:gd name="connsiteX336" fmla="*/ 273579 w 2347913"/>
              <a:gd name="connsiteY336" fmla="*/ 544671 h 631826"/>
              <a:gd name="connsiteX337" fmla="*/ 288925 w 2347913"/>
              <a:gd name="connsiteY337" fmla="*/ 532522 h 631826"/>
              <a:gd name="connsiteX338" fmla="*/ 298979 w 2347913"/>
              <a:gd name="connsiteY338" fmla="*/ 528296 h 631826"/>
              <a:gd name="connsiteX339" fmla="*/ 282575 w 2347913"/>
              <a:gd name="connsiteY339" fmla="*/ 527240 h 631826"/>
              <a:gd name="connsiteX340" fmla="*/ 256646 w 2347913"/>
              <a:gd name="connsiteY340" fmla="*/ 523543 h 631826"/>
              <a:gd name="connsiteX341" fmla="*/ 239184 w 2347913"/>
              <a:gd name="connsiteY341" fmla="*/ 519845 h 631826"/>
              <a:gd name="connsiteX342" fmla="*/ 209550 w 2347913"/>
              <a:gd name="connsiteY342" fmla="*/ 508224 h 631826"/>
              <a:gd name="connsiteX343" fmla="*/ 198967 w 2347913"/>
              <a:gd name="connsiteY343" fmla="*/ 500301 h 631826"/>
              <a:gd name="connsiteX344" fmla="*/ 181504 w 2347913"/>
              <a:gd name="connsiteY344" fmla="*/ 486568 h 631826"/>
              <a:gd name="connsiteX345" fmla="*/ 161396 w 2347913"/>
              <a:gd name="connsiteY345" fmla="*/ 467552 h 631826"/>
              <a:gd name="connsiteX346" fmla="*/ 127000 w 2347913"/>
              <a:gd name="connsiteY346" fmla="*/ 440085 h 631826"/>
              <a:gd name="connsiteX347" fmla="*/ 106892 w 2347913"/>
              <a:gd name="connsiteY347" fmla="*/ 421069 h 631826"/>
              <a:gd name="connsiteX348" fmla="*/ 98954 w 2347913"/>
              <a:gd name="connsiteY348" fmla="*/ 411033 h 631826"/>
              <a:gd name="connsiteX349" fmla="*/ 103717 w 2347913"/>
              <a:gd name="connsiteY349" fmla="*/ 400997 h 631826"/>
              <a:gd name="connsiteX350" fmla="*/ 98954 w 2347913"/>
              <a:gd name="connsiteY350" fmla="*/ 398356 h 631826"/>
              <a:gd name="connsiteX351" fmla="*/ 87842 w 2347913"/>
              <a:gd name="connsiteY351" fmla="*/ 392018 h 631826"/>
              <a:gd name="connsiteX352" fmla="*/ 73025 w 2347913"/>
              <a:gd name="connsiteY352" fmla="*/ 377756 h 631826"/>
              <a:gd name="connsiteX353" fmla="*/ 69321 w 2347913"/>
              <a:gd name="connsiteY353" fmla="*/ 369833 h 631826"/>
              <a:gd name="connsiteX354" fmla="*/ 70909 w 2347913"/>
              <a:gd name="connsiteY354" fmla="*/ 357684 h 631826"/>
              <a:gd name="connsiteX355" fmla="*/ 74084 w 2347913"/>
              <a:gd name="connsiteY355" fmla="*/ 347119 h 631826"/>
              <a:gd name="connsiteX356" fmla="*/ 85196 w 2347913"/>
              <a:gd name="connsiteY356" fmla="*/ 327576 h 631826"/>
              <a:gd name="connsiteX357" fmla="*/ 94721 w 2347913"/>
              <a:gd name="connsiteY357" fmla="*/ 317540 h 631826"/>
              <a:gd name="connsiteX358" fmla="*/ 94721 w 2347913"/>
              <a:gd name="connsiteY358" fmla="*/ 310145 h 631826"/>
              <a:gd name="connsiteX359" fmla="*/ 98425 w 2347913"/>
              <a:gd name="connsiteY359" fmla="*/ 302221 h 631826"/>
              <a:gd name="connsiteX360" fmla="*/ 91546 w 2347913"/>
              <a:gd name="connsiteY360" fmla="*/ 292185 h 631826"/>
              <a:gd name="connsiteX361" fmla="*/ 86784 w 2347913"/>
              <a:gd name="connsiteY361" fmla="*/ 277924 h 631826"/>
              <a:gd name="connsiteX362" fmla="*/ 88900 w 2347913"/>
              <a:gd name="connsiteY362" fmla="*/ 267359 h 631826"/>
              <a:gd name="connsiteX363" fmla="*/ 91546 w 2347913"/>
              <a:gd name="connsiteY363" fmla="*/ 262077 h 631826"/>
              <a:gd name="connsiteX364" fmla="*/ 87842 w 2347913"/>
              <a:gd name="connsiteY364" fmla="*/ 258908 h 631826"/>
              <a:gd name="connsiteX365" fmla="*/ 88900 w 2347913"/>
              <a:gd name="connsiteY365" fmla="*/ 252041 h 631826"/>
              <a:gd name="connsiteX366" fmla="*/ 93663 w 2347913"/>
              <a:gd name="connsiteY366" fmla="*/ 248872 h 631826"/>
              <a:gd name="connsiteX367" fmla="*/ 98425 w 2347913"/>
              <a:gd name="connsiteY367" fmla="*/ 248344 h 631826"/>
              <a:gd name="connsiteX368" fmla="*/ 102659 w 2347913"/>
              <a:gd name="connsiteY368" fmla="*/ 247287 h 631826"/>
              <a:gd name="connsiteX369" fmla="*/ 98954 w 2347913"/>
              <a:gd name="connsiteY369" fmla="*/ 243590 h 631826"/>
              <a:gd name="connsiteX370" fmla="*/ 93663 w 2347913"/>
              <a:gd name="connsiteY370" fmla="*/ 239892 h 631826"/>
              <a:gd name="connsiteX371" fmla="*/ 83609 w 2347913"/>
              <a:gd name="connsiteY371" fmla="*/ 237779 h 631826"/>
              <a:gd name="connsiteX372" fmla="*/ 52388 w 2347913"/>
              <a:gd name="connsiteY372" fmla="*/ 233025 h 631826"/>
              <a:gd name="connsiteX373" fmla="*/ 35984 w 2347913"/>
              <a:gd name="connsiteY373" fmla="*/ 226159 h 631826"/>
              <a:gd name="connsiteX374" fmla="*/ 31750 w 2347913"/>
              <a:gd name="connsiteY374" fmla="*/ 222989 h 631826"/>
              <a:gd name="connsiteX375" fmla="*/ 23813 w 2347913"/>
              <a:gd name="connsiteY375" fmla="*/ 208728 h 631826"/>
              <a:gd name="connsiteX376" fmla="*/ 19050 w 2347913"/>
              <a:gd name="connsiteY376" fmla="*/ 197107 h 631826"/>
              <a:gd name="connsiteX377" fmla="*/ 20638 w 2347913"/>
              <a:gd name="connsiteY377" fmla="*/ 191297 h 631826"/>
              <a:gd name="connsiteX378" fmla="*/ 22225 w 2347913"/>
              <a:gd name="connsiteY378" fmla="*/ 189712 h 631826"/>
              <a:gd name="connsiteX379" fmla="*/ 22754 w 2347913"/>
              <a:gd name="connsiteY379" fmla="*/ 188127 h 631826"/>
              <a:gd name="connsiteX380" fmla="*/ 11642 w 2347913"/>
              <a:gd name="connsiteY380" fmla="*/ 184958 h 631826"/>
              <a:gd name="connsiteX381" fmla="*/ 8467 w 2347913"/>
              <a:gd name="connsiteY381" fmla="*/ 183373 h 631826"/>
              <a:gd name="connsiteX382" fmla="*/ 4763 w 2347913"/>
              <a:gd name="connsiteY382" fmla="*/ 181261 h 631826"/>
              <a:gd name="connsiteX383" fmla="*/ 3175 w 2347913"/>
              <a:gd name="connsiteY383" fmla="*/ 180732 h 631826"/>
              <a:gd name="connsiteX384" fmla="*/ 3175 w 2347913"/>
              <a:gd name="connsiteY384" fmla="*/ 175450 h 631826"/>
              <a:gd name="connsiteX385" fmla="*/ 529 w 2347913"/>
              <a:gd name="connsiteY385" fmla="*/ 172809 h 631826"/>
              <a:gd name="connsiteX386" fmla="*/ 0 w 2347913"/>
              <a:gd name="connsiteY386" fmla="*/ 170168 h 631826"/>
              <a:gd name="connsiteX387" fmla="*/ 0 w 2347913"/>
              <a:gd name="connsiteY387" fmla="*/ 169112 h 631826"/>
              <a:gd name="connsiteX388" fmla="*/ 6879 w 2347913"/>
              <a:gd name="connsiteY388" fmla="*/ 163830 h 631826"/>
              <a:gd name="connsiteX389" fmla="*/ 6879 w 2347913"/>
              <a:gd name="connsiteY389" fmla="*/ 162245 h 631826"/>
              <a:gd name="connsiteX390" fmla="*/ 8996 w 2347913"/>
              <a:gd name="connsiteY390" fmla="*/ 160132 h 631826"/>
              <a:gd name="connsiteX391" fmla="*/ 10054 w 2347913"/>
              <a:gd name="connsiteY391" fmla="*/ 159076 h 631826"/>
              <a:gd name="connsiteX392" fmla="*/ 21167 w 2347913"/>
              <a:gd name="connsiteY392" fmla="*/ 156435 h 631826"/>
              <a:gd name="connsiteX393" fmla="*/ 37571 w 2347913"/>
              <a:gd name="connsiteY393" fmla="*/ 170168 h 631826"/>
              <a:gd name="connsiteX394" fmla="*/ 40217 w 2347913"/>
              <a:gd name="connsiteY394" fmla="*/ 165414 h 631826"/>
              <a:gd name="connsiteX395" fmla="*/ 43921 w 2347913"/>
              <a:gd name="connsiteY395" fmla="*/ 171225 h 631826"/>
              <a:gd name="connsiteX396" fmla="*/ 41804 w 2347913"/>
              <a:gd name="connsiteY396" fmla="*/ 165942 h 631826"/>
              <a:gd name="connsiteX397" fmla="*/ 49742 w 2347913"/>
              <a:gd name="connsiteY397" fmla="*/ 169112 h 631826"/>
              <a:gd name="connsiteX398" fmla="*/ 41275 w 2347913"/>
              <a:gd name="connsiteY398" fmla="*/ 164358 h 631826"/>
              <a:gd name="connsiteX399" fmla="*/ 59267 w 2347913"/>
              <a:gd name="connsiteY399" fmla="*/ 165942 h 631826"/>
              <a:gd name="connsiteX400" fmla="*/ 67204 w 2347913"/>
              <a:gd name="connsiteY400" fmla="*/ 165942 h 631826"/>
              <a:gd name="connsiteX401" fmla="*/ 77788 w 2347913"/>
              <a:gd name="connsiteY401" fmla="*/ 165942 h 631826"/>
              <a:gd name="connsiteX402" fmla="*/ 82021 w 2347913"/>
              <a:gd name="connsiteY402" fmla="*/ 165414 h 631826"/>
              <a:gd name="connsiteX403" fmla="*/ 81492 w 2347913"/>
              <a:gd name="connsiteY403" fmla="*/ 163301 h 631826"/>
              <a:gd name="connsiteX404" fmla="*/ 81492 w 2347913"/>
              <a:gd name="connsiteY404" fmla="*/ 162245 h 631826"/>
              <a:gd name="connsiteX405" fmla="*/ 120650 w 2347913"/>
              <a:gd name="connsiteY405" fmla="*/ 166999 h 631826"/>
              <a:gd name="connsiteX406" fmla="*/ 122767 w 2347913"/>
              <a:gd name="connsiteY406" fmla="*/ 169112 h 631826"/>
              <a:gd name="connsiteX407" fmla="*/ 124884 w 2347913"/>
              <a:gd name="connsiteY407" fmla="*/ 170696 h 631826"/>
              <a:gd name="connsiteX408" fmla="*/ 128588 w 2347913"/>
              <a:gd name="connsiteY408" fmla="*/ 169112 h 631826"/>
              <a:gd name="connsiteX409" fmla="*/ 133879 w 2347913"/>
              <a:gd name="connsiteY409" fmla="*/ 169112 h 631826"/>
              <a:gd name="connsiteX410" fmla="*/ 144992 w 2347913"/>
              <a:gd name="connsiteY410" fmla="*/ 170168 h 631826"/>
              <a:gd name="connsiteX411" fmla="*/ 147109 w 2347913"/>
              <a:gd name="connsiteY411" fmla="*/ 169112 h 631826"/>
              <a:gd name="connsiteX412" fmla="*/ 147109 w 2347913"/>
              <a:gd name="connsiteY412" fmla="*/ 168583 h 631826"/>
              <a:gd name="connsiteX413" fmla="*/ 155575 w 2347913"/>
              <a:gd name="connsiteY413" fmla="*/ 165942 h 631826"/>
              <a:gd name="connsiteX414" fmla="*/ 157163 w 2347913"/>
              <a:gd name="connsiteY414" fmla="*/ 165414 h 631826"/>
              <a:gd name="connsiteX415" fmla="*/ 194204 w 2347913"/>
              <a:gd name="connsiteY415" fmla="*/ 153793 h 631826"/>
              <a:gd name="connsiteX416" fmla="*/ 203200 w 2347913"/>
              <a:gd name="connsiteY416" fmla="*/ 155378 h 631826"/>
              <a:gd name="connsiteX417" fmla="*/ 211138 w 2347913"/>
              <a:gd name="connsiteY417" fmla="*/ 156963 h 631826"/>
              <a:gd name="connsiteX418" fmla="*/ 209021 w 2347913"/>
              <a:gd name="connsiteY418" fmla="*/ 155378 h 631826"/>
              <a:gd name="connsiteX419" fmla="*/ 206375 w 2347913"/>
              <a:gd name="connsiteY419" fmla="*/ 154850 h 631826"/>
              <a:gd name="connsiteX420" fmla="*/ 204259 w 2347913"/>
              <a:gd name="connsiteY420" fmla="*/ 150096 h 631826"/>
              <a:gd name="connsiteX421" fmla="*/ 204259 w 2347913"/>
              <a:gd name="connsiteY421" fmla="*/ 146927 h 631826"/>
              <a:gd name="connsiteX422" fmla="*/ 171979 w 2347913"/>
              <a:gd name="connsiteY422" fmla="*/ 140060 h 631826"/>
              <a:gd name="connsiteX423" fmla="*/ 111621 w 2347913"/>
              <a:gd name="connsiteY423" fmla="*/ 131587 h 631826"/>
              <a:gd name="connsiteX424" fmla="*/ 106627 w 2347913"/>
              <a:gd name="connsiteY424" fmla="*/ 133025 h 631826"/>
              <a:gd name="connsiteX425" fmla="*/ 104902 w 2347913"/>
              <a:gd name="connsiteY425" fmla="*/ 134743 h 631826"/>
              <a:gd name="connsiteX426" fmla="*/ 102658 w 2347913"/>
              <a:gd name="connsiteY426" fmla="*/ 134211 h 631826"/>
              <a:gd name="connsiteX427" fmla="*/ 110483 w 2347913"/>
              <a:gd name="connsiteY427" fmla="*/ 131427 h 631826"/>
              <a:gd name="connsiteX428" fmla="*/ 104246 w 2347913"/>
              <a:gd name="connsiteY428" fmla="*/ 130552 h 631826"/>
              <a:gd name="connsiteX429" fmla="*/ 69850 w 2347913"/>
              <a:gd name="connsiteY429" fmla="*/ 126326 h 631826"/>
              <a:gd name="connsiteX430" fmla="*/ 64029 w 2347913"/>
              <a:gd name="connsiteY430" fmla="*/ 126326 h 631826"/>
              <a:gd name="connsiteX431" fmla="*/ 58645 w 2347913"/>
              <a:gd name="connsiteY431" fmla="*/ 124113 h 631826"/>
              <a:gd name="connsiteX432" fmla="*/ 42250 w 2347913"/>
              <a:gd name="connsiteY432" fmla="*/ 128819 h 631826"/>
              <a:gd name="connsiteX433" fmla="*/ 36973 w 2347913"/>
              <a:gd name="connsiteY433" fmla="*/ 132499 h 631826"/>
              <a:gd name="connsiteX434" fmla="*/ 38556 w 2347913"/>
              <a:gd name="connsiteY434" fmla="*/ 141435 h 631826"/>
              <a:gd name="connsiteX435" fmla="*/ 43833 w 2347913"/>
              <a:gd name="connsiteY435" fmla="*/ 145115 h 631826"/>
              <a:gd name="connsiteX436" fmla="*/ 58080 w 2347913"/>
              <a:gd name="connsiteY436" fmla="*/ 150897 h 631826"/>
              <a:gd name="connsiteX437" fmla="*/ 51221 w 2347913"/>
              <a:gd name="connsiteY437" fmla="*/ 147743 h 631826"/>
              <a:gd name="connsiteX438" fmla="*/ 71912 w 2347913"/>
              <a:gd name="connsiteY438" fmla="*/ 150813 h 631826"/>
              <a:gd name="connsiteX439" fmla="*/ 70217 w 2347913"/>
              <a:gd name="connsiteY439" fmla="*/ 151423 h 631826"/>
              <a:gd name="connsiteX440" fmla="*/ 53331 w 2347913"/>
              <a:gd name="connsiteY440" fmla="*/ 151948 h 631826"/>
              <a:gd name="connsiteX441" fmla="*/ 37501 w 2347913"/>
              <a:gd name="connsiteY441" fmla="*/ 149846 h 631826"/>
              <a:gd name="connsiteX442" fmla="*/ 20615 w 2347913"/>
              <a:gd name="connsiteY442" fmla="*/ 142487 h 631826"/>
              <a:gd name="connsiteX443" fmla="*/ 16394 w 2347913"/>
              <a:gd name="connsiteY443" fmla="*/ 134602 h 631826"/>
              <a:gd name="connsiteX444" fmla="*/ 16394 w 2347913"/>
              <a:gd name="connsiteY444" fmla="*/ 130922 h 631826"/>
              <a:gd name="connsiteX445" fmla="*/ 14811 w 2347913"/>
              <a:gd name="connsiteY445" fmla="*/ 125140 h 631826"/>
              <a:gd name="connsiteX446" fmla="*/ 12700 w 2347913"/>
              <a:gd name="connsiteY446" fmla="*/ 113575 h 631826"/>
              <a:gd name="connsiteX447" fmla="*/ 15339 w 2347913"/>
              <a:gd name="connsiteY447" fmla="*/ 108319 h 631826"/>
              <a:gd name="connsiteX448" fmla="*/ 20615 w 2347913"/>
              <a:gd name="connsiteY448" fmla="*/ 103588 h 631826"/>
              <a:gd name="connsiteX449" fmla="*/ 33807 w 2347913"/>
              <a:gd name="connsiteY449" fmla="*/ 95177 h 631826"/>
              <a:gd name="connsiteX450" fmla="*/ 58608 w 2347913"/>
              <a:gd name="connsiteY450" fmla="*/ 87818 h 631826"/>
              <a:gd name="connsiteX451" fmla="*/ 67169 w 2347913"/>
              <a:gd name="connsiteY451" fmla="*/ 87042 h 631826"/>
              <a:gd name="connsiteX452" fmla="*/ 59401 w 2347913"/>
              <a:gd name="connsiteY452" fmla="*/ 84260 h 631826"/>
              <a:gd name="connsiteX453" fmla="*/ 45066 w 2347913"/>
              <a:gd name="connsiteY453" fmla="*/ 78467 h 631826"/>
              <a:gd name="connsiteX454" fmla="*/ 24890 w 2347913"/>
              <a:gd name="connsiteY454" fmla="*/ 63195 h 631826"/>
              <a:gd name="connsiteX455" fmla="*/ 19050 w 2347913"/>
              <a:gd name="connsiteY455" fmla="*/ 46343 h 631826"/>
              <a:gd name="connsiteX456" fmla="*/ 26483 w 2347913"/>
              <a:gd name="connsiteY456" fmla="*/ 28964 h 631826"/>
              <a:gd name="connsiteX457" fmla="*/ 36040 w 2347913"/>
              <a:gd name="connsiteY457" fmla="*/ 21592 h 631826"/>
              <a:gd name="connsiteX458" fmla="*/ 48251 w 2347913"/>
              <a:gd name="connsiteY458" fmla="*/ 13692 h 631826"/>
              <a:gd name="connsiteX459" fmla="*/ 78514 w 2347913"/>
              <a:gd name="connsiteY459" fmla="*/ 4740 h 631826"/>
              <a:gd name="connsiteX460" fmla="*/ 114617 w 2347913"/>
              <a:gd name="connsiteY460" fmla="*/ 1580 h 631826"/>
              <a:gd name="connsiteX461" fmla="*/ 149659 w 2347913"/>
              <a:gd name="connsiteY461" fmla="*/ 5793 h 631826"/>
              <a:gd name="connsiteX462" fmla="*/ 166648 w 2347913"/>
              <a:gd name="connsiteY462" fmla="*/ 10006 h 631826"/>
              <a:gd name="connsiteX463" fmla="*/ 161339 w 2347913"/>
              <a:gd name="connsiteY463" fmla="*/ 4213 h 631826"/>
              <a:gd name="connsiteX464" fmla="*/ 180983 w 2347913"/>
              <a:gd name="connsiteY464" fmla="*/ 5793 h 631826"/>
              <a:gd name="connsiteX465" fmla="*/ 199566 w 2347913"/>
              <a:gd name="connsiteY465" fmla="*/ 10006 h 63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</a:cxnLst>
            <a:rect l="l" t="t" r="r" b="b"/>
            <a:pathLst>
              <a:path w="2347913" h="631826">
                <a:moveTo>
                  <a:pt x="2164522" y="263525"/>
                </a:moveTo>
                <a:lnTo>
                  <a:pt x="2169491" y="265257"/>
                </a:lnTo>
                <a:lnTo>
                  <a:pt x="2171700" y="266411"/>
                </a:lnTo>
                <a:lnTo>
                  <a:pt x="2169491" y="269298"/>
                </a:lnTo>
                <a:lnTo>
                  <a:pt x="2165074" y="269875"/>
                </a:lnTo>
                <a:lnTo>
                  <a:pt x="2161209" y="269298"/>
                </a:lnTo>
                <a:lnTo>
                  <a:pt x="2159552" y="268143"/>
                </a:lnTo>
                <a:lnTo>
                  <a:pt x="2159000" y="265834"/>
                </a:lnTo>
                <a:lnTo>
                  <a:pt x="2160657" y="265257"/>
                </a:lnTo>
                <a:close/>
                <a:moveTo>
                  <a:pt x="26987" y="153988"/>
                </a:moveTo>
                <a:lnTo>
                  <a:pt x="37042" y="154980"/>
                </a:lnTo>
                <a:lnTo>
                  <a:pt x="44450" y="157957"/>
                </a:lnTo>
                <a:lnTo>
                  <a:pt x="44450" y="159942"/>
                </a:lnTo>
                <a:lnTo>
                  <a:pt x="39158" y="161926"/>
                </a:lnTo>
                <a:lnTo>
                  <a:pt x="33867" y="159942"/>
                </a:lnTo>
                <a:lnTo>
                  <a:pt x="23812" y="156469"/>
                </a:lnTo>
                <a:close/>
                <a:moveTo>
                  <a:pt x="19050" y="153988"/>
                </a:moveTo>
                <a:lnTo>
                  <a:pt x="23813" y="155576"/>
                </a:lnTo>
                <a:lnTo>
                  <a:pt x="23218" y="155576"/>
                </a:lnTo>
                <a:lnTo>
                  <a:pt x="22027" y="155576"/>
                </a:lnTo>
                <a:close/>
                <a:moveTo>
                  <a:pt x="97441" y="136068"/>
                </a:moveTo>
                <a:lnTo>
                  <a:pt x="102141" y="137493"/>
                </a:lnTo>
                <a:lnTo>
                  <a:pt x="99767" y="139858"/>
                </a:lnTo>
                <a:lnTo>
                  <a:pt x="103764" y="137985"/>
                </a:lnTo>
                <a:lnTo>
                  <a:pt x="120346" y="143012"/>
                </a:lnTo>
                <a:lnTo>
                  <a:pt x="157811" y="153525"/>
                </a:lnTo>
                <a:lnTo>
                  <a:pt x="161505" y="155102"/>
                </a:lnTo>
                <a:lnTo>
                  <a:pt x="163616" y="158782"/>
                </a:lnTo>
                <a:lnTo>
                  <a:pt x="163088" y="160359"/>
                </a:lnTo>
                <a:lnTo>
                  <a:pt x="156756" y="163513"/>
                </a:lnTo>
                <a:lnTo>
                  <a:pt x="149368" y="162987"/>
                </a:lnTo>
                <a:lnTo>
                  <a:pt x="100822" y="155102"/>
                </a:lnTo>
                <a:lnTo>
                  <a:pt x="71912" y="150813"/>
                </a:lnTo>
                <a:lnTo>
                  <a:pt x="89213" y="144589"/>
                </a:lnTo>
                <a:lnTo>
                  <a:pt x="96073" y="137756"/>
                </a:lnTo>
                <a:lnTo>
                  <a:pt x="96530" y="136392"/>
                </a:lnTo>
                <a:close/>
                <a:moveTo>
                  <a:pt x="104902" y="134743"/>
                </a:moveTo>
                <a:lnTo>
                  <a:pt x="108737" y="135653"/>
                </a:lnTo>
                <a:lnTo>
                  <a:pt x="103764" y="137985"/>
                </a:lnTo>
                <a:lnTo>
                  <a:pt x="102141" y="137493"/>
                </a:lnTo>
                <a:close/>
                <a:moveTo>
                  <a:pt x="97656" y="133025"/>
                </a:moveTo>
                <a:lnTo>
                  <a:pt x="102658" y="134211"/>
                </a:lnTo>
                <a:lnTo>
                  <a:pt x="97441" y="136068"/>
                </a:lnTo>
                <a:lnTo>
                  <a:pt x="96712" y="135847"/>
                </a:lnTo>
                <a:close/>
                <a:moveTo>
                  <a:pt x="79187" y="127768"/>
                </a:moveTo>
                <a:lnTo>
                  <a:pt x="83937" y="131973"/>
                </a:lnTo>
                <a:lnTo>
                  <a:pt x="96712" y="135847"/>
                </a:lnTo>
                <a:lnTo>
                  <a:pt x="96530" y="136392"/>
                </a:lnTo>
                <a:lnTo>
                  <a:pt x="89741" y="138807"/>
                </a:lnTo>
                <a:lnTo>
                  <a:pt x="80770" y="143012"/>
                </a:lnTo>
                <a:lnTo>
                  <a:pt x="80770" y="144589"/>
                </a:lnTo>
                <a:close/>
                <a:moveTo>
                  <a:pt x="1421341" y="109538"/>
                </a:moveTo>
                <a:lnTo>
                  <a:pt x="1568450" y="116707"/>
                </a:lnTo>
                <a:lnTo>
                  <a:pt x="1716087" y="119780"/>
                </a:lnTo>
                <a:lnTo>
                  <a:pt x="1720850" y="120292"/>
                </a:lnTo>
                <a:lnTo>
                  <a:pt x="1722437" y="122853"/>
                </a:lnTo>
                <a:lnTo>
                  <a:pt x="1720850" y="124901"/>
                </a:lnTo>
                <a:lnTo>
                  <a:pt x="1715558" y="125413"/>
                </a:lnTo>
                <a:lnTo>
                  <a:pt x="1567921" y="121828"/>
                </a:lnTo>
                <a:lnTo>
                  <a:pt x="1419754" y="115171"/>
                </a:lnTo>
                <a:lnTo>
                  <a:pt x="1415521" y="114659"/>
                </a:lnTo>
                <a:lnTo>
                  <a:pt x="1414462" y="112611"/>
                </a:lnTo>
                <a:lnTo>
                  <a:pt x="1416050" y="110050"/>
                </a:lnTo>
                <a:close/>
                <a:moveTo>
                  <a:pt x="284691" y="84168"/>
                </a:moveTo>
                <a:lnTo>
                  <a:pt x="270710" y="89526"/>
                </a:lnTo>
                <a:lnTo>
                  <a:pt x="251479" y="94613"/>
                </a:lnTo>
                <a:lnTo>
                  <a:pt x="254529" y="94634"/>
                </a:lnTo>
                <a:lnTo>
                  <a:pt x="330729" y="103613"/>
                </a:lnTo>
                <a:lnTo>
                  <a:pt x="366713" y="111536"/>
                </a:lnTo>
                <a:lnTo>
                  <a:pt x="404813" y="115234"/>
                </a:lnTo>
                <a:lnTo>
                  <a:pt x="441854" y="118931"/>
                </a:lnTo>
                <a:lnTo>
                  <a:pt x="438150" y="115762"/>
                </a:lnTo>
                <a:lnTo>
                  <a:pt x="458259" y="119988"/>
                </a:lnTo>
                <a:lnTo>
                  <a:pt x="460375" y="120516"/>
                </a:lnTo>
                <a:lnTo>
                  <a:pt x="445029" y="111536"/>
                </a:lnTo>
                <a:lnTo>
                  <a:pt x="434975" y="108367"/>
                </a:lnTo>
                <a:lnTo>
                  <a:pt x="391584" y="103613"/>
                </a:lnTo>
                <a:lnTo>
                  <a:pt x="309563" y="88823"/>
                </a:lnTo>
                <a:close/>
                <a:moveTo>
                  <a:pt x="175143" y="0"/>
                </a:moveTo>
                <a:lnTo>
                  <a:pt x="206468" y="6846"/>
                </a:lnTo>
                <a:lnTo>
                  <a:pt x="262746" y="25278"/>
                </a:lnTo>
                <a:lnTo>
                  <a:pt x="287169" y="37390"/>
                </a:lnTo>
                <a:lnTo>
                  <a:pt x="294071" y="39497"/>
                </a:lnTo>
                <a:lnTo>
                  <a:pt x="302035" y="41077"/>
                </a:lnTo>
                <a:lnTo>
                  <a:pt x="317963" y="43710"/>
                </a:lnTo>
                <a:lnTo>
                  <a:pt x="329396" y="49576"/>
                </a:lnTo>
                <a:lnTo>
                  <a:pt x="370417" y="53433"/>
                </a:lnTo>
                <a:lnTo>
                  <a:pt x="437621" y="68751"/>
                </a:lnTo>
                <a:lnTo>
                  <a:pt x="467255" y="79315"/>
                </a:lnTo>
                <a:lnTo>
                  <a:pt x="479955" y="80372"/>
                </a:lnTo>
                <a:lnTo>
                  <a:pt x="504296" y="84069"/>
                </a:lnTo>
                <a:lnTo>
                  <a:pt x="513821" y="87239"/>
                </a:lnTo>
                <a:lnTo>
                  <a:pt x="515938" y="88823"/>
                </a:lnTo>
                <a:lnTo>
                  <a:pt x="515409" y="87767"/>
                </a:lnTo>
                <a:lnTo>
                  <a:pt x="513821" y="87239"/>
                </a:lnTo>
                <a:lnTo>
                  <a:pt x="505355" y="80900"/>
                </a:lnTo>
                <a:lnTo>
                  <a:pt x="522288" y="85654"/>
                </a:lnTo>
                <a:lnTo>
                  <a:pt x="537104" y="91464"/>
                </a:lnTo>
                <a:lnTo>
                  <a:pt x="532871" y="80900"/>
                </a:lnTo>
                <a:lnTo>
                  <a:pt x="581555" y="85654"/>
                </a:lnTo>
                <a:lnTo>
                  <a:pt x="656167" y="89880"/>
                </a:lnTo>
                <a:lnTo>
                  <a:pt x="703263" y="96218"/>
                </a:lnTo>
                <a:lnTo>
                  <a:pt x="726546" y="100972"/>
                </a:lnTo>
                <a:lnTo>
                  <a:pt x="729192" y="101500"/>
                </a:lnTo>
                <a:lnTo>
                  <a:pt x="732896" y="102029"/>
                </a:lnTo>
                <a:lnTo>
                  <a:pt x="751946" y="96746"/>
                </a:lnTo>
                <a:lnTo>
                  <a:pt x="792692" y="88823"/>
                </a:lnTo>
                <a:lnTo>
                  <a:pt x="814917" y="87767"/>
                </a:lnTo>
                <a:lnTo>
                  <a:pt x="784225" y="84069"/>
                </a:lnTo>
                <a:lnTo>
                  <a:pt x="801159" y="80900"/>
                </a:lnTo>
                <a:lnTo>
                  <a:pt x="834496" y="77731"/>
                </a:lnTo>
                <a:lnTo>
                  <a:pt x="851959" y="77731"/>
                </a:lnTo>
                <a:lnTo>
                  <a:pt x="875771" y="78787"/>
                </a:lnTo>
                <a:lnTo>
                  <a:pt x="924455" y="85654"/>
                </a:lnTo>
                <a:lnTo>
                  <a:pt x="969434" y="96746"/>
                </a:lnTo>
                <a:lnTo>
                  <a:pt x="1007005" y="113121"/>
                </a:lnTo>
                <a:lnTo>
                  <a:pt x="1020234" y="122629"/>
                </a:lnTo>
                <a:lnTo>
                  <a:pt x="1205442" y="118931"/>
                </a:lnTo>
                <a:lnTo>
                  <a:pt x="1390121" y="111536"/>
                </a:lnTo>
                <a:lnTo>
                  <a:pt x="1394884" y="111536"/>
                </a:lnTo>
                <a:lnTo>
                  <a:pt x="1402292" y="113649"/>
                </a:lnTo>
                <a:lnTo>
                  <a:pt x="1403880" y="115762"/>
                </a:lnTo>
                <a:lnTo>
                  <a:pt x="1402821" y="118403"/>
                </a:lnTo>
                <a:lnTo>
                  <a:pt x="1398588" y="122101"/>
                </a:lnTo>
                <a:lnTo>
                  <a:pt x="1393825" y="122629"/>
                </a:lnTo>
                <a:lnTo>
                  <a:pt x="1327680" y="129496"/>
                </a:lnTo>
                <a:lnTo>
                  <a:pt x="1193271" y="139532"/>
                </a:lnTo>
                <a:lnTo>
                  <a:pt x="1125538" y="142701"/>
                </a:lnTo>
                <a:lnTo>
                  <a:pt x="1238250" y="151152"/>
                </a:lnTo>
                <a:lnTo>
                  <a:pt x="1353609" y="154850"/>
                </a:lnTo>
                <a:lnTo>
                  <a:pt x="1382713" y="153265"/>
                </a:lnTo>
                <a:lnTo>
                  <a:pt x="1397530" y="153265"/>
                </a:lnTo>
                <a:lnTo>
                  <a:pt x="1412346" y="155378"/>
                </a:lnTo>
                <a:lnTo>
                  <a:pt x="1484842" y="155378"/>
                </a:lnTo>
                <a:lnTo>
                  <a:pt x="1628776" y="153265"/>
                </a:lnTo>
                <a:lnTo>
                  <a:pt x="1703388" y="147983"/>
                </a:lnTo>
                <a:lnTo>
                  <a:pt x="1825096" y="136362"/>
                </a:lnTo>
                <a:lnTo>
                  <a:pt x="1947334" y="122101"/>
                </a:lnTo>
                <a:lnTo>
                  <a:pt x="2034646" y="109952"/>
                </a:lnTo>
                <a:lnTo>
                  <a:pt x="2205038" y="89880"/>
                </a:lnTo>
                <a:lnTo>
                  <a:pt x="2290763" y="85654"/>
                </a:lnTo>
                <a:lnTo>
                  <a:pt x="2302934" y="85654"/>
                </a:lnTo>
                <a:lnTo>
                  <a:pt x="2320925" y="91464"/>
                </a:lnTo>
                <a:lnTo>
                  <a:pt x="2323571" y="96746"/>
                </a:lnTo>
                <a:lnTo>
                  <a:pt x="2323571" y="99916"/>
                </a:lnTo>
                <a:lnTo>
                  <a:pt x="2321455" y="105198"/>
                </a:lnTo>
                <a:lnTo>
                  <a:pt x="2309813" y="112065"/>
                </a:lnTo>
                <a:lnTo>
                  <a:pt x="2299230" y="113649"/>
                </a:lnTo>
                <a:lnTo>
                  <a:pt x="2116667" y="137947"/>
                </a:lnTo>
                <a:lnTo>
                  <a:pt x="1840442" y="166999"/>
                </a:lnTo>
                <a:lnTo>
                  <a:pt x="1652059" y="177035"/>
                </a:lnTo>
                <a:lnTo>
                  <a:pt x="1556280" y="177035"/>
                </a:lnTo>
                <a:lnTo>
                  <a:pt x="1473730" y="175450"/>
                </a:lnTo>
                <a:lnTo>
                  <a:pt x="1474788" y="177563"/>
                </a:lnTo>
                <a:lnTo>
                  <a:pt x="1474788" y="179148"/>
                </a:lnTo>
                <a:lnTo>
                  <a:pt x="1473201" y="184958"/>
                </a:lnTo>
                <a:lnTo>
                  <a:pt x="1467909" y="190240"/>
                </a:lnTo>
                <a:lnTo>
                  <a:pt x="1514476" y="191825"/>
                </a:lnTo>
                <a:lnTo>
                  <a:pt x="1561042" y="194994"/>
                </a:lnTo>
                <a:lnTo>
                  <a:pt x="1626130" y="188127"/>
                </a:lnTo>
                <a:lnTo>
                  <a:pt x="1725613" y="179676"/>
                </a:lnTo>
                <a:lnTo>
                  <a:pt x="1792288" y="178091"/>
                </a:lnTo>
                <a:lnTo>
                  <a:pt x="1827742" y="179148"/>
                </a:lnTo>
                <a:lnTo>
                  <a:pt x="1874309" y="182317"/>
                </a:lnTo>
                <a:lnTo>
                  <a:pt x="1963209" y="191297"/>
                </a:lnTo>
                <a:lnTo>
                  <a:pt x="2007659" y="197107"/>
                </a:lnTo>
                <a:lnTo>
                  <a:pt x="2230967" y="175978"/>
                </a:lnTo>
                <a:lnTo>
                  <a:pt x="2235201" y="175978"/>
                </a:lnTo>
                <a:lnTo>
                  <a:pt x="2237846" y="177563"/>
                </a:lnTo>
                <a:lnTo>
                  <a:pt x="2238375" y="179676"/>
                </a:lnTo>
                <a:lnTo>
                  <a:pt x="2234671" y="181261"/>
                </a:lnTo>
                <a:lnTo>
                  <a:pt x="2156884" y="197107"/>
                </a:lnTo>
                <a:lnTo>
                  <a:pt x="2076980" y="209256"/>
                </a:lnTo>
                <a:lnTo>
                  <a:pt x="2082801" y="212425"/>
                </a:lnTo>
                <a:lnTo>
                  <a:pt x="2089680" y="221405"/>
                </a:lnTo>
                <a:lnTo>
                  <a:pt x="2090738" y="227215"/>
                </a:lnTo>
                <a:lnTo>
                  <a:pt x="2089151" y="232497"/>
                </a:lnTo>
                <a:lnTo>
                  <a:pt x="2080684" y="241477"/>
                </a:lnTo>
                <a:lnTo>
                  <a:pt x="2073805" y="245174"/>
                </a:lnTo>
                <a:lnTo>
                  <a:pt x="2109788" y="245174"/>
                </a:lnTo>
                <a:lnTo>
                  <a:pt x="2115609" y="245174"/>
                </a:lnTo>
                <a:lnTo>
                  <a:pt x="2122488" y="248344"/>
                </a:lnTo>
                <a:lnTo>
                  <a:pt x="2123546" y="251513"/>
                </a:lnTo>
                <a:lnTo>
                  <a:pt x="2122488" y="253626"/>
                </a:lnTo>
                <a:lnTo>
                  <a:pt x="2115609" y="257323"/>
                </a:lnTo>
                <a:lnTo>
                  <a:pt x="2110317" y="258380"/>
                </a:lnTo>
                <a:lnTo>
                  <a:pt x="1961621" y="259436"/>
                </a:lnTo>
                <a:lnTo>
                  <a:pt x="1872721" y="266303"/>
                </a:lnTo>
                <a:lnTo>
                  <a:pt x="1783292" y="272641"/>
                </a:lnTo>
                <a:lnTo>
                  <a:pt x="1789642" y="276339"/>
                </a:lnTo>
                <a:lnTo>
                  <a:pt x="1798638" y="284790"/>
                </a:lnTo>
                <a:lnTo>
                  <a:pt x="1800755" y="289544"/>
                </a:lnTo>
                <a:lnTo>
                  <a:pt x="1828271" y="288488"/>
                </a:lnTo>
                <a:lnTo>
                  <a:pt x="1954742" y="272641"/>
                </a:lnTo>
                <a:lnTo>
                  <a:pt x="2147888" y="256795"/>
                </a:lnTo>
                <a:lnTo>
                  <a:pt x="2276475" y="250456"/>
                </a:lnTo>
                <a:lnTo>
                  <a:pt x="2342092" y="248872"/>
                </a:lnTo>
                <a:lnTo>
                  <a:pt x="2346855" y="248872"/>
                </a:lnTo>
                <a:lnTo>
                  <a:pt x="2347913" y="251513"/>
                </a:lnTo>
                <a:lnTo>
                  <a:pt x="2346855" y="253626"/>
                </a:lnTo>
                <a:lnTo>
                  <a:pt x="2342621" y="254154"/>
                </a:lnTo>
                <a:lnTo>
                  <a:pt x="2264305" y="256795"/>
                </a:lnTo>
                <a:lnTo>
                  <a:pt x="2185988" y="260492"/>
                </a:lnTo>
                <a:lnTo>
                  <a:pt x="2186517" y="260492"/>
                </a:lnTo>
                <a:lnTo>
                  <a:pt x="2188634" y="262077"/>
                </a:lnTo>
                <a:lnTo>
                  <a:pt x="2186517" y="264190"/>
                </a:lnTo>
                <a:lnTo>
                  <a:pt x="2182813" y="265775"/>
                </a:lnTo>
                <a:lnTo>
                  <a:pt x="2178051" y="264190"/>
                </a:lnTo>
                <a:lnTo>
                  <a:pt x="2175934" y="262605"/>
                </a:lnTo>
                <a:lnTo>
                  <a:pt x="2178051" y="260492"/>
                </a:lnTo>
                <a:lnTo>
                  <a:pt x="2105555" y="265246"/>
                </a:lnTo>
                <a:lnTo>
                  <a:pt x="1961621" y="277924"/>
                </a:lnTo>
                <a:lnTo>
                  <a:pt x="1890184" y="286375"/>
                </a:lnTo>
                <a:lnTo>
                  <a:pt x="2022476" y="281621"/>
                </a:lnTo>
                <a:lnTo>
                  <a:pt x="2155296" y="281093"/>
                </a:lnTo>
                <a:lnTo>
                  <a:pt x="2184401" y="274226"/>
                </a:lnTo>
                <a:lnTo>
                  <a:pt x="2188105" y="274226"/>
                </a:lnTo>
                <a:lnTo>
                  <a:pt x="2191280" y="276339"/>
                </a:lnTo>
                <a:lnTo>
                  <a:pt x="2191280" y="278452"/>
                </a:lnTo>
                <a:lnTo>
                  <a:pt x="2187575" y="279508"/>
                </a:lnTo>
                <a:lnTo>
                  <a:pt x="2179109" y="281621"/>
                </a:lnTo>
                <a:lnTo>
                  <a:pt x="2191280" y="282677"/>
                </a:lnTo>
                <a:lnTo>
                  <a:pt x="2203980" y="287960"/>
                </a:lnTo>
                <a:lnTo>
                  <a:pt x="2208742" y="293770"/>
                </a:lnTo>
                <a:lnTo>
                  <a:pt x="2209271" y="296939"/>
                </a:lnTo>
                <a:lnTo>
                  <a:pt x="2208742" y="300108"/>
                </a:lnTo>
                <a:lnTo>
                  <a:pt x="2203451" y="305391"/>
                </a:lnTo>
                <a:lnTo>
                  <a:pt x="2189692" y="311201"/>
                </a:lnTo>
                <a:lnTo>
                  <a:pt x="2176463" y="312786"/>
                </a:lnTo>
                <a:lnTo>
                  <a:pt x="2107142" y="316483"/>
                </a:lnTo>
                <a:lnTo>
                  <a:pt x="2037821" y="319124"/>
                </a:lnTo>
                <a:lnTo>
                  <a:pt x="2022476" y="321237"/>
                </a:lnTo>
                <a:lnTo>
                  <a:pt x="2007659" y="324935"/>
                </a:lnTo>
                <a:lnTo>
                  <a:pt x="2224088" y="331801"/>
                </a:lnTo>
                <a:lnTo>
                  <a:pt x="2228321" y="331801"/>
                </a:lnTo>
                <a:lnTo>
                  <a:pt x="2234671" y="334442"/>
                </a:lnTo>
                <a:lnTo>
                  <a:pt x="2235201" y="336555"/>
                </a:lnTo>
                <a:lnTo>
                  <a:pt x="2235201" y="338668"/>
                </a:lnTo>
                <a:lnTo>
                  <a:pt x="2229380" y="342366"/>
                </a:lnTo>
                <a:lnTo>
                  <a:pt x="2224617" y="342366"/>
                </a:lnTo>
                <a:lnTo>
                  <a:pt x="2130425" y="353986"/>
                </a:lnTo>
                <a:lnTo>
                  <a:pt x="1938867" y="371417"/>
                </a:lnTo>
                <a:lnTo>
                  <a:pt x="1842030" y="376699"/>
                </a:lnTo>
                <a:lnTo>
                  <a:pt x="1779588" y="397300"/>
                </a:lnTo>
                <a:lnTo>
                  <a:pt x="1715030" y="417900"/>
                </a:lnTo>
                <a:lnTo>
                  <a:pt x="1722967" y="417900"/>
                </a:lnTo>
                <a:lnTo>
                  <a:pt x="1731434" y="417900"/>
                </a:lnTo>
                <a:lnTo>
                  <a:pt x="1783292" y="416315"/>
                </a:lnTo>
                <a:lnTo>
                  <a:pt x="1881717" y="404166"/>
                </a:lnTo>
                <a:lnTo>
                  <a:pt x="1977496" y="387264"/>
                </a:lnTo>
                <a:lnTo>
                  <a:pt x="2074334" y="371417"/>
                </a:lnTo>
                <a:lnTo>
                  <a:pt x="2124605" y="366135"/>
                </a:lnTo>
                <a:lnTo>
                  <a:pt x="2129367" y="366135"/>
                </a:lnTo>
                <a:lnTo>
                  <a:pt x="2131484" y="368248"/>
                </a:lnTo>
                <a:lnTo>
                  <a:pt x="2130955" y="370889"/>
                </a:lnTo>
                <a:lnTo>
                  <a:pt x="2126192" y="371417"/>
                </a:lnTo>
                <a:lnTo>
                  <a:pt x="2030413" y="385151"/>
                </a:lnTo>
                <a:lnTo>
                  <a:pt x="1935163" y="402582"/>
                </a:lnTo>
                <a:lnTo>
                  <a:pt x="1855259" y="414731"/>
                </a:lnTo>
                <a:lnTo>
                  <a:pt x="1779059" y="429521"/>
                </a:lnTo>
                <a:lnTo>
                  <a:pt x="1855259" y="424239"/>
                </a:lnTo>
                <a:lnTo>
                  <a:pt x="2006601" y="405223"/>
                </a:lnTo>
                <a:lnTo>
                  <a:pt x="2082801" y="396771"/>
                </a:lnTo>
                <a:lnTo>
                  <a:pt x="2089680" y="396771"/>
                </a:lnTo>
                <a:lnTo>
                  <a:pt x="2094442" y="398356"/>
                </a:lnTo>
                <a:lnTo>
                  <a:pt x="2094971" y="396771"/>
                </a:lnTo>
                <a:lnTo>
                  <a:pt x="2096559" y="395715"/>
                </a:lnTo>
                <a:lnTo>
                  <a:pt x="2116667" y="389905"/>
                </a:lnTo>
                <a:lnTo>
                  <a:pt x="2137834" y="385151"/>
                </a:lnTo>
                <a:lnTo>
                  <a:pt x="2142596" y="384623"/>
                </a:lnTo>
                <a:lnTo>
                  <a:pt x="2145242" y="386735"/>
                </a:lnTo>
                <a:lnTo>
                  <a:pt x="2146301" y="388848"/>
                </a:lnTo>
                <a:lnTo>
                  <a:pt x="2142596" y="390433"/>
                </a:lnTo>
                <a:lnTo>
                  <a:pt x="2121959" y="394130"/>
                </a:lnTo>
                <a:lnTo>
                  <a:pt x="2103438" y="400469"/>
                </a:lnTo>
                <a:lnTo>
                  <a:pt x="2100263" y="400997"/>
                </a:lnTo>
                <a:lnTo>
                  <a:pt x="2096559" y="400469"/>
                </a:lnTo>
                <a:lnTo>
                  <a:pt x="2097617" y="402582"/>
                </a:lnTo>
                <a:lnTo>
                  <a:pt x="2093384" y="405751"/>
                </a:lnTo>
                <a:lnTo>
                  <a:pt x="2090738" y="407336"/>
                </a:lnTo>
                <a:lnTo>
                  <a:pt x="2053167" y="415787"/>
                </a:lnTo>
                <a:lnTo>
                  <a:pt x="1976967" y="429521"/>
                </a:lnTo>
                <a:lnTo>
                  <a:pt x="1858963" y="444311"/>
                </a:lnTo>
                <a:lnTo>
                  <a:pt x="1780117" y="453818"/>
                </a:lnTo>
                <a:lnTo>
                  <a:pt x="1779059" y="456459"/>
                </a:lnTo>
                <a:lnTo>
                  <a:pt x="1775884" y="459629"/>
                </a:lnTo>
                <a:lnTo>
                  <a:pt x="1769534" y="464383"/>
                </a:lnTo>
                <a:lnTo>
                  <a:pt x="1750484" y="468608"/>
                </a:lnTo>
                <a:lnTo>
                  <a:pt x="1739371" y="468608"/>
                </a:lnTo>
                <a:lnTo>
                  <a:pt x="1727730" y="467552"/>
                </a:lnTo>
                <a:lnTo>
                  <a:pt x="1658409" y="462798"/>
                </a:lnTo>
                <a:lnTo>
                  <a:pt x="1589617" y="457516"/>
                </a:lnTo>
                <a:lnTo>
                  <a:pt x="1574801" y="461213"/>
                </a:lnTo>
                <a:lnTo>
                  <a:pt x="1557867" y="463326"/>
                </a:lnTo>
                <a:lnTo>
                  <a:pt x="1498601" y="474947"/>
                </a:lnTo>
                <a:lnTo>
                  <a:pt x="1437217" y="484983"/>
                </a:lnTo>
                <a:lnTo>
                  <a:pt x="1441450" y="487624"/>
                </a:lnTo>
                <a:lnTo>
                  <a:pt x="1441980" y="490793"/>
                </a:lnTo>
                <a:lnTo>
                  <a:pt x="1440392" y="495547"/>
                </a:lnTo>
                <a:lnTo>
                  <a:pt x="1428750" y="500301"/>
                </a:lnTo>
                <a:lnTo>
                  <a:pt x="1420813" y="500829"/>
                </a:lnTo>
                <a:lnTo>
                  <a:pt x="1403880" y="500829"/>
                </a:lnTo>
                <a:lnTo>
                  <a:pt x="1452034" y="505583"/>
                </a:lnTo>
                <a:lnTo>
                  <a:pt x="1454680" y="505583"/>
                </a:lnTo>
                <a:lnTo>
                  <a:pt x="1457855" y="506111"/>
                </a:lnTo>
                <a:lnTo>
                  <a:pt x="1484842" y="506111"/>
                </a:lnTo>
                <a:lnTo>
                  <a:pt x="1511301" y="505583"/>
                </a:lnTo>
                <a:lnTo>
                  <a:pt x="1568980" y="502942"/>
                </a:lnTo>
                <a:lnTo>
                  <a:pt x="1683809" y="493434"/>
                </a:lnTo>
                <a:lnTo>
                  <a:pt x="1850496" y="470193"/>
                </a:lnTo>
                <a:lnTo>
                  <a:pt x="1960034" y="450649"/>
                </a:lnTo>
                <a:lnTo>
                  <a:pt x="1964267" y="449593"/>
                </a:lnTo>
                <a:lnTo>
                  <a:pt x="1968501" y="451177"/>
                </a:lnTo>
                <a:lnTo>
                  <a:pt x="1969559" y="453818"/>
                </a:lnTo>
                <a:lnTo>
                  <a:pt x="1966913" y="455403"/>
                </a:lnTo>
                <a:lnTo>
                  <a:pt x="1900238" y="478644"/>
                </a:lnTo>
                <a:lnTo>
                  <a:pt x="1800755" y="513506"/>
                </a:lnTo>
                <a:lnTo>
                  <a:pt x="1729846" y="533579"/>
                </a:lnTo>
                <a:lnTo>
                  <a:pt x="1691746" y="542030"/>
                </a:lnTo>
                <a:lnTo>
                  <a:pt x="1599142" y="557876"/>
                </a:lnTo>
                <a:lnTo>
                  <a:pt x="1413934" y="585872"/>
                </a:lnTo>
                <a:lnTo>
                  <a:pt x="1318684" y="596436"/>
                </a:lnTo>
                <a:lnTo>
                  <a:pt x="1220259" y="598021"/>
                </a:lnTo>
                <a:lnTo>
                  <a:pt x="1028171" y="611226"/>
                </a:lnTo>
                <a:lnTo>
                  <a:pt x="928159" y="618093"/>
                </a:lnTo>
                <a:lnTo>
                  <a:pt x="792692" y="626544"/>
                </a:lnTo>
                <a:lnTo>
                  <a:pt x="528638" y="630770"/>
                </a:lnTo>
                <a:lnTo>
                  <a:pt x="396875" y="630770"/>
                </a:lnTo>
                <a:lnTo>
                  <a:pt x="372004" y="631826"/>
                </a:lnTo>
                <a:lnTo>
                  <a:pt x="327025" y="625488"/>
                </a:lnTo>
                <a:lnTo>
                  <a:pt x="289454" y="611226"/>
                </a:lnTo>
                <a:lnTo>
                  <a:pt x="271463" y="596436"/>
                </a:lnTo>
                <a:lnTo>
                  <a:pt x="262996" y="585343"/>
                </a:lnTo>
                <a:lnTo>
                  <a:pt x="261409" y="579005"/>
                </a:lnTo>
                <a:lnTo>
                  <a:pt x="259821" y="571610"/>
                </a:lnTo>
                <a:lnTo>
                  <a:pt x="263525" y="557876"/>
                </a:lnTo>
                <a:lnTo>
                  <a:pt x="273579" y="544671"/>
                </a:lnTo>
                <a:lnTo>
                  <a:pt x="288925" y="532522"/>
                </a:lnTo>
                <a:lnTo>
                  <a:pt x="298979" y="528296"/>
                </a:lnTo>
                <a:lnTo>
                  <a:pt x="282575" y="527240"/>
                </a:lnTo>
                <a:lnTo>
                  <a:pt x="256646" y="523543"/>
                </a:lnTo>
                <a:lnTo>
                  <a:pt x="239184" y="519845"/>
                </a:lnTo>
                <a:lnTo>
                  <a:pt x="209550" y="508224"/>
                </a:lnTo>
                <a:lnTo>
                  <a:pt x="198967" y="500301"/>
                </a:lnTo>
                <a:lnTo>
                  <a:pt x="181504" y="486568"/>
                </a:lnTo>
                <a:lnTo>
                  <a:pt x="161396" y="467552"/>
                </a:lnTo>
                <a:lnTo>
                  <a:pt x="127000" y="440085"/>
                </a:lnTo>
                <a:lnTo>
                  <a:pt x="106892" y="421069"/>
                </a:lnTo>
                <a:lnTo>
                  <a:pt x="98954" y="411033"/>
                </a:lnTo>
                <a:lnTo>
                  <a:pt x="103717" y="400997"/>
                </a:lnTo>
                <a:lnTo>
                  <a:pt x="98954" y="398356"/>
                </a:lnTo>
                <a:lnTo>
                  <a:pt x="87842" y="392018"/>
                </a:lnTo>
                <a:lnTo>
                  <a:pt x="73025" y="377756"/>
                </a:lnTo>
                <a:lnTo>
                  <a:pt x="69321" y="369833"/>
                </a:lnTo>
                <a:lnTo>
                  <a:pt x="70909" y="357684"/>
                </a:lnTo>
                <a:lnTo>
                  <a:pt x="74084" y="347119"/>
                </a:lnTo>
                <a:lnTo>
                  <a:pt x="85196" y="327576"/>
                </a:lnTo>
                <a:lnTo>
                  <a:pt x="94721" y="317540"/>
                </a:lnTo>
                <a:lnTo>
                  <a:pt x="94721" y="310145"/>
                </a:lnTo>
                <a:lnTo>
                  <a:pt x="98425" y="302221"/>
                </a:lnTo>
                <a:lnTo>
                  <a:pt x="91546" y="292185"/>
                </a:lnTo>
                <a:lnTo>
                  <a:pt x="86784" y="277924"/>
                </a:lnTo>
                <a:lnTo>
                  <a:pt x="88900" y="267359"/>
                </a:lnTo>
                <a:lnTo>
                  <a:pt x="91546" y="262077"/>
                </a:lnTo>
                <a:lnTo>
                  <a:pt x="87842" y="258908"/>
                </a:lnTo>
                <a:lnTo>
                  <a:pt x="88900" y="252041"/>
                </a:lnTo>
                <a:lnTo>
                  <a:pt x="93663" y="248872"/>
                </a:lnTo>
                <a:lnTo>
                  <a:pt x="98425" y="248344"/>
                </a:lnTo>
                <a:lnTo>
                  <a:pt x="102659" y="247287"/>
                </a:lnTo>
                <a:lnTo>
                  <a:pt x="98954" y="243590"/>
                </a:lnTo>
                <a:lnTo>
                  <a:pt x="93663" y="239892"/>
                </a:lnTo>
                <a:lnTo>
                  <a:pt x="83609" y="237779"/>
                </a:lnTo>
                <a:lnTo>
                  <a:pt x="52388" y="233025"/>
                </a:lnTo>
                <a:lnTo>
                  <a:pt x="35984" y="226159"/>
                </a:lnTo>
                <a:lnTo>
                  <a:pt x="31750" y="222989"/>
                </a:lnTo>
                <a:lnTo>
                  <a:pt x="23813" y="208728"/>
                </a:lnTo>
                <a:lnTo>
                  <a:pt x="19050" y="197107"/>
                </a:lnTo>
                <a:lnTo>
                  <a:pt x="20638" y="191297"/>
                </a:lnTo>
                <a:lnTo>
                  <a:pt x="22225" y="189712"/>
                </a:lnTo>
                <a:lnTo>
                  <a:pt x="22754" y="188127"/>
                </a:lnTo>
                <a:lnTo>
                  <a:pt x="11642" y="184958"/>
                </a:lnTo>
                <a:lnTo>
                  <a:pt x="8467" y="183373"/>
                </a:lnTo>
                <a:lnTo>
                  <a:pt x="4763" y="181261"/>
                </a:lnTo>
                <a:lnTo>
                  <a:pt x="3175" y="180732"/>
                </a:lnTo>
                <a:lnTo>
                  <a:pt x="3175" y="175450"/>
                </a:lnTo>
                <a:lnTo>
                  <a:pt x="529" y="172809"/>
                </a:lnTo>
                <a:lnTo>
                  <a:pt x="0" y="170168"/>
                </a:lnTo>
                <a:lnTo>
                  <a:pt x="0" y="169112"/>
                </a:lnTo>
                <a:lnTo>
                  <a:pt x="6879" y="163830"/>
                </a:lnTo>
                <a:lnTo>
                  <a:pt x="6879" y="162245"/>
                </a:lnTo>
                <a:lnTo>
                  <a:pt x="8996" y="160132"/>
                </a:lnTo>
                <a:lnTo>
                  <a:pt x="10054" y="159076"/>
                </a:lnTo>
                <a:lnTo>
                  <a:pt x="21167" y="156435"/>
                </a:lnTo>
                <a:lnTo>
                  <a:pt x="37571" y="170168"/>
                </a:lnTo>
                <a:lnTo>
                  <a:pt x="40217" y="165414"/>
                </a:lnTo>
                <a:lnTo>
                  <a:pt x="43921" y="171225"/>
                </a:lnTo>
                <a:lnTo>
                  <a:pt x="41804" y="165942"/>
                </a:lnTo>
                <a:lnTo>
                  <a:pt x="49742" y="169112"/>
                </a:lnTo>
                <a:lnTo>
                  <a:pt x="41275" y="164358"/>
                </a:lnTo>
                <a:lnTo>
                  <a:pt x="59267" y="165942"/>
                </a:lnTo>
                <a:lnTo>
                  <a:pt x="67204" y="165942"/>
                </a:lnTo>
                <a:lnTo>
                  <a:pt x="77788" y="165942"/>
                </a:lnTo>
                <a:lnTo>
                  <a:pt x="82021" y="165414"/>
                </a:lnTo>
                <a:lnTo>
                  <a:pt x="81492" y="163301"/>
                </a:lnTo>
                <a:lnTo>
                  <a:pt x="81492" y="162245"/>
                </a:lnTo>
                <a:lnTo>
                  <a:pt x="120650" y="166999"/>
                </a:lnTo>
                <a:lnTo>
                  <a:pt x="122767" y="169112"/>
                </a:lnTo>
                <a:lnTo>
                  <a:pt x="124884" y="170696"/>
                </a:lnTo>
                <a:lnTo>
                  <a:pt x="128588" y="169112"/>
                </a:lnTo>
                <a:lnTo>
                  <a:pt x="133879" y="169112"/>
                </a:lnTo>
                <a:lnTo>
                  <a:pt x="144992" y="170168"/>
                </a:lnTo>
                <a:lnTo>
                  <a:pt x="147109" y="169112"/>
                </a:lnTo>
                <a:lnTo>
                  <a:pt x="147109" y="168583"/>
                </a:lnTo>
                <a:lnTo>
                  <a:pt x="155575" y="165942"/>
                </a:lnTo>
                <a:lnTo>
                  <a:pt x="157163" y="165414"/>
                </a:lnTo>
                <a:lnTo>
                  <a:pt x="194204" y="153793"/>
                </a:lnTo>
                <a:lnTo>
                  <a:pt x="203200" y="155378"/>
                </a:lnTo>
                <a:lnTo>
                  <a:pt x="211138" y="156963"/>
                </a:lnTo>
                <a:lnTo>
                  <a:pt x="209021" y="155378"/>
                </a:lnTo>
                <a:lnTo>
                  <a:pt x="206375" y="154850"/>
                </a:lnTo>
                <a:lnTo>
                  <a:pt x="204259" y="150096"/>
                </a:lnTo>
                <a:lnTo>
                  <a:pt x="204259" y="146927"/>
                </a:lnTo>
                <a:lnTo>
                  <a:pt x="171979" y="140060"/>
                </a:lnTo>
                <a:lnTo>
                  <a:pt x="111621" y="131587"/>
                </a:lnTo>
                <a:lnTo>
                  <a:pt x="106627" y="133025"/>
                </a:lnTo>
                <a:lnTo>
                  <a:pt x="104902" y="134743"/>
                </a:lnTo>
                <a:lnTo>
                  <a:pt x="102658" y="134211"/>
                </a:lnTo>
                <a:lnTo>
                  <a:pt x="110483" y="131427"/>
                </a:lnTo>
                <a:lnTo>
                  <a:pt x="104246" y="130552"/>
                </a:lnTo>
                <a:lnTo>
                  <a:pt x="69850" y="126326"/>
                </a:lnTo>
                <a:lnTo>
                  <a:pt x="64029" y="126326"/>
                </a:lnTo>
                <a:lnTo>
                  <a:pt x="58645" y="124113"/>
                </a:lnTo>
                <a:lnTo>
                  <a:pt x="42250" y="128819"/>
                </a:lnTo>
                <a:lnTo>
                  <a:pt x="36973" y="132499"/>
                </a:lnTo>
                <a:lnTo>
                  <a:pt x="38556" y="141435"/>
                </a:lnTo>
                <a:lnTo>
                  <a:pt x="43833" y="145115"/>
                </a:lnTo>
                <a:lnTo>
                  <a:pt x="58080" y="150897"/>
                </a:lnTo>
                <a:lnTo>
                  <a:pt x="51221" y="147743"/>
                </a:lnTo>
                <a:lnTo>
                  <a:pt x="71912" y="150813"/>
                </a:lnTo>
                <a:lnTo>
                  <a:pt x="70217" y="151423"/>
                </a:lnTo>
                <a:lnTo>
                  <a:pt x="53331" y="151948"/>
                </a:lnTo>
                <a:lnTo>
                  <a:pt x="37501" y="149846"/>
                </a:lnTo>
                <a:lnTo>
                  <a:pt x="20615" y="142487"/>
                </a:lnTo>
                <a:lnTo>
                  <a:pt x="16394" y="134602"/>
                </a:lnTo>
                <a:lnTo>
                  <a:pt x="16394" y="130922"/>
                </a:lnTo>
                <a:lnTo>
                  <a:pt x="14811" y="125140"/>
                </a:lnTo>
                <a:lnTo>
                  <a:pt x="12700" y="113575"/>
                </a:lnTo>
                <a:lnTo>
                  <a:pt x="15339" y="108319"/>
                </a:lnTo>
                <a:lnTo>
                  <a:pt x="20615" y="103588"/>
                </a:lnTo>
                <a:lnTo>
                  <a:pt x="33807" y="95177"/>
                </a:lnTo>
                <a:lnTo>
                  <a:pt x="58608" y="87818"/>
                </a:lnTo>
                <a:lnTo>
                  <a:pt x="67169" y="87042"/>
                </a:lnTo>
                <a:lnTo>
                  <a:pt x="59401" y="84260"/>
                </a:lnTo>
                <a:lnTo>
                  <a:pt x="45066" y="78467"/>
                </a:lnTo>
                <a:lnTo>
                  <a:pt x="24890" y="63195"/>
                </a:lnTo>
                <a:lnTo>
                  <a:pt x="19050" y="46343"/>
                </a:lnTo>
                <a:lnTo>
                  <a:pt x="26483" y="28964"/>
                </a:lnTo>
                <a:lnTo>
                  <a:pt x="36040" y="21592"/>
                </a:lnTo>
                <a:lnTo>
                  <a:pt x="48251" y="13692"/>
                </a:lnTo>
                <a:lnTo>
                  <a:pt x="78514" y="4740"/>
                </a:lnTo>
                <a:lnTo>
                  <a:pt x="114617" y="1580"/>
                </a:lnTo>
                <a:lnTo>
                  <a:pt x="149659" y="5793"/>
                </a:lnTo>
                <a:lnTo>
                  <a:pt x="166648" y="10006"/>
                </a:lnTo>
                <a:lnTo>
                  <a:pt x="161339" y="4213"/>
                </a:lnTo>
                <a:lnTo>
                  <a:pt x="180983" y="5793"/>
                </a:lnTo>
                <a:lnTo>
                  <a:pt x="199566" y="10006"/>
                </a:lnTo>
                <a:close/>
              </a:path>
            </a:pathLst>
          </a:custGeom>
          <a:solidFill>
            <a:schemeClr val="tx1">
              <a:alpha val="31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97592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6" name="자유형 2745"/>
          <p:cNvSpPr>
            <a:spLocks/>
          </p:cNvSpPr>
          <p:nvPr/>
        </p:nvSpPr>
        <p:spPr bwMode="auto">
          <a:xfrm>
            <a:off x="0" y="0"/>
            <a:ext cx="8077200" cy="5999354"/>
          </a:xfrm>
          <a:custGeom>
            <a:avLst/>
            <a:gdLst>
              <a:gd name="connsiteX0" fmla="*/ 2156020 w 7273138"/>
              <a:gd name="connsiteY0" fmla="*/ 5872354 h 5888189"/>
              <a:gd name="connsiteX1" fmla="*/ 2157827 w 7273138"/>
              <a:gd name="connsiteY1" fmla="*/ 5876673 h 5888189"/>
              <a:gd name="connsiteX2" fmla="*/ 2158428 w 7273138"/>
              <a:gd name="connsiteY2" fmla="*/ 5884591 h 5888189"/>
              <a:gd name="connsiteX3" fmla="*/ 2154814 w 7273138"/>
              <a:gd name="connsiteY3" fmla="*/ 5888189 h 5888189"/>
              <a:gd name="connsiteX4" fmla="*/ 2150597 w 7273138"/>
              <a:gd name="connsiteY4" fmla="*/ 5883151 h 5888189"/>
              <a:gd name="connsiteX5" fmla="*/ 2149994 w 7273138"/>
              <a:gd name="connsiteY5" fmla="*/ 5876673 h 5888189"/>
              <a:gd name="connsiteX6" fmla="*/ 2152405 w 7273138"/>
              <a:gd name="connsiteY6" fmla="*/ 5874514 h 5888189"/>
              <a:gd name="connsiteX7" fmla="*/ 1692053 w 7273138"/>
              <a:gd name="connsiteY7" fmla="*/ 5806750 h 5888189"/>
              <a:gd name="connsiteX8" fmla="*/ 1694352 w 7273138"/>
              <a:gd name="connsiteY8" fmla="*/ 5814894 h 5888189"/>
              <a:gd name="connsiteX9" fmla="*/ 1695886 w 7273138"/>
              <a:gd name="connsiteY9" fmla="*/ 5817608 h 5888189"/>
              <a:gd name="connsiteX10" fmla="*/ 1696653 w 7273138"/>
              <a:gd name="connsiteY10" fmla="*/ 5820324 h 5888189"/>
              <a:gd name="connsiteX11" fmla="*/ 1688218 w 7273138"/>
              <a:gd name="connsiteY11" fmla="*/ 5808108 h 5888189"/>
              <a:gd name="connsiteX12" fmla="*/ 1694543 w 7273138"/>
              <a:gd name="connsiteY12" fmla="*/ 5786390 h 5888189"/>
              <a:gd name="connsiteX13" fmla="*/ 1697355 w 7273138"/>
              <a:gd name="connsiteY13" fmla="*/ 5788654 h 5888189"/>
              <a:gd name="connsiteX14" fmla="*/ 1705087 w 7273138"/>
              <a:gd name="connsiteY14" fmla="*/ 5798457 h 5888189"/>
              <a:gd name="connsiteX15" fmla="*/ 1705087 w 7273138"/>
              <a:gd name="connsiteY15" fmla="*/ 5804489 h 5888189"/>
              <a:gd name="connsiteX16" fmla="*/ 1697355 w 7273138"/>
              <a:gd name="connsiteY16" fmla="*/ 5796193 h 5888189"/>
              <a:gd name="connsiteX17" fmla="*/ 1743744 w 7273138"/>
              <a:gd name="connsiteY17" fmla="*/ 5766032 h 5888189"/>
              <a:gd name="connsiteX18" fmla="*/ 1747258 w 7273138"/>
              <a:gd name="connsiteY18" fmla="*/ 5768029 h 5888189"/>
              <a:gd name="connsiteX19" fmla="*/ 1743744 w 7273138"/>
              <a:gd name="connsiteY19" fmla="*/ 5774682 h 5888189"/>
              <a:gd name="connsiteX20" fmla="*/ 1738824 w 7273138"/>
              <a:gd name="connsiteY20" fmla="*/ 5777344 h 5888189"/>
              <a:gd name="connsiteX21" fmla="*/ 1736715 w 7273138"/>
              <a:gd name="connsiteY21" fmla="*/ 5774682 h 5888189"/>
              <a:gd name="connsiteX22" fmla="*/ 1732497 w 7273138"/>
              <a:gd name="connsiteY22" fmla="*/ 5771356 h 5888189"/>
              <a:gd name="connsiteX23" fmla="*/ 1736715 w 7273138"/>
              <a:gd name="connsiteY23" fmla="*/ 5768694 h 5888189"/>
              <a:gd name="connsiteX24" fmla="*/ 1661508 w 7273138"/>
              <a:gd name="connsiteY24" fmla="*/ 5766032 h 5888189"/>
              <a:gd name="connsiteX25" fmla="*/ 1666430 w 7273138"/>
              <a:gd name="connsiteY25" fmla="*/ 5776778 h 5888189"/>
              <a:gd name="connsiteX26" fmla="*/ 1679784 w 7273138"/>
              <a:gd name="connsiteY26" fmla="*/ 5791361 h 5888189"/>
              <a:gd name="connsiteX27" fmla="*/ 1686109 w 7273138"/>
              <a:gd name="connsiteY27" fmla="*/ 5802874 h 5888189"/>
              <a:gd name="connsiteX28" fmla="*/ 1686109 w 7273138"/>
              <a:gd name="connsiteY28" fmla="*/ 5809015 h 5888189"/>
              <a:gd name="connsiteX29" fmla="*/ 1680486 w 7273138"/>
              <a:gd name="connsiteY29" fmla="*/ 5801340 h 5888189"/>
              <a:gd name="connsiteX30" fmla="*/ 1665726 w 7273138"/>
              <a:gd name="connsiteY30" fmla="*/ 5785221 h 5888189"/>
              <a:gd name="connsiteX31" fmla="*/ 1660806 w 7273138"/>
              <a:gd name="connsiteY31" fmla="*/ 5772941 h 5888189"/>
              <a:gd name="connsiteX32" fmla="*/ 1903292 w 7273138"/>
              <a:gd name="connsiteY32" fmla="*/ 5754721 h 5888189"/>
              <a:gd name="connsiteX33" fmla="*/ 1911025 w 7273138"/>
              <a:gd name="connsiteY33" fmla="*/ 5756984 h 5888189"/>
              <a:gd name="connsiteX34" fmla="*/ 1921568 w 7273138"/>
              <a:gd name="connsiteY34" fmla="*/ 5772065 h 5888189"/>
              <a:gd name="connsiteX35" fmla="*/ 1924378 w 7273138"/>
              <a:gd name="connsiteY35" fmla="*/ 5777342 h 5888189"/>
              <a:gd name="connsiteX36" fmla="*/ 1918053 w 7273138"/>
              <a:gd name="connsiteY36" fmla="*/ 5775835 h 5888189"/>
              <a:gd name="connsiteX37" fmla="*/ 1910321 w 7273138"/>
              <a:gd name="connsiteY37" fmla="*/ 5759998 h 5888189"/>
              <a:gd name="connsiteX38" fmla="*/ 1665025 w 7273138"/>
              <a:gd name="connsiteY38" fmla="*/ 5754721 h 5888189"/>
              <a:gd name="connsiteX39" fmla="*/ 1671349 w 7273138"/>
              <a:gd name="connsiteY39" fmla="*/ 5757116 h 5888189"/>
              <a:gd name="connsiteX40" fmla="*/ 1679082 w 7273138"/>
              <a:gd name="connsiteY40" fmla="*/ 5761109 h 5888189"/>
              <a:gd name="connsiteX41" fmla="*/ 1681893 w 7273138"/>
              <a:gd name="connsiteY41" fmla="*/ 5767496 h 5888189"/>
              <a:gd name="connsiteX42" fmla="*/ 1676973 w 7273138"/>
              <a:gd name="connsiteY42" fmla="*/ 5768294 h 5888189"/>
              <a:gd name="connsiteX43" fmla="*/ 1676973 w 7273138"/>
              <a:gd name="connsiteY43" fmla="*/ 5763502 h 5888189"/>
              <a:gd name="connsiteX44" fmla="*/ 1671349 w 7273138"/>
              <a:gd name="connsiteY44" fmla="*/ 5762706 h 5888189"/>
              <a:gd name="connsiteX45" fmla="*/ 1667132 w 7273138"/>
              <a:gd name="connsiteY45" fmla="*/ 5767496 h 5888189"/>
              <a:gd name="connsiteX46" fmla="*/ 1664322 w 7273138"/>
              <a:gd name="connsiteY46" fmla="*/ 5763502 h 5888189"/>
              <a:gd name="connsiteX47" fmla="*/ 1662915 w 7273138"/>
              <a:gd name="connsiteY47" fmla="*/ 5757914 h 5888189"/>
              <a:gd name="connsiteX48" fmla="*/ 1654179 w 7273138"/>
              <a:gd name="connsiteY48" fmla="*/ 5727574 h 5888189"/>
              <a:gd name="connsiteX49" fmla="*/ 1656589 w 7273138"/>
              <a:gd name="connsiteY49" fmla="*/ 5731346 h 5888189"/>
              <a:gd name="connsiteX50" fmla="*/ 1655384 w 7273138"/>
              <a:gd name="connsiteY50" fmla="*/ 5741147 h 5888189"/>
              <a:gd name="connsiteX51" fmla="*/ 1656589 w 7273138"/>
              <a:gd name="connsiteY51" fmla="*/ 5745671 h 5888189"/>
              <a:gd name="connsiteX52" fmla="*/ 1654782 w 7273138"/>
              <a:gd name="connsiteY52" fmla="*/ 5744919 h 5888189"/>
              <a:gd name="connsiteX53" fmla="*/ 1652372 w 7273138"/>
              <a:gd name="connsiteY53" fmla="*/ 5732853 h 5888189"/>
              <a:gd name="connsiteX54" fmla="*/ 1933516 w 7273138"/>
              <a:gd name="connsiteY54" fmla="*/ 5700428 h 5888189"/>
              <a:gd name="connsiteX55" fmla="*/ 1941248 w 7273138"/>
              <a:gd name="connsiteY55" fmla="*/ 5711494 h 5888189"/>
              <a:gd name="connsiteX56" fmla="*/ 1943356 w 7273138"/>
              <a:gd name="connsiteY56" fmla="*/ 5722559 h 5888189"/>
              <a:gd name="connsiteX57" fmla="*/ 1938437 w 7273138"/>
              <a:gd name="connsiteY57" fmla="*/ 5717395 h 5888189"/>
              <a:gd name="connsiteX58" fmla="*/ 1927190 w 7273138"/>
              <a:gd name="connsiteY58" fmla="*/ 5717395 h 5888189"/>
              <a:gd name="connsiteX59" fmla="*/ 1922973 w 7273138"/>
              <a:gd name="connsiteY59" fmla="*/ 5728461 h 5888189"/>
              <a:gd name="connsiteX60" fmla="*/ 1926487 w 7273138"/>
              <a:gd name="connsiteY60" fmla="*/ 5729200 h 5888189"/>
              <a:gd name="connsiteX61" fmla="*/ 1930002 w 7273138"/>
              <a:gd name="connsiteY61" fmla="*/ 5731412 h 5888189"/>
              <a:gd name="connsiteX62" fmla="*/ 1926487 w 7273138"/>
              <a:gd name="connsiteY62" fmla="*/ 5734362 h 5888189"/>
              <a:gd name="connsiteX63" fmla="*/ 1915241 w 7273138"/>
              <a:gd name="connsiteY63" fmla="*/ 5729200 h 5888189"/>
              <a:gd name="connsiteX64" fmla="*/ 1911727 w 7273138"/>
              <a:gd name="connsiteY64" fmla="*/ 5726248 h 5888189"/>
              <a:gd name="connsiteX65" fmla="*/ 1918053 w 7273138"/>
              <a:gd name="connsiteY65" fmla="*/ 5724772 h 5888189"/>
              <a:gd name="connsiteX66" fmla="*/ 1918053 w 7273138"/>
              <a:gd name="connsiteY66" fmla="*/ 5715183 h 5888189"/>
              <a:gd name="connsiteX67" fmla="*/ 1918756 w 7273138"/>
              <a:gd name="connsiteY67" fmla="*/ 5711494 h 5888189"/>
              <a:gd name="connsiteX68" fmla="*/ 1925082 w 7273138"/>
              <a:gd name="connsiteY68" fmla="*/ 5709281 h 5888189"/>
              <a:gd name="connsiteX69" fmla="*/ 1933516 w 7273138"/>
              <a:gd name="connsiteY69" fmla="*/ 5705593 h 5888189"/>
              <a:gd name="connsiteX70" fmla="*/ 1998880 w 7273138"/>
              <a:gd name="connsiteY70" fmla="*/ 5684593 h 5888189"/>
              <a:gd name="connsiteX71" fmla="*/ 2009423 w 7273138"/>
              <a:gd name="connsiteY71" fmla="*/ 5685343 h 5888189"/>
              <a:gd name="connsiteX72" fmla="*/ 2023480 w 7273138"/>
              <a:gd name="connsiteY72" fmla="*/ 5695860 h 5888189"/>
              <a:gd name="connsiteX73" fmla="*/ 2038240 w 7273138"/>
              <a:gd name="connsiteY73" fmla="*/ 5722900 h 5888189"/>
              <a:gd name="connsiteX74" fmla="*/ 2055811 w 7273138"/>
              <a:gd name="connsiteY74" fmla="*/ 5740927 h 5888189"/>
              <a:gd name="connsiteX75" fmla="*/ 2051596 w 7273138"/>
              <a:gd name="connsiteY75" fmla="*/ 5749189 h 5888189"/>
              <a:gd name="connsiteX76" fmla="*/ 2058624 w 7273138"/>
              <a:gd name="connsiteY76" fmla="*/ 5761208 h 5888189"/>
              <a:gd name="connsiteX77" fmla="*/ 2067058 w 7273138"/>
              <a:gd name="connsiteY77" fmla="*/ 5764211 h 5888189"/>
              <a:gd name="connsiteX78" fmla="*/ 2067761 w 7273138"/>
              <a:gd name="connsiteY78" fmla="*/ 5769470 h 5888189"/>
              <a:gd name="connsiteX79" fmla="*/ 2063544 w 7273138"/>
              <a:gd name="connsiteY79" fmla="*/ 5776980 h 5888189"/>
              <a:gd name="connsiteX80" fmla="*/ 2071978 w 7273138"/>
              <a:gd name="connsiteY80" fmla="*/ 5782990 h 5888189"/>
              <a:gd name="connsiteX81" fmla="*/ 2076898 w 7273138"/>
              <a:gd name="connsiteY81" fmla="*/ 5788998 h 5888189"/>
              <a:gd name="connsiteX82" fmla="*/ 2093064 w 7273138"/>
              <a:gd name="connsiteY82" fmla="*/ 5788998 h 5888189"/>
              <a:gd name="connsiteX83" fmla="*/ 2119772 w 7273138"/>
              <a:gd name="connsiteY83" fmla="*/ 5788998 h 5888189"/>
              <a:gd name="connsiteX84" fmla="*/ 2138750 w 7273138"/>
              <a:gd name="connsiteY84" fmla="*/ 5793505 h 5888189"/>
              <a:gd name="connsiteX85" fmla="*/ 2148589 w 7273138"/>
              <a:gd name="connsiteY85" fmla="*/ 5798763 h 5888189"/>
              <a:gd name="connsiteX86" fmla="*/ 2148589 w 7273138"/>
              <a:gd name="connsiteY86" fmla="*/ 5805524 h 5888189"/>
              <a:gd name="connsiteX87" fmla="*/ 2154211 w 7273138"/>
              <a:gd name="connsiteY87" fmla="*/ 5810029 h 5888189"/>
              <a:gd name="connsiteX88" fmla="*/ 2138750 w 7273138"/>
              <a:gd name="connsiteY88" fmla="*/ 5812283 h 5888189"/>
              <a:gd name="connsiteX89" fmla="*/ 2123286 w 7273138"/>
              <a:gd name="connsiteY89" fmla="*/ 5817540 h 5888189"/>
              <a:gd name="connsiteX90" fmla="*/ 2122583 w 7273138"/>
              <a:gd name="connsiteY90" fmla="*/ 5823550 h 5888189"/>
              <a:gd name="connsiteX91" fmla="*/ 2117664 w 7273138"/>
              <a:gd name="connsiteY91" fmla="*/ 5831060 h 5888189"/>
              <a:gd name="connsiteX92" fmla="*/ 2114150 w 7273138"/>
              <a:gd name="connsiteY92" fmla="*/ 5825803 h 5888189"/>
              <a:gd name="connsiteX93" fmla="*/ 2112742 w 7273138"/>
              <a:gd name="connsiteY93" fmla="*/ 5830310 h 5888189"/>
              <a:gd name="connsiteX94" fmla="*/ 2112742 w 7273138"/>
              <a:gd name="connsiteY94" fmla="*/ 5835567 h 5888189"/>
              <a:gd name="connsiteX95" fmla="*/ 2116257 w 7273138"/>
              <a:gd name="connsiteY95" fmla="*/ 5831060 h 5888189"/>
              <a:gd name="connsiteX96" fmla="*/ 2127504 w 7273138"/>
              <a:gd name="connsiteY96" fmla="*/ 5840073 h 5888189"/>
              <a:gd name="connsiteX97" fmla="*/ 2134533 w 7273138"/>
              <a:gd name="connsiteY97" fmla="*/ 5843079 h 5888189"/>
              <a:gd name="connsiteX98" fmla="*/ 2134533 w 7273138"/>
              <a:gd name="connsiteY98" fmla="*/ 5849840 h 5888189"/>
              <a:gd name="connsiteX99" fmla="*/ 2131721 w 7273138"/>
              <a:gd name="connsiteY99" fmla="*/ 5856599 h 5888189"/>
              <a:gd name="connsiteX100" fmla="*/ 2127504 w 7273138"/>
              <a:gd name="connsiteY100" fmla="*/ 5852843 h 5888189"/>
              <a:gd name="connsiteX101" fmla="*/ 2118366 w 7273138"/>
              <a:gd name="connsiteY101" fmla="*/ 5846834 h 5888189"/>
              <a:gd name="connsiteX102" fmla="*/ 2113446 w 7273138"/>
              <a:gd name="connsiteY102" fmla="*/ 5847586 h 5888189"/>
              <a:gd name="connsiteX103" fmla="*/ 2111338 w 7273138"/>
              <a:gd name="connsiteY103" fmla="*/ 5852092 h 5888189"/>
              <a:gd name="connsiteX104" fmla="*/ 2097983 w 7273138"/>
              <a:gd name="connsiteY104" fmla="*/ 5848335 h 5888189"/>
              <a:gd name="connsiteX105" fmla="*/ 2072681 w 7273138"/>
              <a:gd name="connsiteY105" fmla="*/ 5835567 h 5888189"/>
              <a:gd name="connsiteX106" fmla="*/ 2060732 w 7273138"/>
              <a:gd name="connsiteY106" fmla="*/ 5834818 h 5888189"/>
              <a:gd name="connsiteX107" fmla="*/ 2058624 w 7273138"/>
              <a:gd name="connsiteY107" fmla="*/ 5842328 h 5888189"/>
              <a:gd name="connsiteX108" fmla="*/ 2062137 w 7273138"/>
              <a:gd name="connsiteY108" fmla="*/ 5852092 h 5888189"/>
              <a:gd name="connsiteX109" fmla="*/ 2074788 w 7273138"/>
              <a:gd name="connsiteY109" fmla="*/ 5858102 h 5888189"/>
              <a:gd name="connsiteX110" fmla="*/ 2088144 w 7273138"/>
              <a:gd name="connsiteY110" fmla="*/ 5859603 h 5888189"/>
              <a:gd name="connsiteX111" fmla="*/ 2085332 w 7273138"/>
              <a:gd name="connsiteY111" fmla="*/ 5867114 h 5888189"/>
              <a:gd name="connsiteX112" fmla="*/ 2088846 w 7273138"/>
              <a:gd name="connsiteY112" fmla="*/ 5873875 h 5888189"/>
              <a:gd name="connsiteX113" fmla="*/ 2081115 w 7273138"/>
              <a:gd name="connsiteY113" fmla="*/ 5876878 h 5888189"/>
              <a:gd name="connsiteX114" fmla="*/ 2069167 w 7273138"/>
              <a:gd name="connsiteY114" fmla="*/ 5873875 h 5888189"/>
              <a:gd name="connsiteX115" fmla="*/ 2054406 w 7273138"/>
              <a:gd name="connsiteY115" fmla="*/ 5855096 h 5888189"/>
              <a:gd name="connsiteX116" fmla="*/ 2046675 w 7273138"/>
              <a:gd name="connsiteY116" fmla="*/ 5843079 h 5888189"/>
              <a:gd name="connsiteX117" fmla="*/ 2048784 w 7273138"/>
              <a:gd name="connsiteY117" fmla="*/ 5842328 h 5888189"/>
              <a:gd name="connsiteX118" fmla="*/ 2050892 w 7273138"/>
              <a:gd name="connsiteY118" fmla="*/ 5835567 h 5888189"/>
              <a:gd name="connsiteX119" fmla="*/ 2053703 w 7273138"/>
              <a:gd name="connsiteY119" fmla="*/ 5835567 h 5888189"/>
              <a:gd name="connsiteX120" fmla="*/ 2050892 w 7273138"/>
              <a:gd name="connsiteY120" fmla="*/ 5822798 h 5888189"/>
              <a:gd name="connsiteX121" fmla="*/ 2042458 w 7273138"/>
              <a:gd name="connsiteY121" fmla="*/ 5798012 h 5888189"/>
              <a:gd name="connsiteX122" fmla="*/ 2043863 w 7273138"/>
              <a:gd name="connsiteY122" fmla="*/ 5783741 h 5888189"/>
              <a:gd name="connsiteX123" fmla="*/ 2038240 w 7273138"/>
              <a:gd name="connsiteY123" fmla="*/ 5782990 h 5888189"/>
              <a:gd name="connsiteX124" fmla="*/ 2033321 w 7273138"/>
              <a:gd name="connsiteY124" fmla="*/ 5779234 h 5888189"/>
              <a:gd name="connsiteX125" fmla="*/ 2037538 w 7273138"/>
              <a:gd name="connsiteY125" fmla="*/ 5773974 h 5888189"/>
              <a:gd name="connsiteX126" fmla="*/ 2037538 w 7273138"/>
              <a:gd name="connsiteY126" fmla="*/ 5769470 h 5888189"/>
              <a:gd name="connsiteX127" fmla="*/ 2031212 w 7273138"/>
              <a:gd name="connsiteY127" fmla="*/ 5768719 h 5888189"/>
              <a:gd name="connsiteX128" fmla="*/ 2026292 w 7273138"/>
              <a:gd name="connsiteY128" fmla="*/ 5763459 h 5888189"/>
              <a:gd name="connsiteX129" fmla="*/ 2031212 w 7273138"/>
              <a:gd name="connsiteY129" fmla="*/ 5756701 h 5888189"/>
              <a:gd name="connsiteX130" fmla="*/ 2029104 w 7273138"/>
              <a:gd name="connsiteY130" fmla="*/ 5755949 h 5888189"/>
              <a:gd name="connsiteX131" fmla="*/ 2024183 w 7273138"/>
              <a:gd name="connsiteY131" fmla="*/ 5752193 h 5888189"/>
              <a:gd name="connsiteX132" fmla="*/ 2022075 w 7273138"/>
              <a:gd name="connsiteY132" fmla="*/ 5755949 h 5888189"/>
              <a:gd name="connsiteX133" fmla="*/ 2022075 w 7273138"/>
              <a:gd name="connsiteY133" fmla="*/ 5749189 h 5888189"/>
              <a:gd name="connsiteX134" fmla="*/ 2021373 w 7273138"/>
              <a:gd name="connsiteY134" fmla="*/ 5742428 h 5888189"/>
              <a:gd name="connsiteX135" fmla="*/ 2019263 w 7273138"/>
              <a:gd name="connsiteY135" fmla="*/ 5739426 h 5888189"/>
              <a:gd name="connsiteX136" fmla="*/ 2015046 w 7273138"/>
              <a:gd name="connsiteY136" fmla="*/ 5743931 h 5888189"/>
              <a:gd name="connsiteX137" fmla="*/ 2012938 w 7273138"/>
              <a:gd name="connsiteY137" fmla="*/ 5741678 h 5888189"/>
              <a:gd name="connsiteX138" fmla="*/ 2014343 w 7273138"/>
              <a:gd name="connsiteY138" fmla="*/ 5734167 h 5888189"/>
              <a:gd name="connsiteX139" fmla="*/ 2008018 w 7273138"/>
              <a:gd name="connsiteY139" fmla="*/ 5722900 h 5888189"/>
              <a:gd name="connsiteX140" fmla="*/ 2010126 w 7273138"/>
              <a:gd name="connsiteY140" fmla="*/ 5715388 h 5888189"/>
              <a:gd name="connsiteX141" fmla="*/ 2005909 w 7273138"/>
              <a:gd name="connsiteY141" fmla="*/ 5715388 h 5888189"/>
              <a:gd name="connsiteX142" fmla="*/ 2000990 w 7273138"/>
              <a:gd name="connsiteY142" fmla="*/ 5709380 h 5888189"/>
              <a:gd name="connsiteX143" fmla="*/ 1998178 w 7273138"/>
              <a:gd name="connsiteY143" fmla="*/ 5694358 h 5888189"/>
              <a:gd name="connsiteX144" fmla="*/ 4156909 w 7273138"/>
              <a:gd name="connsiteY144" fmla="*/ 5551126 h 5888189"/>
              <a:gd name="connsiteX145" fmla="*/ 4159573 w 7273138"/>
              <a:gd name="connsiteY145" fmla="*/ 5556404 h 5888189"/>
              <a:gd name="connsiteX146" fmla="*/ 4161571 w 7273138"/>
              <a:gd name="connsiteY146" fmla="*/ 5566208 h 5888189"/>
              <a:gd name="connsiteX147" fmla="*/ 4157575 w 7273138"/>
              <a:gd name="connsiteY147" fmla="*/ 5569222 h 5888189"/>
              <a:gd name="connsiteX148" fmla="*/ 4152249 w 7273138"/>
              <a:gd name="connsiteY148" fmla="*/ 5563190 h 5888189"/>
              <a:gd name="connsiteX149" fmla="*/ 4148919 w 7273138"/>
              <a:gd name="connsiteY149" fmla="*/ 5556404 h 5888189"/>
              <a:gd name="connsiteX150" fmla="*/ 4152915 w 7273138"/>
              <a:gd name="connsiteY150" fmla="*/ 5554141 h 5888189"/>
              <a:gd name="connsiteX151" fmla="*/ 1830898 w 7273138"/>
              <a:gd name="connsiteY151" fmla="*/ 5517191 h 5888189"/>
              <a:gd name="connsiteX152" fmla="*/ 1832304 w 7273138"/>
              <a:gd name="connsiteY152" fmla="*/ 5517191 h 5888189"/>
              <a:gd name="connsiteX153" fmla="*/ 1834411 w 7273138"/>
              <a:gd name="connsiteY153" fmla="*/ 5523008 h 5888189"/>
              <a:gd name="connsiteX154" fmla="*/ 1837926 w 7273138"/>
              <a:gd name="connsiteY154" fmla="*/ 5524303 h 5888189"/>
              <a:gd name="connsiteX155" fmla="*/ 1831601 w 7273138"/>
              <a:gd name="connsiteY155" fmla="*/ 5526241 h 5888189"/>
              <a:gd name="connsiteX156" fmla="*/ 1825274 w 7273138"/>
              <a:gd name="connsiteY156" fmla="*/ 5523656 h 5888189"/>
              <a:gd name="connsiteX157" fmla="*/ 1828789 w 7273138"/>
              <a:gd name="connsiteY157" fmla="*/ 5523008 h 5888189"/>
              <a:gd name="connsiteX158" fmla="*/ 1832304 w 7273138"/>
              <a:gd name="connsiteY158" fmla="*/ 5521072 h 5888189"/>
              <a:gd name="connsiteX159" fmla="*/ 1420091 w 7273138"/>
              <a:gd name="connsiteY159" fmla="*/ 5508144 h 5888189"/>
              <a:gd name="connsiteX160" fmla="*/ 1428864 w 7273138"/>
              <a:gd name="connsiteY160" fmla="*/ 5512936 h 5888189"/>
              <a:gd name="connsiteX161" fmla="*/ 1422791 w 7273138"/>
              <a:gd name="connsiteY161" fmla="*/ 5521718 h 5888189"/>
              <a:gd name="connsiteX162" fmla="*/ 1416043 w 7273138"/>
              <a:gd name="connsiteY162" fmla="*/ 5520920 h 5888189"/>
              <a:gd name="connsiteX163" fmla="*/ 1411995 w 7273138"/>
              <a:gd name="connsiteY163" fmla="*/ 5514532 h 5888189"/>
              <a:gd name="connsiteX164" fmla="*/ 1418068 w 7273138"/>
              <a:gd name="connsiteY164" fmla="*/ 5514532 h 5888189"/>
              <a:gd name="connsiteX165" fmla="*/ 1435893 w 7273138"/>
              <a:gd name="connsiteY165" fmla="*/ 5503620 h 5888189"/>
              <a:gd name="connsiteX166" fmla="*/ 1441514 w 7273138"/>
              <a:gd name="connsiteY166" fmla="*/ 5503620 h 5888189"/>
              <a:gd name="connsiteX167" fmla="*/ 1445030 w 7273138"/>
              <a:gd name="connsiteY167" fmla="*/ 5510592 h 5888189"/>
              <a:gd name="connsiteX168" fmla="*/ 1447138 w 7273138"/>
              <a:gd name="connsiteY168" fmla="*/ 5526862 h 5888189"/>
              <a:gd name="connsiteX169" fmla="*/ 1454166 w 7273138"/>
              <a:gd name="connsiteY169" fmla="*/ 5536159 h 5888189"/>
              <a:gd name="connsiteX170" fmla="*/ 1449247 w 7273138"/>
              <a:gd name="connsiteY170" fmla="*/ 5547005 h 5888189"/>
              <a:gd name="connsiteX171" fmla="*/ 1450652 w 7273138"/>
              <a:gd name="connsiteY171" fmla="*/ 5557077 h 5888189"/>
              <a:gd name="connsiteX172" fmla="*/ 1440110 w 7273138"/>
              <a:gd name="connsiteY172" fmla="*/ 5560175 h 5888189"/>
              <a:gd name="connsiteX173" fmla="*/ 1430270 w 7273138"/>
              <a:gd name="connsiteY173" fmla="*/ 5560175 h 5888189"/>
              <a:gd name="connsiteX174" fmla="*/ 1426053 w 7273138"/>
              <a:gd name="connsiteY174" fmla="*/ 5557077 h 5888189"/>
              <a:gd name="connsiteX175" fmla="*/ 1423943 w 7273138"/>
              <a:gd name="connsiteY175" fmla="*/ 5549330 h 5888189"/>
              <a:gd name="connsiteX176" fmla="*/ 1425349 w 7273138"/>
              <a:gd name="connsiteY176" fmla="*/ 5544682 h 5888189"/>
              <a:gd name="connsiteX177" fmla="*/ 1418322 w 7273138"/>
              <a:gd name="connsiteY177" fmla="*/ 5543906 h 5888189"/>
              <a:gd name="connsiteX178" fmla="*/ 1411995 w 7273138"/>
              <a:gd name="connsiteY178" fmla="*/ 5536159 h 5888189"/>
              <a:gd name="connsiteX179" fmla="*/ 1421131 w 7273138"/>
              <a:gd name="connsiteY179" fmla="*/ 5538482 h 5888189"/>
              <a:gd name="connsiteX180" fmla="*/ 1437298 w 7273138"/>
              <a:gd name="connsiteY180" fmla="*/ 5536159 h 5888189"/>
              <a:gd name="connsiteX181" fmla="*/ 1446435 w 7273138"/>
              <a:gd name="connsiteY181" fmla="*/ 5540807 h 5888189"/>
              <a:gd name="connsiteX182" fmla="*/ 1448543 w 7273138"/>
              <a:gd name="connsiteY182" fmla="*/ 5536934 h 5888189"/>
              <a:gd name="connsiteX183" fmla="*/ 1448543 w 7273138"/>
              <a:gd name="connsiteY183" fmla="*/ 5533835 h 5888189"/>
              <a:gd name="connsiteX184" fmla="*/ 1440110 w 7273138"/>
              <a:gd name="connsiteY184" fmla="*/ 5530737 h 5888189"/>
              <a:gd name="connsiteX185" fmla="*/ 1430972 w 7273138"/>
              <a:gd name="connsiteY185" fmla="*/ 5526862 h 5888189"/>
              <a:gd name="connsiteX186" fmla="*/ 1434487 w 7273138"/>
              <a:gd name="connsiteY186" fmla="*/ 5522989 h 5888189"/>
              <a:gd name="connsiteX187" fmla="*/ 1440110 w 7273138"/>
              <a:gd name="connsiteY187" fmla="*/ 5514467 h 5888189"/>
              <a:gd name="connsiteX188" fmla="*/ 1440110 w 7273138"/>
              <a:gd name="connsiteY188" fmla="*/ 5508268 h 5888189"/>
              <a:gd name="connsiteX189" fmla="*/ 1468804 w 7273138"/>
              <a:gd name="connsiteY189" fmla="*/ 5499096 h 5888189"/>
              <a:gd name="connsiteX190" fmla="*/ 1472524 w 7273138"/>
              <a:gd name="connsiteY190" fmla="*/ 5502112 h 5888189"/>
              <a:gd name="connsiteX191" fmla="*/ 1472524 w 7273138"/>
              <a:gd name="connsiteY191" fmla="*/ 5506638 h 5888189"/>
              <a:gd name="connsiteX192" fmla="*/ 1470663 w 7273138"/>
              <a:gd name="connsiteY192" fmla="*/ 5511162 h 5888189"/>
              <a:gd name="connsiteX193" fmla="*/ 1470663 w 7273138"/>
              <a:gd name="connsiteY193" fmla="*/ 5516442 h 5888189"/>
              <a:gd name="connsiteX194" fmla="*/ 1473144 w 7273138"/>
              <a:gd name="connsiteY194" fmla="*/ 5519456 h 5888189"/>
              <a:gd name="connsiteX195" fmla="*/ 1468183 w 7273138"/>
              <a:gd name="connsiteY195" fmla="*/ 5518702 h 5888189"/>
              <a:gd name="connsiteX196" fmla="*/ 1462601 w 7273138"/>
              <a:gd name="connsiteY196" fmla="*/ 5517196 h 5888189"/>
              <a:gd name="connsiteX197" fmla="*/ 1466322 w 7273138"/>
              <a:gd name="connsiteY197" fmla="*/ 5513424 h 5888189"/>
              <a:gd name="connsiteX198" fmla="*/ 1466322 w 7273138"/>
              <a:gd name="connsiteY198" fmla="*/ 5504375 h 5888189"/>
              <a:gd name="connsiteX199" fmla="*/ 1346630 w 7273138"/>
              <a:gd name="connsiteY199" fmla="*/ 5496833 h 5888189"/>
              <a:gd name="connsiteX200" fmla="*/ 1349442 w 7273138"/>
              <a:gd name="connsiteY200" fmla="*/ 5496833 h 5888189"/>
              <a:gd name="connsiteX201" fmla="*/ 1354361 w 7273138"/>
              <a:gd name="connsiteY201" fmla="*/ 5503881 h 5888189"/>
              <a:gd name="connsiteX202" fmla="*/ 1359281 w 7273138"/>
              <a:gd name="connsiteY202" fmla="*/ 5501532 h 5888189"/>
              <a:gd name="connsiteX203" fmla="*/ 1358578 w 7273138"/>
              <a:gd name="connsiteY203" fmla="*/ 5505448 h 5888189"/>
              <a:gd name="connsiteX204" fmla="*/ 1350145 w 7273138"/>
              <a:gd name="connsiteY204" fmla="*/ 5510929 h 5888189"/>
              <a:gd name="connsiteX205" fmla="*/ 1351549 w 7273138"/>
              <a:gd name="connsiteY205" fmla="*/ 5517192 h 5888189"/>
              <a:gd name="connsiteX206" fmla="*/ 1347333 w 7273138"/>
              <a:gd name="connsiteY206" fmla="*/ 5517192 h 5888189"/>
              <a:gd name="connsiteX207" fmla="*/ 1345223 w 7273138"/>
              <a:gd name="connsiteY207" fmla="*/ 5514062 h 5888189"/>
              <a:gd name="connsiteX208" fmla="*/ 1346630 w 7273138"/>
              <a:gd name="connsiteY208" fmla="*/ 5503881 h 5888189"/>
              <a:gd name="connsiteX209" fmla="*/ 1344521 w 7273138"/>
              <a:gd name="connsiteY209" fmla="*/ 5499183 h 5888189"/>
              <a:gd name="connsiteX210" fmla="*/ 1532143 w 7273138"/>
              <a:gd name="connsiteY210" fmla="*/ 5486836 h 5888189"/>
              <a:gd name="connsiteX211" fmla="*/ 1531150 w 7273138"/>
              <a:gd name="connsiteY211" fmla="*/ 5490789 h 5888189"/>
              <a:gd name="connsiteX212" fmla="*/ 1527890 w 7273138"/>
              <a:gd name="connsiteY212" fmla="*/ 5496109 h 5888189"/>
              <a:gd name="connsiteX213" fmla="*/ 1543430 w 7273138"/>
              <a:gd name="connsiteY213" fmla="*/ 5496833 h 5888189"/>
              <a:gd name="connsiteX214" fmla="*/ 1543430 w 7273138"/>
              <a:gd name="connsiteY214" fmla="*/ 5492309 h 5888189"/>
              <a:gd name="connsiteX215" fmla="*/ 1539213 w 7273138"/>
              <a:gd name="connsiteY215" fmla="*/ 5487784 h 5888189"/>
              <a:gd name="connsiteX216" fmla="*/ 1535584 w 7273138"/>
              <a:gd name="connsiteY216" fmla="*/ 5473136 h 5888189"/>
              <a:gd name="connsiteX217" fmla="*/ 1533823 w 7273138"/>
              <a:gd name="connsiteY217" fmla="*/ 5480149 h 5888189"/>
              <a:gd name="connsiteX218" fmla="*/ 1537808 w 7273138"/>
              <a:gd name="connsiteY218" fmla="*/ 5481752 h 5888189"/>
              <a:gd name="connsiteX219" fmla="*/ 1539213 w 7273138"/>
              <a:gd name="connsiteY219" fmla="*/ 5476473 h 5888189"/>
              <a:gd name="connsiteX220" fmla="*/ 3641054 w 7273138"/>
              <a:gd name="connsiteY220" fmla="*/ 5465163 h 5888189"/>
              <a:gd name="connsiteX221" fmla="*/ 3644066 w 7273138"/>
              <a:gd name="connsiteY221" fmla="*/ 5474665 h 5888189"/>
              <a:gd name="connsiteX222" fmla="*/ 3646327 w 7273138"/>
              <a:gd name="connsiteY222" fmla="*/ 5477832 h 5888189"/>
              <a:gd name="connsiteX223" fmla="*/ 3647080 w 7273138"/>
              <a:gd name="connsiteY223" fmla="*/ 5480999 h 5888189"/>
              <a:gd name="connsiteX224" fmla="*/ 3636536 w 7273138"/>
              <a:gd name="connsiteY224" fmla="*/ 5466747 h 5888189"/>
              <a:gd name="connsiteX225" fmla="*/ 3642861 w 7273138"/>
              <a:gd name="connsiteY225" fmla="*/ 5442541 h 5888189"/>
              <a:gd name="connsiteX226" fmla="*/ 3645525 w 7273138"/>
              <a:gd name="connsiteY226" fmla="*/ 5446456 h 5888189"/>
              <a:gd name="connsiteX227" fmla="*/ 3654182 w 7273138"/>
              <a:gd name="connsiteY227" fmla="*/ 5455070 h 5888189"/>
              <a:gd name="connsiteX228" fmla="*/ 3655513 w 7273138"/>
              <a:gd name="connsiteY228" fmla="*/ 5462901 h 5888189"/>
              <a:gd name="connsiteX229" fmla="*/ 3646856 w 7273138"/>
              <a:gd name="connsiteY229" fmla="*/ 5452721 h 5888189"/>
              <a:gd name="connsiteX230" fmla="*/ 1178647 w 7273138"/>
              <a:gd name="connsiteY230" fmla="*/ 5442541 h 5888189"/>
              <a:gd name="connsiteX231" fmla="*/ 1177945 w 7273138"/>
              <a:gd name="connsiteY231" fmla="*/ 5447819 h 5888189"/>
              <a:gd name="connsiteX232" fmla="*/ 1182864 w 7273138"/>
              <a:gd name="connsiteY232" fmla="*/ 5456868 h 5888189"/>
              <a:gd name="connsiteX233" fmla="*/ 1188487 w 7273138"/>
              <a:gd name="connsiteY233" fmla="*/ 5459131 h 5888189"/>
              <a:gd name="connsiteX234" fmla="*/ 1187783 w 7273138"/>
              <a:gd name="connsiteY234" fmla="*/ 5462901 h 5888189"/>
              <a:gd name="connsiteX235" fmla="*/ 1187783 w 7273138"/>
              <a:gd name="connsiteY235" fmla="*/ 5467425 h 5888189"/>
              <a:gd name="connsiteX236" fmla="*/ 1184971 w 7273138"/>
              <a:gd name="connsiteY236" fmla="*/ 5469687 h 5888189"/>
              <a:gd name="connsiteX237" fmla="*/ 1180755 w 7273138"/>
              <a:gd name="connsiteY237" fmla="*/ 5462901 h 5888189"/>
              <a:gd name="connsiteX238" fmla="*/ 1176538 w 7273138"/>
              <a:gd name="connsiteY238" fmla="*/ 5459885 h 5888189"/>
              <a:gd name="connsiteX239" fmla="*/ 1178647 w 7273138"/>
              <a:gd name="connsiteY239" fmla="*/ 5456868 h 5888189"/>
              <a:gd name="connsiteX240" fmla="*/ 1175835 w 7273138"/>
              <a:gd name="connsiteY240" fmla="*/ 5450082 h 5888189"/>
              <a:gd name="connsiteX241" fmla="*/ 1171618 w 7273138"/>
              <a:gd name="connsiteY241" fmla="*/ 5447065 h 5888189"/>
              <a:gd name="connsiteX242" fmla="*/ 1175835 w 7273138"/>
              <a:gd name="connsiteY242" fmla="*/ 5445558 h 5888189"/>
              <a:gd name="connsiteX243" fmla="*/ 3694660 w 7273138"/>
              <a:gd name="connsiteY243" fmla="*/ 5424444 h 5888189"/>
              <a:gd name="connsiteX244" fmla="*/ 3699793 w 7273138"/>
              <a:gd name="connsiteY244" fmla="*/ 5426041 h 5888189"/>
              <a:gd name="connsiteX245" fmla="*/ 3695393 w 7273138"/>
              <a:gd name="connsiteY245" fmla="*/ 5434025 h 5888189"/>
              <a:gd name="connsiteX246" fmla="*/ 3688793 w 7273138"/>
              <a:gd name="connsiteY246" fmla="*/ 5438017 h 5888189"/>
              <a:gd name="connsiteX247" fmla="*/ 3686592 w 7273138"/>
              <a:gd name="connsiteY247" fmla="*/ 5434025 h 5888189"/>
              <a:gd name="connsiteX248" fmla="*/ 3682924 w 7273138"/>
              <a:gd name="connsiteY248" fmla="*/ 5430831 h 5888189"/>
              <a:gd name="connsiteX249" fmla="*/ 3685859 w 7273138"/>
              <a:gd name="connsiteY249" fmla="*/ 5427636 h 5888189"/>
              <a:gd name="connsiteX250" fmla="*/ 3604908 w 7273138"/>
              <a:gd name="connsiteY250" fmla="*/ 5424444 h 5888189"/>
              <a:gd name="connsiteX251" fmla="*/ 3612815 w 7273138"/>
              <a:gd name="connsiteY251" fmla="*/ 5435001 h 5888189"/>
              <a:gd name="connsiteX252" fmla="*/ 3628630 w 7273138"/>
              <a:gd name="connsiteY252" fmla="*/ 5449328 h 5888189"/>
              <a:gd name="connsiteX253" fmla="*/ 3635818 w 7273138"/>
              <a:gd name="connsiteY253" fmla="*/ 5460640 h 5888189"/>
              <a:gd name="connsiteX254" fmla="*/ 3636538 w 7273138"/>
              <a:gd name="connsiteY254" fmla="*/ 5467425 h 5888189"/>
              <a:gd name="connsiteX255" fmla="*/ 3629349 w 7273138"/>
              <a:gd name="connsiteY255" fmla="*/ 5459885 h 5888189"/>
              <a:gd name="connsiteX256" fmla="*/ 3612097 w 7273138"/>
              <a:gd name="connsiteY256" fmla="*/ 5442541 h 5888189"/>
              <a:gd name="connsiteX257" fmla="*/ 3604908 w 7273138"/>
              <a:gd name="connsiteY257" fmla="*/ 5429723 h 5888189"/>
              <a:gd name="connsiteX258" fmla="*/ 3866371 w 7273138"/>
              <a:gd name="connsiteY258" fmla="*/ 5415396 h 5888189"/>
              <a:gd name="connsiteX259" fmla="*/ 3875507 w 7273138"/>
              <a:gd name="connsiteY259" fmla="*/ 5419387 h 5888189"/>
              <a:gd name="connsiteX260" fmla="*/ 3888159 w 7273138"/>
              <a:gd name="connsiteY260" fmla="*/ 5435356 h 5888189"/>
              <a:gd name="connsiteX261" fmla="*/ 3891673 w 7273138"/>
              <a:gd name="connsiteY261" fmla="*/ 5442541 h 5888189"/>
              <a:gd name="connsiteX262" fmla="*/ 3884646 w 7273138"/>
              <a:gd name="connsiteY262" fmla="*/ 5440145 h 5888189"/>
              <a:gd name="connsiteX263" fmla="*/ 3874805 w 7273138"/>
              <a:gd name="connsiteY263" fmla="*/ 5422581 h 5888189"/>
              <a:gd name="connsiteX264" fmla="*/ 3606363 w 7273138"/>
              <a:gd name="connsiteY264" fmla="*/ 5413133 h 5888189"/>
              <a:gd name="connsiteX265" fmla="*/ 3613634 w 7273138"/>
              <a:gd name="connsiteY265" fmla="*/ 5415130 h 5888189"/>
              <a:gd name="connsiteX266" fmla="*/ 3623086 w 7273138"/>
              <a:gd name="connsiteY266" fmla="*/ 5418457 h 5888189"/>
              <a:gd name="connsiteX267" fmla="*/ 3625994 w 7273138"/>
              <a:gd name="connsiteY267" fmla="*/ 5424445 h 5888189"/>
              <a:gd name="connsiteX268" fmla="*/ 3621632 w 7273138"/>
              <a:gd name="connsiteY268" fmla="*/ 5424445 h 5888189"/>
              <a:gd name="connsiteX269" fmla="*/ 3619451 w 7273138"/>
              <a:gd name="connsiteY269" fmla="*/ 5420453 h 5888189"/>
              <a:gd name="connsiteX270" fmla="*/ 3614362 w 7273138"/>
              <a:gd name="connsiteY270" fmla="*/ 5419788 h 5888189"/>
              <a:gd name="connsiteX271" fmla="*/ 3609271 w 7273138"/>
              <a:gd name="connsiteY271" fmla="*/ 5423780 h 5888189"/>
              <a:gd name="connsiteX272" fmla="*/ 3606363 w 7273138"/>
              <a:gd name="connsiteY272" fmla="*/ 5421783 h 5888189"/>
              <a:gd name="connsiteX273" fmla="*/ 3604908 w 7273138"/>
              <a:gd name="connsiteY273" fmla="*/ 5415796 h 5888189"/>
              <a:gd name="connsiteX274" fmla="*/ 3594154 w 7273138"/>
              <a:gd name="connsiteY274" fmla="*/ 5383725 h 5888189"/>
              <a:gd name="connsiteX275" fmla="*/ 3597949 w 7273138"/>
              <a:gd name="connsiteY275" fmla="*/ 5388423 h 5888189"/>
              <a:gd name="connsiteX276" fmla="*/ 3596684 w 7273138"/>
              <a:gd name="connsiteY276" fmla="*/ 5399387 h 5888189"/>
              <a:gd name="connsiteX277" fmla="*/ 3598581 w 7273138"/>
              <a:gd name="connsiteY277" fmla="*/ 5404085 h 5888189"/>
              <a:gd name="connsiteX278" fmla="*/ 3596051 w 7273138"/>
              <a:gd name="connsiteY278" fmla="*/ 5403303 h 5888189"/>
              <a:gd name="connsiteX279" fmla="*/ 3592255 w 7273138"/>
              <a:gd name="connsiteY279" fmla="*/ 5389207 h 5888189"/>
              <a:gd name="connsiteX280" fmla="*/ 3893351 w 7273138"/>
              <a:gd name="connsiteY280" fmla="*/ 5361103 h 5888189"/>
              <a:gd name="connsiteX281" fmla="*/ 3902302 w 7273138"/>
              <a:gd name="connsiteY281" fmla="*/ 5371660 h 5888189"/>
              <a:gd name="connsiteX282" fmla="*/ 3906433 w 7273138"/>
              <a:gd name="connsiteY282" fmla="*/ 5385234 h 5888189"/>
              <a:gd name="connsiteX283" fmla="*/ 3900236 w 7273138"/>
              <a:gd name="connsiteY283" fmla="*/ 5379201 h 5888189"/>
              <a:gd name="connsiteX284" fmla="*/ 3891286 w 7273138"/>
              <a:gd name="connsiteY284" fmla="*/ 5377693 h 5888189"/>
              <a:gd name="connsiteX285" fmla="*/ 3886467 w 7273138"/>
              <a:gd name="connsiteY285" fmla="*/ 5383725 h 5888189"/>
              <a:gd name="connsiteX286" fmla="*/ 3884400 w 7273138"/>
              <a:gd name="connsiteY286" fmla="*/ 5390511 h 5888189"/>
              <a:gd name="connsiteX287" fmla="*/ 3888532 w 7273138"/>
              <a:gd name="connsiteY287" fmla="*/ 5391265 h 5888189"/>
              <a:gd name="connsiteX288" fmla="*/ 3893351 w 7273138"/>
              <a:gd name="connsiteY288" fmla="*/ 5393527 h 5888189"/>
              <a:gd name="connsiteX289" fmla="*/ 3888532 w 7273138"/>
              <a:gd name="connsiteY289" fmla="*/ 5397298 h 5888189"/>
              <a:gd name="connsiteX290" fmla="*/ 3875451 w 7273138"/>
              <a:gd name="connsiteY290" fmla="*/ 5390511 h 5888189"/>
              <a:gd name="connsiteX291" fmla="*/ 3872696 w 7273138"/>
              <a:gd name="connsiteY291" fmla="*/ 5387495 h 5888189"/>
              <a:gd name="connsiteX292" fmla="*/ 3879582 w 7273138"/>
              <a:gd name="connsiteY292" fmla="*/ 5387495 h 5888189"/>
              <a:gd name="connsiteX293" fmla="*/ 3878893 w 7273138"/>
              <a:gd name="connsiteY293" fmla="*/ 5377693 h 5888189"/>
              <a:gd name="connsiteX294" fmla="*/ 3879582 w 7273138"/>
              <a:gd name="connsiteY294" fmla="*/ 5371660 h 5888189"/>
              <a:gd name="connsiteX295" fmla="*/ 3885778 w 7273138"/>
              <a:gd name="connsiteY295" fmla="*/ 5370151 h 5888189"/>
              <a:gd name="connsiteX296" fmla="*/ 3894729 w 7273138"/>
              <a:gd name="connsiteY296" fmla="*/ 5366380 h 5888189"/>
              <a:gd name="connsiteX297" fmla="*/ 3963364 w 7273138"/>
              <a:gd name="connsiteY297" fmla="*/ 5347530 h 5888189"/>
              <a:gd name="connsiteX298" fmla="*/ 3975267 w 7273138"/>
              <a:gd name="connsiteY298" fmla="*/ 5349033 h 5888189"/>
              <a:gd name="connsiteX299" fmla="*/ 3991370 w 7273138"/>
              <a:gd name="connsiteY299" fmla="*/ 5361054 h 5888189"/>
              <a:gd name="connsiteX300" fmla="*/ 4004674 w 7273138"/>
              <a:gd name="connsiteY300" fmla="*/ 5379084 h 5888189"/>
              <a:gd name="connsiteX301" fmla="*/ 4019378 w 7273138"/>
              <a:gd name="connsiteY301" fmla="*/ 5399371 h 5888189"/>
              <a:gd name="connsiteX302" fmla="*/ 4031981 w 7273138"/>
              <a:gd name="connsiteY302" fmla="*/ 5408386 h 5888189"/>
              <a:gd name="connsiteX303" fmla="*/ 4028481 w 7273138"/>
              <a:gd name="connsiteY303" fmla="*/ 5416651 h 5888189"/>
              <a:gd name="connsiteX304" fmla="*/ 4036883 w 7273138"/>
              <a:gd name="connsiteY304" fmla="*/ 5430174 h 5888189"/>
              <a:gd name="connsiteX305" fmla="*/ 4045986 w 7273138"/>
              <a:gd name="connsiteY305" fmla="*/ 5433931 h 5888189"/>
              <a:gd name="connsiteX306" fmla="*/ 4048085 w 7273138"/>
              <a:gd name="connsiteY306" fmla="*/ 5440693 h 5888189"/>
              <a:gd name="connsiteX307" fmla="*/ 4043883 w 7273138"/>
              <a:gd name="connsiteY307" fmla="*/ 5447454 h 5888189"/>
              <a:gd name="connsiteX308" fmla="*/ 4053687 w 7273138"/>
              <a:gd name="connsiteY308" fmla="*/ 5453465 h 5888189"/>
              <a:gd name="connsiteX309" fmla="*/ 4059989 w 7273138"/>
              <a:gd name="connsiteY309" fmla="*/ 5460977 h 5888189"/>
              <a:gd name="connsiteX310" fmla="*/ 4078193 w 7273138"/>
              <a:gd name="connsiteY310" fmla="*/ 5460977 h 5888189"/>
              <a:gd name="connsiteX311" fmla="*/ 4106201 w 7273138"/>
              <a:gd name="connsiteY311" fmla="*/ 5462481 h 5888189"/>
              <a:gd name="connsiteX312" fmla="*/ 4128605 w 7273138"/>
              <a:gd name="connsiteY312" fmla="*/ 5467740 h 5888189"/>
              <a:gd name="connsiteX313" fmla="*/ 4139809 w 7273138"/>
              <a:gd name="connsiteY313" fmla="*/ 5474501 h 5888189"/>
              <a:gd name="connsiteX314" fmla="*/ 4140508 w 7273138"/>
              <a:gd name="connsiteY314" fmla="*/ 5480511 h 5888189"/>
              <a:gd name="connsiteX315" fmla="*/ 4146810 w 7273138"/>
              <a:gd name="connsiteY315" fmla="*/ 5486522 h 5888189"/>
              <a:gd name="connsiteX316" fmla="*/ 4129307 w 7273138"/>
              <a:gd name="connsiteY316" fmla="*/ 5487274 h 5888189"/>
              <a:gd name="connsiteX317" fmla="*/ 4113201 w 7273138"/>
              <a:gd name="connsiteY317" fmla="*/ 5492532 h 5888189"/>
              <a:gd name="connsiteX318" fmla="*/ 4112502 w 7273138"/>
              <a:gd name="connsiteY318" fmla="*/ 5499294 h 5888189"/>
              <a:gd name="connsiteX319" fmla="*/ 4108301 w 7273138"/>
              <a:gd name="connsiteY319" fmla="*/ 5506809 h 5888189"/>
              <a:gd name="connsiteX320" fmla="*/ 4104100 w 7273138"/>
              <a:gd name="connsiteY320" fmla="*/ 5501548 h 5888189"/>
              <a:gd name="connsiteX321" fmla="*/ 4101999 w 7273138"/>
              <a:gd name="connsiteY321" fmla="*/ 5506056 h 5888189"/>
              <a:gd name="connsiteX322" fmla="*/ 4103399 w 7273138"/>
              <a:gd name="connsiteY322" fmla="*/ 5511316 h 5888189"/>
              <a:gd name="connsiteX323" fmla="*/ 4104100 w 7273138"/>
              <a:gd name="connsiteY323" fmla="*/ 5507558 h 5888189"/>
              <a:gd name="connsiteX324" fmla="*/ 4110402 w 7273138"/>
              <a:gd name="connsiteY324" fmla="*/ 5509062 h 5888189"/>
              <a:gd name="connsiteX325" fmla="*/ 4120204 w 7273138"/>
              <a:gd name="connsiteY325" fmla="*/ 5516575 h 5888189"/>
              <a:gd name="connsiteX326" fmla="*/ 4129307 w 7273138"/>
              <a:gd name="connsiteY326" fmla="*/ 5521082 h 5888189"/>
              <a:gd name="connsiteX327" fmla="*/ 4129307 w 7273138"/>
              <a:gd name="connsiteY327" fmla="*/ 5527093 h 5888189"/>
              <a:gd name="connsiteX328" fmla="*/ 4126505 w 7273138"/>
              <a:gd name="connsiteY328" fmla="*/ 5533853 h 5888189"/>
              <a:gd name="connsiteX329" fmla="*/ 4121605 w 7273138"/>
              <a:gd name="connsiteY329" fmla="*/ 5529347 h 5888189"/>
              <a:gd name="connsiteX330" fmla="*/ 4111102 w 7273138"/>
              <a:gd name="connsiteY330" fmla="*/ 5523336 h 5888189"/>
              <a:gd name="connsiteX331" fmla="*/ 4105499 w 7273138"/>
              <a:gd name="connsiteY331" fmla="*/ 5524087 h 5888189"/>
              <a:gd name="connsiteX332" fmla="*/ 4103399 w 7273138"/>
              <a:gd name="connsiteY332" fmla="*/ 5528594 h 5888189"/>
              <a:gd name="connsiteX333" fmla="*/ 4089396 w 7273138"/>
              <a:gd name="connsiteY333" fmla="*/ 5524087 h 5888189"/>
              <a:gd name="connsiteX334" fmla="*/ 4058587 w 7273138"/>
              <a:gd name="connsiteY334" fmla="*/ 5509062 h 5888189"/>
              <a:gd name="connsiteX335" fmla="*/ 4045986 w 7273138"/>
              <a:gd name="connsiteY335" fmla="*/ 5507558 h 5888189"/>
              <a:gd name="connsiteX336" fmla="*/ 4044585 w 7273138"/>
              <a:gd name="connsiteY336" fmla="*/ 5515071 h 5888189"/>
              <a:gd name="connsiteX337" fmla="*/ 4048785 w 7273138"/>
              <a:gd name="connsiteY337" fmla="*/ 5526342 h 5888189"/>
              <a:gd name="connsiteX338" fmla="*/ 4064190 w 7273138"/>
              <a:gd name="connsiteY338" fmla="*/ 5533104 h 5888189"/>
              <a:gd name="connsiteX339" fmla="*/ 4078193 w 7273138"/>
              <a:gd name="connsiteY339" fmla="*/ 5534605 h 5888189"/>
              <a:gd name="connsiteX340" fmla="*/ 4076092 w 7273138"/>
              <a:gd name="connsiteY340" fmla="*/ 5542120 h 5888189"/>
              <a:gd name="connsiteX341" fmla="*/ 4080293 w 7273138"/>
              <a:gd name="connsiteY341" fmla="*/ 5548881 h 5888189"/>
              <a:gd name="connsiteX342" fmla="*/ 4073293 w 7273138"/>
              <a:gd name="connsiteY342" fmla="*/ 5553388 h 5888189"/>
              <a:gd name="connsiteX343" fmla="*/ 4058587 w 7273138"/>
              <a:gd name="connsiteY343" fmla="*/ 5548881 h 5888189"/>
              <a:gd name="connsiteX344" fmla="*/ 4041084 w 7273138"/>
              <a:gd name="connsiteY344" fmla="*/ 5529347 h 5888189"/>
              <a:gd name="connsiteX345" fmla="*/ 4030582 w 7273138"/>
              <a:gd name="connsiteY345" fmla="*/ 5515071 h 5888189"/>
              <a:gd name="connsiteX346" fmla="*/ 4033381 w 7273138"/>
              <a:gd name="connsiteY346" fmla="*/ 5515071 h 5888189"/>
              <a:gd name="connsiteX347" fmla="*/ 4034782 w 7273138"/>
              <a:gd name="connsiteY347" fmla="*/ 5507558 h 5888189"/>
              <a:gd name="connsiteX348" fmla="*/ 4037582 w 7273138"/>
              <a:gd name="connsiteY348" fmla="*/ 5507558 h 5888189"/>
              <a:gd name="connsiteX349" fmla="*/ 4033381 w 7273138"/>
              <a:gd name="connsiteY349" fmla="*/ 5494036 h 5888189"/>
              <a:gd name="connsiteX350" fmla="*/ 4022880 w 7273138"/>
              <a:gd name="connsiteY350" fmla="*/ 5467740 h 5888189"/>
              <a:gd name="connsiteX351" fmla="*/ 4021479 w 7273138"/>
              <a:gd name="connsiteY351" fmla="*/ 5453465 h 5888189"/>
              <a:gd name="connsiteX352" fmla="*/ 4016578 w 7273138"/>
              <a:gd name="connsiteY352" fmla="*/ 5451962 h 5888189"/>
              <a:gd name="connsiteX353" fmla="*/ 4011677 w 7273138"/>
              <a:gd name="connsiteY353" fmla="*/ 5448206 h 5888189"/>
              <a:gd name="connsiteX354" fmla="*/ 4014476 w 7273138"/>
              <a:gd name="connsiteY354" fmla="*/ 5442946 h 5888189"/>
              <a:gd name="connsiteX355" fmla="*/ 4014476 w 7273138"/>
              <a:gd name="connsiteY355" fmla="*/ 5438439 h 5888189"/>
              <a:gd name="connsiteX356" fmla="*/ 4007476 w 7273138"/>
              <a:gd name="connsiteY356" fmla="*/ 5437687 h 5888189"/>
              <a:gd name="connsiteX357" fmla="*/ 4000473 w 7273138"/>
              <a:gd name="connsiteY357" fmla="*/ 5430926 h 5888189"/>
              <a:gd name="connsiteX358" fmla="*/ 4006774 w 7273138"/>
              <a:gd name="connsiteY358" fmla="*/ 5424915 h 5888189"/>
              <a:gd name="connsiteX359" fmla="*/ 4003275 w 7273138"/>
              <a:gd name="connsiteY359" fmla="*/ 5423412 h 5888189"/>
              <a:gd name="connsiteX360" fmla="*/ 3997674 w 7273138"/>
              <a:gd name="connsiteY360" fmla="*/ 5420406 h 5888189"/>
              <a:gd name="connsiteX361" fmla="*/ 3996272 w 7273138"/>
              <a:gd name="connsiteY361" fmla="*/ 5423412 h 5888189"/>
              <a:gd name="connsiteX362" fmla="*/ 3995572 w 7273138"/>
              <a:gd name="connsiteY362" fmla="*/ 5415899 h 5888189"/>
              <a:gd name="connsiteX363" fmla="*/ 3994172 w 7273138"/>
              <a:gd name="connsiteY363" fmla="*/ 5409137 h 5888189"/>
              <a:gd name="connsiteX364" fmla="*/ 3991370 w 7273138"/>
              <a:gd name="connsiteY364" fmla="*/ 5406132 h 5888189"/>
              <a:gd name="connsiteX365" fmla="*/ 3987169 w 7273138"/>
              <a:gd name="connsiteY365" fmla="*/ 5410640 h 5888189"/>
              <a:gd name="connsiteX366" fmla="*/ 3984370 w 7273138"/>
              <a:gd name="connsiteY366" fmla="*/ 5406883 h 5888189"/>
              <a:gd name="connsiteX367" fmla="*/ 3985070 w 7273138"/>
              <a:gd name="connsiteY367" fmla="*/ 5400872 h 5888189"/>
              <a:gd name="connsiteX368" fmla="*/ 3977367 w 7273138"/>
              <a:gd name="connsiteY368" fmla="*/ 5388101 h 5888189"/>
              <a:gd name="connsiteX369" fmla="*/ 3978067 w 7273138"/>
              <a:gd name="connsiteY369" fmla="*/ 5379836 h 5888189"/>
              <a:gd name="connsiteX370" fmla="*/ 3973866 w 7273138"/>
              <a:gd name="connsiteY370" fmla="*/ 5379836 h 5888189"/>
              <a:gd name="connsiteX371" fmla="*/ 3968264 w 7273138"/>
              <a:gd name="connsiteY371" fmla="*/ 5373827 h 5888189"/>
              <a:gd name="connsiteX372" fmla="*/ 3963364 w 7273138"/>
              <a:gd name="connsiteY372" fmla="*/ 5357296 h 5888189"/>
              <a:gd name="connsiteX373" fmla="*/ 1163277 w 7273138"/>
              <a:gd name="connsiteY373" fmla="*/ 5338482 h 5888189"/>
              <a:gd name="connsiteX374" fmla="*/ 1168410 w 7273138"/>
              <a:gd name="connsiteY374" fmla="*/ 5346466 h 5888189"/>
              <a:gd name="connsiteX375" fmla="*/ 1177945 w 7273138"/>
              <a:gd name="connsiteY375" fmla="*/ 5350458 h 5888189"/>
              <a:gd name="connsiteX376" fmla="*/ 1172810 w 7273138"/>
              <a:gd name="connsiteY376" fmla="*/ 5352053 h 5888189"/>
              <a:gd name="connsiteX377" fmla="*/ 1163277 w 7273138"/>
              <a:gd name="connsiteY377" fmla="*/ 5348860 h 5888189"/>
              <a:gd name="connsiteX378" fmla="*/ 1161076 w 7273138"/>
              <a:gd name="connsiteY378" fmla="*/ 5343272 h 5888189"/>
              <a:gd name="connsiteX379" fmla="*/ 2116257 w 7273138"/>
              <a:gd name="connsiteY379" fmla="*/ 5329431 h 5888189"/>
              <a:gd name="connsiteX380" fmla="*/ 2121178 w 7273138"/>
              <a:gd name="connsiteY380" fmla="*/ 5336219 h 5888189"/>
              <a:gd name="connsiteX381" fmla="*/ 2126098 w 7273138"/>
              <a:gd name="connsiteY381" fmla="*/ 5339235 h 5888189"/>
              <a:gd name="connsiteX382" fmla="*/ 2128207 w 7273138"/>
              <a:gd name="connsiteY382" fmla="*/ 5333958 h 5888189"/>
              <a:gd name="connsiteX383" fmla="*/ 2123989 w 7273138"/>
              <a:gd name="connsiteY383" fmla="*/ 5330941 h 5888189"/>
              <a:gd name="connsiteX384" fmla="*/ 2128910 w 7273138"/>
              <a:gd name="connsiteY384" fmla="*/ 5330941 h 5888189"/>
              <a:gd name="connsiteX385" fmla="*/ 2131017 w 7273138"/>
              <a:gd name="connsiteY385" fmla="*/ 5341498 h 5888189"/>
              <a:gd name="connsiteX386" fmla="*/ 2131017 w 7273138"/>
              <a:gd name="connsiteY386" fmla="*/ 5346022 h 5888189"/>
              <a:gd name="connsiteX387" fmla="*/ 2128910 w 7273138"/>
              <a:gd name="connsiteY387" fmla="*/ 5349039 h 5888189"/>
              <a:gd name="connsiteX388" fmla="*/ 2123989 w 7273138"/>
              <a:gd name="connsiteY388" fmla="*/ 5349039 h 5888189"/>
              <a:gd name="connsiteX389" fmla="*/ 2121881 w 7273138"/>
              <a:gd name="connsiteY389" fmla="*/ 5352053 h 5888189"/>
              <a:gd name="connsiteX390" fmla="*/ 2114852 w 7273138"/>
              <a:gd name="connsiteY390" fmla="*/ 5343006 h 5888189"/>
              <a:gd name="connsiteX391" fmla="*/ 2112040 w 7273138"/>
              <a:gd name="connsiteY391" fmla="*/ 5331695 h 5888189"/>
              <a:gd name="connsiteX392" fmla="*/ 1965107 w 7273138"/>
              <a:gd name="connsiteY392" fmla="*/ 5238945 h 5888189"/>
              <a:gd name="connsiteX393" fmla="*/ 1972876 w 7273138"/>
              <a:gd name="connsiteY393" fmla="*/ 5241088 h 5888189"/>
              <a:gd name="connsiteX394" fmla="*/ 1970547 w 7273138"/>
              <a:gd name="connsiteY394" fmla="*/ 5245376 h 5888189"/>
              <a:gd name="connsiteX395" fmla="*/ 1970547 w 7273138"/>
              <a:gd name="connsiteY395" fmla="*/ 5251805 h 5888189"/>
              <a:gd name="connsiteX396" fmla="*/ 1967438 w 7273138"/>
              <a:gd name="connsiteY396" fmla="*/ 5252518 h 5888189"/>
              <a:gd name="connsiteX397" fmla="*/ 1963554 w 7273138"/>
              <a:gd name="connsiteY397" fmla="*/ 5250376 h 5888189"/>
              <a:gd name="connsiteX398" fmla="*/ 1962778 w 7273138"/>
              <a:gd name="connsiteY398" fmla="*/ 5245376 h 5888189"/>
              <a:gd name="connsiteX399" fmla="*/ 1958115 w 7273138"/>
              <a:gd name="connsiteY399" fmla="*/ 5242518 h 5888189"/>
              <a:gd name="connsiteX400" fmla="*/ 2093064 w 7273138"/>
              <a:gd name="connsiteY400" fmla="*/ 5218586 h 5888189"/>
              <a:gd name="connsiteX401" fmla="*/ 2100951 w 7273138"/>
              <a:gd name="connsiteY401" fmla="*/ 5220849 h 5888189"/>
              <a:gd name="connsiteX402" fmla="*/ 2114572 w 7273138"/>
              <a:gd name="connsiteY402" fmla="*/ 5230652 h 5888189"/>
              <a:gd name="connsiteX403" fmla="*/ 2123892 w 7273138"/>
              <a:gd name="connsiteY403" fmla="*/ 5245734 h 5888189"/>
              <a:gd name="connsiteX404" fmla="*/ 2128910 w 7273138"/>
              <a:gd name="connsiteY404" fmla="*/ 5263078 h 5888189"/>
              <a:gd name="connsiteX405" fmla="*/ 2128910 w 7273138"/>
              <a:gd name="connsiteY405" fmla="*/ 5270617 h 5888189"/>
              <a:gd name="connsiteX406" fmla="*/ 2120307 w 7273138"/>
              <a:gd name="connsiteY406" fmla="*/ 5260061 h 5888189"/>
              <a:gd name="connsiteX407" fmla="*/ 2105969 w 7273138"/>
              <a:gd name="connsiteY407" fmla="*/ 5230652 h 5888189"/>
              <a:gd name="connsiteX408" fmla="*/ 1962634 w 7273138"/>
              <a:gd name="connsiteY408" fmla="*/ 5216324 h 5888189"/>
              <a:gd name="connsiteX409" fmla="*/ 1967906 w 7273138"/>
              <a:gd name="connsiteY409" fmla="*/ 5218910 h 5888189"/>
              <a:gd name="connsiteX410" fmla="*/ 1968659 w 7273138"/>
              <a:gd name="connsiteY410" fmla="*/ 5222788 h 5888189"/>
              <a:gd name="connsiteX411" fmla="*/ 1967153 w 7273138"/>
              <a:gd name="connsiteY411" fmla="*/ 5225372 h 5888189"/>
              <a:gd name="connsiteX412" fmla="*/ 1961127 w 7273138"/>
              <a:gd name="connsiteY412" fmla="*/ 5222141 h 5888189"/>
              <a:gd name="connsiteX413" fmla="*/ 1958115 w 7273138"/>
              <a:gd name="connsiteY413" fmla="*/ 5220848 h 5888189"/>
              <a:gd name="connsiteX414" fmla="*/ 1066373 w 7273138"/>
              <a:gd name="connsiteY414" fmla="*/ 5191441 h 5888189"/>
              <a:gd name="connsiteX415" fmla="*/ 1069307 w 7273138"/>
              <a:gd name="connsiteY415" fmla="*/ 5192119 h 5888189"/>
              <a:gd name="connsiteX416" fmla="*/ 1073707 w 7273138"/>
              <a:gd name="connsiteY416" fmla="*/ 5200262 h 5888189"/>
              <a:gd name="connsiteX417" fmla="*/ 1078841 w 7273138"/>
              <a:gd name="connsiteY417" fmla="*/ 5202299 h 5888189"/>
              <a:gd name="connsiteX418" fmla="*/ 1075907 w 7273138"/>
              <a:gd name="connsiteY418" fmla="*/ 5205014 h 5888189"/>
              <a:gd name="connsiteX419" fmla="*/ 1066373 w 7273138"/>
              <a:gd name="connsiteY419" fmla="*/ 5196191 h 5888189"/>
              <a:gd name="connsiteX420" fmla="*/ 1061973 w 7273138"/>
              <a:gd name="connsiteY420" fmla="*/ 5193477 h 5888189"/>
              <a:gd name="connsiteX421" fmla="*/ 1801379 w 7273138"/>
              <a:gd name="connsiteY421" fmla="*/ 5189177 h 5888189"/>
              <a:gd name="connsiteX422" fmla="*/ 1804191 w 7273138"/>
              <a:gd name="connsiteY422" fmla="*/ 5191932 h 5888189"/>
              <a:gd name="connsiteX423" fmla="*/ 1803487 w 7273138"/>
              <a:gd name="connsiteY423" fmla="*/ 5200194 h 5888189"/>
              <a:gd name="connsiteX424" fmla="*/ 1804191 w 7273138"/>
              <a:gd name="connsiteY424" fmla="*/ 5204325 h 5888189"/>
              <a:gd name="connsiteX425" fmla="*/ 1804191 w 7273138"/>
              <a:gd name="connsiteY425" fmla="*/ 5205014 h 5888189"/>
              <a:gd name="connsiteX426" fmla="*/ 1797864 w 7273138"/>
              <a:gd name="connsiteY426" fmla="*/ 5193997 h 5888189"/>
              <a:gd name="connsiteX427" fmla="*/ 3767970 w 7273138"/>
              <a:gd name="connsiteY427" fmla="*/ 5166556 h 5888189"/>
              <a:gd name="connsiteX428" fmla="*/ 3770782 w 7273138"/>
              <a:gd name="connsiteY428" fmla="*/ 5173343 h 5888189"/>
              <a:gd name="connsiteX429" fmla="*/ 3773593 w 7273138"/>
              <a:gd name="connsiteY429" fmla="*/ 5175606 h 5888189"/>
              <a:gd name="connsiteX430" fmla="*/ 3767970 w 7273138"/>
              <a:gd name="connsiteY430" fmla="*/ 5177867 h 5888189"/>
              <a:gd name="connsiteX431" fmla="*/ 3760941 w 7273138"/>
              <a:gd name="connsiteY431" fmla="*/ 5174096 h 5888189"/>
              <a:gd name="connsiteX432" fmla="*/ 3763753 w 7273138"/>
              <a:gd name="connsiteY432" fmla="*/ 5173343 h 5888189"/>
              <a:gd name="connsiteX433" fmla="*/ 3767970 w 7273138"/>
              <a:gd name="connsiteY433" fmla="*/ 5171080 h 5888189"/>
              <a:gd name="connsiteX434" fmla="*/ 3765861 w 7273138"/>
              <a:gd name="connsiteY434" fmla="*/ 5168065 h 5888189"/>
              <a:gd name="connsiteX435" fmla="*/ 3326903 w 7273138"/>
              <a:gd name="connsiteY435" fmla="*/ 5162032 h 5888189"/>
              <a:gd name="connsiteX436" fmla="*/ 3337121 w 7273138"/>
              <a:gd name="connsiteY436" fmla="*/ 5166319 h 5888189"/>
              <a:gd name="connsiteX437" fmla="*/ 3331282 w 7273138"/>
              <a:gd name="connsiteY437" fmla="*/ 5175605 h 5888189"/>
              <a:gd name="connsiteX438" fmla="*/ 3323252 w 7273138"/>
              <a:gd name="connsiteY438" fmla="*/ 5174177 h 5888189"/>
              <a:gd name="connsiteX439" fmla="*/ 3318143 w 7273138"/>
              <a:gd name="connsiteY439" fmla="*/ 5169176 h 5888189"/>
              <a:gd name="connsiteX440" fmla="*/ 3324713 w 7273138"/>
              <a:gd name="connsiteY440" fmla="*/ 5169176 h 5888189"/>
              <a:gd name="connsiteX441" fmla="*/ 3342041 w 7273138"/>
              <a:gd name="connsiteY441" fmla="*/ 5157507 h 5888189"/>
              <a:gd name="connsiteX442" fmla="*/ 3347664 w 7273138"/>
              <a:gd name="connsiteY442" fmla="*/ 5157507 h 5888189"/>
              <a:gd name="connsiteX443" fmla="*/ 3352583 w 7273138"/>
              <a:gd name="connsiteY443" fmla="*/ 5164295 h 5888189"/>
              <a:gd name="connsiteX444" fmla="*/ 3356800 w 7273138"/>
              <a:gd name="connsiteY444" fmla="*/ 5180884 h 5888189"/>
              <a:gd name="connsiteX445" fmla="*/ 3364531 w 7273138"/>
              <a:gd name="connsiteY445" fmla="*/ 5189178 h 5888189"/>
              <a:gd name="connsiteX446" fmla="*/ 3360314 w 7273138"/>
              <a:gd name="connsiteY446" fmla="*/ 5199735 h 5888189"/>
              <a:gd name="connsiteX447" fmla="*/ 3362423 w 7273138"/>
              <a:gd name="connsiteY447" fmla="*/ 5211046 h 5888189"/>
              <a:gd name="connsiteX448" fmla="*/ 3352583 w 7273138"/>
              <a:gd name="connsiteY448" fmla="*/ 5213308 h 5888189"/>
              <a:gd name="connsiteX449" fmla="*/ 3341337 w 7273138"/>
              <a:gd name="connsiteY449" fmla="*/ 5214062 h 5888189"/>
              <a:gd name="connsiteX450" fmla="*/ 3336417 w 7273138"/>
              <a:gd name="connsiteY450" fmla="*/ 5211046 h 5888189"/>
              <a:gd name="connsiteX451" fmla="*/ 3332902 w 7273138"/>
              <a:gd name="connsiteY451" fmla="*/ 5203505 h 5888189"/>
              <a:gd name="connsiteX452" fmla="*/ 3334309 w 7273138"/>
              <a:gd name="connsiteY452" fmla="*/ 5198981 h 5888189"/>
              <a:gd name="connsiteX453" fmla="*/ 3327280 w 7273138"/>
              <a:gd name="connsiteY453" fmla="*/ 5198227 h 5888189"/>
              <a:gd name="connsiteX454" fmla="*/ 3320250 w 7273138"/>
              <a:gd name="connsiteY454" fmla="*/ 5191441 h 5888189"/>
              <a:gd name="connsiteX455" fmla="*/ 3329389 w 7273138"/>
              <a:gd name="connsiteY455" fmla="*/ 5192195 h 5888189"/>
              <a:gd name="connsiteX456" fmla="*/ 3346257 w 7273138"/>
              <a:gd name="connsiteY456" fmla="*/ 5190687 h 5888189"/>
              <a:gd name="connsiteX457" fmla="*/ 3356800 w 7273138"/>
              <a:gd name="connsiteY457" fmla="*/ 5193703 h 5888189"/>
              <a:gd name="connsiteX458" fmla="*/ 3357504 w 7273138"/>
              <a:gd name="connsiteY458" fmla="*/ 5190687 h 5888189"/>
              <a:gd name="connsiteX459" fmla="*/ 3357504 w 7273138"/>
              <a:gd name="connsiteY459" fmla="*/ 5186917 h 5888189"/>
              <a:gd name="connsiteX460" fmla="*/ 3348366 w 7273138"/>
              <a:gd name="connsiteY460" fmla="*/ 5183899 h 5888189"/>
              <a:gd name="connsiteX461" fmla="*/ 3339229 w 7273138"/>
              <a:gd name="connsiteY461" fmla="*/ 5181638 h 5888189"/>
              <a:gd name="connsiteX462" fmla="*/ 3342041 w 7273138"/>
              <a:gd name="connsiteY462" fmla="*/ 5177114 h 5888189"/>
              <a:gd name="connsiteX463" fmla="*/ 3347664 w 7273138"/>
              <a:gd name="connsiteY463" fmla="*/ 5168819 h 5888189"/>
              <a:gd name="connsiteX464" fmla="*/ 3346257 w 7273138"/>
              <a:gd name="connsiteY464" fmla="*/ 5162032 h 5888189"/>
              <a:gd name="connsiteX465" fmla="*/ 3247736 w 7273138"/>
              <a:gd name="connsiteY465" fmla="*/ 5152982 h 5888189"/>
              <a:gd name="connsiteX466" fmla="*/ 3251586 w 7273138"/>
              <a:gd name="connsiteY466" fmla="*/ 5152982 h 5888189"/>
              <a:gd name="connsiteX467" fmla="*/ 3256079 w 7273138"/>
              <a:gd name="connsiteY467" fmla="*/ 5158465 h 5888189"/>
              <a:gd name="connsiteX468" fmla="*/ 3261213 w 7273138"/>
              <a:gd name="connsiteY468" fmla="*/ 5156115 h 5888189"/>
              <a:gd name="connsiteX469" fmla="*/ 3259929 w 7273138"/>
              <a:gd name="connsiteY469" fmla="*/ 5160814 h 5888189"/>
              <a:gd name="connsiteX470" fmla="*/ 3253511 w 7273138"/>
              <a:gd name="connsiteY470" fmla="*/ 5166295 h 5888189"/>
              <a:gd name="connsiteX471" fmla="*/ 3254795 w 7273138"/>
              <a:gd name="connsiteY471" fmla="*/ 5173343 h 5888189"/>
              <a:gd name="connsiteX472" fmla="*/ 3251586 w 7273138"/>
              <a:gd name="connsiteY472" fmla="*/ 5173343 h 5888189"/>
              <a:gd name="connsiteX473" fmla="*/ 3249019 w 7273138"/>
              <a:gd name="connsiteY473" fmla="*/ 5170212 h 5888189"/>
              <a:gd name="connsiteX474" fmla="*/ 3249019 w 7273138"/>
              <a:gd name="connsiteY474" fmla="*/ 5160814 h 5888189"/>
              <a:gd name="connsiteX475" fmla="*/ 3246451 w 7273138"/>
              <a:gd name="connsiteY475" fmla="*/ 5156115 h 5888189"/>
              <a:gd name="connsiteX476" fmla="*/ 3376480 w 7273138"/>
              <a:gd name="connsiteY476" fmla="*/ 5150722 h 5888189"/>
              <a:gd name="connsiteX477" fmla="*/ 3380697 w 7273138"/>
              <a:gd name="connsiteY477" fmla="*/ 5153071 h 5888189"/>
              <a:gd name="connsiteX478" fmla="*/ 3382102 w 7273138"/>
              <a:gd name="connsiteY478" fmla="*/ 5158553 h 5888189"/>
              <a:gd name="connsiteX479" fmla="*/ 3379994 w 7273138"/>
              <a:gd name="connsiteY479" fmla="*/ 5163251 h 5888189"/>
              <a:gd name="connsiteX480" fmla="*/ 3379994 w 7273138"/>
              <a:gd name="connsiteY480" fmla="*/ 5168733 h 5888189"/>
              <a:gd name="connsiteX481" fmla="*/ 3383508 w 7273138"/>
              <a:gd name="connsiteY481" fmla="*/ 5171082 h 5888189"/>
              <a:gd name="connsiteX482" fmla="*/ 3377885 w 7273138"/>
              <a:gd name="connsiteY482" fmla="*/ 5171082 h 5888189"/>
              <a:gd name="connsiteX483" fmla="*/ 3370856 w 7273138"/>
              <a:gd name="connsiteY483" fmla="*/ 5169515 h 5888189"/>
              <a:gd name="connsiteX484" fmla="*/ 3374371 w 7273138"/>
              <a:gd name="connsiteY484" fmla="*/ 5164818 h 5888189"/>
              <a:gd name="connsiteX485" fmla="*/ 3374371 w 7273138"/>
              <a:gd name="connsiteY485" fmla="*/ 5154637 h 5888189"/>
              <a:gd name="connsiteX486" fmla="*/ 2112040 w 7273138"/>
              <a:gd name="connsiteY486" fmla="*/ 5130361 h 5888189"/>
              <a:gd name="connsiteX487" fmla="*/ 2116784 w 7273138"/>
              <a:gd name="connsiteY487" fmla="*/ 5131775 h 5888189"/>
              <a:gd name="connsiteX488" fmla="*/ 2124691 w 7273138"/>
              <a:gd name="connsiteY488" fmla="*/ 5136724 h 5888189"/>
              <a:gd name="connsiteX489" fmla="*/ 2122319 w 7273138"/>
              <a:gd name="connsiteY489" fmla="*/ 5141673 h 5888189"/>
              <a:gd name="connsiteX490" fmla="*/ 2117575 w 7273138"/>
              <a:gd name="connsiteY490" fmla="*/ 5136016 h 5888189"/>
              <a:gd name="connsiteX491" fmla="*/ 1022145 w 7273138"/>
              <a:gd name="connsiteY491" fmla="*/ 5130048 h 5888189"/>
              <a:gd name="connsiteX492" fmla="*/ 1026127 w 7273138"/>
              <a:gd name="connsiteY492" fmla="*/ 5131115 h 5888189"/>
              <a:gd name="connsiteX493" fmla="*/ 1026829 w 7273138"/>
              <a:gd name="connsiteY493" fmla="*/ 5134131 h 5888189"/>
              <a:gd name="connsiteX494" fmla="*/ 1020505 w 7273138"/>
              <a:gd name="connsiteY494" fmla="*/ 5128618 h 5888189"/>
              <a:gd name="connsiteX495" fmla="*/ 1022145 w 7273138"/>
              <a:gd name="connsiteY495" fmla="*/ 5130048 h 5888189"/>
              <a:gd name="connsiteX496" fmla="*/ 1020505 w 7273138"/>
              <a:gd name="connsiteY496" fmla="*/ 5129607 h 5888189"/>
              <a:gd name="connsiteX497" fmla="*/ 3069106 w 7273138"/>
              <a:gd name="connsiteY497" fmla="*/ 5107739 h 5888189"/>
              <a:gd name="connsiteX498" fmla="*/ 3069106 w 7273138"/>
              <a:gd name="connsiteY498" fmla="*/ 5113773 h 5888189"/>
              <a:gd name="connsiteX499" fmla="*/ 3075205 w 7273138"/>
              <a:gd name="connsiteY499" fmla="*/ 5122821 h 5888189"/>
              <a:gd name="connsiteX500" fmla="*/ 3080628 w 7273138"/>
              <a:gd name="connsiteY500" fmla="*/ 5125083 h 5888189"/>
              <a:gd name="connsiteX501" fmla="*/ 3080628 w 7273138"/>
              <a:gd name="connsiteY501" fmla="*/ 5128853 h 5888189"/>
              <a:gd name="connsiteX502" fmla="*/ 3081983 w 7273138"/>
              <a:gd name="connsiteY502" fmla="*/ 5132624 h 5888189"/>
              <a:gd name="connsiteX503" fmla="*/ 3077917 w 7273138"/>
              <a:gd name="connsiteY503" fmla="*/ 5134885 h 5888189"/>
              <a:gd name="connsiteX504" fmla="*/ 3073850 w 7273138"/>
              <a:gd name="connsiteY504" fmla="*/ 5128853 h 5888189"/>
              <a:gd name="connsiteX505" fmla="*/ 3069106 w 7273138"/>
              <a:gd name="connsiteY505" fmla="*/ 5125837 h 5888189"/>
              <a:gd name="connsiteX506" fmla="*/ 3071140 w 7273138"/>
              <a:gd name="connsiteY506" fmla="*/ 5122821 h 5888189"/>
              <a:gd name="connsiteX507" fmla="*/ 3067072 w 7273138"/>
              <a:gd name="connsiteY507" fmla="*/ 5116034 h 5888189"/>
              <a:gd name="connsiteX508" fmla="*/ 3063005 w 7273138"/>
              <a:gd name="connsiteY508" fmla="*/ 5113773 h 5888189"/>
              <a:gd name="connsiteX509" fmla="*/ 3066395 w 7273138"/>
              <a:gd name="connsiteY509" fmla="*/ 5111509 h 5888189"/>
              <a:gd name="connsiteX510" fmla="*/ 3041162 w 7273138"/>
              <a:gd name="connsiteY510" fmla="*/ 5008204 h 5888189"/>
              <a:gd name="connsiteX511" fmla="*/ 3047909 w 7273138"/>
              <a:gd name="connsiteY511" fmla="*/ 5014238 h 5888189"/>
              <a:gd name="connsiteX512" fmla="*/ 3056681 w 7273138"/>
              <a:gd name="connsiteY512" fmla="*/ 5016498 h 5888189"/>
              <a:gd name="connsiteX513" fmla="*/ 3052632 w 7273138"/>
              <a:gd name="connsiteY513" fmla="*/ 5019515 h 5888189"/>
              <a:gd name="connsiteX514" fmla="*/ 3041836 w 7273138"/>
              <a:gd name="connsiteY514" fmla="*/ 5016498 h 5888189"/>
              <a:gd name="connsiteX515" fmla="*/ 3039812 w 7273138"/>
              <a:gd name="connsiteY515" fmla="*/ 5011220 h 5888189"/>
              <a:gd name="connsiteX516" fmla="*/ 4061063 w 7273138"/>
              <a:gd name="connsiteY516" fmla="*/ 4981058 h 5888189"/>
              <a:gd name="connsiteX517" fmla="*/ 4067388 w 7273138"/>
              <a:gd name="connsiteY517" fmla="*/ 4988834 h 5888189"/>
              <a:gd name="connsiteX518" fmla="*/ 4073714 w 7273138"/>
              <a:gd name="connsiteY518" fmla="*/ 4991944 h 5888189"/>
              <a:gd name="connsiteX519" fmla="*/ 4074418 w 7273138"/>
              <a:gd name="connsiteY519" fmla="*/ 4988834 h 5888189"/>
              <a:gd name="connsiteX520" fmla="*/ 4073714 w 7273138"/>
              <a:gd name="connsiteY520" fmla="*/ 4984168 h 5888189"/>
              <a:gd name="connsiteX521" fmla="*/ 4070200 w 7273138"/>
              <a:gd name="connsiteY521" fmla="*/ 4982613 h 5888189"/>
              <a:gd name="connsiteX522" fmla="*/ 4075823 w 7273138"/>
              <a:gd name="connsiteY522" fmla="*/ 4982613 h 5888189"/>
              <a:gd name="connsiteX523" fmla="*/ 4079337 w 7273138"/>
              <a:gd name="connsiteY523" fmla="*/ 4994277 h 5888189"/>
              <a:gd name="connsiteX524" fmla="*/ 4079337 w 7273138"/>
              <a:gd name="connsiteY524" fmla="*/ 4998944 h 5888189"/>
              <a:gd name="connsiteX525" fmla="*/ 4077230 w 7273138"/>
              <a:gd name="connsiteY525" fmla="*/ 5002056 h 5888189"/>
              <a:gd name="connsiteX526" fmla="*/ 4072308 w 7273138"/>
              <a:gd name="connsiteY526" fmla="*/ 5002056 h 5888189"/>
              <a:gd name="connsiteX527" fmla="*/ 4070200 w 7273138"/>
              <a:gd name="connsiteY527" fmla="*/ 5005942 h 5888189"/>
              <a:gd name="connsiteX528" fmla="*/ 4061063 w 7273138"/>
              <a:gd name="connsiteY528" fmla="*/ 4994277 h 5888189"/>
              <a:gd name="connsiteX529" fmla="*/ 4056142 w 7273138"/>
              <a:gd name="connsiteY529" fmla="*/ 4983390 h 5888189"/>
              <a:gd name="connsiteX530" fmla="*/ 2112040 w 7273138"/>
              <a:gd name="connsiteY530" fmla="*/ 4967485 h 5888189"/>
              <a:gd name="connsiteX531" fmla="*/ 2120475 w 7273138"/>
              <a:gd name="connsiteY531" fmla="*/ 4968994 h 5888189"/>
              <a:gd name="connsiteX532" fmla="*/ 2131017 w 7273138"/>
              <a:gd name="connsiteY532" fmla="*/ 4971255 h 5888189"/>
              <a:gd name="connsiteX533" fmla="*/ 2126098 w 7273138"/>
              <a:gd name="connsiteY533" fmla="*/ 4976533 h 5888189"/>
              <a:gd name="connsiteX534" fmla="*/ 2115554 w 7273138"/>
              <a:gd name="connsiteY534" fmla="*/ 4972009 h 5888189"/>
              <a:gd name="connsiteX535" fmla="*/ 867985 w 7273138"/>
              <a:gd name="connsiteY535" fmla="*/ 4966731 h 5888189"/>
              <a:gd name="connsiteX536" fmla="*/ 870093 w 7273138"/>
              <a:gd name="connsiteY536" fmla="*/ 4968238 h 5888189"/>
              <a:gd name="connsiteX537" fmla="*/ 867281 w 7273138"/>
              <a:gd name="connsiteY537" fmla="*/ 4968238 h 5888189"/>
              <a:gd name="connsiteX538" fmla="*/ 2103004 w 7273138"/>
              <a:gd name="connsiteY538" fmla="*/ 4886047 h 5888189"/>
              <a:gd name="connsiteX539" fmla="*/ 2107823 w 7273138"/>
              <a:gd name="connsiteY539" fmla="*/ 4895378 h 5888189"/>
              <a:gd name="connsiteX540" fmla="*/ 2107823 w 7273138"/>
              <a:gd name="connsiteY540" fmla="*/ 4899620 h 5888189"/>
              <a:gd name="connsiteX541" fmla="*/ 2103605 w 7273138"/>
              <a:gd name="connsiteY541" fmla="*/ 4895378 h 5888189"/>
              <a:gd name="connsiteX542" fmla="*/ 2099388 w 7273138"/>
              <a:gd name="connsiteY542" fmla="*/ 4886896 h 5888189"/>
              <a:gd name="connsiteX543" fmla="*/ 3884646 w 7273138"/>
              <a:gd name="connsiteY543" fmla="*/ 4879260 h 5888189"/>
              <a:gd name="connsiteX544" fmla="*/ 3891673 w 7273138"/>
              <a:gd name="connsiteY544" fmla="*/ 4881636 h 5888189"/>
              <a:gd name="connsiteX545" fmla="*/ 3890971 w 7273138"/>
              <a:gd name="connsiteY545" fmla="*/ 4886388 h 5888189"/>
              <a:gd name="connsiteX546" fmla="*/ 3891673 w 7273138"/>
              <a:gd name="connsiteY546" fmla="*/ 4892721 h 5888189"/>
              <a:gd name="connsiteX547" fmla="*/ 3888159 w 7273138"/>
              <a:gd name="connsiteY547" fmla="*/ 4895097 h 5888189"/>
              <a:gd name="connsiteX548" fmla="*/ 3884646 w 7273138"/>
              <a:gd name="connsiteY548" fmla="*/ 4891931 h 5888189"/>
              <a:gd name="connsiteX549" fmla="*/ 3882537 w 7273138"/>
              <a:gd name="connsiteY549" fmla="*/ 4884804 h 5888189"/>
              <a:gd name="connsiteX550" fmla="*/ 3879022 w 7273138"/>
              <a:gd name="connsiteY550" fmla="*/ 4882428 h 5888189"/>
              <a:gd name="connsiteX551" fmla="*/ 2922542 w 7273138"/>
              <a:gd name="connsiteY551" fmla="*/ 4867949 h 5888189"/>
              <a:gd name="connsiteX552" fmla="*/ 2926923 w 7273138"/>
              <a:gd name="connsiteY552" fmla="*/ 4868665 h 5888189"/>
              <a:gd name="connsiteX553" fmla="*/ 2931302 w 7273138"/>
              <a:gd name="connsiteY553" fmla="*/ 4875808 h 5888189"/>
              <a:gd name="connsiteX554" fmla="*/ 2938600 w 7273138"/>
              <a:gd name="connsiteY554" fmla="*/ 4877951 h 5888189"/>
              <a:gd name="connsiteX555" fmla="*/ 2934222 w 7273138"/>
              <a:gd name="connsiteY555" fmla="*/ 4881523 h 5888189"/>
              <a:gd name="connsiteX556" fmla="*/ 2924732 w 7273138"/>
              <a:gd name="connsiteY556" fmla="*/ 4874379 h 5888189"/>
              <a:gd name="connsiteX557" fmla="*/ 2919623 w 7273138"/>
              <a:gd name="connsiteY557" fmla="*/ 4870808 h 5888189"/>
              <a:gd name="connsiteX558" fmla="*/ 4024513 w 7273138"/>
              <a:gd name="connsiteY558" fmla="*/ 4863424 h 5888189"/>
              <a:gd name="connsiteX559" fmla="*/ 4032947 w 7273138"/>
              <a:gd name="connsiteY559" fmla="*/ 4865687 h 5888189"/>
              <a:gd name="connsiteX560" fmla="*/ 4049113 w 7273138"/>
              <a:gd name="connsiteY560" fmla="*/ 4876244 h 5888189"/>
              <a:gd name="connsiteX561" fmla="*/ 4061061 w 7273138"/>
              <a:gd name="connsiteY561" fmla="*/ 4892834 h 5888189"/>
              <a:gd name="connsiteX562" fmla="*/ 4068091 w 7273138"/>
              <a:gd name="connsiteY562" fmla="*/ 4910931 h 5888189"/>
              <a:gd name="connsiteX563" fmla="*/ 4068794 w 7273138"/>
              <a:gd name="connsiteY563" fmla="*/ 4919979 h 5888189"/>
              <a:gd name="connsiteX564" fmla="*/ 4058954 w 7273138"/>
              <a:gd name="connsiteY564" fmla="*/ 4907915 h 5888189"/>
              <a:gd name="connsiteX565" fmla="*/ 4040678 w 7273138"/>
              <a:gd name="connsiteY565" fmla="*/ 4876244 h 5888189"/>
              <a:gd name="connsiteX566" fmla="*/ 3878319 w 7273138"/>
              <a:gd name="connsiteY566" fmla="*/ 4854375 h 5888189"/>
              <a:gd name="connsiteX567" fmla="*/ 3885348 w 7273138"/>
              <a:gd name="connsiteY567" fmla="*/ 4859465 h 5888189"/>
              <a:gd name="connsiteX568" fmla="*/ 3887457 w 7273138"/>
              <a:gd name="connsiteY568" fmla="*/ 4864557 h 5888189"/>
              <a:gd name="connsiteX569" fmla="*/ 3885348 w 7273138"/>
              <a:gd name="connsiteY569" fmla="*/ 4867949 h 5888189"/>
              <a:gd name="connsiteX570" fmla="*/ 3878319 w 7273138"/>
              <a:gd name="connsiteY570" fmla="*/ 4862859 h 5888189"/>
              <a:gd name="connsiteX571" fmla="*/ 3874805 w 7273138"/>
              <a:gd name="connsiteY571" fmla="*/ 4860314 h 5888189"/>
              <a:gd name="connsiteX572" fmla="*/ 3699409 w 7273138"/>
              <a:gd name="connsiteY572" fmla="*/ 4822705 h 5888189"/>
              <a:gd name="connsiteX573" fmla="*/ 3702860 w 7273138"/>
              <a:gd name="connsiteY573" fmla="*/ 4827592 h 5888189"/>
              <a:gd name="connsiteX574" fmla="*/ 3702860 w 7273138"/>
              <a:gd name="connsiteY574" fmla="*/ 4837366 h 5888189"/>
              <a:gd name="connsiteX575" fmla="*/ 3704010 w 7273138"/>
              <a:gd name="connsiteY575" fmla="*/ 4841436 h 5888189"/>
              <a:gd name="connsiteX576" fmla="*/ 3703435 w 7273138"/>
              <a:gd name="connsiteY576" fmla="*/ 4843065 h 5888189"/>
              <a:gd name="connsiteX577" fmla="*/ 3697684 w 7273138"/>
              <a:gd name="connsiteY577" fmla="*/ 4829221 h 5888189"/>
              <a:gd name="connsiteX578" fmla="*/ 1981309 w 7273138"/>
              <a:gd name="connsiteY578" fmla="*/ 4809132 h 5888189"/>
              <a:gd name="connsiteX579" fmla="*/ 1991178 w 7273138"/>
              <a:gd name="connsiteY579" fmla="*/ 4816965 h 5888189"/>
              <a:gd name="connsiteX580" fmla="*/ 2000287 w 7273138"/>
              <a:gd name="connsiteY580" fmla="*/ 4829493 h 5888189"/>
              <a:gd name="connsiteX581" fmla="*/ 1996492 w 7273138"/>
              <a:gd name="connsiteY581" fmla="*/ 4827145 h 5888189"/>
              <a:gd name="connsiteX582" fmla="*/ 1981309 w 7273138"/>
              <a:gd name="connsiteY582" fmla="*/ 4815398 h 5888189"/>
              <a:gd name="connsiteX583" fmla="*/ 722494 w 7273138"/>
              <a:gd name="connsiteY583" fmla="*/ 4806871 h 5888189"/>
              <a:gd name="connsiteX584" fmla="*/ 729522 w 7273138"/>
              <a:gd name="connsiteY584" fmla="*/ 4812150 h 5888189"/>
              <a:gd name="connsiteX585" fmla="*/ 737254 w 7273138"/>
              <a:gd name="connsiteY585" fmla="*/ 4818936 h 5888189"/>
              <a:gd name="connsiteX586" fmla="*/ 732334 w 7273138"/>
              <a:gd name="connsiteY586" fmla="*/ 4820444 h 5888189"/>
              <a:gd name="connsiteX587" fmla="*/ 723901 w 7273138"/>
              <a:gd name="connsiteY587" fmla="*/ 4811396 h 5888189"/>
              <a:gd name="connsiteX588" fmla="*/ 4035056 w 7273138"/>
              <a:gd name="connsiteY588" fmla="*/ 4770677 h 5888189"/>
              <a:gd name="connsiteX589" fmla="*/ 4039273 w 7273138"/>
              <a:gd name="connsiteY589" fmla="*/ 4771476 h 5888189"/>
              <a:gd name="connsiteX590" fmla="*/ 4047708 w 7273138"/>
              <a:gd name="connsiteY590" fmla="*/ 4778661 h 5888189"/>
              <a:gd name="connsiteX591" fmla="*/ 4046302 w 7273138"/>
              <a:gd name="connsiteY591" fmla="*/ 4784249 h 5888189"/>
              <a:gd name="connsiteX592" fmla="*/ 4040680 w 7273138"/>
              <a:gd name="connsiteY592" fmla="*/ 4777065 h 5888189"/>
              <a:gd name="connsiteX593" fmla="*/ 2060382 w 7273138"/>
              <a:gd name="connsiteY593" fmla="*/ 4761628 h 5888189"/>
              <a:gd name="connsiteX594" fmla="*/ 2063332 w 7273138"/>
              <a:gd name="connsiteY594" fmla="*/ 4762343 h 5888189"/>
              <a:gd name="connsiteX595" fmla="*/ 2067761 w 7273138"/>
              <a:gd name="connsiteY595" fmla="*/ 4764486 h 5888189"/>
              <a:gd name="connsiteX596" fmla="*/ 2064809 w 7273138"/>
              <a:gd name="connsiteY596" fmla="*/ 4766629 h 5888189"/>
              <a:gd name="connsiteX597" fmla="*/ 2057428 w 7273138"/>
              <a:gd name="connsiteY597" fmla="*/ 4775201 h 5888189"/>
              <a:gd name="connsiteX598" fmla="*/ 2053000 w 7273138"/>
              <a:gd name="connsiteY598" fmla="*/ 4771630 h 5888189"/>
              <a:gd name="connsiteX599" fmla="*/ 2059642 w 7273138"/>
              <a:gd name="connsiteY599" fmla="*/ 4769487 h 5888189"/>
              <a:gd name="connsiteX600" fmla="*/ 1919950 w 7273138"/>
              <a:gd name="connsiteY600" fmla="*/ 4761627 h 5888189"/>
              <a:gd name="connsiteX601" fmla="*/ 1921848 w 7273138"/>
              <a:gd name="connsiteY601" fmla="*/ 4766626 h 5888189"/>
              <a:gd name="connsiteX602" fmla="*/ 1924378 w 7273138"/>
              <a:gd name="connsiteY602" fmla="*/ 4768056 h 5888189"/>
              <a:gd name="connsiteX603" fmla="*/ 1922480 w 7273138"/>
              <a:gd name="connsiteY603" fmla="*/ 4774485 h 5888189"/>
              <a:gd name="connsiteX604" fmla="*/ 1918051 w 7273138"/>
              <a:gd name="connsiteY604" fmla="*/ 4775200 h 5888189"/>
              <a:gd name="connsiteX605" fmla="*/ 1918686 w 7273138"/>
              <a:gd name="connsiteY605" fmla="*/ 4772343 h 5888189"/>
              <a:gd name="connsiteX606" fmla="*/ 1920582 w 7273138"/>
              <a:gd name="connsiteY606" fmla="*/ 4766626 h 5888189"/>
              <a:gd name="connsiteX607" fmla="*/ 1918051 w 7273138"/>
              <a:gd name="connsiteY607" fmla="*/ 4763056 h 5888189"/>
              <a:gd name="connsiteX608" fmla="*/ 1868405 w 7273138"/>
              <a:gd name="connsiteY608" fmla="*/ 4754840 h 5888189"/>
              <a:gd name="connsiteX609" fmla="*/ 1871472 w 7273138"/>
              <a:gd name="connsiteY609" fmla="*/ 4762381 h 5888189"/>
              <a:gd name="connsiteX610" fmla="*/ 1873773 w 7273138"/>
              <a:gd name="connsiteY610" fmla="*/ 4769922 h 5888189"/>
              <a:gd name="connsiteX611" fmla="*/ 1873773 w 7273138"/>
              <a:gd name="connsiteY611" fmla="*/ 4772937 h 5888189"/>
              <a:gd name="connsiteX612" fmla="*/ 1868405 w 7273138"/>
              <a:gd name="connsiteY612" fmla="*/ 4763135 h 5888189"/>
              <a:gd name="connsiteX613" fmla="*/ 1866105 w 7273138"/>
              <a:gd name="connsiteY613" fmla="*/ 4763135 h 5888189"/>
              <a:gd name="connsiteX614" fmla="*/ 1865338 w 7273138"/>
              <a:gd name="connsiteY614" fmla="*/ 4760874 h 5888189"/>
              <a:gd name="connsiteX615" fmla="*/ 1866872 w 7273138"/>
              <a:gd name="connsiteY615" fmla="*/ 4762381 h 5888189"/>
              <a:gd name="connsiteX616" fmla="*/ 1866105 w 7273138"/>
              <a:gd name="connsiteY616" fmla="*/ 4758610 h 5888189"/>
              <a:gd name="connsiteX617" fmla="*/ 2036132 w 7273138"/>
              <a:gd name="connsiteY617" fmla="*/ 4734481 h 5888189"/>
              <a:gd name="connsiteX618" fmla="*/ 2049736 w 7273138"/>
              <a:gd name="connsiteY618" fmla="*/ 4745038 h 5888189"/>
              <a:gd name="connsiteX619" fmla="*/ 2057217 w 7273138"/>
              <a:gd name="connsiteY619" fmla="*/ 4757102 h 5888189"/>
              <a:gd name="connsiteX620" fmla="*/ 2053137 w 7273138"/>
              <a:gd name="connsiteY620" fmla="*/ 4761627 h 5888189"/>
              <a:gd name="connsiteX621" fmla="*/ 2047695 w 7273138"/>
              <a:gd name="connsiteY621" fmla="*/ 4759364 h 5888189"/>
              <a:gd name="connsiteX622" fmla="*/ 2039533 w 7273138"/>
              <a:gd name="connsiteY622" fmla="*/ 4742775 h 5888189"/>
              <a:gd name="connsiteX623" fmla="*/ 1917294 w 7273138"/>
              <a:gd name="connsiteY623" fmla="*/ 4732218 h 5888189"/>
              <a:gd name="connsiteX624" fmla="*/ 1924275 w 7273138"/>
              <a:gd name="connsiteY624" fmla="*/ 4735188 h 5888189"/>
              <a:gd name="connsiteX625" fmla="*/ 1920784 w 7273138"/>
              <a:gd name="connsiteY625" fmla="*/ 4736673 h 5888189"/>
              <a:gd name="connsiteX626" fmla="*/ 1922180 w 7273138"/>
              <a:gd name="connsiteY626" fmla="*/ 4738899 h 5888189"/>
              <a:gd name="connsiteX627" fmla="*/ 1931951 w 7273138"/>
              <a:gd name="connsiteY627" fmla="*/ 4742611 h 5888189"/>
              <a:gd name="connsiteX628" fmla="*/ 1936138 w 7273138"/>
              <a:gd name="connsiteY628" fmla="*/ 4748549 h 5888189"/>
              <a:gd name="connsiteX629" fmla="*/ 1941024 w 7273138"/>
              <a:gd name="connsiteY629" fmla="*/ 4746322 h 5888189"/>
              <a:gd name="connsiteX630" fmla="*/ 1942420 w 7273138"/>
              <a:gd name="connsiteY630" fmla="*/ 4741868 h 5888189"/>
              <a:gd name="connsiteX631" fmla="*/ 1948004 w 7273138"/>
              <a:gd name="connsiteY631" fmla="*/ 4749291 h 5888189"/>
              <a:gd name="connsiteX632" fmla="*/ 1968243 w 7273138"/>
              <a:gd name="connsiteY632" fmla="*/ 4771560 h 5888189"/>
              <a:gd name="connsiteX633" fmla="*/ 1973128 w 7273138"/>
              <a:gd name="connsiteY633" fmla="*/ 4783435 h 5888189"/>
              <a:gd name="connsiteX634" fmla="*/ 1976617 w 7273138"/>
              <a:gd name="connsiteY634" fmla="*/ 4781210 h 5888189"/>
              <a:gd name="connsiteX635" fmla="*/ 1981503 w 7273138"/>
              <a:gd name="connsiteY635" fmla="*/ 4782693 h 5888189"/>
              <a:gd name="connsiteX636" fmla="*/ 1983596 w 7273138"/>
              <a:gd name="connsiteY636" fmla="*/ 4787890 h 5888189"/>
              <a:gd name="connsiteX637" fmla="*/ 1987085 w 7273138"/>
              <a:gd name="connsiteY637" fmla="*/ 4788633 h 5888189"/>
              <a:gd name="connsiteX638" fmla="*/ 1991274 w 7273138"/>
              <a:gd name="connsiteY638" fmla="*/ 4786405 h 5888189"/>
              <a:gd name="connsiteX639" fmla="*/ 1990576 w 7273138"/>
              <a:gd name="connsiteY639" fmla="*/ 4790859 h 5888189"/>
              <a:gd name="connsiteX640" fmla="*/ 1989180 w 7273138"/>
              <a:gd name="connsiteY640" fmla="*/ 4796055 h 5888189"/>
              <a:gd name="connsiteX641" fmla="*/ 1996158 w 7273138"/>
              <a:gd name="connsiteY641" fmla="*/ 4798282 h 5888189"/>
              <a:gd name="connsiteX642" fmla="*/ 2004534 w 7273138"/>
              <a:gd name="connsiteY642" fmla="*/ 4810159 h 5888189"/>
              <a:gd name="connsiteX643" fmla="*/ 2008721 w 7273138"/>
              <a:gd name="connsiteY643" fmla="*/ 4814611 h 5888189"/>
              <a:gd name="connsiteX644" fmla="*/ 2008721 w 7273138"/>
              <a:gd name="connsiteY644" fmla="*/ 4816838 h 5888189"/>
              <a:gd name="connsiteX645" fmla="*/ 2003139 w 7273138"/>
              <a:gd name="connsiteY645" fmla="*/ 4822777 h 5888189"/>
              <a:gd name="connsiteX646" fmla="*/ 2005232 w 7273138"/>
              <a:gd name="connsiteY646" fmla="*/ 4825004 h 5888189"/>
              <a:gd name="connsiteX647" fmla="*/ 2008721 w 7273138"/>
              <a:gd name="connsiteY647" fmla="*/ 4825004 h 5888189"/>
              <a:gd name="connsiteX648" fmla="*/ 2007325 w 7273138"/>
              <a:gd name="connsiteY648" fmla="*/ 4827230 h 5888189"/>
              <a:gd name="connsiteX649" fmla="*/ 2004534 w 7273138"/>
              <a:gd name="connsiteY649" fmla="*/ 4827230 h 5888189"/>
              <a:gd name="connsiteX650" fmla="*/ 2000346 w 7273138"/>
              <a:gd name="connsiteY650" fmla="*/ 4820550 h 5888189"/>
              <a:gd name="connsiteX651" fmla="*/ 2001742 w 7273138"/>
              <a:gd name="connsiteY651" fmla="*/ 4814611 h 5888189"/>
              <a:gd name="connsiteX652" fmla="*/ 1993366 w 7273138"/>
              <a:gd name="connsiteY652" fmla="*/ 4807932 h 5888189"/>
              <a:gd name="connsiteX653" fmla="*/ 1988482 w 7273138"/>
              <a:gd name="connsiteY653" fmla="*/ 4798282 h 5888189"/>
              <a:gd name="connsiteX654" fmla="*/ 1984295 w 7273138"/>
              <a:gd name="connsiteY654" fmla="*/ 4797538 h 5888189"/>
              <a:gd name="connsiteX655" fmla="*/ 1980106 w 7273138"/>
              <a:gd name="connsiteY655" fmla="*/ 4802735 h 5888189"/>
              <a:gd name="connsiteX656" fmla="*/ 1975222 w 7273138"/>
              <a:gd name="connsiteY656" fmla="*/ 4797538 h 5888189"/>
              <a:gd name="connsiteX657" fmla="*/ 1970337 w 7273138"/>
              <a:gd name="connsiteY657" fmla="*/ 4790859 h 5888189"/>
              <a:gd name="connsiteX658" fmla="*/ 1964056 w 7273138"/>
              <a:gd name="connsiteY658" fmla="*/ 4790116 h 5888189"/>
              <a:gd name="connsiteX659" fmla="*/ 1968243 w 7273138"/>
              <a:gd name="connsiteY659" fmla="*/ 4783435 h 5888189"/>
              <a:gd name="connsiteX660" fmla="*/ 1965451 w 7273138"/>
              <a:gd name="connsiteY660" fmla="*/ 4776012 h 5888189"/>
              <a:gd name="connsiteX661" fmla="*/ 1954982 w 7273138"/>
              <a:gd name="connsiteY661" fmla="*/ 4769333 h 5888189"/>
              <a:gd name="connsiteX662" fmla="*/ 1945909 w 7273138"/>
              <a:gd name="connsiteY662" fmla="*/ 4759683 h 5888189"/>
              <a:gd name="connsiteX663" fmla="*/ 1945909 w 7273138"/>
              <a:gd name="connsiteY663" fmla="*/ 4753744 h 5888189"/>
              <a:gd name="connsiteX664" fmla="*/ 1936837 w 7273138"/>
              <a:gd name="connsiteY664" fmla="*/ 4752261 h 5888189"/>
              <a:gd name="connsiteX665" fmla="*/ 1920784 w 7273138"/>
              <a:gd name="connsiteY665" fmla="*/ 4740384 h 5888189"/>
              <a:gd name="connsiteX666" fmla="*/ 1909618 w 7273138"/>
              <a:gd name="connsiteY666" fmla="*/ 4735188 h 5888189"/>
              <a:gd name="connsiteX667" fmla="*/ 1872874 w 7273138"/>
              <a:gd name="connsiteY667" fmla="*/ 4732218 h 5888189"/>
              <a:gd name="connsiteX668" fmla="*/ 1877955 w 7273138"/>
              <a:gd name="connsiteY668" fmla="*/ 4735989 h 5888189"/>
              <a:gd name="connsiteX669" fmla="*/ 1880860 w 7273138"/>
              <a:gd name="connsiteY669" fmla="*/ 4742022 h 5888189"/>
              <a:gd name="connsiteX670" fmla="*/ 1885940 w 7273138"/>
              <a:gd name="connsiteY670" fmla="*/ 4743530 h 5888189"/>
              <a:gd name="connsiteX671" fmla="*/ 1890296 w 7273138"/>
              <a:gd name="connsiteY671" fmla="*/ 4739006 h 5888189"/>
              <a:gd name="connsiteX672" fmla="*/ 1893200 w 7273138"/>
              <a:gd name="connsiteY672" fmla="*/ 4745792 h 5888189"/>
              <a:gd name="connsiteX673" fmla="*/ 1901185 w 7273138"/>
              <a:gd name="connsiteY673" fmla="*/ 4751071 h 5888189"/>
              <a:gd name="connsiteX674" fmla="*/ 1897556 w 7273138"/>
              <a:gd name="connsiteY674" fmla="*/ 4754086 h 5888189"/>
              <a:gd name="connsiteX675" fmla="*/ 1892474 w 7273138"/>
              <a:gd name="connsiteY675" fmla="*/ 4748809 h 5888189"/>
              <a:gd name="connsiteX676" fmla="*/ 1889571 w 7273138"/>
              <a:gd name="connsiteY676" fmla="*/ 4746547 h 5888189"/>
              <a:gd name="connsiteX677" fmla="*/ 1888119 w 7273138"/>
              <a:gd name="connsiteY677" fmla="*/ 4753333 h 5888189"/>
              <a:gd name="connsiteX678" fmla="*/ 1880860 w 7273138"/>
              <a:gd name="connsiteY678" fmla="*/ 4755596 h 5888189"/>
              <a:gd name="connsiteX679" fmla="*/ 1880134 w 7273138"/>
              <a:gd name="connsiteY679" fmla="*/ 4761628 h 5888189"/>
              <a:gd name="connsiteX680" fmla="*/ 1871423 w 7273138"/>
              <a:gd name="connsiteY680" fmla="*/ 4749562 h 5888189"/>
              <a:gd name="connsiteX681" fmla="*/ 1856904 w 7273138"/>
              <a:gd name="connsiteY681" fmla="*/ 4739760 h 5888189"/>
              <a:gd name="connsiteX682" fmla="*/ 1859807 w 7273138"/>
              <a:gd name="connsiteY682" fmla="*/ 4738252 h 5888189"/>
              <a:gd name="connsiteX683" fmla="*/ 1864163 w 7273138"/>
              <a:gd name="connsiteY683" fmla="*/ 4739006 h 5888189"/>
              <a:gd name="connsiteX684" fmla="*/ 1870697 w 7273138"/>
              <a:gd name="connsiteY684" fmla="*/ 4746547 h 5888189"/>
              <a:gd name="connsiteX685" fmla="*/ 1876503 w 7273138"/>
              <a:gd name="connsiteY685" fmla="*/ 4748055 h 5888189"/>
              <a:gd name="connsiteX686" fmla="*/ 1878682 w 7273138"/>
              <a:gd name="connsiteY686" fmla="*/ 4743530 h 5888189"/>
              <a:gd name="connsiteX687" fmla="*/ 1872874 w 7273138"/>
              <a:gd name="connsiteY687" fmla="*/ 4736742 h 5888189"/>
              <a:gd name="connsiteX688" fmla="*/ 1868519 w 7273138"/>
              <a:gd name="connsiteY688" fmla="*/ 4735989 h 5888189"/>
              <a:gd name="connsiteX689" fmla="*/ 2139069 w 7273138"/>
              <a:gd name="connsiteY689" fmla="*/ 4682451 h 5888189"/>
              <a:gd name="connsiteX690" fmla="*/ 2143669 w 7273138"/>
              <a:gd name="connsiteY690" fmla="*/ 4687323 h 5888189"/>
              <a:gd name="connsiteX691" fmla="*/ 2140602 w 7273138"/>
              <a:gd name="connsiteY691" fmla="*/ 4691499 h 5888189"/>
              <a:gd name="connsiteX692" fmla="*/ 2137536 w 7273138"/>
              <a:gd name="connsiteY692" fmla="*/ 4690107 h 5888189"/>
              <a:gd name="connsiteX693" fmla="*/ 2137536 w 7273138"/>
              <a:gd name="connsiteY693" fmla="*/ 4685235 h 5888189"/>
              <a:gd name="connsiteX694" fmla="*/ 2135235 w 7273138"/>
              <a:gd name="connsiteY694" fmla="*/ 4683147 h 5888189"/>
              <a:gd name="connsiteX695" fmla="*/ 2208147 w 7273138"/>
              <a:gd name="connsiteY695" fmla="*/ 4677926 h 5888189"/>
              <a:gd name="connsiteX696" fmla="*/ 2218136 w 7273138"/>
              <a:gd name="connsiteY696" fmla="*/ 4686221 h 5888189"/>
              <a:gd name="connsiteX697" fmla="*/ 2220133 w 7273138"/>
              <a:gd name="connsiteY697" fmla="*/ 4690746 h 5888189"/>
              <a:gd name="connsiteX698" fmla="*/ 2225459 w 7273138"/>
              <a:gd name="connsiteY698" fmla="*/ 4688484 h 5888189"/>
              <a:gd name="connsiteX699" fmla="*/ 2230120 w 7273138"/>
              <a:gd name="connsiteY699" fmla="*/ 4683205 h 5888189"/>
              <a:gd name="connsiteX700" fmla="*/ 2230120 w 7273138"/>
              <a:gd name="connsiteY700" fmla="*/ 4694516 h 5888189"/>
              <a:gd name="connsiteX701" fmla="*/ 2227456 w 7273138"/>
              <a:gd name="connsiteY701" fmla="*/ 4705073 h 5888189"/>
              <a:gd name="connsiteX702" fmla="*/ 2222796 w 7273138"/>
              <a:gd name="connsiteY702" fmla="*/ 4703564 h 5888189"/>
              <a:gd name="connsiteX703" fmla="*/ 2214806 w 7273138"/>
              <a:gd name="connsiteY703" fmla="*/ 4694516 h 5888189"/>
              <a:gd name="connsiteX704" fmla="*/ 2216803 w 7273138"/>
              <a:gd name="connsiteY704" fmla="*/ 4690746 h 5888189"/>
              <a:gd name="connsiteX705" fmla="*/ 2210144 w 7273138"/>
              <a:gd name="connsiteY705" fmla="*/ 4686221 h 5888189"/>
              <a:gd name="connsiteX706" fmla="*/ 2204817 w 7273138"/>
              <a:gd name="connsiteY706" fmla="*/ 4680942 h 5888189"/>
              <a:gd name="connsiteX707" fmla="*/ 2687096 w 7273138"/>
              <a:gd name="connsiteY707" fmla="*/ 4673369 h 5888189"/>
              <a:gd name="connsiteX708" fmla="*/ 2687680 w 7273138"/>
              <a:gd name="connsiteY708" fmla="*/ 4673998 h 5888189"/>
              <a:gd name="connsiteX709" fmla="*/ 2687005 w 7273138"/>
              <a:gd name="connsiteY709" fmla="*/ 4673387 h 5888189"/>
              <a:gd name="connsiteX710" fmla="*/ 2686126 w 7273138"/>
              <a:gd name="connsiteY710" fmla="*/ 4672596 h 5888189"/>
              <a:gd name="connsiteX711" fmla="*/ 2687005 w 7273138"/>
              <a:gd name="connsiteY711" fmla="*/ 4673387 h 5888189"/>
              <a:gd name="connsiteX712" fmla="*/ 2684167 w 7273138"/>
              <a:gd name="connsiteY712" fmla="*/ 4673998 h 5888189"/>
              <a:gd name="connsiteX713" fmla="*/ 668198 w 7273138"/>
              <a:gd name="connsiteY713" fmla="*/ 4657568 h 5888189"/>
              <a:gd name="connsiteX714" fmla="*/ 668198 w 7273138"/>
              <a:gd name="connsiteY714" fmla="*/ 4660282 h 5888189"/>
              <a:gd name="connsiteX715" fmla="*/ 676105 w 7273138"/>
              <a:gd name="connsiteY715" fmla="*/ 4667748 h 5888189"/>
              <a:gd name="connsiteX716" fmla="*/ 672942 w 7273138"/>
              <a:gd name="connsiteY716" fmla="*/ 4671141 h 5888189"/>
              <a:gd name="connsiteX717" fmla="*/ 663454 w 7273138"/>
              <a:gd name="connsiteY717" fmla="*/ 4660960 h 5888189"/>
              <a:gd name="connsiteX718" fmla="*/ 2044544 w 7273138"/>
              <a:gd name="connsiteY718" fmla="*/ 4630419 h 5888189"/>
              <a:gd name="connsiteX719" fmla="*/ 2055670 w 7273138"/>
              <a:gd name="connsiteY719" fmla="*/ 4636379 h 5888189"/>
              <a:gd name="connsiteX720" fmla="*/ 2066796 w 7273138"/>
              <a:gd name="connsiteY720" fmla="*/ 4637869 h 5888189"/>
              <a:gd name="connsiteX721" fmla="*/ 2064710 w 7273138"/>
              <a:gd name="connsiteY721" fmla="*/ 4640848 h 5888189"/>
              <a:gd name="connsiteX722" fmla="*/ 2069578 w 7273138"/>
              <a:gd name="connsiteY722" fmla="*/ 4650533 h 5888189"/>
              <a:gd name="connsiteX723" fmla="*/ 2078617 w 7273138"/>
              <a:gd name="connsiteY723" fmla="*/ 4663195 h 5888189"/>
              <a:gd name="connsiteX724" fmla="*/ 2086267 w 7273138"/>
              <a:gd name="connsiteY724" fmla="*/ 4677346 h 5888189"/>
              <a:gd name="connsiteX725" fmla="*/ 2084181 w 7273138"/>
              <a:gd name="connsiteY725" fmla="*/ 4684051 h 5888189"/>
              <a:gd name="connsiteX726" fmla="*/ 2087658 w 7273138"/>
              <a:gd name="connsiteY726" fmla="*/ 4684051 h 5888189"/>
              <a:gd name="connsiteX727" fmla="*/ 2091134 w 7273138"/>
              <a:gd name="connsiteY727" fmla="*/ 4685540 h 5888189"/>
              <a:gd name="connsiteX728" fmla="*/ 2091134 w 7273138"/>
              <a:gd name="connsiteY728" fmla="*/ 4691499 h 5888189"/>
              <a:gd name="connsiteX729" fmla="*/ 2093917 w 7273138"/>
              <a:gd name="connsiteY729" fmla="*/ 4701182 h 5888189"/>
              <a:gd name="connsiteX730" fmla="*/ 2098088 w 7273138"/>
              <a:gd name="connsiteY730" fmla="*/ 4704907 h 5888189"/>
              <a:gd name="connsiteX731" fmla="*/ 2098782 w 7273138"/>
              <a:gd name="connsiteY731" fmla="*/ 4718314 h 5888189"/>
              <a:gd name="connsiteX732" fmla="*/ 2107823 w 7273138"/>
              <a:gd name="connsiteY732" fmla="*/ 4741405 h 5888189"/>
              <a:gd name="connsiteX733" fmla="*/ 2107823 w 7273138"/>
              <a:gd name="connsiteY733" fmla="*/ 4752577 h 5888189"/>
              <a:gd name="connsiteX734" fmla="*/ 2100174 w 7273138"/>
              <a:gd name="connsiteY734" fmla="*/ 4745129 h 5888189"/>
              <a:gd name="connsiteX735" fmla="*/ 2096697 w 7273138"/>
              <a:gd name="connsiteY735" fmla="*/ 4745874 h 5888189"/>
              <a:gd name="connsiteX736" fmla="*/ 2075141 w 7273138"/>
              <a:gd name="connsiteY736" fmla="*/ 4729487 h 5888189"/>
              <a:gd name="connsiteX737" fmla="*/ 2041762 w 7273138"/>
              <a:gd name="connsiteY737" fmla="*/ 4693734 h 5888189"/>
              <a:gd name="connsiteX738" fmla="*/ 2018814 w 7273138"/>
              <a:gd name="connsiteY738" fmla="*/ 4678092 h 5888189"/>
              <a:gd name="connsiteX739" fmla="*/ 2005602 w 7273138"/>
              <a:gd name="connsiteY739" fmla="*/ 4679580 h 5888189"/>
              <a:gd name="connsiteX740" fmla="*/ 2009080 w 7273138"/>
              <a:gd name="connsiteY740" fmla="*/ 4682560 h 5888189"/>
              <a:gd name="connsiteX741" fmla="*/ 2021597 w 7273138"/>
              <a:gd name="connsiteY741" fmla="*/ 4682560 h 5888189"/>
              <a:gd name="connsiteX742" fmla="*/ 2027854 w 7273138"/>
              <a:gd name="connsiteY742" fmla="*/ 4689265 h 5888189"/>
              <a:gd name="connsiteX743" fmla="*/ 2013948 w 7273138"/>
              <a:gd name="connsiteY743" fmla="*/ 4691499 h 5888189"/>
              <a:gd name="connsiteX744" fmla="*/ 1996562 w 7273138"/>
              <a:gd name="connsiteY744" fmla="*/ 4691499 h 5888189"/>
              <a:gd name="connsiteX745" fmla="*/ 1996562 w 7273138"/>
              <a:gd name="connsiteY745" fmla="*/ 4694479 h 5888189"/>
              <a:gd name="connsiteX746" fmla="*/ 2003517 w 7273138"/>
              <a:gd name="connsiteY746" fmla="*/ 4698948 h 5888189"/>
              <a:gd name="connsiteX747" fmla="*/ 2000736 w 7273138"/>
              <a:gd name="connsiteY747" fmla="*/ 4701927 h 5888189"/>
              <a:gd name="connsiteX748" fmla="*/ 1996562 w 7273138"/>
              <a:gd name="connsiteY748" fmla="*/ 4699693 h 5888189"/>
              <a:gd name="connsiteX749" fmla="*/ 1991000 w 7273138"/>
              <a:gd name="connsiteY749" fmla="*/ 4693734 h 5888189"/>
              <a:gd name="connsiteX750" fmla="*/ 1994477 w 7273138"/>
              <a:gd name="connsiteY750" fmla="*/ 4691499 h 5888189"/>
              <a:gd name="connsiteX751" fmla="*/ 1994477 w 7273138"/>
              <a:gd name="connsiteY751" fmla="*/ 4684051 h 5888189"/>
              <a:gd name="connsiteX752" fmla="*/ 1984741 w 7273138"/>
              <a:gd name="connsiteY752" fmla="*/ 4672878 h 5888189"/>
              <a:gd name="connsiteX753" fmla="*/ 1977788 w 7273138"/>
              <a:gd name="connsiteY753" fmla="*/ 4669898 h 5888189"/>
              <a:gd name="connsiteX754" fmla="*/ 1981960 w 7273138"/>
              <a:gd name="connsiteY754" fmla="*/ 4668409 h 5888189"/>
              <a:gd name="connsiteX755" fmla="*/ 1985437 w 7273138"/>
              <a:gd name="connsiteY755" fmla="*/ 4665429 h 5888189"/>
              <a:gd name="connsiteX756" fmla="*/ 1991695 w 7273138"/>
              <a:gd name="connsiteY756" fmla="*/ 4672878 h 5888189"/>
              <a:gd name="connsiteX757" fmla="*/ 1998649 w 7273138"/>
              <a:gd name="connsiteY757" fmla="*/ 4675857 h 5888189"/>
              <a:gd name="connsiteX758" fmla="*/ 1998649 w 7273138"/>
              <a:gd name="connsiteY758" fmla="*/ 4670642 h 5888189"/>
              <a:gd name="connsiteX759" fmla="*/ 1995868 w 7273138"/>
              <a:gd name="connsiteY759" fmla="*/ 4662450 h 5888189"/>
              <a:gd name="connsiteX760" fmla="*/ 1984047 w 7273138"/>
              <a:gd name="connsiteY760" fmla="*/ 4655000 h 5888189"/>
              <a:gd name="connsiteX761" fmla="*/ 1977092 w 7273138"/>
              <a:gd name="connsiteY761" fmla="*/ 4647553 h 5888189"/>
              <a:gd name="connsiteX762" fmla="*/ 1986828 w 7273138"/>
              <a:gd name="connsiteY762" fmla="*/ 4650533 h 5888189"/>
              <a:gd name="connsiteX763" fmla="*/ 2013948 w 7273138"/>
              <a:gd name="connsiteY763" fmla="*/ 4648297 h 5888189"/>
              <a:gd name="connsiteX764" fmla="*/ 2027159 w 7273138"/>
              <a:gd name="connsiteY764" fmla="*/ 4650533 h 5888189"/>
              <a:gd name="connsiteX765" fmla="*/ 2029941 w 7273138"/>
              <a:gd name="connsiteY765" fmla="*/ 4655000 h 5888189"/>
              <a:gd name="connsiteX766" fmla="*/ 2039677 w 7273138"/>
              <a:gd name="connsiteY766" fmla="*/ 4658725 h 5888189"/>
              <a:gd name="connsiteX767" fmla="*/ 2045934 w 7273138"/>
              <a:gd name="connsiteY767" fmla="*/ 4655000 h 5888189"/>
              <a:gd name="connsiteX768" fmla="*/ 2045934 w 7273138"/>
              <a:gd name="connsiteY768" fmla="*/ 4660215 h 5888189"/>
              <a:gd name="connsiteX769" fmla="*/ 2048716 w 7273138"/>
              <a:gd name="connsiteY769" fmla="*/ 4665429 h 5888189"/>
              <a:gd name="connsiteX770" fmla="*/ 2052888 w 7273138"/>
              <a:gd name="connsiteY770" fmla="*/ 4664684 h 5888189"/>
              <a:gd name="connsiteX771" fmla="*/ 2059148 w 7273138"/>
              <a:gd name="connsiteY771" fmla="*/ 4660959 h 5888189"/>
              <a:gd name="connsiteX772" fmla="*/ 2064013 w 7273138"/>
              <a:gd name="connsiteY772" fmla="*/ 4667664 h 5888189"/>
              <a:gd name="connsiteX773" fmla="*/ 2068187 w 7273138"/>
              <a:gd name="connsiteY773" fmla="*/ 4666918 h 5888189"/>
              <a:gd name="connsiteX774" fmla="*/ 2071663 w 7273138"/>
              <a:gd name="connsiteY774" fmla="*/ 4662450 h 5888189"/>
              <a:gd name="connsiteX775" fmla="*/ 2069578 w 7273138"/>
              <a:gd name="connsiteY775" fmla="*/ 4655747 h 5888189"/>
              <a:gd name="connsiteX776" fmla="*/ 2059842 w 7273138"/>
              <a:gd name="connsiteY776" fmla="*/ 4649041 h 5888189"/>
              <a:gd name="connsiteX777" fmla="*/ 2057756 w 7273138"/>
              <a:gd name="connsiteY777" fmla="*/ 4645318 h 5888189"/>
              <a:gd name="connsiteX778" fmla="*/ 2061232 w 7273138"/>
              <a:gd name="connsiteY778" fmla="*/ 4643082 h 5888189"/>
              <a:gd name="connsiteX779" fmla="*/ 2057756 w 7273138"/>
              <a:gd name="connsiteY779" fmla="*/ 4641594 h 5888189"/>
              <a:gd name="connsiteX780" fmla="*/ 2053583 w 7273138"/>
              <a:gd name="connsiteY780" fmla="*/ 4643082 h 5888189"/>
              <a:gd name="connsiteX781" fmla="*/ 2052888 w 7273138"/>
              <a:gd name="connsiteY781" fmla="*/ 4645318 h 5888189"/>
              <a:gd name="connsiteX782" fmla="*/ 2057756 w 7273138"/>
              <a:gd name="connsiteY782" fmla="*/ 4648297 h 5888189"/>
              <a:gd name="connsiteX783" fmla="*/ 2054974 w 7273138"/>
              <a:gd name="connsiteY783" fmla="*/ 4651276 h 5888189"/>
              <a:gd name="connsiteX784" fmla="*/ 2050802 w 7273138"/>
              <a:gd name="connsiteY784" fmla="*/ 4651276 h 5888189"/>
              <a:gd name="connsiteX785" fmla="*/ 2050108 w 7273138"/>
              <a:gd name="connsiteY785" fmla="*/ 4646061 h 5888189"/>
              <a:gd name="connsiteX786" fmla="*/ 2052888 w 7273138"/>
              <a:gd name="connsiteY786" fmla="*/ 4641594 h 5888189"/>
              <a:gd name="connsiteX787" fmla="*/ 2046630 w 7273138"/>
              <a:gd name="connsiteY787" fmla="*/ 4640105 h 5888189"/>
              <a:gd name="connsiteX788" fmla="*/ 2036200 w 7273138"/>
              <a:gd name="connsiteY788" fmla="*/ 4640848 h 5888189"/>
              <a:gd name="connsiteX789" fmla="*/ 2029941 w 7273138"/>
              <a:gd name="connsiteY789" fmla="*/ 4636379 h 5888189"/>
              <a:gd name="connsiteX790" fmla="*/ 2034809 w 7273138"/>
              <a:gd name="connsiteY790" fmla="*/ 4635634 h 5888189"/>
              <a:gd name="connsiteX791" fmla="*/ 2041068 w 7273138"/>
              <a:gd name="connsiteY791" fmla="*/ 4640105 h 5888189"/>
              <a:gd name="connsiteX792" fmla="*/ 2043848 w 7273138"/>
              <a:gd name="connsiteY792" fmla="*/ 4635634 h 5888189"/>
              <a:gd name="connsiteX793" fmla="*/ 698812 w 7273138"/>
              <a:gd name="connsiteY793" fmla="*/ 4623635 h 5888189"/>
              <a:gd name="connsiteX794" fmla="*/ 705382 w 7273138"/>
              <a:gd name="connsiteY794" fmla="*/ 4633136 h 5888189"/>
              <a:gd name="connsiteX795" fmla="*/ 711951 w 7273138"/>
              <a:gd name="connsiteY795" fmla="*/ 4636529 h 5888189"/>
              <a:gd name="connsiteX796" fmla="*/ 706841 w 7273138"/>
              <a:gd name="connsiteY796" fmla="*/ 4637207 h 5888189"/>
              <a:gd name="connsiteX797" fmla="*/ 698083 w 7273138"/>
              <a:gd name="connsiteY797" fmla="*/ 4627707 h 5888189"/>
              <a:gd name="connsiteX798" fmla="*/ 692973 w 7273138"/>
              <a:gd name="connsiteY798" fmla="*/ 4625671 h 5888189"/>
              <a:gd name="connsiteX799" fmla="*/ 4016078 w 7273138"/>
              <a:gd name="connsiteY799" fmla="*/ 4598751 h 5888189"/>
              <a:gd name="connsiteX800" fmla="*/ 4025919 w 7273138"/>
              <a:gd name="connsiteY800" fmla="*/ 4600840 h 5888189"/>
              <a:gd name="connsiteX801" fmla="*/ 4037164 w 7273138"/>
              <a:gd name="connsiteY801" fmla="*/ 4602928 h 5888189"/>
              <a:gd name="connsiteX802" fmla="*/ 4032245 w 7273138"/>
              <a:gd name="connsiteY802" fmla="*/ 4607799 h 5888189"/>
              <a:gd name="connsiteX803" fmla="*/ 4020999 w 7273138"/>
              <a:gd name="connsiteY803" fmla="*/ 4603623 h 5888189"/>
              <a:gd name="connsiteX804" fmla="*/ 689906 w 7273138"/>
              <a:gd name="connsiteY804" fmla="*/ 4573867 h 5888189"/>
              <a:gd name="connsiteX805" fmla="*/ 692973 w 7273138"/>
              <a:gd name="connsiteY805" fmla="*/ 4577637 h 5888189"/>
              <a:gd name="connsiteX806" fmla="*/ 689906 w 7273138"/>
              <a:gd name="connsiteY806" fmla="*/ 4583670 h 5888189"/>
              <a:gd name="connsiteX807" fmla="*/ 692207 w 7273138"/>
              <a:gd name="connsiteY807" fmla="*/ 4587440 h 5888189"/>
              <a:gd name="connsiteX808" fmla="*/ 686840 w 7273138"/>
              <a:gd name="connsiteY808" fmla="*/ 4584425 h 5888189"/>
              <a:gd name="connsiteX809" fmla="*/ 684539 w 7273138"/>
              <a:gd name="connsiteY809" fmla="*/ 4577637 h 5888189"/>
              <a:gd name="connsiteX810" fmla="*/ 1745852 w 7273138"/>
              <a:gd name="connsiteY810" fmla="*/ 4573113 h 5888189"/>
              <a:gd name="connsiteX811" fmla="*/ 1738824 w 7273138"/>
              <a:gd name="connsiteY811" fmla="*/ 4576883 h 5888189"/>
              <a:gd name="connsiteX812" fmla="*/ 1728281 w 7273138"/>
              <a:gd name="connsiteY812" fmla="*/ 4576129 h 5888189"/>
              <a:gd name="connsiteX813" fmla="*/ 1727579 w 7273138"/>
              <a:gd name="connsiteY813" fmla="*/ 4585177 h 5888189"/>
              <a:gd name="connsiteX814" fmla="*/ 1730390 w 7273138"/>
              <a:gd name="connsiteY814" fmla="*/ 4592718 h 5888189"/>
              <a:gd name="connsiteX815" fmla="*/ 1721252 w 7273138"/>
              <a:gd name="connsiteY815" fmla="*/ 4586686 h 5888189"/>
              <a:gd name="connsiteX816" fmla="*/ 1712116 w 7273138"/>
              <a:gd name="connsiteY816" fmla="*/ 4583670 h 5888189"/>
              <a:gd name="connsiteX817" fmla="*/ 1735309 w 7273138"/>
              <a:gd name="connsiteY817" fmla="*/ 4607799 h 5888189"/>
              <a:gd name="connsiteX818" fmla="*/ 1741500 w 7273138"/>
              <a:gd name="connsiteY818" fmla="*/ 4616960 h 5888189"/>
              <a:gd name="connsiteX819" fmla="*/ 1766290 w 7273138"/>
              <a:gd name="connsiteY819" fmla="*/ 4584216 h 5888189"/>
              <a:gd name="connsiteX820" fmla="*/ 1759909 w 7273138"/>
              <a:gd name="connsiteY820" fmla="*/ 4576883 h 5888189"/>
              <a:gd name="connsiteX821" fmla="*/ 1884315 w 7273138"/>
              <a:gd name="connsiteY821" fmla="*/ 4551245 h 5888189"/>
              <a:gd name="connsiteX822" fmla="*/ 1888532 w 7273138"/>
              <a:gd name="connsiteY822" fmla="*/ 4555015 h 5888189"/>
              <a:gd name="connsiteX823" fmla="*/ 1886423 w 7273138"/>
              <a:gd name="connsiteY823" fmla="*/ 4558032 h 5888189"/>
              <a:gd name="connsiteX824" fmla="*/ 1887127 w 7273138"/>
              <a:gd name="connsiteY824" fmla="*/ 4560293 h 5888189"/>
              <a:gd name="connsiteX825" fmla="*/ 1882206 w 7273138"/>
              <a:gd name="connsiteY825" fmla="*/ 4558786 h 5888189"/>
              <a:gd name="connsiteX826" fmla="*/ 1880097 w 7273138"/>
              <a:gd name="connsiteY826" fmla="*/ 4553508 h 5888189"/>
              <a:gd name="connsiteX827" fmla="*/ 1891386 w 7273138"/>
              <a:gd name="connsiteY827" fmla="*/ 4548982 h 5888189"/>
              <a:gd name="connsiteX828" fmla="*/ 1895850 w 7273138"/>
              <a:gd name="connsiteY828" fmla="*/ 4551593 h 5888189"/>
              <a:gd name="connsiteX829" fmla="*/ 1903292 w 7273138"/>
              <a:gd name="connsiteY829" fmla="*/ 4556814 h 5888189"/>
              <a:gd name="connsiteX830" fmla="*/ 1900316 w 7273138"/>
              <a:gd name="connsiteY830" fmla="*/ 4560295 h 5888189"/>
              <a:gd name="connsiteX831" fmla="*/ 1893618 w 7273138"/>
              <a:gd name="connsiteY831" fmla="*/ 4558555 h 5888189"/>
              <a:gd name="connsiteX832" fmla="*/ 1890642 w 7273138"/>
              <a:gd name="connsiteY832" fmla="*/ 4554204 h 5888189"/>
              <a:gd name="connsiteX833" fmla="*/ 1891386 w 7273138"/>
              <a:gd name="connsiteY833" fmla="*/ 4551593 h 5888189"/>
              <a:gd name="connsiteX834" fmla="*/ 2510560 w 7273138"/>
              <a:gd name="connsiteY834" fmla="*/ 4544458 h 5888189"/>
              <a:gd name="connsiteX835" fmla="*/ 2518292 w 7273138"/>
              <a:gd name="connsiteY835" fmla="*/ 4547046 h 5888189"/>
              <a:gd name="connsiteX836" fmla="*/ 2527429 w 7273138"/>
              <a:gd name="connsiteY836" fmla="*/ 4551570 h 5888189"/>
              <a:gd name="connsiteX837" fmla="*/ 2523212 w 7273138"/>
              <a:gd name="connsiteY837" fmla="*/ 4553508 h 5888189"/>
              <a:gd name="connsiteX838" fmla="*/ 2513372 w 7273138"/>
              <a:gd name="connsiteY838" fmla="*/ 4548339 h 5888189"/>
              <a:gd name="connsiteX839" fmla="*/ 1783104 w 7273138"/>
              <a:gd name="connsiteY839" fmla="*/ 4541442 h 5888189"/>
              <a:gd name="connsiteX840" fmla="*/ 1778185 w 7273138"/>
              <a:gd name="connsiteY840" fmla="*/ 4551999 h 5888189"/>
              <a:gd name="connsiteX841" fmla="*/ 1766939 w 7273138"/>
              <a:gd name="connsiteY841" fmla="*/ 4566325 h 5888189"/>
              <a:gd name="connsiteX842" fmla="*/ 1757802 w 7273138"/>
              <a:gd name="connsiteY842" fmla="*/ 4569342 h 5888189"/>
              <a:gd name="connsiteX843" fmla="*/ 1757802 w 7273138"/>
              <a:gd name="connsiteY843" fmla="*/ 4571605 h 5888189"/>
              <a:gd name="connsiteX844" fmla="*/ 1756395 w 7273138"/>
              <a:gd name="connsiteY844" fmla="*/ 4573867 h 5888189"/>
              <a:gd name="connsiteX845" fmla="*/ 1762019 w 7273138"/>
              <a:gd name="connsiteY845" fmla="*/ 4575373 h 5888189"/>
              <a:gd name="connsiteX846" fmla="*/ 1768912 w 7273138"/>
              <a:gd name="connsiteY846" fmla="*/ 4580754 h 5888189"/>
              <a:gd name="connsiteX847" fmla="*/ 1786737 w 7273138"/>
              <a:gd name="connsiteY847" fmla="*/ 4557210 h 5888189"/>
              <a:gd name="connsiteX848" fmla="*/ 1794187 w 7273138"/>
              <a:gd name="connsiteY848" fmla="*/ 4547737 h 5888189"/>
              <a:gd name="connsiteX849" fmla="*/ 1967956 w 7273138"/>
              <a:gd name="connsiteY849" fmla="*/ 4526360 h 5888189"/>
              <a:gd name="connsiteX850" fmla="*/ 1970767 w 7273138"/>
              <a:gd name="connsiteY850" fmla="*/ 4526360 h 5888189"/>
              <a:gd name="connsiteX851" fmla="*/ 1966550 w 7273138"/>
              <a:gd name="connsiteY851" fmla="*/ 4535408 h 5888189"/>
              <a:gd name="connsiteX852" fmla="*/ 1965847 w 7273138"/>
              <a:gd name="connsiteY852" fmla="*/ 4531929 h 5888189"/>
              <a:gd name="connsiteX853" fmla="*/ 1962333 w 7273138"/>
              <a:gd name="connsiteY853" fmla="*/ 4529144 h 5888189"/>
              <a:gd name="connsiteX854" fmla="*/ 1964441 w 7273138"/>
              <a:gd name="connsiteY854" fmla="*/ 4528448 h 5888189"/>
              <a:gd name="connsiteX855" fmla="*/ 1968659 w 7273138"/>
              <a:gd name="connsiteY855" fmla="*/ 4528448 h 5888189"/>
              <a:gd name="connsiteX856" fmla="*/ 626202 w 7273138"/>
              <a:gd name="connsiteY856" fmla="*/ 4517313 h 5888189"/>
              <a:gd name="connsiteX857" fmla="*/ 633231 w 7273138"/>
              <a:gd name="connsiteY857" fmla="*/ 4521083 h 5888189"/>
              <a:gd name="connsiteX858" fmla="*/ 647991 w 7273138"/>
              <a:gd name="connsiteY858" fmla="*/ 4536919 h 5888189"/>
              <a:gd name="connsiteX859" fmla="*/ 648695 w 7273138"/>
              <a:gd name="connsiteY859" fmla="*/ 4544458 h 5888189"/>
              <a:gd name="connsiteX860" fmla="*/ 642368 w 7273138"/>
              <a:gd name="connsiteY860" fmla="*/ 4544458 h 5888189"/>
              <a:gd name="connsiteX861" fmla="*/ 636745 w 7273138"/>
              <a:gd name="connsiteY861" fmla="*/ 4539180 h 5888189"/>
              <a:gd name="connsiteX862" fmla="*/ 639557 w 7273138"/>
              <a:gd name="connsiteY862" fmla="*/ 4539180 h 5888189"/>
              <a:gd name="connsiteX863" fmla="*/ 639557 w 7273138"/>
              <a:gd name="connsiteY863" fmla="*/ 4534656 h 5888189"/>
              <a:gd name="connsiteX864" fmla="*/ 634636 w 7273138"/>
              <a:gd name="connsiteY864" fmla="*/ 4528625 h 5888189"/>
              <a:gd name="connsiteX865" fmla="*/ 629717 w 7273138"/>
              <a:gd name="connsiteY865" fmla="*/ 4526361 h 5888189"/>
              <a:gd name="connsiteX866" fmla="*/ 627608 w 7273138"/>
              <a:gd name="connsiteY866" fmla="*/ 4528625 h 5888189"/>
              <a:gd name="connsiteX867" fmla="*/ 625500 w 7273138"/>
              <a:gd name="connsiteY867" fmla="*/ 4526361 h 5888189"/>
              <a:gd name="connsiteX868" fmla="*/ 629717 w 7273138"/>
              <a:gd name="connsiteY868" fmla="*/ 4521083 h 5888189"/>
              <a:gd name="connsiteX869" fmla="*/ 1945464 w 7273138"/>
              <a:gd name="connsiteY869" fmla="*/ 4515050 h 5888189"/>
              <a:gd name="connsiteX870" fmla="*/ 1953561 w 7273138"/>
              <a:gd name="connsiteY870" fmla="*/ 4516559 h 5888189"/>
              <a:gd name="connsiteX871" fmla="*/ 1962333 w 7273138"/>
              <a:gd name="connsiteY871" fmla="*/ 4519574 h 5888189"/>
              <a:gd name="connsiteX872" fmla="*/ 1960983 w 7273138"/>
              <a:gd name="connsiteY872" fmla="*/ 4521837 h 5888189"/>
              <a:gd name="connsiteX873" fmla="*/ 1962333 w 7273138"/>
              <a:gd name="connsiteY873" fmla="*/ 4524854 h 5888189"/>
              <a:gd name="connsiteX874" fmla="*/ 1960308 w 7273138"/>
              <a:gd name="connsiteY874" fmla="*/ 4526361 h 5888189"/>
              <a:gd name="connsiteX875" fmla="*/ 1956260 w 7273138"/>
              <a:gd name="connsiteY875" fmla="*/ 4522591 h 5888189"/>
              <a:gd name="connsiteX876" fmla="*/ 1954236 w 7273138"/>
              <a:gd name="connsiteY876" fmla="*/ 4526361 h 5888189"/>
              <a:gd name="connsiteX877" fmla="*/ 1951537 w 7273138"/>
              <a:gd name="connsiteY877" fmla="*/ 4521837 h 5888189"/>
              <a:gd name="connsiteX878" fmla="*/ 3993834 w 7273138"/>
              <a:gd name="connsiteY878" fmla="*/ 4512789 h 5888189"/>
              <a:gd name="connsiteX879" fmla="*/ 4002692 w 7273138"/>
              <a:gd name="connsiteY879" fmla="*/ 4521571 h 5888189"/>
              <a:gd name="connsiteX880" fmla="*/ 4003429 w 7273138"/>
              <a:gd name="connsiteY880" fmla="*/ 4526361 h 5888189"/>
              <a:gd name="connsiteX881" fmla="*/ 3996049 w 7273138"/>
              <a:gd name="connsiteY881" fmla="*/ 4522371 h 5888189"/>
              <a:gd name="connsiteX882" fmla="*/ 3988667 w 7273138"/>
              <a:gd name="connsiteY882" fmla="*/ 4513588 h 5888189"/>
              <a:gd name="connsiteX883" fmla="*/ 580245 w 7273138"/>
              <a:gd name="connsiteY883" fmla="*/ 4510526 h 5888189"/>
              <a:gd name="connsiteX884" fmla="*/ 582192 w 7273138"/>
              <a:gd name="connsiteY884" fmla="*/ 4516955 h 5888189"/>
              <a:gd name="connsiteX885" fmla="*/ 585436 w 7273138"/>
              <a:gd name="connsiteY885" fmla="*/ 4524099 h 5888189"/>
              <a:gd name="connsiteX886" fmla="*/ 580245 w 7273138"/>
              <a:gd name="connsiteY886" fmla="*/ 4521955 h 5888189"/>
              <a:gd name="connsiteX887" fmla="*/ 577001 w 7273138"/>
              <a:gd name="connsiteY887" fmla="*/ 4514812 h 5888189"/>
              <a:gd name="connsiteX888" fmla="*/ 585436 w 7273138"/>
              <a:gd name="connsiteY888" fmla="*/ 4494691 h 5888189"/>
              <a:gd name="connsiteX889" fmla="*/ 590601 w 7273138"/>
              <a:gd name="connsiteY889" fmla="*/ 4497134 h 5888189"/>
              <a:gd name="connsiteX890" fmla="*/ 595029 w 7273138"/>
              <a:gd name="connsiteY890" fmla="*/ 4509352 h 5888189"/>
              <a:gd name="connsiteX891" fmla="*/ 600196 w 7273138"/>
              <a:gd name="connsiteY891" fmla="*/ 4512609 h 5888189"/>
              <a:gd name="connsiteX892" fmla="*/ 597244 w 7273138"/>
              <a:gd name="connsiteY892" fmla="*/ 4515051 h 5888189"/>
              <a:gd name="connsiteX893" fmla="*/ 592815 w 7273138"/>
              <a:gd name="connsiteY893" fmla="*/ 4512609 h 5888189"/>
              <a:gd name="connsiteX894" fmla="*/ 588387 w 7273138"/>
              <a:gd name="connsiteY894" fmla="*/ 4502021 h 5888189"/>
              <a:gd name="connsiteX895" fmla="*/ 614166 w 7273138"/>
              <a:gd name="connsiteY895" fmla="*/ 4494689 h 5888189"/>
              <a:gd name="connsiteX896" fmla="*/ 618120 w 7273138"/>
              <a:gd name="connsiteY896" fmla="*/ 4505247 h 5888189"/>
              <a:gd name="connsiteX897" fmla="*/ 621282 w 7273138"/>
              <a:gd name="connsiteY897" fmla="*/ 4510526 h 5888189"/>
              <a:gd name="connsiteX898" fmla="*/ 618120 w 7273138"/>
              <a:gd name="connsiteY898" fmla="*/ 4509772 h 5888189"/>
              <a:gd name="connsiteX899" fmla="*/ 613375 w 7273138"/>
              <a:gd name="connsiteY899" fmla="*/ 4499969 h 5888189"/>
              <a:gd name="connsiteX900" fmla="*/ 608631 w 7273138"/>
              <a:gd name="connsiteY900" fmla="*/ 4495444 h 5888189"/>
              <a:gd name="connsiteX901" fmla="*/ 1931408 w 7273138"/>
              <a:gd name="connsiteY901" fmla="*/ 4492429 h 5888189"/>
              <a:gd name="connsiteX902" fmla="*/ 1934218 w 7273138"/>
              <a:gd name="connsiteY902" fmla="*/ 4500261 h 5888189"/>
              <a:gd name="connsiteX903" fmla="*/ 1945464 w 7273138"/>
              <a:gd name="connsiteY903" fmla="*/ 4507306 h 5888189"/>
              <a:gd name="connsiteX904" fmla="*/ 1953898 w 7273138"/>
              <a:gd name="connsiteY904" fmla="*/ 4508091 h 5888189"/>
              <a:gd name="connsiteX905" fmla="*/ 1949681 w 7273138"/>
              <a:gd name="connsiteY905" fmla="*/ 4508091 h 5888189"/>
              <a:gd name="connsiteX906" fmla="*/ 1942652 w 7273138"/>
              <a:gd name="connsiteY906" fmla="*/ 4508091 h 5888189"/>
              <a:gd name="connsiteX907" fmla="*/ 1942652 w 7273138"/>
              <a:gd name="connsiteY907" fmla="*/ 4510440 h 5888189"/>
              <a:gd name="connsiteX908" fmla="*/ 1945464 w 7273138"/>
              <a:gd name="connsiteY908" fmla="*/ 4512789 h 5888189"/>
              <a:gd name="connsiteX909" fmla="*/ 1933515 w 7273138"/>
              <a:gd name="connsiteY909" fmla="*/ 4505741 h 5888189"/>
              <a:gd name="connsiteX910" fmla="*/ 1922269 w 7273138"/>
              <a:gd name="connsiteY910" fmla="*/ 4497910 h 5888189"/>
              <a:gd name="connsiteX911" fmla="*/ 1925784 w 7273138"/>
              <a:gd name="connsiteY911" fmla="*/ 4495559 h 5888189"/>
              <a:gd name="connsiteX912" fmla="*/ 1929298 w 7273138"/>
              <a:gd name="connsiteY912" fmla="*/ 4497910 h 5888189"/>
              <a:gd name="connsiteX913" fmla="*/ 1929298 w 7273138"/>
              <a:gd name="connsiteY913" fmla="*/ 4494778 h 5888189"/>
              <a:gd name="connsiteX914" fmla="*/ 2008018 w 7273138"/>
              <a:gd name="connsiteY914" fmla="*/ 4490165 h 5888189"/>
              <a:gd name="connsiteX915" fmla="*/ 2008018 w 7273138"/>
              <a:gd name="connsiteY915" fmla="*/ 4495820 h 5888189"/>
              <a:gd name="connsiteX916" fmla="*/ 2015750 w 7273138"/>
              <a:gd name="connsiteY916" fmla="*/ 4503597 h 5888189"/>
              <a:gd name="connsiteX917" fmla="*/ 2017155 w 7273138"/>
              <a:gd name="connsiteY917" fmla="*/ 4509253 h 5888189"/>
              <a:gd name="connsiteX918" fmla="*/ 2013640 w 7273138"/>
              <a:gd name="connsiteY918" fmla="*/ 4512787 h 5888189"/>
              <a:gd name="connsiteX919" fmla="*/ 2011533 w 7273138"/>
              <a:gd name="connsiteY919" fmla="*/ 4509253 h 5888189"/>
              <a:gd name="connsiteX920" fmla="*/ 2015047 w 7273138"/>
              <a:gd name="connsiteY920" fmla="*/ 4506425 h 5888189"/>
              <a:gd name="connsiteX921" fmla="*/ 2008018 w 7273138"/>
              <a:gd name="connsiteY921" fmla="*/ 4497941 h 5888189"/>
              <a:gd name="connsiteX922" fmla="*/ 2002395 w 7273138"/>
              <a:gd name="connsiteY922" fmla="*/ 4492994 h 5888189"/>
              <a:gd name="connsiteX923" fmla="*/ 2003802 w 7273138"/>
              <a:gd name="connsiteY923" fmla="*/ 4492288 h 5888189"/>
              <a:gd name="connsiteX924" fmla="*/ 2005909 w 7273138"/>
              <a:gd name="connsiteY924" fmla="*/ 4492994 h 5888189"/>
              <a:gd name="connsiteX925" fmla="*/ 604714 w 7273138"/>
              <a:gd name="connsiteY925" fmla="*/ 4481118 h 5888189"/>
              <a:gd name="connsiteX926" fmla="*/ 608329 w 7273138"/>
              <a:gd name="connsiteY926" fmla="*/ 4484888 h 5888189"/>
              <a:gd name="connsiteX927" fmla="*/ 610739 w 7273138"/>
              <a:gd name="connsiteY927" fmla="*/ 4482628 h 5888189"/>
              <a:gd name="connsiteX928" fmla="*/ 610739 w 7273138"/>
              <a:gd name="connsiteY928" fmla="*/ 4487152 h 5888189"/>
              <a:gd name="connsiteX929" fmla="*/ 610136 w 7273138"/>
              <a:gd name="connsiteY929" fmla="*/ 4492430 h 5888189"/>
              <a:gd name="connsiteX930" fmla="*/ 605317 w 7273138"/>
              <a:gd name="connsiteY930" fmla="*/ 4492430 h 5888189"/>
              <a:gd name="connsiteX931" fmla="*/ 602305 w 7273138"/>
              <a:gd name="connsiteY931" fmla="*/ 4483382 h 5888189"/>
              <a:gd name="connsiteX932" fmla="*/ 1784949 w 7273138"/>
              <a:gd name="connsiteY932" fmla="*/ 4454371 h 5888189"/>
              <a:gd name="connsiteX933" fmla="*/ 1759727 w 7273138"/>
              <a:gd name="connsiteY933" fmla="*/ 4484841 h 5888189"/>
              <a:gd name="connsiteX934" fmla="*/ 1765533 w 7273138"/>
              <a:gd name="connsiteY934" fmla="*/ 4490166 h 5888189"/>
              <a:gd name="connsiteX935" fmla="*/ 1783104 w 7273138"/>
              <a:gd name="connsiteY935" fmla="*/ 4514296 h 5888189"/>
              <a:gd name="connsiteX936" fmla="*/ 1778887 w 7273138"/>
              <a:gd name="connsiteY936" fmla="*/ 4521082 h 5888189"/>
              <a:gd name="connsiteX937" fmla="*/ 1780996 w 7273138"/>
              <a:gd name="connsiteY937" fmla="*/ 4531640 h 5888189"/>
              <a:gd name="connsiteX938" fmla="*/ 1795951 w 7273138"/>
              <a:gd name="connsiteY938" fmla="*/ 4545495 h 5888189"/>
              <a:gd name="connsiteX939" fmla="*/ 1833156 w 7273138"/>
              <a:gd name="connsiteY939" fmla="*/ 4498191 h 5888189"/>
              <a:gd name="connsiteX940" fmla="*/ 1830898 w 7273138"/>
              <a:gd name="connsiteY940" fmla="*/ 4497706 h 5888189"/>
              <a:gd name="connsiteX941" fmla="*/ 1822464 w 7273138"/>
              <a:gd name="connsiteY941" fmla="*/ 4499969 h 5888189"/>
              <a:gd name="connsiteX942" fmla="*/ 1820356 w 7273138"/>
              <a:gd name="connsiteY942" fmla="*/ 4496953 h 5888189"/>
              <a:gd name="connsiteX943" fmla="*/ 1826681 w 7273138"/>
              <a:gd name="connsiteY943" fmla="*/ 4494691 h 5888189"/>
              <a:gd name="connsiteX944" fmla="*/ 1828791 w 7273138"/>
              <a:gd name="connsiteY944" fmla="*/ 4490166 h 5888189"/>
              <a:gd name="connsiteX945" fmla="*/ 1822464 w 7273138"/>
              <a:gd name="connsiteY945" fmla="*/ 4487905 h 5888189"/>
              <a:gd name="connsiteX946" fmla="*/ 1810515 w 7273138"/>
              <a:gd name="connsiteY946" fmla="*/ 4486396 h 5888189"/>
              <a:gd name="connsiteX947" fmla="*/ 1806298 w 7273138"/>
              <a:gd name="connsiteY947" fmla="*/ 4482626 h 5888189"/>
              <a:gd name="connsiteX948" fmla="*/ 1808408 w 7273138"/>
              <a:gd name="connsiteY948" fmla="*/ 4479608 h 5888189"/>
              <a:gd name="connsiteX949" fmla="*/ 1809110 w 7273138"/>
              <a:gd name="connsiteY949" fmla="*/ 4476594 h 5888189"/>
              <a:gd name="connsiteX950" fmla="*/ 1803487 w 7273138"/>
              <a:gd name="connsiteY950" fmla="*/ 4475084 h 5888189"/>
              <a:gd name="connsiteX951" fmla="*/ 1796458 w 7273138"/>
              <a:gd name="connsiteY951" fmla="*/ 4472824 h 5888189"/>
              <a:gd name="connsiteX952" fmla="*/ 1797864 w 7273138"/>
              <a:gd name="connsiteY952" fmla="*/ 4472070 h 5888189"/>
              <a:gd name="connsiteX953" fmla="*/ 1799973 w 7273138"/>
              <a:gd name="connsiteY953" fmla="*/ 4470560 h 5888189"/>
              <a:gd name="connsiteX954" fmla="*/ 1795053 w 7273138"/>
              <a:gd name="connsiteY954" fmla="*/ 4468298 h 5888189"/>
              <a:gd name="connsiteX955" fmla="*/ 1789429 w 7273138"/>
              <a:gd name="connsiteY955" fmla="*/ 4466790 h 5888189"/>
              <a:gd name="connsiteX956" fmla="*/ 1785915 w 7273138"/>
              <a:gd name="connsiteY956" fmla="*/ 4457740 h 5888189"/>
              <a:gd name="connsiteX957" fmla="*/ 1749398 w 7273138"/>
              <a:gd name="connsiteY957" fmla="*/ 4453115 h 5888189"/>
              <a:gd name="connsiteX958" fmla="*/ 1747465 w 7273138"/>
              <a:gd name="connsiteY958" fmla="*/ 4462786 h 5888189"/>
              <a:gd name="connsiteX959" fmla="*/ 1754392 w 7273138"/>
              <a:gd name="connsiteY959" fmla="*/ 4453115 h 5888189"/>
              <a:gd name="connsiteX960" fmla="*/ 3847393 w 7273138"/>
              <a:gd name="connsiteY960" fmla="*/ 4426826 h 5888189"/>
              <a:gd name="connsiteX961" fmla="*/ 3858991 w 7273138"/>
              <a:gd name="connsiteY961" fmla="*/ 4435121 h 5888189"/>
              <a:gd name="connsiteX962" fmla="*/ 3870588 w 7273138"/>
              <a:gd name="connsiteY962" fmla="*/ 4447187 h 5888189"/>
              <a:gd name="connsiteX963" fmla="*/ 3866239 w 7273138"/>
              <a:gd name="connsiteY963" fmla="*/ 4444924 h 5888189"/>
              <a:gd name="connsiteX964" fmla="*/ 3848844 w 7273138"/>
              <a:gd name="connsiteY964" fmla="*/ 4432859 h 5888189"/>
              <a:gd name="connsiteX965" fmla="*/ 1724158 w 7273138"/>
              <a:gd name="connsiteY965" fmla="*/ 4411627 h 5888189"/>
              <a:gd name="connsiteX966" fmla="*/ 1715791 w 7273138"/>
              <a:gd name="connsiteY966" fmla="*/ 4420372 h 5888189"/>
              <a:gd name="connsiteX967" fmla="*/ 1713253 w 7273138"/>
              <a:gd name="connsiteY967" fmla="*/ 4439530 h 5888189"/>
              <a:gd name="connsiteX968" fmla="*/ 1721955 w 7273138"/>
              <a:gd name="connsiteY968" fmla="*/ 4450202 h 5888189"/>
              <a:gd name="connsiteX969" fmla="*/ 1739313 w 7273138"/>
              <a:gd name="connsiteY969" fmla="*/ 4466119 h 5888189"/>
              <a:gd name="connsiteX970" fmla="*/ 1742171 w 7273138"/>
              <a:gd name="connsiteY970" fmla="*/ 4451738 h 5888189"/>
              <a:gd name="connsiteX971" fmla="*/ 1731892 w 7273138"/>
              <a:gd name="connsiteY971" fmla="*/ 4448587 h 5888189"/>
              <a:gd name="connsiteX972" fmla="*/ 1728376 w 7273138"/>
              <a:gd name="connsiteY972" fmla="*/ 4444062 h 5888189"/>
              <a:gd name="connsiteX973" fmla="*/ 1724158 w 7273138"/>
              <a:gd name="connsiteY973" fmla="*/ 4438027 h 5888189"/>
              <a:gd name="connsiteX974" fmla="*/ 1722047 w 7273138"/>
              <a:gd name="connsiteY974" fmla="*/ 4421432 h 5888189"/>
              <a:gd name="connsiteX975" fmla="*/ 2422001 w 7273138"/>
              <a:gd name="connsiteY975" fmla="*/ 4408728 h 5888189"/>
              <a:gd name="connsiteX976" fmla="*/ 2423407 w 7273138"/>
              <a:gd name="connsiteY976" fmla="*/ 4412300 h 5888189"/>
              <a:gd name="connsiteX977" fmla="*/ 2432544 w 7273138"/>
              <a:gd name="connsiteY977" fmla="*/ 4418014 h 5888189"/>
              <a:gd name="connsiteX978" fmla="*/ 2430436 w 7273138"/>
              <a:gd name="connsiteY978" fmla="*/ 4422302 h 5888189"/>
              <a:gd name="connsiteX979" fmla="*/ 2417783 w 7273138"/>
              <a:gd name="connsiteY979" fmla="*/ 4413729 h 5888189"/>
              <a:gd name="connsiteX980" fmla="*/ 2125395 w 7273138"/>
              <a:gd name="connsiteY980" fmla="*/ 4406466 h 5888189"/>
              <a:gd name="connsiteX981" fmla="*/ 2131721 w 7273138"/>
              <a:gd name="connsiteY981" fmla="*/ 4411147 h 5888189"/>
              <a:gd name="connsiteX982" fmla="*/ 2140859 w 7273138"/>
              <a:gd name="connsiteY982" fmla="*/ 4415826 h 5888189"/>
              <a:gd name="connsiteX983" fmla="*/ 2145778 w 7273138"/>
              <a:gd name="connsiteY983" fmla="*/ 4414266 h 5888189"/>
              <a:gd name="connsiteX984" fmla="*/ 2148589 w 7273138"/>
              <a:gd name="connsiteY984" fmla="*/ 4418947 h 5888189"/>
              <a:gd name="connsiteX985" fmla="*/ 2152104 w 7273138"/>
              <a:gd name="connsiteY985" fmla="*/ 4424407 h 5888189"/>
              <a:gd name="connsiteX986" fmla="*/ 2143669 w 7273138"/>
              <a:gd name="connsiteY986" fmla="*/ 4425968 h 5888189"/>
              <a:gd name="connsiteX987" fmla="*/ 2138047 w 7273138"/>
              <a:gd name="connsiteY987" fmla="*/ 4420508 h 5888189"/>
              <a:gd name="connsiteX988" fmla="*/ 2135938 w 7273138"/>
              <a:gd name="connsiteY988" fmla="*/ 4424407 h 5888189"/>
              <a:gd name="connsiteX989" fmla="*/ 2133830 w 7273138"/>
              <a:gd name="connsiteY989" fmla="*/ 4429087 h 5888189"/>
              <a:gd name="connsiteX990" fmla="*/ 2129612 w 7273138"/>
              <a:gd name="connsiteY990" fmla="*/ 4423627 h 5888189"/>
              <a:gd name="connsiteX991" fmla="*/ 2124693 w 7273138"/>
              <a:gd name="connsiteY991" fmla="*/ 4420508 h 5888189"/>
              <a:gd name="connsiteX992" fmla="*/ 2123286 w 7273138"/>
              <a:gd name="connsiteY992" fmla="*/ 4424407 h 5888189"/>
              <a:gd name="connsiteX993" fmla="*/ 2125395 w 7273138"/>
              <a:gd name="connsiteY993" fmla="*/ 4428308 h 5888189"/>
              <a:gd name="connsiteX994" fmla="*/ 2120476 w 7273138"/>
              <a:gd name="connsiteY994" fmla="*/ 4428308 h 5888189"/>
              <a:gd name="connsiteX995" fmla="*/ 2114150 w 7273138"/>
              <a:gd name="connsiteY995" fmla="*/ 4429087 h 5888189"/>
              <a:gd name="connsiteX996" fmla="*/ 2115555 w 7273138"/>
              <a:gd name="connsiteY996" fmla="*/ 4423627 h 5888189"/>
              <a:gd name="connsiteX997" fmla="*/ 2121178 w 7273138"/>
              <a:gd name="connsiteY997" fmla="*/ 4421287 h 5888189"/>
              <a:gd name="connsiteX998" fmla="*/ 2121178 w 7273138"/>
              <a:gd name="connsiteY998" fmla="*/ 4415826 h 5888189"/>
              <a:gd name="connsiteX999" fmla="*/ 2118366 w 7273138"/>
              <a:gd name="connsiteY999" fmla="*/ 4410366 h 5888189"/>
              <a:gd name="connsiteX1000" fmla="*/ 2121178 w 7273138"/>
              <a:gd name="connsiteY1000" fmla="*/ 4410366 h 5888189"/>
              <a:gd name="connsiteX1001" fmla="*/ 1844873 w 7273138"/>
              <a:gd name="connsiteY1001" fmla="*/ 4395350 h 5888189"/>
              <a:gd name="connsiteX1002" fmla="*/ 1823033 w 7273138"/>
              <a:gd name="connsiteY1002" fmla="*/ 4410411 h 5888189"/>
              <a:gd name="connsiteX1003" fmla="*/ 1823167 w 7273138"/>
              <a:gd name="connsiteY1003" fmla="*/ 4410990 h 5888189"/>
              <a:gd name="connsiteX1004" fmla="*/ 1828791 w 7273138"/>
              <a:gd name="connsiteY1004" fmla="*/ 4416268 h 5888189"/>
              <a:gd name="connsiteX1005" fmla="*/ 1838630 w 7273138"/>
              <a:gd name="connsiteY1005" fmla="*/ 4417777 h 5888189"/>
              <a:gd name="connsiteX1006" fmla="*/ 1849172 w 7273138"/>
              <a:gd name="connsiteY1006" fmla="*/ 4418531 h 5888189"/>
              <a:gd name="connsiteX1007" fmla="*/ 1847767 w 7273138"/>
              <a:gd name="connsiteY1007" fmla="*/ 4420038 h 5888189"/>
              <a:gd name="connsiteX1008" fmla="*/ 1847064 w 7273138"/>
              <a:gd name="connsiteY1008" fmla="*/ 4422302 h 5888189"/>
              <a:gd name="connsiteX1009" fmla="*/ 1850579 w 7273138"/>
              <a:gd name="connsiteY1009" fmla="*/ 4423055 h 5888189"/>
              <a:gd name="connsiteX1010" fmla="*/ 1859014 w 7273138"/>
              <a:gd name="connsiteY1010" fmla="*/ 4425317 h 5888189"/>
              <a:gd name="connsiteX1011" fmla="*/ 1859716 w 7273138"/>
              <a:gd name="connsiteY1011" fmla="*/ 4430595 h 5888189"/>
              <a:gd name="connsiteX1012" fmla="*/ 1856904 w 7273138"/>
              <a:gd name="connsiteY1012" fmla="*/ 4433611 h 5888189"/>
              <a:gd name="connsiteX1013" fmla="*/ 1856202 w 7273138"/>
              <a:gd name="connsiteY1013" fmla="*/ 4429841 h 5888189"/>
              <a:gd name="connsiteX1014" fmla="*/ 1847767 w 7273138"/>
              <a:gd name="connsiteY1014" fmla="*/ 4427579 h 5888189"/>
              <a:gd name="connsiteX1015" fmla="*/ 1843550 w 7273138"/>
              <a:gd name="connsiteY1015" fmla="*/ 4430595 h 5888189"/>
              <a:gd name="connsiteX1016" fmla="*/ 1852687 w 7273138"/>
              <a:gd name="connsiteY1016" fmla="*/ 4433611 h 5888189"/>
              <a:gd name="connsiteX1017" fmla="*/ 1868402 w 7273138"/>
              <a:gd name="connsiteY1017" fmla="*/ 4453380 h 5888189"/>
              <a:gd name="connsiteX1018" fmla="*/ 1883618 w 7273138"/>
              <a:gd name="connsiteY1018" fmla="*/ 4434035 h 5888189"/>
              <a:gd name="connsiteX1019" fmla="*/ 1872367 w 7273138"/>
              <a:gd name="connsiteY1019" fmla="*/ 4425317 h 5888189"/>
              <a:gd name="connsiteX1020" fmla="*/ 1872367 w 7273138"/>
              <a:gd name="connsiteY1020" fmla="*/ 4420792 h 5888189"/>
              <a:gd name="connsiteX1021" fmla="*/ 1872367 w 7273138"/>
              <a:gd name="connsiteY1021" fmla="*/ 4416268 h 5888189"/>
              <a:gd name="connsiteX1022" fmla="*/ 1859014 w 7273138"/>
              <a:gd name="connsiteY1022" fmla="*/ 4412497 h 5888189"/>
              <a:gd name="connsiteX1023" fmla="*/ 1685099 w 7273138"/>
              <a:gd name="connsiteY1023" fmla="*/ 4391222 h 5888189"/>
              <a:gd name="connsiteX1024" fmla="*/ 1684703 w 7273138"/>
              <a:gd name="connsiteY1024" fmla="*/ 4391386 h 5888189"/>
              <a:gd name="connsiteX1025" fmla="*/ 1684001 w 7273138"/>
              <a:gd name="connsiteY1025" fmla="*/ 4395910 h 5888189"/>
              <a:gd name="connsiteX1026" fmla="*/ 1684258 w 7273138"/>
              <a:gd name="connsiteY1026" fmla="*/ 4396733 h 5888189"/>
              <a:gd name="connsiteX1027" fmla="*/ 1675992 w 7273138"/>
              <a:gd name="connsiteY1027" fmla="*/ 4390164 h 5888189"/>
              <a:gd name="connsiteX1028" fmla="*/ 1673925 w 7273138"/>
              <a:gd name="connsiteY1028" fmla="*/ 4392055 h 5888189"/>
              <a:gd name="connsiteX1029" fmla="*/ 1672151 w 7273138"/>
              <a:gd name="connsiteY1029" fmla="*/ 4406768 h 5888189"/>
              <a:gd name="connsiteX1030" fmla="*/ 1672756 w 7273138"/>
              <a:gd name="connsiteY1030" fmla="*/ 4407973 h 5888189"/>
              <a:gd name="connsiteX1031" fmla="*/ 1680801 w 7273138"/>
              <a:gd name="connsiteY1031" fmla="*/ 4415167 h 5888189"/>
              <a:gd name="connsiteX1032" fmla="*/ 1681264 w 7273138"/>
              <a:gd name="connsiteY1032" fmla="*/ 4414644 h 5888189"/>
              <a:gd name="connsiteX1033" fmla="*/ 1681581 w 7273138"/>
              <a:gd name="connsiteY1033" fmla="*/ 4414261 h 5888189"/>
              <a:gd name="connsiteX1034" fmla="*/ 1684141 w 7273138"/>
              <a:gd name="connsiteY1034" fmla="*/ 4397491 h 5888189"/>
              <a:gd name="connsiteX1035" fmla="*/ 1679081 w 7273138"/>
              <a:gd name="connsiteY1035" fmla="*/ 4391386 h 5888189"/>
              <a:gd name="connsiteX1036" fmla="*/ 577001 w 7273138"/>
              <a:gd name="connsiteY1036" fmla="*/ 4383843 h 5888189"/>
              <a:gd name="connsiteX1037" fmla="*/ 584030 w 7273138"/>
              <a:gd name="connsiteY1037" fmla="*/ 4385353 h 5888189"/>
              <a:gd name="connsiteX1038" fmla="*/ 585436 w 7273138"/>
              <a:gd name="connsiteY1038" fmla="*/ 4387614 h 5888189"/>
              <a:gd name="connsiteX1039" fmla="*/ 583327 w 7273138"/>
              <a:gd name="connsiteY1039" fmla="*/ 4389122 h 5888189"/>
              <a:gd name="connsiteX1040" fmla="*/ 579813 w 7273138"/>
              <a:gd name="connsiteY1040" fmla="*/ 4385353 h 5888189"/>
              <a:gd name="connsiteX1041" fmla="*/ 578406 w 7273138"/>
              <a:gd name="connsiteY1041" fmla="*/ 4388368 h 5888189"/>
              <a:gd name="connsiteX1042" fmla="*/ 579813 w 7273138"/>
              <a:gd name="connsiteY1042" fmla="*/ 4391386 h 5888189"/>
              <a:gd name="connsiteX1043" fmla="*/ 577001 w 7273138"/>
              <a:gd name="connsiteY1043" fmla="*/ 4392892 h 5888189"/>
              <a:gd name="connsiteX1044" fmla="*/ 572784 w 7273138"/>
              <a:gd name="connsiteY1044" fmla="*/ 4388368 h 5888189"/>
              <a:gd name="connsiteX1045" fmla="*/ 572784 w 7273138"/>
              <a:gd name="connsiteY1045" fmla="*/ 4385353 h 5888189"/>
              <a:gd name="connsiteX1046" fmla="*/ 3928223 w 7273138"/>
              <a:gd name="connsiteY1046" fmla="*/ 4377058 h 5888189"/>
              <a:gd name="connsiteX1047" fmla="*/ 3931737 w 7273138"/>
              <a:gd name="connsiteY1047" fmla="*/ 4378642 h 5888189"/>
              <a:gd name="connsiteX1048" fmla="*/ 3935954 w 7273138"/>
              <a:gd name="connsiteY1048" fmla="*/ 4380226 h 5888189"/>
              <a:gd name="connsiteX1049" fmla="*/ 3933142 w 7273138"/>
              <a:gd name="connsiteY1049" fmla="*/ 4383392 h 5888189"/>
              <a:gd name="connsiteX1050" fmla="*/ 3926114 w 7273138"/>
              <a:gd name="connsiteY1050" fmla="*/ 4392893 h 5888189"/>
              <a:gd name="connsiteX1051" fmla="*/ 3921194 w 7273138"/>
              <a:gd name="connsiteY1051" fmla="*/ 4388143 h 5888189"/>
              <a:gd name="connsiteX1052" fmla="*/ 3926114 w 7273138"/>
              <a:gd name="connsiteY1052" fmla="*/ 4387352 h 5888189"/>
              <a:gd name="connsiteX1053" fmla="*/ 3926818 w 7273138"/>
              <a:gd name="connsiteY1053" fmla="*/ 4382602 h 5888189"/>
              <a:gd name="connsiteX1054" fmla="*/ 3768079 w 7273138"/>
              <a:gd name="connsiteY1054" fmla="*/ 4374795 h 5888189"/>
              <a:gd name="connsiteX1055" fmla="*/ 3772945 w 7273138"/>
              <a:gd name="connsiteY1055" fmla="*/ 4381273 h 5888189"/>
              <a:gd name="connsiteX1056" fmla="*/ 3777811 w 7273138"/>
              <a:gd name="connsiteY1056" fmla="*/ 4383434 h 5888189"/>
              <a:gd name="connsiteX1057" fmla="*/ 3775377 w 7273138"/>
              <a:gd name="connsiteY1057" fmla="*/ 4388472 h 5888189"/>
              <a:gd name="connsiteX1058" fmla="*/ 3768079 w 7273138"/>
              <a:gd name="connsiteY1058" fmla="*/ 4390631 h 5888189"/>
              <a:gd name="connsiteX1059" fmla="*/ 3769701 w 7273138"/>
              <a:gd name="connsiteY1059" fmla="*/ 4387752 h 5888189"/>
              <a:gd name="connsiteX1060" fmla="*/ 3771323 w 7273138"/>
              <a:gd name="connsiteY1060" fmla="*/ 4381273 h 5888189"/>
              <a:gd name="connsiteX1061" fmla="*/ 3767268 w 7273138"/>
              <a:gd name="connsiteY1061" fmla="*/ 4376956 h 5888189"/>
              <a:gd name="connsiteX1062" fmla="*/ 3711088 w 7273138"/>
              <a:gd name="connsiteY1062" fmla="*/ 4368009 h 5888189"/>
              <a:gd name="connsiteX1063" fmla="*/ 3716361 w 7273138"/>
              <a:gd name="connsiteY1063" fmla="*/ 4375841 h 5888189"/>
              <a:gd name="connsiteX1064" fmla="*/ 3720879 w 7273138"/>
              <a:gd name="connsiteY1064" fmla="*/ 4384455 h 5888189"/>
              <a:gd name="connsiteX1065" fmla="*/ 3720879 w 7273138"/>
              <a:gd name="connsiteY1065" fmla="*/ 4388369 h 5888189"/>
              <a:gd name="connsiteX1066" fmla="*/ 3713348 w 7273138"/>
              <a:gd name="connsiteY1066" fmla="*/ 4376623 h 5888189"/>
              <a:gd name="connsiteX1067" fmla="*/ 3710335 w 7273138"/>
              <a:gd name="connsiteY1067" fmla="*/ 4378190 h 5888189"/>
              <a:gd name="connsiteX1068" fmla="*/ 3710335 w 7273138"/>
              <a:gd name="connsiteY1068" fmla="*/ 4375841 h 5888189"/>
              <a:gd name="connsiteX1069" fmla="*/ 3711841 w 7273138"/>
              <a:gd name="connsiteY1069" fmla="*/ 4375841 h 5888189"/>
              <a:gd name="connsiteX1070" fmla="*/ 3710335 w 7273138"/>
              <a:gd name="connsiteY1070" fmla="*/ 4371926 h 5888189"/>
              <a:gd name="connsiteX1071" fmla="*/ 2444686 w 7273138"/>
              <a:gd name="connsiteY1071" fmla="*/ 4368009 h 5888189"/>
              <a:gd name="connsiteX1072" fmla="*/ 2453412 w 7273138"/>
              <a:gd name="connsiteY1072" fmla="*/ 4378389 h 5888189"/>
              <a:gd name="connsiteX1073" fmla="*/ 2459955 w 7273138"/>
              <a:gd name="connsiteY1073" fmla="*/ 4379987 h 5888189"/>
              <a:gd name="connsiteX1074" fmla="*/ 2455592 w 7273138"/>
              <a:gd name="connsiteY1074" fmla="*/ 4381583 h 5888189"/>
              <a:gd name="connsiteX1075" fmla="*/ 2443959 w 7273138"/>
              <a:gd name="connsiteY1075" fmla="*/ 4373599 h 5888189"/>
              <a:gd name="connsiteX1076" fmla="*/ 2438869 w 7273138"/>
              <a:gd name="connsiteY1076" fmla="*/ 4371203 h 5888189"/>
              <a:gd name="connsiteX1077" fmla="*/ 1890642 w 7273138"/>
              <a:gd name="connsiteY1077" fmla="*/ 4365747 h 5888189"/>
              <a:gd name="connsiteX1078" fmla="*/ 1894696 w 7273138"/>
              <a:gd name="connsiteY1078" fmla="*/ 4366426 h 5888189"/>
              <a:gd name="connsiteX1079" fmla="*/ 1901185 w 7273138"/>
              <a:gd name="connsiteY1079" fmla="*/ 4370497 h 5888189"/>
              <a:gd name="connsiteX1080" fmla="*/ 1897129 w 7273138"/>
              <a:gd name="connsiteY1080" fmla="*/ 4372533 h 5888189"/>
              <a:gd name="connsiteX1081" fmla="*/ 1891453 w 7273138"/>
              <a:gd name="connsiteY1081" fmla="*/ 4367783 h 5888189"/>
              <a:gd name="connsiteX1082" fmla="*/ 560133 w 7273138"/>
              <a:gd name="connsiteY1082" fmla="*/ 4361221 h 5888189"/>
              <a:gd name="connsiteX1083" fmla="*/ 568319 w 7273138"/>
              <a:gd name="connsiteY1083" fmla="*/ 4369055 h 5888189"/>
              <a:gd name="connsiteX1084" fmla="*/ 572784 w 7273138"/>
              <a:gd name="connsiteY1084" fmla="*/ 4381583 h 5888189"/>
              <a:gd name="connsiteX1085" fmla="*/ 563109 w 7273138"/>
              <a:gd name="connsiteY1085" fmla="*/ 4373753 h 5888189"/>
              <a:gd name="connsiteX1086" fmla="*/ 577001 w 7273138"/>
              <a:gd name="connsiteY1086" fmla="*/ 4356697 h 5888189"/>
              <a:gd name="connsiteX1087" fmla="*/ 583854 w 7273138"/>
              <a:gd name="connsiteY1087" fmla="*/ 4361221 h 5888189"/>
              <a:gd name="connsiteX1088" fmla="*/ 596875 w 7273138"/>
              <a:gd name="connsiteY1088" fmla="*/ 4379319 h 5888189"/>
              <a:gd name="connsiteX1089" fmla="*/ 604413 w 7273138"/>
              <a:gd name="connsiteY1089" fmla="*/ 4383843 h 5888189"/>
              <a:gd name="connsiteX1090" fmla="*/ 595505 w 7273138"/>
              <a:gd name="connsiteY1090" fmla="*/ 4383090 h 5888189"/>
              <a:gd name="connsiteX1091" fmla="*/ 582482 w 7273138"/>
              <a:gd name="connsiteY1091" fmla="*/ 4365747 h 5888189"/>
              <a:gd name="connsiteX1092" fmla="*/ 585527 w 7273138"/>
              <a:gd name="connsiteY1092" fmla="*/ 4352173 h 5888189"/>
              <a:gd name="connsiteX1093" fmla="*/ 592862 w 7273138"/>
              <a:gd name="connsiteY1093" fmla="*/ 4360900 h 5888189"/>
              <a:gd name="connsiteX1094" fmla="*/ 600196 w 7273138"/>
              <a:gd name="connsiteY1094" fmla="*/ 4372533 h 5888189"/>
              <a:gd name="connsiteX1095" fmla="*/ 592128 w 7273138"/>
              <a:gd name="connsiteY1095" fmla="*/ 4365262 h 5888189"/>
              <a:gd name="connsiteX1096" fmla="*/ 583327 w 7273138"/>
              <a:gd name="connsiteY1096" fmla="*/ 4356537 h 5888189"/>
              <a:gd name="connsiteX1097" fmla="*/ 585527 w 7273138"/>
              <a:gd name="connsiteY1097" fmla="*/ 4354355 h 5888189"/>
              <a:gd name="connsiteX1098" fmla="*/ 1904520 w 7273138"/>
              <a:gd name="connsiteY1098" fmla="*/ 4351257 h 5888189"/>
              <a:gd name="connsiteX1099" fmla="*/ 1884445 w 7273138"/>
              <a:gd name="connsiteY1099" fmla="*/ 4366390 h 5888189"/>
              <a:gd name="connsiteX1100" fmla="*/ 1895561 w 7273138"/>
              <a:gd name="connsiteY1100" fmla="*/ 4380828 h 5888189"/>
              <a:gd name="connsiteX1101" fmla="*/ 1899778 w 7273138"/>
              <a:gd name="connsiteY1101" fmla="*/ 4379319 h 5888189"/>
              <a:gd name="connsiteX1102" fmla="*/ 1902590 w 7273138"/>
              <a:gd name="connsiteY1102" fmla="*/ 4375549 h 5888189"/>
              <a:gd name="connsiteX1103" fmla="*/ 1910321 w 7273138"/>
              <a:gd name="connsiteY1103" fmla="*/ 4383843 h 5888189"/>
              <a:gd name="connsiteX1104" fmla="*/ 1915944 w 7273138"/>
              <a:gd name="connsiteY1104" fmla="*/ 4390631 h 5888189"/>
              <a:gd name="connsiteX1105" fmla="*/ 1915944 w 7273138"/>
              <a:gd name="connsiteY1105" fmla="*/ 4387614 h 5888189"/>
              <a:gd name="connsiteX1106" fmla="*/ 1916646 w 7273138"/>
              <a:gd name="connsiteY1106" fmla="*/ 4387614 h 5888189"/>
              <a:gd name="connsiteX1107" fmla="*/ 1917941 w 7273138"/>
              <a:gd name="connsiteY1107" fmla="*/ 4390394 h 5888189"/>
              <a:gd name="connsiteX1108" fmla="*/ 1929393 w 7273138"/>
              <a:gd name="connsiteY1108" fmla="*/ 4375836 h 5888189"/>
              <a:gd name="connsiteX1109" fmla="*/ 1923675 w 7273138"/>
              <a:gd name="connsiteY1109" fmla="*/ 4370588 h 5888189"/>
              <a:gd name="connsiteX1110" fmla="*/ 3895889 w 7273138"/>
              <a:gd name="connsiteY1110" fmla="*/ 4347649 h 5888189"/>
              <a:gd name="connsiteX1111" fmla="*/ 3914610 w 7273138"/>
              <a:gd name="connsiteY1111" fmla="*/ 4360560 h 5888189"/>
              <a:gd name="connsiteX1112" fmla="*/ 3925410 w 7273138"/>
              <a:gd name="connsiteY1112" fmla="*/ 4372755 h 5888189"/>
              <a:gd name="connsiteX1113" fmla="*/ 3921810 w 7273138"/>
              <a:gd name="connsiteY1113" fmla="*/ 4377058 h 5888189"/>
              <a:gd name="connsiteX1114" fmla="*/ 3913170 w 7273138"/>
              <a:gd name="connsiteY1114" fmla="*/ 4373472 h 5888189"/>
              <a:gd name="connsiteX1115" fmla="*/ 3901650 w 7273138"/>
              <a:gd name="connsiteY1115" fmla="*/ 4358410 h 5888189"/>
              <a:gd name="connsiteX1116" fmla="*/ 3761645 w 7273138"/>
              <a:gd name="connsiteY1116" fmla="*/ 4343124 h 5888189"/>
              <a:gd name="connsiteX1117" fmla="*/ 3770782 w 7273138"/>
              <a:gd name="connsiteY1117" fmla="*/ 4346841 h 5888189"/>
              <a:gd name="connsiteX1118" fmla="*/ 3766564 w 7273138"/>
              <a:gd name="connsiteY1118" fmla="*/ 4349071 h 5888189"/>
              <a:gd name="connsiteX1119" fmla="*/ 3768674 w 7273138"/>
              <a:gd name="connsiteY1119" fmla="*/ 4351302 h 5888189"/>
              <a:gd name="connsiteX1120" fmla="*/ 3780622 w 7273138"/>
              <a:gd name="connsiteY1120" fmla="*/ 4355017 h 5888189"/>
              <a:gd name="connsiteX1121" fmla="*/ 3785542 w 7273138"/>
              <a:gd name="connsiteY1121" fmla="*/ 4360965 h 5888189"/>
              <a:gd name="connsiteX1122" fmla="*/ 3791868 w 7273138"/>
              <a:gd name="connsiteY1122" fmla="*/ 4358734 h 5888189"/>
              <a:gd name="connsiteX1123" fmla="*/ 3791868 w 7273138"/>
              <a:gd name="connsiteY1123" fmla="*/ 4354273 h 5888189"/>
              <a:gd name="connsiteX1124" fmla="*/ 3799599 w 7273138"/>
              <a:gd name="connsiteY1124" fmla="*/ 4362450 h 5888189"/>
              <a:gd name="connsiteX1125" fmla="*/ 3826307 w 7273138"/>
              <a:gd name="connsiteY1125" fmla="*/ 4386235 h 5888189"/>
              <a:gd name="connsiteX1126" fmla="*/ 3834039 w 7273138"/>
              <a:gd name="connsiteY1126" fmla="*/ 4398873 h 5888189"/>
              <a:gd name="connsiteX1127" fmla="*/ 3837553 w 7273138"/>
              <a:gd name="connsiteY1127" fmla="*/ 4396642 h 5888189"/>
              <a:gd name="connsiteX1128" fmla="*/ 3842474 w 7273138"/>
              <a:gd name="connsiteY1128" fmla="*/ 4398873 h 5888189"/>
              <a:gd name="connsiteX1129" fmla="*/ 3846690 w 7273138"/>
              <a:gd name="connsiteY1129" fmla="*/ 4403331 h 5888189"/>
              <a:gd name="connsiteX1130" fmla="*/ 3851610 w 7273138"/>
              <a:gd name="connsiteY1130" fmla="*/ 4405561 h 5888189"/>
              <a:gd name="connsiteX1131" fmla="*/ 3855828 w 7273138"/>
              <a:gd name="connsiteY1131" fmla="*/ 4403331 h 5888189"/>
              <a:gd name="connsiteX1132" fmla="*/ 3855828 w 7273138"/>
              <a:gd name="connsiteY1132" fmla="*/ 4408534 h 5888189"/>
              <a:gd name="connsiteX1133" fmla="*/ 3854422 w 7273138"/>
              <a:gd name="connsiteY1133" fmla="*/ 4412993 h 5888189"/>
              <a:gd name="connsiteX1134" fmla="*/ 3862857 w 7273138"/>
              <a:gd name="connsiteY1134" fmla="*/ 4415224 h 5888189"/>
              <a:gd name="connsiteX1135" fmla="*/ 3873399 w 7273138"/>
              <a:gd name="connsiteY1135" fmla="*/ 4429346 h 5888189"/>
              <a:gd name="connsiteX1136" fmla="*/ 3879725 w 7273138"/>
              <a:gd name="connsiteY1136" fmla="*/ 4433063 h 5888189"/>
              <a:gd name="connsiteX1137" fmla="*/ 3879022 w 7273138"/>
              <a:gd name="connsiteY1137" fmla="*/ 4435293 h 5888189"/>
              <a:gd name="connsiteX1138" fmla="*/ 3874805 w 7273138"/>
              <a:gd name="connsiteY1138" fmla="*/ 4441982 h 5888189"/>
              <a:gd name="connsiteX1139" fmla="*/ 3876913 w 7273138"/>
              <a:gd name="connsiteY1139" fmla="*/ 4444212 h 5888189"/>
              <a:gd name="connsiteX1140" fmla="*/ 3881130 w 7273138"/>
              <a:gd name="connsiteY1140" fmla="*/ 4444212 h 5888189"/>
              <a:gd name="connsiteX1141" fmla="*/ 3879725 w 7273138"/>
              <a:gd name="connsiteY1141" fmla="*/ 4447186 h 5888189"/>
              <a:gd name="connsiteX1142" fmla="*/ 3875507 w 7273138"/>
              <a:gd name="connsiteY1142" fmla="*/ 4447186 h 5888189"/>
              <a:gd name="connsiteX1143" fmla="*/ 3870588 w 7273138"/>
              <a:gd name="connsiteY1143" fmla="*/ 4439752 h 5888189"/>
              <a:gd name="connsiteX1144" fmla="*/ 3871993 w 7273138"/>
              <a:gd name="connsiteY1144" fmla="*/ 4433063 h 5888189"/>
              <a:gd name="connsiteX1145" fmla="*/ 3860747 w 7273138"/>
              <a:gd name="connsiteY1145" fmla="*/ 4425630 h 5888189"/>
              <a:gd name="connsiteX1146" fmla="*/ 3853719 w 7273138"/>
              <a:gd name="connsiteY1146" fmla="*/ 4415224 h 5888189"/>
              <a:gd name="connsiteX1147" fmla="*/ 3848095 w 7273138"/>
              <a:gd name="connsiteY1147" fmla="*/ 4413737 h 5888189"/>
              <a:gd name="connsiteX1148" fmla="*/ 3845284 w 7273138"/>
              <a:gd name="connsiteY1148" fmla="*/ 4419684 h 5888189"/>
              <a:gd name="connsiteX1149" fmla="*/ 3839662 w 7273138"/>
              <a:gd name="connsiteY1149" fmla="*/ 4413737 h 5888189"/>
              <a:gd name="connsiteX1150" fmla="*/ 3831931 w 7273138"/>
              <a:gd name="connsiteY1150" fmla="*/ 4406304 h 5888189"/>
              <a:gd name="connsiteX1151" fmla="*/ 3824199 w 7273138"/>
              <a:gd name="connsiteY1151" fmla="*/ 4405561 h 5888189"/>
              <a:gd name="connsiteX1152" fmla="*/ 3828417 w 7273138"/>
              <a:gd name="connsiteY1152" fmla="*/ 4400358 h 5888189"/>
              <a:gd name="connsiteX1153" fmla="*/ 3822793 w 7273138"/>
              <a:gd name="connsiteY1153" fmla="*/ 4391439 h 5888189"/>
              <a:gd name="connsiteX1154" fmla="*/ 3810846 w 7273138"/>
              <a:gd name="connsiteY1154" fmla="*/ 4384007 h 5888189"/>
              <a:gd name="connsiteX1155" fmla="*/ 3799599 w 7273138"/>
              <a:gd name="connsiteY1155" fmla="*/ 4373600 h 5888189"/>
              <a:gd name="connsiteX1156" fmla="*/ 3797490 w 7273138"/>
              <a:gd name="connsiteY1156" fmla="*/ 4366167 h 5888189"/>
              <a:gd name="connsiteX1157" fmla="*/ 3787651 w 7273138"/>
              <a:gd name="connsiteY1157" fmla="*/ 4364680 h 5888189"/>
              <a:gd name="connsiteX1158" fmla="*/ 3767268 w 7273138"/>
              <a:gd name="connsiteY1158" fmla="*/ 4352045 h 5888189"/>
              <a:gd name="connsiteX1159" fmla="*/ 3754616 w 7273138"/>
              <a:gd name="connsiteY1159" fmla="*/ 4346841 h 5888189"/>
              <a:gd name="connsiteX1160" fmla="*/ 3712446 w 7273138"/>
              <a:gd name="connsiteY1160" fmla="*/ 4343124 h 5888189"/>
              <a:gd name="connsiteX1161" fmla="*/ 3718771 w 7273138"/>
              <a:gd name="connsiteY1161" fmla="*/ 4346142 h 5888189"/>
              <a:gd name="connsiteX1162" fmla="*/ 3723692 w 7273138"/>
              <a:gd name="connsiteY1162" fmla="*/ 4352927 h 5888189"/>
              <a:gd name="connsiteX1163" fmla="*/ 3730017 w 7273138"/>
              <a:gd name="connsiteY1163" fmla="*/ 4355191 h 5888189"/>
              <a:gd name="connsiteX1164" fmla="*/ 3732829 w 7273138"/>
              <a:gd name="connsiteY1164" fmla="*/ 4349912 h 5888189"/>
              <a:gd name="connsiteX1165" fmla="*/ 3737748 w 7273138"/>
              <a:gd name="connsiteY1165" fmla="*/ 4355945 h 5888189"/>
              <a:gd name="connsiteX1166" fmla="*/ 3746183 w 7273138"/>
              <a:gd name="connsiteY1166" fmla="*/ 4362731 h 5888189"/>
              <a:gd name="connsiteX1167" fmla="*/ 3744075 w 7273138"/>
              <a:gd name="connsiteY1167" fmla="*/ 4365747 h 5888189"/>
              <a:gd name="connsiteX1168" fmla="*/ 3737046 w 7273138"/>
              <a:gd name="connsiteY1168" fmla="*/ 4360468 h 5888189"/>
              <a:gd name="connsiteX1169" fmla="*/ 3732829 w 7273138"/>
              <a:gd name="connsiteY1169" fmla="*/ 4358207 h 5888189"/>
              <a:gd name="connsiteX1170" fmla="*/ 3732829 w 7273138"/>
              <a:gd name="connsiteY1170" fmla="*/ 4364992 h 5888189"/>
              <a:gd name="connsiteX1171" fmla="*/ 3725800 w 7273138"/>
              <a:gd name="connsiteY1171" fmla="*/ 4367255 h 5888189"/>
              <a:gd name="connsiteX1172" fmla="*/ 3725800 w 7273138"/>
              <a:gd name="connsiteY1172" fmla="*/ 4374795 h 5888189"/>
              <a:gd name="connsiteX1173" fmla="*/ 3714554 w 7273138"/>
              <a:gd name="connsiteY1173" fmla="*/ 4360468 h 5888189"/>
              <a:gd name="connsiteX1174" fmla="*/ 3697685 w 7273138"/>
              <a:gd name="connsiteY1174" fmla="*/ 4350667 h 5888189"/>
              <a:gd name="connsiteX1175" fmla="*/ 3699794 w 7273138"/>
              <a:gd name="connsiteY1175" fmla="*/ 4348403 h 5888189"/>
              <a:gd name="connsiteX1176" fmla="*/ 3704715 w 7273138"/>
              <a:gd name="connsiteY1176" fmla="*/ 4349912 h 5888189"/>
              <a:gd name="connsiteX1177" fmla="*/ 3712446 w 7273138"/>
              <a:gd name="connsiteY1177" fmla="*/ 4357451 h 5888189"/>
              <a:gd name="connsiteX1178" fmla="*/ 3720177 w 7273138"/>
              <a:gd name="connsiteY1178" fmla="*/ 4359715 h 5888189"/>
              <a:gd name="connsiteX1179" fmla="*/ 3721583 w 7273138"/>
              <a:gd name="connsiteY1179" fmla="*/ 4353682 h 5888189"/>
              <a:gd name="connsiteX1180" fmla="*/ 3713851 w 7273138"/>
              <a:gd name="connsiteY1180" fmla="*/ 4347649 h 5888189"/>
              <a:gd name="connsiteX1181" fmla="*/ 3708931 w 7273138"/>
              <a:gd name="connsiteY1181" fmla="*/ 4346142 h 5888189"/>
              <a:gd name="connsiteX1182" fmla="*/ 577529 w 7273138"/>
              <a:gd name="connsiteY1182" fmla="*/ 4338600 h 5888189"/>
              <a:gd name="connsiteX1183" fmla="*/ 580165 w 7273138"/>
              <a:gd name="connsiteY1183" fmla="*/ 4340110 h 5888189"/>
              <a:gd name="connsiteX1184" fmla="*/ 580165 w 7273138"/>
              <a:gd name="connsiteY1184" fmla="*/ 4346142 h 5888189"/>
              <a:gd name="connsiteX1185" fmla="*/ 585437 w 7273138"/>
              <a:gd name="connsiteY1185" fmla="*/ 4349912 h 5888189"/>
              <a:gd name="connsiteX1186" fmla="*/ 579507 w 7273138"/>
              <a:gd name="connsiteY1186" fmla="*/ 4349912 h 5888189"/>
              <a:gd name="connsiteX1187" fmla="*/ 574894 w 7273138"/>
              <a:gd name="connsiteY1187" fmla="*/ 4340864 h 5888189"/>
              <a:gd name="connsiteX1188" fmla="*/ 577529 w 7273138"/>
              <a:gd name="connsiteY1188" fmla="*/ 4340864 h 5888189"/>
              <a:gd name="connsiteX1189" fmla="*/ 513745 w 7273138"/>
              <a:gd name="connsiteY1189" fmla="*/ 4334076 h 5888189"/>
              <a:gd name="connsiteX1190" fmla="*/ 520069 w 7273138"/>
              <a:gd name="connsiteY1190" fmla="*/ 4336339 h 5888189"/>
              <a:gd name="connsiteX1191" fmla="*/ 526395 w 7273138"/>
              <a:gd name="connsiteY1191" fmla="*/ 4345388 h 5888189"/>
              <a:gd name="connsiteX1192" fmla="*/ 517961 w 7273138"/>
              <a:gd name="connsiteY1192" fmla="*/ 4341617 h 5888189"/>
              <a:gd name="connsiteX1193" fmla="*/ 2421676 w 7273138"/>
              <a:gd name="connsiteY1193" fmla="*/ 4320503 h 5888189"/>
              <a:gd name="connsiteX1194" fmla="*/ 2424920 w 7273138"/>
              <a:gd name="connsiteY1194" fmla="*/ 4323696 h 5888189"/>
              <a:gd name="connsiteX1195" fmla="*/ 2423622 w 7273138"/>
              <a:gd name="connsiteY1195" fmla="*/ 4330882 h 5888189"/>
              <a:gd name="connsiteX1196" fmla="*/ 2426218 w 7273138"/>
              <a:gd name="connsiteY1196" fmla="*/ 4334076 h 5888189"/>
              <a:gd name="connsiteX1197" fmla="*/ 2421028 w 7273138"/>
              <a:gd name="connsiteY1197" fmla="*/ 4333278 h 5888189"/>
              <a:gd name="connsiteX1198" fmla="*/ 2417783 w 7273138"/>
              <a:gd name="connsiteY1198" fmla="*/ 4326092 h 5888189"/>
              <a:gd name="connsiteX1199" fmla="*/ 3651688 w 7273138"/>
              <a:gd name="connsiteY1199" fmla="*/ 4308230 h 5888189"/>
              <a:gd name="connsiteX1200" fmla="*/ 3656216 w 7273138"/>
              <a:gd name="connsiteY1200" fmla="*/ 4311970 h 5888189"/>
              <a:gd name="connsiteX1201" fmla="*/ 3666861 w 7273138"/>
              <a:gd name="connsiteY1201" fmla="*/ 4313494 h 5888189"/>
              <a:gd name="connsiteX1202" fmla="*/ 4084196 w 7273138"/>
              <a:gd name="connsiteY1202" fmla="*/ 4295621 h 5888189"/>
              <a:gd name="connsiteX1203" fmla="*/ 4097947 w 7273138"/>
              <a:gd name="connsiteY1203" fmla="*/ 4305424 h 5888189"/>
              <a:gd name="connsiteX1204" fmla="*/ 4100010 w 7273138"/>
              <a:gd name="connsiteY1204" fmla="*/ 4308439 h 5888189"/>
              <a:gd name="connsiteX1205" fmla="*/ 4106886 w 7273138"/>
              <a:gd name="connsiteY1205" fmla="*/ 4307685 h 5888189"/>
              <a:gd name="connsiteX1206" fmla="*/ 4111700 w 7273138"/>
              <a:gd name="connsiteY1206" fmla="*/ 4302407 h 5888189"/>
              <a:gd name="connsiteX1207" fmla="*/ 4113074 w 7273138"/>
              <a:gd name="connsiteY1207" fmla="*/ 4312963 h 5888189"/>
              <a:gd name="connsiteX1208" fmla="*/ 4111700 w 7273138"/>
              <a:gd name="connsiteY1208" fmla="*/ 4325029 h 5888189"/>
              <a:gd name="connsiteX1209" fmla="*/ 4106200 w 7273138"/>
              <a:gd name="connsiteY1209" fmla="*/ 4324276 h 5888189"/>
              <a:gd name="connsiteX1210" fmla="*/ 4095197 w 7273138"/>
              <a:gd name="connsiteY1210" fmla="*/ 4312209 h 5888189"/>
              <a:gd name="connsiteX1211" fmla="*/ 4097260 w 7273138"/>
              <a:gd name="connsiteY1211" fmla="*/ 4309949 h 5888189"/>
              <a:gd name="connsiteX1212" fmla="*/ 4088321 w 7273138"/>
              <a:gd name="connsiteY1212" fmla="*/ 4305424 h 5888189"/>
              <a:gd name="connsiteX1213" fmla="*/ 4081444 w 7273138"/>
              <a:gd name="connsiteY1213" fmla="*/ 4297882 h 5888189"/>
              <a:gd name="connsiteX1214" fmla="*/ 489285 w 7273138"/>
              <a:gd name="connsiteY1214" fmla="*/ 4295618 h 5888189"/>
              <a:gd name="connsiteX1215" fmla="*/ 494452 w 7273138"/>
              <a:gd name="connsiteY1215" fmla="*/ 4298635 h 5888189"/>
              <a:gd name="connsiteX1216" fmla="*/ 501094 w 7273138"/>
              <a:gd name="connsiteY1216" fmla="*/ 4311454 h 5888189"/>
              <a:gd name="connsiteX1217" fmla="*/ 501094 w 7273138"/>
              <a:gd name="connsiteY1217" fmla="*/ 4318240 h 5888189"/>
              <a:gd name="connsiteX1218" fmla="*/ 494452 w 7273138"/>
              <a:gd name="connsiteY1218" fmla="*/ 4310701 h 5888189"/>
              <a:gd name="connsiteX1219" fmla="*/ 486334 w 7273138"/>
              <a:gd name="connsiteY1219" fmla="*/ 4299389 h 5888189"/>
              <a:gd name="connsiteX1220" fmla="*/ 489285 w 7273138"/>
              <a:gd name="connsiteY1220" fmla="*/ 4298635 h 5888189"/>
              <a:gd name="connsiteX1221" fmla="*/ 3853017 w 7273138"/>
              <a:gd name="connsiteY1221" fmla="*/ 4288834 h 5888189"/>
              <a:gd name="connsiteX1222" fmla="*/ 3856530 w 7273138"/>
              <a:gd name="connsiteY1222" fmla="*/ 4292604 h 5888189"/>
              <a:gd name="connsiteX1223" fmla="*/ 3871993 w 7273138"/>
              <a:gd name="connsiteY1223" fmla="*/ 4293358 h 5888189"/>
              <a:gd name="connsiteX1224" fmla="*/ 3880428 w 7273138"/>
              <a:gd name="connsiteY1224" fmla="*/ 4300145 h 5888189"/>
              <a:gd name="connsiteX1225" fmla="*/ 3864262 w 7273138"/>
              <a:gd name="connsiteY1225" fmla="*/ 4302407 h 5888189"/>
              <a:gd name="connsiteX1226" fmla="*/ 3853972 w 7273138"/>
              <a:gd name="connsiteY1226" fmla="*/ 4302407 h 5888189"/>
              <a:gd name="connsiteX1227" fmla="*/ 3864461 w 7273138"/>
              <a:gd name="connsiteY1227" fmla="*/ 4306156 h 5888189"/>
              <a:gd name="connsiteX1228" fmla="*/ 3910863 w 7273138"/>
              <a:gd name="connsiteY1228" fmla="*/ 4317868 h 5888189"/>
              <a:gd name="connsiteX1229" fmla="*/ 3897296 w 7273138"/>
              <a:gd name="connsiteY1229" fmla="*/ 4305423 h 5888189"/>
              <a:gd name="connsiteX1230" fmla="*/ 3867776 w 7273138"/>
              <a:gd name="connsiteY1230" fmla="*/ 4288834 h 5888189"/>
              <a:gd name="connsiteX1231" fmla="*/ 547482 w 7273138"/>
              <a:gd name="connsiteY1231" fmla="*/ 4288833 h 5888189"/>
              <a:gd name="connsiteX1232" fmla="*/ 556204 w 7273138"/>
              <a:gd name="connsiteY1232" fmla="*/ 4291333 h 5888189"/>
              <a:gd name="connsiteX1233" fmla="*/ 562242 w 7273138"/>
              <a:gd name="connsiteY1233" fmla="*/ 4302169 h 5888189"/>
              <a:gd name="connsiteX1234" fmla="*/ 561571 w 7273138"/>
              <a:gd name="connsiteY1234" fmla="*/ 4304669 h 5888189"/>
              <a:gd name="connsiteX1235" fmla="*/ 554190 w 7273138"/>
              <a:gd name="connsiteY1235" fmla="*/ 4296333 h 5888189"/>
              <a:gd name="connsiteX1236" fmla="*/ 550837 w 7273138"/>
              <a:gd name="connsiteY1236" fmla="*/ 4298001 h 5888189"/>
              <a:gd name="connsiteX1237" fmla="*/ 549494 w 7273138"/>
              <a:gd name="connsiteY1237" fmla="*/ 4293834 h 5888189"/>
              <a:gd name="connsiteX1238" fmla="*/ 1814732 w 7273138"/>
              <a:gd name="connsiteY1238" fmla="*/ 4288078 h 5888189"/>
              <a:gd name="connsiteX1239" fmla="*/ 1808408 w 7273138"/>
              <a:gd name="connsiteY1239" fmla="*/ 4289587 h 5888189"/>
              <a:gd name="connsiteX1240" fmla="*/ 1810515 w 7273138"/>
              <a:gd name="connsiteY1240" fmla="*/ 4294865 h 5888189"/>
              <a:gd name="connsiteX1241" fmla="*/ 1811454 w 7273138"/>
              <a:gd name="connsiteY1241" fmla="*/ 4296753 h 5888189"/>
              <a:gd name="connsiteX1242" fmla="*/ 1817412 w 7273138"/>
              <a:gd name="connsiteY1242" fmla="*/ 4289646 h 5888189"/>
              <a:gd name="connsiteX1243" fmla="*/ 2296674 w 7273138"/>
              <a:gd name="connsiteY1243" fmla="*/ 4286571 h 5888189"/>
              <a:gd name="connsiteX1244" fmla="*/ 2299968 w 7273138"/>
              <a:gd name="connsiteY1244" fmla="*/ 4293757 h 5888189"/>
              <a:gd name="connsiteX1245" fmla="*/ 2303922 w 7273138"/>
              <a:gd name="connsiteY1245" fmla="*/ 4300145 h 5888189"/>
              <a:gd name="connsiteX1246" fmla="*/ 2299308 w 7273138"/>
              <a:gd name="connsiteY1246" fmla="*/ 4299346 h 5888189"/>
              <a:gd name="connsiteX1247" fmla="*/ 2293378 w 7273138"/>
              <a:gd name="connsiteY1247" fmla="*/ 4292161 h 5888189"/>
              <a:gd name="connsiteX1248" fmla="*/ 2343984 w 7273138"/>
              <a:gd name="connsiteY1248" fmla="*/ 4282047 h 5888189"/>
              <a:gd name="connsiteX1249" fmla="*/ 2350670 w 7273138"/>
              <a:gd name="connsiteY1249" fmla="*/ 4283607 h 5888189"/>
              <a:gd name="connsiteX1250" fmla="*/ 2368053 w 7273138"/>
              <a:gd name="connsiteY1250" fmla="*/ 4296868 h 5888189"/>
              <a:gd name="connsiteX1251" fmla="*/ 2371396 w 7273138"/>
              <a:gd name="connsiteY1251" fmla="*/ 4303889 h 5888189"/>
              <a:gd name="connsiteX1252" fmla="*/ 2365379 w 7273138"/>
              <a:gd name="connsiteY1252" fmla="*/ 4304669 h 5888189"/>
              <a:gd name="connsiteX1253" fmla="*/ 2359362 w 7273138"/>
              <a:gd name="connsiteY1253" fmla="*/ 4301550 h 5888189"/>
              <a:gd name="connsiteX1254" fmla="*/ 2362704 w 7273138"/>
              <a:gd name="connsiteY1254" fmla="*/ 4301550 h 5888189"/>
              <a:gd name="connsiteX1255" fmla="*/ 2360698 w 7273138"/>
              <a:gd name="connsiteY1255" fmla="*/ 4296088 h 5888189"/>
              <a:gd name="connsiteX1256" fmla="*/ 2354682 w 7273138"/>
              <a:gd name="connsiteY1256" fmla="*/ 4289848 h 5888189"/>
              <a:gd name="connsiteX1257" fmla="*/ 2347995 w 7273138"/>
              <a:gd name="connsiteY1257" fmla="*/ 4289848 h 5888189"/>
              <a:gd name="connsiteX1258" fmla="*/ 2347328 w 7273138"/>
              <a:gd name="connsiteY1258" fmla="*/ 4293747 h 5888189"/>
              <a:gd name="connsiteX1259" fmla="*/ 2345322 w 7273138"/>
              <a:gd name="connsiteY1259" fmla="*/ 4289848 h 5888189"/>
              <a:gd name="connsiteX1260" fmla="*/ 2347328 w 7273138"/>
              <a:gd name="connsiteY1260" fmla="*/ 4284386 h 5888189"/>
              <a:gd name="connsiteX1261" fmla="*/ 2297595 w 7273138"/>
              <a:gd name="connsiteY1261" fmla="*/ 4272998 h 5888189"/>
              <a:gd name="connsiteX1262" fmla="*/ 2302137 w 7273138"/>
              <a:gd name="connsiteY1262" fmla="*/ 4273676 h 5888189"/>
              <a:gd name="connsiteX1263" fmla="*/ 2309923 w 7273138"/>
              <a:gd name="connsiteY1263" fmla="*/ 4282500 h 5888189"/>
              <a:gd name="connsiteX1264" fmla="*/ 2314464 w 7273138"/>
              <a:gd name="connsiteY1264" fmla="*/ 4283857 h 5888189"/>
              <a:gd name="connsiteX1265" fmla="*/ 2312518 w 7273138"/>
              <a:gd name="connsiteY1265" fmla="*/ 4286571 h 5888189"/>
              <a:gd name="connsiteX1266" fmla="*/ 2307977 w 7273138"/>
              <a:gd name="connsiteY1266" fmla="*/ 4285893 h 5888189"/>
              <a:gd name="connsiteX1267" fmla="*/ 2302137 w 7273138"/>
              <a:gd name="connsiteY1267" fmla="*/ 4277749 h 5888189"/>
              <a:gd name="connsiteX1268" fmla="*/ 2324479 w 7273138"/>
              <a:gd name="connsiteY1268" fmla="*/ 4261686 h 5888189"/>
              <a:gd name="connsiteX1269" fmla="*/ 2331121 w 7273138"/>
              <a:gd name="connsiteY1269" fmla="*/ 4272522 h 5888189"/>
              <a:gd name="connsiteX1270" fmla="*/ 2335549 w 7273138"/>
              <a:gd name="connsiteY1270" fmla="*/ 4277523 h 5888189"/>
              <a:gd name="connsiteX1271" fmla="*/ 2331860 w 7273138"/>
              <a:gd name="connsiteY1271" fmla="*/ 4277523 h 5888189"/>
              <a:gd name="connsiteX1272" fmla="*/ 2325956 w 7273138"/>
              <a:gd name="connsiteY1272" fmla="*/ 4267522 h 5888189"/>
              <a:gd name="connsiteX1273" fmla="*/ 2320789 w 7273138"/>
              <a:gd name="connsiteY1273" fmla="*/ 4264188 h 5888189"/>
              <a:gd name="connsiteX1274" fmla="*/ 1805009 w 7273138"/>
              <a:gd name="connsiteY1274" fmla="*/ 4256633 h 5888189"/>
              <a:gd name="connsiteX1275" fmla="*/ 1783833 w 7273138"/>
              <a:gd name="connsiteY1275" fmla="*/ 4279030 h 5888189"/>
              <a:gd name="connsiteX1276" fmla="*/ 1789429 w 7273138"/>
              <a:gd name="connsiteY1276" fmla="*/ 4279030 h 5888189"/>
              <a:gd name="connsiteX1277" fmla="*/ 1790747 w 7273138"/>
              <a:gd name="connsiteY1277" fmla="*/ 4281504 h 5888189"/>
              <a:gd name="connsiteX1278" fmla="*/ 1809444 w 7273138"/>
              <a:gd name="connsiteY1278" fmla="*/ 4257024 h 5888189"/>
              <a:gd name="connsiteX1279" fmla="*/ 2310999 w 7273138"/>
              <a:gd name="connsiteY1279" fmla="*/ 4252638 h 5888189"/>
              <a:gd name="connsiteX1280" fmla="*/ 2316272 w 7273138"/>
              <a:gd name="connsiteY1280" fmla="*/ 4255224 h 5888189"/>
              <a:gd name="connsiteX1281" fmla="*/ 2318531 w 7273138"/>
              <a:gd name="connsiteY1281" fmla="*/ 4252638 h 5888189"/>
              <a:gd name="connsiteX1282" fmla="*/ 2320790 w 7273138"/>
              <a:gd name="connsiteY1282" fmla="*/ 4255869 h 5888189"/>
              <a:gd name="connsiteX1283" fmla="*/ 2320790 w 7273138"/>
              <a:gd name="connsiteY1283" fmla="*/ 4260393 h 5888189"/>
              <a:gd name="connsiteX1284" fmla="*/ 2315519 w 7273138"/>
              <a:gd name="connsiteY1284" fmla="*/ 4261686 h 5888189"/>
              <a:gd name="connsiteX1285" fmla="*/ 2310247 w 7273138"/>
              <a:gd name="connsiteY1285" fmla="*/ 4255224 h 5888189"/>
              <a:gd name="connsiteX1286" fmla="*/ 3906433 w 7273138"/>
              <a:gd name="connsiteY1286" fmla="*/ 4250376 h 5888189"/>
              <a:gd name="connsiteX1287" fmla="*/ 3902216 w 7273138"/>
              <a:gd name="connsiteY1287" fmla="*/ 4251129 h 5888189"/>
              <a:gd name="connsiteX1288" fmla="*/ 3902216 w 7273138"/>
              <a:gd name="connsiteY1288" fmla="*/ 4252533 h 5888189"/>
              <a:gd name="connsiteX1289" fmla="*/ 3907398 w 7273138"/>
              <a:gd name="connsiteY1289" fmla="*/ 4254486 h 5888189"/>
              <a:gd name="connsiteX1290" fmla="*/ 3907135 w 7273138"/>
              <a:gd name="connsiteY1290" fmla="*/ 4254147 h 5888189"/>
              <a:gd name="connsiteX1291" fmla="*/ 3910651 w 7273138"/>
              <a:gd name="connsiteY1291" fmla="*/ 4251129 h 5888189"/>
              <a:gd name="connsiteX1292" fmla="*/ 3893923 w 7273138"/>
              <a:gd name="connsiteY1292" fmla="*/ 4248386 h 5888189"/>
              <a:gd name="connsiteX1293" fmla="*/ 3899402 w 7273138"/>
              <a:gd name="connsiteY1293" fmla="*/ 4251324 h 5888189"/>
              <a:gd name="connsiteX1294" fmla="*/ 3900108 w 7273138"/>
              <a:gd name="connsiteY1294" fmla="*/ 4250376 h 5888189"/>
              <a:gd name="connsiteX1295" fmla="*/ 1823238 w 7273138"/>
              <a:gd name="connsiteY1295" fmla="*/ 4237350 h 5888189"/>
              <a:gd name="connsiteX1296" fmla="*/ 1808698 w 7273138"/>
              <a:gd name="connsiteY1296" fmla="*/ 4252730 h 5888189"/>
              <a:gd name="connsiteX1297" fmla="*/ 1812524 w 7273138"/>
              <a:gd name="connsiteY1297" fmla="*/ 4252990 h 5888189"/>
              <a:gd name="connsiteX1298" fmla="*/ 1823984 w 7273138"/>
              <a:gd name="connsiteY1298" fmla="*/ 4237985 h 5888189"/>
              <a:gd name="connsiteX1299" fmla="*/ 1829629 w 7273138"/>
              <a:gd name="connsiteY1299" fmla="*/ 4230591 h 5888189"/>
              <a:gd name="connsiteX1300" fmla="*/ 1827260 w 7273138"/>
              <a:gd name="connsiteY1300" fmla="*/ 4233099 h 5888189"/>
              <a:gd name="connsiteX1301" fmla="*/ 1827506 w 7273138"/>
              <a:gd name="connsiteY1301" fmla="*/ 4233371 h 5888189"/>
              <a:gd name="connsiteX1302" fmla="*/ 455037 w 7273138"/>
              <a:gd name="connsiteY1302" fmla="*/ 4225491 h 5888189"/>
              <a:gd name="connsiteX1303" fmla="*/ 452374 w 7273138"/>
              <a:gd name="connsiteY1303" fmla="*/ 4228640 h 5888189"/>
              <a:gd name="connsiteX1304" fmla="*/ 455037 w 7273138"/>
              <a:gd name="connsiteY1304" fmla="*/ 4236507 h 5888189"/>
              <a:gd name="connsiteX1305" fmla="*/ 457036 w 7273138"/>
              <a:gd name="connsiteY1305" fmla="*/ 4232575 h 5888189"/>
              <a:gd name="connsiteX1306" fmla="*/ 459699 w 7273138"/>
              <a:gd name="connsiteY1306" fmla="*/ 4232575 h 5888189"/>
              <a:gd name="connsiteX1307" fmla="*/ 459033 w 7273138"/>
              <a:gd name="connsiteY1307" fmla="*/ 4240442 h 5888189"/>
              <a:gd name="connsiteX1308" fmla="*/ 461031 w 7273138"/>
              <a:gd name="connsiteY1308" fmla="*/ 4243589 h 5888189"/>
              <a:gd name="connsiteX1309" fmla="*/ 453706 w 7273138"/>
              <a:gd name="connsiteY1309" fmla="*/ 4240442 h 5888189"/>
              <a:gd name="connsiteX1310" fmla="*/ 448380 w 7273138"/>
              <a:gd name="connsiteY1310" fmla="*/ 4230212 h 5888189"/>
              <a:gd name="connsiteX1311" fmla="*/ 3676071 w 7273138"/>
              <a:gd name="connsiteY1311" fmla="*/ 4214555 h 5888189"/>
              <a:gd name="connsiteX1312" fmla="*/ 3670335 w 7273138"/>
              <a:gd name="connsiteY1312" fmla="*/ 4218707 h 5888189"/>
              <a:gd name="connsiteX1313" fmla="*/ 3663216 w 7273138"/>
              <a:gd name="connsiteY1313" fmla="*/ 4217602 h 5888189"/>
              <a:gd name="connsiteX1314" fmla="*/ 3694197 w 7273138"/>
              <a:gd name="connsiteY1314" fmla="*/ 4235984 h 5888189"/>
              <a:gd name="connsiteX1315" fmla="*/ 3697822 w 7273138"/>
              <a:gd name="connsiteY1315" fmla="*/ 4237783 h 5888189"/>
              <a:gd name="connsiteX1316" fmla="*/ 3688548 w 7273138"/>
              <a:gd name="connsiteY1316" fmla="*/ 4225989 h 5888189"/>
              <a:gd name="connsiteX1317" fmla="*/ 3679411 w 7273138"/>
              <a:gd name="connsiteY1317" fmla="*/ 4216183 h 5888189"/>
              <a:gd name="connsiteX1318" fmla="*/ 484703 w 7273138"/>
              <a:gd name="connsiteY1318" fmla="*/ 4191558 h 5888189"/>
              <a:gd name="connsiteX1319" fmla="*/ 488729 w 7273138"/>
              <a:gd name="connsiteY1319" fmla="*/ 4197350 h 5888189"/>
              <a:gd name="connsiteX1320" fmla="*/ 494767 w 7273138"/>
              <a:gd name="connsiteY1320" fmla="*/ 4203141 h 5888189"/>
              <a:gd name="connsiteX1321" fmla="*/ 493426 w 7273138"/>
              <a:gd name="connsiteY1321" fmla="*/ 4207484 h 5888189"/>
              <a:gd name="connsiteX1322" fmla="*/ 490742 w 7273138"/>
              <a:gd name="connsiteY1322" fmla="*/ 4209655 h 5888189"/>
              <a:gd name="connsiteX1323" fmla="*/ 489400 w 7273138"/>
              <a:gd name="connsiteY1323" fmla="*/ 4204588 h 5888189"/>
              <a:gd name="connsiteX1324" fmla="*/ 486045 w 7273138"/>
              <a:gd name="connsiteY1324" fmla="*/ 4195902 h 5888189"/>
              <a:gd name="connsiteX1325" fmla="*/ 480007 w 7273138"/>
              <a:gd name="connsiteY1325" fmla="*/ 4198798 h 5888189"/>
              <a:gd name="connsiteX1326" fmla="*/ 480678 w 7273138"/>
              <a:gd name="connsiteY1326" fmla="*/ 4195178 h 5888189"/>
              <a:gd name="connsiteX1327" fmla="*/ 3884699 w 7273138"/>
              <a:gd name="connsiteY1327" fmla="*/ 4191400 h 5888189"/>
              <a:gd name="connsiteX1328" fmla="*/ 3880644 w 7273138"/>
              <a:gd name="connsiteY1328" fmla="*/ 4191466 h 5888189"/>
              <a:gd name="connsiteX1329" fmla="*/ 3832800 w 7273138"/>
              <a:gd name="connsiteY1329" fmla="*/ 4191466 h 5888189"/>
              <a:gd name="connsiteX1330" fmla="*/ 3837023 w 7273138"/>
              <a:gd name="connsiteY1330" fmla="*/ 4195238 h 5888189"/>
              <a:gd name="connsiteX1331" fmla="*/ 3840539 w 7273138"/>
              <a:gd name="connsiteY1331" fmla="*/ 4198255 h 5888189"/>
              <a:gd name="connsiteX1332" fmla="*/ 3869386 w 7273138"/>
              <a:gd name="connsiteY1332" fmla="*/ 4215611 h 5888189"/>
              <a:gd name="connsiteX1333" fmla="*/ 3929189 w 7273138"/>
              <a:gd name="connsiteY1333" fmla="*/ 4238247 h 5888189"/>
              <a:gd name="connsiteX1334" fmla="*/ 3946318 w 7273138"/>
              <a:gd name="connsiteY1334" fmla="*/ 4242422 h 5888189"/>
              <a:gd name="connsiteX1335" fmla="*/ 3905028 w 7273138"/>
              <a:gd name="connsiteY1335" fmla="*/ 4207888 h 5888189"/>
              <a:gd name="connsiteX1336" fmla="*/ 3898702 w 7273138"/>
              <a:gd name="connsiteY1336" fmla="*/ 4203361 h 5888189"/>
              <a:gd name="connsiteX1337" fmla="*/ 3888159 w 7273138"/>
              <a:gd name="connsiteY1337" fmla="*/ 4198082 h 5888189"/>
              <a:gd name="connsiteX1338" fmla="*/ 3699719 w 7273138"/>
              <a:gd name="connsiteY1338" fmla="*/ 4186941 h 5888189"/>
              <a:gd name="connsiteX1339" fmla="*/ 3699514 w 7273138"/>
              <a:gd name="connsiteY1339" fmla="*/ 4187035 h 5888189"/>
              <a:gd name="connsiteX1340" fmla="*/ 3697794 w 7273138"/>
              <a:gd name="connsiteY1340" fmla="*/ 4190767 h 5888189"/>
              <a:gd name="connsiteX1341" fmla="*/ 3699449 w 7273138"/>
              <a:gd name="connsiteY1341" fmla="*/ 4193427 h 5888189"/>
              <a:gd name="connsiteX1342" fmla="*/ 3702246 w 7273138"/>
              <a:gd name="connsiteY1342" fmla="*/ 4196427 h 5888189"/>
              <a:gd name="connsiteX1343" fmla="*/ 3706443 w 7273138"/>
              <a:gd name="connsiteY1343" fmla="*/ 4196427 h 5888189"/>
              <a:gd name="connsiteX1344" fmla="*/ 3709243 w 7273138"/>
              <a:gd name="connsiteY1344" fmla="*/ 4194178 h 5888189"/>
              <a:gd name="connsiteX1345" fmla="*/ 3717577 w 7273138"/>
              <a:gd name="connsiteY1345" fmla="*/ 4185305 h 5888189"/>
              <a:gd name="connsiteX1346" fmla="*/ 3717577 w 7273138"/>
              <a:gd name="connsiteY1346" fmla="*/ 4186282 h 5888189"/>
              <a:gd name="connsiteX1347" fmla="*/ 3716379 w 7273138"/>
              <a:gd name="connsiteY1347" fmla="*/ 4189530 h 5888189"/>
              <a:gd name="connsiteX1348" fmla="*/ 3722532 w 7273138"/>
              <a:gd name="connsiteY1348" fmla="*/ 4191928 h 5888189"/>
              <a:gd name="connsiteX1349" fmla="*/ 3727428 w 7273138"/>
              <a:gd name="connsiteY1349" fmla="*/ 4191179 h 5888189"/>
              <a:gd name="connsiteX1350" fmla="*/ 3730226 w 7273138"/>
              <a:gd name="connsiteY1350" fmla="*/ 4193427 h 5888189"/>
              <a:gd name="connsiteX1351" fmla="*/ 3730226 w 7273138"/>
              <a:gd name="connsiteY1351" fmla="*/ 4198675 h 5888189"/>
              <a:gd name="connsiteX1352" fmla="*/ 3731625 w 7273138"/>
              <a:gd name="connsiteY1352" fmla="*/ 4201671 h 5888189"/>
              <a:gd name="connsiteX1353" fmla="*/ 3740719 w 7273138"/>
              <a:gd name="connsiteY1353" fmla="*/ 4200922 h 5888189"/>
              <a:gd name="connsiteX1354" fmla="*/ 3749166 w 7273138"/>
              <a:gd name="connsiteY1354" fmla="*/ 4201619 h 5888189"/>
              <a:gd name="connsiteX1355" fmla="*/ 3738523 w 7273138"/>
              <a:gd name="connsiteY1355" fmla="*/ 4190710 h 5888189"/>
              <a:gd name="connsiteX1356" fmla="*/ 3728673 w 7273138"/>
              <a:gd name="connsiteY1356" fmla="*/ 4189202 h 5888189"/>
              <a:gd name="connsiteX1357" fmla="*/ 3718119 w 7273138"/>
              <a:gd name="connsiteY1357" fmla="*/ 4185428 h 5888189"/>
              <a:gd name="connsiteX1358" fmla="*/ 3656439 w 7273138"/>
              <a:gd name="connsiteY1358" fmla="*/ 4181758 h 5888189"/>
              <a:gd name="connsiteX1359" fmla="*/ 3655735 w 7273138"/>
              <a:gd name="connsiteY1359" fmla="*/ 4184310 h 5888189"/>
              <a:gd name="connsiteX1360" fmla="*/ 3704715 w 7273138"/>
              <a:gd name="connsiteY1360" fmla="*/ 4215429 h 5888189"/>
              <a:gd name="connsiteX1361" fmla="*/ 3704011 w 7273138"/>
              <a:gd name="connsiteY1361" fmla="*/ 4218447 h 5888189"/>
              <a:gd name="connsiteX1362" fmla="*/ 3700498 w 7273138"/>
              <a:gd name="connsiteY1362" fmla="*/ 4220709 h 5888189"/>
              <a:gd name="connsiteX1363" fmla="*/ 3704011 w 7273138"/>
              <a:gd name="connsiteY1363" fmla="*/ 4222973 h 5888189"/>
              <a:gd name="connsiteX1364" fmla="*/ 3707524 w 7273138"/>
              <a:gd name="connsiteY1364" fmla="*/ 4222217 h 5888189"/>
              <a:gd name="connsiteX1365" fmla="*/ 3709634 w 7273138"/>
              <a:gd name="connsiteY1365" fmla="*/ 4219956 h 5888189"/>
              <a:gd name="connsiteX1366" fmla="*/ 3714554 w 7273138"/>
              <a:gd name="connsiteY1366" fmla="*/ 4227497 h 5888189"/>
              <a:gd name="connsiteX1367" fmla="*/ 3730017 w 7273138"/>
              <a:gd name="connsiteY1367" fmla="*/ 4238056 h 5888189"/>
              <a:gd name="connsiteX1368" fmla="*/ 3732828 w 7273138"/>
              <a:gd name="connsiteY1368" fmla="*/ 4245599 h 5888189"/>
              <a:gd name="connsiteX1369" fmla="*/ 3730719 w 7273138"/>
              <a:gd name="connsiteY1369" fmla="*/ 4250124 h 5888189"/>
              <a:gd name="connsiteX1370" fmla="*/ 3737748 w 7273138"/>
              <a:gd name="connsiteY1370" fmla="*/ 4247861 h 5888189"/>
              <a:gd name="connsiteX1371" fmla="*/ 3746886 w 7273138"/>
              <a:gd name="connsiteY1371" fmla="*/ 4253141 h 5888189"/>
              <a:gd name="connsiteX1372" fmla="*/ 3743371 w 7273138"/>
              <a:gd name="connsiteY1372" fmla="*/ 4257666 h 5888189"/>
              <a:gd name="connsiteX1373" fmla="*/ 3742242 w 7273138"/>
              <a:gd name="connsiteY1373" fmla="*/ 4259848 h 5888189"/>
              <a:gd name="connsiteX1374" fmla="*/ 3761037 w 7273138"/>
              <a:gd name="connsiteY1374" fmla="*/ 4269184 h 5888189"/>
              <a:gd name="connsiteX1375" fmla="*/ 3842077 w 7273138"/>
              <a:gd name="connsiteY1375" fmla="*/ 4298155 h 5888189"/>
              <a:gd name="connsiteX1376" fmla="*/ 3841770 w 7273138"/>
              <a:gd name="connsiteY1376" fmla="*/ 4294866 h 5888189"/>
              <a:gd name="connsiteX1377" fmla="*/ 3827713 w 7273138"/>
              <a:gd name="connsiteY1377" fmla="*/ 4282801 h 5888189"/>
              <a:gd name="connsiteX1378" fmla="*/ 3819280 w 7273138"/>
              <a:gd name="connsiteY1378" fmla="*/ 4278277 h 5888189"/>
              <a:gd name="connsiteX1379" fmla="*/ 3824199 w 7273138"/>
              <a:gd name="connsiteY1379" fmla="*/ 4277523 h 5888189"/>
              <a:gd name="connsiteX1380" fmla="*/ 3827713 w 7273138"/>
              <a:gd name="connsiteY1380" fmla="*/ 4273753 h 5888189"/>
              <a:gd name="connsiteX1381" fmla="*/ 3835444 w 7273138"/>
              <a:gd name="connsiteY1381" fmla="*/ 4282801 h 5888189"/>
              <a:gd name="connsiteX1382" fmla="*/ 3844583 w 7273138"/>
              <a:gd name="connsiteY1382" fmla="*/ 4285817 h 5888189"/>
              <a:gd name="connsiteX1383" fmla="*/ 3843878 w 7273138"/>
              <a:gd name="connsiteY1383" fmla="*/ 4279785 h 5888189"/>
              <a:gd name="connsiteX1384" fmla="*/ 3837553 w 7273138"/>
              <a:gd name="connsiteY1384" fmla="*/ 4270736 h 5888189"/>
              <a:gd name="connsiteX1385" fmla="*/ 3830613 w 7273138"/>
              <a:gd name="connsiteY1385" fmla="*/ 4265896 h 5888189"/>
              <a:gd name="connsiteX1386" fmla="*/ 3826468 w 7273138"/>
              <a:gd name="connsiteY1386" fmla="*/ 4267675 h 5888189"/>
              <a:gd name="connsiteX1387" fmla="*/ 3813804 w 7273138"/>
              <a:gd name="connsiteY1387" fmla="*/ 4265411 h 5888189"/>
              <a:gd name="connsiteX1388" fmla="*/ 3807472 w 7273138"/>
              <a:gd name="connsiteY1388" fmla="*/ 4260884 h 5888189"/>
              <a:gd name="connsiteX1389" fmla="*/ 3802548 w 7273138"/>
              <a:gd name="connsiteY1389" fmla="*/ 4254846 h 5888189"/>
              <a:gd name="connsiteX1390" fmla="*/ 3770183 w 7273138"/>
              <a:gd name="connsiteY1390" fmla="*/ 4223156 h 5888189"/>
              <a:gd name="connsiteX1391" fmla="*/ 3749448 w 7273138"/>
              <a:gd name="connsiteY1391" fmla="*/ 4201907 h 5888189"/>
              <a:gd name="connsiteX1392" fmla="*/ 3746314 w 7273138"/>
              <a:gd name="connsiteY1392" fmla="*/ 4203920 h 5888189"/>
              <a:gd name="connsiteX1393" fmla="*/ 3743516 w 7273138"/>
              <a:gd name="connsiteY1393" fmla="*/ 4206918 h 5888189"/>
              <a:gd name="connsiteX1394" fmla="*/ 3748413 w 7273138"/>
              <a:gd name="connsiteY1394" fmla="*/ 4211416 h 5888189"/>
              <a:gd name="connsiteX1395" fmla="*/ 3751911 w 7273138"/>
              <a:gd name="connsiteY1395" fmla="*/ 4226407 h 5888189"/>
              <a:gd name="connsiteX1396" fmla="*/ 3754009 w 7273138"/>
              <a:gd name="connsiteY1396" fmla="*/ 4233152 h 5888189"/>
              <a:gd name="connsiteX1397" fmla="*/ 3757506 w 7273138"/>
              <a:gd name="connsiteY1397" fmla="*/ 4232404 h 5888189"/>
              <a:gd name="connsiteX1398" fmla="*/ 3764501 w 7273138"/>
              <a:gd name="connsiteY1398" fmla="*/ 4236150 h 5888189"/>
              <a:gd name="connsiteX1399" fmla="*/ 3767998 w 7273138"/>
              <a:gd name="connsiteY1399" fmla="*/ 4240649 h 5888189"/>
              <a:gd name="connsiteX1400" fmla="*/ 3764501 w 7273138"/>
              <a:gd name="connsiteY1400" fmla="*/ 4240649 h 5888189"/>
              <a:gd name="connsiteX1401" fmla="*/ 3762402 w 7273138"/>
              <a:gd name="connsiteY1401" fmla="*/ 4242895 h 5888189"/>
              <a:gd name="connsiteX1402" fmla="*/ 3767998 w 7273138"/>
              <a:gd name="connsiteY1402" fmla="*/ 4249641 h 5888189"/>
              <a:gd name="connsiteX1403" fmla="*/ 3773594 w 7273138"/>
              <a:gd name="connsiteY1403" fmla="*/ 4252639 h 5888189"/>
              <a:gd name="connsiteX1404" fmla="*/ 3756806 w 7273138"/>
              <a:gd name="connsiteY1404" fmla="*/ 4251890 h 5888189"/>
              <a:gd name="connsiteX1405" fmla="*/ 3741418 w 7273138"/>
              <a:gd name="connsiteY1405" fmla="*/ 4245144 h 5888189"/>
              <a:gd name="connsiteX1406" fmla="*/ 3744916 w 7273138"/>
              <a:gd name="connsiteY1406" fmla="*/ 4243645 h 5888189"/>
              <a:gd name="connsiteX1407" fmla="*/ 3748413 w 7273138"/>
              <a:gd name="connsiteY1407" fmla="*/ 4242895 h 5888189"/>
              <a:gd name="connsiteX1408" fmla="*/ 3745615 w 7273138"/>
              <a:gd name="connsiteY1408" fmla="*/ 4235401 h 5888189"/>
              <a:gd name="connsiteX1409" fmla="*/ 3734423 w 7273138"/>
              <a:gd name="connsiteY1409" fmla="*/ 4223408 h 5888189"/>
              <a:gd name="connsiteX1410" fmla="*/ 3727428 w 7273138"/>
              <a:gd name="connsiteY1410" fmla="*/ 4220410 h 5888189"/>
              <a:gd name="connsiteX1411" fmla="*/ 3728827 w 7273138"/>
              <a:gd name="connsiteY1411" fmla="*/ 4213665 h 5888189"/>
              <a:gd name="connsiteX1412" fmla="*/ 3729707 w 7273138"/>
              <a:gd name="connsiteY1412" fmla="*/ 4213126 h 5888189"/>
              <a:gd name="connsiteX1413" fmla="*/ 3729411 w 7273138"/>
              <a:gd name="connsiteY1413" fmla="*/ 4209742 h 5888189"/>
              <a:gd name="connsiteX1414" fmla="*/ 3726729 w 7273138"/>
              <a:gd name="connsiteY1414" fmla="*/ 4209167 h 5888189"/>
              <a:gd name="connsiteX1415" fmla="*/ 3714138 w 7273138"/>
              <a:gd name="connsiteY1415" fmla="*/ 4200922 h 5888189"/>
              <a:gd name="connsiteX1416" fmla="*/ 3706443 w 7273138"/>
              <a:gd name="connsiteY1416" fmla="*/ 4199425 h 5888189"/>
              <a:gd name="connsiteX1417" fmla="*/ 3702246 w 7273138"/>
              <a:gd name="connsiteY1417" fmla="*/ 4201671 h 5888189"/>
              <a:gd name="connsiteX1418" fmla="*/ 3698051 w 7273138"/>
              <a:gd name="connsiteY1418" fmla="*/ 4195676 h 5888189"/>
              <a:gd name="connsiteX1419" fmla="*/ 3693185 w 7273138"/>
              <a:gd name="connsiteY1419" fmla="*/ 4190984 h 5888189"/>
              <a:gd name="connsiteX1420" fmla="*/ 3686314 w 7273138"/>
              <a:gd name="connsiteY1420" fmla="*/ 4190052 h 5888189"/>
              <a:gd name="connsiteX1421" fmla="*/ 3666861 w 7273138"/>
              <a:gd name="connsiteY1421" fmla="*/ 4181758 h 5888189"/>
              <a:gd name="connsiteX1422" fmla="*/ 482117 w 7273138"/>
              <a:gd name="connsiteY1422" fmla="*/ 4177985 h 5888189"/>
              <a:gd name="connsiteX1423" fmla="*/ 487226 w 7273138"/>
              <a:gd name="connsiteY1423" fmla="*/ 4181002 h 5888189"/>
              <a:gd name="connsiteX1424" fmla="*/ 498904 w 7273138"/>
              <a:gd name="connsiteY1424" fmla="*/ 4192312 h 5888189"/>
              <a:gd name="connsiteX1425" fmla="*/ 501094 w 7273138"/>
              <a:gd name="connsiteY1425" fmla="*/ 4200607 h 5888189"/>
              <a:gd name="connsiteX1426" fmla="*/ 491605 w 7273138"/>
              <a:gd name="connsiteY1426" fmla="*/ 4190051 h 5888189"/>
              <a:gd name="connsiteX1427" fmla="*/ 4167684 w 7273138"/>
              <a:gd name="connsiteY1427" fmla="*/ 4171200 h 5888189"/>
              <a:gd name="connsiteX1428" fmla="*/ 4170214 w 7273138"/>
              <a:gd name="connsiteY1428" fmla="*/ 4171200 h 5888189"/>
              <a:gd name="connsiteX1429" fmla="*/ 4172113 w 7273138"/>
              <a:gd name="connsiteY1429" fmla="*/ 4173236 h 5888189"/>
              <a:gd name="connsiteX1430" fmla="*/ 4170849 w 7273138"/>
              <a:gd name="connsiteY1430" fmla="*/ 4175951 h 5888189"/>
              <a:gd name="connsiteX1431" fmla="*/ 4168950 w 7273138"/>
              <a:gd name="connsiteY1431" fmla="*/ 4177987 h 5888189"/>
              <a:gd name="connsiteX1432" fmla="*/ 4166420 w 7273138"/>
              <a:gd name="connsiteY1432" fmla="*/ 4177987 h 5888189"/>
              <a:gd name="connsiteX1433" fmla="*/ 4165787 w 7273138"/>
              <a:gd name="connsiteY1433" fmla="*/ 4175951 h 5888189"/>
              <a:gd name="connsiteX1434" fmla="*/ 4165787 w 7273138"/>
              <a:gd name="connsiteY1434" fmla="*/ 4173236 h 5888189"/>
              <a:gd name="connsiteX1435" fmla="*/ 3609769 w 7273138"/>
              <a:gd name="connsiteY1435" fmla="*/ 4170337 h 5888189"/>
              <a:gd name="connsiteX1436" fmla="*/ 3621027 w 7273138"/>
              <a:gd name="connsiteY1436" fmla="*/ 4181656 h 5888189"/>
              <a:gd name="connsiteX1437" fmla="*/ 3630877 w 7273138"/>
              <a:gd name="connsiteY1437" fmla="*/ 4193728 h 5888189"/>
              <a:gd name="connsiteX1438" fmla="*/ 3632986 w 7273138"/>
              <a:gd name="connsiteY1438" fmla="*/ 4195238 h 5888189"/>
              <a:gd name="connsiteX1439" fmla="*/ 3634396 w 7273138"/>
              <a:gd name="connsiteY1439" fmla="*/ 4197502 h 5888189"/>
              <a:gd name="connsiteX1440" fmla="*/ 3647058 w 7273138"/>
              <a:gd name="connsiteY1440" fmla="*/ 4208065 h 5888189"/>
              <a:gd name="connsiteX1441" fmla="*/ 3659121 w 7273138"/>
              <a:gd name="connsiteY1441" fmla="*/ 4215181 h 5888189"/>
              <a:gd name="connsiteX1442" fmla="*/ 3649493 w 7273138"/>
              <a:gd name="connsiteY1442" fmla="*/ 4202117 h 5888189"/>
              <a:gd name="connsiteX1443" fmla="*/ 3645198 w 7273138"/>
              <a:gd name="connsiteY1443" fmla="*/ 4193958 h 5888189"/>
              <a:gd name="connsiteX1444" fmla="*/ 3637942 w 7273138"/>
              <a:gd name="connsiteY1444" fmla="*/ 4188278 h 5888189"/>
              <a:gd name="connsiteX1445" fmla="*/ 3628018 w 7273138"/>
              <a:gd name="connsiteY1445" fmla="*/ 4178293 h 5888189"/>
              <a:gd name="connsiteX1446" fmla="*/ 3623841 w 7273138"/>
              <a:gd name="connsiteY1446" fmla="*/ 4178639 h 5888189"/>
              <a:gd name="connsiteX1447" fmla="*/ 3618916 w 7273138"/>
              <a:gd name="connsiteY1447" fmla="*/ 4176374 h 5888189"/>
              <a:gd name="connsiteX1448" fmla="*/ 3640023 w 7273138"/>
              <a:gd name="connsiteY1448" fmla="*/ 4164301 h 5888189"/>
              <a:gd name="connsiteX1449" fmla="*/ 3639319 w 7273138"/>
              <a:gd name="connsiteY1449" fmla="*/ 4168828 h 5888189"/>
              <a:gd name="connsiteX1450" fmla="*/ 3638011 w 7273138"/>
              <a:gd name="connsiteY1450" fmla="*/ 4171635 h 5888189"/>
              <a:gd name="connsiteX1451" fmla="*/ 3650574 w 7273138"/>
              <a:gd name="connsiteY1451" fmla="*/ 4180954 h 5888189"/>
              <a:gd name="connsiteX1452" fmla="*/ 3648798 w 7273138"/>
              <a:gd name="connsiteY1452" fmla="*/ 4171955 h 5888189"/>
              <a:gd name="connsiteX1453" fmla="*/ 3647676 w 7273138"/>
              <a:gd name="connsiteY1453" fmla="*/ 4166734 h 5888189"/>
              <a:gd name="connsiteX1454" fmla="*/ 1894321 w 7273138"/>
              <a:gd name="connsiteY1454" fmla="*/ 4158931 h 5888189"/>
              <a:gd name="connsiteX1455" fmla="*/ 1873928 w 7273138"/>
              <a:gd name="connsiteY1455" fmla="*/ 4181561 h 5888189"/>
              <a:gd name="connsiteX1456" fmla="*/ 1833146 w 7273138"/>
              <a:gd name="connsiteY1456" fmla="*/ 4238135 h 5888189"/>
              <a:gd name="connsiteX1457" fmla="*/ 1832514 w 7273138"/>
              <a:gd name="connsiteY1457" fmla="*/ 4238951 h 5888189"/>
              <a:gd name="connsiteX1458" fmla="*/ 1834413 w 7273138"/>
              <a:gd name="connsiteY1458" fmla="*/ 4241067 h 5888189"/>
              <a:gd name="connsiteX1459" fmla="*/ 1837927 w 7273138"/>
              <a:gd name="connsiteY1459" fmla="*/ 4248115 h 5888189"/>
              <a:gd name="connsiteX1460" fmla="*/ 1829801 w 7273138"/>
              <a:gd name="connsiteY1460" fmla="*/ 4242456 h 5888189"/>
              <a:gd name="connsiteX1461" fmla="*/ 1821663 w 7273138"/>
              <a:gd name="connsiteY1461" fmla="*/ 4252977 h 5888189"/>
              <a:gd name="connsiteX1462" fmla="*/ 1823624 w 7273138"/>
              <a:gd name="connsiteY1462" fmla="*/ 4253358 h 5888189"/>
              <a:gd name="connsiteX1463" fmla="*/ 1825104 w 7273138"/>
              <a:gd name="connsiteY1463" fmla="*/ 4260557 h 5888189"/>
              <a:gd name="connsiteX1464" fmla="*/ 1828068 w 7273138"/>
              <a:gd name="connsiteY1464" fmla="*/ 4260557 h 5888189"/>
              <a:gd name="connsiteX1465" fmla="*/ 1829550 w 7273138"/>
              <a:gd name="connsiteY1465" fmla="*/ 4257676 h 5888189"/>
              <a:gd name="connsiteX1466" fmla="*/ 1825846 w 7273138"/>
              <a:gd name="connsiteY1466" fmla="*/ 4255518 h 5888189"/>
              <a:gd name="connsiteX1467" fmla="*/ 1834735 w 7273138"/>
              <a:gd name="connsiteY1467" fmla="*/ 4255518 h 5888189"/>
              <a:gd name="connsiteX1468" fmla="*/ 1842145 w 7273138"/>
              <a:gd name="connsiteY1468" fmla="*/ 4256958 h 5888189"/>
              <a:gd name="connsiteX1469" fmla="*/ 1842145 w 7273138"/>
              <a:gd name="connsiteY1469" fmla="*/ 4259837 h 5888189"/>
              <a:gd name="connsiteX1470" fmla="*/ 1837700 w 7273138"/>
              <a:gd name="connsiteY1470" fmla="*/ 4259116 h 5888189"/>
              <a:gd name="connsiteX1471" fmla="*/ 1834735 w 7273138"/>
              <a:gd name="connsiteY1471" fmla="*/ 4262716 h 5888189"/>
              <a:gd name="connsiteX1472" fmla="*/ 1831773 w 7273138"/>
              <a:gd name="connsiteY1472" fmla="*/ 4268474 h 5888189"/>
              <a:gd name="connsiteX1473" fmla="*/ 1822883 w 7273138"/>
              <a:gd name="connsiteY1473" fmla="*/ 4264154 h 5888189"/>
              <a:gd name="connsiteX1474" fmla="*/ 1814732 w 7273138"/>
              <a:gd name="connsiteY1474" fmla="*/ 4262716 h 5888189"/>
              <a:gd name="connsiteX1475" fmla="*/ 1814875 w 7273138"/>
              <a:gd name="connsiteY1475" fmla="*/ 4261750 h 5888189"/>
              <a:gd name="connsiteX1476" fmla="*/ 1799662 w 7273138"/>
              <a:gd name="connsiteY1476" fmla="*/ 4281414 h 5888189"/>
              <a:gd name="connsiteX1477" fmla="*/ 1803487 w 7273138"/>
              <a:gd name="connsiteY1477" fmla="*/ 4285063 h 5888189"/>
              <a:gd name="connsiteX1478" fmla="*/ 1821255 w 7273138"/>
              <a:gd name="connsiteY1478" fmla="*/ 4285063 h 5888189"/>
              <a:gd name="connsiteX1479" fmla="*/ 1825827 w 7273138"/>
              <a:gd name="connsiteY1479" fmla="*/ 4279612 h 5888189"/>
              <a:gd name="connsiteX1480" fmla="*/ 1825599 w 7273138"/>
              <a:gd name="connsiteY1480" fmla="*/ 4279461 h 5888189"/>
              <a:gd name="connsiteX1481" fmla="*/ 1821057 w 7273138"/>
              <a:gd name="connsiteY1481" fmla="*/ 4272997 h 5888189"/>
              <a:gd name="connsiteX1482" fmla="*/ 1828334 w 7273138"/>
              <a:gd name="connsiteY1482" fmla="*/ 4276621 h 5888189"/>
              <a:gd name="connsiteX1483" fmla="*/ 1923852 w 7273138"/>
              <a:gd name="connsiteY1483" fmla="*/ 4162704 h 5888189"/>
              <a:gd name="connsiteX1484" fmla="*/ 1907680 w 7273138"/>
              <a:gd name="connsiteY1484" fmla="*/ 4164212 h 5888189"/>
              <a:gd name="connsiteX1485" fmla="*/ 2109031 w 7273138"/>
              <a:gd name="connsiteY1485" fmla="*/ 4140026 h 5888189"/>
              <a:gd name="connsiteX1486" fmla="*/ 2053231 w 7273138"/>
              <a:gd name="connsiteY1486" fmla="*/ 4211733 h 5888189"/>
              <a:gd name="connsiteX1487" fmla="*/ 2002604 w 7273138"/>
              <a:gd name="connsiteY1487" fmla="*/ 4267553 h 5888189"/>
              <a:gd name="connsiteX1488" fmla="*/ 1975182 w 7273138"/>
              <a:gd name="connsiteY1488" fmla="*/ 4293200 h 5888189"/>
              <a:gd name="connsiteX1489" fmla="*/ 1936509 w 7273138"/>
              <a:gd name="connsiteY1489" fmla="*/ 4327143 h 5888189"/>
              <a:gd name="connsiteX1490" fmla="*/ 1911970 w 7273138"/>
              <a:gd name="connsiteY1490" fmla="*/ 4345641 h 5888189"/>
              <a:gd name="connsiteX1491" fmla="*/ 1923675 w 7273138"/>
              <a:gd name="connsiteY1491" fmla="*/ 4358599 h 5888189"/>
              <a:gd name="connsiteX1492" fmla="*/ 1935955 w 7273138"/>
              <a:gd name="connsiteY1492" fmla="*/ 4367491 h 5888189"/>
              <a:gd name="connsiteX1493" fmla="*/ 1976589 w 7273138"/>
              <a:gd name="connsiteY1493" fmla="*/ 4315830 h 5888189"/>
              <a:gd name="connsiteX1494" fmla="*/ 2112297 w 7273138"/>
              <a:gd name="connsiteY1494" fmla="*/ 4157423 h 5888189"/>
              <a:gd name="connsiteX1495" fmla="*/ 2124326 w 7273138"/>
              <a:gd name="connsiteY1495" fmla="*/ 4144518 h 5888189"/>
              <a:gd name="connsiteX1496" fmla="*/ 1730973 w 7273138"/>
              <a:gd name="connsiteY1496" fmla="*/ 4098758 h 5888189"/>
              <a:gd name="connsiteX1497" fmla="*/ 1728376 w 7273138"/>
              <a:gd name="connsiteY1497" fmla="*/ 4102358 h 5888189"/>
              <a:gd name="connsiteX1498" fmla="*/ 1700630 w 7273138"/>
              <a:gd name="connsiteY1498" fmla="*/ 4145190 h 5888189"/>
              <a:gd name="connsiteX1499" fmla="*/ 1693766 w 7273138"/>
              <a:gd name="connsiteY1499" fmla="*/ 4181611 h 5888189"/>
              <a:gd name="connsiteX1500" fmla="*/ 1702979 w 7273138"/>
              <a:gd name="connsiteY1500" fmla="*/ 4187789 h 5888189"/>
              <a:gd name="connsiteX1501" fmla="*/ 1705765 w 7273138"/>
              <a:gd name="connsiteY1501" fmla="*/ 4190432 h 5888189"/>
              <a:gd name="connsiteX1502" fmla="*/ 1715016 w 7273138"/>
              <a:gd name="connsiteY1502" fmla="*/ 4179297 h 5888189"/>
              <a:gd name="connsiteX1503" fmla="*/ 1717955 w 7273138"/>
              <a:gd name="connsiteY1503" fmla="*/ 4175849 h 5888189"/>
              <a:gd name="connsiteX1504" fmla="*/ 1722544 w 7273138"/>
              <a:gd name="connsiteY1504" fmla="*/ 4143528 h 5888189"/>
              <a:gd name="connsiteX1505" fmla="*/ 1723084 w 7273138"/>
              <a:gd name="connsiteY1505" fmla="*/ 4140976 h 5888189"/>
              <a:gd name="connsiteX1506" fmla="*/ 1715268 w 7273138"/>
              <a:gd name="connsiteY1506" fmla="*/ 4145562 h 5888189"/>
              <a:gd name="connsiteX1507" fmla="*/ 1709485 w 7273138"/>
              <a:gd name="connsiteY1507" fmla="*/ 4148579 h 5888189"/>
              <a:gd name="connsiteX1508" fmla="*/ 1707315 w 7273138"/>
              <a:gd name="connsiteY1508" fmla="*/ 4146316 h 5888189"/>
              <a:gd name="connsiteX1509" fmla="*/ 1702978 w 7273138"/>
              <a:gd name="connsiteY1509" fmla="*/ 4142546 h 5888189"/>
              <a:gd name="connsiteX1510" fmla="*/ 1705870 w 7273138"/>
              <a:gd name="connsiteY1510" fmla="*/ 4138775 h 5888189"/>
              <a:gd name="connsiteX1511" fmla="*/ 1710207 w 7273138"/>
              <a:gd name="connsiteY1511" fmla="*/ 4144053 h 5888189"/>
              <a:gd name="connsiteX1512" fmla="*/ 1719605 w 7273138"/>
              <a:gd name="connsiteY1512" fmla="*/ 4140283 h 5888189"/>
              <a:gd name="connsiteX1513" fmla="*/ 1721051 w 7273138"/>
              <a:gd name="connsiteY1513" fmla="*/ 4133495 h 5888189"/>
              <a:gd name="connsiteX1514" fmla="*/ 1724517 w 7273138"/>
              <a:gd name="connsiteY1514" fmla="*/ 4134220 h 5888189"/>
              <a:gd name="connsiteX1515" fmla="*/ 1726063 w 7273138"/>
              <a:gd name="connsiteY1515" fmla="*/ 4126932 h 5888189"/>
              <a:gd name="connsiteX1516" fmla="*/ 1728173 w 7273138"/>
              <a:gd name="connsiteY1516" fmla="*/ 4112600 h 5888189"/>
              <a:gd name="connsiteX1517" fmla="*/ 375406 w 7273138"/>
              <a:gd name="connsiteY1517" fmla="*/ 4088031 h 5888189"/>
              <a:gd name="connsiteX1518" fmla="*/ 376688 w 7273138"/>
              <a:gd name="connsiteY1518" fmla="*/ 4096028 h 5888189"/>
              <a:gd name="connsiteX1519" fmla="*/ 383717 w 7273138"/>
              <a:gd name="connsiteY1519" fmla="*/ 4104410 h 5888189"/>
              <a:gd name="connsiteX1520" fmla="*/ 383717 w 7273138"/>
              <a:gd name="connsiteY1520" fmla="*/ 4097219 h 5888189"/>
              <a:gd name="connsiteX1521" fmla="*/ 381607 w 7273138"/>
              <a:gd name="connsiteY1521" fmla="*/ 4095793 h 5888189"/>
              <a:gd name="connsiteX1522" fmla="*/ 1740541 w 7273138"/>
              <a:gd name="connsiteY1522" fmla="*/ 4049989 h 5888189"/>
              <a:gd name="connsiteX1523" fmla="*/ 1730485 w 7273138"/>
              <a:gd name="connsiteY1523" fmla="*/ 4062380 h 5888189"/>
              <a:gd name="connsiteX1524" fmla="*/ 1712386 w 7273138"/>
              <a:gd name="connsiteY1524" fmla="*/ 4086650 h 5888189"/>
              <a:gd name="connsiteX1525" fmla="*/ 1707767 w 7273138"/>
              <a:gd name="connsiteY1525" fmla="*/ 4107319 h 5888189"/>
              <a:gd name="connsiteX1526" fmla="*/ 1705149 w 7273138"/>
              <a:gd name="connsiteY1526" fmla="*/ 4121206 h 5888189"/>
              <a:gd name="connsiteX1527" fmla="*/ 1735399 w 7273138"/>
              <a:gd name="connsiteY1527" fmla="*/ 4076871 h 5888189"/>
              <a:gd name="connsiteX1528" fmla="*/ 1740839 w 7273138"/>
              <a:gd name="connsiteY1528" fmla="*/ 4049989 h 5888189"/>
              <a:gd name="connsiteX1529" fmla="*/ 439945 w 7273138"/>
              <a:gd name="connsiteY1529" fmla="*/ 4030945 h 5888189"/>
              <a:gd name="connsiteX1530" fmla="*/ 445313 w 7273138"/>
              <a:gd name="connsiteY1530" fmla="*/ 4032941 h 5888189"/>
              <a:gd name="connsiteX1531" fmla="*/ 448380 w 7273138"/>
              <a:gd name="connsiteY1531" fmla="*/ 4040260 h 5888189"/>
              <a:gd name="connsiteX1532" fmla="*/ 445313 w 7273138"/>
              <a:gd name="connsiteY1532" fmla="*/ 4039594 h 5888189"/>
              <a:gd name="connsiteX1533" fmla="*/ 445313 w 7273138"/>
              <a:gd name="connsiteY1533" fmla="*/ 4042256 h 5888189"/>
              <a:gd name="connsiteX1534" fmla="*/ 442246 w 7273138"/>
              <a:gd name="connsiteY1534" fmla="*/ 4038265 h 5888189"/>
              <a:gd name="connsiteX1535" fmla="*/ 404967 w 7273138"/>
              <a:gd name="connsiteY1535" fmla="*/ 4019633 h 5888189"/>
              <a:gd name="connsiteX1536" fmla="*/ 407200 w 7273138"/>
              <a:gd name="connsiteY1536" fmla="*/ 4021143 h 5888189"/>
              <a:gd name="connsiteX1537" fmla="*/ 411666 w 7273138"/>
              <a:gd name="connsiteY1537" fmla="*/ 4025667 h 5888189"/>
              <a:gd name="connsiteX1538" fmla="*/ 414642 w 7273138"/>
              <a:gd name="connsiteY1538" fmla="*/ 4030945 h 5888189"/>
              <a:gd name="connsiteX1539" fmla="*/ 414642 w 7273138"/>
              <a:gd name="connsiteY1539" fmla="*/ 4035470 h 5888189"/>
              <a:gd name="connsiteX1540" fmla="*/ 410920 w 7273138"/>
              <a:gd name="connsiteY1540" fmla="*/ 4035470 h 5888189"/>
              <a:gd name="connsiteX1541" fmla="*/ 404967 w 7273138"/>
              <a:gd name="connsiteY1541" fmla="*/ 4030945 h 5888189"/>
              <a:gd name="connsiteX1542" fmla="*/ 402735 w 7273138"/>
              <a:gd name="connsiteY1542" fmla="*/ 4024157 h 5888189"/>
              <a:gd name="connsiteX1543" fmla="*/ 401991 w 7273138"/>
              <a:gd name="connsiteY1543" fmla="*/ 4021896 h 5888189"/>
              <a:gd name="connsiteX1544" fmla="*/ 1782519 w 7273138"/>
              <a:gd name="connsiteY1544" fmla="*/ 3998264 h 5888189"/>
              <a:gd name="connsiteX1545" fmla="*/ 1777706 w 7273138"/>
              <a:gd name="connsiteY1545" fmla="*/ 4004193 h 5888189"/>
              <a:gd name="connsiteX1546" fmla="*/ 1776964 w 7273138"/>
              <a:gd name="connsiteY1546" fmla="*/ 4007642 h 5888189"/>
              <a:gd name="connsiteX1547" fmla="*/ 1839473 w 7273138"/>
              <a:gd name="connsiteY1547" fmla="*/ 3961302 h 5888189"/>
              <a:gd name="connsiteX1548" fmla="*/ 1833146 w 7273138"/>
              <a:gd name="connsiteY1548" fmla="*/ 3967336 h 5888189"/>
              <a:gd name="connsiteX1549" fmla="*/ 1827521 w 7273138"/>
              <a:gd name="connsiteY1549" fmla="*/ 3974124 h 5888189"/>
              <a:gd name="connsiteX1550" fmla="*/ 1790956 w 7273138"/>
              <a:gd name="connsiteY1550" fmla="*/ 4015612 h 5888189"/>
              <a:gd name="connsiteX1551" fmla="*/ 1769879 w 7273138"/>
              <a:gd name="connsiteY1551" fmla="*/ 4044828 h 5888189"/>
              <a:gd name="connsiteX1552" fmla="*/ 1764763 w 7273138"/>
              <a:gd name="connsiteY1552" fmla="*/ 4072618 h 5888189"/>
              <a:gd name="connsiteX1553" fmla="*/ 1754208 w 7273138"/>
              <a:gd name="connsiteY1553" fmla="*/ 4126178 h 5888189"/>
              <a:gd name="connsiteX1554" fmla="*/ 1752751 w 7273138"/>
              <a:gd name="connsiteY1554" fmla="*/ 4135022 h 5888189"/>
              <a:gd name="connsiteX1555" fmla="*/ 1782519 w 7273138"/>
              <a:gd name="connsiteY1555" fmla="*/ 4100096 h 5888189"/>
              <a:gd name="connsiteX1556" fmla="*/ 1831601 w 7273138"/>
              <a:gd name="connsiteY1556" fmla="*/ 3818301 h 5888189"/>
              <a:gd name="connsiteX1557" fmla="*/ 1833815 w 7273138"/>
              <a:gd name="connsiteY1557" fmla="*/ 3818301 h 5888189"/>
              <a:gd name="connsiteX1558" fmla="*/ 1836029 w 7273138"/>
              <a:gd name="connsiteY1558" fmla="*/ 3819535 h 5888189"/>
              <a:gd name="connsiteX1559" fmla="*/ 1838982 w 7273138"/>
              <a:gd name="connsiteY1559" fmla="*/ 3819535 h 5888189"/>
              <a:gd name="connsiteX1560" fmla="*/ 1838244 w 7273138"/>
              <a:gd name="connsiteY1560" fmla="*/ 3818301 h 5888189"/>
              <a:gd name="connsiteX1561" fmla="*/ 1841933 w 7273138"/>
              <a:gd name="connsiteY1561" fmla="*/ 3818917 h 5888189"/>
              <a:gd name="connsiteX1562" fmla="*/ 1846362 w 7273138"/>
              <a:gd name="connsiteY1562" fmla="*/ 3822619 h 5888189"/>
              <a:gd name="connsiteX1563" fmla="*/ 1843410 w 7273138"/>
              <a:gd name="connsiteY1563" fmla="*/ 3825088 h 5888189"/>
              <a:gd name="connsiteX1564" fmla="*/ 1836029 w 7273138"/>
              <a:gd name="connsiteY1564" fmla="*/ 3821385 h 5888189"/>
              <a:gd name="connsiteX1565" fmla="*/ 0 w 7273138"/>
              <a:gd name="connsiteY1565" fmla="*/ 3801150 h 5888189"/>
              <a:gd name="connsiteX1566" fmla="*/ 39317 w 7273138"/>
              <a:gd name="connsiteY1566" fmla="*/ 3866561 h 5888189"/>
              <a:gd name="connsiteX1567" fmla="*/ 43534 w 7273138"/>
              <a:gd name="connsiteY1567" fmla="*/ 3872592 h 5888189"/>
              <a:gd name="connsiteX1568" fmla="*/ 45642 w 7273138"/>
              <a:gd name="connsiteY1568" fmla="*/ 3879379 h 5888189"/>
              <a:gd name="connsiteX1569" fmla="*/ 43534 w 7273138"/>
              <a:gd name="connsiteY1569" fmla="*/ 3882395 h 5888189"/>
              <a:gd name="connsiteX1570" fmla="*/ 39317 w 7273138"/>
              <a:gd name="connsiteY1570" fmla="*/ 3879379 h 5888189"/>
              <a:gd name="connsiteX1571" fmla="*/ 0 w 7273138"/>
              <a:gd name="connsiteY1571" fmla="*/ 3830369 h 5888189"/>
              <a:gd name="connsiteX1572" fmla="*/ 1861749 w 7273138"/>
              <a:gd name="connsiteY1572" fmla="*/ 3768013 h 5888189"/>
              <a:gd name="connsiteX1573" fmla="*/ 1827521 w 7273138"/>
              <a:gd name="connsiteY1573" fmla="*/ 3811194 h 5888189"/>
              <a:gd name="connsiteX1574" fmla="*/ 1817278 w 7273138"/>
              <a:gd name="connsiteY1574" fmla="*/ 3826014 h 5888189"/>
              <a:gd name="connsiteX1575" fmla="*/ 1807685 w 7273138"/>
              <a:gd name="connsiteY1575" fmla="*/ 3862910 h 5888189"/>
              <a:gd name="connsiteX1576" fmla="*/ 1800439 w 7273138"/>
              <a:gd name="connsiteY1576" fmla="*/ 3906692 h 5888189"/>
              <a:gd name="connsiteX1577" fmla="*/ 1845170 w 7273138"/>
              <a:gd name="connsiteY1577" fmla="*/ 3867430 h 5888189"/>
              <a:gd name="connsiteX1578" fmla="*/ 1849905 w 7273138"/>
              <a:gd name="connsiteY1578" fmla="*/ 3828965 h 5888189"/>
              <a:gd name="connsiteX1579" fmla="*/ 1891154 w 7273138"/>
              <a:gd name="connsiteY1579" fmla="*/ 3737253 h 5888189"/>
              <a:gd name="connsiteX1580" fmla="*/ 1878753 w 7273138"/>
              <a:gd name="connsiteY1580" fmla="*/ 3788231 h 5888189"/>
              <a:gd name="connsiteX1581" fmla="*/ 1867729 w 7273138"/>
              <a:gd name="connsiteY1581" fmla="*/ 3847631 h 5888189"/>
              <a:gd name="connsiteX1582" fmla="*/ 1892914 w 7273138"/>
              <a:gd name="connsiteY1582" fmla="*/ 3825525 h 5888189"/>
              <a:gd name="connsiteX1583" fmla="*/ 1896281 w 7273138"/>
              <a:gd name="connsiteY1583" fmla="*/ 3818302 h 5888189"/>
              <a:gd name="connsiteX1584" fmla="*/ 1887859 w 7273138"/>
              <a:gd name="connsiteY1584" fmla="*/ 3818302 h 5888189"/>
              <a:gd name="connsiteX1585" fmla="*/ 1877990 w 7273138"/>
              <a:gd name="connsiteY1585" fmla="*/ 3812979 h 5888189"/>
              <a:gd name="connsiteX1586" fmla="*/ 1884822 w 7273138"/>
              <a:gd name="connsiteY1586" fmla="*/ 3806991 h 5888189"/>
              <a:gd name="connsiteX1587" fmla="*/ 1887859 w 7273138"/>
              <a:gd name="connsiteY1587" fmla="*/ 3812979 h 5888189"/>
              <a:gd name="connsiteX1588" fmla="*/ 1896428 w 7273138"/>
              <a:gd name="connsiteY1588" fmla="*/ 3817987 h 5888189"/>
              <a:gd name="connsiteX1589" fmla="*/ 1900648 w 7273138"/>
              <a:gd name="connsiteY1589" fmla="*/ 3808930 h 5888189"/>
              <a:gd name="connsiteX1590" fmla="*/ 1911195 w 7273138"/>
              <a:gd name="connsiteY1590" fmla="*/ 3794598 h 5888189"/>
              <a:gd name="connsiteX1591" fmla="*/ 1924310 w 7273138"/>
              <a:gd name="connsiteY1591" fmla="*/ 3769980 h 5888189"/>
              <a:gd name="connsiteX1592" fmla="*/ 1920865 w 7273138"/>
              <a:gd name="connsiteY1592" fmla="*/ 3766667 h 5888189"/>
              <a:gd name="connsiteX1593" fmla="*/ 1918756 w 7273138"/>
              <a:gd name="connsiteY1593" fmla="*/ 3768176 h 5888189"/>
              <a:gd name="connsiteX1594" fmla="*/ 1920161 w 7273138"/>
              <a:gd name="connsiteY1594" fmla="*/ 3772701 h 5888189"/>
              <a:gd name="connsiteX1595" fmla="*/ 1915944 w 7273138"/>
              <a:gd name="connsiteY1595" fmla="*/ 3764405 h 5888189"/>
              <a:gd name="connsiteX1596" fmla="*/ 1903997 w 7273138"/>
              <a:gd name="connsiteY1596" fmla="*/ 3745548 h 5888189"/>
              <a:gd name="connsiteX1597" fmla="*/ 1892750 w 7273138"/>
              <a:gd name="connsiteY1597" fmla="*/ 3737253 h 5888189"/>
              <a:gd name="connsiteX1598" fmla="*/ 1891549 w 7273138"/>
              <a:gd name="connsiteY1598" fmla="*/ 3735621 h 5888189"/>
              <a:gd name="connsiteX1599" fmla="*/ 1891220 w 7273138"/>
              <a:gd name="connsiteY1599" fmla="*/ 3736977 h 5888189"/>
              <a:gd name="connsiteX1600" fmla="*/ 1893453 w 7273138"/>
              <a:gd name="connsiteY1600" fmla="*/ 3736498 h 5888189"/>
              <a:gd name="connsiteX1601" fmla="*/ 3914867 w 7273138"/>
              <a:gd name="connsiteY1601" fmla="*/ 3718765 h 5888189"/>
              <a:gd name="connsiteX1602" fmla="*/ 3916273 w 7273138"/>
              <a:gd name="connsiteY1602" fmla="*/ 3719514 h 5888189"/>
              <a:gd name="connsiteX1603" fmla="*/ 3983044 w 7273138"/>
              <a:gd name="connsiteY1603" fmla="*/ 3780981 h 5888189"/>
              <a:gd name="connsiteX1604" fmla="*/ 4051925 w 7273138"/>
              <a:gd name="connsiteY1604" fmla="*/ 3837951 h 5888189"/>
              <a:gd name="connsiteX1605" fmla="*/ 4054033 w 7273138"/>
              <a:gd name="connsiteY1605" fmla="*/ 3840200 h 5888189"/>
              <a:gd name="connsiteX1606" fmla="*/ 4053330 w 7273138"/>
              <a:gd name="connsiteY1606" fmla="*/ 3843947 h 5888189"/>
              <a:gd name="connsiteX1607" fmla="*/ 4050518 w 7273138"/>
              <a:gd name="connsiteY1607" fmla="*/ 3845446 h 5888189"/>
              <a:gd name="connsiteX1608" fmla="*/ 4048411 w 7273138"/>
              <a:gd name="connsiteY1608" fmla="*/ 3844698 h 5888189"/>
              <a:gd name="connsiteX1609" fmla="*/ 3978124 w 7273138"/>
              <a:gd name="connsiteY1609" fmla="*/ 3787727 h 5888189"/>
              <a:gd name="connsiteX1610" fmla="*/ 3911353 w 7273138"/>
              <a:gd name="connsiteY1610" fmla="*/ 3726260 h 5888189"/>
              <a:gd name="connsiteX1611" fmla="*/ 3910651 w 7273138"/>
              <a:gd name="connsiteY1611" fmla="*/ 3722511 h 5888189"/>
              <a:gd name="connsiteX1612" fmla="*/ 3911353 w 7273138"/>
              <a:gd name="connsiteY1612" fmla="*/ 3720263 h 5888189"/>
              <a:gd name="connsiteX1613" fmla="*/ 0 w 7273138"/>
              <a:gd name="connsiteY1613" fmla="*/ 3670972 h 5888189"/>
              <a:gd name="connsiteX1614" fmla="*/ 32991 w 7273138"/>
              <a:gd name="connsiteY1614" fmla="*/ 3743649 h 5888189"/>
              <a:gd name="connsiteX1615" fmla="*/ 94843 w 7273138"/>
              <a:gd name="connsiteY1615" fmla="*/ 3854494 h 5888189"/>
              <a:gd name="connsiteX1616" fmla="*/ 161614 w 7273138"/>
              <a:gd name="connsiteY1616" fmla="*/ 3962326 h 5888189"/>
              <a:gd name="connsiteX1617" fmla="*/ 196053 w 7273138"/>
              <a:gd name="connsiteY1617" fmla="*/ 4015110 h 5888189"/>
              <a:gd name="connsiteX1618" fmla="*/ 202380 w 7273138"/>
              <a:gd name="connsiteY1618" fmla="*/ 4024159 h 5888189"/>
              <a:gd name="connsiteX1619" fmla="*/ 204488 w 7273138"/>
              <a:gd name="connsiteY1619" fmla="*/ 4033961 h 5888189"/>
              <a:gd name="connsiteX1620" fmla="*/ 206597 w 7273138"/>
              <a:gd name="connsiteY1620" fmla="*/ 4033961 h 5888189"/>
              <a:gd name="connsiteX1621" fmla="*/ 209408 w 7273138"/>
              <a:gd name="connsiteY1621" fmla="*/ 4034715 h 5888189"/>
              <a:gd name="connsiteX1622" fmla="*/ 232603 w 7273138"/>
              <a:gd name="connsiteY1622" fmla="*/ 4058844 h 5888189"/>
              <a:gd name="connsiteX1623" fmla="*/ 255797 w 7273138"/>
              <a:gd name="connsiteY1623" fmla="*/ 4084483 h 5888189"/>
              <a:gd name="connsiteX1624" fmla="*/ 260014 w 7273138"/>
              <a:gd name="connsiteY1624" fmla="*/ 4089761 h 5888189"/>
              <a:gd name="connsiteX1625" fmla="*/ 260716 w 7273138"/>
              <a:gd name="connsiteY1625" fmla="*/ 4096549 h 5888189"/>
              <a:gd name="connsiteX1626" fmla="*/ 258609 w 7273138"/>
              <a:gd name="connsiteY1626" fmla="*/ 4098810 h 5888189"/>
              <a:gd name="connsiteX1627" fmla="*/ 253688 w 7273138"/>
              <a:gd name="connsiteY1627" fmla="*/ 4095793 h 5888189"/>
              <a:gd name="connsiteX1628" fmla="*/ 231900 w 7273138"/>
              <a:gd name="connsiteY1628" fmla="*/ 4069402 h 5888189"/>
              <a:gd name="connsiteX1629" fmla="*/ 209408 w 7273138"/>
              <a:gd name="connsiteY1629" fmla="*/ 4047534 h 5888189"/>
              <a:gd name="connsiteX1630" fmla="*/ 205191 w 7273138"/>
              <a:gd name="connsiteY1630" fmla="*/ 4043764 h 5888189"/>
              <a:gd name="connsiteX1631" fmla="*/ 203082 w 7273138"/>
              <a:gd name="connsiteY1631" fmla="*/ 4039240 h 5888189"/>
              <a:gd name="connsiteX1632" fmla="*/ 200974 w 7273138"/>
              <a:gd name="connsiteY1632" fmla="*/ 4039994 h 5888189"/>
              <a:gd name="connsiteX1633" fmla="*/ 195351 w 7273138"/>
              <a:gd name="connsiteY1633" fmla="*/ 4037731 h 5888189"/>
              <a:gd name="connsiteX1634" fmla="*/ 191134 w 7273138"/>
              <a:gd name="connsiteY1634" fmla="*/ 4033961 h 5888189"/>
              <a:gd name="connsiteX1635" fmla="*/ 150368 w 7273138"/>
              <a:gd name="connsiteY1635" fmla="*/ 3984948 h 5888189"/>
              <a:gd name="connsiteX1636" fmla="*/ 77974 w 7273138"/>
              <a:gd name="connsiteY1636" fmla="*/ 3878625 h 5888189"/>
              <a:gd name="connsiteX1637" fmla="*/ 11904 w 7273138"/>
              <a:gd name="connsiteY1637" fmla="*/ 3763254 h 5888189"/>
              <a:gd name="connsiteX1638" fmla="*/ 0 w 7273138"/>
              <a:gd name="connsiteY1638" fmla="*/ 3738634 h 5888189"/>
              <a:gd name="connsiteX1639" fmla="*/ 0 w 7273138"/>
              <a:gd name="connsiteY1639" fmla="*/ 3624527 h 5888189"/>
              <a:gd name="connsiteX1640" fmla="*/ 45642 w 7273138"/>
              <a:gd name="connsiteY1640" fmla="*/ 3718010 h 5888189"/>
              <a:gd name="connsiteX1641" fmla="*/ 85705 w 7273138"/>
              <a:gd name="connsiteY1641" fmla="*/ 3787384 h 5888189"/>
              <a:gd name="connsiteX1642" fmla="*/ 172156 w 7273138"/>
              <a:gd name="connsiteY1642" fmla="*/ 3919344 h 5888189"/>
              <a:gd name="connsiteX1643" fmla="*/ 266340 w 7273138"/>
              <a:gd name="connsiteY1643" fmla="*/ 4052059 h 5888189"/>
              <a:gd name="connsiteX1644" fmla="*/ 269150 w 7273138"/>
              <a:gd name="connsiteY1644" fmla="*/ 4058844 h 5888189"/>
              <a:gd name="connsiteX1645" fmla="*/ 269150 w 7273138"/>
              <a:gd name="connsiteY1645" fmla="*/ 4062615 h 5888189"/>
              <a:gd name="connsiteX1646" fmla="*/ 266340 w 7273138"/>
              <a:gd name="connsiteY1646" fmla="*/ 4064122 h 5888189"/>
              <a:gd name="connsiteX1647" fmla="*/ 260716 w 7273138"/>
              <a:gd name="connsiteY1647" fmla="*/ 4058844 h 5888189"/>
              <a:gd name="connsiteX1648" fmla="*/ 213625 w 7273138"/>
              <a:gd name="connsiteY1648" fmla="*/ 3994751 h 5888189"/>
              <a:gd name="connsiteX1649" fmla="*/ 123659 w 7273138"/>
              <a:gd name="connsiteY1649" fmla="*/ 3867314 h 5888189"/>
              <a:gd name="connsiteX1650" fmla="*/ 80786 w 7273138"/>
              <a:gd name="connsiteY1650" fmla="*/ 3797941 h 5888189"/>
              <a:gd name="connsiteX1651" fmla="*/ 16122 w 7273138"/>
              <a:gd name="connsiteY1651" fmla="*/ 3681816 h 5888189"/>
              <a:gd name="connsiteX1652" fmla="*/ 0 w 7273138"/>
              <a:gd name="connsiteY1652" fmla="*/ 3650312 h 5888189"/>
              <a:gd name="connsiteX1653" fmla="*/ 156694 w 7273138"/>
              <a:gd name="connsiteY1653" fmla="*/ 3502350 h 5888189"/>
              <a:gd name="connsiteX1654" fmla="*/ 155992 w 7273138"/>
              <a:gd name="connsiteY1654" fmla="*/ 3513662 h 5888189"/>
              <a:gd name="connsiteX1655" fmla="*/ 148963 w 7273138"/>
              <a:gd name="connsiteY1655" fmla="*/ 3531005 h 5888189"/>
              <a:gd name="connsiteX1656" fmla="*/ 144745 w 7273138"/>
              <a:gd name="connsiteY1656" fmla="*/ 3536283 h 5888189"/>
              <a:gd name="connsiteX1657" fmla="*/ 158802 w 7273138"/>
              <a:gd name="connsiteY1657" fmla="*/ 3576248 h 5888189"/>
              <a:gd name="connsiteX1658" fmla="*/ 203082 w 7273138"/>
              <a:gd name="connsiteY1658" fmla="*/ 3665226 h 5888189"/>
              <a:gd name="connsiteX1659" fmla="*/ 299374 w 7273138"/>
              <a:gd name="connsiteY1659" fmla="*/ 3834889 h 5888189"/>
              <a:gd name="connsiteX1660" fmla="*/ 405505 w 7273138"/>
              <a:gd name="connsiteY1660" fmla="*/ 3997767 h 5888189"/>
              <a:gd name="connsiteX1661" fmla="*/ 479787 w 7273138"/>
              <a:gd name="connsiteY1661" fmla="*/ 4093491 h 5888189"/>
              <a:gd name="connsiteX1662" fmla="*/ 480007 w 7273138"/>
              <a:gd name="connsiteY1662" fmla="*/ 4092777 h 5888189"/>
              <a:gd name="connsiteX1663" fmla="*/ 479305 w 7273138"/>
              <a:gd name="connsiteY1663" fmla="*/ 4089761 h 5888189"/>
              <a:gd name="connsiteX1664" fmla="*/ 483522 w 7273138"/>
              <a:gd name="connsiteY1664" fmla="*/ 4089007 h 5888189"/>
              <a:gd name="connsiteX1665" fmla="*/ 486334 w 7273138"/>
              <a:gd name="connsiteY1665" fmla="*/ 4084483 h 5888189"/>
              <a:gd name="connsiteX1666" fmla="*/ 482117 w 7273138"/>
              <a:gd name="connsiteY1666" fmla="*/ 4071664 h 5888189"/>
              <a:gd name="connsiteX1667" fmla="*/ 452596 w 7273138"/>
              <a:gd name="connsiteY1667" fmla="*/ 4036222 h 5888189"/>
              <a:gd name="connsiteX1668" fmla="*/ 439945 w 7273138"/>
              <a:gd name="connsiteY1668" fmla="*/ 4021143 h 5888189"/>
              <a:gd name="connsiteX1669" fmla="*/ 440648 w 7273138"/>
              <a:gd name="connsiteY1669" fmla="*/ 4018879 h 5888189"/>
              <a:gd name="connsiteX1670" fmla="*/ 443459 w 7273138"/>
              <a:gd name="connsiteY1670" fmla="*/ 4018879 h 5888189"/>
              <a:gd name="connsiteX1671" fmla="*/ 418157 w 7273138"/>
              <a:gd name="connsiteY1671" fmla="*/ 3978160 h 5888189"/>
              <a:gd name="connsiteX1672" fmla="*/ 394962 w 7273138"/>
              <a:gd name="connsiteY1672" fmla="*/ 3931408 h 5888189"/>
              <a:gd name="connsiteX1673" fmla="*/ 392152 w 7273138"/>
              <a:gd name="connsiteY1673" fmla="*/ 3931408 h 5888189"/>
              <a:gd name="connsiteX1674" fmla="*/ 392854 w 7273138"/>
              <a:gd name="connsiteY1674" fmla="*/ 3935933 h 5888189"/>
              <a:gd name="connsiteX1675" fmla="*/ 391447 w 7273138"/>
              <a:gd name="connsiteY1675" fmla="*/ 3927638 h 5888189"/>
              <a:gd name="connsiteX1676" fmla="*/ 387230 w 7273138"/>
              <a:gd name="connsiteY1676" fmla="*/ 3907280 h 5888189"/>
              <a:gd name="connsiteX1677" fmla="*/ 383717 w 7273138"/>
              <a:gd name="connsiteY1677" fmla="*/ 3902002 h 5888189"/>
              <a:gd name="connsiteX1678" fmla="*/ 372471 w 7273138"/>
              <a:gd name="connsiteY1678" fmla="*/ 3898985 h 5888189"/>
              <a:gd name="connsiteX1679" fmla="*/ 363334 w 7273138"/>
              <a:gd name="connsiteY1679" fmla="*/ 3892198 h 5888189"/>
              <a:gd name="connsiteX1680" fmla="*/ 376688 w 7273138"/>
              <a:gd name="connsiteY1680" fmla="*/ 3916328 h 5888189"/>
              <a:gd name="connsiteX1681" fmla="*/ 390745 w 7273138"/>
              <a:gd name="connsiteY1681" fmla="*/ 3938951 h 5888189"/>
              <a:gd name="connsiteX1682" fmla="*/ 394259 w 7273138"/>
              <a:gd name="connsiteY1682" fmla="*/ 3946489 h 5888189"/>
              <a:gd name="connsiteX1683" fmla="*/ 395664 w 7273138"/>
              <a:gd name="connsiteY1683" fmla="*/ 3958555 h 5888189"/>
              <a:gd name="connsiteX1684" fmla="*/ 393557 w 7273138"/>
              <a:gd name="connsiteY1684" fmla="*/ 3962326 h 5888189"/>
              <a:gd name="connsiteX1685" fmla="*/ 389340 w 7273138"/>
              <a:gd name="connsiteY1685" fmla="*/ 3963079 h 5888189"/>
              <a:gd name="connsiteX1686" fmla="*/ 380203 w 7273138"/>
              <a:gd name="connsiteY1686" fmla="*/ 3956293 h 5888189"/>
              <a:gd name="connsiteX1687" fmla="*/ 376688 w 7273138"/>
              <a:gd name="connsiteY1687" fmla="*/ 3950259 h 5888189"/>
              <a:gd name="connsiteX1688" fmla="*/ 347168 w 7273138"/>
              <a:gd name="connsiteY1688" fmla="*/ 3901246 h 5888189"/>
              <a:gd name="connsiteX1689" fmla="*/ 294454 w 7273138"/>
              <a:gd name="connsiteY1689" fmla="*/ 3802465 h 5888189"/>
              <a:gd name="connsiteX1690" fmla="*/ 269854 w 7273138"/>
              <a:gd name="connsiteY1690" fmla="*/ 3751189 h 5888189"/>
              <a:gd name="connsiteX1691" fmla="*/ 238928 w 7273138"/>
              <a:gd name="connsiteY1691" fmla="*/ 3691619 h 5888189"/>
              <a:gd name="connsiteX1692" fmla="*/ 181997 w 7273138"/>
              <a:gd name="connsiteY1692" fmla="*/ 3566445 h 5888189"/>
              <a:gd name="connsiteX1693" fmla="*/ 4522135 w 7273138"/>
              <a:gd name="connsiteY1693" fmla="*/ 3368126 h 5888189"/>
              <a:gd name="connsiteX1694" fmla="*/ 4526562 w 7273138"/>
              <a:gd name="connsiteY1694" fmla="*/ 3370594 h 5888189"/>
              <a:gd name="connsiteX1695" fmla="*/ 4528461 w 7273138"/>
              <a:gd name="connsiteY1695" fmla="*/ 3373885 h 5888189"/>
              <a:gd name="connsiteX1696" fmla="*/ 4526562 w 7273138"/>
              <a:gd name="connsiteY1696" fmla="*/ 3376354 h 5888189"/>
              <a:gd name="connsiteX1697" fmla="*/ 4522135 w 7273138"/>
              <a:gd name="connsiteY1697" fmla="*/ 3377176 h 5888189"/>
              <a:gd name="connsiteX1698" fmla="*/ 4517075 w 7273138"/>
              <a:gd name="connsiteY1698" fmla="*/ 3375532 h 5888189"/>
              <a:gd name="connsiteX1699" fmla="*/ 4515809 w 7273138"/>
              <a:gd name="connsiteY1699" fmla="*/ 3371416 h 5888189"/>
              <a:gd name="connsiteX1700" fmla="*/ 4518339 w 7273138"/>
              <a:gd name="connsiteY1700" fmla="*/ 3368949 h 5888189"/>
              <a:gd name="connsiteX1701" fmla="*/ 595232 w 7273138"/>
              <a:gd name="connsiteY1701" fmla="*/ 3266279 h 5888189"/>
              <a:gd name="connsiteX1702" fmla="*/ 581196 w 7273138"/>
              <a:gd name="connsiteY1702" fmla="*/ 3275156 h 5888189"/>
              <a:gd name="connsiteX1703" fmla="*/ 582625 w 7273138"/>
              <a:gd name="connsiteY1703" fmla="*/ 3277640 h 5888189"/>
              <a:gd name="connsiteX1704" fmla="*/ 584732 w 7273138"/>
              <a:gd name="connsiteY1704" fmla="*/ 3292722 h 5888189"/>
              <a:gd name="connsiteX1705" fmla="*/ 586842 w 7273138"/>
              <a:gd name="connsiteY1705" fmla="*/ 3294983 h 5888189"/>
              <a:gd name="connsiteX1706" fmla="*/ 589653 w 7273138"/>
              <a:gd name="connsiteY1706" fmla="*/ 3289706 h 5888189"/>
              <a:gd name="connsiteX1707" fmla="*/ 591762 w 7273138"/>
              <a:gd name="connsiteY1707" fmla="*/ 3291966 h 5888189"/>
              <a:gd name="connsiteX1708" fmla="*/ 595979 w 7273138"/>
              <a:gd name="connsiteY1708" fmla="*/ 3307049 h 5888189"/>
              <a:gd name="connsiteX1709" fmla="*/ 612145 w 7273138"/>
              <a:gd name="connsiteY1709" fmla="*/ 3334949 h 5888189"/>
              <a:gd name="connsiteX1710" fmla="*/ 624094 w 7273138"/>
              <a:gd name="connsiteY1710" fmla="*/ 3348522 h 5888189"/>
              <a:gd name="connsiteX1711" fmla="*/ 617065 w 7273138"/>
              <a:gd name="connsiteY1711" fmla="*/ 3328917 h 5888189"/>
              <a:gd name="connsiteX1712" fmla="*/ 608631 w 7273138"/>
              <a:gd name="connsiteY1712" fmla="*/ 3291966 h 5888189"/>
              <a:gd name="connsiteX1713" fmla="*/ 598791 w 7273138"/>
              <a:gd name="connsiteY1713" fmla="*/ 3270101 h 5888189"/>
              <a:gd name="connsiteX1714" fmla="*/ 605513 w 7273138"/>
              <a:gd name="connsiteY1714" fmla="*/ 3259778 h 5888189"/>
              <a:gd name="connsiteX1715" fmla="*/ 601367 w 7273138"/>
              <a:gd name="connsiteY1715" fmla="*/ 3262400 h 5888189"/>
              <a:gd name="connsiteX1716" fmla="*/ 601601 w 7273138"/>
              <a:gd name="connsiteY1716" fmla="*/ 3262560 h 5888189"/>
              <a:gd name="connsiteX1717" fmla="*/ 606522 w 7273138"/>
              <a:gd name="connsiteY1717" fmla="*/ 3261051 h 5888189"/>
              <a:gd name="connsiteX1718" fmla="*/ 587544 w 7273138"/>
              <a:gd name="connsiteY1718" fmla="*/ 3182629 h 5888189"/>
              <a:gd name="connsiteX1719" fmla="*/ 593870 w 7273138"/>
              <a:gd name="connsiteY1719" fmla="*/ 3189867 h 5888189"/>
              <a:gd name="connsiteX1720" fmla="*/ 595979 w 7273138"/>
              <a:gd name="connsiteY1720" fmla="*/ 3200726 h 5888189"/>
              <a:gd name="connsiteX1721" fmla="*/ 592465 w 7273138"/>
              <a:gd name="connsiteY1721" fmla="*/ 3198554 h 5888189"/>
              <a:gd name="connsiteX1722" fmla="*/ 590356 w 7273138"/>
              <a:gd name="connsiteY1722" fmla="*/ 3188420 h 5888189"/>
              <a:gd name="connsiteX1723" fmla="*/ 585700 w 7273138"/>
              <a:gd name="connsiteY1723" fmla="*/ 3166795 h 5888189"/>
              <a:gd name="connsiteX1724" fmla="*/ 591235 w 7273138"/>
              <a:gd name="connsiteY1724" fmla="*/ 3171319 h 5888189"/>
              <a:gd name="connsiteX1725" fmla="*/ 595979 w 7273138"/>
              <a:gd name="connsiteY1725" fmla="*/ 3178106 h 5888189"/>
              <a:gd name="connsiteX1726" fmla="*/ 583327 w 7273138"/>
              <a:gd name="connsiteY1726" fmla="*/ 3169812 h 5888189"/>
              <a:gd name="connsiteX1727" fmla="*/ 572064 w 7273138"/>
              <a:gd name="connsiteY1727" fmla="*/ 3096893 h 5888189"/>
              <a:gd name="connsiteX1728" fmla="*/ 562775 w 7273138"/>
              <a:gd name="connsiteY1728" fmla="*/ 3170816 h 5888189"/>
              <a:gd name="connsiteX1729" fmla="*/ 555088 w 7273138"/>
              <a:gd name="connsiteY1729" fmla="*/ 3222261 h 5888189"/>
              <a:gd name="connsiteX1730" fmla="*/ 555916 w 7273138"/>
              <a:gd name="connsiteY1730" fmla="*/ 3222594 h 5888189"/>
              <a:gd name="connsiteX1731" fmla="*/ 554800 w 7273138"/>
              <a:gd name="connsiteY1731" fmla="*/ 3224192 h 5888189"/>
              <a:gd name="connsiteX1732" fmla="*/ 553850 w 7273138"/>
              <a:gd name="connsiteY1732" fmla="*/ 3230548 h 5888189"/>
              <a:gd name="connsiteX1733" fmla="*/ 562242 w 7273138"/>
              <a:gd name="connsiteY1733" fmla="*/ 3242199 h 5888189"/>
              <a:gd name="connsiteX1734" fmla="*/ 576889 w 7273138"/>
              <a:gd name="connsiteY1734" fmla="*/ 3267666 h 5888189"/>
              <a:gd name="connsiteX1735" fmla="*/ 600049 w 7273138"/>
              <a:gd name="connsiteY1735" fmla="*/ 3252881 h 5888189"/>
              <a:gd name="connsiteX1736" fmla="*/ 594574 w 7273138"/>
              <a:gd name="connsiteY1736" fmla="*/ 3245969 h 5888189"/>
              <a:gd name="connsiteX1737" fmla="*/ 574191 w 7273138"/>
              <a:gd name="connsiteY1737" fmla="*/ 3226364 h 5888189"/>
              <a:gd name="connsiteX1738" fmla="*/ 565054 w 7273138"/>
              <a:gd name="connsiteY1738" fmla="*/ 3209021 h 5888189"/>
              <a:gd name="connsiteX1739" fmla="*/ 565054 w 7273138"/>
              <a:gd name="connsiteY1739" fmla="*/ 3196956 h 5888189"/>
              <a:gd name="connsiteX1740" fmla="*/ 567161 w 7273138"/>
              <a:gd name="connsiteY1740" fmla="*/ 3206760 h 5888189"/>
              <a:gd name="connsiteX1741" fmla="*/ 579111 w 7273138"/>
              <a:gd name="connsiteY1741" fmla="*/ 3223348 h 5888189"/>
              <a:gd name="connsiteX1742" fmla="*/ 588248 w 7273138"/>
              <a:gd name="connsiteY1742" fmla="*/ 3224102 h 5888189"/>
              <a:gd name="connsiteX1743" fmla="*/ 587544 w 7273138"/>
              <a:gd name="connsiteY1743" fmla="*/ 3230888 h 5888189"/>
              <a:gd name="connsiteX1744" fmla="*/ 595979 w 7273138"/>
              <a:gd name="connsiteY1744" fmla="*/ 3240691 h 5888189"/>
              <a:gd name="connsiteX1745" fmla="*/ 597384 w 7273138"/>
              <a:gd name="connsiteY1745" fmla="*/ 3247479 h 5888189"/>
              <a:gd name="connsiteX1746" fmla="*/ 599494 w 7273138"/>
              <a:gd name="connsiteY1746" fmla="*/ 3240691 h 5888189"/>
              <a:gd name="connsiteX1747" fmla="*/ 598791 w 7273138"/>
              <a:gd name="connsiteY1747" fmla="*/ 3233151 h 5888189"/>
              <a:gd name="connsiteX1748" fmla="*/ 589653 w 7273138"/>
              <a:gd name="connsiteY1748" fmla="*/ 3222594 h 5888189"/>
              <a:gd name="connsiteX1749" fmla="*/ 587544 w 7273138"/>
              <a:gd name="connsiteY1749" fmla="*/ 3209021 h 5888189"/>
              <a:gd name="connsiteX1750" fmla="*/ 591762 w 7273138"/>
              <a:gd name="connsiteY1750" fmla="*/ 3206760 h 5888189"/>
              <a:gd name="connsiteX1751" fmla="*/ 593870 w 7273138"/>
              <a:gd name="connsiteY1751" fmla="*/ 3208267 h 5888189"/>
              <a:gd name="connsiteX1752" fmla="*/ 588248 w 7273138"/>
              <a:gd name="connsiteY1752" fmla="*/ 3210528 h 5888189"/>
              <a:gd name="connsiteX1753" fmla="*/ 600899 w 7273138"/>
              <a:gd name="connsiteY1753" fmla="*/ 3227872 h 5888189"/>
              <a:gd name="connsiteX1754" fmla="*/ 611784 w 7273138"/>
              <a:gd name="connsiteY1754" fmla="*/ 3245390 h 5888189"/>
              <a:gd name="connsiteX1755" fmla="*/ 617004 w 7273138"/>
              <a:gd name="connsiteY1755" fmla="*/ 3242057 h 5888189"/>
              <a:gd name="connsiteX1756" fmla="*/ 610036 w 7273138"/>
              <a:gd name="connsiteY1756" fmla="*/ 3225611 h 5888189"/>
              <a:gd name="connsiteX1757" fmla="*/ 603711 w 7273138"/>
              <a:gd name="connsiteY1757" fmla="*/ 3218824 h 5888189"/>
              <a:gd name="connsiteX1758" fmla="*/ 606522 w 7273138"/>
              <a:gd name="connsiteY1758" fmla="*/ 3220332 h 5888189"/>
              <a:gd name="connsiteX1759" fmla="*/ 610739 w 7273138"/>
              <a:gd name="connsiteY1759" fmla="*/ 3220332 h 5888189"/>
              <a:gd name="connsiteX1760" fmla="*/ 608631 w 7273138"/>
              <a:gd name="connsiteY1760" fmla="*/ 3215054 h 5888189"/>
              <a:gd name="connsiteX1761" fmla="*/ 600899 w 7273138"/>
              <a:gd name="connsiteY1761" fmla="*/ 3212791 h 5888189"/>
              <a:gd name="connsiteX1762" fmla="*/ 598791 w 7273138"/>
              <a:gd name="connsiteY1762" fmla="*/ 3208267 h 5888189"/>
              <a:gd name="connsiteX1763" fmla="*/ 603711 w 7273138"/>
              <a:gd name="connsiteY1763" fmla="*/ 3208267 h 5888189"/>
              <a:gd name="connsiteX1764" fmla="*/ 612145 w 7273138"/>
              <a:gd name="connsiteY1764" fmla="*/ 3215054 h 5888189"/>
              <a:gd name="connsiteX1765" fmla="*/ 614955 w 7273138"/>
              <a:gd name="connsiteY1765" fmla="*/ 3220332 h 5888189"/>
              <a:gd name="connsiteX1766" fmla="*/ 614955 w 7273138"/>
              <a:gd name="connsiteY1766" fmla="*/ 3211284 h 5888189"/>
              <a:gd name="connsiteX1767" fmla="*/ 600899 w 7273138"/>
              <a:gd name="connsiteY1767" fmla="*/ 3198465 h 5888189"/>
              <a:gd name="connsiteX1768" fmla="*/ 595979 w 7273138"/>
              <a:gd name="connsiteY1768" fmla="*/ 3186399 h 5888189"/>
              <a:gd name="connsiteX1769" fmla="*/ 599494 w 7273138"/>
              <a:gd name="connsiteY1769" fmla="*/ 3181121 h 5888189"/>
              <a:gd name="connsiteX1770" fmla="*/ 596682 w 7273138"/>
              <a:gd name="connsiteY1770" fmla="*/ 3169809 h 5888189"/>
              <a:gd name="connsiteX1771" fmla="*/ 593870 w 7273138"/>
              <a:gd name="connsiteY1771" fmla="*/ 3164531 h 5888189"/>
              <a:gd name="connsiteX1772" fmla="*/ 597384 w 7273138"/>
              <a:gd name="connsiteY1772" fmla="*/ 3163778 h 5888189"/>
              <a:gd name="connsiteX1773" fmla="*/ 603008 w 7273138"/>
              <a:gd name="connsiteY1773" fmla="*/ 3166041 h 5888189"/>
              <a:gd name="connsiteX1774" fmla="*/ 601601 w 7273138"/>
              <a:gd name="connsiteY1774" fmla="*/ 3175843 h 5888189"/>
              <a:gd name="connsiteX1775" fmla="*/ 600899 w 7273138"/>
              <a:gd name="connsiteY1775" fmla="*/ 3181875 h 5888189"/>
              <a:gd name="connsiteX1776" fmla="*/ 608631 w 7273138"/>
              <a:gd name="connsiteY1776" fmla="*/ 3193941 h 5888189"/>
              <a:gd name="connsiteX1777" fmla="*/ 614955 w 7273138"/>
              <a:gd name="connsiteY1777" fmla="*/ 3209021 h 5888189"/>
              <a:gd name="connsiteX1778" fmla="*/ 614964 w 7273138"/>
              <a:gd name="connsiteY1778" fmla="*/ 3209027 h 5888189"/>
              <a:gd name="connsiteX1779" fmla="*/ 612031 w 7273138"/>
              <a:gd name="connsiteY1779" fmla="*/ 3173401 h 5888189"/>
              <a:gd name="connsiteX1780" fmla="*/ 598791 w 7273138"/>
              <a:gd name="connsiteY1780" fmla="*/ 3148698 h 5888189"/>
              <a:gd name="connsiteX1781" fmla="*/ 576299 w 7273138"/>
              <a:gd name="connsiteY1781" fmla="*/ 3110239 h 5888189"/>
              <a:gd name="connsiteX1782" fmla="*/ 4732992 w 7273138"/>
              <a:gd name="connsiteY1782" fmla="*/ 3060473 h 5888189"/>
              <a:gd name="connsiteX1783" fmla="*/ 4738670 w 7273138"/>
              <a:gd name="connsiteY1783" fmla="*/ 3060473 h 5888189"/>
              <a:gd name="connsiteX1784" fmla="*/ 4737047 w 7273138"/>
              <a:gd name="connsiteY1784" fmla="*/ 3062941 h 5888189"/>
              <a:gd name="connsiteX1785" fmla="*/ 4738670 w 7273138"/>
              <a:gd name="connsiteY1785" fmla="*/ 3064793 h 5888189"/>
              <a:gd name="connsiteX1786" fmla="*/ 4743536 w 7273138"/>
              <a:gd name="connsiteY1786" fmla="*/ 3064793 h 5888189"/>
              <a:gd name="connsiteX1787" fmla="*/ 4739481 w 7273138"/>
              <a:gd name="connsiteY1787" fmla="*/ 3067260 h 5888189"/>
              <a:gd name="connsiteX1788" fmla="*/ 4733803 w 7273138"/>
              <a:gd name="connsiteY1788" fmla="*/ 3067260 h 5888189"/>
              <a:gd name="connsiteX1789" fmla="*/ 4733803 w 7273138"/>
              <a:gd name="connsiteY1789" fmla="*/ 3063559 h 5888189"/>
              <a:gd name="connsiteX1790" fmla="*/ 4788177 w 7273138"/>
              <a:gd name="connsiteY1790" fmla="*/ 3060472 h 5888189"/>
              <a:gd name="connsiteX1791" fmla="*/ 4790304 w 7273138"/>
              <a:gd name="connsiteY1791" fmla="*/ 3064996 h 5888189"/>
              <a:gd name="connsiteX1792" fmla="*/ 4792429 w 7273138"/>
              <a:gd name="connsiteY1792" fmla="*/ 3069520 h 5888189"/>
              <a:gd name="connsiteX1793" fmla="*/ 4794556 w 7273138"/>
              <a:gd name="connsiteY1793" fmla="*/ 3067259 h 5888189"/>
              <a:gd name="connsiteX1794" fmla="*/ 4794556 w 7273138"/>
              <a:gd name="connsiteY1794" fmla="*/ 3062734 h 5888189"/>
              <a:gd name="connsiteX1795" fmla="*/ 4803059 w 7273138"/>
              <a:gd name="connsiteY1795" fmla="*/ 3064996 h 5888189"/>
              <a:gd name="connsiteX1796" fmla="*/ 4817231 w 7273138"/>
              <a:gd name="connsiteY1796" fmla="*/ 3074044 h 5888189"/>
              <a:gd name="connsiteX1797" fmla="*/ 4825027 w 7273138"/>
              <a:gd name="connsiteY1797" fmla="*/ 3070274 h 5888189"/>
              <a:gd name="connsiteX1798" fmla="*/ 4822900 w 7273138"/>
              <a:gd name="connsiteY1798" fmla="*/ 3068766 h 5888189"/>
              <a:gd name="connsiteX1799" fmla="*/ 4815814 w 7273138"/>
              <a:gd name="connsiteY1799" fmla="*/ 3068766 h 5888189"/>
              <a:gd name="connsiteX1800" fmla="*/ 4815106 w 7273138"/>
              <a:gd name="connsiteY1800" fmla="*/ 3066503 h 5888189"/>
              <a:gd name="connsiteX1801" fmla="*/ 4820066 w 7273138"/>
              <a:gd name="connsiteY1801" fmla="*/ 3064996 h 5888189"/>
              <a:gd name="connsiteX1802" fmla="*/ 4829278 w 7273138"/>
              <a:gd name="connsiteY1802" fmla="*/ 3064242 h 5888189"/>
              <a:gd name="connsiteX1803" fmla="*/ 4829278 w 7273138"/>
              <a:gd name="connsiteY1803" fmla="*/ 3070274 h 5888189"/>
              <a:gd name="connsiteX1804" fmla="*/ 4829987 w 7273138"/>
              <a:gd name="connsiteY1804" fmla="*/ 3078569 h 5888189"/>
              <a:gd name="connsiteX1805" fmla="*/ 4815814 w 7273138"/>
              <a:gd name="connsiteY1805" fmla="*/ 3078569 h 5888189"/>
              <a:gd name="connsiteX1806" fmla="*/ 4797390 w 7273138"/>
              <a:gd name="connsiteY1806" fmla="*/ 3076307 h 5888189"/>
              <a:gd name="connsiteX1807" fmla="*/ 4799515 w 7273138"/>
              <a:gd name="connsiteY1807" fmla="*/ 3072537 h 5888189"/>
              <a:gd name="connsiteX1808" fmla="*/ 4790304 w 7273138"/>
              <a:gd name="connsiteY1808" fmla="*/ 3071783 h 5888189"/>
              <a:gd name="connsiteX1809" fmla="*/ 4789595 w 7273138"/>
              <a:gd name="connsiteY1809" fmla="*/ 3069520 h 5888189"/>
              <a:gd name="connsiteX1810" fmla="*/ 4788177 w 7273138"/>
              <a:gd name="connsiteY1810" fmla="*/ 3074798 h 5888189"/>
              <a:gd name="connsiteX1811" fmla="*/ 4782508 w 7273138"/>
              <a:gd name="connsiteY1811" fmla="*/ 3074044 h 5888189"/>
              <a:gd name="connsiteX1812" fmla="*/ 4778967 w 7273138"/>
              <a:gd name="connsiteY1812" fmla="*/ 3069520 h 5888189"/>
              <a:gd name="connsiteX1813" fmla="*/ 4776132 w 7273138"/>
              <a:gd name="connsiteY1813" fmla="*/ 3070274 h 5888189"/>
              <a:gd name="connsiteX1814" fmla="*/ 4778257 w 7273138"/>
              <a:gd name="connsiteY1814" fmla="*/ 3076307 h 5888189"/>
              <a:gd name="connsiteX1815" fmla="*/ 4777549 w 7273138"/>
              <a:gd name="connsiteY1815" fmla="*/ 3078569 h 5888189"/>
              <a:gd name="connsiteX1816" fmla="*/ 4771171 w 7273138"/>
              <a:gd name="connsiteY1816" fmla="*/ 3076307 h 5888189"/>
              <a:gd name="connsiteX1817" fmla="*/ 4761959 w 7273138"/>
              <a:gd name="connsiteY1817" fmla="*/ 3076307 h 5888189"/>
              <a:gd name="connsiteX1818" fmla="*/ 4759124 w 7273138"/>
              <a:gd name="connsiteY1818" fmla="*/ 3074044 h 5888189"/>
              <a:gd name="connsiteX1819" fmla="*/ 4759124 w 7273138"/>
              <a:gd name="connsiteY1819" fmla="*/ 3070274 h 5888189"/>
              <a:gd name="connsiteX1820" fmla="*/ 4756998 w 7273138"/>
              <a:gd name="connsiteY1820" fmla="*/ 3070274 h 5888189"/>
              <a:gd name="connsiteX1821" fmla="*/ 4755582 w 7273138"/>
              <a:gd name="connsiteY1821" fmla="*/ 3068766 h 5888189"/>
              <a:gd name="connsiteX1822" fmla="*/ 4753455 w 7273138"/>
              <a:gd name="connsiteY1822" fmla="*/ 3070274 h 5888189"/>
              <a:gd name="connsiteX1823" fmla="*/ 4754872 w 7273138"/>
              <a:gd name="connsiteY1823" fmla="*/ 3077061 h 5888189"/>
              <a:gd name="connsiteX1824" fmla="*/ 4750621 w 7273138"/>
              <a:gd name="connsiteY1824" fmla="*/ 3077061 h 5888189"/>
              <a:gd name="connsiteX1825" fmla="*/ 4752747 w 7273138"/>
              <a:gd name="connsiteY1825" fmla="*/ 3072537 h 5888189"/>
              <a:gd name="connsiteX1826" fmla="*/ 4746369 w 7273138"/>
              <a:gd name="connsiteY1826" fmla="*/ 3069520 h 5888189"/>
              <a:gd name="connsiteX1827" fmla="*/ 4743534 w 7273138"/>
              <a:gd name="connsiteY1827" fmla="*/ 3068766 h 5888189"/>
              <a:gd name="connsiteX1828" fmla="*/ 4747786 w 7273138"/>
              <a:gd name="connsiteY1828" fmla="*/ 3064242 h 5888189"/>
              <a:gd name="connsiteX1829" fmla="*/ 4759124 w 7273138"/>
              <a:gd name="connsiteY1829" fmla="*/ 3061979 h 5888189"/>
              <a:gd name="connsiteX1830" fmla="*/ 4777549 w 7273138"/>
              <a:gd name="connsiteY1830" fmla="*/ 3062734 h 5888189"/>
              <a:gd name="connsiteX1831" fmla="*/ 4468359 w 7273138"/>
              <a:gd name="connsiteY1831" fmla="*/ 3043118 h 5888189"/>
              <a:gd name="connsiteX1832" fmla="*/ 4449209 w 7273138"/>
              <a:gd name="connsiteY1832" fmla="*/ 3049162 h 5888189"/>
              <a:gd name="connsiteX1833" fmla="*/ 4436561 w 7273138"/>
              <a:gd name="connsiteY1833" fmla="*/ 3049162 h 5888189"/>
              <a:gd name="connsiteX1834" fmla="*/ 4422507 w 7273138"/>
              <a:gd name="connsiteY1834" fmla="*/ 3046901 h 5888189"/>
              <a:gd name="connsiteX1835" fmla="*/ 4378989 w 7273138"/>
              <a:gd name="connsiteY1835" fmla="*/ 3044955 h 5888189"/>
              <a:gd name="connsiteX1836" fmla="*/ 4379901 w 7273138"/>
              <a:gd name="connsiteY1836" fmla="*/ 3045717 h 5888189"/>
              <a:gd name="connsiteX1837" fmla="*/ 4377771 w 7273138"/>
              <a:gd name="connsiteY1837" fmla="*/ 3046460 h 5888189"/>
              <a:gd name="connsiteX1838" fmla="*/ 4372803 w 7273138"/>
              <a:gd name="connsiteY1838" fmla="*/ 3047946 h 5888189"/>
              <a:gd name="connsiteX1839" fmla="*/ 4371611 w 7273138"/>
              <a:gd name="connsiteY1839" fmla="*/ 3044625 h 5888189"/>
              <a:gd name="connsiteX1840" fmla="*/ 4347959 w 7273138"/>
              <a:gd name="connsiteY1840" fmla="*/ 3043567 h 5888189"/>
              <a:gd name="connsiteX1841" fmla="*/ 4347959 w 7273138"/>
              <a:gd name="connsiteY1841" fmla="*/ 3048688 h 5888189"/>
              <a:gd name="connsiteX1842" fmla="*/ 4343700 w 7273138"/>
              <a:gd name="connsiteY1842" fmla="*/ 3048688 h 5888189"/>
              <a:gd name="connsiteX1843" fmla="*/ 4341570 w 7273138"/>
              <a:gd name="connsiteY1843" fmla="*/ 3053888 h 5888189"/>
              <a:gd name="connsiteX1844" fmla="*/ 4339441 w 7273138"/>
              <a:gd name="connsiteY1844" fmla="*/ 3052403 h 5888189"/>
              <a:gd name="connsiteX1845" fmla="*/ 4339441 w 7273138"/>
              <a:gd name="connsiteY1845" fmla="*/ 3057602 h 5888189"/>
              <a:gd name="connsiteX1846" fmla="*/ 4343700 w 7273138"/>
              <a:gd name="connsiteY1846" fmla="*/ 3058346 h 5888189"/>
              <a:gd name="connsiteX1847" fmla="*/ 4342990 w 7273138"/>
              <a:gd name="connsiteY1847" fmla="*/ 3060574 h 5888189"/>
              <a:gd name="connsiteX1848" fmla="*/ 4335892 w 7273138"/>
              <a:gd name="connsiteY1848" fmla="*/ 3059830 h 5888189"/>
              <a:gd name="connsiteX1849" fmla="*/ 4334472 w 7273138"/>
              <a:gd name="connsiteY1849" fmla="*/ 3062803 h 5888189"/>
              <a:gd name="connsiteX1850" fmla="*/ 4332343 w 7273138"/>
              <a:gd name="connsiteY1850" fmla="*/ 3060574 h 5888189"/>
              <a:gd name="connsiteX1851" fmla="*/ 4335892 w 7273138"/>
              <a:gd name="connsiteY1851" fmla="*/ 3056117 h 5888189"/>
              <a:gd name="connsiteX1852" fmla="*/ 4338021 w 7273138"/>
              <a:gd name="connsiteY1852" fmla="*/ 3056117 h 5888189"/>
              <a:gd name="connsiteX1853" fmla="*/ 4336601 w 7273138"/>
              <a:gd name="connsiteY1853" fmla="*/ 3050916 h 5888189"/>
              <a:gd name="connsiteX1854" fmla="*/ 4333762 w 7273138"/>
              <a:gd name="connsiteY1854" fmla="*/ 3047946 h 5888189"/>
              <a:gd name="connsiteX1855" fmla="*/ 4332343 w 7273138"/>
              <a:gd name="connsiteY1855" fmla="*/ 3050916 h 5888189"/>
              <a:gd name="connsiteX1856" fmla="*/ 4332343 w 7273138"/>
              <a:gd name="connsiteY1856" fmla="*/ 3056117 h 5888189"/>
              <a:gd name="connsiteX1857" fmla="*/ 4328793 w 7273138"/>
              <a:gd name="connsiteY1857" fmla="*/ 3055374 h 5888189"/>
              <a:gd name="connsiteX1858" fmla="*/ 4322405 w 7273138"/>
              <a:gd name="connsiteY1858" fmla="*/ 3055374 h 5888189"/>
              <a:gd name="connsiteX1859" fmla="*/ 4320987 w 7273138"/>
              <a:gd name="connsiteY1859" fmla="*/ 3061316 h 5888189"/>
              <a:gd name="connsiteX1860" fmla="*/ 4316017 w 7273138"/>
              <a:gd name="connsiteY1860" fmla="*/ 3057602 h 5888189"/>
              <a:gd name="connsiteX1861" fmla="*/ 4311808 w 7273138"/>
              <a:gd name="connsiteY1861" fmla="*/ 3057602 h 5888189"/>
              <a:gd name="connsiteX1862" fmla="*/ 4308466 w 7273138"/>
              <a:gd name="connsiteY1862" fmla="*/ 3060472 h 5888189"/>
              <a:gd name="connsiteX1863" fmla="*/ 4304249 w 7273138"/>
              <a:gd name="connsiteY1863" fmla="*/ 3060472 h 5888189"/>
              <a:gd name="connsiteX1864" fmla="*/ 4299183 w 7273138"/>
              <a:gd name="connsiteY1864" fmla="*/ 3060259 h 5888189"/>
              <a:gd name="connsiteX1865" fmla="*/ 4298982 w 7273138"/>
              <a:gd name="connsiteY1865" fmla="*/ 3061316 h 5888189"/>
              <a:gd name="connsiteX1866" fmla="*/ 4301821 w 7273138"/>
              <a:gd name="connsiteY1866" fmla="*/ 3063545 h 5888189"/>
              <a:gd name="connsiteX1867" fmla="*/ 4298982 w 7273138"/>
              <a:gd name="connsiteY1867" fmla="*/ 3067259 h 5888189"/>
              <a:gd name="connsiteX1868" fmla="*/ 4294013 w 7273138"/>
              <a:gd name="connsiteY1868" fmla="*/ 3065774 h 5888189"/>
              <a:gd name="connsiteX1869" fmla="*/ 4292592 w 7273138"/>
              <a:gd name="connsiteY1869" fmla="*/ 3065774 h 5888189"/>
              <a:gd name="connsiteX1870" fmla="*/ 4290464 w 7273138"/>
              <a:gd name="connsiteY1870" fmla="*/ 3065030 h 5888189"/>
              <a:gd name="connsiteX1871" fmla="*/ 4290464 w 7273138"/>
              <a:gd name="connsiteY1871" fmla="*/ 3060574 h 5888189"/>
              <a:gd name="connsiteX1872" fmla="*/ 4288795 w 7273138"/>
              <a:gd name="connsiteY1872" fmla="*/ 3059826 h 5888189"/>
              <a:gd name="connsiteX1873" fmla="*/ 4284662 w 7273138"/>
              <a:gd name="connsiteY1873" fmla="*/ 3059652 h 5888189"/>
              <a:gd name="connsiteX1874" fmla="*/ 4282656 w 7273138"/>
              <a:gd name="connsiteY1874" fmla="*/ 3062803 h 5888189"/>
              <a:gd name="connsiteX1875" fmla="*/ 4279993 w 7273138"/>
              <a:gd name="connsiteY1875" fmla="*/ 3059457 h 5888189"/>
              <a:gd name="connsiteX1876" fmla="*/ 4164997 w 7273138"/>
              <a:gd name="connsiteY1876" fmla="*/ 3054649 h 5888189"/>
              <a:gd name="connsiteX1877" fmla="*/ 4145653 w 7273138"/>
              <a:gd name="connsiteY1877" fmla="*/ 3058965 h 5888189"/>
              <a:gd name="connsiteX1878" fmla="*/ 4073278 w 7273138"/>
              <a:gd name="connsiteY1878" fmla="*/ 3071031 h 5888189"/>
              <a:gd name="connsiteX1879" fmla="*/ 4076790 w 7273138"/>
              <a:gd name="connsiteY1879" fmla="*/ 3075555 h 5888189"/>
              <a:gd name="connsiteX1880" fmla="*/ 4078196 w 7273138"/>
              <a:gd name="connsiteY1880" fmla="*/ 3080079 h 5888189"/>
              <a:gd name="connsiteX1881" fmla="*/ 4075385 w 7273138"/>
              <a:gd name="connsiteY1881" fmla="*/ 3086111 h 5888189"/>
              <a:gd name="connsiteX1882" fmla="*/ 4062035 w 7273138"/>
              <a:gd name="connsiteY1882" fmla="*/ 3092899 h 5888189"/>
              <a:gd name="connsiteX1883" fmla="*/ 4051494 w 7273138"/>
              <a:gd name="connsiteY1883" fmla="*/ 3092899 h 5888189"/>
              <a:gd name="connsiteX1884" fmla="*/ 4032522 w 7273138"/>
              <a:gd name="connsiteY1884" fmla="*/ 3092899 h 5888189"/>
              <a:gd name="connsiteX1885" fmla="*/ 4089440 w 7273138"/>
              <a:gd name="connsiteY1885" fmla="*/ 3100438 h 5888189"/>
              <a:gd name="connsiteX1886" fmla="*/ 4092952 w 7273138"/>
              <a:gd name="connsiteY1886" fmla="*/ 3101193 h 5888189"/>
              <a:gd name="connsiteX1887" fmla="*/ 4096466 w 7273138"/>
              <a:gd name="connsiteY1887" fmla="*/ 3102702 h 5888189"/>
              <a:gd name="connsiteX1888" fmla="*/ 4127384 w 7273138"/>
              <a:gd name="connsiteY1888" fmla="*/ 3103456 h 5888189"/>
              <a:gd name="connsiteX1889" fmla="*/ 4159707 w 7273138"/>
              <a:gd name="connsiteY1889" fmla="*/ 3102702 h 5888189"/>
              <a:gd name="connsiteX1890" fmla="*/ 4230677 w 7273138"/>
              <a:gd name="connsiteY1890" fmla="*/ 3100438 h 5888189"/>
              <a:gd name="connsiteX1891" fmla="*/ 4369807 w 7273138"/>
              <a:gd name="connsiteY1891" fmla="*/ 3086111 h 5888189"/>
              <a:gd name="connsiteX1892" fmla="*/ 4440096 w 7273138"/>
              <a:gd name="connsiteY1892" fmla="*/ 3073214 h 5888189"/>
              <a:gd name="connsiteX1893" fmla="*/ 4437481 w 7273138"/>
              <a:gd name="connsiteY1893" fmla="*/ 3070914 h 5888189"/>
              <a:gd name="connsiteX1894" fmla="*/ 4438193 w 7273138"/>
              <a:gd name="connsiteY1894" fmla="*/ 3063084 h 5888189"/>
              <a:gd name="connsiteX1895" fmla="*/ 4435343 w 7273138"/>
              <a:gd name="connsiteY1895" fmla="*/ 3065432 h 5888189"/>
              <a:gd name="connsiteX1896" fmla="*/ 4433918 w 7273138"/>
              <a:gd name="connsiteY1896" fmla="*/ 3060734 h 5888189"/>
              <a:gd name="connsiteX1897" fmla="*/ 4428219 w 7273138"/>
              <a:gd name="connsiteY1897" fmla="*/ 3063866 h 5888189"/>
              <a:gd name="connsiteX1898" fmla="*/ 4421096 w 7273138"/>
              <a:gd name="connsiteY1898" fmla="*/ 3067782 h 5888189"/>
              <a:gd name="connsiteX1899" fmla="*/ 4418958 w 7273138"/>
              <a:gd name="connsiteY1899" fmla="*/ 3063866 h 5888189"/>
              <a:gd name="connsiteX1900" fmla="*/ 4413972 w 7273138"/>
              <a:gd name="connsiteY1900" fmla="*/ 3057601 h 5888189"/>
              <a:gd name="connsiteX1901" fmla="*/ 4408273 w 7273138"/>
              <a:gd name="connsiteY1901" fmla="*/ 3057601 h 5888189"/>
              <a:gd name="connsiteX1902" fmla="*/ 4416821 w 7273138"/>
              <a:gd name="connsiteY1902" fmla="*/ 3055252 h 5888189"/>
              <a:gd name="connsiteX1903" fmla="*/ 4431068 w 7273138"/>
              <a:gd name="connsiteY1903" fmla="*/ 3056035 h 5888189"/>
              <a:gd name="connsiteX1904" fmla="*/ 4436055 w 7273138"/>
              <a:gd name="connsiteY1904" fmla="*/ 3053685 h 5888189"/>
              <a:gd name="connsiteX1905" fmla="*/ 4440329 w 7273138"/>
              <a:gd name="connsiteY1905" fmla="*/ 3060734 h 5888189"/>
              <a:gd name="connsiteX1906" fmla="*/ 4445316 w 7273138"/>
              <a:gd name="connsiteY1906" fmla="*/ 3065432 h 5888189"/>
              <a:gd name="connsiteX1907" fmla="*/ 4450301 w 7273138"/>
              <a:gd name="connsiteY1907" fmla="*/ 3058385 h 5888189"/>
              <a:gd name="connsiteX1908" fmla="*/ 4457427 w 7273138"/>
              <a:gd name="connsiteY1908" fmla="*/ 3056035 h 5888189"/>
              <a:gd name="connsiteX1909" fmla="*/ 4457427 w 7273138"/>
              <a:gd name="connsiteY1909" fmla="*/ 3061518 h 5888189"/>
              <a:gd name="connsiteX1910" fmla="*/ 4460987 w 7273138"/>
              <a:gd name="connsiteY1910" fmla="*/ 3061518 h 5888189"/>
              <a:gd name="connsiteX1911" fmla="*/ 4459563 w 7273138"/>
              <a:gd name="connsiteY1911" fmla="*/ 3065432 h 5888189"/>
              <a:gd name="connsiteX1912" fmla="*/ 4459563 w 7273138"/>
              <a:gd name="connsiteY1912" fmla="*/ 3068564 h 5888189"/>
              <a:gd name="connsiteX1913" fmla="*/ 4456713 w 7273138"/>
              <a:gd name="connsiteY1913" fmla="*/ 3065432 h 5888189"/>
              <a:gd name="connsiteX1914" fmla="*/ 4454576 w 7273138"/>
              <a:gd name="connsiteY1914" fmla="*/ 3060734 h 5888189"/>
              <a:gd name="connsiteX1915" fmla="*/ 4447453 w 7273138"/>
              <a:gd name="connsiteY1915" fmla="*/ 3067782 h 5888189"/>
              <a:gd name="connsiteX1916" fmla="*/ 4442309 w 7273138"/>
              <a:gd name="connsiteY1916" fmla="*/ 3072809 h 5888189"/>
              <a:gd name="connsiteX1917" fmla="*/ 4493032 w 7273138"/>
              <a:gd name="connsiteY1917" fmla="*/ 3063501 h 5888189"/>
              <a:gd name="connsiteX1918" fmla="*/ 4493318 w 7273138"/>
              <a:gd name="connsiteY1918" fmla="*/ 3063358 h 5888189"/>
              <a:gd name="connsiteX1919" fmla="*/ 4496129 w 7273138"/>
              <a:gd name="connsiteY1919" fmla="*/ 3058443 h 5888189"/>
              <a:gd name="connsiteX1920" fmla="*/ 4491913 w 7273138"/>
              <a:gd name="connsiteY1920" fmla="*/ 3055635 h 5888189"/>
              <a:gd name="connsiteX1921" fmla="*/ 4494022 w 7273138"/>
              <a:gd name="connsiteY1921" fmla="*/ 3053529 h 5888189"/>
              <a:gd name="connsiteX1922" fmla="*/ 4497535 w 7273138"/>
              <a:gd name="connsiteY1922" fmla="*/ 3051423 h 5888189"/>
              <a:gd name="connsiteX1923" fmla="*/ 4496129 w 7273138"/>
              <a:gd name="connsiteY1923" fmla="*/ 3057741 h 5888189"/>
              <a:gd name="connsiteX1924" fmla="*/ 4502905 w 7273138"/>
              <a:gd name="connsiteY1924" fmla="*/ 3061690 h 5888189"/>
              <a:gd name="connsiteX1925" fmla="*/ 4505423 w 7273138"/>
              <a:gd name="connsiteY1925" fmla="*/ 3061228 h 5888189"/>
              <a:gd name="connsiteX1926" fmla="*/ 4508412 w 7273138"/>
              <a:gd name="connsiteY1926" fmla="*/ 3060460 h 5888189"/>
              <a:gd name="connsiteX1927" fmla="*/ 4509484 w 7273138"/>
              <a:gd name="connsiteY1927" fmla="*/ 3059847 h 5888189"/>
              <a:gd name="connsiteX1928" fmla="*/ 4509258 w 7273138"/>
              <a:gd name="connsiteY1928" fmla="*/ 3060242 h 5888189"/>
              <a:gd name="connsiteX1929" fmla="*/ 4512529 w 7273138"/>
              <a:gd name="connsiteY1929" fmla="*/ 3059404 h 5888189"/>
              <a:gd name="connsiteX1930" fmla="*/ 4515547 w 7273138"/>
              <a:gd name="connsiteY1930" fmla="*/ 3055949 h 5888189"/>
              <a:gd name="connsiteX1931" fmla="*/ 4521459 w 7273138"/>
              <a:gd name="connsiteY1931" fmla="*/ 3057109 h 5888189"/>
              <a:gd name="connsiteX1932" fmla="*/ 4549065 w 7273138"/>
              <a:gd name="connsiteY1932" fmla="*/ 3050018 h 5888189"/>
              <a:gd name="connsiteX1933" fmla="*/ 4517215 w 7273138"/>
              <a:gd name="connsiteY1933" fmla="*/ 3048403 h 5888189"/>
              <a:gd name="connsiteX1934" fmla="*/ 4255270 w 7273138"/>
              <a:gd name="connsiteY1934" fmla="*/ 3034836 h 5888189"/>
              <a:gd name="connsiteX1935" fmla="*/ 4237703 w 7273138"/>
              <a:gd name="connsiteY1935" fmla="*/ 3040868 h 5888189"/>
              <a:gd name="connsiteX1936" fmla="*/ 4226290 w 7273138"/>
              <a:gd name="connsiteY1936" fmla="*/ 3042094 h 5888189"/>
              <a:gd name="connsiteX1937" fmla="*/ 4277687 w 7273138"/>
              <a:gd name="connsiteY1937" fmla="*/ 3048987 h 5888189"/>
              <a:gd name="connsiteX1938" fmla="*/ 4277687 w 7273138"/>
              <a:gd name="connsiteY1938" fmla="*/ 3046460 h 5888189"/>
              <a:gd name="connsiteX1939" fmla="*/ 4279107 w 7273138"/>
              <a:gd name="connsiteY1939" fmla="*/ 3047946 h 5888189"/>
              <a:gd name="connsiteX1940" fmla="*/ 4279107 w 7273138"/>
              <a:gd name="connsiteY1940" fmla="*/ 3049178 h 5888189"/>
              <a:gd name="connsiteX1941" fmla="*/ 4285613 w 7273138"/>
              <a:gd name="connsiteY1941" fmla="*/ 3050050 h 5888189"/>
              <a:gd name="connsiteX1942" fmla="*/ 4287624 w 7273138"/>
              <a:gd name="connsiteY1942" fmla="*/ 3047946 h 5888189"/>
              <a:gd name="connsiteX1943" fmla="*/ 4289754 w 7273138"/>
              <a:gd name="connsiteY1943" fmla="*/ 3047946 h 5888189"/>
              <a:gd name="connsiteX1944" fmla="*/ 4291327 w 7273138"/>
              <a:gd name="connsiteY1944" fmla="*/ 3050828 h 5888189"/>
              <a:gd name="connsiteX1945" fmla="*/ 4297169 w 7273138"/>
              <a:gd name="connsiteY1945" fmla="*/ 3051663 h 5888189"/>
              <a:gd name="connsiteX1946" fmla="*/ 4296852 w 7273138"/>
              <a:gd name="connsiteY1946" fmla="*/ 3048688 h 5888189"/>
              <a:gd name="connsiteX1947" fmla="*/ 4297428 w 7273138"/>
              <a:gd name="connsiteY1947" fmla="*/ 3051701 h 5888189"/>
              <a:gd name="connsiteX1948" fmla="*/ 4298448 w 7273138"/>
              <a:gd name="connsiteY1948" fmla="*/ 3051845 h 5888189"/>
              <a:gd name="connsiteX1949" fmla="*/ 4301111 w 7273138"/>
              <a:gd name="connsiteY1949" fmla="*/ 3050174 h 5888189"/>
              <a:gd name="connsiteX1950" fmla="*/ 4301821 w 7273138"/>
              <a:gd name="connsiteY1950" fmla="*/ 3044232 h 5888189"/>
              <a:gd name="connsiteX1951" fmla="*/ 4302294 w 7273138"/>
              <a:gd name="connsiteY1951" fmla="*/ 3043737 h 5888189"/>
              <a:gd name="connsiteX1952" fmla="*/ 4303239 w 7273138"/>
              <a:gd name="connsiteY1952" fmla="*/ 3045717 h 5888189"/>
              <a:gd name="connsiteX1953" fmla="*/ 4303239 w 7273138"/>
              <a:gd name="connsiteY1953" fmla="*/ 3042746 h 5888189"/>
              <a:gd name="connsiteX1954" fmla="*/ 4302294 w 7273138"/>
              <a:gd name="connsiteY1954" fmla="*/ 3043737 h 5888189"/>
              <a:gd name="connsiteX1955" fmla="*/ 4300187 w 7273138"/>
              <a:gd name="connsiteY1955" fmla="*/ 3039328 h 5888189"/>
              <a:gd name="connsiteX1956" fmla="*/ 4275986 w 7273138"/>
              <a:gd name="connsiteY1956" fmla="*/ 3036908 h 5888189"/>
              <a:gd name="connsiteX1957" fmla="*/ 4274138 w 7273138"/>
              <a:gd name="connsiteY1957" fmla="*/ 3038290 h 5888189"/>
              <a:gd name="connsiteX1958" fmla="*/ 4274554 w 7273138"/>
              <a:gd name="connsiteY1958" fmla="*/ 3036764 h 5888189"/>
              <a:gd name="connsiteX1959" fmla="*/ 4585083 w 7273138"/>
              <a:gd name="connsiteY1959" fmla="*/ 3007194 h 5888189"/>
              <a:gd name="connsiteX1960" fmla="*/ 4579906 w 7273138"/>
              <a:gd name="connsiteY1960" fmla="*/ 3008443 h 5888189"/>
              <a:gd name="connsiteX1961" fmla="*/ 4501273 w 7273138"/>
              <a:gd name="connsiteY1961" fmla="*/ 3023446 h 5888189"/>
              <a:gd name="connsiteX1962" fmla="*/ 4591718 w 7273138"/>
              <a:gd name="connsiteY1962" fmla="*/ 3035580 h 5888189"/>
              <a:gd name="connsiteX1963" fmla="*/ 4600355 w 7273138"/>
              <a:gd name="connsiteY1963" fmla="*/ 3036844 h 5888189"/>
              <a:gd name="connsiteX1964" fmla="*/ 4637527 w 7273138"/>
              <a:gd name="connsiteY1964" fmla="*/ 3027295 h 5888189"/>
              <a:gd name="connsiteX1965" fmla="*/ 4674652 w 7273138"/>
              <a:gd name="connsiteY1965" fmla="*/ 3015852 h 5888189"/>
              <a:gd name="connsiteX1966" fmla="*/ 4545736 w 7273138"/>
              <a:gd name="connsiteY1966" fmla="*/ 2973916 h 5888189"/>
              <a:gd name="connsiteX1967" fmla="*/ 4493031 w 7273138"/>
              <a:gd name="connsiteY1967" fmla="*/ 2987404 h 5888189"/>
              <a:gd name="connsiteX1968" fmla="*/ 4500588 w 7273138"/>
              <a:gd name="connsiteY1968" fmla="*/ 2988210 h 5888189"/>
              <a:gd name="connsiteX1969" fmla="*/ 4528612 w 7273138"/>
              <a:gd name="connsiteY1969" fmla="*/ 2985068 h 5888189"/>
              <a:gd name="connsiteX1970" fmla="*/ 4570947 w 7273138"/>
              <a:gd name="connsiteY1970" fmla="*/ 2977672 h 5888189"/>
              <a:gd name="connsiteX1971" fmla="*/ 4448353 w 7273138"/>
              <a:gd name="connsiteY1971" fmla="*/ 2959410 h 5888189"/>
              <a:gd name="connsiteX1972" fmla="*/ 4405588 w 7273138"/>
              <a:gd name="connsiteY1972" fmla="*/ 2977258 h 5888189"/>
              <a:gd name="connsiteX1973" fmla="*/ 4407826 w 7273138"/>
              <a:gd name="connsiteY1973" fmla="*/ 2977526 h 5888189"/>
              <a:gd name="connsiteX1974" fmla="*/ 4414779 w 7273138"/>
              <a:gd name="connsiteY1974" fmla="*/ 2977526 h 5888189"/>
              <a:gd name="connsiteX1975" fmla="*/ 4425318 w 7273138"/>
              <a:gd name="connsiteY1975" fmla="*/ 2977526 h 5888189"/>
              <a:gd name="connsiteX1976" fmla="*/ 4487154 w 7273138"/>
              <a:gd name="connsiteY1976" fmla="*/ 2972248 h 5888189"/>
              <a:gd name="connsiteX1977" fmla="*/ 4507061 w 7273138"/>
              <a:gd name="connsiteY1977" fmla="*/ 2968154 h 5888189"/>
              <a:gd name="connsiteX1978" fmla="*/ 4688656 w 7273138"/>
              <a:gd name="connsiteY1978" fmla="*/ 2935127 h 5888189"/>
              <a:gd name="connsiteX1979" fmla="*/ 4667039 w 7273138"/>
              <a:gd name="connsiteY1979" fmla="*/ 2942086 h 5888189"/>
              <a:gd name="connsiteX1980" fmla="*/ 4651730 w 7273138"/>
              <a:gd name="connsiteY1980" fmla="*/ 2946133 h 5888189"/>
              <a:gd name="connsiteX1981" fmla="*/ 4686606 w 7273138"/>
              <a:gd name="connsiteY1981" fmla="*/ 2952670 h 5888189"/>
              <a:gd name="connsiteX1982" fmla="*/ 4731695 w 7273138"/>
              <a:gd name="connsiteY1982" fmla="*/ 2941581 h 5888189"/>
              <a:gd name="connsiteX1983" fmla="*/ 5234832 w 7273138"/>
              <a:gd name="connsiteY1983" fmla="*/ 2922479 h 5888189"/>
              <a:gd name="connsiteX1984" fmla="*/ 5250295 w 7273138"/>
              <a:gd name="connsiteY1984" fmla="*/ 2922479 h 5888189"/>
              <a:gd name="connsiteX1985" fmla="*/ 5255918 w 7273138"/>
              <a:gd name="connsiteY1985" fmla="*/ 2924743 h 5888189"/>
              <a:gd name="connsiteX1986" fmla="*/ 5251701 w 7273138"/>
              <a:gd name="connsiteY1986" fmla="*/ 2926249 h 5888189"/>
              <a:gd name="connsiteX1987" fmla="*/ 5234832 w 7273138"/>
              <a:gd name="connsiteY1987" fmla="*/ 2923988 h 5888189"/>
              <a:gd name="connsiteX1988" fmla="*/ 5229912 w 7273138"/>
              <a:gd name="connsiteY1988" fmla="*/ 2927004 h 5888189"/>
              <a:gd name="connsiteX1989" fmla="*/ 5228506 w 7273138"/>
              <a:gd name="connsiteY1989" fmla="*/ 2924743 h 5888189"/>
              <a:gd name="connsiteX1990" fmla="*/ 458923 w 7273138"/>
              <a:gd name="connsiteY1990" fmla="*/ 2921341 h 5888189"/>
              <a:gd name="connsiteX1991" fmla="*/ 448397 w 7273138"/>
              <a:gd name="connsiteY1991" fmla="*/ 2936414 h 5888189"/>
              <a:gd name="connsiteX1992" fmla="*/ 436469 w 7273138"/>
              <a:gd name="connsiteY1992" fmla="*/ 2944704 h 5888189"/>
              <a:gd name="connsiteX1993" fmla="*/ 436469 w 7273138"/>
              <a:gd name="connsiteY1993" fmla="*/ 2983144 h 5888189"/>
              <a:gd name="connsiteX1994" fmla="*/ 437124 w 7273138"/>
              <a:gd name="connsiteY1994" fmla="*/ 2989423 h 5888189"/>
              <a:gd name="connsiteX1995" fmla="*/ 442053 w 7273138"/>
              <a:gd name="connsiteY1995" fmla="*/ 2988835 h 5888189"/>
              <a:gd name="connsiteX1996" fmla="*/ 443459 w 7273138"/>
              <a:gd name="connsiteY1996" fmla="*/ 3003163 h 5888189"/>
              <a:gd name="connsiteX1997" fmla="*/ 454001 w 7273138"/>
              <a:gd name="connsiteY1997" fmla="*/ 3031064 h 5888189"/>
              <a:gd name="connsiteX1998" fmla="*/ 465024 w 7273138"/>
              <a:gd name="connsiteY1998" fmla="*/ 3051952 h 5888189"/>
              <a:gd name="connsiteX1999" fmla="*/ 464537 w 7273138"/>
              <a:gd name="connsiteY1999" fmla="*/ 3043440 h 5888189"/>
              <a:gd name="connsiteX2000" fmla="*/ 4553093 w 7273138"/>
              <a:gd name="connsiteY2000" fmla="*/ 2914099 h 5888189"/>
              <a:gd name="connsiteX2001" fmla="*/ 4533523 w 7273138"/>
              <a:gd name="connsiteY2001" fmla="*/ 2922700 h 5888189"/>
              <a:gd name="connsiteX2002" fmla="*/ 4561495 w 7273138"/>
              <a:gd name="connsiteY2002" fmla="*/ 2929219 h 5888189"/>
              <a:gd name="connsiteX2003" fmla="*/ 4627605 w 7273138"/>
              <a:gd name="connsiteY2003" fmla="*/ 2941610 h 5888189"/>
              <a:gd name="connsiteX2004" fmla="*/ 4649702 w 7273138"/>
              <a:gd name="connsiteY2004" fmla="*/ 2935386 h 5888189"/>
              <a:gd name="connsiteX2005" fmla="*/ 4650882 w 7273138"/>
              <a:gd name="connsiteY2005" fmla="*/ 2933791 h 5888189"/>
              <a:gd name="connsiteX2006" fmla="*/ 4652719 w 7273138"/>
              <a:gd name="connsiteY2006" fmla="*/ 2934537 h 5888189"/>
              <a:gd name="connsiteX2007" fmla="*/ 4660715 w 7273138"/>
              <a:gd name="connsiteY2007" fmla="*/ 2932283 h 5888189"/>
              <a:gd name="connsiteX2008" fmla="*/ 4663558 w 7273138"/>
              <a:gd name="connsiteY2008" fmla="*/ 2931363 h 5888189"/>
              <a:gd name="connsiteX2009" fmla="*/ 4588906 w 7273138"/>
              <a:gd name="connsiteY2009" fmla="*/ 2920167 h 5888189"/>
              <a:gd name="connsiteX2010" fmla="*/ 4843340 w 7273138"/>
              <a:gd name="connsiteY2010" fmla="*/ 2909607 h 5888189"/>
              <a:gd name="connsiteX2011" fmla="*/ 4849710 w 7273138"/>
              <a:gd name="connsiteY2011" fmla="*/ 2910835 h 5888189"/>
              <a:gd name="connsiteX2012" fmla="*/ 4851139 w 7273138"/>
              <a:gd name="connsiteY2012" fmla="*/ 2910416 h 5888189"/>
              <a:gd name="connsiteX2013" fmla="*/ 4858166 w 7273138"/>
              <a:gd name="connsiteY2013" fmla="*/ 2911168 h 5888189"/>
              <a:gd name="connsiteX2014" fmla="*/ 4858166 w 7273138"/>
              <a:gd name="connsiteY2014" fmla="*/ 2910416 h 5888189"/>
              <a:gd name="connsiteX2015" fmla="*/ 4858921 w 7273138"/>
              <a:gd name="connsiteY2015" fmla="*/ 2909607 h 5888189"/>
              <a:gd name="connsiteX2016" fmla="*/ 4862318 w 7273138"/>
              <a:gd name="connsiteY2016" fmla="*/ 2880942 h 5888189"/>
              <a:gd name="connsiteX2017" fmla="*/ 4863139 w 7273138"/>
              <a:gd name="connsiteY2017" fmla="*/ 2881018 h 5888189"/>
              <a:gd name="connsiteX2018" fmla="*/ 4866535 w 7273138"/>
              <a:gd name="connsiteY2018" fmla="*/ 2883205 h 5888189"/>
              <a:gd name="connsiteX2019" fmla="*/ 4866535 w 7273138"/>
              <a:gd name="connsiteY2019" fmla="*/ 2886977 h 5888189"/>
              <a:gd name="connsiteX2020" fmla="*/ 4863021 w 7273138"/>
              <a:gd name="connsiteY2020" fmla="*/ 2887731 h 5888189"/>
              <a:gd name="connsiteX2021" fmla="*/ 4853182 w 7273138"/>
              <a:gd name="connsiteY2021" fmla="*/ 2887731 h 5888189"/>
              <a:gd name="connsiteX2022" fmla="*/ 4844043 w 7273138"/>
              <a:gd name="connsiteY2022" fmla="*/ 2885469 h 5888189"/>
              <a:gd name="connsiteX2023" fmla="*/ 4842986 w 7273138"/>
              <a:gd name="connsiteY2023" fmla="*/ 2884617 h 5888189"/>
              <a:gd name="connsiteX2024" fmla="*/ 4795399 w 7273138"/>
              <a:gd name="connsiteY2024" fmla="*/ 2900555 h 5888189"/>
              <a:gd name="connsiteX2025" fmla="*/ 4855289 w 7273138"/>
              <a:gd name="connsiteY2025" fmla="*/ 2900555 h 5888189"/>
              <a:gd name="connsiteX2026" fmla="*/ 4865129 w 7273138"/>
              <a:gd name="connsiteY2026" fmla="*/ 2902064 h 5888189"/>
              <a:gd name="connsiteX2027" fmla="*/ 4867913 w 7273138"/>
              <a:gd name="connsiteY2027" fmla="*/ 2904056 h 5888189"/>
              <a:gd name="connsiteX2028" fmla="*/ 4882760 w 7273138"/>
              <a:gd name="connsiteY2028" fmla="*/ 2896089 h 5888189"/>
              <a:gd name="connsiteX2029" fmla="*/ 4906651 w 7273138"/>
              <a:gd name="connsiteY2029" fmla="*/ 2885533 h 5888189"/>
              <a:gd name="connsiteX2030" fmla="*/ 4907993 w 7273138"/>
              <a:gd name="connsiteY2030" fmla="*/ 2885172 h 5888189"/>
              <a:gd name="connsiteX2031" fmla="*/ 4863139 w 7273138"/>
              <a:gd name="connsiteY2031" fmla="*/ 2881018 h 5888189"/>
              <a:gd name="connsiteX2032" fmla="*/ 4863021 w 7273138"/>
              <a:gd name="connsiteY2032" fmla="*/ 2880942 h 5888189"/>
              <a:gd name="connsiteX2033" fmla="*/ 5934877 w 7273138"/>
              <a:gd name="connsiteY2033" fmla="*/ 2872712 h 5888189"/>
              <a:gd name="connsiteX2034" fmla="*/ 5934158 w 7273138"/>
              <a:gd name="connsiteY2034" fmla="*/ 2877062 h 5888189"/>
              <a:gd name="connsiteX2035" fmla="*/ 5908999 w 7273138"/>
              <a:gd name="connsiteY2035" fmla="*/ 2884023 h 5888189"/>
              <a:gd name="connsiteX2036" fmla="*/ 5903247 w 7273138"/>
              <a:gd name="connsiteY2036" fmla="*/ 2879673 h 5888189"/>
              <a:gd name="connsiteX2037" fmla="*/ 5916187 w 7273138"/>
              <a:gd name="connsiteY2037" fmla="*/ 2877932 h 5888189"/>
              <a:gd name="connsiteX2038" fmla="*/ 4779810 w 7273138"/>
              <a:gd name="connsiteY2038" fmla="*/ 2872131 h 5888189"/>
              <a:gd name="connsiteX2039" fmla="*/ 4724658 w 7273138"/>
              <a:gd name="connsiteY2039" fmla="*/ 2885533 h 5888189"/>
              <a:gd name="connsiteX2040" fmla="*/ 4708149 w 7273138"/>
              <a:gd name="connsiteY2040" fmla="*/ 2888392 h 5888189"/>
              <a:gd name="connsiteX2041" fmla="*/ 4767824 w 7273138"/>
              <a:gd name="connsiteY2041" fmla="*/ 2897584 h 5888189"/>
              <a:gd name="connsiteX2042" fmla="*/ 4772439 w 7273138"/>
              <a:gd name="connsiteY2042" fmla="*/ 2896089 h 5888189"/>
              <a:gd name="connsiteX2043" fmla="*/ 4804158 w 7273138"/>
              <a:gd name="connsiteY2043" fmla="*/ 2886540 h 5888189"/>
              <a:gd name="connsiteX2044" fmla="*/ 4802574 w 7273138"/>
              <a:gd name="connsiteY2044" fmla="*/ 2886079 h 5888189"/>
              <a:gd name="connsiteX2045" fmla="*/ 4798357 w 7273138"/>
              <a:gd name="connsiteY2045" fmla="*/ 2883611 h 5888189"/>
              <a:gd name="connsiteX2046" fmla="*/ 4798357 w 7273138"/>
              <a:gd name="connsiteY2046" fmla="*/ 2881144 h 5888189"/>
              <a:gd name="connsiteX2047" fmla="*/ 4802574 w 7273138"/>
              <a:gd name="connsiteY2047" fmla="*/ 2880320 h 5888189"/>
              <a:gd name="connsiteX2048" fmla="*/ 4811711 w 7273138"/>
              <a:gd name="connsiteY2048" fmla="*/ 2879497 h 5888189"/>
              <a:gd name="connsiteX2049" fmla="*/ 4818928 w 7273138"/>
              <a:gd name="connsiteY2049" fmla="*/ 2882097 h 5888189"/>
              <a:gd name="connsiteX2050" fmla="*/ 4832233 w 7273138"/>
              <a:gd name="connsiteY2050" fmla="*/ 2878091 h 5888189"/>
              <a:gd name="connsiteX2051" fmla="*/ 6006568 w 7273138"/>
              <a:gd name="connsiteY2051" fmla="*/ 2859139 h 5888189"/>
              <a:gd name="connsiteX2052" fmla="*/ 5994278 w 7273138"/>
              <a:gd name="connsiteY2052" fmla="*/ 2867839 h 5888189"/>
              <a:gd name="connsiteX2053" fmla="*/ 5981265 w 7273138"/>
              <a:gd name="connsiteY2053" fmla="*/ 2870450 h 5888189"/>
              <a:gd name="connsiteX2054" fmla="*/ 5992110 w 7273138"/>
              <a:gd name="connsiteY2054" fmla="*/ 2862620 h 5888189"/>
              <a:gd name="connsiteX2055" fmla="*/ 4638669 w 7273138"/>
              <a:gd name="connsiteY2055" fmla="*/ 2771670 h 5888189"/>
              <a:gd name="connsiteX2056" fmla="*/ 4632191 w 7273138"/>
              <a:gd name="connsiteY2056" fmla="*/ 2773152 h 5888189"/>
              <a:gd name="connsiteX2057" fmla="*/ 4636276 w 7273138"/>
              <a:gd name="connsiteY2057" fmla="*/ 2775587 h 5888189"/>
              <a:gd name="connsiteX2058" fmla="*/ 4655708 w 7273138"/>
              <a:gd name="connsiteY2058" fmla="*/ 2773076 h 5888189"/>
              <a:gd name="connsiteX2059" fmla="*/ 5325499 w 7273138"/>
              <a:gd name="connsiteY2059" fmla="*/ 2721147 h 5888189"/>
              <a:gd name="connsiteX2060" fmla="*/ 5332528 w 7273138"/>
              <a:gd name="connsiteY2060" fmla="*/ 2722655 h 5888189"/>
              <a:gd name="connsiteX2061" fmla="*/ 5338151 w 7273138"/>
              <a:gd name="connsiteY2061" fmla="*/ 2725671 h 5888189"/>
              <a:gd name="connsiteX2062" fmla="*/ 5337449 w 7273138"/>
              <a:gd name="connsiteY2062" fmla="*/ 2730195 h 5888189"/>
              <a:gd name="connsiteX2063" fmla="*/ 5326202 w 7273138"/>
              <a:gd name="connsiteY2063" fmla="*/ 2725671 h 5888189"/>
              <a:gd name="connsiteX2064" fmla="*/ 4910430 w 7273138"/>
              <a:gd name="connsiteY2064" fmla="*/ 2709836 h 5888189"/>
              <a:gd name="connsiteX2065" fmla="*/ 4915596 w 7273138"/>
              <a:gd name="connsiteY2065" fmla="*/ 2709836 h 5888189"/>
              <a:gd name="connsiteX2066" fmla="*/ 4918548 w 7273138"/>
              <a:gd name="connsiteY2066" fmla="*/ 2711069 h 5888189"/>
              <a:gd name="connsiteX2067" fmla="*/ 4916334 w 7273138"/>
              <a:gd name="connsiteY2067" fmla="*/ 2714154 h 5888189"/>
              <a:gd name="connsiteX2068" fmla="*/ 4912644 w 7273138"/>
              <a:gd name="connsiteY2068" fmla="*/ 2716622 h 5888189"/>
              <a:gd name="connsiteX2069" fmla="*/ 4906739 w 7273138"/>
              <a:gd name="connsiteY2069" fmla="*/ 2716005 h 5888189"/>
              <a:gd name="connsiteX2070" fmla="*/ 4903787 w 7273138"/>
              <a:gd name="connsiteY2070" fmla="*/ 2714154 h 5888189"/>
              <a:gd name="connsiteX2071" fmla="*/ 4906001 w 7273138"/>
              <a:gd name="connsiteY2071" fmla="*/ 2711069 h 5888189"/>
              <a:gd name="connsiteX2072" fmla="*/ 4855059 w 7273138"/>
              <a:gd name="connsiteY2072" fmla="*/ 2693786 h 5888189"/>
              <a:gd name="connsiteX2073" fmla="*/ 4860274 w 7273138"/>
              <a:gd name="connsiteY2073" fmla="*/ 2695510 h 5888189"/>
              <a:gd name="connsiteX2074" fmla="*/ 4861680 w 7273138"/>
              <a:gd name="connsiteY2074" fmla="*/ 2700034 h 5888189"/>
              <a:gd name="connsiteX2075" fmla="*/ 4861680 w 7273138"/>
              <a:gd name="connsiteY2075" fmla="*/ 2703050 h 5888189"/>
              <a:gd name="connsiteX2076" fmla="*/ 4853950 w 7273138"/>
              <a:gd name="connsiteY2076" fmla="*/ 2709837 h 5888189"/>
              <a:gd name="connsiteX2077" fmla="*/ 4848330 w 7273138"/>
              <a:gd name="connsiteY2077" fmla="*/ 2711344 h 5888189"/>
              <a:gd name="connsiteX2078" fmla="*/ 4765413 w 7273138"/>
              <a:gd name="connsiteY2078" fmla="*/ 2724917 h 5888189"/>
              <a:gd name="connsiteX2079" fmla="*/ 4681091 w 7273138"/>
              <a:gd name="connsiteY2079" fmla="*/ 2735474 h 5888189"/>
              <a:gd name="connsiteX2080" fmla="*/ 4632654 w 7273138"/>
              <a:gd name="connsiteY2080" fmla="*/ 2744625 h 5888189"/>
              <a:gd name="connsiteX2081" fmla="*/ 4695375 w 7273138"/>
              <a:gd name="connsiteY2081" fmla="*/ 2751000 h 5888189"/>
              <a:gd name="connsiteX2082" fmla="*/ 4913975 w 7273138"/>
              <a:gd name="connsiteY2082" fmla="*/ 2695975 h 5888189"/>
              <a:gd name="connsiteX2083" fmla="*/ 4842590 w 7273138"/>
              <a:gd name="connsiteY2083" fmla="*/ 2693324 h 5888189"/>
              <a:gd name="connsiteX2084" fmla="*/ 4842534 w 7273138"/>
              <a:gd name="connsiteY2084" fmla="*/ 2693743 h 5888189"/>
              <a:gd name="connsiteX2085" fmla="*/ 4844608 w 7273138"/>
              <a:gd name="connsiteY2085" fmla="*/ 2693400 h 5888189"/>
              <a:gd name="connsiteX2086" fmla="*/ 4833437 w 7273138"/>
              <a:gd name="connsiteY2086" fmla="*/ 2692813 h 5888189"/>
              <a:gd name="connsiteX2087" fmla="*/ 4836873 w 7273138"/>
              <a:gd name="connsiteY2087" fmla="*/ 2694686 h 5888189"/>
              <a:gd name="connsiteX2088" fmla="*/ 4838521 w 7273138"/>
              <a:gd name="connsiteY2088" fmla="*/ 2694412 h 5888189"/>
              <a:gd name="connsiteX2089" fmla="*/ 4840363 w 7273138"/>
              <a:gd name="connsiteY2089" fmla="*/ 2693241 h 5888189"/>
              <a:gd name="connsiteX2090" fmla="*/ 4837016 w 7273138"/>
              <a:gd name="connsiteY2090" fmla="*/ 2693118 h 5888189"/>
              <a:gd name="connsiteX2091" fmla="*/ 4812999 w 7273138"/>
              <a:gd name="connsiteY2091" fmla="*/ 2691087 h 5888189"/>
              <a:gd name="connsiteX2092" fmla="*/ 4811790 w 7273138"/>
              <a:gd name="connsiteY2092" fmla="*/ 2693247 h 5888189"/>
              <a:gd name="connsiteX2093" fmla="*/ 4804763 w 7273138"/>
              <a:gd name="connsiteY2093" fmla="*/ 2700034 h 5888189"/>
              <a:gd name="connsiteX2094" fmla="*/ 4833141 w 7273138"/>
              <a:gd name="connsiteY2094" fmla="*/ 2695309 h 5888189"/>
              <a:gd name="connsiteX2095" fmla="*/ 4832419 w 7273138"/>
              <a:gd name="connsiteY2095" fmla="*/ 2695045 h 5888189"/>
              <a:gd name="connsiteX2096" fmla="*/ 4825016 w 7273138"/>
              <a:gd name="connsiteY2096" fmla="*/ 2692103 h 5888189"/>
              <a:gd name="connsiteX2097" fmla="*/ 5829448 w 7273138"/>
              <a:gd name="connsiteY2097" fmla="*/ 2655543 h 5888189"/>
              <a:gd name="connsiteX2098" fmla="*/ 5828043 w 7273138"/>
              <a:gd name="connsiteY2098" fmla="*/ 2657807 h 5888189"/>
              <a:gd name="connsiteX2099" fmla="*/ 5819608 w 7273138"/>
              <a:gd name="connsiteY2099" fmla="*/ 2662331 h 5888189"/>
              <a:gd name="connsiteX2100" fmla="*/ 5816796 w 7273138"/>
              <a:gd name="connsiteY2100" fmla="*/ 2660067 h 5888189"/>
              <a:gd name="connsiteX2101" fmla="*/ 5820311 w 7273138"/>
              <a:gd name="connsiteY2101" fmla="*/ 2657052 h 5888189"/>
              <a:gd name="connsiteX2102" fmla="*/ 5560606 w 7273138"/>
              <a:gd name="connsiteY2102" fmla="*/ 2653281 h 5888189"/>
              <a:gd name="connsiteX2103" fmla="*/ 5567986 w 7273138"/>
              <a:gd name="connsiteY2103" fmla="*/ 2655544 h 5888189"/>
              <a:gd name="connsiteX2104" fmla="*/ 5553225 w 7273138"/>
              <a:gd name="connsiteY2104" fmla="*/ 2655544 h 5888189"/>
              <a:gd name="connsiteX2105" fmla="*/ 4850338 w 7273138"/>
              <a:gd name="connsiteY2105" fmla="*/ 2631050 h 5888189"/>
              <a:gd name="connsiteX2106" fmla="*/ 4844114 w 7273138"/>
              <a:gd name="connsiteY2106" fmla="*/ 2633676 h 5888189"/>
              <a:gd name="connsiteX2107" fmla="*/ 4836106 w 7273138"/>
              <a:gd name="connsiteY2107" fmla="*/ 2636254 h 5888189"/>
              <a:gd name="connsiteX2108" fmla="*/ 4845910 w 7273138"/>
              <a:gd name="connsiteY2108" fmla="*/ 2635184 h 5888189"/>
              <a:gd name="connsiteX2109" fmla="*/ 5907465 w 7273138"/>
              <a:gd name="connsiteY2109" fmla="*/ 2628396 h 5888189"/>
              <a:gd name="connsiteX2110" fmla="*/ 5907465 w 7273138"/>
              <a:gd name="connsiteY2110" fmla="*/ 2632510 h 5888189"/>
              <a:gd name="connsiteX2111" fmla="*/ 5899733 w 7273138"/>
              <a:gd name="connsiteY2111" fmla="*/ 2637445 h 5888189"/>
              <a:gd name="connsiteX2112" fmla="*/ 5901842 w 7273138"/>
              <a:gd name="connsiteY2112" fmla="*/ 2639092 h 5888189"/>
              <a:gd name="connsiteX2113" fmla="*/ 5896220 w 7273138"/>
              <a:gd name="connsiteY2113" fmla="*/ 2644027 h 5888189"/>
              <a:gd name="connsiteX2114" fmla="*/ 5886379 w 7273138"/>
              <a:gd name="connsiteY2114" fmla="*/ 2646494 h 5888189"/>
              <a:gd name="connsiteX2115" fmla="*/ 5891299 w 7273138"/>
              <a:gd name="connsiteY2115" fmla="*/ 2640736 h 5888189"/>
              <a:gd name="connsiteX2116" fmla="*/ 5894813 w 7273138"/>
              <a:gd name="connsiteY2116" fmla="*/ 2632510 h 5888189"/>
              <a:gd name="connsiteX2117" fmla="*/ 5899733 w 7273138"/>
              <a:gd name="connsiteY2117" fmla="*/ 2632510 h 5888189"/>
              <a:gd name="connsiteX2118" fmla="*/ 5979156 w 7273138"/>
              <a:gd name="connsiteY2118" fmla="*/ 2617087 h 5888189"/>
              <a:gd name="connsiteX2119" fmla="*/ 5978412 w 7273138"/>
              <a:gd name="connsiteY2119" fmla="*/ 2620103 h 5888189"/>
              <a:gd name="connsiteX2120" fmla="*/ 5971713 w 7273138"/>
              <a:gd name="connsiteY2120" fmla="*/ 2624628 h 5888189"/>
              <a:gd name="connsiteX2121" fmla="*/ 5972459 w 7273138"/>
              <a:gd name="connsiteY2121" fmla="*/ 2627646 h 5888189"/>
              <a:gd name="connsiteX2122" fmla="*/ 5970970 w 7273138"/>
              <a:gd name="connsiteY2122" fmla="*/ 2628398 h 5888189"/>
              <a:gd name="connsiteX2123" fmla="*/ 5970970 w 7273138"/>
              <a:gd name="connsiteY2123" fmla="*/ 2626891 h 5888189"/>
              <a:gd name="connsiteX2124" fmla="*/ 5966505 w 7273138"/>
              <a:gd name="connsiteY2124" fmla="*/ 2627646 h 5888189"/>
              <a:gd name="connsiteX2125" fmla="*/ 5969481 w 7273138"/>
              <a:gd name="connsiteY2125" fmla="*/ 2620858 h 5888189"/>
              <a:gd name="connsiteX2126" fmla="*/ 5949637 w 7273138"/>
              <a:gd name="connsiteY2126" fmla="*/ 2612562 h 5888189"/>
              <a:gd name="connsiteX2127" fmla="*/ 5947378 w 7273138"/>
              <a:gd name="connsiteY2127" fmla="*/ 2619524 h 5888189"/>
              <a:gd name="connsiteX2128" fmla="*/ 5939094 w 7273138"/>
              <a:gd name="connsiteY2128" fmla="*/ 2623873 h 5888189"/>
              <a:gd name="connsiteX2129" fmla="*/ 5942106 w 7273138"/>
              <a:gd name="connsiteY2129" fmla="*/ 2616043 h 5888189"/>
              <a:gd name="connsiteX2130" fmla="*/ 5334679 w 7273138"/>
              <a:gd name="connsiteY2130" fmla="*/ 2612562 h 5888189"/>
              <a:gd name="connsiteX2131" fmla="*/ 5342120 w 7273138"/>
              <a:gd name="connsiteY2131" fmla="*/ 2614071 h 5888189"/>
              <a:gd name="connsiteX2132" fmla="*/ 5346585 w 7273138"/>
              <a:gd name="connsiteY2132" fmla="*/ 2614825 h 5888189"/>
              <a:gd name="connsiteX2133" fmla="*/ 5341376 w 7273138"/>
              <a:gd name="connsiteY2133" fmla="*/ 2617087 h 5888189"/>
              <a:gd name="connsiteX2134" fmla="*/ 5333933 w 7273138"/>
              <a:gd name="connsiteY2134" fmla="*/ 2617087 h 5888189"/>
              <a:gd name="connsiteX2135" fmla="*/ 5249441 w 7273138"/>
              <a:gd name="connsiteY2135" fmla="*/ 2605775 h 5888189"/>
              <a:gd name="connsiteX2136" fmla="*/ 5251701 w 7273138"/>
              <a:gd name="connsiteY2136" fmla="*/ 2608490 h 5888189"/>
              <a:gd name="connsiteX2137" fmla="*/ 5244922 w 7273138"/>
              <a:gd name="connsiteY2137" fmla="*/ 2612562 h 5888189"/>
              <a:gd name="connsiteX2138" fmla="*/ 5241156 w 7273138"/>
              <a:gd name="connsiteY2138" fmla="*/ 2611206 h 5888189"/>
              <a:gd name="connsiteX2139" fmla="*/ 5241156 w 7273138"/>
              <a:gd name="connsiteY2139" fmla="*/ 2607812 h 5888189"/>
              <a:gd name="connsiteX2140" fmla="*/ 5248687 w 7273138"/>
              <a:gd name="connsiteY2140" fmla="*/ 2607812 h 5888189"/>
              <a:gd name="connsiteX2141" fmla="*/ 5458178 w 7273138"/>
              <a:gd name="connsiteY2141" fmla="*/ 2603514 h 5888189"/>
              <a:gd name="connsiteX2142" fmla="*/ 5462070 w 7273138"/>
              <a:gd name="connsiteY2142" fmla="*/ 2604306 h 5888189"/>
              <a:gd name="connsiteX2143" fmla="*/ 5462070 w 7273138"/>
              <a:gd name="connsiteY2143" fmla="*/ 2611433 h 5888189"/>
              <a:gd name="connsiteX2144" fmla="*/ 5464666 w 7273138"/>
              <a:gd name="connsiteY2144" fmla="*/ 2612224 h 5888189"/>
              <a:gd name="connsiteX2145" fmla="*/ 5462720 w 7273138"/>
              <a:gd name="connsiteY2145" fmla="*/ 2618558 h 5888189"/>
              <a:gd name="connsiteX2146" fmla="*/ 5458178 w 7273138"/>
              <a:gd name="connsiteY2146" fmla="*/ 2619349 h 5888189"/>
              <a:gd name="connsiteX2147" fmla="*/ 5456231 w 7273138"/>
              <a:gd name="connsiteY2147" fmla="*/ 2612224 h 5888189"/>
              <a:gd name="connsiteX2148" fmla="*/ 5141569 w 7273138"/>
              <a:gd name="connsiteY2148" fmla="*/ 2601251 h 5888189"/>
              <a:gd name="connsiteX2149" fmla="*/ 5152598 w 7273138"/>
              <a:gd name="connsiteY2149" fmla="*/ 2603514 h 5888189"/>
              <a:gd name="connsiteX2150" fmla="*/ 5148056 w 7273138"/>
              <a:gd name="connsiteY2150" fmla="*/ 2605775 h 5888189"/>
              <a:gd name="connsiteX2151" fmla="*/ 5135730 w 7273138"/>
              <a:gd name="connsiteY2151" fmla="*/ 2605775 h 5888189"/>
              <a:gd name="connsiteX2152" fmla="*/ 4817984 w 7273138"/>
              <a:gd name="connsiteY2152" fmla="*/ 2592202 h 5888189"/>
              <a:gd name="connsiteX2153" fmla="*/ 4821228 w 7273138"/>
              <a:gd name="connsiteY2153" fmla="*/ 2594465 h 5888189"/>
              <a:gd name="connsiteX2154" fmla="*/ 4825769 w 7273138"/>
              <a:gd name="connsiteY2154" fmla="*/ 2594465 h 5888189"/>
              <a:gd name="connsiteX2155" fmla="*/ 4824472 w 7273138"/>
              <a:gd name="connsiteY2155" fmla="*/ 2598990 h 5888189"/>
              <a:gd name="connsiteX2156" fmla="*/ 4817335 w 7273138"/>
              <a:gd name="connsiteY2156" fmla="*/ 2596727 h 5888189"/>
              <a:gd name="connsiteX2157" fmla="*/ 4066345 w 7273138"/>
              <a:gd name="connsiteY2157" fmla="*/ 2576807 h 5888189"/>
              <a:gd name="connsiteX2158" fmla="*/ 4062229 w 7273138"/>
              <a:gd name="connsiteY2158" fmla="*/ 2577122 h 5888189"/>
              <a:gd name="connsiteX2159" fmla="*/ 4064339 w 7273138"/>
              <a:gd name="connsiteY2159" fmla="*/ 2579383 h 5888189"/>
              <a:gd name="connsiteX2160" fmla="*/ 4069258 w 7273138"/>
              <a:gd name="connsiteY2160" fmla="*/ 2583153 h 5888189"/>
              <a:gd name="connsiteX2161" fmla="*/ 4064339 w 7273138"/>
              <a:gd name="connsiteY2161" fmla="*/ 2583907 h 5888189"/>
              <a:gd name="connsiteX2162" fmla="*/ 4085172 w 7273138"/>
              <a:gd name="connsiteY2162" fmla="*/ 2581024 h 5888189"/>
              <a:gd name="connsiteX2163" fmla="*/ 4170636 w 7273138"/>
              <a:gd name="connsiteY2163" fmla="*/ 2552265 h 5888189"/>
              <a:gd name="connsiteX2164" fmla="*/ 4183337 w 7273138"/>
              <a:gd name="connsiteY2164" fmla="*/ 2554940 h 5888189"/>
              <a:gd name="connsiteX2165" fmla="*/ 4190835 w 7273138"/>
              <a:gd name="connsiteY2165" fmla="*/ 2553217 h 5888189"/>
              <a:gd name="connsiteX2166" fmla="*/ 4549547 w 7273138"/>
              <a:gd name="connsiteY2166" fmla="*/ 2549222 h 5888189"/>
              <a:gd name="connsiteX2167" fmla="*/ 4547686 w 7273138"/>
              <a:gd name="connsiteY2167" fmla="*/ 2554157 h 5888189"/>
              <a:gd name="connsiteX2168" fmla="*/ 4543346 w 7273138"/>
              <a:gd name="connsiteY2168" fmla="*/ 2558270 h 5888189"/>
              <a:gd name="connsiteX2169" fmla="*/ 4539004 w 7273138"/>
              <a:gd name="connsiteY2169" fmla="*/ 2558270 h 5888189"/>
              <a:gd name="connsiteX2170" fmla="*/ 4543346 w 7273138"/>
              <a:gd name="connsiteY2170" fmla="*/ 2554157 h 5888189"/>
              <a:gd name="connsiteX2171" fmla="*/ 4161817 w 7273138"/>
              <a:gd name="connsiteY2171" fmla="*/ 2533386 h 5888189"/>
              <a:gd name="connsiteX2172" fmla="*/ 4163678 w 7273138"/>
              <a:gd name="connsiteY2172" fmla="*/ 2537005 h 5888189"/>
              <a:gd name="connsiteX2173" fmla="*/ 4159338 w 7273138"/>
              <a:gd name="connsiteY2173" fmla="*/ 2540625 h 5888189"/>
              <a:gd name="connsiteX2174" fmla="*/ 4153135 w 7273138"/>
              <a:gd name="connsiteY2174" fmla="*/ 2542434 h 5888189"/>
              <a:gd name="connsiteX2175" fmla="*/ 4137078 w 7273138"/>
              <a:gd name="connsiteY2175" fmla="*/ 2531123 h 5888189"/>
              <a:gd name="connsiteX2176" fmla="*/ 4146567 w 7273138"/>
              <a:gd name="connsiteY2176" fmla="*/ 2534031 h 5888189"/>
              <a:gd name="connsiteX2177" fmla="*/ 4153136 w 7273138"/>
              <a:gd name="connsiteY2177" fmla="*/ 2532093 h 5888189"/>
              <a:gd name="connsiteX2178" fmla="*/ 4144378 w 7273138"/>
              <a:gd name="connsiteY2178" fmla="*/ 2537910 h 5888189"/>
              <a:gd name="connsiteX2179" fmla="*/ 4134159 w 7273138"/>
              <a:gd name="connsiteY2179" fmla="*/ 2535002 h 5888189"/>
              <a:gd name="connsiteX2180" fmla="*/ 4304954 w 7273138"/>
              <a:gd name="connsiteY2180" fmla="*/ 2513027 h 5888189"/>
              <a:gd name="connsiteX2181" fmla="*/ 4309171 w 7273138"/>
              <a:gd name="connsiteY2181" fmla="*/ 2513027 h 5888189"/>
              <a:gd name="connsiteX2182" fmla="*/ 4318309 w 7273138"/>
              <a:gd name="connsiteY2182" fmla="*/ 2513673 h 5888189"/>
              <a:gd name="connsiteX2183" fmla="*/ 4319714 w 7273138"/>
              <a:gd name="connsiteY2183" fmla="*/ 2517551 h 5888189"/>
              <a:gd name="connsiteX2184" fmla="*/ 4314092 w 7273138"/>
              <a:gd name="connsiteY2184" fmla="*/ 2517551 h 5888189"/>
              <a:gd name="connsiteX2185" fmla="*/ 4306360 w 7273138"/>
              <a:gd name="connsiteY2185" fmla="*/ 2516906 h 5888189"/>
              <a:gd name="connsiteX2186" fmla="*/ 5087596 w 7273138"/>
              <a:gd name="connsiteY2186" fmla="*/ 2508503 h 5888189"/>
              <a:gd name="connsiteX2187" fmla="*/ 5097775 w 7273138"/>
              <a:gd name="connsiteY2187" fmla="*/ 2513027 h 5888189"/>
              <a:gd name="connsiteX2188" fmla="*/ 5095595 w 7273138"/>
              <a:gd name="connsiteY2188" fmla="*/ 2516043 h 5888189"/>
              <a:gd name="connsiteX2189" fmla="*/ 5091232 w 7273138"/>
              <a:gd name="connsiteY2189" fmla="*/ 2517551 h 5888189"/>
              <a:gd name="connsiteX2190" fmla="*/ 5083233 w 7273138"/>
              <a:gd name="connsiteY2190" fmla="*/ 2513027 h 5888189"/>
              <a:gd name="connsiteX2191" fmla="*/ 5076690 w 7273138"/>
              <a:gd name="connsiteY2191" fmla="*/ 2512273 h 5888189"/>
              <a:gd name="connsiteX2192" fmla="*/ 5051662 w 7273138"/>
              <a:gd name="connsiteY2192" fmla="*/ 2506239 h 5888189"/>
              <a:gd name="connsiteX2193" fmla="*/ 5054596 w 7273138"/>
              <a:gd name="connsiteY2193" fmla="*/ 2506239 h 5888189"/>
              <a:gd name="connsiteX2194" fmla="*/ 5058996 w 7273138"/>
              <a:gd name="connsiteY2194" fmla="*/ 2511999 h 5888189"/>
              <a:gd name="connsiteX2195" fmla="*/ 5061929 w 7273138"/>
              <a:gd name="connsiteY2195" fmla="*/ 2512819 h 5888189"/>
              <a:gd name="connsiteX2196" fmla="*/ 5059729 w 7273138"/>
              <a:gd name="connsiteY2196" fmla="*/ 2515289 h 5888189"/>
              <a:gd name="connsiteX2197" fmla="*/ 5052395 w 7273138"/>
              <a:gd name="connsiteY2197" fmla="*/ 2512819 h 5888189"/>
              <a:gd name="connsiteX2198" fmla="*/ 5053861 w 7273138"/>
              <a:gd name="connsiteY2198" fmla="*/ 2508707 h 5888189"/>
              <a:gd name="connsiteX2199" fmla="*/ 5050194 w 7273138"/>
              <a:gd name="connsiteY2199" fmla="*/ 2509529 h 5888189"/>
              <a:gd name="connsiteX2200" fmla="*/ 5049460 w 7273138"/>
              <a:gd name="connsiteY2200" fmla="*/ 2515289 h 5888189"/>
              <a:gd name="connsiteX2201" fmla="*/ 5045060 w 7273138"/>
              <a:gd name="connsiteY2201" fmla="*/ 2511999 h 5888189"/>
              <a:gd name="connsiteX2202" fmla="*/ 5048728 w 7273138"/>
              <a:gd name="connsiteY2202" fmla="*/ 2507061 h 5888189"/>
              <a:gd name="connsiteX2203" fmla="*/ 5126720 w 7273138"/>
              <a:gd name="connsiteY2203" fmla="*/ 2503979 h 5888189"/>
              <a:gd name="connsiteX2204" fmla="*/ 5133620 w 7273138"/>
              <a:gd name="connsiteY2204" fmla="*/ 2503979 h 5888189"/>
              <a:gd name="connsiteX2205" fmla="*/ 5133620 w 7273138"/>
              <a:gd name="connsiteY2205" fmla="*/ 2508503 h 5888189"/>
              <a:gd name="connsiteX2206" fmla="*/ 5125186 w 7273138"/>
              <a:gd name="connsiteY2206" fmla="*/ 2507371 h 5888189"/>
              <a:gd name="connsiteX2207" fmla="*/ 4640653 w 7273138"/>
              <a:gd name="connsiteY2207" fmla="*/ 2463260 h 5888189"/>
              <a:gd name="connsiteX2208" fmla="*/ 4668504 w 7273138"/>
              <a:gd name="connsiteY2208" fmla="*/ 2472574 h 5888189"/>
              <a:gd name="connsiteX2209" fmla="*/ 4686605 w 7273138"/>
              <a:gd name="connsiteY2209" fmla="*/ 2473905 h 5888189"/>
              <a:gd name="connsiteX2210" fmla="*/ 4651098 w 7273138"/>
              <a:gd name="connsiteY2210" fmla="*/ 2474571 h 5888189"/>
              <a:gd name="connsiteX2211" fmla="*/ 4612804 w 7273138"/>
              <a:gd name="connsiteY2211" fmla="*/ 2469914 h 5888189"/>
              <a:gd name="connsiteX2212" fmla="*/ 4621856 w 7273138"/>
              <a:gd name="connsiteY2212" fmla="*/ 2463925 h 5888189"/>
              <a:gd name="connsiteX2213" fmla="*/ 4594529 w 7273138"/>
              <a:gd name="connsiteY2213" fmla="*/ 2463260 h 5888189"/>
              <a:gd name="connsiteX2214" fmla="*/ 4606478 w 7273138"/>
              <a:gd name="connsiteY2214" fmla="*/ 2465381 h 5888189"/>
              <a:gd name="connsiteX2215" fmla="*/ 4610696 w 7273138"/>
              <a:gd name="connsiteY2215" fmla="*/ 2463966 h 5888189"/>
              <a:gd name="connsiteX2216" fmla="*/ 4609993 w 7273138"/>
              <a:gd name="connsiteY2216" fmla="*/ 2468915 h 5888189"/>
              <a:gd name="connsiteX2217" fmla="*/ 4599451 w 7273138"/>
              <a:gd name="connsiteY2217" fmla="*/ 2470328 h 5888189"/>
              <a:gd name="connsiteX2218" fmla="*/ 4598746 w 7273138"/>
              <a:gd name="connsiteY2218" fmla="*/ 2474571 h 5888189"/>
              <a:gd name="connsiteX2219" fmla="*/ 4592421 w 7273138"/>
              <a:gd name="connsiteY2219" fmla="*/ 2472451 h 5888189"/>
              <a:gd name="connsiteX2220" fmla="*/ 4589610 w 7273138"/>
              <a:gd name="connsiteY2220" fmla="*/ 2466088 h 5888189"/>
              <a:gd name="connsiteX2221" fmla="*/ 1243709 w 7273138"/>
              <a:gd name="connsiteY2221" fmla="*/ 2450630 h 5888189"/>
              <a:gd name="connsiteX2222" fmla="*/ 1243117 w 7273138"/>
              <a:gd name="connsiteY2222" fmla="*/ 2468629 h 5888189"/>
              <a:gd name="connsiteX2223" fmla="*/ 1277048 w 7273138"/>
              <a:gd name="connsiteY2223" fmla="*/ 2516166 h 5888189"/>
              <a:gd name="connsiteX2224" fmla="*/ 1313501 w 7273138"/>
              <a:gd name="connsiteY2224" fmla="*/ 2566055 h 5888189"/>
              <a:gd name="connsiteX2225" fmla="*/ 1324803 w 7273138"/>
              <a:gd name="connsiteY2225" fmla="*/ 2545623 h 5888189"/>
              <a:gd name="connsiteX2226" fmla="*/ 1322132 w 7273138"/>
              <a:gd name="connsiteY2226" fmla="*/ 2542494 h 5888189"/>
              <a:gd name="connsiteX2227" fmla="*/ 1320624 w 7273138"/>
              <a:gd name="connsiteY2227" fmla="*/ 2541057 h 5888189"/>
              <a:gd name="connsiteX2228" fmla="*/ 1312893 w 7273138"/>
              <a:gd name="connsiteY2228" fmla="*/ 2532005 h 5888189"/>
              <a:gd name="connsiteX2229" fmla="*/ 1312787 w 7273138"/>
              <a:gd name="connsiteY2229" fmla="*/ 2531546 h 5888189"/>
              <a:gd name="connsiteX2230" fmla="*/ 4596503 w 7273138"/>
              <a:gd name="connsiteY2230" fmla="*/ 2437224 h 5888189"/>
              <a:gd name="connsiteX2231" fmla="*/ 4601424 w 7273138"/>
              <a:gd name="connsiteY2231" fmla="*/ 2437621 h 5888189"/>
              <a:gd name="connsiteX2232" fmla="*/ 4596503 w 7273138"/>
              <a:gd name="connsiteY2232" fmla="*/ 2437621 h 5888189"/>
              <a:gd name="connsiteX2233" fmla="*/ 4596503 w 7273138"/>
              <a:gd name="connsiteY2233" fmla="*/ 2433096 h 5888189"/>
              <a:gd name="connsiteX2234" fmla="*/ 4596503 w 7273138"/>
              <a:gd name="connsiteY2234" fmla="*/ 2437224 h 5888189"/>
              <a:gd name="connsiteX2235" fmla="*/ 4573304 w 7273138"/>
              <a:gd name="connsiteY2235" fmla="*/ 2435358 h 5888189"/>
              <a:gd name="connsiteX2236" fmla="*/ 4513550 w 7273138"/>
              <a:gd name="connsiteY2236" fmla="*/ 2437621 h 5888189"/>
              <a:gd name="connsiteX2237" fmla="*/ 4420755 w 7273138"/>
              <a:gd name="connsiteY2237" fmla="*/ 2447423 h 5888189"/>
              <a:gd name="connsiteX2238" fmla="*/ 4361001 w 7273138"/>
              <a:gd name="connsiteY2238" fmla="*/ 2448177 h 5888189"/>
              <a:gd name="connsiteX2239" fmla="*/ 4355377 w 7273138"/>
              <a:gd name="connsiteY2239" fmla="*/ 2448932 h 5888189"/>
              <a:gd name="connsiteX2240" fmla="*/ 4355377 w 7273138"/>
              <a:gd name="connsiteY2240" fmla="*/ 2454963 h 5888189"/>
              <a:gd name="connsiteX2241" fmla="*/ 4343426 w 7273138"/>
              <a:gd name="connsiteY2241" fmla="*/ 2451193 h 5888189"/>
              <a:gd name="connsiteX2242" fmla="*/ 4317415 w 7273138"/>
              <a:gd name="connsiteY2242" fmla="*/ 2451193 h 5888189"/>
              <a:gd name="connsiteX2243" fmla="*/ 4278047 w 7273138"/>
              <a:gd name="connsiteY2243" fmla="*/ 2460242 h 5888189"/>
              <a:gd name="connsiteX2244" fmla="*/ 4255552 w 7273138"/>
              <a:gd name="connsiteY2244" fmla="*/ 2468537 h 5888189"/>
              <a:gd name="connsiteX2245" fmla="*/ 4254145 w 7273138"/>
              <a:gd name="connsiteY2245" fmla="*/ 2460242 h 5888189"/>
              <a:gd name="connsiteX2246" fmla="*/ 4235165 w 7273138"/>
              <a:gd name="connsiteY2246" fmla="*/ 2468537 h 5888189"/>
              <a:gd name="connsiteX2247" fmla="*/ 4189470 w 7273138"/>
              <a:gd name="connsiteY2247" fmla="*/ 2475323 h 5888189"/>
              <a:gd name="connsiteX2248" fmla="*/ 4168380 w 7273138"/>
              <a:gd name="connsiteY2248" fmla="*/ 2473061 h 5888189"/>
              <a:gd name="connsiteX2249" fmla="*/ 4169084 w 7273138"/>
              <a:gd name="connsiteY2249" fmla="*/ 2475323 h 5888189"/>
              <a:gd name="connsiteX2250" fmla="*/ 4171192 w 7273138"/>
              <a:gd name="connsiteY2250" fmla="*/ 2475323 h 5888189"/>
              <a:gd name="connsiteX2251" fmla="*/ 4162054 w 7273138"/>
              <a:gd name="connsiteY2251" fmla="*/ 2477586 h 5888189"/>
              <a:gd name="connsiteX2252" fmla="*/ 4143776 w 7273138"/>
              <a:gd name="connsiteY2252" fmla="*/ 2477586 h 5888189"/>
              <a:gd name="connsiteX2253" fmla="*/ 4133934 w 7273138"/>
              <a:gd name="connsiteY2253" fmla="*/ 2482110 h 5888189"/>
              <a:gd name="connsiteX2254" fmla="*/ 4129717 w 7273138"/>
              <a:gd name="connsiteY2254" fmla="*/ 2487388 h 5888189"/>
              <a:gd name="connsiteX2255" fmla="*/ 4127608 w 7273138"/>
              <a:gd name="connsiteY2255" fmla="*/ 2484372 h 5888189"/>
              <a:gd name="connsiteX2256" fmla="*/ 4129013 w 7273138"/>
              <a:gd name="connsiteY2256" fmla="*/ 2480601 h 5888189"/>
              <a:gd name="connsiteX2257" fmla="*/ 4111439 w 7273138"/>
              <a:gd name="connsiteY2257" fmla="*/ 2485881 h 5888189"/>
              <a:gd name="connsiteX2258" fmla="*/ 4076289 w 7273138"/>
              <a:gd name="connsiteY2258" fmla="*/ 2492667 h 5888189"/>
              <a:gd name="connsiteX2259" fmla="*/ 4062932 w 7273138"/>
              <a:gd name="connsiteY2259" fmla="*/ 2490406 h 5888189"/>
              <a:gd name="connsiteX2260" fmla="*/ 4060822 w 7273138"/>
              <a:gd name="connsiteY2260" fmla="*/ 2491912 h 5888189"/>
              <a:gd name="connsiteX2261" fmla="*/ 4064339 w 7273138"/>
              <a:gd name="connsiteY2261" fmla="*/ 2495682 h 5888189"/>
              <a:gd name="connsiteX2262" fmla="*/ 4062229 w 7273138"/>
              <a:gd name="connsiteY2262" fmla="*/ 2497191 h 5888189"/>
              <a:gd name="connsiteX2263" fmla="*/ 4048873 w 7273138"/>
              <a:gd name="connsiteY2263" fmla="*/ 2494930 h 5888189"/>
              <a:gd name="connsiteX2264" fmla="*/ 4020752 w 7273138"/>
              <a:gd name="connsiteY2264" fmla="*/ 2501715 h 5888189"/>
              <a:gd name="connsiteX2265" fmla="*/ 4005287 w 7273138"/>
              <a:gd name="connsiteY2265" fmla="*/ 2507748 h 5888189"/>
              <a:gd name="connsiteX2266" fmla="*/ 4023564 w 7273138"/>
              <a:gd name="connsiteY2266" fmla="*/ 2507748 h 5888189"/>
              <a:gd name="connsiteX2267" fmla="*/ 4055902 w 7273138"/>
              <a:gd name="connsiteY2267" fmla="*/ 2513027 h 5888189"/>
              <a:gd name="connsiteX2268" fmla="*/ 4076289 w 7273138"/>
              <a:gd name="connsiteY2268" fmla="*/ 2512272 h 5888189"/>
              <a:gd name="connsiteX2269" fmla="*/ 4086131 w 7273138"/>
              <a:gd name="connsiteY2269" fmla="*/ 2507748 h 5888189"/>
              <a:gd name="connsiteX2270" fmla="*/ 4089645 w 7273138"/>
              <a:gd name="connsiteY2270" fmla="*/ 2512272 h 5888189"/>
              <a:gd name="connsiteX2271" fmla="*/ 4082617 w 7273138"/>
              <a:gd name="connsiteY2271" fmla="*/ 2519059 h 5888189"/>
              <a:gd name="connsiteX2272" fmla="*/ 4081210 w 7273138"/>
              <a:gd name="connsiteY2272" fmla="*/ 2522829 h 5888189"/>
              <a:gd name="connsiteX2273" fmla="*/ 4097379 w 7273138"/>
              <a:gd name="connsiteY2273" fmla="*/ 2517551 h 5888189"/>
              <a:gd name="connsiteX2274" fmla="*/ 4120577 w 7273138"/>
              <a:gd name="connsiteY2274" fmla="*/ 2503223 h 5888189"/>
              <a:gd name="connsiteX2275" fmla="*/ 4136746 w 7273138"/>
              <a:gd name="connsiteY2275" fmla="*/ 2501715 h 5888189"/>
              <a:gd name="connsiteX2276" fmla="*/ 4147291 w 7273138"/>
              <a:gd name="connsiteY2276" fmla="*/ 2505486 h 5888189"/>
              <a:gd name="connsiteX2277" fmla="*/ 4138152 w 7273138"/>
              <a:gd name="connsiteY2277" fmla="*/ 2504732 h 5888189"/>
              <a:gd name="connsiteX2278" fmla="*/ 4120577 w 7273138"/>
              <a:gd name="connsiteY2278" fmla="*/ 2510010 h 5888189"/>
              <a:gd name="connsiteX2279" fmla="*/ 4117063 w 7273138"/>
              <a:gd name="connsiteY2279" fmla="*/ 2519059 h 5888189"/>
              <a:gd name="connsiteX2280" fmla="*/ 4111439 w 7273138"/>
              <a:gd name="connsiteY2280" fmla="*/ 2515289 h 5888189"/>
              <a:gd name="connsiteX2281" fmla="*/ 4101597 w 7273138"/>
              <a:gd name="connsiteY2281" fmla="*/ 2519813 h 5888189"/>
              <a:gd name="connsiteX2282" fmla="*/ 4095269 w 7273138"/>
              <a:gd name="connsiteY2282" fmla="*/ 2519813 h 5888189"/>
              <a:gd name="connsiteX2283" fmla="*/ 4099487 w 7273138"/>
              <a:gd name="connsiteY2283" fmla="*/ 2524337 h 5888189"/>
              <a:gd name="connsiteX2284" fmla="*/ 4107923 w 7273138"/>
              <a:gd name="connsiteY2284" fmla="*/ 2525091 h 5888189"/>
              <a:gd name="connsiteX2285" fmla="*/ 4118468 w 7273138"/>
              <a:gd name="connsiteY2285" fmla="*/ 2520567 h 5888189"/>
              <a:gd name="connsiteX2286" fmla="*/ 4129717 w 7273138"/>
              <a:gd name="connsiteY2286" fmla="*/ 2524337 h 5888189"/>
              <a:gd name="connsiteX2287" fmla="*/ 4129717 w 7273138"/>
              <a:gd name="connsiteY2287" fmla="*/ 2528861 h 5888189"/>
              <a:gd name="connsiteX2288" fmla="*/ 4129013 w 7273138"/>
              <a:gd name="connsiteY2288" fmla="*/ 2529616 h 5888189"/>
              <a:gd name="connsiteX2289" fmla="*/ 4127608 w 7273138"/>
              <a:gd name="connsiteY2289" fmla="*/ 2524337 h 5888189"/>
              <a:gd name="connsiteX2290" fmla="*/ 4110735 w 7273138"/>
              <a:gd name="connsiteY2290" fmla="*/ 2529616 h 5888189"/>
              <a:gd name="connsiteX2291" fmla="*/ 4091906 w 7273138"/>
              <a:gd name="connsiteY2291" fmla="*/ 2535675 h 5888189"/>
              <a:gd name="connsiteX2292" fmla="*/ 4107643 w 7273138"/>
              <a:gd name="connsiteY2292" fmla="*/ 2538991 h 5888189"/>
              <a:gd name="connsiteX2293" fmla="*/ 4109923 w 7273138"/>
              <a:gd name="connsiteY2293" fmla="*/ 2539187 h 5888189"/>
              <a:gd name="connsiteX2294" fmla="*/ 4117063 w 7273138"/>
              <a:gd name="connsiteY2294" fmla="*/ 2536401 h 5888189"/>
              <a:gd name="connsiteX2295" fmla="*/ 4114953 w 7273138"/>
              <a:gd name="connsiteY2295" fmla="*/ 2539418 h 5888189"/>
              <a:gd name="connsiteX2296" fmla="*/ 4114863 w 7273138"/>
              <a:gd name="connsiteY2296" fmla="*/ 2539613 h 5888189"/>
              <a:gd name="connsiteX2297" fmla="*/ 4120124 w 7273138"/>
              <a:gd name="connsiteY2297" fmla="*/ 2540067 h 5888189"/>
              <a:gd name="connsiteX2298" fmla="*/ 4122687 w 7273138"/>
              <a:gd name="connsiteY2298" fmla="*/ 2536401 h 5888189"/>
              <a:gd name="connsiteX2299" fmla="*/ 4126903 w 7273138"/>
              <a:gd name="connsiteY2299" fmla="*/ 2534894 h 5888189"/>
              <a:gd name="connsiteX2300" fmla="*/ 4124796 w 7273138"/>
              <a:gd name="connsiteY2300" fmla="*/ 2540174 h 5888189"/>
              <a:gd name="connsiteX2301" fmla="*/ 4124454 w 7273138"/>
              <a:gd name="connsiteY2301" fmla="*/ 2540438 h 5888189"/>
              <a:gd name="connsiteX2302" fmla="*/ 4132986 w 7273138"/>
              <a:gd name="connsiteY2302" fmla="*/ 2541173 h 5888189"/>
              <a:gd name="connsiteX2303" fmla="*/ 4134637 w 7273138"/>
              <a:gd name="connsiteY2303" fmla="*/ 2540174 h 5888189"/>
              <a:gd name="connsiteX2304" fmla="*/ 4145181 w 7273138"/>
              <a:gd name="connsiteY2304" fmla="*/ 2540174 h 5888189"/>
              <a:gd name="connsiteX2305" fmla="*/ 4146177 w 7273138"/>
              <a:gd name="connsiteY2305" fmla="*/ 2542309 h 5888189"/>
              <a:gd name="connsiteX2306" fmla="*/ 4151401 w 7273138"/>
              <a:gd name="connsiteY2306" fmla="*/ 2542759 h 5888189"/>
              <a:gd name="connsiteX2307" fmla="*/ 4248062 w 7273138"/>
              <a:gd name="connsiteY2307" fmla="*/ 2547753 h 5888189"/>
              <a:gd name="connsiteX2308" fmla="*/ 4248523 w 7273138"/>
              <a:gd name="connsiteY2308" fmla="*/ 2547712 h 5888189"/>
              <a:gd name="connsiteX2309" fmla="*/ 4264691 w 7273138"/>
              <a:gd name="connsiteY2309" fmla="*/ 2547712 h 5888189"/>
              <a:gd name="connsiteX2310" fmla="*/ 4281564 w 7273138"/>
              <a:gd name="connsiteY2310" fmla="*/ 2546204 h 5888189"/>
              <a:gd name="connsiteX2311" fmla="*/ 4350456 w 7273138"/>
              <a:gd name="connsiteY2311" fmla="*/ 2539418 h 5888189"/>
              <a:gd name="connsiteX2312" fmla="*/ 4384903 w 7273138"/>
              <a:gd name="connsiteY2312" fmla="*/ 2537156 h 5888189"/>
              <a:gd name="connsiteX2313" fmla="*/ 4455202 w 7273138"/>
              <a:gd name="connsiteY2313" fmla="*/ 2539418 h 5888189"/>
              <a:gd name="connsiteX2314" fmla="*/ 4488242 w 7273138"/>
              <a:gd name="connsiteY2314" fmla="*/ 2546958 h 5888189"/>
              <a:gd name="connsiteX2315" fmla="*/ 4509333 w 7273138"/>
              <a:gd name="connsiteY2315" fmla="*/ 2544698 h 5888189"/>
              <a:gd name="connsiteX2316" fmla="*/ 4526906 w 7273138"/>
              <a:gd name="connsiteY2316" fmla="*/ 2538664 h 5888189"/>
              <a:gd name="connsiteX2317" fmla="*/ 4525501 w 7273138"/>
              <a:gd name="connsiteY2317" fmla="*/ 2542434 h 5888189"/>
              <a:gd name="connsiteX2318" fmla="*/ 4519877 w 7273138"/>
              <a:gd name="connsiteY2318" fmla="*/ 2547712 h 5888189"/>
              <a:gd name="connsiteX2319" fmla="*/ 4525501 w 7273138"/>
              <a:gd name="connsiteY2319" fmla="*/ 2549222 h 5888189"/>
              <a:gd name="connsiteX2320" fmla="*/ 4519877 w 7273138"/>
              <a:gd name="connsiteY2320" fmla="*/ 2554500 h 5888189"/>
              <a:gd name="connsiteX2321" fmla="*/ 4516362 w 7273138"/>
              <a:gd name="connsiteY2321" fmla="*/ 2562039 h 5888189"/>
              <a:gd name="connsiteX2322" fmla="*/ 4527609 w 7273138"/>
              <a:gd name="connsiteY2322" fmla="*/ 2566564 h 5888189"/>
              <a:gd name="connsiteX2323" fmla="*/ 4536359 w 7273138"/>
              <a:gd name="connsiteY2323" fmla="*/ 2566303 h 5888189"/>
              <a:gd name="connsiteX2324" fmla="*/ 4570633 w 7273138"/>
              <a:gd name="connsiteY2324" fmla="*/ 2559707 h 5888189"/>
              <a:gd name="connsiteX2325" fmla="*/ 4570633 w 7273138"/>
              <a:gd name="connsiteY2325" fmla="*/ 2558270 h 5888189"/>
              <a:gd name="connsiteX2326" fmla="*/ 4572744 w 7273138"/>
              <a:gd name="connsiteY2326" fmla="*/ 2559300 h 5888189"/>
              <a:gd name="connsiteX2327" fmla="*/ 4582015 w 7273138"/>
              <a:gd name="connsiteY2327" fmla="*/ 2557516 h 5888189"/>
              <a:gd name="connsiteX2328" fmla="*/ 4648067 w 7273138"/>
              <a:gd name="connsiteY2328" fmla="*/ 2540174 h 5888189"/>
              <a:gd name="connsiteX2329" fmla="*/ 4827249 w 7273138"/>
              <a:gd name="connsiteY2329" fmla="*/ 2485881 h 5888189"/>
              <a:gd name="connsiteX2330" fmla="*/ 4934346 w 7273138"/>
              <a:gd name="connsiteY2330" fmla="*/ 2451404 h 5888189"/>
              <a:gd name="connsiteX2331" fmla="*/ 4867155 w 7273138"/>
              <a:gd name="connsiteY2331" fmla="*/ 2448932 h 5888189"/>
              <a:gd name="connsiteX2332" fmla="*/ 4813025 w 7273138"/>
              <a:gd name="connsiteY2332" fmla="*/ 2441391 h 5888189"/>
              <a:gd name="connsiteX2333" fmla="*/ 4811618 w 7273138"/>
              <a:gd name="connsiteY2333" fmla="*/ 2443653 h 5888189"/>
              <a:gd name="connsiteX2334" fmla="*/ 4812321 w 7273138"/>
              <a:gd name="connsiteY2334" fmla="*/ 2452702 h 5888189"/>
              <a:gd name="connsiteX2335" fmla="*/ 4809509 w 7273138"/>
              <a:gd name="connsiteY2335" fmla="*/ 2453456 h 5888189"/>
              <a:gd name="connsiteX2336" fmla="*/ 4805995 w 7273138"/>
              <a:gd name="connsiteY2336" fmla="*/ 2448932 h 5888189"/>
              <a:gd name="connsiteX2337" fmla="*/ 4798964 w 7273138"/>
              <a:gd name="connsiteY2337" fmla="*/ 2445915 h 5888189"/>
              <a:gd name="connsiteX2338" fmla="*/ 4795450 w 7273138"/>
              <a:gd name="connsiteY2338" fmla="*/ 2447423 h 5888189"/>
              <a:gd name="connsiteX2339" fmla="*/ 4794044 w 7273138"/>
              <a:gd name="connsiteY2339" fmla="*/ 2442899 h 5888189"/>
              <a:gd name="connsiteX2340" fmla="*/ 4784203 w 7273138"/>
              <a:gd name="connsiteY2340" fmla="*/ 2440637 h 5888189"/>
              <a:gd name="connsiteX2341" fmla="*/ 4777874 w 7273138"/>
              <a:gd name="connsiteY2341" fmla="*/ 2441391 h 5888189"/>
              <a:gd name="connsiteX2342" fmla="*/ 4777172 w 7273138"/>
              <a:gd name="connsiteY2342" fmla="*/ 2447423 h 5888189"/>
              <a:gd name="connsiteX2343" fmla="*/ 4778577 w 7273138"/>
              <a:gd name="connsiteY2343" fmla="*/ 2448177 h 5888189"/>
              <a:gd name="connsiteX2344" fmla="*/ 4770844 w 7273138"/>
              <a:gd name="connsiteY2344" fmla="*/ 2445161 h 5888189"/>
              <a:gd name="connsiteX2345" fmla="*/ 4752567 w 7273138"/>
              <a:gd name="connsiteY2345" fmla="*/ 2445915 h 5888189"/>
              <a:gd name="connsiteX2346" fmla="*/ 4743428 w 7273138"/>
              <a:gd name="connsiteY2346" fmla="*/ 2451193 h 5888189"/>
              <a:gd name="connsiteX2347" fmla="*/ 4743428 w 7273138"/>
              <a:gd name="connsiteY2347" fmla="*/ 2445161 h 5888189"/>
              <a:gd name="connsiteX2348" fmla="*/ 4731477 w 7273138"/>
              <a:gd name="connsiteY2348" fmla="*/ 2448177 h 5888189"/>
              <a:gd name="connsiteX2349" fmla="*/ 4706170 w 7273138"/>
              <a:gd name="connsiteY2349" fmla="*/ 2445915 h 5888189"/>
              <a:gd name="connsiteX2350" fmla="*/ 4694921 w 7273138"/>
              <a:gd name="connsiteY2350" fmla="*/ 2439129 h 5888189"/>
              <a:gd name="connsiteX2351" fmla="*/ 4697031 w 7273138"/>
              <a:gd name="connsiteY2351" fmla="*/ 2447423 h 5888189"/>
              <a:gd name="connsiteX2352" fmla="*/ 4697734 w 7273138"/>
              <a:gd name="connsiteY2352" fmla="*/ 2454963 h 5888189"/>
              <a:gd name="connsiteX2353" fmla="*/ 4693515 w 7273138"/>
              <a:gd name="connsiteY2353" fmla="*/ 2448177 h 5888189"/>
              <a:gd name="connsiteX2354" fmla="*/ 4690001 w 7273138"/>
              <a:gd name="connsiteY2354" fmla="*/ 2441391 h 5888189"/>
              <a:gd name="connsiteX2355" fmla="*/ 4666803 w 7273138"/>
              <a:gd name="connsiteY2355" fmla="*/ 2441391 h 5888189"/>
              <a:gd name="connsiteX2356" fmla="*/ 4621107 w 7273138"/>
              <a:gd name="connsiteY2356" fmla="*/ 2440637 h 5888189"/>
              <a:gd name="connsiteX2357" fmla="*/ 5007108 w 7273138"/>
              <a:gd name="connsiteY2357" fmla="*/ 2424801 h 5888189"/>
              <a:gd name="connsiteX2358" fmla="*/ 5005095 w 7273138"/>
              <a:gd name="connsiteY2358" fmla="*/ 2428194 h 5888189"/>
              <a:gd name="connsiteX2359" fmla="*/ 4995031 w 7273138"/>
              <a:gd name="connsiteY2359" fmla="*/ 2429326 h 5888189"/>
              <a:gd name="connsiteX2360" fmla="*/ 4992347 w 7273138"/>
              <a:gd name="connsiteY2360" fmla="*/ 2428194 h 5888189"/>
              <a:gd name="connsiteX2361" fmla="*/ 4999057 w 7273138"/>
              <a:gd name="connsiteY2361" fmla="*/ 2425933 h 5888189"/>
              <a:gd name="connsiteX2362" fmla="*/ 4968449 w 7273138"/>
              <a:gd name="connsiteY2362" fmla="*/ 2422540 h 5888189"/>
              <a:gd name="connsiteX2363" fmla="*/ 4979695 w 7273138"/>
              <a:gd name="connsiteY2363" fmla="*/ 2423671 h 5888189"/>
              <a:gd name="connsiteX2364" fmla="*/ 4976885 w 7273138"/>
              <a:gd name="connsiteY2364" fmla="*/ 2427064 h 5888189"/>
              <a:gd name="connsiteX2365" fmla="*/ 4962826 w 7273138"/>
              <a:gd name="connsiteY2365" fmla="*/ 2425369 h 5888189"/>
              <a:gd name="connsiteX2366" fmla="*/ 4956501 w 7273138"/>
              <a:gd name="connsiteY2366" fmla="*/ 2427064 h 5888189"/>
              <a:gd name="connsiteX2367" fmla="*/ 4891838 w 7273138"/>
              <a:gd name="connsiteY2367" fmla="*/ 2408967 h 5888189"/>
              <a:gd name="connsiteX2368" fmla="*/ 4903084 w 7273138"/>
              <a:gd name="connsiteY2368" fmla="*/ 2410818 h 5888189"/>
              <a:gd name="connsiteX2369" fmla="*/ 4905895 w 7273138"/>
              <a:gd name="connsiteY2369" fmla="*/ 2413903 h 5888189"/>
              <a:gd name="connsiteX2370" fmla="*/ 4902381 w 7273138"/>
              <a:gd name="connsiteY2370" fmla="*/ 2415754 h 5888189"/>
              <a:gd name="connsiteX2371" fmla="*/ 4893946 w 7273138"/>
              <a:gd name="connsiteY2371" fmla="*/ 2411435 h 5888189"/>
              <a:gd name="connsiteX2372" fmla="*/ 4889026 w 7273138"/>
              <a:gd name="connsiteY2372" fmla="*/ 2413286 h 5888189"/>
              <a:gd name="connsiteX2373" fmla="*/ 4906144 w 7273138"/>
              <a:gd name="connsiteY2373" fmla="*/ 2404442 h 5888189"/>
              <a:gd name="connsiteX2374" fmla="*/ 4912841 w 7273138"/>
              <a:gd name="connsiteY2374" fmla="*/ 2405059 h 5888189"/>
              <a:gd name="connsiteX2375" fmla="*/ 4914329 w 7273138"/>
              <a:gd name="connsiteY2375" fmla="*/ 2409996 h 5888189"/>
              <a:gd name="connsiteX2376" fmla="*/ 4912841 w 7273138"/>
              <a:gd name="connsiteY2376" fmla="*/ 2408761 h 5888189"/>
              <a:gd name="connsiteX2377" fmla="*/ 4909120 w 7273138"/>
              <a:gd name="connsiteY2377" fmla="*/ 2408145 h 5888189"/>
              <a:gd name="connsiteX2378" fmla="*/ 4906887 w 7273138"/>
              <a:gd name="connsiteY2378" fmla="*/ 2410613 h 5888189"/>
              <a:gd name="connsiteX2379" fmla="*/ 4903910 w 7273138"/>
              <a:gd name="connsiteY2379" fmla="*/ 2411230 h 5888189"/>
              <a:gd name="connsiteX2380" fmla="*/ 4901678 w 7273138"/>
              <a:gd name="connsiteY2380" fmla="*/ 2408145 h 5888189"/>
              <a:gd name="connsiteX2381" fmla="*/ 4927306 w 7273138"/>
              <a:gd name="connsiteY2381" fmla="*/ 2399917 h 5888189"/>
              <a:gd name="connsiteX2382" fmla="*/ 4933145 w 7273138"/>
              <a:gd name="connsiteY2382" fmla="*/ 2404442 h 5888189"/>
              <a:gd name="connsiteX2383" fmla="*/ 4937524 w 7273138"/>
              <a:gd name="connsiteY2383" fmla="*/ 2405197 h 5888189"/>
              <a:gd name="connsiteX2384" fmla="*/ 4934605 w 7273138"/>
              <a:gd name="connsiteY2384" fmla="*/ 2409721 h 5888189"/>
              <a:gd name="connsiteX2385" fmla="*/ 4923656 w 7273138"/>
              <a:gd name="connsiteY2385" fmla="*/ 2411230 h 5888189"/>
              <a:gd name="connsiteX2386" fmla="*/ 4918546 w 7273138"/>
              <a:gd name="connsiteY2386" fmla="*/ 2411230 h 5888189"/>
              <a:gd name="connsiteX2387" fmla="*/ 4920006 w 7273138"/>
              <a:gd name="connsiteY2387" fmla="*/ 2407460 h 5888189"/>
              <a:gd name="connsiteX2388" fmla="*/ 4927306 w 7273138"/>
              <a:gd name="connsiteY2388" fmla="*/ 2405197 h 5888189"/>
              <a:gd name="connsiteX2389" fmla="*/ 4923656 w 7273138"/>
              <a:gd name="connsiteY2389" fmla="*/ 2402181 h 5888189"/>
              <a:gd name="connsiteX2390" fmla="*/ 5175089 w 7273138"/>
              <a:gd name="connsiteY2390" fmla="*/ 2384082 h 5888189"/>
              <a:gd name="connsiteX2391" fmla="*/ 5176496 w 7273138"/>
              <a:gd name="connsiteY2391" fmla="*/ 2387477 h 5888189"/>
              <a:gd name="connsiteX2392" fmla="*/ 5182118 w 7273138"/>
              <a:gd name="connsiteY2392" fmla="*/ 2387477 h 5888189"/>
              <a:gd name="connsiteX2393" fmla="*/ 5180010 w 7273138"/>
              <a:gd name="connsiteY2393" fmla="*/ 2390869 h 5888189"/>
              <a:gd name="connsiteX2394" fmla="*/ 5171574 w 7273138"/>
              <a:gd name="connsiteY2394" fmla="*/ 2387477 h 5888189"/>
              <a:gd name="connsiteX2395" fmla="*/ 5171574 w 7273138"/>
              <a:gd name="connsiteY2395" fmla="*/ 2386797 h 5888189"/>
              <a:gd name="connsiteX2396" fmla="*/ 5173684 w 7273138"/>
              <a:gd name="connsiteY2396" fmla="*/ 2385440 h 5888189"/>
              <a:gd name="connsiteX2397" fmla="*/ 5175089 w 7273138"/>
              <a:gd name="connsiteY2397" fmla="*/ 2385440 h 5888189"/>
              <a:gd name="connsiteX2398" fmla="*/ 5125186 w 7273138"/>
              <a:gd name="connsiteY2398" fmla="*/ 2377295 h 5888189"/>
              <a:gd name="connsiteX2399" fmla="*/ 5129021 w 7273138"/>
              <a:gd name="connsiteY2399" fmla="*/ 2381537 h 5888189"/>
              <a:gd name="connsiteX2400" fmla="*/ 5136687 w 7273138"/>
              <a:gd name="connsiteY2400" fmla="*/ 2383658 h 5888189"/>
              <a:gd name="connsiteX2401" fmla="*/ 5142055 w 7273138"/>
              <a:gd name="connsiteY2401" fmla="*/ 2382951 h 5888189"/>
              <a:gd name="connsiteX2402" fmla="*/ 5137455 w 7273138"/>
              <a:gd name="connsiteY2402" fmla="*/ 2386486 h 5888189"/>
              <a:gd name="connsiteX2403" fmla="*/ 5131320 w 7273138"/>
              <a:gd name="connsiteY2403" fmla="*/ 2388607 h 5888189"/>
              <a:gd name="connsiteX2404" fmla="*/ 5127487 w 7273138"/>
              <a:gd name="connsiteY2404" fmla="*/ 2383658 h 5888189"/>
              <a:gd name="connsiteX2405" fmla="*/ 5217963 w 7273138"/>
              <a:gd name="connsiteY2405" fmla="*/ 2361461 h 5888189"/>
              <a:gd name="connsiteX2406" fmla="*/ 5217261 w 7273138"/>
              <a:gd name="connsiteY2406" fmla="*/ 2367795 h 5888189"/>
              <a:gd name="connsiteX2407" fmla="*/ 5206014 w 7273138"/>
              <a:gd name="connsiteY2407" fmla="*/ 2370509 h 5888189"/>
              <a:gd name="connsiteX2408" fmla="*/ 5201095 w 7273138"/>
              <a:gd name="connsiteY2408" fmla="*/ 2369604 h 5888189"/>
              <a:gd name="connsiteX2409" fmla="*/ 5203907 w 7273138"/>
              <a:gd name="connsiteY2409" fmla="*/ 2364175 h 5888189"/>
              <a:gd name="connsiteX2410" fmla="*/ 5213746 w 7273138"/>
              <a:gd name="connsiteY2410" fmla="*/ 2365985 h 5888189"/>
              <a:gd name="connsiteX2411" fmla="*/ 5725232 w 7273138"/>
              <a:gd name="connsiteY2411" fmla="*/ 2359197 h 5888189"/>
              <a:gd name="connsiteX2412" fmla="*/ 5730029 w 7273138"/>
              <a:gd name="connsiteY2412" fmla="*/ 2366922 h 5888189"/>
              <a:gd name="connsiteX2413" fmla="*/ 5738253 w 7273138"/>
              <a:gd name="connsiteY2413" fmla="*/ 2373876 h 5888189"/>
              <a:gd name="connsiteX2414" fmla="*/ 5745105 w 7273138"/>
              <a:gd name="connsiteY2414" fmla="*/ 2376193 h 5888189"/>
              <a:gd name="connsiteX2415" fmla="*/ 5743735 w 7273138"/>
              <a:gd name="connsiteY2415" fmla="*/ 2380826 h 5888189"/>
              <a:gd name="connsiteX2416" fmla="*/ 5743735 w 7273138"/>
              <a:gd name="connsiteY2416" fmla="*/ 2386234 h 5888189"/>
              <a:gd name="connsiteX2417" fmla="*/ 5736197 w 7273138"/>
              <a:gd name="connsiteY2417" fmla="*/ 2388551 h 5888189"/>
              <a:gd name="connsiteX2418" fmla="*/ 5727972 w 7273138"/>
              <a:gd name="connsiteY2418" fmla="*/ 2390868 h 5888189"/>
              <a:gd name="connsiteX2419" fmla="*/ 5725918 w 7273138"/>
              <a:gd name="connsiteY2419" fmla="*/ 2381599 h 5888189"/>
              <a:gd name="connsiteX2420" fmla="*/ 5724547 w 7273138"/>
              <a:gd name="connsiteY2420" fmla="*/ 2383143 h 5888189"/>
              <a:gd name="connsiteX2421" fmla="*/ 5722491 w 7273138"/>
              <a:gd name="connsiteY2421" fmla="*/ 2380826 h 5888189"/>
              <a:gd name="connsiteX2422" fmla="*/ 5724547 w 7273138"/>
              <a:gd name="connsiteY2422" fmla="*/ 2373876 h 5888189"/>
              <a:gd name="connsiteX2423" fmla="*/ 5717693 w 7273138"/>
              <a:gd name="connsiteY2423" fmla="*/ 2375420 h 5888189"/>
              <a:gd name="connsiteX2424" fmla="*/ 5718379 w 7273138"/>
              <a:gd name="connsiteY2424" fmla="*/ 2369241 h 5888189"/>
              <a:gd name="connsiteX2425" fmla="*/ 5725232 w 7273138"/>
              <a:gd name="connsiteY2425" fmla="*/ 2365377 h 5888189"/>
              <a:gd name="connsiteX2426" fmla="*/ 6003452 w 7273138"/>
              <a:gd name="connsiteY2426" fmla="*/ 2352412 h 5888189"/>
              <a:gd name="connsiteX2427" fmla="*/ 6002169 w 7273138"/>
              <a:gd name="connsiteY2427" fmla="*/ 2357110 h 5888189"/>
              <a:gd name="connsiteX2428" fmla="*/ 6004094 w 7273138"/>
              <a:gd name="connsiteY2428" fmla="*/ 2361809 h 5888189"/>
              <a:gd name="connsiteX2429" fmla="*/ 6011795 w 7273138"/>
              <a:gd name="connsiteY2429" fmla="*/ 2357894 h 5888189"/>
              <a:gd name="connsiteX2430" fmla="*/ 6012438 w 7273138"/>
              <a:gd name="connsiteY2430" fmla="*/ 2362592 h 5888189"/>
              <a:gd name="connsiteX2431" fmla="*/ 6015003 w 7273138"/>
              <a:gd name="connsiteY2431" fmla="*/ 2364158 h 5888189"/>
              <a:gd name="connsiteX2432" fmla="*/ 6014363 w 7273138"/>
              <a:gd name="connsiteY2432" fmla="*/ 2369640 h 5888189"/>
              <a:gd name="connsiteX2433" fmla="*/ 6010512 w 7273138"/>
              <a:gd name="connsiteY2433" fmla="*/ 2372772 h 5888189"/>
              <a:gd name="connsiteX2434" fmla="*/ 6007944 w 7273138"/>
              <a:gd name="connsiteY2434" fmla="*/ 2366508 h 5888189"/>
              <a:gd name="connsiteX2435" fmla="*/ 6000243 w 7273138"/>
              <a:gd name="connsiteY2435" fmla="*/ 2359459 h 5888189"/>
              <a:gd name="connsiteX2436" fmla="*/ 6000243 w 7273138"/>
              <a:gd name="connsiteY2436" fmla="*/ 2356328 h 5888189"/>
              <a:gd name="connsiteX2437" fmla="*/ 6029761 w 7273138"/>
              <a:gd name="connsiteY2437" fmla="*/ 2325266 h 5888189"/>
              <a:gd name="connsiteX2438" fmla="*/ 6029761 w 7273138"/>
              <a:gd name="connsiteY2438" fmla="*/ 2327371 h 5888189"/>
              <a:gd name="connsiteX2439" fmla="*/ 6027738 w 7273138"/>
              <a:gd name="connsiteY2439" fmla="*/ 2328075 h 5888189"/>
              <a:gd name="connsiteX2440" fmla="*/ 6026388 w 7273138"/>
              <a:gd name="connsiteY2440" fmla="*/ 2332287 h 5888189"/>
              <a:gd name="connsiteX2441" fmla="*/ 6019640 w 7273138"/>
              <a:gd name="connsiteY2441" fmla="*/ 2342116 h 5888189"/>
              <a:gd name="connsiteX2442" fmla="*/ 6012893 w 7273138"/>
              <a:gd name="connsiteY2442" fmla="*/ 2345626 h 5888189"/>
              <a:gd name="connsiteX2443" fmla="*/ 6019640 w 7273138"/>
              <a:gd name="connsiteY2443" fmla="*/ 2334393 h 5888189"/>
              <a:gd name="connsiteX2444" fmla="*/ 5664980 w 7273138"/>
              <a:gd name="connsiteY2444" fmla="*/ 2313955 h 5888189"/>
              <a:gd name="connsiteX2445" fmla="*/ 5662872 w 7273138"/>
              <a:gd name="connsiteY2445" fmla="*/ 2316219 h 5888189"/>
              <a:gd name="connsiteX2446" fmla="*/ 5660763 w 7273138"/>
              <a:gd name="connsiteY2446" fmla="*/ 2318479 h 5888189"/>
              <a:gd name="connsiteX2447" fmla="*/ 5657248 w 7273138"/>
              <a:gd name="connsiteY2447" fmla="*/ 2317727 h 5888189"/>
              <a:gd name="connsiteX2448" fmla="*/ 5643894 w 7273138"/>
              <a:gd name="connsiteY2448" fmla="*/ 2318479 h 5888189"/>
              <a:gd name="connsiteX2449" fmla="*/ 5643894 w 7273138"/>
              <a:gd name="connsiteY2449" fmla="*/ 2316219 h 5888189"/>
              <a:gd name="connsiteX2450" fmla="*/ 5207258 w 7273138"/>
              <a:gd name="connsiteY2450" fmla="*/ 2304907 h 5888189"/>
              <a:gd name="connsiteX2451" fmla="*/ 5211313 w 7273138"/>
              <a:gd name="connsiteY2451" fmla="*/ 2304907 h 5888189"/>
              <a:gd name="connsiteX2452" fmla="*/ 5211313 w 7273138"/>
              <a:gd name="connsiteY2452" fmla="*/ 2307493 h 5888189"/>
              <a:gd name="connsiteX2453" fmla="*/ 5213746 w 7273138"/>
              <a:gd name="connsiteY2453" fmla="*/ 2308138 h 5888189"/>
              <a:gd name="connsiteX2454" fmla="*/ 5210503 w 7273138"/>
              <a:gd name="connsiteY2454" fmla="*/ 2310078 h 5888189"/>
              <a:gd name="connsiteX2455" fmla="*/ 5211313 w 7273138"/>
              <a:gd name="connsiteY2455" fmla="*/ 2312017 h 5888189"/>
              <a:gd name="connsiteX2456" fmla="*/ 5209691 w 7273138"/>
              <a:gd name="connsiteY2456" fmla="*/ 2313955 h 5888189"/>
              <a:gd name="connsiteX2457" fmla="*/ 5204824 w 7273138"/>
              <a:gd name="connsiteY2457" fmla="*/ 2309431 h 5888189"/>
              <a:gd name="connsiteX2458" fmla="*/ 5203202 w 7273138"/>
              <a:gd name="connsiteY2458" fmla="*/ 2306200 h 5888189"/>
              <a:gd name="connsiteX2459" fmla="*/ 5612465 w 7273138"/>
              <a:gd name="connsiteY2459" fmla="*/ 2293595 h 5888189"/>
              <a:gd name="connsiteX2460" fmla="*/ 5616812 w 7273138"/>
              <a:gd name="connsiteY2460" fmla="*/ 2295193 h 5888189"/>
              <a:gd name="connsiteX2461" fmla="*/ 5622611 w 7273138"/>
              <a:gd name="connsiteY2461" fmla="*/ 2296788 h 5888189"/>
              <a:gd name="connsiteX2462" fmla="*/ 5621887 w 7273138"/>
              <a:gd name="connsiteY2462" fmla="*/ 2301580 h 5888189"/>
              <a:gd name="connsiteX2463" fmla="*/ 5624786 w 7273138"/>
              <a:gd name="connsiteY2463" fmla="*/ 2310361 h 5888189"/>
              <a:gd name="connsiteX2464" fmla="*/ 5629135 w 7273138"/>
              <a:gd name="connsiteY2464" fmla="*/ 2309564 h 5888189"/>
              <a:gd name="connsiteX2465" fmla="*/ 5621887 w 7273138"/>
              <a:gd name="connsiteY2465" fmla="*/ 2315153 h 5888189"/>
              <a:gd name="connsiteX2466" fmla="*/ 5615363 w 7273138"/>
              <a:gd name="connsiteY2466" fmla="*/ 2320742 h 5888189"/>
              <a:gd name="connsiteX2467" fmla="*/ 5614638 w 7273138"/>
              <a:gd name="connsiteY2467" fmla="*/ 2313555 h 5888189"/>
              <a:gd name="connsiteX2468" fmla="*/ 5612465 w 7273138"/>
              <a:gd name="connsiteY2468" fmla="*/ 2303975 h 5888189"/>
              <a:gd name="connsiteX2469" fmla="*/ 5616812 w 7273138"/>
              <a:gd name="connsiteY2469" fmla="*/ 2301580 h 5888189"/>
              <a:gd name="connsiteX2470" fmla="*/ 5615363 w 7273138"/>
              <a:gd name="connsiteY2470" fmla="*/ 2297588 h 5888189"/>
              <a:gd name="connsiteX2471" fmla="*/ 5611013 w 7273138"/>
              <a:gd name="connsiteY2471" fmla="*/ 2299185 h 5888189"/>
              <a:gd name="connsiteX2472" fmla="*/ 5608114 w 7273138"/>
              <a:gd name="connsiteY2472" fmla="*/ 2299981 h 5888189"/>
              <a:gd name="connsiteX2473" fmla="*/ 5605940 w 7273138"/>
              <a:gd name="connsiteY2473" fmla="*/ 2299185 h 5888189"/>
              <a:gd name="connsiteX2474" fmla="*/ 5612465 w 7273138"/>
              <a:gd name="connsiteY2474" fmla="*/ 2296788 h 5888189"/>
              <a:gd name="connsiteX2475" fmla="*/ 5549008 w 7273138"/>
              <a:gd name="connsiteY2475" fmla="*/ 2291334 h 5888189"/>
              <a:gd name="connsiteX2476" fmla="*/ 5561993 w 7273138"/>
              <a:gd name="connsiteY2476" fmla="*/ 2294243 h 5888189"/>
              <a:gd name="connsiteX2477" fmla="*/ 5576420 w 7273138"/>
              <a:gd name="connsiteY2477" fmla="*/ 2292305 h 5888189"/>
              <a:gd name="connsiteX2478" fmla="*/ 5572093 w 7273138"/>
              <a:gd name="connsiteY2478" fmla="*/ 2298122 h 5888189"/>
              <a:gd name="connsiteX2479" fmla="*/ 5553337 w 7273138"/>
              <a:gd name="connsiteY2479" fmla="*/ 2298122 h 5888189"/>
              <a:gd name="connsiteX2480" fmla="*/ 5655039 w 7273138"/>
              <a:gd name="connsiteY2480" fmla="*/ 2289071 h 5888189"/>
              <a:gd name="connsiteX2481" fmla="*/ 5659256 w 7273138"/>
              <a:gd name="connsiteY2481" fmla="*/ 2292841 h 5888189"/>
              <a:gd name="connsiteX2482" fmla="*/ 5662870 w 7273138"/>
              <a:gd name="connsiteY2482" fmla="*/ 2292841 h 5888189"/>
              <a:gd name="connsiteX2483" fmla="*/ 5661064 w 7273138"/>
              <a:gd name="connsiteY2483" fmla="*/ 2295858 h 5888189"/>
              <a:gd name="connsiteX2484" fmla="*/ 5654436 w 7273138"/>
              <a:gd name="connsiteY2484" fmla="*/ 2293595 h 5888189"/>
              <a:gd name="connsiteX2485" fmla="*/ 5514569 w 7273138"/>
              <a:gd name="connsiteY2485" fmla="*/ 2284547 h 5888189"/>
              <a:gd name="connsiteX2486" fmla="*/ 5517380 w 7273138"/>
              <a:gd name="connsiteY2486" fmla="*/ 2286810 h 5888189"/>
              <a:gd name="connsiteX2487" fmla="*/ 5515272 w 7273138"/>
              <a:gd name="connsiteY2487" fmla="*/ 2289824 h 5888189"/>
              <a:gd name="connsiteX2488" fmla="*/ 5514569 w 7273138"/>
              <a:gd name="connsiteY2488" fmla="*/ 2293595 h 5888189"/>
              <a:gd name="connsiteX2489" fmla="*/ 5513865 w 7273138"/>
              <a:gd name="connsiteY2489" fmla="*/ 2289824 h 5888189"/>
              <a:gd name="connsiteX2490" fmla="*/ 5509649 w 7273138"/>
              <a:gd name="connsiteY2490" fmla="*/ 2287564 h 5888189"/>
              <a:gd name="connsiteX2491" fmla="*/ 5504728 w 7273138"/>
              <a:gd name="connsiteY2491" fmla="*/ 2289824 h 5888189"/>
              <a:gd name="connsiteX2492" fmla="*/ 5505432 w 7273138"/>
              <a:gd name="connsiteY2492" fmla="*/ 2285301 h 5888189"/>
              <a:gd name="connsiteX2493" fmla="*/ 5466896 w 7273138"/>
              <a:gd name="connsiteY2493" fmla="*/ 2280023 h 5888189"/>
              <a:gd name="connsiteX2494" fmla="*/ 5481354 w 7273138"/>
              <a:gd name="connsiteY2494" fmla="*/ 2281833 h 5888189"/>
              <a:gd name="connsiteX2495" fmla="*/ 5487859 w 7273138"/>
              <a:gd name="connsiteY2495" fmla="*/ 2280023 h 5888189"/>
              <a:gd name="connsiteX2496" fmla="*/ 5483523 w 7273138"/>
              <a:gd name="connsiteY2496" fmla="*/ 2288166 h 5888189"/>
              <a:gd name="connsiteX2497" fmla="*/ 5471233 w 7273138"/>
              <a:gd name="connsiteY2497" fmla="*/ 2289071 h 5888189"/>
              <a:gd name="connsiteX2498" fmla="*/ 5462557 w 7273138"/>
              <a:gd name="connsiteY2498" fmla="*/ 2286357 h 5888189"/>
              <a:gd name="connsiteX2499" fmla="*/ 5272786 w 7273138"/>
              <a:gd name="connsiteY2499" fmla="*/ 2277759 h 5888189"/>
              <a:gd name="connsiteX2500" fmla="*/ 5279845 w 7273138"/>
              <a:gd name="connsiteY2500" fmla="*/ 2278406 h 5888189"/>
              <a:gd name="connsiteX2501" fmla="*/ 5287546 w 7273138"/>
              <a:gd name="connsiteY2501" fmla="*/ 2277759 h 5888189"/>
              <a:gd name="connsiteX2502" fmla="*/ 5284981 w 7273138"/>
              <a:gd name="connsiteY2502" fmla="*/ 2279699 h 5888189"/>
              <a:gd name="connsiteX2503" fmla="*/ 5274712 w 7273138"/>
              <a:gd name="connsiteY2503" fmla="*/ 2282284 h 5888189"/>
              <a:gd name="connsiteX2504" fmla="*/ 5312850 w 7273138"/>
              <a:gd name="connsiteY2504" fmla="*/ 2275499 h 5888189"/>
              <a:gd name="connsiteX2505" fmla="*/ 5323392 w 7273138"/>
              <a:gd name="connsiteY2505" fmla="*/ 2275499 h 5888189"/>
              <a:gd name="connsiteX2506" fmla="*/ 5314255 w 7273138"/>
              <a:gd name="connsiteY2506" fmla="*/ 2280023 h 5888189"/>
              <a:gd name="connsiteX2507" fmla="*/ 5302306 w 7273138"/>
              <a:gd name="connsiteY2507" fmla="*/ 2280777 h 5888189"/>
              <a:gd name="connsiteX2508" fmla="*/ 5289655 w 7273138"/>
              <a:gd name="connsiteY2508" fmla="*/ 2282286 h 5888189"/>
              <a:gd name="connsiteX2509" fmla="*/ 5295981 w 7273138"/>
              <a:gd name="connsiteY2509" fmla="*/ 2277007 h 5888189"/>
              <a:gd name="connsiteX2510" fmla="*/ 5260134 w 7273138"/>
              <a:gd name="connsiteY2510" fmla="*/ 2275499 h 5888189"/>
              <a:gd name="connsiteX2511" fmla="*/ 5266461 w 7273138"/>
              <a:gd name="connsiteY2511" fmla="*/ 2281154 h 5888189"/>
              <a:gd name="connsiteX2512" fmla="*/ 5268569 w 7273138"/>
              <a:gd name="connsiteY2512" fmla="*/ 2286810 h 5888189"/>
              <a:gd name="connsiteX2513" fmla="*/ 5262946 w 7273138"/>
              <a:gd name="connsiteY2513" fmla="*/ 2281154 h 5888189"/>
              <a:gd name="connsiteX2514" fmla="*/ 5248889 w 7273138"/>
              <a:gd name="connsiteY2514" fmla="*/ 2282769 h 5888189"/>
              <a:gd name="connsiteX2515" fmla="*/ 5241156 w 7273138"/>
              <a:gd name="connsiteY2515" fmla="*/ 2282769 h 5888189"/>
              <a:gd name="connsiteX2516" fmla="*/ 5246780 w 7273138"/>
              <a:gd name="connsiteY2516" fmla="*/ 2277922 h 5888189"/>
              <a:gd name="connsiteX2517" fmla="*/ 5747966 w 7273138"/>
              <a:gd name="connsiteY2517" fmla="*/ 2273236 h 5888189"/>
              <a:gd name="connsiteX2518" fmla="*/ 5753238 w 7273138"/>
              <a:gd name="connsiteY2518" fmla="*/ 2276938 h 5888189"/>
              <a:gd name="connsiteX2519" fmla="*/ 5757757 w 7273138"/>
              <a:gd name="connsiteY2519" fmla="*/ 2275704 h 5888189"/>
              <a:gd name="connsiteX2520" fmla="*/ 5757004 w 7273138"/>
              <a:gd name="connsiteY2520" fmla="*/ 2280024 h 5888189"/>
              <a:gd name="connsiteX2521" fmla="*/ 5749473 w 7273138"/>
              <a:gd name="connsiteY2521" fmla="*/ 2277556 h 5888189"/>
              <a:gd name="connsiteX2522" fmla="*/ 5747213 w 7273138"/>
              <a:gd name="connsiteY2522" fmla="*/ 2275704 h 5888189"/>
              <a:gd name="connsiteX2523" fmla="*/ 5327609 w 7273138"/>
              <a:gd name="connsiteY2523" fmla="*/ 2273236 h 5888189"/>
              <a:gd name="connsiteX2524" fmla="*/ 5333935 w 7273138"/>
              <a:gd name="connsiteY2524" fmla="*/ 2274744 h 5888189"/>
              <a:gd name="connsiteX2525" fmla="*/ 5340260 w 7273138"/>
              <a:gd name="connsiteY2525" fmla="*/ 2273236 h 5888189"/>
              <a:gd name="connsiteX2526" fmla="*/ 5338152 w 7273138"/>
              <a:gd name="connsiteY2526" fmla="*/ 2275500 h 5888189"/>
              <a:gd name="connsiteX2527" fmla="*/ 5329015 w 7273138"/>
              <a:gd name="connsiteY2527" fmla="*/ 2277760 h 5888189"/>
              <a:gd name="connsiteX2528" fmla="*/ 5892057 w 7273138"/>
              <a:gd name="connsiteY2528" fmla="*/ 2270974 h 5888189"/>
              <a:gd name="connsiteX2529" fmla="*/ 5892706 w 7273138"/>
              <a:gd name="connsiteY2529" fmla="*/ 2275150 h 5888189"/>
              <a:gd name="connsiteX2530" fmla="*/ 5886866 w 7273138"/>
              <a:gd name="connsiteY2530" fmla="*/ 2279328 h 5888189"/>
              <a:gd name="connsiteX2531" fmla="*/ 5884271 w 7273138"/>
              <a:gd name="connsiteY2531" fmla="*/ 2280023 h 5888189"/>
              <a:gd name="connsiteX2532" fmla="*/ 5886866 w 7273138"/>
              <a:gd name="connsiteY2532" fmla="*/ 2275150 h 5888189"/>
              <a:gd name="connsiteX2533" fmla="*/ 5884271 w 7273138"/>
              <a:gd name="connsiteY2533" fmla="*/ 2270974 h 5888189"/>
              <a:gd name="connsiteX2534" fmla="*/ 5881460 w 7273138"/>
              <a:gd name="connsiteY2534" fmla="*/ 2277007 h 5888189"/>
              <a:gd name="connsiteX2535" fmla="*/ 5870917 w 7273138"/>
              <a:gd name="connsiteY2535" fmla="*/ 2282286 h 5888189"/>
              <a:gd name="connsiteX2536" fmla="*/ 5865293 w 7273138"/>
              <a:gd name="connsiteY2536" fmla="*/ 2280024 h 5888189"/>
              <a:gd name="connsiteX2537" fmla="*/ 5868105 w 7273138"/>
              <a:gd name="connsiteY2537" fmla="*/ 2277007 h 5888189"/>
              <a:gd name="connsiteX2538" fmla="*/ 5878649 w 7273138"/>
              <a:gd name="connsiteY2538" fmla="*/ 2275499 h 5888189"/>
              <a:gd name="connsiteX2539" fmla="*/ 5828621 w 7273138"/>
              <a:gd name="connsiteY2539" fmla="*/ 2270974 h 5888189"/>
              <a:gd name="connsiteX2540" fmla="*/ 5838787 w 7273138"/>
              <a:gd name="connsiteY2540" fmla="*/ 2273236 h 5888189"/>
              <a:gd name="connsiteX2541" fmla="*/ 5844209 w 7273138"/>
              <a:gd name="connsiteY2541" fmla="*/ 2270974 h 5888189"/>
              <a:gd name="connsiteX2542" fmla="*/ 5840143 w 7273138"/>
              <a:gd name="connsiteY2542" fmla="*/ 2277760 h 5888189"/>
              <a:gd name="connsiteX2543" fmla="*/ 5829298 w 7273138"/>
              <a:gd name="connsiteY2543" fmla="*/ 2275499 h 5888189"/>
              <a:gd name="connsiteX2544" fmla="*/ 5825231 w 7273138"/>
              <a:gd name="connsiteY2544" fmla="*/ 2273990 h 5888189"/>
              <a:gd name="connsiteX2545" fmla="*/ 5905356 w 7273138"/>
              <a:gd name="connsiteY2545" fmla="*/ 2264188 h 5888189"/>
              <a:gd name="connsiteX2546" fmla="*/ 5905356 w 7273138"/>
              <a:gd name="connsiteY2546" fmla="*/ 2268301 h 5888189"/>
              <a:gd name="connsiteX2547" fmla="*/ 5898328 w 7273138"/>
              <a:gd name="connsiteY2547" fmla="*/ 2270768 h 5888189"/>
              <a:gd name="connsiteX2548" fmla="*/ 5894813 w 7273138"/>
              <a:gd name="connsiteY2548" fmla="*/ 2273236 h 5888189"/>
              <a:gd name="connsiteX2549" fmla="*/ 5894813 w 7273138"/>
              <a:gd name="connsiteY2549" fmla="*/ 2267478 h 5888189"/>
              <a:gd name="connsiteX2550" fmla="*/ 5902545 w 7273138"/>
              <a:gd name="connsiteY2550" fmla="*/ 2265011 h 5888189"/>
              <a:gd name="connsiteX2551" fmla="*/ 5883568 w 7273138"/>
              <a:gd name="connsiteY2551" fmla="*/ 2257402 h 5888189"/>
              <a:gd name="connsiteX2552" fmla="*/ 5892706 w 7273138"/>
              <a:gd name="connsiteY2552" fmla="*/ 2258198 h 5888189"/>
              <a:gd name="connsiteX2553" fmla="*/ 5890597 w 7273138"/>
              <a:gd name="connsiteY2553" fmla="*/ 2261393 h 5888189"/>
              <a:gd name="connsiteX2554" fmla="*/ 5883568 w 7273138"/>
              <a:gd name="connsiteY2554" fmla="*/ 2266182 h 5888189"/>
              <a:gd name="connsiteX2555" fmla="*/ 5881459 w 7273138"/>
              <a:gd name="connsiteY2555" fmla="*/ 2258998 h 5888189"/>
              <a:gd name="connsiteX2556" fmla="*/ 5875134 w 7273138"/>
              <a:gd name="connsiteY2556" fmla="*/ 2260594 h 5888189"/>
              <a:gd name="connsiteX2557" fmla="*/ 5868105 w 7273138"/>
              <a:gd name="connsiteY2557" fmla="*/ 2268579 h 5888189"/>
              <a:gd name="connsiteX2558" fmla="*/ 5861076 w 7273138"/>
              <a:gd name="connsiteY2558" fmla="*/ 2270974 h 5888189"/>
              <a:gd name="connsiteX2559" fmla="*/ 5863185 w 7273138"/>
              <a:gd name="connsiteY2559" fmla="*/ 2265386 h 5888189"/>
              <a:gd name="connsiteX2560" fmla="*/ 5869511 w 7273138"/>
              <a:gd name="connsiteY2560" fmla="*/ 2258198 h 5888189"/>
              <a:gd name="connsiteX2561" fmla="*/ 5664980 w 7273138"/>
              <a:gd name="connsiteY2561" fmla="*/ 2246091 h 5888189"/>
              <a:gd name="connsiteX2562" fmla="*/ 5692392 w 7273138"/>
              <a:gd name="connsiteY2562" fmla="*/ 2246091 h 5888189"/>
              <a:gd name="connsiteX2563" fmla="*/ 5685900 w 7273138"/>
              <a:gd name="connsiteY2563" fmla="*/ 2250615 h 5888189"/>
              <a:gd name="connsiteX2564" fmla="*/ 5670030 w 7273138"/>
              <a:gd name="connsiteY2564" fmla="*/ 2250615 h 5888189"/>
              <a:gd name="connsiteX2565" fmla="*/ 5920116 w 7273138"/>
              <a:gd name="connsiteY2565" fmla="*/ 2239303 h 5888189"/>
              <a:gd name="connsiteX2566" fmla="*/ 5924334 w 7273138"/>
              <a:gd name="connsiteY2566" fmla="*/ 2240949 h 5888189"/>
              <a:gd name="connsiteX2567" fmla="*/ 5919413 w 7273138"/>
              <a:gd name="connsiteY2567" fmla="*/ 2247529 h 5888189"/>
              <a:gd name="connsiteX2568" fmla="*/ 5911682 w 7273138"/>
              <a:gd name="connsiteY2568" fmla="*/ 2248352 h 5888189"/>
              <a:gd name="connsiteX2569" fmla="*/ 5913791 w 7273138"/>
              <a:gd name="connsiteY2569" fmla="*/ 2245062 h 5888189"/>
              <a:gd name="connsiteX2570" fmla="*/ 6308796 w 7273138"/>
              <a:gd name="connsiteY2570" fmla="*/ 2227994 h 5888189"/>
              <a:gd name="connsiteX2571" fmla="*/ 6320744 w 7273138"/>
              <a:gd name="connsiteY2571" fmla="*/ 2230578 h 5888189"/>
              <a:gd name="connsiteX2572" fmla="*/ 6309499 w 7273138"/>
              <a:gd name="connsiteY2572" fmla="*/ 2232518 h 5888189"/>
              <a:gd name="connsiteX2573" fmla="*/ 6299658 w 7273138"/>
              <a:gd name="connsiteY2573" fmla="*/ 2228640 h 5888189"/>
              <a:gd name="connsiteX2574" fmla="*/ 5278408 w 7273138"/>
              <a:gd name="connsiteY2574" fmla="*/ 2227994 h 5888189"/>
              <a:gd name="connsiteX2575" fmla="*/ 5287546 w 7273138"/>
              <a:gd name="connsiteY2575" fmla="*/ 2230708 h 5888189"/>
              <a:gd name="connsiteX2576" fmla="*/ 5289655 w 7273138"/>
              <a:gd name="connsiteY2576" fmla="*/ 2233424 h 5888189"/>
              <a:gd name="connsiteX2577" fmla="*/ 5287546 w 7273138"/>
              <a:gd name="connsiteY2577" fmla="*/ 2234781 h 5888189"/>
              <a:gd name="connsiteX2578" fmla="*/ 5280518 w 7273138"/>
              <a:gd name="connsiteY2578" fmla="*/ 2230029 h 5888189"/>
              <a:gd name="connsiteX2579" fmla="*/ 5274894 w 7273138"/>
              <a:gd name="connsiteY2579" fmla="*/ 2230029 h 5888189"/>
              <a:gd name="connsiteX2580" fmla="*/ 5263540 w 7273138"/>
              <a:gd name="connsiteY2580" fmla="*/ 2225731 h 5888189"/>
              <a:gd name="connsiteX2581" fmla="*/ 5266136 w 7273138"/>
              <a:gd name="connsiteY2581" fmla="*/ 2228198 h 5888189"/>
              <a:gd name="connsiteX2582" fmla="*/ 5270677 w 7273138"/>
              <a:gd name="connsiteY2582" fmla="*/ 2228198 h 5888189"/>
              <a:gd name="connsiteX2583" fmla="*/ 5268082 w 7273138"/>
              <a:gd name="connsiteY2583" fmla="*/ 2231488 h 5888189"/>
              <a:gd name="connsiteX2584" fmla="*/ 5264190 w 7273138"/>
              <a:gd name="connsiteY2584" fmla="*/ 2234778 h 5888189"/>
              <a:gd name="connsiteX2585" fmla="*/ 5262243 w 7273138"/>
              <a:gd name="connsiteY2585" fmla="*/ 2231488 h 5888189"/>
              <a:gd name="connsiteX2586" fmla="*/ 6238510 w 7273138"/>
              <a:gd name="connsiteY2586" fmla="*/ 2205372 h 5888189"/>
              <a:gd name="connsiteX2587" fmla="*/ 6248085 w 7273138"/>
              <a:gd name="connsiteY2587" fmla="*/ 2210592 h 5888189"/>
              <a:gd name="connsiteX2588" fmla="*/ 6263814 w 7273138"/>
              <a:gd name="connsiteY2588" fmla="*/ 2214073 h 5888189"/>
              <a:gd name="connsiteX2589" fmla="*/ 6261763 w 7273138"/>
              <a:gd name="connsiteY2589" fmla="*/ 2216684 h 5888189"/>
              <a:gd name="connsiteX2590" fmla="*/ 6241247 w 7273138"/>
              <a:gd name="connsiteY2590" fmla="*/ 2211461 h 5888189"/>
              <a:gd name="connsiteX2591" fmla="*/ 5521599 w 7273138"/>
              <a:gd name="connsiteY2591" fmla="*/ 2205372 h 5888189"/>
              <a:gd name="connsiteX2592" fmla="*/ 5520193 w 7273138"/>
              <a:gd name="connsiteY2592" fmla="*/ 2214154 h 5888189"/>
              <a:gd name="connsiteX2593" fmla="*/ 5510352 w 7273138"/>
              <a:gd name="connsiteY2593" fmla="*/ 2218944 h 5888189"/>
              <a:gd name="connsiteX2594" fmla="*/ 5506838 w 7273138"/>
              <a:gd name="connsiteY2594" fmla="*/ 2213356 h 5888189"/>
              <a:gd name="connsiteX2595" fmla="*/ 5515274 w 7273138"/>
              <a:gd name="connsiteY2595" fmla="*/ 2214154 h 5888189"/>
              <a:gd name="connsiteX2596" fmla="*/ 5517381 w 7273138"/>
              <a:gd name="connsiteY2596" fmla="*/ 2210162 h 5888189"/>
              <a:gd name="connsiteX2597" fmla="*/ 5064791 w 7273138"/>
              <a:gd name="connsiteY2597" fmla="*/ 2139768 h 5888189"/>
              <a:gd name="connsiteX2598" fmla="*/ 5073829 w 7273138"/>
              <a:gd name="connsiteY2598" fmla="*/ 2142785 h 5888189"/>
              <a:gd name="connsiteX2599" fmla="*/ 5074582 w 7273138"/>
              <a:gd name="connsiteY2599" fmla="*/ 2148816 h 5888189"/>
              <a:gd name="connsiteX2600" fmla="*/ 5069310 w 7273138"/>
              <a:gd name="connsiteY2600" fmla="*/ 2146555 h 5888189"/>
              <a:gd name="connsiteX2601" fmla="*/ 5064038 w 7273138"/>
              <a:gd name="connsiteY2601" fmla="*/ 2144293 h 5888189"/>
              <a:gd name="connsiteX2602" fmla="*/ 4885961 w 7273138"/>
              <a:gd name="connsiteY2602" fmla="*/ 2106596 h 5888189"/>
              <a:gd name="connsiteX2603" fmla="*/ 4886136 w 7273138"/>
              <a:gd name="connsiteY2603" fmla="*/ 2107343 h 5888189"/>
              <a:gd name="connsiteX2604" fmla="*/ 4888587 w 7273138"/>
              <a:gd name="connsiteY2604" fmla="*/ 2107081 h 5888189"/>
              <a:gd name="connsiteX2605" fmla="*/ 5599306 w 7273138"/>
              <a:gd name="connsiteY2605" fmla="*/ 2099049 h 5888189"/>
              <a:gd name="connsiteX2606" fmla="*/ 5614684 w 7273138"/>
              <a:gd name="connsiteY2606" fmla="*/ 2101956 h 5888189"/>
              <a:gd name="connsiteX2607" fmla="*/ 5620700 w 7273138"/>
              <a:gd name="connsiteY2607" fmla="*/ 2104867 h 5888189"/>
              <a:gd name="connsiteX2608" fmla="*/ 5616689 w 7273138"/>
              <a:gd name="connsiteY2608" fmla="*/ 2105836 h 5888189"/>
              <a:gd name="connsiteX2609" fmla="*/ 5599974 w 7273138"/>
              <a:gd name="connsiteY2609" fmla="*/ 2101956 h 5888189"/>
              <a:gd name="connsiteX2610" fmla="*/ 5594626 w 7273138"/>
              <a:gd name="connsiteY2610" fmla="*/ 2104867 h 5888189"/>
              <a:gd name="connsiteX2611" fmla="*/ 5593288 w 7273138"/>
              <a:gd name="connsiteY2611" fmla="*/ 2101956 h 5888189"/>
              <a:gd name="connsiteX2612" fmla="*/ 4778577 w 7273138"/>
              <a:gd name="connsiteY2612" fmla="*/ 2086153 h 5888189"/>
              <a:gd name="connsiteX2613" fmla="*/ 4778577 w 7273138"/>
              <a:gd name="connsiteY2613" fmla="*/ 2087739 h 5888189"/>
              <a:gd name="connsiteX2614" fmla="*/ 4778577 w 7273138"/>
              <a:gd name="connsiteY2614" fmla="*/ 2089999 h 5888189"/>
              <a:gd name="connsiteX2615" fmla="*/ 4779984 w 7273138"/>
              <a:gd name="connsiteY2615" fmla="*/ 2089999 h 5888189"/>
              <a:gd name="connsiteX2616" fmla="*/ 4786310 w 7273138"/>
              <a:gd name="connsiteY2616" fmla="*/ 2088493 h 5888189"/>
              <a:gd name="connsiteX2617" fmla="*/ 4784203 w 7273138"/>
              <a:gd name="connsiteY2617" fmla="*/ 2092263 h 5888189"/>
              <a:gd name="connsiteX2618" fmla="*/ 4793036 w 7273138"/>
              <a:gd name="connsiteY2618" fmla="*/ 2089301 h 5888189"/>
              <a:gd name="connsiteX2619" fmla="*/ 4405870 w 7273138"/>
              <a:gd name="connsiteY2619" fmla="*/ 2072146 h 5888189"/>
              <a:gd name="connsiteX2620" fmla="*/ 4406026 w 7273138"/>
              <a:gd name="connsiteY2620" fmla="*/ 2073227 h 5888189"/>
              <a:gd name="connsiteX2621" fmla="*/ 4410040 w 7273138"/>
              <a:gd name="connsiteY2621" fmla="*/ 2073121 h 5888189"/>
              <a:gd name="connsiteX2622" fmla="*/ 4394898 w 7273138"/>
              <a:gd name="connsiteY2622" fmla="*/ 2069583 h 5888189"/>
              <a:gd name="connsiteX2623" fmla="*/ 4393589 w 7273138"/>
              <a:gd name="connsiteY2623" fmla="*/ 2071636 h 5888189"/>
              <a:gd name="connsiteX2624" fmla="*/ 4393024 w 7273138"/>
              <a:gd name="connsiteY2624" fmla="*/ 2072969 h 5888189"/>
              <a:gd name="connsiteX2625" fmla="*/ 4405289 w 7273138"/>
              <a:gd name="connsiteY2625" fmla="*/ 2078690 h 5888189"/>
              <a:gd name="connsiteX2626" fmla="*/ 4405289 w 7273138"/>
              <a:gd name="connsiteY2626" fmla="*/ 2075673 h 5888189"/>
              <a:gd name="connsiteX2627" fmla="*/ 4398962 w 7273138"/>
              <a:gd name="connsiteY2627" fmla="*/ 2073411 h 5888189"/>
              <a:gd name="connsiteX2628" fmla="*/ 4403499 w 7273138"/>
              <a:gd name="connsiteY2628" fmla="*/ 2073291 h 5888189"/>
              <a:gd name="connsiteX2629" fmla="*/ 4399263 w 7273138"/>
              <a:gd name="connsiteY2629" fmla="*/ 2071903 h 5888189"/>
              <a:gd name="connsiteX2630" fmla="*/ 4398952 w 7273138"/>
              <a:gd name="connsiteY2630" fmla="*/ 2070530 h 5888189"/>
              <a:gd name="connsiteX2631" fmla="*/ 4231241 w 7273138"/>
              <a:gd name="connsiteY2631" fmla="*/ 2068921 h 5888189"/>
              <a:gd name="connsiteX2632" fmla="*/ 4233056 w 7273138"/>
              <a:gd name="connsiteY2632" fmla="*/ 2071148 h 5888189"/>
              <a:gd name="connsiteX2633" fmla="*/ 4236761 w 7273138"/>
              <a:gd name="connsiteY2633" fmla="*/ 2070582 h 5888189"/>
              <a:gd name="connsiteX2634" fmla="*/ 4380573 w 7273138"/>
              <a:gd name="connsiteY2634" fmla="*/ 2066234 h 5888189"/>
              <a:gd name="connsiteX2635" fmla="*/ 4380035 w 7273138"/>
              <a:gd name="connsiteY2635" fmla="*/ 2070039 h 5888189"/>
              <a:gd name="connsiteX2636" fmla="*/ 4389523 w 7273138"/>
              <a:gd name="connsiteY2636" fmla="*/ 2068442 h 5888189"/>
              <a:gd name="connsiteX2637" fmla="*/ 4390022 w 7273138"/>
              <a:gd name="connsiteY2637" fmla="*/ 2068442 h 5888189"/>
              <a:gd name="connsiteX2638" fmla="*/ 4179640 w 7273138"/>
              <a:gd name="connsiteY2638" fmla="*/ 2058330 h 5888189"/>
              <a:gd name="connsiteX2639" fmla="*/ 4178227 w 7273138"/>
              <a:gd name="connsiteY2639" fmla="*/ 2059087 h 5888189"/>
              <a:gd name="connsiteX2640" fmla="*/ 4181229 w 7273138"/>
              <a:gd name="connsiteY2640" fmla="*/ 2062310 h 5888189"/>
              <a:gd name="connsiteX2641" fmla="*/ 4647942 w 7273138"/>
              <a:gd name="connsiteY2641" fmla="*/ 2057850 h 5888189"/>
              <a:gd name="connsiteX2642" fmla="*/ 4635793 w 7273138"/>
              <a:gd name="connsiteY2642" fmla="*/ 2060419 h 5888189"/>
              <a:gd name="connsiteX2643" fmla="*/ 4631526 w 7273138"/>
              <a:gd name="connsiteY2643" fmla="*/ 2063044 h 5888189"/>
              <a:gd name="connsiteX2644" fmla="*/ 4713442 w 7273138"/>
              <a:gd name="connsiteY2644" fmla="*/ 2085157 h 5888189"/>
              <a:gd name="connsiteX2645" fmla="*/ 4739209 w 7273138"/>
              <a:gd name="connsiteY2645" fmla="*/ 2082459 h 5888189"/>
              <a:gd name="connsiteX2646" fmla="*/ 4761618 w 7273138"/>
              <a:gd name="connsiteY2646" fmla="*/ 2082459 h 5888189"/>
              <a:gd name="connsiteX2647" fmla="*/ 4670122 w 7273138"/>
              <a:gd name="connsiteY2647" fmla="*/ 2062535 h 5888189"/>
              <a:gd name="connsiteX2648" fmla="*/ 4669814 w 7273138"/>
              <a:gd name="connsiteY2648" fmla="*/ 2062769 h 5888189"/>
              <a:gd name="connsiteX2649" fmla="*/ 4669666 w 7273138"/>
              <a:gd name="connsiteY2649" fmla="*/ 2062437 h 5888189"/>
              <a:gd name="connsiteX2650" fmla="*/ 4654274 w 7273138"/>
              <a:gd name="connsiteY2650" fmla="*/ 2059085 h 5888189"/>
              <a:gd name="connsiteX2651" fmla="*/ 4626471 w 7273138"/>
              <a:gd name="connsiteY2651" fmla="*/ 2053662 h 5888189"/>
              <a:gd name="connsiteX2652" fmla="*/ 4620534 w 7273138"/>
              <a:gd name="connsiteY2652" fmla="*/ 2055478 h 5888189"/>
              <a:gd name="connsiteX2653" fmla="*/ 4615287 w 7273138"/>
              <a:gd name="connsiteY2653" fmla="*/ 2058659 h 5888189"/>
              <a:gd name="connsiteX2654" fmla="*/ 4619819 w 7273138"/>
              <a:gd name="connsiteY2654" fmla="*/ 2059884 h 5888189"/>
              <a:gd name="connsiteX2655" fmla="*/ 4619129 w 7273138"/>
              <a:gd name="connsiteY2655" fmla="*/ 2058069 h 5888189"/>
              <a:gd name="connsiteX2656" fmla="*/ 4628850 w 7273138"/>
              <a:gd name="connsiteY2656" fmla="*/ 2057286 h 5888189"/>
              <a:gd name="connsiteX2657" fmla="*/ 4632187 w 7273138"/>
              <a:gd name="connsiteY2657" fmla="*/ 2054778 h 5888189"/>
              <a:gd name="connsiteX2658" fmla="*/ 4591718 w 7273138"/>
              <a:gd name="connsiteY2658" fmla="*/ 2052298 h 5888189"/>
              <a:gd name="connsiteX2659" fmla="*/ 4595624 w 7273138"/>
              <a:gd name="connsiteY2659" fmla="*/ 2053352 h 5888189"/>
              <a:gd name="connsiteX2660" fmla="*/ 4601006 w 7273138"/>
              <a:gd name="connsiteY2660" fmla="*/ 2052521 h 5888189"/>
              <a:gd name="connsiteX2661" fmla="*/ 4218285 w 7273138"/>
              <a:gd name="connsiteY2661" fmla="*/ 2046264 h 5888189"/>
              <a:gd name="connsiteX2662" fmla="*/ 4209853 w 7273138"/>
              <a:gd name="connsiteY2662" fmla="*/ 2056067 h 5888189"/>
              <a:gd name="connsiteX2663" fmla="*/ 4200017 w 7273138"/>
              <a:gd name="connsiteY2663" fmla="*/ 2062854 h 5888189"/>
              <a:gd name="connsiteX2664" fmla="*/ 4200017 w 7273138"/>
              <a:gd name="connsiteY2664" fmla="*/ 2060592 h 5888189"/>
              <a:gd name="connsiteX2665" fmla="*/ 4194395 w 7273138"/>
              <a:gd name="connsiteY2665" fmla="*/ 2055314 h 5888189"/>
              <a:gd name="connsiteX2666" fmla="*/ 4189477 w 7273138"/>
              <a:gd name="connsiteY2666" fmla="*/ 2055314 h 5888189"/>
              <a:gd name="connsiteX2667" fmla="*/ 4192990 w 7273138"/>
              <a:gd name="connsiteY2667" fmla="*/ 2058330 h 5888189"/>
              <a:gd name="connsiteX2668" fmla="*/ 4191585 w 7273138"/>
              <a:gd name="connsiteY2668" fmla="*/ 2062854 h 5888189"/>
              <a:gd name="connsiteX2669" fmla="*/ 4186658 w 7273138"/>
              <a:gd name="connsiteY2669" fmla="*/ 2063231 h 5888189"/>
              <a:gd name="connsiteX2670" fmla="*/ 4191580 w 7273138"/>
              <a:gd name="connsiteY2670" fmla="*/ 2063608 h 5888189"/>
              <a:gd name="connsiteX2671" fmla="*/ 4196500 w 7273138"/>
              <a:gd name="connsiteY2671" fmla="*/ 2059838 h 5888189"/>
              <a:gd name="connsiteX2672" fmla="*/ 4196500 w 7273138"/>
              <a:gd name="connsiteY2672" fmla="*/ 2063608 h 5888189"/>
              <a:gd name="connsiteX2673" fmla="*/ 4204936 w 7273138"/>
              <a:gd name="connsiteY2673" fmla="*/ 2063608 h 5888189"/>
              <a:gd name="connsiteX2674" fmla="*/ 4214256 w 7273138"/>
              <a:gd name="connsiteY2674" fmla="*/ 2061844 h 5888189"/>
              <a:gd name="connsiteX2675" fmla="*/ 4212175 w 7273138"/>
              <a:gd name="connsiteY2675" fmla="*/ 2060473 h 5888189"/>
              <a:gd name="connsiteX2676" fmla="*/ 4219765 w 7273138"/>
              <a:gd name="connsiteY2676" fmla="*/ 2058330 h 5888189"/>
              <a:gd name="connsiteX2677" fmla="*/ 4239088 w 7273138"/>
              <a:gd name="connsiteY2677" fmla="*/ 2067617 h 5888189"/>
              <a:gd name="connsiteX2678" fmla="*/ 4246598 w 7273138"/>
              <a:gd name="connsiteY2678" fmla="*/ 2069075 h 5888189"/>
              <a:gd name="connsiteX2679" fmla="*/ 4252740 w 7273138"/>
              <a:gd name="connsiteY2679" fmla="*/ 2068132 h 5888189"/>
              <a:gd name="connsiteX2680" fmla="*/ 4259593 w 7273138"/>
              <a:gd name="connsiteY2680" fmla="*/ 2069157 h 5888189"/>
              <a:gd name="connsiteX2681" fmla="*/ 4260588 w 7273138"/>
              <a:gd name="connsiteY2681" fmla="*/ 2067378 h 5888189"/>
              <a:gd name="connsiteX2682" fmla="*/ 4262207 w 7273138"/>
              <a:gd name="connsiteY2682" fmla="*/ 2069551 h 5888189"/>
              <a:gd name="connsiteX2683" fmla="*/ 4266367 w 7273138"/>
              <a:gd name="connsiteY2683" fmla="*/ 2070172 h 5888189"/>
              <a:gd name="connsiteX2684" fmla="*/ 4270034 w 7273138"/>
              <a:gd name="connsiteY2684" fmla="*/ 2069188 h 5888189"/>
              <a:gd name="connsiteX2685" fmla="*/ 4275432 w 7273138"/>
              <a:gd name="connsiteY2685" fmla="*/ 2070999 h 5888189"/>
              <a:gd name="connsiteX2686" fmla="*/ 4274895 w 7273138"/>
              <a:gd name="connsiteY2686" fmla="*/ 2071448 h 5888189"/>
              <a:gd name="connsiteX2687" fmla="*/ 4282969 w 7273138"/>
              <a:gd name="connsiteY2687" fmla="*/ 2072657 h 5888189"/>
              <a:gd name="connsiteX2688" fmla="*/ 4304058 w 7273138"/>
              <a:gd name="connsiteY2688" fmla="*/ 2068132 h 5888189"/>
              <a:gd name="connsiteX2689" fmla="*/ 4299137 w 7273138"/>
              <a:gd name="connsiteY2689" fmla="*/ 2071148 h 5888189"/>
              <a:gd name="connsiteX2690" fmla="*/ 4301949 w 7273138"/>
              <a:gd name="connsiteY2690" fmla="*/ 2074919 h 5888189"/>
              <a:gd name="connsiteX2691" fmla="*/ 4320227 w 7273138"/>
              <a:gd name="connsiteY2691" fmla="*/ 2074919 h 5888189"/>
              <a:gd name="connsiteX2692" fmla="*/ 4330068 w 7273138"/>
              <a:gd name="connsiteY2692" fmla="*/ 2073411 h 5888189"/>
              <a:gd name="connsiteX2693" fmla="*/ 4330068 w 7273138"/>
              <a:gd name="connsiteY2693" fmla="*/ 2068132 h 5888189"/>
              <a:gd name="connsiteX2694" fmla="*/ 4324446 w 7273138"/>
              <a:gd name="connsiteY2694" fmla="*/ 2067378 h 5888189"/>
              <a:gd name="connsiteX2695" fmla="*/ 4322336 w 7273138"/>
              <a:gd name="connsiteY2695" fmla="*/ 2065118 h 5888189"/>
              <a:gd name="connsiteX2696" fmla="*/ 4318119 w 7273138"/>
              <a:gd name="connsiteY2696" fmla="*/ 2070395 h 5888189"/>
              <a:gd name="connsiteX2697" fmla="*/ 4310386 w 7273138"/>
              <a:gd name="connsiteY2697" fmla="*/ 2070395 h 5888189"/>
              <a:gd name="connsiteX2698" fmla="*/ 4310386 w 7273138"/>
              <a:gd name="connsiteY2698" fmla="*/ 2067378 h 5888189"/>
              <a:gd name="connsiteX2699" fmla="*/ 4316010 w 7273138"/>
              <a:gd name="connsiteY2699" fmla="*/ 2062854 h 5888189"/>
              <a:gd name="connsiteX2700" fmla="*/ 4330068 w 7273138"/>
              <a:gd name="connsiteY2700" fmla="*/ 2062854 h 5888189"/>
              <a:gd name="connsiteX2701" fmla="*/ 4334287 w 7273138"/>
              <a:gd name="connsiteY2701" fmla="*/ 2069642 h 5888189"/>
              <a:gd name="connsiteX2702" fmla="*/ 4355377 w 7273138"/>
              <a:gd name="connsiteY2702" fmla="*/ 2067378 h 5888189"/>
              <a:gd name="connsiteX2703" fmla="*/ 4379640 w 7273138"/>
              <a:gd name="connsiteY2703" fmla="*/ 2070091 h 5888189"/>
              <a:gd name="connsiteX2704" fmla="*/ 4376645 w 7273138"/>
              <a:gd name="connsiteY2704" fmla="*/ 2068442 h 5888189"/>
              <a:gd name="connsiteX2705" fmla="*/ 4377694 w 7273138"/>
              <a:gd name="connsiteY2705" fmla="*/ 2065561 h 5888189"/>
              <a:gd name="connsiteX2706" fmla="*/ 4352236 w 7273138"/>
              <a:gd name="connsiteY2706" fmla="*/ 2059610 h 5888189"/>
              <a:gd name="connsiteX2707" fmla="*/ 4350638 w 7273138"/>
              <a:gd name="connsiteY2707" fmla="*/ 2060593 h 5888189"/>
              <a:gd name="connsiteX2708" fmla="*/ 4351048 w 7273138"/>
              <a:gd name="connsiteY2708" fmla="*/ 2059334 h 5888189"/>
              <a:gd name="connsiteX2709" fmla="*/ 4322475 w 7273138"/>
              <a:gd name="connsiteY2709" fmla="*/ 2052656 h 5888189"/>
              <a:gd name="connsiteX2710" fmla="*/ 4323931 w 7273138"/>
              <a:gd name="connsiteY2710" fmla="*/ 2056822 h 5888189"/>
              <a:gd name="connsiteX2711" fmla="*/ 4306360 w 7273138"/>
              <a:gd name="connsiteY2711" fmla="*/ 2057575 h 5888189"/>
              <a:gd name="connsiteX2712" fmla="*/ 4292302 w 7273138"/>
              <a:gd name="connsiteY2712" fmla="*/ 2060593 h 5888189"/>
              <a:gd name="connsiteX2713" fmla="*/ 4295114 w 7273138"/>
              <a:gd name="connsiteY2713" fmla="*/ 2055315 h 5888189"/>
              <a:gd name="connsiteX2714" fmla="*/ 4296519 w 7273138"/>
              <a:gd name="connsiteY2714" fmla="*/ 2050035 h 5888189"/>
              <a:gd name="connsiteX2715" fmla="*/ 4302845 w 7273138"/>
              <a:gd name="connsiteY2715" fmla="*/ 2049281 h 5888189"/>
              <a:gd name="connsiteX2716" fmla="*/ 4300736 w 7273138"/>
              <a:gd name="connsiteY2716" fmla="*/ 2050791 h 5888189"/>
              <a:gd name="connsiteX2717" fmla="*/ 4296519 w 7273138"/>
              <a:gd name="connsiteY2717" fmla="*/ 2052298 h 5888189"/>
              <a:gd name="connsiteX2718" fmla="*/ 4300736 w 7273138"/>
              <a:gd name="connsiteY2718" fmla="*/ 2056822 h 5888189"/>
              <a:gd name="connsiteX2719" fmla="*/ 4314794 w 7273138"/>
              <a:gd name="connsiteY2719" fmla="*/ 2053051 h 5888189"/>
              <a:gd name="connsiteX2720" fmla="*/ 4315878 w 7273138"/>
              <a:gd name="connsiteY2720" fmla="*/ 2051113 h 5888189"/>
              <a:gd name="connsiteX2721" fmla="*/ 4296143 w 7273138"/>
              <a:gd name="connsiteY2721" fmla="*/ 2046500 h 5888189"/>
              <a:gd name="connsiteX2722" fmla="*/ 4290655 w 7273138"/>
              <a:gd name="connsiteY2722" fmla="*/ 2050035 h 5888189"/>
              <a:gd name="connsiteX2723" fmla="*/ 4288547 w 7273138"/>
              <a:gd name="connsiteY2723" fmla="*/ 2055314 h 5888189"/>
              <a:gd name="connsiteX2724" fmla="*/ 4283628 w 7273138"/>
              <a:gd name="connsiteY2724" fmla="*/ 2055314 h 5888189"/>
              <a:gd name="connsiteX2725" fmla="*/ 4276602 w 7273138"/>
              <a:gd name="connsiteY2725" fmla="*/ 2050035 h 5888189"/>
              <a:gd name="connsiteX2726" fmla="*/ 4274494 w 7273138"/>
              <a:gd name="connsiteY2726" fmla="*/ 2053805 h 5888189"/>
              <a:gd name="connsiteX2727" fmla="*/ 4270278 w 7273138"/>
              <a:gd name="connsiteY2727" fmla="*/ 2050035 h 5888189"/>
              <a:gd name="connsiteX2728" fmla="*/ 4258335 w 7273138"/>
              <a:gd name="connsiteY2728" fmla="*/ 2046264 h 5888189"/>
              <a:gd name="connsiteX2729" fmla="*/ 4251308 w 7273138"/>
              <a:gd name="connsiteY2729" fmla="*/ 2046264 h 5888189"/>
              <a:gd name="connsiteX2730" fmla="*/ 4251308 w 7273138"/>
              <a:gd name="connsiteY2730" fmla="*/ 2050790 h 5888189"/>
              <a:gd name="connsiteX2731" fmla="*/ 4255524 w 7273138"/>
              <a:gd name="connsiteY2731" fmla="*/ 2050790 h 5888189"/>
              <a:gd name="connsiteX2732" fmla="*/ 4250606 w 7273138"/>
              <a:gd name="connsiteY2732" fmla="*/ 2053050 h 5888189"/>
              <a:gd name="connsiteX2733" fmla="*/ 4237256 w 7273138"/>
              <a:gd name="connsiteY2733" fmla="*/ 2046264 h 5888189"/>
              <a:gd name="connsiteX2734" fmla="*/ 4228824 w 7273138"/>
              <a:gd name="connsiteY2734" fmla="*/ 2047772 h 5888189"/>
              <a:gd name="connsiteX2735" fmla="*/ 4226014 w 7273138"/>
              <a:gd name="connsiteY2735" fmla="*/ 2053050 h 5888189"/>
              <a:gd name="connsiteX2736" fmla="*/ 4226014 w 7273138"/>
              <a:gd name="connsiteY2736" fmla="*/ 2050035 h 5888189"/>
              <a:gd name="connsiteX2737" fmla="*/ 4223906 w 7273138"/>
              <a:gd name="connsiteY2737" fmla="*/ 2048526 h 5888189"/>
              <a:gd name="connsiteX2738" fmla="*/ 4223203 w 7273138"/>
              <a:gd name="connsiteY2738" fmla="*/ 2051543 h 5888189"/>
              <a:gd name="connsiteX2739" fmla="*/ 4219690 w 7273138"/>
              <a:gd name="connsiteY2739" fmla="*/ 2055314 h 5888189"/>
              <a:gd name="connsiteX2740" fmla="*/ 4216879 w 7273138"/>
              <a:gd name="connsiteY2740" fmla="*/ 2053805 h 5888189"/>
              <a:gd name="connsiteX2741" fmla="*/ 4216879 w 7273138"/>
              <a:gd name="connsiteY2741" fmla="*/ 2050790 h 5888189"/>
              <a:gd name="connsiteX2742" fmla="*/ 4905193 w 7273138"/>
              <a:gd name="connsiteY2742" fmla="*/ 2044757 h 5888189"/>
              <a:gd name="connsiteX2743" fmla="*/ 4910814 w 7273138"/>
              <a:gd name="connsiteY2743" fmla="*/ 2047586 h 5888189"/>
              <a:gd name="connsiteX2744" fmla="*/ 4911519 w 7273138"/>
              <a:gd name="connsiteY2744" fmla="*/ 2045889 h 5888189"/>
              <a:gd name="connsiteX2745" fmla="*/ 4914329 w 7273138"/>
              <a:gd name="connsiteY2745" fmla="*/ 2046454 h 5888189"/>
              <a:gd name="connsiteX2746" fmla="*/ 4912924 w 7273138"/>
              <a:gd name="connsiteY2746" fmla="*/ 2049281 h 5888189"/>
              <a:gd name="connsiteX2747" fmla="*/ 4905193 w 7273138"/>
              <a:gd name="connsiteY2747" fmla="*/ 2049281 h 5888189"/>
              <a:gd name="connsiteX2748" fmla="*/ 4901678 w 7273138"/>
              <a:gd name="connsiteY2748" fmla="*/ 2047586 h 5888189"/>
              <a:gd name="connsiteX2749" fmla="*/ 4901678 w 7273138"/>
              <a:gd name="connsiteY2749" fmla="*/ 2045889 h 5888189"/>
              <a:gd name="connsiteX2750" fmla="*/ 4880592 w 7273138"/>
              <a:gd name="connsiteY2750" fmla="*/ 2044757 h 5888189"/>
              <a:gd name="connsiteX2751" fmla="*/ 4887927 w 7273138"/>
              <a:gd name="connsiteY2751" fmla="*/ 2045511 h 5888189"/>
              <a:gd name="connsiteX2752" fmla="*/ 4897460 w 7273138"/>
              <a:gd name="connsiteY2752" fmla="*/ 2044757 h 5888189"/>
              <a:gd name="connsiteX2753" fmla="*/ 4896727 w 7273138"/>
              <a:gd name="connsiteY2753" fmla="*/ 2047774 h 5888189"/>
              <a:gd name="connsiteX2754" fmla="*/ 4882793 w 7273138"/>
              <a:gd name="connsiteY2754" fmla="*/ 2049281 h 5888189"/>
              <a:gd name="connsiteX2755" fmla="*/ 4916438 w 7273138"/>
              <a:gd name="connsiteY2755" fmla="*/ 2042495 h 5888189"/>
              <a:gd name="connsiteX2756" fmla="*/ 4919075 w 7273138"/>
              <a:gd name="connsiteY2756" fmla="*/ 2042495 h 5888189"/>
              <a:gd name="connsiteX2757" fmla="*/ 4926982 w 7273138"/>
              <a:gd name="connsiteY2757" fmla="*/ 2042495 h 5888189"/>
              <a:gd name="connsiteX2758" fmla="*/ 4935548 w 7273138"/>
              <a:gd name="connsiteY2758" fmla="*/ 2045786 h 5888189"/>
              <a:gd name="connsiteX2759" fmla="*/ 4937524 w 7273138"/>
              <a:gd name="connsiteY2759" fmla="*/ 2047431 h 5888189"/>
              <a:gd name="connsiteX2760" fmla="*/ 4937524 w 7273138"/>
              <a:gd name="connsiteY2760" fmla="*/ 2050722 h 5888189"/>
              <a:gd name="connsiteX2761" fmla="*/ 4934230 w 7273138"/>
              <a:gd name="connsiteY2761" fmla="*/ 2051544 h 5888189"/>
              <a:gd name="connsiteX2762" fmla="*/ 4925664 w 7273138"/>
              <a:gd name="connsiteY2762" fmla="*/ 2051544 h 5888189"/>
              <a:gd name="connsiteX2763" fmla="*/ 4919075 w 7273138"/>
              <a:gd name="connsiteY2763" fmla="*/ 2048254 h 5888189"/>
              <a:gd name="connsiteX2764" fmla="*/ 4916438 w 7273138"/>
              <a:gd name="connsiteY2764" fmla="*/ 2045786 h 5888189"/>
              <a:gd name="connsiteX2765" fmla="*/ 4924170 w 7273138"/>
              <a:gd name="connsiteY2765" fmla="*/ 2017611 h 5888189"/>
              <a:gd name="connsiteX2766" fmla="*/ 4933307 w 7273138"/>
              <a:gd name="connsiteY2766" fmla="*/ 2018581 h 5888189"/>
              <a:gd name="connsiteX2767" fmla="*/ 4937524 w 7273138"/>
              <a:gd name="connsiteY2767" fmla="*/ 2017611 h 5888189"/>
              <a:gd name="connsiteX2768" fmla="*/ 4931902 w 7273138"/>
              <a:gd name="connsiteY2768" fmla="*/ 2023429 h 5888189"/>
              <a:gd name="connsiteX2769" fmla="*/ 4922764 w 7273138"/>
              <a:gd name="connsiteY2769" fmla="*/ 2024398 h 5888189"/>
              <a:gd name="connsiteX2770" fmla="*/ 4967042 w 7273138"/>
              <a:gd name="connsiteY2770" fmla="*/ 2015350 h 5888189"/>
              <a:gd name="connsiteX2771" fmla="*/ 4977587 w 7273138"/>
              <a:gd name="connsiteY2771" fmla="*/ 2015350 h 5888189"/>
              <a:gd name="connsiteX2772" fmla="*/ 4976181 w 7273138"/>
              <a:gd name="connsiteY2772" fmla="*/ 2020630 h 5888189"/>
              <a:gd name="connsiteX2773" fmla="*/ 4968449 w 7273138"/>
              <a:gd name="connsiteY2773" fmla="*/ 2022136 h 5888189"/>
              <a:gd name="connsiteX2774" fmla="*/ 6391734 w 7273138"/>
              <a:gd name="connsiteY2774" fmla="*/ 2001776 h 5888189"/>
              <a:gd name="connsiteX2775" fmla="*/ 6400871 w 7273138"/>
              <a:gd name="connsiteY2775" fmla="*/ 2003284 h 5888189"/>
              <a:gd name="connsiteX2776" fmla="*/ 6398763 w 7273138"/>
              <a:gd name="connsiteY2776" fmla="*/ 2006301 h 5888189"/>
              <a:gd name="connsiteX2777" fmla="*/ 6391734 w 7273138"/>
              <a:gd name="connsiteY2777" fmla="*/ 2006301 h 5888189"/>
              <a:gd name="connsiteX2778" fmla="*/ 6391032 w 7273138"/>
              <a:gd name="connsiteY2778" fmla="*/ 2010825 h 5888189"/>
              <a:gd name="connsiteX2779" fmla="*/ 6388922 w 7273138"/>
              <a:gd name="connsiteY2779" fmla="*/ 2009317 h 5888189"/>
              <a:gd name="connsiteX2780" fmla="*/ 6389624 w 7273138"/>
              <a:gd name="connsiteY2780" fmla="*/ 2007055 h 5888189"/>
              <a:gd name="connsiteX2781" fmla="*/ 6386110 w 7273138"/>
              <a:gd name="connsiteY2781" fmla="*/ 2006301 h 5888189"/>
              <a:gd name="connsiteX2782" fmla="*/ 5144560 w 7273138"/>
              <a:gd name="connsiteY2782" fmla="*/ 1988203 h 5888189"/>
              <a:gd name="connsiteX2783" fmla="*/ 5156421 w 7273138"/>
              <a:gd name="connsiteY2783" fmla="*/ 1991218 h 5888189"/>
              <a:gd name="connsiteX2784" fmla="*/ 5161032 w 7273138"/>
              <a:gd name="connsiteY2784" fmla="*/ 1993482 h 5888189"/>
              <a:gd name="connsiteX2785" fmla="*/ 5154443 w 7273138"/>
              <a:gd name="connsiteY2785" fmla="*/ 1994988 h 5888189"/>
              <a:gd name="connsiteX2786" fmla="*/ 5139947 w 7273138"/>
              <a:gd name="connsiteY2786" fmla="*/ 1990464 h 5888189"/>
              <a:gd name="connsiteX2787" fmla="*/ 6369686 w 7273138"/>
              <a:gd name="connsiteY2787" fmla="*/ 1983679 h 5888189"/>
              <a:gd name="connsiteX2788" fmla="*/ 6377676 w 7273138"/>
              <a:gd name="connsiteY2788" fmla="*/ 1984326 h 5888189"/>
              <a:gd name="connsiteX2789" fmla="*/ 6373016 w 7273138"/>
              <a:gd name="connsiteY2789" fmla="*/ 1988204 h 5888189"/>
              <a:gd name="connsiteX2790" fmla="*/ 6365025 w 7273138"/>
              <a:gd name="connsiteY2790" fmla="*/ 1987558 h 5888189"/>
              <a:gd name="connsiteX2791" fmla="*/ 6320041 w 7273138"/>
              <a:gd name="connsiteY2791" fmla="*/ 1976891 h 5888189"/>
              <a:gd name="connsiteX2792" fmla="*/ 6325664 w 7273138"/>
              <a:gd name="connsiteY2792" fmla="*/ 1978832 h 5888189"/>
              <a:gd name="connsiteX2793" fmla="*/ 6333396 w 7273138"/>
              <a:gd name="connsiteY2793" fmla="*/ 1979478 h 5888189"/>
              <a:gd name="connsiteX2794" fmla="*/ 6332693 w 7273138"/>
              <a:gd name="connsiteY2794" fmla="*/ 1981416 h 5888189"/>
              <a:gd name="connsiteX2795" fmla="*/ 6322151 w 7273138"/>
              <a:gd name="connsiteY2795" fmla="*/ 1982063 h 5888189"/>
              <a:gd name="connsiteX2796" fmla="*/ 6324258 w 7273138"/>
              <a:gd name="connsiteY2796" fmla="*/ 1985294 h 5888189"/>
              <a:gd name="connsiteX2797" fmla="*/ 6317230 w 7273138"/>
              <a:gd name="connsiteY2797" fmla="*/ 1985940 h 5888189"/>
              <a:gd name="connsiteX2798" fmla="*/ 6308093 w 7273138"/>
              <a:gd name="connsiteY2798" fmla="*/ 1984001 h 5888189"/>
              <a:gd name="connsiteX2799" fmla="*/ 6315122 w 7273138"/>
              <a:gd name="connsiteY2799" fmla="*/ 1981416 h 5888189"/>
              <a:gd name="connsiteX2800" fmla="*/ 6240829 w 7273138"/>
              <a:gd name="connsiteY2800" fmla="*/ 1967843 h 5888189"/>
              <a:gd name="connsiteX2801" fmla="*/ 6249052 w 7273138"/>
              <a:gd name="connsiteY2801" fmla="*/ 1970106 h 5888189"/>
              <a:gd name="connsiteX2802" fmla="*/ 6246523 w 7273138"/>
              <a:gd name="connsiteY2802" fmla="*/ 1972367 h 5888189"/>
              <a:gd name="connsiteX2803" fmla="*/ 6238300 w 7273138"/>
              <a:gd name="connsiteY2803" fmla="*/ 1972367 h 5888189"/>
              <a:gd name="connsiteX2804" fmla="*/ 6236402 w 7273138"/>
              <a:gd name="connsiteY2804" fmla="*/ 1970106 h 5888189"/>
              <a:gd name="connsiteX2805" fmla="*/ 5176395 w 7273138"/>
              <a:gd name="connsiteY2805" fmla="*/ 1933911 h 5888189"/>
              <a:gd name="connsiteX2806" fmla="*/ 5180612 w 7273138"/>
              <a:gd name="connsiteY2806" fmla="*/ 1938847 h 5888189"/>
              <a:gd name="connsiteX2807" fmla="*/ 5184226 w 7273138"/>
              <a:gd name="connsiteY2807" fmla="*/ 1937202 h 5888189"/>
              <a:gd name="connsiteX2808" fmla="*/ 5183624 w 7273138"/>
              <a:gd name="connsiteY2808" fmla="*/ 1942960 h 5888189"/>
              <a:gd name="connsiteX2809" fmla="*/ 5176395 w 7273138"/>
              <a:gd name="connsiteY2809" fmla="*/ 1939670 h 5888189"/>
              <a:gd name="connsiteX2810" fmla="*/ 5175791 w 7273138"/>
              <a:gd name="connsiteY2810" fmla="*/ 1937202 h 5888189"/>
              <a:gd name="connsiteX2811" fmla="*/ 4804683 w 7273138"/>
              <a:gd name="connsiteY2811" fmla="*/ 1933911 h 5888189"/>
              <a:gd name="connsiteX2812" fmla="*/ 4808900 w 7273138"/>
              <a:gd name="connsiteY2812" fmla="*/ 1935609 h 5888189"/>
              <a:gd name="connsiteX2813" fmla="*/ 4803981 w 7273138"/>
              <a:gd name="connsiteY2813" fmla="*/ 1939850 h 5888189"/>
              <a:gd name="connsiteX2814" fmla="*/ 4796249 w 7273138"/>
              <a:gd name="connsiteY2814" fmla="*/ 1940698 h 5888189"/>
              <a:gd name="connsiteX2815" fmla="*/ 4796952 w 7273138"/>
              <a:gd name="connsiteY2815" fmla="*/ 1935609 h 5888189"/>
              <a:gd name="connsiteX2816" fmla="*/ 4819032 w 7273138"/>
              <a:gd name="connsiteY2816" fmla="*/ 1907518 h 5888189"/>
              <a:gd name="connsiteX2817" fmla="*/ 4818979 w 7273138"/>
              <a:gd name="connsiteY2817" fmla="*/ 1907547 h 5888189"/>
              <a:gd name="connsiteX2818" fmla="*/ 4819032 w 7273138"/>
              <a:gd name="connsiteY2818" fmla="*/ 1907556 h 5888189"/>
              <a:gd name="connsiteX2819" fmla="*/ 5709259 w 7273138"/>
              <a:gd name="connsiteY2819" fmla="*/ 1906764 h 5888189"/>
              <a:gd name="connsiteX2820" fmla="*/ 5716991 w 7273138"/>
              <a:gd name="connsiteY2820" fmla="*/ 1909375 h 5888189"/>
              <a:gd name="connsiteX2821" fmla="*/ 5724019 w 7273138"/>
              <a:gd name="connsiteY2821" fmla="*/ 1912855 h 5888189"/>
              <a:gd name="connsiteX2822" fmla="*/ 5721912 w 7273138"/>
              <a:gd name="connsiteY2822" fmla="*/ 1918077 h 5888189"/>
              <a:gd name="connsiteX2823" fmla="*/ 5710665 w 7273138"/>
              <a:gd name="connsiteY2823" fmla="*/ 1912855 h 5888189"/>
              <a:gd name="connsiteX2824" fmla="*/ 4698883 w 7273138"/>
              <a:gd name="connsiteY2824" fmla="*/ 1885650 h 5888189"/>
              <a:gd name="connsiteX2825" fmla="*/ 4700139 w 7273138"/>
              <a:gd name="connsiteY2825" fmla="*/ 1887167 h 5888189"/>
              <a:gd name="connsiteX2826" fmla="*/ 4703692 w 7273138"/>
              <a:gd name="connsiteY2826" fmla="*/ 1887861 h 5888189"/>
              <a:gd name="connsiteX2827" fmla="*/ 5975707 w 7273138"/>
              <a:gd name="connsiteY2827" fmla="*/ 1881881 h 5888189"/>
              <a:gd name="connsiteX2828" fmla="*/ 5983373 w 7273138"/>
              <a:gd name="connsiteY2828" fmla="*/ 1886405 h 5888189"/>
              <a:gd name="connsiteX2829" fmla="*/ 5966505 w 7273138"/>
              <a:gd name="connsiteY2829" fmla="*/ 1883577 h 5888189"/>
              <a:gd name="connsiteX2830" fmla="*/ 5870214 w 7273138"/>
              <a:gd name="connsiteY2830" fmla="*/ 1811754 h 5888189"/>
              <a:gd name="connsiteX2831" fmla="*/ 5875838 w 7273138"/>
              <a:gd name="connsiteY2831" fmla="*/ 1813337 h 5888189"/>
              <a:gd name="connsiteX2832" fmla="*/ 5874431 w 7273138"/>
              <a:gd name="connsiteY2832" fmla="*/ 1819673 h 5888189"/>
              <a:gd name="connsiteX2833" fmla="*/ 5877946 w 7273138"/>
              <a:gd name="connsiteY2833" fmla="*/ 1822047 h 5888189"/>
              <a:gd name="connsiteX2834" fmla="*/ 5874431 w 7273138"/>
              <a:gd name="connsiteY2834" fmla="*/ 1826798 h 5888189"/>
              <a:gd name="connsiteX2835" fmla="*/ 5868809 w 7273138"/>
              <a:gd name="connsiteY2835" fmla="*/ 1827589 h 5888189"/>
              <a:gd name="connsiteX2836" fmla="*/ 5867402 w 7273138"/>
              <a:gd name="connsiteY2836" fmla="*/ 1821256 h 5888189"/>
              <a:gd name="connsiteX2837" fmla="*/ 5261189 w 7273138"/>
              <a:gd name="connsiteY2837" fmla="*/ 1802704 h 5888189"/>
              <a:gd name="connsiteX2838" fmla="*/ 5264351 w 7273138"/>
              <a:gd name="connsiteY2838" fmla="*/ 1803675 h 5888189"/>
              <a:gd name="connsiteX2839" fmla="*/ 5264351 w 7273138"/>
              <a:gd name="connsiteY2839" fmla="*/ 1809492 h 5888189"/>
              <a:gd name="connsiteX2840" fmla="*/ 5258817 w 7273138"/>
              <a:gd name="connsiteY2840" fmla="*/ 1808523 h 5888189"/>
              <a:gd name="connsiteX2841" fmla="*/ 5258027 w 7273138"/>
              <a:gd name="connsiteY2841" fmla="*/ 1806585 h 5888189"/>
              <a:gd name="connsiteX2842" fmla="*/ 5251701 w 7273138"/>
              <a:gd name="connsiteY2842" fmla="*/ 1806585 h 5888189"/>
              <a:gd name="connsiteX2843" fmla="*/ 5251701 w 7273138"/>
              <a:gd name="connsiteY2843" fmla="*/ 1805613 h 5888189"/>
              <a:gd name="connsiteX2844" fmla="*/ 5732242 w 7273138"/>
              <a:gd name="connsiteY2844" fmla="*/ 1800442 h 5888189"/>
              <a:gd name="connsiteX2845" fmla="*/ 5739201 w 7273138"/>
              <a:gd name="connsiteY2845" fmla="*/ 1803350 h 5888189"/>
              <a:gd name="connsiteX2846" fmla="*/ 5742996 w 7273138"/>
              <a:gd name="connsiteY2846" fmla="*/ 1804321 h 5888189"/>
              <a:gd name="connsiteX2847" fmla="*/ 5738568 w 7273138"/>
              <a:gd name="connsiteY2847" fmla="*/ 1807228 h 5888189"/>
              <a:gd name="connsiteX2848" fmla="*/ 5730345 w 7273138"/>
              <a:gd name="connsiteY2848" fmla="*/ 1804321 h 5888189"/>
              <a:gd name="connsiteX2849" fmla="*/ 5175793 w 7273138"/>
              <a:gd name="connsiteY2849" fmla="*/ 1795918 h 5888189"/>
              <a:gd name="connsiteX2850" fmla="*/ 5174387 w 7273138"/>
              <a:gd name="connsiteY2850" fmla="*/ 1803458 h 5888189"/>
              <a:gd name="connsiteX2851" fmla="*/ 5168061 w 7273138"/>
              <a:gd name="connsiteY2851" fmla="*/ 1807228 h 5888189"/>
              <a:gd name="connsiteX2852" fmla="*/ 5152598 w 7273138"/>
              <a:gd name="connsiteY2852" fmla="*/ 1803458 h 5888189"/>
              <a:gd name="connsiteX2853" fmla="*/ 5168061 w 7273138"/>
              <a:gd name="connsiteY2853" fmla="*/ 1802704 h 5888189"/>
              <a:gd name="connsiteX2854" fmla="*/ 6559013 w 7273138"/>
              <a:gd name="connsiteY2854" fmla="*/ 1793656 h 5888189"/>
              <a:gd name="connsiteX2855" fmla="*/ 6564635 w 7273138"/>
              <a:gd name="connsiteY2855" fmla="*/ 1793656 h 5888189"/>
              <a:gd name="connsiteX2856" fmla="*/ 6561121 w 7273138"/>
              <a:gd name="connsiteY2856" fmla="*/ 1797556 h 5888189"/>
              <a:gd name="connsiteX2857" fmla="*/ 6560418 w 7273138"/>
              <a:gd name="connsiteY2857" fmla="*/ 1803018 h 5888189"/>
              <a:gd name="connsiteX2858" fmla="*/ 6570259 w 7273138"/>
              <a:gd name="connsiteY2858" fmla="*/ 1805357 h 5888189"/>
              <a:gd name="connsiteX2859" fmla="*/ 6569557 w 7273138"/>
              <a:gd name="connsiteY2859" fmla="*/ 1809257 h 5888189"/>
              <a:gd name="connsiteX2860" fmla="*/ 6571665 w 7273138"/>
              <a:gd name="connsiteY2860" fmla="*/ 1811598 h 5888189"/>
              <a:gd name="connsiteX2861" fmla="*/ 6566042 w 7273138"/>
              <a:gd name="connsiteY2861" fmla="*/ 1815499 h 5888189"/>
              <a:gd name="connsiteX2862" fmla="*/ 6561121 w 7273138"/>
              <a:gd name="connsiteY2862" fmla="*/ 1816278 h 5888189"/>
              <a:gd name="connsiteX2863" fmla="*/ 6561121 w 7273138"/>
              <a:gd name="connsiteY2863" fmla="*/ 1808477 h 5888189"/>
              <a:gd name="connsiteX2864" fmla="*/ 6556904 w 7273138"/>
              <a:gd name="connsiteY2864" fmla="*/ 1798336 h 5888189"/>
              <a:gd name="connsiteX2865" fmla="*/ 6609619 w 7273138"/>
              <a:gd name="connsiteY2865" fmla="*/ 1791394 h 5888189"/>
              <a:gd name="connsiteX2866" fmla="*/ 6607511 w 7273138"/>
              <a:gd name="connsiteY2866" fmla="*/ 1792902 h 5888189"/>
              <a:gd name="connsiteX2867" fmla="*/ 6605401 w 7273138"/>
              <a:gd name="connsiteY2867" fmla="*/ 1792902 h 5888189"/>
              <a:gd name="connsiteX2868" fmla="*/ 6602589 w 7273138"/>
              <a:gd name="connsiteY2868" fmla="*/ 1795164 h 5888189"/>
              <a:gd name="connsiteX2869" fmla="*/ 6587128 w 7273138"/>
              <a:gd name="connsiteY2869" fmla="*/ 1798180 h 5888189"/>
              <a:gd name="connsiteX2870" fmla="*/ 6577989 w 7273138"/>
              <a:gd name="connsiteY2870" fmla="*/ 1795918 h 5888189"/>
              <a:gd name="connsiteX2871" fmla="*/ 6593453 w 7273138"/>
              <a:gd name="connsiteY2871" fmla="*/ 1792902 h 5888189"/>
              <a:gd name="connsiteX2872" fmla="*/ 5634053 w 7273138"/>
              <a:gd name="connsiteY2872" fmla="*/ 1784608 h 5888189"/>
              <a:gd name="connsiteX2873" fmla="*/ 5637568 w 7273138"/>
              <a:gd name="connsiteY2873" fmla="*/ 1788002 h 5888189"/>
              <a:gd name="connsiteX2874" fmla="*/ 5630540 w 7273138"/>
              <a:gd name="connsiteY2874" fmla="*/ 1791395 h 5888189"/>
              <a:gd name="connsiteX2875" fmla="*/ 5626323 w 7273138"/>
              <a:gd name="connsiteY2875" fmla="*/ 1790716 h 5888189"/>
              <a:gd name="connsiteX2876" fmla="*/ 5624916 w 7273138"/>
              <a:gd name="connsiteY2876" fmla="*/ 1786644 h 5888189"/>
              <a:gd name="connsiteX2877" fmla="*/ 5633351 w 7273138"/>
              <a:gd name="connsiteY2877" fmla="*/ 1788002 h 5888189"/>
              <a:gd name="connsiteX2878" fmla="*/ 5512184 w 7273138"/>
              <a:gd name="connsiteY2878" fmla="*/ 1775559 h 5888189"/>
              <a:gd name="connsiteX2879" fmla="*/ 5523706 w 7273138"/>
              <a:gd name="connsiteY2879" fmla="*/ 1777822 h 5888189"/>
              <a:gd name="connsiteX2880" fmla="*/ 5518962 w 7273138"/>
              <a:gd name="connsiteY2880" fmla="*/ 1780083 h 5888189"/>
              <a:gd name="connsiteX2881" fmla="*/ 5504728 w 7273138"/>
              <a:gd name="connsiteY2881" fmla="*/ 1779329 h 5888189"/>
              <a:gd name="connsiteX2882" fmla="*/ 5133620 w 7273138"/>
              <a:gd name="connsiteY2882" fmla="*/ 1759724 h 5888189"/>
              <a:gd name="connsiteX2883" fmla="*/ 5137135 w 7273138"/>
              <a:gd name="connsiteY2883" fmla="*/ 1761759 h 5888189"/>
              <a:gd name="connsiteX2884" fmla="*/ 5144163 w 7273138"/>
              <a:gd name="connsiteY2884" fmla="*/ 1761759 h 5888189"/>
              <a:gd name="connsiteX2885" fmla="*/ 5143461 w 7273138"/>
              <a:gd name="connsiteY2885" fmla="*/ 1766509 h 5888189"/>
              <a:gd name="connsiteX2886" fmla="*/ 5133620 w 7273138"/>
              <a:gd name="connsiteY2886" fmla="*/ 1764473 h 5888189"/>
              <a:gd name="connsiteX2887" fmla="*/ 4948067 w 7273138"/>
              <a:gd name="connsiteY2887" fmla="*/ 1743887 h 5888189"/>
              <a:gd name="connsiteX2888" fmla="*/ 4960719 w 7273138"/>
              <a:gd name="connsiteY2888" fmla="*/ 1746150 h 5888189"/>
              <a:gd name="connsiteX2889" fmla="*/ 4950879 w 7273138"/>
              <a:gd name="connsiteY2889" fmla="*/ 1748411 h 5888189"/>
              <a:gd name="connsiteX2890" fmla="*/ 4937524 w 7273138"/>
              <a:gd name="connsiteY2890" fmla="*/ 1746150 h 5888189"/>
              <a:gd name="connsiteX2891" fmla="*/ 4842637 w 7273138"/>
              <a:gd name="connsiteY2891" fmla="*/ 1732577 h 5888189"/>
              <a:gd name="connsiteX2892" fmla="*/ 4850370 w 7273138"/>
              <a:gd name="connsiteY2892" fmla="*/ 1735594 h 5888189"/>
              <a:gd name="connsiteX2893" fmla="*/ 4855289 w 7273138"/>
              <a:gd name="connsiteY2893" fmla="*/ 1734840 h 5888189"/>
              <a:gd name="connsiteX2894" fmla="*/ 4857397 w 7273138"/>
              <a:gd name="connsiteY2894" fmla="*/ 1737101 h 5888189"/>
              <a:gd name="connsiteX2895" fmla="*/ 4855289 w 7273138"/>
              <a:gd name="connsiteY2895" fmla="*/ 1739364 h 5888189"/>
              <a:gd name="connsiteX2896" fmla="*/ 4846855 w 7273138"/>
              <a:gd name="connsiteY2896" fmla="*/ 1739364 h 5888189"/>
              <a:gd name="connsiteX2897" fmla="*/ 4840529 w 7273138"/>
              <a:gd name="connsiteY2897" fmla="*/ 1739364 h 5888189"/>
              <a:gd name="connsiteX2898" fmla="*/ 4841231 w 7273138"/>
              <a:gd name="connsiteY2898" fmla="*/ 1737857 h 5888189"/>
              <a:gd name="connsiteX2899" fmla="*/ 4842637 w 7273138"/>
              <a:gd name="connsiteY2899" fmla="*/ 1737101 h 5888189"/>
              <a:gd name="connsiteX2900" fmla="*/ 4817335 w 7273138"/>
              <a:gd name="connsiteY2900" fmla="*/ 1725790 h 5888189"/>
              <a:gd name="connsiteX2901" fmla="*/ 4815121 w 7273138"/>
              <a:gd name="connsiteY2901" fmla="*/ 1728807 h 5888189"/>
              <a:gd name="connsiteX2902" fmla="*/ 4808479 w 7273138"/>
              <a:gd name="connsiteY2902" fmla="*/ 1734840 h 5888189"/>
              <a:gd name="connsiteX2903" fmla="*/ 4802574 w 7273138"/>
              <a:gd name="connsiteY2903" fmla="*/ 1734840 h 5888189"/>
              <a:gd name="connsiteX2904" fmla="*/ 4809955 w 7273138"/>
              <a:gd name="connsiteY2904" fmla="*/ 1730315 h 5888189"/>
              <a:gd name="connsiteX2905" fmla="*/ 5450278 w 7273138"/>
              <a:gd name="connsiteY2905" fmla="*/ 1678284 h 5888189"/>
              <a:gd name="connsiteX2906" fmla="*/ 5462557 w 7273138"/>
              <a:gd name="connsiteY2906" fmla="*/ 1681369 h 5888189"/>
              <a:gd name="connsiteX2907" fmla="*/ 5460510 w 7273138"/>
              <a:gd name="connsiteY2907" fmla="*/ 1684455 h 5888189"/>
              <a:gd name="connsiteX2908" fmla="*/ 5455736 w 7273138"/>
              <a:gd name="connsiteY2908" fmla="*/ 1685071 h 5888189"/>
              <a:gd name="connsiteX2909" fmla="*/ 5446867 w 7273138"/>
              <a:gd name="connsiteY2909" fmla="*/ 1680753 h 5888189"/>
              <a:gd name="connsiteX2910" fmla="*/ 5439362 w 7273138"/>
              <a:gd name="connsiteY2910" fmla="*/ 1680753 h 5888189"/>
              <a:gd name="connsiteX2911" fmla="*/ 5497592 w 7273138"/>
              <a:gd name="connsiteY2911" fmla="*/ 1673760 h 5888189"/>
              <a:gd name="connsiteX2912" fmla="*/ 5504728 w 7273138"/>
              <a:gd name="connsiteY2912" fmla="*/ 1675457 h 5888189"/>
              <a:gd name="connsiteX2913" fmla="*/ 5504728 w 7273138"/>
              <a:gd name="connsiteY2913" fmla="*/ 1680547 h 5888189"/>
              <a:gd name="connsiteX2914" fmla="*/ 5496294 w 7273138"/>
              <a:gd name="connsiteY2914" fmla="*/ 1680547 h 5888189"/>
              <a:gd name="connsiteX2915" fmla="*/ 5408439 w 7273138"/>
              <a:gd name="connsiteY2915" fmla="*/ 1673760 h 5888189"/>
              <a:gd name="connsiteX2916" fmla="*/ 5412656 w 7273138"/>
              <a:gd name="connsiteY2916" fmla="*/ 1675153 h 5888189"/>
              <a:gd name="connsiteX2917" fmla="*/ 5416170 w 7273138"/>
              <a:gd name="connsiteY2917" fmla="*/ 1680024 h 5888189"/>
              <a:gd name="connsiteX2918" fmla="*/ 5420387 w 7273138"/>
              <a:gd name="connsiteY2918" fmla="*/ 1680721 h 5888189"/>
              <a:gd name="connsiteX2919" fmla="*/ 5417576 w 7273138"/>
              <a:gd name="connsiteY2919" fmla="*/ 1682809 h 5888189"/>
              <a:gd name="connsiteX2920" fmla="*/ 5409141 w 7273138"/>
              <a:gd name="connsiteY2920" fmla="*/ 1680721 h 5888189"/>
              <a:gd name="connsiteX2921" fmla="*/ 5410547 w 7273138"/>
              <a:gd name="connsiteY2921" fmla="*/ 1677241 h 5888189"/>
              <a:gd name="connsiteX2922" fmla="*/ 5406330 w 7273138"/>
              <a:gd name="connsiteY2922" fmla="*/ 1677937 h 5888189"/>
              <a:gd name="connsiteX2923" fmla="*/ 5405627 w 7273138"/>
              <a:gd name="connsiteY2923" fmla="*/ 1682113 h 5888189"/>
              <a:gd name="connsiteX2924" fmla="*/ 5401409 w 7273138"/>
              <a:gd name="connsiteY2924" fmla="*/ 1680024 h 5888189"/>
              <a:gd name="connsiteX2925" fmla="*/ 5405627 w 7273138"/>
              <a:gd name="connsiteY2925" fmla="*/ 1675849 h 5888189"/>
              <a:gd name="connsiteX2926" fmla="*/ 6475679 w 7273138"/>
              <a:gd name="connsiteY2926" fmla="*/ 1655662 h 5888189"/>
              <a:gd name="connsiteX2927" fmla="*/ 6485212 w 7273138"/>
              <a:gd name="connsiteY2927" fmla="*/ 1655662 h 5888189"/>
              <a:gd name="connsiteX2928" fmla="*/ 6483013 w 7273138"/>
              <a:gd name="connsiteY2928" fmla="*/ 1660186 h 5888189"/>
              <a:gd name="connsiteX2929" fmla="*/ 6473478 w 7273138"/>
              <a:gd name="connsiteY2929" fmla="*/ 1660186 h 5888189"/>
              <a:gd name="connsiteX2930" fmla="*/ 6468344 w 7273138"/>
              <a:gd name="connsiteY2930" fmla="*/ 1657926 h 5888189"/>
              <a:gd name="connsiteX2931" fmla="*/ 6489917 w 7273138"/>
              <a:gd name="connsiteY2931" fmla="*/ 1653402 h 5888189"/>
              <a:gd name="connsiteX2932" fmla="*/ 6499649 w 7273138"/>
              <a:gd name="connsiteY2932" fmla="*/ 1657514 h 5888189"/>
              <a:gd name="connsiteX2933" fmla="*/ 6504191 w 7273138"/>
              <a:gd name="connsiteY2933" fmla="*/ 1658338 h 5888189"/>
              <a:gd name="connsiteX2934" fmla="*/ 6501595 w 7273138"/>
              <a:gd name="connsiteY2934" fmla="*/ 1662450 h 5888189"/>
              <a:gd name="connsiteX2935" fmla="*/ 6491863 w 7273138"/>
              <a:gd name="connsiteY2935" fmla="*/ 1659982 h 5888189"/>
              <a:gd name="connsiteX2936" fmla="*/ 6487322 w 7273138"/>
              <a:gd name="connsiteY2936" fmla="*/ 1658338 h 5888189"/>
              <a:gd name="connsiteX2937" fmla="*/ 6239215 w 7273138"/>
              <a:gd name="connsiteY2937" fmla="*/ 1653400 h 5888189"/>
              <a:gd name="connsiteX2938" fmla="*/ 6242027 w 7273138"/>
              <a:gd name="connsiteY2938" fmla="*/ 1661290 h 5888189"/>
              <a:gd name="connsiteX2939" fmla="*/ 6250461 w 7273138"/>
              <a:gd name="connsiteY2939" fmla="*/ 1670615 h 5888189"/>
              <a:gd name="connsiteX2940" fmla="*/ 6257488 w 7273138"/>
              <a:gd name="connsiteY2940" fmla="*/ 1674918 h 5888189"/>
              <a:gd name="connsiteX2941" fmla="*/ 6253974 w 7273138"/>
              <a:gd name="connsiteY2941" fmla="*/ 1677788 h 5888189"/>
              <a:gd name="connsiteX2942" fmla="*/ 6253271 w 7273138"/>
              <a:gd name="connsiteY2942" fmla="*/ 1682809 h 5888189"/>
              <a:gd name="connsiteX2943" fmla="*/ 6242729 w 7273138"/>
              <a:gd name="connsiteY2943" fmla="*/ 1682092 h 5888189"/>
              <a:gd name="connsiteX2944" fmla="*/ 6232186 w 7273138"/>
              <a:gd name="connsiteY2944" fmla="*/ 1680657 h 5888189"/>
              <a:gd name="connsiteX2945" fmla="*/ 6232888 w 7273138"/>
              <a:gd name="connsiteY2945" fmla="*/ 1677071 h 5888189"/>
              <a:gd name="connsiteX2946" fmla="*/ 6230780 w 7273138"/>
              <a:gd name="connsiteY2946" fmla="*/ 1669898 h 5888189"/>
              <a:gd name="connsiteX2947" fmla="*/ 6228672 w 7273138"/>
              <a:gd name="connsiteY2947" fmla="*/ 1672051 h 5888189"/>
              <a:gd name="connsiteX2948" fmla="*/ 6227968 w 7273138"/>
              <a:gd name="connsiteY2948" fmla="*/ 1669898 h 5888189"/>
              <a:gd name="connsiteX2949" fmla="*/ 6232186 w 7273138"/>
              <a:gd name="connsiteY2949" fmla="*/ 1664159 h 5888189"/>
              <a:gd name="connsiteX2950" fmla="*/ 6223751 w 7273138"/>
              <a:gd name="connsiteY2950" fmla="*/ 1662726 h 5888189"/>
              <a:gd name="connsiteX2951" fmla="*/ 6226563 w 7273138"/>
              <a:gd name="connsiteY2951" fmla="*/ 1659139 h 5888189"/>
              <a:gd name="connsiteX2952" fmla="*/ 6237105 w 7273138"/>
              <a:gd name="connsiteY2952" fmla="*/ 1658422 h 5888189"/>
              <a:gd name="connsiteX2953" fmla="*/ 6539334 w 7273138"/>
              <a:gd name="connsiteY2953" fmla="*/ 1648877 h 5888189"/>
              <a:gd name="connsiteX2954" fmla="*/ 6542145 w 7273138"/>
              <a:gd name="connsiteY2954" fmla="*/ 1652756 h 5888189"/>
              <a:gd name="connsiteX2955" fmla="*/ 6533710 w 7273138"/>
              <a:gd name="connsiteY2955" fmla="*/ 1653402 h 5888189"/>
              <a:gd name="connsiteX2956" fmla="*/ 6523167 w 7273138"/>
              <a:gd name="connsiteY2956" fmla="*/ 1650817 h 5888189"/>
              <a:gd name="connsiteX2957" fmla="*/ 6528790 w 7273138"/>
              <a:gd name="connsiteY2957" fmla="*/ 1649525 h 5888189"/>
              <a:gd name="connsiteX2958" fmla="*/ 6450911 w 7273138"/>
              <a:gd name="connsiteY2958" fmla="*/ 1646614 h 5888189"/>
              <a:gd name="connsiteX2959" fmla="*/ 6463871 w 7273138"/>
              <a:gd name="connsiteY2959" fmla="*/ 1650316 h 5888189"/>
              <a:gd name="connsiteX2960" fmla="*/ 6474670 w 7273138"/>
              <a:gd name="connsiteY2960" fmla="*/ 1650934 h 5888189"/>
              <a:gd name="connsiteX2961" fmla="*/ 6467471 w 7273138"/>
              <a:gd name="connsiteY2961" fmla="*/ 1653402 h 5888189"/>
              <a:gd name="connsiteX2962" fmla="*/ 6451631 w 7273138"/>
              <a:gd name="connsiteY2962" fmla="*/ 1652168 h 5888189"/>
              <a:gd name="connsiteX2963" fmla="*/ 6445151 w 7273138"/>
              <a:gd name="connsiteY2963" fmla="*/ 1647231 h 5888189"/>
              <a:gd name="connsiteX2964" fmla="*/ 6462279 w 7273138"/>
              <a:gd name="connsiteY2964" fmla="*/ 1630780 h 5888189"/>
              <a:gd name="connsiteX2965" fmla="*/ 6481548 w 7273138"/>
              <a:gd name="connsiteY2965" fmla="*/ 1638698 h 5888189"/>
              <a:gd name="connsiteX2966" fmla="*/ 6491539 w 7273138"/>
              <a:gd name="connsiteY2966" fmla="*/ 1645824 h 5888189"/>
              <a:gd name="connsiteX2967" fmla="*/ 6487971 w 7273138"/>
              <a:gd name="connsiteY2967" fmla="*/ 1646615 h 5888189"/>
              <a:gd name="connsiteX2968" fmla="*/ 6475124 w 7273138"/>
              <a:gd name="connsiteY2968" fmla="*/ 1646615 h 5888189"/>
              <a:gd name="connsiteX2969" fmla="*/ 6477266 w 7273138"/>
              <a:gd name="connsiteY2969" fmla="*/ 1639490 h 5888189"/>
              <a:gd name="connsiteX2970" fmla="*/ 6467988 w 7273138"/>
              <a:gd name="connsiteY2970" fmla="*/ 1636323 h 5888189"/>
              <a:gd name="connsiteX2971" fmla="*/ 6454429 w 7273138"/>
              <a:gd name="connsiteY2971" fmla="*/ 1638698 h 5888189"/>
              <a:gd name="connsiteX2972" fmla="*/ 6445151 w 7273138"/>
              <a:gd name="connsiteY2972" fmla="*/ 1636323 h 5888189"/>
              <a:gd name="connsiteX2973" fmla="*/ 6450861 w 7273138"/>
              <a:gd name="connsiteY2973" fmla="*/ 1631572 h 5888189"/>
              <a:gd name="connsiteX2974" fmla="*/ 6403681 w 7273138"/>
              <a:gd name="connsiteY2974" fmla="*/ 1617207 h 5888189"/>
              <a:gd name="connsiteX2975" fmla="*/ 6415630 w 7273138"/>
              <a:gd name="connsiteY2975" fmla="*/ 1624747 h 5888189"/>
              <a:gd name="connsiteX2976" fmla="*/ 6424064 w 7273138"/>
              <a:gd name="connsiteY2976" fmla="*/ 1625501 h 5888189"/>
              <a:gd name="connsiteX2977" fmla="*/ 6415630 w 7273138"/>
              <a:gd name="connsiteY2977" fmla="*/ 1628518 h 5888189"/>
              <a:gd name="connsiteX2978" fmla="*/ 6402979 w 7273138"/>
              <a:gd name="connsiteY2978" fmla="*/ 1620977 h 5888189"/>
              <a:gd name="connsiteX2979" fmla="*/ 6398762 w 7273138"/>
              <a:gd name="connsiteY2979" fmla="*/ 1617960 h 5888189"/>
              <a:gd name="connsiteX2980" fmla="*/ 4868848 w 7273138"/>
              <a:gd name="connsiteY2980" fmla="*/ 1610939 h 5888189"/>
              <a:gd name="connsiteX2981" fmla="*/ 4873837 w 7273138"/>
              <a:gd name="connsiteY2981" fmla="*/ 1611173 h 5888189"/>
              <a:gd name="connsiteX2982" fmla="*/ 4868919 w 7273138"/>
              <a:gd name="connsiteY2982" fmla="*/ 1611173 h 5888189"/>
              <a:gd name="connsiteX2983" fmla="*/ 4867514 w 7273138"/>
              <a:gd name="connsiteY2983" fmla="*/ 1606649 h 5888189"/>
              <a:gd name="connsiteX2984" fmla="*/ 4868848 w 7273138"/>
              <a:gd name="connsiteY2984" fmla="*/ 1610939 h 5888189"/>
              <a:gd name="connsiteX2985" fmla="*/ 4841614 w 7273138"/>
              <a:gd name="connsiteY2985" fmla="*/ 1609671 h 5888189"/>
              <a:gd name="connsiteX2986" fmla="*/ 4838070 w 7273138"/>
              <a:gd name="connsiteY2986" fmla="*/ 1614739 h 5888189"/>
              <a:gd name="connsiteX2987" fmla="*/ 4826111 w 7273138"/>
              <a:gd name="connsiteY2987" fmla="*/ 1621532 h 5888189"/>
              <a:gd name="connsiteX2988" fmla="*/ 4819074 w 7273138"/>
              <a:gd name="connsiteY2988" fmla="*/ 1620022 h 5888189"/>
              <a:gd name="connsiteX2989" fmla="*/ 4812040 w 7273138"/>
              <a:gd name="connsiteY2989" fmla="*/ 1618511 h 5888189"/>
              <a:gd name="connsiteX2990" fmla="*/ 4781383 w 7273138"/>
              <a:gd name="connsiteY2990" fmla="*/ 1612860 h 5888189"/>
              <a:gd name="connsiteX2991" fmla="*/ 4770552 w 7273138"/>
              <a:gd name="connsiteY2991" fmla="*/ 1613435 h 5888189"/>
              <a:gd name="connsiteX2992" fmla="*/ 4660941 w 7273138"/>
              <a:gd name="connsiteY2992" fmla="*/ 1625500 h 5888189"/>
              <a:gd name="connsiteX2993" fmla="*/ 4660771 w 7273138"/>
              <a:gd name="connsiteY2993" fmla="*/ 1625505 h 5888189"/>
              <a:gd name="connsiteX2994" fmla="*/ 4625609 w 7273138"/>
              <a:gd name="connsiteY2994" fmla="*/ 1637380 h 5888189"/>
              <a:gd name="connsiteX2995" fmla="*/ 4627017 w 7273138"/>
              <a:gd name="connsiteY2995" fmla="*/ 1641910 h 5888189"/>
              <a:gd name="connsiteX2996" fmla="*/ 4627017 w 7273138"/>
              <a:gd name="connsiteY2996" fmla="*/ 1646438 h 5888189"/>
              <a:gd name="connsiteX2997" fmla="*/ 4626312 w 7273138"/>
              <a:gd name="connsiteY2997" fmla="*/ 1653231 h 5888189"/>
              <a:gd name="connsiteX2998" fmla="*/ 4619277 w 7273138"/>
              <a:gd name="connsiteY2998" fmla="*/ 1659268 h 5888189"/>
              <a:gd name="connsiteX2999" fmla="*/ 4614354 w 7273138"/>
              <a:gd name="connsiteY2999" fmla="*/ 1660778 h 5888189"/>
              <a:gd name="connsiteX3000" fmla="*/ 4603096 w 7273138"/>
              <a:gd name="connsiteY3000" fmla="*/ 1660778 h 5888189"/>
              <a:gd name="connsiteX3001" fmla="*/ 4617870 w 7273138"/>
              <a:gd name="connsiteY3001" fmla="*/ 1663796 h 5888189"/>
              <a:gd name="connsiteX3002" fmla="*/ 4633348 w 7273138"/>
              <a:gd name="connsiteY3002" fmla="*/ 1666815 h 5888189"/>
              <a:gd name="connsiteX3003" fmla="*/ 4635459 w 7273138"/>
              <a:gd name="connsiteY3003" fmla="*/ 1668324 h 5888189"/>
              <a:gd name="connsiteX3004" fmla="*/ 4637570 w 7273138"/>
              <a:gd name="connsiteY3004" fmla="*/ 1668324 h 5888189"/>
              <a:gd name="connsiteX3005" fmla="*/ 4654454 w 7273138"/>
              <a:gd name="connsiteY3005" fmla="*/ 1669078 h 5888189"/>
              <a:gd name="connsiteX3006" fmla="*/ 4672041 w 7273138"/>
              <a:gd name="connsiteY3006" fmla="*/ 1669078 h 5888189"/>
              <a:gd name="connsiteX3007" fmla="*/ 4709327 w 7273138"/>
              <a:gd name="connsiteY3007" fmla="*/ 1666061 h 5888189"/>
              <a:gd name="connsiteX3008" fmla="*/ 4782493 w 7273138"/>
              <a:gd name="connsiteY3008" fmla="*/ 1653986 h 5888189"/>
              <a:gd name="connsiteX3009" fmla="*/ 4889426 w 7273138"/>
              <a:gd name="connsiteY3009" fmla="*/ 1626814 h 5888189"/>
              <a:gd name="connsiteX3010" fmla="*/ 4927595 w 7273138"/>
              <a:gd name="connsiteY3010" fmla="*/ 1613435 h 5888189"/>
              <a:gd name="connsiteX3011" fmla="*/ 4897025 w 7273138"/>
              <a:gd name="connsiteY3011" fmla="*/ 1613435 h 5888189"/>
              <a:gd name="connsiteX3012" fmla="*/ 5355021 w 7273138"/>
              <a:gd name="connsiteY3012" fmla="*/ 1592322 h 5888189"/>
              <a:gd name="connsiteX3013" fmla="*/ 5352210 w 7273138"/>
              <a:gd name="connsiteY3013" fmla="*/ 1596846 h 5888189"/>
              <a:gd name="connsiteX3014" fmla="*/ 5340964 w 7273138"/>
              <a:gd name="connsiteY3014" fmla="*/ 1596846 h 5888189"/>
              <a:gd name="connsiteX3015" fmla="*/ 5336043 w 7273138"/>
              <a:gd name="connsiteY3015" fmla="*/ 1595338 h 5888189"/>
              <a:gd name="connsiteX3016" fmla="*/ 5345181 w 7273138"/>
              <a:gd name="connsiteY3016" fmla="*/ 1593076 h 5888189"/>
              <a:gd name="connsiteX3017" fmla="*/ 5309686 w 7273138"/>
              <a:gd name="connsiteY3017" fmla="*/ 1587798 h 5888189"/>
              <a:gd name="connsiteX3018" fmla="*/ 5323392 w 7273138"/>
              <a:gd name="connsiteY3018" fmla="*/ 1590705 h 5888189"/>
              <a:gd name="connsiteX3019" fmla="*/ 5319965 w 7273138"/>
              <a:gd name="connsiteY3019" fmla="*/ 1594585 h 5888189"/>
              <a:gd name="connsiteX3020" fmla="*/ 5303519 w 7273138"/>
              <a:gd name="connsiteY3020" fmla="*/ 1591676 h 5888189"/>
              <a:gd name="connsiteX3021" fmla="*/ 5295979 w 7273138"/>
              <a:gd name="connsiteY3021" fmla="*/ 1594585 h 5888189"/>
              <a:gd name="connsiteX3022" fmla="*/ 6300362 w 7273138"/>
              <a:gd name="connsiteY3022" fmla="*/ 1578748 h 5888189"/>
              <a:gd name="connsiteX3023" fmla="*/ 6305282 w 7273138"/>
              <a:gd name="connsiteY3023" fmla="*/ 1586384 h 5888189"/>
              <a:gd name="connsiteX3024" fmla="*/ 6310202 w 7273138"/>
              <a:gd name="connsiteY3024" fmla="*/ 1586384 h 5888189"/>
              <a:gd name="connsiteX3025" fmla="*/ 6307392 w 7273138"/>
              <a:gd name="connsiteY3025" fmla="*/ 1592322 h 5888189"/>
              <a:gd name="connsiteX3026" fmla="*/ 6299659 w 7273138"/>
              <a:gd name="connsiteY3026" fmla="*/ 1584687 h 5888189"/>
              <a:gd name="connsiteX3027" fmla="*/ 6297551 w 7273138"/>
              <a:gd name="connsiteY3027" fmla="*/ 1581294 h 5888189"/>
              <a:gd name="connsiteX3028" fmla="*/ 6152059 w 7273138"/>
              <a:gd name="connsiteY3028" fmla="*/ 1578748 h 5888189"/>
              <a:gd name="connsiteX3029" fmla="*/ 6179471 w 7273138"/>
              <a:gd name="connsiteY3029" fmla="*/ 1584178 h 5888189"/>
              <a:gd name="connsiteX3030" fmla="*/ 6175459 w 7273138"/>
              <a:gd name="connsiteY3030" fmla="*/ 1585082 h 5888189"/>
              <a:gd name="connsiteX3031" fmla="*/ 6172786 w 7273138"/>
              <a:gd name="connsiteY3031" fmla="*/ 1587798 h 5888189"/>
              <a:gd name="connsiteX3032" fmla="*/ 6167437 w 7273138"/>
              <a:gd name="connsiteY3032" fmla="*/ 1584178 h 5888189"/>
              <a:gd name="connsiteX3033" fmla="*/ 6152059 w 7273138"/>
              <a:gd name="connsiteY3033" fmla="*/ 1581464 h 5888189"/>
              <a:gd name="connsiteX3034" fmla="*/ 5215854 w 7273138"/>
              <a:gd name="connsiteY3034" fmla="*/ 1574224 h 5888189"/>
              <a:gd name="connsiteX3035" fmla="*/ 5229912 w 7273138"/>
              <a:gd name="connsiteY3035" fmla="*/ 1576692 h 5888189"/>
              <a:gd name="connsiteX3036" fmla="*/ 5232723 w 7273138"/>
              <a:gd name="connsiteY3036" fmla="*/ 1581630 h 5888189"/>
              <a:gd name="connsiteX3037" fmla="*/ 5228506 w 7273138"/>
              <a:gd name="connsiteY3037" fmla="*/ 1583274 h 5888189"/>
              <a:gd name="connsiteX3038" fmla="*/ 5217963 w 7273138"/>
              <a:gd name="connsiteY3038" fmla="*/ 1577514 h 5888189"/>
              <a:gd name="connsiteX3039" fmla="*/ 5211637 w 7273138"/>
              <a:gd name="connsiteY3039" fmla="*/ 1581630 h 5888189"/>
              <a:gd name="connsiteX3040" fmla="*/ 5235043 w 7273138"/>
              <a:gd name="connsiteY3040" fmla="*/ 1569700 h 5888189"/>
              <a:gd name="connsiteX3041" fmla="*/ 5242424 w 7273138"/>
              <a:gd name="connsiteY3041" fmla="*/ 1571208 h 5888189"/>
              <a:gd name="connsiteX3042" fmla="*/ 5245375 w 7273138"/>
              <a:gd name="connsiteY3042" fmla="*/ 1577241 h 5888189"/>
              <a:gd name="connsiteX3043" fmla="*/ 5243161 w 7273138"/>
              <a:gd name="connsiteY3043" fmla="*/ 1574978 h 5888189"/>
              <a:gd name="connsiteX3044" fmla="*/ 5238732 w 7273138"/>
              <a:gd name="connsiteY3044" fmla="*/ 1574224 h 5888189"/>
              <a:gd name="connsiteX3045" fmla="*/ 5236519 w 7273138"/>
              <a:gd name="connsiteY3045" fmla="*/ 1577241 h 5888189"/>
              <a:gd name="connsiteX3046" fmla="*/ 5231353 w 7273138"/>
              <a:gd name="connsiteY3046" fmla="*/ 1578748 h 5888189"/>
              <a:gd name="connsiteX3047" fmla="*/ 5230614 w 7273138"/>
              <a:gd name="connsiteY3047" fmla="*/ 1574224 h 5888189"/>
              <a:gd name="connsiteX3048" fmla="*/ 5259114 w 7273138"/>
              <a:gd name="connsiteY3048" fmla="*/ 1567439 h 5888189"/>
              <a:gd name="connsiteX3049" fmla="*/ 5265917 w 7273138"/>
              <a:gd name="connsiteY3049" fmla="*/ 1571318 h 5888189"/>
              <a:gd name="connsiteX3050" fmla="*/ 5270677 w 7273138"/>
              <a:gd name="connsiteY3050" fmla="*/ 1571318 h 5888189"/>
              <a:gd name="connsiteX3051" fmla="*/ 5267956 w 7273138"/>
              <a:gd name="connsiteY3051" fmla="*/ 1574548 h 5888189"/>
              <a:gd name="connsiteX3052" fmla="*/ 5256392 w 7273138"/>
              <a:gd name="connsiteY3052" fmla="*/ 1576488 h 5888189"/>
              <a:gd name="connsiteX3053" fmla="*/ 5249591 w 7273138"/>
              <a:gd name="connsiteY3053" fmla="*/ 1576488 h 5888189"/>
              <a:gd name="connsiteX3054" fmla="*/ 5250271 w 7273138"/>
              <a:gd name="connsiteY3054" fmla="*/ 1573902 h 5888189"/>
              <a:gd name="connsiteX3055" fmla="*/ 5257073 w 7273138"/>
              <a:gd name="connsiteY3055" fmla="*/ 1571964 h 5888189"/>
              <a:gd name="connsiteX3056" fmla="*/ 5258434 w 7273138"/>
              <a:gd name="connsiteY3056" fmla="*/ 1570023 h 5888189"/>
              <a:gd name="connsiteX3057" fmla="*/ 5256392 w 7273138"/>
              <a:gd name="connsiteY3057" fmla="*/ 1569378 h 5888189"/>
              <a:gd name="connsiteX3058" fmla="*/ 5557886 w 7273138"/>
              <a:gd name="connsiteY3058" fmla="*/ 1558391 h 5888189"/>
              <a:gd name="connsiteX3059" fmla="*/ 5559883 w 7273138"/>
              <a:gd name="connsiteY3059" fmla="*/ 1561784 h 5888189"/>
              <a:gd name="connsiteX3060" fmla="*/ 5565876 w 7273138"/>
              <a:gd name="connsiteY3060" fmla="*/ 1562462 h 5888189"/>
              <a:gd name="connsiteX3061" fmla="*/ 5563213 w 7273138"/>
              <a:gd name="connsiteY3061" fmla="*/ 1565177 h 5888189"/>
              <a:gd name="connsiteX3062" fmla="*/ 5553225 w 7273138"/>
              <a:gd name="connsiteY3062" fmla="*/ 1561784 h 5888189"/>
              <a:gd name="connsiteX3063" fmla="*/ 5554557 w 7273138"/>
              <a:gd name="connsiteY3063" fmla="*/ 1559747 h 5888189"/>
              <a:gd name="connsiteX3064" fmla="*/ 5556554 w 7273138"/>
              <a:gd name="connsiteY3064" fmla="*/ 1559747 h 5888189"/>
              <a:gd name="connsiteX3065" fmla="*/ 5557886 w 7273138"/>
              <a:gd name="connsiteY3065" fmla="*/ 1559747 h 5888189"/>
              <a:gd name="connsiteX3066" fmla="*/ 6172812 w 7273138"/>
              <a:gd name="connsiteY3066" fmla="*/ 1556127 h 5888189"/>
              <a:gd name="connsiteX3067" fmla="*/ 6178250 w 7273138"/>
              <a:gd name="connsiteY3067" fmla="*/ 1561696 h 5888189"/>
              <a:gd name="connsiteX3068" fmla="*/ 6183687 w 7273138"/>
              <a:gd name="connsiteY3068" fmla="*/ 1562391 h 5888189"/>
              <a:gd name="connsiteX3069" fmla="*/ 6180581 w 7273138"/>
              <a:gd name="connsiteY3069" fmla="*/ 1565175 h 5888189"/>
              <a:gd name="connsiteX3070" fmla="*/ 6168927 w 7273138"/>
              <a:gd name="connsiteY3070" fmla="*/ 1560303 h 5888189"/>
              <a:gd name="connsiteX3071" fmla="*/ 5498404 w 7273138"/>
              <a:gd name="connsiteY3071" fmla="*/ 1549339 h 5888189"/>
              <a:gd name="connsiteX3072" fmla="*/ 5502471 w 7273138"/>
              <a:gd name="connsiteY3072" fmla="*/ 1552572 h 5888189"/>
              <a:gd name="connsiteX3073" fmla="*/ 5510604 w 7273138"/>
              <a:gd name="connsiteY3073" fmla="*/ 1555803 h 5888189"/>
              <a:gd name="connsiteX3074" fmla="*/ 5517381 w 7273138"/>
              <a:gd name="connsiteY3074" fmla="*/ 1554996 h 5888189"/>
              <a:gd name="connsiteX3075" fmla="*/ 5512637 w 7273138"/>
              <a:gd name="connsiteY3075" fmla="*/ 1559844 h 5888189"/>
              <a:gd name="connsiteX3076" fmla="*/ 5504504 w 7273138"/>
              <a:gd name="connsiteY3076" fmla="*/ 1560651 h 5888189"/>
              <a:gd name="connsiteX3077" fmla="*/ 5501793 w 7273138"/>
              <a:gd name="connsiteY3077" fmla="*/ 1554996 h 5888189"/>
              <a:gd name="connsiteX3078" fmla="*/ 6116669 w 7273138"/>
              <a:gd name="connsiteY3078" fmla="*/ 1547079 h 5888189"/>
              <a:gd name="connsiteX3079" fmla="*/ 6121457 w 7273138"/>
              <a:gd name="connsiteY3079" fmla="*/ 1551732 h 5888189"/>
              <a:gd name="connsiteX3080" fmla="*/ 6129664 w 7273138"/>
              <a:gd name="connsiteY3080" fmla="*/ 1554059 h 5888189"/>
              <a:gd name="connsiteX3081" fmla="*/ 6126245 w 7273138"/>
              <a:gd name="connsiteY3081" fmla="*/ 1557937 h 5888189"/>
              <a:gd name="connsiteX3082" fmla="*/ 6127611 w 7273138"/>
              <a:gd name="connsiteY3082" fmla="*/ 1567245 h 5888189"/>
              <a:gd name="connsiteX3083" fmla="*/ 6133083 w 7273138"/>
              <a:gd name="connsiteY3083" fmla="*/ 1568020 h 5888189"/>
              <a:gd name="connsiteX3084" fmla="*/ 6123508 w 7273138"/>
              <a:gd name="connsiteY3084" fmla="*/ 1570347 h 5888189"/>
              <a:gd name="connsiteX3085" fmla="*/ 6113935 w 7273138"/>
              <a:gd name="connsiteY3085" fmla="*/ 1574224 h 5888189"/>
              <a:gd name="connsiteX3086" fmla="*/ 6114618 w 7273138"/>
              <a:gd name="connsiteY3086" fmla="*/ 1567245 h 5888189"/>
              <a:gd name="connsiteX3087" fmla="*/ 6113935 w 7273138"/>
              <a:gd name="connsiteY3087" fmla="*/ 1557162 h 5888189"/>
              <a:gd name="connsiteX3088" fmla="*/ 6120774 w 7273138"/>
              <a:gd name="connsiteY3088" fmla="*/ 1555609 h 5888189"/>
              <a:gd name="connsiteX3089" fmla="*/ 6119405 w 7273138"/>
              <a:gd name="connsiteY3089" fmla="*/ 1552508 h 5888189"/>
              <a:gd name="connsiteX3090" fmla="*/ 6113935 w 7273138"/>
              <a:gd name="connsiteY3090" fmla="*/ 1552508 h 5888189"/>
              <a:gd name="connsiteX3091" fmla="*/ 6109832 w 7273138"/>
              <a:gd name="connsiteY3091" fmla="*/ 1552508 h 5888189"/>
              <a:gd name="connsiteX3092" fmla="*/ 6107779 w 7273138"/>
              <a:gd name="connsiteY3092" fmla="*/ 1550181 h 5888189"/>
              <a:gd name="connsiteX3093" fmla="*/ 6116669 w 7273138"/>
              <a:gd name="connsiteY3093" fmla="*/ 1550181 h 5888189"/>
              <a:gd name="connsiteX3094" fmla="*/ 5610157 w 7273138"/>
              <a:gd name="connsiteY3094" fmla="*/ 1540293 h 5888189"/>
              <a:gd name="connsiteX3095" fmla="*/ 5608117 w 7273138"/>
              <a:gd name="connsiteY3095" fmla="*/ 1546401 h 5888189"/>
              <a:gd name="connsiteX3096" fmla="*/ 5594513 w 7273138"/>
              <a:gd name="connsiteY3096" fmla="*/ 1547080 h 5888189"/>
              <a:gd name="connsiteX3097" fmla="*/ 5589071 w 7273138"/>
              <a:gd name="connsiteY3097" fmla="*/ 1545044 h 5888189"/>
              <a:gd name="connsiteX3098" fmla="*/ 5593833 w 7273138"/>
              <a:gd name="connsiteY3098" fmla="*/ 1540970 h 5888189"/>
              <a:gd name="connsiteX3099" fmla="*/ 5605397 w 7273138"/>
              <a:gd name="connsiteY3099" fmla="*/ 1543007 h 5888189"/>
              <a:gd name="connsiteX3100" fmla="*/ 6036088 w 7273138"/>
              <a:gd name="connsiteY3100" fmla="*/ 1524457 h 5888189"/>
              <a:gd name="connsiteX3101" fmla="*/ 6050547 w 7273138"/>
              <a:gd name="connsiteY3101" fmla="*/ 1532091 h 5888189"/>
              <a:gd name="connsiteX3102" fmla="*/ 6069825 w 7273138"/>
              <a:gd name="connsiteY3102" fmla="*/ 1535485 h 5888189"/>
              <a:gd name="connsiteX3103" fmla="*/ 6063629 w 7273138"/>
              <a:gd name="connsiteY3103" fmla="*/ 1538029 h 5888189"/>
              <a:gd name="connsiteX3104" fmla="*/ 6040219 w 7273138"/>
              <a:gd name="connsiteY3104" fmla="*/ 1532091 h 5888189"/>
              <a:gd name="connsiteX3105" fmla="*/ 6200556 w 7273138"/>
              <a:gd name="connsiteY3105" fmla="*/ 1519932 h 5888189"/>
              <a:gd name="connsiteX3106" fmla="*/ 6234293 w 7273138"/>
              <a:gd name="connsiteY3106" fmla="*/ 1529123 h 5888189"/>
              <a:gd name="connsiteX3107" fmla="*/ 6225860 w 7273138"/>
              <a:gd name="connsiteY3107" fmla="*/ 1531244 h 5888189"/>
              <a:gd name="connsiteX3108" fmla="*/ 6205476 w 7273138"/>
              <a:gd name="connsiteY3108" fmla="*/ 1524881 h 5888189"/>
              <a:gd name="connsiteX3109" fmla="*/ 5979157 w 7273138"/>
              <a:gd name="connsiteY3109" fmla="*/ 1508621 h 5888189"/>
              <a:gd name="connsiteX3110" fmla="*/ 5991106 w 7273138"/>
              <a:gd name="connsiteY3110" fmla="*/ 1510362 h 5888189"/>
              <a:gd name="connsiteX3111" fmla="*/ 5993917 w 7273138"/>
              <a:gd name="connsiteY3111" fmla="*/ 1512972 h 5888189"/>
              <a:gd name="connsiteX3112" fmla="*/ 5991809 w 7273138"/>
              <a:gd name="connsiteY3112" fmla="*/ 1515583 h 5888189"/>
              <a:gd name="connsiteX3113" fmla="*/ 5988997 w 7273138"/>
              <a:gd name="connsiteY3113" fmla="*/ 1519934 h 5888189"/>
              <a:gd name="connsiteX3114" fmla="*/ 5988997 w 7273138"/>
              <a:gd name="connsiteY3114" fmla="*/ 1515583 h 5888189"/>
              <a:gd name="connsiteX3115" fmla="*/ 5984077 w 7273138"/>
              <a:gd name="connsiteY3115" fmla="*/ 1512103 h 5888189"/>
              <a:gd name="connsiteX3116" fmla="*/ 5977048 w 7273138"/>
              <a:gd name="connsiteY3116" fmla="*/ 1512972 h 5888189"/>
              <a:gd name="connsiteX3117" fmla="*/ 5933471 w 7273138"/>
              <a:gd name="connsiteY3117" fmla="*/ 1495049 h 5888189"/>
              <a:gd name="connsiteX3118" fmla="*/ 5951745 w 7273138"/>
              <a:gd name="connsiteY3118" fmla="*/ 1500705 h 5888189"/>
              <a:gd name="connsiteX3119" fmla="*/ 5960179 w 7273138"/>
              <a:gd name="connsiteY3119" fmla="*/ 1499896 h 5888189"/>
              <a:gd name="connsiteX3120" fmla="*/ 5953854 w 7273138"/>
              <a:gd name="connsiteY3120" fmla="*/ 1506361 h 5888189"/>
              <a:gd name="connsiteX3121" fmla="*/ 5936986 w 7273138"/>
              <a:gd name="connsiteY3121" fmla="*/ 1503937 h 5888189"/>
              <a:gd name="connsiteX3122" fmla="*/ 5926442 w 7273138"/>
              <a:gd name="connsiteY3122" fmla="*/ 1499896 h 5888189"/>
              <a:gd name="connsiteX3123" fmla="*/ 5600518 w 7273138"/>
              <a:gd name="connsiteY3123" fmla="*/ 1479213 h 5888189"/>
              <a:gd name="connsiteX3124" fmla="*/ 5605790 w 7273138"/>
              <a:gd name="connsiteY3124" fmla="*/ 1480061 h 5888189"/>
              <a:gd name="connsiteX3125" fmla="*/ 5605790 w 7273138"/>
              <a:gd name="connsiteY3125" fmla="*/ 1483456 h 5888189"/>
              <a:gd name="connsiteX3126" fmla="*/ 5608049 w 7273138"/>
              <a:gd name="connsiteY3126" fmla="*/ 1485151 h 5888189"/>
              <a:gd name="connsiteX3127" fmla="*/ 5603531 w 7273138"/>
              <a:gd name="connsiteY3127" fmla="*/ 1487696 h 5888189"/>
              <a:gd name="connsiteX3128" fmla="*/ 5605790 w 7273138"/>
              <a:gd name="connsiteY3128" fmla="*/ 1490241 h 5888189"/>
              <a:gd name="connsiteX3129" fmla="*/ 5602778 w 7273138"/>
              <a:gd name="connsiteY3129" fmla="*/ 1492786 h 5888189"/>
              <a:gd name="connsiteX3130" fmla="*/ 5597505 w 7273138"/>
              <a:gd name="connsiteY3130" fmla="*/ 1486000 h 5888189"/>
              <a:gd name="connsiteX3131" fmla="*/ 5597505 w 7273138"/>
              <a:gd name="connsiteY3131" fmla="*/ 1481759 h 5888189"/>
              <a:gd name="connsiteX3132" fmla="*/ 5755647 w 7273138"/>
              <a:gd name="connsiteY3132" fmla="*/ 1463378 h 5888189"/>
              <a:gd name="connsiteX3133" fmla="*/ 5762358 w 7273138"/>
              <a:gd name="connsiteY3133" fmla="*/ 1465642 h 5888189"/>
              <a:gd name="connsiteX3134" fmla="*/ 5770408 w 7273138"/>
              <a:gd name="connsiteY3134" fmla="*/ 1464886 h 5888189"/>
              <a:gd name="connsiteX3135" fmla="*/ 5768396 w 7273138"/>
              <a:gd name="connsiteY3135" fmla="*/ 1466396 h 5888189"/>
              <a:gd name="connsiteX3136" fmla="*/ 5756990 w 7273138"/>
              <a:gd name="connsiteY3136" fmla="*/ 1467902 h 5888189"/>
              <a:gd name="connsiteX3137" fmla="*/ 5711956 w 7273138"/>
              <a:gd name="connsiteY3137" fmla="*/ 1463378 h 5888189"/>
              <a:gd name="connsiteX3138" fmla="*/ 5734769 w 7273138"/>
              <a:gd name="connsiteY3138" fmla="*/ 1464025 h 5888189"/>
              <a:gd name="connsiteX3139" fmla="*/ 5747213 w 7273138"/>
              <a:gd name="connsiteY3139" fmla="*/ 1465318 h 5888189"/>
              <a:gd name="connsiteX3140" fmla="*/ 5736152 w 7273138"/>
              <a:gd name="connsiteY3140" fmla="*/ 1467902 h 5888189"/>
              <a:gd name="connsiteX3141" fmla="*/ 5720943 w 7273138"/>
              <a:gd name="connsiteY3141" fmla="*/ 1467902 h 5888189"/>
              <a:gd name="connsiteX3142" fmla="*/ 5705042 w 7273138"/>
              <a:gd name="connsiteY3142" fmla="*/ 1466611 h 5888189"/>
              <a:gd name="connsiteX3143" fmla="*/ 5683958 w 7273138"/>
              <a:gd name="connsiteY3143" fmla="*/ 1461116 h 5888189"/>
              <a:gd name="connsiteX3144" fmla="*/ 5693096 w 7273138"/>
              <a:gd name="connsiteY3144" fmla="*/ 1463055 h 5888189"/>
              <a:gd name="connsiteX3145" fmla="*/ 5702935 w 7273138"/>
              <a:gd name="connsiteY3145" fmla="*/ 1463055 h 5888189"/>
              <a:gd name="connsiteX3146" fmla="*/ 5699420 w 7273138"/>
              <a:gd name="connsiteY3146" fmla="*/ 1464995 h 5888189"/>
              <a:gd name="connsiteX3147" fmla="*/ 5686067 w 7273138"/>
              <a:gd name="connsiteY3147" fmla="*/ 1465641 h 5888189"/>
              <a:gd name="connsiteX3148" fmla="*/ 5670230 w 7273138"/>
              <a:gd name="connsiteY3148" fmla="*/ 1456592 h 5888189"/>
              <a:gd name="connsiteX3149" fmla="*/ 5678278 w 7273138"/>
              <a:gd name="connsiteY3149" fmla="*/ 1462955 h 5888189"/>
              <a:gd name="connsiteX3150" fmla="*/ 5679741 w 7273138"/>
              <a:gd name="connsiteY3150" fmla="*/ 1467902 h 5888189"/>
              <a:gd name="connsiteX3151" fmla="*/ 5673157 w 7273138"/>
              <a:gd name="connsiteY3151" fmla="*/ 1462955 h 5888189"/>
              <a:gd name="connsiteX3152" fmla="*/ 5654137 w 7273138"/>
              <a:gd name="connsiteY3152" fmla="*/ 1462247 h 5888189"/>
              <a:gd name="connsiteX3153" fmla="*/ 5643894 w 7273138"/>
              <a:gd name="connsiteY3153" fmla="*/ 1460835 h 5888189"/>
              <a:gd name="connsiteX3154" fmla="*/ 5651942 w 7273138"/>
              <a:gd name="connsiteY3154" fmla="*/ 1458005 h 5888189"/>
              <a:gd name="connsiteX3155" fmla="*/ 6017112 w 7273138"/>
              <a:gd name="connsiteY3155" fmla="*/ 1436233 h 5888189"/>
              <a:gd name="connsiteX3156" fmla="*/ 6016458 w 7273138"/>
              <a:gd name="connsiteY3156" fmla="*/ 1439465 h 5888189"/>
              <a:gd name="connsiteX3157" fmla="*/ 6010567 w 7273138"/>
              <a:gd name="connsiteY3157" fmla="*/ 1444635 h 5888189"/>
              <a:gd name="connsiteX3158" fmla="*/ 6004023 w 7273138"/>
              <a:gd name="connsiteY3158" fmla="*/ 1445281 h 5888189"/>
              <a:gd name="connsiteX3159" fmla="*/ 5998133 w 7273138"/>
              <a:gd name="connsiteY3159" fmla="*/ 1442696 h 5888189"/>
              <a:gd name="connsiteX3160" fmla="*/ 5998133 w 7273138"/>
              <a:gd name="connsiteY3160" fmla="*/ 1439465 h 5888189"/>
              <a:gd name="connsiteX3161" fmla="*/ 6007951 w 7273138"/>
              <a:gd name="connsiteY3161" fmla="*/ 1441404 h 5888189"/>
              <a:gd name="connsiteX3162" fmla="*/ 6011877 w 7273138"/>
              <a:gd name="connsiteY3162" fmla="*/ 1438818 h 5888189"/>
              <a:gd name="connsiteX3163" fmla="*/ 5695204 w 7273138"/>
              <a:gd name="connsiteY3163" fmla="*/ 1411349 h 5888189"/>
              <a:gd name="connsiteX3164" fmla="*/ 5706450 w 7273138"/>
              <a:gd name="connsiteY3164" fmla="*/ 1415873 h 5888189"/>
              <a:gd name="connsiteX3165" fmla="*/ 5709260 w 7273138"/>
              <a:gd name="connsiteY3165" fmla="*/ 1418889 h 5888189"/>
              <a:gd name="connsiteX3166" fmla="*/ 5706450 w 7273138"/>
              <a:gd name="connsiteY3166" fmla="*/ 1420397 h 5888189"/>
              <a:gd name="connsiteX3167" fmla="*/ 5697312 w 7273138"/>
              <a:gd name="connsiteY3167" fmla="*/ 1413611 h 5888189"/>
              <a:gd name="connsiteX3168" fmla="*/ 5690282 w 7273138"/>
              <a:gd name="connsiteY3168" fmla="*/ 1413611 h 5888189"/>
              <a:gd name="connsiteX3169" fmla="*/ 5674159 w 7273138"/>
              <a:gd name="connsiteY3169" fmla="*/ 1409086 h 5888189"/>
              <a:gd name="connsiteX3170" fmla="*/ 5678623 w 7273138"/>
              <a:gd name="connsiteY3170" fmla="*/ 1410938 h 5888189"/>
              <a:gd name="connsiteX3171" fmla="*/ 5686065 w 7273138"/>
              <a:gd name="connsiteY3171" fmla="*/ 1410938 h 5888189"/>
              <a:gd name="connsiteX3172" fmla="*/ 5680856 w 7273138"/>
              <a:gd name="connsiteY3172" fmla="*/ 1413406 h 5888189"/>
              <a:gd name="connsiteX3173" fmla="*/ 5676391 w 7273138"/>
              <a:gd name="connsiteY3173" fmla="*/ 1415874 h 5888189"/>
              <a:gd name="connsiteX3174" fmla="*/ 5673415 w 7273138"/>
              <a:gd name="connsiteY3174" fmla="*/ 1413406 h 5888189"/>
              <a:gd name="connsiteX3175" fmla="*/ 5426600 w 7273138"/>
              <a:gd name="connsiteY3175" fmla="*/ 1307288 h 5888189"/>
              <a:gd name="connsiteX3176" fmla="*/ 5436589 w 7273138"/>
              <a:gd name="connsiteY3176" fmla="*/ 1311812 h 5888189"/>
              <a:gd name="connsiteX3177" fmla="*/ 5437255 w 7273138"/>
              <a:gd name="connsiteY3177" fmla="*/ 1316336 h 5888189"/>
              <a:gd name="connsiteX3178" fmla="*/ 5430596 w 7273138"/>
              <a:gd name="connsiteY3178" fmla="*/ 1314076 h 5888189"/>
              <a:gd name="connsiteX3179" fmla="*/ 5424603 w 7273138"/>
              <a:gd name="connsiteY3179" fmla="*/ 1311812 h 5888189"/>
              <a:gd name="connsiteX3180" fmla="*/ 5274118 w 7273138"/>
              <a:gd name="connsiteY3180" fmla="*/ 1282405 h 5888189"/>
              <a:gd name="connsiteX3181" fmla="*/ 5277447 w 7273138"/>
              <a:gd name="connsiteY3181" fmla="*/ 1283101 h 5888189"/>
              <a:gd name="connsiteX3182" fmla="*/ 5280776 w 7273138"/>
              <a:gd name="connsiteY3182" fmla="*/ 1289366 h 5888189"/>
              <a:gd name="connsiteX3183" fmla="*/ 5285437 w 7273138"/>
              <a:gd name="connsiteY3183" fmla="*/ 1289366 h 5888189"/>
              <a:gd name="connsiteX3184" fmla="*/ 5282774 w 7273138"/>
              <a:gd name="connsiteY3184" fmla="*/ 1291453 h 5888189"/>
              <a:gd name="connsiteX3185" fmla="*/ 5272786 w 7273138"/>
              <a:gd name="connsiteY3185" fmla="*/ 1287276 h 5888189"/>
              <a:gd name="connsiteX3186" fmla="*/ 4996810 w 7273138"/>
              <a:gd name="connsiteY3186" fmla="*/ 1173263 h 5888189"/>
              <a:gd name="connsiteX3187" fmla="*/ 4908832 w 7273138"/>
              <a:gd name="connsiteY3187" fmla="*/ 1188994 h 5888189"/>
              <a:gd name="connsiteX3188" fmla="*/ 4904677 w 7273138"/>
              <a:gd name="connsiteY3188" fmla="*/ 1191536 h 5888189"/>
              <a:gd name="connsiteX3189" fmla="*/ 4913109 w 7273138"/>
              <a:gd name="connsiteY3189" fmla="*/ 1190025 h 5888189"/>
              <a:gd name="connsiteX3190" fmla="*/ 4921540 w 7273138"/>
              <a:gd name="connsiteY3190" fmla="*/ 1189271 h 5888189"/>
              <a:gd name="connsiteX3191" fmla="*/ 4972834 w 7273138"/>
              <a:gd name="connsiteY3191" fmla="*/ 1180216 h 5888189"/>
              <a:gd name="connsiteX3192" fmla="*/ 5698533 w 7273138"/>
              <a:gd name="connsiteY3192" fmla="*/ 986059 h 5888189"/>
              <a:gd name="connsiteX3193" fmla="*/ 5702934 w 7273138"/>
              <a:gd name="connsiteY3193" fmla="*/ 986705 h 5888189"/>
              <a:gd name="connsiteX3194" fmla="*/ 5702934 w 7273138"/>
              <a:gd name="connsiteY3194" fmla="*/ 990585 h 5888189"/>
              <a:gd name="connsiteX3195" fmla="*/ 5695601 w 7273138"/>
              <a:gd name="connsiteY3195" fmla="*/ 989291 h 5888189"/>
              <a:gd name="connsiteX3196" fmla="*/ 5693400 w 7273138"/>
              <a:gd name="connsiteY3196" fmla="*/ 988644 h 5888189"/>
              <a:gd name="connsiteX3197" fmla="*/ 5686799 w 7273138"/>
              <a:gd name="connsiteY3197" fmla="*/ 987351 h 5888189"/>
              <a:gd name="connsiteX3198" fmla="*/ 5686065 w 7273138"/>
              <a:gd name="connsiteY3198" fmla="*/ 986705 h 5888189"/>
              <a:gd name="connsiteX3199" fmla="*/ 5345144 w 7273138"/>
              <a:gd name="connsiteY3199" fmla="*/ 934030 h 5888189"/>
              <a:gd name="connsiteX3200" fmla="*/ 5350583 w 7273138"/>
              <a:gd name="connsiteY3200" fmla="*/ 936118 h 5888189"/>
              <a:gd name="connsiteX3201" fmla="*/ 5352912 w 7273138"/>
              <a:gd name="connsiteY3201" fmla="*/ 938207 h 5888189"/>
              <a:gd name="connsiteX3202" fmla="*/ 5350583 w 7273138"/>
              <a:gd name="connsiteY3202" fmla="*/ 941687 h 5888189"/>
              <a:gd name="connsiteX3203" fmla="*/ 5345921 w 7273138"/>
              <a:gd name="connsiteY3203" fmla="*/ 943079 h 5888189"/>
              <a:gd name="connsiteX3204" fmla="*/ 5341260 w 7273138"/>
              <a:gd name="connsiteY3204" fmla="*/ 941687 h 5888189"/>
              <a:gd name="connsiteX3205" fmla="*/ 5338152 w 7273138"/>
              <a:gd name="connsiteY3205" fmla="*/ 939599 h 5888189"/>
              <a:gd name="connsiteX3206" fmla="*/ 5340483 w 7273138"/>
              <a:gd name="connsiteY3206" fmla="*/ 936118 h 5888189"/>
              <a:gd name="connsiteX3207" fmla="*/ 881444 w 7273138"/>
              <a:gd name="connsiteY3207" fmla="*/ 921687 h 5888189"/>
              <a:gd name="connsiteX3208" fmla="*/ 877511 w 7273138"/>
              <a:gd name="connsiteY3208" fmla="*/ 928751 h 5888189"/>
              <a:gd name="connsiteX3209" fmla="*/ 873313 w 7273138"/>
              <a:gd name="connsiteY3209" fmla="*/ 938555 h 5888189"/>
              <a:gd name="connsiteX3210" fmla="*/ 872120 w 7273138"/>
              <a:gd name="connsiteY3210" fmla="*/ 943326 h 5888189"/>
              <a:gd name="connsiteX3211" fmla="*/ 877122 w 7273138"/>
              <a:gd name="connsiteY3211" fmla="*/ 945412 h 5888189"/>
              <a:gd name="connsiteX3212" fmla="*/ 883449 w 7273138"/>
              <a:gd name="connsiteY3212" fmla="*/ 949162 h 5888189"/>
              <a:gd name="connsiteX3213" fmla="*/ 888367 w 7273138"/>
              <a:gd name="connsiteY3213" fmla="*/ 954413 h 5888189"/>
              <a:gd name="connsiteX3214" fmla="*/ 884854 w 7273138"/>
              <a:gd name="connsiteY3214" fmla="*/ 956665 h 5888189"/>
              <a:gd name="connsiteX3215" fmla="*/ 872905 w 7273138"/>
              <a:gd name="connsiteY3215" fmla="*/ 958915 h 5888189"/>
              <a:gd name="connsiteX3216" fmla="*/ 868530 w 7273138"/>
              <a:gd name="connsiteY3216" fmla="*/ 957697 h 5888189"/>
              <a:gd name="connsiteX3217" fmla="*/ 868415 w 7273138"/>
              <a:gd name="connsiteY3217" fmla="*/ 958160 h 5888189"/>
              <a:gd name="connsiteX3218" fmla="*/ 867351 w 7273138"/>
              <a:gd name="connsiteY3218" fmla="*/ 959667 h 5888189"/>
              <a:gd name="connsiteX3219" fmla="*/ 871501 w 7273138"/>
              <a:gd name="connsiteY3219" fmla="*/ 959667 h 5888189"/>
              <a:gd name="connsiteX3220" fmla="*/ 875014 w 7273138"/>
              <a:gd name="connsiteY3220" fmla="*/ 959667 h 5888189"/>
              <a:gd name="connsiteX3221" fmla="*/ 875717 w 7273138"/>
              <a:gd name="connsiteY3221" fmla="*/ 959667 h 5888189"/>
              <a:gd name="connsiteX3222" fmla="*/ 953735 w 7273138"/>
              <a:gd name="connsiteY3222" fmla="*/ 959667 h 5888189"/>
              <a:gd name="connsiteX3223" fmla="*/ 972009 w 7273138"/>
              <a:gd name="connsiteY3223" fmla="*/ 965700 h 5888189"/>
              <a:gd name="connsiteX3224" fmla="*/ 988175 w 7273138"/>
              <a:gd name="connsiteY3224" fmla="*/ 970978 h 5888189"/>
              <a:gd name="connsiteX3225" fmla="*/ 979038 w 7273138"/>
              <a:gd name="connsiteY3225" fmla="*/ 965700 h 5888189"/>
              <a:gd name="connsiteX3226" fmla="*/ 976226 w 7273138"/>
              <a:gd name="connsiteY3226" fmla="*/ 961930 h 5888189"/>
              <a:gd name="connsiteX3227" fmla="*/ 976928 w 7273138"/>
              <a:gd name="connsiteY3227" fmla="*/ 955897 h 5888189"/>
              <a:gd name="connsiteX3228" fmla="*/ 976226 w 7273138"/>
              <a:gd name="connsiteY3228" fmla="*/ 954390 h 5888189"/>
              <a:gd name="connsiteX3229" fmla="*/ 912266 w 7273138"/>
              <a:gd name="connsiteY3229" fmla="*/ 931013 h 5888189"/>
              <a:gd name="connsiteX3230" fmla="*/ 1161191 w 7273138"/>
              <a:gd name="connsiteY3230" fmla="*/ 901921 h 5888189"/>
              <a:gd name="connsiteX3231" fmla="*/ 1123667 w 7273138"/>
              <a:gd name="connsiteY3231" fmla="*/ 903868 h 5888189"/>
              <a:gd name="connsiteX3232" fmla="*/ 1093337 w 7273138"/>
              <a:gd name="connsiteY3232" fmla="*/ 902960 h 5888189"/>
              <a:gd name="connsiteX3233" fmla="*/ 1246123 w 7273138"/>
              <a:gd name="connsiteY3233" fmla="*/ 948357 h 5888189"/>
              <a:gd name="connsiteX3234" fmla="*/ 1317814 w 7273138"/>
              <a:gd name="connsiteY3234" fmla="*/ 973995 h 5888189"/>
              <a:gd name="connsiteX3235" fmla="*/ 1435377 w 7273138"/>
              <a:gd name="connsiteY3235" fmla="*/ 1008020 h 5888189"/>
              <a:gd name="connsiteX3236" fmla="*/ 1397410 w 7273138"/>
              <a:gd name="connsiteY3236" fmla="*/ 983178 h 5888189"/>
              <a:gd name="connsiteX3237" fmla="*/ 1370528 w 7273138"/>
              <a:gd name="connsiteY3237" fmla="*/ 975504 h 5888189"/>
              <a:gd name="connsiteX3238" fmla="*/ 1206059 w 7273138"/>
              <a:gd name="connsiteY3238" fmla="*/ 917441 h 5888189"/>
              <a:gd name="connsiteX3239" fmla="*/ 4632169 w 7273138"/>
              <a:gd name="connsiteY3239" fmla="*/ 900273 h 5888189"/>
              <a:gd name="connsiteX3240" fmla="*/ 4629650 w 7273138"/>
              <a:gd name="connsiteY3240" fmla="*/ 901454 h 5888189"/>
              <a:gd name="connsiteX3241" fmla="*/ 4644291 w 7273138"/>
              <a:gd name="connsiteY3241" fmla="*/ 901454 h 5888189"/>
              <a:gd name="connsiteX3242" fmla="*/ 803430 w 7273138"/>
              <a:gd name="connsiteY3242" fmla="*/ 898340 h 5888189"/>
              <a:gd name="connsiteX3243" fmla="*/ 799548 w 7273138"/>
              <a:gd name="connsiteY3243" fmla="*/ 913026 h 5888189"/>
              <a:gd name="connsiteX3244" fmla="*/ 803323 w 7273138"/>
              <a:gd name="connsiteY3244" fmla="*/ 914651 h 5888189"/>
              <a:gd name="connsiteX3245" fmla="*/ 816950 w 7273138"/>
              <a:gd name="connsiteY3245" fmla="*/ 920333 h 5888189"/>
              <a:gd name="connsiteX3246" fmla="*/ 820972 w 7273138"/>
              <a:gd name="connsiteY3246" fmla="*/ 907734 h 5888189"/>
              <a:gd name="connsiteX3247" fmla="*/ 819640 w 7273138"/>
              <a:gd name="connsiteY3247" fmla="*/ 903243 h 5888189"/>
              <a:gd name="connsiteX3248" fmla="*/ 812010 w 7273138"/>
              <a:gd name="connsiteY3248" fmla="*/ 900936 h 5888189"/>
              <a:gd name="connsiteX3249" fmla="*/ 813161 w 7273138"/>
              <a:gd name="connsiteY3249" fmla="*/ 904621 h 5888189"/>
              <a:gd name="connsiteX3250" fmla="*/ 809071 w 7273138"/>
              <a:gd name="connsiteY3250" fmla="*/ 900045 h 5888189"/>
              <a:gd name="connsiteX3251" fmla="*/ 4616703 w 7273138"/>
              <a:gd name="connsiteY3251" fmla="*/ 892729 h 5888189"/>
              <a:gd name="connsiteX3252" fmla="*/ 4612484 w 7273138"/>
              <a:gd name="connsiteY3252" fmla="*/ 894992 h 5888189"/>
              <a:gd name="connsiteX3253" fmla="*/ 4613823 w 7273138"/>
              <a:gd name="connsiteY3253" fmla="*/ 901454 h 5888189"/>
              <a:gd name="connsiteX3254" fmla="*/ 4621268 w 7273138"/>
              <a:gd name="connsiteY3254" fmla="*/ 901454 h 5888189"/>
              <a:gd name="connsiteX3255" fmla="*/ 4621624 w 7273138"/>
              <a:gd name="connsiteY3255" fmla="*/ 897256 h 5888189"/>
              <a:gd name="connsiteX3256" fmla="*/ 4736912 w 7273138"/>
              <a:gd name="connsiteY3256" fmla="*/ 872371 h 5888189"/>
              <a:gd name="connsiteX3257" fmla="*/ 4736210 w 7273138"/>
              <a:gd name="connsiteY3257" fmla="*/ 876893 h 5888189"/>
              <a:gd name="connsiteX3258" fmla="*/ 4731991 w 7273138"/>
              <a:gd name="connsiteY3258" fmla="*/ 878400 h 5888189"/>
              <a:gd name="connsiteX3259" fmla="*/ 4722150 w 7273138"/>
              <a:gd name="connsiteY3259" fmla="*/ 876893 h 5888189"/>
              <a:gd name="connsiteX3260" fmla="*/ 4715120 w 7273138"/>
              <a:gd name="connsiteY3260" fmla="*/ 879909 h 5888189"/>
              <a:gd name="connsiteX3261" fmla="*/ 4715120 w 7273138"/>
              <a:gd name="connsiteY3261" fmla="*/ 875386 h 5888189"/>
              <a:gd name="connsiteX3262" fmla="*/ 4711894 w 7273138"/>
              <a:gd name="connsiteY3262" fmla="*/ 873080 h 5888189"/>
              <a:gd name="connsiteX3263" fmla="*/ 4696691 w 7273138"/>
              <a:gd name="connsiteY3263" fmla="*/ 875609 h 5888189"/>
              <a:gd name="connsiteX3264" fmla="*/ 4689528 w 7273138"/>
              <a:gd name="connsiteY3264" fmla="*/ 876686 h 5888189"/>
              <a:gd name="connsiteX3265" fmla="*/ 4687704 w 7273138"/>
              <a:gd name="connsiteY3265" fmla="*/ 878400 h 5888189"/>
              <a:gd name="connsiteX3266" fmla="*/ 4692624 w 7273138"/>
              <a:gd name="connsiteY3266" fmla="*/ 882928 h 5888189"/>
              <a:gd name="connsiteX3267" fmla="*/ 4705981 w 7273138"/>
              <a:gd name="connsiteY3267" fmla="*/ 882928 h 5888189"/>
              <a:gd name="connsiteX3268" fmla="*/ 4713010 w 7273138"/>
              <a:gd name="connsiteY3268" fmla="*/ 879909 h 5888189"/>
              <a:gd name="connsiteX3269" fmla="*/ 4708793 w 7273138"/>
              <a:gd name="connsiteY3269" fmla="*/ 885188 h 5888189"/>
              <a:gd name="connsiteX3270" fmla="*/ 4695436 w 7273138"/>
              <a:gd name="connsiteY3270" fmla="*/ 888204 h 5888189"/>
              <a:gd name="connsiteX3271" fmla="*/ 4682782 w 7273138"/>
              <a:gd name="connsiteY3271" fmla="*/ 890468 h 5888189"/>
              <a:gd name="connsiteX3272" fmla="*/ 4671534 w 7273138"/>
              <a:gd name="connsiteY3272" fmla="*/ 894992 h 5888189"/>
              <a:gd name="connsiteX3273" fmla="*/ 4668189 w 7273138"/>
              <a:gd name="connsiteY3273" fmla="*/ 901454 h 5888189"/>
              <a:gd name="connsiteX3274" fmla="*/ 4690283 w 7273138"/>
              <a:gd name="connsiteY3274" fmla="*/ 901454 h 5888189"/>
              <a:gd name="connsiteX3275" fmla="*/ 4705827 w 7273138"/>
              <a:gd name="connsiteY3275" fmla="*/ 900516 h 5888189"/>
              <a:gd name="connsiteX3276" fmla="*/ 4771174 w 7273138"/>
              <a:gd name="connsiteY3276" fmla="*/ 879379 h 5888189"/>
              <a:gd name="connsiteX3277" fmla="*/ 4778104 w 7273138"/>
              <a:gd name="connsiteY3277" fmla="*/ 877646 h 5888189"/>
              <a:gd name="connsiteX3278" fmla="*/ 4775575 w 7273138"/>
              <a:gd name="connsiteY3278" fmla="*/ 877646 h 5888189"/>
              <a:gd name="connsiteX3279" fmla="*/ 4774872 w 7273138"/>
              <a:gd name="connsiteY3279" fmla="*/ 876893 h 5888189"/>
              <a:gd name="connsiteX3280" fmla="*/ 4764328 w 7273138"/>
              <a:gd name="connsiteY3280" fmla="*/ 880664 h 5888189"/>
              <a:gd name="connsiteX3281" fmla="*/ 4747456 w 7273138"/>
              <a:gd name="connsiteY3281" fmla="*/ 882171 h 5888189"/>
              <a:gd name="connsiteX3282" fmla="*/ 4739022 w 7273138"/>
              <a:gd name="connsiteY3282" fmla="*/ 877646 h 5888189"/>
              <a:gd name="connsiteX3283" fmla="*/ 4871182 w 7273138"/>
              <a:gd name="connsiteY3283" fmla="*/ 852763 h 5888189"/>
              <a:gd name="connsiteX3284" fmla="*/ 4867665 w 7273138"/>
              <a:gd name="connsiteY3284" fmla="*/ 853516 h 5888189"/>
              <a:gd name="connsiteX3285" fmla="*/ 4867483 w 7273138"/>
              <a:gd name="connsiteY3285" fmla="*/ 855294 h 5888189"/>
              <a:gd name="connsiteX3286" fmla="*/ 4871535 w 7273138"/>
              <a:gd name="connsiteY3286" fmla="*/ 854277 h 5888189"/>
              <a:gd name="connsiteX3287" fmla="*/ 4883835 w 7273138"/>
              <a:gd name="connsiteY3287" fmla="*/ 848239 h 5888189"/>
              <a:gd name="connsiteX3288" fmla="*/ 4883132 w 7273138"/>
              <a:gd name="connsiteY3288" fmla="*/ 850502 h 5888189"/>
              <a:gd name="connsiteX3289" fmla="*/ 4884442 w 7273138"/>
              <a:gd name="connsiteY3289" fmla="*/ 851907 h 5888189"/>
              <a:gd name="connsiteX3290" fmla="*/ 4891133 w 7273138"/>
              <a:gd name="connsiteY3290" fmla="*/ 850766 h 5888189"/>
              <a:gd name="connsiteX3291" fmla="*/ 4888755 w 7273138"/>
              <a:gd name="connsiteY3291" fmla="*/ 849750 h 5888189"/>
              <a:gd name="connsiteX3292" fmla="*/ 4932605 w 7273138"/>
              <a:gd name="connsiteY3292" fmla="*/ 833720 h 5888189"/>
              <a:gd name="connsiteX3293" fmla="*/ 4922764 w 7273138"/>
              <a:gd name="connsiteY3293" fmla="*/ 835965 h 5888189"/>
              <a:gd name="connsiteX3294" fmla="*/ 4922764 w 7273138"/>
              <a:gd name="connsiteY3294" fmla="*/ 833817 h 5888189"/>
              <a:gd name="connsiteX3295" fmla="*/ 4904153 w 7273138"/>
              <a:gd name="connsiteY3295" fmla="*/ 837531 h 5888189"/>
              <a:gd name="connsiteX3296" fmla="*/ 4897191 w 7273138"/>
              <a:gd name="connsiteY3296" fmla="*/ 842956 h 5888189"/>
              <a:gd name="connsiteX3297" fmla="*/ 4899300 w 7273138"/>
              <a:gd name="connsiteY3297" fmla="*/ 847485 h 5888189"/>
              <a:gd name="connsiteX3298" fmla="*/ 4904924 w 7273138"/>
              <a:gd name="connsiteY3298" fmla="*/ 845975 h 5888189"/>
              <a:gd name="connsiteX3299" fmla="*/ 4905646 w 7273138"/>
              <a:gd name="connsiteY3299" fmla="*/ 848298 h 5888189"/>
              <a:gd name="connsiteX3300" fmla="*/ 4912571 w 7273138"/>
              <a:gd name="connsiteY3300" fmla="*/ 847122 h 5888189"/>
              <a:gd name="connsiteX3301" fmla="*/ 4911519 w 7273138"/>
              <a:gd name="connsiteY3301" fmla="*/ 846448 h 5888189"/>
              <a:gd name="connsiteX3302" fmla="*/ 4912222 w 7273138"/>
              <a:gd name="connsiteY3302" fmla="*/ 838962 h 5888189"/>
              <a:gd name="connsiteX3303" fmla="*/ 4919249 w 7273138"/>
              <a:gd name="connsiteY3303" fmla="*/ 835965 h 5888189"/>
              <a:gd name="connsiteX3304" fmla="*/ 4920655 w 7273138"/>
              <a:gd name="connsiteY3304" fmla="*/ 840458 h 5888189"/>
              <a:gd name="connsiteX3305" fmla="*/ 4914329 w 7273138"/>
              <a:gd name="connsiteY3305" fmla="*/ 841207 h 5888189"/>
              <a:gd name="connsiteX3306" fmla="*/ 4914329 w 7273138"/>
              <a:gd name="connsiteY3306" fmla="*/ 843453 h 5888189"/>
              <a:gd name="connsiteX3307" fmla="*/ 4917439 w 7273138"/>
              <a:gd name="connsiteY3307" fmla="*/ 846292 h 5888189"/>
              <a:gd name="connsiteX3308" fmla="*/ 4926556 w 7273138"/>
              <a:gd name="connsiteY3308" fmla="*/ 844739 h 5888189"/>
              <a:gd name="connsiteX3309" fmla="*/ 4931198 w 7273138"/>
              <a:gd name="connsiteY3309" fmla="*/ 842706 h 5888189"/>
              <a:gd name="connsiteX3310" fmla="*/ 4934712 w 7273138"/>
              <a:gd name="connsiteY3310" fmla="*/ 835965 h 5888189"/>
              <a:gd name="connsiteX3311" fmla="*/ 4644822 w 7273138"/>
              <a:gd name="connsiteY3311" fmla="*/ 830141 h 5888189"/>
              <a:gd name="connsiteX3312" fmla="*/ 4644509 w 7273138"/>
              <a:gd name="connsiteY3312" fmla="*/ 831823 h 5888189"/>
              <a:gd name="connsiteX3313" fmla="*/ 4649448 w 7273138"/>
              <a:gd name="connsiteY3313" fmla="*/ 830764 h 5888189"/>
              <a:gd name="connsiteX3314" fmla="*/ 5639722 w 7273138"/>
              <a:gd name="connsiteY3314" fmla="*/ 818820 h 5888189"/>
              <a:gd name="connsiteX3315" fmla="*/ 5639722 w 7273138"/>
              <a:gd name="connsiteY3315" fmla="*/ 824304 h 5888189"/>
              <a:gd name="connsiteX3316" fmla="*/ 5643894 w 7273138"/>
              <a:gd name="connsiteY3316" fmla="*/ 824304 h 5888189"/>
              <a:gd name="connsiteX3317" fmla="*/ 5642504 w 7273138"/>
              <a:gd name="connsiteY3317" fmla="*/ 828220 h 5888189"/>
              <a:gd name="connsiteX3318" fmla="*/ 5642504 w 7273138"/>
              <a:gd name="connsiteY3318" fmla="*/ 831351 h 5888189"/>
              <a:gd name="connsiteX3319" fmla="*/ 5639722 w 7273138"/>
              <a:gd name="connsiteY3319" fmla="*/ 828220 h 5888189"/>
              <a:gd name="connsiteX3320" fmla="*/ 5635551 w 7273138"/>
              <a:gd name="connsiteY3320" fmla="*/ 823520 h 5888189"/>
              <a:gd name="connsiteX3321" fmla="*/ 5628595 w 7273138"/>
              <a:gd name="connsiteY3321" fmla="*/ 831351 h 5888189"/>
              <a:gd name="connsiteX3322" fmla="*/ 5620947 w 7273138"/>
              <a:gd name="connsiteY3322" fmla="*/ 839181 h 5888189"/>
              <a:gd name="connsiteX3323" fmla="*/ 5616080 w 7273138"/>
              <a:gd name="connsiteY3323" fmla="*/ 836830 h 5888189"/>
              <a:gd name="connsiteX3324" fmla="*/ 5616080 w 7273138"/>
              <a:gd name="connsiteY3324" fmla="*/ 829002 h 5888189"/>
              <a:gd name="connsiteX3325" fmla="*/ 5612602 w 7273138"/>
              <a:gd name="connsiteY3325" fmla="*/ 831351 h 5888189"/>
              <a:gd name="connsiteX3326" fmla="*/ 5611907 w 7273138"/>
              <a:gd name="connsiteY3326" fmla="*/ 826654 h 5888189"/>
              <a:gd name="connsiteX3327" fmla="*/ 5603562 w 7273138"/>
              <a:gd name="connsiteY3327" fmla="*/ 831351 h 5888189"/>
              <a:gd name="connsiteX3328" fmla="*/ 5595913 w 7273138"/>
              <a:gd name="connsiteY3328" fmla="*/ 836048 h 5888189"/>
              <a:gd name="connsiteX3329" fmla="*/ 5591741 w 7273138"/>
              <a:gd name="connsiteY3329" fmla="*/ 832917 h 5888189"/>
              <a:gd name="connsiteX3330" fmla="*/ 5584786 w 7273138"/>
              <a:gd name="connsiteY3330" fmla="*/ 826654 h 5888189"/>
              <a:gd name="connsiteX3331" fmla="*/ 5578528 w 7273138"/>
              <a:gd name="connsiteY3331" fmla="*/ 826654 h 5888189"/>
              <a:gd name="connsiteX3332" fmla="*/ 5588958 w 7273138"/>
              <a:gd name="connsiteY3332" fmla="*/ 823520 h 5888189"/>
              <a:gd name="connsiteX3333" fmla="*/ 5607039 w 7273138"/>
              <a:gd name="connsiteY3333" fmla="*/ 823520 h 5888189"/>
              <a:gd name="connsiteX3334" fmla="*/ 5612602 w 7273138"/>
              <a:gd name="connsiteY3334" fmla="*/ 820385 h 5888189"/>
              <a:gd name="connsiteX3335" fmla="*/ 5618861 w 7273138"/>
              <a:gd name="connsiteY3335" fmla="*/ 825869 h 5888189"/>
              <a:gd name="connsiteX3336" fmla="*/ 5625815 w 7273138"/>
              <a:gd name="connsiteY3336" fmla="*/ 829002 h 5888189"/>
              <a:gd name="connsiteX3337" fmla="*/ 5630683 w 7273138"/>
              <a:gd name="connsiteY3337" fmla="*/ 822739 h 5888189"/>
              <a:gd name="connsiteX3338" fmla="*/ 5210233 w 7273138"/>
              <a:gd name="connsiteY3338" fmla="*/ 816588 h 5888189"/>
              <a:gd name="connsiteX3339" fmla="*/ 5211638 w 7273138"/>
              <a:gd name="connsiteY3339" fmla="*/ 818396 h 5888189"/>
              <a:gd name="connsiteX3340" fmla="*/ 5201095 w 7273138"/>
              <a:gd name="connsiteY3340" fmla="*/ 818852 h 5888189"/>
              <a:gd name="connsiteX3341" fmla="*/ 5201095 w 7273138"/>
              <a:gd name="connsiteY3341" fmla="*/ 817041 h 5888189"/>
              <a:gd name="connsiteX3342" fmla="*/ 5712072 w 7273138"/>
              <a:gd name="connsiteY3342" fmla="*/ 812069 h 5888189"/>
              <a:gd name="connsiteX3343" fmla="*/ 5721912 w 7273138"/>
              <a:gd name="connsiteY3343" fmla="*/ 812069 h 5888189"/>
              <a:gd name="connsiteX3344" fmla="*/ 5721912 w 7273138"/>
              <a:gd name="connsiteY3344" fmla="*/ 815944 h 5888189"/>
              <a:gd name="connsiteX3345" fmla="*/ 5712775 w 7273138"/>
              <a:gd name="connsiteY3345" fmla="*/ 816593 h 5888189"/>
              <a:gd name="connsiteX3346" fmla="*/ 5709260 w 7273138"/>
              <a:gd name="connsiteY3346" fmla="*/ 816593 h 5888189"/>
              <a:gd name="connsiteX3347" fmla="*/ 5688876 w 7273138"/>
              <a:gd name="connsiteY3347" fmla="*/ 809779 h 5888189"/>
              <a:gd name="connsiteX3348" fmla="*/ 5688876 w 7273138"/>
              <a:gd name="connsiteY3348" fmla="*/ 815056 h 5888189"/>
              <a:gd name="connsiteX3349" fmla="*/ 5700122 w 7273138"/>
              <a:gd name="connsiteY3349" fmla="*/ 819580 h 5888189"/>
              <a:gd name="connsiteX3350" fmla="*/ 5705042 w 7273138"/>
              <a:gd name="connsiteY3350" fmla="*/ 816562 h 5888189"/>
              <a:gd name="connsiteX3351" fmla="*/ 5700824 w 7273138"/>
              <a:gd name="connsiteY3351" fmla="*/ 821847 h 5888189"/>
              <a:gd name="connsiteX3352" fmla="*/ 5682551 w 7273138"/>
              <a:gd name="connsiteY3352" fmla="*/ 827878 h 5888189"/>
              <a:gd name="connsiteX3353" fmla="*/ 5675522 w 7273138"/>
              <a:gd name="connsiteY3353" fmla="*/ 832399 h 5888189"/>
              <a:gd name="connsiteX3354" fmla="*/ 5679739 w 7273138"/>
              <a:gd name="connsiteY3354" fmla="*/ 829387 h 5888189"/>
              <a:gd name="connsiteX3355" fmla="*/ 5683957 w 7273138"/>
              <a:gd name="connsiteY3355" fmla="*/ 821847 h 5888189"/>
              <a:gd name="connsiteX3356" fmla="*/ 5685363 w 7273138"/>
              <a:gd name="connsiteY3356" fmla="*/ 822601 h 5888189"/>
              <a:gd name="connsiteX3357" fmla="*/ 5688876 w 7273138"/>
              <a:gd name="connsiteY3357" fmla="*/ 820335 h 5888189"/>
              <a:gd name="connsiteX3358" fmla="*/ 5685363 w 7273138"/>
              <a:gd name="connsiteY3358" fmla="*/ 815056 h 5888189"/>
              <a:gd name="connsiteX3359" fmla="*/ 5682551 w 7273138"/>
              <a:gd name="connsiteY3359" fmla="*/ 814303 h 5888189"/>
              <a:gd name="connsiteX3360" fmla="*/ 5685363 w 7273138"/>
              <a:gd name="connsiteY3360" fmla="*/ 812042 h 5888189"/>
              <a:gd name="connsiteX3361" fmla="*/ 4727370 w 7273138"/>
              <a:gd name="connsiteY3361" fmla="*/ 803014 h 5888189"/>
              <a:gd name="connsiteX3362" fmla="*/ 4734399 w 7273138"/>
              <a:gd name="connsiteY3362" fmla="*/ 808290 h 5888189"/>
              <a:gd name="connsiteX3363" fmla="*/ 4745644 w 7273138"/>
              <a:gd name="connsiteY3363" fmla="*/ 807535 h 5888189"/>
              <a:gd name="connsiteX3364" fmla="*/ 4742833 w 7273138"/>
              <a:gd name="connsiteY3364" fmla="*/ 812060 h 5888189"/>
              <a:gd name="connsiteX3365" fmla="*/ 4727370 w 7273138"/>
              <a:gd name="connsiteY3365" fmla="*/ 810550 h 5888189"/>
              <a:gd name="connsiteX3366" fmla="*/ 4720341 w 7273138"/>
              <a:gd name="connsiteY3366" fmla="*/ 810550 h 5888189"/>
              <a:gd name="connsiteX3367" fmla="*/ 4721044 w 7273138"/>
              <a:gd name="connsiteY3367" fmla="*/ 807535 h 5888189"/>
              <a:gd name="connsiteX3368" fmla="*/ 4728072 w 7273138"/>
              <a:gd name="connsiteY3368" fmla="*/ 807535 h 5888189"/>
              <a:gd name="connsiteX3369" fmla="*/ 5156814 w 7273138"/>
              <a:gd name="connsiteY3369" fmla="*/ 802991 h 5888189"/>
              <a:gd name="connsiteX3370" fmla="*/ 5165615 w 7273138"/>
              <a:gd name="connsiteY3370" fmla="*/ 802991 h 5888189"/>
              <a:gd name="connsiteX3371" fmla="*/ 5173683 w 7273138"/>
              <a:gd name="connsiteY3371" fmla="*/ 809779 h 5888189"/>
              <a:gd name="connsiteX3372" fmla="*/ 5167816 w 7273138"/>
              <a:gd name="connsiteY3372" fmla="*/ 806762 h 5888189"/>
              <a:gd name="connsiteX3373" fmla="*/ 5161947 w 7273138"/>
              <a:gd name="connsiteY3373" fmla="*/ 808267 h 5888189"/>
              <a:gd name="connsiteX3374" fmla="*/ 5159748 w 7273138"/>
              <a:gd name="connsiteY3374" fmla="*/ 804498 h 5888189"/>
              <a:gd name="connsiteX3375" fmla="*/ 4840935 w 7273138"/>
              <a:gd name="connsiteY3375" fmla="*/ 794430 h 5888189"/>
              <a:gd name="connsiteX3376" fmla="*/ 4761147 w 7273138"/>
              <a:gd name="connsiteY3376" fmla="*/ 796707 h 5888189"/>
              <a:gd name="connsiteX3377" fmla="*/ 4745911 w 7273138"/>
              <a:gd name="connsiteY3377" fmla="*/ 797573 h 5888189"/>
              <a:gd name="connsiteX3378" fmla="*/ 4746050 w 7273138"/>
              <a:gd name="connsiteY3378" fmla="*/ 799222 h 5888189"/>
              <a:gd name="connsiteX3379" fmla="*/ 4742536 w 7273138"/>
              <a:gd name="connsiteY3379" fmla="*/ 799222 h 5888189"/>
              <a:gd name="connsiteX3380" fmla="*/ 4743091 w 7273138"/>
              <a:gd name="connsiteY3380" fmla="*/ 797731 h 5888189"/>
              <a:gd name="connsiteX3381" fmla="*/ 4724818 w 7273138"/>
              <a:gd name="connsiteY3381" fmla="*/ 798774 h 5888189"/>
              <a:gd name="connsiteX3382" fmla="*/ 4722852 w 7273138"/>
              <a:gd name="connsiteY3382" fmla="*/ 802997 h 5888189"/>
              <a:gd name="connsiteX3383" fmla="*/ 4718634 w 7273138"/>
              <a:gd name="connsiteY3383" fmla="*/ 800732 h 5888189"/>
              <a:gd name="connsiteX3384" fmla="*/ 4719402 w 7273138"/>
              <a:gd name="connsiteY3384" fmla="*/ 799085 h 5888189"/>
              <a:gd name="connsiteX3385" fmla="*/ 4717242 w 7273138"/>
              <a:gd name="connsiteY3385" fmla="*/ 799210 h 5888189"/>
              <a:gd name="connsiteX3386" fmla="*/ 4711605 w 7273138"/>
              <a:gd name="connsiteY3386" fmla="*/ 805256 h 5888189"/>
              <a:gd name="connsiteX3387" fmla="*/ 4713714 w 7273138"/>
              <a:gd name="connsiteY3387" fmla="*/ 808273 h 5888189"/>
              <a:gd name="connsiteX3388" fmla="*/ 4713714 w 7273138"/>
              <a:gd name="connsiteY3388" fmla="*/ 810536 h 5888189"/>
              <a:gd name="connsiteX3389" fmla="*/ 4708091 w 7273138"/>
              <a:gd name="connsiteY3389" fmla="*/ 811291 h 5888189"/>
              <a:gd name="connsiteX3390" fmla="*/ 4708793 w 7273138"/>
              <a:gd name="connsiteY3390" fmla="*/ 815059 h 5888189"/>
              <a:gd name="connsiteX3391" fmla="*/ 4706684 w 7273138"/>
              <a:gd name="connsiteY3391" fmla="*/ 812798 h 5888189"/>
              <a:gd name="connsiteX3392" fmla="*/ 4708793 w 7273138"/>
              <a:gd name="connsiteY3392" fmla="*/ 808273 h 5888189"/>
              <a:gd name="connsiteX3393" fmla="*/ 4697546 w 7273138"/>
              <a:gd name="connsiteY3393" fmla="*/ 812798 h 5888189"/>
              <a:gd name="connsiteX3394" fmla="*/ 4673644 w 7273138"/>
              <a:gd name="connsiteY3394" fmla="*/ 815059 h 5888189"/>
              <a:gd name="connsiteX3395" fmla="*/ 4663100 w 7273138"/>
              <a:gd name="connsiteY3395" fmla="*/ 818829 h 5888189"/>
              <a:gd name="connsiteX3396" fmla="*/ 4664506 w 7273138"/>
              <a:gd name="connsiteY3396" fmla="*/ 815059 h 5888189"/>
              <a:gd name="connsiteX3397" fmla="*/ 4664101 w 7273138"/>
              <a:gd name="connsiteY3397" fmla="*/ 814842 h 5888189"/>
              <a:gd name="connsiteX3398" fmla="*/ 4659638 w 7273138"/>
              <a:gd name="connsiteY3398" fmla="*/ 816278 h 5888189"/>
              <a:gd name="connsiteX3399" fmla="*/ 4659585 w 7273138"/>
              <a:gd name="connsiteY3399" fmla="*/ 816567 h 5888189"/>
              <a:gd name="connsiteX3400" fmla="*/ 4653961 w 7273138"/>
              <a:gd name="connsiteY3400" fmla="*/ 823359 h 5888189"/>
              <a:gd name="connsiteX3401" fmla="*/ 4656069 w 7273138"/>
              <a:gd name="connsiteY3401" fmla="*/ 826372 h 5888189"/>
              <a:gd name="connsiteX3402" fmla="*/ 4651035 w 7273138"/>
              <a:gd name="connsiteY3402" fmla="*/ 830422 h 5888189"/>
              <a:gd name="connsiteX3403" fmla="*/ 4682643 w 7273138"/>
              <a:gd name="connsiteY3403" fmla="*/ 823644 h 5888189"/>
              <a:gd name="connsiteX3404" fmla="*/ 4703872 w 7273138"/>
              <a:gd name="connsiteY3404" fmla="*/ 815813 h 5888189"/>
              <a:gd name="connsiteX3405" fmla="*/ 4701762 w 7273138"/>
              <a:gd name="connsiteY3405" fmla="*/ 818078 h 5888189"/>
              <a:gd name="connsiteX3406" fmla="*/ 4694734 w 7273138"/>
              <a:gd name="connsiteY3406" fmla="*/ 820340 h 5888189"/>
              <a:gd name="connsiteX3407" fmla="*/ 4694734 w 7273138"/>
              <a:gd name="connsiteY3407" fmla="*/ 821576 h 5888189"/>
              <a:gd name="connsiteX3408" fmla="*/ 4699307 w 7273138"/>
              <a:gd name="connsiteY3408" fmla="*/ 821576 h 5888189"/>
              <a:gd name="connsiteX3409" fmla="*/ 4701457 w 7273138"/>
              <a:gd name="connsiteY3409" fmla="*/ 822564 h 5888189"/>
              <a:gd name="connsiteX3410" fmla="*/ 4715120 w 7273138"/>
              <a:gd name="connsiteY3410" fmla="*/ 816567 h 5888189"/>
              <a:gd name="connsiteX3411" fmla="*/ 4718634 w 7273138"/>
              <a:gd name="connsiteY3411" fmla="*/ 811291 h 5888189"/>
              <a:gd name="connsiteX3412" fmla="*/ 4720040 w 7273138"/>
              <a:gd name="connsiteY3412" fmla="*/ 815813 h 5888189"/>
              <a:gd name="connsiteX3413" fmla="*/ 4724962 w 7273138"/>
              <a:gd name="connsiteY3413" fmla="*/ 818829 h 5888189"/>
              <a:gd name="connsiteX3414" fmla="*/ 4731991 w 7273138"/>
              <a:gd name="connsiteY3414" fmla="*/ 815813 h 5888189"/>
              <a:gd name="connsiteX3415" fmla="*/ 4745348 w 7273138"/>
              <a:gd name="connsiteY3415" fmla="*/ 815813 h 5888189"/>
              <a:gd name="connsiteX3416" fmla="*/ 4752378 w 7273138"/>
              <a:gd name="connsiteY3416" fmla="*/ 811291 h 5888189"/>
              <a:gd name="connsiteX3417" fmla="*/ 4755190 w 7273138"/>
              <a:gd name="connsiteY3417" fmla="*/ 806764 h 5888189"/>
              <a:gd name="connsiteX3418" fmla="*/ 4759407 w 7273138"/>
              <a:gd name="connsiteY3418" fmla="*/ 809027 h 5888189"/>
              <a:gd name="connsiteX3419" fmla="*/ 4765734 w 7273138"/>
              <a:gd name="connsiteY3419" fmla="*/ 810536 h 5888189"/>
              <a:gd name="connsiteX3420" fmla="*/ 4767844 w 7273138"/>
              <a:gd name="connsiteY3420" fmla="*/ 808273 h 5888189"/>
              <a:gd name="connsiteX3421" fmla="*/ 4762219 w 7273138"/>
              <a:gd name="connsiteY3421" fmla="*/ 805256 h 5888189"/>
              <a:gd name="connsiteX3422" fmla="*/ 4758704 w 7273138"/>
              <a:gd name="connsiteY3422" fmla="*/ 806011 h 5888189"/>
              <a:gd name="connsiteX3423" fmla="*/ 4763626 w 7273138"/>
              <a:gd name="connsiteY3423" fmla="*/ 802997 h 5888189"/>
              <a:gd name="connsiteX3424" fmla="*/ 4773468 w 7273138"/>
              <a:gd name="connsiteY3424" fmla="*/ 803749 h 5888189"/>
              <a:gd name="connsiteX3425" fmla="*/ 4784011 w 7273138"/>
              <a:gd name="connsiteY3425" fmla="*/ 806764 h 5888189"/>
              <a:gd name="connsiteX3426" fmla="*/ 4793150 w 7273138"/>
              <a:gd name="connsiteY3426" fmla="*/ 808273 h 5888189"/>
              <a:gd name="connsiteX3427" fmla="*/ 4795962 w 7273138"/>
              <a:gd name="connsiteY3427" fmla="*/ 806011 h 5888189"/>
              <a:gd name="connsiteX3428" fmla="*/ 4798774 w 7273138"/>
              <a:gd name="connsiteY3428" fmla="*/ 806764 h 5888189"/>
              <a:gd name="connsiteX3429" fmla="*/ 4795962 w 7273138"/>
              <a:gd name="connsiteY3429" fmla="*/ 811291 h 5888189"/>
              <a:gd name="connsiteX3430" fmla="*/ 4796665 w 7273138"/>
              <a:gd name="connsiteY3430" fmla="*/ 815059 h 5888189"/>
              <a:gd name="connsiteX3431" fmla="*/ 4805803 w 7273138"/>
              <a:gd name="connsiteY3431" fmla="*/ 809027 h 5888189"/>
              <a:gd name="connsiteX3432" fmla="*/ 4817052 w 7273138"/>
              <a:gd name="connsiteY3432" fmla="*/ 806764 h 5888189"/>
              <a:gd name="connsiteX3433" fmla="*/ 4807210 w 7273138"/>
              <a:gd name="connsiteY3433" fmla="*/ 805256 h 5888189"/>
              <a:gd name="connsiteX3434" fmla="*/ 4795962 w 7273138"/>
              <a:gd name="connsiteY3434" fmla="*/ 803749 h 5888189"/>
              <a:gd name="connsiteX3435" fmla="*/ 4802289 w 7273138"/>
              <a:gd name="connsiteY3435" fmla="*/ 799222 h 5888189"/>
              <a:gd name="connsiteX3436" fmla="*/ 4819160 w 7273138"/>
              <a:gd name="connsiteY3436" fmla="*/ 801487 h 5888189"/>
              <a:gd name="connsiteX3437" fmla="*/ 4826190 w 7273138"/>
              <a:gd name="connsiteY3437" fmla="*/ 796962 h 5888189"/>
              <a:gd name="connsiteX3438" fmla="*/ 4824081 w 7273138"/>
              <a:gd name="connsiteY3438" fmla="*/ 801487 h 5888189"/>
              <a:gd name="connsiteX3439" fmla="*/ 4820566 w 7273138"/>
              <a:gd name="connsiteY3439" fmla="*/ 802997 h 5888189"/>
              <a:gd name="connsiteX3440" fmla="*/ 4827595 w 7273138"/>
              <a:gd name="connsiteY3440" fmla="*/ 802997 h 5888189"/>
              <a:gd name="connsiteX3441" fmla="*/ 4831112 w 7273138"/>
              <a:gd name="connsiteY3441" fmla="*/ 801487 h 5888189"/>
              <a:gd name="connsiteX3442" fmla="*/ 4837438 w 7273138"/>
              <a:gd name="connsiteY3442" fmla="*/ 809027 h 5888189"/>
              <a:gd name="connsiteX3443" fmla="*/ 4842359 w 7273138"/>
              <a:gd name="connsiteY3443" fmla="*/ 806764 h 5888189"/>
              <a:gd name="connsiteX3444" fmla="*/ 4846577 w 7273138"/>
              <a:gd name="connsiteY3444" fmla="*/ 803749 h 5888189"/>
              <a:gd name="connsiteX3445" fmla="*/ 4840250 w 7273138"/>
              <a:gd name="connsiteY3445" fmla="*/ 801487 h 5888189"/>
              <a:gd name="connsiteX3446" fmla="*/ 4834626 w 7273138"/>
              <a:gd name="connsiteY3446" fmla="*/ 805256 h 5888189"/>
              <a:gd name="connsiteX3447" fmla="*/ 4838141 w 7273138"/>
              <a:gd name="connsiteY3447" fmla="*/ 799222 h 5888189"/>
              <a:gd name="connsiteX3448" fmla="*/ 5188443 w 7273138"/>
              <a:gd name="connsiteY3448" fmla="*/ 793966 h 5888189"/>
              <a:gd name="connsiteX3449" fmla="*/ 5196034 w 7273138"/>
              <a:gd name="connsiteY3449" fmla="*/ 796435 h 5888189"/>
              <a:gd name="connsiteX3450" fmla="*/ 5201095 w 7273138"/>
              <a:gd name="connsiteY3450" fmla="*/ 797260 h 5888189"/>
              <a:gd name="connsiteX3451" fmla="*/ 5200463 w 7273138"/>
              <a:gd name="connsiteY3451" fmla="*/ 800546 h 5888189"/>
              <a:gd name="connsiteX3452" fmla="*/ 5197932 w 7273138"/>
              <a:gd name="connsiteY3452" fmla="*/ 802191 h 5888189"/>
              <a:gd name="connsiteX3453" fmla="*/ 5194136 w 7273138"/>
              <a:gd name="connsiteY3453" fmla="*/ 798073 h 5888189"/>
              <a:gd name="connsiteX3454" fmla="*/ 5191606 w 7273138"/>
              <a:gd name="connsiteY3454" fmla="*/ 799722 h 5888189"/>
              <a:gd name="connsiteX3455" fmla="*/ 5191606 w 7273138"/>
              <a:gd name="connsiteY3455" fmla="*/ 803014 h 5888189"/>
              <a:gd name="connsiteX3456" fmla="*/ 5188443 w 7273138"/>
              <a:gd name="connsiteY3456" fmla="*/ 799722 h 5888189"/>
              <a:gd name="connsiteX3457" fmla="*/ 5173957 w 7273138"/>
              <a:gd name="connsiteY3457" fmla="*/ 793941 h 5888189"/>
              <a:gd name="connsiteX3458" fmla="*/ 5177810 w 7273138"/>
              <a:gd name="connsiteY3458" fmla="*/ 797709 h 5888189"/>
              <a:gd name="connsiteX3459" fmla="*/ 5184226 w 7273138"/>
              <a:gd name="connsiteY3459" fmla="*/ 799221 h 5888189"/>
              <a:gd name="connsiteX3460" fmla="*/ 5184226 w 7273138"/>
              <a:gd name="connsiteY3460" fmla="*/ 803746 h 5888189"/>
              <a:gd name="connsiteX3461" fmla="*/ 5183584 w 7273138"/>
              <a:gd name="connsiteY3461" fmla="*/ 807514 h 5888189"/>
              <a:gd name="connsiteX3462" fmla="*/ 5180375 w 7273138"/>
              <a:gd name="connsiteY3462" fmla="*/ 806008 h 5888189"/>
              <a:gd name="connsiteX3463" fmla="*/ 5175884 w 7273138"/>
              <a:gd name="connsiteY3463" fmla="*/ 797709 h 5888189"/>
              <a:gd name="connsiteX3464" fmla="*/ 5171391 w 7273138"/>
              <a:gd name="connsiteY3464" fmla="*/ 799973 h 5888189"/>
              <a:gd name="connsiteX3465" fmla="*/ 5169465 w 7273138"/>
              <a:gd name="connsiteY3465" fmla="*/ 799221 h 5888189"/>
              <a:gd name="connsiteX3466" fmla="*/ 5173957 w 7273138"/>
              <a:gd name="connsiteY3466" fmla="*/ 796205 h 5888189"/>
              <a:gd name="connsiteX3467" fmla="*/ 4883924 w 7273138"/>
              <a:gd name="connsiteY3467" fmla="*/ 793205 h 5888189"/>
              <a:gd name="connsiteX3468" fmla="*/ 4842545 w 7273138"/>
              <a:gd name="connsiteY3468" fmla="*/ 794383 h 5888189"/>
              <a:gd name="connsiteX3469" fmla="*/ 4844468 w 7273138"/>
              <a:gd name="connsiteY3469" fmla="*/ 796962 h 5888189"/>
              <a:gd name="connsiteX3470" fmla="*/ 4855716 w 7273138"/>
              <a:gd name="connsiteY3470" fmla="*/ 802997 h 5888189"/>
              <a:gd name="connsiteX3471" fmla="*/ 4862042 w 7273138"/>
              <a:gd name="connsiteY3471" fmla="*/ 803749 h 5888189"/>
              <a:gd name="connsiteX3472" fmla="*/ 4863448 w 7273138"/>
              <a:gd name="connsiteY3472" fmla="*/ 800732 h 5888189"/>
              <a:gd name="connsiteX3473" fmla="*/ 4862745 w 7273138"/>
              <a:gd name="connsiteY3473" fmla="*/ 795456 h 5888189"/>
              <a:gd name="connsiteX3474" fmla="*/ 4866963 w 7273138"/>
              <a:gd name="connsiteY3474" fmla="*/ 795456 h 5888189"/>
              <a:gd name="connsiteX3475" fmla="*/ 4866963 w 7273138"/>
              <a:gd name="connsiteY3475" fmla="*/ 800732 h 5888189"/>
              <a:gd name="connsiteX3476" fmla="*/ 5239751 w 7273138"/>
              <a:gd name="connsiteY3476" fmla="*/ 780395 h 5888189"/>
              <a:gd name="connsiteX3477" fmla="*/ 5241861 w 7273138"/>
              <a:gd name="connsiteY3477" fmla="*/ 781958 h 5888189"/>
              <a:gd name="connsiteX3478" fmla="*/ 5243266 w 7273138"/>
              <a:gd name="connsiteY3478" fmla="*/ 786634 h 5888189"/>
              <a:gd name="connsiteX3479" fmla="*/ 5237644 w 7273138"/>
              <a:gd name="connsiteY3479" fmla="*/ 787414 h 5888189"/>
              <a:gd name="connsiteX3480" fmla="*/ 5232724 w 7273138"/>
              <a:gd name="connsiteY3480" fmla="*/ 795215 h 5888189"/>
              <a:gd name="connsiteX3481" fmla="*/ 5234130 w 7273138"/>
              <a:gd name="connsiteY3481" fmla="*/ 797555 h 5888189"/>
              <a:gd name="connsiteX3482" fmla="*/ 5227804 w 7273138"/>
              <a:gd name="connsiteY3482" fmla="*/ 800677 h 5888189"/>
              <a:gd name="connsiteX3483" fmla="*/ 5213746 w 7273138"/>
              <a:gd name="connsiteY3483" fmla="*/ 800677 h 5888189"/>
              <a:gd name="connsiteX3484" fmla="*/ 5205312 w 7273138"/>
              <a:gd name="connsiteY3484" fmla="*/ 803016 h 5888189"/>
              <a:gd name="connsiteX3485" fmla="*/ 5206719 w 7273138"/>
              <a:gd name="connsiteY3485" fmla="*/ 799891 h 5888189"/>
              <a:gd name="connsiteX3486" fmla="*/ 5206719 w 7273138"/>
              <a:gd name="connsiteY3486" fmla="*/ 794433 h 5888189"/>
              <a:gd name="connsiteX3487" fmla="*/ 5212340 w 7273138"/>
              <a:gd name="connsiteY3487" fmla="*/ 796775 h 5888189"/>
              <a:gd name="connsiteX3488" fmla="*/ 5220775 w 7273138"/>
              <a:gd name="connsiteY3488" fmla="*/ 794433 h 5888189"/>
              <a:gd name="connsiteX3489" fmla="*/ 5232021 w 7273138"/>
              <a:gd name="connsiteY3489" fmla="*/ 785074 h 5888189"/>
              <a:gd name="connsiteX3490" fmla="*/ 5962289 w 7273138"/>
              <a:gd name="connsiteY3490" fmla="*/ 775870 h 5888189"/>
              <a:gd name="connsiteX3491" fmla="*/ 5969067 w 7273138"/>
              <a:gd name="connsiteY3491" fmla="*/ 775870 h 5888189"/>
              <a:gd name="connsiteX3492" fmla="*/ 5966808 w 7273138"/>
              <a:gd name="connsiteY3492" fmla="*/ 778342 h 5888189"/>
              <a:gd name="connsiteX3493" fmla="*/ 5969067 w 7273138"/>
              <a:gd name="connsiteY3493" fmla="*/ 779987 h 5888189"/>
              <a:gd name="connsiteX3494" fmla="*/ 5972832 w 7273138"/>
              <a:gd name="connsiteY3494" fmla="*/ 779165 h 5888189"/>
              <a:gd name="connsiteX3495" fmla="*/ 5971326 w 7273138"/>
              <a:gd name="connsiteY3495" fmla="*/ 784096 h 5888189"/>
              <a:gd name="connsiteX3496" fmla="*/ 5965301 w 7273138"/>
              <a:gd name="connsiteY3496" fmla="*/ 784924 h 5888189"/>
              <a:gd name="connsiteX3497" fmla="*/ 5963795 w 7273138"/>
              <a:gd name="connsiteY3497" fmla="*/ 779987 h 5888189"/>
              <a:gd name="connsiteX3498" fmla="*/ 4780496 w 7273138"/>
              <a:gd name="connsiteY3498" fmla="*/ 774335 h 5888189"/>
              <a:gd name="connsiteX3499" fmla="*/ 4775575 w 7273138"/>
              <a:gd name="connsiteY3499" fmla="*/ 775847 h 5888189"/>
              <a:gd name="connsiteX3500" fmla="*/ 4778064 w 7273138"/>
              <a:gd name="connsiteY3500" fmla="*/ 780297 h 5888189"/>
              <a:gd name="connsiteX3501" fmla="*/ 4800910 w 7273138"/>
              <a:gd name="connsiteY3501" fmla="*/ 777669 h 5888189"/>
              <a:gd name="connsiteX3502" fmla="*/ 4795962 w 7273138"/>
              <a:gd name="connsiteY3502" fmla="*/ 776603 h 5888189"/>
              <a:gd name="connsiteX3503" fmla="*/ 4782606 w 7273138"/>
              <a:gd name="connsiteY3503" fmla="*/ 778866 h 5888189"/>
              <a:gd name="connsiteX3504" fmla="*/ 5313875 w 7273138"/>
              <a:gd name="connsiteY3504" fmla="*/ 771339 h 5888189"/>
              <a:gd name="connsiteX3505" fmla="*/ 5319176 w 7273138"/>
              <a:gd name="connsiteY3505" fmla="*/ 775111 h 5888189"/>
              <a:gd name="connsiteX3506" fmla="*/ 5311886 w 7273138"/>
              <a:gd name="connsiteY3506" fmla="*/ 778137 h 5888189"/>
              <a:gd name="connsiteX3507" fmla="*/ 5302609 w 7273138"/>
              <a:gd name="connsiteY3507" fmla="*/ 777380 h 5888189"/>
              <a:gd name="connsiteX3508" fmla="*/ 5295981 w 7273138"/>
              <a:gd name="connsiteY3508" fmla="*/ 780395 h 5888189"/>
              <a:gd name="connsiteX3509" fmla="*/ 5295981 w 7273138"/>
              <a:gd name="connsiteY3509" fmla="*/ 777380 h 5888189"/>
              <a:gd name="connsiteX3510" fmla="*/ 5301946 w 7273138"/>
              <a:gd name="connsiteY3510" fmla="*/ 772844 h 5888189"/>
              <a:gd name="connsiteX3511" fmla="*/ 4844468 w 7273138"/>
              <a:gd name="connsiteY3511" fmla="*/ 771320 h 5888189"/>
              <a:gd name="connsiteX3512" fmla="*/ 4841336 w 7273138"/>
              <a:gd name="connsiteY3512" fmla="*/ 772995 h 5888189"/>
              <a:gd name="connsiteX3513" fmla="*/ 4845577 w 7273138"/>
              <a:gd name="connsiteY3513" fmla="*/ 772514 h 5888189"/>
              <a:gd name="connsiteX3514" fmla="*/ 6065639 w 7273138"/>
              <a:gd name="connsiteY3514" fmla="*/ 764536 h 5888189"/>
              <a:gd name="connsiteX3515" fmla="*/ 6067732 w 7273138"/>
              <a:gd name="connsiteY3515" fmla="*/ 769965 h 5888189"/>
              <a:gd name="connsiteX3516" fmla="*/ 6069825 w 7273138"/>
              <a:gd name="connsiteY3516" fmla="*/ 776944 h 5888189"/>
              <a:gd name="connsiteX3517" fmla="*/ 6054477 w 7273138"/>
              <a:gd name="connsiteY3517" fmla="*/ 780047 h 5888189"/>
              <a:gd name="connsiteX3518" fmla="*/ 6035639 w 7273138"/>
              <a:gd name="connsiteY3518" fmla="*/ 782373 h 5888189"/>
              <a:gd name="connsiteX3519" fmla="*/ 6036336 w 7273138"/>
              <a:gd name="connsiteY3519" fmla="*/ 779272 h 5888189"/>
              <a:gd name="connsiteX3520" fmla="*/ 6034243 w 7273138"/>
              <a:gd name="connsiteY3520" fmla="*/ 776944 h 5888189"/>
              <a:gd name="connsiteX3521" fmla="*/ 6026569 w 7273138"/>
              <a:gd name="connsiteY3521" fmla="*/ 778497 h 5888189"/>
              <a:gd name="connsiteX3522" fmla="*/ 6025172 w 7273138"/>
              <a:gd name="connsiteY3522" fmla="*/ 776944 h 5888189"/>
              <a:gd name="connsiteX3523" fmla="*/ 6025172 w 7273138"/>
              <a:gd name="connsiteY3523" fmla="*/ 782373 h 5888189"/>
              <a:gd name="connsiteX3524" fmla="*/ 6017498 w 7273138"/>
              <a:gd name="connsiteY3524" fmla="*/ 782373 h 5888189"/>
              <a:gd name="connsiteX3525" fmla="*/ 6013313 w 7273138"/>
              <a:gd name="connsiteY3525" fmla="*/ 778497 h 5888189"/>
              <a:gd name="connsiteX3526" fmla="*/ 6011219 w 7273138"/>
              <a:gd name="connsiteY3526" fmla="*/ 780047 h 5888189"/>
              <a:gd name="connsiteX3527" fmla="*/ 6014707 w 7273138"/>
              <a:gd name="connsiteY3527" fmla="*/ 784701 h 5888189"/>
              <a:gd name="connsiteX3528" fmla="*/ 6012614 w 7273138"/>
              <a:gd name="connsiteY3528" fmla="*/ 787031 h 5888189"/>
              <a:gd name="connsiteX3529" fmla="*/ 6006336 w 7273138"/>
              <a:gd name="connsiteY3529" fmla="*/ 786254 h 5888189"/>
              <a:gd name="connsiteX3530" fmla="*/ 5996568 w 7273138"/>
              <a:gd name="connsiteY3530" fmla="*/ 788579 h 5888189"/>
              <a:gd name="connsiteX3531" fmla="*/ 5992382 w 7273138"/>
              <a:gd name="connsiteY3531" fmla="*/ 787031 h 5888189"/>
              <a:gd name="connsiteX3532" fmla="*/ 5993080 w 7273138"/>
              <a:gd name="connsiteY3532" fmla="*/ 783924 h 5888189"/>
              <a:gd name="connsiteX3533" fmla="*/ 5990288 w 7273138"/>
              <a:gd name="connsiteY3533" fmla="*/ 783924 h 5888189"/>
              <a:gd name="connsiteX3534" fmla="*/ 5989591 w 7273138"/>
              <a:gd name="connsiteY3534" fmla="*/ 781600 h 5888189"/>
              <a:gd name="connsiteX3535" fmla="*/ 5987497 w 7273138"/>
              <a:gd name="connsiteY3535" fmla="*/ 783924 h 5888189"/>
              <a:gd name="connsiteX3536" fmla="*/ 5989591 w 7273138"/>
              <a:gd name="connsiteY3536" fmla="*/ 790134 h 5888189"/>
              <a:gd name="connsiteX3537" fmla="*/ 5984010 w 7273138"/>
              <a:gd name="connsiteY3537" fmla="*/ 791683 h 5888189"/>
              <a:gd name="connsiteX3538" fmla="*/ 5986102 w 7273138"/>
              <a:gd name="connsiteY3538" fmla="*/ 786254 h 5888189"/>
              <a:gd name="connsiteX3539" fmla="*/ 5979125 w 7273138"/>
              <a:gd name="connsiteY3539" fmla="*/ 784701 h 5888189"/>
              <a:gd name="connsiteX3540" fmla="*/ 5974938 w 7273138"/>
              <a:gd name="connsiteY3540" fmla="*/ 783924 h 5888189"/>
              <a:gd name="connsiteX3541" fmla="*/ 5979125 w 7273138"/>
              <a:gd name="connsiteY3541" fmla="*/ 779272 h 5888189"/>
              <a:gd name="connsiteX3542" fmla="*/ 5990288 w 7273138"/>
              <a:gd name="connsiteY3542" fmla="*/ 773837 h 5888189"/>
              <a:gd name="connsiteX3543" fmla="*/ 6011219 w 7273138"/>
              <a:gd name="connsiteY3543" fmla="*/ 771511 h 5888189"/>
              <a:gd name="connsiteX3544" fmla="*/ 6022382 w 7273138"/>
              <a:gd name="connsiteY3544" fmla="*/ 768413 h 5888189"/>
              <a:gd name="connsiteX3545" fmla="*/ 6025172 w 7273138"/>
              <a:gd name="connsiteY3545" fmla="*/ 771511 h 5888189"/>
              <a:gd name="connsiteX3546" fmla="*/ 6028661 w 7273138"/>
              <a:gd name="connsiteY3546" fmla="*/ 776169 h 5888189"/>
              <a:gd name="connsiteX3547" fmla="*/ 6030755 w 7273138"/>
              <a:gd name="connsiteY3547" fmla="*/ 773837 h 5888189"/>
              <a:gd name="connsiteX3548" fmla="*/ 6030755 w 7273138"/>
              <a:gd name="connsiteY3548" fmla="*/ 769192 h 5888189"/>
              <a:gd name="connsiteX3549" fmla="*/ 6038430 w 7273138"/>
              <a:gd name="connsiteY3549" fmla="*/ 769192 h 5888189"/>
              <a:gd name="connsiteX3550" fmla="*/ 6054477 w 7273138"/>
              <a:gd name="connsiteY3550" fmla="*/ 776169 h 5888189"/>
              <a:gd name="connsiteX3551" fmla="*/ 6062847 w 7273138"/>
              <a:gd name="connsiteY3551" fmla="*/ 771511 h 5888189"/>
              <a:gd name="connsiteX3552" fmla="*/ 6061453 w 7273138"/>
              <a:gd name="connsiteY3552" fmla="*/ 769192 h 5888189"/>
              <a:gd name="connsiteX3553" fmla="*/ 6053778 w 7273138"/>
              <a:gd name="connsiteY3553" fmla="*/ 769965 h 5888189"/>
              <a:gd name="connsiteX3554" fmla="*/ 6051686 w 7273138"/>
              <a:gd name="connsiteY3554" fmla="*/ 768413 h 5888189"/>
              <a:gd name="connsiteX3555" fmla="*/ 6057266 w 7273138"/>
              <a:gd name="connsiteY3555" fmla="*/ 766865 h 5888189"/>
              <a:gd name="connsiteX3556" fmla="*/ 4994676 w 7273138"/>
              <a:gd name="connsiteY3556" fmla="*/ 757774 h 5888189"/>
              <a:gd name="connsiteX3557" fmla="*/ 4998672 w 7273138"/>
              <a:gd name="connsiteY3557" fmla="*/ 758421 h 5888189"/>
              <a:gd name="connsiteX3558" fmla="*/ 4994011 w 7273138"/>
              <a:gd name="connsiteY3558" fmla="*/ 761649 h 5888189"/>
              <a:gd name="connsiteX3559" fmla="*/ 4986020 w 7273138"/>
              <a:gd name="connsiteY3559" fmla="*/ 762293 h 5888189"/>
              <a:gd name="connsiteX3560" fmla="*/ 4988018 w 7273138"/>
              <a:gd name="connsiteY3560" fmla="*/ 758421 h 5888189"/>
              <a:gd name="connsiteX3561" fmla="*/ 5071737 w 7273138"/>
              <a:gd name="connsiteY3561" fmla="*/ 726098 h 5888189"/>
              <a:gd name="connsiteX3562" fmla="*/ 5073797 w 7273138"/>
              <a:gd name="connsiteY3562" fmla="*/ 728187 h 5888189"/>
              <a:gd name="connsiteX3563" fmla="*/ 5073797 w 7273138"/>
              <a:gd name="connsiteY3563" fmla="*/ 732364 h 5888189"/>
              <a:gd name="connsiteX3564" fmla="*/ 5079288 w 7273138"/>
              <a:gd name="connsiteY3564" fmla="*/ 729579 h 5888189"/>
              <a:gd name="connsiteX3565" fmla="*/ 5093019 w 7273138"/>
              <a:gd name="connsiteY3565" fmla="*/ 730275 h 5888189"/>
              <a:gd name="connsiteX3566" fmla="*/ 5099196 w 7273138"/>
              <a:gd name="connsiteY3566" fmla="*/ 726098 h 5888189"/>
              <a:gd name="connsiteX3567" fmla="*/ 5099883 w 7273138"/>
              <a:gd name="connsiteY3567" fmla="*/ 730275 h 5888189"/>
              <a:gd name="connsiteX3568" fmla="*/ 5090958 w 7273138"/>
              <a:gd name="connsiteY3568" fmla="*/ 735151 h 5888189"/>
              <a:gd name="connsiteX3569" fmla="*/ 5079288 w 7273138"/>
              <a:gd name="connsiteY3569" fmla="*/ 735151 h 5888189"/>
              <a:gd name="connsiteX3570" fmla="*/ 5070364 w 7273138"/>
              <a:gd name="connsiteY3570" fmla="*/ 731670 h 5888189"/>
              <a:gd name="connsiteX3571" fmla="*/ 5189145 w 7273138"/>
              <a:gd name="connsiteY3571" fmla="*/ 712503 h 5888189"/>
              <a:gd name="connsiteX3572" fmla="*/ 5198283 w 7273138"/>
              <a:gd name="connsiteY3572" fmla="*/ 712503 h 5888189"/>
              <a:gd name="connsiteX3573" fmla="*/ 5205312 w 7273138"/>
              <a:gd name="connsiteY3573" fmla="*/ 714762 h 5888189"/>
              <a:gd name="connsiteX3574" fmla="*/ 5205312 w 7273138"/>
              <a:gd name="connsiteY3574" fmla="*/ 717780 h 5888189"/>
              <a:gd name="connsiteX3575" fmla="*/ 5197580 w 7273138"/>
              <a:gd name="connsiteY3575" fmla="*/ 716271 h 5888189"/>
              <a:gd name="connsiteX3576" fmla="*/ 5188443 w 7273138"/>
              <a:gd name="connsiteY3576" fmla="*/ 714762 h 5888189"/>
              <a:gd name="connsiteX3577" fmla="*/ 5188443 w 7273138"/>
              <a:gd name="connsiteY3577" fmla="*/ 719287 h 5888189"/>
              <a:gd name="connsiteX3578" fmla="*/ 5186333 w 7273138"/>
              <a:gd name="connsiteY3578" fmla="*/ 716271 h 5888189"/>
              <a:gd name="connsiteX3579" fmla="*/ 5567987 w 7273138"/>
              <a:gd name="connsiteY3579" fmla="*/ 710263 h 5888189"/>
              <a:gd name="connsiteX3580" fmla="*/ 5567284 w 7273138"/>
              <a:gd name="connsiteY3580" fmla="*/ 714788 h 5888189"/>
              <a:gd name="connsiteX3581" fmla="*/ 5560256 w 7273138"/>
              <a:gd name="connsiteY3581" fmla="*/ 719312 h 5888189"/>
              <a:gd name="connsiteX3582" fmla="*/ 5557444 w 7273138"/>
              <a:gd name="connsiteY3582" fmla="*/ 717501 h 5888189"/>
              <a:gd name="connsiteX3583" fmla="*/ 5560958 w 7273138"/>
              <a:gd name="connsiteY3583" fmla="*/ 712075 h 5888189"/>
              <a:gd name="connsiteX3584" fmla="*/ 5121293 w 7273138"/>
              <a:gd name="connsiteY3584" fmla="*/ 705714 h 5888189"/>
              <a:gd name="connsiteX3585" fmla="*/ 5127781 w 7273138"/>
              <a:gd name="connsiteY3585" fmla="*/ 711033 h 5888189"/>
              <a:gd name="connsiteX3586" fmla="*/ 5133620 w 7273138"/>
              <a:gd name="connsiteY3586" fmla="*/ 713036 h 5888189"/>
              <a:gd name="connsiteX3587" fmla="*/ 5129727 w 7273138"/>
              <a:gd name="connsiteY3587" fmla="*/ 717025 h 5888189"/>
              <a:gd name="connsiteX3588" fmla="*/ 5123240 w 7273138"/>
              <a:gd name="connsiteY3588" fmla="*/ 710370 h 5888189"/>
              <a:gd name="connsiteX3589" fmla="*/ 5121293 w 7273138"/>
              <a:gd name="connsiteY3589" fmla="*/ 707708 h 5888189"/>
              <a:gd name="connsiteX3590" fmla="*/ 5120644 w 7273138"/>
              <a:gd name="connsiteY3590" fmla="*/ 710370 h 5888189"/>
              <a:gd name="connsiteX3591" fmla="*/ 5116752 w 7273138"/>
              <a:gd name="connsiteY3591" fmla="*/ 711033 h 5888189"/>
              <a:gd name="connsiteX3592" fmla="*/ 5117402 w 7273138"/>
              <a:gd name="connsiteY3592" fmla="*/ 707708 h 5888189"/>
              <a:gd name="connsiteX3593" fmla="*/ 5188200 w 7273138"/>
              <a:gd name="connsiteY3593" fmla="*/ 698954 h 5888189"/>
              <a:gd name="connsiteX3594" fmla="*/ 5194769 w 7273138"/>
              <a:gd name="connsiteY3594" fmla="*/ 698954 h 5888189"/>
              <a:gd name="connsiteX3595" fmla="*/ 5189660 w 7273138"/>
              <a:gd name="connsiteY3595" fmla="*/ 702721 h 5888189"/>
              <a:gd name="connsiteX3596" fmla="*/ 5175791 w 7273138"/>
              <a:gd name="connsiteY3596" fmla="*/ 705744 h 5888189"/>
              <a:gd name="connsiteX3597" fmla="*/ 5177981 w 7273138"/>
              <a:gd name="connsiteY3597" fmla="*/ 700459 h 5888189"/>
              <a:gd name="connsiteX3598" fmla="*/ 5154421 w 7273138"/>
              <a:gd name="connsiteY3598" fmla="*/ 692141 h 5888189"/>
              <a:gd name="connsiteX3599" fmla="*/ 5166571 w 7273138"/>
              <a:gd name="connsiteY3599" fmla="*/ 696445 h 5888189"/>
              <a:gd name="connsiteX3600" fmla="*/ 5162282 w 7273138"/>
              <a:gd name="connsiteY3600" fmla="*/ 699313 h 5888189"/>
              <a:gd name="connsiteX3601" fmla="*/ 5164427 w 7273138"/>
              <a:gd name="connsiteY3601" fmla="*/ 705774 h 5888189"/>
              <a:gd name="connsiteX3602" fmla="*/ 5166571 w 7273138"/>
              <a:gd name="connsiteY3602" fmla="*/ 710787 h 5888189"/>
              <a:gd name="connsiteX3603" fmla="*/ 5162282 w 7273138"/>
              <a:gd name="connsiteY3603" fmla="*/ 710073 h 5888189"/>
              <a:gd name="connsiteX3604" fmla="*/ 5157280 w 7273138"/>
              <a:gd name="connsiteY3604" fmla="*/ 712225 h 5888189"/>
              <a:gd name="connsiteX3605" fmla="*/ 5157280 w 7273138"/>
              <a:gd name="connsiteY3605" fmla="*/ 717245 h 5888189"/>
              <a:gd name="connsiteX3606" fmla="*/ 5166571 w 7273138"/>
              <a:gd name="connsiteY3606" fmla="*/ 717245 h 5888189"/>
              <a:gd name="connsiteX3607" fmla="*/ 5171574 w 7273138"/>
              <a:gd name="connsiteY3607" fmla="*/ 717245 h 5888189"/>
              <a:gd name="connsiteX3608" fmla="*/ 5168716 w 7273138"/>
              <a:gd name="connsiteY3608" fmla="*/ 721547 h 5888189"/>
              <a:gd name="connsiteX3609" fmla="*/ 5158710 w 7273138"/>
              <a:gd name="connsiteY3609" fmla="*/ 717963 h 5888189"/>
              <a:gd name="connsiteX3610" fmla="*/ 5152991 w 7273138"/>
              <a:gd name="connsiteY3610" fmla="*/ 717245 h 5888189"/>
              <a:gd name="connsiteX3611" fmla="*/ 5154421 w 7273138"/>
              <a:gd name="connsiteY3611" fmla="*/ 714376 h 5888189"/>
              <a:gd name="connsiteX3612" fmla="*/ 5154421 w 7273138"/>
              <a:gd name="connsiteY3612" fmla="*/ 710787 h 5888189"/>
              <a:gd name="connsiteX3613" fmla="*/ 5150131 w 7273138"/>
              <a:gd name="connsiteY3613" fmla="*/ 712941 h 5888189"/>
              <a:gd name="connsiteX3614" fmla="*/ 5145843 w 7273138"/>
              <a:gd name="connsiteY3614" fmla="*/ 707926 h 5888189"/>
              <a:gd name="connsiteX3615" fmla="*/ 5141555 w 7273138"/>
              <a:gd name="connsiteY3615" fmla="*/ 705774 h 5888189"/>
              <a:gd name="connsiteX3616" fmla="*/ 5140839 w 7273138"/>
              <a:gd name="connsiteY3616" fmla="*/ 708640 h 5888189"/>
              <a:gd name="connsiteX3617" fmla="*/ 5138696 w 7273138"/>
              <a:gd name="connsiteY3617" fmla="*/ 710787 h 5888189"/>
              <a:gd name="connsiteX3618" fmla="*/ 5134407 w 7273138"/>
              <a:gd name="connsiteY3618" fmla="*/ 710787 h 5888189"/>
              <a:gd name="connsiteX3619" fmla="*/ 5130833 w 7273138"/>
              <a:gd name="connsiteY3619" fmla="*/ 707926 h 5888189"/>
              <a:gd name="connsiteX3620" fmla="*/ 5129403 w 7273138"/>
              <a:gd name="connsiteY3620" fmla="*/ 703622 h 5888189"/>
              <a:gd name="connsiteX3621" fmla="*/ 5140125 w 7273138"/>
              <a:gd name="connsiteY3621" fmla="*/ 705058 h 5888189"/>
              <a:gd name="connsiteX3622" fmla="*/ 5149417 w 7273138"/>
              <a:gd name="connsiteY3622" fmla="*/ 700749 h 5888189"/>
              <a:gd name="connsiteX3623" fmla="*/ 5150131 w 7273138"/>
              <a:gd name="connsiteY3623" fmla="*/ 707205 h 5888189"/>
              <a:gd name="connsiteX3624" fmla="*/ 5156565 w 7273138"/>
              <a:gd name="connsiteY3624" fmla="*/ 705774 h 5888189"/>
              <a:gd name="connsiteX3625" fmla="*/ 5160139 w 7273138"/>
              <a:gd name="connsiteY3625" fmla="*/ 707926 h 5888189"/>
              <a:gd name="connsiteX3626" fmla="*/ 5157280 w 7273138"/>
              <a:gd name="connsiteY3626" fmla="*/ 701466 h 5888189"/>
              <a:gd name="connsiteX3627" fmla="*/ 5161568 w 7273138"/>
              <a:gd name="connsiteY3627" fmla="*/ 697883 h 5888189"/>
              <a:gd name="connsiteX3628" fmla="*/ 5160139 w 7273138"/>
              <a:gd name="connsiteY3628" fmla="*/ 695726 h 5888189"/>
              <a:gd name="connsiteX3629" fmla="*/ 5154421 w 7273138"/>
              <a:gd name="connsiteY3629" fmla="*/ 695726 h 5888189"/>
              <a:gd name="connsiteX3630" fmla="*/ 5277517 w 7273138"/>
              <a:gd name="connsiteY3630" fmla="*/ 689907 h 5888189"/>
              <a:gd name="connsiteX3631" fmla="*/ 5289143 w 7273138"/>
              <a:gd name="connsiteY3631" fmla="*/ 693299 h 5888189"/>
              <a:gd name="connsiteX3632" fmla="*/ 5295981 w 7273138"/>
              <a:gd name="connsiteY3632" fmla="*/ 689907 h 5888189"/>
              <a:gd name="connsiteX3633" fmla="*/ 5295297 w 7273138"/>
              <a:gd name="connsiteY3633" fmla="*/ 694143 h 5888189"/>
              <a:gd name="connsiteX3634" fmla="*/ 5289143 w 7273138"/>
              <a:gd name="connsiteY3634" fmla="*/ 696689 h 5888189"/>
              <a:gd name="connsiteX3635" fmla="*/ 5276833 w 7273138"/>
              <a:gd name="connsiteY3635" fmla="*/ 694143 h 5888189"/>
              <a:gd name="connsiteX3636" fmla="*/ 5270678 w 7273138"/>
              <a:gd name="connsiteY3636" fmla="*/ 694143 h 5888189"/>
              <a:gd name="connsiteX3637" fmla="*/ 5201797 w 7273138"/>
              <a:gd name="connsiteY3637" fmla="*/ 689907 h 5888189"/>
              <a:gd name="connsiteX3638" fmla="*/ 5204609 w 7273138"/>
              <a:gd name="connsiteY3638" fmla="*/ 692621 h 5888189"/>
              <a:gd name="connsiteX3639" fmla="*/ 5211638 w 7273138"/>
              <a:gd name="connsiteY3639" fmla="*/ 690585 h 5888189"/>
              <a:gd name="connsiteX3640" fmla="*/ 5215855 w 7273138"/>
              <a:gd name="connsiteY3640" fmla="*/ 691263 h 5888189"/>
              <a:gd name="connsiteX3641" fmla="*/ 5210936 w 7273138"/>
              <a:gd name="connsiteY3641" fmla="*/ 695335 h 5888189"/>
              <a:gd name="connsiteX3642" fmla="*/ 5202501 w 7273138"/>
              <a:gd name="connsiteY3642" fmla="*/ 696689 h 5888189"/>
              <a:gd name="connsiteX3643" fmla="*/ 5201095 w 7273138"/>
              <a:gd name="connsiteY3643" fmla="*/ 692621 h 5888189"/>
              <a:gd name="connsiteX3644" fmla="*/ 5162005 w 7273138"/>
              <a:gd name="connsiteY3644" fmla="*/ 680858 h 5888189"/>
              <a:gd name="connsiteX3645" fmla="*/ 5182443 w 7273138"/>
              <a:gd name="connsiteY3645" fmla="*/ 689907 h 5888189"/>
              <a:gd name="connsiteX3646" fmla="*/ 5192660 w 7273138"/>
              <a:gd name="connsiteY3646" fmla="*/ 692167 h 5888189"/>
              <a:gd name="connsiteX3647" fmla="*/ 5183171 w 7273138"/>
              <a:gd name="connsiteY3647" fmla="*/ 694431 h 5888189"/>
              <a:gd name="connsiteX3648" fmla="*/ 5163465 w 7273138"/>
              <a:gd name="connsiteY3648" fmla="*/ 689151 h 5888189"/>
              <a:gd name="connsiteX3649" fmla="*/ 5154706 w 7273138"/>
              <a:gd name="connsiteY3649" fmla="*/ 683119 h 5888189"/>
              <a:gd name="connsiteX3650" fmla="*/ 5711157 w 7273138"/>
              <a:gd name="connsiteY3650" fmla="*/ 680833 h 5888189"/>
              <a:gd name="connsiteX3651" fmla="*/ 5715586 w 7273138"/>
              <a:gd name="connsiteY3651" fmla="*/ 681540 h 5888189"/>
              <a:gd name="connsiteX3652" fmla="*/ 5713056 w 7273138"/>
              <a:gd name="connsiteY3652" fmla="*/ 685074 h 5888189"/>
              <a:gd name="connsiteX3653" fmla="*/ 5704832 w 7273138"/>
              <a:gd name="connsiteY3653" fmla="*/ 687905 h 5888189"/>
              <a:gd name="connsiteX3654" fmla="*/ 5703566 w 7273138"/>
              <a:gd name="connsiteY3654" fmla="*/ 692145 h 5888189"/>
              <a:gd name="connsiteX3655" fmla="*/ 5702934 w 7273138"/>
              <a:gd name="connsiteY3655" fmla="*/ 687905 h 5888189"/>
              <a:gd name="connsiteX3656" fmla="*/ 5335340 w 7273138"/>
              <a:gd name="connsiteY3656" fmla="*/ 678593 h 5888189"/>
              <a:gd name="connsiteX3657" fmla="*/ 5333935 w 7273138"/>
              <a:gd name="connsiteY3657" fmla="*/ 681678 h 5888189"/>
              <a:gd name="connsiteX3658" fmla="*/ 5336043 w 7273138"/>
              <a:gd name="connsiteY3658" fmla="*/ 685381 h 5888189"/>
              <a:gd name="connsiteX3659" fmla="*/ 5329717 w 7273138"/>
              <a:gd name="connsiteY3659" fmla="*/ 684765 h 5888189"/>
              <a:gd name="connsiteX3660" fmla="*/ 5327609 w 7273138"/>
              <a:gd name="connsiteY3660" fmla="*/ 679212 h 5888189"/>
              <a:gd name="connsiteX3661" fmla="*/ 5310149 w 7273138"/>
              <a:gd name="connsiteY3661" fmla="*/ 678567 h 5888189"/>
              <a:gd name="connsiteX3662" fmla="*/ 5310909 w 7273138"/>
              <a:gd name="connsiteY3662" fmla="*/ 679217 h 5888189"/>
              <a:gd name="connsiteX3663" fmla="*/ 5310909 w 7273138"/>
              <a:gd name="connsiteY3663" fmla="*/ 683742 h 5888189"/>
              <a:gd name="connsiteX3664" fmla="*/ 5321536 w 7273138"/>
              <a:gd name="connsiteY3664" fmla="*/ 681805 h 5888189"/>
              <a:gd name="connsiteX3665" fmla="*/ 5327609 w 7273138"/>
              <a:gd name="connsiteY3665" fmla="*/ 681805 h 5888189"/>
              <a:gd name="connsiteX3666" fmla="*/ 5325332 w 7273138"/>
              <a:gd name="connsiteY3666" fmla="*/ 685032 h 5888189"/>
              <a:gd name="connsiteX3667" fmla="*/ 5323814 w 7273138"/>
              <a:gd name="connsiteY3667" fmla="*/ 687617 h 5888189"/>
              <a:gd name="connsiteX3668" fmla="*/ 5318500 w 7273138"/>
              <a:gd name="connsiteY3668" fmla="*/ 686971 h 5888189"/>
              <a:gd name="connsiteX3669" fmla="*/ 5308631 w 7273138"/>
              <a:gd name="connsiteY3669" fmla="*/ 683095 h 5888189"/>
              <a:gd name="connsiteX3670" fmla="*/ 5355156 w 7273138"/>
              <a:gd name="connsiteY3670" fmla="*/ 671773 h 5888189"/>
              <a:gd name="connsiteX3671" fmla="*/ 5359237 w 7273138"/>
              <a:gd name="connsiteY3671" fmla="*/ 677434 h 5888189"/>
              <a:gd name="connsiteX3672" fmla="*/ 5354476 w 7273138"/>
              <a:gd name="connsiteY3672" fmla="*/ 677434 h 5888189"/>
              <a:gd name="connsiteX3673" fmla="*/ 5351075 w 7273138"/>
              <a:gd name="connsiteY3673" fmla="*/ 673897 h 5888189"/>
              <a:gd name="connsiteX3674" fmla="*/ 5348355 w 7273138"/>
              <a:gd name="connsiteY3674" fmla="*/ 676020 h 5888189"/>
              <a:gd name="connsiteX3675" fmla="*/ 5350394 w 7273138"/>
              <a:gd name="connsiteY3675" fmla="*/ 682385 h 5888189"/>
              <a:gd name="connsiteX3676" fmla="*/ 5343593 w 7273138"/>
              <a:gd name="connsiteY3676" fmla="*/ 683098 h 5888189"/>
              <a:gd name="connsiteX3677" fmla="*/ 5346994 w 7273138"/>
              <a:gd name="connsiteY3677" fmla="*/ 679563 h 5888189"/>
              <a:gd name="connsiteX3678" fmla="*/ 5340193 w 7273138"/>
              <a:gd name="connsiteY3678" fmla="*/ 677434 h 5888189"/>
              <a:gd name="connsiteX3679" fmla="*/ 5338151 w 7273138"/>
              <a:gd name="connsiteY3679" fmla="*/ 673188 h 5888189"/>
              <a:gd name="connsiteX3680" fmla="*/ 5344273 w 7273138"/>
              <a:gd name="connsiteY3680" fmla="*/ 673897 h 5888189"/>
              <a:gd name="connsiteX3681" fmla="*/ 5852643 w 7273138"/>
              <a:gd name="connsiteY3681" fmla="*/ 667277 h 5888189"/>
              <a:gd name="connsiteX3682" fmla="*/ 5860374 w 7273138"/>
              <a:gd name="connsiteY3682" fmla="*/ 670192 h 5888189"/>
              <a:gd name="connsiteX3683" fmla="*/ 5863185 w 7273138"/>
              <a:gd name="connsiteY3683" fmla="*/ 668244 h 5888189"/>
              <a:gd name="connsiteX3684" fmla="*/ 5857563 w 7273138"/>
              <a:gd name="connsiteY3684" fmla="*/ 674068 h 5888189"/>
              <a:gd name="connsiteX3685" fmla="*/ 5850534 w 7273138"/>
              <a:gd name="connsiteY3685" fmla="*/ 671157 h 5888189"/>
              <a:gd name="connsiteX3686" fmla="*/ 5252214 w 7273138"/>
              <a:gd name="connsiteY3686" fmla="*/ 667250 h 5888189"/>
              <a:gd name="connsiteX3687" fmla="*/ 5256535 w 7273138"/>
              <a:gd name="connsiteY3687" fmla="*/ 670822 h 5888189"/>
              <a:gd name="connsiteX3688" fmla="*/ 5260134 w 7273138"/>
              <a:gd name="connsiteY3688" fmla="*/ 675825 h 5888189"/>
              <a:gd name="connsiteX3689" fmla="*/ 5243575 w 7273138"/>
              <a:gd name="connsiteY3689" fmla="*/ 677972 h 5888189"/>
              <a:gd name="connsiteX3690" fmla="*/ 5230614 w 7273138"/>
              <a:gd name="connsiteY3690" fmla="*/ 680833 h 5888189"/>
              <a:gd name="connsiteX3691" fmla="*/ 5232774 w 7273138"/>
              <a:gd name="connsiteY3691" fmla="*/ 675825 h 5888189"/>
              <a:gd name="connsiteX3692" fmla="*/ 5232774 w 7273138"/>
              <a:gd name="connsiteY3692" fmla="*/ 670822 h 5888189"/>
              <a:gd name="connsiteX3693" fmla="*/ 5239254 w 7273138"/>
              <a:gd name="connsiteY3693" fmla="*/ 669398 h 5888189"/>
              <a:gd name="connsiteX3694" fmla="*/ 5237095 w 7273138"/>
              <a:gd name="connsiteY3694" fmla="*/ 671537 h 5888189"/>
              <a:gd name="connsiteX3695" fmla="*/ 5234216 w 7273138"/>
              <a:gd name="connsiteY3695" fmla="*/ 672251 h 5888189"/>
              <a:gd name="connsiteX3696" fmla="*/ 5237095 w 7273138"/>
              <a:gd name="connsiteY3696" fmla="*/ 675825 h 5888189"/>
              <a:gd name="connsiteX3697" fmla="*/ 5250775 w 7273138"/>
              <a:gd name="connsiteY3697" fmla="*/ 672251 h 5888189"/>
              <a:gd name="connsiteX3698" fmla="*/ 791205 w 7273138"/>
              <a:gd name="connsiteY3698" fmla="*/ 663256 h 5888189"/>
              <a:gd name="connsiteX3699" fmla="*/ 791964 w 7273138"/>
              <a:gd name="connsiteY3699" fmla="*/ 675511 h 5888189"/>
              <a:gd name="connsiteX3700" fmla="*/ 794549 w 7273138"/>
              <a:gd name="connsiteY3700" fmla="*/ 666731 h 5888189"/>
              <a:gd name="connsiteX3701" fmla="*/ 5435146 w 7273138"/>
              <a:gd name="connsiteY3701" fmla="*/ 660494 h 5888189"/>
              <a:gd name="connsiteX3702" fmla="*/ 5432932 w 7273138"/>
              <a:gd name="connsiteY3702" fmla="*/ 663892 h 5888189"/>
              <a:gd name="connsiteX3703" fmla="*/ 5424076 w 7273138"/>
              <a:gd name="connsiteY3703" fmla="*/ 667276 h 5888189"/>
              <a:gd name="connsiteX3704" fmla="*/ 5420386 w 7273138"/>
              <a:gd name="connsiteY3704" fmla="*/ 665906 h 5888189"/>
              <a:gd name="connsiteX3705" fmla="*/ 5425553 w 7273138"/>
              <a:gd name="connsiteY3705" fmla="*/ 662534 h 5888189"/>
              <a:gd name="connsiteX3706" fmla="*/ 5285685 w 7273138"/>
              <a:gd name="connsiteY3706" fmla="*/ 660494 h 5888189"/>
              <a:gd name="connsiteX3707" fmla="*/ 5289406 w 7273138"/>
              <a:gd name="connsiteY3707" fmla="*/ 666519 h 5888189"/>
              <a:gd name="connsiteX3708" fmla="*/ 5293872 w 7273138"/>
              <a:gd name="connsiteY3708" fmla="*/ 663512 h 5888189"/>
              <a:gd name="connsiteX3709" fmla="*/ 5290895 w 7273138"/>
              <a:gd name="connsiteY3709" fmla="*/ 671799 h 5888189"/>
              <a:gd name="connsiteX3710" fmla="*/ 5283453 w 7273138"/>
              <a:gd name="connsiteY3710" fmla="*/ 676327 h 5888189"/>
              <a:gd name="connsiteX3711" fmla="*/ 5284197 w 7273138"/>
              <a:gd name="connsiteY3711" fmla="*/ 674062 h 5888189"/>
              <a:gd name="connsiteX3712" fmla="*/ 5284197 w 7273138"/>
              <a:gd name="connsiteY3712" fmla="*/ 670297 h 5888189"/>
              <a:gd name="connsiteX3713" fmla="*/ 5281220 w 7273138"/>
              <a:gd name="connsiteY3713" fmla="*/ 670297 h 5888189"/>
              <a:gd name="connsiteX3714" fmla="*/ 5281220 w 7273138"/>
              <a:gd name="connsiteY3714" fmla="*/ 668034 h 5888189"/>
              <a:gd name="connsiteX3715" fmla="*/ 5284197 w 7273138"/>
              <a:gd name="connsiteY3715" fmla="*/ 664265 h 5888189"/>
              <a:gd name="connsiteX3716" fmla="*/ 5281965 w 7273138"/>
              <a:gd name="connsiteY3716" fmla="*/ 663512 h 5888189"/>
              <a:gd name="connsiteX3717" fmla="*/ 5382609 w 7273138"/>
              <a:gd name="connsiteY3717" fmla="*/ 660470 h 5888189"/>
              <a:gd name="connsiteX3718" fmla="*/ 5386684 w 7273138"/>
              <a:gd name="connsiteY3718" fmla="*/ 662047 h 5888189"/>
              <a:gd name="connsiteX3719" fmla="*/ 5390079 w 7273138"/>
              <a:gd name="connsiteY3719" fmla="*/ 662047 h 5888189"/>
              <a:gd name="connsiteX3720" fmla="*/ 5389401 w 7273138"/>
              <a:gd name="connsiteY3720" fmla="*/ 663621 h 5888189"/>
              <a:gd name="connsiteX3721" fmla="*/ 5385326 w 7273138"/>
              <a:gd name="connsiteY3721" fmla="*/ 663621 h 5888189"/>
              <a:gd name="connsiteX3722" fmla="*/ 5389401 w 7273138"/>
              <a:gd name="connsiteY3722" fmla="*/ 665958 h 5888189"/>
              <a:gd name="connsiteX3723" fmla="*/ 5402302 w 7273138"/>
              <a:gd name="connsiteY3723" fmla="*/ 669910 h 5888189"/>
              <a:gd name="connsiteX3724" fmla="*/ 5404339 w 7273138"/>
              <a:gd name="connsiteY3724" fmla="*/ 665958 h 5888189"/>
              <a:gd name="connsiteX3725" fmla="*/ 5407734 w 7273138"/>
              <a:gd name="connsiteY3725" fmla="*/ 667545 h 5888189"/>
              <a:gd name="connsiteX3726" fmla="*/ 5405698 w 7273138"/>
              <a:gd name="connsiteY3726" fmla="*/ 670690 h 5888189"/>
              <a:gd name="connsiteX3727" fmla="*/ 5405018 w 7273138"/>
              <a:gd name="connsiteY3727" fmla="*/ 675414 h 5888189"/>
              <a:gd name="connsiteX3728" fmla="*/ 5396191 w 7273138"/>
              <a:gd name="connsiteY3728" fmla="*/ 676201 h 5888189"/>
              <a:gd name="connsiteX3729" fmla="*/ 5396869 w 7273138"/>
              <a:gd name="connsiteY3729" fmla="*/ 671484 h 5888189"/>
              <a:gd name="connsiteX3730" fmla="*/ 5393474 w 7273138"/>
              <a:gd name="connsiteY3730" fmla="*/ 667545 h 5888189"/>
              <a:gd name="connsiteX3731" fmla="*/ 5390079 w 7273138"/>
              <a:gd name="connsiteY3731" fmla="*/ 669910 h 5888189"/>
              <a:gd name="connsiteX3732" fmla="*/ 5389401 w 7273138"/>
              <a:gd name="connsiteY3732" fmla="*/ 678567 h 5888189"/>
              <a:gd name="connsiteX3733" fmla="*/ 5384647 w 7273138"/>
              <a:gd name="connsiteY3733" fmla="*/ 678567 h 5888189"/>
              <a:gd name="connsiteX3734" fmla="*/ 5385326 w 7273138"/>
              <a:gd name="connsiteY3734" fmla="*/ 673838 h 5888189"/>
              <a:gd name="connsiteX3735" fmla="*/ 5387364 w 7273138"/>
              <a:gd name="connsiteY3735" fmla="*/ 670690 h 5888189"/>
              <a:gd name="connsiteX3736" fmla="*/ 5383289 w 7273138"/>
              <a:gd name="connsiteY3736" fmla="*/ 675414 h 5888189"/>
              <a:gd name="connsiteX3737" fmla="*/ 5372424 w 7273138"/>
              <a:gd name="connsiteY3737" fmla="*/ 676201 h 5888189"/>
              <a:gd name="connsiteX3738" fmla="*/ 5367671 w 7273138"/>
              <a:gd name="connsiteY3738" fmla="*/ 673838 h 5888189"/>
              <a:gd name="connsiteX3739" fmla="*/ 5369709 w 7273138"/>
              <a:gd name="connsiteY3739" fmla="*/ 669910 h 5888189"/>
              <a:gd name="connsiteX3740" fmla="*/ 5375819 w 7273138"/>
              <a:gd name="connsiteY3740" fmla="*/ 670690 h 5888189"/>
              <a:gd name="connsiteX3741" fmla="*/ 5378536 w 7273138"/>
              <a:gd name="connsiteY3741" fmla="*/ 671484 h 5888189"/>
              <a:gd name="connsiteX3742" fmla="*/ 5381252 w 7273138"/>
              <a:gd name="connsiteY3742" fmla="*/ 665958 h 5888189"/>
              <a:gd name="connsiteX3743" fmla="*/ 5463503 w 7273138"/>
              <a:gd name="connsiteY3743" fmla="*/ 658237 h 5888189"/>
              <a:gd name="connsiteX3744" fmla="*/ 5469321 w 7273138"/>
              <a:gd name="connsiteY3744" fmla="*/ 662005 h 5888189"/>
              <a:gd name="connsiteX3745" fmla="*/ 5476592 w 7273138"/>
              <a:gd name="connsiteY3745" fmla="*/ 660494 h 5888189"/>
              <a:gd name="connsiteX3746" fmla="*/ 5477318 w 7273138"/>
              <a:gd name="connsiteY3746" fmla="*/ 667276 h 5888189"/>
              <a:gd name="connsiteX3747" fmla="*/ 5469321 w 7273138"/>
              <a:gd name="connsiteY3747" fmla="*/ 663512 h 5888189"/>
              <a:gd name="connsiteX3748" fmla="*/ 5456232 w 7273138"/>
              <a:gd name="connsiteY3748" fmla="*/ 665761 h 5888189"/>
              <a:gd name="connsiteX3749" fmla="*/ 5457687 w 7273138"/>
              <a:gd name="connsiteY3749" fmla="*/ 662758 h 5888189"/>
              <a:gd name="connsiteX3750" fmla="*/ 5464957 w 7273138"/>
              <a:gd name="connsiteY3750" fmla="*/ 662758 h 5888189"/>
              <a:gd name="connsiteX3751" fmla="*/ 5456232 w 7273138"/>
              <a:gd name="connsiteY3751" fmla="*/ 655977 h 5888189"/>
              <a:gd name="connsiteX3752" fmla="*/ 5453313 w 7273138"/>
              <a:gd name="connsiteY3752" fmla="*/ 660494 h 5888189"/>
              <a:gd name="connsiteX3753" fmla="*/ 5455503 w 7273138"/>
              <a:gd name="connsiteY3753" fmla="*/ 666520 h 5888189"/>
              <a:gd name="connsiteX3754" fmla="*/ 5451853 w 7273138"/>
              <a:gd name="connsiteY3754" fmla="*/ 664265 h 5888189"/>
              <a:gd name="connsiteX3755" fmla="*/ 5446743 w 7273138"/>
              <a:gd name="connsiteY3755" fmla="*/ 668034 h 5888189"/>
              <a:gd name="connsiteX3756" fmla="*/ 5446014 w 7273138"/>
              <a:gd name="connsiteY3756" fmla="*/ 671799 h 5888189"/>
              <a:gd name="connsiteX3757" fmla="*/ 5442364 w 7273138"/>
              <a:gd name="connsiteY3757" fmla="*/ 671799 h 5888189"/>
              <a:gd name="connsiteX3758" fmla="*/ 5440174 w 7273138"/>
              <a:gd name="connsiteY3758" fmla="*/ 664265 h 5888189"/>
              <a:gd name="connsiteX3759" fmla="*/ 5437255 w 7273138"/>
              <a:gd name="connsiteY3759" fmla="*/ 664265 h 5888189"/>
              <a:gd name="connsiteX3760" fmla="*/ 5446014 w 7273138"/>
              <a:gd name="connsiteY3760" fmla="*/ 658991 h 5888189"/>
              <a:gd name="connsiteX3761" fmla="*/ 5307929 w 7273138"/>
              <a:gd name="connsiteY3761" fmla="*/ 655972 h 5888189"/>
              <a:gd name="connsiteX3762" fmla="*/ 5310741 w 7273138"/>
              <a:gd name="connsiteY3762" fmla="*/ 656780 h 5888189"/>
              <a:gd name="connsiteX3763" fmla="*/ 5310039 w 7273138"/>
              <a:gd name="connsiteY3763" fmla="*/ 664862 h 5888189"/>
              <a:gd name="connsiteX3764" fmla="*/ 5304415 w 7273138"/>
              <a:gd name="connsiteY3764" fmla="*/ 667276 h 5888189"/>
              <a:gd name="connsiteX3765" fmla="*/ 5304415 w 7273138"/>
              <a:gd name="connsiteY3765" fmla="*/ 663239 h 5888189"/>
              <a:gd name="connsiteX3766" fmla="*/ 5308634 w 7273138"/>
              <a:gd name="connsiteY3766" fmla="*/ 663239 h 5888189"/>
              <a:gd name="connsiteX3767" fmla="*/ 5307929 w 7273138"/>
              <a:gd name="connsiteY3767" fmla="*/ 659206 h 5888189"/>
              <a:gd name="connsiteX3768" fmla="*/ 5305822 w 7273138"/>
              <a:gd name="connsiteY3768" fmla="*/ 658396 h 5888189"/>
              <a:gd name="connsiteX3769" fmla="*/ 5422000 w 7273138"/>
              <a:gd name="connsiteY3769" fmla="*/ 653712 h 5888189"/>
              <a:gd name="connsiteX3770" fmla="*/ 5430929 w 7273138"/>
              <a:gd name="connsiteY3770" fmla="*/ 653712 h 5888189"/>
              <a:gd name="connsiteX3771" fmla="*/ 5428696 w 7273138"/>
              <a:gd name="connsiteY3771" fmla="*/ 656944 h 5888189"/>
              <a:gd name="connsiteX3772" fmla="*/ 5422000 w 7273138"/>
              <a:gd name="connsiteY3772" fmla="*/ 658237 h 5888189"/>
              <a:gd name="connsiteX3773" fmla="*/ 5418278 w 7273138"/>
              <a:gd name="connsiteY3773" fmla="*/ 656298 h 5888189"/>
              <a:gd name="connsiteX3774" fmla="*/ 783643 w 7273138"/>
              <a:gd name="connsiteY3774" fmla="*/ 653115 h 5888189"/>
              <a:gd name="connsiteX3775" fmla="*/ 785208 w 7273138"/>
              <a:gd name="connsiteY3775" fmla="*/ 658787 h 5888189"/>
              <a:gd name="connsiteX3776" fmla="*/ 774504 w 7273138"/>
              <a:gd name="connsiteY3776" fmla="*/ 678593 h 5888189"/>
              <a:gd name="connsiteX3777" fmla="*/ 762171 w 7273138"/>
              <a:gd name="connsiteY3777" fmla="*/ 704900 h 5888189"/>
              <a:gd name="connsiteX3778" fmla="*/ 782444 w 7273138"/>
              <a:gd name="connsiteY3778" fmla="*/ 707854 h 5888189"/>
              <a:gd name="connsiteX3779" fmla="*/ 791847 w 7273138"/>
              <a:gd name="connsiteY3779" fmla="*/ 675911 h 5888189"/>
              <a:gd name="connsiteX3780" fmla="*/ 789968 w 7273138"/>
              <a:gd name="connsiteY3780" fmla="*/ 663604 h 5888189"/>
              <a:gd name="connsiteX3781" fmla="*/ 788675 w 7273138"/>
              <a:gd name="connsiteY3781" fmla="*/ 661455 h 5888189"/>
              <a:gd name="connsiteX3782" fmla="*/ 788885 w 7273138"/>
              <a:gd name="connsiteY3782" fmla="*/ 660847 h 5888189"/>
              <a:gd name="connsiteX3783" fmla="*/ 787342 w 7273138"/>
              <a:gd name="connsiteY3783" fmla="*/ 659248 h 5888189"/>
              <a:gd name="connsiteX3784" fmla="*/ 788675 w 7273138"/>
              <a:gd name="connsiteY3784" fmla="*/ 661455 h 5888189"/>
              <a:gd name="connsiteX3785" fmla="*/ 787156 w 7273138"/>
              <a:gd name="connsiteY3785" fmla="*/ 665833 h 5888189"/>
              <a:gd name="connsiteX3786" fmla="*/ 785208 w 7273138"/>
              <a:gd name="connsiteY3786" fmla="*/ 658787 h 5888189"/>
              <a:gd name="connsiteX3787" fmla="*/ 786086 w 7273138"/>
              <a:gd name="connsiteY3787" fmla="*/ 657167 h 5888189"/>
              <a:gd name="connsiteX3788" fmla="*/ 787057 w 7273138"/>
              <a:gd name="connsiteY3788" fmla="*/ 658774 h 5888189"/>
              <a:gd name="connsiteX3789" fmla="*/ 786352 w 7273138"/>
              <a:gd name="connsiteY3789" fmla="*/ 656675 h 5888189"/>
              <a:gd name="connsiteX3790" fmla="*/ 786086 w 7273138"/>
              <a:gd name="connsiteY3790" fmla="*/ 657167 h 5888189"/>
              <a:gd name="connsiteX3791" fmla="*/ 5481533 w 7273138"/>
              <a:gd name="connsiteY3791" fmla="*/ 651422 h 5888189"/>
              <a:gd name="connsiteX3792" fmla="*/ 5486023 w 7273138"/>
              <a:gd name="connsiteY3792" fmla="*/ 652104 h 5888189"/>
              <a:gd name="connsiteX3793" fmla="*/ 5487520 w 7273138"/>
              <a:gd name="connsiteY3793" fmla="*/ 656177 h 5888189"/>
              <a:gd name="connsiteX3794" fmla="*/ 5489016 w 7273138"/>
              <a:gd name="connsiteY3794" fmla="*/ 653460 h 5888189"/>
              <a:gd name="connsiteX3795" fmla="*/ 5495002 w 7273138"/>
              <a:gd name="connsiteY3795" fmla="*/ 651422 h 5888189"/>
              <a:gd name="connsiteX3796" fmla="*/ 5497994 w 7273138"/>
              <a:gd name="connsiteY3796" fmla="*/ 656854 h 5888189"/>
              <a:gd name="connsiteX3797" fmla="*/ 5504728 w 7273138"/>
              <a:gd name="connsiteY3797" fmla="*/ 660245 h 5888189"/>
              <a:gd name="connsiteX3798" fmla="*/ 5502483 w 7273138"/>
              <a:gd name="connsiteY3798" fmla="*/ 662278 h 5888189"/>
              <a:gd name="connsiteX3799" fmla="*/ 5500239 w 7273138"/>
              <a:gd name="connsiteY3799" fmla="*/ 665005 h 5888189"/>
              <a:gd name="connsiteX3800" fmla="*/ 5495750 w 7273138"/>
              <a:gd name="connsiteY3800" fmla="*/ 660245 h 5888189"/>
              <a:gd name="connsiteX3801" fmla="*/ 5486023 w 7273138"/>
              <a:gd name="connsiteY3801" fmla="*/ 656854 h 5888189"/>
              <a:gd name="connsiteX3802" fmla="*/ 5477195 w 7273138"/>
              <a:gd name="connsiteY3802" fmla="*/ 651422 h 5888189"/>
              <a:gd name="connsiteX3803" fmla="*/ 5477195 w 7273138"/>
              <a:gd name="connsiteY3803" fmla="*/ 656296 h 5888189"/>
              <a:gd name="connsiteX3804" fmla="*/ 5480915 w 7273138"/>
              <a:gd name="connsiteY3804" fmla="*/ 656996 h 5888189"/>
              <a:gd name="connsiteX3805" fmla="*/ 5481535 w 7273138"/>
              <a:gd name="connsiteY3805" fmla="*/ 660470 h 5888189"/>
              <a:gd name="connsiteX3806" fmla="*/ 5478435 w 7273138"/>
              <a:gd name="connsiteY3806" fmla="*/ 659076 h 5888189"/>
              <a:gd name="connsiteX3807" fmla="*/ 5477195 w 7273138"/>
              <a:gd name="connsiteY3807" fmla="*/ 656996 h 5888189"/>
              <a:gd name="connsiteX3808" fmla="*/ 5473473 w 7273138"/>
              <a:gd name="connsiteY3808" fmla="*/ 656996 h 5888189"/>
              <a:gd name="connsiteX3809" fmla="*/ 5472852 w 7273138"/>
              <a:gd name="connsiteY3809" fmla="*/ 660470 h 5888189"/>
              <a:gd name="connsiteX3810" fmla="*/ 5470992 w 7273138"/>
              <a:gd name="connsiteY3810" fmla="*/ 658385 h 5888189"/>
              <a:gd name="connsiteX3811" fmla="*/ 5474713 w 7273138"/>
              <a:gd name="connsiteY3811" fmla="*/ 652121 h 5888189"/>
              <a:gd name="connsiteX3812" fmla="*/ 5537608 w 7273138"/>
              <a:gd name="connsiteY3812" fmla="*/ 644661 h 5888189"/>
              <a:gd name="connsiteX3813" fmla="*/ 5546900 w 7273138"/>
              <a:gd name="connsiteY3813" fmla="*/ 646750 h 5888189"/>
              <a:gd name="connsiteX3814" fmla="*/ 5536893 w 7273138"/>
              <a:gd name="connsiteY3814" fmla="*/ 651623 h 5888189"/>
              <a:gd name="connsiteX3815" fmla="*/ 5522598 w 7273138"/>
              <a:gd name="connsiteY3815" fmla="*/ 660666 h 5888189"/>
              <a:gd name="connsiteX3816" fmla="*/ 5513307 w 7273138"/>
              <a:gd name="connsiteY3816" fmla="*/ 662758 h 5888189"/>
              <a:gd name="connsiteX3817" fmla="*/ 5507588 w 7273138"/>
              <a:gd name="connsiteY3817" fmla="*/ 662064 h 5888189"/>
              <a:gd name="connsiteX3818" fmla="*/ 5511161 w 7273138"/>
              <a:gd name="connsiteY3818" fmla="*/ 657888 h 5888189"/>
              <a:gd name="connsiteX3819" fmla="*/ 5519024 w 7273138"/>
              <a:gd name="connsiteY3819" fmla="*/ 657888 h 5888189"/>
              <a:gd name="connsiteX3820" fmla="*/ 5514021 w 7273138"/>
              <a:gd name="connsiteY3820" fmla="*/ 653712 h 5888189"/>
              <a:gd name="connsiteX3821" fmla="*/ 5504728 w 7273138"/>
              <a:gd name="connsiteY3821" fmla="*/ 655800 h 5888189"/>
              <a:gd name="connsiteX3822" fmla="*/ 5513307 w 7273138"/>
              <a:gd name="connsiteY3822" fmla="*/ 650925 h 5888189"/>
              <a:gd name="connsiteX3823" fmla="*/ 5395085 w 7273138"/>
              <a:gd name="connsiteY3823" fmla="*/ 644657 h 5888189"/>
              <a:gd name="connsiteX3824" fmla="*/ 5394360 w 7273138"/>
              <a:gd name="connsiteY3824" fmla="*/ 649190 h 5888189"/>
              <a:gd name="connsiteX3825" fmla="*/ 5376240 w 7273138"/>
              <a:gd name="connsiteY3825" fmla="*/ 653712 h 5888189"/>
              <a:gd name="connsiteX3826" fmla="*/ 5371890 w 7273138"/>
              <a:gd name="connsiteY3826" fmla="*/ 653068 h 5888189"/>
              <a:gd name="connsiteX3827" fmla="*/ 5381313 w 7273138"/>
              <a:gd name="connsiteY3827" fmla="*/ 649190 h 5888189"/>
              <a:gd name="connsiteX3828" fmla="*/ 5599065 w 7273138"/>
              <a:gd name="connsiteY3828" fmla="*/ 640110 h 5888189"/>
              <a:gd name="connsiteX3829" fmla="*/ 5602915 w 7273138"/>
              <a:gd name="connsiteY3829" fmla="*/ 640110 h 5888189"/>
              <a:gd name="connsiteX3830" fmla="*/ 5607408 w 7273138"/>
              <a:gd name="connsiteY3830" fmla="*/ 640915 h 5888189"/>
              <a:gd name="connsiteX3831" fmla="*/ 5608049 w 7273138"/>
              <a:gd name="connsiteY3831" fmla="*/ 645765 h 5888189"/>
              <a:gd name="connsiteX3832" fmla="*/ 5606766 w 7273138"/>
              <a:gd name="connsiteY3832" fmla="*/ 645765 h 5888189"/>
              <a:gd name="connsiteX3833" fmla="*/ 5606766 w 7273138"/>
              <a:gd name="connsiteY3833" fmla="*/ 643342 h 5888189"/>
              <a:gd name="connsiteX3834" fmla="*/ 5604840 w 7273138"/>
              <a:gd name="connsiteY3834" fmla="*/ 646581 h 5888189"/>
              <a:gd name="connsiteX3835" fmla="*/ 5603557 w 7273138"/>
              <a:gd name="connsiteY3835" fmla="*/ 651426 h 5888189"/>
              <a:gd name="connsiteX3836" fmla="*/ 5601633 w 7273138"/>
              <a:gd name="connsiteY3836" fmla="*/ 650616 h 5888189"/>
              <a:gd name="connsiteX3837" fmla="*/ 5602915 w 7273138"/>
              <a:gd name="connsiteY3837" fmla="*/ 649002 h 5888189"/>
              <a:gd name="connsiteX3838" fmla="*/ 5600989 w 7273138"/>
              <a:gd name="connsiteY3838" fmla="*/ 644154 h 5888189"/>
              <a:gd name="connsiteX3839" fmla="*/ 5596498 w 7273138"/>
              <a:gd name="connsiteY3839" fmla="*/ 648195 h 5888189"/>
              <a:gd name="connsiteX3840" fmla="*/ 5593288 w 7273138"/>
              <a:gd name="connsiteY3840" fmla="*/ 646581 h 5888189"/>
              <a:gd name="connsiteX3841" fmla="*/ 5599707 w 7273138"/>
              <a:gd name="connsiteY3841" fmla="*/ 644154 h 5888189"/>
              <a:gd name="connsiteX3842" fmla="*/ 5559551 w 7273138"/>
              <a:gd name="connsiteY3842" fmla="*/ 637847 h 5888189"/>
              <a:gd name="connsiteX3843" fmla="*/ 5577826 w 7273138"/>
              <a:gd name="connsiteY3843" fmla="*/ 640110 h 5888189"/>
              <a:gd name="connsiteX3844" fmla="*/ 5589071 w 7273138"/>
              <a:gd name="connsiteY3844" fmla="*/ 643880 h 5888189"/>
              <a:gd name="connsiteX3845" fmla="*/ 5587666 w 7273138"/>
              <a:gd name="connsiteY3845" fmla="*/ 649916 h 5888189"/>
              <a:gd name="connsiteX3846" fmla="*/ 5584854 w 7273138"/>
              <a:gd name="connsiteY3846" fmla="*/ 652931 h 5888189"/>
              <a:gd name="connsiteX3847" fmla="*/ 5582746 w 7273138"/>
              <a:gd name="connsiteY3847" fmla="*/ 648411 h 5888189"/>
              <a:gd name="connsiteX3848" fmla="*/ 5571500 w 7273138"/>
              <a:gd name="connsiteY3848" fmla="*/ 647657 h 5888189"/>
              <a:gd name="connsiteX3849" fmla="*/ 5552522 w 7273138"/>
              <a:gd name="connsiteY3849" fmla="*/ 652931 h 5888189"/>
              <a:gd name="connsiteX3850" fmla="*/ 5544088 w 7273138"/>
              <a:gd name="connsiteY3850" fmla="*/ 658209 h 5888189"/>
              <a:gd name="connsiteX3851" fmla="*/ 5538465 w 7273138"/>
              <a:gd name="connsiteY3851" fmla="*/ 658209 h 5888189"/>
              <a:gd name="connsiteX3852" fmla="*/ 5536356 w 7273138"/>
              <a:gd name="connsiteY3852" fmla="*/ 652931 h 5888189"/>
              <a:gd name="connsiteX3853" fmla="*/ 5544088 w 7273138"/>
              <a:gd name="connsiteY3853" fmla="*/ 650668 h 5888189"/>
              <a:gd name="connsiteX3854" fmla="*/ 5550415 w 7273138"/>
              <a:gd name="connsiteY3854" fmla="*/ 646140 h 5888189"/>
              <a:gd name="connsiteX3855" fmla="*/ 5549008 w 7273138"/>
              <a:gd name="connsiteY3855" fmla="*/ 645386 h 5888189"/>
              <a:gd name="connsiteX3856" fmla="*/ 5546198 w 7273138"/>
              <a:gd name="connsiteY3856" fmla="*/ 645386 h 5888189"/>
              <a:gd name="connsiteX3857" fmla="*/ 5550415 w 7273138"/>
              <a:gd name="connsiteY3857" fmla="*/ 640861 h 5888189"/>
              <a:gd name="connsiteX3858" fmla="*/ 5698718 w 7273138"/>
              <a:gd name="connsiteY3858" fmla="*/ 628827 h 5888189"/>
              <a:gd name="connsiteX3859" fmla="*/ 5707855 w 7273138"/>
              <a:gd name="connsiteY3859" fmla="*/ 631294 h 5888189"/>
              <a:gd name="connsiteX3860" fmla="*/ 5709260 w 7273138"/>
              <a:gd name="connsiteY3860" fmla="*/ 633761 h 5888189"/>
              <a:gd name="connsiteX3861" fmla="*/ 5707855 w 7273138"/>
              <a:gd name="connsiteY3861" fmla="*/ 636229 h 5888189"/>
              <a:gd name="connsiteX3862" fmla="*/ 5706450 w 7273138"/>
              <a:gd name="connsiteY3862" fmla="*/ 637873 h 5888189"/>
              <a:gd name="connsiteX3863" fmla="*/ 5701529 w 7273138"/>
              <a:gd name="connsiteY3863" fmla="*/ 633761 h 5888189"/>
              <a:gd name="connsiteX3864" fmla="*/ 5696609 w 7273138"/>
              <a:gd name="connsiteY3864" fmla="*/ 632115 h 5888189"/>
              <a:gd name="connsiteX3865" fmla="*/ 5766192 w 7273138"/>
              <a:gd name="connsiteY3865" fmla="*/ 617492 h 5888189"/>
              <a:gd name="connsiteX3866" fmla="*/ 5759866 w 7273138"/>
              <a:gd name="connsiteY3866" fmla="*/ 622771 h 5888189"/>
              <a:gd name="connsiteX3867" fmla="*/ 5749323 w 7273138"/>
              <a:gd name="connsiteY3867" fmla="*/ 624279 h 5888189"/>
              <a:gd name="connsiteX3868" fmla="*/ 5757054 w 7273138"/>
              <a:gd name="connsiteY3868" fmla="*/ 619754 h 5888189"/>
              <a:gd name="connsiteX3869" fmla="*/ 5795712 w 7273138"/>
              <a:gd name="connsiteY3869" fmla="*/ 612984 h 5888189"/>
              <a:gd name="connsiteX3870" fmla="*/ 5795009 w 7273138"/>
              <a:gd name="connsiteY3870" fmla="*/ 617517 h 5888189"/>
              <a:gd name="connsiteX3871" fmla="*/ 5783061 w 7273138"/>
              <a:gd name="connsiteY3871" fmla="*/ 619780 h 5888189"/>
              <a:gd name="connsiteX3872" fmla="*/ 5780952 w 7273138"/>
              <a:gd name="connsiteY3872" fmla="*/ 615251 h 5888189"/>
              <a:gd name="connsiteX3873" fmla="*/ 5787981 w 7273138"/>
              <a:gd name="connsiteY3873" fmla="*/ 615251 h 5888189"/>
              <a:gd name="connsiteX3874" fmla="*/ 5803030 w 7273138"/>
              <a:gd name="connsiteY3874" fmla="*/ 610726 h 5888189"/>
              <a:gd name="connsiteX3875" fmla="*/ 5807990 w 7273138"/>
              <a:gd name="connsiteY3875" fmla="*/ 613635 h 5888189"/>
              <a:gd name="connsiteX3876" fmla="*/ 5809231 w 7273138"/>
              <a:gd name="connsiteY3876" fmla="*/ 610726 h 5888189"/>
              <a:gd name="connsiteX3877" fmla="*/ 5810472 w 7273138"/>
              <a:gd name="connsiteY3877" fmla="*/ 611695 h 5888189"/>
              <a:gd name="connsiteX3878" fmla="*/ 5809231 w 7273138"/>
              <a:gd name="connsiteY3878" fmla="*/ 614605 h 5888189"/>
              <a:gd name="connsiteX3879" fmla="*/ 5804270 w 7273138"/>
              <a:gd name="connsiteY3879" fmla="*/ 617517 h 5888189"/>
              <a:gd name="connsiteX3880" fmla="*/ 5799928 w 7273138"/>
              <a:gd name="connsiteY3880" fmla="*/ 614605 h 5888189"/>
              <a:gd name="connsiteX3881" fmla="*/ 5799928 w 7273138"/>
              <a:gd name="connsiteY3881" fmla="*/ 611695 h 5888189"/>
              <a:gd name="connsiteX3882" fmla="*/ 5543513 w 7273138"/>
              <a:gd name="connsiteY3882" fmla="*/ 610725 h 5888189"/>
              <a:gd name="connsiteX3883" fmla="*/ 5545547 w 7273138"/>
              <a:gd name="connsiteY3883" fmla="*/ 613918 h 5888189"/>
              <a:gd name="connsiteX3884" fmla="*/ 5546901 w 7273138"/>
              <a:gd name="connsiteY3884" fmla="*/ 618710 h 5888189"/>
              <a:gd name="connsiteX3885" fmla="*/ 5541480 w 7273138"/>
              <a:gd name="connsiteY3885" fmla="*/ 615514 h 5888189"/>
              <a:gd name="connsiteX3886" fmla="*/ 5531990 w 7273138"/>
              <a:gd name="connsiteY3886" fmla="*/ 619510 h 5888189"/>
              <a:gd name="connsiteX3887" fmla="*/ 5527923 w 7273138"/>
              <a:gd name="connsiteY3887" fmla="*/ 624303 h 5888189"/>
              <a:gd name="connsiteX3888" fmla="*/ 5529957 w 7273138"/>
              <a:gd name="connsiteY3888" fmla="*/ 619510 h 5888189"/>
              <a:gd name="connsiteX3889" fmla="*/ 5529280 w 7273138"/>
              <a:gd name="connsiteY3889" fmla="*/ 615514 h 5888189"/>
              <a:gd name="connsiteX3890" fmla="*/ 5538091 w 7273138"/>
              <a:gd name="connsiteY3890" fmla="*/ 613918 h 5888189"/>
              <a:gd name="connsiteX3891" fmla="*/ 5599615 w 7273138"/>
              <a:gd name="connsiteY3891" fmla="*/ 603937 h 5888189"/>
              <a:gd name="connsiteX3892" fmla="*/ 5609068 w 7273138"/>
              <a:gd name="connsiteY3892" fmla="*/ 606201 h 5888189"/>
              <a:gd name="connsiteX3893" fmla="*/ 5620700 w 7273138"/>
              <a:gd name="connsiteY3893" fmla="*/ 606201 h 5888189"/>
              <a:gd name="connsiteX3894" fmla="*/ 5617065 w 7273138"/>
              <a:gd name="connsiteY3894" fmla="*/ 608466 h 5888189"/>
              <a:gd name="connsiteX3895" fmla="*/ 5603251 w 7273138"/>
              <a:gd name="connsiteY3895" fmla="*/ 606955 h 5888189"/>
              <a:gd name="connsiteX3896" fmla="*/ 5831558 w 7273138"/>
              <a:gd name="connsiteY3896" fmla="*/ 581307 h 5888189"/>
              <a:gd name="connsiteX3897" fmla="*/ 5826896 w 7273138"/>
              <a:gd name="connsiteY3897" fmla="*/ 587131 h 5888189"/>
              <a:gd name="connsiteX3898" fmla="*/ 5818351 w 7273138"/>
              <a:gd name="connsiteY3898" fmla="*/ 588101 h 5888189"/>
              <a:gd name="connsiteX3899" fmla="*/ 5816796 w 7273138"/>
              <a:gd name="connsiteY3899" fmla="*/ 582276 h 5888189"/>
              <a:gd name="connsiteX3900" fmla="*/ 5826896 w 7273138"/>
              <a:gd name="connsiteY3900" fmla="*/ 582276 h 5888189"/>
              <a:gd name="connsiteX3901" fmla="*/ 5867402 w 7273138"/>
              <a:gd name="connsiteY3901" fmla="*/ 574529 h 5888189"/>
              <a:gd name="connsiteX3902" fmla="*/ 5867402 w 7273138"/>
              <a:gd name="connsiteY3902" fmla="*/ 579274 h 5888189"/>
              <a:gd name="connsiteX3903" fmla="*/ 5859617 w 7273138"/>
              <a:gd name="connsiteY3903" fmla="*/ 581307 h 5888189"/>
              <a:gd name="connsiteX3904" fmla="*/ 5858968 w 7273138"/>
              <a:gd name="connsiteY3904" fmla="*/ 576563 h 5888189"/>
              <a:gd name="connsiteX3905" fmla="*/ 6480997 w 7273138"/>
              <a:gd name="connsiteY3905" fmla="*/ 554149 h 5888189"/>
              <a:gd name="connsiteX3906" fmla="*/ 6487322 w 7273138"/>
              <a:gd name="connsiteY3906" fmla="*/ 554900 h 5888189"/>
              <a:gd name="connsiteX3907" fmla="*/ 6483807 w 7273138"/>
              <a:gd name="connsiteY3907" fmla="*/ 556409 h 5888189"/>
              <a:gd name="connsiteX3908" fmla="*/ 6465534 w 7273138"/>
              <a:gd name="connsiteY3908" fmla="*/ 557167 h 5888189"/>
              <a:gd name="connsiteX3909" fmla="*/ 6460612 w 7273138"/>
              <a:gd name="connsiteY3909" fmla="*/ 560943 h 5888189"/>
              <a:gd name="connsiteX3910" fmla="*/ 6459910 w 7273138"/>
              <a:gd name="connsiteY3910" fmla="*/ 558683 h 5888189"/>
              <a:gd name="connsiteX3911" fmla="*/ 6464830 w 7273138"/>
              <a:gd name="connsiteY3911" fmla="*/ 554900 h 5888189"/>
              <a:gd name="connsiteX3912" fmla="*/ 781311 w 7273138"/>
              <a:gd name="connsiteY3912" fmla="*/ 549694 h 5888189"/>
              <a:gd name="connsiteX3913" fmla="*/ 783643 w 7273138"/>
              <a:gd name="connsiteY3913" fmla="*/ 554086 h 5888189"/>
              <a:gd name="connsiteX3914" fmla="*/ 779759 w 7273138"/>
              <a:gd name="connsiteY3914" fmla="*/ 566542 h 5888189"/>
              <a:gd name="connsiteX3915" fmla="*/ 774320 w 7273138"/>
              <a:gd name="connsiteY3915" fmla="*/ 574575 h 5888189"/>
              <a:gd name="connsiteX3916" fmla="*/ 769658 w 7273138"/>
              <a:gd name="connsiteY3916" fmla="*/ 573849 h 5888189"/>
              <a:gd name="connsiteX3917" fmla="*/ 768882 w 7273138"/>
              <a:gd name="connsiteY3917" fmla="*/ 566542 h 5888189"/>
              <a:gd name="connsiteX3918" fmla="*/ 771990 w 7273138"/>
              <a:gd name="connsiteY3918" fmla="*/ 561423 h 5888189"/>
              <a:gd name="connsiteX3919" fmla="*/ 783643 w 7273138"/>
              <a:gd name="connsiteY3919" fmla="*/ 545179 h 5888189"/>
              <a:gd name="connsiteX3920" fmla="*/ 781533 w 7273138"/>
              <a:gd name="connsiteY3920" fmla="*/ 549694 h 5888189"/>
              <a:gd name="connsiteX3921" fmla="*/ 781533 w 7273138"/>
              <a:gd name="connsiteY3921" fmla="*/ 548404 h 5888189"/>
              <a:gd name="connsiteX3922" fmla="*/ 781533 w 7273138"/>
              <a:gd name="connsiteY3922" fmla="*/ 547758 h 5888189"/>
              <a:gd name="connsiteX3923" fmla="*/ 6019492 w 7273138"/>
              <a:gd name="connsiteY3923" fmla="*/ 524744 h 5888189"/>
              <a:gd name="connsiteX3924" fmla="*/ 6032213 w 7273138"/>
              <a:gd name="connsiteY3924" fmla="*/ 527007 h 5888189"/>
              <a:gd name="connsiteX3925" fmla="*/ 6038197 w 7273138"/>
              <a:gd name="connsiteY3925" fmla="*/ 527007 h 5888189"/>
              <a:gd name="connsiteX3926" fmla="*/ 6031463 w 7273138"/>
              <a:gd name="connsiteY3926" fmla="*/ 529266 h 5888189"/>
              <a:gd name="connsiteX3927" fmla="*/ 6015002 w 7273138"/>
              <a:gd name="connsiteY3927" fmla="*/ 527761 h 5888189"/>
              <a:gd name="connsiteX3928" fmla="*/ 5697312 w 7273138"/>
              <a:gd name="connsiteY3928" fmla="*/ 513464 h 5888189"/>
              <a:gd name="connsiteX3929" fmla="*/ 5700826 w 7273138"/>
              <a:gd name="connsiteY3929" fmla="*/ 514141 h 5888189"/>
              <a:gd name="connsiteX3930" fmla="*/ 5697312 w 7273138"/>
              <a:gd name="connsiteY3930" fmla="*/ 518216 h 5888189"/>
              <a:gd name="connsiteX3931" fmla="*/ 5690282 w 7273138"/>
              <a:gd name="connsiteY3931" fmla="*/ 520250 h 5888189"/>
              <a:gd name="connsiteX3932" fmla="*/ 5690282 w 7273138"/>
              <a:gd name="connsiteY3932" fmla="*/ 515499 h 5888189"/>
              <a:gd name="connsiteX3933" fmla="*/ 551364 w 7273138"/>
              <a:gd name="connsiteY3933" fmla="*/ 509223 h 5888189"/>
              <a:gd name="connsiteX3934" fmla="*/ 553105 w 7273138"/>
              <a:gd name="connsiteY3934" fmla="*/ 528339 h 5888189"/>
              <a:gd name="connsiteX3935" fmla="*/ 551558 w 7273138"/>
              <a:gd name="connsiteY3935" fmla="*/ 545752 h 5888189"/>
              <a:gd name="connsiteX3936" fmla="*/ 595275 w 7273138"/>
              <a:gd name="connsiteY3936" fmla="*/ 561020 h 5888189"/>
              <a:gd name="connsiteX3937" fmla="*/ 598087 w 7273138"/>
              <a:gd name="connsiteY3937" fmla="*/ 561020 h 5888189"/>
              <a:gd name="connsiteX3938" fmla="*/ 598087 w 7273138"/>
              <a:gd name="connsiteY3938" fmla="*/ 564029 h 5888189"/>
              <a:gd name="connsiteX3939" fmla="*/ 597384 w 7273138"/>
              <a:gd name="connsiteY3939" fmla="*/ 567805 h 5888189"/>
              <a:gd name="connsiteX3940" fmla="*/ 594572 w 7273138"/>
              <a:gd name="connsiteY3940" fmla="*/ 567805 h 5888189"/>
              <a:gd name="connsiteX3941" fmla="*/ 548887 w 7273138"/>
              <a:gd name="connsiteY3941" fmla="*/ 567805 h 5888189"/>
              <a:gd name="connsiteX3942" fmla="*/ 547981 w 7273138"/>
              <a:gd name="connsiteY3942" fmla="*/ 567785 h 5888189"/>
              <a:gd name="connsiteX3943" fmla="*/ 545373 w 7273138"/>
              <a:gd name="connsiteY3943" fmla="*/ 576554 h 5888189"/>
              <a:gd name="connsiteX3944" fmla="*/ 574495 w 7273138"/>
              <a:gd name="connsiteY3944" fmla="*/ 610848 h 5888189"/>
              <a:gd name="connsiteX3945" fmla="*/ 585931 w 7273138"/>
              <a:gd name="connsiteY3945" fmla="*/ 604701 h 5888189"/>
              <a:gd name="connsiteX3946" fmla="*/ 606281 w 7273138"/>
              <a:gd name="connsiteY3946" fmla="*/ 603193 h 5888189"/>
              <a:gd name="connsiteX3947" fmla="*/ 620315 w 7273138"/>
              <a:gd name="connsiteY3947" fmla="*/ 607717 h 5888189"/>
              <a:gd name="connsiteX3948" fmla="*/ 626631 w 7273138"/>
              <a:gd name="connsiteY3948" fmla="*/ 612992 h 5888189"/>
              <a:gd name="connsiteX3949" fmla="*/ 631543 w 7273138"/>
              <a:gd name="connsiteY3949" fmla="*/ 609224 h 5888189"/>
              <a:gd name="connsiteX3950" fmla="*/ 639261 w 7273138"/>
              <a:gd name="connsiteY3950" fmla="*/ 612242 h 5888189"/>
              <a:gd name="connsiteX3951" fmla="*/ 641366 w 7273138"/>
              <a:gd name="connsiteY3951" fmla="*/ 618275 h 5888189"/>
              <a:gd name="connsiteX3952" fmla="*/ 642770 w 7273138"/>
              <a:gd name="connsiteY3952" fmla="*/ 625057 h 5888189"/>
              <a:gd name="connsiteX3953" fmla="*/ 642770 w 7273138"/>
              <a:gd name="connsiteY3953" fmla="*/ 631843 h 5888189"/>
              <a:gd name="connsiteX3954" fmla="*/ 648383 w 7273138"/>
              <a:gd name="connsiteY3954" fmla="*/ 627322 h 5888189"/>
              <a:gd name="connsiteX3955" fmla="*/ 654699 w 7273138"/>
              <a:gd name="connsiteY3955" fmla="*/ 620534 h 5888189"/>
              <a:gd name="connsiteX3956" fmla="*/ 659611 w 7273138"/>
              <a:gd name="connsiteY3956" fmla="*/ 609224 h 5888189"/>
              <a:gd name="connsiteX3957" fmla="*/ 666628 w 7273138"/>
              <a:gd name="connsiteY3957" fmla="*/ 585859 h 5888189"/>
              <a:gd name="connsiteX3958" fmla="*/ 672942 w 7273138"/>
              <a:gd name="connsiteY3958" fmla="*/ 567780 h 5888189"/>
              <a:gd name="connsiteX3959" fmla="*/ 677597 w 7273138"/>
              <a:gd name="connsiteY3959" fmla="*/ 560943 h 5888189"/>
              <a:gd name="connsiteX3960" fmla="*/ 662047 w 7273138"/>
              <a:gd name="connsiteY3960" fmla="*/ 556483 h 5888189"/>
              <a:gd name="connsiteX3961" fmla="*/ 620578 w 7273138"/>
              <a:gd name="connsiteY3961" fmla="*/ 542915 h 5888189"/>
              <a:gd name="connsiteX3962" fmla="*/ 562944 w 7273138"/>
              <a:gd name="connsiteY3962" fmla="*/ 515778 h 5888189"/>
              <a:gd name="connsiteX3963" fmla="*/ 7122002 w 7273138"/>
              <a:gd name="connsiteY3963" fmla="*/ 488585 h 5888189"/>
              <a:gd name="connsiteX3964" fmla="*/ 7119892 w 7273138"/>
              <a:gd name="connsiteY3964" fmla="*/ 490527 h 5888189"/>
              <a:gd name="connsiteX3965" fmla="*/ 7098104 w 7273138"/>
              <a:gd name="connsiteY3965" fmla="*/ 493111 h 5888189"/>
              <a:gd name="connsiteX3966" fmla="*/ 7094590 w 7273138"/>
              <a:gd name="connsiteY3966" fmla="*/ 489234 h 5888189"/>
              <a:gd name="connsiteX3967" fmla="*/ 7105835 w 7273138"/>
              <a:gd name="connsiteY3967" fmla="*/ 489234 h 5888189"/>
              <a:gd name="connsiteX3968" fmla="*/ 7183150 w 7273138"/>
              <a:gd name="connsiteY3968" fmla="*/ 484058 h 5888189"/>
              <a:gd name="connsiteX3969" fmla="*/ 7172244 w 7273138"/>
              <a:gd name="connsiteY3969" fmla="*/ 488585 h 5888189"/>
              <a:gd name="connsiteX3970" fmla="*/ 7162064 w 7273138"/>
              <a:gd name="connsiteY3970" fmla="*/ 488585 h 5888189"/>
              <a:gd name="connsiteX3971" fmla="*/ 7170063 w 7273138"/>
              <a:gd name="connsiteY3971" fmla="*/ 484705 h 5888189"/>
              <a:gd name="connsiteX3972" fmla="*/ 6043064 w 7273138"/>
              <a:gd name="connsiteY3972" fmla="*/ 468216 h 5888189"/>
              <a:gd name="connsiteX3973" fmla="*/ 6047605 w 7273138"/>
              <a:gd name="connsiteY3973" fmla="*/ 470760 h 5888189"/>
              <a:gd name="connsiteX3974" fmla="*/ 6050849 w 7273138"/>
              <a:gd name="connsiteY3974" fmla="*/ 469065 h 5888189"/>
              <a:gd name="connsiteX3975" fmla="*/ 6050849 w 7273138"/>
              <a:gd name="connsiteY3975" fmla="*/ 475004 h 5888189"/>
              <a:gd name="connsiteX3976" fmla="*/ 6044361 w 7273138"/>
              <a:gd name="connsiteY3976" fmla="*/ 474155 h 5888189"/>
              <a:gd name="connsiteX3977" fmla="*/ 6042414 w 7273138"/>
              <a:gd name="connsiteY3977" fmla="*/ 470760 h 5888189"/>
              <a:gd name="connsiteX3978" fmla="*/ 546778 w 7273138"/>
              <a:gd name="connsiteY3978" fmla="*/ 467512 h 5888189"/>
              <a:gd name="connsiteX3979" fmla="*/ 579110 w 7273138"/>
              <a:gd name="connsiteY3979" fmla="*/ 491659 h 5888189"/>
              <a:gd name="connsiteX3980" fmla="*/ 652910 w 7273138"/>
              <a:gd name="connsiteY3980" fmla="*/ 528592 h 5888189"/>
              <a:gd name="connsiteX3981" fmla="*/ 687190 w 7273138"/>
              <a:gd name="connsiteY3981" fmla="*/ 547331 h 5888189"/>
              <a:gd name="connsiteX3982" fmla="*/ 691187 w 7273138"/>
              <a:gd name="connsiteY3982" fmla="*/ 543659 h 5888189"/>
              <a:gd name="connsiteX3983" fmla="*/ 711537 w 7273138"/>
              <a:gd name="connsiteY3983" fmla="*/ 536123 h 5888189"/>
              <a:gd name="connsiteX3984" fmla="*/ 722413 w 7273138"/>
              <a:gd name="connsiteY3984" fmla="*/ 534602 h 5888189"/>
              <a:gd name="connsiteX3985" fmla="*/ 678213 w 7273138"/>
              <a:gd name="connsiteY3985" fmla="*/ 515778 h 5888189"/>
              <a:gd name="connsiteX3986" fmla="*/ 627607 w 7273138"/>
              <a:gd name="connsiteY3986" fmla="*/ 499202 h 5888189"/>
              <a:gd name="connsiteX3987" fmla="*/ 587543 w 7273138"/>
              <a:gd name="connsiteY3987" fmla="*/ 481849 h 5888189"/>
              <a:gd name="connsiteX3988" fmla="*/ 721087 w 7273138"/>
              <a:gd name="connsiteY3988" fmla="*/ 441878 h 5888189"/>
              <a:gd name="connsiteX3989" fmla="*/ 795590 w 7273138"/>
              <a:gd name="connsiteY3989" fmla="*/ 526328 h 5888189"/>
              <a:gd name="connsiteX3990" fmla="*/ 799104 w 7273138"/>
              <a:gd name="connsiteY3990" fmla="*/ 530852 h 5888189"/>
              <a:gd name="connsiteX3991" fmla="*/ 796995 w 7273138"/>
              <a:gd name="connsiteY3991" fmla="*/ 536129 h 5888189"/>
              <a:gd name="connsiteX3992" fmla="*/ 791373 w 7273138"/>
              <a:gd name="connsiteY3992" fmla="*/ 540655 h 5888189"/>
              <a:gd name="connsiteX3993" fmla="*/ 787859 w 7273138"/>
              <a:gd name="connsiteY3993" fmla="*/ 539145 h 5888189"/>
              <a:gd name="connsiteX3994" fmla="*/ 779199 w 7273138"/>
              <a:gd name="connsiteY3994" fmla="*/ 535146 h 5888189"/>
              <a:gd name="connsiteX3995" fmla="*/ 780303 w 7273138"/>
              <a:gd name="connsiteY3995" fmla="*/ 548174 h 5888189"/>
              <a:gd name="connsiteX3996" fmla="*/ 758551 w 7273138"/>
              <a:gd name="connsiteY3996" fmla="*/ 564008 h 5888189"/>
              <a:gd name="connsiteX3997" fmla="*/ 764163 w 7273138"/>
              <a:gd name="connsiteY3997" fmla="*/ 570036 h 5888189"/>
              <a:gd name="connsiteX3998" fmla="*/ 755744 w 7273138"/>
              <a:gd name="connsiteY3998" fmla="*/ 573046 h 5888189"/>
              <a:gd name="connsiteX3999" fmla="*/ 762762 w 7273138"/>
              <a:gd name="connsiteY3999" fmla="*/ 572296 h 5888189"/>
              <a:gd name="connsiteX4000" fmla="*/ 757147 w 7273138"/>
              <a:gd name="connsiteY4000" fmla="*/ 582072 h 5888189"/>
              <a:gd name="connsiteX4001" fmla="*/ 764866 w 7273138"/>
              <a:gd name="connsiteY4001" fmla="*/ 570791 h 5888189"/>
              <a:gd name="connsiteX4002" fmla="*/ 758551 w 7273138"/>
              <a:gd name="connsiteY4002" fmla="*/ 594895 h 5888189"/>
              <a:gd name="connsiteX4003" fmla="*/ 757147 w 7273138"/>
              <a:gd name="connsiteY4003" fmla="*/ 604701 h 5888189"/>
              <a:gd name="connsiteX4004" fmla="*/ 755042 w 7273138"/>
              <a:gd name="connsiteY4004" fmla="*/ 619783 h 5888189"/>
              <a:gd name="connsiteX4005" fmla="*/ 755042 w 7273138"/>
              <a:gd name="connsiteY4005" fmla="*/ 625057 h 5888189"/>
              <a:gd name="connsiteX4006" fmla="*/ 757849 w 7273138"/>
              <a:gd name="connsiteY4006" fmla="*/ 625057 h 5888189"/>
              <a:gd name="connsiteX4007" fmla="*/ 758551 w 7273138"/>
              <a:gd name="connsiteY4007" fmla="*/ 625057 h 5888189"/>
              <a:gd name="connsiteX4008" fmla="*/ 743814 w 7273138"/>
              <a:gd name="connsiteY4008" fmla="*/ 674803 h 5888189"/>
              <a:gd name="connsiteX4009" fmla="*/ 740307 w 7273138"/>
              <a:gd name="connsiteY4009" fmla="*/ 678575 h 5888189"/>
              <a:gd name="connsiteX4010" fmla="*/ 737500 w 7273138"/>
              <a:gd name="connsiteY4010" fmla="*/ 680838 h 5888189"/>
              <a:gd name="connsiteX4011" fmla="*/ 739605 w 7273138"/>
              <a:gd name="connsiteY4011" fmla="*/ 686114 h 5888189"/>
              <a:gd name="connsiteX4012" fmla="*/ 738903 w 7273138"/>
              <a:gd name="connsiteY4012" fmla="*/ 693646 h 5888189"/>
              <a:gd name="connsiteX4013" fmla="*/ 735589 w 7273138"/>
              <a:gd name="connsiteY4013" fmla="*/ 703733 h 5888189"/>
              <a:gd name="connsiteX4014" fmla="*/ 745182 w 7273138"/>
              <a:gd name="connsiteY4014" fmla="*/ 703623 h 5888189"/>
              <a:gd name="connsiteX4015" fmla="*/ 763962 w 7273138"/>
              <a:gd name="connsiteY4015" fmla="*/ 649367 h 5888189"/>
              <a:gd name="connsiteX4016" fmla="*/ 775411 w 7273138"/>
              <a:gd name="connsiteY4016" fmla="*/ 615986 h 5888189"/>
              <a:gd name="connsiteX4017" fmla="*/ 777316 w 7273138"/>
              <a:gd name="connsiteY4017" fmla="*/ 624626 h 5888189"/>
              <a:gd name="connsiteX4018" fmla="*/ 777316 w 7273138"/>
              <a:gd name="connsiteY4018" fmla="*/ 610430 h 5888189"/>
              <a:gd name="connsiteX4019" fmla="*/ 775411 w 7273138"/>
              <a:gd name="connsiteY4019" fmla="*/ 615986 h 5888189"/>
              <a:gd name="connsiteX4020" fmla="*/ 774504 w 7273138"/>
              <a:gd name="connsiteY4020" fmla="*/ 611877 h 5888189"/>
              <a:gd name="connsiteX4021" fmla="*/ 778019 w 7273138"/>
              <a:gd name="connsiteY4021" fmla="*/ 590131 h 5888189"/>
              <a:gd name="connsiteX4022" fmla="*/ 783643 w 7273138"/>
              <a:gd name="connsiteY4022" fmla="*/ 568416 h 5888189"/>
              <a:gd name="connsiteX4023" fmla="*/ 799104 w 7273138"/>
              <a:gd name="connsiteY4023" fmla="*/ 550418 h 5888189"/>
              <a:gd name="connsiteX4024" fmla="*/ 807686 w 7273138"/>
              <a:gd name="connsiteY4024" fmla="*/ 546417 h 5888189"/>
              <a:gd name="connsiteX4025" fmla="*/ 819445 w 7273138"/>
              <a:gd name="connsiteY4025" fmla="*/ 535376 h 5888189"/>
              <a:gd name="connsiteX4026" fmla="*/ 836999 w 7273138"/>
              <a:gd name="connsiteY4026" fmla="*/ 530097 h 5888189"/>
              <a:gd name="connsiteX4027" fmla="*/ 827870 w 7273138"/>
              <a:gd name="connsiteY4027" fmla="*/ 523316 h 5888189"/>
              <a:gd name="connsiteX4028" fmla="*/ 816636 w 7273138"/>
              <a:gd name="connsiteY4028" fmla="*/ 510503 h 5888189"/>
              <a:gd name="connsiteX4029" fmla="*/ 809615 w 7273138"/>
              <a:gd name="connsiteY4029" fmla="*/ 500707 h 5888189"/>
              <a:gd name="connsiteX4030" fmla="*/ 806430 w 7273138"/>
              <a:gd name="connsiteY4030" fmla="*/ 489410 h 5888189"/>
              <a:gd name="connsiteX4031" fmla="*/ 799807 w 7273138"/>
              <a:gd name="connsiteY4031" fmla="*/ 491659 h 5888189"/>
              <a:gd name="connsiteX4032" fmla="*/ 793480 w 7273138"/>
              <a:gd name="connsiteY4032" fmla="*/ 488635 h 5888189"/>
              <a:gd name="connsiteX4033" fmla="*/ 765367 w 7273138"/>
              <a:gd name="connsiteY4033" fmla="*/ 467512 h 5888189"/>
              <a:gd name="connsiteX4034" fmla="*/ 737253 w 7273138"/>
              <a:gd name="connsiteY4034" fmla="*/ 446403 h 5888189"/>
              <a:gd name="connsiteX4035" fmla="*/ 730927 w 7273138"/>
              <a:gd name="connsiteY4035" fmla="*/ 442633 h 5888189"/>
              <a:gd name="connsiteX4036" fmla="*/ 532721 w 7273138"/>
              <a:gd name="connsiteY4036" fmla="*/ 432832 h 5888189"/>
              <a:gd name="connsiteX4037" fmla="*/ 535533 w 7273138"/>
              <a:gd name="connsiteY4037" fmla="*/ 436601 h 5888189"/>
              <a:gd name="connsiteX4038" fmla="*/ 538345 w 7273138"/>
              <a:gd name="connsiteY4038" fmla="*/ 438109 h 5888189"/>
              <a:gd name="connsiteX4039" fmla="*/ 560133 w 7273138"/>
              <a:gd name="connsiteY4039" fmla="*/ 456952 h 5888189"/>
              <a:gd name="connsiteX4040" fmla="*/ 606522 w 7273138"/>
              <a:gd name="connsiteY4040" fmla="*/ 481091 h 5888189"/>
              <a:gd name="connsiteX4041" fmla="*/ 657127 w 7273138"/>
              <a:gd name="connsiteY4041" fmla="*/ 498447 h 5888189"/>
              <a:gd name="connsiteX4042" fmla="*/ 707732 w 7273138"/>
              <a:gd name="connsiteY4042" fmla="*/ 516535 h 5888189"/>
              <a:gd name="connsiteX4043" fmla="*/ 730225 w 7273138"/>
              <a:gd name="connsiteY4043" fmla="*/ 529345 h 5888189"/>
              <a:gd name="connsiteX4044" fmla="*/ 732333 w 7273138"/>
              <a:gd name="connsiteY4044" fmla="*/ 530852 h 5888189"/>
              <a:gd name="connsiteX4045" fmla="*/ 730927 w 7273138"/>
              <a:gd name="connsiteY4045" fmla="*/ 533867 h 5888189"/>
              <a:gd name="connsiteX4046" fmla="*/ 730064 w 7273138"/>
              <a:gd name="connsiteY4046" fmla="*/ 534797 h 5888189"/>
              <a:gd name="connsiteX4047" fmla="*/ 735395 w 7273138"/>
              <a:gd name="connsiteY4047" fmla="*/ 536876 h 5888189"/>
              <a:gd name="connsiteX4048" fmla="*/ 736799 w 7273138"/>
              <a:gd name="connsiteY4048" fmla="*/ 539139 h 5888189"/>
              <a:gd name="connsiteX4049" fmla="*/ 738903 w 7273138"/>
              <a:gd name="connsiteY4049" fmla="*/ 541399 h 5888189"/>
              <a:gd name="connsiteX4050" fmla="*/ 745919 w 7273138"/>
              <a:gd name="connsiteY4050" fmla="*/ 527833 h 5888189"/>
              <a:gd name="connsiteX4051" fmla="*/ 748025 w 7273138"/>
              <a:gd name="connsiteY4051" fmla="*/ 523317 h 5888189"/>
              <a:gd name="connsiteX4052" fmla="*/ 749493 w 7273138"/>
              <a:gd name="connsiteY4052" fmla="*/ 521425 h 5888189"/>
              <a:gd name="connsiteX4053" fmla="*/ 742172 w 7273138"/>
              <a:gd name="connsiteY4053" fmla="*/ 518040 h 5888189"/>
              <a:gd name="connsiteX4054" fmla="*/ 655721 w 7273138"/>
              <a:gd name="connsiteY4054" fmla="*/ 466757 h 5888189"/>
              <a:gd name="connsiteX4055" fmla="*/ 615658 w 7273138"/>
              <a:gd name="connsiteY4055" fmla="*/ 437351 h 5888189"/>
              <a:gd name="connsiteX4056" fmla="*/ 574894 w 7273138"/>
              <a:gd name="connsiteY4056" fmla="*/ 435101 h 5888189"/>
              <a:gd name="connsiteX4057" fmla="*/ 1664438 w 7273138"/>
              <a:gd name="connsiteY4057" fmla="*/ 431058 h 5888189"/>
              <a:gd name="connsiteX4058" fmla="*/ 1664121 w 7273138"/>
              <a:gd name="connsiteY4058" fmla="*/ 431319 h 5888189"/>
              <a:gd name="connsiteX4059" fmla="*/ 1687292 w 7273138"/>
              <a:gd name="connsiteY4059" fmla="*/ 445648 h 5888189"/>
              <a:gd name="connsiteX4060" fmla="*/ 1710464 w 7273138"/>
              <a:gd name="connsiteY4060" fmla="*/ 460719 h 5888189"/>
              <a:gd name="connsiteX4061" fmla="*/ 1722859 w 7273138"/>
              <a:gd name="connsiteY4061" fmla="*/ 462657 h 5888189"/>
              <a:gd name="connsiteX4062" fmla="*/ 1712724 w 7273138"/>
              <a:gd name="connsiteY4062" fmla="*/ 456094 h 5888189"/>
              <a:gd name="connsiteX4063" fmla="*/ 1680185 w 7273138"/>
              <a:gd name="connsiteY4063" fmla="*/ 432355 h 5888189"/>
              <a:gd name="connsiteX4064" fmla="*/ 5964396 w 7273138"/>
              <a:gd name="connsiteY4064" fmla="*/ 404883 h 5888189"/>
              <a:gd name="connsiteX4065" fmla="*/ 5962399 w 7273138"/>
              <a:gd name="connsiteY4065" fmla="*/ 407146 h 5888189"/>
              <a:gd name="connsiteX4066" fmla="*/ 5955740 w 7273138"/>
              <a:gd name="connsiteY4066" fmla="*/ 409408 h 5888189"/>
              <a:gd name="connsiteX4067" fmla="*/ 5951745 w 7273138"/>
              <a:gd name="connsiteY4067" fmla="*/ 408277 h 5888189"/>
              <a:gd name="connsiteX4068" fmla="*/ 5956406 w 7273138"/>
              <a:gd name="connsiteY4068" fmla="*/ 405450 h 5888189"/>
              <a:gd name="connsiteX4069" fmla="*/ 6007471 w 7273138"/>
              <a:gd name="connsiteY4069" fmla="*/ 393551 h 5888189"/>
              <a:gd name="connsiteX4070" fmla="*/ 6020273 w 7273138"/>
              <a:gd name="connsiteY4070" fmla="*/ 398074 h 5888189"/>
              <a:gd name="connsiteX4071" fmla="*/ 6024792 w 7273138"/>
              <a:gd name="connsiteY4071" fmla="*/ 393551 h 5888189"/>
              <a:gd name="connsiteX4072" fmla="*/ 6025544 w 7273138"/>
              <a:gd name="connsiteY4072" fmla="*/ 395814 h 5888189"/>
              <a:gd name="connsiteX4073" fmla="*/ 6024792 w 7273138"/>
              <a:gd name="connsiteY4073" fmla="*/ 400337 h 5888189"/>
              <a:gd name="connsiteX4074" fmla="*/ 6014249 w 7273138"/>
              <a:gd name="connsiteY4074" fmla="*/ 398832 h 5888189"/>
              <a:gd name="connsiteX4075" fmla="*/ 6004459 w 7273138"/>
              <a:gd name="connsiteY4075" fmla="*/ 395814 h 5888189"/>
              <a:gd name="connsiteX4076" fmla="*/ 5984076 w 7273138"/>
              <a:gd name="connsiteY4076" fmla="*/ 375448 h 5888189"/>
              <a:gd name="connsiteX4077" fmla="*/ 5988293 w 7273138"/>
              <a:gd name="connsiteY4077" fmla="*/ 379221 h 5888189"/>
              <a:gd name="connsiteX4078" fmla="*/ 5991807 w 7273138"/>
              <a:gd name="connsiteY4078" fmla="*/ 381484 h 5888189"/>
              <a:gd name="connsiteX4079" fmla="*/ 5986185 w 7273138"/>
              <a:gd name="connsiteY4079" fmla="*/ 382238 h 5888189"/>
              <a:gd name="connsiteX4080" fmla="*/ 5974938 w 7273138"/>
              <a:gd name="connsiteY4080" fmla="*/ 381484 h 5888189"/>
              <a:gd name="connsiteX4081" fmla="*/ 5975642 w 7273138"/>
              <a:gd name="connsiteY4081" fmla="*/ 377713 h 5888189"/>
              <a:gd name="connsiteX4082" fmla="*/ 5984076 w 7273138"/>
              <a:gd name="connsiteY4082" fmla="*/ 377713 h 5888189"/>
              <a:gd name="connsiteX4083" fmla="*/ 712654 w 7273138"/>
              <a:gd name="connsiteY4083" fmla="*/ 356686 h 5888189"/>
              <a:gd name="connsiteX4084" fmla="*/ 763259 w 7273138"/>
              <a:gd name="connsiteY4084" fmla="*/ 399660 h 5888189"/>
              <a:gd name="connsiteX4085" fmla="*/ 801490 w 7273138"/>
              <a:gd name="connsiteY4085" fmla="*/ 435325 h 5888189"/>
              <a:gd name="connsiteX4086" fmla="*/ 803296 w 7273138"/>
              <a:gd name="connsiteY4086" fmla="*/ 409454 h 5888189"/>
              <a:gd name="connsiteX4087" fmla="*/ 803338 w 7273138"/>
              <a:gd name="connsiteY4087" fmla="*/ 407686 h 5888189"/>
              <a:gd name="connsiteX4088" fmla="*/ 777316 w 7273138"/>
              <a:gd name="connsiteY4088" fmla="*/ 390613 h 5888189"/>
              <a:gd name="connsiteX4089" fmla="*/ 5195957 w 7273138"/>
              <a:gd name="connsiteY4089" fmla="*/ 352079 h 5888189"/>
              <a:gd name="connsiteX4090" fmla="*/ 5193145 w 7273138"/>
              <a:gd name="connsiteY4090" fmla="*/ 353589 h 5888189"/>
              <a:gd name="connsiteX4091" fmla="*/ 5193145 w 7273138"/>
              <a:gd name="connsiteY4091" fmla="*/ 356852 h 5888189"/>
              <a:gd name="connsiteX4092" fmla="*/ 5200777 w 7273138"/>
              <a:gd name="connsiteY4092" fmla="*/ 365545 h 5888189"/>
              <a:gd name="connsiteX4093" fmla="*/ 5201581 w 7273138"/>
              <a:gd name="connsiteY4093" fmla="*/ 363389 h 5888189"/>
              <a:gd name="connsiteX4094" fmla="*/ 5209314 w 7273138"/>
              <a:gd name="connsiteY4094" fmla="*/ 364142 h 5888189"/>
              <a:gd name="connsiteX4095" fmla="*/ 5207907 w 7273138"/>
              <a:gd name="connsiteY4095" fmla="*/ 358867 h 5888189"/>
              <a:gd name="connsiteX4096" fmla="*/ 5205096 w 7273138"/>
              <a:gd name="connsiteY4096" fmla="*/ 356605 h 5888189"/>
              <a:gd name="connsiteX4097" fmla="*/ 5198769 w 7273138"/>
              <a:gd name="connsiteY4097" fmla="*/ 357357 h 5888189"/>
              <a:gd name="connsiteX4098" fmla="*/ 6533710 w 7273138"/>
              <a:gd name="connsiteY4098" fmla="*/ 343817 h 5888189"/>
              <a:gd name="connsiteX4099" fmla="*/ 6541479 w 7273138"/>
              <a:gd name="connsiteY4099" fmla="*/ 344665 h 5888189"/>
              <a:gd name="connsiteX4100" fmla="*/ 6548471 w 7273138"/>
              <a:gd name="connsiteY4100" fmla="*/ 346361 h 5888189"/>
              <a:gd name="connsiteX4101" fmla="*/ 6546917 w 7273138"/>
              <a:gd name="connsiteY4101" fmla="*/ 350601 h 5888189"/>
              <a:gd name="connsiteX4102" fmla="*/ 6534488 w 7273138"/>
              <a:gd name="connsiteY4102" fmla="*/ 348057 h 5888189"/>
              <a:gd name="connsiteX4103" fmla="*/ 5219966 w 7273138"/>
              <a:gd name="connsiteY4103" fmla="*/ 342872 h 5888189"/>
              <a:gd name="connsiteX4104" fmla="*/ 5216566 w 7273138"/>
              <a:gd name="connsiteY4104" fmla="*/ 343284 h 5888189"/>
              <a:gd name="connsiteX4105" fmla="*/ 5218452 w 7273138"/>
              <a:gd name="connsiteY4105" fmla="*/ 343789 h 5888189"/>
              <a:gd name="connsiteX4106" fmla="*/ 6025545 w 7273138"/>
              <a:gd name="connsiteY4106" fmla="*/ 330212 h 5888189"/>
              <a:gd name="connsiteX4107" fmla="*/ 6024238 w 7273138"/>
              <a:gd name="connsiteY4107" fmla="*/ 337284 h 5888189"/>
              <a:gd name="connsiteX4108" fmla="*/ 6019656 w 7273138"/>
              <a:gd name="connsiteY4108" fmla="*/ 341527 h 5888189"/>
              <a:gd name="connsiteX4109" fmla="*/ 6006568 w 7273138"/>
              <a:gd name="connsiteY4109" fmla="*/ 340111 h 5888189"/>
              <a:gd name="connsiteX4110" fmla="*/ 6019656 w 7273138"/>
              <a:gd name="connsiteY4110" fmla="*/ 337284 h 5888189"/>
              <a:gd name="connsiteX4111" fmla="*/ 5226888 w 7273138"/>
              <a:gd name="connsiteY4111" fmla="*/ 317391 h 5888189"/>
              <a:gd name="connsiteX4112" fmla="*/ 5226658 w 7273138"/>
              <a:gd name="connsiteY4112" fmla="*/ 317473 h 5888189"/>
              <a:gd name="connsiteX4113" fmla="*/ 5226888 w 7273138"/>
              <a:gd name="connsiteY4113" fmla="*/ 317458 h 5888189"/>
              <a:gd name="connsiteX4114" fmla="*/ 1670773 w 7273138"/>
              <a:gd name="connsiteY4114" fmla="*/ 315012 h 5888189"/>
              <a:gd name="connsiteX4115" fmla="*/ 1670441 w 7273138"/>
              <a:gd name="connsiteY4115" fmla="*/ 318224 h 5888189"/>
              <a:gd name="connsiteX4116" fmla="*/ 1667135 w 7273138"/>
              <a:gd name="connsiteY4116" fmla="*/ 323198 h 5888189"/>
              <a:gd name="connsiteX4117" fmla="*/ 1686394 w 7273138"/>
              <a:gd name="connsiteY4117" fmla="*/ 342650 h 5888189"/>
              <a:gd name="connsiteX4118" fmla="*/ 1710205 w 7273138"/>
              <a:gd name="connsiteY4118" fmla="*/ 373471 h 5888189"/>
              <a:gd name="connsiteX4119" fmla="*/ 1716507 w 7273138"/>
              <a:gd name="connsiteY4119" fmla="*/ 380992 h 5888189"/>
              <a:gd name="connsiteX4120" fmla="*/ 1725612 w 7273138"/>
              <a:gd name="connsiteY4120" fmla="*/ 387008 h 5888189"/>
              <a:gd name="connsiteX4121" fmla="*/ 1744520 w 7273138"/>
              <a:gd name="connsiteY4121" fmla="*/ 399039 h 5888189"/>
              <a:gd name="connsiteX4122" fmla="*/ 1757551 w 7273138"/>
              <a:gd name="connsiteY4122" fmla="*/ 415459 h 5888189"/>
              <a:gd name="connsiteX4123" fmla="*/ 1771555 w 7273138"/>
              <a:gd name="connsiteY4123" fmla="*/ 423232 h 5888189"/>
              <a:gd name="connsiteX4124" fmla="*/ 1809466 w 7273138"/>
              <a:gd name="connsiteY4124" fmla="*/ 433585 h 5888189"/>
              <a:gd name="connsiteX4125" fmla="*/ 1838208 w 7273138"/>
              <a:gd name="connsiteY4125" fmla="*/ 439755 h 5888189"/>
              <a:gd name="connsiteX4126" fmla="*/ 1840901 w 7273138"/>
              <a:gd name="connsiteY4126" fmla="*/ 436601 h 5888189"/>
              <a:gd name="connsiteX4127" fmla="*/ 1863401 w 7273138"/>
              <a:gd name="connsiteY4127" fmla="*/ 420771 h 5888189"/>
              <a:gd name="connsiteX4128" fmla="*/ 1877465 w 7273138"/>
              <a:gd name="connsiteY4128" fmla="*/ 414737 h 5888189"/>
              <a:gd name="connsiteX4129" fmla="*/ 1854261 w 7273138"/>
              <a:gd name="connsiteY4129" fmla="*/ 412480 h 5888189"/>
              <a:gd name="connsiteX4130" fmla="*/ 1829954 w 7273138"/>
              <a:gd name="connsiteY4130" fmla="*/ 408969 h 5888189"/>
              <a:gd name="connsiteX4131" fmla="*/ 1829503 w 7273138"/>
              <a:gd name="connsiteY4131" fmla="*/ 409455 h 5888189"/>
              <a:gd name="connsiteX4132" fmla="*/ 1826704 w 7273138"/>
              <a:gd name="connsiteY4132" fmla="*/ 409455 h 5888189"/>
              <a:gd name="connsiteX4133" fmla="*/ 1824368 w 7273138"/>
              <a:gd name="connsiteY4133" fmla="*/ 408162 h 5888189"/>
              <a:gd name="connsiteX4134" fmla="*/ 1817697 w 7273138"/>
              <a:gd name="connsiteY4134" fmla="*/ 407198 h 5888189"/>
              <a:gd name="connsiteX4135" fmla="*/ 1792384 w 7273138"/>
              <a:gd name="connsiteY4135" fmla="*/ 401925 h 5888189"/>
              <a:gd name="connsiteX4136" fmla="*/ 1750898 w 7273138"/>
              <a:gd name="connsiteY4136" fmla="*/ 383077 h 5888189"/>
              <a:gd name="connsiteX4137" fmla="*/ 1735429 w 7273138"/>
              <a:gd name="connsiteY4137" fmla="*/ 372515 h 5888189"/>
              <a:gd name="connsiteX4138" fmla="*/ 1710116 w 7273138"/>
              <a:gd name="connsiteY4138" fmla="*/ 351412 h 5888189"/>
              <a:gd name="connsiteX4139" fmla="*/ 1681989 w 7273138"/>
              <a:gd name="connsiteY4139" fmla="*/ 324269 h 5888189"/>
              <a:gd name="connsiteX4140" fmla="*/ 5712071 w 7273138"/>
              <a:gd name="connsiteY4140" fmla="*/ 307610 h 5888189"/>
              <a:gd name="connsiteX4141" fmla="*/ 5720507 w 7273138"/>
              <a:gd name="connsiteY4141" fmla="*/ 309871 h 5888189"/>
              <a:gd name="connsiteX4142" fmla="*/ 5724724 w 7273138"/>
              <a:gd name="connsiteY4142" fmla="*/ 309116 h 5888189"/>
              <a:gd name="connsiteX4143" fmla="*/ 5726129 w 7273138"/>
              <a:gd name="connsiteY4143" fmla="*/ 309871 h 5888189"/>
              <a:gd name="connsiteX4144" fmla="*/ 5724724 w 7273138"/>
              <a:gd name="connsiteY4144" fmla="*/ 312891 h 5888189"/>
              <a:gd name="connsiteX4145" fmla="*/ 5716289 w 7273138"/>
              <a:gd name="connsiteY4145" fmla="*/ 314398 h 5888189"/>
              <a:gd name="connsiteX4146" fmla="*/ 5711369 w 7273138"/>
              <a:gd name="connsiteY4146" fmla="*/ 314398 h 5888189"/>
              <a:gd name="connsiteX4147" fmla="*/ 5711369 w 7273138"/>
              <a:gd name="connsiteY4147" fmla="*/ 312891 h 5888189"/>
              <a:gd name="connsiteX4148" fmla="*/ 5713477 w 7273138"/>
              <a:gd name="connsiteY4148" fmla="*/ 312134 h 5888189"/>
              <a:gd name="connsiteX4149" fmla="*/ 5809065 w 7273138"/>
              <a:gd name="connsiteY4149" fmla="*/ 307580 h 5888189"/>
              <a:gd name="connsiteX4150" fmla="*/ 5821014 w 7273138"/>
              <a:gd name="connsiteY4150" fmla="*/ 309090 h 5888189"/>
              <a:gd name="connsiteX4151" fmla="*/ 5811877 w 7273138"/>
              <a:gd name="connsiteY4151" fmla="*/ 312107 h 5888189"/>
              <a:gd name="connsiteX4152" fmla="*/ 5799928 w 7273138"/>
              <a:gd name="connsiteY4152" fmla="*/ 312107 h 5888189"/>
              <a:gd name="connsiteX4153" fmla="*/ 687349 w 7273138"/>
              <a:gd name="connsiteY4153" fmla="*/ 303894 h 5888189"/>
              <a:gd name="connsiteX4154" fmla="*/ 684539 w 7273138"/>
              <a:gd name="connsiteY4154" fmla="*/ 315965 h 5888189"/>
              <a:gd name="connsiteX4155" fmla="*/ 678213 w 7273138"/>
              <a:gd name="connsiteY4155" fmla="*/ 328789 h 5888189"/>
              <a:gd name="connsiteX4156" fmla="*/ 689459 w 7273138"/>
              <a:gd name="connsiteY4156" fmla="*/ 337838 h 5888189"/>
              <a:gd name="connsiteX4157" fmla="*/ 747092 w 7273138"/>
              <a:gd name="connsiteY4157" fmla="*/ 365725 h 5888189"/>
              <a:gd name="connsiteX4158" fmla="*/ 803511 w 7273138"/>
              <a:gd name="connsiteY4158" fmla="*/ 400315 h 5888189"/>
              <a:gd name="connsiteX4159" fmla="*/ 803685 w 7273138"/>
              <a:gd name="connsiteY4159" fmla="*/ 392916 h 5888189"/>
              <a:gd name="connsiteX4160" fmla="*/ 787859 w 7273138"/>
              <a:gd name="connsiteY4160" fmla="*/ 378550 h 5888189"/>
              <a:gd name="connsiteX4161" fmla="*/ 761150 w 7273138"/>
              <a:gd name="connsiteY4161" fmla="*/ 353669 h 5888189"/>
              <a:gd name="connsiteX4162" fmla="*/ 723899 w 7273138"/>
              <a:gd name="connsiteY4162" fmla="*/ 329542 h 5888189"/>
              <a:gd name="connsiteX4163" fmla="*/ 5688175 w 7273138"/>
              <a:gd name="connsiteY4163" fmla="*/ 303081 h 5888189"/>
              <a:gd name="connsiteX4164" fmla="*/ 5686770 w 7273138"/>
              <a:gd name="connsiteY4164" fmla="*/ 307931 h 5888189"/>
              <a:gd name="connsiteX4165" fmla="*/ 5681849 w 7273138"/>
              <a:gd name="connsiteY4165" fmla="*/ 313589 h 5888189"/>
              <a:gd name="connsiteX4166" fmla="*/ 5675523 w 7273138"/>
              <a:gd name="connsiteY4166" fmla="*/ 314398 h 5888189"/>
              <a:gd name="connsiteX4167" fmla="*/ 5681849 w 7273138"/>
              <a:gd name="connsiteY4167" fmla="*/ 308739 h 5888189"/>
              <a:gd name="connsiteX4168" fmla="*/ 5981265 w 7273138"/>
              <a:gd name="connsiteY4168" fmla="*/ 300822 h 5888189"/>
              <a:gd name="connsiteX4169" fmla="*/ 5985483 w 7273138"/>
              <a:gd name="connsiteY4169" fmla="*/ 301469 h 5888189"/>
              <a:gd name="connsiteX4170" fmla="*/ 5991809 w 7273138"/>
              <a:gd name="connsiteY4170" fmla="*/ 300822 h 5888189"/>
              <a:gd name="connsiteX4171" fmla="*/ 5991809 w 7273138"/>
              <a:gd name="connsiteY4171" fmla="*/ 305348 h 5888189"/>
              <a:gd name="connsiteX4172" fmla="*/ 5982672 w 7273138"/>
              <a:gd name="connsiteY4172" fmla="*/ 304053 h 5888189"/>
              <a:gd name="connsiteX4173" fmla="*/ 5422036 w 7273138"/>
              <a:gd name="connsiteY4173" fmla="*/ 294030 h 5888189"/>
              <a:gd name="connsiteX4174" fmla="*/ 5431571 w 7273138"/>
              <a:gd name="connsiteY4174" fmla="*/ 295537 h 5888189"/>
              <a:gd name="connsiteX4175" fmla="*/ 5433037 w 7273138"/>
              <a:gd name="connsiteY4175" fmla="*/ 300065 h 5888189"/>
              <a:gd name="connsiteX4176" fmla="*/ 5427903 w 7273138"/>
              <a:gd name="connsiteY4176" fmla="*/ 300820 h 5888189"/>
              <a:gd name="connsiteX4177" fmla="*/ 5418370 w 7273138"/>
              <a:gd name="connsiteY4177" fmla="*/ 300065 h 5888189"/>
              <a:gd name="connsiteX4178" fmla="*/ 5416169 w 7273138"/>
              <a:gd name="connsiteY4178" fmla="*/ 295537 h 5888189"/>
              <a:gd name="connsiteX4179" fmla="*/ 7031111 w 7273138"/>
              <a:gd name="connsiteY4179" fmla="*/ 260100 h 5888189"/>
              <a:gd name="connsiteX4180" fmla="*/ 7039767 w 7273138"/>
              <a:gd name="connsiteY4180" fmla="*/ 260100 h 5888189"/>
              <a:gd name="connsiteX4181" fmla="*/ 7037104 w 7273138"/>
              <a:gd name="connsiteY4181" fmla="*/ 262931 h 5888189"/>
              <a:gd name="connsiteX4182" fmla="*/ 7029778 w 7273138"/>
              <a:gd name="connsiteY4182" fmla="*/ 264624 h 5888189"/>
              <a:gd name="connsiteX4183" fmla="*/ 7027115 w 7273138"/>
              <a:gd name="connsiteY4183" fmla="*/ 263496 h 5888189"/>
              <a:gd name="connsiteX4184" fmla="*/ 1598484 w 7273138"/>
              <a:gd name="connsiteY4184" fmla="*/ 256937 h 5888189"/>
              <a:gd name="connsiteX4185" fmla="*/ 1590440 w 7273138"/>
              <a:gd name="connsiteY4185" fmla="*/ 257561 h 5888189"/>
              <a:gd name="connsiteX4186" fmla="*/ 1599556 w 7273138"/>
              <a:gd name="connsiteY4186" fmla="*/ 263678 h 5888189"/>
              <a:gd name="connsiteX4187" fmla="*/ 1618465 w 7273138"/>
              <a:gd name="connsiteY4187" fmla="*/ 282477 h 5888189"/>
              <a:gd name="connsiteX4188" fmla="*/ 1606560 w 7273138"/>
              <a:gd name="connsiteY4188" fmla="*/ 266687 h 5888189"/>
              <a:gd name="connsiteX4189" fmla="*/ 1605421 w 7273138"/>
              <a:gd name="connsiteY4189" fmla="*/ 256395 h 5888189"/>
              <a:gd name="connsiteX4190" fmla="*/ 1599333 w 7273138"/>
              <a:gd name="connsiteY4190" fmla="*/ 256870 h 5888189"/>
              <a:gd name="connsiteX4191" fmla="*/ 1627569 w 7273138"/>
              <a:gd name="connsiteY4191" fmla="*/ 283228 h 5888189"/>
              <a:gd name="connsiteX4192" fmla="*/ 1645296 w 7273138"/>
              <a:gd name="connsiteY4192" fmla="*/ 301135 h 5888189"/>
              <a:gd name="connsiteX4193" fmla="*/ 1660273 w 7273138"/>
              <a:gd name="connsiteY4193" fmla="*/ 306345 h 5888189"/>
              <a:gd name="connsiteX4194" fmla="*/ 1618002 w 7273138"/>
              <a:gd name="connsiteY4194" fmla="*/ 271474 h 5888189"/>
              <a:gd name="connsiteX4195" fmla="*/ 6769449 w 7273138"/>
              <a:gd name="connsiteY4195" fmla="*/ 253313 h 5888189"/>
              <a:gd name="connsiteX4196" fmla="*/ 6778306 w 7273138"/>
              <a:gd name="connsiteY4196" fmla="*/ 257193 h 5888189"/>
              <a:gd name="connsiteX4197" fmla="*/ 6763545 w 7273138"/>
              <a:gd name="connsiteY4197" fmla="*/ 260100 h 5888189"/>
              <a:gd name="connsiteX4198" fmla="*/ 6328276 w 7273138"/>
              <a:gd name="connsiteY4198" fmla="*/ 253312 h 5888189"/>
              <a:gd name="connsiteX4199" fmla="*/ 6341832 w 7273138"/>
              <a:gd name="connsiteY4199" fmla="*/ 253312 h 5888189"/>
              <a:gd name="connsiteX4200" fmla="*/ 6336560 w 7273138"/>
              <a:gd name="connsiteY4200" fmla="*/ 256329 h 5888189"/>
              <a:gd name="connsiteX4201" fmla="*/ 6320745 w 7273138"/>
              <a:gd name="connsiteY4201" fmla="*/ 257837 h 5888189"/>
              <a:gd name="connsiteX4202" fmla="*/ 7117785 w 7273138"/>
              <a:gd name="connsiteY4202" fmla="*/ 242002 h 5888189"/>
              <a:gd name="connsiteX4203" fmla="*/ 7117082 w 7273138"/>
              <a:gd name="connsiteY4203" fmla="*/ 244665 h 5888189"/>
              <a:gd name="connsiteX4204" fmla="*/ 7108647 w 7273138"/>
              <a:gd name="connsiteY4204" fmla="*/ 247989 h 5888189"/>
              <a:gd name="connsiteX4205" fmla="*/ 7112162 w 7273138"/>
              <a:gd name="connsiteY4205" fmla="*/ 249324 h 5888189"/>
              <a:gd name="connsiteX4206" fmla="*/ 7105835 w 7273138"/>
              <a:gd name="connsiteY4206" fmla="*/ 253316 h 5888189"/>
              <a:gd name="connsiteX4207" fmla="*/ 7096699 w 7273138"/>
              <a:gd name="connsiteY4207" fmla="*/ 253316 h 5888189"/>
              <a:gd name="connsiteX4208" fmla="*/ 7101619 w 7273138"/>
              <a:gd name="connsiteY4208" fmla="*/ 249324 h 5888189"/>
              <a:gd name="connsiteX4209" fmla="*/ 7105133 w 7273138"/>
              <a:gd name="connsiteY4209" fmla="*/ 242667 h 5888189"/>
              <a:gd name="connsiteX4210" fmla="*/ 7110053 w 7273138"/>
              <a:gd name="connsiteY4210" fmla="*/ 243999 h 5888189"/>
              <a:gd name="connsiteX4211" fmla="*/ 7185259 w 7273138"/>
              <a:gd name="connsiteY4211" fmla="*/ 239738 h 5888189"/>
              <a:gd name="connsiteX4212" fmla="*/ 7183150 w 7273138"/>
              <a:gd name="connsiteY4212" fmla="*/ 243221 h 5888189"/>
              <a:gd name="connsiteX4213" fmla="*/ 7178229 w 7273138"/>
              <a:gd name="connsiteY4213" fmla="*/ 245309 h 5888189"/>
              <a:gd name="connsiteX4214" fmla="*/ 7178229 w 7273138"/>
              <a:gd name="connsiteY4214" fmla="*/ 248790 h 5888189"/>
              <a:gd name="connsiteX4215" fmla="*/ 7176122 w 7273138"/>
              <a:gd name="connsiteY4215" fmla="*/ 248790 h 5888189"/>
              <a:gd name="connsiteX4216" fmla="*/ 7176122 w 7273138"/>
              <a:gd name="connsiteY4216" fmla="*/ 247396 h 5888189"/>
              <a:gd name="connsiteX4217" fmla="*/ 7172608 w 7273138"/>
              <a:gd name="connsiteY4217" fmla="*/ 248094 h 5888189"/>
              <a:gd name="connsiteX4218" fmla="*/ 7176122 w 7273138"/>
              <a:gd name="connsiteY4218" fmla="*/ 241827 h 5888189"/>
              <a:gd name="connsiteX4219" fmla="*/ 6442516 w 7273138"/>
              <a:gd name="connsiteY4219" fmla="*/ 239737 h 5888189"/>
              <a:gd name="connsiteX4220" fmla="*/ 6445152 w 7273138"/>
              <a:gd name="connsiteY4220" fmla="*/ 242204 h 5888189"/>
              <a:gd name="connsiteX4221" fmla="*/ 6440539 w 7273138"/>
              <a:gd name="connsiteY4221" fmla="*/ 248788 h 5888189"/>
              <a:gd name="connsiteX4222" fmla="*/ 6435925 w 7273138"/>
              <a:gd name="connsiteY4222" fmla="*/ 248788 h 5888189"/>
              <a:gd name="connsiteX4223" fmla="*/ 6434609 w 7273138"/>
              <a:gd name="connsiteY4223" fmla="*/ 243851 h 5888189"/>
              <a:gd name="connsiteX4224" fmla="*/ 6441197 w 7273138"/>
              <a:gd name="connsiteY4224" fmla="*/ 243851 h 5888189"/>
              <a:gd name="connsiteX4225" fmla="*/ 6533600 w 7273138"/>
              <a:gd name="connsiteY4225" fmla="*/ 235208 h 5888189"/>
              <a:gd name="connsiteX4226" fmla="*/ 6540259 w 7273138"/>
              <a:gd name="connsiteY4226" fmla="*/ 236500 h 5888189"/>
              <a:gd name="connsiteX4227" fmla="*/ 6544254 w 7273138"/>
              <a:gd name="connsiteY4227" fmla="*/ 236500 h 5888189"/>
              <a:gd name="connsiteX4228" fmla="*/ 6540259 w 7273138"/>
              <a:gd name="connsiteY4228" fmla="*/ 239088 h 5888189"/>
              <a:gd name="connsiteX4229" fmla="*/ 6531602 w 7273138"/>
              <a:gd name="connsiteY4229" fmla="*/ 239737 h 5888189"/>
              <a:gd name="connsiteX4230" fmla="*/ 7157846 w 7273138"/>
              <a:gd name="connsiteY4230" fmla="*/ 230681 h 5888189"/>
              <a:gd name="connsiteX4231" fmla="*/ 7155437 w 7273138"/>
              <a:gd name="connsiteY4231" fmla="*/ 237473 h 5888189"/>
              <a:gd name="connsiteX4232" fmla="*/ 7149413 w 7273138"/>
              <a:gd name="connsiteY4232" fmla="*/ 239738 h 5888189"/>
              <a:gd name="connsiteX4233" fmla="*/ 7151822 w 7273138"/>
              <a:gd name="connsiteY4233" fmla="*/ 232947 h 5888189"/>
              <a:gd name="connsiteX4234" fmla="*/ 1578243 w 7273138"/>
              <a:gd name="connsiteY4234" fmla="*/ 215822 h 5888189"/>
              <a:gd name="connsiteX4235" fmla="*/ 1536200 w 7273138"/>
              <a:gd name="connsiteY4235" fmla="*/ 220054 h 5888189"/>
              <a:gd name="connsiteX4236" fmla="*/ 1551716 w 7273138"/>
              <a:gd name="connsiteY4236" fmla="*/ 232187 h 5888189"/>
              <a:gd name="connsiteX4237" fmla="*/ 1599387 w 7273138"/>
              <a:gd name="connsiteY4237" fmla="*/ 230034 h 5888189"/>
              <a:gd name="connsiteX4238" fmla="*/ 1599720 w 7273138"/>
              <a:gd name="connsiteY4238" fmla="*/ 229229 h 5888189"/>
              <a:gd name="connsiteX4239" fmla="*/ 1594096 w 7273138"/>
              <a:gd name="connsiteY4239" fmla="*/ 224701 h 5888189"/>
              <a:gd name="connsiteX4240" fmla="*/ 6661631 w 7273138"/>
              <a:gd name="connsiteY4240" fmla="*/ 214832 h 5888189"/>
              <a:gd name="connsiteX4241" fmla="*/ 6666551 w 7273138"/>
              <a:gd name="connsiteY4241" fmla="*/ 214832 h 5888189"/>
              <a:gd name="connsiteX4242" fmla="*/ 6666551 w 7273138"/>
              <a:gd name="connsiteY4242" fmla="*/ 219583 h 5888189"/>
              <a:gd name="connsiteX4243" fmla="*/ 6670768 w 7273138"/>
              <a:gd name="connsiteY4243" fmla="*/ 221624 h 5888189"/>
              <a:gd name="connsiteX4244" fmla="*/ 6668660 w 7273138"/>
              <a:gd name="connsiteY4244" fmla="*/ 226378 h 5888189"/>
              <a:gd name="connsiteX4245" fmla="*/ 6663739 w 7273138"/>
              <a:gd name="connsiteY4245" fmla="*/ 228412 h 5888189"/>
              <a:gd name="connsiteX4246" fmla="*/ 6660224 w 7273138"/>
              <a:gd name="connsiteY4246" fmla="*/ 222304 h 5888189"/>
              <a:gd name="connsiteX4247" fmla="*/ 5740888 w 7273138"/>
              <a:gd name="connsiteY4247" fmla="*/ 208036 h 5888189"/>
              <a:gd name="connsiteX4248" fmla="*/ 5740230 w 7273138"/>
              <a:gd name="connsiteY4248" fmla="*/ 213629 h 5888189"/>
              <a:gd name="connsiteX4249" fmla="*/ 5731664 w 7273138"/>
              <a:gd name="connsiteY4249" fmla="*/ 216026 h 5888189"/>
              <a:gd name="connsiteX4250" fmla="*/ 5729687 w 7273138"/>
              <a:gd name="connsiteY4250" fmla="*/ 221619 h 5888189"/>
              <a:gd name="connsiteX4251" fmla="*/ 5723098 w 7273138"/>
              <a:gd name="connsiteY4251" fmla="*/ 219224 h 5888189"/>
              <a:gd name="connsiteX4252" fmla="*/ 5719802 w 7273138"/>
              <a:gd name="connsiteY4252" fmla="*/ 213629 h 5888189"/>
              <a:gd name="connsiteX4253" fmla="*/ 5725074 w 7273138"/>
              <a:gd name="connsiteY4253" fmla="*/ 210431 h 5888189"/>
              <a:gd name="connsiteX4254" fmla="*/ 5736935 w 7273138"/>
              <a:gd name="connsiteY4254" fmla="*/ 210431 h 5888189"/>
              <a:gd name="connsiteX4255" fmla="*/ 5825231 w 7273138"/>
              <a:gd name="connsiteY4255" fmla="*/ 207046 h 5888189"/>
              <a:gd name="connsiteX4256" fmla="*/ 5814870 w 7273138"/>
              <a:gd name="connsiteY4256" fmla="*/ 209169 h 5888189"/>
              <a:gd name="connsiteX4257" fmla="*/ 5814210 w 7273138"/>
              <a:gd name="connsiteY4257" fmla="*/ 209101 h 5888189"/>
              <a:gd name="connsiteX4258" fmla="*/ 5774117 w 7273138"/>
              <a:gd name="connsiteY4258" fmla="*/ 203505 h 5888189"/>
              <a:gd name="connsiteX4259" fmla="*/ 5794839 w 7273138"/>
              <a:gd name="connsiteY4259" fmla="*/ 207046 h 5888189"/>
              <a:gd name="connsiteX4260" fmla="*/ 5814210 w 7273138"/>
              <a:gd name="connsiteY4260" fmla="*/ 209101 h 5888189"/>
              <a:gd name="connsiteX4261" fmla="*/ 5787241 w 7273138"/>
              <a:gd name="connsiteY4261" fmla="*/ 214122 h 5888189"/>
              <a:gd name="connsiteX4262" fmla="*/ 5745105 w 7273138"/>
              <a:gd name="connsiteY4262" fmla="*/ 214828 h 5888189"/>
              <a:gd name="connsiteX4263" fmla="*/ 5754086 w 7273138"/>
              <a:gd name="connsiteY4263" fmla="*/ 207046 h 5888189"/>
              <a:gd name="connsiteX4264" fmla="*/ 5729517 w 7273138"/>
              <a:gd name="connsiteY4264" fmla="*/ 183130 h 5888189"/>
              <a:gd name="connsiteX4265" fmla="*/ 5724596 w 7273138"/>
              <a:gd name="connsiteY4265" fmla="*/ 183883 h 5888189"/>
              <a:gd name="connsiteX4266" fmla="*/ 5724441 w 7273138"/>
              <a:gd name="connsiteY4266" fmla="*/ 183384 h 5888189"/>
              <a:gd name="connsiteX4267" fmla="*/ 6217931 w 7273138"/>
              <a:gd name="connsiteY4267" fmla="*/ 174076 h 5888189"/>
              <a:gd name="connsiteX4268" fmla="*/ 6221979 w 7273138"/>
              <a:gd name="connsiteY4268" fmla="*/ 174076 h 5888189"/>
              <a:gd name="connsiteX4269" fmla="*/ 6226028 w 7273138"/>
              <a:gd name="connsiteY4269" fmla="*/ 179835 h 5888189"/>
              <a:gd name="connsiteX4270" fmla="*/ 6230076 w 7273138"/>
              <a:gd name="connsiteY4270" fmla="*/ 179835 h 5888189"/>
              <a:gd name="connsiteX4271" fmla="*/ 6228052 w 7273138"/>
              <a:gd name="connsiteY4271" fmla="*/ 182303 h 5888189"/>
              <a:gd name="connsiteX4272" fmla="*/ 6221305 w 7273138"/>
              <a:gd name="connsiteY4272" fmla="*/ 180659 h 5888189"/>
              <a:gd name="connsiteX4273" fmla="*/ 6219956 w 7273138"/>
              <a:gd name="connsiteY4273" fmla="*/ 175723 h 5888189"/>
              <a:gd name="connsiteX4274" fmla="*/ 6217256 w 7273138"/>
              <a:gd name="connsiteY4274" fmla="*/ 178191 h 5888189"/>
              <a:gd name="connsiteX4275" fmla="*/ 6217256 w 7273138"/>
              <a:gd name="connsiteY4275" fmla="*/ 183126 h 5888189"/>
              <a:gd name="connsiteX4276" fmla="*/ 6213208 w 7273138"/>
              <a:gd name="connsiteY4276" fmla="*/ 182303 h 5888189"/>
              <a:gd name="connsiteX4277" fmla="*/ 6216582 w 7273138"/>
              <a:gd name="connsiteY4277" fmla="*/ 175723 h 5888189"/>
              <a:gd name="connsiteX4278" fmla="*/ 6257488 w 7273138"/>
              <a:gd name="connsiteY4278" fmla="*/ 169578 h 5888189"/>
              <a:gd name="connsiteX4279" fmla="*/ 6268031 w 7273138"/>
              <a:gd name="connsiteY4279" fmla="*/ 171612 h 5888189"/>
              <a:gd name="connsiteX4280" fmla="*/ 6267328 w 7273138"/>
              <a:gd name="connsiteY4280" fmla="*/ 174325 h 5888189"/>
              <a:gd name="connsiteX4281" fmla="*/ 6262408 w 7273138"/>
              <a:gd name="connsiteY4281" fmla="*/ 176361 h 5888189"/>
              <a:gd name="connsiteX4282" fmla="*/ 6253271 w 7273138"/>
              <a:gd name="connsiteY4282" fmla="*/ 173646 h 5888189"/>
              <a:gd name="connsiteX4283" fmla="*/ 6246945 w 7273138"/>
              <a:gd name="connsiteY4283" fmla="*/ 173646 h 5888189"/>
              <a:gd name="connsiteX4284" fmla="*/ 1537983 w 7273138"/>
              <a:gd name="connsiteY4284" fmla="*/ 166020 h 5888189"/>
              <a:gd name="connsiteX4285" fmla="*/ 1499346 w 7273138"/>
              <a:gd name="connsiteY4285" fmla="*/ 184863 h 5888189"/>
              <a:gd name="connsiteX4286" fmla="*/ 1488513 w 7273138"/>
              <a:gd name="connsiteY4286" fmla="*/ 189963 h 5888189"/>
              <a:gd name="connsiteX4287" fmla="*/ 1524624 w 7273138"/>
              <a:gd name="connsiteY4287" fmla="*/ 211006 h 5888189"/>
              <a:gd name="connsiteX4288" fmla="*/ 1524877 w 7273138"/>
              <a:gd name="connsiteY4288" fmla="*/ 211204 h 5888189"/>
              <a:gd name="connsiteX4289" fmla="*/ 1551330 w 7273138"/>
              <a:gd name="connsiteY4289" fmla="*/ 210493 h 5888189"/>
              <a:gd name="connsiteX4290" fmla="*/ 1568992 w 7273138"/>
              <a:gd name="connsiteY4290" fmla="*/ 207291 h 5888189"/>
              <a:gd name="connsiteX4291" fmla="*/ 1556126 w 7273138"/>
              <a:gd name="connsiteY4291" fmla="*/ 195271 h 5888189"/>
              <a:gd name="connsiteX4292" fmla="*/ 1552609 w 7273138"/>
              <a:gd name="connsiteY4292" fmla="*/ 184708 h 5888189"/>
              <a:gd name="connsiteX4293" fmla="*/ 1553971 w 7273138"/>
              <a:gd name="connsiteY4293" fmla="*/ 167901 h 5888189"/>
              <a:gd name="connsiteX4294" fmla="*/ 6299659 w 7273138"/>
              <a:gd name="connsiteY4294" fmla="*/ 158264 h 5888189"/>
              <a:gd name="connsiteX4295" fmla="*/ 6304721 w 7273138"/>
              <a:gd name="connsiteY4295" fmla="*/ 158264 h 5888189"/>
              <a:gd name="connsiteX4296" fmla="*/ 6305986 w 7273138"/>
              <a:gd name="connsiteY4296" fmla="*/ 162140 h 5888189"/>
              <a:gd name="connsiteX4297" fmla="*/ 6299659 w 7273138"/>
              <a:gd name="connsiteY4297" fmla="*/ 162787 h 5888189"/>
              <a:gd name="connsiteX4298" fmla="*/ 6117620 w 7273138"/>
              <a:gd name="connsiteY4298" fmla="*/ 103984 h 5888189"/>
              <a:gd name="connsiteX4299" fmla="*/ 6130974 w 7273138"/>
              <a:gd name="connsiteY4299" fmla="*/ 103984 h 5888189"/>
              <a:gd name="connsiteX4300" fmla="*/ 6127460 w 7273138"/>
              <a:gd name="connsiteY4300" fmla="*/ 108920 h 5888189"/>
              <a:gd name="connsiteX4301" fmla="*/ 6112701 w 7273138"/>
              <a:gd name="connsiteY4301" fmla="*/ 108920 h 5888189"/>
              <a:gd name="connsiteX4302" fmla="*/ 6105672 w 7273138"/>
              <a:gd name="connsiteY4302" fmla="*/ 113033 h 5888189"/>
              <a:gd name="connsiteX4303" fmla="*/ 6044524 w 7273138"/>
              <a:gd name="connsiteY4303" fmla="*/ 103984 h 5888189"/>
              <a:gd name="connsiteX4304" fmla="*/ 6048740 w 7273138"/>
              <a:gd name="connsiteY4304" fmla="*/ 108920 h 5888189"/>
              <a:gd name="connsiteX4305" fmla="*/ 6044524 w 7273138"/>
              <a:gd name="connsiteY4305" fmla="*/ 113033 h 5888189"/>
              <a:gd name="connsiteX4306" fmla="*/ 6034684 w 7273138"/>
              <a:gd name="connsiteY4306" fmla="*/ 108099 h 5888189"/>
              <a:gd name="connsiteX4307" fmla="*/ 6029763 w 7273138"/>
              <a:gd name="connsiteY4307" fmla="*/ 111391 h 5888189"/>
              <a:gd name="connsiteX4308" fmla="*/ 6032575 w 7273138"/>
              <a:gd name="connsiteY4308" fmla="*/ 105630 h 5888189"/>
              <a:gd name="connsiteX4309" fmla="*/ 6160494 w 7273138"/>
              <a:gd name="connsiteY4309" fmla="*/ 101721 h 5888189"/>
              <a:gd name="connsiteX4310" fmla="*/ 6158217 w 7273138"/>
              <a:gd name="connsiteY4310" fmla="*/ 106250 h 5888189"/>
              <a:gd name="connsiteX4311" fmla="*/ 6147589 w 7273138"/>
              <a:gd name="connsiteY4311" fmla="*/ 108510 h 5888189"/>
              <a:gd name="connsiteX4312" fmla="*/ 6141516 w 7273138"/>
              <a:gd name="connsiteY4312" fmla="*/ 108510 h 5888189"/>
              <a:gd name="connsiteX4313" fmla="*/ 6150625 w 7273138"/>
              <a:gd name="connsiteY4313" fmla="*/ 103986 h 5888189"/>
              <a:gd name="connsiteX4314" fmla="*/ 6047630 w 7273138"/>
              <a:gd name="connsiteY4314" fmla="*/ 97197 h 5888189"/>
              <a:gd name="connsiteX4315" fmla="*/ 6056176 w 7273138"/>
              <a:gd name="connsiteY4315" fmla="*/ 97197 h 5888189"/>
              <a:gd name="connsiteX4316" fmla="*/ 6059283 w 7273138"/>
              <a:gd name="connsiteY4316" fmla="*/ 102958 h 5888189"/>
              <a:gd name="connsiteX4317" fmla="*/ 6056953 w 7273138"/>
              <a:gd name="connsiteY4317" fmla="*/ 102132 h 5888189"/>
              <a:gd name="connsiteX4318" fmla="*/ 6052292 w 7273138"/>
              <a:gd name="connsiteY4318" fmla="*/ 102132 h 5888189"/>
              <a:gd name="connsiteX4319" fmla="*/ 6051514 w 7273138"/>
              <a:gd name="connsiteY4319" fmla="*/ 105425 h 5888189"/>
              <a:gd name="connsiteX4320" fmla="*/ 6046853 w 7273138"/>
              <a:gd name="connsiteY4320" fmla="*/ 106250 h 5888189"/>
              <a:gd name="connsiteX4321" fmla="*/ 6044522 w 7273138"/>
              <a:gd name="connsiteY4321" fmla="*/ 102132 h 5888189"/>
              <a:gd name="connsiteX4322" fmla="*/ 6069988 w 7273138"/>
              <a:gd name="connsiteY4322" fmla="*/ 90410 h 5888189"/>
              <a:gd name="connsiteX4323" fmla="*/ 6076475 w 7273138"/>
              <a:gd name="connsiteY4323" fmla="*/ 93240 h 5888189"/>
              <a:gd name="connsiteX4324" fmla="*/ 6080368 w 7273138"/>
              <a:gd name="connsiteY4324" fmla="*/ 93240 h 5888189"/>
              <a:gd name="connsiteX4325" fmla="*/ 6079071 w 7273138"/>
              <a:gd name="connsiteY4325" fmla="*/ 98184 h 5888189"/>
              <a:gd name="connsiteX4326" fmla="*/ 6068690 w 7273138"/>
              <a:gd name="connsiteY4326" fmla="*/ 101721 h 5888189"/>
              <a:gd name="connsiteX4327" fmla="*/ 6063500 w 7273138"/>
              <a:gd name="connsiteY4327" fmla="*/ 101721 h 5888189"/>
              <a:gd name="connsiteX4328" fmla="*/ 6064150 w 7273138"/>
              <a:gd name="connsiteY4328" fmla="*/ 98184 h 5888189"/>
              <a:gd name="connsiteX4329" fmla="*/ 6070636 w 7273138"/>
              <a:gd name="connsiteY4329" fmla="*/ 95362 h 5888189"/>
              <a:gd name="connsiteX4330" fmla="*/ 6068041 w 7273138"/>
              <a:gd name="connsiteY4330" fmla="*/ 93240 h 5888189"/>
              <a:gd name="connsiteX4331" fmla="*/ 6280682 w 7273138"/>
              <a:gd name="connsiteY4331" fmla="*/ 33843 h 5888189"/>
              <a:gd name="connsiteX4332" fmla="*/ 6285223 w 7273138"/>
              <a:gd name="connsiteY4332" fmla="*/ 36455 h 5888189"/>
              <a:gd name="connsiteX4333" fmla="*/ 6293009 w 7273138"/>
              <a:gd name="connsiteY4333" fmla="*/ 39069 h 5888189"/>
              <a:gd name="connsiteX4334" fmla="*/ 6297551 w 7273138"/>
              <a:gd name="connsiteY4334" fmla="*/ 35586 h 5888189"/>
              <a:gd name="connsiteX4335" fmla="*/ 6293657 w 7273138"/>
              <a:gd name="connsiteY4335" fmla="*/ 41676 h 5888189"/>
              <a:gd name="connsiteX4336" fmla="*/ 6287170 w 7273138"/>
              <a:gd name="connsiteY4336" fmla="*/ 45156 h 5888189"/>
              <a:gd name="connsiteX4337" fmla="*/ 6284575 w 7273138"/>
              <a:gd name="connsiteY4337" fmla="*/ 39069 h 5888189"/>
              <a:gd name="connsiteX4338" fmla="*/ 6334450 w 7273138"/>
              <a:gd name="connsiteY4338" fmla="*/ 31610 h 5888189"/>
              <a:gd name="connsiteX4339" fmla="*/ 6337614 w 7273138"/>
              <a:gd name="connsiteY4339" fmla="*/ 34630 h 5888189"/>
              <a:gd name="connsiteX4340" fmla="*/ 6343939 w 7273138"/>
              <a:gd name="connsiteY4340" fmla="*/ 34630 h 5888189"/>
              <a:gd name="connsiteX4341" fmla="*/ 6341567 w 7273138"/>
              <a:gd name="connsiteY4341" fmla="*/ 38393 h 5888189"/>
              <a:gd name="connsiteX4342" fmla="*/ 6331287 w 7273138"/>
              <a:gd name="connsiteY4342" fmla="*/ 36134 h 5888189"/>
              <a:gd name="connsiteX4343" fmla="*/ 6331287 w 7273138"/>
              <a:gd name="connsiteY4343" fmla="*/ 34630 h 5888189"/>
              <a:gd name="connsiteX4344" fmla="*/ 6332079 w 7273138"/>
              <a:gd name="connsiteY4344" fmla="*/ 33869 h 5888189"/>
              <a:gd name="connsiteX4345" fmla="*/ 6334450 w 7273138"/>
              <a:gd name="connsiteY4345" fmla="*/ 33869 h 5888189"/>
              <a:gd name="connsiteX4346" fmla="*/ 1540090 w 7273138"/>
              <a:gd name="connsiteY4346" fmla="*/ 13100 h 5888189"/>
              <a:gd name="connsiteX4347" fmla="*/ 1544305 w 7273138"/>
              <a:gd name="connsiteY4347" fmla="*/ 24404 h 5888189"/>
              <a:gd name="connsiteX4348" fmla="*/ 1544305 w 7273138"/>
              <a:gd name="connsiteY4348" fmla="*/ 38723 h 5888189"/>
              <a:gd name="connsiteX4349" fmla="*/ 1558356 w 7273138"/>
              <a:gd name="connsiteY4349" fmla="*/ 40982 h 5888189"/>
              <a:gd name="connsiteX4350" fmla="*/ 1580277 w 7273138"/>
              <a:gd name="connsiteY4350" fmla="*/ 40031 h 5888189"/>
              <a:gd name="connsiteX4351" fmla="*/ 1580735 w 7273138"/>
              <a:gd name="connsiteY4351" fmla="*/ 37695 h 5888189"/>
              <a:gd name="connsiteX4352" fmla="*/ 1583548 w 7273138"/>
              <a:gd name="connsiteY4352" fmla="*/ 29397 h 5888189"/>
              <a:gd name="connsiteX4353" fmla="*/ 1578626 w 7273138"/>
              <a:gd name="connsiteY4353" fmla="*/ 24877 h 5888189"/>
              <a:gd name="connsiteX4354" fmla="*/ 1580614 w 7273138"/>
              <a:gd name="connsiteY4354" fmla="*/ 16347 h 5888189"/>
              <a:gd name="connsiteX4355" fmla="*/ 6377676 w 7273138"/>
              <a:gd name="connsiteY4355" fmla="*/ 4466 h 5888189"/>
              <a:gd name="connsiteX4356" fmla="*/ 6377028 w 7273138"/>
              <a:gd name="connsiteY4356" fmla="*/ 9637 h 5888189"/>
              <a:gd name="connsiteX4357" fmla="*/ 6365348 w 7273138"/>
              <a:gd name="connsiteY4357" fmla="*/ 13512 h 5888189"/>
              <a:gd name="connsiteX4358" fmla="*/ 6360808 w 7273138"/>
              <a:gd name="connsiteY4358" fmla="*/ 12866 h 5888189"/>
              <a:gd name="connsiteX4359" fmla="*/ 6363403 w 7273138"/>
              <a:gd name="connsiteY4359" fmla="*/ 8989 h 5888189"/>
              <a:gd name="connsiteX4360" fmla="*/ 6373783 w 7273138"/>
              <a:gd name="connsiteY4360" fmla="*/ 7695 h 5888189"/>
              <a:gd name="connsiteX4361" fmla="*/ 7264591 w 7273138"/>
              <a:gd name="connsiteY4361" fmla="*/ 0 h 5888189"/>
              <a:gd name="connsiteX4362" fmla="*/ 7273138 w 7273138"/>
              <a:gd name="connsiteY4362" fmla="*/ 0 h 5888189"/>
              <a:gd name="connsiteX4363" fmla="*/ 7270885 w 7273138"/>
              <a:gd name="connsiteY4363" fmla="*/ 3599 h 5888189"/>
              <a:gd name="connsiteX4364" fmla="*/ 7266484 w 7273138"/>
              <a:gd name="connsiteY4364" fmla="*/ 6714 h 5888189"/>
              <a:gd name="connsiteX4365" fmla="*/ 0 w 7273138"/>
              <a:gd name="connsiteY4365" fmla="*/ 0 h 5888189"/>
              <a:gd name="connsiteX4366" fmla="*/ 6269994 w 7273138"/>
              <a:gd name="connsiteY4366" fmla="*/ 0 h 5888189"/>
              <a:gd name="connsiteX4367" fmla="*/ 6265890 w 7273138"/>
              <a:gd name="connsiteY4367" fmla="*/ 2934 h 5888189"/>
              <a:gd name="connsiteX4368" fmla="*/ 6263078 w 7273138"/>
              <a:gd name="connsiteY4368" fmla="*/ 672 h 5888189"/>
              <a:gd name="connsiteX4369" fmla="*/ 6258861 w 7273138"/>
              <a:gd name="connsiteY4369" fmla="*/ 4441 h 5888189"/>
              <a:gd name="connsiteX4370" fmla="*/ 6258861 w 7273138"/>
              <a:gd name="connsiteY4370" fmla="*/ 12736 h 5888189"/>
              <a:gd name="connsiteX4371" fmla="*/ 6267296 w 7273138"/>
              <a:gd name="connsiteY4371" fmla="*/ 13487 h 5888189"/>
              <a:gd name="connsiteX4372" fmla="*/ 6282058 w 7273138"/>
              <a:gd name="connsiteY4372" fmla="*/ 6699 h 5888189"/>
              <a:gd name="connsiteX4373" fmla="*/ 6289089 w 7273138"/>
              <a:gd name="connsiteY4373" fmla="*/ 10473 h 5888189"/>
              <a:gd name="connsiteX4374" fmla="*/ 6270810 w 7273138"/>
              <a:gd name="connsiteY4374" fmla="*/ 20274 h 5888189"/>
              <a:gd name="connsiteX4375" fmla="*/ 6244801 w 7273138"/>
              <a:gd name="connsiteY4375" fmla="*/ 27816 h 5888189"/>
              <a:gd name="connsiteX4376" fmla="*/ 6237771 w 7273138"/>
              <a:gd name="connsiteY4376" fmla="*/ 27816 h 5888189"/>
              <a:gd name="connsiteX4377" fmla="*/ 6222305 w 7273138"/>
              <a:gd name="connsiteY4377" fmla="*/ 27816 h 5888189"/>
              <a:gd name="connsiteX4378" fmla="*/ 6219493 w 7273138"/>
              <a:gd name="connsiteY4378" fmla="*/ 30075 h 5888189"/>
              <a:gd name="connsiteX4379" fmla="*/ 6222305 w 7273138"/>
              <a:gd name="connsiteY4379" fmla="*/ 33093 h 5888189"/>
              <a:gd name="connsiteX4380" fmla="*/ 6215275 w 7273138"/>
              <a:gd name="connsiteY4380" fmla="*/ 33847 h 5888189"/>
              <a:gd name="connsiteX4381" fmla="*/ 6201217 w 7273138"/>
              <a:gd name="connsiteY4381" fmla="*/ 33093 h 5888189"/>
              <a:gd name="connsiteX4382" fmla="*/ 6196295 w 7273138"/>
              <a:gd name="connsiteY4382" fmla="*/ 38372 h 5888189"/>
              <a:gd name="connsiteX4383" fmla="*/ 6196295 w 7273138"/>
              <a:gd name="connsiteY4383" fmla="*/ 45156 h 5888189"/>
              <a:gd name="connsiteX4384" fmla="*/ 6145681 w 7273138"/>
              <a:gd name="connsiteY4384" fmla="*/ 55709 h 5888189"/>
              <a:gd name="connsiteX4385" fmla="*/ 6090146 w 7273138"/>
              <a:gd name="connsiteY4385" fmla="*/ 70035 h 5888189"/>
              <a:gd name="connsiteX4386" fmla="*/ 6095067 w 7273138"/>
              <a:gd name="connsiteY4386" fmla="*/ 72298 h 5888189"/>
              <a:gd name="connsiteX4387" fmla="*/ 6102095 w 7273138"/>
              <a:gd name="connsiteY4387" fmla="*/ 70035 h 5888189"/>
              <a:gd name="connsiteX4388" fmla="*/ 6099987 w 7273138"/>
              <a:gd name="connsiteY4388" fmla="*/ 74559 h 5888189"/>
              <a:gd name="connsiteX4389" fmla="*/ 6104205 w 7273138"/>
              <a:gd name="connsiteY4389" fmla="*/ 75314 h 5888189"/>
              <a:gd name="connsiteX4390" fmla="*/ 6104907 w 7273138"/>
              <a:gd name="connsiteY4390" fmla="*/ 78329 h 5888189"/>
              <a:gd name="connsiteX4391" fmla="*/ 6095067 w 7273138"/>
              <a:gd name="connsiteY4391" fmla="*/ 75314 h 5888189"/>
              <a:gd name="connsiteX4392" fmla="*/ 6085927 w 7273138"/>
              <a:gd name="connsiteY4392" fmla="*/ 70035 h 5888189"/>
              <a:gd name="connsiteX4393" fmla="*/ 6073274 w 7273138"/>
              <a:gd name="connsiteY4393" fmla="*/ 76066 h 5888189"/>
              <a:gd name="connsiteX4394" fmla="*/ 6049373 w 7273138"/>
              <a:gd name="connsiteY4394" fmla="*/ 77577 h 5888189"/>
              <a:gd name="connsiteX4395" fmla="*/ 6037421 w 7273138"/>
              <a:gd name="connsiteY4395" fmla="*/ 82094 h 5888189"/>
              <a:gd name="connsiteX4396" fmla="*/ 6033907 w 7273138"/>
              <a:gd name="connsiteY4396" fmla="*/ 88124 h 5888189"/>
              <a:gd name="connsiteX4397" fmla="*/ 6028283 w 7273138"/>
              <a:gd name="connsiteY4397" fmla="*/ 87372 h 5888189"/>
              <a:gd name="connsiteX4398" fmla="*/ 6021957 w 7273138"/>
              <a:gd name="connsiteY4398" fmla="*/ 89635 h 5888189"/>
              <a:gd name="connsiteX4399" fmla="*/ 6022660 w 7273138"/>
              <a:gd name="connsiteY4399" fmla="*/ 93408 h 5888189"/>
              <a:gd name="connsiteX4400" fmla="*/ 6012817 w 7273138"/>
              <a:gd name="connsiteY4400" fmla="*/ 92654 h 5888189"/>
              <a:gd name="connsiteX4401" fmla="*/ 5997352 w 7273138"/>
              <a:gd name="connsiteY4401" fmla="*/ 101700 h 5888189"/>
              <a:gd name="connsiteX4402" fmla="*/ 5988918 w 7273138"/>
              <a:gd name="connsiteY4402" fmla="*/ 100192 h 5888189"/>
              <a:gd name="connsiteX4403" fmla="*/ 5990322 w 7273138"/>
              <a:gd name="connsiteY4403" fmla="*/ 106982 h 5888189"/>
              <a:gd name="connsiteX4404" fmla="*/ 5999461 w 7273138"/>
              <a:gd name="connsiteY4404" fmla="*/ 111504 h 5888189"/>
              <a:gd name="connsiteX4405" fmla="*/ 6017739 w 7273138"/>
              <a:gd name="connsiteY4405" fmla="*/ 107736 h 5888189"/>
              <a:gd name="connsiteX4406" fmla="*/ 6028283 w 7273138"/>
              <a:gd name="connsiteY4406" fmla="*/ 109244 h 5888189"/>
              <a:gd name="connsiteX4407" fmla="*/ 6015629 w 7273138"/>
              <a:gd name="connsiteY4407" fmla="*/ 114520 h 5888189"/>
              <a:gd name="connsiteX4408" fmla="*/ 5982589 w 7273138"/>
              <a:gd name="connsiteY4408" fmla="*/ 119039 h 5888189"/>
              <a:gd name="connsiteX4409" fmla="*/ 5968530 w 7273138"/>
              <a:gd name="connsiteY4409" fmla="*/ 125073 h 5888189"/>
              <a:gd name="connsiteX4410" fmla="*/ 5939707 w 7273138"/>
              <a:gd name="connsiteY4410" fmla="*/ 124317 h 5888189"/>
              <a:gd name="connsiteX4411" fmla="*/ 5915807 w 7273138"/>
              <a:gd name="connsiteY4411" fmla="*/ 127332 h 5888189"/>
              <a:gd name="connsiteX4412" fmla="*/ 5916510 w 7273138"/>
              <a:gd name="connsiteY4412" fmla="*/ 132602 h 5888189"/>
              <a:gd name="connsiteX4413" fmla="*/ 5924946 w 7273138"/>
              <a:gd name="connsiteY4413" fmla="*/ 137127 h 5888189"/>
              <a:gd name="connsiteX4414" fmla="*/ 5929866 w 7273138"/>
              <a:gd name="connsiteY4414" fmla="*/ 137127 h 5888189"/>
              <a:gd name="connsiteX4415" fmla="*/ 5927054 w 7273138"/>
              <a:gd name="connsiteY4415" fmla="*/ 140146 h 5888189"/>
              <a:gd name="connsiteX4416" fmla="*/ 5918619 w 7273138"/>
              <a:gd name="connsiteY4416" fmla="*/ 140146 h 5888189"/>
              <a:gd name="connsiteX4417" fmla="*/ 5914400 w 7273138"/>
              <a:gd name="connsiteY4417" fmla="*/ 132602 h 5888189"/>
              <a:gd name="connsiteX4418" fmla="*/ 5906668 w 7273138"/>
              <a:gd name="connsiteY4418" fmla="*/ 131850 h 5888189"/>
              <a:gd name="connsiteX4419" fmla="*/ 5896123 w 7273138"/>
              <a:gd name="connsiteY4419" fmla="*/ 138637 h 5888189"/>
              <a:gd name="connsiteX4420" fmla="*/ 5872223 w 7273138"/>
              <a:gd name="connsiteY4420" fmla="*/ 138637 h 5888189"/>
              <a:gd name="connsiteX4421" fmla="*/ 5858866 w 7273138"/>
              <a:gd name="connsiteY4421" fmla="*/ 143919 h 5888189"/>
              <a:gd name="connsiteX4422" fmla="*/ 5858866 w 7273138"/>
              <a:gd name="connsiteY4422" fmla="*/ 139392 h 5888189"/>
              <a:gd name="connsiteX4423" fmla="*/ 5787865 w 7273138"/>
              <a:gd name="connsiteY4423" fmla="*/ 142411 h 5888189"/>
              <a:gd name="connsiteX4424" fmla="*/ 5721082 w 7273138"/>
              <a:gd name="connsiteY4424" fmla="*/ 146934 h 5888189"/>
              <a:gd name="connsiteX4425" fmla="*/ 5697180 w 7273138"/>
              <a:gd name="connsiteY4425" fmla="*/ 149950 h 5888189"/>
              <a:gd name="connsiteX4426" fmla="*/ 5642348 w 7273138"/>
              <a:gd name="connsiteY4426" fmla="*/ 159000 h 5888189"/>
              <a:gd name="connsiteX4427" fmla="*/ 5614932 w 7273138"/>
              <a:gd name="connsiteY4427" fmla="*/ 156735 h 5888189"/>
              <a:gd name="connsiteX4428" fmla="*/ 5612823 w 7273138"/>
              <a:gd name="connsiteY4428" fmla="*/ 161262 h 5888189"/>
              <a:gd name="connsiteX4429" fmla="*/ 5619151 w 7273138"/>
              <a:gd name="connsiteY4429" fmla="*/ 166540 h 5888189"/>
              <a:gd name="connsiteX4430" fmla="*/ 5621962 w 7273138"/>
              <a:gd name="connsiteY4430" fmla="*/ 166540 h 5888189"/>
              <a:gd name="connsiteX4431" fmla="*/ 5608605 w 7273138"/>
              <a:gd name="connsiteY4431" fmla="*/ 171064 h 5888189"/>
              <a:gd name="connsiteX4432" fmla="*/ 5589625 w 7273138"/>
              <a:gd name="connsiteY4432" fmla="*/ 173324 h 5888189"/>
              <a:gd name="connsiteX4433" fmla="*/ 5589625 w 7273138"/>
              <a:gd name="connsiteY4433" fmla="*/ 168803 h 5888189"/>
              <a:gd name="connsiteX4434" fmla="*/ 5594546 w 7273138"/>
              <a:gd name="connsiteY4434" fmla="*/ 169557 h 5888189"/>
              <a:gd name="connsiteX4435" fmla="*/ 5596654 w 7273138"/>
              <a:gd name="connsiteY4435" fmla="*/ 167294 h 5888189"/>
              <a:gd name="connsiteX4436" fmla="*/ 5592437 w 7273138"/>
              <a:gd name="connsiteY4436" fmla="*/ 165785 h 5888189"/>
              <a:gd name="connsiteX4437" fmla="*/ 5585407 w 7273138"/>
              <a:gd name="connsiteY4437" fmla="*/ 167294 h 5888189"/>
              <a:gd name="connsiteX4438" fmla="*/ 5584704 w 7273138"/>
              <a:gd name="connsiteY4438" fmla="*/ 169557 h 5888189"/>
              <a:gd name="connsiteX4439" fmla="*/ 5585407 w 7273138"/>
              <a:gd name="connsiteY4439" fmla="*/ 174078 h 5888189"/>
              <a:gd name="connsiteX4440" fmla="*/ 5525653 w 7273138"/>
              <a:gd name="connsiteY4440" fmla="*/ 178602 h 5888189"/>
              <a:gd name="connsiteX4441" fmla="*/ 5514564 w 7273138"/>
              <a:gd name="connsiteY4441" fmla="*/ 180180 h 5888189"/>
              <a:gd name="connsiteX4442" fmla="*/ 5537733 w 7273138"/>
              <a:gd name="connsiteY4442" fmla="*/ 180180 h 5888189"/>
              <a:gd name="connsiteX4443" fmla="*/ 5557420 w 7273138"/>
              <a:gd name="connsiteY4443" fmla="*/ 180180 h 5888189"/>
              <a:gd name="connsiteX4444" fmla="*/ 5567632 w 7273138"/>
              <a:gd name="connsiteY4444" fmla="*/ 183744 h 5888189"/>
              <a:gd name="connsiteX4445" fmla="*/ 5570645 w 7273138"/>
              <a:gd name="connsiteY4445" fmla="*/ 183883 h 5888189"/>
              <a:gd name="connsiteX4446" fmla="*/ 5584704 w 7273138"/>
              <a:gd name="connsiteY4446" fmla="*/ 180867 h 5888189"/>
              <a:gd name="connsiteX4447" fmla="*/ 5583297 w 7273138"/>
              <a:gd name="connsiteY4447" fmla="*/ 183883 h 5888189"/>
              <a:gd name="connsiteX4448" fmla="*/ 5585407 w 7273138"/>
              <a:gd name="connsiteY4448" fmla="*/ 189161 h 5888189"/>
              <a:gd name="connsiteX4449" fmla="*/ 5589625 w 7273138"/>
              <a:gd name="connsiteY4449" fmla="*/ 188406 h 5888189"/>
              <a:gd name="connsiteX4450" fmla="*/ 5591733 w 7273138"/>
              <a:gd name="connsiteY4450" fmla="*/ 183883 h 5888189"/>
              <a:gd name="connsiteX4451" fmla="*/ 5594546 w 7273138"/>
              <a:gd name="connsiteY4451" fmla="*/ 183883 h 5888189"/>
              <a:gd name="connsiteX4452" fmla="*/ 5593868 w 7273138"/>
              <a:gd name="connsiteY4452" fmla="*/ 186064 h 5888189"/>
              <a:gd name="connsiteX4453" fmla="*/ 5591733 w 7273138"/>
              <a:gd name="connsiteY4453" fmla="*/ 186146 h 5888189"/>
              <a:gd name="connsiteX4454" fmla="*/ 5593842 w 7273138"/>
              <a:gd name="connsiteY4454" fmla="*/ 186146 h 5888189"/>
              <a:gd name="connsiteX4455" fmla="*/ 5593868 w 7273138"/>
              <a:gd name="connsiteY4455" fmla="*/ 186064 h 5888189"/>
              <a:gd name="connsiteX4456" fmla="*/ 5631101 w 7273138"/>
              <a:gd name="connsiteY4456" fmla="*/ 184638 h 5888189"/>
              <a:gd name="connsiteX4457" fmla="*/ 5704913 w 7273138"/>
              <a:gd name="connsiteY4457" fmla="*/ 177093 h 5888189"/>
              <a:gd name="connsiteX4458" fmla="*/ 5741469 w 7273138"/>
              <a:gd name="connsiteY4458" fmla="*/ 174831 h 5888189"/>
              <a:gd name="connsiteX4459" fmla="*/ 5743576 w 7273138"/>
              <a:gd name="connsiteY4459" fmla="*/ 174078 h 5888189"/>
              <a:gd name="connsiteX4460" fmla="*/ 5741469 w 7273138"/>
              <a:gd name="connsiteY4460" fmla="*/ 171064 h 5888189"/>
              <a:gd name="connsiteX4461" fmla="*/ 5743576 w 7273138"/>
              <a:gd name="connsiteY4461" fmla="*/ 168803 h 5888189"/>
              <a:gd name="connsiteX4462" fmla="*/ 5750607 w 7273138"/>
              <a:gd name="connsiteY4462" fmla="*/ 166540 h 5888189"/>
              <a:gd name="connsiteX4463" fmla="*/ 5760449 w 7273138"/>
              <a:gd name="connsiteY4463" fmla="*/ 164278 h 5888189"/>
              <a:gd name="connsiteX4464" fmla="*/ 5766073 w 7273138"/>
              <a:gd name="connsiteY4464" fmla="*/ 167294 h 5888189"/>
              <a:gd name="connsiteX4465" fmla="*/ 5766775 w 7273138"/>
              <a:gd name="connsiteY4465" fmla="*/ 171817 h 5888189"/>
              <a:gd name="connsiteX4466" fmla="*/ 5773804 w 7273138"/>
              <a:gd name="connsiteY4466" fmla="*/ 169557 h 5888189"/>
              <a:gd name="connsiteX4467" fmla="*/ 5787162 w 7273138"/>
              <a:gd name="connsiteY4467" fmla="*/ 167294 h 5888189"/>
              <a:gd name="connsiteX4468" fmla="*/ 5791380 w 7273138"/>
              <a:gd name="connsiteY4468" fmla="*/ 162014 h 5888189"/>
              <a:gd name="connsiteX4469" fmla="*/ 5794894 w 7273138"/>
              <a:gd name="connsiteY4469" fmla="*/ 164278 h 5888189"/>
              <a:gd name="connsiteX4470" fmla="*/ 5803330 w 7273138"/>
              <a:gd name="connsiteY4470" fmla="*/ 163523 h 5888189"/>
              <a:gd name="connsiteX4471" fmla="*/ 5805439 w 7273138"/>
              <a:gd name="connsiteY4471" fmla="*/ 166540 h 5888189"/>
              <a:gd name="connsiteX4472" fmla="*/ 5808251 w 7273138"/>
              <a:gd name="connsiteY4472" fmla="*/ 163523 h 5888189"/>
              <a:gd name="connsiteX4473" fmla="*/ 5810360 w 7273138"/>
              <a:gd name="connsiteY4473" fmla="*/ 156735 h 5888189"/>
              <a:gd name="connsiteX4474" fmla="*/ 5816686 w 7273138"/>
              <a:gd name="connsiteY4474" fmla="*/ 159000 h 5888189"/>
              <a:gd name="connsiteX4475" fmla="*/ 5831450 w 7273138"/>
              <a:gd name="connsiteY4475" fmla="*/ 161262 h 5888189"/>
              <a:gd name="connsiteX4476" fmla="*/ 5839886 w 7273138"/>
              <a:gd name="connsiteY4476" fmla="*/ 159000 h 5888189"/>
              <a:gd name="connsiteX4477" fmla="*/ 5840588 w 7273138"/>
              <a:gd name="connsiteY4477" fmla="*/ 155984 h 5888189"/>
              <a:gd name="connsiteX4478" fmla="*/ 5849024 w 7273138"/>
              <a:gd name="connsiteY4478" fmla="*/ 159754 h 5888189"/>
              <a:gd name="connsiteX4479" fmla="*/ 5863787 w 7273138"/>
              <a:gd name="connsiteY4479" fmla="*/ 157491 h 5888189"/>
              <a:gd name="connsiteX4480" fmla="*/ 5869411 w 7273138"/>
              <a:gd name="connsiteY4480" fmla="*/ 162014 h 5888189"/>
              <a:gd name="connsiteX4481" fmla="*/ 5872223 w 7273138"/>
              <a:gd name="connsiteY4481" fmla="*/ 161262 h 5888189"/>
              <a:gd name="connsiteX4482" fmla="*/ 5876440 w 7273138"/>
              <a:gd name="connsiteY4482" fmla="*/ 155984 h 5888189"/>
              <a:gd name="connsiteX4483" fmla="*/ 5875034 w 7273138"/>
              <a:gd name="connsiteY4483" fmla="*/ 149950 h 5888189"/>
              <a:gd name="connsiteX4484" fmla="*/ 5877142 w 7273138"/>
              <a:gd name="connsiteY4484" fmla="*/ 152210 h 5888189"/>
              <a:gd name="connsiteX4485" fmla="*/ 5878548 w 7273138"/>
              <a:gd name="connsiteY4485" fmla="*/ 156735 h 5888189"/>
              <a:gd name="connsiteX4486" fmla="*/ 5891203 w 7273138"/>
              <a:gd name="connsiteY4486" fmla="*/ 152210 h 5888189"/>
              <a:gd name="connsiteX4487" fmla="*/ 5921431 w 7273138"/>
              <a:gd name="connsiteY4487" fmla="*/ 147689 h 5888189"/>
              <a:gd name="connsiteX4488" fmla="*/ 5970640 w 7273138"/>
              <a:gd name="connsiteY4488" fmla="*/ 146934 h 5888189"/>
              <a:gd name="connsiteX4489" fmla="*/ 5998758 w 7273138"/>
              <a:gd name="connsiteY4489" fmla="*/ 140146 h 5888189"/>
              <a:gd name="connsiteX4490" fmla="*/ 5998758 w 7273138"/>
              <a:gd name="connsiteY4490" fmla="*/ 146183 h 5888189"/>
              <a:gd name="connsiteX4491" fmla="*/ 6007898 w 7273138"/>
              <a:gd name="connsiteY4491" fmla="*/ 143919 h 5888189"/>
              <a:gd name="connsiteX4492" fmla="*/ 6008600 w 7273138"/>
              <a:gd name="connsiteY4492" fmla="*/ 146183 h 5888189"/>
              <a:gd name="connsiteX4493" fmla="*/ 6059213 w 7273138"/>
              <a:gd name="connsiteY4493" fmla="*/ 134861 h 5888189"/>
              <a:gd name="connsiteX4494" fmla="*/ 6158335 w 7273138"/>
              <a:gd name="connsiteY4494" fmla="*/ 124317 h 5888189"/>
              <a:gd name="connsiteX4495" fmla="*/ 6208245 w 7273138"/>
              <a:gd name="connsiteY4495" fmla="*/ 119794 h 5888189"/>
              <a:gd name="connsiteX4496" fmla="*/ 6146383 w 7273138"/>
              <a:gd name="connsiteY4496" fmla="*/ 131850 h 5888189"/>
              <a:gd name="connsiteX4497" fmla="*/ 6014224 w 7273138"/>
              <a:gd name="connsiteY4497" fmla="*/ 149196 h 5888189"/>
              <a:gd name="connsiteX4498" fmla="*/ 5955173 w 7273138"/>
              <a:gd name="connsiteY4498" fmla="*/ 151454 h 5888189"/>
              <a:gd name="connsiteX4499" fmla="*/ 5954470 w 7273138"/>
              <a:gd name="connsiteY4499" fmla="*/ 153719 h 5888189"/>
              <a:gd name="connsiteX4500" fmla="*/ 5955876 w 7273138"/>
              <a:gd name="connsiteY4500" fmla="*/ 162014 h 5888189"/>
              <a:gd name="connsiteX4501" fmla="*/ 5953064 w 7273138"/>
              <a:gd name="connsiteY4501" fmla="*/ 164278 h 5888189"/>
              <a:gd name="connsiteX4502" fmla="*/ 5948846 w 7273138"/>
              <a:gd name="connsiteY4502" fmla="*/ 159754 h 5888189"/>
              <a:gd name="connsiteX4503" fmla="*/ 5941114 w 7273138"/>
              <a:gd name="connsiteY4503" fmla="*/ 159000 h 5888189"/>
              <a:gd name="connsiteX4504" fmla="*/ 5936895 w 7273138"/>
              <a:gd name="connsiteY4504" fmla="*/ 159754 h 5888189"/>
              <a:gd name="connsiteX4505" fmla="*/ 5934788 w 7273138"/>
              <a:gd name="connsiteY4505" fmla="*/ 155984 h 5888189"/>
              <a:gd name="connsiteX4506" fmla="*/ 5924946 w 7273138"/>
              <a:gd name="connsiteY4506" fmla="*/ 155984 h 5888189"/>
              <a:gd name="connsiteX4507" fmla="*/ 5916510 w 7273138"/>
              <a:gd name="connsiteY4507" fmla="*/ 157491 h 5888189"/>
              <a:gd name="connsiteX4508" fmla="*/ 5917915 w 7273138"/>
              <a:gd name="connsiteY4508" fmla="*/ 163523 h 5888189"/>
              <a:gd name="connsiteX4509" fmla="*/ 5920024 w 7273138"/>
              <a:gd name="connsiteY4509" fmla="*/ 164278 h 5888189"/>
              <a:gd name="connsiteX4510" fmla="*/ 5910886 w 7273138"/>
              <a:gd name="connsiteY4510" fmla="*/ 162014 h 5888189"/>
              <a:gd name="connsiteX4511" fmla="*/ 5890499 w 7273138"/>
              <a:gd name="connsiteY4511" fmla="*/ 167294 h 5888189"/>
              <a:gd name="connsiteX4512" fmla="*/ 5882064 w 7273138"/>
              <a:gd name="connsiteY4512" fmla="*/ 174078 h 5888189"/>
              <a:gd name="connsiteX4513" fmla="*/ 5881360 w 7273138"/>
              <a:gd name="connsiteY4513" fmla="*/ 167294 h 5888189"/>
              <a:gd name="connsiteX4514" fmla="*/ 5869411 w 7273138"/>
              <a:gd name="connsiteY4514" fmla="*/ 171817 h 5888189"/>
              <a:gd name="connsiteX4515" fmla="*/ 5841995 w 7273138"/>
              <a:gd name="connsiteY4515" fmla="*/ 174078 h 5888189"/>
              <a:gd name="connsiteX4516" fmla="*/ 5828638 w 7273138"/>
              <a:gd name="connsiteY4516" fmla="*/ 169557 h 5888189"/>
              <a:gd name="connsiteX4517" fmla="*/ 5832856 w 7273138"/>
              <a:gd name="connsiteY4517" fmla="*/ 177093 h 5888189"/>
              <a:gd name="connsiteX4518" fmla="*/ 5834964 w 7273138"/>
              <a:gd name="connsiteY4518" fmla="*/ 184638 h 5888189"/>
              <a:gd name="connsiteX4519" fmla="*/ 5829340 w 7273138"/>
              <a:gd name="connsiteY4519" fmla="*/ 178602 h 5888189"/>
              <a:gd name="connsiteX4520" fmla="*/ 5823717 w 7273138"/>
              <a:gd name="connsiteY4520" fmla="*/ 173324 h 5888189"/>
              <a:gd name="connsiteX4521" fmla="*/ 5799113 w 7273138"/>
              <a:gd name="connsiteY4521" fmla="*/ 177093 h 5888189"/>
              <a:gd name="connsiteX4522" fmla="*/ 5749905 w 7273138"/>
              <a:gd name="connsiteY4522" fmla="*/ 183130 h 5888189"/>
              <a:gd name="connsiteX4523" fmla="*/ 5723191 w 7273138"/>
              <a:gd name="connsiteY4523" fmla="*/ 179359 h 5888189"/>
              <a:gd name="connsiteX4524" fmla="*/ 5724441 w 7273138"/>
              <a:gd name="connsiteY4524" fmla="*/ 183384 h 5888189"/>
              <a:gd name="connsiteX4525" fmla="*/ 5699289 w 7273138"/>
              <a:gd name="connsiteY4525" fmla="*/ 184638 h 5888189"/>
              <a:gd name="connsiteX4526" fmla="*/ 5636021 w 7273138"/>
              <a:gd name="connsiteY4526" fmla="*/ 195952 h 5888189"/>
              <a:gd name="connsiteX4527" fmla="*/ 5587181 w 7273138"/>
              <a:gd name="connsiteY4527" fmla="*/ 207092 h 5888189"/>
              <a:gd name="connsiteX4528" fmla="*/ 5585545 w 7273138"/>
              <a:gd name="connsiteY4528" fmla="*/ 209602 h 5888189"/>
              <a:gd name="connsiteX4529" fmla="*/ 5567264 w 7273138"/>
              <a:gd name="connsiteY4529" fmla="*/ 217906 h 5888189"/>
              <a:gd name="connsiteX4530" fmla="*/ 5548982 w 7273138"/>
              <a:gd name="connsiteY4530" fmla="*/ 220170 h 5888189"/>
              <a:gd name="connsiteX4531" fmla="*/ 5469616 w 7273138"/>
              <a:gd name="connsiteY4531" fmla="*/ 227139 h 5888189"/>
              <a:gd name="connsiteX4532" fmla="*/ 5468009 w 7273138"/>
              <a:gd name="connsiteY4532" fmla="*/ 227631 h 5888189"/>
              <a:gd name="connsiteX4533" fmla="*/ 5468009 w 7273138"/>
              <a:gd name="connsiteY4533" fmla="*/ 232912 h 5888189"/>
              <a:gd name="connsiteX4534" fmla="*/ 5455355 w 7273138"/>
              <a:gd name="connsiteY4534" fmla="*/ 231403 h 5888189"/>
              <a:gd name="connsiteX4535" fmla="*/ 5426534 w 7273138"/>
              <a:gd name="connsiteY4535" fmla="*/ 233668 h 5888189"/>
              <a:gd name="connsiteX4536" fmla="*/ 5385057 w 7273138"/>
              <a:gd name="connsiteY4536" fmla="*/ 244986 h 5888189"/>
              <a:gd name="connsiteX4537" fmla="*/ 5361860 w 7273138"/>
              <a:gd name="connsiteY4537" fmla="*/ 253282 h 5888189"/>
              <a:gd name="connsiteX4538" fmla="*/ 5361158 w 7273138"/>
              <a:gd name="connsiteY4538" fmla="*/ 244986 h 5888189"/>
              <a:gd name="connsiteX4539" fmla="*/ 5339365 w 7273138"/>
              <a:gd name="connsiteY4539" fmla="*/ 255545 h 5888189"/>
              <a:gd name="connsiteX4540" fmla="*/ 5290157 w 7273138"/>
              <a:gd name="connsiteY4540" fmla="*/ 264594 h 5888189"/>
              <a:gd name="connsiteX4541" fmla="*/ 5267660 w 7273138"/>
              <a:gd name="connsiteY4541" fmla="*/ 264594 h 5888189"/>
              <a:gd name="connsiteX4542" fmla="*/ 5269067 w 7273138"/>
              <a:gd name="connsiteY4542" fmla="*/ 265349 h 5888189"/>
              <a:gd name="connsiteX4543" fmla="*/ 5271878 w 7273138"/>
              <a:gd name="connsiteY4543" fmla="*/ 265349 h 5888189"/>
              <a:gd name="connsiteX4544" fmla="*/ 5261334 w 7273138"/>
              <a:gd name="connsiteY4544" fmla="*/ 268368 h 5888189"/>
              <a:gd name="connsiteX4545" fmla="*/ 5241651 w 7273138"/>
              <a:gd name="connsiteY4545" fmla="*/ 269872 h 5888189"/>
              <a:gd name="connsiteX4546" fmla="*/ 5230403 w 7273138"/>
              <a:gd name="connsiteY4546" fmla="*/ 275158 h 5888189"/>
              <a:gd name="connsiteX4547" fmla="*/ 5226185 w 7273138"/>
              <a:gd name="connsiteY4547" fmla="*/ 280430 h 5888189"/>
              <a:gd name="connsiteX4548" fmla="*/ 5224076 w 7273138"/>
              <a:gd name="connsiteY4548" fmla="*/ 277412 h 5888189"/>
              <a:gd name="connsiteX4549" fmla="*/ 5226185 w 7273138"/>
              <a:gd name="connsiteY4549" fmla="*/ 274395 h 5888189"/>
              <a:gd name="connsiteX4550" fmla="*/ 5207204 w 7273138"/>
              <a:gd name="connsiteY4550" fmla="*/ 280430 h 5888189"/>
              <a:gd name="connsiteX4551" fmla="*/ 5169244 w 7273138"/>
              <a:gd name="connsiteY4551" fmla="*/ 290236 h 5888189"/>
              <a:gd name="connsiteX4552" fmla="*/ 5155184 w 7273138"/>
              <a:gd name="connsiteY4552" fmla="*/ 287974 h 5888189"/>
              <a:gd name="connsiteX4553" fmla="*/ 5152372 w 7273138"/>
              <a:gd name="connsiteY4553" fmla="*/ 289482 h 5888189"/>
              <a:gd name="connsiteX4554" fmla="*/ 5156590 w 7273138"/>
              <a:gd name="connsiteY4554" fmla="*/ 293252 h 5888189"/>
              <a:gd name="connsiteX4555" fmla="*/ 5154481 w 7273138"/>
              <a:gd name="connsiteY4555" fmla="*/ 294761 h 5888189"/>
              <a:gd name="connsiteX4556" fmla="*/ 5140423 w 7273138"/>
              <a:gd name="connsiteY4556" fmla="*/ 293252 h 5888189"/>
              <a:gd name="connsiteX4557" fmla="*/ 5109490 w 7273138"/>
              <a:gd name="connsiteY4557" fmla="*/ 300796 h 5888189"/>
              <a:gd name="connsiteX4558" fmla="*/ 5093322 w 7273138"/>
              <a:gd name="connsiteY4558" fmla="*/ 309091 h 5888189"/>
              <a:gd name="connsiteX4559" fmla="*/ 5113004 w 7273138"/>
              <a:gd name="connsiteY4559" fmla="*/ 309091 h 5888189"/>
              <a:gd name="connsiteX4560" fmla="*/ 5148154 w 7273138"/>
              <a:gd name="connsiteY4560" fmla="*/ 312112 h 5888189"/>
              <a:gd name="connsiteX4561" fmla="*/ 5170651 w 7273138"/>
              <a:gd name="connsiteY4561" fmla="*/ 309091 h 5888189"/>
              <a:gd name="connsiteX4562" fmla="*/ 5180491 w 7273138"/>
              <a:gd name="connsiteY4562" fmla="*/ 304566 h 5888189"/>
              <a:gd name="connsiteX4563" fmla="*/ 5184007 w 7273138"/>
              <a:gd name="connsiteY4563" fmla="*/ 309091 h 5888189"/>
              <a:gd name="connsiteX4564" fmla="*/ 5176274 w 7273138"/>
              <a:gd name="connsiteY4564" fmla="*/ 315128 h 5888189"/>
              <a:gd name="connsiteX4565" fmla="*/ 5176274 w 7273138"/>
              <a:gd name="connsiteY4565" fmla="*/ 319652 h 5888189"/>
              <a:gd name="connsiteX4566" fmla="*/ 5193848 w 7273138"/>
              <a:gd name="connsiteY4566" fmla="*/ 312866 h 5888189"/>
              <a:gd name="connsiteX4567" fmla="*/ 5218452 w 7273138"/>
              <a:gd name="connsiteY4567" fmla="*/ 297776 h 5888189"/>
              <a:gd name="connsiteX4568" fmla="*/ 5235323 w 7273138"/>
              <a:gd name="connsiteY4568" fmla="*/ 294761 h 5888189"/>
              <a:gd name="connsiteX4569" fmla="*/ 5246572 w 7273138"/>
              <a:gd name="connsiteY4569" fmla="*/ 297776 h 5888189"/>
              <a:gd name="connsiteX4570" fmla="*/ 5237432 w 7273138"/>
              <a:gd name="connsiteY4570" fmla="*/ 297022 h 5888189"/>
              <a:gd name="connsiteX4571" fmla="*/ 5218452 w 7273138"/>
              <a:gd name="connsiteY4571" fmla="*/ 304566 h 5888189"/>
              <a:gd name="connsiteX4572" fmla="*/ 5214938 w 7273138"/>
              <a:gd name="connsiteY4572" fmla="*/ 312866 h 5888189"/>
              <a:gd name="connsiteX4573" fmla="*/ 5209314 w 7273138"/>
              <a:gd name="connsiteY4573" fmla="*/ 310602 h 5888189"/>
              <a:gd name="connsiteX4574" fmla="*/ 5198066 w 7273138"/>
              <a:gd name="connsiteY4574" fmla="*/ 315128 h 5888189"/>
              <a:gd name="connsiteX4575" fmla="*/ 5191738 w 7273138"/>
              <a:gd name="connsiteY4575" fmla="*/ 315128 h 5888189"/>
              <a:gd name="connsiteX4576" fmla="*/ 5195823 w 7273138"/>
              <a:gd name="connsiteY4576" fmla="*/ 319509 h 5888189"/>
              <a:gd name="connsiteX4577" fmla="*/ 5207996 w 7273138"/>
              <a:gd name="connsiteY4577" fmla="*/ 318703 h 5888189"/>
              <a:gd name="connsiteX4578" fmla="*/ 5217047 w 7273138"/>
              <a:gd name="connsiteY4578" fmla="*/ 315128 h 5888189"/>
              <a:gd name="connsiteX4579" fmla="*/ 5228715 w 7273138"/>
              <a:gd name="connsiteY4579" fmla="*/ 317335 h 5888189"/>
              <a:gd name="connsiteX4580" fmla="*/ 5249456 w 7273138"/>
              <a:gd name="connsiteY4580" fmla="*/ 315968 h 5888189"/>
              <a:gd name="connsiteX4581" fmla="*/ 5432265 w 7273138"/>
              <a:gd name="connsiteY4581" fmla="*/ 306163 h 5888189"/>
              <a:gd name="connsiteX4582" fmla="*/ 5440704 w 7273138"/>
              <a:gd name="connsiteY4582" fmla="*/ 306163 h 5888189"/>
              <a:gd name="connsiteX4583" fmla="*/ 5444922 w 7273138"/>
              <a:gd name="connsiteY4583" fmla="*/ 308422 h 5888189"/>
              <a:gd name="connsiteX4584" fmla="*/ 5445624 w 7273138"/>
              <a:gd name="connsiteY4584" fmla="*/ 311440 h 5888189"/>
              <a:gd name="connsiteX4585" fmla="*/ 5438595 w 7273138"/>
              <a:gd name="connsiteY4585" fmla="*/ 313704 h 5888189"/>
              <a:gd name="connsiteX4586" fmla="*/ 5311330 w 7273138"/>
              <a:gd name="connsiteY4586" fmla="*/ 331806 h 5888189"/>
              <a:gd name="connsiteX4587" fmla="*/ 5265641 w 7273138"/>
              <a:gd name="connsiteY4587" fmla="*/ 337341 h 5888189"/>
              <a:gd name="connsiteX4588" fmla="*/ 5266958 w 7273138"/>
              <a:gd name="connsiteY4588" fmla="*/ 342283 h 5888189"/>
              <a:gd name="connsiteX4589" fmla="*/ 5262739 w 7273138"/>
              <a:gd name="connsiteY4589" fmla="*/ 346051 h 5888189"/>
              <a:gd name="connsiteX4590" fmla="*/ 5253600 w 7273138"/>
              <a:gd name="connsiteY4590" fmla="*/ 342283 h 5888189"/>
              <a:gd name="connsiteX4591" fmla="*/ 5248858 w 7273138"/>
              <a:gd name="connsiteY4591" fmla="*/ 339374 h 5888189"/>
              <a:gd name="connsiteX4592" fmla="*/ 5247440 w 7273138"/>
              <a:gd name="connsiteY4592" fmla="*/ 339546 h 5888189"/>
              <a:gd name="connsiteX4593" fmla="*/ 5235323 w 7273138"/>
              <a:gd name="connsiteY4593" fmla="*/ 342283 h 5888189"/>
              <a:gd name="connsiteX4594" fmla="*/ 5219859 w 7273138"/>
              <a:gd name="connsiteY4594" fmla="*/ 344544 h 5888189"/>
              <a:gd name="connsiteX4595" fmla="*/ 5219154 w 7273138"/>
              <a:gd name="connsiteY4595" fmla="*/ 346804 h 5888189"/>
              <a:gd name="connsiteX4596" fmla="*/ 5210016 w 7273138"/>
              <a:gd name="connsiteY4596" fmla="*/ 346804 h 5888189"/>
              <a:gd name="connsiteX4597" fmla="*/ 5205680 w 7273138"/>
              <a:gd name="connsiteY4597" fmla="*/ 344602 h 5888189"/>
              <a:gd name="connsiteX4598" fmla="*/ 5183096 w 7273138"/>
              <a:gd name="connsiteY4598" fmla="*/ 347336 h 5888189"/>
              <a:gd name="connsiteX4599" fmla="*/ 5186682 w 7273138"/>
              <a:gd name="connsiteY4599" fmla="*/ 351180 h 5888189"/>
              <a:gd name="connsiteX4600" fmla="*/ 5186909 w 7273138"/>
              <a:gd name="connsiteY4600" fmla="*/ 351311 h 5888189"/>
              <a:gd name="connsiteX4601" fmla="*/ 5200174 w 7273138"/>
              <a:gd name="connsiteY4601" fmla="*/ 349066 h 5888189"/>
              <a:gd name="connsiteX4602" fmla="*/ 5207204 w 7273138"/>
              <a:gd name="connsiteY4602" fmla="*/ 351327 h 5888189"/>
              <a:gd name="connsiteX4603" fmla="*/ 5210016 w 7273138"/>
              <a:gd name="connsiteY4603" fmla="*/ 356605 h 5888189"/>
              <a:gd name="connsiteX4604" fmla="*/ 5212126 w 7273138"/>
              <a:gd name="connsiteY4604" fmla="*/ 361129 h 5888189"/>
              <a:gd name="connsiteX4605" fmla="*/ 5219154 w 7273138"/>
              <a:gd name="connsiteY4605" fmla="*/ 361129 h 5888189"/>
              <a:gd name="connsiteX4606" fmla="*/ 5235323 w 7273138"/>
              <a:gd name="connsiteY4606" fmla="*/ 354343 h 5888189"/>
              <a:gd name="connsiteX4607" fmla="*/ 5241651 w 7273138"/>
              <a:gd name="connsiteY4607" fmla="*/ 357357 h 5888189"/>
              <a:gd name="connsiteX4608" fmla="*/ 5224076 w 7273138"/>
              <a:gd name="connsiteY4608" fmla="*/ 363389 h 5888189"/>
              <a:gd name="connsiteX4609" fmla="*/ 5201075 w 7273138"/>
              <a:gd name="connsiteY4609" fmla="*/ 367016 h 5888189"/>
              <a:gd name="connsiteX4610" fmla="*/ 5201347 w 7273138"/>
              <a:gd name="connsiteY4610" fmla="*/ 369652 h 5888189"/>
              <a:gd name="connsiteX4611" fmla="*/ 5203690 w 7273138"/>
              <a:gd name="connsiteY4611" fmla="*/ 368665 h 5888189"/>
              <a:gd name="connsiteX4612" fmla="*/ 5212828 w 7273138"/>
              <a:gd name="connsiteY4612" fmla="*/ 370926 h 5888189"/>
              <a:gd name="connsiteX4613" fmla="*/ 5237432 w 7273138"/>
              <a:gd name="connsiteY4613" fmla="*/ 361882 h 5888189"/>
              <a:gd name="connsiteX4614" fmla="*/ 5246572 w 7273138"/>
              <a:gd name="connsiteY4614" fmla="*/ 354343 h 5888189"/>
              <a:gd name="connsiteX4615" fmla="*/ 5278908 w 7273138"/>
              <a:gd name="connsiteY4615" fmla="*/ 346804 h 5888189"/>
              <a:gd name="connsiteX4616" fmla="*/ 5320384 w 7273138"/>
              <a:gd name="connsiteY4616" fmla="*/ 336247 h 5888189"/>
              <a:gd name="connsiteX4617" fmla="*/ 5355534 w 7273138"/>
              <a:gd name="connsiteY4617" fmla="*/ 334738 h 5888189"/>
              <a:gd name="connsiteX4618" fmla="*/ 5430751 w 7273138"/>
              <a:gd name="connsiteY4618" fmla="*/ 324934 h 5888189"/>
              <a:gd name="connsiteX4619" fmla="*/ 5506673 w 7273138"/>
              <a:gd name="connsiteY4619" fmla="*/ 312112 h 5888189"/>
              <a:gd name="connsiteX4620" fmla="*/ 5583297 w 7273138"/>
              <a:gd name="connsiteY4620" fmla="*/ 305322 h 5888189"/>
              <a:gd name="connsiteX4621" fmla="*/ 5621258 w 7273138"/>
              <a:gd name="connsiteY4621" fmla="*/ 309091 h 5888189"/>
              <a:gd name="connsiteX4622" fmla="*/ 5643051 w 7273138"/>
              <a:gd name="connsiteY4622" fmla="*/ 304566 h 5888189"/>
              <a:gd name="connsiteX4623" fmla="*/ 5662735 w 7273138"/>
              <a:gd name="connsiteY4623" fmla="*/ 294761 h 5888189"/>
              <a:gd name="connsiteX4624" fmla="*/ 5660625 w 7273138"/>
              <a:gd name="connsiteY4624" fmla="*/ 299287 h 5888189"/>
              <a:gd name="connsiteX4625" fmla="*/ 5655705 w 7273138"/>
              <a:gd name="connsiteY4625" fmla="*/ 304566 h 5888189"/>
              <a:gd name="connsiteX4626" fmla="*/ 5657813 w 7273138"/>
              <a:gd name="connsiteY4626" fmla="*/ 305322 h 5888189"/>
              <a:gd name="connsiteX4627" fmla="*/ 5661329 w 7273138"/>
              <a:gd name="connsiteY4627" fmla="*/ 305322 h 5888189"/>
              <a:gd name="connsiteX4628" fmla="*/ 5656407 w 7273138"/>
              <a:gd name="connsiteY4628" fmla="*/ 312112 h 5888189"/>
              <a:gd name="connsiteX4629" fmla="*/ 5653596 w 7273138"/>
              <a:gd name="connsiteY4629" fmla="*/ 320407 h 5888189"/>
              <a:gd name="connsiteX4630" fmla="*/ 5665547 w 7273138"/>
              <a:gd name="connsiteY4630" fmla="*/ 321918 h 5888189"/>
              <a:gd name="connsiteX4631" fmla="*/ 5693665 w 7273138"/>
              <a:gd name="connsiteY4631" fmla="*/ 317391 h 5888189"/>
              <a:gd name="connsiteX4632" fmla="*/ 5706319 w 7273138"/>
              <a:gd name="connsiteY4632" fmla="*/ 321918 h 5888189"/>
              <a:gd name="connsiteX4633" fmla="*/ 5704913 w 7273138"/>
              <a:gd name="connsiteY4633" fmla="*/ 326442 h 5888189"/>
              <a:gd name="connsiteX4634" fmla="*/ 5708428 w 7273138"/>
              <a:gd name="connsiteY4634" fmla="*/ 334738 h 5888189"/>
              <a:gd name="connsiteX4635" fmla="*/ 5711943 w 7273138"/>
              <a:gd name="connsiteY4635" fmla="*/ 337003 h 5888189"/>
              <a:gd name="connsiteX4636" fmla="*/ 5715458 w 7273138"/>
              <a:gd name="connsiteY4636" fmla="*/ 324934 h 5888189"/>
              <a:gd name="connsiteX4637" fmla="*/ 5734438 w 7273138"/>
              <a:gd name="connsiteY4637" fmla="*/ 312866 h 5888189"/>
              <a:gd name="connsiteX4638" fmla="*/ 5741469 w 7273138"/>
              <a:gd name="connsiteY4638" fmla="*/ 304566 h 5888189"/>
              <a:gd name="connsiteX4639" fmla="*/ 5747795 w 7273138"/>
              <a:gd name="connsiteY4639" fmla="*/ 304566 h 5888189"/>
              <a:gd name="connsiteX4640" fmla="*/ 5752012 w 7273138"/>
              <a:gd name="connsiteY4640" fmla="*/ 307583 h 5888189"/>
              <a:gd name="connsiteX4641" fmla="*/ 5743576 w 7273138"/>
              <a:gd name="connsiteY4641" fmla="*/ 309847 h 5888189"/>
              <a:gd name="connsiteX4642" fmla="*/ 5732329 w 7273138"/>
              <a:gd name="connsiteY4642" fmla="*/ 319652 h 5888189"/>
              <a:gd name="connsiteX4643" fmla="*/ 5723191 w 7273138"/>
              <a:gd name="connsiteY4643" fmla="*/ 321918 h 5888189"/>
              <a:gd name="connsiteX4644" fmla="*/ 5723191 w 7273138"/>
              <a:gd name="connsiteY4644" fmla="*/ 327197 h 5888189"/>
              <a:gd name="connsiteX4645" fmla="*/ 5729517 w 7273138"/>
              <a:gd name="connsiteY4645" fmla="*/ 327952 h 5888189"/>
              <a:gd name="connsiteX4646" fmla="*/ 5732329 w 7273138"/>
              <a:gd name="connsiteY4646" fmla="*/ 329458 h 5888189"/>
              <a:gd name="connsiteX4647" fmla="*/ 5727408 w 7273138"/>
              <a:gd name="connsiteY4647" fmla="*/ 333985 h 5888189"/>
              <a:gd name="connsiteX4648" fmla="*/ 5718972 w 7273138"/>
              <a:gd name="connsiteY4648" fmla="*/ 336247 h 5888189"/>
              <a:gd name="connsiteX4649" fmla="*/ 5721082 w 7273138"/>
              <a:gd name="connsiteY4649" fmla="*/ 340020 h 5888189"/>
              <a:gd name="connsiteX4650" fmla="*/ 5720379 w 7273138"/>
              <a:gd name="connsiteY4650" fmla="*/ 344544 h 5888189"/>
              <a:gd name="connsiteX4651" fmla="*/ 5725301 w 7273138"/>
              <a:gd name="connsiteY4651" fmla="*/ 343789 h 5888189"/>
              <a:gd name="connsiteX4652" fmla="*/ 5730220 w 7273138"/>
              <a:gd name="connsiteY4652" fmla="*/ 340020 h 5888189"/>
              <a:gd name="connsiteX4653" fmla="*/ 5731627 w 7273138"/>
              <a:gd name="connsiteY4653" fmla="*/ 336247 h 5888189"/>
              <a:gd name="connsiteX4654" fmla="*/ 5748498 w 7273138"/>
              <a:gd name="connsiteY4654" fmla="*/ 336247 h 5888189"/>
              <a:gd name="connsiteX4655" fmla="*/ 5766073 w 7273138"/>
              <a:gd name="connsiteY4655" fmla="*/ 331722 h 5888189"/>
              <a:gd name="connsiteX4656" fmla="*/ 5773102 w 7273138"/>
              <a:gd name="connsiteY4656" fmla="*/ 336247 h 5888189"/>
              <a:gd name="connsiteX4657" fmla="*/ 5789270 w 7273138"/>
              <a:gd name="connsiteY4657" fmla="*/ 337003 h 5888189"/>
              <a:gd name="connsiteX4658" fmla="*/ 5813172 w 7273138"/>
              <a:gd name="connsiteY4658" fmla="*/ 330214 h 5888189"/>
              <a:gd name="connsiteX4659" fmla="*/ 5827934 w 7273138"/>
              <a:gd name="connsiteY4659" fmla="*/ 324934 h 5888189"/>
              <a:gd name="connsiteX4660" fmla="*/ 5831450 w 7273138"/>
              <a:gd name="connsiteY4660" fmla="*/ 326442 h 5888189"/>
              <a:gd name="connsiteX4661" fmla="*/ 5835667 w 7273138"/>
              <a:gd name="connsiteY4661" fmla="*/ 329458 h 5888189"/>
              <a:gd name="connsiteX4662" fmla="*/ 5861678 w 7273138"/>
              <a:gd name="connsiteY4662" fmla="*/ 326442 h 5888189"/>
              <a:gd name="connsiteX4663" fmla="*/ 5906668 w 7273138"/>
              <a:gd name="connsiteY4663" fmla="*/ 314372 h 5888189"/>
              <a:gd name="connsiteX4664" fmla="*/ 5934788 w 7273138"/>
              <a:gd name="connsiteY4664" fmla="*/ 312866 h 5888189"/>
              <a:gd name="connsiteX4665" fmla="*/ 5946738 w 7273138"/>
              <a:gd name="connsiteY4665" fmla="*/ 316636 h 5888189"/>
              <a:gd name="connsiteX4666" fmla="*/ 5950956 w 7273138"/>
              <a:gd name="connsiteY4666" fmla="*/ 312866 h 5888189"/>
              <a:gd name="connsiteX4667" fmla="*/ 5959392 w 7273138"/>
              <a:gd name="connsiteY4667" fmla="*/ 317391 h 5888189"/>
              <a:gd name="connsiteX4668" fmla="*/ 5961499 w 7273138"/>
              <a:gd name="connsiteY4668" fmla="*/ 322672 h 5888189"/>
              <a:gd name="connsiteX4669" fmla="*/ 5955173 w 7273138"/>
              <a:gd name="connsiteY4669" fmla="*/ 327952 h 5888189"/>
              <a:gd name="connsiteX4670" fmla="*/ 5939005 w 7273138"/>
              <a:gd name="connsiteY4670" fmla="*/ 336247 h 5888189"/>
              <a:gd name="connsiteX4671" fmla="*/ 5934084 w 7273138"/>
              <a:gd name="connsiteY4671" fmla="*/ 342283 h 5888189"/>
              <a:gd name="connsiteX4672" fmla="*/ 5936193 w 7273138"/>
              <a:gd name="connsiteY4672" fmla="*/ 346804 h 5888189"/>
              <a:gd name="connsiteX4673" fmla="*/ 5941114 w 7273138"/>
              <a:gd name="connsiteY4673" fmla="*/ 353589 h 5888189"/>
              <a:gd name="connsiteX4674" fmla="*/ 5945332 w 7273138"/>
              <a:gd name="connsiteY4674" fmla="*/ 353589 h 5888189"/>
              <a:gd name="connsiteX4675" fmla="*/ 5948846 w 7273138"/>
              <a:gd name="connsiteY4675" fmla="*/ 349818 h 5888189"/>
              <a:gd name="connsiteX4676" fmla="*/ 5955876 w 7273138"/>
              <a:gd name="connsiteY4676" fmla="*/ 349066 h 5888189"/>
              <a:gd name="connsiteX4677" fmla="*/ 5957985 w 7273138"/>
              <a:gd name="connsiteY4677" fmla="*/ 346051 h 5888189"/>
              <a:gd name="connsiteX4678" fmla="*/ 5957282 w 7273138"/>
              <a:gd name="connsiteY4678" fmla="*/ 341527 h 5888189"/>
              <a:gd name="connsiteX4679" fmla="*/ 5960094 w 7273138"/>
              <a:gd name="connsiteY4679" fmla="*/ 342283 h 5888189"/>
              <a:gd name="connsiteX4680" fmla="*/ 5957985 w 7273138"/>
              <a:gd name="connsiteY4680" fmla="*/ 352079 h 5888189"/>
              <a:gd name="connsiteX4681" fmla="*/ 5971342 w 7273138"/>
              <a:gd name="connsiteY4681" fmla="*/ 351327 h 5888189"/>
              <a:gd name="connsiteX4682" fmla="*/ 5991729 w 7273138"/>
              <a:gd name="connsiteY4682" fmla="*/ 361129 h 5888189"/>
              <a:gd name="connsiteX4683" fmla="*/ 6000867 w 7273138"/>
              <a:gd name="connsiteY4683" fmla="*/ 361882 h 5888189"/>
              <a:gd name="connsiteX4684" fmla="*/ 5996649 w 7273138"/>
              <a:gd name="connsiteY4684" fmla="*/ 364893 h 5888189"/>
              <a:gd name="connsiteX4685" fmla="*/ 5986808 w 7273138"/>
              <a:gd name="connsiteY4685" fmla="*/ 364893 h 5888189"/>
              <a:gd name="connsiteX4686" fmla="*/ 5968530 w 7273138"/>
              <a:gd name="connsiteY4686" fmla="*/ 361129 h 5888189"/>
              <a:gd name="connsiteX4687" fmla="*/ 5952362 w 7273138"/>
              <a:gd name="connsiteY4687" fmla="*/ 364142 h 5888189"/>
              <a:gd name="connsiteX4688" fmla="*/ 5950252 w 7273138"/>
              <a:gd name="connsiteY4688" fmla="*/ 368665 h 5888189"/>
              <a:gd name="connsiteX4689" fmla="*/ 5952362 w 7273138"/>
              <a:gd name="connsiteY4689" fmla="*/ 376963 h 5888189"/>
              <a:gd name="connsiteX4690" fmla="*/ 5955173 w 7273138"/>
              <a:gd name="connsiteY4690" fmla="*/ 381487 h 5888189"/>
              <a:gd name="connsiteX4691" fmla="*/ 5967125 w 7273138"/>
              <a:gd name="connsiteY4691" fmla="*/ 381487 h 5888189"/>
              <a:gd name="connsiteX4692" fmla="*/ 5972045 w 7273138"/>
              <a:gd name="connsiteY4692" fmla="*/ 382239 h 5888189"/>
              <a:gd name="connsiteX4693" fmla="*/ 5969233 w 7273138"/>
              <a:gd name="connsiteY4693" fmla="*/ 388274 h 5888189"/>
              <a:gd name="connsiteX4694" fmla="*/ 5957985 w 7273138"/>
              <a:gd name="connsiteY4694" fmla="*/ 388274 h 5888189"/>
              <a:gd name="connsiteX4695" fmla="*/ 5954470 w 7273138"/>
              <a:gd name="connsiteY4695" fmla="*/ 394308 h 5888189"/>
              <a:gd name="connsiteX4696" fmla="*/ 5943926 w 7273138"/>
              <a:gd name="connsiteY4696" fmla="*/ 391292 h 5888189"/>
              <a:gd name="connsiteX4697" fmla="*/ 5923540 w 7273138"/>
              <a:gd name="connsiteY4697" fmla="*/ 392045 h 5888189"/>
              <a:gd name="connsiteX4698" fmla="*/ 5915807 w 7273138"/>
              <a:gd name="connsiteY4698" fmla="*/ 398832 h 5888189"/>
              <a:gd name="connsiteX4699" fmla="*/ 5915807 w 7273138"/>
              <a:gd name="connsiteY4699" fmla="*/ 405613 h 5888189"/>
              <a:gd name="connsiteX4700" fmla="*/ 5877142 w 7273138"/>
              <a:gd name="connsiteY4700" fmla="*/ 409382 h 5888189"/>
              <a:gd name="connsiteX4701" fmla="*/ 5800518 w 7273138"/>
              <a:gd name="connsiteY4701" fmla="*/ 428233 h 5888189"/>
              <a:gd name="connsiteX4702" fmla="*/ 5725301 w 7273138"/>
              <a:gd name="connsiteY4702" fmla="*/ 450094 h 5888189"/>
              <a:gd name="connsiteX4703" fmla="*/ 5651486 w 7273138"/>
              <a:gd name="connsiteY4703" fmla="*/ 465931 h 5888189"/>
              <a:gd name="connsiteX4704" fmla="*/ 5616339 w 7273138"/>
              <a:gd name="connsiteY4704" fmla="*/ 467436 h 5888189"/>
              <a:gd name="connsiteX4705" fmla="*/ 5614229 w 7273138"/>
              <a:gd name="connsiteY4705" fmla="*/ 468190 h 5888189"/>
              <a:gd name="connsiteX4706" fmla="*/ 5616339 w 7273138"/>
              <a:gd name="connsiteY4706" fmla="*/ 471964 h 5888189"/>
              <a:gd name="connsiteX4707" fmla="*/ 5614229 w 7273138"/>
              <a:gd name="connsiteY4707" fmla="*/ 473469 h 5888189"/>
              <a:gd name="connsiteX4708" fmla="*/ 5608605 w 7273138"/>
              <a:gd name="connsiteY4708" fmla="*/ 471964 h 5888189"/>
              <a:gd name="connsiteX4709" fmla="*/ 5599466 w 7273138"/>
              <a:gd name="connsiteY4709" fmla="*/ 475735 h 5888189"/>
              <a:gd name="connsiteX4710" fmla="*/ 5594546 w 7273138"/>
              <a:gd name="connsiteY4710" fmla="*/ 474981 h 5888189"/>
              <a:gd name="connsiteX4711" fmla="*/ 5600873 w 7273138"/>
              <a:gd name="connsiteY4711" fmla="*/ 480257 h 5888189"/>
              <a:gd name="connsiteX4712" fmla="*/ 5617041 w 7273138"/>
              <a:gd name="connsiteY4712" fmla="*/ 477997 h 5888189"/>
              <a:gd name="connsiteX4713" fmla="*/ 5624070 w 7273138"/>
              <a:gd name="connsiteY4713" fmla="*/ 474981 h 5888189"/>
              <a:gd name="connsiteX4714" fmla="*/ 5641645 w 7273138"/>
              <a:gd name="connsiteY4714" fmla="*/ 473469 h 5888189"/>
              <a:gd name="connsiteX4715" fmla="*/ 5659219 w 7273138"/>
              <a:gd name="connsiteY4715" fmla="*/ 472718 h 5888189"/>
              <a:gd name="connsiteX4716" fmla="*/ 5690854 w 7273138"/>
              <a:gd name="connsiteY4716" fmla="*/ 467436 h 5888189"/>
              <a:gd name="connsiteX4717" fmla="*/ 5732329 w 7273138"/>
              <a:gd name="connsiteY4717" fmla="*/ 462912 h 5888189"/>
              <a:gd name="connsiteX4718" fmla="*/ 5735141 w 7273138"/>
              <a:gd name="connsiteY4718" fmla="*/ 467436 h 5888189"/>
              <a:gd name="connsiteX4719" fmla="*/ 5742874 w 7273138"/>
              <a:gd name="connsiteY4719" fmla="*/ 469698 h 5888189"/>
              <a:gd name="connsiteX4720" fmla="*/ 5755528 w 7273138"/>
              <a:gd name="connsiteY4720" fmla="*/ 465931 h 5888189"/>
              <a:gd name="connsiteX4721" fmla="*/ 5763964 w 7273138"/>
              <a:gd name="connsiteY4721" fmla="*/ 465175 h 5888189"/>
              <a:gd name="connsiteX4722" fmla="*/ 5759042 w 7273138"/>
              <a:gd name="connsiteY4722" fmla="*/ 470453 h 5888189"/>
              <a:gd name="connsiteX4723" fmla="*/ 5738657 w 7273138"/>
              <a:gd name="connsiteY4723" fmla="*/ 472718 h 5888189"/>
              <a:gd name="connsiteX4724" fmla="*/ 5731627 w 7273138"/>
              <a:gd name="connsiteY4724" fmla="*/ 471964 h 5888189"/>
              <a:gd name="connsiteX4725" fmla="*/ 5723191 w 7273138"/>
              <a:gd name="connsiteY4725" fmla="*/ 481768 h 5888189"/>
              <a:gd name="connsiteX4726" fmla="*/ 5709834 w 7273138"/>
              <a:gd name="connsiteY4726" fmla="*/ 490064 h 5888189"/>
              <a:gd name="connsiteX4727" fmla="*/ 5709131 w 7273138"/>
              <a:gd name="connsiteY4727" fmla="*/ 483275 h 5888189"/>
              <a:gd name="connsiteX4728" fmla="*/ 5704913 w 7273138"/>
              <a:gd name="connsiteY4728" fmla="*/ 487050 h 5888189"/>
              <a:gd name="connsiteX4729" fmla="*/ 5697884 w 7273138"/>
              <a:gd name="connsiteY4729" fmla="*/ 487050 h 5888189"/>
              <a:gd name="connsiteX4730" fmla="*/ 5699289 w 7273138"/>
              <a:gd name="connsiteY4730" fmla="*/ 490816 h 5888189"/>
              <a:gd name="connsiteX4731" fmla="*/ 5700696 w 7273138"/>
              <a:gd name="connsiteY4731" fmla="*/ 495344 h 5888189"/>
              <a:gd name="connsiteX4732" fmla="*/ 5697884 w 7273138"/>
              <a:gd name="connsiteY4732" fmla="*/ 492328 h 5888189"/>
              <a:gd name="connsiteX4733" fmla="*/ 5690854 w 7273138"/>
              <a:gd name="connsiteY4733" fmla="*/ 492328 h 5888189"/>
              <a:gd name="connsiteX4734" fmla="*/ 5679607 w 7273138"/>
              <a:gd name="connsiteY4734" fmla="*/ 497605 h 5888189"/>
              <a:gd name="connsiteX4735" fmla="*/ 5674685 w 7273138"/>
              <a:gd name="connsiteY4735" fmla="*/ 502887 h 5888189"/>
              <a:gd name="connsiteX4736" fmla="*/ 5671873 w 7273138"/>
              <a:gd name="connsiteY4736" fmla="*/ 502132 h 5888189"/>
              <a:gd name="connsiteX4737" fmla="*/ 5674685 w 7273138"/>
              <a:gd name="connsiteY4737" fmla="*/ 496852 h 5888189"/>
              <a:gd name="connsiteX4738" fmla="*/ 5674685 w 7273138"/>
              <a:gd name="connsiteY4738" fmla="*/ 494591 h 5888189"/>
              <a:gd name="connsiteX4739" fmla="*/ 5668359 w 7273138"/>
              <a:gd name="connsiteY4739" fmla="*/ 497605 h 5888189"/>
              <a:gd name="connsiteX4740" fmla="*/ 5661329 w 7273138"/>
              <a:gd name="connsiteY4740" fmla="*/ 496852 h 5888189"/>
              <a:gd name="connsiteX4741" fmla="*/ 5659219 w 7273138"/>
              <a:gd name="connsiteY4741" fmla="*/ 497605 h 5888189"/>
              <a:gd name="connsiteX4742" fmla="*/ 5662735 w 7273138"/>
              <a:gd name="connsiteY4742" fmla="*/ 502132 h 5888189"/>
              <a:gd name="connsiteX4743" fmla="*/ 5664843 w 7273138"/>
              <a:gd name="connsiteY4743" fmla="*/ 502132 h 5888189"/>
              <a:gd name="connsiteX4744" fmla="*/ 5656407 w 7273138"/>
              <a:gd name="connsiteY4744" fmla="*/ 502887 h 5888189"/>
              <a:gd name="connsiteX4745" fmla="*/ 5645160 w 7273138"/>
              <a:gd name="connsiteY4745" fmla="*/ 507407 h 5888189"/>
              <a:gd name="connsiteX4746" fmla="*/ 5646567 w 7273138"/>
              <a:gd name="connsiteY4746" fmla="*/ 511931 h 5888189"/>
              <a:gd name="connsiteX4747" fmla="*/ 5652191 w 7273138"/>
              <a:gd name="connsiteY4747" fmla="*/ 511931 h 5888189"/>
              <a:gd name="connsiteX4748" fmla="*/ 5650081 w 7273138"/>
              <a:gd name="connsiteY4748" fmla="*/ 514944 h 5888189"/>
              <a:gd name="connsiteX4749" fmla="*/ 5669764 w 7273138"/>
              <a:gd name="connsiteY4749" fmla="*/ 517209 h 5888189"/>
              <a:gd name="connsiteX4750" fmla="*/ 5688042 w 7273138"/>
              <a:gd name="connsiteY4750" fmla="*/ 521731 h 5888189"/>
              <a:gd name="connsiteX4751" fmla="*/ 5683824 w 7273138"/>
              <a:gd name="connsiteY4751" fmla="*/ 523993 h 5888189"/>
              <a:gd name="connsiteX4752" fmla="*/ 5662735 w 7273138"/>
              <a:gd name="connsiteY4752" fmla="*/ 524748 h 5888189"/>
              <a:gd name="connsiteX4753" fmla="*/ 5657813 w 7273138"/>
              <a:gd name="connsiteY4753" fmla="*/ 529269 h 5888189"/>
              <a:gd name="connsiteX4754" fmla="*/ 5668359 w 7273138"/>
              <a:gd name="connsiteY4754" fmla="*/ 533796 h 5888189"/>
              <a:gd name="connsiteX4755" fmla="*/ 5692259 w 7273138"/>
              <a:gd name="connsiteY4755" fmla="*/ 531534 h 5888189"/>
              <a:gd name="connsiteX4756" fmla="*/ 5702101 w 7273138"/>
              <a:gd name="connsiteY4756" fmla="*/ 527762 h 5888189"/>
              <a:gd name="connsiteX4757" fmla="*/ 5699992 w 7273138"/>
              <a:gd name="connsiteY4757" fmla="*/ 532288 h 5888189"/>
              <a:gd name="connsiteX4758" fmla="*/ 5692259 w 7273138"/>
              <a:gd name="connsiteY4758" fmla="*/ 536811 h 5888189"/>
              <a:gd name="connsiteX4759" fmla="*/ 5685933 w 7273138"/>
              <a:gd name="connsiteY4759" fmla="*/ 536811 h 5888189"/>
              <a:gd name="connsiteX4760" fmla="*/ 5686636 w 7273138"/>
              <a:gd name="connsiteY4760" fmla="*/ 539072 h 5888189"/>
              <a:gd name="connsiteX4761" fmla="*/ 5690151 w 7273138"/>
              <a:gd name="connsiteY4761" fmla="*/ 539072 h 5888189"/>
              <a:gd name="connsiteX4762" fmla="*/ 5688042 w 7273138"/>
              <a:gd name="connsiteY4762" fmla="*/ 541338 h 5888189"/>
              <a:gd name="connsiteX4763" fmla="*/ 5684527 w 7273138"/>
              <a:gd name="connsiteY4763" fmla="*/ 541338 h 5888189"/>
              <a:gd name="connsiteX4764" fmla="*/ 5704913 w 7273138"/>
              <a:gd name="connsiteY4764" fmla="*/ 542092 h 5888189"/>
              <a:gd name="connsiteX4765" fmla="*/ 5727408 w 7273138"/>
              <a:gd name="connsiteY4765" fmla="*/ 544356 h 5888189"/>
              <a:gd name="connsiteX4766" fmla="*/ 5727408 w 7273138"/>
              <a:gd name="connsiteY4766" fmla="*/ 549624 h 5888189"/>
              <a:gd name="connsiteX4767" fmla="*/ 5733735 w 7273138"/>
              <a:gd name="connsiteY4767" fmla="*/ 551881 h 5888189"/>
              <a:gd name="connsiteX4768" fmla="*/ 5745686 w 7273138"/>
              <a:gd name="connsiteY4768" fmla="*/ 549624 h 5888189"/>
              <a:gd name="connsiteX4769" fmla="*/ 5750607 w 7273138"/>
              <a:gd name="connsiteY4769" fmla="*/ 554149 h 5888189"/>
              <a:gd name="connsiteX4770" fmla="*/ 5726003 w 7273138"/>
              <a:gd name="connsiteY4770" fmla="*/ 556409 h 5888189"/>
              <a:gd name="connsiteX4771" fmla="*/ 5699992 w 7273138"/>
              <a:gd name="connsiteY4771" fmla="*/ 566976 h 5888189"/>
              <a:gd name="connsiteX4772" fmla="*/ 5681715 w 7273138"/>
              <a:gd name="connsiteY4772" fmla="*/ 570743 h 5888189"/>
              <a:gd name="connsiteX4773" fmla="*/ 5669764 w 7273138"/>
              <a:gd name="connsiteY4773" fmla="*/ 569237 h 5888189"/>
              <a:gd name="connsiteX4774" fmla="*/ 5666952 w 7273138"/>
              <a:gd name="connsiteY4774" fmla="*/ 572247 h 5888189"/>
              <a:gd name="connsiteX4775" fmla="*/ 5668359 w 7273138"/>
              <a:gd name="connsiteY4775" fmla="*/ 573759 h 5888189"/>
              <a:gd name="connsiteX4776" fmla="*/ 5662735 w 7273138"/>
              <a:gd name="connsiteY4776" fmla="*/ 578275 h 5888189"/>
              <a:gd name="connsiteX4777" fmla="*/ 5643051 w 7273138"/>
              <a:gd name="connsiteY4777" fmla="*/ 580536 h 5888189"/>
              <a:gd name="connsiteX4778" fmla="*/ 5637427 w 7273138"/>
              <a:gd name="connsiteY4778" fmla="*/ 584307 h 5888189"/>
              <a:gd name="connsiteX4779" fmla="*/ 5632506 w 7273138"/>
              <a:gd name="connsiteY4779" fmla="*/ 580536 h 5888189"/>
              <a:gd name="connsiteX4780" fmla="*/ 5621258 w 7273138"/>
              <a:gd name="connsiteY4780" fmla="*/ 579029 h 5888189"/>
              <a:gd name="connsiteX4781" fmla="*/ 5603685 w 7273138"/>
              <a:gd name="connsiteY4781" fmla="*/ 585819 h 5888189"/>
              <a:gd name="connsiteX4782" fmla="*/ 5592437 w 7273138"/>
              <a:gd name="connsiteY4782" fmla="*/ 588834 h 5888189"/>
              <a:gd name="connsiteX4783" fmla="*/ 5568535 w 7273138"/>
              <a:gd name="connsiteY4783" fmla="*/ 584307 h 5888189"/>
              <a:gd name="connsiteX4784" fmla="*/ 5501752 w 7273138"/>
              <a:gd name="connsiteY4784" fmla="*/ 591096 h 5888189"/>
              <a:gd name="connsiteX4785" fmla="*/ 5475040 w 7273138"/>
              <a:gd name="connsiteY4785" fmla="*/ 588834 h 5888189"/>
              <a:gd name="connsiteX4786" fmla="*/ 5472930 w 7273138"/>
              <a:gd name="connsiteY4786" fmla="*/ 594110 h 5888189"/>
              <a:gd name="connsiteX4787" fmla="*/ 5460979 w 7273138"/>
              <a:gd name="connsiteY4787" fmla="*/ 594110 h 5888189"/>
              <a:gd name="connsiteX4788" fmla="*/ 5453950 w 7273138"/>
              <a:gd name="connsiteY4788" fmla="*/ 600902 h 5888189"/>
              <a:gd name="connsiteX4789" fmla="*/ 5455355 w 7273138"/>
              <a:gd name="connsiteY4789" fmla="*/ 597885 h 5888189"/>
              <a:gd name="connsiteX4790" fmla="*/ 5456762 w 7273138"/>
              <a:gd name="connsiteY4790" fmla="*/ 593358 h 5888189"/>
              <a:gd name="connsiteX4791" fmla="*/ 5440594 w 7273138"/>
              <a:gd name="connsiteY4791" fmla="*/ 601653 h 5888189"/>
              <a:gd name="connsiteX4792" fmla="*/ 5409663 w 7273138"/>
              <a:gd name="connsiteY4792" fmla="*/ 612968 h 5888189"/>
              <a:gd name="connsiteX4793" fmla="*/ 5394197 w 7273138"/>
              <a:gd name="connsiteY4793" fmla="*/ 621266 h 5888189"/>
              <a:gd name="connsiteX4794" fmla="*/ 5396306 w 7273138"/>
              <a:gd name="connsiteY4794" fmla="*/ 623528 h 5888189"/>
              <a:gd name="connsiteX4795" fmla="*/ 5405444 w 7273138"/>
              <a:gd name="connsiteY4795" fmla="*/ 621266 h 5888189"/>
              <a:gd name="connsiteX4796" fmla="*/ 5406147 w 7273138"/>
              <a:gd name="connsiteY4796" fmla="*/ 626541 h 5888189"/>
              <a:gd name="connsiteX4797" fmla="*/ 5389979 w 7273138"/>
              <a:gd name="connsiteY4797" fmla="*/ 628051 h 5888189"/>
              <a:gd name="connsiteX4798" fmla="*/ 5368186 w 7273138"/>
              <a:gd name="connsiteY4798" fmla="*/ 631064 h 5888189"/>
              <a:gd name="connsiteX4799" fmla="*/ 5356939 w 7273138"/>
              <a:gd name="connsiteY4799" fmla="*/ 640110 h 5888189"/>
              <a:gd name="connsiteX4800" fmla="*/ 5352722 w 7273138"/>
              <a:gd name="connsiteY4800" fmla="*/ 634833 h 5888189"/>
              <a:gd name="connsiteX4801" fmla="*/ 5346394 w 7273138"/>
              <a:gd name="connsiteY4801" fmla="*/ 632573 h 5888189"/>
              <a:gd name="connsiteX4802" fmla="*/ 5344988 w 7273138"/>
              <a:gd name="connsiteY4802" fmla="*/ 634833 h 5888189"/>
              <a:gd name="connsiteX4803" fmla="*/ 5343582 w 7273138"/>
              <a:gd name="connsiteY4803" fmla="*/ 640863 h 5888189"/>
              <a:gd name="connsiteX4804" fmla="*/ 5339365 w 7273138"/>
              <a:gd name="connsiteY4804" fmla="*/ 642375 h 5888189"/>
              <a:gd name="connsiteX4805" fmla="*/ 5340770 w 7273138"/>
              <a:gd name="connsiteY4805" fmla="*/ 636341 h 5888189"/>
              <a:gd name="connsiteX4806" fmla="*/ 5342880 w 7273138"/>
              <a:gd name="connsiteY4806" fmla="*/ 632573 h 5888189"/>
              <a:gd name="connsiteX4807" fmla="*/ 5332334 w 7273138"/>
              <a:gd name="connsiteY4807" fmla="*/ 637852 h 5888189"/>
              <a:gd name="connsiteX4808" fmla="*/ 5317572 w 7273138"/>
              <a:gd name="connsiteY4808" fmla="*/ 637852 h 5888189"/>
              <a:gd name="connsiteX4809" fmla="*/ 5322493 w 7273138"/>
              <a:gd name="connsiteY4809" fmla="*/ 643129 h 5888189"/>
              <a:gd name="connsiteX4810" fmla="*/ 5323196 w 7273138"/>
              <a:gd name="connsiteY4810" fmla="*/ 650676 h 5888189"/>
              <a:gd name="connsiteX4811" fmla="*/ 5327414 w 7273138"/>
              <a:gd name="connsiteY4811" fmla="*/ 649917 h 5888189"/>
              <a:gd name="connsiteX4812" fmla="*/ 5330225 w 7273138"/>
              <a:gd name="connsiteY4812" fmla="*/ 643886 h 5888189"/>
              <a:gd name="connsiteX4813" fmla="*/ 5336553 w 7273138"/>
              <a:gd name="connsiteY4813" fmla="*/ 643886 h 5888189"/>
              <a:gd name="connsiteX4814" fmla="*/ 5332334 w 7273138"/>
              <a:gd name="connsiteY4814" fmla="*/ 649917 h 5888189"/>
              <a:gd name="connsiteX4815" fmla="*/ 5321088 w 7273138"/>
              <a:gd name="connsiteY4815" fmla="*/ 655954 h 5888189"/>
              <a:gd name="connsiteX4816" fmla="*/ 5318276 w 7273138"/>
              <a:gd name="connsiteY4816" fmla="*/ 661985 h 5888189"/>
              <a:gd name="connsiteX4817" fmla="*/ 5317572 w 7273138"/>
              <a:gd name="connsiteY4817" fmla="*/ 661985 h 5888189"/>
              <a:gd name="connsiteX4818" fmla="*/ 5318276 w 7273138"/>
              <a:gd name="connsiteY4818" fmla="*/ 653691 h 5888189"/>
              <a:gd name="connsiteX4819" fmla="*/ 5321088 w 7273138"/>
              <a:gd name="connsiteY4819" fmla="*/ 652935 h 5888189"/>
              <a:gd name="connsiteX4820" fmla="*/ 5319681 w 7273138"/>
              <a:gd name="connsiteY4820" fmla="*/ 643886 h 5888189"/>
              <a:gd name="connsiteX4821" fmla="*/ 5304918 w 7273138"/>
              <a:gd name="connsiteY4821" fmla="*/ 642375 h 5888189"/>
              <a:gd name="connsiteX4822" fmla="*/ 5299294 w 7273138"/>
              <a:gd name="connsiteY4822" fmla="*/ 647660 h 5888189"/>
              <a:gd name="connsiteX4823" fmla="*/ 5301404 w 7273138"/>
              <a:gd name="connsiteY4823" fmla="*/ 648412 h 5888189"/>
              <a:gd name="connsiteX4824" fmla="*/ 5304918 w 7273138"/>
              <a:gd name="connsiteY4824" fmla="*/ 648412 h 5888189"/>
              <a:gd name="connsiteX4825" fmla="*/ 5302106 w 7273138"/>
              <a:gd name="connsiteY4825" fmla="*/ 655198 h 5888189"/>
              <a:gd name="connsiteX4826" fmla="*/ 5297186 w 7273138"/>
              <a:gd name="connsiteY4826" fmla="*/ 660474 h 5888189"/>
              <a:gd name="connsiteX4827" fmla="*/ 5295076 w 7273138"/>
              <a:gd name="connsiteY4827" fmla="*/ 652181 h 5888189"/>
              <a:gd name="connsiteX4828" fmla="*/ 5286641 w 7273138"/>
              <a:gd name="connsiteY4828" fmla="*/ 643886 h 5888189"/>
              <a:gd name="connsiteX4829" fmla="*/ 5281720 w 7273138"/>
              <a:gd name="connsiteY4829" fmla="*/ 647660 h 5888189"/>
              <a:gd name="connsiteX4830" fmla="*/ 5265551 w 7273138"/>
              <a:gd name="connsiteY4830" fmla="*/ 648412 h 5888189"/>
              <a:gd name="connsiteX4831" fmla="*/ 5260631 w 7273138"/>
              <a:gd name="connsiteY4831" fmla="*/ 652181 h 5888189"/>
              <a:gd name="connsiteX4832" fmla="*/ 5264848 w 7273138"/>
              <a:gd name="connsiteY4832" fmla="*/ 653691 h 5888189"/>
              <a:gd name="connsiteX4833" fmla="*/ 5273988 w 7273138"/>
              <a:gd name="connsiteY4833" fmla="*/ 652935 h 5888189"/>
              <a:gd name="connsiteX4834" fmla="*/ 5276800 w 7273138"/>
              <a:gd name="connsiteY4834" fmla="*/ 655198 h 5888189"/>
              <a:gd name="connsiteX4835" fmla="*/ 5277502 w 7273138"/>
              <a:gd name="connsiteY4835" fmla="*/ 658213 h 5888189"/>
              <a:gd name="connsiteX4836" fmla="*/ 5270472 w 7273138"/>
              <a:gd name="connsiteY4836" fmla="*/ 655198 h 5888189"/>
              <a:gd name="connsiteX4837" fmla="*/ 5262739 w 7273138"/>
              <a:gd name="connsiteY4837" fmla="*/ 660474 h 5888189"/>
              <a:gd name="connsiteX4838" fmla="*/ 5258522 w 7273138"/>
              <a:gd name="connsiteY4838" fmla="*/ 665744 h 5888189"/>
              <a:gd name="connsiteX4839" fmla="*/ 5258522 w 7273138"/>
              <a:gd name="connsiteY4839" fmla="*/ 661985 h 5888189"/>
              <a:gd name="connsiteX4840" fmla="*/ 5249384 w 7273138"/>
              <a:gd name="connsiteY4840" fmla="*/ 659719 h 5888189"/>
              <a:gd name="connsiteX4841" fmla="*/ 5237432 w 7273138"/>
              <a:gd name="connsiteY4841" fmla="*/ 661985 h 5888189"/>
              <a:gd name="connsiteX4842" fmla="*/ 5228294 w 7273138"/>
              <a:gd name="connsiteY4842" fmla="*/ 669524 h 5888189"/>
              <a:gd name="connsiteX4843" fmla="*/ 5226185 w 7273138"/>
              <a:gd name="connsiteY4843" fmla="*/ 674795 h 5888189"/>
              <a:gd name="connsiteX4844" fmla="*/ 5221966 w 7273138"/>
              <a:gd name="connsiteY4844" fmla="*/ 674795 h 5888189"/>
              <a:gd name="connsiteX4845" fmla="*/ 5214938 w 7273138"/>
              <a:gd name="connsiteY4845" fmla="*/ 669524 h 5888189"/>
              <a:gd name="connsiteX4846" fmla="*/ 5212828 w 7273138"/>
              <a:gd name="connsiteY4846" fmla="*/ 673286 h 5888189"/>
              <a:gd name="connsiteX4847" fmla="*/ 5209314 w 7273138"/>
              <a:gd name="connsiteY4847" fmla="*/ 669524 h 5888189"/>
              <a:gd name="connsiteX4848" fmla="*/ 5198066 w 7273138"/>
              <a:gd name="connsiteY4848" fmla="*/ 668008 h 5888189"/>
              <a:gd name="connsiteX4849" fmla="*/ 5191036 w 7273138"/>
              <a:gd name="connsiteY4849" fmla="*/ 668008 h 5888189"/>
              <a:gd name="connsiteX4850" fmla="*/ 5191738 w 7273138"/>
              <a:gd name="connsiteY4850" fmla="*/ 671025 h 5888189"/>
              <a:gd name="connsiteX4851" fmla="*/ 5194550 w 7273138"/>
              <a:gd name="connsiteY4851" fmla="*/ 672525 h 5888189"/>
              <a:gd name="connsiteX4852" fmla="*/ 5191036 w 7273138"/>
              <a:gd name="connsiteY4852" fmla="*/ 674795 h 5888189"/>
              <a:gd name="connsiteX4853" fmla="*/ 5178383 w 7273138"/>
              <a:gd name="connsiteY4853" fmla="*/ 669524 h 5888189"/>
              <a:gd name="connsiteX4854" fmla="*/ 5170651 w 7273138"/>
              <a:gd name="connsiteY4854" fmla="*/ 670271 h 5888189"/>
              <a:gd name="connsiteX4855" fmla="*/ 5168541 w 7273138"/>
              <a:gd name="connsiteY4855" fmla="*/ 675548 h 5888189"/>
              <a:gd name="connsiteX4856" fmla="*/ 5167839 w 7273138"/>
              <a:gd name="connsiteY4856" fmla="*/ 672525 h 5888189"/>
              <a:gd name="connsiteX4857" fmla="*/ 5165729 w 7273138"/>
              <a:gd name="connsiteY4857" fmla="*/ 671025 h 5888189"/>
              <a:gd name="connsiteX4858" fmla="*/ 5165729 w 7273138"/>
              <a:gd name="connsiteY4858" fmla="*/ 674795 h 5888189"/>
              <a:gd name="connsiteX4859" fmla="*/ 5162215 w 7273138"/>
              <a:gd name="connsiteY4859" fmla="*/ 677817 h 5888189"/>
              <a:gd name="connsiteX4860" fmla="*/ 5158698 w 7273138"/>
              <a:gd name="connsiteY4860" fmla="*/ 677061 h 5888189"/>
              <a:gd name="connsiteX4861" fmla="*/ 5160105 w 7273138"/>
              <a:gd name="connsiteY4861" fmla="*/ 670271 h 5888189"/>
              <a:gd name="connsiteX4862" fmla="*/ 5153075 w 7273138"/>
              <a:gd name="connsiteY4862" fmla="*/ 679329 h 5888189"/>
              <a:gd name="connsiteX4863" fmla="*/ 5143937 w 7273138"/>
              <a:gd name="connsiteY4863" fmla="*/ 687622 h 5888189"/>
              <a:gd name="connsiteX4864" fmla="*/ 5143937 w 7273138"/>
              <a:gd name="connsiteY4864" fmla="*/ 684602 h 5888189"/>
              <a:gd name="connsiteX4865" fmla="*/ 5139016 w 7273138"/>
              <a:gd name="connsiteY4865" fmla="*/ 680084 h 5888189"/>
              <a:gd name="connsiteX4866" fmla="*/ 5134094 w 7273138"/>
              <a:gd name="connsiteY4866" fmla="*/ 680084 h 5888189"/>
              <a:gd name="connsiteX4867" fmla="*/ 5136906 w 7273138"/>
              <a:gd name="connsiteY4867" fmla="*/ 683098 h 5888189"/>
              <a:gd name="connsiteX4868" fmla="*/ 5136204 w 7273138"/>
              <a:gd name="connsiteY4868" fmla="*/ 687622 h 5888189"/>
              <a:gd name="connsiteX4869" fmla="*/ 5127065 w 7273138"/>
              <a:gd name="connsiteY4869" fmla="*/ 689131 h 5888189"/>
              <a:gd name="connsiteX4870" fmla="*/ 5124253 w 7273138"/>
              <a:gd name="connsiteY4870" fmla="*/ 683098 h 5888189"/>
              <a:gd name="connsiteX4871" fmla="*/ 5122145 w 7273138"/>
              <a:gd name="connsiteY4871" fmla="*/ 684602 h 5888189"/>
              <a:gd name="connsiteX4872" fmla="*/ 5118630 w 7273138"/>
              <a:gd name="connsiteY4872" fmla="*/ 690641 h 5888189"/>
              <a:gd name="connsiteX4873" fmla="*/ 5122145 w 7273138"/>
              <a:gd name="connsiteY4873" fmla="*/ 692900 h 5888189"/>
              <a:gd name="connsiteX4874" fmla="*/ 5118630 w 7273138"/>
              <a:gd name="connsiteY4874" fmla="*/ 692146 h 5888189"/>
              <a:gd name="connsiteX4875" fmla="*/ 5109490 w 7273138"/>
              <a:gd name="connsiteY4875" fmla="*/ 689131 h 5888189"/>
              <a:gd name="connsiteX4876" fmla="*/ 5104569 w 7273138"/>
              <a:gd name="connsiteY4876" fmla="*/ 690641 h 5888189"/>
              <a:gd name="connsiteX4877" fmla="*/ 5102461 w 7273138"/>
              <a:gd name="connsiteY4877" fmla="*/ 695162 h 5888189"/>
              <a:gd name="connsiteX4878" fmla="*/ 5097541 w 7273138"/>
              <a:gd name="connsiteY4878" fmla="*/ 692146 h 5888189"/>
              <a:gd name="connsiteX4879" fmla="*/ 5085589 w 7273138"/>
              <a:gd name="connsiteY4879" fmla="*/ 692146 h 5888189"/>
              <a:gd name="connsiteX4880" fmla="*/ 5070125 w 7273138"/>
              <a:gd name="connsiteY4880" fmla="*/ 699687 h 5888189"/>
              <a:gd name="connsiteX4881" fmla="*/ 5067313 w 7273138"/>
              <a:gd name="connsiteY4881" fmla="*/ 707983 h 5888189"/>
              <a:gd name="connsiteX4882" fmla="*/ 5062391 w 7273138"/>
              <a:gd name="connsiteY4882" fmla="*/ 711751 h 5888189"/>
              <a:gd name="connsiteX4883" fmla="*/ 5055361 w 7273138"/>
              <a:gd name="connsiteY4883" fmla="*/ 707983 h 5888189"/>
              <a:gd name="connsiteX4884" fmla="*/ 5053252 w 7273138"/>
              <a:gd name="connsiteY4884" fmla="*/ 709490 h 5888189"/>
              <a:gd name="connsiteX4885" fmla="*/ 5051847 w 7273138"/>
              <a:gd name="connsiteY4885" fmla="*/ 714768 h 5888189"/>
              <a:gd name="connsiteX4886" fmla="*/ 5048332 w 7273138"/>
              <a:gd name="connsiteY4886" fmla="*/ 716274 h 5888189"/>
              <a:gd name="connsiteX4887" fmla="*/ 5065906 w 7273138"/>
              <a:gd name="connsiteY4887" fmla="*/ 717031 h 5888189"/>
              <a:gd name="connsiteX4888" fmla="*/ 5088400 w 7273138"/>
              <a:gd name="connsiteY4888" fmla="*/ 712511 h 5888189"/>
              <a:gd name="connsiteX4889" fmla="*/ 5086293 w 7273138"/>
              <a:gd name="connsiteY4889" fmla="*/ 707983 h 5888189"/>
              <a:gd name="connsiteX4890" fmla="*/ 5077153 w 7273138"/>
              <a:gd name="connsiteY4890" fmla="*/ 707228 h 5888189"/>
              <a:gd name="connsiteX4891" fmla="*/ 5076451 w 7273138"/>
              <a:gd name="connsiteY4891" fmla="*/ 702704 h 5888189"/>
              <a:gd name="connsiteX4892" fmla="*/ 5082777 w 7273138"/>
              <a:gd name="connsiteY4892" fmla="*/ 702704 h 5888189"/>
              <a:gd name="connsiteX4893" fmla="*/ 5086293 w 7273138"/>
              <a:gd name="connsiteY4893" fmla="*/ 694407 h 5888189"/>
              <a:gd name="connsiteX4894" fmla="*/ 5092619 w 7273138"/>
              <a:gd name="connsiteY4894" fmla="*/ 694407 h 5888189"/>
              <a:gd name="connsiteX4895" fmla="*/ 5090510 w 7273138"/>
              <a:gd name="connsiteY4895" fmla="*/ 696669 h 5888189"/>
              <a:gd name="connsiteX4896" fmla="*/ 5087698 w 7273138"/>
              <a:gd name="connsiteY4896" fmla="*/ 697427 h 5888189"/>
              <a:gd name="connsiteX4897" fmla="*/ 5092619 w 7273138"/>
              <a:gd name="connsiteY4897" fmla="*/ 704970 h 5888189"/>
              <a:gd name="connsiteX4898" fmla="*/ 5109490 w 7273138"/>
              <a:gd name="connsiteY4898" fmla="*/ 711751 h 5888189"/>
              <a:gd name="connsiteX4899" fmla="*/ 5120035 w 7273138"/>
              <a:gd name="connsiteY4899" fmla="*/ 712511 h 5888189"/>
              <a:gd name="connsiteX4900" fmla="*/ 5113709 w 7273138"/>
              <a:gd name="connsiteY4900" fmla="*/ 717031 h 5888189"/>
              <a:gd name="connsiteX4901" fmla="*/ 5099649 w 7273138"/>
              <a:gd name="connsiteY4901" fmla="*/ 714768 h 5888189"/>
              <a:gd name="connsiteX4902" fmla="*/ 5094729 w 7273138"/>
              <a:gd name="connsiteY4902" fmla="*/ 711751 h 5888189"/>
              <a:gd name="connsiteX4903" fmla="*/ 5086293 w 7273138"/>
              <a:gd name="connsiteY4903" fmla="*/ 717783 h 5888189"/>
              <a:gd name="connsiteX4904" fmla="*/ 5070125 w 7273138"/>
              <a:gd name="connsiteY4904" fmla="*/ 722313 h 5888189"/>
              <a:gd name="connsiteX4905" fmla="*/ 5064501 w 7273138"/>
              <a:gd name="connsiteY4905" fmla="*/ 729852 h 5888189"/>
              <a:gd name="connsiteX4906" fmla="*/ 5064501 w 7273138"/>
              <a:gd name="connsiteY4906" fmla="*/ 737393 h 5888189"/>
              <a:gd name="connsiteX4907" fmla="*/ 5060282 w 7273138"/>
              <a:gd name="connsiteY4907" fmla="*/ 735133 h 5888189"/>
              <a:gd name="connsiteX4908" fmla="*/ 5053252 w 7273138"/>
              <a:gd name="connsiteY4908" fmla="*/ 736638 h 5888189"/>
              <a:gd name="connsiteX4909" fmla="*/ 5044816 w 7273138"/>
              <a:gd name="connsiteY4909" fmla="*/ 744937 h 5888189"/>
              <a:gd name="connsiteX4910" fmla="*/ 5039192 w 7273138"/>
              <a:gd name="connsiteY4910" fmla="*/ 751726 h 5888189"/>
              <a:gd name="connsiteX4911" fmla="*/ 5035677 w 7273138"/>
              <a:gd name="connsiteY4911" fmla="*/ 748707 h 5888189"/>
              <a:gd name="connsiteX4912" fmla="*/ 5037787 w 7273138"/>
              <a:gd name="connsiteY4912" fmla="*/ 744937 h 5888189"/>
              <a:gd name="connsiteX4913" fmla="*/ 5046223 w 7273138"/>
              <a:gd name="connsiteY4913" fmla="*/ 741167 h 5888189"/>
              <a:gd name="connsiteX4914" fmla="*/ 5049035 w 7273138"/>
              <a:gd name="connsiteY4914" fmla="*/ 737393 h 5888189"/>
              <a:gd name="connsiteX4915" fmla="*/ 5046925 w 7273138"/>
              <a:gd name="connsiteY4915" fmla="*/ 734379 h 5888189"/>
              <a:gd name="connsiteX4916" fmla="*/ 5044113 w 7273138"/>
              <a:gd name="connsiteY4916" fmla="*/ 735133 h 5888189"/>
              <a:gd name="connsiteX4917" fmla="*/ 5037084 w 7273138"/>
              <a:gd name="connsiteY4917" fmla="*/ 741918 h 5888189"/>
              <a:gd name="connsiteX4918" fmla="*/ 5032163 w 7273138"/>
              <a:gd name="connsiteY4918" fmla="*/ 739656 h 5888189"/>
              <a:gd name="connsiteX4919" fmla="*/ 5030055 w 7273138"/>
              <a:gd name="connsiteY4919" fmla="*/ 741918 h 5888189"/>
              <a:gd name="connsiteX4920" fmla="*/ 5034975 w 7273138"/>
              <a:gd name="connsiteY4920" fmla="*/ 747199 h 5888189"/>
              <a:gd name="connsiteX4921" fmla="*/ 5032865 w 7273138"/>
              <a:gd name="connsiteY4921" fmla="*/ 750970 h 5888189"/>
              <a:gd name="connsiteX4922" fmla="*/ 5018807 w 7273138"/>
              <a:gd name="connsiteY4922" fmla="*/ 750970 h 5888189"/>
              <a:gd name="connsiteX4923" fmla="*/ 4987172 w 7273138"/>
              <a:gd name="connsiteY4923" fmla="*/ 749462 h 5888189"/>
              <a:gd name="connsiteX4924" fmla="*/ 4975222 w 7273138"/>
              <a:gd name="connsiteY4924" fmla="*/ 756250 h 5888189"/>
              <a:gd name="connsiteX4925" fmla="*/ 4978034 w 7273138"/>
              <a:gd name="connsiteY4925" fmla="*/ 758508 h 5888189"/>
              <a:gd name="connsiteX4926" fmla="*/ 4982955 w 7273138"/>
              <a:gd name="connsiteY4926" fmla="*/ 757001 h 5888189"/>
              <a:gd name="connsiteX4927" fmla="*/ 4978034 w 7273138"/>
              <a:gd name="connsiteY4927" fmla="*/ 760767 h 5888189"/>
              <a:gd name="connsiteX4928" fmla="*/ 4978034 w 7273138"/>
              <a:gd name="connsiteY4928" fmla="*/ 766047 h 5888189"/>
              <a:gd name="connsiteX4929" fmla="*/ 4973113 w 7273138"/>
              <a:gd name="connsiteY4929" fmla="*/ 764536 h 5888189"/>
              <a:gd name="connsiteX4930" fmla="*/ 4973815 w 7273138"/>
              <a:gd name="connsiteY4930" fmla="*/ 766803 h 5888189"/>
              <a:gd name="connsiteX4931" fmla="*/ 4970301 w 7273138"/>
              <a:gd name="connsiteY4931" fmla="*/ 768312 h 5888189"/>
              <a:gd name="connsiteX4932" fmla="*/ 4957647 w 7273138"/>
              <a:gd name="connsiteY4932" fmla="*/ 762274 h 5888189"/>
              <a:gd name="connsiteX4933" fmla="*/ 4952727 w 7273138"/>
              <a:gd name="connsiteY4933" fmla="*/ 764536 h 5888189"/>
              <a:gd name="connsiteX4934" fmla="*/ 4954133 w 7273138"/>
              <a:gd name="connsiteY4934" fmla="*/ 762274 h 5888189"/>
              <a:gd name="connsiteX4935" fmla="*/ 4954133 w 7273138"/>
              <a:gd name="connsiteY4935" fmla="*/ 758508 h 5888189"/>
              <a:gd name="connsiteX4936" fmla="*/ 4947102 w 7273138"/>
              <a:gd name="connsiteY4936" fmla="*/ 759262 h 5888189"/>
              <a:gd name="connsiteX4937" fmla="*/ 4947806 w 7273138"/>
              <a:gd name="connsiteY4937" fmla="*/ 762274 h 5888189"/>
              <a:gd name="connsiteX4938" fmla="*/ 4950618 w 7273138"/>
              <a:gd name="connsiteY4938" fmla="*/ 763782 h 5888189"/>
              <a:gd name="connsiteX4939" fmla="*/ 4926716 w 7273138"/>
              <a:gd name="connsiteY4939" fmla="*/ 764536 h 5888189"/>
              <a:gd name="connsiteX4940" fmla="*/ 4876806 w 7273138"/>
              <a:gd name="connsiteY4940" fmla="*/ 769817 h 5888189"/>
              <a:gd name="connsiteX4941" fmla="*/ 4853606 w 7273138"/>
              <a:gd name="connsiteY4941" fmla="*/ 768312 h 5888189"/>
              <a:gd name="connsiteX4942" fmla="*/ 4852904 w 7273138"/>
              <a:gd name="connsiteY4942" fmla="*/ 769817 h 5888189"/>
              <a:gd name="connsiteX4943" fmla="*/ 4857824 w 7273138"/>
              <a:gd name="connsiteY4943" fmla="*/ 771320 h 5888189"/>
              <a:gd name="connsiteX4944" fmla="*/ 4857773 w 7273138"/>
              <a:gd name="connsiteY4944" fmla="*/ 771392 h 5888189"/>
              <a:gd name="connsiteX4945" fmla="*/ 4859502 w 7273138"/>
              <a:gd name="connsiteY4945" fmla="*/ 771392 h 5888189"/>
              <a:gd name="connsiteX4946" fmla="*/ 4861616 w 7273138"/>
              <a:gd name="connsiteY4946" fmla="*/ 775162 h 5888189"/>
              <a:gd name="connsiteX4947" fmla="*/ 4860912 w 7273138"/>
              <a:gd name="connsiteY4947" fmla="*/ 778197 h 5888189"/>
              <a:gd name="connsiteX4948" fmla="*/ 4855276 w 7273138"/>
              <a:gd name="connsiteY4948" fmla="*/ 779702 h 5888189"/>
              <a:gd name="connsiteX4949" fmla="*/ 4766568 w 7273138"/>
              <a:gd name="connsiteY4949" fmla="*/ 789924 h 5888189"/>
              <a:gd name="connsiteX4950" fmla="*/ 4848987 w 7273138"/>
              <a:gd name="connsiteY4950" fmla="*/ 785397 h 5888189"/>
              <a:gd name="connsiteX4951" fmla="*/ 4859885 w 7273138"/>
              <a:gd name="connsiteY4951" fmla="*/ 785397 h 5888189"/>
              <a:gd name="connsiteX4952" fmla="*/ 4861616 w 7273138"/>
              <a:gd name="connsiteY4952" fmla="*/ 784912 h 5888189"/>
              <a:gd name="connsiteX4953" fmla="*/ 4861427 w 7273138"/>
              <a:gd name="connsiteY4953" fmla="*/ 785397 h 5888189"/>
              <a:gd name="connsiteX4954" fmla="*/ 4936786 w 7273138"/>
              <a:gd name="connsiteY4954" fmla="*/ 785397 h 5888189"/>
              <a:gd name="connsiteX4955" fmla="*/ 4954835 w 7273138"/>
              <a:gd name="connsiteY4955" fmla="*/ 781884 h 5888189"/>
              <a:gd name="connsiteX4956" fmla="*/ 4985063 w 7273138"/>
              <a:gd name="connsiteY4956" fmla="*/ 774335 h 5888189"/>
              <a:gd name="connsiteX4957" fmla="*/ 4985332 w 7273138"/>
              <a:gd name="connsiteY4957" fmla="*/ 774301 h 5888189"/>
              <a:gd name="connsiteX4958" fmla="*/ 5102121 w 7273138"/>
              <a:gd name="connsiteY4958" fmla="*/ 743553 h 5888189"/>
              <a:gd name="connsiteX4959" fmla="*/ 5136370 w 7273138"/>
              <a:gd name="connsiteY4959" fmla="*/ 735042 h 5888189"/>
              <a:gd name="connsiteX4960" fmla="*/ 5131513 w 7273138"/>
              <a:gd name="connsiteY4960" fmla="*/ 732603 h 5888189"/>
              <a:gd name="connsiteX4961" fmla="*/ 5133687 w 7273138"/>
              <a:gd name="connsiteY4961" fmla="*/ 728359 h 5888189"/>
              <a:gd name="connsiteX4962" fmla="*/ 5136586 w 7273138"/>
              <a:gd name="connsiteY4962" fmla="*/ 725816 h 5888189"/>
              <a:gd name="connsiteX4963" fmla="*/ 5134412 w 7273138"/>
              <a:gd name="connsiteY4963" fmla="*/ 721574 h 5888189"/>
              <a:gd name="connsiteX4964" fmla="*/ 5141660 w 7273138"/>
              <a:gd name="connsiteY4964" fmla="*/ 725816 h 5888189"/>
              <a:gd name="connsiteX4965" fmla="*/ 5154708 w 7273138"/>
              <a:gd name="connsiteY4965" fmla="*/ 724118 h 5888189"/>
              <a:gd name="connsiteX4966" fmla="*/ 5149633 w 7273138"/>
              <a:gd name="connsiteY4966" fmla="*/ 728359 h 5888189"/>
              <a:gd name="connsiteX4967" fmla="*/ 5137185 w 7273138"/>
              <a:gd name="connsiteY4967" fmla="*/ 734836 h 5888189"/>
              <a:gd name="connsiteX4968" fmla="*/ 5181455 w 7273138"/>
              <a:gd name="connsiteY4968" fmla="*/ 723835 h 5888189"/>
              <a:gd name="connsiteX4969" fmla="*/ 5176395 w 7273138"/>
              <a:gd name="connsiteY4969" fmla="*/ 723835 h 5888189"/>
              <a:gd name="connsiteX4970" fmla="*/ 5176996 w 7273138"/>
              <a:gd name="connsiteY4970" fmla="*/ 718179 h 5888189"/>
              <a:gd name="connsiteX4971" fmla="*/ 5175791 w 7273138"/>
              <a:gd name="connsiteY4971" fmla="*/ 712527 h 5888189"/>
              <a:gd name="connsiteX4972" fmla="*/ 5180009 w 7273138"/>
              <a:gd name="connsiteY4972" fmla="*/ 717374 h 5888189"/>
              <a:gd name="connsiteX4973" fmla="*/ 5184226 w 7273138"/>
              <a:gd name="connsiteY4973" fmla="*/ 720603 h 5888189"/>
              <a:gd name="connsiteX4974" fmla="*/ 5181897 w 7273138"/>
              <a:gd name="connsiteY4974" fmla="*/ 723724 h 5888189"/>
              <a:gd name="connsiteX4975" fmla="*/ 5196277 w 7273138"/>
              <a:gd name="connsiteY4975" fmla="*/ 720152 h 5888189"/>
              <a:gd name="connsiteX4976" fmla="*/ 5336104 w 7273138"/>
              <a:gd name="connsiteY4976" fmla="*/ 692990 h 5888189"/>
              <a:gd name="connsiteX4977" fmla="*/ 5430961 w 7273138"/>
              <a:gd name="connsiteY4977" fmla="*/ 683185 h 5888189"/>
              <a:gd name="connsiteX4978" fmla="*/ 5480849 w 7273138"/>
              <a:gd name="connsiteY4978" fmla="*/ 680921 h 5888189"/>
              <a:gd name="connsiteX4979" fmla="*/ 5494200 w 7273138"/>
              <a:gd name="connsiteY4979" fmla="*/ 680921 h 5888189"/>
              <a:gd name="connsiteX4980" fmla="*/ 5513875 w 7273138"/>
              <a:gd name="connsiteY4980" fmla="*/ 690726 h 5888189"/>
              <a:gd name="connsiteX4981" fmla="*/ 5517388 w 7273138"/>
              <a:gd name="connsiteY4981" fmla="*/ 698274 h 5888189"/>
              <a:gd name="connsiteX4982" fmla="*/ 5517388 w 7273138"/>
              <a:gd name="connsiteY4982" fmla="*/ 703083 h 5888189"/>
              <a:gd name="connsiteX4983" fmla="*/ 5520029 w 7273138"/>
              <a:gd name="connsiteY4983" fmla="*/ 701947 h 5888189"/>
              <a:gd name="connsiteX4984" fmla="*/ 5531980 w 7273138"/>
              <a:gd name="connsiteY4984" fmla="*/ 701947 h 5888189"/>
              <a:gd name="connsiteX4985" fmla="*/ 5539011 w 7273138"/>
              <a:gd name="connsiteY4985" fmla="*/ 704970 h 5888189"/>
              <a:gd name="connsiteX4986" fmla="*/ 5536901 w 7273138"/>
              <a:gd name="connsiteY4986" fmla="*/ 707228 h 5888189"/>
              <a:gd name="connsiteX4987" fmla="*/ 5529872 w 7273138"/>
              <a:gd name="connsiteY4987" fmla="*/ 702704 h 5888189"/>
              <a:gd name="connsiteX4988" fmla="*/ 5523544 w 7273138"/>
              <a:gd name="connsiteY4988" fmla="*/ 704970 h 5888189"/>
              <a:gd name="connsiteX4989" fmla="*/ 5529872 w 7273138"/>
              <a:gd name="connsiteY4989" fmla="*/ 711751 h 5888189"/>
              <a:gd name="connsiteX4990" fmla="*/ 5546041 w 7273138"/>
              <a:gd name="connsiteY4990" fmla="*/ 714768 h 5888189"/>
              <a:gd name="connsiteX4991" fmla="*/ 5554476 w 7273138"/>
              <a:gd name="connsiteY4991" fmla="*/ 714014 h 5888189"/>
              <a:gd name="connsiteX4992" fmla="*/ 5552367 w 7273138"/>
              <a:gd name="connsiteY4992" fmla="*/ 719293 h 5888189"/>
              <a:gd name="connsiteX4993" fmla="*/ 5545337 w 7273138"/>
              <a:gd name="connsiteY4993" fmla="*/ 724571 h 5888189"/>
              <a:gd name="connsiteX4994" fmla="*/ 5543931 w 7273138"/>
              <a:gd name="connsiteY4994" fmla="*/ 731360 h 5888189"/>
              <a:gd name="connsiteX4995" fmla="*/ 5534089 w 7273138"/>
              <a:gd name="connsiteY4995" fmla="*/ 725325 h 5888189"/>
              <a:gd name="connsiteX4996" fmla="*/ 5514406 w 7273138"/>
              <a:gd name="connsiteY4996" fmla="*/ 729096 h 5888189"/>
              <a:gd name="connsiteX4997" fmla="*/ 5501752 w 7273138"/>
              <a:gd name="connsiteY4997" fmla="*/ 732112 h 5888189"/>
              <a:gd name="connsiteX4998" fmla="*/ 5504564 w 7273138"/>
              <a:gd name="connsiteY4998" fmla="*/ 729096 h 5888189"/>
              <a:gd name="connsiteX4999" fmla="*/ 5506673 w 7273138"/>
              <a:gd name="connsiteY4999" fmla="*/ 724571 h 5888189"/>
              <a:gd name="connsiteX5000" fmla="*/ 5489099 w 7273138"/>
              <a:gd name="connsiteY5000" fmla="*/ 731360 h 5888189"/>
              <a:gd name="connsiteX5001" fmla="*/ 5475040 w 7273138"/>
              <a:gd name="connsiteY5001" fmla="*/ 737393 h 5888189"/>
              <a:gd name="connsiteX5002" fmla="*/ 5465198 w 7273138"/>
              <a:gd name="connsiteY5002" fmla="*/ 734379 h 5888189"/>
              <a:gd name="connsiteX5003" fmla="*/ 5440594 w 7273138"/>
              <a:gd name="connsiteY5003" fmla="*/ 738903 h 5888189"/>
              <a:gd name="connsiteX5004" fmla="*/ 5424425 w 7273138"/>
              <a:gd name="connsiteY5004" fmla="*/ 739656 h 5888189"/>
              <a:gd name="connsiteX5005" fmla="*/ 5421613 w 7273138"/>
              <a:gd name="connsiteY5005" fmla="*/ 742673 h 5888189"/>
              <a:gd name="connsiteX5006" fmla="*/ 5423722 w 7273138"/>
              <a:gd name="connsiteY5006" fmla="*/ 750970 h 5888189"/>
              <a:gd name="connsiteX5007" fmla="*/ 5418801 w 7273138"/>
              <a:gd name="connsiteY5007" fmla="*/ 751726 h 5888189"/>
              <a:gd name="connsiteX5008" fmla="*/ 5416692 w 7273138"/>
              <a:gd name="connsiteY5008" fmla="*/ 744181 h 5888189"/>
              <a:gd name="connsiteX5009" fmla="*/ 5406147 w 7273138"/>
              <a:gd name="connsiteY5009" fmla="*/ 741918 h 5888189"/>
              <a:gd name="connsiteX5010" fmla="*/ 5393494 w 7273138"/>
              <a:gd name="connsiteY5010" fmla="*/ 746446 h 5888189"/>
              <a:gd name="connsiteX5011" fmla="*/ 5379433 w 7273138"/>
              <a:gd name="connsiteY5011" fmla="*/ 748707 h 5888189"/>
              <a:gd name="connsiteX5012" fmla="*/ 5373107 w 7273138"/>
              <a:gd name="connsiteY5012" fmla="*/ 744181 h 5888189"/>
              <a:gd name="connsiteX5013" fmla="*/ 5370296 w 7273138"/>
              <a:gd name="connsiteY5013" fmla="*/ 747199 h 5888189"/>
              <a:gd name="connsiteX5014" fmla="*/ 5370296 w 7273138"/>
              <a:gd name="connsiteY5014" fmla="*/ 751726 h 5888189"/>
              <a:gd name="connsiteX5015" fmla="*/ 5338661 w 7273138"/>
              <a:gd name="connsiteY5015" fmla="*/ 750970 h 5888189"/>
              <a:gd name="connsiteX5016" fmla="*/ 5288048 w 7273138"/>
              <a:gd name="connsiteY5016" fmla="*/ 762274 h 5888189"/>
              <a:gd name="connsiteX5017" fmla="*/ 5262739 w 7273138"/>
              <a:gd name="connsiteY5017" fmla="*/ 766047 h 5888189"/>
              <a:gd name="connsiteX5018" fmla="*/ 5263370 w 7273138"/>
              <a:gd name="connsiteY5018" fmla="*/ 761988 h 5888189"/>
              <a:gd name="connsiteX5019" fmla="*/ 5254917 w 7273138"/>
              <a:gd name="connsiteY5019" fmla="*/ 763655 h 5888189"/>
              <a:gd name="connsiteX5020" fmla="*/ 5253600 w 7273138"/>
              <a:gd name="connsiteY5020" fmla="*/ 764536 h 5888189"/>
              <a:gd name="connsiteX5021" fmla="*/ 5243759 w 7273138"/>
              <a:gd name="connsiteY5021" fmla="*/ 774335 h 5888189"/>
              <a:gd name="connsiteX5022" fmla="*/ 5240244 w 7273138"/>
              <a:gd name="connsiteY5022" fmla="*/ 771320 h 5888189"/>
              <a:gd name="connsiteX5023" fmla="*/ 5228294 w 7273138"/>
              <a:gd name="connsiteY5023" fmla="*/ 772077 h 5888189"/>
              <a:gd name="connsiteX5024" fmla="*/ 5221966 w 7273138"/>
              <a:gd name="connsiteY5024" fmla="*/ 778111 h 5888189"/>
              <a:gd name="connsiteX5025" fmla="*/ 5221264 w 7273138"/>
              <a:gd name="connsiteY5025" fmla="*/ 781884 h 5888189"/>
              <a:gd name="connsiteX5026" fmla="*/ 5214235 w 7273138"/>
              <a:gd name="connsiteY5026" fmla="*/ 776603 h 5888189"/>
              <a:gd name="connsiteX5027" fmla="*/ 5191036 w 7273138"/>
              <a:gd name="connsiteY5027" fmla="*/ 778111 h 5888189"/>
              <a:gd name="connsiteX5028" fmla="*/ 5184709 w 7273138"/>
              <a:gd name="connsiteY5028" fmla="*/ 785651 h 5888189"/>
              <a:gd name="connsiteX5029" fmla="*/ 5181897 w 7273138"/>
              <a:gd name="connsiteY5029" fmla="*/ 779619 h 5888189"/>
              <a:gd name="connsiteX5030" fmla="*/ 5178671 w 7273138"/>
              <a:gd name="connsiteY5030" fmla="*/ 778928 h 5888189"/>
              <a:gd name="connsiteX5031" fmla="*/ 5155158 w 7273138"/>
              <a:gd name="connsiteY5031" fmla="*/ 784104 h 5888189"/>
              <a:gd name="connsiteX5032" fmla="*/ 5155184 w 7273138"/>
              <a:gd name="connsiteY5032" fmla="*/ 784142 h 5888189"/>
              <a:gd name="connsiteX5033" fmla="*/ 5153075 w 7273138"/>
              <a:gd name="connsiteY5033" fmla="*/ 786406 h 5888189"/>
              <a:gd name="connsiteX5034" fmla="*/ 5148154 w 7273138"/>
              <a:gd name="connsiteY5034" fmla="*/ 785651 h 5888189"/>
              <a:gd name="connsiteX5035" fmla="*/ 5148115 w 7273138"/>
              <a:gd name="connsiteY5035" fmla="*/ 785654 h 5888189"/>
              <a:gd name="connsiteX5036" fmla="*/ 5140714 w 7273138"/>
              <a:gd name="connsiteY5036" fmla="*/ 787285 h 5888189"/>
              <a:gd name="connsiteX5037" fmla="*/ 5139016 w 7273138"/>
              <a:gd name="connsiteY5037" fmla="*/ 790928 h 5888189"/>
              <a:gd name="connsiteX5038" fmla="*/ 5135520 w 7273138"/>
              <a:gd name="connsiteY5038" fmla="*/ 788430 h 5888189"/>
              <a:gd name="connsiteX5039" fmla="*/ 5009921 w 7273138"/>
              <a:gd name="connsiteY5039" fmla="*/ 816086 h 5888189"/>
              <a:gd name="connsiteX5040" fmla="*/ 5015541 w 7273138"/>
              <a:gd name="connsiteY5040" fmla="*/ 818746 h 5888189"/>
              <a:gd name="connsiteX5041" fmla="*/ 5025382 w 7273138"/>
              <a:gd name="connsiteY5041" fmla="*/ 818746 h 5888189"/>
              <a:gd name="connsiteX5042" fmla="*/ 5033815 w 7273138"/>
              <a:gd name="connsiteY5042" fmla="*/ 816502 h 5888189"/>
              <a:gd name="connsiteX5043" fmla="*/ 5031706 w 7273138"/>
              <a:gd name="connsiteY5043" fmla="*/ 820994 h 5888189"/>
              <a:gd name="connsiteX5044" fmla="*/ 5031706 w 7273138"/>
              <a:gd name="connsiteY5044" fmla="*/ 826986 h 5888189"/>
              <a:gd name="connsiteX5045" fmla="*/ 5034518 w 7273138"/>
              <a:gd name="connsiteY5045" fmla="*/ 829232 h 5888189"/>
              <a:gd name="connsiteX5046" fmla="*/ 5034518 w 7273138"/>
              <a:gd name="connsiteY5046" fmla="*/ 826237 h 5888189"/>
              <a:gd name="connsiteX5047" fmla="*/ 5041546 w 7273138"/>
              <a:gd name="connsiteY5047" fmla="*/ 823242 h 5888189"/>
              <a:gd name="connsiteX5048" fmla="*/ 5045763 w 7273138"/>
              <a:gd name="connsiteY5048" fmla="*/ 826237 h 5888189"/>
              <a:gd name="connsiteX5049" fmla="*/ 5050684 w 7273138"/>
              <a:gd name="connsiteY5049" fmla="*/ 820994 h 5888189"/>
              <a:gd name="connsiteX5050" fmla="*/ 5061226 w 7273138"/>
              <a:gd name="connsiteY5050" fmla="*/ 814257 h 5888189"/>
              <a:gd name="connsiteX5051" fmla="*/ 5068255 w 7273138"/>
              <a:gd name="connsiteY5051" fmla="*/ 814257 h 5888189"/>
              <a:gd name="connsiteX5052" fmla="*/ 5066849 w 7273138"/>
              <a:gd name="connsiteY5052" fmla="*/ 818746 h 5888189"/>
              <a:gd name="connsiteX5053" fmla="*/ 5058414 w 7273138"/>
              <a:gd name="connsiteY5053" fmla="*/ 821742 h 5888189"/>
              <a:gd name="connsiteX5054" fmla="*/ 5052792 w 7273138"/>
              <a:gd name="connsiteY5054" fmla="*/ 820994 h 5888189"/>
              <a:gd name="connsiteX5055" fmla="*/ 5054901 w 7273138"/>
              <a:gd name="connsiteY5055" fmla="*/ 824738 h 5888189"/>
              <a:gd name="connsiteX5056" fmla="*/ 5056307 w 7273138"/>
              <a:gd name="connsiteY5056" fmla="*/ 829232 h 5888189"/>
              <a:gd name="connsiteX5057" fmla="*/ 5066849 w 7273138"/>
              <a:gd name="connsiteY5057" fmla="*/ 823990 h 5888189"/>
              <a:gd name="connsiteX5058" fmla="*/ 5081609 w 7273138"/>
              <a:gd name="connsiteY5058" fmla="*/ 823242 h 5888189"/>
              <a:gd name="connsiteX5059" fmla="*/ 5080204 w 7273138"/>
              <a:gd name="connsiteY5059" fmla="*/ 819498 h 5888189"/>
              <a:gd name="connsiteX5060" fmla="*/ 5074580 w 7273138"/>
              <a:gd name="connsiteY5060" fmla="*/ 819498 h 5888189"/>
              <a:gd name="connsiteX5061" fmla="*/ 5071066 w 7273138"/>
              <a:gd name="connsiteY5061" fmla="*/ 820994 h 5888189"/>
              <a:gd name="connsiteX5062" fmla="*/ 5071066 w 7273138"/>
              <a:gd name="connsiteY5062" fmla="*/ 816502 h 5888189"/>
              <a:gd name="connsiteX5063" fmla="*/ 5078095 w 7273138"/>
              <a:gd name="connsiteY5063" fmla="*/ 815753 h 5888189"/>
              <a:gd name="connsiteX5064" fmla="*/ 5077392 w 7273138"/>
              <a:gd name="connsiteY5064" fmla="*/ 811262 h 5888189"/>
              <a:gd name="connsiteX5065" fmla="*/ 5080204 w 7273138"/>
              <a:gd name="connsiteY5065" fmla="*/ 814257 h 5888189"/>
              <a:gd name="connsiteX5066" fmla="*/ 5085124 w 7273138"/>
              <a:gd name="connsiteY5066" fmla="*/ 821742 h 5888189"/>
              <a:gd name="connsiteX5067" fmla="*/ 5090747 w 7273138"/>
              <a:gd name="connsiteY5067" fmla="*/ 821742 h 5888189"/>
              <a:gd name="connsiteX5068" fmla="*/ 5090747 w 7273138"/>
              <a:gd name="connsiteY5068" fmla="*/ 816502 h 5888189"/>
              <a:gd name="connsiteX5069" fmla="*/ 5094261 w 7273138"/>
              <a:gd name="connsiteY5069" fmla="*/ 818746 h 5888189"/>
              <a:gd name="connsiteX5070" fmla="*/ 5101290 w 7273138"/>
              <a:gd name="connsiteY5070" fmla="*/ 818746 h 5888189"/>
              <a:gd name="connsiteX5071" fmla="*/ 5098478 w 7273138"/>
              <a:gd name="connsiteY5071" fmla="*/ 816502 h 5888189"/>
              <a:gd name="connsiteX5072" fmla="*/ 5095666 w 7273138"/>
              <a:gd name="connsiteY5072" fmla="*/ 815753 h 5888189"/>
              <a:gd name="connsiteX5073" fmla="*/ 5109724 w 7273138"/>
              <a:gd name="connsiteY5073" fmla="*/ 816502 h 5888189"/>
              <a:gd name="connsiteX5074" fmla="*/ 5128701 w 7273138"/>
              <a:gd name="connsiteY5074" fmla="*/ 817250 h 5888189"/>
              <a:gd name="connsiteX5075" fmla="*/ 5132215 w 7273138"/>
              <a:gd name="connsiteY5075" fmla="*/ 812011 h 5888189"/>
              <a:gd name="connsiteX5076" fmla="*/ 5132215 w 7273138"/>
              <a:gd name="connsiteY5076" fmla="*/ 817250 h 5888189"/>
              <a:gd name="connsiteX5077" fmla="*/ 5126592 w 7273138"/>
              <a:gd name="connsiteY5077" fmla="*/ 819498 h 5888189"/>
              <a:gd name="connsiteX5078" fmla="*/ 5128701 w 7273138"/>
              <a:gd name="connsiteY5078" fmla="*/ 821742 h 5888189"/>
              <a:gd name="connsiteX5079" fmla="*/ 5130106 w 7273138"/>
              <a:gd name="connsiteY5079" fmla="*/ 823990 h 5888189"/>
              <a:gd name="connsiteX5080" fmla="*/ 5139244 w 7273138"/>
              <a:gd name="connsiteY5080" fmla="*/ 823990 h 5888189"/>
              <a:gd name="connsiteX5081" fmla="*/ 5146272 w 7273138"/>
              <a:gd name="connsiteY5081" fmla="*/ 828482 h 5888189"/>
              <a:gd name="connsiteX5082" fmla="*/ 5148381 w 7273138"/>
              <a:gd name="connsiteY5082" fmla="*/ 824738 h 5888189"/>
              <a:gd name="connsiteX5083" fmla="*/ 5142757 w 7273138"/>
              <a:gd name="connsiteY5083" fmla="*/ 818746 h 5888189"/>
              <a:gd name="connsiteX5084" fmla="*/ 5139244 w 7273138"/>
              <a:gd name="connsiteY5084" fmla="*/ 819498 h 5888189"/>
              <a:gd name="connsiteX5085" fmla="*/ 5142055 w 7273138"/>
              <a:gd name="connsiteY5085" fmla="*/ 816502 h 5888189"/>
              <a:gd name="connsiteX5086" fmla="*/ 5150489 w 7273138"/>
              <a:gd name="connsiteY5086" fmla="*/ 817250 h 5888189"/>
              <a:gd name="connsiteX5087" fmla="*/ 5151896 w 7273138"/>
              <a:gd name="connsiteY5087" fmla="*/ 815753 h 5888189"/>
              <a:gd name="connsiteX5088" fmla="*/ 5151191 w 7273138"/>
              <a:gd name="connsiteY5088" fmla="*/ 812011 h 5888189"/>
              <a:gd name="connsiteX5089" fmla="*/ 5154003 w 7273138"/>
              <a:gd name="connsiteY5089" fmla="*/ 813511 h 5888189"/>
              <a:gd name="connsiteX5090" fmla="*/ 5162438 w 7273138"/>
              <a:gd name="connsiteY5090" fmla="*/ 817250 h 5888189"/>
              <a:gd name="connsiteX5091" fmla="*/ 5165250 w 7273138"/>
              <a:gd name="connsiteY5091" fmla="*/ 814257 h 5888189"/>
              <a:gd name="connsiteX5092" fmla="*/ 5168764 w 7273138"/>
              <a:gd name="connsiteY5092" fmla="*/ 815753 h 5888189"/>
              <a:gd name="connsiteX5093" fmla="*/ 5166655 w 7273138"/>
              <a:gd name="connsiteY5093" fmla="*/ 819498 h 5888189"/>
              <a:gd name="connsiteX5094" fmla="*/ 5166655 w 7273138"/>
              <a:gd name="connsiteY5094" fmla="*/ 823242 h 5888189"/>
              <a:gd name="connsiteX5095" fmla="*/ 5170169 w 7273138"/>
              <a:gd name="connsiteY5095" fmla="*/ 821742 h 5888189"/>
              <a:gd name="connsiteX5096" fmla="*/ 5173684 w 7273138"/>
              <a:gd name="connsiteY5096" fmla="*/ 814257 h 5888189"/>
              <a:gd name="connsiteX5097" fmla="*/ 5177198 w 7273138"/>
              <a:gd name="connsiteY5097" fmla="*/ 813511 h 5888189"/>
              <a:gd name="connsiteX5098" fmla="*/ 5173684 w 7273138"/>
              <a:gd name="connsiteY5098" fmla="*/ 819498 h 5888189"/>
              <a:gd name="connsiteX5099" fmla="*/ 5170169 w 7273138"/>
              <a:gd name="connsiteY5099" fmla="*/ 826986 h 5888189"/>
              <a:gd name="connsiteX5100" fmla="*/ 5177198 w 7273138"/>
              <a:gd name="connsiteY5100" fmla="*/ 823242 h 5888189"/>
              <a:gd name="connsiteX5101" fmla="*/ 5183524 w 7273138"/>
              <a:gd name="connsiteY5101" fmla="*/ 818746 h 5888189"/>
              <a:gd name="connsiteX5102" fmla="*/ 5186336 w 7273138"/>
              <a:gd name="connsiteY5102" fmla="*/ 821742 h 5888189"/>
              <a:gd name="connsiteX5103" fmla="*/ 5188443 w 7273138"/>
              <a:gd name="connsiteY5103" fmla="*/ 826237 h 5888189"/>
              <a:gd name="connsiteX5104" fmla="*/ 5183524 w 7273138"/>
              <a:gd name="connsiteY5104" fmla="*/ 823990 h 5888189"/>
              <a:gd name="connsiteX5105" fmla="*/ 5177198 w 7273138"/>
              <a:gd name="connsiteY5105" fmla="*/ 826986 h 5888189"/>
              <a:gd name="connsiteX5106" fmla="*/ 5173684 w 7273138"/>
              <a:gd name="connsiteY5106" fmla="*/ 830728 h 5888189"/>
              <a:gd name="connsiteX5107" fmla="*/ 5178603 w 7273138"/>
              <a:gd name="connsiteY5107" fmla="*/ 833720 h 5888189"/>
              <a:gd name="connsiteX5108" fmla="*/ 5196878 w 7273138"/>
              <a:gd name="connsiteY5108" fmla="*/ 829232 h 5888189"/>
              <a:gd name="connsiteX5109" fmla="*/ 5201797 w 7273138"/>
              <a:gd name="connsiteY5109" fmla="*/ 824738 h 5888189"/>
              <a:gd name="connsiteX5110" fmla="*/ 5204609 w 7273138"/>
              <a:gd name="connsiteY5110" fmla="*/ 826237 h 5888189"/>
              <a:gd name="connsiteX5111" fmla="*/ 5213043 w 7273138"/>
              <a:gd name="connsiteY5111" fmla="*/ 826237 h 5888189"/>
              <a:gd name="connsiteX5112" fmla="*/ 5213746 w 7273138"/>
              <a:gd name="connsiteY5112" fmla="*/ 829232 h 5888189"/>
              <a:gd name="connsiteX5113" fmla="*/ 5208124 w 7273138"/>
              <a:gd name="connsiteY5113" fmla="*/ 829232 h 5888189"/>
              <a:gd name="connsiteX5114" fmla="*/ 5201797 w 7273138"/>
              <a:gd name="connsiteY5114" fmla="*/ 829232 h 5888189"/>
              <a:gd name="connsiteX5115" fmla="*/ 5202501 w 7273138"/>
              <a:gd name="connsiteY5115" fmla="*/ 832975 h 5888189"/>
              <a:gd name="connsiteX5116" fmla="*/ 5206719 w 7273138"/>
              <a:gd name="connsiteY5116" fmla="*/ 832975 h 5888189"/>
              <a:gd name="connsiteX5117" fmla="*/ 5201797 w 7273138"/>
              <a:gd name="connsiteY5117" fmla="*/ 835965 h 5888189"/>
              <a:gd name="connsiteX5118" fmla="*/ 5189850 w 7273138"/>
              <a:gd name="connsiteY5118" fmla="*/ 833720 h 5888189"/>
              <a:gd name="connsiteX5119" fmla="*/ 5183524 w 7273138"/>
              <a:gd name="connsiteY5119" fmla="*/ 835965 h 5888189"/>
              <a:gd name="connsiteX5120" fmla="*/ 5182821 w 7273138"/>
              <a:gd name="connsiteY5120" fmla="*/ 838214 h 5888189"/>
              <a:gd name="connsiteX5121" fmla="*/ 5184929 w 7273138"/>
              <a:gd name="connsiteY5121" fmla="*/ 842706 h 5888189"/>
              <a:gd name="connsiteX5122" fmla="*/ 5180712 w 7273138"/>
              <a:gd name="connsiteY5122" fmla="*/ 845699 h 5888189"/>
              <a:gd name="connsiteX5123" fmla="*/ 5170169 w 7273138"/>
              <a:gd name="connsiteY5123" fmla="*/ 843453 h 5888189"/>
              <a:gd name="connsiteX5124" fmla="*/ 5169772 w 7273138"/>
              <a:gd name="connsiteY5124" fmla="*/ 846409 h 5888189"/>
              <a:gd name="connsiteX5125" fmla="*/ 5174494 w 7273138"/>
              <a:gd name="connsiteY5125" fmla="*/ 846931 h 5888189"/>
              <a:gd name="connsiteX5126" fmla="*/ 5218335 w 7273138"/>
              <a:gd name="connsiteY5126" fmla="*/ 838803 h 5888189"/>
              <a:gd name="connsiteX5127" fmla="*/ 5217963 w 7273138"/>
              <a:gd name="connsiteY5127" fmla="*/ 837195 h 5888189"/>
              <a:gd name="connsiteX5128" fmla="*/ 5223235 w 7273138"/>
              <a:gd name="connsiteY5128" fmla="*/ 829052 h 5888189"/>
              <a:gd name="connsiteX5129" fmla="*/ 5217963 w 7273138"/>
              <a:gd name="connsiteY5129" fmla="*/ 824166 h 5888189"/>
              <a:gd name="connsiteX5130" fmla="*/ 5220976 w 7273138"/>
              <a:gd name="connsiteY5130" fmla="*/ 823352 h 5888189"/>
              <a:gd name="connsiteX5131" fmla="*/ 5223988 w 7273138"/>
              <a:gd name="connsiteY5131" fmla="*/ 829052 h 5888189"/>
              <a:gd name="connsiteX5132" fmla="*/ 5228507 w 7273138"/>
              <a:gd name="connsiteY5132" fmla="*/ 828239 h 5888189"/>
              <a:gd name="connsiteX5133" fmla="*/ 5223235 w 7273138"/>
              <a:gd name="connsiteY5133" fmla="*/ 833938 h 5888189"/>
              <a:gd name="connsiteX5134" fmla="*/ 5221592 w 7273138"/>
              <a:gd name="connsiteY5134" fmla="*/ 838203 h 5888189"/>
              <a:gd name="connsiteX5135" fmla="*/ 5292539 w 7273138"/>
              <a:gd name="connsiteY5135" fmla="*/ 825051 h 5888189"/>
              <a:gd name="connsiteX5136" fmla="*/ 5387694 w 7273138"/>
              <a:gd name="connsiteY5136" fmla="*/ 812497 h 5888189"/>
              <a:gd name="connsiteX5137" fmla="*/ 5389813 w 7273138"/>
              <a:gd name="connsiteY5137" fmla="*/ 812065 h 5888189"/>
              <a:gd name="connsiteX5138" fmla="*/ 5389854 w 7273138"/>
              <a:gd name="connsiteY5138" fmla="*/ 812210 h 5888189"/>
              <a:gd name="connsiteX5139" fmla="*/ 5412692 w 7273138"/>
              <a:gd name="connsiteY5139" fmla="*/ 809199 h 5888189"/>
              <a:gd name="connsiteX5140" fmla="*/ 5414049 w 7273138"/>
              <a:gd name="connsiteY5140" fmla="*/ 809199 h 5888189"/>
              <a:gd name="connsiteX5141" fmla="*/ 5414255 w 7273138"/>
              <a:gd name="connsiteY5141" fmla="*/ 809022 h 5888189"/>
              <a:gd name="connsiteX5142" fmla="*/ 5422046 w 7273138"/>
              <a:gd name="connsiteY5142" fmla="*/ 808270 h 5888189"/>
              <a:gd name="connsiteX5143" fmla="*/ 5426296 w 7273138"/>
              <a:gd name="connsiteY5143" fmla="*/ 811289 h 5888189"/>
              <a:gd name="connsiteX5144" fmla="*/ 5438337 w 7273138"/>
              <a:gd name="connsiteY5144" fmla="*/ 805254 h 5888189"/>
              <a:gd name="connsiteX5145" fmla="*/ 5465253 w 7273138"/>
              <a:gd name="connsiteY5145" fmla="*/ 799221 h 5888189"/>
              <a:gd name="connsiteX5146" fmla="*/ 5507041 w 7273138"/>
              <a:gd name="connsiteY5146" fmla="*/ 798463 h 5888189"/>
              <a:gd name="connsiteX5147" fmla="*/ 5530414 w 7273138"/>
              <a:gd name="connsiteY5147" fmla="*/ 791681 h 5888189"/>
              <a:gd name="connsiteX5148" fmla="*/ 5529706 w 7273138"/>
              <a:gd name="connsiteY5148" fmla="*/ 796205 h 5888189"/>
              <a:gd name="connsiteX5149" fmla="*/ 5527580 w 7273138"/>
              <a:gd name="connsiteY5149" fmla="*/ 800731 h 5888189"/>
              <a:gd name="connsiteX5150" fmla="*/ 5533247 w 7273138"/>
              <a:gd name="connsiteY5150" fmla="*/ 799221 h 5888189"/>
              <a:gd name="connsiteX5151" fmla="*/ 5538913 w 7273138"/>
              <a:gd name="connsiteY5151" fmla="*/ 796961 h 5888189"/>
              <a:gd name="connsiteX5152" fmla="*/ 5541746 w 7273138"/>
              <a:gd name="connsiteY5152" fmla="*/ 800731 h 5888189"/>
              <a:gd name="connsiteX5153" fmla="*/ 5550955 w 7273138"/>
              <a:gd name="connsiteY5153" fmla="*/ 801486 h 5888189"/>
              <a:gd name="connsiteX5154" fmla="*/ 5566537 w 7273138"/>
              <a:gd name="connsiteY5154" fmla="*/ 796961 h 5888189"/>
              <a:gd name="connsiteX5155" fmla="*/ 5572203 w 7273138"/>
              <a:gd name="connsiteY5155" fmla="*/ 799221 h 5888189"/>
              <a:gd name="connsiteX5156" fmla="*/ 5567953 w 7273138"/>
              <a:gd name="connsiteY5156" fmla="*/ 798463 h 5888189"/>
              <a:gd name="connsiteX5157" fmla="*/ 5562995 w 7273138"/>
              <a:gd name="connsiteY5157" fmla="*/ 802992 h 5888189"/>
              <a:gd name="connsiteX5158" fmla="*/ 5562287 w 7273138"/>
              <a:gd name="connsiteY5158" fmla="*/ 806762 h 5888189"/>
              <a:gd name="connsiteX5159" fmla="*/ 5553079 w 7273138"/>
              <a:gd name="connsiteY5159" fmla="*/ 806008 h 5888189"/>
              <a:gd name="connsiteX5160" fmla="*/ 5541038 w 7273138"/>
              <a:gd name="connsiteY5160" fmla="*/ 806762 h 5888189"/>
              <a:gd name="connsiteX5161" fmla="*/ 5532540 w 7273138"/>
              <a:gd name="connsiteY5161" fmla="*/ 811289 h 5888189"/>
              <a:gd name="connsiteX5162" fmla="*/ 5535372 w 7273138"/>
              <a:gd name="connsiteY5162" fmla="*/ 815810 h 5888189"/>
              <a:gd name="connsiteX5163" fmla="*/ 5539623 w 7273138"/>
              <a:gd name="connsiteY5163" fmla="*/ 818825 h 5888189"/>
              <a:gd name="connsiteX5164" fmla="*/ 5536789 w 7273138"/>
              <a:gd name="connsiteY5164" fmla="*/ 821091 h 5888189"/>
              <a:gd name="connsiteX5165" fmla="*/ 5530414 w 7273138"/>
              <a:gd name="connsiteY5165" fmla="*/ 822601 h 5888189"/>
              <a:gd name="connsiteX5166" fmla="*/ 5524040 w 7273138"/>
              <a:gd name="connsiteY5166" fmla="*/ 811289 h 5888189"/>
              <a:gd name="connsiteX5167" fmla="*/ 5516249 w 7273138"/>
              <a:gd name="connsiteY5167" fmla="*/ 805254 h 5888189"/>
              <a:gd name="connsiteX5168" fmla="*/ 5511290 w 7273138"/>
              <a:gd name="connsiteY5168" fmla="*/ 806762 h 5888189"/>
              <a:gd name="connsiteX5169" fmla="*/ 5506333 w 7273138"/>
              <a:gd name="connsiteY5169" fmla="*/ 813550 h 5888189"/>
              <a:gd name="connsiteX5170" fmla="*/ 5502083 w 7273138"/>
              <a:gd name="connsiteY5170" fmla="*/ 813550 h 5888189"/>
              <a:gd name="connsiteX5171" fmla="*/ 5498541 w 7273138"/>
              <a:gd name="connsiteY5171" fmla="*/ 811289 h 5888189"/>
              <a:gd name="connsiteX5172" fmla="*/ 5497125 w 7273138"/>
              <a:gd name="connsiteY5172" fmla="*/ 818071 h 5888189"/>
              <a:gd name="connsiteX5173" fmla="*/ 5497125 w 7273138"/>
              <a:gd name="connsiteY5173" fmla="*/ 826371 h 5888189"/>
              <a:gd name="connsiteX5174" fmla="*/ 5492875 w 7273138"/>
              <a:gd name="connsiteY5174" fmla="*/ 826371 h 5888189"/>
              <a:gd name="connsiteX5175" fmla="*/ 5488625 w 7273138"/>
              <a:gd name="connsiteY5175" fmla="*/ 832399 h 5888189"/>
              <a:gd name="connsiteX5176" fmla="*/ 5485792 w 7273138"/>
              <a:gd name="connsiteY5176" fmla="*/ 830138 h 5888189"/>
              <a:gd name="connsiteX5177" fmla="*/ 5487917 w 7273138"/>
              <a:gd name="connsiteY5177" fmla="*/ 836170 h 5888189"/>
              <a:gd name="connsiteX5178" fmla="*/ 5492875 w 7273138"/>
              <a:gd name="connsiteY5178" fmla="*/ 836170 h 5888189"/>
              <a:gd name="connsiteX5179" fmla="*/ 5490750 w 7273138"/>
              <a:gd name="connsiteY5179" fmla="*/ 838434 h 5888189"/>
              <a:gd name="connsiteX5180" fmla="*/ 5480834 w 7273138"/>
              <a:gd name="connsiteY5180" fmla="*/ 838434 h 5888189"/>
              <a:gd name="connsiteX5181" fmla="*/ 5479417 w 7273138"/>
              <a:gd name="connsiteY5181" fmla="*/ 842204 h 5888189"/>
              <a:gd name="connsiteX5182" fmla="*/ 5476584 w 7273138"/>
              <a:gd name="connsiteY5182" fmla="*/ 840694 h 5888189"/>
              <a:gd name="connsiteX5183" fmla="*/ 5481543 w 7273138"/>
              <a:gd name="connsiteY5183" fmla="*/ 835417 h 5888189"/>
              <a:gd name="connsiteX5184" fmla="*/ 5484377 w 7273138"/>
              <a:gd name="connsiteY5184" fmla="*/ 835417 h 5888189"/>
              <a:gd name="connsiteX5185" fmla="*/ 5481543 w 7273138"/>
              <a:gd name="connsiteY5185" fmla="*/ 830138 h 5888189"/>
              <a:gd name="connsiteX5186" fmla="*/ 5477292 w 7273138"/>
              <a:gd name="connsiteY5186" fmla="*/ 826371 h 5888189"/>
              <a:gd name="connsiteX5187" fmla="*/ 5476584 w 7273138"/>
              <a:gd name="connsiteY5187" fmla="*/ 830138 h 5888189"/>
              <a:gd name="connsiteX5188" fmla="*/ 5476584 w 7273138"/>
              <a:gd name="connsiteY5188" fmla="*/ 836170 h 5888189"/>
              <a:gd name="connsiteX5189" fmla="*/ 5471626 w 7273138"/>
              <a:gd name="connsiteY5189" fmla="*/ 833908 h 5888189"/>
              <a:gd name="connsiteX5190" fmla="*/ 5462419 w 7273138"/>
              <a:gd name="connsiteY5190" fmla="*/ 835417 h 5888189"/>
              <a:gd name="connsiteX5191" fmla="*/ 5462419 w 7273138"/>
              <a:gd name="connsiteY5191" fmla="*/ 842204 h 5888189"/>
              <a:gd name="connsiteX5192" fmla="*/ 5453210 w 7273138"/>
              <a:gd name="connsiteY5192" fmla="*/ 838434 h 5888189"/>
              <a:gd name="connsiteX5193" fmla="*/ 5437629 w 7273138"/>
              <a:gd name="connsiteY5193" fmla="*/ 839940 h 5888189"/>
              <a:gd name="connsiteX5194" fmla="*/ 5430546 w 7273138"/>
              <a:gd name="connsiteY5194" fmla="*/ 839940 h 5888189"/>
              <a:gd name="connsiteX5195" fmla="*/ 5428421 w 7273138"/>
              <a:gd name="connsiteY5195" fmla="*/ 843711 h 5888189"/>
              <a:gd name="connsiteX5196" fmla="*/ 5432671 w 7273138"/>
              <a:gd name="connsiteY5196" fmla="*/ 845973 h 5888189"/>
              <a:gd name="connsiteX5197" fmla="*/ 5429838 w 7273138"/>
              <a:gd name="connsiteY5197" fmla="*/ 850497 h 5888189"/>
              <a:gd name="connsiteX5198" fmla="*/ 5421338 w 7273138"/>
              <a:gd name="connsiteY5198" fmla="*/ 849745 h 5888189"/>
              <a:gd name="connsiteX5199" fmla="*/ 5419213 w 7273138"/>
              <a:gd name="connsiteY5199" fmla="*/ 850497 h 5888189"/>
              <a:gd name="connsiteX5200" fmla="*/ 5417088 w 7273138"/>
              <a:gd name="connsiteY5200" fmla="*/ 848234 h 5888189"/>
              <a:gd name="connsiteX5201" fmla="*/ 5417088 w 7273138"/>
              <a:gd name="connsiteY5201" fmla="*/ 843711 h 5888189"/>
              <a:gd name="connsiteX5202" fmla="*/ 5410005 w 7273138"/>
              <a:gd name="connsiteY5202" fmla="*/ 842956 h 5888189"/>
              <a:gd name="connsiteX5203" fmla="*/ 5407172 w 7273138"/>
              <a:gd name="connsiteY5203" fmla="*/ 847482 h 5888189"/>
              <a:gd name="connsiteX5204" fmla="*/ 5404339 w 7273138"/>
              <a:gd name="connsiteY5204" fmla="*/ 842956 h 5888189"/>
              <a:gd name="connsiteX5205" fmla="*/ 5393007 w 7273138"/>
              <a:gd name="connsiteY5205" fmla="*/ 838434 h 5888189"/>
              <a:gd name="connsiteX5206" fmla="*/ 5388756 w 7273138"/>
              <a:gd name="connsiteY5206" fmla="*/ 833908 h 5888189"/>
              <a:gd name="connsiteX5207" fmla="*/ 5391590 w 7273138"/>
              <a:gd name="connsiteY5207" fmla="*/ 835417 h 5888189"/>
              <a:gd name="connsiteX5208" fmla="*/ 5400089 w 7273138"/>
              <a:gd name="connsiteY5208" fmla="*/ 837680 h 5888189"/>
              <a:gd name="connsiteX5209" fmla="*/ 5402214 w 7273138"/>
              <a:gd name="connsiteY5209" fmla="*/ 833908 h 5888189"/>
              <a:gd name="connsiteX5210" fmla="*/ 5402214 w 7273138"/>
              <a:gd name="connsiteY5210" fmla="*/ 830894 h 5888189"/>
              <a:gd name="connsiteX5211" fmla="*/ 5404339 w 7273138"/>
              <a:gd name="connsiteY5211" fmla="*/ 832399 h 5888189"/>
              <a:gd name="connsiteX5212" fmla="*/ 5404339 w 7273138"/>
              <a:gd name="connsiteY5212" fmla="*/ 836170 h 5888189"/>
              <a:gd name="connsiteX5213" fmla="*/ 5409297 w 7273138"/>
              <a:gd name="connsiteY5213" fmla="*/ 833154 h 5888189"/>
              <a:gd name="connsiteX5214" fmla="*/ 5414964 w 7273138"/>
              <a:gd name="connsiteY5214" fmla="*/ 830894 h 5888189"/>
              <a:gd name="connsiteX5215" fmla="*/ 5420630 w 7273138"/>
              <a:gd name="connsiteY5215" fmla="*/ 836170 h 5888189"/>
              <a:gd name="connsiteX5216" fmla="*/ 5426296 w 7273138"/>
              <a:gd name="connsiteY5216" fmla="*/ 840694 h 5888189"/>
              <a:gd name="connsiteX5217" fmla="*/ 5428421 w 7273138"/>
              <a:gd name="connsiteY5217" fmla="*/ 839940 h 5888189"/>
              <a:gd name="connsiteX5218" fmla="*/ 5425587 w 7273138"/>
              <a:gd name="connsiteY5218" fmla="*/ 835417 h 5888189"/>
              <a:gd name="connsiteX5219" fmla="*/ 5425587 w 7273138"/>
              <a:gd name="connsiteY5219" fmla="*/ 832399 h 5888189"/>
              <a:gd name="connsiteX5220" fmla="*/ 5427713 w 7273138"/>
              <a:gd name="connsiteY5220" fmla="*/ 833908 h 5888189"/>
              <a:gd name="connsiteX5221" fmla="*/ 5431254 w 7273138"/>
              <a:gd name="connsiteY5221" fmla="*/ 832399 h 5888189"/>
              <a:gd name="connsiteX5222" fmla="*/ 5432671 w 7273138"/>
              <a:gd name="connsiteY5222" fmla="*/ 826371 h 5888189"/>
              <a:gd name="connsiteX5223" fmla="*/ 5433378 w 7273138"/>
              <a:gd name="connsiteY5223" fmla="*/ 825616 h 5888189"/>
              <a:gd name="connsiteX5224" fmla="*/ 5434796 w 7273138"/>
              <a:gd name="connsiteY5224" fmla="*/ 828631 h 5888189"/>
              <a:gd name="connsiteX5225" fmla="*/ 5433378 w 7273138"/>
              <a:gd name="connsiteY5225" fmla="*/ 824107 h 5888189"/>
              <a:gd name="connsiteX5226" fmla="*/ 5425587 w 7273138"/>
              <a:gd name="connsiteY5226" fmla="*/ 818825 h 5888189"/>
              <a:gd name="connsiteX5227" fmla="*/ 5414786 w 7273138"/>
              <a:gd name="connsiteY5227" fmla="*/ 817326 h 5888189"/>
              <a:gd name="connsiteX5228" fmla="*/ 5401627 w 7273138"/>
              <a:gd name="connsiteY5228" fmla="*/ 820920 h 5888189"/>
              <a:gd name="connsiteX5229" fmla="*/ 5398673 w 7273138"/>
              <a:gd name="connsiteY5229" fmla="*/ 822601 h 5888189"/>
              <a:gd name="connsiteX5230" fmla="*/ 5398890 w 7273138"/>
              <a:gd name="connsiteY5230" fmla="*/ 821669 h 5888189"/>
              <a:gd name="connsiteX5231" fmla="*/ 5333996 w 7273138"/>
              <a:gd name="connsiteY5231" fmla="*/ 839384 h 5888189"/>
              <a:gd name="connsiteX5232" fmla="*/ 5250380 w 7273138"/>
              <a:gd name="connsiteY5232" fmla="*/ 859004 h 5888189"/>
              <a:gd name="connsiteX5233" fmla="*/ 5256002 w 7273138"/>
              <a:gd name="connsiteY5233" fmla="*/ 864286 h 5888189"/>
              <a:gd name="connsiteX5234" fmla="*/ 5264434 w 7273138"/>
              <a:gd name="connsiteY5234" fmla="*/ 876366 h 5888189"/>
              <a:gd name="connsiteX5235" fmla="*/ 5265137 w 7273138"/>
              <a:gd name="connsiteY5235" fmla="*/ 883906 h 5888189"/>
              <a:gd name="connsiteX5236" fmla="*/ 5264434 w 7273138"/>
              <a:gd name="connsiteY5236" fmla="*/ 891456 h 5888189"/>
              <a:gd name="connsiteX5237" fmla="*/ 5255300 w 7273138"/>
              <a:gd name="connsiteY5237" fmla="*/ 905540 h 5888189"/>
              <a:gd name="connsiteX5238" fmla="*/ 5248272 w 7273138"/>
              <a:gd name="connsiteY5238" fmla="*/ 910821 h 5888189"/>
              <a:gd name="connsiteX5239" fmla="*/ 5286216 w 7273138"/>
              <a:gd name="connsiteY5239" fmla="*/ 908559 h 5888189"/>
              <a:gd name="connsiteX5240" fmla="*/ 5292539 w 7273138"/>
              <a:gd name="connsiteY5240" fmla="*/ 908559 h 5888189"/>
              <a:gd name="connsiteX5241" fmla="*/ 5300971 w 7273138"/>
              <a:gd name="connsiteY5241" fmla="*/ 914595 h 5888189"/>
              <a:gd name="connsiteX5242" fmla="*/ 5301673 w 7273138"/>
              <a:gd name="connsiteY5242" fmla="*/ 917613 h 5888189"/>
              <a:gd name="connsiteX5243" fmla="*/ 5300971 w 7273138"/>
              <a:gd name="connsiteY5243" fmla="*/ 920631 h 5888189"/>
              <a:gd name="connsiteX5244" fmla="*/ 5293945 w 7273138"/>
              <a:gd name="connsiteY5244" fmla="*/ 927423 h 5888189"/>
              <a:gd name="connsiteX5245" fmla="*/ 5287621 w 7273138"/>
              <a:gd name="connsiteY5245" fmla="*/ 927423 h 5888189"/>
              <a:gd name="connsiteX5246" fmla="*/ 5210330 w 7273138"/>
              <a:gd name="connsiteY5246" fmla="*/ 932704 h 5888189"/>
              <a:gd name="connsiteX5247" fmla="*/ 5133038 w 7273138"/>
              <a:gd name="connsiteY5247" fmla="*/ 939496 h 5888189"/>
              <a:gd name="connsiteX5248" fmla="*/ 4949647 w 7273138"/>
              <a:gd name="connsiteY5248" fmla="*/ 976472 h 5888189"/>
              <a:gd name="connsiteX5249" fmla="*/ 4962997 w 7273138"/>
              <a:gd name="connsiteY5249" fmla="*/ 986283 h 5888189"/>
              <a:gd name="connsiteX5250" fmla="*/ 4970725 w 7273138"/>
              <a:gd name="connsiteY5250" fmla="*/ 997602 h 5888189"/>
              <a:gd name="connsiteX5251" fmla="*/ 4998831 w 7273138"/>
              <a:gd name="connsiteY5251" fmla="*/ 993828 h 5888189"/>
              <a:gd name="connsiteX5252" fmla="*/ 5062773 w 7273138"/>
              <a:gd name="connsiteY5252" fmla="*/ 974963 h 5888189"/>
              <a:gd name="connsiteX5253" fmla="*/ 5193466 w 7273138"/>
              <a:gd name="connsiteY5253" fmla="*/ 944778 h 5888189"/>
              <a:gd name="connsiteX5254" fmla="*/ 5326969 w 7273138"/>
              <a:gd name="connsiteY5254" fmla="*/ 924405 h 5888189"/>
              <a:gd name="connsiteX5255" fmla="*/ 5462581 w 7273138"/>
              <a:gd name="connsiteY5255" fmla="*/ 915349 h 5888189"/>
              <a:gd name="connsiteX5256" fmla="*/ 5531441 w 7273138"/>
              <a:gd name="connsiteY5256" fmla="*/ 915349 h 5888189"/>
              <a:gd name="connsiteX5257" fmla="*/ 5536359 w 7273138"/>
              <a:gd name="connsiteY5257" fmla="*/ 916103 h 5888189"/>
              <a:gd name="connsiteX5258" fmla="*/ 5538466 w 7273138"/>
              <a:gd name="connsiteY5258" fmla="*/ 919878 h 5888189"/>
              <a:gd name="connsiteX5259" fmla="*/ 5536359 w 7273138"/>
              <a:gd name="connsiteY5259" fmla="*/ 922895 h 5888189"/>
              <a:gd name="connsiteX5260" fmla="*/ 5532143 w 7273138"/>
              <a:gd name="connsiteY5260" fmla="*/ 924405 h 5888189"/>
              <a:gd name="connsiteX5261" fmla="*/ 5449231 w 7273138"/>
              <a:gd name="connsiteY5261" fmla="*/ 922895 h 5888189"/>
              <a:gd name="connsiteX5262" fmla="*/ 5367723 w 7273138"/>
              <a:gd name="connsiteY5262" fmla="*/ 928177 h 5888189"/>
              <a:gd name="connsiteX5263" fmla="*/ 5367723 w 7273138"/>
              <a:gd name="connsiteY5263" fmla="*/ 929687 h 5888189"/>
              <a:gd name="connsiteX5264" fmla="*/ 5370533 w 7273138"/>
              <a:gd name="connsiteY5264" fmla="*/ 931952 h 5888189"/>
              <a:gd name="connsiteX5265" fmla="*/ 5368425 w 7273138"/>
              <a:gd name="connsiteY5265" fmla="*/ 934969 h 5888189"/>
              <a:gd name="connsiteX5266" fmla="*/ 5364210 w 7273138"/>
              <a:gd name="connsiteY5266" fmla="*/ 935725 h 5888189"/>
              <a:gd name="connsiteX5267" fmla="*/ 5359291 w 7273138"/>
              <a:gd name="connsiteY5267" fmla="*/ 934969 h 5888189"/>
              <a:gd name="connsiteX5268" fmla="*/ 5357183 w 7273138"/>
              <a:gd name="connsiteY5268" fmla="*/ 932704 h 5888189"/>
              <a:gd name="connsiteX5269" fmla="*/ 5359291 w 7273138"/>
              <a:gd name="connsiteY5269" fmla="*/ 929687 h 5888189"/>
              <a:gd name="connsiteX5270" fmla="*/ 5283405 w 7273138"/>
              <a:gd name="connsiteY5270" fmla="*/ 937987 h 5888189"/>
              <a:gd name="connsiteX5271" fmla="*/ 5134444 w 7273138"/>
              <a:gd name="connsiteY5271" fmla="*/ 965153 h 5888189"/>
              <a:gd name="connsiteX5272" fmla="*/ 5062070 w 7273138"/>
              <a:gd name="connsiteY5272" fmla="*/ 984018 h 5888189"/>
              <a:gd name="connsiteX5273" fmla="*/ 5129525 w 7273138"/>
              <a:gd name="connsiteY5273" fmla="*/ 974209 h 5888189"/>
              <a:gd name="connsiteX5274" fmla="*/ 5267244 w 7273138"/>
              <a:gd name="connsiteY5274" fmla="*/ 960627 h 5888189"/>
              <a:gd name="connsiteX5275" fmla="*/ 5336104 w 7273138"/>
              <a:gd name="connsiteY5275" fmla="*/ 959871 h 5888189"/>
              <a:gd name="connsiteX5276" fmla="*/ 5351562 w 7273138"/>
              <a:gd name="connsiteY5276" fmla="*/ 954589 h 5888189"/>
              <a:gd name="connsiteX5277" fmla="*/ 5365615 w 7273138"/>
              <a:gd name="connsiteY5277" fmla="*/ 949308 h 5888189"/>
              <a:gd name="connsiteX5278" fmla="*/ 5370533 w 7273138"/>
              <a:gd name="connsiteY5278" fmla="*/ 949308 h 5888189"/>
              <a:gd name="connsiteX5279" fmla="*/ 5373344 w 7273138"/>
              <a:gd name="connsiteY5279" fmla="*/ 952325 h 5888189"/>
              <a:gd name="connsiteX5280" fmla="*/ 5373344 w 7273138"/>
              <a:gd name="connsiteY5280" fmla="*/ 954589 h 5888189"/>
              <a:gd name="connsiteX5281" fmla="*/ 5369830 w 7273138"/>
              <a:gd name="connsiteY5281" fmla="*/ 956852 h 5888189"/>
              <a:gd name="connsiteX5282" fmla="*/ 5361399 w 7273138"/>
              <a:gd name="connsiteY5282" fmla="*/ 959871 h 5888189"/>
              <a:gd name="connsiteX5283" fmla="*/ 5373344 w 7273138"/>
              <a:gd name="connsiteY5283" fmla="*/ 960627 h 5888189"/>
              <a:gd name="connsiteX5284" fmla="*/ 5390911 w 7273138"/>
              <a:gd name="connsiteY5284" fmla="*/ 971945 h 5888189"/>
              <a:gd name="connsiteX5285" fmla="*/ 5393019 w 7273138"/>
              <a:gd name="connsiteY5285" fmla="*/ 980246 h 5888189"/>
              <a:gd name="connsiteX5286" fmla="*/ 5390911 w 7273138"/>
              <a:gd name="connsiteY5286" fmla="*/ 990056 h 5888189"/>
              <a:gd name="connsiteX5287" fmla="*/ 5372641 w 7273138"/>
              <a:gd name="connsiteY5287" fmla="*/ 1002128 h 5888189"/>
              <a:gd name="connsiteX5288" fmla="*/ 5360696 w 7273138"/>
              <a:gd name="connsiteY5288" fmla="*/ 1004393 h 5888189"/>
              <a:gd name="connsiteX5289" fmla="*/ 5218059 w 7273138"/>
              <a:gd name="connsiteY5289" fmla="*/ 1018730 h 5888189"/>
              <a:gd name="connsiteX5290" fmla="*/ 5202600 w 7273138"/>
              <a:gd name="connsiteY5290" fmla="*/ 1021748 h 5888189"/>
              <a:gd name="connsiteX5291" fmla="*/ 5187142 w 7273138"/>
              <a:gd name="connsiteY5291" fmla="*/ 1029296 h 5888189"/>
              <a:gd name="connsiteX5292" fmla="*/ 5298863 w 7273138"/>
              <a:gd name="connsiteY5292" fmla="*/ 1027031 h 5888189"/>
              <a:gd name="connsiteX5293" fmla="*/ 5407774 w 7273138"/>
              <a:gd name="connsiteY5293" fmla="*/ 1030804 h 5888189"/>
              <a:gd name="connsiteX5294" fmla="*/ 5416908 w 7273138"/>
              <a:gd name="connsiteY5294" fmla="*/ 1032313 h 5888189"/>
              <a:gd name="connsiteX5295" fmla="*/ 5420422 w 7273138"/>
              <a:gd name="connsiteY5295" fmla="*/ 1038350 h 5888189"/>
              <a:gd name="connsiteX5296" fmla="*/ 5420422 w 7273138"/>
              <a:gd name="connsiteY5296" fmla="*/ 1041370 h 5888189"/>
              <a:gd name="connsiteX5297" fmla="*/ 5414098 w 7273138"/>
              <a:gd name="connsiteY5297" fmla="*/ 1045896 h 5888189"/>
              <a:gd name="connsiteX5298" fmla="*/ 5409883 w 7273138"/>
              <a:gd name="connsiteY5298" fmla="*/ 1046652 h 5888189"/>
              <a:gd name="connsiteX5299" fmla="*/ 5218059 w 7273138"/>
              <a:gd name="connsiteY5299" fmla="*/ 1081363 h 5888189"/>
              <a:gd name="connsiteX5300" fmla="*/ 5141160 w 7273138"/>
              <a:gd name="connsiteY5300" fmla="*/ 1095831 h 5888189"/>
              <a:gd name="connsiteX5301" fmla="*/ 5181385 w 7273138"/>
              <a:gd name="connsiteY5301" fmla="*/ 1094724 h 5888189"/>
              <a:gd name="connsiteX5302" fmla="*/ 5189827 w 7273138"/>
              <a:gd name="connsiteY5302" fmla="*/ 1094724 h 5888189"/>
              <a:gd name="connsiteX5303" fmla="*/ 5201082 w 7273138"/>
              <a:gd name="connsiteY5303" fmla="*/ 1104536 h 5888189"/>
              <a:gd name="connsiteX5304" fmla="*/ 5201744 w 7273138"/>
              <a:gd name="connsiteY5304" fmla="*/ 1108080 h 5888189"/>
              <a:gd name="connsiteX5305" fmla="*/ 5259516 w 7273138"/>
              <a:gd name="connsiteY5305" fmla="*/ 1090419 h 5888189"/>
              <a:gd name="connsiteX5306" fmla="*/ 5310105 w 7273138"/>
              <a:gd name="connsiteY5306" fmla="*/ 1081363 h 5888189"/>
              <a:gd name="connsiteX5307" fmla="*/ 5313619 w 7273138"/>
              <a:gd name="connsiteY5307" fmla="*/ 1081363 h 5888189"/>
              <a:gd name="connsiteX5308" fmla="*/ 5315728 w 7273138"/>
              <a:gd name="connsiteY5308" fmla="*/ 1085136 h 5888189"/>
              <a:gd name="connsiteX5309" fmla="*/ 5315728 w 7273138"/>
              <a:gd name="connsiteY5309" fmla="*/ 1088155 h 5888189"/>
              <a:gd name="connsiteX5310" fmla="*/ 5310807 w 7273138"/>
              <a:gd name="connsiteY5310" fmla="*/ 1088909 h 5888189"/>
              <a:gd name="connsiteX5311" fmla="*/ 5262326 w 7273138"/>
              <a:gd name="connsiteY5311" fmla="*/ 1100229 h 5888189"/>
              <a:gd name="connsiteX5312" fmla="*/ 5201882 w 7273138"/>
              <a:gd name="connsiteY5312" fmla="*/ 1119263 h 5888189"/>
              <a:gd name="connsiteX5313" fmla="*/ 5201787 w 7273138"/>
              <a:gd name="connsiteY5313" fmla="*/ 1120385 h 5888189"/>
              <a:gd name="connsiteX5314" fmla="*/ 5194048 w 7273138"/>
              <a:gd name="connsiteY5314" fmla="*/ 1132461 h 5888189"/>
              <a:gd name="connsiteX5315" fmla="*/ 5186308 w 7273138"/>
              <a:gd name="connsiteY5315" fmla="*/ 1134727 h 5888189"/>
              <a:gd name="connsiteX5316" fmla="*/ 5081480 w 7273138"/>
              <a:gd name="connsiteY5316" fmla="*/ 1157622 h 5888189"/>
              <a:gd name="connsiteX5317" fmla="*/ 5043801 w 7273138"/>
              <a:gd name="connsiteY5317" fmla="*/ 1169653 h 5888189"/>
              <a:gd name="connsiteX5318" fmla="*/ 4970023 w 7273138"/>
              <a:gd name="connsiteY5318" fmla="*/ 1199082 h 5888189"/>
              <a:gd name="connsiteX5319" fmla="*/ 5045909 w 7273138"/>
              <a:gd name="connsiteY5319" fmla="*/ 1182481 h 5888189"/>
              <a:gd name="connsiteX5320" fmla="*/ 5193466 w 7273138"/>
              <a:gd name="connsiteY5320" fmla="*/ 1142486 h 5888189"/>
              <a:gd name="connsiteX5321" fmla="*/ 5269352 w 7273138"/>
              <a:gd name="connsiteY5321" fmla="*/ 1127395 h 5888189"/>
              <a:gd name="connsiteX5322" fmla="*/ 5275676 w 7273138"/>
              <a:gd name="connsiteY5322" fmla="*/ 1125885 h 5888189"/>
              <a:gd name="connsiteX5323" fmla="*/ 5281298 w 7273138"/>
              <a:gd name="connsiteY5323" fmla="*/ 1128148 h 5888189"/>
              <a:gd name="connsiteX5324" fmla="*/ 5281298 w 7273138"/>
              <a:gd name="connsiteY5324" fmla="*/ 1125885 h 5888189"/>
              <a:gd name="connsiteX5325" fmla="*/ 5283405 w 7273138"/>
              <a:gd name="connsiteY5325" fmla="*/ 1125130 h 5888189"/>
              <a:gd name="connsiteX5326" fmla="*/ 5302376 w 7273138"/>
              <a:gd name="connsiteY5326" fmla="*/ 1115321 h 5888189"/>
              <a:gd name="connsiteX5327" fmla="*/ 5324160 w 7273138"/>
              <a:gd name="connsiteY5327" fmla="*/ 1108529 h 5888189"/>
              <a:gd name="connsiteX5328" fmla="*/ 5327673 w 7273138"/>
              <a:gd name="connsiteY5328" fmla="*/ 1107773 h 5888189"/>
              <a:gd name="connsiteX5329" fmla="*/ 5331185 w 7273138"/>
              <a:gd name="connsiteY5329" fmla="*/ 1110037 h 5888189"/>
              <a:gd name="connsiteX5330" fmla="*/ 5331889 w 7273138"/>
              <a:gd name="connsiteY5330" fmla="*/ 1113056 h 5888189"/>
              <a:gd name="connsiteX5331" fmla="*/ 5327673 w 7273138"/>
              <a:gd name="connsiteY5331" fmla="*/ 1115321 h 5888189"/>
              <a:gd name="connsiteX5332" fmla="*/ 5307998 w 7273138"/>
              <a:gd name="connsiteY5332" fmla="*/ 1122111 h 5888189"/>
              <a:gd name="connsiteX5333" fmla="*/ 5290432 w 7273138"/>
              <a:gd name="connsiteY5333" fmla="*/ 1131921 h 5888189"/>
              <a:gd name="connsiteX5334" fmla="*/ 5286216 w 7273138"/>
              <a:gd name="connsiteY5334" fmla="*/ 1132677 h 5888189"/>
              <a:gd name="connsiteX5335" fmla="*/ 5283405 w 7273138"/>
              <a:gd name="connsiteY5335" fmla="*/ 1131921 h 5888189"/>
              <a:gd name="connsiteX5336" fmla="*/ 5283405 w 7273138"/>
              <a:gd name="connsiteY5336" fmla="*/ 1137204 h 5888189"/>
              <a:gd name="connsiteX5337" fmla="*/ 5277082 w 7273138"/>
              <a:gd name="connsiteY5337" fmla="*/ 1140977 h 5888189"/>
              <a:gd name="connsiteX5338" fmla="*/ 5204709 w 7273138"/>
              <a:gd name="connsiteY5338" fmla="*/ 1167388 h 5888189"/>
              <a:gd name="connsiteX5339" fmla="*/ 5052935 w 7273138"/>
              <a:gd name="connsiteY5339" fmla="*/ 1211909 h 5888189"/>
              <a:gd name="connsiteX5340" fmla="*/ 4976310 w 7273138"/>
              <a:gd name="connsiteY5340" fmla="*/ 1233606 h 5888189"/>
              <a:gd name="connsiteX5341" fmla="*/ 4998472 w 7273138"/>
              <a:gd name="connsiteY5341" fmla="*/ 1241143 h 5888189"/>
              <a:gd name="connsiteX5342" fmla="*/ 5068822 w 7273138"/>
              <a:gd name="connsiteY5342" fmla="*/ 1230577 h 5888189"/>
              <a:gd name="connsiteX5343" fmla="*/ 5119154 w 7273138"/>
              <a:gd name="connsiteY5343" fmla="*/ 1223761 h 5888189"/>
              <a:gd name="connsiteX5344" fmla="*/ 5152713 w 7273138"/>
              <a:gd name="connsiteY5344" fmla="*/ 1211909 h 5888189"/>
              <a:gd name="connsiteX5345" fmla="*/ 5156928 w 7273138"/>
              <a:gd name="connsiteY5345" fmla="*/ 1209646 h 5888189"/>
              <a:gd name="connsiteX5346" fmla="*/ 5161144 w 7273138"/>
              <a:gd name="connsiteY5346" fmla="*/ 1211909 h 5888189"/>
              <a:gd name="connsiteX5347" fmla="*/ 5161847 w 7273138"/>
              <a:gd name="connsiteY5347" fmla="*/ 1214173 h 5888189"/>
              <a:gd name="connsiteX5348" fmla="*/ 5159738 w 7273138"/>
              <a:gd name="connsiteY5348" fmla="*/ 1217192 h 5888189"/>
              <a:gd name="connsiteX5349" fmla="*/ 5146049 w 7273138"/>
              <a:gd name="connsiteY5349" fmla="*/ 1225617 h 5888189"/>
              <a:gd name="connsiteX5350" fmla="*/ 5146209 w 7273138"/>
              <a:gd name="connsiteY5350" fmla="*/ 1226048 h 5888189"/>
              <a:gd name="connsiteX5351" fmla="*/ 5142690 w 7273138"/>
              <a:gd name="connsiteY5351" fmla="*/ 1228312 h 5888189"/>
              <a:gd name="connsiteX5352" fmla="*/ 5140149 w 7273138"/>
              <a:gd name="connsiteY5352" fmla="*/ 1229248 h 5888189"/>
              <a:gd name="connsiteX5353" fmla="*/ 5097203 w 7273138"/>
              <a:gd name="connsiteY5353" fmla="*/ 1255677 h 5888189"/>
              <a:gd name="connsiteX5354" fmla="*/ 5096303 w 7273138"/>
              <a:gd name="connsiteY5354" fmla="*/ 1256267 h 5888189"/>
              <a:gd name="connsiteX5355" fmla="*/ 5122569 w 7273138"/>
              <a:gd name="connsiteY5355" fmla="*/ 1257520 h 5888189"/>
              <a:gd name="connsiteX5356" fmla="*/ 5136621 w 7273138"/>
              <a:gd name="connsiteY5356" fmla="*/ 1255257 h 5888189"/>
              <a:gd name="connsiteX5357" fmla="*/ 5140134 w 7273138"/>
              <a:gd name="connsiteY5357" fmla="*/ 1256010 h 5888189"/>
              <a:gd name="connsiteX5358" fmla="*/ 5140837 w 7273138"/>
              <a:gd name="connsiteY5358" fmla="*/ 1261289 h 5888189"/>
              <a:gd name="connsiteX5359" fmla="*/ 5138728 w 7273138"/>
              <a:gd name="connsiteY5359" fmla="*/ 1263553 h 5888189"/>
              <a:gd name="connsiteX5360" fmla="*/ 5152078 w 7273138"/>
              <a:gd name="connsiteY5360" fmla="*/ 1265060 h 5888189"/>
              <a:gd name="connsiteX5361" fmla="*/ 5154889 w 7273138"/>
              <a:gd name="connsiteY5361" fmla="*/ 1263553 h 5888189"/>
              <a:gd name="connsiteX5362" fmla="*/ 5152078 w 7273138"/>
              <a:gd name="connsiteY5362" fmla="*/ 1259027 h 5888189"/>
              <a:gd name="connsiteX5363" fmla="*/ 5152078 w 7273138"/>
              <a:gd name="connsiteY5363" fmla="*/ 1256010 h 5888189"/>
              <a:gd name="connsiteX5364" fmla="*/ 5165429 w 7273138"/>
              <a:gd name="connsiteY5364" fmla="*/ 1259027 h 5888189"/>
              <a:gd name="connsiteX5365" fmla="*/ 5188616 w 7273138"/>
              <a:gd name="connsiteY5365" fmla="*/ 1266568 h 5888189"/>
              <a:gd name="connsiteX5366" fmla="*/ 5200561 w 7273138"/>
              <a:gd name="connsiteY5366" fmla="*/ 1265060 h 5888189"/>
              <a:gd name="connsiteX5367" fmla="*/ 5200561 w 7273138"/>
              <a:gd name="connsiteY5367" fmla="*/ 1270337 h 5888189"/>
              <a:gd name="connsiteX5368" fmla="*/ 5202668 w 7273138"/>
              <a:gd name="connsiteY5368" fmla="*/ 1273355 h 5888189"/>
              <a:gd name="connsiteX5369" fmla="*/ 5218829 w 7273138"/>
              <a:gd name="connsiteY5369" fmla="*/ 1272601 h 5888189"/>
              <a:gd name="connsiteX5370" fmla="*/ 5234287 w 7273138"/>
              <a:gd name="connsiteY5370" fmla="*/ 1274863 h 5888189"/>
              <a:gd name="connsiteX5371" fmla="*/ 5232882 w 7273138"/>
              <a:gd name="connsiteY5371" fmla="*/ 1278634 h 5888189"/>
              <a:gd name="connsiteX5372" fmla="*/ 5225855 w 7273138"/>
              <a:gd name="connsiteY5372" fmla="*/ 1280141 h 5888189"/>
              <a:gd name="connsiteX5373" fmla="*/ 5225153 w 7273138"/>
              <a:gd name="connsiteY5373" fmla="*/ 1283158 h 5888189"/>
              <a:gd name="connsiteX5374" fmla="*/ 5243421 w 7273138"/>
              <a:gd name="connsiteY5374" fmla="*/ 1285420 h 5888189"/>
              <a:gd name="connsiteX5375" fmla="*/ 5272229 w 7273138"/>
              <a:gd name="connsiteY5375" fmla="*/ 1293715 h 5888189"/>
              <a:gd name="connsiteX5376" fmla="*/ 5294011 w 7273138"/>
              <a:gd name="connsiteY5376" fmla="*/ 1295976 h 5888189"/>
              <a:gd name="connsiteX5377" fmla="*/ 5305956 w 7273138"/>
              <a:gd name="connsiteY5377" fmla="*/ 1293715 h 5888189"/>
              <a:gd name="connsiteX5378" fmla="*/ 5306658 w 7273138"/>
              <a:gd name="connsiteY5378" fmla="*/ 1297485 h 5888189"/>
              <a:gd name="connsiteX5379" fmla="*/ 5303848 w 7273138"/>
              <a:gd name="connsiteY5379" fmla="*/ 1299746 h 5888189"/>
              <a:gd name="connsiteX5380" fmla="*/ 5294011 w 7273138"/>
              <a:gd name="connsiteY5380" fmla="*/ 1298239 h 5888189"/>
              <a:gd name="connsiteX5381" fmla="*/ 5289795 w 7273138"/>
              <a:gd name="connsiteY5381" fmla="*/ 1302763 h 5888189"/>
              <a:gd name="connsiteX5382" fmla="*/ 5306658 w 7273138"/>
              <a:gd name="connsiteY5382" fmla="*/ 1303517 h 5888189"/>
              <a:gd name="connsiteX5383" fmla="*/ 5333358 w 7273138"/>
              <a:gd name="connsiteY5383" fmla="*/ 1299746 h 5888189"/>
              <a:gd name="connsiteX5384" fmla="*/ 5349518 w 7273138"/>
              <a:gd name="connsiteY5384" fmla="*/ 1300501 h 5888189"/>
              <a:gd name="connsiteX5385" fmla="*/ 5356544 w 7273138"/>
              <a:gd name="connsiteY5385" fmla="*/ 1305025 h 5888189"/>
              <a:gd name="connsiteX5386" fmla="*/ 5359355 w 7273138"/>
              <a:gd name="connsiteY5386" fmla="*/ 1302763 h 5888189"/>
              <a:gd name="connsiteX5387" fmla="*/ 5362165 w 7273138"/>
              <a:gd name="connsiteY5387" fmla="*/ 1298239 h 5888189"/>
              <a:gd name="connsiteX5388" fmla="*/ 5375515 w 7273138"/>
              <a:gd name="connsiteY5388" fmla="*/ 1305025 h 5888189"/>
              <a:gd name="connsiteX5389" fmla="*/ 5402215 w 7273138"/>
              <a:gd name="connsiteY5389" fmla="*/ 1308042 h 5888189"/>
              <a:gd name="connsiteX5390" fmla="*/ 5414863 w 7273138"/>
              <a:gd name="connsiteY5390" fmla="*/ 1305025 h 5888189"/>
              <a:gd name="connsiteX5391" fmla="*/ 5416971 w 7273138"/>
              <a:gd name="connsiteY5391" fmla="*/ 1314827 h 5888189"/>
              <a:gd name="connsiteX5392" fmla="*/ 5431024 w 7273138"/>
              <a:gd name="connsiteY5392" fmla="*/ 1322369 h 5888189"/>
              <a:gd name="connsiteX5393" fmla="*/ 5452805 w 7273138"/>
              <a:gd name="connsiteY5393" fmla="*/ 1323123 h 5888189"/>
              <a:gd name="connsiteX5394" fmla="*/ 5472479 w 7273138"/>
              <a:gd name="connsiteY5394" fmla="*/ 1326893 h 5888189"/>
              <a:gd name="connsiteX5395" fmla="*/ 5480909 w 7273138"/>
              <a:gd name="connsiteY5395" fmla="*/ 1332925 h 5888189"/>
              <a:gd name="connsiteX5396" fmla="*/ 5492152 w 7273138"/>
              <a:gd name="connsiteY5396" fmla="*/ 1329911 h 5888189"/>
              <a:gd name="connsiteX5397" fmla="*/ 5519554 w 7273138"/>
              <a:gd name="connsiteY5397" fmla="*/ 1335187 h 5888189"/>
              <a:gd name="connsiteX5398" fmla="*/ 5530796 w 7273138"/>
              <a:gd name="connsiteY5398" fmla="*/ 1339712 h 5888189"/>
              <a:gd name="connsiteX5399" fmla="*/ 5536418 w 7273138"/>
              <a:gd name="connsiteY5399" fmla="*/ 1337450 h 5888189"/>
              <a:gd name="connsiteX5400" fmla="*/ 5539931 w 7273138"/>
              <a:gd name="connsiteY5400" fmla="*/ 1334435 h 5888189"/>
              <a:gd name="connsiteX5401" fmla="*/ 5544849 w 7273138"/>
              <a:gd name="connsiteY5401" fmla="*/ 1334435 h 5888189"/>
              <a:gd name="connsiteX5402" fmla="*/ 5541336 w 7273138"/>
              <a:gd name="connsiteY5402" fmla="*/ 1337450 h 5888189"/>
              <a:gd name="connsiteX5403" fmla="*/ 5541336 w 7273138"/>
              <a:gd name="connsiteY5403" fmla="*/ 1340465 h 5888189"/>
              <a:gd name="connsiteX5404" fmla="*/ 5548362 w 7273138"/>
              <a:gd name="connsiteY5404" fmla="*/ 1339712 h 5888189"/>
              <a:gd name="connsiteX5405" fmla="*/ 5554686 w 7273138"/>
              <a:gd name="connsiteY5405" fmla="*/ 1337450 h 5888189"/>
              <a:gd name="connsiteX5406" fmla="*/ 5552578 w 7273138"/>
              <a:gd name="connsiteY5406" fmla="*/ 1335187 h 5888189"/>
              <a:gd name="connsiteX5407" fmla="*/ 5548362 w 7273138"/>
              <a:gd name="connsiteY5407" fmla="*/ 1335187 h 5888189"/>
              <a:gd name="connsiteX5408" fmla="*/ 5572954 w 7273138"/>
              <a:gd name="connsiteY5408" fmla="*/ 1334435 h 5888189"/>
              <a:gd name="connsiteX5409" fmla="*/ 5598952 w 7273138"/>
              <a:gd name="connsiteY5409" fmla="*/ 1338959 h 5888189"/>
              <a:gd name="connsiteX5410" fmla="*/ 5591223 w 7273138"/>
              <a:gd name="connsiteY5410" fmla="*/ 1340465 h 5888189"/>
              <a:gd name="connsiteX5411" fmla="*/ 5568036 w 7273138"/>
              <a:gd name="connsiteY5411" fmla="*/ 1340465 h 5888189"/>
              <a:gd name="connsiteX5412" fmla="*/ 5559604 w 7273138"/>
              <a:gd name="connsiteY5412" fmla="*/ 1335187 h 5888189"/>
              <a:gd name="connsiteX5413" fmla="*/ 5557497 w 7273138"/>
              <a:gd name="connsiteY5413" fmla="*/ 1337450 h 5888189"/>
              <a:gd name="connsiteX5414" fmla="*/ 5554686 w 7273138"/>
              <a:gd name="connsiteY5414" fmla="*/ 1339712 h 5888189"/>
              <a:gd name="connsiteX5415" fmla="*/ 5557497 w 7273138"/>
              <a:gd name="connsiteY5415" fmla="*/ 1344990 h 5888189"/>
              <a:gd name="connsiteX5416" fmla="*/ 5570847 w 7273138"/>
              <a:gd name="connsiteY5416" fmla="*/ 1349515 h 5888189"/>
              <a:gd name="connsiteX5417" fmla="*/ 5577170 w 7273138"/>
              <a:gd name="connsiteY5417" fmla="*/ 1344990 h 5888189"/>
              <a:gd name="connsiteX5418" fmla="*/ 5587007 w 7273138"/>
              <a:gd name="connsiteY5418" fmla="*/ 1351776 h 5888189"/>
              <a:gd name="connsiteX5419" fmla="*/ 5596141 w 7273138"/>
              <a:gd name="connsiteY5419" fmla="*/ 1357809 h 5888189"/>
              <a:gd name="connsiteX5420" fmla="*/ 5601060 w 7273138"/>
              <a:gd name="connsiteY5420" fmla="*/ 1357056 h 5888189"/>
              <a:gd name="connsiteX5421" fmla="*/ 5604573 w 7273138"/>
              <a:gd name="connsiteY5421" fmla="*/ 1348008 h 5888189"/>
              <a:gd name="connsiteX5422" fmla="*/ 5609491 w 7273138"/>
              <a:gd name="connsiteY5422" fmla="*/ 1348008 h 5888189"/>
              <a:gd name="connsiteX5423" fmla="*/ 5611600 w 7273138"/>
              <a:gd name="connsiteY5423" fmla="*/ 1356301 h 5888189"/>
              <a:gd name="connsiteX5424" fmla="*/ 5623545 w 7273138"/>
              <a:gd name="connsiteY5424" fmla="*/ 1361580 h 5888189"/>
              <a:gd name="connsiteX5425" fmla="*/ 5639704 w 7273138"/>
              <a:gd name="connsiteY5425" fmla="*/ 1362333 h 5888189"/>
              <a:gd name="connsiteX5426" fmla="*/ 5653055 w 7273138"/>
              <a:gd name="connsiteY5426" fmla="*/ 1366105 h 5888189"/>
              <a:gd name="connsiteX5427" fmla="*/ 5657269 w 7273138"/>
              <a:gd name="connsiteY5427" fmla="*/ 1371382 h 5888189"/>
              <a:gd name="connsiteX5428" fmla="*/ 5683969 w 7273138"/>
              <a:gd name="connsiteY5428" fmla="*/ 1372136 h 5888189"/>
              <a:gd name="connsiteX5429" fmla="*/ 5715588 w 7273138"/>
              <a:gd name="connsiteY5429" fmla="*/ 1381185 h 5888189"/>
              <a:gd name="connsiteX5430" fmla="*/ 5711372 w 7273138"/>
              <a:gd name="connsiteY5430" fmla="*/ 1384202 h 5888189"/>
              <a:gd name="connsiteX5431" fmla="*/ 5714885 w 7273138"/>
              <a:gd name="connsiteY5431" fmla="*/ 1389480 h 5888189"/>
              <a:gd name="connsiteX5432" fmla="*/ 5719804 w 7273138"/>
              <a:gd name="connsiteY5432" fmla="*/ 1391741 h 5888189"/>
              <a:gd name="connsiteX5433" fmla="*/ 5711372 w 7273138"/>
              <a:gd name="connsiteY5433" fmla="*/ 1390987 h 5888189"/>
              <a:gd name="connsiteX5434" fmla="*/ 5702238 w 7273138"/>
              <a:gd name="connsiteY5434" fmla="*/ 1384956 h 5888189"/>
              <a:gd name="connsiteX5435" fmla="*/ 5693104 w 7273138"/>
              <a:gd name="connsiteY5435" fmla="*/ 1389480 h 5888189"/>
              <a:gd name="connsiteX5436" fmla="*/ 5696617 w 7273138"/>
              <a:gd name="connsiteY5436" fmla="*/ 1397020 h 5888189"/>
              <a:gd name="connsiteX5437" fmla="*/ 5705751 w 7273138"/>
              <a:gd name="connsiteY5437" fmla="*/ 1399282 h 5888189"/>
              <a:gd name="connsiteX5438" fmla="*/ 5699428 w 7273138"/>
              <a:gd name="connsiteY5438" fmla="*/ 1396266 h 5888189"/>
              <a:gd name="connsiteX5439" fmla="*/ 5707860 w 7273138"/>
              <a:gd name="connsiteY5439" fmla="*/ 1394758 h 5888189"/>
              <a:gd name="connsiteX5440" fmla="*/ 5714885 w 7273138"/>
              <a:gd name="connsiteY5440" fmla="*/ 1396266 h 5888189"/>
              <a:gd name="connsiteX5441" fmla="*/ 5709264 w 7273138"/>
              <a:gd name="connsiteY5441" fmla="*/ 1399282 h 5888189"/>
              <a:gd name="connsiteX5442" fmla="*/ 5707860 w 7273138"/>
              <a:gd name="connsiteY5442" fmla="*/ 1406068 h 5888189"/>
              <a:gd name="connsiteX5443" fmla="*/ 5691699 w 7273138"/>
              <a:gd name="connsiteY5443" fmla="*/ 1403807 h 5888189"/>
              <a:gd name="connsiteX5444" fmla="*/ 5650947 w 7273138"/>
              <a:gd name="connsiteY5444" fmla="*/ 1403807 h 5888189"/>
              <a:gd name="connsiteX5445" fmla="*/ 5636895 w 7273138"/>
              <a:gd name="connsiteY5445" fmla="*/ 1411349 h 5888189"/>
              <a:gd name="connsiteX5446" fmla="*/ 5650947 w 7273138"/>
              <a:gd name="connsiteY5446" fmla="*/ 1413609 h 5888189"/>
              <a:gd name="connsiteX5447" fmla="*/ 5662890 w 7273138"/>
              <a:gd name="connsiteY5447" fmla="*/ 1415873 h 5888189"/>
              <a:gd name="connsiteX5448" fmla="*/ 5662890 w 7273138"/>
              <a:gd name="connsiteY5448" fmla="*/ 1412102 h 5888189"/>
              <a:gd name="connsiteX5449" fmla="*/ 5660080 w 7273138"/>
              <a:gd name="connsiteY5449" fmla="*/ 1408331 h 5888189"/>
              <a:gd name="connsiteX5450" fmla="*/ 5657269 w 7273138"/>
              <a:gd name="connsiteY5450" fmla="*/ 1408331 h 5888189"/>
              <a:gd name="connsiteX5451" fmla="*/ 5660080 w 7273138"/>
              <a:gd name="connsiteY5451" fmla="*/ 1406068 h 5888189"/>
              <a:gd name="connsiteX5452" fmla="*/ 5667106 w 7273138"/>
              <a:gd name="connsiteY5452" fmla="*/ 1406824 h 5888189"/>
              <a:gd name="connsiteX5453" fmla="*/ 5664296 w 7273138"/>
              <a:gd name="connsiteY5453" fmla="*/ 1411349 h 5888189"/>
              <a:gd name="connsiteX5454" fmla="*/ 5669917 w 7273138"/>
              <a:gd name="connsiteY5454" fmla="*/ 1415873 h 5888189"/>
              <a:gd name="connsiteX5455" fmla="*/ 5671322 w 7273138"/>
              <a:gd name="connsiteY5455" fmla="*/ 1420397 h 5888189"/>
              <a:gd name="connsiteX5456" fmla="*/ 5657972 w 7273138"/>
              <a:gd name="connsiteY5456" fmla="*/ 1418888 h 5888189"/>
              <a:gd name="connsiteX5457" fmla="*/ 5658674 w 7273138"/>
              <a:gd name="connsiteY5457" fmla="*/ 1423412 h 5888189"/>
              <a:gd name="connsiteX5458" fmla="*/ 5664999 w 7273138"/>
              <a:gd name="connsiteY5458" fmla="*/ 1426428 h 5888189"/>
              <a:gd name="connsiteX5459" fmla="*/ 5679051 w 7273138"/>
              <a:gd name="connsiteY5459" fmla="*/ 1427936 h 5888189"/>
              <a:gd name="connsiteX5460" fmla="*/ 5685375 w 7273138"/>
              <a:gd name="connsiteY5460" fmla="*/ 1430953 h 5888189"/>
              <a:gd name="connsiteX5461" fmla="*/ 5683969 w 7273138"/>
              <a:gd name="connsiteY5461" fmla="*/ 1433970 h 5888189"/>
              <a:gd name="connsiteX5462" fmla="*/ 5676240 w 7273138"/>
              <a:gd name="connsiteY5462" fmla="*/ 1429446 h 5888189"/>
              <a:gd name="connsiteX5463" fmla="*/ 5669917 w 7273138"/>
              <a:gd name="connsiteY5463" fmla="*/ 1430953 h 5888189"/>
              <a:gd name="connsiteX5464" fmla="*/ 5673430 w 7273138"/>
              <a:gd name="connsiteY5464" fmla="*/ 1437739 h 5888189"/>
              <a:gd name="connsiteX5465" fmla="*/ 5685375 w 7273138"/>
              <a:gd name="connsiteY5465" fmla="*/ 1439248 h 5888189"/>
              <a:gd name="connsiteX5466" fmla="*/ 5691699 w 7273138"/>
              <a:gd name="connsiteY5466" fmla="*/ 1441509 h 5888189"/>
              <a:gd name="connsiteX5467" fmla="*/ 5688185 w 7273138"/>
              <a:gd name="connsiteY5467" fmla="*/ 1445280 h 5888189"/>
              <a:gd name="connsiteX5468" fmla="*/ 5680456 w 7273138"/>
              <a:gd name="connsiteY5468" fmla="*/ 1448297 h 5888189"/>
              <a:gd name="connsiteX5469" fmla="*/ 5666403 w 7273138"/>
              <a:gd name="connsiteY5469" fmla="*/ 1446034 h 5888189"/>
              <a:gd name="connsiteX5470" fmla="*/ 5655864 w 7273138"/>
              <a:gd name="connsiteY5470" fmla="*/ 1445280 h 5888189"/>
              <a:gd name="connsiteX5471" fmla="*/ 5649542 w 7273138"/>
              <a:gd name="connsiteY5471" fmla="*/ 1449050 h 5888189"/>
              <a:gd name="connsiteX5472" fmla="*/ 5641110 w 7273138"/>
              <a:gd name="connsiteY5472" fmla="*/ 1446034 h 5888189"/>
              <a:gd name="connsiteX5473" fmla="*/ 5631976 w 7273138"/>
              <a:gd name="connsiteY5473" fmla="*/ 1452821 h 5888189"/>
              <a:gd name="connsiteX5474" fmla="*/ 5613707 w 7273138"/>
              <a:gd name="connsiteY5474" fmla="*/ 1455082 h 5888189"/>
              <a:gd name="connsiteX5475" fmla="*/ 5616518 w 7273138"/>
              <a:gd name="connsiteY5475" fmla="*/ 1451312 h 5888189"/>
              <a:gd name="connsiteX5476" fmla="*/ 5618626 w 7273138"/>
              <a:gd name="connsiteY5476" fmla="*/ 1448297 h 5888189"/>
              <a:gd name="connsiteX5477" fmla="*/ 5608086 w 7273138"/>
              <a:gd name="connsiteY5477" fmla="*/ 1448297 h 5888189"/>
              <a:gd name="connsiteX5478" fmla="*/ 5597547 w 7273138"/>
              <a:gd name="connsiteY5478" fmla="*/ 1458852 h 5888189"/>
              <a:gd name="connsiteX5479" fmla="*/ 5593331 w 7273138"/>
              <a:gd name="connsiteY5479" fmla="*/ 1466395 h 5888189"/>
              <a:gd name="connsiteX5480" fmla="*/ 5598250 w 7273138"/>
              <a:gd name="connsiteY5480" fmla="*/ 1467901 h 5888189"/>
              <a:gd name="connsiteX5481" fmla="*/ 5606681 w 7273138"/>
              <a:gd name="connsiteY5481" fmla="*/ 1470165 h 5888189"/>
              <a:gd name="connsiteX5482" fmla="*/ 5597547 w 7273138"/>
              <a:gd name="connsiteY5482" fmla="*/ 1470919 h 5888189"/>
              <a:gd name="connsiteX5483" fmla="*/ 5594034 w 7273138"/>
              <a:gd name="connsiteY5483" fmla="*/ 1479967 h 5888189"/>
              <a:gd name="connsiteX5484" fmla="*/ 5588413 w 7273138"/>
              <a:gd name="connsiteY5484" fmla="*/ 1485246 h 5888189"/>
              <a:gd name="connsiteX5485" fmla="*/ 5577170 w 7273138"/>
              <a:gd name="connsiteY5485" fmla="*/ 1483737 h 5888189"/>
              <a:gd name="connsiteX5486" fmla="*/ 5561713 w 7273138"/>
              <a:gd name="connsiteY5486" fmla="*/ 1483737 h 5888189"/>
              <a:gd name="connsiteX5487" fmla="*/ 5556793 w 7273138"/>
              <a:gd name="connsiteY5487" fmla="*/ 1488262 h 5888189"/>
              <a:gd name="connsiteX5488" fmla="*/ 5556793 w 7273138"/>
              <a:gd name="connsiteY5488" fmla="*/ 1492032 h 5888189"/>
              <a:gd name="connsiteX5489" fmla="*/ 5543443 w 7273138"/>
              <a:gd name="connsiteY5489" fmla="*/ 1492786 h 5888189"/>
              <a:gd name="connsiteX5490" fmla="*/ 5521662 w 7273138"/>
              <a:gd name="connsiteY5490" fmla="*/ 1492786 h 5888189"/>
              <a:gd name="connsiteX5491" fmla="*/ 5513230 w 7273138"/>
              <a:gd name="connsiteY5491" fmla="*/ 1498064 h 5888189"/>
              <a:gd name="connsiteX5492" fmla="*/ 5508312 w 7273138"/>
              <a:gd name="connsiteY5492" fmla="*/ 1493540 h 5888189"/>
              <a:gd name="connsiteX5493" fmla="*/ 5497070 w 7273138"/>
              <a:gd name="connsiteY5493" fmla="*/ 1492032 h 5888189"/>
              <a:gd name="connsiteX5494" fmla="*/ 5480208 w 7273138"/>
              <a:gd name="connsiteY5494" fmla="*/ 1497311 h 5888189"/>
              <a:gd name="connsiteX5495" fmla="*/ 5469669 w 7273138"/>
              <a:gd name="connsiteY5495" fmla="*/ 1501080 h 5888189"/>
              <a:gd name="connsiteX5496" fmla="*/ 5483018 w 7273138"/>
              <a:gd name="connsiteY5496" fmla="*/ 1507867 h 5888189"/>
              <a:gd name="connsiteX5497" fmla="*/ 5497773 w 7273138"/>
              <a:gd name="connsiteY5497" fmla="*/ 1507867 h 5888189"/>
              <a:gd name="connsiteX5498" fmla="*/ 5497070 w 7273138"/>
              <a:gd name="connsiteY5498" fmla="*/ 1512392 h 5888189"/>
              <a:gd name="connsiteX5499" fmla="*/ 5487234 w 7273138"/>
              <a:gd name="connsiteY5499" fmla="*/ 1515408 h 5888189"/>
              <a:gd name="connsiteX5500" fmla="*/ 5485125 w 7273138"/>
              <a:gd name="connsiteY5500" fmla="*/ 1513144 h 5888189"/>
              <a:gd name="connsiteX5501" fmla="*/ 5480208 w 7273138"/>
              <a:gd name="connsiteY5501" fmla="*/ 1516915 h 5888189"/>
              <a:gd name="connsiteX5502" fmla="*/ 5478100 w 7273138"/>
              <a:gd name="connsiteY5502" fmla="*/ 1524457 h 5888189"/>
              <a:gd name="connsiteX5503" fmla="*/ 5487234 w 7273138"/>
              <a:gd name="connsiteY5503" fmla="*/ 1526718 h 5888189"/>
              <a:gd name="connsiteX5504" fmla="*/ 5504096 w 7273138"/>
              <a:gd name="connsiteY5504" fmla="*/ 1522947 h 5888189"/>
              <a:gd name="connsiteX5505" fmla="*/ 5512528 w 7273138"/>
              <a:gd name="connsiteY5505" fmla="*/ 1528225 h 5888189"/>
              <a:gd name="connsiteX5506" fmla="*/ 5490043 w 7273138"/>
              <a:gd name="connsiteY5506" fmla="*/ 1534259 h 5888189"/>
              <a:gd name="connsiteX5507" fmla="*/ 5459832 w 7273138"/>
              <a:gd name="connsiteY5507" fmla="*/ 1536521 h 5888189"/>
              <a:gd name="connsiteX5508" fmla="*/ 5451400 w 7273138"/>
              <a:gd name="connsiteY5508" fmla="*/ 1535013 h 5888189"/>
              <a:gd name="connsiteX5509" fmla="*/ 5435239 w 7273138"/>
              <a:gd name="connsiteY5509" fmla="*/ 1531996 h 5888189"/>
              <a:gd name="connsiteX5510" fmla="*/ 5431024 w 7273138"/>
              <a:gd name="connsiteY5510" fmla="*/ 1532750 h 5888189"/>
              <a:gd name="connsiteX5511" fmla="*/ 5434537 w 7273138"/>
              <a:gd name="connsiteY5511" fmla="*/ 1537275 h 5888189"/>
              <a:gd name="connsiteX5512" fmla="*/ 5427510 w 7273138"/>
              <a:gd name="connsiteY5512" fmla="*/ 1537275 h 5888189"/>
              <a:gd name="connsiteX5513" fmla="*/ 5411349 w 7273138"/>
              <a:gd name="connsiteY5513" fmla="*/ 1534259 h 5888189"/>
              <a:gd name="connsiteX5514" fmla="*/ 5405026 w 7273138"/>
              <a:gd name="connsiteY5514" fmla="*/ 1537275 h 5888189"/>
              <a:gd name="connsiteX5515" fmla="*/ 5404324 w 7273138"/>
              <a:gd name="connsiteY5515" fmla="*/ 1544062 h 5888189"/>
              <a:gd name="connsiteX5516" fmla="*/ 5346005 w 7273138"/>
              <a:gd name="connsiteY5516" fmla="*/ 1546323 h 5888189"/>
              <a:gd name="connsiteX5517" fmla="*/ 5283472 w 7273138"/>
              <a:gd name="connsiteY5517" fmla="*/ 1550093 h 5888189"/>
              <a:gd name="connsiteX5518" fmla="*/ 5287687 w 7273138"/>
              <a:gd name="connsiteY5518" fmla="*/ 1552357 h 5888189"/>
              <a:gd name="connsiteX5519" fmla="*/ 5295416 w 7273138"/>
              <a:gd name="connsiteY5519" fmla="*/ 1552357 h 5888189"/>
              <a:gd name="connsiteX5520" fmla="*/ 5294011 w 7273138"/>
              <a:gd name="connsiteY5520" fmla="*/ 1555372 h 5888189"/>
              <a:gd name="connsiteX5521" fmla="*/ 5297525 w 7273138"/>
              <a:gd name="connsiteY5521" fmla="*/ 1557635 h 5888189"/>
              <a:gd name="connsiteX5522" fmla="*/ 5297525 w 7273138"/>
              <a:gd name="connsiteY5522" fmla="*/ 1561406 h 5888189"/>
              <a:gd name="connsiteX5523" fmla="*/ 5287687 w 7273138"/>
              <a:gd name="connsiteY5523" fmla="*/ 1556881 h 5888189"/>
              <a:gd name="connsiteX5524" fmla="*/ 5279256 w 7273138"/>
              <a:gd name="connsiteY5524" fmla="*/ 1549339 h 5888189"/>
              <a:gd name="connsiteX5525" fmla="*/ 5264500 w 7273138"/>
              <a:gd name="connsiteY5525" fmla="*/ 1553863 h 5888189"/>
              <a:gd name="connsiteX5526" fmla="*/ 5237800 w 7273138"/>
              <a:gd name="connsiteY5526" fmla="*/ 1551603 h 5888189"/>
              <a:gd name="connsiteX5527" fmla="*/ 5223748 w 7273138"/>
              <a:gd name="connsiteY5527" fmla="*/ 1553863 h 5888189"/>
              <a:gd name="connsiteX5528" fmla="*/ 5218829 w 7273138"/>
              <a:gd name="connsiteY5528" fmla="*/ 1559142 h 5888189"/>
              <a:gd name="connsiteX5529" fmla="*/ 5212505 w 7273138"/>
              <a:gd name="connsiteY5529" fmla="*/ 1556881 h 5888189"/>
              <a:gd name="connsiteX5530" fmla="*/ 5206884 w 7273138"/>
              <a:gd name="connsiteY5530" fmla="*/ 1557635 h 5888189"/>
              <a:gd name="connsiteX5531" fmla="*/ 5205479 w 7273138"/>
              <a:gd name="connsiteY5531" fmla="*/ 1563666 h 5888189"/>
              <a:gd name="connsiteX5532" fmla="*/ 5195642 w 7273138"/>
              <a:gd name="connsiteY5532" fmla="*/ 1559896 h 5888189"/>
              <a:gd name="connsiteX5533" fmla="*/ 5177373 w 7273138"/>
              <a:gd name="connsiteY5533" fmla="*/ 1565175 h 5888189"/>
              <a:gd name="connsiteX5534" fmla="*/ 5167537 w 7273138"/>
              <a:gd name="connsiteY5534" fmla="*/ 1564420 h 5888189"/>
              <a:gd name="connsiteX5535" fmla="*/ 5168942 w 7273138"/>
              <a:gd name="connsiteY5535" fmla="*/ 1571208 h 5888189"/>
              <a:gd name="connsiteX5536" fmla="*/ 5178076 w 7273138"/>
              <a:gd name="connsiteY5536" fmla="*/ 1576487 h 5888189"/>
              <a:gd name="connsiteX5537" fmla="*/ 5198453 w 7273138"/>
              <a:gd name="connsiteY5537" fmla="*/ 1574978 h 5888189"/>
              <a:gd name="connsiteX5538" fmla="*/ 5209695 w 7273138"/>
              <a:gd name="connsiteY5538" fmla="*/ 1578748 h 5888189"/>
              <a:gd name="connsiteX5539" fmla="*/ 5195642 w 7273138"/>
              <a:gd name="connsiteY5539" fmla="*/ 1581764 h 5888189"/>
              <a:gd name="connsiteX5540" fmla="*/ 5158403 w 7273138"/>
              <a:gd name="connsiteY5540" fmla="*/ 1581764 h 5888189"/>
              <a:gd name="connsiteX5541" fmla="*/ 5141539 w 7273138"/>
              <a:gd name="connsiteY5541" fmla="*/ 1584781 h 5888189"/>
              <a:gd name="connsiteX5542" fmla="*/ 5111327 w 7273138"/>
              <a:gd name="connsiteY5542" fmla="*/ 1581011 h 5888189"/>
              <a:gd name="connsiteX5543" fmla="*/ 5083924 w 7273138"/>
              <a:gd name="connsiteY5543" fmla="*/ 1581011 h 5888189"/>
              <a:gd name="connsiteX5544" fmla="*/ 5085330 w 7273138"/>
              <a:gd name="connsiteY5544" fmla="*/ 1586288 h 5888189"/>
              <a:gd name="connsiteX5545" fmla="*/ 5092356 w 7273138"/>
              <a:gd name="connsiteY5545" fmla="*/ 1591567 h 5888189"/>
              <a:gd name="connsiteX5546" fmla="*/ 5099383 w 7273138"/>
              <a:gd name="connsiteY5546" fmla="*/ 1591567 h 5888189"/>
              <a:gd name="connsiteX5547" fmla="*/ 5094464 w 7273138"/>
              <a:gd name="connsiteY5547" fmla="*/ 1593829 h 5888189"/>
              <a:gd name="connsiteX5548" fmla="*/ 5086033 w 7273138"/>
              <a:gd name="connsiteY5548" fmla="*/ 1593829 h 5888189"/>
              <a:gd name="connsiteX5549" fmla="*/ 5082519 w 7273138"/>
              <a:gd name="connsiteY5549" fmla="*/ 1584781 h 5888189"/>
              <a:gd name="connsiteX5550" fmla="*/ 5074088 w 7273138"/>
              <a:gd name="connsiteY5550" fmla="*/ 1582518 h 5888189"/>
              <a:gd name="connsiteX5551" fmla="*/ 5062143 w 7273138"/>
              <a:gd name="connsiteY5551" fmla="*/ 1587042 h 5888189"/>
              <a:gd name="connsiteX5552" fmla="*/ 5034740 w 7273138"/>
              <a:gd name="connsiteY5552" fmla="*/ 1584027 h 5888189"/>
              <a:gd name="connsiteX5553" fmla="*/ 5020688 w 7273138"/>
              <a:gd name="connsiteY5553" fmla="*/ 1588552 h 5888189"/>
              <a:gd name="connsiteX5554" fmla="*/ 5020688 w 7273138"/>
              <a:gd name="connsiteY5554" fmla="*/ 1584027 h 5888189"/>
              <a:gd name="connsiteX5555" fmla="*/ 4944760 w 7273138"/>
              <a:gd name="connsiteY5555" fmla="*/ 1577419 h 5888189"/>
              <a:gd name="connsiteX5556" fmla="*/ 4895758 w 7273138"/>
              <a:gd name="connsiteY5556" fmla="*/ 1589833 h 5888189"/>
              <a:gd name="connsiteX5557" fmla="*/ 4845106 w 7273138"/>
              <a:gd name="connsiteY5557" fmla="*/ 1601153 h 5888189"/>
              <a:gd name="connsiteX5558" fmla="*/ 4844925 w 7273138"/>
              <a:gd name="connsiteY5558" fmla="*/ 1602125 h 5888189"/>
              <a:gd name="connsiteX5559" fmla="*/ 4848543 w 7273138"/>
              <a:gd name="connsiteY5559" fmla="*/ 1602125 h 5888189"/>
              <a:gd name="connsiteX5560" fmla="*/ 4888593 w 7273138"/>
              <a:gd name="connsiteY5560" fmla="*/ 1604385 h 5888189"/>
              <a:gd name="connsiteX5561" fmla="*/ 4890701 w 7273138"/>
              <a:gd name="connsiteY5561" fmla="*/ 1603631 h 5888189"/>
              <a:gd name="connsiteX5562" fmla="*/ 4888593 w 7273138"/>
              <a:gd name="connsiteY5562" fmla="*/ 1600615 h 5888189"/>
              <a:gd name="connsiteX5563" fmla="*/ 4890701 w 7273138"/>
              <a:gd name="connsiteY5563" fmla="*/ 1598354 h 5888189"/>
              <a:gd name="connsiteX5564" fmla="*/ 4899133 w 7273138"/>
              <a:gd name="connsiteY5564" fmla="*/ 1596846 h 5888189"/>
              <a:gd name="connsiteX5565" fmla="*/ 4910375 w 7273138"/>
              <a:gd name="connsiteY5565" fmla="*/ 1596091 h 5888189"/>
              <a:gd name="connsiteX5566" fmla="*/ 4915293 w 7273138"/>
              <a:gd name="connsiteY5566" fmla="*/ 1600615 h 5888189"/>
              <a:gd name="connsiteX5567" fmla="*/ 4915996 w 7273138"/>
              <a:gd name="connsiteY5567" fmla="*/ 1604385 h 5888189"/>
              <a:gd name="connsiteX5568" fmla="*/ 4924428 w 7273138"/>
              <a:gd name="connsiteY5568" fmla="*/ 1603631 h 5888189"/>
              <a:gd name="connsiteX5569" fmla="*/ 4938480 w 7273138"/>
              <a:gd name="connsiteY5569" fmla="*/ 1602125 h 5888189"/>
              <a:gd name="connsiteX5570" fmla="*/ 4943398 w 7273138"/>
              <a:gd name="connsiteY5570" fmla="*/ 1596846 h 5888189"/>
              <a:gd name="connsiteX5571" fmla="*/ 4947614 w 7273138"/>
              <a:gd name="connsiteY5571" fmla="*/ 1601370 h 5888189"/>
              <a:gd name="connsiteX5572" fmla="*/ 4956748 w 7273138"/>
              <a:gd name="connsiteY5572" fmla="*/ 1600615 h 5888189"/>
              <a:gd name="connsiteX5573" fmla="*/ 4958209 w 7273138"/>
              <a:gd name="connsiteY5573" fmla="*/ 1602704 h 5888189"/>
              <a:gd name="connsiteX5574" fmla="*/ 4960481 w 7273138"/>
              <a:gd name="connsiteY5574" fmla="*/ 1601908 h 5888189"/>
              <a:gd name="connsiteX5575" fmla="*/ 4961602 w 7273138"/>
              <a:gd name="connsiteY5575" fmla="*/ 1601667 h 5888189"/>
              <a:gd name="connsiteX5576" fmla="*/ 4963072 w 7273138"/>
              <a:gd name="connsiteY5576" fmla="*/ 1600615 h 5888189"/>
              <a:gd name="connsiteX5577" fmla="*/ 4964477 w 7273138"/>
              <a:gd name="connsiteY5577" fmla="*/ 1594583 h 5888189"/>
              <a:gd name="connsiteX5578" fmla="*/ 4972206 w 7273138"/>
              <a:gd name="connsiteY5578" fmla="*/ 1598354 h 5888189"/>
              <a:gd name="connsiteX5579" fmla="*/ 4988366 w 7273138"/>
              <a:gd name="connsiteY5579" fmla="*/ 1601370 h 5888189"/>
              <a:gd name="connsiteX5580" fmla="*/ 4997500 w 7273138"/>
              <a:gd name="connsiteY5580" fmla="*/ 1600615 h 5888189"/>
              <a:gd name="connsiteX5581" fmla="*/ 4998906 w 7273138"/>
              <a:gd name="connsiteY5581" fmla="*/ 1596846 h 5888189"/>
              <a:gd name="connsiteX5582" fmla="*/ 5007338 w 7273138"/>
              <a:gd name="connsiteY5582" fmla="*/ 1602125 h 5888189"/>
              <a:gd name="connsiteX5583" fmla="*/ 5024201 w 7273138"/>
              <a:gd name="connsiteY5583" fmla="*/ 1603631 h 5888189"/>
              <a:gd name="connsiteX5584" fmla="*/ 5028417 w 7273138"/>
              <a:gd name="connsiteY5584" fmla="*/ 1608157 h 5888189"/>
              <a:gd name="connsiteX5585" fmla="*/ 5032632 w 7273138"/>
              <a:gd name="connsiteY5585" fmla="*/ 1606649 h 5888189"/>
              <a:gd name="connsiteX5586" fmla="*/ 5037551 w 7273138"/>
              <a:gd name="connsiteY5586" fmla="*/ 1602125 h 5888189"/>
              <a:gd name="connsiteX5587" fmla="*/ 5037551 w 7273138"/>
              <a:gd name="connsiteY5587" fmla="*/ 1596846 h 5888189"/>
              <a:gd name="connsiteX5588" fmla="*/ 5039658 w 7273138"/>
              <a:gd name="connsiteY5588" fmla="*/ 1599108 h 5888189"/>
              <a:gd name="connsiteX5589" fmla="*/ 5039658 w 7273138"/>
              <a:gd name="connsiteY5589" fmla="*/ 1603631 h 5888189"/>
              <a:gd name="connsiteX5590" fmla="*/ 5055117 w 7273138"/>
              <a:gd name="connsiteY5590" fmla="*/ 1601370 h 5888189"/>
              <a:gd name="connsiteX5591" fmla="*/ 5088140 w 7273138"/>
              <a:gd name="connsiteY5591" fmla="*/ 1601370 h 5888189"/>
              <a:gd name="connsiteX5592" fmla="*/ 5140837 w 7273138"/>
              <a:gd name="connsiteY5592" fmla="*/ 1608157 h 5888189"/>
              <a:gd name="connsiteX5593" fmla="*/ 5173158 w 7273138"/>
              <a:gd name="connsiteY5593" fmla="*/ 1605895 h 5888189"/>
              <a:gd name="connsiteX5594" fmla="*/ 5173158 w 7273138"/>
              <a:gd name="connsiteY5594" fmla="*/ 1609663 h 5888189"/>
              <a:gd name="connsiteX5595" fmla="*/ 5182292 w 7273138"/>
              <a:gd name="connsiteY5595" fmla="*/ 1609663 h 5888189"/>
              <a:gd name="connsiteX5596" fmla="*/ 5183698 w 7273138"/>
              <a:gd name="connsiteY5596" fmla="*/ 1611927 h 5888189"/>
              <a:gd name="connsiteX5597" fmla="*/ 5239909 w 7273138"/>
              <a:gd name="connsiteY5597" fmla="*/ 1609663 h 5888189"/>
              <a:gd name="connsiteX5598" fmla="*/ 5350220 w 7273138"/>
              <a:gd name="connsiteY5598" fmla="*/ 1615697 h 5888189"/>
              <a:gd name="connsiteX5599" fmla="*/ 5405026 w 7273138"/>
              <a:gd name="connsiteY5599" fmla="*/ 1619467 h 5888189"/>
              <a:gd name="connsiteX5600" fmla="*/ 5335465 w 7273138"/>
              <a:gd name="connsiteY5600" fmla="*/ 1619467 h 5888189"/>
              <a:gd name="connsiteX5601" fmla="*/ 5188616 w 7273138"/>
              <a:gd name="connsiteY5601" fmla="*/ 1616451 h 5888189"/>
              <a:gd name="connsiteX5602" fmla="*/ 5124678 w 7273138"/>
              <a:gd name="connsiteY5602" fmla="*/ 1608909 h 5888189"/>
              <a:gd name="connsiteX5603" fmla="*/ 5122569 w 7273138"/>
              <a:gd name="connsiteY5603" fmla="*/ 1611927 h 5888189"/>
              <a:gd name="connsiteX5604" fmla="*/ 5123974 w 7273138"/>
              <a:gd name="connsiteY5604" fmla="*/ 1619467 h 5888189"/>
              <a:gd name="connsiteX5605" fmla="*/ 5119759 w 7273138"/>
              <a:gd name="connsiteY5605" fmla="*/ 1621730 h 5888189"/>
              <a:gd name="connsiteX5606" fmla="*/ 5116246 w 7273138"/>
              <a:gd name="connsiteY5606" fmla="*/ 1617960 h 5888189"/>
              <a:gd name="connsiteX5607" fmla="*/ 5107814 w 7273138"/>
              <a:gd name="connsiteY5607" fmla="*/ 1614188 h 5888189"/>
              <a:gd name="connsiteX5608" fmla="*/ 5103599 w 7273138"/>
              <a:gd name="connsiteY5608" fmla="*/ 1615697 h 5888189"/>
              <a:gd name="connsiteX5609" fmla="*/ 5101490 w 7273138"/>
              <a:gd name="connsiteY5609" fmla="*/ 1611173 h 5888189"/>
              <a:gd name="connsiteX5610" fmla="*/ 5090249 w 7273138"/>
              <a:gd name="connsiteY5610" fmla="*/ 1609663 h 5888189"/>
              <a:gd name="connsiteX5611" fmla="*/ 5082519 w 7273138"/>
              <a:gd name="connsiteY5611" fmla="*/ 1611173 h 5888189"/>
              <a:gd name="connsiteX5612" fmla="*/ 5081114 w 7273138"/>
              <a:gd name="connsiteY5612" fmla="*/ 1615697 h 5888189"/>
              <a:gd name="connsiteX5613" fmla="*/ 5083924 w 7273138"/>
              <a:gd name="connsiteY5613" fmla="*/ 1617960 h 5888189"/>
              <a:gd name="connsiteX5614" fmla="*/ 5074790 w 7273138"/>
              <a:gd name="connsiteY5614" fmla="*/ 1613435 h 5888189"/>
              <a:gd name="connsiteX5615" fmla="*/ 5051604 w 7273138"/>
              <a:gd name="connsiteY5615" fmla="*/ 1615697 h 5888189"/>
              <a:gd name="connsiteX5616" fmla="*/ 5041767 w 7273138"/>
              <a:gd name="connsiteY5616" fmla="*/ 1620976 h 5888189"/>
              <a:gd name="connsiteX5617" fmla="*/ 5041767 w 7273138"/>
              <a:gd name="connsiteY5617" fmla="*/ 1614188 h 5888189"/>
              <a:gd name="connsiteX5618" fmla="*/ 5027713 w 7273138"/>
              <a:gd name="connsiteY5618" fmla="*/ 1617960 h 5888189"/>
              <a:gd name="connsiteX5619" fmla="*/ 4997500 w 7273138"/>
              <a:gd name="connsiteY5619" fmla="*/ 1616451 h 5888189"/>
              <a:gd name="connsiteX5620" fmla="*/ 4984150 w 7273138"/>
              <a:gd name="connsiteY5620" fmla="*/ 1609663 h 5888189"/>
              <a:gd name="connsiteX5621" fmla="*/ 4986961 w 7273138"/>
              <a:gd name="connsiteY5621" fmla="*/ 1618713 h 5888189"/>
              <a:gd name="connsiteX5622" fmla="*/ 4988366 w 7273138"/>
              <a:gd name="connsiteY5622" fmla="*/ 1625500 h 5888189"/>
              <a:gd name="connsiteX5623" fmla="*/ 4982745 w 7273138"/>
              <a:gd name="connsiteY5623" fmla="*/ 1618713 h 5888189"/>
              <a:gd name="connsiteX5624" fmla="*/ 4977827 w 7273138"/>
              <a:gd name="connsiteY5624" fmla="*/ 1611927 h 5888189"/>
              <a:gd name="connsiteX5625" fmla="*/ 4958505 w 7273138"/>
              <a:gd name="connsiteY5625" fmla="*/ 1612990 h 5888189"/>
              <a:gd name="connsiteX5626" fmla="*/ 4924222 w 7273138"/>
              <a:gd name="connsiteY5626" fmla="*/ 1636720 h 5888189"/>
              <a:gd name="connsiteX5627" fmla="*/ 4953689 w 7273138"/>
              <a:gd name="connsiteY5627" fmla="*/ 1646482 h 5888189"/>
              <a:gd name="connsiteX5628" fmla="*/ 4975477 w 7273138"/>
              <a:gd name="connsiteY5628" fmla="*/ 1645683 h 5888189"/>
              <a:gd name="connsiteX5629" fmla="*/ 4933306 w 7273138"/>
              <a:gd name="connsiteY5629" fmla="*/ 1648877 h 5888189"/>
              <a:gd name="connsiteX5630" fmla="*/ 4910770 w 7273138"/>
              <a:gd name="connsiteY5630" fmla="*/ 1646550 h 5888189"/>
              <a:gd name="connsiteX5631" fmla="*/ 4857065 w 7273138"/>
              <a:gd name="connsiteY5631" fmla="*/ 1686439 h 5888189"/>
              <a:gd name="connsiteX5632" fmla="*/ 4810632 w 7273138"/>
              <a:gd name="connsiteY5632" fmla="*/ 1713608 h 5888189"/>
              <a:gd name="connsiteX5633" fmla="*/ 4786714 w 7273138"/>
              <a:gd name="connsiteY5633" fmla="*/ 1723421 h 5888189"/>
              <a:gd name="connsiteX5634" fmla="*/ 4782447 w 7273138"/>
              <a:gd name="connsiteY5634" fmla="*/ 1724983 h 5888189"/>
              <a:gd name="connsiteX5635" fmla="*/ 4782497 w 7273138"/>
              <a:gd name="connsiteY5635" fmla="*/ 1725036 h 5888189"/>
              <a:gd name="connsiteX5636" fmla="*/ 4786712 w 7273138"/>
              <a:gd name="connsiteY5636" fmla="*/ 1725036 h 5888189"/>
              <a:gd name="connsiteX5637" fmla="*/ 4780388 w 7273138"/>
              <a:gd name="connsiteY5637" fmla="*/ 1730314 h 5888189"/>
              <a:gd name="connsiteX5638" fmla="*/ 4776876 w 7273138"/>
              <a:gd name="connsiteY5638" fmla="*/ 1739363 h 5888189"/>
              <a:gd name="connsiteX5639" fmla="*/ 4789522 w 7273138"/>
              <a:gd name="connsiteY5639" fmla="*/ 1742379 h 5888189"/>
              <a:gd name="connsiteX5640" fmla="*/ 4820437 w 7273138"/>
              <a:gd name="connsiteY5640" fmla="*/ 1740117 h 5888189"/>
              <a:gd name="connsiteX5641" fmla="*/ 4833085 w 7273138"/>
              <a:gd name="connsiteY5641" fmla="*/ 1746903 h 5888189"/>
              <a:gd name="connsiteX5642" fmla="*/ 4832382 w 7273138"/>
              <a:gd name="connsiteY5642" fmla="*/ 1749920 h 5888189"/>
              <a:gd name="connsiteX5643" fmla="*/ 4834490 w 7273138"/>
              <a:gd name="connsiteY5643" fmla="*/ 1758968 h 5888189"/>
              <a:gd name="connsiteX5644" fmla="*/ 4838003 w 7273138"/>
              <a:gd name="connsiteY5644" fmla="*/ 1761230 h 5888189"/>
              <a:gd name="connsiteX5645" fmla="*/ 4840112 w 7273138"/>
              <a:gd name="connsiteY5645" fmla="*/ 1755199 h 5888189"/>
              <a:gd name="connsiteX5646" fmla="*/ 4848543 w 7273138"/>
              <a:gd name="connsiteY5646" fmla="*/ 1747657 h 5888189"/>
              <a:gd name="connsiteX5647" fmla="*/ 4864703 w 7273138"/>
              <a:gd name="connsiteY5647" fmla="*/ 1740117 h 5888189"/>
              <a:gd name="connsiteX5648" fmla="*/ 4873837 w 7273138"/>
              <a:gd name="connsiteY5648" fmla="*/ 1732577 h 5888189"/>
              <a:gd name="connsiteX5649" fmla="*/ 4879459 w 7273138"/>
              <a:gd name="connsiteY5649" fmla="*/ 1734085 h 5888189"/>
              <a:gd name="connsiteX5650" fmla="*/ 4883675 w 7273138"/>
              <a:gd name="connsiteY5650" fmla="*/ 1737101 h 5888189"/>
              <a:gd name="connsiteX5651" fmla="*/ 4875946 w 7273138"/>
              <a:gd name="connsiteY5651" fmla="*/ 1739363 h 5888189"/>
              <a:gd name="connsiteX5652" fmla="*/ 4861893 w 7273138"/>
              <a:gd name="connsiteY5652" fmla="*/ 1746903 h 5888189"/>
              <a:gd name="connsiteX5653" fmla="*/ 4852759 w 7273138"/>
              <a:gd name="connsiteY5653" fmla="*/ 1747657 h 5888189"/>
              <a:gd name="connsiteX5654" fmla="*/ 4851353 w 7273138"/>
              <a:gd name="connsiteY5654" fmla="*/ 1753690 h 5888189"/>
              <a:gd name="connsiteX5655" fmla="*/ 4858380 w 7273138"/>
              <a:gd name="connsiteY5655" fmla="*/ 1755199 h 5888189"/>
              <a:gd name="connsiteX5656" fmla="*/ 4860487 w 7273138"/>
              <a:gd name="connsiteY5656" fmla="*/ 1756706 h 5888189"/>
              <a:gd name="connsiteX5657" fmla="*/ 4854164 w 7273138"/>
              <a:gd name="connsiteY5657" fmla="*/ 1759724 h 5888189"/>
              <a:gd name="connsiteX5658" fmla="*/ 4846435 w 7273138"/>
              <a:gd name="connsiteY5658" fmla="*/ 1761230 h 5888189"/>
              <a:gd name="connsiteX5659" fmla="*/ 4848543 w 7273138"/>
              <a:gd name="connsiteY5659" fmla="*/ 1766508 h 5888189"/>
              <a:gd name="connsiteX5660" fmla="*/ 4846435 w 7273138"/>
              <a:gd name="connsiteY5660" fmla="*/ 1769525 h 5888189"/>
              <a:gd name="connsiteX5661" fmla="*/ 4851353 w 7273138"/>
              <a:gd name="connsiteY5661" fmla="*/ 1771034 h 5888189"/>
              <a:gd name="connsiteX5662" fmla="*/ 4857678 w 7273138"/>
              <a:gd name="connsiteY5662" fmla="*/ 1767263 h 5888189"/>
              <a:gd name="connsiteX5663" fmla="*/ 4858380 w 7273138"/>
              <a:gd name="connsiteY5663" fmla="*/ 1762738 h 5888189"/>
              <a:gd name="connsiteX5664" fmla="*/ 4878053 w 7273138"/>
              <a:gd name="connsiteY5664" fmla="*/ 1765001 h 5888189"/>
              <a:gd name="connsiteX5665" fmla="*/ 4897025 w 7273138"/>
              <a:gd name="connsiteY5665" fmla="*/ 1762738 h 5888189"/>
              <a:gd name="connsiteX5666" fmla="*/ 4904051 w 7273138"/>
              <a:gd name="connsiteY5666" fmla="*/ 1767263 h 5888189"/>
              <a:gd name="connsiteX5667" fmla="*/ 4921617 w 7273138"/>
              <a:gd name="connsiteY5667" fmla="*/ 1771034 h 5888189"/>
              <a:gd name="connsiteX5668" fmla="*/ 4948317 w 7273138"/>
              <a:gd name="connsiteY5668" fmla="*/ 1767263 h 5888189"/>
              <a:gd name="connsiteX5669" fmla="*/ 4963774 w 7273138"/>
              <a:gd name="connsiteY5669" fmla="*/ 1764248 h 5888189"/>
              <a:gd name="connsiteX5670" fmla="*/ 4968693 w 7273138"/>
              <a:gd name="connsiteY5670" fmla="*/ 1766508 h 5888189"/>
              <a:gd name="connsiteX5671" fmla="*/ 4972206 w 7273138"/>
              <a:gd name="connsiteY5671" fmla="*/ 1768772 h 5888189"/>
              <a:gd name="connsiteX5672" fmla="*/ 5001013 w 7273138"/>
              <a:gd name="connsiteY5672" fmla="*/ 1769525 h 5888189"/>
              <a:gd name="connsiteX5673" fmla="*/ 5050901 w 7273138"/>
              <a:gd name="connsiteY5673" fmla="*/ 1764248 h 5888189"/>
              <a:gd name="connsiteX5674" fmla="*/ 5081114 w 7273138"/>
              <a:gd name="connsiteY5674" fmla="*/ 1766508 h 5888189"/>
              <a:gd name="connsiteX5675" fmla="*/ 5093058 w 7273138"/>
              <a:gd name="connsiteY5675" fmla="*/ 1771787 h 5888189"/>
              <a:gd name="connsiteX5676" fmla="*/ 5098680 w 7273138"/>
              <a:gd name="connsiteY5676" fmla="*/ 1769525 h 5888189"/>
              <a:gd name="connsiteX5677" fmla="*/ 5106408 w 7273138"/>
              <a:gd name="connsiteY5677" fmla="*/ 1774049 h 5888189"/>
              <a:gd name="connsiteX5678" fmla="*/ 5107814 w 7273138"/>
              <a:gd name="connsiteY5678" fmla="*/ 1780836 h 5888189"/>
              <a:gd name="connsiteX5679" fmla="*/ 5100085 w 7273138"/>
              <a:gd name="connsiteY5679" fmla="*/ 1784606 h 5888189"/>
              <a:gd name="connsiteX5680" fmla="*/ 5082519 w 7273138"/>
              <a:gd name="connsiteY5680" fmla="*/ 1789884 h 5888189"/>
              <a:gd name="connsiteX5681" fmla="*/ 5076195 w 7273138"/>
              <a:gd name="connsiteY5681" fmla="*/ 1795918 h 5888189"/>
              <a:gd name="connsiteX5682" fmla="*/ 5076899 w 7273138"/>
              <a:gd name="connsiteY5682" fmla="*/ 1799687 h 5888189"/>
              <a:gd name="connsiteX5683" fmla="*/ 5082519 w 7273138"/>
              <a:gd name="connsiteY5683" fmla="*/ 1807981 h 5888189"/>
              <a:gd name="connsiteX5684" fmla="*/ 5087438 w 7273138"/>
              <a:gd name="connsiteY5684" fmla="*/ 1808736 h 5888189"/>
              <a:gd name="connsiteX5685" fmla="*/ 5090951 w 7273138"/>
              <a:gd name="connsiteY5685" fmla="*/ 1804211 h 5888189"/>
              <a:gd name="connsiteX5686" fmla="*/ 5099383 w 7273138"/>
              <a:gd name="connsiteY5686" fmla="*/ 1805721 h 5888189"/>
              <a:gd name="connsiteX5687" fmla="*/ 5101490 w 7273138"/>
              <a:gd name="connsiteY5687" fmla="*/ 1801949 h 5888189"/>
              <a:gd name="connsiteX5688" fmla="*/ 5101490 w 7273138"/>
              <a:gd name="connsiteY5688" fmla="*/ 1798179 h 5888189"/>
              <a:gd name="connsiteX5689" fmla="*/ 5104301 w 7273138"/>
              <a:gd name="connsiteY5689" fmla="*/ 1799687 h 5888189"/>
              <a:gd name="connsiteX5690" fmla="*/ 5101490 w 7273138"/>
              <a:gd name="connsiteY5690" fmla="*/ 1808736 h 5888189"/>
              <a:gd name="connsiteX5691" fmla="*/ 5115543 w 7273138"/>
              <a:gd name="connsiteY5691" fmla="*/ 1809491 h 5888189"/>
              <a:gd name="connsiteX5692" fmla="*/ 5135918 w 7273138"/>
              <a:gd name="connsiteY5692" fmla="*/ 1823064 h 5888189"/>
              <a:gd name="connsiteX5693" fmla="*/ 5145053 w 7273138"/>
              <a:gd name="connsiteY5693" fmla="*/ 1823818 h 5888189"/>
              <a:gd name="connsiteX5694" fmla="*/ 5140134 w 7273138"/>
              <a:gd name="connsiteY5694" fmla="*/ 1826833 h 5888189"/>
              <a:gd name="connsiteX5695" fmla="*/ 5129596 w 7273138"/>
              <a:gd name="connsiteY5695" fmla="*/ 1826079 h 5888189"/>
              <a:gd name="connsiteX5696" fmla="*/ 5110624 w 7273138"/>
              <a:gd name="connsiteY5696" fmla="*/ 1819293 h 5888189"/>
              <a:gd name="connsiteX5697" fmla="*/ 5093058 w 7273138"/>
              <a:gd name="connsiteY5697" fmla="*/ 1819293 h 5888189"/>
              <a:gd name="connsiteX5698" fmla="*/ 5090249 w 7273138"/>
              <a:gd name="connsiteY5698" fmla="*/ 1823818 h 5888189"/>
              <a:gd name="connsiteX5699" fmla="*/ 5090249 w 7273138"/>
              <a:gd name="connsiteY5699" fmla="*/ 1824293 h 5888189"/>
              <a:gd name="connsiteX5700" fmla="*/ 5231319 w 7273138"/>
              <a:gd name="connsiteY5700" fmla="*/ 1844932 h 5888189"/>
              <a:gd name="connsiteX5701" fmla="*/ 5254513 w 7273138"/>
              <a:gd name="connsiteY5701" fmla="*/ 1847948 h 5888189"/>
              <a:gd name="connsiteX5702" fmla="*/ 5281221 w 7273138"/>
              <a:gd name="connsiteY5702" fmla="*/ 1859260 h 5888189"/>
              <a:gd name="connsiteX5703" fmla="*/ 5291061 w 7273138"/>
              <a:gd name="connsiteY5703" fmla="*/ 1867553 h 5888189"/>
              <a:gd name="connsiteX5704" fmla="*/ 5293169 w 7273138"/>
              <a:gd name="connsiteY5704" fmla="*/ 1872078 h 5888189"/>
              <a:gd name="connsiteX5705" fmla="*/ 5293169 w 7273138"/>
              <a:gd name="connsiteY5705" fmla="*/ 1876602 h 5888189"/>
              <a:gd name="connsiteX5706" fmla="*/ 5286141 w 7273138"/>
              <a:gd name="connsiteY5706" fmla="*/ 1882636 h 5888189"/>
              <a:gd name="connsiteX5707" fmla="*/ 5262946 w 7273138"/>
              <a:gd name="connsiteY5707" fmla="*/ 1887913 h 5888189"/>
              <a:gd name="connsiteX5708" fmla="*/ 5240455 w 7273138"/>
              <a:gd name="connsiteY5708" fmla="*/ 1887160 h 5888189"/>
              <a:gd name="connsiteX5709" fmla="*/ 5148381 w 7273138"/>
              <a:gd name="connsiteY5709" fmla="*/ 1878865 h 5888189"/>
              <a:gd name="connsiteX5710" fmla="*/ 4967387 w 7273138"/>
              <a:gd name="connsiteY5710" fmla="*/ 1858192 h 5888189"/>
              <a:gd name="connsiteX5711" fmla="*/ 4922320 w 7273138"/>
              <a:gd name="connsiteY5711" fmla="*/ 1863027 h 5888189"/>
              <a:gd name="connsiteX5712" fmla="*/ 4840112 w 7273138"/>
              <a:gd name="connsiteY5712" fmla="*/ 1875847 h 5888189"/>
              <a:gd name="connsiteX5713" fmla="*/ 4760715 w 7273138"/>
              <a:gd name="connsiteY5713" fmla="*/ 1883388 h 5888189"/>
              <a:gd name="connsiteX5714" fmla="*/ 4722070 w 7273138"/>
              <a:gd name="connsiteY5714" fmla="*/ 1881125 h 5888189"/>
              <a:gd name="connsiteX5715" fmla="*/ 4719963 w 7273138"/>
              <a:gd name="connsiteY5715" fmla="*/ 1882635 h 5888189"/>
              <a:gd name="connsiteX5716" fmla="*/ 4722070 w 7273138"/>
              <a:gd name="connsiteY5716" fmla="*/ 1885650 h 5888189"/>
              <a:gd name="connsiteX5717" fmla="*/ 4719963 w 7273138"/>
              <a:gd name="connsiteY5717" fmla="*/ 1887912 h 5888189"/>
              <a:gd name="connsiteX5718" fmla="*/ 4713638 w 7273138"/>
              <a:gd name="connsiteY5718" fmla="*/ 1885650 h 5888189"/>
              <a:gd name="connsiteX5719" fmla="*/ 4703871 w 7273138"/>
              <a:gd name="connsiteY5719" fmla="*/ 1887897 h 5888189"/>
              <a:gd name="connsiteX5720" fmla="*/ 4720190 w 7273138"/>
              <a:gd name="connsiteY5720" fmla="*/ 1891089 h 5888189"/>
              <a:gd name="connsiteX5721" fmla="*/ 4722070 w 7273138"/>
              <a:gd name="connsiteY5721" fmla="*/ 1890929 h 5888189"/>
              <a:gd name="connsiteX5722" fmla="*/ 4729799 w 7273138"/>
              <a:gd name="connsiteY5722" fmla="*/ 1890174 h 5888189"/>
              <a:gd name="connsiteX5723" fmla="*/ 4748068 w 7273138"/>
              <a:gd name="connsiteY5723" fmla="*/ 1890929 h 5888189"/>
              <a:gd name="connsiteX5724" fmla="*/ 4767742 w 7273138"/>
              <a:gd name="connsiteY5724" fmla="*/ 1890929 h 5888189"/>
              <a:gd name="connsiteX5725" fmla="*/ 4802169 w 7273138"/>
              <a:gd name="connsiteY5725" fmla="*/ 1888665 h 5888189"/>
              <a:gd name="connsiteX5726" fmla="*/ 4846435 w 7273138"/>
              <a:gd name="connsiteY5726" fmla="*/ 1888665 h 5888189"/>
              <a:gd name="connsiteX5727" fmla="*/ 4849246 w 7273138"/>
              <a:gd name="connsiteY5727" fmla="*/ 1893190 h 5888189"/>
              <a:gd name="connsiteX5728" fmla="*/ 4856272 w 7273138"/>
              <a:gd name="connsiteY5728" fmla="*/ 1896962 h 5888189"/>
              <a:gd name="connsiteX5729" fmla="*/ 4871028 w 7273138"/>
              <a:gd name="connsiteY5729" fmla="*/ 1894698 h 5888189"/>
              <a:gd name="connsiteX5730" fmla="*/ 4879459 w 7273138"/>
              <a:gd name="connsiteY5730" fmla="*/ 1895453 h 5888189"/>
              <a:gd name="connsiteX5731" fmla="*/ 4873837 w 7273138"/>
              <a:gd name="connsiteY5731" fmla="*/ 1899978 h 5888189"/>
              <a:gd name="connsiteX5732" fmla="*/ 4851353 w 7273138"/>
              <a:gd name="connsiteY5732" fmla="*/ 1899978 h 5888189"/>
              <a:gd name="connsiteX5733" fmla="*/ 4844328 w 7273138"/>
              <a:gd name="connsiteY5733" fmla="*/ 1897714 h 5888189"/>
              <a:gd name="connsiteX5734" fmla="*/ 4835193 w 7273138"/>
              <a:gd name="connsiteY5734" fmla="*/ 1907518 h 5888189"/>
              <a:gd name="connsiteX5735" fmla="*/ 4830749 w 7273138"/>
              <a:gd name="connsiteY5735" fmla="*/ 1909384 h 5888189"/>
              <a:gd name="connsiteX5736" fmla="*/ 4973371 w 7273138"/>
              <a:gd name="connsiteY5736" fmla="*/ 1931649 h 5888189"/>
              <a:gd name="connsiteX5737" fmla="*/ 5086529 w 7273138"/>
              <a:gd name="connsiteY5737" fmla="*/ 1948238 h 5888189"/>
              <a:gd name="connsiteX5738" fmla="*/ 5095667 w 7273138"/>
              <a:gd name="connsiteY5738" fmla="*/ 1950500 h 5888189"/>
              <a:gd name="connsiteX5739" fmla="*/ 5100587 w 7273138"/>
              <a:gd name="connsiteY5739" fmla="*/ 1953516 h 5888189"/>
              <a:gd name="connsiteX5740" fmla="*/ 5100587 w 7273138"/>
              <a:gd name="connsiteY5740" fmla="*/ 1956533 h 5888189"/>
              <a:gd name="connsiteX5741" fmla="*/ 5092855 w 7273138"/>
              <a:gd name="connsiteY5741" fmla="*/ 1956533 h 5888189"/>
              <a:gd name="connsiteX5742" fmla="*/ 5012730 w 7273138"/>
              <a:gd name="connsiteY5742" fmla="*/ 1952009 h 5888189"/>
              <a:gd name="connsiteX5743" fmla="*/ 4851073 w 7273138"/>
              <a:gd name="connsiteY5743" fmla="*/ 1936174 h 5888189"/>
              <a:gd name="connsiteX5744" fmla="*/ 4768839 w 7273138"/>
              <a:gd name="connsiteY5744" fmla="*/ 1926370 h 5888189"/>
              <a:gd name="connsiteX5745" fmla="*/ 4780084 w 7273138"/>
              <a:gd name="connsiteY5745" fmla="*/ 1933911 h 5888189"/>
              <a:gd name="connsiteX5746" fmla="*/ 4784410 w 7273138"/>
              <a:gd name="connsiteY5746" fmla="*/ 1939712 h 5888189"/>
              <a:gd name="connsiteX5747" fmla="*/ 4793035 w 7273138"/>
              <a:gd name="connsiteY5747" fmla="*/ 1942205 h 5888189"/>
              <a:gd name="connsiteX5748" fmla="*/ 4788819 w 7273138"/>
              <a:gd name="connsiteY5748" fmla="*/ 1944466 h 5888189"/>
              <a:gd name="connsiteX5749" fmla="*/ 4787911 w 7273138"/>
              <a:gd name="connsiteY5749" fmla="*/ 1944408 h 5888189"/>
              <a:gd name="connsiteX5750" fmla="*/ 4791329 w 7273138"/>
              <a:gd name="connsiteY5750" fmla="*/ 1948991 h 5888189"/>
              <a:gd name="connsiteX5751" fmla="*/ 4790768 w 7273138"/>
              <a:gd name="connsiteY5751" fmla="*/ 1952008 h 5888189"/>
              <a:gd name="connsiteX5752" fmla="*/ 4795846 w 7273138"/>
              <a:gd name="connsiteY5752" fmla="*/ 1952008 h 5888189"/>
              <a:gd name="connsiteX5753" fmla="*/ 4807790 w 7273138"/>
              <a:gd name="connsiteY5753" fmla="*/ 1951253 h 5888189"/>
              <a:gd name="connsiteX5754" fmla="*/ 4804980 w 7273138"/>
              <a:gd name="connsiteY5754" fmla="*/ 1955023 h 5888189"/>
              <a:gd name="connsiteX5755" fmla="*/ 4795846 w 7273138"/>
              <a:gd name="connsiteY5755" fmla="*/ 1958795 h 5888189"/>
              <a:gd name="connsiteX5756" fmla="*/ 4789534 w 7273138"/>
              <a:gd name="connsiteY5756" fmla="*/ 1957288 h 5888189"/>
              <a:gd name="connsiteX5757" fmla="*/ 4789529 w 7273138"/>
              <a:gd name="connsiteY5757" fmla="*/ 1957296 h 5888189"/>
              <a:gd name="connsiteX5758" fmla="*/ 4790928 w 7273138"/>
              <a:gd name="connsiteY5758" fmla="*/ 1959549 h 5888189"/>
              <a:gd name="connsiteX5759" fmla="*/ 4793737 w 7273138"/>
              <a:gd name="connsiteY5759" fmla="*/ 1959549 h 5888189"/>
              <a:gd name="connsiteX5760" fmla="*/ 4791630 w 7273138"/>
              <a:gd name="connsiteY5760" fmla="*/ 1961809 h 5888189"/>
              <a:gd name="connsiteX5761" fmla="*/ 4787414 w 7273138"/>
              <a:gd name="connsiteY5761" fmla="*/ 1961809 h 5888189"/>
              <a:gd name="connsiteX5762" fmla="*/ 4809196 w 7273138"/>
              <a:gd name="connsiteY5762" fmla="*/ 1964826 h 5888189"/>
              <a:gd name="connsiteX5763" fmla="*/ 4833085 w 7273138"/>
              <a:gd name="connsiteY5763" fmla="*/ 1970105 h 5888189"/>
              <a:gd name="connsiteX5764" fmla="*/ 4832382 w 7273138"/>
              <a:gd name="connsiteY5764" fmla="*/ 1974630 h 5888189"/>
              <a:gd name="connsiteX5765" fmla="*/ 4838003 w 7273138"/>
              <a:gd name="connsiteY5765" fmla="*/ 1978400 h 5888189"/>
              <a:gd name="connsiteX5766" fmla="*/ 4847137 w 7273138"/>
              <a:gd name="connsiteY5766" fmla="*/ 1978400 h 5888189"/>
              <a:gd name="connsiteX5767" fmla="*/ 4854164 w 7273138"/>
              <a:gd name="connsiteY5767" fmla="*/ 1979154 h 5888189"/>
              <a:gd name="connsiteX5768" fmla="*/ 4855569 w 7273138"/>
              <a:gd name="connsiteY5768" fmla="*/ 1982170 h 5888189"/>
              <a:gd name="connsiteX5769" fmla="*/ 4830275 w 7273138"/>
              <a:gd name="connsiteY5769" fmla="*/ 1981416 h 5888189"/>
              <a:gd name="connsiteX5770" fmla="*/ 4807456 w 7273138"/>
              <a:gd name="connsiteY5770" fmla="*/ 1987246 h 5888189"/>
              <a:gd name="connsiteX5771" fmla="*/ 4824364 w 7273138"/>
              <a:gd name="connsiteY5771" fmla="*/ 1991220 h 5888189"/>
              <a:gd name="connsiteX5772" fmla="*/ 4834907 w 7273138"/>
              <a:gd name="connsiteY5772" fmla="*/ 1993482 h 5888189"/>
              <a:gd name="connsiteX5773" fmla="*/ 4848964 w 7273138"/>
              <a:gd name="connsiteY5773" fmla="*/ 2002530 h 5888189"/>
              <a:gd name="connsiteX5774" fmla="*/ 4848964 w 7273138"/>
              <a:gd name="connsiteY5774" fmla="*/ 2005546 h 5888189"/>
              <a:gd name="connsiteX5775" fmla="*/ 4846856 w 7273138"/>
              <a:gd name="connsiteY5775" fmla="*/ 2010072 h 5888189"/>
              <a:gd name="connsiteX5776" fmla="*/ 4830690 w 7273138"/>
              <a:gd name="connsiteY5776" fmla="*/ 2010825 h 5888189"/>
              <a:gd name="connsiteX5777" fmla="*/ 4820849 w 7273138"/>
              <a:gd name="connsiteY5777" fmla="*/ 2008563 h 5888189"/>
              <a:gd name="connsiteX5778" fmla="*/ 4762558 w 7273138"/>
              <a:gd name="connsiteY5778" fmla="*/ 1995704 h 5888189"/>
              <a:gd name="connsiteX5779" fmla="*/ 4760715 w 7273138"/>
              <a:gd name="connsiteY5779" fmla="*/ 1996497 h 5888189"/>
              <a:gd name="connsiteX5780" fmla="*/ 4743664 w 7273138"/>
              <a:gd name="connsiteY5780" fmla="*/ 1996497 h 5888189"/>
              <a:gd name="connsiteX5781" fmla="*/ 5028194 w 7273138"/>
              <a:gd name="connsiteY5781" fmla="*/ 2049282 h 5888189"/>
              <a:gd name="connsiteX5782" fmla="*/ 5291061 w 7273138"/>
              <a:gd name="connsiteY5782" fmla="*/ 2091510 h 5888189"/>
              <a:gd name="connsiteX5783" fmla="*/ 5301603 w 7273138"/>
              <a:gd name="connsiteY5783" fmla="*/ 2093770 h 5888189"/>
              <a:gd name="connsiteX5784" fmla="*/ 5304415 w 7273138"/>
              <a:gd name="connsiteY5784" fmla="*/ 2096787 h 5888189"/>
              <a:gd name="connsiteX5785" fmla="*/ 5301603 w 7273138"/>
              <a:gd name="connsiteY5785" fmla="*/ 2099804 h 5888189"/>
              <a:gd name="connsiteX5786" fmla="*/ 5292467 w 7273138"/>
              <a:gd name="connsiteY5786" fmla="*/ 2099051 h 5888189"/>
              <a:gd name="connsiteX5787" fmla="*/ 5132215 w 7273138"/>
              <a:gd name="connsiteY5787" fmla="*/ 2074166 h 5888189"/>
              <a:gd name="connsiteX5788" fmla="*/ 4973371 w 7273138"/>
              <a:gd name="connsiteY5788" fmla="*/ 2047020 h 5888189"/>
              <a:gd name="connsiteX5789" fmla="*/ 4976181 w 7273138"/>
              <a:gd name="connsiteY5789" fmla="*/ 2049282 h 5888189"/>
              <a:gd name="connsiteX5790" fmla="*/ 4976181 w 7273138"/>
              <a:gd name="connsiteY5790" fmla="*/ 2052298 h 5888189"/>
              <a:gd name="connsiteX5791" fmla="*/ 4973371 w 7273138"/>
              <a:gd name="connsiteY5791" fmla="*/ 2052298 h 5888189"/>
              <a:gd name="connsiteX5792" fmla="*/ 4964232 w 7273138"/>
              <a:gd name="connsiteY5792" fmla="*/ 2052298 h 5888189"/>
              <a:gd name="connsiteX5793" fmla="*/ 4956502 w 7273138"/>
              <a:gd name="connsiteY5793" fmla="*/ 2050036 h 5888189"/>
              <a:gd name="connsiteX5794" fmla="*/ 4952988 w 7273138"/>
              <a:gd name="connsiteY5794" fmla="*/ 2047774 h 5888189"/>
              <a:gd name="connsiteX5795" fmla="*/ 4954393 w 7273138"/>
              <a:gd name="connsiteY5795" fmla="*/ 2044758 h 5888189"/>
              <a:gd name="connsiteX5796" fmla="*/ 4957205 w 7273138"/>
              <a:gd name="connsiteY5796" fmla="*/ 2043250 h 5888189"/>
              <a:gd name="connsiteX5797" fmla="*/ 4698078 w 7273138"/>
              <a:gd name="connsiteY5797" fmla="*/ 1997135 h 5888189"/>
              <a:gd name="connsiteX5798" fmla="*/ 4697477 w 7273138"/>
              <a:gd name="connsiteY5798" fmla="*/ 1997251 h 5888189"/>
              <a:gd name="connsiteX5799" fmla="*/ 4685533 w 7273138"/>
              <a:gd name="connsiteY5799" fmla="*/ 1999514 h 5888189"/>
              <a:gd name="connsiteX5800" fmla="*/ 4660238 w 7273138"/>
              <a:gd name="connsiteY5800" fmla="*/ 1993480 h 5888189"/>
              <a:gd name="connsiteX5801" fmla="*/ 4604857 w 7273138"/>
              <a:gd name="connsiteY5801" fmla="*/ 1993480 h 5888189"/>
              <a:gd name="connsiteX5802" fmla="*/ 4635999 w 7273138"/>
              <a:gd name="connsiteY5802" fmla="*/ 2001022 h 5888189"/>
              <a:gd name="connsiteX5803" fmla="*/ 4706595 w 7273138"/>
              <a:gd name="connsiteY5803" fmla="*/ 2017083 h 5888189"/>
              <a:gd name="connsiteX5804" fmla="*/ 4714015 w 7273138"/>
              <a:gd name="connsiteY5804" fmla="*/ 2017934 h 5888189"/>
              <a:gd name="connsiteX5805" fmla="*/ 4712672 w 7273138"/>
              <a:gd name="connsiteY5805" fmla="*/ 2018463 h 5888189"/>
              <a:gd name="connsiteX5806" fmla="*/ 4850293 w 7273138"/>
              <a:gd name="connsiteY5806" fmla="*/ 2049771 h 5888189"/>
              <a:gd name="connsiteX5807" fmla="*/ 4856993 w 7273138"/>
              <a:gd name="connsiteY5807" fmla="*/ 2045727 h 5888189"/>
              <a:gd name="connsiteX5808" fmla="*/ 4867942 w 7273138"/>
              <a:gd name="connsiteY5808" fmla="*/ 2044757 h 5888189"/>
              <a:gd name="connsiteX5809" fmla="*/ 4860644 w 7273138"/>
              <a:gd name="connsiteY5809" fmla="*/ 2051544 h 5888189"/>
              <a:gd name="connsiteX5810" fmla="*/ 4856613 w 7273138"/>
              <a:gd name="connsiteY5810" fmla="*/ 2051209 h 5888189"/>
              <a:gd name="connsiteX5811" fmla="*/ 4904489 w 7273138"/>
              <a:gd name="connsiteY5811" fmla="*/ 2062101 h 5888189"/>
              <a:gd name="connsiteX5812" fmla="*/ 4964232 w 7273138"/>
              <a:gd name="connsiteY5812" fmla="*/ 2065118 h 5888189"/>
              <a:gd name="connsiteX5813" fmla="*/ 4973371 w 7273138"/>
              <a:gd name="connsiteY5813" fmla="*/ 2067379 h 5888189"/>
              <a:gd name="connsiteX5814" fmla="*/ 4978290 w 7273138"/>
              <a:gd name="connsiteY5814" fmla="*/ 2071903 h 5888189"/>
              <a:gd name="connsiteX5815" fmla="*/ 4977588 w 7273138"/>
              <a:gd name="connsiteY5815" fmla="*/ 2074166 h 5888189"/>
              <a:gd name="connsiteX5816" fmla="*/ 4970559 w 7273138"/>
              <a:gd name="connsiteY5816" fmla="*/ 2074919 h 5888189"/>
              <a:gd name="connsiteX5817" fmla="*/ 4952988 w 7273138"/>
              <a:gd name="connsiteY5817" fmla="*/ 2074166 h 5888189"/>
              <a:gd name="connsiteX5818" fmla="*/ 4977588 w 7273138"/>
              <a:gd name="connsiteY5818" fmla="*/ 2080198 h 5888189"/>
              <a:gd name="connsiteX5819" fmla="*/ 5001484 w 7273138"/>
              <a:gd name="connsiteY5819" fmla="*/ 2093770 h 5888189"/>
              <a:gd name="connsiteX5820" fmla="*/ 5008513 w 7273138"/>
              <a:gd name="connsiteY5820" fmla="*/ 2103574 h 5888189"/>
              <a:gd name="connsiteX5821" fmla="*/ 5008513 w 7273138"/>
              <a:gd name="connsiteY5821" fmla="*/ 2107343 h 5888189"/>
              <a:gd name="connsiteX5822" fmla="*/ 5007108 w 7273138"/>
              <a:gd name="connsiteY5822" fmla="*/ 2111868 h 5888189"/>
              <a:gd name="connsiteX5823" fmla="*/ 4994456 w 7273138"/>
              <a:gd name="connsiteY5823" fmla="*/ 2117147 h 5888189"/>
              <a:gd name="connsiteX5824" fmla="*/ 4964936 w 7273138"/>
              <a:gd name="connsiteY5824" fmla="*/ 2119409 h 5888189"/>
              <a:gd name="connsiteX5825" fmla="*/ 4947957 w 7273138"/>
              <a:gd name="connsiteY5825" fmla="*/ 2117439 h 5888189"/>
              <a:gd name="connsiteX5826" fmla="*/ 4949121 w 7273138"/>
              <a:gd name="connsiteY5826" fmla="*/ 2123585 h 5888189"/>
              <a:gd name="connsiteX5827" fmla="*/ 4954393 w 7273138"/>
              <a:gd name="connsiteY5827" fmla="*/ 2122717 h 5888189"/>
              <a:gd name="connsiteX5828" fmla="*/ 4951098 w 7273138"/>
              <a:gd name="connsiteY5828" fmla="*/ 2126195 h 5888189"/>
              <a:gd name="connsiteX5829" fmla="*/ 4943849 w 7273138"/>
              <a:gd name="connsiteY5829" fmla="*/ 2121846 h 5888189"/>
              <a:gd name="connsiteX5830" fmla="*/ 4943849 w 7273138"/>
              <a:gd name="connsiteY5830" fmla="*/ 2116964 h 5888189"/>
              <a:gd name="connsiteX5831" fmla="*/ 4938929 w 7273138"/>
              <a:gd name="connsiteY5831" fmla="*/ 2116391 h 5888189"/>
              <a:gd name="connsiteX5832" fmla="*/ 4910865 w 7273138"/>
              <a:gd name="connsiteY5832" fmla="*/ 2111201 h 5888189"/>
              <a:gd name="connsiteX5833" fmla="*/ 4910740 w 7273138"/>
              <a:gd name="connsiteY5833" fmla="*/ 2111868 h 5888189"/>
              <a:gd name="connsiteX5834" fmla="*/ 4905116 w 7273138"/>
              <a:gd name="connsiteY5834" fmla="*/ 2114130 h 5888189"/>
              <a:gd name="connsiteX5835" fmla="*/ 4904413 w 7273138"/>
              <a:gd name="connsiteY5835" fmla="*/ 2117146 h 5888189"/>
              <a:gd name="connsiteX5836" fmla="*/ 4918473 w 7273138"/>
              <a:gd name="connsiteY5836" fmla="*/ 2119409 h 5888189"/>
              <a:gd name="connsiteX5837" fmla="*/ 4943078 w 7273138"/>
              <a:gd name="connsiteY5837" fmla="*/ 2127702 h 5888189"/>
              <a:gd name="connsiteX5838" fmla="*/ 4959950 w 7273138"/>
              <a:gd name="connsiteY5838" fmla="*/ 2129965 h 5888189"/>
              <a:gd name="connsiteX5839" fmla="*/ 4969088 w 7273138"/>
              <a:gd name="connsiteY5839" fmla="*/ 2127702 h 5888189"/>
              <a:gd name="connsiteX5840" fmla="*/ 4970495 w 7273138"/>
              <a:gd name="connsiteY5840" fmla="*/ 2131472 h 5888189"/>
              <a:gd name="connsiteX5841" fmla="*/ 4968385 w 7273138"/>
              <a:gd name="connsiteY5841" fmla="*/ 2132982 h 5888189"/>
              <a:gd name="connsiteX5842" fmla="*/ 4959950 w 7273138"/>
              <a:gd name="connsiteY5842" fmla="*/ 2132227 h 5888189"/>
              <a:gd name="connsiteX5843" fmla="*/ 4957138 w 7273138"/>
              <a:gd name="connsiteY5843" fmla="*/ 2135243 h 5888189"/>
              <a:gd name="connsiteX5844" fmla="*/ 4970495 w 7273138"/>
              <a:gd name="connsiteY5844" fmla="*/ 2137506 h 5888189"/>
              <a:gd name="connsiteX5845" fmla="*/ 4991585 w 7273138"/>
              <a:gd name="connsiteY5845" fmla="*/ 2132982 h 5888189"/>
              <a:gd name="connsiteX5846" fmla="*/ 5004941 w 7273138"/>
              <a:gd name="connsiteY5846" fmla="*/ 2132982 h 5888189"/>
              <a:gd name="connsiteX5847" fmla="*/ 5009862 w 7273138"/>
              <a:gd name="connsiteY5847" fmla="*/ 2137506 h 5888189"/>
              <a:gd name="connsiteX5848" fmla="*/ 5012674 w 7273138"/>
              <a:gd name="connsiteY5848" fmla="*/ 2135243 h 5888189"/>
              <a:gd name="connsiteX5849" fmla="*/ 5014784 w 7273138"/>
              <a:gd name="connsiteY5849" fmla="*/ 2131472 h 5888189"/>
              <a:gd name="connsiteX5850" fmla="*/ 5024625 w 7273138"/>
              <a:gd name="connsiteY5850" fmla="*/ 2137506 h 5888189"/>
              <a:gd name="connsiteX5851" fmla="*/ 5046418 w 7273138"/>
              <a:gd name="connsiteY5851" fmla="*/ 2139768 h 5888189"/>
              <a:gd name="connsiteX5852" fmla="*/ 5057666 w 7273138"/>
              <a:gd name="connsiteY5852" fmla="*/ 2137506 h 5888189"/>
              <a:gd name="connsiteX5853" fmla="*/ 5059072 w 7273138"/>
              <a:gd name="connsiteY5853" fmla="*/ 2146555 h 5888189"/>
              <a:gd name="connsiteX5854" fmla="*/ 5070320 w 7273138"/>
              <a:gd name="connsiteY5854" fmla="*/ 2154094 h 5888189"/>
              <a:gd name="connsiteX5855" fmla="*/ 5086488 w 7273138"/>
              <a:gd name="connsiteY5855" fmla="*/ 2154094 h 5888189"/>
              <a:gd name="connsiteX5856" fmla="*/ 5101954 w 7273138"/>
              <a:gd name="connsiteY5856" fmla="*/ 2157110 h 5888189"/>
              <a:gd name="connsiteX5857" fmla="*/ 5108985 w 7273138"/>
              <a:gd name="connsiteY5857" fmla="*/ 2162389 h 5888189"/>
              <a:gd name="connsiteX5858" fmla="*/ 5118123 w 7273138"/>
              <a:gd name="connsiteY5858" fmla="*/ 2159373 h 5888189"/>
              <a:gd name="connsiteX5859" fmla="*/ 5139213 w 7273138"/>
              <a:gd name="connsiteY5859" fmla="*/ 2163897 h 5888189"/>
              <a:gd name="connsiteX5860" fmla="*/ 5148352 w 7273138"/>
              <a:gd name="connsiteY5860" fmla="*/ 2168421 h 5888189"/>
              <a:gd name="connsiteX5861" fmla="*/ 5152569 w 7273138"/>
              <a:gd name="connsiteY5861" fmla="*/ 2166161 h 5888189"/>
              <a:gd name="connsiteX5862" fmla="*/ 5155381 w 7273138"/>
              <a:gd name="connsiteY5862" fmla="*/ 2161637 h 5888189"/>
              <a:gd name="connsiteX5863" fmla="*/ 5158896 w 7273138"/>
              <a:gd name="connsiteY5863" fmla="*/ 2162389 h 5888189"/>
              <a:gd name="connsiteX5864" fmla="*/ 5156787 w 7273138"/>
              <a:gd name="connsiteY5864" fmla="*/ 2168421 h 5888189"/>
              <a:gd name="connsiteX5865" fmla="*/ 5162411 w 7273138"/>
              <a:gd name="connsiteY5865" fmla="*/ 2166161 h 5888189"/>
              <a:gd name="connsiteX5866" fmla="*/ 5168035 w 7273138"/>
              <a:gd name="connsiteY5866" fmla="*/ 2163897 h 5888189"/>
              <a:gd name="connsiteX5867" fmla="*/ 5165925 w 7273138"/>
              <a:gd name="connsiteY5867" fmla="*/ 2161637 h 5888189"/>
              <a:gd name="connsiteX5868" fmla="*/ 5162411 w 7273138"/>
              <a:gd name="connsiteY5868" fmla="*/ 2161637 h 5888189"/>
              <a:gd name="connsiteX5869" fmla="*/ 5182096 w 7273138"/>
              <a:gd name="connsiteY5869" fmla="*/ 2159373 h 5888189"/>
              <a:gd name="connsiteX5870" fmla="*/ 5201778 w 7273138"/>
              <a:gd name="connsiteY5870" fmla="*/ 2162389 h 5888189"/>
              <a:gd name="connsiteX5871" fmla="*/ 5194748 w 7273138"/>
              <a:gd name="connsiteY5871" fmla="*/ 2166161 h 5888189"/>
              <a:gd name="connsiteX5872" fmla="*/ 5176471 w 7273138"/>
              <a:gd name="connsiteY5872" fmla="*/ 2166161 h 5888189"/>
              <a:gd name="connsiteX5873" fmla="*/ 5170847 w 7273138"/>
              <a:gd name="connsiteY5873" fmla="*/ 2161637 h 5888189"/>
              <a:gd name="connsiteX5874" fmla="*/ 5169442 w 7273138"/>
              <a:gd name="connsiteY5874" fmla="*/ 2163897 h 5888189"/>
              <a:gd name="connsiteX5875" fmla="*/ 5168035 w 7273138"/>
              <a:gd name="connsiteY5875" fmla="*/ 2166161 h 5888189"/>
              <a:gd name="connsiteX5876" fmla="*/ 5169442 w 7273138"/>
              <a:gd name="connsiteY5876" fmla="*/ 2171438 h 5888189"/>
              <a:gd name="connsiteX5877" fmla="*/ 5179986 w 7273138"/>
              <a:gd name="connsiteY5877" fmla="*/ 2174455 h 5888189"/>
              <a:gd name="connsiteX5878" fmla="*/ 5184203 w 7273138"/>
              <a:gd name="connsiteY5878" fmla="*/ 2169931 h 5888189"/>
              <a:gd name="connsiteX5879" fmla="*/ 5191936 w 7273138"/>
              <a:gd name="connsiteY5879" fmla="*/ 2175962 h 5888189"/>
              <a:gd name="connsiteX5880" fmla="*/ 5200373 w 7273138"/>
              <a:gd name="connsiteY5880" fmla="*/ 2181995 h 5888189"/>
              <a:gd name="connsiteX5881" fmla="*/ 5203888 w 7273138"/>
              <a:gd name="connsiteY5881" fmla="*/ 2181240 h 5888189"/>
              <a:gd name="connsiteX5882" fmla="*/ 5205997 w 7273138"/>
              <a:gd name="connsiteY5882" fmla="*/ 2172192 h 5888189"/>
              <a:gd name="connsiteX5883" fmla="*/ 5210214 w 7273138"/>
              <a:gd name="connsiteY5883" fmla="*/ 2171438 h 5888189"/>
              <a:gd name="connsiteX5884" fmla="*/ 5212324 w 7273138"/>
              <a:gd name="connsiteY5884" fmla="*/ 2178979 h 5888189"/>
              <a:gd name="connsiteX5885" fmla="*/ 5221463 w 7273138"/>
              <a:gd name="connsiteY5885" fmla="*/ 2184258 h 5888189"/>
              <a:gd name="connsiteX5886" fmla="*/ 5233413 w 7273138"/>
              <a:gd name="connsiteY5886" fmla="*/ 2183504 h 5888189"/>
              <a:gd name="connsiteX5887" fmla="*/ 5244662 w 7273138"/>
              <a:gd name="connsiteY5887" fmla="*/ 2186519 h 5888189"/>
              <a:gd name="connsiteX5888" fmla="*/ 5247473 w 7273138"/>
              <a:gd name="connsiteY5888" fmla="*/ 2191043 h 5888189"/>
              <a:gd name="connsiteX5889" fmla="*/ 5267859 w 7273138"/>
              <a:gd name="connsiteY5889" fmla="*/ 2189535 h 5888189"/>
              <a:gd name="connsiteX5890" fmla="*/ 5293167 w 7273138"/>
              <a:gd name="connsiteY5890" fmla="*/ 2195568 h 5888189"/>
              <a:gd name="connsiteX5891" fmla="*/ 5290356 w 7273138"/>
              <a:gd name="connsiteY5891" fmla="*/ 2199338 h 5888189"/>
              <a:gd name="connsiteX5892" fmla="*/ 5292465 w 7273138"/>
              <a:gd name="connsiteY5892" fmla="*/ 2204616 h 5888189"/>
              <a:gd name="connsiteX5893" fmla="*/ 5295979 w 7273138"/>
              <a:gd name="connsiteY5893" fmla="*/ 2206126 h 5888189"/>
              <a:gd name="connsiteX5894" fmla="*/ 5290356 w 7273138"/>
              <a:gd name="connsiteY5894" fmla="*/ 2206126 h 5888189"/>
              <a:gd name="connsiteX5895" fmla="*/ 5283325 w 7273138"/>
              <a:gd name="connsiteY5895" fmla="*/ 2201602 h 5888189"/>
              <a:gd name="connsiteX5896" fmla="*/ 5276296 w 7273138"/>
              <a:gd name="connsiteY5896" fmla="*/ 2206126 h 5888189"/>
              <a:gd name="connsiteX5897" fmla="*/ 5279108 w 7273138"/>
              <a:gd name="connsiteY5897" fmla="*/ 2212910 h 5888189"/>
              <a:gd name="connsiteX5898" fmla="*/ 5286137 w 7273138"/>
              <a:gd name="connsiteY5898" fmla="*/ 2214420 h 5888189"/>
              <a:gd name="connsiteX5899" fmla="*/ 5281920 w 7273138"/>
              <a:gd name="connsiteY5899" fmla="*/ 2211404 h 5888189"/>
              <a:gd name="connsiteX5900" fmla="*/ 5286841 w 7273138"/>
              <a:gd name="connsiteY5900" fmla="*/ 2210650 h 5888189"/>
              <a:gd name="connsiteX5901" fmla="*/ 5293167 w 7273138"/>
              <a:gd name="connsiteY5901" fmla="*/ 2210650 h 5888189"/>
              <a:gd name="connsiteX5902" fmla="*/ 5290356 w 7273138"/>
              <a:gd name="connsiteY5902" fmla="*/ 2214420 h 5888189"/>
              <a:gd name="connsiteX5903" fmla="*/ 5288247 w 7273138"/>
              <a:gd name="connsiteY5903" fmla="*/ 2221206 h 5888189"/>
              <a:gd name="connsiteX5904" fmla="*/ 5276296 w 7273138"/>
              <a:gd name="connsiteY5904" fmla="*/ 2220453 h 5888189"/>
              <a:gd name="connsiteX5905" fmla="*/ 5244662 w 7273138"/>
              <a:gd name="connsiteY5905" fmla="*/ 2224223 h 5888189"/>
              <a:gd name="connsiteX5906" fmla="*/ 5233413 w 7273138"/>
              <a:gd name="connsiteY5906" fmla="*/ 2231763 h 5888189"/>
              <a:gd name="connsiteX5907" fmla="*/ 5244662 w 7273138"/>
              <a:gd name="connsiteY5907" fmla="*/ 2234025 h 5888189"/>
              <a:gd name="connsiteX5908" fmla="*/ 5253800 w 7273138"/>
              <a:gd name="connsiteY5908" fmla="*/ 2234025 h 5888189"/>
              <a:gd name="connsiteX5909" fmla="*/ 5253800 w 7273138"/>
              <a:gd name="connsiteY5909" fmla="*/ 2228747 h 5888189"/>
              <a:gd name="connsiteX5910" fmla="*/ 5248879 w 7273138"/>
              <a:gd name="connsiteY5910" fmla="*/ 2227994 h 5888189"/>
              <a:gd name="connsiteX5911" fmla="*/ 5251691 w 7273138"/>
              <a:gd name="connsiteY5911" fmla="*/ 2224223 h 5888189"/>
              <a:gd name="connsiteX5912" fmla="*/ 5256612 w 7273138"/>
              <a:gd name="connsiteY5912" fmla="*/ 2225731 h 5888189"/>
              <a:gd name="connsiteX5913" fmla="*/ 5254503 w 7273138"/>
              <a:gd name="connsiteY5913" fmla="*/ 2230254 h 5888189"/>
              <a:gd name="connsiteX5914" fmla="*/ 5260126 w 7273138"/>
              <a:gd name="connsiteY5914" fmla="*/ 2234025 h 5888189"/>
              <a:gd name="connsiteX5915" fmla="*/ 5260831 w 7273138"/>
              <a:gd name="connsiteY5915" fmla="*/ 2238550 h 5888189"/>
              <a:gd name="connsiteX5916" fmla="*/ 5250989 w 7273138"/>
              <a:gd name="connsiteY5916" fmla="*/ 2238550 h 5888189"/>
              <a:gd name="connsiteX5917" fmla="*/ 5250989 w 7273138"/>
              <a:gd name="connsiteY5917" fmla="*/ 2243074 h 5888189"/>
              <a:gd name="connsiteX5918" fmla="*/ 5255909 w 7273138"/>
              <a:gd name="connsiteY5918" fmla="*/ 2245335 h 5888189"/>
              <a:gd name="connsiteX5919" fmla="*/ 5267157 w 7273138"/>
              <a:gd name="connsiteY5919" fmla="*/ 2245335 h 5888189"/>
              <a:gd name="connsiteX5920" fmla="*/ 5272781 w 7273138"/>
              <a:gd name="connsiteY5920" fmla="*/ 2247598 h 5888189"/>
              <a:gd name="connsiteX5921" fmla="*/ 5270671 w 7273138"/>
              <a:gd name="connsiteY5921" fmla="*/ 2250615 h 5888189"/>
              <a:gd name="connsiteX5922" fmla="*/ 5265048 w 7273138"/>
              <a:gd name="connsiteY5922" fmla="*/ 2247598 h 5888189"/>
              <a:gd name="connsiteX5923" fmla="*/ 5260831 w 7273138"/>
              <a:gd name="connsiteY5923" fmla="*/ 2249859 h 5888189"/>
              <a:gd name="connsiteX5924" fmla="*/ 5262938 w 7273138"/>
              <a:gd name="connsiteY5924" fmla="*/ 2255893 h 5888189"/>
              <a:gd name="connsiteX5925" fmla="*/ 5272781 w 7273138"/>
              <a:gd name="connsiteY5925" fmla="*/ 2255893 h 5888189"/>
              <a:gd name="connsiteX5926" fmla="*/ 5277701 w 7273138"/>
              <a:gd name="connsiteY5926" fmla="*/ 2258155 h 5888189"/>
              <a:gd name="connsiteX5927" fmla="*/ 5272781 w 7273138"/>
              <a:gd name="connsiteY5927" fmla="*/ 2264942 h 5888189"/>
              <a:gd name="connsiteX5928" fmla="*/ 5258019 w 7273138"/>
              <a:gd name="connsiteY5928" fmla="*/ 2264942 h 5888189"/>
              <a:gd name="connsiteX5929" fmla="*/ 5249582 w 7273138"/>
              <a:gd name="connsiteY5929" fmla="*/ 2264942 h 5888189"/>
              <a:gd name="connsiteX5930" fmla="*/ 5244662 w 7273138"/>
              <a:gd name="connsiteY5930" fmla="*/ 2268712 h 5888189"/>
              <a:gd name="connsiteX5931" fmla="*/ 5237631 w 7273138"/>
              <a:gd name="connsiteY5931" fmla="*/ 2267203 h 5888189"/>
              <a:gd name="connsiteX5932" fmla="*/ 5231304 w 7273138"/>
              <a:gd name="connsiteY5932" fmla="*/ 2273236 h 5888189"/>
              <a:gd name="connsiteX5933" fmla="*/ 5217244 w 7273138"/>
              <a:gd name="connsiteY5933" fmla="*/ 2277760 h 5888189"/>
              <a:gd name="connsiteX5934" fmla="*/ 5219354 w 7273138"/>
              <a:gd name="connsiteY5934" fmla="*/ 2274744 h 5888189"/>
              <a:gd name="connsiteX5935" fmla="*/ 5220056 w 7273138"/>
              <a:gd name="connsiteY5935" fmla="*/ 2270974 h 5888189"/>
              <a:gd name="connsiteX5936" fmla="*/ 5212324 w 7273138"/>
              <a:gd name="connsiteY5936" fmla="*/ 2270974 h 5888189"/>
              <a:gd name="connsiteX5937" fmla="*/ 5203888 w 7273138"/>
              <a:gd name="connsiteY5937" fmla="*/ 2283039 h 5888189"/>
              <a:gd name="connsiteX5938" fmla="*/ 5201076 w 7273138"/>
              <a:gd name="connsiteY5938" fmla="*/ 2290580 h 5888189"/>
              <a:gd name="connsiteX5939" fmla="*/ 5205293 w 7273138"/>
              <a:gd name="connsiteY5939" fmla="*/ 2292088 h 5888189"/>
              <a:gd name="connsiteX5940" fmla="*/ 5210918 w 7273138"/>
              <a:gd name="connsiteY5940" fmla="*/ 2292841 h 5888189"/>
              <a:gd name="connsiteX5941" fmla="*/ 5203888 w 7273138"/>
              <a:gd name="connsiteY5941" fmla="*/ 2295103 h 5888189"/>
              <a:gd name="connsiteX5942" fmla="*/ 5201778 w 7273138"/>
              <a:gd name="connsiteY5942" fmla="*/ 2302645 h 5888189"/>
              <a:gd name="connsiteX5943" fmla="*/ 5196858 w 7273138"/>
              <a:gd name="connsiteY5943" fmla="*/ 2310185 h 5888189"/>
              <a:gd name="connsiteX5944" fmla="*/ 5189124 w 7273138"/>
              <a:gd name="connsiteY5944" fmla="*/ 2309431 h 5888189"/>
              <a:gd name="connsiteX5945" fmla="*/ 5176471 w 7273138"/>
              <a:gd name="connsiteY5945" fmla="*/ 2310185 h 5888189"/>
              <a:gd name="connsiteX5946" fmla="*/ 5172956 w 7273138"/>
              <a:gd name="connsiteY5946" fmla="*/ 2314709 h 5888189"/>
              <a:gd name="connsiteX5947" fmla="*/ 5172956 w 7273138"/>
              <a:gd name="connsiteY5947" fmla="*/ 2317725 h 5888189"/>
              <a:gd name="connsiteX5948" fmla="*/ 5161708 w 7273138"/>
              <a:gd name="connsiteY5948" fmla="*/ 2319988 h 5888189"/>
              <a:gd name="connsiteX5949" fmla="*/ 5144133 w 7273138"/>
              <a:gd name="connsiteY5949" fmla="*/ 2321495 h 5888189"/>
              <a:gd name="connsiteX5950" fmla="*/ 5137103 w 7273138"/>
              <a:gd name="connsiteY5950" fmla="*/ 2326773 h 5888189"/>
              <a:gd name="connsiteX5951" fmla="*/ 5133589 w 7273138"/>
              <a:gd name="connsiteY5951" fmla="*/ 2322249 h 5888189"/>
              <a:gd name="connsiteX5952" fmla="*/ 5124450 w 7273138"/>
              <a:gd name="connsiteY5952" fmla="*/ 2319988 h 5888189"/>
              <a:gd name="connsiteX5953" fmla="*/ 5111092 w 7273138"/>
              <a:gd name="connsiteY5953" fmla="*/ 2326773 h 5888189"/>
              <a:gd name="connsiteX5954" fmla="*/ 5101954 w 7273138"/>
              <a:gd name="connsiteY5954" fmla="*/ 2332053 h 5888189"/>
              <a:gd name="connsiteX5955" fmla="*/ 5113201 w 7273138"/>
              <a:gd name="connsiteY5955" fmla="*/ 2337331 h 5888189"/>
              <a:gd name="connsiteX5956" fmla="*/ 5125153 w 7273138"/>
              <a:gd name="connsiteY5956" fmla="*/ 2336577 h 5888189"/>
              <a:gd name="connsiteX5957" fmla="*/ 5124450 w 7273138"/>
              <a:gd name="connsiteY5957" fmla="*/ 2341856 h 5888189"/>
              <a:gd name="connsiteX5958" fmla="*/ 5116013 w 7273138"/>
              <a:gd name="connsiteY5958" fmla="*/ 2344870 h 5888189"/>
              <a:gd name="connsiteX5959" fmla="*/ 5113905 w 7273138"/>
              <a:gd name="connsiteY5959" fmla="*/ 2342610 h 5888189"/>
              <a:gd name="connsiteX5960" fmla="*/ 5109687 w 7273138"/>
              <a:gd name="connsiteY5960" fmla="*/ 2346380 h 5888189"/>
              <a:gd name="connsiteX5961" fmla="*/ 5108985 w 7273138"/>
              <a:gd name="connsiteY5961" fmla="*/ 2353919 h 5888189"/>
              <a:gd name="connsiteX5962" fmla="*/ 5116013 w 7273138"/>
              <a:gd name="connsiteY5962" fmla="*/ 2356182 h 5888189"/>
              <a:gd name="connsiteX5963" fmla="*/ 5131479 w 7273138"/>
              <a:gd name="connsiteY5963" fmla="*/ 2351658 h 5888189"/>
              <a:gd name="connsiteX5964" fmla="*/ 5137103 w 7273138"/>
              <a:gd name="connsiteY5964" fmla="*/ 2356937 h 5888189"/>
              <a:gd name="connsiteX5965" fmla="*/ 5118825 w 7273138"/>
              <a:gd name="connsiteY5965" fmla="*/ 2363724 h 5888189"/>
              <a:gd name="connsiteX5966" fmla="*/ 5094924 w 7273138"/>
              <a:gd name="connsiteY5966" fmla="*/ 2366739 h 5888189"/>
              <a:gd name="connsiteX5967" fmla="*/ 5087895 w 7273138"/>
              <a:gd name="connsiteY5967" fmla="*/ 2365985 h 5888189"/>
              <a:gd name="connsiteX5968" fmla="*/ 5074537 w 7273138"/>
              <a:gd name="connsiteY5968" fmla="*/ 2362215 h 5888189"/>
              <a:gd name="connsiteX5969" fmla="*/ 5071724 w 7273138"/>
              <a:gd name="connsiteY5969" fmla="*/ 2364477 h 5888189"/>
              <a:gd name="connsiteX5970" fmla="*/ 5072429 w 7273138"/>
              <a:gd name="connsiteY5970" fmla="*/ 2367492 h 5888189"/>
              <a:gd name="connsiteX5971" fmla="*/ 5067508 w 7273138"/>
              <a:gd name="connsiteY5971" fmla="*/ 2369001 h 5888189"/>
              <a:gd name="connsiteX5972" fmla="*/ 5054151 w 7273138"/>
              <a:gd name="connsiteY5972" fmla="*/ 2365985 h 5888189"/>
              <a:gd name="connsiteX5973" fmla="*/ 5048527 w 7273138"/>
              <a:gd name="connsiteY5973" fmla="*/ 2369001 h 5888189"/>
              <a:gd name="connsiteX5974" fmla="*/ 5048527 w 7273138"/>
              <a:gd name="connsiteY5974" fmla="*/ 2375788 h 5888189"/>
              <a:gd name="connsiteX5975" fmla="*/ 5000723 w 7273138"/>
              <a:gd name="connsiteY5975" fmla="*/ 2378805 h 5888189"/>
              <a:gd name="connsiteX5976" fmla="*/ 4947998 w 7273138"/>
              <a:gd name="connsiteY5976" fmla="*/ 2383329 h 5888189"/>
              <a:gd name="connsiteX5977" fmla="*/ 4952217 w 7273138"/>
              <a:gd name="connsiteY5977" fmla="*/ 2386345 h 5888189"/>
              <a:gd name="connsiteX5978" fmla="*/ 4957841 w 7273138"/>
              <a:gd name="connsiteY5978" fmla="*/ 2386345 h 5888189"/>
              <a:gd name="connsiteX5979" fmla="*/ 4956434 w 7273138"/>
              <a:gd name="connsiteY5979" fmla="*/ 2388607 h 5888189"/>
              <a:gd name="connsiteX5980" fmla="*/ 4959950 w 7273138"/>
              <a:gd name="connsiteY5980" fmla="*/ 2390869 h 5888189"/>
              <a:gd name="connsiteX5981" fmla="*/ 4959950 w 7273138"/>
              <a:gd name="connsiteY5981" fmla="*/ 2394638 h 5888189"/>
              <a:gd name="connsiteX5982" fmla="*/ 4950810 w 7273138"/>
              <a:gd name="connsiteY5982" fmla="*/ 2389360 h 5888189"/>
              <a:gd name="connsiteX5983" fmla="*/ 4943781 w 7273138"/>
              <a:gd name="connsiteY5983" fmla="*/ 2383329 h 5888189"/>
              <a:gd name="connsiteX5984" fmla="*/ 4931830 w 7273138"/>
              <a:gd name="connsiteY5984" fmla="*/ 2387099 h 5888189"/>
              <a:gd name="connsiteX5985" fmla="*/ 4909334 w 7273138"/>
              <a:gd name="connsiteY5985" fmla="*/ 2384082 h 5888189"/>
              <a:gd name="connsiteX5986" fmla="*/ 4898086 w 7273138"/>
              <a:gd name="connsiteY5986" fmla="*/ 2387099 h 5888189"/>
              <a:gd name="connsiteX5987" fmla="*/ 4894572 w 7273138"/>
              <a:gd name="connsiteY5987" fmla="*/ 2391623 h 5888189"/>
              <a:gd name="connsiteX5988" fmla="*/ 4888948 w 7273138"/>
              <a:gd name="connsiteY5988" fmla="*/ 2389360 h 5888189"/>
              <a:gd name="connsiteX5989" fmla="*/ 4883323 w 7273138"/>
              <a:gd name="connsiteY5989" fmla="*/ 2391623 h 5888189"/>
              <a:gd name="connsiteX5990" fmla="*/ 4883323 w 7273138"/>
              <a:gd name="connsiteY5990" fmla="*/ 2396147 h 5888189"/>
              <a:gd name="connsiteX5991" fmla="*/ 4874185 w 7273138"/>
              <a:gd name="connsiteY5991" fmla="*/ 2393131 h 5888189"/>
              <a:gd name="connsiteX5992" fmla="*/ 4858719 w 7273138"/>
              <a:gd name="connsiteY5992" fmla="*/ 2398410 h 5888189"/>
              <a:gd name="connsiteX5993" fmla="*/ 4850985 w 7273138"/>
              <a:gd name="connsiteY5993" fmla="*/ 2396902 h 5888189"/>
              <a:gd name="connsiteX5994" fmla="*/ 4851689 w 7273138"/>
              <a:gd name="connsiteY5994" fmla="*/ 2403687 h 5888189"/>
              <a:gd name="connsiteX5995" fmla="*/ 4860126 w 7273138"/>
              <a:gd name="connsiteY5995" fmla="*/ 2408967 h 5888189"/>
              <a:gd name="connsiteX5996" fmla="*/ 4876996 w 7273138"/>
              <a:gd name="connsiteY5996" fmla="*/ 2408967 h 5888189"/>
              <a:gd name="connsiteX5997" fmla="*/ 4886136 w 7273138"/>
              <a:gd name="connsiteY5997" fmla="*/ 2411228 h 5888189"/>
              <a:gd name="connsiteX5998" fmla="*/ 4872779 w 7273138"/>
              <a:gd name="connsiteY5998" fmla="*/ 2414245 h 5888189"/>
              <a:gd name="connsiteX5999" fmla="*/ 4842550 w 7273138"/>
              <a:gd name="connsiteY5999" fmla="*/ 2414245 h 5888189"/>
              <a:gd name="connsiteX6000" fmla="*/ 4828490 w 7273138"/>
              <a:gd name="connsiteY6000" fmla="*/ 2418015 h 5888189"/>
              <a:gd name="connsiteX6001" fmla="*/ 4803183 w 7273138"/>
              <a:gd name="connsiteY6001" fmla="*/ 2411983 h 5888189"/>
              <a:gd name="connsiteX6002" fmla="*/ 4779984 w 7273138"/>
              <a:gd name="connsiteY6002" fmla="*/ 2411228 h 5888189"/>
              <a:gd name="connsiteX6003" fmla="*/ 4780686 w 7273138"/>
              <a:gd name="connsiteY6003" fmla="*/ 2418015 h 5888189"/>
              <a:gd name="connsiteX6004" fmla="*/ 4787014 w 7273138"/>
              <a:gd name="connsiteY6004" fmla="*/ 2423294 h 5888189"/>
              <a:gd name="connsiteX6005" fmla="*/ 4791935 w 7273138"/>
              <a:gd name="connsiteY6005" fmla="*/ 2423294 h 5888189"/>
              <a:gd name="connsiteX6006" fmla="*/ 4787717 w 7273138"/>
              <a:gd name="connsiteY6006" fmla="*/ 2425555 h 5888189"/>
              <a:gd name="connsiteX6007" fmla="*/ 4782093 w 7273138"/>
              <a:gd name="connsiteY6007" fmla="*/ 2425555 h 5888189"/>
              <a:gd name="connsiteX6008" fmla="*/ 4778577 w 7273138"/>
              <a:gd name="connsiteY6008" fmla="*/ 2416507 h 5888189"/>
              <a:gd name="connsiteX6009" fmla="*/ 4770844 w 7273138"/>
              <a:gd name="connsiteY6009" fmla="*/ 2413491 h 5888189"/>
              <a:gd name="connsiteX6010" fmla="*/ 4761003 w 7273138"/>
              <a:gd name="connsiteY6010" fmla="*/ 2418770 h 5888189"/>
              <a:gd name="connsiteX6011" fmla="*/ 4738507 w 7273138"/>
              <a:gd name="connsiteY6011" fmla="*/ 2414245 h 5888189"/>
              <a:gd name="connsiteX6012" fmla="*/ 4726556 w 7273138"/>
              <a:gd name="connsiteY6012" fmla="*/ 2418770 h 5888189"/>
              <a:gd name="connsiteX6013" fmla="*/ 4726556 w 7273138"/>
              <a:gd name="connsiteY6013" fmla="*/ 2414245 h 5888189"/>
              <a:gd name="connsiteX6014" fmla="*/ 4660474 w 7273138"/>
              <a:gd name="connsiteY6014" fmla="*/ 2405950 h 5888189"/>
              <a:gd name="connsiteX6015" fmla="*/ 4598612 w 7273138"/>
              <a:gd name="connsiteY6015" fmla="*/ 2400672 h 5888189"/>
              <a:gd name="connsiteX6016" fmla="*/ 4576116 w 7273138"/>
              <a:gd name="connsiteY6016" fmla="*/ 2400672 h 5888189"/>
              <a:gd name="connsiteX6017" fmla="*/ 4524094 w 7273138"/>
              <a:gd name="connsiteY6017" fmla="*/ 2400672 h 5888189"/>
              <a:gd name="connsiteX6018" fmla="*/ 4499490 w 7273138"/>
              <a:gd name="connsiteY6018" fmla="*/ 2394638 h 5888189"/>
              <a:gd name="connsiteX6019" fmla="*/ 4496679 w 7273138"/>
              <a:gd name="connsiteY6019" fmla="*/ 2399162 h 5888189"/>
              <a:gd name="connsiteX6020" fmla="*/ 4501599 w 7273138"/>
              <a:gd name="connsiteY6020" fmla="*/ 2404442 h 5888189"/>
              <a:gd name="connsiteX6021" fmla="*/ 4504411 w 7273138"/>
              <a:gd name="connsiteY6021" fmla="*/ 2405950 h 5888189"/>
              <a:gd name="connsiteX6022" fmla="*/ 4491055 w 7273138"/>
              <a:gd name="connsiteY6022" fmla="*/ 2408211 h 5888189"/>
              <a:gd name="connsiteX6023" fmla="*/ 4474182 w 7273138"/>
              <a:gd name="connsiteY6023" fmla="*/ 2408211 h 5888189"/>
              <a:gd name="connsiteX6024" fmla="*/ 4474182 w 7273138"/>
              <a:gd name="connsiteY6024" fmla="*/ 2403687 h 5888189"/>
              <a:gd name="connsiteX6025" fmla="*/ 4479104 w 7273138"/>
              <a:gd name="connsiteY6025" fmla="*/ 2405950 h 5888189"/>
              <a:gd name="connsiteX6026" fmla="*/ 4481212 w 7273138"/>
              <a:gd name="connsiteY6026" fmla="*/ 2403687 h 5888189"/>
              <a:gd name="connsiteX6027" fmla="*/ 4476994 w 7273138"/>
              <a:gd name="connsiteY6027" fmla="*/ 2401426 h 5888189"/>
              <a:gd name="connsiteX6028" fmla="*/ 4469963 w 7273138"/>
              <a:gd name="connsiteY6028" fmla="*/ 2401426 h 5888189"/>
              <a:gd name="connsiteX6029" fmla="*/ 4469261 w 7273138"/>
              <a:gd name="connsiteY6029" fmla="*/ 2403687 h 5888189"/>
              <a:gd name="connsiteX6030" fmla="*/ 4469963 w 7273138"/>
              <a:gd name="connsiteY6030" fmla="*/ 2408211 h 5888189"/>
              <a:gd name="connsiteX6031" fmla="*/ 4413725 w 7273138"/>
              <a:gd name="connsiteY6031" fmla="*/ 2405950 h 5888189"/>
              <a:gd name="connsiteX6032" fmla="*/ 4357487 w 7273138"/>
              <a:gd name="connsiteY6032" fmla="*/ 2408967 h 5888189"/>
              <a:gd name="connsiteX6033" fmla="*/ 4361001 w 7273138"/>
              <a:gd name="connsiteY6033" fmla="*/ 2414245 h 5888189"/>
              <a:gd name="connsiteX6034" fmla="*/ 4372950 w 7273138"/>
              <a:gd name="connsiteY6034" fmla="*/ 2415753 h 5888189"/>
              <a:gd name="connsiteX6035" fmla="*/ 4388417 w 7273138"/>
              <a:gd name="connsiteY6035" fmla="*/ 2413491 h 5888189"/>
              <a:gd name="connsiteX6036" fmla="*/ 4398259 w 7273138"/>
              <a:gd name="connsiteY6036" fmla="*/ 2415753 h 5888189"/>
              <a:gd name="connsiteX6037" fmla="*/ 4398962 w 7273138"/>
              <a:gd name="connsiteY6037" fmla="*/ 2421031 h 5888189"/>
              <a:gd name="connsiteX6038" fmla="*/ 4391933 w 7273138"/>
              <a:gd name="connsiteY6038" fmla="*/ 2416507 h 5888189"/>
              <a:gd name="connsiteX6039" fmla="*/ 4379981 w 7273138"/>
              <a:gd name="connsiteY6039" fmla="*/ 2421031 h 5888189"/>
              <a:gd name="connsiteX6040" fmla="*/ 4373655 w 7273138"/>
              <a:gd name="connsiteY6040" fmla="*/ 2421031 h 5888189"/>
              <a:gd name="connsiteX6041" fmla="*/ 4377169 w 7273138"/>
              <a:gd name="connsiteY6041" fmla="*/ 2426308 h 5888189"/>
              <a:gd name="connsiteX6042" fmla="*/ 4389823 w 7273138"/>
              <a:gd name="connsiteY6042" fmla="*/ 2423294 h 5888189"/>
              <a:gd name="connsiteX6043" fmla="*/ 4394042 w 7273138"/>
              <a:gd name="connsiteY6043" fmla="*/ 2421031 h 5888189"/>
              <a:gd name="connsiteX6044" fmla="*/ 4394042 w 7273138"/>
              <a:gd name="connsiteY6044" fmla="*/ 2427818 h 5888189"/>
              <a:gd name="connsiteX6045" fmla="*/ 4396150 w 7273138"/>
              <a:gd name="connsiteY6045" fmla="*/ 2424048 h 5888189"/>
              <a:gd name="connsiteX6046" fmla="*/ 4401071 w 7273138"/>
              <a:gd name="connsiteY6046" fmla="*/ 2423294 h 5888189"/>
              <a:gd name="connsiteX6047" fmla="*/ 4405289 w 7273138"/>
              <a:gd name="connsiteY6047" fmla="*/ 2424048 h 5888189"/>
              <a:gd name="connsiteX6048" fmla="*/ 4404587 w 7273138"/>
              <a:gd name="connsiteY6048" fmla="*/ 2420277 h 5888189"/>
              <a:gd name="connsiteX6049" fmla="*/ 4408101 w 7273138"/>
              <a:gd name="connsiteY6049" fmla="*/ 2411228 h 5888189"/>
              <a:gd name="connsiteX6050" fmla="*/ 4413725 w 7273138"/>
              <a:gd name="connsiteY6050" fmla="*/ 2414245 h 5888189"/>
              <a:gd name="connsiteX6051" fmla="*/ 4422864 w 7273138"/>
              <a:gd name="connsiteY6051" fmla="*/ 2414245 h 5888189"/>
              <a:gd name="connsiteX6052" fmla="*/ 4423567 w 7273138"/>
              <a:gd name="connsiteY6052" fmla="*/ 2420277 h 5888189"/>
              <a:gd name="connsiteX6053" fmla="*/ 4428488 w 7273138"/>
              <a:gd name="connsiteY6053" fmla="*/ 2420277 h 5888189"/>
              <a:gd name="connsiteX6054" fmla="*/ 4432705 w 7273138"/>
              <a:gd name="connsiteY6054" fmla="*/ 2414245 h 5888189"/>
              <a:gd name="connsiteX6055" fmla="*/ 4437627 w 7273138"/>
              <a:gd name="connsiteY6055" fmla="*/ 2415753 h 5888189"/>
              <a:gd name="connsiteX6056" fmla="*/ 4436924 w 7273138"/>
              <a:gd name="connsiteY6056" fmla="*/ 2421031 h 5888189"/>
              <a:gd name="connsiteX6057" fmla="*/ 4433410 w 7273138"/>
              <a:gd name="connsiteY6057" fmla="*/ 2424048 h 5888189"/>
              <a:gd name="connsiteX6058" fmla="*/ 4439033 w 7273138"/>
              <a:gd name="connsiteY6058" fmla="*/ 2423294 h 5888189"/>
              <a:gd name="connsiteX6059" fmla="*/ 4442548 w 7273138"/>
              <a:gd name="connsiteY6059" fmla="*/ 2421784 h 5888189"/>
              <a:gd name="connsiteX6060" fmla="*/ 4439736 w 7273138"/>
              <a:gd name="connsiteY6060" fmla="*/ 2418770 h 5888189"/>
              <a:gd name="connsiteX6061" fmla="*/ 4439736 w 7273138"/>
              <a:gd name="connsiteY6061" fmla="*/ 2413491 h 5888189"/>
              <a:gd name="connsiteX6062" fmla="*/ 4453795 w 7273138"/>
              <a:gd name="connsiteY6062" fmla="*/ 2416507 h 5888189"/>
              <a:gd name="connsiteX6063" fmla="*/ 4467856 w 7273138"/>
              <a:gd name="connsiteY6063" fmla="*/ 2414245 h 5888189"/>
              <a:gd name="connsiteX6064" fmla="*/ 4467152 w 7273138"/>
              <a:gd name="connsiteY6064" fmla="*/ 2418770 h 5888189"/>
              <a:gd name="connsiteX6065" fmla="*/ 4467856 w 7273138"/>
              <a:gd name="connsiteY6065" fmla="*/ 2423294 h 5888189"/>
              <a:gd name="connsiteX6066" fmla="*/ 4472073 w 7273138"/>
              <a:gd name="connsiteY6066" fmla="*/ 2423294 h 5888189"/>
              <a:gd name="connsiteX6067" fmla="*/ 4474182 w 7273138"/>
              <a:gd name="connsiteY6067" fmla="*/ 2418770 h 5888189"/>
              <a:gd name="connsiteX6068" fmla="*/ 4476994 w 7273138"/>
              <a:gd name="connsiteY6068" fmla="*/ 2418770 h 5888189"/>
              <a:gd name="connsiteX6069" fmla="*/ 4476292 w 7273138"/>
              <a:gd name="connsiteY6069" fmla="*/ 2421031 h 5888189"/>
              <a:gd name="connsiteX6070" fmla="*/ 4474182 w 7273138"/>
              <a:gd name="connsiteY6070" fmla="*/ 2421031 h 5888189"/>
              <a:gd name="connsiteX6071" fmla="*/ 4510738 w 7273138"/>
              <a:gd name="connsiteY6071" fmla="*/ 2425555 h 5888189"/>
              <a:gd name="connsiteX6072" fmla="*/ 4580334 w 7273138"/>
              <a:gd name="connsiteY6072" fmla="*/ 2427818 h 5888189"/>
              <a:gd name="connsiteX6073" fmla="*/ 4614078 w 7273138"/>
              <a:gd name="connsiteY6073" fmla="*/ 2430834 h 5888189"/>
              <a:gd name="connsiteX6074" fmla="*/ 4614780 w 7273138"/>
              <a:gd name="connsiteY6074" fmla="*/ 2428572 h 5888189"/>
              <a:gd name="connsiteX6075" fmla="*/ 4616186 w 7273138"/>
              <a:gd name="connsiteY6075" fmla="*/ 2424048 h 5888189"/>
              <a:gd name="connsiteX6076" fmla="*/ 4623216 w 7273138"/>
              <a:gd name="connsiteY6076" fmla="*/ 2424048 h 5888189"/>
              <a:gd name="connsiteX6077" fmla="*/ 4635168 w 7273138"/>
              <a:gd name="connsiteY6077" fmla="*/ 2424048 h 5888189"/>
              <a:gd name="connsiteX6078" fmla="*/ 4637980 w 7273138"/>
              <a:gd name="connsiteY6078" fmla="*/ 2431588 h 5888189"/>
              <a:gd name="connsiteX6079" fmla="*/ 4644306 w 7273138"/>
              <a:gd name="connsiteY6079" fmla="*/ 2430834 h 5888189"/>
              <a:gd name="connsiteX6080" fmla="*/ 4656257 w 7273138"/>
              <a:gd name="connsiteY6080" fmla="*/ 2430834 h 5888189"/>
              <a:gd name="connsiteX6081" fmla="*/ 4661179 w 7273138"/>
              <a:gd name="connsiteY6081" fmla="*/ 2425555 h 5888189"/>
              <a:gd name="connsiteX6082" fmla="*/ 4664693 w 7273138"/>
              <a:gd name="connsiteY6082" fmla="*/ 2428572 h 5888189"/>
              <a:gd name="connsiteX6083" fmla="*/ 4672427 w 7273138"/>
              <a:gd name="connsiteY6083" fmla="*/ 2428572 h 5888189"/>
              <a:gd name="connsiteX6084" fmla="*/ 4673832 w 7273138"/>
              <a:gd name="connsiteY6084" fmla="*/ 2431588 h 5888189"/>
              <a:gd name="connsiteX6085" fmla="*/ 4677347 w 7273138"/>
              <a:gd name="connsiteY6085" fmla="*/ 2430079 h 5888189"/>
              <a:gd name="connsiteX6086" fmla="*/ 4679457 w 7273138"/>
              <a:gd name="connsiteY6086" fmla="*/ 2424048 h 5888189"/>
              <a:gd name="connsiteX6087" fmla="*/ 4685080 w 7273138"/>
              <a:gd name="connsiteY6087" fmla="*/ 2426308 h 5888189"/>
              <a:gd name="connsiteX6088" fmla="*/ 4699139 w 7273138"/>
              <a:gd name="connsiteY6088" fmla="*/ 2430834 h 5888189"/>
              <a:gd name="connsiteX6089" fmla="*/ 4706170 w 7273138"/>
              <a:gd name="connsiteY6089" fmla="*/ 2430079 h 5888189"/>
              <a:gd name="connsiteX6090" fmla="*/ 4708279 w 7273138"/>
              <a:gd name="connsiteY6090" fmla="*/ 2426308 h 5888189"/>
              <a:gd name="connsiteX6091" fmla="*/ 4715309 w 7273138"/>
              <a:gd name="connsiteY6091" fmla="*/ 2433096 h 5888189"/>
              <a:gd name="connsiteX6092" fmla="*/ 4729368 w 7273138"/>
              <a:gd name="connsiteY6092" fmla="*/ 2433096 h 5888189"/>
              <a:gd name="connsiteX6093" fmla="*/ 4732180 w 7273138"/>
              <a:gd name="connsiteY6093" fmla="*/ 2438375 h 5888189"/>
              <a:gd name="connsiteX6094" fmla="*/ 4735695 w 7273138"/>
              <a:gd name="connsiteY6094" fmla="*/ 2437621 h 5888189"/>
              <a:gd name="connsiteX6095" fmla="*/ 4740616 w 7273138"/>
              <a:gd name="connsiteY6095" fmla="*/ 2433096 h 5888189"/>
              <a:gd name="connsiteX6096" fmla="*/ 4740616 w 7273138"/>
              <a:gd name="connsiteY6096" fmla="*/ 2427818 h 5888189"/>
              <a:gd name="connsiteX6097" fmla="*/ 4742726 w 7273138"/>
              <a:gd name="connsiteY6097" fmla="*/ 2430079 h 5888189"/>
              <a:gd name="connsiteX6098" fmla="*/ 4741319 w 7273138"/>
              <a:gd name="connsiteY6098" fmla="*/ 2433851 h 5888189"/>
              <a:gd name="connsiteX6099" fmla="*/ 4754676 w 7273138"/>
              <a:gd name="connsiteY6099" fmla="*/ 2431588 h 5888189"/>
              <a:gd name="connsiteX6100" fmla="*/ 4782796 w 7273138"/>
              <a:gd name="connsiteY6100" fmla="*/ 2433096 h 5888189"/>
              <a:gd name="connsiteX6101" fmla="*/ 4827787 w 7273138"/>
              <a:gd name="connsiteY6101" fmla="*/ 2439129 h 5888189"/>
              <a:gd name="connsiteX6102" fmla="*/ 4854500 w 7273138"/>
              <a:gd name="connsiteY6102" fmla="*/ 2438375 h 5888189"/>
              <a:gd name="connsiteX6103" fmla="*/ 4853797 w 7273138"/>
              <a:gd name="connsiteY6103" fmla="*/ 2442899 h 5888189"/>
              <a:gd name="connsiteX6104" fmla="*/ 4862233 w 7273138"/>
              <a:gd name="connsiteY6104" fmla="*/ 2442899 h 5888189"/>
              <a:gd name="connsiteX6105" fmla="*/ 4862937 w 7273138"/>
              <a:gd name="connsiteY6105" fmla="*/ 2445161 h 5888189"/>
              <a:gd name="connsiteX6106" fmla="*/ 4910740 w 7273138"/>
              <a:gd name="connsiteY6106" fmla="*/ 2442899 h 5888189"/>
              <a:gd name="connsiteX6107" fmla="*/ 4953249 w 7273138"/>
              <a:gd name="connsiteY6107" fmla="*/ 2445318 h 5888189"/>
              <a:gd name="connsiteX6108" fmla="*/ 4995891 w 7273138"/>
              <a:gd name="connsiteY6108" fmla="*/ 2431588 h 5888189"/>
              <a:gd name="connsiteX6109" fmla="*/ 5007837 w 7273138"/>
              <a:gd name="connsiteY6109" fmla="*/ 2429328 h 5888189"/>
              <a:gd name="connsiteX6110" fmla="*/ 5027512 w 7273138"/>
              <a:gd name="connsiteY6110" fmla="*/ 2432342 h 5888189"/>
              <a:gd name="connsiteX6111" fmla="*/ 5032430 w 7273138"/>
              <a:gd name="connsiteY6111" fmla="*/ 2439130 h 5888189"/>
              <a:gd name="connsiteX6112" fmla="*/ 5034538 w 7273138"/>
              <a:gd name="connsiteY6112" fmla="*/ 2448179 h 5888189"/>
              <a:gd name="connsiteX6113" fmla="*/ 5032502 w 7273138"/>
              <a:gd name="connsiteY6113" fmla="*/ 2451046 h 5888189"/>
              <a:gd name="connsiteX6114" fmla="*/ 5049230 w 7273138"/>
              <a:gd name="connsiteY6114" fmla="*/ 2452702 h 5888189"/>
              <a:gd name="connsiteX6115" fmla="*/ 5031163 w 7273138"/>
              <a:gd name="connsiteY6115" fmla="*/ 2452933 h 5888189"/>
              <a:gd name="connsiteX6116" fmla="*/ 5023295 w 7273138"/>
              <a:gd name="connsiteY6116" fmla="*/ 2464013 h 5888189"/>
              <a:gd name="connsiteX6117" fmla="*/ 5013457 w 7273138"/>
              <a:gd name="connsiteY6117" fmla="*/ 2468537 h 5888189"/>
              <a:gd name="connsiteX6118" fmla="*/ 4922813 w 7273138"/>
              <a:gd name="connsiteY6118" fmla="*/ 2507749 h 5888189"/>
              <a:gd name="connsiteX6119" fmla="*/ 4782278 w 7273138"/>
              <a:gd name="connsiteY6119" fmla="*/ 2556762 h 5888189"/>
              <a:gd name="connsiteX6120" fmla="*/ 4686011 w 7273138"/>
              <a:gd name="connsiteY6120" fmla="*/ 2582400 h 5888189"/>
              <a:gd name="connsiteX6121" fmla="*/ 4625928 w 7273138"/>
              <a:gd name="connsiteY6121" fmla="*/ 2595568 h 5888189"/>
              <a:gd name="connsiteX6122" fmla="*/ 4635870 w 7273138"/>
              <a:gd name="connsiteY6122" fmla="*/ 2598234 h 5888189"/>
              <a:gd name="connsiteX6123" fmla="*/ 4659772 w 7273138"/>
              <a:gd name="connsiteY6123" fmla="*/ 2595973 h 5888189"/>
              <a:gd name="connsiteX6124" fmla="*/ 4672427 w 7273138"/>
              <a:gd name="connsiteY6124" fmla="*/ 2592202 h 5888189"/>
              <a:gd name="connsiteX6125" fmla="*/ 4676644 w 7273138"/>
              <a:gd name="connsiteY6125" fmla="*/ 2594465 h 5888189"/>
              <a:gd name="connsiteX6126" fmla="*/ 4679457 w 7273138"/>
              <a:gd name="connsiteY6126" fmla="*/ 2598234 h 5888189"/>
              <a:gd name="connsiteX6127" fmla="*/ 4704061 w 7273138"/>
              <a:gd name="connsiteY6127" fmla="*/ 2598990 h 5888189"/>
              <a:gd name="connsiteX6128" fmla="*/ 4746240 w 7273138"/>
              <a:gd name="connsiteY6128" fmla="*/ 2594465 h 5888189"/>
              <a:gd name="connsiteX6129" fmla="*/ 4771548 w 7273138"/>
              <a:gd name="connsiteY6129" fmla="*/ 2596727 h 5888189"/>
              <a:gd name="connsiteX6130" fmla="*/ 4782796 w 7273138"/>
              <a:gd name="connsiteY6130" fmla="*/ 2603514 h 5888189"/>
              <a:gd name="connsiteX6131" fmla="*/ 4787014 w 7273138"/>
              <a:gd name="connsiteY6131" fmla="*/ 2601251 h 5888189"/>
              <a:gd name="connsiteX6132" fmla="*/ 4794044 w 7273138"/>
              <a:gd name="connsiteY6132" fmla="*/ 2605775 h 5888189"/>
              <a:gd name="connsiteX6133" fmla="*/ 4795450 w 7273138"/>
              <a:gd name="connsiteY6133" fmla="*/ 2611808 h 5888189"/>
              <a:gd name="connsiteX6134" fmla="*/ 4789122 w 7273138"/>
              <a:gd name="connsiteY6134" fmla="*/ 2616332 h 5888189"/>
              <a:gd name="connsiteX6135" fmla="*/ 4772954 w 7273138"/>
              <a:gd name="connsiteY6135" fmla="*/ 2620856 h 5888189"/>
              <a:gd name="connsiteX6136" fmla="*/ 4768032 w 7273138"/>
              <a:gd name="connsiteY6136" fmla="*/ 2626136 h 5888189"/>
              <a:gd name="connsiteX6137" fmla="*/ 4768530 w 7273138"/>
              <a:gd name="connsiteY6137" fmla="*/ 2629874 h 5888189"/>
              <a:gd name="connsiteX6138" fmla="*/ 4783683 w 7273138"/>
              <a:gd name="connsiteY6138" fmla="*/ 2626136 h 5888189"/>
              <a:gd name="connsiteX6139" fmla="*/ 4901732 w 7273138"/>
              <a:gd name="connsiteY6139" fmla="*/ 2591451 h 5888189"/>
              <a:gd name="connsiteX6140" fmla="*/ 4960758 w 7273138"/>
              <a:gd name="connsiteY6140" fmla="*/ 2572597 h 5888189"/>
              <a:gd name="connsiteX6141" fmla="*/ 4964271 w 7273138"/>
              <a:gd name="connsiteY6141" fmla="*/ 2570336 h 5888189"/>
              <a:gd name="connsiteX6142" fmla="*/ 4968487 w 7273138"/>
              <a:gd name="connsiteY6142" fmla="*/ 2572597 h 5888189"/>
              <a:gd name="connsiteX6143" fmla="*/ 4969892 w 7273138"/>
              <a:gd name="connsiteY6143" fmla="*/ 2575614 h 5888189"/>
              <a:gd name="connsiteX6144" fmla="*/ 4965676 w 7273138"/>
              <a:gd name="connsiteY6144" fmla="*/ 2577876 h 5888189"/>
              <a:gd name="connsiteX6145" fmla="*/ 4926325 w 7273138"/>
              <a:gd name="connsiteY6145" fmla="*/ 2598990 h 5888189"/>
              <a:gd name="connsiteX6146" fmla="*/ 4852751 w 7273138"/>
              <a:gd name="connsiteY6146" fmla="*/ 2630033 h 5888189"/>
              <a:gd name="connsiteX6147" fmla="*/ 4850999 w 7273138"/>
              <a:gd name="connsiteY6147" fmla="*/ 2636693 h 5888189"/>
              <a:gd name="connsiteX6148" fmla="*/ 4845910 w 7273138"/>
              <a:gd name="connsiteY6148" fmla="*/ 2639709 h 5888189"/>
              <a:gd name="connsiteX6149" fmla="*/ 4833673 w 7273138"/>
              <a:gd name="connsiteY6149" fmla="*/ 2637037 h 5888189"/>
              <a:gd name="connsiteX6150" fmla="*/ 4829243 w 7273138"/>
              <a:gd name="connsiteY6150" fmla="*/ 2638462 h 5888189"/>
              <a:gd name="connsiteX6151" fmla="*/ 4938929 w 7273138"/>
              <a:gd name="connsiteY6151" fmla="*/ 2647857 h 5888189"/>
              <a:gd name="connsiteX6152" fmla="*/ 5061697 w 7273138"/>
              <a:gd name="connsiteY6152" fmla="*/ 2655635 h 5888189"/>
              <a:gd name="connsiteX6153" fmla="*/ 5101996 w 7273138"/>
              <a:gd name="connsiteY6153" fmla="*/ 2644233 h 5888189"/>
              <a:gd name="connsiteX6154" fmla="*/ 5108319 w 7273138"/>
              <a:gd name="connsiteY6154" fmla="*/ 2643479 h 5888189"/>
              <a:gd name="connsiteX6155" fmla="*/ 5110427 w 7273138"/>
              <a:gd name="connsiteY6155" fmla="*/ 2646496 h 5888189"/>
              <a:gd name="connsiteX6156" fmla="*/ 5110427 w 7273138"/>
              <a:gd name="connsiteY6156" fmla="*/ 2649511 h 5888189"/>
              <a:gd name="connsiteX6157" fmla="*/ 5105508 w 7273138"/>
              <a:gd name="connsiteY6157" fmla="*/ 2651774 h 5888189"/>
              <a:gd name="connsiteX6158" fmla="*/ 5086610 w 7273138"/>
              <a:gd name="connsiteY6158" fmla="*/ 2657215 h 5888189"/>
              <a:gd name="connsiteX6159" fmla="*/ 5129403 w 7273138"/>
              <a:gd name="connsiteY6159" fmla="*/ 2659927 h 5888189"/>
              <a:gd name="connsiteX6160" fmla="*/ 5154706 w 7273138"/>
              <a:gd name="connsiteY6160" fmla="*/ 2660680 h 5888189"/>
              <a:gd name="connsiteX6161" fmla="*/ 5184226 w 7273138"/>
              <a:gd name="connsiteY6161" fmla="*/ 2669733 h 5888189"/>
              <a:gd name="connsiteX6162" fmla="*/ 5196174 w 7273138"/>
              <a:gd name="connsiteY6162" fmla="*/ 2675767 h 5888189"/>
              <a:gd name="connsiteX6163" fmla="*/ 5198283 w 7273138"/>
              <a:gd name="connsiteY6163" fmla="*/ 2680294 h 5888189"/>
              <a:gd name="connsiteX6164" fmla="*/ 5199690 w 7273138"/>
              <a:gd name="connsiteY6164" fmla="*/ 2684819 h 5888189"/>
              <a:gd name="connsiteX6165" fmla="*/ 5192660 w 7273138"/>
              <a:gd name="connsiteY6165" fmla="*/ 2692362 h 5888189"/>
              <a:gd name="connsiteX6166" fmla="*/ 5167357 w 7273138"/>
              <a:gd name="connsiteY6166" fmla="*/ 2699905 h 5888189"/>
              <a:gd name="connsiteX6167" fmla="*/ 5142757 w 7273138"/>
              <a:gd name="connsiteY6167" fmla="*/ 2700659 h 5888189"/>
              <a:gd name="connsiteX6168" fmla="*/ 5040141 w 7273138"/>
              <a:gd name="connsiteY6168" fmla="*/ 2700659 h 5888189"/>
              <a:gd name="connsiteX6169" fmla="*/ 4944130 w 7273138"/>
              <a:gd name="connsiteY6169" fmla="*/ 2697094 h 5888189"/>
              <a:gd name="connsiteX6170" fmla="*/ 4933352 w 7273138"/>
              <a:gd name="connsiteY6170" fmla="*/ 2700034 h 5888189"/>
              <a:gd name="connsiteX6171" fmla="*/ 4934056 w 7273138"/>
              <a:gd name="connsiteY6171" fmla="*/ 2700034 h 5888189"/>
              <a:gd name="connsiteX6172" fmla="*/ 4937569 w 7273138"/>
              <a:gd name="connsiteY6172" fmla="*/ 2701541 h 5888189"/>
              <a:gd name="connsiteX6173" fmla="*/ 4935462 w 7273138"/>
              <a:gd name="connsiteY6173" fmla="*/ 2705313 h 5888189"/>
              <a:gd name="connsiteX6174" fmla="*/ 4931244 w 7273138"/>
              <a:gd name="connsiteY6174" fmla="*/ 2707574 h 5888189"/>
              <a:gd name="connsiteX6175" fmla="*/ 4926325 w 7273138"/>
              <a:gd name="connsiteY6175" fmla="*/ 2707574 h 5888189"/>
              <a:gd name="connsiteX6176" fmla="*/ 4922813 w 7273138"/>
              <a:gd name="connsiteY6176" fmla="*/ 2705313 h 5888189"/>
              <a:gd name="connsiteX6177" fmla="*/ 4924920 w 7273138"/>
              <a:gd name="connsiteY6177" fmla="*/ 2701541 h 5888189"/>
              <a:gd name="connsiteX6178" fmla="*/ 4764007 w 7273138"/>
              <a:gd name="connsiteY6178" fmla="*/ 2743015 h 5888189"/>
              <a:gd name="connsiteX6179" fmla="*/ 4718706 w 7273138"/>
              <a:gd name="connsiteY6179" fmla="*/ 2753371 h 5888189"/>
              <a:gd name="connsiteX6180" fmla="*/ 4766794 w 7273138"/>
              <a:gd name="connsiteY6180" fmla="*/ 2758259 h 5888189"/>
              <a:gd name="connsiteX6181" fmla="*/ 4903840 w 7273138"/>
              <a:gd name="connsiteY6181" fmla="*/ 2735474 h 5888189"/>
              <a:gd name="connsiteX6182" fmla="*/ 4935462 w 7273138"/>
              <a:gd name="connsiteY6182" fmla="*/ 2720393 h 5888189"/>
              <a:gd name="connsiteX6183" fmla="*/ 4938975 w 7273138"/>
              <a:gd name="connsiteY6183" fmla="*/ 2719638 h 5888189"/>
              <a:gd name="connsiteX6184" fmla="*/ 4943190 w 7273138"/>
              <a:gd name="connsiteY6184" fmla="*/ 2721147 h 5888189"/>
              <a:gd name="connsiteX6185" fmla="*/ 4943190 w 7273138"/>
              <a:gd name="connsiteY6185" fmla="*/ 2723410 h 5888189"/>
              <a:gd name="connsiteX6186" fmla="*/ 4940380 w 7273138"/>
              <a:gd name="connsiteY6186" fmla="*/ 2727181 h 5888189"/>
              <a:gd name="connsiteX6187" fmla="*/ 4931244 w 7273138"/>
              <a:gd name="connsiteY6187" fmla="*/ 2730949 h 5888189"/>
              <a:gd name="connsiteX6188" fmla="*/ 4945298 w 7273138"/>
              <a:gd name="connsiteY6188" fmla="*/ 2730195 h 5888189"/>
              <a:gd name="connsiteX6189" fmla="*/ 4965676 w 7273138"/>
              <a:gd name="connsiteY6189" fmla="*/ 2737736 h 5888189"/>
              <a:gd name="connsiteX6190" fmla="*/ 4968487 w 7273138"/>
              <a:gd name="connsiteY6190" fmla="*/ 2745277 h 5888189"/>
              <a:gd name="connsiteX6191" fmla="*/ 4967783 w 7273138"/>
              <a:gd name="connsiteY6191" fmla="*/ 2755080 h 5888189"/>
              <a:gd name="connsiteX6192" fmla="*/ 4950217 w 7273138"/>
              <a:gd name="connsiteY6192" fmla="*/ 2771670 h 5888189"/>
              <a:gd name="connsiteX6193" fmla="*/ 4946691 w 7273138"/>
              <a:gd name="connsiteY6193" fmla="*/ 2772616 h 5888189"/>
              <a:gd name="connsiteX6194" fmla="*/ 4979695 w 7273138"/>
              <a:gd name="connsiteY6194" fmla="*/ 2774584 h 5888189"/>
              <a:gd name="connsiteX6195" fmla="*/ 4989535 w 7273138"/>
              <a:gd name="connsiteY6195" fmla="*/ 2776091 h 5888189"/>
              <a:gd name="connsiteX6196" fmla="*/ 4995860 w 7273138"/>
              <a:gd name="connsiteY6196" fmla="*/ 2779110 h 5888189"/>
              <a:gd name="connsiteX6197" fmla="*/ 4995860 w 7273138"/>
              <a:gd name="connsiteY6197" fmla="*/ 2782126 h 5888189"/>
              <a:gd name="connsiteX6198" fmla="*/ 4988130 w 7273138"/>
              <a:gd name="connsiteY6198" fmla="*/ 2783635 h 5888189"/>
              <a:gd name="connsiteX6199" fmla="*/ 4900261 w 7273138"/>
              <a:gd name="connsiteY6199" fmla="*/ 2784383 h 5888189"/>
              <a:gd name="connsiteX6200" fmla="*/ 4857464 w 7273138"/>
              <a:gd name="connsiteY6200" fmla="*/ 2795045 h 5888189"/>
              <a:gd name="connsiteX6201" fmla="*/ 4776657 w 7273138"/>
              <a:gd name="connsiteY6201" fmla="*/ 2809373 h 5888189"/>
              <a:gd name="connsiteX6202" fmla="*/ 4760495 w 7273138"/>
              <a:gd name="connsiteY6202" fmla="*/ 2814651 h 5888189"/>
              <a:gd name="connsiteX6203" fmla="*/ 4742927 w 7273138"/>
              <a:gd name="connsiteY6203" fmla="*/ 2822191 h 5888189"/>
              <a:gd name="connsiteX6204" fmla="*/ 4805465 w 7273138"/>
              <a:gd name="connsiteY6204" fmla="*/ 2816913 h 5888189"/>
              <a:gd name="connsiteX6205" fmla="*/ 4931947 w 7273138"/>
              <a:gd name="connsiteY6205" fmla="*/ 2801831 h 5888189"/>
              <a:gd name="connsiteX6206" fmla="*/ 4995188 w 7273138"/>
              <a:gd name="connsiteY6206" fmla="*/ 2791275 h 5888189"/>
              <a:gd name="connsiteX6207" fmla="*/ 5000106 w 7273138"/>
              <a:gd name="connsiteY6207" fmla="*/ 2789768 h 5888189"/>
              <a:gd name="connsiteX6208" fmla="*/ 5007837 w 7273138"/>
              <a:gd name="connsiteY6208" fmla="*/ 2792029 h 5888189"/>
              <a:gd name="connsiteX6209" fmla="*/ 5009945 w 7273138"/>
              <a:gd name="connsiteY6209" fmla="*/ 2795045 h 5888189"/>
              <a:gd name="connsiteX6210" fmla="*/ 5009945 w 7273138"/>
              <a:gd name="connsiteY6210" fmla="*/ 2798816 h 5888189"/>
              <a:gd name="connsiteX6211" fmla="*/ 5004323 w 7273138"/>
              <a:gd name="connsiteY6211" fmla="*/ 2804849 h 5888189"/>
              <a:gd name="connsiteX6212" fmla="*/ 4998701 w 7273138"/>
              <a:gd name="connsiteY6212" fmla="*/ 2806355 h 5888189"/>
              <a:gd name="connsiteX6213" fmla="*/ 4945298 w 7273138"/>
              <a:gd name="connsiteY6213" fmla="*/ 2825961 h 5888189"/>
              <a:gd name="connsiteX6214" fmla="*/ 4836383 w 7273138"/>
              <a:gd name="connsiteY6214" fmla="*/ 2858386 h 5888189"/>
              <a:gd name="connsiteX6215" fmla="*/ 4804061 w 7273138"/>
              <a:gd name="connsiteY6215" fmla="*/ 2866240 h 5888189"/>
              <a:gd name="connsiteX6216" fmla="*/ 4855855 w 7273138"/>
              <a:gd name="connsiteY6216" fmla="*/ 2870982 h 5888189"/>
              <a:gd name="connsiteX6217" fmla="*/ 4887678 w 7273138"/>
              <a:gd name="connsiteY6217" fmla="*/ 2861401 h 5888189"/>
              <a:gd name="connsiteX6218" fmla="*/ 4892598 w 7273138"/>
              <a:gd name="connsiteY6218" fmla="*/ 2860649 h 5888189"/>
              <a:gd name="connsiteX6219" fmla="*/ 4896111 w 7273138"/>
              <a:gd name="connsiteY6219" fmla="*/ 2863665 h 5888189"/>
              <a:gd name="connsiteX6220" fmla="*/ 4896111 w 7273138"/>
              <a:gd name="connsiteY6220" fmla="*/ 2866680 h 5888189"/>
              <a:gd name="connsiteX6221" fmla="*/ 4889788 w 7273138"/>
              <a:gd name="connsiteY6221" fmla="*/ 2868943 h 5888189"/>
              <a:gd name="connsiteX6222" fmla="*/ 4877723 w 7273138"/>
              <a:gd name="connsiteY6222" fmla="*/ 2872985 h 5888189"/>
              <a:gd name="connsiteX6223" fmla="*/ 5071768 w 7273138"/>
              <a:gd name="connsiteY6223" fmla="*/ 2890749 h 5888189"/>
              <a:gd name="connsiteX6224" fmla="*/ 5220775 w 7273138"/>
              <a:gd name="connsiteY6224" fmla="*/ 2899046 h 5888189"/>
              <a:gd name="connsiteX6225" fmla="*/ 5232020 w 7273138"/>
              <a:gd name="connsiteY6225" fmla="*/ 2899800 h 5888189"/>
              <a:gd name="connsiteX6226" fmla="*/ 5234832 w 7273138"/>
              <a:gd name="connsiteY6226" fmla="*/ 2902820 h 5888189"/>
              <a:gd name="connsiteX6227" fmla="*/ 5232020 w 7273138"/>
              <a:gd name="connsiteY6227" fmla="*/ 2906590 h 5888189"/>
              <a:gd name="connsiteX6228" fmla="*/ 5221478 w 7273138"/>
              <a:gd name="connsiteY6228" fmla="*/ 2907345 h 5888189"/>
              <a:gd name="connsiteX6229" fmla="*/ 5041546 w 7273138"/>
              <a:gd name="connsiteY6229" fmla="*/ 2897539 h 5888189"/>
              <a:gd name="connsiteX6230" fmla="*/ 4915961 w 7273138"/>
              <a:gd name="connsiteY6230" fmla="*/ 2885910 h 5888189"/>
              <a:gd name="connsiteX6231" fmla="*/ 4917191 w 7273138"/>
              <a:gd name="connsiteY6231" fmla="*/ 2888547 h 5888189"/>
              <a:gd name="connsiteX6232" fmla="*/ 4912975 w 7273138"/>
              <a:gd name="connsiteY6232" fmla="*/ 2891564 h 5888189"/>
              <a:gd name="connsiteX6233" fmla="*/ 4889788 w 7273138"/>
              <a:gd name="connsiteY6233" fmla="*/ 2901367 h 5888189"/>
              <a:gd name="connsiteX6234" fmla="*/ 4869410 w 7273138"/>
              <a:gd name="connsiteY6234" fmla="*/ 2913432 h 5888189"/>
              <a:gd name="connsiteX6235" fmla="*/ 4867768 w 7273138"/>
              <a:gd name="connsiteY6235" fmla="*/ 2914313 h 5888189"/>
              <a:gd name="connsiteX6236" fmla="*/ 4870753 w 7273138"/>
              <a:gd name="connsiteY6236" fmla="*/ 2914887 h 5888189"/>
              <a:gd name="connsiteX6237" fmla="*/ 4898866 w 7273138"/>
              <a:gd name="connsiteY6237" fmla="*/ 2926957 h 5888189"/>
              <a:gd name="connsiteX6238" fmla="*/ 4908005 w 7273138"/>
              <a:gd name="connsiteY6238" fmla="*/ 2935255 h 5888189"/>
              <a:gd name="connsiteX6239" fmla="*/ 4908005 w 7273138"/>
              <a:gd name="connsiteY6239" fmla="*/ 2939780 h 5888189"/>
              <a:gd name="connsiteX6240" fmla="*/ 4905895 w 7273138"/>
              <a:gd name="connsiteY6240" fmla="*/ 2944307 h 5888189"/>
              <a:gd name="connsiteX6241" fmla="*/ 4892541 w 7273138"/>
              <a:gd name="connsiteY6241" fmla="*/ 2951095 h 5888189"/>
              <a:gd name="connsiteX6242" fmla="*/ 4860209 w 7273138"/>
              <a:gd name="connsiteY6242" fmla="*/ 2954866 h 5888189"/>
              <a:gd name="connsiteX6243" fmla="*/ 4830689 w 7273138"/>
              <a:gd name="connsiteY6243" fmla="*/ 2953358 h 5888189"/>
              <a:gd name="connsiteX6244" fmla="*/ 4795766 w 7273138"/>
              <a:gd name="connsiteY6244" fmla="*/ 2949447 h 5888189"/>
              <a:gd name="connsiteX6245" fmla="*/ 4750237 w 7273138"/>
              <a:gd name="connsiteY6245" fmla="*/ 2964597 h 5888189"/>
              <a:gd name="connsiteX6246" fmla="*/ 4811010 w 7273138"/>
              <a:gd name="connsiteY6246" fmla="*/ 2975987 h 5888189"/>
              <a:gd name="connsiteX6247" fmla="*/ 4935414 w 7273138"/>
              <a:gd name="connsiteY6247" fmla="*/ 2993337 h 5888189"/>
              <a:gd name="connsiteX6248" fmla="*/ 4945254 w 7273138"/>
              <a:gd name="connsiteY6248" fmla="*/ 2995601 h 5888189"/>
              <a:gd name="connsiteX6249" fmla="*/ 4959312 w 7273138"/>
              <a:gd name="connsiteY6249" fmla="*/ 3000880 h 5888189"/>
              <a:gd name="connsiteX6250" fmla="*/ 4961420 w 7273138"/>
              <a:gd name="connsiteY6250" fmla="*/ 3003898 h 5888189"/>
              <a:gd name="connsiteX6251" fmla="*/ 4959312 w 7273138"/>
              <a:gd name="connsiteY6251" fmla="*/ 3007670 h 5888189"/>
              <a:gd name="connsiteX6252" fmla="*/ 4945254 w 7273138"/>
              <a:gd name="connsiteY6252" fmla="*/ 3009177 h 5888189"/>
              <a:gd name="connsiteX6253" fmla="*/ 4935414 w 7273138"/>
              <a:gd name="connsiteY6253" fmla="*/ 3009177 h 5888189"/>
              <a:gd name="connsiteX6254" fmla="*/ 4823661 w 7273138"/>
              <a:gd name="connsiteY6254" fmla="*/ 3003898 h 5888189"/>
              <a:gd name="connsiteX6255" fmla="*/ 4663610 w 7273138"/>
              <a:gd name="connsiteY6255" fmla="*/ 2988232 h 5888189"/>
              <a:gd name="connsiteX6256" fmla="*/ 4613723 w 7273138"/>
              <a:gd name="connsiteY6256" fmla="*/ 3000278 h 5888189"/>
              <a:gd name="connsiteX6257" fmla="*/ 4696520 w 7273138"/>
              <a:gd name="connsiteY6257" fmla="*/ 3009110 h 5888189"/>
              <a:gd name="connsiteX6258" fmla="*/ 4703577 w 7273138"/>
              <a:gd name="connsiteY6258" fmla="*/ 3006937 h 5888189"/>
              <a:gd name="connsiteX6259" fmla="*/ 4708497 w 7273138"/>
              <a:gd name="connsiteY6259" fmla="*/ 3004673 h 5888189"/>
              <a:gd name="connsiteX6260" fmla="*/ 4713415 w 7273138"/>
              <a:gd name="connsiteY6260" fmla="*/ 3006937 h 5888189"/>
              <a:gd name="connsiteX6261" fmla="*/ 4715523 w 7273138"/>
              <a:gd name="connsiteY6261" fmla="*/ 3009197 h 5888189"/>
              <a:gd name="connsiteX6262" fmla="*/ 4712713 w 7273138"/>
              <a:gd name="connsiteY6262" fmla="*/ 3012214 h 5888189"/>
              <a:gd name="connsiteX6263" fmla="*/ 4710509 w 7273138"/>
              <a:gd name="connsiteY6263" fmla="*/ 3013334 h 5888189"/>
              <a:gd name="connsiteX6264" fmla="*/ 4712609 w 7273138"/>
              <a:gd name="connsiteY6264" fmla="*/ 3015212 h 5888189"/>
              <a:gd name="connsiteX6265" fmla="*/ 4709799 w 7273138"/>
              <a:gd name="connsiteY6265" fmla="*/ 3018229 h 5888189"/>
              <a:gd name="connsiteX6266" fmla="*/ 4700879 w 7273138"/>
              <a:gd name="connsiteY6266" fmla="*/ 3018229 h 5888189"/>
              <a:gd name="connsiteX6267" fmla="*/ 4657844 w 7273138"/>
              <a:gd name="connsiteY6267" fmla="*/ 3040106 h 5888189"/>
              <a:gd name="connsiteX6268" fmla="*/ 4673250 w 7273138"/>
              <a:gd name="connsiteY6268" fmla="*/ 3040106 h 5888189"/>
              <a:gd name="connsiteX6269" fmla="*/ 4722450 w 7273138"/>
              <a:gd name="connsiteY6269" fmla="*/ 3040860 h 5888189"/>
              <a:gd name="connsiteX6270" fmla="*/ 4733694 w 7273138"/>
              <a:gd name="connsiteY6270" fmla="*/ 3042368 h 5888189"/>
              <a:gd name="connsiteX6271" fmla="*/ 4740724 w 7273138"/>
              <a:gd name="connsiteY6271" fmla="*/ 3046140 h 5888189"/>
              <a:gd name="connsiteX6272" fmla="*/ 4742129 w 7273138"/>
              <a:gd name="connsiteY6272" fmla="*/ 3048403 h 5888189"/>
              <a:gd name="connsiteX6273" fmla="*/ 4731587 w 7273138"/>
              <a:gd name="connsiteY6273" fmla="*/ 3049911 h 5888189"/>
              <a:gd name="connsiteX6274" fmla="*/ 4683089 w 7273138"/>
              <a:gd name="connsiteY6274" fmla="*/ 3048403 h 5888189"/>
              <a:gd name="connsiteX6275" fmla="*/ 4638810 w 7273138"/>
              <a:gd name="connsiteY6275" fmla="*/ 3049911 h 5888189"/>
              <a:gd name="connsiteX6276" fmla="*/ 4638620 w 7273138"/>
              <a:gd name="connsiteY6276" fmla="*/ 3049877 h 5888189"/>
              <a:gd name="connsiteX6277" fmla="*/ 4632607 w 7273138"/>
              <a:gd name="connsiteY6277" fmla="*/ 3052934 h 5888189"/>
              <a:gd name="connsiteX6278" fmla="*/ 4514558 w 7273138"/>
              <a:gd name="connsiteY6278" fmla="*/ 3110996 h 5888189"/>
              <a:gd name="connsiteX6279" fmla="*/ 4464839 w 7273138"/>
              <a:gd name="connsiteY6279" fmla="*/ 3129067 h 5888189"/>
              <a:gd name="connsiteX6280" fmla="*/ 4600820 w 7273138"/>
              <a:gd name="connsiteY6280" fmla="*/ 3131732 h 5888189"/>
              <a:gd name="connsiteX6281" fmla="*/ 4696434 w 7273138"/>
              <a:gd name="connsiteY6281" fmla="*/ 3140031 h 5888189"/>
              <a:gd name="connsiteX6282" fmla="*/ 4709792 w 7273138"/>
              <a:gd name="connsiteY6282" fmla="*/ 3141541 h 5888189"/>
              <a:gd name="connsiteX6283" fmla="*/ 4728071 w 7273138"/>
              <a:gd name="connsiteY6283" fmla="*/ 3152859 h 5888189"/>
              <a:gd name="connsiteX6284" fmla="*/ 4730883 w 7273138"/>
              <a:gd name="connsiteY6284" fmla="*/ 3161161 h 5888189"/>
              <a:gd name="connsiteX6285" fmla="*/ 4730180 w 7273138"/>
              <a:gd name="connsiteY6285" fmla="*/ 3169460 h 5888189"/>
              <a:gd name="connsiteX6286" fmla="*/ 4714011 w 7273138"/>
              <a:gd name="connsiteY6286" fmla="*/ 3180023 h 5888189"/>
              <a:gd name="connsiteX6287" fmla="*/ 4700652 w 7273138"/>
              <a:gd name="connsiteY6287" fmla="*/ 3180023 h 5888189"/>
              <a:gd name="connsiteX6288" fmla="*/ 4597304 w 7273138"/>
              <a:gd name="connsiteY6288" fmla="*/ 3182288 h 5888189"/>
              <a:gd name="connsiteX6289" fmla="*/ 4389204 w 7273138"/>
              <a:gd name="connsiteY6289" fmla="*/ 3181533 h 5888189"/>
              <a:gd name="connsiteX6290" fmla="*/ 4283720 w 7273138"/>
              <a:gd name="connsiteY6290" fmla="*/ 3175853 h 5888189"/>
              <a:gd name="connsiteX6291" fmla="*/ 4266513 w 7273138"/>
              <a:gd name="connsiteY6291" fmla="*/ 3179615 h 5888189"/>
              <a:gd name="connsiteX6292" fmla="*/ 4184697 w 7273138"/>
              <a:gd name="connsiteY6292" fmla="*/ 3192120 h 5888189"/>
              <a:gd name="connsiteX6293" fmla="*/ 4263357 w 7273138"/>
              <a:gd name="connsiteY6293" fmla="*/ 3213227 h 5888189"/>
              <a:gd name="connsiteX6294" fmla="*/ 4359675 w 7273138"/>
              <a:gd name="connsiteY6294" fmla="*/ 3246429 h 5888189"/>
              <a:gd name="connsiteX6295" fmla="*/ 4486224 w 7273138"/>
              <a:gd name="connsiteY6295" fmla="*/ 3251710 h 5888189"/>
              <a:gd name="connsiteX6296" fmla="*/ 4613475 w 7273138"/>
              <a:gd name="connsiteY6296" fmla="*/ 3257748 h 5888189"/>
              <a:gd name="connsiteX6297" fmla="*/ 4618396 w 7273138"/>
              <a:gd name="connsiteY6297" fmla="*/ 3257748 h 5888189"/>
              <a:gd name="connsiteX6298" fmla="*/ 4621911 w 7273138"/>
              <a:gd name="connsiteY6298" fmla="*/ 3260765 h 5888189"/>
              <a:gd name="connsiteX6299" fmla="*/ 4621911 w 7273138"/>
              <a:gd name="connsiteY6299" fmla="*/ 3263784 h 5888189"/>
              <a:gd name="connsiteX6300" fmla="*/ 4616989 w 7273138"/>
              <a:gd name="connsiteY6300" fmla="*/ 3265292 h 5888189"/>
              <a:gd name="connsiteX6301" fmla="*/ 4527703 w 7273138"/>
              <a:gd name="connsiteY6301" fmla="*/ 3273593 h 5888189"/>
              <a:gd name="connsiteX6302" fmla="*/ 4435603 w 7273138"/>
              <a:gd name="connsiteY6302" fmla="*/ 3275858 h 5888189"/>
              <a:gd name="connsiteX6303" fmla="*/ 4441229 w 7273138"/>
              <a:gd name="connsiteY6303" fmla="*/ 3282648 h 5888189"/>
              <a:gd name="connsiteX6304" fmla="*/ 4447557 w 7273138"/>
              <a:gd name="connsiteY6304" fmla="*/ 3296230 h 5888189"/>
              <a:gd name="connsiteX6305" fmla="*/ 4446852 w 7273138"/>
              <a:gd name="connsiteY6305" fmla="*/ 3304531 h 5888189"/>
              <a:gd name="connsiteX6306" fmla="*/ 4444744 w 7273138"/>
              <a:gd name="connsiteY6306" fmla="*/ 3312076 h 5888189"/>
              <a:gd name="connsiteX6307" fmla="*/ 4433495 w 7273138"/>
              <a:gd name="connsiteY6307" fmla="*/ 3322642 h 5888189"/>
              <a:gd name="connsiteX6308" fmla="*/ 4424355 w 7273138"/>
              <a:gd name="connsiteY6308" fmla="*/ 3327168 h 5888189"/>
              <a:gd name="connsiteX6309" fmla="*/ 4465835 w 7273138"/>
              <a:gd name="connsiteY6309" fmla="*/ 3333205 h 5888189"/>
              <a:gd name="connsiteX6310" fmla="*/ 4472162 w 7273138"/>
              <a:gd name="connsiteY6310" fmla="*/ 3334716 h 5888189"/>
              <a:gd name="connsiteX6311" fmla="*/ 4479193 w 7273138"/>
              <a:gd name="connsiteY6311" fmla="*/ 3341505 h 5888189"/>
              <a:gd name="connsiteX6312" fmla="*/ 4479193 w 7273138"/>
              <a:gd name="connsiteY6312" fmla="*/ 3344524 h 5888189"/>
              <a:gd name="connsiteX6313" fmla="*/ 4477787 w 7273138"/>
              <a:gd name="connsiteY6313" fmla="*/ 3347543 h 5888189"/>
              <a:gd name="connsiteX6314" fmla="*/ 4468647 w 7273138"/>
              <a:gd name="connsiteY6314" fmla="*/ 3352070 h 5888189"/>
              <a:gd name="connsiteX6315" fmla="*/ 4463726 w 7273138"/>
              <a:gd name="connsiteY6315" fmla="*/ 3352070 h 5888189"/>
              <a:gd name="connsiteX6316" fmla="*/ 4380063 w 7273138"/>
              <a:gd name="connsiteY6316" fmla="*/ 3339242 h 5888189"/>
              <a:gd name="connsiteX6317" fmla="*/ 4295698 w 7273138"/>
              <a:gd name="connsiteY6317" fmla="*/ 3325660 h 5888189"/>
              <a:gd name="connsiteX6318" fmla="*/ 4194459 w 7273138"/>
              <a:gd name="connsiteY6318" fmla="*/ 3318114 h 5888189"/>
              <a:gd name="connsiteX6319" fmla="*/ 4092517 w 7273138"/>
              <a:gd name="connsiteY6319" fmla="*/ 3307548 h 5888189"/>
              <a:gd name="connsiteX6320" fmla="*/ 4103064 w 7273138"/>
              <a:gd name="connsiteY6320" fmla="*/ 3320377 h 5888189"/>
              <a:gd name="connsiteX6321" fmla="*/ 4108687 w 7273138"/>
              <a:gd name="connsiteY6321" fmla="*/ 3335469 h 5888189"/>
              <a:gd name="connsiteX6322" fmla="*/ 4139621 w 7273138"/>
              <a:gd name="connsiteY6322" fmla="*/ 3339996 h 5888189"/>
              <a:gd name="connsiteX6323" fmla="*/ 4285855 w 7273138"/>
              <a:gd name="connsiteY6323" fmla="*/ 3343015 h 5888189"/>
              <a:gd name="connsiteX6324" fmla="*/ 4579025 w 7273138"/>
              <a:gd name="connsiteY6324" fmla="*/ 3361880 h 5888189"/>
              <a:gd name="connsiteX6325" fmla="*/ 4725962 w 7273138"/>
              <a:gd name="connsiteY6325" fmla="*/ 3379235 h 5888189"/>
              <a:gd name="connsiteX6326" fmla="*/ 4732289 w 7273138"/>
              <a:gd name="connsiteY6326" fmla="*/ 3379991 h 5888189"/>
              <a:gd name="connsiteX6327" fmla="*/ 4732992 w 7273138"/>
              <a:gd name="connsiteY6327" fmla="*/ 3384517 h 5888189"/>
              <a:gd name="connsiteX6328" fmla="*/ 4730883 w 7273138"/>
              <a:gd name="connsiteY6328" fmla="*/ 3386781 h 5888189"/>
              <a:gd name="connsiteX6329" fmla="*/ 4725962 w 7273138"/>
              <a:gd name="connsiteY6329" fmla="*/ 3387535 h 5888189"/>
              <a:gd name="connsiteX6330" fmla="*/ 4636675 w 7273138"/>
              <a:gd name="connsiteY6330" fmla="*/ 3376972 h 5888189"/>
              <a:gd name="connsiteX6331" fmla="*/ 4548795 w 7273138"/>
              <a:gd name="connsiteY6331" fmla="*/ 3368671 h 5888189"/>
              <a:gd name="connsiteX6332" fmla="*/ 4550903 w 7273138"/>
              <a:gd name="connsiteY6332" fmla="*/ 3371689 h 5888189"/>
              <a:gd name="connsiteX6333" fmla="*/ 4548795 w 7273138"/>
              <a:gd name="connsiteY6333" fmla="*/ 3374708 h 5888189"/>
              <a:gd name="connsiteX6334" fmla="*/ 4543873 w 7273138"/>
              <a:gd name="connsiteY6334" fmla="*/ 3374708 h 5888189"/>
              <a:gd name="connsiteX6335" fmla="*/ 4538952 w 7273138"/>
              <a:gd name="connsiteY6335" fmla="*/ 3373954 h 5888189"/>
              <a:gd name="connsiteX6336" fmla="*/ 4536843 w 7273138"/>
              <a:gd name="connsiteY6336" fmla="*/ 3370180 h 5888189"/>
              <a:gd name="connsiteX6337" fmla="*/ 4539655 w 7273138"/>
              <a:gd name="connsiteY6337" fmla="*/ 3367163 h 5888189"/>
              <a:gd name="connsiteX6338" fmla="*/ 4373736 w 7273138"/>
              <a:gd name="connsiteY6338" fmla="*/ 3355089 h 5888189"/>
              <a:gd name="connsiteX6339" fmla="*/ 4209927 w 7273138"/>
              <a:gd name="connsiteY6339" fmla="*/ 3349806 h 5888189"/>
              <a:gd name="connsiteX6340" fmla="*/ 4359675 w 7273138"/>
              <a:gd name="connsiteY6340" fmla="*/ 3369424 h 5888189"/>
              <a:gd name="connsiteX6341" fmla="*/ 4509424 w 7273138"/>
              <a:gd name="connsiteY6341" fmla="*/ 3393572 h 5888189"/>
              <a:gd name="connsiteX6342" fmla="*/ 4543873 w 7273138"/>
              <a:gd name="connsiteY6342" fmla="*/ 3387535 h 5888189"/>
              <a:gd name="connsiteX6343" fmla="*/ 4548795 w 7273138"/>
              <a:gd name="connsiteY6343" fmla="*/ 3389044 h 5888189"/>
              <a:gd name="connsiteX6344" fmla="*/ 4551607 w 7273138"/>
              <a:gd name="connsiteY6344" fmla="*/ 3392063 h 5888189"/>
              <a:gd name="connsiteX6345" fmla="*/ 4550903 w 7273138"/>
              <a:gd name="connsiteY6345" fmla="*/ 3395836 h 5888189"/>
              <a:gd name="connsiteX6346" fmla="*/ 4546685 w 7273138"/>
              <a:gd name="connsiteY6346" fmla="*/ 3396591 h 5888189"/>
              <a:gd name="connsiteX6347" fmla="*/ 4536843 w 7273138"/>
              <a:gd name="connsiteY6347" fmla="*/ 3397346 h 5888189"/>
              <a:gd name="connsiteX6348" fmla="*/ 4550903 w 7273138"/>
              <a:gd name="connsiteY6348" fmla="*/ 3401118 h 5888189"/>
              <a:gd name="connsiteX6349" fmla="*/ 4567073 w 7273138"/>
              <a:gd name="connsiteY6349" fmla="*/ 3414702 h 5888189"/>
              <a:gd name="connsiteX6350" fmla="*/ 4567776 w 7273138"/>
              <a:gd name="connsiteY6350" fmla="*/ 3423755 h 5888189"/>
              <a:gd name="connsiteX6351" fmla="*/ 4564261 w 7273138"/>
              <a:gd name="connsiteY6351" fmla="*/ 3432057 h 5888189"/>
              <a:gd name="connsiteX6352" fmla="*/ 4542466 w 7273138"/>
              <a:gd name="connsiteY6352" fmla="*/ 3441866 h 5888189"/>
              <a:gd name="connsiteX6353" fmla="*/ 4528406 w 7273138"/>
              <a:gd name="connsiteY6353" fmla="*/ 3441110 h 5888189"/>
              <a:gd name="connsiteX6354" fmla="*/ 4448961 w 7273138"/>
              <a:gd name="connsiteY6354" fmla="*/ 3434321 h 5888189"/>
              <a:gd name="connsiteX6355" fmla="*/ 4369518 w 7273138"/>
              <a:gd name="connsiteY6355" fmla="*/ 3424511 h 5888189"/>
              <a:gd name="connsiteX6356" fmla="*/ 4352645 w 7273138"/>
              <a:gd name="connsiteY6356" fmla="*/ 3424511 h 5888189"/>
              <a:gd name="connsiteX6357" fmla="*/ 4334366 w 7273138"/>
              <a:gd name="connsiteY6357" fmla="*/ 3428283 h 5888189"/>
              <a:gd name="connsiteX6358" fmla="*/ 4578322 w 7273138"/>
              <a:gd name="connsiteY6358" fmla="*/ 3477332 h 5888189"/>
              <a:gd name="connsiteX6359" fmla="*/ 4583244 w 7273138"/>
              <a:gd name="connsiteY6359" fmla="*/ 3477332 h 5888189"/>
              <a:gd name="connsiteX6360" fmla="*/ 4590274 w 7273138"/>
              <a:gd name="connsiteY6360" fmla="*/ 3482614 h 5888189"/>
              <a:gd name="connsiteX6361" fmla="*/ 4590274 w 7273138"/>
              <a:gd name="connsiteY6361" fmla="*/ 3485631 h 5888189"/>
              <a:gd name="connsiteX6362" fmla="*/ 4589571 w 7273138"/>
              <a:gd name="connsiteY6362" fmla="*/ 3488650 h 5888189"/>
              <a:gd name="connsiteX6363" fmla="*/ 4582540 w 7273138"/>
              <a:gd name="connsiteY6363" fmla="*/ 3492423 h 5888189"/>
              <a:gd name="connsiteX6364" fmla="*/ 4576915 w 7273138"/>
              <a:gd name="connsiteY6364" fmla="*/ 3492423 h 5888189"/>
              <a:gd name="connsiteX6365" fmla="*/ 4467945 w 7273138"/>
              <a:gd name="connsiteY6365" fmla="*/ 3490913 h 5888189"/>
              <a:gd name="connsiteX6366" fmla="*/ 4245782 w 7273138"/>
              <a:gd name="connsiteY6366" fmla="*/ 3478840 h 5888189"/>
              <a:gd name="connsiteX6367" fmla="*/ 4135403 w 7273138"/>
              <a:gd name="connsiteY6367" fmla="*/ 3467522 h 5888189"/>
              <a:gd name="connsiteX6368" fmla="*/ 4059475 w 7273138"/>
              <a:gd name="connsiteY6368" fmla="*/ 3483369 h 5888189"/>
              <a:gd name="connsiteX6369" fmla="*/ 3982140 w 7273138"/>
              <a:gd name="connsiteY6369" fmla="*/ 3497705 h 5888189"/>
              <a:gd name="connsiteX6370" fmla="*/ 3991982 w 7273138"/>
              <a:gd name="connsiteY6370" fmla="*/ 3499970 h 5888189"/>
              <a:gd name="connsiteX6371" fmla="*/ 4001121 w 7273138"/>
              <a:gd name="connsiteY6371" fmla="*/ 3502233 h 5888189"/>
              <a:gd name="connsiteX6372" fmla="*/ 4059475 w 7273138"/>
              <a:gd name="connsiteY6372" fmla="*/ 3510533 h 5888189"/>
              <a:gd name="connsiteX6373" fmla="*/ 4175477 w 7273138"/>
              <a:gd name="connsiteY6373" fmla="*/ 3513552 h 5888189"/>
              <a:gd name="connsiteX6374" fmla="*/ 4287963 w 7273138"/>
              <a:gd name="connsiteY6374" fmla="*/ 3508268 h 5888189"/>
              <a:gd name="connsiteX6375" fmla="*/ 4401155 w 7273138"/>
              <a:gd name="connsiteY6375" fmla="*/ 3505251 h 5888189"/>
              <a:gd name="connsiteX6376" fmla="*/ 4459508 w 7273138"/>
              <a:gd name="connsiteY6376" fmla="*/ 3507516 h 5888189"/>
              <a:gd name="connsiteX6377" fmla="*/ 4465132 w 7273138"/>
              <a:gd name="connsiteY6377" fmla="*/ 3508268 h 5888189"/>
              <a:gd name="connsiteX6378" fmla="*/ 4466538 w 7273138"/>
              <a:gd name="connsiteY6378" fmla="*/ 3512043 h 5888189"/>
              <a:gd name="connsiteX6379" fmla="*/ 4465132 w 7273138"/>
              <a:gd name="connsiteY6379" fmla="*/ 3515060 h 5888189"/>
              <a:gd name="connsiteX6380" fmla="*/ 4459508 w 7273138"/>
              <a:gd name="connsiteY6380" fmla="*/ 3515060 h 5888189"/>
              <a:gd name="connsiteX6381" fmla="*/ 4347020 w 7273138"/>
              <a:gd name="connsiteY6381" fmla="*/ 3517325 h 5888189"/>
              <a:gd name="connsiteX6382" fmla="*/ 4235938 w 7273138"/>
              <a:gd name="connsiteY6382" fmla="*/ 3522607 h 5888189"/>
              <a:gd name="connsiteX6383" fmla="*/ 4141731 w 7273138"/>
              <a:gd name="connsiteY6383" fmla="*/ 3523361 h 5888189"/>
              <a:gd name="connsiteX6384" fmla="*/ 4051741 w 7273138"/>
              <a:gd name="connsiteY6384" fmla="*/ 3527134 h 5888189"/>
              <a:gd name="connsiteX6385" fmla="*/ 4141028 w 7273138"/>
              <a:gd name="connsiteY6385" fmla="*/ 3535435 h 5888189"/>
              <a:gd name="connsiteX6386" fmla="*/ 4316789 w 7273138"/>
              <a:gd name="connsiteY6386" fmla="*/ 3539962 h 5888189"/>
              <a:gd name="connsiteX6387" fmla="*/ 4405373 w 7273138"/>
              <a:gd name="connsiteY6387" fmla="*/ 3542980 h 5888189"/>
              <a:gd name="connsiteX6388" fmla="*/ 4413106 w 7273138"/>
              <a:gd name="connsiteY6388" fmla="*/ 3542980 h 5888189"/>
              <a:gd name="connsiteX6389" fmla="*/ 4419434 w 7273138"/>
              <a:gd name="connsiteY6389" fmla="*/ 3546754 h 5888189"/>
              <a:gd name="connsiteX6390" fmla="*/ 4420136 w 7273138"/>
              <a:gd name="connsiteY6390" fmla="*/ 3545244 h 5888189"/>
              <a:gd name="connsiteX6391" fmla="*/ 4422246 w 7273138"/>
              <a:gd name="connsiteY6391" fmla="*/ 3544489 h 5888189"/>
              <a:gd name="connsiteX6392" fmla="*/ 4445447 w 7273138"/>
              <a:gd name="connsiteY6392" fmla="*/ 3539208 h 5888189"/>
              <a:gd name="connsiteX6393" fmla="*/ 4470757 w 7273138"/>
              <a:gd name="connsiteY6393" fmla="*/ 3536945 h 5888189"/>
              <a:gd name="connsiteX6394" fmla="*/ 4475677 w 7273138"/>
              <a:gd name="connsiteY6394" fmla="*/ 3536945 h 5888189"/>
              <a:gd name="connsiteX6395" fmla="*/ 4479193 w 7273138"/>
              <a:gd name="connsiteY6395" fmla="*/ 3539962 h 5888189"/>
              <a:gd name="connsiteX6396" fmla="*/ 4479193 w 7273138"/>
              <a:gd name="connsiteY6396" fmla="*/ 3542980 h 5888189"/>
              <a:gd name="connsiteX6397" fmla="*/ 4474975 w 7273138"/>
              <a:gd name="connsiteY6397" fmla="*/ 3544489 h 5888189"/>
              <a:gd name="connsiteX6398" fmla="*/ 4450368 w 7273138"/>
              <a:gd name="connsiteY6398" fmla="*/ 3546754 h 5888189"/>
              <a:gd name="connsiteX6399" fmla="*/ 4428573 w 7273138"/>
              <a:gd name="connsiteY6399" fmla="*/ 3552036 h 5888189"/>
              <a:gd name="connsiteX6400" fmla="*/ 4424355 w 7273138"/>
              <a:gd name="connsiteY6400" fmla="*/ 3552036 h 5888189"/>
              <a:gd name="connsiteX6401" fmla="*/ 4421543 w 7273138"/>
              <a:gd name="connsiteY6401" fmla="*/ 3550528 h 5888189"/>
              <a:gd name="connsiteX6402" fmla="*/ 4420136 w 7273138"/>
              <a:gd name="connsiteY6402" fmla="*/ 3556563 h 5888189"/>
              <a:gd name="connsiteX6403" fmla="*/ 4412404 w 7273138"/>
              <a:gd name="connsiteY6403" fmla="*/ 3558072 h 5888189"/>
              <a:gd name="connsiteX6404" fmla="*/ 4367408 w 7273138"/>
              <a:gd name="connsiteY6404" fmla="*/ 3564109 h 5888189"/>
              <a:gd name="connsiteX6405" fmla="*/ 4277419 w 7273138"/>
              <a:gd name="connsiteY6405" fmla="*/ 3567882 h 5888189"/>
              <a:gd name="connsiteX6406" fmla="*/ 4141028 w 7273138"/>
              <a:gd name="connsiteY6406" fmla="*/ 3566373 h 5888189"/>
              <a:gd name="connsiteX6407" fmla="*/ 4048929 w 7273138"/>
              <a:gd name="connsiteY6407" fmla="*/ 3562599 h 5888189"/>
              <a:gd name="connsiteX6408" fmla="*/ 4046819 w 7273138"/>
              <a:gd name="connsiteY6408" fmla="*/ 3566373 h 5888189"/>
              <a:gd name="connsiteX6409" fmla="*/ 4042601 w 7273138"/>
              <a:gd name="connsiteY6409" fmla="*/ 3570146 h 5888189"/>
              <a:gd name="connsiteX6410" fmla="*/ 4034165 w 7273138"/>
              <a:gd name="connsiteY6410" fmla="*/ 3574674 h 5888189"/>
              <a:gd name="connsiteX6411" fmla="*/ 4010964 w 7273138"/>
              <a:gd name="connsiteY6411" fmla="*/ 3577691 h 5888189"/>
              <a:gd name="connsiteX6412" fmla="*/ 3998309 w 7273138"/>
              <a:gd name="connsiteY6412" fmla="*/ 3574674 h 5888189"/>
              <a:gd name="connsiteX6413" fmla="*/ 3985654 w 7273138"/>
              <a:gd name="connsiteY6413" fmla="*/ 3570146 h 5888189"/>
              <a:gd name="connsiteX6414" fmla="*/ 3907616 w 7273138"/>
              <a:gd name="connsiteY6414" fmla="*/ 3549018 h 5888189"/>
              <a:gd name="connsiteX6415" fmla="*/ 3830281 w 7273138"/>
              <a:gd name="connsiteY6415" fmla="*/ 3525625 h 5888189"/>
              <a:gd name="connsiteX6416" fmla="*/ 3812705 w 7273138"/>
              <a:gd name="connsiteY6416" fmla="*/ 3529399 h 5888189"/>
              <a:gd name="connsiteX6417" fmla="*/ 3792316 w 7273138"/>
              <a:gd name="connsiteY6417" fmla="*/ 3527134 h 5888189"/>
              <a:gd name="connsiteX6418" fmla="*/ 3776148 w 7273138"/>
              <a:gd name="connsiteY6418" fmla="*/ 3527822 h 5888189"/>
              <a:gd name="connsiteX6419" fmla="*/ 3777810 w 7273138"/>
              <a:gd name="connsiteY6419" fmla="*/ 3529438 h 5888189"/>
              <a:gd name="connsiteX6420" fmla="*/ 3775509 w 7273138"/>
              <a:gd name="connsiteY6420" fmla="*/ 3535529 h 5888189"/>
              <a:gd name="connsiteX6421" fmla="*/ 3772442 w 7273138"/>
              <a:gd name="connsiteY6421" fmla="*/ 3529438 h 5888189"/>
              <a:gd name="connsiteX6422" fmla="*/ 3771607 w 7273138"/>
              <a:gd name="connsiteY6422" fmla="*/ 3528015 h 5888189"/>
              <a:gd name="connsiteX6423" fmla="*/ 3766213 w 7273138"/>
              <a:gd name="connsiteY6423" fmla="*/ 3528245 h 5888189"/>
              <a:gd name="connsiteX6424" fmla="*/ 3763754 w 7273138"/>
              <a:gd name="connsiteY6424" fmla="*/ 3537037 h 5888189"/>
              <a:gd name="connsiteX6425" fmla="*/ 3764457 w 7273138"/>
              <a:gd name="connsiteY6425" fmla="*/ 3550610 h 5888189"/>
              <a:gd name="connsiteX6426" fmla="*/ 3757428 w 7273138"/>
              <a:gd name="connsiteY6426" fmla="*/ 3561921 h 5888189"/>
              <a:gd name="connsiteX6427" fmla="*/ 3756234 w 7273138"/>
              <a:gd name="connsiteY6427" fmla="*/ 3565274 h 5888189"/>
              <a:gd name="connsiteX6428" fmla="*/ 3772151 w 7273138"/>
              <a:gd name="connsiteY6428" fmla="*/ 3573889 h 5888189"/>
              <a:gd name="connsiteX6429" fmla="*/ 3789610 w 7273138"/>
              <a:gd name="connsiteY6429" fmla="*/ 3584310 h 5888189"/>
              <a:gd name="connsiteX6430" fmla="*/ 3796535 w 7273138"/>
              <a:gd name="connsiteY6430" fmla="*/ 3585237 h 5888189"/>
              <a:gd name="connsiteX6431" fmla="*/ 3929412 w 7273138"/>
              <a:gd name="connsiteY6431" fmla="*/ 3597311 h 5888189"/>
              <a:gd name="connsiteX6432" fmla="*/ 4125560 w 7273138"/>
              <a:gd name="connsiteY6432" fmla="*/ 3601084 h 5888189"/>
              <a:gd name="connsiteX6433" fmla="*/ 4254218 w 7273138"/>
              <a:gd name="connsiteY6433" fmla="*/ 3595046 h 5888189"/>
              <a:gd name="connsiteX6434" fmla="*/ 4259140 w 7273138"/>
              <a:gd name="connsiteY6434" fmla="*/ 3595046 h 5888189"/>
              <a:gd name="connsiteX6435" fmla="*/ 4264061 w 7273138"/>
              <a:gd name="connsiteY6435" fmla="*/ 3597311 h 5888189"/>
              <a:gd name="connsiteX6436" fmla="*/ 4265467 w 7273138"/>
              <a:gd name="connsiteY6436" fmla="*/ 3601084 h 5888189"/>
              <a:gd name="connsiteX6437" fmla="*/ 4261249 w 7273138"/>
              <a:gd name="connsiteY6437" fmla="*/ 3603348 h 5888189"/>
              <a:gd name="connsiteX6438" fmla="*/ 4180398 w 7273138"/>
              <a:gd name="connsiteY6438" fmla="*/ 3622213 h 5888189"/>
              <a:gd name="connsiteX6439" fmla="*/ 4058771 w 7273138"/>
              <a:gd name="connsiteY6439" fmla="*/ 3650887 h 5888189"/>
              <a:gd name="connsiteX6440" fmla="*/ 3973703 w 7273138"/>
              <a:gd name="connsiteY6440" fmla="*/ 3665223 h 5888189"/>
              <a:gd name="connsiteX6441" fmla="*/ 3927302 w 7273138"/>
              <a:gd name="connsiteY6441" fmla="*/ 3666733 h 5888189"/>
              <a:gd name="connsiteX6442" fmla="*/ 3916791 w 7273138"/>
              <a:gd name="connsiteY6442" fmla="*/ 3666950 h 5888189"/>
              <a:gd name="connsiteX6443" fmla="*/ 3925411 w 7273138"/>
              <a:gd name="connsiteY6443" fmla="*/ 3677226 h 5888189"/>
              <a:gd name="connsiteX6444" fmla="*/ 3925411 w 7273138"/>
              <a:gd name="connsiteY6444" fmla="*/ 3687031 h 5888189"/>
              <a:gd name="connsiteX6445" fmla="*/ 3924006 w 7273138"/>
              <a:gd name="connsiteY6445" fmla="*/ 3690049 h 5888189"/>
              <a:gd name="connsiteX6446" fmla="*/ 3916271 w 7273138"/>
              <a:gd name="connsiteY6446" fmla="*/ 3694574 h 5888189"/>
              <a:gd name="connsiteX6447" fmla="*/ 3897289 w 7273138"/>
              <a:gd name="connsiteY6447" fmla="*/ 3693065 h 5888189"/>
              <a:gd name="connsiteX6448" fmla="*/ 3881121 w 7273138"/>
              <a:gd name="connsiteY6448" fmla="*/ 3685524 h 5888189"/>
              <a:gd name="connsiteX6449" fmla="*/ 3847158 w 7273138"/>
              <a:gd name="connsiteY6449" fmla="*/ 3668387 h 5888189"/>
              <a:gd name="connsiteX6450" fmla="*/ 3835491 w 7273138"/>
              <a:gd name="connsiteY6450" fmla="*/ 3668628 h 5888189"/>
              <a:gd name="connsiteX6451" fmla="*/ 3901751 w 7273138"/>
              <a:gd name="connsiteY6451" fmla="*/ 3709308 h 5888189"/>
              <a:gd name="connsiteX6452" fmla="*/ 3904564 w 7273138"/>
              <a:gd name="connsiteY6452" fmla="*/ 3713836 h 5888189"/>
              <a:gd name="connsiteX6453" fmla="*/ 3903862 w 7273138"/>
              <a:gd name="connsiteY6453" fmla="*/ 3719871 h 5888189"/>
              <a:gd name="connsiteX6454" fmla="*/ 3899639 w 7273138"/>
              <a:gd name="connsiteY6454" fmla="*/ 3724400 h 5888189"/>
              <a:gd name="connsiteX6455" fmla="*/ 3894715 w 7273138"/>
              <a:gd name="connsiteY6455" fmla="*/ 3723646 h 5888189"/>
              <a:gd name="connsiteX6456" fmla="*/ 3856019 w 7273138"/>
              <a:gd name="connsiteY6456" fmla="*/ 3707044 h 5888189"/>
              <a:gd name="connsiteX6457" fmla="*/ 3782144 w 7273138"/>
              <a:gd name="connsiteY6457" fmla="*/ 3669317 h 5888189"/>
              <a:gd name="connsiteX6458" fmla="*/ 3780761 w 7273138"/>
              <a:gd name="connsiteY6458" fmla="*/ 3668490 h 5888189"/>
              <a:gd name="connsiteX6459" fmla="*/ 3765844 w 7273138"/>
              <a:gd name="connsiteY6459" fmla="*/ 3668285 h 5888189"/>
              <a:gd name="connsiteX6460" fmla="*/ 3796215 w 7273138"/>
              <a:gd name="connsiteY6460" fmla="*/ 3699499 h 5888189"/>
              <a:gd name="connsiteX6461" fmla="*/ 3849687 w 7273138"/>
              <a:gd name="connsiteY6461" fmla="*/ 3746281 h 5888189"/>
              <a:gd name="connsiteX6462" fmla="*/ 3865164 w 7273138"/>
              <a:gd name="connsiteY6462" fmla="*/ 3756090 h 5888189"/>
              <a:gd name="connsiteX6463" fmla="*/ 3872200 w 7273138"/>
              <a:gd name="connsiteY6463" fmla="*/ 3761371 h 5888189"/>
              <a:gd name="connsiteX6464" fmla="*/ 3878532 w 7273138"/>
              <a:gd name="connsiteY6464" fmla="*/ 3768163 h 5888189"/>
              <a:gd name="connsiteX6465" fmla="*/ 3913712 w 7273138"/>
              <a:gd name="connsiteY6465" fmla="*/ 3795327 h 5888189"/>
              <a:gd name="connsiteX6466" fmla="*/ 3985475 w 7273138"/>
              <a:gd name="connsiteY6466" fmla="*/ 3845880 h 5888189"/>
              <a:gd name="connsiteX6467" fmla="*/ 4026282 w 7273138"/>
              <a:gd name="connsiteY6467" fmla="*/ 3867010 h 5888189"/>
              <a:gd name="connsiteX6468" fmla="*/ 4093824 w 7273138"/>
              <a:gd name="connsiteY6468" fmla="*/ 3897191 h 5888189"/>
              <a:gd name="connsiteX6469" fmla="*/ 4162774 w 7273138"/>
              <a:gd name="connsiteY6469" fmla="*/ 3921337 h 5888189"/>
              <a:gd name="connsiteX6470" fmla="*/ 4213432 w 7273138"/>
              <a:gd name="connsiteY6470" fmla="*/ 3937181 h 5888189"/>
              <a:gd name="connsiteX6471" fmla="*/ 4307005 w 7273138"/>
              <a:gd name="connsiteY6471" fmla="*/ 3971136 h 5888189"/>
              <a:gd name="connsiteX6472" fmla="*/ 4351331 w 7273138"/>
              <a:gd name="connsiteY6472" fmla="*/ 3993774 h 5888189"/>
              <a:gd name="connsiteX6473" fmla="*/ 4356257 w 7273138"/>
              <a:gd name="connsiteY6473" fmla="*/ 3997546 h 5888189"/>
              <a:gd name="connsiteX6474" fmla="*/ 4361884 w 7273138"/>
              <a:gd name="connsiteY6474" fmla="*/ 4010373 h 5888189"/>
              <a:gd name="connsiteX6475" fmla="*/ 4359773 w 7273138"/>
              <a:gd name="connsiteY6475" fmla="*/ 4018674 h 5888189"/>
              <a:gd name="connsiteX6476" fmla="*/ 4355552 w 7273138"/>
              <a:gd name="connsiteY6476" fmla="*/ 4025464 h 5888189"/>
              <a:gd name="connsiteX6477" fmla="*/ 4343591 w 7273138"/>
              <a:gd name="connsiteY6477" fmla="*/ 4033009 h 5888189"/>
              <a:gd name="connsiteX6478" fmla="*/ 4336556 w 7273138"/>
              <a:gd name="connsiteY6478" fmla="*/ 4032255 h 5888189"/>
              <a:gd name="connsiteX6479" fmla="*/ 4285899 w 7273138"/>
              <a:gd name="connsiteY6479" fmla="*/ 4017165 h 5888189"/>
              <a:gd name="connsiteX6480" fmla="*/ 4181068 w 7273138"/>
              <a:gd name="connsiteY6480" fmla="*/ 3981700 h 5888189"/>
              <a:gd name="connsiteX6481" fmla="*/ 4079050 w 7273138"/>
              <a:gd name="connsiteY6481" fmla="*/ 3938691 h 5888189"/>
              <a:gd name="connsiteX6482" fmla="*/ 3980549 w 7273138"/>
              <a:gd name="connsiteY6482" fmla="*/ 3882100 h 5888189"/>
              <a:gd name="connsiteX6483" fmla="*/ 3932708 w 7273138"/>
              <a:gd name="connsiteY6483" fmla="*/ 3847390 h 5888189"/>
              <a:gd name="connsiteX6484" fmla="*/ 3893307 w 7273138"/>
              <a:gd name="connsiteY6484" fmla="*/ 3815700 h 5888189"/>
              <a:gd name="connsiteX6485" fmla="*/ 3892603 w 7273138"/>
              <a:gd name="connsiteY6485" fmla="*/ 3817208 h 5888189"/>
              <a:gd name="connsiteX6486" fmla="*/ 3891196 w 7273138"/>
              <a:gd name="connsiteY6486" fmla="*/ 3818718 h 5888189"/>
              <a:gd name="connsiteX6487" fmla="*/ 3886272 w 7273138"/>
              <a:gd name="connsiteY6487" fmla="*/ 3825510 h 5888189"/>
              <a:gd name="connsiteX6488" fmla="*/ 3879236 w 7273138"/>
              <a:gd name="connsiteY6488" fmla="*/ 3830036 h 5888189"/>
              <a:gd name="connsiteX6489" fmla="*/ 3900343 w 7273138"/>
              <a:gd name="connsiteY6489" fmla="*/ 3849655 h 5888189"/>
              <a:gd name="connsiteX6490" fmla="*/ 3922154 w 7273138"/>
              <a:gd name="connsiteY6490" fmla="*/ 3870027 h 5888189"/>
              <a:gd name="connsiteX6491" fmla="*/ 3959443 w 7273138"/>
              <a:gd name="connsiteY6491" fmla="*/ 3885118 h 5888189"/>
              <a:gd name="connsiteX6492" fmla="*/ 4030503 w 7273138"/>
              <a:gd name="connsiteY6492" fmla="*/ 3922091 h 5888189"/>
              <a:gd name="connsiteX6493" fmla="*/ 4063571 w 7273138"/>
              <a:gd name="connsiteY6493" fmla="*/ 3948500 h 5888189"/>
              <a:gd name="connsiteX6494" fmla="*/ 4104378 w 7273138"/>
              <a:gd name="connsiteY6494" fmla="*/ 3990000 h 5888189"/>
              <a:gd name="connsiteX6495" fmla="*/ 4138853 w 7273138"/>
              <a:gd name="connsiteY6495" fmla="*/ 4034519 h 5888189"/>
              <a:gd name="connsiteX6496" fmla="*/ 4201471 w 7273138"/>
              <a:gd name="connsiteY6496" fmla="*/ 4060175 h 5888189"/>
              <a:gd name="connsiteX6497" fmla="*/ 4263385 w 7273138"/>
              <a:gd name="connsiteY6497" fmla="*/ 4086583 h 5888189"/>
              <a:gd name="connsiteX6498" fmla="*/ 4265496 w 7273138"/>
              <a:gd name="connsiteY6498" fmla="*/ 4087338 h 5888189"/>
              <a:gd name="connsiteX6499" fmla="*/ 4265496 w 7273138"/>
              <a:gd name="connsiteY6499" fmla="*/ 4090356 h 5888189"/>
              <a:gd name="connsiteX6500" fmla="*/ 4264089 w 7273138"/>
              <a:gd name="connsiteY6500" fmla="*/ 4092620 h 5888189"/>
              <a:gd name="connsiteX6501" fmla="*/ 4261274 w 7273138"/>
              <a:gd name="connsiteY6501" fmla="*/ 4094129 h 5888189"/>
              <a:gd name="connsiteX6502" fmla="*/ 4212727 w 7273138"/>
              <a:gd name="connsiteY6502" fmla="*/ 4086583 h 5888189"/>
              <a:gd name="connsiteX6503" fmla="*/ 4164885 w 7273138"/>
              <a:gd name="connsiteY6503" fmla="*/ 4073000 h 5888189"/>
              <a:gd name="connsiteX6504" fmla="*/ 4164885 w 7273138"/>
              <a:gd name="connsiteY6504" fmla="*/ 4086583 h 5888189"/>
              <a:gd name="connsiteX6505" fmla="*/ 4159257 w 7273138"/>
              <a:gd name="connsiteY6505" fmla="*/ 4099410 h 5888189"/>
              <a:gd name="connsiteX6506" fmla="*/ 4150814 w 7273138"/>
              <a:gd name="connsiteY6506" fmla="*/ 4111482 h 5888189"/>
              <a:gd name="connsiteX6507" fmla="*/ 4138853 w 7273138"/>
              <a:gd name="connsiteY6507" fmla="*/ 4116765 h 5888189"/>
              <a:gd name="connsiteX6508" fmla="*/ 4157146 w 7273138"/>
              <a:gd name="connsiteY6508" fmla="*/ 4128837 h 5888189"/>
              <a:gd name="connsiteX6509" fmla="*/ 4160664 w 7273138"/>
              <a:gd name="connsiteY6509" fmla="*/ 4134120 h 5888189"/>
              <a:gd name="connsiteX6510" fmla="*/ 4159257 w 7273138"/>
              <a:gd name="connsiteY6510" fmla="*/ 4140910 h 5888189"/>
              <a:gd name="connsiteX6511" fmla="*/ 4153628 w 7273138"/>
              <a:gd name="connsiteY6511" fmla="*/ 4146192 h 5888189"/>
              <a:gd name="connsiteX6512" fmla="*/ 4148000 w 7273138"/>
              <a:gd name="connsiteY6512" fmla="*/ 4144683 h 5888189"/>
              <a:gd name="connsiteX6513" fmla="*/ 4110008 w 7273138"/>
              <a:gd name="connsiteY6513" fmla="*/ 4119783 h 5888189"/>
              <a:gd name="connsiteX6514" fmla="*/ 4072717 w 7273138"/>
              <a:gd name="connsiteY6514" fmla="*/ 4094129 h 5888189"/>
              <a:gd name="connsiteX6515" fmla="*/ 4023468 w 7273138"/>
              <a:gd name="connsiteY6515" fmla="*/ 4069983 h 5888189"/>
              <a:gd name="connsiteX6516" fmla="*/ 3974217 w 7273138"/>
              <a:gd name="connsiteY6516" fmla="*/ 4044328 h 5888189"/>
              <a:gd name="connsiteX6517" fmla="*/ 3974217 w 7273138"/>
              <a:gd name="connsiteY6517" fmla="*/ 4057156 h 5888189"/>
              <a:gd name="connsiteX6518" fmla="*/ 3970700 w 7273138"/>
              <a:gd name="connsiteY6518" fmla="*/ 4071491 h 5888189"/>
              <a:gd name="connsiteX6519" fmla="*/ 3984772 w 7273138"/>
              <a:gd name="connsiteY6519" fmla="*/ 4079792 h 5888189"/>
              <a:gd name="connsiteX6520" fmla="*/ 4059350 w 7273138"/>
              <a:gd name="connsiteY6520" fmla="*/ 4106955 h 5888189"/>
              <a:gd name="connsiteX6521" fmla="*/ 4202877 w 7273138"/>
              <a:gd name="connsiteY6521" fmla="*/ 4174111 h 5888189"/>
              <a:gd name="connsiteX6522" fmla="*/ 4270421 w 7273138"/>
              <a:gd name="connsiteY6522" fmla="*/ 4214856 h 5888189"/>
              <a:gd name="connsiteX6523" fmla="*/ 4273235 w 7273138"/>
              <a:gd name="connsiteY6523" fmla="*/ 4216364 h 5888189"/>
              <a:gd name="connsiteX6524" fmla="*/ 4272531 w 7273138"/>
              <a:gd name="connsiteY6524" fmla="*/ 4220892 h 5888189"/>
              <a:gd name="connsiteX6525" fmla="*/ 4270421 w 7273138"/>
              <a:gd name="connsiteY6525" fmla="*/ 4223156 h 5888189"/>
              <a:gd name="connsiteX6526" fmla="*/ 4267607 w 7273138"/>
              <a:gd name="connsiteY6526" fmla="*/ 4222403 h 5888189"/>
              <a:gd name="connsiteX6527" fmla="*/ 4226798 w 7273138"/>
              <a:gd name="connsiteY6527" fmla="*/ 4197502 h 5888189"/>
              <a:gd name="connsiteX6528" fmla="*/ 4185223 w 7273138"/>
              <a:gd name="connsiteY6528" fmla="*/ 4174464 h 5888189"/>
              <a:gd name="connsiteX6529" fmla="*/ 4185289 w 7273138"/>
              <a:gd name="connsiteY6529" fmla="*/ 4174111 h 5888189"/>
              <a:gd name="connsiteX6530" fmla="*/ 4184584 w 7273138"/>
              <a:gd name="connsiteY6530" fmla="*/ 4174111 h 5888189"/>
              <a:gd name="connsiteX6531" fmla="*/ 4185223 w 7273138"/>
              <a:gd name="connsiteY6531" fmla="*/ 4174464 h 5888189"/>
              <a:gd name="connsiteX6532" fmla="*/ 4184584 w 7273138"/>
              <a:gd name="connsiteY6532" fmla="*/ 4177883 h 5888189"/>
              <a:gd name="connsiteX6533" fmla="*/ 4182474 w 7273138"/>
              <a:gd name="connsiteY6533" fmla="*/ 4179392 h 5888189"/>
              <a:gd name="connsiteX6534" fmla="*/ 4178956 w 7273138"/>
              <a:gd name="connsiteY6534" fmla="*/ 4179392 h 5888189"/>
              <a:gd name="connsiteX6535" fmla="*/ 4178253 w 7273138"/>
              <a:gd name="connsiteY6535" fmla="*/ 4177883 h 5888189"/>
              <a:gd name="connsiteX6536" fmla="*/ 4178253 w 7273138"/>
              <a:gd name="connsiteY6536" fmla="*/ 4174111 h 5888189"/>
              <a:gd name="connsiteX6537" fmla="*/ 4180363 w 7273138"/>
              <a:gd name="connsiteY6537" fmla="*/ 4171847 h 5888189"/>
              <a:gd name="connsiteX6538" fmla="*/ 4140964 w 7273138"/>
              <a:gd name="connsiteY6538" fmla="*/ 4151473 h 5888189"/>
              <a:gd name="connsiteX6539" fmla="*/ 4059350 w 7273138"/>
              <a:gd name="connsiteY6539" fmla="*/ 4116010 h 5888189"/>
              <a:gd name="connsiteX6540" fmla="*/ 4017136 w 7273138"/>
              <a:gd name="connsiteY6540" fmla="*/ 4100166 h 5888189"/>
              <a:gd name="connsiteX6541" fmla="*/ 4086788 w 7273138"/>
              <a:gd name="connsiteY6541" fmla="*/ 4143175 h 5888189"/>
              <a:gd name="connsiteX6542" fmla="*/ 4155036 w 7273138"/>
              <a:gd name="connsiteY6542" fmla="*/ 4189202 h 5888189"/>
              <a:gd name="connsiteX6543" fmla="*/ 4174032 w 7273138"/>
              <a:gd name="connsiteY6543" fmla="*/ 4191466 h 5888189"/>
              <a:gd name="connsiteX6544" fmla="*/ 4176142 w 7273138"/>
              <a:gd name="connsiteY6544" fmla="*/ 4192974 h 5888189"/>
              <a:gd name="connsiteX6545" fmla="*/ 4176142 w 7273138"/>
              <a:gd name="connsiteY6545" fmla="*/ 4195993 h 5888189"/>
              <a:gd name="connsiteX6546" fmla="*/ 4175439 w 7273138"/>
              <a:gd name="connsiteY6546" fmla="*/ 4199011 h 5888189"/>
              <a:gd name="connsiteX6547" fmla="*/ 4171920 w 7273138"/>
              <a:gd name="connsiteY6547" fmla="*/ 4199011 h 5888189"/>
              <a:gd name="connsiteX6548" fmla="*/ 4166997 w 7273138"/>
              <a:gd name="connsiteY6548" fmla="*/ 4198255 h 5888189"/>
              <a:gd name="connsiteX6549" fmla="*/ 4171920 w 7273138"/>
              <a:gd name="connsiteY6549" fmla="*/ 4203538 h 5888189"/>
              <a:gd name="connsiteX6550" fmla="*/ 4175439 w 7273138"/>
              <a:gd name="connsiteY6550" fmla="*/ 4220138 h 5888189"/>
              <a:gd name="connsiteX6551" fmla="*/ 4171920 w 7273138"/>
              <a:gd name="connsiteY6551" fmla="*/ 4227684 h 5888189"/>
              <a:gd name="connsiteX6552" fmla="*/ 4166997 w 7273138"/>
              <a:gd name="connsiteY6552" fmla="*/ 4235229 h 5888189"/>
              <a:gd name="connsiteX6553" fmla="*/ 4152222 w 7273138"/>
              <a:gd name="connsiteY6553" fmla="*/ 4239757 h 5888189"/>
              <a:gd name="connsiteX6554" fmla="*/ 4144482 w 7273138"/>
              <a:gd name="connsiteY6554" fmla="*/ 4235984 h 5888189"/>
              <a:gd name="connsiteX6555" fmla="*/ 4106489 w 7273138"/>
              <a:gd name="connsiteY6555" fmla="*/ 4215611 h 5888189"/>
              <a:gd name="connsiteX6556" fmla="*/ 4068496 w 7273138"/>
              <a:gd name="connsiteY6556" fmla="*/ 4193728 h 5888189"/>
              <a:gd name="connsiteX6557" fmla="*/ 4059350 w 7273138"/>
              <a:gd name="connsiteY6557" fmla="*/ 4190710 h 5888189"/>
              <a:gd name="connsiteX6558" fmla="*/ 4049500 w 7273138"/>
              <a:gd name="connsiteY6558" fmla="*/ 4189202 h 5888189"/>
              <a:gd name="connsiteX6559" fmla="*/ 4155738 w 7273138"/>
              <a:gd name="connsiteY6559" fmla="*/ 4276728 h 5888189"/>
              <a:gd name="connsiteX6560" fmla="*/ 4159960 w 7273138"/>
              <a:gd name="connsiteY6560" fmla="*/ 4280503 h 5888189"/>
              <a:gd name="connsiteX6561" fmla="*/ 4159257 w 7273138"/>
              <a:gd name="connsiteY6561" fmla="*/ 4287292 h 5888189"/>
              <a:gd name="connsiteX6562" fmla="*/ 4155036 w 7273138"/>
              <a:gd name="connsiteY6562" fmla="*/ 4291821 h 5888189"/>
              <a:gd name="connsiteX6563" fmla="*/ 4150111 w 7273138"/>
              <a:gd name="connsiteY6563" fmla="*/ 4290312 h 5888189"/>
              <a:gd name="connsiteX6564" fmla="*/ 4092418 w 7273138"/>
              <a:gd name="connsiteY6564" fmla="*/ 4269940 h 5888189"/>
              <a:gd name="connsiteX6565" fmla="*/ 3981957 w 7273138"/>
              <a:gd name="connsiteY6565" fmla="*/ 4220138 h 5888189"/>
              <a:gd name="connsiteX6566" fmla="*/ 3927783 w 7273138"/>
              <a:gd name="connsiteY6566" fmla="*/ 4190710 h 5888189"/>
              <a:gd name="connsiteX6567" fmla="*/ 3891050 w 7273138"/>
              <a:gd name="connsiteY6567" fmla="*/ 4191299 h 5888189"/>
              <a:gd name="connsiteX6568" fmla="*/ 3906435 w 7273138"/>
              <a:gd name="connsiteY6568" fmla="*/ 4203361 h 5888189"/>
              <a:gd name="connsiteX6569" fmla="*/ 3940874 w 7273138"/>
              <a:gd name="connsiteY6569" fmla="*/ 4235039 h 5888189"/>
              <a:gd name="connsiteX6570" fmla="*/ 3959850 w 7273138"/>
              <a:gd name="connsiteY6570" fmla="*/ 4243336 h 5888189"/>
              <a:gd name="connsiteX6571" fmla="*/ 3962049 w 7273138"/>
              <a:gd name="connsiteY6571" fmla="*/ 4246257 h 5888189"/>
              <a:gd name="connsiteX6572" fmla="*/ 3991104 w 7273138"/>
              <a:gd name="connsiteY6572" fmla="*/ 4253337 h 5888189"/>
              <a:gd name="connsiteX6573" fmla="*/ 4051611 w 7273138"/>
              <a:gd name="connsiteY6573" fmla="*/ 4270692 h 5888189"/>
              <a:gd name="connsiteX6574" fmla="*/ 4081865 w 7273138"/>
              <a:gd name="connsiteY6574" fmla="*/ 4282764 h 5888189"/>
              <a:gd name="connsiteX6575" fmla="*/ 4083975 w 7273138"/>
              <a:gd name="connsiteY6575" fmla="*/ 4285029 h 5888189"/>
              <a:gd name="connsiteX6576" fmla="*/ 4083271 w 7273138"/>
              <a:gd name="connsiteY6576" fmla="*/ 4288048 h 5888189"/>
              <a:gd name="connsiteX6577" fmla="*/ 4081865 w 7273138"/>
              <a:gd name="connsiteY6577" fmla="*/ 4290312 h 5888189"/>
              <a:gd name="connsiteX6578" fmla="*/ 4079050 w 7273138"/>
              <a:gd name="connsiteY6578" fmla="*/ 4290312 h 5888189"/>
              <a:gd name="connsiteX6579" fmla="*/ 4019247 w 7273138"/>
              <a:gd name="connsiteY6579" fmla="*/ 4270692 h 5888189"/>
              <a:gd name="connsiteX6580" fmla="*/ 3972769 w 7273138"/>
              <a:gd name="connsiteY6580" fmla="*/ 4260496 h 5888189"/>
              <a:gd name="connsiteX6581" fmla="*/ 3974611 w 7273138"/>
              <a:gd name="connsiteY6581" fmla="*/ 4262946 h 5888189"/>
              <a:gd name="connsiteX6582" fmla="*/ 3994994 w 7273138"/>
              <a:gd name="connsiteY6582" fmla="*/ 4281802 h 5888189"/>
              <a:gd name="connsiteX6583" fmla="*/ 3966933 w 7273138"/>
              <a:gd name="connsiteY6583" fmla="*/ 4259217 h 5888189"/>
              <a:gd name="connsiteX6584" fmla="*/ 3957332 w 7273138"/>
              <a:gd name="connsiteY6584" fmla="*/ 4257111 h 5888189"/>
              <a:gd name="connsiteX6585" fmla="*/ 3906676 w 7273138"/>
              <a:gd name="connsiteY6585" fmla="*/ 4240511 h 5888189"/>
              <a:gd name="connsiteX6586" fmla="*/ 3856722 w 7273138"/>
              <a:gd name="connsiteY6586" fmla="*/ 4228438 h 5888189"/>
              <a:gd name="connsiteX6587" fmla="*/ 3887988 w 7273138"/>
              <a:gd name="connsiteY6587" fmla="*/ 4245204 h 5888189"/>
              <a:gd name="connsiteX6588" fmla="*/ 3889564 w 7273138"/>
              <a:gd name="connsiteY6588" fmla="*/ 4242836 h 5888189"/>
              <a:gd name="connsiteX6589" fmla="*/ 3890266 w 7273138"/>
              <a:gd name="connsiteY6589" fmla="*/ 4236804 h 5888189"/>
              <a:gd name="connsiteX6590" fmla="*/ 3904325 w 7273138"/>
              <a:gd name="connsiteY6590" fmla="*/ 4244345 h 5888189"/>
              <a:gd name="connsiteX6591" fmla="*/ 3916273 w 7273138"/>
              <a:gd name="connsiteY6591" fmla="*/ 4245852 h 5888189"/>
              <a:gd name="connsiteX6592" fmla="*/ 3914867 w 7273138"/>
              <a:gd name="connsiteY6592" fmla="*/ 4248869 h 5888189"/>
              <a:gd name="connsiteX6593" fmla="*/ 3921707 w 7273138"/>
              <a:gd name="connsiteY6593" fmla="*/ 4259874 h 5888189"/>
              <a:gd name="connsiteX6594" fmla="*/ 3992510 w 7273138"/>
              <a:gd name="connsiteY6594" fmla="*/ 4286539 h 5888189"/>
              <a:gd name="connsiteX6595" fmla="*/ 4038243 w 7273138"/>
              <a:gd name="connsiteY6595" fmla="*/ 4304647 h 5888189"/>
              <a:gd name="connsiteX6596" fmla="*/ 4042464 w 7273138"/>
              <a:gd name="connsiteY6596" fmla="*/ 4306911 h 5888189"/>
              <a:gd name="connsiteX6597" fmla="*/ 4043168 w 7273138"/>
              <a:gd name="connsiteY6597" fmla="*/ 4311439 h 5888189"/>
              <a:gd name="connsiteX6598" fmla="*/ 4045279 w 7273138"/>
              <a:gd name="connsiteY6598" fmla="*/ 4309175 h 5888189"/>
              <a:gd name="connsiteX6599" fmla="*/ 4046685 w 7273138"/>
              <a:gd name="connsiteY6599" fmla="*/ 4309175 h 5888189"/>
              <a:gd name="connsiteX6600" fmla="*/ 4061461 w 7273138"/>
              <a:gd name="connsiteY6600" fmla="*/ 4309175 h 5888189"/>
              <a:gd name="connsiteX6601" fmla="*/ 4076236 w 7273138"/>
              <a:gd name="connsiteY6601" fmla="*/ 4311439 h 5888189"/>
              <a:gd name="connsiteX6602" fmla="*/ 4077643 w 7273138"/>
              <a:gd name="connsiteY6602" fmla="*/ 4312192 h 5888189"/>
              <a:gd name="connsiteX6603" fmla="*/ 4079050 w 7273138"/>
              <a:gd name="connsiteY6603" fmla="*/ 4315210 h 5888189"/>
              <a:gd name="connsiteX6604" fmla="*/ 4077643 w 7273138"/>
              <a:gd name="connsiteY6604" fmla="*/ 4317475 h 5888189"/>
              <a:gd name="connsiteX6605" fmla="*/ 4074125 w 7273138"/>
              <a:gd name="connsiteY6605" fmla="*/ 4318984 h 5888189"/>
              <a:gd name="connsiteX6606" fmla="*/ 4060756 w 7273138"/>
              <a:gd name="connsiteY6606" fmla="*/ 4316720 h 5888189"/>
              <a:gd name="connsiteX6607" fmla="*/ 4046685 w 7273138"/>
              <a:gd name="connsiteY6607" fmla="*/ 4317475 h 5888189"/>
              <a:gd name="connsiteX6608" fmla="*/ 4044574 w 7273138"/>
              <a:gd name="connsiteY6608" fmla="*/ 4316720 h 5888189"/>
              <a:gd name="connsiteX6609" fmla="*/ 4043168 w 7273138"/>
              <a:gd name="connsiteY6609" fmla="*/ 4314457 h 5888189"/>
              <a:gd name="connsiteX6610" fmla="*/ 4040353 w 7273138"/>
              <a:gd name="connsiteY6610" fmla="*/ 4318984 h 5888189"/>
              <a:gd name="connsiteX6611" fmla="*/ 4035429 w 7273138"/>
              <a:gd name="connsiteY6611" fmla="*/ 4319738 h 5888189"/>
              <a:gd name="connsiteX6612" fmla="*/ 4010100 w 7273138"/>
              <a:gd name="connsiteY6612" fmla="*/ 4316720 h 5888189"/>
              <a:gd name="connsiteX6613" fmla="*/ 3960146 w 7273138"/>
              <a:gd name="connsiteY6613" fmla="*/ 4303894 h 5888189"/>
              <a:gd name="connsiteX6614" fmla="*/ 3952822 w 7273138"/>
              <a:gd name="connsiteY6614" fmla="*/ 4301378 h 5888189"/>
              <a:gd name="connsiteX6615" fmla="*/ 3952822 w 7273138"/>
              <a:gd name="connsiteY6615" fmla="*/ 4305423 h 5888189"/>
              <a:gd name="connsiteX6616" fmla="*/ 3957741 w 7273138"/>
              <a:gd name="connsiteY6616" fmla="*/ 4315226 h 5888189"/>
              <a:gd name="connsiteX6617" fmla="*/ 3964067 w 7273138"/>
              <a:gd name="connsiteY6617" fmla="*/ 4320504 h 5888189"/>
              <a:gd name="connsiteX6618" fmla="*/ 3966879 w 7273138"/>
              <a:gd name="connsiteY6618" fmla="*/ 4334831 h 5888189"/>
              <a:gd name="connsiteX6619" fmla="*/ 3981638 w 7273138"/>
              <a:gd name="connsiteY6619" fmla="*/ 4361224 h 5888189"/>
              <a:gd name="connsiteX6620" fmla="*/ 3982341 w 7273138"/>
              <a:gd name="connsiteY6620" fmla="*/ 4372533 h 5888189"/>
              <a:gd name="connsiteX6621" fmla="*/ 3972502 w 7273138"/>
              <a:gd name="connsiteY6621" fmla="*/ 4364239 h 5888189"/>
              <a:gd name="connsiteX6622" fmla="*/ 3968284 w 7273138"/>
              <a:gd name="connsiteY6622" fmla="*/ 4364995 h 5888189"/>
              <a:gd name="connsiteX6623" fmla="*/ 3940872 w 7273138"/>
              <a:gd name="connsiteY6623" fmla="*/ 4345388 h 5888189"/>
              <a:gd name="connsiteX6624" fmla="*/ 3926555 w 7273138"/>
              <a:gd name="connsiteY6624" fmla="*/ 4332256 h 5888189"/>
              <a:gd name="connsiteX6625" fmla="*/ 3884161 w 7273138"/>
              <a:gd name="connsiteY6625" fmla="*/ 4334075 h 5888189"/>
              <a:gd name="connsiteX6626" fmla="*/ 3806065 w 7273138"/>
              <a:gd name="connsiteY6626" fmla="*/ 4338601 h 5888189"/>
              <a:gd name="connsiteX6627" fmla="*/ 3805660 w 7273138"/>
              <a:gd name="connsiteY6627" fmla="*/ 4338572 h 5888189"/>
              <a:gd name="connsiteX6628" fmla="*/ 3808034 w 7273138"/>
              <a:gd name="connsiteY6628" fmla="*/ 4342139 h 5888189"/>
              <a:gd name="connsiteX6629" fmla="*/ 3810142 w 7273138"/>
              <a:gd name="connsiteY6629" fmla="*/ 4350435 h 5888189"/>
              <a:gd name="connsiteX6630" fmla="*/ 3808034 w 7273138"/>
              <a:gd name="connsiteY6630" fmla="*/ 4354207 h 5888189"/>
              <a:gd name="connsiteX6631" fmla="*/ 3810142 w 7273138"/>
              <a:gd name="connsiteY6631" fmla="*/ 4355715 h 5888189"/>
              <a:gd name="connsiteX6632" fmla="*/ 3810142 w 7273138"/>
              <a:gd name="connsiteY6632" fmla="*/ 4350435 h 5888189"/>
              <a:gd name="connsiteX6633" fmla="*/ 3812251 w 7273138"/>
              <a:gd name="connsiteY6633" fmla="*/ 4346665 h 5888189"/>
              <a:gd name="connsiteX6634" fmla="*/ 3817170 w 7273138"/>
              <a:gd name="connsiteY6634" fmla="*/ 4350435 h 5888189"/>
              <a:gd name="connsiteX6635" fmla="*/ 3817875 w 7273138"/>
              <a:gd name="connsiteY6635" fmla="*/ 4354207 h 5888189"/>
              <a:gd name="connsiteX6636" fmla="*/ 3812251 w 7273138"/>
              <a:gd name="connsiteY6636" fmla="*/ 4357978 h 5888189"/>
              <a:gd name="connsiteX6637" fmla="*/ 3814360 w 7273138"/>
              <a:gd name="connsiteY6637" fmla="*/ 4360995 h 5888189"/>
              <a:gd name="connsiteX6638" fmla="*/ 3806628 w 7273138"/>
              <a:gd name="connsiteY6638" fmla="*/ 4358732 h 5888189"/>
              <a:gd name="connsiteX6639" fmla="*/ 3798896 w 7273138"/>
              <a:gd name="connsiteY6639" fmla="*/ 4348173 h 5888189"/>
              <a:gd name="connsiteX6640" fmla="*/ 3793392 w 7273138"/>
              <a:gd name="connsiteY6640" fmla="*/ 4337671 h 5888189"/>
              <a:gd name="connsiteX6641" fmla="*/ 3754705 w 7273138"/>
              <a:gd name="connsiteY6641" fmla="*/ 4334830 h 5888189"/>
              <a:gd name="connsiteX6642" fmla="*/ 3729375 w 7273138"/>
              <a:gd name="connsiteY6642" fmla="*/ 4329548 h 5888189"/>
              <a:gd name="connsiteX6643" fmla="*/ 3681696 w 7273138"/>
              <a:gd name="connsiteY6643" fmla="*/ 4317346 h 5888189"/>
              <a:gd name="connsiteX6644" fmla="*/ 3685736 w 7273138"/>
              <a:gd name="connsiteY6644" fmla="*/ 4319513 h 5888189"/>
              <a:gd name="connsiteX6645" fmla="*/ 3683628 w 7273138"/>
              <a:gd name="connsiteY6645" fmla="*/ 4323283 h 5888189"/>
              <a:gd name="connsiteX6646" fmla="*/ 3676599 w 7273138"/>
              <a:gd name="connsiteY6646" fmla="*/ 4319513 h 5888189"/>
              <a:gd name="connsiteX6647" fmla="*/ 3674492 w 7273138"/>
              <a:gd name="connsiteY6647" fmla="*/ 4324038 h 5888189"/>
              <a:gd name="connsiteX6648" fmla="*/ 3670977 w 7273138"/>
              <a:gd name="connsiteY6648" fmla="*/ 4319513 h 5888189"/>
              <a:gd name="connsiteX6649" fmla="*/ 3663246 w 7273138"/>
              <a:gd name="connsiteY6649" fmla="*/ 4316496 h 5888189"/>
              <a:gd name="connsiteX6650" fmla="*/ 3659028 w 7273138"/>
              <a:gd name="connsiteY6650" fmla="*/ 4318759 h 5888189"/>
              <a:gd name="connsiteX6651" fmla="*/ 3661840 w 7273138"/>
              <a:gd name="connsiteY6651" fmla="*/ 4321776 h 5888189"/>
              <a:gd name="connsiteX6652" fmla="*/ 3672382 w 7273138"/>
              <a:gd name="connsiteY6652" fmla="*/ 4328562 h 5888189"/>
              <a:gd name="connsiteX6653" fmla="*/ 3677302 w 7273138"/>
              <a:gd name="connsiteY6653" fmla="*/ 4324038 h 5888189"/>
              <a:gd name="connsiteX6654" fmla="*/ 3681520 w 7273138"/>
              <a:gd name="connsiteY6654" fmla="*/ 4331579 h 5888189"/>
              <a:gd name="connsiteX6655" fmla="*/ 3692765 w 7273138"/>
              <a:gd name="connsiteY6655" fmla="*/ 4342139 h 5888189"/>
              <a:gd name="connsiteX6656" fmla="*/ 3698388 w 7273138"/>
              <a:gd name="connsiteY6656" fmla="*/ 4344401 h 5888189"/>
              <a:gd name="connsiteX6657" fmla="*/ 3692765 w 7273138"/>
              <a:gd name="connsiteY6657" fmla="*/ 4348173 h 5888189"/>
              <a:gd name="connsiteX6658" fmla="*/ 3686439 w 7273138"/>
              <a:gd name="connsiteY6658" fmla="*/ 4348927 h 5888189"/>
              <a:gd name="connsiteX6659" fmla="*/ 3686439 w 7273138"/>
              <a:gd name="connsiteY6659" fmla="*/ 4353452 h 5888189"/>
              <a:gd name="connsiteX6660" fmla="*/ 3691360 w 7273138"/>
              <a:gd name="connsiteY6660" fmla="*/ 4357978 h 5888189"/>
              <a:gd name="connsiteX6661" fmla="*/ 3685736 w 7273138"/>
              <a:gd name="connsiteY6661" fmla="*/ 4356470 h 5888189"/>
              <a:gd name="connsiteX6662" fmla="*/ 3674492 w 7273138"/>
              <a:gd name="connsiteY6662" fmla="*/ 4361749 h 5888189"/>
              <a:gd name="connsiteX6663" fmla="*/ 3669570 w 7273138"/>
              <a:gd name="connsiteY6663" fmla="*/ 4363257 h 5888189"/>
              <a:gd name="connsiteX6664" fmla="*/ 3672382 w 7273138"/>
              <a:gd name="connsiteY6664" fmla="*/ 4367783 h 5888189"/>
              <a:gd name="connsiteX6665" fmla="*/ 3670977 w 7273138"/>
              <a:gd name="connsiteY6665" fmla="*/ 4376078 h 5888189"/>
              <a:gd name="connsiteX6666" fmla="*/ 3667463 w 7273138"/>
              <a:gd name="connsiteY6666" fmla="*/ 4379096 h 5888189"/>
              <a:gd name="connsiteX6667" fmla="*/ 3666057 w 7273138"/>
              <a:gd name="connsiteY6667" fmla="*/ 4373817 h 5888189"/>
              <a:gd name="connsiteX6668" fmla="*/ 3659028 w 7273138"/>
              <a:gd name="connsiteY6668" fmla="*/ 4370800 h 5888189"/>
              <a:gd name="connsiteX6669" fmla="*/ 3656920 w 7273138"/>
              <a:gd name="connsiteY6669" fmla="*/ 4373817 h 5888189"/>
              <a:gd name="connsiteX6670" fmla="*/ 3659028 w 7273138"/>
              <a:gd name="connsiteY6670" fmla="*/ 4379096 h 5888189"/>
              <a:gd name="connsiteX6671" fmla="*/ 3668165 w 7273138"/>
              <a:gd name="connsiteY6671" fmla="*/ 4385129 h 5888189"/>
              <a:gd name="connsiteX6672" fmla="*/ 3673085 w 7273138"/>
              <a:gd name="connsiteY6672" fmla="*/ 4385885 h 5888189"/>
              <a:gd name="connsiteX6673" fmla="*/ 3670275 w 7273138"/>
              <a:gd name="connsiteY6673" fmla="*/ 4388147 h 5888189"/>
              <a:gd name="connsiteX6674" fmla="*/ 3670275 w 7273138"/>
              <a:gd name="connsiteY6674" fmla="*/ 4391163 h 5888189"/>
              <a:gd name="connsiteX6675" fmla="*/ 3682222 w 7273138"/>
              <a:gd name="connsiteY6675" fmla="*/ 4400967 h 5888189"/>
              <a:gd name="connsiteX6676" fmla="*/ 3696280 w 7273138"/>
              <a:gd name="connsiteY6676" fmla="*/ 4413036 h 5888189"/>
              <a:gd name="connsiteX6677" fmla="*/ 3707524 w 7273138"/>
              <a:gd name="connsiteY6677" fmla="*/ 4416053 h 5888189"/>
              <a:gd name="connsiteX6678" fmla="*/ 3713851 w 7273138"/>
              <a:gd name="connsiteY6678" fmla="*/ 4415300 h 5888189"/>
              <a:gd name="connsiteX6679" fmla="*/ 3713851 w 7273138"/>
              <a:gd name="connsiteY6679" fmla="*/ 4407756 h 5888189"/>
              <a:gd name="connsiteX6680" fmla="*/ 3713851 w 7273138"/>
              <a:gd name="connsiteY6680" fmla="*/ 4398707 h 5888189"/>
              <a:gd name="connsiteX6681" fmla="*/ 3715959 w 7273138"/>
              <a:gd name="connsiteY6681" fmla="*/ 4395687 h 5888189"/>
              <a:gd name="connsiteX6682" fmla="*/ 3720881 w 7273138"/>
              <a:gd name="connsiteY6682" fmla="*/ 4397951 h 5888189"/>
              <a:gd name="connsiteX6683" fmla="*/ 3723691 w 7273138"/>
              <a:gd name="connsiteY6683" fmla="*/ 4395687 h 5888189"/>
              <a:gd name="connsiteX6684" fmla="*/ 3732828 w 7273138"/>
              <a:gd name="connsiteY6684" fmla="*/ 4403231 h 5888189"/>
              <a:gd name="connsiteX6685" fmla="*/ 3743371 w 7273138"/>
              <a:gd name="connsiteY6685" fmla="*/ 4418316 h 5888189"/>
              <a:gd name="connsiteX6686" fmla="*/ 3751103 w 7273138"/>
              <a:gd name="connsiteY6686" fmla="*/ 4420578 h 5888189"/>
              <a:gd name="connsiteX6687" fmla="*/ 3756023 w 7273138"/>
              <a:gd name="connsiteY6687" fmla="*/ 4416053 h 5888189"/>
              <a:gd name="connsiteX6688" fmla="*/ 3765159 w 7273138"/>
              <a:gd name="connsiteY6688" fmla="*/ 4427366 h 5888189"/>
              <a:gd name="connsiteX6689" fmla="*/ 3770782 w 7273138"/>
              <a:gd name="connsiteY6689" fmla="*/ 4432646 h 5888189"/>
              <a:gd name="connsiteX6690" fmla="*/ 3767269 w 7273138"/>
              <a:gd name="connsiteY6690" fmla="*/ 4435662 h 5888189"/>
              <a:gd name="connsiteX6691" fmla="*/ 3775704 w 7273138"/>
              <a:gd name="connsiteY6691" fmla="*/ 4439434 h 5888189"/>
              <a:gd name="connsiteX6692" fmla="*/ 3792571 w 7273138"/>
              <a:gd name="connsiteY6692" fmla="*/ 4440942 h 5888189"/>
              <a:gd name="connsiteX6693" fmla="*/ 3812251 w 7273138"/>
              <a:gd name="connsiteY6693" fmla="*/ 4447731 h 5888189"/>
              <a:gd name="connsiteX6694" fmla="*/ 3819280 w 7273138"/>
              <a:gd name="connsiteY6694" fmla="*/ 4453010 h 5888189"/>
              <a:gd name="connsiteX6695" fmla="*/ 3819280 w 7273138"/>
              <a:gd name="connsiteY6695" fmla="*/ 4449993 h 5888189"/>
              <a:gd name="connsiteX6696" fmla="*/ 3819280 w 7273138"/>
              <a:gd name="connsiteY6696" fmla="*/ 4445467 h 5888189"/>
              <a:gd name="connsiteX6697" fmla="*/ 3774297 w 7273138"/>
              <a:gd name="connsiteY6697" fmla="*/ 4410773 h 5888189"/>
              <a:gd name="connsiteX6698" fmla="*/ 3730719 w 7273138"/>
              <a:gd name="connsiteY6698" fmla="*/ 4375325 h 5888189"/>
              <a:gd name="connsiteX6699" fmla="*/ 3741262 w 7273138"/>
              <a:gd name="connsiteY6699" fmla="*/ 4378342 h 5888189"/>
              <a:gd name="connsiteX6700" fmla="*/ 3765159 w 7273138"/>
              <a:gd name="connsiteY6700" fmla="*/ 4394935 h 5888189"/>
              <a:gd name="connsiteX6701" fmla="*/ 3777811 w 7273138"/>
              <a:gd name="connsiteY6701" fmla="*/ 4395687 h 5888189"/>
              <a:gd name="connsiteX6702" fmla="*/ 3781325 w 7273138"/>
              <a:gd name="connsiteY6702" fmla="*/ 4397951 h 5888189"/>
              <a:gd name="connsiteX6703" fmla="*/ 3776405 w 7273138"/>
              <a:gd name="connsiteY6703" fmla="*/ 4400215 h 5888189"/>
              <a:gd name="connsiteX6704" fmla="*/ 3774297 w 7273138"/>
              <a:gd name="connsiteY6704" fmla="*/ 4404740 h 5888189"/>
              <a:gd name="connsiteX6705" fmla="*/ 3824199 w 7273138"/>
              <a:gd name="connsiteY6705" fmla="*/ 4433400 h 5888189"/>
              <a:gd name="connsiteX6706" fmla="*/ 3865669 w 7273138"/>
              <a:gd name="connsiteY6706" fmla="*/ 4459796 h 5888189"/>
              <a:gd name="connsiteX6707" fmla="*/ 3870588 w 7273138"/>
              <a:gd name="connsiteY6707" fmla="*/ 4457536 h 5888189"/>
              <a:gd name="connsiteX6708" fmla="*/ 3881834 w 7273138"/>
              <a:gd name="connsiteY6708" fmla="*/ 4459044 h 5888189"/>
              <a:gd name="connsiteX6709" fmla="*/ 3898702 w 7273138"/>
              <a:gd name="connsiteY6709" fmla="*/ 4466586 h 5888189"/>
              <a:gd name="connsiteX6710" fmla="*/ 3906435 w 7273138"/>
              <a:gd name="connsiteY6710" fmla="*/ 4472620 h 5888189"/>
              <a:gd name="connsiteX6711" fmla="*/ 3923302 w 7273138"/>
              <a:gd name="connsiteY6711" fmla="*/ 4486196 h 5888189"/>
              <a:gd name="connsiteX6712" fmla="*/ 3952823 w 7273138"/>
              <a:gd name="connsiteY6712" fmla="*/ 4497508 h 5888189"/>
              <a:gd name="connsiteX6713" fmla="*/ 3967582 w 7273138"/>
              <a:gd name="connsiteY6713" fmla="*/ 4508822 h 5888189"/>
              <a:gd name="connsiteX6714" fmla="*/ 3971096 w 7273138"/>
              <a:gd name="connsiteY6714" fmla="*/ 4514856 h 5888189"/>
              <a:gd name="connsiteX6715" fmla="*/ 3980936 w 7273138"/>
              <a:gd name="connsiteY6715" fmla="*/ 4517120 h 5888189"/>
              <a:gd name="connsiteX6716" fmla="*/ 3999212 w 7273138"/>
              <a:gd name="connsiteY6716" fmla="*/ 4529185 h 5888189"/>
              <a:gd name="connsiteX6717" fmla="*/ 4021702 w 7273138"/>
              <a:gd name="connsiteY6717" fmla="*/ 4551813 h 5888189"/>
              <a:gd name="connsiteX6718" fmla="*/ 4036461 w 7273138"/>
              <a:gd name="connsiteY6718" fmla="*/ 4563880 h 5888189"/>
              <a:gd name="connsiteX6719" fmla="*/ 4028731 w 7273138"/>
              <a:gd name="connsiteY6719" fmla="*/ 4573685 h 5888189"/>
              <a:gd name="connsiteX6720" fmla="*/ 4018188 w 7273138"/>
              <a:gd name="connsiteY6720" fmla="*/ 4576702 h 5888189"/>
              <a:gd name="connsiteX6721" fmla="*/ 4004131 w 7273138"/>
              <a:gd name="connsiteY6721" fmla="*/ 4569160 h 5888189"/>
              <a:gd name="connsiteX6722" fmla="*/ 3980936 w 7273138"/>
              <a:gd name="connsiteY6722" fmla="*/ 4554076 h 5888189"/>
              <a:gd name="connsiteX6723" fmla="*/ 3971096 w 7273138"/>
              <a:gd name="connsiteY6723" fmla="*/ 4554076 h 5888189"/>
              <a:gd name="connsiteX6724" fmla="*/ 3987263 w 7273138"/>
              <a:gd name="connsiteY6724" fmla="*/ 4572931 h 5888189"/>
              <a:gd name="connsiteX6725" fmla="*/ 4004131 w 7273138"/>
              <a:gd name="connsiteY6725" fmla="*/ 4607626 h 5888189"/>
              <a:gd name="connsiteX6726" fmla="*/ 4017485 w 7273138"/>
              <a:gd name="connsiteY6726" fmla="*/ 4622709 h 5888189"/>
              <a:gd name="connsiteX6727" fmla="*/ 4016783 w 7273138"/>
              <a:gd name="connsiteY6727" fmla="*/ 4627989 h 5888189"/>
              <a:gd name="connsiteX6728" fmla="*/ 4020297 w 7273138"/>
              <a:gd name="connsiteY6728" fmla="*/ 4632515 h 5888189"/>
              <a:gd name="connsiteX6729" fmla="*/ 4016783 w 7273138"/>
              <a:gd name="connsiteY6729" fmla="*/ 4637794 h 5888189"/>
              <a:gd name="connsiteX6730" fmla="*/ 4005536 w 7273138"/>
              <a:gd name="connsiteY6730" fmla="*/ 4640058 h 5888189"/>
              <a:gd name="connsiteX6731" fmla="*/ 4000617 w 7273138"/>
              <a:gd name="connsiteY6731" fmla="*/ 4639304 h 5888189"/>
              <a:gd name="connsiteX6732" fmla="*/ 4010457 w 7273138"/>
              <a:gd name="connsiteY6732" fmla="*/ 4649861 h 5888189"/>
              <a:gd name="connsiteX6733" fmla="*/ 4025919 w 7273138"/>
              <a:gd name="connsiteY6733" fmla="*/ 4667209 h 5888189"/>
              <a:gd name="connsiteX6734" fmla="*/ 4020297 w 7273138"/>
              <a:gd name="connsiteY6734" fmla="*/ 4667209 h 5888189"/>
              <a:gd name="connsiteX6735" fmla="*/ 4021702 w 7273138"/>
              <a:gd name="connsiteY6735" fmla="*/ 4674751 h 5888189"/>
              <a:gd name="connsiteX6736" fmla="*/ 4015376 w 7273138"/>
              <a:gd name="connsiteY6736" fmla="*/ 4670225 h 5888189"/>
              <a:gd name="connsiteX6737" fmla="*/ 4017485 w 7273138"/>
              <a:gd name="connsiteY6737" fmla="*/ 4674751 h 5888189"/>
              <a:gd name="connsiteX6738" fmla="*/ 4026622 w 7273138"/>
              <a:gd name="connsiteY6738" fmla="*/ 4679275 h 5888189"/>
              <a:gd name="connsiteX6739" fmla="*/ 4030840 w 7273138"/>
              <a:gd name="connsiteY6739" fmla="*/ 4677769 h 5888189"/>
              <a:gd name="connsiteX6740" fmla="*/ 4035759 w 7273138"/>
              <a:gd name="connsiteY6740" fmla="*/ 4687574 h 5888189"/>
              <a:gd name="connsiteX6741" fmla="*/ 4042085 w 7273138"/>
              <a:gd name="connsiteY6741" fmla="*/ 4694361 h 5888189"/>
              <a:gd name="connsiteX6742" fmla="*/ 4040678 w 7273138"/>
              <a:gd name="connsiteY6742" fmla="*/ 4698886 h 5888189"/>
              <a:gd name="connsiteX6743" fmla="*/ 4042085 w 7273138"/>
              <a:gd name="connsiteY6743" fmla="*/ 4706429 h 5888189"/>
              <a:gd name="connsiteX6744" fmla="*/ 4038571 w 7273138"/>
              <a:gd name="connsiteY6744" fmla="*/ 4707183 h 5888189"/>
              <a:gd name="connsiteX6745" fmla="*/ 4043490 w 7273138"/>
              <a:gd name="connsiteY6745" fmla="*/ 4709446 h 5888189"/>
              <a:gd name="connsiteX6746" fmla="*/ 4047708 w 7273138"/>
              <a:gd name="connsiteY6746" fmla="*/ 4710953 h 5888189"/>
              <a:gd name="connsiteX6747" fmla="*/ 4043490 w 7273138"/>
              <a:gd name="connsiteY6747" fmla="*/ 4713970 h 5888189"/>
              <a:gd name="connsiteX6748" fmla="*/ 4040678 w 7273138"/>
              <a:gd name="connsiteY6748" fmla="*/ 4719250 h 5888189"/>
              <a:gd name="connsiteX6749" fmla="*/ 4035759 w 7273138"/>
              <a:gd name="connsiteY6749" fmla="*/ 4709446 h 5888189"/>
              <a:gd name="connsiteX6750" fmla="*/ 4032948 w 7273138"/>
              <a:gd name="connsiteY6750" fmla="*/ 4689834 h 5888189"/>
              <a:gd name="connsiteX6751" fmla="*/ 4025919 w 7273138"/>
              <a:gd name="connsiteY6751" fmla="*/ 4680030 h 5888189"/>
              <a:gd name="connsiteX6752" fmla="*/ 4025919 w 7273138"/>
              <a:gd name="connsiteY6752" fmla="*/ 4685310 h 5888189"/>
              <a:gd name="connsiteX6753" fmla="*/ 4031542 w 7273138"/>
              <a:gd name="connsiteY6753" fmla="*/ 4693608 h 5888189"/>
              <a:gd name="connsiteX6754" fmla="*/ 4028731 w 7273138"/>
              <a:gd name="connsiteY6754" fmla="*/ 4697378 h 5888189"/>
              <a:gd name="connsiteX6755" fmla="*/ 4024514 w 7273138"/>
              <a:gd name="connsiteY6755" fmla="*/ 4696624 h 5888189"/>
              <a:gd name="connsiteX6756" fmla="*/ 4021702 w 7273138"/>
              <a:gd name="connsiteY6756" fmla="*/ 4697378 h 5888189"/>
              <a:gd name="connsiteX6757" fmla="*/ 4021702 w 7273138"/>
              <a:gd name="connsiteY6757" fmla="*/ 4713970 h 5888189"/>
              <a:gd name="connsiteX6758" fmla="*/ 4038571 w 7273138"/>
              <a:gd name="connsiteY6758" fmla="*/ 4738860 h 5888189"/>
              <a:gd name="connsiteX6759" fmla="*/ 4054035 w 7273138"/>
              <a:gd name="connsiteY6759" fmla="*/ 4746403 h 5888189"/>
              <a:gd name="connsiteX6760" fmla="*/ 4056142 w 7273138"/>
              <a:gd name="connsiteY6760" fmla="*/ 4753190 h 5888189"/>
              <a:gd name="connsiteX6761" fmla="*/ 4049817 w 7273138"/>
              <a:gd name="connsiteY6761" fmla="*/ 4758470 h 5888189"/>
              <a:gd name="connsiteX6762" fmla="*/ 4044896 w 7273138"/>
              <a:gd name="connsiteY6762" fmla="*/ 4766012 h 5888189"/>
              <a:gd name="connsiteX6763" fmla="*/ 4036461 w 7273138"/>
              <a:gd name="connsiteY6763" fmla="*/ 4760733 h 5888189"/>
              <a:gd name="connsiteX6764" fmla="*/ 4038571 w 7273138"/>
              <a:gd name="connsiteY6764" fmla="*/ 4763750 h 5888189"/>
              <a:gd name="connsiteX6765" fmla="*/ 4036461 w 7273138"/>
              <a:gd name="connsiteY6765" fmla="*/ 4766766 h 5888189"/>
              <a:gd name="connsiteX6766" fmla="*/ 4031542 w 7273138"/>
              <a:gd name="connsiteY6766" fmla="*/ 4765258 h 5888189"/>
              <a:gd name="connsiteX6767" fmla="*/ 4031542 w 7273138"/>
              <a:gd name="connsiteY6767" fmla="*/ 4782604 h 5888189"/>
              <a:gd name="connsiteX6768" fmla="*/ 4035759 w 7273138"/>
              <a:gd name="connsiteY6768" fmla="*/ 4798443 h 5888189"/>
              <a:gd name="connsiteX6769" fmla="*/ 4029434 w 7273138"/>
              <a:gd name="connsiteY6769" fmla="*/ 4810512 h 5888189"/>
              <a:gd name="connsiteX6770" fmla="*/ 4024514 w 7273138"/>
              <a:gd name="connsiteY6770" fmla="*/ 4838418 h 5888189"/>
              <a:gd name="connsiteX6771" fmla="*/ 4013268 w 7273138"/>
              <a:gd name="connsiteY6771" fmla="*/ 4846713 h 5888189"/>
              <a:gd name="connsiteX6772" fmla="*/ 4003429 w 7273138"/>
              <a:gd name="connsiteY6772" fmla="*/ 4839926 h 5888189"/>
              <a:gd name="connsiteX6773" fmla="*/ 3998507 w 7273138"/>
              <a:gd name="connsiteY6773" fmla="*/ 4842188 h 5888189"/>
              <a:gd name="connsiteX6774" fmla="*/ 3985153 w 7273138"/>
              <a:gd name="connsiteY6774" fmla="*/ 4840680 h 5888189"/>
              <a:gd name="connsiteX6775" fmla="*/ 3983046 w 7273138"/>
              <a:gd name="connsiteY6775" fmla="*/ 4842188 h 5888189"/>
              <a:gd name="connsiteX6776" fmla="*/ 3968988 w 7273138"/>
              <a:gd name="connsiteY6776" fmla="*/ 4837664 h 5888189"/>
              <a:gd name="connsiteX6777" fmla="*/ 3941577 w 7273138"/>
              <a:gd name="connsiteY6777" fmla="*/ 4835401 h 5888189"/>
              <a:gd name="connsiteX6778" fmla="*/ 3929628 w 7273138"/>
              <a:gd name="connsiteY6778" fmla="*/ 4838418 h 5888189"/>
              <a:gd name="connsiteX6779" fmla="*/ 3923302 w 7273138"/>
              <a:gd name="connsiteY6779" fmla="*/ 4833138 h 5888189"/>
              <a:gd name="connsiteX6780" fmla="*/ 3909947 w 7273138"/>
              <a:gd name="connsiteY6780" fmla="*/ 4834647 h 5888189"/>
              <a:gd name="connsiteX6781" fmla="*/ 3897296 w 7273138"/>
              <a:gd name="connsiteY6781" fmla="*/ 4837664 h 5888189"/>
              <a:gd name="connsiteX6782" fmla="*/ 3882537 w 7273138"/>
              <a:gd name="connsiteY6782" fmla="*/ 4836908 h 5888189"/>
              <a:gd name="connsiteX6783" fmla="*/ 3875507 w 7273138"/>
              <a:gd name="connsiteY6783" fmla="*/ 4830121 h 5888189"/>
              <a:gd name="connsiteX6784" fmla="*/ 3879725 w 7273138"/>
              <a:gd name="connsiteY6784" fmla="*/ 4822579 h 5888189"/>
              <a:gd name="connsiteX6785" fmla="*/ 3870588 w 7273138"/>
              <a:gd name="connsiteY6785" fmla="*/ 4817299 h 5888189"/>
              <a:gd name="connsiteX6786" fmla="*/ 3857234 w 7273138"/>
              <a:gd name="connsiteY6786" fmla="*/ 4802213 h 5888189"/>
              <a:gd name="connsiteX6787" fmla="*/ 3846690 w 7273138"/>
              <a:gd name="connsiteY6787" fmla="*/ 4784114 h 5888189"/>
              <a:gd name="connsiteX6788" fmla="*/ 3831228 w 7273138"/>
              <a:gd name="connsiteY6788" fmla="*/ 4769029 h 5888189"/>
              <a:gd name="connsiteX6789" fmla="*/ 3819280 w 7273138"/>
              <a:gd name="connsiteY6789" fmla="*/ 4763750 h 5888189"/>
              <a:gd name="connsiteX6790" fmla="*/ 3821387 w 7273138"/>
              <a:gd name="connsiteY6790" fmla="*/ 4776572 h 5888189"/>
              <a:gd name="connsiteX6791" fmla="*/ 3831228 w 7273138"/>
              <a:gd name="connsiteY6791" fmla="*/ 4796182 h 5888189"/>
              <a:gd name="connsiteX6792" fmla="*/ 3833336 w 7273138"/>
              <a:gd name="connsiteY6792" fmla="*/ 4809757 h 5888189"/>
              <a:gd name="connsiteX6793" fmla="*/ 3830525 w 7273138"/>
              <a:gd name="connsiteY6793" fmla="*/ 4815792 h 5888189"/>
              <a:gd name="connsiteX6794" fmla="*/ 3824902 w 7273138"/>
              <a:gd name="connsiteY6794" fmla="*/ 4812773 h 5888189"/>
              <a:gd name="connsiteX6795" fmla="*/ 3821387 w 7273138"/>
              <a:gd name="connsiteY6795" fmla="*/ 4812773 h 5888189"/>
              <a:gd name="connsiteX6796" fmla="*/ 3819280 w 7273138"/>
              <a:gd name="connsiteY6796" fmla="*/ 4815792 h 5888189"/>
              <a:gd name="connsiteX6797" fmla="*/ 3824902 w 7273138"/>
              <a:gd name="connsiteY6797" fmla="*/ 4821072 h 5888189"/>
              <a:gd name="connsiteX6798" fmla="*/ 3826308 w 7273138"/>
              <a:gd name="connsiteY6798" fmla="*/ 4823332 h 5888189"/>
              <a:gd name="connsiteX6799" fmla="*/ 3822794 w 7273138"/>
              <a:gd name="connsiteY6799" fmla="*/ 4825596 h 5888189"/>
              <a:gd name="connsiteX6800" fmla="*/ 3817875 w 7273138"/>
              <a:gd name="connsiteY6800" fmla="*/ 4823332 h 5888189"/>
              <a:gd name="connsiteX6801" fmla="*/ 3817170 w 7273138"/>
              <a:gd name="connsiteY6801" fmla="*/ 4820316 h 5888189"/>
              <a:gd name="connsiteX6802" fmla="*/ 3815765 w 7273138"/>
              <a:gd name="connsiteY6802" fmla="*/ 4827104 h 5888189"/>
              <a:gd name="connsiteX6803" fmla="*/ 3808736 w 7273138"/>
              <a:gd name="connsiteY6803" fmla="*/ 4830874 h 5888189"/>
              <a:gd name="connsiteX6804" fmla="*/ 3799599 w 7273138"/>
              <a:gd name="connsiteY6804" fmla="*/ 4834647 h 5888189"/>
              <a:gd name="connsiteX6805" fmla="*/ 3790463 w 7273138"/>
              <a:gd name="connsiteY6805" fmla="*/ 4839926 h 5888189"/>
              <a:gd name="connsiteX6806" fmla="*/ 3787651 w 7273138"/>
              <a:gd name="connsiteY6806" fmla="*/ 4846713 h 5888189"/>
              <a:gd name="connsiteX6807" fmla="*/ 3783434 w 7273138"/>
              <a:gd name="connsiteY6807" fmla="*/ 4842188 h 5888189"/>
              <a:gd name="connsiteX6808" fmla="*/ 3775704 w 7273138"/>
              <a:gd name="connsiteY6808" fmla="*/ 4837664 h 5888189"/>
              <a:gd name="connsiteX6809" fmla="*/ 3771486 w 7273138"/>
              <a:gd name="connsiteY6809" fmla="*/ 4842943 h 5888189"/>
              <a:gd name="connsiteX6810" fmla="*/ 3765159 w 7273138"/>
              <a:gd name="connsiteY6810" fmla="*/ 4836908 h 5888189"/>
              <a:gd name="connsiteX6811" fmla="*/ 3753211 w 7273138"/>
              <a:gd name="connsiteY6811" fmla="*/ 4832384 h 5888189"/>
              <a:gd name="connsiteX6812" fmla="*/ 3748291 w 7273138"/>
              <a:gd name="connsiteY6812" fmla="*/ 4836908 h 5888189"/>
              <a:gd name="connsiteX6813" fmla="*/ 3741262 w 7273138"/>
              <a:gd name="connsiteY6813" fmla="*/ 4830121 h 5888189"/>
              <a:gd name="connsiteX6814" fmla="*/ 3736342 w 7273138"/>
              <a:gd name="connsiteY6814" fmla="*/ 4812773 h 5888189"/>
              <a:gd name="connsiteX6815" fmla="*/ 3732828 w 7273138"/>
              <a:gd name="connsiteY6815" fmla="*/ 4795427 h 5888189"/>
              <a:gd name="connsiteX6816" fmla="*/ 3727205 w 7273138"/>
              <a:gd name="connsiteY6816" fmla="*/ 4781097 h 5888189"/>
              <a:gd name="connsiteX6817" fmla="*/ 3720176 w 7273138"/>
              <a:gd name="connsiteY6817" fmla="*/ 4775817 h 5888189"/>
              <a:gd name="connsiteX6818" fmla="*/ 3720176 w 7273138"/>
              <a:gd name="connsiteY6818" fmla="*/ 4768275 h 5888189"/>
              <a:gd name="connsiteX6819" fmla="*/ 3718069 w 7273138"/>
              <a:gd name="connsiteY6819" fmla="*/ 4761487 h 5888189"/>
              <a:gd name="connsiteX6820" fmla="*/ 3721583 w 7273138"/>
              <a:gd name="connsiteY6820" fmla="*/ 4760733 h 5888189"/>
              <a:gd name="connsiteX6821" fmla="*/ 3725800 w 7273138"/>
              <a:gd name="connsiteY6821" fmla="*/ 4761487 h 5888189"/>
              <a:gd name="connsiteX6822" fmla="*/ 3725098 w 7273138"/>
              <a:gd name="connsiteY6822" fmla="*/ 4750927 h 5888189"/>
              <a:gd name="connsiteX6823" fmla="*/ 3707524 w 7273138"/>
              <a:gd name="connsiteY6823" fmla="*/ 4729809 h 5888189"/>
              <a:gd name="connsiteX6824" fmla="*/ 3705417 w 7273138"/>
              <a:gd name="connsiteY6824" fmla="*/ 4719250 h 5888189"/>
              <a:gd name="connsiteX6825" fmla="*/ 3695577 w 7273138"/>
              <a:gd name="connsiteY6825" fmla="*/ 4714725 h 5888189"/>
              <a:gd name="connsiteX6826" fmla="*/ 3676599 w 7273138"/>
              <a:gd name="connsiteY6826" fmla="*/ 4704920 h 5888189"/>
              <a:gd name="connsiteX6827" fmla="*/ 3669570 w 7273138"/>
              <a:gd name="connsiteY6827" fmla="*/ 4696624 h 5888189"/>
              <a:gd name="connsiteX6828" fmla="*/ 3666057 w 7273138"/>
              <a:gd name="connsiteY6828" fmla="*/ 4698886 h 5888189"/>
              <a:gd name="connsiteX6829" fmla="*/ 3667463 w 7273138"/>
              <a:gd name="connsiteY6829" fmla="*/ 4702657 h 5888189"/>
              <a:gd name="connsiteX6830" fmla="*/ 3670977 w 7273138"/>
              <a:gd name="connsiteY6830" fmla="*/ 4706429 h 5888189"/>
              <a:gd name="connsiteX6831" fmla="*/ 3672382 w 7273138"/>
              <a:gd name="connsiteY6831" fmla="*/ 4708690 h 5888189"/>
              <a:gd name="connsiteX6832" fmla="*/ 3669570 w 7273138"/>
              <a:gd name="connsiteY6832" fmla="*/ 4709446 h 5888189"/>
              <a:gd name="connsiteX6833" fmla="*/ 3673085 w 7273138"/>
              <a:gd name="connsiteY6833" fmla="*/ 4709446 h 5888189"/>
              <a:gd name="connsiteX6834" fmla="*/ 3678709 w 7273138"/>
              <a:gd name="connsiteY6834" fmla="*/ 4712463 h 5888189"/>
              <a:gd name="connsiteX6835" fmla="*/ 3676599 w 7273138"/>
              <a:gd name="connsiteY6835" fmla="*/ 4719250 h 5888189"/>
              <a:gd name="connsiteX6836" fmla="*/ 3678709 w 7273138"/>
              <a:gd name="connsiteY6836" fmla="*/ 4726039 h 5888189"/>
              <a:gd name="connsiteX6837" fmla="*/ 3673085 w 7273138"/>
              <a:gd name="connsiteY6837" fmla="*/ 4726039 h 5888189"/>
              <a:gd name="connsiteX6838" fmla="*/ 3670275 w 7273138"/>
              <a:gd name="connsiteY6838" fmla="*/ 4720759 h 5888189"/>
              <a:gd name="connsiteX6839" fmla="*/ 3668165 w 7273138"/>
              <a:gd name="connsiteY6839" fmla="*/ 4729055 h 5888189"/>
              <a:gd name="connsiteX6840" fmla="*/ 3663246 w 7273138"/>
              <a:gd name="connsiteY6840" fmla="*/ 4733580 h 5888189"/>
              <a:gd name="connsiteX6841" fmla="*/ 3669570 w 7273138"/>
              <a:gd name="connsiteY6841" fmla="*/ 4738104 h 5888189"/>
              <a:gd name="connsiteX6842" fmla="*/ 3678709 w 7273138"/>
              <a:gd name="connsiteY6842" fmla="*/ 4733580 h 5888189"/>
              <a:gd name="connsiteX6843" fmla="*/ 3683628 w 7273138"/>
              <a:gd name="connsiteY6843" fmla="*/ 4734334 h 5888189"/>
              <a:gd name="connsiteX6844" fmla="*/ 3682222 w 7273138"/>
              <a:gd name="connsiteY6844" fmla="*/ 4739614 h 5888189"/>
              <a:gd name="connsiteX6845" fmla="*/ 3677302 w 7273138"/>
              <a:gd name="connsiteY6845" fmla="*/ 4745648 h 5888189"/>
              <a:gd name="connsiteX6846" fmla="*/ 3679411 w 7273138"/>
              <a:gd name="connsiteY6846" fmla="*/ 4749419 h 5888189"/>
              <a:gd name="connsiteX6847" fmla="*/ 3683628 w 7273138"/>
              <a:gd name="connsiteY6847" fmla="*/ 4753190 h 5888189"/>
              <a:gd name="connsiteX6848" fmla="*/ 3680114 w 7273138"/>
              <a:gd name="connsiteY6848" fmla="*/ 4755453 h 5888189"/>
              <a:gd name="connsiteX6849" fmla="*/ 3675194 w 7273138"/>
              <a:gd name="connsiteY6849" fmla="*/ 4751683 h 5888189"/>
              <a:gd name="connsiteX6850" fmla="*/ 3675194 w 7273138"/>
              <a:gd name="connsiteY6850" fmla="*/ 4755453 h 5888189"/>
              <a:gd name="connsiteX6851" fmla="*/ 3674492 w 7273138"/>
              <a:gd name="connsiteY6851" fmla="*/ 4759223 h 5888189"/>
              <a:gd name="connsiteX6852" fmla="*/ 3678709 w 7273138"/>
              <a:gd name="connsiteY6852" fmla="*/ 4756963 h 5888189"/>
              <a:gd name="connsiteX6853" fmla="*/ 3682222 w 7273138"/>
              <a:gd name="connsiteY6853" fmla="*/ 4762995 h 5888189"/>
              <a:gd name="connsiteX6854" fmla="*/ 3680114 w 7273138"/>
              <a:gd name="connsiteY6854" fmla="*/ 4766766 h 5888189"/>
              <a:gd name="connsiteX6855" fmla="*/ 3680114 w 7273138"/>
              <a:gd name="connsiteY6855" fmla="*/ 4771292 h 5888189"/>
              <a:gd name="connsiteX6856" fmla="*/ 3675194 w 7273138"/>
              <a:gd name="connsiteY6856" fmla="*/ 4775062 h 5888189"/>
              <a:gd name="connsiteX6857" fmla="*/ 3675194 w 7273138"/>
              <a:gd name="connsiteY6857" fmla="*/ 4788638 h 5888189"/>
              <a:gd name="connsiteX6858" fmla="*/ 3682222 w 7273138"/>
              <a:gd name="connsiteY6858" fmla="*/ 4793164 h 5888189"/>
              <a:gd name="connsiteX6859" fmla="*/ 3677302 w 7273138"/>
              <a:gd name="connsiteY6859" fmla="*/ 4797689 h 5888189"/>
              <a:gd name="connsiteX6860" fmla="*/ 3679411 w 7273138"/>
              <a:gd name="connsiteY6860" fmla="*/ 4810512 h 5888189"/>
              <a:gd name="connsiteX6861" fmla="*/ 3682222 w 7273138"/>
              <a:gd name="connsiteY6861" fmla="*/ 4817299 h 5888189"/>
              <a:gd name="connsiteX6862" fmla="*/ 3679411 w 7273138"/>
              <a:gd name="connsiteY6862" fmla="*/ 4818052 h 5888189"/>
              <a:gd name="connsiteX6863" fmla="*/ 3676599 w 7273138"/>
              <a:gd name="connsiteY6863" fmla="*/ 4817299 h 5888189"/>
              <a:gd name="connsiteX6864" fmla="*/ 3675194 w 7273138"/>
              <a:gd name="connsiteY6864" fmla="*/ 4815037 h 5888189"/>
              <a:gd name="connsiteX6865" fmla="*/ 3673085 w 7273138"/>
              <a:gd name="connsiteY6865" fmla="*/ 4825596 h 5888189"/>
              <a:gd name="connsiteX6866" fmla="*/ 3682222 w 7273138"/>
              <a:gd name="connsiteY6866" fmla="*/ 4845206 h 5888189"/>
              <a:gd name="connsiteX6867" fmla="*/ 3714554 w 7273138"/>
              <a:gd name="connsiteY6867" fmla="*/ 4869342 h 5888189"/>
              <a:gd name="connsiteX6868" fmla="*/ 3737045 w 7273138"/>
              <a:gd name="connsiteY6868" fmla="*/ 4886688 h 5888189"/>
              <a:gd name="connsiteX6869" fmla="*/ 3739154 w 7273138"/>
              <a:gd name="connsiteY6869" fmla="*/ 4882917 h 5888189"/>
              <a:gd name="connsiteX6870" fmla="*/ 3737748 w 7273138"/>
              <a:gd name="connsiteY6870" fmla="*/ 4881408 h 5888189"/>
              <a:gd name="connsiteX6871" fmla="*/ 3746886 w 7273138"/>
              <a:gd name="connsiteY6871" fmla="*/ 4888951 h 5888189"/>
              <a:gd name="connsiteX6872" fmla="*/ 3758130 w 7273138"/>
              <a:gd name="connsiteY6872" fmla="*/ 4901017 h 5888189"/>
              <a:gd name="connsiteX6873" fmla="*/ 3761645 w 7273138"/>
              <a:gd name="connsiteY6873" fmla="*/ 4901017 h 5888189"/>
              <a:gd name="connsiteX6874" fmla="*/ 3763052 w 7273138"/>
              <a:gd name="connsiteY6874" fmla="*/ 4896493 h 5888189"/>
              <a:gd name="connsiteX6875" fmla="*/ 3791868 w 7273138"/>
              <a:gd name="connsiteY6875" fmla="*/ 4911577 h 5888189"/>
              <a:gd name="connsiteX6876" fmla="*/ 3845284 w 7273138"/>
              <a:gd name="connsiteY6876" fmla="*/ 4938729 h 5888189"/>
              <a:gd name="connsiteX6877" fmla="*/ 3874805 w 7273138"/>
              <a:gd name="connsiteY6877" fmla="*/ 4958338 h 5888189"/>
              <a:gd name="connsiteX6878" fmla="*/ 3877617 w 7273138"/>
              <a:gd name="connsiteY6878" fmla="*/ 4956830 h 5888189"/>
              <a:gd name="connsiteX6879" fmla="*/ 3879725 w 7273138"/>
              <a:gd name="connsiteY6879" fmla="*/ 4953813 h 5888189"/>
              <a:gd name="connsiteX6880" fmla="*/ 3902217 w 7273138"/>
              <a:gd name="connsiteY6880" fmla="*/ 4964372 h 5888189"/>
              <a:gd name="connsiteX6881" fmla="*/ 3942279 w 7273138"/>
              <a:gd name="connsiteY6881" fmla="*/ 4980211 h 5888189"/>
              <a:gd name="connsiteX6882" fmla="*/ 3962662 w 7273138"/>
              <a:gd name="connsiteY6882" fmla="*/ 4993033 h 5888189"/>
              <a:gd name="connsiteX6883" fmla="*/ 3964770 w 7273138"/>
              <a:gd name="connsiteY6883" fmla="*/ 4987754 h 5888189"/>
              <a:gd name="connsiteX6884" fmla="*/ 3961960 w 7273138"/>
              <a:gd name="connsiteY6884" fmla="*/ 4982474 h 5888189"/>
              <a:gd name="connsiteX6885" fmla="*/ 3966177 w 7273138"/>
              <a:gd name="connsiteY6885" fmla="*/ 4982474 h 5888189"/>
              <a:gd name="connsiteX6886" fmla="*/ 3974611 w 7273138"/>
              <a:gd name="connsiteY6886" fmla="*/ 4986245 h 5888189"/>
              <a:gd name="connsiteX6887" fmla="*/ 3978125 w 7273138"/>
              <a:gd name="connsiteY6887" fmla="*/ 4982474 h 5888189"/>
              <a:gd name="connsiteX6888" fmla="*/ 3983046 w 7273138"/>
              <a:gd name="connsiteY6888" fmla="*/ 4991525 h 5888189"/>
              <a:gd name="connsiteX6889" fmla="*/ 3994290 w 7273138"/>
              <a:gd name="connsiteY6889" fmla="*/ 4999820 h 5888189"/>
              <a:gd name="connsiteX6890" fmla="*/ 3996400 w 7273138"/>
              <a:gd name="connsiteY6890" fmla="*/ 4995296 h 5888189"/>
              <a:gd name="connsiteX6891" fmla="*/ 3994290 w 7273138"/>
              <a:gd name="connsiteY6891" fmla="*/ 4990770 h 5888189"/>
              <a:gd name="connsiteX6892" fmla="*/ 4010457 w 7273138"/>
              <a:gd name="connsiteY6892" fmla="*/ 5005855 h 5888189"/>
              <a:gd name="connsiteX6893" fmla="*/ 4045600 w 7273138"/>
              <a:gd name="connsiteY6893" fmla="*/ 5040550 h 5888189"/>
              <a:gd name="connsiteX6894" fmla="*/ 4061061 w 7273138"/>
              <a:gd name="connsiteY6894" fmla="*/ 5066946 h 5888189"/>
              <a:gd name="connsiteX6895" fmla="*/ 4061061 w 7273138"/>
              <a:gd name="connsiteY6895" fmla="*/ 5081277 h 5888189"/>
              <a:gd name="connsiteX6896" fmla="*/ 4070903 w 7273138"/>
              <a:gd name="connsiteY6896" fmla="*/ 5082031 h 5888189"/>
              <a:gd name="connsiteX6897" fmla="*/ 4086365 w 7273138"/>
              <a:gd name="connsiteY6897" fmla="*/ 5079015 h 5888189"/>
              <a:gd name="connsiteX6898" fmla="*/ 4107450 w 7273138"/>
              <a:gd name="connsiteY6898" fmla="*/ 5069964 h 5888189"/>
              <a:gd name="connsiteX6899" fmla="*/ 4123617 w 7273138"/>
              <a:gd name="connsiteY6899" fmla="*/ 5069209 h 5888189"/>
              <a:gd name="connsiteX6900" fmla="*/ 4127833 w 7273138"/>
              <a:gd name="connsiteY6900" fmla="*/ 5079767 h 5888189"/>
              <a:gd name="connsiteX6901" fmla="*/ 4127833 w 7273138"/>
              <a:gd name="connsiteY6901" fmla="*/ 5100133 h 5888189"/>
              <a:gd name="connsiteX6902" fmla="*/ 4132050 w 7273138"/>
              <a:gd name="connsiteY6902" fmla="*/ 5109938 h 5888189"/>
              <a:gd name="connsiteX6903" fmla="*/ 4125726 w 7273138"/>
              <a:gd name="connsiteY6903" fmla="*/ 5112199 h 5888189"/>
              <a:gd name="connsiteX6904" fmla="*/ 4120805 w 7273138"/>
              <a:gd name="connsiteY6904" fmla="*/ 5125776 h 5888189"/>
              <a:gd name="connsiteX6905" fmla="*/ 4125022 w 7273138"/>
              <a:gd name="connsiteY6905" fmla="*/ 5131811 h 5888189"/>
              <a:gd name="connsiteX6906" fmla="*/ 4110262 w 7273138"/>
              <a:gd name="connsiteY6906" fmla="*/ 5129547 h 5888189"/>
              <a:gd name="connsiteX6907" fmla="*/ 4080040 w 7273138"/>
              <a:gd name="connsiteY6907" fmla="*/ 5113709 h 5888189"/>
              <a:gd name="connsiteX6908" fmla="*/ 4065279 w 7273138"/>
              <a:gd name="connsiteY6908" fmla="*/ 5106920 h 5888189"/>
              <a:gd name="connsiteX6909" fmla="*/ 4061765 w 7273138"/>
              <a:gd name="connsiteY6909" fmla="*/ 5113709 h 5888189"/>
              <a:gd name="connsiteX6910" fmla="*/ 4065279 w 7273138"/>
              <a:gd name="connsiteY6910" fmla="*/ 5125776 h 5888189"/>
              <a:gd name="connsiteX6911" fmla="*/ 4070199 w 7273138"/>
              <a:gd name="connsiteY6911" fmla="*/ 5136335 h 5888189"/>
              <a:gd name="connsiteX6912" fmla="*/ 4068091 w 7273138"/>
              <a:gd name="connsiteY6912" fmla="*/ 5149156 h 5888189"/>
              <a:gd name="connsiteX6913" fmla="*/ 4061765 w 7273138"/>
              <a:gd name="connsiteY6913" fmla="*/ 5155945 h 5888189"/>
              <a:gd name="connsiteX6914" fmla="*/ 4054035 w 7273138"/>
              <a:gd name="connsiteY6914" fmla="*/ 5155945 h 5888189"/>
              <a:gd name="connsiteX6915" fmla="*/ 4047708 w 7273138"/>
              <a:gd name="connsiteY6915" fmla="*/ 5158962 h 5888189"/>
              <a:gd name="connsiteX6916" fmla="*/ 4049113 w 7273138"/>
              <a:gd name="connsiteY6916" fmla="*/ 5164242 h 5888189"/>
              <a:gd name="connsiteX6917" fmla="*/ 4049113 w 7273138"/>
              <a:gd name="connsiteY6917" fmla="*/ 5170276 h 5888189"/>
              <a:gd name="connsiteX6918" fmla="*/ 4038571 w 7273138"/>
              <a:gd name="connsiteY6918" fmla="*/ 5174047 h 5888189"/>
              <a:gd name="connsiteX6919" fmla="*/ 4029434 w 7273138"/>
              <a:gd name="connsiteY6919" fmla="*/ 5180081 h 5888189"/>
              <a:gd name="connsiteX6920" fmla="*/ 4021702 w 7273138"/>
              <a:gd name="connsiteY6920" fmla="*/ 5174047 h 5888189"/>
              <a:gd name="connsiteX6921" fmla="*/ 4007646 w 7273138"/>
              <a:gd name="connsiteY6921" fmla="*/ 5171784 h 5888189"/>
              <a:gd name="connsiteX6922" fmla="*/ 3992885 w 7273138"/>
              <a:gd name="connsiteY6922" fmla="*/ 5173291 h 5888189"/>
              <a:gd name="connsiteX6923" fmla="*/ 3978829 w 7273138"/>
              <a:gd name="connsiteY6923" fmla="*/ 5171029 h 5888189"/>
              <a:gd name="connsiteX6924" fmla="*/ 3971096 w 7273138"/>
              <a:gd name="connsiteY6924" fmla="*/ 5165749 h 5888189"/>
              <a:gd name="connsiteX6925" fmla="*/ 3964770 w 7273138"/>
              <a:gd name="connsiteY6925" fmla="*/ 5173291 h 5888189"/>
              <a:gd name="connsiteX6926" fmla="*/ 3960553 w 7273138"/>
              <a:gd name="connsiteY6926" fmla="*/ 5190640 h 5888189"/>
              <a:gd name="connsiteX6927" fmla="*/ 3959850 w 7273138"/>
              <a:gd name="connsiteY6927" fmla="*/ 5217037 h 5888189"/>
              <a:gd name="connsiteX6928" fmla="*/ 3957742 w 7273138"/>
              <a:gd name="connsiteY6928" fmla="*/ 5234385 h 5888189"/>
              <a:gd name="connsiteX6929" fmla="*/ 3960553 w 7273138"/>
              <a:gd name="connsiteY6929" fmla="*/ 5237400 h 5888189"/>
              <a:gd name="connsiteX6930" fmla="*/ 3964770 w 7273138"/>
              <a:gd name="connsiteY6930" fmla="*/ 5232876 h 5888189"/>
              <a:gd name="connsiteX6931" fmla="*/ 3967582 w 7273138"/>
              <a:gd name="connsiteY6931" fmla="*/ 5235893 h 5888189"/>
              <a:gd name="connsiteX6932" fmla="*/ 3971096 w 7273138"/>
              <a:gd name="connsiteY6932" fmla="*/ 5249469 h 5888189"/>
              <a:gd name="connsiteX6933" fmla="*/ 3971096 w 7273138"/>
              <a:gd name="connsiteY6933" fmla="*/ 5269078 h 5888189"/>
              <a:gd name="connsiteX6934" fmla="*/ 3964067 w 7273138"/>
              <a:gd name="connsiteY6934" fmla="*/ 5279638 h 5888189"/>
              <a:gd name="connsiteX6935" fmla="*/ 3971096 w 7273138"/>
              <a:gd name="connsiteY6935" fmla="*/ 5291706 h 5888189"/>
              <a:gd name="connsiteX6936" fmla="*/ 3987965 w 7273138"/>
              <a:gd name="connsiteY6936" fmla="*/ 5315840 h 5888189"/>
              <a:gd name="connsiteX6937" fmla="*/ 3991479 w 7273138"/>
              <a:gd name="connsiteY6937" fmla="*/ 5328662 h 5888189"/>
              <a:gd name="connsiteX6938" fmla="*/ 3960553 w 7273138"/>
              <a:gd name="connsiteY6938" fmla="*/ 5303773 h 5888189"/>
              <a:gd name="connsiteX6939" fmla="*/ 3937360 w 7273138"/>
              <a:gd name="connsiteY6939" fmla="*/ 5277374 h 5888189"/>
              <a:gd name="connsiteX6940" fmla="*/ 3932440 w 7273138"/>
              <a:gd name="connsiteY6940" fmla="*/ 5275111 h 5888189"/>
              <a:gd name="connsiteX6941" fmla="*/ 3928223 w 7273138"/>
              <a:gd name="connsiteY6941" fmla="*/ 5275111 h 5888189"/>
              <a:gd name="connsiteX6942" fmla="*/ 3926113 w 7273138"/>
              <a:gd name="connsiteY6942" fmla="*/ 5280391 h 5888189"/>
              <a:gd name="connsiteX6943" fmla="*/ 3922599 w 7273138"/>
              <a:gd name="connsiteY6943" fmla="*/ 5284917 h 5888189"/>
              <a:gd name="connsiteX6944" fmla="*/ 3918382 w 7273138"/>
              <a:gd name="connsiteY6944" fmla="*/ 5284163 h 5888189"/>
              <a:gd name="connsiteX6945" fmla="*/ 3916977 w 7273138"/>
              <a:gd name="connsiteY6945" fmla="*/ 5289443 h 5888189"/>
              <a:gd name="connsiteX6946" fmla="*/ 3920491 w 7273138"/>
              <a:gd name="connsiteY6946" fmla="*/ 5296985 h 5888189"/>
              <a:gd name="connsiteX6947" fmla="*/ 3919085 w 7273138"/>
              <a:gd name="connsiteY6947" fmla="*/ 5301510 h 5888189"/>
              <a:gd name="connsiteX6948" fmla="*/ 3915571 w 7273138"/>
              <a:gd name="connsiteY6948" fmla="*/ 5302264 h 5888189"/>
              <a:gd name="connsiteX6949" fmla="*/ 3920491 w 7273138"/>
              <a:gd name="connsiteY6949" fmla="*/ 5306035 h 5888189"/>
              <a:gd name="connsiteX6950" fmla="*/ 3924006 w 7273138"/>
              <a:gd name="connsiteY6950" fmla="*/ 5313578 h 5888189"/>
              <a:gd name="connsiteX6951" fmla="*/ 3925411 w 7273138"/>
              <a:gd name="connsiteY6951" fmla="*/ 5317348 h 5888189"/>
              <a:gd name="connsiteX6952" fmla="*/ 3935251 w 7273138"/>
              <a:gd name="connsiteY6952" fmla="*/ 5321120 h 5888189"/>
              <a:gd name="connsiteX6953" fmla="*/ 3945794 w 7273138"/>
              <a:gd name="connsiteY6953" fmla="*/ 5323382 h 5888189"/>
              <a:gd name="connsiteX6954" fmla="*/ 3942279 w 7273138"/>
              <a:gd name="connsiteY6954" fmla="*/ 5327154 h 5888189"/>
              <a:gd name="connsiteX6955" fmla="*/ 3939467 w 7273138"/>
              <a:gd name="connsiteY6955" fmla="*/ 5329416 h 5888189"/>
              <a:gd name="connsiteX6956" fmla="*/ 3946496 w 7273138"/>
              <a:gd name="connsiteY6956" fmla="*/ 5346764 h 5888189"/>
              <a:gd name="connsiteX6957" fmla="*/ 3959850 w 7273138"/>
              <a:gd name="connsiteY6957" fmla="*/ 5381458 h 5888189"/>
              <a:gd name="connsiteX6958" fmla="*/ 3962662 w 7273138"/>
              <a:gd name="connsiteY6958" fmla="*/ 5398805 h 5888189"/>
              <a:gd name="connsiteX6959" fmla="*/ 3971096 w 7273138"/>
              <a:gd name="connsiteY6959" fmla="*/ 5404839 h 5888189"/>
              <a:gd name="connsiteX6960" fmla="*/ 3974611 w 7273138"/>
              <a:gd name="connsiteY6960" fmla="*/ 5410119 h 5888189"/>
              <a:gd name="connsiteX6961" fmla="*/ 3966177 w 7273138"/>
              <a:gd name="connsiteY6961" fmla="*/ 5410873 h 5888189"/>
              <a:gd name="connsiteX6962" fmla="*/ 3954931 w 7273138"/>
              <a:gd name="connsiteY6962" fmla="*/ 5400312 h 5888189"/>
              <a:gd name="connsiteX6963" fmla="*/ 3946496 w 7273138"/>
              <a:gd name="connsiteY6963" fmla="*/ 5380703 h 5888189"/>
              <a:gd name="connsiteX6964" fmla="*/ 3935251 w 7273138"/>
              <a:gd name="connsiteY6964" fmla="*/ 5361094 h 5888189"/>
              <a:gd name="connsiteX6965" fmla="*/ 3927520 w 7273138"/>
              <a:gd name="connsiteY6965" fmla="*/ 5354305 h 5888189"/>
              <a:gd name="connsiteX6966" fmla="*/ 3922599 w 7273138"/>
              <a:gd name="connsiteY6966" fmla="*/ 5358076 h 5888189"/>
              <a:gd name="connsiteX6967" fmla="*/ 3919085 w 7273138"/>
              <a:gd name="connsiteY6967" fmla="*/ 5365619 h 5888189"/>
              <a:gd name="connsiteX6968" fmla="*/ 3915571 w 7273138"/>
              <a:gd name="connsiteY6968" fmla="*/ 5366373 h 5888189"/>
              <a:gd name="connsiteX6969" fmla="*/ 3912057 w 7273138"/>
              <a:gd name="connsiteY6969" fmla="*/ 5363355 h 5888189"/>
              <a:gd name="connsiteX6970" fmla="*/ 3909245 w 7273138"/>
              <a:gd name="connsiteY6970" fmla="*/ 5355815 h 5888189"/>
              <a:gd name="connsiteX6971" fmla="*/ 3906435 w 7273138"/>
              <a:gd name="connsiteY6971" fmla="*/ 5355815 h 5888189"/>
              <a:gd name="connsiteX6972" fmla="*/ 3902920 w 7273138"/>
              <a:gd name="connsiteY6972" fmla="*/ 5358831 h 5888189"/>
              <a:gd name="connsiteX6973" fmla="*/ 3900108 w 7273138"/>
              <a:gd name="connsiteY6973" fmla="*/ 5351289 h 5888189"/>
              <a:gd name="connsiteX6974" fmla="*/ 3895890 w 7273138"/>
              <a:gd name="connsiteY6974" fmla="*/ 5343747 h 5888189"/>
              <a:gd name="connsiteX6975" fmla="*/ 3898702 w 7273138"/>
              <a:gd name="connsiteY6975" fmla="*/ 5342993 h 5888189"/>
              <a:gd name="connsiteX6976" fmla="*/ 3902920 w 7273138"/>
              <a:gd name="connsiteY6976" fmla="*/ 5348272 h 5888189"/>
              <a:gd name="connsiteX6977" fmla="*/ 3906435 w 7273138"/>
              <a:gd name="connsiteY6977" fmla="*/ 5350535 h 5888189"/>
              <a:gd name="connsiteX6978" fmla="*/ 3907137 w 7273138"/>
              <a:gd name="connsiteY6978" fmla="*/ 5343747 h 5888189"/>
              <a:gd name="connsiteX6979" fmla="*/ 3897296 w 7273138"/>
              <a:gd name="connsiteY6979" fmla="*/ 5336203 h 5888189"/>
              <a:gd name="connsiteX6980" fmla="*/ 3891673 w 7273138"/>
              <a:gd name="connsiteY6980" fmla="*/ 5333187 h 5888189"/>
              <a:gd name="connsiteX6981" fmla="*/ 3895890 w 7273138"/>
              <a:gd name="connsiteY6981" fmla="*/ 5314333 h 5888189"/>
              <a:gd name="connsiteX6982" fmla="*/ 3898000 w 7273138"/>
              <a:gd name="connsiteY6982" fmla="*/ 5293967 h 5888189"/>
              <a:gd name="connsiteX6983" fmla="*/ 3904325 w 7273138"/>
              <a:gd name="connsiteY6983" fmla="*/ 5293967 h 5888189"/>
              <a:gd name="connsiteX6984" fmla="*/ 3909947 w 7273138"/>
              <a:gd name="connsiteY6984" fmla="*/ 5291706 h 5888189"/>
              <a:gd name="connsiteX6985" fmla="*/ 3906435 w 7273138"/>
              <a:gd name="connsiteY6985" fmla="*/ 5284917 h 5888189"/>
              <a:gd name="connsiteX6986" fmla="*/ 3891673 w 7273138"/>
              <a:gd name="connsiteY6986" fmla="*/ 5282655 h 5888189"/>
              <a:gd name="connsiteX6987" fmla="*/ 3886754 w 7273138"/>
              <a:gd name="connsiteY6987" fmla="*/ 5286426 h 5888189"/>
              <a:gd name="connsiteX6988" fmla="*/ 3882537 w 7273138"/>
              <a:gd name="connsiteY6988" fmla="*/ 5277374 h 5888189"/>
              <a:gd name="connsiteX6989" fmla="*/ 3869885 w 7273138"/>
              <a:gd name="connsiteY6989" fmla="*/ 5260029 h 5888189"/>
              <a:gd name="connsiteX6990" fmla="*/ 3867776 w 7273138"/>
              <a:gd name="connsiteY6990" fmla="*/ 5250224 h 5888189"/>
              <a:gd name="connsiteX6991" fmla="*/ 3879022 w 7273138"/>
              <a:gd name="connsiteY6991" fmla="*/ 5235138 h 5888189"/>
              <a:gd name="connsiteX6992" fmla="*/ 3891673 w 7273138"/>
              <a:gd name="connsiteY6992" fmla="*/ 5227597 h 5888189"/>
              <a:gd name="connsiteX6993" fmla="*/ 3890971 w 7273138"/>
              <a:gd name="connsiteY6993" fmla="*/ 5220808 h 5888189"/>
              <a:gd name="connsiteX6994" fmla="*/ 3881834 w 7273138"/>
              <a:gd name="connsiteY6994" fmla="*/ 5207985 h 5888189"/>
              <a:gd name="connsiteX6995" fmla="*/ 3875507 w 7273138"/>
              <a:gd name="connsiteY6995" fmla="*/ 5201199 h 5888189"/>
              <a:gd name="connsiteX6996" fmla="*/ 3877617 w 7273138"/>
              <a:gd name="connsiteY6996" fmla="*/ 5192902 h 5888189"/>
              <a:gd name="connsiteX6997" fmla="*/ 3870588 w 7273138"/>
              <a:gd name="connsiteY6997" fmla="*/ 5175555 h 5888189"/>
              <a:gd name="connsiteX6998" fmla="*/ 3856531 w 7273138"/>
              <a:gd name="connsiteY6998" fmla="*/ 5155945 h 5888189"/>
              <a:gd name="connsiteX6999" fmla="*/ 3846690 w 7273138"/>
              <a:gd name="connsiteY6999" fmla="*/ 5137090 h 5888189"/>
              <a:gd name="connsiteX7000" fmla="*/ 3846690 w 7273138"/>
              <a:gd name="connsiteY7000" fmla="*/ 5127285 h 5888189"/>
              <a:gd name="connsiteX7001" fmla="*/ 3833336 w 7273138"/>
              <a:gd name="connsiteY7001" fmla="*/ 5111446 h 5888189"/>
              <a:gd name="connsiteX7002" fmla="*/ 3801006 w 7273138"/>
              <a:gd name="connsiteY7002" fmla="*/ 5084295 h 5888189"/>
              <a:gd name="connsiteX7003" fmla="*/ 3783434 w 7273138"/>
              <a:gd name="connsiteY7003" fmla="*/ 5074489 h 5888189"/>
              <a:gd name="connsiteX7004" fmla="*/ 3787651 w 7273138"/>
              <a:gd name="connsiteY7004" fmla="*/ 5069964 h 5888189"/>
              <a:gd name="connsiteX7005" fmla="*/ 3791868 w 7273138"/>
              <a:gd name="connsiteY7005" fmla="*/ 5069209 h 5888189"/>
              <a:gd name="connsiteX7006" fmla="*/ 3781325 w 7273138"/>
              <a:gd name="connsiteY7006" fmla="*/ 5057896 h 5888189"/>
              <a:gd name="connsiteX7007" fmla="*/ 3764457 w 7273138"/>
              <a:gd name="connsiteY7007" fmla="*/ 5042056 h 5888189"/>
              <a:gd name="connsiteX7008" fmla="*/ 3758130 w 7273138"/>
              <a:gd name="connsiteY7008" fmla="*/ 5029991 h 5888189"/>
              <a:gd name="connsiteX7009" fmla="*/ 3760240 w 7273138"/>
              <a:gd name="connsiteY7009" fmla="*/ 5023202 h 5888189"/>
              <a:gd name="connsiteX7010" fmla="*/ 3746886 w 7273138"/>
              <a:gd name="connsiteY7010" fmla="*/ 5012642 h 5888189"/>
              <a:gd name="connsiteX7011" fmla="*/ 3730017 w 7273138"/>
              <a:gd name="connsiteY7011" fmla="*/ 4990016 h 5888189"/>
              <a:gd name="connsiteX7012" fmla="*/ 3722988 w 7273138"/>
              <a:gd name="connsiteY7012" fmla="*/ 4977947 h 5888189"/>
              <a:gd name="connsiteX7013" fmla="*/ 3725800 w 7273138"/>
              <a:gd name="connsiteY7013" fmla="*/ 4974177 h 5888189"/>
              <a:gd name="connsiteX7014" fmla="*/ 3734234 w 7273138"/>
              <a:gd name="connsiteY7014" fmla="*/ 4975686 h 5888189"/>
              <a:gd name="connsiteX7015" fmla="*/ 3739154 w 7273138"/>
              <a:gd name="connsiteY7015" fmla="*/ 4977947 h 5888189"/>
              <a:gd name="connsiteX7016" fmla="*/ 3739857 w 7273138"/>
              <a:gd name="connsiteY7016" fmla="*/ 4970406 h 5888189"/>
              <a:gd name="connsiteX7017" fmla="*/ 3732828 w 7273138"/>
              <a:gd name="connsiteY7017" fmla="*/ 4956077 h 5888189"/>
              <a:gd name="connsiteX7018" fmla="*/ 3730017 w 7273138"/>
              <a:gd name="connsiteY7018" fmla="*/ 4948533 h 5888189"/>
              <a:gd name="connsiteX7019" fmla="*/ 3721583 w 7273138"/>
              <a:gd name="connsiteY7019" fmla="*/ 4946270 h 5888189"/>
              <a:gd name="connsiteX7020" fmla="*/ 3709634 w 7273138"/>
              <a:gd name="connsiteY7020" fmla="*/ 4934204 h 5888189"/>
              <a:gd name="connsiteX7021" fmla="*/ 3698388 w 7273138"/>
              <a:gd name="connsiteY7021" fmla="*/ 4919119 h 5888189"/>
              <a:gd name="connsiteX7022" fmla="*/ 3685736 w 7273138"/>
              <a:gd name="connsiteY7022" fmla="*/ 4904789 h 5888189"/>
              <a:gd name="connsiteX7023" fmla="*/ 3677302 w 7273138"/>
              <a:gd name="connsiteY7023" fmla="*/ 4901773 h 5888189"/>
              <a:gd name="connsiteX7024" fmla="*/ 3674492 w 7273138"/>
              <a:gd name="connsiteY7024" fmla="*/ 4916102 h 5888189"/>
              <a:gd name="connsiteX7025" fmla="*/ 3677302 w 7273138"/>
              <a:gd name="connsiteY7025" fmla="*/ 4946270 h 5888189"/>
              <a:gd name="connsiteX7026" fmla="*/ 3676599 w 7273138"/>
              <a:gd name="connsiteY7026" fmla="*/ 4960602 h 5888189"/>
              <a:gd name="connsiteX7027" fmla="*/ 3675194 w 7273138"/>
              <a:gd name="connsiteY7027" fmla="*/ 4961356 h 5888189"/>
              <a:gd name="connsiteX7028" fmla="*/ 3670275 w 7273138"/>
              <a:gd name="connsiteY7028" fmla="*/ 4968142 h 5888189"/>
              <a:gd name="connsiteX7029" fmla="*/ 3674492 w 7273138"/>
              <a:gd name="connsiteY7029" fmla="*/ 4972668 h 5888189"/>
              <a:gd name="connsiteX7030" fmla="*/ 3670275 w 7273138"/>
              <a:gd name="connsiteY7030" fmla="*/ 4974177 h 5888189"/>
              <a:gd name="connsiteX7031" fmla="*/ 3665353 w 7273138"/>
              <a:gd name="connsiteY7031" fmla="*/ 4970406 h 5888189"/>
              <a:gd name="connsiteX7032" fmla="*/ 3663948 w 7273138"/>
              <a:gd name="connsiteY7032" fmla="*/ 4975686 h 5888189"/>
              <a:gd name="connsiteX7033" fmla="*/ 3670275 w 7273138"/>
              <a:gd name="connsiteY7033" fmla="*/ 4980211 h 5888189"/>
              <a:gd name="connsiteX7034" fmla="*/ 3665353 w 7273138"/>
              <a:gd name="connsiteY7034" fmla="*/ 4983981 h 5888189"/>
              <a:gd name="connsiteX7035" fmla="*/ 3663948 w 7273138"/>
              <a:gd name="connsiteY7035" fmla="*/ 5001330 h 5888189"/>
              <a:gd name="connsiteX7036" fmla="*/ 3660434 w 7273138"/>
              <a:gd name="connsiteY7036" fmla="*/ 5005855 h 5888189"/>
              <a:gd name="connsiteX7037" fmla="*/ 3665353 w 7273138"/>
              <a:gd name="connsiteY7037" fmla="*/ 5020939 h 5888189"/>
              <a:gd name="connsiteX7038" fmla="*/ 3669570 w 7273138"/>
              <a:gd name="connsiteY7038" fmla="*/ 5051863 h 5888189"/>
              <a:gd name="connsiteX7039" fmla="*/ 3675194 w 7273138"/>
              <a:gd name="connsiteY7039" fmla="*/ 5065438 h 5888189"/>
              <a:gd name="connsiteX7040" fmla="*/ 3669570 w 7273138"/>
              <a:gd name="connsiteY7040" fmla="*/ 5103904 h 5888189"/>
              <a:gd name="connsiteX7041" fmla="*/ 3660434 w 7273138"/>
              <a:gd name="connsiteY7041" fmla="*/ 5163488 h 5888189"/>
              <a:gd name="connsiteX7042" fmla="*/ 3649189 w 7273138"/>
              <a:gd name="connsiteY7042" fmla="*/ 5195164 h 5888189"/>
              <a:gd name="connsiteX7043" fmla="*/ 3651999 w 7273138"/>
              <a:gd name="connsiteY7043" fmla="*/ 5200444 h 5888189"/>
              <a:gd name="connsiteX7044" fmla="*/ 3654811 w 7273138"/>
              <a:gd name="connsiteY7044" fmla="*/ 5204969 h 5888189"/>
              <a:gd name="connsiteX7045" fmla="*/ 3649189 w 7273138"/>
              <a:gd name="connsiteY7045" fmla="*/ 5210249 h 5888189"/>
              <a:gd name="connsiteX7046" fmla="*/ 3640754 w 7273138"/>
              <a:gd name="connsiteY7046" fmla="*/ 5210249 h 5888189"/>
              <a:gd name="connsiteX7047" fmla="*/ 3642863 w 7273138"/>
              <a:gd name="connsiteY7047" fmla="*/ 5213265 h 5888189"/>
              <a:gd name="connsiteX7048" fmla="*/ 3644268 w 7273138"/>
              <a:gd name="connsiteY7048" fmla="*/ 5217791 h 5888189"/>
              <a:gd name="connsiteX7049" fmla="*/ 3635130 w 7273138"/>
              <a:gd name="connsiteY7049" fmla="*/ 5220808 h 5888189"/>
              <a:gd name="connsiteX7050" fmla="*/ 3624588 w 7273138"/>
              <a:gd name="connsiteY7050" fmla="*/ 5238156 h 5888189"/>
              <a:gd name="connsiteX7051" fmla="*/ 3619669 w 7273138"/>
              <a:gd name="connsiteY7051" fmla="*/ 5249469 h 5888189"/>
              <a:gd name="connsiteX7052" fmla="*/ 3615452 w 7273138"/>
              <a:gd name="connsiteY7052" fmla="*/ 5249469 h 5888189"/>
              <a:gd name="connsiteX7053" fmla="*/ 3610531 w 7273138"/>
              <a:gd name="connsiteY7053" fmla="*/ 5245697 h 5888189"/>
              <a:gd name="connsiteX7054" fmla="*/ 3610531 w 7273138"/>
              <a:gd name="connsiteY7054" fmla="*/ 5253239 h 5888189"/>
              <a:gd name="connsiteX7055" fmla="*/ 3604205 w 7273138"/>
              <a:gd name="connsiteY7055" fmla="*/ 5263045 h 5888189"/>
              <a:gd name="connsiteX7056" fmla="*/ 3595069 w 7273138"/>
              <a:gd name="connsiteY7056" fmla="*/ 5269078 h 5888189"/>
              <a:gd name="connsiteX7057" fmla="*/ 3587337 w 7273138"/>
              <a:gd name="connsiteY7057" fmla="*/ 5277374 h 5888189"/>
              <a:gd name="connsiteX7058" fmla="*/ 3585228 w 7273138"/>
              <a:gd name="connsiteY7058" fmla="*/ 5284917 h 5888189"/>
              <a:gd name="connsiteX7059" fmla="*/ 3569063 w 7273138"/>
              <a:gd name="connsiteY7059" fmla="*/ 5275111 h 5888189"/>
              <a:gd name="connsiteX7060" fmla="*/ 3537434 w 7273138"/>
              <a:gd name="connsiteY7060" fmla="*/ 5269833 h 5888189"/>
              <a:gd name="connsiteX7061" fmla="*/ 3505102 w 7273138"/>
              <a:gd name="connsiteY7061" fmla="*/ 5271341 h 5888189"/>
              <a:gd name="connsiteX7062" fmla="*/ 3474178 w 7273138"/>
              <a:gd name="connsiteY7062" fmla="*/ 5265308 h 5888189"/>
              <a:gd name="connsiteX7063" fmla="*/ 3458012 w 7273138"/>
              <a:gd name="connsiteY7063" fmla="*/ 5255503 h 5888189"/>
              <a:gd name="connsiteX7064" fmla="*/ 3460822 w 7273138"/>
              <a:gd name="connsiteY7064" fmla="*/ 5249469 h 5888189"/>
              <a:gd name="connsiteX7065" fmla="*/ 3456605 w 7273138"/>
              <a:gd name="connsiteY7065" fmla="*/ 5235893 h 5888189"/>
              <a:gd name="connsiteX7066" fmla="*/ 3454496 w 7273138"/>
              <a:gd name="connsiteY7066" fmla="*/ 5230613 h 5888189"/>
              <a:gd name="connsiteX7067" fmla="*/ 3476989 w 7273138"/>
              <a:gd name="connsiteY7067" fmla="*/ 5230613 h 5888189"/>
              <a:gd name="connsiteX7068" fmla="*/ 3522675 w 7273138"/>
              <a:gd name="connsiteY7068" fmla="*/ 5235893 h 5888189"/>
              <a:gd name="connsiteX7069" fmla="*/ 3543761 w 7273138"/>
              <a:gd name="connsiteY7069" fmla="*/ 5235893 h 5888189"/>
              <a:gd name="connsiteX7070" fmla="*/ 3546571 w 7273138"/>
              <a:gd name="connsiteY7070" fmla="*/ 5228351 h 5888189"/>
              <a:gd name="connsiteX7071" fmla="*/ 3543761 w 7273138"/>
              <a:gd name="connsiteY7071" fmla="*/ 5223071 h 5888189"/>
              <a:gd name="connsiteX7072" fmla="*/ 3540949 w 7273138"/>
              <a:gd name="connsiteY7072" fmla="*/ 5222317 h 5888189"/>
              <a:gd name="connsiteX7073" fmla="*/ 3537434 w 7273138"/>
              <a:gd name="connsiteY7073" fmla="*/ 5227597 h 5888189"/>
              <a:gd name="connsiteX7074" fmla="*/ 3534622 w 7273138"/>
              <a:gd name="connsiteY7074" fmla="*/ 5224578 h 5888189"/>
              <a:gd name="connsiteX7075" fmla="*/ 3537434 w 7273138"/>
              <a:gd name="connsiteY7075" fmla="*/ 5217037 h 5888189"/>
              <a:gd name="connsiteX7076" fmla="*/ 3531811 w 7273138"/>
              <a:gd name="connsiteY7076" fmla="*/ 5205724 h 5888189"/>
              <a:gd name="connsiteX7077" fmla="*/ 3505102 w 7273138"/>
              <a:gd name="connsiteY7077" fmla="*/ 5195164 h 5888189"/>
              <a:gd name="connsiteX7078" fmla="*/ 3490343 w 7273138"/>
              <a:gd name="connsiteY7078" fmla="*/ 5188376 h 5888189"/>
              <a:gd name="connsiteX7079" fmla="*/ 3488234 w 7273138"/>
              <a:gd name="connsiteY7079" fmla="*/ 5180835 h 5888189"/>
              <a:gd name="connsiteX7080" fmla="*/ 3484720 w 7273138"/>
              <a:gd name="connsiteY7080" fmla="*/ 5174047 h 5888189"/>
              <a:gd name="connsiteX7081" fmla="*/ 3474178 w 7273138"/>
              <a:gd name="connsiteY7081" fmla="*/ 5171784 h 5888189"/>
              <a:gd name="connsiteX7082" fmla="*/ 3452389 w 7273138"/>
              <a:gd name="connsiteY7082" fmla="*/ 5160469 h 5888189"/>
              <a:gd name="connsiteX7083" fmla="*/ 3446767 w 7273138"/>
              <a:gd name="connsiteY7083" fmla="*/ 5152929 h 5888189"/>
              <a:gd name="connsiteX7084" fmla="*/ 3428491 w 7273138"/>
              <a:gd name="connsiteY7084" fmla="*/ 5146894 h 5888189"/>
              <a:gd name="connsiteX7085" fmla="*/ 3401080 w 7273138"/>
              <a:gd name="connsiteY7085" fmla="*/ 5135581 h 5888189"/>
              <a:gd name="connsiteX7086" fmla="*/ 3387726 w 7273138"/>
              <a:gd name="connsiteY7086" fmla="*/ 5123514 h 5888189"/>
              <a:gd name="connsiteX7087" fmla="*/ 3383509 w 7273138"/>
              <a:gd name="connsiteY7087" fmla="*/ 5115972 h 5888189"/>
              <a:gd name="connsiteX7088" fmla="*/ 3399673 w 7273138"/>
              <a:gd name="connsiteY7088" fmla="*/ 5129547 h 5888189"/>
              <a:gd name="connsiteX7089" fmla="*/ 3438332 w 7273138"/>
              <a:gd name="connsiteY7089" fmla="*/ 5144632 h 5888189"/>
              <a:gd name="connsiteX7090" fmla="*/ 3455903 w 7273138"/>
              <a:gd name="connsiteY7090" fmla="*/ 5146140 h 5888189"/>
              <a:gd name="connsiteX7091" fmla="*/ 3455903 w 7273138"/>
              <a:gd name="connsiteY7091" fmla="*/ 5141615 h 5888189"/>
              <a:gd name="connsiteX7092" fmla="*/ 3450279 w 7273138"/>
              <a:gd name="connsiteY7092" fmla="*/ 5137090 h 5888189"/>
              <a:gd name="connsiteX7093" fmla="*/ 3438332 w 7273138"/>
              <a:gd name="connsiteY7093" fmla="*/ 5134072 h 5888189"/>
              <a:gd name="connsiteX7094" fmla="*/ 3432708 w 7273138"/>
              <a:gd name="connsiteY7094" fmla="*/ 5131811 h 5888189"/>
              <a:gd name="connsiteX7095" fmla="*/ 3441845 w 7273138"/>
              <a:gd name="connsiteY7095" fmla="*/ 5128794 h 5888189"/>
              <a:gd name="connsiteX7096" fmla="*/ 3448874 w 7273138"/>
              <a:gd name="connsiteY7096" fmla="*/ 5131055 h 5888189"/>
              <a:gd name="connsiteX7097" fmla="*/ 3448874 w 7273138"/>
              <a:gd name="connsiteY7097" fmla="*/ 5124267 h 5888189"/>
              <a:gd name="connsiteX7098" fmla="*/ 3443251 w 7273138"/>
              <a:gd name="connsiteY7098" fmla="*/ 5119742 h 5888189"/>
              <a:gd name="connsiteX7099" fmla="*/ 3430601 w 7273138"/>
              <a:gd name="connsiteY7099" fmla="*/ 5119742 h 5888189"/>
              <a:gd name="connsiteX7100" fmla="*/ 3422166 w 7273138"/>
              <a:gd name="connsiteY7100" fmla="*/ 5119742 h 5888189"/>
              <a:gd name="connsiteX7101" fmla="*/ 3421463 w 7273138"/>
              <a:gd name="connsiteY7101" fmla="*/ 5112199 h 5888189"/>
              <a:gd name="connsiteX7102" fmla="*/ 3412325 w 7273138"/>
              <a:gd name="connsiteY7102" fmla="*/ 5101640 h 5888189"/>
              <a:gd name="connsiteX7103" fmla="*/ 3394051 w 7273138"/>
              <a:gd name="connsiteY7103" fmla="*/ 5091836 h 5888189"/>
              <a:gd name="connsiteX7104" fmla="*/ 3383509 w 7273138"/>
              <a:gd name="connsiteY7104" fmla="*/ 5089573 h 5888189"/>
              <a:gd name="connsiteX7105" fmla="*/ 3384915 w 7273138"/>
              <a:gd name="connsiteY7105" fmla="*/ 5097116 h 5888189"/>
              <a:gd name="connsiteX7106" fmla="*/ 3385617 w 7273138"/>
              <a:gd name="connsiteY7106" fmla="*/ 5103904 h 5888189"/>
              <a:gd name="connsiteX7107" fmla="*/ 3379995 w 7273138"/>
              <a:gd name="connsiteY7107" fmla="*/ 5104658 h 5888189"/>
              <a:gd name="connsiteX7108" fmla="*/ 3373668 w 7273138"/>
              <a:gd name="connsiteY7108" fmla="*/ 5106165 h 5888189"/>
              <a:gd name="connsiteX7109" fmla="*/ 3373668 w 7273138"/>
              <a:gd name="connsiteY7109" fmla="*/ 5109938 h 5888189"/>
              <a:gd name="connsiteX7110" fmla="*/ 3376480 w 7273138"/>
              <a:gd name="connsiteY7110" fmla="*/ 5116726 h 5888189"/>
              <a:gd name="connsiteX7111" fmla="*/ 3382102 w 7273138"/>
              <a:gd name="connsiteY7111" fmla="*/ 5119742 h 5888189"/>
              <a:gd name="connsiteX7112" fmla="*/ 3377885 w 7273138"/>
              <a:gd name="connsiteY7112" fmla="*/ 5122005 h 5888189"/>
              <a:gd name="connsiteX7113" fmla="*/ 3376480 w 7273138"/>
              <a:gd name="connsiteY7113" fmla="*/ 5127285 h 5888189"/>
              <a:gd name="connsiteX7114" fmla="*/ 3380697 w 7273138"/>
              <a:gd name="connsiteY7114" fmla="*/ 5138597 h 5888189"/>
              <a:gd name="connsiteX7115" fmla="*/ 3384915 w 7273138"/>
              <a:gd name="connsiteY7115" fmla="*/ 5144632 h 5888189"/>
              <a:gd name="connsiteX7116" fmla="*/ 3382806 w 7273138"/>
              <a:gd name="connsiteY7116" fmla="*/ 5146894 h 5888189"/>
              <a:gd name="connsiteX7117" fmla="*/ 3377885 w 7273138"/>
              <a:gd name="connsiteY7117" fmla="*/ 5143876 h 5888189"/>
              <a:gd name="connsiteX7118" fmla="*/ 3374371 w 7273138"/>
              <a:gd name="connsiteY7118" fmla="*/ 5134072 h 5888189"/>
              <a:gd name="connsiteX7119" fmla="*/ 3376480 w 7273138"/>
              <a:gd name="connsiteY7119" fmla="*/ 5131811 h 5888189"/>
              <a:gd name="connsiteX7120" fmla="*/ 3371561 w 7273138"/>
              <a:gd name="connsiteY7120" fmla="*/ 5128794 h 5888189"/>
              <a:gd name="connsiteX7121" fmla="*/ 3371561 w 7273138"/>
              <a:gd name="connsiteY7121" fmla="*/ 5131055 h 5888189"/>
              <a:gd name="connsiteX7122" fmla="*/ 3367343 w 7273138"/>
              <a:gd name="connsiteY7122" fmla="*/ 5131055 h 5888189"/>
              <a:gd name="connsiteX7123" fmla="*/ 3366641 w 7273138"/>
              <a:gd name="connsiteY7123" fmla="*/ 5126531 h 5888189"/>
              <a:gd name="connsiteX7124" fmla="*/ 3362423 w 7273138"/>
              <a:gd name="connsiteY7124" fmla="*/ 5128794 h 5888189"/>
              <a:gd name="connsiteX7125" fmla="*/ 3354692 w 7273138"/>
              <a:gd name="connsiteY7125" fmla="*/ 5137090 h 5888189"/>
              <a:gd name="connsiteX7126" fmla="*/ 3352583 w 7273138"/>
              <a:gd name="connsiteY7126" fmla="*/ 5146140 h 5888189"/>
              <a:gd name="connsiteX7127" fmla="*/ 3348366 w 7273138"/>
              <a:gd name="connsiteY7127" fmla="*/ 5141615 h 5888189"/>
              <a:gd name="connsiteX7128" fmla="*/ 3339229 w 7273138"/>
              <a:gd name="connsiteY7128" fmla="*/ 5140860 h 5888189"/>
              <a:gd name="connsiteX7129" fmla="*/ 3325172 w 7273138"/>
              <a:gd name="connsiteY7129" fmla="*/ 5143124 h 5888189"/>
              <a:gd name="connsiteX7130" fmla="*/ 3314629 w 7273138"/>
              <a:gd name="connsiteY7130" fmla="*/ 5139352 h 5888189"/>
              <a:gd name="connsiteX7131" fmla="*/ 3311818 w 7273138"/>
              <a:gd name="connsiteY7131" fmla="*/ 5143124 h 5888189"/>
              <a:gd name="connsiteX7132" fmla="*/ 3313926 w 7273138"/>
              <a:gd name="connsiteY7132" fmla="*/ 5150665 h 5888189"/>
              <a:gd name="connsiteX7133" fmla="*/ 3311114 w 7273138"/>
              <a:gd name="connsiteY7133" fmla="*/ 5150665 h 5888189"/>
              <a:gd name="connsiteX7134" fmla="*/ 3307601 w 7273138"/>
              <a:gd name="connsiteY7134" fmla="*/ 5146894 h 5888189"/>
              <a:gd name="connsiteX7135" fmla="*/ 3309006 w 7273138"/>
              <a:gd name="connsiteY7135" fmla="*/ 5143876 h 5888189"/>
              <a:gd name="connsiteX7136" fmla="*/ 3293543 w 7273138"/>
              <a:gd name="connsiteY7136" fmla="*/ 5134072 h 5888189"/>
              <a:gd name="connsiteX7137" fmla="*/ 3278784 w 7273138"/>
              <a:gd name="connsiteY7137" fmla="*/ 5126531 h 5888189"/>
              <a:gd name="connsiteX7138" fmla="*/ 3270349 w 7273138"/>
              <a:gd name="connsiteY7138" fmla="*/ 5128794 h 5888189"/>
              <a:gd name="connsiteX7139" fmla="*/ 3254183 w 7273138"/>
              <a:gd name="connsiteY7139" fmla="*/ 5131055 h 5888189"/>
              <a:gd name="connsiteX7140" fmla="*/ 3244343 w 7273138"/>
              <a:gd name="connsiteY7140" fmla="*/ 5123514 h 5888189"/>
              <a:gd name="connsiteX7141" fmla="*/ 3240126 w 7273138"/>
              <a:gd name="connsiteY7141" fmla="*/ 5136335 h 5888189"/>
              <a:gd name="connsiteX7142" fmla="*/ 3233097 w 7273138"/>
              <a:gd name="connsiteY7142" fmla="*/ 5146894 h 5888189"/>
              <a:gd name="connsiteX7143" fmla="*/ 3221149 w 7273138"/>
              <a:gd name="connsiteY7143" fmla="*/ 5143876 h 5888189"/>
              <a:gd name="connsiteX7144" fmla="*/ 3201469 w 7273138"/>
              <a:gd name="connsiteY7144" fmla="*/ 5125776 h 5888189"/>
              <a:gd name="connsiteX7145" fmla="*/ 3184600 w 7273138"/>
              <a:gd name="connsiteY7145" fmla="*/ 5104658 h 5888189"/>
              <a:gd name="connsiteX7146" fmla="*/ 3171246 w 7273138"/>
              <a:gd name="connsiteY7146" fmla="*/ 5097116 h 5888189"/>
              <a:gd name="connsiteX7147" fmla="*/ 3160001 w 7273138"/>
              <a:gd name="connsiteY7147" fmla="*/ 5099380 h 5888189"/>
              <a:gd name="connsiteX7148" fmla="*/ 3153674 w 7273138"/>
              <a:gd name="connsiteY7148" fmla="*/ 5103904 h 5888189"/>
              <a:gd name="connsiteX7149" fmla="*/ 3152972 w 7273138"/>
              <a:gd name="connsiteY7149" fmla="*/ 5097116 h 5888189"/>
              <a:gd name="connsiteX7150" fmla="*/ 3157189 w 7273138"/>
              <a:gd name="connsiteY7150" fmla="*/ 5088820 h 5888189"/>
              <a:gd name="connsiteX7151" fmla="*/ 3162109 w 7273138"/>
              <a:gd name="connsiteY7151" fmla="*/ 5086556 h 5888189"/>
              <a:gd name="connsiteX7152" fmla="*/ 3148052 w 7273138"/>
              <a:gd name="connsiteY7152" fmla="*/ 5062422 h 5888189"/>
              <a:gd name="connsiteX7153" fmla="*/ 3106583 w 7273138"/>
              <a:gd name="connsiteY7153" fmla="*/ 5017922 h 5888189"/>
              <a:gd name="connsiteX7154" fmla="*/ 3084093 w 7273138"/>
              <a:gd name="connsiteY7154" fmla="*/ 5000576 h 5888189"/>
              <a:gd name="connsiteX7155" fmla="*/ 3081281 w 7273138"/>
              <a:gd name="connsiteY7155" fmla="*/ 5010380 h 5888189"/>
              <a:gd name="connsiteX7156" fmla="*/ 3084093 w 7273138"/>
              <a:gd name="connsiteY7156" fmla="*/ 5018676 h 5888189"/>
              <a:gd name="connsiteX7157" fmla="*/ 3076360 w 7273138"/>
              <a:gd name="connsiteY7157" fmla="*/ 5026973 h 5888189"/>
              <a:gd name="connsiteX7158" fmla="*/ 3072143 w 7273138"/>
              <a:gd name="connsiteY7158" fmla="*/ 5038286 h 5888189"/>
              <a:gd name="connsiteX7159" fmla="*/ 3067926 w 7273138"/>
              <a:gd name="connsiteY7159" fmla="*/ 5029991 h 5888189"/>
              <a:gd name="connsiteX7160" fmla="*/ 3060898 w 7273138"/>
              <a:gd name="connsiteY7160" fmla="*/ 5020186 h 5888189"/>
              <a:gd name="connsiteX7161" fmla="*/ 3063007 w 7273138"/>
              <a:gd name="connsiteY7161" fmla="*/ 5020186 h 5888189"/>
              <a:gd name="connsiteX7162" fmla="*/ 3065817 w 7273138"/>
              <a:gd name="connsiteY7162" fmla="*/ 5015659 h 5888189"/>
              <a:gd name="connsiteX7163" fmla="*/ 3061600 w 7273138"/>
              <a:gd name="connsiteY7163" fmla="*/ 5013396 h 5888189"/>
              <a:gd name="connsiteX7164" fmla="*/ 3067224 w 7273138"/>
              <a:gd name="connsiteY7164" fmla="*/ 5011135 h 5888189"/>
              <a:gd name="connsiteX7165" fmla="*/ 3072143 w 7273138"/>
              <a:gd name="connsiteY7165" fmla="*/ 5012642 h 5888189"/>
              <a:gd name="connsiteX7166" fmla="*/ 3067926 w 7273138"/>
              <a:gd name="connsiteY7166" fmla="*/ 5008117 h 5888189"/>
              <a:gd name="connsiteX7167" fmla="*/ 3061600 w 7273138"/>
              <a:gd name="connsiteY7167" fmla="*/ 5000576 h 5888189"/>
              <a:gd name="connsiteX7168" fmla="*/ 3058086 w 7273138"/>
              <a:gd name="connsiteY7168" fmla="*/ 5001330 h 5888189"/>
              <a:gd name="connsiteX7169" fmla="*/ 3053869 w 7273138"/>
              <a:gd name="connsiteY7169" fmla="*/ 5005100 h 5888189"/>
              <a:gd name="connsiteX7170" fmla="*/ 3051058 w 7273138"/>
              <a:gd name="connsiteY7170" fmla="*/ 5001330 h 5888189"/>
              <a:gd name="connsiteX7171" fmla="*/ 3051760 w 7273138"/>
              <a:gd name="connsiteY7171" fmla="*/ 4993787 h 5888189"/>
              <a:gd name="connsiteX7172" fmla="*/ 3054572 w 7273138"/>
              <a:gd name="connsiteY7172" fmla="*/ 4990016 h 5888189"/>
              <a:gd name="connsiteX7173" fmla="*/ 3049652 w 7273138"/>
              <a:gd name="connsiteY7173" fmla="*/ 4988508 h 5888189"/>
              <a:gd name="connsiteX7174" fmla="*/ 3049652 w 7273138"/>
              <a:gd name="connsiteY7174" fmla="*/ 4983981 h 5888189"/>
              <a:gd name="connsiteX7175" fmla="*/ 3049652 w 7273138"/>
              <a:gd name="connsiteY7175" fmla="*/ 4980965 h 5888189"/>
              <a:gd name="connsiteX7176" fmla="*/ 3047543 w 7273138"/>
              <a:gd name="connsiteY7176" fmla="*/ 4980211 h 5888189"/>
              <a:gd name="connsiteX7177" fmla="*/ 3044029 w 7273138"/>
              <a:gd name="connsiteY7177" fmla="*/ 4986245 h 5888189"/>
              <a:gd name="connsiteX7178" fmla="*/ 3044732 w 7273138"/>
              <a:gd name="connsiteY7178" fmla="*/ 4987754 h 5888189"/>
              <a:gd name="connsiteX7179" fmla="*/ 3040514 w 7273138"/>
              <a:gd name="connsiteY7179" fmla="*/ 4983228 h 5888189"/>
              <a:gd name="connsiteX7180" fmla="*/ 3023646 w 7273138"/>
              <a:gd name="connsiteY7180" fmla="*/ 4973422 h 5888189"/>
              <a:gd name="connsiteX7181" fmla="*/ 3014509 w 7273138"/>
              <a:gd name="connsiteY7181" fmla="*/ 4970406 h 5888189"/>
              <a:gd name="connsiteX7182" fmla="*/ 3017321 w 7273138"/>
              <a:gd name="connsiteY7182" fmla="*/ 4970406 h 5888189"/>
              <a:gd name="connsiteX7183" fmla="*/ 3015211 w 7273138"/>
              <a:gd name="connsiteY7183" fmla="*/ 4966636 h 5888189"/>
              <a:gd name="connsiteX7184" fmla="*/ 3010994 w 7273138"/>
              <a:gd name="connsiteY7184" fmla="*/ 4961356 h 5888189"/>
              <a:gd name="connsiteX7185" fmla="*/ 3010292 w 7273138"/>
              <a:gd name="connsiteY7185" fmla="*/ 4959093 h 5888189"/>
              <a:gd name="connsiteX7186" fmla="*/ 3014509 w 7273138"/>
              <a:gd name="connsiteY7186" fmla="*/ 4960602 h 5888189"/>
              <a:gd name="connsiteX7187" fmla="*/ 2984989 w 7273138"/>
              <a:gd name="connsiteY7187" fmla="*/ 4933451 h 5888189"/>
              <a:gd name="connsiteX7188" fmla="*/ 2964606 w 7273138"/>
              <a:gd name="connsiteY7188" fmla="*/ 4906297 h 5888189"/>
              <a:gd name="connsiteX7189" fmla="*/ 2962498 w 7273138"/>
              <a:gd name="connsiteY7189" fmla="*/ 4904789 h 5888189"/>
              <a:gd name="connsiteX7190" fmla="*/ 2962498 w 7273138"/>
              <a:gd name="connsiteY7190" fmla="*/ 4909314 h 5888189"/>
              <a:gd name="connsiteX7191" fmla="*/ 2959686 w 7273138"/>
              <a:gd name="connsiteY7191" fmla="*/ 4909314 h 5888189"/>
              <a:gd name="connsiteX7192" fmla="*/ 2955469 w 7273138"/>
              <a:gd name="connsiteY7192" fmla="*/ 4901017 h 5888189"/>
              <a:gd name="connsiteX7193" fmla="*/ 2946331 w 7273138"/>
              <a:gd name="connsiteY7193" fmla="*/ 4887441 h 5888189"/>
              <a:gd name="connsiteX7194" fmla="*/ 2944223 w 7273138"/>
              <a:gd name="connsiteY7194" fmla="*/ 4879146 h 5888189"/>
              <a:gd name="connsiteX7195" fmla="*/ 2946331 w 7273138"/>
              <a:gd name="connsiteY7195" fmla="*/ 4873866 h 5888189"/>
              <a:gd name="connsiteX7196" fmla="*/ 2930166 w 7273138"/>
              <a:gd name="connsiteY7196" fmla="*/ 4861798 h 5888189"/>
              <a:gd name="connsiteX7197" fmla="*/ 2918217 w 7273138"/>
              <a:gd name="connsiteY7197" fmla="*/ 4855010 h 5888189"/>
              <a:gd name="connsiteX7198" fmla="*/ 2916812 w 7273138"/>
              <a:gd name="connsiteY7198" fmla="*/ 4859536 h 5888189"/>
              <a:gd name="connsiteX7199" fmla="*/ 2920327 w 7273138"/>
              <a:gd name="connsiteY7199" fmla="*/ 4861798 h 5888189"/>
              <a:gd name="connsiteX7200" fmla="*/ 2915407 w 7273138"/>
              <a:gd name="connsiteY7200" fmla="*/ 4861798 h 5888189"/>
              <a:gd name="connsiteX7201" fmla="*/ 2915407 w 7273138"/>
              <a:gd name="connsiteY7201" fmla="*/ 4851993 h 5888189"/>
              <a:gd name="connsiteX7202" fmla="*/ 2915407 w 7273138"/>
              <a:gd name="connsiteY7202" fmla="*/ 4847468 h 5888189"/>
              <a:gd name="connsiteX7203" fmla="*/ 2904161 w 7273138"/>
              <a:gd name="connsiteY7203" fmla="*/ 4840680 h 5888189"/>
              <a:gd name="connsiteX7204" fmla="*/ 2886589 w 7273138"/>
              <a:gd name="connsiteY7204" fmla="*/ 4827104 h 5888189"/>
              <a:gd name="connsiteX7205" fmla="*/ 2876749 w 7273138"/>
              <a:gd name="connsiteY7205" fmla="*/ 4824842 h 5888189"/>
              <a:gd name="connsiteX7206" fmla="*/ 2879561 w 7273138"/>
              <a:gd name="connsiteY7206" fmla="*/ 4820316 h 5888189"/>
              <a:gd name="connsiteX7207" fmla="*/ 2877452 w 7273138"/>
              <a:gd name="connsiteY7207" fmla="*/ 4812773 h 5888189"/>
              <a:gd name="connsiteX7208" fmla="*/ 2877452 w 7273138"/>
              <a:gd name="connsiteY7208" fmla="*/ 4809757 h 5888189"/>
              <a:gd name="connsiteX7209" fmla="*/ 2873939 w 7273138"/>
              <a:gd name="connsiteY7209" fmla="*/ 4808249 h 5888189"/>
              <a:gd name="connsiteX7210" fmla="*/ 2869721 w 7273138"/>
              <a:gd name="connsiteY7210" fmla="*/ 4808249 h 5888189"/>
              <a:gd name="connsiteX7211" fmla="*/ 2869721 w 7273138"/>
              <a:gd name="connsiteY7211" fmla="*/ 4811265 h 5888189"/>
              <a:gd name="connsiteX7212" fmla="*/ 2875343 w 7273138"/>
              <a:gd name="connsiteY7212" fmla="*/ 4812773 h 5888189"/>
              <a:gd name="connsiteX7213" fmla="*/ 2875343 w 7273138"/>
              <a:gd name="connsiteY7213" fmla="*/ 4815792 h 5888189"/>
              <a:gd name="connsiteX7214" fmla="*/ 2863394 w 7273138"/>
              <a:gd name="connsiteY7214" fmla="*/ 4807493 h 5888189"/>
              <a:gd name="connsiteX7215" fmla="*/ 2833173 w 7273138"/>
              <a:gd name="connsiteY7215" fmla="*/ 4787884 h 5888189"/>
              <a:gd name="connsiteX7216" fmla="*/ 2819116 w 7273138"/>
              <a:gd name="connsiteY7216" fmla="*/ 4786377 h 5888189"/>
              <a:gd name="connsiteX7217" fmla="*/ 2817006 w 7273138"/>
              <a:gd name="connsiteY7217" fmla="*/ 4783359 h 5888189"/>
              <a:gd name="connsiteX7218" fmla="*/ 2819116 w 7273138"/>
              <a:gd name="connsiteY7218" fmla="*/ 4780343 h 5888189"/>
              <a:gd name="connsiteX7219" fmla="*/ 2821926 w 7273138"/>
              <a:gd name="connsiteY7219" fmla="*/ 4778079 h 5888189"/>
              <a:gd name="connsiteX7220" fmla="*/ 2814898 w 7273138"/>
              <a:gd name="connsiteY7220" fmla="*/ 4775062 h 5888189"/>
              <a:gd name="connsiteX7221" fmla="*/ 2802950 w 7273138"/>
              <a:gd name="connsiteY7221" fmla="*/ 4773555 h 5888189"/>
              <a:gd name="connsiteX7222" fmla="*/ 2795920 w 7273138"/>
              <a:gd name="connsiteY7222" fmla="*/ 4769029 h 5888189"/>
              <a:gd name="connsiteX7223" fmla="*/ 2806464 w 7273138"/>
              <a:gd name="connsiteY7223" fmla="*/ 4770538 h 5888189"/>
              <a:gd name="connsiteX7224" fmla="*/ 2815602 w 7273138"/>
              <a:gd name="connsiteY7224" fmla="*/ 4768275 h 5888189"/>
              <a:gd name="connsiteX7225" fmla="*/ 2812086 w 7273138"/>
              <a:gd name="connsiteY7225" fmla="*/ 4762995 h 5888189"/>
              <a:gd name="connsiteX7226" fmla="*/ 2807869 w 7273138"/>
              <a:gd name="connsiteY7226" fmla="*/ 4751683 h 5888189"/>
              <a:gd name="connsiteX7227" fmla="*/ 2801543 w 7273138"/>
              <a:gd name="connsiteY7227" fmla="*/ 4747911 h 5888189"/>
              <a:gd name="connsiteX7228" fmla="*/ 2799435 w 7273138"/>
              <a:gd name="connsiteY7228" fmla="*/ 4747911 h 5888189"/>
              <a:gd name="connsiteX7229" fmla="*/ 2798733 w 7273138"/>
              <a:gd name="connsiteY7229" fmla="*/ 4750927 h 5888189"/>
              <a:gd name="connsiteX7230" fmla="*/ 2793812 w 7273138"/>
              <a:gd name="connsiteY7230" fmla="*/ 4746403 h 5888189"/>
              <a:gd name="connsiteX7231" fmla="*/ 2792405 w 7273138"/>
              <a:gd name="connsiteY7231" fmla="*/ 4753943 h 5888189"/>
              <a:gd name="connsiteX7232" fmla="*/ 2789595 w 7273138"/>
              <a:gd name="connsiteY7232" fmla="*/ 4761487 h 5888189"/>
              <a:gd name="connsiteX7233" fmla="*/ 2787486 w 7273138"/>
              <a:gd name="connsiteY7233" fmla="*/ 4756963 h 5888189"/>
              <a:gd name="connsiteX7234" fmla="*/ 2787486 w 7273138"/>
              <a:gd name="connsiteY7234" fmla="*/ 4746403 h 5888189"/>
              <a:gd name="connsiteX7235" fmla="*/ 2791703 w 7273138"/>
              <a:gd name="connsiteY7235" fmla="*/ 4745648 h 5888189"/>
              <a:gd name="connsiteX7236" fmla="*/ 2786783 w 7273138"/>
              <a:gd name="connsiteY7236" fmla="*/ 4741124 h 5888189"/>
              <a:gd name="connsiteX7237" fmla="*/ 2788892 w 7273138"/>
              <a:gd name="connsiteY7237" fmla="*/ 4736598 h 5888189"/>
              <a:gd name="connsiteX7238" fmla="*/ 2778349 w 7273138"/>
              <a:gd name="connsiteY7238" fmla="*/ 4736598 h 5888189"/>
              <a:gd name="connsiteX7239" fmla="*/ 2768510 w 7273138"/>
              <a:gd name="connsiteY7239" fmla="*/ 4732073 h 5888189"/>
              <a:gd name="connsiteX7240" fmla="*/ 2768510 w 7273138"/>
              <a:gd name="connsiteY7240" fmla="*/ 4736598 h 5888189"/>
              <a:gd name="connsiteX7241" fmla="*/ 2775538 w 7273138"/>
              <a:gd name="connsiteY7241" fmla="*/ 4738104 h 5888189"/>
              <a:gd name="connsiteX7242" fmla="*/ 2778349 w 7273138"/>
              <a:gd name="connsiteY7242" fmla="*/ 4739614 h 5888189"/>
              <a:gd name="connsiteX7243" fmla="*/ 2771320 w 7273138"/>
              <a:gd name="connsiteY7243" fmla="*/ 4741878 h 5888189"/>
              <a:gd name="connsiteX7244" fmla="*/ 2755155 w 7273138"/>
              <a:gd name="connsiteY7244" fmla="*/ 4733580 h 5888189"/>
              <a:gd name="connsiteX7245" fmla="*/ 2748127 w 7273138"/>
              <a:gd name="connsiteY7245" fmla="*/ 4729809 h 5888189"/>
              <a:gd name="connsiteX7246" fmla="*/ 2757263 w 7273138"/>
              <a:gd name="connsiteY7246" fmla="*/ 4729055 h 5888189"/>
              <a:gd name="connsiteX7247" fmla="*/ 2766401 w 7273138"/>
              <a:gd name="connsiteY7247" fmla="*/ 4731318 h 5888189"/>
              <a:gd name="connsiteX7248" fmla="*/ 2763589 w 7273138"/>
              <a:gd name="connsiteY7248" fmla="*/ 4722268 h 5888189"/>
              <a:gd name="connsiteX7249" fmla="*/ 2754451 w 7273138"/>
              <a:gd name="connsiteY7249" fmla="*/ 4719250 h 5888189"/>
              <a:gd name="connsiteX7250" fmla="*/ 2757263 w 7273138"/>
              <a:gd name="connsiteY7250" fmla="*/ 4718495 h 5888189"/>
              <a:gd name="connsiteX7251" fmla="*/ 2760075 w 7273138"/>
              <a:gd name="connsiteY7251" fmla="*/ 4714725 h 5888189"/>
              <a:gd name="connsiteX7252" fmla="*/ 2745315 w 7273138"/>
              <a:gd name="connsiteY7252" fmla="*/ 4706429 h 5888189"/>
              <a:gd name="connsiteX7253" fmla="*/ 2729149 w 7273138"/>
              <a:gd name="connsiteY7253" fmla="*/ 4697378 h 5888189"/>
              <a:gd name="connsiteX7254" fmla="*/ 2727040 w 7273138"/>
              <a:gd name="connsiteY7254" fmla="*/ 4687574 h 5888189"/>
              <a:gd name="connsiteX7255" fmla="*/ 2722121 w 7273138"/>
              <a:gd name="connsiteY7255" fmla="*/ 4686818 h 5888189"/>
              <a:gd name="connsiteX7256" fmla="*/ 2716497 w 7273138"/>
              <a:gd name="connsiteY7256" fmla="*/ 4684555 h 5888189"/>
              <a:gd name="connsiteX7257" fmla="*/ 2715794 w 7273138"/>
              <a:gd name="connsiteY7257" fmla="*/ 4679275 h 5888189"/>
              <a:gd name="connsiteX7258" fmla="*/ 2712982 w 7273138"/>
              <a:gd name="connsiteY7258" fmla="*/ 4677769 h 5888189"/>
              <a:gd name="connsiteX7259" fmla="*/ 2709469 w 7273138"/>
              <a:gd name="connsiteY7259" fmla="*/ 4679275 h 5888189"/>
              <a:gd name="connsiteX7260" fmla="*/ 2712982 w 7273138"/>
              <a:gd name="connsiteY7260" fmla="*/ 4684555 h 5888189"/>
              <a:gd name="connsiteX7261" fmla="*/ 2716497 w 7273138"/>
              <a:gd name="connsiteY7261" fmla="*/ 4689834 h 5888189"/>
              <a:gd name="connsiteX7262" fmla="*/ 2709469 w 7273138"/>
              <a:gd name="connsiteY7262" fmla="*/ 4686818 h 5888189"/>
              <a:gd name="connsiteX7263" fmla="*/ 2704549 w 7273138"/>
              <a:gd name="connsiteY7263" fmla="*/ 4677769 h 5888189"/>
              <a:gd name="connsiteX7264" fmla="*/ 2701738 w 7273138"/>
              <a:gd name="connsiteY7264" fmla="*/ 4680030 h 5888189"/>
              <a:gd name="connsiteX7265" fmla="*/ 2691194 w 7273138"/>
              <a:gd name="connsiteY7265" fmla="*/ 4672489 h 5888189"/>
              <a:gd name="connsiteX7266" fmla="*/ 2687096 w 7273138"/>
              <a:gd name="connsiteY7266" fmla="*/ 4673369 h 5888189"/>
              <a:gd name="connsiteX7267" fmla="*/ 2686275 w 7273138"/>
              <a:gd name="connsiteY7267" fmla="*/ 4672489 h 5888189"/>
              <a:gd name="connsiteX7268" fmla="*/ 2686126 w 7273138"/>
              <a:gd name="connsiteY7268" fmla="*/ 4672596 h 5888189"/>
              <a:gd name="connsiteX7269" fmla="*/ 2670109 w 7273138"/>
              <a:gd name="connsiteY7269" fmla="*/ 4658159 h 5888189"/>
              <a:gd name="connsiteX7270" fmla="*/ 2632857 w 7273138"/>
              <a:gd name="connsiteY7270" fmla="*/ 4639304 h 5888189"/>
              <a:gd name="connsiteX7271" fmla="*/ 2611772 w 7273138"/>
              <a:gd name="connsiteY7271" fmla="*/ 4623465 h 5888189"/>
              <a:gd name="connsiteX7272" fmla="*/ 2604042 w 7273138"/>
              <a:gd name="connsiteY7272" fmla="*/ 4613660 h 5888189"/>
              <a:gd name="connsiteX7273" fmla="*/ 2596310 w 7273138"/>
              <a:gd name="connsiteY7273" fmla="*/ 4612150 h 5888189"/>
              <a:gd name="connsiteX7274" fmla="*/ 2587875 w 7273138"/>
              <a:gd name="connsiteY7274" fmla="*/ 4607626 h 5888189"/>
              <a:gd name="connsiteX7275" fmla="*/ 2587875 w 7273138"/>
              <a:gd name="connsiteY7275" fmla="*/ 4603100 h 5888189"/>
              <a:gd name="connsiteX7276" fmla="*/ 2591390 w 7273138"/>
              <a:gd name="connsiteY7276" fmla="*/ 4598575 h 5888189"/>
              <a:gd name="connsiteX7277" fmla="*/ 2586469 w 7273138"/>
              <a:gd name="connsiteY7277" fmla="*/ 4595558 h 5888189"/>
              <a:gd name="connsiteX7278" fmla="*/ 2585063 w 7273138"/>
              <a:gd name="connsiteY7278" fmla="*/ 4591031 h 5888189"/>
              <a:gd name="connsiteX7279" fmla="*/ 2582252 w 7273138"/>
              <a:gd name="connsiteY7279" fmla="*/ 4590278 h 5888189"/>
              <a:gd name="connsiteX7280" fmla="*/ 2575223 w 7273138"/>
              <a:gd name="connsiteY7280" fmla="*/ 4592541 h 5888189"/>
              <a:gd name="connsiteX7281" fmla="*/ 2575927 w 7273138"/>
              <a:gd name="connsiteY7281" fmla="*/ 4595558 h 5888189"/>
              <a:gd name="connsiteX7282" fmla="*/ 2573114 w 7273138"/>
              <a:gd name="connsiteY7282" fmla="*/ 4595558 h 5888189"/>
              <a:gd name="connsiteX7283" fmla="*/ 2571709 w 7273138"/>
              <a:gd name="connsiteY7283" fmla="*/ 4588016 h 5888189"/>
              <a:gd name="connsiteX7284" fmla="*/ 2575927 w 7273138"/>
              <a:gd name="connsiteY7284" fmla="*/ 4586507 h 5888189"/>
              <a:gd name="connsiteX7285" fmla="*/ 2577332 w 7273138"/>
              <a:gd name="connsiteY7285" fmla="*/ 4582735 h 5888189"/>
              <a:gd name="connsiteX7286" fmla="*/ 2568195 w 7273138"/>
              <a:gd name="connsiteY7286" fmla="*/ 4575949 h 5888189"/>
              <a:gd name="connsiteX7287" fmla="*/ 2562573 w 7273138"/>
              <a:gd name="connsiteY7287" fmla="*/ 4571422 h 5888189"/>
              <a:gd name="connsiteX7288" fmla="*/ 2561166 w 7273138"/>
              <a:gd name="connsiteY7288" fmla="*/ 4575195 h 5888189"/>
              <a:gd name="connsiteX7289" fmla="*/ 2566087 w 7273138"/>
              <a:gd name="connsiteY7289" fmla="*/ 4580474 h 5888189"/>
              <a:gd name="connsiteX7290" fmla="*/ 2566790 w 7273138"/>
              <a:gd name="connsiteY7290" fmla="*/ 4582735 h 5888189"/>
              <a:gd name="connsiteX7291" fmla="*/ 2552029 w 7273138"/>
              <a:gd name="connsiteY7291" fmla="*/ 4570669 h 5888189"/>
              <a:gd name="connsiteX7292" fmla="*/ 2531645 w 7273138"/>
              <a:gd name="connsiteY7292" fmla="*/ 4563126 h 5888189"/>
              <a:gd name="connsiteX7293" fmla="*/ 2530241 w 7273138"/>
              <a:gd name="connsiteY7293" fmla="*/ 4559356 h 5888189"/>
              <a:gd name="connsiteX7294" fmla="*/ 2538676 w 7273138"/>
              <a:gd name="connsiteY7294" fmla="*/ 4565390 h 5888189"/>
              <a:gd name="connsiteX7295" fmla="*/ 2541486 w 7273138"/>
              <a:gd name="connsiteY7295" fmla="*/ 4565390 h 5888189"/>
              <a:gd name="connsiteX7296" fmla="*/ 2541486 w 7273138"/>
              <a:gd name="connsiteY7296" fmla="*/ 4556338 h 5888189"/>
              <a:gd name="connsiteX7297" fmla="*/ 2535864 w 7273138"/>
              <a:gd name="connsiteY7297" fmla="*/ 4540500 h 5888189"/>
              <a:gd name="connsiteX7298" fmla="*/ 2529538 w 7273138"/>
              <a:gd name="connsiteY7298" fmla="*/ 4531449 h 5888189"/>
              <a:gd name="connsiteX7299" fmla="*/ 2536567 w 7273138"/>
              <a:gd name="connsiteY7299" fmla="*/ 4535974 h 5888189"/>
              <a:gd name="connsiteX7300" fmla="*/ 2542892 w 7273138"/>
              <a:gd name="connsiteY7300" fmla="*/ 4553321 h 5888189"/>
              <a:gd name="connsiteX7301" fmla="*/ 2547812 w 7273138"/>
              <a:gd name="connsiteY7301" fmla="*/ 4559356 h 5888189"/>
              <a:gd name="connsiteX7302" fmla="*/ 2552029 w 7273138"/>
              <a:gd name="connsiteY7302" fmla="*/ 4557846 h 5888189"/>
              <a:gd name="connsiteX7303" fmla="*/ 2559761 w 7273138"/>
              <a:gd name="connsiteY7303" fmla="*/ 4560864 h 5888189"/>
              <a:gd name="connsiteX7304" fmla="*/ 2573818 w 7273138"/>
              <a:gd name="connsiteY7304" fmla="*/ 4575195 h 5888189"/>
              <a:gd name="connsiteX7305" fmla="*/ 2582955 w 7273138"/>
              <a:gd name="connsiteY7305" fmla="*/ 4584999 h 5888189"/>
              <a:gd name="connsiteX7306" fmla="*/ 2586469 w 7273138"/>
              <a:gd name="connsiteY7306" fmla="*/ 4584999 h 5888189"/>
              <a:gd name="connsiteX7307" fmla="*/ 2587875 w 7273138"/>
              <a:gd name="connsiteY7307" fmla="*/ 4585754 h 5888189"/>
              <a:gd name="connsiteX7308" fmla="*/ 2589984 w 7273138"/>
              <a:gd name="connsiteY7308" fmla="*/ 4582735 h 5888189"/>
              <a:gd name="connsiteX7309" fmla="*/ 2587173 w 7273138"/>
              <a:gd name="connsiteY7309" fmla="*/ 4578965 h 5888189"/>
              <a:gd name="connsiteX7310" fmla="*/ 2594201 w 7273138"/>
              <a:gd name="connsiteY7310" fmla="*/ 4583490 h 5888189"/>
              <a:gd name="connsiteX7311" fmla="*/ 2604042 w 7273138"/>
              <a:gd name="connsiteY7311" fmla="*/ 4597821 h 5888189"/>
              <a:gd name="connsiteX7312" fmla="*/ 2612475 w 7273138"/>
              <a:gd name="connsiteY7312" fmla="*/ 4600838 h 5888189"/>
              <a:gd name="connsiteX7313" fmla="*/ 2617396 w 7273138"/>
              <a:gd name="connsiteY7313" fmla="*/ 4597821 h 5888189"/>
              <a:gd name="connsiteX7314" fmla="*/ 2614584 w 7273138"/>
              <a:gd name="connsiteY7314" fmla="*/ 4593294 h 5888189"/>
              <a:gd name="connsiteX7315" fmla="*/ 2607555 w 7273138"/>
              <a:gd name="connsiteY7315" fmla="*/ 4591031 h 5888189"/>
              <a:gd name="connsiteX7316" fmla="*/ 2609663 w 7273138"/>
              <a:gd name="connsiteY7316" fmla="*/ 4583490 h 5888189"/>
              <a:gd name="connsiteX7317" fmla="*/ 2601230 w 7273138"/>
              <a:gd name="connsiteY7317" fmla="*/ 4582735 h 5888189"/>
              <a:gd name="connsiteX7318" fmla="*/ 2597013 w 7273138"/>
              <a:gd name="connsiteY7318" fmla="*/ 4576702 h 5888189"/>
              <a:gd name="connsiteX7319" fmla="*/ 2609663 w 7273138"/>
              <a:gd name="connsiteY7319" fmla="*/ 4580474 h 5888189"/>
              <a:gd name="connsiteX7320" fmla="*/ 2631452 w 7273138"/>
              <a:gd name="connsiteY7320" fmla="*/ 4594804 h 5888189"/>
              <a:gd name="connsiteX7321" fmla="*/ 2662378 w 7273138"/>
              <a:gd name="connsiteY7321" fmla="*/ 4620446 h 5888189"/>
              <a:gd name="connsiteX7322" fmla="*/ 2679246 w 7273138"/>
              <a:gd name="connsiteY7322" fmla="*/ 4630253 h 5888189"/>
              <a:gd name="connsiteX7323" fmla="*/ 2667298 w 7273138"/>
              <a:gd name="connsiteY7323" fmla="*/ 4615168 h 5888189"/>
              <a:gd name="connsiteX7324" fmla="*/ 2658864 w 7273138"/>
              <a:gd name="connsiteY7324" fmla="*/ 4600838 h 5888189"/>
              <a:gd name="connsiteX7325" fmla="*/ 2660972 w 7273138"/>
              <a:gd name="connsiteY7325" fmla="*/ 4598575 h 5888189"/>
              <a:gd name="connsiteX7326" fmla="*/ 2665892 w 7273138"/>
              <a:gd name="connsiteY7326" fmla="*/ 4603100 h 5888189"/>
              <a:gd name="connsiteX7327" fmla="*/ 2668001 w 7273138"/>
              <a:gd name="connsiteY7327" fmla="*/ 4600083 h 5888189"/>
              <a:gd name="connsiteX7328" fmla="*/ 2665892 w 7273138"/>
              <a:gd name="connsiteY7328" fmla="*/ 4595558 h 5888189"/>
              <a:gd name="connsiteX7329" fmla="*/ 2654647 w 7273138"/>
              <a:gd name="connsiteY7329" fmla="*/ 4586507 h 5888189"/>
              <a:gd name="connsiteX7330" fmla="*/ 2654647 w 7273138"/>
              <a:gd name="connsiteY7330" fmla="*/ 4581229 h 5888189"/>
              <a:gd name="connsiteX7331" fmla="*/ 2651834 w 7273138"/>
              <a:gd name="connsiteY7331" fmla="*/ 4580474 h 5888189"/>
              <a:gd name="connsiteX7332" fmla="*/ 2653943 w 7273138"/>
              <a:gd name="connsiteY7332" fmla="*/ 4586507 h 5888189"/>
              <a:gd name="connsiteX7333" fmla="*/ 2651834 w 7273138"/>
              <a:gd name="connsiteY7333" fmla="*/ 4590278 h 5888189"/>
              <a:gd name="connsiteX7334" fmla="*/ 2651133 w 7273138"/>
              <a:gd name="connsiteY7334" fmla="*/ 4585754 h 5888189"/>
              <a:gd name="connsiteX7335" fmla="*/ 2641996 w 7273138"/>
              <a:gd name="connsiteY7335" fmla="*/ 4582735 h 5888189"/>
              <a:gd name="connsiteX7336" fmla="*/ 2642698 w 7273138"/>
              <a:gd name="connsiteY7336" fmla="*/ 4585754 h 5888189"/>
              <a:gd name="connsiteX7337" fmla="*/ 2633561 w 7273138"/>
              <a:gd name="connsiteY7337" fmla="*/ 4575195 h 5888189"/>
              <a:gd name="connsiteX7338" fmla="*/ 2613178 w 7273138"/>
              <a:gd name="connsiteY7338" fmla="*/ 4549551 h 5888189"/>
              <a:gd name="connsiteX7339" fmla="*/ 2598418 w 7273138"/>
              <a:gd name="connsiteY7339" fmla="*/ 4538991 h 5888189"/>
              <a:gd name="connsiteX7340" fmla="*/ 2592092 w 7273138"/>
              <a:gd name="connsiteY7340" fmla="*/ 4538237 h 5888189"/>
              <a:gd name="connsiteX7341" fmla="*/ 2591390 w 7273138"/>
              <a:gd name="connsiteY7341" fmla="*/ 4533712 h 5888189"/>
              <a:gd name="connsiteX7342" fmla="*/ 2599120 w 7273138"/>
              <a:gd name="connsiteY7342" fmla="*/ 4533712 h 5888189"/>
              <a:gd name="connsiteX7343" fmla="*/ 2601230 w 7273138"/>
              <a:gd name="connsiteY7343" fmla="*/ 4531449 h 5888189"/>
              <a:gd name="connsiteX7344" fmla="*/ 2585063 w 7273138"/>
              <a:gd name="connsiteY7344" fmla="*/ 4526169 h 5888189"/>
              <a:gd name="connsiteX7345" fmla="*/ 2568897 w 7273138"/>
              <a:gd name="connsiteY7345" fmla="*/ 4516365 h 5888189"/>
              <a:gd name="connsiteX7346" fmla="*/ 2566790 w 7273138"/>
              <a:gd name="connsiteY7346" fmla="*/ 4514102 h 5888189"/>
              <a:gd name="connsiteX7347" fmla="*/ 2571007 w 7273138"/>
              <a:gd name="connsiteY7347" fmla="*/ 4513346 h 5888189"/>
              <a:gd name="connsiteX7348" fmla="*/ 2569601 w 7273138"/>
              <a:gd name="connsiteY7348" fmla="*/ 4509576 h 5888189"/>
              <a:gd name="connsiteX7349" fmla="*/ 2568195 w 7273138"/>
              <a:gd name="connsiteY7349" fmla="*/ 4507314 h 5888189"/>
              <a:gd name="connsiteX7350" fmla="*/ 2562573 w 7273138"/>
              <a:gd name="connsiteY7350" fmla="*/ 4508822 h 5888189"/>
              <a:gd name="connsiteX7351" fmla="*/ 2561166 w 7273138"/>
              <a:gd name="connsiteY7351" fmla="*/ 4511086 h 5888189"/>
              <a:gd name="connsiteX7352" fmla="*/ 2561166 w 7273138"/>
              <a:gd name="connsiteY7352" fmla="*/ 4506560 h 5888189"/>
              <a:gd name="connsiteX7353" fmla="*/ 2557653 w 7273138"/>
              <a:gd name="connsiteY7353" fmla="*/ 4496755 h 5888189"/>
              <a:gd name="connsiteX7354" fmla="*/ 2561166 w 7273138"/>
              <a:gd name="connsiteY7354" fmla="*/ 4494491 h 5888189"/>
              <a:gd name="connsiteX7355" fmla="*/ 2547812 w 7273138"/>
              <a:gd name="connsiteY7355" fmla="*/ 4491475 h 5888189"/>
              <a:gd name="connsiteX7356" fmla="*/ 2535864 w 7273138"/>
              <a:gd name="connsiteY7356" fmla="*/ 4484687 h 5888189"/>
              <a:gd name="connsiteX7357" fmla="*/ 2538676 w 7273138"/>
              <a:gd name="connsiteY7357" fmla="*/ 4483932 h 5888189"/>
              <a:gd name="connsiteX7358" fmla="*/ 2542892 w 7273138"/>
              <a:gd name="connsiteY7358" fmla="*/ 4482425 h 5888189"/>
              <a:gd name="connsiteX7359" fmla="*/ 2529538 w 7273138"/>
              <a:gd name="connsiteY7359" fmla="*/ 4479408 h 5888189"/>
              <a:gd name="connsiteX7360" fmla="*/ 2510560 w 7273138"/>
              <a:gd name="connsiteY7360" fmla="*/ 4462816 h 5888189"/>
              <a:gd name="connsiteX7361" fmla="*/ 2499315 w 7273138"/>
              <a:gd name="connsiteY7361" fmla="*/ 4456781 h 5888189"/>
              <a:gd name="connsiteX7362" fmla="*/ 2502126 w 7273138"/>
              <a:gd name="connsiteY7362" fmla="*/ 4456781 h 5888189"/>
              <a:gd name="connsiteX7363" fmla="*/ 2504234 w 7273138"/>
              <a:gd name="connsiteY7363" fmla="*/ 4454517 h 5888189"/>
              <a:gd name="connsiteX7364" fmla="*/ 2459955 w 7273138"/>
              <a:gd name="connsiteY7364" fmla="*/ 4417561 h 5888189"/>
              <a:gd name="connsiteX7365" fmla="*/ 2417081 w 7273138"/>
              <a:gd name="connsiteY7365" fmla="*/ 4385885 h 5888189"/>
              <a:gd name="connsiteX7366" fmla="*/ 2421297 w 7273138"/>
              <a:gd name="connsiteY7366" fmla="*/ 4383622 h 5888189"/>
              <a:gd name="connsiteX7367" fmla="*/ 2428327 w 7273138"/>
              <a:gd name="connsiteY7367" fmla="*/ 4385885 h 5888189"/>
              <a:gd name="connsiteX7368" fmla="*/ 2432544 w 7273138"/>
              <a:gd name="connsiteY7368" fmla="*/ 4388901 h 5888189"/>
              <a:gd name="connsiteX7369" fmla="*/ 2432544 w 7273138"/>
              <a:gd name="connsiteY7369" fmla="*/ 4383622 h 5888189"/>
              <a:gd name="connsiteX7370" fmla="*/ 2425515 w 7273138"/>
              <a:gd name="connsiteY7370" fmla="*/ 4375325 h 5888189"/>
              <a:gd name="connsiteX7371" fmla="*/ 2407943 w 7273138"/>
              <a:gd name="connsiteY7371" fmla="*/ 4364012 h 5888189"/>
              <a:gd name="connsiteX7372" fmla="*/ 2398105 w 7273138"/>
              <a:gd name="connsiteY7372" fmla="*/ 4355715 h 5888189"/>
              <a:gd name="connsiteX7373" fmla="*/ 2395995 w 7273138"/>
              <a:gd name="connsiteY7373" fmla="*/ 4350435 h 5888189"/>
              <a:gd name="connsiteX7374" fmla="*/ 2393886 w 7273138"/>
              <a:gd name="connsiteY7374" fmla="*/ 4344401 h 5888189"/>
              <a:gd name="connsiteX7375" fmla="*/ 2388967 w 7273138"/>
              <a:gd name="connsiteY7375" fmla="*/ 4344401 h 5888189"/>
              <a:gd name="connsiteX7376" fmla="*/ 2386858 w 7273138"/>
              <a:gd name="connsiteY7376" fmla="*/ 4346665 h 5888189"/>
              <a:gd name="connsiteX7377" fmla="*/ 2372801 w 7273138"/>
              <a:gd name="connsiteY7377" fmla="*/ 4336106 h 5888189"/>
              <a:gd name="connsiteX7378" fmla="*/ 2365772 w 7273138"/>
              <a:gd name="connsiteY7378" fmla="*/ 4321776 h 5888189"/>
              <a:gd name="connsiteX7379" fmla="*/ 2376316 w 7273138"/>
              <a:gd name="connsiteY7379" fmla="*/ 4331579 h 5888189"/>
              <a:gd name="connsiteX7380" fmla="*/ 2387560 w 7273138"/>
              <a:gd name="connsiteY7380" fmla="*/ 4336858 h 5888189"/>
              <a:gd name="connsiteX7381" fmla="*/ 2385453 w 7273138"/>
              <a:gd name="connsiteY7381" fmla="*/ 4328562 h 5888189"/>
              <a:gd name="connsiteX7382" fmla="*/ 2375612 w 7273138"/>
              <a:gd name="connsiteY7382" fmla="*/ 4311970 h 5888189"/>
              <a:gd name="connsiteX7383" fmla="*/ 2375612 w 7273138"/>
              <a:gd name="connsiteY7383" fmla="*/ 4303674 h 5888189"/>
              <a:gd name="connsiteX7384" fmla="*/ 2386858 w 7273138"/>
              <a:gd name="connsiteY7384" fmla="*/ 4317250 h 5888189"/>
              <a:gd name="connsiteX7385" fmla="*/ 2395995 w 7273138"/>
              <a:gd name="connsiteY7385" fmla="*/ 4324792 h 5888189"/>
              <a:gd name="connsiteX7386" fmla="*/ 2393886 w 7273138"/>
              <a:gd name="connsiteY7386" fmla="*/ 4328562 h 5888189"/>
              <a:gd name="connsiteX7387" fmla="*/ 2389670 w 7273138"/>
              <a:gd name="connsiteY7387" fmla="*/ 4328562 h 5888189"/>
              <a:gd name="connsiteX7388" fmla="*/ 2386858 w 7273138"/>
              <a:gd name="connsiteY7388" fmla="*/ 4324792 h 5888189"/>
              <a:gd name="connsiteX7389" fmla="*/ 2387560 w 7273138"/>
              <a:gd name="connsiteY7389" fmla="*/ 4328562 h 5888189"/>
              <a:gd name="connsiteX7390" fmla="*/ 2387560 w 7273138"/>
              <a:gd name="connsiteY7390" fmla="*/ 4331579 h 5888189"/>
              <a:gd name="connsiteX7391" fmla="*/ 2400212 w 7273138"/>
              <a:gd name="connsiteY7391" fmla="*/ 4333088 h 5888189"/>
              <a:gd name="connsiteX7392" fmla="*/ 2419190 w 7273138"/>
              <a:gd name="connsiteY7392" fmla="*/ 4350435 h 5888189"/>
              <a:gd name="connsiteX7393" fmla="*/ 2438166 w 7273138"/>
              <a:gd name="connsiteY7393" fmla="*/ 4373817 h 5888189"/>
              <a:gd name="connsiteX7394" fmla="*/ 2454332 w 7273138"/>
              <a:gd name="connsiteY7394" fmla="*/ 4387392 h 5888189"/>
              <a:gd name="connsiteX7395" fmla="*/ 2468389 w 7273138"/>
              <a:gd name="connsiteY7395" fmla="*/ 4390410 h 5888189"/>
              <a:gd name="connsiteX7396" fmla="*/ 2476120 w 7273138"/>
              <a:gd name="connsiteY7396" fmla="*/ 4388901 h 5888189"/>
              <a:gd name="connsiteX7397" fmla="*/ 2477527 w 7273138"/>
              <a:gd name="connsiteY7397" fmla="*/ 4395687 h 5888189"/>
              <a:gd name="connsiteX7398" fmla="*/ 2488772 w 7273138"/>
              <a:gd name="connsiteY7398" fmla="*/ 4407756 h 5888189"/>
              <a:gd name="connsiteX7399" fmla="*/ 2511265 w 7273138"/>
              <a:gd name="connsiteY7399" fmla="*/ 4423595 h 5888189"/>
              <a:gd name="connsiteX7400" fmla="*/ 2524619 w 7273138"/>
              <a:gd name="connsiteY7400" fmla="*/ 4433400 h 5888189"/>
              <a:gd name="connsiteX7401" fmla="*/ 2518995 w 7273138"/>
              <a:gd name="connsiteY7401" fmla="*/ 4434908 h 5888189"/>
              <a:gd name="connsiteX7402" fmla="*/ 2514074 w 7273138"/>
              <a:gd name="connsiteY7402" fmla="*/ 4435662 h 5888189"/>
              <a:gd name="connsiteX7403" fmla="*/ 2520401 w 7273138"/>
              <a:gd name="connsiteY7403" fmla="*/ 4440942 h 5888189"/>
              <a:gd name="connsiteX7404" fmla="*/ 2525321 w 7273138"/>
              <a:gd name="connsiteY7404" fmla="*/ 4439434 h 5888189"/>
              <a:gd name="connsiteX7405" fmla="*/ 2528133 w 7273138"/>
              <a:gd name="connsiteY7405" fmla="*/ 4435662 h 5888189"/>
              <a:gd name="connsiteX7406" fmla="*/ 2531645 w 7273138"/>
              <a:gd name="connsiteY7406" fmla="*/ 4443205 h 5888189"/>
              <a:gd name="connsiteX7407" fmla="*/ 2541486 w 7273138"/>
              <a:gd name="connsiteY7407" fmla="*/ 4449993 h 5888189"/>
              <a:gd name="connsiteX7408" fmla="*/ 2541486 w 7273138"/>
              <a:gd name="connsiteY7408" fmla="*/ 4457536 h 5888189"/>
              <a:gd name="connsiteX7409" fmla="*/ 2553435 w 7273138"/>
              <a:gd name="connsiteY7409" fmla="*/ 4467340 h 5888189"/>
              <a:gd name="connsiteX7410" fmla="*/ 2556949 w 7273138"/>
              <a:gd name="connsiteY7410" fmla="*/ 4474882 h 5888189"/>
              <a:gd name="connsiteX7411" fmla="*/ 2559057 w 7273138"/>
              <a:gd name="connsiteY7411" fmla="*/ 4474882 h 5888189"/>
              <a:gd name="connsiteX7412" fmla="*/ 2561869 w 7273138"/>
              <a:gd name="connsiteY7412" fmla="*/ 4476391 h 5888189"/>
              <a:gd name="connsiteX7413" fmla="*/ 2562573 w 7273138"/>
              <a:gd name="connsiteY7413" fmla="*/ 4469603 h 5888189"/>
              <a:gd name="connsiteX7414" fmla="*/ 2559057 w 7273138"/>
              <a:gd name="connsiteY7414" fmla="*/ 4462816 h 5888189"/>
              <a:gd name="connsiteX7415" fmla="*/ 2571007 w 7273138"/>
              <a:gd name="connsiteY7415" fmla="*/ 4474882 h 5888189"/>
              <a:gd name="connsiteX7416" fmla="*/ 2600527 w 7273138"/>
              <a:gd name="connsiteY7416" fmla="*/ 4504296 h 5888189"/>
              <a:gd name="connsiteX7417" fmla="*/ 2608258 w 7273138"/>
              <a:gd name="connsiteY7417" fmla="*/ 4521645 h 5888189"/>
              <a:gd name="connsiteX7418" fmla="*/ 2614584 w 7273138"/>
              <a:gd name="connsiteY7418" fmla="*/ 4521645 h 5888189"/>
              <a:gd name="connsiteX7419" fmla="*/ 2620910 w 7273138"/>
              <a:gd name="connsiteY7419" fmla="*/ 4520890 h 5888189"/>
              <a:gd name="connsiteX7420" fmla="*/ 2620910 w 7273138"/>
              <a:gd name="connsiteY7420" fmla="*/ 4523907 h 5888189"/>
              <a:gd name="connsiteX7421" fmla="*/ 2623720 w 7273138"/>
              <a:gd name="connsiteY7421" fmla="*/ 4529185 h 5888189"/>
              <a:gd name="connsiteX7422" fmla="*/ 2628641 w 7273138"/>
              <a:gd name="connsiteY7422" fmla="*/ 4531449 h 5888189"/>
              <a:gd name="connsiteX7423" fmla="*/ 2630749 w 7273138"/>
              <a:gd name="connsiteY7423" fmla="*/ 4532203 h 5888189"/>
              <a:gd name="connsiteX7424" fmla="*/ 2628641 w 7273138"/>
              <a:gd name="connsiteY7424" fmla="*/ 4534466 h 5888189"/>
              <a:gd name="connsiteX7425" fmla="*/ 2640589 w 7273138"/>
              <a:gd name="connsiteY7425" fmla="*/ 4538991 h 5888189"/>
              <a:gd name="connsiteX7426" fmla="*/ 2654647 w 7273138"/>
              <a:gd name="connsiteY7426" fmla="*/ 4538237 h 5888189"/>
              <a:gd name="connsiteX7427" fmla="*/ 2658160 w 7273138"/>
              <a:gd name="connsiteY7427" fmla="*/ 4540500 h 5888189"/>
              <a:gd name="connsiteX7428" fmla="*/ 2656755 w 7273138"/>
              <a:gd name="connsiteY7428" fmla="*/ 4542008 h 5888189"/>
              <a:gd name="connsiteX7429" fmla="*/ 2653241 w 7273138"/>
              <a:gd name="connsiteY7429" fmla="*/ 4542008 h 5888189"/>
              <a:gd name="connsiteX7430" fmla="*/ 2651834 w 7273138"/>
              <a:gd name="connsiteY7430" fmla="*/ 4544271 h 5888189"/>
              <a:gd name="connsiteX7431" fmla="*/ 2654647 w 7273138"/>
              <a:gd name="connsiteY7431" fmla="*/ 4546534 h 5888189"/>
              <a:gd name="connsiteX7432" fmla="*/ 2649726 w 7273138"/>
              <a:gd name="connsiteY7432" fmla="*/ 4546534 h 5888189"/>
              <a:gd name="connsiteX7433" fmla="*/ 2644103 w 7273138"/>
              <a:gd name="connsiteY7433" fmla="*/ 4541254 h 5888189"/>
              <a:gd name="connsiteX7434" fmla="*/ 2647617 w 7273138"/>
              <a:gd name="connsiteY7434" fmla="*/ 4551059 h 5888189"/>
              <a:gd name="connsiteX7435" fmla="*/ 2662378 w 7273138"/>
              <a:gd name="connsiteY7435" fmla="*/ 4563880 h 5888189"/>
              <a:gd name="connsiteX7436" fmla="*/ 2674326 w 7273138"/>
              <a:gd name="connsiteY7436" fmla="*/ 4569160 h 5888189"/>
              <a:gd name="connsiteX7437" fmla="*/ 2670109 w 7273138"/>
              <a:gd name="connsiteY7437" fmla="*/ 4559356 h 5888189"/>
              <a:gd name="connsiteX7438" fmla="*/ 2663081 w 7273138"/>
              <a:gd name="connsiteY7438" fmla="*/ 4551059 h 5888189"/>
              <a:gd name="connsiteX7439" fmla="*/ 2665892 w 7273138"/>
              <a:gd name="connsiteY7439" fmla="*/ 4548041 h 5888189"/>
              <a:gd name="connsiteX7440" fmla="*/ 2672921 w 7273138"/>
              <a:gd name="connsiteY7440" fmla="*/ 4548796 h 5888189"/>
              <a:gd name="connsiteX7441" fmla="*/ 2676436 w 7273138"/>
              <a:gd name="connsiteY7441" fmla="*/ 4544271 h 5888189"/>
              <a:gd name="connsiteX7442" fmla="*/ 2684167 w 7273138"/>
              <a:gd name="connsiteY7442" fmla="*/ 4551813 h 5888189"/>
              <a:gd name="connsiteX7443" fmla="*/ 2692602 w 7273138"/>
              <a:gd name="connsiteY7443" fmla="*/ 4549551 h 5888189"/>
              <a:gd name="connsiteX7444" fmla="*/ 2695412 w 7273138"/>
              <a:gd name="connsiteY7444" fmla="*/ 4554076 h 5888189"/>
              <a:gd name="connsiteX7445" fmla="*/ 2694709 w 7273138"/>
              <a:gd name="connsiteY7445" fmla="*/ 4548796 h 5888189"/>
              <a:gd name="connsiteX7446" fmla="*/ 2690492 w 7273138"/>
              <a:gd name="connsiteY7446" fmla="*/ 4544271 h 5888189"/>
              <a:gd name="connsiteX7447" fmla="*/ 2702440 w 7273138"/>
              <a:gd name="connsiteY7447" fmla="*/ 4548041 h 5888189"/>
              <a:gd name="connsiteX7448" fmla="*/ 2717904 w 7273138"/>
              <a:gd name="connsiteY7448" fmla="*/ 4559356 h 5888189"/>
              <a:gd name="connsiteX7449" fmla="*/ 2718606 w 7273138"/>
              <a:gd name="connsiteY7449" fmla="*/ 4556338 h 5888189"/>
              <a:gd name="connsiteX7450" fmla="*/ 2716497 w 7273138"/>
              <a:gd name="connsiteY7450" fmla="*/ 4553321 h 5888189"/>
              <a:gd name="connsiteX7451" fmla="*/ 2707361 w 7273138"/>
              <a:gd name="connsiteY7451" fmla="*/ 4551059 h 5888189"/>
              <a:gd name="connsiteX7452" fmla="*/ 2701738 w 7273138"/>
              <a:gd name="connsiteY7452" fmla="*/ 4545780 h 5888189"/>
              <a:gd name="connsiteX7453" fmla="*/ 2705252 w 7273138"/>
              <a:gd name="connsiteY7453" fmla="*/ 4544271 h 5888189"/>
              <a:gd name="connsiteX7454" fmla="*/ 2708766 w 7273138"/>
              <a:gd name="connsiteY7454" fmla="*/ 4542008 h 5888189"/>
              <a:gd name="connsiteX7455" fmla="*/ 2689087 w 7273138"/>
              <a:gd name="connsiteY7455" fmla="*/ 4513346 h 5888189"/>
              <a:gd name="connsiteX7456" fmla="*/ 2670109 w 7273138"/>
              <a:gd name="connsiteY7456" fmla="*/ 4486196 h 5888189"/>
              <a:gd name="connsiteX7457" fmla="*/ 2665190 w 7273138"/>
              <a:gd name="connsiteY7457" fmla="*/ 4487704 h 5888189"/>
              <a:gd name="connsiteX7458" fmla="*/ 2660972 w 7273138"/>
              <a:gd name="connsiteY7458" fmla="*/ 4484687 h 5888189"/>
              <a:gd name="connsiteX7459" fmla="*/ 2656755 w 7273138"/>
              <a:gd name="connsiteY7459" fmla="*/ 4469603 h 5888189"/>
              <a:gd name="connsiteX7460" fmla="*/ 2649726 w 7273138"/>
              <a:gd name="connsiteY7460" fmla="*/ 4459796 h 5888189"/>
              <a:gd name="connsiteX7461" fmla="*/ 2654647 w 7273138"/>
              <a:gd name="connsiteY7461" fmla="*/ 4462816 h 5888189"/>
              <a:gd name="connsiteX7462" fmla="*/ 2665892 w 7273138"/>
              <a:gd name="connsiteY7462" fmla="*/ 4466586 h 5888189"/>
              <a:gd name="connsiteX7463" fmla="*/ 2668953 w 7273138"/>
              <a:gd name="connsiteY7463" fmla="*/ 4461331 h 5888189"/>
              <a:gd name="connsiteX7464" fmla="*/ 2669918 w 7273138"/>
              <a:gd name="connsiteY7464" fmla="*/ 4461102 h 5888189"/>
              <a:gd name="connsiteX7465" fmla="*/ 2672921 w 7273138"/>
              <a:gd name="connsiteY7465" fmla="*/ 4464323 h 5888189"/>
              <a:gd name="connsiteX7466" fmla="*/ 2672218 w 7273138"/>
              <a:gd name="connsiteY7466" fmla="*/ 4469603 h 5888189"/>
              <a:gd name="connsiteX7467" fmla="*/ 2672921 w 7273138"/>
              <a:gd name="connsiteY7467" fmla="*/ 4471865 h 5888189"/>
              <a:gd name="connsiteX7468" fmla="*/ 2676436 w 7273138"/>
              <a:gd name="connsiteY7468" fmla="*/ 4469603 h 5888189"/>
              <a:gd name="connsiteX7469" fmla="*/ 2674326 w 7273138"/>
              <a:gd name="connsiteY7469" fmla="*/ 4462816 h 5888189"/>
              <a:gd name="connsiteX7470" fmla="*/ 2672218 w 7273138"/>
              <a:gd name="connsiteY7470" fmla="*/ 4460552 h 5888189"/>
              <a:gd name="connsiteX7471" fmla="*/ 2669918 w 7273138"/>
              <a:gd name="connsiteY7471" fmla="*/ 4461102 h 5888189"/>
              <a:gd name="connsiteX7472" fmla="*/ 2669406 w 7273138"/>
              <a:gd name="connsiteY7472" fmla="*/ 4460552 h 5888189"/>
              <a:gd name="connsiteX7473" fmla="*/ 2668953 w 7273138"/>
              <a:gd name="connsiteY7473" fmla="*/ 4461331 h 5888189"/>
              <a:gd name="connsiteX7474" fmla="*/ 2665892 w 7273138"/>
              <a:gd name="connsiteY7474" fmla="*/ 4462060 h 5888189"/>
              <a:gd name="connsiteX7475" fmla="*/ 2658160 w 7273138"/>
              <a:gd name="connsiteY7475" fmla="*/ 4459044 h 5888189"/>
              <a:gd name="connsiteX7476" fmla="*/ 2649726 w 7273138"/>
              <a:gd name="connsiteY7476" fmla="*/ 4447731 h 5888189"/>
              <a:gd name="connsiteX7477" fmla="*/ 2641996 w 7273138"/>
              <a:gd name="connsiteY7477" fmla="*/ 4442451 h 5888189"/>
              <a:gd name="connsiteX7478" fmla="*/ 2641996 w 7273138"/>
              <a:gd name="connsiteY7478" fmla="*/ 4445467 h 5888189"/>
              <a:gd name="connsiteX7479" fmla="*/ 2647617 w 7273138"/>
              <a:gd name="connsiteY7479" fmla="*/ 4446977 h 5888189"/>
              <a:gd name="connsiteX7480" fmla="*/ 2651133 w 7273138"/>
              <a:gd name="connsiteY7480" fmla="*/ 4449993 h 5888189"/>
              <a:gd name="connsiteX7481" fmla="*/ 2647617 w 7273138"/>
              <a:gd name="connsiteY7481" fmla="*/ 4450747 h 5888189"/>
              <a:gd name="connsiteX7482" fmla="*/ 2644806 w 7273138"/>
              <a:gd name="connsiteY7482" fmla="*/ 4455272 h 5888189"/>
              <a:gd name="connsiteX7483" fmla="*/ 2637778 w 7273138"/>
              <a:gd name="connsiteY7483" fmla="*/ 4449237 h 5888189"/>
              <a:gd name="connsiteX7484" fmla="*/ 2638481 w 7273138"/>
              <a:gd name="connsiteY7484" fmla="*/ 4440187 h 5888189"/>
              <a:gd name="connsiteX7485" fmla="*/ 2640589 w 7273138"/>
              <a:gd name="connsiteY7485" fmla="*/ 4435662 h 5888189"/>
              <a:gd name="connsiteX7486" fmla="*/ 2630749 w 7273138"/>
              <a:gd name="connsiteY7486" fmla="*/ 4432646 h 5888189"/>
              <a:gd name="connsiteX7487" fmla="*/ 2615286 w 7273138"/>
              <a:gd name="connsiteY7487" fmla="*/ 4420578 h 5888189"/>
              <a:gd name="connsiteX7488" fmla="*/ 2605446 w 7273138"/>
              <a:gd name="connsiteY7488" fmla="*/ 4410773 h 5888189"/>
              <a:gd name="connsiteX7489" fmla="*/ 2602634 w 7273138"/>
              <a:gd name="connsiteY7489" fmla="*/ 4410020 h 5888189"/>
              <a:gd name="connsiteX7490" fmla="*/ 2602634 w 7273138"/>
              <a:gd name="connsiteY7490" fmla="*/ 4416053 h 5888189"/>
              <a:gd name="connsiteX7491" fmla="*/ 2600527 w 7273138"/>
              <a:gd name="connsiteY7491" fmla="*/ 4418316 h 5888189"/>
              <a:gd name="connsiteX7492" fmla="*/ 2598418 w 7273138"/>
              <a:gd name="connsiteY7492" fmla="*/ 4413790 h 5888189"/>
              <a:gd name="connsiteX7493" fmla="*/ 2593498 w 7273138"/>
              <a:gd name="connsiteY7493" fmla="*/ 4405495 h 5888189"/>
              <a:gd name="connsiteX7494" fmla="*/ 2594903 w 7273138"/>
              <a:gd name="connsiteY7494" fmla="*/ 4400967 h 5888189"/>
              <a:gd name="connsiteX7495" fmla="*/ 2589280 w 7273138"/>
              <a:gd name="connsiteY7495" fmla="*/ 4396443 h 5888189"/>
              <a:gd name="connsiteX7496" fmla="*/ 2582955 w 7273138"/>
              <a:gd name="connsiteY7496" fmla="*/ 4393427 h 5888189"/>
              <a:gd name="connsiteX7497" fmla="*/ 2582955 w 7273138"/>
              <a:gd name="connsiteY7497" fmla="*/ 4398707 h 5888189"/>
              <a:gd name="connsiteX7498" fmla="*/ 2585063 w 7273138"/>
              <a:gd name="connsiteY7498" fmla="*/ 4403231 h 5888189"/>
              <a:gd name="connsiteX7499" fmla="*/ 2578738 w 7273138"/>
              <a:gd name="connsiteY7499" fmla="*/ 4398707 h 5888189"/>
              <a:gd name="connsiteX7500" fmla="*/ 2571007 w 7273138"/>
              <a:gd name="connsiteY7500" fmla="*/ 4385129 h 5888189"/>
              <a:gd name="connsiteX7501" fmla="*/ 2563978 w 7273138"/>
              <a:gd name="connsiteY7501" fmla="*/ 4380605 h 5888189"/>
              <a:gd name="connsiteX7502" fmla="*/ 2559057 w 7273138"/>
              <a:gd name="connsiteY7502" fmla="*/ 4382868 h 5888189"/>
              <a:gd name="connsiteX7503" fmla="*/ 2552029 w 7273138"/>
              <a:gd name="connsiteY7503" fmla="*/ 4369291 h 5888189"/>
              <a:gd name="connsiteX7504" fmla="*/ 2526726 w 7273138"/>
              <a:gd name="connsiteY7504" fmla="*/ 4346665 h 5888189"/>
              <a:gd name="connsiteX7505" fmla="*/ 2510560 w 7273138"/>
              <a:gd name="connsiteY7505" fmla="*/ 4340631 h 5888189"/>
              <a:gd name="connsiteX7506" fmla="*/ 2514074 w 7273138"/>
              <a:gd name="connsiteY7506" fmla="*/ 4340631 h 5888189"/>
              <a:gd name="connsiteX7507" fmla="*/ 2516184 w 7273138"/>
              <a:gd name="connsiteY7507" fmla="*/ 4336106 h 5888189"/>
              <a:gd name="connsiteX7508" fmla="*/ 2516184 w 7273138"/>
              <a:gd name="connsiteY7508" fmla="*/ 4331579 h 5888189"/>
              <a:gd name="connsiteX7509" fmla="*/ 2507047 w 7273138"/>
              <a:gd name="connsiteY7509" fmla="*/ 4328562 h 5888189"/>
              <a:gd name="connsiteX7510" fmla="*/ 2492989 w 7273138"/>
              <a:gd name="connsiteY7510" fmla="*/ 4314987 h 5888189"/>
              <a:gd name="connsiteX7511" fmla="*/ 2492989 w 7273138"/>
              <a:gd name="connsiteY7511" fmla="*/ 4305937 h 5888189"/>
              <a:gd name="connsiteX7512" fmla="*/ 2479634 w 7273138"/>
              <a:gd name="connsiteY7512" fmla="*/ 4301411 h 5888189"/>
              <a:gd name="connsiteX7513" fmla="*/ 2466984 w 7273138"/>
              <a:gd name="connsiteY7513" fmla="*/ 4294623 h 5888189"/>
              <a:gd name="connsiteX7514" fmla="*/ 2466984 w 7273138"/>
              <a:gd name="connsiteY7514" fmla="*/ 4297641 h 5888189"/>
              <a:gd name="connsiteX7515" fmla="*/ 2474013 w 7273138"/>
              <a:gd name="connsiteY7515" fmla="*/ 4305937 h 5888189"/>
              <a:gd name="connsiteX7516" fmla="*/ 2470498 w 7273138"/>
              <a:gd name="connsiteY7516" fmla="*/ 4308953 h 5888189"/>
              <a:gd name="connsiteX7517" fmla="*/ 2469796 w 7273138"/>
              <a:gd name="connsiteY7517" fmla="*/ 4304428 h 5888189"/>
              <a:gd name="connsiteX7518" fmla="*/ 2460658 w 7273138"/>
              <a:gd name="connsiteY7518" fmla="*/ 4296886 h 5888189"/>
              <a:gd name="connsiteX7519" fmla="*/ 2455737 w 7273138"/>
              <a:gd name="connsiteY7519" fmla="*/ 4296886 h 5888189"/>
              <a:gd name="connsiteX7520" fmla="*/ 2455737 w 7273138"/>
              <a:gd name="connsiteY7520" fmla="*/ 4292361 h 5888189"/>
              <a:gd name="connsiteX7521" fmla="*/ 2455737 w 7273138"/>
              <a:gd name="connsiteY7521" fmla="*/ 4286326 h 5888189"/>
              <a:gd name="connsiteX7522" fmla="*/ 2459955 w 7273138"/>
              <a:gd name="connsiteY7522" fmla="*/ 4284064 h 5888189"/>
              <a:gd name="connsiteX7523" fmla="*/ 2449413 w 7273138"/>
              <a:gd name="connsiteY7523" fmla="*/ 4278784 h 5888189"/>
              <a:gd name="connsiteX7524" fmla="*/ 2438166 w 7273138"/>
              <a:gd name="connsiteY7524" fmla="*/ 4271997 h 5888189"/>
              <a:gd name="connsiteX7525" fmla="*/ 2439573 w 7273138"/>
              <a:gd name="connsiteY7525" fmla="*/ 4277277 h 5888189"/>
              <a:gd name="connsiteX7526" fmla="*/ 2444493 w 7273138"/>
              <a:gd name="connsiteY7526" fmla="*/ 4284064 h 5888189"/>
              <a:gd name="connsiteX7527" fmla="*/ 2441681 w 7273138"/>
              <a:gd name="connsiteY7527" fmla="*/ 4287836 h 5888189"/>
              <a:gd name="connsiteX7528" fmla="*/ 2456442 w 7273138"/>
              <a:gd name="connsiteY7528" fmla="*/ 4301411 h 5888189"/>
              <a:gd name="connsiteX7529" fmla="*/ 2471903 w 7273138"/>
              <a:gd name="connsiteY7529" fmla="*/ 4321776 h 5888189"/>
              <a:gd name="connsiteX7530" fmla="*/ 2483852 w 7273138"/>
              <a:gd name="connsiteY7530" fmla="*/ 4329318 h 5888189"/>
              <a:gd name="connsiteX7531" fmla="*/ 2490882 w 7273138"/>
              <a:gd name="connsiteY7531" fmla="*/ 4330826 h 5888189"/>
              <a:gd name="connsiteX7532" fmla="*/ 2492989 w 7273138"/>
              <a:gd name="connsiteY7532" fmla="*/ 4336858 h 5888189"/>
              <a:gd name="connsiteX7533" fmla="*/ 2506343 w 7273138"/>
              <a:gd name="connsiteY7533" fmla="*/ 4348173 h 5888189"/>
              <a:gd name="connsiteX7534" fmla="*/ 2511265 w 7273138"/>
              <a:gd name="connsiteY7534" fmla="*/ 4346665 h 5888189"/>
              <a:gd name="connsiteX7535" fmla="*/ 2509155 w 7273138"/>
              <a:gd name="connsiteY7535" fmla="*/ 4355715 h 5888189"/>
              <a:gd name="connsiteX7536" fmla="*/ 2518995 w 7273138"/>
              <a:gd name="connsiteY7536" fmla="*/ 4365520 h 5888189"/>
              <a:gd name="connsiteX7537" fmla="*/ 2528133 w 7273138"/>
              <a:gd name="connsiteY7537" fmla="*/ 4368537 h 5888189"/>
              <a:gd name="connsiteX7538" fmla="*/ 2517590 w 7273138"/>
              <a:gd name="connsiteY7538" fmla="*/ 4381358 h 5888189"/>
              <a:gd name="connsiteX7539" fmla="*/ 2504234 w 7273138"/>
              <a:gd name="connsiteY7539" fmla="*/ 4398707 h 5888189"/>
              <a:gd name="connsiteX7540" fmla="*/ 2495801 w 7273138"/>
              <a:gd name="connsiteY7540" fmla="*/ 4396443 h 5888189"/>
              <a:gd name="connsiteX7541" fmla="*/ 2486663 w 7273138"/>
              <a:gd name="connsiteY7541" fmla="*/ 4398707 h 5888189"/>
              <a:gd name="connsiteX7542" fmla="*/ 2485257 w 7273138"/>
              <a:gd name="connsiteY7542" fmla="*/ 4388147 h 5888189"/>
              <a:gd name="connsiteX7543" fmla="*/ 2472606 w 7273138"/>
              <a:gd name="connsiteY7543" fmla="*/ 4378342 h 5888189"/>
              <a:gd name="connsiteX7544" fmla="*/ 2464875 w 7273138"/>
              <a:gd name="connsiteY7544" fmla="*/ 4371553 h 5888189"/>
              <a:gd name="connsiteX7545" fmla="*/ 2469796 w 7273138"/>
              <a:gd name="connsiteY7545" fmla="*/ 4369291 h 5888189"/>
              <a:gd name="connsiteX7546" fmla="*/ 2467686 w 7273138"/>
              <a:gd name="connsiteY7546" fmla="*/ 4361749 h 5888189"/>
              <a:gd name="connsiteX7547" fmla="*/ 2457846 w 7273138"/>
              <a:gd name="connsiteY7547" fmla="*/ 4355715 h 5888189"/>
              <a:gd name="connsiteX7548" fmla="*/ 2449413 w 7273138"/>
              <a:gd name="connsiteY7548" fmla="*/ 4353452 h 5888189"/>
              <a:gd name="connsiteX7549" fmla="*/ 2449413 w 7273138"/>
              <a:gd name="connsiteY7549" fmla="*/ 4356470 h 5888189"/>
              <a:gd name="connsiteX7550" fmla="*/ 2445195 w 7273138"/>
              <a:gd name="connsiteY7550" fmla="*/ 4343647 h 5888189"/>
              <a:gd name="connsiteX7551" fmla="*/ 2444493 w 7273138"/>
              <a:gd name="connsiteY7551" fmla="*/ 4330826 h 5888189"/>
              <a:gd name="connsiteX7552" fmla="*/ 2440275 w 7273138"/>
              <a:gd name="connsiteY7552" fmla="*/ 4328562 h 5888189"/>
              <a:gd name="connsiteX7553" fmla="*/ 2435355 w 7273138"/>
              <a:gd name="connsiteY7553" fmla="*/ 4333088 h 5888189"/>
              <a:gd name="connsiteX7554" fmla="*/ 2431138 w 7273138"/>
              <a:gd name="connsiteY7554" fmla="*/ 4331579 h 5888189"/>
              <a:gd name="connsiteX7555" fmla="*/ 2433247 w 7273138"/>
              <a:gd name="connsiteY7555" fmla="*/ 4326301 h 5888189"/>
              <a:gd name="connsiteX7556" fmla="*/ 2423407 w 7273138"/>
              <a:gd name="connsiteY7556" fmla="*/ 4316496 h 5888189"/>
              <a:gd name="connsiteX7557" fmla="*/ 2417081 w 7273138"/>
              <a:gd name="connsiteY7557" fmla="*/ 4311970 h 5888189"/>
              <a:gd name="connsiteX7558" fmla="*/ 2414972 w 7273138"/>
              <a:gd name="connsiteY7558" fmla="*/ 4314987 h 5888189"/>
              <a:gd name="connsiteX7559" fmla="*/ 2417783 w 7273138"/>
              <a:gd name="connsiteY7559" fmla="*/ 4318759 h 5888189"/>
              <a:gd name="connsiteX7560" fmla="*/ 2407241 w 7273138"/>
              <a:gd name="connsiteY7560" fmla="*/ 4309708 h 5888189"/>
              <a:gd name="connsiteX7561" fmla="*/ 2381938 w 7273138"/>
              <a:gd name="connsiteY7561" fmla="*/ 4289343 h 5888189"/>
              <a:gd name="connsiteX7562" fmla="*/ 2373505 w 7273138"/>
              <a:gd name="connsiteY7562" fmla="*/ 4277277 h 5888189"/>
              <a:gd name="connsiteX7563" fmla="*/ 2370693 w 7273138"/>
              <a:gd name="connsiteY7563" fmla="*/ 4277277 h 5888189"/>
              <a:gd name="connsiteX7564" fmla="*/ 2368584 w 7273138"/>
              <a:gd name="connsiteY7564" fmla="*/ 4280292 h 5888189"/>
              <a:gd name="connsiteX7565" fmla="*/ 2358041 w 7273138"/>
              <a:gd name="connsiteY7565" fmla="*/ 4262192 h 5888189"/>
              <a:gd name="connsiteX7566" fmla="*/ 2329927 w 7273138"/>
              <a:gd name="connsiteY7566" fmla="*/ 4232777 h 5888189"/>
              <a:gd name="connsiteX7567" fmla="*/ 2310949 w 7273138"/>
              <a:gd name="connsiteY7567" fmla="*/ 4216183 h 5888189"/>
              <a:gd name="connsiteX7568" fmla="*/ 2313761 w 7273138"/>
              <a:gd name="connsiteY7568" fmla="*/ 4215429 h 5888189"/>
              <a:gd name="connsiteX7569" fmla="*/ 2316572 w 7273138"/>
              <a:gd name="connsiteY7569" fmla="*/ 4213167 h 5888189"/>
              <a:gd name="connsiteX7570" fmla="*/ 2304625 w 7273138"/>
              <a:gd name="connsiteY7570" fmla="*/ 4204871 h 5888189"/>
              <a:gd name="connsiteX7571" fmla="*/ 2296893 w 7273138"/>
              <a:gd name="connsiteY7571" fmla="*/ 4191295 h 5888189"/>
              <a:gd name="connsiteX7572" fmla="*/ 2307435 w 7273138"/>
              <a:gd name="connsiteY7572" fmla="*/ 4198082 h 5888189"/>
              <a:gd name="connsiteX7573" fmla="*/ 2331332 w 7273138"/>
              <a:gd name="connsiteY7573" fmla="*/ 4208642 h 5888189"/>
              <a:gd name="connsiteX7574" fmla="*/ 2343984 w 7273138"/>
              <a:gd name="connsiteY7574" fmla="*/ 4219956 h 5888189"/>
              <a:gd name="connsiteX7575" fmla="*/ 2341172 w 7273138"/>
              <a:gd name="connsiteY7575" fmla="*/ 4210150 h 5888189"/>
              <a:gd name="connsiteX7576" fmla="*/ 2325710 w 7273138"/>
              <a:gd name="connsiteY7576" fmla="*/ 4195820 h 5888189"/>
              <a:gd name="connsiteX7577" fmla="*/ 2324621 w 7273138"/>
              <a:gd name="connsiteY7577" fmla="*/ 4188226 h 5888189"/>
              <a:gd name="connsiteX7578" fmla="*/ 2324303 w 7273138"/>
              <a:gd name="connsiteY7578" fmla="*/ 4188172 h 5888189"/>
              <a:gd name="connsiteX7579" fmla="*/ 2324303 w 7273138"/>
              <a:gd name="connsiteY7579" fmla="*/ 4191295 h 5888189"/>
              <a:gd name="connsiteX7580" fmla="*/ 2320789 w 7273138"/>
              <a:gd name="connsiteY7580" fmla="*/ 4193557 h 5888189"/>
              <a:gd name="connsiteX7581" fmla="*/ 2316251 w 7273138"/>
              <a:gd name="connsiteY7581" fmla="*/ 4186862 h 5888189"/>
              <a:gd name="connsiteX7582" fmla="*/ 2280727 w 7273138"/>
              <a:gd name="connsiteY7582" fmla="*/ 4181078 h 5888189"/>
              <a:gd name="connsiteX7583" fmla="*/ 2214695 w 7273138"/>
              <a:gd name="connsiteY7583" fmla="*/ 4166471 h 5888189"/>
              <a:gd name="connsiteX7584" fmla="*/ 2114852 w 7273138"/>
              <a:gd name="connsiteY7584" fmla="*/ 4266212 h 5888189"/>
              <a:gd name="connsiteX7585" fmla="*/ 2110634 w 7273138"/>
              <a:gd name="connsiteY7585" fmla="*/ 4268474 h 5888189"/>
              <a:gd name="connsiteX7586" fmla="*/ 2107823 w 7273138"/>
              <a:gd name="connsiteY7586" fmla="*/ 4267720 h 5888189"/>
              <a:gd name="connsiteX7587" fmla="*/ 2107823 w 7273138"/>
              <a:gd name="connsiteY7587" fmla="*/ 4263950 h 5888189"/>
              <a:gd name="connsiteX7588" fmla="*/ 2110634 w 7273138"/>
              <a:gd name="connsiteY7588" fmla="*/ 4260178 h 5888189"/>
              <a:gd name="connsiteX7589" fmla="*/ 2206064 w 7273138"/>
              <a:gd name="connsiteY7589" fmla="*/ 4164562 h 5888189"/>
              <a:gd name="connsiteX7590" fmla="*/ 2160252 w 7273138"/>
              <a:gd name="connsiteY7590" fmla="*/ 4154428 h 5888189"/>
              <a:gd name="connsiteX7591" fmla="*/ 2099640 w 7273138"/>
              <a:gd name="connsiteY7591" fmla="*/ 4226820 h 5888189"/>
              <a:gd name="connsiteX7592" fmla="*/ 2016279 w 7273138"/>
              <a:gd name="connsiteY7592" fmla="*/ 4336536 h 5888189"/>
              <a:gd name="connsiteX7593" fmla="*/ 2019000 w 7273138"/>
              <a:gd name="connsiteY7593" fmla="*/ 4336337 h 5888189"/>
              <a:gd name="connsiteX7594" fmla="*/ 2024582 w 7273138"/>
              <a:gd name="connsiteY7594" fmla="*/ 4337099 h 5888189"/>
              <a:gd name="connsiteX7595" fmla="*/ 2030164 w 7273138"/>
              <a:gd name="connsiteY7595" fmla="*/ 4341660 h 5888189"/>
              <a:gd name="connsiteX7596" fmla="*/ 2038536 w 7273138"/>
              <a:gd name="connsiteY7596" fmla="*/ 4356868 h 5888189"/>
              <a:gd name="connsiteX7597" fmla="*/ 2045513 w 7273138"/>
              <a:gd name="connsiteY7597" fmla="*/ 4373597 h 5888189"/>
              <a:gd name="connsiteX7598" fmla="*/ 2054584 w 7273138"/>
              <a:gd name="connsiteY7598" fmla="*/ 4385764 h 5888189"/>
              <a:gd name="connsiteX7599" fmla="*/ 2060862 w 7273138"/>
              <a:gd name="connsiteY7599" fmla="*/ 4386524 h 5888189"/>
              <a:gd name="connsiteX7600" fmla="*/ 2069235 w 7273138"/>
              <a:gd name="connsiteY7600" fmla="*/ 4399450 h 5888189"/>
              <a:gd name="connsiteX7601" fmla="*/ 2078304 w 7273138"/>
              <a:gd name="connsiteY7601" fmla="*/ 4416181 h 5888189"/>
              <a:gd name="connsiteX7602" fmla="*/ 2073420 w 7273138"/>
              <a:gd name="connsiteY7602" fmla="*/ 4420741 h 5888189"/>
              <a:gd name="connsiteX7603" fmla="*/ 2070629 w 7273138"/>
              <a:gd name="connsiteY7603" fmla="*/ 4426825 h 5888189"/>
              <a:gd name="connsiteX7604" fmla="*/ 2065746 w 7273138"/>
              <a:gd name="connsiteY7604" fmla="*/ 4423784 h 5888189"/>
              <a:gd name="connsiteX7605" fmla="*/ 2056676 w 7273138"/>
              <a:gd name="connsiteY7605" fmla="*/ 4416940 h 5888189"/>
              <a:gd name="connsiteX7606" fmla="*/ 2052490 w 7273138"/>
              <a:gd name="connsiteY7606" fmla="*/ 4421502 h 5888189"/>
              <a:gd name="connsiteX7607" fmla="*/ 2050397 w 7273138"/>
              <a:gd name="connsiteY7607" fmla="*/ 4418461 h 5888189"/>
              <a:gd name="connsiteX7608" fmla="*/ 2051793 w 7273138"/>
              <a:gd name="connsiteY7608" fmla="*/ 4413138 h 5888189"/>
              <a:gd name="connsiteX7609" fmla="*/ 2050397 w 7273138"/>
              <a:gd name="connsiteY7609" fmla="*/ 4414658 h 5888189"/>
              <a:gd name="connsiteX7610" fmla="*/ 2045513 w 7273138"/>
              <a:gd name="connsiteY7610" fmla="*/ 4413898 h 5888189"/>
              <a:gd name="connsiteX7611" fmla="*/ 2041327 w 7273138"/>
              <a:gd name="connsiteY7611" fmla="*/ 4418461 h 5888189"/>
              <a:gd name="connsiteX7612" fmla="*/ 2042722 w 7273138"/>
              <a:gd name="connsiteY7612" fmla="*/ 4413138 h 5888189"/>
              <a:gd name="connsiteX7613" fmla="*/ 2038536 w 7273138"/>
              <a:gd name="connsiteY7613" fmla="*/ 4404013 h 5888189"/>
              <a:gd name="connsiteX7614" fmla="*/ 2041327 w 7273138"/>
              <a:gd name="connsiteY7614" fmla="*/ 4398691 h 5888189"/>
              <a:gd name="connsiteX7615" fmla="*/ 2034350 w 7273138"/>
              <a:gd name="connsiteY7615" fmla="*/ 4396409 h 5888189"/>
              <a:gd name="connsiteX7616" fmla="*/ 2021093 w 7273138"/>
              <a:gd name="connsiteY7616" fmla="*/ 4401732 h 5888189"/>
              <a:gd name="connsiteX7617" fmla="*/ 2014117 w 7273138"/>
              <a:gd name="connsiteY7617" fmla="*/ 4410857 h 5888189"/>
              <a:gd name="connsiteX7618" fmla="*/ 2006442 w 7273138"/>
              <a:gd name="connsiteY7618" fmla="*/ 4409335 h 5888189"/>
              <a:gd name="connsiteX7619" fmla="*/ 1993883 w 7273138"/>
              <a:gd name="connsiteY7619" fmla="*/ 4400972 h 5888189"/>
              <a:gd name="connsiteX7620" fmla="*/ 1983689 w 7273138"/>
              <a:gd name="connsiteY7620" fmla="*/ 4380230 h 5888189"/>
              <a:gd name="connsiteX7621" fmla="*/ 1974212 w 7273138"/>
              <a:gd name="connsiteY7621" fmla="*/ 4392937 h 5888189"/>
              <a:gd name="connsiteX7622" fmla="*/ 1978498 w 7273138"/>
              <a:gd name="connsiteY7622" fmla="*/ 4395313 h 5888189"/>
              <a:gd name="connsiteX7623" fmla="*/ 1974281 w 7273138"/>
              <a:gd name="connsiteY7623" fmla="*/ 4397561 h 5888189"/>
              <a:gd name="connsiteX7624" fmla="*/ 1976390 w 7273138"/>
              <a:gd name="connsiteY7624" fmla="*/ 4404306 h 5888189"/>
              <a:gd name="connsiteX7625" fmla="*/ 1973578 w 7273138"/>
              <a:gd name="connsiteY7625" fmla="*/ 4407302 h 5888189"/>
              <a:gd name="connsiteX7626" fmla="*/ 1975686 w 7273138"/>
              <a:gd name="connsiteY7626" fmla="*/ 4408052 h 5888189"/>
              <a:gd name="connsiteX7627" fmla="*/ 1978498 w 7273138"/>
              <a:gd name="connsiteY7627" fmla="*/ 4409549 h 5888189"/>
              <a:gd name="connsiteX7628" fmla="*/ 1977092 w 7273138"/>
              <a:gd name="connsiteY7628" fmla="*/ 4405053 h 5888189"/>
              <a:gd name="connsiteX7629" fmla="*/ 1979201 w 7273138"/>
              <a:gd name="connsiteY7629" fmla="*/ 4399809 h 5888189"/>
              <a:gd name="connsiteX7630" fmla="*/ 1982716 w 7273138"/>
              <a:gd name="connsiteY7630" fmla="*/ 4405053 h 5888189"/>
              <a:gd name="connsiteX7631" fmla="*/ 1985526 w 7273138"/>
              <a:gd name="connsiteY7631" fmla="*/ 4412546 h 5888189"/>
              <a:gd name="connsiteX7632" fmla="*/ 1983419 w 7273138"/>
              <a:gd name="connsiteY7632" fmla="*/ 4420038 h 5888189"/>
              <a:gd name="connsiteX7633" fmla="*/ 1980607 w 7273138"/>
              <a:gd name="connsiteY7633" fmla="*/ 4419289 h 5888189"/>
              <a:gd name="connsiteX7634" fmla="*/ 1979201 w 7273138"/>
              <a:gd name="connsiteY7634" fmla="*/ 4412546 h 5888189"/>
              <a:gd name="connsiteX7635" fmla="*/ 1974281 w 7273138"/>
              <a:gd name="connsiteY7635" fmla="*/ 4417041 h 5888189"/>
              <a:gd name="connsiteX7636" fmla="*/ 1963569 w 7273138"/>
              <a:gd name="connsiteY7636" fmla="*/ 4407210 h 5888189"/>
              <a:gd name="connsiteX7637" fmla="*/ 1945470 w 7273138"/>
              <a:gd name="connsiteY7637" fmla="*/ 4431480 h 5888189"/>
              <a:gd name="connsiteX7638" fmla="*/ 1946167 w 7273138"/>
              <a:gd name="connsiteY7638" fmla="*/ 4432105 h 5888189"/>
              <a:gd name="connsiteX7639" fmla="*/ 1950384 w 7273138"/>
              <a:gd name="connsiteY7639" fmla="*/ 4430595 h 5888189"/>
              <a:gd name="connsiteX7640" fmla="*/ 1953196 w 7273138"/>
              <a:gd name="connsiteY7640" fmla="*/ 4425317 h 5888189"/>
              <a:gd name="connsiteX7641" fmla="*/ 1955305 w 7273138"/>
              <a:gd name="connsiteY7641" fmla="*/ 4429841 h 5888189"/>
              <a:gd name="connsiteX7642" fmla="*/ 1955305 w 7273138"/>
              <a:gd name="connsiteY7642" fmla="*/ 4438135 h 5888189"/>
              <a:gd name="connsiteX7643" fmla="*/ 1960225 w 7273138"/>
              <a:gd name="connsiteY7643" fmla="*/ 4442659 h 5888189"/>
              <a:gd name="connsiteX7644" fmla="*/ 1963035 w 7273138"/>
              <a:gd name="connsiteY7644" fmla="*/ 4442659 h 5888189"/>
              <a:gd name="connsiteX7645" fmla="*/ 1964441 w 7273138"/>
              <a:gd name="connsiteY7645" fmla="*/ 4437383 h 5888189"/>
              <a:gd name="connsiteX7646" fmla="*/ 1967252 w 7273138"/>
              <a:gd name="connsiteY7646" fmla="*/ 4435875 h 5888189"/>
              <a:gd name="connsiteX7647" fmla="*/ 1967252 w 7273138"/>
              <a:gd name="connsiteY7647" fmla="*/ 4444923 h 5888189"/>
              <a:gd name="connsiteX7648" fmla="*/ 1980608 w 7273138"/>
              <a:gd name="connsiteY7648" fmla="*/ 4459250 h 5888189"/>
              <a:gd name="connsiteX7649" fmla="*/ 1984121 w 7273138"/>
              <a:gd name="connsiteY7649" fmla="*/ 4466790 h 5888189"/>
              <a:gd name="connsiteX7650" fmla="*/ 1982716 w 7273138"/>
              <a:gd name="connsiteY7650" fmla="*/ 4466790 h 5888189"/>
              <a:gd name="connsiteX7651" fmla="*/ 1979201 w 7273138"/>
              <a:gd name="connsiteY7651" fmla="*/ 4464528 h 5888189"/>
              <a:gd name="connsiteX7652" fmla="*/ 1978498 w 7273138"/>
              <a:gd name="connsiteY7652" fmla="*/ 4467545 h 5888189"/>
              <a:gd name="connsiteX7653" fmla="*/ 1984121 w 7273138"/>
              <a:gd name="connsiteY7653" fmla="*/ 4468298 h 5888189"/>
              <a:gd name="connsiteX7654" fmla="*/ 1986230 w 7273138"/>
              <a:gd name="connsiteY7654" fmla="*/ 4469807 h 5888189"/>
              <a:gd name="connsiteX7655" fmla="*/ 1986230 w 7273138"/>
              <a:gd name="connsiteY7655" fmla="*/ 4467545 h 5888189"/>
              <a:gd name="connsiteX7656" fmla="*/ 1985527 w 7273138"/>
              <a:gd name="connsiteY7656" fmla="*/ 4464528 h 5888189"/>
              <a:gd name="connsiteX7657" fmla="*/ 1991852 w 7273138"/>
              <a:gd name="connsiteY7657" fmla="*/ 4469807 h 5888189"/>
              <a:gd name="connsiteX7658" fmla="*/ 1998881 w 7273138"/>
              <a:gd name="connsiteY7658" fmla="*/ 4480363 h 5888189"/>
              <a:gd name="connsiteX7659" fmla="*/ 1997476 w 7273138"/>
              <a:gd name="connsiteY7659" fmla="*/ 4484133 h 5888189"/>
              <a:gd name="connsiteX7660" fmla="*/ 1991852 w 7273138"/>
              <a:gd name="connsiteY7660" fmla="*/ 4486396 h 5888189"/>
              <a:gd name="connsiteX7661" fmla="*/ 1990447 w 7273138"/>
              <a:gd name="connsiteY7661" fmla="*/ 4490166 h 5888189"/>
              <a:gd name="connsiteX7662" fmla="*/ 1992555 w 7273138"/>
              <a:gd name="connsiteY7662" fmla="*/ 4487905 h 5888189"/>
              <a:gd name="connsiteX7663" fmla="*/ 1998881 w 7273138"/>
              <a:gd name="connsiteY7663" fmla="*/ 4486396 h 5888189"/>
              <a:gd name="connsiteX7664" fmla="*/ 2001693 w 7273138"/>
              <a:gd name="connsiteY7664" fmla="*/ 4491675 h 5888189"/>
              <a:gd name="connsiteX7665" fmla="*/ 1994664 w 7273138"/>
              <a:gd name="connsiteY7665" fmla="*/ 4492429 h 5888189"/>
              <a:gd name="connsiteX7666" fmla="*/ 1988338 w 7273138"/>
              <a:gd name="connsiteY7666" fmla="*/ 4499969 h 5888189"/>
              <a:gd name="connsiteX7667" fmla="*/ 1990447 w 7273138"/>
              <a:gd name="connsiteY7667" fmla="*/ 4501477 h 5888189"/>
              <a:gd name="connsiteX7668" fmla="*/ 1989745 w 7273138"/>
              <a:gd name="connsiteY7668" fmla="*/ 4504493 h 5888189"/>
              <a:gd name="connsiteX7669" fmla="*/ 1993258 w 7273138"/>
              <a:gd name="connsiteY7669" fmla="*/ 4505247 h 5888189"/>
              <a:gd name="connsiteX7670" fmla="*/ 1996773 w 7273138"/>
              <a:gd name="connsiteY7670" fmla="*/ 4499215 h 5888189"/>
              <a:gd name="connsiteX7671" fmla="*/ 1998881 w 7273138"/>
              <a:gd name="connsiteY7671" fmla="*/ 4501477 h 5888189"/>
              <a:gd name="connsiteX7672" fmla="*/ 1993258 w 7273138"/>
              <a:gd name="connsiteY7672" fmla="*/ 4506755 h 5888189"/>
              <a:gd name="connsiteX7673" fmla="*/ 1999584 w 7273138"/>
              <a:gd name="connsiteY7673" fmla="*/ 4515050 h 5888189"/>
              <a:gd name="connsiteX7674" fmla="*/ 2002396 w 7273138"/>
              <a:gd name="connsiteY7674" fmla="*/ 4521082 h 5888189"/>
              <a:gd name="connsiteX7675" fmla="*/ 1997476 w 7273138"/>
              <a:gd name="connsiteY7675" fmla="*/ 4519574 h 5888189"/>
              <a:gd name="connsiteX7676" fmla="*/ 1992555 w 7273138"/>
              <a:gd name="connsiteY7676" fmla="*/ 4515050 h 5888189"/>
              <a:gd name="connsiteX7677" fmla="*/ 1990447 w 7273138"/>
              <a:gd name="connsiteY7677" fmla="*/ 4518820 h 5888189"/>
              <a:gd name="connsiteX7678" fmla="*/ 1994664 w 7273138"/>
              <a:gd name="connsiteY7678" fmla="*/ 4524099 h 5888189"/>
              <a:gd name="connsiteX7679" fmla="*/ 1997476 w 7273138"/>
              <a:gd name="connsiteY7679" fmla="*/ 4527115 h 5888189"/>
              <a:gd name="connsiteX7680" fmla="*/ 1997476 w 7273138"/>
              <a:gd name="connsiteY7680" fmla="*/ 4529377 h 5888189"/>
              <a:gd name="connsiteX7681" fmla="*/ 1989745 w 7273138"/>
              <a:gd name="connsiteY7681" fmla="*/ 4522591 h 5888189"/>
              <a:gd name="connsiteX7682" fmla="*/ 1986230 w 7273138"/>
              <a:gd name="connsiteY7682" fmla="*/ 4522591 h 5888189"/>
              <a:gd name="connsiteX7683" fmla="*/ 1992555 w 7273138"/>
              <a:gd name="connsiteY7683" fmla="*/ 4531640 h 5888189"/>
              <a:gd name="connsiteX7684" fmla="*/ 2009423 w 7273138"/>
              <a:gd name="connsiteY7684" fmla="*/ 4542196 h 5888189"/>
              <a:gd name="connsiteX7685" fmla="*/ 2020669 w 7273138"/>
              <a:gd name="connsiteY7685" fmla="*/ 4544458 h 5888189"/>
              <a:gd name="connsiteX7686" fmla="*/ 2026292 w 7273138"/>
              <a:gd name="connsiteY7686" fmla="*/ 4542196 h 5888189"/>
              <a:gd name="connsiteX7687" fmla="*/ 2027699 w 7273138"/>
              <a:gd name="connsiteY7687" fmla="*/ 4545967 h 5888189"/>
              <a:gd name="connsiteX7688" fmla="*/ 2031916 w 7273138"/>
              <a:gd name="connsiteY7688" fmla="*/ 4549737 h 5888189"/>
              <a:gd name="connsiteX7689" fmla="*/ 2036133 w 7273138"/>
              <a:gd name="connsiteY7689" fmla="*/ 4548228 h 5888189"/>
              <a:gd name="connsiteX7690" fmla="*/ 2036835 w 7273138"/>
              <a:gd name="connsiteY7690" fmla="*/ 4554261 h 5888189"/>
              <a:gd name="connsiteX7691" fmla="*/ 2043864 w 7273138"/>
              <a:gd name="connsiteY7691" fmla="*/ 4563310 h 5888189"/>
              <a:gd name="connsiteX7692" fmla="*/ 2058624 w 7273138"/>
              <a:gd name="connsiteY7692" fmla="*/ 4570849 h 5888189"/>
              <a:gd name="connsiteX7693" fmla="*/ 2062138 w 7273138"/>
              <a:gd name="connsiteY7693" fmla="*/ 4576129 h 5888189"/>
              <a:gd name="connsiteX7694" fmla="*/ 2057218 w 7273138"/>
              <a:gd name="connsiteY7694" fmla="*/ 4576129 h 5888189"/>
              <a:gd name="connsiteX7695" fmla="*/ 2052299 w 7273138"/>
              <a:gd name="connsiteY7695" fmla="*/ 4575373 h 5888189"/>
              <a:gd name="connsiteX7696" fmla="*/ 2051596 w 7273138"/>
              <a:gd name="connsiteY7696" fmla="*/ 4580653 h 5888189"/>
              <a:gd name="connsiteX7697" fmla="*/ 2048081 w 7273138"/>
              <a:gd name="connsiteY7697" fmla="*/ 4585931 h 5888189"/>
              <a:gd name="connsiteX7698" fmla="*/ 2062138 w 7273138"/>
              <a:gd name="connsiteY7698" fmla="*/ 4598751 h 5888189"/>
              <a:gd name="connsiteX7699" fmla="*/ 2088846 w 7273138"/>
              <a:gd name="connsiteY7699" fmla="*/ 4627405 h 5888189"/>
              <a:gd name="connsiteX7700" fmla="*/ 2103607 w 7273138"/>
              <a:gd name="connsiteY7700" fmla="*/ 4634946 h 5888189"/>
              <a:gd name="connsiteX7701" fmla="*/ 2114852 w 7273138"/>
              <a:gd name="connsiteY7701" fmla="*/ 4652288 h 5888189"/>
              <a:gd name="connsiteX7702" fmla="*/ 2130316 w 7273138"/>
              <a:gd name="connsiteY7702" fmla="*/ 4668124 h 5888189"/>
              <a:gd name="connsiteX7703" fmla="*/ 2096579 w 7273138"/>
              <a:gd name="connsiteY7703" fmla="*/ 4639470 h 5888189"/>
              <a:gd name="connsiteX7704" fmla="*/ 2061436 w 7273138"/>
              <a:gd name="connsiteY7704" fmla="*/ 4602521 h 5888189"/>
              <a:gd name="connsiteX7705" fmla="*/ 2056516 w 7273138"/>
              <a:gd name="connsiteY7705" fmla="*/ 4598751 h 5888189"/>
              <a:gd name="connsiteX7706" fmla="*/ 2047378 w 7273138"/>
              <a:gd name="connsiteY7706" fmla="*/ 4594980 h 5888189"/>
              <a:gd name="connsiteX7707" fmla="*/ 2045973 w 7273138"/>
              <a:gd name="connsiteY7707" fmla="*/ 4588194 h 5888189"/>
              <a:gd name="connsiteX7708" fmla="*/ 2048081 w 7273138"/>
              <a:gd name="connsiteY7708" fmla="*/ 4583670 h 5888189"/>
              <a:gd name="connsiteX7709" fmla="*/ 2040350 w 7273138"/>
              <a:gd name="connsiteY7709" fmla="*/ 4576129 h 5888189"/>
              <a:gd name="connsiteX7710" fmla="*/ 2031916 w 7273138"/>
              <a:gd name="connsiteY7710" fmla="*/ 4575373 h 5888189"/>
              <a:gd name="connsiteX7711" fmla="*/ 2031214 w 7273138"/>
              <a:gd name="connsiteY7711" fmla="*/ 4568589 h 5888189"/>
              <a:gd name="connsiteX7712" fmla="*/ 2026995 w 7273138"/>
              <a:gd name="connsiteY7712" fmla="*/ 4563310 h 5888189"/>
              <a:gd name="connsiteX7713" fmla="*/ 2024887 w 7273138"/>
              <a:gd name="connsiteY7713" fmla="*/ 4563310 h 5888189"/>
              <a:gd name="connsiteX7714" fmla="*/ 2022779 w 7273138"/>
              <a:gd name="connsiteY7714" fmla="*/ 4561801 h 5888189"/>
              <a:gd name="connsiteX7715" fmla="*/ 2020669 w 7273138"/>
              <a:gd name="connsiteY7715" fmla="*/ 4561801 h 5888189"/>
              <a:gd name="connsiteX7716" fmla="*/ 2018562 w 7273138"/>
              <a:gd name="connsiteY7716" fmla="*/ 4569342 h 5888189"/>
              <a:gd name="connsiteX7717" fmla="*/ 2015047 w 7273138"/>
              <a:gd name="connsiteY7717" fmla="*/ 4569342 h 5888189"/>
              <a:gd name="connsiteX7718" fmla="*/ 2013640 w 7273138"/>
              <a:gd name="connsiteY7718" fmla="*/ 4567835 h 5888189"/>
              <a:gd name="connsiteX7719" fmla="*/ 2015750 w 7273138"/>
              <a:gd name="connsiteY7719" fmla="*/ 4559539 h 5888189"/>
              <a:gd name="connsiteX7720" fmla="*/ 2015047 w 7273138"/>
              <a:gd name="connsiteY7720" fmla="*/ 4559539 h 5888189"/>
              <a:gd name="connsiteX7721" fmla="*/ 2011533 w 7273138"/>
              <a:gd name="connsiteY7721" fmla="*/ 4561801 h 5888189"/>
              <a:gd name="connsiteX7722" fmla="*/ 2003802 w 7273138"/>
              <a:gd name="connsiteY7722" fmla="*/ 4545967 h 5888189"/>
              <a:gd name="connsiteX7723" fmla="*/ 1974281 w 7273138"/>
              <a:gd name="connsiteY7723" fmla="*/ 4518820 h 5888189"/>
              <a:gd name="connsiteX7724" fmla="*/ 1956008 w 7273138"/>
              <a:gd name="connsiteY7724" fmla="*/ 4503739 h 5888189"/>
              <a:gd name="connsiteX7725" fmla="*/ 1956008 w 7273138"/>
              <a:gd name="connsiteY7725" fmla="*/ 4493935 h 5888189"/>
              <a:gd name="connsiteX7726" fmla="*/ 1941950 w 7273138"/>
              <a:gd name="connsiteY7726" fmla="*/ 4480363 h 5888189"/>
              <a:gd name="connsiteX7727" fmla="*/ 1935625 w 7273138"/>
              <a:gd name="connsiteY7727" fmla="*/ 4476594 h 5888189"/>
              <a:gd name="connsiteX7728" fmla="*/ 1934922 w 7273138"/>
              <a:gd name="connsiteY7728" fmla="*/ 4479608 h 5888189"/>
              <a:gd name="connsiteX7729" fmla="*/ 1941950 w 7273138"/>
              <a:gd name="connsiteY7729" fmla="*/ 4484133 h 5888189"/>
              <a:gd name="connsiteX7730" fmla="*/ 1939139 w 7273138"/>
              <a:gd name="connsiteY7730" fmla="*/ 4487905 h 5888189"/>
              <a:gd name="connsiteX7731" fmla="*/ 1932813 w 7273138"/>
              <a:gd name="connsiteY7731" fmla="*/ 4482626 h 5888189"/>
              <a:gd name="connsiteX7732" fmla="*/ 1926487 w 7273138"/>
              <a:gd name="connsiteY7732" fmla="*/ 4479608 h 5888189"/>
              <a:gd name="connsiteX7733" fmla="*/ 1930704 w 7273138"/>
              <a:gd name="connsiteY7733" fmla="*/ 4476594 h 5888189"/>
              <a:gd name="connsiteX7734" fmla="*/ 1930002 w 7273138"/>
              <a:gd name="connsiteY7734" fmla="*/ 4469807 h 5888189"/>
              <a:gd name="connsiteX7735" fmla="*/ 1922145 w 7273138"/>
              <a:gd name="connsiteY7735" fmla="*/ 4462957 h 5888189"/>
              <a:gd name="connsiteX7736" fmla="*/ 1918653 w 7273138"/>
              <a:gd name="connsiteY7736" fmla="*/ 4467693 h 5888189"/>
              <a:gd name="connsiteX7737" fmla="*/ 1919458 w 7273138"/>
              <a:gd name="connsiteY7737" fmla="*/ 4468298 h 5888189"/>
              <a:gd name="connsiteX7738" fmla="*/ 1918292 w 7273138"/>
              <a:gd name="connsiteY7738" fmla="*/ 4468185 h 5888189"/>
              <a:gd name="connsiteX7739" fmla="*/ 1903578 w 7273138"/>
              <a:gd name="connsiteY7739" fmla="*/ 4488153 h 5888189"/>
              <a:gd name="connsiteX7740" fmla="*/ 1920863 w 7273138"/>
              <a:gd name="connsiteY7740" fmla="*/ 4509018 h 5888189"/>
              <a:gd name="connsiteX7741" fmla="*/ 1932813 w 7273138"/>
              <a:gd name="connsiteY7741" fmla="*/ 4516557 h 5888189"/>
              <a:gd name="connsiteX7742" fmla="*/ 1928596 w 7273138"/>
              <a:gd name="connsiteY7742" fmla="*/ 4521082 h 5888189"/>
              <a:gd name="connsiteX7743" fmla="*/ 1934922 w 7273138"/>
              <a:gd name="connsiteY7743" fmla="*/ 4521082 h 5888189"/>
              <a:gd name="connsiteX7744" fmla="*/ 1941246 w 7273138"/>
              <a:gd name="connsiteY7744" fmla="*/ 4526361 h 5888189"/>
              <a:gd name="connsiteX7745" fmla="*/ 1944058 w 7273138"/>
              <a:gd name="connsiteY7745" fmla="*/ 4531640 h 5888189"/>
              <a:gd name="connsiteX7746" fmla="*/ 1937029 w 7273138"/>
              <a:gd name="connsiteY7746" fmla="*/ 4531640 h 5888189"/>
              <a:gd name="connsiteX7747" fmla="*/ 1928596 w 7273138"/>
              <a:gd name="connsiteY7747" fmla="*/ 4527115 h 5888189"/>
              <a:gd name="connsiteX7748" fmla="*/ 1941246 w 7273138"/>
              <a:gd name="connsiteY7748" fmla="*/ 4538426 h 5888189"/>
              <a:gd name="connsiteX7749" fmla="*/ 1946167 w 7273138"/>
              <a:gd name="connsiteY7749" fmla="*/ 4553508 h 5888189"/>
              <a:gd name="connsiteX7750" fmla="*/ 1948979 w 7273138"/>
              <a:gd name="connsiteY7750" fmla="*/ 4548982 h 5888189"/>
              <a:gd name="connsiteX7751" fmla="*/ 1948979 w 7273138"/>
              <a:gd name="connsiteY7751" fmla="*/ 4546721 h 5888189"/>
              <a:gd name="connsiteX7752" fmla="*/ 1953898 w 7273138"/>
              <a:gd name="connsiteY7752" fmla="*/ 4551999 h 5888189"/>
              <a:gd name="connsiteX7753" fmla="*/ 1957413 w 7273138"/>
              <a:gd name="connsiteY7753" fmla="*/ 4561801 h 5888189"/>
              <a:gd name="connsiteX7754" fmla="*/ 1960225 w 7273138"/>
              <a:gd name="connsiteY7754" fmla="*/ 4563310 h 5888189"/>
              <a:gd name="connsiteX7755" fmla="*/ 1967956 w 7273138"/>
              <a:gd name="connsiteY7755" fmla="*/ 4564063 h 5888189"/>
              <a:gd name="connsiteX7756" fmla="*/ 1967956 w 7273138"/>
              <a:gd name="connsiteY7756" fmla="*/ 4559539 h 5888189"/>
              <a:gd name="connsiteX7757" fmla="*/ 1983419 w 7273138"/>
              <a:gd name="connsiteY7757" fmla="*/ 4573867 h 5888189"/>
              <a:gd name="connsiteX7758" fmla="*/ 2000990 w 7273138"/>
              <a:gd name="connsiteY7758" fmla="*/ 4586686 h 5888189"/>
              <a:gd name="connsiteX7759" fmla="*/ 1996773 w 7273138"/>
              <a:gd name="connsiteY7759" fmla="*/ 4590456 h 5888189"/>
              <a:gd name="connsiteX7760" fmla="*/ 1990447 w 7273138"/>
              <a:gd name="connsiteY7760" fmla="*/ 4592718 h 5888189"/>
              <a:gd name="connsiteX7761" fmla="*/ 1988338 w 7273138"/>
              <a:gd name="connsiteY7761" fmla="*/ 4596488 h 5888189"/>
              <a:gd name="connsiteX7762" fmla="*/ 1981310 w 7273138"/>
              <a:gd name="connsiteY7762" fmla="*/ 4588947 h 5888189"/>
              <a:gd name="connsiteX7763" fmla="*/ 1967956 w 7273138"/>
              <a:gd name="connsiteY7763" fmla="*/ 4576129 h 5888189"/>
              <a:gd name="connsiteX7764" fmla="*/ 1958115 w 7273138"/>
              <a:gd name="connsiteY7764" fmla="*/ 4576883 h 5888189"/>
              <a:gd name="connsiteX7765" fmla="*/ 1958115 w 7273138"/>
              <a:gd name="connsiteY7765" fmla="*/ 4573867 h 5888189"/>
              <a:gd name="connsiteX7766" fmla="*/ 1960225 w 7273138"/>
              <a:gd name="connsiteY7766" fmla="*/ 4570849 h 5888189"/>
              <a:gd name="connsiteX7767" fmla="*/ 1958115 w 7273138"/>
              <a:gd name="connsiteY7767" fmla="*/ 4571605 h 5888189"/>
              <a:gd name="connsiteX7768" fmla="*/ 1955305 w 7273138"/>
              <a:gd name="connsiteY7768" fmla="*/ 4571605 h 5888189"/>
              <a:gd name="connsiteX7769" fmla="*/ 1957413 w 7273138"/>
              <a:gd name="connsiteY7769" fmla="*/ 4578391 h 5888189"/>
              <a:gd name="connsiteX7770" fmla="*/ 1965144 w 7273138"/>
              <a:gd name="connsiteY7770" fmla="*/ 4588947 h 5888189"/>
              <a:gd name="connsiteX7771" fmla="*/ 1972174 w 7273138"/>
              <a:gd name="connsiteY7771" fmla="*/ 4591210 h 5888189"/>
              <a:gd name="connsiteX7772" fmla="*/ 1976391 w 7273138"/>
              <a:gd name="connsiteY7772" fmla="*/ 4588947 h 5888189"/>
              <a:gd name="connsiteX7773" fmla="*/ 1980608 w 7273138"/>
              <a:gd name="connsiteY7773" fmla="*/ 4596488 h 5888189"/>
              <a:gd name="connsiteX7774" fmla="*/ 1985527 w 7273138"/>
              <a:gd name="connsiteY7774" fmla="*/ 4605537 h 5888189"/>
              <a:gd name="connsiteX7775" fmla="*/ 1980608 w 7273138"/>
              <a:gd name="connsiteY7775" fmla="*/ 4610815 h 5888189"/>
              <a:gd name="connsiteX7776" fmla="*/ 1971469 w 7273138"/>
              <a:gd name="connsiteY7776" fmla="*/ 4613832 h 5888189"/>
              <a:gd name="connsiteX7777" fmla="*/ 1965144 w 7273138"/>
              <a:gd name="connsiteY7777" fmla="*/ 4610815 h 5888189"/>
              <a:gd name="connsiteX7778" fmla="*/ 1969362 w 7273138"/>
              <a:gd name="connsiteY7778" fmla="*/ 4610061 h 5888189"/>
              <a:gd name="connsiteX7779" fmla="*/ 1973579 w 7273138"/>
              <a:gd name="connsiteY7779" fmla="*/ 4608554 h 5888189"/>
              <a:gd name="connsiteX7780" fmla="*/ 1975686 w 7273138"/>
              <a:gd name="connsiteY7780" fmla="*/ 4604029 h 5888189"/>
              <a:gd name="connsiteX7781" fmla="*/ 1975686 w 7273138"/>
              <a:gd name="connsiteY7781" fmla="*/ 4600258 h 5888189"/>
              <a:gd name="connsiteX7782" fmla="*/ 1971469 w 7273138"/>
              <a:gd name="connsiteY7782" fmla="*/ 4597997 h 5888189"/>
              <a:gd name="connsiteX7783" fmla="*/ 1962333 w 7273138"/>
              <a:gd name="connsiteY7783" fmla="*/ 4594980 h 5888189"/>
              <a:gd name="connsiteX7784" fmla="*/ 1962333 w 7273138"/>
              <a:gd name="connsiteY7784" fmla="*/ 4598751 h 5888189"/>
              <a:gd name="connsiteX7785" fmla="*/ 1958115 w 7273138"/>
              <a:gd name="connsiteY7785" fmla="*/ 4596488 h 5888189"/>
              <a:gd name="connsiteX7786" fmla="*/ 1960927 w 7273138"/>
              <a:gd name="connsiteY7786" fmla="*/ 4588194 h 5888189"/>
              <a:gd name="connsiteX7787" fmla="*/ 1957413 w 7273138"/>
              <a:gd name="connsiteY7787" fmla="*/ 4588947 h 5888189"/>
              <a:gd name="connsiteX7788" fmla="*/ 1953196 w 7273138"/>
              <a:gd name="connsiteY7788" fmla="*/ 4588194 h 5888189"/>
              <a:gd name="connsiteX7789" fmla="*/ 1953196 w 7273138"/>
              <a:gd name="connsiteY7789" fmla="*/ 4583670 h 5888189"/>
              <a:gd name="connsiteX7790" fmla="*/ 1948276 w 7273138"/>
              <a:gd name="connsiteY7790" fmla="*/ 4585177 h 5888189"/>
              <a:gd name="connsiteX7791" fmla="*/ 1944058 w 7273138"/>
              <a:gd name="connsiteY7791" fmla="*/ 4586686 h 5888189"/>
              <a:gd name="connsiteX7792" fmla="*/ 1927893 w 7273138"/>
              <a:gd name="connsiteY7792" fmla="*/ 4570849 h 5888189"/>
              <a:gd name="connsiteX7793" fmla="*/ 1904699 w 7273138"/>
              <a:gd name="connsiteY7793" fmla="*/ 4553508 h 5888189"/>
              <a:gd name="connsiteX7794" fmla="*/ 1906807 w 7273138"/>
              <a:gd name="connsiteY7794" fmla="*/ 4551999 h 5888189"/>
              <a:gd name="connsiteX7795" fmla="*/ 1908213 w 7273138"/>
              <a:gd name="connsiteY7795" fmla="*/ 4551245 h 5888189"/>
              <a:gd name="connsiteX7796" fmla="*/ 1898373 w 7273138"/>
              <a:gd name="connsiteY7796" fmla="*/ 4548228 h 5888189"/>
              <a:gd name="connsiteX7797" fmla="*/ 1886423 w 7273138"/>
              <a:gd name="connsiteY7797" fmla="*/ 4536918 h 5888189"/>
              <a:gd name="connsiteX7798" fmla="*/ 1884316 w 7273138"/>
              <a:gd name="connsiteY7798" fmla="*/ 4540688 h 5888189"/>
              <a:gd name="connsiteX7799" fmla="*/ 1884316 w 7273138"/>
              <a:gd name="connsiteY7799" fmla="*/ 4543703 h 5888189"/>
              <a:gd name="connsiteX7800" fmla="*/ 1869801 w 7273138"/>
              <a:gd name="connsiteY7800" fmla="*/ 4533523 h 5888189"/>
              <a:gd name="connsiteX7801" fmla="*/ 1862033 w 7273138"/>
              <a:gd name="connsiteY7801" fmla="*/ 4543481 h 5888189"/>
              <a:gd name="connsiteX7802" fmla="*/ 1871216 w 7273138"/>
              <a:gd name="connsiteY7802" fmla="*/ 4552753 h 5888189"/>
              <a:gd name="connsiteX7803" fmla="*/ 1881119 w 7273138"/>
              <a:gd name="connsiteY7803" fmla="*/ 4560293 h 5888189"/>
              <a:gd name="connsiteX7804" fmla="*/ 1878289 w 7273138"/>
              <a:gd name="connsiteY7804" fmla="*/ 4564063 h 5888189"/>
              <a:gd name="connsiteX7805" fmla="*/ 1882534 w 7273138"/>
              <a:gd name="connsiteY7805" fmla="*/ 4574621 h 5888189"/>
              <a:gd name="connsiteX7806" fmla="*/ 1893145 w 7273138"/>
              <a:gd name="connsiteY7806" fmla="*/ 4586686 h 5888189"/>
              <a:gd name="connsiteX7807" fmla="*/ 1905878 w 7273138"/>
              <a:gd name="connsiteY7807" fmla="*/ 4591965 h 5888189"/>
              <a:gd name="connsiteX7808" fmla="*/ 1909414 w 7273138"/>
              <a:gd name="connsiteY7808" fmla="*/ 4591210 h 5888189"/>
              <a:gd name="connsiteX7809" fmla="*/ 1912952 w 7273138"/>
              <a:gd name="connsiteY7809" fmla="*/ 4595734 h 5888189"/>
              <a:gd name="connsiteX7810" fmla="*/ 1911537 w 7273138"/>
              <a:gd name="connsiteY7810" fmla="*/ 4601014 h 5888189"/>
              <a:gd name="connsiteX7811" fmla="*/ 1920026 w 7273138"/>
              <a:gd name="connsiteY7811" fmla="*/ 4599505 h 5888189"/>
              <a:gd name="connsiteX7812" fmla="*/ 1927806 w 7273138"/>
              <a:gd name="connsiteY7812" fmla="*/ 4601014 h 5888189"/>
              <a:gd name="connsiteX7813" fmla="*/ 1924977 w 7273138"/>
              <a:gd name="connsiteY7813" fmla="*/ 4601768 h 5888189"/>
              <a:gd name="connsiteX7814" fmla="*/ 1922148 w 7273138"/>
              <a:gd name="connsiteY7814" fmla="*/ 4606292 h 5888189"/>
              <a:gd name="connsiteX7815" fmla="*/ 1926392 w 7273138"/>
              <a:gd name="connsiteY7815" fmla="*/ 4609308 h 5888189"/>
              <a:gd name="connsiteX7816" fmla="*/ 1926392 w 7273138"/>
              <a:gd name="connsiteY7816" fmla="*/ 4623636 h 5888189"/>
              <a:gd name="connsiteX7817" fmla="*/ 1927100 w 7273138"/>
              <a:gd name="connsiteY7817" fmla="*/ 4630422 h 5888189"/>
              <a:gd name="connsiteX7818" fmla="*/ 1929929 w 7273138"/>
              <a:gd name="connsiteY7818" fmla="*/ 4628914 h 5888189"/>
              <a:gd name="connsiteX7819" fmla="*/ 1936296 w 7273138"/>
              <a:gd name="connsiteY7819" fmla="*/ 4633438 h 5888189"/>
              <a:gd name="connsiteX7820" fmla="*/ 1938418 w 7273138"/>
              <a:gd name="connsiteY7820" fmla="*/ 4636454 h 5888189"/>
              <a:gd name="connsiteX7821" fmla="*/ 1933466 w 7273138"/>
              <a:gd name="connsiteY7821" fmla="*/ 4637963 h 5888189"/>
              <a:gd name="connsiteX7822" fmla="*/ 1936296 w 7273138"/>
              <a:gd name="connsiteY7822" fmla="*/ 4643994 h 5888189"/>
              <a:gd name="connsiteX7823" fmla="*/ 1941246 w 7273138"/>
              <a:gd name="connsiteY7823" fmla="*/ 4648518 h 5888189"/>
              <a:gd name="connsiteX7824" fmla="*/ 1926392 w 7273138"/>
              <a:gd name="connsiteY7824" fmla="*/ 4647765 h 5888189"/>
              <a:gd name="connsiteX7825" fmla="*/ 1913659 w 7273138"/>
              <a:gd name="connsiteY7825" fmla="*/ 4640979 h 5888189"/>
              <a:gd name="connsiteX7826" fmla="*/ 1917197 w 7273138"/>
              <a:gd name="connsiteY7826" fmla="*/ 4640223 h 5888189"/>
              <a:gd name="connsiteX7827" fmla="*/ 1920732 w 7273138"/>
              <a:gd name="connsiteY7827" fmla="*/ 4638717 h 5888189"/>
              <a:gd name="connsiteX7828" fmla="*/ 1918611 w 7273138"/>
              <a:gd name="connsiteY7828" fmla="*/ 4631930 h 5888189"/>
              <a:gd name="connsiteX7829" fmla="*/ 1910829 w 7273138"/>
              <a:gd name="connsiteY7829" fmla="*/ 4621372 h 5888189"/>
              <a:gd name="connsiteX7830" fmla="*/ 1905878 w 7273138"/>
              <a:gd name="connsiteY7830" fmla="*/ 4618356 h 5888189"/>
              <a:gd name="connsiteX7831" fmla="*/ 1906585 w 7273138"/>
              <a:gd name="connsiteY7831" fmla="*/ 4613078 h 5888189"/>
              <a:gd name="connsiteX7832" fmla="*/ 1911537 w 7273138"/>
              <a:gd name="connsiteY7832" fmla="*/ 4609308 h 5888189"/>
              <a:gd name="connsiteX7833" fmla="*/ 1905878 w 7273138"/>
              <a:gd name="connsiteY7833" fmla="*/ 4608554 h 5888189"/>
              <a:gd name="connsiteX7834" fmla="*/ 1896682 w 7273138"/>
              <a:gd name="connsiteY7834" fmla="*/ 4601014 h 5888189"/>
              <a:gd name="connsiteX7835" fmla="*/ 1889608 w 7273138"/>
              <a:gd name="connsiteY7835" fmla="*/ 4598751 h 5888189"/>
              <a:gd name="connsiteX7836" fmla="*/ 1886070 w 7273138"/>
              <a:gd name="connsiteY7836" fmla="*/ 4601014 h 5888189"/>
              <a:gd name="connsiteX7837" fmla="*/ 1883241 w 7273138"/>
              <a:gd name="connsiteY7837" fmla="*/ 4595734 h 5888189"/>
              <a:gd name="connsiteX7838" fmla="*/ 1878289 w 7273138"/>
              <a:gd name="connsiteY7838" fmla="*/ 4588949 h 5888189"/>
              <a:gd name="connsiteX7839" fmla="*/ 1882534 w 7273138"/>
              <a:gd name="connsiteY7839" fmla="*/ 4586686 h 5888189"/>
              <a:gd name="connsiteX7840" fmla="*/ 1883948 w 7273138"/>
              <a:gd name="connsiteY7840" fmla="*/ 4593474 h 5888189"/>
              <a:gd name="connsiteX7841" fmla="*/ 1887485 w 7273138"/>
              <a:gd name="connsiteY7841" fmla="*/ 4596489 h 5888189"/>
              <a:gd name="connsiteX7842" fmla="*/ 1890314 w 7273138"/>
              <a:gd name="connsiteY7842" fmla="*/ 4595734 h 5888189"/>
              <a:gd name="connsiteX7843" fmla="*/ 1893145 w 7273138"/>
              <a:gd name="connsiteY7843" fmla="*/ 4594227 h 5888189"/>
              <a:gd name="connsiteX7844" fmla="*/ 1864849 w 7273138"/>
              <a:gd name="connsiteY7844" fmla="*/ 4567080 h 5888189"/>
              <a:gd name="connsiteX7845" fmla="*/ 1852022 w 7273138"/>
              <a:gd name="connsiteY7845" fmla="*/ 4556317 h 5888189"/>
              <a:gd name="connsiteX7846" fmla="*/ 1836192 w 7273138"/>
              <a:gd name="connsiteY7846" fmla="*/ 4576616 h 5888189"/>
              <a:gd name="connsiteX7847" fmla="*/ 1842847 w 7273138"/>
              <a:gd name="connsiteY7847" fmla="*/ 4582916 h 5888189"/>
              <a:gd name="connsiteX7848" fmla="*/ 1884316 w 7273138"/>
              <a:gd name="connsiteY7848" fmla="*/ 4613078 h 5888189"/>
              <a:gd name="connsiteX7849" fmla="*/ 1882909 w 7273138"/>
              <a:gd name="connsiteY7849" fmla="*/ 4617602 h 5888189"/>
              <a:gd name="connsiteX7850" fmla="*/ 1880099 w 7273138"/>
              <a:gd name="connsiteY7850" fmla="*/ 4618356 h 5888189"/>
              <a:gd name="connsiteX7851" fmla="*/ 1884316 w 7273138"/>
              <a:gd name="connsiteY7851" fmla="*/ 4622126 h 5888189"/>
              <a:gd name="connsiteX7852" fmla="*/ 1888533 w 7273138"/>
              <a:gd name="connsiteY7852" fmla="*/ 4617602 h 5888189"/>
              <a:gd name="connsiteX7853" fmla="*/ 1891344 w 7273138"/>
              <a:gd name="connsiteY7853" fmla="*/ 4625142 h 5888189"/>
              <a:gd name="connsiteX7854" fmla="*/ 1902590 w 7273138"/>
              <a:gd name="connsiteY7854" fmla="*/ 4634946 h 5888189"/>
              <a:gd name="connsiteX7855" fmla="*/ 1904699 w 7273138"/>
              <a:gd name="connsiteY7855" fmla="*/ 4642486 h 5888189"/>
              <a:gd name="connsiteX7856" fmla="*/ 1902590 w 7273138"/>
              <a:gd name="connsiteY7856" fmla="*/ 4645502 h 5888189"/>
              <a:gd name="connsiteX7857" fmla="*/ 1908213 w 7273138"/>
              <a:gd name="connsiteY7857" fmla="*/ 4643240 h 5888189"/>
              <a:gd name="connsiteX7858" fmla="*/ 1915944 w 7273138"/>
              <a:gd name="connsiteY7858" fmla="*/ 4648518 h 5888189"/>
              <a:gd name="connsiteX7859" fmla="*/ 1911727 w 7273138"/>
              <a:gd name="connsiteY7859" fmla="*/ 4653044 h 5888189"/>
              <a:gd name="connsiteX7860" fmla="*/ 1908213 w 7273138"/>
              <a:gd name="connsiteY7860" fmla="*/ 4659829 h 5888189"/>
              <a:gd name="connsiteX7861" fmla="*/ 1905402 w 7273138"/>
              <a:gd name="connsiteY7861" fmla="*/ 4654551 h 5888189"/>
              <a:gd name="connsiteX7862" fmla="*/ 1902590 w 7273138"/>
              <a:gd name="connsiteY7862" fmla="*/ 4652288 h 5888189"/>
              <a:gd name="connsiteX7863" fmla="*/ 1897670 w 7273138"/>
              <a:gd name="connsiteY7863" fmla="*/ 4655304 h 5888189"/>
              <a:gd name="connsiteX7864" fmla="*/ 1904699 w 7273138"/>
              <a:gd name="connsiteY7864" fmla="*/ 4668124 h 5888189"/>
              <a:gd name="connsiteX7865" fmla="*/ 1914539 w 7273138"/>
              <a:gd name="connsiteY7865" fmla="*/ 4681696 h 5888189"/>
              <a:gd name="connsiteX7866" fmla="*/ 1917351 w 7273138"/>
              <a:gd name="connsiteY7866" fmla="*/ 4680190 h 5888189"/>
              <a:gd name="connsiteX7867" fmla="*/ 1925785 w 7273138"/>
              <a:gd name="connsiteY7867" fmla="*/ 4677172 h 5888189"/>
              <a:gd name="connsiteX7868" fmla="*/ 1922973 w 7273138"/>
              <a:gd name="connsiteY7868" fmla="*/ 4674156 h 5888189"/>
              <a:gd name="connsiteX7869" fmla="*/ 1926487 w 7273138"/>
              <a:gd name="connsiteY7869" fmla="*/ 4674156 h 5888189"/>
              <a:gd name="connsiteX7870" fmla="*/ 1925081 w 7273138"/>
              <a:gd name="connsiteY7870" fmla="*/ 4684714 h 5888189"/>
              <a:gd name="connsiteX7871" fmla="*/ 1923675 w 7273138"/>
              <a:gd name="connsiteY7871" fmla="*/ 4689239 h 5888189"/>
              <a:gd name="connsiteX7872" fmla="*/ 1930704 w 7273138"/>
              <a:gd name="connsiteY7872" fmla="*/ 4696777 h 5888189"/>
              <a:gd name="connsiteX7873" fmla="*/ 1939139 w 7273138"/>
              <a:gd name="connsiteY7873" fmla="*/ 4708843 h 5888189"/>
              <a:gd name="connsiteX7874" fmla="*/ 1946167 w 7273138"/>
              <a:gd name="connsiteY7874" fmla="*/ 4711860 h 5888189"/>
              <a:gd name="connsiteX7875" fmla="*/ 1951087 w 7273138"/>
              <a:gd name="connsiteY7875" fmla="*/ 4711860 h 5888189"/>
              <a:gd name="connsiteX7876" fmla="*/ 1951791 w 7273138"/>
              <a:gd name="connsiteY7876" fmla="*/ 4720909 h 5888189"/>
              <a:gd name="connsiteX7877" fmla="*/ 1958115 w 7273138"/>
              <a:gd name="connsiteY7877" fmla="*/ 4734482 h 5888189"/>
              <a:gd name="connsiteX7878" fmla="*/ 1955305 w 7273138"/>
              <a:gd name="connsiteY7878" fmla="*/ 4742021 h 5888189"/>
              <a:gd name="connsiteX7879" fmla="*/ 1957413 w 7273138"/>
              <a:gd name="connsiteY7879" fmla="*/ 4742021 h 5888189"/>
              <a:gd name="connsiteX7880" fmla="*/ 1957413 w 7273138"/>
              <a:gd name="connsiteY7880" fmla="*/ 4738251 h 5888189"/>
              <a:gd name="connsiteX7881" fmla="*/ 1960225 w 7273138"/>
              <a:gd name="connsiteY7881" fmla="*/ 4734482 h 5888189"/>
              <a:gd name="connsiteX7882" fmla="*/ 1963035 w 7273138"/>
              <a:gd name="connsiteY7882" fmla="*/ 4738251 h 5888189"/>
              <a:gd name="connsiteX7883" fmla="*/ 1963035 w 7273138"/>
              <a:gd name="connsiteY7883" fmla="*/ 4741268 h 5888189"/>
              <a:gd name="connsiteX7884" fmla="*/ 1958115 w 7273138"/>
              <a:gd name="connsiteY7884" fmla="*/ 4744284 h 5888189"/>
              <a:gd name="connsiteX7885" fmla="*/ 1958817 w 7273138"/>
              <a:gd name="connsiteY7885" fmla="*/ 4748809 h 5888189"/>
              <a:gd name="connsiteX7886" fmla="*/ 1953898 w 7273138"/>
              <a:gd name="connsiteY7886" fmla="*/ 4745792 h 5888189"/>
              <a:gd name="connsiteX7887" fmla="*/ 1948276 w 7273138"/>
              <a:gd name="connsiteY7887" fmla="*/ 4735989 h 5888189"/>
              <a:gd name="connsiteX7888" fmla="*/ 1944058 w 7273138"/>
              <a:gd name="connsiteY7888" fmla="*/ 4724678 h 5888189"/>
              <a:gd name="connsiteX7889" fmla="*/ 1937029 w 7273138"/>
              <a:gd name="connsiteY7889" fmla="*/ 4717137 h 5888189"/>
              <a:gd name="connsiteX7890" fmla="*/ 1930704 w 7273138"/>
              <a:gd name="connsiteY7890" fmla="*/ 4717137 h 5888189"/>
              <a:gd name="connsiteX7891" fmla="*/ 1933515 w 7273138"/>
              <a:gd name="connsiteY7891" fmla="*/ 4714875 h 5888189"/>
              <a:gd name="connsiteX7892" fmla="*/ 1934922 w 7273138"/>
              <a:gd name="connsiteY7892" fmla="*/ 4711860 h 5888189"/>
              <a:gd name="connsiteX7893" fmla="*/ 1928596 w 7273138"/>
              <a:gd name="connsiteY7893" fmla="*/ 4709597 h 5888189"/>
              <a:gd name="connsiteX7894" fmla="*/ 1923675 w 7273138"/>
              <a:gd name="connsiteY7894" fmla="*/ 4699040 h 5888189"/>
              <a:gd name="connsiteX7895" fmla="*/ 1919458 w 7273138"/>
              <a:gd name="connsiteY7895" fmla="*/ 4695270 h 5888189"/>
              <a:gd name="connsiteX7896" fmla="*/ 1916646 w 7273138"/>
              <a:gd name="connsiteY7896" fmla="*/ 4699040 h 5888189"/>
              <a:gd name="connsiteX7897" fmla="*/ 1912430 w 7273138"/>
              <a:gd name="connsiteY7897" fmla="*/ 4689239 h 5888189"/>
              <a:gd name="connsiteX7898" fmla="*/ 1898373 w 7273138"/>
              <a:gd name="connsiteY7898" fmla="*/ 4670386 h 5888189"/>
              <a:gd name="connsiteX7899" fmla="*/ 1888533 w 7273138"/>
              <a:gd name="connsiteY7899" fmla="*/ 4664354 h 5888189"/>
              <a:gd name="connsiteX7900" fmla="*/ 1891344 w 7273138"/>
              <a:gd name="connsiteY7900" fmla="*/ 4659829 h 5888189"/>
              <a:gd name="connsiteX7901" fmla="*/ 1893453 w 7273138"/>
              <a:gd name="connsiteY7901" fmla="*/ 4654551 h 5888189"/>
              <a:gd name="connsiteX7902" fmla="*/ 1881504 w 7273138"/>
              <a:gd name="connsiteY7902" fmla="*/ 4645502 h 5888189"/>
              <a:gd name="connsiteX7903" fmla="*/ 1868852 w 7273138"/>
              <a:gd name="connsiteY7903" fmla="*/ 4622880 h 5888189"/>
              <a:gd name="connsiteX7904" fmla="*/ 1863230 w 7273138"/>
              <a:gd name="connsiteY7904" fmla="*/ 4613832 h 5888189"/>
              <a:gd name="connsiteX7905" fmla="*/ 1849876 w 7273138"/>
              <a:gd name="connsiteY7905" fmla="*/ 4607799 h 5888189"/>
              <a:gd name="connsiteX7906" fmla="*/ 1830898 w 7273138"/>
              <a:gd name="connsiteY7906" fmla="*/ 4588947 h 5888189"/>
              <a:gd name="connsiteX7907" fmla="*/ 1828755 w 7273138"/>
              <a:gd name="connsiteY7907" fmla="*/ 4586148 h 5888189"/>
              <a:gd name="connsiteX7908" fmla="*/ 1780637 w 7273138"/>
              <a:gd name="connsiteY7908" fmla="*/ 4647841 h 5888189"/>
              <a:gd name="connsiteX7909" fmla="*/ 1790837 w 7273138"/>
              <a:gd name="connsiteY7909" fmla="*/ 4657568 h 5888189"/>
              <a:gd name="connsiteX7910" fmla="*/ 1802081 w 7273138"/>
              <a:gd name="connsiteY7910" fmla="*/ 4659829 h 5888189"/>
              <a:gd name="connsiteX7911" fmla="*/ 1804191 w 7273138"/>
              <a:gd name="connsiteY7911" fmla="*/ 4654551 h 5888189"/>
              <a:gd name="connsiteX7912" fmla="*/ 1799973 w 7273138"/>
              <a:gd name="connsiteY7912" fmla="*/ 4644748 h 5888189"/>
              <a:gd name="connsiteX7913" fmla="*/ 1796458 w 7273138"/>
              <a:gd name="connsiteY7913" fmla="*/ 4640223 h 5888189"/>
              <a:gd name="connsiteX7914" fmla="*/ 1799270 w 7273138"/>
              <a:gd name="connsiteY7914" fmla="*/ 4634946 h 5888189"/>
              <a:gd name="connsiteX7915" fmla="*/ 1799270 w 7273138"/>
              <a:gd name="connsiteY7915" fmla="*/ 4629667 h 5888189"/>
              <a:gd name="connsiteX7916" fmla="*/ 1802081 w 7273138"/>
              <a:gd name="connsiteY7916" fmla="*/ 4627405 h 5888189"/>
              <a:gd name="connsiteX7917" fmla="*/ 1803487 w 7273138"/>
              <a:gd name="connsiteY7917" fmla="*/ 4632683 h 5888189"/>
              <a:gd name="connsiteX7918" fmla="*/ 1805596 w 7273138"/>
              <a:gd name="connsiteY7918" fmla="*/ 4631175 h 5888189"/>
              <a:gd name="connsiteX7919" fmla="*/ 1802081 w 7273138"/>
              <a:gd name="connsiteY7919" fmla="*/ 4634946 h 5888189"/>
              <a:gd name="connsiteX7920" fmla="*/ 1804191 w 7273138"/>
              <a:gd name="connsiteY7920" fmla="*/ 4647010 h 5888189"/>
              <a:gd name="connsiteX7921" fmla="*/ 1807001 w 7273138"/>
              <a:gd name="connsiteY7921" fmla="*/ 4653044 h 5888189"/>
              <a:gd name="connsiteX7922" fmla="*/ 1809110 w 7273138"/>
              <a:gd name="connsiteY7922" fmla="*/ 4652288 h 5888189"/>
              <a:gd name="connsiteX7923" fmla="*/ 1812625 w 7273138"/>
              <a:gd name="connsiteY7923" fmla="*/ 4652288 h 5888189"/>
              <a:gd name="connsiteX7924" fmla="*/ 1813327 w 7273138"/>
              <a:gd name="connsiteY7924" fmla="*/ 4647010 h 5888189"/>
              <a:gd name="connsiteX7925" fmla="*/ 1808408 w 7273138"/>
              <a:gd name="connsiteY7925" fmla="*/ 4640977 h 5888189"/>
              <a:gd name="connsiteX7926" fmla="*/ 1805596 w 7273138"/>
              <a:gd name="connsiteY7926" fmla="*/ 4637207 h 5888189"/>
              <a:gd name="connsiteX7927" fmla="*/ 1809110 w 7273138"/>
              <a:gd name="connsiteY7927" fmla="*/ 4634946 h 5888189"/>
              <a:gd name="connsiteX7928" fmla="*/ 1812625 w 7273138"/>
              <a:gd name="connsiteY7928" fmla="*/ 4643240 h 5888189"/>
              <a:gd name="connsiteX7929" fmla="*/ 1817544 w 7273138"/>
              <a:gd name="connsiteY7929" fmla="*/ 4642486 h 5888189"/>
              <a:gd name="connsiteX7930" fmla="*/ 1819652 w 7273138"/>
              <a:gd name="connsiteY7930" fmla="*/ 4634946 h 5888189"/>
              <a:gd name="connsiteX7931" fmla="*/ 1811217 w 7273138"/>
              <a:gd name="connsiteY7931" fmla="*/ 4625142 h 5888189"/>
              <a:gd name="connsiteX7932" fmla="*/ 1808408 w 7273138"/>
              <a:gd name="connsiteY7932" fmla="*/ 4620618 h 5888189"/>
              <a:gd name="connsiteX7933" fmla="*/ 1818247 w 7273138"/>
              <a:gd name="connsiteY7933" fmla="*/ 4625142 h 5888189"/>
              <a:gd name="connsiteX7934" fmla="*/ 1836521 w 7273138"/>
              <a:gd name="connsiteY7934" fmla="*/ 4647764 h 5888189"/>
              <a:gd name="connsiteX7935" fmla="*/ 1847064 w 7273138"/>
              <a:gd name="connsiteY7935" fmla="*/ 4656812 h 5888189"/>
              <a:gd name="connsiteX7936" fmla="*/ 1851984 w 7273138"/>
              <a:gd name="connsiteY7936" fmla="*/ 4667370 h 5888189"/>
              <a:gd name="connsiteX7937" fmla="*/ 1854157 w 7273138"/>
              <a:gd name="connsiteY7937" fmla="*/ 4671395 h 5888189"/>
              <a:gd name="connsiteX7938" fmla="*/ 1854795 w 7273138"/>
              <a:gd name="connsiteY7938" fmla="*/ 4671138 h 5888189"/>
              <a:gd name="connsiteX7939" fmla="*/ 1855402 w 7273138"/>
              <a:gd name="connsiteY7939" fmla="*/ 4673705 h 5888189"/>
              <a:gd name="connsiteX7940" fmla="*/ 1857422 w 7273138"/>
              <a:gd name="connsiteY7940" fmla="*/ 4677446 h 5888189"/>
              <a:gd name="connsiteX7941" fmla="*/ 1859011 w 7273138"/>
              <a:gd name="connsiteY7941" fmla="*/ 4677926 h 5888189"/>
              <a:gd name="connsiteX7942" fmla="*/ 1858300 w 7273138"/>
              <a:gd name="connsiteY7942" fmla="*/ 4679073 h 5888189"/>
              <a:gd name="connsiteX7943" fmla="*/ 1859716 w 7273138"/>
              <a:gd name="connsiteY7943" fmla="*/ 4681696 h 5888189"/>
              <a:gd name="connsiteX7944" fmla="*/ 1856904 w 7273138"/>
              <a:gd name="connsiteY7944" fmla="*/ 4692253 h 5888189"/>
              <a:gd name="connsiteX7945" fmla="*/ 1850579 w 7273138"/>
              <a:gd name="connsiteY7945" fmla="*/ 4699040 h 5888189"/>
              <a:gd name="connsiteX7946" fmla="*/ 1842847 w 7273138"/>
              <a:gd name="connsiteY7946" fmla="*/ 4697532 h 5888189"/>
              <a:gd name="connsiteX7947" fmla="*/ 1827384 w 7273138"/>
              <a:gd name="connsiteY7947" fmla="*/ 4696777 h 5888189"/>
              <a:gd name="connsiteX7948" fmla="*/ 1819652 w 7273138"/>
              <a:gd name="connsiteY7948" fmla="*/ 4689239 h 5888189"/>
              <a:gd name="connsiteX7949" fmla="*/ 1819652 w 7273138"/>
              <a:gd name="connsiteY7949" fmla="*/ 4696777 h 5888189"/>
              <a:gd name="connsiteX7950" fmla="*/ 1826681 w 7273138"/>
              <a:gd name="connsiteY7950" fmla="*/ 4702811 h 5888189"/>
              <a:gd name="connsiteX7951" fmla="*/ 1844955 w 7273138"/>
              <a:gd name="connsiteY7951" fmla="*/ 4706580 h 5888189"/>
              <a:gd name="connsiteX7952" fmla="*/ 1850579 w 7273138"/>
              <a:gd name="connsiteY7952" fmla="*/ 4711104 h 5888189"/>
              <a:gd name="connsiteX7953" fmla="*/ 1849172 w 7273138"/>
              <a:gd name="connsiteY7953" fmla="*/ 4714121 h 5888189"/>
              <a:gd name="connsiteX7954" fmla="*/ 1842847 w 7273138"/>
              <a:gd name="connsiteY7954" fmla="*/ 4711104 h 5888189"/>
              <a:gd name="connsiteX7955" fmla="*/ 1840738 w 7273138"/>
              <a:gd name="connsiteY7955" fmla="*/ 4714875 h 5888189"/>
              <a:gd name="connsiteX7956" fmla="*/ 1838630 w 7273138"/>
              <a:gd name="connsiteY7956" fmla="*/ 4711104 h 5888189"/>
              <a:gd name="connsiteX7957" fmla="*/ 1831601 w 7273138"/>
              <a:gd name="connsiteY7957" fmla="*/ 4708843 h 5888189"/>
              <a:gd name="connsiteX7958" fmla="*/ 1827384 w 7273138"/>
              <a:gd name="connsiteY7958" fmla="*/ 4709597 h 5888189"/>
              <a:gd name="connsiteX7959" fmla="*/ 1829493 w 7273138"/>
              <a:gd name="connsiteY7959" fmla="*/ 4712613 h 5888189"/>
              <a:gd name="connsiteX7960" fmla="*/ 1838630 w 7273138"/>
              <a:gd name="connsiteY7960" fmla="*/ 4719400 h 5888189"/>
              <a:gd name="connsiteX7961" fmla="*/ 1843550 w 7273138"/>
              <a:gd name="connsiteY7961" fmla="*/ 4714875 h 5888189"/>
              <a:gd name="connsiteX7962" fmla="*/ 1847064 w 7273138"/>
              <a:gd name="connsiteY7962" fmla="*/ 4721661 h 5888189"/>
              <a:gd name="connsiteX7963" fmla="*/ 1854796 w 7273138"/>
              <a:gd name="connsiteY7963" fmla="*/ 4731464 h 5888189"/>
              <a:gd name="connsiteX7964" fmla="*/ 1859716 w 7273138"/>
              <a:gd name="connsiteY7964" fmla="*/ 4734482 h 5888189"/>
              <a:gd name="connsiteX7965" fmla="*/ 1854093 w 7273138"/>
              <a:gd name="connsiteY7965" fmla="*/ 4736742 h 5888189"/>
              <a:gd name="connsiteX7966" fmla="*/ 1847767 w 7273138"/>
              <a:gd name="connsiteY7966" fmla="*/ 4738251 h 5888189"/>
              <a:gd name="connsiteX7967" fmla="*/ 1847767 w 7273138"/>
              <a:gd name="connsiteY7967" fmla="*/ 4742021 h 5888189"/>
              <a:gd name="connsiteX7968" fmla="*/ 1850579 w 7273138"/>
              <a:gd name="connsiteY7968" fmla="*/ 4746545 h 5888189"/>
              <a:gd name="connsiteX7969" fmla="*/ 1845659 w 7273138"/>
              <a:gd name="connsiteY7969" fmla="*/ 4745792 h 5888189"/>
              <a:gd name="connsiteX7970" fmla="*/ 1835819 w 7273138"/>
              <a:gd name="connsiteY7970" fmla="*/ 4749562 h 5888189"/>
              <a:gd name="connsiteX7971" fmla="*/ 1830898 w 7273138"/>
              <a:gd name="connsiteY7971" fmla="*/ 4751070 h 5888189"/>
              <a:gd name="connsiteX7972" fmla="*/ 1832304 w 7273138"/>
              <a:gd name="connsiteY7972" fmla="*/ 4755594 h 5888189"/>
              <a:gd name="connsiteX7973" fmla="*/ 1830898 w 7273138"/>
              <a:gd name="connsiteY7973" fmla="*/ 4763889 h 5888189"/>
              <a:gd name="connsiteX7974" fmla="*/ 1826681 w 7273138"/>
              <a:gd name="connsiteY7974" fmla="*/ 4766907 h 5888189"/>
              <a:gd name="connsiteX7975" fmla="*/ 1825276 w 7273138"/>
              <a:gd name="connsiteY7975" fmla="*/ 4761628 h 5888189"/>
              <a:gd name="connsiteX7976" fmla="*/ 1820356 w 7273138"/>
              <a:gd name="connsiteY7976" fmla="*/ 4758610 h 5888189"/>
              <a:gd name="connsiteX7977" fmla="*/ 1817544 w 7273138"/>
              <a:gd name="connsiteY7977" fmla="*/ 4763889 h 5888189"/>
              <a:gd name="connsiteX7978" fmla="*/ 1826681 w 7273138"/>
              <a:gd name="connsiteY7978" fmla="*/ 4771431 h 5888189"/>
              <a:gd name="connsiteX7979" fmla="*/ 1830898 w 7273138"/>
              <a:gd name="connsiteY7979" fmla="*/ 4773691 h 5888189"/>
              <a:gd name="connsiteX7980" fmla="*/ 1827384 w 7273138"/>
              <a:gd name="connsiteY7980" fmla="*/ 4775201 h 5888189"/>
              <a:gd name="connsiteX7981" fmla="*/ 1826681 w 7273138"/>
              <a:gd name="connsiteY7981" fmla="*/ 4778216 h 5888189"/>
              <a:gd name="connsiteX7982" fmla="*/ 1836521 w 7273138"/>
              <a:gd name="connsiteY7982" fmla="*/ 4786511 h 5888189"/>
              <a:gd name="connsiteX7983" fmla="*/ 1847767 w 7273138"/>
              <a:gd name="connsiteY7983" fmla="*/ 4798576 h 5888189"/>
              <a:gd name="connsiteX7984" fmla="*/ 1856904 w 7273138"/>
              <a:gd name="connsiteY7984" fmla="*/ 4802347 h 5888189"/>
              <a:gd name="connsiteX7985" fmla="*/ 1863230 w 7273138"/>
              <a:gd name="connsiteY7985" fmla="*/ 4800838 h 5888189"/>
              <a:gd name="connsiteX7986" fmla="*/ 1863933 w 7273138"/>
              <a:gd name="connsiteY7986" fmla="*/ 4793298 h 5888189"/>
              <a:gd name="connsiteX7987" fmla="*/ 1865338 w 7273138"/>
              <a:gd name="connsiteY7987" fmla="*/ 4785757 h 5888189"/>
              <a:gd name="connsiteX7988" fmla="*/ 1866745 w 7273138"/>
              <a:gd name="connsiteY7988" fmla="*/ 4782740 h 5888189"/>
              <a:gd name="connsiteX7989" fmla="*/ 1872367 w 7273138"/>
              <a:gd name="connsiteY7989" fmla="*/ 4784249 h 5888189"/>
              <a:gd name="connsiteX7990" fmla="*/ 1874475 w 7273138"/>
              <a:gd name="connsiteY7990" fmla="*/ 4782740 h 5888189"/>
              <a:gd name="connsiteX7991" fmla="*/ 1881504 w 7273138"/>
              <a:gd name="connsiteY7991" fmla="*/ 4788774 h 5888189"/>
              <a:gd name="connsiteX7992" fmla="*/ 1888533 w 7273138"/>
              <a:gd name="connsiteY7992" fmla="*/ 4803100 h 5888189"/>
              <a:gd name="connsiteX7993" fmla="*/ 1895561 w 7273138"/>
              <a:gd name="connsiteY7993" fmla="*/ 4805362 h 5888189"/>
              <a:gd name="connsiteX7994" fmla="*/ 1900482 w 7273138"/>
              <a:gd name="connsiteY7994" fmla="*/ 4800838 h 5888189"/>
              <a:gd name="connsiteX7995" fmla="*/ 1907510 w 7273138"/>
              <a:gd name="connsiteY7995" fmla="*/ 4810640 h 5888189"/>
              <a:gd name="connsiteX7996" fmla="*/ 1911727 w 7273138"/>
              <a:gd name="connsiteY7996" fmla="*/ 4815920 h 5888189"/>
              <a:gd name="connsiteX7997" fmla="*/ 1908213 w 7273138"/>
              <a:gd name="connsiteY7997" fmla="*/ 4819689 h 5888189"/>
              <a:gd name="connsiteX7998" fmla="*/ 1914539 w 7273138"/>
              <a:gd name="connsiteY7998" fmla="*/ 4822705 h 5888189"/>
              <a:gd name="connsiteX7999" fmla="*/ 1930002 w 7273138"/>
              <a:gd name="connsiteY7999" fmla="*/ 4824968 h 5888189"/>
              <a:gd name="connsiteX8000" fmla="*/ 1946167 w 7273138"/>
              <a:gd name="connsiteY8000" fmla="*/ 4829493 h 5888189"/>
              <a:gd name="connsiteX8001" fmla="*/ 1951791 w 7273138"/>
              <a:gd name="connsiteY8001" fmla="*/ 4834771 h 5888189"/>
              <a:gd name="connsiteX8002" fmla="*/ 1951791 w 7273138"/>
              <a:gd name="connsiteY8002" fmla="*/ 4831001 h 5888189"/>
              <a:gd name="connsiteX8003" fmla="*/ 1953196 w 7273138"/>
              <a:gd name="connsiteY8003" fmla="*/ 4827230 h 5888189"/>
              <a:gd name="connsiteX8004" fmla="*/ 1917351 w 7273138"/>
              <a:gd name="connsiteY8004" fmla="*/ 4795559 h 5888189"/>
              <a:gd name="connsiteX8005" fmla="*/ 1882909 w 7273138"/>
              <a:gd name="connsiteY8005" fmla="*/ 4763135 h 5888189"/>
              <a:gd name="connsiteX8006" fmla="*/ 1892047 w 7273138"/>
              <a:gd name="connsiteY8006" fmla="*/ 4766152 h 5888189"/>
              <a:gd name="connsiteX8007" fmla="*/ 1911727 w 7273138"/>
              <a:gd name="connsiteY8007" fmla="*/ 4780479 h 5888189"/>
              <a:gd name="connsiteX8008" fmla="*/ 1922973 w 7273138"/>
              <a:gd name="connsiteY8008" fmla="*/ 4781232 h 5888189"/>
              <a:gd name="connsiteX8009" fmla="*/ 1925785 w 7273138"/>
              <a:gd name="connsiteY8009" fmla="*/ 4783494 h 5888189"/>
              <a:gd name="connsiteX8010" fmla="*/ 1920863 w 7273138"/>
              <a:gd name="connsiteY8010" fmla="*/ 4785757 h 5888189"/>
              <a:gd name="connsiteX8011" fmla="*/ 1918756 w 7273138"/>
              <a:gd name="connsiteY8011" fmla="*/ 4788774 h 5888189"/>
              <a:gd name="connsiteX8012" fmla="*/ 1958817 w 7273138"/>
              <a:gd name="connsiteY8012" fmla="*/ 4815920 h 5888189"/>
              <a:gd name="connsiteX8013" fmla="*/ 1992555 w 7273138"/>
              <a:gd name="connsiteY8013" fmla="*/ 4840049 h 5888189"/>
              <a:gd name="connsiteX8014" fmla="*/ 2001693 w 7273138"/>
              <a:gd name="connsiteY8014" fmla="*/ 4837033 h 5888189"/>
              <a:gd name="connsiteX8015" fmla="*/ 2020669 w 7273138"/>
              <a:gd name="connsiteY8015" fmla="*/ 4845327 h 5888189"/>
              <a:gd name="connsiteX8016" fmla="*/ 2026995 w 7273138"/>
              <a:gd name="connsiteY8016" fmla="*/ 4850605 h 5888189"/>
              <a:gd name="connsiteX8017" fmla="*/ 2040350 w 7273138"/>
              <a:gd name="connsiteY8017" fmla="*/ 4862672 h 5888189"/>
              <a:gd name="connsiteX8018" fmla="*/ 2065653 w 7273138"/>
              <a:gd name="connsiteY8018" fmla="*/ 4873980 h 5888189"/>
              <a:gd name="connsiteX8019" fmla="*/ 2077601 w 7273138"/>
              <a:gd name="connsiteY8019" fmla="*/ 4883030 h 5888189"/>
              <a:gd name="connsiteX8020" fmla="*/ 2079710 w 7273138"/>
              <a:gd name="connsiteY8020" fmla="*/ 4889817 h 5888189"/>
              <a:gd name="connsiteX8021" fmla="*/ 2088846 w 7273138"/>
              <a:gd name="connsiteY8021" fmla="*/ 4892078 h 5888189"/>
              <a:gd name="connsiteX8022" fmla="*/ 2102905 w 7273138"/>
              <a:gd name="connsiteY8022" fmla="*/ 4901882 h 5888189"/>
              <a:gd name="connsiteX8023" fmla="*/ 2121178 w 7273138"/>
              <a:gd name="connsiteY8023" fmla="*/ 4922242 h 5888189"/>
              <a:gd name="connsiteX8024" fmla="*/ 2133127 w 7273138"/>
              <a:gd name="connsiteY8024" fmla="*/ 4933553 h 5888189"/>
              <a:gd name="connsiteX8025" fmla="*/ 2125395 w 7273138"/>
              <a:gd name="connsiteY8025" fmla="*/ 4943356 h 5888189"/>
              <a:gd name="connsiteX8026" fmla="*/ 2116259 w 7273138"/>
              <a:gd name="connsiteY8026" fmla="*/ 4946370 h 5888189"/>
              <a:gd name="connsiteX8027" fmla="*/ 2103607 w 7273138"/>
              <a:gd name="connsiteY8027" fmla="*/ 4938831 h 5888189"/>
              <a:gd name="connsiteX8028" fmla="*/ 2084629 w 7273138"/>
              <a:gd name="connsiteY8028" fmla="*/ 4926012 h 5888189"/>
              <a:gd name="connsiteX8029" fmla="*/ 2075493 w 7273138"/>
              <a:gd name="connsiteY8029" fmla="*/ 4926766 h 5888189"/>
              <a:gd name="connsiteX8030" fmla="*/ 2088846 w 7273138"/>
              <a:gd name="connsiteY8030" fmla="*/ 4943356 h 5888189"/>
              <a:gd name="connsiteX8031" fmla="*/ 2100093 w 7273138"/>
              <a:gd name="connsiteY8031" fmla="*/ 4975779 h 5888189"/>
              <a:gd name="connsiteX8032" fmla="*/ 2109931 w 7273138"/>
              <a:gd name="connsiteY8032" fmla="*/ 4990106 h 5888189"/>
              <a:gd name="connsiteX8033" fmla="*/ 2109229 w 7273138"/>
              <a:gd name="connsiteY8033" fmla="*/ 4995385 h 5888189"/>
              <a:gd name="connsiteX8034" fmla="*/ 2111339 w 7273138"/>
              <a:gd name="connsiteY8034" fmla="*/ 4998401 h 5888189"/>
              <a:gd name="connsiteX8035" fmla="*/ 2107122 w 7273138"/>
              <a:gd name="connsiteY8035" fmla="*/ 5003680 h 5888189"/>
              <a:gd name="connsiteX8036" fmla="*/ 2097983 w 7273138"/>
              <a:gd name="connsiteY8036" fmla="*/ 5007450 h 5888189"/>
              <a:gd name="connsiteX8037" fmla="*/ 2093064 w 7273138"/>
              <a:gd name="connsiteY8037" fmla="*/ 5005942 h 5888189"/>
              <a:gd name="connsiteX8038" fmla="*/ 2100795 w 7273138"/>
              <a:gd name="connsiteY8038" fmla="*/ 5014991 h 5888189"/>
              <a:gd name="connsiteX8039" fmla="*/ 2112743 w 7273138"/>
              <a:gd name="connsiteY8039" fmla="*/ 5032333 h 5888189"/>
              <a:gd name="connsiteX8040" fmla="*/ 2109229 w 7273138"/>
              <a:gd name="connsiteY8040" fmla="*/ 5032333 h 5888189"/>
              <a:gd name="connsiteX8041" fmla="*/ 2107824 w 7273138"/>
              <a:gd name="connsiteY8041" fmla="*/ 5038366 h 5888189"/>
              <a:gd name="connsiteX8042" fmla="*/ 2103607 w 7273138"/>
              <a:gd name="connsiteY8042" fmla="*/ 5035350 h 5888189"/>
              <a:gd name="connsiteX8043" fmla="*/ 2103607 w 7273138"/>
              <a:gd name="connsiteY8043" fmla="*/ 5039875 h 5888189"/>
              <a:gd name="connsiteX8044" fmla="*/ 2112743 w 7273138"/>
              <a:gd name="connsiteY8044" fmla="*/ 5042891 h 5888189"/>
              <a:gd name="connsiteX8045" fmla="*/ 2116259 w 7273138"/>
              <a:gd name="connsiteY8045" fmla="*/ 5042136 h 5888189"/>
              <a:gd name="connsiteX8046" fmla="*/ 2119069 w 7273138"/>
              <a:gd name="connsiteY8046" fmla="*/ 5050429 h 5888189"/>
              <a:gd name="connsiteX8047" fmla="*/ 2123990 w 7273138"/>
              <a:gd name="connsiteY8047" fmla="*/ 5057217 h 5888189"/>
              <a:gd name="connsiteX8048" fmla="*/ 2123990 w 7273138"/>
              <a:gd name="connsiteY8048" fmla="*/ 5064759 h 5888189"/>
              <a:gd name="connsiteX8049" fmla="*/ 2121178 w 7273138"/>
              <a:gd name="connsiteY8049" fmla="*/ 5070037 h 5888189"/>
              <a:gd name="connsiteX8050" fmla="*/ 2123990 w 7273138"/>
              <a:gd name="connsiteY8050" fmla="*/ 5071544 h 5888189"/>
              <a:gd name="connsiteX8051" fmla="*/ 2128207 w 7273138"/>
              <a:gd name="connsiteY8051" fmla="*/ 5072298 h 5888189"/>
              <a:gd name="connsiteX8052" fmla="*/ 2123990 w 7273138"/>
              <a:gd name="connsiteY8052" fmla="*/ 5075315 h 5888189"/>
              <a:gd name="connsiteX8053" fmla="*/ 2121178 w 7273138"/>
              <a:gd name="connsiteY8053" fmla="*/ 5079840 h 5888189"/>
              <a:gd name="connsiteX8054" fmla="*/ 2116961 w 7273138"/>
              <a:gd name="connsiteY8054" fmla="*/ 5071544 h 5888189"/>
              <a:gd name="connsiteX8055" fmla="*/ 2116259 w 7273138"/>
              <a:gd name="connsiteY8055" fmla="*/ 5052693 h 5888189"/>
              <a:gd name="connsiteX8056" fmla="*/ 2112041 w 7273138"/>
              <a:gd name="connsiteY8056" fmla="*/ 5044399 h 5888189"/>
              <a:gd name="connsiteX8057" fmla="*/ 2111339 w 7273138"/>
              <a:gd name="connsiteY8057" fmla="*/ 5048169 h 5888189"/>
              <a:gd name="connsiteX8058" fmla="*/ 2114852 w 7273138"/>
              <a:gd name="connsiteY8058" fmla="*/ 5055710 h 5888189"/>
              <a:gd name="connsiteX8059" fmla="*/ 2112743 w 7273138"/>
              <a:gd name="connsiteY8059" fmla="*/ 5061742 h 5888189"/>
              <a:gd name="connsiteX8060" fmla="*/ 2109229 w 7273138"/>
              <a:gd name="connsiteY8060" fmla="*/ 5060234 h 5888189"/>
              <a:gd name="connsiteX8061" fmla="*/ 2105715 w 7273138"/>
              <a:gd name="connsiteY8061" fmla="*/ 5061742 h 5888189"/>
              <a:gd name="connsiteX8062" fmla="*/ 2105012 w 7273138"/>
              <a:gd name="connsiteY8062" fmla="*/ 5075315 h 5888189"/>
              <a:gd name="connsiteX8063" fmla="*/ 2116961 w 7273138"/>
              <a:gd name="connsiteY8063" fmla="*/ 5099445 h 5888189"/>
              <a:gd name="connsiteX8064" fmla="*/ 2130316 w 7273138"/>
              <a:gd name="connsiteY8064" fmla="*/ 5106232 h 5888189"/>
              <a:gd name="connsiteX8065" fmla="*/ 2131017 w 7273138"/>
              <a:gd name="connsiteY8065" fmla="*/ 5112263 h 5888189"/>
              <a:gd name="connsiteX8066" fmla="*/ 2125395 w 7273138"/>
              <a:gd name="connsiteY8066" fmla="*/ 5117542 h 5888189"/>
              <a:gd name="connsiteX8067" fmla="*/ 2119773 w 7273138"/>
              <a:gd name="connsiteY8067" fmla="*/ 5124329 h 5888189"/>
              <a:gd name="connsiteX8068" fmla="*/ 2114150 w 7273138"/>
              <a:gd name="connsiteY8068" fmla="*/ 5119804 h 5888189"/>
              <a:gd name="connsiteX8069" fmla="*/ 2114852 w 7273138"/>
              <a:gd name="connsiteY8069" fmla="*/ 5123576 h 5888189"/>
              <a:gd name="connsiteX8070" fmla="*/ 2112743 w 7273138"/>
              <a:gd name="connsiteY8070" fmla="*/ 5126590 h 5888189"/>
              <a:gd name="connsiteX8071" fmla="*/ 2109229 w 7273138"/>
              <a:gd name="connsiteY8071" fmla="*/ 5124329 h 5888189"/>
              <a:gd name="connsiteX8072" fmla="*/ 2107122 w 7273138"/>
              <a:gd name="connsiteY8072" fmla="*/ 5140918 h 5888189"/>
              <a:gd name="connsiteX8073" fmla="*/ 2109229 w 7273138"/>
              <a:gd name="connsiteY8073" fmla="*/ 5155999 h 5888189"/>
              <a:gd name="connsiteX8074" fmla="*/ 2102905 w 7273138"/>
              <a:gd name="connsiteY8074" fmla="*/ 5168063 h 5888189"/>
              <a:gd name="connsiteX8075" fmla="*/ 2094470 w 7273138"/>
              <a:gd name="connsiteY8075" fmla="*/ 5195210 h 5888189"/>
              <a:gd name="connsiteX8076" fmla="*/ 2084629 w 7273138"/>
              <a:gd name="connsiteY8076" fmla="*/ 5202750 h 5888189"/>
              <a:gd name="connsiteX8077" fmla="*/ 2075493 w 7273138"/>
              <a:gd name="connsiteY8077" fmla="*/ 5197473 h 5888189"/>
              <a:gd name="connsiteX8078" fmla="*/ 2064246 w 7273138"/>
              <a:gd name="connsiteY8078" fmla="*/ 5198980 h 5888189"/>
              <a:gd name="connsiteX8079" fmla="*/ 2057218 w 7273138"/>
              <a:gd name="connsiteY8079" fmla="*/ 5198980 h 5888189"/>
              <a:gd name="connsiteX8080" fmla="*/ 2045270 w 7273138"/>
              <a:gd name="connsiteY8080" fmla="*/ 5195965 h 5888189"/>
              <a:gd name="connsiteX8081" fmla="*/ 2020669 w 7273138"/>
              <a:gd name="connsiteY8081" fmla="*/ 5195210 h 5888189"/>
              <a:gd name="connsiteX8082" fmla="*/ 2008721 w 7273138"/>
              <a:gd name="connsiteY8082" fmla="*/ 5198226 h 5888189"/>
              <a:gd name="connsiteX8083" fmla="*/ 2003802 w 7273138"/>
              <a:gd name="connsiteY8083" fmla="*/ 5193701 h 5888189"/>
              <a:gd name="connsiteX8084" fmla="*/ 1991852 w 7273138"/>
              <a:gd name="connsiteY8084" fmla="*/ 5193701 h 5888189"/>
              <a:gd name="connsiteX8085" fmla="*/ 1979201 w 7273138"/>
              <a:gd name="connsiteY8085" fmla="*/ 5198226 h 5888189"/>
              <a:gd name="connsiteX8086" fmla="*/ 1967252 w 7273138"/>
              <a:gd name="connsiteY8086" fmla="*/ 5197473 h 5888189"/>
              <a:gd name="connsiteX8087" fmla="*/ 1960927 w 7273138"/>
              <a:gd name="connsiteY8087" fmla="*/ 5190686 h 5888189"/>
              <a:gd name="connsiteX8088" fmla="*/ 1966550 w 7273138"/>
              <a:gd name="connsiteY8088" fmla="*/ 5183899 h 5888189"/>
              <a:gd name="connsiteX8089" fmla="*/ 1958115 w 7273138"/>
              <a:gd name="connsiteY8089" fmla="*/ 5178620 h 5888189"/>
              <a:gd name="connsiteX8090" fmla="*/ 1948276 w 7273138"/>
              <a:gd name="connsiteY8090" fmla="*/ 5164295 h 5888189"/>
              <a:gd name="connsiteX8091" fmla="*/ 1939139 w 7273138"/>
              <a:gd name="connsiteY8091" fmla="*/ 5148458 h 5888189"/>
              <a:gd name="connsiteX8092" fmla="*/ 1926487 w 7273138"/>
              <a:gd name="connsiteY8092" fmla="*/ 5134131 h 5888189"/>
              <a:gd name="connsiteX8093" fmla="*/ 1915944 w 7273138"/>
              <a:gd name="connsiteY8093" fmla="*/ 5129607 h 5888189"/>
              <a:gd name="connsiteX8094" fmla="*/ 1916646 w 7273138"/>
              <a:gd name="connsiteY8094" fmla="*/ 5141673 h 5888189"/>
              <a:gd name="connsiteX8095" fmla="*/ 1923675 w 7273138"/>
              <a:gd name="connsiteY8095" fmla="*/ 5159015 h 5888189"/>
              <a:gd name="connsiteX8096" fmla="*/ 1925081 w 7273138"/>
              <a:gd name="connsiteY8096" fmla="*/ 5171834 h 5888189"/>
              <a:gd name="connsiteX8097" fmla="*/ 1920863 w 7273138"/>
              <a:gd name="connsiteY8097" fmla="*/ 5178620 h 5888189"/>
              <a:gd name="connsiteX8098" fmla="*/ 1916646 w 7273138"/>
              <a:gd name="connsiteY8098" fmla="*/ 5175605 h 5888189"/>
              <a:gd name="connsiteX8099" fmla="*/ 1913837 w 7273138"/>
              <a:gd name="connsiteY8099" fmla="*/ 5176359 h 5888189"/>
              <a:gd name="connsiteX8100" fmla="*/ 1911727 w 7273138"/>
              <a:gd name="connsiteY8100" fmla="*/ 5178620 h 5888189"/>
              <a:gd name="connsiteX8101" fmla="*/ 1915944 w 7273138"/>
              <a:gd name="connsiteY8101" fmla="*/ 5183899 h 5888189"/>
              <a:gd name="connsiteX8102" fmla="*/ 1916646 w 7273138"/>
              <a:gd name="connsiteY8102" fmla="*/ 5186161 h 5888189"/>
              <a:gd name="connsiteX8103" fmla="*/ 1913837 w 7273138"/>
              <a:gd name="connsiteY8103" fmla="*/ 5188423 h 5888189"/>
              <a:gd name="connsiteX8104" fmla="*/ 1909619 w 7273138"/>
              <a:gd name="connsiteY8104" fmla="*/ 5186161 h 5888189"/>
              <a:gd name="connsiteX8105" fmla="*/ 1908213 w 7273138"/>
              <a:gd name="connsiteY8105" fmla="*/ 5183146 h 5888189"/>
              <a:gd name="connsiteX8106" fmla="*/ 1907510 w 7273138"/>
              <a:gd name="connsiteY8106" fmla="*/ 5188423 h 5888189"/>
              <a:gd name="connsiteX8107" fmla="*/ 1900482 w 7273138"/>
              <a:gd name="connsiteY8107" fmla="*/ 5193701 h 5888189"/>
              <a:gd name="connsiteX8108" fmla="*/ 1891344 w 7273138"/>
              <a:gd name="connsiteY8108" fmla="*/ 5197473 h 5888189"/>
              <a:gd name="connsiteX8109" fmla="*/ 1882909 w 7273138"/>
              <a:gd name="connsiteY8109" fmla="*/ 5202750 h 5888189"/>
              <a:gd name="connsiteX8110" fmla="*/ 1879397 w 7273138"/>
              <a:gd name="connsiteY8110" fmla="*/ 5208782 h 5888189"/>
              <a:gd name="connsiteX8111" fmla="*/ 1875881 w 7273138"/>
              <a:gd name="connsiteY8111" fmla="*/ 5205014 h 5888189"/>
              <a:gd name="connsiteX8112" fmla="*/ 1868852 w 7273138"/>
              <a:gd name="connsiteY8112" fmla="*/ 5200489 h 5888189"/>
              <a:gd name="connsiteX8113" fmla="*/ 1865338 w 7273138"/>
              <a:gd name="connsiteY8113" fmla="*/ 5205768 h 5888189"/>
              <a:gd name="connsiteX8114" fmla="*/ 1859716 w 7273138"/>
              <a:gd name="connsiteY8114" fmla="*/ 5198980 h 5888189"/>
              <a:gd name="connsiteX8115" fmla="*/ 1849876 w 7273138"/>
              <a:gd name="connsiteY8115" fmla="*/ 5195210 h 5888189"/>
              <a:gd name="connsiteX8116" fmla="*/ 1843550 w 7273138"/>
              <a:gd name="connsiteY8116" fmla="*/ 5200489 h 5888189"/>
              <a:gd name="connsiteX8117" fmla="*/ 1838630 w 7273138"/>
              <a:gd name="connsiteY8117" fmla="*/ 5193701 h 5888189"/>
              <a:gd name="connsiteX8118" fmla="*/ 1835819 w 7273138"/>
              <a:gd name="connsiteY8118" fmla="*/ 5177867 h 5888189"/>
              <a:gd name="connsiteX8119" fmla="*/ 1834413 w 7273138"/>
              <a:gd name="connsiteY8119" fmla="*/ 5161278 h 5888189"/>
              <a:gd name="connsiteX8120" fmla="*/ 1830898 w 7273138"/>
              <a:gd name="connsiteY8120" fmla="*/ 5146951 h 5888189"/>
              <a:gd name="connsiteX8121" fmla="*/ 1825276 w 7273138"/>
              <a:gd name="connsiteY8121" fmla="*/ 5141673 h 5888189"/>
              <a:gd name="connsiteX8122" fmla="*/ 1825276 w 7273138"/>
              <a:gd name="connsiteY8122" fmla="*/ 5135640 h 5888189"/>
              <a:gd name="connsiteX8123" fmla="*/ 1824574 w 7273138"/>
              <a:gd name="connsiteY8123" fmla="*/ 5128853 h 5888189"/>
              <a:gd name="connsiteX8124" fmla="*/ 1828791 w 7273138"/>
              <a:gd name="connsiteY8124" fmla="*/ 5127344 h 5888189"/>
              <a:gd name="connsiteX8125" fmla="*/ 1831601 w 7273138"/>
              <a:gd name="connsiteY8125" fmla="*/ 5128853 h 5888189"/>
              <a:gd name="connsiteX8126" fmla="*/ 1831601 w 7273138"/>
              <a:gd name="connsiteY8126" fmla="*/ 5117542 h 5888189"/>
              <a:gd name="connsiteX8127" fmla="*/ 1818247 w 7273138"/>
              <a:gd name="connsiteY8127" fmla="*/ 5099445 h 5888189"/>
              <a:gd name="connsiteX8128" fmla="*/ 1818247 w 7273138"/>
              <a:gd name="connsiteY8128" fmla="*/ 5088888 h 5888189"/>
              <a:gd name="connsiteX8129" fmla="*/ 1808408 w 7273138"/>
              <a:gd name="connsiteY8129" fmla="*/ 5084364 h 5888189"/>
              <a:gd name="connsiteX8130" fmla="*/ 1792944 w 7273138"/>
              <a:gd name="connsiteY8130" fmla="*/ 5074561 h 5888189"/>
              <a:gd name="connsiteX8131" fmla="*/ 1787322 w 7273138"/>
              <a:gd name="connsiteY8131" fmla="*/ 5065513 h 5888189"/>
              <a:gd name="connsiteX8132" fmla="*/ 1785213 w 7273138"/>
              <a:gd name="connsiteY8132" fmla="*/ 5067774 h 5888189"/>
              <a:gd name="connsiteX8133" fmla="*/ 1785213 w 7273138"/>
              <a:gd name="connsiteY8133" fmla="*/ 5072298 h 5888189"/>
              <a:gd name="connsiteX8134" fmla="*/ 1788025 w 7273138"/>
              <a:gd name="connsiteY8134" fmla="*/ 5075315 h 5888189"/>
              <a:gd name="connsiteX8135" fmla="*/ 1789429 w 7273138"/>
              <a:gd name="connsiteY8135" fmla="*/ 5077577 h 5888189"/>
              <a:gd name="connsiteX8136" fmla="*/ 1785915 w 7273138"/>
              <a:gd name="connsiteY8136" fmla="*/ 5079085 h 5888189"/>
              <a:gd name="connsiteX8137" fmla="*/ 1789429 w 7273138"/>
              <a:gd name="connsiteY8137" fmla="*/ 5079085 h 5888189"/>
              <a:gd name="connsiteX8138" fmla="*/ 1792944 w 7273138"/>
              <a:gd name="connsiteY8138" fmla="*/ 5082101 h 5888189"/>
              <a:gd name="connsiteX8139" fmla="*/ 1790837 w 7273138"/>
              <a:gd name="connsiteY8139" fmla="*/ 5088888 h 5888189"/>
              <a:gd name="connsiteX8140" fmla="*/ 1792241 w 7273138"/>
              <a:gd name="connsiteY8140" fmla="*/ 5094166 h 5888189"/>
              <a:gd name="connsiteX8141" fmla="*/ 1788025 w 7273138"/>
              <a:gd name="connsiteY8141" fmla="*/ 5094921 h 5888189"/>
              <a:gd name="connsiteX8142" fmla="*/ 1785915 w 7273138"/>
              <a:gd name="connsiteY8142" fmla="*/ 5089642 h 5888189"/>
              <a:gd name="connsiteX8143" fmla="*/ 1783104 w 7273138"/>
              <a:gd name="connsiteY8143" fmla="*/ 5097182 h 5888189"/>
              <a:gd name="connsiteX8144" fmla="*/ 1776778 w 7273138"/>
              <a:gd name="connsiteY8144" fmla="*/ 5101707 h 5888189"/>
              <a:gd name="connsiteX8145" fmla="*/ 1781698 w 7273138"/>
              <a:gd name="connsiteY8145" fmla="*/ 5106232 h 5888189"/>
              <a:gd name="connsiteX8146" fmla="*/ 1790837 w 7273138"/>
              <a:gd name="connsiteY8146" fmla="*/ 5101707 h 5888189"/>
              <a:gd name="connsiteX8147" fmla="*/ 1796458 w 7273138"/>
              <a:gd name="connsiteY8147" fmla="*/ 5102461 h 5888189"/>
              <a:gd name="connsiteX8148" fmla="*/ 1795053 w 7273138"/>
              <a:gd name="connsiteY8148" fmla="*/ 5108493 h 5888189"/>
              <a:gd name="connsiteX8149" fmla="*/ 1789429 w 7273138"/>
              <a:gd name="connsiteY8149" fmla="*/ 5113772 h 5888189"/>
              <a:gd name="connsiteX8150" fmla="*/ 1790132 w 7273138"/>
              <a:gd name="connsiteY8150" fmla="*/ 5117542 h 5888189"/>
              <a:gd name="connsiteX8151" fmla="*/ 1794349 w 7273138"/>
              <a:gd name="connsiteY8151" fmla="*/ 5119804 h 5888189"/>
              <a:gd name="connsiteX8152" fmla="*/ 1790132 w 7273138"/>
              <a:gd name="connsiteY8152" fmla="*/ 5123576 h 5888189"/>
              <a:gd name="connsiteX8153" fmla="*/ 1787322 w 7273138"/>
              <a:gd name="connsiteY8153" fmla="*/ 5119804 h 5888189"/>
              <a:gd name="connsiteX8154" fmla="*/ 1785915 w 7273138"/>
              <a:gd name="connsiteY8154" fmla="*/ 5123576 h 5888189"/>
              <a:gd name="connsiteX8155" fmla="*/ 1785213 w 7273138"/>
              <a:gd name="connsiteY8155" fmla="*/ 5126590 h 5888189"/>
              <a:gd name="connsiteX8156" fmla="*/ 1789429 w 7273138"/>
              <a:gd name="connsiteY8156" fmla="*/ 5124329 h 5888189"/>
              <a:gd name="connsiteX8157" fmla="*/ 1792241 w 7273138"/>
              <a:gd name="connsiteY8157" fmla="*/ 5129607 h 5888189"/>
              <a:gd name="connsiteX8158" fmla="*/ 1789429 w 7273138"/>
              <a:gd name="connsiteY8158" fmla="*/ 5134131 h 5888189"/>
              <a:gd name="connsiteX8159" fmla="*/ 1789429 w 7273138"/>
              <a:gd name="connsiteY8159" fmla="*/ 5137148 h 5888189"/>
              <a:gd name="connsiteX8160" fmla="*/ 1783808 w 7273138"/>
              <a:gd name="connsiteY8160" fmla="*/ 5141673 h 5888189"/>
              <a:gd name="connsiteX8161" fmla="*/ 1783104 w 7273138"/>
              <a:gd name="connsiteY8161" fmla="*/ 5154491 h 5888189"/>
              <a:gd name="connsiteX8162" fmla="*/ 1789429 w 7273138"/>
              <a:gd name="connsiteY8162" fmla="*/ 5159015 h 5888189"/>
              <a:gd name="connsiteX8163" fmla="*/ 1783104 w 7273138"/>
              <a:gd name="connsiteY8163" fmla="*/ 5163539 h 5888189"/>
              <a:gd name="connsiteX8164" fmla="*/ 1783808 w 7273138"/>
              <a:gd name="connsiteY8164" fmla="*/ 5175605 h 5888189"/>
              <a:gd name="connsiteX8165" fmla="*/ 1785915 w 7273138"/>
              <a:gd name="connsiteY8165" fmla="*/ 5180883 h 5888189"/>
              <a:gd name="connsiteX8166" fmla="*/ 1781698 w 7273138"/>
              <a:gd name="connsiteY8166" fmla="*/ 5183899 h 5888189"/>
              <a:gd name="connsiteX8167" fmla="*/ 1780292 w 7273138"/>
              <a:gd name="connsiteY8167" fmla="*/ 5180129 h 5888189"/>
              <a:gd name="connsiteX8168" fmla="*/ 1776778 w 7273138"/>
              <a:gd name="connsiteY8168" fmla="*/ 5189931 h 5888189"/>
              <a:gd name="connsiteX8169" fmla="*/ 1783104 w 7273138"/>
              <a:gd name="connsiteY8169" fmla="*/ 5208028 h 5888189"/>
              <a:gd name="connsiteX8170" fmla="*/ 1810515 w 7273138"/>
              <a:gd name="connsiteY8170" fmla="*/ 5232160 h 5888189"/>
              <a:gd name="connsiteX8171" fmla="*/ 1829493 w 7273138"/>
              <a:gd name="connsiteY8171" fmla="*/ 5247240 h 5888189"/>
              <a:gd name="connsiteX8172" fmla="*/ 1830898 w 7273138"/>
              <a:gd name="connsiteY8172" fmla="*/ 5244977 h 5888189"/>
              <a:gd name="connsiteX8173" fmla="*/ 1829493 w 7273138"/>
              <a:gd name="connsiteY8173" fmla="*/ 5242716 h 5888189"/>
              <a:gd name="connsiteX8174" fmla="*/ 1838630 w 7273138"/>
              <a:gd name="connsiteY8174" fmla="*/ 5249502 h 5888189"/>
              <a:gd name="connsiteX8175" fmla="*/ 1847064 w 7273138"/>
              <a:gd name="connsiteY8175" fmla="*/ 5261567 h 5888189"/>
              <a:gd name="connsiteX8176" fmla="*/ 1849876 w 7273138"/>
              <a:gd name="connsiteY8176" fmla="*/ 5260060 h 5888189"/>
              <a:gd name="connsiteX8177" fmla="*/ 1851984 w 7273138"/>
              <a:gd name="connsiteY8177" fmla="*/ 5257043 h 5888189"/>
              <a:gd name="connsiteX8178" fmla="*/ 1877287 w 7273138"/>
              <a:gd name="connsiteY8178" fmla="*/ 5271369 h 5888189"/>
              <a:gd name="connsiteX8179" fmla="*/ 1923675 w 7273138"/>
              <a:gd name="connsiteY8179" fmla="*/ 5294745 h 5888189"/>
              <a:gd name="connsiteX8180" fmla="*/ 1948276 w 7273138"/>
              <a:gd name="connsiteY8180" fmla="*/ 5313598 h 5888189"/>
              <a:gd name="connsiteX8181" fmla="*/ 1951087 w 7273138"/>
              <a:gd name="connsiteY8181" fmla="*/ 5313598 h 5888189"/>
              <a:gd name="connsiteX8182" fmla="*/ 1953196 w 7273138"/>
              <a:gd name="connsiteY8182" fmla="*/ 5309074 h 5888189"/>
              <a:gd name="connsiteX8183" fmla="*/ 1972174 w 7273138"/>
              <a:gd name="connsiteY8183" fmla="*/ 5319630 h 5888189"/>
              <a:gd name="connsiteX8184" fmla="*/ 2008018 w 7273138"/>
              <a:gd name="connsiteY8184" fmla="*/ 5333203 h 5888189"/>
              <a:gd name="connsiteX8185" fmla="*/ 2026292 w 7273138"/>
              <a:gd name="connsiteY8185" fmla="*/ 5344512 h 5888189"/>
              <a:gd name="connsiteX8186" fmla="*/ 2027699 w 7273138"/>
              <a:gd name="connsiteY8186" fmla="*/ 5339235 h 5888189"/>
              <a:gd name="connsiteX8187" fmla="*/ 2024887 w 7273138"/>
              <a:gd name="connsiteY8187" fmla="*/ 5333958 h 5888189"/>
              <a:gd name="connsiteX8188" fmla="*/ 2029104 w 7273138"/>
              <a:gd name="connsiteY8188" fmla="*/ 5333958 h 5888189"/>
              <a:gd name="connsiteX8189" fmla="*/ 2036835 w 7273138"/>
              <a:gd name="connsiteY8189" fmla="*/ 5338482 h 5888189"/>
              <a:gd name="connsiteX8190" fmla="*/ 2038944 w 7273138"/>
              <a:gd name="connsiteY8190" fmla="*/ 5333958 h 5888189"/>
              <a:gd name="connsiteX8191" fmla="*/ 2043864 w 7273138"/>
              <a:gd name="connsiteY8191" fmla="*/ 5343006 h 5888189"/>
              <a:gd name="connsiteX8192" fmla="*/ 2053002 w 7273138"/>
              <a:gd name="connsiteY8192" fmla="*/ 5349038 h 5888189"/>
              <a:gd name="connsiteX8193" fmla="*/ 2055110 w 7273138"/>
              <a:gd name="connsiteY8193" fmla="*/ 5344512 h 5888189"/>
              <a:gd name="connsiteX8194" fmla="*/ 2053002 w 7273138"/>
              <a:gd name="connsiteY8194" fmla="*/ 5341498 h 5888189"/>
              <a:gd name="connsiteX8195" fmla="*/ 2066356 w 7273138"/>
              <a:gd name="connsiteY8195" fmla="*/ 5355825 h 5888189"/>
              <a:gd name="connsiteX8196" fmla="*/ 2096579 w 7273138"/>
              <a:gd name="connsiteY8196" fmla="*/ 5387495 h 5888189"/>
              <a:gd name="connsiteX8197" fmla="*/ 2107824 w 7273138"/>
              <a:gd name="connsiteY8197" fmla="*/ 5412378 h 5888189"/>
              <a:gd name="connsiteX8198" fmla="*/ 2107122 w 7273138"/>
              <a:gd name="connsiteY8198" fmla="*/ 5425197 h 5888189"/>
              <a:gd name="connsiteX8199" fmla="*/ 2116259 w 7273138"/>
              <a:gd name="connsiteY8199" fmla="*/ 5425950 h 5888189"/>
              <a:gd name="connsiteX8200" fmla="*/ 2130316 w 7273138"/>
              <a:gd name="connsiteY8200" fmla="*/ 5422936 h 5888189"/>
              <a:gd name="connsiteX8201" fmla="*/ 2149293 w 7273138"/>
              <a:gd name="connsiteY8201" fmla="*/ 5413133 h 5888189"/>
              <a:gd name="connsiteX8202" fmla="*/ 2164754 w 7273138"/>
              <a:gd name="connsiteY8202" fmla="*/ 5412378 h 5888189"/>
              <a:gd name="connsiteX8203" fmla="*/ 2167566 w 7273138"/>
              <a:gd name="connsiteY8203" fmla="*/ 5420672 h 5888189"/>
              <a:gd name="connsiteX8204" fmla="*/ 2166864 w 7273138"/>
              <a:gd name="connsiteY8204" fmla="*/ 5441787 h 5888189"/>
              <a:gd name="connsiteX8205" fmla="*/ 2168972 w 7273138"/>
              <a:gd name="connsiteY8205" fmla="*/ 5451590 h 5888189"/>
              <a:gd name="connsiteX8206" fmla="*/ 2162647 w 7273138"/>
              <a:gd name="connsiteY8206" fmla="*/ 5453097 h 5888189"/>
              <a:gd name="connsiteX8207" fmla="*/ 2157728 w 7273138"/>
              <a:gd name="connsiteY8207" fmla="*/ 5466670 h 5888189"/>
              <a:gd name="connsiteX8208" fmla="*/ 2160537 w 7273138"/>
              <a:gd name="connsiteY8208" fmla="*/ 5471949 h 5888189"/>
              <a:gd name="connsiteX8209" fmla="*/ 2148589 w 7273138"/>
              <a:gd name="connsiteY8209" fmla="*/ 5470442 h 5888189"/>
              <a:gd name="connsiteX8210" fmla="*/ 2121178 w 7273138"/>
              <a:gd name="connsiteY8210" fmla="*/ 5455361 h 5888189"/>
              <a:gd name="connsiteX8211" fmla="*/ 2107824 w 7273138"/>
              <a:gd name="connsiteY8211" fmla="*/ 5450082 h 5888189"/>
              <a:gd name="connsiteX8212" fmla="*/ 2105012 w 7273138"/>
              <a:gd name="connsiteY8212" fmla="*/ 5456868 h 5888189"/>
              <a:gd name="connsiteX8213" fmla="*/ 2107122 w 7273138"/>
              <a:gd name="connsiteY8213" fmla="*/ 5467425 h 5888189"/>
              <a:gd name="connsiteX8214" fmla="*/ 2109931 w 7273138"/>
              <a:gd name="connsiteY8214" fmla="*/ 5478736 h 5888189"/>
              <a:gd name="connsiteX8215" fmla="*/ 2107824 w 7273138"/>
              <a:gd name="connsiteY8215" fmla="*/ 5490047 h 5888189"/>
              <a:gd name="connsiteX8216" fmla="*/ 2102200 w 7273138"/>
              <a:gd name="connsiteY8216" fmla="*/ 5497587 h 5888189"/>
              <a:gd name="connsiteX8217" fmla="*/ 2094470 w 7273138"/>
              <a:gd name="connsiteY8217" fmla="*/ 5496833 h 5888189"/>
              <a:gd name="connsiteX8218" fmla="*/ 2087441 w 7273138"/>
              <a:gd name="connsiteY8218" fmla="*/ 5499850 h 5888189"/>
              <a:gd name="connsiteX8219" fmla="*/ 2089549 w 7273138"/>
              <a:gd name="connsiteY8219" fmla="*/ 5505882 h 5888189"/>
              <a:gd name="connsiteX8220" fmla="*/ 2088846 w 7273138"/>
              <a:gd name="connsiteY8220" fmla="*/ 5511161 h 5888189"/>
              <a:gd name="connsiteX8221" fmla="*/ 2079710 w 7273138"/>
              <a:gd name="connsiteY8221" fmla="*/ 5514931 h 5888189"/>
              <a:gd name="connsiteX8222" fmla="*/ 2070573 w 7273138"/>
              <a:gd name="connsiteY8222" fmla="*/ 5521718 h 5888189"/>
              <a:gd name="connsiteX8223" fmla="*/ 2063544 w 7273138"/>
              <a:gd name="connsiteY8223" fmla="*/ 5516439 h 5888189"/>
              <a:gd name="connsiteX8224" fmla="*/ 2050190 w 7273138"/>
              <a:gd name="connsiteY8224" fmla="*/ 5514177 h 5888189"/>
              <a:gd name="connsiteX8225" fmla="*/ 2038240 w 7273138"/>
              <a:gd name="connsiteY8225" fmla="*/ 5516439 h 5888189"/>
              <a:gd name="connsiteX8226" fmla="*/ 2024887 w 7273138"/>
              <a:gd name="connsiteY8226" fmla="*/ 5514931 h 5888189"/>
              <a:gd name="connsiteX8227" fmla="*/ 2017858 w 7273138"/>
              <a:gd name="connsiteY8227" fmla="*/ 5509652 h 5888189"/>
              <a:gd name="connsiteX8228" fmla="*/ 2011533 w 7273138"/>
              <a:gd name="connsiteY8228" fmla="*/ 5517192 h 5888189"/>
              <a:gd name="connsiteX8229" fmla="*/ 2006614 w 7273138"/>
              <a:gd name="connsiteY8229" fmla="*/ 5533782 h 5888189"/>
              <a:gd name="connsiteX8230" fmla="*/ 2003802 w 7273138"/>
              <a:gd name="connsiteY8230" fmla="*/ 5559420 h 5888189"/>
              <a:gd name="connsiteX8231" fmla="*/ 2000990 w 7273138"/>
              <a:gd name="connsiteY8231" fmla="*/ 5576010 h 5888189"/>
              <a:gd name="connsiteX8232" fmla="*/ 2002396 w 7273138"/>
              <a:gd name="connsiteY8232" fmla="*/ 5578271 h 5888189"/>
              <a:gd name="connsiteX8233" fmla="*/ 2006614 w 7273138"/>
              <a:gd name="connsiteY8233" fmla="*/ 5575255 h 5888189"/>
              <a:gd name="connsiteX8234" fmla="*/ 2008721 w 7273138"/>
              <a:gd name="connsiteY8234" fmla="*/ 5577518 h 5888189"/>
              <a:gd name="connsiteX8235" fmla="*/ 2010830 w 7273138"/>
              <a:gd name="connsiteY8235" fmla="*/ 5590336 h 5888189"/>
              <a:gd name="connsiteX8236" fmla="*/ 2009423 w 7273138"/>
              <a:gd name="connsiteY8236" fmla="*/ 5608433 h 5888189"/>
              <a:gd name="connsiteX8237" fmla="*/ 2001693 w 7273138"/>
              <a:gd name="connsiteY8237" fmla="*/ 5618237 h 5888189"/>
              <a:gd name="connsiteX8238" fmla="*/ 2008018 w 7273138"/>
              <a:gd name="connsiteY8238" fmla="*/ 5630302 h 5888189"/>
              <a:gd name="connsiteX8239" fmla="*/ 2020669 w 7273138"/>
              <a:gd name="connsiteY8239" fmla="*/ 5652924 h 5888189"/>
              <a:gd name="connsiteX8240" fmla="*/ 2022779 w 7273138"/>
              <a:gd name="connsiteY8240" fmla="*/ 5664987 h 5888189"/>
              <a:gd name="connsiteX8241" fmla="*/ 1997476 w 7273138"/>
              <a:gd name="connsiteY8241" fmla="*/ 5642366 h 5888189"/>
              <a:gd name="connsiteX8242" fmla="*/ 1978498 w 7273138"/>
              <a:gd name="connsiteY8242" fmla="*/ 5618237 h 5888189"/>
              <a:gd name="connsiteX8243" fmla="*/ 1974281 w 7273138"/>
              <a:gd name="connsiteY8243" fmla="*/ 5615974 h 5888189"/>
              <a:gd name="connsiteX8244" fmla="*/ 1970064 w 7273138"/>
              <a:gd name="connsiteY8244" fmla="*/ 5615974 h 5888189"/>
              <a:gd name="connsiteX8245" fmla="*/ 1967956 w 7273138"/>
              <a:gd name="connsiteY8245" fmla="*/ 5622008 h 5888189"/>
              <a:gd name="connsiteX8246" fmla="*/ 1964441 w 7273138"/>
              <a:gd name="connsiteY8246" fmla="*/ 5625778 h 5888189"/>
              <a:gd name="connsiteX8247" fmla="*/ 1960225 w 7273138"/>
              <a:gd name="connsiteY8247" fmla="*/ 5625023 h 5888189"/>
              <a:gd name="connsiteX8248" fmla="*/ 1958115 w 7273138"/>
              <a:gd name="connsiteY8248" fmla="*/ 5630302 h 5888189"/>
              <a:gd name="connsiteX8249" fmla="*/ 1960927 w 7273138"/>
              <a:gd name="connsiteY8249" fmla="*/ 5640105 h 5888189"/>
              <a:gd name="connsiteX8250" fmla="*/ 1956008 w 7273138"/>
              <a:gd name="connsiteY8250" fmla="*/ 5643120 h 5888189"/>
              <a:gd name="connsiteX8251" fmla="*/ 1960225 w 7273138"/>
              <a:gd name="connsiteY8251" fmla="*/ 5645382 h 5888189"/>
              <a:gd name="connsiteX8252" fmla="*/ 1964441 w 7273138"/>
              <a:gd name="connsiteY8252" fmla="*/ 5652924 h 5888189"/>
              <a:gd name="connsiteX8253" fmla="*/ 1964441 w 7273138"/>
              <a:gd name="connsiteY8253" fmla="*/ 5656693 h 5888189"/>
              <a:gd name="connsiteX8254" fmla="*/ 1973579 w 7273138"/>
              <a:gd name="connsiteY8254" fmla="*/ 5659709 h 5888189"/>
              <a:gd name="connsiteX8255" fmla="*/ 1982716 w 7273138"/>
              <a:gd name="connsiteY8255" fmla="*/ 5661973 h 5888189"/>
              <a:gd name="connsiteX8256" fmla="*/ 1979201 w 7273138"/>
              <a:gd name="connsiteY8256" fmla="*/ 5666497 h 5888189"/>
              <a:gd name="connsiteX8257" fmla="*/ 1975686 w 7273138"/>
              <a:gd name="connsiteY8257" fmla="*/ 5668004 h 5888189"/>
              <a:gd name="connsiteX8258" fmla="*/ 1986230 w 7273138"/>
              <a:gd name="connsiteY8258" fmla="*/ 5701182 h 5888189"/>
              <a:gd name="connsiteX8259" fmla="*/ 1991852 w 7273138"/>
              <a:gd name="connsiteY8259" fmla="*/ 5734362 h 5888189"/>
              <a:gd name="connsiteX8260" fmla="*/ 1998881 w 7273138"/>
              <a:gd name="connsiteY8260" fmla="*/ 5738887 h 5888189"/>
              <a:gd name="connsiteX8261" fmla="*/ 2001693 w 7273138"/>
              <a:gd name="connsiteY8261" fmla="*/ 5744165 h 5888189"/>
              <a:gd name="connsiteX8262" fmla="*/ 1993258 w 7273138"/>
              <a:gd name="connsiteY8262" fmla="*/ 5745671 h 5888189"/>
              <a:gd name="connsiteX8263" fmla="*/ 1984121 w 7273138"/>
              <a:gd name="connsiteY8263" fmla="*/ 5734362 h 5888189"/>
              <a:gd name="connsiteX8264" fmla="*/ 1978498 w 7273138"/>
              <a:gd name="connsiteY8264" fmla="*/ 5717019 h 5888189"/>
              <a:gd name="connsiteX8265" fmla="*/ 1970064 w 7273138"/>
              <a:gd name="connsiteY8265" fmla="*/ 5698922 h 5888189"/>
              <a:gd name="connsiteX8266" fmla="*/ 1963035 w 7273138"/>
              <a:gd name="connsiteY8266" fmla="*/ 5692134 h 5888189"/>
              <a:gd name="connsiteX8267" fmla="*/ 1958115 w 7273138"/>
              <a:gd name="connsiteY8267" fmla="*/ 5695150 h 5888189"/>
              <a:gd name="connsiteX8268" fmla="*/ 1955305 w 7273138"/>
              <a:gd name="connsiteY8268" fmla="*/ 5703446 h 5888189"/>
              <a:gd name="connsiteX8269" fmla="*/ 1950384 w 7273138"/>
              <a:gd name="connsiteY8269" fmla="*/ 5704952 h 5888189"/>
              <a:gd name="connsiteX8270" fmla="*/ 1948979 w 7273138"/>
              <a:gd name="connsiteY8270" fmla="*/ 5701182 h 5888189"/>
              <a:gd name="connsiteX8271" fmla="*/ 1946167 w 7273138"/>
              <a:gd name="connsiteY8271" fmla="*/ 5693643 h 5888189"/>
              <a:gd name="connsiteX8272" fmla="*/ 1942653 w 7273138"/>
              <a:gd name="connsiteY8272" fmla="*/ 5694398 h 5888189"/>
              <a:gd name="connsiteX8273" fmla="*/ 1941246 w 7273138"/>
              <a:gd name="connsiteY8273" fmla="*/ 5697412 h 5888189"/>
              <a:gd name="connsiteX8274" fmla="*/ 1937732 w 7273138"/>
              <a:gd name="connsiteY8274" fmla="*/ 5689872 h 5888189"/>
              <a:gd name="connsiteX8275" fmla="*/ 1934922 w 7273138"/>
              <a:gd name="connsiteY8275" fmla="*/ 5683840 h 5888189"/>
              <a:gd name="connsiteX8276" fmla="*/ 1937732 w 7273138"/>
              <a:gd name="connsiteY8276" fmla="*/ 5681577 h 5888189"/>
              <a:gd name="connsiteX8277" fmla="*/ 1941246 w 7273138"/>
              <a:gd name="connsiteY8277" fmla="*/ 5687610 h 5888189"/>
              <a:gd name="connsiteX8278" fmla="*/ 1942653 w 7273138"/>
              <a:gd name="connsiteY8278" fmla="*/ 5689119 h 5888189"/>
              <a:gd name="connsiteX8279" fmla="*/ 1944761 w 7273138"/>
              <a:gd name="connsiteY8279" fmla="*/ 5683840 h 5888189"/>
              <a:gd name="connsiteX8280" fmla="*/ 1937029 w 7273138"/>
              <a:gd name="connsiteY8280" fmla="*/ 5676300 h 5888189"/>
              <a:gd name="connsiteX8281" fmla="*/ 1932110 w 7273138"/>
              <a:gd name="connsiteY8281" fmla="*/ 5672529 h 5888189"/>
              <a:gd name="connsiteX8282" fmla="*/ 1937029 w 7273138"/>
              <a:gd name="connsiteY8282" fmla="*/ 5654431 h 5888189"/>
              <a:gd name="connsiteX8283" fmla="*/ 1941246 w 7273138"/>
              <a:gd name="connsiteY8283" fmla="*/ 5635581 h 5888189"/>
              <a:gd name="connsiteX8284" fmla="*/ 1946870 w 7273138"/>
              <a:gd name="connsiteY8284" fmla="*/ 5634826 h 5888189"/>
              <a:gd name="connsiteX8285" fmla="*/ 1951791 w 7273138"/>
              <a:gd name="connsiteY8285" fmla="*/ 5632564 h 5888189"/>
              <a:gd name="connsiteX8286" fmla="*/ 1948979 w 7273138"/>
              <a:gd name="connsiteY8286" fmla="*/ 5627285 h 5888189"/>
              <a:gd name="connsiteX8287" fmla="*/ 1935625 w 7273138"/>
              <a:gd name="connsiteY8287" fmla="*/ 5625023 h 5888189"/>
              <a:gd name="connsiteX8288" fmla="*/ 1932110 w 7273138"/>
              <a:gd name="connsiteY8288" fmla="*/ 5628039 h 5888189"/>
              <a:gd name="connsiteX8289" fmla="*/ 1927893 w 7273138"/>
              <a:gd name="connsiteY8289" fmla="*/ 5619744 h 5888189"/>
              <a:gd name="connsiteX8290" fmla="*/ 1917351 w 7273138"/>
              <a:gd name="connsiteY8290" fmla="*/ 5603157 h 5888189"/>
              <a:gd name="connsiteX8291" fmla="*/ 1916646 w 7273138"/>
              <a:gd name="connsiteY8291" fmla="*/ 5594861 h 5888189"/>
              <a:gd name="connsiteX8292" fmla="*/ 1927893 w 7273138"/>
              <a:gd name="connsiteY8292" fmla="*/ 5579025 h 5888189"/>
              <a:gd name="connsiteX8293" fmla="*/ 1941246 w 7273138"/>
              <a:gd name="connsiteY8293" fmla="*/ 5571486 h 5888189"/>
              <a:gd name="connsiteX8294" fmla="*/ 1941246 w 7273138"/>
              <a:gd name="connsiteY8294" fmla="*/ 5565452 h 5888189"/>
              <a:gd name="connsiteX8295" fmla="*/ 1932813 w 7273138"/>
              <a:gd name="connsiteY8295" fmla="*/ 5551880 h 5888189"/>
              <a:gd name="connsiteX8296" fmla="*/ 1927893 w 7273138"/>
              <a:gd name="connsiteY8296" fmla="*/ 5546601 h 5888189"/>
              <a:gd name="connsiteX8297" fmla="*/ 1930704 w 7273138"/>
              <a:gd name="connsiteY8297" fmla="*/ 5538306 h 5888189"/>
              <a:gd name="connsiteX8298" fmla="*/ 1925081 w 7273138"/>
              <a:gd name="connsiteY8298" fmla="*/ 5521718 h 5888189"/>
              <a:gd name="connsiteX8299" fmla="*/ 1913837 w 7273138"/>
              <a:gd name="connsiteY8299" fmla="*/ 5504374 h 5888189"/>
              <a:gd name="connsiteX8300" fmla="*/ 1906807 w 7273138"/>
              <a:gd name="connsiteY8300" fmla="*/ 5486277 h 5888189"/>
              <a:gd name="connsiteX8301" fmla="*/ 1907510 w 7273138"/>
              <a:gd name="connsiteY8301" fmla="*/ 5476473 h 5888189"/>
              <a:gd name="connsiteX8302" fmla="*/ 1896264 w 7273138"/>
              <a:gd name="connsiteY8302" fmla="*/ 5462145 h 5888189"/>
              <a:gd name="connsiteX8303" fmla="*/ 1868852 w 7273138"/>
              <a:gd name="connsiteY8303" fmla="*/ 5435755 h 5888189"/>
              <a:gd name="connsiteX8304" fmla="*/ 1854796 w 7273138"/>
              <a:gd name="connsiteY8304" fmla="*/ 5425950 h 5888189"/>
              <a:gd name="connsiteX8305" fmla="*/ 1859014 w 7273138"/>
              <a:gd name="connsiteY8305" fmla="*/ 5422936 h 5888189"/>
              <a:gd name="connsiteX8306" fmla="*/ 1863230 w 7273138"/>
              <a:gd name="connsiteY8306" fmla="*/ 5422182 h 5888189"/>
              <a:gd name="connsiteX8307" fmla="*/ 1854093 w 7273138"/>
              <a:gd name="connsiteY8307" fmla="*/ 5412378 h 5888189"/>
              <a:gd name="connsiteX8308" fmla="*/ 1838630 w 7273138"/>
              <a:gd name="connsiteY8308" fmla="*/ 5397298 h 5888189"/>
              <a:gd name="connsiteX8309" fmla="*/ 1835819 w 7273138"/>
              <a:gd name="connsiteY8309" fmla="*/ 5385231 h 5888189"/>
              <a:gd name="connsiteX8310" fmla="*/ 1837927 w 7273138"/>
              <a:gd name="connsiteY8310" fmla="*/ 5378447 h 5888189"/>
              <a:gd name="connsiteX8311" fmla="*/ 1826681 w 7273138"/>
              <a:gd name="connsiteY8311" fmla="*/ 5368644 h 5888189"/>
              <a:gd name="connsiteX8312" fmla="*/ 1812625 w 7273138"/>
              <a:gd name="connsiteY8312" fmla="*/ 5346022 h 5888189"/>
              <a:gd name="connsiteX8313" fmla="*/ 1807001 w 7273138"/>
              <a:gd name="connsiteY8313" fmla="*/ 5334710 h 5888189"/>
              <a:gd name="connsiteX8314" fmla="*/ 1810515 w 7273138"/>
              <a:gd name="connsiteY8314" fmla="*/ 5331695 h 5888189"/>
              <a:gd name="connsiteX8315" fmla="*/ 1818247 w 7273138"/>
              <a:gd name="connsiteY8315" fmla="*/ 5333203 h 5888189"/>
              <a:gd name="connsiteX8316" fmla="*/ 1821762 w 7273138"/>
              <a:gd name="connsiteY8316" fmla="*/ 5334710 h 5888189"/>
              <a:gd name="connsiteX8317" fmla="*/ 1824574 w 7273138"/>
              <a:gd name="connsiteY8317" fmla="*/ 5327171 h 5888189"/>
              <a:gd name="connsiteX8318" fmla="*/ 1818247 w 7273138"/>
              <a:gd name="connsiteY8318" fmla="*/ 5314351 h 5888189"/>
              <a:gd name="connsiteX8319" fmla="*/ 1816139 w 7273138"/>
              <a:gd name="connsiteY8319" fmla="*/ 5306810 h 5888189"/>
              <a:gd name="connsiteX8320" fmla="*/ 1809110 w 7273138"/>
              <a:gd name="connsiteY8320" fmla="*/ 5306057 h 5888189"/>
              <a:gd name="connsiteX8321" fmla="*/ 1799270 w 7273138"/>
              <a:gd name="connsiteY8321" fmla="*/ 5293991 h 5888189"/>
              <a:gd name="connsiteX8322" fmla="*/ 1790132 w 7273138"/>
              <a:gd name="connsiteY8322" fmla="*/ 5278912 h 5888189"/>
              <a:gd name="connsiteX8323" fmla="*/ 1780292 w 7273138"/>
              <a:gd name="connsiteY8323" fmla="*/ 5265338 h 5888189"/>
              <a:gd name="connsiteX8324" fmla="*/ 1772561 w 7273138"/>
              <a:gd name="connsiteY8324" fmla="*/ 5262321 h 5888189"/>
              <a:gd name="connsiteX8325" fmla="*/ 1769046 w 7273138"/>
              <a:gd name="connsiteY8325" fmla="*/ 5276648 h 5888189"/>
              <a:gd name="connsiteX8326" fmla="*/ 1769046 w 7273138"/>
              <a:gd name="connsiteY8326" fmla="*/ 5306057 h 5888189"/>
              <a:gd name="connsiteX8327" fmla="*/ 1765533 w 7273138"/>
              <a:gd name="connsiteY8327" fmla="*/ 5318877 h 5888189"/>
              <a:gd name="connsiteX8328" fmla="*/ 1764830 w 7273138"/>
              <a:gd name="connsiteY8328" fmla="*/ 5321137 h 5888189"/>
              <a:gd name="connsiteX8329" fmla="*/ 1759909 w 7273138"/>
              <a:gd name="connsiteY8329" fmla="*/ 5327171 h 5888189"/>
              <a:gd name="connsiteX8330" fmla="*/ 1764127 w 7273138"/>
              <a:gd name="connsiteY8330" fmla="*/ 5330940 h 5888189"/>
              <a:gd name="connsiteX8331" fmla="*/ 1759909 w 7273138"/>
              <a:gd name="connsiteY8331" fmla="*/ 5333203 h 5888189"/>
              <a:gd name="connsiteX8332" fmla="*/ 1754990 w 7273138"/>
              <a:gd name="connsiteY8332" fmla="*/ 5328679 h 5888189"/>
              <a:gd name="connsiteX8333" fmla="*/ 1753585 w 7273138"/>
              <a:gd name="connsiteY8333" fmla="*/ 5333958 h 5888189"/>
              <a:gd name="connsiteX8334" fmla="*/ 1758504 w 7273138"/>
              <a:gd name="connsiteY8334" fmla="*/ 5336973 h 5888189"/>
              <a:gd name="connsiteX8335" fmla="*/ 1753585 w 7273138"/>
              <a:gd name="connsiteY8335" fmla="*/ 5343006 h 5888189"/>
              <a:gd name="connsiteX8336" fmla="*/ 1751475 w 7273138"/>
              <a:gd name="connsiteY8336" fmla="*/ 5358086 h 5888189"/>
              <a:gd name="connsiteX8337" fmla="*/ 1746556 w 7273138"/>
              <a:gd name="connsiteY8337" fmla="*/ 5363366 h 5888189"/>
              <a:gd name="connsiteX8338" fmla="*/ 1750773 w 7273138"/>
              <a:gd name="connsiteY8338" fmla="*/ 5377693 h 5888189"/>
              <a:gd name="connsiteX8339" fmla="*/ 1751475 w 7273138"/>
              <a:gd name="connsiteY8339" fmla="*/ 5406346 h 5888189"/>
              <a:gd name="connsiteX8340" fmla="*/ 1755692 w 7273138"/>
              <a:gd name="connsiteY8340" fmla="*/ 5420672 h 5888189"/>
              <a:gd name="connsiteX8341" fmla="*/ 1746556 w 7273138"/>
              <a:gd name="connsiteY8341" fmla="*/ 5456868 h 5888189"/>
              <a:gd name="connsiteX8342" fmla="*/ 1732499 w 7273138"/>
              <a:gd name="connsiteY8342" fmla="*/ 5514177 h 5888189"/>
              <a:gd name="connsiteX8343" fmla="*/ 1720550 w 7273138"/>
              <a:gd name="connsiteY8343" fmla="*/ 5545847 h 5888189"/>
              <a:gd name="connsiteX8344" fmla="*/ 1721252 w 7273138"/>
              <a:gd name="connsiteY8344" fmla="*/ 5550371 h 5888189"/>
              <a:gd name="connsiteX8345" fmla="*/ 1724064 w 7273138"/>
              <a:gd name="connsiteY8345" fmla="*/ 5554141 h 5888189"/>
              <a:gd name="connsiteX8346" fmla="*/ 1718441 w 7273138"/>
              <a:gd name="connsiteY8346" fmla="*/ 5559420 h 5888189"/>
              <a:gd name="connsiteX8347" fmla="*/ 1711413 w 7273138"/>
              <a:gd name="connsiteY8347" fmla="*/ 5559420 h 5888189"/>
              <a:gd name="connsiteX8348" fmla="*/ 1712116 w 7273138"/>
              <a:gd name="connsiteY8348" fmla="*/ 5563190 h 5888189"/>
              <a:gd name="connsiteX8349" fmla="*/ 1713521 w 7273138"/>
              <a:gd name="connsiteY8349" fmla="*/ 5567714 h 5888189"/>
              <a:gd name="connsiteX8350" fmla="*/ 1704384 w 7273138"/>
              <a:gd name="connsiteY8350" fmla="*/ 5570731 h 5888189"/>
              <a:gd name="connsiteX8351" fmla="*/ 1693138 w 7273138"/>
              <a:gd name="connsiteY8351" fmla="*/ 5586566 h 5888189"/>
              <a:gd name="connsiteX8352" fmla="*/ 1688218 w 7273138"/>
              <a:gd name="connsiteY8352" fmla="*/ 5597877 h 5888189"/>
              <a:gd name="connsiteX8353" fmla="*/ 1684001 w 7273138"/>
              <a:gd name="connsiteY8353" fmla="*/ 5597877 h 5888189"/>
              <a:gd name="connsiteX8354" fmla="*/ 1679784 w 7273138"/>
              <a:gd name="connsiteY8354" fmla="*/ 5594861 h 5888189"/>
              <a:gd name="connsiteX8355" fmla="*/ 1679081 w 7273138"/>
              <a:gd name="connsiteY8355" fmla="*/ 5602401 h 5888189"/>
              <a:gd name="connsiteX8356" fmla="*/ 1672756 w 7273138"/>
              <a:gd name="connsiteY8356" fmla="*/ 5610696 h 5888189"/>
              <a:gd name="connsiteX8357" fmla="*/ 1658698 w 7273138"/>
              <a:gd name="connsiteY8357" fmla="*/ 5620498 h 5888189"/>
              <a:gd name="connsiteX8358" fmla="*/ 1652373 w 7273138"/>
              <a:gd name="connsiteY8358" fmla="*/ 5632564 h 5888189"/>
              <a:gd name="connsiteX8359" fmla="*/ 1638315 w 7273138"/>
              <a:gd name="connsiteY8359" fmla="*/ 5622761 h 5888189"/>
              <a:gd name="connsiteX8360" fmla="*/ 1608795 w 7273138"/>
              <a:gd name="connsiteY8360" fmla="*/ 5617484 h 5888189"/>
              <a:gd name="connsiteX8361" fmla="*/ 1579276 w 7273138"/>
              <a:gd name="connsiteY8361" fmla="*/ 5618237 h 5888189"/>
              <a:gd name="connsiteX8362" fmla="*/ 1550459 w 7273138"/>
              <a:gd name="connsiteY8362" fmla="*/ 5612958 h 5888189"/>
              <a:gd name="connsiteX8363" fmla="*/ 1535698 w 7273138"/>
              <a:gd name="connsiteY8363" fmla="*/ 5604663 h 5888189"/>
              <a:gd name="connsiteX8364" fmla="*/ 1539213 w 7273138"/>
              <a:gd name="connsiteY8364" fmla="*/ 5596369 h 5888189"/>
              <a:gd name="connsiteX8365" fmla="*/ 1535698 w 7273138"/>
              <a:gd name="connsiteY8365" fmla="*/ 5585059 h 5888189"/>
              <a:gd name="connsiteX8366" fmla="*/ 1534294 w 7273138"/>
              <a:gd name="connsiteY8366" fmla="*/ 5578271 h 5888189"/>
              <a:gd name="connsiteX8367" fmla="*/ 1555379 w 7273138"/>
              <a:gd name="connsiteY8367" fmla="*/ 5579025 h 5888189"/>
              <a:gd name="connsiteX8368" fmla="*/ 1597550 w 7273138"/>
              <a:gd name="connsiteY8368" fmla="*/ 5585812 h 5888189"/>
              <a:gd name="connsiteX8369" fmla="*/ 1617933 w 7273138"/>
              <a:gd name="connsiteY8369" fmla="*/ 5585059 h 5888189"/>
              <a:gd name="connsiteX8370" fmla="*/ 1622150 w 7273138"/>
              <a:gd name="connsiteY8370" fmla="*/ 5578271 h 5888189"/>
              <a:gd name="connsiteX8371" fmla="*/ 1619338 w 7273138"/>
              <a:gd name="connsiteY8371" fmla="*/ 5571486 h 5888189"/>
              <a:gd name="connsiteX8372" fmla="*/ 1617230 w 7273138"/>
              <a:gd name="connsiteY8372" fmla="*/ 5571486 h 5888189"/>
              <a:gd name="connsiteX8373" fmla="*/ 1613012 w 7273138"/>
              <a:gd name="connsiteY8373" fmla="*/ 5576010 h 5888189"/>
              <a:gd name="connsiteX8374" fmla="*/ 1610202 w 7273138"/>
              <a:gd name="connsiteY8374" fmla="*/ 5573747 h 5888189"/>
              <a:gd name="connsiteX8375" fmla="*/ 1613716 w 7273138"/>
              <a:gd name="connsiteY8375" fmla="*/ 5566207 h 5888189"/>
              <a:gd name="connsiteX8376" fmla="*/ 1608795 w 7273138"/>
              <a:gd name="connsiteY8376" fmla="*/ 5556404 h 5888189"/>
              <a:gd name="connsiteX8377" fmla="*/ 1585602 w 7273138"/>
              <a:gd name="connsiteY8377" fmla="*/ 5544340 h 5888189"/>
              <a:gd name="connsiteX8378" fmla="*/ 1572248 w 7273138"/>
              <a:gd name="connsiteY8378" fmla="*/ 5538306 h 5888189"/>
              <a:gd name="connsiteX8379" fmla="*/ 1570138 w 7273138"/>
              <a:gd name="connsiteY8379" fmla="*/ 5531520 h 5888189"/>
              <a:gd name="connsiteX8380" fmla="*/ 1568733 w 7273138"/>
              <a:gd name="connsiteY8380" fmla="*/ 5524733 h 5888189"/>
              <a:gd name="connsiteX8381" fmla="*/ 1558189 w 7273138"/>
              <a:gd name="connsiteY8381" fmla="*/ 5523225 h 5888189"/>
              <a:gd name="connsiteX8382" fmla="*/ 1539213 w 7273138"/>
              <a:gd name="connsiteY8382" fmla="*/ 5511161 h 5888189"/>
              <a:gd name="connsiteX8383" fmla="*/ 1534294 w 7273138"/>
              <a:gd name="connsiteY8383" fmla="*/ 5503620 h 5888189"/>
              <a:gd name="connsiteX8384" fmla="*/ 1525200 w 7273138"/>
              <a:gd name="connsiteY8384" fmla="*/ 5500498 h 5888189"/>
              <a:gd name="connsiteX8385" fmla="*/ 1514966 w 7273138"/>
              <a:gd name="connsiteY8385" fmla="*/ 5517191 h 5888189"/>
              <a:gd name="connsiteX8386" fmla="*/ 1505818 w 7273138"/>
              <a:gd name="connsiteY8386" fmla="*/ 5519455 h 5888189"/>
              <a:gd name="connsiteX8387" fmla="*/ 1503004 w 7273138"/>
              <a:gd name="connsiteY8387" fmla="*/ 5519455 h 5888189"/>
              <a:gd name="connsiteX8388" fmla="*/ 1496671 w 7273138"/>
              <a:gd name="connsiteY8388" fmla="*/ 5511910 h 5888189"/>
              <a:gd name="connsiteX8389" fmla="*/ 1493857 w 7273138"/>
              <a:gd name="connsiteY8389" fmla="*/ 5490789 h 5888189"/>
              <a:gd name="connsiteX8390" fmla="*/ 1494585 w 7273138"/>
              <a:gd name="connsiteY8390" fmla="*/ 5485712 h 5888189"/>
              <a:gd name="connsiteX8391" fmla="*/ 1492825 w 7273138"/>
              <a:gd name="connsiteY8391" fmla="*/ 5484767 h 5888189"/>
              <a:gd name="connsiteX8392" fmla="*/ 1481578 w 7273138"/>
              <a:gd name="connsiteY8392" fmla="*/ 5472703 h 5888189"/>
              <a:gd name="connsiteX8393" fmla="*/ 1478064 w 7273138"/>
              <a:gd name="connsiteY8393" fmla="*/ 5466670 h 5888189"/>
              <a:gd name="connsiteX8394" fmla="*/ 1492825 w 7273138"/>
              <a:gd name="connsiteY8394" fmla="*/ 5480243 h 5888189"/>
              <a:gd name="connsiteX8395" fmla="*/ 1495212 w 7273138"/>
              <a:gd name="connsiteY8395" fmla="*/ 5481343 h 5888189"/>
              <a:gd name="connsiteX8396" fmla="*/ 1496671 w 7273138"/>
              <a:gd name="connsiteY8396" fmla="*/ 5471178 h 5888189"/>
              <a:gd name="connsiteX8397" fmla="*/ 1500840 w 7273138"/>
              <a:gd name="connsiteY8397" fmla="*/ 5449153 h 5888189"/>
              <a:gd name="connsiteX8398" fmla="*/ 1490715 w 7273138"/>
              <a:gd name="connsiteY8398" fmla="*/ 5442541 h 5888189"/>
              <a:gd name="connsiteX8399" fmla="*/ 1480173 w 7273138"/>
              <a:gd name="connsiteY8399" fmla="*/ 5440280 h 5888189"/>
              <a:gd name="connsiteX8400" fmla="*/ 1481578 w 7273138"/>
              <a:gd name="connsiteY8400" fmla="*/ 5447819 h 5888189"/>
              <a:gd name="connsiteX8401" fmla="*/ 1481578 w 7273138"/>
              <a:gd name="connsiteY8401" fmla="*/ 5454606 h 5888189"/>
              <a:gd name="connsiteX8402" fmla="*/ 1475253 w 7273138"/>
              <a:gd name="connsiteY8402" fmla="*/ 5455361 h 5888189"/>
              <a:gd name="connsiteX8403" fmla="*/ 1468926 w 7273138"/>
              <a:gd name="connsiteY8403" fmla="*/ 5456868 h 5888189"/>
              <a:gd name="connsiteX8404" fmla="*/ 1468926 w 7273138"/>
              <a:gd name="connsiteY8404" fmla="*/ 5459885 h 5888189"/>
              <a:gd name="connsiteX8405" fmla="*/ 1471036 w 7273138"/>
              <a:gd name="connsiteY8405" fmla="*/ 5466670 h 5888189"/>
              <a:gd name="connsiteX8406" fmla="*/ 1476659 w 7273138"/>
              <a:gd name="connsiteY8406" fmla="*/ 5469687 h 5888189"/>
              <a:gd name="connsiteX8407" fmla="*/ 1472442 w 7273138"/>
              <a:gd name="connsiteY8407" fmla="*/ 5471949 h 5888189"/>
              <a:gd name="connsiteX8408" fmla="*/ 1470333 w 7273138"/>
              <a:gd name="connsiteY8408" fmla="*/ 5478736 h 5888189"/>
              <a:gd name="connsiteX8409" fmla="*/ 1473144 w 7273138"/>
              <a:gd name="connsiteY8409" fmla="*/ 5487784 h 5888189"/>
              <a:gd name="connsiteX8410" fmla="*/ 1476659 w 7273138"/>
              <a:gd name="connsiteY8410" fmla="*/ 5494571 h 5888189"/>
              <a:gd name="connsiteX8411" fmla="*/ 1474550 w 7273138"/>
              <a:gd name="connsiteY8411" fmla="*/ 5496833 h 5888189"/>
              <a:gd name="connsiteX8412" fmla="*/ 1470333 w 7273138"/>
              <a:gd name="connsiteY8412" fmla="*/ 5493816 h 5888189"/>
              <a:gd name="connsiteX8413" fmla="*/ 1467521 w 7273138"/>
              <a:gd name="connsiteY8413" fmla="*/ 5484014 h 5888189"/>
              <a:gd name="connsiteX8414" fmla="*/ 1470333 w 7273138"/>
              <a:gd name="connsiteY8414" fmla="*/ 5481752 h 5888189"/>
              <a:gd name="connsiteX8415" fmla="*/ 1465412 w 7273138"/>
              <a:gd name="connsiteY8415" fmla="*/ 5478736 h 5888189"/>
              <a:gd name="connsiteX8416" fmla="*/ 1465412 w 7273138"/>
              <a:gd name="connsiteY8416" fmla="*/ 5480243 h 5888189"/>
              <a:gd name="connsiteX8417" fmla="*/ 1461195 w 7273138"/>
              <a:gd name="connsiteY8417" fmla="*/ 5480243 h 5888189"/>
              <a:gd name="connsiteX8418" fmla="*/ 1459790 w 7273138"/>
              <a:gd name="connsiteY8418" fmla="*/ 5476473 h 5888189"/>
              <a:gd name="connsiteX8419" fmla="*/ 1456978 w 7273138"/>
              <a:gd name="connsiteY8419" fmla="*/ 5478736 h 5888189"/>
              <a:gd name="connsiteX8420" fmla="*/ 1449248 w 7273138"/>
              <a:gd name="connsiteY8420" fmla="*/ 5486277 h 5888189"/>
              <a:gd name="connsiteX8421" fmla="*/ 1445733 w 7273138"/>
              <a:gd name="connsiteY8421" fmla="*/ 5493816 h 5888189"/>
              <a:gd name="connsiteX8422" fmla="*/ 1442219 w 7273138"/>
              <a:gd name="connsiteY8422" fmla="*/ 5490047 h 5888189"/>
              <a:gd name="connsiteX8423" fmla="*/ 1433784 w 7273138"/>
              <a:gd name="connsiteY8423" fmla="*/ 5487784 h 5888189"/>
              <a:gd name="connsiteX8424" fmla="*/ 1419728 w 7273138"/>
              <a:gd name="connsiteY8424" fmla="*/ 5490047 h 5888189"/>
              <a:gd name="connsiteX8425" fmla="*/ 1410589 w 7273138"/>
              <a:gd name="connsiteY8425" fmla="*/ 5487030 h 5888189"/>
              <a:gd name="connsiteX8426" fmla="*/ 1407779 w 7273138"/>
              <a:gd name="connsiteY8426" fmla="*/ 5490047 h 5888189"/>
              <a:gd name="connsiteX8427" fmla="*/ 1408482 w 7273138"/>
              <a:gd name="connsiteY8427" fmla="*/ 5497587 h 5888189"/>
              <a:gd name="connsiteX8428" fmla="*/ 1405670 w 7273138"/>
              <a:gd name="connsiteY8428" fmla="*/ 5496833 h 5888189"/>
              <a:gd name="connsiteX8429" fmla="*/ 1403562 w 7273138"/>
              <a:gd name="connsiteY8429" fmla="*/ 5494571 h 5888189"/>
              <a:gd name="connsiteX8430" fmla="*/ 1404265 w 7273138"/>
              <a:gd name="connsiteY8430" fmla="*/ 5491554 h 5888189"/>
              <a:gd name="connsiteX8431" fmla="*/ 1390208 w 7273138"/>
              <a:gd name="connsiteY8431" fmla="*/ 5481752 h 5888189"/>
              <a:gd name="connsiteX8432" fmla="*/ 1376853 w 7273138"/>
              <a:gd name="connsiteY8432" fmla="*/ 5472703 h 5888189"/>
              <a:gd name="connsiteX8433" fmla="*/ 1369123 w 7273138"/>
              <a:gd name="connsiteY8433" fmla="*/ 5474966 h 5888189"/>
              <a:gd name="connsiteX8434" fmla="*/ 1353659 w 7273138"/>
              <a:gd name="connsiteY8434" fmla="*/ 5474966 h 5888189"/>
              <a:gd name="connsiteX8435" fmla="*/ 1344522 w 7273138"/>
              <a:gd name="connsiteY8435" fmla="*/ 5468933 h 5888189"/>
              <a:gd name="connsiteX8436" fmla="*/ 1339602 w 7273138"/>
              <a:gd name="connsiteY8436" fmla="*/ 5480243 h 5888189"/>
              <a:gd name="connsiteX8437" fmla="*/ 1331871 w 7273138"/>
              <a:gd name="connsiteY8437" fmla="*/ 5490047 h 5888189"/>
              <a:gd name="connsiteX8438" fmla="*/ 1320624 w 7273138"/>
              <a:gd name="connsiteY8438" fmla="*/ 5487030 h 5888189"/>
              <a:gd name="connsiteX8439" fmla="*/ 1307776 w 7273138"/>
              <a:gd name="connsiteY8439" fmla="*/ 5471450 h 5888189"/>
              <a:gd name="connsiteX8440" fmla="*/ 1305279 w 7273138"/>
              <a:gd name="connsiteY8440" fmla="*/ 5480230 h 5888189"/>
              <a:gd name="connsiteX8441" fmla="*/ 1302464 w 7273138"/>
              <a:gd name="connsiteY8441" fmla="*/ 5487773 h 5888189"/>
              <a:gd name="connsiteX8442" fmla="*/ 1298946 w 7273138"/>
              <a:gd name="connsiteY8442" fmla="*/ 5490036 h 5888189"/>
              <a:gd name="connsiteX8443" fmla="*/ 1296131 w 7273138"/>
              <a:gd name="connsiteY8443" fmla="*/ 5487018 h 5888189"/>
              <a:gd name="connsiteX8444" fmla="*/ 1298243 w 7273138"/>
              <a:gd name="connsiteY8444" fmla="*/ 5479475 h 5888189"/>
              <a:gd name="connsiteX8445" fmla="*/ 1302286 w 7273138"/>
              <a:gd name="connsiteY8445" fmla="*/ 5464564 h 5888189"/>
              <a:gd name="connsiteX8446" fmla="*/ 1288996 w 7273138"/>
              <a:gd name="connsiteY8446" fmla="*/ 5447065 h 5888189"/>
              <a:gd name="connsiteX8447" fmla="*/ 1277048 w 7273138"/>
              <a:gd name="connsiteY8447" fmla="*/ 5438017 h 5888189"/>
              <a:gd name="connsiteX8448" fmla="*/ 1266504 w 7273138"/>
              <a:gd name="connsiteY8448" fmla="*/ 5440280 h 5888189"/>
              <a:gd name="connsiteX8449" fmla="*/ 1259477 w 7273138"/>
              <a:gd name="connsiteY8449" fmla="*/ 5443295 h 5888189"/>
              <a:gd name="connsiteX8450" fmla="*/ 1259477 w 7273138"/>
              <a:gd name="connsiteY8450" fmla="*/ 5437263 h 5888189"/>
              <a:gd name="connsiteX8451" fmla="*/ 1265099 w 7273138"/>
              <a:gd name="connsiteY8451" fmla="*/ 5429723 h 5888189"/>
              <a:gd name="connsiteX8452" fmla="*/ 1270018 w 7273138"/>
              <a:gd name="connsiteY8452" fmla="*/ 5427460 h 5888189"/>
              <a:gd name="connsiteX8453" fmla="*/ 1258772 w 7273138"/>
              <a:gd name="connsiteY8453" fmla="*/ 5402575 h 5888189"/>
              <a:gd name="connsiteX8454" fmla="*/ 1222928 w 7273138"/>
              <a:gd name="connsiteY8454" fmla="*/ 5355825 h 5888189"/>
              <a:gd name="connsiteX8455" fmla="*/ 1203950 w 7273138"/>
              <a:gd name="connsiteY8455" fmla="*/ 5338482 h 5888189"/>
              <a:gd name="connsiteX8456" fmla="*/ 1199734 w 7273138"/>
              <a:gd name="connsiteY8456" fmla="*/ 5346776 h 5888189"/>
              <a:gd name="connsiteX8457" fmla="*/ 1201842 w 7273138"/>
              <a:gd name="connsiteY8457" fmla="*/ 5355825 h 5888189"/>
              <a:gd name="connsiteX8458" fmla="*/ 1192705 w 7273138"/>
              <a:gd name="connsiteY8458" fmla="*/ 5361856 h 5888189"/>
              <a:gd name="connsiteX8459" fmla="*/ 1187786 w 7273138"/>
              <a:gd name="connsiteY8459" fmla="*/ 5373922 h 5888189"/>
              <a:gd name="connsiteX8460" fmla="*/ 1184974 w 7273138"/>
              <a:gd name="connsiteY8460" fmla="*/ 5364120 h 5888189"/>
              <a:gd name="connsiteX8461" fmla="*/ 1178647 w 7273138"/>
              <a:gd name="connsiteY8461" fmla="*/ 5354317 h 5888189"/>
              <a:gd name="connsiteX8462" fmla="*/ 1181459 w 7273138"/>
              <a:gd name="connsiteY8462" fmla="*/ 5354317 h 5888189"/>
              <a:gd name="connsiteX8463" fmla="*/ 1184974 w 7273138"/>
              <a:gd name="connsiteY8463" fmla="*/ 5351300 h 5888189"/>
              <a:gd name="connsiteX8464" fmla="*/ 1181459 w 7273138"/>
              <a:gd name="connsiteY8464" fmla="*/ 5348283 h 5888189"/>
              <a:gd name="connsiteX8465" fmla="*/ 1185676 w 7273138"/>
              <a:gd name="connsiteY8465" fmla="*/ 5346776 h 5888189"/>
              <a:gd name="connsiteX8466" fmla="*/ 1189893 w 7273138"/>
              <a:gd name="connsiteY8466" fmla="*/ 5348283 h 5888189"/>
              <a:gd name="connsiteX8467" fmla="*/ 1187081 w 7273138"/>
              <a:gd name="connsiteY8467" fmla="*/ 5343006 h 5888189"/>
              <a:gd name="connsiteX8468" fmla="*/ 1182864 w 7273138"/>
              <a:gd name="connsiteY8468" fmla="*/ 5336219 h 5888189"/>
              <a:gd name="connsiteX8469" fmla="*/ 1178647 w 7273138"/>
              <a:gd name="connsiteY8469" fmla="*/ 5336219 h 5888189"/>
              <a:gd name="connsiteX8470" fmla="*/ 1173727 w 7273138"/>
              <a:gd name="connsiteY8470" fmla="*/ 5339235 h 5888189"/>
              <a:gd name="connsiteX8471" fmla="*/ 1171619 w 7273138"/>
              <a:gd name="connsiteY8471" fmla="*/ 5336219 h 5888189"/>
              <a:gd name="connsiteX8472" fmla="*/ 1173727 w 7273138"/>
              <a:gd name="connsiteY8472" fmla="*/ 5328679 h 5888189"/>
              <a:gd name="connsiteX8473" fmla="*/ 1176539 w 7273138"/>
              <a:gd name="connsiteY8473" fmla="*/ 5324155 h 5888189"/>
              <a:gd name="connsiteX8474" fmla="*/ 1172322 w 7273138"/>
              <a:gd name="connsiteY8474" fmla="*/ 5323401 h 5888189"/>
              <a:gd name="connsiteX8475" fmla="*/ 1172322 w 7273138"/>
              <a:gd name="connsiteY8475" fmla="*/ 5318877 h 5888189"/>
              <a:gd name="connsiteX8476" fmla="*/ 1172322 w 7273138"/>
              <a:gd name="connsiteY8476" fmla="*/ 5315859 h 5888189"/>
              <a:gd name="connsiteX8477" fmla="*/ 1170915 w 7273138"/>
              <a:gd name="connsiteY8477" fmla="*/ 5314351 h 5888189"/>
              <a:gd name="connsiteX8478" fmla="*/ 1166698 w 7273138"/>
              <a:gd name="connsiteY8478" fmla="*/ 5319630 h 5888189"/>
              <a:gd name="connsiteX8479" fmla="*/ 1167403 w 7273138"/>
              <a:gd name="connsiteY8479" fmla="*/ 5321891 h 5888189"/>
              <a:gd name="connsiteX8480" fmla="*/ 1164591 w 7273138"/>
              <a:gd name="connsiteY8480" fmla="*/ 5316613 h 5888189"/>
              <a:gd name="connsiteX8481" fmla="*/ 1148424 w 7273138"/>
              <a:gd name="connsiteY8481" fmla="*/ 5304549 h 5888189"/>
              <a:gd name="connsiteX8482" fmla="*/ 1139287 w 7273138"/>
              <a:gd name="connsiteY8482" fmla="*/ 5301533 h 5888189"/>
              <a:gd name="connsiteX8483" fmla="*/ 1142099 w 7273138"/>
              <a:gd name="connsiteY8483" fmla="*/ 5301533 h 5888189"/>
              <a:gd name="connsiteX8484" fmla="*/ 1141396 w 7273138"/>
              <a:gd name="connsiteY8484" fmla="*/ 5298516 h 5888189"/>
              <a:gd name="connsiteX8485" fmla="*/ 1137179 w 7273138"/>
              <a:gd name="connsiteY8485" fmla="*/ 5292484 h 5888189"/>
              <a:gd name="connsiteX8486" fmla="*/ 1137179 w 7273138"/>
              <a:gd name="connsiteY8486" fmla="*/ 5290221 h 5888189"/>
              <a:gd name="connsiteX8487" fmla="*/ 1141396 w 7273138"/>
              <a:gd name="connsiteY8487" fmla="*/ 5291730 h 5888189"/>
              <a:gd name="connsiteX8488" fmla="*/ 1116797 w 7273138"/>
              <a:gd name="connsiteY8488" fmla="*/ 5262321 h 5888189"/>
              <a:gd name="connsiteX8489" fmla="*/ 1100630 w 7273138"/>
              <a:gd name="connsiteY8489" fmla="*/ 5232914 h 5888189"/>
              <a:gd name="connsiteX8490" fmla="*/ 1097818 w 7273138"/>
              <a:gd name="connsiteY8490" fmla="*/ 5232160 h 5888189"/>
              <a:gd name="connsiteX8491" fmla="*/ 1097818 w 7273138"/>
              <a:gd name="connsiteY8491" fmla="*/ 5235929 h 5888189"/>
              <a:gd name="connsiteX8492" fmla="*/ 1095006 w 7273138"/>
              <a:gd name="connsiteY8492" fmla="*/ 5235929 h 5888189"/>
              <a:gd name="connsiteX8493" fmla="*/ 1091494 w 7273138"/>
              <a:gd name="connsiteY8493" fmla="*/ 5227636 h 5888189"/>
              <a:gd name="connsiteX8494" fmla="*/ 1084465 w 7273138"/>
              <a:gd name="connsiteY8494" fmla="*/ 5213307 h 5888189"/>
              <a:gd name="connsiteX8495" fmla="*/ 1083762 w 7273138"/>
              <a:gd name="connsiteY8495" fmla="*/ 5203504 h 5888189"/>
              <a:gd name="connsiteX8496" fmla="*/ 1086573 w 7273138"/>
              <a:gd name="connsiteY8496" fmla="*/ 5198980 h 5888189"/>
              <a:gd name="connsiteX8497" fmla="*/ 1072516 w 7273138"/>
              <a:gd name="connsiteY8497" fmla="*/ 5186161 h 5888189"/>
              <a:gd name="connsiteX8498" fmla="*/ 1061974 w 7273138"/>
              <a:gd name="connsiteY8498" fmla="*/ 5178620 h 5888189"/>
              <a:gd name="connsiteX8499" fmla="*/ 1060567 w 7273138"/>
              <a:gd name="connsiteY8499" fmla="*/ 5181637 h 5888189"/>
              <a:gd name="connsiteX8500" fmla="*/ 1061974 w 7273138"/>
              <a:gd name="connsiteY8500" fmla="*/ 5185407 h 5888189"/>
              <a:gd name="connsiteX8501" fmla="*/ 1057052 w 7273138"/>
              <a:gd name="connsiteY8501" fmla="*/ 5183899 h 5888189"/>
              <a:gd name="connsiteX8502" fmla="*/ 1058459 w 7273138"/>
              <a:gd name="connsiteY8502" fmla="*/ 5174096 h 5888189"/>
              <a:gd name="connsiteX8503" fmla="*/ 1059162 w 7273138"/>
              <a:gd name="connsiteY8503" fmla="*/ 5170326 h 5888189"/>
              <a:gd name="connsiteX8504" fmla="*/ 1050024 w 7273138"/>
              <a:gd name="connsiteY8504" fmla="*/ 5162785 h 5888189"/>
              <a:gd name="connsiteX8505" fmla="*/ 1035264 w 7273138"/>
              <a:gd name="connsiteY8505" fmla="*/ 5146198 h 5888189"/>
              <a:gd name="connsiteX8506" fmla="*/ 1026127 w 7273138"/>
              <a:gd name="connsiteY8506" fmla="*/ 5143180 h 5888189"/>
              <a:gd name="connsiteX8507" fmla="*/ 1028939 w 7273138"/>
              <a:gd name="connsiteY8507" fmla="*/ 5138656 h 5888189"/>
              <a:gd name="connsiteX8508" fmla="*/ 1027533 w 7273138"/>
              <a:gd name="connsiteY8508" fmla="*/ 5131115 h 5888189"/>
              <a:gd name="connsiteX8509" fmla="*/ 1028939 w 7273138"/>
              <a:gd name="connsiteY8509" fmla="*/ 5127344 h 5888189"/>
              <a:gd name="connsiteX8510" fmla="*/ 1024722 w 7273138"/>
              <a:gd name="connsiteY8510" fmla="*/ 5126590 h 5888189"/>
              <a:gd name="connsiteX8511" fmla="*/ 1020505 w 7273138"/>
              <a:gd name="connsiteY8511" fmla="*/ 5126590 h 5888189"/>
              <a:gd name="connsiteX8512" fmla="*/ 1020505 w 7273138"/>
              <a:gd name="connsiteY8512" fmla="*/ 5128618 h 5888189"/>
              <a:gd name="connsiteX8513" fmla="*/ 1015586 w 7273138"/>
              <a:gd name="connsiteY8513" fmla="*/ 5124329 h 5888189"/>
              <a:gd name="connsiteX8514" fmla="*/ 989579 w 7273138"/>
              <a:gd name="connsiteY8514" fmla="*/ 5100199 h 5888189"/>
              <a:gd name="connsiteX8515" fmla="*/ 975522 w 7273138"/>
              <a:gd name="connsiteY8515" fmla="*/ 5097182 h 5888189"/>
              <a:gd name="connsiteX8516" fmla="*/ 973414 w 7273138"/>
              <a:gd name="connsiteY8516" fmla="*/ 5092658 h 5888189"/>
              <a:gd name="connsiteX8517" fmla="*/ 976225 w 7273138"/>
              <a:gd name="connsiteY8517" fmla="*/ 5090396 h 5888189"/>
              <a:gd name="connsiteX8518" fmla="*/ 979037 w 7273138"/>
              <a:gd name="connsiteY8518" fmla="*/ 5088888 h 5888189"/>
              <a:gd name="connsiteX8519" fmla="*/ 973414 w 7273138"/>
              <a:gd name="connsiteY8519" fmla="*/ 5085118 h 5888189"/>
              <a:gd name="connsiteX8520" fmla="*/ 962168 w 7273138"/>
              <a:gd name="connsiteY8520" fmla="*/ 5082101 h 5888189"/>
              <a:gd name="connsiteX8521" fmla="*/ 955842 w 7273138"/>
              <a:gd name="connsiteY8521" fmla="*/ 5076823 h 5888189"/>
              <a:gd name="connsiteX8522" fmla="*/ 966385 w 7273138"/>
              <a:gd name="connsiteY8522" fmla="*/ 5079085 h 5888189"/>
              <a:gd name="connsiteX8523" fmla="*/ 975522 w 7273138"/>
              <a:gd name="connsiteY8523" fmla="*/ 5079085 h 5888189"/>
              <a:gd name="connsiteX8524" fmla="*/ 972008 w 7273138"/>
              <a:gd name="connsiteY8524" fmla="*/ 5073053 h 5888189"/>
              <a:gd name="connsiteX8525" fmla="*/ 969899 w 7273138"/>
              <a:gd name="connsiteY8525" fmla="*/ 5061742 h 5888189"/>
              <a:gd name="connsiteX8526" fmla="*/ 964980 w 7273138"/>
              <a:gd name="connsiteY8526" fmla="*/ 5055710 h 5888189"/>
              <a:gd name="connsiteX8527" fmla="*/ 962870 w 7273138"/>
              <a:gd name="connsiteY8527" fmla="*/ 5055710 h 5888189"/>
              <a:gd name="connsiteX8528" fmla="*/ 960762 w 7273138"/>
              <a:gd name="connsiteY8528" fmla="*/ 5057972 h 5888189"/>
              <a:gd name="connsiteX8529" fmla="*/ 957248 w 7273138"/>
              <a:gd name="connsiteY8529" fmla="*/ 5054202 h 5888189"/>
              <a:gd name="connsiteX8530" fmla="*/ 955139 w 7273138"/>
              <a:gd name="connsiteY8530" fmla="*/ 5061742 h 5888189"/>
              <a:gd name="connsiteX8531" fmla="*/ 950921 w 7273138"/>
              <a:gd name="connsiteY8531" fmla="*/ 5067774 h 5888189"/>
              <a:gd name="connsiteX8532" fmla="*/ 950219 w 7273138"/>
              <a:gd name="connsiteY8532" fmla="*/ 5064004 h 5888189"/>
              <a:gd name="connsiteX8533" fmla="*/ 950921 w 7273138"/>
              <a:gd name="connsiteY8533" fmla="*/ 5054202 h 5888189"/>
              <a:gd name="connsiteX8534" fmla="*/ 955842 w 7273138"/>
              <a:gd name="connsiteY8534" fmla="*/ 5052693 h 5888189"/>
              <a:gd name="connsiteX8535" fmla="*/ 950921 w 7273138"/>
              <a:gd name="connsiteY8535" fmla="*/ 5048169 h 5888189"/>
              <a:gd name="connsiteX8536" fmla="*/ 953733 w 7273138"/>
              <a:gd name="connsiteY8536" fmla="*/ 5044399 h 5888189"/>
              <a:gd name="connsiteX8537" fmla="*/ 944597 w 7273138"/>
              <a:gd name="connsiteY8537" fmla="*/ 5042136 h 5888189"/>
              <a:gd name="connsiteX8538" fmla="*/ 934756 w 7273138"/>
              <a:gd name="connsiteY8538" fmla="*/ 5036857 h 5888189"/>
              <a:gd name="connsiteX8539" fmla="*/ 934756 w 7273138"/>
              <a:gd name="connsiteY8539" fmla="*/ 5039875 h 5888189"/>
              <a:gd name="connsiteX8540" fmla="*/ 941082 w 7273138"/>
              <a:gd name="connsiteY8540" fmla="*/ 5042891 h 5888189"/>
              <a:gd name="connsiteX8541" fmla="*/ 943190 w 7273138"/>
              <a:gd name="connsiteY8541" fmla="*/ 5045153 h 5888189"/>
              <a:gd name="connsiteX8542" fmla="*/ 936865 w 7273138"/>
              <a:gd name="connsiteY8542" fmla="*/ 5045905 h 5888189"/>
              <a:gd name="connsiteX8543" fmla="*/ 921402 w 7273138"/>
              <a:gd name="connsiteY8543" fmla="*/ 5035350 h 5888189"/>
              <a:gd name="connsiteX8544" fmla="*/ 914374 w 7273138"/>
              <a:gd name="connsiteY8544" fmla="*/ 5030072 h 5888189"/>
              <a:gd name="connsiteX8545" fmla="*/ 923510 w 7273138"/>
              <a:gd name="connsiteY8545" fmla="*/ 5030825 h 5888189"/>
              <a:gd name="connsiteX8546" fmla="*/ 934054 w 7273138"/>
              <a:gd name="connsiteY8546" fmla="*/ 5034596 h 5888189"/>
              <a:gd name="connsiteX8547" fmla="*/ 931945 w 7273138"/>
              <a:gd name="connsiteY8547" fmla="*/ 5027055 h 5888189"/>
              <a:gd name="connsiteX8548" fmla="*/ 923510 w 7273138"/>
              <a:gd name="connsiteY8548" fmla="*/ 5021023 h 5888189"/>
              <a:gd name="connsiteX8549" fmla="*/ 926321 w 7273138"/>
              <a:gd name="connsiteY8549" fmla="*/ 5020268 h 5888189"/>
              <a:gd name="connsiteX8550" fmla="*/ 929836 w 7273138"/>
              <a:gd name="connsiteY8550" fmla="*/ 5018007 h 5888189"/>
              <a:gd name="connsiteX8551" fmla="*/ 917887 w 7273138"/>
              <a:gd name="connsiteY8551" fmla="*/ 5007450 h 5888189"/>
              <a:gd name="connsiteX8552" fmla="*/ 904533 w 7273138"/>
              <a:gd name="connsiteY8552" fmla="*/ 4996138 h 5888189"/>
              <a:gd name="connsiteX8553" fmla="*/ 903128 w 7273138"/>
              <a:gd name="connsiteY8553" fmla="*/ 4987845 h 5888189"/>
              <a:gd name="connsiteX8554" fmla="*/ 899613 w 7273138"/>
              <a:gd name="connsiteY8554" fmla="*/ 4985582 h 5888189"/>
              <a:gd name="connsiteX8555" fmla="*/ 895396 w 7273138"/>
              <a:gd name="connsiteY8555" fmla="*/ 4982565 h 5888189"/>
              <a:gd name="connsiteX8556" fmla="*/ 893991 w 7273138"/>
              <a:gd name="connsiteY8556" fmla="*/ 4978041 h 5888189"/>
              <a:gd name="connsiteX8557" fmla="*/ 892584 w 7273138"/>
              <a:gd name="connsiteY8557" fmla="*/ 4975779 h 5888189"/>
              <a:gd name="connsiteX8558" fmla="*/ 889072 w 7273138"/>
              <a:gd name="connsiteY8558" fmla="*/ 4976533 h 5888189"/>
              <a:gd name="connsiteX8559" fmla="*/ 890477 w 7273138"/>
              <a:gd name="connsiteY8559" fmla="*/ 4982565 h 5888189"/>
              <a:gd name="connsiteX8560" fmla="*/ 893289 w 7273138"/>
              <a:gd name="connsiteY8560" fmla="*/ 4988599 h 5888189"/>
              <a:gd name="connsiteX8561" fmla="*/ 886962 w 7273138"/>
              <a:gd name="connsiteY8561" fmla="*/ 4984075 h 5888189"/>
              <a:gd name="connsiteX8562" fmla="*/ 884150 w 7273138"/>
              <a:gd name="connsiteY8562" fmla="*/ 4975779 h 5888189"/>
              <a:gd name="connsiteX8563" fmla="*/ 881339 w 7273138"/>
              <a:gd name="connsiteY8563" fmla="*/ 4976533 h 5888189"/>
              <a:gd name="connsiteX8564" fmla="*/ 872905 w 7273138"/>
              <a:gd name="connsiteY8564" fmla="*/ 4968238 h 5888189"/>
              <a:gd name="connsiteX8565" fmla="*/ 870093 w 7273138"/>
              <a:gd name="connsiteY8565" fmla="*/ 4968238 h 5888189"/>
              <a:gd name="connsiteX8566" fmla="*/ 856037 w 7273138"/>
              <a:gd name="connsiteY8566" fmla="*/ 4950894 h 5888189"/>
              <a:gd name="connsiteX8567" fmla="*/ 833544 w 7273138"/>
              <a:gd name="connsiteY8567" fmla="*/ 4934306 h 5888189"/>
              <a:gd name="connsiteX8568" fmla="*/ 822299 w 7273138"/>
              <a:gd name="connsiteY8568" fmla="*/ 4926012 h 5888189"/>
              <a:gd name="connsiteX8569" fmla="*/ 804026 w 7273138"/>
              <a:gd name="connsiteY8569" fmla="*/ 4906407 h 5888189"/>
              <a:gd name="connsiteX8570" fmla="*/ 799104 w 7273138"/>
              <a:gd name="connsiteY8570" fmla="*/ 4895094 h 5888189"/>
              <a:gd name="connsiteX8571" fmla="*/ 792077 w 7273138"/>
              <a:gd name="connsiteY8571" fmla="*/ 4892078 h 5888189"/>
              <a:gd name="connsiteX8572" fmla="*/ 785048 w 7273138"/>
              <a:gd name="connsiteY8572" fmla="*/ 4885293 h 5888189"/>
              <a:gd name="connsiteX8573" fmla="*/ 785750 w 7273138"/>
              <a:gd name="connsiteY8573" fmla="*/ 4881523 h 5888189"/>
              <a:gd name="connsiteX8574" fmla="*/ 789265 w 7273138"/>
              <a:gd name="connsiteY8574" fmla="*/ 4877752 h 5888189"/>
              <a:gd name="connsiteX8575" fmla="*/ 785048 w 7273138"/>
              <a:gd name="connsiteY8575" fmla="*/ 4872473 h 5888189"/>
              <a:gd name="connsiteX8576" fmla="*/ 785048 w 7273138"/>
              <a:gd name="connsiteY8576" fmla="*/ 4869456 h 5888189"/>
              <a:gd name="connsiteX8577" fmla="*/ 782236 w 7273138"/>
              <a:gd name="connsiteY8577" fmla="*/ 4867196 h 5888189"/>
              <a:gd name="connsiteX8578" fmla="*/ 774504 w 7273138"/>
              <a:gd name="connsiteY8578" fmla="*/ 4867196 h 5888189"/>
              <a:gd name="connsiteX8579" fmla="*/ 775910 w 7273138"/>
              <a:gd name="connsiteY8579" fmla="*/ 4871720 h 5888189"/>
              <a:gd name="connsiteX8580" fmla="*/ 773099 w 7273138"/>
              <a:gd name="connsiteY8580" fmla="*/ 4870212 h 5888189"/>
              <a:gd name="connsiteX8581" fmla="*/ 773099 w 7273138"/>
              <a:gd name="connsiteY8581" fmla="*/ 4862672 h 5888189"/>
              <a:gd name="connsiteX8582" fmla="*/ 776614 w 7273138"/>
              <a:gd name="connsiteY8582" fmla="*/ 4862672 h 5888189"/>
              <a:gd name="connsiteX8583" fmla="*/ 778722 w 7273138"/>
              <a:gd name="connsiteY8583" fmla="*/ 4859654 h 5888189"/>
              <a:gd name="connsiteX8584" fmla="*/ 771693 w 7273138"/>
              <a:gd name="connsiteY8584" fmla="*/ 4849851 h 5888189"/>
              <a:gd name="connsiteX8585" fmla="*/ 767477 w 7273138"/>
              <a:gd name="connsiteY8585" fmla="*/ 4845327 h 5888189"/>
              <a:gd name="connsiteX8586" fmla="*/ 764665 w 7273138"/>
              <a:gd name="connsiteY8586" fmla="*/ 4847591 h 5888189"/>
              <a:gd name="connsiteX8587" fmla="*/ 768882 w 7273138"/>
              <a:gd name="connsiteY8587" fmla="*/ 4854375 h 5888189"/>
              <a:gd name="connsiteX8588" fmla="*/ 769584 w 7273138"/>
              <a:gd name="connsiteY8588" fmla="*/ 4857393 h 5888189"/>
              <a:gd name="connsiteX8589" fmla="*/ 756933 w 7273138"/>
              <a:gd name="connsiteY8589" fmla="*/ 4842311 h 5888189"/>
              <a:gd name="connsiteX8590" fmla="*/ 738660 w 7273138"/>
              <a:gd name="connsiteY8590" fmla="*/ 4830247 h 5888189"/>
              <a:gd name="connsiteX8591" fmla="*/ 738660 w 7273138"/>
              <a:gd name="connsiteY8591" fmla="*/ 4827230 h 5888189"/>
              <a:gd name="connsiteX8592" fmla="*/ 745689 w 7273138"/>
              <a:gd name="connsiteY8592" fmla="*/ 4833261 h 5888189"/>
              <a:gd name="connsiteX8593" fmla="*/ 747796 w 7273138"/>
              <a:gd name="connsiteY8593" fmla="*/ 4834771 h 5888189"/>
              <a:gd name="connsiteX8594" fmla="*/ 749201 w 7273138"/>
              <a:gd name="connsiteY8594" fmla="*/ 4825723 h 5888189"/>
              <a:gd name="connsiteX8595" fmla="*/ 746391 w 7273138"/>
              <a:gd name="connsiteY8595" fmla="*/ 4808379 h 5888189"/>
              <a:gd name="connsiteX8596" fmla="*/ 743579 w 7273138"/>
              <a:gd name="connsiteY8596" fmla="*/ 4800084 h 5888189"/>
              <a:gd name="connsiteX8597" fmla="*/ 748499 w 7273138"/>
              <a:gd name="connsiteY8597" fmla="*/ 4803855 h 5888189"/>
              <a:gd name="connsiteX8598" fmla="*/ 751310 w 7273138"/>
              <a:gd name="connsiteY8598" fmla="*/ 4822705 h 5888189"/>
              <a:gd name="connsiteX8599" fmla="*/ 755527 w 7273138"/>
              <a:gd name="connsiteY8599" fmla="*/ 4830247 h 5888189"/>
              <a:gd name="connsiteX8600" fmla="*/ 758339 w 7273138"/>
              <a:gd name="connsiteY8600" fmla="*/ 4829493 h 5888189"/>
              <a:gd name="connsiteX8601" fmla="*/ 766774 w 7273138"/>
              <a:gd name="connsiteY8601" fmla="*/ 4834771 h 5888189"/>
              <a:gd name="connsiteX8602" fmla="*/ 778019 w 7273138"/>
              <a:gd name="connsiteY8602" fmla="*/ 4850605 h 5888189"/>
              <a:gd name="connsiteX8603" fmla="*/ 785048 w 7273138"/>
              <a:gd name="connsiteY8603" fmla="*/ 4861917 h 5888189"/>
              <a:gd name="connsiteX8604" fmla="*/ 787156 w 7273138"/>
              <a:gd name="connsiteY8604" fmla="*/ 4862672 h 5888189"/>
              <a:gd name="connsiteX8605" fmla="*/ 789265 w 7273138"/>
              <a:gd name="connsiteY8605" fmla="*/ 4864178 h 5888189"/>
              <a:gd name="connsiteX8606" fmla="*/ 792077 w 7273138"/>
              <a:gd name="connsiteY8606" fmla="*/ 4861917 h 5888189"/>
              <a:gd name="connsiteX8607" fmla="*/ 789265 w 7273138"/>
              <a:gd name="connsiteY8607" fmla="*/ 4857393 h 5888189"/>
              <a:gd name="connsiteX8608" fmla="*/ 796295 w 7273138"/>
              <a:gd name="connsiteY8608" fmla="*/ 4864178 h 5888189"/>
              <a:gd name="connsiteX8609" fmla="*/ 803323 w 7273138"/>
              <a:gd name="connsiteY8609" fmla="*/ 4879260 h 5888189"/>
              <a:gd name="connsiteX8610" fmla="*/ 810351 w 7273138"/>
              <a:gd name="connsiteY8610" fmla="*/ 4883030 h 5888189"/>
              <a:gd name="connsiteX8611" fmla="*/ 815271 w 7273138"/>
              <a:gd name="connsiteY8611" fmla="*/ 4882276 h 5888189"/>
              <a:gd name="connsiteX8612" fmla="*/ 813162 w 7273138"/>
              <a:gd name="connsiteY8612" fmla="*/ 4877752 h 5888189"/>
              <a:gd name="connsiteX8613" fmla="*/ 806133 w 7273138"/>
              <a:gd name="connsiteY8613" fmla="*/ 4873980 h 5888189"/>
              <a:gd name="connsiteX8614" fmla="*/ 810351 w 7273138"/>
              <a:gd name="connsiteY8614" fmla="*/ 4867196 h 5888189"/>
              <a:gd name="connsiteX8615" fmla="*/ 801916 w 7273138"/>
              <a:gd name="connsiteY8615" fmla="*/ 4862672 h 5888189"/>
              <a:gd name="connsiteX8616" fmla="*/ 799807 w 7273138"/>
              <a:gd name="connsiteY8616" fmla="*/ 4857393 h 5888189"/>
              <a:gd name="connsiteX8617" fmla="*/ 811054 w 7273138"/>
              <a:gd name="connsiteY8617" fmla="*/ 4862672 h 5888189"/>
              <a:gd name="connsiteX8618" fmla="*/ 830733 w 7273138"/>
              <a:gd name="connsiteY8618" fmla="*/ 4881523 h 5888189"/>
              <a:gd name="connsiteX8619" fmla="*/ 854630 w 7273138"/>
              <a:gd name="connsiteY8619" fmla="*/ 4912439 h 5888189"/>
              <a:gd name="connsiteX8620" fmla="*/ 870093 w 7273138"/>
              <a:gd name="connsiteY8620" fmla="*/ 4926012 h 5888189"/>
              <a:gd name="connsiteX8621" fmla="*/ 860956 w 7273138"/>
              <a:gd name="connsiteY8621" fmla="*/ 4908669 h 5888189"/>
              <a:gd name="connsiteX8622" fmla="*/ 854630 w 7273138"/>
              <a:gd name="connsiteY8622" fmla="*/ 4892834 h 5888189"/>
              <a:gd name="connsiteX8623" fmla="*/ 858144 w 7273138"/>
              <a:gd name="connsiteY8623" fmla="*/ 4892078 h 5888189"/>
              <a:gd name="connsiteX8624" fmla="*/ 861659 w 7273138"/>
              <a:gd name="connsiteY8624" fmla="*/ 4897358 h 5888189"/>
              <a:gd name="connsiteX8625" fmla="*/ 863768 w 7273138"/>
              <a:gd name="connsiteY8625" fmla="*/ 4892834 h 5888189"/>
              <a:gd name="connsiteX8626" fmla="*/ 863065 w 7273138"/>
              <a:gd name="connsiteY8626" fmla="*/ 4889817 h 5888189"/>
              <a:gd name="connsiteX8627" fmla="*/ 853928 w 7273138"/>
              <a:gd name="connsiteY8627" fmla="*/ 4879260 h 5888189"/>
              <a:gd name="connsiteX8628" fmla="*/ 854630 w 7273138"/>
              <a:gd name="connsiteY8628" fmla="*/ 4872473 h 5888189"/>
              <a:gd name="connsiteX8629" fmla="*/ 851820 w 7273138"/>
              <a:gd name="connsiteY8629" fmla="*/ 4871720 h 5888189"/>
              <a:gd name="connsiteX8630" fmla="*/ 852522 w 7273138"/>
              <a:gd name="connsiteY8630" fmla="*/ 4879260 h 5888189"/>
              <a:gd name="connsiteX8631" fmla="*/ 850413 w 7273138"/>
              <a:gd name="connsiteY8631" fmla="*/ 4881523 h 5888189"/>
              <a:gd name="connsiteX8632" fmla="*/ 849710 w 7273138"/>
              <a:gd name="connsiteY8632" fmla="*/ 4876997 h 5888189"/>
              <a:gd name="connsiteX8633" fmla="*/ 842683 w 7273138"/>
              <a:gd name="connsiteY8633" fmla="*/ 4871720 h 5888189"/>
              <a:gd name="connsiteX8634" fmla="*/ 842683 w 7273138"/>
              <a:gd name="connsiteY8634" fmla="*/ 4874736 h 5888189"/>
              <a:gd name="connsiteX8635" fmla="*/ 835654 w 7273138"/>
              <a:gd name="connsiteY8635" fmla="*/ 4862672 h 5888189"/>
              <a:gd name="connsiteX8636" fmla="*/ 820190 w 7273138"/>
              <a:gd name="connsiteY8636" fmla="*/ 4834771 h 5888189"/>
              <a:gd name="connsiteX8637" fmla="*/ 808242 w 7273138"/>
              <a:gd name="connsiteY8637" fmla="*/ 4820444 h 5888189"/>
              <a:gd name="connsiteX8638" fmla="*/ 801916 w 7273138"/>
              <a:gd name="connsiteY8638" fmla="*/ 4818180 h 5888189"/>
              <a:gd name="connsiteX8639" fmla="*/ 801916 w 7273138"/>
              <a:gd name="connsiteY8639" fmla="*/ 4813656 h 5888189"/>
              <a:gd name="connsiteX8640" fmla="*/ 810351 w 7273138"/>
              <a:gd name="connsiteY8640" fmla="*/ 4815165 h 5888189"/>
              <a:gd name="connsiteX8641" fmla="*/ 812459 w 7273138"/>
              <a:gd name="connsiteY8641" fmla="*/ 4815165 h 5888189"/>
              <a:gd name="connsiteX8642" fmla="*/ 798402 w 7273138"/>
              <a:gd name="connsiteY8642" fmla="*/ 4806116 h 5888189"/>
              <a:gd name="connsiteX8643" fmla="*/ 783643 w 7273138"/>
              <a:gd name="connsiteY8643" fmla="*/ 4793298 h 5888189"/>
              <a:gd name="connsiteX8644" fmla="*/ 782938 w 7273138"/>
              <a:gd name="connsiteY8644" fmla="*/ 4791035 h 5888189"/>
              <a:gd name="connsiteX8645" fmla="*/ 787156 w 7273138"/>
              <a:gd name="connsiteY8645" fmla="*/ 4790281 h 5888189"/>
              <a:gd name="connsiteX8646" fmla="*/ 787156 w 7273138"/>
              <a:gd name="connsiteY8646" fmla="*/ 4786511 h 5888189"/>
              <a:gd name="connsiteX8647" fmla="*/ 785048 w 7273138"/>
              <a:gd name="connsiteY8647" fmla="*/ 4784249 h 5888189"/>
              <a:gd name="connsiteX8648" fmla="*/ 780128 w 7273138"/>
              <a:gd name="connsiteY8648" fmla="*/ 4783494 h 5888189"/>
              <a:gd name="connsiteX8649" fmla="*/ 778019 w 7273138"/>
              <a:gd name="connsiteY8649" fmla="*/ 4785757 h 5888189"/>
              <a:gd name="connsiteX8650" fmla="*/ 778722 w 7273138"/>
              <a:gd name="connsiteY8650" fmla="*/ 4781232 h 5888189"/>
              <a:gd name="connsiteX8651" fmla="*/ 778019 w 7273138"/>
              <a:gd name="connsiteY8651" fmla="*/ 4771431 h 5888189"/>
              <a:gd name="connsiteX8652" fmla="*/ 780831 w 7273138"/>
              <a:gd name="connsiteY8652" fmla="*/ 4769167 h 5888189"/>
              <a:gd name="connsiteX8653" fmla="*/ 769584 w 7273138"/>
              <a:gd name="connsiteY8653" fmla="*/ 4763889 h 5888189"/>
              <a:gd name="connsiteX8654" fmla="*/ 758339 w 7273138"/>
              <a:gd name="connsiteY8654" fmla="*/ 4755594 h 5888189"/>
              <a:gd name="connsiteX8655" fmla="*/ 762557 w 7273138"/>
              <a:gd name="connsiteY8655" fmla="*/ 4755594 h 5888189"/>
              <a:gd name="connsiteX8656" fmla="*/ 765367 w 7273138"/>
              <a:gd name="connsiteY8656" fmla="*/ 4755594 h 5888189"/>
              <a:gd name="connsiteX8657" fmla="*/ 754825 w 7273138"/>
              <a:gd name="connsiteY8657" fmla="*/ 4748055 h 5888189"/>
              <a:gd name="connsiteX8658" fmla="*/ 739362 w 7273138"/>
              <a:gd name="connsiteY8658" fmla="*/ 4728448 h 5888189"/>
              <a:gd name="connsiteX8659" fmla="*/ 730225 w 7273138"/>
              <a:gd name="connsiteY8659" fmla="*/ 4720909 h 5888189"/>
              <a:gd name="connsiteX8660" fmla="*/ 732333 w 7273138"/>
              <a:gd name="connsiteY8660" fmla="*/ 4720909 h 5888189"/>
              <a:gd name="connsiteX8661" fmla="*/ 735145 w 7273138"/>
              <a:gd name="connsiteY8661" fmla="*/ 4719400 h 5888189"/>
              <a:gd name="connsiteX8662" fmla="*/ 700705 w 7273138"/>
              <a:gd name="connsiteY8662" fmla="*/ 4674156 h 5888189"/>
              <a:gd name="connsiteX8663" fmla="*/ 668373 w 7273138"/>
              <a:gd name="connsiteY8663" fmla="*/ 4633437 h 5888189"/>
              <a:gd name="connsiteX8664" fmla="*/ 672590 w 7273138"/>
              <a:gd name="connsiteY8664" fmla="*/ 4632683 h 5888189"/>
              <a:gd name="connsiteX8665" fmla="*/ 678917 w 7273138"/>
              <a:gd name="connsiteY8665" fmla="*/ 4635699 h 5888189"/>
              <a:gd name="connsiteX8666" fmla="*/ 681727 w 7273138"/>
              <a:gd name="connsiteY8666" fmla="*/ 4640223 h 5888189"/>
              <a:gd name="connsiteX8667" fmla="*/ 682431 w 7273138"/>
              <a:gd name="connsiteY8667" fmla="*/ 4634946 h 5888189"/>
              <a:gd name="connsiteX8668" fmla="*/ 678917 w 7273138"/>
              <a:gd name="connsiteY8668" fmla="*/ 4625142 h 5888189"/>
              <a:gd name="connsiteX8669" fmla="*/ 664156 w 7273138"/>
              <a:gd name="connsiteY8669" fmla="*/ 4610815 h 5888189"/>
              <a:gd name="connsiteX8670" fmla="*/ 657128 w 7273138"/>
              <a:gd name="connsiteY8670" fmla="*/ 4600258 h 5888189"/>
              <a:gd name="connsiteX8671" fmla="*/ 656425 w 7273138"/>
              <a:gd name="connsiteY8671" fmla="*/ 4594980 h 5888189"/>
              <a:gd name="connsiteX8672" fmla="*/ 656425 w 7273138"/>
              <a:gd name="connsiteY8672" fmla="*/ 4588194 h 5888189"/>
              <a:gd name="connsiteX8673" fmla="*/ 651505 w 7273138"/>
              <a:gd name="connsiteY8673" fmla="*/ 4586686 h 5888189"/>
              <a:gd name="connsiteX8674" fmla="*/ 647990 w 7273138"/>
              <a:gd name="connsiteY8674" fmla="*/ 4588947 h 5888189"/>
              <a:gd name="connsiteX8675" fmla="*/ 638853 w 7273138"/>
              <a:gd name="connsiteY8675" fmla="*/ 4575373 h 5888189"/>
              <a:gd name="connsiteX8676" fmla="*/ 635338 w 7273138"/>
              <a:gd name="connsiteY8676" fmla="*/ 4559539 h 5888189"/>
              <a:gd name="connsiteX8677" fmla="*/ 643071 w 7273138"/>
              <a:gd name="connsiteY8677" fmla="*/ 4573113 h 5888189"/>
              <a:gd name="connsiteX8678" fmla="*/ 652207 w 7273138"/>
              <a:gd name="connsiteY8678" fmla="*/ 4579145 h 5888189"/>
              <a:gd name="connsiteX8679" fmla="*/ 652207 w 7273138"/>
              <a:gd name="connsiteY8679" fmla="*/ 4570849 h 5888189"/>
              <a:gd name="connsiteX8680" fmla="*/ 647288 w 7273138"/>
              <a:gd name="connsiteY8680" fmla="*/ 4553508 h 5888189"/>
              <a:gd name="connsiteX8681" fmla="*/ 650100 w 7273138"/>
              <a:gd name="connsiteY8681" fmla="*/ 4544458 h 5888189"/>
              <a:gd name="connsiteX8682" fmla="*/ 656425 w 7273138"/>
              <a:gd name="connsiteY8682" fmla="*/ 4561048 h 5888189"/>
              <a:gd name="connsiteX8683" fmla="*/ 663454 w 7273138"/>
              <a:gd name="connsiteY8683" fmla="*/ 4570849 h 5888189"/>
              <a:gd name="connsiteX8684" fmla="*/ 660642 w 7273138"/>
              <a:gd name="connsiteY8684" fmla="*/ 4573113 h 5888189"/>
              <a:gd name="connsiteX8685" fmla="*/ 656425 w 7273138"/>
              <a:gd name="connsiteY8685" fmla="*/ 4571605 h 5888189"/>
              <a:gd name="connsiteX8686" fmla="*/ 654317 w 7273138"/>
              <a:gd name="connsiteY8686" fmla="*/ 4568589 h 5888189"/>
              <a:gd name="connsiteX8687" fmla="*/ 654317 w 7273138"/>
              <a:gd name="connsiteY8687" fmla="*/ 4571605 h 5888189"/>
              <a:gd name="connsiteX8688" fmla="*/ 654317 w 7273138"/>
              <a:gd name="connsiteY8688" fmla="*/ 4575373 h 5888189"/>
              <a:gd name="connsiteX8689" fmla="*/ 664156 w 7273138"/>
              <a:gd name="connsiteY8689" fmla="*/ 4579145 h 5888189"/>
              <a:gd name="connsiteX8690" fmla="*/ 678917 w 7273138"/>
              <a:gd name="connsiteY8690" fmla="*/ 4600258 h 5888189"/>
              <a:gd name="connsiteX8691" fmla="*/ 690866 w 7273138"/>
              <a:gd name="connsiteY8691" fmla="*/ 4627405 h 5888189"/>
              <a:gd name="connsiteX8692" fmla="*/ 704220 w 7273138"/>
              <a:gd name="connsiteY8692" fmla="*/ 4643240 h 5888189"/>
              <a:gd name="connsiteX8693" fmla="*/ 716168 w 7273138"/>
              <a:gd name="connsiteY8693" fmla="*/ 4650027 h 5888189"/>
              <a:gd name="connsiteX8694" fmla="*/ 723196 w 7273138"/>
              <a:gd name="connsiteY8694" fmla="*/ 4650780 h 5888189"/>
              <a:gd name="connsiteX8695" fmla="*/ 723899 w 7273138"/>
              <a:gd name="connsiteY8695" fmla="*/ 4656812 h 5888189"/>
              <a:gd name="connsiteX8696" fmla="*/ 731630 w 7273138"/>
              <a:gd name="connsiteY8696" fmla="*/ 4670386 h 5888189"/>
              <a:gd name="connsiteX8697" fmla="*/ 749201 w 7273138"/>
              <a:gd name="connsiteY8697" fmla="*/ 4691499 h 5888189"/>
              <a:gd name="connsiteX8698" fmla="*/ 759745 w 7273138"/>
              <a:gd name="connsiteY8698" fmla="*/ 4702811 h 5888189"/>
              <a:gd name="connsiteX8699" fmla="*/ 754825 w 7273138"/>
              <a:gd name="connsiteY8699" fmla="*/ 4702811 h 5888189"/>
              <a:gd name="connsiteX8700" fmla="*/ 748499 w 7273138"/>
              <a:gd name="connsiteY8700" fmla="*/ 4702811 h 5888189"/>
              <a:gd name="connsiteX8701" fmla="*/ 753420 w 7273138"/>
              <a:gd name="connsiteY8701" fmla="*/ 4709597 h 5888189"/>
              <a:gd name="connsiteX8702" fmla="*/ 759745 w 7273138"/>
              <a:gd name="connsiteY8702" fmla="*/ 4708843 h 5888189"/>
              <a:gd name="connsiteX8703" fmla="*/ 762557 w 7273138"/>
              <a:gd name="connsiteY8703" fmla="*/ 4707335 h 5888189"/>
              <a:gd name="connsiteX8704" fmla="*/ 764665 w 7273138"/>
              <a:gd name="connsiteY8704" fmla="*/ 4714875 h 5888189"/>
              <a:gd name="connsiteX8705" fmla="*/ 773099 w 7273138"/>
              <a:gd name="connsiteY8705" fmla="*/ 4722415 h 5888189"/>
              <a:gd name="connsiteX8706" fmla="*/ 770991 w 7273138"/>
              <a:gd name="connsiteY8706" fmla="*/ 4729958 h 5888189"/>
              <a:gd name="connsiteX8707" fmla="*/ 780128 w 7273138"/>
              <a:gd name="connsiteY8707" fmla="*/ 4742021 h 5888189"/>
              <a:gd name="connsiteX8708" fmla="*/ 780831 w 7273138"/>
              <a:gd name="connsiteY8708" fmla="*/ 4749562 h 5888189"/>
              <a:gd name="connsiteX8709" fmla="*/ 782938 w 7273138"/>
              <a:gd name="connsiteY8709" fmla="*/ 4751070 h 5888189"/>
              <a:gd name="connsiteX8710" fmla="*/ 785750 w 7273138"/>
              <a:gd name="connsiteY8710" fmla="*/ 4751823 h 5888189"/>
              <a:gd name="connsiteX8711" fmla="*/ 789265 w 7273138"/>
              <a:gd name="connsiteY8711" fmla="*/ 4746545 h 5888189"/>
              <a:gd name="connsiteX8712" fmla="*/ 785750 w 7273138"/>
              <a:gd name="connsiteY8712" fmla="*/ 4739006 h 5888189"/>
              <a:gd name="connsiteX8713" fmla="*/ 794887 w 7273138"/>
              <a:gd name="connsiteY8713" fmla="*/ 4753333 h 5888189"/>
              <a:gd name="connsiteX8714" fmla="*/ 817380 w 7273138"/>
              <a:gd name="connsiteY8714" fmla="*/ 4788018 h 5888189"/>
              <a:gd name="connsiteX8715" fmla="*/ 821597 w 7273138"/>
              <a:gd name="connsiteY8715" fmla="*/ 4806116 h 5888189"/>
              <a:gd name="connsiteX8716" fmla="*/ 827219 w 7273138"/>
              <a:gd name="connsiteY8716" fmla="*/ 4807625 h 5888189"/>
              <a:gd name="connsiteX8717" fmla="*/ 833544 w 7273138"/>
              <a:gd name="connsiteY8717" fmla="*/ 4807625 h 5888189"/>
              <a:gd name="connsiteX8718" fmla="*/ 832842 w 7273138"/>
              <a:gd name="connsiteY8718" fmla="*/ 4810640 h 5888189"/>
              <a:gd name="connsiteX8719" fmla="*/ 834249 w 7273138"/>
              <a:gd name="connsiteY8719" fmla="*/ 4815920 h 5888189"/>
              <a:gd name="connsiteX8720" fmla="*/ 839871 w 7273138"/>
              <a:gd name="connsiteY8720" fmla="*/ 4819689 h 5888189"/>
              <a:gd name="connsiteX8721" fmla="*/ 840573 w 7273138"/>
              <a:gd name="connsiteY8721" fmla="*/ 4821198 h 5888189"/>
              <a:gd name="connsiteX8722" fmla="*/ 838466 w 7273138"/>
              <a:gd name="connsiteY8722" fmla="*/ 4822705 h 5888189"/>
              <a:gd name="connsiteX8723" fmla="*/ 849710 w 7273138"/>
              <a:gd name="connsiteY8723" fmla="*/ 4829493 h 5888189"/>
              <a:gd name="connsiteX8724" fmla="*/ 863065 w 7273138"/>
              <a:gd name="connsiteY8724" fmla="*/ 4831001 h 5888189"/>
              <a:gd name="connsiteX8725" fmla="*/ 865174 w 7273138"/>
              <a:gd name="connsiteY8725" fmla="*/ 4834771 h 5888189"/>
              <a:gd name="connsiteX8726" fmla="*/ 863768 w 7273138"/>
              <a:gd name="connsiteY8726" fmla="*/ 4835525 h 5888189"/>
              <a:gd name="connsiteX8727" fmla="*/ 859551 w 7273138"/>
              <a:gd name="connsiteY8727" fmla="*/ 4835525 h 5888189"/>
              <a:gd name="connsiteX8728" fmla="*/ 858847 w 7273138"/>
              <a:gd name="connsiteY8728" fmla="*/ 4837033 h 5888189"/>
              <a:gd name="connsiteX8729" fmla="*/ 860956 w 7273138"/>
              <a:gd name="connsiteY8729" fmla="*/ 4840049 h 5888189"/>
              <a:gd name="connsiteX8730" fmla="*/ 856739 w 7273138"/>
              <a:gd name="connsiteY8730" fmla="*/ 4838541 h 5888189"/>
              <a:gd name="connsiteX8731" fmla="*/ 851820 w 7273138"/>
              <a:gd name="connsiteY8731" fmla="*/ 4832508 h 5888189"/>
              <a:gd name="connsiteX8732" fmla="*/ 853928 w 7273138"/>
              <a:gd name="connsiteY8732" fmla="*/ 4842311 h 5888189"/>
              <a:gd name="connsiteX8733" fmla="*/ 865174 w 7273138"/>
              <a:gd name="connsiteY8733" fmla="*/ 4858146 h 5888189"/>
              <a:gd name="connsiteX8734" fmla="*/ 875013 w 7273138"/>
              <a:gd name="connsiteY8734" fmla="*/ 4864932 h 5888189"/>
              <a:gd name="connsiteX8735" fmla="*/ 874310 w 7273138"/>
              <a:gd name="connsiteY8735" fmla="*/ 4855129 h 5888189"/>
              <a:gd name="connsiteX8736" fmla="*/ 868689 w 7273138"/>
              <a:gd name="connsiteY8736" fmla="*/ 4845327 h 5888189"/>
              <a:gd name="connsiteX8737" fmla="*/ 872203 w 7273138"/>
              <a:gd name="connsiteY8737" fmla="*/ 4843065 h 5888189"/>
              <a:gd name="connsiteX8738" fmla="*/ 879232 w 7273138"/>
              <a:gd name="connsiteY8738" fmla="*/ 4845327 h 5888189"/>
              <a:gd name="connsiteX8739" fmla="*/ 882042 w 7273138"/>
              <a:gd name="connsiteY8739" fmla="*/ 4840803 h 5888189"/>
              <a:gd name="connsiteX8740" fmla="*/ 889072 w 7273138"/>
              <a:gd name="connsiteY8740" fmla="*/ 4849851 h 5888189"/>
              <a:gd name="connsiteX8741" fmla="*/ 896098 w 7273138"/>
              <a:gd name="connsiteY8741" fmla="*/ 4849851 h 5888189"/>
              <a:gd name="connsiteX8742" fmla="*/ 899613 w 7273138"/>
              <a:gd name="connsiteY8742" fmla="*/ 4854375 h 5888189"/>
              <a:gd name="connsiteX8743" fmla="*/ 899613 w 7273138"/>
              <a:gd name="connsiteY8743" fmla="*/ 4849851 h 5888189"/>
              <a:gd name="connsiteX8744" fmla="*/ 896098 w 7273138"/>
              <a:gd name="connsiteY8744" fmla="*/ 4844574 h 5888189"/>
              <a:gd name="connsiteX8745" fmla="*/ 907345 w 7273138"/>
              <a:gd name="connsiteY8745" fmla="*/ 4849851 h 5888189"/>
              <a:gd name="connsiteX8746" fmla="*/ 919293 w 7273138"/>
              <a:gd name="connsiteY8746" fmla="*/ 4864178 h 5888189"/>
              <a:gd name="connsiteX8747" fmla="*/ 921402 w 7273138"/>
              <a:gd name="connsiteY8747" fmla="*/ 4860408 h 5888189"/>
              <a:gd name="connsiteX8748" fmla="*/ 920699 w 7273138"/>
              <a:gd name="connsiteY8748" fmla="*/ 4857393 h 5888189"/>
              <a:gd name="connsiteX8749" fmla="*/ 911562 w 7273138"/>
              <a:gd name="connsiteY8749" fmla="*/ 4854375 h 5888189"/>
              <a:gd name="connsiteX8750" fmla="*/ 906643 w 7273138"/>
              <a:gd name="connsiteY8750" fmla="*/ 4846835 h 5888189"/>
              <a:gd name="connsiteX8751" fmla="*/ 910157 w 7273138"/>
              <a:gd name="connsiteY8751" fmla="*/ 4846835 h 5888189"/>
              <a:gd name="connsiteX8752" fmla="*/ 914374 w 7273138"/>
              <a:gd name="connsiteY8752" fmla="*/ 4845327 h 5888189"/>
              <a:gd name="connsiteX8753" fmla="*/ 901019 w 7273138"/>
              <a:gd name="connsiteY8753" fmla="*/ 4813656 h 5888189"/>
              <a:gd name="connsiteX8754" fmla="*/ 888367 w 7273138"/>
              <a:gd name="connsiteY8754" fmla="*/ 4783494 h 5888189"/>
              <a:gd name="connsiteX8755" fmla="*/ 883448 w 7273138"/>
              <a:gd name="connsiteY8755" fmla="*/ 4784249 h 5888189"/>
              <a:gd name="connsiteX8756" fmla="*/ 879232 w 7273138"/>
              <a:gd name="connsiteY8756" fmla="*/ 4780479 h 5888189"/>
              <a:gd name="connsiteX8757" fmla="*/ 877825 w 7273138"/>
              <a:gd name="connsiteY8757" fmla="*/ 4765397 h 5888189"/>
              <a:gd name="connsiteX8758" fmla="*/ 874310 w 7273138"/>
              <a:gd name="connsiteY8758" fmla="*/ 4755594 h 5888189"/>
              <a:gd name="connsiteX8759" fmla="*/ 877825 w 7273138"/>
              <a:gd name="connsiteY8759" fmla="*/ 4758610 h 5888189"/>
              <a:gd name="connsiteX8760" fmla="*/ 888367 w 7273138"/>
              <a:gd name="connsiteY8760" fmla="*/ 4763889 h 5888189"/>
              <a:gd name="connsiteX8761" fmla="*/ 892584 w 7273138"/>
              <a:gd name="connsiteY8761" fmla="*/ 4759364 h 5888189"/>
              <a:gd name="connsiteX8762" fmla="*/ 895396 w 7273138"/>
              <a:gd name="connsiteY8762" fmla="*/ 4763135 h 5888189"/>
              <a:gd name="connsiteX8763" fmla="*/ 893289 w 7273138"/>
              <a:gd name="connsiteY8763" fmla="*/ 4768413 h 5888189"/>
              <a:gd name="connsiteX8764" fmla="*/ 893289 w 7273138"/>
              <a:gd name="connsiteY8764" fmla="*/ 4771431 h 5888189"/>
              <a:gd name="connsiteX8765" fmla="*/ 897505 w 7273138"/>
              <a:gd name="connsiteY8765" fmla="*/ 4768413 h 5888189"/>
              <a:gd name="connsiteX8766" fmla="*/ 896098 w 7273138"/>
              <a:gd name="connsiteY8766" fmla="*/ 4763135 h 5888189"/>
              <a:gd name="connsiteX8767" fmla="*/ 895396 w 7273138"/>
              <a:gd name="connsiteY8767" fmla="*/ 4759364 h 5888189"/>
              <a:gd name="connsiteX8768" fmla="*/ 892584 w 7273138"/>
              <a:gd name="connsiteY8768" fmla="*/ 4759364 h 5888189"/>
              <a:gd name="connsiteX8769" fmla="*/ 889072 w 7273138"/>
              <a:gd name="connsiteY8769" fmla="*/ 4759364 h 5888189"/>
              <a:gd name="connsiteX8770" fmla="*/ 882042 w 7273138"/>
              <a:gd name="connsiteY8770" fmla="*/ 4755594 h 5888189"/>
              <a:gd name="connsiteX8771" fmla="*/ 877122 w 7273138"/>
              <a:gd name="connsiteY8771" fmla="*/ 4743530 h 5888189"/>
              <a:gd name="connsiteX8772" fmla="*/ 870093 w 7273138"/>
              <a:gd name="connsiteY8772" fmla="*/ 4736742 h 5888189"/>
              <a:gd name="connsiteX8773" fmla="*/ 868689 w 7273138"/>
              <a:gd name="connsiteY8773" fmla="*/ 4739760 h 5888189"/>
              <a:gd name="connsiteX8774" fmla="*/ 875013 w 7273138"/>
              <a:gd name="connsiteY8774" fmla="*/ 4742021 h 5888189"/>
              <a:gd name="connsiteX8775" fmla="*/ 877122 w 7273138"/>
              <a:gd name="connsiteY8775" fmla="*/ 4745792 h 5888189"/>
              <a:gd name="connsiteX8776" fmla="*/ 872905 w 7273138"/>
              <a:gd name="connsiteY8776" fmla="*/ 4745792 h 5888189"/>
              <a:gd name="connsiteX8777" fmla="*/ 870093 w 7273138"/>
              <a:gd name="connsiteY8777" fmla="*/ 4749562 h 5888189"/>
              <a:gd name="connsiteX8778" fmla="*/ 865174 w 7273138"/>
              <a:gd name="connsiteY8778" fmla="*/ 4742021 h 5888189"/>
              <a:gd name="connsiteX8779" fmla="*/ 867281 w 7273138"/>
              <a:gd name="connsiteY8779" fmla="*/ 4734482 h 5888189"/>
              <a:gd name="connsiteX8780" fmla="*/ 870093 w 7273138"/>
              <a:gd name="connsiteY8780" fmla="*/ 4729958 h 5888189"/>
              <a:gd name="connsiteX8781" fmla="*/ 860956 w 7273138"/>
              <a:gd name="connsiteY8781" fmla="*/ 4724678 h 5888189"/>
              <a:gd name="connsiteX8782" fmla="*/ 849008 w 7273138"/>
              <a:gd name="connsiteY8782" fmla="*/ 4711104 h 5888189"/>
              <a:gd name="connsiteX8783" fmla="*/ 841278 w 7273138"/>
              <a:gd name="connsiteY8783" fmla="*/ 4699794 h 5888189"/>
              <a:gd name="connsiteX8784" fmla="*/ 838466 w 7273138"/>
              <a:gd name="connsiteY8784" fmla="*/ 4697532 h 5888189"/>
              <a:gd name="connsiteX8785" fmla="*/ 837761 w 7273138"/>
              <a:gd name="connsiteY8785" fmla="*/ 4702811 h 5888189"/>
              <a:gd name="connsiteX8786" fmla="*/ 835654 w 7273138"/>
              <a:gd name="connsiteY8786" fmla="*/ 4705073 h 5888189"/>
              <a:gd name="connsiteX8787" fmla="*/ 834249 w 7273138"/>
              <a:gd name="connsiteY8787" fmla="*/ 4701302 h 5888189"/>
              <a:gd name="connsiteX8788" fmla="*/ 831437 w 7273138"/>
              <a:gd name="connsiteY8788" fmla="*/ 4691499 h 5888189"/>
              <a:gd name="connsiteX8789" fmla="*/ 834249 w 7273138"/>
              <a:gd name="connsiteY8789" fmla="*/ 4686975 h 5888189"/>
              <a:gd name="connsiteX8790" fmla="*/ 829328 w 7273138"/>
              <a:gd name="connsiteY8790" fmla="*/ 4682451 h 5888189"/>
              <a:gd name="connsiteX8791" fmla="*/ 824407 w 7273138"/>
              <a:gd name="connsiteY8791" fmla="*/ 4677926 h 5888189"/>
              <a:gd name="connsiteX8792" fmla="*/ 823704 w 7273138"/>
              <a:gd name="connsiteY8792" fmla="*/ 4682451 h 5888189"/>
              <a:gd name="connsiteX8793" fmla="*/ 824407 w 7273138"/>
              <a:gd name="connsiteY8793" fmla="*/ 4687729 h 5888189"/>
              <a:gd name="connsiteX8794" fmla="*/ 819487 w 7273138"/>
              <a:gd name="connsiteY8794" fmla="*/ 4682451 h 5888189"/>
              <a:gd name="connsiteX8795" fmla="*/ 815271 w 7273138"/>
              <a:gd name="connsiteY8795" fmla="*/ 4667370 h 5888189"/>
              <a:gd name="connsiteX8796" fmla="*/ 808945 w 7273138"/>
              <a:gd name="connsiteY8796" fmla="*/ 4660583 h 5888189"/>
              <a:gd name="connsiteX8797" fmla="*/ 804026 w 7273138"/>
              <a:gd name="connsiteY8797" fmla="*/ 4662092 h 5888189"/>
              <a:gd name="connsiteX8798" fmla="*/ 799807 w 7273138"/>
              <a:gd name="connsiteY8798" fmla="*/ 4648518 h 5888189"/>
              <a:gd name="connsiteX8799" fmla="*/ 780831 w 7273138"/>
              <a:gd name="connsiteY8799" fmla="*/ 4622126 h 5888189"/>
              <a:gd name="connsiteX8800" fmla="*/ 767477 w 7273138"/>
              <a:gd name="connsiteY8800" fmla="*/ 4612324 h 5888189"/>
              <a:gd name="connsiteX8801" fmla="*/ 771693 w 7273138"/>
              <a:gd name="connsiteY8801" fmla="*/ 4612324 h 5888189"/>
              <a:gd name="connsiteX8802" fmla="*/ 774504 w 7273138"/>
              <a:gd name="connsiteY8802" fmla="*/ 4610061 h 5888189"/>
              <a:gd name="connsiteX8803" fmla="*/ 774504 w 7273138"/>
              <a:gd name="connsiteY8803" fmla="*/ 4605537 h 5888189"/>
              <a:gd name="connsiteX8804" fmla="*/ 767477 w 7273138"/>
              <a:gd name="connsiteY8804" fmla="*/ 4600258 h 5888189"/>
              <a:gd name="connsiteX8805" fmla="*/ 757636 w 7273138"/>
              <a:gd name="connsiteY8805" fmla="*/ 4583670 h 5888189"/>
              <a:gd name="connsiteX8806" fmla="*/ 760448 w 7273138"/>
              <a:gd name="connsiteY8806" fmla="*/ 4575373 h 5888189"/>
              <a:gd name="connsiteX8807" fmla="*/ 748499 w 7273138"/>
              <a:gd name="connsiteY8807" fmla="*/ 4567835 h 5888189"/>
              <a:gd name="connsiteX8808" fmla="*/ 737254 w 7273138"/>
              <a:gd name="connsiteY8808" fmla="*/ 4558786 h 5888189"/>
              <a:gd name="connsiteX8809" fmla="*/ 737254 w 7273138"/>
              <a:gd name="connsiteY8809" fmla="*/ 4561801 h 5888189"/>
              <a:gd name="connsiteX8810" fmla="*/ 741472 w 7273138"/>
              <a:gd name="connsiteY8810" fmla="*/ 4570849 h 5888189"/>
              <a:gd name="connsiteX8811" fmla="*/ 738660 w 7273138"/>
              <a:gd name="connsiteY8811" fmla="*/ 4573113 h 5888189"/>
              <a:gd name="connsiteX8812" fmla="*/ 738660 w 7273138"/>
              <a:gd name="connsiteY8812" fmla="*/ 4568589 h 5888189"/>
              <a:gd name="connsiteX8813" fmla="*/ 732333 w 7273138"/>
              <a:gd name="connsiteY8813" fmla="*/ 4558786 h 5888189"/>
              <a:gd name="connsiteX8814" fmla="*/ 727413 w 7273138"/>
              <a:gd name="connsiteY8814" fmla="*/ 4558786 h 5888189"/>
              <a:gd name="connsiteX8815" fmla="*/ 727413 w 7273138"/>
              <a:gd name="connsiteY8815" fmla="*/ 4554261 h 5888189"/>
              <a:gd name="connsiteX8816" fmla="*/ 729522 w 7273138"/>
              <a:gd name="connsiteY8816" fmla="*/ 4548228 h 5888189"/>
              <a:gd name="connsiteX8817" fmla="*/ 733037 w 7273138"/>
              <a:gd name="connsiteY8817" fmla="*/ 4546721 h 5888189"/>
              <a:gd name="connsiteX8818" fmla="*/ 725306 w 7273138"/>
              <a:gd name="connsiteY8818" fmla="*/ 4539179 h 5888189"/>
              <a:gd name="connsiteX8819" fmla="*/ 716871 w 7273138"/>
              <a:gd name="connsiteY8819" fmla="*/ 4530886 h 5888189"/>
              <a:gd name="connsiteX8820" fmla="*/ 716168 w 7273138"/>
              <a:gd name="connsiteY8820" fmla="*/ 4536164 h 5888189"/>
              <a:gd name="connsiteX8821" fmla="*/ 720385 w 7273138"/>
              <a:gd name="connsiteY8821" fmla="*/ 4543703 h 5888189"/>
              <a:gd name="connsiteX8822" fmla="*/ 716168 w 7273138"/>
              <a:gd name="connsiteY8822" fmla="*/ 4546721 h 5888189"/>
              <a:gd name="connsiteX8823" fmla="*/ 726008 w 7273138"/>
              <a:gd name="connsiteY8823" fmla="*/ 4561801 h 5888189"/>
              <a:gd name="connsiteX8824" fmla="*/ 736550 w 7273138"/>
              <a:gd name="connsiteY8824" fmla="*/ 4585177 h 5888189"/>
              <a:gd name="connsiteX8825" fmla="*/ 744282 w 7273138"/>
              <a:gd name="connsiteY8825" fmla="*/ 4595734 h 5888189"/>
              <a:gd name="connsiteX8826" fmla="*/ 751310 w 7273138"/>
              <a:gd name="connsiteY8826" fmla="*/ 4597997 h 5888189"/>
              <a:gd name="connsiteX8827" fmla="*/ 752716 w 7273138"/>
              <a:gd name="connsiteY8827" fmla="*/ 4604029 h 5888189"/>
              <a:gd name="connsiteX8828" fmla="*/ 761853 w 7273138"/>
              <a:gd name="connsiteY8828" fmla="*/ 4617602 h 5888189"/>
              <a:gd name="connsiteX8829" fmla="*/ 766774 w 7273138"/>
              <a:gd name="connsiteY8829" fmla="*/ 4618356 h 5888189"/>
              <a:gd name="connsiteX8830" fmla="*/ 763962 w 7273138"/>
              <a:gd name="connsiteY8830" fmla="*/ 4625896 h 5888189"/>
              <a:gd name="connsiteX8831" fmla="*/ 769584 w 7273138"/>
              <a:gd name="connsiteY8831" fmla="*/ 4637961 h 5888189"/>
              <a:gd name="connsiteX8832" fmla="*/ 778019 w 7273138"/>
              <a:gd name="connsiteY8832" fmla="*/ 4642486 h 5888189"/>
              <a:gd name="connsiteX8833" fmla="*/ 764665 w 7273138"/>
              <a:gd name="connsiteY8833" fmla="*/ 4652288 h 5888189"/>
              <a:gd name="connsiteX8834" fmla="*/ 748499 w 7273138"/>
              <a:gd name="connsiteY8834" fmla="*/ 4666616 h 5888189"/>
              <a:gd name="connsiteX8835" fmla="*/ 740065 w 7273138"/>
              <a:gd name="connsiteY8835" fmla="*/ 4662845 h 5888189"/>
              <a:gd name="connsiteX8836" fmla="*/ 732333 w 7273138"/>
              <a:gd name="connsiteY8836" fmla="*/ 4662092 h 5888189"/>
              <a:gd name="connsiteX8837" fmla="*/ 732333 w 7273138"/>
              <a:gd name="connsiteY8837" fmla="*/ 4652288 h 5888189"/>
              <a:gd name="connsiteX8838" fmla="*/ 723196 w 7273138"/>
              <a:gd name="connsiteY8838" fmla="*/ 4640223 h 5888189"/>
              <a:gd name="connsiteX8839" fmla="*/ 716871 w 7273138"/>
              <a:gd name="connsiteY8839" fmla="*/ 4631175 h 5888189"/>
              <a:gd name="connsiteX8840" fmla="*/ 722494 w 7273138"/>
              <a:gd name="connsiteY8840" fmla="*/ 4630422 h 5888189"/>
              <a:gd name="connsiteX8841" fmla="*/ 722494 w 7273138"/>
              <a:gd name="connsiteY8841" fmla="*/ 4622880 h 5888189"/>
              <a:gd name="connsiteX8842" fmla="*/ 714761 w 7273138"/>
              <a:gd name="connsiteY8842" fmla="*/ 4613832 h 5888189"/>
              <a:gd name="connsiteX8843" fmla="*/ 707030 w 7273138"/>
              <a:gd name="connsiteY8843" fmla="*/ 4610815 h 5888189"/>
              <a:gd name="connsiteX8844" fmla="*/ 706327 w 7273138"/>
              <a:gd name="connsiteY8844" fmla="*/ 4613078 h 5888189"/>
              <a:gd name="connsiteX8845" fmla="*/ 706327 w 7273138"/>
              <a:gd name="connsiteY8845" fmla="*/ 4600258 h 5888189"/>
              <a:gd name="connsiteX8846" fmla="*/ 707030 w 7273138"/>
              <a:gd name="connsiteY8846" fmla="*/ 4588194 h 5888189"/>
              <a:gd name="connsiteX8847" fmla="*/ 704220 w 7273138"/>
              <a:gd name="connsiteY8847" fmla="*/ 4585177 h 5888189"/>
              <a:gd name="connsiteX8848" fmla="*/ 697894 w 7273138"/>
              <a:gd name="connsiteY8848" fmla="*/ 4586686 h 5888189"/>
              <a:gd name="connsiteX8849" fmla="*/ 695785 w 7273138"/>
              <a:gd name="connsiteY8849" fmla="*/ 4585931 h 5888189"/>
              <a:gd name="connsiteX8850" fmla="*/ 697894 w 7273138"/>
              <a:gd name="connsiteY8850" fmla="*/ 4580653 h 5888189"/>
              <a:gd name="connsiteX8851" fmla="*/ 690866 w 7273138"/>
              <a:gd name="connsiteY8851" fmla="*/ 4569342 h 5888189"/>
              <a:gd name="connsiteX8852" fmla="*/ 686648 w 7273138"/>
              <a:gd name="connsiteY8852" fmla="*/ 4563310 h 5888189"/>
              <a:gd name="connsiteX8853" fmla="*/ 683837 w 7273138"/>
              <a:gd name="connsiteY8853" fmla="*/ 4565572 h 5888189"/>
              <a:gd name="connsiteX8854" fmla="*/ 685944 w 7273138"/>
              <a:gd name="connsiteY8854" fmla="*/ 4569342 h 5888189"/>
              <a:gd name="connsiteX8855" fmla="*/ 677511 w 7273138"/>
              <a:gd name="connsiteY8855" fmla="*/ 4559539 h 5888189"/>
              <a:gd name="connsiteX8856" fmla="*/ 658533 w 7273138"/>
              <a:gd name="connsiteY8856" fmla="*/ 4533901 h 5888189"/>
              <a:gd name="connsiteX8857" fmla="*/ 655019 w 7273138"/>
              <a:gd name="connsiteY8857" fmla="*/ 4519574 h 5888189"/>
              <a:gd name="connsiteX8858" fmla="*/ 652207 w 7273138"/>
              <a:gd name="connsiteY8858" fmla="*/ 4519574 h 5888189"/>
              <a:gd name="connsiteX8859" fmla="*/ 649397 w 7273138"/>
              <a:gd name="connsiteY8859" fmla="*/ 4521837 h 5888189"/>
              <a:gd name="connsiteX8860" fmla="*/ 644477 w 7273138"/>
              <a:gd name="connsiteY8860" fmla="*/ 4501477 h 5888189"/>
              <a:gd name="connsiteX8861" fmla="*/ 624796 w 7273138"/>
              <a:gd name="connsiteY8861" fmla="*/ 4467545 h 5888189"/>
              <a:gd name="connsiteX8862" fmla="*/ 612145 w 7273138"/>
              <a:gd name="connsiteY8862" fmla="*/ 4447938 h 5888189"/>
              <a:gd name="connsiteX8863" fmla="*/ 614955 w 7273138"/>
              <a:gd name="connsiteY8863" fmla="*/ 4447938 h 5888189"/>
              <a:gd name="connsiteX8864" fmla="*/ 617767 w 7273138"/>
              <a:gd name="connsiteY8864" fmla="*/ 4445677 h 5888189"/>
              <a:gd name="connsiteX8865" fmla="*/ 610036 w 7273138"/>
              <a:gd name="connsiteY8865" fmla="*/ 4435119 h 5888189"/>
              <a:gd name="connsiteX8866" fmla="*/ 605819 w 7273138"/>
              <a:gd name="connsiteY8866" fmla="*/ 4420038 h 5888189"/>
              <a:gd name="connsiteX8867" fmla="*/ 613550 w 7273138"/>
              <a:gd name="connsiteY8867" fmla="*/ 4429841 h 5888189"/>
              <a:gd name="connsiteX8868" fmla="*/ 633231 w 7273138"/>
              <a:gd name="connsiteY8868" fmla="*/ 4444923 h 5888189"/>
              <a:gd name="connsiteX8869" fmla="*/ 642368 w 7273138"/>
              <a:gd name="connsiteY8869" fmla="*/ 4459250 h 5888189"/>
              <a:gd name="connsiteX8870" fmla="*/ 642368 w 7273138"/>
              <a:gd name="connsiteY8870" fmla="*/ 4449447 h 5888189"/>
              <a:gd name="connsiteX8871" fmla="*/ 631825 w 7273138"/>
              <a:gd name="connsiteY8871" fmla="*/ 4432858 h 5888189"/>
              <a:gd name="connsiteX8872" fmla="*/ 631825 w 7273138"/>
              <a:gd name="connsiteY8872" fmla="*/ 4423055 h 5888189"/>
              <a:gd name="connsiteX8873" fmla="*/ 631122 w 7273138"/>
              <a:gd name="connsiteY8873" fmla="*/ 4427579 h 5888189"/>
              <a:gd name="connsiteX8874" fmla="*/ 628311 w 7273138"/>
              <a:gd name="connsiteY8874" fmla="*/ 4428334 h 5888189"/>
              <a:gd name="connsiteX8875" fmla="*/ 624094 w 7273138"/>
              <a:gd name="connsiteY8875" fmla="*/ 4418531 h 5888189"/>
              <a:gd name="connsiteX8876" fmla="*/ 624796 w 7273138"/>
              <a:gd name="connsiteY8876" fmla="*/ 4410990 h 5888189"/>
              <a:gd name="connsiteX8877" fmla="*/ 617767 w 7273138"/>
              <a:gd name="connsiteY8877" fmla="*/ 4407973 h 5888189"/>
              <a:gd name="connsiteX8878" fmla="*/ 610739 w 7273138"/>
              <a:gd name="connsiteY8878" fmla="*/ 4396664 h 5888189"/>
              <a:gd name="connsiteX8879" fmla="*/ 604413 w 7273138"/>
              <a:gd name="connsiteY8879" fmla="*/ 4392892 h 5888189"/>
              <a:gd name="connsiteX8880" fmla="*/ 606522 w 7273138"/>
              <a:gd name="connsiteY8880" fmla="*/ 4389122 h 5888189"/>
              <a:gd name="connsiteX8881" fmla="*/ 612145 w 7273138"/>
              <a:gd name="connsiteY8881" fmla="*/ 4389122 h 5888189"/>
              <a:gd name="connsiteX8882" fmla="*/ 610739 w 7273138"/>
              <a:gd name="connsiteY8882" fmla="*/ 4387614 h 5888189"/>
              <a:gd name="connsiteX8883" fmla="*/ 617065 w 7273138"/>
              <a:gd name="connsiteY8883" fmla="*/ 4392892 h 5888189"/>
              <a:gd name="connsiteX8884" fmla="*/ 626905 w 7273138"/>
              <a:gd name="connsiteY8884" fmla="*/ 4408728 h 5888189"/>
              <a:gd name="connsiteX8885" fmla="*/ 636043 w 7273138"/>
              <a:gd name="connsiteY8885" fmla="*/ 4414007 h 5888189"/>
              <a:gd name="connsiteX8886" fmla="*/ 640962 w 7273138"/>
              <a:gd name="connsiteY8886" fmla="*/ 4413253 h 5888189"/>
              <a:gd name="connsiteX8887" fmla="*/ 643071 w 7273138"/>
              <a:gd name="connsiteY8887" fmla="*/ 4416268 h 5888189"/>
              <a:gd name="connsiteX8888" fmla="*/ 638150 w 7273138"/>
              <a:gd name="connsiteY8888" fmla="*/ 4417777 h 5888189"/>
              <a:gd name="connsiteX8889" fmla="*/ 636043 w 7273138"/>
              <a:gd name="connsiteY8889" fmla="*/ 4420038 h 5888189"/>
              <a:gd name="connsiteX8890" fmla="*/ 643071 w 7273138"/>
              <a:gd name="connsiteY8890" fmla="*/ 4423055 h 5888189"/>
              <a:gd name="connsiteX8891" fmla="*/ 652207 w 7273138"/>
              <a:gd name="connsiteY8891" fmla="*/ 4422302 h 5888189"/>
              <a:gd name="connsiteX8892" fmla="*/ 645179 w 7273138"/>
              <a:gd name="connsiteY8892" fmla="*/ 4415514 h 5888189"/>
              <a:gd name="connsiteX8893" fmla="*/ 636043 w 7273138"/>
              <a:gd name="connsiteY8893" fmla="*/ 4398170 h 5888189"/>
              <a:gd name="connsiteX8894" fmla="*/ 629014 w 7273138"/>
              <a:gd name="connsiteY8894" fmla="*/ 4395910 h 5888189"/>
              <a:gd name="connsiteX8895" fmla="*/ 621282 w 7273138"/>
              <a:gd name="connsiteY8895" fmla="*/ 4375549 h 5888189"/>
              <a:gd name="connsiteX8896" fmla="*/ 603711 w 7273138"/>
              <a:gd name="connsiteY8896" fmla="*/ 4346894 h 5888189"/>
              <a:gd name="connsiteX8897" fmla="*/ 590356 w 7273138"/>
              <a:gd name="connsiteY8897" fmla="*/ 4334076 h 5888189"/>
              <a:gd name="connsiteX8898" fmla="*/ 583327 w 7273138"/>
              <a:gd name="connsiteY8898" fmla="*/ 4331059 h 5888189"/>
              <a:gd name="connsiteX8899" fmla="*/ 587544 w 7273138"/>
              <a:gd name="connsiteY8899" fmla="*/ 4326535 h 5888189"/>
              <a:gd name="connsiteX8900" fmla="*/ 587544 w 7273138"/>
              <a:gd name="connsiteY8900" fmla="*/ 4322011 h 5888189"/>
              <a:gd name="connsiteX8901" fmla="*/ 577706 w 7273138"/>
              <a:gd name="connsiteY8901" fmla="*/ 4311454 h 5888189"/>
              <a:gd name="connsiteX8902" fmla="*/ 564351 w 7273138"/>
              <a:gd name="connsiteY8902" fmla="*/ 4290340 h 5888189"/>
              <a:gd name="connsiteX8903" fmla="*/ 553105 w 7273138"/>
              <a:gd name="connsiteY8903" fmla="*/ 4284308 h 5888189"/>
              <a:gd name="connsiteX8904" fmla="*/ 546778 w 7273138"/>
              <a:gd name="connsiteY8904" fmla="*/ 4285063 h 5888189"/>
              <a:gd name="connsiteX8905" fmla="*/ 548185 w 7273138"/>
              <a:gd name="connsiteY8905" fmla="*/ 4279784 h 5888189"/>
              <a:gd name="connsiteX8906" fmla="*/ 553808 w 7273138"/>
              <a:gd name="connsiteY8906" fmla="*/ 4276767 h 5888189"/>
              <a:gd name="connsiteX8907" fmla="*/ 568567 w 7273138"/>
              <a:gd name="connsiteY8907" fmla="*/ 4289587 h 5888189"/>
              <a:gd name="connsiteX8908" fmla="*/ 582625 w 7273138"/>
              <a:gd name="connsiteY8908" fmla="*/ 4311454 h 5888189"/>
              <a:gd name="connsiteX8909" fmla="*/ 592465 w 7273138"/>
              <a:gd name="connsiteY8909" fmla="*/ 4323520 h 5888189"/>
              <a:gd name="connsiteX8910" fmla="*/ 600899 w 7273138"/>
              <a:gd name="connsiteY8910" fmla="*/ 4326535 h 5888189"/>
              <a:gd name="connsiteX8911" fmla="*/ 601601 w 7273138"/>
              <a:gd name="connsiteY8911" fmla="*/ 4323520 h 5888189"/>
              <a:gd name="connsiteX8912" fmla="*/ 597384 w 7273138"/>
              <a:gd name="connsiteY8912" fmla="*/ 4314472 h 5888189"/>
              <a:gd name="connsiteX8913" fmla="*/ 601601 w 7273138"/>
              <a:gd name="connsiteY8913" fmla="*/ 4313716 h 5888189"/>
              <a:gd name="connsiteX8914" fmla="*/ 587544 w 7273138"/>
              <a:gd name="connsiteY8914" fmla="*/ 4294865 h 5888189"/>
              <a:gd name="connsiteX8915" fmla="*/ 559430 w 7273138"/>
              <a:gd name="connsiteY8915" fmla="*/ 4249622 h 5888189"/>
              <a:gd name="connsiteX8916" fmla="*/ 546778 w 7273138"/>
              <a:gd name="connsiteY8916" fmla="*/ 4233787 h 5888189"/>
              <a:gd name="connsiteX8917" fmla="*/ 550294 w 7273138"/>
              <a:gd name="connsiteY8917" fmla="*/ 4230770 h 5888189"/>
              <a:gd name="connsiteX8918" fmla="*/ 553808 w 7273138"/>
              <a:gd name="connsiteY8918" fmla="*/ 4238311 h 5888189"/>
              <a:gd name="connsiteX8919" fmla="*/ 555916 w 7273138"/>
              <a:gd name="connsiteY8919" fmla="*/ 4238311 h 5888189"/>
              <a:gd name="connsiteX8920" fmla="*/ 541859 w 7273138"/>
              <a:gd name="connsiteY8920" fmla="*/ 4217951 h 5888189"/>
              <a:gd name="connsiteX8921" fmla="*/ 523585 w 7273138"/>
              <a:gd name="connsiteY8921" fmla="*/ 4184018 h 5888189"/>
              <a:gd name="connsiteX8922" fmla="*/ 509529 w 7273138"/>
              <a:gd name="connsiteY8922" fmla="*/ 4166675 h 5888189"/>
              <a:gd name="connsiteX8923" fmla="*/ 500390 w 7273138"/>
              <a:gd name="connsiteY8923" fmla="*/ 4162151 h 5888189"/>
              <a:gd name="connsiteX8924" fmla="*/ 503202 w 7273138"/>
              <a:gd name="connsiteY8924" fmla="*/ 4160643 h 5888189"/>
              <a:gd name="connsiteX8925" fmla="*/ 507419 w 7273138"/>
              <a:gd name="connsiteY8925" fmla="*/ 4164412 h 5888189"/>
              <a:gd name="connsiteX8926" fmla="*/ 510934 w 7273138"/>
              <a:gd name="connsiteY8926" fmla="*/ 4163660 h 5888189"/>
              <a:gd name="connsiteX8927" fmla="*/ 503202 w 7273138"/>
              <a:gd name="connsiteY8927" fmla="*/ 4153856 h 5888189"/>
              <a:gd name="connsiteX8928" fmla="*/ 501848 w 7273138"/>
              <a:gd name="connsiteY8928" fmla="*/ 4135691 h 5888189"/>
              <a:gd name="connsiteX8929" fmla="*/ 494481 w 7273138"/>
              <a:gd name="connsiteY8929" fmla="*/ 4126238 h 5888189"/>
              <a:gd name="connsiteX8930" fmla="*/ 489146 w 7273138"/>
              <a:gd name="connsiteY8930" fmla="*/ 4123693 h 5888189"/>
              <a:gd name="connsiteX8931" fmla="*/ 489917 w 7273138"/>
              <a:gd name="connsiteY8931" fmla="*/ 4120381 h 5888189"/>
              <a:gd name="connsiteX8932" fmla="*/ 434323 w 7273138"/>
              <a:gd name="connsiteY8932" fmla="*/ 4049042 h 5888189"/>
              <a:gd name="connsiteX8933" fmla="*/ 434323 w 7273138"/>
              <a:gd name="connsiteY8933" fmla="*/ 4052812 h 5888189"/>
              <a:gd name="connsiteX8934" fmla="*/ 430106 w 7273138"/>
              <a:gd name="connsiteY8934" fmla="*/ 4052059 h 5888189"/>
              <a:gd name="connsiteX8935" fmla="*/ 425888 w 7273138"/>
              <a:gd name="connsiteY8935" fmla="*/ 4049042 h 5888189"/>
              <a:gd name="connsiteX8936" fmla="*/ 423076 w 7273138"/>
              <a:gd name="connsiteY8936" fmla="*/ 4042256 h 5888189"/>
              <a:gd name="connsiteX8937" fmla="*/ 423076 w 7273138"/>
              <a:gd name="connsiteY8937" fmla="*/ 4037731 h 5888189"/>
              <a:gd name="connsiteX8938" fmla="*/ 427294 w 7273138"/>
              <a:gd name="connsiteY8938" fmla="*/ 4039240 h 5888189"/>
              <a:gd name="connsiteX8939" fmla="*/ 363334 w 7273138"/>
              <a:gd name="connsiteY8939" fmla="*/ 3950259 h 5888189"/>
              <a:gd name="connsiteX8940" fmla="*/ 248066 w 7273138"/>
              <a:gd name="connsiteY8940" fmla="*/ 3763254 h 5888189"/>
              <a:gd name="connsiteX8941" fmla="*/ 195351 w 7273138"/>
              <a:gd name="connsiteY8941" fmla="*/ 3665226 h 5888189"/>
              <a:gd name="connsiteX8942" fmla="*/ 236819 w 7273138"/>
              <a:gd name="connsiteY8942" fmla="*/ 3758730 h 5888189"/>
              <a:gd name="connsiteX8943" fmla="*/ 319775 w 7273138"/>
              <a:gd name="connsiteY8943" fmla="*/ 3913989 h 5888189"/>
              <a:gd name="connsiteX8944" fmla="*/ 321122 w 7273138"/>
              <a:gd name="connsiteY8944" fmla="*/ 3916328 h 5888189"/>
              <a:gd name="connsiteX8945" fmla="*/ 324842 w 7273138"/>
              <a:gd name="connsiteY8945" fmla="*/ 3918590 h 5888189"/>
              <a:gd name="connsiteX8946" fmla="*/ 326082 w 7273138"/>
              <a:gd name="connsiteY8946" fmla="*/ 3916328 h 5888189"/>
              <a:gd name="connsiteX8947" fmla="*/ 326082 w 7273138"/>
              <a:gd name="connsiteY8947" fmla="*/ 3920098 h 5888189"/>
              <a:gd name="connsiteX8948" fmla="*/ 324842 w 7273138"/>
              <a:gd name="connsiteY8948" fmla="*/ 3922360 h 5888189"/>
              <a:gd name="connsiteX8949" fmla="*/ 323999 w 7273138"/>
              <a:gd name="connsiteY8949" fmla="*/ 3921894 h 5888189"/>
              <a:gd name="connsiteX8950" fmla="*/ 333111 w 7273138"/>
              <a:gd name="connsiteY8950" fmla="*/ 3938951 h 5888189"/>
              <a:gd name="connsiteX8951" fmla="*/ 344649 w 7273138"/>
              <a:gd name="connsiteY8951" fmla="*/ 3957932 h 5888189"/>
              <a:gd name="connsiteX8952" fmla="*/ 350682 w 7273138"/>
              <a:gd name="connsiteY8952" fmla="*/ 3954031 h 5888189"/>
              <a:gd name="connsiteX8953" fmla="*/ 351386 w 7273138"/>
              <a:gd name="connsiteY8953" fmla="*/ 3961531 h 5888189"/>
              <a:gd name="connsiteX8954" fmla="*/ 355603 w 7273138"/>
              <a:gd name="connsiteY8954" fmla="*/ 3969867 h 5888189"/>
              <a:gd name="connsiteX8955" fmla="*/ 351617 w 7273138"/>
              <a:gd name="connsiteY8955" fmla="*/ 3969395 h 5888189"/>
              <a:gd name="connsiteX8956" fmla="*/ 385825 w 7273138"/>
              <a:gd name="connsiteY8956" fmla="*/ 4025667 h 5888189"/>
              <a:gd name="connsiteX8957" fmla="*/ 416750 w 7273138"/>
              <a:gd name="connsiteY8957" fmla="*/ 4057338 h 5888189"/>
              <a:gd name="connsiteX8958" fmla="*/ 420968 w 7273138"/>
              <a:gd name="connsiteY8958" fmla="*/ 4062615 h 5888189"/>
              <a:gd name="connsiteX8959" fmla="*/ 420968 w 7273138"/>
              <a:gd name="connsiteY8959" fmla="*/ 4068647 h 5888189"/>
              <a:gd name="connsiteX8960" fmla="*/ 418859 w 7273138"/>
              <a:gd name="connsiteY8960" fmla="*/ 4070910 h 5888189"/>
              <a:gd name="connsiteX8961" fmla="*/ 413940 w 7273138"/>
              <a:gd name="connsiteY8961" fmla="*/ 4066386 h 5888189"/>
              <a:gd name="connsiteX8962" fmla="*/ 405505 w 7273138"/>
              <a:gd name="connsiteY8962" fmla="*/ 4057338 h 5888189"/>
              <a:gd name="connsiteX8963" fmla="*/ 414642 w 7273138"/>
              <a:gd name="connsiteY8963" fmla="*/ 4073926 h 5888189"/>
              <a:gd name="connsiteX8964" fmla="*/ 419562 w 7273138"/>
              <a:gd name="connsiteY8964" fmla="*/ 4094286 h 5888189"/>
              <a:gd name="connsiteX8965" fmla="*/ 418157 w 7273138"/>
              <a:gd name="connsiteY8965" fmla="*/ 4105597 h 5888189"/>
              <a:gd name="connsiteX8966" fmla="*/ 414642 w 7273138"/>
              <a:gd name="connsiteY8966" fmla="*/ 4108613 h 5888189"/>
              <a:gd name="connsiteX8967" fmla="*/ 411128 w 7273138"/>
              <a:gd name="connsiteY8967" fmla="*/ 4109366 h 5888189"/>
              <a:gd name="connsiteX8968" fmla="*/ 400586 w 7273138"/>
              <a:gd name="connsiteY8968" fmla="*/ 4108613 h 5888189"/>
              <a:gd name="connsiteX8969" fmla="*/ 395404 w 7273138"/>
              <a:gd name="connsiteY8969" fmla="*/ 4105113 h 5888189"/>
              <a:gd name="connsiteX8970" fmla="*/ 399179 w 7273138"/>
              <a:gd name="connsiteY8970" fmla="*/ 4113556 h 5888189"/>
              <a:gd name="connsiteX8971" fmla="*/ 401991 w 7273138"/>
              <a:gd name="connsiteY8971" fmla="*/ 4127274 h 5888189"/>
              <a:gd name="connsiteX8972" fmla="*/ 401991 w 7273138"/>
              <a:gd name="connsiteY8972" fmla="*/ 4124226 h 5888189"/>
              <a:gd name="connsiteX8973" fmla="*/ 404100 w 7273138"/>
              <a:gd name="connsiteY8973" fmla="*/ 4124226 h 5888189"/>
              <a:gd name="connsiteX8974" fmla="*/ 406911 w 7273138"/>
              <a:gd name="connsiteY8974" fmla="*/ 4133372 h 5888189"/>
              <a:gd name="connsiteX8975" fmla="*/ 411128 w 7273138"/>
              <a:gd name="connsiteY8975" fmla="*/ 4134897 h 5888189"/>
              <a:gd name="connsiteX8976" fmla="*/ 410425 w 7273138"/>
              <a:gd name="connsiteY8976" fmla="*/ 4137183 h 5888189"/>
              <a:gd name="connsiteX8977" fmla="*/ 406911 w 7273138"/>
              <a:gd name="connsiteY8977" fmla="*/ 4136420 h 5888189"/>
              <a:gd name="connsiteX8978" fmla="*/ 406911 w 7273138"/>
              <a:gd name="connsiteY8978" fmla="*/ 4140993 h 5888189"/>
              <a:gd name="connsiteX8979" fmla="*/ 415345 w 7273138"/>
              <a:gd name="connsiteY8979" fmla="*/ 4144042 h 5888189"/>
              <a:gd name="connsiteX8980" fmla="*/ 415345 w 7273138"/>
              <a:gd name="connsiteY8980" fmla="*/ 4153949 h 5888189"/>
              <a:gd name="connsiteX8981" fmla="*/ 426592 w 7273138"/>
              <a:gd name="connsiteY8981" fmla="*/ 4171478 h 5888189"/>
              <a:gd name="connsiteX8982" fmla="*/ 431511 w 7273138"/>
              <a:gd name="connsiteY8982" fmla="*/ 4179861 h 5888189"/>
              <a:gd name="connsiteX8983" fmla="*/ 426592 w 7273138"/>
              <a:gd name="connsiteY8983" fmla="*/ 4179861 h 5888189"/>
              <a:gd name="connsiteX8984" fmla="*/ 418157 w 7273138"/>
              <a:gd name="connsiteY8984" fmla="*/ 4173765 h 5888189"/>
              <a:gd name="connsiteX8985" fmla="*/ 411128 w 7273138"/>
              <a:gd name="connsiteY8985" fmla="*/ 4156998 h 5888189"/>
              <a:gd name="connsiteX8986" fmla="*/ 404803 w 7273138"/>
              <a:gd name="connsiteY8986" fmla="*/ 4150900 h 5888189"/>
              <a:gd name="connsiteX8987" fmla="*/ 404100 w 7273138"/>
              <a:gd name="connsiteY8987" fmla="*/ 4156236 h 5888189"/>
              <a:gd name="connsiteX8988" fmla="*/ 408317 w 7273138"/>
              <a:gd name="connsiteY8988" fmla="*/ 4166143 h 5888189"/>
              <a:gd name="connsiteX8989" fmla="*/ 418859 w 7273138"/>
              <a:gd name="connsiteY8989" fmla="*/ 4181386 h 5888189"/>
              <a:gd name="connsiteX8990" fmla="*/ 423076 w 7273138"/>
              <a:gd name="connsiteY8990" fmla="*/ 4194342 h 5888189"/>
              <a:gd name="connsiteX8991" fmla="*/ 427294 w 7273138"/>
              <a:gd name="connsiteY8991" fmla="*/ 4196628 h 5888189"/>
              <a:gd name="connsiteX8992" fmla="*/ 432213 w 7273138"/>
              <a:gd name="connsiteY8992" fmla="*/ 4191293 h 5888189"/>
              <a:gd name="connsiteX8993" fmla="*/ 436430 w 7273138"/>
              <a:gd name="connsiteY8993" fmla="*/ 4191293 h 5888189"/>
              <a:gd name="connsiteX8994" fmla="*/ 437135 w 7273138"/>
              <a:gd name="connsiteY8994" fmla="*/ 4196628 h 5888189"/>
              <a:gd name="connsiteX8995" fmla="*/ 441352 w 7273138"/>
              <a:gd name="connsiteY8995" fmla="*/ 4207297 h 5888189"/>
              <a:gd name="connsiteX8996" fmla="*/ 446271 w 7273138"/>
              <a:gd name="connsiteY8996" fmla="*/ 4208822 h 5888189"/>
              <a:gd name="connsiteX8997" fmla="*/ 445569 w 7273138"/>
              <a:gd name="connsiteY8997" fmla="*/ 4211871 h 5888189"/>
              <a:gd name="connsiteX8998" fmla="*/ 436430 w 7273138"/>
              <a:gd name="connsiteY8998" fmla="*/ 4204250 h 5888189"/>
              <a:gd name="connsiteX8999" fmla="*/ 433620 w 7273138"/>
              <a:gd name="connsiteY8999" fmla="*/ 4198915 h 5888189"/>
              <a:gd name="connsiteX9000" fmla="*/ 432213 w 7273138"/>
              <a:gd name="connsiteY9000" fmla="*/ 4201202 h 5888189"/>
              <a:gd name="connsiteX9001" fmla="*/ 433620 w 7273138"/>
              <a:gd name="connsiteY9001" fmla="*/ 4203487 h 5888189"/>
              <a:gd name="connsiteX9002" fmla="*/ 431511 w 7273138"/>
              <a:gd name="connsiteY9002" fmla="*/ 4203487 h 5888189"/>
              <a:gd name="connsiteX9003" fmla="*/ 429402 w 7273138"/>
              <a:gd name="connsiteY9003" fmla="*/ 4201202 h 5888189"/>
              <a:gd name="connsiteX9004" fmla="*/ 430106 w 7273138"/>
              <a:gd name="connsiteY9004" fmla="*/ 4208822 h 5888189"/>
              <a:gd name="connsiteX9005" fmla="*/ 431511 w 7273138"/>
              <a:gd name="connsiteY9005" fmla="*/ 4216443 h 5888189"/>
              <a:gd name="connsiteX9006" fmla="*/ 392152 w 7273138"/>
              <a:gd name="connsiteY9006" fmla="*/ 4146327 h 5888189"/>
              <a:gd name="connsiteX9007" fmla="*/ 351386 w 7273138"/>
              <a:gd name="connsiteY9007" fmla="*/ 4076212 h 5888189"/>
              <a:gd name="connsiteX9008" fmla="*/ 356305 w 7273138"/>
              <a:gd name="connsiteY9008" fmla="*/ 4076212 h 5888189"/>
              <a:gd name="connsiteX9009" fmla="*/ 362631 w 7273138"/>
              <a:gd name="connsiteY9009" fmla="*/ 4089168 h 5888189"/>
              <a:gd name="connsiteX9010" fmla="*/ 364739 w 7273138"/>
              <a:gd name="connsiteY9010" fmla="*/ 4092217 h 5888189"/>
              <a:gd name="connsiteX9011" fmla="*/ 366848 w 7273138"/>
              <a:gd name="connsiteY9011" fmla="*/ 4086121 h 5888189"/>
              <a:gd name="connsiteX9012" fmla="*/ 361224 w 7273138"/>
              <a:gd name="connsiteY9012" fmla="*/ 4078497 h 5888189"/>
              <a:gd name="connsiteX9013" fmla="*/ 365441 w 7273138"/>
              <a:gd name="connsiteY9013" fmla="*/ 4078497 h 5888189"/>
              <a:gd name="connsiteX9014" fmla="*/ 366208 w 7273138"/>
              <a:gd name="connsiteY9014" fmla="*/ 4076006 h 5888189"/>
              <a:gd name="connsiteX9015" fmla="*/ 347467 w 7273138"/>
              <a:gd name="connsiteY9015" fmla="*/ 4049044 h 5888189"/>
              <a:gd name="connsiteX9016" fmla="*/ 344356 w 7273138"/>
              <a:gd name="connsiteY9016" fmla="*/ 4049044 h 5888189"/>
              <a:gd name="connsiteX9017" fmla="*/ 335219 w 7273138"/>
              <a:gd name="connsiteY9017" fmla="*/ 4040335 h 5888189"/>
              <a:gd name="connsiteX9018" fmla="*/ 332407 w 7273138"/>
              <a:gd name="connsiteY9018" fmla="*/ 4033207 h 5888189"/>
              <a:gd name="connsiteX9019" fmla="*/ 340139 w 7273138"/>
              <a:gd name="connsiteY9019" fmla="*/ 4040335 h 5888189"/>
              <a:gd name="connsiteX9020" fmla="*/ 343914 w 7273138"/>
              <a:gd name="connsiteY9020" fmla="*/ 4043934 h 5888189"/>
              <a:gd name="connsiteX9021" fmla="*/ 338031 w 7273138"/>
              <a:gd name="connsiteY9021" fmla="*/ 4035470 h 5888189"/>
              <a:gd name="connsiteX9022" fmla="*/ 278288 w 7273138"/>
              <a:gd name="connsiteY9022" fmla="*/ 3943475 h 5888189"/>
              <a:gd name="connsiteX9023" fmla="*/ 251579 w 7273138"/>
              <a:gd name="connsiteY9023" fmla="*/ 3895968 h 5888189"/>
              <a:gd name="connsiteX9024" fmla="*/ 238928 w 7273138"/>
              <a:gd name="connsiteY9024" fmla="*/ 3876362 h 5888189"/>
              <a:gd name="connsiteX9025" fmla="*/ 222762 w 7273138"/>
              <a:gd name="connsiteY9025" fmla="*/ 3857512 h 5888189"/>
              <a:gd name="connsiteX9026" fmla="*/ 260014 w 7273138"/>
              <a:gd name="connsiteY9026" fmla="*/ 3935179 h 5888189"/>
              <a:gd name="connsiteX9027" fmla="*/ 343653 w 7273138"/>
              <a:gd name="connsiteY9027" fmla="*/ 4084483 h 5888189"/>
              <a:gd name="connsiteX9028" fmla="*/ 390745 w 7273138"/>
              <a:gd name="connsiteY9028" fmla="*/ 4156119 h 5888189"/>
              <a:gd name="connsiteX9029" fmla="*/ 394259 w 7273138"/>
              <a:gd name="connsiteY9029" fmla="*/ 4162905 h 5888189"/>
              <a:gd name="connsiteX9030" fmla="*/ 397774 w 7273138"/>
              <a:gd name="connsiteY9030" fmla="*/ 4173462 h 5888189"/>
              <a:gd name="connsiteX9031" fmla="*/ 395664 w 7273138"/>
              <a:gd name="connsiteY9031" fmla="*/ 4175724 h 5888189"/>
              <a:gd name="connsiteX9032" fmla="*/ 393557 w 7273138"/>
              <a:gd name="connsiteY9032" fmla="*/ 4177987 h 5888189"/>
              <a:gd name="connsiteX9033" fmla="*/ 384419 w 7273138"/>
              <a:gd name="connsiteY9033" fmla="*/ 4172708 h 5888189"/>
              <a:gd name="connsiteX9034" fmla="*/ 379500 w 7273138"/>
              <a:gd name="connsiteY9034" fmla="*/ 4167430 h 5888189"/>
              <a:gd name="connsiteX9035" fmla="*/ 329597 w 7273138"/>
              <a:gd name="connsiteY9035" fmla="*/ 4110875 h 5888189"/>
              <a:gd name="connsiteX9036" fmla="*/ 238928 w 7273138"/>
              <a:gd name="connsiteY9036" fmla="*/ 3987208 h 5888189"/>
              <a:gd name="connsiteX9037" fmla="*/ 157397 w 7273138"/>
              <a:gd name="connsiteY9037" fmla="*/ 3854494 h 5888189"/>
              <a:gd name="connsiteX9038" fmla="*/ 87110 w 7273138"/>
              <a:gd name="connsiteY9038" fmla="*/ 3714240 h 5888189"/>
              <a:gd name="connsiteX9039" fmla="*/ 56185 w 7273138"/>
              <a:gd name="connsiteY9039" fmla="*/ 3641851 h 5888189"/>
              <a:gd name="connsiteX9040" fmla="*/ 0 w 7273138"/>
              <a:gd name="connsiteY9040" fmla="*/ 3558880 h 5888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</a:cxnLst>
            <a:rect l="l" t="t" r="r" b="b"/>
            <a:pathLst>
              <a:path w="7273138" h="5888189">
                <a:moveTo>
                  <a:pt x="2156020" y="5872354"/>
                </a:moveTo>
                <a:lnTo>
                  <a:pt x="2157827" y="5876673"/>
                </a:lnTo>
                <a:lnTo>
                  <a:pt x="2158428" y="5884591"/>
                </a:lnTo>
                <a:lnTo>
                  <a:pt x="2154814" y="5888189"/>
                </a:lnTo>
                <a:lnTo>
                  <a:pt x="2150597" y="5883151"/>
                </a:lnTo>
                <a:lnTo>
                  <a:pt x="2149994" y="5876673"/>
                </a:lnTo>
                <a:lnTo>
                  <a:pt x="2152405" y="5874514"/>
                </a:lnTo>
                <a:close/>
                <a:moveTo>
                  <a:pt x="1692053" y="5806750"/>
                </a:moveTo>
                <a:lnTo>
                  <a:pt x="1694352" y="5814894"/>
                </a:lnTo>
                <a:lnTo>
                  <a:pt x="1695886" y="5817608"/>
                </a:lnTo>
                <a:lnTo>
                  <a:pt x="1696653" y="5820324"/>
                </a:lnTo>
                <a:lnTo>
                  <a:pt x="1688218" y="5808108"/>
                </a:lnTo>
                <a:close/>
                <a:moveTo>
                  <a:pt x="1694543" y="5786390"/>
                </a:moveTo>
                <a:lnTo>
                  <a:pt x="1697355" y="5788654"/>
                </a:lnTo>
                <a:lnTo>
                  <a:pt x="1705087" y="5798457"/>
                </a:lnTo>
                <a:lnTo>
                  <a:pt x="1705087" y="5804489"/>
                </a:lnTo>
                <a:lnTo>
                  <a:pt x="1697355" y="5796193"/>
                </a:lnTo>
                <a:close/>
                <a:moveTo>
                  <a:pt x="1743744" y="5766032"/>
                </a:moveTo>
                <a:lnTo>
                  <a:pt x="1747258" y="5768029"/>
                </a:lnTo>
                <a:lnTo>
                  <a:pt x="1743744" y="5774682"/>
                </a:lnTo>
                <a:lnTo>
                  <a:pt x="1738824" y="5777344"/>
                </a:lnTo>
                <a:lnTo>
                  <a:pt x="1736715" y="5774682"/>
                </a:lnTo>
                <a:lnTo>
                  <a:pt x="1732497" y="5771356"/>
                </a:lnTo>
                <a:lnTo>
                  <a:pt x="1736715" y="5768694"/>
                </a:lnTo>
                <a:close/>
                <a:moveTo>
                  <a:pt x="1661508" y="5766032"/>
                </a:moveTo>
                <a:lnTo>
                  <a:pt x="1666430" y="5776778"/>
                </a:lnTo>
                <a:lnTo>
                  <a:pt x="1679784" y="5791361"/>
                </a:lnTo>
                <a:lnTo>
                  <a:pt x="1686109" y="5802874"/>
                </a:lnTo>
                <a:lnTo>
                  <a:pt x="1686109" y="5809015"/>
                </a:lnTo>
                <a:lnTo>
                  <a:pt x="1680486" y="5801340"/>
                </a:lnTo>
                <a:lnTo>
                  <a:pt x="1665726" y="5785221"/>
                </a:lnTo>
                <a:lnTo>
                  <a:pt x="1660806" y="5772941"/>
                </a:lnTo>
                <a:close/>
                <a:moveTo>
                  <a:pt x="1903292" y="5754721"/>
                </a:moveTo>
                <a:lnTo>
                  <a:pt x="1911025" y="5756984"/>
                </a:lnTo>
                <a:lnTo>
                  <a:pt x="1921568" y="5772065"/>
                </a:lnTo>
                <a:lnTo>
                  <a:pt x="1924378" y="5777342"/>
                </a:lnTo>
                <a:lnTo>
                  <a:pt x="1918053" y="5775835"/>
                </a:lnTo>
                <a:lnTo>
                  <a:pt x="1910321" y="5759998"/>
                </a:lnTo>
                <a:close/>
                <a:moveTo>
                  <a:pt x="1665025" y="5754721"/>
                </a:moveTo>
                <a:lnTo>
                  <a:pt x="1671349" y="5757116"/>
                </a:lnTo>
                <a:lnTo>
                  <a:pt x="1679082" y="5761109"/>
                </a:lnTo>
                <a:lnTo>
                  <a:pt x="1681893" y="5767496"/>
                </a:lnTo>
                <a:lnTo>
                  <a:pt x="1676973" y="5768294"/>
                </a:lnTo>
                <a:lnTo>
                  <a:pt x="1676973" y="5763502"/>
                </a:lnTo>
                <a:lnTo>
                  <a:pt x="1671349" y="5762706"/>
                </a:lnTo>
                <a:lnTo>
                  <a:pt x="1667132" y="5767496"/>
                </a:lnTo>
                <a:lnTo>
                  <a:pt x="1664322" y="5763502"/>
                </a:lnTo>
                <a:lnTo>
                  <a:pt x="1662915" y="5757914"/>
                </a:lnTo>
                <a:close/>
                <a:moveTo>
                  <a:pt x="1654179" y="5727574"/>
                </a:moveTo>
                <a:lnTo>
                  <a:pt x="1656589" y="5731346"/>
                </a:lnTo>
                <a:lnTo>
                  <a:pt x="1655384" y="5741147"/>
                </a:lnTo>
                <a:lnTo>
                  <a:pt x="1656589" y="5745671"/>
                </a:lnTo>
                <a:lnTo>
                  <a:pt x="1654782" y="5744919"/>
                </a:lnTo>
                <a:lnTo>
                  <a:pt x="1652372" y="5732853"/>
                </a:lnTo>
                <a:close/>
                <a:moveTo>
                  <a:pt x="1933516" y="5700428"/>
                </a:moveTo>
                <a:lnTo>
                  <a:pt x="1941248" y="5711494"/>
                </a:lnTo>
                <a:lnTo>
                  <a:pt x="1943356" y="5722559"/>
                </a:lnTo>
                <a:lnTo>
                  <a:pt x="1938437" y="5717395"/>
                </a:lnTo>
                <a:lnTo>
                  <a:pt x="1927190" y="5717395"/>
                </a:lnTo>
                <a:lnTo>
                  <a:pt x="1922973" y="5728461"/>
                </a:lnTo>
                <a:lnTo>
                  <a:pt x="1926487" y="5729200"/>
                </a:lnTo>
                <a:lnTo>
                  <a:pt x="1930002" y="5731412"/>
                </a:lnTo>
                <a:lnTo>
                  <a:pt x="1926487" y="5734362"/>
                </a:lnTo>
                <a:lnTo>
                  <a:pt x="1915241" y="5729200"/>
                </a:lnTo>
                <a:lnTo>
                  <a:pt x="1911727" y="5726248"/>
                </a:lnTo>
                <a:lnTo>
                  <a:pt x="1918053" y="5724772"/>
                </a:lnTo>
                <a:lnTo>
                  <a:pt x="1918053" y="5715183"/>
                </a:lnTo>
                <a:lnTo>
                  <a:pt x="1918756" y="5711494"/>
                </a:lnTo>
                <a:lnTo>
                  <a:pt x="1925082" y="5709281"/>
                </a:lnTo>
                <a:lnTo>
                  <a:pt x="1933516" y="5705593"/>
                </a:lnTo>
                <a:close/>
                <a:moveTo>
                  <a:pt x="1998880" y="5684593"/>
                </a:moveTo>
                <a:lnTo>
                  <a:pt x="2009423" y="5685343"/>
                </a:lnTo>
                <a:lnTo>
                  <a:pt x="2023480" y="5695860"/>
                </a:lnTo>
                <a:lnTo>
                  <a:pt x="2038240" y="5722900"/>
                </a:lnTo>
                <a:lnTo>
                  <a:pt x="2055811" y="5740927"/>
                </a:lnTo>
                <a:lnTo>
                  <a:pt x="2051596" y="5749189"/>
                </a:lnTo>
                <a:lnTo>
                  <a:pt x="2058624" y="5761208"/>
                </a:lnTo>
                <a:lnTo>
                  <a:pt x="2067058" y="5764211"/>
                </a:lnTo>
                <a:lnTo>
                  <a:pt x="2067761" y="5769470"/>
                </a:lnTo>
                <a:lnTo>
                  <a:pt x="2063544" y="5776980"/>
                </a:lnTo>
                <a:lnTo>
                  <a:pt x="2071978" y="5782990"/>
                </a:lnTo>
                <a:lnTo>
                  <a:pt x="2076898" y="5788998"/>
                </a:lnTo>
                <a:lnTo>
                  <a:pt x="2093064" y="5788998"/>
                </a:lnTo>
                <a:lnTo>
                  <a:pt x="2119772" y="5788998"/>
                </a:lnTo>
                <a:lnTo>
                  <a:pt x="2138750" y="5793505"/>
                </a:lnTo>
                <a:lnTo>
                  <a:pt x="2148589" y="5798763"/>
                </a:lnTo>
                <a:lnTo>
                  <a:pt x="2148589" y="5805524"/>
                </a:lnTo>
                <a:lnTo>
                  <a:pt x="2154211" y="5810029"/>
                </a:lnTo>
                <a:lnTo>
                  <a:pt x="2138750" y="5812283"/>
                </a:lnTo>
                <a:lnTo>
                  <a:pt x="2123286" y="5817540"/>
                </a:lnTo>
                <a:lnTo>
                  <a:pt x="2122583" y="5823550"/>
                </a:lnTo>
                <a:lnTo>
                  <a:pt x="2117664" y="5831060"/>
                </a:lnTo>
                <a:lnTo>
                  <a:pt x="2114150" y="5825803"/>
                </a:lnTo>
                <a:lnTo>
                  <a:pt x="2112742" y="5830310"/>
                </a:lnTo>
                <a:lnTo>
                  <a:pt x="2112742" y="5835567"/>
                </a:lnTo>
                <a:lnTo>
                  <a:pt x="2116257" y="5831060"/>
                </a:lnTo>
                <a:lnTo>
                  <a:pt x="2127504" y="5840073"/>
                </a:lnTo>
                <a:lnTo>
                  <a:pt x="2134533" y="5843079"/>
                </a:lnTo>
                <a:lnTo>
                  <a:pt x="2134533" y="5849840"/>
                </a:lnTo>
                <a:lnTo>
                  <a:pt x="2131721" y="5856599"/>
                </a:lnTo>
                <a:lnTo>
                  <a:pt x="2127504" y="5852843"/>
                </a:lnTo>
                <a:lnTo>
                  <a:pt x="2118366" y="5846834"/>
                </a:lnTo>
                <a:lnTo>
                  <a:pt x="2113446" y="5847586"/>
                </a:lnTo>
                <a:lnTo>
                  <a:pt x="2111338" y="5852092"/>
                </a:lnTo>
                <a:lnTo>
                  <a:pt x="2097983" y="5848335"/>
                </a:lnTo>
                <a:lnTo>
                  <a:pt x="2072681" y="5835567"/>
                </a:lnTo>
                <a:lnTo>
                  <a:pt x="2060732" y="5834818"/>
                </a:lnTo>
                <a:lnTo>
                  <a:pt x="2058624" y="5842328"/>
                </a:lnTo>
                <a:lnTo>
                  <a:pt x="2062137" y="5852092"/>
                </a:lnTo>
                <a:lnTo>
                  <a:pt x="2074788" y="5858102"/>
                </a:lnTo>
                <a:lnTo>
                  <a:pt x="2088144" y="5859603"/>
                </a:lnTo>
                <a:lnTo>
                  <a:pt x="2085332" y="5867114"/>
                </a:lnTo>
                <a:lnTo>
                  <a:pt x="2088846" y="5873875"/>
                </a:lnTo>
                <a:lnTo>
                  <a:pt x="2081115" y="5876878"/>
                </a:lnTo>
                <a:lnTo>
                  <a:pt x="2069167" y="5873875"/>
                </a:lnTo>
                <a:lnTo>
                  <a:pt x="2054406" y="5855096"/>
                </a:lnTo>
                <a:lnTo>
                  <a:pt x="2046675" y="5843079"/>
                </a:lnTo>
                <a:lnTo>
                  <a:pt x="2048784" y="5842328"/>
                </a:lnTo>
                <a:lnTo>
                  <a:pt x="2050892" y="5835567"/>
                </a:lnTo>
                <a:lnTo>
                  <a:pt x="2053703" y="5835567"/>
                </a:lnTo>
                <a:lnTo>
                  <a:pt x="2050892" y="5822798"/>
                </a:lnTo>
                <a:lnTo>
                  <a:pt x="2042458" y="5798012"/>
                </a:lnTo>
                <a:lnTo>
                  <a:pt x="2043863" y="5783741"/>
                </a:lnTo>
                <a:lnTo>
                  <a:pt x="2038240" y="5782990"/>
                </a:lnTo>
                <a:lnTo>
                  <a:pt x="2033321" y="5779234"/>
                </a:lnTo>
                <a:lnTo>
                  <a:pt x="2037538" y="5773974"/>
                </a:lnTo>
                <a:lnTo>
                  <a:pt x="2037538" y="5769470"/>
                </a:lnTo>
                <a:lnTo>
                  <a:pt x="2031212" y="5768719"/>
                </a:lnTo>
                <a:lnTo>
                  <a:pt x="2026292" y="5763459"/>
                </a:lnTo>
                <a:lnTo>
                  <a:pt x="2031212" y="5756701"/>
                </a:lnTo>
                <a:lnTo>
                  <a:pt x="2029104" y="5755949"/>
                </a:lnTo>
                <a:lnTo>
                  <a:pt x="2024183" y="5752193"/>
                </a:lnTo>
                <a:lnTo>
                  <a:pt x="2022075" y="5755949"/>
                </a:lnTo>
                <a:lnTo>
                  <a:pt x="2022075" y="5749189"/>
                </a:lnTo>
                <a:lnTo>
                  <a:pt x="2021373" y="5742428"/>
                </a:lnTo>
                <a:lnTo>
                  <a:pt x="2019263" y="5739426"/>
                </a:lnTo>
                <a:lnTo>
                  <a:pt x="2015046" y="5743931"/>
                </a:lnTo>
                <a:lnTo>
                  <a:pt x="2012938" y="5741678"/>
                </a:lnTo>
                <a:lnTo>
                  <a:pt x="2014343" y="5734167"/>
                </a:lnTo>
                <a:lnTo>
                  <a:pt x="2008018" y="5722900"/>
                </a:lnTo>
                <a:lnTo>
                  <a:pt x="2010126" y="5715388"/>
                </a:lnTo>
                <a:lnTo>
                  <a:pt x="2005909" y="5715388"/>
                </a:lnTo>
                <a:lnTo>
                  <a:pt x="2000990" y="5709380"/>
                </a:lnTo>
                <a:lnTo>
                  <a:pt x="1998178" y="5694358"/>
                </a:lnTo>
                <a:close/>
                <a:moveTo>
                  <a:pt x="4156909" y="5551126"/>
                </a:moveTo>
                <a:lnTo>
                  <a:pt x="4159573" y="5556404"/>
                </a:lnTo>
                <a:lnTo>
                  <a:pt x="4161571" y="5566208"/>
                </a:lnTo>
                <a:lnTo>
                  <a:pt x="4157575" y="5569222"/>
                </a:lnTo>
                <a:lnTo>
                  <a:pt x="4152249" y="5563190"/>
                </a:lnTo>
                <a:lnTo>
                  <a:pt x="4148919" y="5556404"/>
                </a:lnTo>
                <a:lnTo>
                  <a:pt x="4152915" y="5554141"/>
                </a:lnTo>
                <a:close/>
                <a:moveTo>
                  <a:pt x="1830898" y="5517191"/>
                </a:moveTo>
                <a:lnTo>
                  <a:pt x="1832304" y="5517191"/>
                </a:lnTo>
                <a:lnTo>
                  <a:pt x="1834411" y="5523008"/>
                </a:lnTo>
                <a:lnTo>
                  <a:pt x="1837926" y="5524303"/>
                </a:lnTo>
                <a:lnTo>
                  <a:pt x="1831601" y="5526241"/>
                </a:lnTo>
                <a:lnTo>
                  <a:pt x="1825274" y="5523656"/>
                </a:lnTo>
                <a:lnTo>
                  <a:pt x="1828789" y="5523008"/>
                </a:lnTo>
                <a:lnTo>
                  <a:pt x="1832304" y="5521072"/>
                </a:lnTo>
                <a:close/>
                <a:moveTo>
                  <a:pt x="1420091" y="5508144"/>
                </a:moveTo>
                <a:lnTo>
                  <a:pt x="1428864" y="5512936"/>
                </a:lnTo>
                <a:lnTo>
                  <a:pt x="1422791" y="5521718"/>
                </a:lnTo>
                <a:lnTo>
                  <a:pt x="1416043" y="5520920"/>
                </a:lnTo>
                <a:lnTo>
                  <a:pt x="1411995" y="5514532"/>
                </a:lnTo>
                <a:lnTo>
                  <a:pt x="1418068" y="5514532"/>
                </a:lnTo>
                <a:close/>
                <a:moveTo>
                  <a:pt x="1435893" y="5503620"/>
                </a:moveTo>
                <a:lnTo>
                  <a:pt x="1441514" y="5503620"/>
                </a:lnTo>
                <a:lnTo>
                  <a:pt x="1445030" y="5510592"/>
                </a:lnTo>
                <a:lnTo>
                  <a:pt x="1447138" y="5526862"/>
                </a:lnTo>
                <a:lnTo>
                  <a:pt x="1454166" y="5536159"/>
                </a:lnTo>
                <a:lnTo>
                  <a:pt x="1449247" y="5547005"/>
                </a:lnTo>
                <a:lnTo>
                  <a:pt x="1450652" y="5557077"/>
                </a:lnTo>
                <a:lnTo>
                  <a:pt x="1440110" y="5560175"/>
                </a:lnTo>
                <a:lnTo>
                  <a:pt x="1430270" y="5560175"/>
                </a:lnTo>
                <a:lnTo>
                  <a:pt x="1426053" y="5557077"/>
                </a:lnTo>
                <a:lnTo>
                  <a:pt x="1423943" y="5549330"/>
                </a:lnTo>
                <a:lnTo>
                  <a:pt x="1425349" y="5544682"/>
                </a:lnTo>
                <a:lnTo>
                  <a:pt x="1418322" y="5543906"/>
                </a:lnTo>
                <a:lnTo>
                  <a:pt x="1411995" y="5536159"/>
                </a:lnTo>
                <a:lnTo>
                  <a:pt x="1421131" y="5538482"/>
                </a:lnTo>
                <a:lnTo>
                  <a:pt x="1437298" y="5536159"/>
                </a:lnTo>
                <a:lnTo>
                  <a:pt x="1446435" y="5540807"/>
                </a:lnTo>
                <a:lnTo>
                  <a:pt x="1448543" y="5536934"/>
                </a:lnTo>
                <a:lnTo>
                  <a:pt x="1448543" y="5533835"/>
                </a:lnTo>
                <a:lnTo>
                  <a:pt x="1440110" y="5530737"/>
                </a:lnTo>
                <a:lnTo>
                  <a:pt x="1430972" y="5526862"/>
                </a:lnTo>
                <a:lnTo>
                  <a:pt x="1434487" y="5522989"/>
                </a:lnTo>
                <a:lnTo>
                  <a:pt x="1440110" y="5514467"/>
                </a:lnTo>
                <a:lnTo>
                  <a:pt x="1440110" y="5508268"/>
                </a:lnTo>
                <a:close/>
                <a:moveTo>
                  <a:pt x="1468804" y="5499096"/>
                </a:moveTo>
                <a:lnTo>
                  <a:pt x="1472524" y="5502112"/>
                </a:lnTo>
                <a:lnTo>
                  <a:pt x="1472524" y="5506638"/>
                </a:lnTo>
                <a:lnTo>
                  <a:pt x="1470663" y="5511162"/>
                </a:lnTo>
                <a:lnTo>
                  <a:pt x="1470663" y="5516442"/>
                </a:lnTo>
                <a:lnTo>
                  <a:pt x="1473144" y="5519456"/>
                </a:lnTo>
                <a:lnTo>
                  <a:pt x="1468183" y="5518702"/>
                </a:lnTo>
                <a:lnTo>
                  <a:pt x="1462601" y="5517196"/>
                </a:lnTo>
                <a:lnTo>
                  <a:pt x="1466322" y="5513424"/>
                </a:lnTo>
                <a:lnTo>
                  <a:pt x="1466322" y="5504375"/>
                </a:lnTo>
                <a:close/>
                <a:moveTo>
                  <a:pt x="1346630" y="5496833"/>
                </a:moveTo>
                <a:lnTo>
                  <a:pt x="1349442" y="5496833"/>
                </a:lnTo>
                <a:lnTo>
                  <a:pt x="1354361" y="5503881"/>
                </a:lnTo>
                <a:lnTo>
                  <a:pt x="1359281" y="5501532"/>
                </a:lnTo>
                <a:lnTo>
                  <a:pt x="1358578" y="5505448"/>
                </a:lnTo>
                <a:lnTo>
                  <a:pt x="1350145" y="5510929"/>
                </a:lnTo>
                <a:lnTo>
                  <a:pt x="1351549" y="5517192"/>
                </a:lnTo>
                <a:lnTo>
                  <a:pt x="1347333" y="5517192"/>
                </a:lnTo>
                <a:lnTo>
                  <a:pt x="1345223" y="5514062"/>
                </a:lnTo>
                <a:lnTo>
                  <a:pt x="1346630" y="5503881"/>
                </a:lnTo>
                <a:lnTo>
                  <a:pt x="1344521" y="5499183"/>
                </a:lnTo>
                <a:close/>
                <a:moveTo>
                  <a:pt x="1532143" y="5486836"/>
                </a:moveTo>
                <a:lnTo>
                  <a:pt x="1531150" y="5490789"/>
                </a:lnTo>
                <a:lnTo>
                  <a:pt x="1527890" y="5496109"/>
                </a:lnTo>
                <a:lnTo>
                  <a:pt x="1543430" y="5496833"/>
                </a:lnTo>
                <a:lnTo>
                  <a:pt x="1543430" y="5492309"/>
                </a:lnTo>
                <a:lnTo>
                  <a:pt x="1539213" y="5487784"/>
                </a:lnTo>
                <a:close/>
                <a:moveTo>
                  <a:pt x="1535584" y="5473136"/>
                </a:moveTo>
                <a:lnTo>
                  <a:pt x="1533823" y="5480149"/>
                </a:lnTo>
                <a:lnTo>
                  <a:pt x="1537808" y="5481752"/>
                </a:lnTo>
                <a:lnTo>
                  <a:pt x="1539213" y="5476473"/>
                </a:lnTo>
                <a:close/>
                <a:moveTo>
                  <a:pt x="3641054" y="5465163"/>
                </a:moveTo>
                <a:lnTo>
                  <a:pt x="3644066" y="5474665"/>
                </a:lnTo>
                <a:lnTo>
                  <a:pt x="3646327" y="5477832"/>
                </a:lnTo>
                <a:lnTo>
                  <a:pt x="3647080" y="5480999"/>
                </a:lnTo>
                <a:lnTo>
                  <a:pt x="3636536" y="5466747"/>
                </a:lnTo>
                <a:close/>
                <a:moveTo>
                  <a:pt x="3642861" y="5442541"/>
                </a:moveTo>
                <a:lnTo>
                  <a:pt x="3645525" y="5446456"/>
                </a:lnTo>
                <a:lnTo>
                  <a:pt x="3654182" y="5455070"/>
                </a:lnTo>
                <a:lnTo>
                  <a:pt x="3655513" y="5462901"/>
                </a:lnTo>
                <a:lnTo>
                  <a:pt x="3646856" y="5452721"/>
                </a:lnTo>
                <a:close/>
                <a:moveTo>
                  <a:pt x="1178647" y="5442541"/>
                </a:moveTo>
                <a:lnTo>
                  <a:pt x="1177945" y="5447819"/>
                </a:lnTo>
                <a:lnTo>
                  <a:pt x="1182864" y="5456868"/>
                </a:lnTo>
                <a:lnTo>
                  <a:pt x="1188487" y="5459131"/>
                </a:lnTo>
                <a:lnTo>
                  <a:pt x="1187783" y="5462901"/>
                </a:lnTo>
                <a:lnTo>
                  <a:pt x="1187783" y="5467425"/>
                </a:lnTo>
                <a:lnTo>
                  <a:pt x="1184971" y="5469687"/>
                </a:lnTo>
                <a:lnTo>
                  <a:pt x="1180755" y="5462901"/>
                </a:lnTo>
                <a:lnTo>
                  <a:pt x="1176538" y="5459885"/>
                </a:lnTo>
                <a:lnTo>
                  <a:pt x="1178647" y="5456868"/>
                </a:lnTo>
                <a:lnTo>
                  <a:pt x="1175835" y="5450082"/>
                </a:lnTo>
                <a:lnTo>
                  <a:pt x="1171618" y="5447065"/>
                </a:lnTo>
                <a:lnTo>
                  <a:pt x="1175835" y="5445558"/>
                </a:lnTo>
                <a:close/>
                <a:moveTo>
                  <a:pt x="3694660" y="5424444"/>
                </a:moveTo>
                <a:lnTo>
                  <a:pt x="3699793" y="5426041"/>
                </a:lnTo>
                <a:lnTo>
                  <a:pt x="3695393" y="5434025"/>
                </a:lnTo>
                <a:lnTo>
                  <a:pt x="3688793" y="5438017"/>
                </a:lnTo>
                <a:lnTo>
                  <a:pt x="3686592" y="5434025"/>
                </a:lnTo>
                <a:lnTo>
                  <a:pt x="3682924" y="5430831"/>
                </a:lnTo>
                <a:lnTo>
                  <a:pt x="3685859" y="5427636"/>
                </a:lnTo>
                <a:close/>
                <a:moveTo>
                  <a:pt x="3604908" y="5424444"/>
                </a:moveTo>
                <a:lnTo>
                  <a:pt x="3612815" y="5435001"/>
                </a:lnTo>
                <a:lnTo>
                  <a:pt x="3628630" y="5449328"/>
                </a:lnTo>
                <a:lnTo>
                  <a:pt x="3635818" y="5460640"/>
                </a:lnTo>
                <a:lnTo>
                  <a:pt x="3636538" y="5467425"/>
                </a:lnTo>
                <a:lnTo>
                  <a:pt x="3629349" y="5459885"/>
                </a:lnTo>
                <a:lnTo>
                  <a:pt x="3612097" y="5442541"/>
                </a:lnTo>
                <a:lnTo>
                  <a:pt x="3604908" y="5429723"/>
                </a:lnTo>
                <a:close/>
                <a:moveTo>
                  <a:pt x="3866371" y="5415396"/>
                </a:moveTo>
                <a:lnTo>
                  <a:pt x="3875507" y="5419387"/>
                </a:lnTo>
                <a:lnTo>
                  <a:pt x="3888159" y="5435356"/>
                </a:lnTo>
                <a:lnTo>
                  <a:pt x="3891673" y="5442541"/>
                </a:lnTo>
                <a:lnTo>
                  <a:pt x="3884646" y="5440145"/>
                </a:lnTo>
                <a:lnTo>
                  <a:pt x="3874805" y="5422581"/>
                </a:lnTo>
                <a:close/>
                <a:moveTo>
                  <a:pt x="3606363" y="5413133"/>
                </a:moveTo>
                <a:lnTo>
                  <a:pt x="3613634" y="5415130"/>
                </a:lnTo>
                <a:lnTo>
                  <a:pt x="3623086" y="5418457"/>
                </a:lnTo>
                <a:lnTo>
                  <a:pt x="3625994" y="5424445"/>
                </a:lnTo>
                <a:lnTo>
                  <a:pt x="3621632" y="5424445"/>
                </a:lnTo>
                <a:lnTo>
                  <a:pt x="3619451" y="5420453"/>
                </a:lnTo>
                <a:lnTo>
                  <a:pt x="3614362" y="5419788"/>
                </a:lnTo>
                <a:lnTo>
                  <a:pt x="3609271" y="5423780"/>
                </a:lnTo>
                <a:lnTo>
                  <a:pt x="3606363" y="5421783"/>
                </a:lnTo>
                <a:lnTo>
                  <a:pt x="3604908" y="5415796"/>
                </a:lnTo>
                <a:close/>
                <a:moveTo>
                  <a:pt x="3594154" y="5383725"/>
                </a:moveTo>
                <a:lnTo>
                  <a:pt x="3597949" y="5388423"/>
                </a:lnTo>
                <a:lnTo>
                  <a:pt x="3596684" y="5399387"/>
                </a:lnTo>
                <a:lnTo>
                  <a:pt x="3598581" y="5404085"/>
                </a:lnTo>
                <a:lnTo>
                  <a:pt x="3596051" y="5403303"/>
                </a:lnTo>
                <a:lnTo>
                  <a:pt x="3592255" y="5389207"/>
                </a:lnTo>
                <a:close/>
                <a:moveTo>
                  <a:pt x="3893351" y="5361103"/>
                </a:moveTo>
                <a:lnTo>
                  <a:pt x="3902302" y="5371660"/>
                </a:lnTo>
                <a:lnTo>
                  <a:pt x="3906433" y="5385234"/>
                </a:lnTo>
                <a:lnTo>
                  <a:pt x="3900236" y="5379201"/>
                </a:lnTo>
                <a:lnTo>
                  <a:pt x="3891286" y="5377693"/>
                </a:lnTo>
                <a:lnTo>
                  <a:pt x="3886467" y="5383725"/>
                </a:lnTo>
                <a:lnTo>
                  <a:pt x="3884400" y="5390511"/>
                </a:lnTo>
                <a:lnTo>
                  <a:pt x="3888532" y="5391265"/>
                </a:lnTo>
                <a:lnTo>
                  <a:pt x="3893351" y="5393527"/>
                </a:lnTo>
                <a:lnTo>
                  <a:pt x="3888532" y="5397298"/>
                </a:lnTo>
                <a:lnTo>
                  <a:pt x="3875451" y="5390511"/>
                </a:lnTo>
                <a:lnTo>
                  <a:pt x="3872696" y="5387495"/>
                </a:lnTo>
                <a:lnTo>
                  <a:pt x="3879582" y="5387495"/>
                </a:lnTo>
                <a:lnTo>
                  <a:pt x="3878893" y="5377693"/>
                </a:lnTo>
                <a:lnTo>
                  <a:pt x="3879582" y="5371660"/>
                </a:lnTo>
                <a:lnTo>
                  <a:pt x="3885778" y="5370151"/>
                </a:lnTo>
                <a:lnTo>
                  <a:pt x="3894729" y="5366380"/>
                </a:lnTo>
                <a:close/>
                <a:moveTo>
                  <a:pt x="3963364" y="5347530"/>
                </a:moveTo>
                <a:lnTo>
                  <a:pt x="3975267" y="5349033"/>
                </a:lnTo>
                <a:lnTo>
                  <a:pt x="3991370" y="5361054"/>
                </a:lnTo>
                <a:lnTo>
                  <a:pt x="4004674" y="5379084"/>
                </a:lnTo>
                <a:lnTo>
                  <a:pt x="4019378" y="5399371"/>
                </a:lnTo>
                <a:lnTo>
                  <a:pt x="4031981" y="5408386"/>
                </a:lnTo>
                <a:lnTo>
                  <a:pt x="4028481" y="5416651"/>
                </a:lnTo>
                <a:lnTo>
                  <a:pt x="4036883" y="5430174"/>
                </a:lnTo>
                <a:lnTo>
                  <a:pt x="4045986" y="5433931"/>
                </a:lnTo>
                <a:lnTo>
                  <a:pt x="4048085" y="5440693"/>
                </a:lnTo>
                <a:lnTo>
                  <a:pt x="4043883" y="5447454"/>
                </a:lnTo>
                <a:lnTo>
                  <a:pt x="4053687" y="5453465"/>
                </a:lnTo>
                <a:lnTo>
                  <a:pt x="4059989" y="5460977"/>
                </a:lnTo>
                <a:lnTo>
                  <a:pt x="4078193" y="5460977"/>
                </a:lnTo>
                <a:lnTo>
                  <a:pt x="4106201" y="5462481"/>
                </a:lnTo>
                <a:lnTo>
                  <a:pt x="4128605" y="5467740"/>
                </a:lnTo>
                <a:lnTo>
                  <a:pt x="4139809" y="5474501"/>
                </a:lnTo>
                <a:lnTo>
                  <a:pt x="4140508" y="5480511"/>
                </a:lnTo>
                <a:lnTo>
                  <a:pt x="4146810" y="5486522"/>
                </a:lnTo>
                <a:lnTo>
                  <a:pt x="4129307" y="5487274"/>
                </a:lnTo>
                <a:lnTo>
                  <a:pt x="4113201" y="5492532"/>
                </a:lnTo>
                <a:lnTo>
                  <a:pt x="4112502" y="5499294"/>
                </a:lnTo>
                <a:lnTo>
                  <a:pt x="4108301" y="5506809"/>
                </a:lnTo>
                <a:lnTo>
                  <a:pt x="4104100" y="5501548"/>
                </a:lnTo>
                <a:lnTo>
                  <a:pt x="4101999" y="5506056"/>
                </a:lnTo>
                <a:lnTo>
                  <a:pt x="4103399" y="5511316"/>
                </a:lnTo>
                <a:lnTo>
                  <a:pt x="4104100" y="5507558"/>
                </a:lnTo>
                <a:lnTo>
                  <a:pt x="4110402" y="5509062"/>
                </a:lnTo>
                <a:lnTo>
                  <a:pt x="4120204" y="5516575"/>
                </a:lnTo>
                <a:lnTo>
                  <a:pt x="4129307" y="5521082"/>
                </a:lnTo>
                <a:lnTo>
                  <a:pt x="4129307" y="5527093"/>
                </a:lnTo>
                <a:lnTo>
                  <a:pt x="4126505" y="5533853"/>
                </a:lnTo>
                <a:lnTo>
                  <a:pt x="4121605" y="5529347"/>
                </a:lnTo>
                <a:lnTo>
                  <a:pt x="4111102" y="5523336"/>
                </a:lnTo>
                <a:lnTo>
                  <a:pt x="4105499" y="5524087"/>
                </a:lnTo>
                <a:lnTo>
                  <a:pt x="4103399" y="5528594"/>
                </a:lnTo>
                <a:lnTo>
                  <a:pt x="4089396" y="5524087"/>
                </a:lnTo>
                <a:lnTo>
                  <a:pt x="4058587" y="5509062"/>
                </a:lnTo>
                <a:lnTo>
                  <a:pt x="4045986" y="5507558"/>
                </a:lnTo>
                <a:lnTo>
                  <a:pt x="4044585" y="5515071"/>
                </a:lnTo>
                <a:lnTo>
                  <a:pt x="4048785" y="5526342"/>
                </a:lnTo>
                <a:lnTo>
                  <a:pt x="4064190" y="5533104"/>
                </a:lnTo>
                <a:lnTo>
                  <a:pt x="4078193" y="5534605"/>
                </a:lnTo>
                <a:lnTo>
                  <a:pt x="4076092" y="5542120"/>
                </a:lnTo>
                <a:lnTo>
                  <a:pt x="4080293" y="5548881"/>
                </a:lnTo>
                <a:lnTo>
                  <a:pt x="4073293" y="5553388"/>
                </a:lnTo>
                <a:lnTo>
                  <a:pt x="4058587" y="5548881"/>
                </a:lnTo>
                <a:lnTo>
                  <a:pt x="4041084" y="5529347"/>
                </a:lnTo>
                <a:lnTo>
                  <a:pt x="4030582" y="5515071"/>
                </a:lnTo>
                <a:lnTo>
                  <a:pt x="4033381" y="5515071"/>
                </a:lnTo>
                <a:lnTo>
                  <a:pt x="4034782" y="5507558"/>
                </a:lnTo>
                <a:lnTo>
                  <a:pt x="4037582" y="5507558"/>
                </a:lnTo>
                <a:lnTo>
                  <a:pt x="4033381" y="5494036"/>
                </a:lnTo>
                <a:lnTo>
                  <a:pt x="4022880" y="5467740"/>
                </a:lnTo>
                <a:lnTo>
                  <a:pt x="4021479" y="5453465"/>
                </a:lnTo>
                <a:lnTo>
                  <a:pt x="4016578" y="5451962"/>
                </a:lnTo>
                <a:lnTo>
                  <a:pt x="4011677" y="5448206"/>
                </a:lnTo>
                <a:lnTo>
                  <a:pt x="4014476" y="5442946"/>
                </a:lnTo>
                <a:lnTo>
                  <a:pt x="4014476" y="5438439"/>
                </a:lnTo>
                <a:lnTo>
                  <a:pt x="4007476" y="5437687"/>
                </a:lnTo>
                <a:lnTo>
                  <a:pt x="4000473" y="5430926"/>
                </a:lnTo>
                <a:lnTo>
                  <a:pt x="4006774" y="5424915"/>
                </a:lnTo>
                <a:lnTo>
                  <a:pt x="4003275" y="5423412"/>
                </a:lnTo>
                <a:lnTo>
                  <a:pt x="3997674" y="5420406"/>
                </a:lnTo>
                <a:lnTo>
                  <a:pt x="3996272" y="5423412"/>
                </a:lnTo>
                <a:lnTo>
                  <a:pt x="3995572" y="5415899"/>
                </a:lnTo>
                <a:lnTo>
                  <a:pt x="3994172" y="5409137"/>
                </a:lnTo>
                <a:lnTo>
                  <a:pt x="3991370" y="5406132"/>
                </a:lnTo>
                <a:lnTo>
                  <a:pt x="3987169" y="5410640"/>
                </a:lnTo>
                <a:lnTo>
                  <a:pt x="3984370" y="5406883"/>
                </a:lnTo>
                <a:lnTo>
                  <a:pt x="3985070" y="5400872"/>
                </a:lnTo>
                <a:lnTo>
                  <a:pt x="3977367" y="5388101"/>
                </a:lnTo>
                <a:lnTo>
                  <a:pt x="3978067" y="5379836"/>
                </a:lnTo>
                <a:lnTo>
                  <a:pt x="3973866" y="5379836"/>
                </a:lnTo>
                <a:lnTo>
                  <a:pt x="3968264" y="5373827"/>
                </a:lnTo>
                <a:lnTo>
                  <a:pt x="3963364" y="5357296"/>
                </a:lnTo>
                <a:close/>
                <a:moveTo>
                  <a:pt x="1163277" y="5338482"/>
                </a:moveTo>
                <a:lnTo>
                  <a:pt x="1168410" y="5346466"/>
                </a:lnTo>
                <a:lnTo>
                  <a:pt x="1177945" y="5350458"/>
                </a:lnTo>
                <a:lnTo>
                  <a:pt x="1172810" y="5352053"/>
                </a:lnTo>
                <a:lnTo>
                  <a:pt x="1163277" y="5348860"/>
                </a:lnTo>
                <a:lnTo>
                  <a:pt x="1161076" y="5343272"/>
                </a:lnTo>
                <a:close/>
                <a:moveTo>
                  <a:pt x="2116257" y="5329431"/>
                </a:moveTo>
                <a:lnTo>
                  <a:pt x="2121178" y="5336219"/>
                </a:lnTo>
                <a:lnTo>
                  <a:pt x="2126098" y="5339235"/>
                </a:lnTo>
                <a:lnTo>
                  <a:pt x="2128207" y="5333958"/>
                </a:lnTo>
                <a:lnTo>
                  <a:pt x="2123989" y="5330941"/>
                </a:lnTo>
                <a:lnTo>
                  <a:pt x="2128910" y="5330941"/>
                </a:lnTo>
                <a:lnTo>
                  <a:pt x="2131017" y="5341498"/>
                </a:lnTo>
                <a:lnTo>
                  <a:pt x="2131017" y="5346022"/>
                </a:lnTo>
                <a:lnTo>
                  <a:pt x="2128910" y="5349039"/>
                </a:lnTo>
                <a:lnTo>
                  <a:pt x="2123989" y="5349039"/>
                </a:lnTo>
                <a:lnTo>
                  <a:pt x="2121881" y="5352053"/>
                </a:lnTo>
                <a:lnTo>
                  <a:pt x="2114852" y="5343006"/>
                </a:lnTo>
                <a:lnTo>
                  <a:pt x="2112040" y="5331695"/>
                </a:lnTo>
                <a:close/>
                <a:moveTo>
                  <a:pt x="1965107" y="5238945"/>
                </a:moveTo>
                <a:lnTo>
                  <a:pt x="1972876" y="5241088"/>
                </a:lnTo>
                <a:lnTo>
                  <a:pt x="1970547" y="5245376"/>
                </a:lnTo>
                <a:lnTo>
                  <a:pt x="1970547" y="5251805"/>
                </a:lnTo>
                <a:lnTo>
                  <a:pt x="1967438" y="5252518"/>
                </a:lnTo>
                <a:lnTo>
                  <a:pt x="1963554" y="5250376"/>
                </a:lnTo>
                <a:lnTo>
                  <a:pt x="1962778" y="5245376"/>
                </a:lnTo>
                <a:lnTo>
                  <a:pt x="1958115" y="5242518"/>
                </a:lnTo>
                <a:close/>
                <a:moveTo>
                  <a:pt x="2093064" y="5218586"/>
                </a:moveTo>
                <a:lnTo>
                  <a:pt x="2100951" y="5220849"/>
                </a:lnTo>
                <a:lnTo>
                  <a:pt x="2114572" y="5230652"/>
                </a:lnTo>
                <a:lnTo>
                  <a:pt x="2123892" y="5245734"/>
                </a:lnTo>
                <a:lnTo>
                  <a:pt x="2128910" y="5263078"/>
                </a:lnTo>
                <a:lnTo>
                  <a:pt x="2128910" y="5270617"/>
                </a:lnTo>
                <a:lnTo>
                  <a:pt x="2120307" y="5260061"/>
                </a:lnTo>
                <a:lnTo>
                  <a:pt x="2105969" y="5230652"/>
                </a:lnTo>
                <a:close/>
                <a:moveTo>
                  <a:pt x="1962634" y="5216324"/>
                </a:moveTo>
                <a:lnTo>
                  <a:pt x="1967906" y="5218910"/>
                </a:lnTo>
                <a:lnTo>
                  <a:pt x="1968659" y="5222788"/>
                </a:lnTo>
                <a:lnTo>
                  <a:pt x="1967153" y="5225372"/>
                </a:lnTo>
                <a:lnTo>
                  <a:pt x="1961127" y="5222141"/>
                </a:lnTo>
                <a:lnTo>
                  <a:pt x="1958115" y="5220848"/>
                </a:lnTo>
                <a:close/>
                <a:moveTo>
                  <a:pt x="1066373" y="5191441"/>
                </a:moveTo>
                <a:lnTo>
                  <a:pt x="1069307" y="5192119"/>
                </a:lnTo>
                <a:lnTo>
                  <a:pt x="1073707" y="5200262"/>
                </a:lnTo>
                <a:lnTo>
                  <a:pt x="1078841" y="5202299"/>
                </a:lnTo>
                <a:lnTo>
                  <a:pt x="1075907" y="5205014"/>
                </a:lnTo>
                <a:lnTo>
                  <a:pt x="1066373" y="5196191"/>
                </a:lnTo>
                <a:lnTo>
                  <a:pt x="1061973" y="5193477"/>
                </a:lnTo>
                <a:close/>
                <a:moveTo>
                  <a:pt x="1801379" y="5189177"/>
                </a:moveTo>
                <a:lnTo>
                  <a:pt x="1804191" y="5191932"/>
                </a:lnTo>
                <a:lnTo>
                  <a:pt x="1803487" y="5200194"/>
                </a:lnTo>
                <a:lnTo>
                  <a:pt x="1804191" y="5204325"/>
                </a:lnTo>
                <a:lnTo>
                  <a:pt x="1804191" y="5205014"/>
                </a:lnTo>
                <a:lnTo>
                  <a:pt x="1797864" y="5193997"/>
                </a:lnTo>
                <a:close/>
                <a:moveTo>
                  <a:pt x="3767970" y="5166556"/>
                </a:moveTo>
                <a:lnTo>
                  <a:pt x="3770782" y="5173343"/>
                </a:lnTo>
                <a:lnTo>
                  <a:pt x="3773593" y="5175606"/>
                </a:lnTo>
                <a:lnTo>
                  <a:pt x="3767970" y="5177867"/>
                </a:lnTo>
                <a:lnTo>
                  <a:pt x="3760941" y="5174096"/>
                </a:lnTo>
                <a:lnTo>
                  <a:pt x="3763753" y="5173343"/>
                </a:lnTo>
                <a:lnTo>
                  <a:pt x="3767970" y="5171080"/>
                </a:lnTo>
                <a:lnTo>
                  <a:pt x="3765861" y="5168065"/>
                </a:lnTo>
                <a:close/>
                <a:moveTo>
                  <a:pt x="3326903" y="5162032"/>
                </a:moveTo>
                <a:lnTo>
                  <a:pt x="3337121" y="5166319"/>
                </a:lnTo>
                <a:lnTo>
                  <a:pt x="3331282" y="5175605"/>
                </a:lnTo>
                <a:lnTo>
                  <a:pt x="3323252" y="5174177"/>
                </a:lnTo>
                <a:lnTo>
                  <a:pt x="3318143" y="5169176"/>
                </a:lnTo>
                <a:lnTo>
                  <a:pt x="3324713" y="5169176"/>
                </a:lnTo>
                <a:close/>
                <a:moveTo>
                  <a:pt x="3342041" y="5157507"/>
                </a:moveTo>
                <a:lnTo>
                  <a:pt x="3347664" y="5157507"/>
                </a:lnTo>
                <a:lnTo>
                  <a:pt x="3352583" y="5164295"/>
                </a:lnTo>
                <a:lnTo>
                  <a:pt x="3356800" y="5180884"/>
                </a:lnTo>
                <a:lnTo>
                  <a:pt x="3364531" y="5189178"/>
                </a:lnTo>
                <a:lnTo>
                  <a:pt x="3360314" y="5199735"/>
                </a:lnTo>
                <a:lnTo>
                  <a:pt x="3362423" y="5211046"/>
                </a:lnTo>
                <a:lnTo>
                  <a:pt x="3352583" y="5213308"/>
                </a:lnTo>
                <a:lnTo>
                  <a:pt x="3341337" y="5214062"/>
                </a:lnTo>
                <a:lnTo>
                  <a:pt x="3336417" y="5211046"/>
                </a:lnTo>
                <a:lnTo>
                  <a:pt x="3332902" y="5203505"/>
                </a:lnTo>
                <a:lnTo>
                  <a:pt x="3334309" y="5198981"/>
                </a:lnTo>
                <a:lnTo>
                  <a:pt x="3327280" y="5198227"/>
                </a:lnTo>
                <a:lnTo>
                  <a:pt x="3320250" y="5191441"/>
                </a:lnTo>
                <a:lnTo>
                  <a:pt x="3329389" y="5192195"/>
                </a:lnTo>
                <a:lnTo>
                  <a:pt x="3346257" y="5190687"/>
                </a:lnTo>
                <a:lnTo>
                  <a:pt x="3356800" y="5193703"/>
                </a:lnTo>
                <a:lnTo>
                  <a:pt x="3357504" y="5190687"/>
                </a:lnTo>
                <a:lnTo>
                  <a:pt x="3357504" y="5186917"/>
                </a:lnTo>
                <a:lnTo>
                  <a:pt x="3348366" y="5183899"/>
                </a:lnTo>
                <a:lnTo>
                  <a:pt x="3339229" y="5181638"/>
                </a:lnTo>
                <a:lnTo>
                  <a:pt x="3342041" y="5177114"/>
                </a:lnTo>
                <a:lnTo>
                  <a:pt x="3347664" y="5168819"/>
                </a:lnTo>
                <a:lnTo>
                  <a:pt x="3346257" y="5162032"/>
                </a:lnTo>
                <a:close/>
                <a:moveTo>
                  <a:pt x="3247736" y="5152982"/>
                </a:moveTo>
                <a:lnTo>
                  <a:pt x="3251586" y="5152982"/>
                </a:lnTo>
                <a:lnTo>
                  <a:pt x="3256079" y="5158465"/>
                </a:lnTo>
                <a:lnTo>
                  <a:pt x="3261213" y="5156115"/>
                </a:lnTo>
                <a:lnTo>
                  <a:pt x="3259929" y="5160814"/>
                </a:lnTo>
                <a:lnTo>
                  <a:pt x="3253511" y="5166295"/>
                </a:lnTo>
                <a:lnTo>
                  <a:pt x="3254795" y="5173343"/>
                </a:lnTo>
                <a:lnTo>
                  <a:pt x="3251586" y="5173343"/>
                </a:lnTo>
                <a:lnTo>
                  <a:pt x="3249019" y="5170212"/>
                </a:lnTo>
                <a:lnTo>
                  <a:pt x="3249019" y="5160814"/>
                </a:lnTo>
                <a:lnTo>
                  <a:pt x="3246451" y="5156115"/>
                </a:lnTo>
                <a:close/>
                <a:moveTo>
                  <a:pt x="3376480" y="5150722"/>
                </a:moveTo>
                <a:lnTo>
                  <a:pt x="3380697" y="5153071"/>
                </a:lnTo>
                <a:lnTo>
                  <a:pt x="3382102" y="5158553"/>
                </a:lnTo>
                <a:lnTo>
                  <a:pt x="3379994" y="5163251"/>
                </a:lnTo>
                <a:lnTo>
                  <a:pt x="3379994" y="5168733"/>
                </a:lnTo>
                <a:lnTo>
                  <a:pt x="3383508" y="5171082"/>
                </a:lnTo>
                <a:lnTo>
                  <a:pt x="3377885" y="5171082"/>
                </a:lnTo>
                <a:lnTo>
                  <a:pt x="3370856" y="5169515"/>
                </a:lnTo>
                <a:lnTo>
                  <a:pt x="3374371" y="5164818"/>
                </a:lnTo>
                <a:lnTo>
                  <a:pt x="3374371" y="5154637"/>
                </a:lnTo>
                <a:close/>
                <a:moveTo>
                  <a:pt x="2112040" y="5130361"/>
                </a:moveTo>
                <a:lnTo>
                  <a:pt x="2116784" y="5131775"/>
                </a:lnTo>
                <a:lnTo>
                  <a:pt x="2124691" y="5136724"/>
                </a:lnTo>
                <a:lnTo>
                  <a:pt x="2122319" y="5141673"/>
                </a:lnTo>
                <a:lnTo>
                  <a:pt x="2117575" y="5136016"/>
                </a:lnTo>
                <a:close/>
                <a:moveTo>
                  <a:pt x="1022145" y="5130048"/>
                </a:moveTo>
                <a:lnTo>
                  <a:pt x="1026127" y="5131115"/>
                </a:lnTo>
                <a:lnTo>
                  <a:pt x="1026829" y="5134131"/>
                </a:lnTo>
                <a:close/>
                <a:moveTo>
                  <a:pt x="1020505" y="5128618"/>
                </a:moveTo>
                <a:lnTo>
                  <a:pt x="1022145" y="5130048"/>
                </a:lnTo>
                <a:lnTo>
                  <a:pt x="1020505" y="5129607"/>
                </a:lnTo>
                <a:close/>
                <a:moveTo>
                  <a:pt x="3069106" y="5107739"/>
                </a:moveTo>
                <a:lnTo>
                  <a:pt x="3069106" y="5113773"/>
                </a:lnTo>
                <a:lnTo>
                  <a:pt x="3075205" y="5122821"/>
                </a:lnTo>
                <a:lnTo>
                  <a:pt x="3080628" y="5125083"/>
                </a:lnTo>
                <a:lnTo>
                  <a:pt x="3080628" y="5128853"/>
                </a:lnTo>
                <a:lnTo>
                  <a:pt x="3081983" y="5132624"/>
                </a:lnTo>
                <a:lnTo>
                  <a:pt x="3077917" y="5134885"/>
                </a:lnTo>
                <a:lnTo>
                  <a:pt x="3073850" y="5128853"/>
                </a:lnTo>
                <a:lnTo>
                  <a:pt x="3069106" y="5125837"/>
                </a:lnTo>
                <a:lnTo>
                  <a:pt x="3071140" y="5122821"/>
                </a:lnTo>
                <a:lnTo>
                  <a:pt x="3067072" y="5116034"/>
                </a:lnTo>
                <a:lnTo>
                  <a:pt x="3063005" y="5113773"/>
                </a:lnTo>
                <a:lnTo>
                  <a:pt x="3066395" y="5111509"/>
                </a:lnTo>
                <a:close/>
                <a:moveTo>
                  <a:pt x="3041162" y="5008204"/>
                </a:moveTo>
                <a:lnTo>
                  <a:pt x="3047909" y="5014238"/>
                </a:lnTo>
                <a:lnTo>
                  <a:pt x="3056681" y="5016498"/>
                </a:lnTo>
                <a:lnTo>
                  <a:pt x="3052632" y="5019515"/>
                </a:lnTo>
                <a:lnTo>
                  <a:pt x="3041836" y="5016498"/>
                </a:lnTo>
                <a:lnTo>
                  <a:pt x="3039812" y="5011220"/>
                </a:lnTo>
                <a:close/>
                <a:moveTo>
                  <a:pt x="4061063" y="4981058"/>
                </a:moveTo>
                <a:lnTo>
                  <a:pt x="4067388" y="4988834"/>
                </a:lnTo>
                <a:lnTo>
                  <a:pt x="4073714" y="4991944"/>
                </a:lnTo>
                <a:lnTo>
                  <a:pt x="4074418" y="4988834"/>
                </a:lnTo>
                <a:lnTo>
                  <a:pt x="4073714" y="4984168"/>
                </a:lnTo>
                <a:lnTo>
                  <a:pt x="4070200" y="4982613"/>
                </a:lnTo>
                <a:lnTo>
                  <a:pt x="4075823" y="4982613"/>
                </a:lnTo>
                <a:lnTo>
                  <a:pt x="4079337" y="4994277"/>
                </a:lnTo>
                <a:lnTo>
                  <a:pt x="4079337" y="4998944"/>
                </a:lnTo>
                <a:lnTo>
                  <a:pt x="4077230" y="5002056"/>
                </a:lnTo>
                <a:lnTo>
                  <a:pt x="4072308" y="5002056"/>
                </a:lnTo>
                <a:lnTo>
                  <a:pt x="4070200" y="5005942"/>
                </a:lnTo>
                <a:lnTo>
                  <a:pt x="4061063" y="4994277"/>
                </a:lnTo>
                <a:lnTo>
                  <a:pt x="4056142" y="4983390"/>
                </a:lnTo>
                <a:close/>
                <a:moveTo>
                  <a:pt x="2112040" y="4967485"/>
                </a:moveTo>
                <a:lnTo>
                  <a:pt x="2120475" y="4968994"/>
                </a:lnTo>
                <a:lnTo>
                  <a:pt x="2131017" y="4971255"/>
                </a:lnTo>
                <a:lnTo>
                  <a:pt x="2126098" y="4976533"/>
                </a:lnTo>
                <a:lnTo>
                  <a:pt x="2115554" y="4972009"/>
                </a:lnTo>
                <a:close/>
                <a:moveTo>
                  <a:pt x="867985" y="4966731"/>
                </a:moveTo>
                <a:lnTo>
                  <a:pt x="870093" y="4968238"/>
                </a:lnTo>
                <a:lnTo>
                  <a:pt x="867281" y="4968238"/>
                </a:lnTo>
                <a:close/>
                <a:moveTo>
                  <a:pt x="2103004" y="4886047"/>
                </a:moveTo>
                <a:lnTo>
                  <a:pt x="2107823" y="4895378"/>
                </a:lnTo>
                <a:lnTo>
                  <a:pt x="2107823" y="4899620"/>
                </a:lnTo>
                <a:lnTo>
                  <a:pt x="2103605" y="4895378"/>
                </a:lnTo>
                <a:lnTo>
                  <a:pt x="2099388" y="4886896"/>
                </a:lnTo>
                <a:close/>
                <a:moveTo>
                  <a:pt x="3884646" y="4879260"/>
                </a:moveTo>
                <a:lnTo>
                  <a:pt x="3891673" y="4881636"/>
                </a:lnTo>
                <a:lnTo>
                  <a:pt x="3890971" y="4886388"/>
                </a:lnTo>
                <a:lnTo>
                  <a:pt x="3891673" y="4892721"/>
                </a:lnTo>
                <a:lnTo>
                  <a:pt x="3888159" y="4895097"/>
                </a:lnTo>
                <a:lnTo>
                  <a:pt x="3884646" y="4891931"/>
                </a:lnTo>
                <a:lnTo>
                  <a:pt x="3882537" y="4884804"/>
                </a:lnTo>
                <a:lnTo>
                  <a:pt x="3879022" y="4882428"/>
                </a:lnTo>
                <a:close/>
                <a:moveTo>
                  <a:pt x="2922542" y="4867949"/>
                </a:moveTo>
                <a:lnTo>
                  <a:pt x="2926923" y="4868665"/>
                </a:lnTo>
                <a:lnTo>
                  <a:pt x="2931302" y="4875808"/>
                </a:lnTo>
                <a:lnTo>
                  <a:pt x="2938600" y="4877951"/>
                </a:lnTo>
                <a:lnTo>
                  <a:pt x="2934222" y="4881523"/>
                </a:lnTo>
                <a:lnTo>
                  <a:pt x="2924732" y="4874379"/>
                </a:lnTo>
                <a:lnTo>
                  <a:pt x="2919623" y="4870808"/>
                </a:lnTo>
                <a:close/>
                <a:moveTo>
                  <a:pt x="4024513" y="4863424"/>
                </a:moveTo>
                <a:lnTo>
                  <a:pt x="4032947" y="4865687"/>
                </a:lnTo>
                <a:lnTo>
                  <a:pt x="4049113" y="4876244"/>
                </a:lnTo>
                <a:lnTo>
                  <a:pt x="4061061" y="4892834"/>
                </a:lnTo>
                <a:lnTo>
                  <a:pt x="4068091" y="4910931"/>
                </a:lnTo>
                <a:lnTo>
                  <a:pt x="4068794" y="4919979"/>
                </a:lnTo>
                <a:lnTo>
                  <a:pt x="4058954" y="4907915"/>
                </a:lnTo>
                <a:lnTo>
                  <a:pt x="4040678" y="4876244"/>
                </a:lnTo>
                <a:close/>
                <a:moveTo>
                  <a:pt x="3878319" y="4854375"/>
                </a:moveTo>
                <a:lnTo>
                  <a:pt x="3885348" y="4859465"/>
                </a:lnTo>
                <a:lnTo>
                  <a:pt x="3887457" y="4864557"/>
                </a:lnTo>
                <a:lnTo>
                  <a:pt x="3885348" y="4867949"/>
                </a:lnTo>
                <a:lnTo>
                  <a:pt x="3878319" y="4862859"/>
                </a:lnTo>
                <a:lnTo>
                  <a:pt x="3874805" y="4860314"/>
                </a:lnTo>
                <a:close/>
                <a:moveTo>
                  <a:pt x="3699409" y="4822705"/>
                </a:moveTo>
                <a:lnTo>
                  <a:pt x="3702860" y="4827592"/>
                </a:lnTo>
                <a:lnTo>
                  <a:pt x="3702860" y="4837366"/>
                </a:lnTo>
                <a:lnTo>
                  <a:pt x="3704010" y="4841436"/>
                </a:lnTo>
                <a:lnTo>
                  <a:pt x="3703435" y="4843065"/>
                </a:lnTo>
                <a:lnTo>
                  <a:pt x="3697684" y="4829221"/>
                </a:lnTo>
                <a:close/>
                <a:moveTo>
                  <a:pt x="1981309" y="4809132"/>
                </a:moveTo>
                <a:lnTo>
                  <a:pt x="1991178" y="4816965"/>
                </a:lnTo>
                <a:lnTo>
                  <a:pt x="2000287" y="4829493"/>
                </a:lnTo>
                <a:lnTo>
                  <a:pt x="1996492" y="4827145"/>
                </a:lnTo>
                <a:lnTo>
                  <a:pt x="1981309" y="4815398"/>
                </a:lnTo>
                <a:close/>
                <a:moveTo>
                  <a:pt x="722494" y="4806871"/>
                </a:moveTo>
                <a:lnTo>
                  <a:pt x="729522" y="4812150"/>
                </a:lnTo>
                <a:lnTo>
                  <a:pt x="737254" y="4818936"/>
                </a:lnTo>
                <a:lnTo>
                  <a:pt x="732334" y="4820444"/>
                </a:lnTo>
                <a:lnTo>
                  <a:pt x="723901" y="4811396"/>
                </a:lnTo>
                <a:close/>
                <a:moveTo>
                  <a:pt x="4035056" y="4770677"/>
                </a:moveTo>
                <a:lnTo>
                  <a:pt x="4039273" y="4771476"/>
                </a:lnTo>
                <a:lnTo>
                  <a:pt x="4047708" y="4778661"/>
                </a:lnTo>
                <a:lnTo>
                  <a:pt x="4046302" y="4784249"/>
                </a:lnTo>
                <a:lnTo>
                  <a:pt x="4040680" y="4777065"/>
                </a:lnTo>
                <a:close/>
                <a:moveTo>
                  <a:pt x="2060382" y="4761628"/>
                </a:moveTo>
                <a:lnTo>
                  <a:pt x="2063332" y="4762343"/>
                </a:lnTo>
                <a:lnTo>
                  <a:pt x="2067761" y="4764486"/>
                </a:lnTo>
                <a:lnTo>
                  <a:pt x="2064809" y="4766629"/>
                </a:lnTo>
                <a:lnTo>
                  <a:pt x="2057428" y="4775201"/>
                </a:lnTo>
                <a:lnTo>
                  <a:pt x="2053000" y="4771630"/>
                </a:lnTo>
                <a:lnTo>
                  <a:pt x="2059642" y="4769487"/>
                </a:lnTo>
                <a:close/>
                <a:moveTo>
                  <a:pt x="1919950" y="4761627"/>
                </a:moveTo>
                <a:lnTo>
                  <a:pt x="1921848" y="4766626"/>
                </a:lnTo>
                <a:lnTo>
                  <a:pt x="1924378" y="4768056"/>
                </a:lnTo>
                <a:lnTo>
                  <a:pt x="1922480" y="4774485"/>
                </a:lnTo>
                <a:lnTo>
                  <a:pt x="1918051" y="4775200"/>
                </a:lnTo>
                <a:lnTo>
                  <a:pt x="1918686" y="4772343"/>
                </a:lnTo>
                <a:lnTo>
                  <a:pt x="1920582" y="4766626"/>
                </a:lnTo>
                <a:lnTo>
                  <a:pt x="1918051" y="4763056"/>
                </a:lnTo>
                <a:close/>
                <a:moveTo>
                  <a:pt x="1868405" y="4754840"/>
                </a:moveTo>
                <a:lnTo>
                  <a:pt x="1871472" y="4762381"/>
                </a:lnTo>
                <a:lnTo>
                  <a:pt x="1873773" y="4769922"/>
                </a:lnTo>
                <a:lnTo>
                  <a:pt x="1873773" y="4772937"/>
                </a:lnTo>
                <a:lnTo>
                  <a:pt x="1868405" y="4763135"/>
                </a:lnTo>
                <a:lnTo>
                  <a:pt x="1866105" y="4763135"/>
                </a:lnTo>
                <a:lnTo>
                  <a:pt x="1865338" y="4760874"/>
                </a:lnTo>
                <a:lnTo>
                  <a:pt x="1866872" y="4762381"/>
                </a:lnTo>
                <a:lnTo>
                  <a:pt x="1866105" y="4758610"/>
                </a:lnTo>
                <a:close/>
                <a:moveTo>
                  <a:pt x="2036132" y="4734481"/>
                </a:moveTo>
                <a:lnTo>
                  <a:pt x="2049736" y="4745038"/>
                </a:lnTo>
                <a:lnTo>
                  <a:pt x="2057217" y="4757102"/>
                </a:lnTo>
                <a:lnTo>
                  <a:pt x="2053137" y="4761627"/>
                </a:lnTo>
                <a:lnTo>
                  <a:pt x="2047695" y="4759364"/>
                </a:lnTo>
                <a:lnTo>
                  <a:pt x="2039533" y="4742775"/>
                </a:lnTo>
                <a:close/>
                <a:moveTo>
                  <a:pt x="1917294" y="4732218"/>
                </a:moveTo>
                <a:lnTo>
                  <a:pt x="1924275" y="4735188"/>
                </a:lnTo>
                <a:lnTo>
                  <a:pt x="1920784" y="4736673"/>
                </a:lnTo>
                <a:lnTo>
                  <a:pt x="1922180" y="4738899"/>
                </a:lnTo>
                <a:lnTo>
                  <a:pt x="1931951" y="4742611"/>
                </a:lnTo>
                <a:lnTo>
                  <a:pt x="1936138" y="4748549"/>
                </a:lnTo>
                <a:lnTo>
                  <a:pt x="1941024" y="4746322"/>
                </a:lnTo>
                <a:lnTo>
                  <a:pt x="1942420" y="4741868"/>
                </a:lnTo>
                <a:lnTo>
                  <a:pt x="1948004" y="4749291"/>
                </a:lnTo>
                <a:lnTo>
                  <a:pt x="1968243" y="4771560"/>
                </a:lnTo>
                <a:lnTo>
                  <a:pt x="1973128" y="4783435"/>
                </a:lnTo>
                <a:lnTo>
                  <a:pt x="1976617" y="4781210"/>
                </a:lnTo>
                <a:lnTo>
                  <a:pt x="1981503" y="4782693"/>
                </a:lnTo>
                <a:lnTo>
                  <a:pt x="1983596" y="4787890"/>
                </a:lnTo>
                <a:lnTo>
                  <a:pt x="1987085" y="4788633"/>
                </a:lnTo>
                <a:lnTo>
                  <a:pt x="1991274" y="4786405"/>
                </a:lnTo>
                <a:lnTo>
                  <a:pt x="1990576" y="4790859"/>
                </a:lnTo>
                <a:lnTo>
                  <a:pt x="1989180" y="4796055"/>
                </a:lnTo>
                <a:lnTo>
                  <a:pt x="1996158" y="4798282"/>
                </a:lnTo>
                <a:lnTo>
                  <a:pt x="2004534" y="4810159"/>
                </a:lnTo>
                <a:lnTo>
                  <a:pt x="2008721" y="4814611"/>
                </a:lnTo>
                <a:lnTo>
                  <a:pt x="2008721" y="4816838"/>
                </a:lnTo>
                <a:lnTo>
                  <a:pt x="2003139" y="4822777"/>
                </a:lnTo>
                <a:lnTo>
                  <a:pt x="2005232" y="4825004"/>
                </a:lnTo>
                <a:lnTo>
                  <a:pt x="2008721" y="4825004"/>
                </a:lnTo>
                <a:lnTo>
                  <a:pt x="2007325" y="4827230"/>
                </a:lnTo>
                <a:lnTo>
                  <a:pt x="2004534" y="4827230"/>
                </a:lnTo>
                <a:lnTo>
                  <a:pt x="2000346" y="4820550"/>
                </a:lnTo>
                <a:lnTo>
                  <a:pt x="2001742" y="4814611"/>
                </a:lnTo>
                <a:lnTo>
                  <a:pt x="1993366" y="4807932"/>
                </a:lnTo>
                <a:lnTo>
                  <a:pt x="1988482" y="4798282"/>
                </a:lnTo>
                <a:lnTo>
                  <a:pt x="1984295" y="4797538"/>
                </a:lnTo>
                <a:lnTo>
                  <a:pt x="1980106" y="4802735"/>
                </a:lnTo>
                <a:lnTo>
                  <a:pt x="1975222" y="4797538"/>
                </a:lnTo>
                <a:lnTo>
                  <a:pt x="1970337" y="4790859"/>
                </a:lnTo>
                <a:lnTo>
                  <a:pt x="1964056" y="4790116"/>
                </a:lnTo>
                <a:lnTo>
                  <a:pt x="1968243" y="4783435"/>
                </a:lnTo>
                <a:lnTo>
                  <a:pt x="1965451" y="4776012"/>
                </a:lnTo>
                <a:lnTo>
                  <a:pt x="1954982" y="4769333"/>
                </a:lnTo>
                <a:lnTo>
                  <a:pt x="1945909" y="4759683"/>
                </a:lnTo>
                <a:lnTo>
                  <a:pt x="1945909" y="4753744"/>
                </a:lnTo>
                <a:lnTo>
                  <a:pt x="1936837" y="4752261"/>
                </a:lnTo>
                <a:lnTo>
                  <a:pt x="1920784" y="4740384"/>
                </a:lnTo>
                <a:lnTo>
                  <a:pt x="1909618" y="4735188"/>
                </a:lnTo>
                <a:close/>
                <a:moveTo>
                  <a:pt x="1872874" y="4732218"/>
                </a:moveTo>
                <a:lnTo>
                  <a:pt x="1877955" y="4735989"/>
                </a:lnTo>
                <a:lnTo>
                  <a:pt x="1880860" y="4742022"/>
                </a:lnTo>
                <a:lnTo>
                  <a:pt x="1885940" y="4743530"/>
                </a:lnTo>
                <a:lnTo>
                  <a:pt x="1890296" y="4739006"/>
                </a:lnTo>
                <a:lnTo>
                  <a:pt x="1893200" y="4745792"/>
                </a:lnTo>
                <a:lnTo>
                  <a:pt x="1901185" y="4751071"/>
                </a:lnTo>
                <a:lnTo>
                  <a:pt x="1897556" y="4754086"/>
                </a:lnTo>
                <a:lnTo>
                  <a:pt x="1892474" y="4748809"/>
                </a:lnTo>
                <a:lnTo>
                  <a:pt x="1889571" y="4746547"/>
                </a:lnTo>
                <a:lnTo>
                  <a:pt x="1888119" y="4753333"/>
                </a:lnTo>
                <a:lnTo>
                  <a:pt x="1880860" y="4755596"/>
                </a:lnTo>
                <a:lnTo>
                  <a:pt x="1880134" y="4761628"/>
                </a:lnTo>
                <a:lnTo>
                  <a:pt x="1871423" y="4749562"/>
                </a:lnTo>
                <a:lnTo>
                  <a:pt x="1856904" y="4739760"/>
                </a:lnTo>
                <a:lnTo>
                  <a:pt x="1859807" y="4738252"/>
                </a:lnTo>
                <a:lnTo>
                  <a:pt x="1864163" y="4739006"/>
                </a:lnTo>
                <a:lnTo>
                  <a:pt x="1870697" y="4746547"/>
                </a:lnTo>
                <a:lnTo>
                  <a:pt x="1876503" y="4748055"/>
                </a:lnTo>
                <a:lnTo>
                  <a:pt x="1878682" y="4743530"/>
                </a:lnTo>
                <a:lnTo>
                  <a:pt x="1872874" y="4736742"/>
                </a:lnTo>
                <a:lnTo>
                  <a:pt x="1868519" y="4735989"/>
                </a:lnTo>
                <a:close/>
                <a:moveTo>
                  <a:pt x="2139069" y="4682451"/>
                </a:moveTo>
                <a:lnTo>
                  <a:pt x="2143669" y="4687323"/>
                </a:lnTo>
                <a:lnTo>
                  <a:pt x="2140602" y="4691499"/>
                </a:lnTo>
                <a:lnTo>
                  <a:pt x="2137536" y="4690107"/>
                </a:lnTo>
                <a:lnTo>
                  <a:pt x="2137536" y="4685235"/>
                </a:lnTo>
                <a:lnTo>
                  <a:pt x="2135235" y="4683147"/>
                </a:lnTo>
                <a:close/>
                <a:moveTo>
                  <a:pt x="2208147" y="4677926"/>
                </a:moveTo>
                <a:lnTo>
                  <a:pt x="2218136" y="4686221"/>
                </a:lnTo>
                <a:lnTo>
                  <a:pt x="2220133" y="4690746"/>
                </a:lnTo>
                <a:lnTo>
                  <a:pt x="2225459" y="4688484"/>
                </a:lnTo>
                <a:lnTo>
                  <a:pt x="2230120" y="4683205"/>
                </a:lnTo>
                <a:lnTo>
                  <a:pt x="2230120" y="4694516"/>
                </a:lnTo>
                <a:lnTo>
                  <a:pt x="2227456" y="4705073"/>
                </a:lnTo>
                <a:lnTo>
                  <a:pt x="2222796" y="4703564"/>
                </a:lnTo>
                <a:lnTo>
                  <a:pt x="2214806" y="4694516"/>
                </a:lnTo>
                <a:lnTo>
                  <a:pt x="2216803" y="4690746"/>
                </a:lnTo>
                <a:lnTo>
                  <a:pt x="2210144" y="4686221"/>
                </a:lnTo>
                <a:lnTo>
                  <a:pt x="2204817" y="4680942"/>
                </a:lnTo>
                <a:close/>
                <a:moveTo>
                  <a:pt x="2687096" y="4673369"/>
                </a:moveTo>
                <a:lnTo>
                  <a:pt x="2687680" y="4673998"/>
                </a:lnTo>
                <a:lnTo>
                  <a:pt x="2687005" y="4673387"/>
                </a:lnTo>
                <a:close/>
                <a:moveTo>
                  <a:pt x="2686126" y="4672596"/>
                </a:moveTo>
                <a:lnTo>
                  <a:pt x="2687005" y="4673387"/>
                </a:lnTo>
                <a:lnTo>
                  <a:pt x="2684167" y="4673998"/>
                </a:lnTo>
                <a:close/>
                <a:moveTo>
                  <a:pt x="668198" y="4657568"/>
                </a:moveTo>
                <a:lnTo>
                  <a:pt x="668198" y="4660282"/>
                </a:lnTo>
                <a:lnTo>
                  <a:pt x="676105" y="4667748"/>
                </a:lnTo>
                <a:lnTo>
                  <a:pt x="672942" y="4671141"/>
                </a:lnTo>
                <a:lnTo>
                  <a:pt x="663454" y="4660960"/>
                </a:lnTo>
                <a:close/>
                <a:moveTo>
                  <a:pt x="2044544" y="4630419"/>
                </a:moveTo>
                <a:lnTo>
                  <a:pt x="2055670" y="4636379"/>
                </a:lnTo>
                <a:lnTo>
                  <a:pt x="2066796" y="4637869"/>
                </a:lnTo>
                <a:lnTo>
                  <a:pt x="2064710" y="4640848"/>
                </a:lnTo>
                <a:lnTo>
                  <a:pt x="2069578" y="4650533"/>
                </a:lnTo>
                <a:lnTo>
                  <a:pt x="2078617" y="4663195"/>
                </a:lnTo>
                <a:lnTo>
                  <a:pt x="2086267" y="4677346"/>
                </a:lnTo>
                <a:lnTo>
                  <a:pt x="2084181" y="4684051"/>
                </a:lnTo>
                <a:lnTo>
                  <a:pt x="2087658" y="4684051"/>
                </a:lnTo>
                <a:lnTo>
                  <a:pt x="2091134" y="4685540"/>
                </a:lnTo>
                <a:lnTo>
                  <a:pt x="2091134" y="4691499"/>
                </a:lnTo>
                <a:lnTo>
                  <a:pt x="2093917" y="4701182"/>
                </a:lnTo>
                <a:lnTo>
                  <a:pt x="2098088" y="4704907"/>
                </a:lnTo>
                <a:lnTo>
                  <a:pt x="2098782" y="4718314"/>
                </a:lnTo>
                <a:lnTo>
                  <a:pt x="2107823" y="4741405"/>
                </a:lnTo>
                <a:lnTo>
                  <a:pt x="2107823" y="4752577"/>
                </a:lnTo>
                <a:lnTo>
                  <a:pt x="2100174" y="4745129"/>
                </a:lnTo>
                <a:lnTo>
                  <a:pt x="2096697" y="4745874"/>
                </a:lnTo>
                <a:lnTo>
                  <a:pt x="2075141" y="4729487"/>
                </a:lnTo>
                <a:lnTo>
                  <a:pt x="2041762" y="4693734"/>
                </a:lnTo>
                <a:lnTo>
                  <a:pt x="2018814" y="4678092"/>
                </a:lnTo>
                <a:lnTo>
                  <a:pt x="2005602" y="4679580"/>
                </a:lnTo>
                <a:lnTo>
                  <a:pt x="2009080" y="4682560"/>
                </a:lnTo>
                <a:lnTo>
                  <a:pt x="2021597" y="4682560"/>
                </a:lnTo>
                <a:lnTo>
                  <a:pt x="2027854" y="4689265"/>
                </a:lnTo>
                <a:lnTo>
                  <a:pt x="2013948" y="4691499"/>
                </a:lnTo>
                <a:lnTo>
                  <a:pt x="1996562" y="4691499"/>
                </a:lnTo>
                <a:lnTo>
                  <a:pt x="1996562" y="4694479"/>
                </a:lnTo>
                <a:lnTo>
                  <a:pt x="2003517" y="4698948"/>
                </a:lnTo>
                <a:lnTo>
                  <a:pt x="2000736" y="4701927"/>
                </a:lnTo>
                <a:lnTo>
                  <a:pt x="1996562" y="4699693"/>
                </a:lnTo>
                <a:lnTo>
                  <a:pt x="1991000" y="4693734"/>
                </a:lnTo>
                <a:lnTo>
                  <a:pt x="1994477" y="4691499"/>
                </a:lnTo>
                <a:lnTo>
                  <a:pt x="1994477" y="4684051"/>
                </a:lnTo>
                <a:lnTo>
                  <a:pt x="1984741" y="4672878"/>
                </a:lnTo>
                <a:lnTo>
                  <a:pt x="1977788" y="4669898"/>
                </a:lnTo>
                <a:lnTo>
                  <a:pt x="1981960" y="4668409"/>
                </a:lnTo>
                <a:lnTo>
                  <a:pt x="1985437" y="4665429"/>
                </a:lnTo>
                <a:lnTo>
                  <a:pt x="1991695" y="4672878"/>
                </a:lnTo>
                <a:lnTo>
                  <a:pt x="1998649" y="4675857"/>
                </a:lnTo>
                <a:lnTo>
                  <a:pt x="1998649" y="4670642"/>
                </a:lnTo>
                <a:lnTo>
                  <a:pt x="1995868" y="4662450"/>
                </a:lnTo>
                <a:lnTo>
                  <a:pt x="1984047" y="4655000"/>
                </a:lnTo>
                <a:lnTo>
                  <a:pt x="1977092" y="4647553"/>
                </a:lnTo>
                <a:lnTo>
                  <a:pt x="1986828" y="4650533"/>
                </a:lnTo>
                <a:lnTo>
                  <a:pt x="2013948" y="4648297"/>
                </a:lnTo>
                <a:lnTo>
                  <a:pt x="2027159" y="4650533"/>
                </a:lnTo>
                <a:lnTo>
                  <a:pt x="2029941" y="4655000"/>
                </a:lnTo>
                <a:lnTo>
                  <a:pt x="2039677" y="4658725"/>
                </a:lnTo>
                <a:lnTo>
                  <a:pt x="2045934" y="4655000"/>
                </a:lnTo>
                <a:lnTo>
                  <a:pt x="2045934" y="4660215"/>
                </a:lnTo>
                <a:lnTo>
                  <a:pt x="2048716" y="4665429"/>
                </a:lnTo>
                <a:lnTo>
                  <a:pt x="2052888" y="4664684"/>
                </a:lnTo>
                <a:lnTo>
                  <a:pt x="2059148" y="4660959"/>
                </a:lnTo>
                <a:lnTo>
                  <a:pt x="2064013" y="4667664"/>
                </a:lnTo>
                <a:lnTo>
                  <a:pt x="2068187" y="4666918"/>
                </a:lnTo>
                <a:lnTo>
                  <a:pt x="2071663" y="4662450"/>
                </a:lnTo>
                <a:lnTo>
                  <a:pt x="2069578" y="4655747"/>
                </a:lnTo>
                <a:lnTo>
                  <a:pt x="2059842" y="4649041"/>
                </a:lnTo>
                <a:lnTo>
                  <a:pt x="2057756" y="4645318"/>
                </a:lnTo>
                <a:lnTo>
                  <a:pt x="2061232" y="4643082"/>
                </a:lnTo>
                <a:lnTo>
                  <a:pt x="2057756" y="4641594"/>
                </a:lnTo>
                <a:lnTo>
                  <a:pt x="2053583" y="4643082"/>
                </a:lnTo>
                <a:lnTo>
                  <a:pt x="2052888" y="4645318"/>
                </a:lnTo>
                <a:lnTo>
                  <a:pt x="2057756" y="4648297"/>
                </a:lnTo>
                <a:lnTo>
                  <a:pt x="2054974" y="4651276"/>
                </a:lnTo>
                <a:lnTo>
                  <a:pt x="2050802" y="4651276"/>
                </a:lnTo>
                <a:lnTo>
                  <a:pt x="2050108" y="4646061"/>
                </a:lnTo>
                <a:lnTo>
                  <a:pt x="2052888" y="4641594"/>
                </a:lnTo>
                <a:lnTo>
                  <a:pt x="2046630" y="4640105"/>
                </a:lnTo>
                <a:lnTo>
                  <a:pt x="2036200" y="4640848"/>
                </a:lnTo>
                <a:lnTo>
                  <a:pt x="2029941" y="4636379"/>
                </a:lnTo>
                <a:lnTo>
                  <a:pt x="2034809" y="4635634"/>
                </a:lnTo>
                <a:lnTo>
                  <a:pt x="2041068" y="4640105"/>
                </a:lnTo>
                <a:lnTo>
                  <a:pt x="2043848" y="4635634"/>
                </a:lnTo>
                <a:close/>
                <a:moveTo>
                  <a:pt x="698812" y="4623635"/>
                </a:moveTo>
                <a:lnTo>
                  <a:pt x="705382" y="4633136"/>
                </a:lnTo>
                <a:lnTo>
                  <a:pt x="711951" y="4636529"/>
                </a:lnTo>
                <a:lnTo>
                  <a:pt x="706841" y="4637207"/>
                </a:lnTo>
                <a:lnTo>
                  <a:pt x="698083" y="4627707"/>
                </a:lnTo>
                <a:lnTo>
                  <a:pt x="692973" y="4625671"/>
                </a:lnTo>
                <a:close/>
                <a:moveTo>
                  <a:pt x="4016078" y="4598751"/>
                </a:moveTo>
                <a:lnTo>
                  <a:pt x="4025919" y="4600840"/>
                </a:lnTo>
                <a:lnTo>
                  <a:pt x="4037164" y="4602928"/>
                </a:lnTo>
                <a:lnTo>
                  <a:pt x="4032245" y="4607799"/>
                </a:lnTo>
                <a:lnTo>
                  <a:pt x="4020999" y="4603623"/>
                </a:lnTo>
                <a:close/>
                <a:moveTo>
                  <a:pt x="689906" y="4573867"/>
                </a:moveTo>
                <a:lnTo>
                  <a:pt x="692973" y="4577637"/>
                </a:lnTo>
                <a:lnTo>
                  <a:pt x="689906" y="4583670"/>
                </a:lnTo>
                <a:lnTo>
                  <a:pt x="692207" y="4587440"/>
                </a:lnTo>
                <a:lnTo>
                  <a:pt x="686840" y="4584425"/>
                </a:lnTo>
                <a:lnTo>
                  <a:pt x="684539" y="4577637"/>
                </a:lnTo>
                <a:close/>
                <a:moveTo>
                  <a:pt x="1745852" y="4573113"/>
                </a:moveTo>
                <a:lnTo>
                  <a:pt x="1738824" y="4576883"/>
                </a:lnTo>
                <a:lnTo>
                  <a:pt x="1728281" y="4576129"/>
                </a:lnTo>
                <a:lnTo>
                  <a:pt x="1727579" y="4585177"/>
                </a:lnTo>
                <a:lnTo>
                  <a:pt x="1730390" y="4592718"/>
                </a:lnTo>
                <a:lnTo>
                  <a:pt x="1721252" y="4586686"/>
                </a:lnTo>
                <a:lnTo>
                  <a:pt x="1712116" y="4583670"/>
                </a:lnTo>
                <a:lnTo>
                  <a:pt x="1735309" y="4607799"/>
                </a:lnTo>
                <a:lnTo>
                  <a:pt x="1741500" y="4616960"/>
                </a:lnTo>
                <a:lnTo>
                  <a:pt x="1766290" y="4584216"/>
                </a:lnTo>
                <a:lnTo>
                  <a:pt x="1759909" y="4576883"/>
                </a:lnTo>
                <a:close/>
                <a:moveTo>
                  <a:pt x="1884315" y="4551245"/>
                </a:moveTo>
                <a:lnTo>
                  <a:pt x="1888532" y="4555015"/>
                </a:lnTo>
                <a:lnTo>
                  <a:pt x="1886423" y="4558032"/>
                </a:lnTo>
                <a:lnTo>
                  <a:pt x="1887127" y="4560293"/>
                </a:lnTo>
                <a:lnTo>
                  <a:pt x="1882206" y="4558786"/>
                </a:lnTo>
                <a:lnTo>
                  <a:pt x="1880097" y="4553508"/>
                </a:lnTo>
                <a:close/>
                <a:moveTo>
                  <a:pt x="1891386" y="4548982"/>
                </a:moveTo>
                <a:lnTo>
                  <a:pt x="1895850" y="4551593"/>
                </a:lnTo>
                <a:lnTo>
                  <a:pt x="1903292" y="4556814"/>
                </a:lnTo>
                <a:lnTo>
                  <a:pt x="1900316" y="4560295"/>
                </a:lnTo>
                <a:lnTo>
                  <a:pt x="1893618" y="4558555"/>
                </a:lnTo>
                <a:lnTo>
                  <a:pt x="1890642" y="4554204"/>
                </a:lnTo>
                <a:lnTo>
                  <a:pt x="1891386" y="4551593"/>
                </a:lnTo>
                <a:close/>
                <a:moveTo>
                  <a:pt x="2510560" y="4544458"/>
                </a:moveTo>
                <a:lnTo>
                  <a:pt x="2518292" y="4547046"/>
                </a:lnTo>
                <a:lnTo>
                  <a:pt x="2527429" y="4551570"/>
                </a:lnTo>
                <a:lnTo>
                  <a:pt x="2523212" y="4553508"/>
                </a:lnTo>
                <a:lnTo>
                  <a:pt x="2513372" y="4548339"/>
                </a:lnTo>
                <a:close/>
                <a:moveTo>
                  <a:pt x="1783104" y="4541442"/>
                </a:moveTo>
                <a:lnTo>
                  <a:pt x="1778185" y="4551999"/>
                </a:lnTo>
                <a:lnTo>
                  <a:pt x="1766939" y="4566325"/>
                </a:lnTo>
                <a:lnTo>
                  <a:pt x="1757802" y="4569342"/>
                </a:lnTo>
                <a:lnTo>
                  <a:pt x="1757802" y="4571605"/>
                </a:lnTo>
                <a:lnTo>
                  <a:pt x="1756395" y="4573867"/>
                </a:lnTo>
                <a:lnTo>
                  <a:pt x="1762019" y="4575373"/>
                </a:lnTo>
                <a:lnTo>
                  <a:pt x="1768912" y="4580754"/>
                </a:lnTo>
                <a:lnTo>
                  <a:pt x="1786737" y="4557210"/>
                </a:lnTo>
                <a:lnTo>
                  <a:pt x="1794187" y="4547737"/>
                </a:lnTo>
                <a:close/>
                <a:moveTo>
                  <a:pt x="1967956" y="4526360"/>
                </a:moveTo>
                <a:lnTo>
                  <a:pt x="1970767" y="4526360"/>
                </a:lnTo>
                <a:lnTo>
                  <a:pt x="1966550" y="4535408"/>
                </a:lnTo>
                <a:lnTo>
                  <a:pt x="1965847" y="4531929"/>
                </a:lnTo>
                <a:lnTo>
                  <a:pt x="1962333" y="4529144"/>
                </a:lnTo>
                <a:lnTo>
                  <a:pt x="1964441" y="4528448"/>
                </a:lnTo>
                <a:lnTo>
                  <a:pt x="1968659" y="4528448"/>
                </a:lnTo>
                <a:close/>
                <a:moveTo>
                  <a:pt x="626202" y="4517313"/>
                </a:moveTo>
                <a:lnTo>
                  <a:pt x="633231" y="4521083"/>
                </a:lnTo>
                <a:lnTo>
                  <a:pt x="647991" y="4536919"/>
                </a:lnTo>
                <a:lnTo>
                  <a:pt x="648695" y="4544458"/>
                </a:lnTo>
                <a:lnTo>
                  <a:pt x="642368" y="4544458"/>
                </a:lnTo>
                <a:lnTo>
                  <a:pt x="636745" y="4539180"/>
                </a:lnTo>
                <a:lnTo>
                  <a:pt x="639557" y="4539180"/>
                </a:lnTo>
                <a:lnTo>
                  <a:pt x="639557" y="4534656"/>
                </a:lnTo>
                <a:lnTo>
                  <a:pt x="634636" y="4528625"/>
                </a:lnTo>
                <a:lnTo>
                  <a:pt x="629717" y="4526361"/>
                </a:lnTo>
                <a:lnTo>
                  <a:pt x="627608" y="4528625"/>
                </a:lnTo>
                <a:lnTo>
                  <a:pt x="625500" y="4526361"/>
                </a:lnTo>
                <a:lnTo>
                  <a:pt x="629717" y="4521083"/>
                </a:lnTo>
                <a:close/>
                <a:moveTo>
                  <a:pt x="1945464" y="4515050"/>
                </a:moveTo>
                <a:lnTo>
                  <a:pt x="1953561" y="4516559"/>
                </a:lnTo>
                <a:lnTo>
                  <a:pt x="1962333" y="4519574"/>
                </a:lnTo>
                <a:lnTo>
                  <a:pt x="1960983" y="4521837"/>
                </a:lnTo>
                <a:lnTo>
                  <a:pt x="1962333" y="4524854"/>
                </a:lnTo>
                <a:lnTo>
                  <a:pt x="1960308" y="4526361"/>
                </a:lnTo>
                <a:lnTo>
                  <a:pt x="1956260" y="4522591"/>
                </a:lnTo>
                <a:lnTo>
                  <a:pt x="1954236" y="4526361"/>
                </a:lnTo>
                <a:lnTo>
                  <a:pt x="1951537" y="4521837"/>
                </a:lnTo>
                <a:close/>
                <a:moveTo>
                  <a:pt x="3993834" y="4512789"/>
                </a:moveTo>
                <a:lnTo>
                  <a:pt x="4002692" y="4521571"/>
                </a:lnTo>
                <a:lnTo>
                  <a:pt x="4003429" y="4526361"/>
                </a:lnTo>
                <a:lnTo>
                  <a:pt x="3996049" y="4522371"/>
                </a:lnTo>
                <a:lnTo>
                  <a:pt x="3988667" y="4513588"/>
                </a:lnTo>
                <a:close/>
                <a:moveTo>
                  <a:pt x="580245" y="4510526"/>
                </a:moveTo>
                <a:lnTo>
                  <a:pt x="582192" y="4516955"/>
                </a:lnTo>
                <a:lnTo>
                  <a:pt x="585436" y="4524099"/>
                </a:lnTo>
                <a:lnTo>
                  <a:pt x="580245" y="4521955"/>
                </a:lnTo>
                <a:lnTo>
                  <a:pt x="577001" y="4514812"/>
                </a:lnTo>
                <a:close/>
                <a:moveTo>
                  <a:pt x="585436" y="4494691"/>
                </a:moveTo>
                <a:lnTo>
                  <a:pt x="590601" y="4497134"/>
                </a:lnTo>
                <a:lnTo>
                  <a:pt x="595029" y="4509352"/>
                </a:lnTo>
                <a:lnTo>
                  <a:pt x="600196" y="4512609"/>
                </a:lnTo>
                <a:lnTo>
                  <a:pt x="597244" y="4515051"/>
                </a:lnTo>
                <a:lnTo>
                  <a:pt x="592815" y="4512609"/>
                </a:lnTo>
                <a:lnTo>
                  <a:pt x="588387" y="4502021"/>
                </a:lnTo>
                <a:close/>
                <a:moveTo>
                  <a:pt x="614166" y="4494689"/>
                </a:moveTo>
                <a:lnTo>
                  <a:pt x="618120" y="4505247"/>
                </a:lnTo>
                <a:lnTo>
                  <a:pt x="621282" y="4510526"/>
                </a:lnTo>
                <a:lnTo>
                  <a:pt x="618120" y="4509772"/>
                </a:lnTo>
                <a:lnTo>
                  <a:pt x="613375" y="4499969"/>
                </a:lnTo>
                <a:lnTo>
                  <a:pt x="608631" y="4495444"/>
                </a:lnTo>
                <a:close/>
                <a:moveTo>
                  <a:pt x="1931408" y="4492429"/>
                </a:moveTo>
                <a:lnTo>
                  <a:pt x="1934218" y="4500261"/>
                </a:lnTo>
                <a:lnTo>
                  <a:pt x="1945464" y="4507306"/>
                </a:lnTo>
                <a:lnTo>
                  <a:pt x="1953898" y="4508091"/>
                </a:lnTo>
                <a:lnTo>
                  <a:pt x="1949681" y="4508091"/>
                </a:lnTo>
                <a:lnTo>
                  <a:pt x="1942652" y="4508091"/>
                </a:lnTo>
                <a:lnTo>
                  <a:pt x="1942652" y="4510440"/>
                </a:lnTo>
                <a:lnTo>
                  <a:pt x="1945464" y="4512789"/>
                </a:lnTo>
                <a:lnTo>
                  <a:pt x="1933515" y="4505741"/>
                </a:lnTo>
                <a:lnTo>
                  <a:pt x="1922269" y="4497910"/>
                </a:lnTo>
                <a:lnTo>
                  <a:pt x="1925784" y="4495559"/>
                </a:lnTo>
                <a:lnTo>
                  <a:pt x="1929298" y="4497910"/>
                </a:lnTo>
                <a:lnTo>
                  <a:pt x="1929298" y="4494778"/>
                </a:lnTo>
                <a:close/>
                <a:moveTo>
                  <a:pt x="2008018" y="4490165"/>
                </a:moveTo>
                <a:lnTo>
                  <a:pt x="2008018" y="4495820"/>
                </a:lnTo>
                <a:lnTo>
                  <a:pt x="2015750" y="4503597"/>
                </a:lnTo>
                <a:lnTo>
                  <a:pt x="2017155" y="4509253"/>
                </a:lnTo>
                <a:lnTo>
                  <a:pt x="2013640" y="4512787"/>
                </a:lnTo>
                <a:lnTo>
                  <a:pt x="2011533" y="4509253"/>
                </a:lnTo>
                <a:lnTo>
                  <a:pt x="2015047" y="4506425"/>
                </a:lnTo>
                <a:lnTo>
                  <a:pt x="2008018" y="4497941"/>
                </a:lnTo>
                <a:lnTo>
                  <a:pt x="2002395" y="4492994"/>
                </a:lnTo>
                <a:lnTo>
                  <a:pt x="2003802" y="4492288"/>
                </a:lnTo>
                <a:lnTo>
                  <a:pt x="2005909" y="4492994"/>
                </a:lnTo>
                <a:close/>
                <a:moveTo>
                  <a:pt x="604714" y="4481118"/>
                </a:moveTo>
                <a:lnTo>
                  <a:pt x="608329" y="4484888"/>
                </a:lnTo>
                <a:lnTo>
                  <a:pt x="610739" y="4482628"/>
                </a:lnTo>
                <a:lnTo>
                  <a:pt x="610739" y="4487152"/>
                </a:lnTo>
                <a:lnTo>
                  <a:pt x="610136" y="4492430"/>
                </a:lnTo>
                <a:lnTo>
                  <a:pt x="605317" y="4492430"/>
                </a:lnTo>
                <a:lnTo>
                  <a:pt x="602305" y="4483382"/>
                </a:lnTo>
                <a:close/>
                <a:moveTo>
                  <a:pt x="1784949" y="4454371"/>
                </a:moveTo>
                <a:lnTo>
                  <a:pt x="1759727" y="4484841"/>
                </a:lnTo>
                <a:lnTo>
                  <a:pt x="1765533" y="4490166"/>
                </a:lnTo>
                <a:lnTo>
                  <a:pt x="1783104" y="4514296"/>
                </a:lnTo>
                <a:lnTo>
                  <a:pt x="1778887" y="4521082"/>
                </a:lnTo>
                <a:lnTo>
                  <a:pt x="1780996" y="4531640"/>
                </a:lnTo>
                <a:lnTo>
                  <a:pt x="1795951" y="4545495"/>
                </a:lnTo>
                <a:lnTo>
                  <a:pt x="1833156" y="4498191"/>
                </a:lnTo>
                <a:lnTo>
                  <a:pt x="1830898" y="4497706"/>
                </a:lnTo>
                <a:lnTo>
                  <a:pt x="1822464" y="4499969"/>
                </a:lnTo>
                <a:lnTo>
                  <a:pt x="1820356" y="4496953"/>
                </a:lnTo>
                <a:lnTo>
                  <a:pt x="1826681" y="4494691"/>
                </a:lnTo>
                <a:lnTo>
                  <a:pt x="1828791" y="4490166"/>
                </a:lnTo>
                <a:lnTo>
                  <a:pt x="1822464" y="4487905"/>
                </a:lnTo>
                <a:lnTo>
                  <a:pt x="1810515" y="4486396"/>
                </a:lnTo>
                <a:lnTo>
                  <a:pt x="1806298" y="4482626"/>
                </a:lnTo>
                <a:lnTo>
                  <a:pt x="1808408" y="4479608"/>
                </a:lnTo>
                <a:lnTo>
                  <a:pt x="1809110" y="4476594"/>
                </a:lnTo>
                <a:lnTo>
                  <a:pt x="1803487" y="4475084"/>
                </a:lnTo>
                <a:lnTo>
                  <a:pt x="1796458" y="4472824"/>
                </a:lnTo>
                <a:lnTo>
                  <a:pt x="1797864" y="4472070"/>
                </a:lnTo>
                <a:lnTo>
                  <a:pt x="1799973" y="4470560"/>
                </a:lnTo>
                <a:lnTo>
                  <a:pt x="1795053" y="4468298"/>
                </a:lnTo>
                <a:lnTo>
                  <a:pt x="1789429" y="4466790"/>
                </a:lnTo>
                <a:lnTo>
                  <a:pt x="1785915" y="4457740"/>
                </a:lnTo>
                <a:close/>
                <a:moveTo>
                  <a:pt x="1749398" y="4453115"/>
                </a:moveTo>
                <a:lnTo>
                  <a:pt x="1747465" y="4462786"/>
                </a:lnTo>
                <a:lnTo>
                  <a:pt x="1754392" y="4453115"/>
                </a:lnTo>
                <a:close/>
                <a:moveTo>
                  <a:pt x="3847393" y="4426826"/>
                </a:moveTo>
                <a:lnTo>
                  <a:pt x="3858991" y="4435121"/>
                </a:lnTo>
                <a:lnTo>
                  <a:pt x="3870588" y="4447187"/>
                </a:lnTo>
                <a:lnTo>
                  <a:pt x="3866239" y="4444924"/>
                </a:lnTo>
                <a:lnTo>
                  <a:pt x="3848844" y="4432859"/>
                </a:lnTo>
                <a:close/>
                <a:moveTo>
                  <a:pt x="1724158" y="4411627"/>
                </a:moveTo>
                <a:lnTo>
                  <a:pt x="1715791" y="4420372"/>
                </a:lnTo>
                <a:lnTo>
                  <a:pt x="1713253" y="4439530"/>
                </a:lnTo>
                <a:lnTo>
                  <a:pt x="1721955" y="4450202"/>
                </a:lnTo>
                <a:lnTo>
                  <a:pt x="1739313" y="4466119"/>
                </a:lnTo>
                <a:lnTo>
                  <a:pt x="1742171" y="4451738"/>
                </a:lnTo>
                <a:lnTo>
                  <a:pt x="1731892" y="4448587"/>
                </a:lnTo>
                <a:lnTo>
                  <a:pt x="1728376" y="4444062"/>
                </a:lnTo>
                <a:lnTo>
                  <a:pt x="1724158" y="4438027"/>
                </a:lnTo>
                <a:lnTo>
                  <a:pt x="1722047" y="4421432"/>
                </a:lnTo>
                <a:close/>
                <a:moveTo>
                  <a:pt x="2422001" y="4408728"/>
                </a:moveTo>
                <a:lnTo>
                  <a:pt x="2423407" y="4412300"/>
                </a:lnTo>
                <a:lnTo>
                  <a:pt x="2432544" y="4418014"/>
                </a:lnTo>
                <a:lnTo>
                  <a:pt x="2430436" y="4422302"/>
                </a:lnTo>
                <a:lnTo>
                  <a:pt x="2417783" y="4413729"/>
                </a:lnTo>
                <a:close/>
                <a:moveTo>
                  <a:pt x="2125395" y="4406466"/>
                </a:moveTo>
                <a:lnTo>
                  <a:pt x="2131721" y="4411147"/>
                </a:lnTo>
                <a:lnTo>
                  <a:pt x="2140859" y="4415826"/>
                </a:lnTo>
                <a:lnTo>
                  <a:pt x="2145778" y="4414266"/>
                </a:lnTo>
                <a:lnTo>
                  <a:pt x="2148589" y="4418947"/>
                </a:lnTo>
                <a:lnTo>
                  <a:pt x="2152104" y="4424407"/>
                </a:lnTo>
                <a:lnTo>
                  <a:pt x="2143669" y="4425968"/>
                </a:lnTo>
                <a:lnTo>
                  <a:pt x="2138047" y="4420508"/>
                </a:lnTo>
                <a:lnTo>
                  <a:pt x="2135938" y="4424407"/>
                </a:lnTo>
                <a:lnTo>
                  <a:pt x="2133830" y="4429087"/>
                </a:lnTo>
                <a:lnTo>
                  <a:pt x="2129612" y="4423627"/>
                </a:lnTo>
                <a:lnTo>
                  <a:pt x="2124693" y="4420508"/>
                </a:lnTo>
                <a:lnTo>
                  <a:pt x="2123286" y="4424407"/>
                </a:lnTo>
                <a:lnTo>
                  <a:pt x="2125395" y="4428308"/>
                </a:lnTo>
                <a:lnTo>
                  <a:pt x="2120476" y="4428308"/>
                </a:lnTo>
                <a:lnTo>
                  <a:pt x="2114150" y="4429087"/>
                </a:lnTo>
                <a:lnTo>
                  <a:pt x="2115555" y="4423627"/>
                </a:lnTo>
                <a:lnTo>
                  <a:pt x="2121178" y="4421287"/>
                </a:lnTo>
                <a:lnTo>
                  <a:pt x="2121178" y="4415826"/>
                </a:lnTo>
                <a:lnTo>
                  <a:pt x="2118366" y="4410366"/>
                </a:lnTo>
                <a:lnTo>
                  <a:pt x="2121178" y="4410366"/>
                </a:lnTo>
                <a:close/>
                <a:moveTo>
                  <a:pt x="1844873" y="4395350"/>
                </a:moveTo>
                <a:lnTo>
                  <a:pt x="1823033" y="4410411"/>
                </a:lnTo>
                <a:lnTo>
                  <a:pt x="1823167" y="4410990"/>
                </a:lnTo>
                <a:lnTo>
                  <a:pt x="1828791" y="4416268"/>
                </a:lnTo>
                <a:lnTo>
                  <a:pt x="1838630" y="4417777"/>
                </a:lnTo>
                <a:lnTo>
                  <a:pt x="1849172" y="4418531"/>
                </a:lnTo>
                <a:lnTo>
                  <a:pt x="1847767" y="4420038"/>
                </a:lnTo>
                <a:lnTo>
                  <a:pt x="1847064" y="4422302"/>
                </a:lnTo>
                <a:lnTo>
                  <a:pt x="1850579" y="4423055"/>
                </a:lnTo>
                <a:lnTo>
                  <a:pt x="1859014" y="4425317"/>
                </a:lnTo>
                <a:lnTo>
                  <a:pt x="1859716" y="4430595"/>
                </a:lnTo>
                <a:lnTo>
                  <a:pt x="1856904" y="4433611"/>
                </a:lnTo>
                <a:lnTo>
                  <a:pt x="1856202" y="4429841"/>
                </a:lnTo>
                <a:lnTo>
                  <a:pt x="1847767" y="4427579"/>
                </a:lnTo>
                <a:lnTo>
                  <a:pt x="1843550" y="4430595"/>
                </a:lnTo>
                <a:lnTo>
                  <a:pt x="1852687" y="4433611"/>
                </a:lnTo>
                <a:lnTo>
                  <a:pt x="1868402" y="4453380"/>
                </a:lnTo>
                <a:lnTo>
                  <a:pt x="1883618" y="4434035"/>
                </a:lnTo>
                <a:lnTo>
                  <a:pt x="1872367" y="4425317"/>
                </a:lnTo>
                <a:lnTo>
                  <a:pt x="1872367" y="4420792"/>
                </a:lnTo>
                <a:lnTo>
                  <a:pt x="1872367" y="4416268"/>
                </a:lnTo>
                <a:lnTo>
                  <a:pt x="1859014" y="4412497"/>
                </a:lnTo>
                <a:close/>
                <a:moveTo>
                  <a:pt x="1685099" y="4391222"/>
                </a:moveTo>
                <a:lnTo>
                  <a:pt x="1684703" y="4391386"/>
                </a:lnTo>
                <a:lnTo>
                  <a:pt x="1684001" y="4395910"/>
                </a:lnTo>
                <a:lnTo>
                  <a:pt x="1684258" y="4396733"/>
                </a:lnTo>
                <a:close/>
                <a:moveTo>
                  <a:pt x="1675992" y="4390164"/>
                </a:moveTo>
                <a:lnTo>
                  <a:pt x="1673925" y="4392055"/>
                </a:lnTo>
                <a:lnTo>
                  <a:pt x="1672151" y="4406768"/>
                </a:lnTo>
                <a:lnTo>
                  <a:pt x="1672756" y="4407973"/>
                </a:lnTo>
                <a:lnTo>
                  <a:pt x="1680801" y="4415167"/>
                </a:lnTo>
                <a:lnTo>
                  <a:pt x="1681264" y="4414644"/>
                </a:lnTo>
                <a:lnTo>
                  <a:pt x="1681581" y="4414261"/>
                </a:lnTo>
                <a:lnTo>
                  <a:pt x="1684141" y="4397491"/>
                </a:lnTo>
                <a:lnTo>
                  <a:pt x="1679081" y="4391386"/>
                </a:lnTo>
                <a:close/>
                <a:moveTo>
                  <a:pt x="577001" y="4383843"/>
                </a:moveTo>
                <a:lnTo>
                  <a:pt x="584030" y="4385353"/>
                </a:lnTo>
                <a:lnTo>
                  <a:pt x="585436" y="4387614"/>
                </a:lnTo>
                <a:lnTo>
                  <a:pt x="583327" y="4389122"/>
                </a:lnTo>
                <a:lnTo>
                  <a:pt x="579813" y="4385353"/>
                </a:lnTo>
                <a:lnTo>
                  <a:pt x="578406" y="4388368"/>
                </a:lnTo>
                <a:lnTo>
                  <a:pt x="579813" y="4391386"/>
                </a:lnTo>
                <a:lnTo>
                  <a:pt x="577001" y="4392892"/>
                </a:lnTo>
                <a:lnTo>
                  <a:pt x="572784" y="4388368"/>
                </a:lnTo>
                <a:lnTo>
                  <a:pt x="572784" y="4385353"/>
                </a:lnTo>
                <a:close/>
                <a:moveTo>
                  <a:pt x="3928223" y="4377058"/>
                </a:moveTo>
                <a:lnTo>
                  <a:pt x="3931737" y="4378642"/>
                </a:lnTo>
                <a:lnTo>
                  <a:pt x="3935954" y="4380226"/>
                </a:lnTo>
                <a:lnTo>
                  <a:pt x="3933142" y="4383392"/>
                </a:lnTo>
                <a:lnTo>
                  <a:pt x="3926114" y="4392893"/>
                </a:lnTo>
                <a:lnTo>
                  <a:pt x="3921194" y="4388143"/>
                </a:lnTo>
                <a:lnTo>
                  <a:pt x="3926114" y="4387352"/>
                </a:lnTo>
                <a:lnTo>
                  <a:pt x="3926818" y="4382602"/>
                </a:lnTo>
                <a:close/>
                <a:moveTo>
                  <a:pt x="3768079" y="4374795"/>
                </a:moveTo>
                <a:lnTo>
                  <a:pt x="3772945" y="4381273"/>
                </a:lnTo>
                <a:lnTo>
                  <a:pt x="3777811" y="4383434"/>
                </a:lnTo>
                <a:lnTo>
                  <a:pt x="3775377" y="4388472"/>
                </a:lnTo>
                <a:lnTo>
                  <a:pt x="3768079" y="4390631"/>
                </a:lnTo>
                <a:lnTo>
                  <a:pt x="3769701" y="4387752"/>
                </a:lnTo>
                <a:lnTo>
                  <a:pt x="3771323" y="4381273"/>
                </a:lnTo>
                <a:lnTo>
                  <a:pt x="3767268" y="4376956"/>
                </a:lnTo>
                <a:close/>
                <a:moveTo>
                  <a:pt x="3711088" y="4368009"/>
                </a:moveTo>
                <a:lnTo>
                  <a:pt x="3716361" y="4375841"/>
                </a:lnTo>
                <a:lnTo>
                  <a:pt x="3720879" y="4384455"/>
                </a:lnTo>
                <a:lnTo>
                  <a:pt x="3720879" y="4388369"/>
                </a:lnTo>
                <a:lnTo>
                  <a:pt x="3713348" y="4376623"/>
                </a:lnTo>
                <a:lnTo>
                  <a:pt x="3710335" y="4378190"/>
                </a:lnTo>
                <a:lnTo>
                  <a:pt x="3710335" y="4375841"/>
                </a:lnTo>
                <a:lnTo>
                  <a:pt x="3711841" y="4375841"/>
                </a:lnTo>
                <a:lnTo>
                  <a:pt x="3710335" y="4371926"/>
                </a:lnTo>
                <a:close/>
                <a:moveTo>
                  <a:pt x="2444686" y="4368009"/>
                </a:moveTo>
                <a:lnTo>
                  <a:pt x="2453412" y="4378389"/>
                </a:lnTo>
                <a:lnTo>
                  <a:pt x="2459955" y="4379987"/>
                </a:lnTo>
                <a:lnTo>
                  <a:pt x="2455592" y="4381583"/>
                </a:lnTo>
                <a:lnTo>
                  <a:pt x="2443959" y="4373599"/>
                </a:lnTo>
                <a:lnTo>
                  <a:pt x="2438869" y="4371203"/>
                </a:lnTo>
                <a:close/>
                <a:moveTo>
                  <a:pt x="1890642" y="4365747"/>
                </a:moveTo>
                <a:lnTo>
                  <a:pt x="1894696" y="4366426"/>
                </a:lnTo>
                <a:lnTo>
                  <a:pt x="1901185" y="4370497"/>
                </a:lnTo>
                <a:lnTo>
                  <a:pt x="1897129" y="4372533"/>
                </a:lnTo>
                <a:lnTo>
                  <a:pt x="1891453" y="4367783"/>
                </a:lnTo>
                <a:close/>
                <a:moveTo>
                  <a:pt x="560133" y="4361221"/>
                </a:moveTo>
                <a:lnTo>
                  <a:pt x="568319" y="4369055"/>
                </a:lnTo>
                <a:lnTo>
                  <a:pt x="572784" y="4381583"/>
                </a:lnTo>
                <a:lnTo>
                  <a:pt x="563109" y="4373753"/>
                </a:lnTo>
                <a:close/>
                <a:moveTo>
                  <a:pt x="577001" y="4356697"/>
                </a:moveTo>
                <a:lnTo>
                  <a:pt x="583854" y="4361221"/>
                </a:lnTo>
                <a:lnTo>
                  <a:pt x="596875" y="4379319"/>
                </a:lnTo>
                <a:lnTo>
                  <a:pt x="604413" y="4383843"/>
                </a:lnTo>
                <a:lnTo>
                  <a:pt x="595505" y="4383090"/>
                </a:lnTo>
                <a:lnTo>
                  <a:pt x="582482" y="4365747"/>
                </a:lnTo>
                <a:close/>
                <a:moveTo>
                  <a:pt x="585527" y="4352173"/>
                </a:moveTo>
                <a:lnTo>
                  <a:pt x="592862" y="4360900"/>
                </a:lnTo>
                <a:lnTo>
                  <a:pt x="600196" y="4372533"/>
                </a:lnTo>
                <a:lnTo>
                  <a:pt x="592128" y="4365262"/>
                </a:lnTo>
                <a:lnTo>
                  <a:pt x="583327" y="4356537"/>
                </a:lnTo>
                <a:lnTo>
                  <a:pt x="585527" y="4354355"/>
                </a:lnTo>
                <a:close/>
                <a:moveTo>
                  <a:pt x="1904520" y="4351257"/>
                </a:moveTo>
                <a:lnTo>
                  <a:pt x="1884445" y="4366390"/>
                </a:lnTo>
                <a:lnTo>
                  <a:pt x="1895561" y="4380828"/>
                </a:lnTo>
                <a:lnTo>
                  <a:pt x="1899778" y="4379319"/>
                </a:lnTo>
                <a:lnTo>
                  <a:pt x="1902590" y="4375549"/>
                </a:lnTo>
                <a:lnTo>
                  <a:pt x="1910321" y="4383843"/>
                </a:lnTo>
                <a:lnTo>
                  <a:pt x="1915944" y="4390631"/>
                </a:lnTo>
                <a:lnTo>
                  <a:pt x="1915944" y="4387614"/>
                </a:lnTo>
                <a:lnTo>
                  <a:pt x="1916646" y="4387614"/>
                </a:lnTo>
                <a:lnTo>
                  <a:pt x="1917941" y="4390394"/>
                </a:lnTo>
                <a:lnTo>
                  <a:pt x="1929393" y="4375836"/>
                </a:lnTo>
                <a:lnTo>
                  <a:pt x="1923675" y="4370588"/>
                </a:lnTo>
                <a:close/>
                <a:moveTo>
                  <a:pt x="3895889" y="4347649"/>
                </a:moveTo>
                <a:lnTo>
                  <a:pt x="3914610" y="4360560"/>
                </a:lnTo>
                <a:lnTo>
                  <a:pt x="3925410" y="4372755"/>
                </a:lnTo>
                <a:lnTo>
                  <a:pt x="3921810" y="4377058"/>
                </a:lnTo>
                <a:lnTo>
                  <a:pt x="3913170" y="4373472"/>
                </a:lnTo>
                <a:lnTo>
                  <a:pt x="3901650" y="4358410"/>
                </a:lnTo>
                <a:close/>
                <a:moveTo>
                  <a:pt x="3761645" y="4343124"/>
                </a:moveTo>
                <a:lnTo>
                  <a:pt x="3770782" y="4346841"/>
                </a:lnTo>
                <a:lnTo>
                  <a:pt x="3766564" y="4349071"/>
                </a:lnTo>
                <a:lnTo>
                  <a:pt x="3768674" y="4351302"/>
                </a:lnTo>
                <a:lnTo>
                  <a:pt x="3780622" y="4355017"/>
                </a:lnTo>
                <a:lnTo>
                  <a:pt x="3785542" y="4360965"/>
                </a:lnTo>
                <a:lnTo>
                  <a:pt x="3791868" y="4358734"/>
                </a:lnTo>
                <a:lnTo>
                  <a:pt x="3791868" y="4354273"/>
                </a:lnTo>
                <a:lnTo>
                  <a:pt x="3799599" y="4362450"/>
                </a:lnTo>
                <a:lnTo>
                  <a:pt x="3826307" y="4386235"/>
                </a:lnTo>
                <a:lnTo>
                  <a:pt x="3834039" y="4398873"/>
                </a:lnTo>
                <a:lnTo>
                  <a:pt x="3837553" y="4396642"/>
                </a:lnTo>
                <a:lnTo>
                  <a:pt x="3842474" y="4398873"/>
                </a:lnTo>
                <a:lnTo>
                  <a:pt x="3846690" y="4403331"/>
                </a:lnTo>
                <a:lnTo>
                  <a:pt x="3851610" y="4405561"/>
                </a:lnTo>
                <a:lnTo>
                  <a:pt x="3855828" y="4403331"/>
                </a:lnTo>
                <a:lnTo>
                  <a:pt x="3855828" y="4408534"/>
                </a:lnTo>
                <a:lnTo>
                  <a:pt x="3854422" y="4412993"/>
                </a:lnTo>
                <a:lnTo>
                  <a:pt x="3862857" y="4415224"/>
                </a:lnTo>
                <a:lnTo>
                  <a:pt x="3873399" y="4429346"/>
                </a:lnTo>
                <a:lnTo>
                  <a:pt x="3879725" y="4433063"/>
                </a:lnTo>
                <a:lnTo>
                  <a:pt x="3879022" y="4435293"/>
                </a:lnTo>
                <a:lnTo>
                  <a:pt x="3874805" y="4441982"/>
                </a:lnTo>
                <a:lnTo>
                  <a:pt x="3876913" y="4444212"/>
                </a:lnTo>
                <a:lnTo>
                  <a:pt x="3881130" y="4444212"/>
                </a:lnTo>
                <a:lnTo>
                  <a:pt x="3879725" y="4447186"/>
                </a:lnTo>
                <a:lnTo>
                  <a:pt x="3875507" y="4447186"/>
                </a:lnTo>
                <a:lnTo>
                  <a:pt x="3870588" y="4439752"/>
                </a:lnTo>
                <a:lnTo>
                  <a:pt x="3871993" y="4433063"/>
                </a:lnTo>
                <a:lnTo>
                  <a:pt x="3860747" y="4425630"/>
                </a:lnTo>
                <a:lnTo>
                  <a:pt x="3853719" y="4415224"/>
                </a:lnTo>
                <a:lnTo>
                  <a:pt x="3848095" y="4413737"/>
                </a:lnTo>
                <a:lnTo>
                  <a:pt x="3845284" y="4419684"/>
                </a:lnTo>
                <a:lnTo>
                  <a:pt x="3839662" y="4413737"/>
                </a:lnTo>
                <a:lnTo>
                  <a:pt x="3831931" y="4406304"/>
                </a:lnTo>
                <a:lnTo>
                  <a:pt x="3824199" y="4405561"/>
                </a:lnTo>
                <a:lnTo>
                  <a:pt x="3828417" y="4400358"/>
                </a:lnTo>
                <a:lnTo>
                  <a:pt x="3822793" y="4391439"/>
                </a:lnTo>
                <a:lnTo>
                  <a:pt x="3810846" y="4384007"/>
                </a:lnTo>
                <a:lnTo>
                  <a:pt x="3799599" y="4373600"/>
                </a:lnTo>
                <a:lnTo>
                  <a:pt x="3797490" y="4366167"/>
                </a:lnTo>
                <a:lnTo>
                  <a:pt x="3787651" y="4364680"/>
                </a:lnTo>
                <a:lnTo>
                  <a:pt x="3767268" y="4352045"/>
                </a:lnTo>
                <a:lnTo>
                  <a:pt x="3754616" y="4346841"/>
                </a:lnTo>
                <a:close/>
                <a:moveTo>
                  <a:pt x="3712446" y="4343124"/>
                </a:moveTo>
                <a:lnTo>
                  <a:pt x="3718771" y="4346142"/>
                </a:lnTo>
                <a:lnTo>
                  <a:pt x="3723692" y="4352927"/>
                </a:lnTo>
                <a:lnTo>
                  <a:pt x="3730017" y="4355191"/>
                </a:lnTo>
                <a:lnTo>
                  <a:pt x="3732829" y="4349912"/>
                </a:lnTo>
                <a:lnTo>
                  <a:pt x="3737748" y="4355945"/>
                </a:lnTo>
                <a:lnTo>
                  <a:pt x="3746183" y="4362731"/>
                </a:lnTo>
                <a:lnTo>
                  <a:pt x="3744075" y="4365747"/>
                </a:lnTo>
                <a:lnTo>
                  <a:pt x="3737046" y="4360468"/>
                </a:lnTo>
                <a:lnTo>
                  <a:pt x="3732829" y="4358207"/>
                </a:lnTo>
                <a:lnTo>
                  <a:pt x="3732829" y="4364992"/>
                </a:lnTo>
                <a:lnTo>
                  <a:pt x="3725800" y="4367255"/>
                </a:lnTo>
                <a:lnTo>
                  <a:pt x="3725800" y="4374795"/>
                </a:lnTo>
                <a:lnTo>
                  <a:pt x="3714554" y="4360468"/>
                </a:lnTo>
                <a:lnTo>
                  <a:pt x="3697685" y="4350667"/>
                </a:lnTo>
                <a:lnTo>
                  <a:pt x="3699794" y="4348403"/>
                </a:lnTo>
                <a:lnTo>
                  <a:pt x="3704715" y="4349912"/>
                </a:lnTo>
                <a:lnTo>
                  <a:pt x="3712446" y="4357451"/>
                </a:lnTo>
                <a:lnTo>
                  <a:pt x="3720177" y="4359715"/>
                </a:lnTo>
                <a:lnTo>
                  <a:pt x="3721583" y="4353682"/>
                </a:lnTo>
                <a:lnTo>
                  <a:pt x="3713851" y="4347649"/>
                </a:lnTo>
                <a:lnTo>
                  <a:pt x="3708931" y="4346142"/>
                </a:lnTo>
                <a:close/>
                <a:moveTo>
                  <a:pt x="577529" y="4338600"/>
                </a:moveTo>
                <a:lnTo>
                  <a:pt x="580165" y="4340110"/>
                </a:lnTo>
                <a:lnTo>
                  <a:pt x="580165" y="4346142"/>
                </a:lnTo>
                <a:lnTo>
                  <a:pt x="585437" y="4349912"/>
                </a:lnTo>
                <a:lnTo>
                  <a:pt x="579507" y="4349912"/>
                </a:lnTo>
                <a:lnTo>
                  <a:pt x="574894" y="4340864"/>
                </a:lnTo>
                <a:lnTo>
                  <a:pt x="577529" y="4340864"/>
                </a:lnTo>
                <a:close/>
                <a:moveTo>
                  <a:pt x="513745" y="4334076"/>
                </a:moveTo>
                <a:lnTo>
                  <a:pt x="520069" y="4336339"/>
                </a:lnTo>
                <a:lnTo>
                  <a:pt x="526395" y="4345388"/>
                </a:lnTo>
                <a:lnTo>
                  <a:pt x="517961" y="4341617"/>
                </a:lnTo>
                <a:close/>
                <a:moveTo>
                  <a:pt x="2421676" y="4320503"/>
                </a:moveTo>
                <a:lnTo>
                  <a:pt x="2424920" y="4323696"/>
                </a:lnTo>
                <a:lnTo>
                  <a:pt x="2423622" y="4330882"/>
                </a:lnTo>
                <a:lnTo>
                  <a:pt x="2426218" y="4334076"/>
                </a:lnTo>
                <a:lnTo>
                  <a:pt x="2421028" y="4333278"/>
                </a:lnTo>
                <a:lnTo>
                  <a:pt x="2417783" y="4326092"/>
                </a:lnTo>
                <a:close/>
                <a:moveTo>
                  <a:pt x="3651688" y="4308230"/>
                </a:moveTo>
                <a:lnTo>
                  <a:pt x="3656216" y="4311970"/>
                </a:lnTo>
                <a:lnTo>
                  <a:pt x="3666861" y="4313494"/>
                </a:lnTo>
                <a:close/>
                <a:moveTo>
                  <a:pt x="4084196" y="4295621"/>
                </a:moveTo>
                <a:lnTo>
                  <a:pt x="4097947" y="4305424"/>
                </a:lnTo>
                <a:lnTo>
                  <a:pt x="4100010" y="4308439"/>
                </a:lnTo>
                <a:lnTo>
                  <a:pt x="4106886" y="4307685"/>
                </a:lnTo>
                <a:lnTo>
                  <a:pt x="4111700" y="4302407"/>
                </a:lnTo>
                <a:lnTo>
                  <a:pt x="4113074" y="4312963"/>
                </a:lnTo>
                <a:lnTo>
                  <a:pt x="4111700" y="4325029"/>
                </a:lnTo>
                <a:lnTo>
                  <a:pt x="4106200" y="4324276"/>
                </a:lnTo>
                <a:lnTo>
                  <a:pt x="4095197" y="4312209"/>
                </a:lnTo>
                <a:lnTo>
                  <a:pt x="4097260" y="4309949"/>
                </a:lnTo>
                <a:lnTo>
                  <a:pt x="4088321" y="4305424"/>
                </a:lnTo>
                <a:lnTo>
                  <a:pt x="4081444" y="4297882"/>
                </a:lnTo>
                <a:close/>
                <a:moveTo>
                  <a:pt x="489285" y="4295618"/>
                </a:moveTo>
                <a:lnTo>
                  <a:pt x="494452" y="4298635"/>
                </a:lnTo>
                <a:lnTo>
                  <a:pt x="501094" y="4311454"/>
                </a:lnTo>
                <a:lnTo>
                  <a:pt x="501094" y="4318240"/>
                </a:lnTo>
                <a:lnTo>
                  <a:pt x="494452" y="4310701"/>
                </a:lnTo>
                <a:lnTo>
                  <a:pt x="486334" y="4299389"/>
                </a:lnTo>
                <a:lnTo>
                  <a:pt x="489285" y="4298635"/>
                </a:lnTo>
                <a:close/>
                <a:moveTo>
                  <a:pt x="3853017" y="4288834"/>
                </a:moveTo>
                <a:lnTo>
                  <a:pt x="3856530" y="4292604"/>
                </a:lnTo>
                <a:lnTo>
                  <a:pt x="3871993" y="4293358"/>
                </a:lnTo>
                <a:lnTo>
                  <a:pt x="3880428" y="4300145"/>
                </a:lnTo>
                <a:lnTo>
                  <a:pt x="3864262" y="4302407"/>
                </a:lnTo>
                <a:lnTo>
                  <a:pt x="3853972" y="4302407"/>
                </a:lnTo>
                <a:lnTo>
                  <a:pt x="3864461" y="4306156"/>
                </a:lnTo>
                <a:lnTo>
                  <a:pt x="3910863" y="4317868"/>
                </a:lnTo>
                <a:lnTo>
                  <a:pt x="3897296" y="4305423"/>
                </a:lnTo>
                <a:lnTo>
                  <a:pt x="3867776" y="4288834"/>
                </a:lnTo>
                <a:close/>
                <a:moveTo>
                  <a:pt x="547482" y="4288833"/>
                </a:moveTo>
                <a:lnTo>
                  <a:pt x="556204" y="4291333"/>
                </a:lnTo>
                <a:lnTo>
                  <a:pt x="562242" y="4302169"/>
                </a:lnTo>
                <a:lnTo>
                  <a:pt x="561571" y="4304669"/>
                </a:lnTo>
                <a:lnTo>
                  <a:pt x="554190" y="4296333"/>
                </a:lnTo>
                <a:lnTo>
                  <a:pt x="550837" y="4298001"/>
                </a:lnTo>
                <a:lnTo>
                  <a:pt x="549494" y="4293834"/>
                </a:lnTo>
                <a:close/>
                <a:moveTo>
                  <a:pt x="1814732" y="4288078"/>
                </a:moveTo>
                <a:lnTo>
                  <a:pt x="1808408" y="4289587"/>
                </a:lnTo>
                <a:lnTo>
                  <a:pt x="1810515" y="4294865"/>
                </a:lnTo>
                <a:lnTo>
                  <a:pt x="1811454" y="4296753"/>
                </a:lnTo>
                <a:lnTo>
                  <a:pt x="1817412" y="4289646"/>
                </a:lnTo>
                <a:close/>
                <a:moveTo>
                  <a:pt x="2296674" y="4286571"/>
                </a:moveTo>
                <a:lnTo>
                  <a:pt x="2299968" y="4293757"/>
                </a:lnTo>
                <a:lnTo>
                  <a:pt x="2303922" y="4300145"/>
                </a:lnTo>
                <a:lnTo>
                  <a:pt x="2299308" y="4299346"/>
                </a:lnTo>
                <a:lnTo>
                  <a:pt x="2293378" y="4292161"/>
                </a:lnTo>
                <a:close/>
                <a:moveTo>
                  <a:pt x="2343984" y="4282047"/>
                </a:moveTo>
                <a:lnTo>
                  <a:pt x="2350670" y="4283607"/>
                </a:lnTo>
                <a:lnTo>
                  <a:pt x="2368053" y="4296868"/>
                </a:lnTo>
                <a:lnTo>
                  <a:pt x="2371396" y="4303889"/>
                </a:lnTo>
                <a:lnTo>
                  <a:pt x="2365379" y="4304669"/>
                </a:lnTo>
                <a:lnTo>
                  <a:pt x="2359362" y="4301550"/>
                </a:lnTo>
                <a:lnTo>
                  <a:pt x="2362704" y="4301550"/>
                </a:lnTo>
                <a:lnTo>
                  <a:pt x="2360698" y="4296088"/>
                </a:lnTo>
                <a:lnTo>
                  <a:pt x="2354682" y="4289848"/>
                </a:lnTo>
                <a:lnTo>
                  <a:pt x="2347995" y="4289848"/>
                </a:lnTo>
                <a:lnTo>
                  <a:pt x="2347328" y="4293747"/>
                </a:lnTo>
                <a:lnTo>
                  <a:pt x="2345322" y="4289848"/>
                </a:lnTo>
                <a:lnTo>
                  <a:pt x="2347328" y="4284386"/>
                </a:lnTo>
                <a:close/>
                <a:moveTo>
                  <a:pt x="2297595" y="4272998"/>
                </a:moveTo>
                <a:lnTo>
                  <a:pt x="2302137" y="4273676"/>
                </a:lnTo>
                <a:lnTo>
                  <a:pt x="2309923" y="4282500"/>
                </a:lnTo>
                <a:lnTo>
                  <a:pt x="2314464" y="4283857"/>
                </a:lnTo>
                <a:lnTo>
                  <a:pt x="2312518" y="4286571"/>
                </a:lnTo>
                <a:lnTo>
                  <a:pt x="2307977" y="4285893"/>
                </a:lnTo>
                <a:lnTo>
                  <a:pt x="2302137" y="4277749"/>
                </a:lnTo>
                <a:close/>
                <a:moveTo>
                  <a:pt x="2324479" y="4261686"/>
                </a:moveTo>
                <a:lnTo>
                  <a:pt x="2331121" y="4272522"/>
                </a:lnTo>
                <a:lnTo>
                  <a:pt x="2335549" y="4277523"/>
                </a:lnTo>
                <a:lnTo>
                  <a:pt x="2331860" y="4277523"/>
                </a:lnTo>
                <a:lnTo>
                  <a:pt x="2325956" y="4267522"/>
                </a:lnTo>
                <a:lnTo>
                  <a:pt x="2320789" y="4264188"/>
                </a:lnTo>
                <a:close/>
                <a:moveTo>
                  <a:pt x="1805009" y="4256633"/>
                </a:moveTo>
                <a:lnTo>
                  <a:pt x="1783833" y="4279030"/>
                </a:lnTo>
                <a:lnTo>
                  <a:pt x="1789429" y="4279030"/>
                </a:lnTo>
                <a:lnTo>
                  <a:pt x="1790747" y="4281504"/>
                </a:lnTo>
                <a:lnTo>
                  <a:pt x="1809444" y="4257024"/>
                </a:lnTo>
                <a:close/>
                <a:moveTo>
                  <a:pt x="2310999" y="4252638"/>
                </a:moveTo>
                <a:lnTo>
                  <a:pt x="2316272" y="4255224"/>
                </a:lnTo>
                <a:lnTo>
                  <a:pt x="2318531" y="4252638"/>
                </a:lnTo>
                <a:lnTo>
                  <a:pt x="2320790" y="4255869"/>
                </a:lnTo>
                <a:lnTo>
                  <a:pt x="2320790" y="4260393"/>
                </a:lnTo>
                <a:lnTo>
                  <a:pt x="2315519" y="4261686"/>
                </a:lnTo>
                <a:lnTo>
                  <a:pt x="2310247" y="4255224"/>
                </a:lnTo>
                <a:close/>
                <a:moveTo>
                  <a:pt x="3906433" y="4250376"/>
                </a:moveTo>
                <a:lnTo>
                  <a:pt x="3902216" y="4251129"/>
                </a:lnTo>
                <a:lnTo>
                  <a:pt x="3902216" y="4252533"/>
                </a:lnTo>
                <a:lnTo>
                  <a:pt x="3907398" y="4254486"/>
                </a:lnTo>
                <a:lnTo>
                  <a:pt x="3907135" y="4254147"/>
                </a:lnTo>
                <a:lnTo>
                  <a:pt x="3910651" y="4251129"/>
                </a:lnTo>
                <a:close/>
                <a:moveTo>
                  <a:pt x="3893923" y="4248386"/>
                </a:moveTo>
                <a:lnTo>
                  <a:pt x="3899402" y="4251324"/>
                </a:lnTo>
                <a:lnTo>
                  <a:pt x="3900108" y="4250376"/>
                </a:lnTo>
                <a:close/>
                <a:moveTo>
                  <a:pt x="1823238" y="4237350"/>
                </a:moveTo>
                <a:lnTo>
                  <a:pt x="1808698" y="4252730"/>
                </a:lnTo>
                <a:lnTo>
                  <a:pt x="1812524" y="4252990"/>
                </a:lnTo>
                <a:lnTo>
                  <a:pt x="1823984" y="4237985"/>
                </a:lnTo>
                <a:close/>
                <a:moveTo>
                  <a:pt x="1829629" y="4230591"/>
                </a:moveTo>
                <a:lnTo>
                  <a:pt x="1827260" y="4233099"/>
                </a:lnTo>
                <a:lnTo>
                  <a:pt x="1827506" y="4233371"/>
                </a:lnTo>
                <a:close/>
                <a:moveTo>
                  <a:pt x="455037" y="4225491"/>
                </a:moveTo>
                <a:lnTo>
                  <a:pt x="452374" y="4228640"/>
                </a:lnTo>
                <a:lnTo>
                  <a:pt x="455037" y="4236507"/>
                </a:lnTo>
                <a:lnTo>
                  <a:pt x="457036" y="4232575"/>
                </a:lnTo>
                <a:lnTo>
                  <a:pt x="459699" y="4232575"/>
                </a:lnTo>
                <a:lnTo>
                  <a:pt x="459033" y="4240442"/>
                </a:lnTo>
                <a:lnTo>
                  <a:pt x="461031" y="4243589"/>
                </a:lnTo>
                <a:lnTo>
                  <a:pt x="453706" y="4240442"/>
                </a:lnTo>
                <a:lnTo>
                  <a:pt x="448380" y="4230212"/>
                </a:lnTo>
                <a:close/>
                <a:moveTo>
                  <a:pt x="3676071" y="4214555"/>
                </a:moveTo>
                <a:lnTo>
                  <a:pt x="3670335" y="4218707"/>
                </a:lnTo>
                <a:lnTo>
                  <a:pt x="3663216" y="4217602"/>
                </a:lnTo>
                <a:lnTo>
                  <a:pt x="3694197" y="4235984"/>
                </a:lnTo>
                <a:lnTo>
                  <a:pt x="3697822" y="4237783"/>
                </a:lnTo>
                <a:lnTo>
                  <a:pt x="3688548" y="4225989"/>
                </a:lnTo>
                <a:lnTo>
                  <a:pt x="3679411" y="4216183"/>
                </a:lnTo>
                <a:close/>
                <a:moveTo>
                  <a:pt x="484703" y="4191558"/>
                </a:moveTo>
                <a:lnTo>
                  <a:pt x="488729" y="4197350"/>
                </a:lnTo>
                <a:lnTo>
                  <a:pt x="494767" y="4203141"/>
                </a:lnTo>
                <a:lnTo>
                  <a:pt x="493426" y="4207484"/>
                </a:lnTo>
                <a:lnTo>
                  <a:pt x="490742" y="4209655"/>
                </a:lnTo>
                <a:lnTo>
                  <a:pt x="489400" y="4204588"/>
                </a:lnTo>
                <a:lnTo>
                  <a:pt x="486045" y="4195902"/>
                </a:lnTo>
                <a:lnTo>
                  <a:pt x="480007" y="4198798"/>
                </a:lnTo>
                <a:lnTo>
                  <a:pt x="480678" y="4195178"/>
                </a:lnTo>
                <a:close/>
                <a:moveTo>
                  <a:pt x="3884699" y="4191400"/>
                </a:moveTo>
                <a:lnTo>
                  <a:pt x="3880644" y="4191466"/>
                </a:lnTo>
                <a:lnTo>
                  <a:pt x="3832800" y="4191466"/>
                </a:lnTo>
                <a:lnTo>
                  <a:pt x="3837023" y="4195238"/>
                </a:lnTo>
                <a:lnTo>
                  <a:pt x="3840539" y="4198255"/>
                </a:lnTo>
                <a:lnTo>
                  <a:pt x="3869386" y="4215611"/>
                </a:lnTo>
                <a:lnTo>
                  <a:pt x="3929189" y="4238247"/>
                </a:lnTo>
                <a:lnTo>
                  <a:pt x="3946318" y="4242422"/>
                </a:lnTo>
                <a:lnTo>
                  <a:pt x="3905028" y="4207888"/>
                </a:lnTo>
                <a:lnTo>
                  <a:pt x="3898702" y="4203361"/>
                </a:lnTo>
                <a:lnTo>
                  <a:pt x="3888159" y="4198082"/>
                </a:lnTo>
                <a:close/>
                <a:moveTo>
                  <a:pt x="3699719" y="4186941"/>
                </a:moveTo>
                <a:lnTo>
                  <a:pt x="3699514" y="4187035"/>
                </a:lnTo>
                <a:lnTo>
                  <a:pt x="3697794" y="4190767"/>
                </a:lnTo>
                <a:lnTo>
                  <a:pt x="3699449" y="4193427"/>
                </a:lnTo>
                <a:lnTo>
                  <a:pt x="3702246" y="4196427"/>
                </a:lnTo>
                <a:lnTo>
                  <a:pt x="3706443" y="4196427"/>
                </a:lnTo>
                <a:lnTo>
                  <a:pt x="3709243" y="4194178"/>
                </a:lnTo>
                <a:close/>
                <a:moveTo>
                  <a:pt x="3717577" y="4185305"/>
                </a:moveTo>
                <a:lnTo>
                  <a:pt x="3717577" y="4186282"/>
                </a:lnTo>
                <a:lnTo>
                  <a:pt x="3716379" y="4189530"/>
                </a:lnTo>
                <a:lnTo>
                  <a:pt x="3722532" y="4191928"/>
                </a:lnTo>
                <a:lnTo>
                  <a:pt x="3727428" y="4191179"/>
                </a:lnTo>
                <a:lnTo>
                  <a:pt x="3730226" y="4193427"/>
                </a:lnTo>
                <a:lnTo>
                  <a:pt x="3730226" y="4198675"/>
                </a:lnTo>
                <a:lnTo>
                  <a:pt x="3731625" y="4201671"/>
                </a:lnTo>
                <a:lnTo>
                  <a:pt x="3740719" y="4200922"/>
                </a:lnTo>
                <a:lnTo>
                  <a:pt x="3749166" y="4201619"/>
                </a:lnTo>
                <a:lnTo>
                  <a:pt x="3738523" y="4190710"/>
                </a:lnTo>
                <a:lnTo>
                  <a:pt x="3728673" y="4189202"/>
                </a:lnTo>
                <a:lnTo>
                  <a:pt x="3718119" y="4185428"/>
                </a:lnTo>
                <a:close/>
                <a:moveTo>
                  <a:pt x="3656439" y="4181758"/>
                </a:moveTo>
                <a:lnTo>
                  <a:pt x="3655735" y="4184310"/>
                </a:lnTo>
                <a:lnTo>
                  <a:pt x="3704715" y="4215429"/>
                </a:lnTo>
                <a:lnTo>
                  <a:pt x="3704011" y="4218447"/>
                </a:lnTo>
                <a:lnTo>
                  <a:pt x="3700498" y="4220709"/>
                </a:lnTo>
                <a:lnTo>
                  <a:pt x="3704011" y="4222973"/>
                </a:lnTo>
                <a:lnTo>
                  <a:pt x="3707524" y="4222217"/>
                </a:lnTo>
                <a:lnTo>
                  <a:pt x="3709634" y="4219956"/>
                </a:lnTo>
                <a:lnTo>
                  <a:pt x="3714554" y="4227497"/>
                </a:lnTo>
                <a:lnTo>
                  <a:pt x="3730017" y="4238056"/>
                </a:lnTo>
                <a:lnTo>
                  <a:pt x="3732828" y="4245599"/>
                </a:lnTo>
                <a:lnTo>
                  <a:pt x="3730719" y="4250124"/>
                </a:lnTo>
                <a:lnTo>
                  <a:pt x="3737748" y="4247861"/>
                </a:lnTo>
                <a:lnTo>
                  <a:pt x="3746886" y="4253141"/>
                </a:lnTo>
                <a:lnTo>
                  <a:pt x="3743371" y="4257666"/>
                </a:lnTo>
                <a:lnTo>
                  <a:pt x="3742242" y="4259848"/>
                </a:lnTo>
                <a:lnTo>
                  <a:pt x="3761037" y="4269184"/>
                </a:lnTo>
                <a:lnTo>
                  <a:pt x="3842077" y="4298155"/>
                </a:lnTo>
                <a:lnTo>
                  <a:pt x="3841770" y="4294866"/>
                </a:lnTo>
                <a:lnTo>
                  <a:pt x="3827713" y="4282801"/>
                </a:lnTo>
                <a:lnTo>
                  <a:pt x="3819280" y="4278277"/>
                </a:lnTo>
                <a:lnTo>
                  <a:pt x="3824199" y="4277523"/>
                </a:lnTo>
                <a:lnTo>
                  <a:pt x="3827713" y="4273753"/>
                </a:lnTo>
                <a:lnTo>
                  <a:pt x="3835444" y="4282801"/>
                </a:lnTo>
                <a:lnTo>
                  <a:pt x="3844583" y="4285817"/>
                </a:lnTo>
                <a:lnTo>
                  <a:pt x="3843878" y="4279785"/>
                </a:lnTo>
                <a:lnTo>
                  <a:pt x="3837553" y="4270736"/>
                </a:lnTo>
                <a:lnTo>
                  <a:pt x="3830613" y="4265896"/>
                </a:lnTo>
                <a:lnTo>
                  <a:pt x="3826468" y="4267675"/>
                </a:lnTo>
                <a:lnTo>
                  <a:pt x="3813804" y="4265411"/>
                </a:lnTo>
                <a:lnTo>
                  <a:pt x="3807472" y="4260884"/>
                </a:lnTo>
                <a:lnTo>
                  <a:pt x="3802548" y="4254846"/>
                </a:lnTo>
                <a:lnTo>
                  <a:pt x="3770183" y="4223156"/>
                </a:lnTo>
                <a:lnTo>
                  <a:pt x="3749448" y="4201907"/>
                </a:lnTo>
                <a:lnTo>
                  <a:pt x="3746314" y="4203920"/>
                </a:lnTo>
                <a:lnTo>
                  <a:pt x="3743516" y="4206918"/>
                </a:lnTo>
                <a:lnTo>
                  <a:pt x="3748413" y="4211416"/>
                </a:lnTo>
                <a:lnTo>
                  <a:pt x="3751911" y="4226407"/>
                </a:lnTo>
                <a:lnTo>
                  <a:pt x="3754009" y="4233152"/>
                </a:lnTo>
                <a:lnTo>
                  <a:pt x="3757506" y="4232404"/>
                </a:lnTo>
                <a:lnTo>
                  <a:pt x="3764501" y="4236150"/>
                </a:lnTo>
                <a:lnTo>
                  <a:pt x="3767998" y="4240649"/>
                </a:lnTo>
                <a:lnTo>
                  <a:pt x="3764501" y="4240649"/>
                </a:lnTo>
                <a:lnTo>
                  <a:pt x="3762402" y="4242895"/>
                </a:lnTo>
                <a:lnTo>
                  <a:pt x="3767998" y="4249641"/>
                </a:lnTo>
                <a:lnTo>
                  <a:pt x="3773594" y="4252639"/>
                </a:lnTo>
                <a:lnTo>
                  <a:pt x="3756806" y="4251890"/>
                </a:lnTo>
                <a:lnTo>
                  <a:pt x="3741418" y="4245144"/>
                </a:lnTo>
                <a:lnTo>
                  <a:pt x="3744916" y="4243645"/>
                </a:lnTo>
                <a:lnTo>
                  <a:pt x="3748413" y="4242895"/>
                </a:lnTo>
                <a:lnTo>
                  <a:pt x="3745615" y="4235401"/>
                </a:lnTo>
                <a:lnTo>
                  <a:pt x="3734423" y="4223408"/>
                </a:lnTo>
                <a:lnTo>
                  <a:pt x="3727428" y="4220410"/>
                </a:lnTo>
                <a:lnTo>
                  <a:pt x="3728827" y="4213665"/>
                </a:lnTo>
                <a:lnTo>
                  <a:pt x="3729707" y="4213126"/>
                </a:lnTo>
                <a:lnTo>
                  <a:pt x="3729411" y="4209742"/>
                </a:lnTo>
                <a:lnTo>
                  <a:pt x="3726729" y="4209167"/>
                </a:lnTo>
                <a:lnTo>
                  <a:pt x="3714138" y="4200922"/>
                </a:lnTo>
                <a:lnTo>
                  <a:pt x="3706443" y="4199425"/>
                </a:lnTo>
                <a:lnTo>
                  <a:pt x="3702246" y="4201671"/>
                </a:lnTo>
                <a:lnTo>
                  <a:pt x="3698051" y="4195676"/>
                </a:lnTo>
                <a:lnTo>
                  <a:pt x="3693185" y="4190984"/>
                </a:lnTo>
                <a:lnTo>
                  <a:pt x="3686314" y="4190052"/>
                </a:lnTo>
                <a:lnTo>
                  <a:pt x="3666861" y="4181758"/>
                </a:lnTo>
                <a:close/>
                <a:moveTo>
                  <a:pt x="482117" y="4177985"/>
                </a:moveTo>
                <a:lnTo>
                  <a:pt x="487226" y="4181002"/>
                </a:lnTo>
                <a:lnTo>
                  <a:pt x="498904" y="4192312"/>
                </a:lnTo>
                <a:lnTo>
                  <a:pt x="501094" y="4200607"/>
                </a:lnTo>
                <a:lnTo>
                  <a:pt x="491605" y="4190051"/>
                </a:lnTo>
                <a:close/>
                <a:moveTo>
                  <a:pt x="4167684" y="4171200"/>
                </a:moveTo>
                <a:lnTo>
                  <a:pt x="4170214" y="4171200"/>
                </a:lnTo>
                <a:lnTo>
                  <a:pt x="4172113" y="4173236"/>
                </a:lnTo>
                <a:lnTo>
                  <a:pt x="4170849" y="4175951"/>
                </a:lnTo>
                <a:lnTo>
                  <a:pt x="4168950" y="4177987"/>
                </a:lnTo>
                <a:lnTo>
                  <a:pt x="4166420" y="4177987"/>
                </a:lnTo>
                <a:lnTo>
                  <a:pt x="4165787" y="4175951"/>
                </a:lnTo>
                <a:lnTo>
                  <a:pt x="4165787" y="4173236"/>
                </a:lnTo>
                <a:close/>
                <a:moveTo>
                  <a:pt x="3609769" y="4170337"/>
                </a:moveTo>
                <a:lnTo>
                  <a:pt x="3621027" y="4181656"/>
                </a:lnTo>
                <a:lnTo>
                  <a:pt x="3630877" y="4193728"/>
                </a:lnTo>
                <a:lnTo>
                  <a:pt x="3632986" y="4195238"/>
                </a:lnTo>
                <a:lnTo>
                  <a:pt x="3634396" y="4197502"/>
                </a:lnTo>
                <a:lnTo>
                  <a:pt x="3647058" y="4208065"/>
                </a:lnTo>
                <a:lnTo>
                  <a:pt x="3659121" y="4215181"/>
                </a:lnTo>
                <a:lnTo>
                  <a:pt x="3649493" y="4202117"/>
                </a:lnTo>
                <a:lnTo>
                  <a:pt x="3645198" y="4193958"/>
                </a:lnTo>
                <a:lnTo>
                  <a:pt x="3637942" y="4188278"/>
                </a:lnTo>
                <a:lnTo>
                  <a:pt x="3628018" y="4178293"/>
                </a:lnTo>
                <a:lnTo>
                  <a:pt x="3623841" y="4178639"/>
                </a:lnTo>
                <a:lnTo>
                  <a:pt x="3618916" y="4176374"/>
                </a:lnTo>
                <a:close/>
                <a:moveTo>
                  <a:pt x="3640023" y="4164301"/>
                </a:moveTo>
                <a:lnTo>
                  <a:pt x="3639319" y="4168828"/>
                </a:lnTo>
                <a:lnTo>
                  <a:pt x="3638011" y="4171635"/>
                </a:lnTo>
                <a:lnTo>
                  <a:pt x="3650574" y="4180954"/>
                </a:lnTo>
                <a:lnTo>
                  <a:pt x="3648798" y="4171955"/>
                </a:lnTo>
                <a:lnTo>
                  <a:pt x="3647676" y="4166734"/>
                </a:lnTo>
                <a:close/>
                <a:moveTo>
                  <a:pt x="1894321" y="4158931"/>
                </a:moveTo>
                <a:lnTo>
                  <a:pt x="1873928" y="4181561"/>
                </a:lnTo>
                <a:lnTo>
                  <a:pt x="1833146" y="4238135"/>
                </a:lnTo>
                <a:lnTo>
                  <a:pt x="1832514" y="4238951"/>
                </a:lnTo>
                <a:lnTo>
                  <a:pt x="1834413" y="4241067"/>
                </a:lnTo>
                <a:lnTo>
                  <a:pt x="1837927" y="4248115"/>
                </a:lnTo>
                <a:lnTo>
                  <a:pt x="1829801" y="4242456"/>
                </a:lnTo>
                <a:lnTo>
                  <a:pt x="1821663" y="4252977"/>
                </a:lnTo>
                <a:lnTo>
                  <a:pt x="1823624" y="4253358"/>
                </a:lnTo>
                <a:lnTo>
                  <a:pt x="1825104" y="4260557"/>
                </a:lnTo>
                <a:lnTo>
                  <a:pt x="1828068" y="4260557"/>
                </a:lnTo>
                <a:lnTo>
                  <a:pt x="1829550" y="4257676"/>
                </a:lnTo>
                <a:lnTo>
                  <a:pt x="1825846" y="4255518"/>
                </a:lnTo>
                <a:lnTo>
                  <a:pt x="1834735" y="4255518"/>
                </a:lnTo>
                <a:lnTo>
                  <a:pt x="1842145" y="4256958"/>
                </a:lnTo>
                <a:lnTo>
                  <a:pt x="1842145" y="4259837"/>
                </a:lnTo>
                <a:lnTo>
                  <a:pt x="1837700" y="4259116"/>
                </a:lnTo>
                <a:lnTo>
                  <a:pt x="1834735" y="4262716"/>
                </a:lnTo>
                <a:lnTo>
                  <a:pt x="1831773" y="4268474"/>
                </a:lnTo>
                <a:lnTo>
                  <a:pt x="1822883" y="4264154"/>
                </a:lnTo>
                <a:lnTo>
                  <a:pt x="1814732" y="4262716"/>
                </a:lnTo>
                <a:lnTo>
                  <a:pt x="1814875" y="4261750"/>
                </a:lnTo>
                <a:lnTo>
                  <a:pt x="1799662" y="4281414"/>
                </a:lnTo>
                <a:lnTo>
                  <a:pt x="1803487" y="4285063"/>
                </a:lnTo>
                <a:lnTo>
                  <a:pt x="1821255" y="4285063"/>
                </a:lnTo>
                <a:lnTo>
                  <a:pt x="1825827" y="4279612"/>
                </a:lnTo>
                <a:lnTo>
                  <a:pt x="1825599" y="4279461"/>
                </a:lnTo>
                <a:lnTo>
                  <a:pt x="1821057" y="4272997"/>
                </a:lnTo>
                <a:lnTo>
                  <a:pt x="1828334" y="4276621"/>
                </a:lnTo>
                <a:lnTo>
                  <a:pt x="1923852" y="4162704"/>
                </a:lnTo>
                <a:lnTo>
                  <a:pt x="1907680" y="4164212"/>
                </a:lnTo>
                <a:close/>
                <a:moveTo>
                  <a:pt x="2109031" y="4140026"/>
                </a:moveTo>
                <a:lnTo>
                  <a:pt x="2053231" y="4211733"/>
                </a:lnTo>
                <a:lnTo>
                  <a:pt x="2002604" y="4267553"/>
                </a:lnTo>
                <a:lnTo>
                  <a:pt x="1975182" y="4293200"/>
                </a:lnTo>
                <a:lnTo>
                  <a:pt x="1936509" y="4327143"/>
                </a:lnTo>
                <a:lnTo>
                  <a:pt x="1911970" y="4345641"/>
                </a:lnTo>
                <a:lnTo>
                  <a:pt x="1923675" y="4358599"/>
                </a:lnTo>
                <a:lnTo>
                  <a:pt x="1935955" y="4367491"/>
                </a:lnTo>
                <a:lnTo>
                  <a:pt x="1976589" y="4315830"/>
                </a:lnTo>
                <a:lnTo>
                  <a:pt x="2112297" y="4157423"/>
                </a:lnTo>
                <a:lnTo>
                  <a:pt x="2124326" y="4144518"/>
                </a:lnTo>
                <a:close/>
                <a:moveTo>
                  <a:pt x="1730973" y="4098758"/>
                </a:moveTo>
                <a:lnTo>
                  <a:pt x="1728376" y="4102358"/>
                </a:lnTo>
                <a:lnTo>
                  <a:pt x="1700630" y="4145190"/>
                </a:lnTo>
                <a:lnTo>
                  <a:pt x="1693766" y="4181611"/>
                </a:lnTo>
                <a:lnTo>
                  <a:pt x="1702979" y="4187789"/>
                </a:lnTo>
                <a:lnTo>
                  <a:pt x="1705765" y="4190432"/>
                </a:lnTo>
                <a:lnTo>
                  <a:pt x="1715016" y="4179297"/>
                </a:lnTo>
                <a:lnTo>
                  <a:pt x="1717955" y="4175849"/>
                </a:lnTo>
                <a:lnTo>
                  <a:pt x="1722544" y="4143528"/>
                </a:lnTo>
                <a:lnTo>
                  <a:pt x="1723084" y="4140976"/>
                </a:lnTo>
                <a:lnTo>
                  <a:pt x="1715268" y="4145562"/>
                </a:lnTo>
                <a:lnTo>
                  <a:pt x="1709485" y="4148579"/>
                </a:lnTo>
                <a:lnTo>
                  <a:pt x="1707315" y="4146316"/>
                </a:lnTo>
                <a:lnTo>
                  <a:pt x="1702978" y="4142546"/>
                </a:lnTo>
                <a:lnTo>
                  <a:pt x="1705870" y="4138775"/>
                </a:lnTo>
                <a:lnTo>
                  <a:pt x="1710207" y="4144053"/>
                </a:lnTo>
                <a:lnTo>
                  <a:pt x="1719605" y="4140283"/>
                </a:lnTo>
                <a:lnTo>
                  <a:pt x="1721051" y="4133495"/>
                </a:lnTo>
                <a:lnTo>
                  <a:pt x="1724517" y="4134220"/>
                </a:lnTo>
                <a:lnTo>
                  <a:pt x="1726063" y="4126932"/>
                </a:lnTo>
                <a:lnTo>
                  <a:pt x="1728173" y="4112600"/>
                </a:lnTo>
                <a:close/>
                <a:moveTo>
                  <a:pt x="375406" y="4088031"/>
                </a:moveTo>
                <a:lnTo>
                  <a:pt x="376688" y="4096028"/>
                </a:lnTo>
                <a:lnTo>
                  <a:pt x="383717" y="4104410"/>
                </a:lnTo>
                <a:lnTo>
                  <a:pt x="383717" y="4097219"/>
                </a:lnTo>
                <a:lnTo>
                  <a:pt x="381607" y="4095793"/>
                </a:lnTo>
                <a:close/>
                <a:moveTo>
                  <a:pt x="1740541" y="4049989"/>
                </a:moveTo>
                <a:lnTo>
                  <a:pt x="1730485" y="4062380"/>
                </a:lnTo>
                <a:lnTo>
                  <a:pt x="1712386" y="4086650"/>
                </a:lnTo>
                <a:lnTo>
                  <a:pt x="1707767" y="4107319"/>
                </a:lnTo>
                <a:lnTo>
                  <a:pt x="1705149" y="4121206"/>
                </a:lnTo>
                <a:lnTo>
                  <a:pt x="1735399" y="4076871"/>
                </a:lnTo>
                <a:lnTo>
                  <a:pt x="1740839" y="4049989"/>
                </a:lnTo>
                <a:close/>
                <a:moveTo>
                  <a:pt x="439945" y="4030945"/>
                </a:moveTo>
                <a:lnTo>
                  <a:pt x="445313" y="4032941"/>
                </a:lnTo>
                <a:lnTo>
                  <a:pt x="448380" y="4040260"/>
                </a:lnTo>
                <a:lnTo>
                  <a:pt x="445313" y="4039594"/>
                </a:lnTo>
                <a:lnTo>
                  <a:pt x="445313" y="4042256"/>
                </a:lnTo>
                <a:lnTo>
                  <a:pt x="442246" y="4038265"/>
                </a:lnTo>
                <a:close/>
                <a:moveTo>
                  <a:pt x="404967" y="4019633"/>
                </a:moveTo>
                <a:lnTo>
                  <a:pt x="407200" y="4021143"/>
                </a:lnTo>
                <a:lnTo>
                  <a:pt x="411666" y="4025667"/>
                </a:lnTo>
                <a:lnTo>
                  <a:pt x="414642" y="4030945"/>
                </a:lnTo>
                <a:lnTo>
                  <a:pt x="414642" y="4035470"/>
                </a:lnTo>
                <a:lnTo>
                  <a:pt x="410920" y="4035470"/>
                </a:lnTo>
                <a:lnTo>
                  <a:pt x="404967" y="4030945"/>
                </a:lnTo>
                <a:lnTo>
                  <a:pt x="402735" y="4024157"/>
                </a:lnTo>
                <a:lnTo>
                  <a:pt x="401991" y="4021896"/>
                </a:lnTo>
                <a:close/>
                <a:moveTo>
                  <a:pt x="1782519" y="3998264"/>
                </a:moveTo>
                <a:lnTo>
                  <a:pt x="1777706" y="4004193"/>
                </a:lnTo>
                <a:lnTo>
                  <a:pt x="1776964" y="4007642"/>
                </a:lnTo>
                <a:close/>
                <a:moveTo>
                  <a:pt x="1839473" y="3961302"/>
                </a:moveTo>
                <a:lnTo>
                  <a:pt x="1833146" y="3967336"/>
                </a:lnTo>
                <a:lnTo>
                  <a:pt x="1827521" y="3974124"/>
                </a:lnTo>
                <a:lnTo>
                  <a:pt x="1790956" y="4015612"/>
                </a:lnTo>
                <a:lnTo>
                  <a:pt x="1769879" y="4044828"/>
                </a:lnTo>
                <a:lnTo>
                  <a:pt x="1764763" y="4072618"/>
                </a:lnTo>
                <a:lnTo>
                  <a:pt x="1754208" y="4126178"/>
                </a:lnTo>
                <a:lnTo>
                  <a:pt x="1752751" y="4135022"/>
                </a:lnTo>
                <a:lnTo>
                  <a:pt x="1782519" y="4100096"/>
                </a:lnTo>
                <a:close/>
                <a:moveTo>
                  <a:pt x="1831601" y="3818301"/>
                </a:moveTo>
                <a:lnTo>
                  <a:pt x="1833815" y="3818301"/>
                </a:lnTo>
                <a:lnTo>
                  <a:pt x="1836029" y="3819535"/>
                </a:lnTo>
                <a:lnTo>
                  <a:pt x="1838982" y="3819535"/>
                </a:lnTo>
                <a:lnTo>
                  <a:pt x="1838244" y="3818301"/>
                </a:lnTo>
                <a:lnTo>
                  <a:pt x="1841933" y="3818917"/>
                </a:lnTo>
                <a:lnTo>
                  <a:pt x="1846362" y="3822619"/>
                </a:lnTo>
                <a:lnTo>
                  <a:pt x="1843410" y="3825088"/>
                </a:lnTo>
                <a:lnTo>
                  <a:pt x="1836029" y="3821385"/>
                </a:lnTo>
                <a:close/>
                <a:moveTo>
                  <a:pt x="0" y="3801150"/>
                </a:moveTo>
                <a:lnTo>
                  <a:pt x="39317" y="3866561"/>
                </a:lnTo>
                <a:lnTo>
                  <a:pt x="43534" y="3872592"/>
                </a:lnTo>
                <a:lnTo>
                  <a:pt x="45642" y="3879379"/>
                </a:lnTo>
                <a:lnTo>
                  <a:pt x="43534" y="3882395"/>
                </a:lnTo>
                <a:lnTo>
                  <a:pt x="39317" y="3879379"/>
                </a:lnTo>
                <a:lnTo>
                  <a:pt x="0" y="3830369"/>
                </a:lnTo>
                <a:close/>
                <a:moveTo>
                  <a:pt x="1861749" y="3768013"/>
                </a:moveTo>
                <a:lnTo>
                  <a:pt x="1827521" y="3811194"/>
                </a:lnTo>
                <a:lnTo>
                  <a:pt x="1817278" y="3826014"/>
                </a:lnTo>
                <a:lnTo>
                  <a:pt x="1807685" y="3862910"/>
                </a:lnTo>
                <a:lnTo>
                  <a:pt x="1800439" y="3906692"/>
                </a:lnTo>
                <a:lnTo>
                  <a:pt x="1845170" y="3867430"/>
                </a:lnTo>
                <a:lnTo>
                  <a:pt x="1849905" y="3828965"/>
                </a:lnTo>
                <a:close/>
                <a:moveTo>
                  <a:pt x="1891154" y="3737253"/>
                </a:moveTo>
                <a:lnTo>
                  <a:pt x="1878753" y="3788231"/>
                </a:lnTo>
                <a:lnTo>
                  <a:pt x="1867729" y="3847631"/>
                </a:lnTo>
                <a:lnTo>
                  <a:pt x="1892914" y="3825525"/>
                </a:lnTo>
                <a:lnTo>
                  <a:pt x="1896281" y="3818302"/>
                </a:lnTo>
                <a:lnTo>
                  <a:pt x="1887859" y="3818302"/>
                </a:lnTo>
                <a:lnTo>
                  <a:pt x="1877990" y="3812979"/>
                </a:lnTo>
                <a:lnTo>
                  <a:pt x="1884822" y="3806991"/>
                </a:lnTo>
                <a:lnTo>
                  <a:pt x="1887859" y="3812979"/>
                </a:lnTo>
                <a:lnTo>
                  <a:pt x="1896428" y="3817987"/>
                </a:lnTo>
                <a:lnTo>
                  <a:pt x="1900648" y="3808930"/>
                </a:lnTo>
                <a:lnTo>
                  <a:pt x="1911195" y="3794598"/>
                </a:lnTo>
                <a:lnTo>
                  <a:pt x="1924310" y="3769980"/>
                </a:lnTo>
                <a:lnTo>
                  <a:pt x="1920865" y="3766667"/>
                </a:lnTo>
                <a:lnTo>
                  <a:pt x="1918756" y="3768176"/>
                </a:lnTo>
                <a:lnTo>
                  <a:pt x="1920161" y="3772701"/>
                </a:lnTo>
                <a:lnTo>
                  <a:pt x="1915944" y="3764405"/>
                </a:lnTo>
                <a:lnTo>
                  <a:pt x="1903997" y="3745548"/>
                </a:lnTo>
                <a:lnTo>
                  <a:pt x="1892750" y="3737253"/>
                </a:lnTo>
                <a:close/>
                <a:moveTo>
                  <a:pt x="1891549" y="3735621"/>
                </a:moveTo>
                <a:lnTo>
                  <a:pt x="1891220" y="3736977"/>
                </a:lnTo>
                <a:lnTo>
                  <a:pt x="1893453" y="3736498"/>
                </a:lnTo>
                <a:close/>
                <a:moveTo>
                  <a:pt x="3914867" y="3718765"/>
                </a:moveTo>
                <a:lnTo>
                  <a:pt x="3916273" y="3719514"/>
                </a:lnTo>
                <a:lnTo>
                  <a:pt x="3983044" y="3780981"/>
                </a:lnTo>
                <a:lnTo>
                  <a:pt x="4051925" y="3837951"/>
                </a:lnTo>
                <a:lnTo>
                  <a:pt x="4054033" y="3840200"/>
                </a:lnTo>
                <a:lnTo>
                  <a:pt x="4053330" y="3843947"/>
                </a:lnTo>
                <a:lnTo>
                  <a:pt x="4050518" y="3845446"/>
                </a:lnTo>
                <a:lnTo>
                  <a:pt x="4048411" y="3844698"/>
                </a:lnTo>
                <a:lnTo>
                  <a:pt x="3978124" y="3787727"/>
                </a:lnTo>
                <a:lnTo>
                  <a:pt x="3911353" y="3726260"/>
                </a:lnTo>
                <a:lnTo>
                  <a:pt x="3910651" y="3722511"/>
                </a:lnTo>
                <a:lnTo>
                  <a:pt x="3911353" y="3720263"/>
                </a:lnTo>
                <a:close/>
                <a:moveTo>
                  <a:pt x="0" y="3670972"/>
                </a:moveTo>
                <a:lnTo>
                  <a:pt x="32991" y="3743649"/>
                </a:lnTo>
                <a:lnTo>
                  <a:pt x="94843" y="3854494"/>
                </a:lnTo>
                <a:lnTo>
                  <a:pt x="161614" y="3962326"/>
                </a:lnTo>
                <a:lnTo>
                  <a:pt x="196053" y="4015110"/>
                </a:lnTo>
                <a:lnTo>
                  <a:pt x="202380" y="4024159"/>
                </a:lnTo>
                <a:lnTo>
                  <a:pt x="204488" y="4033961"/>
                </a:lnTo>
                <a:lnTo>
                  <a:pt x="206597" y="4033961"/>
                </a:lnTo>
                <a:lnTo>
                  <a:pt x="209408" y="4034715"/>
                </a:lnTo>
                <a:lnTo>
                  <a:pt x="232603" y="4058844"/>
                </a:lnTo>
                <a:lnTo>
                  <a:pt x="255797" y="4084483"/>
                </a:lnTo>
                <a:lnTo>
                  <a:pt x="260014" y="4089761"/>
                </a:lnTo>
                <a:lnTo>
                  <a:pt x="260716" y="4096549"/>
                </a:lnTo>
                <a:lnTo>
                  <a:pt x="258609" y="4098810"/>
                </a:lnTo>
                <a:lnTo>
                  <a:pt x="253688" y="4095793"/>
                </a:lnTo>
                <a:lnTo>
                  <a:pt x="231900" y="4069402"/>
                </a:lnTo>
                <a:lnTo>
                  <a:pt x="209408" y="4047534"/>
                </a:lnTo>
                <a:lnTo>
                  <a:pt x="205191" y="4043764"/>
                </a:lnTo>
                <a:lnTo>
                  <a:pt x="203082" y="4039240"/>
                </a:lnTo>
                <a:lnTo>
                  <a:pt x="200974" y="4039994"/>
                </a:lnTo>
                <a:lnTo>
                  <a:pt x="195351" y="4037731"/>
                </a:lnTo>
                <a:lnTo>
                  <a:pt x="191134" y="4033961"/>
                </a:lnTo>
                <a:lnTo>
                  <a:pt x="150368" y="3984948"/>
                </a:lnTo>
                <a:lnTo>
                  <a:pt x="77974" y="3878625"/>
                </a:lnTo>
                <a:lnTo>
                  <a:pt x="11904" y="3763254"/>
                </a:lnTo>
                <a:lnTo>
                  <a:pt x="0" y="3738634"/>
                </a:lnTo>
                <a:close/>
                <a:moveTo>
                  <a:pt x="0" y="3624527"/>
                </a:moveTo>
                <a:lnTo>
                  <a:pt x="45642" y="3718010"/>
                </a:lnTo>
                <a:lnTo>
                  <a:pt x="85705" y="3787384"/>
                </a:lnTo>
                <a:lnTo>
                  <a:pt x="172156" y="3919344"/>
                </a:lnTo>
                <a:lnTo>
                  <a:pt x="266340" y="4052059"/>
                </a:lnTo>
                <a:lnTo>
                  <a:pt x="269150" y="4058844"/>
                </a:lnTo>
                <a:lnTo>
                  <a:pt x="269150" y="4062615"/>
                </a:lnTo>
                <a:lnTo>
                  <a:pt x="266340" y="4064122"/>
                </a:lnTo>
                <a:lnTo>
                  <a:pt x="260716" y="4058844"/>
                </a:lnTo>
                <a:lnTo>
                  <a:pt x="213625" y="3994751"/>
                </a:lnTo>
                <a:lnTo>
                  <a:pt x="123659" y="3867314"/>
                </a:lnTo>
                <a:lnTo>
                  <a:pt x="80786" y="3797941"/>
                </a:lnTo>
                <a:lnTo>
                  <a:pt x="16122" y="3681816"/>
                </a:lnTo>
                <a:lnTo>
                  <a:pt x="0" y="3650312"/>
                </a:lnTo>
                <a:close/>
                <a:moveTo>
                  <a:pt x="156694" y="3502350"/>
                </a:moveTo>
                <a:lnTo>
                  <a:pt x="155992" y="3513662"/>
                </a:lnTo>
                <a:lnTo>
                  <a:pt x="148963" y="3531005"/>
                </a:lnTo>
                <a:lnTo>
                  <a:pt x="144745" y="3536283"/>
                </a:lnTo>
                <a:lnTo>
                  <a:pt x="158802" y="3576248"/>
                </a:lnTo>
                <a:lnTo>
                  <a:pt x="203082" y="3665226"/>
                </a:lnTo>
                <a:lnTo>
                  <a:pt x="299374" y="3834889"/>
                </a:lnTo>
                <a:lnTo>
                  <a:pt x="405505" y="3997767"/>
                </a:lnTo>
                <a:lnTo>
                  <a:pt x="479787" y="4093491"/>
                </a:lnTo>
                <a:lnTo>
                  <a:pt x="480007" y="4092777"/>
                </a:lnTo>
                <a:lnTo>
                  <a:pt x="479305" y="4089761"/>
                </a:lnTo>
                <a:lnTo>
                  <a:pt x="483522" y="4089007"/>
                </a:lnTo>
                <a:lnTo>
                  <a:pt x="486334" y="4084483"/>
                </a:lnTo>
                <a:lnTo>
                  <a:pt x="482117" y="4071664"/>
                </a:lnTo>
                <a:lnTo>
                  <a:pt x="452596" y="4036222"/>
                </a:lnTo>
                <a:lnTo>
                  <a:pt x="439945" y="4021143"/>
                </a:lnTo>
                <a:lnTo>
                  <a:pt x="440648" y="4018879"/>
                </a:lnTo>
                <a:lnTo>
                  <a:pt x="443459" y="4018879"/>
                </a:lnTo>
                <a:lnTo>
                  <a:pt x="418157" y="3978160"/>
                </a:lnTo>
                <a:lnTo>
                  <a:pt x="394962" y="3931408"/>
                </a:lnTo>
                <a:lnTo>
                  <a:pt x="392152" y="3931408"/>
                </a:lnTo>
                <a:lnTo>
                  <a:pt x="392854" y="3935933"/>
                </a:lnTo>
                <a:lnTo>
                  <a:pt x="391447" y="3927638"/>
                </a:lnTo>
                <a:lnTo>
                  <a:pt x="387230" y="3907280"/>
                </a:lnTo>
                <a:lnTo>
                  <a:pt x="383717" y="3902002"/>
                </a:lnTo>
                <a:lnTo>
                  <a:pt x="372471" y="3898985"/>
                </a:lnTo>
                <a:lnTo>
                  <a:pt x="363334" y="3892198"/>
                </a:lnTo>
                <a:lnTo>
                  <a:pt x="376688" y="3916328"/>
                </a:lnTo>
                <a:lnTo>
                  <a:pt x="390745" y="3938951"/>
                </a:lnTo>
                <a:lnTo>
                  <a:pt x="394259" y="3946489"/>
                </a:lnTo>
                <a:lnTo>
                  <a:pt x="395664" y="3958555"/>
                </a:lnTo>
                <a:lnTo>
                  <a:pt x="393557" y="3962326"/>
                </a:lnTo>
                <a:lnTo>
                  <a:pt x="389340" y="3963079"/>
                </a:lnTo>
                <a:lnTo>
                  <a:pt x="380203" y="3956293"/>
                </a:lnTo>
                <a:lnTo>
                  <a:pt x="376688" y="3950259"/>
                </a:lnTo>
                <a:lnTo>
                  <a:pt x="347168" y="3901246"/>
                </a:lnTo>
                <a:lnTo>
                  <a:pt x="294454" y="3802465"/>
                </a:lnTo>
                <a:lnTo>
                  <a:pt x="269854" y="3751189"/>
                </a:lnTo>
                <a:lnTo>
                  <a:pt x="238928" y="3691619"/>
                </a:lnTo>
                <a:lnTo>
                  <a:pt x="181997" y="3566445"/>
                </a:lnTo>
                <a:close/>
                <a:moveTo>
                  <a:pt x="4522135" y="3368126"/>
                </a:moveTo>
                <a:lnTo>
                  <a:pt x="4526562" y="3370594"/>
                </a:lnTo>
                <a:lnTo>
                  <a:pt x="4528461" y="3373885"/>
                </a:lnTo>
                <a:lnTo>
                  <a:pt x="4526562" y="3376354"/>
                </a:lnTo>
                <a:lnTo>
                  <a:pt x="4522135" y="3377176"/>
                </a:lnTo>
                <a:lnTo>
                  <a:pt x="4517075" y="3375532"/>
                </a:lnTo>
                <a:lnTo>
                  <a:pt x="4515809" y="3371416"/>
                </a:lnTo>
                <a:lnTo>
                  <a:pt x="4518339" y="3368949"/>
                </a:lnTo>
                <a:close/>
                <a:moveTo>
                  <a:pt x="595232" y="3266279"/>
                </a:moveTo>
                <a:lnTo>
                  <a:pt x="581196" y="3275156"/>
                </a:lnTo>
                <a:lnTo>
                  <a:pt x="582625" y="3277640"/>
                </a:lnTo>
                <a:lnTo>
                  <a:pt x="584732" y="3292722"/>
                </a:lnTo>
                <a:lnTo>
                  <a:pt x="586842" y="3294983"/>
                </a:lnTo>
                <a:lnTo>
                  <a:pt x="589653" y="3289706"/>
                </a:lnTo>
                <a:lnTo>
                  <a:pt x="591762" y="3291966"/>
                </a:lnTo>
                <a:lnTo>
                  <a:pt x="595979" y="3307049"/>
                </a:lnTo>
                <a:lnTo>
                  <a:pt x="612145" y="3334949"/>
                </a:lnTo>
                <a:lnTo>
                  <a:pt x="624094" y="3348522"/>
                </a:lnTo>
                <a:lnTo>
                  <a:pt x="617065" y="3328917"/>
                </a:lnTo>
                <a:lnTo>
                  <a:pt x="608631" y="3291966"/>
                </a:lnTo>
                <a:lnTo>
                  <a:pt x="598791" y="3270101"/>
                </a:lnTo>
                <a:close/>
                <a:moveTo>
                  <a:pt x="605513" y="3259778"/>
                </a:moveTo>
                <a:lnTo>
                  <a:pt x="601367" y="3262400"/>
                </a:lnTo>
                <a:lnTo>
                  <a:pt x="601601" y="3262560"/>
                </a:lnTo>
                <a:lnTo>
                  <a:pt x="606522" y="3261051"/>
                </a:lnTo>
                <a:close/>
                <a:moveTo>
                  <a:pt x="587544" y="3182629"/>
                </a:moveTo>
                <a:lnTo>
                  <a:pt x="593870" y="3189867"/>
                </a:lnTo>
                <a:lnTo>
                  <a:pt x="595979" y="3200726"/>
                </a:lnTo>
                <a:lnTo>
                  <a:pt x="592465" y="3198554"/>
                </a:lnTo>
                <a:lnTo>
                  <a:pt x="590356" y="3188420"/>
                </a:lnTo>
                <a:close/>
                <a:moveTo>
                  <a:pt x="585700" y="3166795"/>
                </a:moveTo>
                <a:lnTo>
                  <a:pt x="591235" y="3171319"/>
                </a:lnTo>
                <a:lnTo>
                  <a:pt x="595979" y="3178106"/>
                </a:lnTo>
                <a:lnTo>
                  <a:pt x="583327" y="3169812"/>
                </a:lnTo>
                <a:close/>
                <a:moveTo>
                  <a:pt x="572064" y="3096893"/>
                </a:moveTo>
                <a:lnTo>
                  <a:pt x="562775" y="3170816"/>
                </a:lnTo>
                <a:lnTo>
                  <a:pt x="555088" y="3222261"/>
                </a:lnTo>
                <a:lnTo>
                  <a:pt x="555916" y="3222594"/>
                </a:lnTo>
                <a:lnTo>
                  <a:pt x="554800" y="3224192"/>
                </a:lnTo>
                <a:lnTo>
                  <a:pt x="553850" y="3230548"/>
                </a:lnTo>
                <a:lnTo>
                  <a:pt x="562242" y="3242199"/>
                </a:lnTo>
                <a:lnTo>
                  <a:pt x="576889" y="3267666"/>
                </a:lnTo>
                <a:lnTo>
                  <a:pt x="600049" y="3252881"/>
                </a:lnTo>
                <a:lnTo>
                  <a:pt x="594574" y="3245969"/>
                </a:lnTo>
                <a:lnTo>
                  <a:pt x="574191" y="3226364"/>
                </a:lnTo>
                <a:lnTo>
                  <a:pt x="565054" y="3209021"/>
                </a:lnTo>
                <a:lnTo>
                  <a:pt x="565054" y="3196956"/>
                </a:lnTo>
                <a:lnTo>
                  <a:pt x="567161" y="3206760"/>
                </a:lnTo>
                <a:lnTo>
                  <a:pt x="579111" y="3223348"/>
                </a:lnTo>
                <a:lnTo>
                  <a:pt x="588248" y="3224102"/>
                </a:lnTo>
                <a:lnTo>
                  <a:pt x="587544" y="3230888"/>
                </a:lnTo>
                <a:lnTo>
                  <a:pt x="595979" y="3240691"/>
                </a:lnTo>
                <a:lnTo>
                  <a:pt x="597384" y="3247479"/>
                </a:lnTo>
                <a:lnTo>
                  <a:pt x="599494" y="3240691"/>
                </a:lnTo>
                <a:lnTo>
                  <a:pt x="598791" y="3233151"/>
                </a:lnTo>
                <a:lnTo>
                  <a:pt x="589653" y="3222594"/>
                </a:lnTo>
                <a:lnTo>
                  <a:pt x="587544" y="3209021"/>
                </a:lnTo>
                <a:lnTo>
                  <a:pt x="591762" y="3206760"/>
                </a:lnTo>
                <a:lnTo>
                  <a:pt x="593870" y="3208267"/>
                </a:lnTo>
                <a:lnTo>
                  <a:pt x="588248" y="3210528"/>
                </a:lnTo>
                <a:lnTo>
                  <a:pt x="600899" y="3227872"/>
                </a:lnTo>
                <a:lnTo>
                  <a:pt x="611784" y="3245390"/>
                </a:lnTo>
                <a:lnTo>
                  <a:pt x="617004" y="3242057"/>
                </a:lnTo>
                <a:lnTo>
                  <a:pt x="610036" y="3225611"/>
                </a:lnTo>
                <a:lnTo>
                  <a:pt x="603711" y="3218824"/>
                </a:lnTo>
                <a:lnTo>
                  <a:pt x="606522" y="3220332"/>
                </a:lnTo>
                <a:lnTo>
                  <a:pt x="610739" y="3220332"/>
                </a:lnTo>
                <a:lnTo>
                  <a:pt x="608631" y="3215054"/>
                </a:lnTo>
                <a:lnTo>
                  <a:pt x="600899" y="3212791"/>
                </a:lnTo>
                <a:lnTo>
                  <a:pt x="598791" y="3208267"/>
                </a:lnTo>
                <a:lnTo>
                  <a:pt x="603711" y="3208267"/>
                </a:lnTo>
                <a:lnTo>
                  <a:pt x="612145" y="3215054"/>
                </a:lnTo>
                <a:lnTo>
                  <a:pt x="614955" y="3220332"/>
                </a:lnTo>
                <a:lnTo>
                  <a:pt x="614955" y="3211284"/>
                </a:lnTo>
                <a:lnTo>
                  <a:pt x="600899" y="3198465"/>
                </a:lnTo>
                <a:lnTo>
                  <a:pt x="595979" y="3186399"/>
                </a:lnTo>
                <a:lnTo>
                  <a:pt x="599494" y="3181121"/>
                </a:lnTo>
                <a:lnTo>
                  <a:pt x="596682" y="3169809"/>
                </a:lnTo>
                <a:lnTo>
                  <a:pt x="593870" y="3164531"/>
                </a:lnTo>
                <a:lnTo>
                  <a:pt x="597384" y="3163778"/>
                </a:lnTo>
                <a:lnTo>
                  <a:pt x="603008" y="3166041"/>
                </a:lnTo>
                <a:lnTo>
                  <a:pt x="601601" y="3175843"/>
                </a:lnTo>
                <a:lnTo>
                  <a:pt x="600899" y="3181875"/>
                </a:lnTo>
                <a:lnTo>
                  <a:pt x="608631" y="3193941"/>
                </a:lnTo>
                <a:lnTo>
                  <a:pt x="614955" y="3209021"/>
                </a:lnTo>
                <a:lnTo>
                  <a:pt x="614964" y="3209027"/>
                </a:lnTo>
                <a:lnTo>
                  <a:pt x="612031" y="3173401"/>
                </a:lnTo>
                <a:lnTo>
                  <a:pt x="598791" y="3148698"/>
                </a:lnTo>
                <a:lnTo>
                  <a:pt x="576299" y="3110239"/>
                </a:lnTo>
                <a:close/>
                <a:moveTo>
                  <a:pt x="4732992" y="3060473"/>
                </a:moveTo>
                <a:lnTo>
                  <a:pt x="4738670" y="3060473"/>
                </a:lnTo>
                <a:lnTo>
                  <a:pt x="4737047" y="3062941"/>
                </a:lnTo>
                <a:lnTo>
                  <a:pt x="4738670" y="3064793"/>
                </a:lnTo>
                <a:lnTo>
                  <a:pt x="4743536" y="3064793"/>
                </a:lnTo>
                <a:lnTo>
                  <a:pt x="4739481" y="3067260"/>
                </a:lnTo>
                <a:lnTo>
                  <a:pt x="4733803" y="3067260"/>
                </a:lnTo>
                <a:lnTo>
                  <a:pt x="4733803" y="3063559"/>
                </a:lnTo>
                <a:close/>
                <a:moveTo>
                  <a:pt x="4788177" y="3060472"/>
                </a:moveTo>
                <a:lnTo>
                  <a:pt x="4790304" y="3064996"/>
                </a:lnTo>
                <a:lnTo>
                  <a:pt x="4792429" y="3069520"/>
                </a:lnTo>
                <a:lnTo>
                  <a:pt x="4794556" y="3067259"/>
                </a:lnTo>
                <a:lnTo>
                  <a:pt x="4794556" y="3062734"/>
                </a:lnTo>
                <a:lnTo>
                  <a:pt x="4803059" y="3064996"/>
                </a:lnTo>
                <a:lnTo>
                  <a:pt x="4817231" y="3074044"/>
                </a:lnTo>
                <a:lnTo>
                  <a:pt x="4825027" y="3070274"/>
                </a:lnTo>
                <a:lnTo>
                  <a:pt x="4822900" y="3068766"/>
                </a:lnTo>
                <a:lnTo>
                  <a:pt x="4815814" y="3068766"/>
                </a:lnTo>
                <a:lnTo>
                  <a:pt x="4815106" y="3066503"/>
                </a:lnTo>
                <a:lnTo>
                  <a:pt x="4820066" y="3064996"/>
                </a:lnTo>
                <a:lnTo>
                  <a:pt x="4829278" y="3064242"/>
                </a:lnTo>
                <a:lnTo>
                  <a:pt x="4829278" y="3070274"/>
                </a:lnTo>
                <a:lnTo>
                  <a:pt x="4829987" y="3078569"/>
                </a:lnTo>
                <a:lnTo>
                  <a:pt x="4815814" y="3078569"/>
                </a:lnTo>
                <a:lnTo>
                  <a:pt x="4797390" y="3076307"/>
                </a:lnTo>
                <a:lnTo>
                  <a:pt x="4799515" y="3072537"/>
                </a:lnTo>
                <a:lnTo>
                  <a:pt x="4790304" y="3071783"/>
                </a:lnTo>
                <a:lnTo>
                  <a:pt x="4789595" y="3069520"/>
                </a:lnTo>
                <a:lnTo>
                  <a:pt x="4788177" y="3074798"/>
                </a:lnTo>
                <a:lnTo>
                  <a:pt x="4782508" y="3074044"/>
                </a:lnTo>
                <a:lnTo>
                  <a:pt x="4778967" y="3069520"/>
                </a:lnTo>
                <a:lnTo>
                  <a:pt x="4776132" y="3070274"/>
                </a:lnTo>
                <a:lnTo>
                  <a:pt x="4778257" y="3076307"/>
                </a:lnTo>
                <a:lnTo>
                  <a:pt x="4777549" y="3078569"/>
                </a:lnTo>
                <a:lnTo>
                  <a:pt x="4771171" y="3076307"/>
                </a:lnTo>
                <a:lnTo>
                  <a:pt x="4761959" y="3076307"/>
                </a:lnTo>
                <a:lnTo>
                  <a:pt x="4759124" y="3074044"/>
                </a:lnTo>
                <a:lnTo>
                  <a:pt x="4759124" y="3070274"/>
                </a:lnTo>
                <a:lnTo>
                  <a:pt x="4756998" y="3070274"/>
                </a:lnTo>
                <a:lnTo>
                  <a:pt x="4755582" y="3068766"/>
                </a:lnTo>
                <a:lnTo>
                  <a:pt x="4753455" y="3070274"/>
                </a:lnTo>
                <a:lnTo>
                  <a:pt x="4754872" y="3077061"/>
                </a:lnTo>
                <a:lnTo>
                  <a:pt x="4750621" y="3077061"/>
                </a:lnTo>
                <a:lnTo>
                  <a:pt x="4752747" y="3072537"/>
                </a:lnTo>
                <a:lnTo>
                  <a:pt x="4746369" y="3069520"/>
                </a:lnTo>
                <a:lnTo>
                  <a:pt x="4743534" y="3068766"/>
                </a:lnTo>
                <a:lnTo>
                  <a:pt x="4747786" y="3064242"/>
                </a:lnTo>
                <a:lnTo>
                  <a:pt x="4759124" y="3061979"/>
                </a:lnTo>
                <a:lnTo>
                  <a:pt x="4777549" y="3062734"/>
                </a:lnTo>
                <a:close/>
                <a:moveTo>
                  <a:pt x="4468359" y="3043118"/>
                </a:moveTo>
                <a:lnTo>
                  <a:pt x="4449209" y="3049162"/>
                </a:lnTo>
                <a:lnTo>
                  <a:pt x="4436561" y="3049162"/>
                </a:lnTo>
                <a:lnTo>
                  <a:pt x="4422507" y="3046901"/>
                </a:lnTo>
                <a:lnTo>
                  <a:pt x="4378989" y="3044955"/>
                </a:lnTo>
                <a:lnTo>
                  <a:pt x="4379901" y="3045717"/>
                </a:lnTo>
                <a:lnTo>
                  <a:pt x="4377771" y="3046460"/>
                </a:lnTo>
                <a:lnTo>
                  <a:pt x="4372803" y="3047946"/>
                </a:lnTo>
                <a:lnTo>
                  <a:pt x="4371611" y="3044625"/>
                </a:lnTo>
                <a:lnTo>
                  <a:pt x="4347959" y="3043567"/>
                </a:lnTo>
                <a:lnTo>
                  <a:pt x="4347959" y="3048688"/>
                </a:lnTo>
                <a:lnTo>
                  <a:pt x="4343700" y="3048688"/>
                </a:lnTo>
                <a:lnTo>
                  <a:pt x="4341570" y="3053888"/>
                </a:lnTo>
                <a:lnTo>
                  <a:pt x="4339441" y="3052403"/>
                </a:lnTo>
                <a:lnTo>
                  <a:pt x="4339441" y="3057602"/>
                </a:lnTo>
                <a:lnTo>
                  <a:pt x="4343700" y="3058346"/>
                </a:lnTo>
                <a:lnTo>
                  <a:pt x="4342990" y="3060574"/>
                </a:lnTo>
                <a:lnTo>
                  <a:pt x="4335892" y="3059830"/>
                </a:lnTo>
                <a:lnTo>
                  <a:pt x="4334472" y="3062803"/>
                </a:lnTo>
                <a:lnTo>
                  <a:pt x="4332343" y="3060574"/>
                </a:lnTo>
                <a:lnTo>
                  <a:pt x="4335892" y="3056117"/>
                </a:lnTo>
                <a:lnTo>
                  <a:pt x="4338021" y="3056117"/>
                </a:lnTo>
                <a:lnTo>
                  <a:pt x="4336601" y="3050916"/>
                </a:lnTo>
                <a:lnTo>
                  <a:pt x="4333762" y="3047946"/>
                </a:lnTo>
                <a:lnTo>
                  <a:pt x="4332343" y="3050916"/>
                </a:lnTo>
                <a:lnTo>
                  <a:pt x="4332343" y="3056117"/>
                </a:lnTo>
                <a:lnTo>
                  <a:pt x="4328793" y="3055374"/>
                </a:lnTo>
                <a:lnTo>
                  <a:pt x="4322405" y="3055374"/>
                </a:lnTo>
                <a:lnTo>
                  <a:pt x="4320987" y="3061316"/>
                </a:lnTo>
                <a:lnTo>
                  <a:pt x="4316017" y="3057602"/>
                </a:lnTo>
                <a:lnTo>
                  <a:pt x="4311808" y="3057602"/>
                </a:lnTo>
                <a:lnTo>
                  <a:pt x="4308466" y="3060472"/>
                </a:lnTo>
                <a:lnTo>
                  <a:pt x="4304249" y="3060472"/>
                </a:lnTo>
                <a:lnTo>
                  <a:pt x="4299183" y="3060259"/>
                </a:lnTo>
                <a:lnTo>
                  <a:pt x="4298982" y="3061316"/>
                </a:lnTo>
                <a:lnTo>
                  <a:pt x="4301821" y="3063545"/>
                </a:lnTo>
                <a:lnTo>
                  <a:pt x="4298982" y="3067259"/>
                </a:lnTo>
                <a:lnTo>
                  <a:pt x="4294013" y="3065774"/>
                </a:lnTo>
                <a:lnTo>
                  <a:pt x="4292592" y="3065774"/>
                </a:lnTo>
                <a:lnTo>
                  <a:pt x="4290464" y="3065030"/>
                </a:lnTo>
                <a:lnTo>
                  <a:pt x="4290464" y="3060574"/>
                </a:lnTo>
                <a:lnTo>
                  <a:pt x="4288795" y="3059826"/>
                </a:lnTo>
                <a:lnTo>
                  <a:pt x="4284662" y="3059652"/>
                </a:lnTo>
                <a:lnTo>
                  <a:pt x="4282656" y="3062803"/>
                </a:lnTo>
                <a:lnTo>
                  <a:pt x="4279993" y="3059457"/>
                </a:lnTo>
                <a:lnTo>
                  <a:pt x="4164997" y="3054649"/>
                </a:lnTo>
                <a:lnTo>
                  <a:pt x="4145653" y="3058965"/>
                </a:lnTo>
                <a:lnTo>
                  <a:pt x="4073278" y="3071031"/>
                </a:lnTo>
                <a:lnTo>
                  <a:pt x="4076790" y="3075555"/>
                </a:lnTo>
                <a:lnTo>
                  <a:pt x="4078196" y="3080079"/>
                </a:lnTo>
                <a:lnTo>
                  <a:pt x="4075385" y="3086111"/>
                </a:lnTo>
                <a:lnTo>
                  <a:pt x="4062035" y="3092899"/>
                </a:lnTo>
                <a:lnTo>
                  <a:pt x="4051494" y="3092899"/>
                </a:lnTo>
                <a:lnTo>
                  <a:pt x="4032522" y="3092899"/>
                </a:lnTo>
                <a:lnTo>
                  <a:pt x="4089440" y="3100438"/>
                </a:lnTo>
                <a:lnTo>
                  <a:pt x="4092952" y="3101193"/>
                </a:lnTo>
                <a:lnTo>
                  <a:pt x="4096466" y="3102702"/>
                </a:lnTo>
                <a:lnTo>
                  <a:pt x="4127384" y="3103456"/>
                </a:lnTo>
                <a:lnTo>
                  <a:pt x="4159707" y="3102702"/>
                </a:lnTo>
                <a:lnTo>
                  <a:pt x="4230677" y="3100438"/>
                </a:lnTo>
                <a:lnTo>
                  <a:pt x="4369807" y="3086111"/>
                </a:lnTo>
                <a:lnTo>
                  <a:pt x="4440096" y="3073214"/>
                </a:lnTo>
                <a:lnTo>
                  <a:pt x="4437481" y="3070914"/>
                </a:lnTo>
                <a:lnTo>
                  <a:pt x="4438193" y="3063084"/>
                </a:lnTo>
                <a:lnTo>
                  <a:pt x="4435343" y="3065432"/>
                </a:lnTo>
                <a:lnTo>
                  <a:pt x="4433918" y="3060734"/>
                </a:lnTo>
                <a:lnTo>
                  <a:pt x="4428219" y="3063866"/>
                </a:lnTo>
                <a:lnTo>
                  <a:pt x="4421096" y="3067782"/>
                </a:lnTo>
                <a:lnTo>
                  <a:pt x="4418958" y="3063866"/>
                </a:lnTo>
                <a:lnTo>
                  <a:pt x="4413972" y="3057601"/>
                </a:lnTo>
                <a:lnTo>
                  <a:pt x="4408273" y="3057601"/>
                </a:lnTo>
                <a:lnTo>
                  <a:pt x="4416821" y="3055252"/>
                </a:lnTo>
                <a:lnTo>
                  <a:pt x="4431068" y="3056035"/>
                </a:lnTo>
                <a:lnTo>
                  <a:pt x="4436055" y="3053685"/>
                </a:lnTo>
                <a:lnTo>
                  <a:pt x="4440329" y="3060734"/>
                </a:lnTo>
                <a:lnTo>
                  <a:pt x="4445316" y="3065432"/>
                </a:lnTo>
                <a:lnTo>
                  <a:pt x="4450301" y="3058385"/>
                </a:lnTo>
                <a:lnTo>
                  <a:pt x="4457427" y="3056035"/>
                </a:lnTo>
                <a:lnTo>
                  <a:pt x="4457427" y="3061518"/>
                </a:lnTo>
                <a:lnTo>
                  <a:pt x="4460987" y="3061518"/>
                </a:lnTo>
                <a:lnTo>
                  <a:pt x="4459563" y="3065432"/>
                </a:lnTo>
                <a:lnTo>
                  <a:pt x="4459563" y="3068564"/>
                </a:lnTo>
                <a:lnTo>
                  <a:pt x="4456713" y="3065432"/>
                </a:lnTo>
                <a:lnTo>
                  <a:pt x="4454576" y="3060734"/>
                </a:lnTo>
                <a:lnTo>
                  <a:pt x="4447453" y="3067782"/>
                </a:lnTo>
                <a:lnTo>
                  <a:pt x="4442309" y="3072809"/>
                </a:lnTo>
                <a:lnTo>
                  <a:pt x="4493032" y="3063501"/>
                </a:lnTo>
                <a:lnTo>
                  <a:pt x="4493318" y="3063358"/>
                </a:lnTo>
                <a:lnTo>
                  <a:pt x="4496129" y="3058443"/>
                </a:lnTo>
                <a:lnTo>
                  <a:pt x="4491913" y="3055635"/>
                </a:lnTo>
                <a:lnTo>
                  <a:pt x="4494022" y="3053529"/>
                </a:lnTo>
                <a:lnTo>
                  <a:pt x="4497535" y="3051423"/>
                </a:lnTo>
                <a:lnTo>
                  <a:pt x="4496129" y="3057741"/>
                </a:lnTo>
                <a:lnTo>
                  <a:pt x="4502905" y="3061690"/>
                </a:lnTo>
                <a:lnTo>
                  <a:pt x="4505423" y="3061228"/>
                </a:lnTo>
                <a:lnTo>
                  <a:pt x="4508412" y="3060460"/>
                </a:lnTo>
                <a:lnTo>
                  <a:pt x="4509484" y="3059847"/>
                </a:lnTo>
                <a:lnTo>
                  <a:pt x="4509258" y="3060242"/>
                </a:lnTo>
                <a:lnTo>
                  <a:pt x="4512529" y="3059404"/>
                </a:lnTo>
                <a:lnTo>
                  <a:pt x="4515547" y="3055949"/>
                </a:lnTo>
                <a:lnTo>
                  <a:pt x="4521459" y="3057109"/>
                </a:lnTo>
                <a:lnTo>
                  <a:pt x="4549065" y="3050018"/>
                </a:lnTo>
                <a:lnTo>
                  <a:pt x="4517215" y="3048403"/>
                </a:lnTo>
                <a:close/>
                <a:moveTo>
                  <a:pt x="4255270" y="3034836"/>
                </a:moveTo>
                <a:lnTo>
                  <a:pt x="4237703" y="3040868"/>
                </a:lnTo>
                <a:lnTo>
                  <a:pt x="4226290" y="3042094"/>
                </a:lnTo>
                <a:lnTo>
                  <a:pt x="4277687" y="3048987"/>
                </a:lnTo>
                <a:lnTo>
                  <a:pt x="4277687" y="3046460"/>
                </a:lnTo>
                <a:lnTo>
                  <a:pt x="4279107" y="3047946"/>
                </a:lnTo>
                <a:lnTo>
                  <a:pt x="4279107" y="3049178"/>
                </a:lnTo>
                <a:lnTo>
                  <a:pt x="4285613" y="3050050"/>
                </a:lnTo>
                <a:lnTo>
                  <a:pt x="4287624" y="3047946"/>
                </a:lnTo>
                <a:lnTo>
                  <a:pt x="4289754" y="3047946"/>
                </a:lnTo>
                <a:lnTo>
                  <a:pt x="4291327" y="3050828"/>
                </a:lnTo>
                <a:lnTo>
                  <a:pt x="4297169" y="3051663"/>
                </a:lnTo>
                <a:lnTo>
                  <a:pt x="4296852" y="3048688"/>
                </a:lnTo>
                <a:lnTo>
                  <a:pt x="4297428" y="3051701"/>
                </a:lnTo>
                <a:lnTo>
                  <a:pt x="4298448" y="3051845"/>
                </a:lnTo>
                <a:lnTo>
                  <a:pt x="4301111" y="3050174"/>
                </a:lnTo>
                <a:lnTo>
                  <a:pt x="4301821" y="3044232"/>
                </a:lnTo>
                <a:lnTo>
                  <a:pt x="4302294" y="3043737"/>
                </a:lnTo>
                <a:lnTo>
                  <a:pt x="4303239" y="3045717"/>
                </a:lnTo>
                <a:lnTo>
                  <a:pt x="4303239" y="3042746"/>
                </a:lnTo>
                <a:lnTo>
                  <a:pt x="4302294" y="3043737"/>
                </a:lnTo>
                <a:lnTo>
                  <a:pt x="4300187" y="3039328"/>
                </a:lnTo>
                <a:lnTo>
                  <a:pt x="4275986" y="3036908"/>
                </a:lnTo>
                <a:lnTo>
                  <a:pt x="4274138" y="3038290"/>
                </a:lnTo>
                <a:lnTo>
                  <a:pt x="4274554" y="3036764"/>
                </a:lnTo>
                <a:close/>
                <a:moveTo>
                  <a:pt x="4585083" y="3007194"/>
                </a:moveTo>
                <a:lnTo>
                  <a:pt x="4579906" y="3008443"/>
                </a:lnTo>
                <a:lnTo>
                  <a:pt x="4501273" y="3023446"/>
                </a:lnTo>
                <a:lnTo>
                  <a:pt x="4591718" y="3035580"/>
                </a:lnTo>
                <a:lnTo>
                  <a:pt x="4600355" y="3036844"/>
                </a:lnTo>
                <a:lnTo>
                  <a:pt x="4637527" y="3027295"/>
                </a:lnTo>
                <a:lnTo>
                  <a:pt x="4674652" y="3015852"/>
                </a:lnTo>
                <a:close/>
                <a:moveTo>
                  <a:pt x="4545736" y="2973916"/>
                </a:moveTo>
                <a:lnTo>
                  <a:pt x="4493031" y="2987404"/>
                </a:lnTo>
                <a:lnTo>
                  <a:pt x="4500588" y="2988210"/>
                </a:lnTo>
                <a:lnTo>
                  <a:pt x="4528612" y="2985068"/>
                </a:lnTo>
                <a:lnTo>
                  <a:pt x="4570947" y="2977672"/>
                </a:lnTo>
                <a:close/>
                <a:moveTo>
                  <a:pt x="4448353" y="2959410"/>
                </a:moveTo>
                <a:lnTo>
                  <a:pt x="4405588" y="2977258"/>
                </a:lnTo>
                <a:lnTo>
                  <a:pt x="4407826" y="2977526"/>
                </a:lnTo>
                <a:lnTo>
                  <a:pt x="4414779" y="2977526"/>
                </a:lnTo>
                <a:lnTo>
                  <a:pt x="4425318" y="2977526"/>
                </a:lnTo>
                <a:lnTo>
                  <a:pt x="4487154" y="2972248"/>
                </a:lnTo>
                <a:lnTo>
                  <a:pt x="4507061" y="2968154"/>
                </a:lnTo>
                <a:close/>
                <a:moveTo>
                  <a:pt x="4688656" y="2935127"/>
                </a:moveTo>
                <a:lnTo>
                  <a:pt x="4667039" y="2942086"/>
                </a:lnTo>
                <a:lnTo>
                  <a:pt x="4651730" y="2946133"/>
                </a:lnTo>
                <a:lnTo>
                  <a:pt x="4686606" y="2952670"/>
                </a:lnTo>
                <a:lnTo>
                  <a:pt x="4731695" y="2941581"/>
                </a:lnTo>
                <a:close/>
                <a:moveTo>
                  <a:pt x="5234832" y="2922479"/>
                </a:moveTo>
                <a:lnTo>
                  <a:pt x="5250295" y="2922479"/>
                </a:lnTo>
                <a:lnTo>
                  <a:pt x="5255918" y="2924743"/>
                </a:lnTo>
                <a:lnTo>
                  <a:pt x="5251701" y="2926249"/>
                </a:lnTo>
                <a:lnTo>
                  <a:pt x="5234832" y="2923988"/>
                </a:lnTo>
                <a:lnTo>
                  <a:pt x="5229912" y="2927004"/>
                </a:lnTo>
                <a:lnTo>
                  <a:pt x="5228506" y="2924743"/>
                </a:lnTo>
                <a:close/>
                <a:moveTo>
                  <a:pt x="458923" y="2921341"/>
                </a:moveTo>
                <a:lnTo>
                  <a:pt x="448397" y="2936414"/>
                </a:lnTo>
                <a:lnTo>
                  <a:pt x="436469" y="2944704"/>
                </a:lnTo>
                <a:lnTo>
                  <a:pt x="436469" y="2983144"/>
                </a:lnTo>
                <a:lnTo>
                  <a:pt x="437124" y="2989423"/>
                </a:lnTo>
                <a:lnTo>
                  <a:pt x="442053" y="2988835"/>
                </a:lnTo>
                <a:lnTo>
                  <a:pt x="443459" y="3003163"/>
                </a:lnTo>
                <a:lnTo>
                  <a:pt x="454001" y="3031064"/>
                </a:lnTo>
                <a:lnTo>
                  <a:pt x="465024" y="3051952"/>
                </a:lnTo>
                <a:lnTo>
                  <a:pt x="464537" y="3043440"/>
                </a:lnTo>
                <a:close/>
                <a:moveTo>
                  <a:pt x="4553093" y="2914099"/>
                </a:moveTo>
                <a:lnTo>
                  <a:pt x="4533523" y="2922700"/>
                </a:lnTo>
                <a:lnTo>
                  <a:pt x="4561495" y="2929219"/>
                </a:lnTo>
                <a:lnTo>
                  <a:pt x="4627605" y="2941610"/>
                </a:lnTo>
                <a:lnTo>
                  <a:pt x="4649702" y="2935386"/>
                </a:lnTo>
                <a:lnTo>
                  <a:pt x="4650882" y="2933791"/>
                </a:lnTo>
                <a:lnTo>
                  <a:pt x="4652719" y="2934537"/>
                </a:lnTo>
                <a:lnTo>
                  <a:pt x="4660715" y="2932283"/>
                </a:lnTo>
                <a:lnTo>
                  <a:pt x="4663558" y="2931363"/>
                </a:lnTo>
                <a:lnTo>
                  <a:pt x="4588906" y="2920167"/>
                </a:lnTo>
                <a:close/>
                <a:moveTo>
                  <a:pt x="4843340" y="2909607"/>
                </a:moveTo>
                <a:lnTo>
                  <a:pt x="4849710" y="2910835"/>
                </a:lnTo>
                <a:lnTo>
                  <a:pt x="4851139" y="2910416"/>
                </a:lnTo>
                <a:lnTo>
                  <a:pt x="4858166" y="2911168"/>
                </a:lnTo>
                <a:lnTo>
                  <a:pt x="4858166" y="2910416"/>
                </a:lnTo>
                <a:lnTo>
                  <a:pt x="4858921" y="2909607"/>
                </a:lnTo>
                <a:close/>
                <a:moveTo>
                  <a:pt x="4862318" y="2880942"/>
                </a:moveTo>
                <a:lnTo>
                  <a:pt x="4863139" y="2881018"/>
                </a:lnTo>
                <a:lnTo>
                  <a:pt x="4866535" y="2883205"/>
                </a:lnTo>
                <a:lnTo>
                  <a:pt x="4866535" y="2886977"/>
                </a:lnTo>
                <a:lnTo>
                  <a:pt x="4863021" y="2887731"/>
                </a:lnTo>
                <a:lnTo>
                  <a:pt x="4853182" y="2887731"/>
                </a:lnTo>
                <a:lnTo>
                  <a:pt x="4844043" y="2885469"/>
                </a:lnTo>
                <a:lnTo>
                  <a:pt x="4842986" y="2884617"/>
                </a:lnTo>
                <a:lnTo>
                  <a:pt x="4795399" y="2900555"/>
                </a:lnTo>
                <a:lnTo>
                  <a:pt x="4855289" y="2900555"/>
                </a:lnTo>
                <a:lnTo>
                  <a:pt x="4865129" y="2902064"/>
                </a:lnTo>
                <a:lnTo>
                  <a:pt x="4867913" y="2904056"/>
                </a:lnTo>
                <a:lnTo>
                  <a:pt x="4882760" y="2896089"/>
                </a:lnTo>
                <a:lnTo>
                  <a:pt x="4906651" y="2885533"/>
                </a:lnTo>
                <a:lnTo>
                  <a:pt x="4907993" y="2885172"/>
                </a:lnTo>
                <a:lnTo>
                  <a:pt x="4863139" y="2881018"/>
                </a:lnTo>
                <a:lnTo>
                  <a:pt x="4863021" y="2880942"/>
                </a:lnTo>
                <a:close/>
                <a:moveTo>
                  <a:pt x="5934877" y="2872712"/>
                </a:moveTo>
                <a:lnTo>
                  <a:pt x="5934158" y="2877062"/>
                </a:lnTo>
                <a:lnTo>
                  <a:pt x="5908999" y="2884023"/>
                </a:lnTo>
                <a:lnTo>
                  <a:pt x="5903247" y="2879673"/>
                </a:lnTo>
                <a:lnTo>
                  <a:pt x="5916187" y="2877932"/>
                </a:lnTo>
                <a:close/>
                <a:moveTo>
                  <a:pt x="4779810" y="2872131"/>
                </a:moveTo>
                <a:lnTo>
                  <a:pt x="4724658" y="2885533"/>
                </a:lnTo>
                <a:lnTo>
                  <a:pt x="4708149" y="2888392"/>
                </a:lnTo>
                <a:lnTo>
                  <a:pt x="4767824" y="2897584"/>
                </a:lnTo>
                <a:lnTo>
                  <a:pt x="4772439" y="2896089"/>
                </a:lnTo>
                <a:lnTo>
                  <a:pt x="4804158" y="2886540"/>
                </a:lnTo>
                <a:lnTo>
                  <a:pt x="4802574" y="2886079"/>
                </a:lnTo>
                <a:lnTo>
                  <a:pt x="4798357" y="2883611"/>
                </a:lnTo>
                <a:lnTo>
                  <a:pt x="4798357" y="2881144"/>
                </a:lnTo>
                <a:lnTo>
                  <a:pt x="4802574" y="2880320"/>
                </a:lnTo>
                <a:lnTo>
                  <a:pt x="4811711" y="2879497"/>
                </a:lnTo>
                <a:lnTo>
                  <a:pt x="4818928" y="2882097"/>
                </a:lnTo>
                <a:lnTo>
                  <a:pt x="4832233" y="2878091"/>
                </a:lnTo>
                <a:close/>
                <a:moveTo>
                  <a:pt x="6006568" y="2859139"/>
                </a:moveTo>
                <a:lnTo>
                  <a:pt x="5994278" y="2867839"/>
                </a:lnTo>
                <a:lnTo>
                  <a:pt x="5981265" y="2870450"/>
                </a:lnTo>
                <a:lnTo>
                  <a:pt x="5992110" y="2862620"/>
                </a:lnTo>
                <a:close/>
                <a:moveTo>
                  <a:pt x="4638669" y="2771670"/>
                </a:moveTo>
                <a:lnTo>
                  <a:pt x="4632191" y="2773152"/>
                </a:lnTo>
                <a:lnTo>
                  <a:pt x="4636276" y="2775587"/>
                </a:lnTo>
                <a:lnTo>
                  <a:pt x="4655708" y="2773076"/>
                </a:lnTo>
                <a:close/>
                <a:moveTo>
                  <a:pt x="5325499" y="2721147"/>
                </a:moveTo>
                <a:lnTo>
                  <a:pt x="5332528" y="2722655"/>
                </a:lnTo>
                <a:lnTo>
                  <a:pt x="5338151" y="2725671"/>
                </a:lnTo>
                <a:lnTo>
                  <a:pt x="5337449" y="2730195"/>
                </a:lnTo>
                <a:lnTo>
                  <a:pt x="5326202" y="2725671"/>
                </a:lnTo>
                <a:close/>
                <a:moveTo>
                  <a:pt x="4910430" y="2709836"/>
                </a:moveTo>
                <a:lnTo>
                  <a:pt x="4915596" y="2709836"/>
                </a:lnTo>
                <a:lnTo>
                  <a:pt x="4918548" y="2711069"/>
                </a:lnTo>
                <a:lnTo>
                  <a:pt x="4916334" y="2714154"/>
                </a:lnTo>
                <a:lnTo>
                  <a:pt x="4912644" y="2716622"/>
                </a:lnTo>
                <a:lnTo>
                  <a:pt x="4906739" y="2716005"/>
                </a:lnTo>
                <a:lnTo>
                  <a:pt x="4903787" y="2714154"/>
                </a:lnTo>
                <a:lnTo>
                  <a:pt x="4906001" y="2711069"/>
                </a:lnTo>
                <a:close/>
                <a:moveTo>
                  <a:pt x="4855059" y="2693786"/>
                </a:moveTo>
                <a:lnTo>
                  <a:pt x="4860274" y="2695510"/>
                </a:lnTo>
                <a:lnTo>
                  <a:pt x="4861680" y="2700034"/>
                </a:lnTo>
                <a:lnTo>
                  <a:pt x="4861680" y="2703050"/>
                </a:lnTo>
                <a:lnTo>
                  <a:pt x="4853950" y="2709837"/>
                </a:lnTo>
                <a:lnTo>
                  <a:pt x="4848330" y="2711344"/>
                </a:lnTo>
                <a:lnTo>
                  <a:pt x="4765413" y="2724917"/>
                </a:lnTo>
                <a:lnTo>
                  <a:pt x="4681091" y="2735474"/>
                </a:lnTo>
                <a:lnTo>
                  <a:pt x="4632654" y="2744625"/>
                </a:lnTo>
                <a:lnTo>
                  <a:pt x="4695375" y="2751000"/>
                </a:lnTo>
                <a:lnTo>
                  <a:pt x="4913975" y="2695975"/>
                </a:lnTo>
                <a:close/>
                <a:moveTo>
                  <a:pt x="4842590" y="2693324"/>
                </a:moveTo>
                <a:lnTo>
                  <a:pt x="4842534" y="2693743"/>
                </a:lnTo>
                <a:lnTo>
                  <a:pt x="4844608" y="2693400"/>
                </a:lnTo>
                <a:close/>
                <a:moveTo>
                  <a:pt x="4833437" y="2692813"/>
                </a:moveTo>
                <a:lnTo>
                  <a:pt x="4836873" y="2694686"/>
                </a:lnTo>
                <a:lnTo>
                  <a:pt x="4838521" y="2694412"/>
                </a:lnTo>
                <a:lnTo>
                  <a:pt x="4840363" y="2693241"/>
                </a:lnTo>
                <a:lnTo>
                  <a:pt x="4837016" y="2693118"/>
                </a:lnTo>
                <a:close/>
                <a:moveTo>
                  <a:pt x="4812999" y="2691087"/>
                </a:moveTo>
                <a:lnTo>
                  <a:pt x="4811790" y="2693247"/>
                </a:lnTo>
                <a:lnTo>
                  <a:pt x="4804763" y="2700034"/>
                </a:lnTo>
                <a:lnTo>
                  <a:pt x="4833141" y="2695309"/>
                </a:lnTo>
                <a:lnTo>
                  <a:pt x="4832419" y="2695045"/>
                </a:lnTo>
                <a:lnTo>
                  <a:pt x="4825016" y="2692103"/>
                </a:lnTo>
                <a:close/>
                <a:moveTo>
                  <a:pt x="5829448" y="2655543"/>
                </a:moveTo>
                <a:lnTo>
                  <a:pt x="5828043" y="2657807"/>
                </a:lnTo>
                <a:lnTo>
                  <a:pt x="5819608" y="2662331"/>
                </a:lnTo>
                <a:lnTo>
                  <a:pt x="5816796" y="2660067"/>
                </a:lnTo>
                <a:lnTo>
                  <a:pt x="5820311" y="2657052"/>
                </a:lnTo>
                <a:close/>
                <a:moveTo>
                  <a:pt x="5560606" y="2653281"/>
                </a:moveTo>
                <a:lnTo>
                  <a:pt x="5567986" y="2655544"/>
                </a:lnTo>
                <a:lnTo>
                  <a:pt x="5553225" y="2655544"/>
                </a:lnTo>
                <a:close/>
                <a:moveTo>
                  <a:pt x="4850338" y="2631050"/>
                </a:moveTo>
                <a:lnTo>
                  <a:pt x="4844114" y="2633676"/>
                </a:lnTo>
                <a:lnTo>
                  <a:pt x="4836106" y="2636254"/>
                </a:lnTo>
                <a:lnTo>
                  <a:pt x="4845910" y="2635184"/>
                </a:lnTo>
                <a:close/>
                <a:moveTo>
                  <a:pt x="5907465" y="2628396"/>
                </a:moveTo>
                <a:lnTo>
                  <a:pt x="5907465" y="2632510"/>
                </a:lnTo>
                <a:lnTo>
                  <a:pt x="5899733" y="2637445"/>
                </a:lnTo>
                <a:lnTo>
                  <a:pt x="5901842" y="2639092"/>
                </a:lnTo>
                <a:lnTo>
                  <a:pt x="5896220" y="2644027"/>
                </a:lnTo>
                <a:lnTo>
                  <a:pt x="5886379" y="2646494"/>
                </a:lnTo>
                <a:lnTo>
                  <a:pt x="5891299" y="2640736"/>
                </a:lnTo>
                <a:lnTo>
                  <a:pt x="5894813" y="2632510"/>
                </a:lnTo>
                <a:lnTo>
                  <a:pt x="5899733" y="2632510"/>
                </a:lnTo>
                <a:close/>
                <a:moveTo>
                  <a:pt x="5979156" y="2617087"/>
                </a:moveTo>
                <a:lnTo>
                  <a:pt x="5978412" y="2620103"/>
                </a:lnTo>
                <a:lnTo>
                  <a:pt x="5971713" y="2624628"/>
                </a:lnTo>
                <a:lnTo>
                  <a:pt x="5972459" y="2627646"/>
                </a:lnTo>
                <a:lnTo>
                  <a:pt x="5970970" y="2628398"/>
                </a:lnTo>
                <a:lnTo>
                  <a:pt x="5970970" y="2626891"/>
                </a:lnTo>
                <a:lnTo>
                  <a:pt x="5966505" y="2627646"/>
                </a:lnTo>
                <a:lnTo>
                  <a:pt x="5969481" y="2620858"/>
                </a:lnTo>
                <a:close/>
                <a:moveTo>
                  <a:pt x="5949637" y="2612562"/>
                </a:moveTo>
                <a:lnTo>
                  <a:pt x="5947378" y="2619524"/>
                </a:lnTo>
                <a:lnTo>
                  <a:pt x="5939094" y="2623873"/>
                </a:lnTo>
                <a:lnTo>
                  <a:pt x="5942106" y="2616043"/>
                </a:lnTo>
                <a:close/>
                <a:moveTo>
                  <a:pt x="5334679" y="2612562"/>
                </a:moveTo>
                <a:lnTo>
                  <a:pt x="5342120" y="2614071"/>
                </a:lnTo>
                <a:lnTo>
                  <a:pt x="5346585" y="2614825"/>
                </a:lnTo>
                <a:lnTo>
                  <a:pt x="5341376" y="2617087"/>
                </a:lnTo>
                <a:lnTo>
                  <a:pt x="5333933" y="2617087"/>
                </a:lnTo>
                <a:close/>
                <a:moveTo>
                  <a:pt x="5249441" y="2605775"/>
                </a:moveTo>
                <a:lnTo>
                  <a:pt x="5251701" y="2608490"/>
                </a:lnTo>
                <a:lnTo>
                  <a:pt x="5244922" y="2612562"/>
                </a:lnTo>
                <a:lnTo>
                  <a:pt x="5241156" y="2611206"/>
                </a:lnTo>
                <a:lnTo>
                  <a:pt x="5241156" y="2607812"/>
                </a:lnTo>
                <a:lnTo>
                  <a:pt x="5248687" y="2607812"/>
                </a:lnTo>
                <a:close/>
                <a:moveTo>
                  <a:pt x="5458178" y="2603514"/>
                </a:moveTo>
                <a:lnTo>
                  <a:pt x="5462070" y="2604306"/>
                </a:lnTo>
                <a:lnTo>
                  <a:pt x="5462070" y="2611433"/>
                </a:lnTo>
                <a:lnTo>
                  <a:pt x="5464666" y="2612224"/>
                </a:lnTo>
                <a:lnTo>
                  <a:pt x="5462720" y="2618558"/>
                </a:lnTo>
                <a:lnTo>
                  <a:pt x="5458178" y="2619349"/>
                </a:lnTo>
                <a:lnTo>
                  <a:pt x="5456231" y="2612224"/>
                </a:lnTo>
                <a:close/>
                <a:moveTo>
                  <a:pt x="5141569" y="2601251"/>
                </a:moveTo>
                <a:lnTo>
                  <a:pt x="5152598" y="2603514"/>
                </a:lnTo>
                <a:lnTo>
                  <a:pt x="5148056" y="2605775"/>
                </a:lnTo>
                <a:lnTo>
                  <a:pt x="5135730" y="2605775"/>
                </a:lnTo>
                <a:close/>
                <a:moveTo>
                  <a:pt x="4817984" y="2592202"/>
                </a:moveTo>
                <a:lnTo>
                  <a:pt x="4821228" y="2594465"/>
                </a:lnTo>
                <a:lnTo>
                  <a:pt x="4825769" y="2594465"/>
                </a:lnTo>
                <a:lnTo>
                  <a:pt x="4824472" y="2598990"/>
                </a:lnTo>
                <a:lnTo>
                  <a:pt x="4817335" y="2596727"/>
                </a:lnTo>
                <a:close/>
                <a:moveTo>
                  <a:pt x="4066345" y="2576807"/>
                </a:moveTo>
                <a:lnTo>
                  <a:pt x="4062229" y="2577122"/>
                </a:lnTo>
                <a:lnTo>
                  <a:pt x="4064339" y="2579383"/>
                </a:lnTo>
                <a:lnTo>
                  <a:pt x="4069258" y="2583153"/>
                </a:lnTo>
                <a:lnTo>
                  <a:pt x="4064339" y="2583907"/>
                </a:lnTo>
                <a:lnTo>
                  <a:pt x="4085172" y="2581024"/>
                </a:lnTo>
                <a:close/>
                <a:moveTo>
                  <a:pt x="4170636" y="2552265"/>
                </a:moveTo>
                <a:lnTo>
                  <a:pt x="4183337" y="2554940"/>
                </a:lnTo>
                <a:lnTo>
                  <a:pt x="4190835" y="2553217"/>
                </a:lnTo>
                <a:close/>
                <a:moveTo>
                  <a:pt x="4549547" y="2549222"/>
                </a:moveTo>
                <a:lnTo>
                  <a:pt x="4547686" y="2554157"/>
                </a:lnTo>
                <a:lnTo>
                  <a:pt x="4543346" y="2558270"/>
                </a:lnTo>
                <a:lnTo>
                  <a:pt x="4539004" y="2558270"/>
                </a:lnTo>
                <a:lnTo>
                  <a:pt x="4543346" y="2554157"/>
                </a:lnTo>
                <a:close/>
                <a:moveTo>
                  <a:pt x="4161817" y="2533386"/>
                </a:moveTo>
                <a:lnTo>
                  <a:pt x="4163678" y="2537005"/>
                </a:lnTo>
                <a:lnTo>
                  <a:pt x="4159338" y="2540625"/>
                </a:lnTo>
                <a:lnTo>
                  <a:pt x="4153135" y="2542434"/>
                </a:lnTo>
                <a:close/>
                <a:moveTo>
                  <a:pt x="4137078" y="2531123"/>
                </a:moveTo>
                <a:lnTo>
                  <a:pt x="4146567" y="2534031"/>
                </a:lnTo>
                <a:lnTo>
                  <a:pt x="4153136" y="2532093"/>
                </a:lnTo>
                <a:lnTo>
                  <a:pt x="4144378" y="2537910"/>
                </a:lnTo>
                <a:lnTo>
                  <a:pt x="4134159" y="2535002"/>
                </a:lnTo>
                <a:close/>
                <a:moveTo>
                  <a:pt x="4304954" y="2513027"/>
                </a:moveTo>
                <a:lnTo>
                  <a:pt x="4309171" y="2513027"/>
                </a:lnTo>
                <a:lnTo>
                  <a:pt x="4318309" y="2513673"/>
                </a:lnTo>
                <a:lnTo>
                  <a:pt x="4319714" y="2517551"/>
                </a:lnTo>
                <a:lnTo>
                  <a:pt x="4314092" y="2517551"/>
                </a:lnTo>
                <a:lnTo>
                  <a:pt x="4306360" y="2516906"/>
                </a:lnTo>
                <a:close/>
                <a:moveTo>
                  <a:pt x="5087596" y="2508503"/>
                </a:moveTo>
                <a:lnTo>
                  <a:pt x="5097775" y="2513027"/>
                </a:lnTo>
                <a:lnTo>
                  <a:pt x="5095595" y="2516043"/>
                </a:lnTo>
                <a:lnTo>
                  <a:pt x="5091232" y="2517551"/>
                </a:lnTo>
                <a:lnTo>
                  <a:pt x="5083233" y="2513027"/>
                </a:lnTo>
                <a:lnTo>
                  <a:pt x="5076690" y="2512273"/>
                </a:lnTo>
                <a:close/>
                <a:moveTo>
                  <a:pt x="5051662" y="2506239"/>
                </a:moveTo>
                <a:lnTo>
                  <a:pt x="5054596" y="2506239"/>
                </a:lnTo>
                <a:lnTo>
                  <a:pt x="5058996" y="2511999"/>
                </a:lnTo>
                <a:lnTo>
                  <a:pt x="5061929" y="2512819"/>
                </a:lnTo>
                <a:lnTo>
                  <a:pt x="5059729" y="2515289"/>
                </a:lnTo>
                <a:lnTo>
                  <a:pt x="5052395" y="2512819"/>
                </a:lnTo>
                <a:lnTo>
                  <a:pt x="5053861" y="2508707"/>
                </a:lnTo>
                <a:lnTo>
                  <a:pt x="5050194" y="2509529"/>
                </a:lnTo>
                <a:lnTo>
                  <a:pt x="5049460" y="2515289"/>
                </a:lnTo>
                <a:lnTo>
                  <a:pt x="5045060" y="2511999"/>
                </a:lnTo>
                <a:lnTo>
                  <a:pt x="5048728" y="2507061"/>
                </a:lnTo>
                <a:close/>
                <a:moveTo>
                  <a:pt x="5126720" y="2503979"/>
                </a:moveTo>
                <a:lnTo>
                  <a:pt x="5133620" y="2503979"/>
                </a:lnTo>
                <a:lnTo>
                  <a:pt x="5133620" y="2508503"/>
                </a:lnTo>
                <a:lnTo>
                  <a:pt x="5125186" y="2507371"/>
                </a:lnTo>
                <a:close/>
                <a:moveTo>
                  <a:pt x="4640653" y="2463260"/>
                </a:moveTo>
                <a:lnTo>
                  <a:pt x="4668504" y="2472574"/>
                </a:lnTo>
                <a:lnTo>
                  <a:pt x="4686605" y="2473905"/>
                </a:lnTo>
                <a:lnTo>
                  <a:pt x="4651098" y="2474571"/>
                </a:lnTo>
                <a:lnTo>
                  <a:pt x="4612804" y="2469914"/>
                </a:lnTo>
                <a:lnTo>
                  <a:pt x="4621856" y="2463925"/>
                </a:lnTo>
                <a:close/>
                <a:moveTo>
                  <a:pt x="4594529" y="2463260"/>
                </a:moveTo>
                <a:lnTo>
                  <a:pt x="4606478" y="2465381"/>
                </a:lnTo>
                <a:lnTo>
                  <a:pt x="4610696" y="2463966"/>
                </a:lnTo>
                <a:lnTo>
                  <a:pt x="4609993" y="2468915"/>
                </a:lnTo>
                <a:lnTo>
                  <a:pt x="4599451" y="2470328"/>
                </a:lnTo>
                <a:lnTo>
                  <a:pt x="4598746" y="2474571"/>
                </a:lnTo>
                <a:lnTo>
                  <a:pt x="4592421" y="2472451"/>
                </a:lnTo>
                <a:lnTo>
                  <a:pt x="4589610" y="2466088"/>
                </a:lnTo>
                <a:close/>
                <a:moveTo>
                  <a:pt x="1243709" y="2450630"/>
                </a:moveTo>
                <a:lnTo>
                  <a:pt x="1243117" y="2468629"/>
                </a:lnTo>
                <a:lnTo>
                  <a:pt x="1277048" y="2516166"/>
                </a:lnTo>
                <a:lnTo>
                  <a:pt x="1313501" y="2566055"/>
                </a:lnTo>
                <a:lnTo>
                  <a:pt x="1324803" y="2545623"/>
                </a:lnTo>
                <a:lnTo>
                  <a:pt x="1322132" y="2542494"/>
                </a:lnTo>
                <a:lnTo>
                  <a:pt x="1320624" y="2541057"/>
                </a:lnTo>
                <a:lnTo>
                  <a:pt x="1312893" y="2532005"/>
                </a:lnTo>
                <a:lnTo>
                  <a:pt x="1312787" y="2531546"/>
                </a:lnTo>
                <a:close/>
                <a:moveTo>
                  <a:pt x="4596503" y="2437224"/>
                </a:moveTo>
                <a:lnTo>
                  <a:pt x="4601424" y="2437621"/>
                </a:lnTo>
                <a:lnTo>
                  <a:pt x="4596503" y="2437621"/>
                </a:lnTo>
                <a:close/>
                <a:moveTo>
                  <a:pt x="4596503" y="2433096"/>
                </a:moveTo>
                <a:lnTo>
                  <a:pt x="4596503" y="2437224"/>
                </a:lnTo>
                <a:lnTo>
                  <a:pt x="4573304" y="2435358"/>
                </a:lnTo>
                <a:lnTo>
                  <a:pt x="4513550" y="2437621"/>
                </a:lnTo>
                <a:lnTo>
                  <a:pt x="4420755" y="2447423"/>
                </a:lnTo>
                <a:lnTo>
                  <a:pt x="4361001" y="2448177"/>
                </a:lnTo>
                <a:lnTo>
                  <a:pt x="4355377" y="2448932"/>
                </a:lnTo>
                <a:lnTo>
                  <a:pt x="4355377" y="2454963"/>
                </a:lnTo>
                <a:lnTo>
                  <a:pt x="4343426" y="2451193"/>
                </a:lnTo>
                <a:lnTo>
                  <a:pt x="4317415" y="2451193"/>
                </a:lnTo>
                <a:lnTo>
                  <a:pt x="4278047" y="2460242"/>
                </a:lnTo>
                <a:lnTo>
                  <a:pt x="4255552" y="2468537"/>
                </a:lnTo>
                <a:lnTo>
                  <a:pt x="4254145" y="2460242"/>
                </a:lnTo>
                <a:lnTo>
                  <a:pt x="4235165" y="2468537"/>
                </a:lnTo>
                <a:lnTo>
                  <a:pt x="4189470" y="2475323"/>
                </a:lnTo>
                <a:lnTo>
                  <a:pt x="4168380" y="2473061"/>
                </a:lnTo>
                <a:lnTo>
                  <a:pt x="4169084" y="2475323"/>
                </a:lnTo>
                <a:lnTo>
                  <a:pt x="4171192" y="2475323"/>
                </a:lnTo>
                <a:lnTo>
                  <a:pt x="4162054" y="2477586"/>
                </a:lnTo>
                <a:lnTo>
                  <a:pt x="4143776" y="2477586"/>
                </a:lnTo>
                <a:lnTo>
                  <a:pt x="4133934" y="2482110"/>
                </a:lnTo>
                <a:lnTo>
                  <a:pt x="4129717" y="2487388"/>
                </a:lnTo>
                <a:lnTo>
                  <a:pt x="4127608" y="2484372"/>
                </a:lnTo>
                <a:lnTo>
                  <a:pt x="4129013" y="2480601"/>
                </a:lnTo>
                <a:lnTo>
                  <a:pt x="4111439" y="2485881"/>
                </a:lnTo>
                <a:lnTo>
                  <a:pt x="4076289" y="2492667"/>
                </a:lnTo>
                <a:lnTo>
                  <a:pt x="4062932" y="2490406"/>
                </a:lnTo>
                <a:lnTo>
                  <a:pt x="4060822" y="2491912"/>
                </a:lnTo>
                <a:lnTo>
                  <a:pt x="4064339" y="2495682"/>
                </a:lnTo>
                <a:lnTo>
                  <a:pt x="4062229" y="2497191"/>
                </a:lnTo>
                <a:lnTo>
                  <a:pt x="4048873" y="2494930"/>
                </a:lnTo>
                <a:lnTo>
                  <a:pt x="4020752" y="2501715"/>
                </a:lnTo>
                <a:lnTo>
                  <a:pt x="4005287" y="2507748"/>
                </a:lnTo>
                <a:lnTo>
                  <a:pt x="4023564" y="2507748"/>
                </a:lnTo>
                <a:lnTo>
                  <a:pt x="4055902" y="2513027"/>
                </a:lnTo>
                <a:lnTo>
                  <a:pt x="4076289" y="2512272"/>
                </a:lnTo>
                <a:lnTo>
                  <a:pt x="4086131" y="2507748"/>
                </a:lnTo>
                <a:lnTo>
                  <a:pt x="4089645" y="2512272"/>
                </a:lnTo>
                <a:lnTo>
                  <a:pt x="4082617" y="2519059"/>
                </a:lnTo>
                <a:lnTo>
                  <a:pt x="4081210" y="2522829"/>
                </a:lnTo>
                <a:lnTo>
                  <a:pt x="4097379" y="2517551"/>
                </a:lnTo>
                <a:lnTo>
                  <a:pt x="4120577" y="2503223"/>
                </a:lnTo>
                <a:lnTo>
                  <a:pt x="4136746" y="2501715"/>
                </a:lnTo>
                <a:lnTo>
                  <a:pt x="4147291" y="2505486"/>
                </a:lnTo>
                <a:lnTo>
                  <a:pt x="4138152" y="2504732"/>
                </a:lnTo>
                <a:lnTo>
                  <a:pt x="4120577" y="2510010"/>
                </a:lnTo>
                <a:lnTo>
                  <a:pt x="4117063" y="2519059"/>
                </a:lnTo>
                <a:lnTo>
                  <a:pt x="4111439" y="2515289"/>
                </a:lnTo>
                <a:lnTo>
                  <a:pt x="4101597" y="2519813"/>
                </a:lnTo>
                <a:lnTo>
                  <a:pt x="4095269" y="2519813"/>
                </a:lnTo>
                <a:lnTo>
                  <a:pt x="4099487" y="2524337"/>
                </a:lnTo>
                <a:lnTo>
                  <a:pt x="4107923" y="2525091"/>
                </a:lnTo>
                <a:lnTo>
                  <a:pt x="4118468" y="2520567"/>
                </a:lnTo>
                <a:lnTo>
                  <a:pt x="4129717" y="2524337"/>
                </a:lnTo>
                <a:lnTo>
                  <a:pt x="4129717" y="2528861"/>
                </a:lnTo>
                <a:lnTo>
                  <a:pt x="4129013" y="2529616"/>
                </a:lnTo>
                <a:lnTo>
                  <a:pt x="4127608" y="2524337"/>
                </a:lnTo>
                <a:lnTo>
                  <a:pt x="4110735" y="2529616"/>
                </a:lnTo>
                <a:lnTo>
                  <a:pt x="4091906" y="2535675"/>
                </a:lnTo>
                <a:lnTo>
                  <a:pt x="4107643" y="2538991"/>
                </a:lnTo>
                <a:lnTo>
                  <a:pt x="4109923" y="2539187"/>
                </a:lnTo>
                <a:lnTo>
                  <a:pt x="4117063" y="2536401"/>
                </a:lnTo>
                <a:lnTo>
                  <a:pt x="4114953" y="2539418"/>
                </a:lnTo>
                <a:lnTo>
                  <a:pt x="4114863" y="2539613"/>
                </a:lnTo>
                <a:lnTo>
                  <a:pt x="4120124" y="2540067"/>
                </a:lnTo>
                <a:lnTo>
                  <a:pt x="4122687" y="2536401"/>
                </a:lnTo>
                <a:lnTo>
                  <a:pt x="4126903" y="2534894"/>
                </a:lnTo>
                <a:lnTo>
                  <a:pt x="4124796" y="2540174"/>
                </a:lnTo>
                <a:lnTo>
                  <a:pt x="4124454" y="2540438"/>
                </a:lnTo>
                <a:lnTo>
                  <a:pt x="4132986" y="2541173"/>
                </a:lnTo>
                <a:lnTo>
                  <a:pt x="4134637" y="2540174"/>
                </a:lnTo>
                <a:lnTo>
                  <a:pt x="4145181" y="2540174"/>
                </a:lnTo>
                <a:lnTo>
                  <a:pt x="4146177" y="2542309"/>
                </a:lnTo>
                <a:lnTo>
                  <a:pt x="4151401" y="2542759"/>
                </a:lnTo>
                <a:lnTo>
                  <a:pt x="4248062" y="2547753"/>
                </a:lnTo>
                <a:lnTo>
                  <a:pt x="4248523" y="2547712"/>
                </a:lnTo>
                <a:lnTo>
                  <a:pt x="4264691" y="2547712"/>
                </a:lnTo>
                <a:lnTo>
                  <a:pt x="4281564" y="2546204"/>
                </a:lnTo>
                <a:lnTo>
                  <a:pt x="4350456" y="2539418"/>
                </a:lnTo>
                <a:lnTo>
                  <a:pt x="4384903" y="2537156"/>
                </a:lnTo>
                <a:lnTo>
                  <a:pt x="4455202" y="2539418"/>
                </a:lnTo>
                <a:lnTo>
                  <a:pt x="4488242" y="2546958"/>
                </a:lnTo>
                <a:lnTo>
                  <a:pt x="4509333" y="2544698"/>
                </a:lnTo>
                <a:lnTo>
                  <a:pt x="4526906" y="2538664"/>
                </a:lnTo>
                <a:lnTo>
                  <a:pt x="4525501" y="2542434"/>
                </a:lnTo>
                <a:lnTo>
                  <a:pt x="4519877" y="2547712"/>
                </a:lnTo>
                <a:lnTo>
                  <a:pt x="4525501" y="2549222"/>
                </a:lnTo>
                <a:lnTo>
                  <a:pt x="4519877" y="2554500"/>
                </a:lnTo>
                <a:lnTo>
                  <a:pt x="4516362" y="2562039"/>
                </a:lnTo>
                <a:lnTo>
                  <a:pt x="4527609" y="2566564"/>
                </a:lnTo>
                <a:lnTo>
                  <a:pt x="4536359" y="2566303"/>
                </a:lnTo>
                <a:lnTo>
                  <a:pt x="4570633" y="2559707"/>
                </a:lnTo>
                <a:lnTo>
                  <a:pt x="4570633" y="2558270"/>
                </a:lnTo>
                <a:lnTo>
                  <a:pt x="4572744" y="2559300"/>
                </a:lnTo>
                <a:lnTo>
                  <a:pt x="4582015" y="2557516"/>
                </a:lnTo>
                <a:lnTo>
                  <a:pt x="4648067" y="2540174"/>
                </a:lnTo>
                <a:lnTo>
                  <a:pt x="4827249" y="2485881"/>
                </a:lnTo>
                <a:lnTo>
                  <a:pt x="4934346" y="2451404"/>
                </a:lnTo>
                <a:lnTo>
                  <a:pt x="4867155" y="2448932"/>
                </a:lnTo>
                <a:lnTo>
                  <a:pt x="4813025" y="2441391"/>
                </a:lnTo>
                <a:lnTo>
                  <a:pt x="4811618" y="2443653"/>
                </a:lnTo>
                <a:lnTo>
                  <a:pt x="4812321" y="2452702"/>
                </a:lnTo>
                <a:lnTo>
                  <a:pt x="4809509" y="2453456"/>
                </a:lnTo>
                <a:lnTo>
                  <a:pt x="4805995" y="2448932"/>
                </a:lnTo>
                <a:lnTo>
                  <a:pt x="4798964" y="2445915"/>
                </a:lnTo>
                <a:lnTo>
                  <a:pt x="4795450" y="2447423"/>
                </a:lnTo>
                <a:lnTo>
                  <a:pt x="4794044" y="2442899"/>
                </a:lnTo>
                <a:lnTo>
                  <a:pt x="4784203" y="2440637"/>
                </a:lnTo>
                <a:lnTo>
                  <a:pt x="4777874" y="2441391"/>
                </a:lnTo>
                <a:lnTo>
                  <a:pt x="4777172" y="2447423"/>
                </a:lnTo>
                <a:lnTo>
                  <a:pt x="4778577" y="2448177"/>
                </a:lnTo>
                <a:lnTo>
                  <a:pt x="4770844" y="2445161"/>
                </a:lnTo>
                <a:lnTo>
                  <a:pt x="4752567" y="2445915"/>
                </a:lnTo>
                <a:lnTo>
                  <a:pt x="4743428" y="2451193"/>
                </a:lnTo>
                <a:lnTo>
                  <a:pt x="4743428" y="2445161"/>
                </a:lnTo>
                <a:lnTo>
                  <a:pt x="4731477" y="2448177"/>
                </a:lnTo>
                <a:lnTo>
                  <a:pt x="4706170" y="2445915"/>
                </a:lnTo>
                <a:lnTo>
                  <a:pt x="4694921" y="2439129"/>
                </a:lnTo>
                <a:lnTo>
                  <a:pt x="4697031" y="2447423"/>
                </a:lnTo>
                <a:lnTo>
                  <a:pt x="4697734" y="2454963"/>
                </a:lnTo>
                <a:lnTo>
                  <a:pt x="4693515" y="2448177"/>
                </a:lnTo>
                <a:lnTo>
                  <a:pt x="4690001" y="2441391"/>
                </a:lnTo>
                <a:lnTo>
                  <a:pt x="4666803" y="2441391"/>
                </a:lnTo>
                <a:lnTo>
                  <a:pt x="4621107" y="2440637"/>
                </a:lnTo>
                <a:close/>
                <a:moveTo>
                  <a:pt x="5007108" y="2424801"/>
                </a:moveTo>
                <a:lnTo>
                  <a:pt x="5005095" y="2428194"/>
                </a:lnTo>
                <a:lnTo>
                  <a:pt x="4995031" y="2429326"/>
                </a:lnTo>
                <a:lnTo>
                  <a:pt x="4992347" y="2428194"/>
                </a:lnTo>
                <a:lnTo>
                  <a:pt x="4999057" y="2425933"/>
                </a:lnTo>
                <a:close/>
                <a:moveTo>
                  <a:pt x="4968449" y="2422540"/>
                </a:moveTo>
                <a:lnTo>
                  <a:pt x="4979695" y="2423671"/>
                </a:lnTo>
                <a:lnTo>
                  <a:pt x="4976885" y="2427064"/>
                </a:lnTo>
                <a:lnTo>
                  <a:pt x="4962826" y="2425369"/>
                </a:lnTo>
                <a:lnTo>
                  <a:pt x="4956501" y="2427064"/>
                </a:lnTo>
                <a:close/>
                <a:moveTo>
                  <a:pt x="4891838" y="2408967"/>
                </a:moveTo>
                <a:lnTo>
                  <a:pt x="4903084" y="2410818"/>
                </a:lnTo>
                <a:lnTo>
                  <a:pt x="4905895" y="2413903"/>
                </a:lnTo>
                <a:lnTo>
                  <a:pt x="4902381" y="2415754"/>
                </a:lnTo>
                <a:lnTo>
                  <a:pt x="4893946" y="2411435"/>
                </a:lnTo>
                <a:lnTo>
                  <a:pt x="4889026" y="2413286"/>
                </a:lnTo>
                <a:close/>
                <a:moveTo>
                  <a:pt x="4906144" y="2404442"/>
                </a:moveTo>
                <a:lnTo>
                  <a:pt x="4912841" y="2405059"/>
                </a:lnTo>
                <a:lnTo>
                  <a:pt x="4914329" y="2409996"/>
                </a:lnTo>
                <a:lnTo>
                  <a:pt x="4912841" y="2408761"/>
                </a:lnTo>
                <a:lnTo>
                  <a:pt x="4909120" y="2408145"/>
                </a:lnTo>
                <a:lnTo>
                  <a:pt x="4906887" y="2410613"/>
                </a:lnTo>
                <a:lnTo>
                  <a:pt x="4903910" y="2411230"/>
                </a:lnTo>
                <a:lnTo>
                  <a:pt x="4901678" y="2408145"/>
                </a:lnTo>
                <a:close/>
                <a:moveTo>
                  <a:pt x="4927306" y="2399917"/>
                </a:moveTo>
                <a:lnTo>
                  <a:pt x="4933145" y="2404442"/>
                </a:lnTo>
                <a:lnTo>
                  <a:pt x="4937524" y="2405197"/>
                </a:lnTo>
                <a:lnTo>
                  <a:pt x="4934605" y="2409721"/>
                </a:lnTo>
                <a:lnTo>
                  <a:pt x="4923656" y="2411230"/>
                </a:lnTo>
                <a:lnTo>
                  <a:pt x="4918546" y="2411230"/>
                </a:lnTo>
                <a:lnTo>
                  <a:pt x="4920006" y="2407460"/>
                </a:lnTo>
                <a:lnTo>
                  <a:pt x="4927306" y="2405197"/>
                </a:lnTo>
                <a:lnTo>
                  <a:pt x="4923656" y="2402181"/>
                </a:lnTo>
                <a:close/>
                <a:moveTo>
                  <a:pt x="5175089" y="2384082"/>
                </a:moveTo>
                <a:lnTo>
                  <a:pt x="5176496" y="2387477"/>
                </a:lnTo>
                <a:lnTo>
                  <a:pt x="5182118" y="2387477"/>
                </a:lnTo>
                <a:lnTo>
                  <a:pt x="5180010" y="2390869"/>
                </a:lnTo>
                <a:lnTo>
                  <a:pt x="5171574" y="2387477"/>
                </a:lnTo>
                <a:lnTo>
                  <a:pt x="5171574" y="2386797"/>
                </a:lnTo>
                <a:lnTo>
                  <a:pt x="5173684" y="2385440"/>
                </a:lnTo>
                <a:lnTo>
                  <a:pt x="5175089" y="2385440"/>
                </a:lnTo>
                <a:close/>
                <a:moveTo>
                  <a:pt x="5125186" y="2377295"/>
                </a:moveTo>
                <a:lnTo>
                  <a:pt x="5129021" y="2381537"/>
                </a:lnTo>
                <a:lnTo>
                  <a:pt x="5136687" y="2383658"/>
                </a:lnTo>
                <a:lnTo>
                  <a:pt x="5142055" y="2382951"/>
                </a:lnTo>
                <a:lnTo>
                  <a:pt x="5137455" y="2386486"/>
                </a:lnTo>
                <a:lnTo>
                  <a:pt x="5131320" y="2388607"/>
                </a:lnTo>
                <a:lnTo>
                  <a:pt x="5127487" y="2383658"/>
                </a:lnTo>
                <a:close/>
                <a:moveTo>
                  <a:pt x="5217963" y="2361461"/>
                </a:moveTo>
                <a:lnTo>
                  <a:pt x="5217261" y="2367795"/>
                </a:lnTo>
                <a:lnTo>
                  <a:pt x="5206014" y="2370509"/>
                </a:lnTo>
                <a:lnTo>
                  <a:pt x="5201095" y="2369604"/>
                </a:lnTo>
                <a:lnTo>
                  <a:pt x="5203907" y="2364175"/>
                </a:lnTo>
                <a:lnTo>
                  <a:pt x="5213746" y="2365985"/>
                </a:lnTo>
                <a:close/>
                <a:moveTo>
                  <a:pt x="5725232" y="2359197"/>
                </a:moveTo>
                <a:lnTo>
                  <a:pt x="5730029" y="2366922"/>
                </a:lnTo>
                <a:lnTo>
                  <a:pt x="5738253" y="2373876"/>
                </a:lnTo>
                <a:lnTo>
                  <a:pt x="5745105" y="2376193"/>
                </a:lnTo>
                <a:lnTo>
                  <a:pt x="5743735" y="2380826"/>
                </a:lnTo>
                <a:lnTo>
                  <a:pt x="5743735" y="2386234"/>
                </a:lnTo>
                <a:lnTo>
                  <a:pt x="5736197" y="2388551"/>
                </a:lnTo>
                <a:lnTo>
                  <a:pt x="5727972" y="2390868"/>
                </a:lnTo>
                <a:lnTo>
                  <a:pt x="5725918" y="2381599"/>
                </a:lnTo>
                <a:lnTo>
                  <a:pt x="5724547" y="2383143"/>
                </a:lnTo>
                <a:lnTo>
                  <a:pt x="5722491" y="2380826"/>
                </a:lnTo>
                <a:lnTo>
                  <a:pt x="5724547" y="2373876"/>
                </a:lnTo>
                <a:lnTo>
                  <a:pt x="5717693" y="2375420"/>
                </a:lnTo>
                <a:lnTo>
                  <a:pt x="5718379" y="2369241"/>
                </a:lnTo>
                <a:lnTo>
                  <a:pt x="5725232" y="2365377"/>
                </a:lnTo>
                <a:close/>
                <a:moveTo>
                  <a:pt x="6003452" y="2352412"/>
                </a:moveTo>
                <a:lnTo>
                  <a:pt x="6002169" y="2357110"/>
                </a:lnTo>
                <a:lnTo>
                  <a:pt x="6004094" y="2361809"/>
                </a:lnTo>
                <a:lnTo>
                  <a:pt x="6011795" y="2357894"/>
                </a:lnTo>
                <a:lnTo>
                  <a:pt x="6012438" y="2362592"/>
                </a:lnTo>
                <a:lnTo>
                  <a:pt x="6015003" y="2364158"/>
                </a:lnTo>
                <a:lnTo>
                  <a:pt x="6014363" y="2369640"/>
                </a:lnTo>
                <a:lnTo>
                  <a:pt x="6010512" y="2372772"/>
                </a:lnTo>
                <a:lnTo>
                  <a:pt x="6007944" y="2366508"/>
                </a:lnTo>
                <a:lnTo>
                  <a:pt x="6000243" y="2359459"/>
                </a:lnTo>
                <a:lnTo>
                  <a:pt x="6000243" y="2356328"/>
                </a:lnTo>
                <a:close/>
                <a:moveTo>
                  <a:pt x="6029761" y="2325266"/>
                </a:moveTo>
                <a:lnTo>
                  <a:pt x="6029761" y="2327371"/>
                </a:lnTo>
                <a:lnTo>
                  <a:pt x="6027738" y="2328075"/>
                </a:lnTo>
                <a:lnTo>
                  <a:pt x="6026388" y="2332287"/>
                </a:lnTo>
                <a:lnTo>
                  <a:pt x="6019640" y="2342116"/>
                </a:lnTo>
                <a:lnTo>
                  <a:pt x="6012893" y="2345626"/>
                </a:lnTo>
                <a:lnTo>
                  <a:pt x="6019640" y="2334393"/>
                </a:lnTo>
                <a:close/>
                <a:moveTo>
                  <a:pt x="5664980" y="2313955"/>
                </a:moveTo>
                <a:lnTo>
                  <a:pt x="5662872" y="2316219"/>
                </a:lnTo>
                <a:lnTo>
                  <a:pt x="5660763" y="2318479"/>
                </a:lnTo>
                <a:lnTo>
                  <a:pt x="5657248" y="2317727"/>
                </a:lnTo>
                <a:lnTo>
                  <a:pt x="5643894" y="2318479"/>
                </a:lnTo>
                <a:lnTo>
                  <a:pt x="5643894" y="2316219"/>
                </a:lnTo>
                <a:close/>
                <a:moveTo>
                  <a:pt x="5207258" y="2304907"/>
                </a:moveTo>
                <a:lnTo>
                  <a:pt x="5211313" y="2304907"/>
                </a:lnTo>
                <a:lnTo>
                  <a:pt x="5211313" y="2307493"/>
                </a:lnTo>
                <a:lnTo>
                  <a:pt x="5213746" y="2308138"/>
                </a:lnTo>
                <a:lnTo>
                  <a:pt x="5210503" y="2310078"/>
                </a:lnTo>
                <a:lnTo>
                  <a:pt x="5211313" y="2312017"/>
                </a:lnTo>
                <a:lnTo>
                  <a:pt x="5209691" y="2313955"/>
                </a:lnTo>
                <a:lnTo>
                  <a:pt x="5204824" y="2309431"/>
                </a:lnTo>
                <a:lnTo>
                  <a:pt x="5203202" y="2306200"/>
                </a:lnTo>
                <a:close/>
                <a:moveTo>
                  <a:pt x="5612465" y="2293595"/>
                </a:moveTo>
                <a:lnTo>
                  <a:pt x="5616812" y="2295193"/>
                </a:lnTo>
                <a:lnTo>
                  <a:pt x="5622611" y="2296788"/>
                </a:lnTo>
                <a:lnTo>
                  <a:pt x="5621887" y="2301580"/>
                </a:lnTo>
                <a:lnTo>
                  <a:pt x="5624786" y="2310361"/>
                </a:lnTo>
                <a:lnTo>
                  <a:pt x="5629135" y="2309564"/>
                </a:lnTo>
                <a:lnTo>
                  <a:pt x="5621887" y="2315153"/>
                </a:lnTo>
                <a:lnTo>
                  <a:pt x="5615363" y="2320742"/>
                </a:lnTo>
                <a:lnTo>
                  <a:pt x="5614638" y="2313555"/>
                </a:lnTo>
                <a:lnTo>
                  <a:pt x="5612465" y="2303975"/>
                </a:lnTo>
                <a:lnTo>
                  <a:pt x="5616812" y="2301580"/>
                </a:lnTo>
                <a:lnTo>
                  <a:pt x="5615363" y="2297588"/>
                </a:lnTo>
                <a:lnTo>
                  <a:pt x="5611013" y="2299185"/>
                </a:lnTo>
                <a:lnTo>
                  <a:pt x="5608114" y="2299981"/>
                </a:lnTo>
                <a:lnTo>
                  <a:pt x="5605940" y="2299185"/>
                </a:lnTo>
                <a:lnTo>
                  <a:pt x="5612465" y="2296788"/>
                </a:lnTo>
                <a:close/>
                <a:moveTo>
                  <a:pt x="5549008" y="2291334"/>
                </a:moveTo>
                <a:lnTo>
                  <a:pt x="5561993" y="2294243"/>
                </a:lnTo>
                <a:lnTo>
                  <a:pt x="5576420" y="2292305"/>
                </a:lnTo>
                <a:lnTo>
                  <a:pt x="5572093" y="2298122"/>
                </a:lnTo>
                <a:lnTo>
                  <a:pt x="5553337" y="2298122"/>
                </a:lnTo>
                <a:close/>
                <a:moveTo>
                  <a:pt x="5655039" y="2289071"/>
                </a:moveTo>
                <a:lnTo>
                  <a:pt x="5659256" y="2292841"/>
                </a:lnTo>
                <a:lnTo>
                  <a:pt x="5662870" y="2292841"/>
                </a:lnTo>
                <a:lnTo>
                  <a:pt x="5661064" y="2295858"/>
                </a:lnTo>
                <a:lnTo>
                  <a:pt x="5654436" y="2293595"/>
                </a:lnTo>
                <a:close/>
                <a:moveTo>
                  <a:pt x="5514569" y="2284547"/>
                </a:moveTo>
                <a:lnTo>
                  <a:pt x="5517380" y="2286810"/>
                </a:lnTo>
                <a:lnTo>
                  <a:pt x="5515272" y="2289824"/>
                </a:lnTo>
                <a:lnTo>
                  <a:pt x="5514569" y="2293595"/>
                </a:lnTo>
                <a:lnTo>
                  <a:pt x="5513865" y="2289824"/>
                </a:lnTo>
                <a:lnTo>
                  <a:pt x="5509649" y="2287564"/>
                </a:lnTo>
                <a:lnTo>
                  <a:pt x="5504728" y="2289824"/>
                </a:lnTo>
                <a:lnTo>
                  <a:pt x="5505432" y="2285301"/>
                </a:lnTo>
                <a:close/>
                <a:moveTo>
                  <a:pt x="5466896" y="2280023"/>
                </a:moveTo>
                <a:lnTo>
                  <a:pt x="5481354" y="2281833"/>
                </a:lnTo>
                <a:lnTo>
                  <a:pt x="5487859" y="2280023"/>
                </a:lnTo>
                <a:lnTo>
                  <a:pt x="5483523" y="2288166"/>
                </a:lnTo>
                <a:lnTo>
                  <a:pt x="5471233" y="2289071"/>
                </a:lnTo>
                <a:lnTo>
                  <a:pt x="5462557" y="2286357"/>
                </a:lnTo>
                <a:close/>
                <a:moveTo>
                  <a:pt x="5272786" y="2277759"/>
                </a:moveTo>
                <a:lnTo>
                  <a:pt x="5279845" y="2278406"/>
                </a:lnTo>
                <a:lnTo>
                  <a:pt x="5287546" y="2277759"/>
                </a:lnTo>
                <a:lnTo>
                  <a:pt x="5284981" y="2279699"/>
                </a:lnTo>
                <a:lnTo>
                  <a:pt x="5274712" y="2282284"/>
                </a:lnTo>
                <a:close/>
                <a:moveTo>
                  <a:pt x="5312850" y="2275499"/>
                </a:moveTo>
                <a:lnTo>
                  <a:pt x="5323392" y="2275499"/>
                </a:lnTo>
                <a:lnTo>
                  <a:pt x="5314255" y="2280023"/>
                </a:lnTo>
                <a:lnTo>
                  <a:pt x="5302306" y="2280777"/>
                </a:lnTo>
                <a:lnTo>
                  <a:pt x="5289655" y="2282286"/>
                </a:lnTo>
                <a:lnTo>
                  <a:pt x="5295981" y="2277007"/>
                </a:lnTo>
                <a:close/>
                <a:moveTo>
                  <a:pt x="5260134" y="2275499"/>
                </a:moveTo>
                <a:lnTo>
                  <a:pt x="5266461" y="2281154"/>
                </a:lnTo>
                <a:lnTo>
                  <a:pt x="5268569" y="2286810"/>
                </a:lnTo>
                <a:lnTo>
                  <a:pt x="5262946" y="2281154"/>
                </a:lnTo>
                <a:lnTo>
                  <a:pt x="5248889" y="2282769"/>
                </a:lnTo>
                <a:lnTo>
                  <a:pt x="5241156" y="2282769"/>
                </a:lnTo>
                <a:lnTo>
                  <a:pt x="5246780" y="2277922"/>
                </a:lnTo>
                <a:close/>
                <a:moveTo>
                  <a:pt x="5747966" y="2273236"/>
                </a:moveTo>
                <a:lnTo>
                  <a:pt x="5753238" y="2276938"/>
                </a:lnTo>
                <a:lnTo>
                  <a:pt x="5757757" y="2275704"/>
                </a:lnTo>
                <a:lnTo>
                  <a:pt x="5757004" y="2280024"/>
                </a:lnTo>
                <a:lnTo>
                  <a:pt x="5749473" y="2277556"/>
                </a:lnTo>
                <a:lnTo>
                  <a:pt x="5747213" y="2275704"/>
                </a:lnTo>
                <a:close/>
                <a:moveTo>
                  <a:pt x="5327609" y="2273236"/>
                </a:moveTo>
                <a:lnTo>
                  <a:pt x="5333935" y="2274744"/>
                </a:lnTo>
                <a:lnTo>
                  <a:pt x="5340260" y="2273236"/>
                </a:lnTo>
                <a:lnTo>
                  <a:pt x="5338152" y="2275500"/>
                </a:lnTo>
                <a:lnTo>
                  <a:pt x="5329015" y="2277760"/>
                </a:lnTo>
                <a:close/>
                <a:moveTo>
                  <a:pt x="5892057" y="2270974"/>
                </a:moveTo>
                <a:lnTo>
                  <a:pt x="5892706" y="2275150"/>
                </a:lnTo>
                <a:lnTo>
                  <a:pt x="5886866" y="2279328"/>
                </a:lnTo>
                <a:lnTo>
                  <a:pt x="5884271" y="2280023"/>
                </a:lnTo>
                <a:lnTo>
                  <a:pt x="5886866" y="2275150"/>
                </a:lnTo>
                <a:close/>
                <a:moveTo>
                  <a:pt x="5884271" y="2270974"/>
                </a:moveTo>
                <a:lnTo>
                  <a:pt x="5881460" y="2277007"/>
                </a:lnTo>
                <a:lnTo>
                  <a:pt x="5870917" y="2282286"/>
                </a:lnTo>
                <a:lnTo>
                  <a:pt x="5865293" y="2280024"/>
                </a:lnTo>
                <a:lnTo>
                  <a:pt x="5868105" y="2277007"/>
                </a:lnTo>
                <a:lnTo>
                  <a:pt x="5878649" y="2275499"/>
                </a:lnTo>
                <a:close/>
                <a:moveTo>
                  <a:pt x="5828621" y="2270974"/>
                </a:moveTo>
                <a:lnTo>
                  <a:pt x="5838787" y="2273236"/>
                </a:lnTo>
                <a:lnTo>
                  <a:pt x="5844209" y="2270974"/>
                </a:lnTo>
                <a:lnTo>
                  <a:pt x="5840143" y="2277760"/>
                </a:lnTo>
                <a:lnTo>
                  <a:pt x="5829298" y="2275499"/>
                </a:lnTo>
                <a:lnTo>
                  <a:pt x="5825231" y="2273990"/>
                </a:lnTo>
                <a:close/>
                <a:moveTo>
                  <a:pt x="5905356" y="2264188"/>
                </a:moveTo>
                <a:lnTo>
                  <a:pt x="5905356" y="2268301"/>
                </a:lnTo>
                <a:lnTo>
                  <a:pt x="5898328" y="2270768"/>
                </a:lnTo>
                <a:lnTo>
                  <a:pt x="5894813" y="2273236"/>
                </a:lnTo>
                <a:lnTo>
                  <a:pt x="5894813" y="2267478"/>
                </a:lnTo>
                <a:lnTo>
                  <a:pt x="5902545" y="2265011"/>
                </a:lnTo>
                <a:close/>
                <a:moveTo>
                  <a:pt x="5883568" y="2257402"/>
                </a:moveTo>
                <a:lnTo>
                  <a:pt x="5892706" y="2258198"/>
                </a:lnTo>
                <a:lnTo>
                  <a:pt x="5890597" y="2261393"/>
                </a:lnTo>
                <a:lnTo>
                  <a:pt x="5883568" y="2266182"/>
                </a:lnTo>
                <a:lnTo>
                  <a:pt x="5881459" y="2258998"/>
                </a:lnTo>
                <a:lnTo>
                  <a:pt x="5875134" y="2260594"/>
                </a:lnTo>
                <a:lnTo>
                  <a:pt x="5868105" y="2268579"/>
                </a:lnTo>
                <a:lnTo>
                  <a:pt x="5861076" y="2270974"/>
                </a:lnTo>
                <a:lnTo>
                  <a:pt x="5863185" y="2265386"/>
                </a:lnTo>
                <a:lnTo>
                  <a:pt x="5869511" y="2258198"/>
                </a:lnTo>
                <a:close/>
                <a:moveTo>
                  <a:pt x="5664980" y="2246091"/>
                </a:moveTo>
                <a:lnTo>
                  <a:pt x="5692392" y="2246091"/>
                </a:lnTo>
                <a:lnTo>
                  <a:pt x="5685900" y="2250615"/>
                </a:lnTo>
                <a:lnTo>
                  <a:pt x="5670030" y="2250615"/>
                </a:lnTo>
                <a:close/>
                <a:moveTo>
                  <a:pt x="5920116" y="2239303"/>
                </a:moveTo>
                <a:lnTo>
                  <a:pt x="5924334" y="2240949"/>
                </a:lnTo>
                <a:lnTo>
                  <a:pt x="5919413" y="2247529"/>
                </a:lnTo>
                <a:lnTo>
                  <a:pt x="5911682" y="2248352"/>
                </a:lnTo>
                <a:lnTo>
                  <a:pt x="5913791" y="2245062"/>
                </a:lnTo>
                <a:close/>
                <a:moveTo>
                  <a:pt x="6308796" y="2227994"/>
                </a:moveTo>
                <a:lnTo>
                  <a:pt x="6320744" y="2230578"/>
                </a:lnTo>
                <a:lnTo>
                  <a:pt x="6309499" y="2232518"/>
                </a:lnTo>
                <a:lnTo>
                  <a:pt x="6299658" y="2228640"/>
                </a:lnTo>
                <a:close/>
                <a:moveTo>
                  <a:pt x="5278408" y="2227994"/>
                </a:moveTo>
                <a:lnTo>
                  <a:pt x="5287546" y="2230708"/>
                </a:lnTo>
                <a:lnTo>
                  <a:pt x="5289655" y="2233424"/>
                </a:lnTo>
                <a:lnTo>
                  <a:pt x="5287546" y="2234781"/>
                </a:lnTo>
                <a:lnTo>
                  <a:pt x="5280518" y="2230029"/>
                </a:lnTo>
                <a:lnTo>
                  <a:pt x="5274894" y="2230029"/>
                </a:lnTo>
                <a:close/>
                <a:moveTo>
                  <a:pt x="5263540" y="2225731"/>
                </a:moveTo>
                <a:lnTo>
                  <a:pt x="5266136" y="2228198"/>
                </a:lnTo>
                <a:lnTo>
                  <a:pt x="5270677" y="2228198"/>
                </a:lnTo>
                <a:lnTo>
                  <a:pt x="5268082" y="2231488"/>
                </a:lnTo>
                <a:lnTo>
                  <a:pt x="5264190" y="2234778"/>
                </a:lnTo>
                <a:lnTo>
                  <a:pt x="5262243" y="2231488"/>
                </a:lnTo>
                <a:close/>
                <a:moveTo>
                  <a:pt x="6238510" y="2205372"/>
                </a:moveTo>
                <a:lnTo>
                  <a:pt x="6248085" y="2210592"/>
                </a:lnTo>
                <a:lnTo>
                  <a:pt x="6263814" y="2214073"/>
                </a:lnTo>
                <a:lnTo>
                  <a:pt x="6261763" y="2216684"/>
                </a:lnTo>
                <a:lnTo>
                  <a:pt x="6241247" y="2211461"/>
                </a:lnTo>
                <a:close/>
                <a:moveTo>
                  <a:pt x="5521599" y="2205372"/>
                </a:moveTo>
                <a:lnTo>
                  <a:pt x="5520193" y="2214154"/>
                </a:lnTo>
                <a:lnTo>
                  <a:pt x="5510352" y="2218944"/>
                </a:lnTo>
                <a:lnTo>
                  <a:pt x="5506838" y="2213356"/>
                </a:lnTo>
                <a:lnTo>
                  <a:pt x="5515274" y="2214154"/>
                </a:lnTo>
                <a:lnTo>
                  <a:pt x="5517381" y="2210162"/>
                </a:lnTo>
                <a:close/>
                <a:moveTo>
                  <a:pt x="5064791" y="2139768"/>
                </a:moveTo>
                <a:lnTo>
                  <a:pt x="5073829" y="2142785"/>
                </a:lnTo>
                <a:lnTo>
                  <a:pt x="5074582" y="2148816"/>
                </a:lnTo>
                <a:lnTo>
                  <a:pt x="5069310" y="2146555"/>
                </a:lnTo>
                <a:lnTo>
                  <a:pt x="5064038" y="2144293"/>
                </a:lnTo>
                <a:close/>
                <a:moveTo>
                  <a:pt x="4885961" y="2106596"/>
                </a:moveTo>
                <a:lnTo>
                  <a:pt x="4886136" y="2107343"/>
                </a:lnTo>
                <a:lnTo>
                  <a:pt x="4888587" y="2107081"/>
                </a:lnTo>
                <a:close/>
                <a:moveTo>
                  <a:pt x="5599306" y="2099049"/>
                </a:moveTo>
                <a:lnTo>
                  <a:pt x="5614684" y="2101956"/>
                </a:lnTo>
                <a:lnTo>
                  <a:pt x="5620700" y="2104867"/>
                </a:lnTo>
                <a:lnTo>
                  <a:pt x="5616689" y="2105836"/>
                </a:lnTo>
                <a:lnTo>
                  <a:pt x="5599974" y="2101956"/>
                </a:lnTo>
                <a:lnTo>
                  <a:pt x="5594626" y="2104867"/>
                </a:lnTo>
                <a:lnTo>
                  <a:pt x="5593288" y="2101956"/>
                </a:lnTo>
                <a:close/>
                <a:moveTo>
                  <a:pt x="4778577" y="2086153"/>
                </a:moveTo>
                <a:lnTo>
                  <a:pt x="4778577" y="2087739"/>
                </a:lnTo>
                <a:lnTo>
                  <a:pt x="4778577" y="2089999"/>
                </a:lnTo>
                <a:lnTo>
                  <a:pt x="4779984" y="2089999"/>
                </a:lnTo>
                <a:lnTo>
                  <a:pt x="4786310" y="2088493"/>
                </a:lnTo>
                <a:lnTo>
                  <a:pt x="4784203" y="2092263"/>
                </a:lnTo>
                <a:lnTo>
                  <a:pt x="4793036" y="2089301"/>
                </a:lnTo>
                <a:close/>
                <a:moveTo>
                  <a:pt x="4405870" y="2072146"/>
                </a:moveTo>
                <a:lnTo>
                  <a:pt x="4406026" y="2073227"/>
                </a:lnTo>
                <a:lnTo>
                  <a:pt x="4410040" y="2073121"/>
                </a:lnTo>
                <a:close/>
                <a:moveTo>
                  <a:pt x="4394898" y="2069583"/>
                </a:moveTo>
                <a:lnTo>
                  <a:pt x="4393589" y="2071636"/>
                </a:lnTo>
                <a:lnTo>
                  <a:pt x="4393024" y="2072969"/>
                </a:lnTo>
                <a:lnTo>
                  <a:pt x="4405289" y="2078690"/>
                </a:lnTo>
                <a:lnTo>
                  <a:pt x="4405289" y="2075673"/>
                </a:lnTo>
                <a:lnTo>
                  <a:pt x="4398962" y="2073411"/>
                </a:lnTo>
                <a:lnTo>
                  <a:pt x="4403499" y="2073291"/>
                </a:lnTo>
                <a:lnTo>
                  <a:pt x="4399263" y="2071903"/>
                </a:lnTo>
                <a:lnTo>
                  <a:pt x="4398952" y="2070530"/>
                </a:lnTo>
                <a:close/>
                <a:moveTo>
                  <a:pt x="4231241" y="2068921"/>
                </a:moveTo>
                <a:lnTo>
                  <a:pt x="4233056" y="2071148"/>
                </a:lnTo>
                <a:lnTo>
                  <a:pt x="4236761" y="2070582"/>
                </a:lnTo>
                <a:close/>
                <a:moveTo>
                  <a:pt x="4380573" y="2066234"/>
                </a:moveTo>
                <a:lnTo>
                  <a:pt x="4380035" y="2070039"/>
                </a:lnTo>
                <a:lnTo>
                  <a:pt x="4389523" y="2068442"/>
                </a:lnTo>
                <a:lnTo>
                  <a:pt x="4390022" y="2068442"/>
                </a:lnTo>
                <a:close/>
                <a:moveTo>
                  <a:pt x="4179640" y="2058330"/>
                </a:moveTo>
                <a:lnTo>
                  <a:pt x="4178227" y="2059087"/>
                </a:lnTo>
                <a:lnTo>
                  <a:pt x="4181229" y="2062310"/>
                </a:lnTo>
                <a:close/>
                <a:moveTo>
                  <a:pt x="4647942" y="2057850"/>
                </a:moveTo>
                <a:lnTo>
                  <a:pt x="4635793" y="2060419"/>
                </a:lnTo>
                <a:lnTo>
                  <a:pt x="4631526" y="2063044"/>
                </a:lnTo>
                <a:lnTo>
                  <a:pt x="4713442" y="2085157"/>
                </a:lnTo>
                <a:lnTo>
                  <a:pt x="4739209" y="2082459"/>
                </a:lnTo>
                <a:lnTo>
                  <a:pt x="4761618" y="2082459"/>
                </a:lnTo>
                <a:lnTo>
                  <a:pt x="4670122" y="2062535"/>
                </a:lnTo>
                <a:lnTo>
                  <a:pt x="4669814" y="2062769"/>
                </a:lnTo>
                <a:lnTo>
                  <a:pt x="4669666" y="2062437"/>
                </a:lnTo>
                <a:lnTo>
                  <a:pt x="4654274" y="2059085"/>
                </a:lnTo>
                <a:close/>
                <a:moveTo>
                  <a:pt x="4626471" y="2053662"/>
                </a:moveTo>
                <a:lnTo>
                  <a:pt x="4620534" y="2055478"/>
                </a:lnTo>
                <a:lnTo>
                  <a:pt x="4615287" y="2058659"/>
                </a:lnTo>
                <a:lnTo>
                  <a:pt x="4619819" y="2059884"/>
                </a:lnTo>
                <a:lnTo>
                  <a:pt x="4619129" y="2058069"/>
                </a:lnTo>
                <a:lnTo>
                  <a:pt x="4628850" y="2057286"/>
                </a:lnTo>
                <a:lnTo>
                  <a:pt x="4632187" y="2054778"/>
                </a:lnTo>
                <a:close/>
                <a:moveTo>
                  <a:pt x="4591718" y="2052298"/>
                </a:moveTo>
                <a:lnTo>
                  <a:pt x="4595624" y="2053352"/>
                </a:lnTo>
                <a:lnTo>
                  <a:pt x="4601006" y="2052521"/>
                </a:lnTo>
                <a:close/>
                <a:moveTo>
                  <a:pt x="4218285" y="2046264"/>
                </a:moveTo>
                <a:lnTo>
                  <a:pt x="4209853" y="2056067"/>
                </a:lnTo>
                <a:lnTo>
                  <a:pt x="4200017" y="2062854"/>
                </a:lnTo>
                <a:lnTo>
                  <a:pt x="4200017" y="2060592"/>
                </a:lnTo>
                <a:lnTo>
                  <a:pt x="4194395" y="2055314"/>
                </a:lnTo>
                <a:lnTo>
                  <a:pt x="4189477" y="2055314"/>
                </a:lnTo>
                <a:lnTo>
                  <a:pt x="4192990" y="2058330"/>
                </a:lnTo>
                <a:lnTo>
                  <a:pt x="4191585" y="2062854"/>
                </a:lnTo>
                <a:lnTo>
                  <a:pt x="4186658" y="2063231"/>
                </a:lnTo>
                <a:lnTo>
                  <a:pt x="4191580" y="2063608"/>
                </a:lnTo>
                <a:lnTo>
                  <a:pt x="4196500" y="2059838"/>
                </a:lnTo>
                <a:lnTo>
                  <a:pt x="4196500" y="2063608"/>
                </a:lnTo>
                <a:lnTo>
                  <a:pt x="4204936" y="2063608"/>
                </a:lnTo>
                <a:lnTo>
                  <a:pt x="4214256" y="2061844"/>
                </a:lnTo>
                <a:lnTo>
                  <a:pt x="4212175" y="2060473"/>
                </a:lnTo>
                <a:lnTo>
                  <a:pt x="4219765" y="2058330"/>
                </a:lnTo>
                <a:lnTo>
                  <a:pt x="4239088" y="2067617"/>
                </a:lnTo>
                <a:lnTo>
                  <a:pt x="4246598" y="2069075"/>
                </a:lnTo>
                <a:lnTo>
                  <a:pt x="4252740" y="2068132"/>
                </a:lnTo>
                <a:lnTo>
                  <a:pt x="4259593" y="2069157"/>
                </a:lnTo>
                <a:lnTo>
                  <a:pt x="4260588" y="2067378"/>
                </a:lnTo>
                <a:lnTo>
                  <a:pt x="4262207" y="2069551"/>
                </a:lnTo>
                <a:lnTo>
                  <a:pt x="4266367" y="2070172"/>
                </a:lnTo>
                <a:lnTo>
                  <a:pt x="4270034" y="2069188"/>
                </a:lnTo>
                <a:lnTo>
                  <a:pt x="4275432" y="2070999"/>
                </a:lnTo>
                <a:lnTo>
                  <a:pt x="4274895" y="2071448"/>
                </a:lnTo>
                <a:lnTo>
                  <a:pt x="4282969" y="2072657"/>
                </a:lnTo>
                <a:lnTo>
                  <a:pt x="4304058" y="2068132"/>
                </a:lnTo>
                <a:lnTo>
                  <a:pt x="4299137" y="2071148"/>
                </a:lnTo>
                <a:lnTo>
                  <a:pt x="4301949" y="2074919"/>
                </a:lnTo>
                <a:lnTo>
                  <a:pt x="4320227" y="2074919"/>
                </a:lnTo>
                <a:lnTo>
                  <a:pt x="4330068" y="2073411"/>
                </a:lnTo>
                <a:lnTo>
                  <a:pt x="4330068" y="2068132"/>
                </a:lnTo>
                <a:lnTo>
                  <a:pt x="4324446" y="2067378"/>
                </a:lnTo>
                <a:lnTo>
                  <a:pt x="4322336" y="2065118"/>
                </a:lnTo>
                <a:lnTo>
                  <a:pt x="4318119" y="2070395"/>
                </a:lnTo>
                <a:lnTo>
                  <a:pt x="4310386" y="2070395"/>
                </a:lnTo>
                <a:lnTo>
                  <a:pt x="4310386" y="2067378"/>
                </a:lnTo>
                <a:lnTo>
                  <a:pt x="4316010" y="2062854"/>
                </a:lnTo>
                <a:lnTo>
                  <a:pt x="4330068" y="2062854"/>
                </a:lnTo>
                <a:lnTo>
                  <a:pt x="4334287" y="2069642"/>
                </a:lnTo>
                <a:lnTo>
                  <a:pt x="4355377" y="2067378"/>
                </a:lnTo>
                <a:lnTo>
                  <a:pt x="4379640" y="2070091"/>
                </a:lnTo>
                <a:lnTo>
                  <a:pt x="4376645" y="2068442"/>
                </a:lnTo>
                <a:lnTo>
                  <a:pt x="4377694" y="2065561"/>
                </a:lnTo>
                <a:lnTo>
                  <a:pt x="4352236" y="2059610"/>
                </a:lnTo>
                <a:lnTo>
                  <a:pt x="4350638" y="2060593"/>
                </a:lnTo>
                <a:lnTo>
                  <a:pt x="4351048" y="2059334"/>
                </a:lnTo>
                <a:lnTo>
                  <a:pt x="4322475" y="2052656"/>
                </a:lnTo>
                <a:lnTo>
                  <a:pt x="4323931" y="2056822"/>
                </a:lnTo>
                <a:lnTo>
                  <a:pt x="4306360" y="2057575"/>
                </a:lnTo>
                <a:lnTo>
                  <a:pt x="4292302" y="2060593"/>
                </a:lnTo>
                <a:lnTo>
                  <a:pt x="4295114" y="2055315"/>
                </a:lnTo>
                <a:lnTo>
                  <a:pt x="4296519" y="2050035"/>
                </a:lnTo>
                <a:lnTo>
                  <a:pt x="4302845" y="2049281"/>
                </a:lnTo>
                <a:lnTo>
                  <a:pt x="4300736" y="2050791"/>
                </a:lnTo>
                <a:lnTo>
                  <a:pt x="4296519" y="2052298"/>
                </a:lnTo>
                <a:lnTo>
                  <a:pt x="4300736" y="2056822"/>
                </a:lnTo>
                <a:lnTo>
                  <a:pt x="4314794" y="2053051"/>
                </a:lnTo>
                <a:lnTo>
                  <a:pt x="4315878" y="2051113"/>
                </a:lnTo>
                <a:lnTo>
                  <a:pt x="4296143" y="2046500"/>
                </a:lnTo>
                <a:lnTo>
                  <a:pt x="4290655" y="2050035"/>
                </a:lnTo>
                <a:lnTo>
                  <a:pt x="4288547" y="2055314"/>
                </a:lnTo>
                <a:lnTo>
                  <a:pt x="4283628" y="2055314"/>
                </a:lnTo>
                <a:lnTo>
                  <a:pt x="4276602" y="2050035"/>
                </a:lnTo>
                <a:lnTo>
                  <a:pt x="4274494" y="2053805"/>
                </a:lnTo>
                <a:lnTo>
                  <a:pt x="4270278" y="2050035"/>
                </a:lnTo>
                <a:lnTo>
                  <a:pt x="4258335" y="2046264"/>
                </a:lnTo>
                <a:lnTo>
                  <a:pt x="4251308" y="2046264"/>
                </a:lnTo>
                <a:lnTo>
                  <a:pt x="4251308" y="2050790"/>
                </a:lnTo>
                <a:lnTo>
                  <a:pt x="4255524" y="2050790"/>
                </a:lnTo>
                <a:lnTo>
                  <a:pt x="4250606" y="2053050"/>
                </a:lnTo>
                <a:lnTo>
                  <a:pt x="4237256" y="2046264"/>
                </a:lnTo>
                <a:lnTo>
                  <a:pt x="4228824" y="2047772"/>
                </a:lnTo>
                <a:lnTo>
                  <a:pt x="4226014" y="2053050"/>
                </a:lnTo>
                <a:lnTo>
                  <a:pt x="4226014" y="2050035"/>
                </a:lnTo>
                <a:lnTo>
                  <a:pt x="4223906" y="2048526"/>
                </a:lnTo>
                <a:lnTo>
                  <a:pt x="4223203" y="2051543"/>
                </a:lnTo>
                <a:lnTo>
                  <a:pt x="4219690" y="2055314"/>
                </a:lnTo>
                <a:lnTo>
                  <a:pt x="4216879" y="2053805"/>
                </a:lnTo>
                <a:lnTo>
                  <a:pt x="4216879" y="2050790"/>
                </a:lnTo>
                <a:close/>
                <a:moveTo>
                  <a:pt x="4905193" y="2044757"/>
                </a:moveTo>
                <a:lnTo>
                  <a:pt x="4910814" y="2047586"/>
                </a:lnTo>
                <a:lnTo>
                  <a:pt x="4911519" y="2045889"/>
                </a:lnTo>
                <a:lnTo>
                  <a:pt x="4914329" y="2046454"/>
                </a:lnTo>
                <a:lnTo>
                  <a:pt x="4912924" y="2049281"/>
                </a:lnTo>
                <a:lnTo>
                  <a:pt x="4905193" y="2049281"/>
                </a:lnTo>
                <a:lnTo>
                  <a:pt x="4901678" y="2047586"/>
                </a:lnTo>
                <a:lnTo>
                  <a:pt x="4901678" y="2045889"/>
                </a:lnTo>
                <a:close/>
                <a:moveTo>
                  <a:pt x="4880592" y="2044757"/>
                </a:moveTo>
                <a:lnTo>
                  <a:pt x="4887927" y="2045511"/>
                </a:lnTo>
                <a:lnTo>
                  <a:pt x="4897460" y="2044757"/>
                </a:lnTo>
                <a:lnTo>
                  <a:pt x="4896727" y="2047774"/>
                </a:lnTo>
                <a:lnTo>
                  <a:pt x="4882793" y="2049281"/>
                </a:lnTo>
                <a:close/>
                <a:moveTo>
                  <a:pt x="4916438" y="2042495"/>
                </a:moveTo>
                <a:lnTo>
                  <a:pt x="4919075" y="2042495"/>
                </a:lnTo>
                <a:lnTo>
                  <a:pt x="4926982" y="2042495"/>
                </a:lnTo>
                <a:lnTo>
                  <a:pt x="4935548" y="2045786"/>
                </a:lnTo>
                <a:lnTo>
                  <a:pt x="4937524" y="2047431"/>
                </a:lnTo>
                <a:lnTo>
                  <a:pt x="4937524" y="2050722"/>
                </a:lnTo>
                <a:lnTo>
                  <a:pt x="4934230" y="2051544"/>
                </a:lnTo>
                <a:lnTo>
                  <a:pt x="4925664" y="2051544"/>
                </a:lnTo>
                <a:lnTo>
                  <a:pt x="4919075" y="2048254"/>
                </a:lnTo>
                <a:lnTo>
                  <a:pt x="4916438" y="2045786"/>
                </a:lnTo>
                <a:close/>
                <a:moveTo>
                  <a:pt x="4924170" y="2017611"/>
                </a:moveTo>
                <a:lnTo>
                  <a:pt x="4933307" y="2018581"/>
                </a:lnTo>
                <a:lnTo>
                  <a:pt x="4937524" y="2017611"/>
                </a:lnTo>
                <a:lnTo>
                  <a:pt x="4931902" y="2023429"/>
                </a:lnTo>
                <a:lnTo>
                  <a:pt x="4922764" y="2024398"/>
                </a:lnTo>
                <a:close/>
                <a:moveTo>
                  <a:pt x="4967042" y="2015350"/>
                </a:moveTo>
                <a:lnTo>
                  <a:pt x="4977587" y="2015350"/>
                </a:lnTo>
                <a:lnTo>
                  <a:pt x="4976181" y="2020630"/>
                </a:lnTo>
                <a:lnTo>
                  <a:pt x="4968449" y="2022136"/>
                </a:lnTo>
                <a:close/>
                <a:moveTo>
                  <a:pt x="6391734" y="2001776"/>
                </a:moveTo>
                <a:lnTo>
                  <a:pt x="6400871" y="2003284"/>
                </a:lnTo>
                <a:lnTo>
                  <a:pt x="6398763" y="2006301"/>
                </a:lnTo>
                <a:lnTo>
                  <a:pt x="6391734" y="2006301"/>
                </a:lnTo>
                <a:lnTo>
                  <a:pt x="6391032" y="2010825"/>
                </a:lnTo>
                <a:lnTo>
                  <a:pt x="6388922" y="2009317"/>
                </a:lnTo>
                <a:lnTo>
                  <a:pt x="6389624" y="2007055"/>
                </a:lnTo>
                <a:lnTo>
                  <a:pt x="6386110" y="2006301"/>
                </a:lnTo>
                <a:close/>
                <a:moveTo>
                  <a:pt x="5144560" y="1988203"/>
                </a:moveTo>
                <a:lnTo>
                  <a:pt x="5156421" y="1991218"/>
                </a:lnTo>
                <a:lnTo>
                  <a:pt x="5161032" y="1993482"/>
                </a:lnTo>
                <a:lnTo>
                  <a:pt x="5154443" y="1994988"/>
                </a:lnTo>
                <a:lnTo>
                  <a:pt x="5139947" y="1990464"/>
                </a:lnTo>
                <a:close/>
                <a:moveTo>
                  <a:pt x="6369686" y="1983679"/>
                </a:moveTo>
                <a:lnTo>
                  <a:pt x="6377676" y="1984326"/>
                </a:lnTo>
                <a:lnTo>
                  <a:pt x="6373016" y="1988204"/>
                </a:lnTo>
                <a:lnTo>
                  <a:pt x="6365025" y="1987558"/>
                </a:lnTo>
                <a:close/>
                <a:moveTo>
                  <a:pt x="6320041" y="1976891"/>
                </a:moveTo>
                <a:lnTo>
                  <a:pt x="6325664" y="1978832"/>
                </a:lnTo>
                <a:lnTo>
                  <a:pt x="6333396" y="1979478"/>
                </a:lnTo>
                <a:lnTo>
                  <a:pt x="6332693" y="1981416"/>
                </a:lnTo>
                <a:lnTo>
                  <a:pt x="6322151" y="1982063"/>
                </a:lnTo>
                <a:lnTo>
                  <a:pt x="6324258" y="1985294"/>
                </a:lnTo>
                <a:lnTo>
                  <a:pt x="6317230" y="1985940"/>
                </a:lnTo>
                <a:lnTo>
                  <a:pt x="6308093" y="1984001"/>
                </a:lnTo>
                <a:lnTo>
                  <a:pt x="6315122" y="1981416"/>
                </a:lnTo>
                <a:close/>
                <a:moveTo>
                  <a:pt x="6240829" y="1967843"/>
                </a:moveTo>
                <a:lnTo>
                  <a:pt x="6249052" y="1970106"/>
                </a:lnTo>
                <a:lnTo>
                  <a:pt x="6246523" y="1972367"/>
                </a:lnTo>
                <a:lnTo>
                  <a:pt x="6238300" y="1972367"/>
                </a:lnTo>
                <a:lnTo>
                  <a:pt x="6236402" y="1970106"/>
                </a:lnTo>
                <a:close/>
                <a:moveTo>
                  <a:pt x="5176395" y="1933911"/>
                </a:moveTo>
                <a:lnTo>
                  <a:pt x="5180612" y="1938847"/>
                </a:lnTo>
                <a:lnTo>
                  <a:pt x="5184226" y="1937202"/>
                </a:lnTo>
                <a:lnTo>
                  <a:pt x="5183624" y="1942960"/>
                </a:lnTo>
                <a:lnTo>
                  <a:pt x="5176395" y="1939670"/>
                </a:lnTo>
                <a:lnTo>
                  <a:pt x="5175791" y="1937202"/>
                </a:lnTo>
                <a:close/>
                <a:moveTo>
                  <a:pt x="4804683" y="1933911"/>
                </a:moveTo>
                <a:lnTo>
                  <a:pt x="4808900" y="1935609"/>
                </a:lnTo>
                <a:lnTo>
                  <a:pt x="4803981" y="1939850"/>
                </a:lnTo>
                <a:lnTo>
                  <a:pt x="4796249" y="1940698"/>
                </a:lnTo>
                <a:lnTo>
                  <a:pt x="4796952" y="1935609"/>
                </a:lnTo>
                <a:close/>
                <a:moveTo>
                  <a:pt x="4819032" y="1907518"/>
                </a:moveTo>
                <a:lnTo>
                  <a:pt x="4818979" y="1907547"/>
                </a:lnTo>
                <a:lnTo>
                  <a:pt x="4819032" y="1907556"/>
                </a:lnTo>
                <a:close/>
                <a:moveTo>
                  <a:pt x="5709259" y="1906764"/>
                </a:moveTo>
                <a:lnTo>
                  <a:pt x="5716991" y="1909375"/>
                </a:lnTo>
                <a:lnTo>
                  <a:pt x="5724019" y="1912855"/>
                </a:lnTo>
                <a:lnTo>
                  <a:pt x="5721912" y="1918077"/>
                </a:lnTo>
                <a:lnTo>
                  <a:pt x="5710665" y="1912855"/>
                </a:lnTo>
                <a:close/>
                <a:moveTo>
                  <a:pt x="4698883" y="1885650"/>
                </a:moveTo>
                <a:lnTo>
                  <a:pt x="4700139" y="1887167"/>
                </a:lnTo>
                <a:lnTo>
                  <a:pt x="4703692" y="1887861"/>
                </a:lnTo>
                <a:close/>
                <a:moveTo>
                  <a:pt x="5975707" y="1881881"/>
                </a:moveTo>
                <a:lnTo>
                  <a:pt x="5983373" y="1886405"/>
                </a:lnTo>
                <a:lnTo>
                  <a:pt x="5966505" y="1883577"/>
                </a:lnTo>
                <a:close/>
                <a:moveTo>
                  <a:pt x="5870214" y="1811754"/>
                </a:moveTo>
                <a:lnTo>
                  <a:pt x="5875838" y="1813337"/>
                </a:lnTo>
                <a:lnTo>
                  <a:pt x="5874431" y="1819673"/>
                </a:lnTo>
                <a:lnTo>
                  <a:pt x="5877946" y="1822047"/>
                </a:lnTo>
                <a:lnTo>
                  <a:pt x="5874431" y="1826798"/>
                </a:lnTo>
                <a:lnTo>
                  <a:pt x="5868809" y="1827589"/>
                </a:lnTo>
                <a:lnTo>
                  <a:pt x="5867402" y="1821256"/>
                </a:lnTo>
                <a:close/>
                <a:moveTo>
                  <a:pt x="5261189" y="1802704"/>
                </a:moveTo>
                <a:lnTo>
                  <a:pt x="5264351" y="1803675"/>
                </a:lnTo>
                <a:lnTo>
                  <a:pt x="5264351" y="1809492"/>
                </a:lnTo>
                <a:lnTo>
                  <a:pt x="5258817" y="1808523"/>
                </a:lnTo>
                <a:lnTo>
                  <a:pt x="5258027" y="1806585"/>
                </a:lnTo>
                <a:lnTo>
                  <a:pt x="5251701" y="1806585"/>
                </a:lnTo>
                <a:lnTo>
                  <a:pt x="5251701" y="1805613"/>
                </a:lnTo>
                <a:close/>
                <a:moveTo>
                  <a:pt x="5732242" y="1800442"/>
                </a:moveTo>
                <a:lnTo>
                  <a:pt x="5739201" y="1803350"/>
                </a:lnTo>
                <a:lnTo>
                  <a:pt x="5742996" y="1804321"/>
                </a:lnTo>
                <a:lnTo>
                  <a:pt x="5738568" y="1807228"/>
                </a:lnTo>
                <a:lnTo>
                  <a:pt x="5730345" y="1804321"/>
                </a:lnTo>
                <a:close/>
                <a:moveTo>
                  <a:pt x="5175793" y="1795918"/>
                </a:moveTo>
                <a:lnTo>
                  <a:pt x="5174387" y="1803458"/>
                </a:lnTo>
                <a:lnTo>
                  <a:pt x="5168061" y="1807228"/>
                </a:lnTo>
                <a:lnTo>
                  <a:pt x="5152598" y="1803458"/>
                </a:lnTo>
                <a:lnTo>
                  <a:pt x="5168061" y="1802704"/>
                </a:lnTo>
                <a:close/>
                <a:moveTo>
                  <a:pt x="6559013" y="1793656"/>
                </a:moveTo>
                <a:lnTo>
                  <a:pt x="6564635" y="1793656"/>
                </a:lnTo>
                <a:lnTo>
                  <a:pt x="6561121" y="1797556"/>
                </a:lnTo>
                <a:lnTo>
                  <a:pt x="6560418" y="1803018"/>
                </a:lnTo>
                <a:lnTo>
                  <a:pt x="6570259" y="1805357"/>
                </a:lnTo>
                <a:lnTo>
                  <a:pt x="6569557" y="1809257"/>
                </a:lnTo>
                <a:lnTo>
                  <a:pt x="6571665" y="1811598"/>
                </a:lnTo>
                <a:lnTo>
                  <a:pt x="6566042" y="1815499"/>
                </a:lnTo>
                <a:lnTo>
                  <a:pt x="6561121" y="1816278"/>
                </a:lnTo>
                <a:lnTo>
                  <a:pt x="6561121" y="1808477"/>
                </a:lnTo>
                <a:lnTo>
                  <a:pt x="6556904" y="1798336"/>
                </a:lnTo>
                <a:close/>
                <a:moveTo>
                  <a:pt x="6609619" y="1791394"/>
                </a:moveTo>
                <a:lnTo>
                  <a:pt x="6607511" y="1792902"/>
                </a:lnTo>
                <a:lnTo>
                  <a:pt x="6605401" y="1792902"/>
                </a:lnTo>
                <a:lnTo>
                  <a:pt x="6602589" y="1795164"/>
                </a:lnTo>
                <a:lnTo>
                  <a:pt x="6587128" y="1798180"/>
                </a:lnTo>
                <a:lnTo>
                  <a:pt x="6577989" y="1795918"/>
                </a:lnTo>
                <a:lnTo>
                  <a:pt x="6593453" y="1792902"/>
                </a:lnTo>
                <a:close/>
                <a:moveTo>
                  <a:pt x="5634053" y="1784608"/>
                </a:moveTo>
                <a:lnTo>
                  <a:pt x="5637568" y="1788002"/>
                </a:lnTo>
                <a:lnTo>
                  <a:pt x="5630540" y="1791395"/>
                </a:lnTo>
                <a:lnTo>
                  <a:pt x="5626323" y="1790716"/>
                </a:lnTo>
                <a:lnTo>
                  <a:pt x="5624916" y="1786644"/>
                </a:lnTo>
                <a:lnTo>
                  <a:pt x="5633351" y="1788002"/>
                </a:lnTo>
                <a:close/>
                <a:moveTo>
                  <a:pt x="5512184" y="1775559"/>
                </a:moveTo>
                <a:lnTo>
                  <a:pt x="5523706" y="1777822"/>
                </a:lnTo>
                <a:lnTo>
                  <a:pt x="5518962" y="1780083"/>
                </a:lnTo>
                <a:lnTo>
                  <a:pt x="5504728" y="1779329"/>
                </a:lnTo>
                <a:close/>
                <a:moveTo>
                  <a:pt x="5133620" y="1759724"/>
                </a:moveTo>
                <a:lnTo>
                  <a:pt x="5137135" y="1761759"/>
                </a:lnTo>
                <a:lnTo>
                  <a:pt x="5144163" y="1761759"/>
                </a:lnTo>
                <a:lnTo>
                  <a:pt x="5143461" y="1766509"/>
                </a:lnTo>
                <a:lnTo>
                  <a:pt x="5133620" y="1764473"/>
                </a:lnTo>
                <a:close/>
                <a:moveTo>
                  <a:pt x="4948067" y="1743887"/>
                </a:moveTo>
                <a:lnTo>
                  <a:pt x="4960719" y="1746150"/>
                </a:lnTo>
                <a:lnTo>
                  <a:pt x="4950879" y="1748411"/>
                </a:lnTo>
                <a:lnTo>
                  <a:pt x="4937524" y="1746150"/>
                </a:lnTo>
                <a:close/>
                <a:moveTo>
                  <a:pt x="4842637" y="1732577"/>
                </a:moveTo>
                <a:lnTo>
                  <a:pt x="4850370" y="1735594"/>
                </a:lnTo>
                <a:lnTo>
                  <a:pt x="4855289" y="1734840"/>
                </a:lnTo>
                <a:lnTo>
                  <a:pt x="4857397" y="1737101"/>
                </a:lnTo>
                <a:lnTo>
                  <a:pt x="4855289" y="1739364"/>
                </a:lnTo>
                <a:lnTo>
                  <a:pt x="4846855" y="1739364"/>
                </a:lnTo>
                <a:lnTo>
                  <a:pt x="4840529" y="1739364"/>
                </a:lnTo>
                <a:lnTo>
                  <a:pt x="4841231" y="1737857"/>
                </a:lnTo>
                <a:lnTo>
                  <a:pt x="4842637" y="1737101"/>
                </a:lnTo>
                <a:close/>
                <a:moveTo>
                  <a:pt x="4817335" y="1725790"/>
                </a:moveTo>
                <a:lnTo>
                  <a:pt x="4815121" y="1728807"/>
                </a:lnTo>
                <a:lnTo>
                  <a:pt x="4808479" y="1734840"/>
                </a:lnTo>
                <a:lnTo>
                  <a:pt x="4802574" y="1734840"/>
                </a:lnTo>
                <a:lnTo>
                  <a:pt x="4809955" y="1730315"/>
                </a:lnTo>
                <a:close/>
                <a:moveTo>
                  <a:pt x="5450278" y="1678284"/>
                </a:moveTo>
                <a:lnTo>
                  <a:pt x="5462557" y="1681369"/>
                </a:lnTo>
                <a:lnTo>
                  <a:pt x="5460510" y="1684455"/>
                </a:lnTo>
                <a:lnTo>
                  <a:pt x="5455736" y="1685071"/>
                </a:lnTo>
                <a:lnTo>
                  <a:pt x="5446867" y="1680753"/>
                </a:lnTo>
                <a:lnTo>
                  <a:pt x="5439362" y="1680753"/>
                </a:lnTo>
                <a:close/>
                <a:moveTo>
                  <a:pt x="5497592" y="1673760"/>
                </a:moveTo>
                <a:lnTo>
                  <a:pt x="5504728" y="1675457"/>
                </a:lnTo>
                <a:lnTo>
                  <a:pt x="5504728" y="1680547"/>
                </a:lnTo>
                <a:lnTo>
                  <a:pt x="5496294" y="1680547"/>
                </a:lnTo>
                <a:close/>
                <a:moveTo>
                  <a:pt x="5408439" y="1673760"/>
                </a:moveTo>
                <a:lnTo>
                  <a:pt x="5412656" y="1675153"/>
                </a:lnTo>
                <a:lnTo>
                  <a:pt x="5416170" y="1680024"/>
                </a:lnTo>
                <a:lnTo>
                  <a:pt x="5420387" y="1680721"/>
                </a:lnTo>
                <a:lnTo>
                  <a:pt x="5417576" y="1682809"/>
                </a:lnTo>
                <a:lnTo>
                  <a:pt x="5409141" y="1680721"/>
                </a:lnTo>
                <a:lnTo>
                  <a:pt x="5410547" y="1677241"/>
                </a:lnTo>
                <a:lnTo>
                  <a:pt x="5406330" y="1677937"/>
                </a:lnTo>
                <a:lnTo>
                  <a:pt x="5405627" y="1682113"/>
                </a:lnTo>
                <a:lnTo>
                  <a:pt x="5401409" y="1680024"/>
                </a:lnTo>
                <a:lnTo>
                  <a:pt x="5405627" y="1675849"/>
                </a:lnTo>
                <a:close/>
                <a:moveTo>
                  <a:pt x="6475679" y="1655662"/>
                </a:moveTo>
                <a:lnTo>
                  <a:pt x="6485212" y="1655662"/>
                </a:lnTo>
                <a:lnTo>
                  <a:pt x="6483013" y="1660186"/>
                </a:lnTo>
                <a:lnTo>
                  <a:pt x="6473478" y="1660186"/>
                </a:lnTo>
                <a:lnTo>
                  <a:pt x="6468344" y="1657926"/>
                </a:lnTo>
                <a:close/>
                <a:moveTo>
                  <a:pt x="6489917" y="1653402"/>
                </a:moveTo>
                <a:lnTo>
                  <a:pt x="6499649" y="1657514"/>
                </a:lnTo>
                <a:lnTo>
                  <a:pt x="6504191" y="1658338"/>
                </a:lnTo>
                <a:lnTo>
                  <a:pt x="6501595" y="1662450"/>
                </a:lnTo>
                <a:lnTo>
                  <a:pt x="6491863" y="1659982"/>
                </a:lnTo>
                <a:lnTo>
                  <a:pt x="6487322" y="1658338"/>
                </a:lnTo>
                <a:close/>
                <a:moveTo>
                  <a:pt x="6239215" y="1653400"/>
                </a:moveTo>
                <a:lnTo>
                  <a:pt x="6242027" y="1661290"/>
                </a:lnTo>
                <a:lnTo>
                  <a:pt x="6250461" y="1670615"/>
                </a:lnTo>
                <a:lnTo>
                  <a:pt x="6257488" y="1674918"/>
                </a:lnTo>
                <a:lnTo>
                  <a:pt x="6253974" y="1677788"/>
                </a:lnTo>
                <a:lnTo>
                  <a:pt x="6253271" y="1682809"/>
                </a:lnTo>
                <a:lnTo>
                  <a:pt x="6242729" y="1682092"/>
                </a:lnTo>
                <a:lnTo>
                  <a:pt x="6232186" y="1680657"/>
                </a:lnTo>
                <a:lnTo>
                  <a:pt x="6232888" y="1677071"/>
                </a:lnTo>
                <a:lnTo>
                  <a:pt x="6230780" y="1669898"/>
                </a:lnTo>
                <a:lnTo>
                  <a:pt x="6228672" y="1672051"/>
                </a:lnTo>
                <a:lnTo>
                  <a:pt x="6227968" y="1669898"/>
                </a:lnTo>
                <a:lnTo>
                  <a:pt x="6232186" y="1664159"/>
                </a:lnTo>
                <a:lnTo>
                  <a:pt x="6223751" y="1662726"/>
                </a:lnTo>
                <a:lnTo>
                  <a:pt x="6226563" y="1659139"/>
                </a:lnTo>
                <a:lnTo>
                  <a:pt x="6237105" y="1658422"/>
                </a:lnTo>
                <a:close/>
                <a:moveTo>
                  <a:pt x="6539334" y="1648877"/>
                </a:moveTo>
                <a:lnTo>
                  <a:pt x="6542145" y="1652756"/>
                </a:lnTo>
                <a:lnTo>
                  <a:pt x="6533710" y="1653402"/>
                </a:lnTo>
                <a:lnTo>
                  <a:pt x="6523167" y="1650817"/>
                </a:lnTo>
                <a:lnTo>
                  <a:pt x="6528790" y="1649525"/>
                </a:lnTo>
                <a:close/>
                <a:moveTo>
                  <a:pt x="6450911" y="1646614"/>
                </a:moveTo>
                <a:lnTo>
                  <a:pt x="6463871" y="1650316"/>
                </a:lnTo>
                <a:lnTo>
                  <a:pt x="6474670" y="1650934"/>
                </a:lnTo>
                <a:lnTo>
                  <a:pt x="6467471" y="1653402"/>
                </a:lnTo>
                <a:lnTo>
                  <a:pt x="6451631" y="1652168"/>
                </a:lnTo>
                <a:lnTo>
                  <a:pt x="6445151" y="1647231"/>
                </a:lnTo>
                <a:close/>
                <a:moveTo>
                  <a:pt x="6462279" y="1630780"/>
                </a:moveTo>
                <a:lnTo>
                  <a:pt x="6481548" y="1638698"/>
                </a:lnTo>
                <a:lnTo>
                  <a:pt x="6491539" y="1645824"/>
                </a:lnTo>
                <a:lnTo>
                  <a:pt x="6487971" y="1646615"/>
                </a:lnTo>
                <a:lnTo>
                  <a:pt x="6475124" y="1646615"/>
                </a:lnTo>
                <a:lnTo>
                  <a:pt x="6477266" y="1639490"/>
                </a:lnTo>
                <a:lnTo>
                  <a:pt x="6467988" y="1636323"/>
                </a:lnTo>
                <a:lnTo>
                  <a:pt x="6454429" y="1638698"/>
                </a:lnTo>
                <a:lnTo>
                  <a:pt x="6445151" y="1636323"/>
                </a:lnTo>
                <a:lnTo>
                  <a:pt x="6450861" y="1631572"/>
                </a:lnTo>
                <a:close/>
                <a:moveTo>
                  <a:pt x="6403681" y="1617207"/>
                </a:moveTo>
                <a:lnTo>
                  <a:pt x="6415630" y="1624747"/>
                </a:lnTo>
                <a:lnTo>
                  <a:pt x="6424064" y="1625501"/>
                </a:lnTo>
                <a:lnTo>
                  <a:pt x="6415630" y="1628518"/>
                </a:lnTo>
                <a:lnTo>
                  <a:pt x="6402979" y="1620977"/>
                </a:lnTo>
                <a:lnTo>
                  <a:pt x="6398762" y="1617960"/>
                </a:lnTo>
                <a:close/>
                <a:moveTo>
                  <a:pt x="4868848" y="1610939"/>
                </a:moveTo>
                <a:lnTo>
                  <a:pt x="4873837" y="1611173"/>
                </a:lnTo>
                <a:lnTo>
                  <a:pt x="4868919" y="1611173"/>
                </a:lnTo>
                <a:close/>
                <a:moveTo>
                  <a:pt x="4867514" y="1606649"/>
                </a:moveTo>
                <a:lnTo>
                  <a:pt x="4868848" y="1610939"/>
                </a:lnTo>
                <a:lnTo>
                  <a:pt x="4841614" y="1609671"/>
                </a:lnTo>
                <a:lnTo>
                  <a:pt x="4838070" y="1614739"/>
                </a:lnTo>
                <a:lnTo>
                  <a:pt x="4826111" y="1621532"/>
                </a:lnTo>
                <a:lnTo>
                  <a:pt x="4819074" y="1620022"/>
                </a:lnTo>
                <a:lnTo>
                  <a:pt x="4812040" y="1618511"/>
                </a:lnTo>
                <a:lnTo>
                  <a:pt x="4781383" y="1612860"/>
                </a:lnTo>
                <a:lnTo>
                  <a:pt x="4770552" y="1613435"/>
                </a:lnTo>
                <a:lnTo>
                  <a:pt x="4660941" y="1625500"/>
                </a:lnTo>
                <a:lnTo>
                  <a:pt x="4660771" y="1625505"/>
                </a:lnTo>
                <a:lnTo>
                  <a:pt x="4625609" y="1637380"/>
                </a:lnTo>
                <a:lnTo>
                  <a:pt x="4627017" y="1641910"/>
                </a:lnTo>
                <a:lnTo>
                  <a:pt x="4627017" y="1646438"/>
                </a:lnTo>
                <a:lnTo>
                  <a:pt x="4626312" y="1653231"/>
                </a:lnTo>
                <a:lnTo>
                  <a:pt x="4619277" y="1659268"/>
                </a:lnTo>
                <a:lnTo>
                  <a:pt x="4614354" y="1660778"/>
                </a:lnTo>
                <a:lnTo>
                  <a:pt x="4603096" y="1660778"/>
                </a:lnTo>
                <a:lnTo>
                  <a:pt x="4617870" y="1663796"/>
                </a:lnTo>
                <a:lnTo>
                  <a:pt x="4633348" y="1666815"/>
                </a:lnTo>
                <a:lnTo>
                  <a:pt x="4635459" y="1668324"/>
                </a:lnTo>
                <a:lnTo>
                  <a:pt x="4637570" y="1668324"/>
                </a:lnTo>
                <a:lnTo>
                  <a:pt x="4654454" y="1669078"/>
                </a:lnTo>
                <a:lnTo>
                  <a:pt x="4672041" y="1669078"/>
                </a:lnTo>
                <a:lnTo>
                  <a:pt x="4709327" y="1666061"/>
                </a:lnTo>
                <a:lnTo>
                  <a:pt x="4782493" y="1653986"/>
                </a:lnTo>
                <a:lnTo>
                  <a:pt x="4889426" y="1626814"/>
                </a:lnTo>
                <a:lnTo>
                  <a:pt x="4927595" y="1613435"/>
                </a:lnTo>
                <a:lnTo>
                  <a:pt x="4897025" y="1613435"/>
                </a:lnTo>
                <a:close/>
                <a:moveTo>
                  <a:pt x="5355021" y="1592322"/>
                </a:moveTo>
                <a:lnTo>
                  <a:pt x="5352210" y="1596846"/>
                </a:lnTo>
                <a:lnTo>
                  <a:pt x="5340964" y="1596846"/>
                </a:lnTo>
                <a:lnTo>
                  <a:pt x="5336043" y="1595338"/>
                </a:lnTo>
                <a:lnTo>
                  <a:pt x="5345181" y="1593076"/>
                </a:lnTo>
                <a:close/>
                <a:moveTo>
                  <a:pt x="5309686" y="1587798"/>
                </a:moveTo>
                <a:lnTo>
                  <a:pt x="5323392" y="1590705"/>
                </a:lnTo>
                <a:lnTo>
                  <a:pt x="5319965" y="1594585"/>
                </a:lnTo>
                <a:lnTo>
                  <a:pt x="5303519" y="1591676"/>
                </a:lnTo>
                <a:lnTo>
                  <a:pt x="5295979" y="1594585"/>
                </a:lnTo>
                <a:close/>
                <a:moveTo>
                  <a:pt x="6300362" y="1578748"/>
                </a:moveTo>
                <a:lnTo>
                  <a:pt x="6305282" y="1586384"/>
                </a:lnTo>
                <a:lnTo>
                  <a:pt x="6310202" y="1586384"/>
                </a:lnTo>
                <a:lnTo>
                  <a:pt x="6307392" y="1592322"/>
                </a:lnTo>
                <a:lnTo>
                  <a:pt x="6299659" y="1584687"/>
                </a:lnTo>
                <a:lnTo>
                  <a:pt x="6297551" y="1581294"/>
                </a:lnTo>
                <a:close/>
                <a:moveTo>
                  <a:pt x="6152059" y="1578748"/>
                </a:moveTo>
                <a:lnTo>
                  <a:pt x="6179471" y="1584178"/>
                </a:lnTo>
                <a:lnTo>
                  <a:pt x="6175459" y="1585082"/>
                </a:lnTo>
                <a:lnTo>
                  <a:pt x="6172786" y="1587798"/>
                </a:lnTo>
                <a:lnTo>
                  <a:pt x="6167437" y="1584178"/>
                </a:lnTo>
                <a:lnTo>
                  <a:pt x="6152059" y="1581464"/>
                </a:lnTo>
                <a:close/>
                <a:moveTo>
                  <a:pt x="5215854" y="1574224"/>
                </a:moveTo>
                <a:lnTo>
                  <a:pt x="5229912" y="1576692"/>
                </a:lnTo>
                <a:lnTo>
                  <a:pt x="5232723" y="1581630"/>
                </a:lnTo>
                <a:lnTo>
                  <a:pt x="5228506" y="1583274"/>
                </a:lnTo>
                <a:lnTo>
                  <a:pt x="5217963" y="1577514"/>
                </a:lnTo>
                <a:lnTo>
                  <a:pt x="5211637" y="1581630"/>
                </a:lnTo>
                <a:close/>
                <a:moveTo>
                  <a:pt x="5235043" y="1569700"/>
                </a:moveTo>
                <a:lnTo>
                  <a:pt x="5242424" y="1571208"/>
                </a:lnTo>
                <a:lnTo>
                  <a:pt x="5245375" y="1577241"/>
                </a:lnTo>
                <a:lnTo>
                  <a:pt x="5243161" y="1574978"/>
                </a:lnTo>
                <a:lnTo>
                  <a:pt x="5238732" y="1574224"/>
                </a:lnTo>
                <a:lnTo>
                  <a:pt x="5236519" y="1577241"/>
                </a:lnTo>
                <a:lnTo>
                  <a:pt x="5231353" y="1578748"/>
                </a:lnTo>
                <a:lnTo>
                  <a:pt x="5230614" y="1574224"/>
                </a:lnTo>
                <a:close/>
                <a:moveTo>
                  <a:pt x="5259114" y="1567439"/>
                </a:moveTo>
                <a:lnTo>
                  <a:pt x="5265917" y="1571318"/>
                </a:lnTo>
                <a:lnTo>
                  <a:pt x="5270677" y="1571318"/>
                </a:lnTo>
                <a:lnTo>
                  <a:pt x="5267956" y="1574548"/>
                </a:lnTo>
                <a:lnTo>
                  <a:pt x="5256392" y="1576488"/>
                </a:lnTo>
                <a:lnTo>
                  <a:pt x="5249591" y="1576488"/>
                </a:lnTo>
                <a:lnTo>
                  <a:pt x="5250271" y="1573902"/>
                </a:lnTo>
                <a:lnTo>
                  <a:pt x="5257073" y="1571964"/>
                </a:lnTo>
                <a:lnTo>
                  <a:pt x="5258434" y="1570023"/>
                </a:lnTo>
                <a:lnTo>
                  <a:pt x="5256392" y="1569378"/>
                </a:lnTo>
                <a:close/>
                <a:moveTo>
                  <a:pt x="5557886" y="1558391"/>
                </a:moveTo>
                <a:lnTo>
                  <a:pt x="5559883" y="1561784"/>
                </a:lnTo>
                <a:lnTo>
                  <a:pt x="5565876" y="1562462"/>
                </a:lnTo>
                <a:lnTo>
                  <a:pt x="5563213" y="1565177"/>
                </a:lnTo>
                <a:lnTo>
                  <a:pt x="5553225" y="1561784"/>
                </a:lnTo>
                <a:lnTo>
                  <a:pt x="5554557" y="1559747"/>
                </a:lnTo>
                <a:lnTo>
                  <a:pt x="5556554" y="1559747"/>
                </a:lnTo>
                <a:lnTo>
                  <a:pt x="5557886" y="1559747"/>
                </a:lnTo>
                <a:close/>
                <a:moveTo>
                  <a:pt x="6172812" y="1556127"/>
                </a:moveTo>
                <a:lnTo>
                  <a:pt x="6178250" y="1561696"/>
                </a:lnTo>
                <a:lnTo>
                  <a:pt x="6183687" y="1562391"/>
                </a:lnTo>
                <a:lnTo>
                  <a:pt x="6180581" y="1565175"/>
                </a:lnTo>
                <a:lnTo>
                  <a:pt x="6168927" y="1560303"/>
                </a:lnTo>
                <a:close/>
                <a:moveTo>
                  <a:pt x="5498404" y="1549339"/>
                </a:moveTo>
                <a:lnTo>
                  <a:pt x="5502471" y="1552572"/>
                </a:lnTo>
                <a:lnTo>
                  <a:pt x="5510604" y="1555803"/>
                </a:lnTo>
                <a:lnTo>
                  <a:pt x="5517381" y="1554996"/>
                </a:lnTo>
                <a:lnTo>
                  <a:pt x="5512637" y="1559844"/>
                </a:lnTo>
                <a:lnTo>
                  <a:pt x="5504504" y="1560651"/>
                </a:lnTo>
                <a:lnTo>
                  <a:pt x="5501793" y="1554996"/>
                </a:lnTo>
                <a:close/>
                <a:moveTo>
                  <a:pt x="6116669" y="1547079"/>
                </a:moveTo>
                <a:lnTo>
                  <a:pt x="6121457" y="1551732"/>
                </a:lnTo>
                <a:lnTo>
                  <a:pt x="6129664" y="1554059"/>
                </a:lnTo>
                <a:lnTo>
                  <a:pt x="6126245" y="1557937"/>
                </a:lnTo>
                <a:lnTo>
                  <a:pt x="6127611" y="1567245"/>
                </a:lnTo>
                <a:lnTo>
                  <a:pt x="6133083" y="1568020"/>
                </a:lnTo>
                <a:lnTo>
                  <a:pt x="6123508" y="1570347"/>
                </a:lnTo>
                <a:lnTo>
                  <a:pt x="6113935" y="1574224"/>
                </a:lnTo>
                <a:lnTo>
                  <a:pt x="6114618" y="1567245"/>
                </a:lnTo>
                <a:lnTo>
                  <a:pt x="6113935" y="1557162"/>
                </a:lnTo>
                <a:lnTo>
                  <a:pt x="6120774" y="1555609"/>
                </a:lnTo>
                <a:lnTo>
                  <a:pt x="6119405" y="1552508"/>
                </a:lnTo>
                <a:lnTo>
                  <a:pt x="6113935" y="1552508"/>
                </a:lnTo>
                <a:lnTo>
                  <a:pt x="6109832" y="1552508"/>
                </a:lnTo>
                <a:lnTo>
                  <a:pt x="6107779" y="1550181"/>
                </a:lnTo>
                <a:lnTo>
                  <a:pt x="6116669" y="1550181"/>
                </a:lnTo>
                <a:close/>
                <a:moveTo>
                  <a:pt x="5610157" y="1540293"/>
                </a:moveTo>
                <a:lnTo>
                  <a:pt x="5608117" y="1546401"/>
                </a:lnTo>
                <a:lnTo>
                  <a:pt x="5594513" y="1547080"/>
                </a:lnTo>
                <a:lnTo>
                  <a:pt x="5589071" y="1545044"/>
                </a:lnTo>
                <a:lnTo>
                  <a:pt x="5593833" y="1540970"/>
                </a:lnTo>
                <a:lnTo>
                  <a:pt x="5605397" y="1543007"/>
                </a:lnTo>
                <a:close/>
                <a:moveTo>
                  <a:pt x="6036088" y="1524457"/>
                </a:moveTo>
                <a:lnTo>
                  <a:pt x="6050547" y="1532091"/>
                </a:lnTo>
                <a:lnTo>
                  <a:pt x="6069825" y="1535485"/>
                </a:lnTo>
                <a:lnTo>
                  <a:pt x="6063629" y="1538029"/>
                </a:lnTo>
                <a:lnTo>
                  <a:pt x="6040219" y="1532091"/>
                </a:lnTo>
                <a:close/>
                <a:moveTo>
                  <a:pt x="6200556" y="1519932"/>
                </a:moveTo>
                <a:lnTo>
                  <a:pt x="6234293" y="1529123"/>
                </a:lnTo>
                <a:lnTo>
                  <a:pt x="6225860" y="1531244"/>
                </a:lnTo>
                <a:lnTo>
                  <a:pt x="6205476" y="1524881"/>
                </a:lnTo>
                <a:close/>
                <a:moveTo>
                  <a:pt x="5979157" y="1508621"/>
                </a:moveTo>
                <a:lnTo>
                  <a:pt x="5991106" y="1510362"/>
                </a:lnTo>
                <a:lnTo>
                  <a:pt x="5993917" y="1512972"/>
                </a:lnTo>
                <a:lnTo>
                  <a:pt x="5991809" y="1515583"/>
                </a:lnTo>
                <a:lnTo>
                  <a:pt x="5988997" y="1519934"/>
                </a:lnTo>
                <a:lnTo>
                  <a:pt x="5988997" y="1515583"/>
                </a:lnTo>
                <a:lnTo>
                  <a:pt x="5984077" y="1512103"/>
                </a:lnTo>
                <a:lnTo>
                  <a:pt x="5977048" y="1512972"/>
                </a:lnTo>
                <a:close/>
                <a:moveTo>
                  <a:pt x="5933471" y="1495049"/>
                </a:moveTo>
                <a:lnTo>
                  <a:pt x="5951745" y="1500705"/>
                </a:lnTo>
                <a:lnTo>
                  <a:pt x="5960179" y="1499896"/>
                </a:lnTo>
                <a:lnTo>
                  <a:pt x="5953854" y="1506361"/>
                </a:lnTo>
                <a:lnTo>
                  <a:pt x="5936986" y="1503937"/>
                </a:lnTo>
                <a:lnTo>
                  <a:pt x="5926442" y="1499896"/>
                </a:lnTo>
                <a:close/>
                <a:moveTo>
                  <a:pt x="5600518" y="1479213"/>
                </a:moveTo>
                <a:lnTo>
                  <a:pt x="5605790" y="1480061"/>
                </a:lnTo>
                <a:lnTo>
                  <a:pt x="5605790" y="1483456"/>
                </a:lnTo>
                <a:lnTo>
                  <a:pt x="5608049" y="1485151"/>
                </a:lnTo>
                <a:lnTo>
                  <a:pt x="5603531" y="1487696"/>
                </a:lnTo>
                <a:lnTo>
                  <a:pt x="5605790" y="1490241"/>
                </a:lnTo>
                <a:lnTo>
                  <a:pt x="5602778" y="1492786"/>
                </a:lnTo>
                <a:lnTo>
                  <a:pt x="5597505" y="1486000"/>
                </a:lnTo>
                <a:lnTo>
                  <a:pt x="5597505" y="1481759"/>
                </a:lnTo>
                <a:close/>
                <a:moveTo>
                  <a:pt x="5755647" y="1463378"/>
                </a:moveTo>
                <a:lnTo>
                  <a:pt x="5762358" y="1465642"/>
                </a:lnTo>
                <a:lnTo>
                  <a:pt x="5770408" y="1464886"/>
                </a:lnTo>
                <a:lnTo>
                  <a:pt x="5768396" y="1466396"/>
                </a:lnTo>
                <a:lnTo>
                  <a:pt x="5756990" y="1467902"/>
                </a:lnTo>
                <a:close/>
                <a:moveTo>
                  <a:pt x="5711956" y="1463378"/>
                </a:moveTo>
                <a:lnTo>
                  <a:pt x="5734769" y="1464025"/>
                </a:lnTo>
                <a:lnTo>
                  <a:pt x="5747213" y="1465318"/>
                </a:lnTo>
                <a:lnTo>
                  <a:pt x="5736152" y="1467902"/>
                </a:lnTo>
                <a:lnTo>
                  <a:pt x="5720943" y="1467902"/>
                </a:lnTo>
                <a:lnTo>
                  <a:pt x="5705042" y="1466611"/>
                </a:lnTo>
                <a:close/>
                <a:moveTo>
                  <a:pt x="5683958" y="1461116"/>
                </a:moveTo>
                <a:lnTo>
                  <a:pt x="5693096" y="1463055"/>
                </a:lnTo>
                <a:lnTo>
                  <a:pt x="5702935" y="1463055"/>
                </a:lnTo>
                <a:lnTo>
                  <a:pt x="5699420" y="1464995"/>
                </a:lnTo>
                <a:lnTo>
                  <a:pt x="5686067" y="1465641"/>
                </a:lnTo>
                <a:close/>
                <a:moveTo>
                  <a:pt x="5670230" y="1456592"/>
                </a:moveTo>
                <a:lnTo>
                  <a:pt x="5678278" y="1462955"/>
                </a:lnTo>
                <a:lnTo>
                  <a:pt x="5679741" y="1467902"/>
                </a:lnTo>
                <a:lnTo>
                  <a:pt x="5673157" y="1462955"/>
                </a:lnTo>
                <a:lnTo>
                  <a:pt x="5654137" y="1462247"/>
                </a:lnTo>
                <a:lnTo>
                  <a:pt x="5643894" y="1460835"/>
                </a:lnTo>
                <a:lnTo>
                  <a:pt x="5651942" y="1458005"/>
                </a:lnTo>
                <a:close/>
                <a:moveTo>
                  <a:pt x="6017112" y="1436233"/>
                </a:moveTo>
                <a:lnTo>
                  <a:pt x="6016458" y="1439465"/>
                </a:lnTo>
                <a:lnTo>
                  <a:pt x="6010567" y="1444635"/>
                </a:lnTo>
                <a:lnTo>
                  <a:pt x="6004023" y="1445281"/>
                </a:lnTo>
                <a:lnTo>
                  <a:pt x="5998133" y="1442696"/>
                </a:lnTo>
                <a:lnTo>
                  <a:pt x="5998133" y="1439465"/>
                </a:lnTo>
                <a:lnTo>
                  <a:pt x="6007951" y="1441404"/>
                </a:lnTo>
                <a:lnTo>
                  <a:pt x="6011877" y="1438818"/>
                </a:lnTo>
                <a:close/>
                <a:moveTo>
                  <a:pt x="5695204" y="1411349"/>
                </a:moveTo>
                <a:lnTo>
                  <a:pt x="5706450" y="1415873"/>
                </a:lnTo>
                <a:lnTo>
                  <a:pt x="5709260" y="1418889"/>
                </a:lnTo>
                <a:lnTo>
                  <a:pt x="5706450" y="1420397"/>
                </a:lnTo>
                <a:lnTo>
                  <a:pt x="5697312" y="1413611"/>
                </a:lnTo>
                <a:lnTo>
                  <a:pt x="5690282" y="1413611"/>
                </a:lnTo>
                <a:close/>
                <a:moveTo>
                  <a:pt x="5674159" y="1409086"/>
                </a:moveTo>
                <a:lnTo>
                  <a:pt x="5678623" y="1410938"/>
                </a:lnTo>
                <a:lnTo>
                  <a:pt x="5686065" y="1410938"/>
                </a:lnTo>
                <a:lnTo>
                  <a:pt x="5680856" y="1413406"/>
                </a:lnTo>
                <a:lnTo>
                  <a:pt x="5676391" y="1415874"/>
                </a:lnTo>
                <a:lnTo>
                  <a:pt x="5673415" y="1413406"/>
                </a:lnTo>
                <a:close/>
                <a:moveTo>
                  <a:pt x="5426600" y="1307288"/>
                </a:moveTo>
                <a:lnTo>
                  <a:pt x="5436589" y="1311812"/>
                </a:lnTo>
                <a:lnTo>
                  <a:pt x="5437255" y="1316336"/>
                </a:lnTo>
                <a:lnTo>
                  <a:pt x="5430596" y="1314076"/>
                </a:lnTo>
                <a:lnTo>
                  <a:pt x="5424603" y="1311812"/>
                </a:lnTo>
                <a:close/>
                <a:moveTo>
                  <a:pt x="5274118" y="1282405"/>
                </a:moveTo>
                <a:lnTo>
                  <a:pt x="5277447" y="1283101"/>
                </a:lnTo>
                <a:lnTo>
                  <a:pt x="5280776" y="1289366"/>
                </a:lnTo>
                <a:lnTo>
                  <a:pt x="5285437" y="1289366"/>
                </a:lnTo>
                <a:lnTo>
                  <a:pt x="5282774" y="1291453"/>
                </a:lnTo>
                <a:lnTo>
                  <a:pt x="5272786" y="1287276"/>
                </a:lnTo>
                <a:close/>
                <a:moveTo>
                  <a:pt x="4996810" y="1173263"/>
                </a:moveTo>
                <a:lnTo>
                  <a:pt x="4908832" y="1188994"/>
                </a:lnTo>
                <a:lnTo>
                  <a:pt x="4904677" y="1191536"/>
                </a:lnTo>
                <a:lnTo>
                  <a:pt x="4913109" y="1190025"/>
                </a:lnTo>
                <a:lnTo>
                  <a:pt x="4921540" y="1189271"/>
                </a:lnTo>
                <a:lnTo>
                  <a:pt x="4972834" y="1180216"/>
                </a:lnTo>
                <a:close/>
                <a:moveTo>
                  <a:pt x="5698533" y="986059"/>
                </a:moveTo>
                <a:lnTo>
                  <a:pt x="5702934" y="986705"/>
                </a:lnTo>
                <a:lnTo>
                  <a:pt x="5702934" y="990585"/>
                </a:lnTo>
                <a:lnTo>
                  <a:pt x="5695601" y="989291"/>
                </a:lnTo>
                <a:lnTo>
                  <a:pt x="5693400" y="988644"/>
                </a:lnTo>
                <a:lnTo>
                  <a:pt x="5686799" y="987351"/>
                </a:lnTo>
                <a:lnTo>
                  <a:pt x="5686065" y="986705"/>
                </a:lnTo>
                <a:close/>
                <a:moveTo>
                  <a:pt x="5345144" y="934030"/>
                </a:moveTo>
                <a:lnTo>
                  <a:pt x="5350583" y="936118"/>
                </a:lnTo>
                <a:lnTo>
                  <a:pt x="5352912" y="938207"/>
                </a:lnTo>
                <a:lnTo>
                  <a:pt x="5350583" y="941687"/>
                </a:lnTo>
                <a:lnTo>
                  <a:pt x="5345921" y="943079"/>
                </a:lnTo>
                <a:lnTo>
                  <a:pt x="5341260" y="941687"/>
                </a:lnTo>
                <a:lnTo>
                  <a:pt x="5338152" y="939599"/>
                </a:lnTo>
                <a:lnTo>
                  <a:pt x="5340483" y="936118"/>
                </a:lnTo>
                <a:close/>
                <a:moveTo>
                  <a:pt x="881444" y="921687"/>
                </a:moveTo>
                <a:lnTo>
                  <a:pt x="877511" y="928751"/>
                </a:lnTo>
                <a:lnTo>
                  <a:pt x="873313" y="938555"/>
                </a:lnTo>
                <a:lnTo>
                  <a:pt x="872120" y="943326"/>
                </a:lnTo>
                <a:lnTo>
                  <a:pt x="877122" y="945412"/>
                </a:lnTo>
                <a:lnTo>
                  <a:pt x="883449" y="949162"/>
                </a:lnTo>
                <a:lnTo>
                  <a:pt x="888367" y="954413"/>
                </a:lnTo>
                <a:lnTo>
                  <a:pt x="884854" y="956665"/>
                </a:lnTo>
                <a:lnTo>
                  <a:pt x="872905" y="958915"/>
                </a:lnTo>
                <a:lnTo>
                  <a:pt x="868530" y="957697"/>
                </a:lnTo>
                <a:lnTo>
                  <a:pt x="868415" y="958160"/>
                </a:lnTo>
                <a:lnTo>
                  <a:pt x="867351" y="959667"/>
                </a:lnTo>
                <a:lnTo>
                  <a:pt x="871501" y="959667"/>
                </a:lnTo>
                <a:lnTo>
                  <a:pt x="875014" y="959667"/>
                </a:lnTo>
                <a:lnTo>
                  <a:pt x="875717" y="959667"/>
                </a:lnTo>
                <a:lnTo>
                  <a:pt x="953735" y="959667"/>
                </a:lnTo>
                <a:lnTo>
                  <a:pt x="972009" y="965700"/>
                </a:lnTo>
                <a:lnTo>
                  <a:pt x="988175" y="970978"/>
                </a:lnTo>
                <a:lnTo>
                  <a:pt x="979038" y="965700"/>
                </a:lnTo>
                <a:lnTo>
                  <a:pt x="976226" y="961930"/>
                </a:lnTo>
                <a:lnTo>
                  <a:pt x="976928" y="955897"/>
                </a:lnTo>
                <a:lnTo>
                  <a:pt x="976226" y="954390"/>
                </a:lnTo>
                <a:lnTo>
                  <a:pt x="912266" y="931013"/>
                </a:lnTo>
                <a:close/>
                <a:moveTo>
                  <a:pt x="1161191" y="901921"/>
                </a:moveTo>
                <a:lnTo>
                  <a:pt x="1123667" y="903868"/>
                </a:lnTo>
                <a:lnTo>
                  <a:pt x="1093337" y="902960"/>
                </a:lnTo>
                <a:lnTo>
                  <a:pt x="1246123" y="948357"/>
                </a:lnTo>
                <a:lnTo>
                  <a:pt x="1317814" y="973995"/>
                </a:lnTo>
                <a:lnTo>
                  <a:pt x="1435377" y="1008020"/>
                </a:lnTo>
                <a:lnTo>
                  <a:pt x="1397410" y="983178"/>
                </a:lnTo>
                <a:lnTo>
                  <a:pt x="1370528" y="975504"/>
                </a:lnTo>
                <a:lnTo>
                  <a:pt x="1206059" y="917441"/>
                </a:lnTo>
                <a:close/>
                <a:moveTo>
                  <a:pt x="4632169" y="900273"/>
                </a:moveTo>
                <a:lnTo>
                  <a:pt x="4629650" y="901454"/>
                </a:lnTo>
                <a:lnTo>
                  <a:pt x="4644291" y="901454"/>
                </a:lnTo>
                <a:close/>
                <a:moveTo>
                  <a:pt x="803430" y="898340"/>
                </a:moveTo>
                <a:lnTo>
                  <a:pt x="799548" y="913026"/>
                </a:lnTo>
                <a:lnTo>
                  <a:pt x="803323" y="914651"/>
                </a:lnTo>
                <a:lnTo>
                  <a:pt x="816950" y="920333"/>
                </a:lnTo>
                <a:lnTo>
                  <a:pt x="820972" y="907734"/>
                </a:lnTo>
                <a:lnTo>
                  <a:pt x="819640" y="903243"/>
                </a:lnTo>
                <a:lnTo>
                  <a:pt x="812010" y="900936"/>
                </a:lnTo>
                <a:lnTo>
                  <a:pt x="813161" y="904621"/>
                </a:lnTo>
                <a:lnTo>
                  <a:pt x="809071" y="900045"/>
                </a:lnTo>
                <a:close/>
                <a:moveTo>
                  <a:pt x="4616703" y="892729"/>
                </a:moveTo>
                <a:lnTo>
                  <a:pt x="4612484" y="894992"/>
                </a:lnTo>
                <a:lnTo>
                  <a:pt x="4613823" y="901454"/>
                </a:lnTo>
                <a:lnTo>
                  <a:pt x="4621268" y="901454"/>
                </a:lnTo>
                <a:lnTo>
                  <a:pt x="4621624" y="897256"/>
                </a:lnTo>
                <a:close/>
                <a:moveTo>
                  <a:pt x="4736912" y="872371"/>
                </a:moveTo>
                <a:lnTo>
                  <a:pt x="4736210" y="876893"/>
                </a:lnTo>
                <a:lnTo>
                  <a:pt x="4731991" y="878400"/>
                </a:lnTo>
                <a:lnTo>
                  <a:pt x="4722150" y="876893"/>
                </a:lnTo>
                <a:lnTo>
                  <a:pt x="4715120" y="879909"/>
                </a:lnTo>
                <a:lnTo>
                  <a:pt x="4715120" y="875386"/>
                </a:lnTo>
                <a:lnTo>
                  <a:pt x="4711894" y="873080"/>
                </a:lnTo>
                <a:lnTo>
                  <a:pt x="4696691" y="875609"/>
                </a:lnTo>
                <a:lnTo>
                  <a:pt x="4689528" y="876686"/>
                </a:lnTo>
                <a:lnTo>
                  <a:pt x="4687704" y="878400"/>
                </a:lnTo>
                <a:lnTo>
                  <a:pt x="4692624" y="882928"/>
                </a:lnTo>
                <a:lnTo>
                  <a:pt x="4705981" y="882928"/>
                </a:lnTo>
                <a:lnTo>
                  <a:pt x="4713010" y="879909"/>
                </a:lnTo>
                <a:lnTo>
                  <a:pt x="4708793" y="885188"/>
                </a:lnTo>
                <a:lnTo>
                  <a:pt x="4695436" y="888204"/>
                </a:lnTo>
                <a:lnTo>
                  <a:pt x="4682782" y="890468"/>
                </a:lnTo>
                <a:lnTo>
                  <a:pt x="4671534" y="894992"/>
                </a:lnTo>
                <a:lnTo>
                  <a:pt x="4668189" y="901454"/>
                </a:lnTo>
                <a:lnTo>
                  <a:pt x="4690283" y="901454"/>
                </a:lnTo>
                <a:lnTo>
                  <a:pt x="4705827" y="900516"/>
                </a:lnTo>
                <a:lnTo>
                  <a:pt x="4771174" y="879379"/>
                </a:lnTo>
                <a:lnTo>
                  <a:pt x="4778104" y="877646"/>
                </a:lnTo>
                <a:lnTo>
                  <a:pt x="4775575" y="877646"/>
                </a:lnTo>
                <a:lnTo>
                  <a:pt x="4774872" y="876893"/>
                </a:lnTo>
                <a:lnTo>
                  <a:pt x="4764328" y="880664"/>
                </a:lnTo>
                <a:lnTo>
                  <a:pt x="4747456" y="882171"/>
                </a:lnTo>
                <a:lnTo>
                  <a:pt x="4739022" y="877646"/>
                </a:lnTo>
                <a:close/>
                <a:moveTo>
                  <a:pt x="4871182" y="852763"/>
                </a:moveTo>
                <a:lnTo>
                  <a:pt x="4867665" y="853516"/>
                </a:lnTo>
                <a:lnTo>
                  <a:pt x="4867483" y="855294"/>
                </a:lnTo>
                <a:lnTo>
                  <a:pt x="4871535" y="854277"/>
                </a:lnTo>
                <a:close/>
                <a:moveTo>
                  <a:pt x="4883835" y="848239"/>
                </a:moveTo>
                <a:lnTo>
                  <a:pt x="4883132" y="850502"/>
                </a:lnTo>
                <a:lnTo>
                  <a:pt x="4884442" y="851907"/>
                </a:lnTo>
                <a:lnTo>
                  <a:pt x="4891133" y="850766"/>
                </a:lnTo>
                <a:lnTo>
                  <a:pt x="4888755" y="849750"/>
                </a:lnTo>
                <a:close/>
                <a:moveTo>
                  <a:pt x="4932605" y="833720"/>
                </a:moveTo>
                <a:lnTo>
                  <a:pt x="4922764" y="835965"/>
                </a:lnTo>
                <a:lnTo>
                  <a:pt x="4922764" y="833817"/>
                </a:lnTo>
                <a:lnTo>
                  <a:pt x="4904153" y="837531"/>
                </a:lnTo>
                <a:lnTo>
                  <a:pt x="4897191" y="842956"/>
                </a:lnTo>
                <a:lnTo>
                  <a:pt x="4899300" y="847485"/>
                </a:lnTo>
                <a:lnTo>
                  <a:pt x="4904924" y="845975"/>
                </a:lnTo>
                <a:lnTo>
                  <a:pt x="4905646" y="848298"/>
                </a:lnTo>
                <a:lnTo>
                  <a:pt x="4912571" y="847122"/>
                </a:lnTo>
                <a:lnTo>
                  <a:pt x="4911519" y="846448"/>
                </a:lnTo>
                <a:lnTo>
                  <a:pt x="4912222" y="838962"/>
                </a:lnTo>
                <a:lnTo>
                  <a:pt x="4919249" y="835965"/>
                </a:lnTo>
                <a:lnTo>
                  <a:pt x="4920655" y="840458"/>
                </a:lnTo>
                <a:lnTo>
                  <a:pt x="4914329" y="841207"/>
                </a:lnTo>
                <a:lnTo>
                  <a:pt x="4914329" y="843453"/>
                </a:lnTo>
                <a:lnTo>
                  <a:pt x="4917439" y="846292"/>
                </a:lnTo>
                <a:lnTo>
                  <a:pt x="4926556" y="844739"/>
                </a:lnTo>
                <a:lnTo>
                  <a:pt x="4931198" y="842706"/>
                </a:lnTo>
                <a:lnTo>
                  <a:pt x="4934712" y="835965"/>
                </a:lnTo>
                <a:close/>
                <a:moveTo>
                  <a:pt x="4644822" y="830141"/>
                </a:moveTo>
                <a:lnTo>
                  <a:pt x="4644509" y="831823"/>
                </a:lnTo>
                <a:lnTo>
                  <a:pt x="4649448" y="830764"/>
                </a:lnTo>
                <a:close/>
                <a:moveTo>
                  <a:pt x="5639722" y="818820"/>
                </a:moveTo>
                <a:lnTo>
                  <a:pt x="5639722" y="824304"/>
                </a:lnTo>
                <a:lnTo>
                  <a:pt x="5643894" y="824304"/>
                </a:lnTo>
                <a:lnTo>
                  <a:pt x="5642504" y="828220"/>
                </a:lnTo>
                <a:lnTo>
                  <a:pt x="5642504" y="831351"/>
                </a:lnTo>
                <a:lnTo>
                  <a:pt x="5639722" y="828220"/>
                </a:lnTo>
                <a:lnTo>
                  <a:pt x="5635551" y="823520"/>
                </a:lnTo>
                <a:lnTo>
                  <a:pt x="5628595" y="831351"/>
                </a:lnTo>
                <a:lnTo>
                  <a:pt x="5620947" y="839181"/>
                </a:lnTo>
                <a:lnTo>
                  <a:pt x="5616080" y="836830"/>
                </a:lnTo>
                <a:lnTo>
                  <a:pt x="5616080" y="829002"/>
                </a:lnTo>
                <a:lnTo>
                  <a:pt x="5612602" y="831351"/>
                </a:lnTo>
                <a:lnTo>
                  <a:pt x="5611907" y="826654"/>
                </a:lnTo>
                <a:lnTo>
                  <a:pt x="5603562" y="831351"/>
                </a:lnTo>
                <a:lnTo>
                  <a:pt x="5595913" y="836048"/>
                </a:lnTo>
                <a:lnTo>
                  <a:pt x="5591741" y="832917"/>
                </a:lnTo>
                <a:lnTo>
                  <a:pt x="5584786" y="826654"/>
                </a:lnTo>
                <a:lnTo>
                  <a:pt x="5578528" y="826654"/>
                </a:lnTo>
                <a:lnTo>
                  <a:pt x="5588958" y="823520"/>
                </a:lnTo>
                <a:lnTo>
                  <a:pt x="5607039" y="823520"/>
                </a:lnTo>
                <a:lnTo>
                  <a:pt x="5612602" y="820385"/>
                </a:lnTo>
                <a:lnTo>
                  <a:pt x="5618861" y="825869"/>
                </a:lnTo>
                <a:lnTo>
                  <a:pt x="5625815" y="829002"/>
                </a:lnTo>
                <a:lnTo>
                  <a:pt x="5630683" y="822739"/>
                </a:lnTo>
                <a:close/>
                <a:moveTo>
                  <a:pt x="5210233" y="816588"/>
                </a:moveTo>
                <a:lnTo>
                  <a:pt x="5211638" y="818396"/>
                </a:lnTo>
                <a:lnTo>
                  <a:pt x="5201095" y="818852"/>
                </a:lnTo>
                <a:lnTo>
                  <a:pt x="5201095" y="817041"/>
                </a:lnTo>
                <a:close/>
                <a:moveTo>
                  <a:pt x="5712072" y="812069"/>
                </a:moveTo>
                <a:lnTo>
                  <a:pt x="5721912" y="812069"/>
                </a:lnTo>
                <a:lnTo>
                  <a:pt x="5721912" y="815944"/>
                </a:lnTo>
                <a:lnTo>
                  <a:pt x="5712775" y="816593"/>
                </a:lnTo>
                <a:lnTo>
                  <a:pt x="5709260" y="816593"/>
                </a:lnTo>
                <a:close/>
                <a:moveTo>
                  <a:pt x="5688876" y="809779"/>
                </a:moveTo>
                <a:lnTo>
                  <a:pt x="5688876" y="815056"/>
                </a:lnTo>
                <a:lnTo>
                  <a:pt x="5700122" y="819580"/>
                </a:lnTo>
                <a:lnTo>
                  <a:pt x="5705042" y="816562"/>
                </a:lnTo>
                <a:lnTo>
                  <a:pt x="5700824" y="821847"/>
                </a:lnTo>
                <a:lnTo>
                  <a:pt x="5682551" y="827878"/>
                </a:lnTo>
                <a:lnTo>
                  <a:pt x="5675522" y="832399"/>
                </a:lnTo>
                <a:lnTo>
                  <a:pt x="5679739" y="829387"/>
                </a:lnTo>
                <a:lnTo>
                  <a:pt x="5683957" y="821847"/>
                </a:lnTo>
                <a:lnTo>
                  <a:pt x="5685363" y="822601"/>
                </a:lnTo>
                <a:lnTo>
                  <a:pt x="5688876" y="820335"/>
                </a:lnTo>
                <a:lnTo>
                  <a:pt x="5685363" y="815056"/>
                </a:lnTo>
                <a:lnTo>
                  <a:pt x="5682551" y="814303"/>
                </a:lnTo>
                <a:lnTo>
                  <a:pt x="5685363" y="812042"/>
                </a:lnTo>
                <a:close/>
                <a:moveTo>
                  <a:pt x="4727370" y="803014"/>
                </a:moveTo>
                <a:lnTo>
                  <a:pt x="4734399" y="808290"/>
                </a:lnTo>
                <a:lnTo>
                  <a:pt x="4745644" y="807535"/>
                </a:lnTo>
                <a:lnTo>
                  <a:pt x="4742833" y="812060"/>
                </a:lnTo>
                <a:lnTo>
                  <a:pt x="4727370" y="810550"/>
                </a:lnTo>
                <a:lnTo>
                  <a:pt x="4720341" y="810550"/>
                </a:lnTo>
                <a:lnTo>
                  <a:pt x="4721044" y="807535"/>
                </a:lnTo>
                <a:lnTo>
                  <a:pt x="4728072" y="807535"/>
                </a:lnTo>
                <a:close/>
                <a:moveTo>
                  <a:pt x="5156814" y="802991"/>
                </a:moveTo>
                <a:lnTo>
                  <a:pt x="5165615" y="802991"/>
                </a:lnTo>
                <a:lnTo>
                  <a:pt x="5173683" y="809779"/>
                </a:lnTo>
                <a:lnTo>
                  <a:pt x="5167816" y="806762"/>
                </a:lnTo>
                <a:lnTo>
                  <a:pt x="5161947" y="808267"/>
                </a:lnTo>
                <a:lnTo>
                  <a:pt x="5159748" y="804498"/>
                </a:lnTo>
                <a:close/>
                <a:moveTo>
                  <a:pt x="4840935" y="794430"/>
                </a:moveTo>
                <a:lnTo>
                  <a:pt x="4761147" y="796707"/>
                </a:lnTo>
                <a:lnTo>
                  <a:pt x="4745911" y="797573"/>
                </a:lnTo>
                <a:lnTo>
                  <a:pt x="4746050" y="799222"/>
                </a:lnTo>
                <a:lnTo>
                  <a:pt x="4742536" y="799222"/>
                </a:lnTo>
                <a:lnTo>
                  <a:pt x="4743091" y="797731"/>
                </a:lnTo>
                <a:lnTo>
                  <a:pt x="4724818" y="798774"/>
                </a:lnTo>
                <a:lnTo>
                  <a:pt x="4722852" y="802997"/>
                </a:lnTo>
                <a:lnTo>
                  <a:pt x="4718634" y="800732"/>
                </a:lnTo>
                <a:lnTo>
                  <a:pt x="4719402" y="799085"/>
                </a:lnTo>
                <a:lnTo>
                  <a:pt x="4717242" y="799210"/>
                </a:lnTo>
                <a:lnTo>
                  <a:pt x="4711605" y="805256"/>
                </a:lnTo>
                <a:lnTo>
                  <a:pt x="4713714" y="808273"/>
                </a:lnTo>
                <a:lnTo>
                  <a:pt x="4713714" y="810536"/>
                </a:lnTo>
                <a:lnTo>
                  <a:pt x="4708091" y="811291"/>
                </a:lnTo>
                <a:lnTo>
                  <a:pt x="4708793" y="815059"/>
                </a:lnTo>
                <a:lnTo>
                  <a:pt x="4706684" y="812798"/>
                </a:lnTo>
                <a:lnTo>
                  <a:pt x="4708793" y="808273"/>
                </a:lnTo>
                <a:lnTo>
                  <a:pt x="4697546" y="812798"/>
                </a:lnTo>
                <a:lnTo>
                  <a:pt x="4673644" y="815059"/>
                </a:lnTo>
                <a:lnTo>
                  <a:pt x="4663100" y="818829"/>
                </a:lnTo>
                <a:lnTo>
                  <a:pt x="4664506" y="815059"/>
                </a:lnTo>
                <a:lnTo>
                  <a:pt x="4664101" y="814842"/>
                </a:lnTo>
                <a:lnTo>
                  <a:pt x="4659638" y="816278"/>
                </a:lnTo>
                <a:lnTo>
                  <a:pt x="4659585" y="816567"/>
                </a:lnTo>
                <a:lnTo>
                  <a:pt x="4653961" y="823359"/>
                </a:lnTo>
                <a:lnTo>
                  <a:pt x="4656069" y="826372"/>
                </a:lnTo>
                <a:lnTo>
                  <a:pt x="4651035" y="830422"/>
                </a:lnTo>
                <a:lnTo>
                  <a:pt x="4682643" y="823644"/>
                </a:lnTo>
                <a:lnTo>
                  <a:pt x="4703872" y="815813"/>
                </a:lnTo>
                <a:lnTo>
                  <a:pt x="4701762" y="818078"/>
                </a:lnTo>
                <a:lnTo>
                  <a:pt x="4694734" y="820340"/>
                </a:lnTo>
                <a:lnTo>
                  <a:pt x="4694734" y="821576"/>
                </a:lnTo>
                <a:lnTo>
                  <a:pt x="4699307" y="821576"/>
                </a:lnTo>
                <a:lnTo>
                  <a:pt x="4701457" y="822564"/>
                </a:lnTo>
                <a:lnTo>
                  <a:pt x="4715120" y="816567"/>
                </a:lnTo>
                <a:lnTo>
                  <a:pt x="4718634" y="811291"/>
                </a:lnTo>
                <a:lnTo>
                  <a:pt x="4720040" y="815813"/>
                </a:lnTo>
                <a:lnTo>
                  <a:pt x="4724962" y="818829"/>
                </a:lnTo>
                <a:lnTo>
                  <a:pt x="4731991" y="815813"/>
                </a:lnTo>
                <a:lnTo>
                  <a:pt x="4745348" y="815813"/>
                </a:lnTo>
                <a:lnTo>
                  <a:pt x="4752378" y="811291"/>
                </a:lnTo>
                <a:lnTo>
                  <a:pt x="4755190" y="806764"/>
                </a:lnTo>
                <a:lnTo>
                  <a:pt x="4759407" y="809027"/>
                </a:lnTo>
                <a:lnTo>
                  <a:pt x="4765734" y="810536"/>
                </a:lnTo>
                <a:lnTo>
                  <a:pt x="4767844" y="808273"/>
                </a:lnTo>
                <a:lnTo>
                  <a:pt x="4762219" y="805256"/>
                </a:lnTo>
                <a:lnTo>
                  <a:pt x="4758704" y="806011"/>
                </a:lnTo>
                <a:lnTo>
                  <a:pt x="4763626" y="802997"/>
                </a:lnTo>
                <a:lnTo>
                  <a:pt x="4773468" y="803749"/>
                </a:lnTo>
                <a:lnTo>
                  <a:pt x="4784011" y="806764"/>
                </a:lnTo>
                <a:lnTo>
                  <a:pt x="4793150" y="808273"/>
                </a:lnTo>
                <a:lnTo>
                  <a:pt x="4795962" y="806011"/>
                </a:lnTo>
                <a:lnTo>
                  <a:pt x="4798774" y="806764"/>
                </a:lnTo>
                <a:lnTo>
                  <a:pt x="4795962" y="811291"/>
                </a:lnTo>
                <a:lnTo>
                  <a:pt x="4796665" y="815059"/>
                </a:lnTo>
                <a:lnTo>
                  <a:pt x="4805803" y="809027"/>
                </a:lnTo>
                <a:lnTo>
                  <a:pt x="4817052" y="806764"/>
                </a:lnTo>
                <a:lnTo>
                  <a:pt x="4807210" y="805256"/>
                </a:lnTo>
                <a:lnTo>
                  <a:pt x="4795962" y="803749"/>
                </a:lnTo>
                <a:lnTo>
                  <a:pt x="4802289" y="799222"/>
                </a:lnTo>
                <a:lnTo>
                  <a:pt x="4819160" y="801487"/>
                </a:lnTo>
                <a:lnTo>
                  <a:pt x="4826190" y="796962"/>
                </a:lnTo>
                <a:lnTo>
                  <a:pt x="4824081" y="801487"/>
                </a:lnTo>
                <a:lnTo>
                  <a:pt x="4820566" y="802997"/>
                </a:lnTo>
                <a:lnTo>
                  <a:pt x="4827595" y="802997"/>
                </a:lnTo>
                <a:lnTo>
                  <a:pt x="4831112" y="801487"/>
                </a:lnTo>
                <a:lnTo>
                  <a:pt x="4837438" y="809027"/>
                </a:lnTo>
                <a:lnTo>
                  <a:pt x="4842359" y="806764"/>
                </a:lnTo>
                <a:lnTo>
                  <a:pt x="4846577" y="803749"/>
                </a:lnTo>
                <a:lnTo>
                  <a:pt x="4840250" y="801487"/>
                </a:lnTo>
                <a:lnTo>
                  <a:pt x="4834626" y="805256"/>
                </a:lnTo>
                <a:lnTo>
                  <a:pt x="4838141" y="799222"/>
                </a:lnTo>
                <a:close/>
                <a:moveTo>
                  <a:pt x="5188443" y="793966"/>
                </a:moveTo>
                <a:lnTo>
                  <a:pt x="5196034" y="796435"/>
                </a:lnTo>
                <a:lnTo>
                  <a:pt x="5201095" y="797260"/>
                </a:lnTo>
                <a:lnTo>
                  <a:pt x="5200463" y="800546"/>
                </a:lnTo>
                <a:lnTo>
                  <a:pt x="5197932" y="802191"/>
                </a:lnTo>
                <a:lnTo>
                  <a:pt x="5194136" y="798073"/>
                </a:lnTo>
                <a:lnTo>
                  <a:pt x="5191606" y="799722"/>
                </a:lnTo>
                <a:lnTo>
                  <a:pt x="5191606" y="803014"/>
                </a:lnTo>
                <a:lnTo>
                  <a:pt x="5188443" y="799722"/>
                </a:lnTo>
                <a:close/>
                <a:moveTo>
                  <a:pt x="5173957" y="793941"/>
                </a:moveTo>
                <a:lnTo>
                  <a:pt x="5177810" y="797709"/>
                </a:lnTo>
                <a:lnTo>
                  <a:pt x="5184226" y="799221"/>
                </a:lnTo>
                <a:lnTo>
                  <a:pt x="5184226" y="803746"/>
                </a:lnTo>
                <a:lnTo>
                  <a:pt x="5183584" y="807514"/>
                </a:lnTo>
                <a:lnTo>
                  <a:pt x="5180375" y="806008"/>
                </a:lnTo>
                <a:lnTo>
                  <a:pt x="5175884" y="797709"/>
                </a:lnTo>
                <a:lnTo>
                  <a:pt x="5171391" y="799973"/>
                </a:lnTo>
                <a:lnTo>
                  <a:pt x="5169465" y="799221"/>
                </a:lnTo>
                <a:lnTo>
                  <a:pt x="5173957" y="796205"/>
                </a:lnTo>
                <a:close/>
                <a:moveTo>
                  <a:pt x="4883924" y="793205"/>
                </a:moveTo>
                <a:lnTo>
                  <a:pt x="4842545" y="794383"/>
                </a:lnTo>
                <a:lnTo>
                  <a:pt x="4844468" y="796962"/>
                </a:lnTo>
                <a:lnTo>
                  <a:pt x="4855716" y="802997"/>
                </a:lnTo>
                <a:lnTo>
                  <a:pt x="4862042" y="803749"/>
                </a:lnTo>
                <a:lnTo>
                  <a:pt x="4863448" y="800732"/>
                </a:lnTo>
                <a:lnTo>
                  <a:pt x="4862745" y="795456"/>
                </a:lnTo>
                <a:lnTo>
                  <a:pt x="4866963" y="795456"/>
                </a:lnTo>
                <a:lnTo>
                  <a:pt x="4866963" y="800732"/>
                </a:lnTo>
                <a:close/>
                <a:moveTo>
                  <a:pt x="5239751" y="780395"/>
                </a:moveTo>
                <a:lnTo>
                  <a:pt x="5241861" y="781958"/>
                </a:lnTo>
                <a:lnTo>
                  <a:pt x="5243266" y="786634"/>
                </a:lnTo>
                <a:lnTo>
                  <a:pt x="5237644" y="787414"/>
                </a:lnTo>
                <a:lnTo>
                  <a:pt x="5232724" y="795215"/>
                </a:lnTo>
                <a:lnTo>
                  <a:pt x="5234130" y="797555"/>
                </a:lnTo>
                <a:lnTo>
                  <a:pt x="5227804" y="800677"/>
                </a:lnTo>
                <a:lnTo>
                  <a:pt x="5213746" y="800677"/>
                </a:lnTo>
                <a:lnTo>
                  <a:pt x="5205312" y="803016"/>
                </a:lnTo>
                <a:lnTo>
                  <a:pt x="5206719" y="799891"/>
                </a:lnTo>
                <a:lnTo>
                  <a:pt x="5206719" y="794433"/>
                </a:lnTo>
                <a:lnTo>
                  <a:pt x="5212340" y="796775"/>
                </a:lnTo>
                <a:lnTo>
                  <a:pt x="5220775" y="794433"/>
                </a:lnTo>
                <a:lnTo>
                  <a:pt x="5232021" y="785074"/>
                </a:lnTo>
                <a:close/>
                <a:moveTo>
                  <a:pt x="5962289" y="775870"/>
                </a:moveTo>
                <a:lnTo>
                  <a:pt x="5969067" y="775870"/>
                </a:lnTo>
                <a:lnTo>
                  <a:pt x="5966808" y="778342"/>
                </a:lnTo>
                <a:lnTo>
                  <a:pt x="5969067" y="779987"/>
                </a:lnTo>
                <a:lnTo>
                  <a:pt x="5972832" y="779165"/>
                </a:lnTo>
                <a:lnTo>
                  <a:pt x="5971326" y="784096"/>
                </a:lnTo>
                <a:lnTo>
                  <a:pt x="5965301" y="784924"/>
                </a:lnTo>
                <a:lnTo>
                  <a:pt x="5963795" y="779987"/>
                </a:lnTo>
                <a:close/>
                <a:moveTo>
                  <a:pt x="4780496" y="774335"/>
                </a:moveTo>
                <a:lnTo>
                  <a:pt x="4775575" y="775847"/>
                </a:lnTo>
                <a:lnTo>
                  <a:pt x="4778064" y="780297"/>
                </a:lnTo>
                <a:lnTo>
                  <a:pt x="4800910" y="777669"/>
                </a:lnTo>
                <a:lnTo>
                  <a:pt x="4795962" y="776603"/>
                </a:lnTo>
                <a:lnTo>
                  <a:pt x="4782606" y="778866"/>
                </a:lnTo>
                <a:close/>
                <a:moveTo>
                  <a:pt x="5313875" y="771339"/>
                </a:moveTo>
                <a:lnTo>
                  <a:pt x="5319176" y="775111"/>
                </a:lnTo>
                <a:lnTo>
                  <a:pt x="5311886" y="778137"/>
                </a:lnTo>
                <a:lnTo>
                  <a:pt x="5302609" y="777380"/>
                </a:lnTo>
                <a:lnTo>
                  <a:pt x="5295981" y="780395"/>
                </a:lnTo>
                <a:lnTo>
                  <a:pt x="5295981" y="777380"/>
                </a:lnTo>
                <a:lnTo>
                  <a:pt x="5301946" y="772844"/>
                </a:lnTo>
                <a:close/>
                <a:moveTo>
                  <a:pt x="4844468" y="771320"/>
                </a:moveTo>
                <a:lnTo>
                  <a:pt x="4841336" y="772995"/>
                </a:lnTo>
                <a:lnTo>
                  <a:pt x="4845577" y="772514"/>
                </a:lnTo>
                <a:close/>
                <a:moveTo>
                  <a:pt x="6065639" y="764536"/>
                </a:moveTo>
                <a:lnTo>
                  <a:pt x="6067732" y="769965"/>
                </a:lnTo>
                <a:lnTo>
                  <a:pt x="6069825" y="776944"/>
                </a:lnTo>
                <a:lnTo>
                  <a:pt x="6054477" y="780047"/>
                </a:lnTo>
                <a:lnTo>
                  <a:pt x="6035639" y="782373"/>
                </a:lnTo>
                <a:lnTo>
                  <a:pt x="6036336" y="779272"/>
                </a:lnTo>
                <a:lnTo>
                  <a:pt x="6034243" y="776944"/>
                </a:lnTo>
                <a:lnTo>
                  <a:pt x="6026569" y="778497"/>
                </a:lnTo>
                <a:lnTo>
                  <a:pt x="6025172" y="776944"/>
                </a:lnTo>
                <a:lnTo>
                  <a:pt x="6025172" y="782373"/>
                </a:lnTo>
                <a:lnTo>
                  <a:pt x="6017498" y="782373"/>
                </a:lnTo>
                <a:lnTo>
                  <a:pt x="6013313" y="778497"/>
                </a:lnTo>
                <a:lnTo>
                  <a:pt x="6011219" y="780047"/>
                </a:lnTo>
                <a:lnTo>
                  <a:pt x="6014707" y="784701"/>
                </a:lnTo>
                <a:lnTo>
                  <a:pt x="6012614" y="787031"/>
                </a:lnTo>
                <a:lnTo>
                  <a:pt x="6006336" y="786254"/>
                </a:lnTo>
                <a:lnTo>
                  <a:pt x="5996568" y="788579"/>
                </a:lnTo>
                <a:lnTo>
                  <a:pt x="5992382" y="787031"/>
                </a:lnTo>
                <a:lnTo>
                  <a:pt x="5993080" y="783924"/>
                </a:lnTo>
                <a:lnTo>
                  <a:pt x="5990288" y="783924"/>
                </a:lnTo>
                <a:lnTo>
                  <a:pt x="5989591" y="781600"/>
                </a:lnTo>
                <a:lnTo>
                  <a:pt x="5987497" y="783924"/>
                </a:lnTo>
                <a:lnTo>
                  <a:pt x="5989591" y="790134"/>
                </a:lnTo>
                <a:lnTo>
                  <a:pt x="5984010" y="791683"/>
                </a:lnTo>
                <a:lnTo>
                  <a:pt x="5986102" y="786254"/>
                </a:lnTo>
                <a:lnTo>
                  <a:pt x="5979125" y="784701"/>
                </a:lnTo>
                <a:lnTo>
                  <a:pt x="5974938" y="783924"/>
                </a:lnTo>
                <a:lnTo>
                  <a:pt x="5979125" y="779272"/>
                </a:lnTo>
                <a:lnTo>
                  <a:pt x="5990288" y="773837"/>
                </a:lnTo>
                <a:lnTo>
                  <a:pt x="6011219" y="771511"/>
                </a:lnTo>
                <a:lnTo>
                  <a:pt x="6022382" y="768413"/>
                </a:lnTo>
                <a:lnTo>
                  <a:pt x="6025172" y="771511"/>
                </a:lnTo>
                <a:lnTo>
                  <a:pt x="6028661" y="776169"/>
                </a:lnTo>
                <a:lnTo>
                  <a:pt x="6030755" y="773837"/>
                </a:lnTo>
                <a:lnTo>
                  <a:pt x="6030755" y="769192"/>
                </a:lnTo>
                <a:lnTo>
                  <a:pt x="6038430" y="769192"/>
                </a:lnTo>
                <a:lnTo>
                  <a:pt x="6054477" y="776169"/>
                </a:lnTo>
                <a:lnTo>
                  <a:pt x="6062847" y="771511"/>
                </a:lnTo>
                <a:lnTo>
                  <a:pt x="6061453" y="769192"/>
                </a:lnTo>
                <a:lnTo>
                  <a:pt x="6053778" y="769965"/>
                </a:lnTo>
                <a:lnTo>
                  <a:pt x="6051686" y="768413"/>
                </a:lnTo>
                <a:lnTo>
                  <a:pt x="6057266" y="766865"/>
                </a:lnTo>
                <a:close/>
                <a:moveTo>
                  <a:pt x="4994676" y="757774"/>
                </a:moveTo>
                <a:lnTo>
                  <a:pt x="4998672" y="758421"/>
                </a:lnTo>
                <a:lnTo>
                  <a:pt x="4994011" y="761649"/>
                </a:lnTo>
                <a:lnTo>
                  <a:pt x="4986020" y="762293"/>
                </a:lnTo>
                <a:lnTo>
                  <a:pt x="4988018" y="758421"/>
                </a:lnTo>
                <a:close/>
                <a:moveTo>
                  <a:pt x="5071737" y="726098"/>
                </a:moveTo>
                <a:lnTo>
                  <a:pt x="5073797" y="728187"/>
                </a:lnTo>
                <a:lnTo>
                  <a:pt x="5073797" y="732364"/>
                </a:lnTo>
                <a:lnTo>
                  <a:pt x="5079288" y="729579"/>
                </a:lnTo>
                <a:lnTo>
                  <a:pt x="5093019" y="730275"/>
                </a:lnTo>
                <a:lnTo>
                  <a:pt x="5099196" y="726098"/>
                </a:lnTo>
                <a:lnTo>
                  <a:pt x="5099883" y="730275"/>
                </a:lnTo>
                <a:lnTo>
                  <a:pt x="5090958" y="735151"/>
                </a:lnTo>
                <a:lnTo>
                  <a:pt x="5079288" y="735151"/>
                </a:lnTo>
                <a:lnTo>
                  <a:pt x="5070364" y="731670"/>
                </a:lnTo>
                <a:close/>
                <a:moveTo>
                  <a:pt x="5189145" y="712503"/>
                </a:moveTo>
                <a:lnTo>
                  <a:pt x="5198283" y="712503"/>
                </a:lnTo>
                <a:lnTo>
                  <a:pt x="5205312" y="714762"/>
                </a:lnTo>
                <a:lnTo>
                  <a:pt x="5205312" y="717780"/>
                </a:lnTo>
                <a:lnTo>
                  <a:pt x="5197580" y="716271"/>
                </a:lnTo>
                <a:lnTo>
                  <a:pt x="5188443" y="714762"/>
                </a:lnTo>
                <a:lnTo>
                  <a:pt x="5188443" y="719287"/>
                </a:lnTo>
                <a:lnTo>
                  <a:pt x="5186333" y="716271"/>
                </a:lnTo>
                <a:close/>
                <a:moveTo>
                  <a:pt x="5567987" y="710263"/>
                </a:moveTo>
                <a:lnTo>
                  <a:pt x="5567284" y="714788"/>
                </a:lnTo>
                <a:lnTo>
                  <a:pt x="5560256" y="719312"/>
                </a:lnTo>
                <a:lnTo>
                  <a:pt x="5557444" y="717501"/>
                </a:lnTo>
                <a:lnTo>
                  <a:pt x="5560958" y="712075"/>
                </a:lnTo>
                <a:close/>
                <a:moveTo>
                  <a:pt x="5121293" y="705714"/>
                </a:moveTo>
                <a:lnTo>
                  <a:pt x="5127781" y="711033"/>
                </a:lnTo>
                <a:lnTo>
                  <a:pt x="5133620" y="713036"/>
                </a:lnTo>
                <a:lnTo>
                  <a:pt x="5129727" y="717025"/>
                </a:lnTo>
                <a:lnTo>
                  <a:pt x="5123240" y="710370"/>
                </a:lnTo>
                <a:lnTo>
                  <a:pt x="5121293" y="707708"/>
                </a:lnTo>
                <a:lnTo>
                  <a:pt x="5120644" y="710370"/>
                </a:lnTo>
                <a:lnTo>
                  <a:pt x="5116752" y="711033"/>
                </a:lnTo>
                <a:lnTo>
                  <a:pt x="5117402" y="707708"/>
                </a:lnTo>
                <a:close/>
                <a:moveTo>
                  <a:pt x="5188200" y="698954"/>
                </a:moveTo>
                <a:lnTo>
                  <a:pt x="5194769" y="698954"/>
                </a:lnTo>
                <a:lnTo>
                  <a:pt x="5189660" y="702721"/>
                </a:lnTo>
                <a:lnTo>
                  <a:pt x="5175791" y="705744"/>
                </a:lnTo>
                <a:lnTo>
                  <a:pt x="5177981" y="700459"/>
                </a:lnTo>
                <a:close/>
                <a:moveTo>
                  <a:pt x="5154421" y="692141"/>
                </a:moveTo>
                <a:lnTo>
                  <a:pt x="5166571" y="696445"/>
                </a:lnTo>
                <a:lnTo>
                  <a:pt x="5162282" y="699313"/>
                </a:lnTo>
                <a:lnTo>
                  <a:pt x="5164427" y="705774"/>
                </a:lnTo>
                <a:lnTo>
                  <a:pt x="5166571" y="710787"/>
                </a:lnTo>
                <a:lnTo>
                  <a:pt x="5162282" y="710073"/>
                </a:lnTo>
                <a:lnTo>
                  <a:pt x="5157280" y="712225"/>
                </a:lnTo>
                <a:lnTo>
                  <a:pt x="5157280" y="717245"/>
                </a:lnTo>
                <a:lnTo>
                  <a:pt x="5166571" y="717245"/>
                </a:lnTo>
                <a:lnTo>
                  <a:pt x="5171574" y="717245"/>
                </a:lnTo>
                <a:lnTo>
                  <a:pt x="5168716" y="721547"/>
                </a:lnTo>
                <a:lnTo>
                  <a:pt x="5158710" y="717963"/>
                </a:lnTo>
                <a:lnTo>
                  <a:pt x="5152991" y="717245"/>
                </a:lnTo>
                <a:lnTo>
                  <a:pt x="5154421" y="714376"/>
                </a:lnTo>
                <a:lnTo>
                  <a:pt x="5154421" y="710787"/>
                </a:lnTo>
                <a:lnTo>
                  <a:pt x="5150131" y="712941"/>
                </a:lnTo>
                <a:lnTo>
                  <a:pt x="5145843" y="707926"/>
                </a:lnTo>
                <a:lnTo>
                  <a:pt x="5141555" y="705774"/>
                </a:lnTo>
                <a:lnTo>
                  <a:pt x="5140839" y="708640"/>
                </a:lnTo>
                <a:lnTo>
                  <a:pt x="5138696" y="710787"/>
                </a:lnTo>
                <a:lnTo>
                  <a:pt x="5134407" y="710787"/>
                </a:lnTo>
                <a:lnTo>
                  <a:pt x="5130833" y="707926"/>
                </a:lnTo>
                <a:lnTo>
                  <a:pt x="5129403" y="703622"/>
                </a:lnTo>
                <a:lnTo>
                  <a:pt x="5140125" y="705058"/>
                </a:lnTo>
                <a:lnTo>
                  <a:pt x="5149417" y="700749"/>
                </a:lnTo>
                <a:lnTo>
                  <a:pt x="5150131" y="707205"/>
                </a:lnTo>
                <a:lnTo>
                  <a:pt x="5156565" y="705774"/>
                </a:lnTo>
                <a:lnTo>
                  <a:pt x="5160139" y="707926"/>
                </a:lnTo>
                <a:lnTo>
                  <a:pt x="5157280" y="701466"/>
                </a:lnTo>
                <a:lnTo>
                  <a:pt x="5161568" y="697883"/>
                </a:lnTo>
                <a:lnTo>
                  <a:pt x="5160139" y="695726"/>
                </a:lnTo>
                <a:lnTo>
                  <a:pt x="5154421" y="695726"/>
                </a:lnTo>
                <a:close/>
                <a:moveTo>
                  <a:pt x="5277517" y="689907"/>
                </a:moveTo>
                <a:lnTo>
                  <a:pt x="5289143" y="693299"/>
                </a:lnTo>
                <a:lnTo>
                  <a:pt x="5295981" y="689907"/>
                </a:lnTo>
                <a:lnTo>
                  <a:pt x="5295297" y="694143"/>
                </a:lnTo>
                <a:lnTo>
                  <a:pt x="5289143" y="696689"/>
                </a:lnTo>
                <a:lnTo>
                  <a:pt x="5276833" y="694143"/>
                </a:lnTo>
                <a:lnTo>
                  <a:pt x="5270678" y="694143"/>
                </a:lnTo>
                <a:close/>
                <a:moveTo>
                  <a:pt x="5201797" y="689907"/>
                </a:moveTo>
                <a:lnTo>
                  <a:pt x="5204609" y="692621"/>
                </a:lnTo>
                <a:lnTo>
                  <a:pt x="5211638" y="690585"/>
                </a:lnTo>
                <a:lnTo>
                  <a:pt x="5215855" y="691263"/>
                </a:lnTo>
                <a:lnTo>
                  <a:pt x="5210936" y="695335"/>
                </a:lnTo>
                <a:lnTo>
                  <a:pt x="5202501" y="696689"/>
                </a:lnTo>
                <a:lnTo>
                  <a:pt x="5201095" y="692621"/>
                </a:lnTo>
                <a:close/>
                <a:moveTo>
                  <a:pt x="5162005" y="680858"/>
                </a:moveTo>
                <a:lnTo>
                  <a:pt x="5182443" y="689907"/>
                </a:lnTo>
                <a:lnTo>
                  <a:pt x="5192660" y="692167"/>
                </a:lnTo>
                <a:lnTo>
                  <a:pt x="5183171" y="694431"/>
                </a:lnTo>
                <a:lnTo>
                  <a:pt x="5163465" y="689151"/>
                </a:lnTo>
                <a:lnTo>
                  <a:pt x="5154706" y="683119"/>
                </a:lnTo>
                <a:close/>
                <a:moveTo>
                  <a:pt x="5711157" y="680833"/>
                </a:moveTo>
                <a:lnTo>
                  <a:pt x="5715586" y="681540"/>
                </a:lnTo>
                <a:lnTo>
                  <a:pt x="5713056" y="685074"/>
                </a:lnTo>
                <a:lnTo>
                  <a:pt x="5704832" y="687905"/>
                </a:lnTo>
                <a:lnTo>
                  <a:pt x="5703566" y="692145"/>
                </a:lnTo>
                <a:lnTo>
                  <a:pt x="5702934" y="687905"/>
                </a:lnTo>
                <a:close/>
                <a:moveTo>
                  <a:pt x="5335340" y="678593"/>
                </a:moveTo>
                <a:lnTo>
                  <a:pt x="5333935" y="681678"/>
                </a:lnTo>
                <a:lnTo>
                  <a:pt x="5336043" y="685381"/>
                </a:lnTo>
                <a:lnTo>
                  <a:pt x="5329717" y="684765"/>
                </a:lnTo>
                <a:lnTo>
                  <a:pt x="5327609" y="679212"/>
                </a:lnTo>
                <a:close/>
                <a:moveTo>
                  <a:pt x="5310149" y="678567"/>
                </a:moveTo>
                <a:lnTo>
                  <a:pt x="5310909" y="679217"/>
                </a:lnTo>
                <a:lnTo>
                  <a:pt x="5310909" y="683742"/>
                </a:lnTo>
                <a:lnTo>
                  <a:pt x="5321536" y="681805"/>
                </a:lnTo>
                <a:lnTo>
                  <a:pt x="5327609" y="681805"/>
                </a:lnTo>
                <a:lnTo>
                  <a:pt x="5325332" y="685032"/>
                </a:lnTo>
                <a:lnTo>
                  <a:pt x="5323814" y="687617"/>
                </a:lnTo>
                <a:lnTo>
                  <a:pt x="5318500" y="686971"/>
                </a:lnTo>
                <a:lnTo>
                  <a:pt x="5308631" y="683095"/>
                </a:lnTo>
                <a:close/>
                <a:moveTo>
                  <a:pt x="5355156" y="671773"/>
                </a:moveTo>
                <a:lnTo>
                  <a:pt x="5359237" y="677434"/>
                </a:lnTo>
                <a:lnTo>
                  <a:pt x="5354476" y="677434"/>
                </a:lnTo>
                <a:lnTo>
                  <a:pt x="5351075" y="673897"/>
                </a:lnTo>
                <a:lnTo>
                  <a:pt x="5348355" y="676020"/>
                </a:lnTo>
                <a:lnTo>
                  <a:pt x="5350394" y="682385"/>
                </a:lnTo>
                <a:lnTo>
                  <a:pt x="5343593" y="683098"/>
                </a:lnTo>
                <a:lnTo>
                  <a:pt x="5346994" y="679563"/>
                </a:lnTo>
                <a:lnTo>
                  <a:pt x="5340193" y="677434"/>
                </a:lnTo>
                <a:lnTo>
                  <a:pt x="5338151" y="673188"/>
                </a:lnTo>
                <a:lnTo>
                  <a:pt x="5344273" y="673897"/>
                </a:lnTo>
                <a:close/>
                <a:moveTo>
                  <a:pt x="5852643" y="667277"/>
                </a:moveTo>
                <a:lnTo>
                  <a:pt x="5860374" y="670192"/>
                </a:lnTo>
                <a:lnTo>
                  <a:pt x="5863185" y="668244"/>
                </a:lnTo>
                <a:lnTo>
                  <a:pt x="5857563" y="674068"/>
                </a:lnTo>
                <a:lnTo>
                  <a:pt x="5850534" y="671157"/>
                </a:lnTo>
                <a:close/>
                <a:moveTo>
                  <a:pt x="5252214" y="667250"/>
                </a:moveTo>
                <a:lnTo>
                  <a:pt x="5256535" y="670822"/>
                </a:lnTo>
                <a:lnTo>
                  <a:pt x="5260134" y="675825"/>
                </a:lnTo>
                <a:lnTo>
                  <a:pt x="5243575" y="677972"/>
                </a:lnTo>
                <a:lnTo>
                  <a:pt x="5230614" y="680833"/>
                </a:lnTo>
                <a:lnTo>
                  <a:pt x="5232774" y="675825"/>
                </a:lnTo>
                <a:lnTo>
                  <a:pt x="5232774" y="670822"/>
                </a:lnTo>
                <a:lnTo>
                  <a:pt x="5239254" y="669398"/>
                </a:lnTo>
                <a:lnTo>
                  <a:pt x="5237095" y="671537"/>
                </a:lnTo>
                <a:lnTo>
                  <a:pt x="5234216" y="672251"/>
                </a:lnTo>
                <a:lnTo>
                  <a:pt x="5237095" y="675825"/>
                </a:lnTo>
                <a:lnTo>
                  <a:pt x="5250775" y="672251"/>
                </a:lnTo>
                <a:close/>
                <a:moveTo>
                  <a:pt x="791205" y="663256"/>
                </a:moveTo>
                <a:lnTo>
                  <a:pt x="791964" y="675511"/>
                </a:lnTo>
                <a:lnTo>
                  <a:pt x="794549" y="666731"/>
                </a:lnTo>
                <a:close/>
                <a:moveTo>
                  <a:pt x="5435146" y="660494"/>
                </a:moveTo>
                <a:lnTo>
                  <a:pt x="5432932" y="663892"/>
                </a:lnTo>
                <a:lnTo>
                  <a:pt x="5424076" y="667276"/>
                </a:lnTo>
                <a:lnTo>
                  <a:pt x="5420386" y="665906"/>
                </a:lnTo>
                <a:lnTo>
                  <a:pt x="5425553" y="662534"/>
                </a:lnTo>
                <a:close/>
                <a:moveTo>
                  <a:pt x="5285685" y="660494"/>
                </a:moveTo>
                <a:lnTo>
                  <a:pt x="5289406" y="666519"/>
                </a:lnTo>
                <a:lnTo>
                  <a:pt x="5293872" y="663512"/>
                </a:lnTo>
                <a:lnTo>
                  <a:pt x="5290895" y="671799"/>
                </a:lnTo>
                <a:lnTo>
                  <a:pt x="5283453" y="676327"/>
                </a:lnTo>
                <a:lnTo>
                  <a:pt x="5284197" y="674062"/>
                </a:lnTo>
                <a:lnTo>
                  <a:pt x="5284197" y="670297"/>
                </a:lnTo>
                <a:lnTo>
                  <a:pt x="5281220" y="670297"/>
                </a:lnTo>
                <a:lnTo>
                  <a:pt x="5281220" y="668034"/>
                </a:lnTo>
                <a:lnTo>
                  <a:pt x="5284197" y="664265"/>
                </a:lnTo>
                <a:lnTo>
                  <a:pt x="5281965" y="663512"/>
                </a:lnTo>
                <a:close/>
                <a:moveTo>
                  <a:pt x="5382609" y="660470"/>
                </a:moveTo>
                <a:lnTo>
                  <a:pt x="5386684" y="662047"/>
                </a:lnTo>
                <a:lnTo>
                  <a:pt x="5390079" y="662047"/>
                </a:lnTo>
                <a:lnTo>
                  <a:pt x="5389401" y="663621"/>
                </a:lnTo>
                <a:lnTo>
                  <a:pt x="5385326" y="663621"/>
                </a:lnTo>
                <a:lnTo>
                  <a:pt x="5389401" y="665958"/>
                </a:lnTo>
                <a:lnTo>
                  <a:pt x="5402302" y="669910"/>
                </a:lnTo>
                <a:lnTo>
                  <a:pt x="5404339" y="665958"/>
                </a:lnTo>
                <a:lnTo>
                  <a:pt x="5407734" y="667545"/>
                </a:lnTo>
                <a:lnTo>
                  <a:pt x="5405698" y="670690"/>
                </a:lnTo>
                <a:lnTo>
                  <a:pt x="5405018" y="675414"/>
                </a:lnTo>
                <a:lnTo>
                  <a:pt x="5396191" y="676201"/>
                </a:lnTo>
                <a:lnTo>
                  <a:pt x="5396869" y="671484"/>
                </a:lnTo>
                <a:lnTo>
                  <a:pt x="5393474" y="667545"/>
                </a:lnTo>
                <a:lnTo>
                  <a:pt x="5390079" y="669910"/>
                </a:lnTo>
                <a:lnTo>
                  <a:pt x="5389401" y="678567"/>
                </a:lnTo>
                <a:lnTo>
                  <a:pt x="5384647" y="678567"/>
                </a:lnTo>
                <a:lnTo>
                  <a:pt x="5385326" y="673838"/>
                </a:lnTo>
                <a:lnTo>
                  <a:pt x="5387364" y="670690"/>
                </a:lnTo>
                <a:lnTo>
                  <a:pt x="5383289" y="675414"/>
                </a:lnTo>
                <a:lnTo>
                  <a:pt x="5372424" y="676201"/>
                </a:lnTo>
                <a:lnTo>
                  <a:pt x="5367671" y="673838"/>
                </a:lnTo>
                <a:lnTo>
                  <a:pt x="5369709" y="669910"/>
                </a:lnTo>
                <a:lnTo>
                  <a:pt x="5375819" y="670690"/>
                </a:lnTo>
                <a:lnTo>
                  <a:pt x="5378536" y="671484"/>
                </a:lnTo>
                <a:lnTo>
                  <a:pt x="5381252" y="665958"/>
                </a:lnTo>
                <a:close/>
                <a:moveTo>
                  <a:pt x="5463503" y="658237"/>
                </a:moveTo>
                <a:lnTo>
                  <a:pt x="5469321" y="662005"/>
                </a:lnTo>
                <a:lnTo>
                  <a:pt x="5476592" y="660494"/>
                </a:lnTo>
                <a:lnTo>
                  <a:pt x="5477318" y="667276"/>
                </a:lnTo>
                <a:lnTo>
                  <a:pt x="5469321" y="663512"/>
                </a:lnTo>
                <a:lnTo>
                  <a:pt x="5456232" y="665761"/>
                </a:lnTo>
                <a:lnTo>
                  <a:pt x="5457687" y="662758"/>
                </a:lnTo>
                <a:lnTo>
                  <a:pt x="5464957" y="662758"/>
                </a:lnTo>
                <a:close/>
                <a:moveTo>
                  <a:pt x="5456232" y="655977"/>
                </a:moveTo>
                <a:lnTo>
                  <a:pt x="5453313" y="660494"/>
                </a:lnTo>
                <a:lnTo>
                  <a:pt x="5455503" y="666520"/>
                </a:lnTo>
                <a:lnTo>
                  <a:pt x="5451853" y="664265"/>
                </a:lnTo>
                <a:lnTo>
                  <a:pt x="5446743" y="668034"/>
                </a:lnTo>
                <a:lnTo>
                  <a:pt x="5446014" y="671799"/>
                </a:lnTo>
                <a:lnTo>
                  <a:pt x="5442364" y="671799"/>
                </a:lnTo>
                <a:lnTo>
                  <a:pt x="5440174" y="664265"/>
                </a:lnTo>
                <a:lnTo>
                  <a:pt x="5437255" y="664265"/>
                </a:lnTo>
                <a:lnTo>
                  <a:pt x="5446014" y="658991"/>
                </a:lnTo>
                <a:close/>
                <a:moveTo>
                  <a:pt x="5307929" y="655972"/>
                </a:moveTo>
                <a:lnTo>
                  <a:pt x="5310741" y="656780"/>
                </a:lnTo>
                <a:lnTo>
                  <a:pt x="5310039" y="664862"/>
                </a:lnTo>
                <a:lnTo>
                  <a:pt x="5304415" y="667276"/>
                </a:lnTo>
                <a:lnTo>
                  <a:pt x="5304415" y="663239"/>
                </a:lnTo>
                <a:lnTo>
                  <a:pt x="5308634" y="663239"/>
                </a:lnTo>
                <a:lnTo>
                  <a:pt x="5307929" y="659206"/>
                </a:lnTo>
                <a:lnTo>
                  <a:pt x="5305822" y="658396"/>
                </a:lnTo>
                <a:close/>
                <a:moveTo>
                  <a:pt x="5422000" y="653712"/>
                </a:moveTo>
                <a:lnTo>
                  <a:pt x="5430929" y="653712"/>
                </a:lnTo>
                <a:lnTo>
                  <a:pt x="5428696" y="656944"/>
                </a:lnTo>
                <a:lnTo>
                  <a:pt x="5422000" y="658237"/>
                </a:lnTo>
                <a:lnTo>
                  <a:pt x="5418278" y="656298"/>
                </a:lnTo>
                <a:close/>
                <a:moveTo>
                  <a:pt x="783643" y="653115"/>
                </a:moveTo>
                <a:lnTo>
                  <a:pt x="785208" y="658787"/>
                </a:lnTo>
                <a:lnTo>
                  <a:pt x="774504" y="678593"/>
                </a:lnTo>
                <a:lnTo>
                  <a:pt x="762171" y="704900"/>
                </a:lnTo>
                <a:lnTo>
                  <a:pt x="782444" y="707854"/>
                </a:lnTo>
                <a:lnTo>
                  <a:pt x="791847" y="675911"/>
                </a:lnTo>
                <a:lnTo>
                  <a:pt x="789968" y="663604"/>
                </a:lnTo>
                <a:lnTo>
                  <a:pt x="788675" y="661455"/>
                </a:lnTo>
                <a:lnTo>
                  <a:pt x="788885" y="660847"/>
                </a:lnTo>
                <a:lnTo>
                  <a:pt x="787342" y="659248"/>
                </a:lnTo>
                <a:lnTo>
                  <a:pt x="788675" y="661455"/>
                </a:lnTo>
                <a:lnTo>
                  <a:pt x="787156" y="665833"/>
                </a:lnTo>
                <a:lnTo>
                  <a:pt x="785208" y="658787"/>
                </a:lnTo>
                <a:lnTo>
                  <a:pt x="786086" y="657167"/>
                </a:lnTo>
                <a:lnTo>
                  <a:pt x="787057" y="658774"/>
                </a:lnTo>
                <a:lnTo>
                  <a:pt x="786352" y="656675"/>
                </a:lnTo>
                <a:lnTo>
                  <a:pt x="786086" y="657167"/>
                </a:lnTo>
                <a:close/>
                <a:moveTo>
                  <a:pt x="5481533" y="651422"/>
                </a:moveTo>
                <a:lnTo>
                  <a:pt x="5486023" y="652104"/>
                </a:lnTo>
                <a:lnTo>
                  <a:pt x="5487520" y="656177"/>
                </a:lnTo>
                <a:lnTo>
                  <a:pt x="5489016" y="653460"/>
                </a:lnTo>
                <a:lnTo>
                  <a:pt x="5495002" y="651422"/>
                </a:lnTo>
                <a:lnTo>
                  <a:pt x="5497994" y="656854"/>
                </a:lnTo>
                <a:lnTo>
                  <a:pt x="5504728" y="660245"/>
                </a:lnTo>
                <a:lnTo>
                  <a:pt x="5502483" y="662278"/>
                </a:lnTo>
                <a:lnTo>
                  <a:pt x="5500239" y="665005"/>
                </a:lnTo>
                <a:lnTo>
                  <a:pt x="5495750" y="660245"/>
                </a:lnTo>
                <a:lnTo>
                  <a:pt x="5486023" y="656854"/>
                </a:lnTo>
                <a:close/>
                <a:moveTo>
                  <a:pt x="5477195" y="651422"/>
                </a:moveTo>
                <a:lnTo>
                  <a:pt x="5477195" y="656296"/>
                </a:lnTo>
                <a:lnTo>
                  <a:pt x="5480915" y="656996"/>
                </a:lnTo>
                <a:lnTo>
                  <a:pt x="5481535" y="660470"/>
                </a:lnTo>
                <a:lnTo>
                  <a:pt x="5478435" y="659076"/>
                </a:lnTo>
                <a:lnTo>
                  <a:pt x="5477195" y="656996"/>
                </a:lnTo>
                <a:lnTo>
                  <a:pt x="5473473" y="656996"/>
                </a:lnTo>
                <a:lnTo>
                  <a:pt x="5472852" y="660470"/>
                </a:lnTo>
                <a:lnTo>
                  <a:pt x="5470992" y="658385"/>
                </a:lnTo>
                <a:lnTo>
                  <a:pt x="5474713" y="652121"/>
                </a:lnTo>
                <a:close/>
                <a:moveTo>
                  <a:pt x="5537608" y="644661"/>
                </a:moveTo>
                <a:lnTo>
                  <a:pt x="5546900" y="646750"/>
                </a:lnTo>
                <a:lnTo>
                  <a:pt x="5536893" y="651623"/>
                </a:lnTo>
                <a:lnTo>
                  <a:pt x="5522598" y="660666"/>
                </a:lnTo>
                <a:lnTo>
                  <a:pt x="5513307" y="662758"/>
                </a:lnTo>
                <a:lnTo>
                  <a:pt x="5507588" y="662064"/>
                </a:lnTo>
                <a:lnTo>
                  <a:pt x="5511161" y="657888"/>
                </a:lnTo>
                <a:lnTo>
                  <a:pt x="5519024" y="657888"/>
                </a:lnTo>
                <a:lnTo>
                  <a:pt x="5514021" y="653712"/>
                </a:lnTo>
                <a:lnTo>
                  <a:pt x="5504728" y="655800"/>
                </a:lnTo>
                <a:lnTo>
                  <a:pt x="5513307" y="650925"/>
                </a:lnTo>
                <a:close/>
                <a:moveTo>
                  <a:pt x="5395085" y="644657"/>
                </a:moveTo>
                <a:lnTo>
                  <a:pt x="5394360" y="649190"/>
                </a:lnTo>
                <a:lnTo>
                  <a:pt x="5376240" y="653712"/>
                </a:lnTo>
                <a:lnTo>
                  <a:pt x="5371890" y="653068"/>
                </a:lnTo>
                <a:lnTo>
                  <a:pt x="5381313" y="649190"/>
                </a:lnTo>
                <a:close/>
                <a:moveTo>
                  <a:pt x="5599065" y="640110"/>
                </a:moveTo>
                <a:lnTo>
                  <a:pt x="5602915" y="640110"/>
                </a:lnTo>
                <a:lnTo>
                  <a:pt x="5607408" y="640915"/>
                </a:lnTo>
                <a:lnTo>
                  <a:pt x="5608049" y="645765"/>
                </a:lnTo>
                <a:lnTo>
                  <a:pt x="5606766" y="645765"/>
                </a:lnTo>
                <a:lnTo>
                  <a:pt x="5606766" y="643342"/>
                </a:lnTo>
                <a:lnTo>
                  <a:pt x="5604840" y="646581"/>
                </a:lnTo>
                <a:lnTo>
                  <a:pt x="5603557" y="651426"/>
                </a:lnTo>
                <a:lnTo>
                  <a:pt x="5601633" y="650616"/>
                </a:lnTo>
                <a:lnTo>
                  <a:pt x="5602915" y="649002"/>
                </a:lnTo>
                <a:lnTo>
                  <a:pt x="5600989" y="644154"/>
                </a:lnTo>
                <a:lnTo>
                  <a:pt x="5596498" y="648195"/>
                </a:lnTo>
                <a:lnTo>
                  <a:pt x="5593288" y="646581"/>
                </a:lnTo>
                <a:lnTo>
                  <a:pt x="5599707" y="644154"/>
                </a:lnTo>
                <a:close/>
                <a:moveTo>
                  <a:pt x="5559551" y="637847"/>
                </a:moveTo>
                <a:lnTo>
                  <a:pt x="5577826" y="640110"/>
                </a:lnTo>
                <a:lnTo>
                  <a:pt x="5589071" y="643880"/>
                </a:lnTo>
                <a:lnTo>
                  <a:pt x="5587666" y="649916"/>
                </a:lnTo>
                <a:lnTo>
                  <a:pt x="5584854" y="652931"/>
                </a:lnTo>
                <a:lnTo>
                  <a:pt x="5582746" y="648411"/>
                </a:lnTo>
                <a:lnTo>
                  <a:pt x="5571500" y="647657"/>
                </a:lnTo>
                <a:lnTo>
                  <a:pt x="5552522" y="652931"/>
                </a:lnTo>
                <a:lnTo>
                  <a:pt x="5544088" y="658209"/>
                </a:lnTo>
                <a:lnTo>
                  <a:pt x="5538465" y="658209"/>
                </a:lnTo>
                <a:lnTo>
                  <a:pt x="5536356" y="652931"/>
                </a:lnTo>
                <a:lnTo>
                  <a:pt x="5544088" y="650668"/>
                </a:lnTo>
                <a:lnTo>
                  <a:pt x="5550415" y="646140"/>
                </a:lnTo>
                <a:lnTo>
                  <a:pt x="5549008" y="645386"/>
                </a:lnTo>
                <a:lnTo>
                  <a:pt x="5546198" y="645386"/>
                </a:lnTo>
                <a:lnTo>
                  <a:pt x="5550415" y="640861"/>
                </a:lnTo>
                <a:close/>
                <a:moveTo>
                  <a:pt x="5698718" y="628827"/>
                </a:moveTo>
                <a:lnTo>
                  <a:pt x="5707855" y="631294"/>
                </a:lnTo>
                <a:lnTo>
                  <a:pt x="5709260" y="633761"/>
                </a:lnTo>
                <a:lnTo>
                  <a:pt x="5707855" y="636229"/>
                </a:lnTo>
                <a:lnTo>
                  <a:pt x="5706450" y="637873"/>
                </a:lnTo>
                <a:lnTo>
                  <a:pt x="5701529" y="633761"/>
                </a:lnTo>
                <a:lnTo>
                  <a:pt x="5696609" y="632115"/>
                </a:lnTo>
                <a:close/>
                <a:moveTo>
                  <a:pt x="5766192" y="617492"/>
                </a:moveTo>
                <a:lnTo>
                  <a:pt x="5759866" y="622771"/>
                </a:lnTo>
                <a:lnTo>
                  <a:pt x="5749323" y="624279"/>
                </a:lnTo>
                <a:lnTo>
                  <a:pt x="5757054" y="619754"/>
                </a:lnTo>
                <a:close/>
                <a:moveTo>
                  <a:pt x="5795712" y="612984"/>
                </a:moveTo>
                <a:lnTo>
                  <a:pt x="5795009" y="617517"/>
                </a:lnTo>
                <a:lnTo>
                  <a:pt x="5783061" y="619780"/>
                </a:lnTo>
                <a:lnTo>
                  <a:pt x="5780952" y="615251"/>
                </a:lnTo>
                <a:lnTo>
                  <a:pt x="5787981" y="615251"/>
                </a:lnTo>
                <a:close/>
                <a:moveTo>
                  <a:pt x="5803030" y="610726"/>
                </a:moveTo>
                <a:lnTo>
                  <a:pt x="5807990" y="613635"/>
                </a:lnTo>
                <a:lnTo>
                  <a:pt x="5809231" y="610726"/>
                </a:lnTo>
                <a:lnTo>
                  <a:pt x="5810472" y="611695"/>
                </a:lnTo>
                <a:lnTo>
                  <a:pt x="5809231" y="614605"/>
                </a:lnTo>
                <a:lnTo>
                  <a:pt x="5804270" y="617517"/>
                </a:lnTo>
                <a:lnTo>
                  <a:pt x="5799928" y="614605"/>
                </a:lnTo>
                <a:lnTo>
                  <a:pt x="5799928" y="611695"/>
                </a:lnTo>
                <a:close/>
                <a:moveTo>
                  <a:pt x="5543513" y="610725"/>
                </a:moveTo>
                <a:lnTo>
                  <a:pt x="5545547" y="613918"/>
                </a:lnTo>
                <a:lnTo>
                  <a:pt x="5546901" y="618710"/>
                </a:lnTo>
                <a:lnTo>
                  <a:pt x="5541480" y="615514"/>
                </a:lnTo>
                <a:lnTo>
                  <a:pt x="5531990" y="619510"/>
                </a:lnTo>
                <a:lnTo>
                  <a:pt x="5527923" y="624303"/>
                </a:lnTo>
                <a:lnTo>
                  <a:pt x="5529957" y="619510"/>
                </a:lnTo>
                <a:lnTo>
                  <a:pt x="5529280" y="615514"/>
                </a:lnTo>
                <a:lnTo>
                  <a:pt x="5538091" y="613918"/>
                </a:lnTo>
                <a:close/>
                <a:moveTo>
                  <a:pt x="5599615" y="603937"/>
                </a:moveTo>
                <a:lnTo>
                  <a:pt x="5609068" y="606201"/>
                </a:lnTo>
                <a:lnTo>
                  <a:pt x="5620700" y="606201"/>
                </a:lnTo>
                <a:lnTo>
                  <a:pt x="5617065" y="608466"/>
                </a:lnTo>
                <a:lnTo>
                  <a:pt x="5603251" y="606955"/>
                </a:lnTo>
                <a:close/>
                <a:moveTo>
                  <a:pt x="5831558" y="581307"/>
                </a:moveTo>
                <a:lnTo>
                  <a:pt x="5826896" y="587131"/>
                </a:lnTo>
                <a:lnTo>
                  <a:pt x="5818351" y="588101"/>
                </a:lnTo>
                <a:lnTo>
                  <a:pt x="5816796" y="582276"/>
                </a:lnTo>
                <a:lnTo>
                  <a:pt x="5826896" y="582276"/>
                </a:lnTo>
                <a:close/>
                <a:moveTo>
                  <a:pt x="5867402" y="574529"/>
                </a:moveTo>
                <a:lnTo>
                  <a:pt x="5867402" y="579274"/>
                </a:lnTo>
                <a:lnTo>
                  <a:pt x="5859617" y="581307"/>
                </a:lnTo>
                <a:lnTo>
                  <a:pt x="5858968" y="576563"/>
                </a:lnTo>
                <a:close/>
                <a:moveTo>
                  <a:pt x="6480997" y="554149"/>
                </a:moveTo>
                <a:lnTo>
                  <a:pt x="6487322" y="554900"/>
                </a:lnTo>
                <a:lnTo>
                  <a:pt x="6483807" y="556409"/>
                </a:lnTo>
                <a:lnTo>
                  <a:pt x="6465534" y="557167"/>
                </a:lnTo>
                <a:lnTo>
                  <a:pt x="6460612" y="560943"/>
                </a:lnTo>
                <a:lnTo>
                  <a:pt x="6459910" y="558683"/>
                </a:lnTo>
                <a:lnTo>
                  <a:pt x="6464830" y="554900"/>
                </a:lnTo>
                <a:close/>
                <a:moveTo>
                  <a:pt x="781311" y="549694"/>
                </a:moveTo>
                <a:lnTo>
                  <a:pt x="783643" y="554086"/>
                </a:lnTo>
                <a:lnTo>
                  <a:pt x="779759" y="566542"/>
                </a:lnTo>
                <a:lnTo>
                  <a:pt x="774320" y="574575"/>
                </a:lnTo>
                <a:lnTo>
                  <a:pt x="769658" y="573849"/>
                </a:lnTo>
                <a:lnTo>
                  <a:pt x="768882" y="566542"/>
                </a:lnTo>
                <a:lnTo>
                  <a:pt x="771990" y="561423"/>
                </a:lnTo>
                <a:close/>
                <a:moveTo>
                  <a:pt x="783643" y="545179"/>
                </a:moveTo>
                <a:lnTo>
                  <a:pt x="781533" y="549694"/>
                </a:lnTo>
                <a:lnTo>
                  <a:pt x="781533" y="548404"/>
                </a:lnTo>
                <a:lnTo>
                  <a:pt x="781533" y="547758"/>
                </a:lnTo>
                <a:close/>
                <a:moveTo>
                  <a:pt x="6019492" y="524744"/>
                </a:moveTo>
                <a:lnTo>
                  <a:pt x="6032213" y="527007"/>
                </a:lnTo>
                <a:lnTo>
                  <a:pt x="6038197" y="527007"/>
                </a:lnTo>
                <a:lnTo>
                  <a:pt x="6031463" y="529266"/>
                </a:lnTo>
                <a:lnTo>
                  <a:pt x="6015002" y="527761"/>
                </a:lnTo>
                <a:close/>
                <a:moveTo>
                  <a:pt x="5697312" y="513464"/>
                </a:moveTo>
                <a:lnTo>
                  <a:pt x="5700826" y="514141"/>
                </a:lnTo>
                <a:lnTo>
                  <a:pt x="5697312" y="518216"/>
                </a:lnTo>
                <a:lnTo>
                  <a:pt x="5690282" y="520250"/>
                </a:lnTo>
                <a:lnTo>
                  <a:pt x="5690282" y="515499"/>
                </a:lnTo>
                <a:close/>
                <a:moveTo>
                  <a:pt x="551364" y="509223"/>
                </a:moveTo>
                <a:lnTo>
                  <a:pt x="553105" y="528339"/>
                </a:lnTo>
                <a:lnTo>
                  <a:pt x="551558" y="545752"/>
                </a:lnTo>
                <a:lnTo>
                  <a:pt x="595275" y="561020"/>
                </a:lnTo>
                <a:lnTo>
                  <a:pt x="598087" y="561020"/>
                </a:lnTo>
                <a:lnTo>
                  <a:pt x="598087" y="564029"/>
                </a:lnTo>
                <a:lnTo>
                  <a:pt x="597384" y="567805"/>
                </a:lnTo>
                <a:lnTo>
                  <a:pt x="594572" y="567805"/>
                </a:lnTo>
                <a:lnTo>
                  <a:pt x="548887" y="567805"/>
                </a:lnTo>
                <a:lnTo>
                  <a:pt x="547981" y="567785"/>
                </a:lnTo>
                <a:lnTo>
                  <a:pt x="545373" y="576554"/>
                </a:lnTo>
                <a:lnTo>
                  <a:pt x="574495" y="610848"/>
                </a:lnTo>
                <a:lnTo>
                  <a:pt x="585931" y="604701"/>
                </a:lnTo>
                <a:lnTo>
                  <a:pt x="606281" y="603193"/>
                </a:lnTo>
                <a:lnTo>
                  <a:pt x="620315" y="607717"/>
                </a:lnTo>
                <a:lnTo>
                  <a:pt x="626631" y="612992"/>
                </a:lnTo>
                <a:lnTo>
                  <a:pt x="631543" y="609224"/>
                </a:lnTo>
                <a:lnTo>
                  <a:pt x="639261" y="612242"/>
                </a:lnTo>
                <a:lnTo>
                  <a:pt x="641366" y="618275"/>
                </a:lnTo>
                <a:lnTo>
                  <a:pt x="642770" y="625057"/>
                </a:lnTo>
                <a:lnTo>
                  <a:pt x="642770" y="631843"/>
                </a:lnTo>
                <a:lnTo>
                  <a:pt x="648383" y="627322"/>
                </a:lnTo>
                <a:lnTo>
                  <a:pt x="654699" y="620534"/>
                </a:lnTo>
                <a:lnTo>
                  <a:pt x="659611" y="609224"/>
                </a:lnTo>
                <a:lnTo>
                  <a:pt x="666628" y="585859"/>
                </a:lnTo>
                <a:lnTo>
                  <a:pt x="672942" y="567780"/>
                </a:lnTo>
                <a:lnTo>
                  <a:pt x="677597" y="560943"/>
                </a:lnTo>
                <a:lnTo>
                  <a:pt x="662047" y="556483"/>
                </a:lnTo>
                <a:lnTo>
                  <a:pt x="620578" y="542915"/>
                </a:lnTo>
                <a:lnTo>
                  <a:pt x="562944" y="515778"/>
                </a:lnTo>
                <a:close/>
                <a:moveTo>
                  <a:pt x="7122002" y="488585"/>
                </a:moveTo>
                <a:lnTo>
                  <a:pt x="7119892" y="490527"/>
                </a:lnTo>
                <a:lnTo>
                  <a:pt x="7098104" y="493111"/>
                </a:lnTo>
                <a:lnTo>
                  <a:pt x="7094590" y="489234"/>
                </a:lnTo>
                <a:lnTo>
                  <a:pt x="7105835" y="489234"/>
                </a:lnTo>
                <a:close/>
                <a:moveTo>
                  <a:pt x="7183150" y="484058"/>
                </a:moveTo>
                <a:lnTo>
                  <a:pt x="7172244" y="488585"/>
                </a:lnTo>
                <a:lnTo>
                  <a:pt x="7162064" y="488585"/>
                </a:lnTo>
                <a:lnTo>
                  <a:pt x="7170063" y="484705"/>
                </a:lnTo>
                <a:close/>
                <a:moveTo>
                  <a:pt x="6043064" y="468216"/>
                </a:moveTo>
                <a:lnTo>
                  <a:pt x="6047605" y="470760"/>
                </a:lnTo>
                <a:lnTo>
                  <a:pt x="6050849" y="469065"/>
                </a:lnTo>
                <a:lnTo>
                  <a:pt x="6050849" y="475004"/>
                </a:lnTo>
                <a:lnTo>
                  <a:pt x="6044361" y="474155"/>
                </a:lnTo>
                <a:lnTo>
                  <a:pt x="6042414" y="470760"/>
                </a:lnTo>
                <a:close/>
                <a:moveTo>
                  <a:pt x="546778" y="467512"/>
                </a:moveTo>
                <a:lnTo>
                  <a:pt x="579110" y="491659"/>
                </a:lnTo>
                <a:lnTo>
                  <a:pt x="652910" y="528592"/>
                </a:lnTo>
                <a:lnTo>
                  <a:pt x="687190" y="547331"/>
                </a:lnTo>
                <a:lnTo>
                  <a:pt x="691187" y="543659"/>
                </a:lnTo>
                <a:lnTo>
                  <a:pt x="711537" y="536123"/>
                </a:lnTo>
                <a:lnTo>
                  <a:pt x="722413" y="534602"/>
                </a:lnTo>
                <a:lnTo>
                  <a:pt x="678213" y="515778"/>
                </a:lnTo>
                <a:lnTo>
                  <a:pt x="627607" y="499202"/>
                </a:lnTo>
                <a:lnTo>
                  <a:pt x="587543" y="481849"/>
                </a:lnTo>
                <a:close/>
                <a:moveTo>
                  <a:pt x="721087" y="441878"/>
                </a:moveTo>
                <a:lnTo>
                  <a:pt x="795590" y="526328"/>
                </a:lnTo>
                <a:lnTo>
                  <a:pt x="799104" y="530852"/>
                </a:lnTo>
                <a:lnTo>
                  <a:pt x="796995" y="536129"/>
                </a:lnTo>
                <a:lnTo>
                  <a:pt x="791373" y="540655"/>
                </a:lnTo>
                <a:lnTo>
                  <a:pt x="787859" y="539145"/>
                </a:lnTo>
                <a:lnTo>
                  <a:pt x="779199" y="535146"/>
                </a:lnTo>
                <a:lnTo>
                  <a:pt x="780303" y="548174"/>
                </a:lnTo>
                <a:lnTo>
                  <a:pt x="758551" y="564008"/>
                </a:lnTo>
                <a:lnTo>
                  <a:pt x="764163" y="570036"/>
                </a:lnTo>
                <a:lnTo>
                  <a:pt x="755744" y="573046"/>
                </a:lnTo>
                <a:lnTo>
                  <a:pt x="762762" y="572296"/>
                </a:lnTo>
                <a:lnTo>
                  <a:pt x="757147" y="582072"/>
                </a:lnTo>
                <a:lnTo>
                  <a:pt x="764866" y="570791"/>
                </a:lnTo>
                <a:lnTo>
                  <a:pt x="758551" y="594895"/>
                </a:lnTo>
                <a:lnTo>
                  <a:pt x="757147" y="604701"/>
                </a:lnTo>
                <a:lnTo>
                  <a:pt x="755042" y="619783"/>
                </a:lnTo>
                <a:lnTo>
                  <a:pt x="755042" y="625057"/>
                </a:lnTo>
                <a:lnTo>
                  <a:pt x="757849" y="625057"/>
                </a:lnTo>
                <a:lnTo>
                  <a:pt x="758551" y="625057"/>
                </a:lnTo>
                <a:lnTo>
                  <a:pt x="743814" y="674803"/>
                </a:lnTo>
                <a:lnTo>
                  <a:pt x="740307" y="678575"/>
                </a:lnTo>
                <a:lnTo>
                  <a:pt x="737500" y="680838"/>
                </a:lnTo>
                <a:lnTo>
                  <a:pt x="739605" y="686114"/>
                </a:lnTo>
                <a:lnTo>
                  <a:pt x="738903" y="693646"/>
                </a:lnTo>
                <a:lnTo>
                  <a:pt x="735589" y="703733"/>
                </a:lnTo>
                <a:lnTo>
                  <a:pt x="745182" y="703623"/>
                </a:lnTo>
                <a:lnTo>
                  <a:pt x="763962" y="649367"/>
                </a:lnTo>
                <a:lnTo>
                  <a:pt x="775411" y="615986"/>
                </a:lnTo>
                <a:lnTo>
                  <a:pt x="777316" y="624626"/>
                </a:lnTo>
                <a:lnTo>
                  <a:pt x="777316" y="610430"/>
                </a:lnTo>
                <a:lnTo>
                  <a:pt x="775411" y="615986"/>
                </a:lnTo>
                <a:lnTo>
                  <a:pt x="774504" y="611877"/>
                </a:lnTo>
                <a:lnTo>
                  <a:pt x="778019" y="590131"/>
                </a:lnTo>
                <a:lnTo>
                  <a:pt x="783643" y="568416"/>
                </a:lnTo>
                <a:lnTo>
                  <a:pt x="799104" y="550418"/>
                </a:lnTo>
                <a:lnTo>
                  <a:pt x="807686" y="546417"/>
                </a:lnTo>
                <a:lnTo>
                  <a:pt x="819445" y="535376"/>
                </a:lnTo>
                <a:lnTo>
                  <a:pt x="836999" y="530097"/>
                </a:lnTo>
                <a:lnTo>
                  <a:pt x="827870" y="523316"/>
                </a:lnTo>
                <a:lnTo>
                  <a:pt x="816636" y="510503"/>
                </a:lnTo>
                <a:lnTo>
                  <a:pt x="809615" y="500707"/>
                </a:lnTo>
                <a:lnTo>
                  <a:pt x="806430" y="489410"/>
                </a:lnTo>
                <a:lnTo>
                  <a:pt x="799807" y="491659"/>
                </a:lnTo>
                <a:lnTo>
                  <a:pt x="793480" y="488635"/>
                </a:lnTo>
                <a:lnTo>
                  <a:pt x="765367" y="467512"/>
                </a:lnTo>
                <a:lnTo>
                  <a:pt x="737253" y="446403"/>
                </a:lnTo>
                <a:lnTo>
                  <a:pt x="730927" y="442633"/>
                </a:lnTo>
                <a:close/>
                <a:moveTo>
                  <a:pt x="532721" y="432832"/>
                </a:moveTo>
                <a:lnTo>
                  <a:pt x="535533" y="436601"/>
                </a:lnTo>
                <a:lnTo>
                  <a:pt x="538345" y="438109"/>
                </a:lnTo>
                <a:lnTo>
                  <a:pt x="560133" y="456952"/>
                </a:lnTo>
                <a:lnTo>
                  <a:pt x="606522" y="481091"/>
                </a:lnTo>
                <a:lnTo>
                  <a:pt x="657127" y="498447"/>
                </a:lnTo>
                <a:lnTo>
                  <a:pt x="707732" y="516535"/>
                </a:lnTo>
                <a:lnTo>
                  <a:pt x="730225" y="529345"/>
                </a:lnTo>
                <a:lnTo>
                  <a:pt x="732333" y="530852"/>
                </a:lnTo>
                <a:lnTo>
                  <a:pt x="730927" y="533867"/>
                </a:lnTo>
                <a:lnTo>
                  <a:pt x="730064" y="534797"/>
                </a:lnTo>
                <a:lnTo>
                  <a:pt x="735395" y="536876"/>
                </a:lnTo>
                <a:lnTo>
                  <a:pt x="736799" y="539139"/>
                </a:lnTo>
                <a:lnTo>
                  <a:pt x="738903" y="541399"/>
                </a:lnTo>
                <a:lnTo>
                  <a:pt x="745919" y="527833"/>
                </a:lnTo>
                <a:lnTo>
                  <a:pt x="748025" y="523317"/>
                </a:lnTo>
                <a:lnTo>
                  <a:pt x="749493" y="521425"/>
                </a:lnTo>
                <a:lnTo>
                  <a:pt x="742172" y="518040"/>
                </a:lnTo>
                <a:lnTo>
                  <a:pt x="655721" y="466757"/>
                </a:lnTo>
                <a:lnTo>
                  <a:pt x="615658" y="437351"/>
                </a:lnTo>
                <a:lnTo>
                  <a:pt x="574894" y="435101"/>
                </a:lnTo>
                <a:close/>
                <a:moveTo>
                  <a:pt x="1664438" y="431058"/>
                </a:moveTo>
                <a:lnTo>
                  <a:pt x="1664121" y="431319"/>
                </a:lnTo>
                <a:lnTo>
                  <a:pt x="1687292" y="445648"/>
                </a:lnTo>
                <a:lnTo>
                  <a:pt x="1710464" y="460719"/>
                </a:lnTo>
                <a:lnTo>
                  <a:pt x="1722859" y="462657"/>
                </a:lnTo>
                <a:lnTo>
                  <a:pt x="1712724" y="456094"/>
                </a:lnTo>
                <a:lnTo>
                  <a:pt x="1680185" y="432355"/>
                </a:lnTo>
                <a:close/>
                <a:moveTo>
                  <a:pt x="5964396" y="404883"/>
                </a:moveTo>
                <a:lnTo>
                  <a:pt x="5962399" y="407146"/>
                </a:lnTo>
                <a:lnTo>
                  <a:pt x="5955740" y="409408"/>
                </a:lnTo>
                <a:lnTo>
                  <a:pt x="5951745" y="408277"/>
                </a:lnTo>
                <a:lnTo>
                  <a:pt x="5956406" y="405450"/>
                </a:lnTo>
                <a:close/>
                <a:moveTo>
                  <a:pt x="6007471" y="393551"/>
                </a:moveTo>
                <a:lnTo>
                  <a:pt x="6020273" y="398074"/>
                </a:lnTo>
                <a:lnTo>
                  <a:pt x="6024792" y="393551"/>
                </a:lnTo>
                <a:lnTo>
                  <a:pt x="6025544" y="395814"/>
                </a:lnTo>
                <a:lnTo>
                  <a:pt x="6024792" y="400337"/>
                </a:lnTo>
                <a:lnTo>
                  <a:pt x="6014249" y="398832"/>
                </a:lnTo>
                <a:lnTo>
                  <a:pt x="6004459" y="395814"/>
                </a:lnTo>
                <a:close/>
                <a:moveTo>
                  <a:pt x="5984076" y="375448"/>
                </a:moveTo>
                <a:lnTo>
                  <a:pt x="5988293" y="379221"/>
                </a:lnTo>
                <a:lnTo>
                  <a:pt x="5991807" y="381484"/>
                </a:lnTo>
                <a:lnTo>
                  <a:pt x="5986185" y="382238"/>
                </a:lnTo>
                <a:lnTo>
                  <a:pt x="5974938" y="381484"/>
                </a:lnTo>
                <a:lnTo>
                  <a:pt x="5975642" y="377713"/>
                </a:lnTo>
                <a:lnTo>
                  <a:pt x="5984076" y="377713"/>
                </a:lnTo>
                <a:close/>
                <a:moveTo>
                  <a:pt x="712654" y="356686"/>
                </a:moveTo>
                <a:lnTo>
                  <a:pt x="763259" y="399660"/>
                </a:lnTo>
                <a:lnTo>
                  <a:pt x="801490" y="435325"/>
                </a:lnTo>
                <a:lnTo>
                  <a:pt x="803296" y="409454"/>
                </a:lnTo>
                <a:lnTo>
                  <a:pt x="803338" y="407686"/>
                </a:lnTo>
                <a:lnTo>
                  <a:pt x="777316" y="390613"/>
                </a:lnTo>
                <a:close/>
                <a:moveTo>
                  <a:pt x="5195957" y="352079"/>
                </a:moveTo>
                <a:lnTo>
                  <a:pt x="5193145" y="353589"/>
                </a:lnTo>
                <a:lnTo>
                  <a:pt x="5193145" y="356852"/>
                </a:lnTo>
                <a:lnTo>
                  <a:pt x="5200777" y="365545"/>
                </a:lnTo>
                <a:lnTo>
                  <a:pt x="5201581" y="363389"/>
                </a:lnTo>
                <a:lnTo>
                  <a:pt x="5209314" y="364142"/>
                </a:lnTo>
                <a:lnTo>
                  <a:pt x="5207907" y="358867"/>
                </a:lnTo>
                <a:lnTo>
                  <a:pt x="5205096" y="356605"/>
                </a:lnTo>
                <a:lnTo>
                  <a:pt x="5198769" y="357357"/>
                </a:lnTo>
                <a:close/>
                <a:moveTo>
                  <a:pt x="6533710" y="343817"/>
                </a:moveTo>
                <a:lnTo>
                  <a:pt x="6541479" y="344665"/>
                </a:lnTo>
                <a:lnTo>
                  <a:pt x="6548471" y="346361"/>
                </a:lnTo>
                <a:lnTo>
                  <a:pt x="6546917" y="350601"/>
                </a:lnTo>
                <a:lnTo>
                  <a:pt x="6534488" y="348057"/>
                </a:lnTo>
                <a:close/>
                <a:moveTo>
                  <a:pt x="5219966" y="342872"/>
                </a:moveTo>
                <a:lnTo>
                  <a:pt x="5216566" y="343284"/>
                </a:lnTo>
                <a:lnTo>
                  <a:pt x="5218452" y="343789"/>
                </a:lnTo>
                <a:close/>
                <a:moveTo>
                  <a:pt x="6025545" y="330212"/>
                </a:moveTo>
                <a:lnTo>
                  <a:pt x="6024238" y="337284"/>
                </a:lnTo>
                <a:lnTo>
                  <a:pt x="6019656" y="341527"/>
                </a:lnTo>
                <a:lnTo>
                  <a:pt x="6006568" y="340111"/>
                </a:lnTo>
                <a:lnTo>
                  <a:pt x="6019656" y="337284"/>
                </a:lnTo>
                <a:close/>
                <a:moveTo>
                  <a:pt x="5226888" y="317391"/>
                </a:moveTo>
                <a:lnTo>
                  <a:pt x="5226658" y="317473"/>
                </a:lnTo>
                <a:lnTo>
                  <a:pt x="5226888" y="317458"/>
                </a:lnTo>
                <a:close/>
                <a:moveTo>
                  <a:pt x="1670773" y="315012"/>
                </a:moveTo>
                <a:lnTo>
                  <a:pt x="1670441" y="318224"/>
                </a:lnTo>
                <a:lnTo>
                  <a:pt x="1667135" y="323198"/>
                </a:lnTo>
                <a:lnTo>
                  <a:pt x="1686394" y="342650"/>
                </a:lnTo>
                <a:lnTo>
                  <a:pt x="1710205" y="373471"/>
                </a:lnTo>
                <a:lnTo>
                  <a:pt x="1716507" y="380992"/>
                </a:lnTo>
                <a:lnTo>
                  <a:pt x="1725612" y="387008"/>
                </a:lnTo>
                <a:lnTo>
                  <a:pt x="1744520" y="399039"/>
                </a:lnTo>
                <a:lnTo>
                  <a:pt x="1757551" y="415459"/>
                </a:lnTo>
                <a:lnTo>
                  <a:pt x="1771555" y="423232"/>
                </a:lnTo>
                <a:lnTo>
                  <a:pt x="1809466" y="433585"/>
                </a:lnTo>
                <a:lnTo>
                  <a:pt x="1838208" y="439755"/>
                </a:lnTo>
                <a:lnTo>
                  <a:pt x="1840901" y="436601"/>
                </a:lnTo>
                <a:lnTo>
                  <a:pt x="1863401" y="420771"/>
                </a:lnTo>
                <a:lnTo>
                  <a:pt x="1877465" y="414737"/>
                </a:lnTo>
                <a:lnTo>
                  <a:pt x="1854261" y="412480"/>
                </a:lnTo>
                <a:lnTo>
                  <a:pt x="1829954" y="408969"/>
                </a:lnTo>
                <a:lnTo>
                  <a:pt x="1829503" y="409455"/>
                </a:lnTo>
                <a:lnTo>
                  <a:pt x="1826704" y="409455"/>
                </a:lnTo>
                <a:lnTo>
                  <a:pt x="1824368" y="408162"/>
                </a:lnTo>
                <a:lnTo>
                  <a:pt x="1817697" y="407198"/>
                </a:lnTo>
                <a:lnTo>
                  <a:pt x="1792384" y="401925"/>
                </a:lnTo>
                <a:lnTo>
                  <a:pt x="1750898" y="383077"/>
                </a:lnTo>
                <a:lnTo>
                  <a:pt x="1735429" y="372515"/>
                </a:lnTo>
                <a:lnTo>
                  <a:pt x="1710116" y="351412"/>
                </a:lnTo>
                <a:lnTo>
                  <a:pt x="1681989" y="324269"/>
                </a:lnTo>
                <a:close/>
                <a:moveTo>
                  <a:pt x="5712071" y="307610"/>
                </a:moveTo>
                <a:lnTo>
                  <a:pt x="5720507" y="309871"/>
                </a:lnTo>
                <a:lnTo>
                  <a:pt x="5724724" y="309116"/>
                </a:lnTo>
                <a:lnTo>
                  <a:pt x="5726129" y="309871"/>
                </a:lnTo>
                <a:lnTo>
                  <a:pt x="5724724" y="312891"/>
                </a:lnTo>
                <a:lnTo>
                  <a:pt x="5716289" y="314398"/>
                </a:lnTo>
                <a:lnTo>
                  <a:pt x="5711369" y="314398"/>
                </a:lnTo>
                <a:lnTo>
                  <a:pt x="5711369" y="312891"/>
                </a:lnTo>
                <a:lnTo>
                  <a:pt x="5713477" y="312134"/>
                </a:lnTo>
                <a:close/>
                <a:moveTo>
                  <a:pt x="5809065" y="307580"/>
                </a:moveTo>
                <a:lnTo>
                  <a:pt x="5821014" y="309090"/>
                </a:lnTo>
                <a:lnTo>
                  <a:pt x="5811877" y="312107"/>
                </a:lnTo>
                <a:lnTo>
                  <a:pt x="5799928" y="312107"/>
                </a:lnTo>
                <a:close/>
                <a:moveTo>
                  <a:pt x="687349" y="303894"/>
                </a:moveTo>
                <a:lnTo>
                  <a:pt x="684539" y="315965"/>
                </a:lnTo>
                <a:lnTo>
                  <a:pt x="678213" y="328789"/>
                </a:lnTo>
                <a:lnTo>
                  <a:pt x="689459" y="337838"/>
                </a:lnTo>
                <a:lnTo>
                  <a:pt x="747092" y="365725"/>
                </a:lnTo>
                <a:lnTo>
                  <a:pt x="803511" y="400315"/>
                </a:lnTo>
                <a:lnTo>
                  <a:pt x="803685" y="392916"/>
                </a:lnTo>
                <a:lnTo>
                  <a:pt x="787859" y="378550"/>
                </a:lnTo>
                <a:lnTo>
                  <a:pt x="761150" y="353669"/>
                </a:lnTo>
                <a:lnTo>
                  <a:pt x="723899" y="329542"/>
                </a:lnTo>
                <a:close/>
                <a:moveTo>
                  <a:pt x="5688175" y="303081"/>
                </a:moveTo>
                <a:lnTo>
                  <a:pt x="5686770" y="307931"/>
                </a:lnTo>
                <a:lnTo>
                  <a:pt x="5681849" y="313589"/>
                </a:lnTo>
                <a:lnTo>
                  <a:pt x="5675523" y="314398"/>
                </a:lnTo>
                <a:lnTo>
                  <a:pt x="5681849" y="308739"/>
                </a:lnTo>
                <a:close/>
                <a:moveTo>
                  <a:pt x="5981265" y="300822"/>
                </a:moveTo>
                <a:lnTo>
                  <a:pt x="5985483" y="301469"/>
                </a:lnTo>
                <a:lnTo>
                  <a:pt x="5991809" y="300822"/>
                </a:lnTo>
                <a:lnTo>
                  <a:pt x="5991809" y="305348"/>
                </a:lnTo>
                <a:lnTo>
                  <a:pt x="5982672" y="304053"/>
                </a:lnTo>
                <a:close/>
                <a:moveTo>
                  <a:pt x="5422036" y="294030"/>
                </a:moveTo>
                <a:lnTo>
                  <a:pt x="5431571" y="295537"/>
                </a:lnTo>
                <a:lnTo>
                  <a:pt x="5433037" y="300065"/>
                </a:lnTo>
                <a:lnTo>
                  <a:pt x="5427903" y="300820"/>
                </a:lnTo>
                <a:lnTo>
                  <a:pt x="5418370" y="300065"/>
                </a:lnTo>
                <a:lnTo>
                  <a:pt x="5416169" y="295537"/>
                </a:lnTo>
                <a:close/>
                <a:moveTo>
                  <a:pt x="7031111" y="260100"/>
                </a:moveTo>
                <a:lnTo>
                  <a:pt x="7039767" y="260100"/>
                </a:lnTo>
                <a:lnTo>
                  <a:pt x="7037104" y="262931"/>
                </a:lnTo>
                <a:lnTo>
                  <a:pt x="7029778" y="264624"/>
                </a:lnTo>
                <a:lnTo>
                  <a:pt x="7027115" y="263496"/>
                </a:lnTo>
                <a:close/>
                <a:moveTo>
                  <a:pt x="1598484" y="256937"/>
                </a:moveTo>
                <a:lnTo>
                  <a:pt x="1590440" y="257561"/>
                </a:lnTo>
                <a:lnTo>
                  <a:pt x="1599556" y="263678"/>
                </a:lnTo>
                <a:lnTo>
                  <a:pt x="1618465" y="282477"/>
                </a:lnTo>
                <a:lnTo>
                  <a:pt x="1606560" y="266687"/>
                </a:lnTo>
                <a:close/>
                <a:moveTo>
                  <a:pt x="1605421" y="256395"/>
                </a:moveTo>
                <a:lnTo>
                  <a:pt x="1599333" y="256870"/>
                </a:lnTo>
                <a:lnTo>
                  <a:pt x="1627569" y="283228"/>
                </a:lnTo>
                <a:lnTo>
                  <a:pt x="1645296" y="301135"/>
                </a:lnTo>
                <a:lnTo>
                  <a:pt x="1660273" y="306345"/>
                </a:lnTo>
                <a:lnTo>
                  <a:pt x="1618002" y="271474"/>
                </a:lnTo>
                <a:close/>
                <a:moveTo>
                  <a:pt x="6769449" y="253313"/>
                </a:moveTo>
                <a:lnTo>
                  <a:pt x="6778306" y="257193"/>
                </a:lnTo>
                <a:lnTo>
                  <a:pt x="6763545" y="260100"/>
                </a:lnTo>
                <a:close/>
                <a:moveTo>
                  <a:pt x="6328276" y="253312"/>
                </a:moveTo>
                <a:lnTo>
                  <a:pt x="6341832" y="253312"/>
                </a:lnTo>
                <a:lnTo>
                  <a:pt x="6336560" y="256329"/>
                </a:lnTo>
                <a:lnTo>
                  <a:pt x="6320745" y="257837"/>
                </a:lnTo>
                <a:close/>
                <a:moveTo>
                  <a:pt x="7117785" y="242002"/>
                </a:moveTo>
                <a:lnTo>
                  <a:pt x="7117082" y="244665"/>
                </a:lnTo>
                <a:lnTo>
                  <a:pt x="7108647" y="247989"/>
                </a:lnTo>
                <a:lnTo>
                  <a:pt x="7112162" y="249324"/>
                </a:lnTo>
                <a:lnTo>
                  <a:pt x="7105835" y="253316"/>
                </a:lnTo>
                <a:lnTo>
                  <a:pt x="7096699" y="253316"/>
                </a:lnTo>
                <a:lnTo>
                  <a:pt x="7101619" y="249324"/>
                </a:lnTo>
                <a:lnTo>
                  <a:pt x="7105133" y="242667"/>
                </a:lnTo>
                <a:lnTo>
                  <a:pt x="7110053" y="243999"/>
                </a:lnTo>
                <a:close/>
                <a:moveTo>
                  <a:pt x="7185259" y="239738"/>
                </a:moveTo>
                <a:lnTo>
                  <a:pt x="7183150" y="243221"/>
                </a:lnTo>
                <a:lnTo>
                  <a:pt x="7178229" y="245309"/>
                </a:lnTo>
                <a:lnTo>
                  <a:pt x="7178229" y="248790"/>
                </a:lnTo>
                <a:lnTo>
                  <a:pt x="7176122" y="248790"/>
                </a:lnTo>
                <a:lnTo>
                  <a:pt x="7176122" y="247396"/>
                </a:lnTo>
                <a:lnTo>
                  <a:pt x="7172608" y="248094"/>
                </a:lnTo>
                <a:lnTo>
                  <a:pt x="7176122" y="241827"/>
                </a:lnTo>
                <a:close/>
                <a:moveTo>
                  <a:pt x="6442516" y="239737"/>
                </a:moveTo>
                <a:lnTo>
                  <a:pt x="6445152" y="242204"/>
                </a:lnTo>
                <a:lnTo>
                  <a:pt x="6440539" y="248788"/>
                </a:lnTo>
                <a:lnTo>
                  <a:pt x="6435925" y="248788"/>
                </a:lnTo>
                <a:lnTo>
                  <a:pt x="6434609" y="243851"/>
                </a:lnTo>
                <a:lnTo>
                  <a:pt x="6441197" y="243851"/>
                </a:lnTo>
                <a:close/>
                <a:moveTo>
                  <a:pt x="6533600" y="235208"/>
                </a:moveTo>
                <a:lnTo>
                  <a:pt x="6540259" y="236500"/>
                </a:lnTo>
                <a:lnTo>
                  <a:pt x="6544254" y="236500"/>
                </a:lnTo>
                <a:lnTo>
                  <a:pt x="6540259" y="239088"/>
                </a:lnTo>
                <a:lnTo>
                  <a:pt x="6531602" y="239737"/>
                </a:lnTo>
                <a:close/>
                <a:moveTo>
                  <a:pt x="7157846" y="230681"/>
                </a:moveTo>
                <a:lnTo>
                  <a:pt x="7155437" y="237473"/>
                </a:lnTo>
                <a:lnTo>
                  <a:pt x="7149413" y="239738"/>
                </a:lnTo>
                <a:lnTo>
                  <a:pt x="7151822" y="232947"/>
                </a:lnTo>
                <a:close/>
                <a:moveTo>
                  <a:pt x="1578243" y="215822"/>
                </a:moveTo>
                <a:lnTo>
                  <a:pt x="1536200" y="220054"/>
                </a:lnTo>
                <a:lnTo>
                  <a:pt x="1551716" y="232187"/>
                </a:lnTo>
                <a:lnTo>
                  <a:pt x="1599387" y="230034"/>
                </a:lnTo>
                <a:lnTo>
                  <a:pt x="1599720" y="229229"/>
                </a:lnTo>
                <a:lnTo>
                  <a:pt x="1594096" y="224701"/>
                </a:lnTo>
                <a:close/>
                <a:moveTo>
                  <a:pt x="6661631" y="214832"/>
                </a:moveTo>
                <a:lnTo>
                  <a:pt x="6666551" y="214832"/>
                </a:lnTo>
                <a:lnTo>
                  <a:pt x="6666551" y="219583"/>
                </a:lnTo>
                <a:lnTo>
                  <a:pt x="6670768" y="221624"/>
                </a:lnTo>
                <a:lnTo>
                  <a:pt x="6668660" y="226378"/>
                </a:lnTo>
                <a:lnTo>
                  <a:pt x="6663739" y="228412"/>
                </a:lnTo>
                <a:lnTo>
                  <a:pt x="6660224" y="222304"/>
                </a:lnTo>
                <a:close/>
                <a:moveTo>
                  <a:pt x="5740888" y="208036"/>
                </a:moveTo>
                <a:lnTo>
                  <a:pt x="5740230" y="213629"/>
                </a:lnTo>
                <a:lnTo>
                  <a:pt x="5731664" y="216026"/>
                </a:lnTo>
                <a:lnTo>
                  <a:pt x="5729687" y="221619"/>
                </a:lnTo>
                <a:lnTo>
                  <a:pt x="5723098" y="219224"/>
                </a:lnTo>
                <a:lnTo>
                  <a:pt x="5719802" y="213629"/>
                </a:lnTo>
                <a:lnTo>
                  <a:pt x="5725074" y="210431"/>
                </a:lnTo>
                <a:lnTo>
                  <a:pt x="5736935" y="210431"/>
                </a:lnTo>
                <a:close/>
                <a:moveTo>
                  <a:pt x="5825231" y="207046"/>
                </a:moveTo>
                <a:lnTo>
                  <a:pt x="5814870" y="209169"/>
                </a:lnTo>
                <a:lnTo>
                  <a:pt x="5814210" y="209101"/>
                </a:lnTo>
                <a:close/>
                <a:moveTo>
                  <a:pt x="5774117" y="203505"/>
                </a:moveTo>
                <a:lnTo>
                  <a:pt x="5794839" y="207046"/>
                </a:lnTo>
                <a:lnTo>
                  <a:pt x="5814210" y="209101"/>
                </a:lnTo>
                <a:lnTo>
                  <a:pt x="5787241" y="214122"/>
                </a:lnTo>
                <a:lnTo>
                  <a:pt x="5745105" y="214828"/>
                </a:lnTo>
                <a:lnTo>
                  <a:pt x="5754086" y="207046"/>
                </a:lnTo>
                <a:close/>
                <a:moveTo>
                  <a:pt x="5729517" y="183130"/>
                </a:moveTo>
                <a:lnTo>
                  <a:pt x="5724596" y="183883"/>
                </a:lnTo>
                <a:lnTo>
                  <a:pt x="5724441" y="183384"/>
                </a:lnTo>
                <a:close/>
                <a:moveTo>
                  <a:pt x="6217931" y="174076"/>
                </a:moveTo>
                <a:lnTo>
                  <a:pt x="6221979" y="174076"/>
                </a:lnTo>
                <a:lnTo>
                  <a:pt x="6226028" y="179835"/>
                </a:lnTo>
                <a:lnTo>
                  <a:pt x="6230076" y="179835"/>
                </a:lnTo>
                <a:lnTo>
                  <a:pt x="6228052" y="182303"/>
                </a:lnTo>
                <a:lnTo>
                  <a:pt x="6221305" y="180659"/>
                </a:lnTo>
                <a:lnTo>
                  <a:pt x="6219956" y="175723"/>
                </a:lnTo>
                <a:lnTo>
                  <a:pt x="6217256" y="178191"/>
                </a:lnTo>
                <a:lnTo>
                  <a:pt x="6217256" y="183126"/>
                </a:lnTo>
                <a:lnTo>
                  <a:pt x="6213208" y="182303"/>
                </a:lnTo>
                <a:lnTo>
                  <a:pt x="6216582" y="175723"/>
                </a:lnTo>
                <a:close/>
                <a:moveTo>
                  <a:pt x="6257488" y="169578"/>
                </a:moveTo>
                <a:lnTo>
                  <a:pt x="6268031" y="171612"/>
                </a:lnTo>
                <a:lnTo>
                  <a:pt x="6267328" y="174325"/>
                </a:lnTo>
                <a:lnTo>
                  <a:pt x="6262408" y="176361"/>
                </a:lnTo>
                <a:lnTo>
                  <a:pt x="6253271" y="173646"/>
                </a:lnTo>
                <a:lnTo>
                  <a:pt x="6246945" y="173646"/>
                </a:lnTo>
                <a:close/>
                <a:moveTo>
                  <a:pt x="1537983" y="166020"/>
                </a:moveTo>
                <a:lnTo>
                  <a:pt x="1499346" y="184863"/>
                </a:lnTo>
                <a:lnTo>
                  <a:pt x="1488513" y="189963"/>
                </a:lnTo>
                <a:lnTo>
                  <a:pt x="1524624" y="211006"/>
                </a:lnTo>
                <a:lnTo>
                  <a:pt x="1524877" y="211204"/>
                </a:lnTo>
                <a:lnTo>
                  <a:pt x="1551330" y="210493"/>
                </a:lnTo>
                <a:lnTo>
                  <a:pt x="1568992" y="207291"/>
                </a:lnTo>
                <a:lnTo>
                  <a:pt x="1556126" y="195271"/>
                </a:lnTo>
                <a:lnTo>
                  <a:pt x="1552609" y="184708"/>
                </a:lnTo>
                <a:lnTo>
                  <a:pt x="1553971" y="167901"/>
                </a:lnTo>
                <a:close/>
                <a:moveTo>
                  <a:pt x="6299659" y="158264"/>
                </a:moveTo>
                <a:lnTo>
                  <a:pt x="6304721" y="158264"/>
                </a:lnTo>
                <a:lnTo>
                  <a:pt x="6305986" y="162140"/>
                </a:lnTo>
                <a:lnTo>
                  <a:pt x="6299659" y="162787"/>
                </a:lnTo>
                <a:close/>
                <a:moveTo>
                  <a:pt x="6117620" y="103984"/>
                </a:moveTo>
                <a:lnTo>
                  <a:pt x="6130974" y="103984"/>
                </a:lnTo>
                <a:lnTo>
                  <a:pt x="6127460" y="108920"/>
                </a:lnTo>
                <a:lnTo>
                  <a:pt x="6112701" y="108920"/>
                </a:lnTo>
                <a:lnTo>
                  <a:pt x="6105672" y="113033"/>
                </a:lnTo>
                <a:close/>
                <a:moveTo>
                  <a:pt x="6044524" y="103984"/>
                </a:moveTo>
                <a:lnTo>
                  <a:pt x="6048740" y="108920"/>
                </a:lnTo>
                <a:lnTo>
                  <a:pt x="6044524" y="113033"/>
                </a:lnTo>
                <a:lnTo>
                  <a:pt x="6034684" y="108099"/>
                </a:lnTo>
                <a:lnTo>
                  <a:pt x="6029763" y="111391"/>
                </a:lnTo>
                <a:lnTo>
                  <a:pt x="6032575" y="105630"/>
                </a:lnTo>
                <a:close/>
                <a:moveTo>
                  <a:pt x="6160494" y="101721"/>
                </a:moveTo>
                <a:lnTo>
                  <a:pt x="6158217" y="106250"/>
                </a:lnTo>
                <a:lnTo>
                  <a:pt x="6147589" y="108510"/>
                </a:lnTo>
                <a:lnTo>
                  <a:pt x="6141516" y="108510"/>
                </a:lnTo>
                <a:lnTo>
                  <a:pt x="6150625" y="103986"/>
                </a:lnTo>
                <a:close/>
                <a:moveTo>
                  <a:pt x="6047630" y="97197"/>
                </a:moveTo>
                <a:lnTo>
                  <a:pt x="6056176" y="97197"/>
                </a:lnTo>
                <a:lnTo>
                  <a:pt x="6059283" y="102958"/>
                </a:lnTo>
                <a:lnTo>
                  <a:pt x="6056953" y="102132"/>
                </a:lnTo>
                <a:lnTo>
                  <a:pt x="6052292" y="102132"/>
                </a:lnTo>
                <a:lnTo>
                  <a:pt x="6051514" y="105425"/>
                </a:lnTo>
                <a:lnTo>
                  <a:pt x="6046853" y="106250"/>
                </a:lnTo>
                <a:lnTo>
                  <a:pt x="6044522" y="102132"/>
                </a:lnTo>
                <a:close/>
                <a:moveTo>
                  <a:pt x="6069988" y="90410"/>
                </a:moveTo>
                <a:lnTo>
                  <a:pt x="6076475" y="93240"/>
                </a:lnTo>
                <a:lnTo>
                  <a:pt x="6080368" y="93240"/>
                </a:lnTo>
                <a:lnTo>
                  <a:pt x="6079071" y="98184"/>
                </a:lnTo>
                <a:lnTo>
                  <a:pt x="6068690" y="101721"/>
                </a:lnTo>
                <a:lnTo>
                  <a:pt x="6063500" y="101721"/>
                </a:lnTo>
                <a:lnTo>
                  <a:pt x="6064150" y="98184"/>
                </a:lnTo>
                <a:lnTo>
                  <a:pt x="6070636" y="95362"/>
                </a:lnTo>
                <a:lnTo>
                  <a:pt x="6068041" y="93240"/>
                </a:lnTo>
                <a:close/>
                <a:moveTo>
                  <a:pt x="6280682" y="33843"/>
                </a:moveTo>
                <a:lnTo>
                  <a:pt x="6285223" y="36455"/>
                </a:lnTo>
                <a:lnTo>
                  <a:pt x="6293009" y="39069"/>
                </a:lnTo>
                <a:lnTo>
                  <a:pt x="6297551" y="35586"/>
                </a:lnTo>
                <a:lnTo>
                  <a:pt x="6293657" y="41676"/>
                </a:lnTo>
                <a:lnTo>
                  <a:pt x="6287170" y="45156"/>
                </a:lnTo>
                <a:lnTo>
                  <a:pt x="6284575" y="39069"/>
                </a:lnTo>
                <a:close/>
                <a:moveTo>
                  <a:pt x="6334450" y="31610"/>
                </a:moveTo>
                <a:lnTo>
                  <a:pt x="6337614" y="34630"/>
                </a:lnTo>
                <a:lnTo>
                  <a:pt x="6343939" y="34630"/>
                </a:lnTo>
                <a:lnTo>
                  <a:pt x="6341567" y="38393"/>
                </a:lnTo>
                <a:lnTo>
                  <a:pt x="6331287" y="36134"/>
                </a:lnTo>
                <a:lnTo>
                  <a:pt x="6331287" y="34630"/>
                </a:lnTo>
                <a:lnTo>
                  <a:pt x="6332079" y="33869"/>
                </a:lnTo>
                <a:lnTo>
                  <a:pt x="6334450" y="33869"/>
                </a:lnTo>
                <a:close/>
                <a:moveTo>
                  <a:pt x="1540090" y="13100"/>
                </a:moveTo>
                <a:lnTo>
                  <a:pt x="1544305" y="24404"/>
                </a:lnTo>
                <a:lnTo>
                  <a:pt x="1544305" y="38723"/>
                </a:lnTo>
                <a:lnTo>
                  <a:pt x="1558356" y="40982"/>
                </a:lnTo>
                <a:lnTo>
                  <a:pt x="1580277" y="40031"/>
                </a:lnTo>
                <a:lnTo>
                  <a:pt x="1580735" y="37695"/>
                </a:lnTo>
                <a:lnTo>
                  <a:pt x="1583548" y="29397"/>
                </a:lnTo>
                <a:lnTo>
                  <a:pt x="1578626" y="24877"/>
                </a:lnTo>
                <a:lnTo>
                  <a:pt x="1580614" y="16347"/>
                </a:lnTo>
                <a:close/>
                <a:moveTo>
                  <a:pt x="6377676" y="4466"/>
                </a:moveTo>
                <a:lnTo>
                  <a:pt x="6377028" y="9637"/>
                </a:lnTo>
                <a:lnTo>
                  <a:pt x="6365348" y="13512"/>
                </a:lnTo>
                <a:lnTo>
                  <a:pt x="6360808" y="12866"/>
                </a:lnTo>
                <a:lnTo>
                  <a:pt x="6363403" y="8989"/>
                </a:lnTo>
                <a:lnTo>
                  <a:pt x="6373783" y="7695"/>
                </a:lnTo>
                <a:close/>
                <a:moveTo>
                  <a:pt x="7264591" y="0"/>
                </a:moveTo>
                <a:lnTo>
                  <a:pt x="7273138" y="0"/>
                </a:lnTo>
                <a:lnTo>
                  <a:pt x="7270885" y="3599"/>
                </a:lnTo>
                <a:lnTo>
                  <a:pt x="7266484" y="6714"/>
                </a:lnTo>
                <a:close/>
                <a:moveTo>
                  <a:pt x="0" y="0"/>
                </a:moveTo>
                <a:lnTo>
                  <a:pt x="6269994" y="0"/>
                </a:lnTo>
                <a:lnTo>
                  <a:pt x="6265890" y="2934"/>
                </a:lnTo>
                <a:lnTo>
                  <a:pt x="6263078" y="672"/>
                </a:lnTo>
                <a:lnTo>
                  <a:pt x="6258861" y="4441"/>
                </a:lnTo>
                <a:lnTo>
                  <a:pt x="6258861" y="12736"/>
                </a:lnTo>
                <a:lnTo>
                  <a:pt x="6267296" y="13487"/>
                </a:lnTo>
                <a:lnTo>
                  <a:pt x="6282058" y="6699"/>
                </a:lnTo>
                <a:lnTo>
                  <a:pt x="6289089" y="10473"/>
                </a:lnTo>
                <a:lnTo>
                  <a:pt x="6270810" y="20274"/>
                </a:lnTo>
                <a:lnTo>
                  <a:pt x="6244801" y="27816"/>
                </a:lnTo>
                <a:lnTo>
                  <a:pt x="6237771" y="27816"/>
                </a:lnTo>
                <a:lnTo>
                  <a:pt x="6222305" y="27816"/>
                </a:lnTo>
                <a:lnTo>
                  <a:pt x="6219493" y="30075"/>
                </a:lnTo>
                <a:lnTo>
                  <a:pt x="6222305" y="33093"/>
                </a:lnTo>
                <a:lnTo>
                  <a:pt x="6215275" y="33847"/>
                </a:lnTo>
                <a:lnTo>
                  <a:pt x="6201217" y="33093"/>
                </a:lnTo>
                <a:lnTo>
                  <a:pt x="6196295" y="38372"/>
                </a:lnTo>
                <a:lnTo>
                  <a:pt x="6196295" y="45156"/>
                </a:lnTo>
                <a:lnTo>
                  <a:pt x="6145681" y="55709"/>
                </a:lnTo>
                <a:lnTo>
                  <a:pt x="6090146" y="70035"/>
                </a:lnTo>
                <a:lnTo>
                  <a:pt x="6095067" y="72298"/>
                </a:lnTo>
                <a:lnTo>
                  <a:pt x="6102095" y="70035"/>
                </a:lnTo>
                <a:lnTo>
                  <a:pt x="6099987" y="74559"/>
                </a:lnTo>
                <a:lnTo>
                  <a:pt x="6104205" y="75314"/>
                </a:lnTo>
                <a:lnTo>
                  <a:pt x="6104907" y="78329"/>
                </a:lnTo>
                <a:lnTo>
                  <a:pt x="6095067" y="75314"/>
                </a:lnTo>
                <a:lnTo>
                  <a:pt x="6085927" y="70035"/>
                </a:lnTo>
                <a:lnTo>
                  <a:pt x="6073274" y="76066"/>
                </a:lnTo>
                <a:lnTo>
                  <a:pt x="6049373" y="77577"/>
                </a:lnTo>
                <a:lnTo>
                  <a:pt x="6037421" y="82094"/>
                </a:lnTo>
                <a:lnTo>
                  <a:pt x="6033907" y="88124"/>
                </a:lnTo>
                <a:lnTo>
                  <a:pt x="6028283" y="87372"/>
                </a:lnTo>
                <a:lnTo>
                  <a:pt x="6021957" y="89635"/>
                </a:lnTo>
                <a:lnTo>
                  <a:pt x="6022660" y="93408"/>
                </a:lnTo>
                <a:lnTo>
                  <a:pt x="6012817" y="92654"/>
                </a:lnTo>
                <a:lnTo>
                  <a:pt x="5997352" y="101700"/>
                </a:lnTo>
                <a:lnTo>
                  <a:pt x="5988918" y="100192"/>
                </a:lnTo>
                <a:lnTo>
                  <a:pt x="5990322" y="106982"/>
                </a:lnTo>
                <a:lnTo>
                  <a:pt x="5999461" y="111504"/>
                </a:lnTo>
                <a:lnTo>
                  <a:pt x="6017739" y="107736"/>
                </a:lnTo>
                <a:lnTo>
                  <a:pt x="6028283" y="109244"/>
                </a:lnTo>
                <a:lnTo>
                  <a:pt x="6015629" y="114520"/>
                </a:lnTo>
                <a:lnTo>
                  <a:pt x="5982589" y="119039"/>
                </a:lnTo>
                <a:lnTo>
                  <a:pt x="5968530" y="125073"/>
                </a:lnTo>
                <a:lnTo>
                  <a:pt x="5939707" y="124317"/>
                </a:lnTo>
                <a:lnTo>
                  <a:pt x="5915807" y="127332"/>
                </a:lnTo>
                <a:lnTo>
                  <a:pt x="5916510" y="132602"/>
                </a:lnTo>
                <a:lnTo>
                  <a:pt x="5924946" y="137127"/>
                </a:lnTo>
                <a:lnTo>
                  <a:pt x="5929866" y="137127"/>
                </a:lnTo>
                <a:lnTo>
                  <a:pt x="5927054" y="140146"/>
                </a:lnTo>
                <a:lnTo>
                  <a:pt x="5918619" y="140146"/>
                </a:lnTo>
                <a:lnTo>
                  <a:pt x="5914400" y="132602"/>
                </a:lnTo>
                <a:lnTo>
                  <a:pt x="5906668" y="131850"/>
                </a:lnTo>
                <a:lnTo>
                  <a:pt x="5896123" y="138637"/>
                </a:lnTo>
                <a:lnTo>
                  <a:pt x="5872223" y="138637"/>
                </a:lnTo>
                <a:lnTo>
                  <a:pt x="5858866" y="143919"/>
                </a:lnTo>
                <a:lnTo>
                  <a:pt x="5858866" y="139392"/>
                </a:lnTo>
                <a:lnTo>
                  <a:pt x="5787865" y="142411"/>
                </a:lnTo>
                <a:lnTo>
                  <a:pt x="5721082" y="146934"/>
                </a:lnTo>
                <a:lnTo>
                  <a:pt x="5697180" y="149950"/>
                </a:lnTo>
                <a:lnTo>
                  <a:pt x="5642348" y="159000"/>
                </a:lnTo>
                <a:lnTo>
                  <a:pt x="5614932" y="156735"/>
                </a:lnTo>
                <a:lnTo>
                  <a:pt x="5612823" y="161262"/>
                </a:lnTo>
                <a:lnTo>
                  <a:pt x="5619151" y="166540"/>
                </a:lnTo>
                <a:lnTo>
                  <a:pt x="5621962" y="166540"/>
                </a:lnTo>
                <a:lnTo>
                  <a:pt x="5608605" y="171064"/>
                </a:lnTo>
                <a:lnTo>
                  <a:pt x="5589625" y="173324"/>
                </a:lnTo>
                <a:lnTo>
                  <a:pt x="5589625" y="168803"/>
                </a:lnTo>
                <a:lnTo>
                  <a:pt x="5594546" y="169557"/>
                </a:lnTo>
                <a:lnTo>
                  <a:pt x="5596654" y="167294"/>
                </a:lnTo>
                <a:lnTo>
                  <a:pt x="5592437" y="165785"/>
                </a:lnTo>
                <a:lnTo>
                  <a:pt x="5585407" y="167294"/>
                </a:lnTo>
                <a:lnTo>
                  <a:pt x="5584704" y="169557"/>
                </a:lnTo>
                <a:lnTo>
                  <a:pt x="5585407" y="174078"/>
                </a:lnTo>
                <a:lnTo>
                  <a:pt x="5525653" y="178602"/>
                </a:lnTo>
                <a:lnTo>
                  <a:pt x="5514564" y="180180"/>
                </a:lnTo>
                <a:lnTo>
                  <a:pt x="5537733" y="180180"/>
                </a:lnTo>
                <a:lnTo>
                  <a:pt x="5557420" y="180180"/>
                </a:lnTo>
                <a:lnTo>
                  <a:pt x="5567632" y="183744"/>
                </a:lnTo>
                <a:lnTo>
                  <a:pt x="5570645" y="183883"/>
                </a:lnTo>
                <a:lnTo>
                  <a:pt x="5584704" y="180867"/>
                </a:lnTo>
                <a:lnTo>
                  <a:pt x="5583297" y="183883"/>
                </a:lnTo>
                <a:lnTo>
                  <a:pt x="5585407" y="189161"/>
                </a:lnTo>
                <a:lnTo>
                  <a:pt x="5589625" y="188406"/>
                </a:lnTo>
                <a:lnTo>
                  <a:pt x="5591733" y="183883"/>
                </a:lnTo>
                <a:lnTo>
                  <a:pt x="5594546" y="183883"/>
                </a:lnTo>
                <a:lnTo>
                  <a:pt x="5593868" y="186064"/>
                </a:lnTo>
                <a:lnTo>
                  <a:pt x="5591733" y="186146"/>
                </a:lnTo>
                <a:lnTo>
                  <a:pt x="5593842" y="186146"/>
                </a:lnTo>
                <a:lnTo>
                  <a:pt x="5593868" y="186064"/>
                </a:lnTo>
                <a:lnTo>
                  <a:pt x="5631101" y="184638"/>
                </a:lnTo>
                <a:lnTo>
                  <a:pt x="5704913" y="177093"/>
                </a:lnTo>
                <a:lnTo>
                  <a:pt x="5741469" y="174831"/>
                </a:lnTo>
                <a:lnTo>
                  <a:pt x="5743576" y="174078"/>
                </a:lnTo>
                <a:lnTo>
                  <a:pt x="5741469" y="171064"/>
                </a:lnTo>
                <a:lnTo>
                  <a:pt x="5743576" y="168803"/>
                </a:lnTo>
                <a:lnTo>
                  <a:pt x="5750607" y="166540"/>
                </a:lnTo>
                <a:lnTo>
                  <a:pt x="5760449" y="164278"/>
                </a:lnTo>
                <a:lnTo>
                  <a:pt x="5766073" y="167294"/>
                </a:lnTo>
                <a:lnTo>
                  <a:pt x="5766775" y="171817"/>
                </a:lnTo>
                <a:lnTo>
                  <a:pt x="5773804" y="169557"/>
                </a:lnTo>
                <a:lnTo>
                  <a:pt x="5787162" y="167294"/>
                </a:lnTo>
                <a:lnTo>
                  <a:pt x="5791380" y="162014"/>
                </a:lnTo>
                <a:lnTo>
                  <a:pt x="5794894" y="164278"/>
                </a:lnTo>
                <a:lnTo>
                  <a:pt x="5803330" y="163523"/>
                </a:lnTo>
                <a:lnTo>
                  <a:pt x="5805439" y="166540"/>
                </a:lnTo>
                <a:lnTo>
                  <a:pt x="5808251" y="163523"/>
                </a:lnTo>
                <a:lnTo>
                  <a:pt x="5810360" y="156735"/>
                </a:lnTo>
                <a:lnTo>
                  <a:pt x="5816686" y="159000"/>
                </a:lnTo>
                <a:lnTo>
                  <a:pt x="5831450" y="161262"/>
                </a:lnTo>
                <a:lnTo>
                  <a:pt x="5839886" y="159000"/>
                </a:lnTo>
                <a:lnTo>
                  <a:pt x="5840588" y="155984"/>
                </a:lnTo>
                <a:lnTo>
                  <a:pt x="5849024" y="159754"/>
                </a:lnTo>
                <a:lnTo>
                  <a:pt x="5863787" y="157491"/>
                </a:lnTo>
                <a:lnTo>
                  <a:pt x="5869411" y="162014"/>
                </a:lnTo>
                <a:lnTo>
                  <a:pt x="5872223" y="161262"/>
                </a:lnTo>
                <a:lnTo>
                  <a:pt x="5876440" y="155984"/>
                </a:lnTo>
                <a:lnTo>
                  <a:pt x="5875034" y="149950"/>
                </a:lnTo>
                <a:lnTo>
                  <a:pt x="5877142" y="152210"/>
                </a:lnTo>
                <a:lnTo>
                  <a:pt x="5878548" y="156735"/>
                </a:lnTo>
                <a:lnTo>
                  <a:pt x="5891203" y="152210"/>
                </a:lnTo>
                <a:lnTo>
                  <a:pt x="5921431" y="147689"/>
                </a:lnTo>
                <a:lnTo>
                  <a:pt x="5970640" y="146934"/>
                </a:lnTo>
                <a:lnTo>
                  <a:pt x="5998758" y="140146"/>
                </a:lnTo>
                <a:lnTo>
                  <a:pt x="5998758" y="146183"/>
                </a:lnTo>
                <a:lnTo>
                  <a:pt x="6007898" y="143919"/>
                </a:lnTo>
                <a:lnTo>
                  <a:pt x="6008600" y="146183"/>
                </a:lnTo>
                <a:lnTo>
                  <a:pt x="6059213" y="134861"/>
                </a:lnTo>
                <a:lnTo>
                  <a:pt x="6158335" y="124317"/>
                </a:lnTo>
                <a:lnTo>
                  <a:pt x="6208245" y="119794"/>
                </a:lnTo>
                <a:lnTo>
                  <a:pt x="6146383" y="131850"/>
                </a:lnTo>
                <a:lnTo>
                  <a:pt x="6014224" y="149196"/>
                </a:lnTo>
                <a:lnTo>
                  <a:pt x="5955173" y="151454"/>
                </a:lnTo>
                <a:lnTo>
                  <a:pt x="5954470" y="153719"/>
                </a:lnTo>
                <a:lnTo>
                  <a:pt x="5955876" y="162014"/>
                </a:lnTo>
                <a:lnTo>
                  <a:pt x="5953064" y="164278"/>
                </a:lnTo>
                <a:lnTo>
                  <a:pt x="5948846" y="159754"/>
                </a:lnTo>
                <a:lnTo>
                  <a:pt x="5941114" y="159000"/>
                </a:lnTo>
                <a:lnTo>
                  <a:pt x="5936895" y="159754"/>
                </a:lnTo>
                <a:lnTo>
                  <a:pt x="5934788" y="155984"/>
                </a:lnTo>
                <a:lnTo>
                  <a:pt x="5924946" y="155984"/>
                </a:lnTo>
                <a:lnTo>
                  <a:pt x="5916510" y="157491"/>
                </a:lnTo>
                <a:lnTo>
                  <a:pt x="5917915" y="163523"/>
                </a:lnTo>
                <a:lnTo>
                  <a:pt x="5920024" y="164278"/>
                </a:lnTo>
                <a:lnTo>
                  <a:pt x="5910886" y="162014"/>
                </a:lnTo>
                <a:lnTo>
                  <a:pt x="5890499" y="167294"/>
                </a:lnTo>
                <a:lnTo>
                  <a:pt x="5882064" y="174078"/>
                </a:lnTo>
                <a:lnTo>
                  <a:pt x="5881360" y="167294"/>
                </a:lnTo>
                <a:lnTo>
                  <a:pt x="5869411" y="171817"/>
                </a:lnTo>
                <a:lnTo>
                  <a:pt x="5841995" y="174078"/>
                </a:lnTo>
                <a:lnTo>
                  <a:pt x="5828638" y="169557"/>
                </a:lnTo>
                <a:lnTo>
                  <a:pt x="5832856" y="177093"/>
                </a:lnTo>
                <a:lnTo>
                  <a:pt x="5834964" y="184638"/>
                </a:lnTo>
                <a:lnTo>
                  <a:pt x="5829340" y="178602"/>
                </a:lnTo>
                <a:lnTo>
                  <a:pt x="5823717" y="173324"/>
                </a:lnTo>
                <a:lnTo>
                  <a:pt x="5799113" y="177093"/>
                </a:lnTo>
                <a:lnTo>
                  <a:pt x="5749905" y="183130"/>
                </a:lnTo>
                <a:lnTo>
                  <a:pt x="5723191" y="179359"/>
                </a:lnTo>
                <a:lnTo>
                  <a:pt x="5724441" y="183384"/>
                </a:lnTo>
                <a:lnTo>
                  <a:pt x="5699289" y="184638"/>
                </a:lnTo>
                <a:lnTo>
                  <a:pt x="5636021" y="195952"/>
                </a:lnTo>
                <a:lnTo>
                  <a:pt x="5587181" y="207092"/>
                </a:lnTo>
                <a:lnTo>
                  <a:pt x="5585545" y="209602"/>
                </a:lnTo>
                <a:lnTo>
                  <a:pt x="5567264" y="217906"/>
                </a:lnTo>
                <a:lnTo>
                  <a:pt x="5548982" y="220170"/>
                </a:lnTo>
                <a:lnTo>
                  <a:pt x="5469616" y="227139"/>
                </a:lnTo>
                <a:lnTo>
                  <a:pt x="5468009" y="227631"/>
                </a:lnTo>
                <a:lnTo>
                  <a:pt x="5468009" y="232912"/>
                </a:lnTo>
                <a:lnTo>
                  <a:pt x="5455355" y="231403"/>
                </a:lnTo>
                <a:lnTo>
                  <a:pt x="5426534" y="233668"/>
                </a:lnTo>
                <a:lnTo>
                  <a:pt x="5385057" y="244986"/>
                </a:lnTo>
                <a:lnTo>
                  <a:pt x="5361860" y="253282"/>
                </a:lnTo>
                <a:lnTo>
                  <a:pt x="5361158" y="244986"/>
                </a:lnTo>
                <a:lnTo>
                  <a:pt x="5339365" y="255545"/>
                </a:lnTo>
                <a:lnTo>
                  <a:pt x="5290157" y="264594"/>
                </a:lnTo>
                <a:lnTo>
                  <a:pt x="5267660" y="264594"/>
                </a:lnTo>
                <a:lnTo>
                  <a:pt x="5269067" y="265349"/>
                </a:lnTo>
                <a:lnTo>
                  <a:pt x="5271878" y="265349"/>
                </a:lnTo>
                <a:lnTo>
                  <a:pt x="5261334" y="268368"/>
                </a:lnTo>
                <a:lnTo>
                  <a:pt x="5241651" y="269872"/>
                </a:lnTo>
                <a:lnTo>
                  <a:pt x="5230403" y="275158"/>
                </a:lnTo>
                <a:lnTo>
                  <a:pt x="5226185" y="280430"/>
                </a:lnTo>
                <a:lnTo>
                  <a:pt x="5224076" y="277412"/>
                </a:lnTo>
                <a:lnTo>
                  <a:pt x="5226185" y="274395"/>
                </a:lnTo>
                <a:lnTo>
                  <a:pt x="5207204" y="280430"/>
                </a:lnTo>
                <a:lnTo>
                  <a:pt x="5169244" y="290236"/>
                </a:lnTo>
                <a:lnTo>
                  <a:pt x="5155184" y="287974"/>
                </a:lnTo>
                <a:lnTo>
                  <a:pt x="5152372" y="289482"/>
                </a:lnTo>
                <a:lnTo>
                  <a:pt x="5156590" y="293252"/>
                </a:lnTo>
                <a:lnTo>
                  <a:pt x="5154481" y="294761"/>
                </a:lnTo>
                <a:lnTo>
                  <a:pt x="5140423" y="293252"/>
                </a:lnTo>
                <a:lnTo>
                  <a:pt x="5109490" y="300796"/>
                </a:lnTo>
                <a:lnTo>
                  <a:pt x="5093322" y="309091"/>
                </a:lnTo>
                <a:lnTo>
                  <a:pt x="5113004" y="309091"/>
                </a:lnTo>
                <a:lnTo>
                  <a:pt x="5148154" y="312112"/>
                </a:lnTo>
                <a:lnTo>
                  <a:pt x="5170651" y="309091"/>
                </a:lnTo>
                <a:lnTo>
                  <a:pt x="5180491" y="304566"/>
                </a:lnTo>
                <a:lnTo>
                  <a:pt x="5184007" y="309091"/>
                </a:lnTo>
                <a:lnTo>
                  <a:pt x="5176274" y="315128"/>
                </a:lnTo>
                <a:lnTo>
                  <a:pt x="5176274" y="319652"/>
                </a:lnTo>
                <a:lnTo>
                  <a:pt x="5193848" y="312866"/>
                </a:lnTo>
                <a:lnTo>
                  <a:pt x="5218452" y="297776"/>
                </a:lnTo>
                <a:lnTo>
                  <a:pt x="5235323" y="294761"/>
                </a:lnTo>
                <a:lnTo>
                  <a:pt x="5246572" y="297776"/>
                </a:lnTo>
                <a:lnTo>
                  <a:pt x="5237432" y="297022"/>
                </a:lnTo>
                <a:lnTo>
                  <a:pt x="5218452" y="304566"/>
                </a:lnTo>
                <a:lnTo>
                  <a:pt x="5214938" y="312866"/>
                </a:lnTo>
                <a:lnTo>
                  <a:pt x="5209314" y="310602"/>
                </a:lnTo>
                <a:lnTo>
                  <a:pt x="5198066" y="315128"/>
                </a:lnTo>
                <a:lnTo>
                  <a:pt x="5191738" y="315128"/>
                </a:lnTo>
                <a:lnTo>
                  <a:pt x="5195823" y="319509"/>
                </a:lnTo>
                <a:lnTo>
                  <a:pt x="5207996" y="318703"/>
                </a:lnTo>
                <a:lnTo>
                  <a:pt x="5217047" y="315128"/>
                </a:lnTo>
                <a:lnTo>
                  <a:pt x="5228715" y="317335"/>
                </a:lnTo>
                <a:lnTo>
                  <a:pt x="5249456" y="315968"/>
                </a:lnTo>
                <a:lnTo>
                  <a:pt x="5432265" y="306163"/>
                </a:lnTo>
                <a:lnTo>
                  <a:pt x="5440704" y="306163"/>
                </a:lnTo>
                <a:lnTo>
                  <a:pt x="5444922" y="308422"/>
                </a:lnTo>
                <a:lnTo>
                  <a:pt x="5445624" y="311440"/>
                </a:lnTo>
                <a:lnTo>
                  <a:pt x="5438595" y="313704"/>
                </a:lnTo>
                <a:lnTo>
                  <a:pt x="5311330" y="331806"/>
                </a:lnTo>
                <a:lnTo>
                  <a:pt x="5265641" y="337341"/>
                </a:lnTo>
                <a:lnTo>
                  <a:pt x="5266958" y="342283"/>
                </a:lnTo>
                <a:lnTo>
                  <a:pt x="5262739" y="346051"/>
                </a:lnTo>
                <a:lnTo>
                  <a:pt x="5253600" y="342283"/>
                </a:lnTo>
                <a:lnTo>
                  <a:pt x="5248858" y="339374"/>
                </a:lnTo>
                <a:lnTo>
                  <a:pt x="5247440" y="339546"/>
                </a:lnTo>
                <a:lnTo>
                  <a:pt x="5235323" y="342283"/>
                </a:lnTo>
                <a:lnTo>
                  <a:pt x="5219859" y="344544"/>
                </a:lnTo>
                <a:lnTo>
                  <a:pt x="5219154" y="346804"/>
                </a:lnTo>
                <a:lnTo>
                  <a:pt x="5210016" y="346804"/>
                </a:lnTo>
                <a:lnTo>
                  <a:pt x="5205680" y="344602"/>
                </a:lnTo>
                <a:lnTo>
                  <a:pt x="5183096" y="347336"/>
                </a:lnTo>
                <a:lnTo>
                  <a:pt x="5186682" y="351180"/>
                </a:lnTo>
                <a:lnTo>
                  <a:pt x="5186909" y="351311"/>
                </a:lnTo>
                <a:lnTo>
                  <a:pt x="5200174" y="349066"/>
                </a:lnTo>
                <a:lnTo>
                  <a:pt x="5207204" y="351327"/>
                </a:lnTo>
                <a:lnTo>
                  <a:pt x="5210016" y="356605"/>
                </a:lnTo>
                <a:lnTo>
                  <a:pt x="5212126" y="361129"/>
                </a:lnTo>
                <a:lnTo>
                  <a:pt x="5219154" y="361129"/>
                </a:lnTo>
                <a:lnTo>
                  <a:pt x="5235323" y="354343"/>
                </a:lnTo>
                <a:lnTo>
                  <a:pt x="5241651" y="357357"/>
                </a:lnTo>
                <a:lnTo>
                  <a:pt x="5224076" y="363389"/>
                </a:lnTo>
                <a:lnTo>
                  <a:pt x="5201075" y="367016"/>
                </a:lnTo>
                <a:lnTo>
                  <a:pt x="5201347" y="369652"/>
                </a:lnTo>
                <a:lnTo>
                  <a:pt x="5203690" y="368665"/>
                </a:lnTo>
                <a:lnTo>
                  <a:pt x="5212828" y="370926"/>
                </a:lnTo>
                <a:lnTo>
                  <a:pt x="5237432" y="361882"/>
                </a:lnTo>
                <a:lnTo>
                  <a:pt x="5246572" y="354343"/>
                </a:lnTo>
                <a:lnTo>
                  <a:pt x="5278908" y="346804"/>
                </a:lnTo>
                <a:lnTo>
                  <a:pt x="5320384" y="336247"/>
                </a:lnTo>
                <a:lnTo>
                  <a:pt x="5355534" y="334738"/>
                </a:lnTo>
                <a:lnTo>
                  <a:pt x="5430751" y="324934"/>
                </a:lnTo>
                <a:lnTo>
                  <a:pt x="5506673" y="312112"/>
                </a:lnTo>
                <a:lnTo>
                  <a:pt x="5583297" y="305322"/>
                </a:lnTo>
                <a:lnTo>
                  <a:pt x="5621258" y="309091"/>
                </a:lnTo>
                <a:lnTo>
                  <a:pt x="5643051" y="304566"/>
                </a:lnTo>
                <a:lnTo>
                  <a:pt x="5662735" y="294761"/>
                </a:lnTo>
                <a:lnTo>
                  <a:pt x="5660625" y="299287"/>
                </a:lnTo>
                <a:lnTo>
                  <a:pt x="5655705" y="304566"/>
                </a:lnTo>
                <a:lnTo>
                  <a:pt x="5657813" y="305322"/>
                </a:lnTo>
                <a:lnTo>
                  <a:pt x="5661329" y="305322"/>
                </a:lnTo>
                <a:lnTo>
                  <a:pt x="5656407" y="312112"/>
                </a:lnTo>
                <a:lnTo>
                  <a:pt x="5653596" y="320407"/>
                </a:lnTo>
                <a:lnTo>
                  <a:pt x="5665547" y="321918"/>
                </a:lnTo>
                <a:lnTo>
                  <a:pt x="5693665" y="317391"/>
                </a:lnTo>
                <a:lnTo>
                  <a:pt x="5706319" y="321918"/>
                </a:lnTo>
                <a:lnTo>
                  <a:pt x="5704913" y="326442"/>
                </a:lnTo>
                <a:lnTo>
                  <a:pt x="5708428" y="334738"/>
                </a:lnTo>
                <a:lnTo>
                  <a:pt x="5711943" y="337003"/>
                </a:lnTo>
                <a:lnTo>
                  <a:pt x="5715458" y="324934"/>
                </a:lnTo>
                <a:lnTo>
                  <a:pt x="5734438" y="312866"/>
                </a:lnTo>
                <a:lnTo>
                  <a:pt x="5741469" y="304566"/>
                </a:lnTo>
                <a:lnTo>
                  <a:pt x="5747795" y="304566"/>
                </a:lnTo>
                <a:lnTo>
                  <a:pt x="5752012" y="307583"/>
                </a:lnTo>
                <a:lnTo>
                  <a:pt x="5743576" y="309847"/>
                </a:lnTo>
                <a:lnTo>
                  <a:pt x="5732329" y="319652"/>
                </a:lnTo>
                <a:lnTo>
                  <a:pt x="5723191" y="321918"/>
                </a:lnTo>
                <a:lnTo>
                  <a:pt x="5723191" y="327197"/>
                </a:lnTo>
                <a:lnTo>
                  <a:pt x="5729517" y="327952"/>
                </a:lnTo>
                <a:lnTo>
                  <a:pt x="5732329" y="329458"/>
                </a:lnTo>
                <a:lnTo>
                  <a:pt x="5727408" y="333985"/>
                </a:lnTo>
                <a:lnTo>
                  <a:pt x="5718972" y="336247"/>
                </a:lnTo>
                <a:lnTo>
                  <a:pt x="5721082" y="340020"/>
                </a:lnTo>
                <a:lnTo>
                  <a:pt x="5720379" y="344544"/>
                </a:lnTo>
                <a:lnTo>
                  <a:pt x="5725301" y="343789"/>
                </a:lnTo>
                <a:lnTo>
                  <a:pt x="5730220" y="340020"/>
                </a:lnTo>
                <a:lnTo>
                  <a:pt x="5731627" y="336247"/>
                </a:lnTo>
                <a:lnTo>
                  <a:pt x="5748498" y="336247"/>
                </a:lnTo>
                <a:lnTo>
                  <a:pt x="5766073" y="331722"/>
                </a:lnTo>
                <a:lnTo>
                  <a:pt x="5773102" y="336247"/>
                </a:lnTo>
                <a:lnTo>
                  <a:pt x="5789270" y="337003"/>
                </a:lnTo>
                <a:lnTo>
                  <a:pt x="5813172" y="330214"/>
                </a:lnTo>
                <a:lnTo>
                  <a:pt x="5827934" y="324934"/>
                </a:lnTo>
                <a:lnTo>
                  <a:pt x="5831450" y="326442"/>
                </a:lnTo>
                <a:lnTo>
                  <a:pt x="5835667" y="329458"/>
                </a:lnTo>
                <a:lnTo>
                  <a:pt x="5861678" y="326442"/>
                </a:lnTo>
                <a:lnTo>
                  <a:pt x="5906668" y="314372"/>
                </a:lnTo>
                <a:lnTo>
                  <a:pt x="5934788" y="312866"/>
                </a:lnTo>
                <a:lnTo>
                  <a:pt x="5946738" y="316636"/>
                </a:lnTo>
                <a:lnTo>
                  <a:pt x="5950956" y="312866"/>
                </a:lnTo>
                <a:lnTo>
                  <a:pt x="5959392" y="317391"/>
                </a:lnTo>
                <a:lnTo>
                  <a:pt x="5961499" y="322672"/>
                </a:lnTo>
                <a:lnTo>
                  <a:pt x="5955173" y="327952"/>
                </a:lnTo>
                <a:lnTo>
                  <a:pt x="5939005" y="336247"/>
                </a:lnTo>
                <a:lnTo>
                  <a:pt x="5934084" y="342283"/>
                </a:lnTo>
                <a:lnTo>
                  <a:pt x="5936193" y="346804"/>
                </a:lnTo>
                <a:lnTo>
                  <a:pt x="5941114" y="353589"/>
                </a:lnTo>
                <a:lnTo>
                  <a:pt x="5945332" y="353589"/>
                </a:lnTo>
                <a:lnTo>
                  <a:pt x="5948846" y="349818"/>
                </a:lnTo>
                <a:lnTo>
                  <a:pt x="5955876" y="349066"/>
                </a:lnTo>
                <a:lnTo>
                  <a:pt x="5957985" y="346051"/>
                </a:lnTo>
                <a:lnTo>
                  <a:pt x="5957282" y="341527"/>
                </a:lnTo>
                <a:lnTo>
                  <a:pt x="5960094" y="342283"/>
                </a:lnTo>
                <a:lnTo>
                  <a:pt x="5957985" y="352079"/>
                </a:lnTo>
                <a:lnTo>
                  <a:pt x="5971342" y="351327"/>
                </a:lnTo>
                <a:lnTo>
                  <a:pt x="5991729" y="361129"/>
                </a:lnTo>
                <a:lnTo>
                  <a:pt x="6000867" y="361882"/>
                </a:lnTo>
                <a:lnTo>
                  <a:pt x="5996649" y="364893"/>
                </a:lnTo>
                <a:lnTo>
                  <a:pt x="5986808" y="364893"/>
                </a:lnTo>
                <a:lnTo>
                  <a:pt x="5968530" y="361129"/>
                </a:lnTo>
                <a:lnTo>
                  <a:pt x="5952362" y="364142"/>
                </a:lnTo>
                <a:lnTo>
                  <a:pt x="5950252" y="368665"/>
                </a:lnTo>
                <a:lnTo>
                  <a:pt x="5952362" y="376963"/>
                </a:lnTo>
                <a:lnTo>
                  <a:pt x="5955173" y="381487"/>
                </a:lnTo>
                <a:lnTo>
                  <a:pt x="5967125" y="381487"/>
                </a:lnTo>
                <a:lnTo>
                  <a:pt x="5972045" y="382239"/>
                </a:lnTo>
                <a:lnTo>
                  <a:pt x="5969233" y="388274"/>
                </a:lnTo>
                <a:lnTo>
                  <a:pt x="5957985" y="388274"/>
                </a:lnTo>
                <a:lnTo>
                  <a:pt x="5954470" y="394308"/>
                </a:lnTo>
                <a:lnTo>
                  <a:pt x="5943926" y="391292"/>
                </a:lnTo>
                <a:lnTo>
                  <a:pt x="5923540" y="392045"/>
                </a:lnTo>
                <a:lnTo>
                  <a:pt x="5915807" y="398832"/>
                </a:lnTo>
                <a:lnTo>
                  <a:pt x="5915807" y="405613"/>
                </a:lnTo>
                <a:lnTo>
                  <a:pt x="5877142" y="409382"/>
                </a:lnTo>
                <a:lnTo>
                  <a:pt x="5800518" y="428233"/>
                </a:lnTo>
                <a:lnTo>
                  <a:pt x="5725301" y="450094"/>
                </a:lnTo>
                <a:lnTo>
                  <a:pt x="5651486" y="465931"/>
                </a:lnTo>
                <a:lnTo>
                  <a:pt x="5616339" y="467436"/>
                </a:lnTo>
                <a:lnTo>
                  <a:pt x="5614229" y="468190"/>
                </a:lnTo>
                <a:lnTo>
                  <a:pt x="5616339" y="471964"/>
                </a:lnTo>
                <a:lnTo>
                  <a:pt x="5614229" y="473469"/>
                </a:lnTo>
                <a:lnTo>
                  <a:pt x="5608605" y="471964"/>
                </a:lnTo>
                <a:lnTo>
                  <a:pt x="5599466" y="475735"/>
                </a:lnTo>
                <a:lnTo>
                  <a:pt x="5594546" y="474981"/>
                </a:lnTo>
                <a:lnTo>
                  <a:pt x="5600873" y="480257"/>
                </a:lnTo>
                <a:lnTo>
                  <a:pt x="5617041" y="477997"/>
                </a:lnTo>
                <a:lnTo>
                  <a:pt x="5624070" y="474981"/>
                </a:lnTo>
                <a:lnTo>
                  <a:pt x="5641645" y="473469"/>
                </a:lnTo>
                <a:lnTo>
                  <a:pt x="5659219" y="472718"/>
                </a:lnTo>
                <a:lnTo>
                  <a:pt x="5690854" y="467436"/>
                </a:lnTo>
                <a:lnTo>
                  <a:pt x="5732329" y="462912"/>
                </a:lnTo>
                <a:lnTo>
                  <a:pt x="5735141" y="467436"/>
                </a:lnTo>
                <a:lnTo>
                  <a:pt x="5742874" y="469698"/>
                </a:lnTo>
                <a:lnTo>
                  <a:pt x="5755528" y="465931"/>
                </a:lnTo>
                <a:lnTo>
                  <a:pt x="5763964" y="465175"/>
                </a:lnTo>
                <a:lnTo>
                  <a:pt x="5759042" y="470453"/>
                </a:lnTo>
                <a:lnTo>
                  <a:pt x="5738657" y="472718"/>
                </a:lnTo>
                <a:lnTo>
                  <a:pt x="5731627" y="471964"/>
                </a:lnTo>
                <a:lnTo>
                  <a:pt x="5723191" y="481768"/>
                </a:lnTo>
                <a:lnTo>
                  <a:pt x="5709834" y="490064"/>
                </a:lnTo>
                <a:lnTo>
                  <a:pt x="5709131" y="483275"/>
                </a:lnTo>
                <a:lnTo>
                  <a:pt x="5704913" y="487050"/>
                </a:lnTo>
                <a:lnTo>
                  <a:pt x="5697884" y="487050"/>
                </a:lnTo>
                <a:lnTo>
                  <a:pt x="5699289" y="490816"/>
                </a:lnTo>
                <a:lnTo>
                  <a:pt x="5700696" y="495344"/>
                </a:lnTo>
                <a:lnTo>
                  <a:pt x="5697884" y="492328"/>
                </a:lnTo>
                <a:lnTo>
                  <a:pt x="5690854" y="492328"/>
                </a:lnTo>
                <a:lnTo>
                  <a:pt x="5679607" y="497605"/>
                </a:lnTo>
                <a:lnTo>
                  <a:pt x="5674685" y="502887"/>
                </a:lnTo>
                <a:lnTo>
                  <a:pt x="5671873" y="502132"/>
                </a:lnTo>
                <a:lnTo>
                  <a:pt x="5674685" y="496852"/>
                </a:lnTo>
                <a:lnTo>
                  <a:pt x="5674685" y="494591"/>
                </a:lnTo>
                <a:lnTo>
                  <a:pt x="5668359" y="497605"/>
                </a:lnTo>
                <a:lnTo>
                  <a:pt x="5661329" y="496852"/>
                </a:lnTo>
                <a:lnTo>
                  <a:pt x="5659219" y="497605"/>
                </a:lnTo>
                <a:lnTo>
                  <a:pt x="5662735" y="502132"/>
                </a:lnTo>
                <a:lnTo>
                  <a:pt x="5664843" y="502132"/>
                </a:lnTo>
                <a:lnTo>
                  <a:pt x="5656407" y="502887"/>
                </a:lnTo>
                <a:lnTo>
                  <a:pt x="5645160" y="507407"/>
                </a:lnTo>
                <a:lnTo>
                  <a:pt x="5646567" y="511931"/>
                </a:lnTo>
                <a:lnTo>
                  <a:pt x="5652191" y="511931"/>
                </a:lnTo>
                <a:lnTo>
                  <a:pt x="5650081" y="514944"/>
                </a:lnTo>
                <a:lnTo>
                  <a:pt x="5669764" y="517209"/>
                </a:lnTo>
                <a:lnTo>
                  <a:pt x="5688042" y="521731"/>
                </a:lnTo>
                <a:lnTo>
                  <a:pt x="5683824" y="523993"/>
                </a:lnTo>
                <a:lnTo>
                  <a:pt x="5662735" y="524748"/>
                </a:lnTo>
                <a:lnTo>
                  <a:pt x="5657813" y="529269"/>
                </a:lnTo>
                <a:lnTo>
                  <a:pt x="5668359" y="533796"/>
                </a:lnTo>
                <a:lnTo>
                  <a:pt x="5692259" y="531534"/>
                </a:lnTo>
                <a:lnTo>
                  <a:pt x="5702101" y="527762"/>
                </a:lnTo>
                <a:lnTo>
                  <a:pt x="5699992" y="532288"/>
                </a:lnTo>
                <a:lnTo>
                  <a:pt x="5692259" y="536811"/>
                </a:lnTo>
                <a:lnTo>
                  <a:pt x="5685933" y="536811"/>
                </a:lnTo>
                <a:lnTo>
                  <a:pt x="5686636" y="539072"/>
                </a:lnTo>
                <a:lnTo>
                  <a:pt x="5690151" y="539072"/>
                </a:lnTo>
                <a:lnTo>
                  <a:pt x="5688042" y="541338"/>
                </a:lnTo>
                <a:lnTo>
                  <a:pt x="5684527" y="541338"/>
                </a:lnTo>
                <a:lnTo>
                  <a:pt x="5704913" y="542092"/>
                </a:lnTo>
                <a:lnTo>
                  <a:pt x="5727408" y="544356"/>
                </a:lnTo>
                <a:lnTo>
                  <a:pt x="5727408" y="549624"/>
                </a:lnTo>
                <a:lnTo>
                  <a:pt x="5733735" y="551881"/>
                </a:lnTo>
                <a:lnTo>
                  <a:pt x="5745686" y="549624"/>
                </a:lnTo>
                <a:lnTo>
                  <a:pt x="5750607" y="554149"/>
                </a:lnTo>
                <a:lnTo>
                  <a:pt x="5726003" y="556409"/>
                </a:lnTo>
                <a:lnTo>
                  <a:pt x="5699992" y="566976"/>
                </a:lnTo>
                <a:lnTo>
                  <a:pt x="5681715" y="570743"/>
                </a:lnTo>
                <a:lnTo>
                  <a:pt x="5669764" y="569237"/>
                </a:lnTo>
                <a:lnTo>
                  <a:pt x="5666952" y="572247"/>
                </a:lnTo>
                <a:lnTo>
                  <a:pt x="5668359" y="573759"/>
                </a:lnTo>
                <a:lnTo>
                  <a:pt x="5662735" y="578275"/>
                </a:lnTo>
                <a:lnTo>
                  <a:pt x="5643051" y="580536"/>
                </a:lnTo>
                <a:lnTo>
                  <a:pt x="5637427" y="584307"/>
                </a:lnTo>
                <a:lnTo>
                  <a:pt x="5632506" y="580536"/>
                </a:lnTo>
                <a:lnTo>
                  <a:pt x="5621258" y="579029"/>
                </a:lnTo>
                <a:lnTo>
                  <a:pt x="5603685" y="585819"/>
                </a:lnTo>
                <a:lnTo>
                  <a:pt x="5592437" y="588834"/>
                </a:lnTo>
                <a:lnTo>
                  <a:pt x="5568535" y="584307"/>
                </a:lnTo>
                <a:lnTo>
                  <a:pt x="5501752" y="591096"/>
                </a:lnTo>
                <a:lnTo>
                  <a:pt x="5475040" y="588834"/>
                </a:lnTo>
                <a:lnTo>
                  <a:pt x="5472930" y="594110"/>
                </a:lnTo>
                <a:lnTo>
                  <a:pt x="5460979" y="594110"/>
                </a:lnTo>
                <a:lnTo>
                  <a:pt x="5453950" y="600902"/>
                </a:lnTo>
                <a:lnTo>
                  <a:pt x="5455355" y="597885"/>
                </a:lnTo>
                <a:lnTo>
                  <a:pt x="5456762" y="593358"/>
                </a:lnTo>
                <a:lnTo>
                  <a:pt x="5440594" y="601653"/>
                </a:lnTo>
                <a:lnTo>
                  <a:pt x="5409663" y="612968"/>
                </a:lnTo>
                <a:lnTo>
                  <a:pt x="5394197" y="621266"/>
                </a:lnTo>
                <a:lnTo>
                  <a:pt x="5396306" y="623528"/>
                </a:lnTo>
                <a:lnTo>
                  <a:pt x="5405444" y="621266"/>
                </a:lnTo>
                <a:lnTo>
                  <a:pt x="5406147" y="626541"/>
                </a:lnTo>
                <a:lnTo>
                  <a:pt x="5389979" y="628051"/>
                </a:lnTo>
                <a:lnTo>
                  <a:pt x="5368186" y="631064"/>
                </a:lnTo>
                <a:lnTo>
                  <a:pt x="5356939" y="640110"/>
                </a:lnTo>
                <a:lnTo>
                  <a:pt x="5352722" y="634833"/>
                </a:lnTo>
                <a:lnTo>
                  <a:pt x="5346394" y="632573"/>
                </a:lnTo>
                <a:lnTo>
                  <a:pt x="5344988" y="634833"/>
                </a:lnTo>
                <a:lnTo>
                  <a:pt x="5343582" y="640863"/>
                </a:lnTo>
                <a:lnTo>
                  <a:pt x="5339365" y="642375"/>
                </a:lnTo>
                <a:lnTo>
                  <a:pt x="5340770" y="636341"/>
                </a:lnTo>
                <a:lnTo>
                  <a:pt x="5342880" y="632573"/>
                </a:lnTo>
                <a:lnTo>
                  <a:pt x="5332334" y="637852"/>
                </a:lnTo>
                <a:lnTo>
                  <a:pt x="5317572" y="637852"/>
                </a:lnTo>
                <a:lnTo>
                  <a:pt x="5322493" y="643129"/>
                </a:lnTo>
                <a:lnTo>
                  <a:pt x="5323196" y="650676"/>
                </a:lnTo>
                <a:lnTo>
                  <a:pt x="5327414" y="649917"/>
                </a:lnTo>
                <a:lnTo>
                  <a:pt x="5330225" y="643886"/>
                </a:lnTo>
                <a:lnTo>
                  <a:pt x="5336553" y="643886"/>
                </a:lnTo>
                <a:lnTo>
                  <a:pt x="5332334" y="649917"/>
                </a:lnTo>
                <a:lnTo>
                  <a:pt x="5321088" y="655954"/>
                </a:lnTo>
                <a:lnTo>
                  <a:pt x="5318276" y="661985"/>
                </a:lnTo>
                <a:lnTo>
                  <a:pt x="5317572" y="661985"/>
                </a:lnTo>
                <a:lnTo>
                  <a:pt x="5318276" y="653691"/>
                </a:lnTo>
                <a:lnTo>
                  <a:pt x="5321088" y="652935"/>
                </a:lnTo>
                <a:lnTo>
                  <a:pt x="5319681" y="643886"/>
                </a:lnTo>
                <a:lnTo>
                  <a:pt x="5304918" y="642375"/>
                </a:lnTo>
                <a:lnTo>
                  <a:pt x="5299294" y="647660"/>
                </a:lnTo>
                <a:lnTo>
                  <a:pt x="5301404" y="648412"/>
                </a:lnTo>
                <a:lnTo>
                  <a:pt x="5304918" y="648412"/>
                </a:lnTo>
                <a:lnTo>
                  <a:pt x="5302106" y="655198"/>
                </a:lnTo>
                <a:lnTo>
                  <a:pt x="5297186" y="660474"/>
                </a:lnTo>
                <a:lnTo>
                  <a:pt x="5295076" y="652181"/>
                </a:lnTo>
                <a:lnTo>
                  <a:pt x="5286641" y="643886"/>
                </a:lnTo>
                <a:lnTo>
                  <a:pt x="5281720" y="647660"/>
                </a:lnTo>
                <a:lnTo>
                  <a:pt x="5265551" y="648412"/>
                </a:lnTo>
                <a:lnTo>
                  <a:pt x="5260631" y="652181"/>
                </a:lnTo>
                <a:lnTo>
                  <a:pt x="5264848" y="653691"/>
                </a:lnTo>
                <a:lnTo>
                  <a:pt x="5273988" y="652935"/>
                </a:lnTo>
                <a:lnTo>
                  <a:pt x="5276800" y="655198"/>
                </a:lnTo>
                <a:lnTo>
                  <a:pt x="5277502" y="658213"/>
                </a:lnTo>
                <a:lnTo>
                  <a:pt x="5270472" y="655198"/>
                </a:lnTo>
                <a:lnTo>
                  <a:pt x="5262739" y="660474"/>
                </a:lnTo>
                <a:lnTo>
                  <a:pt x="5258522" y="665744"/>
                </a:lnTo>
                <a:lnTo>
                  <a:pt x="5258522" y="661985"/>
                </a:lnTo>
                <a:lnTo>
                  <a:pt x="5249384" y="659719"/>
                </a:lnTo>
                <a:lnTo>
                  <a:pt x="5237432" y="661985"/>
                </a:lnTo>
                <a:lnTo>
                  <a:pt x="5228294" y="669524"/>
                </a:lnTo>
                <a:lnTo>
                  <a:pt x="5226185" y="674795"/>
                </a:lnTo>
                <a:lnTo>
                  <a:pt x="5221966" y="674795"/>
                </a:lnTo>
                <a:lnTo>
                  <a:pt x="5214938" y="669524"/>
                </a:lnTo>
                <a:lnTo>
                  <a:pt x="5212828" y="673286"/>
                </a:lnTo>
                <a:lnTo>
                  <a:pt x="5209314" y="669524"/>
                </a:lnTo>
                <a:lnTo>
                  <a:pt x="5198066" y="668008"/>
                </a:lnTo>
                <a:lnTo>
                  <a:pt x="5191036" y="668008"/>
                </a:lnTo>
                <a:lnTo>
                  <a:pt x="5191738" y="671025"/>
                </a:lnTo>
                <a:lnTo>
                  <a:pt x="5194550" y="672525"/>
                </a:lnTo>
                <a:lnTo>
                  <a:pt x="5191036" y="674795"/>
                </a:lnTo>
                <a:lnTo>
                  <a:pt x="5178383" y="669524"/>
                </a:lnTo>
                <a:lnTo>
                  <a:pt x="5170651" y="670271"/>
                </a:lnTo>
                <a:lnTo>
                  <a:pt x="5168541" y="675548"/>
                </a:lnTo>
                <a:lnTo>
                  <a:pt x="5167839" y="672525"/>
                </a:lnTo>
                <a:lnTo>
                  <a:pt x="5165729" y="671025"/>
                </a:lnTo>
                <a:lnTo>
                  <a:pt x="5165729" y="674795"/>
                </a:lnTo>
                <a:lnTo>
                  <a:pt x="5162215" y="677817"/>
                </a:lnTo>
                <a:lnTo>
                  <a:pt x="5158698" y="677061"/>
                </a:lnTo>
                <a:lnTo>
                  <a:pt x="5160105" y="670271"/>
                </a:lnTo>
                <a:lnTo>
                  <a:pt x="5153075" y="679329"/>
                </a:lnTo>
                <a:lnTo>
                  <a:pt x="5143937" y="687622"/>
                </a:lnTo>
                <a:lnTo>
                  <a:pt x="5143937" y="684602"/>
                </a:lnTo>
                <a:lnTo>
                  <a:pt x="5139016" y="680084"/>
                </a:lnTo>
                <a:lnTo>
                  <a:pt x="5134094" y="680084"/>
                </a:lnTo>
                <a:lnTo>
                  <a:pt x="5136906" y="683098"/>
                </a:lnTo>
                <a:lnTo>
                  <a:pt x="5136204" y="687622"/>
                </a:lnTo>
                <a:lnTo>
                  <a:pt x="5127065" y="689131"/>
                </a:lnTo>
                <a:lnTo>
                  <a:pt x="5124253" y="683098"/>
                </a:lnTo>
                <a:lnTo>
                  <a:pt x="5122145" y="684602"/>
                </a:lnTo>
                <a:lnTo>
                  <a:pt x="5118630" y="690641"/>
                </a:lnTo>
                <a:lnTo>
                  <a:pt x="5122145" y="692900"/>
                </a:lnTo>
                <a:lnTo>
                  <a:pt x="5118630" y="692146"/>
                </a:lnTo>
                <a:lnTo>
                  <a:pt x="5109490" y="689131"/>
                </a:lnTo>
                <a:lnTo>
                  <a:pt x="5104569" y="690641"/>
                </a:lnTo>
                <a:lnTo>
                  <a:pt x="5102461" y="695162"/>
                </a:lnTo>
                <a:lnTo>
                  <a:pt x="5097541" y="692146"/>
                </a:lnTo>
                <a:lnTo>
                  <a:pt x="5085589" y="692146"/>
                </a:lnTo>
                <a:lnTo>
                  <a:pt x="5070125" y="699687"/>
                </a:lnTo>
                <a:lnTo>
                  <a:pt x="5067313" y="707983"/>
                </a:lnTo>
                <a:lnTo>
                  <a:pt x="5062391" y="711751"/>
                </a:lnTo>
                <a:lnTo>
                  <a:pt x="5055361" y="707983"/>
                </a:lnTo>
                <a:lnTo>
                  <a:pt x="5053252" y="709490"/>
                </a:lnTo>
                <a:lnTo>
                  <a:pt x="5051847" y="714768"/>
                </a:lnTo>
                <a:lnTo>
                  <a:pt x="5048332" y="716274"/>
                </a:lnTo>
                <a:lnTo>
                  <a:pt x="5065906" y="717031"/>
                </a:lnTo>
                <a:lnTo>
                  <a:pt x="5088400" y="712511"/>
                </a:lnTo>
                <a:lnTo>
                  <a:pt x="5086293" y="707983"/>
                </a:lnTo>
                <a:lnTo>
                  <a:pt x="5077153" y="707228"/>
                </a:lnTo>
                <a:lnTo>
                  <a:pt x="5076451" y="702704"/>
                </a:lnTo>
                <a:lnTo>
                  <a:pt x="5082777" y="702704"/>
                </a:lnTo>
                <a:lnTo>
                  <a:pt x="5086293" y="694407"/>
                </a:lnTo>
                <a:lnTo>
                  <a:pt x="5092619" y="694407"/>
                </a:lnTo>
                <a:lnTo>
                  <a:pt x="5090510" y="696669"/>
                </a:lnTo>
                <a:lnTo>
                  <a:pt x="5087698" y="697427"/>
                </a:lnTo>
                <a:lnTo>
                  <a:pt x="5092619" y="704970"/>
                </a:lnTo>
                <a:lnTo>
                  <a:pt x="5109490" y="711751"/>
                </a:lnTo>
                <a:lnTo>
                  <a:pt x="5120035" y="712511"/>
                </a:lnTo>
                <a:lnTo>
                  <a:pt x="5113709" y="717031"/>
                </a:lnTo>
                <a:lnTo>
                  <a:pt x="5099649" y="714768"/>
                </a:lnTo>
                <a:lnTo>
                  <a:pt x="5094729" y="711751"/>
                </a:lnTo>
                <a:lnTo>
                  <a:pt x="5086293" y="717783"/>
                </a:lnTo>
                <a:lnTo>
                  <a:pt x="5070125" y="722313"/>
                </a:lnTo>
                <a:lnTo>
                  <a:pt x="5064501" y="729852"/>
                </a:lnTo>
                <a:lnTo>
                  <a:pt x="5064501" y="737393"/>
                </a:lnTo>
                <a:lnTo>
                  <a:pt x="5060282" y="735133"/>
                </a:lnTo>
                <a:lnTo>
                  <a:pt x="5053252" y="736638"/>
                </a:lnTo>
                <a:lnTo>
                  <a:pt x="5044816" y="744937"/>
                </a:lnTo>
                <a:lnTo>
                  <a:pt x="5039192" y="751726"/>
                </a:lnTo>
                <a:lnTo>
                  <a:pt x="5035677" y="748707"/>
                </a:lnTo>
                <a:lnTo>
                  <a:pt x="5037787" y="744937"/>
                </a:lnTo>
                <a:lnTo>
                  <a:pt x="5046223" y="741167"/>
                </a:lnTo>
                <a:lnTo>
                  <a:pt x="5049035" y="737393"/>
                </a:lnTo>
                <a:lnTo>
                  <a:pt x="5046925" y="734379"/>
                </a:lnTo>
                <a:lnTo>
                  <a:pt x="5044113" y="735133"/>
                </a:lnTo>
                <a:lnTo>
                  <a:pt x="5037084" y="741918"/>
                </a:lnTo>
                <a:lnTo>
                  <a:pt x="5032163" y="739656"/>
                </a:lnTo>
                <a:lnTo>
                  <a:pt x="5030055" y="741918"/>
                </a:lnTo>
                <a:lnTo>
                  <a:pt x="5034975" y="747199"/>
                </a:lnTo>
                <a:lnTo>
                  <a:pt x="5032865" y="750970"/>
                </a:lnTo>
                <a:lnTo>
                  <a:pt x="5018807" y="750970"/>
                </a:lnTo>
                <a:lnTo>
                  <a:pt x="4987172" y="749462"/>
                </a:lnTo>
                <a:lnTo>
                  <a:pt x="4975222" y="756250"/>
                </a:lnTo>
                <a:lnTo>
                  <a:pt x="4978034" y="758508"/>
                </a:lnTo>
                <a:lnTo>
                  <a:pt x="4982955" y="757001"/>
                </a:lnTo>
                <a:lnTo>
                  <a:pt x="4978034" y="760767"/>
                </a:lnTo>
                <a:lnTo>
                  <a:pt x="4978034" y="766047"/>
                </a:lnTo>
                <a:lnTo>
                  <a:pt x="4973113" y="764536"/>
                </a:lnTo>
                <a:lnTo>
                  <a:pt x="4973815" y="766803"/>
                </a:lnTo>
                <a:lnTo>
                  <a:pt x="4970301" y="768312"/>
                </a:lnTo>
                <a:lnTo>
                  <a:pt x="4957647" y="762274"/>
                </a:lnTo>
                <a:lnTo>
                  <a:pt x="4952727" y="764536"/>
                </a:lnTo>
                <a:lnTo>
                  <a:pt x="4954133" y="762274"/>
                </a:lnTo>
                <a:lnTo>
                  <a:pt x="4954133" y="758508"/>
                </a:lnTo>
                <a:lnTo>
                  <a:pt x="4947102" y="759262"/>
                </a:lnTo>
                <a:lnTo>
                  <a:pt x="4947806" y="762274"/>
                </a:lnTo>
                <a:lnTo>
                  <a:pt x="4950618" y="763782"/>
                </a:lnTo>
                <a:lnTo>
                  <a:pt x="4926716" y="764536"/>
                </a:lnTo>
                <a:lnTo>
                  <a:pt x="4876806" y="769817"/>
                </a:lnTo>
                <a:lnTo>
                  <a:pt x="4853606" y="768312"/>
                </a:lnTo>
                <a:lnTo>
                  <a:pt x="4852904" y="769817"/>
                </a:lnTo>
                <a:lnTo>
                  <a:pt x="4857824" y="771320"/>
                </a:lnTo>
                <a:lnTo>
                  <a:pt x="4857773" y="771392"/>
                </a:lnTo>
                <a:lnTo>
                  <a:pt x="4859502" y="771392"/>
                </a:lnTo>
                <a:lnTo>
                  <a:pt x="4861616" y="775162"/>
                </a:lnTo>
                <a:lnTo>
                  <a:pt x="4860912" y="778197"/>
                </a:lnTo>
                <a:lnTo>
                  <a:pt x="4855276" y="779702"/>
                </a:lnTo>
                <a:lnTo>
                  <a:pt x="4766568" y="789924"/>
                </a:lnTo>
                <a:lnTo>
                  <a:pt x="4848987" y="785397"/>
                </a:lnTo>
                <a:lnTo>
                  <a:pt x="4859885" y="785397"/>
                </a:lnTo>
                <a:lnTo>
                  <a:pt x="4861616" y="784912"/>
                </a:lnTo>
                <a:lnTo>
                  <a:pt x="4861427" y="785397"/>
                </a:lnTo>
                <a:lnTo>
                  <a:pt x="4936786" y="785397"/>
                </a:lnTo>
                <a:lnTo>
                  <a:pt x="4954835" y="781884"/>
                </a:lnTo>
                <a:lnTo>
                  <a:pt x="4985063" y="774335"/>
                </a:lnTo>
                <a:lnTo>
                  <a:pt x="4985332" y="774301"/>
                </a:lnTo>
                <a:lnTo>
                  <a:pt x="5102121" y="743553"/>
                </a:lnTo>
                <a:lnTo>
                  <a:pt x="5136370" y="735042"/>
                </a:lnTo>
                <a:lnTo>
                  <a:pt x="5131513" y="732603"/>
                </a:lnTo>
                <a:lnTo>
                  <a:pt x="5133687" y="728359"/>
                </a:lnTo>
                <a:lnTo>
                  <a:pt x="5136586" y="725816"/>
                </a:lnTo>
                <a:lnTo>
                  <a:pt x="5134412" y="721574"/>
                </a:lnTo>
                <a:lnTo>
                  <a:pt x="5141660" y="725816"/>
                </a:lnTo>
                <a:lnTo>
                  <a:pt x="5154708" y="724118"/>
                </a:lnTo>
                <a:lnTo>
                  <a:pt x="5149633" y="728359"/>
                </a:lnTo>
                <a:lnTo>
                  <a:pt x="5137185" y="734836"/>
                </a:lnTo>
                <a:lnTo>
                  <a:pt x="5181455" y="723835"/>
                </a:lnTo>
                <a:lnTo>
                  <a:pt x="5176395" y="723835"/>
                </a:lnTo>
                <a:lnTo>
                  <a:pt x="5176996" y="718179"/>
                </a:lnTo>
                <a:lnTo>
                  <a:pt x="5175791" y="712527"/>
                </a:lnTo>
                <a:lnTo>
                  <a:pt x="5180009" y="717374"/>
                </a:lnTo>
                <a:lnTo>
                  <a:pt x="5184226" y="720603"/>
                </a:lnTo>
                <a:lnTo>
                  <a:pt x="5181897" y="723724"/>
                </a:lnTo>
                <a:lnTo>
                  <a:pt x="5196277" y="720152"/>
                </a:lnTo>
                <a:lnTo>
                  <a:pt x="5336104" y="692990"/>
                </a:lnTo>
                <a:lnTo>
                  <a:pt x="5430961" y="683185"/>
                </a:lnTo>
                <a:lnTo>
                  <a:pt x="5480849" y="680921"/>
                </a:lnTo>
                <a:lnTo>
                  <a:pt x="5494200" y="680921"/>
                </a:lnTo>
                <a:lnTo>
                  <a:pt x="5513875" y="690726"/>
                </a:lnTo>
                <a:lnTo>
                  <a:pt x="5517388" y="698274"/>
                </a:lnTo>
                <a:lnTo>
                  <a:pt x="5517388" y="703083"/>
                </a:lnTo>
                <a:lnTo>
                  <a:pt x="5520029" y="701947"/>
                </a:lnTo>
                <a:lnTo>
                  <a:pt x="5531980" y="701947"/>
                </a:lnTo>
                <a:lnTo>
                  <a:pt x="5539011" y="704970"/>
                </a:lnTo>
                <a:lnTo>
                  <a:pt x="5536901" y="707228"/>
                </a:lnTo>
                <a:lnTo>
                  <a:pt x="5529872" y="702704"/>
                </a:lnTo>
                <a:lnTo>
                  <a:pt x="5523544" y="704970"/>
                </a:lnTo>
                <a:lnTo>
                  <a:pt x="5529872" y="711751"/>
                </a:lnTo>
                <a:lnTo>
                  <a:pt x="5546041" y="714768"/>
                </a:lnTo>
                <a:lnTo>
                  <a:pt x="5554476" y="714014"/>
                </a:lnTo>
                <a:lnTo>
                  <a:pt x="5552367" y="719293"/>
                </a:lnTo>
                <a:lnTo>
                  <a:pt x="5545337" y="724571"/>
                </a:lnTo>
                <a:lnTo>
                  <a:pt x="5543931" y="731360"/>
                </a:lnTo>
                <a:lnTo>
                  <a:pt x="5534089" y="725325"/>
                </a:lnTo>
                <a:lnTo>
                  <a:pt x="5514406" y="729096"/>
                </a:lnTo>
                <a:lnTo>
                  <a:pt x="5501752" y="732112"/>
                </a:lnTo>
                <a:lnTo>
                  <a:pt x="5504564" y="729096"/>
                </a:lnTo>
                <a:lnTo>
                  <a:pt x="5506673" y="724571"/>
                </a:lnTo>
                <a:lnTo>
                  <a:pt x="5489099" y="731360"/>
                </a:lnTo>
                <a:lnTo>
                  <a:pt x="5475040" y="737393"/>
                </a:lnTo>
                <a:lnTo>
                  <a:pt x="5465198" y="734379"/>
                </a:lnTo>
                <a:lnTo>
                  <a:pt x="5440594" y="738903"/>
                </a:lnTo>
                <a:lnTo>
                  <a:pt x="5424425" y="739656"/>
                </a:lnTo>
                <a:lnTo>
                  <a:pt x="5421613" y="742673"/>
                </a:lnTo>
                <a:lnTo>
                  <a:pt x="5423722" y="750970"/>
                </a:lnTo>
                <a:lnTo>
                  <a:pt x="5418801" y="751726"/>
                </a:lnTo>
                <a:lnTo>
                  <a:pt x="5416692" y="744181"/>
                </a:lnTo>
                <a:lnTo>
                  <a:pt x="5406147" y="741918"/>
                </a:lnTo>
                <a:lnTo>
                  <a:pt x="5393494" y="746446"/>
                </a:lnTo>
                <a:lnTo>
                  <a:pt x="5379433" y="748707"/>
                </a:lnTo>
                <a:lnTo>
                  <a:pt x="5373107" y="744181"/>
                </a:lnTo>
                <a:lnTo>
                  <a:pt x="5370296" y="747199"/>
                </a:lnTo>
                <a:lnTo>
                  <a:pt x="5370296" y="751726"/>
                </a:lnTo>
                <a:lnTo>
                  <a:pt x="5338661" y="750970"/>
                </a:lnTo>
                <a:lnTo>
                  <a:pt x="5288048" y="762274"/>
                </a:lnTo>
                <a:lnTo>
                  <a:pt x="5262739" y="766047"/>
                </a:lnTo>
                <a:lnTo>
                  <a:pt x="5263370" y="761988"/>
                </a:lnTo>
                <a:lnTo>
                  <a:pt x="5254917" y="763655"/>
                </a:lnTo>
                <a:lnTo>
                  <a:pt x="5253600" y="764536"/>
                </a:lnTo>
                <a:lnTo>
                  <a:pt x="5243759" y="774335"/>
                </a:lnTo>
                <a:lnTo>
                  <a:pt x="5240244" y="771320"/>
                </a:lnTo>
                <a:lnTo>
                  <a:pt x="5228294" y="772077"/>
                </a:lnTo>
                <a:lnTo>
                  <a:pt x="5221966" y="778111"/>
                </a:lnTo>
                <a:lnTo>
                  <a:pt x="5221264" y="781884"/>
                </a:lnTo>
                <a:lnTo>
                  <a:pt x="5214235" y="776603"/>
                </a:lnTo>
                <a:lnTo>
                  <a:pt x="5191036" y="778111"/>
                </a:lnTo>
                <a:lnTo>
                  <a:pt x="5184709" y="785651"/>
                </a:lnTo>
                <a:lnTo>
                  <a:pt x="5181897" y="779619"/>
                </a:lnTo>
                <a:lnTo>
                  <a:pt x="5178671" y="778928"/>
                </a:lnTo>
                <a:lnTo>
                  <a:pt x="5155158" y="784104"/>
                </a:lnTo>
                <a:lnTo>
                  <a:pt x="5155184" y="784142"/>
                </a:lnTo>
                <a:lnTo>
                  <a:pt x="5153075" y="786406"/>
                </a:lnTo>
                <a:lnTo>
                  <a:pt x="5148154" y="785651"/>
                </a:lnTo>
                <a:lnTo>
                  <a:pt x="5148115" y="785654"/>
                </a:lnTo>
                <a:lnTo>
                  <a:pt x="5140714" y="787285"/>
                </a:lnTo>
                <a:lnTo>
                  <a:pt x="5139016" y="790928"/>
                </a:lnTo>
                <a:lnTo>
                  <a:pt x="5135520" y="788430"/>
                </a:lnTo>
                <a:lnTo>
                  <a:pt x="5009921" y="816086"/>
                </a:lnTo>
                <a:lnTo>
                  <a:pt x="5015541" y="818746"/>
                </a:lnTo>
                <a:lnTo>
                  <a:pt x="5025382" y="818746"/>
                </a:lnTo>
                <a:lnTo>
                  <a:pt x="5033815" y="816502"/>
                </a:lnTo>
                <a:lnTo>
                  <a:pt x="5031706" y="820994"/>
                </a:lnTo>
                <a:lnTo>
                  <a:pt x="5031706" y="826986"/>
                </a:lnTo>
                <a:lnTo>
                  <a:pt x="5034518" y="829232"/>
                </a:lnTo>
                <a:lnTo>
                  <a:pt x="5034518" y="826237"/>
                </a:lnTo>
                <a:lnTo>
                  <a:pt x="5041546" y="823242"/>
                </a:lnTo>
                <a:lnTo>
                  <a:pt x="5045763" y="826237"/>
                </a:lnTo>
                <a:lnTo>
                  <a:pt x="5050684" y="820994"/>
                </a:lnTo>
                <a:lnTo>
                  <a:pt x="5061226" y="814257"/>
                </a:lnTo>
                <a:lnTo>
                  <a:pt x="5068255" y="814257"/>
                </a:lnTo>
                <a:lnTo>
                  <a:pt x="5066849" y="818746"/>
                </a:lnTo>
                <a:lnTo>
                  <a:pt x="5058414" y="821742"/>
                </a:lnTo>
                <a:lnTo>
                  <a:pt x="5052792" y="820994"/>
                </a:lnTo>
                <a:lnTo>
                  <a:pt x="5054901" y="824738"/>
                </a:lnTo>
                <a:lnTo>
                  <a:pt x="5056307" y="829232"/>
                </a:lnTo>
                <a:lnTo>
                  <a:pt x="5066849" y="823990"/>
                </a:lnTo>
                <a:lnTo>
                  <a:pt x="5081609" y="823242"/>
                </a:lnTo>
                <a:lnTo>
                  <a:pt x="5080204" y="819498"/>
                </a:lnTo>
                <a:lnTo>
                  <a:pt x="5074580" y="819498"/>
                </a:lnTo>
                <a:lnTo>
                  <a:pt x="5071066" y="820994"/>
                </a:lnTo>
                <a:lnTo>
                  <a:pt x="5071066" y="816502"/>
                </a:lnTo>
                <a:lnTo>
                  <a:pt x="5078095" y="815753"/>
                </a:lnTo>
                <a:lnTo>
                  <a:pt x="5077392" y="811262"/>
                </a:lnTo>
                <a:lnTo>
                  <a:pt x="5080204" y="814257"/>
                </a:lnTo>
                <a:lnTo>
                  <a:pt x="5085124" y="821742"/>
                </a:lnTo>
                <a:lnTo>
                  <a:pt x="5090747" y="821742"/>
                </a:lnTo>
                <a:lnTo>
                  <a:pt x="5090747" y="816502"/>
                </a:lnTo>
                <a:lnTo>
                  <a:pt x="5094261" y="818746"/>
                </a:lnTo>
                <a:lnTo>
                  <a:pt x="5101290" y="818746"/>
                </a:lnTo>
                <a:lnTo>
                  <a:pt x="5098478" y="816502"/>
                </a:lnTo>
                <a:lnTo>
                  <a:pt x="5095666" y="815753"/>
                </a:lnTo>
                <a:lnTo>
                  <a:pt x="5109724" y="816502"/>
                </a:lnTo>
                <a:lnTo>
                  <a:pt x="5128701" y="817250"/>
                </a:lnTo>
                <a:lnTo>
                  <a:pt x="5132215" y="812011"/>
                </a:lnTo>
                <a:lnTo>
                  <a:pt x="5132215" y="817250"/>
                </a:lnTo>
                <a:lnTo>
                  <a:pt x="5126592" y="819498"/>
                </a:lnTo>
                <a:lnTo>
                  <a:pt x="5128701" y="821742"/>
                </a:lnTo>
                <a:lnTo>
                  <a:pt x="5130106" y="823990"/>
                </a:lnTo>
                <a:lnTo>
                  <a:pt x="5139244" y="823990"/>
                </a:lnTo>
                <a:lnTo>
                  <a:pt x="5146272" y="828482"/>
                </a:lnTo>
                <a:lnTo>
                  <a:pt x="5148381" y="824738"/>
                </a:lnTo>
                <a:lnTo>
                  <a:pt x="5142757" y="818746"/>
                </a:lnTo>
                <a:lnTo>
                  <a:pt x="5139244" y="819498"/>
                </a:lnTo>
                <a:lnTo>
                  <a:pt x="5142055" y="816502"/>
                </a:lnTo>
                <a:lnTo>
                  <a:pt x="5150489" y="817250"/>
                </a:lnTo>
                <a:lnTo>
                  <a:pt x="5151896" y="815753"/>
                </a:lnTo>
                <a:lnTo>
                  <a:pt x="5151191" y="812011"/>
                </a:lnTo>
                <a:lnTo>
                  <a:pt x="5154003" y="813511"/>
                </a:lnTo>
                <a:lnTo>
                  <a:pt x="5162438" y="817250"/>
                </a:lnTo>
                <a:lnTo>
                  <a:pt x="5165250" y="814257"/>
                </a:lnTo>
                <a:lnTo>
                  <a:pt x="5168764" y="815753"/>
                </a:lnTo>
                <a:lnTo>
                  <a:pt x="5166655" y="819498"/>
                </a:lnTo>
                <a:lnTo>
                  <a:pt x="5166655" y="823242"/>
                </a:lnTo>
                <a:lnTo>
                  <a:pt x="5170169" y="821742"/>
                </a:lnTo>
                <a:lnTo>
                  <a:pt x="5173684" y="814257"/>
                </a:lnTo>
                <a:lnTo>
                  <a:pt x="5177198" y="813511"/>
                </a:lnTo>
                <a:lnTo>
                  <a:pt x="5173684" y="819498"/>
                </a:lnTo>
                <a:lnTo>
                  <a:pt x="5170169" y="826986"/>
                </a:lnTo>
                <a:lnTo>
                  <a:pt x="5177198" y="823242"/>
                </a:lnTo>
                <a:lnTo>
                  <a:pt x="5183524" y="818746"/>
                </a:lnTo>
                <a:lnTo>
                  <a:pt x="5186336" y="821742"/>
                </a:lnTo>
                <a:lnTo>
                  <a:pt x="5188443" y="826237"/>
                </a:lnTo>
                <a:lnTo>
                  <a:pt x="5183524" y="823990"/>
                </a:lnTo>
                <a:lnTo>
                  <a:pt x="5177198" y="826986"/>
                </a:lnTo>
                <a:lnTo>
                  <a:pt x="5173684" y="830728"/>
                </a:lnTo>
                <a:lnTo>
                  <a:pt x="5178603" y="833720"/>
                </a:lnTo>
                <a:lnTo>
                  <a:pt x="5196878" y="829232"/>
                </a:lnTo>
                <a:lnTo>
                  <a:pt x="5201797" y="824738"/>
                </a:lnTo>
                <a:lnTo>
                  <a:pt x="5204609" y="826237"/>
                </a:lnTo>
                <a:lnTo>
                  <a:pt x="5213043" y="826237"/>
                </a:lnTo>
                <a:lnTo>
                  <a:pt x="5213746" y="829232"/>
                </a:lnTo>
                <a:lnTo>
                  <a:pt x="5208124" y="829232"/>
                </a:lnTo>
                <a:lnTo>
                  <a:pt x="5201797" y="829232"/>
                </a:lnTo>
                <a:lnTo>
                  <a:pt x="5202501" y="832975"/>
                </a:lnTo>
                <a:lnTo>
                  <a:pt x="5206719" y="832975"/>
                </a:lnTo>
                <a:lnTo>
                  <a:pt x="5201797" y="835965"/>
                </a:lnTo>
                <a:lnTo>
                  <a:pt x="5189850" y="833720"/>
                </a:lnTo>
                <a:lnTo>
                  <a:pt x="5183524" y="835965"/>
                </a:lnTo>
                <a:lnTo>
                  <a:pt x="5182821" y="838214"/>
                </a:lnTo>
                <a:lnTo>
                  <a:pt x="5184929" y="842706"/>
                </a:lnTo>
                <a:lnTo>
                  <a:pt x="5180712" y="845699"/>
                </a:lnTo>
                <a:lnTo>
                  <a:pt x="5170169" y="843453"/>
                </a:lnTo>
                <a:lnTo>
                  <a:pt x="5169772" y="846409"/>
                </a:lnTo>
                <a:lnTo>
                  <a:pt x="5174494" y="846931"/>
                </a:lnTo>
                <a:lnTo>
                  <a:pt x="5218335" y="838803"/>
                </a:lnTo>
                <a:lnTo>
                  <a:pt x="5217963" y="837195"/>
                </a:lnTo>
                <a:lnTo>
                  <a:pt x="5223235" y="829052"/>
                </a:lnTo>
                <a:lnTo>
                  <a:pt x="5217963" y="824166"/>
                </a:lnTo>
                <a:lnTo>
                  <a:pt x="5220976" y="823352"/>
                </a:lnTo>
                <a:lnTo>
                  <a:pt x="5223988" y="829052"/>
                </a:lnTo>
                <a:lnTo>
                  <a:pt x="5228507" y="828239"/>
                </a:lnTo>
                <a:lnTo>
                  <a:pt x="5223235" y="833938"/>
                </a:lnTo>
                <a:lnTo>
                  <a:pt x="5221592" y="838203"/>
                </a:lnTo>
                <a:lnTo>
                  <a:pt x="5292539" y="825051"/>
                </a:lnTo>
                <a:lnTo>
                  <a:pt x="5387694" y="812497"/>
                </a:lnTo>
                <a:lnTo>
                  <a:pt x="5389813" y="812065"/>
                </a:lnTo>
                <a:lnTo>
                  <a:pt x="5389854" y="812210"/>
                </a:lnTo>
                <a:lnTo>
                  <a:pt x="5412692" y="809199"/>
                </a:lnTo>
                <a:lnTo>
                  <a:pt x="5414049" y="809199"/>
                </a:lnTo>
                <a:lnTo>
                  <a:pt x="5414255" y="809022"/>
                </a:lnTo>
                <a:lnTo>
                  <a:pt x="5422046" y="808270"/>
                </a:lnTo>
                <a:lnTo>
                  <a:pt x="5426296" y="811289"/>
                </a:lnTo>
                <a:lnTo>
                  <a:pt x="5438337" y="805254"/>
                </a:lnTo>
                <a:lnTo>
                  <a:pt x="5465253" y="799221"/>
                </a:lnTo>
                <a:lnTo>
                  <a:pt x="5507041" y="798463"/>
                </a:lnTo>
                <a:lnTo>
                  <a:pt x="5530414" y="791681"/>
                </a:lnTo>
                <a:lnTo>
                  <a:pt x="5529706" y="796205"/>
                </a:lnTo>
                <a:lnTo>
                  <a:pt x="5527580" y="800731"/>
                </a:lnTo>
                <a:lnTo>
                  <a:pt x="5533247" y="799221"/>
                </a:lnTo>
                <a:lnTo>
                  <a:pt x="5538913" y="796961"/>
                </a:lnTo>
                <a:lnTo>
                  <a:pt x="5541746" y="800731"/>
                </a:lnTo>
                <a:lnTo>
                  <a:pt x="5550955" y="801486"/>
                </a:lnTo>
                <a:lnTo>
                  <a:pt x="5566537" y="796961"/>
                </a:lnTo>
                <a:lnTo>
                  <a:pt x="5572203" y="799221"/>
                </a:lnTo>
                <a:lnTo>
                  <a:pt x="5567953" y="798463"/>
                </a:lnTo>
                <a:lnTo>
                  <a:pt x="5562995" y="802992"/>
                </a:lnTo>
                <a:lnTo>
                  <a:pt x="5562287" y="806762"/>
                </a:lnTo>
                <a:lnTo>
                  <a:pt x="5553079" y="806008"/>
                </a:lnTo>
                <a:lnTo>
                  <a:pt x="5541038" y="806762"/>
                </a:lnTo>
                <a:lnTo>
                  <a:pt x="5532540" y="811289"/>
                </a:lnTo>
                <a:lnTo>
                  <a:pt x="5535372" y="815810"/>
                </a:lnTo>
                <a:lnTo>
                  <a:pt x="5539623" y="818825"/>
                </a:lnTo>
                <a:lnTo>
                  <a:pt x="5536789" y="821091"/>
                </a:lnTo>
                <a:lnTo>
                  <a:pt x="5530414" y="822601"/>
                </a:lnTo>
                <a:lnTo>
                  <a:pt x="5524040" y="811289"/>
                </a:lnTo>
                <a:lnTo>
                  <a:pt x="5516249" y="805254"/>
                </a:lnTo>
                <a:lnTo>
                  <a:pt x="5511290" y="806762"/>
                </a:lnTo>
                <a:lnTo>
                  <a:pt x="5506333" y="813550"/>
                </a:lnTo>
                <a:lnTo>
                  <a:pt x="5502083" y="813550"/>
                </a:lnTo>
                <a:lnTo>
                  <a:pt x="5498541" y="811289"/>
                </a:lnTo>
                <a:lnTo>
                  <a:pt x="5497125" y="818071"/>
                </a:lnTo>
                <a:lnTo>
                  <a:pt x="5497125" y="826371"/>
                </a:lnTo>
                <a:lnTo>
                  <a:pt x="5492875" y="826371"/>
                </a:lnTo>
                <a:lnTo>
                  <a:pt x="5488625" y="832399"/>
                </a:lnTo>
                <a:lnTo>
                  <a:pt x="5485792" y="830138"/>
                </a:lnTo>
                <a:lnTo>
                  <a:pt x="5487917" y="836170"/>
                </a:lnTo>
                <a:lnTo>
                  <a:pt x="5492875" y="836170"/>
                </a:lnTo>
                <a:lnTo>
                  <a:pt x="5490750" y="838434"/>
                </a:lnTo>
                <a:lnTo>
                  <a:pt x="5480834" y="838434"/>
                </a:lnTo>
                <a:lnTo>
                  <a:pt x="5479417" y="842204"/>
                </a:lnTo>
                <a:lnTo>
                  <a:pt x="5476584" y="840694"/>
                </a:lnTo>
                <a:lnTo>
                  <a:pt x="5481543" y="835417"/>
                </a:lnTo>
                <a:lnTo>
                  <a:pt x="5484377" y="835417"/>
                </a:lnTo>
                <a:lnTo>
                  <a:pt x="5481543" y="830138"/>
                </a:lnTo>
                <a:lnTo>
                  <a:pt x="5477292" y="826371"/>
                </a:lnTo>
                <a:lnTo>
                  <a:pt x="5476584" y="830138"/>
                </a:lnTo>
                <a:lnTo>
                  <a:pt x="5476584" y="836170"/>
                </a:lnTo>
                <a:lnTo>
                  <a:pt x="5471626" y="833908"/>
                </a:lnTo>
                <a:lnTo>
                  <a:pt x="5462419" y="835417"/>
                </a:lnTo>
                <a:lnTo>
                  <a:pt x="5462419" y="842204"/>
                </a:lnTo>
                <a:lnTo>
                  <a:pt x="5453210" y="838434"/>
                </a:lnTo>
                <a:lnTo>
                  <a:pt x="5437629" y="839940"/>
                </a:lnTo>
                <a:lnTo>
                  <a:pt x="5430546" y="839940"/>
                </a:lnTo>
                <a:lnTo>
                  <a:pt x="5428421" y="843711"/>
                </a:lnTo>
                <a:lnTo>
                  <a:pt x="5432671" y="845973"/>
                </a:lnTo>
                <a:lnTo>
                  <a:pt x="5429838" y="850497"/>
                </a:lnTo>
                <a:lnTo>
                  <a:pt x="5421338" y="849745"/>
                </a:lnTo>
                <a:lnTo>
                  <a:pt x="5419213" y="850497"/>
                </a:lnTo>
                <a:lnTo>
                  <a:pt x="5417088" y="848234"/>
                </a:lnTo>
                <a:lnTo>
                  <a:pt x="5417088" y="843711"/>
                </a:lnTo>
                <a:lnTo>
                  <a:pt x="5410005" y="842956"/>
                </a:lnTo>
                <a:lnTo>
                  <a:pt x="5407172" y="847482"/>
                </a:lnTo>
                <a:lnTo>
                  <a:pt x="5404339" y="842956"/>
                </a:lnTo>
                <a:lnTo>
                  <a:pt x="5393007" y="838434"/>
                </a:lnTo>
                <a:lnTo>
                  <a:pt x="5388756" y="833908"/>
                </a:lnTo>
                <a:lnTo>
                  <a:pt x="5391590" y="835417"/>
                </a:lnTo>
                <a:lnTo>
                  <a:pt x="5400089" y="837680"/>
                </a:lnTo>
                <a:lnTo>
                  <a:pt x="5402214" y="833908"/>
                </a:lnTo>
                <a:lnTo>
                  <a:pt x="5402214" y="830894"/>
                </a:lnTo>
                <a:lnTo>
                  <a:pt x="5404339" y="832399"/>
                </a:lnTo>
                <a:lnTo>
                  <a:pt x="5404339" y="836170"/>
                </a:lnTo>
                <a:lnTo>
                  <a:pt x="5409297" y="833154"/>
                </a:lnTo>
                <a:lnTo>
                  <a:pt x="5414964" y="830894"/>
                </a:lnTo>
                <a:lnTo>
                  <a:pt x="5420630" y="836170"/>
                </a:lnTo>
                <a:lnTo>
                  <a:pt x="5426296" y="840694"/>
                </a:lnTo>
                <a:lnTo>
                  <a:pt x="5428421" y="839940"/>
                </a:lnTo>
                <a:lnTo>
                  <a:pt x="5425587" y="835417"/>
                </a:lnTo>
                <a:lnTo>
                  <a:pt x="5425587" y="832399"/>
                </a:lnTo>
                <a:lnTo>
                  <a:pt x="5427713" y="833908"/>
                </a:lnTo>
                <a:lnTo>
                  <a:pt x="5431254" y="832399"/>
                </a:lnTo>
                <a:lnTo>
                  <a:pt x="5432671" y="826371"/>
                </a:lnTo>
                <a:lnTo>
                  <a:pt x="5433378" y="825616"/>
                </a:lnTo>
                <a:lnTo>
                  <a:pt x="5434796" y="828631"/>
                </a:lnTo>
                <a:lnTo>
                  <a:pt x="5433378" y="824107"/>
                </a:lnTo>
                <a:lnTo>
                  <a:pt x="5425587" y="818825"/>
                </a:lnTo>
                <a:lnTo>
                  <a:pt x="5414786" y="817326"/>
                </a:lnTo>
                <a:lnTo>
                  <a:pt x="5401627" y="820920"/>
                </a:lnTo>
                <a:lnTo>
                  <a:pt x="5398673" y="822601"/>
                </a:lnTo>
                <a:lnTo>
                  <a:pt x="5398890" y="821669"/>
                </a:lnTo>
                <a:lnTo>
                  <a:pt x="5333996" y="839384"/>
                </a:lnTo>
                <a:lnTo>
                  <a:pt x="5250380" y="859004"/>
                </a:lnTo>
                <a:lnTo>
                  <a:pt x="5256002" y="864286"/>
                </a:lnTo>
                <a:lnTo>
                  <a:pt x="5264434" y="876366"/>
                </a:lnTo>
                <a:lnTo>
                  <a:pt x="5265137" y="883906"/>
                </a:lnTo>
                <a:lnTo>
                  <a:pt x="5264434" y="891456"/>
                </a:lnTo>
                <a:lnTo>
                  <a:pt x="5255300" y="905540"/>
                </a:lnTo>
                <a:lnTo>
                  <a:pt x="5248272" y="910821"/>
                </a:lnTo>
                <a:lnTo>
                  <a:pt x="5286216" y="908559"/>
                </a:lnTo>
                <a:lnTo>
                  <a:pt x="5292539" y="908559"/>
                </a:lnTo>
                <a:lnTo>
                  <a:pt x="5300971" y="914595"/>
                </a:lnTo>
                <a:lnTo>
                  <a:pt x="5301673" y="917613"/>
                </a:lnTo>
                <a:lnTo>
                  <a:pt x="5300971" y="920631"/>
                </a:lnTo>
                <a:lnTo>
                  <a:pt x="5293945" y="927423"/>
                </a:lnTo>
                <a:lnTo>
                  <a:pt x="5287621" y="927423"/>
                </a:lnTo>
                <a:lnTo>
                  <a:pt x="5210330" y="932704"/>
                </a:lnTo>
                <a:lnTo>
                  <a:pt x="5133038" y="939496"/>
                </a:lnTo>
                <a:lnTo>
                  <a:pt x="4949647" y="976472"/>
                </a:lnTo>
                <a:lnTo>
                  <a:pt x="4962997" y="986283"/>
                </a:lnTo>
                <a:lnTo>
                  <a:pt x="4970725" y="997602"/>
                </a:lnTo>
                <a:lnTo>
                  <a:pt x="4998831" y="993828"/>
                </a:lnTo>
                <a:lnTo>
                  <a:pt x="5062773" y="974963"/>
                </a:lnTo>
                <a:lnTo>
                  <a:pt x="5193466" y="944778"/>
                </a:lnTo>
                <a:lnTo>
                  <a:pt x="5326969" y="924405"/>
                </a:lnTo>
                <a:lnTo>
                  <a:pt x="5462581" y="915349"/>
                </a:lnTo>
                <a:lnTo>
                  <a:pt x="5531441" y="915349"/>
                </a:lnTo>
                <a:lnTo>
                  <a:pt x="5536359" y="916103"/>
                </a:lnTo>
                <a:lnTo>
                  <a:pt x="5538466" y="919878"/>
                </a:lnTo>
                <a:lnTo>
                  <a:pt x="5536359" y="922895"/>
                </a:lnTo>
                <a:lnTo>
                  <a:pt x="5532143" y="924405"/>
                </a:lnTo>
                <a:lnTo>
                  <a:pt x="5449231" y="922895"/>
                </a:lnTo>
                <a:lnTo>
                  <a:pt x="5367723" y="928177"/>
                </a:lnTo>
                <a:lnTo>
                  <a:pt x="5367723" y="929687"/>
                </a:lnTo>
                <a:lnTo>
                  <a:pt x="5370533" y="931952"/>
                </a:lnTo>
                <a:lnTo>
                  <a:pt x="5368425" y="934969"/>
                </a:lnTo>
                <a:lnTo>
                  <a:pt x="5364210" y="935725"/>
                </a:lnTo>
                <a:lnTo>
                  <a:pt x="5359291" y="934969"/>
                </a:lnTo>
                <a:lnTo>
                  <a:pt x="5357183" y="932704"/>
                </a:lnTo>
                <a:lnTo>
                  <a:pt x="5359291" y="929687"/>
                </a:lnTo>
                <a:lnTo>
                  <a:pt x="5283405" y="937987"/>
                </a:lnTo>
                <a:lnTo>
                  <a:pt x="5134444" y="965153"/>
                </a:lnTo>
                <a:lnTo>
                  <a:pt x="5062070" y="984018"/>
                </a:lnTo>
                <a:lnTo>
                  <a:pt x="5129525" y="974209"/>
                </a:lnTo>
                <a:lnTo>
                  <a:pt x="5267244" y="960627"/>
                </a:lnTo>
                <a:lnTo>
                  <a:pt x="5336104" y="959871"/>
                </a:lnTo>
                <a:lnTo>
                  <a:pt x="5351562" y="954589"/>
                </a:lnTo>
                <a:lnTo>
                  <a:pt x="5365615" y="949308"/>
                </a:lnTo>
                <a:lnTo>
                  <a:pt x="5370533" y="949308"/>
                </a:lnTo>
                <a:lnTo>
                  <a:pt x="5373344" y="952325"/>
                </a:lnTo>
                <a:lnTo>
                  <a:pt x="5373344" y="954589"/>
                </a:lnTo>
                <a:lnTo>
                  <a:pt x="5369830" y="956852"/>
                </a:lnTo>
                <a:lnTo>
                  <a:pt x="5361399" y="959871"/>
                </a:lnTo>
                <a:lnTo>
                  <a:pt x="5373344" y="960627"/>
                </a:lnTo>
                <a:lnTo>
                  <a:pt x="5390911" y="971945"/>
                </a:lnTo>
                <a:lnTo>
                  <a:pt x="5393019" y="980246"/>
                </a:lnTo>
                <a:lnTo>
                  <a:pt x="5390911" y="990056"/>
                </a:lnTo>
                <a:lnTo>
                  <a:pt x="5372641" y="1002128"/>
                </a:lnTo>
                <a:lnTo>
                  <a:pt x="5360696" y="1004393"/>
                </a:lnTo>
                <a:lnTo>
                  <a:pt x="5218059" y="1018730"/>
                </a:lnTo>
                <a:lnTo>
                  <a:pt x="5202600" y="1021748"/>
                </a:lnTo>
                <a:lnTo>
                  <a:pt x="5187142" y="1029296"/>
                </a:lnTo>
                <a:lnTo>
                  <a:pt x="5298863" y="1027031"/>
                </a:lnTo>
                <a:lnTo>
                  <a:pt x="5407774" y="1030804"/>
                </a:lnTo>
                <a:lnTo>
                  <a:pt x="5416908" y="1032313"/>
                </a:lnTo>
                <a:lnTo>
                  <a:pt x="5420422" y="1038350"/>
                </a:lnTo>
                <a:lnTo>
                  <a:pt x="5420422" y="1041370"/>
                </a:lnTo>
                <a:lnTo>
                  <a:pt x="5414098" y="1045896"/>
                </a:lnTo>
                <a:lnTo>
                  <a:pt x="5409883" y="1046652"/>
                </a:lnTo>
                <a:lnTo>
                  <a:pt x="5218059" y="1081363"/>
                </a:lnTo>
                <a:lnTo>
                  <a:pt x="5141160" y="1095831"/>
                </a:lnTo>
                <a:lnTo>
                  <a:pt x="5181385" y="1094724"/>
                </a:lnTo>
                <a:lnTo>
                  <a:pt x="5189827" y="1094724"/>
                </a:lnTo>
                <a:lnTo>
                  <a:pt x="5201082" y="1104536"/>
                </a:lnTo>
                <a:lnTo>
                  <a:pt x="5201744" y="1108080"/>
                </a:lnTo>
                <a:lnTo>
                  <a:pt x="5259516" y="1090419"/>
                </a:lnTo>
                <a:lnTo>
                  <a:pt x="5310105" y="1081363"/>
                </a:lnTo>
                <a:lnTo>
                  <a:pt x="5313619" y="1081363"/>
                </a:lnTo>
                <a:lnTo>
                  <a:pt x="5315728" y="1085136"/>
                </a:lnTo>
                <a:lnTo>
                  <a:pt x="5315728" y="1088155"/>
                </a:lnTo>
                <a:lnTo>
                  <a:pt x="5310807" y="1088909"/>
                </a:lnTo>
                <a:lnTo>
                  <a:pt x="5262326" y="1100229"/>
                </a:lnTo>
                <a:lnTo>
                  <a:pt x="5201882" y="1119263"/>
                </a:lnTo>
                <a:lnTo>
                  <a:pt x="5201787" y="1120385"/>
                </a:lnTo>
                <a:lnTo>
                  <a:pt x="5194048" y="1132461"/>
                </a:lnTo>
                <a:lnTo>
                  <a:pt x="5186308" y="1134727"/>
                </a:lnTo>
                <a:lnTo>
                  <a:pt x="5081480" y="1157622"/>
                </a:lnTo>
                <a:lnTo>
                  <a:pt x="5043801" y="1169653"/>
                </a:lnTo>
                <a:lnTo>
                  <a:pt x="4970023" y="1199082"/>
                </a:lnTo>
                <a:lnTo>
                  <a:pt x="5045909" y="1182481"/>
                </a:lnTo>
                <a:lnTo>
                  <a:pt x="5193466" y="1142486"/>
                </a:lnTo>
                <a:lnTo>
                  <a:pt x="5269352" y="1127395"/>
                </a:lnTo>
                <a:lnTo>
                  <a:pt x="5275676" y="1125885"/>
                </a:lnTo>
                <a:lnTo>
                  <a:pt x="5281298" y="1128148"/>
                </a:lnTo>
                <a:lnTo>
                  <a:pt x="5281298" y="1125885"/>
                </a:lnTo>
                <a:lnTo>
                  <a:pt x="5283405" y="1125130"/>
                </a:lnTo>
                <a:lnTo>
                  <a:pt x="5302376" y="1115321"/>
                </a:lnTo>
                <a:lnTo>
                  <a:pt x="5324160" y="1108529"/>
                </a:lnTo>
                <a:lnTo>
                  <a:pt x="5327673" y="1107773"/>
                </a:lnTo>
                <a:lnTo>
                  <a:pt x="5331185" y="1110037"/>
                </a:lnTo>
                <a:lnTo>
                  <a:pt x="5331889" y="1113056"/>
                </a:lnTo>
                <a:lnTo>
                  <a:pt x="5327673" y="1115321"/>
                </a:lnTo>
                <a:lnTo>
                  <a:pt x="5307998" y="1122111"/>
                </a:lnTo>
                <a:lnTo>
                  <a:pt x="5290432" y="1131921"/>
                </a:lnTo>
                <a:lnTo>
                  <a:pt x="5286216" y="1132677"/>
                </a:lnTo>
                <a:lnTo>
                  <a:pt x="5283405" y="1131921"/>
                </a:lnTo>
                <a:lnTo>
                  <a:pt x="5283405" y="1137204"/>
                </a:lnTo>
                <a:lnTo>
                  <a:pt x="5277082" y="1140977"/>
                </a:lnTo>
                <a:lnTo>
                  <a:pt x="5204709" y="1167388"/>
                </a:lnTo>
                <a:lnTo>
                  <a:pt x="5052935" y="1211909"/>
                </a:lnTo>
                <a:lnTo>
                  <a:pt x="4976310" y="1233606"/>
                </a:lnTo>
                <a:lnTo>
                  <a:pt x="4998472" y="1241143"/>
                </a:lnTo>
                <a:lnTo>
                  <a:pt x="5068822" y="1230577"/>
                </a:lnTo>
                <a:lnTo>
                  <a:pt x="5119154" y="1223761"/>
                </a:lnTo>
                <a:lnTo>
                  <a:pt x="5152713" y="1211909"/>
                </a:lnTo>
                <a:lnTo>
                  <a:pt x="5156928" y="1209646"/>
                </a:lnTo>
                <a:lnTo>
                  <a:pt x="5161144" y="1211909"/>
                </a:lnTo>
                <a:lnTo>
                  <a:pt x="5161847" y="1214173"/>
                </a:lnTo>
                <a:lnTo>
                  <a:pt x="5159738" y="1217192"/>
                </a:lnTo>
                <a:lnTo>
                  <a:pt x="5146049" y="1225617"/>
                </a:lnTo>
                <a:lnTo>
                  <a:pt x="5146209" y="1226048"/>
                </a:lnTo>
                <a:lnTo>
                  <a:pt x="5142690" y="1228312"/>
                </a:lnTo>
                <a:lnTo>
                  <a:pt x="5140149" y="1229248"/>
                </a:lnTo>
                <a:lnTo>
                  <a:pt x="5097203" y="1255677"/>
                </a:lnTo>
                <a:lnTo>
                  <a:pt x="5096303" y="1256267"/>
                </a:lnTo>
                <a:lnTo>
                  <a:pt x="5122569" y="1257520"/>
                </a:lnTo>
                <a:lnTo>
                  <a:pt x="5136621" y="1255257"/>
                </a:lnTo>
                <a:lnTo>
                  <a:pt x="5140134" y="1256010"/>
                </a:lnTo>
                <a:lnTo>
                  <a:pt x="5140837" y="1261289"/>
                </a:lnTo>
                <a:lnTo>
                  <a:pt x="5138728" y="1263553"/>
                </a:lnTo>
                <a:lnTo>
                  <a:pt x="5152078" y="1265060"/>
                </a:lnTo>
                <a:lnTo>
                  <a:pt x="5154889" y="1263553"/>
                </a:lnTo>
                <a:lnTo>
                  <a:pt x="5152078" y="1259027"/>
                </a:lnTo>
                <a:lnTo>
                  <a:pt x="5152078" y="1256010"/>
                </a:lnTo>
                <a:lnTo>
                  <a:pt x="5165429" y="1259027"/>
                </a:lnTo>
                <a:lnTo>
                  <a:pt x="5188616" y="1266568"/>
                </a:lnTo>
                <a:lnTo>
                  <a:pt x="5200561" y="1265060"/>
                </a:lnTo>
                <a:lnTo>
                  <a:pt x="5200561" y="1270337"/>
                </a:lnTo>
                <a:lnTo>
                  <a:pt x="5202668" y="1273355"/>
                </a:lnTo>
                <a:lnTo>
                  <a:pt x="5218829" y="1272601"/>
                </a:lnTo>
                <a:lnTo>
                  <a:pt x="5234287" y="1274863"/>
                </a:lnTo>
                <a:lnTo>
                  <a:pt x="5232882" y="1278634"/>
                </a:lnTo>
                <a:lnTo>
                  <a:pt x="5225855" y="1280141"/>
                </a:lnTo>
                <a:lnTo>
                  <a:pt x="5225153" y="1283158"/>
                </a:lnTo>
                <a:lnTo>
                  <a:pt x="5243421" y="1285420"/>
                </a:lnTo>
                <a:lnTo>
                  <a:pt x="5272229" y="1293715"/>
                </a:lnTo>
                <a:lnTo>
                  <a:pt x="5294011" y="1295976"/>
                </a:lnTo>
                <a:lnTo>
                  <a:pt x="5305956" y="1293715"/>
                </a:lnTo>
                <a:lnTo>
                  <a:pt x="5306658" y="1297485"/>
                </a:lnTo>
                <a:lnTo>
                  <a:pt x="5303848" y="1299746"/>
                </a:lnTo>
                <a:lnTo>
                  <a:pt x="5294011" y="1298239"/>
                </a:lnTo>
                <a:lnTo>
                  <a:pt x="5289795" y="1302763"/>
                </a:lnTo>
                <a:lnTo>
                  <a:pt x="5306658" y="1303517"/>
                </a:lnTo>
                <a:lnTo>
                  <a:pt x="5333358" y="1299746"/>
                </a:lnTo>
                <a:lnTo>
                  <a:pt x="5349518" y="1300501"/>
                </a:lnTo>
                <a:lnTo>
                  <a:pt x="5356544" y="1305025"/>
                </a:lnTo>
                <a:lnTo>
                  <a:pt x="5359355" y="1302763"/>
                </a:lnTo>
                <a:lnTo>
                  <a:pt x="5362165" y="1298239"/>
                </a:lnTo>
                <a:lnTo>
                  <a:pt x="5375515" y="1305025"/>
                </a:lnTo>
                <a:lnTo>
                  <a:pt x="5402215" y="1308042"/>
                </a:lnTo>
                <a:lnTo>
                  <a:pt x="5414863" y="1305025"/>
                </a:lnTo>
                <a:lnTo>
                  <a:pt x="5416971" y="1314827"/>
                </a:lnTo>
                <a:lnTo>
                  <a:pt x="5431024" y="1322369"/>
                </a:lnTo>
                <a:lnTo>
                  <a:pt x="5452805" y="1323123"/>
                </a:lnTo>
                <a:lnTo>
                  <a:pt x="5472479" y="1326893"/>
                </a:lnTo>
                <a:lnTo>
                  <a:pt x="5480909" y="1332925"/>
                </a:lnTo>
                <a:lnTo>
                  <a:pt x="5492152" y="1329911"/>
                </a:lnTo>
                <a:lnTo>
                  <a:pt x="5519554" y="1335187"/>
                </a:lnTo>
                <a:lnTo>
                  <a:pt x="5530796" y="1339712"/>
                </a:lnTo>
                <a:lnTo>
                  <a:pt x="5536418" y="1337450"/>
                </a:lnTo>
                <a:lnTo>
                  <a:pt x="5539931" y="1334435"/>
                </a:lnTo>
                <a:lnTo>
                  <a:pt x="5544849" y="1334435"/>
                </a:lnTo>
                <a:lnTo>
                  <a:pt x="5541336" y="1337450"/>
                </a:lnTo>
                <a:lnTo>
                  <a:pt x="5541336" y="1340465"/>
                </a:lnTo>
                <a:lnTo>
                  <a:pt x="5548362" y="1339712"/>
                </a:lnTo>
                <a:lnTo>
                  <a:pt x="5554686" y="1337450"/>
                </a:lnTo>
                <a:lnTo>
                  <a:pt x="5552578" y="1335187"/>
                </a:lnTo>
                <a:lnTo>
                  <a:pt x="5548362" y="1335187"/>
                </a:lnTo>
                <a:lnTo>
                  <a:pt x="5572954" y="1334435"/>
                </a:lnTo>
                <a:lnTo>
                  <a:pt x="5598952" y="1338959"/>
                </a:lnTo>
                <a:lnTo>
                  <a:pt x="5591223" y="1340465"/>
                </a:lnTo>
                <a:lnTo>
                  <a:pt x="5568036" y="1340465"/>
                </a:lnTo>
                <a:lnTo>
                  <a:pt x="5559604" y="1335187"/>
                </a:lnTo>
                <a:lnTo>
                  <a:pt x="5557497" y="1337450"/>
                </a:lnTo>
                <a:lnTo>
                  <a:pt x="5554686" y="1339712"/>
                </a:lnTo>
                <a:lnTo>
                  <a:pt x="5557497" y="1344990"/>
                </a:lnTo>
                <a:lnTo>
                  <a:pt x="5570847" y="1349515"/>
                </a:lnTo>
                <a:lnTo>
                  <a:pt x="5577170" y="1344990"/>
                </a:lnTo>
                <a:lnTo>
                  <a:pt x="5587007" y="1351776"/>
                </a:lnTo>
                <a:lnTo>
                  <a:pt x="5596141" y="1357809"/>
                </a:lnTo>
                <a:lnTo>
                  <a:pt x="5601060" y="1357056"/>
                </a:lnTo>
                <a:lnTo>
                  <a:pt x="5604573" y="1348008"/>
                </a:lnTo>
                <a:lnTo>
                  <a:pt x="5609491" y="1348008"/>
                </a:lnTo>
                <a:lnTo>
                  <a:pt x="5611600" y="1356301"/>
                </a:lnTo>
                <a:lnTo>
                  <a:pt x="5623545" y="1361580"/>
                </a:lnTo>
                <a:lnTo>
                  <a:pt x="5639704" y="1362333"/>
                </a:lnTo>
                <a:lnTo>
                  <a:pt x="5653055" y="1366105"/>
                </a:lnTo>
                <a:lnTo>
                  <a:pt x="5657269" y="1371382"/>
                </a:lnTo>
                <a:lnTo>
                  <a:pt x="5683969" y="1372136"/>
                </a:lnTo>
                <a:lnTo>
                  <a:pt x="5715588" y="1381185"/>
                </a:lnTo>
                <a:lnTo>
                  <a:pt x="5711372" y="1384202"/>
                </a:lnTo>
                <a:lnTo>
                  <a:pt x="5714885" y="1389480"/>
                </a:lnTo>
                <a:lnTo>
                  <a:pt x="5719804" y="1391741"/>
                </a:lnTo>
                <a:lnTo>
                  <a:pt x="5711372" y="1390987"/>
                </a:lnTo>
                <a:lnTo>
                  <a:pt x="5702238" y="1384956"/>
                </a:lnTo>
                <a:lnTo>
                  <a:pt x="5693104" y="1389480"/>
                </a:lnTo>
                <a:lnTo>
                  <a:pt x="5696617" y="1397020"/>
                </a:lnTo>
                <a:lnTo>
                  <a:pt x="5705751" y="1399282"/>
                </a:lnTo>
                <a:lnTo>
                  <a:pt x="5699428" y="1396266"/>
                </a:lnTo>
                <a:lnTo>
                  <a:pt x="5707860" y="1394758"/>
                </a:lnTo>
                <a:lnTo>
                  <a:pt x="5714885" y="1396266"/>
                </a:lnTo>
                <a:lnTo>
                  <a:pt x="5709264" y="1399282"/>
                </a:lnTo>
                <a:lnTo>
                  <a:pt x="5707860" y="1406068"/>
                </a:lnTo>
                <a:lnTo>
                  <a:pt x="5691699" y="1403807"/>
                </a:lnTo>
                <a:lnTo>
                  <a:pt x="5650947" y="1403807"/>
                </a:lnTo>
                <a:lnTo>
                  <a:pt x="5636895" y="1411349"/>
                </a:lnTo>
                <a:lnTo>
                  <a:pt x="5650947" y="1413609"/>
                </a:lnTo>
                <a:lnTo>
                  <a:pt x="5662890" y="1415873"/>
                </a:lnTo>
                <a:lnTo>
                  <a:pt x="5662890" y="1412102"/>
                </a:lnTo>
                <a:lnTo>
                  <a:pt x="5660080" y="1408331"/>
                </a:lnTo>
                <a:lnTo>
                  <a:pt x="5657269" y="1408331"/>
                </a:lnTo>
                <a:lnTo>
                  <a:pt x="5660080" y="1406068"/>
                </a:lnTo>
                <a:lnTo>
                  <a:pt x="5667106" y="1406824"/>
                </a:lnTo>
                <a:lnTo>
                  <a:pt x="5664296" y="1411349"/>
                </a:lnTo>
                <a:lnTo>
                  <a:pt x="5669917" y="1415873"/>
                </a:lnTo>
                <a:lnTo>
                  <a:pt x="5671322" y="1420397"/>
                </a:lnTo>
                <a:lnTo>
                  <a:pt x="5657972" y="1418888"/>
                </a:lnTo>
                <a:lnTo>
                  <a:pt x="5658674" y="1423412"/>
                </a:lnTo>
                <a:lnTo>
                  <a:pt x="5664999" y="1426428"/>
                </a:lnTo>
                <a:lnTo>
                  <a:pt x="5679051" y="1427936"/>
                </a:lnTo>
                <a:lnTo>
                  <a:pt x="5685375" y="1430953"/>
                </a:lnTo>
                <a:lnTo>
                  <a:pt x="5683969" y="1433970"/>
                </a:lnTo>
                <a:lnTo>
                  <a:pt x="5676240" y="1429446"/>
                </a:lnTo>
                <a:lnTo>
                  <a:pt x="5669917" y="1430953"/>
                </a:lnTo>
                <a:lnTo>
                  <a:pt x="5673430" y="1437739"/>
                </a:lnTo>
                <a:lnTo>
                  <a:pt x="5685375" y="1439248"/>
                </a:lnTo>
                <a:lnTo>
                  <a:pt x="5691699" y="1441509"/>
                </a:lnTo>
                <a:lnTo>
                  <a:pt x="5688185" y="1445280"/>
                </a:lnTo>
                <a:lnTo>
                  <a:pt x="5680456" y="1448297"/>
                </a:lnTo>
                <a:lnTo>
                  <a:pt x="5666403" y="1446034"/>
                </a:lnTo>
                <a:lnTo>
                  <a:pt x="5655864" y="1445280"/>
                </a:lnTo>
                <a:lnTo>
                  <a:pt x="5649542" y="1449050"/>
                </a:lnTo>
                <a:lnTo>
                  <a:pt x="5641110" y="1446034"/>
                </a:lnTo>
                <a:lnTo>
                  <a:pt x="5631976" y="1452821"/>
                </a:lnTo>
                <a:lnTo>
                  <a:pt x="5613707" y="1455082"/>
                </a:lnTo>
                <a:lnTo>
                  <a:pt x="5616518" y="1451312"/>
                </a:lnTo>
                <a:lnTo>
                  <a:pt x="5618626" y="1448297"/>
                </a:lnTo>
                <a:lnTo>
                  <a:pt x="5608086" y="1448297"/>
                </a:lnTo>
                <a:lnTo>
                  <a:pt x="5597547" y="1458852"/>
                </a:lnTo>
                <a:lnTo>
                  <a:pt x="5593331" y="1466395"/>
                </a:lnTo>
                <a:lnTo>
                  <a:pt x="5598250" y="1467901"/>
                </a:lnTo>
                <a:lnTo>
                  <a:pt x="5606681" y="1470165"/>
                </a:lnTo>
                <a:lnTo>
                  <a:pt x="5597547" y="1470919"/>
                </a:lnTo>
                <a:lnTo>
                  <a:pt x="5594034" y="1479967"/>
                </a:lnTo>
                <a:lnTo>
                  <a:pt x="5588413" y="1485246"/>
                </a:lnTo>
                <a:lnTo>
                  <a:pt x="5577170" y="1483737"/>
                </a:lnTo>
                <a:lnTo>
                  <a:pt x="5561713" y="1483737"/>
                </a:lnTo>
                <a:lnTo>
                  <a:pt x="5556793" y="1488262"/>
                </a:lnTo>
                <a:lnTo>
                  <a:pt x="5556793" y="1492032"/>
                </a:lnTo>
                <a:lnTo>
                  <a:pt x="5543443" y="1492786"/>
                </a:lnTo>
                <a:lnTo>
                  <a:pt x="5521662" y="1492786"/>
                </a:lnTo>
                <a:lnTo>
                  <a:pt x="5513230" y="1498064"/>
                </a:lnTo>
                <a:lnTo>
                  <a:pt x="5508312" y="1493540"/>
                </a:lnTo>
                <a:lnTo>
                  <a:pt x="5497070" y="1492032"/>
                </a:lnTo>
                <a:lnTo>
                  <a:pt x="5480208" y="1497311"/>
                </a:lnTo>
                <a:lnTo>
                  <a:pt x="5469669" y="1501080"/>
                </a:lnTo>
                <a:lnTo>
                  <a:pt x="5483018" y="1507867"/>
                </a:lnTo>
                <a:lnTo>
                  <a:pt x="5497773" y="1507867"/>
                </a:lnTo>
                <a:lnTo>
                  <a:pt x="5497070" y="1512392"/>
                </a:lnTo>
                <a:lnTo>
                  <a:pt x="5487234" y="1515408"/>
                </a:lnTo>
                <a:lnTo>
                  <a:pt x="5485125" y="1513144"/>
                </a:lnTo>
                <a:lnTo>
                  <a:pt x="5480208" y="1516915"/>
                </a:lnTo>
                <a:lnTo>
                  <a:pt x="5478100" y="1524457"/>
                </a:lnTo>
                <a:lnTo>
                  <a:pt x="5487234" y="1526718"/>
                </a:lnTo>
                <a:lnTo>
                  <a:pt x="5504096" y="1522947"/>
                </a:lnTo>
                <a:lnTo>
                  <a:pt x="5512528" y="1528225"/>
                </a:lnTo>
                <a:lnTo>
                  <a:pt x="5490043" y="1534259"/>
                </a:lnTo>
                <a:lnTo>
                  <a:pt x="5459832" y="1536521"/>
                </a:lnTo>
                <a:lnTo>
                  <a:pt x="5451400" y="1535013"/>
                </a:lnTo>
                <a:lnTo>
                  <a:pt x="5435239" y="1531996"/>
                </a:lnTo>
                <a:lnTo>
                  <a:pt x="5431024" y="1532750"/>
                </a:lnTo>
                <a:lnTo>
                  <a:pt x="5434537" y="1537275"/>
                </a:lnTo>
                <a:lnTo>
                  <a:pt x="5427510" y="1537275"/>
                </a:lnTo>
                <a:lnTo>
                  <a:pt x="5411349" y="1534259"/>
                </a:lnTo>
                <a:lnTo>
                  <a:pt x="5405026" y="1537275"/>
                </a:lnTo>
                <a:lnTo>
                  <a:pt x="5404324" y="1544062"/>
                </a:lnTo>
                <a:lnTo>
                  <a:pt x="5346005" y="1546323"/>
                </a:lnTo>
                <a:lnTo>
                  <a:pt x="5283472" y="1550093"/>
                </a:lnTo>
                <a:lnTo>
                  <a:pt x="5287687" y="1552357"/>
                </a:lnTo>
                <a:lnTo>
                  <a:pt x="5295416" y="1552357"/>
                </a:lnTo>
                <a:lnTo>
                  <a:pt x="5294011" y="1555372"/>
                </a:lnTo>
                <a:lnTo>
                  <a:pt x="5297525" y="1557635"/>
                </a:lnTo>
                <a:lnTo>
                  <a:pt x="5297525" y="1561406"/>
                </a:lnTo>
                <a:lnTo>
                  <a:pt x="5287687" y="1556881"/>
                </a:lnTo>
                <a:lnTo>
                  <a:pt x="5279256" y="1549339"/>
                </a:lnTo>
                <a:lnTo>
                  <a:pt x="5264500" y="1553863"/>
                </a:lnTo>
                <a:lnTo>
                  <a:pt x="5237800" y="1551603"/>
                </a:lnTo>
                <a:lnTo>
                  <a:pt x="5223748" y="1553863"/>
                </a:lnTo>
                <a:lnTo>
                  <a:pt x="5218829" y="1559142"/>
                </a:lnTo>
                <a:lnTo>
                  <a:pt x="5212505" y="1556881"/>
                </a:lnTo>
                <a:lnTo>
                  <a:pt x="5206884" y="1557635"/>
                </a:lnTo>
                <a:lnTo>
                  <a:pt x="5205479" y="1563666"/>
                </a:lnTo>
                <a:lnTo>
                  <a:pt x="5195642" y="1559896"/>
                </a:lnTo>
                <a:lnTo>
                  <a:pt x="5177373" y="1565175"/>
                </a:lnTo>
                <a:lnTo>
                  <a:pt x="5167537" y="1564420"/>
                </a:lnTo>
                <a:lnTo>
                  <a:pt x="5168942" y="1571208"/>
                </a:lnTo>
                <a:lnTo>
                  <a:pt x="5178076" y="1576487"/>
                </a:lnTo>
                <a:lnTo>
                  <a:pt x="5198453" y="1574978"/>
                </a:lnTo>
                <a:lnTo>
                  <a:pt x="5209695" y="1578748"/>
                </a:lnTo>
                <a:lnTo>
                  <a:pt x="5195642" y="1581764"/>
                </a:lnTo>
                <a:lnTo>
                  <a:pt x="5158403" y="1581764"/>
                </a:lnTo>
                <a:lnTo>
                  <a:pt x="5141539" y="1584781"/>
                </a:lnTo>
                <a:lnTo>
                  <a:pt x="5111327" y="1581011"/>
                </a:lnTo>
                <a:lnTo>
                  <a:pt x="5083924" y="1581011"/>
                </a:lnTo>
                <a:lnTo>
                  <a:pt x="5085330" y="1586288"/>
                </a:lnTo>
                <a:lnTo>
                  <a:pt x="5092356" y="1591567"/>
                </a:lnTo>
                <a:lnTo>
                  <a:pt x="5099383" y="1591567"/>
                </a:lnTo>
                <a:lnTo>
                  <a:pt x="5094464" y="1593829"/>
                </a:lnTo>
                <a:lnTo>
                  <a:pt x="5086033" y="1593829"/>
                </a:lnTo>
                <a:lnTo>
                  <a:pt x="5082519" y="1584781"/>
                </a:lnTo>
                <a:lnTo>
                  <a:pt x="5074088" y="1582518"/>
                </a:lnTo>
                <a:lnTo>
                  <a:pt x="5062143" y="1587042"/>
                </a:lnTo>
                <a:lnTo>
                  <a:pt x="5034740" y="1584027"/>
                </a:lnTo>
                <a:lnTo>
                  <a:pt x="5020688" y="1588552"/>
                </a:lnTo>
                <a:lnTo>
                  <a:pt x="5020688" y="1584027"/>
                </a:lnTo>
                <a:lnTo>
                  <a:pt x="4944760" y="1577419"/>
                </a:lnTo>
                <a:lnTo>
                  <a:pt x="4895758" y="1589833"/>
                </a:lnTo>
                <a:lnTo>
                  <a:pt x="4845106" y="1601153"/>
                </a:lnTo>
                <a:lnTo>
                  <a:pt x="4844925" y="1602125"/>
                </a:lnTo>
                <a:lnTo>
                  <a:pt x="4848543" y="1602125"/>
                </a:lnTo>
                <a:lnTo>
                  <a:pt x="4888593" y="1604385"/>
                </a:lnTo>
                <a:lnTo>
                  <a:pt x="4890701" y="1603631"/>
                </a:lnTo>
                <a:lnTo>
                  <a:pt x="4888593" y="1600615"/>
                </a:lnTo>
                <a:lnTo>
                  <a:pt x="4890701" y="1598354"/>
                </a:lnTo>
                <a:lnTo>
                  <a:pt x="4899133" y="1596846"/>
                </a:lnTo>
                <a:lnTo>
                  <a:pt x="4910375" y="1596091"/>
                </a:lnTo>
                <a:lnTo>
                  <a:pt x="4915293" y="1600615"/>
                </a:lnTo>
                <a:lnTo>
                  <a:pt x="4915996" y="1604385"/>
                </a:lnTo>
                <a:lnTo>
                  <a:pt x="4924428" y="1603631"/>
                </a:lnTo>
                <a:lnTo>
                  <a:pt x="4938480" y="1602125"/>
                </a:lnTo>
                <a:lnTo>
                  <a:pt x="4943398" y="1596846"/>
                </a:lnTo>
                <a:lnTo>
                  <a:pt x="4947614" y="1601370"/>
                </a:lnTo>
                <a:lnTo>
                  <a:pt x="4956748" y="1600615"/>
                </a:lnTo>
                <a:lnTo>
                  <a:pt x="4958209" y="1602704"/>
                </a:lnTo>
                <a:lnTo>
                  <a:pt x="4960481" y="1601908"/>
                </a:lnTo>
                <a:lnTo>
                  <a:pt x="4961602" y="1601667"/>
                </a:lnTo>
                <a:lnTo>
                  <a:pt x="4963072" y="1600615"/>
                </a:lnTo>
                <a:lnTo>
                  <a:pt x="4964477" y="1594583"/>
                </a:lnTo>
                <a:lnTo>
                  <a:pt x="4972206" y="1598354"/>
                </a:lnTo>
                <a:lnTo>
                  <a:pt x="4988366" y="1601370"/>
                </a:lnTo>
                <a:lnTo>
                  <a:pt x="4997500" y="1600615"/>
                </a:lnTo>
                <a:lnTo>
                  <a:pt x="4998906" y="1596846"/>
                </a:lnTo>
                <a:lnTo>
                  <a:pt x="5007338" y="1602125"/>
                </a:lnTo>
                <a:lnTo>
                  <a:pt x="5024201" y="1603631"/>
                </a:lnTo>
                <a:lnTo>
                  <a:pt x="5028417" y="1608157"/>
                </a:lnTo>
                <a:lnTo>
                  <a:pt x="5032632" y="1606649"/>
                </a:lnTo>
                <a:lnTo>
                  <a:pt x="5037551" y="1602125"/>
                </a:lnTo>
                <a:lnTo>
                  <a:pt x="5037551" y="1596846"/>
                </a:lnTo>
                <a:lnTo>
                  <a:pt x="5039658" y="1599108"/>
                </a:lnTo>
                <a:lnTo>
                  <a:pt x="5039658" y="1603631"/>
                </a:lnTo>
                <a:lnTo>
                  <a:pt x="5055117" y="1601370"/>
                </a:lnTo>
                <a:lnTo>
                  <a:pt x="5088140" y="1601370"/>
                </a:lnTo>
                <a:lnTo>
                  <a:pt x="5140837" y="1608157"/>
                </a:lnTo>
                <a:lnTo>
                  <a:pt x="5173158" y="1605895"/>
                </a:lnTo>
                <a:lnTo>
                  <a:pt x="5173158" y="1609663"/>
                </a:lnTo>
                <a:lnTo>
                  <a:pt x="5182292" y="1609663"/>
                </a:lnTo>
                <a:lnTo>
                  <a:pt x="5183698" y="1611927"/>
                </a:lnTo>
                <a:lnTo>
                  <a:pt x="5239909" y="1609663"/>
                </a:lnTo>
                <a:lnTo>
                  <a:pt x="5350220" y="1615697"/>
                </a:lnTo>
                <a:lnTo>
                  <a:pt x="5405026" y="1619467"/>
                </a:lnTo>
                <a:lnTo>
                  <a:pt x="5335465" y="1619467"/>
                </a:lnTo>
                <a:lnTo>
                  <a:pt x="5188616" y="1616451"/>
                </a:lnTo>
                <a:lnTo>
                  <a:pt x="5124678" y="1608909"/>
                </a:lnTo>
                <a:lnTo>
                  <a:pt x="5122569" y="1611927"/>
                </a:lnTo>
                <a:lnTo>
                  <a:pt x="5123974" y="1619467"/>
                </a:lnTo>
                <a:lnTo>
                  <a:pt x="5119759" y="1621730"/>
                </a:lnTo>
                <a:lnTo>
                  <a:pt x="5116246" y="1617960"/>
                </a:lnTo>
                <a:lnTo>
                  <a:pt x="5107814" y="1614188"/>
                </a:lnTo>
                <a:lnTo>
                  <a:pt x="5103599" y="1615697"/>
                </a:lnTo>
                <a:lnTo>
                  <a:pt x="5101490" y="1611173"/>
                </a:lnTo>
                <a:lnTo>
                  <a:pt x="5090249" y="1609663"/>
                </a:lnTo>
                <a:lnTo>
                  <a:pt x="5082519" y="1611173"/>
                </a:lnTo>
                <a:lnTo>
                  <a:pt x="5081114" y="1615697"/>
                </a:lnTo>
                <a:lnTo>
                  <a:pt x="5083924" y="1617960"/>
                </a:lnTo>
                <a:lnTo>
                  <a:pt x="5074790" y="1613435"/>
                </a:lnTo>
                <a:lnTo>
                  <a:pt x="5051604" y="1615697"/>
                </a:lnTo>
                <a:lnTo>
                  <a:pt x="5041767" y="1620976"/>
                </a:lnTo>
                <a:lnTo>
                  <a:pt x="5041767" y="1614188"/>
                </a:lnTo>
                <a:lnTo>
                  <a:pt x="5027713" y="1617960"/>
                </a:lnTo>
                <a:lnTo>
                  <a:pt x="4997500" y="1616451"/>
                </a:lnTo>
                <a:lnTo>
                  <a:pt x="4984150" y="1609663"/>
                </a:lnTo>
                <a:lnTo>
                  <a:pt x="4986961" y="1618713"/>
                </a:lnTo>
                <a:lnTo>
                  <a:pt x="4988366" y="1625500"/>
                </a:lnTo>
                <a:lnTo>
                  <a:pt x="4982745" y="1618713"/>
                </a:lnTo>
                <a:lnTo>
                  <a:pt x="4977827" y="1611927"/>
                </a:lnTo>
                <a:lnTo>
                  <a:pt x="4958505" y="1612990"/>
                </a:lnTo>
                <a:lnTo>
                  <a:pt x="4924222" y="1636720"/>
                </a:lnTo>
                <a:lnTo>
                  <a:pt x="4953689" y="1646482"/>
                </a:lnTo>
                <a:lnTo>
                  <a:pt x="4975477" y="1645683"/>
                </a:lnTo>
                <a:lnTo>
                  <a:pt x="4933306" y="1648877"/>
                </a:lnTo>
                <a:lnTo>
                  <a:pt x="4910770" y="1646550"/>
                </a:lnTo>
                <a:lnTo>
                  <a:pt x="4857065" y="1686439"/>
                </a:lnTo>
                <a:lnTo>
                  <a:pt x="4810632" y="1713608"/>
                </a:lnTo>
                <a:lnTo>
                  <a:pt x="4786714" y="1723421"/>
                </a:lnTo>
                <a:lnTo>
                  <a:pt x="4782447" y="1724983"/>
                </a:lnTo>
                <a:lnTo>
                  <a:pt x="4782497" y="1725036"/>
                </a:lnTo>
                <a:lnTo>
                  <a:pt x="4786712" y="1725036"/>
                </a:lnTo>
                <a:lnTo>
                  <a:pt x="4780388" y="1730314"/>
                </a:lnTo>
                <a:lnTo>
                  <a:pt x="4776876" y="1739363"/>
                </a:lnTo>
                <a:lnTo>
                  <a:pt x="4789522" y="1742379"/>
                </a:lnTo>
                <a:lnTo>
                  <a:pt x="4820437" y="1740117"/>
                </a:lnTo>
                <a:lnTo>
                  <a:pt x="4833085" y="1746903"/>
                </a:lnTo>
                <a:lnTo>
                  <a:pt x="4832382" y="1749920"/>
                </a:lnTo>
                <a:lnTo>
                  <a:pt x="4834490" y="1758968"/>
                </a:lnTo>
                <a:lnTo>
                  <a:pt x="4838003" y="1761230"/>
                </a:lnTo>
                <a:lnTo>
                  <a:pt x="4840112" y="1755199"/>
                </a:lnTo>
                <a:lnTo>
                  <a:pt x="4848543" y="1747657"/>
                </a:lnTo>
                <a:lnTo>
                  <a:pt x="4864703" y="1740117"/>
                </a:lnTo>
                <a:lnTo>
                  <a:pt x="4873837" y="1732577"/>
                </a:lnTo>
                <a:lnTo>
                  <a:pt x="4879459" y="1734085"/>
                </a:lnTo>
                <a:lnTo>
                  <a:pt x="4883675" y="1737101"/>
                </a:lnTo>
                <a:lnTo>
                  <a:pt x="4875946" y="1739363"/>
                </a:lnTo>
                <a:lnTo>
                  <a:pt x="4861893" y="1746903"/>
                </a:lnTo>
                <a:lnTo>
                  <a:pt x="4852759" y="1747657"/>
                </a:lnTo>
                <a:lnTo>
                  <a:pt x="4851353" y="1753690"/>
                </a:lnTo>
                <a:lnTo>
                  <a:pt x="4858380" y="1755199"/>
                </a:lnTo>
                <a:lnTo>
                  <a:pt x="4860487" y="1756706"/>
                </a:lnTo>
                <a:lnTo>
                  <a:pt x="4854164" y="1759724"/>
                </a:lnTo>
                <a:lnTo>
                  <a:pt x="4846435" y="1761230"/>
                </a:lnTo>
                <a:lnTo>
                  <a:pt x="4848543" y="1766508"/>
                </a:lnTo>
                <a:lnTo>
                  <a:pt x="4846435" y="1769525"/>
                </a:lnTo>
                <a:lnTo>
                  <a:pt x="4851353" y="1771034"/>
                </a:lnTo>
                <a:lnTo>
                  <a:pt x="4857678" y="1767263"/>
                </a:lnTo>
                <a:lnTo>
                  <a:pt x="4858380" y="1762738"/>
                </a:lnTo>
                <a:lnTo>
                  <a:pt x="4878053" y="1765001"/>
                </a:lnTo>
                <a:lnTo>
                  <a:pt x="4897025" y="1762738"/>
                </a:lnTo>
                <a:lnTo>
                  <a:pt x="4904051" y="1767263"/>
                </a:lnTo>
                <a:lnTo>
                  <a:pt x="4921617" y="1771034"/>
                </a:lnTo>
                <a:lnTo>
                  <a:pt x="4948317" y="1767263"/>
                </a:lnTo>
                <a:lnTo>
                  <a:pt x="4963774" y="1764248"/>
                </a:lnTo>
                <a:lnTo>
                  <a:pt x="4968693" y="1766508"/>
                </a:lnTo>
                <a:lnTo>
                  <a:pt x="4972206" y="1768772"/>
                </a:lnTo>
                <a:lnTo>
                  <a:pt x="5001013" y="1769525"/>
                </a:lnTo>
                <a:lnTo>
                  <a:pt x="5050901" y="1764248"/>
                </a:lnTo>
                <a:lnTo>
                  <a:pt x="5081114" y="1766508"/>
                </a:lnTo>
                <a:lnTo>
                  <a:pt x="5093058" y="1771787"/>
                </a:lnTo>
                <a:lnTo>
                  <a:pt x="5098680" y="1769525"/>
                </a:lnTo>
                <a:lnTo>
                  <a:pt x="5106408" y="1774049"/>
                </a:lnTo>
                <a:lnTo>
                  <a:pt x="5107814" y="1780836"/>
                </a:lnTo>
                <a:lnTo>
                  <a:pt x="5100085" y="1784606"/>
                </a:lnTo>
                <a:lnTo>
                  <a:pt x="5082519" y="1789884"/>
                </a:lnTo>
                <a:lnTo>
                  <a:pt x="5076195" y="1795918"/>
                </a:lnTo>
                <a:lnTo>
                  <a:pt x="5076899" y="1799687"/>
                </a:lnTo>
                <a:lnTo>
                  <a:pt x="5082519" y="1807981"/>
                </a:lnTo>
                <a:lnTo>
                  <a:pt x="5087438" y="1808736"/>
                </a:lnTo>
                <a:lnTo>
                  <a:pt x="5090951" y="1804211"/>
                </a:lnTo>
                <a:lnTo>
                  <a:pt x="5099383" y="1805721"/>
                </a:lnTo>
                <a:lnTo>
                  <a:pt x="5101490" y="1801949"/>
                </a:lnTo>
                <a:lnTo>
                  <a:pt x="5101490" y="1798179"/>
                </a:lnTo>
                <a:lnTo>
                  <a:pt x="5104301" y="1799687"/>
                </a:lnTo>
                <a:lnTo>
                  <a:pt x="5101490" y="1808736"/>
                </a:lnTo>
                <a:lnTo>
                  <a:pt x="5115543" y="1809491"/>
                </a:lnTo>
                <a:lnTo>
                  <a:pt x="5135918" y="1823064"/>
                </a:lnTo>
                <a:lnTo>
                  <a:pt x="5145053" y="1823818"/>
                </a:lnTo>
                <a:lnTo>
                  <a:pt x="5140134" y="1826833"/>
                </a:lnTo>
                <a:lnTo>
                  <a:pt x="5129596" y="1826079"/>
                </a:lnTo>
                <a:lnTo>
                  <a:pt x="5110624" y="1819293"/>
                </a:lnTo>
                <a:lnTo>
                  <a:pt x="5093058" y="1819293"/>
                </a:lnTo>
                <a:lnTo>
                  <a:pt x="5090249" y="1823818"/>
                </a:lnTo>
                <a:lnTo>
                  <a:pt x="5090249" y="1824293"/>
                </a:lnTo>
                <a:lnTo>
                  <a:pt x="5231319" y="1844932"/>
                </a:lnTo>
                <a:lnTo>
                  <a:pt x="5254513" y="1847948"/>
                </a:lnTo>
                <a:lnTo>
                  <a:pt x="5281221" y="1859260"/>
                </a:lnTo>
                <a:lnTo>
                  <a:pt x="5291061" y="1867553"/>
                </a:lnTo>
                <a:lnTo>
                  <a:pt x="5293169" y="1872078"/>
                </a:lnTo>
                <a:lnTo>
                  <a:pt x="5293169" y="1876602"/>
                </a:lnTo>
                <a:lnTo>
                  <a:pt x="5286141" y="1882636"/>
                </a:lnTo>
                <a:lnTo>
                  <a:pt x="5262946" y="1887913"/>
                </a:lnTo>
                <a:lnTo>
                  <a:pt x="5240455" y="1887160"/>
                </a:lnTo>
                <a:lnTo>
                  <a:pt x="5148381" y="1878865"/>
                </a:lnTo>
                <a:lnTo>
                  <a:pt x="4967387" y="1858192"/>
                </a:lnTo>
                <a:lnTo>
                  <a:pt x="4922320" y="1863027"/>
                </a:lnTo>
                <a:lnTo>
                  <a:pt x="4840112" y="1875847"/>
                </a:lnTo>
                <a:lnTo>
                  <a:pt x="4760715" y="1883388"/>
                </a:lnTo>
                <a:lnTo>
                  <a:pt x="4722070" y="1881125"/>
                </a:lnTo>
                <a:lnTo>
                  <a:pt x="4719963" y="1882635"/>
                </a:lnTo>
                <a:lnTo>
                  <a:pt x="4722070" y="1885650"/>
                </a:lnTo>
                <a:lnTo>
                  <a:pt x="4719963" y="1887912"/>
                </a:lnTo>
                <a:lnTo>
                  <a:pt x="4713638" y="1885650"/>
                </a:lnTo>
                <a:lnTo>
                  <a:pt x="4703871" y="1887897"/>
                </a:lnTo>
                <a:lnTo>
                  <a:pt x="4720190" y="1891089"/>
                </a:lnTo>
                <a:lnTo>
                  <a:pt x="4722070" y="1890929"/>
                </a:lnTo>
                <a:lnTo>
                  <a:pt x="4729799" y="1890174"/>
                </a:lnTo>
                <a:lnTo>
                  <a:pt x="4748068" y="1890929"/>
                </a:lnTo>
                <a:lnTo>
                  <a:pt x="4767742" y="1890929"/>
                </a:lnTo>
                <a:lnTo>
                  <a:pt x="4802169" y="1888665"/>
                </a:lnTo>
                <a:lnTo>
                  <a:pt x="4846435" y="1888665"/>
                </a:lnTo>
                <a:lnTo>
                  <a:pt x="4849246" y="1893190"/>
                </a:lnTo>
                <a:lnTo>
                  <a:pt x="4856272" y="1896962"/>
                </a:lnTo>
                <a:lnTo>
                  <a:pt x="4871028" y="1894698"/>
                </a:lnTo>
                <a:lnTo>
                  <a:pt x="4879459" y="1895453"/>
                </a:lnTo>
                <a:lnTo>
                  <a:pt x="4873837" y="1899978"/>
                </a:lnTo>
                <a:lnTo>
                  <a:pt x="4851353" y="1899978"/>
                </a:lnTo>
                <a:lnTo>
                  <a:pt x="4844328" y="1897714"/>
                </a:lnTo>
                <a:lnTo>
                  <a:pt x="4835193" y="1907518"/>
                </a:lnTo>
                <a:lnTo>
                  <a:pt x="4830749" y="1909384"/>
                </a:lnTo>
                <a:lnTo>
                  <a:pt x="4973371" y="1931649"/>
                </a:lnTo>
                <a:lnTo>
                  <a:pt x="5086529" y="1948238"/>
                </a:lnTo>
                <a:lnTo>
                  <a:pt x="5095667" y="1950500"/>
                </a:lnTo>
                <a:lnTo>
                  <a:pt x="5100587" y="1953516"/>
                </a:lnTo>
                <a:lnTo>
                  <a:pt x="5100587" y="1956533"/>
                </a:lnTo>
                <a:lnTo>
                  <a:pt x="5092855" y="1956533"/>
                </a:lnTo>
                <a:lnTo>
                  <a:pt x="5012730" y="1952009"/>
                </a:lnTo>
                <a:lnTo>
                  <a:pt x="4851073" y="1936174"/>
                </a:lnTo>
                <a:lnTo>
                  <a:pt x="4768839" y="1926370"/>
                </a:lnTo>
                <a:lnTo>
                  <a:pt x="4780084" y="1933911"/>
                </a:lnTo>
                <a:lnTo>
                  <a:pt x="4784410" y="1939712"/>
                </a:lnTo>
                <a:lnTo>
                  <a:pt x="4793035" y="1942205"/>
                </a:lnTo>
                <a:lnTo>
                  <a:pt x="4788819" y="1944466"/>
                </a:lnTo>
                <a:lnTo>
                  <a:pt x="4787911" y="1944408"/>
                </a:lnTo>
                <a:lnTo>
                  <a:pt x="4791329" y="1948991"/>
                </a:lnTo>
                <a:lnTo>
                  <a:pt x="4790768" y="1952008"/>
                </a:lnTo>
                <a:lnTo>
                  <a:pt x="4795846" y="1952008"/>
                </a:lnTo>
                <a:lnTo>
                  <a:pt x="4807790" y="1951253"/>
                </a:lnTo>
                <a:lnTo>
                  <a:pt x="4804980" y="1955023"/>
                </a:lnTo>
                <a:lnTo>
                  <a:pt x="4795846" y="1958795"/>
                </a:lnTo>
                <a:lnTo>
                  <a:pt x="4789534" y="1957288"/>
                </a:lnTo>
                <a:lnTo>
                  <a:pt x="4789529" y="1957296"/>
                </a:lnTo>
                <a:lnTo>
                  <a:pt x="4790928" y="1959549"/>
                </a:lnTo>
                <a:lnTo>
                  <a:pt x="4793737" y="1959549"/>
                </a:lnTo>
                <a:lnTo>
                  <a:pt x="4791630" y="1961809"/>
                </a:lnTo>
                <a:lnTo>
                  <a:pt x="4787414" y="1961809"/>
                </a:lnTo>
                <a:lnTo>
                  <a:pt x="4809196" y="1964826"/>
                </a:lnTo>
                <a:lnTo>
                  <a:pt x="4833085" y="1970105"/>
                </a:lnTo>
                <a:lnTo>
                  <a:pt x="4832382" y="1974630"/>
                </a:lnTo>
                <a:lnTo>
                  <a:pt x="4838003" y="1978400"/>
                </a:lnTo>
                <a:lnTo>
                  <a:pt x="4847137" y="1978400"/>
                </a:lnTo>
                <a:lnTo>
                  <a:pt x="4854164" y="1979154"/>
                </a:lnTo>
                <a:lnTo>
                  <a:pt x="4855569" y="1982170"/>
                </a:lnTo>
                <a:lnTo>
                  <a:pt x="4830275" y="1981416"/>
                </a:lnTo>
                <a:lnTo>
                  <a:pt x="4807456" y="1987246"/>
                </a:lnTo>
                <a:lnTo>
                  <a:pt x="4824364" y="1991220"/>
                </a:lnTo>
                <a:lnTo>
                  <a:pt x="4834907" y="1993482"/>
                </a:lnTo>
                <a:lnTo>
                  <a:pt x="4848964" y="2002530"/>
                </a:lnTo>
                <a:lnTo>
                  <a:pt x="4848964" y="2005546"/>
                </a:lnTo>
                <a:lnTo>
                  <a:pt x="4846856" y="2010072"/>
                </a:lnTo>
                <a:lnTo>
                  <a:pt x="4830690" y="2010825"/>
                </a:lnTo>
                <a:lnTo>
                  <a:pt x="4820849" y="2008563"/>
                </a:lnTo>
                <a:lnTo>
                  <a:pt x="4762558" y="1995704"/>
                </a:lnTo>
                <a:lnTo>
                  <a:pt x="4760715" y="1996497"/>
                </a:lnTo>
                <a:lnTo>
                  <a:pt x="4743664" y="1996497"/>
                </a:lnTo>
                <a:lnTo>
                  <a:pt x="5028194" y="2049282"/>
                </a:lnTo>
                <a:lnTo>
                  <a:pt x="5291061" y="2091510"/>
                </a:lnTo>
                <a:lnTo>
                  <a:pt x="5301603" y="2093770"/>
                </a:lnTo>
                <a:lnTo>
                  <a:pt x="5304415" y="2096787"/>
                </a:lnTo>
                <a:lnTo>
                  <a:pt x="5301603" y="2099804"/>
                </a:lnTo>
                <a:lnTo>
                  <a:pt x="5292467" y="2099051"/>
                </a:lnTo>
                <a:lnTo>
                  <a:pt x="5132215" y="2074166"/>
                </a:lnTo>
                <a:lnTo>
                  <a:pt x="4973371" y="2047020"/>
                </a:lnTo>
                <a:lnTo>
                  <a:pt x="4976181" y="2049282"/>
                </a:lnTo>
                <a:lnTo>
                  <a:pt x="4976181" y="2052298"/>
                </a:lnTo>
                <a:lnTo>
                  <a:pt x="4973371" y="2052298"/>
                </a:lnTo>
                <a:lnTo>
                  <a:pt x="4964232" y="2052298"/>
                </a:lnTo>
                <a:lnTo>
                  <a:pt x="4956502" y="2050036"/>
                </a:lnTo>
                <a:lnTo>
                  <a:pt x="4952988" y="2047774"/>
                </a:lnTo>
                <a:lnTo>
                  <a:pt x="4954393" y="2044758"/>
                </a:lnTo>
                <a:lnTo>
                  <a:pt x="4957205" y="2043250"/>
                </a:lnTo>
                <a:lnTo>
                  <a:pt x="4698078" y="1997135"/>
                </a:lnTo>
                <a:lnTo>
                  <a:pt x="4697477" y="1997251"/>
                </a:lnTo>
                <a:lnTo>
                  <a:pt x="4685533" y="1999514"/>
                </a:lnTo>
                <a:lnTo>
                  <a:pt x="4660238" y="1993480"/>
                </a:lnTo>
                <a:lnTo>
                  <a:pt x="4604857" y="1993480"/>
                </a:lnTo>
                <a:lnTo>
                  <a:pt x="4635999" y="2001022"/>
                </a:lnTo>
                <a:lnTo>
                  <a:pt x="4706595" y="2017083"/>
                </a:lnTo>
                <a:lnTo>
                  <a:pt x="4714015" y="2017934"/>
                </a:lnTo>
                <a:lnTo>
                  <a:pt x="4712672" y="2018463"/>
                </a:lnTo>
                <a:lnTo>
                  <a:pt x="4850293" y="2049771"/>
                </a:lnTo>
                <a:lnTo>
                  <a:pt x="4856993" y="2045727"/>
                </a:lnTo>
                <a:lnTo>
                  <a:pt x="4867942" y="2044757"/>
                </a:lnTo>
                <a:lnTo>
                  <a:pt x="4860644" y="2051544"/>
                </a:lnTo>
                <a:lnTo>
                  <a:pt x="4856613" y="2051209"/>
                </a:lnTo>
                <a:lnTo>
                  <a:pt x="4904489" y="2062101"/>
                </a:lnTo>
                <a:lnTo>
                  <a:pt x="4964232" y="2065118"/>
                </a:lnTo>
                <a:lnTo>
                  <a:pt x="4973371" y="2067379"/>
                </a:lnTo>
                <a:lnTo>
                  <a:pt x="4978290" y="2071903"/>
                </a:lnTo>
                <a:lnTo>
                  <a:pt x="4977588" y="2074166"/>
                </a:lnTo>
                <a:lnTo>
                  <a:pt x="4970559" y="2074919"/>
                </a:lnTo>
                <a:lnTo>
                  <a:pt x="4952988" y="2074166"/>
                </a:lnTo>
                <a:lnTo>
                  <a:pt x="4977588" y="2080198"/>
                </a:lnTo>
                <a:lnTo>
                  <a:pt x="5001484" y="2093770"/>
                </a:lnTo>
                <a:lnTo>
                  <a:pt x="5008513" y="2103574"/>
                </a:lnTo>
                <a:lnTo>
                  <a:pt x="5008513" y="2107343"/>
                </a:lnTo>
                <a:lnTo>
                  <a:pt x="5007108" y="2111868"/>
                </a:lnTo>
                <a:lnTo>
                  <a:pt x="4994456" y="2117147"/>
                </a:lnTo>
                <a:lnTo>
                  <a:pt x="4964936" y="2119409"/>
                </a:lnTo>
                <a:lnTo>
                  <a:pt x="4947957" y="2117439"/>
                </a:lnTo>
                <a:lnTo>
                  <a:pt x="4949121" y="2123585"/>
                </a:lnTo>
                <a:lnTo>
                  <a:pt x="4954393" y="2122717"/>
                </a:lnTo>
                <a:lnTo>
                  <a:pt x="4951098" y="2126195"/>
                </a:lnTo>
                <a:lnTo>
                  <a:pt x="4943849" y="2121846"/>
                </a:lnTo>
                <a:lnTo>
                  <a:pt x="4943849" y="2116964"/>
                </a:lnTo>
                <a:lnTo>
                  <a:pt x="4938929" y="2116391"/>
                </a:lnTo>
                <a:lnTo>
                  <a:pt x="4910865" y="2111201"/>
                </a:lnTo>
                <a:lnTo>
                  <a:pt x="4910740" y="2111868"/>
                </a:lnTo>
                <a:lnTo>
                  <a:pt x="4905116" y="2114130"/>
                </a:lnTo>
                <a:lnTo>
                  <a:pt x="4904413" y="2117146"/>
                </a:lnTo>
                <a:lnTo>
                  <a:pt x="4918473" y="2119409"/>
                </a:lnTo>
                <a:lnTo>
                  <a:pt x="4943078" y="2127702"/>
                </a:lnTo>
                <a:lnTo>
                  <a:pt x="4959950" y="2129965"/>
                </a:lnTo>
                <a:lnTo>
                  <a:pt x="4969088" y="2127702"/>
                </a:lnTo>
                <a:lnTo>
                  <a:pt x="4970495" y="2131472"/>
                </a:lnTo>
                <a:lnTo>
                  <a:pt x="4968385" y="2132982"/>
                </a:lnTo>
                <a:lnTo>
                  <a:pt x="4959950" y="2132227"/>
                </a:lnTo>
                <a:lnTo>
                  <a:pt x="4957138" y="2135243"/>
                </a:lnTo>
                <a:lnTo>
                  <a:pt x="4970495" y="2137506"/>
                </a:lnTo>
                <a:lnTo>
                  <a:pt x="4991585" y="2132982"/>
                </a:lnTo>
                <a:lnTo>
                  <a:pt x="5004941" y="2132982"/>
                </a:lnTo>
                <a:lnTo>
                  <a:pt x="5009862" y="2137506"/>
                </a:lnTo>
                <a:lnTo>
                  <a:pt x="5012674" y="2135243"/>
                </a:lnTo>
                <a:lnTo>
                  <a:pt x="5014784" y="2131472"/>
                </a:lnTo>
                <a:lnTo>
                  <a:pt x="5024625" y="2137506"/>
                </a:lnTo>
                <a:lnTo>
                  <a:pt x="5046418" y="2139768"/>
                </a:lnTo>
                <a:lnTo>
                  <a:pt x="5057666" y="2137506"/>
                </a:lnTo>
                <a:lnTo>
                  <a:pt x="5059072" y="2146555"/>
                </a:lnTo>
                <a:lnTo>
                  <a:pt x="5070320" y="2154094"/>
                </a:lnTo>
                <a:lnTo>
                  <a:pt x="5086488" y="2154094"/>
                </a:lnTo>
                <a:lnTo>
                  <a:pt x="5101954" y="2157110"/>
                </a:lnTo>
                <a:lnTo>
                  <a:pt x="5108985" y="2162389"/>
                </a:lnTo>
                <a:lnTo>
                  <a:pt x="5118123" y="2159373"/>
                </a:lnTo>
                <a:lnTo>
                  <a:pt x="5139213" y="2163897"/>
                </a:lnTo>
                <a:lnTo>
                  <a:pt x="5148352" y="2168421"/>
                </a:lnTo>
                <a:lnTo>
                  <a:pt x="5152569" y="2166161"/>
                </a:lnTo>
                <a:lnTo>
                  <a:pt x="5155381" y="2161637"/>
                </a:lnTo>
                <a:lnTo>
                  <a:pt x="5158896" y="2162389"/>
                </a:lnTo>
                <a:lnTo>
                  <a:pt x="5156787" y="2168421"/>
                </a:lnTo>
                <a:lnTo>
                  <a:pt x="5162411" y="2166161"/>
                </a:lnTo>
                <a:lnTo>
                  <a:pt x="5168035" y="2163897"/>
                </a:lnTo>
                <a:lnTo>
                  <a:pt x="5165925" y="2161637"/>
                </a:lnTo>
                <a:lnTo>
                  <a:pt x="5162411" y="2161637"/>
                </a:lnTo>
                <a:lnTo>
                  <a:pt x="5182096" y="2159373"/>
                </a:lnTo>
                <a:lnTo>
                  <a:pt x="5201778" y="2162389"/>
                </a:lnTo>
                <a:lnTo>
                  <a:pt x="5194748" y="2166161"/>
                </a:lnTo>
                <a:lnTo>
                  <a:pt x="5176471" y="2166161"/>
                </a:lnTo>
                <a:lnTo>
                  <a:pt x="5170847" y="2161637"/>
                </a:lnTo>
                <a:lnTo>
                  <a:pt x="5169442" y="2163897"/>
                </a:lnTo>
                <a:lnTo>
                  <a:pt x="5168035" y="2166161"/>
                </a:lnTo>
                <a:lnTo>
                  <a:pt x="5169442" y="2171438"/>
                </a:lnTo>
                <a:lnTo>
                  <a:pt x="5179986" y="2174455"/>
                </a:lnTo>
                <a:lnTo>
                  <a:pt x="5184203" y="2169931"/>
                </a:lnTo>
                <a:lnTo>
                  <a:pt x="5191936" y="2175962"/>
                </a:lnTo>
                <a:lnTo>
                  <a:pt x="5200373" y="2181995"/>
                </a:lnTo>
                <a:lnTo>
                  <a:pt x="5203888" y="2181240"/>
                </a:lnTo>
                <a:lnTo>
                  <a:pt x="5205997" y="2172192"/>
                </a:lnTo>
                <a:lnTo>
                  <a:pt x="5210214" y="2171438"/>
                </a:lnTo>
                <a:lnTo>
                  <a:pt x="5212324" y="2178979"/>
                </a:lnTo>
                <a:lnTo>
                  <a:pt x="5221463" y="2184258"/>
                </a:lnTo>
                <a:lnTo>
                  <a:pt x="5233413" y="2183504"/>
                </a:lnTo>
                <a:lnTo>
                  <a:pt x="5244662" y="2186519"/>
                </a:lnTo>
                <a:lnTo>
                  <a:pt x="5247473" y="2191043"/>
                </a:lnTo>
                <a:lnTo>
                  <a:pt x="5267859" y="2189535"/>
                </a:lnTo>
                <a:lnTo>
                  <a:pt x="5293167" y="2195568"/>
                </a:lnTo>
                <a:lnTo>
                  <a:pt x="5290356" y="2199338"/>
                </a:lnTo>
                <a:lnTo>
                  <a:pt x="5292465" y="2204616"/>
                </a:lnTo>
                <a:lnTo>
                  <a:pt x="5295979" y="2206126"/>
                </a:lnTo>
                <a:lnTo>
                  <a:pt x="5290356" y="2206126"/>
                </a:lnTo>
                <a:lnTo>
                  <a:pt x="5283325" y="2201602"/>
                </a:lnTo>
                <a:lnTo>
                  <a:pt x="5276296" y="2206126"/>
                </a:lnTo>
                <a:lnTo>
                  <a:pt x="5279108" y="2212910"/>
                </a:lnTo>
                <a:lnTo>
                  <a:pt x="5286137" y="2214420"/>
                </a:lnTo>
                <a:lnTo>
                  <a:pt x="5281920" y="2211404"/>
                </a:lnTo>
                <a:lnTo>
                  <a:pt x="5286841" y="2210650"/>
                </a:lnTo>
                <a:lnTo>
                  <a:pt x="5293167" y="2210650"/>
                </a:lnTo>
                <a:lnTo>
                  <a:pt x="5290356" y="2214420"/>
                </a:lnTo>
                <a:lnTo>
                  <a:pt x="5288247" y="2221206"/>
                </a:lnTo>
                <a:lnTo>
                  <a:pt x="5276296" y="2220453"/>
                </a:lnTo>
                <a:lnTo>
                  <a:pt x="5244662" y="2224223"/>
                </a:lnTo>
                <a:lnTo>
                  <a:pt x="5233413" y="2231763"/>
                </a:lnTo>
                <a:lnTo>
                  <a:pt x="5244662" y="2234025"/>
                </a:lnTo>
                <a:lnTo>
                  <a:pt x="5253800" y="2234025"/>
                </a:lnTo>
                <a:lnTo>
                  <a:pt x="5253800" y="2228747"/>
                </a:lnTo>
                <a:lnTo>
                  <a:pt x="5248879" y="2227994"/>
                </a:lnTo>
                <a:lnTo>
                  <a:pt x="5251691" y="2224223"/>
                </a:lnTo>
                <a:lnTo>
                  <a:pt x="5256612" y="2225731"/>
                </a:lnTo>
                <a:lnTo>
                  <a:pt x="5254503" y="2230254"/>
                </a:lnTo>
                <a:lnTo>
                  <a:pt x="5260126" y="2234025"/>
                </a:lnTo>
                <a:lnTo>
                  <a:pt x="5260831" y="2238550"/>
                </a:lnTo>
                <a:lnTo>
                  <a:pt x="5250989" y="2238550"/>
                </a:lnTo>
                <a:lnTo>
                  <a:pt x="5250989" y="2243074"/>
                </a:lnTo>
                <a:lnTo>
                  <a:pt x="5255909" y="2245335"/>
                </a:lnTo>
                <a:lnTo>
                  <a:pt x="5267157" y="2245335"/>
                </a:lnTo>
                <a:lnTo>
                  <a:pt x="5272781" y="2247598"/>
                </a:lnTo>
                <a:lnTo>
                  <a:pt x="5270671" y="2250615"/>
                </a:lnTo>
                <a:lnTo>
                  <a:pt x="5265048" y="2247598"/>
                </a:lnTo>
                <a:lnTo>
                  <a:pt x="5260831" y="2249859"/>
                </a:lnTo>
                <a:lnTo>
                  <a:pt x="5262938" y="2255893"/>
                </a:lnTo>
                <a:lnTo>
                  <a:pt x="5272781" y="2255893"/>
                </a:lnTo>
                <a:lnTo>
                  <a:pt x="5277701" y="2258155"/>
                </a:lnTo>
                <a:lnTo>
                  <a:pt x="5272781" y="2264942"/>
                </a:lnTo>
                <a:lnTo>
                  <a:pt x="5258019" y="2264942"/>
                </a:lnTo>
                <a:lnTo>
                  <a:pt x="5249582" y="2264942"/>
                </a:lnTo>
                <a:lnTo>
                  <a:pt x="5244662" y="2268712"/>
                </a:lnTo>
                <a:lnTo>
                  <a:pt x="5237631" y="2267203"/>
                </a:lnTo>
                <a:lnTo>
                  <a:pt x="5231304" y="2273236"/>
                </a:lnTo>
                <a:lnTo>
                  <a:pt x="5217244" y="2277760"/>
                </a:lnTo>
                <a:lnTo>
                  <a:pt x="5219354" y="2274744"/>
                </a:lnTo>
                <a:lnTo>
                  <a:pt x="5220056" y="2270974"/>
                </a:lnTo>
                <a:lnTo>
                  <a:pt x="5212324" y="2270974"/>
                </a:lnTo>
                <a:lnTo>
                  <a:pt x="5203888" y="2283039"/>
                </a:lnTo>
                <a:lnTo>
                  <a:pt x="5201076" y="2290580"/>
                </a:lnTo>
                <a:lnTo>
                  <a:pt x="5205293" y="2292088"/>
                </a:lnTo>
                <a:lnTo>
                  <a:pt x="5210918" y="2292841"/>
                </a:lnTo>
                <a:lnTo>
                  <a:pt x="5203888" y="2295103"/>
                </a:lnTo>
                <a:lnTo>
                  <a:pt x="5201778" y="2302645"/>
                </a:lnTo>
                <a:lnTo>
                  <a:pt x="5196858" y="2310185"/>
                </a:lnTo>
                <a:lnTo>
                  <a:pt x="5189124" y="2309431"/>
                </a:lnTo>
                <a:lnTo>
                  <a:pt x="5176471" y="2310185"/>
                </a:lnTo>
                <a:lnTo>
                  <a:pt x="5172956" y="2314709"/>
                </a:lnTo>
                <a:lnTo>
                  <a:pt x="5172956" y="2317725"/>
                </a:lnTo>
                <a:lnTo>
                  <a:pt x="5161708" y="2319988"/>
                </a:lnTo>
                <a:lnTo>
                  <a:pt x="5144133" y="2321495"/>
                </a:lnTo>
                <a:lnTo>
                  <a:pt x="5137103" y="2326773"/>
                </a:lnTo>
                <a:lnTo>
                  <a:pt x="5133589" y="2322249"/>
                </a:lnTo>
                <a:lnTo>
                  <a:pt x="5124450" y="2319988"/>
                </a:lnTo>
                <a:lnTo>
                  <a:pt x="5111092" y="2326773"/>
                </a:lnTo>
                <a:lnTo>
                  <a:pt x="5101954" y="2332053"/>
                </a:lnTo>
                <a:lnTo>
                  <a:pt x="5113201" y="2337331"/>
                </a:lnTo>
                <a:lnTo>
                  <a:pt x="5125153" y="2336577"/>
                </a:lnTo>
                <a:lnTo>
                  <a:pt x="5124450" y="2341856"/>
                </a:lnTo>
                <a:lnTo>
                  <a:pt x="5116013" y="2344870"/>
                </a:lnTo>
                <a:lnTo>
                  <a:pt x="5113905" y="2342610"/>
                </a:lnTo>
                <a:lnTo>
                  <a:pt x="5109687" y="2346380"/>
                </a:lnTo>
                <a:lnTo>
                  <a:pt x="5108985" y="2353919"/>
                </a:lnTo>
                <a:lnTo>
                  <a:pt x="5116013" y="2356182"/>
                </a:lnTo>
                <a:lnTo>
                  <a:pt x="5131479" y="2351658"/>
                </a:lnTo>
                <a:lnTo>
                  <a:pt x="5137103" y="2356937"/>
                </a:lnTo>
                <a:lnTo>
                  <a:pt x="5118825" y="2363724"/>
                </a:lnTo>
                <a:lnTo>
                  <a:pt x="5094924" y="2366739"/>
                </a:lnTo>
                <a:lnTo>
                  <a:pt x="5087895" y="2365985"/>
                </a:lnTo>
                <a:lnTo>
                  <a:pt x="5074537" y="2362215"/>
                </a:lnTo>
                <a:lnTo>
                  <a:pt x="5071724" y="2364477"/>
                </a:lnTo>
                <a:lnTo>
                  <a:pt x="5072429" y="2367492"/>
                </a:lnTo>
                <a:lnTo>
                  <a:pt x="5067508" y="2369001"/>
                </a:lnTo>
                <a:lnTo>
                  <a:pt x="5054151" y="2365985"/>
                </a:lnTo>
                <a:lnTo>
                  <a:pt x="5048527" y="2369001"/>
                </a:lnTo>
                <a:lnTo>
                  <a:pt x="5048527" y="2375788"/>
                </a:lnTo>
                <a:lnTo>
                  <a:pt x="5000723" y="2378805"/>
                </a:lnTo>
                <a:lnTo>
                  <a:pt x="4947998" y="2383329"/>
                </a:lnTo>
                <a:lnTo>
                  <a:pt x="4952217" y="2386345"/>
                </a:lnTo>
                <a:lnTo>
                  <a:pt x="4957841" y="2386345"/>
                </a:lnTo>
                <a:lnTo>
                  <a:pt x="4956434" y="2388607"/>
                </a:lnTo>
                <a:lnTo>
                  <a:pt x="4959950" y="2390869"/>
                </a:lnTo>
                <a:lnTo>
                  <a:pt x="4959950" y="2394638"/>
                </a:lnTo>
                <a:lnTo>
                  <a:pt x="4950810" y="2389360"/>
                </a:lnTo>
                <a:lnTo>
                  <a:pt x="4943781" y="2383329"/>
                </a:lnTo>
                <a:lnTo>
                  <a:pt x="4931830" y="2387099"/>
                </a:lnTo>
                <a:lnTo>
                  <a:pt x="4909334" y="2384082"/>
                </a:lnTo>
                <a:lnTo>
                  <a:pt x="4898086" y="2387099"/>
                </a:lnTo>
                <a:lnTo>
                  <a:pt x="4894572" y="2391623"/>
                </a:lnTo>
                <a:lnTo>
                  <a:pt x="4888948" y="2389360"/>
                </a:lnTo>
                <a:lnTo>
                  <a:pt x="4883323" y="2391623"/>
                </a:lnTo>
                <a:lnTo>
                  <a:pt x="4883323" y="2396147"/>
                </a:lnTo>
                <a:lnTo>
                  <a:pt x="4874185" y="2393131"/>
                </a:lnTo>
                <a:lnTo>
                  <a:pt x="4858719" y="2398410"/>
                </a:lnTo>
                <a:lnTo>
                  <a:pt x="4850985" y="2396902"/>
                </a:lnTo>
                <a:lnTo>
                  <a:pt x="4851689" y="2403687"/>
                </a:lnTo>
                <a:lnTo>
                  <a:pt x="4860126" y="2408967"/>
                </a:lnTo>
                <a:lnTo>
                  <a:pt x="4876996" y="2408967"/>
                </a:lnTo>
                <a:lnTo>
                  <a:pt x="4886136" y="2411228"/>
                </a:lnTo>
                <a:lnTo>
                  <a:pt x="4872779" y="2414245"/>
                </a:lnTo>
                <a:lnTo>
                  <a:pt x="4842550" y="2414245"/>
                </a:lnTo>
                <a:lnTo>
                  <a:pt x="4828490" y="2418015"/>
                </a:lnTo>
                <a:lnTo>
                  <a:pt x="4803183" y="2411983"/>
                </a:lnTo>
                <a:lnTo>
                  <a:pt x="4779984" y="2411228"/>
                </a:lnTo>
                <a:lnTo>
                  <a:pt x="4780686" y="2418015"/>
                </a:lnTo>
                <a:lnTo>
                  <a:pt x="4787014" y="2423294"/>
                </a:lnTo>
                <a:lnTo>
                  <a:pt x="4791935" y="2423294"/>
                </a:lnTo>
                <a:lnTo>
                  <a:pt x="4787717" y="2425555"/>
                </a:lnTo>
                <a:lnTo>
                  <a:pt x="4782093" y="2425555"/>
                </a:lnTo>
                <a:lnTo>
                  <a:pt x="4778577" y="2416507"/>
                </a:lnTo>
                <a:lnTo>
                  <a:pt x="4770844" y="2413491"/>
                </a:lnTo>
                <a:lnTo>
                  <a:pt x="4761003" y="2418770"/>
                </a:lnTo>
                <a:lnTo>
                  <a:pt x="4738507" y="2414245"/>
                </a:lnTo>
                <a:lnTo>
                  <a:pt x="4726556" y="2418770"/>
                </a:lnTo>
                <a:lnTo>
                  <a:pt x="4726556" y="2414245"/>
                </a:lnTo>
                <a:lnTo>
                  <a:pt x="4660474" y="2405950"/>
                </a:lnTo>
                <a:lnTo>
                  <a:pt x="4598612" y="2400672"/>
                </a:lnTo>
                <a:lnTo>
                  <a:pt x="4576116" y="2400672"/>
                </a:lnTo>
                <a:lnTo>
                  <a:pt x="4524094" y="2400672"/>
                </a:lnTo>
                <a:lnTo>
                  <a:pt x="4499490" y="2394638"/>
                </a:lnTo>
                <a:lnTo>
                  <a:pt x="4496679" y="2399162"/>
                </a:lnTo>
                <a:lnTo>
                  <a:pt x="4501599" y="2404442"/>
                </a:lnTo>
                <a:lnTo>
                  <a:pt x="4504411" y="2405950"/>
                </a:lnTo>
                <a:lnTo>
                  <a:pt x="4491055" y="2408211"/>
                </a:lnTo>
                <a:lnTo>
                  <a:pt x="4474182" y="2408211"/>
                </a:lnTo>
                <a:lnTo>
                  <a:pt x="4474182" y="2403687"/>
                </a:lnTo>
                <a:lnTo>
                  <a:pt x="4479104" y="2405950"/>
                </a:lnTo>
                <a:lnTo>
                  <a:pt x="4481212" y="2403687"/>
                </a:lnTo>
                <a:lnTo>
                  <a:pt x="4476994" y="2401426"/>
                </a:lnTo>
                <a:lnTo>
                  <a:pt x="4469963" y="2401426"/>
                </a:lnTo>
                <a:lnTo>
                  <a:pt x="4469261" y="2403687"/>
                </a:lnTo>
                <a:lnTo>
                  <a:pt x="4469963" y="2408211"/>
                </a:lnTo>
                <a:lnTo>
                  <a:pt x="4413725" y="2405950"/>
                </a:lnTo>
                <a:lnTo>
                  <a:pt x="4357487" y="2408967"/>
                </a:lnTo>
                <a:lnTo>
                  <a:pt x="4361001" y="2414245"/>
                </a:lnTo>
                <a:lnTo>
                  <a:pt x="4372950" y="2415753"/>
                </a:lnTo>
                <a:lnTo>
                  <a:pt x="4388417" y="2413491"/>
                </a:lnTo>
                <a:lnTo>
                  <a:pt x="4398259" y="2415753"/>
                </a:lnTo>
                <a:lnTo>
                  <a:pt x="4398962" y="2421031"/>
                </a:lnTo>
                <a:lnTo>
                  <a:pt x="4391933" y="2416507"/>
                </a:lnTo>
                <a:lnTo>
                  <a:pt x="4379981" y="2421031"/>
                </a:lnTo>
                <a:lnTo>
                  <a:pt x="4373655" y="2421031"/>
                </a:lnTo>
                <a:lnTo>
                  <a:pt x="4377169" y="2426308"/>
                </a:lnTo>
                <a:lnTo>
                  <a:pt x="4389823" y="2423294"/>
                </a:lnTo>
                <a:lnTo>
                  <a:pt x="4394042" y="2421031"/>
                </a:lnTo>
                <a:lnTo>
                  <a:pt x="4394042" y="2427818"/>
                </a:lnTo>
                <a:lnTo>
                  <a:pt x="4396150" y="2424048"/>
                </a:lnTo>
                <a:lnTo>
                  <a:pt x="4401071" y="2423294"/>
                </a:lnTo>
                <a:lnTo>
                  <a:pt x="4405289" y="2424048"/>
                </a:lnTo>
                <a:lnTo>
                  <a:pt x="4404587" y="2420277"/>
                </a:lnTo>
                <a:lnTo>
                  <a:pt x="4408101" y="2411228"/>
                </a:lnTo>
                <a:lnTo>
                  <a:pt x="4413725" y="2414245"/>
                </a:lnTo>
                <a:lnTo>
                  <a:pt x="4422864" y="2414245"/>
                </a:lnTo>
                <a:lnTo>
                  <a:pt x="4423567" y="2420277"/>
                </a:lnTo>
                <a:lnTo>
                  <a:pt x="4428488" y="2420277"/>
                </a:lnTo>
                <a:lnTo>
                  <a:pt x="4432705" y="2414245"/>
                </a:lnTo>
                <a:lnTo>
                  <a:pt x="4437627" y="2415753"/>
                </a:lnTo>
                <a:lnTo>
                  <a:pt x="4436924" y="2421031"/>
                </a:lnTo>
                <a:lnTo>
                  <a:pt x="4433410" y="2424048"/>
                </a:lnTo>
                <a:lnTo>
                  <a:pt x="4439033" y="2423294"/>
                </a:lnTo>
                <a:lnTo>
                  <a:pt x="4442548" y="2421784"/>
                </a:lnTo>
                <a:lnTo>
                  <a:pt x="4439736" y="2418770"/>
                </a:lnTo>
                <a:lnTo>
                  <a:pt x="4439736" y="2413491"/>
                </a:lnTo>
                <a:lnTo>
                  <a:pt x="4453795" y="2416507"/>
                </a:lnTo>
                <a:lnTo>
                  <a:pt x="4467856" y="2414245"/>
                </a:lnTo>
                <a:lnTo>
                  <a:pt x="4467152" y="2418770"/>
                </a:lnTo>
                <a:lnTo>
                  <a:pt x="4467856" y="2423294"/>
                </a:lnTo>
                <a:lnTo>
                  <a:pt x="4472073" y="2423294"/>
                </a:lnTo>
                <a:lnTo>
                  <a:pt x="4474182" y="2418770"/>
                </a:lnTo>
                <a:lnTo>
                  <a:pt x="4476994" y="2418770"/>
                </a:lnTo>
                <a:lnTo>
                  <a:pt x="4476292" y="2421031"/>
                </a:lnTo>
                <a:lnTo>
                  <a:pt x="4474182" y="2421031"/>
                </a:lnTo>
                <a:lnTo>
                  <a:pt x="4510738" y="2425555"/>
                </a:lnTo>
                <a:lnTo>
                  <a:pt x="4580334" y="2427818"/>
                </a:lnTo>
                <a:lnTo>
                  <a:pt x="4614078" y="2430834"/>
                </a:lnTo>
                <a:lnTo>
                  <a:pt x="4614780" y="2428572"/>
                </a:lnTo>
                <a:lnTo>
                  <a:pt x="4616186" y="2424048"/>
                </a:lnTo>
                <a:lnTo>
                  <a:pt x="4623216" y="2424048"/>
                </a:lnTo>
                <a:lnTo>
                  <a:pt x="4635168" y="2424048"/>
                </a:lnTo>
                <a:lnTo>
                  <a:pt x="4637980" y="2431588"/>
                </a:lnTo>
                <a:lnTo>
                  <a:pt x="4644306" y="2430834"/>
                </a:lnTo>
                <a:lnTo>
                  <a:pt x="4656257" y="2430834"/>
                </a:lnTo>
                <a:lnTo>
                  <a:pt x="4661179" y="2425555"/>
                </a:lnTo>
                <a:lnTo>
                  <a:pt x="4664693" y="2428572"/>
                </a:lnTo>
                <a:lnTo>
                  <a:pt x="4672427" y="2428572"/>
                </a:lnTo>
                <a:lnTo>
                  <a:pt x="4673832" y="2431588"/>
                </a:lnTo>
                <a:lnTo>
                  <a:pt x="4677347" y="2430079"/>
                </a:lnTo>
                <a:lnTo>
                  <a:pt x="4679457" y="2424048"/>
                </a:lnTo>
                <a:lnTo>
                  <a:pt x="4685080" y="2426308"/>
                </a:lnTo>
                <a:lnTo>
                  <a:pt x="4699139" y="2430834"/>
                </a:lnTo>
                <a:lnTo>
                  <a:pt x="4706170" y="2430079"/>
                </a:lnTo>
                <a:lnTo>
                  <a:pt x="4708279" y="2426308"/>
                </a:lnTo>
                <a:lnTo>
                  <a:pt x="4715309" y="2433096"/>
                </a:lnTo>
                <a:lnTo>
                  <a:pt x="4729368" y="2433096"/>
                </a:lnTo>
                <a:lnTo>
                  <a:pt x="4732180" y="2438375"/>
                </a:lnTo>
                <a:lnTo>
                  <a:pt x="4735695" y="2437621"/>
                </a:lnTo>
                <a:lnTo>
                  <a:pt x="4740616" y="2433096"/>
                </a:lnTo>
                <a:lnTo>
                  <a:pt x="4740616" y="2427818"/>
                </a:lnTo>
                <a:lnTo>
                  <a:pt x="4742726" y="2430079"/>
                </a:lnTo>
                <a:lnTo>
                  <a:pt x="4741319" y="2433851"/>
                </a:lnTo>
                <a:lnTo>
                  <a:pt x="4754676" y="2431588"/>
                </a:lnTo>
                <a:lnTo>
                  <a:pt x="4782796" y="2433096"/>
                </a:lnTo>
                <a:lnTo>
                  <a:pt x="4827787" y="2439129"/>
                </a:lnTo>
                <a:lnTo>
                  <a:pt x="4854500" y="2438375"/>
                </a:lnTo>
                <a:lnTo>
                  <a:pt x="4853797" y="2442899"/>
                </a:lnTo>
                <a:lnTo>
                  <a:pt x="4862233" y="2442899"/>
                </a:lnTo>
                <a:lnTo>
                  <a:pt x="4862937" y="2445161"/>
                </a:lnTo>
                <a:lnTo>
                  <a:pt x="4910740" y="2442899"/>
                </a:lnTo>
                <a:lnTo>
                  <a:pt x="4953249" y="2445318"/>
                </a:lnTo>
                <a:lnTo>
                  <a:pt x="4995891" y="2431588"/>
                </a:lnTo>
                <a:lnTo>
                  <a:pt x="5007837" y="2429328"/>
                </a:lnTo>
                <a:lnTo>
                  <a:pt x="5027512" y="2432342"/>
                </a:lnTo>
                <a:lnTo>
                  <a:pt x="5032430" y="2439130"/>
                </a:lnTo>
                <a:lnTo>
                  <a:pt x="5034538" y="2448179"/>
                </a:lnTo>
                <a:lnTo>
                  <a:pt x="5032502" y="2451046"/>
                </a:lnTo>
                <a:lnTo>
                  <a:pt x="5049230" y="2452702"/>
                </a:lnTo>
                <a:lnTo>
                  <a:pt x="5031163" y="2452933"/>
                </a:lnTo>
                <a:lnTo>
                  <a:pt x="5023295" y="2464013"/>
                </a:lnTo>
                <a:lnTo>
                  <a:pt x="5013457" y="2468537"/>
                </a:lnTo>
                <a:lnTo>
                  <a:pt x="4922813" y="2507749"/>
                </a:lnTo>
                <a:lnTo>
                  <a:pt x="4782278" y="2556762"/>
                </a:lnTo>
                <a:lnTo>
                  <a:pt x="4686011" y="2582400"/>
                </a:lnTo>
                <a:lnTo>
                  <a:pt x="4625928" y="2595568"/>
                </a:lnTo>
                <a:lnTo>
                  <a:pt x="4635870" y="2598234"/>
                </a:lnTo>
                <a:lnTo>
                  <a:pt x="4659772" y="2595973"/>
                </a:lnTo>
                <a:lnTo>
                  <a:pt x="4672427" y="2592202"/>
                </a:lnTo>
                <a:lnTo>
                  <a:pt x="4676644" y="2594465"/>
                </a:lnTo>
                <a:lnTo>
                  <a:pt x="4679457" y="2598234"/>
                </a:lnTo>
                <a:lnTo>
                  <a:pt x="4704061" y="2598990"/>
                </a:lnTo>
                <a:lnTo>
                  <a:pt x="4746240" y="2594465"/>
                </a:lnTo>
                <a:lnTo>
                  <a:pt x="4771548" y="2596727"/>
                </a:lnTo>
                <a:lnTo>
                  <a:pt x="4782796" y="2603514"/>
                </a:lnTo>
                <a:lnTo>
                  <a:pt x="4787014" y="2601251"/>
                </a:lnTo>
                <a:lnTo>
                  <a:pt x="4794044" y="2605775"/>
                </a:lnTo>
                <a:lnTo>
                  <a:pt x="4795450" y="2611808"/>
                </a:lnTo>
                <a:lnTo>
                  <a:pt x="4789122" y="2616332"/>
                </a:lnTo>
                <a:lnTo>
                  <a:pt x="4772954" y="2620856"/>
                </a:lnTo>
                <a:lnTo>
                  <a:pt x="4768032" y="2626136"/>
                </a:lnTo>
                <a:lnTo>
                  <a:pt x="4768530" y="2629874"/>
                </a:lnTo>
                <a:lnTo>
                  <a:pt x="4783683" y="2626136"/>
                </a:lnTo>
                <a:lnTo>
                  <a:pt x="4901732" y="2591451"/>
                </a:lnTo>
                <a:lnTo>
                  <a:pt x="4960758" y="2572597"/>
                </a:lnTo>
                <a:lnTo>
                  <a:pt x="4964271" y="2570336"/>
                </a:lnTo>
                <a:lnTo>
                  <a:pt x="4968487" y="2572597"/>
                </a:lnTo>
                <a:lnTo>
                  <a:pt x="4969892" y="2575614"/>
                </a:lnTo>
                <a:lnTo>
                  <a:pt x="4965676" y="2577876"/>
                </a:lnTo>
                <a:lnTo>
                  <a:pt x="4926325" y="2598990"/>
                </a:lnTo>
                <a:lnTo>
                  <a:pt x="4852751" y="2630033"/>
                </a:lnTo>
                <a:lnTo>
                  <a:pt x="4850999" y="2636693"/>
                </a:lnTo>
                <a:lnTo>
                  <a:pt x="4845910" y="2639709"/>
                </a:lnTo>
                <a:lnTo>
                  <a:pt x="4833673" y="2637037"/>
                </a:lnTo>
                <a:lnTo>
                  <a:pt x="4829243" y="2638462"/>
                </a:lnTo>
                <a:lnTo>
                  <a:pt x="4938929" y="2647857"/>
                </a:lnTo>
                <a:lnTo>
                  <a:pt x="5061697" y="2655635"/>
                </a:lnTo>
                <a:lnTo>
                  <a:pt x="5101996" y="2644233"/>
                </a:lnTo>
                <a:lnTo>
                  <a:pt x="5108319" y="2643479"/>
                </a:lnTo>
                <a:lnTo>
                  <a:pt x="5110427" y="2646496"/>
                </a:lnTo>
                <a:lnTo>
                  <a:pt x="5110427" y="2649511"/>
                </a:lnTo>
                <a:lnTo>
                  <a:pt x="5105508" y="2651774"/>
                </a:lnTo>
                <a:lnTo>
                  <a:pt x="5086610" y="2657215"/>
                </a:lnTo>
                <a:lnTo>
                  <a:pt x="5129403" y="2659927"/>
                </a:lnTo>
                <a:lnTo>
                  <a:pt x="5154706" y="2660680"/>
                </a:lnTo>
                <a:lnTo>
                  <a:pt x="5184226" y="2669733"/>
                </a:lnTo>
                <a:lnTo>
                  <a:pt x="5196174" y="2675767"/>
                </a:lnTo>
                <a:lnTo>
                  <a:pt x="5198283" y="2680294"/>
                </a:lnTo>
                <a:lnTo>
                  <a:pt x="5199690" y="2684819"/>
                </a:lnTo>
                <a:lnTo>
                  <a:pt x="5192660" y="2692362"/>
                </a:lnTo>
                <a:lnTo>
                  <a:pt x="5167357" y="2699905"/>
                </a:lnTo>
                <a:lnTo>
                  <a:pt x="5142757" y="2700659"/>
                </a:lnTo>
                <a:lnTo>
                  <a:pt x="5040141" y="2700659"/>
                </a:lnTo>
                <a:lnTo>
                  <a:pt x="4944130" y="2697094"/>
                </a:lnTo>
                <a:lnTo>
                  <a:pt x="4933352" y="2700034"/>
                </a:lnTo>
                <a:lnTo>
                  <a:pt x="4934056" y="2700034"/>
                </a:lnTo>
                <a:lnTo>
                  <a:pt x="4937569" y="2701541"/>
                </a:lnTo>
                <a:lnTo>
                  <a:pt x="4935462" y="2705313"/>
                </a:lnTo>
                <a:lnTo>
                  <a:pt x="4931244" y="2707574"/>
                </a:lnTo>
                <a:lnTo>
                  <a:pt x="4926325" y="2707574"/>
                </a:lnTo>
                <a:lnTo>
                  <a:pt x="4922813" y="2705313"/>
                </a:lnTo>
                <a:lnTo>
                  <a:pt x="4924920" y="2701541"/>
                </a:lnTo>
                <a:lnTo>
                  <a:pt x="4764007" y="2743015"/>
                </a:lnTo>
                <a:lnTo>
                  <a:pt x="4718706" y="2753371"/>
                </a:lnTo>
                <a:lnTo>
                  <a:pt x="4766794" y="2758259"/>
                </a:lnTo>
                <a:lnTo>
                  <a:pt x="4903840" y="2735474"/>
                </a:lnTo>
                <a:lnTo>
                  <a:pt x="4935462" y="2720393"/>
                </a:lnTo>
                <a:lnTo>
                  <a:pt x="4938975" y="2719638"/>
                </a:lnTo>
                <a:lnTo>
                  <a:pt x="4943190" y="2721147"/>
                </a:lnTo>
                <a:lnTo>
                  <a:pt x="4943190" y="2723410"/>
                </a:lnTo>
                <a:lnTo>
                  <a:pt x="4940380" y="2727181"/>
                </a:lnTo>
                <a:lnTo>
                  <a:pt x="4931244" y="2730949"/>
                </a:lnTo>
                <a:lnTo>
                  <a:pt x="4945298" y="2730195"/>
                </a:lnTo>
                <a:lnTo>
                  <a:pt x="4965676" y="2737736"/>
                </a:lnTo>
                <a:lnTo>
                  <a:pt x="4968487" y="2745277"/>
                </a:lnTo>
                <a:lnTo>
                  <a:pt x="4967783" y="2755080"/>
                </a:lnTo>
                <a:lnTo>
                  <a:pt x="4950217" y="2771670"/>
                </a:lnTo>
                <a:lnTo>
                  <a:pt x="4946691" y="2772616"/>
                </a:lnTo>
                <a:lnTo>
                  <a:pt x="4979695" y="2774584"/>
                </a:lnTo>
                <a:lnTo>
                  <a:pt x="4989535" y="2776091"/>
                </a:lnTo>
                <a:lnTo>
                  <a:pt x="4995860" y="2779110"/>
                </a:lnTo>
                <a:lnTo>
                  <a:pt x="4995860" y="2782126"/>
                </a:lnTo>
                <a:lnTo>
                  <a:pt x="4988130" y="2783635"/>
                </a:lnTo>
                <a:lnTo>
                  <a:pt x="4900261" y="2784383"/>
                </a:lnTo>
                <a:lnTo>
                  <a:pt x="4857464" y="2795045"/>
                </a:lnTo>
                <a:lnTo>
                  <a:pt x="4776657" y="2809373"/>
                </a:lnTo>
                <a:lnTo>
                  <a:pt x="4760495" y="2814651"/>
                </a:lnTo>
                <a:lnTo>
                  <a:pt x="4742927" y="2822191"/>
                </a:lnTo>
                <a:lnTo>
                  <a:pt x="4805465" y="2816913"/>
                </a:lnTo>
                <a:lnTo>
                  <a:pt x="4931947" y="2801831"/>
                </a:lnTo>
                <a:lnTo>
                  <a:pt x="4995188" y="2791275"/>
                </a:lnTo>
                <a:lnTo>
                  <a:pt x="5000106" y="2789768"/>
                </a:lnTo>
                <a:lnTo>
                  <a:pt x="5007837" y="2792029"/>
                </a:lnTo>
                <a:lnTo>
                  <a:pt x="5009945" y="2795045"/>
                </a:lnTo>
                <a:lnTo>
                  <a:pt x="5009945" y="2798816"/>
                </a:lnTo>
                <a:lnTo>
                  <a:pt x="5004323" y="2804849"/>
                </a:lnTo>
                <a:lnTo>
                  <a:pt x="4998701" y="2806355"/>
                </a:lnTo>
                <a:lnTo>
                  <a:pt x="4945298" y="2825961"/>
                </a:lnTo>
                <a:lnTo>
                  <a:pt x="4836383" y="2858386"/>
                </a:lnTo>
                <a:lnTo>
                  <a:pt x="4804061" y="2866240"/>
                </a:lnTo>
                <a:lnTo>
                  <a:pt x="4855855" y="2870982"/>
                </a:lnTo>
                <a:lnTo>
                  <a:pt x="4887678" y="2861401"/>
                </a:lnTo>
                <a:lnTo>
                  <a:pt x="4892598" y="2860649"/>
                </a:lnTo>
                <a:lnTo>
                  <a:pt x="4896111" y="2863665"/>
                </a:lnTo>
                <a:lnTo>
                  <a:pt x="4896111" y="2866680"/>
                </a:lnTo>
                <a:lnTo>
                  <a:pt x="4889788" y="2868943"/>
                </a:lnTo>
                <a:lnTo>
                  <a:pt x="4877723" y="2872985"/>
                </a:lnTo>
                <a:lnTo>
                  <a:pt x="5071768" y="2890749"/>
                </a:lnTo>
                <a:lnTo>
                  <a:pt x="5220775" y="2899046"/>
                </a:lnTo>
                <a:lnTo>
                  <a:pt x="5232020" y="2899800"/>
                </a:lnTo>
                <a:lnTo>
                  <a:pt x="5234832" y="2902820"/>
                </a:lnTo>
                <a:lnTo>
                  <a:pt x="5232020" y="2906590"/>
                </a:lnTo>
                <a:lnTo>
                  <a:pt x="5221478" y="2907345"/>
                </a:lnTo>
                <a:lnTo>
                  <a:pt x="5041546" y="2897539"/>
                </a:lnTo>
                <a:lnTo>
                  <a:pt x="4915961" y="2885910"/>
                </a:lnTo>
                <a:lnTo>
                  <a:pt x="4917191" y="2888547"/>
                </a:lnTo>
                <a:lnTo>
                  <a:pt x="4912975" y="2891564"/>
                </a:lnTo>
                <a:lnTo>
                  <a:pt x="4889788" y="2901367"/>
                </a:lnTo>
                <a:lnTo>
                  <a:pt x="4869410" y="2913432"/>
                </a:lnTo>
                <a:lnTo>
                  <a:pt x="4867768" y="2914313"/>
                </a:lnTo>
                <a:lnTo>
                  <a:pt x="4870753" y="2914887"/>
                </a:lnTo>
                <a:lnTo>
                  <a:pt x="4898866" y="2926957"/>
                </a:lnTo>
                <a:lnTo>
                  <a:pt x="4908005" y="2935255"/>
                </a:lnTo>
                <a:lnTo>
                  <a:pt x="4908005" y="2939780"/>
                </a:lnTo>
                <a:lnTo>
                  <a:pt x="4905895" y="2944307"/>
                </a:lnTo>
                <a:lnTo>
                  <a:pt x="4892541" y="2951095"/>
                </a:lnTo>
                <a:lnTo>
                  <a:pt x="4860209" y="2954866"/>
                </a:lnTo>
                <a:lnTo>
                  <a:pt x="4830689" y="2953358"/>
                </a:lnTo>
                <a:lnTo>
                  <a:pt x="4795766" y="2949447"/>
                </a:lnTo>
                <a:lnTo>
                  <a:pt x="4750237" y="2964597"/>
                </a:lnTo>
                <a:lnTo>
                  <a:pt x="4811010" y="2975987"/>
                </a:lnTo>
                <a:lnTo>
                  <a:pt x="4935414" y="2993337"/>
                </a:lnTo>
                <a:lnTo>
                  <a:pt x="4945254" y="2995601"/>
                </a:lnTo>
                <a:lnTo>
                  <a:pt x="4959312" y="3000880"/>
                </a:lnTo>
                <a:lnTo>
                  <a:pt x="4961420" y="3003898"/>
                </a:lnTo>
                <a:lnTo>
                  <a:pt x="4959312" y="3007670"/>
                </a:lnTo>
                <a:lnTo>
                  <a:pt x="4945254" y="3009177"/>
                </a:lnTo>
                <a:lnTo>
                  <a:pt x="4935414" y="3009177"/>
                </a:lnTo>
                <a:lnTo>
                  <a:pt x="4823661" y="3003898"/>
                </a:lnTo>
                <a:lnTo>
                  <a:pt x="4663610" y="2988232"/>
                </a:lnTo>
                <a:lnTo>
                  <a:pt x="4613723" y="3000278"/>
                </a:lnTo>
                <a:lnTo>
                  <a:pt x="4696520" y="3009110"/>
                </a:lnTo>
                <a:lnTo>
                  <a:pt x="4703577" y="3006937"/>
                </a:lnTo>
                <a:lnTo>
                  <a:pt x="4708497" y="3004673"/>
                </a:lnTo>
                <a:lnTo>
                  <a:pt x="4713415" y="3006937"/>
                </a:lnTo>
                <a:lnTo>
                  <a:pt x="4715523" y="3009197"/>
                </a:lnTo>
                <a:lnTo>
                  <a:pt x="4712713" y="3012214"/>
                </a:lnTo>
                <a:lnTo>
                  <a:pt x="4710509" y="3013334"/>
                </a:lnTo>
                <a:lnTo>
                  <a:pt x="4712609" y="3015212"/>
                </a:lnTo>
                <a:lnTo>
                  <a:pt x="4709799" y="3018229"/>
                </a:lnTo>
                <a:lnTo>
                  <a:pt x="4700879" y="3018229"/>
                </a:lnTo>
                <a:lnTo>
                  <a:pt x="4657844" y="3040106"/>
                </a:lnTo>
                <a:lnTo>
                  <a:pt x="4673250" y="3040106"/>
                </a:lnTo>
                <a:lnTo>
                  <a:pt x="4722450" y="3040860"/>
                </a:lnTo>
                <a:lnTo>
                  <a:pt x="4733694" y="3042368"/>
                </a:lnTo>
                <a:lnTo>
                  <a:pt x="4740724" y="3046140"/>
                </a:lnTo>
                <a:lnTo>
                  <a:pt x="4742129" y="3048403"/>
                </a:lnTo>
                <a:lnTo>
                  <a:pt x="4731587" y="3049911"/>
                </a:lnTo>
                <a:lnTo>
                  <a:pt x="4683089" y="3048403"/>
                </a:lnTo>
                <a:lnTo>
                  <a:pt x="4638810" y="3049911"/>
                </a:lnTo>
                <a:lnTo>
                  <a:pt x="4638620" y="3049877"/>
                </a:lnTo>
                <a:lnTo>
                  <a:pt x="4632607" y="3052934"/>
                </a:lnTo>
                <a:lnTo>
                  <a:pt x="4514558" y="3110996"/>
                </a:lnTo>
                <a:lnTo>
                  <a:pt x="4464839" y="3129067"/>
                </a:lnTo>
                <a:lnTo>
                  <a:pt x="4600820" y="3131732"/>
                </a:lnTo>
                <a:lnTo>
                  <a:pt x="4696434" y="3140031"/>
                </a:lnTo>
                <a:lnTo>
                  <a:pt x="4709792" y="3141541"/>
                </a:lnTo>
                <a:lnTo>
                  <a:pt x="4728071" y="3152859"/>
                </a:lnTo>
                <a:lnTo>
                  <a:pt x="4730883" y="3161161"/>
                </a:lnTo>
                <a:lnTo>
                  <a:pt x="4730180" y="3169460"/>
                </a:lnTo>
                <a:lnTo>
                  <a:pt x="4714011" y="3180023"/>
                </a:lnTo>
                <a:lnTo>
                  <a:pt x="4700652" y="3180023"/>
                </a:lnTo>
                <a:lnTo>
                  <a:pt x="4597304" y="3182288"/>
                </a:lnTo>
                <a:lnTo>
                  <a:pt x="4389204" y="3181533"/>
                </a:lnTo>
                <a:lnTo>
                  <a:pt x="4283720" y="3175853"/>
                </a:lnTo>
                <a:lnTo>
                  <a:pt x="4266513" y="3179615"/>
                </a:lnTo>
                <a:lnTo>
                  <a:pt x="4184697" y="3192120"/>
                </a:lnTo>
                <a:lnTo>
                  <a:pt x="4263357" y="3213227"/>
                </a:lnTo>
                <a:lnTo>
                  <a:pt x="4359675" y="3246429"/>
                </a:lnTo>
                <a:lnTo>
                  <a:pt x="4486224" y="3251710"/>
                </a:lnTo>
                <a:lnTo>
                  <a:pt x="4613475" y="3257748"/>
                </a:lnTo>
                <a:lnTo>
                  <a:pt x="4618396" y="3257748"/>
                </a:lnTo>
                <a:lnTo>
                  <a:pt x="4621911" y="3260765"/>
                </a:lnTo>
                <a:lnTo>
                  <a:pt x="4621911" y="3263784"/>
                </a:lnTo>
                <a:lnTo>
                  <a:pt x="4616989" y="3265292"/>
                </a:lnTo>
                <a:lnTo>
                  <a:pt x="4527703" y="3273593"/>
                </a:lnTo>
                <a:lnTo>
                  <a:pt x="4435603" y="3275858"/>
                </a:lnTo>
                <a:lnTo>
                  <a:pt x="4441229" y="3282648"/>
                </a:lnTo>
                <a:lnTo>
                  <a:pt x="4447557" y="3296230"/>
                </a:lnTo>
                <a:lnTo>
                  <a:pt x="4446852" y="3304531"/>
                </a:lnTo>
                <a:lnTo>
                  <a:pt x="4444744" y="3312076"/>
                </a:lnTo>
                <a:lnTo>
                  <a:pt x="4433495" y="3322642"/>
                </a:lnTo>
                <a:lnTo>
                  <a:pt x="4424355" y="3327168"/>
                </a:lnTo>
                <a:lnTo>
                  <a:pt x="4465835" y="3333205"/>
                </a:lnTo>
                <a:lnTo>
                  <a:pt x="4472162" y="3334716"/>
                </a:lnTo>
                <a:lnTo>
                  <a:pt x="4479193" y="3341505"/>
                </a:lnTo>
                <a:lnTo>
                  <a:pt x="4479193" y="3344524"/>
                </a:lnTo>
                <a:lnTo>
                  <a:pt x="4477787" y="3347543"/>
                </a:lnTo>
                <a:lnTo>
                  <a:pt x="4468647" y="3352070"/>
                </a:lnTo>
                <a:lnTo>
                  <a:pt x="4463726" y="3352070"/>
                </a:lnTo>
                <a:lnTo>
                  <a:pt x="4380063" y="3339242"/>
                </a:lnTo>
                <a:lnTo>
                  <a:pt x="4295698" y="3325660"/>
                </a:lnTo>
                <a:lnTo>
                  <a:pt x="4194459" y="3318114"/>
                </a:lnTo>
                <a:lnTo>
                  <a:pt x="4092517" y="3307548"/>
                </a:lnTo>
                <a:lnTo>
                  <a:pt x="4103064" y="3320377"/>
                </a:lnTo>
                <a:lnTo>
                  <a:pt x="4108687" y="3335469"/>
                </a:lnTo>
                <a:lnTo>
                  <a:pt x="4139621" y="3339996"/>
                </a:lnTo>
                <a:lnTo>
                  <a:pt x="4285855" y="3343015"/>
                </a:lnTo>
                <a:lnTo>
                  <a:pt x="4579025" y="3361880"/>
                </a:lnTo>
                <a:lnTo>
                  <a:pt x="4725962" y="3379235"/>
                </a:lnTo>
                <a:lnTo>
                  <a:pt x="4732289" y="3379991"/>
                </a:lnTo>
                <a:lnTo>
                  <a:pt x="4732992" y="3384517"/>
                </a:lnTo>
                <a:lnTo>
                  <a:pt x="4730883" y="3386781"/>
                </a:lnTo>
                <a:lnTo>
                  <a:pt x="4725962" y="3387535"/>
                </a:lnTo>
                <a:lnTo>
                  <a:pt x="4636675" y="3376972"/>
                </a:lnTo>
                <a:lnTo>
                  <a:pt x="4548795" y="3368671"/>
                </a:lnTo>
                <a:lnTo>
                  <a:pt x="4550903" y="3371689"/>
                </a:lnTo>
                <a:lnTo>
                  <a:pt x="4548795" y="3374708"/>
                </a:lnTo>
                <a:lnTo>
                  <a:pt x="4543873" y="3374708"/>
                </a:lnTo>
                <a:lnTo>
                  <a:pt x="4538952" y="3373954"/>
                </a:lnTo>
                <a:lnTo>
                  <a:pt x="4536843" y="3370180"/>
                </a:lnTo>
                <a:lnTo>
                  <a:pt x="4539655" y="3367163"/>
                </a:lnTo>
                <a:lnTo>
                  <a:pt x="4373736" y="3355089"/>
                </a:lnTo>
                <a:lnTo>
                  <a:pt x="4209927" y="3349806"/>
                </a:lnTo>
                <a:lnTo>
                  <a:pt x="4359675" y="3369424"/>
                </a:lnTo>
                <a:lnTo>
                  <a:pt x="4509424" y="3393572"/>
                </a:lnTo>
                <a:lnTo>
                  <a:pt x="4543873" y="3387535"/>
                </a:lnTo>
                <a:lnTo>
                  <a:pt x="4548795" y="3389044"/>
                </a:lnTo>
                <a:lnTo>
                  <a:pt x="4551607" y="3392063"/>
                </a:lnTo>
                <a:lnTo>
                  <a:pt x="4550903" y="3395836"/>
                </a:lnTo>
                <a:lnTo>
                  <a:pt x="4546685" y="3396591"/>
                </a:lnTo>
                <a:lnTo>
                  <a:pt x="4536843" y="3397346"/>
                </a:lnTo>
                <a:lnTo>
                  <a:pt x="4550903" y="3401118"/>
                </a:lnTo>
                <a:lnTo>
                  <a:pt x="4567073" y="3414702"/>
                </a:lnTo>
                <a:lnTo>
                  <a:pt x="4567776" y="3423755"/>
                </a:lnTo>
                <a:lnTo>
                  <a:pt x="4564261" y="3432057"/>
                </a:lnTo>
                <a:lnTo>
                  <a:pt x="4542466" y="3441866"/>
                </a:lnTo>
                <a:lnTo>
                  <a:pt x="4528406" y="3441110"/>
                </a:lnTo>
                <a:lnTo>
                  <a:pt x="4448961" y="3434321"/>
                </a:lnTo>
                <a:lnTo>
                  <a:pt x="4369518" y="3424511"/>
                </a:lnTo>
                <a:lnTo>
                  <a:pt x="4352645" y="3424511"/>
                </a:lnTo>
                <a:lnTo>
                  <a:pt x="4334366" y="3428283"/>
                </a:lnTo>
                <a:lnTo>
                  <a:pt x="4578322" y="3477332"/>
                </a:lnTo>
                <a:lnTo>
                  <a:pt x="4583244" y="3477332"/>
                </a:lnTo>
                <a:lnTo>
                  <a:pt x="4590274" y="3482614"/>
                </a:lnTo>
                <a:lnTo>
                  <a:pt x="4590274" y="3485631"/>
                </a:lnTo>
                <a:lnTo>
                  <a:pt x="4589571" y="3488650"/>
                </a:lnTo>
                <a:lnTo>
                  <a:pt x="4582540" y="3492423"/>
                </a:lnTo>
                <a:lnTo>
                  <a:pt x="4576915" y="3492423"/>
                </a:lnTo>
                <a:lnTo>
                  <a:pt x="4467945" y="3490913"/>
                </a:lnTo>
                <a:lnTo>
                  <a:pt x="4245782" y="3478840"/>
                </a:lnTo>
                <a:lnTo>
                  <a:pt x="4135403" y="3467522"/>
                </a:lnTo>
                <a:lnTo>
                  <a:pt x="4059475" y="3483369"/>
                </a:lnTo>
                <a:lnTo>
                  <a:pt x="3982140" y="3497705"/>
                </a:lnTo>
                <a:lnTo>
                  <a:pt x="3991982" y="3499970"/>
                </a:lnTo>
                <a:lnTo>
                  <a:pt x="4001121" y="3502233"/>
                </a:lnTo>
                <a:lnTo>
                  <a:pt x="4059475" y="3510533"/>
                </a:lnTo>
                <a:lnTo>
                  <a:pt x="4175477" y="3513552"/>
                </a:lnTo>
                <a:lnTo>
                  <a:pt x="4287963" y="3508268"/>
                </a:lnTo>
                <a:lnTo>
                  <a:pt x="4401155" y="3505251"/>
                </a:lnTo>
                <a:lnTo>
                  <a:pt x="4459508" y="3507516"/>
                </a:lnTo>
                <a:lnTo>
                  <a:pt x="4465132" y="3508268"/>
                </a:lnTo>
                <a:lnTo>
                  <a:pt x="4466538" y="3512043"/>
                </a:lnTo>
                <a:lnTo>
                  <a:pt x="4465132" y="3515060"/>
                </a:lnTo>
                <a:lnTo>
                  <a:pt x="4459508" y="3515060"/>
                </a:lnTo>
                <a:lnTo>
                  <a:pt x="4347020" y="3517325"/>
                </a:lnTo>
                <a:lnTo>
                  <a:pt x="4235938" y="3522607"/>
                </a:lnTo>
                <a:lnTo>
                  <a:pt x="4141731" y="3523361"/>
                </a:lnTo>
                <a:lnTo>
                  <a:pt x="4051741" y="3527134"/>
                </a:lnTo>
                <a:lnTo>
                  <a:pt x="4141028" y="3535435"/>
                </a:lnTo>
                <a:lnTo>
                  <a:pt x="4316789" y="3539962"/>
                </a:lnTo>
                <a:lnTo>
                  <a:pt x="4405373" y="3542980"/>
                </a:lnTo>
                <a:lnTo>
                  <a:pt x="4413106" y="3542980"/>
                </a:lnTo>
                <a:lnTo>
                  <a:pt x="4419434" y="3546754"/>
                </a:lnTo>
                <a:lnTo>
                  <a:pt x="4420136" y="3545244"/>
                </a:lnTo>
                <a:lnTo>
                  <a:pt x="4422246" y="3544489"/>
                </a:lnTo>
                <a:lnTo>
                  <a:pt x="4445447" y="3539208"/>
                </a:lnTo>
                <a:lnTo>
                  <a:pt x="4470757" y="3536945"/>
                </a:lnTo>
                <a:lnTo>
                  <a:pt x="4475677" y="3536945"/>
                </a:lnTo>
                <a:lnTo>
                  <a:pt x="4479193" y="3539962"/>
                </a:lnTo>
                <a:lnTo>
                  <a:pt x="4479193" y="3542980"/>
                </a:lnTo>
                <a:lnTo>
                  <a:pt x="4474975" y="3544489"/>
                </a:lnTo>
                <a:lnTo>
                  <a:pt x="4450368" y="3546754"/>
                </a:lnTo>
                <a:lnTo>
                  <a:pt x="4428573" y="3552036"/>
                </a:lnTo>
                <a:lnTo>
                  <a:pt x="4424355" y="3552036"/>
                </a:lnTo>
                <a:lnTo>
                  <a:pt x="4421543" y="3550528"/>
                </a:lnTo>
                <a:lnTo>
                  <a:pt x="4420136" y="3556563"/>
                </a:lnTo>
                <a:lnTo>
                  <a:pt x="4412404" y="3558072"/>
                </a:lnTo>
                <a:lnTo>
                  <a:pt x="4367408" y="3564109"/>
                </a:lnTo>
                <a:lnTo>
                  <a:pt x="4277419" y="3567882"/>
                </a:lnTo>
                <a:lnTo>
                  <a:pt x="4141028" y="3566373"/>
                </a:lnTo>
                <a:lnTo>
                  <a:pt x="4048929" y="3562599"/>
                </a:lnTo>
                <a:lnTo>
                  <a:pt x="4046819" y="3566373"/>
                </a:lnTo>
                <a:lnTo>
                  <a:pt x="4042601" y="3570146"/>
                </a:lnTo>
                <a:lnTo>
                  <a:pt x="4034165" y="3574674"/>
                </a:lnTo>
                <a:lnTo>
                  <a:pt x="4010964" y="3577691"/>
                </a:lnTo>
                <a:lnTo>
                  <a:pt x="3998309" y="3574674"/>
                </a:lnTo>
                <a:lnTo>
                  <a:pt x="3985654" y="3570146"/>
                </a:lnTo>
                <a:lnTo>
                  <a:pt x="3907616" y="3549018"/>
                </a:lnTo>
                <a:lnTo>
                  <a:pt x="3830281" y="3525625"/>
                </a:lnTo>
                <a:lnTo>
                  <a:pt x="3812705" y="3529399"/>
                </a:lnTo>
                <a:lnTo>
                  <a:pt x="3792316" y="3527134"/>
                </a:lnTo>
                <a:lnTo>
                  <a:pt x="3776148" y="3527822"/>
                </a:lnTo>
                <a:lnTo>
                  <a:pt x="3777810" y="3529438"/>
                </a:lnTo>
                <a:lnTo>
                  <a:pt x="3775509" y="3535529"/>
                </a:lnTo>
                <a:lnTo>
                  <a:pt x="3772442" y="3529438"/>
                </a:lnTo>
                <a:lnTo>
                  <a:pt x="3771607" y="3528015"/>
                </a:lnTo>
                <a:lnTo>
                  <a:pt x="3766213" y="3528245"/>
                </a:lnTo>
                <a:lnTo>
                  <a:pt x="3763754" y="3537037"/>
                </a:lnTo>
                <a:lnTo>
                  <a:pt x="3764457" y="3550610"/>
                </a:lnTo>
                <a:lnTo>
                  <a:pt x="3757428" y="3561921"/>
                </a:lnTo>
                <a:lnTo>
                  <a:pt x="3756234" y="3565274"/>
                </a:lnTo>
                <a:lnTo>
                  <a:pt x="3772151" y="3573889"/>
                </a:lnTo>
                <a:lnTo>
                  <a:pt x="3789610" y="3584310"/>
                </a:lnTo>
                <a:lnTo>
                  <a:pt x="3796535" y="3585237"/>
                </a:lnTo>
                <a:lnTo>
                  <a:pt x="3929412" y="3597311"/>
                </a:lnTo>
                <a:lnTo>
                  <a:pt x="4125560" y="3601084"/>
                </a:lnTo>
                <a:lnTo>
                  <a:pt x="4254218" y="3595046"/>
                </a:lnTo>
                <a:lnTo>
                  <a:pt x="4259140" y="3595046"/>
                </a:lnTo>
                <a:lnTo>
                  <a:pt x="4264061" y="3597311"/>
                </a:lnTo>
                <a:lnTo>
                  <a:pt x="4265467" y="3601084"/>
                </a:lnTo>
                <a:lnTo>
                  <a:pt x="4261249" y="3603348"/>
                </a:lnTo>
                <a:lnTo>
                  <a:pt x="4180398" y="3622213"/>
                </a:lnTo>
                <a:lnTo>
                  <a:pt x="4058771" y="3650887"/>
                </a:lnTo>
                <a:lnTo>
                  <a:pt x="3973703" y="3665223"/>
                </a:lnTo>
                <a:lnTo>
                  <a:pt x="3927302" y="3666733"/>
                </a:lnTo>
                <a:lnTo>
                  <a:pt x="3916791" y="3666950"/>
                </a:lnTo>
                <a:lnTo>
                  <a:pt x="3925411" y="3677226"/>
                </a:lnTo>
                <a:lnTo>
                  <a:pt x="3925411" y="3687031"/>
                </a:lnTo>
                <a:lnTo>
                  <a:pt x="3924006" y="3690049"/>
                </a:lnTo>
                <a:lnTo>
                  <a:pt x="3916271" y="3694574"/>
                </a:lnTo>
                <a:lnTo>
                  <a:pt x="3897289" y="3693065"/>
                </a:lnTo>
                <a:lnTo>
                  <a:pt x="3881121" y="3685524"/>
                </a:lnTo>
                <a:lnTo>
                  <a:pt x="3847158" y="3668387"/>
                </a:lnTo>
                <a:lnTo>
                  <a:pt x="3835491" y="3668628"/>
                </a:lnTo>
                <a:lnTo>
                  <a:pt x="3901751" y="3709308"/>
                </a:lnTo>
                <a:lnTo>
                  <a:pt x="3904564" y="3713836"/>
                </a:lnTo>
                <a:lnTo>
                  <a:pt x="3903862" y="3719871"/>
                </a:lnTo>
                <a:lnTo>
                  <a:pt x="3899639" y="3724400"/>
                </a:lnTo>
                <a:lnTo>
                  <a:pt x="3894715" y="3723646"/>
                </a:lnTo>
                <a:lnTo>
                  <a:pt x="3856019" y="3707044"/>
                </a:lnTo>
                <a:lnTo>
                  <a:pt x="3782144" y="3669317"/>
                </a:lnTo>
                <a:lnTo>
                  <a:pt x="3780761" y="3668490"/>
                </a:lnTo>
                <a:lnTo>
                  <a:pt x="3765844" y="3668285"/>
                </a:lnTo>
                <a:lnTo>
                  <a:pt x="3796215" y="3699499"/>
                </a:lnTo>
                <a:lnTo>
                  <a:pt x="3849687" y="3746281"/>
                </a:lnTo>
                <a:lnTo>
                  <a:pt x="3865164" y="3756090"/>
                </a:lnTo>
                <a:lnTo>
                  <a:pt x="3872200" y="3761371"/>
                </a:lnTo>
                <a:lnTo>
                  <a:pt x="3878532" y="3768163"/>
                </a:lnTo>
                <a:lnTo>
                  <a:pt x="3913712" y="3795327"/>
                </a:lnTo>
                <a:lnTo>
                  <a:pt x="3985475" y="3845880"/>
                </a:lnTo>
                <a:lnTo>
                  <a:pt x="4026282" y="3867010"/>
                </a:lnTo>
                <a:lnTo>
                  <a:pt x="4093824" y="3897191"/>
                </a:lnTo>
                <a:lnTo>
                  <a:pt x="4162774" y="3921337"/>
                </a:lnTo>
                <a:lnTo>
                  <a:pt x="4213432" y="3937181"/>
                </a:lnTo>
                <a:lnTo>
                  <a:pt x="4307005" y="3971136"/>
                </a:lnTo>
                <a:lnTo>
                  <a:pt x="4351331" y="3993774"/>
                </a:lnTo>
                <a:lnTo>
                  <a:pt x="4356257" y="3997546"/>
                </a:lnTo>
                <a:lnTo>
                  <a:pt x="4361884" y="4010373"/>
                </a:lnTo>
                <a:lnTo>
                  <a:pt x="4359773" y="4018674"/>
                </a:lnTo>
                <a:lnTo>
                  <a:pt x="4355552" y="4025464"/>
                </a:lnTo>
                <a:lnTo>
                  <a:pt x="4343591" y="4033009"/>
                </a:lnTo>
                <a:lnTo>
                  <a:pt x="4336556" y="4032255"/>
                </a:lnTo>
                <a:lnTo>
                  <a:pt x="4285899" y="4017165"/>
                </a:lnTo>
                <a:lnTo>
                  <a:pt x="4181068" y="3981700"/>
                </a:lnTo>
                <a:lnTo>
                  <a:pt x="4079050" y="3938691"/>
                </a:lnTo>
                <a:lnTo>
                  <a:pt x="3980549" y="3882100"/>
                </a:lnTo>
                <a:lnTo>
                  <a:pt x="3932708" y="3847390"/>
                </a:lnTo>
                <a:lnTo>
                  <a:pt x="3893307" y="3815700"/>
                </a:lnTo>
                <a:lnTo>
                  <a:pt x="3892603" y="3817208"/>
                </a:lnTo>
                <a:lnTo>
                  <a:pt x="3891196" y="3818718"/>
                </a:lnTo>
                <a:lnTo>
                  <a:pt x="3886272" y="3825510"/>
                </a:lnTo>
                <a:lnTo>
                  <a:pt x="3879236" y="3830036"/>
                </a:lnTo>
                <a:lnTo>
                  <a:pt x="3900343" y="3849655"/>
                </a:lnTo>
                <a:lnTo>
                  <a:pt x="3922154" y="3870027"/>
                </a:lnTo>
                <a:lnTo>
                  <a:pt x="3959443" y="3885118"/>
                </a:lnTo>
                <a:lnTo>
                  <a:pt x="4030503" y="3922091"/>
                </a:lnTo>
                <a:lnTo>
                  <a:pt x="4063571" y="3948500"/>
                </a:lnTo>
                <a:lnTo>
                  <a:pt x="4104378" y="3990000"/>
                </a:lnTo>
                <a:lnTo>
                  <a:pt x="4138853" y="4034519"/>
                </a:lnTo>
                <a:lnTo>
                  <a:pt x="4201471" y="4060175"/>
                </a:lnTo>
                <a:lnTo>
                  <a:pt x="4263385" y="4086583"/>
                </a:lnTo>
                <a:lnTo>
                  <a:pt x="4265496" y="4087338"/>
                </a:lnTo>
                <a:lnTo>
                  <a:pt x="4265496" y="4090356"/>
                </a:lnTo>
                <a:lnTo>
                  <a:pt x="4264089" y="4092620"/>
                </a:lnTo>
                <a:lnTo>
                  <a:pt x="4261274" y="4094129"/>
                </a:lnTo>
                <a:lnTo>
                  <a:pt x="4212727" y="4086583"/>
                </a:lnTo>
                <a:lnTo>
                  <a:pt x="4164885" y="4073000"/>
                </a:lnTo>
                <a:lnTo>
                  <a:pt x="4164885" y="4086583"/>
                </a:lnTo>
                <a:lnTo>
                  <a:pt x="4159257" y="4099410"/>
                </a:lnTo>
                <a:lnTo>
                  <a:pt x="4150814" y="4111482"/>
                </a:lnTo>
                <a:lnTo>
                  <a:pt x="4138853" y="4116765"/>
                </a:lnTo>
                <a:lnTo>
                  <a:pt x="4157146" y="4128837"/>
                </a:lnTo>
                <a:lnTo>
                  <a:pt x="4160664" y="4134120"/>
                </a:lnTo>
                <a:lnTo>
                  <a:pt x="4159257" y="4140910"/>
                </a:lnTo>
                <a:lnTo>
                  <a:pt x="4153628" y="4146192"/>
                </a:lnTo>
                <a:lnTo>
                  <a:pt x="4148000" y="4144683"/>
                </a:lnTo>
                <a:lnTo>
                  <a:pt x="4110008" y="4119783"/>
                </a:lnTo>
                <a:lnTo>
                  <a:pt x="4072717" y="4094129"/>
                </a:lnTo>
                <a:lnTo>
                  <a:pt x="4023468" y="4069983"/>
                </a:lnTo>
                <a:lnTo>
                  <a:pt x="3974217" y="4044328"/>
                </a:lnTo>
                <a:lnTo>
                  <a:pt x="3974217" y="4057156"/>
                </a:lnTo>
                <a:lnTo>
                  <a:pt x="3970700" y="4071491"/>
                </a:lnTo>
                <a:lnTo>
                  <a:pt x="3984772" y="4079792"/>
                </a:lnTo>
                <a:lnTo>
                  <a:pt x="4059350" y="4106955"/>
                </a:lnTo>
                <a:lnTo>
                  <a:pt x="4202877" y="4174111"/>
                </a:lnTo>
                <a:lnTo>
                  <a:pt x="4270421" y="4214856"/>
                </a:lnTo>
                <a:lnTo>
                  <a:pt x="4273235" y="4216364"/>
                </a:lnTo>
                <a:lnTo>
                  <a:pt x="4272531" y="4220892"/>
                </a:lnTo>
                <a:lnTo>
                  <a:pt x="4270421" y="4223156"/>
                </a:lnTo>
                <a:lnTo>
                  <a:pt x="4267607" y="4222403"/>
                </a:lnTo>
                <a:lnTo>
                  <a:pt x="4226798" y="4197502"/>
                </a:lnTo>
                <a:lnTo>
                  <a:pt x="4185223" y="4174464"/>
                </a:lnTo>
                <a:lnTo>
                  <a:pt x="4185289" y="4174111"/>
                </a:lnTo>
                <a:lnTo>
                  <a:pt x="4184584" y="4174111"/>
                </a:lnTo>
                <a:lnTo>
                  <a:pt x="4185223" y="4174464"/>
                </a:lnTo>
                <a:lnTo>
                  <a:pt x="4184584" y="4177883"/>
                </a:lnTo>
                <a:lnTo>
                  <a:pt x="4182474" y="4179392"/>
                </a:lnTo>
                <a:lnTo>
                  <a:pt x="4178956" y="4179392"/>
                </a:lnTo>
                <a:lnTo>
                  <a:pt x="4178253" y="4177883"/>
                </a:lnTo>
                <a:lnTo>
                  <a:pt x="4178253" y="4174111"/>
                </a:lnTo>
                <a:lnTo>
                  <a:pt x="4180363" y="4171847"/>
                </a:lnTo>
                <a:lnTo>
                  <a:pt x="4140964" y="4151473"/>
                </a:lnTo>
                <a:lnTo>
                  <a:pt x="4059350" y="4116010"/>
                </a:lnTo>
                <a:lnTo>
                  <a:pt x="4017136" y="4100166"/>
                </a:lnTo>
                <a:lnTo>
                  <a:pt x="4086788" y="4143175"/>
                </a:lnTo>
                <a:lnTo>
                  <a:pt x="4155036" y="4189202"/>
                </a:lnTo>
                <a:lnTo>
                  <a:pt x="4174032" y="4191466"/>
                </a:lnTo>
                <a:lnTo>
                  <a:pt x="4176142" y="4192974"/>
                </a:lnTo>
                <a:lnTo>
                  <a:pt x="4176142" y="4195993"/>
                </a:lnTo>
                <a:lnTo>
                  <a:pt x="4175439" y="4199011"/>
                </a:lnTo>
                <a:lnTo>
                  <a:pt x="4171920" y="4199011"/>
                </a:lnTo>
                <a:lnTo>
                  <a:pt x="4166997" y="4198255"/>
                </a:lnTo>
                <a:lnTo>
                  <a:pt x="4171920" y="4203538"/>
                </a:lnTo>
                <a:lnTo>
                  <a:pt x="4175439" y="4220138"/>
                </a:lnTo>
                <a:lnTo>
                  <a:pt x="4171920" y="4227684"/>
                </a:lnTo>
                <a:lnTo>
                  <a:pt x="4166997" y="4235229"/>
                </a:lnTo>
                <a:lnTo>
                  <a:pt x="4152222" y="4239757"/>
                </a:lnTo>
                <a:lnTo>
                  <a:pt x="4144482" y="4235984"/>
                </a:lnTo>
                <a:lnTo>
                  <a:pt x="4106489" y="4215611"/>
                </a:lnTo>
                <a:lnTo>
                  <a:pt x="4068496" y="4193728"/>
                </a:lnTo>
                <a:lnTo>
                  <a:pt x="4059350" y="4190710"/>
                </a:lnTo>
                <a:lnTo>
                  <a:pt x="4049500" y="4189202"/>
                </a:lnTo>
                <a:lnTo>
                  <a:pt x="4155738" y="4276728"/>
                </a:lnTo>
                <a:lnTo>
                  <a:pt x="4159960" y="4280503"/>
                </a:lnTo>
                <a:lnTo>
                  <a:pt x="4159257" y="4287292"/>
                </a:lnTo>
                <a:lnTo>
                  <a:pt x="4155036" y="4291821"/>
                </a:lnTo>
                <a:lnTo>
                  <a:pt x="4150111" y="4290312"/>
                </a:lnTo>
                <a:lnTo>
                  <a:pt x="4092418" y="4269940"/>
                </a:lnTo>
                <a:lnTo>
                  <a:pt x="3981957" y="4220138"/>
                </a:lnTo>
                <a:lnTo>
                  <a:pt x="3927783" y="4190710"/>
                </a:lnTo>
                <a:lnTo>
                  <a:pt x="3891050" y="4191299"/>
                </a:lnTo>
                <a:lnTo>
                  <a:pt x="3906435" y="4203361"/>
                </a:lnTo>
                <a:lnTo>
                  <a:pt x="3940874" y="4235039"/>
                </a:lnTo>
                <a:lnTo>
                  <a:pt x="3959850" y="4243336"/>
                </a:lnTo>
                <a:lnTo>
                  <a:pt x="3962049" y="4246257"/>
                </a:lnTo>
                <a:lnTo>
                  <a:pt x="3991104" y="4253337"/>
                </a:lnTo>
                <a:lnTo>
                  <a:pt x="4051611" y="4270692"/>
                </a:lnTo>
                <a:lnTo>
                  <a:pt x="4081865" y="4282764"/>
                </a:lnTo>
                <a:lnTo>
                  <a:pt x="4083975" y="4285029"/>
                </a:lnTo>
                <a:lnTo>
                  <a:pt x="4083271" y="4288048"/>
                </a:lnTo>
                <a:lnTo>
                  <a:pt x="4081865" y="4290312"/>
                </a:lnTo>
                <a:lnTo>
                  <a:pt x="4079050" y="4290312"/>
                </a:lnTo>
                <a:lnTo>
                  <a:pt x="4019247" y="4270692"/>
                </a:lnTo>
                <a:lnTo>
                  <a:pt x="3972769" y="4260496"/>
                </a:lnTo>
                <a:lnTo>
                  <a:pt x="3974611" y="4262946"/>
                </a:lnTo>
                <a:lnTo>
                  <a:pt x="3994994" y="4281802"/>
                </a:lnTo>
                <a:lnTo>
                  <a:pt x="3966933" y="4259217"/>
                </a:lnTo>
                <a:lnTo>
                  <a:pt x="3957332" y="4257111"/>
                </a:lnTo>
                <a:lnTo>
                  <a:pt x="3906676" y="4240511"/>
                </a:lnTo>
                <a:lnTo>
                  <a:pt x="3856722" y="4228438"/>
                </a:lnTo>
                <a:lnTo>
                  <a:pt x="3887988" y="4245204"/>
                </a:lnTo>
                <a:lnTo>
                  <a:pt x="3889564" y="4242836"/>
                </a:lnTo>
                <a:lnTo>
                  <a:pt x="3890266" y="4236804"/>
                </a:lnTo>
                <a:lnTo>
                  <a:pt x="3904325" y="4244345"/>
                </a:lnTo>
                <a:lnTo>
                  <a:pt x="3916273" y="4245852"/>
                </a:lnTo>
                <a:lnTo>
                  <a:pt x="3914867" y="4248869"/>
                </a:lnTo>
                <a:lnTo>
                  <a:pt x="3921707" y="4259874"/>
                </a:lnTo>
                <a:lnTo>
                  <a:pt x="3992510" y="4286539"/>
                </a:lnTo>
                <a:lnTo>
                  <a:pt x="4038243" y="4304647"/>
                </a:lnTo>
                <a:lnTo>
                  <a:pt x="4042464" y="4306911"/>
                </a:lnTo>
                <a:lnTo>
                  <a:pt x="4043168" y="4311439"/>
                </a:lnTo>
                <a:lnTo>
                  <a:pt x="4045279" y="4309175"/>
                </a:lnTo>
                <a:lnTo>
                  <a:pt x="4046685" y="4309175"/>
                </a:lnTo>
                <a:lnTo>
                  <a:pt x="4061461" y="4309175"/>
                </a:lnTo>
                <a:lnTo>
                  <a:pt x="4076236" y="4311439"/>
                </a:lnTo>
                <a:lnTo>
                  <a:pt x="4077643" y="4312192"/>
                </a:lnTo>
                <a:lnTo>
                  <a:pt x="4079050" y="4315210"/>
                </a:lnTo>
                <a:lnTo>
                  <a:pt x="4077643" y="4317475"/>
                </a:lnTo>
                <a:lnTo>
                  <a:pt x="4074125" y="4318984"/>
                </a:lnTo>
                <a:lnTo>
                  <a:pt x="4060756" y="4316720"/>
                </a:lnTo>
                <a:lnTo>
                  <a:pt x="4046685" y="4317475"/>
                </a:lnTo>
                <a:lnTo>
                  <a:pt x="4044574" y="4316720"/>
                </a:lnTo>
                <a:lnTo>
                  <a:pt x="4043168" y="4314457"/>
                </a:lnTo>
                <a:lnTo>
                  <a:pt x="4040353" y="4318984"/>
                </a:lnTo>
                <a:lnTo>
                  <a:pt x="4035429" y="4319738"/>
                </a:lnTo>
                <a:lnTo>
                  <a:pt x="4010100" y="4316720"/>
                </a:lnTo>
                <a:lnTo>
                  <a:pt x="3960146" y="4303894"/>
                </a:lnTo>
                <a:lnTo>
                  <a:pt x="3952822" y="4301378"/>
                </a:lnTo>
                <a:lnTo>
                  <a:pt x="3952822" y="4305423"/>
                </a:lnTo>
                <a:lnTo>
                  <a:pt x="3957741" y="4315226"/>
                </a:lnTo>
                <a:lnTo>
                  <a:pt x="3964067" y="4320504"/>
                </a:lnTo>
                <a:lnTo>
                  <a:pt x="3966879" y="4334831"/>
                </a:lnTo>
                <a:lnTo>
                  <a:pt x="3981638" y="4361224"/>
                </a:lnTo>
                <a:lnTo>
                  <a:pt x="3982341" y="4372533"/>
                </a:lnTo>
                <a:lnTo>
                  <a:pt x="3972502" y="4364239"/>
                </a:lnTo>
                <a:lnTo>
                  <a:pt x="3968284" y="4364995"/>
                </a:lnTo>
                <a:lnTo>
                  <a:pt x="3940872" y="4345388"/>
                </a:lnTo>
                <a:lnTo>
                  <a:pt x="3926555" y="4332256"/>
                </a:lnTo>
                <a:lnTo>
                  <a:pt x="3884161" y="4334075"/>
                </a:lnTo>
                <a:lnTo>
                  <a:pt x="3806065" y="4338601"/>
                </a:lnTo>
                <a:lnTo>
                  <a:pt x="3805660" y="4338572"/>
                </a:lnTo>
                <a:lnTo>
                  <a:pt x="3808034" y="4342139"/>
                </a:lnTo>
                <a:lnTo>
                  <a:pt x="3810142" y="4350435"/>
                </a:lnTo>
                <a:lnTo>
                  <a:pt x="3808034" y="4354207"/>
                </a:lnTo>
                <a:lnTo>
                  <a:pt x="3810142" y="4355715"/>
                </a:lnTo>
                <a:lnTo>
                  <a:pt x="3810142" y="4350435"/>
                </a:lnTo>
                <a:lnTo>
                  <a:pt x="3812251" y="4346665"/>
                </a:lnTo>
                <a:lnTo>
                  <a:pt x="3817170" y="4350435"/>
                </a:lnTo>
                <a:lnTo>
                  <a:pt x="3817875" y="4354207"/>
                </a:lnTo>
                <a:lnTo>
                  <a:pt x="3812251" y="4357978"/>
                </a:lnTo>
                <a:lnTo>
                  <a:pt x="3814360" y="4360995"/>
                </a:lnTo>
                <a:lnTo>
                  <a:pt x="3806628" y="4358732"/>
                </a:lnTo>
                <a:lnTo>
                  <a:pt x="3798896" y="4348173"/>
                </a:lnTo>
                <a:lnTo>
                  <a:pt x="3793392" y="4337671"/>
                </a:lnTo>
                <a:lnTo>
                  <a:pt x="3754705" y="4334830"/>
                </a:lnTo>
                <a:lnTo>
                  <a:pt x="3729375" y="4329548"/>
                </a:lnTo>
                <a:lnTo>
                  <a:pt x="3681696" y="4317346"/>
                </a:lnTo>
                <a:lnTo>
                  <a:pt x="3685736" y="4319513"/>
                </a:lnTo>
                <a:lnTo>
                  <a:pt x="3683628" y="4323283"/>
                </a:lnTo>
                <a:lnTo>
                  <a:pt x="3676599" y="4319513"/>
                </a:lnTo>
                <a:lnTo>
                  <a:pt x="3674492" y="4324038"/>
                </a:lnTo>
                <a:lnTo>
                  <a:pt x="3670977" y="4319513"/>
                </a:lnTo>
                <a:lnTo>
                  <a:pt x="3663246" y="4316496"/>
                </a:lnTo>
                <a:lnTo>
                  <a:pt x="3659028" y="4318759"/>
                </a:lnTo>
                <a:lnTo>
                  <a:pt x="3661840" y="4321776"/>
                </a:lnTo>
                <a:lnTo>
                  <a:pt x="3672382" y="4328562"/>
                </a:lnTo>
                <a:lnTo>
                  <a:pt x="3677302" y="4324038"/>
                </a:lnTo>
                <a:lnTo>
                  <a:pt x="3681520" y="4331579"/>
                </a:lnTo>
                <a:lnTo>
                  <a:pt x="3692765" y="4342139"/>
                </a:lnTo>
                <a:lnTo>
                  <a:pt x="3698388" y="4344401"/>
                </a:lnTo>
                <a:lnTo>
                  <a:pt x="3692765" y="4348173"/>
                </a:lnTo>
                <a:lnTo>
                  <a:pt x="3686439" y="4348927"/>
                </a:lnTo>
                <a:lnTo>
                  <a:pt x="3686439" y="4353452"/>
                </a:lnTo>
                <a:lnTo>
                  <a:pt x="3691360" y="4357978"/>
                </a:lnTo>
                <a:lnTo>
                  <a:pt x="3685736" y="4356470"/>
                </a:lnTo>
                <a:lnTo>
                  <a:pt x="3674492" y="4361749"/>
                </a:lnTo>
                <a:lnTo>
                  <a:pt x="3669570" y="4363257"/>
                </a:lnTo>
                <a:lnTo>
                  <a:pt x="3672382" y="4367783"/>
                </a:lnTo>
                <a:lnTo>
                  <a:pt x="3670977" y="4376078"/>
                </a:lnTo>
                <a:lnTo>
                  <a:pt x="3667463" y="4379096"/>
                </a:lnTo>
                <a:lnTo>
                  <a:pt x="3666057" y="4373817"/>
                </a:lnTo>
                <a:lnTo>
                  <a:pt x="3659028" y="4370800"/>
                </a:lnTo>
                <a:lnTo>
                  <a:pt x="3656920" y="4373817"/>
                </a:lnTo>
                <a:lnTo>
                  <a:pt x="3659028" y="4379096"/>
                </a:lnTo>
                <a:lnTo>
                  <a:pt x="3668165" y="4385129"/>
                </a:lnTo>
                <a:lnTo>
                  <a:pt x="3673085" y="4385885"/>
                </a:lnTo>
                <a:lnTo>
                  <a:pt x="3670275" y="4388147"/>
                </a:lnTo>
                <a:lnTo>
                  <a:pt x="3670275" y="4391163"/>
                </a:lnTo>
                <a:lnTo>
                  <a:pt x="3682222" y="4400967"/>
                </a:lnTo>
                <a:lnTo>
                  <a:pt x="3696280" y="4413036"/>
                </a:lnTo>
                <a:lnTo>
                  <a:pt x="3707524" y="4416053"/>
                </a:lnTo>
                <a:lnTo>
                  <a:pt x="3713851" y="4415300"/>
                </a:lnTo>
                <a:lnTo>
                  <a:pt x="3713851" y="4407756"/>
                </a:lnTo>
                <a:lnTo>
                  <a:pt x="3713851" y="4398707"/>
                </a:lnTo>
                <a:lnTo>
                  <a:pt x="3715959" y="4395687"/>
                </a:lnTo>
                <a:lnTo>
                  <a:pt x="3720881" y="4397951"/>
                </a:lnTo>
                <a:lnTo>
                  <a:pt x="3723691" y="4395687"/>
                </a:lnTo>
                <a:lnTo>
                  <a:pt x="3732828" y="4403231"/>
                </a:lnTo>
                <a:lnTo>
                  <a:pt x="3743371" y="4418316"/>
                </a:lnTo>
                <a:lnTo>
                  <a:pt x="3751103" y="4420578"/>
                </a:lnTo>
                <a:lnTo>
                  <a:pt x="3756023" y="4416053"/>
                </a:lnTo>
                <a:lnTo>
                  <a:pt x="3765159" y="4427366"/>
                </a:lnTo>
                <a:lnTo>
                  <a:pt x="3770782" y="4432646"/>
                </a:lnTo>
                <a:lnTo>
                  <a:pt x="3767269" y="4435662"/>
                </a:lnTo>
                <a:lnTo>
                  <a:pt x="3775704" y="4439434"/>
                </a:lnTo>
                <a:lnTo>
                  <a:pt x="3792571" y="4440942"/>
                </a:lnTo>
                <a:lnTo>
                  <a:pt x="3812251" y="4447731"/>
                </a:lnTo>
                <a:lnTo>
                  <a:pt x="3819280" y="4453010"/>
                </a:lnTo>
                <a:lnTo>
                  <a:pt x="3819280" y="4449993"/>
                </a:lnTo>
                <a:lnTo>
                  <a:pt x="3819280" y="4445467"/>
                </a:lnTo>
                <a:lnTo>
                  <a:pt x="3774297" y="4410773"/>
                </a:lnTo>
                <a:lnTo>
                  <a:pt x="3730719" y="4375325"/>
                </a:lnTo>
                <a:lnTo>
                  <a:pt x="3741262" y="4378342"/>
                </a:lnTo>
                <a:lnTo>
                  <a:pt x="3765159" y="4394935"/>
                </a:lnTo>
                <a:lnTo>
                  <a:pt x="3777811" y="4395687"/>
                </a:lnTo>
                <a:lnTo>
                  <a:pt x="3781325" y="4397951"/>
                </a:lnTo>
                <a:lnTo>
                  <a:pt x="3776405" y="4400215"/>
                </a:lnTo>
                <a:lnTo>
                  <a:pt x="3774297" y="4404740"/>
                </a:lnTo>
                <a:lnTo>
                  <a:pt x="3824199" y="4433400"/>
                </a:lnTo>
                <a:lnTo>
                  <a:pt x="3865669" y="4459796"/>
                </a:lnTo>
                <a:lnTo>
                  <a:pt x="3870588" y="4457536"/>
                </a:lnTo>
                <a:lnTo>
                  <a:pt x="3881834" y="4459044"/>
                </a:lnTo>
                <a:lnTo>
                  <a:pt x="3898702" y="4466586"/>
                </a:lnTo>
                <a:lnTo>
                  <a:pt x="3906435" y="4472620"/>
                </a:lnTo>
                <a:lnTo>
                  <a:pt x="3923302" y="4486196"/>
                </a:lnTo>
                <a:lnTo>
                  <a:pt x="3952823" y="4497508"/>
                </a:lnTo>
                <a:lnTo>
                  <a:pt x="3967582" y="4508822"/>
                </a:lnTo>
                <a:lnTo>
                  <a:pt x="3971096" y="4514856"/>
                </a:lnTo>
                <a:lnTo>
                  <a:pt x="3980936" y="4517120"/>
                </a:lnTo>
                <a:lnTo>
                  <a:pt x="3999212" y="4529185"/>
                </a:lnTo>
                <a:lnTo>
                  <a:pt x="4021702" y="4551813"/>
                </a:lnTo>
                <a:lnTo>
                  <a:pt x="4036461" y="4563880"/>
                </a:lnTo>
                <a:lnTo>
                  <a:pt x="4028731" y="4573685"/>
                </a:lnTo>
                <a:lnTo>
                  <a:pt x="4018188" y="4576702"/>
                </a:lnTo>
                <a:lnTo>
                  <a:pt x="4004131" y="4569160"/>
                </a:lnTo>
                <a:lnTo>
                  <a:pt x="3980936" y="4554076"/>
                </a:lnTo>
                <a:lnTo>
                  <a:pt x="3971096" y="4554076"/>
                </a:lnTo>
                <a:lnTo>
                  <a:pt x="3987263" y="4572931"/>
                </a:lnTo>
                <a:lnTo>
                  <a:pt x="4004131" y="4607626"/>
                </a:lnTo>
                <a:lnTo>
                  <a:pt x="4017485" y="4622709"/>
                </a:lnTo>
                <a:lnTo>
                  <a:pt x="4016783" y="4627989"/>
                </a:lnTo>
                <a:lnTo>
                  <a:pt x="4020297" y="4632515"/>
                </a:lnTo>
                <a:lnTo>
                  <a:pt x="4016783" y="4637794"/>
                </a:lnTo>
                <a:lnTo>
                  <a:pt x="4005536" y="4640058"/>
                </a:lnTo>
                <a:lnTo>
                  <a:pt x="4000617" y="4639304"/>
                </a:lnTo>
                <a:lnTo>
                  <a:pt x="4010457" y="4649861"/>
                </a:lnTo>
                <a:lnTo>
                  <a:pt x="4025919" y="4667209"/>
                </a:lnTo>
                <a:lnTo>
                  <a:pt x="4020297" y="4667209"/>
                </a:lnTo>
                <a:lnTo>
                  <a:pt x="4021702" y="4674751"/>
                </a:lnTo>
                <a:lnTo>
                  <a:pt x="4015376" y="4670225"/>
                </a:lnTo>
                <a:lnTo>
                  <a:pt x="4017485" y="4674751"/>
                </a:lnTo>
                <a:lnTo>
                  <a:pt x="4026622" y="4679275"/>
                </a:lnTo>
                <a:lnTo>
                  <a:pt x="4030840" y="4677769"/>
                </a:lnTo>
                <a:lnTo>
                  <a:pt x="4035759" y="4687574"/>
                </a:lnTo>
                <a:lnTo>
                  <a:pt x="4042085" y="4694361"/>
                </a:lnTo>
                <a:lnTo>
                  <a:pt x="4040678" y="4698886"/>
                </a:lnTo>
                <a:lnTo>
                  <a:pt x="4042085" y="4706429"/>
                </a:lnTo>
                <a:lnTo>
                  <a:pt x="4038571" y="4707183"/>
                </a:lnTo>
                <a:lnTo>
                  <a:pt x="4043490" y="4709446"/>
                </a:lnTo>
                <a:lnTo>
                  <a:pt x="4047708" y="4710953"/>
                </a:lnTo>
                <a:lnTo>
                  <a:pt x="4043490" y="4713970"/>
                </a:lnTo>
                <a:lnTo>
                  <a:pt x="4040678" y="4719250"/>
                </a:lnTo>
                <a:lnTo>
                  <a:pt x="4035759" y="4709446"/>
                </a:lnTo>
                <a:lnTo>
                  <a:pt x="4032948" y="4689834"/>
                </a:lnTo>
                <a:lnTo>
                  <a:pt x="4025919" y="4680030"/>
                </a:lnTo>
                <a:lnTo>
                  <a:pt x="4025919" y="4685310"/>
                </a:lnTo>
                <a:lnTo>
                  <a:pt x="4031542" y="4693608"/>
                </a:lnTo>
                <a:lnTo>
                  <a:pt x="4028731" y="4697378"/>
                </a:lnTo>
                <a:lnTo>
                  <a:pt x="4024514" y="4696624"/>
                </a:lnTo>
                <a:lnTo>
                  <a:pt x="4021702" y="4697378"/>
                </a:lnTo>
                <a:lnTo>
                  <a:pt x="4021702" y="4713970"/>
                </a:lnTo>
                <a:lnTo>
                  <a:pt x="4038571" y="4738860"/>
                </a:lnTo>
                <a:lnTo>
                  <a:pt x="4054035" y="4746403"/>
                </a:lnTo>
                <a:lnTo>
                  <a:pt x="4056142" y="4753190"/>
                </a:lnTo>
                <a:lnTo>
                  <a:pt x="4049817" y="4758470"/>
                </a:lnTo>
                <a:lnTo>
                  <a:pt x="4044896" y="4766012"/>
                </a:lnTo>
                <a:lnTo>
                  <a:pt x="4036461" y="4760733"/>
                </a:lnTo>
                <a:lnTo>
                  <a:pt x="4038571" y="4763750"/>
                </a:lnTo>
                <a:lnTo>
                  <a:pt x="4036461" y="4766766"/>
                </a:lnTo>
                <a:lnTo>
                  <a:pt x="4031542" y="4765258"/>
                </a:lnTo>
                <a:lnTo>
                  <a:pt x="4031542" y="4782604"/>
                </a:lnTo>
                <a:lnTo>
                  <a:pt x="4035759" y="4798443"/>
                </a:lnTo>
                <a:lnTo>
                  <a:pt x="4029434" y="4810512"/>
                </a:lnTo>
                <a:lnTo>
                  <a:pt x="4024514" y="4838418"/>
                </a:lnTo>
                <a:lnTo>
                  <a:pt x="4013268" y="4846713"/>
                </a:lnTo>
                <a:lnTo>
                  <a:pt x="4003429" y="4839926"/>
                </a:lnTo>
                <a:lnTo>
                  <a:pt x="3998507" y="4842188"/>
                </a:lnTo>
                <a:lnTo>
                  <a:pt x="3985153" y="4840680"/>
                </a:lnTo>
                <a:lnTo>
                  <a:pt x="3983046" y="4842188"/>
                </a:lnTo>
                <a:lnTo>
                  <a:pt x="3968988" y="4837664"/>
                </a:lnTo>
                <a:lnTo>
                  <a:pt x="3941577" y="4835401"/>
                </a:lnTo>
                <a:lnTo>
                  <a:pt x="3929628" y="4838418"/>
                </a:lnTo>
                <a:lnTo>
                  <a:pt x="3923302" y="4833138"/>
                </a:lnTo>
                <a:lnTo>
                  <a:pt x="3909947" y="4834647"/>
                </a:lnTo>
                <a:lnTo>
                  <a:pt x="3897296" y="4837664"/>
                </a:lnTo>
                <a:lnTo>
                  <a:pt x="3882537" y="4836908"/>
                </a:lnTo>
                <a:lnTo>
                  <a:pt x="3875507" y="4830121"/>
                </a:lnTo>
                <a:lnTo>
                  <a:pt x="3879725" y="4822579"/>
                </a:lnTo>
                <a:lnTo>
                  <a:pt x="3870588" y="4817299"/>
                </a:lnTo>
                <a:lnTo>
                  <a:pt x="3857234" y="4802213"/>
                </a:lnTo>
                <a:lnTo>
                  <a:pt x="3846690" y="4784114"/>
                </a:lnTo>
                <a:lnTo>
                  <a:pt x="3831228" y="4769029"/>
                </a:lnTo>
                <a:lnTo>
                  <a:pt x="3819280" y="4763750"/>
                </a:lnTo>
                <a:lnTo>
                  <a:pt x="3821387" y="4776572"/>
                </a:lnTo>
                <a:lnTo>
                  <a:pt x="3831228" y="4796182"/>
                </a:lnTo>
                <a:lnTo>
                  <a:pt x="3833336" y="4809757"/>
                </a:lnTo>
                <a:lnTo>
                  <a:pt x="3830525" y="4815792"/>
                </a:lnTo>
                <a:lnTo>
                  <a:pt x="3824902" y="4812773"/>
                </a:lnTo>
                <a:lnTo>
                  <a:pt x="3821387" y="4812773"/>
                </a:lnTo>
                <a:lnTo>
                  <a:pt x="3819280" y="4815792"/>
                </a:lnTo>
                <a:lnTo>
                  <a:pt x="3824902" y="4821072"/>
                </a:lnTo>
                <a:lnTo>
                  <a:pt x="3826308" y="4823332"/>
                </a:lnTo>
                <a:lnTo>
                  <a:pt x="3822794" y="4825596"/>
                </a:lnTo>
                <a:lnTo>
                  <a:pt x="3817875" y="4823332"/>
                </a:lnTo>
                <a:lnTo>
                  <a:pt x="3817170" y="4820316"/>
                </a:lnTo>
                <a:lnTo>
                  <a:pt x="3815765" y="4827104"/>
                </a:lnTo>
                <a:lnTo>
                  <a:pt x="3808736" y="4830874"/>
                </a:lnTo>
                <a:lnTo>
                  <a:pt x="3799599" y="4834647"/>
                </a:lnTo>
                <a:lnTo>
                  <a:pt x="3790463" y="4839926"/>
                </a:lnTo>
                <a:lnTo>
                  <a:pt x="3787651" y="4846713"/>
                </a:lnTo>
                <a:lnTo>
                  <a:pt x="3783434" y="4842188"/>
                </a:lnTo>
                <a:lnTo>
                  <a:pt x="3775704" y="4837664"/>
                </a:lnTo>
                <a:lnTo>
                  <a:pt x="3771486" y="4842943"/>
                </a:lnTo>
                <a:lnTo>
                  <a:pt x="3765159" y="4836908"/>
                </a:lnTo>
                <a:lnTo>
                  <a:pt x="3753211" y="4832384"/>
                </a:lnTo>
                <a:lnTo>
                  <a:pt x="3748291" y="4836908"/>
                </a:lnTo>
                <a:lnTo>
                  <a:pt x="3741262" y="4830121"/>
                </a:lnTo>
                <a:lnTo>
                  <a:pt x="3736342" y="4812773"/>
                </a:lnTo>
                <a:lnTo>
                  <a:pt x="3732828" y="4795427"/>
                </a:lnTo>
                <a:lnTo>
                  <a:pt x="3727205" y="4781097"/>
                </a:lnTo>
                <a:lnTo>
                  <a:pt x="3720176" y="4775817"/>
                </a:lnTo>
                <a:lnTo>
                  <a:pt x="3720176" y="4768275"/>
                </a:lnTo>
                <a:lnTo>
                  <a:pt x="3718069" y="4761487"/>
                </a:lnTo>
                <a:lnTo>
                  <a:pt x="3721583" y="4760733"/>
                </a:lnTo>
                <a:lnTo>
                  <a:pt x="3725800" y="4761487"/>
                </a:lnTo>
                <a:lnTo>
                  <a:pt x="3725098" y="4750927"/>
                </a:lnTo>
                <a:lnTo>
                  <a:pt x="3707524" y="4729809"/>
                </a:lnTo>
                <a:lnTo>
                  <a:pt x="3705417" y="4719250"/>
                </a:lnTo>
                <a:lnTo>
                  <a:pt x="3695577" y="4714725"/>
                </a:lnTo>
                <a:lnTo>
                  <a:pt x="3676599" y="4704920"/>
                </a:lnTo>
                <a:lnTo>
                  <a:pt x="3669570" y="4696624"/>
                </a:lnTo>
                <a:lnTo>
                  <a:pt x="3666057" y="4698886"/>
                </a:lnTo>
                <a:lnTo>
                  <a:pt x="3667463" y="4702657"/>
                </a:lnTo>
                <a:lnTo>
                  <a:pt x="3670977" y="4706429"/>
                </a:lnTo>
                <a:lnTo>
                  <a:pt x="3672382" y="4708690"/>
                </a:lnTo>
                <a:lnTo>
                  <a:pt x="3669570" y="4709446"/>
                </a:lnTo>
                <a:lnTo>
                  <a:pt x="3673085" y="4709446"/>
                </a:lnTo>
                <a:lnTo>
                  <a:pt x="3678709" y="4712463"/>
                </a:lnTo>
                <a:lnTo>
                  <a:pt x="3676599" y="4719250"/>
                </a:lnTo>
                <a:lnTo>
                  <a:pt x="3678709" y="4726039"/>
                </a:lnTo>
                <a:lnTo>
                  <a:pt x="3673085" y="4726039"/>
                </a:lnTo>
                <a:lnTo>
                  <a:pt x="3670275" y="4720759"/>
                </a:lnTo>
                <a:lnTo>
                  <a:pt x="3668165" y="4729055"/>
                </a:lnTo>
                <a:lnTo>
                  <a:pt x="3663246" y="4733580"/>
                </a:lnTo>
                <a:lnTo>
                  <a:pt x="3669570" y="4738104"/>
                </a:lnTo>
                <a:lnTo>
                  <a:pt x="3678709" y="4733580"/>
                </a:lnTo>
                <a:lnTo>
                  <a:pt x="3683628" y="4734334"/>
                </a:lnTo>
                <a:lnTo>
                  <a:pt x="3682222" y="4739614"/>
                </a:lnTo>
                <a:lnTo>
                  <a:pt x="3677302" y="4745648"/>
                </a:lnTo>
                <a:lnTo>
                  <a:pt x="3679411" y="4749419"/>
                </a:lnTo>
                <a:lnTo>
                  <a:pt x="3683628" y="4753190"/>
                </a:lnTo>
                <a:lnTo>
                  <a:pt x="3680114" y="4755453"/>
                </a:lnTo>
                <a:lnTo>
                  <a:pt x="3675194" y="4751683"/>
                </a:lnTo>
                <a:lnTo>
                  <a:pt x="3675194" y="4755453"/>
                </a:lnTo>
                <a:lnTo>
                  <a:pt x="3674492" y="4759223"/>
                </a:lnTo>
                <a:lnTo>
                  <a:pt x="3678709" y="4756963"/>
                </a:lnTo>
                <a:lnTo>
                  <a:pt x="3682222" y="4762995"/>
                </a:lnTo>
                <a:lnTo>
                  <a:pt x="3680114" y="4766766"/>
                </a:lnTo>
                <a:lnTo>
                  <a:pt x="3680114" y="4771292"/>
                </a:lnTo>
                <a:lnTo>
                  <a:pt x="3675194" y="4775062"/>
                </a:lnTo>
                <a:lnTo>
                  <a:pt x="3675194" y="4788638"/>
                </a:lnTo>
                <a:lnTo>
                  <a:pt x="3682222" y="4793164"/>
                </a:lnTo>
                <a:lnTo>
                  <a:pt x="3677302" y="4797689"/>
                </a:lnTo>
                <a:lnTo>
                  <a:pt x="3679411" y="4810512"/>
                </a:lnTo>
                <a:lnTo>
                  <a:pt x="3682222" y="4817299"/>
                </a:lnTo>
                <a:lnTo>
                  <a:pt x="3679411" y="4818052"/>
                </a:lnTo>
                <a:lnTo>
                  <a:pt x="3676599" y="4817299"/>
                </a:lnTo>
                <a:lnTo>
                  <a:pt x="3675194" y="4815037"/>
                </a:lnTo>
                <a:lnTo>
                  <a:pt x="3673085" y="4825596"/>
                </a:lnTo>
                <a:lnTo>
                  <a:pt x="3682222" y="4845206"/>
                </a:lnTo>
                <a:lnTo>
                  <a:pt x="3714554" y="4869342"/>
                </a:lnTo>
                <a:lnTo>
                  <a:pt x="3737045" y="4886688"/>
                </a:lnTo>
                <a:lnTo>
                  <a:pt x="3739154" y="4882917"/>
                </a:lnTo>
                <a:lnTo>
                  <a:pt x="3737748" y="4881408"/>
                </a:lnTo>
                <a:lnTo>
                  <a:pt x="3746886" y="4888951"/>
                </a:lnTo>
                <a:lnTo>
                  <a:pt x="3758130" y="4901017"/>
                </a:lnTo>
                <a:lnTo>
                  <a:pt x="3761645" y="4901017"/>
                </a:lnTo>
                <a:lnTo>
                  <a:pt x="3763052" y="4896493"/>
                </a:lnTo>
                <a:lnTo>
                  <a:pt x="3791868" y="4911577"/>
                </a:lnTo>
                <a:lnTo>
                  <a:pt x="3845284" y="4938729"/>
                </a:lnTo>
                <a:lnTo>
                  <a:pt x="3874805" y="4958338"/>
                </a:lnTo>
                <a:lnTo>
                  <a:pt x="3877617" y="4956830"/>
                </a:lnTo>
                <a:lnTo>
                  <a:pt x="3879725" y="4953813"/>
                </a:lnTo>
                <a:lnTo>
                  <a:pt x="3902217" y="4964372"/>
                </a:lnTo>
                <a:lnTo>
                  <a:pt x="3942279" y="4980211"/>
                </a:lnTo>
                <a:lnTo>
                  <a:pt x="3962662" y="4993033"/>
                </a:lnTo>
                <a:lnTo>
                  <a:pt x="3964770" y="4987754"/>
                </a:lnTo>
                <a:lnTo>
                  <a:pt x="3961960" y="4982474"/>
                </a:lnTo>
                <a:lnTo>
                  <a:pt x="3966177" y="4982474"/>
                </a:lnTo>
                <a:lnTo>
                  <a:pt x="3974611" y="4986245"/>
                </a:lnTo>
                <a:lnTo>
                  <a:pt x="3978125" y="4982474"/>
                </a:lnTo>
                <a:lnTo>
                  <a:pt x="3983046" y="4991525"/>
                </a:lnTo>
                <a:lnTo>
                  <a:pt x="3994290" y="4999820"/>
                </a:lnTo>
                <a:lnTo>
                  <a:pt x="3996400" y="4995296"/>
                </a:lnTo>
                <a:lnTo>
                  <a:pt x="3994290" y="4990770"/>
                </a:lnTo>
                <a:lnTo>
                  <a:pt x="4010457" y="5005855"/>
                </a:lnTo>
                <a:lnTo>
                  <a:pt x="4045600" y="5040550"/>
                </a:lnTo>
                <a:lnTo>
                  <a:pt x="4061061" y="5066946"/>
                </a:lnTo>
                <a:lnTo>
                  <a:pt x="4061061" y="5081277"/>
                </a:lnTo>
                <a:lnTo>
                  <a:pt x="4070903" y="5082031"/>
                </a:lnTo>
                <a:lnTo>
                  <a:pt x="4086365" y="5079015"/>
                </a:lnTo>
                <a:lnTo>
                  <a:pt x="4107450" y="5069964"/>
                </a:lnTo>
                <a:lnTo>
                  <a:pt x="4123617" y="5069209"/>
                </a:lnTo>
                <a:lnTo>
                  <a:pt x="4127833" y="5079767"/>
                </a:lnTo>
                <a:lnTo>
                  <a:pt x="4127833" y="5100133"/>
                </a:lnTo>
                <a:lnTo>
                  <a:pt x="4132050" y="5109938"/>
                </a:lnTo>
                <a:lnTo>
                  <a:pt x="4125726" y="5112199"/>
                </a:lnTo>
                <a:lnTo>
                  <a:pt x="4120805" y="5125776"/>
                </a:lnTo>
                <a:lnTo>
                  <a:pt x="4125022" y="5131811"/>
                </a:lnTo>
                <a:lnTo>
                  <a:pt x="4110262" y="5129547"/>
                </a:lnTo>
                <a:lnTo>
                  <a:pt x="4080040" y="5113709"/>
                </a:lnTo>
                <a:lnTo>
                  <a:pt x="4065279" y="5106920"/>
                </a:lnTo>
                <a:lnTo>
                  <a:pt x="4061765" y="5113709"/>
                </a:lnTo>
                <a:lnTo>
                  <a:pt x="4065279" y="5125776"/>
                </a:lnTo>
                <a:lnTo>
                  <a:pt x="4070199" y="5136335"/>
                </a:lnTo>
                <a:lnTo>
                  <a:pt x="4068091" y="5149156"/>
                </a:lnTo>
                <a:lnTo>
                  <a:pt x="4061765" y="5155945"/>
                </a:lnTo>
                <a:lnTo>
                  <a:pt x="4054035" y="5155945"/>
                </a:lnTo>
                <a:lnTo>
                  <a:pt x="4047708" y="5158962"/>
                </a:lnTo>
                <a:lnTo>
                  <a:pt x="4049113" y="5164242"/>
                </a:lnTo>
                <a:lnTo>
                  <a:pt x="4049113" y="5170276"/>
                </a:lnTo>
                <a:lnTo>
                  <a:pt x="4038571" y="5174047"/>
                </a:lnTo>
                <a:lnTo>
                  <a:pt x="4029434" y="5180081"/>
                </a:lnTo>
                <a:lnTo>
                  <a:pt x="4021702" y="5174047"/>
                </a:lnTo>
                <a:lnTo>
                  <a:pt x="4007646" y="5171784"/>
                </a:lnTo>
                <a:lnTo>
                  <a:pt x="3992885" y="5173291"/>
                </a:lnTo>
                <a:lnTo>
                  <a:pt x="3978829" y="5171029"/>
                </a:lnTo>
                <a:lnTo>
                  <a:pt x="3971096" y="5165749"/>
                </a:lnTo>
                <a:lnTo>
                  <a:pt x="3964770" y="5173291"/>
                </a:lnTo>
                <a:lnTo>
                  <a:pt x="3960553" y="5190640"/>
                </a:lnTo>
                <a:lnTo>
                  <a:pt x="3959850" y="5217037"/>
                </a:lnTo>
                <a:lnTo>
                  <a:pt x="3957742" y="5234385"/>
                </a:lnTo>
                <a:lnTo>
                  <a:pt x="3960553" y="5237400"/>
                </a:lnTo>
                <a:lnTo>
                  <a:pt x="3964770" y="5232876"/>
                </a:lnTo>
                <a:lnTo>
                  <a:pt x="3967582" y="5235893"/>
                </a:lnTo>
                <a:lnTo>
                  <a:pt x="3971096" y="5249469"/>
                </a:lnTo>
                <a:lnTo>
                  <a:pt x="3971096" y="5269078"/>
                </a:lnTo>
                <a:lnTo>
                  <a:pt x="3964067" y="5279638"/>
                </a:lnTo>
                <a:lnTo>
                  <a:pt x="3971096" y="5291706"/>
                </a:lnTo>
                <a:lnTo>
                  <a:pt x="3987965" y="5315840"/>
                </a:lnTo>
                <a:lnTo>
                  <a:pt x="3991479" y="5328662"/>
                </a:lnTo>
                <a:lnTo>
                  <a:pt x="3960553" y="5303773"/>
                </a:lnTo>
                <a:lnTo>
                  <a:pt x="3937360" y="5277374"/>
                </a:lnTo>
                <a:lnTo>
                  <a:pt x="3932440" y="5275111"/>
                </a:lnTo>
                <a:lnTo>
                  <a:pt x="3928223" y="5275111"/>
                </a:lnTo>
                <a:lnTo>
                  <a:pt x="3926113" y="5280391"/>
                </a:lnTo>
                <a:lnTo>
                  <a:pt x="3922599" y="5284917"/>
                </a:lnTo>
                <a:lnTo>
                  <a:pt x="3918382" y="5284163"/>
                </a:lnTo>
                <a:lnTo>
                  <a:pt x="3916977" y="5289443"/>
                </a:lnTo>
                <a:lnTo>
                  <a:pt x="3920491" y="5296985"/>
                </a:lnTo>
                <a:lnTo>
                  <a:pt x="3919085" y="5301510"/>
                </a:lnTo>
                <a:lnTo>
                  <a:pt x="3915571" y="5302264"/>
                </a:lnTo>
                <a:lnTo>
                  <a:pt x="3920491" y="5306035"/>
                </a:lnTo>
                <a:lnTo>
                  <a:pt x="3924006" y="5313578"/>
                </a:lnTo>
                <a:lnTo>
                  <a:pt x="3925411" y="5317348"/>
                </a:lnTo>
                <a:lnTo>
                  <a:pt x="3935251" y="5321120"/>
                </a:lnTo>
                <a:lnTo>
                  <a:pt x="3945794" y="5323382"/>
                </a:lnTo>
                <a:lnTo>
                  <a:pt x="3942279" y="5327154"/>
                </a:lnTo>
                <a:lnTo>
                  <a:pt x="3939467" y="5329416"/>
                </a:lnTo>
                <a:lnTo>
                  <a:pt x="3946496" y="5346764"/>
                </a:lnTo>
                <a:lnTo>
                  <a:pt x="3959850" y="5381458"/>
                </a:lnTo>
                <a:lnTo>
                  <a:pt x="3962662" y="5398805"/>
                </a:lnTo>
                <a:lnTo>
                  <a:pt x="3971096" y="5404839"/>
                </a:lnTo>
                <a:lnTo>
                  <a:pt x="3974611" y="5410119"/>
                </a:lnTo>
                <a:lnTo>
                  <a:pt x="3966177" y="5410873"/>
                </a:lnTo>
                <a:lnTo>
                  <a:pt x="3954931" y="5400312"/>
                </a:lnTo>
                <a:lnTo>
                  <a:pt x="3946496" y="5380703"/>
                </a:lnTo>
                <a:lnTo>
                  <a:pt x="3935251" y="5361094"/>
                </a:lnTo>
                <a:lnTo>
                  <a:pt x="3927520" y="5354305"/>
                </a:lnTo>
                <a:lnTo>
                  <a:pt x="3922599" y="5358076"/>
                </a:lnTo>
                <a:lnTo>
                  <a:pt x="3919085" y="5365619"/>
                </a:lnTo>
                <a:lnTo>
                  <a:pt x="3915571" y="5366373"/>
                </a:lnTo>
                <a:lnTo>
                  <a:pt x="3912057" y="5363355"/>
                </a:lnTo>
                <a:lnTo>
                  <a:pt x="3909245" y="5355815"/>
                </a:lnTo>
                <a:lnTo>
                  <a:pt x="3906435" y="5355815"/>
                </a:lnTo>
                <a:lnTo>
                  <a:pt x="3902920" y="5358831"/>
                </a:lnTo>
                <a:lnTo>
                  <a:pt x="3900108" y="5351289"/>
                </a:lnTo>
                <a:lnTo>
                  <a:pt x="3895890" y="5343747"/>
                </a:lnTo>
                <a:lnTo>
                  <a:pt x="3898702" y="5342993"/>
                </a:lnTo>
                <a:lnTo>
                  <a:pt x="3902920" y="5348272"/>
                </a:lnTo>
                <a:lnTo>
                  <a:pt x="3906435" y="5350535"/>
                </a:lnTo>
                <a:lnTo>
                  <a:pt x="3907137" y="5343747"/>
                </a:lnTo>
                <a:lnTo>
                  <a:pt x="3897296" y="5336203"/>
                </a:lnTo>
                <a:lnTo>
                  <a:pt x="3891673" y="5333187"/>
                </a:lnTo>
                <a:lnTo>
                  <a:pt x="3895890" y="5314333"/>
                </a:lnTo>
                <a:lnTo>
                  <a:pt x="3898000" y="5293967"/>
                </a:lnTo>
                <a:lnTo>
                  <a:pt x="3904325" y="5293967"/>
                </a:lnTo>
                <a:lnTo>
                  <a:pt x="3909947" y="5291706"/>
                </a:lnTo>
                <a:lnTo>
                  <a:pt x="3906435" y="5284917"/>
                </a:lnTo>
                <a:lnTo>
                  <a:pt x="3891673" y="5282655"/>
                </a:lnTo>
                <a:lnTo>
                  <a:pt x="3886754" y="5286426"/>
                </a:lnTo>
                <a:lnTo>
                  <a:pt x="3882537" y="5277374"/>
                </a:lnTo>
                <a:lnTo>
                  <a:pt x="3869885" y="5260029"/>
                </a:lnTo>
                <a:lnTo>
                  <a:pt x="3867776" y="5250224"/>
                </a:lnTo>
                <a:lnTo>
                  <a:pt x="3879022" y="5235138"/>
                </a:lnTo>
                <a:lnTo>
                  <a:pt x="3891673" y="5227597"/>
                </a:lnTo>
                <a:lnTo>
                  <a:pt x="3890971" y="5220808"/>
                </a:lnTo>
                <a:lnTo>
                  <a:pt x="3881834" y="5207985"/>
                </a:lnTo>
                <a:lnTo>
                  <a:pt x="3875507" y="5201199"/>
                </a:lnTo>
                <a:lnTo>
                  <a:pt x="3877617" y="5192902"/>
                </a:lnTo>
                <a:lnTo>
                  <a:pt x="3870588" y="5175555"/>
                </a:lnTo>
                <a:lnTo>
                  <a:pt x="3856531" y="5155945"/>
                </a:lnTo>
                <a:lnTo>
                  <a:pt x="3846690" y="5137090"/>
                </a:lnTo>
                <a:lnTo>
                  <a:pt x="3846690" y="5127285"/>
                </a:lnTo>
                <a:lnTo>
                  <a:pt x="3833336" y="5111446"/>
                </a:lnTo>
                <a:lnTo>
                  <a:pt x="3801006" y="5084295"/>
                </a:lnTo>
                <a:lnTo>
                  <a:pt x="3783434" y="5074489"/>
                </a:lnTo>
                <a:lnTo>
                  <a:pt x="3787651" y="5069964"/>
                </a:lnTo>
                <a:lnTo>
                  <a:pt x="3791868" y="5069209"/>
                </a:lnTo>
                <a:lnTo>
                  <a:pt x="3781325" y="5057896"/>
                </a:lnTo>
                <a:lnTo>
                  <a:pt x="3764457" y="5042056"/>
                </a:lnTo>
                <a:lnTo>
                  <a:pt x="3758130" y="5029991"/>
                </a:lnTo>
                <a:lnTo>
                  <a:pt x="3760240" y="5023202"/>
                </a:lnTo>
                <a:lnTo>
                  <a:pt x="3746886" y="5012642"/>
                </a:lnTo>
                <a:lnTo>
                  <a:pt x="3730017" y="4990016"/>
                </a:lnTo>
                <a:lnTo>
                  <a:pt x="3722988" y="4977947"/>
                </a:lnTo>
                <a:lnTo>
                  <a:pt x="3725800" y="4974177"/>
                </a:lnTo>
                <a:lnTo>
                  <a:pt x="3734234" y="4975686"/>
                </a:lnTo>
                <a:lnTo>
                  <a:pt x="3739154" y="4977947"/>
                </a:lnTo>
                <a:lnTo>
                  <a:pt x="3739857" y="4970406"/>
                </a:lnTo>
                <a:lnTo>
                  <a:pt x="3732828" y="4956077"/>
                </a:lnTo>
                <a:lnTo>
                  <a:pt x="3730017" y="4948533"/>
                </a:lnTo>
                <a:lnTo>
                  <a:pt x="3721583" y="4946270"/>
                </a:lnTo>
                <a:lnTo>
                  <a:pt x="3709634" y="4934204"/>
                </a:lnTo>
                <a:lnTo>
                  <a:pt x="3698388" y="4919119"/>
                </a:lnTo>
                <a:lnTo>
                  <a:pt x="3685736" y="4904789"/>
                </a:lnTo>
                <a:lnTo>
                  <a:pt x="3677302" y="4901773"/>
                </a:lnTo>
                <a:lnTo>
                  <a:pt x="3674492" y="4916102"/>
                </a:lnTo>
                <a:lnTo>
                  <a:pt x="3677302" y="4946270"/>
                </a:lnTo>
                <a:lnTo>
                  <a:pt x="3676599" y="4960602"/>
                </a:lnTo>
                <a:lnTo>
                  <a:pt x="3675194" y="4961356"/>
                </a:lnTo>
                <a:lnTo>
                  <a:pt x="3670275" y="4968142"/>
                </a:lnTo>
                <a:lnTo>
                  <a:pt x="3674492" y="4972668"/>
                </a:lnTo>
                <a:lnTo>
                  <a:pt x="3670275" y="4974177"/>
                </a:lnTo>
                <a:lnTo>
                  <a:pt x="3665353" y="4970406"/>
                </a:lnTo>
                <a:lnTo>
                  <a:pt x="3663948" y="4975686"/>
                </a:lnTo>
                <a:lnTo>
                  <a:pt x="3670275" y="4980211"/>
                </a:lnTo>
                <a:lnTo>
                  <a:pt x="3665353" y="4983981"/>
                </a:lnTo>
                <a:lnTo>
                  <a:pt x="3663948" y="5001330"/>
                </a:lnTo>
                <a:lnTo>
                  <a:pt x="3660434" y="5005855"/>
                </a:lnTo>
                <a:lnTo>
                  <a:pt x="3665353" y="5020939"/>
                </a:lnTo>
                <a:lnTo>
                  <a:pt x="3669570" y="5051863"/>
                </a:lnTo>
                <a:lnTo>
                  <a:pt x="3675194" y="5065438"/>
                </a:lnTo>
                <a:lnTo>
                  <a:pt x="3669570" y="5103904"/>
                </a:lnTo>
                <a:lnTo>
                  <a:pt x="3660434" y="5163488"/>
                </a:lnTo>
                <a:lnTo>
                  <a:pt x="3649189" y="5195164"/>
                </a:lnTo>
                <a:lnTo>
                  <a:pt x="3651999" y="5200444"/>
                </a:lnTo>
                <a:lnTo>
                  <a:pt x="3654811" y="5204969"/>
                </a:lnTo>
                <a:lnTo>
                  <a:pt x="3649189" y="5210249"/>
                </a:lnTo>
                <a:lnTo>
                  <a:pt x="3640754" y="5210249"/>
                </a:lnTo>
                <a:lnTo>
                  <a:pt x="3642863" y="5213265"/>
                </a:lnTo>
                <a:lnTo>
                  <a:pt x="3644268" y="5217791"/>
                </a:lnTo>
                <a:lnTo>
                  <a:pt x="3635130" y="5220808"/>
                </a:lnTo>
                <a:lnTo>
                  <a:pt x="3624588" y="5238156"/>
                </a:lnTo>
                <a:lnTo>
                  <a:pt x="3619669" y="5249469"/>
                </a:lnTo>
                <a:lnTo>
                  <a:pt x="3615452" y="5249469"/>
                </a:lnTo>
                <a:lnTo>
                  <a:pt x="3610531" y="5245697"/>
                </a:lnTo>
                <a:lnTo>
                  <a:pt x="3610531" y="5253239"/>
                </a:lnTo>
                <a:lnTo>
                  <a:pt x="3604205" y="5263045"/>
                </a:lnTo>
                <a:lnTo>
                  <a:pt x="3595069" y="5269078"/>
                </a:lnTo>
                <a:lnTo>
                  <a:pt x="3587337" y="5277374"/>
                </a:lnTo>
                <a:lnTo>
                  <a:pt x="3585228" y="5284917"/>
                </a:lnTo>
                <a:lnTo>
                  <a:pt x="3569063" y="5275111"/>
                </a:lnTo>
                <a:lnTo>
                  <a:pt x="3537434" y="5269833"/>
                </a:lnTo>
                <a:lnTo>
                  <a:pt x="3505102" y="5271341"/>
                </a:lnTo>
                <a:lnTo>
                  <a:pt x="3474178" y="5265308"/>
                </a:lnTo>
                <a:lnTo>
                  <a:pt x="3458012" y="5255503"/>
                </a:lnTo>
                <a:lnTo>
                  <a:pt x="3460822" y="5249469"/>
                </a:lnTo>
                <a:lnTo>
                  <a:pt x="3456605" y="5235893"/>
                </a:lnTo>
                <a:lnTo>
                  <a:pt x="3454496" y="5230613"/>
                </a:lnTo>
                <a:lnTo>
                  <a:pt x="3476989" y="5230613"/>
                </a:lnTo>
                <a:lnTo>
                  <a:pt x="3522675" y="5235893"/>
                </a:lnTo>
                <a:lnTo>
                  <a:pt x="3543761" y="5235893"/>
                </a:lnTo>
                <a:lnTo>
                  <a:pt x="3546571" y="5228351"/>
                </a:lnTo>
                <a:lnTo>
                  <a:pt x="3543761" y="5223071"/>
                </a:lnTo>
                <a:lnTo>
                  <a:pt x="3540949" y="5222317"/>
                </a:lnTo>
                <a:lnTo>
                  <a:pt x="3537434" y="5227597"/>
                </a:lnTo>
                <a:lnTo>
                  <a:pt x="3534622" y="5224578"/>
                </a:lnTo>
                <a:lnTo>
                  <a:pt x="3537434" y="5217037"/>
                </a:lnTo>
                <a:lnTo>
                  <a:pt x="3531811" y="5205724"/>
                </a:lnTo>
                <a:lnTo>
                  <a:pt x="3505102" y="5195164"/>
                </a:lnTo>
                <a:lnTo>
                  <a:pt x="3490343" y="5188376"/>
                </a:lnTo>
                <a:lnTo>
                  <a:pt x="3488234" y="5180835"/>
                </a:lnTo>
                <a:lnTo>
                  <a:pt x="3484720" y="5174047"/>
                </a:lnTo>
                <a:lnTo>
                  <a:pt x="3474178" y="5171784"/>
                </a:lnTo>
                <a:lnTo>
                  <a:pt x="3452389" y="5160469"/>
                </a:lnTo>
                <a:lnTo>
                  <a:pt x="3446767" y="5152929"/>
                </a:lnTo>
                <a:lnTo>
                  <a:pt x="3428491" y="5146894"/>
                </a:lnTo>
                <a:lnTo>
                  <a:pt x="3401080" y="5135581"/>
                </a:lnTo>
                <a:lnTo>
                  <a:pt x="3387726" y="5123514"/>
                </a:lnTo>
                <a:lnTo>
                  <a:pt x="3383509" y="5115972"/>
                </a:lnTo>
                <a:lnTo>
                  <a:pt x="3399673" y="5129547"/>
                </a:lnTo>
                <a:lnTo>
                  <a:pt x="3438332" y="5144632"/>
                </a:lnTo>
                <a:lnTo>
                  <a:pt x="3455903" y="5146140"/>
                </a:lnTo>
                <a:lnTo>
                  <a:pt x="3455903" y="5141615"/>
                </a:lnTo>
                <a:lnTo>
                  <a:pt x="3450279" y="5137090"/>
                </a:lnTo>
                <a:lnTo>
                  <a:pt x="3438332" y="5134072"/>
                </a:lnTo>
                <a:lnTo>
                  <a:pt x="3432708" y="5131811"/>
                </a:lnTo>
                <a:lnTo>
                  <a:pt x="3441845" y="5128794"/>
                </a:lnTo>
                <a:lnTo>
                  <a:pt x="3448874" y="5131055"/>
                </a:lnTo>
                <a:lnTo>
                  <a:pt x="3448874" y="5124267"/>
                </a:lnTo>
                <a:lnTo>
                  <a:pt x="3443251" y="5119742"/>
                </a:lnTo>
                <a:lnTo>
                  <a:pt x="3430601" y="5119742"/>
                </a:lnTo>
                <a:lnTo>
                  <a:pt x="3422166" y="5119742"/>
                </a:lnTo>
                <a:lnTo>
                  <a:pt x="3421463" y="5112199"/>
                </a:lnTo>
                <a:lnTo>
                  <a:pt x="3412325" y="5101640"/>
                </a:lnTo>
                <a:lnTo>
                  <a:pt x="3394051" y="5091836"/>
                </a:lnTo>
                <a:lnTo>
                  <a:pt x="3383509" y="5089573"/>
                </a:lnTo>
                <a:lnTo>
                  <a:pt x="3384915" y="5097116"/>
                </a:lnTo>
                <a:lnTo>
                  <a:pt x="3385617" y="5103904"/>
                </a:lnTo>
                <a:lnTo>
                  <a:pt x="3379995" y="5104658"/>
                </a:lnTo>
                <a:lnTo>
                  <a:pt x="3373668" y="5106165"/>
                </a:lnTo>
                <a:lnTo>
                  <a:pt x="3373668" y="5109938"/>
                </a:lnTo>
                <a:lnTo>
                  <a:pt x="3376480" y="5116726"/>
                </a:lnTo>
                <a:lnTo>
                  <a:pt x="3382102" y="5119742"/>
                </a:lnTo>
                <a:lnTo>
                  <a:pt x="3377885" y="5122005"/>
                </a:lnTo>
                <a:lnTo>
                  <a:pt x="3376480" y="5127285"/>
                </a:lnTo>
                <a:lnTo>
                  <a:pt x="3380697" y="5138597"/>
                </a:lnTo>
                <a:lnTo>
                  <a:pt x="3384915" y="5144632"/>
                </a:lnTo>
                <a:lnTo>
                  <a:pt x="3382806" y="5146894"/>
                </a:lnTo>
                <a:lnTo>
                  <a:pt x="3377885" y="5143876"/>
                </a:lnTo>
                <a:lnTo>
                  <a:pt x="3374371" y="5134072"/>
                </a:lnTo>
                <a:lnTo>
                  <a:pt x="3376480" y="5131811"/>
                </a:lnTo>
                <a:lnTo>
                  <a:pt x="3371561" y="5128794"/>
                </a:lnTo>
                <a:lnTo>
                  <a:pt x="3371561" y="5131055"/>
                </a:lnTo>
                <a:lnTo>
                  <a:pt x="3367343" y="5131055"/>
                </a:lnTo>
                <a:lnTo>
                  <a:pt x="3366641" y="5126531"/>
                </a:lnTo>
                <a:lnTo>
                  <a:pt x="3362423" y="5128794"/>
                </a:lnTo>
                <a:lnTo>
                  <a:pt x="3354692" y="5137090"/>
                </a:lnTo>
                <a:lnTo>
                  <a:pt x="3352583" y="5146140"/>
                </a:lnTo>
                <a:lnTo>
                  <a:pt x="3348366" y="5141615"/>
                </a:lnTo>
                <a:lnTo>
                  <a:pt x="3339229" y="5140860"/>
                </a:lnTo>
                <a:lnTo>
                  <a:pt x="3325172" y="5143124"/>
                </a:lnTo>
                <a:lnTo>
                  <a:pt x="3314629" y="5139352"/>
                </a:lnTo>
                <a:lnTo>
                  <a:pt x="3311818" y="5143124"/>
                </a:lnTo>
                <a:lnTo>
                  <a:pt x="3313926" y="5150665"/>
                </a:lnTo>
                <a:lnTo>
                  <a:pt x="3311114" y="5150665"/>
                </a:lnTo>
                <a:lnTo>
                  <a:pt x="3307601" y="5146894"/>
                </a:lnTo>
                <a:lnTo>
                  <a:pt x="3309006" y="5143876"/>
                </a:lnTo>
                <a:lnTo>
                  <a:pt x="3293543" y="5134072"/>
                </a:lnTo>
                <a:lnTo>
                  <a:pt x="3278784" y="5126531"/>
                </a:lnTo>
                <a:lnTo>
                  <a:pt x="3270349" y="5128794"/>
                </a:lnTo>
                <a:lnTo>
                  <a:pt x="3254183" y="5131055"/>
                </a:lnTo>
                <a:lnTo>
                  <a:pt x="3244343" y="5123514"/>
                </a:lnTo>
                <a:lnTo>
                  <a:pt x="3240126" y="5136335"/>
                </a:lnTo>
                <a:lnTo>
                  <a:pt x="3233097" y="5146894"/>
                </a:lnTo>
                <a:lnTo>
                  <a:pt x="3221149" y="5143876"/>
                </a:lnTo>
                <a:lnTo>
                  <a:pt x="3201469" y="5125776"/>
                </a:lnTo>
                <a:lnTo>
                  <a:pt x="3184600" y="5104658"/>
                </a:lnTo>
                <a:lnTo>
                  <a:pt x="3171246" y="5097116"/>
                </a:lnTo>
                <a:lnTo>
                  <a:pt x="3160001" y="5099380"/>
                </a:lnTo>
                <a:lnTo>
                  <a:pt x="3153674" y="5103904"/>
                </a:lnTo>
                <a:lnTo>
                  <a:pt x="3152972" y="5097116"/>
                </a:lnTo>
                <a:lnTo>
                  <a:pt x="3157189" y="5088820"/>
                </a:lnTo>
                <a:lnTo>
                  <a:pt x="3162109" y="5086556"/>
                </a:lnTo>
                <a:lnTo>
                  <a:pt x="3148052" y="5062422"/>
                </a:lnTo>
                <a:lnTo>
                  <a:pt x="3106583" y="5017922"/>
                </a:lnTo>
                <a:lnTo>
                  <a:pt x="3084093" y="5000576"/>
                </a:lnTo>
                <a:lnTo>
                  <a:pt x="3081281" y="5010380"/>
                </a:lnTo>
                <a:lnTo>
                  <a:pt x="3084093" y="5018676"/>
                </a:lnTo>
                <a:lnTo>
                  <a:pt x="3076360" y="5026973"/>
                </a:lnTo>
                <a:lnTo>
                  <a:pt x="3072143" y="5038286"/>
                </a:lnTo>
                <a:lnTo>
                  <a:pt x="3067926" y="5029991"/>
                </a:lnTo>
                <a:lnTo>
                  <a:pt x="3060898" y="5020186"/>
                </a:lnTo>
                <a:lnTo>
                  <a:pt x="3063007" y="5020186"/>
                </a:lnTo>
                <a:lnTo>
                  <a:pt x="3065817" y="5015659"/>
                </a:lnTo>
                <a:lnTo>
                  <a:pt x="3061600" y="5013396"/>
                </a:lnTo>
                <a:lnTo>
                  <a:pt x="3067224" y="5011135"/>
                </a:lnTo>
                <a:lnTo>
                  <a:pt x="3072143" y="5012642"/>
                </a:lnTo>
                <a:lnTo>
                  <a:pt x="3067926" y="5008117"/>
                </a:lnTo>
                <a:lnTo>
                  <a:pt x="3061600" y="5000576"/>
                </a:lnTo>
                <a:lnTo>
                  <a:pt x="3058086" y="5001330"/>
                </a:lnTo>
                <a:lnTo>
                  <a:pt x="3053869" y="5005100"/>
                </a:lnTo>
                <a:lnTo>
                  <a:pt x="3051058" y="5001330"/>
                </a:lnTo>
                <a:lnTo>
                  <a:pt x="3051760" y="4993787"/>
                </a:lnTo>
                <a:lnTo>
                  <a:pt x="3054572" y="4990016"/>
                </a:lnTo>
                <a:lnTo>
                  <a:pt x="3049652" y="4988508"/>
                </a:lnTo>
                <a:lnTo>
                  <a:pt x="3049652" y="4983981"/>
                </a:lnTo>
                <a:lnTo>
                  <a:pt x="3049652" y="4980965"/>
                </a:lnTo>
                <a:lnTo>
                  <a:pt x="3047543" y="4980211"/>
                </a:lnTo>
                <a:lnTo>
                  <a:pt x="3044029" y="4986245"/>
                </a:lnTo>
                <a:lnTo>
                  <a:pt x="3044732" y="4987754"/>
                </a:lnTo>
                <a:lnTo>
                  <a:pt x="3040514" y="4983228"/>
                </a:lnTo>
                <a:lnTo>
                  <a:pt x="3023646" y="4973422"/>
                </a:lnTo>
                <a:lnTo>
                  <a:pt x="3014509" y="4970406"/>
                </a:lnTo>
                <a:lnTo>
                  <a:pt x="3017321" y="4970406"/>
                </a:lnTo>
                <a:lnTo>
                  <a:pt x="3015211" y="4966636"/>
                </a:lnTo>
                <a:lnTo>
                  <a:pt x="3010994" y="4961356"/>
                </a:lnTo>
                <a:lnTo>
                  <a:pt x="3010292" y="4959093"/>
                </a:lnTo>
                <a:lnTo>
                  <a:pt x="3014509" y="4960602"/>
                </a:lnTo>
                <a:lnTo>
                  <a:pt x="2984989" y="4933451"/>
                </a:lnTo>
                <a:lnTo>
                  <a:pt x="2964606" y="4906297"/>
                </a:lnTo>
                <a:lnTo>
                  <a:pt x="2962498" y="4904789"/>
                </a:lnTo>
                <a:lnTo>
                  <a:pt x="2962498" y="4909314"/>
                </a:lnTo>
                <a:lnTo>
                  <a:pt x="2959686" y="4909314"/>
                </a:lnTo>
                <a:lnTo>
                  <a:pt x="2955469" y="4901017"/>
                </a:lnTo>
                <a:lnTo>
                  <a:pt x="2946331" y="4887441"/>
                </a:lnTo>
                <a:lnTo>
                  <a:pt x="2944223" y="4879146"/>
                </a:lnTo>
                <a:lnTo>
                  <a:pt x="2946331" y="4873866"/>
                </a:lnTo>
                <a:lnTo>
                  <a:pt x="2930166" y="4861798"/>
                </a:lnTo>
                <a:lnTo>
                  <a:pt x="2918217" y="4855010"/>
                </a:lnTo>
                <a:lnTo>
                  <a:pt x="2916812" y="4859536"/>
                </a:lnTo>
                <a:lnTo>
                  <a:pt x="2920327" y="4861798"/>
                </a:lnTo>
                <a:lnTo>
                  <a:pt x="2915407" y="4861798"/>
                </a:lnTo>
                <a:lnTo>
                  <a:pt x="2915407" y="4851993"/>
                </a:lnTo>
                <a:lnTo>
                  <a:pt x="2915407" y="4847468"/>
                </a:lnTo>
                <a:lnTo>
                  <a:pt x="2904161" y="4840680"/>
                </a:lnTo>
                <a:lnTo>
                  <a:pt x="2886589" y="4827104"/>
                </a:lnTo>
                <a:lnTo>
                  <a:pt x="2876749" y="4824842"/>
                </a:lnTo>
                <a:lnTo>
                  <a:pt x="2879561" y="4820316"/>
                </a:lnTo>
                <a:lnTo>
                  <a:pt x="2877452" y="4812773"/>
                </a:lnTo>
                <a:lnTo>
                  <a:pt x="2877452" y="4809757"/>
                </a:lnTo>
                <a:lnTo>
                  <a:pt x="2873939" y="4808249"/>
                </a:lnTo>
                <a:lnTo>
                  <a:pt x="2869721" y="4808249"/>
                </a:lnTo>
                <a:lnTo>
                  <a:pt x="2869721" y="4811265"/>
                </a:lnTo>
                <a:lnTo>
                  <a:pt x="2875343" y="4812773"/>
                </a:lnTo>
                <a:lnTo>
                  <a:pt x="2875343" y="4815792"/>
                </a:lnTo>
                <a:lnTo>
                  <a:pt x="2863394" y="4807493"/>
                </a:lnTo>
                <a:lnTo>
                  <a:pt x="2833173" y="4787884"/>
                </a:lnTo>
                <a:lnTo>
                  <a:pt x="2819116" y="4786377"/>
                </a:lnTo>
                <a:lnTo>
                  <a:pt x="2817006" y="4783359"/>
                </a:lnTo>
                <a:lnTo>
                  <a:pt x="2819116" y="4780343"/>
                </a:lnTo>
                <a:lnTo>
                  <a:pt x="2821926" y="4778079"/>
                </a:lnTo>
                <a:lnTo>
                  <a:pt x="2814898" y="4775062"/>
                </a:lnTo>
                <a:lnTo>
                  <a:pt x="2802950" y="4773555"/>
                </a:lnTo>
                <a:lnTo>
                  <a:pt x="2795920" y="4769029"/>
                </a:lnTo>
                <a:lnTo>
                  <a:pt x="2806464" y="4770538"/>
                </a:lnTo>
                <a:lnTo>
                  <a:pt x="2815602" y="4768275"/>
                </a:lnTo>
                <a:lnTo>
                  <a:pt x="2812086" y="4762995"/>
                </a:lnTo>
                <a:lnTo>
                  <a:pt x="2807869" y="4751683"/>
                </a:lnTo>
                <a:lnTo>
                  <a:pt x="2801543" y="4747911"/>
                </a:lnTo>
                <a:lnTo>
                  <a:pt x="2799435" y="4747911"/>
                </a:lnTo>
                <a:lnTo>
                  <a:pt x="2798733" y="4750927"/>
                </a:lnTo>
                <a:lnTo>
                  <a:pt x="2793812" y="4746403"/>
                </a:lnTo>
                <a:lnTo>
                  <a:pt x="2792405" y="4753943"/>
                </a:lnTo>
                <a:lnTo>
                  <a:pt x="2789595" y="4761487"/>
                </a:lnTo>
                <a:lnTo>
                  <a:pt x="2787486" y="4756963"/>
                </a:lnTo>
                <a:lnTo>
                  <a:pt x="2787486" y="4746403"/>
                </a:lnTo>
                <a:lnTo>
                  <a:pt x="2791703" y="4745648"/>
                </a:lnTo>
                <a:lnTo>
                  <a:pt x="2786783" y="4741124"/>
                </a:lnTo>
                <a:lnTo>
                  <a:pt x="2788892" y="4736598"/>
                </a:lnTo>
                <a:lnTo>
                  <a:pt x="2778349" y="4736598"/>
                </a:lnTo>
                <a:lnTo>
                  <a:pt x="2768510" y="4732073"/>
                </a:lnTo>
                <a:lnTo>
                  <a:pt x="2768510" y="4736598"/>
                </a:lnTo>
                <a:lnTo>
                  <a:pt x="2775538" y="4738104"/>
                </a:lnTo>
                <a:lnTo>
                  <a:pt x="2778349" y="4739614"/>
                </a:lnTo>
                <a:lnTo>
                  <a:pt x="2771320" y="4741878"/>
                </a:lnTo>
                <a:lnTo>
                  <a:pt x="2755155" y="4733580"/>
                </a:lnTo>
                <a:lnTo>
                  <a:pt x="2748127" y="4729809"/>
                </a:lnTo>
                <a:lnTo>
                  <a:pt x="2757263" y="4729055"/>
                </a:lnTo>
                <a:lnTo>
                  <a:pt x="2766401" y="4731318"/>
                </a:lnTo>
                <a:lnTo>
                  <a:pt x="2763589" y="4722268"/>
                </a:lnTo>
                <a:lnTo>
                  <a:pt x="2754451" y="4719250"/>
                </a:lnTo>
                <a:lnTo>
                  <a:pt x="2757263" y="4718495"/>
                </a:lnTo>
                <a:lnTo>
                  <a:pt x="2760075" y="4714725"/>
                </a:lnTo>
                <a:lnTo>
                  <a:pt x="2745315" y="4706429"/>
                </a:lnTo>
                <a:lnTo>
                  <a:pt x="2729149" y="4697378"/>
                </a:lnTo>
                <a:lnTo>
                  <a:pt x="2727040" y="4687574"/>
                </a:lnTo>
                <a:lnTo>
                  <a:pt x="2722121" y="4686818"/>
                </a:lnTo>
                <a:lnTo>
                  <a:pt x="2716497" y="4684555"/>
                </a:lnTo>
                <a:lnTo>
                  <a:pt x="2715794" y="4679275"/>
                </a:lnTo>
                <a:lnTo>
                  <a:pt x="2712982" y="4677769"/>
                </a:lnTo>
                <a:lnTo>
                  <a:pt x="2709469" y="4679275"/>
                </a:lnTo>
                <a:lnTo>
                  <a:pt x="2712982" y="4684555"/>
                </a:lnTo>
                <a:lnTo>
                  <a:pt x="2716497" y="4689834"/>
                </a:lnTo>
                <a:lnTo>
                  <a:pt x="2709469" y="4686818"/>
                </a:lnTo>
                <a:lnTo>
                  <a:pt x="2704549" y="4677769"/>
                </a:lnTo>
                <a:lnTo>
                  <a:pt x="2701738" y="4680030"/>
                </a:lnTo>
                <a:lnTo>
                  <a:pt x="2691194" y="4672489"/>
                </a:lnTo>
                <a:lnTo>
                  <a:pt x="2687096" y="4673369"/>
                </a:lnTo>
                <a:lnTo>
                  <a:pt x="2686275" y="4672489"/>
                </a:lnTo>
                <a:lnTo>
                  <a:pt x="2686126" y="4672596"/>
                </a:lnTo>
                <a:lnTo>
                  <a:pt x="2670109" y="4658159"/>
                </a:lnTo>
                <a:lnTo>
                  <a:pt x="2632857" y="4639304"/>
                </a:lnTo>
                <a:lnTo>
                  <a:pt x="2611772" y="4623465"/>
                </a:lnTo>
                <a:lnTo>
                  <a:pt x="2604042" y="4613660"/>
                </a:lnTo>
                <a:lnTo>
                  <a:pt x="2596310" y="4612150"/>
                </a:lnTo>
                <a:lnTo>
                  <a:pt x="2587875" y="4607626"/>
                </a:lnTo>
                <a:lnTo>
                  <a:pt x="2587875" y="4603100"/>
                </a:lnTo>
                <a:lnTo>
                  <a:pt x="2591390" y="4598575"/>
                </a:lnTo>
                <a:lnTo>
                  <a:pt x="2586469" y="4595558"/>
                </a:lnTo>
                <a:lnTo>
                  <a:pt x="2585063" y="4591031"/>
                </a:lnTo>
                <a:lnTo>
                  <a:pt x="2582252" y="4590278"/>
                </a:lnTo>
                <a:lnTo>
                  <a:pt x="2575223" y="4592541"/>
                </a:lnTo>
                <a:lnTo>
                  <a:pt x="2575927" y="4595558"/>
                </a:lnTo>
                <a:lnTo>
                  <a:pt x="2573114" y="4595558"/>
                </a:lnTo>
                <a:lnTo>
                  <a:pt x="2571709" y="4588016"/>
                </a:lnTo>
                <a:lnTo>
                  <a:pt x="2575927" y="4586507"/>
                </a:lnTo>
                <a:lnTo>
                  <a:pt x="2577332" y="4582735"/>
                </a:lnTo>
                <a:lnTo>
                  <a:pt x="2568195" y="4575949"/>
                </a:lnTo>
                <a:lnTo>
                  <a:pt x="2562573" y="4571422"/>
                </a:lnTo>
                <a:lnTo>
                  <a:pt x="2561166" y="4575195"/>
                </a:lnTo>
                <a:lnTo>
                  <a:pt x="2566087" y="4580474"/>
                </a:lnTo>
                <a:lnTo>
                  <a:pt x="2566790" y="4582735"/>
                </a:lnTo>
                <a:lnTo>
                  <a:pt x="2552029" y="4570669"/>
                </a:lnTo>
                <a:lnTo>
                  <a:pt x="2531645" y="4563126"/>
                </a:lnTo>
                <a:lnTo>
                  <a:pt x="2530241" y="4559356"/>
                </a:lnTo>
                <a:lnTo>
                  <a:pt x="2538676" y="4565390"/>
                </a:lnTo>
                <a:lnTo>
                  <a:pt x="2541486" y="4565390"/>
                </a:lnTo>
                <a:lnTo>
                  <a:pt x="2541486" y="4556338"/>
                </a:lnTo>
                <a:lnTo>
                  <a:pt x="2535864" y="4540500"/>
                </a:lnTo>
                <a:lnTo>
                  <a:pt x="2529538" y="4531449"/>
                </a:lnTo>
                <a:lnTo>
                  <a:pt x="2536567" y="4535974"/>
                </a:lnTo>
                <a:lnTo>
                  <a:pt x="2542892" y="4553321"/>
                </a:lnTo>
                <a:lnTo>
                  <a:pt x="2547812" y="4559356"/>
                </a:lnTo>
                <a:lnTo>
                  <a:pt x="2552029" y="4557846"/>
                </a:lnTo>
                <a:lnTo>
                  <a:pt x="2559761" y="4560864"/>
                </a:lnTo>
                <a:lnTo>
                  <a:pt x="2573818" y="4575195"/>
                </a:lnTo>
                <a:lnTo>
                  <a:pt x="2582955" y="4584999"/>
                </a:lnTo>
                <a:lnTo>
                  <a:pt x="2586469" y="4584999"/>
                </a:lnTo>
                <a:lnTo>
                  <a:pt x="2587875" y="4585754"/>
                </a:lnTo>
                <a:lnTo>
                  <a:pt x="2589984" y="4582735"/>
                </a:lnTo>
                <a:lnTo>
                  <a:pt x="2587173" y="4578965"/>
                </a:lnTo>
                <a:lnTo>
                  <a:pt x="2594201" y="4583490"/>
                </a:lnTo>
                <a:lnTo>
                  <a:pt x="2604042" y="4597821"/>
                </a:lnTo>
                <a:lnTo>
                  <a:pt x="2612475" y="4600838"/>
                </a:lnTo>
                <a:lnTo>
                  <a:pt x="2617396" y="4597821"/>
                </a:lnTo>
                <a:lnTo>
                  <a:pt x="2614584" y="4593294"/>
                </a:lnTo>
                <a:lnTo>
                  <a:pt x="2607555" y="4591031"/>
                </a:lnTo>
                <a:lnTo>
                  <a:pt x="2609663" y="4583490"/>
                </a:lnTo>
                <a:lnTo>
                  <a:pt x="2601230" y="4582735"/>
                </a:lnTo>
                <a:lnTo>
                  <a:pt x="2597013" y="4576702"/>
                </a:lnTo>
                <a:lnTo>
                  <a:pt x="2609663" y="4580474"/>
                </a:lnTo>
                <a:lnTo>
                  <a:pt x="2631452" y="4594804"/>
                </a:lnTo>
                <a:lnTo>
                  <a:pt x="2662378" y="4620446"/>
                </a:lnTo>
                <a:lnTo>
                  <a:pt x="2679246" y="4630253"/>
                </a:lnTo>
                <a:lnTo>
                  <a:pt x="2667298" y="4615168"/>
                </a:lnTo>
                <a:lnTo>
                  <a:pt x="2658864" y="4600838"/>
                </a:lnTo>
                <a:lnTo>
                  <a:pt x="2660972" y="4598575"/>
                </a:lnTo>
                <a:lnTo>
                  <a:pt x="2665892" y="4603100"/>
                </a:lnTo>
                <a:lnTo>
                  <a:pt x="2668001" y="4600083"/>
                </a:lnTo>
                <a:lnTo>
                  <a:pt x="2665892" y="4595558"/>
                </a:lnTo>
                <a:lnTo>
                  <a:pt x="2654647" y="4586507"/>
                </a:lnTo>
                <a:lnTo>
                  <a:pt x="2654647" y="4581229"/>
                </a:lnTo>
                <a:lnTo>
                  <a:pt x="2651834" y="4580474"/>
                </a:lnTo>
                <a:lnTo>
                  <a:pt x="2653943" y="4586507"/>
                </a:lnTo>
                <a:lnTo>
                  <a:pt x="2651834" y="4590278"/>
                </a:lnTo>
                <a:lnTo>
                  <a:pt x="2651133" y="4585754"/>
                </a:lnTo>
                <a:lnTo>
                  <a:pt x="2641996" y="4582735"/>
                </a:lnTo>
                <a:lnTo>
                  <a:pt x="2642698" y="4585754"/>
                </a:lnTo>
                <a:lnTo>
                  <a:pt x="2633561" y="4575195"/>
                </a:lnTo>
                <a:lnTo>
                  <a:pt x="2613178" y="4549551"/>
                </a:lnTo>
                <a:lnTo>
                  <a:pt x="2598418" y="4538991"/>
                </a:lnTo>
                <a:lnTo>
                  <a:pt x="2592092" y="4538237"/>
                </a:lnTo>
                <a:lnTo>
                  <a:pt x="2591390" y="4533712"/>
                </a:lnTo>
                <a:lnTo>
                  <a:pt x="2599120" y="4533712"/>
                </a:lnTo>
                <a:lnTo>
                  <a:pt x="2601230" y="4531449"/>
                </a:lnTo>
                <a:lnTo>
                  <a:pt x="2585063" y="4526169"/>
                </a:lnTo>
                <a:lnTo>
                  <a:pt x="2568897" y="4516365"/>
                </a:lnTo>
                <a:lnTo>
                  <a:pt x="2566790" y="4514102"/>
                </a:lnTo>
                <a:lnTo>
                  <a:pt x="2571007" y="4513346"/>
                </a:lnTo>
                <a:lnTo>
                  <a:pt x="2569601" y="4509576"/>
                </a:lnTo>
                <a:lnTo>
                  <a:pt x="2568195" y="4507314"/>
                </a:lnTo>
                <a:lnTo>
                  <a:pt x="2562573" y="4508822"/>
                </a:lnTo>
                <a:lnTo>
                  <a:pt x="2561166" y="4511086"/>
                </a:lnTo>
                <a:lnTo>
                  <a:pt x="2561166" y="4506560"/>
                </a:lnTo>
                <a:lnTo>
                  <a:pt x="2557653" y="4496755"/>
                </a:lnTo>
                <a:lnTo>
                  <a:pt x="2561166" y="4494491"/>
                </a:lnTo>
                <a:lnTo>
                  <a:pt x="2547812" y="4491475"/>
                </a:lnTo>
                <a:lnTo>
                  <a:pt x="2535864" y="4484687"/>
                </a:lnTo>
                <a:lnTo>
                  <a:pt x="2538676" y="4483932"/>
                </a:lnTo>
                <a:lnTo>
                  <a:pt x="2542892" y="4482425"/>
                </a:lnTo>
                <a:lnTo>
                  <a:pt x="2529538" y="4479408"/>
                </a:lnTo>
                <a:lnTo>
                  <a:pt x="2510560" y="4462816"/>
                </a:lnTo>
                <a:lnTo>
                  <a:pt x="2499315" y="4456781"/>
                </a:lnTo>
                <a:lnTo>
                  <a:pt x="2502126" y="4456781"/>
                </a:lnTo>
                <a:lnTo>
                  <a:pt x="2504234" y="4454517"/>
                </a:lnTo>
                <a:lnTo>
                  <a:pt x="2459955" y="4417561"/>
                </a:lnTo>
                <a:lnTo>
                  <a:pt x="2417081" y="4385885"/>
                </a:lnTo>
                <a:lnTo>
                  <a:pt x="2421297" y="4383622"/>
                </a:lnTo>
                <a:lnTo>
                  <a:pt x="2428327" y="4385885"/>
                </a:lnTo>
                <a:lnTo>
                  <a:pt x="2432544" y="4388901"/>
                </a:lnTo>
                <a:lnTo>
                  <a:pt x="2432544" y="4383622"/>
                </a:lnTo>
                <a:lnTo>
                  <a:pt x="2425515" y="4375325"/>
                </a:lnTo>
                <a:lnTo>
                  <a:pt x="2407943" y="4364012"/>
                </a:lnTo>
                <a:lnTo>
                  <a:pt x="2398105" y="4355715"/>
                </a:lnTo>
                <a:lnTo>
                  <a:pt x="2395995" y="4350435"/>
                </a:lnTo>
                <a:lnTo>
                  <a:pt x="2393886" y="4344401"/>
                </a:lnTo>
                <a:lnTo>
                  <a:pt x="2388967" y="4344401"/>
                </a:lnTo>
                <a:lnTo>
                  <a:pt x="2386858" y="4346665"/>
                </a:lnTo>
                <a:lnTo>
                  <a:pt x="2372801" y="4336106"/>
                </a:lnTo>
                <a:lnTo>
                  <a:pt x="2365772" y="4321776"/>
                </a:lnTo>
                <a:lnTo>
                  <a:pt x="2376316" y="4331579"/>
                </a:lnTo>
                <a:lnTo>
                  <a:pt x="2387560" y="4336858"/>
                </a:lnTo>
                <a:lnTo>
                  <a:pt x="2385453" y="4328562"/>
                </a:lnTo>
                <a:lnTo>
                  <a:pt x="2375612" y="4311970"/>
                </a:lnTo>
                <a:lnTo>
                  <a:pt x="2375612" y="4303674"/>
                </a:lnTo>
                <a:lnTo>
                  <a:pt x="2386858" y="4317250"/>
                </a:lnTo>
                <a:lnTo>
                  <a:pt x="2395995" y="4324792"/>
                </a:lnTo>
                <a:lnTo>
                  <a:pt x="2393886" y="4328562"/>
                </a:lnTo>
                <a:lnTo>
                  <a:pt x="2389670" y="4328562"/>
                </a:lnTo>
                <a:lnTo>
                  <a:pt x="2386858" y="4324792"/>
                </a:lnTo>
                <a:lnTo>
                  <a:pt x="2387560" y="4328562"/>
                </a:lnTo>
                <a:lnTo>
                  <a:pt x="2387560" y="4331579"/>
                </a:lnTo>
                <a:lnTo>
                  <a:pt x="2400212" y="4333088"/>
                </a:lnTo>
                <a:lnTo>
                  <a:pt x="2419190" y="4350435"/>
                </a:lnTo>
                <a:lnTo>
                  <a:pt x="2438166" y="4373817"/>
                </a:lnTo>
                <a:lnTo>
                  <a:pt x="2454332" y="4387392"/>
                </a:lnTo>
                <a:lnTo>
                  <a:pt x="2468389" y="4390410"/>
                </a:lnTo>
                <a:lnTo>
                  <a:pt x="2476120" y="4388901"/>
                </a:lnTo>
                <a:lnTo>
                  <a:pt x="2477527" y="4395687"/>
                </a:lnTo>
                <a:lnTo>
                  <a:pt x="2488772" y="4407756"/>
                </a:lnTo>
                <a:lnTo>
                  <a:pt x="2511265" y="4423595"/>
                </a:lnTo>
                <a:lnTo>
                  <a:pt x="2524619" y="4433400"/>
                </a:lnTo>
                <a:lnTo>
                  <a:pt x="2518995" y="4434908"/>
                </a:lnTo>
                <a:lnTo>
                  <a:pt x="2514074" y="4435662"/>
                </a:lnTo>
                <a:lnTo>
                  <a:pt x="2520401" y="4440942"/>
                </a:lnTo>
                <a:lnTo>
                  <a:pt x="2525321" y="4439434"/>
                </a:lnTo>
                <a:lnTo>
                  <a:pt x="2528133" y="4435662"/>
                </a:lnTo>
                <a:lnTo>
                  <a:pt x="2531645" y="4443205"/>
                </a:lnTo>
                <a:lnTo>
                  <a:pt x="2541486" y="4449993"/>
                </a:lnTo>
                <a:lnTo>
                  <a:pt x="2541486" y="4457536"/>
                </a:lnTo>
                <a:lnTo>
                  <a:pt x="2553435" y="4467340"/>
                </a:lnTo>
                <a:lnTo>
                  <a:pt x="2556949" y="4474882"/>
                </a:lnTo>
                <a:lnTo>
                  <a:pt x="2559057" y="4474882"/>
                </a:lnTo>
                <a:lnTo>
                  <a:pt x="2561869" y="4476391"/>
                </a:lnTo>
                <a:lnTo>
                  <a:pt x="2562573" y="4469603"/>
                </a:lnTo>
                <a:lnTo>
                  <a:pt x="2559057" y="4462816"/>
                </a:lnTo>
                <a:lnTo>
                  <a:pt x="2571007" y="4474882"/>
                </a:lnTo>
                <a:lnTo>
                  <a:pt x="2600527" y="4504296"/>
                </a:lnTo>
                <a:lnTo>
                  <a:pt x="2608258" y="4521645"/>
                </a:lnTo>
                <a:lnTo>
                  <a:pt x="2614584" y="4521645"/>
                </a:lnTo>
                <a:lnTo>
                  <a:pt x="2620910" y="4520890"/>
                </a:lnTo>
                <a:lnTo>
                  <a:pt x="2620910" y="4523907"/>
                </a:lnTo>
                <a:lnTo>
                  <a:pt x="2623720" y="4529185"/>
                </a:lnTo>
                <a:lnTo>
                  <a:pt x="2628641" y="4531449"/>
                </a:lnTo>
                <a:lnTo>
                  <a:pt x="2630749" y="4532203"/>
                </a:lnTo>
                <a:lnTo>
                  <a:pt x="2628641" y="4534466"/>
                </a:lnTo>
                <a:lnTo>
                  <a:pt x="2640589" y="4538991"/>
                </a:lnTo>
                <a:lnTo>
                  <a:pt x="2654647" y="4538237"/>
                </a:lnTo>
                <a:lnTo>
                  <a:pt x="2658160" y="4540500"/>
                </a:lnTo>
                <a:lnTo>
                  <a:pt x="2656755" y="4542008"/>
                </a:lnTo>
                <a:lnTo>
                  <a:pt x="2653241" y="4542008"/>
                </a:lnTo>
                <a:lnTo>
                  <a:pt x="2651834" y="4544271"/>
                </a:lnTo>
                <a:lnTo>
                  <a:pt x="2654647" y="4546534"/>
                </a:lnTo>
                <a:lnTo>
                  <a:pt x="2649726" y="4546534"/>
                </a:lnTo>
                <a:lnTo>
                  <a:pt x="2644103" y="4541254"/>
                </a:lnTo>
                <a:lnTo>
                  <a:pt x="2647617" y="4551059"/>
                </a:lnTo>
                <a:lnTo>
                  <a:pt x="2662378" y="4563880"/>
                </a:lnTo>
                <a:lnTo>
                  <a:pt x="2674326" y="4569160"/>
                </a:lnTo>
                <a:lnTo>
                  <a:pt x="2670109" y="4559356"/>
                </a:lnTo>
                <a:lnTo>
                  <a:pt x="2663081" y="4551059"/>
                </a:lnTo>
                <a:lnTo>
                  <a:pt x="2665892" y="4548041"/>
                </a:lnTo>
                <a:lnTo>
                  <a:pt x="2672921" y="4548796"/>
                </a:lnTo>
                <a:lnTo>
                  <a:pt x="2676436" y="4544271"/>
                </a:lnTo>
                <a:lnTo>
                  <a:pt x="2684167" y="4551813"/>
                </a:lnTo>
                <a:lnTo>
                  <a:pt x="2692602" y="4549551"/>
                </a:lnTo>
                <a:lnTo>
                  <a:pt x="2695412" y="4554076"/>
                </a:lnTo>
                <a:lnTo>
                  <a:pt x="2694709" y="4548796"/>
                </a:lnTo>
                <a:lnTo>
                  <a:pt x="2690492" y="4544271"/>
                </a:lnTo>
                <a:lnTo>
                  <a:pt x="2702440" y="4548041"/>
                </a:lnTo>
                <a:lnTo>
                  <a:pt x="2717904" y="4559356"/>
                </a:lnTo>
                <a:lnTo>
                  <a:pt x="2718606" y="4556338"/>
                </a:lnTo>
                <a:lnTo>
                  <a:pt x="2716497" y="4553321"/>
                </a:lnTo>
                <a:lnTo>
                  <a:pt x="2707361" y="4551059"/>
                </a:lnTo>
                <a:lnTo>
                  <a:pt x="2701738" y="4545780"/>
                </a:lnTo>
                <a:lnTo>
                  <a:pt x="2705252" y="4544271"/>
                </a:lnTo>
                <a:lnTo>
                  <a:pt x="2708766" y="4542008"/>
                </a:lnTo>
                <a:lnTo>
                  <a:pt x="2689087" y="4513346"/>
                </a:lnTo>
                <a:lnTo>
                  <a:pt x="2670109" y="4486196"/>
                </a:lnTo>
                <a:lnTo>
                  <a:pt x="2665190" y="4487704"/>
                </a:lnTo>
                <a:lnTo>
                  <a:pt x="2660972" y="4484687"/>
                </a:lnTo>
                <a:lnTo>
                  <a:pt x="2656755" y="4469603"/>
                </a:lnTo>
                <a:lnTo>
                  <a:pt x="2649726" y="4459796"/>
                </a:lnTo>
                <a:lnTo>
                  <a:pt x="2654647" y="4462816"/>
                </a:lnTo>
                <a:lnTo>
                  <a:pt x="2665892" y="4466586"/>
                </a:lnTo>
                <a:lnTo>
                  <a:pt x="2668953" y="4461331"/>
                </a:lnTo>
                <a:lnTo>
                  <a:pt x="2669918" y="4461102"/>
                </a:lnTo>
                <a:lnTo>
                  <a:pt x="2672921" y="4464323"/>
                </a:lnTo>
                <a:lnTo>
                  <a:pt x="2672218" y="4469603"/>
                </a:lnTo>
                <a:lnTo>
                  <a:pt x="2672921" y="4471865"/>
                </a:lnTo>
                <a:lnTo>
                  <a:pt x="2676436" y="4469603"/>
                </a:lnTo>
                <a:lnTo>
                  <a:pt x="2674326" y="4462816"/>
                </a:lnTo>
                <a:lnTo>
                  <a:pt x="2672218" y="4460552"/>
                </a:lnTo>
                <a:lnTo>
                  <a:pt x="2669918" y="4461102"/>
                </a:lnTo>
                <a:lnTo>
                  <a:pt x="2669406" y="4460552"/>
                </a:lnTo>
                <a:lnTo>
                  <a:pt x="2668953" y="4461331"/>
                </a:lnTo>
                <a:lnTo>
                  <a:pt x="2665892" y="4462060"/>
                </a:lnTo>
                <a:lnTo>
                  <a:pt x="2658160" y="4459044"/>
                </a:lnTo>
                <a:lnTo>
                  <a:pt x="2649726" y="4447731"/>
                </a:lnTo>
                <a:lnTo>
                  <a:pt x="2641996" y="4442451"/>
                </a:lnTo>
                <a:lnTo>
                  <a:pt x="2641996" y="4445467"/>
                </a:lnTo>
                <a:lnTo>
                  <a:pt x="2647617" y="4446977"/>
                </a:lnTo>
                <a:lnTo>
                  <a:pt x="2651133" y="4449993"/>
                </a:lnTo>
                <a:lnTo>
                  <a:pt x="2647617" y="4450747"/>
                </a:lnTo>
                <a:lnTo>
                  <a:pt x="2644806" y="4455272"/>
                </a:lnTo>
                <a:lnTo>
                  <a:pt x="2637778" y="4449237"/>
                </a:lnTo>
                <a:lnTo>
                  <a:pt x="2638481" y="4440187"/>
                </a:lnTo>
                <a:lnTo>
                  <a:pt x="2640589" y="4435662"/>
                </a:lnTo>
                <a:lnTo>
                  <a:pt x="2630749" y="4432646"/>
                </a:lnTo>
                <a:lnTo>
                  <a:pt x="2615286" y="4420578"/>
                </a:lnTo>
                <a:lnTo>
                  <a:pt x="2605446" y="4410773"/>
                </a:lnTo>
                <a:lnTo>
                  <a:pt x="2602634" y="4410020"/>
                </a:lnTo>
                <a:lnTo>
                  <a:pt x="2602634" y="4416053"/>
                </a:lnTo>
                <a:lnTo>
                  <a:pt x="2600527" y="4418316"/>
                </a:lnTo>
                <a:lnTo>
                  <a:pt x="2598418" y="4413790"/>
                </a:lnTo>
                <a:lnTo>
                  <a:pt x="2593498" y="4405495"/>
                </a:lnTo>
                <a:lnTo>
                  <a:pt x="2594903" y="4400967"/>
                </a:lnTo>
                <a:lnTo>
                  <a:pt x="2589280" y="4396443"/>
                </a:lnTo>
                <a:lnTo>
                  <a:pt x="2582955" y="4393427"/>
                </a:lnTo>
                <a:lnTo>
                  <a:pt x="2582955" y="4398707"/>
                </a:lnTo>
                <a:lnTo>
                  <a:pt x="2585063" y="4403231"/>
                </a:lnTo>
                <a:lnTo>
                  <a:pt x="2578738" y="4398707"/>
                </a:lnTo>
                <a:lnTo>
                  <a:pt x="2571007" y="4385129"/>
                </a:lnTo>
                <a:lnTo>
                  <a:pt x="2563978" y="4380605"/>
                </a:lnTo>
                <a:lnTo>
                  <a:pt x="2559057" y="4382868"/>
                </a:lnTo>
                <a:lnTo>
                  <a:pt x="2552029" y="4369291"/>
                </a:lnTo>
                <a:lnTo>
                  <a:pt x="2526726" y="4346665"/>
                </a:lnTo>
                <a:lnTo>
                  <a:pt x="2510560" y="4340631"/>
                </a:lnTo>
                <a:lnTo>
                  <a:pt x="2514074" y="4340631"/>
                </a:lnTo>
                <a:lnTo>
                  <a:pt x="2516184" y="4336106"/>
                </a:lnTo>
                <a:lnTo>
                  <a:pt x="2516184" y="4331579"/>
                </a:lnTo>
                <a:lnTo>
                  <a:pt x="2507047" y="4328562"/>
                </a:lnTo>
                <a:lnTo>
                  <a:pt x="2492989" y="4314987"/>
                </a:lnTo>
                <a:lnTo>
                  <a:pt x="2492989" y="4305937"/>
                </a:lnTo>
                <a:lnTo>
                  <a:pt x="2479634" y="4301411"/>
                </a:lnTo>
                <a:lnTo>
                  <a:pt x="2466984" y="4294623"/>
                </a:lnTo>
                <a:lnTo>
                  <a:pt x="2466984" y="4297641"/>
                </a:lnTo>
                <a:lnTo>
                  <a:pt x="2474013" y="4305937"/>
                </a:lnTo>
                <a:lnTo>
                  <a:pt x="2470498" y="4308953"/>
                </a:lnTo>
                <a:lnTo>
                  <a:pt x="2469796" y="4304428"/>
                </a:lnTo>
                <a:lnTo>
                  <a:pt x="2460658" y="4296886"/>
                </a:lnTo>
                <a:lnTo>
                  <a:pt x="2455737" y="4296886"/>
                </a:lnTo>
                <a:lnTo>
                  <a:pt x="2455737" y="4292361"/>
                </a:lnTo>
                <a:lnTo>
                  <a:pt x="2455737" y="4286326"/>
                </a:lnTo>
                <a:lnTo>
                  <a:pt x="2459955" y="4284064"/>
                </a:lnTo>
                <a:lnTo>
                  <a:pt x="2449413" y="4278784"/>
                </a:lnTo>
                <a:lnTo>
                  <a:pt x="2438166" y="4271997"/>
                </a:lnTo>
                <a:lnTo>
                  <a:pt x="2439573" y="4277277"/>
                </a:lnTo>
                <a:lnTo>
                  <a:pt x="2444493" y="4284064"/>
                </a:lnTo>
                <a:lnTo>
                  <a:pt x="2441681" y="4287836"/>
                </a:lnTo>
                <a:lnTo>
                  <a:pt x="2456442" y="4301411"/>
                </a:lnTo>
                <a:lnTo>
                  <a:pt x="2471903" y="4321776"/>
                </a:lnTo>
                <a:lnTo>
                  <a:pt x="2483852" y="4329318"/>
                </a:lnTo>
                <a:lnTo>
                  <a:pt x="2490882" y="4330826"/>
                </a:lnTo>
                <a:lnTo>
                  <a:pt x="2492989" y="4336858"/>
                </a:lnTo>
                <a:lnTo>
                  <a:pt x="2506343" y="4348173"/>
                </a:lnTo>
                <a:lnTo>
                  <a:pt x="2511265" y="4346665"/>
                </a:lnTo>
                <a:lnTo>
                  <a:pt x="2509155" y="4355715"/>
                </a:lnTo>
                <a:lnTo>
                  <a:pt x="2518995" y="4365520"/>
                </a:lnTo>
                <a:lnTo>
                  <a:pt x="2528133" y="4368537"/>
                </a:lnTo>
                <a:lnTo>
                  <a:pt x="2517590" y="4381358"/>
                </a:lnTo>
                <a:lnTo>
                  <a:pt x="2504234" y="4398707"/>
                </a:lnTo>
                <a:lnTo>
                  <a:pt x="2495801" y="4396443"/>
                </a:lnTo>
                <a:lnTo>
                  <a:pt x="2486663" y="4398707"/>
                </a:lnTo>
                <a:lnTo>
                  <a:pt x="2485257" y="4388147"/>
                </a:lnTo>
                <a:lnTo>
                  <a:pt x="2472606" y="4378342"/>
                </a:lnTo>
                <a:lnTo>
                  <a:pt x="2464875" y="4371553"/>
                </a:lnTo>
                <a:lnTo>
                  <a:pt x="2469796" y="4369291"/>
                </a:lnTo>
                <a:lnTo>
                  <a:pt x="2467686" y="4361749"/>
                </a:lnTo>
                <a:lnTo>
                  <a:pt x="2457846" y="4355715"/>
                </a:lnTo>
                <a:lnTo>
                  <a:pt x="2449413" y="4353452"/>
                </a:lnTo>
                <a:lnTo>
                  <a:pt x="2449413" y="4356470"/>
                </a:lnTo>
                <a:lnTo>
                  <a:pt x="2445195" y="4343647"/>
                </a:lnTo>
                <a:lnTo>
                  <a:pt x="2444493" y="4330826"/>
                </a:lnTo>
                <a:lnTo>
                  <a:pt x="2440275" y="4328562"/>
                </a:lnTo>
                <a:lnTo>
                  <a:pt x="2435355" y="4333088"/>
                </a:lnTo>
                <a:lnTo>
                  <a:pt x="2431138" y="4331579"/>
                </a:lnTo>
                <a:lnTo>
                  <a:pt x="2433247" y="4326301"/>
                </a:lnTo>
                <a:lnTo>
                  <a:pt x="2423407" y="4316496"/>
                </a:lnTo>
                <a:lnTo>
                  <a:pt x="2417081" y="4311970"/>
                </a:lnTo>
                <a:lnTo>
                  <a:pt x="2414972" y="4314987"/>
                </a:lnTo>
                <a:lnTo>
                  <a:pt x="2417783" y="4318759"/>
                </a:lnTo>
                <a:lnTo>
                  <a:pt x="2407241" y="4309708"/>
                </a:lnTo>
                <a:lnTo>
                  <a:pt x="2381938" y="4289343"/>
                </a:lnTo>
                <a:lnTo>
                  <a:pt x="2373505" y="4277277"/>
                </a:lnTo>
                <a:lnTo>
                  <a:pt x="2370693" y="4277277"/>
                </a:lnTo>
                <a:lnTo>
                  <a:pt x="2368584" y="4280292"/>
                </a:lnTo>
                <a:lnTo>
                  <a:pt x="2358041" y="4262192"/>
                </a:lnTo>
                <a:lnTo>
                  <a:pt x="2329927" y="4232777"/>
                </a:lnTo>
                <a:lnTo>
                  <a:pt x="2310949" y="4216183"/>
                </a:lnTo>
                <a:lnTo>
                  <a:pt x="2313761" y="4215429"/>
                </a:lnTo>
                <a:lnTo>
                  <a:pt x="2316572" y="4213167"/>
                </a:lnTo>
                <a:lnTo>
                  <a:pt x="2304625" y="4204871"/>
                </a:lnTo>
                <a:lnTo>
                  <a:pt x="2296893" y="4191295"/>
                </a:lnTo>
                <a:lnTo>
                  <a:pt x="2307435" y="4198082"/>
                </a:lnTo>
                <a:lnTo>
                  <a:pt x="2331332" y="4208642"/>
                </a:lnTo>
                <a:lnTo>
                  <a:pt x="2343984" y="4219956"/>
                </a:lnTo>
                <a:lnTo>
                  <a:pt x="2341172" y="4210150"/>
                </a:lnTo>
                <a:lnTo>
                  <a:pt x="2325710" y="4195820"/>
                </a:lnTo>
                <a:lnTo>
                  <a:pt x="2324621" y="4188226"/>
                </a:lnTo>
                <a:lnTo>
                  <a:pt x="2324303" y="4188172"/>
                </a:lnTo>
                <a:lnTo>
                  <a:pt x="2324303" y="4191295"/>
                </a:lnTo>
                <a:lnTo>
                  <a:pt x="2320789" y="4193557"/>
                </a:lnTo>
                <a:lnTo>
                  <a:pt x="2316251" y="4186862"/>
                </a:lnTo>
                <a:lnTo>
                  <a:pt x="2280727" y="4181078"/>
                </a:lnTo>
                <a:lnTo>
                  <a:pt x="2214695" y="4166471"/>
                </a:lnTo>
                <a:lnTo>
                  <a:pt x="2114852" y="4266212"/>
                </a:lnTo>
                <a:lnTo>
                  <a:pt x="2110634" y="4268474"/>
                </a:lnTo>
                <a:lnTo>
                  <a:pt x="2107823" y="4267720"/>
                </a:lnTo>
                <a:lnTo>
                  <a:pt x="2107823" y="4263950"/>
                </a:lnTo>
                <a:lnTo>
                  <a:pt x="2110634" y="4260178"/>
                </a:lnTo>
                <a:lnTo>
                  <a:pt x="2206064" y="4164562"/>
                </a:lnTo>
                <a:lnTo>
                  <a:pt x="2160252" y="4154428"/>
                </a:lnTo>
                <a:lnTo>
                  <a:pt x="2099640" y="4226820"/>
                </a:lnTo>
                <a:lnTo>
                  <a:pt x="2016279" y="4336536"/>
                </a:lnTo>
                <a:lnTo>
                  <a:pt x="2019000" y="4336337"/>
                </a:lnTo>
                <a:lnTo>
                  <a:pt x="2024582" y="4337099"/>
                </a:lnTo>
                <a:lnTo>
                  <a:pt x="2030164" y="4341660"/>
                </a:lnTo>
                <a:lnTo>
                  <a:pt x="2038536" y="4356868"/>
                </a:lnTo>
                <a:lnTo>
                  <a:pt x="2045513" y="4373597"/>
                </a:lnTo>
                <a:lnTo>
                  <a:pt x="2054584" y="4385764"/>
                </a:lnTo>
                <a:lnTo>
                  <a:pt x="2060862" y="4386524"/>
                </a:lnTo>
                <a:lnTo>
                  <a:pt x="2069235" y="4399450"/>
                </a:lnTo>
                <a:lnTo>
                  <a:pt x="2078304" y="4416181"/>
                </a:lnTo>
                <a:lnTo>
                  <a:pt x="2073420" y="4420741"/>
                </a:lnTo>
                <a:lnTo>
                  <a:pt x="2070629" y="4426825"/>
                </a:lnTo>
                <a:lnTo>
                  <a:pt x="2065746" y="4423784"/>
                </a:lnTo>
                <a:lnTo>
                  <a:pt x="2056676" y="4416940"/>
                </a:lnTo>
                <a:lnTo>
                  <a:pt x="2052490" y="4421502"/>
                </a:lnTo>
                <a:lnTo>
                  <a:pt x="2050397" y="4418461"/>
                </a:lnTo>
                <a:lnTo>
                  <a:pt x="2051793" y="4413138"/>
                </a:lnTo>
                <a:lnTo>
                  <a:pt x="2050397" y="4414658"/>
                </a:lnTo>
                <a:lnTo>
                  <a:pt x="2045513" y="4413898"/>
                </a:lnTo>
                <a:lnTo>
                  <a:pt x="2041327" y="4418461"/>
                </a:lnTo>
                <a:lnTo>
                  <a:pt x="2042722" y="4413138"/>
                </a:lnTo>
                <a:lnTo>
                  <a:pt x="2038536" y="4404013"/>
                </a:lnTo>
                <a:lnTo>
                  <a:pt x="2041327" y="4398691"/>
                </a:lnTo>
                <a:lnTo>
                  <a:pt x="2034350" y="4396409"/>
                </a:lnTo>
                <a:lnTo>
                  <a:pt x="2021093" y="4401732"/>
                </a:lnTo>
                <a:lnTo>
                  <a:pt x="2014117" y="4410857"/>
                </a:lnTo>
                <a:lnTo>
                  <a:pt x="2006442" y="4409335"/>
                </a:lnTo>
                <a:lnTo>
                  <a:pt x="1993883" y="4400972"/>
                </a:lnTo>
                <a:lnTo>
                  <a:pt x="1983689" y="4380230"/>
                </a:lnTo>
                <a:lnTo>
                  <a:pt x="1974212" y="4392937"/>
                </a:lnTo>
                <a:lnTo>
                  <a:pt x="1978498" y="4395313"/>
                </a:lnTo>
                <a:lnTo>
                  <a:pt x="1974281" y="4397561"/>
                </a:lnTo>
                <a:lnTo>
                  <a:pt x="1976390" y="4404306"/>
                </a:lnTo>
                <a:lnTo>
                  <a:pt x="1973578" y="4407302"/>
                </a:lnTo>
                <a:lnTo>
                  <a:pt x="1975686" y="4408052"/>
                </a:lnTo>
                <a:lnTo>
                  <a:pt x="1978498" y="4409549"/>
                </a:lnTo>
                <a:lnTo>
                  <a:pt x="1977092" y="4405053"/>
                </a:lnTo>
                <a:lnTo>
                  <a:pt x="1979201" y="4399809"/>
                </a:lnTo>
                <a:lnTo>
                  <a:pt x="1982716" y="4405053"/>
                </a:lnTo>
                <a:lnTo>
                  <a:pt x="1985526" y="4412546"/>
                </a:lnTo>
                <a:lnTo>
                  <a:pt x="1983419" y="4420038"/>
                </a:lnTo>
                <a:lnTo>
                  <a:pt x="1980607" y="4419289"/>
                </a:lnTo>
                <a:lnTo>
                  <a:pt x="1979201" y="4412546"/>
                </a:lnTo>
                <a:lnTo>
                  <a:pt x="1974281" y="4417041"/>
                </a:lnTo>
                <a:lnTo>
                  <a:pt x="1963569" y="4407210"/>
                </a:lnTo>
                <a:lnTo>
                  <a:pt x="1945470" y="4431480"/>
                </a:lnTo>
                <a:lnTo>
                  <a:pt x="1946167" y="4432105"/>
                </a:lnTo>
                <a:lnTo>
                  <a:pt x="1950384" y="4430595"/>
                </a:lnTo>
                <a:lnTo>
                  <a:pt x="1953196" y="4425317"/>
                </a:lnTo>
                <a:lnTo>
                  <a:pt x="1955305" y="4429841"/>
                </a:lnTo>
                <a:lnTo>
                  <a:pt x="1955305" y="4438135"/>
                </a:lnTo>
                <a:lnTo>
                  <a:pt x="1960225" y="4442659"/>
                </a:lnTo>
                <a:lnTo>
                  <a:pt x="1963035" y="4442659"/>
                </a:lnTo>
                <a:lnTo>
                  <a:pt x="1964441" y="4437383"/>
                </a:lnTo>
                <a:lnTo>
                  <a:pt x="1967252" y="4435875"/>
                </a:lnTo>
                <a:lnTo>
                  <a:pt x="1967252" y="4444923"/>
                </a:lnTo>
                <a:lnTo>
                  <a:pt x="1980608" y="4459250"/>
                </a:lnTo>
                <a:lnTo>
                  <a:pt x="1984121" y="4466790"/>
                </a:lnTo>
                <a:lnTo>
                  <a:pt x="1982716" y="4466790"/>
                </a:lnTo>
                <a:lnTo>
                  <a:pt x="1979201" y="4464528"/>
                </a:lnTo>
                <a:lnTo>
                  <a:pt x="1978498" y="4467545"/>
                </a:lnTo>
                <a:lnTo>
                  <a:pt x="1984121" y="4468298"/>
                </a:lnTo>
                <a:lnTo>
                  <a:pt x="1986230" y="4469807"/>
                </a:lnTo>
                <a:lnTo>
                  <a:pt x="1986230" y="4467545"/>
                </a:lnTo>
                <a:lnTo>
                  <a:pt x="1985527" y="4464528"/>
                </a:lnTo>
                <a:lnTo>
                  <a:pt x="1991852" y="4469807"/>
                </a:lnTo>
                <a:lnTo>
                  <a:pt x="1998881" y="4480363"/>
                </a:lnTo>
                <a:lnTo>
                  <a:pt x="1997476" y="4484133"/>
                </a:lnTo>
                <a:lnTo>
                  <a:pt x="1991852" y="4486396"/>
                </a:lnTo>
                <a:lnTo>
                  <a:pt x="1990447" y="4490166"/>
                </a:lnTo>
                <a:lnTo>
                  <a:pt x="1992555" y="4487905"/>
                </a:lnTo>
                <a:lnTo>
                  <a:pt x="1998881" y="4486396"/>
                </a:lnTo>
                <a:lnTo>
                  <a:pt x="2001693" y="4491675"/>
                </a:lnTo>
                <a:lnTo>
                  <a:pt x="1994664" y="4492429"/>
                </a:lnTo>
                <a:lnTo>
                  <a:pt x="1988338" y="4499969"/>
                </a:lnTo>
                <a:lnTo>
                  <a:pt x="1990447" y="4501477"/>
                </a:lnTo>
                <a:lnTo>
                  <a:pt x="1989745" y="4504493"/>
                </a:lnTo>
                <a:lnTo>
                  <a:pt x="1993258" y="4505247"/>
                </a:lnTo>
                <a:lnTo>
                  <a:pt x="1996773" y="4499215"/>
                </a:lnTo>
                <a:lnTo>
                  <a:pt x="1998881" y="4501477"/>
                </a:lnTo>
                <a:lnTo>
                  <a:pt x="1993258" y="4506755"/>
                </a:lnTo>
                <a:lnTo>
                  <a:pt x="1999584" y="4515050"/>
                </a:lnTo>
                <a:lnTo>
                  <a:pt x="2002396" y="4521082"/>
                </a:lnTo>
                <a:lnTo>
                  <a:pt x="1997476" y="4519574"/>
                </a:lnTo>
                <a:lnTo>
                  <a:pt x="1992555" y="4515050"/>
                </a:lnTo>
                <a:lnTo>
                  <a:pt x="1990447" y="4518820"/>
                </a:lnTo>
                <a:lnTo>
                  <a:pt x="1994664" y="4524099"/>
                </a:lnTo>
                <a:lnTo>
                  <a:pt x="1997476" y="4527115"/>
                </a:lnTo>
                <a:lnTo>
                  <a:pt x="1997476" y="4529377"/>
                </a:lnTo>
                <a:lnTo>
                  <a:pt x="1989745" y="4522591"/>
                </a:lnTo>
                <a:lnTo>
                  <a:pt x="1986230" y="4522591"/>
                </a:lnTo>
                <a:lnTo>
                  <a:pt x="1992555" y="4531640"/>
                </a:lnTo>
                <a:lnTo>
                  <a:pt x="2009423" y="4542196"/>
                </a:lnTo>
                <a:lnTo>
                  <a:pt x="2020669" y="4544458"/>
                </a:lnTo>
                <a:lnTo>
                  <a:pt x="2026292" y="4542196"/>
                </a:lnTo>
                <a:lnTo>
                  <a:pt x="2027699" y="4545967"/>
                </a:lnTo>
                <a:lnTo>
                  <a:pt x="2031916" y="4549737"/>
                </a:lnTo>
                <a:lnTo>
                  <a:pt x="2036133" y="4548228"/>
                </a:lnTo>
                <a:lnTo>
                  <a:pt x="2036835" y="4554261"/>
                </a:lnTo>
                <a:lnTo>
                  <a:pt x="2043864" y="4563310"/>
                </a:lnTo>
                <a:lnTo>
                  <a:pt x="2058624" y="4570849"/>
                </a:lnTo>
                <a:lnTo>
                  <a:pt x="2062138" y="4576129"/>
                </a:lnTo>
                <a:lnTo>
                  <a:pt x="2057218" y="4576129"/>
                </a:lnTo>
                <a:lnTo>
                  <a:pt x="2052299" y="4575373"/>
                </a:lnTo>
                <a:lnTo>
                  <a:pt x="2051596" y="4580653"/>
                </a:lnTo>
                <a:lnTo>
                  <a:pt x="2048081" y="4585931"/>
                </a:lnTo>
                <a:lnTo>
                  <a:pt x="2062138" y="4598751"/>
                </a:lnTo>
                <a:lnTo>
                  <a:pt x="2088846" y="4627405"/>
                </a:lnTo>
                <a:lnTo>
                  <a:pt x="2103607" y="4634946"/>
                </a:lnTo>
                <a:lnTo>
                  <a:pt x="2114852" y="4652288"/>
                </a:lnTo>
                <a:lnTo>
                  <a:pt x="2130316" y="4668124"/>
                </a:lnTo>
                <a:lnTo>
                  <a:pt x="2096579" y="4639470"/>
                </a:lnTo>
                <a:lnTo>
                  <a:pt x="2061436" y="4602521"/>
                </a:lnTo>
                <a:lnTo>
                  <a:pt x="2056516" y="4598751"/>
                </a:lnTo>
                <a:lnTo>
                  <a:pt x="2047378" y="4594980"/>
                </a:lnTo>
                <a:lnTo>
                  <a:pt x="2045973" y="4588194"/>
                </a:lnTo>
                <a:lnTo>
                  <a:pt x="2048081" y="4583670"/>
                </a:lnTo>
                <a:lnTo>
                  <a:pt x="2040350" y="4576129"/>
                </a:lnTo>
                <a:lnTo>
                  <a:pt x="2031916" y="4575373"/>
                </a:lnTo>
                <a:lnTo>
                  <a:pt x="2031214" y="4568589"/>
                </a:lnTo>
                <a:lnTo>
                  <a:pt x="2026995" y="4563310"/>
                </a:lnTo>
                <a:lnTo>
                  <a:pt x="2024887" y="4563310"/>
                </a:lnTo>
                <a:lnTo>
                  <a:pt x="2022779" y="4561801"/>
                </a:lnTo>
                <a:lnTo>
                  <a:pt x="2020669" y="4561801"/>
                </a:lnTo>
                <a:lnTo>
                  <a:pt x="2018562" y="4569342"/>
                </a:lnTo>
                <a:lnTo>
                  <a:pt x="2015047" y="4569342"/>
                </a:lnTo>
                <a:lnTo>
                  <a:pt x="2013640" y="4567835"/>
                </a:lnTo>
                <a:lnTo>
                  <a:pt x="2015750" y="4559539"/>
                </a:lnTo>
                <a:lnTo>
                  <a:pt x="2015047" y="4559539"/>
                </a:lnTo>
                <a:lnTo>
                  <a:pt x="2011533" y="4561801"/>
                </a:lnTo>
                <a:lnTo>
                  <a:pt x="2003802" y="4545967"/>
                </a:lnTo>
                <a:lnTo>
                  <a:pt x="1974281" y="4518820"/>
                </a:lnTo>
                <a:lnTo>
                  <a:pt x="1956008" y="4503739"/>
                </a:lnTo>
                <a:lnTo>
                  <a:pt x="1956008" y="4493935"/>
                </a:lnTo>
                <a:lnTo>
                  <a:pt x="1941950" y="4480363"/>
                </a:lnTo>
                <a:lnTo>
                  <a:pt x="1935625" y="4476594"/>
                </a:lnTo>
                <a:lnTo>
                  <a:pt x="1934922" y="4479608"/>
                </a:lnTo>
                <a:lnTo>
                  <a:pt x="1941950" y="4484133"/>
                </a:lnTo>
                <a:lnTo>
                  <a:pt x="1939139" y="4487905"/>
                </a:lnTo>
                <a:lnTo>
                  <a:pt x="1932813" y="4482626"/>
                </a:lnTo>
                <a:lnTo>
                  <a:pt x="1926487" y="4479608"/>
                </a:lnTo>
                <a:lnTo>
                  <a:pt x="1930704" y="4476594"/>
                </a:lnTo>
                <a:lnTo>
                  <a:pt x="1930002" y="4469807"/>
                </a:lnTo>
                <a:lnTo>
                  <a:pt x="1922145" y="4462957"/>
                </a:lnTo>
                <a:lnTo>
                  <a:pt x="1918653" y="4467693"/>
                </a:lnTo>
                <a:lnTo>
                  <a:pt x="1919458" y="4468298"/>
                </a:lnTo>
                <a:lnTo>
                  <a:pt x="1918292" y="4468185"/>
                </a:lnTo>
                <a:lnTo>
                  <a:pt x="1903578" y="4488153"/>
                </a:lnTo>
                <a:lnTo>
                  <a:pt x="1920863" y="4509018"/>
                </a:lnTo>
                <a:lnTo>
                  <a:pt x="1932813" y="4516557"/>
                </a:lnTo>
                <a:lnTo>
                  <a:pt x="1928596" y="4521082"/>
                </a:lnTo>
                <a:lnTo>
                  <a:pt x="1934922" y="4521082"/>
                </a:lnTo>
                <a:lnTo>
                  <a:pt x="1941246" y="4526361"/>
                </a:lnTo>
                <a:lnTo>
                  <a:pt x="1944058" y="4531640"/>
                </a:lnTo>
                <a:lnTo>
                  <a:pt x="1937029" y="4531640"/>
                </a:lnTo>
                <a:lnTo>
                  <a:pt x="1928596" y="4527115"/>
                </a:lnTo>
                <a:lnTo>
                  <a:pt x="1941246" y="4538426"/>
                </a:lnTo>
                <a:lnTo>
                  <a:pt x="1946167" y="4553508"/>
                </a:lnTo>
                <a:lnTo>
                  <a:pt x="1948979" y="4548982"/>
                </a:lnTo>
                <a:lnTo>
                  <a:pt x="1948979" y="4546721"/>
                </a:lnTo>
                <a:lnTo>
                  <a:pt x="1953898" y="4551999"/>
                </a:lnTo>
                <a:lnTo>
                  <a:pt x="1957413" y="4561801"/>
                </a:lnTo>
                <a:lnTo>
                  <a:pt x="1960225" y="4563310"/>
                </a:lnTo>
                <a:lnTo>
                  <a:pt x="1967956" y="4564063"/>
                </a:lnTo>
                <a:lnTo>
                  <a:pt x="1967956" y="4559539"/>
                </a:lnTo>
                <a:lnTo>
                  <a:pt x="1983419" y="4573867"/>
                </a:lnTo>
                <a:lnTo>
                  <a:pt x="2000990" y="4586686"/>
                </a:lnTo>
                <a:lnTo>
                  <a:pt x="1996773" y="4590456"/>
                </a:lnTo>
                <a:lnTo>
                  <a:pt x="1990447" y="4592718"/>
                </a:lnTo>
                <a:lnTo>
                  <a:pt x="1988338" y="4596488"/>
                </a:lnTo>
                <a:lnTo>
                  <a:pt x="1981310" y="4588947"/>
                </a:lnTo>
                <a:lnTo>
                  <a:pt x="1967956" y="4576129"/>
                </a:lnTo>
                <a:lnTo>
                  <a:pt x="1958115" y="4576883"/>
                </a:lnTo>
                <a:lnTo>
                  <a:pt x="1958115" y="4573867"/>
                </a:lnTo>
                <a:lnTo>
                  <a:pt x="1960225" y="4570849"/>
                </a:lnTo>
                <a:lnTo>
                  <a:pt x="1958115" y="4571605"/>
                </a:lnTo>
                <a:lnTo>
                  <a:pt x="1955305" y="4571605"/>
                </a:lnTo>
                <a:lnTo>
                  <a:pt x="1957413" y="4578391"/>
                </a:lnTo>
                <a:lnTo>
                  <a:pt x="1965144" y="4588947"/>
                </a:lnTo>
                <a:lnTo>
                  <a:pt x="1972174" y="4591210"/>
                </a:lnTo>
                <a:lnTo>
                  <a:pt x="1976391" y="4588947"/>
                </a:lnTo>
                <a:lnTo>
                  <a:pt x="1980608" y="4596488"/>
                </a:lnTo>
                <a:lnTo>
                  <a:pt x="1985527" y="4605537"/>
                </a:lnTo>
                <a:lnTo>
                  <a:pt x="1980608" y="4610815"/>
                </a:lnTo>
                <a:lnTo>
                  <a:pt x="1971469" y="4613832"/>
                </a:lnTo>
                <a:lnTo>
                  <a:pt x="1965144" y="4610815"/>
                </a:lnTo>
                <a:lnTo>
                  <a:pt x="1969362" y="4610061"/>
                </a:lnTo>
                <a:lnTo>
                  <a:pt x="1973579" y="4608554"/>
                </a:lnTo>
                <a:lnTo>
                  <a:pt x="1975686" y="4604029"/>
                </a:lnTo>
                <a:lnTo>
                  <a:pt x="1975686" y="4600258"/>
                </a:lnTo>
                <a:lnTo>
                  <a:pt x="1971469" y="4597997"/>
                </a:lnTo>
                <a:lnTo>
                  <a:pt x="1962333" y="4594980"/>
                </a:lnTo>
                <a:lnTo>
                  <a:pt x="1962333" y="4598751"/>
                </a:lnTo>
                <a:lnTo>
                  <a:pt x="1958115" y="4596488"/>
                </a:lnTo>
                <a:lnTo>
                  <a:pt x="1960927" y="4588194"/>
                </a:lnTo>
                <a:lnTo>
                  <a:pt x="1957413" y="4588947"/>
                </a:lnTo>
                <a:lnTo>
                  <a:pt x="1953196" y="4588194"/>
                </a:lnTo>
                <a:lnTo>
                  <a:pt x="1953196" y="4583670"/>
                </a:lnTo>
                <a:lnTo>
                  <a:pt x="1948276" y="4585177"/>
                </a:lnTo>
                <a:lnTo>
                  <a:pt x="1944058" y="4586686"/>
                </a:lnTo>
                <a:lnTo>
                  <a:pt x="1927893" y="4570849"/>
                </a:lnTo>
                <a:lnTo>
                  <a:pt x="1904699" y="4553508"/>
                </a:lnTo>
                <a:lnTo>
                  <a:pt x="1906807" y="4551999"/>
                </a:lnTo>
                <a:lnTo>
                  <a:pt x="1908213" y="4551245"/>
                </a:lnTo>
                <a:lnTo>
                  <a:pt x="1898373" y="4548228"/>
                </a:lnTo>
                <a:lnTo>
                  <a:pt x="1886423" y="4536918"/>
                </a:lnTo>
                <a:lnTo>
                  <a:pt x="1884316" y="4540688"/>
                </a:lnTo>
                <a:lnTo>
                  <a:pt x="1884316" y="4543703"/>
                </a:lnTo>
                <a:lnTo>
                  <a:pt x="1869801" y="4533523"/>
                </a:lnTo>
                <a:lnTo>
                  <a:pt x="1862033" y="4543481"/>
                </a:lnTo>
                <a:lnTo>
                  <a:pt x="1871216" y="4552753"/>
                </a:lnTo>
                <a:lnTo>
                  <a:pt x="1881119" y="4560293"/>
                </a:lnTo>
                <a:lnTo>
                  <a:pt x="1878289" y="4564063"/>
                </a:lnTo>
                <a:lnTo>
                  <a:pt x="1882534" y="4574621"/>
                </a:lnTo>
                <a:lnTo>
                  <a:pt x="1893145" y="4586686"/>
                </a:lnTo>
                <a:lnTo>
                  <a:pt x="1905878" y="4591965"/>
                </a:lnTo>
                <a:lnTo>
                  <a:pt x="1909414" y="4591210"/>
                </a:lnTo>
                <a:lnTo>
                  <a:pt x="1912952" y="4595734"/>
                </a:lnTo>
                <a:lnTo>
                  <a:pt x="1911537" y="4601014"/>
                </a:lnTo>
                <a:lnTo>
                  <a:pt x="1920026" y="4599505"/>
                </a:lnTo>
                <a:lnTo>
                  <a:pt x="1927806" y="4601014"/>
                </a:lnTo>
                <a:lnTo>
                  <a:pt x="1924977" y="4601768"/>
                </a:lnTo>
                <a:lnTo>
                  <a:pt x="1922148" y="4606292"/>
                </a:lnTo>
                <a:lnTo>
                  <a:pt x="1926392" y="4609308"/>
                </a:lnTo>
                <a:lnTo>
                  <a:pt x="1926392" y="4623636"/>
                </a:lnTo>
                <a:lnTo>
                  <a:pt x="1927100" y="4630422"/>
                </a:lnTo>
                <a:lnTo>
                  <a:pt x="1929929" y="4628914"/>
                </a:lnTo>
                <a:lnTo>
                  <a:pt x="1936296" y="4633438"/>
                </a:lnTo>
                <a:lnTo>
                  <a:pt x="1938418" y="4636454"/>
                </a:lnTo>
                <a:lnTo>
                  <a:pt x="1933466" y="4637963"/>
                </a:lnTo>
                <a:lnTo>
                  <a:pt x="1936296" y="4643994"/>
                </a:lnTo>
                <a:lnTo>
                  <a:pt x="1941246" y="4648518"/>
                </a:lnTo>
                <a:lnTo>
                  <a:pt x="1926392" y="4647765"/>
                </a:lnTo>
                <a:lnTo>
                  <a:pt x="1913659" y="4640979"/>
                </a:lnTo>
                <a:lnTo>
                  <a:pt x="1917197" y="4640223"/>
                </a:lnTo>
                <a:lnTo>
                  <a:pt x="1920732" y="4638717"/>
                </a:lnTo>
                <a:lnTo>
                  <a:pt x="1918611" y="4631930"/>
                </a:lnTo>
                <a:lnTo>
                  <a:pt x="1910829" y="4621372"/>
                </a:lnTo>
                <a:lnTo>
                  <a:pt x="1905878" y="4618356"/>
                </a:lnTo>
                <a:lnTo>
                  <a:pt x="1906585" y="4613078"/>
                </a:lnTo>
                <a:lnTo>
                  <a:pt x="1911537" y="4609308"/>
                </a:lnTo>
                <a:lnTo>
                  <a:pt x="1905878" y="4608554"/>
                </a:lnTo>
                <a:lnTo>
                  <a:pt x="1896682" y="4601014"/>
                </a:lnTo>
                <a:lnTo>
                  <a:pt x="1889608" y="4598751"/>
                </a:lnTo>
                <a:lnTo>
                  <a:pt x="1886070" y="4601014"/>
                </a:lnTo>
                <a:lnTo>
                  <a:pt x="1883241" y="4595734"/>
                </a:lnTo>
                <a:lnTo>
                  <a:pt x="1878289" y="4588949"/>
                </a:lnTo>
                <a:lnTo>
                  <a:pt x="1882534" y="4586686"/>
                </a:lnTo>
                <a:lnTo>
                  <a:pt x="1883948" y="4593474"/>
                </a:lnTo>
                <a:lnTo>
                  <a:pt x="1887485" y="4596489"/>
                </a:lnTo>
                <a:lnTo>
                  <a:pt x="1890314" y="4595734"/>
                </a:lnTo>
                <a:lnTo>
                  <a:pt x="1893145" y="4594227"/>
                </a:lnTo>
                <a:lnTo>
                  <a:pt x="1864849" y="4567080"/>
                </a:lnTo>
                <a:lnTo>
                  <a:pt x="1852022" y="4556317"/>
                </a:lnTo>
                <a:lnTo>
                  <a:pt x="1836192" y="4576616"/>
                </a:lnTo>
                <a:lnTo>
                  <a:pt x="1842847" y="4582916"/>
                </a:lnTo>
                <a:lnTo>
                  <a:pt x="1884316" y="4613078"/>
                </a:lnTo>
                <a:lnTo>
                  <a:pt x="1882909" y="4617602"/>
                </a:lnTo>
                <a:lnTo>
                  <a:pt x="1880099" y="4618356"/>
                </a:lnTo>
                <a:lnTo>
                  <a:pt x="1884316" y="4622126"/>
                </a:lnTo>
                <a:lnTo>
                  <a:pt x="1888533" y="4617602"/>
                </a:lnTo>
                <a:lnTo>
                  <a:pt x="1891344" y="4625142"/>
                </a:lnTo>
                <a:lnTo>
                  <a:pt x="1902590" y="4634946"/>
                </a:lnTo>
                <a:lnTo>
                  <a:pt x="1904699" y="4642486"/>
                </a:lnTo>
                <a:lnTo>
                  <a:pt x="1902590" y="4645502"/>
                </a:lnTo>
                <a:lnTo>
                  <a:pt x="1908213" y="4643240"/>
                </a:lnTo>
                <a:lnTo>
                  <a:pt x="1915944" y="4648518"/>
                </a:lnTo>
                <a:lnTo>
                  <a:pt x="1911727" y="4653044"/>
                </a:lnTo>
                <a:lnTo>
                  <a:pt x="1908213" y="4659829"/>
                </a:lnTo>
                <a:lnTo>
                  <a:pt x="1905402" y="4654551"/>
                </a:lnTo>
                <a:lnTo>
                  <a:pt x="1902590" y="4652288"/>
                </a:lnTo>
                <a:lnTo>
                  <a:pt x="1897670" y="4655304"/>
                </a:lnTo>
                <a:lnTo>
                  <a:pt x="1904699" y="4668124"/>
                </a:lnTo>
                <a:lnTo>
                  <a:pt x="1914539" y="4681696"/>
                </a:lnTo>
                <a:lnTo>
                  <a:pt x="1917351" y="4680190"/>
                </a:lnTo>
                <a:lnTo>
                  <a:pt x="1925785" y="4677172"/>
                </a:lnTo>
                <a:lnTo>
                  <a:pt x="1922973" y="4674156"/>
                </a:lnTo>
                <a:lnTo>
                  <a:pt x="1926487" y="4674156"/>
                </a:lnTo>
                <a:lnTo>
                  <a:pt x="1925081" y="4684714"/>
                </a:lnTo>
                <a:lnTo>
                  <a:pt x="1923675" y="4689239"/>
                </a:lnTo>
                <a:lnTo>
                  <a:pt x="1930704" y="4696777"/>
                </a:lnTo>
                <a:lnTo>
                  <a:pt x="1939139" y="4708843"/>
                </a:lnTo>
                <a:lnTo>
                  <a:pt x="1946167" y="4711860"/>
                </a:lnTo>
                <a:lnTo>
                  <a:pt x="1951087" y="4711860"/>
                </a:lnTo>
                <a:lnTo>
                  <a:pt x="1951791" y="4720909"/>
                </a:lnTo>
                <a:lnTo>
                  <a:pt x="1958115" y="4734482"/>
                </a:lnTo>
                <a:lnTo>
                  <a:pt x="1955305" y="4742021"/>
                </a:lnTo>
                <a:lnTo>
                  <a:pt x="1957413" y="4742021"/>
                </a:lnTo>
                <a:lnTo>
                  <a:pt x="1957413" y="4738251"/>
                </a:lnTo>
                <a:lnTo>
                  <a:pt x="1960225" y="4734482"/>
                </a:lnTo>
                <a:lnTo>
                  <a:pt x="1963035" y="4738251"/>
                </a:lnTo>
                <a:lnTo>
                  <a:pt x="1963035" y="4741268"/>
                </a:lnTo>
                <a:lnTo>
                  <a:pt x="1958115" y="4744284"/>
                </a:lnTo>
                <a:lnTo>
                  <a:pt x="1958817" y="4748809"/>
                </a:lnTo>
                <a:lnTo>
                  <a:pt x="1953898" y="4745792"/>
                </a:lnTo>
                <a:lnTo>
                  <a:pt x="1948276" y="4735989"/>
                </a:lnTo>
                <a:lnTo>
                  <a:pt x="1944058" y="4724678"/>
                </a:lnTo>
                <a:lnTo>
                  <a:pt x="1937029" y="4717137"/>
                </a:lnTo>
                <a:lnTo>
                  <a:pt x="1930704" y="4717137"/>
                </a:lnTo>
                <a:lnTo>
                  <a:pt x="1933515" y="4714875"/>
                </a:lnTo>
                <a:lnTo>
                  <a:pt x="1934922" y="4711860"/>
                </a:lnTo>
                <a:lnTo>
                  <a:pt x="1928596" y="4709597"/>
                </a:lnTo>
                <a:lnTo>
                  <a:pt x="1923675" y="4699040"/>
                </a:lnTo>
                <a:lnTo>
                  <a:pt x="1919458" y="4695270"/>
                </a:lnTo>
                <a:lnTo>
                  <a:pt x="1916646" y="4699040"/>
                </a:lnTo>
                <a:lnTo>
                  <a:pt x="1912430" y="4689239"/>
                </a:lnTo>
                <a:lnTo>
                  <a:pt x="1898373" y="4670386"/>
                </a:lnTo>
                <a:lnTo>
                  <a:pt x="1888533" y="4664354"/>
                </a:lnTo>
                <a:lnTo>
                  <a:pt x="1891344" y="4659829"/>
                </a:lnTo>
                <a:lnTo>
                  <a:pt x="1893453" y="4654551"/>
                </a:lnTo>
                <a:lnTo>
                  <a:pt x="1881504" y="4645502"/>
                </a:lnTo>
                <a:lnTo>
                  <a:pt x="1868852" y="4622880"/>
                </a:lnTo>
                <a:lnTo>
                  <a:pt x="1863230" y="4613832"/>
                </a:lnTo>
                <a:lnTo>
                  <a:pt x="1849876" y="4607799"/>
                </a:lnTo>
                <a:lnTo>
                  <a:pt x="1830898" y="4588947"/>
                </a:lnTo>
                <a:lnTo>
                  <a:pt x="1828755" y="4586148"/>
                </a:lnTo>
                <a:lnTo>
                  <a:pt x="1780637" y="4647841"/>
                </a:lnTo>
                <a:lnTo>
                  <a:pt x="1790837" y="4657568"/>
                </a:lnTo>
                <a:lnTo>
                  <a:pt x="1802081" y="4659829"/>
                </a:lnTo>
                <a:lnTo>
                  <a:pt x="1804191" y="4654551"/>
                </a:lnTo>
                <a:lnTo>
                  <a:pt x="1799973" y="4644748"/>
                </a:lnTo>
                <a:lnTo>
                  <a:pt x="1796458" y="4640223"/>
                </a:lnTo>
                <a:lnTo>
                  <a:pt x="1799270" y="4634946"/>
                </a:lnTo>
                <a:lnTo>
                  <a:pt x="1799270" y="4629667"/>
                </a:lnTo>
                <a:lnTo>
                  <a:pt x="1802081" y="4627405"/>
                </a:lnTo>
                <a:lnTo>
                  <a:pt x="1803487" y="4632683"/>
                </a:lnTo>
                <a:lnTo>
                  <a:pt x="1805596" y="4631175"/>
                </a:lnTo>
                <a:lnTo>
                  <a:pt x="1802081" y="4634946"/>
                </a:lnTo>
                <a:lnTo>
                  <a:pt x="1804191" y="4647010"/>
                </a:lnTo>
                <a:lnTo>
                  <a:pt x="1807001" y="4653044"/>
                </a:lnTo>
                <a:lnTo>
                  <a:pt x="1809110" y="4652288"/>
                </a:lnTo>
                <a:lnTo>
                  <a:pt x="1812625" y="4652288"/>
                </a:lnTo>
                <a:lnTo>
                  <a:pt x="1813327" y="4647010"/>
                </a:lnTo>
                <a:lnTo>
                  <a:pt x="1808408" y="4640977"/>
                </a:lnTo>
                <a:lnTo>
                  <a:pt x="1805596" y="4637207"/>
                </a:lnTo>
                <a:lnTo>
                  <a:pt x="1809110" y="4634946"/>
                </a:lnTo>
                <a:lnTo>
                  <a:pt x="1812625" y="4643240"/>
                </a:lnTo>
                <a:lnTo>
                  <a:pt x="1817544" y="4642486"/>
                </a:lnTo>
                <a:lnTo>
                  <a:pt x="1819652" y="4634946"/>
                </a:lnTo>
                <a:lnTo>
                  <a:pt x="1811217" y="4625142"/>
                </a:lnTo>
                <a:lnTo>
                  <a:pt x="1808408" y="4620618"/>
                </a:lnTo>
                <a:lnTo>
                  <a:pt x="1818247" y="4625142"/>
                </a:lnTo>
                <a:lnTo>
                  <a:pt x="1836521" y="4647764"/>
                </a:lnTo>
                <a:lnTo>
                  <a:pt x="1847064" y="4656812"/>
                </a:lnTo>
                <a:lnTo>
                  <a:pt x="1851984" y="4667370"/>
                </a:lnTo>
                <a:lnTo>
                  <a:pt x="1854157" y="4671395"/>
                </a:lnTo>
                <a:lnTo>
                  <a:pt x="1854795" y="4671138"/>
                </a:lnTo>
                <a:lnTo>
                  <a:pt x="1855402" y="4673705"/>
                </a:lnTo>
                <a:lnTo>
                  <a:pt x="1857422" y="4677446"/>
                </a:lnTo>
                <a:lnTo>
                  <a:pt x="1859011" y="4677926"/>
                </a:lnTo>
                <a:lnTo>
                  <a:pt x="1858300" y="4679073"/>
                </a:lnTo>
                <a:lnTo>
                  <a:pt x="1859716" y="4681696"/>
                </a:lnTo>
                <a:lnTo>
                  <a:pt x="1856904" y="4692253"/>
                </a:lnTo>
                <a:lnTo>
                  <a:pt x="1850579" y="4699040"/>
                </a:lnTo>
                <a:lnTo>
                  <a:pt x="1842847" y="4697532"/>
                </a:lnTo>
                <a:lnTo>
                  <a:pt x="1827384" y="4696777"/>
                </a:lnTo>
                <a:lnTo>
                  <a:pt x="1819652" y="4689239"/>
                </a:lnTo>
                <a:lnTo>
                  <a:pt x="1819652" y="4696777"/>
                </a:lnTo>
                <a:lnTo>
                  <a:pt x="1826681" y="4702811"/>
                </a:lnTo>
                <a:lnTo>
                  <a:pt x="1844955" y="4706580"/>
                </a:lnTo>
                <a:lnTo>
                  <a:pt x="1850579" y="4711104"/>
                </a:lnTo>
                <a:lnTo>
                  <a:pt x="1849172" y="4714121"/>
                </a:lnTo>
                <a:lnTo>
                  <a:pt x="1842847" y="4711104"/>
                </a:lnTo>
                <a:lnTo>
                  <a:pt x="1840738" y="4714875"/>
                </a:lnTo>
                <a:lnTo>
                  <a:pt x="1838630" y="4711104"/>
                </a:lnTo>
                <a:lnTo>
                  <a:pt x="1831601" y="4708843"/>
                </a:lnTo>
                <a:lnTo>
                  <a:pt x="1827384" y="4709597"/>
                </a:lnTo>
                <a:lnTo>
                  <a:pt x="1829493" y="4712613"/>
                </a:lnTo>
                <a:lnTo>
                  <a:pt x="1838630" y="4719400"/>
                </a:lnTo>
                <a:lnTo>
                  <a:pt x="1843550" y="4714875"/>
                </a:lnTo>
                <a:lnTo>
                  <a:pt x="1847064" y="4721661"/>
                </a:lnTo>
                <a:lnTo>
                  <a:pt x="1854796" y="4731464"/>
                </a:lnTo>
                <a:lnTo>
                  <a:pt x="1859716" y="4734482"/>
                </a:lnTo>
                <a:lnTo>
                  <a:pt x="1854093" y="4736742"/>
                </a:lnTo>
                <a:lnTo>
                  <a:pt x="1847767" y="4738251"/>
                </a:lnTo>
                <a:lnTo>
                  <a:pt x="1847767" y="4742021"/>
                </a:lnTo>
                <a:lnTo>
                  <a:pt x="1850579" y="4746545"/>
                </a:lnTo>
                <a:lnTo>
                  <a:pt x="1845659" y="4745792"/>
                </a:lnTo>
                <a:lnTo>
                  <a:pt x="1835819" y="4749562"/>
                </a:lnTo>
                <a:lnTo>
                  <a:pt x="1830898" y="4751070"/>
                </a:lnTo>
                <a:lnTo>
                  <a:pt x="1832304" y="4755594"/>
                </a:lnTo>
                <a:lnTo>
                  <a:pt x="1830898" y="4763889"/>
                </a:lnTo>
                <a:lnTo>
                  <a:pt x="1826681" y="4766907"/>
                </a:lnTo>
                <a:lnTo>
                  <a:pt x="1825276" y="4761628"/>
                </a:lnTo>
                <a:lnTo>
                  <a:pt x="1820356" y="4758610"/>
                </a:lnTo>
                <a:lnTo>
                  <a:pt x="1817544" y="4763889"/>
                </a:lnTo>
                <a:lnTo>
                  <a:pt x="1826681" y="4771431"/>
                </a:lnTo>
                <a:lnTo>
                  <a:pt x="1830898" y="4773691"/>
                </a:lnTo>
                <a:lnTo>
                  <a:pt x="1827384" y="4775201"/>
                </a:lnTo>
                <a:lnTo>
                  <a:pt x="1826681" y="4778216"/>
                </a:lnTo>
                <a:lnTo>
                  <a:pt x="1836521" y="4786511"/>
                </a:lnTo>
                <a:lnTo>
                  <a:pt x="1847767" y="4798576"/>
                </a:lnTo>
                <a:lnTo>
                  <a:pt x="1856904" y="4802347"/>
                </a:lnTo>
                <a:lnTo>
                  <a:pt x="1863230" y="4800838"/>
                </a:lnTo>
                <a:lnTo>
                  <a:pt x="1863933" y="4793298"/>
                </a:lnTo>
                <a:lnTo>
                  <a:pt x="1865338" y="4785757"/>
                </a:lnTo>
                <a:lnTo>
                  <a:pt x="1866745" y="4782740"/>
                </a:lnTo>
                <a:lnTo>
                  <a:pt x="1872367" y="4784249"/>
                </a:lnTo>
                <a:lnTo>
                  <a:pt x="1874475" y="4782740"/>
                </a:lnTo>
                <a:lnTo>
                  <a:pt x="1881504" y="4788774"/>
                </a:lnTo>
                <a:lnTo>
                  <a:pt x="1888533" y="4803100"/>
                </a:lnTo>
                <a:lnTo>
                  <a:pt x="1895561" y="4805362"/>
                </a:lnTo>
                <a:lnTo>
                  <a:pt x="1900482" y="4800838"/>
                </a:lnTo>
                <a:lnTo>
                  <a:pt x="1907510" y="4810640"/>
                </a:lnTo>
                <a:lnTo>
                  <a:pt x="1911727" y="4815920"/>
                </a:lnTo>
                <a:lnTo>
                  <a:pt x="1908213" y="4819689"/>
                </a:lnTo>
                <a:lnTo>
                  <a:pt x="1914539" y="4822705"/>
                </a:lnTo>
                <a:lnTo>
                  <a:pt x="1930002" y="4824968"/>
                </a:lnTo>
                <a:lnTo>
                  <a:pt x="1946167" y="4829493"/>
                </a:lnTo>
                <a:lnTo>
                  <a:pt x="1951791" y="4834771"/>
                </a:lnTo>
                <a:lnTo>
                  <a:pt x="1951791" y="4831001"/>
                </a:lnTo>
                <a:lnTo>
                  <a:pt x="1953196" y="4827230"/>
                </a:lnTo>
                <a:lnTo>
                  <a:pt x="1917351" y="4795559"/>
                </a:lnTo>
                <a:lnTo>
                  <a:pt x="1882909" y="4763135"/>
                </a:lnTo>
                <a:lnTo>
                  <a:pt x="1892047" y="4766152"/>
                </a:lnTo>
                <a:lnTo>
                  <a:pt x="1911727" y="4780479"/>
                </a:lnTo>
                <a:lnTo>
                  <a:pt x="1922973" y="4781232"/>
                </a:lnTo>
                <a:lnTo>
                  <a:pt x="1925785" y="4783494"/>
                </a:lnTo>
                <a:lnTo>
                  <a:pt x="1920863" y="4785757"/>
                </a:lnTo>
                <a:lnTo>
                  <a:pt x="1918756" y="4788774"/>
                </a:lnTo>
                <a:lnTo>
                  <a:pt x="1958817" y="4815920"/>
                </a:lnTo>
                <a:lnTo>
                  <a:pt x="1992555" y="4840049"/>
                </a:lnTo>
                <a:lnTo>
                  <a:pt x="2001693" y="4837033"/>
                </a:lnTo>
                <a:lnTo>
                  <a:pt x="2020669" y="4845327"/>
                </a:lnTo>
                <a:lnTo>
                  <a:pt x="2026995" y="4850605"/>
                </a:lnTo>
                <a:lnTo>
                  <a:pt x="2040350" y="4862672"/>
                </a:lnTo>
                <a:lnTo>
                  <a:pt x="2065653" y="4873980"/>
                </a:lnTo>
                <a:lnTo>
                  <a:pt x="2077601" y="4883030"/>
                </a:lnTo>
                <a:lnTo>
                  <a:pt x="2079710" y="4889817"/>
                </a:lnTo>
                <a:lnTo>
                  <a:pt x="2088846" y="4892078"/>
                </a:lnTo>
                <a:lnTo>
                  <a:pt x="2102905" y="4901882"/>
                </a:lnTo>
                <a:lnTo>
                  <a:pt x="2121178" y="4922242"/>
                </a:lnTo>
                <a:lnTo>
                  <a:pt x="2133127" y="4933553"/>
                </a:lnTo>
                <a:lnTo>
                  <a:pt x="2125395" y="4943356"/>
                </a:lnTo>
                <a:lnTo>
                  <a:pt x="2116259" y="4946370"/>
                </a:lnTo>
                <a:lnTo>
                  <a:pt x="2103607" y="4938831"/>
                </a:lnTo>
                <a:lnTo>
                  <a:pt x="2084629" y="4926012"/>
                </a:lnTo>
                <a:lnTo>
                  <a:pt x="2075493" y="4926766"/>
                </a:lnTo>
                <a:lnTo>
                  <a:pt x="2088846" y="4943356"/>
                </a:lnTo>
                <a:lnTo>
                  <a:pt x="2100093" y="4975779"/>
                </a:lnTo>
                <a:lnTo>
                  <a:pt x="2109931" y="4990106"/>
                </a:lnTo>
                <a:lnTo>
                  <a:pt x="2109229" y="4995385"/>
                </a:lnTo>
                <a:lnTo>
                  <a:pt x="2111339" y="4998401"/>
                </a:lnTo>
                <a:lnTo>
                  <a:pt x="2107122" y="5003680"/>
                </a:lnTo>
                <a:lnTo>
                  <a:pt x="2097983" y="5007450"/>
                </a:lnTo>
                <a:lnTo>
                  <a:pt x="2093064" y="5005942"/>
                </a:lnTo>
                <a:lnTo>
                  <a:pt x="2100795" y="5014991"/>
                </a:lnTo>
                <a:lnTo>
                  <a:pt x="2112743" y="5032333"/>
                </a:lnTo>
                <a:lnTo>
                  <a:pt x="2109229" y="5032333"/>
                </a:lnTo>
                <a:lnTo>
                  <a:pt x="2107824" y="5038366"/>
                </a:lnTo>
                <a:lnTo>
                  <a:pt x="2103607" y="5035350"/>
                </a:lnTo>
                <a:lnTo>
                  <a:pt x="2103607" y="5039875"/>
                </a:lnTo>
                <a:lnTo>
                  <a:pt x="2112743" y="5042891"/>
                </a:lnTo>
                <a:lnTo>
                  <a:pt x="2116259" y="5042136"/>
                </a:lnTo>
                <a:lnTo>
                  <a:pt x="2119069" y="5050429"/>
                </a:lnTo>
                <a:lnTo>
                  <a:pt x="2123990" y="5057217"/>
                </a:lnTo>
                <a:lnTo>
                  <a:pt x="2123990" y="5064759"/>
                </a:lnTo>
                <a:lnTo>
                  <a:pt x="2121178" y="5070037"/>
                </a:lnTo>
                <a:lnTo>
                  <a:pt x="2123990" y="5071544"/>
                </a:lnTo>
                <a:lnTo>
                  <a:pt x="2128207" y="5072298"/>
                </a:lnTo>
                <a:lnTo>
                  <a:pt x="2123990" y="5075315"/>
                </a:lnTo>
                <a:lnTo>
                  <a:pt x="2121178" y="5079840"/>
                </a:lnTo>
                <a:lnTo>
                  <a:pt x="2116961" y="5071544"/>
                </a:lnTo>
                <a:lnTo>
                  <a:pt x="2116259" y="5052693"/>
                </a:lnTo>
                <a:lnTo>
                  <a:pt x="2112041" y="5044399"/>
                </a:lnTo>
                <a:lnTo>
                  <a:pt x="2111339" y="5048169"/>
                </a:lnTo>
                <a:lnTo>
                  <a:pt x="2114852" y="5055710"/>
                </a:lnTo>
                <a:lnTo>
                  <a:pt x="2112743" y="5061742"/>
                </a:lnTo>
                <a:lnTo>
                  <a:pt x="2109229" y="5060234"/>
                </a:lnTo>
                <a:lnTo>
                  <a:pt x="2105715" y="5061742"/>
                </a:lnTo>
                <a:lnTo>
                  <a:pt x="2105012" y="5075315"/>
                </a:lnTo>
                <a:lnTo>
                  <a:pt x="2116961" y="5099445"/>
                </a:lnTo>
                <a:lnTo>
                  <a:pt x="2130316" y="5106232"/>
                </a:lnTo>
                <a:lnTo>
                  <a:pt x="2131017" y="5112263"/>
                </a:lnTo>
                <a:lnTo>
                  <a:pt x="2125395" y="5117542"/>
                </a:lnTo>
                <a:lnTo>
                  <a:pt x="2119773" y="5124329"/>
                </a:lnTo>
                <a:lnTo>
                  <a:pt x="2114150" y="5119804"/>
                </a:lnTo>
                <a:lnTo>
                  <a:pt x="2114852" y="5123576"/>
                </a:lnTo>
                <a:lnTo>
                  <a:pt x="2112743" y="5126590"/>
                </a:lnTo>
                <a:lnTo>
                  <a:pt x="2109229" y="5124329"/>
                </a:lnTo>
                <a:lnTo>
                  <a:pt x="2107122" y="5140918"/>
                </a:lnTo>
                <a:lnTo>
                  <a:pt x="2109229" y="5155999"/>
                </a:lnTo>
                <a:lnTo>
                  <a:pt x="2102905" y="5168063"/>
                </a:lnTo>
                <a:lnTo>
                  <a:pt x="2094470" y="5195210"/>
                </a:lnTo>
                <a:lnTo>
                  <a:pt x="2084629" y="5202750"/>
                </a:lnTo>
                <a:lnTo>
                  <a:pt x="2075493" y="5197473"/>
                </a:lnTo>
                <a:lnTo>
                  <a:pt x="2064246" y="5198980"/>
                </a:lnTo>
                <a:lnTo>
                  <a:pt x="2057218" y="5198980"/>
                </a:lnTo>
                <a:lnTo>
                  <a:pt x="2045270" y="5195965"/>
                </a:lnTo>
                <a:lnTo>
                  <a:pt x="2020669" y="5195210"/>
                </a:lnTo>
                <a:lnTo>
                  <a:pt x="2008721" y="5198226"/>
                </a:lnTo>
                <a:lnTo>
                  <a:pt x="2003802" y="5193701"/>
                </a:lnTo>
                <a:lnTo>
                  <a:pt x="1991852" y="5193701"/>
                </a:lnTo>
                <a:lnTo>
                  <a:pt x="1979201" y="5198226"/>
                </a:lnTo>
                <a:lnTo>
                  <a:pt x="1967252" y="5197473"/>
                </a:lnTo>
                <a:lnTo>
                  <a:pt x="1960927" y="5190686"/>
                </a:lnTo>
                <a:lnTo>
                  <a:pt x="1966550" y="5183899"/>
                </a:lnTo>
                <a:lnTo>
                  <a:pt x="1958115" y="5178620"/>
                </a:lnTo>
                <a:lnTo>
                  <a:pt x="1948276" y="5164295"/>
                </a:lnTo>
                <a:lnTo>
                  <a:pt x="1939139" y="5148458"/>
                </a:lnTo>
                <a:lnTo>
                  <a:pt x="1926487" y="5134131"/>
                </a:lnTo>
                <a:lnTo>
                  <a:pt x="1915944" y="5129607"/>
                </a:lnTo>
                <a:lnTo>
                  <a:pt x="1916646" y="5141673"/>
                </a:lnTo>
                <a:lnTo>
                  <a:pt x="1923675" y="5159015"/>
                </a:lnTo>
                <a:lnTo>
                  <a:pt x="1925081" y="5171834"/>
                </a:lnTo>
                <a:lnTo>
                  <a:pt x="1920863" y="5178620"/>
                </a:lnTo>
                <a:lnTo>
                  <a:pt x="1916646" y="5175605"/>
                </a:lnTo>
                <a:lnTo>
                  <a:pt x="1913837" y="5176359"/>
                </a:lnTo>
                <a:lnTo>
                  <a:pt x="1911727" y="5178620"/>
                </a:lnTo>
                <a:lnTo>
                  <a:pt x="1915944" y="5183899"/>
                </a:lnTo>
                <a:lnTo>
                  <a:pt x="1916646" y="5186161"/>
                </a:lnTo>
                <a:lnTo>
                  <a:pt x="1913837" y="5188423"/>
                </a:lnTo>
                <a:lnTo>
                  <a:pt x="1909619" y="5186161"/>
                </a:lnTo>
                <a:lnTo>
                  <a:pt x="1908213" y="5183146"/>
                </a:lnTo>
                <a:lnTo>
                  <a:pt x="1907510" y="5188423"/>
                </a:lnTo>
                <a:lnTo>
                  <a:pt x="1900482" y="5193701"/>
                </a:lnTo>
                <a:lnTo>
                  <a:pt x="1891344" y="5197473"/>
                </a:lnTo>
                <a:lnTo>
                  <a:pt x="1882909" y="5202750"/>
                </a:lnTo>
                <a:lnTo>
                  <a:pt x="1879397" y="5208782"/>
                </a:lnTo>
                <a:lnTo>
                  <a:pt x="1875881" y="5205014"/>
                </a:lnTo>
                <a:lnTo>
                  <a:pt x="1868852" y="5200489"/>
                </a:lnTo>
                <a:lnTo>
                  <a:pt x="1865338" y="5205768"/>
                </a:lnTo>
                <a:lnTo>
                  <a:pt x="1859716" y="5198980"/>
                </a:lnTo>
                <a:lnTo>
                  <a:pt x="1849876" y="5195210"/>
                </a:lnTo>
                <a:lnTo>
                  <a:pt x="1843550" y="5200489"/>
                </a:lnTo>
                <a:lnTo>
                  <a:pt x="1838630" y="5193701"/>
                </a:lnTo>
                <a:lnTo>
                  <a:pt x="1835819" y="5177867"/>
                </a:lnTo>
                <a:lnTo>
                  <a:pt x="1834413" y="5161278"/>
                </a:lnTo>
                <a:lnTo>
                  <a:pt x="1830898" y="5146951"/>
                </a:lnTo>
                <a:lnTo>
                  <a:pt x="1825276" y="5141673"/>
                </a:lnTo>
                <a:lnTo>
                  <a:pt x="1825276" y="5135640"/>
                </a:lnTo>
                <a:lnTo>
                  <a:pt x="1824574" y="5128853"/>
                </a:lnTo>
                <a:lnTo>
                  <a:pt x="1828791" y="5127344"/>
                </a:lnTo>
                <a:lnTo>
                  <a:pt x="1831601" y="5128853"/>
                </a:lnTo>
                <a:lnTo>
                  <a:pt x="1831601" y="5117542"/>
                </a:lnTo>
                <a:lnTo>
                  <a:pt x="1818247" y="5099445"/>
                </a:lnTo>
                <a:lnTo>
                  <a:pt x="1818247" y="5088888"/>
                </a:lnTo>
                <a:lnTo>
                  <a:pt x="1808408" y="5084364"/>
                </a:lnTo>
                <a:lnTo>
                  <a:pt x="1792944" y="5074561"/>
                </a:lnTo>
                <a:lnTo>
                  <a:pt x="1787322" y="5065513"/>
                </a:lnTo>
                <a:lnTo>
                  <a:pt x="1785213" y="5067774"/>
                </a:lnTo>
                <a:lnTo>
                  <a:pt x="1785213" y="5072298"/>
                </a:lnTo>
                <a:lnTo>
                  <a:pt x="1788025" y="5075315"/>
                </a:lnTo>
                <a:lnTo>
                  <a:pt x="1789429" y="5077577"/>
                </a:lnTo>
                <a:lnTo>
                  <a:pt x="1785915" y="5079085"/>
                </a:lnTo>
                <a:lnTo>
                  <a:pt x="1789429" y="5079085"/>
                </a:lnTo>
                <a:lnTo>
                  <a:pt x="1792944" y="5082101"/>
                </a:lnTo>
                <a:lnTo>
                  <a:pt x="1790837" y="5088888"/>
                </a:lnTo>
                <a:lnTo>
                  <a:pt x="1792241" y="5094166"/>
                </a:lnTo>
                <a:lnTo>
                  <a:pt x="1788025" y="5094921"/>
                </a:lnTo>
                <a:lnTo>
                  <a:pt x="1785915" y="5089642"/>
                </a:lnTo>
                <a:lnTo>
                  <a:pt x="1783104" y="5097182"/>
                </a:lnTo>
                <a:lnTo>
                  <a:pt x="1776778" y="5101707"/>
                </a:lnTo>
                <a:lnTo>
                  <a:pt x="1781698" y="5106232"/>
                </a:lnTo>
                <a:lnTo>
                  <a:pt x="1790837" y="5101707"/>
                </a:lnTo>
                <a:lnTo>
                  <a:pt x="1796458" y="5102461"/>
                </a:lnTo>
                <a:lnTo>
                  <a:pt x="1795053" y="5108493"/>
                </a:lnTo>
                <a:lnTo>
                  <a:pt x="1789429" y="5113772"/>
                </a:lnTo>
                <a:lnTo>
                  <a:pt x="1790132" y="5117542"/>
                </a:lnTo>
                <a:lnTo>
                  <a:pt x="1794349" y="5119804"/>
                </a:lnTo>
                <a:lnTo>
                  <a:pt x="1790132" y="5123576"/>
                </a:lnTo>
                <a:lnTo>
                  <a:pt x="1787322" y="5119804"/>
                </a:lnTo>
                <a:lnTo>
                  <a:pt x="1785915" y="5123576"/>
                </a:lnTo>
                <a:lnTo>
                  <a:pt x="1785213" y="5126590"/>
                </a:lnTo>
                <a:lnTo>
                  <a:pt x="1789429" y="5124329"/>
                </a:lnTo>
                <a:lnTo>
                  <a:pt x="1792241" y="5129607"/>
                </a:lnTo>
                <a:lnTo>
                  <a:pt x="1789429" y="5134131"/>
                </a:lnTo>
                <a:lnTo>
                  <a:pt x="1789429" y="5137148"/>
                </a:lnTo>
                <a:lnTo>
                  <a:pt x="1783808" y="5141673"/>
                </a:lnTo>
                <a:lnTo>
                  <a:pt x="1783104" y="5154491"/>
                </a:lnTo>
                <a:lnTo>
                  <a:pt x="1789429" y="5159015"/>
                </a:lnTo>
                <a:lnTo>
                  <a:pt x="1783104" y="5163539"/>
                </a:lnTo>
                <a:lnTo>
                  <a:pt x="1783808" y="5175605"/>
                </a:lnTo>
                <a:lnTo>
                  <a:pt x="1785915" y="5180883"/>
                </a:lnTo>
                <a:lnTo>
                  <a:pt x="1781698" y="5183899"/>
                </a:lnTo>
                <a:lnTo>
                  <a:pt x="1780292" y="5180129"/>
                </a:lnTo>
                <a:lnTo>
                  <a:pt x="1776778" y="5189931"/>
                </a:lnTo>
                <a:lnTo>
                  <a:pt x="1783104" y="5208028"/>
                </a:lnTo>
                <a:lnTo>
                  <a:pt x="1810515" y="5232160"/>
                </a:lnTo>
                <a:lnTo>
                  <a:pt x="1829493" y="5247240"/>
                </a:lnTo>
                <a:lnTo>
                  <a:pt x="1830898" y="5244977"/>
                </a:lnTo>
                <a:lnTo>
                  <a:pt x="1829493" y="5242716"/>
                </a:lnTo>
                <a:lnTo>
                  <a:pt x="1838630" y="5249502"/>
                </a:lnTo>
                <a:lnTo>
                  <a:pt x="1847064" y="5261567"/>
                </a:lnTo>
                <a:lnTo>
                  <a:pt x="1849876" y="5260060"/>
                </a:lnTo>
                <a:lnTo>
                  <a:pt x="1851984" y="5257043"/>
                </a:lnTo>
                <a:lnTo>
                  <a:pt x="1877287" y="5271369"/>
                </a:lnTo>
                <a:lnTo>
                  <a:pt x="1923675" y="5294745"/>
                </a:lnTo>
                <a:lnTo>
                  <a:pt x="1948276" y="5313598"/>
                </a:lnTo>
                <a:lnTo>
                  <a:pt x="1951087" y="5313598"/>
                </a:lnTo>
                <a:lnTo>
                  <a:pt x="1953196" y="5309074"/>
                </a:lnTo>
                <a:lnTo>
                  <a:pt x="1972174" y="5319630"/>
                </a:lnTo>
                <a:lnTo>
                  <a:pt x="2008018" y="5333203"/>
                </a:lnTo>
                <a:lnTo>
                  <a:pt x="2026292" y="5344512"/>
                </a:lnTo>
                <a:lnTo>
                  <a:pt x="2027699" y="5339235"/>
                </a:lnTo>
                <a:lnTo>
                  <a:pt x="2024887" y="5333958"/>
                </a:lnTo>
                <a:lnTo>
                  <a:pt x="2029104" y="5333958"/>
                </a:lnTo>
                <a:lnTo>
                  <a:pt x="2036835" y="5338482"/>
                </a:lnTo>
                <a:lnTo>
                  <a:pt x="2038944" y="5333958"/>
                </a:lnTo>
                <a:lnTo>
                  <a:pt x="2043864" y="5343006"/>
                </a:lnTo>
                <a:lnTo>
                  <a:pt x="2053002" y="5349038"/>
                </a:lnTo>
                <a:lnTo>
                  <a:pt x="2055110" y="5344512"/>
                </a:lnTo>
                <a:lnTo>
                  <a:pt x="2053002" y="5341498"/>
                </a:lnTo>
                <a:lnTo>
                  <a:pt x="2066356" y="5355825"/>
                </a:lnTo>
                <a:lnTo>
                  <a:pt x="2096579" y="5387495"/>
                </a:lnTo>
                <a:lnTo>
                  <a:pt x="2107824" y="5412378"/>
                </a:lnTo>
                <a:lnTo>
                  <a:pt x="2107122" y="5425197"/>
                </a:lnTo>
                <a:lnTo>
                  <a:pt x="2116259" y="5425950"/>
                </a:lnTo>
                <a:lnTo>
                  <a:pt x="2130316" y="5422936"/>
                </a:lnTo>
                <a:lnTo>
                  <a:pt x="2149293" y="5413133"/>
                </a:lnTo>
                <a:lnTo>
                  <a:pt x="2164754" y="5412378"/>
                </a:lnTo>
                <a:lnTo>
                  <a:pt x="2167566" y="5420672"/>
                </a:lnTo>
                <a:lnTo>
                  <a:pt x="2166864" y="5441787"/>
                </a:lnTo>
                <a:lnTo>
                  <a:pt x="2168972" y="5451590"/>
                </a:lnTo>
                <a:lnTo>
                  <a:pt x="2162647" y="5453097"/>
                </a:lnTo>
                <a:lnTo>
                  <a:pt x="2157728" y="5466670"/>
                </a:lnTo>
                <a:lnTo>
                  <a:pt x="2160537" y="5471949"/>
                </a:lnTo>
                <a:lnTo>
                  <a:pt x="2148589" y="5470442"/>
                </a:lnTo>
                <a:lnTo>
                  <a:pt x="2121178" y="5455361"/>
                </a:lnTo>
                <a:lnTo>
                  <a:pt x="2107824" y="5450082"/>
                </a:lnTo>
                <a:lnTo>
                  <a:pt x="2105012" y="5456868"/>
                </a:lnTo>
                <a:lnTo>
                  <a:pt x="2107122" y="5467425"/>
                </a:lnTo>
                <a:lnTo>
                  <a:pt x="2109931" y="5478736"/>
                </a:lnTo>
                <a:lnTo>
                  <a:pt x="2107824" y="5490047"/>
                </a:lnTo>
                <a:lnTo>
                  <a:pt x="2102200" y="5497587"/>
                </a:lnTo>
                <a:lnTo>
                  <a:pt x="2094470" y="5496833"/>
                </a:lnTo>
                <a:lnTo>
                  <a:pt x="2087441" y="5499850"/>
                </a:lnTo>
                <a:lnTo>
                  <a:pt x="2089549" y="5505882"/>
                </a:lnTo>
                <a:lnTo>
                  <a:pt x="2088846" y="5511161"/>
                </a:lnTo>
                <a:lnTo>
                  <a:pt x="2079710" y="5514931"/>
                </a:lnTo>
                <a:lnTo>
                  <a:pt x="2070573" y="5521718"/>
                </a:lnTo>
                <a:lnTo>
                  <a:pt x="2063544" y="5516439"/>
                </a:lnTo>
                <a:lnTo>
                  <a:pt x="2050190" y="5514177"/>
                </a:lnTo>
                <a:lnTo>
                  <a:pt x="2038240" y="5516439"/>
                </a:lnTo>
                <a:lnTo>
                  <a:pt x="2024887" y="5514931"/>
                </a:lnTo>
                <a:lnTo>
                  <a:pt x="2017858" y="5509652"/>
                </a:lnTo>
                <a:lnTo>
                  <a:pt x="2011533" y="5517192"/>
                </a:lnTo>
                <a:lnTo>
                  <a:pt x="2006614" y="5533782"/>
                </a:lnTo>
                <a:lnTo>
                  <a:pt x="2003802" y="5559420"/>
                </a:lnTo>
                <a:lnTo>
                  <a:pt x="2000990" y="5576010"/>
                </a:lnTo>
                <a:lnTo>
                  <a:pt x="2002396" y="5578271"/>
                </a:lnTo>
                <a:lnTo>
                  <a:pt x="2006614" y="5575255"/>
                </a:lnTo>
                <a:lnTo>
                  <a:pt x="2008721" y="5577518"/>
                </a:lnTo>
                <a:lnTo>
                  <a:pt x="2010830" y="5590336"/>
                </a:lnTo>
                <a:lnTo>
                  <a:pt x="2009423" y="5608433"/>
                </a:lnTo>
                <a:lnTo>
                  <a:pt x="2001693" y="5618237"/>
                </a:lnTo>
                <a:lnTo>
                  <a:pt x="2008018" y="5630302"/>
                </a:lnTo>
                <a:lnTo>
                  <a:pt x="2020669" y="5652924"/>
                </a:lnTo>
                <a:lnTo>
                  <a:pt x="2022779" y="5664987"/>
                </a:lnTo>
                <a:lnTo>
                  <a:pt x="1997476" y="5642366"/>
                </a:lnTo>
                <a:lnTo>
                  <a:pt x="1978498" y="5618237"/>
                </a:lnTo>
                <a:lnTo>
                  <a:pt x="1974281" y="5615974"/>
                </a:lnTo>
                <a:lnTo>
                  <a:pt x="1970064" y="5615974"/>
                </a:lnTo>
                <a:lnTo>
                  <a:pt x="1967956" y="5622008"/>
                </a:lnTo>
                <a:lnTo>
                  <a:pt x="1964441" y="5625778"/>
                </a:lnTo>
                <a:lnTo>
                  <a:pt x="1960225" y="5625023"/>
                </a:lnTo>
                <a:lnTo>
                  <a:pt x="1958115" y="5630302"/>
                </a:lnTo>
                <a:lnTo>
                  <a:pt x="1960927" y="5640105"/>
                </a:lnTo>
                <a:lnTo>
                  <a:pt x="1956008" y="5643120"/>
                </a:lnTo>
                <a:lnTo>
                  <a:pt x="1960225" y="5645382"/>
                </a:lnTo>
                <a:lnTo>
                  <a:pt x="1964441" y="5652924"/>
                </a:lnTo>
                <a:lnTo>
                  <a:pt x="1964441" y="5656693"/>
                </a:lnTo>
                <a:lnTo>
                  <a:pt x="1973579" y="5659709"/>
                </a:lnTo>
                <a:lnTo>
                  <a:pt x="1982716" y="5661973"/>
                </a:lnTo>
                <a:lnTo>
                  <a:pt x="1979201" y="5666497"/>
                </a:lnTo>
                <a:lnTo>
                  <a:pt x="1975686" y="5668004"/>
                </a:lnTo>
                <a:lnTo>
                  <a:pt x="1986230" y="5701182"/>
                </a:lnTo>
                <a:lnTo>
                  <a:pt x="1991852" y="5734362"/>
                </a:lnTo>
                <a:lnTo>
                  <a:pt x="1998881" y="5738887"/>
                </a:lnTo>
                <a:lnTo>
                  <a:pt x="2001693" y="5744165"/>
                </a:lnTo>
                <a:lnTo>
                  <a:pt x="1993258" y="5745671"/>
                </a:lnTo>
                <a:lnTo>
                  <a:pt x="1984121" y="5734362"/>
                </a:lnTo>
                <a:lnTo>
                  <a:pt x="1978498" y="5717019"/>
                </a:lnTo>
                <a:lnTo>
                  <a:pt x="1970064" y="5698922"/>
                </a:lnTo>
                <a:lnTo>
                  <a:pt x="1963035" y="5692134"/>
                </a:lnTo>
                <a:lnTo>
                  <a:pt x="1958115" y="5695150"/>
                </a:lnTo>
                <a:lnTo>
                  <a:pt x="1955305" y="5703446"/>
                </a:lnTo>
                <a:lnTo>
                  <a:pt x="1950384" y="5704952"/>
                </a:lnTo>
                <a:lnTo>
                  <a:pt x="1948979" y="5701182"/>
                </a:lnTo>
                <a:lnTo>
                  <a:pt x="1946167" y="5693643"/>
                </a:lnTo>
                <a:lnTo>
                  <a:pt x="1942653" y="5694398"/>
                </a:lnTo>
                <a:lnTo>
                  <a:pt x="1941246" y="5697412"/>
                </a:lnTo>
                <a:lnTo>
                  <a:pt x="1937732" y="5689872"/>
                </a:lnTo>
                <a:lnTo>
                  <a:pt x="1934922" y="5683840"/>
                </a:lnTo>
                <a:lnTo>
                  <a:pt x="1937732" y="5681577"/>
                </a:lnTo>
                <a:lnTo>
                  <a:pt x="1941246" y="5687610"/>
                </a:lnTo>
                <a:lnTo>
                  <a:pt x="1942653" y="5689119"/>
                </a:lnTo>
                <a:lnTo>
                  <a:pt x="1944761" y="5683840"/>
                </a:lnTo>
                <a:lnTo>
                  <a:pt x="1937029" y="5676300"/>
                </a:lnTo>
                <a:lnTo>
                  <a:pt x="1932110" y="5672529"/>
                </a:lnTo>
                <a:lnTo>
                  <a:pt x="1937029" y="5654431"/>
                </a:lnTo>
                <a:lnTo>
                  <a:pt x="1941246" y="5635581"/>
                </a:lnTo>
                <a:lnTo>
                  <a:pt x="1946870" y="5634826"/>
                </a:lnTo>
                <a:lnTo>
                  <a:pt x="1951791" y="5632564"/>
                </a:lnTo>
                <a:lnTo>
                  <a:pt x="1948979" y="5627285"/>
                </a:lnTo>
                <a:lnTo>
                  <a:pt x="1935625" y="5625023"/>
                </a:lnTo>
                <a:lnTo>
                  <a:pt x="1932110" y="5628039"/>
                </a:lnTo>
                <a:lnTo>
                  <a:pt x="1927893" y="5619744"/>
                </a:lnTo>
                <a:lnTo>
                  <a:pt x="1917351" y="5603157"/>
                </a:lnTo>
                <a:lnTo>
                  <a:pt x="1916646" y="5594861"/>
                </a:lnTo>
                <a:lnTo>
                  <a:pt x="1927893" y="5579025"/>
                </a:lnTo>
                <a:lnTo>
                  <a:pt x="1941246" y="5571486"/>
                </a:lnTo>
                <a:lnTo>
                  <a:pt x="1941246" y="5565452"/>
                </a:lnTo>
                <a:lnTo>
                  <a:pt x="1932813" y="5551880"/>
                </a:lnTo>
                <a:lnTo>
                  <a:pt x="1927893" y="5546601"/>
                </a:lnTo>
                <a:lnTo>
                  <a:pt x="1930704" y="5538306"/>
                </a:lnTo>
                <a:lnTo>
                  <a:pt x="1925081" y="5521718"/>
                </a:lnTo>
                <a:lnTo>
                  <a:pt x="1913837" y="5504374"/>
                </a:lnTo>
                <a:lnTo>
                  <a:pt x="1906807" y="5486277"/>
                </a:lnTo>
                <a:lnTo>
                  <a:pt x="1907510" y="5476473"/>
                </a:lnTo>
                <a:lnTo>
                  <a:pt x="1896264" y="5462145"/>
                </a:lnTo>
                <a:lnTo>
                  <a:pt x="1868852" y="5435755"/>
                </a:lnTo>
                <a:lnTo>
                  <a:pt x="1854796" y="5425950"/>
                </a:lnTo>
                <a:lnTo>
                  <a:pt x="1859014" y="5422936"/>
                </a:lnTo>
                <a:lnTo>
                  <a:pt x="1863230" y="5422182"/>
                </a:lnTo>
                <a:lnTo>
                  <a:pt x="1854093" y="5412378"/>
                </a:lnTo>
                <a:lnTo>
                  <a:pt x="1838630" y="5397298"/>
                </a:lnTo>
                <a:lnTo>
                  <a:pt x="1835819" y="5385231"/>
                </a:lnTo>
                <a:lnTo>
                  <a:pt x="1837927" y="5378447"/>
                </a:lnTo>
                <a:lnTo>
                  <a:pt x="1826681" y="5368644"/>
                </a:lnTo>
                <a:lnTo>
                  <a:pt x="1812625" y="5346022"/>
                </a:lnTo>
                <a:lnTo>
                  <a:pt x="1807001" y="5334710"/>
                </a:lnTo>
                <a:lnTo>
                  <a:pt x="1810515" y="5331695"/>
                </a:lnTo>
                <a:lnTo>
                  <a:pt x="1818247" y="5333203"/>
                </a:lnTo>
                <a:lnTo>
                  <a:pt x="1821762" y="5334710"/>
                </a:lnTo>
                <a:lnTo>
                  <a:pt x="1824574" y="5327171"/>
                </a:lnTo>
                <a:lnTo>
                  <a:pt x="1818247" y="5314351"/>
                </a:lnTo>
                <a:lnTo>
                  <a:pt x="1816139" y="5306810"/>
                </a:lnTo>
                <a:lnTo>
                  <a:pt x="1809110" y="5306057"/>
                </a:lnTo>
                <a:lnTo>
                  <a:pt x="1799270" y="5293991"/>
                </a:lnTo>
                <a:lnTo>
                  <a:pt x="1790132" y="5278912"/>
                </a:lnTo>
                <a:lnTo>
                  <a:pt x="1780292" y="5265338"/>
                </a:lnTo>
                <a:lnTo>
                  <a:pt x="1772561" y="5262321"/>
                </a:lnTo>
                <a:lnTo>
                  <a:pt x="1769046" y="5276648"/>
                </a:lnTo>
                <a:lnTo>
                  <a:pt x="1769046" y="5306057"/>
                </a:lnTo>
                <a:lnTo>
                  <a:pt x="1765533" y="5318877"/>
                </a:lnTo>
                <a:lnTo>
                  <a:pt x="1764830" y="5321137"/>
                </a:lnTo>
                <a:lnTo>
                  <a:pt x="1759909" y="5327171"/>
                </a:lnTo>
                <a:lnTo>
                  <a:pt x="1764127" y="5330940"/>
                </a:lnTo>
                <a:lnTo>
                  <a:pt x="1759909" y="5333203"/>
                </a:lnTo>
                <a:lnTo>
                  <a:pt x="1754990" y="5328679"/>
                </a:lnTo>
                <a:lnTo>
                  <a:pt x="1753585" y="5333958"/>
                </a:lnTo>
                <a:lnTo>
                  <a:pt x="1758504" y="5336973"/>
                </a:lnTo>
                <a:lnTo>
                  <a:pt x="1753585" y="5343006"/>
                </a:lnTo>
                <a:lnTo>
                  <a:pt x="1751475" y="5358086"/>
                </a:lnTo>
                <a:lnTo>
                  <a:pt x="1746556" y="5363366"/>
                </a:lnTo>
                <a:lnTo>
                  <a:pt x="1750773" y="5377693"/>
                </a:lnTo>
                <a:lnTo>
                  <a:pt x="1751475" y="5406346"/>
                </a:lnTo>
                <a:lnTo>
                  <a:pt x="1755692" y="5420672"/>
                </a:lnTo>
                <a:lnTo>
                  <a:pt x="1746556" y="5456868"/>
                </a:lnTo>
                <a:lnTo>
                  <a:pt x="1732499" y="5514177"/>
                </a:lnTo>
                <a:lnTo>
                  <a:pt x="1720550" y="5545847"/>
                </a:lnTo>
                <a:lnTo>
                  <a:pt x="1721252" y="5550371"/>
                </a:lnTo>
                <a:lnTo>
                  <a:pt x="1724064" y="5554141"/>
                </a:lnTo>
                <a:lnTo>
                  <a:pt x="1718441" y="5559420"/>
                </a:lnTo>
                <a:lnTo>
                  <a:pt x="1711413" y="5559420"/>
                </a:lnTo>
                <a:lnTo>
                  <a:pt x="1712116" y="5563190"/>
                </a:lnTo>
                <a:lnTo>
                  <a:pt x="1713521" y="5567714"/>
                </a:lnTo>
                <a:lnTo>
                  <a:pt x="1704384" y="5570731"/>
                </a:lnTo>
                <a:lnTo>
                  <a:pt x="1693138" y="5586566"/>
                </a:lnTo>
                <a:lnTo>
                  <a:pt x="1688218" y="5597877"/>
                </a:lnTo>
                <a:lnTo>
                  <a:pt x="1684001" y="5597877"/>
                </a:lnTo>
                <a:lnTo>
                  <a:pt x="1679784" y="5594861"/>
                </a:lnTo>
                <a:lnTo>
                  <a:pt x="1679081" y="5602401"/>
                </a:lnTo>
                <a:lnTo>
                  <a:pt x="1672756" y="5610696"/>
                </a:lnTo>
                <a:lnTo>
                  <a:pt x="1658698" y="5620498"/>
                </a:lnTo>
                <a:lnTo>
                  <a:pt x="1652373" y="5632564"/>
                </a:lnTo>
                <a:lnTo>
                  <a:pt x="1638315" y="5622761"/>
                </a:lnTo>
                <a:lnTo>
                  <a:pt x="1608795" y="5617484"/>
                </a:lnTo>
                <a:lnTo>
                  <a:pt x="1579276" y="5618237"/>
                </a:lnTo>
                <a:lnTo>
                  <a:pt x="1550459" y="5612958"/>
                </a:lnTo>
                <a:lnTo>
                  <a:pt x="1535698" y="5604663"/>
                </a:lnTo>
                <a:lnTo>
                  <a:pt x="1539213" y="5596369"/>
                </a:lnTo>
                <a:lnTo>
                  <a:pt x="1535698" y="5585059"/>
                </a:lnTo>
                <a:lnTo>
                  <a:pt x="1534294" y="5578271"/>
                </a:lnTo>
                <a:lnTo>
                  <a:pt x="1555379" y="5579025"/>
                </a:lnTo>
                <a:lnTo>
                  <a:pt x="1597550" y="5585812"/>
                </a:lnTo>
                <a:lnTo>
                  <a:pt x="1617933" y="5585059"/>
                </a:lnTo>
                <a:lnTo>
                  <a:pt x="1622150" y="5578271"/>
                </a:lnTo>
                <a:lnTo>
                  <a:pt x="1619338" y="5571486"/>
                </a:lnTo>
                <a:lnTo>
                  <a:pt x="1617230" y="5571486"/>
                </a:lnTo>
                <a:lnTo>
                  <a:pt x="1613012" y="5576010"/>
                </a:lnTo>
                <a:lnTo>
                  <a:pt x="1610202" y="5573747"/>
                </a:lnTo>
                <a:lnTo>
                  <a:pt x="1613716" y="5566207"/>
                </a:lnTo>
                <a:lnTo>
                  <a:pt x="1608795" y="5556404"/>
                </a:lnTo>
                <a:lnTo>
                  <a:pt x="1585602" y="5544340"/>
                </a:lnTo>
                <a:lnTo>
                  <a:pt x="1572248" y="5538306"/>
                </a:lnTo>
                <a:lnTo>
                  <a:pt x="1570138" y="5531520"/>
                </a:lnTo>
                <a:lnTo>
                  <a:pt x="1568733" y="5524733"/>
                </a:lnTo>
                <a:lnTo>
                  <a:pt x="1558189" y="5523225"/>
                </a:lnTo>
                <a:lnTo>
                  <a:pt x="1539213" y="5511161"/>
                </a:lnTo>
                <a:lnTo>
                  <a:pt x="1534294" y="5503620"/>
                </a:lnTo>
                <a:lnTo>
                  <a:pt x="1525200" y="5500498"/>
                </a:lnTo>
                <a:lnTo>
                  <a:pt x="1514966" y="5517191"/>
                </a:lnTo>
                <a:lnTo>
                  <a:pt x="1505818" y="5519455"/>
                </a:lnTo>
                <a:lnTo>
                  <a:pt x="1503004" y="5519455"/>
                </a:lnTo>
                <a:lnTo>
                  <a:pt x="1496671" y="5511910"/>
                </a:lnTo>
                <a:lnTo>
                  <a:pt x="1493857" y="5490789"/>
                </a:lnTo>
                <a:lnTo>
                  <a:pt x="1494585" y="5485712"/>
                </a:lnTo>
                <a:lnTo>
                  <a:pt x="1492825" y="5484767"/>
                </a:lnTo>
                <a:lnTo>
                  <a:pt x="1481578" y="5472703"/>
                </a:lnTo>
                <a:lnTo>
                  <a:pt x="1478064" y="5466670"/>
                </a:lnTo>
                <a:lnTo>
                  <a:pt x="1492825" y="5480243"/>
                </a:lnTo>
                <a:lnTo>
                  <a:pt x="1495212" y="5481343"/>
                </a:lnTo>
                <a:lnTo>
                  <a:pt x="1496671" y="5471178"/>
                </a:lnTo>
                <a:lnTo>
                  <a:pt x="1500840" y="5449153"/>
                </a:lnTo>
                <a:lnTo>
                  <a:pt x="1490715" y="5442541"/>
                </a:lnTo>
                <a:lnTo>
                  <a:pt x="1480173" y="5440280"/>
                </a:lnTo>
                <a:lnTo>
                  <a:pt x="1481578" y="5447819"/>
                </a:lnTo>
                <a:lnTo>
                  <a:pt x="1481578" y="5454606"/>
                </a:lnTo>
                <a:lnTo>
                  <a:pt x="1475253" y="5455361"/>
                </a:lnTo>
                <a:lnTo>
                  <a:pt x="1468926" y="5456868"/>
                </a:lnTo>
                <a:lnTo>
                  <a:pt x="1468926" y="5459885"/>
                </a:lnTo>
                <a:lnTo>
                  <a:pt x="1471036" y="5466670"/>
                </a:lnTo>
                <a:lnTo>
                  <a:pt x="1476659" y="5469687"/>
                </a:lnTo>
                <a:lnTo>
                  <a:pt x="1472442" y="5471949"/>
                </a:lnTo>
                <a:lnTo>
                  <a:pt x="1470333" y="5478736"/>
                </a:lnTo>
                <a:lnTo>
                  <a:pt x="1473144" y="5487784"/>
                </a:lnTo>
                <a:lnTo>
                  <a:pt x="1476659" y="5494571"/>
                </a:lnTo>
                <a:lnTo>
                  <a:pt x="1474550" y="5496833"/>
                </a:lnTo>
                <a:lnTo>
                  <a:pt x="1470333" y="5493816"/>
                </a:lnTo>
                <a:lnTo>
                  <a:pt x="1467521" y="5484014"/>
                </a:lnTo>
                <a:lnTo>
                  <a:pt x="1470333" y="5481752"/>
                </a:lnTo>
                <a:lnTo>
                  <a:pt x="1465412" y="5478736"/>
                </a:lnTo>
                <a:lnTo>
                  <a:pt x="1465412" y="5480243"/>
                </a:lnTo>
                <a:lnTo>
                  <a:pt x="1461195" y="5480243"/>
                </a:lnTo>
                <a:lnTo>
                  <a:pt x="1459790" y="5476473"/>
                </a:lnTo>
                <a:lnTo>
                  <a:pt x="1456978" y="5478736"/>
                </a:lnTo>
                <a:lnTo>
                  <a:pt x="1449248" y="5486277"/>
                </a:lnTo>
                <a:lnTo>
                  <a:pt x="1445733" y="5493816"/>
                </a:lnTo>
                <a:lnTo>
                  <a:pt x="1442219" y="5490047"/>
                </a:lnTo>
                <a:lnTo>
                  <a:pt x="1433784" y="5487784"/>
                </a:lnTo>
                <a:lnTo>
                  <a:pt x="1419728" y="5490047"/>
                </a:lnTo>
                <a:lnTo>
                  <a:pt x="1410589" y="5487030"/>
                </a:lnTo>
                <a:lnTo>
                  <a:pt x="1407779" y="5490047"/>
                </a:lnTo>
                <a:lnTo>
                  <a:pt x="1408482" y="5497587"/>
                </a:lnTo>
                <a:lnTo>
                  <a:pt x="1405670" y="5496833"/>
                </a:lnTo>
                <a:lnTo>
                  <a:pt x="1403562" y="5494571"/>
                </a:lnTo>
                <a:lnTo>
                  <a:pt x="1404265" y="5491554"/>
                </a:lnTo>
                <a:lnTo>
                  <a:pt x="1390208" y="5481752"/>
                </a:lnTo>
                <a:lnTo>
                  <a:pt x="1376853" y="5472703"/>
                </a:lnTo>
                <a:lnTo>
                  <a:pt x="1369123" y="5474966"/>
                </a:lnTo>
                <a:lnTo>
                  <a:pt x="1353659" y="5474966"/>
                </a:lnTo>
                <a:lnTo>
                  <a:pt x="1344522" y="5468933"/>
                </a:lnTo>
                <a:lnTo>
                  <a:pt x="1339602" y="5480243"/>
                </a:lnTo>
                <a:lnTo>
                  <a:pt x="1331871" y="5490047"/>
                </a:lnTo>
                <a:lnTo>
                  <a:pt x="1320624" y="5487030"/>
                </a:lnTo>
                <a:lnTo>
                  <a:pt x="1307776" y="5471450"/>
                </a:lnTo>
                <a:lnTo>
                  <a:pt x="1305279" y="5480230"/>
                </a:lnTo>
                <a:lnTo>
                  <a:pt x="1302464" y="5487773"/>
                </a:lnTo>
                <a:lnTo>
                  <a:pt x="1298946" y="5490036"/>
                </a:lnTo>
                <a:lnTo>
                  <a:pt x="1296131" y="5487018"/>
                </a:lnTo>
                <a:lnTo>
                  <a:pt x="1298243" y="5479475"/>
                </a:lnTo>
                <a:lnTo>
                  <a:pt x="1302286" y="5464564"/>
                </a:lnTo>
                <a:lnTo>
                  <a:pt x="1288996" y="5447065"/>
                </a:lnTo>
                <a:lnTo>
                  <a:pt x="1277048" y="5438017"/>
                </a:lnTo>
                <a:lnTo>
                  <a:pt x="1266504" y="5440280"/>
                </a:lnTo>
                <a:lnTo>
                  <a:pt x="1259477" y="5443295"/>
                </a:lnTo>
                <a:lnTo>
                  <a:pt x="1259477" y="5437263"/>
                </a:lnTo>
                <a:lnTo>
                  <a:pt x="1265099" y="5429723"/>
                </a:lnTo>
                <a:lnTo>
                  <a:pt x="1270018" y="5427460"/>
                </a:lnTo>
                <a:lnTo>
                  <a:pt x="1258772" y="5402575"/>
                </a:lnTo>
                <a:lnTo>
                  <a:pt x="1222928" y="5355825"/>
                </a:lnTo>
                <a:lnTo>
                  <a:pt x="1203950" y="5338482"/>
                </a:lnTo>
                <a:lnTo>
                  <a:pt x="1199734" y="5346776"/>
                </a:lnTo>
                <a:lnTo>
                  <a:pt x="1201842" y="5355825"/>
                </a:lnTo>
                <a:lnTo>
                  <a:pt x="1192705" y="5361856"/>
                </a:lnTo>
                <a:lnTo>
                  <a:pt x="1187786" y="5373922"/>
                </a:lnTo>
                <a:lnTo>
                  <a:pt x="1184974" y="5364120"/>
                </a:lnTo>
                <a:lnTo>
                  <a:pt x="1178647" y="5354317"/>
                </a:lnTo>
                <a:lnTo>
                  <a:pt x="1181459" y="5354317"/>
                </a:lnTo>
                <a:lnTo>
                  <a:pt x="1184974" y="5351300"/>
                </a:lnTo>
                <a:lnTo>
                  <a:pt x="1181459" y="5348283"/>
                </a:lnTo>
                <a:lnTo>
                  <a:pt x="1185676" y="5346776"/>
                </a:lnTo>
                <a:lnTo>
                  <a:pt x="1189893" y="5348283"/>
                </a:lnTo>
                <a:lnTo>
                  <a:pt x="1187081" y="5343006"/>
                </a:lnTo>
                <a:lnTo>
                  <a:pt x="1182864" y="5336219"/>
                </a:lnTo>
                <a:lnTo>
                  <a:pt x="1178647" y="5336219"/>
                </a:lnTo>
                <a:lnTo>
                  <a:pt x="1173727" y="5339235"/>
                </a:lnTo>
                <a:lnTo>
                  <a:pt x="1171619" y="5336219"/>
                </a:lnTo>
                <a:lnTo>
                  <a:pt x="1173727" y="5328679"/>
                </a:lnTo>
                <a:lnTo>
                  <a:pt x="1176539" y="5324155"/>
                </a:lnTo>
                <a:lnTo>
                  <a:pt x="1172322" y="5323401"/>
                </a:lnTo>
                <a:lnTo>
                  <a:pt x="1172322" y="5318877"/>
                </a:lnTo>
                <a:lnTo>
                  <a:pt x="1172322" y="5315859"/>
                </a:lnTo>
                <a:lnTo>
                  <a:pt x="1170915" y="5314351"/>
                </a:lnTo>
                <a:lnTo>
                  <a:pt x="1166698" y="5319630"/>
                </a:lnTo>
                <a:lnTo>
                  <a:pt x="1167403" y="5321891"/>
                </a:lnTo>
                <a:lnTo>
                  <a:pt x="1164591" y="5316613"/>
                </a:lnTo>
                <a:lnTo>
                  <a:pt x="1148424" y="5304549"/>
                </a:lnTo>
                <a:lnTo>
                  <a:pt x="1139287" y="5301533"/>
                </a:lnTo>
                <a:lnTo>
                  <a:pt x="1142099" y="5301533"/>
                </a:lnTo>
                <a:lnTo>
                  <a:pt x="1141396" y="5298516"/>
                </a:lnTo>
                <a:lnTo>
                  <a:pt x="1137179" y="5292484"/>
                </a:lnTo>
                <a:lnTo>
                  <a:pt x="1137179" y="5290221"/>
                </a:lnTo>
                <a:lnTo>
                  <a:pt x="1141396" y="5291730"/>
                </a:lnTo>
                <a:lnTo>
                  <a:pt x="1116797" y="5262321"/>
                </a:lnTo>
                <a:lnTo>
                  <a:pt x="1100630" y="5232914"/>
                </a:lnTo>
                <a:lnTo>
                  <a:pt x="1097818" y="5232160"/>
                </a:lnTo>
                <a:lnTo>
                  <a:pt x="1097818" y="5235929"/>
                </a:lnTo>
                <a:lnTo>
                  <a:pt x="1095006" y="5235929"/>
                </a:lnTo>
                <a:lnTo>
                  <a:pt x="1091494" y="5227636"/>
                </a:lnTo>
                <a:lnTo>
                  <a:pt x="1084465" y="5213307"/>
                </a:lnTo>
                <a:lnTo>
                  <a:pt x="1083762" y="5203504"/>
                </a:lnTo>
                <a:lnTo>
                  <a:pt x="1086573" y="5198980"/>
                </a:lnTo>
                <a:lnTo>
                  <a:pt x="1072516" y="5186161"/>
                </a:lnTo>
                <a:lnTo>
                  <a:pt x="1061974" y="5178620"/>
                </a:lnTo>
                <a:lnTo>
                  <a:pt x="1060567" y="5181637"/>
                </a:lnTo>
                <a:lnTo>
                  <a:pt x="1061974" y="5185407"/>
                </a:lnTo>
                <a:lnTo>
                  <a:pt x="1057052" y="5183899"/>
                </a:lnTo>
                <a:lnTo>
                  <a:pt x="1058459" y="5174096"/>
                </a:lnTo>
                <a:lnTo>
                  <a:pt x="1059162" y="5170326"/>
                </a:lnTo>
                <a:lnTo>
                  <a:pt x="1050024" y="5162785"/>
                </a:lnTo>
                <a:lnTo>
                  <a:pt x="1035264" y="5146198"/>
                </a:lnTo>
                <a:lnTo>
                  <a:pt x="1026127" y="5143180"/>
                </a:lnTo>
                <a:lnTo>
                  <a:pt x="1028939" y="5138656"/>
                </a:lnTo>
                <a:lnTo>
                  <a:pt x="1027533" y="5131115"/>
                </a:lnTo>
                <a:lnTo>
                  <a:pt x="1028939" y="5127344"/>
                </a:lnTo>
                <a:lnTo>
                  <a:pt x="1024722" y="5126590"/>
                </a:lnTo>
                <a:lnTo>
                  <a:pt x="1020505" y="5126590"/>
                </a:lnTo>
                <a:lnTo>
                  <a:pt x="1020505" y="5128618"/>
                </a:lnTo>
                <a:lnTo>
                  <a:pt x="1015586" y="5124329"/>
                </a:lnTo>
                <a:lnTo>
                  <a:pt x="989579" y="5100199"/>
                </a:lnTo>
                <a:lnTo>
                  <a:pt x="975522" y="5097182"/>
                </a:lnTo>
                <a:lnTo>
                  <a:pt x="973414" y="5092658"/>
                </a:lnTo>
                <a:lnTo>
                  <a:pt x="976225" y="5090396"/>
                </a:lnTo>
                <a:lnTo>
                  <a:pt x="979037" y="5088888"/>
                </a:lnTo>
                <a:lnTo>
                  <a:pt x="973414" y="5085118"/>
                </a:lnTo>
                <a:lnTo>
                  <a:pt x="962168" y="5082101"/>
                </a:lnTo>
                <a:lnTo>
                  <a:pt x="955842" y="5076823"/>
                </a:lnTo>
                <a:lnTo>
                  <a:pt x="966385" y="5079085"/>
                </a:lnTo>
                <a:lnTo>
                  <a:pt x="975522" y="5079085"/>
                </a:lnTo>
                <a:lnTo>
                  <a:pt x="972008" y="5073053"/>
                </a:lnTo>
                <a:lnTo>
                  <a:pt x="969899" y="5061742"/>
                </a:lnTo>
                <a:lnTo>
                  <a:pt x="964980" y="5055710"/>
                </a:lnTo>
                <a:lnTo>
                  <a:pt x="962870" y="5055710"/>
                </a:lnTo>
                <a:lnTo>
                  <a:pt x="960762" y="5057972"/>
                </a:lnTo>
                <a:lnTo>
                  <a:pt x="957248" y="5054202"/>
                </a:lnTo>
                <a:lnTo>
                  <a:pt x="955139" y="5061742"/>
                </a:lnTo>
                <a:lnTo>
                  <a:pt x="950921" y="5067774"/>
                </a:lnTo>
                <a:lnTo>
                  <a:pt x="950219" y="5064004"/>
                </a:lnTo>
                <a:lnTo>
                  <a:pt x="950921" y="5054202"/>
                </a:lnTo>
                <a:lnTo>
                  <a:pt x="955842" y="5052693"/>
                </a:lnTo>
                <a:lnTo>
                  <a:pt x="950921" y="5048169"/>
                </a:lnTo>
                <a:lnTo>
                  <a:pt x="953733" y="5044399"/>
                </a:lnTo>
                <a:lnTo>
                  <a:pt x="944597" y="5042136"/>
                </a:lnTo>
                <a:lnTo>
                  <a:pt x="934756" y="5036857"/>
                </a:lnTo>
                <a:lnTo>
                  <a:pt x="934756" y="5039875"/>
                </a:lnTo>
                <a:lnTo>
                  <a:pt x="941082" y="5042891"/>
                </a:lnTo>
                <a:lnTo>
                  <a:pt x="943190" y="5045153"/>
                </a:lnTo>
                <a:lnTo>
                  <a:pt x="936865" y="5045905"/>
                </a:lnTo>
                <a:lnTo>
                  <a:pt x="921402" y="5035350"/>
                </a:lnTo>
                <a:lnTo>
                  <a:pt x="914374" y="5030072"/>
                </a:lnTo>
                <a:lnTo>
                  <a:pt x="923510" y="5030825"/>
                </a:lnTo>
                <a:lnTo>
                  <a:pt x="934054" y="5034596"/>
                </a:lnTo>
                <a:lnTo>
                  <a:pt x="931945" y="5027055"/>
                </a:lnTo>
                <a:lnTo>
                  <a:pt x="923510" y="5021023"/>
                </a:lnTo>
                <a:lnTo>
                  <a:pt x="926321" y="5020268"/>
                </a:lnTo>
                <a:lnTo>
                  <a:pt x="929836" y="5018007"/>
                </a:lnTo>
                <a:lnTo>
                  <a:pt x="917887" y="5007450"/>
                </a:lnTo>
                <a:lnTo>
                  <a:pt x="904533" y="4996138"/>
                </a:lnTo>
                <a:lnTo>
                  <a:pt x="903128" y="4987845"/>
                </a:lnTo>
                <a:lnTo>
                  <a:pt x="899613" y="4985582"/>
                </a:lnTo>
                <a:lnTo>
                  <a:pt x="895396" y="4982565"/>
                </a:lnTo>
                <a:lnTo>
                  <a:pt x="893991" y="4978041"/>
                </a:lnTo>
                <a:lnTo>
                  <a:pt x="892584" y="4975779"/>
                </a:lnTo>
                <a:lnTo>
                  <a:pt x="889072" y="4976533"/>
                </a:lnTo>
                <a:lnTo>
                  <a:pt x="890477" y="4982565"/>
                </a:lnTo>
                <a:lnTo>
                  <a:pt x="893289" y="4988599"/>
                </a:lnTo>
                <a:lnTo>
                  <a:pt x="886962" y="4984075"/>
                </a:lnTo>
                <a:lnTo>
                  <a:pt x="884150" y="4975779"/>
                </a:lnTo>
                <a:lnTo>
                  <a:pt x="881339" y="4976533"/>
                </a:lnTo>
                <a:lnTo>
                  <a:pt x="872905" y="4968238"/>
                </a:lnTo>
                <a:lnTo>
                  <a:pt x="870093" y="4968238"/>
                </a:lnTo>
                <a:lnTo>
                  <a:pt x="856037" y="4950894"/>
                </a:lnTo>
                <a:lnTo>
                  <a:pt x="833544" y="4934306"/>
                </a:lnTo>
                <a:lnTo>
                  <a:pt x="822299" y="4926012"/>
                </a:lnTo>
                <a:lnTo>
                  <a:pt x="804026" y="4906407"/>
                </a:lnTo>
                <a:lnTo>
                  <a:pt x="799104" y="4895094"/>
                </a:lnTo>
                <a:lnTo>
                  <a:pt x="792077" y="4892078"/>
                </a:lnTo>
                <a:lnTo>
                  <a:pt x="785048" y="4885293"/>
                </a:lnTo>
                <a:lnTo>
                  <a:pt x="785750" y="4881523"/>
                </a:lnTo>
                <a:lnTo>
                  <a:pt x="789265" y="4877752"/>
                </a:lnTo>
                <a:lnTo>
                  <a:pt x="785048" y="4872473"/>
                </a:lnTo>
                <a:lnTo>
                  <a:pt x="785048" y="4869456"/>
                </a:lnTo>
                <a:lnTo>
                  <a:pt x="782236" y="4867196"/>
                </a:lnTo>
                <a:lnTo>
                  <a:pt x="774504" y="4867196"/>
                </a:lnTo>
                <a:lnTo>
                  <a:pt x="775910" y="4871720"/>
                </a:lnTo>
                <a:lnTo>
                  <a:pt x="773099" y="4870212"/>
                </a:lnTo>
                <a:lnTo>
                  <a:pt x="773099" y="4862672"/>
                </a:lnTo>
                <a:lnTo>
                  <a:pt x="776614" y="4862672"/>
                </a:lnTo>
                <a:lnTo>
                  <a:pt x="778722" y="4859654"/>
                </a:lnTo>
                <a:lnTo>
                  <a:pt x="771693" y="4849851"/>
                </a:lnTo>
                <a:lnTo>
                  <a:pt x="767477" y="4845327"/>
                </a:lnTo>
                <a:lnTo>
                  <a:pt x="764665" y="4847591"/>
                </a:lnTo>
                <a:lnTo>
                  <a:pt x="768882" y="4854375"/>
                </a:lnTo>
                <a:lnTo>
                  <a:pt x="769584" y="4857393"/>
                </a:lnTo>
                <a:lnTo>
                  <a:pt x="756933" y="4842311"/>
                </a:lnTo>
                <a:lnTo>
                  <a:pt x="738660" y="4830247"/>
                </a:lnTo>
                <a:lnTo>
                  <a:pt x="738660" y="4827230"/>
                </a:lnTo>
                <a:lnTo>
                  <a:pt x="745689" y="4833261"/>
                </a:lnTo>
                <a:lnTo>
                  <a:pt x="747796" y="4834771"/>
                </a:lnTo>
                <a:lnTo>
                  <a:pt x="749201" y="4825723"/>
                </a:lnTo>
                <a:lnTo>
                  <a:pt x="746391" y="4808379"/>
                </a:lnTo>
                <a:lnTo>
                  <a:pt x="743579" y="4800084"/>
                </a:lnTo>
                <a:lnTo>
                  <a:pt x="748499" y="4803855"/>
                </a:lnTo>
                <a:lnTo>
                  <a:pt x="751310" y="4822705"/>
                </a:lnTo>
                <a:lnTo>
                  <a:pt x="755527" y="4830247"/>
                </a:lnTo>
                <a:lnTo>
                  <a:pt x="758339" y="4829493"/>
                </a:lnTo>
                <a:lnTo>
                  <a:pt x="766774" y="4834771"/>
                </a:lnTo>
                <a:lnTo>
                  <a:pt x="778019" y="4850605"/>
                </a:lnTo>
                <a:lnTo>
                  <a:pt x="785048" y="4861917"/>
                </a:lnTo>
                <a:lnTo>
                  <a:pt x="787156" y="4862672"/>
                </a:lnTo>
                <a:lnTo>
                  <a:pt x="789265" y="4864178"/>
                </a:lnTo>
                <a:lnTo>
                  <a:pt x="792077" y="4861917"/>
                </a:lnTo>
                <a:lnTo>
                  <a:pt x="789265" y="4857393"/>
                </a:lnTo>
                <a:lnTo>
                  <a:pt x="796295" y="4864178"/>
                </a:lnTo>
                <a:lnTo>
                  <a:pt x="803323" y="4879260"/>
                </a:lnTo>
                <a:lnTo>
                  <a:pt x="810351" y="4883030"/>
                </a:lnTo>
                <a:lnTo>
                  <a:pt x="815271" y="4882276"/>
                </a:lnTo>
                <a:lnTo>
                  <a:pt x="813162" y="4877752"/>
                </a:lnTo>
                <a:lnTo>
                  <a:pt x="806133" y="4873980"/>
                </a:lnTo>
                <a:lnTo>
                  <a:pt x="810351" y="4867196"/>
                </a:lnTo>
                <a:lnTo>
                  <a:pt x="801916" y="4862672"/>
                </a:lnTo>
                <a:lnTo>
                  <a:pt x="799807" y="4857393"/>
                </a:lnTo>
                <a:lnTo>
                  <a:pt x="811054" y="4862672"/>
                </a:lnTo>
                <a:lnTo>
                  <a:pt x="830733" y="4881523"/>
                </a:lnTo>
                <a:lnTo>
                  <a:pt x="854630" y="4912439"/>
                </a:lnTo>
                <a:lnTo>
                  <a:pt x="870093" y="4926012"/>
                </a:lnTo>
                <a:lnTo>
                  <a:pt x="860956" y="4908669"/>
                </a:lnTo>
                <a:lnTo>
                  <a:pt x="854630" y="4892834"/>
                </a:lnTo>
                <a:lnTo>
                  <a:pt x="858144" y="4892078"/>
                </a:lnTo>
                <a:lnTo>
                  <a:pt x="861659" y="4897358"/>
                </a:lnTo>
                <a:lnTo>
                  <a:pt x="863768" y="4892834"/>
                </a:lnTo>
                <a:lnTo>
                  <a:pt x="863065" y="4889817"/>
                </a:lnTo>
                <a:lnTo>
                  <a:pt x="853928" y="4879260"/>
                </a:lnTo>
                <a:lnTo>
                  <a:pt x="854630" y="4872473"/>
                </a:lnTo>
                <a:lnTo>
                  <a:pt x="851820" y="4871720"/>
                </a:lnTo>
                <a:lnTo>
                  <a:pt x="852522" y="4879260"/>
                </a:lnTo>
                <a:lnTo>
                  <a:pt x="850413" y="4881523"/>
                </a:lnTo>
                <a:lnTo>
                  <a:pt x="849710" y="4876997"/>
                </a:lnTo>
                <a:lnTo>
                  <a:pt x="842683" y="4871720"/>
                </a:lnTo>
                <a:lnTo>
                  <a:pt x="842683" y="4874736"/>
                </a:lnTo>
                <a:lnTo>
                  <a:pt x="835654" y="4862672"/>
                </a:lnTo>
                <a:lnTo>
                  <a:pt x="820190" y="4834771"/>
                </a:lnTo>
                <a:lnTo>
                  <a:pt x="808242" y="4820444"/>
                </a:lnTo>
                <a:lnTo>
                  <a:pt x="801916" y="4818180"/>
                </a:lnTo>
                <a:lnTo>
                  <a:pt x="801916" y="4813656"/>
                </a:lnTo>
                <a:lnTo>
                  <a:pt x="810351" y="4815165"/>
                </a:lnTo>
                <a:lnTo>
                  <a:pt x="812459" y="4815165"/>
                </a:lnTo>
                <a:lnTo>
                  <a:pt x="798402" y="4806116"/>
                </a:lnTo>
                <a:lnTo>
                  <a:pt x="783643" y="4793298"/>
                </a:lnTo>
                <a:lnTo>
                  <a:pt x="782938" y="4791035"/>
                </a:lnTo>
                <a:lnTo>
                  <a:pt x="787156" y="4790281"/>
                </a:lnTo>
                <a:lnTo>
                  <a:pt x="787156" y="4786511"/>
                </a:lnTo>
                <a:lnTo>
                  <a:pt x="785048" y="4784249"/>
                </a:lnTo>
                <a:lnTo>
                  <a:pt x="780128" y="4783494"/>
                </a:lnTo>
                <a:lnTo>
                  <a:pt x="778019" y="4785757"/>
                </a:lnTo>
                <a:lnTo>
                  <a:pt x="778722" y="4781232"/>
                </a:lnTo>
                <a:lnTo>
                  <a:pt x="778019" y="4771431"/>
                </a:lnTo>
                <a:lnTo>
                  <a:pt x="780831" y="4769167"/>
                </a:lnTo>
                <a:lnTo>
                  <a:pt x="769584" y="4763889"/>
                </a:lnTo>
                <a:lnTo>
                  <a:pt x="758339" y="4755594"/>
                </a:lnTo>
                <a:lnTo>
                  <a:pt x="762557" y="4755594"/>
                </a:lnTo>
                <a:lnTo>
                  <a:pt x="765367" y="4755594"/>
                </a:lnTo>
                <a:lnTo>
                  <a:pt x="754825" y="4748055"/>
                </a:lnTo>
                <a:lnTo>
                  <a:pt x="739362" y="4728448"/>
                </a:lnTo>
                <a:lnTo>
                  <a:pt x="730225" y="4720909"/>
                </a:lnTo>
                <a:lnTo>
                  <a:pt x="732333" y="4720909"/>
                </a:lnTo>
                <a:lnTo>
                  <a:pt x="735145" y="4719400"/>
                </a:lnTo>
                <a:lnTo>
                  <a:pt x="700705" y="4674156"/>
                </a:lnTo>
                <a:lnTo>
                  <a:pt x="668373" y="4633437"/>
                </a:lnTo>
                <a:lnTo>
                  <a:pt x="672590" y="4632683"/>
                </a:lnTo>
                <a:lnTo>
                  <a:pt x="678917" y="4635699"/>
                </a:lnTo>
                <a:lnTo>
                  <a:pt x="681727" y="4640223"/>
                </a:lnTo>
                <a:lnTo>
                  <a:pt x="682431" y="4634946"/>
                </a:lnTo>
                <a:lnTo>
                  <a:pt x="678917" y="4625142"/>
                </a:lnTo>
                <a:lnTo>
                  <a:pt x="664156" y="4610815"/>
                </a:lnTo>
                <a:lnTo>
                  <a:pt x="657128" y="4600258"/>
                </a:lnTo>
                <a:lnTo>
                  <a:pt x="656425" y="4594980"/>
                </a:lnTo>
                <a:lnTo>
                  <a:pt x="656425" y="4588194"/>
                </a:lnTo>
                <a:lnTo>
                  <a:pt x="651505" y="4586686"/>
                </a:lnTo>
                <a:lnTo>
                  <a:pt x="647990" y="4588947"/>
                </a:lnTo>
                <a:lnTo>
                  <a:pt x="638853" y="4575373"/>
                </a:lnTo>
                <a:lnTo>
                  <a:pt x="635338" y="4559539"/>
                </a:lnTo>
                <a:lnTo>
                  <a:pt x="643071" y="4573113"/>
                </a:lnTo>
                <a:lnTo>
                  <a:pt x="652207" y="4579145"/>
                </a:lnTo>
                <a:lnTo>
                  <a:pt x="652207" y="4570849"/>
                </a:lnTo>
                <a:lnTo>
                  <a:pt x="647288" y="4553508"/>
                </a:lnTo>
                <a:lnTo>
                  <a:pt x="650100" y="4544458"/>
                </a:lnTo>
                <a:lnTo>
                  <a:pt x="656425" y="4561048"/>
                </a:lnTo>
                <a:lnTo>
                  <a:pt x="663454" y="4570849"/>
                </a:lnTo>
                <a:lnTo>
                  <a:pt x="660642" y="4573113"/>
                </a:lnTo>
                <a:lnTo>
                  <a:pt x="656425" y="4571605"/>
                </a:lnTo>
                <a:lnTo>
                  <a:pt x="654317" y="4568589"/>
                </a:lnTo>
                <a:lnTo>
                  <a:pt x="654317" y="4571605"/>
                </a:lnTo>
                <a:lnTo>
                  <a:pt x="654317" y="4575373"/>
                </a:lnTo>
                <a:lnTo>
                  <a:pt x="664156" y="4579145"/>
                </a:lnTo>
                <a:lnTo>
                  <a:pt x="678917" y="4600258"/>
                </a:lnTo>
                <a:lnTo>
                  <a:pt x="690866" y="4627405"/>
                </a:lnTo>
                <a:lnTo>
                  <a:pt x="704220" y="4643240"/>
                </a:lnTo>
                <a:lnTo>
                  <a:pt x="716168" y="4650027"/>
                </a:lnTo>
                <a:lnTo>
                  <a:pt x="723196" y="4650780"/>
                </a:lnTo>
                <a:lnTo>
                  <a:pt x="723899" y="4656812"/>
                </a:lnTo>
                <a:lnTo>
                  <a:pt x="731630" y="4670386"/>
                </a:lnTo>
                <a:lnTo>
                  <a:pt x="749201" y="4691499"/>
                </a:lnTo>
                <a:lnTo>
                  <a:pt x="759745" y="4702811"/>
                </a:lnTo>
                <a:lnTo>
                  <a:pt x="754825" y="4702811"/>
                </a:lnTo>
                <a:lnTo>
                  <a:pt x="748499" y="4702811"/>
                </a:lnTo>
                <a:lnTo>
                  <a:pt x="753420" y="4709597"/>
                </a:lnTo>
                <a:lnTo>
                  <a:pt x="759745" y="4708843"/>
                </a:lnTo>
                <a:lnTo>
                  <a:pt x="762557" y="4707335"/>
                </a:lnTo>
                <a:lnTo>
                  <a:pt x="764665" y="4714875"/>
                </a:lnTo>
                <a:lnTo>
                  <a:pt x="773099" y="4722415"/>
                </a:lnTo>
                <a:lnTo>
                  <a:pt x="770991" y="4729958"/>
                </a:lnTo>
                <a:lnTo>
                  <a:pt x="780128" y="4742021"/>
                </a:lnTo>
                <a:lnTo>
                  <a:pt x="780831" y="4749562"/>
                </a:lnTo>
                <a:lnTo>
                  <a:pt x="782938" y="4751070"/>
                </a:lnTo>
                <a:lnTo>
                  <a:pt x="785750" y="4751823"/>
                </a:lnTo>
                <a:lnTo>
                  <a:pt x="789265" y="4746545"/>
                </a:lnTo>
                <a:lnTo>
                  <a:pt x="785750" y="4739006"/>
                </a:lnTo>
                <a:lnTo>
                  <a:pt x="794887" y="4753333"/>
                </a:lnTo>
                <a:lnTo>
                  <a:pt x="817380" y="4788018"/>
                </a:lnTo>
                <a:lnTo>
                  <a:pt x="821597" y="4806116"/>
                </a:lnTo>
                <a:lnTo>
                  <a:pt x="827219" y="4807625"/>
                </a:lnTo>
                <a:lnTo>
                  <a:pt x="833544" y="4807625"/>
                </a:lnTo>
                <a:lnTo>
                  <a:pt x="832842" y="4810640"/>
                </a:lnTo>
                <a:lnTo>
                  <a:pt x="834249" y="4815920"/>
                </a:lnTo>
                <a:lnTo>
                  <a:pt x="839871" y="4819689"/>
                </a:lnTo>
                <a:lnTo>
                  <a:pt x="840573" y="4821198"/>
                </a:lnTo>
                <a:lnTo>
                  <a:pt x="838466" y="4822705"/>
                </a:lnTo>
                <a:lnTo>
                  <a:pt x="849710" y="4829493"/>
                </a:lnTo>
                <a:lnTo>
                  <a:pt x="863065" y="4831001"/>
                </a:lnTo>
                <a:lnTo>
                  <a:pt x="865174" y="4834771"/>
                </a:lnTo>
                <a:lnTo>
                  <a:pt x="863768" y="4835525"/>
                </a:lnTo>
                <a:lnTo>
                  <a:pt x="859551" y="4835525"/>
                </a:lnTo>
                <a:lnTo>
                  <a:pt x="858847" y="4837033"/>
                </a:lnTo>
                <a:lnTo>
                  <a:pt x="860956" y="4840049"/>
                </a:lnTo>
                <a:lnTo>
                  <a:pt x="856739" y="4838541"/>
                </a:lnTo>
                <a:lnTo>
                  <a:pt x="851820" y="4832508"/>
                </a:lnTo>
                <a:lnTo>
                  <a:pt x="853928" y="4842311"/>
                </a:lnTo>
                <a:lnTo>
                  <a:pt x="865174" y="4858146"/>
                </a:lnTo>
                <a:lnTo>
                  <a:pt x="875013" y="4864932"/>
                </a:lnTo>
                <a:lnTo>
                  <a:pt x="874310" y="4855129"/>
                </a:lnTo>
                <a:lnTo>
                  <a:pt x="868689" y="4845327"/>
                </a:lnTo>
                <a:lnTo>
                  <a:pt x="872203" y="4843065"/>
                </a:lnTo>
                <a:lnTo>
                  <a:pt x="879232" y="4845327"/>
                </a:lnTo>
                <a:lnTo>
                  <a:pt x="882042" y="4840803"/>
                </a:lnTo>
                <a:lnTo>
                  <a:pt x="889072" y="4849851"/>
                </a:lnTo>
                <a:lnTo>
                  <a:pt x="896098" y="4849851"/>
                </a:lnTo>
                <a:lnTo>
                  <a:pt x="899613" y="4854375"/>
                </a:lnTo>
                <a:lnTo>
                  <a:pt x="899613" y="4849851"/>
                </a:lnTo>
                <a:lnTo>
                  <a:pt x="896098" y="4844574"/>
                </a:lnTo>
                <a:lnTo>
                  <a:pt x="907345" y="4849851"/>
                </a:lnTo>
                <a:lnTo>
                  <a:pt x="919293" y="4864178"/>
                </a:lnTo>
                <a:lnTo>
                  <a:pt x="921402" y="4860408"/>
                </a:lnTo>
                <a:lnTo>
                  <a:pt x="920699" y="4857393"/>
                </a:lnTo>
                <a:lnTo>
                  <a:pt x="911562" y="4854375"/>
                </a:lnTo>
                <a:lnTo>
                  <a:pt x="906643" y="4846835"/>
                </a:lnTo>
                <a:lnTo>
                  <a:pt x="910157" y="4846835"/>
                </a:lnTo>
                <a:lnTo>
                  <a:pt x="914374" y="4845327"/>
                </a:lnTo>
                <a:lnTo>
                  <a:pt x="901019" y="4813656"/>
                </a:lnTo>
                <a:lnTo>
                  <a:pt x="888367" y="4783494"/>
                </a:lnTo>
                <a:lnTo>
                  <a:pt x="883448" y="4784249"/>
                </a:lnTo>
                <a:lnTo>
                  <a:pt x="879232" y="4780479"/>
                </a:lnTo>
                <a:lnTo>
                  <a:pt x="877825" y="4765397"/>
                </a:lnTo>
                <a:lnTo>
                  <a:pt x="874310" y="4755594"/>
                </a:lnTo>
                <a:lnTo>
                  <a:pt x="877825" y="4758610"/>
                </a:lnTo>
                <a:lnTo>
                  <a:pt x="888367" y="4763889"/>
                </a:lnTo>
                <a:lnTo>
                  <a:pt x="892584" y="4759364"/>
                </a:lnTo>
                <a:lnTo>
                  <a:pt x="895396" y="4763135"/>
                </a:lnTo>
                <a:lnTo>
                  <a:pt x="893289" y="4768413"/>
                </a:lnTo>
                <a:lnTo>
                  <a:pt x="893289" y="4771431"/>
                </a:lnTo>
                <a:lnTo>
                  <a:pt x="897505" y="4768413"/>
                </a:lnTo>
                <a:lnTo>
                  <a:pt x="896098" y="4763135"/>
                </a:lnTo>
                <a:lnTo>
                  <a:pt x="895396" y="4759364"/>
                </a:lnTo>
                <a:lnTo>
                  <a:pt x="892584" y="4759364"/>
                </a:lnTo>
                <a:lnTo>
                  <a:pt x="889072" y="4759364"/>
                </a:lnTo>
                <a:lnTo>
                  <a:pt x="882042" y="4755594"/>
                </a:lnTo>
                <a:lnTo>
                  <a:pt x="877122" y="4743530"/>
                </a:lnTo>
                <a:lnTo>
                  <a:pt x="870093" y="4736742"/>
                </a:lnTo>
                <a:lnTo>
                  <a:pt x="868689" y="4739760"/>
                </a:lnTo>
                <a:lnTo>
                  <a:pt x="875013" y="4742021"/>
                </a:lnTo>
                <a:lnTo>
                  <a:pt x="877122" y="4745792"/>
                </a:lnTo>
                <a:lnTo>
                  <a:pt x="872905" y="4745792"/>
                </a:lnTo>
                <a:lnTo>
                  <a:pt x="870093" y="4749562"/>
                </a:lnTo>
                <a:lnTo>
                  <a:pt x="865174" y="4742021"/>
                </a:lnTo>
                <a:lnTo>
                  <a:pt x="867281" y="4734482"/>
                </a:lnTo>
                <a:lnTo>
                  <a:pt x="870093" y="4729958"/>
                </a:lnTo>
                <a:lnTo>
                  <a:pt x="860956" y="4724678"/>
                </a:lnTo>
                <a:lnTo>
                  <a:pt x="849008" y="4711104"/>
                </a:lnTo>
                <a:lnTo>
                  <a:pt x="841278" y="4699794"/>
                </a:lnTo>
                <a:lnTo>
                  <a:pt x="838466" y="4697532"/>
                </a:lnTo>
                <a:lnTo>
                  <a:pt x="837761" y="4702811"/>
                </a:lnTo>
                <a:lnTo>
                  <a:pt x="835654" y="4705073"/>
                </a:lnTo>
                <a:lnTo>
                  <a:pt x="834249" y="4701302"/>
                </a:lnTo>
                <a:lnTo>
                  <a:pt x="831437" y="4691499"/>
                </a:lnTo>
                <a:lnTo>
                  <a:pt x="834249" y="4686975"/>
                </a:lnTo>
                <a:lnTo>
                  <a:pt x="829328" y="4682451"/>
                </a:lnTo>
                <a:lnTo>
                  <a:pt x="824407" y="4677926"/>
                </a:lnTo>
                <a:lnTo>
                  <a:pt x="823704" y="4682451"/>
                </a:lnTo>
                <a:lnTo>
                  <a:pt x="824407" y="4687729"/>
                </a:lnTo>
                <a:lnTo>
                  <a:pt x="819487" y="4682451"/>
                </a:lnTo>
                <a:lnTo>
                  <a:pt x="815271" y="4667370"/>
                </a:lnTo>
                <a:lnTo>
                  <a:pt x="808945" y="4660583"/>
                </a:lnTo>
                <a:lnTo>
                  <a:pt x="804026" y="4662092"/>
                </a:lnTo>
                <a:lnTo>
                  <a:pt x="799807" y="4648518"/>
                </a:lnTo>
                <a:lnTo>
                  <a:pt x="780831" y="4622126"/>
                </a:lnTo>
                <a:lnTo>
                  <a:pt x="767477" y="4612324"/>
                </a:lnTo>
                <a:lnTo>
                  <a:pt x="771693" y="4612324"/>
                </a:lnTo>
                <a:lnTo>
                  <a:pt x="774504" y="4610061"/>
                </a:lnTo>
                <a:lnTo>
                  <a:pt x="774504" y="4605537"/>
                </a:lnTo>
                <a:lnTo>
                  <a:pt x="767477" y="4600258"/>
                </a:lnTo>
                <a:lnTo>
                  <a:pt x="757636" y="4583670"/>
                </a:lnTo>
                <a:lnTo>
                  <a:pt x="760448" y="4575373"/>
                </a:lnTo>
                <a:lnTo>
                  <a:pt x="748499" y="4567835"/>
                </a:lnTo>
                <a:lnTo>
                  <a:pt x="737254" y="4558786"/>
                </a:lnTo>
                <a:lnTo>
                  <a:pt x="737254" y="4561801"/>
                </a:lnTo>
                <a:lnTo>
                  <a:pt x="741472" y="4570849"/>
                </a:lnTo>
                <a:lnTo>
                  <a:pt x="738660" y="4573113"/>
                </a:lnTo>
                <a:lnTo>
                  <a:pt x="738660" y="4568589"/>
                </a:lnTo>
                <a:lnTo>
                  <a:pt x="732333" y="4558786"/>
                </a:lnTo>
                <a:lnTo>
                  <a:pt x="727413" y="4558786"/>
                </a:lnTo>
                <a:lnTo>
                  <a:pt x="727413" y="4554261"/>
                </a:lnTo>
                <a:lnTo>
                  <a:pt x="729522" y="4548228"/>
                </a:lnTo>
                <a:lnTo>
                  <a:pt x="733037" y="4546721"/>
                </a:lnTo>
                <a:lnTo>
                  <a:pt x="725306" y="4539179"/>
                </a:lnTo>
                <a:lnTo>
                  <a:pt x="716871" y="4530886"/>
                </a:lnTo>
                <a:lnTo>
                  <a:pt x="716168" y="4536164"/>
                </a:lnTo>
                <a:lnTo>
                  <a:pt x="720385" y="4543703"/>
                </a:lnTo>
                <a:lnTo>
                  <a:pt x="716168" y="4546721"/>
                </a:lnTo>
                <a:lnTo>
                  <a:pt x="726008" y="4561801"/>
                </a:lnTo>
                <a:lnTo>
                  <a:pt x="736550" y="4585177"/>
                </a:lnTo>
                <a:lnTo>
                  <a:pt x="744282" y="4595734"/>
                </a:lnTo>
                <a:lnTo>
                  <a:pt x="751310" y="4597997"/>
                </a:lnTo>
                <a:lnTo>
                  <a:pt x="752716" y="4604029"/>
                </a:lnTo>
                <a:lnTo>
                  <a:pt x="761853" y="4617602"/>
                </a:lnTo>
                <a:lnTo>
                  <a:pt x="766774" y="4618356"/>
                </a:lnTo>
                <a:lnTo>
                  <a:pt x="763962" y="4625896"/>
                </a:lnTo>
                <a:lnTo>
                  <a:pt x="769584" y="4637961"/>
                </a:lnTo>
                <a:lnTo>
                  <a:pt x="778019" y="4642486"/>
                </a:lnTo>
                <a:lnTo>
                  <a:pt x="764665" y="4652288"/>
                </a:lnTo>
                <a:lnTo>
                  <a:pt x="748499" y="4666616"/>
                </a:lnTo>
                <a:lnTo>
                  <a:pt x="740065" y="4662845"/>
                </a:lnTo>
                <a:lnTo>
                  <a:pt x="732333" y="4662092"/>
                </a:lnTo>
                <a:lnTo>
                  <a:pt x="732333" y="4652288"/>
                </a:lnTo>
                <a:lnTo>
                  <a:pt x="723196" y="4640223"/>
                </a:lnTo>
                <a:lnTo>
                  <a:pt x="716871" y="4631175"/>
                </a:lnTo>
                <a:lnTo>
                  <a:pt x="722494" y="4630422"/>
                </a:lnTo>
                <a:lnTo>
                  <a:pt x="722494" y="4622880"/>
                </a:lnTo>
                <a:lnTo>
                  <a:pt x="714761" y="4613832"/>
                </a:lnTo>
                <a:lnTo>
                  <a:pt x="707030" y="4610815"/>
                </a:lnTo>
                <a:lnTo>
                  <a:pt x="706327" y="4613078"/>
                </a:lnTo>
                <a:lnTo>
                  <a:pt x="706327" y="4600258"/>
                </a:lnTo>
                <a:lnTo>
                  <a:pt x="707030" y="4588194"/>
                </a:lnTo>
                <a:lnTo>
                  <a:pt x="704220" y="4585177"/>
                </a:lnTo>
                <a:lnTo>
                  <a:pt x="697894" y="4586686"/>
                </a:lnTo>
                <a:lnTo>
                  <a:pt x="695785" y="4585931"/>
                </a:lnTo>
                <a:lnTo>
                  <a:pt x="697894" y="4580653"/>
                </a:lnTo>
                <a:lnTo>
                  <a:pt x="690866" y="4569342"/>
                </a:lnTo>
                <a:lnTo>
                  <a:pt x="686648" y="4563310"/>
                </a:lnTo>
                <a:lnTo>
                  <a:pt x="683837" y="4565572"/>
                </a:lnTo>
                <a:lnTo>
                  <a:pt x="685944" y="4569342"/>
                </a:lnTo>
                <a:lnTo>
                  <a:pt x="677511" y="4559539"/>
                </a:lnTo>
                <a:lnTo>
                  <a:pt x="658533" y="4533901"/>
                </a:lnTo>
                <a:lnTo>
                  <a:pt x="655019" y="4519574"/>
                </a:lnTo>
                <a:lnTo>
                  <a:pt x="652207" y="4519574"/>
                </a:lnTo>
                <a:lnTo>
                  <a:pt x="649397" y="4521837"/>
                </a:lnTo>
                <a:lnTo>
                  <a:pt x="644477" y="4501477"/>
                </a:lnTo>
                <a:lnTo>
                  <a:pt x="624796" y="4467545"/>
                </a:lnTo>
                <a:lnTo>
                  <a:pt x="612145" y="4447938"/>
                </a:lnTo>
                <a:lnTo>
                  <a:pt x="614955" y="4447938"/>
                </a:lnTo>
                <a:lnTo>
                  <a:pt x="617767" y="4445677"/>
                </a:lnTo>
                <a:lnTo>
                  <a:pt x="610036" y="4435119"/>
                </a:lnTo>
                <a:lnTo>
                  <a:pt x="605819" y="4420038"/>
                </a:lnTo>
                <a:lnTo>
                  <a:pt x="613550" y="4429841"/>
                </a:lnTo>
                <a:lnTo>
                  <a:pt x="633231" y="4444923"/>
                </a:lnTo>
                <a:lnTo>
                  <a:pt x="642368" y="4459250"/>
                </a:lnTo>
                <a:lnTo>
                  <a:pt x="642368" y="4449447"/>
                </a:lnTo>
                <a:lnTo>
                  <a:pt x="631825" y="4432858"/>
                </a:lnTo>
                <a:lnTo>
                  <a:pt x="631825" y="4423055"/>
                </a:lnTo>
                <a:lnTo>
                  <a:pt x="631122" y="4427579"/>
                </a:lnTo>
                <a:lnTo>
                  <a:pt x="628311" y="4428334"/>
                </a:lnTo>
                <a:lnTo>
                  <a:pt x="624094" y="4418531"/>
                </a:lnTo>
                <a:lnTo>
                  <a:pt x="624796" y="4410990"/>
                </a:lnTo>
                <a:lnTo>
                  <a:pt x="617767" y="4407973"/>
                </a:lnTo>
                <a:lnTo>
                  <a:pt x="610739" y="4396664"/>
                </a:lnTo>
                <a:lnTo>
                  <a:pt x="604413" y="4392892"/>
                </a:lnTo>
                <a:lnTo>
                  <a:pt x="606522" y="4389122"/>
                </a:lnTo>
                <a:lnTo>
                  <a:pt x="612145" y="4389122"/>
                </a:lnTo>
                <a:lnTo>
                  <a:pt x="610739" y="4387614"/>
                </a:lnTo>
                <a:lnTo>
                  <a:pt x="617065" y="4392892"/>
                </a:lnTo>
                <a:lnTo>
                  <a:pt x="626905" y="4408728"/>
                </a:lnTo>
                <a:lnTo>
                  <a:pt x="636043" y="4414007"/>
                </a:lnTo>
                <a:lnTo>
                  <a:pt x="640962" y="4413253"/>
                </a:lnTo>
                <a:lnTo>
                  <a:pt x="643071" y="4416268"/>
                </a:lnTo>
                <a:lnTo>
                  <a:pt x="638150" y="4417777"/>
                </a:lnTo>
                <a:lnTo>
                  <a:pt x="636043" y="4420038"/>
                </a:lnTo>
                <a:lnTo>
                  <a:pt x="643071" y="4423055"/>
                </a:lnTo>
                <a:lnTo>
                  <a:pt x="652207" y="4422302"/>
                </a:lnTo>
                <a:lnTo>
                  <a:pt x="645179" y="4415514"/>
                </a:lnTo>
                <a:lnTo>
                  <a:pt x="636043" y="4398170"/>
                </a:lnTo>
                <a:lnTo>
                  <a:pt x="629014" y="4395910"/>
                </a:lnTo>
                <a:lnTo>
                  <a:pt x="621282" y="4375549"/>
                </a:lnTo>
                <a:lnTo>
                  <a:pt x="603711" y="4346894"/>
                </a:lnTo>
                <a:lnTo>
                  <a:pt x="590356" y="4334076"/>
                </a:lnTo>
                <a:lnTo>
                  <a:pt x="583327" y="4331059"/>
                </a:lnTo>
                <a:lnTo>
                  <a:pt x="587544" y="4326535"/>
                </a:lnTo>
                <a:lnTo>
                  <a:pt x="587544" y="4322011"/>
                </a:lnTo>
                <a:lnTo>
                  <a:pt x="577706" y="4311454"/>
                </a:lnTo>
                <a:lnTo>
                  <a:pt x="564351" y="4290340"/>
                </a:lnTo>
                <a:lnTo>
                  <a:pt x="553105" y="4284308"/>
                </a:lnTo>
                <a:lnTo>
                  <a:pt x="546778" y="4285063"/>
                </a:lnTo>
                <a:lnTo>
                  <a:pt x="548185" y="4279784"/>
                </a:lnTo>
                <a:lnTo>
                  <a:pt x="553808" y="4276767"/>
                </a:lnTo>
                <a:lnTo>
                  <a:pt x="568567" y="4289587"/>
                </a:lnTo>
                <a:lnTo>
                  <a:pt x="582625" y="4311454"/>
                </a:lnTo>
                <a:lnTo>
                  <a:pt x="592465" y="4323520"/>
                </a:lnTo>
                <a:lnTo>
                  <a:pt x="600899" y="4326535"/>
                </a:lnTo>
                <a:lnTo>
                  <a:pt x="601601" y="4323520"/>
                </a:lnTo>
                <a:lnTo>
                  <a:pt x="597384" y="4314472"/>
                </a:lnTo>
                <a:lnTo>
                  <a:pt x="601601" y="4313716"/>
                </a:lnTo>
                <a:lnTo>
                  <a:pt x="587544" y="4294865"/>
                </a:lnTo>
                <a:lnTo>
                  <a:pt x="559430" y="4249622"/>
                </a:lnTo>
                <a:lnTo>
                  <a:pt x="546778" y="4233787"/>
                </a:lnTo>
                <a:lnTo>
                  <a:pt x="550294" y="4230770"/>
                </a:lnTo>
                <a:lnTo>
                  <a:pt x="553808" y="4238311"/>
                </a:lnTo>
                <a:lnTo>
                  <a:pt x="555916" y="4238311"/>
                </a:lnTo>
                <a:lnTo>
                  <a:pt x="541859" y="4217951"/>
                </a:lnTo>
                <a:lnTo>
                  <a:pt x="523585" y="4184018"/>
                </a:lnTo>
                <a:lnTo>
                  <a:pt x="509529" y="4166675"/>
                </a:lnTo>
                <a:lnTo>
                  <a:pt x="500390" y="4162151"/>
                </a:lnTo>
                <a:lnTo>
                  <a:pt x="503202" y="4160643"/>
                </a:lnTo>
                <a:lnTo>
                  <a:pt x="507419" y="4164412"/>
                </a:lnTo>
                <a:lnTo>
                  <a:pt x="510934" y="4163660"/>
                </a:lnTo>
                <a:lnTo>
                  <a:pt x="503202" y="4153856"/>
                </a:lnTo>
                <a:lnTo>
                  <a:pt x="501848" y="4135691"/>
                </a:lnTo>
                <a:lnTo>
                  <a:pt x="494481" y="4126238"/>
                </a:lnTo>
                <a:lnTo>
                  <a:pt x="489146" y="4123693"/>
                </a:lnTo>
                <a:lnTo>
                  <a:pt x="489917" y="4120381"/>
                </a:lnTo>
                <a:lnTo>
                  <a:pt x="434323" y="4049042"/>
                </a:lnTo>
                <a:lnTo>
                  <a:pt x="434323" y="4052812"/>
                </a:lnTo>
                <a:lnTo>
                  <a:pt x="430106" y="4052059"/>
                </a:lnTo>
                <a:lnTo>
                  <a:pt x="425888" y="4049042"/>
                </a:lnTo>
                <a:lnTo>
                  <a:pt x="423076" y="4042256"/>
                </a:lnTo>
                <a:lnTo>
                  <a:pt x="423076" y="4037731"/>
                </a:lnTo>
                <a:lnTo>
                  <a:pt x="427294" y="4039240"/>
                </a:lnTo>
                <a:lnTo>
                  <a:pt x="363334" y="3950259"/>
                </a:lnTo>
                <a:lnTo>
                  <a:pt x="248066" y="3763254"/>
                </a:lnTo>
                <a:lnTo>
                  <a:pt x="195351" y="3665226"/>
                </a:lnTo>
                <a:lnTo>
                  <a:pt x="236819" y="3758730"/>
                </a:lnTo>
                <a:lnTo>
                  <a:pt x="319775" y="3913989"/>
                </a:lnTo>
                <a:lnTo>
                  <a:pt x="321122" y="3916328"/>
                </a:lnTo>
                <a:lnTo>
                  <a:pt x="324842" y="3918590"/>
                </a:lnTo>
                <a:lnTo>
                  <a:pt x="326082" y="3916328"/>
                </a:lnTo>
                <a:lnTo>
                  <a:pt x="326082" y="3920098"/>
                </a:lnTo>
                <a:lnTo>
                  <a:pt x="324842" y="3922360"/>
                </a:lnTo>
                <a:lnTo>
                  <a:pt x="323999" y="3921894"/>
                </a:lnTo>
                <a:lnTo>
                  <a:pt x="333111" y="3938951"/>
                </a:lnTo>
                <a:lnTo>
                  <a:pt x="344649" y="3957932"/>
                </a:lnTo>
                <a:lnTo>
                  <a:pt x="350682" y="3954031"/>
                </a:lnTo>
                <a:lnTo>
                  <a:pt x="351386" y="3961531"/>
                </a:lnTo>
                <a:lnTo>
                  <a:pt x="355603" y="3969867"/>
                </a:lnTo>
                <a:lnTo>
                  <a:pt x="351617" y="3969395"/>
                </a:lnTo>
                <a:lnTo>
                  <a:pt x="385825" y="4025667"/>
                </a:lnTo>
                <a:lnTo>
                  <a:pt x="416750" y="4057338"/>
                </a:lnTo>
                <a:lnTo>
                  <a:pt x="420968" y="4062615"/>
                </a:lnTo>
                <a:lnTo>
                  <a:pt x="420968" y="4068647"/>
                </a:lnTo>
                <a:lnTo>
                  <a:pt x="418859" y="4070910"/>
                </a:lnTo>
                <a:lnTo>
                  <a:pt x="413940" y="4066386"/>
                </a:lnTo>
                <a:lnTo>
                  <a:pt x="405505" y="4057338"/>
                </a:lnTo>
                <a:lnTo>
                  <a:pt x="414642" y="4073926"/>
                </a:lnTo>
                <a:lnTo>
                  <a:pt x="419562" y="4094286"/>
                </a:lnTo>
                <a:lnTo>
                  <a:pt x="418157" y="4105597"/>
                </a:lnTo>
                <a:lnTo>
                  <a:pt x="414642" y="4108613"/>
                </a:lnTo>
                <a:lnTo>
                  <a:pt x="411128" y="4109366"/>
                </a:lnTo>
                <a:lnTo>
                  <a:pt x="400586" y="4108613"/>
                </a:lnTo>
                <a:lnTo>
                  <a:pt x="395404" y="4105113"/>
                </a:lnTo>
                <a:lnTo>
                  <a:pt x="399179" y="4113556"/>
                </a:lnTo>
                <a:lnTo>
                  <a:pt x="401991" y="4127274"/>
                </a:lnTo>
                <a:lnTo>
                  <a:pt x="401991" y="4124226"/>
                </a:lnTo>
                <a:lnTo>
                  <a:pt x="404100" y="4124226"/>
                </a:lnTo>
                <a:lnTo>
                  <a:pt x="406911" y="4133372"/>
                </a:lnTo>
                <a:lnTo>
                  <a:pt x="411128" y="4134897"/>
                </a:lnTo>
                <a:lnTo>
                  <a:pt x="410425" y="4137183"/>
                </a:lnTo>
                <a:lnTo>
                  <a:pt x="406911" y="4136420"/>
                </a:lnTo>
                <a:lnTo>
                  <a:pt x="406911" y="4140993"/>
                </a:lnTo>
                <a:lnTo>
                  <a:pt x="415345" y="4144042"/>
                </a:lnTo>
                <a:lnTo>
                  <a:pt x="415345" y="4153949"/>
                </a:lnTo>
                <a:lnTo>
                  <a:pt x="426592" y="4171478"/>
                </a:lnTo>
                <a:lnTo>
                  <a:pt x="431511" y="4179861"/>
                </a:lnTo>
                <a:lnTo>
                  <a:pt x="426592" y="4179861"/>
                </a:lnTo>
                <a:lnTo>
                  <a:pt x="418157" y="4173765"/>
                </a:lnTo>
                <a:lnTo>
                  <a:pt x="411128" y="4156998"/>
                </a:lnTo>
                <a:lnTo>
                  <a:pt x="404803" y="4150900"/>
                </a:lnTo>
                <a:lnTo>
                  <a:pt x="404100" y="4156236"/>
                </a:lnTo>
                <a:lnTo>
                  <a:pt x="408317" y="4166143"/>
                </a:lnTo>
                <a:lnTo>
                  <a:pt x="418859" y="4181386"/>
                </a:lnTo>
                <a:lnTo>
                  <a:pt x="423076" y="4194342"/>
                </a:lnTo>
                <a:lnTo>
                  <a:pt x="427294" y="4196628"/>
                </a:lnTo>
                <a:lnTo>
                  <a:pt x="432213" y="4191293"/>
                </a:lnTo>
                <a:lnTo>
                  <a:pt x="436430" y="4191293"/>
                </a:lnTo>
                <a:lnTo>
                  <a:pt x="437135" y="4196628"/>
                </a:lnTo>
                <a:lnTo>
                  <a:pt x="441352" y="4207297"/>
                </a:lnTo>
                <a:lnTo>
                  <a:pt x="446271" y="4208822"/>
                </a:lnTo>
                <a:lnTo>
                  <a:pt x="445569" y="4211871"/>
                </a:lnTo>
                <a:lnTo>
                  <a:pt x="436430" y="4204250"/>
                </a:lnTo>
                <a:lnTo>
                  <a:pt x="433620" y="4198915"/>
                </a:lnTo>
                <a:lnTo>
                  <a:pt x="432213" y="4201202"/>
                </a:lnTo>
                <a:lnTo>
                  <a:pt x="433620" y="4203487"/>
                </a:lnTo>
                <a:lnTo>
                  <a:pt x="431511" y="4203487"/>
                </a:lnTo>
                <a:lnTo>
                  <a:pt x="429402" y="4201202"/>
                </a:lnTo>
                <a:lnTo>
                  <a:pt x="430106" y="4208822"/>
                </a:lnTo>
                <a:lnTo>
                  <a:pt x="431511" y="4216443"/>
                </a:lnTo>
                <a:lnTo>
                  <a:pt x="392152" y="4146327"/>
                </a:lnTo>
                <a:lnTo>
                  <a:pt x="351386" y="4076212"/>
                </a:lnTo>
                <a:lnTo>
                  <a:pt x="356305" y="4076212"/>
                </a:lnTo>
                <a:lnTo>
                  <a:pt x="362631" y="4089168"/>
                </a:lnTo>
                <a:lnTo>
                  <a:pt x="364739" y="4092217"/>
                </a:lnTo>
                <a:lnTo>
                  <a:pt x="366848" y="4086121"/>
                </a:lnTo>
                <a:lnTo>
                  <a:pt x="361224" y="4078497"/>
                </a:lnTo>
                <a:lnTo>
                  <a:pt x="365441" y="4078497"/>
                </a:lnTo>
                <a:lnTo>
                  <a:pt x="366208" y="4076006"/>
                </a:lnTo>
                <a:lnTo>
                  <a:pt x="347467" y="4049044"/>
                </a:lnTo>
                <a:lnTo>
                  <a:pt x="344356" y="4049044"/>
                </a:lnTo>
                <a:lnTo>
                  <a:pt x="335219" y="4040335"/>
                </a:lnTo>
                <a:lnTo>
                  <a:pt x="332407" y="4033207"/>
                </a:lnTo>
                <a:lnTo>
                  <a:pt x="340139" y="4040335"/>
                </a:lnTo>
                <a:lnTo>
                  <a:pt x="343914" y="4043934"/>
                </a:lnTo>
                <a:lnTo>
                  <a:pt x="338031" y="4035470"/>
                </a:lnTo>
                <a:lnTo>
                  <a:pt x="278288" y="3943475"/>
                </a:lnTo>
                <a:lnTo>
                  <a:pt x="251579" y="3895968"/>
                </a:lnTo>
                <a:lnTo>
                  <a:pt x="238928" y="3876362"/>
                </a:lnTo>
                <a:lnTo>
                  <a:pt x="222762" y="3857512"/>
                </a:lnTo>
                <a:lnTo>
                  <a:pt x="260014" y="3935179"/>
                </a:lnTo>
                <a:lnTo>
                  <a:pt x="343653" y="4084483"/>
                </a:lnTo>
                <a:lnTo>
                  <a:pt x="390745" y="4156119"/>
                </a:lnTo>
                <a:lnTo>
                  <a:pt x="394259" y="4162905"/>
                </a:lnTo>
                <a:lnTo>
                  <a:pt x="397774" y="4173462"/>
                </a:lnTo>
                <a:lnTo>
                  <a:pt x="395664" y="4175724"/>
                </a:lnTo>
                <a:lnTo>
                  <a:pt x="393557" y="4177987"/>
                </a:lnTo>
                <a:lnTo>
                  <a:pt x="384419" y="4172708"/>
                </a:lnTo>
                <a:lnTo>
                  <a:pt x="379500" y="4167430"/>
                </a:lnTo>
                <a:lnTo>
                  <a:pt x="329597" y="4110875"/>
                </a:lnTo>
                <a:lnTo>
                  <a:pt x="238928" y="3987208"/>
                </a:lnTo>
                <a:lnTo>
                  <a:pt x="157397" y="3854494"/>
                </a:lnTo>
                <a:lnTo>
                  <a:pt x="87110" y="3714240"/>
                </a:lnTo>
                <a:lnTo>
                  <a:pt x="56185" y="3641851"/>
                </a:lnTo>
                <a:lnTo>
                  <a:pt x="0" y="3558880"/>
                </a:lnTo>
                <a:close/>
              </a:path>
            </a:pathLst>
          </a:custGeom>
          <a:solidFill>
            <a:srgbClr val="1E2A38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>
              <a:solidFill>
                <a:prstClr val="black"/>
              </a:solidFill>
            </a:endParaRPr>
          </a:p>
        </p:txBody>
      </p:sp>
      <p:grpSp>
        <p:nvGrpSpPr>
          <p:cNvPr id="5489" name="그룹 5488"/>
          <p:cNvGrpSpPr/>
          <p:nvPr/>
        </p:nvGrpSpPr>
        <p:grpSpPr>
          <a:xfrm rot="19149709">
            <a:off x="1164192" y="466917"/>
            <a:ext cx="5878513" cy="4572001"/>
            <a:chOff x="2985966" y="1165103"/>
            <a:chExt cx="5878513" cy="4572001"/>
          </a:xfrm>
          <a:solidFill>
            <a:schemeClr val="tx1">
              <a:alpha val="24000"/>
            </a:schemeClr>
          </a:solidFill>
        </p:grpSpPr>
        <p:sp>
          <p:nvSpPr>
            <p:cNvPr id="5490" name="Freeform 5"/>
            <p:cNvSpPr>
              <a:spLocks/>
            </p:cNvSpPr>
            <p:nvPr/>
          </p:nvSpPr>
          <p:spPr bwMode="auto">
            <a:xfrm>
              <a:off x="3833692" y="2098553"/>
              <a:ext cx="490538" cy="142875"/>
            </a:xfrm>
            <a:custGeom>
              <a:avLst/>
              <a:gdLst>
                <a:gd name="T0" fmla="*/ 158 w 926"/>
                <a:gd name="T1" fmla="*/ 161 h 270"/>
                <a:gd name="T2" fmla="*/ 177 w 926"/>
                <a:gd name="T3" fmla="*/ 171 h 270"/>
                <a:gd name="T4" fmla="*/ 154 w 926"/>
                <a:gd name="T5" fmla="*/ 171 h 270"/>
                <a:gd name="T6" fmla="*/ 124 w 926"/>
                <a:gd name="T7" fmla="*/ 164 h 270"/>
                <a:gd name="T8" fmla="*/ 161 w 926"/>
                <a:gd name="T9" fmla="*/ 180 h 270"/>
                <a:gd name="T10" fmla="*/ 243 w 926"/>
                <a:gd name="T11" fmla="*/ 207 h 270"/>
                <a:gd name="T12" fmla="*/ 373 w 926"/>
                <a:gd name="T13" fmla="*/ 239 h 270"/>
                <a:gd name="T14" fmla="*/ 550 w 926"/>
                <a:gd name="T15" fmla="*/ 260 h 270"/>
                <a:gd name="T16" fmla="*/ 717 w 926"/>
                <a:gd name="T17" fmla="*/ 266 h 270"/>
                <a:gd name="T18" fmla="*/ 790 w 926"/>
                <a:gd name="T19" fmla="*/ 262 h 270"/>
                <a:gd name="T20" fmla="*/ 836 w 926"/>
                <a:gd name="T21" fmla="*/ 270 h 270"/>
                <a:gd name="T22" fmla="*/ 894 w 926"/>
                <a:gd name="T23" fmla="*/ 269 h 270"/>
                <a:gd name="T24" fmla="*/ 917 w 926"/>
                <a:gd name="T25" fmla="*/ 262 h 270"/>
                <a:gd name="T26" fmla="*/ 923 w 926"/>
                <a:gd name="T27" fmla="*/ 255 h 270"/>
                <a:gd name="T28" fmla="*/ 926 w 926"/>
                <a:gd name="T29" fmla="*/ 247 h 270"/>
                <a:gd name="T30" fmla="*/ 914 w 926"/>
                <a:gd name="T31" fmla="*/ 232 h 270"/>
                <a:gd name="T32" fmla="*/ 871 w 926"/>
                <a:gd name="T33" fmla="*/ 206 h 270"/>
                <a:gd name="T34" fmla="*/ 826 w 926"/>
                <a:gd name="T35" fmla="*/ 194 h 270"/>
                <a:gd name="T36" fmla="*/ 805 w 926"/>
                <a:gd name="T37" fmla="*/ 186 h 270"/>
                <a:gd name="T38" fmla="*/ 786 w 926"/>
                <a:gd name="T39" fmla="*/ 178 h 270"/>
                <a:gd name="T40" fmla="*/ 720 w 926"/>
                <a:gd name="T41" fmla="*/ 142 h 270"/>
                <a:gd name="T42" fmla="*/ 560 w 926"/>
                <a:gd name="T43" fmla="*/ 76 h 270"/>
                <a:gd name="T44" fmla="*/ 471 w 926"/>
                <a:gd name="T45" fmla="*/ 44 h 270"/>
                <a:gd name="T46" fmla="*/ 541 w 926"/>
                <a:gd name="T47" fmla="*/ 78 h 270"/>
                <a:gd name="T48" fmla="*/ 488 w 926"/>
                <a:gd name="T49" fmla="*/ 59 h 270"/>
                <a:gd name="T50" fmla="*/ 432 w 926"/>
                <a:gd name="T51" fmla="*/ 44 h 270"/>
                <a:gd name="T52" fmla="*/ 443 w 926"/>
                <a:gd name="T53" fmla="*/ 59 h 270"/>
                <a:gd name="T54" fmla="*/ 397 w 926"/>
                <a:gd name="T55" fmla="*/ 40 h 270"/>
                <a:gd name="T56" fmla="*/ 293 w 926"/>
                <a:gd name="T57" fmla="*/ 14 h 270"/>
                <a:gd name="T58" fmla="*/ 190 w 926"/>
                <a:gd name="T59" fmla="*/ 0 h 270"/>
                <a:gd name="T60" fmla="*/ 96 w 926"/>
                <a:gd name="T61" fmla="*/ 1 h 270"/>
                <a:gd name="T62" fmla="*/ 59 w 926"/>
                <a:gd name="T63" fmla="*/ 8 h 270"/>
                <a:gd name="T64" fmla="*/ 43 w 926"/>
                <a:gd name="T65" fmla="*/ 13 h 270"/>
                <a:gd name="T66" fmla="*/ 18 w 926"/>
                <a:gd name="T67" fmla="*/ 24 h 270"/>
                <a:gd name="T68" fmla="*/ 4 w 926"/>
                <a:gd name="T69" fmla="*/ 39 h 270"/>
                <a:gd name="T70" fmla="*/ 0 w 926"/>
                <a:gd name="T71" fmla="*/ 54 h 270"/>
                <a:gd name="T72" fmla="*/ 7 w 926"/>
                <a:gd name="T73" fmla="*/ 73 h 270"/>
                <a:gd name="T74" fmla="*/ 23 w 926"/>
                <a:gd name="T75" fmla="*/ 90 h 270"/>
                <a:gd name="T76" fmla="*/ 64 w 926"/>
                <a:gd name="T77" fmla="*/ 119 h 270"/>
                <a:gd name="T78" fmla="*/ 106 w 926"/>
                <a:gd name="T79" fmla="*/ 139 h 270"/>
                <a:gd name="T80" fmla="*/ 158 w 926"/>
                <a:gd name="T81" fmla="*/ 16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26" h="270">
                  <a:moveTo>
                    <a:pt x="158" y="161"/>
                  </a:moveTo>
                  <a:lnTo>
                    <a:pt x="177" y="171"/>
                  </a:lnTo>
                  <a:lnTo>
                    <a:pt x="154" y="171"/>
                  </a:lnTo>
                  <a:lnTo>
                    <a:pt x="124" y="164"/>
                  </a:lnTo>
                  <a:lnTo>
                    <a:pt x="161" y="180"/>
                  </a:lnTo>
                  <a:lnTo>
                    <a:pt x="243" y="207"/>
                  </a:lnTo>
                  <a:lnTo>
                    <a:pt x="373" y="239"/>
                  </a:lnTo>
                  <a:lnTo>
                    <a:pt x="550" y="260"/>
                  </a:lnTo>
                  <a:lnTo>
                    <a:pt x="717" y="266"/>
                  </a:lnTo>
                  <a:lnTo>
                    <a:pt x="790" y="262"/>
                  </a:lnTo>
                  <a:lnTo>
                    <a:pt x="836" y="270"/>
                  </a:lnTo>
                  <a:lnTo>
                    <a:pt x="894" y="269"/>
                  </a:lnTo>
                  <a:lnTo>
                    <a:pt x="917" y="262"/>
                  </a:lnTo>
                  <a:lnTo>
                    <a:pt x="923" y="255"/>
                  </a:lnTo>
                  <a:lnTo>
                    <a:pt x="926" y="247"/>
                  </a:lnTo>
                  <a:lnTo>
                    <a:pt x="914" y="232"/>
                  </a:lnTo>
                  <a:lnTo>
                    <a:pt x="871" y="206"/>
                  </a:lnTo>
                  <a:lnTo>
                    <a:pt x="826" y="194"/>
                  </a:lnTo>
                  <a:lnTo>
                    <a:pt x="805" y="186"/>
                  </a:lnTo>
                  <a:lnTo>
                    <a:pt x="786" y="178"/>
                  </a:lnTo>
                  <a:lnTo>
                    <a:pt x="720" y="142"/>
                  </a:lnTo>
                  <a:lnTo>
                    <a:pt x="560" y="76"/>
                  </a:lnTo>
                  <a:lnTo>
                    <a:pt x="471" y="44"/>
                  </a:lnTo>
                  <a:lnTo>
                    <a:pt x="541" y="78"/>
                  </a:lnTo>
                  <a:lnTo>
                    <a:pt x="488" y="59"/>
                  </a:lnTo>
                  <a:lnTo>
                    <a:pt x="432" y="44"/>
                  </a:lnTo>
                  <a:lnTo>
                    <a:pt x="443" y="59"/>
                  </a:lnTo>
                  <a:lnTo>
                    <a:pt x="397" y="40"/>
                  </a:lnTo>
                  <a:lnTo>
                    <a:pt x="293" y="14"/>
                  </a:lnTo>
                  <a:lnTo>
                    <a:pt x="190" y="0"/>
                  </a:lnTo>
                  <a:lnTo>
                    <a:pt x="96" y="1"/>
                  </a:lnTo>
                  <a:lnTo>
                    <a:pt x="59" y="8"/>
                  </a:lnTo>
                  <a:lnTo>
                    <a:pt x="43" y="13"/>
                  </a:lnTo>
                  <a:lnTo>
                    <a:pt x="18" y="24"/>
                  </a:lnTo>
                  <a:lnTo>
                    <a:pt x="4" y="39"/>
                  </a:lnTo>
                  <a:lnTo>
                    <a:pt x="0" y="54"/>
                  </a:lnTo>
                  <a:lnTo>
                    <a:pt x="7" y="73"/>
                  </a:lnTo>
                  <a:lnTo>
                    <a:pt x="23" y="90"/>
                  </a:lnTo>
                  <a:lnTo>
                    <a:pt x="64" y="119"/>
                  </a:lnTo>
                  <a:lnTo>
                    <a:pt x="106" y="139"/>
                  </a:lnTo>
                  <a:lnTo>
                    <a:pt x="158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91" name="Freeform 6"/>
            <p:cNvSpPr>
              <a:spLocks/>
            </p:cNvSpPr>
            <p:nvPr/>
          </p:nvSpPr>
          <p:spPr bwMode="auto">
            <a:xfrm>
              <a:off x="3809879" y="2174753"/>
              <a:ext cx="292100" cy="103188"/>
            </a:xfrm>
            <a:custGeom>
              <a:avLst/>
              <a:gdLst>
                <a:gd name="T0" fmla="*/ 412 w 552"/>
                <a:gd name="T1" fmla="*/ 178 h 196"/>
                <a:gd name="T2" fmla="*/ 307 w 552"/>
                <a:gd name="T3" fmla="*/ 137 h 196"/>
                <a:gd name="T4" fmla="*/ 203 w 552"/>
                <a:gd name="T5" fmla="*/ 95 h 196"/>
                <a:gd name="T6" fmla="*/ 192 w 552"/>
                <a:gd name="T7" fmla="*/ 86 h 196"/>
                <a:gd name="T8" fmla="*/ 190 w 552"/>
                <a:gd name="T9" fmla="*/ 118 h 196"/>
                <a:gd name="T10" fmla="*/ 192 w 552"/>
                <a:gd name="T11" fmla="*/ 116 h 196"/>
                <a:gd name="T12" fmla="*/ 220 w 552"/>
                <a:gd name="T13" fmla="*/ 112 h 196"/>
                <a:gd name="T14" fmla="*/ 287 w 552"/>
                <a:gd name="T15" fmla="*/ 109 h 196"/>
                <a:gd name="T16" fmla="*/ 399 w 552"/>
                <a:gd name="T17" fmla="*/ 116 h 196"/>
                <a:gd name="T18" fmla="*/ 477 w 552"/>
                <a:gd name="T19" fmla="*/ 125 h 196"/>
                <a:gd name="T20" fmla="*/ 514 w 552"/>
                <a:gd name="T21" fmla="*/ 128 h 196"/>
                <a:gd name="T22" fmla="*/ 539 w 552"/>
                <a:gd name="T23" fmla="*/ 125 h 196"/>
                <a:gd name="T24" fmla="*/ 549 w 552"/>
                <a:gd name="T25" fmla="*/ 118 h 196"/>
                <a:gd name="T26" fmla="*/ 552 w 552"/>
                <a:gd name="T27" fmla="*/ 112 h 196"/>
                <a:gd name="T28" fmla="*/ 547 w 552"/>
                <a:gd name="T29" fmla="*/ 101 h 196"/>
                <a:gd name="T30" fmla="*/ 518 w 552"/>
                <a:gd name="T31" fmla="*/ 82 h 196"/>
                <a:gd name="T32" fmla="*/ 485 w 552"/>
                <a:gd name="T33" fmla="*/ 72 h 196"/>
                <a:gd name="T34" fmla="*/ 432 w 552"/>
                <a:gd name="T35" fmla="*/ 59 h 196"/>
                <a:gd name="T36" fmla="*/ 380 w 552"/>
                <a:gd name="T37" fmla="*/ 43 h 196"/>
                <a:gd name="T38" fmla="*/ 264 w 552"/>
                <a:gd name="T39" fmla="*/ 16 h 196"/>
                <a:gd name="T40" fmla="*/ 145 w 552"/>
                <a:gd name="T41" fmla="*/ 0 h 196"/>
                <a:gd name="T42" fmla="*/ 69 w 552"/>
                <a:gd name="T43" fmla="*/ 1 h 196"/>
                <a:gd name="T44" fmla="*/ 27 w 552"/>
                <a:gd name="T45" fmla="*/ 8 h 196"/>
                <a:gd name="T46" fmla="*/ 10 w 552"/>
                <a:gd name="T47" fmla="*/ 16 h 196"/>
                <a:gd name="T48" fmla="*/ 4 w 552"/>
                <a:gd name="T49" fmla="*/ 18 h 196"/>
                <a:gd name="T50" fmla="*/ 0 w 552"/>
                <a:gd name="T51" fmla="*/ 29 h 196"/>
                <a:gd name="T52" fmla="*/ 3 w 552"/>
                <a:gd name="T53" fmla="*/ 46 h 196"/>
                <a:gd name="T54" fmla="*/ 4 w 552"/>
                <a:gd name="T55" fmla="*/ 57 h 196"/>
                <a:gd name="T56" fmla="*/ 3 w 552"/>
                <a:gd name="T57" fmla="*/ 65 h 196"/>
                <a:gd name="T58" fmla="*/ 16 w 552"/>
                <a:gd name="T59" fmla="*/ 82 h 196"/>
                <a:gd name="T60" fmla="*/ 62 w 552"/>
                <a:gd name="T61" fmla="*/ 105 h 196"/>
                <a:gd name="T62" fmla="*/ 108 w 552"/>
                <a:gd name="T63" fmla="*/ 118 h 196"/>
                <a:gd name="T64" fmla="*/ 157 w 552"/>
                <a:gd name="T65" fmla="*/ 125 h 196"/>
                <a:gd name="T66" fmla="*/ 215 w 552"/>
                <a:gd name="T67" fmla="*/ 122 h 196"/>
                <a:gd name="T68" fmla="*/ 238 w 552"/>
                <a:gd name="T69" fmla="*/ 114 h 196"/>
                <a:gd name="T70" fmla="*/ 242 w 552"/>
                <a:gd name="T71" fmla="*/ 106 h 196"/>
                <a:gd name="T72" fmla="*/ 275 w 552"/>
                <a:gd name="T73" fmla="*/ 116 h 196"/>
                <a:gd name="T74" fmla="*/ 248 w 552"/>
                <a:gd name="T75" fmla="*/ 119 h 196"/>
                <a:gd name="T76" fmla="*/ 256 w 552"/>
                <a:gd name="T77" fmla="*/ 115 h 196"/>
                <a:gd name="T78" fmla="*/ 285 w 552"/>
                <a:gd name="T79" fmla="*/ 111 h 196"/>
                <a:gd name="T80" fmla="*/ 340 w 552"/>
                <a:gd name="T81" fmla="*/ 111 h 196"/>
                <a:gd name="T82" fmla="*/ 377 w 552"/>
                <a:gd name="T83" fmla="*/ 112 h 196"/>
                <a:gd name="T84" fmla="*/ 445 w 552"/>
                <a:gd name="T85" fmla="*/ 119 h 196"/>
                <a:gd name="T86" fmla="*/ 416 w 552"/>
                <a:gd name="T87" fmla="*/ 65 h 196"/>
                <a:gd name="T88" fmla="*/ 380 w 552"/>
                <a:gd name="T89" fmla="*/ 65 h 196"/>
                <a:gd name="T90" fmla="*/ 385 w 552"/>
                <a:gd name="T91" fmla="*/ 69 h 196"/>
                <a:gd name="T92" fmla="*/ 386 w 552"/>
                <a:gd name="T93" fmla="*/ 70 h 196"/>
                <a:gd name="T94" fmla="*/ 285 w 552"/>
                <a:gd name="T95" fmla="*/ 72 h 196"/>
                <a:gd name="T96" fmla="*/ 177 w 552"/>
                <a:gd name="T97" fmla="*/ 67 h 196"/>
                <a:gd name="T98" fmla="*/ 82 w 552"/>
                <a:gd name="T99" fmla="*/ 67 h 196"/>
                <a:gd name="T100" fmla="*/ 73 w 552"/>
                <a:gd name="T101" fmla="*/ 69 h 196"/>
                <a:gd name="T102" fmla="*/ 63 w 552"/>
                <a:gd name="T103" fmla="*/ 76 h 196"/>
                <a:gd name="T104" fmla="*/ 66 w 552"/>
                <a:gd name="T105" fmla="*/ 89 h 196"/>
                <a:gd name="T106" fmla="*/ 82 w 552"/>
                <a:gd name="T107" fmla="*/ 99 h 196"/>
                <a:gd name="T108" fmla="*/ 121 w 552"/>
                <a:gd name="T109" fmla="*/ 118 h 196"/>
                <a:gd name="T110" fmla="*/ 104 w 552"/>
                <a:gd name="T111" fmla="*/ 108 h 196"/>
                <a:gd name="T112" fmla="*/ 243 w 552"/>
                <a:gd name="T113" fmla="*/ 148 h 196"/>
                <a:gd name="T114" fmla="*/ 383 w 552"/>
                <a:gd name="T115" fmla="*/ 190 h 196"/>
                <a:gd name="T116" fmla="*/ 406 w 552"/>
                <a:gd name="T117" fmla="*/ 196 h 196"/>
                <a:gd name="T118" fmla="*/ 423 w 552"/>
                <a:gd name="T119" fmla="*/ 193 h 196"/>
                <a:gd name="T120" fmla="*/ 428 w 552"/>
                <a:gd name="T121" fmla="*/ 190 h 196"/>
                <a:gd name="T122" fmla="*/ 421 w 552"/>
                <a:gd name="T123" fmla="*/ 183 h 196"/>
                <a:gd name="T124" fmla="*/ 412 w 552"/>
                <a:gd name="T125" fmla="*/ 178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52" h="196">
                  <a:moveTo>
                    <a:pt x="412" y="178"/>
                  </a:moveTo>
                  <a:lnTo>
                    <a:pt x="307" y="137"/>
                  </a:lnTo>
                  <a:lnTo>
                    <a:pt x="203" y="95"/>
                  </a:lnTo>
                  <a:lnTo>
                    <a:pt x="192" y="86"/>
                  </a:lnTo>
                  <a:lnTo>
                    <a:pt x="190" y="118"/>
                  </a:lnTo>
                  <a:lnTo>
                    <a:pt x="192" y="116"/>
                  </a:lnTo>
                  <a:lnTo>
                    <a:pt x="220" y="112"/>
                  </a:lnTo>
                  <a:lnTo>
                    <a:pt x="287" y="109"/>
                  </a:lnTo>
                  <a:lnTo>
                    <a:pt x="399" y="116"/>
                  </a:lnTo>
                  <a:lnTo>
                    <a:pt x="477" y="125"/>
                  </a:lnTo>
                  <a:lnTo>
                    <a:pt x="514" y="128"/>
                  </a:lnTo>
                  <a:lnTo>
                    <a:pt x="539" y="125"/>
                  </a:lnTo>
                  <a:lnTo>
                    <a:pt x="549" y="118"/>
                  </a:lnTo>
                  <a:lnTo>
                    <a:pt x="552" y="112"/>
                  </a:lnTo>
                  <a:lnTo>
                    <a:pt x="547" y="101"/>
                  </a:lnTo>
                  <a:lnTo>
                    <a:pt x="518" y="82"/>
                  </a:lnTo>
                  <a:lnTo>
                    <a:pt x="485" y="72"/>
                  </a:lnTo>
                  <a:lnTo>
                    <a:pt x="432" y="59"/>
                  </a:lnTo>
                  <a:lnTo>
                    <a:pt x="380" y="43"/>
                  </a:lnTo>
                  <a:lnTo>
                    <a:pt x="264" y="16"/>
                  </a:lnTo>
                  <a:lnTo>
                    <a:pt x="145" y="0"/>
                  </a:lnTo>
                  <a:lnTo>
                    <a:pt x="69" y="1"/>
                  </a:lnTo>
                  <a:lnTo>
                    <a:pt x="27" y="8"/>
                  </a:lnTo>
                  <a:lnTo>
                    <a:pt x="10" y="16"/>
                  </a:lnTo>
                  <a:lnTo>
                    <a:pt x="4" y="18"/>
                  </a:lnTo>
                  <a:lnTo>
                    <a:pt x="0" y="29"/>
                  </a:lnTo>
                  <a:lnTo>
                    <a:pt x="3" y="46"/>
                  </a:lnTo>
                  <a:lnTo>
                    <a:pt x="4" y="57"/>
                  </a:lnTo>
                  <a:lnTo>
                    <a:pt x="3" y="65"/>
                  </a:lnTo>
                  <a:lnTo>
                    <a:pt x="16" y="82"/>
                  </a:lnTo>
                  <a:lnTo>
                    <a:pt x="62" y="105"/>
                  </a:lnTo>
                  <a:lnTo>
                    <a:pt x="108" y="118"/>
                  </a:lnTo>
                  <a:lnTo>
                    <a:pt x="157" y="125"/>
                  </a:lnTo>
                  <a:lnTo>
                    <a:pt x="215" y="122"/>
                  </a:lnTo>
                  <a:lnTo>
                    <a:pt x="238" y="114"/>
                  </a:lnTo>
                  <a:lnTo>
                    <a:pt x="242" y="106"/>
                  </a:lnTo>
                  <a:lnTo>
                    <a:pt x="275" y="116"/>
                  </a:lnTo>
                  <a:lnTo>
                    <a:pt x="248" y="119"/>
                  </a:lnTo>
                  <a:lnTo>
                    <a:pt x="256" y="115"/>
                  </a:lnTo>
                  <a:lnTo>
                    <a:pt x="285" y="111"/>
                  </a:lnTo>
                  <a:lnTo>
                    <a:pt x="340" y="111"/>
                  </a:lnTo>
                  <a:lnTo>
                    <a:pt x="377" y="112"/>
                  </a:lnTo>
                  <a:lnTo>
                    <a:pt x="445" y="119"/>
                  </a:lnTo>
                  <a:lnTo>
                    <a:pt x="416" y="65"/>
                  </a:lnTo>
                  <a:lnTo>
                    <a:pt x="380" y="65"/>
                  </a:lnTo>
                  <a:lnTo>
                    <a:pt x="385" y="69"/>
                  </a:lnTo>
                  <a:lnTo>
                    <a:pt x="386" y="70"/>
                  </a:lnTo>
                  <a:lnTo>
                    <a:pt x="285" y="72"/>
                  </a:lnTo>
                  <a:lnTo>
                    <a:pt x="177" y="67"/>
                  </a:lnTo>
                  <a:lnTo>
                    <a:pt x="82" y="67"/>
                  </a:lnTo>
                  <a:lnTo>
                    <a:pt x="73" y="69"/>
                  </a:lnTo>
                  <a:lnTo>
                    <a:pt x="63" y="76"/>
                  </a:lnTo>
                  <a:lnTo>
                    <a:pt x="66" y="89"/>
                  </a:lnTo>
                  <a:lnTo>
                    <a:pt x="82" y="99"/>
                  </a:lnTo>
                  <a:lnTo>
                    <a:pt x="121" y="118"/>
                  </a:lnTo>
                  <a:lnTo>
                    <a:pt x="104" y="108"/>
                  </a:lnTo>
                  <a:lnTo>
                    <a:pt x="243" y="148"/>
                  </a:lnTo>
                  <a:lnTo>
                    <a:pt x="383" y="190"/>
                  </a:lnTo>
                  <a:lnTo>
                    <a:pt x="406" y="196"/>
                  </a:lnTo>
                  <a:lnTo>
                    <a:pt x="423" y="193"/>
                  </a:lnTo>
                  <a:lnTo>
                    <a:pt x="428" y="190"/>
                  </a:lnTo>
                  <a:lnTo>
                    <a:pt x="421" y="183"/>
                  </a:lnTo>
                  <a:lnTo>
                    <a:pt x="412" y="1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92" name="Freeform 7"/>
            <p:cNvSpPr>
              <a:spLocks/>
            </p:cNvSpPr>
            <p:nvPr/>
          </p:nvSpPr>
          <p:spPr bwMode="auto">
            <a:xfrm>
              <a:off x="3820992" y="2230315"/>
              <a:ext cx="31750" cy="11113"/>
            </a:xfrm>
            <a:custGeom>
              <a:avLst/>
              <a:gdLst>
                <a:gd name="T0" fmla="*/ 60 w 60"/>
                <a:gd name="T1" fmla="*/ 16 h 22"/>
                <a:gd name="T2" fmla="*/ 39 w 60"/>
                <a:gd name="T3" fmla="*/ 6 h 22"/>
                <a:gd name="T4" fmla="*/ 10 w 60"/>
                <a:gd name="T5" fmla="*/ 0 h 22"/>
                <a:gd name="T6" fmla="*/ 0 w 60"/>
                <a:gd name="T7" fmla="*/ 2 h 22"/>
                <a:gd name="T8" fmla="*/ 29 w 60"/>
                <a:gd name="T9" fmla="*/ 16 h 22"/>
                <a:gd name="T10" fmla="*/ 43 w 60"/>
                <a:gd name="T11" fmla="*/ 22 h 22"/>
                <a:gd name="T12" fmla="*/ 59 w 60"/>
                <a:gd name="T13" fmla="*/ 20 h 22"/>
                <a:gd name="T14" fmla="*/ 60 w 60"/>
                <a:gd name="T15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2">
                  <a:moveTo>
                    <a:pt x="60" y="16"/>
                  </a:moveTo>
                  <a:lnTo>
                    <a:pt x="39" y="6"/>
                  </a:lnTo>
                  <a:lnTo>
                    <a:pt x="10" y="0"/>
                  </a:lnTo>
                  <a:lnTo>
                    <a:pt x="0" y="2"/>
                  </a:lnTo>
                  <a:lnTo>
                    <a:pt x="29" y="16"/>
                  </a:lnTo>
                  <a:lnTo>
                    <a:pt x="43" y="22"/>
                  </a:lnTo>
                  <a:lnTo>
                    <a:pt x="59" y="20"/>
                  </a:lnTo>
                  <a:lnTo>
                    <a:pt x="6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93" name="Freeform 8"/>
            <p:cNvSpPr>
              <a:spLocks/>
            </p:cNvSpPr>
            <p:nvPr/>
          </p:nvSpPr>
          <p:spPr bwMode="auto">
            <a:xfrm>
              <a:off x="3814642" y="2228728"/>
              <a:ext cx="6350" cy="3175"/>
            </a:xfrm>
            <a:custGeom>
              <a:avLst/>
              <a:gdLst>
                <a:gd name="T0" fmla="*/ 12 w 12"/>
                <a:gd name="T1" fmla="*/ 6 h 7"/>
                <a:gd name="T2" fmla="*/ 0 w 12"/>
                <a:gd name="T3" fmla="*/ 0 h 7"/>
                <a:gd name="T4" fmla="*/ 9 w 12"/>
                <a:gd name="T5" fmla="*/ 7 h 7"/>
                <a:gd name="T6" fmla="*/ 10 w 12"/>
                <a:gd name="T7" fmla="*/ 7 h 7"/>
                <a:gd name="T8" fmla="*/ 12 w 12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2" y="6"/>
                  </a:moveTo>
                  <a:lnTo>
                    <a:pt x="0" y="0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94" name="Freeform 9"/>
            <p:cNvSpPr>
              <a:spLocks/>
            </p:cNvSpPr>
            <p:nvPr/>
          </p:nvSpPr>
          <p:spPr bwMode="auto">
            <a:xfrm>
              <a:off x="5973642" y="2609728"/>
              <a:ext cx="469900" cy="133350"/>
            </a:xfrm>
            <a:custGeom>
              <a:avLst/>
              <a:gdLst>
                <a:gd name="T0" fmla="*/ 14 w 888"/>
                <a:gd name="T1" fmla="*/ 12 h 251"/>
                <a:gd name="T2" fmla="*/ 870 w 888"/>
                <a:gd name="T3" fmla="*/ 248 h 251"/>
                <a:gd name="T4" fmla="*/ 883 w 888"/>
                <a:gd name="T5" fmla="*/ 251 h 251"/>
                <a:gd name="T6" fmla="*/ 888 w 888"/>
                <a:gd name="T7" fmla="*/ 248 h 251"/>
                <a:gd name="T8" fmla="*/ 887 w 888"/>
                <a:gd name="T9" fmla="*/ 242 h 251"/>
                <a:gd name="T10" fmla="*/ 874 w 888"/>
                <a:gd name="T11" fmla="*/ 238 h 251"/>
                <a:gd name="T12" fmla="*/ 20 w 888"/>
                <a:gd name="T13" fmla="*/ 2 h 251"/>
                <a:gd name="T14" fmla="*/ 6 w 888"/>
                <a:gd name="T15" fmla="*/ 0 h 251"/>
                <a:gd name="T16" fmla="*/ 0 w 888"/>
                <a:gd name="T17" fmla="*/ 3 h 251"/>
                <a:gd name="T18" fmla="*/ 3 w 888"/>
                <a:gd name="T19" fmla="*/ 8 h 251"/>
                <a:gd name="T20" fmla="*/ 14 w 888"/>
                <a:gd name="T21" fmla="*/ 1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8" h="251">
                  <a:moveTo>
                    <a:pt x="14" y="12"/>
                  </a:moveTo>
                  <a:lnTo>
                    <a:pt x="870" y="248"/>
                  </a:lnTo>
                  <a:lnTo>
                    <a:pt x="883" y="251"/>
                  </a:lnTo>
                  <a:lnTo>
                    <a:pt x="888" y="248"/>
                  </a:lnTo>
                  <a:lnTo>
                    <a:pt x="887" y="242"/>
                  </a:lnTo>
                  <a:lnTo>
                    <a:pt x="874" y="238"/>
                  </a:lnTo>
                  <a:lnTo>
                    <a:pt x="20" y="2"/>
                  </a:lnTo>
                  <a:lnTo>
                    <a:pt x="6" y="0"/>
                  </a:lnTo>
                  <a:lnTo>
                    <a:pt x="0" y="3"/>
                  </a:lnTo>
                  <a:lnTo>
                    <a:pt x="3" y="8"/>
                  </a:lnTo>
                  <a:lnTo>
                    <a:pt x="1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95" name="Freeform 10"/>
            <p:cNvSpPr>
              <a:spLocks/>
            </p:cNvSpPr>
            <p:nvPr/>
          </p:nvSpPr>
          <p:spPr bwMode="auto">
            <a:xfrm>
              <a:off x="7069017" y="3038353"/>
              <a:ext cx="15875" cy="6350"/>
            </a:xfrm>
            <a:custGeom>
              <a:avLst/>
              <a:gdLst>
                <a:gd name="T0" fmla="*/ 4 w 32"/>
                <a:gd name="T1" fmla="*/ 0 h 11"/>
                <a:gd name="T2" fmla="*/ 0 w 32"/>
                <a:gd name="T3" fmla="*/ 0 h 11"/>
                <a:gd name="T4" fmla="*/ 0 w 32"/>
                <a:gd name="T5" fmla="*/ 4 h 11"/>
                <a:gd name="T6" fmla="*/ 4 w 32"/>
                <a:gd name="T7" fmla="*/ 7 h 11"/>
                <a:gd name="T8" fmla="*/ 14 w 32"/>
                <a:gd name="T9" fmla="*/ 11 h 11"/>
                <a:gd name="T10" fmla="*/ 27 w 32"/>
                <a:gd name="T11" fmla="*/ 11 h 11"/>
                <a:gd name="T12" fmla="*/ 32 w 32"/>
                <a:gd name="T13" fmla="*/ 10 h 11"/>
                <a:gd name="T14" fmla="*/ 32 w 32"/>
                <a:gd name="T15" fmla="*/ 6 h 11"/>
                <a:gd name="T16" fmla="*/ 29 w 32"/>
                <a:gd name="T17" fmla="*/ 4 h 11"/>
                <a:gd name="T18" fmla="*/ 16 w 32"/>
                <a:gd name="T19" fmla="*/ 0 h 11"/>
                <a:gd name="T20" fmla="*/ 4 w 32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1">
                  <a:moveTo>
                    <a:pt x="4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4" y="7"/>
                  </a:lnTo>
                  <a:lnTo>
                    <a:pt x="14" y="11"/>
                  </a:lnTo>
                  <a:lnTo>
                    <a:pt x="27" y="11"/>
                  </a:lnTo>
                  <a:lnTo>
                    <a:pt x="32" y="10"/>
                  </a:lnTo>
                  <a:lnTo>
                    <a:pt x="32" y="6"/>
                  </a:lnTo>
                  <a:lnTo>
                    <a:pt x="29" y="4"/>
                  </a:lnTo>
                  <a:lnTo>
                    <a:pt x="16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96" name="Freeform 11"/>
            <p:cNvSpPr>
              <a:spLocks/>
            </p:cNvSpPr>
            <p:nvPr/>
          </p:nvSpPr>
          <p:spPr bwMode="auto">
            <a:xfrm>
              <a:off x="3905129" y="2462090"/>
              <a:ext cx="28575" cy="26988"/>
            </a:xfrm>
            <a:custGeom>
              <a:avLst/>
              <a:gdLst>
                <a:gd name="T0" fmla="*/ 2 w 54"/>
                <a:gd name="T1" fmla="*/ 53 h 53"/>
                <a:gd name="T2" fmla="*/ 54 w 54"/>
                <a:gd name="T3" fmla="*/ 0 h 53"/>
                <a:gd name="T4" fmla="*/ 0 w 54"/>
                <a:gd name="T5" fmla="*/ 50 h 53"/>
                <a:gd name="T6" fmla="*/ 2 w 54"/>
                <a:gd name="T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53">
                  <a:moveTo>
                    <a:pt x="2" y="53"/>
                  </a:moveTo>
                  <a:lnTo>
                    <a:pt x="54" y="0"/>
                  </a:lnTo>
                  <a:lnTo>
                    <a:pt x="0" y="50"/>
                  </a:lnTo>
                  <a:lnTo>
                    <a:pt x="2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97" name="Freeform 12"/>
            <p:cNvSpPr>
              <a:spLocks/>
            </p:cNvSpPr>
            <p:nvPr/>
          </p:nvSpPr>
          <p:spPr bwMode="auto">
            <a:xfrm>
              <a:off x="3895604" y="2289053"/>
              <a:ext cx="6350" cy="4763"/>
            </a:xfrm>
            <a:custGeom>
              <a:avLst/>
              <a:gdLst>
                <a:gd name="T0" fmla="*/ 13 w 13"/>
                <a:gd name="T1" fmla="*/ 10 h 10"/>
                <a:gd name="T2" fmla="*/ 6 w 13"/>
                <a:gd name="T3" fmla="*/ 4 h 10"/>
                <a:gd name="T4" fmla="*/ 0 w 13"/>
                <a:gd name="T5" fmla="*/ 0 h 10"/>
                <a:gd name="T6" fmla="*/ 13 w 13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3" y="10"/>
                  </a:moveTo>
                  <a:lnTo>
                    <a:pt x="6" y="4"/>
                  </a:lnTo>
                  <a:lnTo>
                    <a:pt x="0" y="0"/>
                  </a:lnTo>
                  <a:lnTo>
                    <a:pt x="1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98" name="Freeform 13"/>
            <p:cNvSpPr>
              <a:spLocks/>
            </p:cNvSpPr>
            <p:nvPr/>
          </p:nvSpPr>
          <p:spPr bwMode="auto">
            <a:xfrm>
              <a:off x="3849567" y="2276353"/>
              <a:ext cx="4763" cy="3175"/>
            </a:xfrm>
            <a:custGeom>
              <a:avLst/>
              <a:gdLst>
                <a:gd name="T0" fmla="*/ 0 w 11"/>
                <a:gd name="T1" fmla="*/ 0 h 5"/>
                <a:gd name="T2" fmla="*/ 11 w 11"/>
                <a:gd name="T3" fmla="*/ 3 h 5"/>
                <a:gd name="T4" fmla="*/ 8 w 11"/>
                <a:gd name="T5" fmla="*/ 5 h 5"/>
                <a:gd name="T6" fmla="*/ 2 w 11"/>
                <a:gd name="T7" fmla="*/ 3 h 5"/>
                <a:gd name="T8" fmla="*/ 0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lnTo>
                    <a:pt x="11" y="3"/>
                  </a:lnTo>
                  <a:lnTo>
                    <a:pt x="8" y="5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499" name="Freeform 14"/>
            <p:cNvSpPr>
              <a:spLocks/>
            </p:cNvSpPr>
            <p:nvPr/>
          </p:nvSpPr>
          <p:spPr bwMode="auto">
            <a:xfrm>
              <a:off x="3860679" y="2260478"/>
              <a:ext cx="7938" cy="7938"/>
            </a:xfrm>
            <a:custGeom>
              <a:avLst/>
              <a:gdLst>
                <a:gd name="T0" fmla="*/ 7 w 17"/>
                <a:gd name="T1" fmla="*/ 15 h 15"/>
                <a:gd name="T2" fmla="*/ 0 w 17"/>
                <a:gd name="T3" fmla="*/ 11 h 15"/>
                <a:gd name="T4" fmla="*/ 17 w 17"/>
                <a:gd name="T5" fmla="*/ 0 h 15"/>
                <a:gd name="T6" fmla="*/ 7 w 17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7" y="15"/>
                  </a:moveTo>
                  <a:lnTo>
                    <a:pt x="0" y="11"/>
                  </a:lnTo>
                  <a:lnTo>
                    <a:pt x="17" y="0"/>
                  </a:lnTo>
                  <a:lnTo>
                    <a:pt x="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0" name="Freeform 15"/>
            <p:cNvSpPr>
              <a:spLocks/>
            </p:cNvSpPr>
            <p:nvPr/>
          </p:nvSpPr>
          <p:spPr bwMode="auto">
            <a:xfrm>
              <a:off x="4160717" y="2308103"/>
              <a:ext cx="239713" cy="68263"/>
            </a:xfrm>
            <a:custGeom>
              <a:avLst/>
              <a:gdLst>
                <a:gd name="T0" fmla="*/ 0 w 454"/>
                <a:gd name="T1" fmla="*/ 0 h 131"/>
                <a:gd name="T2" fmla="*/ 54 w 454"/>
                <a:gd name="T3" fmla="*/ 30 h 131"/>
                <a:gd name="T4" fmla="*/ 96 w 454"/>
                <a:gd name="T5" fmla="*/ 63 h 131"/>
                <a:gd name="T6" fmla="*/ 139 w 454"/>
                <a:gd name="T7" fmla="*/ 67 h 131"/>
                <a:gd name="T8" fmla="*/ 181 w 454"/>
                <a:gd name="T9" fmla="*/ 76 h 131"/>
                <a:gd name="T10" fmla="*/ 296 w 454"/>
                <a:gd name="T11" fmla="*/ 103 h 131"/>
                <a:gd name="T12" fmla="*/ 407 w 454"/>
                <a:gd name="T13" fmla="*/ 131 h 131"/>
                <a:gd name="T14" fmla="*/ 404 w 454"/>
                <a:gd name="T15" fmla="*/ 128 h 131"/>
                <a:gd name="T16" fmla="*/ 407 w 454"/>
                <a:gd name="T17" fmla="*/ 125 h 131"/>
                <a:gd name="T18" fmla="*/ 417 w 454"/>
                <a:gd name="T19" fmla="*/ 125 h 131"/>
                <a:gd name="T20" fmla="*/ 425 w 454"/>
                <a:gd name="T21" fmla="*/ 126 h 131"/>
                <a:gd name="T22" fmla="*/ 454 w 454"/>
                <a:gd name="T23" fmla="*/ 131 h 131"/>
                <a:gd name="T24" fmla="*/ 218 w 454"/>
                <a:gd name="T25" fmla="*/ 63 h 131"/>
                <a:gd name="T26" fmla="*/ 107 w 454"/>
                <a:gd name="T27" fmla="*/ 33 h 131"/>
                <a:gd name="T28" fmla="*/ 0 w 454"/>
                <a:gd name="T29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4" h="131">
                  <a:moveTo>
                    <a:pt x="0" y="0"/>
                  </a:moveTo>
                  <a:lnTo>
                    <a:pt x="54" y="30"/>
                  </a:lnTo>
                  <a:lnTo>
                    <a:pt x="96" y="63"/>
                  </a:lnTo>
                  <a:lnTo>
                    <a:pt x="139" y="67"/>
                  </a:lnTo>
                  <a:lnTo>
                    <a:pt x="181" y="76"/>
                  </a:lnTo>
                  <a:lnTo>
                    <a:pt x="296" y="103"/>
                  </a:lnTo>
                  <a:lnTo>
                    <a:pt x="407" y="131"/>
                  </a:lnTo>
                  <a:lnTo>
                    <a:pt x="404" y="128"/>
                  </a:lnTo>
                  <a:lnTo>
                    <a:pt x="407" y="125"/>
                  </a:lnTo>
                  <a:lnTo>
                    <a:pt x="417" y="125"/>
                  </a:lnTo>
                  <a:lnTo>
                    <a:pt x="425" y="126"/>
                  </a:lnTo>
                  <a:lnTo>
                    <a:pt x="454" y="131"/>
                  </a:lnTo>
                  <a:lnTo>
                    <a:pt x="218" y="63"/>
                  </a:lnTo>
                  <a:lnTo>
                    <a:pt x="107" y="3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1" name="Freeform 16"/>
            <p:cNvSpPr>
              <a:spLocks/>
            </p:cNvSpPr>
            <p:nvPr/>
          </p:nvSpPr>
          <p:spPr bwMode="auto">
            <a:xfrm>
              <a:off x="5379917" y="2528765"/>
              <a:ext cx="246063" cy="55563"/>
            </a:xfrm>
            <a:custGeom>
              <a:avLst/>
              <a:gdLst>
                <a:gd name="T0" fmla="*/ 464 w 464"/>
                <a:gd name="T1" fmla="*/ 105 h 105"/>
                <a:gd name="T2" fmla="*/ 343 w 464"/>
                <a:gd name="T3" fmla="*/ 82 h 105"/>
                <a:gd name="T4" fmla="*/ 285 w 464"/>
                <a:gd name="T5" fmla="*/ 71 h 105"/>
                <a:gd name="T6" fmla="*/ 229 w 464"/>
                <a:gd name="T7" fmla="*/ 58 h 105"/>
                <a:gd name="T8" fmla="*/ 114 w 464"/>
                <a:gd name="T9" fmla="*/ 32 h 105"/>
                <a:gd name="T10" fmla="*/ 0 w 464"/>
                <a:gd name="T11" fmla="*/ 0 h 105"/>
                <a:gd name="T12" fmla="*/ 114 w 464"/>
                <a:gd name="T13" fmla="*/ 18 h 105"/>
                <a:gd name="T14" fmla="*/ 285 w 464"/>
                <a:gd name="T15" fmla="*/ 61 h 105"/>
                <a:gd name="T16" fmla="*/ 464 w 464"/>
                <a:gd name="T17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4" h="105">
                  <a:moveTo>
                    <a:pt x="464" y="105"/>
                  </a:moveTo>
                  <a:lnTo>
                    <a:pt x="343" y="82"/>
                  </a:lnTo>
                  <a:lnTo>
                    <a:pt x="285" y="71"/>
                  </a:lnTo>
                  <a:lnTo>
                    <a:pt x="229" y="58"/>
                  </a:lnTo>
                  <a:lnTo>
                    <a:pt x="114" y="32"/>
                  </a:lnTo>
                  <a:lnTo>
                    <a:pt x="0" y="0"/>
                  </a:lnTo>
                  <a:lnTo>
                    <a:pt x="114" y="18"/>
                  </a:lnTo>
                  <a:lnTo>
                    <a:pt x="285" y="61"/>
                  </a:lnTo>
                  <a:lnTo>
                    <a:pt x="464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2" name="Freeform 17"/>
            <p:cNvSpPr>
              <a:spLocks/>
            </p:cNvSpPr>
            <p:nvPr/>
          </p:nvSpPr>
          <p:spPr bwMode="auto">
            <a:xfrm>
              <a:off x="4052767" y="2373190"/>
              <a:ext cx="11113" cy="9525"/>
            </a:xfrm>
            <a:custGeom>
              <a:avLst/>
              <a:gdLst>
                <a:gd name="T0" fmla="*/ 18 w 19"/>
                <a:gd name="T1" fmla="*/ 17 h 17"/>
                <a:gd name="T2" fmla="*/ 19 w 19"/>
                <a:gd name="T3" fmla="*/ 17 h 17"/>
                <a:gd name="T4" fmla="*/ 0 w 19"/>
                <a:gd name="T5" fmla="*/ 0 h 17"/>
                <a:gd name="T6" fmla="*/ 18 w 19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7">
                  <a:moveTo>
                    <a:pt x="18" y="17"/>
                  </a:moveTo>
                  <a:lnTo>
                    <a:pt x="19" y="17"/>
                  </a:lnTo>
                  <a:lnTo>
                    <a:pt x="0" y="0"/>
                  </a:lnTo>
                  <a:lnTo>
                    <a:pt x="18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3" name="Freeform 18"/>
            <p:cNvSpPr>
              <a:spLocks/>
            </p:cNvSpPr>
            <p:nvPr/>
          </p:nvSpPr>
          <p:spPr bwMode="auto">
            <a:xfrm>
              <a:off x="4309942" y="2384303"/>
              <a:ext cx="30163" cy="20638"/>
            </a:xfrm>
            <a:custGeom>
              <a:avLst/>
              <a:gdLst>
                <a:gd name="T0" fmla="*/ 7 w 57"/>
                <a:gd name="T1" fmla="*/ 4 h 40"/>
                <a:gd name="T2" fmla="*/ 0 w 57"/>
                <a:gd name="T3" fmla="*/ 0 h 40"/>
                <a:gd name="T4" fmla="*/ 26 w 57"/>
                <a:gd name="T5" fmla="*/ 10 h 40"/>
                <a:gd name="T6" fmla="*/ 57 w 57"/>
                <a:gd name="T7" fmla="*/ 40 h 40"/>
                <a:gd name="T8" fmla="*/ 7 w 57"/>
                <a:gd name="T9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0">
                  <a:moveTo>
                    <a:pt x="7" y="4"/>
                  </a:moveTo>
                  <a:lnTo>
                    <a:pt x="0" y="0"/>
                  </a:lnTo>
                  <a:lnTo>
                    <a:pt x="26" y="10"/>
                  </a:lnTo>
                  <a:lnTo>
                    <a:pt x="57" y="40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4" name="Freeform 19"/>
            <p:cNvSpPr>
              <a:spLocks/>
            </p:cNvSpPr>
            <p:nvPr/>
          </p:nvSpPr>
          <p:spPr bwMode="auto">
            <a:xfrm>
              <a:off x="3782892" y="2169990"/>
              <a:ext cx="3578225" cy="985838"/>
            </a:xfrm>
            <a:custGeom>
              <a:avLst/>
              <a:gdLst>
                <a:gd name="T0" fmla="*/ 5960 w 6762"/>
                <a:gd name="T1" fmla="*/ 1858 h 1863"/>
                <a:gd name="T2" fmla="*/ 5018 w 6762"/>
                <a:gd name="T3" fmla="*/ 1732 h 1863"/>
                <a:gd name="T4" fmla="*/ 4394 w 6762"/>
                <a:gd name="T5" fmla="*/ 1578 h 1863"/>
                <a:gd name="T6" fmla="*/ 3990 w 6762"/>
                <a:gd name="T7" fmla="*/ 1552 h 1863"/>
                <a:gd name="T8" fmla="*/ 4243 w 6762"/>
                <a:gd name="T9" fmla="*/ 1622 h 1863"/>
                <a:gd name="T10" fmla="*/ 5574 w 6762"/>
                <a:gd name="T11" fmla="*/ 1857 h 1863"/>
                <a:gd name="T12" fmla="*/ 4737 w 6762"/>
                <a:gd name="T13" fmla="*/ 1819 h 1863"/>
                <a:gd name="T14" fmla="*/ 3118 w 6762"/>
                <a:gd name="T15" fmla="*/ 1573 h 1863"/>
                <a:gd name="T16" fmla="*/ 918 w 6762"/>
                <a:gd name="T17" fmla="*/ 1195 h 1863"/>
                <a:gd name="T18" fmla="*/ 631 w 6762"/>
                <a:gd name="T19" fmla="*/ 994 h 1863"/>
                <a:gd name="T20" fmla="*/ 493 w 6762"/>
                <a:gd name="T21" fmla="*/ 874 h 1863"/>
                <a:gd name="T22" fmla="*/ 222 w 6762"/>
                <a:gd name="T23" fmla="*/ 614 h 1863"/>
                <a:gd name="T24" fmla="*/ 196 w 6762"/>
                <a:gd name="T25" fmla="*/ 468 h 1863"/>
                <a:gd name="T26" fmla="*/ 226 w 6762"/>
                <a:gd name="T27" fmla="*/ 358 h 1863"/>
                <a:gd name="T28" fmla="*/ 274 w 6762"/>
                <a:gd name="T29" fmla="*/ 328 h 1863"/>
                <a:gd name="T30" fmla="*/ 76 w 6762"/>
                <a:gd name="T31" fmla="*/ 244 h 1863"/>
                <a:gd name="T32" fmla="*/ 20 w 6762"/>
                <a:gd name="T33" fmla="*/ 159 h 1863"/>
                <a:gd name="T34" fmla="*/ 20 w 6762"/>
                <a:gd name="T35" fmla="*/ 121 h 1863"/>
                <a:gd name="T36" fmla="*/ 128 w 6762"/>
                <a:gd name="T37" fmla="*/ 155 h 1863"/>
                <a:gd name="T38" fmla="*/ 241 w 6762"/>
                <a:gd name="T39" fmla="*/ 165 h 1863"/>
                <a:gd name="T40" fmla="*/ 393 w 6762"/>
                <a:gd name="T41" fmla="*/ 200 h 1863"/>
                <a:gd name="T42" fmla="*/ 572 w 6762"/>
                <a:gd name="T43" fmla="*/ 205 h 1863"/>
                <a:gd name="T44" fmla="*/ 513 w 6762"/>
                <a:gd name="T45" fmla="*/ 167 h 1863"/>
                <a:gd name="T46" fmla="*/ 196 w 6762"/>
                <a:gd name="T47" fmla="*/ 54 h 1863"/>
                <a:gd name="T48" fmla="*/ 1305 w 6762"/>
                <a:gd name="T49" fmla="*/ 282 h 1863"/>
                <a:gd name="T50" fmla="*/ 931 w 6762"/>
                <a:gd name="T51" fmla="*/ 149 h 1863"/>
                <a:gd name="T52" fmla="*/ 545 w 6762"/>
                <a:gd name="T53" fmla="*/ 1 h 1863"/>
                <a:gd name="T54" fmla="*/ 1393 w 6762"/>
                <a:gd name="T55" fmla="*/ 224 h 1863"/>
                <a:gd name="T56" fmla="*/ 1590 w 6762"/>
                <a:gd name="T57" fmla="*/ 288 h 1863"/>
                <a:gd name="T58" fmla="*/ 2153 w 6762"/>
                <a:gd name="T59" fmla="*/ 421 h 1863"/>
                <a:gd name="T60" fmla="*/ 2505 w 6762"/>
                <a:gd name="T61" fmla="*/ 444 h 1863"/>
                <a:gd name="T62" fmla="*/ 3516 w 6762"/>
                <a:gd name="T63" fmla="*/ 711 h 1863"/>
                <a:gd name="T64" fmla="*/ 4089 w 6762"/>
                <a:gd name="T65" fmla="*/ 838 h 1863"/>
                <a:gd name="T66" fmla="*/ 4030 w 6762"/>
                <a:gd name="T67" fmla="*/ 886 h 1863"/>
                <a:gd name="T68" fmla="*/ 5673 w 6762"/>
                <a:gd name="T69" fmla="*/ 1239 h 1863"/>
                <a:gd name="T70" fmla="*/ 6746 w 6762"/>
                <a:gd name="T71" fmla="*/ 1421 h 1863"/>
                <a:gd name="T72" fmla="*/ 5614 w 6762"/>
                <a:gd name="T73" fmla="*/ 1295 h 1863"/>
                <a:gd name="T74" fmla="*/ 4286 w 6762"/>
                <a:gd name="T75" fmla="*/ 1002 h 1863"/>
                <a:gd name="T76" fmla="*/ 5303 w 6762"/>
                <a:gd name="T77" fmla="*/ 1258 h 1863"/>
                <a:gd name="T78" fmla="*/ 6472 w 6762"/>
                <a:gd name="T79" fmla="*/ 1523 h 1863"/>
                <a:gd name="T80" fmla="*/ 6032 w 6762"/>
                <a:gd name="T81" fmla="*/ 1517 h 1863"/>
                <a:gd name="T82" fmla="*/ 6114 w 6762"/>
                <a:gd name="T83" fmla="*/ 1588 h 1863"/>
                <a:gd name="T84" fmla="*/ 5389 w 6762"/>
                <a:gd name="T85" fmla="*/ 1451 h 1863"/>
                <a:gd name="T86" fmla="*/ 5623 w 6762"/>
                <a:gd name="T87" fmla="*/ 1521 h 1863"/>
                <a:gd name="T88" fmla="*/ 6517 w 6762"/>
                <a:gd name="T89" fmla="*/ 1683 h 1863"/>
                <a:gd name="T90" fmla="*/ 6267 w 6762"/>
                <a:gd name="T91" fmla="*/ 1651 h 1863"/>
                <a:gd name="T92" fmla="*/ 6193 w 6762"/>
                <a:gd name="T93" fmla="*/ 1667 h 1863"/>
                <a:gd name="T94" fmla="*/ 6297 w 6762"/>
                <a:gd name="T95" fmla="*/ 1691 h 1863"/>
                <a:gd name="T96" fmla="*/ 6242 w 6762"/>
                <a:gd name="T97" fmla="*/ 1739 h 1863"/>
                <a:gd name="T98" fmla="*/ 6370 w 6762"/>
                <a:gd name="T99" fmla="*/ 1801 h 1863"/>
                <a:gd name="T100" fmla="*/ 6228 w 6762"/>
                <a:gd name="T101" fmla="*/ 1805 h 1863"/>
                <a:gd name="T102" fmla="*/ 5060 w 6762"/>
                <a:gd name="T103" fmla="*/ 1658 h 1863"/>
                <a:gd name="T104" fmla="*/ 6069 w 6762"/>
                <a:gd name="T105" fmla="*/ 1817 h 1863"/>
                <a:gd name="T106" fmla="*/ 5706 w 6762"/>
                <a:gd name="T107" fmla="*/ 1799 h 1863"/>
                <a:gd name="T108" fmla="*/ 6097 w 6762"/>
                <a:gd name="T109" fmla="*/ 1848 h 1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62" h="1863">
                  <a:moveTo>
                    <a:pt x="6108" y="1861"/>
                  </a:moveTo>
                  <a:lnTo>
                    <a:pt x="6046" y="1855"/>
                  </a:lnTo>
                  <a:lnTo>
                    <a:pt x="5990" y="1855"/>
                  </a:lnTo>
                  <a:lnTo>
                    <a:pt x="5980" y="1854"/>
                  </a:lnTo>
                  <a:lnTo>
                    <a:pt x="5971" y="1851"/>
                  </a:lnTo>
                  <a:lnTo>
                    <a:pt x="5971" y="1855"/>
                  </a:lnTo>
                  <a:lnTo>
                    <a:pt x="5960" y="1858"/>
                  </a:lnTo>
                  <a:lnTo>
                    <a:pt x="5948" y="1858"/>
                  </a:lnTo>
                  <a:lnTo>
                    <a:pt x="5837" y="1850"/>
                  </a:lnTo>
                  <a:lnTo>
                    <a:pt x="5608" y="1822"/>
                  </a:lnTo>
                  <a:lnTo>
                    <a:pt x="5263" y="1766"/>
                  </a:lnTo>
                  <a:lnTo>
                    <a:pt x="5032" y="1724"/>
                  </a:lnTo>
                  <a:lnTo>
                    <a:pt x="5028" y="1729"/>
                  </a:lnTo>
                  <a:lnTo>
                    <a:pt x="5018" y="1732"/>
                  </a:lnTo>
                  <a:lnTo>
                    <a:pt x="4996" y="1736"/>
                  </a:lnTo>
                  <a:lnTo>
                    <a:pt x="4940" y="1730"/>
                  </a:lnTo>
                  <a:lnTo>
                    <a:pt x="4907" y="1722"/>
                  </a:lnTo>
                  <a:lnTo>
                    <a:pt x="4875" y="1710"/>
                  </a:lnTo>
                  <a:lnTo>
                    <a:pt x="4488" y="1591"/>
                  </a:lnTo>
                  <a:lnTo>
                    <a:pt x="4445" y="1588"/>
                  </a:lnTo>
                  <a:lnTo>
                    <a:pt x="4394" y="1578"/>
                  </a:lnTo>
                  <a:lnTo>
                    <a:pt x="4220" y="1557"/>
                  </a:lnTo>
                  <a:lnTo>
                    <a:pt x="4044" y="1534"/>
                  </a:lnTo>
                  <a:lnTo>
                    <a:pt x="4053" y="1542"/>
                  </a:lnTo>
                  <a:lnTo>
                    <a:pt x="4054" y="1549"/>
                  </a:lnTo>
                  <a:lnTo>
                    <a:pt x="4047" y="1555"/>
                  </a:lnTo>
                  <a:lnTo>
                    <a:pt x="4013" y="1556"/>
                  </a:lnTo>
                  <a:lnTo>
                    <a:pt x="3990" y="1552"/>
                  </a:lnTo>
                  <a:lnTo>
                    <a:pt x="3943" y="1542"/>
                  </a:lnTo>
                  <a:lnTo>
                    <a:pt x="4010" y="1560"/>
                  </a:lnTo>
                  <a:lnTo>
                    <a:pt x="4076" y="1580"/>
                  </a:lnTo>
                  <a:lnTo>
                    <a:pt x="4085" y="1583"/>
                  </a:lnTo>
                  <a:lnTo>
                    <a:pt x="4093" y="1586"/>
                  </a:lnTo>
                  <a:lnTo>
                    <a:pt x="4167" y="1605"/>
                  </a:lnTo>
                  <a:lnTo>
                    <a:pt x="4243" y="1622"/>
                  </a:lnTo>
                  <a:lnTo>
                    <a:pt x="4409" y="1660"/>
                  </a:lnTo>
                  <a:lnTo>
                    <a:pt x="4737" y="1724"/>
                  </a:lnTo>
                  <a:lnTo>
                    <a:pt x="5062" y="1781"/>
                  </a:lnTo>
                  <a:lnTo>
                    <a:pt x="5388" y="1830"/>
                  </a:lnTo>
                  <a:lnTo>
                    <a:pt x="5551" y="1850"/>
                  </a:lnTo>
                  <a:lnTo>
                    <a:pt x="5564" y="1851"/>
                  </a:lnTo>
                  <a:lnTo>
                    <a:pt x="5574" y="1857"/>
                  </a:lnTo>
                  <a:lnTo>
                    <a:pt x="5577" y="1860"/>
                  </a:lnTo>
                  <a:lnTo>
                    <a:pt x="5574" y="1863"/>
                  </a:lnTo>
                  <a:lnTo>
                    <a:pt x="5568" y="1863"/>
                  </a:lnTo>
                  <a:lnTo>
                    <a:pt x="5363" y="1857"/>
                  </a:lnTo>
                  <a:lnTo>
                    <a:pt x="5061" y="1850"/>
                  </a:lnTo>
                  <a:lnTo>
                    <a:pt x="4849" y="1834"/>
                  </a:lnTo>
                  <a:lnTo>
                    <a:pt x="4737" y="1819"/>
                  </a:lnTo>
                  <a:lnTo>
                    <a:pt x="4198" y="1742"/>
                  </a:lnTo>
                  <a:lnTo>
                    <a:pt x="3665" y="1665"/>
                  </a:lnTo>
                  <a:lnTo>
                    <a:pt x="3529" y="1637"/>
                  </a:lnTo>
                  <a:lnTo>
                    <a:pt x="3393" y="1614"/>
                  </a:lnTo>
                  <a:lnTo>
                    <a:pt x="3327" y="1602"/>
                  </a:lnTo>
                  <a:lnTo>
                    <a:pt x="3259" y="1593"/>
                  </a:lnTo>
                  <a:lnTo>
                    <a:pt x="3118" y="1573"/>
                  </a:lnTo>
                  <a:lnTo>
                    <a:pt x="2833" y="1536"/>
                  </a:lnTo>
                  <a:lnTo>
                    <a:pt x="2538" y="1493"/>
                  </a:lnTo>
                  <a:lnTo>
                    <a:pt x="2338" y="1462"/>
                  </a:lnTo>
                  <a:lnTo>
                    <a:pt x="1946" y="1395"/>
                  </a:lnTo>
                  <a:lnTo>
                    <a:pt x="1371" y="1285"/>
                  </a:lnTo>
                  <a:lnTo>
                    <a:pt x="988" y="1208"/>
                  </a:lnTo>
                  <a:lnTo>
                    <a:pt x="918" y="1195"/>
                  </a:lnTo>
                  <a:lnTo>
                    <a:pt x="788" y="1157"/>
                  </a:lnTo>
                  <a:lnTo>
                    <a:pt x="687" y="1110"/>
                  </a:lnTo>
                  <a:lnTo>
                    <a:pt x="638" y="1071"/>
                  </a:lnTo>
                  <a:lnTo>
                    <a:pt x="619" y="1046"/>
                  </a:lnTo>
                  <a:lnTo>
                    <a:pt x="617" y="1033"/>
                  </a:lnTo>
                  <a:lnTo>
                    <a:pt x="615" y="1019"/>
                  </a:lnTo>
                  <a:lnTo>
                    <a:pt x="631" y="994"/>
                  </a:lnTo>
                  <a:lnTo>
                    <a:pt x="664" y="976"/>
                  </a:lnTo>
                  <a:lnTo>
                    <a:pt x="713" y="964"/>
                  </a:lnTo>
                  <a:lnTo>
                    <a:pt x="743" y="960"/>
                  </a:lnTo>
                  <a:lnTo>
                    <a:pt x="696" y="950"/>
                  </a:lnTo>
                  <a:lnTo>
                    <a:pt x="624" y="928"/>
                  </a:lnTo>
                  <a:lnTo>
                    <a:pt x="573" y="911"/>
                  </a:lnTo>
                  <a:lnTo>
                    <a:pt x="493" y="874"/>
                  </a:lnTo>
                  <a:lnTo>
                    <a:pt x="464" y="852"/>
                  </a:lnTo>
                  <a:lnTo>
                    <a:pt x="418" y="816"/>
                  </a:lnTo>
                  <a:lnTo>
                    <a:pt x="367" y="770"/>
                  </a:lnTo>
                  <a:lnTo>
                    <a:pt x="278" y="701"/>
                  </a:lnTo>
                  <a:lnTo>
                    <a:pt x="225" y="655"/>
                  </a:lnTo>
                  <a:lnTo>
                    <a:pt x="206" y="632"/>
                  </a:lnTo>
                  <a:lnTo>
                    <a:pt x="222" y="614"/>
                  </a:lnTo>
                  <a:lnTo>
                    <a:pt x="210" y="607"/>
                  </a:lnTo>
                  <a:lnTo>
                    <a:pt x="180" y="590"/>
                  </a:lnTo>
                  <a:lnTo>
                    <a:pt x="143" y="555"/>
                  </a:lnTo>
                  <a:lnTo>
                    <a:pt x="136" y="539"/>
                  </a:lnTo>
                  <a:lnTo>
                    <a:pt x="144" y="516"/>
                  </a:lnTo>
                  <a:lnTo>
                    <a:pt x="156" y="499"/>
                  </a:lnTo>
                  <a:lnTo>
                    <a:pt x="196" y="468"/>
                  </a:lnTo>
                  <a:lnTo>
                    <a:pt x="225" y="455"/>
                  </a:lnTo>
                  <a:lnTo>
                    <a:pt x="226" y="447"/>
                  </a:lnTo>
                  <a:lnTo>
                    <a:pt x="235" y="434"/>
                  </a:lnTo>
                  <a:lnTo>
                    <a:pt x="242" y="429"/>
                  </a:lnTo>
                  <a:lnTo>
                    <a:pt x="225" y="407"/>
                  </a:lnTo>
                  <a:lnTo>
                    <a:pt x="218" y="377"/>
                  </a:lnTo>
                  <a:lnTo>
                    <a:pt x="226" y="358"/>
                  </a:lnTo>
                  <a:lnTo>
                    <a:pt x="236" y="349"/>
                  </a:lnTo>
                  <a:lnTo>
                    <a:pt x="226" y="341"/>
                  </a:lnTo>
                  <a:lnTo>
                    <a:pt x="232" y="329"/>
                  </a:lnTo>
                  <a:lnTo>
                    <a:pt x="246" y="328"/>
                  </a:lnTo>
                  <a:lnTo>
                    <a:pt x="259" y="326"/>
                  </a:lnTo>
                  <a:lnTo>
                    <a:pt x="274" y="329"/>
                  </a:lnTo>
                  <a:lnTo>
                    <a:pt x="274" y="328"/>
                  </a:lnTo>
                  <a:lnTo>
                    <a:pt x="274" y="328"/>
                  </a:lnTo>
                  <a:lnTo>
                    <a:pt x="262" y="319"/>
                  </a:lnTo>
                  <a:lnTo>
                    <a:pt x="249" y="309"/>
                  </a:lnTo>
                  <a:lnTo>
                    <a:pt x="221" y="300"/>
                  </a:lnTo>
                  <a:lnTo>
                    <a:pt x="131" y="275"/>
                  </a:lnTo>
                  <a:lnTo>
                    <a:pt x="87" y="253"/>
                  </a:lnTo>
                  <a:lnTo>
                    <a:pt x="76" y="244"/>
                  </a:lnTo>
                  <a:lnTo>
                    <a:pt x="56" y="214"/>
                  </a:lnTo>
                  <a:lnTo>
                    <a:pt x="46" y="190"/>
                  </a:lnTo>
                  <a:lnTo>
                    <a:pt x="53" y="180"/>
                  </a:lnTo>
                  <a:lnTo>
                    <a:pt x="56" y="178"/>
                  </a:lnTo>
                  <a:lnTo>
                    <a:pt x="62" y="175"/>
                  </a:lnTo>
                  <a:lnTo>
                    <a:pt x="29" y="164"/>
                  </a:lnTo>
                  <a:lnTo>
                    <a:pt x="20" y="159"/>
                  </a:lnTo>
                  <a:lnTo>
                    <a:pt x="9" y="152"/>
                  </a:lnTo>
                  <a:lnTo>
                    <a:pt x="6" y="151"/>
                  </a:lnTo>
                  <a:lnTo>
                    <a:pt x="6" y="141"/>
                  </a:lnTo>
                  <a:lnTo>
                    <a:pt x="2" y="136"/>
                  </a:lnTo>
                  <a:lnTo>
                    <a:pt x="0" y="131"/>
                  </a:lnTo>
                  <a:lnTo>
                    <a:pt x="2" y="128"/>
                  </a:lnTo>
                  <a:lnTo>
                    <a:pt x="20" y="121"/>
                  </a:lnTo>
                  <a:lnTo>
                    <a:pt x="22" y="118"/>
                  </a:lnTo>
                  <a:lnTo>
                    <a:pt x="30" y="115"/>
                  </a:lnTo>
                  <a:lnTo>
                    <a:pt x="33" y="115"/>
                  </a:lnTo>
                  <a:lnTo>
                    <a:pt x="68" y="116"/>
                  </a:lnTo>
                  <a:lnTo>
                    <a:pt x="108" y="149"/>
                  </a:lnTo>
                  <a:lnTo>
                    <a:pt x="120" y="142"/>
                  </a:lnTo>
                  <a:lnTo>
                    <a:pt x="128" y="155"/>
                  </a:lnTo>
                  <a:lnTo>
                    <a:pt x="124" y="144"/>
                  </a:lnTo>
                  <a:lnTo>
                    <a:pt x="146" y="155"/>
                  </a:lnTo>
                  <a:lnTo>
                    <a:pt x="121" y="141"/>
                  </a:lnTo>
                  <a:lnTo>
                    <a:pt x="174" y="154"/>
                  </a:lnTo>
                  <a:lnTo>
                    <a:pt x="196" y="158"/>
                  </a:lnTo>
                  <a:lnTo>
                    <a:pt x="229" y="164"/>
                  </a:lnTo>
                  <a:lnTo>
                    <a:pt x="241" y="165"/>
                  </a:lnTo>
                  <a:lnTo>
                    <a:pt x="239" y="159"/>
                  </a:lnTo>
                  <a:lnTo>
                    <a:pt x="241" y="158"/>
                  </a:lnTo>
                  <a:lnTo>
                    <a:pt x="353" y="188"/>
                  </a:lnTo>
                  <a:lnTo>
                    <a:pt x="359" y="194"/>
                  </a:lnTo>
                  <a:lnTo>
                    <a:pt x="365" y="198"/>
                  </a:lnTo>
                  <a:lnTo>
                    <a:pt x="376" y="197"/>
                  </a:lnTo>
                  <a:lnTo>
                    <a:pt x="393" y="200"/>
                  </a:lnTo>
                  <a:lnTo>
                    <a:pt x="422" y="207"/>
                  </a:lnTo>
                  <a:lnTo>
                    <a:pt x="429" y="207"/>
                  </a:lnTo>
                  <a:lnTo>
                    <a:pt x="429" y="205"/>
                  </a:lnTo>
                  <a:lnTo>
                    <a:pt x="455" y="205"/>
                  </a:lnTo>
                  <a:lnTo>
                    <a:pt x="460" y="205"/>
                  </a:lnTo>
                  <a:lnTo>
                    <a:pt x="461" y="205"/>
                  </a:lnTo>
                  <a:lnTo>
                    <a:pt x="572" y="205"/>
                  </a:lnTo>
                  <a:lnTo>
                    <a:pt x="598" y="213"/>
                  </a:lnTo>
                  <a:lnTo>
                    <a:pt x="621" y="220"/>
                  </a:lnTo>
                  <a:lnTo>
                    <a:pt x="606" y="213"/>
                  </a:lnTo>
                  <a:lnTo>
                    <a:pt x="604" y="208"/>
                  </a:lnTo>
                  <a:lnTo>
                    <a:pt x="605" y="200"/>
                  </a:lnTo>
                  <a:lnTo>
                    <a:pt x="604" y="198"/>
                  </a:lnTo>
                  <a:lnTo>
                    <a:pt x="513" y="167"/>
                  </a:lnTo>
                  <a:lnTo>
                    <a:pt x="318" y="112"/>
                  </a:lnTo>
                  <a:lnTo>
                    <a:pt x="219" y="86"/>
                  </a:lnTo>
                  <a:lnTo>
                    <a:pt x="202" y="82"/>
                  </a:lnTo>
                  <a:lnTo>
                    <a:pt x="176" y="72"/>
                  </a:lnTo>
                  <a:lnTo>
                    <a:pt x="172" y="64"/>
                  </a:lnTo>
                  <a:lnTo>
                    <a:pt x="173" y="59"/>
                  </a:lnTo>
                  <a:lnTo>
                    <a:pt x="196" y="54"/>
                  </a:lnTo>
                  <a:lnTo>
                    <a:pt x="213" y="56"/>
                  </a:lnTo>
                  <a:lnTo>
                    <a:pt x="320" y="59"/>
                  </a:lnTo>
                  <a:lnTo>
                    <a:pt x="543" y="85"/>
                  </a:lnTo>
                  <a:lnTo>
                    <a:pt x="769" y="129"/>
                  </a:lnTo>
                  <a:lnTo>
                    <a:pt x="988" y="190"/>
                  </a:lnTo>
                  <a:lnTo>
                    <a:pt x="1090" y="224"/>
                  </a:lnTo>
                  <a:lnTo>
                    <a:pt x="1305" y="282"/>
                  </a:lnTo>
                  <a:lnTo>
                    <a:pt x="1296" y="275"/>
                  </a:lnTo>
                  <a:lnTo>
                    <a:pt x="1351" y="293"/>
                  </a:lnTo>
                  <a:lnTo>
                    <a:pt x="1357" y="296"/>
                  </a:lnTo>
                  <a:lnTo>
                    <a:pt x="1318" y="270"/>
                  </a:lnTo>
                  <a:lnTo>
                    <a:pt x="1289" y="259"/>
                  </a:lnTo>
                  <a:lnTo>
                    <a:pt x="1165" y="226"/>
                  </a:lnTo>
                  <a:lnTo>
                    <a:pt x="931" y="149"/>
                  </a:lnTo>
                  <a:lnTo>
                    <a:pt x="812" y="110"/>
                  </a:lnTo>
                  <a:lnTo>
                    <a:pt x="689" y="69"/>
                  </a:lnTo>
                  <a:lnTo>
                    <a:pt x="570" y="25"/>
                  </a:lnTo>
                  <a:lnTo>
                    <a:pt x="556" y="21"/>
                  </a:lnTo>
                  <a:lnTo>
                    <a:pt x="539" y="10"/>
                  </a:lnTo>
                  <a:lnTo>
                    <a:pt x="540" y="5"/>
                  </a:lnTo>
                  <a:lnTo>
                    <a:pt x="545" y="1"/>
                  </a:lnTo>
                  <a:lnTo>
                    <a:pt x="569" y="0"/>
                  </a:lnTo>
                  <a:lnTo>
                    <a:pt x="585" y="2"/>
                  </a:lnTo>
                  <a:lnTo>
                    <a:pt x="693" y="20"/>
                  </a:lnTo>
                  <a:lnTo>
                    <a:pt x="910" y="64"/>
                  </a:lnTo>
                  <a:lnTo>
                    <a:pt x="1121" y="119"/>
                  </a:lnTo>
                  <a:lnTo>
                    <a:pt x="1311" y="187"/>
                  </a:lnTo>
                  <a:lnTo>
                    <a:pt x="1393" y="224"/>
                  </a:lnTo>
                  <a:lnTo>
                    <a:pt x="1430" y="233"/>
                  </a:lnTo>
                  <a:lnTo>
                    <a:pt x="1499" y="254"/>
                  </a:lnTo>
                  <a:lnTo>
                    <a:pt x="1528" y="269"/>
                  </a:lnTo>
                  <a:lnTo>
                    <a:pt x="1531" y="269"/>
                  </a:lnTo>
                  <a:lnTo>
                    <a:pt x="1502" y="249"/>
                  </a:lnTo>
                  <a:lnTo>
                    <a:pt x="1548" y="267"/>
                  </a:lnTo>
                  <a:lnTo>
                    <a:pt x="1590" y="288"/>
                  </a:lnTo>
                  <a:lnTo>
                    <a:pt x="1582" y="266"/>
                  </a:lnTo>
                  <a:lnTo>
                    <a:pt x="1723" y="302"/>
                  </a:lnTo>
                  <a:lnTo>
                    <a:pt x="1934" y="354"/>
                  </a:lnTo>
                  <a:lnTo>
                    <a:pt x="2070" y="393"/>
                  </a:lnTo>
                  <a:lnTo>
                    <a:pt x="2133" y="416"/>
                  </a:lnTo>
                  <a:lnTo>
                    <a:pt x="2143" y="419"/>
                  </a:lnTo>
                  <a:lnTo>
                    <a:pt x="2153" y="421"/>
                  </a:lnTo>
                  <a:lnTo>
                    <a:pt x="2211" y="423"/>
                  </a:lnTo>
                  <a:lnTo>
                    <a:pt x="2330" y="432"/>
                  </a:lnTo>
                  <a:lnTo>
                    <a:pt x="2394" y="442"/>
                  </a:lnTo>
                  <a:lnTo>
                    <a:pt x="2307" y="417"/>
                  </a:lnTo>
                  <a:lnTo>
                    <a:pt x="2356" y="421"/>
                  </a:lnTo>
                  <a:lnTo>
                    <a:pt x="2454" y="434"/>
                  </a:lnTo>
                  <a:lnTo>
                    <a:pt x="2505" y="444"/>
                  </a:lnTo>
                  <a:lnTo>
                    <a:pt x="2574" y="459"/>
                  </a:lnTo>
                  <a:lnTo>
                    <a:pt x="2711" y="499"/>
                  </a:lnTo>
                  <a:lnTo>
                    <a:pt x="2837" y="545"/>
                  </a:lnTo>
                  <a:lnTo>
                    <a:pt x="2938" y="596"/>
                  </a:lnTo>
                  <a:lnTo>
                    <a:pt x="2974" y="620"/>
                  </a:lnTo>
                  <a:lnTo>
                    <a:pt x="3242" y="666"/>
                  </a:lnTo>
                  <a:lnTo>
                    <a:pt x="3516" y="711"/>
                  </a:lnTo>
                  <a:lnTo>
                    <a:pt x="3795" y="760"/>
                  </a:lnTo>
                  <a:lnTo>
                    <a:pt x="4070" y="813"/>
                  </a:lnTo>
                  <a:lnTo>
                    <a:pt x="4085" y="817"/>
                  </a:lnTo>
                  <a:lnTo>
                    <a:pt x="4103" y="826"/>
                  </a:lnTo>
                  <a:lnTo>
                    <a:pt x="4108" y="832"/>
                  </a:lnTo>
                  <a:lnTo>
                    <a:pt x="4106" y="836"/>
                  </a:lnTo>
                  <a:lnTo>
                    <a:pt x="4089" y="838"/>
                  </a:lnTo>
                  <a:lnTo>
                    <a:pt x="4075" y="836"/>
                  </a:lnTo>
                  <a:lnTo>
                    <a:pt x="3674" y="774"/>
                  </a:lnTo>
                  <a:lnTo>
                    <a:pt x="3471" y="743"/>
                  </a:lnTo>
                  <a:lnTo>
                    <a:pt x="3274" y="715"/>
                  </a:lnTo>
                  <a:lnTo>
                    <a:pt x="3605" y="790"/>
                  </a:lnTo>
                  <a:lnTo>
                    <a:pt x="3942" y="869"/>
                  </a:lnTo>
                  <a:lnTo>
                    <a:pt x="4030" y="886"/>
                  </a:lnTo>
                  <a:lnTo>
                    <a:pt x="4073" y="897"/>
                  </a:lnTo>
                  <a:lnTo>
                    <a:pt x="4115" y="910"/>
                  </a:lnTo>
                  <a:lnTo>
                    <a:pt x="4537" y="1013"/>
                  </a:lnTo>
                  <a:lnTo>
                    <a:pt x="4963" y="1108"/>
                  </a:lnTo>
                  <a:lnTo>
                    <a:pt x="5146" y="1144"/>
                  </a:lnTo>
                  <a:lnTo>
                    <a:pt x="5493" y="1209"/>
                  </a:lnTo>
                  <a:lnTo>
                    <a:pt x="5673" y="1239"/>
                  </a:lnTo>
                  <a:lnTo>
                    <a:pt x="6174" y="1313"/>
                  </a:lnTo>
                  <a:lnTo>
                    <a:pt x="6658" y="1379"/>
                  </a:lnTo>
                  <a:lnTo>
                    <a:pt x="6691" y="1383"/>
                  </a:lnTo>
                  <a:lnTo>
                    <a:pt x="6729" y="1398"/>
                  </a:lnTo>
                  <a:lnTo>
                    <a:pt x="6743" y="1409"/>
                  </a:lnTo>
                  <a:lnTo>
                    <a:pt x="6746" y="1415"/>
                  </a:lnTo>
                  <a:lnTo>
                    <a:pt x="6746" y="1421"/>
                  </a:lnTo>
                  <a:lnTo>
                    <a:pt x="6736" y="1429"/>
                  </a:lnTo>
                  <a:lnTo>
                    <a:pt x="6703" y="1436"/>
                  </a:lnTo>
                  <a:lnTo>
                    <a:pt x="6671" y="1435"/>
                  </a:lnTo>
                  <a:lnTo>
                    <a:pt x="6540" y="1424"/>
                  </a:lnTo>
                  <a:lnTo>
                    <a:pt x="6277" y="1396"/>
                  </a:lnTo>
                  <a:lnTo>
                    <a:pt x="5881" y="1343"/>
                  </a:lnTo>
                  <a:lnTo>
                    <a:pt x="5614" y="1295"/>
                  </a:lnTo>
                  <a:lnTo>
                    <a:pt x="5348" y="1245"/>
                  </a:lnTo>
                  <a:lnTo>
                    <a:pt x="4803" y="1123"/>
                  </a:lnTo>
                  <a:lnTo>
                    <a:pt x="4525" y="1052"/>
                  </a:lnTo>
                  <a:lnTo>
                    <a:pt x="4288" y="990"/>
                  </a:lnTo>
                  <a:lnTo>
                    <a:pt x="4288" y="993"/>
                  </a:lnTo>
                  <a:lnTo>
                    <a:pt x="4288" y="996"/>
                  </a:lnTo>
                  <a:lnTo>
                    <a:pt x="4286" y="1002"/>
                  </a:lnTo>
                  <a:lnTo>
                    <a:pt x="4273" y="1010"/>
                  </a:lnTo>
                  <a:lnTo>
                    <a:pt x="4263" y="1012"/>
                  </a:lnTo>
                  <a:lnTo>
                    <a:pt x="4397" y="1049"/>
                  </a:lnTo>
                  <a:lnTo>
                    <a:pt x="4531" y="1088"/>
                  </a:lnTo>
                  <a:lnTo>
                    <a:pt x="4723" y="1124"/>
                  </a:lnTo>
                  <a:lnTo>
                    <a:pt x="5107" y="1205"/>
                  </a:lnTo>
                  <a:lnTo>
                    <a:pt x="5303" y="1258"/>
                  </a:lnTo>
                  <a:lnTo>
                    <a:pt x="5564" y="1337"/>
                  </a:lnTo>
                  <a:lnTo>
                    <a:pt x="5809" y="1418"/>
                  </a:lnTo>
                  <a:lnTo>
                    <a:pt x="5968" y="1447"/>
                  </a:lnTo>
                  <a:lnTo>
                    <a:pt x="6291" y="1494"/>
                  </a:lnTo>
                  <a:lnTo>
                    <a:pt x="6452" y="1516"/>
                  </a:lnTo>
                  <a:lnTo>
                    <a:pt x="6465" y="1519"/>
                  </a:lnTo>
                  <a:lnTo>
                    <a:pt x="6472" y="1523"/>
                  </a:lnTo>
                  <a:lnTo>
                    <a:pt x="6472" y="1527"/>
                  </a:lnTo>
                  <a:lnTo>
                    <a:pt x="6461" y="1527"/>
                  </a:lnTo>
                  <a:lnTo>
                    <a:pt x="6347" y="1521"/>
                  </a:lnTo>
                  <a:lnTo>
                    <a:pt x="6117" y="1500"/>
                  </a:lnTo>
                  <a:lnTo>
                    <a:pt x="6000" y="1487"/>
                  </a:lnTo>
                  <a:lnTo>
                    <a:pt x="6016" y="1497"/>
                  </a:lnTo>
                  <a:lnTo>
                    <a:pt x="6032" y="1517"/>
                  </a:lnTo>
                  <a:lnTo>
                    <a:pt x="6030" y="1527"/>
                  </a:lnTo>
                  <a:lnTo>
                    <a:pt x="6025" y="1536"/>
                  </a:lnTo>
                  <a:lnTo>
                    <a:pt x="5996" y="1547"/>
                  </a:lnTo>
                  <a:lnTo>
                    <a:pt x="5974" y="1550"/>
                  </a:lnTo>
                  <a:lnTo>
                    <a:pt x="6079" y="1573"/>
                  </a:lnTo>
                  <a:lnTo>
                    <a:pt x="6094" y="1578"/>
                  </a:lnTo>
                  <a:lnTo>
                    <a:pt x="6114" y="1588"/>
                  </a:lnTo>
                  <a:lnTo>
                    <a:pt x="6114" y="1592"/>
                  </a:lnTo>
                  <a:lnTo>
                    <a:pt x="6111" y="1598"/>
                  </a:lnTo>
                  <a:lnTo>
                    <a:pt x="6088" y="1599"/>
                  </a:lnTo>
                  <a:lnTo>
                    <a:pt x="6074" y="1596"/>
                  </a:lnTo>
                  <a:lnTo>
                    <a:pt x="5860" y="1552"/>
                  </a:lnTo>
                  <a:lnTo>
                    <a:pt x="5647" y="1501"/>
                  </a:lnTo>
                  <a:lnTo>
                    <a:pt x="5389" y="1451"/>
                  </a:lnTo>
                  <a:lnTo>
                    <a:pt x="5132" y="1396"/>
                  </a:lnTo>
                  <a:lnTo>
                    <a:pt x="5147" y="1406"/>
                  </a:lnTo>
                  <a:lnTo>
                    <a:pt x="5168" y="1429"/>
                  </a:lnTo>
                  <a:lnTo>
                    <a:pt x="5173" y="1439"/>
                  </a:lnTo>
                  <a:lnTo>
                    <a:pt x="5173" y="1439"/>
                  </a:lnTo>
                  <a:lnTo>
                    <a:pt x="5253" y="1458"/>
                  </a:lnTo>
                  <a:lnTo>
                    <a:pt x="5623" y="1521"/>
                  </a:lnTo>
                  <a:lnTo>
                    <a:pt x="6369" y="1650"/>
                  </a:lnTo>
                  <a:lnTo>
                    <a:pt x="6743" y="1706"/>
                  </a:lnTo>
                  <a:lnTo>
                    <a:pt x="6758" y="1709"/>
                  </a:lnTo>
                  <a:lnTo>
                    <a:pt x="6762" y="1713"/>
                  </a:lnTo>
                  <a:lnTo>
                    <a:pt x="6758" y="1717"/>
                  </a:lnTo>
                  <a:lnTo>
                    <a:pt x="6745" y="1716"/>
                  </a:lnTo>
                  <a:lnTo>
                    <a:pt x="6517" y="1683"/>
                  </a:lnTo>
                  <a:lnTo>
                    <a:pt x="6291" y="1647"/>
                  </a:lnTo>
                  <a:lnTo>
                    <a:pt x="6291" y="1647"/>
                  </a:lnTo>
                  <a:lnTo>
                    <a:pt x="6295" y="1650"/>
                  </a:lnTo>
                  <a:lnTo>
                    <a:pt x="6295" y="1654"/>
                  </a:lnTo>
                  <a:lnTo>
                    <a:pt x="6291" y="1654"/>
                  </a:lnTo>
                  <a:lnTo>
                    <a:pt x="6278" y="1654"/>
                  </a:lnTo>
                  <a:lnTo>
                    <a:pt x="6267" y="1651"/>
                  </a:lnTo>
                  <a:lnTo>
                    <a:pt x="6262" y="1648"/>
                  </a:lnTo>
                  <a:lnTo>
                    <a:pt x="6264" y="1644"/>
                  </a:lnTo>
                  <a:lnTo>
                    <a:pt x="6268" y="1642"/>
                  </a:lnTo>
                  <a:lnTo>
                    <a:pt x="5846" y="1572"/>
                  </a:lnTo>
                  <a:lnTo>
                    <a:pt x="5430" y="1500"/>
                  </a:lnTo>
                  <a:lnTo>
                    <a:pt x="5811" y="1586"/>
                  </a:lnTo>
                  <a:lnTo>
                    <a:pt x="6193" y="1667"/>
                  </a:lnTo>
                  <a:lnTo>
                    <a:pt x="6278" y="1671"/>
                  </a:lnTo>
                  <a:lnTo>
                    <a:pt x="6291" y="1674"/>
                  </a:lnTo>
                  <a:lnTo>
                    <a:pt x="6298" y="1680"/>
                  </a:lnTo>
                  <a:lnTo>
                    <a:pt x="6297" y="1683"/>
                  </a:lnTo>
                  <a:lnTo>
                    <a:pt x="6287" y="1684"/>
                  </a:lnTo>
                  <a:lnTo>
                    <a:pt x="6262" y="1683"/>
                  </a:lnTo>
                  <a:lnTo>
                    <a:pt x="6297" y="1691"/>
                  </a:lnTo>
                  <a:lnTo>
                    <a:pt x="6331" y="1709"/>
                  </a:lnTo>
                  <a:lnTo>
                    <a:pt x="6341" y="1722"/>
                  </a:lnTo>
                  <a:lnTo>
                    <a:pt x="6341" y="1727"/>
                  </a:lnTo>
                  <a:lnTo>
                    <a:pt x="6339" y="1733"/>
                  </a:lnTo>
                  <a:lnTo>
                    <a:pt x="6321" y="1740"/>
                  </a:lnTo>
                  <a:lnTo>
                    <a:pt x="6279" y="1745"/>
                  </a:lnTo>
                  <a:lnTo>
                    <a:pt x="6242" y="1739"/>
                  </a:lnTo>
                  <a:lnTo>
                    <a:pt x="6039" y="1704"/>
                  </a:lnTo>
                  <a:lnTo>
                    <a:pt x="5837" y="1663"/>
                  </a:lnTo>
                  <a:lnTo>
                    <a:pt x="5793" y="1655"/>
                  </a:lnTo>
                  <a:lnTo>
                    <a:pt x="5748" y="1654"/>
                  </a:lnTo>
                  <a:lnTo>
                    <a:pt x="5902" y="1693"/>
                  </a:lnTo>
                  <a:lnTo>
                    <a:pt x="6215" y="1766"/>
                  </a:lnTo>
                  <a:lnTo>
                    <a:pt x="6370" y="1801"/>
                  </a:lnTo>
                  <a:lnTo>
                    <a:pt x="6383" y="1804"/>
                  </a:lnTo>
                  <a:lnTo>
                    <a:pt x="6400" y="1811"/>
                  </a:lnTo>
                  <a:lnTo>
                    <a:pt x="6402" y="1817"/>
                  </a:lnTo>
                  <a:lnTo>
                    <a:pt x="6400" y="1819"/>
                  </a:lnTo>
                  <a:lnTo>
                    <a:pt x="6382" y="1822"/>
                  </a:lnTo>
                  <a:lnTo>
                    <a:pt x="6369" y="1821"/>
                  </a:lnTo>
                  <a:lnTo>
                    <a:pt x="6228" y="1805"/>
                  </a:lnTo>
                  <a:lnTo>
                    <a:pt x="5947" y="1765"/>
                  </a:lnTo>
                  <a:lnTo>
                    <a:pt x="5528" y="1690"/>
                  </a:lnTo>
                  <a:lnTo>
                    <a:pt x="5248" y="1629"/>
                  </a:lnTo>
                  <a:lnTo>
                    <a:pt x="5057" y="1621"/>
                  </a:lnTo>
                  <a:lnTo>
                    <a:pt x="4864" y="1611"/>
                  </a:lnTo>
                  <a:lnTo>
                    <a:pt x="4911" y="1622"/>
                  </a:lnTo>
                  <a:lnTo>
                    <a:pt x="5060" y="1658"/>
                  </a:lnTo>
                  <a:lnTo>
                    <a:pt x="5348" y="1709"/>
                  </a:lnTo>
                  <a:lnTo>
                    <a:pt x="5774" y="1763"/>
                  </a:lnTo>
                  <a:lnTo>
                    <a:pt x="6068" y="1805"/>
                  </a:lnTo>
                  <a:lnTo>
                    <a:pt x="6081" y="1809"/>
                  </a:lnTo>
                  <a:lnTo>
                    <a:pt x="6085" y="1814"/>
                  </a:lnTo>
                  <a:lnTo>
                    <a:pt x="6082" y="1818"/>
                  </a:lnTo>
                  <a:lnTo>
                    <a:pt x="6069" y="1817"/>
                  </a:lnTo>
                  <a:lnTo>
                    <a:pt x="5784" y="1781"/>
                  </a:lnTo>
                  <a:lnTo>
                    <a:pt x="5500" y="1745"/>
                  </a:lnTo>
                  <a:lnTo>
                    <a:pt x="5264" y="1709"/>
                  </a:lnTo>
                  <a:lnTo>
                    <a:pt x="5039" y="1678"/>
                  </a:lnTo>
                  <a:lnTo>
                    <a:pt x="5150" y="1703"/>
                  </a:lnTo>
                  <a:lnTo>
                    <a:pt x="5374" y="1745"/>
                  </a:lnTo>
                  <a:lnTo>
                    <a:pt x="5706" y="1799"/>
                  </a:lnTo>
                  <a:lnTo>
                    <a:pt x="5931" y="1835"/>
                  </a:lnTo>
                  <a:lnTo>
                    <a:pt x="5951" y="1838"/>
                  </a:lnTo>
                  <a:lnTo>
                    <a:pt x="5965" y="1845"/>
                  </a:lnTo>
                  <a:lnTo>
                    <a:pt x="5968" y="1843"/>
                  </a:lnTo>
                  <a:lnTo>
                    <a:pt x="5973" y="1843"/>
                  </a:lnTo>
                  <a:lnTo>
                    <a:pt x="6033" y="1844"/>
                  </a:lnTo>
                  <a:lnTo>
                    <a:pt x="6097" y="1848"/>
                  </a:lnTo>
                  <a:lnTo>
                    <a:pt x="6110" y="1850"/>
                  </a:lnTo>
                  <a:lnTo>
                    <a:pt x="6118" y="1855"/>
                  </a:lnTo>
                  <a:lnTo>
                    <a:pt x="6120" y="1860"/>
                  </a:lnTo>
                  <a:lnTo>
                    <a:pt x="6108" y="186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5" name="Freeform 20"/>
            <p:cNvSpPr>
              <a:spLocks/>
            </p:cNvSpPr>
            <p:nvPr/>
          </p:nvSpPr>
          <p:spPr bwMode="auto">
            <a:xfrm>
              <a:off x="4189292" y="2447803"/>
              <a:ext cx="358775" cy="301625"/>
            </a:xfrm>
            <a:custGeom>
              <a:avLst/>
              <a:gdLst>
                <a:gd name="T0" fmla="*/ 111 w 677"/>
                <a:gd name="T1" fmla="*/ 177 h 570"/>
                <a:gd name="T2" fmla="*/ 116 w 677"/>
                <a:gd name="T3" fmla="*/ 186 h 570"/>
                <a:gd name="T4" fmla="*/ 124 w 677"/>
                <a:gd name="T5" fmla="*/ 193 h 570"/>
                <a:gd name="T6" fmla="*/ 103 w 677"/>
                <a:gd name="T7" fmla="*/ 184 h 570"/>
                <a:gd name="T8" fmla="*/ 79 w 677"/>
                <a:gd name="T9" fmla="*/ 167 h 570"/>
                <a:gd name="T10" fmla="*/ 135 w 677"/>
                <a:gd name="T11" fmla="*/ 222 h 570"/>
                <a:gd name="T12" fmla="*/ 260 w 677"/>
                <a:gd name="T13" fmla="*/ 324 h 570"/>
                <a:gd name="T14" fmla="*/ 324 w 677"/>
                <a:gd name="T15" fmla="*/ 370 h 570"/>
                <a:gd name="T16" fmla="*/ 389 w 677"/>
                <a:gd name="T17" fmla="*/ 413 h 570"/>
                <a:gd name="T18" fmla="*/ 513 w 677"/>
                <a:gd name="T19" fmla="*/ 487 h 570"/>
                <a:gd name="T20" fmla="*/ 569 w 677"/>
                <a:gd name="T21" fmla="*/ 516 h 570"/>
                <a:gd name="T22" fmla="*/ 597 w 677"/>
                <a:gd name="T23" fmla="*/ 543 h 570"/>
                <a:gd name="T24" fmla="*/ 639 w 677"/>
                <a:gd name="T25" fmla="*/ 566 h 570"/>
                <a:gd name="T26" fmla="*/ 661 w 677"/>
                <a:gd name="T27" fmla="*/ 570 h 570"/>
                <a:gd name="T28" fmla="*/ 669 w 677"/>
                <a:gd name="T29" fmla="*/ 567 h 570"/>
                <a:gd name="T30" fmla="*/ 675 w 677"/>
                <a:gd name="T31" fmla="*/ 563 h 570"/>
                <a:gd name="T32" fmla="*/ 677 w 677"/>
                <a:gd name="T33" fmla="*/ 544 h 570"/>
                <a:gd name="T34" fmla="*/ 659 w 677"/>
                <a:gd name="T35" fmla="*/ 505 h 570"/>
                <a:gd name="T36" fmla="*/ 633 w 677"/>
                <a:gd name="T37" fmla="*/ 475 h 570"/>
                <a:gd name="T38" fmla="*/ 622 w 677"/>
                <a:gd name="T39" fmla="*/ 459 h 570"/>
                <a:gd name="T40" fmla="*/ 612 w 677"/>
                <a:gd name="T41" fmla="*/ 445 h 570"/>
                <a:gd name="T42" fmla="*/ 582 w 677"/>
                <a:gd name="T43" fmla="*/ 385 h 570"/>
                <a:gd name="T44" fmla="*/ 491 w 677"/>
                <a:gd name="T45" fmla="*/ 258 h 570"/>
                <a:gd name="T46" fmla="*/ 430 w 677"/>
                <a:gd name="T47" fmla="*/ 193 h 570"/>
                <a:gd name="T48" fmla="*/ 452 w 677"/>
                <a:gd name="T49" fmla="*/ 222 h 570"/>
                <a:gd name="T50" fmla="*/ 474 w 677"/>
                <a:gd name="T51" fmla="*/ 251 h 570"/>
                <a:gd name="T52" fmla="*/ 439 w 677"/>
                <a:gd name="T53" fmla="*/ 213 h 570"/>
                <a:gd name="T54" fmla="*/ 397 w 677"/>
                <a:gd name="T55" fmla="*/ 176 h 570"/>
                <a:gd name="T56" fmla="*/ 399 w 677"/>
                <a:gd name="T57" fmla="*/ 184 h 570"/>
                <a:gd name="T58" fmla="*/ 400 w 677"/>
                <a:gd name="T59" fmla="*/ 193 h 570"/>
                <a:gd name="T60" fmla="*/ 370 w 677"/>
                <a:gd name="T61" fmla="*/ 157 h 570"/>
                <a:gd name="T62" fmla="*/ 289 w 677"/>
                <a:gd name="T63" fmla="*/ 92 h 570"/>
                <a:gd name="T64" fmla="*/ 245 w 677"/>
                <a:gd name="T65" fmla="*/ 63 h 570"/>
                <a:gd name="T66" fmla="*/ 199 w 677"/>
                <a:gd name="T67" fmla="*/ 39 h 570"/>
                <a:gd name="T68" fmla="*/ 109 w 677"/>
                <a:gd name="T69" fmla="*/ 6 h 570"/>
                <a:gd name="T70" fmla="*/ 70 w 677"/>
                <a:gd name="T71" fmla="*/ 0 h 570"/>
                <a:gd name="T72" fmla="*/ 53 w 677"/>
                <a:gd name="T73" fmla="*/ 0 h 570"/>
                <a:gd name="T74" fmla="*/ 26 w 677"/>
                <a:gd name="T75" fmla="*/ 3 h 570"/>
                <a:gd name="T76" fmla="*/ 8 w 677"/>
                <a:gd name="T77" fmla="*/ 12 h 570"/>
                <a:gd name="T78" fmla="*/ 0 w 677"/>
                <a:gd name="T79" fmla="*/ 26 h 570"/>
                <a:gd name="T80" fmla="*/ 0 w 677"/>
                <a:gd name="T81" fmla="*/ 36 h 570"/>
                <a:gd name="T82" fmla="*/ 3 w 677"/>
                <a:gd name="T83" fmla="*/ 56 h 570"/>
                <a:gd name="T84" fmla="*/ 40 w 677"/>
                <a:gd name="T85" fmla="*/ 108 h 570"/>
                <a:gd name="T86" fmla="*/ 72 w 677"/>
                <a:gd name="T87" fmla="*/ 138 h 570"/>
                <a:gd name="T88" fmla="*/ 92 w 677"/>
                <a:gd name="T89" fmla="*/ 158 h 570"/>
                <a:gd name="T90" fmla="*/ 111 w 677"/>
                <a:gd name="T91" fmla="*/ 177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77" h="570">
                  <a:moveTo>
                    <a:pt x="111" y="177"/>
                  </a:moveTo>
                  <a:lnTo>
                    <a:pt x="116" y="186"/>
                  </a:lnTo>
                  <a:lnTo>
                    <a:pt x="124" y="193"/>
                  </a:lnTo>
                  <a:lnTo>
                    <a:pt x="103" y="184"/>
                  </a:lnTo>
                  <a:lnTo>
                    <a:pt x="79" y="167"/>
                  </a:lnTo>
                  <a:lnTo>
                    <a:pt x="135" y="222"/>
                  </a:lnTo>
                  <a:lnTo>
                    <a:pt x="260" y="324"/>
                  </a:lnTo>
                  <a:lnTo>
                    <a:pt x="324" y="370"/>
                  </a:lnTo>
                  <a:lnTo>
                    <a:pt x="389" y="413"/>
                  </a:lnTo>
                  <a:lnTo>
                    <a:pt x="513" y="487"/>
                  </a:lnTo>
                  <a:lnTo>
                    <a:pt x="569" y="516"/>
                  </a:lnTo>
                  <a:lnTo>
                    <a:pt x="597" y="543"/>
                  </a:lnTo>
                  <a:lnTo>
                    <a:pt x="639" y="566"/>
                  </a:lnTo>
                  <a:lnTo>
                    <a:pt x="661" y="570"/>
                  </a:lnTo>
                  <a:lnTo>
                    <a:pt x="669" y="567"/>
                  </a:lnTo>
                  <a:lnTo>
                    <a:pt x="675" y="563"/>
                  </a:lnTo>
                  <a:lnTo>
                    <a:pt x="677" y="544"/>
                  </a:lnTo>
                  <a:lnTo>
                    <a:pt x="659" y="505"/>
                  </a:lnTo>
                  <a:lnTo>
                    <a:pt x="633" y="475"/>
                  </a:lnTo>
                  <a:lnTo>
                    <a:pt x="622" y="459"/>
                  </a:lnTo>
                  <a:lnTo>
                    <a:pt x="612" y="445"/>
                  </a:lnTo>
                  <a:lnTo>
                    <a:pt x="582" y="385"/>
                  </a:lnTo>
                  <a:lnTo>
                    <a:pt x="491" y="258"/>
                  </a:lnTo>
                  <a:lnTo>
                    <a:pt x="430" y="193"/>
                  </a:lnTo>
                  <a:lnTo>
                    <a:pt x="452" y="222"/>
                  </a:lnTo>
                  <a:lnTo>
                    <a:pt x="474" y="251"/>
                  </a:lnTo>
                  <a:lnTo>
                    <a:pt x="439" y="213"/>
                  </a:lnTo>
                  <a:lnTo>
                    <a:pt x="397" y="176"/>
                  </a:lnTo>
                  <a:lnTo>
                    <a:pt x="399" y="184"/>
                  </a:lnTo>
                  <a:lnTo>
                    <a:pt x="400" y="193"/>
                  </a:lnTo>
                  <a:lnTo>
                    <a:pt x="370" y="157"/>
                  </a:lnTo>
                  <a:lnTo>
                    <a:pt x="289" y="92"/>
                  </a:lnTo>
                  <a:lnTo>
                    <a:pt x="245" y="63"/>
                  </a:lnTo>
                  <a:lnTo>
                    <a:pt x="199" y="39"/>
                  </a:lnTo>
                  <a:lnTo>
                    <a:pt x="109" y="6"/>
                  </a:lnTo>
                  <a:lnTo>
                    <a:pt x="70" y="0"/>
                  </a:lnTo>
                  <a:lnTo>
                    <a:pt x="53" y="0"/>
                  </a:lnTo>
                  <a:lnTo>
                    <a:pt x="26" y="3"/>
                  </a:lnTo>
                  <a:lnTo>
                    <a:pt x="8" y="12"/>
                  </a:lnTo>
                  <a:lnTo>
                    <a:pt x="0" y="26"/>
                  </a:lnTo>
                  <a:lnTo>
                    <a:pt x="0" y="36"/>
                  </a:lnTo>
                  <a:lnTo>
                    <a:pt x="3" y="56"/>
                  </a:lnTo>
                  <a:lnTo>
                    <a:pt x="40" y="108"/>
                  </a:lnTo>
                  <a:lnTo>
                    <a:pt x="72" y="138"/>
                  </a:lnTo>
                  <a:lnTo>
                    <a:pt x="92" y="158"/>
                  </a:lnTo>
                  <a:lnTo>
                    <a:pt x="111" y="1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6" name="Freeform 21"/>
            <p:cNvSpPr>
              <a:spLocks/>
            </p:cNvSpPr>
            <p:nvPr/>
          </p:nvSpPr>
          <p:spPr bwMode="auto">
            <a:xfrm>
              <a:off x="4144842" y="2509715"/>
              <a:ext cx="234950" cy="157163"/>
            </a:xfrm>
            <a:custGeom>
              <a:avLst/>
              <a:gdLst>
                <a:gd name="T0" fmla="*/ 236 w 445"/>
                <a:gd name="T1" fmla="*/ 206 h 298"/>
                <a:gd name="T2" fmla="*/ 158 w 445"/>
                <a:gd name="T3" fmla="*/ 121 h 298"/>
                <a:gd name="T4" fmla="*/ 148 w 445"/>
                <a:gd name="T5" fmla="*/ 149 h 298"/>
                <a:gd name="T6" fmla="*/ 230 w 445"/>
                <a:gd name="T7" fmla="*/ 175 h 298"/>
                <a:gd name="T8" fmla="*/ 377 w 445"/>
                <a:gd name="T9" fmla="*/ 258 h 298"/>
                <a:gd name="T10" fmla="*/ 425 w 445"/>
                <a:gd name="T11" fmla="*/ 282 h 298"/>
                <a:gd name="T12" fmla="*/ 443 w 445"/>
                <a:gd name="T13" fmla="*/ 277 h 298"/>
                <a:gd name="T14" fmla="*/ 430 w 445"/>
                <a:gd name="T15" fmla="*/ 236 h 298"/>
                <a:gd name="T16" fmla="*/ 371 w 445"/>
                <a:gd name="T17" fmla="*/ 183 h 298"/>
                <a:gd name="T18" fmla="*/ 250 w 445"/>
                <a:gd name="T19" fmla="*/ 81 h 298"/>
                <a:gd name="T20" fmla="*/ 151 w 445"/>
                <a:gd name="T21" fmla="*/ 26 h 298"/>
                <a:gd name="T22" fmla="*/ 39 w 445"/>
                <a:gd name="T23" fmla="*/ 0 h 298"/>
                <a:gd name="T24" fmla="*/ 16 w 445"/>
                <a:gd name="T25" fmla="*/ 3 h 298"/>
                <a:gd name="T26" fmla="*/ 6 w 445"/>
                <a:gd name="T27" fmla="*/ 29 h 298"/>
                <a:gd name="T28" fmla="*/ 0 w 445"/>
                <a:gd name="T29" fmla="*/ 48 h 298"/>
                <a:gd name="T30" fmla="*/ 40 w 445"/>
                <a:gd name="T31" fmla="*/ 101 h 298"/>
                <a:gd name="T32" fmla="*/ 115 w 445"/>
                <a:gd name="T33" fmla="*/ 147 h 298"/>
                <a:gd name="T34" fmla="*/ 187 w 445"/>
                <a:gd name="T35" fmla="*/ 162 h 298"/>
                <a:gd name="T36" fmla="*/ 217 w 445"/>
                <a:gd name="T37" fmla="*/ 177 h 298"/>
                <a:gd name="T38" fmla="*/ 203 w 445"/>
                <a:gd name="T39" fmla="*/ 169 h 298"/>
                <a:gd name="T40" fmla="*/ 273 w 445"/>
                <a:gd name="T41" fmla="*/ 195 h 298"/>
                <a:gd name="T42" fmla="*/ 354 w 445"/>
                <a:gd name="T43" fmla="*/ 241 h 298"/>
                <a:gd name="T44" fmla="*/ 327 w 445"/>
                <a:gd name="T45" fmla="*/ 167 h 298"/>
                <a:gd name="T46" fmla="*/ 330 w 445"/>
                <a:gd name="T47" fmla="*/ 176 h 298"/>
                <a:gd name="T48" fmla="*/ 154 w 445"/>
                <a:gd name="T49" fmla="*/ 100 h 298"/>
                <a:gd name="T50" fmla="*/ 70 w 445"/>
                <a:gd name="T51" fmla="*/ 71 h 298"/>
                <a:gd name="T52" fmla="*/ 52 w 445"/>
                <a:gd name="T53" fmla="*/ 74 h 298"/>
                <a:gd name="T54" fmla="*/ 59 w 445"/>
                <a:gd name="T55" fmla="*/ 101 h 298"/>
                <a:gd name="T56" fmla="*/ 75 w 445"/>
                <a:gd name="T57" fmla="*/ 115 h 298"/>
                <a:gd name="T58" fmla="*/ 227 w 445"/>
                <a:gd name="T59" fmla="*/ 238 h 298"/>
                <a:gd name="T60" fmla="*/ 288 w 445"/>
                <a:gd name="T61" fmla="*/ 294 h 298"/>
                <a:gd name="T62" fmla="*/ 308 w 445"/>
                <a:gd name="T63" fmla="*/ 297 h 298"/>
                <a:gd name="T64" fmla="*/ 301 w 445"/>
                <a:gd name="T65" fmla="*/ 28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45" h="298">
                  <a:moveTo>
                    <a:pt x="301" y="280"/>
                  </a:moveTo>
                  <a:lnTo>
                    <a:pt x="236" y="206"/>
                  </a:lnTo>
                  <a:lnTo>
                    <a:pt x="167" y="134"/>
                  </a:lnTo>
                  <a:lnTo>
                    <a:pt x="158" y="121"/>
                  </a:lnTo>
                  <a:lnTo>
                    <a:pt x="145" y="150"/>
                  </a:lnTo>
                  <a:lnTo>
                    <a:pt x="148" y="149"/>
                  </a:lnTo>
                  <a:lnTo>
                    <a:pt x="174" y="154"/>
                  </a:lnTo>
                  <a:lnTo>
                    <a:pt x="230" y="175"/>
                  </a:lnTo>
                  <a:lnTo>
                    <a:pt x="320" y="221"/>
                  </a:lnTo>
                  <a:lnTo>
                    <a:pt x="377" y="258"/>
                  </a:lnTo>
                  <a:lnTo>
                    <a:pt x="405" y="275"/>
                  </a:lnTo>
                  <a:lnTo>
                    <a:pt x="425" y="282"/>
                  </a:lnTo>
                  <a:lnTo>
                    <a:pt x="438" y="280"/>
                  </a:lnTo>
                  <a:lnTo>
                    <a:pt x="443" y="277"/>
                  </a:lnTo>
                  <a:lnTo>
                    <a:pt x="445" y="264"/>
                  </a:lnTo>
                  <a:lnTo>
                    <a:pt x="430" y="236"/>
                  </a:lnTo>
                  <a:lnTo>
                    <a:pt x="409" y="216"/>
                  </a:lnTo>
                  <a:lnTo>
                    <a:pt x="371" y="183"/>
                  </a:lnTo>
                  <a:lnTo>
                    <a:pt x="338" y="149"/>
                  </a:lnTo>
                  <a:lnTo>
                    <a:pt x="250" y="81"/>
                  </a:lnTo>
                  <a:lnTo>
                    <a:pt x="200" y="52"/>
                  </a:lnTo>
                  <a:lnTo>
                    <a:pt x="151" y="26"/>
                  </a:lnTo>
                  <a:lnTo>
                    <a:pt x="80" y="5"/>
                  </a:lnTo>
                  <a:lnTo>
                    <a:pt x="39" y="0"/>
                  </a:lnTo>
                  <a:lnTo>
                    <a:pt x="21" y="2"/>
                  </a:lnTo>
                  <a:lnTo>
                    <a:pt x="16" y="3"/>
                  </a:lnTo>
                  <a:lnTo>
                    <a:pt x="8" y="12"/>
                  </a:lnTo>
                  <a:lnTo>
                    <a:pt x="6" y="29"/>
                  </a:lnTo>
                  <a:lnTo>
                    <a:pt x="4" y="41"/>
                  </a:lnTo>
                  <a:lnTo>
                    <a:pt x="0" y="48"/>
                  </a:lnTo>
                  <a:lnTo>
                    <a:pt x="7" y="67"/>
                  </a:lnTo>
                  <a:lnTo>
                    <a:pt x="40" y="101"/>
                  </a:lnTo>
                  <a:lnTo>
                    <a:pt x="76" y="126"/>
                  </a:lnTo>
                  <a:lnTo>
                    <a:pt x="115" y="147"/>
                  </a:lnTo>
                  <a:lnTo>
                    <a:pt x="164" y="162"/>
                  </a:lnTo>
                  <a:lnTo>
                    <a:pt x="187" y="162"/>
                  </a:lnTo>
                  <a:lnTo>
                    <a:pt x="194" y="157"/>
                  </a:lnTo>
                  <a:lnTo>
                    <a:pt x="217" y="177"/>
                  </a:lnTo>
                  <a:lnTo>
                    <a:pt x="193" y="170"/>
                  </a:lnTo>
                  <a:lnTo>
                    <a:pt x="203" y="169"/>
                  </a:lnTo>
                  <a:lnTo>
                    <a:pt x="229" y="176"/>
                  </a:lnTo>
                  <a:lnTo>
                    <a:pt x="273" y="195"/>
                  </a:lnTo>
                  <a:lnTo>
                    <a:pt x="304" y="209"/>
                  </a:lnTo>
                  <a:lnTo>
                    <a:pt x="354" y="241"/>
                  </a:lnTo>
                  <a:lnTo>
                    <a:pt x="357" y="182"/>
                  </a:lnTo>
                  <a:lnTo>
                    <a:pt x="327" y="167"/>
                  </a:lnTo>
                  <a:lnTo>
                    <a:pt x="330" y="173"/>
                  </a:lnTo>
                  <a:lnTo>
                    <a:pt x="330" y="176"/>
                  </a:lnTo>
                  <a:lnTo>
                    <a:pt x="245" y="140"/>
                  </a:lnTo>
                  <a:lnTo>
                    <a:pt x="154" y="100"/>
                  </a:lnTo>
                  <a:lnTo>
                    <a:pt x="114" y="85"/>
                  </a:lnTo>
                  <a:lnTo>
                    <a:pt x="70" y="71"/>
                  </a:lnTo>
                  <a:lnTo>
                    <a:pt x="62" y="71"/>
                  </a:lnTo>
                  <a:lnTo>
                    <a:pt x="52" y="74"/>
                  </a:lnTo>
                  <a:lnTo>
                    <a:pt x="49" y="87"/>
                  </a:lnTo>
                  <a:lnTo>
                    <a:pt x="59" y="101"/>
                  </a:lnTo>
                  <a:lnTo>
                    <a:pt x="88" y="128"/>
                  </a:lnTo>
                  <a:lnTo>
                    <a:pt x="75" y="115"/>
                  </a:lnTo>
                  <a:lnTo>
                    <a:pt x="128" y="154"/>
                  </a:lnTo>
                  <a:lnTo>
                    <a:pt x="227" y="238"/>
                  </a:lnTo>
                  <a:lnTo>
                    <a:pt x="272" y="281"/>
                  </a:lnTo>
                  <a:lnTo>
                    <a:pt x="288" y="294"/>
                  </a:lnTo>
                  <a:lnTo>
                    <a:pt x="304" y="298"/>
                  </a:lnTo>
                  <a:lnTo>
                    <a:pt x="308" y="297"/>
                  </a:lnTo>
                  <a:lnTo>
                    <a:pt x="307" y="287"/>
                  </a:lnTo>
                  <a:lnTo>
                    <a:pt x="301" y="2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7" name="Freeform 22"/>
            <p:cNvSpPr>
              <a:spLocks/>
            </p:cNvSpPr>
            <p:nvPr/>
          </p:nvSpPr>
          <p:spPr bwMode="auto">
            <a:xfrm>
              <a:off x="4146429" y="2557340"/>
              <a:ext cx="23813" cy="19050"/>
            </a:xfrm>
            <a:custGeom>
              <a:avLst/>
              <a:gdLst>
                <a:gd name="T0" fmla="*/ 47 w 47"/>
                <a:gd name="T1" fmla="*/ 29 h 34"/>
                <a:gd name="T2" fmla="*/ 31 w 47"/>
                <a:gd name="T3" fmla="*/ 15 h 34"/>
                <a:gd name="T4" fmla="*/ 8 w 47"/>
                <a:gd name="T5" fmla="*/ 2 h 34"/>
                <a:gd name="T6" fmla="*/ 0 w 47"/>
                <a:gd name="T7" fmla="*/ 0 h 34"/>
                <a:gd name="T8" fmla="*/ 20 w 47"/>
                <a:gd name="T9" fmla="*/ 21 h 34"/>
                <a:gd name="T10" fmla="*/ 30 w 47"/>
                <a:gd name="T11" fmla="*/ 31 h 34"/>
                <a:gd name="T12" fmla="*/ 44 w 47"/>
                <a:gd name="T13" fmla="*/ 34 h 34"/>
                <a:gd name="T14" fmla="*/ 47 w 47"/>
                <a:gd name="T15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34">
                  <a:moveTo>
                    <a:pt x="47" y="29"/>
                  </a:moveTo>
                  <a:lnTo>
                    <a:pt x="31" y="15"/>
                  </a:lnTo>
                  <a:lnTo>
                    <a:pt x="8" y="2"/>
                  </a:lnTo>
                  <a:lnTo>
                    <a:pt x="0" y="0"/>
                  </a:lnTo>
                  <a:lnTo>
                    <a:pt x="20" y="21"/>
                  </a:lnTo>
                  <a:lnTo>
                    <a:pt x="30" y="31"/>
                  </a:lnTo>
                  <a:lnTo>
                    <a:pt x="44" y="34"/>
                  </a:lnTo>
                  <a:lnTo>
                    <a:pt x="4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8" name="Freeform 23"/>
            <p:cNvSpPr>
              <a:spLocks/>
            </p:cNvSpPr>
            <p:nvPr/>
          </p:nvSpPr>
          <p:spPr bwMode="auto">
            <a:xfrm>
              <a:off x="4141667" y="2554165"/>
              <a:ext cx="4763" cy="3175"/>
            </a:xfrm>
            <a:custGeom>
              <a:avLst/>
              <a:gdLst>
                <a:gd name="T0" fmla="*/ 9 w 9"/>
                <a:gd name="T1" fmla="*/ 8 h 8"/>
                <a:gd name="T2" fmla="*/ 0 w 9"/>
                <a:gd name="T3" fmla="*/ 0 h 8"/>
                <a:gd name="T4" fmla="*/ 4 w 9"/>
                <a:gd name="T5" fmla="*/ 8 h 8"/>
                <a:gd name="T6" fmla="*/ 6 w 9"/>
                <a:gd name="T7" fmla="*/ 8 h 8"/>
                <a:gd name="T8" fmla="*/ 9 w 9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8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6" y="8"/>
                  </a:lnTo>
                  <a:lnTo>
                    <a:pt x="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09" name="Freeform 24"/>
            <p:cNvSpPr>
              <a:spLocks/>
            </p:cNvSpPr>
            <p:nvPr/>
          </p:nvSpPr>
          <p:spPr bwMode="auto">
            <a:xfrm>
              <a:off x="5429129" y="3614615"/>
              <a:ext cx="287338" cy="217488"/>
            </a:xfrm>
            <a:custGeom>
              <a:avLst/>
              <a:gdLst>
                <a:gd name="T0" fmla="*/ 6 w 542"/>
                <a:gd name="T1" fmla="*/ 13 h 411"/>
                <a:gd name="T2" fmla="*/ 133 w 542"/>
                <a:gd name="T3" fmla="*/ 116 h 411"/>
                <a:gd name="T4" fmla="*/ 394 w 542"/>
                <a:gd name="T5" fmla="*/ 311 h 411"/>
                <a:gd name="T6" fmla="*/ 528 w 542"/>
                <a:gd name="T7" fmla="*/ 406 h 411"/>
                <a:gd name="T8" fmla="*/ 536 w 542"/>
                <a:gd name="T9" fmla="*/ 411 h 411"/>
                <a:gd name="T10" fmla="*/ 542 w 542"/>
                <a:gd name="T11" fmla="*/ 409 h 411"/>
                <a:gd name="T12" fmla="*/ 542 w 542"/>
                <a:gd name="T13" fmla="*/ 405 h 411"/>
                <a:gd name="T14" fmla="*/ 535 w 542"/>
                <a:gd name="T15" fmla="*/ 399 h 411"/>
                <a:gd name="T16" fmla="*/ 402 w 542"/>
                <a:gd name="T17" fmla="*/ 303 h 411"/>
                <a:gd name="T18" fmla="*/ 142 w 542"/>
                <a:gd name="T19" fmla="*/ 107 h 411"/>
                <a:gd name="T20" fmla="*/ 15 w 542"/>
                <a:gd name="T21" fmla="*/ 6 h 411"/>
                <a:gd name="T22" fmla="*/ 6 w 542"/>
                <a:gd name="T23" fmla="*/ 0 h 411"/>
                <a:gd name="T24" fmla="*/ 0 w 542"/>
                <a:gd name="T25" fmla="*/ 2 h 411"/>
                <a:gd name="T26" fmla="*/ 0 w 542"/>
                <a:gd name="T27" fmla="*/ 6 h 411"/>
                <a:gd name="T28" fmla="*/ 6 w 542"/>
                <a:gd name="T29" fmla="*/ 13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2" h="411">
                  <a:moveTo>
                    <a:pt x="6" y="13"/>
                  </a:moveTo>
                  <a:lnTo>
                    <a:pt x="133" y="116"/>
                  </a:lnTo>
                  <a:lnTo>
                    <a:pt x="394" y="311"/>
                  </a:lnTo>
                  <a:lnTo>
                    <a:pt x="528" y="406"/>
                  </a:lnTo>
                  <a:lnTo>
                    <a:pt x="536" y="411"/>
                  </a:lnTo>
                  <a:lnTo>
                    <a:pt x="542" y="409"/>
                  </a:lnTo>
                  <a:lnTo>
                    <a:pt x="542" y="405"/>
                  </a:lnTo>
                  <a:lnTo>
                    <a:pt x="535" y="399"/>
                  </a:lnTo>
                  <a:lnTo>
                    <a:pt x="402" y="303"/>
                  </a:lnTo>
                  <a:lnTo>
                    <a:pt x="142" y="107"/>
                  </a:lnTo>
                  <a:lnTo>
                    <a:pt x="15" y="6"/>
                  </a:lnTo>
                  <a:lnTo>
                    <a:pt x="6" y="0"/>
                  </a:lnTo>
                  <a:lnTo>
                    <a:pt x="0" y="2"/>
                  </a:lnTo>
                  <a:lnTo>
                    <a:pt x="0" y="6"/>
                  </a:lnTo>
                  <a:lnTo>
                    <a:pt x="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0" name="Freeform 25"/>
            <p:cNvSpPr>
              <a:spLocks/>
            </p:cNvSpPr>
            <p:nvPr/>
          </p:nvSpPr>
          <p:spPr bwMode="auto">
            <a:xfrm>
              <a:off x="6065717" y="4232153"/>
              <a:ext cx="12700" cy="7938"/>
            </a:xfrm>
            <a:custGeom>
              <a:avLst/>
              <a:gdLst>
                <a:gd name="T0" fmla="*/ 4 w 23"/>
                <a:gd name="T1" fmla="*/ 0 h 16"/>
                <a:gd name="T2" fmla="*/ 1 w 23"/>
                <a:gd name="T3" fmla="*/ 0 h 16"/>
                <a:gd name="T4" fmla="*/ 0 w 23"/>
                <a:gd name="T5" fmla="*/ 4 h 16"/>
                <a:gd name="T6" fmla="*/ 1 w 23"/>
                <a:gd name="T7" fmla="*/ 7 h 16"/>
                <a:gd name="T8" fmla="*/ 8 w 23"/>
                <a:gd name="T9" fmla="*/ 13 h 16"/>
                <a:gd name="T10" fmla="*/ 17 w 23"/>
                <a:gd name="T11" fmla="*/ 16 h 16"/>
                <a:gd name="T12" fmla="*/ 20 w 23"/>
                <a:gd name="T13" fmla="*/ 16 h 16"/>
                <a:gd name="T14" fmla="*/ 23 w 23"/>
                <a:gd name="T15" fmla="*/ 13 h 16"/>
                <a:gd name="T16" fmla="*/ 20 w 23"/>
                <a:gd name="T17" fmla="*/ 8 h 16"/>
                <a:gd name="T18" fmla="*/ 13 w 23"/>
                <a:gd name="T19" fmla="*/ 3 h 16"/>
                <a:gd name="T20" fmla="*/ 4 w 23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4" y="0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1" y="7"/>
                  </a:lnTo>
                  <a:lnTo>
                    <a:pt x="8" y="13"/>
                  </a:lnTo>
                  <a:lnTo>
                    <a:pt x="17" y="16"/>
                  </a:lnTo>
                  <a:lnTo>
                    <a:pt x="20" y="16"/>
                  </a:lnTo>
                  <a:lnTo>
                    <a:pt x="23" y="13"/>
                  </a:lnTo>
                  <a:lnTo>
                    <a:pt x="20" y="8"/>
                  </a:lnTo>
                  <a:lnTo>
                    <a:pt x="13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1" name="Freeform 26"/>
            <p:cNvSpPr>
              <a:spLocks/>
            </p:cNvSpPr>
            <p:nvPr/>
          </p:nvSpPr>
          <p:spPr bwMode="auto">
            <a:xfrm>
              <a:off x="4113092" y="2798640"/>
              <a:ext cx="31750" cy="17463"/>
            </a:xfrm>
            <a:custGeom>
              <a:avLst/>
              <a:gdLst>
                <a:gd name="T0" fmla="*/ 1 w 59"/>
                <a:gd name="T1" fmla="*/ 33 h 33"/>
                <a:gd name="T2" fmla="*/ 30 w 59"/>
                <a:gd name="T3" fmla="*/ 16 h 33"/>
                <a:gd name="T4" fmla="*/ 59 w 59"/>
                <a:gd name="T5" fmla="*/ 0 h 33"/>
                <a:gd name="T6" fmla="*/ 30 w 59"/>
                <a:gd name="T7" fmla="*/ 14 h 33"/>
                <a:gd name="T8" fmla="*/ 0 w 59"/>
                <a:gd name="T9" fmla="*/ 30 h 33"/>
                <a:gd name="T10" fmla="*/ 1 w 59"/>
                <a:gd name="T11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3">
                  <a:moveTo>
                    <a:pt x="1" y="33"/>
                  </a:moveTo>
                  <a:lnTo>
                    <a:pt x="30" y="16"/>
                  </a:lnTo>
                  <a:lnTo>
                    <a:pt x="59" y="0"/>
                  </a:lnTo>
                  <a:lnTo>
                    <a:pt x="30" y="14"/>
                  </a:lnTo>
                  <a:lnTo>
                    <a:pt x="0" y="30"/>
                  </a:lnTo>
                  <a:lnTo>
                    <a:pt x="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2" name="Freeform 27"/>
            <p:cNvSpPr>
              <a:spLocks/>
            </p:cNvSpPr>
            <p:nvPr/>
          </p:nvSpPr>
          <p:spPr bwMode="auto">
            <a:xfrm>
              <a:off x="4187704" y="2633540"/>
              <a:ext cx="4763" cy="6350"/>
            </a:xfrm>
            <a:custGeom>
              <a:avLst/>
              <a:gdLst>
                <a:gd name="T0" fmla="*/ 8 w 8"/>
                <a:gd name="T1" fmla="*/ 12 h 12"/>
                <a:gd name="T2" fmla="*/ 5 w 8"/>
                <a:gd name="T3" fmla="*/ 5 h 12"/>
                <a:gd name="T4" fmla="*/ 0 w 8"/>
                <a:gd name="T5" fmla="*/ 0 h 12"/>
                <a:gd name="T6" fmla="*/ 8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8" y="12"/>
                  </a:moveTo>
                  <a:lnTo>
                    <a:pt x="5" y="5"/>
                  </a:lnTo>
                  <a:lnTo>
                    <a:pt x="0" y="0"/>
                  </a:lnTo>
                  <a:lnTo>
                    <a:pt x="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3" name="Freeform 28"/>
            <p:cNvSpPr>
              <a:spLocks/>
            </p:cNvSpPr>
            <p:nvPr/>
          </p:nvSpPr>
          <p:spPr bwMode="auto">
            <a:xfrm>
              <a:off x="4154367" y="2608140"/>
              <a:ext cx="4763" cy="3175"/>
            </a:xfrm>
            <a:custGeom>
              <a:avLst/>
              <a:gdLst>
                <a:gd name="T0" fmla="*/ 0 w 9"/>
                <a:gd name="T1" fmla="*/ 0 h 7"/>
                <a:gd name="T2" fmla="*/ 9 w 9"/>
                <a:gd name="T3" fmla="*/ 6 h 7"/>
                <a:gd name="T4" fmla="*/ 4 w 9"/>
                <a:gd name="T5" fmla="*/ 7 h 7"/>
                <a:gd name="T6" fmla="*/ 1 w 9"/>
                <a:gd name="T7" fmla="*/ 3 h 7"/>
                <a:gd name="T8" fmla="*/ 0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lnTo>
                    <a:pt x="9" y="6"/>
                  </a:lnTo>
                  <a:lnTo>
                    <a:pt x="4" y="7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4" name="Freeform 29"/>
            <p:cNvSpPr>
              <a:spLocks/>
            </p:cNvSpPr>
            <p:nvPr/>
          </p:nvSpPr>
          <p:spPr bwMode="auto">
            <a:xfrm>
              <a:off x="4167067" y="2598615"/>
              <a:ext cx="11113" cy="4763"/>
            </a:xfrm>
            <a:custGeom>
              <a:avLst/>
              <a:gdLst>
                <a:gd name="T0" fmla="*/ 5 w 19"/>
                <a:gd name="T1" fmla="*/ 8 h 8"/>
                <a:gd name="T2" fmla="*/ 0 w 19"/>
                <a:gd name="T3" fmla="*/ 4 h 8"/>
                <a:gd name="T4" fmla="*/ 19 w 19"/>
                <a:gd name="T5" fmla="*/ 0 h 8"/>
                <a:gd name="T6" fmla="*/ 5 w 19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5" y="8"/>
                  </a:moveTo>
                  <a:lnTo>
                    <a:pt x="0" y="4"/>
                  </a:lnTo>
                  <a:lnTo>
                    <a:pt x="19" y="0"/>
                  </a:lnTo>
                  <a:lnTo>
                    <a:pt x="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5" name="Freeform 30"/>
            <p:cNvSpPr>
              <a:spLocks/>
            </p:cNvSpPr>
            <p:nvPr/>
          </p:nvSpPr>
          <p:spPr bwMode="auto">
            <a:xfrm>
              <a:off x="4384554" y="2741490"/>
              <a:ext cx="127000" cy="155575"/>
            </a:xfrm>
            <a:custGeom>
              <a:avLst/>
              <a:gdLst>
                <a:gd name="T0" fmla="*/ 0 w 241"/>
                <a:gd name="T1" fmla="*/ 0 h 293"/>
                <a:gd name="T2" fmla="*/ 22 w 241"/>
                <a:gd name="T3" fmla="*/ 48 h 293"/>
                <a:gd name="T4" fmla="*/ 35 w 241"/>
                <a:gd name="T5" fmla="*/ 90 h 293"/>
                <a:gd name="T6" fmla="*/ 62 w 241"/>
                <a:gd name="T7" fmla="*/ 111 h 293"/>
                <a:gd name="T8" fmla="*/ 87 w 241"/>
                <a:gd name="T9" fmla="*/ 136 h 293"/>
                <a:gd name="T10" fmla="*/ 152 w 241"/>
                <a:gd name="T11" fmla="*/ 205 h 293"/>
                <a:gd name="T12" fmla="*/ 209 w 241"/>
                <a:gd name="T13" fmla="*/ 274 h 293"/>
                <a:gd name="T14" fmla="*/ 211 w 241"/>
                <a:gd name="T15" fmla="*/ 268 h 293"/>
                <a:gd name="T16" fmla="*/ 219 w 241"/>
                <a:gd name="T17" fmla="*/ 274 h 293"/>
                <a:gd name="T18" fmla="*/ 224 w 241"/>
                <a:gd name="T19" fmla="*/ 278 h 293"/>
                <a:gd name="T20" fmla="*/ 241 w 241"/>
                <a:gd name="T21" fmla="*/ 293 h 293"/>
                <a:gd name="T22" fmla="*/ 182 w 241"/>
                <a:gd name="T23" fmla="*/ 218 h 293"/>
                <a:gd name="T24" fmla="*/ 120 w 241"/>
                <a:gd name="T25" fmla="*/ 140 h 293"/>
                <a:gd name="T26" fmla="*/ 60 w 241"/>
                <a:gd name="T27" fmla="*/ 70 h 293"/>
                <a:gd name="T28" fmla="*/ 0 w 241"/>
                <a:gd name="T2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1" h="293">
                  <a:moveTo>
                    <a:pt x="0" y="0"/>
                  </a:moveTo>
                  <a:lnTo>
                    <a:pt x="22" y="48"/>
                  </a:lnTo>
                  <a:lnTo>
                    <a:pt x="35" y="90"/>
                  </a:lnTo>
                  <a:lnTo>
                    <a:pt x="62" y="111"/>
                  </a:lnTo>
                  <a:lnTo>
                    <a:pt x="87" y="136"/>
                  </a:lnTo>
                  <a:lnTo>
                    <a:pt x="152" y="205"/>
                  </a:lnTo>
                  <a:lnTo>
                    <a:pt x="209" y="274"/>
                  </a:lnTo>
                  <a:lnTo>
                    <a:pt x="211" y="268"/>
                  </a:lnTo>
                  <a:lnTo>
                    <a:pt x="219" y="274"/>
                  </a:lnTo>
                  <a:lnTo>
                    <a:pt x="224" y="278"/>
                  </a:lnTo>
                  <a:lnTo>
                    <a:pt x="241" y="293"/>
                  </a:lnTo>
                  <a:lnTo>
                    <a:pt x="182" y="218"/>
                  </a:lnTo>
                  <a:lnTo>
                    <a:pt x="120" y="140"/>
                  </a:lnTo>
                  <a:lnTo>
                    <a:pt x="60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6" name="Freeform 31"/>
            <p:cNvSpPr>
              <a:spLocks/>
            </p:cNvSpPr>
            <p:nvPr/>
          </p:nvSpPr>
          <p:spPr bwMode="auto">
            <a:xfrm>
              <a:off x="5064004" y="3376490"/>
              <a:ext cx="138113" cy="125413"/>
            </a:xfrm>
            <a:custGeom>
              <a:avLst/>
              <a:gdLst>
                <a:gd name="T0" fmla="*/ 262 w 262"/>
                <a:gd name="T1" fmla="*/ 236 h 236"/>
                <a:gd name="T2" fmla="*/ 193 w 262"/>
                <a:gd name="T3" fmla="*/ 181 h 236"/>
                <a:gd name="T4" fmla="*/ 62 w 262"/>
                <a:gd name="T5" fmla="*/ 63 h 236"/>
                <a:gd name="T6" fmla="*/ 0 w 262"/>
                <a:gd name="T7" fmla="*/ 0 h 236"/>
                <a:gd name="T8" fmla="*/ 69 w 262"/>
                <a:gd name="T9" fmla="*/ 50 h 236"/>
                <a:gd name="T10" fmla="*/ 262 w 262"/>
                <a:gd name="T11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236">
                  <a:moveTo>
                    <a:pt x="262" y="236"/>
                  </a:moveTo>
                  <a:lnTo>
                    <a:pt x="193" y="181"/>
                  </a:lnTo>
                  <a:lnTo>
                    <a:pt x="62" y="63"/>
                  </a:lnTo>
                  <a:lnTo>
                    <a:pt x="0" y="0"/>
                  </a:lnTo>
                  <a:lnTo>
                    <a:pt x="69" y="50"/>
                  </a:lnTo>
                  <a:lnTo>
                    <a:pt x="262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7" name="Freeform 32"/>
            <p:cNvSpPr>
              <a:spLocks/>
            </p:cNvSpPr>
            <p:nvPr/>
          </p:nvSpPr>
          <p:spPr bwMode="auto">
            <a:xfrm>
              <a:off x="4271842" y="2757365"/>
              <a:ext cx="1588" cy="11113"/>
            </a:xfrm>
            <a:custGeom>
              <a:avLst/>
              <a:gdLst>
                <a:gd name="T0" fmla="*/ 5 w 5"/>
                <a:gd name="T1" fmla="*/ 22 h 22"/>
                <a:gd name="T2" fmla="*/ 5 w 5"/>
                <a:gd name="T3" fmla="*/ 22 h 22"/>
                <a:gd name="T4" fmla="*/ 0 w 5"/>
                <a:gd name="T5" fmla="*/ 0 h 22"/>
                <a:gd name="T6" fmla="*/ 5 w 5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2">
                  <a:moveTo>
                    <a:pt x="5" y="22"/>
                  </a:moveTo>
                  <a:lnTo>
                    <a:pt x="5" y="22"/>
                  </a:lnTo>
                  <a:lnTo>
                    <a:pt x="0" y="0"/>
                  </a:lnTo>
                  <a:lnTo>
                    <a:pt x="5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8" name="Freeform 33"/>
            <p:cNvSpPr>
              <a:spLocks/>
            </p:cNvSpPr>
            <p:nvPr/>
          </p:nvSpPr>
          <p:spPr bwMode="auto">
            <a:xfrm>
              <a:off x="4446467" y="2863728"/>
              <a:ext cx="7938" cy="30163"/>
            </a:xfrm>
            <a:custGeom>
              <a:avLst/>
              <a:gdLst>
                <a:gd name="T0" fmla="*/ 1 w 13"/>
                <a:gd name="T1" fmla="*/ 6 h 56"/>
                <a:gd name="T2" fmla="*/ 0 w 13"/>
                <a:gd name="T3" fmla="*/ 0 h 56"/>
                <a:gd name="T4" fmla="*/ 10 w 13"/>
                <a:gd name="T5" fmla="*/ 19 h 56"/>
                <a:gd name="T6" fmla="*/ 13 w 13"/>
                <a:gd name="T7" fmla="*/ 56 h 56"/>
                <a:gd name="T8" fmla="*/ 1 w 13"/>
                <a:gd name="T9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56">
                  <a:moveTo>
                    <a:pt x="1" y="6"/>
                  </a:moveTo>
                  <a:lnTo>
                    <a:pt x="0" y="0"/>
                  </a:lnTo>
                  <a:lnTo>
                    <a:pt x="10" y="19"/>
                  </a:lnTo>
                  <a:lnTo>
                    <a:pt x="13" y="56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19" name="Freeform 34"/>
            <p:cNvSpPr>
              <a:spLocks/>
            </p:cNvSpPr>
            <p:nvPr/>
          </p:nvSpPr>
          <p:spPr bwMode="auto">
            <a:xfrm>
              <a:off x="4090867" y="2544640"/>
              <a:ext cx="2232025" cy="1797050"/>
            </a:xfrm>
            <a:custGeom>
              <a:avLst/>
              <a:gdLst>
                <a:gd name="T0" fmla="*/ 3467 w 4217"/>
                <a:gd name="T1" fmla="*/ 3332 h 3395"/>
                <a:gd name="T2" fmla="*/ 2811 w 4217"/>
                <a:gd name="T3" fmla="*/ 3024 h 3395"/>
                <a:gd name="T4" fmla="*/ 2435 w 4217"/>
                <a:gd name="T5" fmla="*/ 2767 h 3395"/>
                <a:gd name="T6" fmla="*/ 2123 w 4217"/>
                <a:gd name="T7" fmla="*/ 2633 h 3395"/>
                <a:gd name="T8" fmla="*/ 2268 w 4217"/>
                <a:gd name="T9" fmla="*/ 2751 h 3395"/>
                <a:gd name="T10" fmla="*/ 3181 w 4217"/>
                <a:gd name="T11" fmla="*/ 3251 h 3395"/>
                <a:gd name="T12" fmla="*/ 2375 w 4217"/>
                <a:gd name="T13" fmla="*/ 2949 h 3395"/>
                <a:gd name="T14" fmla="*/ 832 w 4217"/>
                <a:gd name="T15" fmla="*/ 1906 h 3395"/>
                <a:gd name="T16" fmla="*/ 573 w 4217"/>
                <a:gd name="T17" fmla="*/ 1660 h 3395"/>
                <a:gd name="T18" fmla="*/ 53 w 4217"/>
                <a:gd name="T19" fmla="*/ 985 h 3395"/>
                <a:gd name="T20" fmla="*/ 156 w 4217"/>
                <a:gd name="T21" fmla="*/ 930 h 3395"/>
                <a:gd name="T22" fmla="*/ 19 w 4217"/>
                <a:gd name="T23" fmla="*/ 580 h 3395"/>
                <a:gd name="T24" fmla="*/ 17 w 4217"/>
                <a:gd name="T25" fmla="*/ 415 h 3395"/>
                <a:gd name="T26" fmla="*/ 128 w 4217"/>
                <a:gd name="T27" fmla="*/ 305 h 3395"/>
                <a:gd name="T28" fmla="*/ 190 w 4217"/>
                <a:gd name="T29" fmla="*/ 278 h 3395"/>
                <a:gd name="T30" fmla="*/ 99 w 4217"/>
                <a:gd name="T31" fmla="*/ 190 h 3395"/>
                <a:gd name="T32" fmla="*/ 76 w 4217"/>
                <a:gd name="T33" fmla="*/ 79 h 3395"/>
                <a:gd name="T34" fmla="*/ 37 w 4217"/>
                <a:gd name="T35" fmla="*/ 20 h 3395"/>
                <a:gd name="T36" fmla="*/ 124 w 4217"/>
                <a:gd name="T37" fmla="*/ 66 h 3395"/>
                <a:gd name="T38" fmla="*/ 196 w 4217"/>
                <a:gd name="T39" fmla="*/ 99 h 3395"/>
                <a:gd name="T40" fmla="*/ 315 w 4217"/>
                <a:gd name="T41" fmla="*/ 183 h 3395"/>
                <a:gd name="T42" fmla="*/ 385 w 4217"/>
                <a:gd name="T43" fmla="*/ 227 h 3395"/>
                <a:gd name="T44" fmla="*/ 498 w 4217"/>
                <a:gd name="T45" fmla="*/ 291 h 3395"/>
                <a:gd name="T46" fmla="*/ 229 w 4217"/>
                <a:gd name="T47" fmla="*/ 30 h 3395"/>
                <a:gd name="T48" fmla="*/ 385 w 4217"/>
                <a:gd name="T49" fmla="*/ 72 h 3395"/>
                <a:gd name="T50" fmla="*/ 841 w 4217"/>
                <a:gd name="T51" fmla="*/ 501 h 3395"/>
                <a:gd name="T52" fmla="*/ 893 w 4217"/>
                <a:gd name="T53" fmla="*/ 534 h 3395"/>
                <a:gd name="T54" fmla="*/ 547 w 4217"/>
                <a:gd name="T55" fmla="*/ 83 h 3395"/>
                <a:gd name="T56" fmla="*/ 925 w 4217"/>
                <a:gd name="T57" fmla="*/ 430 h 3395"/>
                <a:gd name="T58" fmla="*/ 1105 w 4217"/>
                <a:gd name="T59" fmla="*/ 700 h 3395"/>
                <a:gd name="T60" fmla="*/ 1400 w 4217"/>
                <a:gd name="T61" fmla="*/ 1078 h 3395"/>
                <a:gd name="T62" fmla="*/ 1463 w 4217"/>
                <a:gd name="T63" fmla="*/ 1119 h 3395"/>
                <a:gd name="T64" fmla="*/ 1492 w 4217"/>
                <a:gd name="T65" fmla="*/ 1123 h 3395"/>
                <a:gd name="T66" fmla="*/ 1836 w 4217"/>
                <a:gd name="T67" fmla="*/ 1510 h 3395"/>
                <a:gd name="T68" fmla="*/ 2505 w 4217"/>
                <a:gd name="T69" fmla="*/ 2017 h 3395"/>
                <a:gd name="T70" fmla="*/ 2276 w 4217"/>
                <a:gd name="T71" fmla="*/ 1929 h 3395"/>
                <a:gd name="T72" fmla="*/ 3010 w 4217"/>
                <a:gd name="T73" fmla="*/ 2445 h 3395"/>
                <a:gd name="T74" fmla="*/ 4190 w 4217"/>
                <a:gd name="T75" fmla="*/ 3070 h 3395"/>
                <a:gd name="T76" fmla="*/ 3969 w 4217"/>
                <a:gd name="T77" fmla="*/ 3024 h 3395"/>
                <a:gd name="T78" fmla="*/ 2566 w 4217"/>
                <a:gd name="T79" fmla="*/ 2196 h 3395"/>
                <a:gd name="T80" fmla="*/ 2827 w 4217"/>
                <a:gd name="T81" fmla="*/ 2410 h 3395"/>
                <a:gd name="T82" fmla="*/ 3969 w 4217"/>
                <a:gd name="T83" fmla="*/ 3134 h 3395"/>
                <a:gd name="T84" fmla="*/ 3649 w 4217"/>
                <a:gd name="T85" fmla="*/ 3035 h 3395"/>
                <a:gd name="T86" fmla="*/ 3683 w 4217"/>
                <a:gd name="T87" fmla="*/ 3117 h 3395"/>
                <a:gd name="T88" fmla="*/ 3196 w 4217"/>
                <a:gd name="T89" fmla="*/ 2842 h 3395"/>
                <a:gd name="T90" fmla="*/ 3343 w 4217"/>
                <a:gd name="T91" fmla="*/ 2953 h 3395"/>
                <a:gd name="T92" fmla="*/ 3942 w 4217"/>
                <a:gd name="T93" fmla="*/ 3297 h 3395"/>
                <a:gd name="T94" fmla="*/ 3772 w 4217"/>
                <a:gd name="T95" fmla="*/ 3209 h 3395"/>
                <a:gd name="T96" fmla="*/ 3710 w 4217"/>
                <a:gd name="T97" fmla="*/ 3208 h 3395"/>
                <a:gd name="T98" fmla="*/ 3778 w 4217"/>
                <a:gd name="T99" fmla="*/ 3252 h 3395"/>
                <a:gd name="T100" fmla="*/ 3720 w 4217"/>
                <a:gd name="T101" fmla="*/ 3284 h 3395"/>
                <a:gd name="T102" fmla="*/ 3798 w 4217"/>
                <a:gd name="T103" fmla="*/ 3375 h 3395"/>
                <a:gd name="T104" fmla="*/ 3209 w 4217"/>
                <a:gd name="T105" fmla="*/ 3088 h 3395"/>
                <a:gd name="T106" fmla="*/ 3266 w 4217"/>
                <a:gd name="T107" fmla="*/ 3160 h 3395"/>
                <a:gd name="T108" fmla="*/ 3367 w 4217"/>
                <a:gd name="T109" fmla="*/ 3222 h 3395"/>
                <a:gd name="T110" fmla="*/ 3455 w 4217"/>
                <a:gd name="T111" fmla="*/ 3304 h 3395"/>
                <a:gd name="T112" fmla="*/ 3579 w 4217"/>
                <a:gd name="T113" fmla="*/ 3356 h 3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17" h="3395">
                  <a:moveTo>
                    <a:pt x="3573" y="3366"/>
                  </a:moveTo>
                  <a:lnTo>
                    <a:pt x="3531" y="3348"/>
                  </a:lnTo>
                  <a:lnTo>
                    <a:pt x="3490" y="3336"/>
                  </a:lnTo>
                  <a:lnTo>
                    <a:pt x="3482" y="3333"/>
                  </a:lnTo>
                  <a:lnTo>
                    <a:pt x="3477" y="3327"/>
                  </a:lnTo>
                  <a:lnTo>
                    <a:pt x="3475" y="3330"/>
                  </a:lnTo>
                  <a:lnTo>
                    <a:pt x="3467" y="3332"/>
                  </a:lnTo>
                  <a:lnTo>
                    <a:pt x="3458" y="3329"/>
                  </a:lnTo>
                  <a:lnTo>
                    <a:pt x="3379" y="3297"/>
                  </a:lnTo>
                  <a:lnTo>
                    <a:pt x="3220" y="3225"/>
                  </a:lnTo>
                  <a:lnTo>
                    <a:pt x="2983" y="3104"/>
                  </a:lnTo>
                  <a:lnTo>
                    <a:pt x="2826" y="3019"/>
                  </a:lnTo>
                  <a:lnTo>
                    <a:pt x="2820" y="3022"/>
                  </a:lnTo>
                  <a:lnTo>
                    <a:pt x="2811" y="3024"/>
                  </a:lnTo>
                  <a:lnTo>
                    <a:pt x="2794" y="3022"/>
                  </a:lnTo>
                  <a:lnTo>
                    <a:pt x="2754" y="3005"/>
                  </a:lnTo>
                  <a:lnTo>
                    <a:pt x="2732" y="2990"/>
                  </a:lnTo>
                  <a:lnTo>
                    <a:pt x="2712" y="2973"/>
                  </a:lnTo>
                  <a:lnTo>
                    <a:pt x="2588" y="2878"/>
                  </a:lnTo>
                  <a:lnTo>
                    <a:pt x="2467" y="2780"/>
                  </a:lnTo>
                  <a:lnTo>
                    <a:pt x="2435" y="2767"/>
                  </a:lnTo>
                  <a:lnTo>
                    <a:pt x="2401" y="2747"/>
                  </a:lnTo>
                  <a:lnTo>
                    <a:pt x="2278" y="2688"/>
                  </a:lnTo>
                  <a:lnTo>
                    <a:pt x="2156" y="2622"/>
                  </a:lnTo>
                  <a:lnTo>
                    <a:pt x="2159" y="2630"/>
                  </a:lnTo>
                  <a:lnTo>
                    <a:pt x="2157" y="2638"/>
                  </a:lnTo>
                  <a:lnTo>
                    <a:pt x="2149" y="2641"/>
                  </a:lnTo>
                  <a:lnTo>
                    <a:pt x="2123" y="2633"/>
                  </a:lnTo>
                  <a:lnTo>
                    <a:pt x="2107" y="2623"/>
                  </a:lnTo>
                  <a:lnTo>
                    <a:pt x="2077" y="2602"/>
                  </a:lnTo>
                  <a:lnTo>
                    <a:pt x="2159" y="2672"/>
                  </a:lnTo>
                  <a:lnTo>
                    <a:pt x="2165" y="2677"/>
                  </a:lnTo>
                  <a:lnTo>
                    <a:pt x="2170" y="2682"/>
                  </a:lnTo>
                  <a:lnTo>
                    <a:pt x="2218" y="2717"/>
                  </a:lnTo>
                  <a:lnTo>
                    <a:pt x="2268" y="2751"/>
                  </a:lnTo>
                  <a:lnTo>
                    <a:pt x="2379" y="2825"/>
                  </a:lnTo>
                  <a:lnTo>
                    <a:pt x="2602" y="2957"/>
                  </a:lnTo>
                  <a:lnTo>
                    <a:pt x="2827" y="3078"/>
                  </a:lnTo>
                  <a:lnTo>
                    <a:pt x="3053" y="3188"/>
                  </a:lnTo>
                  <a:lnTo>
                    <a:pt x="3166" y="3240"/>
                  </a:lnTo>
                  <a:lnTo>
                    <a:pt x="3176" y="3244"/>
                  </a:lnTo>
                  <a:lnTo>
                    <a:pt x="3181" y="3251"/>
                  </a:lnTo>
                  <a:lnTo>
                    <a:pt x="3181" y="3255"/>
                  </a:lnTo>
                  <a:lnTo>
                    <a:pt x="3174" y="3255"/>
                  </a:lnTo>
                  <a:lnTo>
                    <a:pt x="3023" y="3208"/>
                  </a:lnTo>
                  <a:lnTo>
                    <a:pt x="2800" y="3139"/>
                  </a:lnTo>
                  <a:lnTo>
                    <a:pt x="2646" y="3081"/>
                  </a:lnTo>
                  <a:lnTo>
                    <a:pt x="2566" y="3044"/>
                  </a:lnTo>
                  <a:lnTo>
                    <a:pt x="2375" y="2949"/>
                  </a:lnTo>
                  <a:lnTo>
                    <a:pt x="1999" y="2744"/>
                  </a:lnTo>
                  <a:lnTo>
                    <a:pt x="1812" y="2630"/>
                  </a:lnTo>
                  <a:lnTo>
                    <a:pt x="1630" y="2497"/>
                  </a:lnTo>
                  <a:lnTo>
                    <a:pt x="1266" y="2239"/>
                  </a:lnTo>
                  <a:lnTo>
                    <a:pt x="1080" y="2102"/>
                  </a:lnTo>
                  <a:lnTo>
                    <a:pt x="953" y="2006"/>
                  </a:lnTo>
                  <a:lnTo>
                    <a:pt x="832" y="1906"/>
                  </a:lnTo>
                  <a:lnTo>
                    <a:pt x="802" y="1882"/>
                  </a:lnTo>
                  <a:lnTo>
                    <a:pt x="785" y="1869"/>
                  </a:lnTo>
                  <a:lnTo>
                    <a:pt x="772" y="1857"/>
                  </a:lnTo>
                  <a:lnTo>
                    <a:pt x="759" y="1846"/>
                  </a:lnTo>
                  <a:lnTo>
                    <a:pt x="688" y="1777"/>
                  </a:lnTo>
                  <a:lnTo>
                    <a:pt x="629" y="1718"/>
                  </a:lnTo>
                  <a:lnTo>
                    <a:pt x="573" y="1660"/>
                  </a:lnTo>
                  <a:lnTo>
                    <a:pt x="366" y="1434"/>
                  </a:lnTo>
                  <a:lnTo>
                    <a:pt x="177" y="1231"/>
                  </a:lnTo>
                  <a:lnTo>
                    <a:pt x="143" y="1195"/>
                  </a:lnTo>
                  <a:lnTo>
                    <a:pt x="88" y="1123"/>
                  </a:lnTo>
                  <a:lnTo>
                    <a:pt x="56" y="1055"/>
                  </a:lnTo>
                  <a:lnTo>
                    <a:pt x="49" y="1011"/>
                  </a:lnTo>
                  <a:lnTo>
                    <a:pt x="53" y="985"/>
                  </a:lnTo>
                  <a:lnTo>
                    <a:pt x="58" y="973"/>
                  </a:lnTo>
                  <a:lnTo>
                    <a:pt x="66" y="962"/>
                  </a:lnTo>
                  <a:lnTo>
                    <a:pt x="89" y="946"/>
                  </a:lnTo>
                  <a:lnTo>
                    <a:pt x="120" y="942"/>
                  </a:lnTo>
                  <a:lnTo>
                    <a:pt x="157" y="946"/>
                  </a:lnTo>
                  <a:lnTo>
                    <a:pt x="177" y="953"/>
                  </a:lnTo>
                  <a:lnTo>
                    <a:pt x="156" y="930"/>
                  </a:lnTo>
                  <a:lnTo>
                    <a:pt x="122" y="890"/>
                  </a:lnTo>
                  <a:lnTo>
                    <a:pt x="102" y="862"/>
                  </a:lnTo>
                  <a:lnTo>
                    <a:pt x="73" y="808"/>
                  </a:lnTo>
                  <a:lnTo>
                    <a:pt x="68" y="783"/>
                  </a:lnTo>
                  <a:lnTo>
                    <a:pt x="56" y="741"/>
                  </a:lnTo>
                  <a:lnTo>
                    <a:pt x="49" y="688"/>
                  </a:lnTo>
                  <a:lnTo>
                    <a:pt x="19" y="580"/>
                  </a:lnTo>
                  <a:lnTo>
                    <a:pt x="12" y="531"/>
                  </a:lnTo>
                  <a:lnTo>
                    <a:pt x="29" y="520"/>
                  </a:lnTo>
                  <a:lnTo>
                    <a:pt x="24" y="510"/>
                  </a:lnTo>
                  <a:lnTo>
                    <a:pt x="12" y="488"/>
                  </a:lnTo>
                  <a:lnTo>
                    <a:pt x="0" y="449"/>
                  </a:lnTo>
                  <a:lnTo>
                    <a:pt x="1" y="433"/>
                  </a:lnTo>
                  <a:lnTo>
                    <a:pt x="17" y="415"/>
                  </a:lnTo>
                  <a:lnTo>
                    <a:pt x="33" y="400"/>
                  </a:lnTo>
                  <a:lnTo>
                    <a:pt x="75" y="382"/>
                  </a:lnTo>
                  <a:lnTo>
                    <a:pt x="101" y="377"/>
                  </a:lnTo>
                  <a:lnTo>
                    <a:pt x="109" y="366"/>
                  </a:lnTo>
                  <a:lnTo>
                    <a:pt x="124" y="358"/>
                  </a:lnTo>
                  <a:lnTo>
                    <a:pt x="121" y="334"/>
                  </a:lnTo>
                  <a:lnTo>
                    <a:pt x="128" y="305"/>
                  </a:lnTo>
                  <a:lnTo>
                    <a:pt x="141" y="291"/>
                  </a:lnTo>
                  <a:lnTo>
                    <a:pt x="153" y="285"/>
                  </a:lnTo>
                  <a:lnTo>
                    <a:pt x="148" y="275"/>
                  </a:lnTo>
                  <a:lnTo>
                    <a:pt x="157" y="266"/>
                  </a:lnTo>
                  <a:lnTo>
                    <a:pt x="170" y="269"/>
                  </a:lnTo>
                  <a:lnTo>
                    <a:pt x="180" y="272"/>
                  </a:lnTo>
                  <a:lnTo>
                    <a:pt x="190" y="278"/>
                  </a:lnTo>
                  <a:lnTo>
                    <a:pt x="190" y="278"/>
                  </a:lnTo>
                  <a:lnTo>
                    <a:pt x="190" y="278"/>
                  </a:lnTo>
                  <a:lnTo>
                    <a:pt x="186" y="266"/>
                  </a:lnTo>
                  <a:lnTo>
                    <a:pt x="180" y="252"/>
                  </a:lnTo>
                  <a:lnTo>
                    <a:pt x="161" y="236"/>
                  </a:lnTo>
                  <a:lnTo>
                    <a:pt x="128" y="212"/>
                  </a:lnTo>
                  <a:lnTo>
                    <a:pt x="99" y="190"/>
                  </a:lnTo>
                  <a:lnTo>
                    <a:pt x="72" y="158"/>
                  </a:lnTo>
                  <a:lnTo>
                    <a:pt x="66" y="148"/>
                  </a:lnTo>
                  <a:lnTo>
                    <a:pt x="59" y="115"/>
                  </a:lnTo>
                  <a:lnTo>
                    <a:pt x="59" y="89"/>
                  </a:lnTo>
                  <a:lnTo>
                    <a:pt x="68" y="81"/>
                  </a:lnTo>
                  <a:lnTo>
                    <a:pt x="71" y="81"/>
                  </a:lnTo>
                  <a:lnTo>
                    <a:pt x="76" y="79"/>
                  </a:lnTo>
                  <a:lnTo>
                    <a:pt x="45" y="55"/>
                  </a:lnTo>
                  <a:lnTo>
                    <a:pt x="37" y="46"/>
                  </a:lnTo>
                  <a:lnTo>
                    <a:pt x="35" y="42"/>
                  </a:lnTo>
                  <a:lnTo>
                    <a:pt x="37" y="33"/>
                  </a:lnTo>
                  <a:lnTo>
                    <a:pt x="35" y="27"/>
                  </a:lnTo>
                  <a:lnTo>
                    <a:pt x="36" y="22"/>
                  </a:lnTo>
                  <a:lnTo>
                    <a:pt x="37" y="20"/>
                  </a:lnTo>
                  <a:lnTo>
                    <a:pt x="56" y="17"/>
                  </a:lnTo>
                  <a:lnTo>
                    <a:pt x="59" y="16"/>
                  </a:lnTo>
                  <a:lnTo>
                    <a:pt x="66" y="14"/>
                  </a:lnTo>
                  <a:lnTo>
                    <a:pt x="69" y="14"/>
                  </a:lnTo>
                  <a:lnTo>
                    <a:pt x="99" y="24"/>
                  </a:lnTo>
                  <a:lnTo>
                    <a:pt x="124" y="66"/>
                  </a:lnTo>
                  <a:lnTo>
                    <a:pt x="124" y="66"/>
                  </a:lnTo>
                  <a:lnTo>
                    <a:pt x="137" y="63"/>
                  </a:lnTo>
                  <a:lnTo>
                    <a:pt x="140" y="78"/>
                  </a:lnTo>
                  <a:lnTo>
                    <a:pt x="140" y="65"/>
                  </a:lnTo>
                  <a:lnTo>
                    <a:pt x="154" y="81"/>
                  </a:lnTo>
                  <a:lnTo>
                    <a:pt x="138" y="62"/>
                  </a:lnTo>
                  <a:lnTo>
                    <a:pt x="179" y="89"/>
                  </a:lnTo>
                  <a:lnTo>
                    <a:pt x="196" y="99"/>
                  </a:lnTo>
                  <a:lnTo>
                    <a:pt x="220" y="114"/>
                  </a:lnTo>
                  <a:lnTo>
                    <a:pt x="230" y="118"/>
                  </a:lnTo>
                  <a:lnTo>
                    <a:pt x="232" y="114"/>
                  </a:lnTo>
                  <a:lnTo>
                    <a:pt x="232" y="112"/>
                  </a:lnTo>
                  <a:lnTo>
                    <a:pt x="274" y="144"/>
                  </a:lnTo>
                  <a:lnTo>
                    <a:pt x="313" y="177"/>
                  </a:lnTo>
                  <a:lnTo>
                    <a:pt x="315" y="183"/>
                  </a:lnTo>
                  <a:lnTo>
                    <a:pt x="317" y="189"/>
                  </a:lnTo>
                  <a:lnTo>
                    <a:pt x="327" y="191"/>
                  </a:lnTo>
                  <a:lnTo>
                    <a:pt x="338" y="200"/>
                  </a:lnTo>
                  <a:lnTo>
                    <a:pt x="359" y="217"/>
                  </a:lnTo>
                  <a:lnTo>
                    <a:pt x="364" y="219"/>
                  </a:lnTo>
                  <a:lnTo>
                    <a:pt x="364" y="219"/>
                  </a:lnTo>
                  <a:lnTo>
                    <a:pt x="385" y="227"/>
                  </a:lnTo>
                  <a:lnTo>
                    <a:pt x="389" y="229"/>
                  </a:lnTo>
                  <a:lnTo>
                    <a:pt x="389" y="229"/>
                  </a:lnTo>
                  <a:lnTo>
                    <a:pt x="413" y="240"/>
                  </a:lnTo>
                  <a:lnTo>
                    <a:pt x="475" y="271"/>
                  </a:lnTo>
                  <a:lnTo>
                    <a:pt x="491" y="286"/>
                  </a:lnTo>
                  <a:lnTo>
                    <a:pt x="506" y="302"/>
                  </a:lnTo>
                  <a:lnTo>
                    <a:pt x="498" y="291"/>
                  </a:lnTo>
                  <a:lnTo>
                    <a:pt x="498" y="285"/>
                  </a:lnTo>
                  <a:lnTo>
                    <a:pt x="504" y="279"/>
                  </a:lnTo>
                  <a:lnTo>
                    <a:pt x="504" y="276"/>
                  </a:lnTo>
                  <a:lnTo>
                    <a:pt x="449" y="214"/>
                  </a:lnTo>
                  <a:lnTo>
                    <a:pt x="317" y="95"/>
                  </a:lnTo>
                  <a:lnTo>
                    <a:pt x="242" y="39"/>
                  </a:lnTo>
                  <a:lnTo>
                    <a:pt x="229" y="30"/>
                  </a:lnTo>
                  <a:lnTo>
                    <a:pt x="210" y="11"/>
                  </a:lnTo>
                  <a:lnTo>
                    <a:pt x="209" y="4"/>
                  </a:lnTo>
                  <a:lnTo>
                    <a:pt x="212" y="0"/>
                  </a:lnTo>
                  <a:lnTo>
                    <a:pt x="233" y="3"/>
                  </a:lnTo>
                  <a:lnTo>
                    <a:pt x="248" y="10"/>
                  </a:lnTo>
                  <a:lnTo>
                    <a:pt x="294" y="27"/>
                  </a:lnTo>
                  <a:lnTo>
                    <a:pt x="385" y="72"/>
                  </a:lnTo>
                  <a:lnTo>
                    <a:pt x="471" y="125"/>
                  </a:lnTo>
                  <a:lnTo>
                    <a:pt x="553" y="186"/>
                  </a:lnTo>
                  <a:lnTo>
                    <a:pt x="592" y="217"/>
                  </a:lnTo>
                  <a:lnTo>
                    <a:pt x="629" y="250"/>
                  </a:lnTo>
                  <a:lnTo>
                    <a:pt x="699" y="321"/>
                  </a:lnTo>
                  <a:lnTo>
                    <a:pt x="791" y="429"/>
                  </a:lnTo>
                  <a:lnTo>
                    <a:pt x="841" y="501"/>
                  </a:lnTo>
                  <a:lnTo>
                    <a:pt x="953" y="639"/>
                  </a:lnTo>
                  <a:lnTo>
                    <a:pt x="951" y="631"/>
                  </a:lnTo>
                  <a:lnTo>
                    <a:pt x="976" y="668"/>
                  </a:lnTo>
                  <a:lnTo>
                    <a:pt x="979" y="672"/>
                  </a:lnTo>
                  <a:lnTo>
                    <a:pt x="969" y="635"/>
                  </a:lnTo>
                  <a:lnTo>
                    <a:pt x="956" y="615"/>
                  </a:lnTo>
                  <a:lnTo>
                    <a:pt x="893" y="534"/>
                  </a:lnTo>
                  <a:lnTo>
                    <a:pt x="773" y="371"/>
                  </a:lnTo>
                  <a:lnTo>
                    <a:pt x="707" y="288"/>
                  </a:lnTo>
                  <a:lnTo>
                    <a:pt x="637" y="200"/>
                  </a:lnTo>
                  <a:lnTo>
                    <a:pt x="563" y="114"/>
                  </a:lnTo>
                  <a:lnTo>
                    <a:pt x="553" y="104"/>
                  </a:lnTo>
                  <a:lnTo>
                    <a:pt x="544" y="88"/>
                  </a:lnTo>
                  <a:lnTo>
                    <a:pt x="547" y="83"/>
                  </a:lnTo>
                  <a:lnTo>
                    <a:pt x="553" y="82"/>
                  </a:lnTo>
                  <a:lnTo>
                    <a:pt x="575" y="91"/>
                  </a:lnTo>
                  <a:lnTo>
                    <a:pt x="586" y="101"/>
                  </a:lnTo>
                  <a:lnTo>
                    <a:pt x="664" y="160"/>
                  </a:lnTo>
                  <a:lnTo>
                    <a:pt x="807" y="292"/>
                  </a:lnTo>
                  <a:lnTo>
                    <a:pt x="867" y="361"/>
                  </a:lnTo>
                  <a:lnTo>
                    <a:pt x="925" y="430"/>
                  </a:lnTo>
                  <a:lnTo>
                    <a:pt x="1015" y="567"/>
                  </a:lnTo>
                  <a:lnTo>
                    <a:pt x="1047" y="632"/>
                  </a:lnTo>
                  <a:lnTo>
                    <a:pt x="1067" y="655"/>
                  </a:lnTo>
                  <a:lnTo>
                    <a:pt x="1099" y="703"/>
                  </a:lnTo>
                  <a:lnTo>
                    <a:pt x="1109" y="726"/>
                  </a:lnTo>
                  <a:lnTo>
                    <a:pt x="1110" y="727"/>
                  </a:lnTo>
                  <a:lnTo>
                    <a:pt x="1105" y="700"/>
                  </a:lnTo>
                  <a:lnTo>
                    <a:pt x="1123" y="733"/>
                  </a:lnTo>
                  <a:lnTo>
                    <a:pt x="1138" y="766"/>
                  </a:lnTo>
                  <a:lnTo>
                    <a:pt x="1146" y="746"/>
                  </a:lnTo>
                  <a:lnTo>
                    <a:pt x="1214" y="834"/>
                  </a:lnTo>
                  <a:lnTo>
                    <a:pt x="1315" y="957"/>
                  </a:lnTo>
                  <a:lnTo>
                    <a:pt x="1375" y="1038"/>
                  </a:lnTo>
                  <a:lnTo>
                    <a:pt x="1400" y="1078"/>
                  </a:lnTo>
                  <a:lnTo>
                    <a:pt x="1404" y="1084"/>
                  </a:lnTo>
                  <a:lnTo>
                    <a:pt x="1409" y="1090"/>
                  </a:lnTo>
                  <a:lnTo>
                    <a:pt x="1442" y="1110"/>
                  </a:lnTo>
                  <a:lnTo>
                    <a:pt x="1450" y="1116"/>
                  </a:lnTo>
                  <a:lnTo>
                    <a:pt x="1455" y="1116"/>
                  </a:lnTo>
                  <a:lnTo>
                    <a:pt x="1459" y="1117"/>
                  </a:lnTo>
                  <a:lnTo>
                    <a:pt x="1463" y="1119"/>
                  </a:lnTo>
                  <a:lnTo>
                    <a:pt x="1466" y="1120"/>
                  </a:lnTo>
                  <a:lnTo>
                    <a:pt x="1470" y="1123"/>
                  </a:lnTo>
                  <a:lnTo>
                    <a:pt x="1481" y="1129"/>
                  </a:lnTo>
                  <a:lnTo>
                    <a:pt x="1499" y="1142"/>
                  </a:lnTo>
                  <a:lnTo>
                    <a:pt x="1518" y="1156"/>
                  </a:lnTo>
                  <a:lnTo>
                    <a:pt x="1537" y="1171"/>
                  </a:lnTo>
                  <a:lnTo>
                    <a:pt x="1492" y="1123"/>
                  </a:lnTo>
                  <a:lnTo>
                    <a:pt x="1553" y="1162"/>
                  </a:lnTo>
                  <a:lnTo>
                    <a:pt x="1610" y="1209"/>
                  </a:lnTo>
                  <a:lnTo>
                    <a:pt x="1648" y="1245"/>
                  </a:lnTo>
                  <a:lnTo>
                    <a:pt x="1720" y="1322"/>
                  </a:lnTo>
                  <a:lnTo>
                    <a:pt x="1782" y="1401"/>
                  </a:lnTo>
                  <a:lnTo>
                    <a:pt x="1825" y="1476"/>
                  </a:lnTo>
                  <a:lnTo>
                    <a:pt x="1836" y="1510"/>
                  </a:lnTo>
                  <a:lnTo>
                    <a:pt x="1996" y="1634"/>
                  </a:lnTo>
                  <a:lnTo>
                    <a:pt x="2322" y="1875"/>
                  </a:lnTo>
                  <a:lnTo>
                    <a:pt x="2490" y="1990"/>
                  </a:lnTo>
                  <a:lnTo>
                    <a:pt x="2497" y="1996"/>
                  </a:lnTo>
                  <a:lnTo>
                    <a:pt x="2507" y="2008"/>
                  </a:lnTo>
                  <a:lnTo>
                    <a:pt x="2507" y="2014"/>
                  </a:lnTo>
                  <a:lnTo>
                    <a:pt x="2505" y="2017"/>
                  </a:lnTo>
                  <a:lnTo>
                    <a:pt x="2492" y="2016"/>
                  </a:lnTo>
                  <a:lnTo>
                    <a:pt x="2483" y="2010"/>
                  </a:lnTo>
                  <a:lnTo>
                    <a:pt x="2358" y="1935"/>
                  </a:lnTo>
                  <a:lnTo>
                    <a:pt x="2113" y="1771"/>
                  </a:lnTo>
                  <a:lnTo>
                    <a:pt x="1992" y="1685"/>
                  </a:lnTo>
                  <a:lnTo>
                    <a:pt x="2084" y="1768"/>
                  </a:lnTo>
                  <a:lnTo>
                    <a:pt x="2276" y="1929"/>
                  </a:lnTo>
                  <a:lnTo>
                    <a:pt x="2375" y="2007"/>
                  </a:lnTo>
                  <a:lnTo>
                    <a:pt x="2428" y="2043"/>
                  </a:lnTo>
                  <a:lnTo>
                    <a:pt x="2454" y="2063"/>
                  </a:lnTo>
                  <a:lnTo>
                    <a:pt x="2479" y="2085"/>
                  </a:lnTo>
                  <a:lnTo>
                    <a:pt x="2608" y="2180"/>
                  </a:lnTo>
                  <a:lnTo>
                    <a:pt x="2870" y="2360"/>
                  </a:lnTo>
                  <a:lnTo>
                    <a:pt x="3010" y="2445"/>
                  </a:lnTo>
                  <a:lnTo>
                    <a:pt x="3131" y="2514"/>
                  </a:lnTo>
                  <a:lnTo>
                    <a:pt x="3364" y="2642"/>
                  </a:lnTo>
                  <a:lnTo>
                    <a:pt x="3488" y="2705"/>
                  </a:lnTo>
                  <a:lnTo>
                    <a:pt x="3662" y="2793"/>
                  </a:lnTo>
                  <a:lnTo>
                    <a:pt x="3999" y="2963"/>
                  </a:lnTo>
                  <a:lnTo>
                    <a:pt x="4168" y="3057"/>
                  </a:lnTo>
                  <a:lnTo>
                    <a:pt x="4190" y="3070"/>
                  </a:lnTo>
                  <a:lnTo>
                    <a:pt x="4217" y="3100"/>
                  </a:lnTo>
                  <a:lnTo>
                    <a:pt x="4217" y="3113"/>
                  </a:lnTo>
                  <a:lnTo>
                    <a:pt x="4215" y="3117"/>
                  </a:lnTo>
                  <a:lnTo>
                    <a:pt x="4204" y="3123"/>
                  </a:lnTo>
                  <a:lnTo>
                    <a:pt x="4177" y="3121"/>
                  </a:lnTo>
                  <a:lnTo>
                    <a:pt x="4154" y="3111"/>
                  </a:lnTo>
                  <a:lnTo>
                    <a:pt x="3969" y="3024"/>
                  </a:lnTo>
                  <a:lnTo>
                    <a:pt x="3603" y="2842"/>
                  </a:lnTo>
                  <a:lnTo>
                    <a:pt x="3242" y="2645"/>
                  </a:lnTo>
                  <a:lnTo>
                    <a:pt x="2975" y="2482"/>
                  </a:lnTo>
                  <a:lnTo>
                    <a:pt x="2800" y="2366"/>
                  </a:lnTo>
                  <a:lnTo>
                    <a:pt x="2713" y="2304"/>
                  </a:lnTo>
                  <a:lnTo>
                    <a:pt x="2638" y="2250"/>
                  </a:lnTo>
                  <a:lnTo>
                    <a:pt x="2566" y="2196"/>
                  </a:lnTo>
                  <a:lnTo>
                    <a:pt x="2566" y="2200"/>
                  </a:lnTo>
                  <a:lnTo>
                    <a:pt x="2564" y="2201"/>
                  </a:lnTo>
                  <a:lnTo>
                    <a:pt x="2555" y="2210"/>
                  </a:lnTo>
                  <a:lnTo>
                    <a:pt x="2539" y="2210"/>
                  </a:lnTo>
                  <a:lnTo>
                    <a:pt x="2621" y="2273"/>
                  </a:lnTo>
                  <a:lnTo>
                    <a:pt x="2702" y="2338"/>
                  </a:lnTo>
                  <a:lnTo>
                    <a:pt x="2827" y="2410"/>
                  </a:lnTo>
                  <a:lnTo>
                    <a:pt x="3079" y="2563"/>
                  </a:lnTo>
                  <a:lnTo>
                    <a:pt x="3204" y="2649"/>
                  </a:lnTo>
                  <a:lnTo>
                    <a:pt x="3369" y="2773"/>
                  </a:lnTo>
                  <a:lnTo>
                    <a:pt x="3520" y="2897"/>
                  </a:lnTo>
                  <a:lnTo>
                    <a:pt x="3739" y="3015"/>
                  </a:lnTo>
                  <a:lnTo>
                    <a:pt x="3961" y="3130"/>
                  </a:lnTo>
                  <a:lnTo>
                    <a:pt x="3969" y="3134"/>
                  </a:lnTo>
                  <a:lnTo>
                    <a:pt x="3972" y="3142"/>
                  </a:lnTo>
                  <a:lnTo>
                    <a:pt x="3971" y="3145"/>
                  </a:lnTo>
                  <a:lnTo>
                    <a:pt x="3962" y="3143"/>
                  </a:lnTo>
                  <a:lnTo>
                    <a:pt x="3801" y="3075"/>
                  </a:lnTo>
                  <a:lnTo>
                    <a:pt x="3638" y="2999"/>
                  </a:lnTo>
                  <a:lnTo>
                    <a:pt x="3645" y="3013"/>
                  </a:lnTo>
                  <a:lnTo>
                    <a:pt x="3649" y="3035"/>
                  </a:lnTo>
                  <a:lnTo>
                    <a:pt x="3644" y="3044"/>
                  </a:lnTo>
                  <a:lnTo>
                    <a:pt x="3637" y="3051"/>
                  </a:lnTo>
                  <a:lnTo>
                    <a:pt x="3611" y="3055"/>
                  </a:lnTo>
                  <a:lnTo>
                    <a:pt x="3593" y="3052"/>
                  </a:lnTo>
                  <a:lnTo>
                    <a:pt x="3662" y="3096"/>
                  </a:lnTo>
                  <a:lnTo>
                    <a:pt x="3673" y="3103"/>
                  </a:lnTo>
                  <a:lnTo>
                    <a:pt x="3683" y="3117"/>
                  </a:lnTo>
                  <a:lnTo>
                    <a:pt x="3681" y="3121"/>
                  </a:lnTo>
                  <a:lnTo>
                    <a:pt x="3677" y="3126"/>
                  </a:lnTo>
                  <a:lnTo>
                    <a:pt x="3660" y="3123"/>
                  </a:lnTo>
                  <a:lnTo>
                    <a:pt x="3649" y="3117"/>
                  </a:lnTo>
                  <a:lnTo>
                    <a:pt x="3508" y="3029"/>
                  </a:lnTo>
                  <a:lnTo>
                    <a:pt x="3369" y="2940"/>
                  </a:lnTo>
                  <a:lnTo>
                    <a:pt x="3196" y="2842"/>
                  </a:lnTo>
                  <a:lnTo>
                    <a:pt x="3024" y="2740"/>
                  </a:lnTo>
                  <a:lnTo>
                    <a:pt x="3032" y="2753"/>
                  </a:lnTo>
                  <a:lnTo>
                    <a:pt x="3039" y="2777"/>
                  </a:lnTo>
                  <a:lnTo>
                    <a:pt x="3039" y="2789"/>
                  </a:lnTo>
                  <a:lnTo>
                    <a:pt x="3039" y="2789"/>
                  </a:lnTo>
                  <a:lnTo>
                    <a:pt x="3091" y="2822"/>
                  </a:lnTo>
                  <a:lnTo>
                    <a:pt x="3343" y="2953"/>
                  </a:lnTo>
                  <a:lnTo>
                    <a:pt x="3847" y="3229"/>
                  </a:lnTo>
                  <a:lnTo>
                    <a:pt x="4097" y="3376"/>
                  </a:lnTo>
                  <a:lnTo>
                    <a:pt x="4106" y="3384"/>
                  </a:lnTo>
                  <a:lnTo>
                    <a:pt x="4107" y="3389"/>
                  </a:lnTo>
                  <a:lnTo>
                    <a:pt x="4102" y="3391"/>
                  </a:lnTo>
                  <a:lnTo>
                    <a:pt x="4093" y="3388"/>
                  </a:lnTo>
                  <a:lnTo>
                    <a:pt x="3942" y="3297"/>
                  </a:lnTo>
                  <a:lnTo>
                    <a:pt x="3791" y="3211"/>
                  </a:lnTo>
                  <a:lnTo>
                    <a:pt x="3791" y="3212"/>
                  </a:lnTo>
                  <a:lnTo>
                    <a:pt x="3794" y="3215"/>
                  </a:lnTo>
                  <a:lnTo>
                    <a:pt x="3791" y="3218"/>
                  </a:lnTo>
                  <a:lnTo>
                    <a:pt x="3788" y="3218"/>
                  </a:lnTo>
                  <a:lnTo>
                    <a:pt x="3779" y="3215"/>
                  </a:lnTo>
                  <a:lnTo>
                    <a:pt x="3772" y="3209"/>
                  </a:lnTo>
                  <a:lnTo>
                    <a:pt x="3770" y="3206"/>
                  </a:lnTo>
                  <a:lnTo>
                    <a:pt x="3772" y="3202"/>
                  </a:lnTo>
                  <a:lnTo>
                    <a:pt x="3775" y="3202"/>
                  </a:lnTo>
                  <a:lnTo>
                    <a:pt x="3491" y="3045"/>
                  </a:lnTo>
                  <a:lnTo>
                    <a:pt x="3207" y="2894"/>
                  </a:lnTo>
                  <a:lnTo>
                    <a:pt x="3459" y="3049"/>
                  </a:lnTo>
                  <a:lnTo>
                    <a:pt x="3710" y="3208"/>
                  </a:lnTo>
                  <a:lnTo>
                    <a:pt x="3772" y="3231"/>
                  </a:lnTo>
                  <a:lnTo>
                    <a:pt x="3781" y="3237"/>
                  </a:lnTo>
                  <a:lnTo>
                    <a:pt x="3783" y="3242"/>
                  </a:lnTo>
                  <a:lnTo>
                    <a:pt x="3782" y="3247"/>
                  </a:lnTo>
                  <a:lnTo>
                    <a:pt x="3773" y="3244"/>
                  </a:lnTo>
                  <a:lnTo>
                    <a:pt x="3756" y="3237"/>
                  </a:lnTo>
                  <a:lnTo>
                    <a:pt x="3778" y="3252"/>
                  </a:lnTo>
                  <a:lnTo>
                    <a:pt x="3796" y="3277"/>
                  </a:lnTo>
                  <a:lnTo>
                    <a:pt x="3799" y="3291"/>
                  </a:lnTo>
                  <a:lnTo>
                    <a:pt x="3796" y="3297"/>
                  </a:lnTo>
                  <a:lnTo>
                    <a:pt x="3792" y="3301"/>
                  </a:lnTo>
                  <a:lnTo>
                    <a:pt x="3776" y="3304"/>
                  </a:lnTo>
                  <a:lnTo>
                    <a:pt x="3745" y="3297"/>
                  </a:lnTo>
                  <a:lnTo>
                    <a:pt x="3720" y="3284"/>
                  </a:lnTo>
                  <a:lnTo>
                    <a:pt x="3583" y="3206"/>
                  </a:lnTo>
                  <a:lnTo>
                    <a:pt x="3449" y="3126"/>
                  </a:lnTo>
                  <a:lnTo>
                    <a:pt x="3419" y="3111"/>
                  </a:lnTo>
                  <a:lnTo>
                    <a:pt x="3387" y="3100"/>
                  </a:lnTo>
                  <a:lnTo>
                    <a:pt x="3588" y="3237"/>
                  </a:lnTo>
                  <a:lnTo>
                    <a:pt x="3789" y="3371"/>
                  </a:lnTo>
                  <a:lnTo>
                    <a:pt x="3798" y="3375"/>
                  </a:lnTo>
                  <a:lnTo>
                    <a:pt x="3806" y="3388"/>
                  </a:lnTo>
                  <a:lnTo>
                    <a:pt x="3806" y="3392"/>
                  </a:lnTo>
                  <a:lnTo>
                    <a:pt x="3802" y="3395"/>
                  </a:lnTo>
                  <a:lnTo>
                    <a:pt x="3788" y="3394"/>
                  </a:lnTo>
                  <a:lnTo>
                    <a:pt x="3779" y="3389"/>
                  </a:lnTo>
                  <a:lnTo>
                    <a:pt x="3588" y="3294"/>
                  </a:lnTo>
                  <a:lnTo>
                    <a:pt x="3209" y="3088"/>
                  </a:lnTo>
                  <a:lnTo>
                    <a:pt x="3023" y="2977"/>
                  </a:lnTo>
                  <a:lnTo>
                    <a:pt x="2883" y="2930"/>
                  </a:lnTo>
                  <a:lnTo>
                    <a:pt x="2742" y="2881"/>
                  </a:lnTo>
                  <a:lnTo>
                    <a:pt x="2772" y="2901"/>
                  </a:lnTo>
                  <a:lnTo>
                    <a:pt x="2872" y="2965"/>
                  </a:lnTo>
                  <a:lnTo>
                    <a:pt x="3069" y="3070"/>
                  </a:lnTo>
                  <a:lnTo>
                    <a:pt x="3266" y="3160"/>
                  </a:lnTo>
                  <a:lnTo>
                    <a:pt x="3465" y="3254"/>
                  </a:lnTo>
                  <a:lnTo>
                    <a:pt x="3566" y="3306"/>
                  </a:lnTo>
                  <a:lnTo>
                    <a:pt x="3575" y="3313"/>
                  </a:lnTo>
                  <a:lnTo>
                    <a:pt x="3576" y="3319"/>
                  </a:lnTo>
                  <a:lnTo>
                    <a:pt x="3572" y="3322"/>
                  </a:lnTo>
                  <a:lnTo>
                    <a:pt x="3563" y="3317"/>
                  </a:lnTo>
                  <a:lnTo>
                    <a:pt x="3367" y="3222"/>
                  </a:lnTo>
                  <a:lnTo>
                    <a:pt x="3168" y="3132"/>
                  </a:lnTo>
                  <a:lnTo>
                    <a:pt x="3006" y="3052"/>
                  </a:lnTo>
                  <a:lnTo>
                    <a:pt x="2849" y="2979"/>
                  </a:lnTo>
                  <a:lnTo>
                    <a:pt x="2922" y="3024"/>
                  </a:lnTo>
                  <a:lnTo>
                    <a:pt x="3073" y="3107"/>
                  </a:lnTo>
                  <a:lnTo>
                    <a:pt x="3302" y="3225"/>
                  </a:lnTo>
                  <a:lnTo>
                    <a:pt x="3455" y="3304"/>
                  </a:lnTo>
                  <a:lnTo>
                    <a:pt x="3468" y="3312"/>
                  </a:lnTo>
                  <a:lnTo>
                    <a:pt x="3475" y="3320"/>
                  </a:lnTo>
                  <a:lnTo>
                    <a:pt x="3478" y="3319"/>
                  </a:lnTo>
                  <a:lnTo>
                    <a:pt x="3482" y="3320"/>
                  </a:lnTo>
                  <a:lnTo>
                    <a:pt x="3526" y="3335"/>
                  </a:lnTo>
                  <a:lnTo>
                    <a:pt x="3570" y="3352"/>
                  </a:lnTo>
                  <a:lnTo>
                    <a:pt x="3579" y="3356"/>
                  </a:lnTo>
                  <a:lnTo>
                    <a:pt x="3583" y="3363"/>
                  </a:lnTo>
                  <a:lnTo>
                    <a:pt x="3583" y="3368"/>
                  </a:lnTo>
                  <a:lnTo>
                    <a:pt x="3573" y="336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0" name="Freeform 35"/>
            <p:cNvSpPr>
              <a:spLocks/>
            </p:cNvSpPr>
            <p:nvPr/>
          </p:nvSpPr>
          <p:spPr bwMode="auto">
            <a:xfrm>
              <a:off x="4990979" y="2506540"/>
              <a:ext cx="127000" cy="158750"/>
            </a:xfrm>
            <a:custGeom>
              <a:avLst/>
              <a:gdLst>
                <a:gd name="T0" fmla="*/ 13 w 239"/>
                <a:gd name="T1" fmla="*/ 107 h 298"/>
                <a:gd name="T2" fmla="*/ 11 w 239"/>
                <a:gd name="T3" fmla="*/ 117 h 298"/>
                <a:gd name="T4" fmla="*/ 4 w 239"/>
                <a:gd name="T5" fmla="*/ 112 h 298"/>
                <a:gd name="T6" fmla="*/ 0 w 239"/>
                <a:gd name="T7" fmla="*/ 102 h 298"/>
                <a:gd name="T8" fmla="*/ 0 w 239"/>
                <a:gd name="T9" fmla="*/ 118 h 298"/>
                <a:gd name="T10" fmla="*/ 7 w 239"/>
                <a:gd name="T11" fmla="*/ 150 h 298"/>
                <a:gd name="T12" fmla="*/ 30 w 239"/>
                <a:gd name="T13" fmla="*/ 193 h 298"/>
                <a:gd name="T14" fmla="*/ 79 w 239"/>
                <a:gd name="T15" fmla="*/ 239 h 298"/>
                <a:gd name="T16" fmla="*/ 138 w 239"/>
                <a:gd name="T17" fmla="*/ 269 h 298"/>
                <a:gd name="T18" fmla="*/ 170 w 239"/>
                <a:gd name="T19" fmla="*/ 278 h 298"/>
                <a:gd name="T20" fmla="*/ 181 w 239"/>
                <a:gd name="T21" fmla="*/ 291 h 298"/>
                <a:gd name="T22" fmla="*/ 212 w 239"/>
                <a:gd name="T23" fmla="*/ 298 h 298"/>
                <a:gd name="T24" fmla="*/ 226 w 239"/>
                <a:gd name="T25" fmla="*/ 292 h 298"/>
                <a:gd name="T26" fmla="*/ 236 w 239"/>
                <a:gd name="T27" fmla="*/ 281 h 298"/>
                <a:gd name="T28" fmla="*/ 239 w 239"/>
                <a:gd name="T29" fmla="*/ 250 h 298"/>
                <a:gd name="T30" fmla="*/ 230 w 239"/>
                <a:gd name="T31" fmla="*/ 236 h 298"/>
                <a:gd name="T32" fmla="*/ 229 w 239"/>
                <a:gd name="T33" fmla="*/ 227 h 298"/>
                <a:gd name="T34" fmla="*/ 227 w 239"/>
                <a:gd name="T35" fmla="*/ 219 h 298"/>
                <a:gd name="T36" fmla="*/ 227 w 239"/>
                <a:gd name="T37" fmla="*/ 186 h 298"/>
                <a:gd name="T38" fmla="*/ 219 w 239"/>
                <a:gd name="T39" fmla="*/ 118 h 298"/>
                <a:gd name="T40" fmla="*/ 210 w 239"/>
                <a:gd name="T41" fmla="*/ 86 h 298"/>
                <a:gd name="T42" fmla="*/ 212 w 239"/>
                <a:gd name="T43" fmla="*/ 117 h 298"/>
                <a:gd name="T44" fmla="*/ 206 w 239"/>
                <a:gd name="T45" fmla="*/ 98 h 298"/>
                <a:gd name="T46" fmla="*/ 197 w 239"/>
                <a:gd name="T47" fmla="*/ 81 h 298"/>
                <a:gd name="T48" fmla="*/ 190 w 239"/>
                <a:gd name="T49" fmla="*/ 91 h 298"/>
                <a:gd name="T50" fmla="*/ 189 w 239"/>
                <a:gd name="T51" fmla="*/ 72 h 298"/>
                <a:gd name="T52" fmla="*/ 174 w 239"/>
                <a:gd name="T53" fmla="*/ 40 h 298"/>
                <a:gd name="T54" fmla="*/ 151 w 239"/>
                <a:gd name="T55" fmla="*/ 16 h 298"/>
                <a:gd name="T56" fmla="*/ 119 w 239"/>
                <a:gd name="T57" fmla="*/ 1 h 298"/>
                <a:gd name="T58" fmla="*/ 102 w 239"/>
                <a:gd name="T59" fmla="*/ 0 h 298"/>
                <a:gd name="T60" fmla="*/ 85 w 239"/>
                <a:gd name="T61" fmla="*/ 0 h 298"/>
                <a:gd name="T62" fmla="*/ 53 w 239"/>
                <a:gd name="T63" fmla="*/ 11 h 298"/>
                <a:gd name="T64" fmla="*/ 29 w 239"/>
                <a:gd name="T65" fmla="*/ 33 h 298"/>
                <a:gd name="T66" fmla="*/ 14 w 239"/>
                <a:gd name="T67" fmla="*/ 65 h 298"/>
                <a:gd name="T68" fmla="*/ 14 w 239"/>
                <a:gd name="T69" fmla="*/ 83 h 298"/>
                <a:gd name="T70" fmla="*/ 13 w 239"/>
                <a:gd name="T71" fmla="*/ 10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9" h="298">
                  <a:moveTo>
                    <a:pt x="13" y="107"/>
                  </a:moveTo>
                  <a:lnTo>
                    <a:pt x="11" y="117"/>
                  </a:lnTo>
                  <a:lnTo>
                    <a:pt x="4" y="112"/>
                  </a:lnTo>
                  <a:lnTo>
                    <a:pt x="0" y="102"/>
                  </a:lnTo>
                  <a:lnTo>
                    <a:pt x="0" y="118"/>
                  </a:lnTo>
                  <a:lnTo>
                    <a:pt x="7" y="150"/>
                  </a:lnTo>
                  <a:lnTo>
                    <a:pt x="30" y="193"/>
                  </a:lnTo>
                  <a:lnTo>
                    <a:pt x="79" y="239"/>
                  </a:lnTo>
                  <a:lnTo>
                    <a:pt x="138" y="269"/>
                  </a:lnTo>
                  <a:lnTo>
                    <a:pt x="170" y="278"/>
                  </a:lnTo>
                  <a:lnTo>
                    <a:pt x="181" y="291"/>
                  </a:lnTo>
                  <a:lnTo>
                    <a:pt x="212" y="298"/>
                  </a:lnTo>
                  <a:lnTo>
                    <a:pt x="226" y="292"/>
                  </a:lnTo>
                  <a:lnTo>
                    <a:pt x="236" y="281"/>
                  </a:lnTo>
                  <a:lnTo>
                    <a:pt x="239" y="250"/>
                  </a:lnTo>
                  <a:lnTo>
                    <a:pt x="230" y="236"/>
                  </a:lnTo>
                  <a:lnTo>
                    <a:pt x="229" y="227"/>
                  </a:lnTo>
                  <a:lnTo>
                    <a:pt x="227" y="219"/>
                  </a:lnTo>
                  <a:lnTo>
                    <a:pt x="227" y="186"/>
                  </a:lnTo>
                  <a:lnTo>
                    <a:pt x="219" y="118"/>
                  </a:lnTo>
                  <a:lnTo>
                    <a:pt x="210" y="86"/>
                  </a:lnTo>
                  <a:lnTo>
                    <a:pt x="212" y="117"/>
                  </a:lnTo>
                  <a:lnTo>
                    <a:pt x="206" y="98"/>
                  </a:lnTo>
                  <a:lnTo>
                    <a:pt x="197" y="81"/>
                  </a:lnTo>
                  <a:lnTo>
                    <a:pt x="190" y="91"/>
                  </a:lnTo>
                  <a:lnTo>
                    <a:pt x="189" y="72"/>
                  </a:lnTo>
                  <a:lnTo>
                    <a:pt x="174" y="40"/>
                  </a:lnTo>
                  <a:lnTo>
                    <a:pt x="151" y="16"/>
                  </a:lnTo>
                  <a:lnTo>
                    <a:pt x="119" y="1"/>
                  </a:lnTo>
                  <a:lnTo>
                    <a:pt x="102" y="0"/>
                  </a:lnTo>
                  <a:lnTo>
                    <a:pt x="85" y="0"/>
                  </a:lnTo>
                  <a:lnTo>
                    <a:pt x="53" y="11"/>
                  </a:lnTo>
                  <a:lnTo>
                    <a:pt x="29" y="33"/>
                  </a:lnTo>
                  <a:lnTo>
                    <a:pt x="14" y="65"/>
                  </a:lnTo>
                  <a:lnTo>
                    <a:pt x="14" y="83"/>
                  </a:lnTo>
                  <a:lnTo>
                    <a:pt x="13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1" name="Freeform 36"/>
            <p:cNvSpPr>
              <a:spLocks/>
            </p:cNvSpPr>
            <p:nvPr/>
          </p:nvSpPr>
          <p:spPr bwMode="auto">
            <a:xfrm>
              <a:off x="4935417" y="2543053"/>
              <a:ext cx="95250" cy="100013"/>
            </a:xfrm>
            <a:custGeom>
              <a:avLst/>
              <a:gdLst>
                <a:gd name="T0" fmla="*/ 70 w 181"/>
                <a:gd name="T1" fmla="*/ 177 h 190"/>
                <a:gd name="T2" fmla="*/ 62 w 181"/>
                <a:gd name="T3" fmla="*/ 131 h 190"/>
                <a:gd name="T4" fmla="*/ 57 w 181"/>
                <a:gd name="T5" fmla="*/ 86 h 190"/>
                <a:gd name="T6" fmla="*/ 60 w 181"/>
                <a:gd name="T7" fmla="*/ 77 h 190"/>
                <a:gd name="T8" fmla="*/ 36 w 181"/>
                <a:gd name="T9" fmla="*/ 96 h 190"/>
                <a:gd name="T10" fmla="*/ 37 w 181"/>
                <a:gd name="T11" fmla="*/ 95 h 190"/>
                <a:gd name="T12" fmla="*/ 65 w 181"/>
                <a:gd name="T13" fmla="*/ 103 h 190"/>
                <a:gd name="T14" fmla="*/ 112 w 181"/>
                <a:gd name="T15" fmla="*/ 135 h 190"/>
                <a:gd name="T16" fmla="*/ 134 w 181"/>
                <a:gd name="T17" fmla="*/ 155 h 190"/>
                <a:gd name="T18" fmla="*/ 147 w 181"/>
                <a:gd name="T19" fmla="*/ 164 h 190"/>
                <a:gd name="T20" fmla="*/ 157 w 181"/>
                <a:gd name="T21" fmla="*/ 165 h 190"/>
                <a:gd name="T22" fmla="*/ 167 w 181"/>
                <a:gd name="T23" fmla="*/ 162 h 190"/>
                <a:gd name="T24" fmla="*/ 175 w 181"/>
                <a:gd name="T25" fmla="*/ 157 h 190"/>
                <a:gd name="T26" fmla="*/ 181 w 181"/>
                <a:gd name="T27" fmla="*/ 135 h 190"/>
                <a:gd name="T28" fmla="*/ 177 w 181"/>
                <a:gd name="T29" fmla="*/ 122 h 190"/>
                <a:gd name="T30" fmla="*/ 167 w 181"/>
                <a:gd name="T31" fmla="*/ 105 h 190"/>
                <a:gd name="T32" fmla="*/ 161 w 181"/>
                <a:gd name="T33" fmla="*/ 86 h 190"/>
                <a:gd name="T34" fmla="*/ 141 w 181"/>
                <a:gd name="T35" fmla="*/ 49 h 190"/>
                <a:gd name="T36" fmla="*/ 114 w 181"/>
                <a:gd name="T37" fmla="*/ 17 h 190"/>
                <a:gd name="T38" fmla="*/ 78 w 181"/>
                <a:gd name="T39" fmla="*/ 1 h 190"/>
                <a:gd name="T40" fmla="*/ 56 w 181"/>
                <a:gd name="T41" fmla="*/ 0 h 190"/>
                <a:gd name="T42" fmla="*/ 37 w 181"/>
                <a:gd name="T43" fmla="*/ 8 h 190"/>
                <a:gd name="T44" fmla="*/ 20 w 181"/>
                <a:gd name="T45" fmla="*/ 23 h 190"/>
                <a:gd name="T46" fmla="*/ 13 w 181"/>
                <a:gd name="T47" fmla="*/ 27 h 190"/>
                <a:gd name="T48" fmla="*/ 4 w 181"/>
                <a:gd name="T49" fmla="*/ 39 h 190"/>
                <a:gd name="T50" fmla="*/ 0 w 181"/>
                <a:gd name="T51" fmla="*/ 62 h 190"/>
                <a:gd name="T52" fmla="*/ 7 w 181"/>
                <a:gd name="T53" fmla="*/ 79 h 190"/>
                <a:gd name="T54" fmla="*/ 18 w 181"/>
                <a:gd name="T55" fmla="*/ 93 h 190"/>
                <a:gd name="T56" fmla="*/ 49 w 181"/>
                <a:gd name="T57" fmla="*/ 105 h 190"/>
                <a:gd name="T58" fmla="*/ 63 w 181"/>
                <a:gd name="T59" fmla="*/ 99 h 190"/>
                <a:gd name="T60" fmla="*/ 66 w 181"/>
                <a:gd name="T61" fmla="*/ 112 h 190"/>
                <a:gd name="T62" fmla="*/ 54 w 181"/>
                <a:gd name="T63" fmla="*/ 109 h 190"/>
                <a:gd name="T64" fmla="*/ 69 w 181"/>
                <a:gd name="T65" fmla="*/ 108 h 190"/>
                <a:gd name="T66" fmla="*/ 95 w 181"/>
                <a:gd name="T67" fmla="*/ 122 h 190"/>
                <a:gd name="T68" fmla="*/ 108 w 181"/>
                <a:gd name="T69" fmla="*/ 128 h 190"/>
                <a:gd name="T70" fmla="*/ 126 w 181"/>
                <a:gd name="T71" fmla="*/ 146 h 190"/>
                <a:gd name="T72" fmla="*/ 157 w 181"/>
                <a:gd name="T73" fmla="*/ 106 h 190"/>
                <a:gd name="T74" fmla="*/ 145 w 181"/>
                <a:gd name="T75" fmla="*/ 99 h 190"/>
                <a:gd name="T76" fmla="*/ 142 w 181"/>
                <a:gd name="T77" fmla="*/ 103 h 190"/>
                <a:gd name="T78" fmla="*/ 142 w 181"/>
                <a:gd name="T79" fmla="*/ 105 h 190"/>
                <a:gd name="T80" fmla="*/ 105 w 181"/>
                <a:gd name="T81" fmla="*/ 86 h 190"/>
                <a:gd name="T82" fmla="*/ 70 w 181"/>
                <a:gd name="T83" fmla="*/ 63 h 190"/>
                <a:gd name="T84" fmla="*/ 37 w 181"/>
                <a:gd name="T85" fmla="*/ 44 h 190"/>
                <a:gd name="T86" fmla="*/ 29 w 181"/>
                <a:gd name="T87" fmla="*/ 44 h 190"/>
                <a:gd name="T88" fmla="*/ 14 w 181"/>
                <a:gd name="T89" fmla="*/ 54 h 190"/>
                <a:gd name="T90" fmla="*/ 13 w 181"/>
                <a:gd name="T91" fmla="*/ 63 h 190"/>
                <a:gd name="T92" fmla="*/ 11 w 181"/>
                <a:gd name="T93" fmla="*/ 82 h 190"/>
                <a:gd name="T94" fmla="*/ 13 w 181"/>
                <a:gd name="T95" fmla="*/ 72 h 190"/>
                <a:gd name="T96" fmla="*/ 30 w 181"/>
                <a:gd name="T97" fmla="*/ 125 h 190"/>
                <a:gd name="T98" fmla="*/ 50 w 181"/>
                <a:gd name="T99" fmla="*/ 180 h 190"/>
                <a:gd name="T100" fmla="*/ 54 w 181"/>
                <a:gd name="T101" fmla="*/ 187 h 190"/>
                <a:gd name="T102" fmla="*/ 63 w 181"/>
                <a:gd name="T103" fmla="*/ 190 h 190"/>
                <a:gd name="T104" fmla="*/ 70 w 181"/>
                <a:gd name="T105" fmla="*/ 185 h 190"/>
                <a:gd name="T106" fmla="*/ 70 w 181"/>
                <a:gd name="T107" fmla="*/ 17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1" h="190">
                  <a:moveTo>
                    <a:pt x="70" y="177"/>
                  </a:moveTo>
                  <a:lnTo>
                    <a:pt x="62" y="131"/>
                  </a:lnTo>
                  <a:lnTo>
                    <a:pt x="57" y="86"/>
                  </a:lnTo>
                  <a:lnTo>
                    <a:pt x="60" y="77"/>
                  </a:lnTo>
                  <a:lnTo>
                    <a:pt x="36" y="96"/>
                  </a:lnTo>
                  <a:lnTo>
                    <a:pt x="37" y="95"/>
                  </a:lnTo>
                  <a:lnTo>
                    <a:pt x="65" y="103"/>
                  </a:lnTo>
                  <a:lnTo>
                    <a:pt x="112" y="135"/>
                  </a:lnTo>
                  <a:lnTo>
                    <a:pt x="134" y="155"/>
                  </a:lnTo>
                  <a:lnTo>
                    <a:pt x="147" y="164"/>
                  </a:lnTo>
                  <a:lnTo>
                    <a:pt x="157" y="165"/>
                  </a:lnTo>
                  <a:lnTo>
                    <a:pt x="167" y="162"/>
                  </a:lnTo>
                  <a:lnTo>
                    <a:pt x="175" y="157"/>
                  </a:lnTo>
                  <a:lnTo>
                    <a:pt x="181" y="135"/>
                  </a:lnTo>
                  <a:lnTo>
                    <a:pt x="177" y="122"/>
                  </a:lnTo>
                  <a:lnTo>
                    <a:pt x="167" y="105"/>
                  </a:lnTo>
                  <a:lnTo>
                    <a:pt x="161" y="86"/>
                  </a:lnTo>
                  <a:lnTo>
                    <a:pt x="141" y="49"/>
                  </a:lnTo>
                  <a:lnTo>
                    <a:pt x="114" y="17"/>
                  </a:lnTo>
                  <a:lnTo>
                    <a:pt x="78" y="1"/>
                  </a:lnTo>
                  <a:lnTo>
                    <a:pt x="56" y="0"/>
                  </a:lnTo>
                  <a:lnTo>
                    <a:pt x="37" y="8"/>
                  </a:lnTo>
                  <a:lnTo>
                    <a:pt x="20" y="23"/>
                  </a:lnTo>
                  <a:lnTo>
                    <a:pt x="13" y="27"/>
                  </a:lnTo>
                  <a:lnTo>
                    <a:pt x="4" y="39"/>
                  </a:lnTo>
                  <a:lnTo>
                    <a:pt x="0" y="62"/>
                  </a:lnTo>
                  <a:lnTo>
                    <a:pt x="7" y="79"/>
                  </a:lnTo>
                  <a:lnTo>
                    <a:pt x="18" y="93"/>
                  </a:lnTo>
                  <a:lnTo>
                    <a:pt x="49" y="105"/>
                  </a:lnTo>
                  <a:lnTo>
                    <a:pt x="63" y="99"/>
                  </a:lnTo>
                  <a:lnTo>
                    <a:pt x="66" y="112"/>
                  </a:lnTo>
                  <a:lnTo>
                    <a:pt x="54" y="109"/>
                  </a:lnTo>
                  <a:lnTo>
                    <a:pt x="69" y="108"/>
                  </a:lnTo>
                  <a:lnTo>
                    <a:pt x="95" y="122"/>
                  </a:lnTo>
                  <a:lnTo>
                    <a:pt x="108" y="128"/>
                  </a:lnTo>
                  <a:lnTo>
                    <a:pt x="126" y="146"/>
                  </a:lnTo>
                  <a:lnTo>
                    <a:pt x="157" y="106"/>
                  </a:lnTo>
                  <a:lnTo>
                    <a:pt x="145" y="99"/>
                  </a:lnTo>
                  <a:lnTo>
                    <a:pt x="142" y="103"/>
                  </a:lnTo>
                  <a:lnTo>
                    <a:pt x="142" y="105"/>
                  </a:lnTo>
                  <a:lnTo>
                    <a:pt x="105" y="86"/>
                  </a:lnTo>
                  <a:lnTo>
                    <a:pt x="70" y="63"/>
                  </a:lnTo>
                  <a:lnTo>
                    <a:pt x="37" y="44"/>
                  </a:lnTo>
                  <a:lnTo>
                    <a:pt x="29" y="44"/>
                  </a:lnTo>
                  <a:lnTo>
                    <a:pt x="14" y="54"/>
                  </a:lnTo>
                  <a:lnTo>
                    <a:pt x="13" y="63"/>
                  </a:lnTo>
                  <a:lnTo>
                    <a:pt x="11" y="82"/>
                  </a:lnTo>
                  <a:lnTo>
                    <a:pt x="13" y="72"/>
                  </a:lnTo>
                  <a:lnTo>
                    <a:pt x="30" y="125"/>
                  </a:lnTo>
                  <a:lnTo>
                    <a:pt x="50" y="180"/>
                  </a:lnTo>
                  <a:lnTo>
                    <a:pt x="54" y="187"/>
                  </a:lnTo>
                  <a:lnTo>
                    <a:pt x="63" y="190"/>
                  </a:lnTo>
                  <a:lnTo>
                    <a:pt x="70" y="185"/>
                  </a:lnTo>
                  <a:lnTo>
                    <a:pt x="70" y="1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2" name="Freeform 37"/>
            <p:cNvSpPr>
              <a:spLocks/>
            </p:cNvSpPr>
            <p:nvPr/>
          </p:nvSpPr>
          <p:spPr bwMode="auto">
            <a:xfrm>
              <a:off x="4925892" y="2571628"/>
              <a:ext cx="6350" cy="12700"/>
            </a:xfrm>
            <a:custGeom>
              <a:avLst/>
              <a:gdLst>
                <a:gd name="T0" fmla="*/ 11 w 12"/>
                <a:gd name="T1" fmla="*/ 22 h 25"/>
                <a:gd name="T2" fmla="*/ 12 w 12"/>
                <a:gd name="T3" fmla="*/ 12 h 25"/>
                <a:gd name="T4" fmla="*/ 6 w 12"/>
                <a:gd name="T5" fmla="*/ 2 h 25"/>
                <a:gd name="T6" fmla="*/ 2 w 12"/>
                <a:gd name="T7" fmla="*/ 0 h 25"/>
                <a:gd name="T8" fmla="*/ 0 w 12"/>
                <a:gd name="T9" fmla="*/ 15 h 25"/>
                <a:gd name="T10" fmla="*/ 0 w 12"/>
                <a:gd name="T11" fmla="*/ 21 h 25"/>
                <a:gd name="T12" fmla="*/ 8 w 12"/>
                <a:gd name="T13" fmla="*/ 25 h 25"/>
                <a:gd name="T14" fmla="*/ 11 w 12"/>
                <a:gd name="T15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5">
                  <a:moveTo>
                    <a:pt x="11" y="22"/>
                  </a:moveTo>
                  <a:lnTo>
                    <a:pt x="12" y="12"/>
                  </a:lnTo>
                  <a:lnTo>
                    <a:pt x="6" y="2"/>
                  </a:lnTo>
                  <a:lnTo>
                    <a:pt x="2" y="0"/>
                  </a:lnTo>
                  <a:lnTo>
                    <a:pt x="0" y="15"/>
                  </a:lnTo>
                  <a:lnTo>
                    <a:pt x="0" y="21"/>
                  </a:lnTo>
                  <a:lnTo>
                    <a:pt x="8" y="25"/>
                  </a:lnTo>
                  <a:lnTo>
                    <a:pt x="1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3" name="Freeform 38"/>
            <p:cNvSpPr>
              <a:spLocks/>
            </p:cNvSpPr>
            <p:nvPr/>
          </p:nvSpPr>
          <p:spPr bwMode="auto">
            <a:xfrm>
              <a:off x="4925892" y="2568453"/>
              <a:ext cx="1588" cy="3175"/>
            </a:xfrm>
            <a:custGeom>
              <a:avLst/>
              <a:gdLst>
                <a:gd name="T0" fmla="*/ 2 w 2"/>
                <a:gd name="T1" fmla="*/ 5 h 5"/>
                <a:gd name="T2" fmla="*/ 2 w 2"/>
                <a:gd name="T3" fmla="*/ 0 h 5"/>
                <a:gd name="T4" fmla="*/ 0 w 2"/>
                <a:gd name="T5" fmla="*/ 5 h 5"/>
                <a:gd name="T6" fmla="*/ 0 w 2"/>
                <a:gd name="T7" fmla="*/ 5 h 5"/>
                <a:gd name="T8" fmla="*/ 2 w 2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2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4" name="Freeform 39"/>
            <p:cNvSpPr>
              <a:spLocks/>
            </p:cNvSpPr>
            <p:nvPr/>
          </p:nvSpPr>
          <p:spPr bwMode="auto">
            <a:xfrm>
              <a:off x="5605342" y="3133603"/>
              <a:ext cx="168275" cy="130175"/>
            </a:xfrm>
            <a:custGeom>
              <a:avLst/>
              <a:gdLst>
                <a:gd name="T0" fmla="*/ 3 w 316"/>
                <a:gd name="T1" fmla="*/ 11 h 246"/>
                <a:gd name="T2" fmla="*/ 151 w 316"/>
                <a:gd name="T3" fmla="*/ 130 h 246"/>
                <a:gd name="T4" fmla="*/ 305 w 316"/>
                <a:gd name="T5" fmla="*/ 243 h 246"/>
                <a:gd name="T6" fmla="*/ 311 w 316"/>
                <a:gd name="T7" fmla="*/ 246 h 246"/>
                <a:gd name="T8" fmla="*/ 316 w 316"/>
                <a:gd name="T9" fmla="*/ 243 h 246"/>
                <a:gd name="T10" fmla="*/ 316 w 316"/>
                <a:gd name="T11" fmla="*/ 239 h 246"/>
                <a:gd name="T12" fmla="*/ 313 w 316"/>
                <a:gd name="T13" fmla="*/ 235 h 246"/>
                <a:gd name="T14" fmla="*/ 159 w 316"/>
                <a:gd name="T15" fmla="*/ 121 h 246"/>
                <a:gd name="T16" fmla="*/ 12 w 316"/>
                <a:gd name="T17" fmla="*/ 3 h 246"/>
                <a:gd name="T18" fmla="*/ 6 w 316"/>
                <a:gd name="T19" fmla="*/ 0 h 246"/>
                <a:gd name="T20" fmla="*/ 2 w 316"/>
                <a:gd name="T21" fmla="*/ 3 h 246"/>
                <a:gd name="T22" fmla="*/ 0 w 316"/>
                <a:gd name="T23" fmla="*/ 7 h 246"/>
                <a:gd name="T24" fmla="*/ 3 w 316"/>
                <a:gd name="T25" fmla="*/ 11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6" h="246">
                  <a:moveTo>
                    <a:pt x="3" y="11"/>
                  </a:moveTo>
                  <a:lnTo>
                    <a:pt x="151" y="130"/>
                  </a:lnTo>
                  <a:lnTo>
                    <a:pt x="305" y="243"/>
                  </a:lnTo>
                  <a:lnTo>
                    <a:pt x="311" y="246"/>
                  </a:lnTo>
                  <a:lnTo>
                    <a:pt x="316" y="243"/>
                  </a:lnTo>
                  <a:lnTo>
                    <a:pt x="316" y="239"/>
                  </a:lnTo>
                  <a:lnTo>
                    <a:pt x="313" y="235"/>
                  </a:lnTo>
                  <a:lnTo>
                    <a:pt x="159" y="121"/>
                  </a:lnTo>
                  <a:lnTo>
                    <a:pt x="12" y="3"/>
                  </a:lnTo>
                  <a:lnTo>
                    <a:pt x="6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5" name="Freeform 40"/>
            <p:cNvSpPr>
              <a:spLocks/>
            </p:cNvSpPr>
            <p:nvPr/>
          </p:nvSpPr>
          <p:spPr bwMode="auto">
            <a:xfrm>
              <a:off x="5938717" y="3554290"/>
              <a:ext cx="6350" cy="6350"/>
            </a:xfrm>
            <a:custGeom>
              <a:avLst/>
              <a:gdLst>
                <a:gd name="T0" fmla="*/ 4 w 12"/>
                <a:gd name="T1" fmla="*/ 0 h 13"/>
                <a:gd name="T2" fmla="*/ 0 w 12"/>
                <a:gd name="T3" fmla="*/ 2 h 13"/>
                <a:gd name="T4" fmla="*/ 0 w 12"/>
                <a:gd name="T5" fmla="*/ 7 h 13"/>
                <a:gd name="T6" fmla="*/ 2 w 12"/>
                <a:gd name="T7" fmla="*/ 12 h 13"/>
                <a:gd name="T8" fmla="*/ 8 w 12"/>
                <a:gd name="T9" fmla="*/ 13 h 13"/>
                <a:gd name="T10" fmla="*/ 12 w 12"/>
                <a:gd name="T11" fmla="*/ 12 h 13"/>
                <a:gd name="T12" fmla="*/ 12 w 12"/>
                <a:gd name="T13" fmla="*/ 6 h 13"/>
                <a:gd name="T14" fmla="*/ 10 w 12"/>
                <a:gd name="T15" fmla="*/ 2 h 13"/>
                <a:gd name="T16" fmla="*/ 4 w 12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3">
                  <a:moveTo>
                    <a:pt x="4" y="0"/>
                  </a:moveTo>
                  <a:lnTo>
                    <a:pt x="0" y="2"/>
                  </a:lnTo>
                  <a:lnTo>
                    <a:pt x="0" y="7"/>
                  </a:lnTo>
                  <a:lnTo>
                    <a:pt x="2" y="12"/>
                  </a:lnTo>
                  <a:lnTo>
                    <a:pt x="8" y="13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0" y="2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6" name="Freeform 41"/>
            <p:cNvSpPr>
              <a:spLocks/>
            </p:cNvSpPr>
            <p:nvPr/>
          </p:nvSpPr>
          <p:spPr bwMode="auto">
            <a:xfrm>
              <a:off x="4757617" y="2738315"/>
              <a:ext cx="33338" cy="9525"/>
            </a:xfrm>
            <a:custGeom>
              <a:avLst/>
              <a:gdLst>
                <a:gd name="T0" fmla="*/ 0 w 62"/>
                <a:gd name="T1" fmla="*/ 20 h 20"/>
                <a:gd name="T2" fmla="*/ 62 w 62"/>
                <a:gd name="T3" fmla="*/ 0 h 20"/>
                <a:gd name="T4" fmla="*/ 2 w 62"/>
                <a:gd name="T5" fmla="*/ 18 h 20"/>
                <a:gd name="T6" fmla="*/ 0 w 62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20">
                  <a:moveTo>
                    <a:pt x="0" y="20"/>
                  </a:moveTo>
                  <a:lnTo>
                    <a:pt x="62" y="0"/>
                  </a:lnTo>
                  <a:lnTo>
                    <a:pt x="2" y="18"/>
                  </a:lnTo>
                  <a:lnTo>
                    <a:pt x="0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7" name="Freeform 42"/>
            <p:cNvSpPr>
              <a:spLocks/>
            </p:cNvSpPr>
            <p:nvPr/>
          </p:nvSpPr>
          <p:spPr bwMode="auto">
            <a:xfrm>
              <a:off x="4906842" y="2622428"/>
              <a:ext cx="0" cy="4763"/>
            </a:xfrm>
            <a:custGeom>
              <a:avLst/>
              <a:gdLst>
                <a:gd name="T0" fmla="*/ 0 w 1"/>
                <a:gd name="T1" fmla="*/ 7 h 7"/>
                <a:gd name="T2" fmla="*/ 1 w 1"/>
                <a:gd name="T3" fmla="*/ 3 h 7"/>
                <a:gd name="T4" fmla="*/ 1 w 1"/>
                <a:gd name="T5" fmla="*/ 0 h 7"/>
                <a:gd name="T6" fmla="*/ 0 w 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lnTo>
                    <a:pt x="1" y="3"/>
                  </a:lnTo>
                  <a:lnTo>
                    <a:pt x="1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8" name="Freeform 43"/>
            <p:cNvSpPr>
              <a:spLocks/>
            </p:cNvSpPr>
            <p:nvPr/>
          </p:nvSpPr>
          <p:spPr bwMode="auto">
            <a:xfrm>
              <a:off x="4898904" y="2603378"/>
              <a:ext cx="3175" cy="3175"/>
            </a:xfrm>
            <a:custGeom>
              <a:avLst/>
              <a:gdLst>
                <a:gd name="T0" fmla="*/ 3 w 4"/>
                <a:gd name="T1" fmla="*/ 0 h 6"/>
                <a:gd name="T2" fmla="*/ 4 w 4"/>
                <a:gd name="T3" fmla="*/ 6 h 6"/>
                <a:gd name="T4" fmla="*/ 0 w 4"/>
                <a:gd name="T5" fmla="*/ 6 h 6"/>
                <a:gd name="T6" fmla="*/ 3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29" name="Freeform 44"/>
            <p:cNvSpPr>
              <a:spLocks/>
            </p:cNvSpPr>
            <p:nvPr/>
          </p:nvSpPr>
          <p:spPr bwMode="auto">
            <a:xfrm>
              <a:off x="4913192" y="2598615"/>
              <a:ext cx="7938" cy="3175"/>
            </a:xfrm>
            <a:custGeom>
              <a:avLst/>
              <a:gdLst>
                <a:gd name="T0" fmla="*/ 0 w 14"/>
                <a:gd name="T1" fmla="*/ 6 h 6"/>
                <a:gd name="T2" fmla="*/ 0 w 14"/>
                <a:gd name="T3" fmla="*/ 2 h 6"/>
                <a:gd name="T4" fmla="*/ 14 w 14"/>
                <a:gd name="T5" fmla="*/ 0 h 6"/>
                <a:gd name="T6" fmla="*/ 0 w 1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lnTo>
                    <a:pt x="0" y="2"/>
                  </a:lnTo>
                  <a:lnTo>
                    <a:pt x="14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0" name="Freeform 45"/>
            <p:cNvSpPr>
              <a:spLocks/>
            </p:cNvSpPr>
            <p:nvPr/>
          </p:nvSpPr>
          <p:spPr bwMode="auto">
            <a:xfrm>
              <a:off x="4990979" y="2687515"/>
              <a:ext cx="53975" cy="88900"/>
            </a:xfrm>
            <a:custGeom>
              <a:avLst/>
              <a:gdLst>
                <a:gd name="T0" fmla="*/ 6 w 100"/>
                <a:gd name="T1" fmla="*/ 0 h 168"/>
                <a:gd name="T2" fmla="*/ 5 w 100"/>
                <a:gd name="T3" fmla="*/ 30 h 168"/>
                <a:gd name="T4" fmla="*/ 0 w 100"/>
                <a:gd name="T5" fmla="*/ 60 h 168"/>
                <a:gd name="T6" fmla="*/ 13 w 100"/>
                <a:gd name="T7" fmla="*/ 70 h 168"/>
                <a:gd name="T8" fmla="*/ 25 w 100"/>
                <a:gd name="T9" fmla="*/ 85 h 168"/>
                <a:gd name="T10" fmla="*/ 54 w 100"/>
                <a:gd name="T11" fmla="*/ 122 h 168"/>
                <a:gd name="T12" fmla="*/ 80 w 100"/>
                <a:gd name="T13" fmla="*/ 161 h 168"/>
                <a:gd name="T14" fmla="*/ 82 w 100"/>
                <a:gd name="T15" fmla="*/ 157 h 168"/>
                <a:gd name="T16" fmla="*/ 88 w 100"/>
                <a:gd name="T17" fmla="*/ 158 h 168"/>
                <a:gd name="T18" fmla="*/ 91 w 100"/>
                <a:gd name="T19" fmla="*/ 161 h 168"/>
                <a:gd name="T20" fmla="*/ 100 w 100"/>
                <a:gd name="T21" fmla="*/ 168 h 168"/>
                <a:gd name="T22" fmla="*/ 74 w 100"/>
                <a:gd name="T23" fmla="*/ 125 h 168"/>
                <a:gd name="T24" fmla="*/ 49 w 100"/>
                <a:gd name="T25" fmla="*/ 80 h 168"/>
                <a:gd name="T26" fmla="*/ 25 w 100"/>
                <a:gd name="T27" fmla="*/ 42 h 168"/>
                <a:gd name="T28" fmla="*/ 6 w 100"/>
                <a:gd name="T2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168">
                  <a:moveTo>
                    <a:pt x="6" y="0"/>
                  </a:moveTo>
                  <a:lnTo>
                    <a:pt x="5" y="30"/>
                  </a:lnTo>
                  <a:lnTo>
                    <a:pt x="0" y="60"/>
                  </a:lnTo>
                  <a:lnTo>
                    <a:pt x="13" y="70"/>
                  </a:lnTo>
                  <a:lnTo>
                    <a:pt x="25" y="85"/>
                  </a:lnTo>
                  <a:lnTo>
                    <a:pt x="54" y="122"/>
                  </a:lnTo>
                  <a:lnTo>
                    <a:pt x="80" y="161"/>
                  </a:lnTo>
                  <a:lnTo>
                    <a:pt x="82" y="157"/>
                  </a:lnTo>
                  <a:lnTo>
                    <a:pt x="88" y="158"/>
                  </a:lnTo>
                  <a:lnTo>
                    <a:pt x="91" y="161"/>
                  </a:lnTo>
                  <a:lnTo>
                    <a:pt x="100" y="168"/>
                  </a:lnTo>
                  <a:lnTo>
                    <a:pt x="74" y="125"/>
                  </a:lnTo>
                  <a:lnTo>
                    <a:pt x="49" y="80"/>
                  </a:lnTo>
                  <a:lnTo>
                    <a:pt x="25" y="4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1" name="Freeform 46"/>
            <p:cNvSpPr>
              <a:spLocks/>
            </p:cNvSpPr>
            <p:nvPr/>
          </p:nvSpPr>
          <p:spPr bwMode="auto">
            <a:xfrm>
              <a:off x="5383092" y="3016128"/>
              <a:ext cx="79375" cy="73025"/>
            </a:xfrm>
            <a:custGeom>
              <a:avLst/>
              <a:gdLst>
                <a:gd name="T0" fmla="*/ 148 w 148"/>
                <a:gd name="T1" fmla="*/ 138 h 138"/>
                <a:gd name="T2" fmla="*/ 108 w 148"/>
                <a:gd name="T3" fmla="*/ 106 h 138"/>
                <a:gd name="T4" fmla="*/ 33 w 148"/>
                <a:gd name="T5" fmla="*/ 39 h 138"/>
                <a:gd name="T6" fmla="*/ 0 w 148"/>
                <a:gd name="T7" fmla="*/ 0 h 138"/>
                <a:gd name="T8" fmla="*/ 40 w 148"/>
                <a:gd name="T9" fmla="*/ 26 h 138"/>
                <a:gd name="T10" fmla="*/ 95 w 148"/>
                <a:gd name="T11" fmla="*/ 82 h 138"/>
                <a:gd name="T12" fmla="*/ 148 w 148"/>
                <a:gd name="T13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8" h="138">
                  <a:moveTo>
                    <a:pt x="148" y="138"/>
                  </a:moveTo>
                  <a:lnTo>
                    <a:pt x="108" y="106"/>
                  </a:lnTo>
                  <a:lnTo>
                    <a:pt x="33" y="39"/>
                  </a:lnTo>
                  <a:lnTo>
                    <a:pt x="0" y="0"/>
                  </a:lnTo>
                  <a:lnTo>
                    <a:pt x="40" y="26"/>
                  </a:lnTo>
                  <a:lnTo>
                    <a:pt x="95" y="82"/>
                  </a:lnTo>
                  <a:lnTo>
                    <a:pt x="148" y="1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2" name="Freeform 47"/>
            <p:cNvSpPr>
              <a:spLocks/>
            </p:cNvSpPr>
            <p:nvPr/>
          </p:nvSpPr>
          <p:spPr bwMode="auto">
            <a:xfrm>
              <a:off x="4902079" y="2709740"/>
              <a:ext cx="3175" cy="7938"/>
            </a:xfrm>
            <a:custGeom>
              <a:avLst/>
              <a:gdLst>
                <a:gd name="T0" fmla="*/ 0 w 6"/>
                <a:gd name="T1" fmla="*/ 14 h 14"/>
                <a:gd name="T2" fmla="*/ 0 w 6"/>
                <a:gd name="T3" fmla="*/ 14 h 14"/>
                <a:gd name="T4" fmla="*/ 6 w 6"/>
                <a:gd name="T5" fmla="*/ 0 h 14"/>
                <a:gd name="T6" fmla="*/ 0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0" y="14"/>
                  </a:moveTo>
                  <a:lnTo>
                    <a:pt x="0" y="14"/>
                  </a:lnTo>
                  <a:lnTo>
                    <a:pt x="6" y="0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3" name="Freeform 48"/>
            <p:cNvSpPr>
              <a:spLocks/>
            </p:cNvSpPr>
            <p:nvPr/>
          </p:nvSpPr>
          <p:spPr bwMode="auto">
            <a:xfrm>
              <a:off x="5000504" y="2765303"/>
              <a:ext cx="3175" cy="20638"/>
            </a:xfrm>
            <a:custGeom>
              <a:avLst/>
              <a:gdLst>
                <a:gd name="T0" fmla="*/ 4 w 7"/>
                <a:gd name="T1" fmla="*/ 6 h 40"/>
                <a:gd name="T2" fmla="*/ 4 w 7"/>
                <a:gd name="T3" fmla="*/ 0 h 40"/>
                <a:gd name="T4" fmla="*/ 7 w 7"/>
                <a:gd name="T5" fmla="*/ 13 h 40"/>
                <a:gd name="T6" fmla="*/ 0 w 7"/>
                <a:gd name="T7" fmla="*/ 40 h 40"/>
                <a:gd name="T8" fmla="*/ 4 w 7"/>
                <a:gd name="T9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0">
                  <a:moveTo>
                    <a:pt x="4" y="6"/>
                  </a:moveTo>
                  <a:lnTo>
                    <a:pt x="4" y="0"/>
                  </a:lnTo>
                  <a:lnTo>
                    <a:pt x="7" y="13"/>
                  </a:lnTo>
                  <a:lnTo>
                    <a:pt x="0" y="40"/>
                  </a:ln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4" name="Freeform 49"/>
            <p:cNvSpPr>
              <a:spLocks/>
            </p:cNvSpPr>
            <p:nvPr/>
          </p:nvSpPr>
          <p:spPr bwMode="auto">
            <a:xfrm>
              <a:off x="4673479" y="2565278"/>
              <a:ext cx="1458913" cy="1084263"/>
            </a:xfrm>
            <a:custGeom>
              <a:avLst/>
              <a:gdLst>
                <a:gd name="T0" fmla="*/ 2179 w 2758"/>
                <a:gd name="T1" fmla="*/ 2037 h 2049"/>
                <a:gd name="T2" fmla="*/ 1779 w 2758"/>
                <a:gd name="T3" fmla="*/ 1885 h 2049"/>
                <a:gd name="T4" fmla="*/ 1580 w 2758"/>
                <a:gd name="T5" fmla="*/ 1743 h 2049"/>
                <a:gd name="T6" fmla="*/ 1384 w 2758"/>
                <a:gd name="T7" fmla="*/ 1684 h 2049"/>
                <a:gd name="T8" fmla="*/ 1383 w 2758"/>
                <a:gd name="T9" fmla="*/ 1718 h 2049"/>
                <a:gd name="T10" fmla="*/ 1848 w 2758"/>
                <a:gd name="T11" fmla="*/ 1957 h 2049"/>
                <a:gd name="T12" fmla="*/ 1893 w 2758"/>
                <a:gd name="T13" fmla="*/ 2005 h 2049"/>
                <a:gd name="T14" fmla="*/ 1134 w 2758"/>
                <a:gd name="T15" fmla="*/ 1754 h 2049"/>
                <a:gd name="T16" fmla="*/ 296 w 2758"/>
                <a:gd name="T17" fmla="*/ 1170 h 2049"/>
                <a:gd name="T18" fmla="*/ 3 w 2758"/>
                <a:gd name="T19" fmla="*/ 772 h 2049"/>
                <a:gd name="T20" fmla="*/ 113 w 2758"/>
                <a:gd name="T21" fmla="*/ 715 h 2049"/>
                <a:gd name="T22" fmla="*/ 75 w 2758"/>
                <a:gd name="T23" fmla="*/ 571 h 2049"/>
                <a:gd name="T24" fmla="*/ 147 w 2758"/>
                <a:gd name="T25" fmla="*/ 341 h 2049"/>
                <a:gd name="T26" fmla="*/ 248 w 2758"/>
                <a:gd name="T27" fmla="*/ 250 h 2049"/>
                <a:gd name="T28" fmla="*/ 355 w 2758"/>
                <a:gd name="T29" fmla="*/ 188 h 2049"/>
                <a:gd name="T30" fmla="*/ 385 w 2758"/>
                <a:gd name="T31" fmla="*/ 184 h 2049"/>
                <a:gd name="T32" fmla="*/ 379 w 2758"/>
                <a:gd name="T33" fmla="*/ 135 h 2049"/>
                <a:gd name="T34" fmla="*/ 421 w 2758"/>
                <a:gd name="T35" fmla="*/ 44 h 2049"/>
                <a:gd name="T36" fmla="*/ 428 w 2758"/>
                <a:gd name="T37" fmla="*/ 17 h 2049"/>
                <a:gd name="T38" fmla="*/ 460 w 2758"/>
                <a:gd name="T39" fmla="*/ 3 h 2049"/>
                <a:gd name="T40" fmla="*/ 467 w 2758"/>
                <a:gd name="T41" fmla="*/ 47 h 2049"/>
                <a:gd name="T42" fmla="*/ 496 w 2758"/>
                <a:gd name="T43" fmla="*/ 73 h 2049"/>
                <a:gd name="T44" fmla="*/ 519 w 2758"/>
                <a:gd name="T45" fmla="*/ 122 h 2049"/>
                <a:gd name="T46" fmla="*/ 548 w 2758"/>
                <a:gd name="T47" fmla="*/ 145 h 2049"/>
                <a:gd name="T48" fmla="*/ 599 w 2758"/>
                <a:gd name="T49" fmla="*/ 183 h 2049"/>
                <a:gd name="T50" fmla="*/ 550 w 2758"/>
                <a:gd name="T51" fmla="*/ 20 h 2049"/>
                <a:gd name="T52" fmla="*/ 610 w 2758"/>
                <a:gd name="T53" fmla="*/ 29 h 2049"/>
                <a:gd name="T54" fmla="*/ 830 w 2758"/>
                <a:gd name="T55" fmla="*/ 338 h 2049"/>
                <a:gd name="T56" fmla="*/ 811 w 2758"/>
                <a:gd name="T57" fmla="*/ 278 h 2049"/>
                <a:gd name="T58" fmla="*/ 725 w 2758"/>
                <a:gd name="T59" fmla="*/ 36 h 2049"/>
                <a:gd name="T60" fmla="*/ 821 w 2758"/>
                <a:gd name="T61" fmla="*/ 128 h 2049"/>
                <a:gd name="T62" fmla="*/ 932 w 2758"/>
                <a:gd name="T63" fmla="*/ 358 h 2049"/>
                <a:gd name="T64" fmla="*/ 991 w 2758"/>
                <a:gd name="T65" fmla="*/ 407 h 2049"/>
                <a:gd name="T66" fmla="*/ 1127 w 2758"/>
                <a:gd name="T67" fmla="*/ 558 h 2049"/>
                <a:gd name="T68" fmla="*/ 1265 w 2758"/>
                <a:gd name="T69" fmla="*/ 626 h 2049"/>
                <a:gd name="T70" fmla="*/ 1641 w 2758"/>
                <a:gd name="T71" fmla="*/ 996 h 2049"/>
                <a:gd name="T72" fmla="*/ 1731 w 2758"/>
                <a:gd name="T73" fmla="*/ 1077 h 2049"/>
                <a:gd name="T74" fmla="*/ 1655 w 2758"/>
                <a:gd name="T75" fmla="*/ 1097 h 2049"/>
                <a:gd name="T76" fmla="*/ 2032 w 2758"/>
                <a:gd name="T77" fmla="*/ 1342 h 2049"/>
                <a:gd name="T78" fmla="*/ 2734 w 2758"/>
                <a:gd name="T79" fmla="*/ 1696 h 2049"/>
                <a:gd name="T80" fmla="*/ 2711 w 2758"/>
                <a:gd name="T81" fmla="*/ 1745 h 2049"/>
                <a:gd name="T82" fmla="*/ 1757 w 2758"/>
                <a:gd name="T83" fmla="*/ 1221 h 2049"/>
                <a:gd name="T84" fmla="*/ 1907 w 2758"/>
                <a:gd name="T85" fmla="*/ 1347 h 2049"/>
                <a:gd name="T86" fmla="*/ 2306 w 2758"/>
                <a:gd name="T87" fmla="*/ 1646 h 2049"/>
                <a:gd name="T88" fmla="*/ 2567 w 2758"/>
                <a:gd name="T89" fmla="*/ 1797 h 2049"/>
                <a:gd name="T90" fmla="*/ 2356 w 2758"/>
                <a:gd name="T91" fmla="*/ 1762 h 2049"/>
                <a:gd name="T92" fmla="*/ 2372 w 2758"/>
                <a:gd name="T93" fmla="*/ 1818 h 2049"/>
                <a:gd name="T94" fmla="*/ 1986 w 2758"/>
                <a:gd name="T95" fmla="*/ 1597 h 2049"/>
                <a:gd name="T96" fmla="*/ 2244 w 2758"/>
                <a:gd name="T97" fmla="*/ 1764 h 2049"/>
                <a:gd name="T98" fmla="*/ 2606 w 2758"/>
                <a:gd name="T99" fmla="*/ 1998 h 2049"/>
                <a:gd name="T100" fmla="*/ 2426 w 2758"/>
                <a:gd name="T101" fmla="*/ 1887 h 2049"/>
                <a:gd name="T102" fmla="*/ 2171 w 2758"/>
                <a:gd name="T103" fmla="*/ 1738 h 2049"/>
                <a:gd name="T104" fmla="*/ 2417 w 2758"/>
                <a:gd name="T105" fmla="*/ 1905 h 2049"/>
                <a:gd name="T106" fmla="*/ 2418 w 2758"/>
                <a:gd name="T107" fmla="*/ 1944 h 2049"/>
                <a:gd name="T108" fmla="*/ 2208 w 2758"/>
                <a:gd name="T109" fmla="*/ 1859 h 2049"/>
                <a:gd name="T110" fmla="*/ 2400 w 2758"/>
                <a:gd name="T111" fmla="*/ 2033 h 2049"/>
                <a:gd name="T112" fmla="*/ 2048 w 2758"/>
                <a:gd name="T113" fmla="*/ 1866 h 2049"/>
                <a:gd name="T114" fmla="*/ 1834 w 2758"/>
                <a:gd name="T115" fmla="*/ 1823 h 2049"/>
                <a:gd name="T116" fmla="*/ 2254 w 2758"/>
                <a:gd name="T117" fmla="*/ 2007 h 2049"/>
                <a:gd name="T118" fmla="*/ 1815 w 2758"/>
                <a:gd name="T119" fmla="*/ 1838 h 2049"/>
                <a:gd name="T120" fmla="*/ 2187 w 2758"/>
                <a:gd name="T121" fmla="*/ 2024 h 2049"/>
                <a:gd name="T122" fmla="*/ 2248 w 2758"/>
                <a:gd name="T123" fmla="*/ 2049 h 2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58" h="2049">
                  <a:moveTo>
                    <a:pt x="2243" y="2049"/>
                  </a:moveTo>
                  <a:lnTo>
                    <a:pt x="2217" y="2040"/>
                  </a:lnTo>
                  <a:lnTo>
                    <a:pt x="2191" y="2036"/>
                  </a:lnTo>
                  <a:lnTo>
                    <a:pt x="2187" y="2034"/>
                  </a:lnTo>
                  <a:lnTo>
                    <a:pt x="2184" y="2031"/>
                  </a:lnTo>
                  <a:lnTo>
                    <a:pt x="2179" y="2037"/>
                  </a:lnTo>
                  <a:lnTo>
                    <a:pt x="2171" y="2036"/>
                  </a:lnTo>
                  <a:lnTo>
                    <a:pt x="2074" y="2004"/>
                  </a:lnTo>
                  <a:lnTo>
                    <a:pt x="1886" y="1922"/>
                  </a:lnTo>
                  <a:lnTo>
                    <a:pt x="1790" y="1879"/>
                  </a:lnTo>
                  <a:lnTo>
                    <a:pt x="1786" y="1882"/>
                  </a:lnTo>
                  <a:lnTo>
                    <a:pt x="1779" y="1885"/>
                  </a:lnTo>
                  <a:lnTo>
                    <a:pt x="1767" y="1887"/>
                  </a:lnTo>
                  <a:lnTo>
                    <a:pt x="1743" y="1880"/>
                  </a:lnTo>
                  <a:lnTo>
                    <a:pt x="1730" y="1872"/>
                  </a:lnTo>
                  <a:lnTo>
                    <a:pt x="1720" y="1862"/>
                  </a:lnTo>
                  <a:lnTo>
                    <a:pt x="1649" y="1802"/>
                  </a:lnTo>
                  <a:lnTo>
                    <a:pt x="1580" y="1743"/>
                  </a:lnTo>
                  <a:lnTo>
                    <a:pt x="1560" y="1739"/>
                  </a:lnTo>
                  <a:lnTo>
                    <a:pt x="1540" y="1728"/>
                  </a:lnTo>
                  <a:lnTo>
                    <a:pt x="1462" y="1703"/>
                  </a:lnTo>
                  <a:lnTo>
                    <a:pt x="1386" y="1671"/>
                  </a:lnTo>
                  <a:lnTo>
                    <a:pt x="1387" y="1679"/>
                  </a:lnTo>
                  <a:lnTo>
                    <a:pt x="1384" y="1684"/>
                  </a:lnTo>
                  <a:lnTo>
                    <a:pt x="1379" y="1690"/>
                  </a:lnTo>
                  <a:lnTo>
                    <a:pt x="1360" y="1689"/>
                  </a:lnTo>
                  <a:lnTo>
                    <a:pt x="1351" y="1683"/>
                  </a:lnTo>
                  <a:lnTo>
                    <a:pt x="1333" y="1671"/>
                  </a:lnTo>
                  <a:lnTo>
                    <a:pt x="1380" y="1715"/>
                  </a:lnTo>
                  <a:lnTo>
                    <a:pt x="1383" y="1718"/>
                  </a:lnTo>
                  <a:lnTo>
                    <a:pt x="1386" y="1720"/>
                  </a:lnTo>
                  <a:lnTo>
                    <a:pt x="1415" y="1741"/>
                  </a:lnTo>
                  <a:lnTo>
                    <a:pt x="1443" y="1759"/>
                  </a:lnTo>
                  <a:lnTo>
                    <a:pt x="1510" y="1800"/>
                  </a:lnTo>
                  <a:lnTo>
                    <a:pt x="1645" y="1869"/>
                  </a:lnTo>
                  <a:lnTo>
                    <a:pt x="1848" y="1957"/>
                  </a:lnTo>
                  <a:lnTo>
                    <a:pt x="1986" y="2007"/>
                  </a:lnTo>
                  <a:lnTo>
                    <a:pt x="1991" y="2008"/>
                  </a:lnTo>
                  <a:lnTo>
                    <a:pt x="1994" y="2014"/>
                  </a:lnTo>
                  <a:lnTo>
                    <a:pt x="1994" y="2018"/>
                  </a:lnTo>
                  <a:lnTo>
                    <a:pt x="1988" y="2018"/>
                  </a:lnTo>
                  <a:lnTo>
                    <a:pt x="1893" y="2005"/>
                  </a:lnTo>
                  <a:lnTo>
                    <a:pt x="1749" y="1988"/>
                  </a:lnTo>
                  <a:lnTo>
                    <a:pt x="1652" y="1967"/>
                  </a:lnTo>
                  <a:lnTo>
                    <a:pt x="1602" y="1951"/>
                  </a:lnTo>
                  <a:lnTo>
                    <a:pt x="1484" y="1908"/>
                  </a:lnTo>
                  <a:lnTo>
                    <a:pt x="1250" y="1810"/>
                  </a:lnTo>
                  <a:lnTo>
                    <a:pt x="1134" y="1754"/>
                  </a:lnTo>
                  <a:lnTo>
                    <a:pt x="1024" y="1679"/>
                  </a:lnTo>
                  <a:lnTo>
                    <a:pt x="797" y="1540"/>
                  </a:lnTo>
                  <a:lnTo>
                    <a:pt x="677" y="1466"/>
                  </a:lnTo>
                  <a:lnTo>
                    <a:pt x="597" y="1411"/>
                  </a:lnTo>
                  <a:lnTo>
                    <a:pt x="444" y="1296"/>
                  </a:lnTo>
                  <a:lnTo>
                    <a:pt x="296" y="1170"/>
                  </a:lnTo>
                  <a:lnTo>
                    <a:pt x="153" y="1034"/>
                  </a:lnTo>
                  <a:lnTo>
                    <a:pt x="82" y="960"/>
                  </a:lnTo>
                  <a:lnTo>
                    <a:pt x="55" y="933"/>
                  </a:lnTo>
                  <a:lnTo>
                    <a:pt x="18" y="872"/>
                  </a:lnTo>
                  <a:lnTo>
                    <a:pt x="0" y="812"/>
                  </a:lnTo>
                  <a:lnTo>
                    <a:pt x="3" y="772"/>
                  </a:lnTo>
                  <a:lnTo>
                    <a:pt x="12" y="749"/>
                  </a:lnTo>
                  <a:lnTo>
                    <a:pt x="18" y="738"/>
                  </a:lnTo>
                  <a:lnTo>
                    <a:pt x="28" y="728"/>
                  </a:lnTo>
                  <a:lnTo>
                    <a:pt x="52" y="715"/>
                  </a:lnTo>
                  <a:lnTo>
                    <a:pt x="81" y="711"/>
                  </a:lnTo>
                  <a:lnTo>
                    <a:pt x="113" y="715"/>
                  </a:lnTo>
                  <a:lnTo>
                    <a:pt x="128" y="720"/>
                  </a:lnTo>
                  <a:lnTo>
                    <a:pt x="114" y="701"/>
                  </a:lnTo>
                  <a:lnTo>
                    <a:pt x="95" y="666"/>
                  </a:lnTo>
                  <a:lnTo>
                    <a:pt x="84" y="642"/>
                  </a:lnTo>
                  <a:lnTo>
                    <a:pt x="74" y="593"/>
                  </a:lnTo>
                  <a:lnTo>
                    <a:pt x="75" y="571"/>
                  </a:lnTo>
                  <a:lnTo>
                    <a:pt x="81" y="535"/>
                  </a:lnTo>
                  <a:lnTo>
                    <a:pt x="91" y="489"/>
                  </a:lnTo>
                  <a:lnTo>
                    <a:pt x="110" y="396"/>
                  </a:lnTo>
                  <a:lnTo>
                    <a:pt x="127" y="355"/>
                  </a:lnTo>
                  <a:lnTo>
                    <a:pt x="146" y="350"/>
                  </a:lnTo>
                  <a:lnTo>
                    <a:pt x="147" y="341"/>
                  </a:lnTo>
                  <a:lnTo>
                    <a:pt x="147" y="322"/>
                  </a:lnTo>
                  <a:lnTo>
                    <a:pt x="159" y="291"/>
                  </a:lnTo>
                  <a:lnTo>
                    <a:pt x="169" y="278"/>
                  </a:lnTo>
                  <a:lnTo>
                    <a:pt x="189" y="266"/>
                  </a:lnTo>
                  <a:lnTo>
                    <a:pt x="208" y="259"/>
                  </a:lnTo>
                  <a:lnTo>
                    <a:pt x="248" y="250"/>
                  </a:lnTo>
                  <a:lnTo>
                    <a:pt x="270" y="250"/>
                  </a:lnTo>
                  <a:lnTo>
                    <a:pt x="283" y="242"/>
                  </a:lnTo>
                  <a:lnTo>
                    <a:pt x="297" y="239"/>
                  </a:lnTo>
                  <a:lnTo>
                    <a:pt x="306" y="220"/>
                  </a:lnTo>
                  <a:lnTo>
                    <a:pt x="334" y="194"/>
                  </a:lnTo>
                  <a:lnTo>
                    <a:pt x="355" y="188"/>
                  </a:lnTo>
                  <a:lnTo>
                    <a:pt x="357" y="181"/>
                  </a:lnTo>
                  <a:lnTo>
                    <a:pt x="369" y="175"/>
                  </a:lnTo>
                  <a:lnTo>
                    <a:pt x="376" y="177"/>
                  </a:lnTo>
                  <a:lnTo>
                    <a:pt x="381" y="180"/>
                  </a:lnTo>
                  <a:lnTo>
                    <a:pt x="385" y="184"/>
                  </a:lnTo>
                  <a:lnTo>
                    <a:pt x="385" y="184"/>
                  </a:lnTo>
                  <a:lnTo>
                    <a:pt x="385" y="184"/>
                  </a:lnTo>
                  <a:lnTo>
                    <a:pt x="388" y="175"/>
                  </a:lnTo>
                  <a:lnTo>
                    <a:pt x="391" y="167"/>
                  </a:lnTo>
                  <a:lnTo>
                    <a:pt x="388" y="157"/>
                  </a:lnTo>
                  <a:lnTo>
                    <a:pt x="388" y="154"/>
                  </a:lnTo>
                  <a:lnTo>
                    <a:pt x="379" y="135"/>
                  </a:lnTo>
                  <a:lnTo>
                    <a:pt x="373" y="118"/>
                  </a:lnTo>
                  <a:lnTo>
                    <a:pt x="375" y="95"/>
                  </a:lnTo>
                  <a:lnTo>
                    <a:pt x="378" y="88"/>
                  </a:lnTo>
                  <a:lnTo>
                    <a:pt x="395" y="65"/>
                  </a:lnTo>
                  <a:lnTo>
                    <a:pt x="411" y="49"/>
                  </a:lnTo>
                  <a:lnTo>
                    <a:pt x="421" y="44"/>
                  </a:lnTo>
                  <a:lnTo>
                    <a:pt x="424" y="44"/>
                  </a:lnTo>
                  <a:lnTo>
                    <a:pt x="428" y="44"/>
                  </a:lnTo>
                  <a:lnTo>
                    <a:pt x="427" y="30"/>
                  </a:lnTo>
                  <a:lnTo>
                    <a:pt x="425" y="26"/>
                  </a:lnTo>
                  <a:lnTo>
                    <a:pt x="428" y="19"/>
                  </a:lnTo>
                  <a:lnTo>
                    <a:pt x="428" y="17"/>
                  </a:lnTo>
                  <a:lnTo>
                    <a:pt x="437" y="11"/>
                  </a:lnTo>
                  <a:lnTo>
                    <a:pt x="438" y="7"/>
                  </a:lnTo>
                  <a:lnTo>
                    <a:pt x="444" y="4"/>
                  </a:lnTo>
                  <a:lnTo>
                    <a:pt x="445" y="4"/>
                  </a:lnTo>
                  <a:lnTo>
                    <a:pt x="458" y="4"/>
                  </a:lnTo>
                  <a:lnTo>
                    <a:pt x="460" y="3"/>
                  </a:lnTo>
                  <a:lnTo>
                    <a:pt x="466" y="3"/>
                  </a:lnTo>
                  <a:lnTo>
                    <a:pt x="467" y="3"/>
                  </a:lnTo>
                  <a:lnTo>
                    <a:pt x="478" y="11"/>
                  </a:lnTo>
                  <a:lnTo>
                    <a:pt x="466" y="39"/>
                  </a:lnTo>
                  <a:lnTo>
                    <a:pt x="474" y="37"/>
                  </a:lnTo>
                  <a:lnTo>
                    <a:pt x="467" y="47"/>
                  </a:lnTo>
                  <a:lnTo>
                    <a:pt x="476" y="40"/>
                  </a:lnTo>
                  <a:lnTo>
                    <a:pt x="474" y="50"/>
                  </a:lnTo>
                  <a:lnTo>
                    <a:pt x="477" y="37"/>
                  </a:lnTo>
                  <a:lnTo>
                    <a:pt x="484" y="56"/>
                  </a:lnTo>
                  <a:lnTo>
                    <a:pt x="490" y="63"/>
                  </a:lnTo>
                  <a:lnTo>
                    <a:pt x="496" y="73"/>
                  </a:lnTo>
                  <a:lnTo>
                    <a:pt x="500" y="76"/>
                  </a:lnTo>
                  <a:lnTo>
                    <a:pt x="503" y="73"/>
                  </a:lnTo>
                  <a:lnTo>
                    <a:pt x="504" y="73"/>
                  </a:lnTo>
                  <a:lnTo>
                    <a:pt x="522" y="115"/>
                  </a:lnTo>
                  <a:lnTo>
                    <a:pt x="522" y="119"/>
                  </a:lnTo>
                  <a:lnTo>
                    <a:pt x="519" y="122"/>
                  </a:lnTo>
                  <a:lnTo>
                    <a:pt x="525" y="124"/>
                  </a:lnTo>
                  <a:lnTo>
                    <a:pt x="529" y="129"/>
                  </a:lnTo>
                  <a:lnTo>
                    <a:pt x="535" y="139"/>
                  </a:lnTo>
                  <a:lnTo>
                    <a:pt x="536" y="141"/>
                  </a:lnTo>
                  <a:lnTo>
                    <a:pt x="538" y="141"/>
                  </a:lnTo>
                  <a:lnTo>
                    <a:pt x="548" y="145"/>
                  </a:lnTo>
                  <a:lnTo>
                    <a:pt x="549" y="147"/>
                  </a:lnTo>
                  <a:lnTo>
                    <a:pt x="549" y="147"/>
                  </a:lnTo>
                  <a:lnTo>
                    <a:pt x="592" y="168"/>
                  </a:lnTo>
                  <a:lnTo>
                    <a:pt x="597" y="177"/>
                  </a:lnTo>
                  <a:lnTo>
                    <a:pt x="599" y="186"/>
                  </a:lnTo>
                  <a:lnTo>
                    <a:pt x="599" y="183"/>
                  </a:lnTo>
                  <a:lnTo>
                    <a:pt x="599" y="178"/>
                  </a:lnTo>
                  <a:lnTo>
                    <a:pt x="605" y="173"/>
                  </a:lnTo>
                  <a:lnTo>
                    <a:pt x="610" y="168"/>
                  </a:lnTo>
                  <a:lnTo>
                    <a:pt x="584" y="95"/>
                  </a:lnTo>
                  <a:lnTo>
                    <a:pt x="555" y="26"/>
                  </a:lnTo>
                  <a:lnTo>
                    <a:pt x="550" y="20"/>
                  </a:lnTo>
                  <a:lnTo>
                    <a:pt x="550" y="8"/>
                  </a:lnTo>
                  <a:lnTo>
                    <a:pt x="555" y="3"/>
                  </a:lnTo>
                  <a:lnTo>
                    <a:pt x="559" y="0"/>
                  </a:lnTo>
                  <a:lnTo>
                    <a:pt x="571" y="3"/>
                  </a:lnTo>
                  <a:lnTo>
                    <a:pt x="575" y="7"/>
                  </a:lnTo>
                  <a:lnTo>
                    <a:pt x="610" y="29"/>
                  </a:lnTo>
                  <a:lnTo>
                    <a:pt x="671" y="83"/>
                  </a:lnTo>
                  <a:lnTo>
                    <a:pt x="722" y="151"/>
                  </a:lnTo>
                  <a:lnTo>
                    <a:pt x="764" y="226"/>
                  </a:lnTo>
                  <a:lnTo>
                    <a:pt x="781" y="266"/>
                  </a:lnTo>
                  <a:lnTo>
                    <a:pt x="805" y="302"/>
                  </a:lnTo>
                  <a:lnTo>
                    <a:pt x="830" y="338"/>
                  </a:lnTo>
                  <a:lnTo>
                    <a:pt x="831" y="332"/>
                  </a:lnTo>
                  <a:lnTo>
                    <a:pt x="841" y="354"/>
                  </a:lnTo>
                  <a:lnTo>
                    <a:pt x="843" y="355"/>
                  </a:lnTo>
                  <a:lnTo>
                    <a:pt x="843" y="331"/>
                  </a:lnTo>
                  <a:lnTo>
                    <a:pt x="839" y="319"/>
                  </a:lnTo>
                  <a:lnTo>
                    <a:pt x="811" y="278"/>
                  </a:lnTo>
                  <a:lnTo>
                    <a:pt x="771" y="190"/>
                  </a:lnTo>
                  <a:lnTo>
                    <a:pt x="752" y="145"/>
                  </a:lnTo>
                  <a:lnTo>
                    <a:pt x="736" y="98"/>
                  </a:lnTo>
                  <a:lnTo>
                    <a:pt x="725" y="50"/>
                  </a:lnTo>
                  <a:lnTo>
                    <a:pt x="723" y="46"/>
                  </a:lnTo>
                  <a:lnTo>
                    <a:pt x="725" y="36"/>
                  </a:lnTo>
                  <a:lnTo>
                    <a:pt x="729" y="33"/>
                  </a:lnTo>
                  <a:lnTo>
                    <a:pt x="733" y="30"/>
                  </a:lnTo>
                  <a:lnTo>
                    <a:pt x="743" y="34"/>
                  </a:lnTo>
                  <a:lnTo>
                    <a:pt x="746" y="39"/>
                  </a:lnTo>
                  <a:lnTo>
                    <a:pt x="772" y="66"/>
                  </a:lnTo>
                  <a:lnTo>
                    <a:pt x="821" y="128"/>
                  </a:lnTo>
                  <a:lnTo>
                    <a:pt x="864" y="196"/>
                  </a:lnTo>
                  <a:lnTo>
                    <a:pt x="895" y="269"/>
                  </a:lnTo>
                  <a:lnTo>
                    <a:pt x="903" y="308"/>
                  </a:lnTo>
                  <a:lnTo>
                    <a:pt x="913" y="319"/>
                  </a:lnTo>
                  <a:lnTo>
                    <a:pt x="928" y="344"/>
                  </a:lnTo>
                  <a:lnTo>
                    <a:pt x="932" y="358"/>
                  </a:lnTo>
                  <a:lnTo>
                    <a:pt x="932" y="358"/>
                  </a:lnTo>
                  <a:lnTo>
                    <a:pt x="934" y="340"/>
                  </a:lnTo>
                  <a:lnTo>
                    <a:pt x="941" y="360"/>
                  </a:lnTo>
                  <a:lnTo>
                    <a:pt x="945" y="380"/>
                  </a:lnTo>
                  <a:lnTo>
                    <a:pt x="955" y="363"/>
                  </a:lnTo>
                  <a:lnTo>
                    <a:pt x="991" y="407"/>
                  </a:lnTo>
                  <a:lnTo>
                    <a:pt x="1049" y="472"/>
                  </a:lnTo>
                  <a:lnTo>
                    <a:pt x="1085" y="518"/>
                  </a:lnTo>
                  <a:lnTo>
                    <a:pt x="1098" y="544"/>
                  </a:lnTo>
                  <a:lnTo>
                    <a:pt x="1101" y="547"/>
                  </a:lnTo>
                  <a:lnTo>
                    <a:pt x="1104" y="550"/>
                  </a:lnTo>
                  <a:lnTo>
                    <a:pt x="1127" y="558"/>
                  </a:lnTo>
                  <a:lnTo>
                    <a:pt x="1174" y="577"/>
                  </a:lnTo>
                  <a:lnTo>
                    <a:pt x="1196" y="593"/>
                  </a:lnTo>
                  <a:lnTo>
                    <a:pt x="1173" y="564"/>
                  </a:lnTo>
                  <a:lnTo>
                    <a:pt x="1210" y="582"/>
                  </a:lnTo>
                  <a:lnTo>
                    <a:pt x="1243" y="606"/>
                  </a:lnTo>
                  <a:lnTo>
                    <a:pt x="1265" y="626"/>
                  </a:lnTo>
                  <a:lnTo>
                    <a:pt x="1302" y="672"/>
                  </a:lnTo>
                  <a:lnTo>
                    <a:pt x="1333" y="724"/>
                  </a:lnTo>
                  <a:lnTo>
                    <a:pt x="1350" y="776"/>
                  </a:lnTo>
                  <a:lnTo>
                    <a:pt x="1353" y="800"/>
                  </a:lnTo>
                  <a:lnTo>
                    <a:pt x="1446" y="867"/>
                  </a:lnTo>
                  <a:lnTo>
                    <a:pt x="1641" y="996"/>
                  </a:lnTo>
                  <a:lnTo>
                    <a:pt x="1740" y="1057"/>
                  </a:lnTo>
                  <a:lnTo>
                    <a:pt x="1750" y="1064"/>
                  </a:lnTo>
                  <a:lnTo>
                    <a:pt x="1749" y="1074"/>
                  </a:lnTo>
                  <a:lnTo>
                    <a:pt x="1747" y="1077"/>
                  </a:lnTo>
                  <a:lnTo>
                    <a:pt x="1737" y="1078"/>
                  </a:lnTo>
                  <a:lnTo>
                    <a:pt x="1731" y="1077"/>
                  </a:lnTo>
                  <a:lnTo>
                    <a:pt x="1655" y="1039"/>
                  </a:lnTo>
                  <a:lnTo>
                    <a:pt x="1507" y="956"/>
                  </a:lnTo>
                  <a:lnTo>
                    <a:pt x="1435" y="910"/>
                  </a:lnTo>
                  <a:lnTo>
                    <a:pt x="1487" y="959"/>
                  </a:lnTo>
                  <a:lnTo>
                    <a:pt x="1596" y="1052"/>
                  </a:lnTo>
                  <a:lnTo>
                    <a:pt x="1655" y="1097"/>
                  </a:lnTo>
                  <a:lnTo>
                    <a:pt x="1687" y="1116"/>
                  </a:lnTo>
                  <a:lnTo>
                    <a:pt x="1703" y="1127"/>
                  </a:lnTo>
                  <a:lnTo>
                    <a:pt x="1716" y="1140"/>
                  </a:lnTo>
                  <a:lnTo>
                    <a:pt x="1792" y="1193"/>
                  </a:lnTo>
                  <a:lnTo>
                    <a:pt x="1947" y="1296"/>
                  </a:lnTo>
                  <a:lnTo>
                    <a:pt x="2032" y="1342"/>
                  </a:lnTo>
                  <a:lnTo>
                    <a:pt x="2175" y="1414"/>
                  </a:lnTo>
                  <a:lnTo>
                    <a:pt x="2322" y="1481"/>
                  </a:lnTo>
                  <a:lnTo>
                    <a:pt x="2430" y="1530"/>
                  </a:lnTo>
                  <a:lnTo>
                    <a:pt x="2584" y="1605"/>
                  </a:lnTo>
                  <a:lnTo>
                    <a:pt x="2683" y="1663"/>
                  </a:lnTo>
                  <a:lnTo>
                    <a:pt x="2734" y="1696"/>
                  </a:lnTo>
                  <a:lnTo>
                    <a:pt x="2747" y="1705"/>
                  </a:lnTo>
                  <a:lnTo>
                    <a:pt x="2758" y="1729"/>
                  </a:lnTo>
                  <a:lnTo>
                    <a:pt x="2755" y="1739"/>
                  </a:lnTo>
                  <a:lnTo>
                    <a:pt x="2750" y="1748"/>
                  </a:lnTo>
                  <a:lnTo>
                    <a:pt x="2725" y="1751"/>
                  </a:lnTo>
                  <a:lnTo>
                    <a:pt x="2711" y="1745"/>
                  </a:lnTo>
                  <a:lnTo>
                    <a:pt x="2488" y="1635"/>
                  </a:lnTo>
                  <a:lnTo>
                    <a:pt x="2159" y="1473"/>
                  </a:lnTo>
                  <a:lnTo>
                    <a:pt x="1947" y="1350"/>
                  </a:lnTo>
                  <a:lnTo>
                    <a:pt x="1845" y="1280"/>
                  </a:lnTo>
                  <a:lnTo>
                    <a:pt x="1759" y="1218"/>
                  </a:lnTo>
                  <a:lnTo>
                    <a:pt x="1757" y="1221"/>
                  </a:lnTo>
                  <a:lnTo>
                    <a:pt x="1756" y="1222"/>
                  </a:lnTo>
                  <a:lnTo>
                    <a:pt x="1749" y="1232"/>
                  </a:lnTo>
                  <a:lnTo>
                    <a:pt x="1737" y="1235"/>
                  </a:lnTo>
                  <a:lnTo>
                    <a:pt x="1783" y="1273"/>
                  </a:lnTo>
                  <a:lnTo>
                    <a:pt x="1831" y="1311"/>
                  </a:lnTo>
                  <a:lnTo>
                    <a:pt x="1907" y="1347"/>
                  </a:lnTo>
                  <a:lnTo>
                    <a:pt x="2021" y="1409"/>
                  </a:lnTo>
                  <a:lnTo>
                    <a:pt x="2096" y="1455"/>
                  </a:lnTo>
                  <a:lnTo>
                    <a:pt x="2132" y="1483"/>
                  </a:lnTo>
                  <a:lnTo>
                    <a:pt x="2179" y="1522"/>
                  </a:lnTo>
                  <a:lnTo>
                    <a:pt x="2264" y="1604"/>
                  </a:lnTo>
                  <a:lnTo>
                    <a:pt x="2306" y="1646"/>
                  </a:lnTo>
                  <a:lnTo>
                    <a:pt x="2437" y="1713"/>
                  </a:lnTo>
                  <a:lnTo>
                    <a:pt x="2568" y="1785"/>
                  </a:lnTo>
                  <a:lnTo>
                    <a:pt x="2574" y="1788"/>
                  </a:lnTo>
                  <a:lnTo>
                    <a:pt x="2574" y="1794"/>
                  </a:lnTo>
                  <a:lnTo>
                    <a:pt x="2573" y="1797"/>
                  </a:lnTo>
                  <a:lnTo>
                    <a:pt x="2567" y="1797"/>
                  </a:lnTo>
                  <a:lnTo>
                    <a:pt x="2467" y="1759"/>
                  </a:lnTo>
                  <a:lnTo>
                    <a:pt x="2368" y="1718"/>
                  </a:lnTo>
                  <a:lnTo>
                    <a:pt x="2371" y="1728"/>
                  </a:lnTo>
                  <a:lnTo>
                    <a:pt x="2368" y="1746"/>
                  </a:lnTo>
                  <a:lnTo>
                    <a:pt x="2364" y="1755"/>
                  </a:lnTo>
                  <a:lnTo>
                    <a:pt x="2356" y="1762"/>
                  </a:lnTo>
                  <a:lnTo>
                    <a:pt x="2338" y="1771"/>
                  </a:lnTo>
                  <a:lnTo>
                    <a:pt x="2326" y="1771"/>
                  </a:lnTo>
                  <a:lnTo>
                    <a:pt x="2365" y="1798"/>
                  </a:lnTo>
                  <a:lnTo>
                    <a:pt x="2371" y="1802"/>
                  </a:lnTo>
                  <a:lnTo>
                    <a:pt x="2375" y="1814"/>
                  </a:lnTo>
                  <a:lnTo>
                    <a:pt x="2372" y="1818"/>
                  </a:lnTo>
                  <a:lnTo>
                    <a:pt x="2369" y="1821"/>
                  </a:lnTo>
                  <a:lnTo>
                    <a:pt x="2358" y="1821"/>
                  </a:lnTo>
                  <a:lnTo>
                    <a:pt x="2351" y="1818"/>
                  </a:lnTo>
                  <a:lnTo>
                    <a:pt x="2191" y="1709"/>
                  </a:lnTo>
                  <a:lnTo>
                    <a:pt x="2087" y="1654"/>
                  </a:lnTo>
                  <a:lnTo>
                    <a:pt x="1986" y="1597"/>
                  </a:lnTo>
                  <a:lnTo>
                    <a:pt x="1991" y="1617"/>
                  </a:lnTo>
                  <a:lnTo>
                    <a:pt x="1986" y="1635"/>
                  </a:lnTo>
                  <a:lnTo>
                    <a:pt x="1986" y="1635"/>
                  </a:lnTo>
                  <a:lnTo>
                    <a:pt x="2018" y="1656"/>
                  </a:lnTo>
                  <a:lnTo>
                    <a:pt x="2094" y="1689"/>
                  </a:lnTo>
                  <a:lnTo>
                    <a:pt x="2244" y="1764"/>
                  </a:lnTo>
                  <a:lnTo>
                    <a:pt x="2393" y="1844"/>
                  </a:lnTo>
                  <a:lnTo>
                    <a:pt x="2537" y="1936"/>
                  </a:lnTo>
                  <a:lnTo>
                    <a:pt x="2606" y="1987"/>
                  </a:lnTo>
                  <a:lnTo>
                    <a:pt x="2610" y="1991"/>
                  </a:lnTo>
                  <a:lnTo>
                    <a:pt x="2610" y="1995"/>
                  </a:lnTo>
                  <a:lnTo>
                    <a:pt x="2606" y="1998"/>
                  </a:lnTo>
                  <a:lnTo>
                    <a:pt x="2600" y="1995"/>
                  </a:lnTo>
                  <a:lnTo>
                    <a:pt x="2516" y="1935"/>
                  </a:lnTo>
                  <a:lnTo>
                    <a:pt x="2430" y="1880"/>
                  </a:lnTo>
                  <a:lnTo>
                    <a:pt x="2430" y="1880"/>
                  </a:lnTo>
                  <a:lnTo>
                    <a:pt x="2430" y="1886"/>
                  </a:lnTo>
                  <a:lnTo>
                    <a:pt x="2426" y="1887"/>
                  </a:lnTo>
                  <a:lnTo>
                    <a:pt x="2420" y="1886"/>
                  </a:lnTo>
                  <a:lnTo>
                    <a:pt x="2417" y="1882"/>
                  </a:lnTo>
                  <a:lnTo>
                    <a:pt x="2416" y="1876"/>
                  </a:lnTo>
                  <a:lnTo>
                    <a:pt x="2420" y="1874"/>
                  </a:lnTo>
                  <a:lnTo>
                    <a:pt x="2339" y="1826"/>
                  </a:lnTo>
                  <a:lnTo>
                    <a:pt x="2171" y="1738"/>
                  </a:lnTo>
                  <a:lnTo>
                    <a:pt x="2086" y="1697"/>
                  </a:lnTo>
                  <a:lnTo>
                    <a:pt x="2159" y="1743"/>
                  </a:lnTo>
                  <a:lnTo>
                    <a:pt x="2303" y="1838"/>
                  </a:lnTo>
                  <a:lnTo>
                    <a:pt x="2374" y="1889"/>
                  </a:lnTo>
                  <a:lnTo>
                    <a:pt x="2411" y="1900"/>
                  </a:lnTo>
                  <a:lnTo>
                    <a:pt x="2417" y="1905"/>
                  </a:lnTo>
                  <a:lnTo>
                    <a:pt x="2417" y="1909"/>
                  </a:lnTo>
                  <a:lnTo>
                    <a:pt x="2416" y="1913"/>
                  </a:lnTo>
                  <a:lnTo>
                    <a:pt x="2410" y="1912"/>
                  </a:lnTo>
                  <a:lnTo>
                    <a:pt x="2400" y="1909"/>
                  </a:lnTo>
                  <a:lnTo>
                    <a:pt x="2411" y="1919"/>
                  </a:lnTo>
                  <a:lnTo>
                    <a:pt x="2418" y="1944"/>
                  </a:lnTo>
                  <a:lnTo>
                    <a:pt x="2414" y="1955"/>
                  </a:lnTo>
                  <a:lnTo>
                    <a:pt x="2405" y="1964"/>
                  </a:lnTo>
                  <a:lnTo>
                    <a:pt x="2377" y="1964"/>
                  </a:lnTo>
                  <a:lnTo>
                    <a:pt x="2362" y="1955"/>
                  </a:lnTo>
                  <a:lnTo>
                    <a:pt x="2284" y="1908"/>
                  </a:lnTo>
                  <a:lnTo>
                    <a:pt x="2208" y="1859"/>
                  </a:lnTo>
                  <a:lnTo>
                    <a:pt x="2191" y="1850"/>
                  </a:lnTo>
                  <a:lnTo>
                    <a:pt x="2169" y="1846"/>
                  </a:lnTo>
                  <a:lnTo>
                    <a:pt x="2282" y="1932"/>
                  </a:lnTo>
                  <a:lnTo>
                    <a:pt x="2391" y="2020"/>
                  </a:lnTo>
                  <a:lnTo>
                    <a:pt x="2395" y="2024"/>
                  </a:lnTo>
                  <a:lnTo>
                    <a:pt x="2400" y="2033"/>
                  </a:lnTo>
                  <a:lnTo>
                    <a:pt x="2398" y="2037"/>
                  </a:lnTo>
                  <a:lnTo>
                    <a:pt x="2395" y="2040"/>
                  </a:lnTo>
                  <a:lnTo>
                    <a:pt x="2385" y="2041"/>
                  </a:lnTo>
                  <a:lnTo>
                    <a:pt x="2380" y="2039"/>
                  </a:lnTo>
                  <a:lnTo>
                    <a:pt x="2269" y="1984"/>
                  </a:lnTo>
                  <a:lnTo>
                    <a:pt x="2048" y="1866"/>
                  </a:lnTo>
                  <a:lnTo>
                    <a:pt x="1939" y="1804"/>
                  </a:lnTo>
                  <a:lnTo>
                    <a:pt x="1850" y="1790"/>
                  </a:lnTo>
                  <a:lnTo>
                    <a:pt x="1759" y="1774"/>
                  </a:lnTo>
                  <a:lnTo>
                    <a:pt x="1767" y="1781"/>
                  </a:lnTo>
                  <a:lnTo>
                    <a:pt x="1776" y="1787"/>
                  </a:lnTo>
                  <a:lnTo>
                    <a:pt x="1834" y="1823"/>
                  </a:lnTo>
                  <a:lnTo>
                    <a:pt x="1952" y="1876"/>
                  </a:lnTo>
                  <a:lnTo>
                    <a:pt x="2073" y="1921"/>
                  </a:lnTo>
                  <a:lnTo>
                    <a:pt x="2192" y="1968"/>
                  </a:lnTo>
                  <a:lnTo>
                    <a:pt x="2250" y="1998"/>
                  </a:lnTo>
                  <a:lnTo>
                    <a:pt x="2254" y="2003"/>
                  </a:lnTo>
                  <a:lnTo>
                    <a:pt x="2254" y="2007"/>
                  </a:lnTo>
                  <a:lnTo>
                    <a:pt x="2251" y="2010"/>
                  </a:lnTo>
                  <a:lnTo>
                    <a:pt x="2246" y="2008"/>
                  </a:lnTo>
                  <a:lnTo>
                    <a:pt x="2130" y="1957"/>
                  </a:lnTo>
                  <a:lnTo>
                    <a:pt x="2009" y="1913"/>
                  </a:lnTo>
                  <a:lnTo>
                    <a:pt x="1911" y="1873"/>
                  </a:lnTo>
                  <a:lnTo>
                    <a:pt x="1815" y="1838"/>
                  </a:lnTo>
                  <a:lnTo>
                    <a:pt x="1903" y="1887"/>
                  </a:lnTo>
                  <a:lnTo>
                    <a:pt x="2084" y="1969"/>
                  </a:lnTo>
                  <a:lnTo>
                    <a:pt x="2174" y="2014"/>
                  </a:lnTo>
                  <a:lnTo>
                    <a:pt x="2181" y="2018"/>
                  </a:lnTo>
                  <a:lnTo>
                    <a:pt x="2184" y="2026"/>
                  </a:lnTo>
                  <a:lnTo>
                    <a:pt x="2187" y="2024"/>
                  </a:lnTo>
                  <a:lnTo>
                    <a:pt x="2189" y="2024"/>
                  </a:lnTo>
                  <a:lnTo>
                    <a:pt x="2217" y="2029"/>
                  </a:lnTo>
                  <a:lnTo>
                    <a:pt x="2243" y="2037"/>
                  </a:lnTo>
                  <a:lnTo>
                    <a:pt x="2248" y="2040"/>
                  </a:lnTo>
                  <a:lnTo>
                    <a:pt x="2250" y="2046"/>
                  </a:lnTo>
                  <a:lnTo>
                    <a:pt x="2248" y="2049"/>
                  </a:lnTo>
                  <a:lnTo>
                    <a:pt x="2243" y="204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5" name="Freeform 50"/>
            <p:cNvSpPr>
              <a:spLocks/>
            </p:cNvSpPr>
            <p:nvPr/>
          </p:nvSpPr>
          <p:spPr bwMode="auto">
            <a:xfrm>
              <a:off x="5600579" y="2587503"/>
              <a:ext cx="87313" cy="101600"/>
            </a:xfrm>
            <a:custGeom>
              <a:avLst/>
              <a:gdLst>
                <a:gd name="T0" fmla="*/ 10 w 167"/>
                <a:gd name="T1" fmla="*/ 128 h 191"/>
                <a:gd name="T2" fmla="*/ 8 w 167"/>
                <a:gd name="T3" fmla="*/ 135 h 191"/>
                <a:gd name="T4" fmla="*/ 2 w 167"/>
                <a:gd name="T5" fmla="*/ 135 h 191"/>
                <a:gd name="T6" fmla="*/ 0 w 167"/>
                <a:gd name="T7" fmla="*/ 131 h 191"/>
                <a:gd name="T8" fmla="*/ 1 w 167"/>
                <a:gd name="T9" fmla="*/ 152 h 191"/>
                <a:gd name="T10" fmla="*/ 21 w 167"/>
                <a:gd name="T11" fmla="*/ 181 h 191"/>
                <a:gd name="T12" fmla="*/ 56 w 167"/>
                <a:gd name="T13" fmla="*/ 191 h 191"/>
                <a:gd name="T14" fmla="*/ 98 w 167"/>
                <a:gd name="T15" fmla="*/ 185 h 191"/>
                <a:gd name="T16" fmla="*/ 118 w 167"/>
                <a:gd name="T17" fmla="*/ 177 h 191"/>
                <a:gd name="T18" fmla="*/ 126 w 167"/>
                <a:gd name="T19" fmla="*/ 181 h 191"/>
                <a:gd name="T20" fmla="*/ 148 w 167"/>
                <a:gd name="T21" fmla="*/ 172 h 191"/>
                <a:gd name="T22" fmla="*/ 157 w 167"/>
                <a:gd name="T23" fmla="*/ 161 h 191"/>
                <a:gd name="T24" fmla="*/ 164 w 167"/>
                <a:gd name="T25" fmla="*/ 148 h 191"/>
                <a:gd name="T26" fmla="*/ 167 w 167"/>
                <a:gd name="T27" fmla="*/ 123 h 191"/>
                <a:gd name="T28" fmla="*/ 161 w 167"/>
                <a:gd name="T29" fmla="*/ 116 h 191"/>
                <a:gd name="T30" fmla="*/ 159 w 167"/>
                <a:gd name="T31" fmla="*/ 112 h 191"/>
                <a:gd name="T32" fmla="*/ 158 w 167"/>
                <a:gd name="T33" fmla="*/ 106 h 191"/>
                <a:gd name="T34" fmla="*/ 159 w 167"/>
                <a:gd name="T35" fmla="*/ 80 h 191"/>
                <a:gd name="T36" fmla="*/ 155 w 167"/>
                <a:gd name="T37" fmla="*/ 36 h 191"/>
                <a:gd name="T38" fmla="*/ 151 w 167"/>
                <a:gd name="T39" fmla="*/ 17 h 191"/>
                <a:gd name="T40" fmla="*/ 151 w 167"/>
                <a:gd name="T41" fmla="*/ 28 h 191"/>
                <a:gd name="T42" fmla="*/ 149 w 167"/>
                <a:gd name="T43" fmla="*/ 38 h 191"/>
                <a:gd name="T44" fmla="*/ 147 w 167"/>
                <a:gd name="T45" fmla="*/ 27 h 191"/>
                <a:gd name="T46" fmla="*/ 142 w 167"/>
                <a:gd name="T47" fmla="*/ 20 h 191"/>
                <a:gd name="T48" fmla="*/ 136 w 167"/>
                <a:gd name="T49" fmla="*/ 30 h 191"/>
                <a:gd name="T50" fmla="*/ 136 w 167"/>
                <a:gd name="T51" fmla="*/ 18 h 191"/>
                <a:gd name="T52" fmla="*/ 128 w 167"/>
                <a:gd name="T53" fmla="*/ 4 h 191"/>
                <a:gd name="T54" fmla="*/ 112 w 167"/>
                <a:gd name="T55" fmla="*/ 0 h 191"/>
                <a:gd name="T56" fmla="*/ 90 w 167"/>
                <a:gd name="T57" fmla="*/ 4 h 191"/>
                <a:gd name="T58" fmla="*/ 77 w 167"/>
                <a:gd name="T59" fmla="*/ 11 h 191"/>
                <a:gd name="T60" fmla="*/ 51 w 167"/>
                <a:gd name="T61" fmla="*/ 31 h 191"/>
                <a:gd name="T62" fmla="*/ 21 w 167"/>
                <a:gd name="T63" fmla="*/ 70 h 191"/>
                <a:gd name="T64" fmla="*/ 11 w 167"/>
                <a:gd name="T65" fmla="*/ 97 h 191"/>
                <a:gd name="T66" fmla="*/ 10 w 167"/>
                <a:gd name="T67" fmla="*/ 112 h 191"/>
                <a:gd name="T68" fmla="*/ 10 w 167"/>
                <a:gd name="T69" fmla="*/ 128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7" h="191">
                  <a:moveTo>
                    <a:pt x="10" y="128"/>
                  </a:moveTo>
                  <a:lnTo>
                    <a:pt x="8" y="135"/>
                  </a:lnTo>
                  <a:lnTo>
                    <a:pt x="2" y="135"/>
                  </a:lnTo>
                  <a:lnTo>
                    <a:pt x="0" y="131"/>
                  </a:lnTo>
                  <a:lnTo>
                    <a:pt x="1" y="152"/>
                  </a:lnTo>
                  <a:lnTo>
                    <a:pt x="21" y="181"/>
                  </a:lnTo>
                  <a:lnTo>
                    <a:pt x="56" y="191"/>
                  </a:lnTo>
                  <a:lnTo>
                    <a:pt x="98" y="185"/>
                  </a:lnTo>
                  <a:lnTo>
                    <a:pt x="118" y="177"/>
                  </a:lnTo>
                  <a:lnTo>
                    <a:pt x="126" y="181"/>
                  </a:lnTo>
                  <a:lnTo>
                    <a:pt x="148" y="172"/>
                  </a:lnTo>
                  <a:lnTo>
                    <a:pt x="157" y="161"/>
                  </a:lnTo>
                  <a:lnTo>
                    <a:pt x="164" y="148"/>
                  </a:lnTo>
                  <a:lnTo>
                    <a:pt x="167" y="123"/>
                  </a:lnTo>
                  <a:lnTo>
                    <a:pt x="161" y="116"/>
                  </a:lnTo>
                  <a:lnTo>
                    <a:pt x="159" y="112"/>
                  </a:lnTo>
                  <a:lnTo>
                    <a:pt x="158" y="106"/>
                  </a:lnTo>
                  <a:lnTo>
                    <a:pt x="159" y="80"/>
                  </a:lnTo>
                  <a:lnTo>
                    <a:pt x="155" y="36"/>
                  </a:lnTo>
                  <a:lnTo>
                    <a:pt x="151" y="17"/>
                  </a:lnTo>
                  <a:lnTo>
                    <a:pt x="151" y="28"/>
                  </a:lnTo>
                  <a:lnTo>
                    <a:pt x="149" y="38"/>
                  </a:lnTo>
                  <a:lnTo>
                    <a:pt x="147" y="27"/>
                  </a:lnTo>
                  <a:lnTo>
                    <a:pt x="142" y="20"/>
                  </a:lnTo>
                  <a:lnTo>
                    <a:pt x="136" y="30"/>
                  </a:lnTo>
                  <a:lnTo>
                    <a:pt x="136" y="18"/>
                  </a:lnTo>
                  <a:lnTo>
                    <a:pt x="128" y="4"/>
                  </a:lnTo>
                  <a:lnTo>
                    <a:pt x="112" y="0"/>
                  </a:lnTo>
                  <a:lnTo>
                    <a:pt x="90" y="4"/>
                  </a:lnTo>
                  <a:lnTo>
                    <a:pt x="77" y="11"/>
                  </a:lnTo>
                  <a:lnTo>
                    <a:pt x="51" y="31"/>
                  </a:lnTo>
                  <a:lnTo>
                    <a:pt x="21" y="70"/>
                  </a:lnTo>
                  <a:lnTo>
                    <a:pt x="11" y="97"/>
                  </a:lnTo>
                  <a:lnTo>
                    <a:pt x="10" y="112"/>
                  </a:lnTo>
                  <a:lnTo>
                    <a:pt x="10" y="1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6" name="Freeform 51"/>
            <p:cNvSpPr>
              <a:spLocks/>
            </p:cNvSpPr>
            <p:nvPr/>
          </p:nvSpPr>
          <p:spPr bwMode="auto">
            <a:xfrm>
              <a:off x="5557717" y="2649415"/>
              <a:ext cx="71438" cy="79375"/>
            </a:xfrm>
            <a:custGeom>
              <a:avLst/>
              <a:gdLst>
                <a:gd name="T0" fmla="*/ 54 w 134"/>
                <a:gd name="T1" fmla="*/ 134 h 150"/>
                <a:gd name="T2" fmla="*/ 48 w 134"/>
                <a:gd name="T3" fmla="*/ 105 h 150"/>
                <a:gd name="T4" fmla="*/ 44 w 134"/>
                <a:gd name="T5" fmla="*/ 73 h 150"/>
                <a:gd name="T6" fmla="*/ 46 w 134"/>
                <a:gd name="T7" fmla="*/ 66 h 150"/>
                <a:gd name="T8" fmla="*/ 28 w 134"/>
                <a:gd name="T9" fmla="*/ 92 h 150"/>
                <a:gd name="T10" fmla="*/ 29 w 134"/>
                <a:gd name="T11" fmla="*/ 90 h 150"/>
                <a:gd name="T12" fmla="*/ 49 w 134"/>
                <a:gd name="T13" fmla="*/ 83 h 150"/>
                <a:gd name="T14" fmla="*/ 84 w 134"/>
                <a:gd name="T15" fmla="*/ 85 h 150"/>
                <a:gd name="T16" fmla="*/ 100 w 134"/>
                <a:gd name="T17" fmla="*/ 88 h 150"/>
                <a:gd name="T18" fmla="*/ 108 w 134"/>
                <a:gd name="T19" fmla="*/ 89 h 150"/>
                <a:gd name="T20" fmla="*/ 116 w 134"/>
                <a:gd name="T21" fmla="*/ 85 h 150"/>
                <a:gd name="T22" fmla="*/ 123 w 134"/>
                <a:gd name="T23" fmla="*/ 78 h 150"/>
                <a:gd name="T24" fmla="*/ 130 w 134"/>
                <a:gd name="T25" fmla="*/ 69 h 150"/>
                <a:gd name="T26" fmla="*/ 134 w 134"/>
                <a:gd name="T27" fmla="*/ 50 h 150"/>
                <a:gd name="T28" fmla="*/ 130 w 134"/>
                <a:gd name="T29" fmla="*/ 44 h 150"/>
                <a:gd name="T30" fmla="*/ 124 w 134"/>
                <a:gd name="T31" fmla="*/ 36 h 150"/>
                <a:gd name="T32" fmla="*/ 120 w 134"/>
                <a:gd name="T33" fmla="*/ 26 h 150"/>
                <a:gd name="T34" fmla="*/ 106 w 134"/>
                <a:gd name="T35" fmla="*/ 8 h 150"/>
                <a:gd name="T36" fmla="*/ 85 w 134"/>
                <a:gd name="T37" fmla="*/ 0 h 150"/>
                <a:gd name="T38" fmla="*/ 59 w 134"/>
                <a:gd name="T39" fmla="*/ 6 h 150"/>
                <a:gd name="T40" fmla="*/ 42 w 134"/>
                <a:gd name="T41" fmla="*/ 16 h 150"/>
                <a:gd name="T42" fmla="*/ 28 w 134"/>
                <a:gd name="T43" fmla="*/ 30 h 150"/>
                <a:gd name="T44" fmla="*/ 15 w 134"/>
                <a:gd name="T45" fmla="*/ 49 h 150"/>
                <a:gd name="T46" fmla="*/ 6 w 134"/>
                <a:gd name="T47" fmla="*/ 60 h 150"/>
                <a:gd name="T48" fmla="*/ 0 w 134"/>
                <a:gd name="T49" fmla="*/ 85 h 150"/>
                <a:gd name="T50" fmla="*/ 6 w 134"/>
                <a:gd name="T51" fmla="*/ 93 h 150"/>
                <a:gd name="T52" fmla="*/ 15 w 134"/>
                <a:gd name="T53" fmla="*/ 99 h 150"/>
                <a:gd name="T54" fmla="*/ 36 w 134"/>
                <a:gd name="T55" fmla="*/ 92 h 150"/>
                <a:gd name="T56" fmla="*/ 48 w 134"/>
                <a:gd name="T57" fmla="*/ 82 h 150"/>
                <a:gd name="T58" fmla="*/ 51 w 134"/>
                <a:gd name="T59" fmla="*/ 89 h 150"/>
                <a:gd name="T60" fmla="*/ 42 w 134"/>
                <a:gd name="T61" fmla="*/ 92 h 150"/>
                <a:gd name="T62" fmla="*/ 62 w 134"/>
                <a:gd name="T63" fmla="*/ 82 h 150"/>
                <a:gd name="T64" fmla="*/ 81 w 134"/>
                <a:gd name="T65" fmla="*/ 82 h 150"/>
                <a:gd name="T66" fmla="*/ 94 w 134"/>
                <a:gd name="T67" fmla="*/ 85 h 150"/>
                <a:gd name="T68" fmla="*/ 117 w 134"/>
                <a:gd name="T69" fmla="*/ 42 h 150"/>
                <a:gd name="T70" fmla="*/ 108 w 134"/>
                <a:gd name="T71" fmla="*/ 43 h 150"/>
                <a:gd name="T72" fmla="*/ 107 w 134"/>
                <a:gd name="T73" fmla="*/ 46 h 150"/>
                <a:gd name="T74" fmla="*/ 106 w 134"/>
                <a:gd name="T75" fmla="*/ 47 h 150"/>
                <a:gd name="T76" fmla="*/ 80 w 134"/>
                <a:gd name="T77" fmla="*/ 53 h 150"/>
                <a:gd name="T78" fmla="*/ 54 w 134"/>
                <a:gd name="T79" fmla="*/ 52 h 150"/>
                <a:gd name="T80" fmla="*/ 29 w 134"/>
                <a:gd name="T81" fmla="*/ 54 h 150"/>
                <a:gd name="T82" fmla="*/ 22 w 134"/>
                <a:gd name="T83" fmla="*/ 59 h 150"/>
                <a:gd name="T84" fmla="*/ 12 w 134"/>
                <a:gd name="T85" fmla="*/ 72 h 150"/>
                <a:gd name="T86" fmla="*/ 9 w 134"/>
                <a:gd name="T87" fmla="*/ 79 h 150"/>
                <a:gd name="T88" fmla="*/ 9 w 134"/>
                <a:gd name="T89" fmla="*/ 93 h 150"/>
                <a:gd name="T90" fmla="*/ 10 w 134"/>
                <a:gd name="T91" fmla="*/ 86 h 150"/>
                <a:gd name="T92" fmla="*/ 23 w 134"/>
                <a:gd name="T93" fmla="*/ 115 h 150"/>
                <a:gd name="T94" fmla="*/ 39 w 134"/>
                <a:gd name="T95" fmla="*/ 145 h 150"/>
                <a:gd name="T96" fmla="*/ 42 w 134"/>
                <a:gd name="T97" fmla="*/ 150 h 150"/>
                <a:gd name="T98" fmla="*/ 48 w 134"/>
                <a:gd name="T99" fmla="*/ 147 h 150"/>
                <a:gd name="T100" fmla="*/ 54 w 134"/>
                <a:gd name="T101" fmla="*/ 141 h 150"/>
                <a:gd name="T102" fmla="*/ 54 w 134"/>
                <a:gd name="T103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50">
                  <a:moveTo>
                    <a:pt x="54" y="134"/>
                  </a:moveTo>
                  <a:lnTo>
                    <a:pt x="48" y="105"/>
                  </a:lnTo>
                  <a:lnTo>
                    <a:pt x="44" y="73"/>
                  </a:lnTo>
                  <a:lnTo>
                    <a:pt x="46" y="66"/>
                  </a:lnTo>
                  <a:lnTo>
                    <a:pt x="28" y="92"/>
                  </a:lnTo>
                  <a:lnTo>
                    <a:pt x="29" y="90"/>
                  </a:lnTo>
                  <a:lnTo>
                    <a:pt x="49" y="83"/>
                  </a:lnTo>
                  <a:lnTo>
                    <a:pt x="84" y="85"/>
                  </a:lnTo>
                  <a:lnTo>
                    <a:pt x="100" y="88"/>
                  </a:lnTo>
                  <a:lnTo>
                    <a:pt x="108" y="89"/>
                  </a:lnTo>
                  <a:lnTo>
                    <a:pt x="116" y="85"/>
                  </a:lnTo>
                  <a:lnTo>
                    <a:pt x="123" y="78"/>
                  </a:lnTo>
                  <a:lnTo>
                    <a:pt x="130" y="69"/>
                  </a:lnTo>
                  <a:lnTo>
                    <a:pt x="134" y="50"/>
                  </a:lnTo>
                  <a:lnTo>
                    <a:pt x="130" y="44"/>
                  </a:lnTo>
                  <a:lnTo>
                    <a:pt x="124" y="36"/>
                  </a:lnTo>
                  <a:lnTo>
                    <a:pt x="120" y="26"/>
                  </a:lnTo>
                  <a:lnTo>
                    <a:pt x="106" y="8"/>
                  </a:lnTo>
                  <a:lnTo>
                    <a:pt x="85" y="0"/>
                  </a:lnTo>
                  <a:lnTo>
                    <a:pt x="59" y="6"/>
                  </a:lnTo>
                  <a:lnTo>
                    <a:pt x="42" y="16"/>
                  </a:lnTo>
                  <a:lnTo>
                    <a:pt x="28" y="30"/>
                  </a:lnTo>
                  <a:lnTo>
                    <a:pt x="15" y="49"/>
                  </a:lnTo>
                  <a:lnTo>
                    <a:pt x="6" y="60"/>
                  </a:lnTo>
                  <a:lnTo>
                    <a:pt x="0" y="85"/>
                  </a:lnTo>
                  <a:lnTo>
                    <a:pt x="6" y="93"/>
                  </a:lnTo>
                  <a:lnTo>
                    <a:pt x="15" y="99"/>
                  </a:lnTo>
                  <a:lnTo>
                    <a:pt x="36" y="92"/>
                  </a:lnTo>
                  <a:lnTo>
                    <a:pt x="48" y="82"/>
                  </a:lnTo>
                  <a:lnTo>
                    <a:pt x="51" y="89"/>
                  </a:lnTo>
                  <a:lnTo>
                    <a:pt x="42" y="92"/>
                  </a:lnTo>
                  <a:lnTo>
                    <a:pt x="62" y="82"/>
                  </a:lnTo>
                  <a:lnTo>
                    <a:pt x="81" y="82"/>
                  </a:lnTo>
                  <a:lnTo>
                    <a:pt x="94" y="85"/>
                  </a:lnTo>
                  <a:lnTo>
                    <a:pt x="117" y="42"/>
                  </a:lnTo>
                  <a:lnTo>
                    <a:pt x="108" y="43"/>
                  </a:lnTo>
                  <a:lnTo>
                    <a:pt x="107" y="46"/>
                  </a:lnTo>
                  <a:lnTo>
                    <a:pt x="106" y="47"/>
                  </a:lnTo>
                  <a:lnTo>
                    <a:pt x="80" y="53"/>
                  </a:lnTo>
                  <a:lnTo>
                    <a:pt x="54" y="52"/>
                  </a:lnTo>
                  <a:lnTo>
                    <a:pt x="29" y="54"/>
                  </a:lnTo>
                  <a:lnTo>
                    <a:pt x="22" y="59"/>
                  </a:lnTo>
                  <a:lnTo>
                    <a:pt x="12" y="72"/>
                  </a:lnTo>
                  <a:lnTo>
                    <a:pt x="9" y="79"/>
                  </a:lnTo>
                  <a:lnTo>
                    <a:pt x="9" y="93"/>
                  </a:lnTo>
                  <a:lnTo>
                    <a:pt x="10" y="86"/>
                  </a:lnTo>
                  <a:lnTo>
                    <a:pt x="23" y="115"/>
                  </a:lnTo>
                  <a:lnTo>
                    <a:pt x="39" y="145"/>
                  </a:lnTo>
                  <a:lnTo>
                    <a:pt x="42" y="150"/>
                  </a:lnTo>
                  <a:lnTo>
                    <a:pt x="48" y="147"/>
                  </a:lnTo>
                  <a:lnTo>
                    <a:pt x="54" y="141"/>
                  </a:lnTo>
                  <a:lnTo>
                    <a:pt x="54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7" name="Freeform 52"/>
            <p:cNvSpPr>
              <a:spLocks/>
            </p:cNvSpPr>
            <p:nvPr/>
          </p:nvSpPr>
          <p:spPr bwMode="auto">
            <a:xfrm>
              <a:off x="5551367" y="2693865"/>
              <a:ext cx="4763" cy="9525"/>
            </a:xfrm>
            <a:custGeom>
              <a:avLst/>
              <a:gdLst>
                <a:gd name="T0" fmla="*/ 8 w 9"/>
                <a:gd name="T1" fmla="*/ 12 h 16"/>
                <a:gd name="T2" fmla="*/ 9 w 9"/>
                <a:gd name="T3" fmla="*/ 4 h 16"/>
                <a:gd name="T4" fmla="*/ 5 w 9"/>
                <a:gd name="T5" fmla="*/ 0 h 16"/>
                <a:gd name="T6" fmla="*/ 0 w 9"/>
                <a:gd name="T7" fmla="*/ 2 h 16"/>
                <a:gd name="T8" fmla="*/ 0 w 9"/>
                <a:gd name="T9" fmla="*/ 12 h 16"/>
                <a:gd name="T10" fmla="*/ 0 w 9"/>
                <a:gd name="T11" fmla="*/ 16 h 16"/>
                <a:gd name="T12" fmla="*/ 5 w 9"/>
                <a:gd name="T13" fmla="*/ 15 h 16"/>
                <a:gd name="T14" fmla="*/ 8 w 9"/>
                <a:gd name="T1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6">
                  <a:moveTo>
                    <a:pt x="8" y="12"/>
                  </a:moveTo>
                  <a:lnTo>
                    <a:pt x="9" y="4"/>
                  </a:lnTo>
                  <a:lnTo>
                    <a:pt x="5" y="0"/>
                  </a:lnTo>
                  <a:lnTo>
                    <a:pt x="0" y="2"/>
                  </a:lnTo>
                  <a:lnTo>
                    <a:pt x="0" y="12"/>
                  </a:lnTo>
                  <a:lnTo>
                    <a:pt x="0" y="16"/>
                  </a:lnTo>
                  <a:lnTo>
                    <a:pt x="5" y="15"/>
                  </a:lnTo>
                  <a:lnTo>
                    <a:pt x="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8" name="Freeform 53"/>
            <p:cNvSpPr>
              <a:spLocks/>
            </p:cNvSpPr>
            <p:nvPr/>
          </p:nvSpPr>
          <p:spPr bwMode="auto">
            <a:xfrm>
              <a:off x="5549779" y="2692278"/>
              <a:ext cx="1588" cy="3175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0 w 1"/>
                <a:gd name="T5" fmla="*/ 5 h 5"/>
                <a:gd name="T6" fmla="*/ 1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lnTo>
                    <a:pt x="1" y="0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39" name="Freeform 54"/>
            <p:cNvSpPr>
              <a:spLocks/>
            </p:cNvSpPr>
            <p:nvPr/>
          </p:nvSpPr>
          <p:spPr bwMode="auto">
            <a:xfrm>
              <a:off x="6038729" y="2868490"/>
              <a:ext cx="125413" cy="68263"/>
            </a:xfrm>
            <a:custGeom>
              <a:avLst/>
              <a:gdLst>
                <a:gd name="T0" fmla="*/ 3 w 238"/>
                <a:gd name="T1" fmla="*/ 11 h 131"/>
                <a:gd name="T2" fmla="*/ 229 w 238"/>
                <a:gd name="T3" fmla="*/ 130 h 131"/>
                <a:gd name="T4" fmla="*/ 233 w 238"/>
                <a:gd name="T5" fmla="*/ 131 h 131"/>
                <a:gd name="T6" fmla="*/ 236 w 238"/>
                <a:gd name="T7" fmla="*/ 127 h 131"/>
                <a:gd name="T8" fmla="*/ 238 w 238"/>
                <a:gd name="T9" fmla="*/ 124 h 131"/>
                <a:gd name="T10" fmla="*/ 235 w 238"/>
                <a:gd name="T11" fmla="*/ 121 h 131"/>
                <a:gd name="T12" fmla="*/ 7 w 238"/>
                <a:gd name="T13" fmla="*/ 0 h 131"/>
                <a:gd name="T14" fmla="*/ 3 w 238"/>
                <a:gd name="T15" fmla="*/ 0 h 131"/>
                <a:gd name="T16" fmla="*/ 0 w 238"/>
                <a:gd name="T17" fmla="*/ 3 h 131"/>
                <a:gd name="T18" fmla="*/ 0 w 238"/>
                <a:gd name="T19" fmla="*/ 8 h 131"/>
                <a:gd name="T20" fmla="*/ 3 w 238"/>
                <a:gd name="T21" fmla="*/ 1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131">
                  <a:moveTo>
                    <a:pt x="3" y="11"/>
                  </a:moveTo>
                  <a:lnTo>
                    <a:pt x="229" y="130"/>
                  </a:lnTo>
                  <a:lnTo>
                    <a:pt x="233" y="131"/>
                  </a:lnTo>
                  <a:lnTo>
                    <a:pt x="236" y="127"/>
                  </a:lnTo>
                  <a:lnTo>
                    <a:pt x="238" y="124"/>
                  </a:lnTo>
                  <a:lnTo>
                    <a:pt x="235" y="121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0" name="Freeform 55"/>
            <p:cNvSpPr>
              <a:spLocks/>
            </p:cNvSpPr>
            <p:nvPr/>
          </p:nvSpPr>
          <p:spPr bwMode="auto">
            <a:xfrm>
              <a:off x="6264154" y="3165353"/>
              <a:ext cx="4763" cy="6350"/>
            </a:xfrm>
            <a:custGeom>
              <a:avLst/>
              <a:gdLst>
                <a:gd name="T0" fmla="*/ 4 w 10"/>
                <a:gd name="T1" fmla="*/ 0 h 10"/>
                <a:gd name="T2" fmla="*/ 0 w 10"/>
                <a:gd name="T3" fmla="*/ 2 h 10"/>
                <a:gd name="T4" fmla="*/ 0 w 10"/>
                <a:gd name="T5" fmla="*/ 6 h 10"/>
                <a:gd name="T6" fmla="*/ 1 w 10"/>
                <a:gd name="T7" fmla="*/ 9 h 10"/>
                <a:gd name="T8" fmla="*/ 6 w 10"/>
                <a:gd name="T9" fmla="*/ 10 h 10"/>
                <a:gd name="T10" fmla="*/ 9 w 10"/>
                <a:gd name="T11" fmla="*/ 8 h 10"/>
                <a:gd name="T12" fmla="*/ 10 w 10"/>
                <a:gd name="T13" fmla="*/ 3 h 10"/>
                <a:gd name="T14" fmla="*/ 7 w 10"/>
                <a:gd name="T15" fmla="*/ 0 h 10"/>
                <a:gd name="T16" fmla="*/ 4 w 1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lnTo>
                    <a:pt x="0" y="2"/>
                  </a:lnTo>
                  <a:lnTo>
                    <a:pt x="0" y="6"/>
                  </a:lnTo>
                  <a:lnTo>
                    <a:pt x="1" y="9"/>
                  </a:lnTo>
                  <a:lnTo>
                    <a:pt x="6" y="10"/>
                  </a:lnTo>
                  <a:lnTo>
                    <a:pt x="9" y="8"/>
                  </a:lnTo>
                  <a:lnTo>
                    <a:pt x="10" y="3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1" name="Freeform 56"/>
            <p:cNvSpPr>
              <a:spLocks/>
            </p:cNvSpPr>
            <p:nvPr/>
          </p:nvSpPr>
          <p:spPr bwMode="auto">
            <a:xfrm>
              <a:off x="5427542" y="2879603"/>
              <a:ext cx="23813" cy="20638"/>
            </a:xfrm>
            <a:custGeom>
              <a:avLst/>
              <a:gdLst>
                <a:gd name="T0" fmla="*/ 0 w 47"/>
                <a:gd name="T1" fmla="*/ 40 h 40"/>
                <a:gd name="T2" fmla="*/ 47 w 47"/>
                <a:gd name="T3" fmla="*/ 0 h 40"/>
                <a:gd name="T4" fmla="*/ 1 w 47"/>
                <a:gd name="T5" fmla="*/ 38 h 40"/>
                <a:gd name="T6" fmla="*/ 0 w 47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0">
                  <a:moveTo>
                    <a:pt x="0" y="40"/>
                  </a:moveTo>
                  <a:lnTo>
                    <a:pt x="47" y="0"/>
                  </a:lnTo>
                  <a:lnTo>
                    <a:pt x="1" y="38"/>
                  </a:lnTo>
                  <a:lnTo>
                    <a:pt x="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2" name="Freeform 57"/>
            <p:cNvSpPr>
              <a:spLocks/>
            </p:cNvSpPr>
            <p:nvPr/>
          </p:nvSpPr>
          <p:spPr bwMode="auto">
            <a:xfrm>
              <a:off x="5537079" y="2739903"/>
              <a:ext cx="0" cy="3175"/>
            </a:xfrm>
            <a:custGeom>
              <a:avLst/>
              <a:gdLst>
                <a:gd name="T0" fmla="*/ 0 w 2"/>
                <a:gd name="T1" fmla="*/ 7 h 7"/>
                <a:gd name="T2" fmla="*/ 2 w 2"/>
                <a:gd name="T3" fmla="*/ 3 h 7"/>
                <a:gd name="T4" fmla="*/ 2 w 2"/>
                <a:gd name="T5" fmla="*/ 0 h 7"/>
                <a:gd name="T6" fmla="*/ 0 w 2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3" name="Freeform 58"/>
            <p:cNvSpPr>
              <a:spLocks/>
            </p:cNvSpPr>
            <p:nvPr/>
          </p:nvSpPr>
          <p:spPr bwMode="auto">
            <a:xfrm>
              <a:off x="5530729" y="2728790"/>
              <a:ext cx="1588" cy="3175"/>
            </a:xfrm>
            <a:custGeom>
              <a:avLst/>
              <a:gdLst>
                <a:gd name="T0" fmla="*/ 2 w 4"/>
                <a:gd name="T1" fmla="*/ 0 h 5"/>
                <a:gd name="T2" fmla="*/ 4 w 4"/>
                <a:gd name="T3" fmla="*/ 3 h 5"/>
                <a:gd name="T4" fmla="*/ 0 w 4"/>
                <a:gd name="T5" fmla="*/ 5 h 5"/>
                <a:gd name="T6" fmla="*/ 2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lnTo>
                    <a:pt x="4" y="3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4" name="Freeform 59"/>
            <p:cNvSpPr>
              <a:spLocks/>
            </p:cNvSpPr>
            <p:nvPr/>
          </p:nvSpPr>
          <p:spPr bwMode="auto">
            <a:xfrm>
              <a:off x="5541842" y="2717678"/>
              <a:ext cx="4763" cy="4763"/>
            </a:xfrm>
            <a:custGeom>
              <a:avLst/>
              <a:gdLst>
                <a:gd name="T0" fmla="*/ 0 w 11"/>
                <a:gd name="T1" fmla="*/ 10 h 10"/>
                <a:gd name="T2" fmla="*/ 1 w 11"/>
                <a:gd name="T3" fmla="*/ 8 h 10"/>
                <a:gd name="T4" fmla="*/ 11 w 11"/>
                <a:gd name="T5" fmla="*/ 0 h 10"/>
                <a:gd name="T6" fmla="*/ 0 w 1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lnTo>
                    <a:pt x="1" y="8"/>
                  </a:lnTo>
                  <a:lnTo>
                    <a:pt x="11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5" name="Freeform 60"/>
            <p:cNvSpPr>
              <a:spLocks/>
            </p:cNvSpPr>
            <p:nvPr/>
          </p:nvSpPr>
          <p:spPr bwMode="auto">
            <a:xfrm>
              <a:off x="5600579" y="2747840"/>
              <a:ext cx="39688" cy="47625"/>
            </a:xfrm>
            <a:custGeom>
              <a:avLst/>
              <a:gdLst>
                <a:gd name="T0" fmla="*/ 4 w 74"/>
                <a:gd name="T1" fmla="*/ 0 h 90"/>
                <a:gd name="T2" fmla="*/ 4 w 74"/>
                <a:gd name="T3" fmla="*/ 23 h 90"/>
                <a:gd name="T4" fmla="*/ 0 w 74"/>
                <a:gd name="T5" fmla="*/ 48 h 90"/>
                <a:gd name="T6" fmla="*/ 10 w 74"/>
                <a:gd name="T7" fmla="*/ 50 h 90"/>
                <a:gd name="T8" fmla="*/ 19 w 74"/>
                <a:gd name="T9" fmla="*/ 56 h 90"/>
                <a:gd name="T10" fmla="*/ 39 w 74"/>
                <a:gd name="T11" fmla="*/ 71 h 90"/>
                <a:gd name="T12" fmla="*/ 59 w 74"/>
                <a:gd name="T13" fmla="*/ 90 h 90"/>
                <a:gd name="T14" fmla="*/ 63 w 74"/>
                <a:gd name="T15" fmla="*/ 83 h 90"/>
                <a:gd name="T16" fmla="*/ 68 w 74"/>
                <a:gd name="T17" fmla="*/ 84 h 90"/>
                <a:gd name="T18" fmla="*/ 74 w 74"/>
                <a:gd name="T19" fmla="*/ 86 h 90"/>
                <a:gd name="T20" fmla="*/ 53 w 74"/>
                <a:gd name="T21" fmla="*/ 64 h 90"/>
                <a:gd name="T22" fmla="*/ 36 w 74"/>
                <a:gd name="T23" fmla="*/ 43 h 90"/>
                <a:gd name="T24" fmla="*/ 17 w 74"/>
                <a:gd name="T25" fmla="*/ 23 h 90"/>
                <a:gd name="T26" fmla="*/ 4 w 74"/>
                <a:gd name="T2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90">
                  <a:moveTo>
                    <a:pt x="4" y="0"/>
                  </a:moveTo>
                  <a:lnTo>
                    <a:pt x="4" y="23"/>
                  </a:lnTo>
                  <a:lnTo>
                    <a:pt x="0" y="48"/>
                  </a:lnTo>
                  <a:lnTo>
                    <a:pt x="10" y="50"/>
                  </a:lnTo>
                  <a:lnTo>
                    <a:pt x="19" y="56"/>
                  </a:lnTo>
                  <a:lnTo>
                    <a:pt x="39" y="71"/>
                  </a:lnTo>
                  <a:lnTo>
                    <a:pt x="59" y="90"/>
                  </a:lnTo>
                  <a:lnTo>
                    <a:pt x="63" y="83"/>
                  </a:lnTo>
                  <a:lnTo>
                    <a:pt x="68" y="84"/>
                  </a:lnTo>
                  <a:lnTo>
                    <a:pt x="74" y="86"/>
                  </a:lnTo>
                  <a:lnTo>
                    <a:pt x="53" y="64"/>
                  </a:lnTo>
                  <a:lnTo>
                    <a:pt x="36" y="43"/>
                  </a:lnTo>
                  <a:lnTo>
                    <a:pt x="17" y="2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6" name="Freeform 61"/>
            <p:cNvSpPr>
              <a:spLocks/>
            </p:cNvSpPr>
            <p:nvPr/>
          </p:nvSpPr>
          <p:spPr bwMode="auto">
            <a:xfrm>
              <a:off x="5878392" y="2847853"/>
              <a:ext cx="58738" cy="31750"/>
            </a:xfrm>
            <a:custGeom>
              <a:avLst/>
              <a:gdLst>
                <a:gd name="T0" fmla="*/ 109 w 109"/>
                <a:gd name="T1" fmla="*/ 61 h 61"/>
                <a:gd name="T2" fmla="*/ 79 w 109"/>
                <a:gd name="T3" fmla="*/ 50 h 61"/>
                <a:gd name="T4" fmla="*/ 24 w 109"/>
                <a:gd name="T5" fmla="*/ 18 h 61"/>
                <a:gd name="T6" fmla="*/ 0 w 109"/>
                <a:gd name="T7" fmla="*/ 0 h 61"/>
                <a:gd name="T8" fmla="*/ 29 w 109"/>
                <a:gd name="T9" fmla="*/ 5 h 61"/>
                <a:gd name="T10" fmla="*/ 69 w 109"/>
                <a:gd name="T11" fmla="*/ 33 h 61"/>
                <a:gd name="T12" fmla="*/ 109 w 109"/>
                <a:gd name="T13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61">
                  <a:moveTo>
                    <a:pt x="109" y="61"/>
                  </a:moveTo>
                  <a:lnTo>
                    <a:pt x="79" y="50"/>
                  </a:lnTo>
                  <a:lnTo>
                    <a:pt x="24" y="18"/>
                  </a:lnTo>
                  <a:lnTo>
                    <a:pt x="0" y="0"/>
                  </a:lnTo>
                  <a:lnTo>
                    <a:pt x="29" y="5"/>
                  </a:lnTo>
                  <a:lnTo>
                    <a:pt x="69" y="33"/>
                  </a:lnTo>
                  <a:lnTo>
                    <a:pt x="109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7" name="Freeform 62"/>
            <p:cNvSpPr>
              <a:spLocks/>
            </p:cNvSpPr>
            <p:nvPr/>
          </p:nvSpPr>
          <p:spPr bwMode="auto">
            <a:xfrm>
              <a:off x="5535492" y="2804990"/>
              <a:ext cx="1588" cy="7938"/>
            </a:xfrm>
            <a:custGeom>
              <a:avLst/>
              <a:gdLst>
                <a:gd name="T0" fmla="*/ 0 w 3"/>
                <a:gd name="T1" fmla="*/ 13 h 13"/>
                <a:gd name="T2" fmla="*/ 0 w 3"/>
                <a:gd name="T3" fmla="*/ 13 h 13"/>
                <a:gd name="T4" fmla="*/ 3 w 3"/>
                <a:gd name="T5" fmla="*/ 0 h 13"/>
                <a:gd name="T6" fmla="*/ 0 w 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lnTo>
                    <a:pt x="0" y="13"/>
                  </a:lnTo>
                  <a:lnTo>
                    <a:pt x="3" y="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8" name="Freeform 63"/>
            <p:cNvSpPr>
              <a:spLocks/>
            </p:cNvSpPr>
            <p:nvPr/>
          </p:nvSpPr>
          <p:spPr bwMode="auto">
            <a:xfrm>
              <a:off x="5608517" y="2803403"/>
              <a:ext cx="3175" cy="19050"/>
            </a:xfrm>
            <a:custGeom>
              <a:avLst/>
              <a:gdLst>
                <a:gd name="T0" fmla="*/ 1 w 4"/>
                <a:gd name="T1" fmla="*/ 5 h 34"/>
                <a:gd name="T2" fmla="*/ 1 w 4"/>
                <a:gd name="T3" fmla="*/ 0 h 34"/>
                <a:gd name="T4" fmla="*/ 4 w 4"/>
                <a:gd name="T5" fmla="*/ 9 h 34"/>
                <a:gd name="T6" fmla="*/ 0 w 4"/>
                <a:gd name="T7" fmla="*/ 34 h 34"/>
                <a:gd name="T8" fmla="*/ 1 w 4"/>
                <a:gd name="T9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4">
                  <a:moveTo>
                    <a:pt x="1" y="5"/>
                  </a:moveTo>
                  <a:lnTo>
                    <a:pt x="1" y="0"/>
                  </a:lnTo>
                  <a:lnTo>
                    <a:pt x="4" y="9"/>
                  </a:lnTo>
                  <a:lnTo>
                    <a:pt x="0" y="34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49" name="Freeform 64"/>
            <p:cNvSpPr>
              <a:spLocks/>
            </p:cNvSpPr>
            <p:nvPr/>
          </p:nvSpPr>
          <p:spPr bwMode="auto">
            <a:xfrm>
              <a:off x="5379917" y="2636715"/>
              <a:ext cx="1057275" cy="674688"/>
            </a:xfrm>
            <a:custGeom>
              <a:avLst/>
              <a:gdLst>
                <a:gd name="T0" fmla="*/ 1482 w 1996"/>
                <a:gd name="T1" fmla="*/ 1185 h 1275"/>
                <a:gd name="T2" fmla="*/ 1244 w 1996"/>
                <a:gd name="T3" fmla="*/ 1159 h 1275"/>
                <a:gd name="T4" fmla="*/ 1128 w 1996"/>
                <a:gd name="T5" fmla="*/ 1098 h 1275"/>
                <a:gd name="T6" fmla="*/ 1004 w 1996"/>
                <a:gd name="T7" fmla="*/ 1116 h 1275"/>
                <a:gd name="T8" fmla="*/ 1001 w 1996"/>
                <a:gd name="T9" fmla="*/ 1143 h 1275"/>
                <a:gd name="T10" fmla="*/ 1161 w 1996"/>
                <a:gd name="T11" fmla="*/ 1188 h 1275"/>
                <a:gd name="T12" fmla="*/ 1359 w 1996"/>
                <a:gd name="T13" fmla="*/ 1215 h 1275"/>
                <a:gd name="T14" fmla="*/ 920 w 1996"/>
                <a:gd name="T15" fmla="*/ 1275 h 1275"/>
                <a:gd name="T16" fmla="*/ 371 w 1996"/>
                <a:gd name="T17" fmla="*/ 1156 h 1275"/>
                <a:gd name="T18" fmla="*/ 1 w 1996"/>
                <a:gd name="T19" fmla="*/ 937 h 1275"/>
                <a:gd name="T20" fmla="*/ 92 w 1996"/>
                <a:gd name="T21" fmla="*/ 809 h 1275"/>
                <a:gd name="T22" fmla="*/ 39 w 1996"/>
                <a:gd name="T23" fmla="*/ 711 h 1275"/>
                <a:gd name="T24" fmla="*/ 78 w 1996"/>
                <a:gd name="T25" fmla="*/ 501 h 1275"/>
                <a:gd name="T26" fmla="*/ 168 w 1996"/>
                <a:gd name="T27" fmla="*/ 378 h 1275"/>
                <a:gd name="T28" fmla="*/ 233 w 1996"/>
                <a:gd name="T29" fmla="*/ 288 h 1275"/>
                <a:gd name="T30" fmla="*/ 256 w 1996"/>
                <a:gd name="T31" fmla="*/ 270 h 1275"/>
                <a:gd name="T32" fmla="*/ 243 w 1996"/>
                <a:gd name="T33" fmla="*/ 217 h 1275"/>
                <a:gd name="T34" fmla="*/ 282 w 1996"/>
                <a:gd name="T35" fmla="*/ 145 h 1275"/>
                <a:gd name="T36" fmla="*/ 297 w 1996"/>
                <a:gd name="T37" fmla="*/ 121 h 1275"/>
                <a:gd name="T38" fmla="*/ 312 w 1996"/>
                <a:gd name="T39" fmla="*/ 137 h 1275"/>
                <a:gd name="T40" fmla="*/ 327 w 1996"/>
                <a:gd name="T41" fmla="*/ 139 h 1275"/>
                <a:gd name="T42" fmla="*/ 356 w 1996"/>
                <a:gd name="T43" fmla="*/ 164 h 1275"/>
                <a:gd name="T44" fmla="*/ 367 w 1996"/>
                <a:gd name="T45" fmla="*/ 177 h 1275"/>
                <a:gd name="T46" fmla="*/ 410 w 1996"/>
                <a:gd name="T47" fmla="*/ 175 h 1275"/>
                <a:gd name="T48" fmla="*/ 380 w 1996"/>
                <a:gd name="T49" fmla="*/ 85 h 1275"/>
                <a:gd name="T50" fmla="*/ 465 w 1996"/>
                <a:gd name="T51" fmla="*/ 70 h 1275"/>
                <a:gd name="T52" fmla="*/ 576 w 1996"/>
                <a:gd name="T53" fmla="*/ 185 h 1275"/>
                <a:gd name="T54" fmla="*/ 562 w 1996"/>
                <a:gd name="T55" fmla="*/ 152 h 1275"/>
                <a:gd name="T56" fmla="*/ 507 w 1996"/>
                <a:gd name="T57" fmla="*/ 5 h 1275"/>
                <a:gd name="T58" fmla="*/ 618 w 1996"/>
                <a:gd name="T59" fmla="*/ 106 h 1275"/>
                <a:gd name="T60" fmla="*/ 645 w 1996"/>
                <a:gd name="T61" fmla="*/ 144 h 1275"/>
                <a:gd name="T62" fmla="*/ 750 w 1996"/>
                <a:gd name="T63" fmla="*/ 223 h 1275"/>
                <a:gd name="T64" fmla="*/ 828 w 1996"/>
                <a:gd name="T65" fmla="*/ 236 h 1275"/>
                <a:gd name="T66" fmla="*/ 903 w 1996"/>
                <a:gd name="T67" fmla="*/ 260 h 1275"/>
                <a:gd name="T68" fmla="*/ 1234 w 1996"/>
                <a:gd name="T69" fmla="*/ 435 h 1275"/>
                <a:gd name="T70" fmla="*/ 1008 w 1996"/>
                <a:gd name="T71" fmla="*/ 413 h 1275"/>
                <a:gd name="T72" fmla="*/ 1270 w 1996"/>
                <a:gd name="T73" fmla="*/ 537 h 1275"/>
                <a:gd name="T74" fmla="*/ 1869 w 1996"/>
                <a:gd name="T75" fmla="*/ 744 h 1275"/>
                <a:gd name="T76" fmla="*/ 1983 w 1996"/>
                <a:gd name="T77" fmla="*/ 869 h 1275"/>
                <a:gd name="T78" fmla="*/ 1460 w 1996"/>
                <a:gd name="T79" fmla="*/ 659 h 1275"/>
                <a:gd name="T80" fmla="*/ 1233 w 1996"/>
                <a:gd name="T81" fmla="*/ 593 h 1275"/>
                <a:gd name="T82" fmla="*/ 1518 w 1996"/>
                <a:gd name="T83" fmla="*/ 702 h 1275"/>
                <a:gd name="T84" fmla="*/ 1825 w 1996"/>
                <a:gd name="T85" fmla="*/ 908 h 1275"/>
                <a:gd name="T86" fmla="*/ 1678 w 1996"/>
                <a:gd name="T87" fmla="*/ 869 h 1275"/>
                <a:gd name="T88" fmla="*/ 1649 w 1996"/>
                <a:gd name="T89" fmla="*/ 933 h 1275"/>
                <a:gd name="T90" fmla="*/ 1652 w 1996"/>
                <a:gd name="T91" fmla="*/ 964 h 1275"/>
                <a:gd name="T92" fmla="*/ 1408 w 1996"/>
                <a:gd name="T93" fmla="*/ 859 h 1275"/>
                <a:gd name="T94" fmla="*/ 1675 w 1996"/>
                <a:gd name="T95" fmla="*/ 980 h 1275"/>
                <a:gd name="T96" fmla="*/ 1797 w 1996"/>
                <a:gd name="T97" fmla="*/ 1091 h 1275"/>
                <a:gd name="T98" fmla="*/ 1691 w 1996"/>
                <a:gd name="T99" fmla="*/ 1013 h 1275"/>
                <a:gd name="T100" fmla="*/ 1526 w 1996"/>
                <a:gd name="T101" fmla="*/ 924 h 1275"/>
                <a:gd name="T102" fmla="*/ 1678 w 1996"/>
                <a:gd name="T103" fmla="*/ 1026 h 1275"/>
                <a:gd name="T104" fmla="*/ 1673 w 1996"/>
                <a:gd name="T105" fmla="*/ 1044 h 1275"/>
                <a:gd name="T106" fmla="*/ 1537 w 1996"/>
                <a:gd name="T107" fmla="*/ 1025 h 1275"/>
                <a:gd name="T108" fmla="*/ 1634 w 1996"/>
                <a:gd name="T109" fmla="*/ 1146 h 1275"/>
                <a:gd name="T110" fmla="*/ 1240 w 1996"/>
                <a:gd name="T111" fmla="*/ 1067 h 1275"/>
                <a:gd name="T112" fmla="*/ 1431 w 1996"/>
                <a:gd name="T113" fmla="*/ 1108 h 1275"/>
                <a:gd name="T114" fmla="*/ 1534 w 1996"/>
                <a:gd name="T115" fmla="*/ 1147 h 1275"/>
                <a:gd name="T116" fmla="*/ 1323 w 1996"/>
                <a:gd name="T117" fmla="*/ 1124 h 1275"/>
                <a:gd name="T118" fmla="*/ 1492 w 1996"/>
                <a:gd name="T119" fmla="*/ 1172 h 1275"/>
                <a:gd name="T120" fmla="*/ 1522 w 1996"/>
                <a:gd name="T121" fmla="*/ 1182 h 1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96" h="1275">
                  <a:moveTo>
                    <a:pt x="1522" y="1182"/>
                  </a:moveTo>
                  <a:lnTo>
                    <a:pt x="1506" y="1180"/>
                  </a:lnTo>
                  <a:lnTo>
                    <a:pt x="1490" y="1182"/>
                  </a:lnTo>
                  <a:lnTo>
                    <a:pt x="1488" y="1182"/>
                  </a:lnTo>
                  <a:lnTo>
                    <a:pt x="1486" y="1179"/>
                  </a:lnTo>
                  <a:lnTo>
                    <a:pt x="1482" y="1185"/>
                  </a:lnTo>
                  <a:lnTo>
                    <a:pt x="1476" y="1186"/>
                  </a:lnTo>
                  <a:lnTo>
                    <a:pt x="1418" y="1180"/>
                  </a:lnTo>
                  <a:lnTo>
                    <a:pt x="1308" y="1160"/>
                  </a:lnTo>
                  <a:lnTo>
                    <a:pt x="1253" y="1149"/>
                  </a:lnTo>
                  <a:lnTo>
                    <a:pt x="1248" y="1154"/>
                  </a:lnTo>
                  <a:lnTo>
                    <a:pt x="1244" y="1159"/>
                  </a:lnTo>
                  <a:lnTo>
                    <a:pt x="1237" y="1163"/>
                  </a:lnTo>
                  <a:lnTo>
                    <a:pt x="1221" y="1166"/>
                  </a:lnTo>
                  <a:lnTo>
                    <a:pt x="1214" y="1162"/>
                  </a:lnTo>
                  <a:lnTo>
                    <a:pt x="1208" y="1156"/>
                  </a:lnTo>
                  <a:lnTo>
                    <a:pt x="1169" y="1127"/>
                  </a:lnTo>
                  <a:lnTo>
                    <a:pt x="1128" y="1098"/>
                  </a:lnTo>
                  <a:lnTo>
                    <a:pt x="1115" y="1101"/>
                  </a:lnTo>
                  <a:lnTo>
                    <a:pt x="1102" y="1098"/>
                  </a:lnTo>
                  <a:lnTo>
                    <a:pt x="1054" y="1103"/>
                  </a:lnTo>
                  <a:lnTo>
                    <a:pt x="1005" y="1104"/>
                  </a:lnTo>
                  <a:lnTo>
                    <a:pt x="1007" y="1110"/>
                  </a:lnTo>
                  <a:lnTo>
                    <a:pt x="1004" y="1116"/>
                  </a:lnTo>
                  <a:lnTo>
                    <a:pt x="1001" y="1121"/>
                  </a:lnTo>
                  <a:lnTo>
                    <a:pt x="989" y="1129"/>
                  </a:lnTo>
                  <a:lnTo>
                    <a:pt x="983" y="1127"/>
                  </a:lnTo>
                  <a:lnTo>
                    <a:pt x="972" y="1123"/>
                  </a:lnTo>
                  <a:lnTo>
                    <a:pt x="986" y="1133"/>
                  </a:lnTo>
                  <a:lnTo>
                    <a:pt x="1001" y="1143"/>
                  </a:lnTo>
                  <a:lnTo>
                    <a:pt x="1004" y="1144"/>
                  </a:lnTo>
                  <a:lnTo>
                    <a:pt x="1005" y="1146"/>
                  </a:lnTo>
                  <a:lnTo>
                    <a:pt x="1022" y="1153"/>
                  </a:lnTo>
                  <a:lnTo>
                    <a:pt x="1041" y="1160"/>
                  </a:lnTo>
                  <a:lnTo>
                    <a:pt x="1081" y="1172"/>
                  </a:lnTo>
                  <a:lnTo>
                    <a:pt x="1161" y="1188"/>
                  </a:lnTo>
                  <a:lnTo>
                    <a:pt x="1280" y="1201"/>
                  </a:lnTo>
                  <a:lnTo>
                    <a:pt x="1359" y="1206"/>
                  </a:lnTo>
                  <a:lnTo>
                    <a:pt x="1364" y="1206"/>
                  </a:lnTo>
                  <a:lnTo>
                    <a:pt x="1364" y="1209"/>
                  </a:lnTo>
                  <a:lnTo>
                    <a:pt x="1362" y="1213"/>
                  </a:lnTo>
                  <a:lnTo>
                    <a:pt x="1359" y="1215"/>
                  </a:lnTo>
                  <a:lnTo>
                    <a:pt x="1300" y="1229"/>
                  </a:lnTo>
                  <a:lnTo>
                    <a:pt x="1214" y="1258"/>
                  </a:lnTo>
                  <a:lnTo>
                    <a:pt x="1156" y="1271"/>
                  </a:lnTo>
                  <a:lnTo>
                    <a:pt x="1128" y="1273"/>
                  </a:lnTo>
                  <a:lnTo>
                    <a:pt x="1060" y="1275"/>
                  </a:lnTo>
                  <a:lnTo>
                    <a:pt x="920" y="1275"/>
                  </a:lnTo>
                  <a:lnTo>
                    <a:pt x="848" y="1270"/>
                  </a:lnTo>
                  <a:lnTo>
                    <a:pt x="779" y="1247"/>
                  </a:lnTo>
                  <a:lnTo>
                    <a:pt x="626" y="1218"/>
                  </a:lnTo>
                  <a:lnTo>
                    <a:pt x="544" y="1202"/>
                  </a:lnTo>
                  <a:lnTo>
                    <a:pt x="487" y="1189"/>
                  </a:lnTo>
                  <a:lnTo>
                    <a:pt x="371" y="1156"/>
                  </a:lnTo>
                  <a:lnTo>
                    <a:pt x="256" y="1111"/>
                  </a:lnTo>
                  <a:lnTo>
                    <a:pt x="140" y="1057"/>
                  </a:lnTo>
                  <a:lnTo>
                    <a:pt x="79" y="1025"/>
                  </a:lnTo>
                  <a:lnTo>
                    <a:pt x="56" y="1015"/>
                  </a:lnTo>
                  <a:lnTo>
                    <a:pt x="20" y="980"/>
                  </a:lnTo>
                  <a:lnTo>
                    <a:pt x="1" y="937"/>
                  </a:lnTo>
                  <a:lnTo>
                    <a:pt x="0" y="892"/>
                  </a:lnTo>
                  <a:lnTo>
                    <a:pt x="8" y="871"/>
                  </a:lnTo>
                  <a:lnTo>
                    <a:pt x="14" y="858"/>
                  </a:lnTo>
                  <a:lnTo>
                    <a:pt x="33" y="838"/>
                  </a:lnTo>
                  <a:lnTo>
                    <a:pt x="66" y="815"/>
                  </a:lnTo>
                  <a:lnTo>
                    <a:pt x="92" y="809"/>
                  </a:lnTo>
                  <a:lnTo>
                    <a:pt x="85" y="803"/>
                  </a:lnTo>
                  <a:lnTo>
                    <a:pt x="79" y="799"/>
                  </a:lnTo>
                  <a:lnTo>
                    <a:pt x="62" y="780"/>
                  </a:lnTo>
                  <a:lnTo>
                    <a:pt x="50" y="764"/>
                  </a:lnTo>
                  <a:lnTo>
                    <a:pt x="39" y="730"/>
                  </a:lnTo>
                  <a:lnTo>
                    <a:pt x="39" y="711"/>
                  </a:lnTo>
                  <a:lnTo>
                    <a:pt x="39" y="681"/>
                  </a:lnTo>
                  <a:lnTo>
                    <a:pt x="44" y="640"/>
                  </a:lnTo>
                  <a:lnTo>
                    <a:pt x="52" y="560"/>
                  </a:lnTo>
                  <a:lnTo>
                    <a:pt x="62" y="521"/>
                  </a:lnTo>
                  <a:lnTo>
                    <a:pt x="78" y="508"/>
                  </a:lnTo>
                  <a:lnTo>
                    <a:pt x="78" y="501"/>
                  </a:lnTo>
                  <a:lnTo>
                    <a:pt x="78" y="486"/>
                  </a:lnTo>
                  <a:lnTo>
                    <a:pt x="83" y="458"/>
                  </a:lnTo>
                  <a:lnTo>
                    <a:pt x="91" y="445"/>
                  </a:lnTo>
                  <a:lnTo>
                    <a:pt x="106" y="427"/>
                  </a:lnTo>
                  <a:lnTo>
                    <a:pt x="135" y="400"/>
                  </a:lnTo>
                  <a:lnTo>
                    <a:pt x="168" y="378"/>
                  </a:lnTo>
                  <a:lnTo>
                    <a:pt x="177" y="367"/>
                  </a:lnTo>
                  <a:lnTo>
                    <a:pt x="188" y="358"/>
                  </a:lnTo>
                  <a:lnTo>
                    <a:pt x="196" y="340"/>
                  </a:lnTo>
                  <a:lnTo>
                    <a:pt x="216" y="308"/>
                  </a:lnTo>
                  <a:lnTo>
                    <a:pt x="232" y="293"/>
                  </a:lnTo>
                  <a:lnTo>
                    <a:pt x="233" y="288"/>
                  </a:lnTo>
                  <a:lnTo>
                    <a:pt x="242" y="278"/>
                  </a:lnTo>
                  <a:lnTo>
                    <a:pt x="248" y="276"/>
                  </a:lnTo>
                  <a:lnTo>
                    <a:pt x="250" y="276"/>
                  </a:lnTo>
                  <a:lnTo>
                    <a:pt x="255" y="278"/>
                  </a:lnTo>
                  <a:lnTo>
                    <a:pt x="255" y="278"/>
                  </a:lnTo>
                  <a:lnTo>
                    <a:pt x="256" y="270"/>
                  </a:lnTo>
                  <a:lnTo>
                    <a:pt x="258" y="262"/>
                  </a:lnTo>
                  <a:lnTo>
                    <a:pt x="256" y="256"/>
                  </a:lnTo>
                  <a:lnTo>
                    <a:pt x="255" y="255"/>
                  </a:lnTo>
                  <a:lnTo>
                    <a:pt x="249" y="244"/>
                  </a:lnTo>
                  <a:lnTo>
                    <a:pt x="243" y="234"/>
                  </a:lnTo>
                  <a:lnTo>
                    <a:pt x="243" y="217"/>
                  </a:lnTo>
                  <a:lnTo>
                    <a:pt x="246" y="211"/>
                  </a:lnTo>
                  <a:lnTo>
                    <a:pt x="266" y="173"/>
                  </a:lnTo>
                  <a:lnTo>
                    <a:pt x="278" y="160"/>
                  </a:lnTo>
                  <a:lnTo>
                    <a:pt x="284" y="157"/>
                  </a:lnTo>
                  <a:lnTo>
                    <a:pt x="282" y="148"/>
                  </a:lnTo>
                  <a:lnTo>
                    <a:pt x="282" y="145"/>
                  </a:lnTo>
                  <a:lnTo>
                    <a:pt x="284" y="139"/>
                  </a:lnTo>
                  <a:lnTo>
                    <a:pt x="284" y="138"/>
                  </a:lnTo>
                  <a:lnTo>
                    <a:pt x="289" y="129"/>
                  </a:lnTo>
                  <a:lnTo>
                    <a:pt x="291" y="126"/>
                  </a:lnTo>
                  <a:lnTo>
                    <a:pt x="295" y="122"/>
                  </a:lnTo>
                  <a:lnTo>
                    <a:pt x="297" y="121"/>
                  </a:lnTo>
                  <a:lnTo>
                    <a:pt x="305" y="115"/>
                  </a:lnTo>
                  <a:lnTo>
                    <a:pt x="308" y="112"/>
                  </a:lnTo>
                  <a:lnTo>
                    <a:pt x="312" y="111"/>
                  </a:lnTo>
                  <a:lnTo>
                    <a:pt x="312" y="111"/>
                  </a:lnTo>
                  <a:lnTo>
                    <a:pt x="321" y="111"/>
                  </a:lnTo>
                  <a:lnTo>
                    <a:pt x="312" y="137"/>
                  </a:lnTo>
                  <a:lnTo>
                    <a:pt x="320" y="131"/>
                  </a:lnTo>
                  <a:lnTo>
                    <a:pt x="314" y="141"/>
                  </a:lnTo>
                  <a:lnTo>
                    <a:pt x="320" y="132"/>
                  </a:lnTo>
                  <a:lnTo>
                    <a:pt x="320" y="139"/>
                  </a:lnTo>
                  <a:lnTo>
                    <a:pt x="321" y="129"/>
                  </a:lnTo>
                  <a:lnTo>
                    <a:pt x="327" y="139"/>
                  </a:lnTo>
                  <a:lnTo>
                    <a:pt x="331" y="142"/>
                  </a:lnTo>
                  <a:lnTo>
                    <a:pt x="335" y="147"/>
                  </a:lnTo>
                  <a:lnTo>
                    <a:pt x="340" y="147"/>
                  </a:lnTo>
                  <a:lnTo>
                    <a:pt x="341" y="142"/>
                  </a:lnTo>
                  <a:lnTo>
                    <a:pt x="343" y="142"/>
                  </a:lnTo>
                  <a:lnTo>
                    <a:pt x="356" y="164"/>
                  </a:lnTo>
                  <a:lnTo>
                    <a:pt x="356" y="167"/>
                  </a:lnTo>
                  <a:lnTo>
                    <a:pt x="354" y="171"/>
                  </a:lnTo>
                  <a:lnTo>
                    <a:pt x="358" y="170"/>
                  </a:lnTo>
                  <a:lnTo>
                    <a:pt x="361" y="171"/>
                  </a:lnTo>
                  <a:lnTo>
                    <a:pt x="364" y="177"/>
                  </a:lnTo>
                  <a:lnTo>
                    <a:pt x="367" y="177"/>
                  </a:lnTo>
                  <a:lnTo>
                    <a:pt x="367" y="175"/>
                  </a:lnTo>
                  <a:lnTo>
                    <a:pt x="374" y="174"/>
                  </a:lnTo>
                  <a:lnTo>
                    <a:pt x="376" y="174"/>
                  </a:lnTo>
                  <a:lnTo>
                    <a:pt x="376" y="174"/>
                  </a:lnTo>
                  <a:lnTo>
                    <a:pt x="407" y="170"/>
                  </a:lnTo>
                  <a:lnTo>
                    <a:pt x="410" y="175"/>
                  </a:lnTo>
                  <a:lnTo>
                    <a:pt x="413" y="180"/>
                  </a:lnTo>
                  <a:lnTo>
                    <a:pt x="413" y="174"/>
                  </a:lnTo>
                  <a:lnTo>
                    <a:pt x="417" y="167"/>
                  </a:lnTo>
                  <a:lnTo>
                    <a:pt x="420" y="162"/>
                  </a:lnTo>
                  <a:lnTo>
                    <a:pt x="402" y="121"/>
                  </a:lnTo>
                  <a:lnTo>
                    <a:pt x="380" y="85"/>
                  </a:lnTo>
                  <a:lnTo>
                    <a:pt x="376" y="79"/>
                  </a:lnTo>
                  <a:lnTo>
                    <a:pt x="380" y="69"/>
                  </a:lnTo>
                  <a:lnTo>
                    <a:pt x="387" y="62"/>
                  </a:lnTo>
                  <a:lnTo>
                    <a:pt x="394" y="62"/>
                  </a:lnTo>
                  <a:lnTo>
                    <a:pt x="420" y="60"/>
                  </a:lnTo>
                  <a:lnTo>
                    <a:pt x="465" y="70"/>
                  </a:lnTo>
                  <a:lnTo>
                    <a:pt x="500" y="96"/>
                  </a:lnTo>
                  <a:lnTo>
                    <a:pt x="528" y="134"/>
                  </a:lnTo>
                  <a:lnTo>
                    <a:pt x="541" y="157"/>
                  </a:lnTo>
                  <a:lnTo>
                    <a:pt x="557" y="174"/>
                  </a:lnTo>
                  <a:lnTo>
                    <a:pt x="576" y="191"/>
                  </a:lnTo>
                  <a:lnTo>
                    <a:pt x="576" y="185"/>
                  </a:lnTo>
                  <a:lnTo>
                    <a:pt x="583" y="197"/>
                  </a:lnTo>
                  <a:lnTo>
                    <a:pt x="585" y="198"/>
                  </a:lnTo>
                  <a:lnTo>
                    <a:pt x="585" y="198"/>
                  </a:lnTo>
                  <a:lnTo>
                    <a:pt x="585" y="180"/>
                  </a:lnTo>
                  <a:lnTo>
                    <a:pt x="580" y="171"/>
                  </a:lnTo>
                  <a:lnTo>
                    <a:pt x="562" y="152"/>
                  </a:lnTo>
                  <a:lnTo>
                    <a:pt x="533" y="102"/>
                  </a:lnTo>
                  <a:lnTo>
                    <a:pt x="521" y="77"/>
                  </a:lnTo>
                  <a:lnTo>
                    <a:pt x="510" y="50"/>
                  </a:lnTo>
                  <a:lnTo>
                    <a:pt x="502" y="21"/>
                  </a:lnTo>
                  <a:lnTo>
                    <a:pt x="501" y="14"/>
                  </a:lnTo>
                  <a:lnTo>
                    <a:pt x="507" y="5"/>
                  </a:lnTo>
                  <a:lnTo>
                    <a:pt x="514" y="0"/>
                  </a:lnTo>
                  <a:lnTo>
                    <a:pt x="518" y="3"/>
                  </a:lnTo>
                  <a:lnTo>
                    <a:pt x="536" y="10"/>
                  </a:lnTo>
                  <a:lnTo>
                    <a:pt x="569" y="31"/>
                  </a:lnTo>
                  <a:lnTo>
                    <a:pt x="596" y="63"/>
                  </a:lnTo>
                  <a:lnTo>
                    <a:pt x="618" y="106"/>
                  </a:lnTo>
                  <a:lnTo>
                    <a:pt x="625" y="132"/>
                  </a:lnTo>
                  <a:lnTo>
                    <a:pt x="631" y="137"/>
                  </a:lnTo>
                  <a:lnTo>
                    <a:pt x="641" y="149"/>
                  </a:lnTo>
                  <a:lnTo>
                    <a:pt x="644" y="160"/>
                  </a:lnTo>
                  <a:lnTo>
                    <a:pt x="644" y="160"/>
                  </a:lnTo>
                  <a:lnTo>
                    <a:pt x="645" y="144"/>
                  </a:lnTo>
                  <a:lnTo>
                    <a:pt x="649" y="157"/>
                  </a:lnTo>
                  <a:lnTo>
                    <a:pt x="654" y="171"/>
                  </a:lnTo>
                  <a:lnTo>
                    <a:pt x="659" y="152"/>
                  </a:lnTo>
                  <a:lnTo>
                    <a:pt x="684" y="173"/>
                  </a:lnTo>
                  <a:lnTo>
                    <a:pt x="726" y="200"/>
                  </a:lnTo>
                  <a:lnTo>
                    <a:pt x="750" y="223"/>
                  </a:lnTo>
                  <a:lnTo>
                    <a:pt x="760" y="237"/>
                  </a:lnTo>
                  <a:lnTo>
                    <a:pt x="763" y="239"/>
                  </a:lnTo>
                  <a:lnTo>
                    <a:pt x="765" y="240"/>
                  </a:lnTo>
                  <a:lnTo>
                    <a:pt x="780" y="237"/>
                  </a:lnTo>
                  <a:lnTo>
                    <a:pt x="812" y="233"/>
                  </a:lnTo>
                  <a:lnTo>
                    <a:pt x="828" y="236"/>
                  </a:lnTo>
                  <a:lnTo>
                    <a:pt x="811" y="223"/>
                  </a:lnTo>
                  <a:lnTo>
                    <a:pt x="824" y="221"/>
                  </a:lnTo>
                  <a:lnTo>
                    <a:pt x="848" y="224"/>
                  </a:lnTo>
                  <a:lnTo>
                    <a:pt x="860" y="229"/>
                  </a:lnTo>
                  <a:lnTo>
                    <a:pt x="874" y="236"/>
                  </a:lnTo>
                  <a:lnTo>
                    <a:pt x="903" y="260"/>
                  </a:lnTo>
                  <a:lnTo>
                    <a:pt x="926" y="291"/>
                  </a:lnTo>
                  <a:lnTo>
                    <a:pt x="942" y="329"/>
                  </a:lnTo>
                  <a:lnTo>
                    <a:pt x="945" y="350"/>
                  </a:lnTo>
                  <a:lnTo>
                    <a:pt x="1080" y="391"/>
                  </a:lnTo>
                  <a:lnTo>
                    <a:pt x="1227" y="430"/>
                  </a:lnTo>
                  <a:lnTo>
                    <a:pt x="1234" y="435"/>
                  </a:lnTo>
                  <a:lnTo>
                    <a:pt x="1234" y="443"/>
                  </a:lnTo>
                  <a:lnTo>
                    <a:pt x="1230" y="450"/>
                  </a:lnTo>
                  <a:lnTo>
                    <a:pt x="1221" y="450"/>
                  </a:lnTo>
                  <a:lnTo>
                    <a:pt x="1166" y="445"/>
                  </a:lnTo>
                  <a:lnTo>
                    <a:pt x="1058" y="424"/>
                  </a:lnTo>
                  <a:lnTo>
                    <a:pt x="1008" y="413"/>
                  </a:lnTo>
                  <a:lnTo>
                    <a:pt x="1084" y="458"/>
                  </a:lnTo>
                  <a:lnTo>
                    <a:pt x="1169" y="496"/>
                  </a:lnTo>
                  <a:lnTo>
                    <a:pt x="1192" y="502"/>
                  </a:lnTo>
                  <a:lnTo>
                    <a:pt x="1204" y="507"/>
                  </a:lnTo>
                  <a:lnTo>
                    <a:pt x="1214" y="514"/>
                  </a:lnTo>
                  <a:lnTo>
                    <a:pt x="1270" y="537"/>
                  </a:lnTo>
                  <a:lnTo>
                    <a:pt x="1384" y="581"/>
                  </a:lnTo>
                  <a:lnTo>
                    <a:pt x="1446" y="599"/>
                  </a:lnTo>
                  <a:lnTo>
                    <a:pt x="1554" y="629"/>
                  </a:lnTo>
                  <a:lnTo>
                    <a:pt x="1666" y="662"/>
                  </a:lnTo>
                  <a:lnTo>
                    <a:pt x="1748" y="689"/>
                  </a:lnTo>
                  <a:lnTo>
                    <a:pt x="1869" y="744"/>
                  </a:lnTo>
                  <a:lnTo>
                    <a:pt x="1944" y="792"/>
                  </a:lnTo>
                  <a:lnTo>
                    <a:pt x="1982" y="822"/>
                  </a:lnTo>
                  <a:lnTo>
                    <a:pt x="1990" y="831"/>
                  </a:lnTo>
                  <a:lnTo>
                    <a:pt x="1996" y="852"/>
                  </a:lnTo>
                  <a:lnTo>
                    <a:pt x="1990" y="862"/>
                  </a:lnTo>
                  <a:lnTo>
                    <a:pt x="1983" y="869"/>
                  </a:lnTo>
                  <a:lnTo>
                    <a:pt x="1961" y="872"/>
                  </a:lnTo>
                  <a:lnTo>
                    <a:pt x="1951" y="866"/>
                  </a:lnTo>
                  <a:lnTo>
                    <a:pt x="1868" y="819"/>
                  </a:lnTo>
                  <a:lnTo>
                    <a:pt x="1701" y="746"/>
                  </a:lnTo>
                  <a:lnTo>
                    <a:pt x="1619" y="715"/>
                  </a:lnTo>
                  <a:lnTo>
                    <a:pt x="1460" y="659"/>
                  </a:lnTo>
                  <a:lnTo>
                    <a:pt x="1309" y="597"/>
                  </a:lnTo>
                  <a:lnTo>
                    <a:pt x="1247" y="568"/>
                  </a:lnTo>
                  <a:lnTo>
                    <a:pt x="1246" y="571"/>
                  </a:lnTo>
                  <a:lnTo>
                    <a:pt x="1246" y="574"/>
                  </a:lnTo>
                  <a:lnTo>
                    <a:pt x="1240" y="586"/>
                  </a:lnTo>
                  <a:lnTo>
                    <a:pt x="1233" y="593"/>
                  </a:lnTo>
                  <a:lnTo>
                    <a:pt x="1266" y="610"/>
                  </a:lnTo>
                  <a:lnTo>
                    <a:pt x="1300" y="630"/>
                  </a:lnTo>
                  <a:lnTo>
                    <a:pt x="1355" y="640"/>
                  </a:lnTo>
                  <a:lnTo>
                    <a:pt x="1439" y="663"/>
                  </a:lnTo>
                  <a:lnTo>
                    <a:pt x="1492" y="687"/>
                  </a:lnTo>
                  <a:lnTo>
                    <a:pt x="1518" y="702"/>
                  </a:lnTo>
                  <a:lnTo>
                    <a:pt x="1552" y="727"/>
                  </a:lnTo>
                  <a:lnTo>
                    <a:pt x="1611" y="784"/>
                  </a:lnTo>
                  <a:lnTo>
                    <a:pt x="1639" y="815"/>
                  </a:lnTo>
                  <a:lnTo>
                    <a:pt x="1685" y="835"/>
                  </a:lnTo>
                  <a:lnTo>
                    <a:pt x="1778" y="881"/>
                  </a:lnTo>
                  <a:lnTo>
                    <a:pt x="1825" y="908"/>
                  </a:lnTo>
                  <a:lnTo>
                    <a:pt x="1827" y="911"/>
                  </a:lnTo>
                  <a:lnTo>
                    <a:pt x="1827" y="915"/>
                  </a:lnTo>
                  <a:lnTo>
                    <a:pt x="1825" y="920"/>
                  </a:lnTo>
                  <a:lnTo>
                    <a:pt x="1820" y="918"/>
                  </a:lnTo>
                  <a:lnTo>
                    <a:pt x="1748" y="894"/>
                  </a:lnTo>
                  <a:lnTo>
                    <a:pt x="1678" y="869"/>
                  </a:lnTo>
                  <a:lnTo>
                    <a:pt x="1678" y="888"/>
                  </a:lnTo>
                  <a:lnTo>
                    <a:pt x="1668" y="904"/>
                  </a:lnTo>
                  <a:lnTo>
                    <a:pt x="1662" y="913"/>
                  </a:lnTo>
                  <a:lnTo>
                    <a:pt x="1646" y="923"/>
                  </a:lnTo>
                  <a:lnTo>
                    <a:pt x="1637" y="924"/>
                  </a:lnTo>
                  <a:lnTo>
                    <a:pt x="1649" y="933"/>
                  </a:lnTo>
                  <a:lnTo>
                    <a:pt x="1662" y="943"/>
                  </a:lnTo>
                  <a:lnTo>
                    <a:pt x="1665" y="946"/>
                  </a:lnTo>
                  <a:lnTo>
                    <a:pt x="1666" y="954"/>
                  </a:lnTo>
                  <a:lnTo>
                    <a:pt x="1665" y="959"/>
                  </a:lnTo>
                  <a:lnTo>
                    <a:pt x="1660" y="963"/>
                  </a:lnTo>
                  <a:lnTo>
                    <a:pt x="1652" y="964"/>
                  </a:lnTo>
                  <a:lnTo>
                    <a:pt x="1647" y="963"/>
                  </a:lnTo>
                  <a:lnTo>
                    <a:pt x="1597" y="927"/>
                  </a:lnTo>
                  <a:lnTo>
                    <a:pt x="1544" y="894"/>
                  </a:lnTo>
                  <a:lnTo>
                    <a:pt x="1475" y="868"/>
                  </a:lnTo>
                  <a:lnTo>
                    <a:pt x="1405" y="842"/>
                  </a:lnTo>
                  <a:lnTo>
                    <a:pt x="1408" y="859"/>
                  </a:lnTo>
                  <a:lnTo>
                    <a:pt x="1404" y="878"/>
                  </a:lnTo>
                  <a:lnTo>
                    <a:pt x="1404" y="878"/>
                  </a:lnTo>
                  <a:lnTo>
                    <a:pt x="1424" y="887"/>
                  </a:lnTo>
                  <a:lnTo>
                    <a:pt x="1476" y="898"/>
                  </a:lnTo>
                  <a:lnTo>
                    <a:pt x="1577" y="931"/>
                  </a:lnTo>
                  <a:lnTo>
                    <a:pt x="1675" y="980"/>
                  </a:lnTo>
                  <a:lnTo>
                    <a:pt x="1764" y="1044"/>
                  </a:lnTo>
                  <a:lnTo>
                    <a:pt x="1804" y="1082"/>
                  </a:lnTo>
                  <a:lnTo>
                    <a:pt x="1807" y="1087"/>
                  </a:lnTo>
                  <a:lnTo>
                    <a:pt x="1804" y="1091"/>
                  </a:lnTo>
                  <a:lnTo>
                    <a:pt x="1802" y="1093"/>
                  </a:lnTo>
                  <a:lnTo>
                    <a:pt x="1797" y="1091"/>
                  </a:lnTo>
                  <a:lnTo>
                    <a:pt x="1774" y="1068"/>
                  </a:lnTo>
                  <a:lnTo>
                    <a:pt x="1722" y="1025"/>
                  </a:lnTo>
                  <a:lnTo>
                    <a:pt x="1695" y="1006"/>
                  </a:lnTo>
                  <a:lnTo>
                    <a:pt x="1695" y="1008"/>
                  </a:lnTo>
                  <a:lnTo>
                    <a:pt x="1695" y="1010"/>
                  </a:lnTo>
                  <a:lnTo>
                    <a:pt x="1691" y="1013"/>
                  </a:lnTo>
                  <a:lnTo>
                    <a:pt x="1686" y="1013"/>
                  </a:lnTo>
                  <a:lnTo>
                    <a:pt x="1685" y="1009"/>
                  </a:lnTo>
                  <a:lnTo>
                    <a:pt x="1686" y="1005"/>
                  </a:lnTo>
                  <a:lnTo>
                    <a:pt x="1689" y="1003"/>
                  </a:lnTo>
                  <a:lnTo>
                    <a:pt x="1637" y="972"/>
                  </a:lnTo>
                  <a:lnTo>
                    <a:pt x="1526" y="924"/>
                  </a:lnTo>
                  <a:lnTo>
                    <a:pt x="1469" y="908"/>
                  </a:lnTo>
                  <a:lnTo>
                    <a:pt x="1518" y="931"/>
                  </a:lnTo>
                  <a:lnTo>
                    <a:pt x="1609" y="987"/>
                  </a:lnTo>
                  <a:lnTo>
                    <a:pt x="1652" y="1022"/>
                  </a:lnTo>
                  <a:lnTo>
                    <a:pt x="1665" y="1025"/>
                  </a:lnTo>
                  <a:lnTo>
                    <a:pt x="1678" y="1026"/>
                  </a:lnTo>
                  <a:lnTo>
                    <a:pt x="1681" y="1029"/>
                  </a:lnTo>
                  <a:lnTo>
                    <a:pt x="1679" y="1034"/>
                  </a:lnTo>
                  <a:lnTo>
                    <a:pt x="1678" y="1036"/>
                  </a:lnTo>
                  <a:lnTo>
                    <a:pt x="1673" y="1036"/>
                  </a:lnTo>
                  <a:lnTo>
                    <a:pt x="1666" y="1035"/>
                  </a:lnTo>
                  <a:lnTo>
                    <a:pt x="1673" y="1044"/>
                  </a:lnTo>
                  <a:lnTo>
                    <a:pt x="1673" y="1064"/>
                  </a:lnTo>
                  <a:lnTo>
                    <a:pt x="1668" y="1074"/>
                  </a:lnTo>
                  <a:lnTo>
                    <a:pt x="1658" y="1082"/>
                  </a:lnTo>
                  <a:lnTo>
                    <a:pt x="1637" y="1085"/>
                  </a:lnTo>
                  <a:lnTo>
                    <a:pt x="1629" y="1081"/>
                  </a:lnTo>
                  <a:lnTo>
                    <a:pt x="1537" y="1025"/>
                  </a:lnTo>
                  <a:lnTo>
                    <a:pt x="1525" y="1021"/>
                  </a:lnTo>
                  <a:lnTo>
                    <a:pt x="1511" y="1021"/>
                  </a:lnTo>
                  <a:lnTo>
                    <a:pt x="1575" y="1074"/>
                  </a:lnTo>
                  <a:lnTo>
                    <a:pt x="1634" y="1133"/>
                  </a:lnTo>
                  <a:lnTo>
                    <a:pt x="1637" y="1139"/>
                  </a:lnTo>
                  <a:lnTo>
                    <a:pt x="1634" y="1146"/>
                  </a:lnTo>
                  <a:lnTo>
                    <a:pt x="1627" y="1152"/>
                  </a:lnTo>
                  <a:lnTo>
                    <a:pt x="1622" y="1150"/>
                  </a:lnTo>
                  <a:lnTo>
                    <a:pt x="1489" y="1093"/>
                  </a:lnTo>
                  <a:lnTo>
                    <a:pt x="1357" y="1041"/>
                  </a:lnTo>
                  <a:lnTo>
                    <a:pt x="1299" y="1054"/>
                  </a:lnTo>
                  <a:lnTo>
                    <a:pt x="1240" y="1067"/>
                  </a:lnTo>
                  <a:lnTo>
                    <a:pt x="1246" y="1070"/>
                  </a:lnTo>
                  <a:lnTo>
                    <a:pt x="1251" y="1072"/>
                  </a:lnTo>
                  <a:lnTo>
                    <a:pt x="1286" y="1087"/>
                  </a:lnTo>
                  <a:lnTo>
                    <a:pt x="1358" y="1100"/>
                  </a:lnTo>
                  <a:lnTo>
                    <a:pt x="1394" y="1104"/>
                  </a:lnTo>
                  <a:lnTo>
                    <a:pt x="1431" y="1108"/>
                  </a:lnTo>
                  <a:lnTo>
                    <a:pt x="1505" y="1123"/>
                  </a:lnTo>
                  <a:lnTo>
                    <a:pt x="1539" y="1137"/>
                  </a:lnTo>
                  <a:lnTo>
                    <a:pt x="1541" y="1140"/>
                  </a:lnTo>
                  <a:lnTo>
                    <a:pt x="1541" y="1144"/>
                  </a:lnTo>
                  <a:lnTo>
                    <a:pt x="1537" y="1147"/>
                  </a:lnTo>
                  <a:lnTo>
                    <a:pt x="1534" y="1147"/>
                  </a:lnTo>
                  <a:lnTo>
                    <a:pt x="1499" y="1134"/>
                  </a:lnTo>
                  <a:lnTo>
                    <a:pt x="1427" y="1123"/>
                  </a:lnTo>
                  <a:lnTo>
                    <a:pt x="1391" y="1117"/>
                  </a:lnTo>
                  <a:lnTo>
                    <a:pt x="1332" y="1108"/>
                  </a:lnTo>
                  <a:lnTo>
                    <a:pt x="1272" y="1107"/>
                  </a:lnTo>
                  <a:lnTo>
                    <a:pt x="1323" y="1124"/>
                  </a:lnTo>
                  <a:lnTo>
                    <a:pt x="1431" y="1149"/>
                  </a:lnTo>
                  <a:lnTo>
                    <a:pt x="1482" y="1167"/>
                  </a:lnTo>
                  <a:lnTo>
                    <a:pt x="1486" y="1169"/>
                  </a:lnTo>
                  <a:lnTo>
                    <a:pt x="1488" y="1173"/>
                  </a:lnTo>
                  <a:lnTo>
                    <a:pt x="1489" y="1172"/>
                  </a:lnTo>
                  <a:lnTo>
                    <a:pt x="1492" y="1172"/>
                  </a:lnTo>
                  <a:lnTo>
                    <a:pt x="1509" y="1170"/>
                  </a:lnTo>
                  <a:lnTo>
                    <a:pt x="1525" y="1173"/>
                  </a:lnTo>
                  <a:lnTo>
                    <a:pt x="1528" y="1173"/>
                  </a:lnTo>
                  <a:lnTo>
                    <a:pt x="1528" y="1177"/>
                  </a:lnTo>
                  <a:lnTo>
                    <a:pt x="1526" y="1182"/>
                  </a:lnTo>
                  <a:lnTo>
                    <a:pt x="1522" y="118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0" name="Freeform 65"/>
            <p:cNvSpPr>
              <a:spLocks/>
            </p:cNvSpPr>
            <p:nvPr/>
          </p:nvSpPr>
          <p:spPr bwMode="auto">
            <a:xfrm>
              <a:off x="4876679" y="2811340"/>
              <a:ext cx="142875" cy="133350"/>
            </a:xfrm>
            <a:custGeom>
              <a:avLst/>
              <a:gdLst>
                <a:gd name="T0" fmla="*/ 15 w 270"/>
                <a:gd name="T1" fmla="*/ 132 h 252"/>
                <a:gd name="T2" fmla="*/ 16 w 270"/>
                <a:gd name="T3" fmla="*/ 141 h 252"/>
                <a:gd name="T4" fmla="*/ 7 w 270"/>
                <a:gd name="T5" fmla="*/ 140 h 252"/>
                <a:gd name="T6" fmla="*/ 0 w 270"/>
                <a:gd name="T7" fmla="*/ 131 h 252"/>
                <a:gd name="T8" fmla="*/ 6 w 270"/>
                <a:gd name="T9" fmla="*/ 147 h 252"/>
                <a:gd name="T10" fmla="*/ 22 w 270"/>
                <a:gd name="T11" fmla="*/ 174 h 252"/>
                <a:gd name="T12" fmla="*/ 55 w 270"/>
                <a:gd name="T13" fmla="*/ 207 h 252"/>
                <a:gd name="T14" fmla="*/ 113 w 270"/>
                <a:gd name="T15" fmla="*/ 235 h 252"/>
                <a:gd name="T16" fmla="*/ 176 w 270"/>
                <a:gd name="T17" fmla="*/ 245 h 252"/>
                <a:gd name="T18" fmla="*/ 206 w 270"/>
                <a:gd name="T19" fmla="*/ 243 h 252"/>
                <a:gd name="T20" fmla="*/ 221 w 270"/>
                <a:gd name="T21" fmla="*/ 252 h 252"/>
                <a:gd name="T22" fmla="*/ 251 w 270"/>
                <a:gd name="T23" fmla="*/ 250 h 252"/>
                <a:gd name="T24" fmla="*/ 262 w 270"/>
                <a:gd name="T25" fmla="*/ 239 h 252"/>
                <a:gd name="T26" fmla="*/ 270 w 270"/>
                <a:gd name="T27" fmla="*/ 226 h 252"/>
                <a:gd name="T28" fmla="*/ 265 w 270"/>
                <a:gd name="T29" fmla="*/ 197 h 252"/>
                <a:gd name="T30" fmla="*/ 254 w 270"/>
                <a:gd name="T31" fmla="*/ 186 h 252"/>
                <a:gd name="T32" fmla="*/ 248 w 270"/>
                <a:gd name="T33" fmla="*/ 178 h 252"/>
                <a:gd name="T34" fmla="*/ 245 w 270"/>
                <a:gd name="T35" fmla="*/ 171 h 252"/>
                <a:gd name="T36" fmla="*/ 236 w 270"/>
                <a:gd name="T37" fmla="*/ 140 h 252"/>
                <a:gd name="T38" fmla="*/ 211 w 270"/>
                <a:gd name="T39" fmla="*/ 79 h 252"/>
                <a:gd name="T40" fmla="*/ 195 w 270"/>
                <a:gd name="T41" fmla="*/ 52 h 252"/>
                <a:gd name="T42" fmla="*/ 203 w 270"/>
                <a:gd name="T43" fmla="*/ 81 h 252"/>
                <a:gd name="T44" fmla="*/ 193 w 270"/>
                <a:gd name="T45" fmla="*/ 63 h 252"/>
                <a:gd name="T46" fmla="*/ 179 w 270"/>
                <a:gd name="T47" fmla="*/ 50 h 252"/>
                <a:gd name="T48" fmla="*/ 176 w 270"/>
                <a:gd name="T49" fmla="*/ 62 h 252"/>
                <a:gd name="T50" fmla="*/ 169 w 270"/>
                <a:gd name="T51" fmla="*/ 46 h 252"/>
                <a:gd name="T52" fmla="*/ 147 w 270"/>
                <a:gd name="T53" fmla="*/ 20 h 252"/>
                <a:gd name="T54" fmla="*/ 117 w 270"/>
                <a:gd name="T55" fmla="*/ 4 h 252"/>
                <a:gd name="T56" fmla="*/ 84 w 270"/>
                <a:gd name="T57" fmla="*/ 0 h 252"/>
                <a:gd name="T58" fmla="*/ 67 w 270"/>
                <a:gd name="T59" fmla="*/ 4 h 252"/>
                <a:gd name="T60" fmla="*/ 51 w 270"/>
                <a:gd name="T61" fmla="*/ 10 h 252"/>
                <a:gd name="T62" fmla="*/ 23 w 270"/>
                <a:gd name="T63" fmla="*/ 30 h 252"/>
                <a:gd name="T64" fmla="*/ 7 w 270"/>
                <a:gd name="T65" fmla="*/ 59 h 252"/>
                <a:gd name="T66" fmla="*/ 3 w 270"/>
                <a:gd name="T67" fmla="*/ 92 h 252"/>
                <a:gd name="T68" fmla="*/ 7 w 270"/>
                <a:gd name="T69" fmla="*/ 111 h 252"/>
                <a:gd name="T70" fmla="*/ 15 w 270"/>
                <a:gd name="T71" fmla="*/ 13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0" h="252">
                  <a:moveTo>
                    <a:pt x="15" y="132"/>
                  </a:moveTo>
                  <a:lnTo>
                    <a:pt x="16" y="141"/>
                  </a:lnTo>
                  <a:lnTo>
                    <a:pt x="7" y="140"/>
                  </a:lnTo>
                  <a:lnTo>
                    <a:pt x="0" y="131"/>
                  </a:lnTo>
                  <a:lnTo>
                    <a:pt x="6" y="147"/>
                  </a:lnTo>
                  <a:lnTo>
                    <a:pt x="22" y="174"/>
                  </a:lnTo>
                  <a:lnTo>
                    <a:pt x="55" y="207"/>
                  </a:lnTo>
                  <a:lnTo>
                    <a:pt x="113" y="235"/>
                  </a:lnTo>
                  <a:lnTo>
                    <a:pt x="176" y="245"/>
                  </a:lnTo>
                  <a:lnTo>
                    <a:pt x="206" y="243"/>
                  </a:lnTo>
                  <a:lnTo>
                    <a:pt x="221" y="252"/>
                  </a:lnTo>
                  <a:lnTo>
                    <a:pt x="251" y="250"/>
                  </a:lnTo>
                  <a:lnTo>
                    <a:pt x="262" y="239"/>
                  </a:lnTo>
                  <a:lnTo>
                    <a:pt x="270" y="226"/>
                  </a:lnTo>
                  <a:lnTo>
                    <a:pt x="265" y="197"/>
                  </a:lnTo>
                  <a:lnTo>
                    <a:pt x="254" y="186"/>
                  </a:lnTo>
                  <a:lnTo>
                    <a:pt x="248" y="178"/>
                  </a:lnTo>
                  <a:lnTo>
                    <a:pt x="245" y="171"/>
                  </a:lnTo>
                  <a:lnTo>
                    <a:pt x="236" y="140"/>
                  </a:lnTo>
                  <a:lnTo>
                    <a:pt x="211" y="79"/>
                  </a:lnTo>
                  <a:lnTo>
                    <a:pt x="195" y="52"/>
                  </a:lnTo>
                  <a:lnTo>
                    <a:pt x="203" y="81"/>
                  </a:lnTo>
                  <a:lnTo>
                    <a:pt x="193" y="63"/>
                  </a:lnTo>
                  <a:lnTo>
                    <a:pt x="179" y="50"/>
                  </a:lnTo>
                  <a:lnTo>
                    <a:pt x="176" y="62"/>
                  </a:lnTo>
                  <a:lnTo>
                    <a:pt x="169" y="46"/>
                  </a:lnTo>
                  <a:lnTo>
                    <a:pt x="147" y="20"/>
                  </a:lnTo>
                  <a:lnTo>
                    <a:pt x="117" y="4"/>
                  </a:lnTo>
                  <a:lnTo>
                    <a:pt x="84" y="0"/>
                  </a:lnTo>
                  <a:lnTo>
                    <a:pt x="67" y="4"/>
                  </a:lnTo>
                  <a:lnTo>
                    <a:pt x="51" y="10"/>
                  </a:lnTo>
                  <a:lnTo>
                    <a:pt x="23" y="30"/>
                  </a:lnTo>
                  <a:lnTo>
                    <a:pt x="7" y="59"/>
                  </a:lnTo>
                  <a:lnTo>
                    <a:pt x="3" y="92"/>
                  </a:lnTo>
                  <a:lnTo>
                    <a:pt x="7" y="111"/>
                  </a:lnTo>
                  <a:lnTo>
                    <a:pt x="15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1" name="Freeform 66"/>
            <p:cNvSpPr>
              <a:spLocks/>
            </p:cNvSpPr>
            <p:nvPr/>
          </p:nvSpPr>
          <p:spPr bwMode="auto">
            <a:xfrm>
              <a:off x="4829054" y="2870078"/>
              <a:ext cx="101600" cy="95250"/>
            </a:xfrm>
            <a:custGeom>
              <a:avLst/>
              <a:gdLst>
                <a:gd name="T0" fmla="*/ 99 w 193"/>
                <a:gd name="T1" fmla="*/ 167 h 182"/>
                <a:gd name="T2" fmla="*/ 79 w 193"/>
                <a:gd name="T3" fmla="*/ 127 h 182"/>
                <a:gd name="T4" fmla="*/ 63 w 193"/>
                <a:gd name="T5" fmla="*/ 85 h 182"/>
                <a:gd name="T6" fmla="*/ 63 w 193"/>
                <a:gd name="T7" fmla="*/ 77 h 182"/>
                <a:gd name="T8" fmla="*/ 45 w 193"/>
                <a:gd name="T9" fmla="*/ 103 h 182"/>
                <a:gd name="T10" fmla="*/ 46 w 193"/>
                <a:gd name="T11" fmla="*/ 101 h 182"/>
                <a:gd name="T12" fmla="*/ 74 w 193"/>
                <a:gd name="T13" fmla="*/ 100 h 182"/>
                <a:gd name="T14" fmla="*/ 128 w 193"/>
                <a:gd name="T15" fmla="*/ 115 h 182"/>
                <a:gd name="T16" fmla="*/ 153 w 193"/>
                <a:gd name="T17" fmla="*/ 127 h 182"/>
                <a:gd name="T18" fmla="*/ 167 w 193"/>
                <a:gd name="T19" fmla="*/ 131 h 182"/>
                <a:gd name="T20" fmla="*/ 177 w 193"/>
                <a:gd name="T21" fmla="*/ 130 h 182"/>
                <a:gd name="T22" fmla="*/ 186 w 193"/>
                <a:gd name="T23" fmla="*/ 124 h 182"/>
                <a:gd name="T24" fmla="*/ 193 w 193"/>
                <a:gd name="T25" fmla="*/ 115 h 182"/>
                <a:gd name="T26" fmla="*/ 192 w 193"/>
                <a:gd name="T27" fmla="*/ 92 h 182"/>
                <a:gd name="T28" fmla="*/ 184 w 193"/>
                <a:gd name="T29" fmla="*/ 84 h 182"/>
                <a:gd name="T30" fmla="*/ 170 w 193"/>
                <a:gd name="T31" fmla="*/ 69 h 182"/>
                <a:gd name="T32" fmla="*/ 160 w 193"/>
                <a:gd name="T33" fmla="*/ 54 h 182"/>
                <a:gd name="T34" fmla="*/ 131 w 193"/>
                <a:gd name="T35" fmla="*/ 25 h 182"/>
                <a:gd name="T36" fmla="*/ 95 w 193"/>
                <a:gd name="T37" fmla="*/ 5 h 182"/>
                <a:gd name="T38" fmla="*/ 56 w 193"/>
                <a:gd name="T39" fmla="*/ 0 h 182"/>
                <a:gd name="T40" fmla="*/ 36 w 193"/>
                <a:gd name="T41" fmla="*/ 8 h 182"/>
                <a:gd name="T42" fmla="*/ 20 w 193"/>
                <a:gd name="T43" fmla="*/ 20 h 182"/>
                <a:gd name="T44" fmla="*/ 9 w 193"/>
                <a:gd name="T45" fmla="*/ 39 h 182"/>
                <a:gd name="T46" fmla="*/ 0 w 193"/>
                <a:gd name="T47" fmla="*/ 52 h 182"/>
                <a:gd name="T48" fmla="*/ 3 w 193"/>
                <a:gd name="T49" fmla="*/ 82 h 182"/>
                <a:gd name="T50" fmla="*/ 13 w 193"/>
                <a:gd name="T51" fmla="*/ 97 h 182"/>
                <a:gd name="T52" fmla="*/ 27 w 193"/>
                <a:gd name="T53" fmla="*/ 107 h 182"/>
                <a:gd name="T54" fmla="*/ 59 w 193"/>
                <a:gd name="T55" fmla="*/ 107 h 182"/>
                <a:gd name="T56" fmla="*/ 72 w 193"/>
                <a:gd name="T57" fmla="*/ 98 h 182"/>
                <a:gd name="T58" fmla="*/ 78 w 193"/>
                <a:gd name="T59" fmla="*/ 108 h 182"/>
                <a:gd name="T60" fmla="*/ 66 w 193"/>
                <a:gd name="T61" fmla="*/ 108 h 182"/>
                <a:gd name="T62" fmla="*/ 79 w 193"/>
                <a:gd name="T63" fmla="*/ 104 h 182"/>
                <a:gd name="T64" fmla="*/ 107 w 193"/>
                <a:gd name="T65" fmla="*/ 108 h 182"/>
                <a:gd name="T66" fmla="*/ 121 w 193"/>
                <a:gd name="T67" fmla="*/ 110 h 182"/>
                <a:gd name="T68" fmla="*/ 144 w 193"/>
                <a:gd name="T69" fmla="*/ 121 h 182"/>
                <a:gd name="T70" fmla="*/ 161 w 193"/>
                <a:gd name="T71" fmla="*/ 74 h 182"/>
                <a:gd name="T72" fmla="*/ 148 w 193"/>
                <a:gd name="T73" fmla="*/ 71 h 182"/>
                <a:gd name="T74" fmla="*/ 147 w 193"/>
                <a:gd name="T75" fmla="*/ 75 h 182"/>
                <a:gd name="T76" fmla="*/ 147 w 193"/>
                <a:gd name="T77" fmla="*/ 77 h 182"/>
                <a:gd name="T78" fmla="*/ 107 w 193"/>
                <a:gd name="T79" fmla="*/ 72 h 182"/>
                <a:gd name="T80" fmla="*/ 69 w 193"/>
                <a:gd name="T81" fmla="*/ 61 h 182"/>
                <a:gd name="T82" fmla="*/ 33 w 193"/>
                <a:gd name="T83" fmla="*/ 54 h 182"/>
                <a:gd name="T84" fmla="*/ 23 w 193"/>
                <a:gd name="T85" fmla="*/ 56 h 182"/>
                <a:gd name="T86" fmla="*/ 13 w 193"/>
                <a:gd name="T87" fmla="*/ 71 h 182"/>
                <a:gd name="T88" fmla="*/ 15 w 193"/>
                <a:gd name="T89" fmla="*/ 80 h 182"/>
                <a:gd name="T90" fmla="*/ 19 w 193"/>
                <a:gd name="T91" fmla="*/ 97 h 182"/>
                <a:gd name="T92" fmla="*/ 17 w 193"/>
                <a:gd name="T93" fmla="*/ 88 h 182"/>
                <a:gd name="T94" fmla="*/ 49 w 193"/>
                <a:gd name="T95" fmla="*/ 131 h 182"/>
                <a:gd name="T96" fmla="*/ 82 w 193"/>
                <a:gd name="T97" fmla="*/ 176 h 182"/>
                <a:gd name="T98" fmla="*/ 88 w 193"/>
                <a:gd name="T99" fmla="*/ 182 h 182"/>
                <a:gd name="T100" fmla="*/ 97 w 193"/>
                <a:gd name="T101" fmla="*/ 180 h 182"/>
                <a:gd name="T102" fmla="*/ 102 w 193"/>
                <a:gd name="T103" fmla="*/ 176 h 182"/>
                <a:gd name="T104" fmla="*/ 99 w 193"/>
                <a:gd name="T105" fmla="*/ 16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3" h="182">
                  <a:moveTo>
                    <a:pt x="99" y="167"/>
                  </a:moveTo>
                  <a:lnTo>
                    <a:pt x="79" y="127"/>
                  </a:lnTo>
                  <a:lnTo>
                    <a:pt x="63" y="85"/>
                  </a:lnTo>
                  <a:lnTo>
                    <a:pt x="63" y="77"/>
                  </a:lnTo>
                  <a:lnTo>
                    <a:pt x="45" y="103"/>
                  </a:lnTo>
                  <a:lnTo>
                    <a:pt x="46" y="101"/>
                  </a:lnTo>
                  <a:lnTo>
                    <a:pt x="74" y="100"/>
                  </a:lnTo>
                  <a:lnTo>
                    <a:pt x="128" y="115"/>
                  </a:lnTo>
                  <a:lnTo>
                    <a:pt x="153" y="127"/>
                  </a:lnTo>
                  <a:lnTo>
                    <a:pt x="167" y="131"/>
                  </a:lnTo>
                  <a:lnTo>
                    <a:pt x="177" y="130"/>
                  </a:lnTo>
                  <a:lnTo>
                    <a:pt x="186" y="124"/>
                  </a:lnTo>
                  <a:lnTo>
                    <a:pt x="193" y="115"/>
                  </a:lnTo>
                  <a:lnTo>
                    <a:pt x="192" y="92"/>
                  </a:lnTo>
                  <a:lnTo>
                    <a:pt x="184" y="84"/>
                  </a:lnTo>
                  <a:lnTo>
                    <a:pt x="170" y="69"/>
                  </a:lnTo>
                  <a:lnTo>
                    <a:pt x="160" y="54"/>
                  </a:lnTo>
                  <a:lnTo>
                    <a:pt x="131" y="25"/>
                  </a:lnTo>
                  <a:lnTo>
                    <a:pt x="95" y="5"/>
                  </a:lnTo>
                  <a:lnTo>
                    <a:pt x="56" y="0"/>
                  </a:lnTo>
                  <a:lnTo>
                    <a:pt x="36" y="8"/>
                  </a:lnTo>
                  <a:lnTo>
                    <a:pt x="20" y="20"/>
                  </a:lnTo>
                  <a:lnTo>
                    <a:pt x="9" y="39"/>
                  </a:lnTo>
                  <a:lnTo>
                    <a:pt x="0" y="52"/>
                  </a:lnTo>
                  <a:lnTo>
                    <a:pt x="3" y="82"/>
                  </a:lnTo>
                  <a:lnTo>
                    <a:pt x="13" y="97"/>
                  </a:lnTo>
                  <a:lnTo>
                    <a:pt x="27" y="107"/>
                  </a:lnTo>
                  <a:lnTo>
                    <a:pt x="59" y="107"/>
                  </a:lnTo>
                  <a:lnTo>
                    <a:pt x="72" y="98"/>
                  </a:lnTo>
                  <a:lnTo>
                    <a:pt x="78" y="108"/>
                  </a:lnTo>
                  <a:lnTo>
                    <a:pt x="66" y="108"/>
                  </a:lnTo>
                  <a:lnTo>
                    <a:pt x="79" y="104"/>
                  </a:lnTo>
                  <a:lnTo>
                    <a:pt x="107" y="108"/>
                  </a:lnTo>
                  <a:lnTo>
                    <a:pt x="121" y="110"/>
                  </a:lnTo>
                  <a:lnTo>
                    <a:pt x="144" y="121"/>
                  </a:lnTo>
                  <a:lnTo>
                    <a:pt x="161" y="74"/>
                  </a:lnTo>
                  <a:lnTo>
                    <a:pt x="148" y="71"/>
                  </a:lnTo>
                  <a:lnTo>
                    <a:pt x="147" y="75"/>
                  </a:lnTo>
                  <a:lnTo>
                    <a:pt x="147" y="77"/>
                  </a:lnTo>
                  <a:lnTo>
                    <a:pt x="107" y="72"/>
                  </a:lnTo>
                  <a:lnTo>
                    <a:pt x="69" y="61"/>
                  </a:lnTo>
                  <a:lnTo>
                    <a:pt x="33" y="54"/>
                  </a:lnTo>
                  <a:lnTo>
                    <a:pt x="23" y="56"/>
                  </a:lnTo>
                  <a:lnTo>
                    <a:pt x="13" y="71"/>
                  </a:lnTo>
                  <a:lnTo>
                    <a:pt x="15" y="80"/>
                  </a:lnTo>
                  <a:lnTo>
                    <a:pt x="19" y="97"/>
                  </a:lnTo>
                  <a:lnTo>
                    <a:pt x="17" y="88"/>
                  </a:lnTo>
                  <a:lnTo>
                    <a:pt x="49" y="131"/>
                  </a:lnTo>
                  <a:lnTo>
                    <a:pt x="82" y="176"/>
                  </a:lnTo>
                  <a:lnTo>
                    <a:pt x="88" y="182"/>
                  </a:lnTo>
                  <a:lnTo>
                    <a:pt x="97" y="180"/>
                  </a:lnTo>
                  <a:lnTo>
                    <a:pt x="102" y="176"/>
                  </a:lnTo>
                  <a:lnTo>
                    <a:pt x="99" y="1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2" name="Freeform 67"/>
            <p:cNvSpPr>
              <a:spLocks/>
            </p:cNvSpPr>
            <p:nvPr/>
          </p:nvSpPr>
          <p:spPr bwMode="auto">
            <a:xfrm>
              <a:off x="4819529" y="2912940"/>
              <a:ext cx="9525" cy="9525"/>
            </a:xfrm>
            <a:custGeom>
              <a:avLst/>
              <a:gdLst>
                <a:gd name="T0" fmla="*/ 16 w 16"/>
                <a:gd name="T1" fmla="*/ 17 h 20"/>
                <a:gd name="T2" fmla="*/ 13 w 16"/>
                <a:gd name="T3" fmla="*/ 7 h 20"/>
                <a:gd name="T4" fmla="*/ 6 w 16"/>
                <a:gd name="T5" fmla="*/ 0 h 20"/>
                <a:gd name="T6" fmla="*/ 0 w 16"/>
                <a:gd name="T7" fmla="*/ 0 h 20"/>
                <a:gd name="T8" fmla="*/ 3 w 16"/>
                <a:gd name="T9" fmla="*/ 13 h 20"/>
                <a:gd name="T10" fmla="*/ 6 w 16"/>
                <a:gd name="T11" fmla="*/ 20 h 20"/>
                <a:gd name="T12" fmla="*/ 13 w 16"/>
                <a:gd name="T13" fmla="*/ 20 h 20"/>
                <a:gd name="T14" fmla="*/ 16 w 16"/>
                <a:gd name="T15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0">
                  <a:moveTo>
                    <a:pt x="16" y="17"/>
                  </a:moveTo>
                  <a:lnTo>
                    <a:pt x="13" y="7"/>
                  </a:lnTo>
                  <a:lnTo>
                    <a:pt x="6" y="0"/>
                  </a:lnTo>
                  <a:lnTo>
                    <a:pt x="0" y="0"/>
                  </a:lnTo>
                  <a:lnTo>
                    <a:pt x="3" y="13"/>
                  </a:lnTo>
                  <a:lnTo>
                    <a:pt x="6" y="20"/>
                  </a:lnTo>
                  <a:lnTo>
                    <a:pt x="13" y="20"/>
                  </a:lnTo>
                  <a:lnTo>
                    <a:pt x="1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3" name="Freeform 68"/>
            <p:cNvSpPr>
              <a:spLocks/>
            </p:cNvSpPr>
            <p:nvPr/>
          </p:nvSpPr>
          <p:spPr bwMode="auto">
            <a:xfrm>
              <a:off x="4819529" y="2909765"/>
              <a:ext cx="0" cy="3175"/>
            </a:xfrm>
            <a:custGeom>
              <a:avLst/>
              <a:gdLst>
                <a:gd name="T0" fmla="*/ 1 w 1"/>
                <a:gd name="T1" fmla="*/ 6 h 6"/>
                <a:gd name="T2" fmla="*/ 1 w 1"/>
                <a:gd name="T3" fmla="*/ 0 h 6"/>
                <a:gd name="T4" fmla="*/ 0 w 1"/>
                <a:gd name="T5" fmla="*/ 6 h 6"/>
                <a:gd name="T6" fmla="*/ 1 w 1"/>
                <a:gd name="T7" fmla="*/ 6 h 6"/>
                <a:gd name="T8" fmla="*/ 1 w 1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4" name="Freeform 69"/>
            <p:cNvSpPr>
              <a:spLocks/>
            </p:cNvSpPr>
            <p:nvPr/>
          </p:nvSpPr>
          <p:spPr bwMode="auto">
            <a:xfrm>
              <a:off x="5583117" y="3235203"/>
              <a:ext cx="182563" cy="73025"/>
            </a:xfrm>
            <a:custGeom>
              <a:avLst/>
              <a:gdLst>
                <a:gd name="T0" fmla="*/ 5 w 343"/>
                <a:gd name="T1" fmla="*/ 12 h 139"/>
                <a:gd name="T2" fmla="*/ 167 w 343"/>
                <a:gd name="T3" fmla="*/ 78 h 139"/>
                <a:gd name="T4" fmla="*/ 334 w 343"/>
                <a:gd name="T5" fmla="*/ 139 h 139"/>
                <a:gd name="T6" fmla="*/ 340 w 343"/>
                <a:gd name="T7" fmla="*/ 139 h 139"/>
                <a:gd name="T8" fmla="*/ 343 w 343"/>
                <a:gd name="T9" fmla="*/ 136 h 139"/>
                <a:gd name="T10" fmla="*/ 343 w 343"/>
                <a:gd name="T11" fmla="*/ 131 h 139"/>
                <a:gd name="T12" fmla="*/ 339 w 343"/>
                <a:gd name="T13" fmla="*/ 129 h 139"/>
                <a:gd name="T14" fmla="*/ 172 w 343"/>
                <a:gd name="T15" fmla="*/ 68 h 139"/>
                <a:gd name="T16" fmla="*/ 9 w 343"/>
                <a:gd name="T17" fmla="*/ 2 h 139"/>
                <a:gd name="T18" fmla="*/ 3 w 343"/>
                <a:gd name="T19" fmla="*/ 0 h 139"/>
                <a:gd name="T20" fmla="*/ 0 w 343"/>
                <a:gd name="T21" fmla="*/ 3 h 139"/>
                <a:gd name="T22" fmla="*/ 0 w 343"/>
                <a:gd name="T23" fmla="*/ 8 h 139"/>
                <a:gd name="T24" fmla="*/ 5 w 343"/>
                <a:gd name="T25" fmla="*/ 1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3" h="139">
                  <a:moveTo>
                    <a:pt x="5" y="12"/>
                  </a:moveTo>
                  <a:lnTo>
                    <a:pt x="167" y="78"/>
                  </a:lnTo>
                  <a:lnTo>
                    <a:pt x="334" y="139"/>
                  </a:lnTo>
                  <a:lnTo>
                    <a:pt x="340" y="139"/>
                  </a:lnTo>
                  <a:lnTo>
                    <a:pt x="343" y="136"/>
                  </a:lnTo>
                  <a:lnTo>
                    <a:pt x="343" y="131"/>
                  </a:lnTo>
                  <a:lnTo>
                    <a:pt x="339" y="129"/>
                  </a:lnTo>
                  <a:lnTo>
                    <a:pt x="172" y="68"/>
                  </a:lnTo>
                  <a:lnTo>
                    <a:pt x="9" y="2"/>
                  </a:lnTo>
                  <a:lnTo>
                    <a:pt x="3" y="0"/>
                  </a:lnTo>
                  <a:lnTo>
                    <a:pt x="0" y="3"/>
                  </a:lnTo>
                  <a:lnTo>
                    <a:pt x="0" y="8"/>
                  </a:lnTo>
                  <a:lnTo>
                    <a:pt x="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5" name="Freeform 70"/>
            <p:cNvSpPr>
              <a:spLocks/>
            </p:cNvSpPr>
            <p:nvPr/>
          </p:nvSpPr>
          <p:spPr bwMode="auto">
            <a:xfrm>
              <a:off x="5991104" y="3527303"/>
              <a:ext cx="9525" cy="6350"/>
            </a:xfrm>
            <a:custGeom>
              <a:avLst/>
              <a:gdLst>
                <a:gd name="T0" fmla="*/ 4 w 16"/>
                <a:gd name="T1" fmla="*/ 0 h 11"/>
                <a:gd name="T2" fmla="*/ 0 w 16"/>
                <a:gd name="T3" fmla="*/ 3 h 11"/>
                <a:gd name="T4" fmla="*/ 3 w 16"/>
                <a:gd name="T5" fmla="*/ 7 h 11"/>
                <a:gd name="T6" fmla="*/ 7 w 16"/>
                <a:gd name="T7" fmla="*/ 11 h 11"/>
                <a:gd name="T8" fmla="*/ 11 w 16"/>
                <a:gd name="T9" fmla="*/ 10 h 11"/>
                <a:gd name="T10" fmla="*/ 16 w 16"/>
                <a:gd name="T11" fmla="*/ 7 h 11"/>
                <a:gd name="T12" fmla="*/ 14 w 16"/>
                <a:gd name="T13" fmla="*/ 3 h 11"/>
                <a:gd name="T14" fmla="*/ 9 w 16"/>
                <a:gd name="T15" fmla="*/ 0 h 11"/>
                <a:gd name="T16" fmla="*/ 4 w 16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4" y="0"/>
                  </a:moveTo>
                  <a:lnTo>
                    <a:pt x="0" y="3"/>
                  </a:lnTo>
                  <a:lnTo>
                    <a:pt x="3" y="7"/>
                  </a:lnTo>
                  <a:lnTo>
                    <a:pt x="7" y="11"/>
                  </a:lnTo>
                  <a:lnTo>
                    <a:pt x="11" y="10"/>
                  </a:lnTo>
                  <a:lnTo>
                    <a:pt x="16" y="7"/>
                  </a:lnTo>
                  <a:lnTo>
                    <a:pt x="14" y="3"/>
                  </a:lnTo>
                  <a:lnTo>
                    <a:pt x="9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6" name="Freeform 71"/>
            <p:cNvSpPr>
              <a:spLocks/>
            </p:cNvSpPr>
            <p:nvPr/>
          </p:nvSpPr>
          <p:spPr bwMode="auto">
            <a:xfrm>
              <a:off x="4711579" y="3109790"/>
              <a:ext cx="26988" cy="20638"/>
            </a:xfrm>
            <a:custGeom>
              <a:avLst/>
              <a:gdLst>
                <a:gd name="T0" fmla="*/ 0 w 52"/>
                <a:gd name="T1" fmla="*/ 38 h 38"/>
                <a:gd name="T2" fmla="*/ 52 w 52"/>
                <a:gd name="T3" fmla="*/ 0 h 38"/>
                <a:gd name="T4" fmla="*/ 0 w 52"/>
                <a:gd name="T5" fmla="*/ 35 h 38"/>
                <a:gd name="T6" fmla="*/ 0 w 52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8">
                  <a:moveTo>
                    <a:pt x="0" y="38"/>
                  </a:moveTo>
                  <a:lnTo>
                    <a:pt x="52" y="0"/>
                  </a:lnTo>
                  <a:lnTo>
                    <a:pt x="0" y="35"/>
                  </a:lnTo>
                  <a:lnTo>
                    <a:pt x="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7" name="Freeform 72"/>
            <p:cNvSpPr>
              <a:spLocks/>
            </p:cNvSpPr>
            <p:nvPr/>
          </p:nvSpPr>
          <p:spPr bwMode="auto">
            <a:xfrm>
              <a:off x="4816354" y="2965328"/>
              <a:ext cx="1588" cy="4763"/>
            </a:xfrm>
            <a:custGeom>
              <a:avLst/>
              <a:gdLst>
                <a:gd name="T0" fmla="*/ 2 w 2"/>
                <a:gd name="T1" fmla="*/ 8 h 8"/>
                <a:gd name="T2" fmla="*/ 2 w 2"/>
                <a:gd name="T3" fmla="*/ 3 h 8"/>
                <a:gd name="T4" fmla="*/ 0 w 2"/>
                <a:gd name="T5" fmla="*/ 0 h 8"/>
                <a:gd name="T6" fmla="*/ 2 w 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8" name="Freeform 73"/>
            <p:cNvSpPr>
              <a:spLocks/>
            </p:cNvSpPr>
            <p:nvPr/>
          </p:nvSpPr>
          <p:spPr bwMode="auto">
            <a:xfrm>
              <a:off x="4805242" y="2951040"/>
              <a:ext cx="1588" cy="3175"/>
            </a:xfrm>
            <a:custGeom>
              <a:avLst/>
              <a:gdLst>
                <a:gd name="T0" fmla="*/ 2 w 3"/>
                <a:gd name="T1" fmla="*/ 0 h 6"/>
                <a:gd name="T2" fmla="*/ 3 w 3"/>
                <a:gd name="T3" fmla="*/ 4 h 6"/>
                <a:gd name="T4" fmla="*/ 0 w 3"/>
                <a:gd name="T5" fmla="*/ 6 h 6"/>
                <a:gd name="T6" fmla="*/ 2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3" y="4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59" name="Freeform 74"/>
            <p:cNvSpPr>
              <a:spLocks/>
            </p:cNvSpPr>
            <p:nvPr/>
          </p:nvSpPr>
          <p:spPr bwMode="auto">
            <a:xfrm>
              <a:off x="4816354" y="2939928"/>
              <a:ext cx="6350" cy="4763"/>
            </a:xfrm>
            <a:custGeom>
              <a:avLst/>
              <a:gdLst>
                <a:gd name="T0" fmla="*/ 0 w 12"/>
                <a:gd name="T1" fmla="*/ 10 h 10"/>
                <a:gd name="T2" fmla="*/ 0 w 12"/>
                <a:gd name="T3" fmla="*/ 6 h 10"/>
                <a:gd name="T4" fmla="*/ 12 w 12"/>
                <a:gd name="T5" fmla="*/ 0 h 10"/>
                <a:gd name="T6" fmla="*/ 0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lnTo>
                    <a:pt x="0" y="6"/>
                  </a:lnTo>
                  <a:lnTo>
                    <a:pt x="12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0" name="Freeform 75"/>
            <p:cNvSpPr>
              <a:spLocks/>
            </p:cNvSpPr>
            <p:nvPr/>
          </p:nvSpPr>
          <p:spPr bwMode="auto">
            <a:xfrm>
              <a:off x="4914779" y="2997078"/>
              <a:ext cx="68263" cy="68263"/>
            </a:xfrm>
            <a:custGeom>
              <a:avLst/>
              <a:gdLst>
                <a:gd name="T0" fmla="*/ 0 w 129"/>
                <a:gd name="T1" fmla="*/ 0 h 128"/>
                <a:gd name="T2" fmla="*/ 7 w 129"/>
                <a:gd name="T3" fmla="*/ 29 h 128"/>
                <a:gd name="T4" fmla="*/ 10 w 129"/>
                <a:gd name="T5" fmla="*/ 58 h 128"/>
                <a:gd name="T6" fmla="*/ 26 w 129"/>
                <a:gd name="T7" fmla="*/ 65 h 128"/>
                <a:gd name="T8" fmla="*/ 39 w 129"/>
                <a:gd name="T9" fmla="*/ 74 h 128"/>
                <a:gd name="T10" fmla="*/ 75 w 129"/>
                <a:gd name="T11" fmla="*/ 101 h 128"/>
                <a:gd name="T12" fmla="*/ 109 w 129"/>
                <a:gd name="T13" fmla="*/ 128 h 128"/>
                <a:gd name="T14" fmla="*/ 111 w 129"/>
                <a:gd name="T15" fmla="*/ 124 h 128"/>
                <a:gd name="T16" fmla="*/ 117 w 129"/>
                <a:gd name="T17" fmla="*/ 124 h 128"/>
                <a:gd name="T18" fmla="*/ 119 w 129"/>
                <a:gd name="T19" fmla="*/ 125 h 128"/>
                <a:gd name="T20" fmla="*/ 129 w 129"/>
                <a:gd name="T21" fmla="*/ 128 h 128"/>
                <a:gd name="T22" fmla="*/ 95 w 129"/>
                <a:gd name="T23" fmla="*/ 97 h 128"/>
                <a:gd name="T24" fmla="*/ 60 w 129"/>
                <a:gd name="T25" fmla="*/ 64 h 128"/>
                <a:gd name="T26" fmla="*/ 29 w 129"/>
                <a:gd name="T27" fmla="*/ 33 h 128"/>
                <a:gd name="T28" fmla="*/ 0 w 129"/>
                <a:gd name="T2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9" h="128">
                  <a:moveTo>
                    <a:pt x="0" y="0"/>
                  </a:moveTo>
                  <a:lnTo>
                    <a:pt x="7" y="29"/>
                  </a:lnTo>
                  <a:lnTo>
                    <a:pt x="10" y="58"/>
                  </a:lnTo>
                  <a:lnTo>
                    <a:pt x="26" y="65"/>
                  </a:lnTo>
                  <a:lnTo>
                    <a:pt x="39" y="74"/>
                  </a:lnTo>
                  <a:lnTo>
                    <a:pt x="75" y="101"/>
                  </a:lnTo>
                  <a:lnTo>
                    <a:pt x="109" y="128"/>
                  </a:lnTo>
                  <a:lnTo>
                    <a:pt x="111" y="124"/>
                  </a:lnTo>
                  <a:lnTo>
                    <a:pt x="117" y="124"/>
                  </a:lnTo>
                  <a:lnTo>
                    <a:pt x="119" y="125"/>
                  </a:lnTo>
                  <a:lnTo>
                    <a:pt x="129" y="128"/>
                  </a:lnTo>
                  <a:lnTo>
                    <a:pt x="95" y="97"/>
                  </a:lnTo>
                  <a:lnTo>
                    <a:pt x="60" y="64"/>
                  </a:lnTo>
                  <a:lnTo>
                    <a:pt x="29" y="3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1" name="Freeform 76"/>
            <p:cNvSpPr>
              <a:spLocks/>
            </p:cNvSpPr>
            <p:nvPr/>
          </p:nvSpPr>
          <p:spPr bwMode="auto">
            <a:xfrm>
              <a:off x="5352929" y="3190753"/>
              <a:ext cx="88900" cy="46038"/>
            </a:xfrm>
            <a:custGeom>
              <a:avLst/>
              <a:gdLst>
                <a:gd name="T0" fmla="*/ 168 w 168"/>
                <a:gd name="T1" fmla="*/ 86 h 86"/>
                <a:gd name="T2" fmla="*/ 123 w 168"/>
                <a:gd name="T3" fmla="*/ 69 h 86"/>
                <a:gd name="T4" fmla="*/ 40 w 168"/>
                <a:gd name="T5" fmla="*/ 26 h 86"/>
                <a:gd name="T6" fmla="*/ 0 w 168"/>
                <a:gd name="T7" fmla="*/ 0 h 86"/>
                <a:gd name="T8" fmla="*/ 43 w 168"/>
                <a:gd name="T9" fmla="*/ 13 h 86"/>
                <a:gd name="T10" fmla="*/ 106 w 168"/>
                <a:gd name="T11" fmla="*/ 49 h 86"/>
                <a:gd name="T12" fmla="*/ 168 w 168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8" h="86">
                  <a:moveTo>
                    <a:pt x="168" y="86"/>
                  </a:moveTo>
                  <a:lnTo>
                    <a:pt x="123" y="69"/>
                  </a:lnTo>
                  <a:lnTo>
                    <a:pt x="40" y="26"/>
                  </a:lnTo>
                  <a:lnTo>
                    <a:pt x="0" y="0"/>
                  </a:lnTo>
                  <a:lnTo>
                    <a:pt x="43" y="13"/>
                  </a:lnTo>
                  <a:lnTo>
                    <a:pt x="106" y="49"/>
                  </a:lnTo>
                  <a:lnTo>
                    <a:pt x="168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2" name="Freeform 77"/>
            <p:cNvSpPr>
              <a:spLocks/>
            </p:cNvSpPr>
            <p:nvPr/>
          </p:nvSpPr>
          <p:spPr bwMode="auto">
            <a:xfrm>
              <a:off x="4836992" y="3047878"/>
              <a:ext cx="0" cy="7938"/>
            </a:xfrm>
            <a:custGeom>
              <a:avLst/>
              <a:gdLst>
                <a:gd name="T0" fmla="*/ 16 h 16"/>
                <a:gd name="T1" fmla="*/ 16 h 16"/>
                <a:gd name="T2" fmla="*/ 0 h 16"/>
                <a:gd name="T3" fmla="*/ 16 h 1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6">
                  <a:moveTo>
                    <a:pt x="0" y="16"/>
                  </a:moveTo>
                  <a:lnTo>
                    <a:pt x="0" y="16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3" name="Freeform 78"/>
            <p:cNvSpPr>
              <a:spLocks/>
            </p:cNvSpPr>
            <p:nvPr/>
          </p:nvSpPr>
          <p:spPr bwMode="auto">
            <a:xfrm>
              <a:off x="4941767" y="3070103"/>
              <a:ext cx="3175" cy="19050"/>
            </a:xfrm>
            <a:custGeom>
              <a:avLst/>
              <a:gdLst>
                <a:gd name="T0" fmla="*/ 0 w 5"/>
                <a:gd name="T1" fmla="*/ 4 h 37"/>
                <a:gd name="T2" fmla="*/ 0 w 5"/>
                <a:gd name="T3" fmla="*/ 0 h 37"/>
                <a:gd name="T4" fmla="*/ 5 w 5"/>
                <a:gd name="T5" fmla="*/ 10 h 37"/>
                <a:gd name="T6" fmla="*/ 5 w 5"/>
                <a:gd name="T7" fmla="*/ 37 h 37"/>
                <a:gd name="T8" fmla="*/ 0 w 5"/>
                <a:gd name="T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7">
                  <a:moveTo>
                    <a:pt x="0" y="4"/>
                  </a:moveTo>
                  <a:lnTo>
                    <a:pt x="0" y="0"/>
                  </a:lnTo>
                  <a:lnTo>
                    <a:pt x="5" y="10"/>
                  </a:lnTo>
                  <a:lnTo>
                    <a:pt x="5" y="3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4" name="Freeform 79"/>
            <p:cNvSpPr>
              <a:spLocks/>
            </p:cNvSpPr>
            <p:nvPr/>
          </p:nvSpPr>
          <p:spPr bwMode="auto">
            <a:xfrm>
              <a:off x="4690942" y="2879603"/>
              <a:ext cx="1452563" cy="822325"/>
            </a:xfrm>
            <a:custGeom>
              <a:avLst/>
              <a:gdLst>
                <a:gd name="T0" fmla="*/ 2315 w 2745"/>
                <a:gd name="T1" fmla="*/ 1454 h 1554"/>
                <a:gd name="T2" fmla="*/ 1914 w 2745"/>
                <a:gd name="T3" fmla="*/ 1431 h 1554"/>
                <a:gd name="T4" fmla="*/ 1769 w 2745"/>
                <a:gd name="T5" fmla="*/ 1398 h 1554"/>
                <a:gd name="T6" fmla="*/ 1495 w 2745"/>
                <a:gd name="T7" fmla="*/ 1359 h 1554"/>
                <a:gd name="T8" fmla="*/ 1498 w 2745"/>
                <a:gd name="T9" fmla="*/ 1395 h 1554"/>
                <a:gd name="T10" fmla="*/ 1781 w 2745"/>
                <a:gd name="T11" fmla="*/ 1463 h 1554"/>
                <a:gd name="T12" fmla="*/ 2136 w 2745"/>
                <a:gd name="T13" fmla="*/ 1499 h 1554"/>
                <a:gd name="T14" fmla="*/ 1405 w 2745"/>
                <a:gd name="T15" fmla="*/ 1525 h 1554"/>
                <a:gd name="T16" fmla="*/ 533 w 2745"/>
                <a:gd name="T17" fmla="*/ 1276 h 1554"/>
                <a:gd name="T18" fmla="*/ 9 w 2745"/>
                <a:gd name="T19" fmla="*/ 956 h 1554"/>
                <a:gd name="T20" fmla="*/ 58 w 2745"/>
                <a:gd name="T21" fmla="*/ 837 h 1554"/>
                <a:gd name="T22" fmla="*/ 22 w 2745"/>
                <a:gd name="T23" fmla="*/ 730 h 1554"/>
                <a:gd name="T24" fmla="*/ 28 w 2745"/>
                <a:gd name="T25" fmla="*/ 482 h 1554"/>
                <a:gd name="T26" fmla="*/ 61 w 2745"/>
                <a:gd name="T27" fmla="*/ 379 h 1554"/>
                <a:gd name="T28" fmla="*/ 162 w 2745"/>
                <a:gd name="T29" fmla="*/ 278 h 1554"/>
                <a:gd name="T30" fmla="*/ 205 w 2745"/>
                <a:gd name="T31" fmla="*/ 252 h 1554"/>
                <a:gd name="T32" fmla="*/ 199 w 2745"/>
                <a:gd name="T33" fmla="*/ 225 h 1554"/>
                <a:gd name="T34" fmla="*/ 192 w 2745"/>
                <a:gd name="T35" fmla="*/ 120 h 1554"/>
                <a:gd name="T36" fmla="*/ 199 w 2745"/>
                <a:gd name="T37" fmla="*/ 85 h 1554"/>
                <a:gd name="T38" fmla="*/ 224 w 2745"/>
                <a:gd name="T39" fmla="*/ 62 h 1554"/>
                <a:gd name="T40" fmla="*/ 248 w 2745"/>
                <a:gd name="T41" fmla="*/ 88 h 1554"/>
                <a:gd name="T42" fmla="*/ 270 w 2745"/>
                <a:gd name="T43" fmla="*/ 107 h 1554"/>
                <a:gd name="T44" fmla="*/ 314 w 2745"/>
                <a:gd name="T45" fmla="*/ 148 h 1554"/>
                <a:gd name="T46" fmla="*/ 336 w 2745"/>
                <a:gd name="T47" fmla="*/ 164 h 1554"/>
                <a:gd name="T48" fmla="*/ 405 w 2745"/>
                <a:gd name="T49" fmla="*/ 187 h 1554"/>
                <a:gd name="T50" fmla="*/ 320 w 2745"/>
                <a:gd name="T51" fmla="*/ 50 h 1554"/>
                <a:gd name="T52" fmla="*/ 335 w 2745"/>
                <a:gd name="T53" fmla="*/ 27 h 1554"/>
                <a:gd name="T54" fmla="*/ 625 w 2745"/>
                <a:gd name="T55" fmla="*/ 233 h 1554"/>
                <a:gd name="T56" fmla="*/ 661 w 2745"/>
                <a:gd name="T57" fmla="*/ 238 h 1554"/>
                <a:gd name="T58" fmla="*/ 483 w 2745"/>
                <a:gd name="T59" fmla="*/ 16 h 1554"/>
                <a:gd name="T60" fmla="*/ 535 w 2745"/>
                <a:gd name="T61" fmla="*/ 20 h 1554"/>
                <a:gd name="T62" fmla="*/ 749 w 2745"/>
                <a:gd name="T63" fmla="*/ 235 h 1554"/>
                <a:gd name="T64" fmla="*/ 780 w 2745"/>
                <a:gd name="T65" fmla="*/ 243 h 1554"/>
                <a:gd name="T66" fmla="*/ 961 w 2745"/>
                <a:gd name="T67" fmla="*/ 376 h 1554"/>
                <a:gd name="T68" fmla="*/ 1083 w 2745"/>
                <a:gd name="T69" fmla="*/ 380 h 1554"/>
                <a:gd name="T70" fmla="*/ 1248 w 2745"/>
                <a:gd name="T71" fmla="*/ 539 h 1554"/>
                <a:gd name="T72" fmla="*/ 1673 w 2745"/>
                <a:gd name="T73" fmla="*/ 681 h 1554"/>
                <a:gd name="T74" fmla="*/ 1408 w 2745"/>
                <a:gd name="T75" fmla="*/ 648 h 1554"/>
                <a:gd name="T76" fmla="*/ 1743 w 2745"/>
                <a:gd name="T77" fmla="*/ 779 h 1554"/>
                <a:gd name="T78" fmla="*/ 2557 w 2745"/>
                <a:gd name="T79" fmla="*/ 916 h 1554"/>
                <a:gd name="T80" fmla="*/ 2743 w 2745"/>
                <a:gd name="T81" fmla="*/ 994 h 1554"/>
                <a:gd name="T82" fmla="*/ 1811 w 2745"/>
                <a:gd name="T83" fmla="*/ 844 h 1554"/>
                <a:gd name="T84" fmla="*/ 1755 w 2745"/>
                <a:gd name="T85" fmla="*/ 855 h 1554"/>
                <a:gd name="T86" fmla="*/ 2175 w 2745"/>
                <a:gd name="T87" fmla="*/ 968 h 1554"/>
                <a:gd name="T88" fmla="*/ 2601 w 2745"/>
                <a:gd name="T89" fmla="*/ 1096 h 1554"/>
                <a:gd name="T90" fmla="*/ 2404 w 2745"/>
                <a:gd name="T91" fmla="*/ 1120 h 1554"/>
                <a:gd name="T92" fmla="*/ 2421 w 2745"/>
                <a:gd name="T93" fmla="*/ 1172 h 1554"/>
                <a:gd name="T94" fmla="*/ 2234 w 2745"/>
                <a:gd name="T95" fmla="*/ 1142 h 1554"/>
                <a:gd name="T96" fmla="*/ 2064 w 2745"/>
                <a:gd name="T97" fmla="*/ 1145 h 1554"/>
                <a:gd name="T98" fmla="*/ 2689 w 2745"/>
                <a:gd name="T99" fmla="*/ 1273 h 1554"/>
                <a:gd name="T100" fmla="*/ 2498 w 2745"/>
                <a:gd name="T101" fmla="*/ 1230 h 1554"/>
                <a:gd name="T102" fmla="*/ 2400 w 2745"/>
                <a:gd name="T103" fmla="*/ 1204 h 1554"/>
                <a:gd name="T104" fmla="*/ 2491 w 2745"/>
                <a:gd name="T105" fmla="*/ 1253 h 1554"/>
                <a:gd name="T106" fmla="*/ 2505 w 2745"/>
                <a:gd name="T107" fmla="*/ 1289 h 1554"/>
                <a:gd name="T108" fmla="*/ 2292 w 2745"/>
                <a:gd name="T109" fmla="*/ 1277 h 1554"/>
                <a:gd name="T110" fmla="*/ 2512 w 2745"/>
                <a:gd name="T111" fmla="*/ 1379 h 1554"/>
                <a:gd name="T112" fmla="*/ 2148 w 2745"/>
                <a:gd name="T113" fmla="*/ 1335 h 1554"/>
                <a:gd name="T114" fmla="*/ 1942 w 2745"/>
                <a:gd name="T115" fmla="*/ 1361 h 1554"/>
                <a:gd name="T116" fmla="*/ 2374 w 2745"/>
                <a:gd name="T117" fmla="*/ 1401 h 1554"/>
                <a:gd name="T118" fmla="*/ 1929 w 2745"/>
                <a:gd name="T119" fmla="*/ 1381 h 1554"/>
                <a:gd name="T120" fmla="*/ 2316 w 2745"/>
                <a:gd name="T121" fmla="*/ 1440 h 1554"/>
                <a:gd name="T122" fmla="*/ 2381 w 2745"/>
                <a:gd name="T123" fmla="*/ 1444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45" h="1554">
                  <a:moveTo>
                    <a:pt x="2375" y="1446"/>
                  </a:moveTo>
                  <a:lnTo>
                    <a:pt x="2349" y="1446"/>
                  </a:lnTo>
                  <a:lnTo>
                    <a:pt x="2325" y="1450"/>
                  </a:lnTo>
                  <a:lnTo>
                    <a:pt x="2321" y="1450"/>
                  </a:lnTo>
                  <a:lnTo>
                    <a:pt x="2316" y="1447"/>
                  </a:lnTo>
                  <a:lnTo>
                    <a:pt x="2315" y="1454"/>
                  </a:lnTo>
                  <a:lnTo>
                    <a:pt x="2306" y="1456"/>
                  </a:lnTo>
                  <a:lnTo>
                    <a:pt x="2257" y="1457"/>
                  </a:lnTo>
                  <a:lnTo>
                    <a:pt x="2161" y="1454"/>
                  </a:lnTo>
                  <a:lnTo>
                    <a:pt x="2015" y="1440"/>
                  </a:lnTo>
                  <a:lnTo>
                    <a:pt x="1917" y="1427"/>
                  </a:lnTo>
                  <a:lnTo>
                    <a:pt x="1914" y="1431"/>
                  </a:lnTo>
                  <a:lnTo>
                    <a:pt x="1909" y="1436"/>
                  </a:lnTo>
                  <a:lnTo>
                    <a:pt x="1899" y="1441"/>
                  </a:lnTo>
                  <a:lnTo>
                    <a:pt x="1874" y="1443"/>
                  </a:lnTo>
                  <a:lnTo>
                    <a:pt x="1860" y="1438"/>
                  </a:lnTo>
                  <a:lnTo>
                    <a:pt x="1848" y="1431"/>
                  </a:lnTo>
                  <a:lnTo>
                    <a:pt x="1769" y="1398"/>
                  </a:lnTo>
                  <a:lnTo>
                    <a:pt x="1690" y="1362"/>
                  </a:lnTo>
                  <a:lnTo>
                    <a:pt x="1670" y="1365"/>
                  </a:lnTo>
                  <a:lnTo>
                    <a:pt x="1648" y="1361"/>
                  </a:lnTo>
                  <a:lnTo>
                    <a:pt x="1572" y="1359"/>
                  </a:lnTo>
                  <a:lnTo>
                    <a:pt x="1494" y="1353"/>
                  </a:lnTo>
                  <a:lnTo>
                    <a:pt x="1495" y="1359"/>
                  </a:lnTo>
                  <a:lnTo>
                    <a:pt x="1495" y="1366"/>
                  </a:lnTo>
                  <a:lnTo>
                    <a:pt x="1491" y="1372"/>
                  </a:lnTo>
                  <a:lnTo>
                    <a:pt x="1474" y="1378"/>
                  </a:lnTo>
                  <a:lnTo>
                    <a:pt x="1464" y="1375"/>
                  </a:lnTo>
                  <a:lnTo>
                    <a:pt x="1444" y="1369"/>
                  </a:lnTo>
                  <a:lnTo>
                    <a:pt x="1498" y="1395"/>
                  </a:lnTo>
                  <a:lnTo>
                    <a:pt x="1503" y="1397"/>
                  </a:lnTo>
                  <a:lnTo>
                    <a:pt x="1505" y="1400"/>
                  </a:lnTo>
                  <a:lnTo>
                    <a:pt x="1537" y="1410"/>
                  </a:lnTo>
                  <a:lnTo>
                    <a:pt x="1569" y="1420"/>
                  </a:lnTo>
                  <a:lnTo>
                    <a:pt x="1639" y="1437"/>
                  </a:lnTo>
                  <a:lnTo>
                    <a:pt x="1781" y="1463"/>
                  </a:lnTo>
                  <a:lnTo>
                    <a:pt x="1991" y="1483"/>
                  </a:lnTo>
                  <a:lnTo>
                    <a:pt x="2131" y="1487"/>
                  </a:lnTo>
                  <a:lnTo>
                    <a:pt x="2136" y="1487"/>
                  </a:lnTo>
                  <a:lnTo>
                    <a:pt x="2139" y="1492"/>
                  </a:lnTo>
                  <a:lnTo>
                    <a:pt x="2141" y="1496"/>
                  </a:lnTo>
                  <a:lnTo>
                    <a:pt x="2136" y="1499"/>
                  </a:lnTo>
                  <a:lnTo>
                    <a:pt x="2044" y="1516"/>
                  </a:lnTo>
                  <a:lnTo>
                    <a:pt x="1909" y="1544"/>
                  </a:lnTo>
                  <a:lnTo>
                    <a:pt x="1814" y="1554"/>
                  </a:lnTo>
                  <a:lnTo>
                    <a:pt x="1765" y="1554"/>
                  </a:lnTo>
                  <a:lnTo>
                    <a:pt x="1645" y="1548"/>
                  </a:lnTo>
                  <a:lnTo>
                    <a:pt x="1405" y="1525"/>
                  </a:lnTo>
                  <a:lnTo>
                    <a:pt x="1284" y="1506"/>
                  </a:lnTo>
                  <a:lnTo>
                    <a:pt x="1163" y="1467"/>
                  </a:lnTo>
                  <a:lnTo>
                    <a:pt x="918" y="1402"/>
                  </a:lnTo>
                  <a:lnTo>
                    <a:pt x="790" y="1366"/>
                  </a:lnTo>
                  <a:lnTo>
                    <a:pt x="703" y="1339"/>
                  </a:lnTo>
                  <a:lnTo>
                    <a:pt x="533" y="1276"/>
                  </a:lnTo>
                  <a:lnTo>
                    <a:pt x="368" y="1201"/>
                  </a:lnTo>
                  <a:lnTo>
                    <a:pt x="202" y="1116"/>
                  </a:lnTo>
                  <a:lnTo>
                    <a:pt x="120" y="1068"/>
                  </a:lnTo>
                  <a:lnTo>
                    <a:pt x="88" y="1051"/>
                  </a:lnTo>
                  <a:lnTo>
                    <a:pt x="39" y="1006"/>
                  </a:lnTo>
                  <a:lnTo>
                    <a:pt x="9" y="956"/>
                  </a:lnTo>
                  <a:lnTo>
                    <a:pt x="0" y="917"/>
                  </a:lnTo>
                  <a:lnTo>
                    <a:pt x="3" y="893"/>
                  </a:lnTo>
                  <a:lnTo>
                    <a:pt x="8" y="883"/>
                  </a:lnTo>
                  <a:lnTo>
                    <a:pt x="13" y="870"/>
                  </a:lnTo>
                  <a:lnTo>
                    <a:pt x="32" y="850"/>
                  </a:lnTo>
                  <a:lnTo>
                    <a:pt x="58" y="837"/>
                  </a:lnTo>
                  <a:lnTo>
                    <a:pt x="88" y="831"/>
                  </a:lnTo>
                  <a:lnTo>
                    <a:pt x="104" y="831"/>
                  </a:lnTo>
                  <a:lnTo>
                    <a:pt x="87" y="818"/>
                  </a:lnTo>
                  <a:lnTo>
                    <a:pt x="61" y="792"/>
                  </a:lnTo>
                  <a:lnTo>
                    <a:pt x="44" y="772"/>
                  </a:lnTo>
                  <a:lnTo>
                    <a:pt x="22" y="730"/>
                  </a:lnTo>
                  <a:lnTo>
                    <a:pt x="19" y="710"/>
                  </a:lnTo>
                  <a:lnTo>
                    <a:pt x="15" y="674"/>
                  </a:lnTo>
                  <a:lnTo>
                    <a:pt x="13" y="629"/>
                  </a:lnTo>
                  <a:lnTo>
                    <a:pt x="6" y="537"/>
                  </a:lnTo>
                  <a:lnTo>
                    <a:pt x="11" y="494"/>
                  </a:lnTo>
                  <a:lnTo>
                    <a:pt x="28" y="482"/>
                  </a:lnTo>
                  <a:lnTo>
                    <a:pt x="26" y="474"/>
                  </a:lnTo>
                  <a:lnTo>
                    <a:pt x="22" y="456"/>
                  </a:lnTo>
                  <a:lnTo>
                    <a:pt x="23" y="423"/>
                  </a:lnTo>
                  <a:lnTo>
                    <a:pt x="29" y="409"/>
                  </a:lnTo>
                  <a:lnTo>
                    <a:pt x="47" y="393"/>
                  </a:lnTo>
                  <a:lnTo>
                    <a:pt x="61" y="379"/>
                  </a:lnTo>
                  <a:lnTo>
                    <a:pt x="97" y="359"/>
                  </a:lnTo>
                  <a:lnTo>
                    <a:pt x="116" y="351"/>
                  </a:lnTo>
                  <a:lnTo>
                    <a:pt x="126" y="340"/>
                  </a:lnTo>
                  <a:lnTo>
                    <a:pt x="137" y="331"/>
                  </a:lnTo>
                  <a:lnTo>
                    <a:pt x="142" y="311"/>
                  </a:lnTo>
                  <a:lnTo>
                    <a:pt x="162" y="278"/>
                  </a:lnTo>
                  <a:lnTo>
                    <a:pt x="179" y="265"/>
                  </a:lnTo>
                  <a:lnTo>
                    <a:pt x="179" y="258"/>
                  </a:lnTo>
                  <a:lnTo>
                    <a:pt x="188" y="249"/>
                  </a:lnTo>
                  <a:lnTo>
                    <a:pt x="195" y="249"/>
                  </a:lnTo>
                  <a:lnTo>
                    <a:pt x="201" y="251"/>
                  </a:lnTo>
                  <a:lnTo>
                    <a:pt x="205" y="252"/>
                  </a:lnTo>
                  <a:lnTo>
                    <a:pt x="205" y="252"/>
                  </a:lnTo>
                  <a:lnTo>
                    <a:pt x="205" y="252"/>
                  </a:lnTo>
                  <a:lnTo>
                    <a:pt x="206" y="243"/>
                  </a:lnTo>
                  <a:lnTo>
                    <a:pt x="206" y="235"/>
                  </a:lnTo>
                  <a:lnTo>
                    <a:pt x="201" y="226"/>
                  </a:lnTo>
                  <a:lnTo>
                    <a:pt x="199" y="225"/>
                  </a:lnTo>
                  <a:lnTo>
                    <a:pt x="188" y="209"/>
                  </a:lnTo>
                  <a:lnTo>
                    <a:pt x="178" y="196"/>
                  </a:lnTo>
                  <a:lnTo>
                    <a:pt x="172" y="173"/>
                  </a:lnTo>
                  <a:lnTo>
                    <a:pt x="172" y="166"/>
                  </a:lnTo>
                  <a:lnTo>
                    <a:pt x="182" y="140"/>
                  </a:lnTo>
                  <a:lnTo>
                    <a:pt x="192" y="120"/>
                  </a:lnTo>
                  <a:lnTo>
                    <a:pt x="201" y="111"/>
                  </a:lnTo>
                  <a:lnTo>
                    <a:pt x="204" y="111"/>
                  </a:lnTo>
                  <a:lnTo>
                    <a:pt x="206" y="109"/>
                  </a:lnTo>
                  <a:lnTo>
                    <a:pt x="201" y="96"/>
                  </a:lnTo>
                  <a:lnTo>
                    <a:pt x="199" y="92"/>
                  </a:lnTo>
                  <a:lnTo>
                    <a:pt x="199" y="85"/>
                  </a:lnTo>
                  <a:lnTo>
                    <a:pt x="199" y="84"/>
                  </a:lnTo>
                  <a:lnTo>
                    <a:pt x="206" y="76"/>
                  </a:lnTo>
                  <a:lnTo>
                    <a:pt x="206" y="72"/>
                  </a:lnTo>
                  <a:lnTo>
                    <a:pt x="209" y="68"/>
                  </a:lnTo>
                  <a:lnTo>
                    <a:pt x="211" y="66"/>
                  </a:lnTo>
                  <a:lnTo>
                    <a:pt x="224" y="62"/>
                  </a:lnTo>
                  <a:lnTo>
                    <a:pt x="225" y="59"/>
                  </a:lnTo>
                  <a:lnTo>
                    <a:pt x="229" y="59"/>
                  </a:lnTo>
                  <a:lnTo>
                    <a:pt x="231" y="58"/>
                  </a:lnTo>
                  <a:lnTo>
                    <a:pt x="244" y="62"/>
                  </a:lnTo>
                  <a:lnTo>
                    <a:pt x="241" y="92"/>
                  </a:lnTo>
                  <a:lnTo>
                    <a:pt x="248" y="88"/>
                  </a:lnTo>
                  <a:lnTo>
                    <a:pt x="244" y="99"/>
                  </a:lnTo>
                  <a:lnTo>
                    <a:pt x="250" y="89"/>
                  </a:lnTo>
                  <a:lnTo>
                    <a:pt x="252" y="99"/>
                  </a:lnTo>
                  <a:lnTo>
                    <a:pt x="251" y="86"/>
                  </a:lnTo>
                  <a:lnTo>
                    <a:pt x="264" y="102"/>
                  </a:lnTo>
                  <a:lnTo>
                    <a:pt x="270" y="107"/>
                  </a:lnTo>
                  <a:lnTo>
                    <a:pt x="278" y="114"/>
                  </a:lnTo>
                  <a:lnTo>
                    <a:pt x="283" y="117"/>
                  </a:lnTo>
                  <a:lnTo>
                    <a:pt x="286" y="112"/>
                  </a:lnTo>
                  <a:lnTo>
                    <a:pt x="287" y="111"/>
                  </a:lnTo>
                  <a:lnTo>
                    <a:pt x="314" y="144"/>
                  </a:lnTo>
                  <a:lnTo>
                    <a:pt x="314" y="148"/>
                  </a:lnTo>
                  <a:lnTo>
                    <a:pt x="314" y="153"/>
                  </a:lnTo>
                  <a:lnTo>
                    <a:pt x="320" y="153"/>
                  </a:lnTo>
                  <a:lnTo>
                    <a:pt x="324" y="156"/>
                  </a:lnTo>
                  <a:lnTo>
                    <a:pt x="332" y="164"/>
                  </a:lnTo>
                  <a:lnTo>
                    <a:pt x="335" y="164"/>
                  </a:lnTo>
                  <a:lnTo>
                    <a:pt x="336" y="164"/>
                  </a:lnTo>
                  <a:lnTo>
                    <a:pt x="346" y="166"/>
                  </a:lnTo>
                  <a:lnTo>
                    <a:pt x="348" y="166"/>
                  </a:lnTo>
                  <a:lnTo>
                    <a:pt x="348" y="166"/>
                  </a:lnTo>
                  <a:lnTo>
                    <a:pt x="394" y="171"/>
                  </a:lnTo>
                  <a:lnTo>
                    <a:pt x="399" y="179"/>
                  </a:lnTo>
                  <a:lnTo>
                    <a:pt x="405" y="187"/>
                  </a:lnTo>
                  <a:lnTo>
                    <a:pt x="405" y="183"/>
                  </a:lnTo>
                  <a:lnTo>
                    <a:pt x="404" y="180"/>
                  </a:lnTo>
                  <a:lnTo>
                    <a:pt x="407" y="171"/>
                  </a:lnTo>
                  <a:lnTo>
                    <a:pt x="409" y="167"/>
                  </a:lnTo>
                  <a:lnTo>
                    <a:pt x="368" y="107"/>
                  </a:lnTo>
                  <a:lnTo>
                    <a:pt x="320" y="50"/>
                  </a:lnTo>
                  <a:lnTo>
                    <a:pt x="314" y="46"/>
                  </a:lnTo>
                  <a:lnTo>
                    <a:pt x="312" y="36"/>
                  </a:lnTo>
                  <a:lnTo>
                    <a:pt x="313" y="30"/>
                  </a:lnTo>
                  <a:lnTo>
                    <a:pt x="317" y="26"/>
                  </a:lnTo>
                  <a:lnTo>
                    <a:pt x="329" y="25"/>
                  </a:lnTo>
                  <a:lnTo>
                    <a:pt x="335" y="27"/>
                  </a:lnTo>
                  <a:lnTo>
                    <a:pt x="372" y="36"/>
                  </a:lnTo>
                  <a:lnTo>
                    <a:pt x="445" y="69"/>
                  </a:lnTo>
                  <a:lnTo>
                    <a:pt x="510" y="115"/>
                  </a:lnTo>
                  <a:lnTo>
                    <a:pt x="569" y="173"/>
                  </a:lnTo>
                  <a:lnTo>
                    <a:pt x="595" y="206"/>
                  </a:lnTo>
                  <a:lnTo>
                    <a:pt x="625" y="233"/>
                  </a:lnTo>
                  <a:lnTo>
                    <a:pt x="659" y="259"/>
                  </a:lnTo>
                  <a:lnTo>
                    <a:pt x="657" y="252"/>
                  </a:lnTo>
                  <a:lnTo>
                    <a:pt x="672" y="269"/>
                  </a:lnTo>
                  <a:lnTo>
                    <a:pt x="674" y="271"/>
                  </a:lnTo>
                  <a:lnTo>
                    <a:pt x="669" y="248"/>
                  </a:lnTo>
                  <a:lnTo>
                    <a:pt x="661" y="238"/>
                  </a:lnTo>
                  <a:lnTo>
                    <a:pt x="625" y="207"/>
                  </a:lnTo>
                  <a:lnTo>
                    <a:pt x="565" y="137"/>
                  </a:lnTo>
                  <a:lnTo>
                    <a:pt x="536" y="101"/>
                  </a:lnTo>
                  <a:lnTo>
                    <a:pt x="509" y="62"/>
                  </a:lnTo>
                  <a:lnTo>
                    <a:pt x="487" y="20"/>
                  </a:lnTo>
                  <a:lnTo>
                    <a:pt x="483" y="16"/>
                  </a:lnTo>
                  <a:lnTo>
                    <a:pt x="483" y="7"/>
                  </a:lnTo>
                  <a:lnTo>
                    <a:pt x="486" y="3"/>
                  </a:lnTo>
                  <a:lnTo>
                    <a:pt x="489" y="0"/>
                  </a:lnTo>
                  <a:lnTo>
                    <a:pt x="499" y="0"/>
                  </a:lnTo>
                  <a:lnTo>
                    <a:pt x="503" y="3"/>
                  </a:lnTo>
                  <a:lnTo>
                    <a:pt x="535" y="20"/>
                  </a:lnTo>
                  <a:lnTo>
                    <a:pt x="598" y="63"/>
                  </a:lnTo>
                  <a:lnTo>
                    <a:pt x="654" y="114"/>
                  </a:lnTo>
                  <a:lnTo>
                    <a:pt x="702" y="174"/>
                  </a:lnTo>
                  <a:lnTo>
                    <a:pt x="719" y="207"/>
                  </a:lnTo>
                  <a:lnTo>
                    <a:pt x="731" y="215"/>
                  </a:lnTo>
                  <a:lnTo>
                    <a:pt x="749" y="235"/>
                  </a:lnTo>
                  <a:lnTo>
                    <a:pt x="757" y="246"/>
                  </a:lnTo>
                  <a:lnTo>
                    <a:pt x="757" y="248"/>
                  </a:lnTo>
                  <a:lnTo>
                    <a:pt x="754" y="229"/>
                  </a:lnTo>
                  <a:lnTo>
                    <a:pt x="765" y="246"/>
                  </a:lnTo>
                  <a:lnTo>
                    <a:pt x="775" y="264"/>
                  </a:lnTo>
                  <a:lnTo>
                    <a:pt x="780" y="243"/>
                  </a:lnTo>
                  <a:lnTo>
                    <a:pt x="823" y="275"/>
                  </a:lnTo>
                  <a:lnTo>
                    <a:pt x="893" y="318"/>
                  </a:lnTo>
                  <a:lnTo>
                    <a:pt x="935" y="351"/>
                  </a:lnTo>
                  <a:lnTo>
                    <a:pt x="954" y="372"/>
                  </a:lnTo>
                  <a:lnTo>
                    <a:pt x="958" y="373"/>
                  </a:lnTo>
                  <a:lnTo>
                    <a:pt x="961" y="376"/>
                  </a:lnTo>
                  <a:lnTo>
                    <a:pt x="984" y="376"/>
                  </a:lnTo>
                  <a:lnTo>
                    <a:pt x="1032" y="380"/>
                  </a:lnTo>
                  <a:lnTo>
                    <a:pt x="1056" y="389"/>
                  </a:lnTo>
                  <a:lnTo>
                    <a:pt x="1027" y="369"/>
                  </a:lnTo>
                  <a:lnTo>
                    <a:pt x="1046" y="372"/>
                  </a:lnTo>
                  <a:lnTo>
                    <a:pt x="1083" y="380"/>
                  </a:lnTo>
                  <a:lnTo>
                    <a:pt x="1102" y="387"/>
                  </a:lnTo>
                  <a:lnTo>
                    <a:pt x="1125" y="400"/>
                  </a:lnTo>
                  <a:lnTo>
                    <a:pt x="1171" y="432"/>
                  </a:lnTo>
                  <a:lnTo>
                    <a:pt x="1212" y="471"/>
                  </a:lnTo>
                  <a:lnTo>
                    <a:pt x="1239" y="515"/>
                  </a:lnTo>
                  <a:lnTo>
                    <a:pt x="1248" y="539"/>
                  </a:lnTo>
                  <a:lnTo>
                    <a:pt x="1350" y="573"/>
                  </a:lnTo>
                  <a:lnTo>
                    <a:pt x="1556" y="636"/>
                  </a:lnTo>
                  <a:lnTo>
                    <a:pt x="1662" y="664"/>
                  </a:lnTo>
                  <a:lnTo>
                    <a:pt x="1673" y="668"/>
                  </a:lnTo>
                  <a:lnTo>
                    <a:pt x="1674" y="678"/>
                  </a:lnTo>
                  <a:lnTo>
                    <a:pt x="1673" y="681"/>
                  </a:lnTo>
                  <a:lnTo>
                    <a:pt x="1664" y="685"/>
                  </a:lnTo>
                  <a:lnTo>
                    <a:pt x="1660" y="685"/>
                  </a:lnTo>
                  <a:lnTo>
                    <a:pt x="1580" y="674"/>
                  </a:lnTo>
                  <a:lnTo>
                    <a:pt x="1425" y="638"/>
                  </a:lnTo>
                  <a:lnTo>
                    <a:pt x="1348" y="618"/>
                  </a:lnTo>
                  <a:lnTo>
                    <a:pt x="1408" y="648"/>
                  </a:lnTo>
                  <a:lnTo>
                    <a:pt x="1530" y="704"/>
                  </a:lnTo>
                  <a:lnTo>
                    <a:pt x="1595" y="729"/>
                  </a:lnTo>
                  <a:lnTo>
                    <a:pt x="1628" y="737"/>
                  </a:lnTo>
                  <a:lnTo>
                    <a:pt x="1645" y="742"/>
                  </a:lnTo>
                  <a:lnTo>
                    <a:pt x="1660" y="750"/>
                  </a:lnTo>
                  <a:lnTo>
                    <a:pt x="1743" y="779"/>
                  </a:lnTo>
                  <a:lnTo>
                    <a:pt x="1907" y="828"/>
                  </a:lnTo>
                  <a:lnTo>
                    <a:pt x="1995" y="845"/>
                  </a:lnTo>
                  <a:lnTo>
                    <a:pt x="2143" y="868"/>
                  </a:lnTo>
                  <a:lnTo>
                    <a:pt x="2292" y="886"/>
                  </a:lnTo>
                  <a:lnTo>
                    <a:pt x="2400" y="896"/>
                  </a:lnTo>
                  <a:lnTo>
                    <a:pt x="2557" y="916"/>
                  </a:lnTo>
                  <a:lnTo>
                    <a:pt x="2661" y="936"/>
                  </a:lnTo>
                  <a:lnTo>
                    <a:pt x="2714" y="949"/>
                  </a:lnTo>
                  <a:lnTo>
                    <a:pt x="2727" y="953"/>
                  </a:lnTo>
                  <a:lnTo>
                    <a:pt x="2745" y="972"/>
                  </a:lnTo>
                  <a:lnTo>
                    <a:pt x="2745" y="982"/>
                  </a:lnTo>
                  <a:lnTo>
                    <a:pt x="2743" y="994"/>
                  </a:lnTo>
                  <a:lnTo>
                    <a:pt x="2721" y="1004"/>
                  </a:lnTo>
                  <a:lnTo>
                    <a:pt x="2708" y="1004"/>
                  </a:lnTo>
                  <a:lnTo>
                    <a:pt x="2480" y="978"/>
                  </a:lnTo>
                  <a:lnTo>
                    <a:pt x="2143" y="929"/>
                  </a:lnTo>
                  <a:lnTo>
                    <a:pt x="1922" y="878"/>
                  </a:lnTo>
                  <a:lnTo>
                    <a:pt x="1811" y="844"/>
                  </a:lnTo>
                  <a:lnTo>
                    <a:pt x="1719" y="811"/>
                  </a:lnTo>
                  <a:lnTo>
                    <a:pt x="1719" y="814"/>
                  </a:lnTo>
                  <a:lnTo>
                    <a:pt x="1717" y="816"/>
                  </a:lnTo>
                  <a:lnTo>
                    <a:pt x="1711" y="828"/>
                  </a:lnTo>
                  <a:lnTo>
                    <a:pt x="1703" y="835"/>
                  </a:lnTo>
                  <a:lnTo>
                    <a:pt x="1755" y="855"/>
                  </a:lnTo>
                  <a:lnTo>
                    <a:pt x="1806" y="878"/>
                  </a:lnTo>
                  <a:lnTo>
                    <a:pt x="1886" y="888"/>
                  </a:lnTo>
                  <a:lnTo>
                    <a:pt x="2004" y="911"/>
                  </a:lnTo>
                  <a:lnTo>
                    <a:pt x="2083" y="933"/>
                  </a:lnTo>
                  <a:lnTo>
                    <a:pt x="2122" y="946"/>
                  </a:lnTo>
                  <a:lnTo>
                    <a:pt x="2175" y="968"/>
                  </a:lnTo>
                  <a:lnTo>
                    <a:pt x="2273" y="1018"/>
                  </a:lnTo>
                  <a:lnTo>
                    <a:pt x="2322" y="1044"/>
                  </a:lnTo>
                  <a:lnTo>
                    <a:pt x="2456" y="1067"/>
                  </a:lnTo>
                  <a:lnTo>
                    <a:pt x="2593" y="1090"/>
                  </a:lnTo>
                  <a:lnTo>
                    <a:pt x="2599" y="1091"/>
                  </a:lnTo>
                  <a:lnTo>
                    <a:pt x="2601" y="1096"/>
                  </a:lnTo>
                  <a:lnTo>
                    <a:pt x="2600" y="1100"/>
                  </a:lnTo>
                  <a:lnTo>
                    <a:pt x="2594" y="1100"/>
                  </a:lnTo>
                  <a:lnTo>
                    <a:pt x="2495" y="1100"/>
                  </a:lnTo>
                  <a:lnTo>
                    <a:pt x="2396" y="1091"/>
                  </a:lnTo>
                  <a:lnTo>
                    <a:pt x="2401" y="1101"/>
                  </a:lnTo>
                  <a:lnTo>
                    <a:pt x="2404" y="1120"/>
                  </a:lnTo>
                  <a:lnTo>
                    <a:pt x="2403" y="1129"/>
                  </a:lnTo>
                  <a:lnTo>
                    <a:pt x="2398" y="1137"/>
                  </a:lnTo>
                  <a:lnTo>
                    <a:pt x="2383" y="1152"/>
                  </a:lnTo>
                  <a:lnTo>
                    <a:pt x="2372" y="1156"/>
                  </a:lnTo>
                  <a:lnTo>
                    <a:pt x="2416" y="1169"/>
                  </a:lnTo>
                  <a:lnTo>
                    <a:pt x="2421" y="1172"/>
                  </a:lnTo>
                  <a:lnTo>
                    <a:pt x="2429" y="1181"/>
                  </a:lnTo>
                  <a:lnTo>
                    <a:pt x="2427" y="1185"/>
                  </a:lnTo>
                  <a:lnTo>
                    <a:pt x="2426" y="1189"/>
                  </a:lnTo>
                  <a:lnTo>
                    <a:pt x="2414" y="1194"/>
                  </a:lnTo>
                  <a:lnTo>
                    <a:pt x="2408" y="1192"/>
                  </a:lnTo>
                  <a:lnTo>
                    <a:pt x="2234" y="1142"/>
                  </a:lnTo>
                  <a:lnTo>
                    <a:pt x="2128" y="1122"/>
                  </a:lnTo>
                  <a:lnTo>
                    <a:pt x="2020" y="1100"/>
                  </a:lnTo>
                  <a:lnTo>
                    <a:pt x="2030" y="1117"/>
                  </a:lnTo>
                  <a:lnTo>
                    <a:pt x="2031" y="1136"/>
                  </a:lnTo>
                  <a:lnTo>
                    <a:pt x="2031" y="1136"/>
                  </a:lnTo>
                  <a:lnTo>
                    <a:pt x="2064" y="1145"/>
                  </a:lnTo>
                  <a:lnTo>
                    <a:pt x="2220" y="1163"/>
                  </a:lnTo>
                  <a:lnTo>
                    <a:pt x="2453" y="1204"/>
                  </a:lnTo>
                  <a:lnTo>
                    <a:pt x="2607" y="1241"/>
                  </a:lnTo>
                  <a:lnTo>
                    <a:pt x="2684" y="1264"/>
                  </a:lnTo>
                  <a:lnTo>
                    <a:pt x="2689" y="1267"/>
                  </a:lnTo>
                  <a:lnTo>
                    <a:pt x="2689" y="1273"/>
                  </a:lnTo>
                  <a:lnTo>
                    <a:pt x="2686" y="1276"/>
                  </a:lnTo>
                  <a:lnTo>
                    <a:pt x="2682" y="1276"/>
                  </a:lnTo>
                  <a:lnTo>
                    <a:pt x="2588" y="1248"/>
                  </a:lnTo>
                  <a:lnTo>
                    <a:pt x="2496" y="1225"/>
                  </a:lnTo>
                  <a:lnTo>
                    <a:pt x="2496" y="1225"/>
                  </a:lnTo>
                  <a:lnTo>
                    <a:pt x="2498" y="1230"/>
                  </a:lnTo>
                  <a:lnTo>
                    <a:pt x="2495" y="1233"/>
                  </a:lnTo>
                  <a:lnTo>
                    <a:pt x="2489" y="1234"/>
                  </a:lnTo>
                  <a:lnTo>
                    <a:pt x="2485" y="1231"/>
                  </a:lnTo>
                  <a:lnTo>
                    <a:pt x="2483" y="1225"/>
                  </a:lnTo>
                  <a:lnTo>
                    <a:pt x="2486" y="1222"/>
                  </a:lnTo>
                  <a:lnTo>
                    <a:pt x="2400" y="1204"/>
                  </a:lnTo>
                  <a:lnTo>
                    <a:pt x="2224" y="1175"/>
                  </a:lnTo>
                  <a:lnTo>
                    <a:pt x="2136" y="1163"/>
                  </a:lnTo>
                  <a:lnTo>
                    <a:pt x="2293" y="1204"/>
                  </a:lnTo>
                  <a:lnTo>
                    <a:pt x="2449" y="1253"/>
                  </a:lnTo>
                  <a:lnTo>
                    <a:pt x="2486" y="1250"/>
                  </a:lnTo>
                  <a:lnTo>
                    <a:pt x="2491" y="1253"/>
                  </a:lnTo>
                  <a:lnTo>
                    <a:pt x="2493" y="1257"/>
                  </a:lnTo>
                  <a:lnTo>
                    <a:pt x="2492" y="1260"/>
                  </a:lnTo>
                  <a:lnTo>
                    <a:pt x="2488" y="1261"/>
                  </a:lnTo>
                  <a:lnTo>
                    <a:pt x="2476" y="1261"/>
                  </a:lnTo>
                  <a:lnTo>
                    <a:pt x="2491" y="1269"/>
                  </a:lnTo>
                  <a:lnTo>
                    <a:pt x="2505" y="1289"/>
                  </a:lnTo>
                  <a:lnTo>
                    <a:pt x="2504" y="1300"/>
                  </a:lnTo>
                  <a:lnTo>
                    <a:pt x="2498" y="1310"/>
                  </a:lnTo>
                  <a:lnTo>
                    <a:pt x="2472" y="1320"/>
                  </a:lnTo>
                  <a:lnTo>
                    <a:pt x="2457" y="1317"/>
                  </a:lnTo>
                  <a:lnTo>
                    <a:pt x="2374" y="1299"/>
                  </a:lnTo>
                  <a:lnTo>
                    <a:pt x="2292" y="1277"/>
                  </a:lnTo>
                  <a:lnTo>
                    <a:pt x="2273" y="1274"/>
                  </a:lnTo>
                  <a:lnTo>
                    <a:pt x="2253" y="1277"/>
                  </a:lnTo>
                  <a:lnTo>
                    <a:pt x="2378" y="1323"/>
                  </a:lnTo>
                  <a:lnTo>
                    <a:pt x="2502" y="1369"/>
                  </a:lnTo>
                  <a:lnTo>
                    <a:pt x="2506" y="1371"/>
                  </a:lnTo>
                  <a:lnTo>
                    <a:pt x="2512" y="1379"/>
                  </a:lnTo>
                  <a:lnTo>
                    <a:pt x="2512" y="1384"/>
                  </a:lnTo>
                  <a:lnTo>
                    <a:pt x="2511" y="1387"/>
                  </a:lnTo>
                  <a:lnTo>
                    <a:pt x="2502" y="1391"/>
                  </a:lnTo>
                  <a:lnTo>
                    <a:pt x="2496" y="1389"/>
                  </a:lnTo>
                  <a:lnTo>
                    <a:pt x="2380" y="1375"/>
                  </a:lnTo>
                  <a:lnTo>
                    <a:pt x="2148" y="1335"/>
                  </a:lnTo>
                  <a:lnTo>
                    <a:pt x="2033" y="1310"/>
                  </a:lnTo>
                  <a:lnTo>
                    <a:pt x="1946" y="1325"/>
                  </a:lnTo>
                  <a:lnTo>
                    <a:pt x="1860" y="1338"/>
                  </a:lnTo>
                  <a:lnTo>
                    <a:pt x="1870" y="1340"/>
                  </a:lnTo>
                  <a:lnTo>
                    <a:pt x="1880" y="1343"/>
                  </a:lnTo>
                  <a:lnTo>
                    <a:pt x="1942" y="1361"/>
                  </a:lnTo>
                  <a:lnTo>
                    <a:pt x="2064" y="1374"/>
                  </a:lnTo>
                  <a:lnTo>
                    <a:pt x="2185" y="1378"/>
                  </a:lnTo>
                  <a:lnTo>
                    <a:pt x="2306" y="1385"/>
                  </a:lnTo>
                  <a:lnTo>
                    <a:pt x="2368" y="1395"/>
                  </a:lnTo>
                  <a:lnTo>
                    <a:pt x="2374" y="1397"/>
                  </a:lnTo>
                  <a:lnTo>
                    <a:pt x="2374" y="1401"/>
                  </a:lnTo>
                  <a:lnTo>
                    <a:pt x="2372" y="1405"/>
                  </a:lnTo>
                  <a:lnTo>
                    <a:pt x="2367" y="1405"/>
                  </a:lnTo>
                  <a:lnTo>
                    <a:pt x="2247" y="1395"/>
                  </a:lnTo>
                  <a:lnTo>
                    <a:pt x="2126" y="1391"/>
                  </a:lnTo>
                  <a:lnTo>
                    <a:pt x="2025" y="1384"/>
                  </a:lnTo>
                  <a:lnTo>
                    <a:pt x="1929" y="1381"/>
                  </a:lnTo>
                  <a:lnTo>
                    <a:pt x="2022" y="1400"/>
                  </a:lnTo>
                  <a:lnTo>
                    <a:pt x="2210" y="1421"/>
                  </a:lnTo>
                  <a:lnTo>
                    <a:pt x="2302" y="1434"/>
                  </a:lnTo>
                  <a:lnTo>
                    <a:pt x="2311" y="1437"/>
                  </a:lnTo>
                  <a:lnTo>
                    <a:pt x="2315" y="1441"/>
                  </a:lnTo>
                  <a:lnTo>
                    <a:pt x="2316" y="1440"/>
                  </a:lnTo>
                  <a:lnTo>
                    <a:pt x="2319" y="1438"/>
                  </a:lnTo>
                  <a:lnTo>
                    <a:pt x="2345" y="1434"/>
                  </a:lnTo>
                  <a:lnTo>
                    <a:pt x="2372" y="1434"/>
                  </a:lnTo>
                  <a:lnTo>
                    <a:pt x="2378" y="1436"/>
                  </a:lnTo>
                  <a:lnTo>
                    <a:pt x="2381" y="1440"/>
                  </a:lnTo>
                  <a:lnTo>
                    <a:pt x="2381" y="1444"/>
                  </a:lnTo>
                  <a:lnTo>
                    <a:pt x="2375" y="144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5" name="Freeform 80"/>
            <p:cNvSpPr>
              <a:spLocks/>
            </p:cNvSpPr>
            <p:nvPr/>
          </p:nvSpPr>
          <p:spPr bwMode="auto">
            <a:xfrm>
              <a:off x="4405192" y="1725490"/>
              <a:ext cx="290513" cy="192088"/>
            </a:xfrm>
            <a:custGeom>
              <a:avLst/>
              <a:gdLst>
                <a:gd name="T0" fmla="*/ 58 w 551"/>
                <a:gd name="T1" fmla="*/ 157 h 364"/>
                <a:gd name="T2" fmla="*/ 67 w 551"/>
                <a:gd name="T3" fmla="*/ 170 h 364"/>
                <a:gd name="T4" fmla="*/ 51 w 551"/>
                <a:gd name="T5" fmla="*/ 164 h 364"/>
                <a:gd name="T6" fmla="*/ 35 w 551"/>
                <a:gd name="T7" fmla="*/ 149 h 364"/>
                <a:gd name="T8" fmla="*/ 52 w 551"/>
                <a:gd name="T9" fmla="*/ 172 h 364"/>
                <a:gd name="T10" fmla="*/ 95 w 551"/>
                <a:gd name="T11" fmla="*/ 214 h 364"/>
                <a:gd name="T12" fmla="*/ 146 w 551"/>
                <a:gd name="T13" fmla="*/ 252 h 364"/>
                <a:gd name="T14" fmla="*/ 199 w 551"/>
                <a:gd name="T15" fmla="*/ 282 h 364"/>
                <a:gd name="T16" fmla="*/ 228 w 551"/>
                <a:gd name="T17" fmla="*/ 295 h 364"/>
                <a:gd name="T18" fmla="*/ 286 w 551"/>
                <a:gd name="T19" fmla="*/ 318 h 364"/>
                <a:gd name="T20" fmla="*/ 401 w 551"/>
                <a:gd name="T21" fmla="*/ 344 h 364"/>
                <a:gd name="T22" fmla="*/ 453 w 551"/>
                <a:gd name="T23" fmla="*/ 348 h 364"/>
                <a:gd name="T24" fmla="*/ 483 w 551"/>
                <a:gd name="T25" fmla="*/ 361 h 364"/>
                <a:gd name="T26" fmla="*/ 523 w 551"/>
                <a:gd name="T27" fmla="*/ 364 h 364"/>
                <a:gd name="T28" fmla="*/ 542 w 551"/>
                <a:gd name="T29" fmla="*/ 358 h 364"/>
                <a:gd name="T30" fmla="*/ 546 w 551"/>
                <a:gd name="T31" fmla="*/ 352 h 364"/>
                <a:gd name="T32" fmla="*/ 551 w 551"/>
                <a:gd name="T33" fmla="*/ 345 h 364"/>
                <a:gd name="T34" fmla="*/ 546 w 551"/>
                <a:gd name="T35" fmla="*/ 329 h 364"/>
                <a:gd name="T36" fmla="*/ 523 w 551"/>
                <a:gd name="T37" fmla="*/ 302 h 364"/>
                <a:gd name="T38" fmla="*/ 496 w 551"/>
                <a:gd name="T39" fmla="*/ 286 h 364"/>
                <a:gd name="T40" fmla="*/ 483 w 551"/>
                <a:gd name="T41" fmla="*/ 278 h 364"/>
                <a:gd name="T42" fmla="*/ 474 w 551"/>
                <a:gd name="T43" fmla="*/ 268 h 364"/>
                <a:gd name="T44" fmla="*/ 440 w 551"/>
                <a:gd name="T45" fmla="*/ 227 h 364"/>
                <a:gd name="T46" fmla="*/ 356 w 551"/>
                <a:gd name="T47" fmla="*/ 148 h 364"/>
                <a:gd name="T48" fmla="*/ 310 w 551"/>
                <a:gd name="T49" fmla="*/ 108 h 364"/>
                <a:gd name="T50" fmla="*/ 326 w 551"/>
                <a:gd name="T51" fmla="*/ 126 h 364"/>
                <a:gd name="T52" fmla="*/ 343 w 551"/>
                <a:gd name="T53" fmla="*/ 147 h 364"/>
                <a:gd name="T54" fmla="*/ 316 w 551"/>
                <a:gd name="T55" fmla="*/ 122 h 364"/>
                <a:gd name="T56" fmla="*/ 284 w 551"/>
                <a:gd name="T57" fmla="*/ 102 h 364"/>
                <a:gd name="T58" fmla="*/ 287 w 551"/>
                <a:gd name="T59" fmla="*/ 115 h 364"/>
                <a:gd name="T60" fmla="*/ 264 w 551"/>
                <a:gd name="T61" fmla="*/ 92 h 364"/>
                <a:gd name="T62" fmla="*/ 209 w 551"/>
                <a:gd name="T63" fmla="*/ 52 h 364"/>
                <a:gd name="T64" fmla="*/ 150 w 551"/>
                <a:gd name="T65" fmla="*/ 20 h 364"/>
                <a:gd name="T66" fmla="*/ 91 w 551"/>
                <a:gd name="T67" fmla="*/ 1 h 364"/>
                <a:gd name="T68" fmla="*/ 65 w 551"/>
                <a:gd name="T69" fmla="*/ 0 h 364"/>
                <a:gd name="T70" fmla="*/ 41 w 551"/>
                <a:gd name="T71" fmla="*/ 1 h 364"/>
                <a:gd name="T72" fmla="*/ 16 w 551"/>
                <a:gd name="T73" fmla="*/ 13 h 364"/>
                <a:gd name="T74" fmla="*/ 6 w 551"/>
                <a:gd name="T75" fmla="*/ 26 h 364"/>
                <a:gd name="T76" fmla="*/ 0 w 551"/>
                <a:gd name="T77" fmla="*/ 52 h 364"/>
                <a:gd name="T78" fmla="*/ 15 w 551"/>
                <a:gd name="T79" fmla="*/ 98 h 364"/>
                <a:gd name="T80" fmla="*/ 33 w 551"/>
                <a:gd name="T81" fmla="*/ 124 h 364"/>
                <a:gd name="T82" fmla="*/ 58 w 551"/>
                <a:gd name="T83" fmla="*/ 15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51" h="364">
                  <a:moveTo>
                    <a:pt x="58" y="157"/>
                  </a:moveTo>
                  <a:lnTo>
                    <a:pt x="67" y="170"/>
                  </a:lnTo>
                  <a:lnTo>
                    <a:pt x="51" y="164"/>
                  </a:lnTo>
                  <a:lnTo>
                    <a:pt x="35" y="149"/>
                  </a:lnTo>
                  <a:lnTo>
                    <a:pt x="52" y="172"/>
                  </a:lnTo>
                  <a:lnTo>
                    <a:pt x="95" y="214"/>
                  </a:lnTo>
                  <a:lnTo>
                    <a:pt x="146" y="252"/>
                  </a:lnTo>
                  <a:lnTo>
                    <a:pt x="199" y="282"/>
                  </a:lnTo>
                  <a:lnTo>
                    <a:pt x="228" y="295"/>
                  </a:lnTo>
                  <a:lnTo>
                    <a:pt x="286" y="318"/>
                  </a:lnTo>
                  <a:lnTo>
                    <a:pt x="401" y="344"/>
                  </a:lnTo>
                  <a:lnTo>
                    <a:pt x="453" y="348"/>
                  </a:lnTo>
                  <a:lnTo>
                    <a:pt x="483" y="361"/>
                  </a:lnTo>
                  <a:lnTo>
                    <a:pt x="523" y="364"/>
                  </a:lnTo>
                  <a:lnTo>
                    <a:pt x="542" y="358"/>
                  </a:lnTo>
                  <a:lnTo>
                    <a:pt x="546" y="352"/>
                  </a:lnTo>
                  <a:lnTo>
                    <a:pt x="551" y="345"/>
                  </a:lnTo>
                  <a:lnTo>
                    <a:pt x="546" y="329"/>
                  </a:lnTo>
                  <a:lnTo>
                    <a:pt x="523" y="302"/>
                  </a:lnTo>
                  <a:lnTo>
                    <a:pt x="496" y="286"/>
                  </a:lnTo>
                  <a:lnTo>
                    <a:pt x="483" y="278"/>
                  </a:lnTo>
                  <a:lnTo>
                    <a:pt x="474" y="268"/>
                  </a:lnTo>
                  <a:lnTo>
                    <a:pt x="440" y="227"/>
                  </a:lnTo>
                  <a:lnTo>
                    <a:pt x="356" y="148"/>
                  </a:lnTo>
                  <a:lnTo>
                    <a:pt x="310" y="108"/>
                  </a:lnTo>
                  <a:lnTo>
                    <a:pt x="326" y="126"/>
                  </a:lnTo>
                  <a:lnTo>
                    <a:pt x="343" y="147"/>
                  </a:lnTo>
                  <a:lnTo>
                    <a:pt x="316" y="122"/>
                  </a:lnTo>
                  <a:lnTo>
                    <a:pt x="284" y="102"/>
                  </a:lnTo>
                  <a:lnTo>
                    <a:pt x="287" y="115"/>
                  </a:lnTo>
                  <a:lnTo>
                    <a:pt x="264" y="92"/>
                  </a:lnTo>
                  <a:lnTo>
                    <a:pt x="209" y="52"/>
                  </a:lnTo>
                  <a:lnTo>
                    <a:pt x="150" y="20"/>
                  </a:lnTo>
                  <a:lnTo>
                    <a:pt x="91" y="1"/>
                  </a:lnTo>
                  <a:lnTo>
                    <a:pt x="65" y="0"/>
                  </a:lnTo>
                  <a:lnTo>
                    <a:pt x="41" y="1"/>
                  </a:lnTo>
                  <a:lnTo>
                    <a:pt x="16" y="13"/>
                  </a:lnTo>
                  <a:lnTo>
                    <a:pt x="6" y="26"/>
                  </a:lnTo>
                  <a:lnTo>
                    <a:pt x="0" y="52"/>
                  </a:lnTo>
                  <a:lnTo>
                    <a:pt x="15" y="98"/>
                  </a:lnTo>
                  <a:lnTo>
                    <a:pt x="33" y="124"/>
                  </a:lnTo>
                  <a:lnTo>
                    <a:pt x="58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6" name="Freeform 81"/>
            <p:cNvSpPr>
              <a:spLocks/>
            </p:cNvSpPr>
            <p:nvPr/>
          </p:nvSpPr>
          <p:spPr bwMode="auto">
            <a:xfrm>
              <a:off x="4354392" y="1781053"/>
              <a:ext cx="187325" cy="134938"/>
            </a:xfrm>
            <a:custGeom>
              <a:avLst/>
              <a:gdLst>
                <a:gd name="T0" fmla="*/ 232 w 354"/>
                <a:gd name="T1" fmla="*/ 238 h 254"/>
                <a:gd name="T2" fmla="*/ 174 w 354"/>
                <a:gd name="T3" fmla="*/ 179 h 254"/>
                <a:gd name="T4" fmla="*/ 121 w 354"/>
                <a:gd name="T5" fmla="*/ 120 h 254"/>
                <a:gd name="T6" fmla="*/ 117 w 354"/>
                <a:gd name="T7" fmla="*/ 108 h 254"/>
                <a:gd name="T8" fmla="*/ 102 w 354"/>
                <a:gd name="T9" fmla="*/ 136 h 254"/>
                <a:gd name="T10" fmla="*/ 104 w 354"/>
                <a:gd name="T11" fmla="*/ 134 h 254"/>
                <a:gd name="T12" fmla="*/ 147 w 354"/>
                <a:gd name="T13" fmla="*/ 141 h 254"/>
                <a:gd name="T14" fmla="*/ 246 w 354"/>
                <a:gd name="T15" fmla="*/ 179 h 254"/>
                <a:gd name="T16" fmla="*/ 297 w 354"/>
                <a:gd name="T17" fmla="*/ 200 h 254"/>
                <a:gd name="T18" fmla="*/ 321 w 354"/>
                <a:gd name="T19" fmla="*/ 209 h 254"/>
                <a:gd name="T20" fmla="*/ 340 w 354"/>
                <a:gd name="T21" fmla="*/ 210 h 254"/>
                <a:gd name="T22" fmla="*/ 350 w 354"/>
                <a:gd name="T23" fmla="*/ 205 h 254"/>
                <a:gd name="T24" fmla="*/ 354 w 354"/>
                <a:gd name="T25" fmla="*/ 200 h 254"/>
                <a:gd name="T26" fmla="*/ 354 w 354"/>
                <a:gd name="T27" fmla="*/ 189 h 254"/>
                <a:gd name="T28" fmla="*/ 341 w 354"/>
                <a:gd name="T29" fmla="*/ 167 h 254"/>
                <a:gd name="T30" fmla="*/ 322 w 354"/>
                <a:gd name="T31" fmla="*/ 153 h 254"/>
                <a:gd name="T32" fmla="*/ 291 w 354"/>
                <a:gd name="T33" fmla="*/ 133 h 254"/>
                <a:gd name="T34" fmla="*/ 262 w 354"/>
                <a:gd name="T35" fmla="*/ 108 h 254"/>
                <a:gd name="T36" fmla="*/ 196 w 354"/>
                <a:gd name="T37" fmla="*/ 61 h 254"/>
                <a:gd name="T38" fmla="*/ 160 w 354"/>
                <a:gd name="T39" fmla="*/ 41 h 254"/>
                <a:gd name="T40" fmla="*/ 125 w 354"/>
                <a:gd name="T41" fmla="*/ 22 h 254"/>
                <a:gd name="T42" fmla="*/ 73 w 354"/>
                <a:gd name="T43" fmla="*/ 5 h 254"/>
                <a:gd name="T44" fmla="*/ 43 w 354"/>
                <a:gd name="T45" fmla="*/ 0 h 254"/>
                <a:gd name="T46" fmla="*/ 29 w 354"/>
                <a:gd name="T47" fmla="*/ 2 h 254"/>
                <a:gd name="T48" fmla="*/ 19 w 354"/>
                <a:gd name="T49" fmla="*/ 6 h 254"/>
                <a:gd name="T50" fmla="*/ 9 w 354"/>
                <a:gd name="T51" fmla="*/ 26 h 254"/>
                <a:gd name="T52" fmla="*/ 4 w 354"/>
                <a:gd name="T53" fmla="*/ 36 h 254"/>
                <a:gd name="T54" fmla="*/ 0 w 354"/>
                <a:gd name="T55" fmla="*/ 42 h 254"/>
                <a:gd name="T56" fmla="*/ 0 w 354"/>
                <a:gd name="T57" fmla="*/ 61 h 254"/>
                <a:gd name="T58" fmla="*/ 20 w 354"/>
                <a:gd name="T59" fmla="*/ 94 h 254"/>
                <a:gd name="T60" fmla="*/ 46 w 354"/>
                <a:gd name="T61" fmla="*/ 115 h 254"/>
                <a:gd name="T62" fmla="*/ 76 w 354"/>
                <a:gd name="T63" fmla="*/ 134 h 254"/>
                <a:gd name="T64" fmla="*/ 117 w 354"/>
                <a:gd name="T65" fmla="*/ 146 h 254"/>
                <a:gd name="T66" fmla="*/ 137 w 354"/>
                <a:gd name="T67" fmla="*/ 143 h 254"/>
                <a:gd name="T68" fmla="*/ 142 w 354"/>
                <a:gd name="T69" fmla="*/ 138 h 254"/>
                <a:gd name="T70" fmla="*/ 161 w 354"/>
                <a:gd name="T71" fmla="*/ 154 h 254"/>
                <a:gd name="T72" fmla="*/ 141 w 354"/>
                <a:gd name="T73" fmla="*/ 150 h 254"/>
                <a:gd name="T74" fmla="*/ 158 w 354"/>
                <a:gd name="T75" fmla="*/ 149 h 254"/>
                <a:gd name="T76" fmla="*/ 207 w 354"/>
                <a:gd name="T77" fmla="*/ 163 h 254"/>
                <a:gd name="T78" fmla="*/ 233 w 354"/>
                <a:gd name="T79" fmla="*/ 170 h 254"/>
                <a:gd name="T80" fmla="*/ 276 w 354"/>
                <a:gd name="T81" fmla="*/ 190 h 254"/>
                <a:gd name="T82" fmla="*/ 278 w 354"/>
                <a:gd name="T83" fmla="*/ 134 h 254"/>
                <a:gd name="T84" fmla="*/ 253 w 354"/>
                <a:gd name="T85" fmla="*/ 127 h 254"/>
                <a:gd name="T86" fmla="*/ 255 w 354"/>
                <a:gd name="T87" fmla="*/ 133 h 254"/>
                <a:gd name="T88" fmla="*/ 255 w 354"/>
                <a:gd name="T89" fmla="*/ 134 h 254"/>
                <a:gd name="T90" fmla="*/ 186 w 354"/>
                <a:gd name="T91" fmla="*/ 115 h 254"/>
                <a:gd name="T92" fmla="*/ 115 w 354"/>
                <a:gd name="T93" fmla="*/ 88 h 254"/>
                <a:gd name="T94" fmla="*/ 83 w 354"/>
                <a:gd name="T95" fmla="*/ 77 h 254"/>
                <a:gd name="T96" fmla="*/ 52 w 354"/>
                <a:gd name="T97" fmla="*/ 65 h 254"/>
                <a:gd name="T98" fmla="*/ 39 w 354"/>
                <a:gd name="T99" fmla="*/ 65 h 254"/>
                <a:gd name="T100" fmla="*/ 30 w 354"/>
                <a:gd name="T101" fmla="*/ 81 h 254"/>
                <a:gd name="T102" fmla="*/ 36 w 354"/>
                <a:gd name="T103" fmla="*/ 94 h 254"/>
                <a:gd name="T104" fmla="*/ 55 w 354"/>
                <a:gd name="T105" fmla="*/ 118 h 254"/>
                <a:gd name="T106" fmla="*/ 47 w 354"/>
                <a:gd name="T107" fmla="*/ 105 h 254"/>
                <a:gd name="T108" fmla="*/ 125 w 354"/>
                <a:gd name="T109" fmla="*/ 176 h 254"/>
                <a:gd name="T110" fmla="*/ 207 w 354"/>
                <a:gd name="T111" fmla="*/ 244 h 254"/>
                <a:gd name="T112" fmla="*/ 222 w 354"/>
                <a:gd name="T113" fmla="*/ 252 h 254"/>
                <a:gd name="T114" fmla="*/ 235 w 354"/>
                <a:gd name="T115" fmla="*/ 254 h 254"/>
                <a:gd name="T116" fmla="*/ 239 w 354"/>
                <a:gd name="T117" fmla="*/ 252 h 254"/>
                <a:gd name="T118" fmla="*/ 238 w 354"/>
                <a:gd name="T119" fmla="*/ 244 h 254"/>
                <a:gd name="T120" fmla="*/ 232 w 354"/>
                <a:gd name="T121" fmla="*/ 23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4">
                  <a:moveTo>
                    <a:pt x="232" y="238"/>
                  </a:moveTo>
                  <a:lnTo>
                    <a:pt x="174" y="179"/>
                  </a:lnTo>
                  <a:lnTo>
                    <a:pt x="121" y="120"/>
                  </a:lnTo>
                  <a:lnTo>
                    <a:pt x="117" y="108"/>
                  </a:lnTo>
                  <a:lnTo>
                    <a:pt x="102" y="136"/>
                  </a:lnTo>
                  <a:lnTo>
                    <a:pt x="104" y="134"/>
                  </a:lnTo>
                  <a:lnTo>
                    <a:pt x="147" y="141"/>
                  </a:lnTo>
                  <a:lnTo>
                    <a:pt x="246" y="179"/>
                  </a:lnTo>
                  <a:lnTo>
                    <a:pt x="297" y="200"/>
                  </a:lnTo>
                  <a:lnTo>
                    <a:pt x="321" y="209"/>
                  </a:lnTo>
                  <a:lnTo>
                    <a:pt x="340" y="210"/>
                  </a:lnTo>
                  <a:lnTo>
                    <a:pt x="350" y="205"/>
                  </a:lnTo>
                  <a:lnTo>
                    <a:pt x="354" y="200"/>
                  </a:lnTo>
                  <a:lnTo>
                    <a:pt x="354" y="189"/>
                  </a:lnTo>
                  <a:lnTo>
                    <a:pt x="341" y="167"/>
                  </a:lnTo>
                  <a:lnTo>
                    <a:pt x="322" y="153"/>
                  </a:lnTo>
                  <a:lnTo>
                    <a:pt x="291" y="133"/>
                  </a:lnTo>
                  <a:lnTo>
                    <a:pt x="262" y="108"/>
                  </a:lnTo>
                  <a:lnTo>
                    <a:pt x="196" y="61"/>
                  </a:lnTo>
                  <a:lnTo>
                    <a:pt x="160" y="41"/>
                  </a:lnTo>
                  <a:lnTo>
                    <a:pt x="125" y="22"/>
                  </a:lnTo>
                  <a:lnTo>
                    <a:pt x="73" y="5"/>
                  </a:lnTo>
                  <a:lnTo>
                    <a:pt x="43" y="0"/>
                  </a:lnTo>
                  <a:lnTo>
                    <a:pt x="29" y="2"/>
                  </a:lnTo>
                  <a:lnTo>
                    <a:pt x="19" y="6"/>
                  </a:lnTo>
                  <a:lnTo>
                    <a:pt x="9" y="26"/>
                  </a:lnTo>
                  <a:lnTo>
                    <a:pt x="4" y="36"/>
                  </a:lnTo>
                  <a:lnTo>
                    <a:pt x="0" y="42"/>
                  </a:lnTo>
                  <a:lnTo>
                    <a:pt x="0" y="61"/>
                  </a:lnTo>
                  <a:lnTo>
                    <a:pt x="20" y="94"/>
                  </a:lnTo>
                  <a:lnTo>
                    <a:pt x="46" y="115"/>
                  </a:lnTo>
                  <a:lnTo>
                    <a:pt x="76" y="134"/>
                  </a:lnTo>
                  <a:lnTo>
                    <a:pt x="117" y="146"/>
                  </a:lnTo>
                  <a:lnTo>
                    <a:pt x="137" y="143"/>
                  </a:lnTo>
                  <a:lnTo>
                    <a:pt x="142" y="138"/>
                  </a:lnTo>
                  <a:lnTo>
                    <a:pt x="161" y="154"/>
                  </a:lnTo>
                  <a:lnTo>
                    <a:pt x="141" y="150"/>
                  </a:lnTo>
                  <a:lnTo>
                    <a:pt x="158" y="149"/>
                  </a:lnTo>
                  <a:lnTo>
                    <a:pt x="207" y="163"/>
                  </a:lnTo>
                  <a:lnTo>
                    <a:pt x="233" y="170"/>
                  </a:lnTo>
                  <a:lnTo>
                    <a:pt x="276" y="190"/>
                  </a:lnTo>
                  <a:lnTo>
                    <a:pt x="278" y="134"/>
                  </a:lnTo>
                  <a:lnTo>
                    <a:pt x="253" y="127"/>
                  </a:lnTo>
                  <a:lnTo>
                    <a:pt x="255" y="133"/>
                  </a:lnTo>
                  <a:lnTo>
                    <a:pt x="255" y="134"/>
                  </a:lnTo>
                  <a:lnTo>
                    <a:pt x="186" y="115"/>
                  </a:lnTo>
                  <a:lnTo>
                    <a:pt x="115" y="88"/>
                  </a:lnTo>
                  <a:lnTo>
                    <a:pt x="83" y="77"/>
                  </a:lnTo>
                  <a:lnTo>
                    <a:pt x="52" y="65"/>
                  </a:lnTo>
                  <a:lnTo>
                    <a:pt x="39" y="65"/>
                  </a:lnTo>
                  <a:lnTo>
                    <a:pt x="30" y="81"/>
                  </a:lnTo>
                  <a:lnTo>
                    <a:pt x="36" y="94"/>
                  </a:lnTo>
                  <a:lnTo>
                    <a:pt x="55" y="118"/>
                  </a:lnTo>
                  <a:lnTo>
                    <a:pt x="47" y="105"/>
                  </a:lnTo>
                  <a:lnTo>
                    <a:pt x="125" y="176"/>
                  </a:lnTo>
                  <a:lnTo>
                    <a:pt x="207" y="244"/>
                  </a:lnTo>
                  <a:lnTo>
                    <a:pt x="222" y="252"/>
                  </a:lnTo>
                  <a:lnTo>
                    <a:pt x="235" y="254"/>
                  </a:lnTo>
                  <a:lnTo>
                    <a:pt x="239" y="252"/>
                  </a:lnTo>
                  <a:lnTo>
                    <a:pt x="238" y="244"/>
                  </a:lnTo>
                  <a:lnTo>
                    <a:pt x="232" y="2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7" name="Freeform 82"/>
            <p:cNvSpPr>
              <a:spLocks/>
            </p:cNvSpPr>
            <p:nvPr/>
          </p:nvSpPr>
          <p:spPr bwMode="auto">
            <a:xfrm>
              <a:off x="4348042" y="1827090"/>
              <a:ext cx="19050" cy="15875"/>
            </a:xfrm>
            <a:custGeom>
              <a:avLst/>
              <a:gdLst>
                <a:gd name="T0" fmla="*/ 34 w 34"/>
                <a:gd name="T1" fmla="*/ 28 h 32"/>
                <a:gd name="T2" fmla="*/ 24 w 34"/>
                <a:gd name="T3" fmla="*/ 13 h 32"/>
                <a:gd name="T4" fmla="*/ 7 w 34"/>
                <a:gd name="T5" fmla="*/ 0 h 32"/>
                <a:gd name="T6" fmla="*/ 0 w 34"/>
                <a:gd name="T7" fmla="*/ 0 h 32"/>
                <a:gd name="T8" fmla="*/ 13 w 34"/>
                <a:gd name="T9" fmla="*/ 19 h 32"/>
                <a:gd name="T10" fmla="*/ 20 w 34"/>
                <a:gd name="T11" fmla="*/ 28 h 32"/>
                <a:gd name="T12" fmla="*/ 31 w 34"/>
                <a:gd name="T13" fmla="*/ 32 h 32"/>
                <a:gd name="T14" fmla="*/ 34 w 34"/>
                <a:gd name="T15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2">
                  <a:moveTo>
                    <a:pt x="34" y="28"/>
                  </a:moveTo>
                  <a:lnTo>
                    <a:pt x="24" y="13"/>
                  </a:lnTo>
                  <a:lnTo>
                    <a:pt x="7" y="0"/>
                  </a:lnTo>
                  <a:lnTo>
                    <a:pt x="0" y="0"/>
                  </a:lnTo>
                  <a:lnTo>
                    <a:pt x="13" y="19"/>
                  </a:lnTo>
                  <a:lnTo>
                    <a:pt x="20" y="28"/>
                  </a:lnTo>
                  <a:lnTo>
                    <a:pt x="31" y="32"/>
                  </a:lnTo>
                  <a:lnTo>
                    <a:pt x="3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8" name="Freeform 83"/>
            <p:cNvSpPr>
              <a:spLocks/>
            </p:cNvSpPr>
            <p:nvPr/>
          </p:nvSpPr>
          <p:spPr bwMode="auto">
            <a:xfrm>
              <a:off x="4344867" y="1822328"/>
              <a:ext cx="3175" cy="4763"/>
            </a:xfrm>
            <a:custGeom>
              <a:avLst/>
              <a:gdLst>
                <a:gd name="T0" fmla="*/ 6 w 6"/>
                <a:gd name="T1" fmla="*/ 8 h 8"/>
                <a:gd name="T2" fmla="*/ 0 w 6"/>
                <a:gd name="T3" fmla="*/ 0 h 8"/>
                <a:gd name="T4" fmla="*/ 3 w 6"/>
                <a:gd name="T5" fmla="*/ 7 h 8"/>
                <a:gd name="T6" fmla="*/ 4 w 6"/>
                <a:gd name="T7" fmla="*/ 7 h 8"/>
                <a:gd name="T8" fmla="*/ 6 w 6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8"/>
                  </a:moveTo>
                  <a:lnTo>
                    <a:pt x="0" y="0"/>
                  </a:lnTo>
                  <a:lnTo>
                    <a:pt x="3" y="7"/>
                  </a:lnTo>
                  <a:lnTo>
                    <a:pt x="4" y="7"/>
                  </a:lnTo>
                  <a:lnTo>
                    <a:pt x="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69" name="Freeform 84"/>
            <p:cNvSpPr>
              <a:spLocks/>
            </p:cNvSpPr>
            <p:nvPr/>
          </p:nvSpPr>
          <p:spPr bwMode="auto">
            <a:xfrm>
              <a:off x="5921254" y="2063628"/>
              <a:ext cx="384175" cy="22225"/>
            </a:xfrm>
            <a:custGeom>
              <a:avLst/>
              <a:gdLst>
                <a:gd name="T0" fmla="*/ 13 w 726"/>
                <a:gd name="T1" fmla="*/ 43 h 43"/>
                <a:gd name="T2" fmla="*/ 186 w 726"/>
                <a:gd name="T3" fmla="*/ 38 h 43"/>
                <a:gd name="T4" fmla="*/ 536 w 726"/>
                <a:gd name="T5" fmla="*/ 21 h 43"/>
                <a:gd name="T6" fmla="*/ 712 w 726"/>
                <a:gd name="T7" fmla="*/ 10 h 43"/>
                <a:gd name="T8" fmla="*/ 723 w 726"/>
                <a:gd name="T9" fmla="*/ 8 h 43"/>
                <a:gd name="T10" fmla="*/ 726 w 726"/>
                <a:gd name="T11" fmla="*/ 4 h 43"/>
                <a:gd name="T12" fmla="*/ 723 w 726"/>
                <a:gd name="T13" fmla="*/ 0 h 43"/>
                <a:gd name="T14" fmla="*/ 713 w 726"/>
                <a:gd name="T15" fmla="*/ 0 h 43"/>
                <a:gd name="T16" fmla="*/ 538 w 726"/>
                <a:gd name="T17" fmla="*/ 11 h 43"/>
                <a:gd name="T18" fmla="*/ 189 w 726"/>
                <a:gd name="T19" fmla="*/ 27 h 43"/>
                <a:gd name="T20" fmla="*/ 16 w 726"/>
                <a:gd name="T21" fmla="*/ 31 h 43"/>
                <a:gd name="T22" fmla="*/ 5 w 726"/>
                <a:gd name="T23" fmla="*/ 34 h 43"/>
                <a:gd name="T24" fmla="*/ 0 w 726"/>
                <a:gd name="T25" fmla="*/ 37 h 43"/>
                <a:gd name="T26" fmla="*/ 3 w 726"/>
                <a:gd name="T27" fmla="*/ 41 h 43"/>
                <a:gd name="T28" fmla="*/ 13 w 726"/>
                <a:gd name="T2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6" h="43">
                  <a:moveTo>
                    <a:pt x="13" y="43"/>
                  </a:moveTo>
                  <a:lnTo>
                    <a:pt x="186" y="38"/>
                  </a:lnTo>
                  <a:lnTo>
                    <a:pt x="536" y="21"/>
                  </a:lnTo>
                  <a:lnTo>
                    <a:pt x="712" y="10"/>
                  </a:lnTo>
                  <a:lnTo>
                    <a:pt x="723" y="8"/>
                  </a:lnTo>
                  <a:lnTo>
                    <a:pt x="726" y="4"/>
                  </a:lnTo>
                  <a:lnTo>
                    <a:pt x="723" y="0"/>
                  </a:lnTo>
                  <a:lnTo>
                    <a:pt x="713" y="0"/>
                  </a:lnTo>
                  <a:lnTo>
                    <a:pt x="538" y="11"/>
                  </a:lnTo>
                  <a:lnTo>
                    <a:pt x="189" y="27"/>
                  </a:lnTo>
                  <a:lnTo>
                    <a:pt x="16" y="31"/>
                  </a:lnTo>
                  <a:lnTo>
                    <a:pt x="5" y="34"/>
                  </a:lnTo>
                  <a:lnTo>
                    <a:pt x="0" y="37"/>
                  </a:lnTo>
                  <a:lnTo>
                    <a:pt x="3" y="41"/>
                  </a:lnTo>
                  <a:lnTo>
                    <a:pt x="13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0" name="Freeform 85"/>
            <p:cNvSpPr>
              <a:spLocks/>
            </p:cNvSpPr>
            <p:nvPr/>
          </p:nvSpPr>
          <p:spPr bwMode="auto">
            <a:xfrm>
              <a:off x="6867404" y="2171578"/>
              <a:ext cx="14288" cy="6350"/>
            </a:xfrm>
            <a:custGeom>
              <a:avLst/>
              <a:gdLst>
                <a:gd name="T0" fmla="*/ 4 w 27"/>
                <a:gd name="T1" fmla="*/ 3 h 12"/>
                <a:gd name="T2" fmla="*/ 0 w 27"/>
                <a:gd name="T3" fmla="*/ 4 h 12"/>
                <a:gd name="T4" fmla="*/ 1 w 27"/>
                <a:gd name="T5" fmla="*/ 9 h 12"/>
                <a:gd name="T6" fmla="*/ 4 w 27"/>
                <a:gd name="T7" fmla="*/ 10 h 12"/>
                <a:gd name="T8" fmla="*/ 14 w 27"/>
                <a:gd name="T9" fmla="*/ 12 h 12"/>
                <a:gd name="T10" fmla="*/ 24 w 27"/>
                <a:gd name="T11" fmla="*/ 9 h 12"/>
                <a:gd name="T12" fmla="*/ 27 w 27"/>
                <a:gd name="T13" fmla="*/ 7 h 12"/>
                <a:gd name="T14" fmla="*/ 26 w 27"/>
                <a:gd name="T15" fmla="*/ 3 h 12"/>
                <a:gd name="T16" fmla="*/ 23 w 27"/>
                <a:gd name="T17" fmla="*/ 1 h 12"/>
                <a:gd name="T18" fmla="*/ 13 w 27"/>
                <a:gd name="T19" fmla="*/ 0 h 12"/>
                <a:gd name="T20" fmla="*/ 4 w 27"/>
                <a:gd name="T2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2">
                  <a:moveTo>
                    <a:pt x="4" y="3"/>
                  </a:moveTo>
                  <a:lnTo>
                    <a:pt x="0" y="4"/>
                  </a:lnTo>
                  <a:lnTo>
                    <a:pt x="1" y="9"/>
                  </a:lnTo>
                  <a:lnTo>
                    <a:pt x="4" y="10"/>
                  </a:lnTo>
                  <a:lnTo>
                    <a:pt x="14" y="12"/>
                  </a:lnTo>
                  <a:lnTo>
                    <a:pt x="24" y="9"/>
                  </a:lnTo>
                  <a:lnTo>
                    <a:pt x="27" y="7"/>
                  </a:lnTo>
                  <a:lnTo>
                    <a:pt x="26" y="3"/>
                  </a:lnTo>
                  <a:lnTo>
                    <a:pt x="23" y="1"/>
                  </a:lnTo>
                  <a:lnTo>
                    <a:pt x="13" y="0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1" name="Freeform 86"/>
            <p:cNvSpPr>
              <a:spLocks/>
            </p:cNvSpPr>
            <p:nvPr/>
          </p:nvSpPr>
          <p:spPr bwMode="auto">
            <a:xfrm>
              <a:off x="4300417" y="2063628"/>
              <a:ext cx="31750" cy="17463"/>
            </a:xfrm>
            <a:custGeom>
              <a:avLst/>
              <a:gdLst>
                <a:gd name="T0" fmla="*/ 1 w 62"/>
                <a:gd name="T1" fmla="*/ 34 h 34"/>
                <a:gd name="T2" fmla="*/ 62 w 62"/>
                <a:gd name="T3" fmla="*/ 0 h 34"/>
                <a:gd name="T4" fmla="*/ 31 w 62"/>
                <a:gd name="T5" fmla="*/ 15 h 34"/>
                <a:gd name="T6" fmla="*/ 0 w 62"/>
                <a:gd name="T7" fmla="*/ 30 h 34"/>
                <a:gd name="T8" fmla="*/ 1 w 62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4">
                  <a:moveTo>
                    <a:pt x="1" y="34"/>
                  </a:moveTo>
                  <a:lnTo>
                    <a:pt x="62" y="0"/>
                  </a:lnTo>
                  <a:lnTo>
                    <a:pt x="31" y="15"/>
                  </a:lnTo>
                  <a:lnTo>
                    <a:pt x="0" y="30"/>
                  </a:lnTo>
                  <a:lnTo>
                    <a:pt x="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2" name="Freeform 87"/>
            <p:cNvSpPr>
              <a:spLocks/>
            </p:cNvSpPr>
            <p:nvPr/>
          </p:nvSpPr>
          <p:spPr bwMode="auto">
            <a:xfrm>
              <a:off x="4375029" y="1896940"/>
              <a:ext cx="3175" cy="6350"/>
            </a:xfrm>
            <a:custGeom>
              <a:avLst/>
              <a:gdLst>
                <a:gd name="T0" fmla="*/ 6 w 6"/>
                <a:gd name="T1" fmla="*/ 13 h 13"/>
                <a:gd name="T2" fmla="*/ 3 w 6"/>
                <a:gd name="T3" fmla="*/ 5 h 13"/>
                <a:gd name="T4" fmla="*/ 0 w 6"/>
                <a:gd name="T5" fmla="*/ 0 h 13"/>
                <a:gd name="T6" fmla="*/ 6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3" y="5"/>
                  </a:lnTo>
                  <a:lnTo>
                    <a:pt x="0" y="0"/>
                  </a:lnTo>
                  <a:lnTo>
                    <a:pt x="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3" name="Freeform 88"/>
            <p:cNvSpPr>
              <a:spLocks/>
            </p:cNvSpPr>
            <p:nvPr/>
          </p:nvSpPr>
          <p:spPr bwMode="auto">
            <a:xfrm>
              <a:off x="4346454" y="1873128"/>
              <a:ext cx="4763" cy="3175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6 h 7"/>
                <a:gd name="T4" fmla="*/ 3 w 7"/>
                <a:gd name="T5" fmla="*/ 7 h 7"/>
                <a:gd name="T6" fmla="*/ 0 w 7"/>
                <a:gd name="T7" fmla="*/ 3 h 7"/>
                <a:gd name="T8" fmla="*/ 0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lnTo>
                    <a:pt x="7" y="6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4" name="Freeform 89"/>
            <p:cNvSpPr>
              <a:spLocks/>
            </p:cNvSpPr>
            <p:nvPr/>
          </p:nvSpPr>
          <p:spPr bwMode="auto">
            <a:xfrm>
              <a:off x="4359154" y="1865190"/>
              <a:ext cx="9525" cy="4763"/>
            </a:xfrm>
            <a:custGeom>
              <a:avLst/>
              <a:gdLst>
                <a:gd name="T0" fmla="*/ 3 w 16"/>
                <a:gd name="T1" fmla="*/ 9 h 9"/>
                <a:gd name="T2" fmla="*/ 0 w 16"/>
                <a:gd name="T3" fmla="*/ 3 h 9"/>
                <a:gd name="T4" fmla="*/ 16 w 16"/>
                <a:gd name="T5" fmla="*/ 0 h 9"/>
                <a:gd name="T6" fmla="*/ 3 w 1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3" y="9"/>
                  </a:moveTo>
                  <a:lnTo>
                    <a:pt x="0" y="3"/>
                  </a:lnTo>
                  <a:lnTo>
                    <a:pt x="16" y="0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5" name="Freeform 90"/>
            <p:cNvSpPr>
              <a:spLocks/>
            </p:cNvSpPr>
            <p:nvPr/>
          </p:nvSpPr>
          <p:spPr bwMode="auto">
            <a:xfrm>
              <a:off x="4557592" y="1966790"/>
              <a:ext cx="161925" cy="88900"/>
            </a:xfrm>
            <a:custGeom>
              <a:avLst/>
              <a:gdLst>
                <a:gd name="T0" fmla="*/ 0 w 305"/>
                <a:gd name="T1" fmla="*/ 0 h 170"/>
                <a:gd name="T2" fmla="*/ 30 w 305"/>
                <a:gd name="T3" fmla="*/ 36 h 170"/>
                <a:gd name="T4" fmla="*/ 52 w 305"/>
                <a:gd name="T5" fmla="*/ 72 h 170"/>
                <a:gd name="T6" fmla="*/ 82 w 305"/>
                <a:gd name="T7" fmla="*/ 82 h 170"/>
                <a:gd name="T8" fmla="*/ 112 w 305"/>
                <a:gd name="T9" fmla="*/ 95 h 170"/>
                <a:gd name="T10" fmla="*/ 269 w 305"/>
                <a:gd name="T11" fmla="*/ 167 h 170"/>
                <a:gd name="T12" fmla="*/ 268 w 305"/>
                <a:gd name="T13" fmla="*/ 161 h 170"/>
                <a:gd name="T14" fmla="*/ 278 w 305"/>
                <a:gd name="T15" fmla="*/ 162 h 170"/>
                <a:gd name="T16" fmla="*/ 284 w 305"/>
                <a:gd name="T17" fmla="*/ 164 h 170"/>
                <a:gd name="T18" fmla="*/ 305 w 305"/>
                <a:gd name="T19" fmla="*/ 170 h 170"/>
                <a:gd name="T20" fmla="*/ 223 w 305"/>
                <a:gd name="T21" fmla="*/ 129 h 170"/>
                <a:gd name="T22" fmla="*/ 142 w 305"/>
                <a:gd name="T23" fmla="*/ 86 h 170"/>
                <a:gd name="T24" fmla="*/ 69 w 305"/>
                <a:gd name="T25" fmla="*/ 44 h 170"/>
                <a:gd name="T26" fmla="*/ 0 w 305"/>
                <a:gd name="T2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5" h="170">
                  <a:moveTo>
                    <a:pt x="0" y="0"/>
                  </a:moveTo>
                  <a:lnTo>
                    <a:pt x="30" y="36"/>
                  </a:lnTo>
                  <a:lnTo>
                    <a:pt x="52" y="72"/>
                  </a:lnTo>
                  <a:lnTo>
                    <a:pt x="82" y="82"/>
                  </a:lnTo>
                  <a:lnTo>
                    <a:pt x="112" y="95"/>
                  </a:lnTo>
                  <a:lnTo>
                    <a:pt x="269" y="167"/>
                  </a:lnTo>
                  <a:lnTo>
                    <a:pt x="268" y="161"/>
                  </a:lnTo>
                  <a:lnTo>
                    <a:pt x="278" y="162"/>
                  </a:lnTo>
                  <a:lnTo>
                    <a:pt x="284" y="164"/>
                  </a:lnTo>
                  <a:lnTo>
                    <a:pt x="305" y="170"/>
                  </a:lnTo>
                  <a:lnTo>
                    <a:pt x="223" y="129"/>
                  </a:lnTo>
                  <a:lnTo>
                    <a:pt x="142" y="86"/>
                  </a:lnTo>
                  <a:lnTo>
                    <a:pt x="69" y="4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6" name="Freeform 91"/>
            <p:cNvSpPr>
              <a:spLocks/>
            </p:cNvSpPr>
            <p:nvPr/>
          </p:nvSpPr>
          <p:spPr bwMode="auto">
            <a:xfrm>
              <a:off x="5465642" y="2128715"/>
              <a:ext cx="193675" cy="12700"/>
            </a:xfrm>
            <a:custGeom>
              <a:avLst/>
              <a:gdLst>
                <a:gd name="T0" fmla="*/ 368 w 368"/>
                <a:gd name="T1" fmla="*/ 23 h 23"/>
                <a:gd name="T2" fmla="*/ 275 w 368"/>
                <a:gd name="T3" fmla="*/ 23 h 23"/>
                <a:gd name="T4" fmla="*/ 90 w 368"/>
                <a:gd name="T5" fmla="*/ 14 h 23"/>
                <a:gd name="T6" fmla="*/ 0 w 368"/>
                <a:gd name="T7" fmla="*/ 3 h 23"/>
                <a:gd name="T8" fmla="*/ 88 w 368"/>
                <a:gd name="T9" fmla="*/ 0 h 23"/>
                <a:gd name="T10" fmla="*/ 368 w 368"/>
                <a:gd name="T11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8" h="23">
                  <a:moveTo>
                    <a:pt x="368" y="23"/>
                  </a:moveTo>
                  <a:lnTo>
                    <a:pt x="275" y="23"/>
                  </a:lnTo>
                  <a:lnTo>
                    <a:pt x="90" y="14"/>
                  </a:lnTo>
                  <a:lnTo>
                    <a:pt x="0" y="3"/>
                  </a:lnTo>
                  <a:lnTo>
                    <a:pt x="88" y="0"/>
                  </a:lnTo>
                  <a:lnTo>
                    <a:pt x="36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7" name="Freeform 92"/>
            <p:cNvSpPr>
              <a:spLocks/>
            </p:cNvSpPr>
            <p:nvPr/>
          </p:nvSpPr>
          <p:spPr bwMode="auto">
            <a:xfrm>
              <a:off x="4457579" y="2008065"/>
              <a:ext cx="3175" cy="11113"/>
            </a:xfrm>
            <a:custGeom>
              <a:avLst/>
              <a:gdLst>
                <a:gd name="T0" fmla="*/ 7 w 7"/>
                <a:gd name="T1" fmla="*/ 20 h 20"/>
                <a:gd name="T2" fmla="*/ 7 w 7"/>
                <a:gd name="T3" fmla="*/ 20 h 20"/>
                <a:gd name="T4" fmla="*/ 0 w 7"/>
                <a:gd name="T5" fmla="*/ 0 h 20"/>
                <a:gd name="T6" fmla="*/ 7 w 7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0">
                  <a:moveTo>
                    <a:pt x="7" y="20"/>
                  </a:moveTo>
                  <a:lnTo>
                    <a:pt x="7" y="20"/>
                  </a:lnTo>
                  <a:lnTo>
                    <a:pt x="0" y="0"/>
                  </a:lnTo>
                  <a:lnTo>
                    <a:pt x="7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8" name="Freeform 93"/>
            <p:cNvSpPr>
              <a:spLocks/>
            </p:cNvSpPr>
            <p:nvPr/>
          </p:nvSpPr>
          <p:spPr bwMode="auto">
            <a:xfrm>
              <a:off x="4649667" y="2055690"/>
              <a:ext cx="17463" cy="23813"/>
            </a:xfrm>
            <a:custGeom>
              <a:avLst/>
              <a:gdLst>
                <a:gd name="T0" fmla="*/ 4 w 34"/>
                <a:gd name="T1" fmla="*/ 4 h 44"/>
                <a:gd name="T2" fmla="*/ 0 w 34"/>
                <a:gd name="T3" fmla="*/ 0 h 44"/>
                <a:gd name="T4" fmla="*/ 17 w 34"/>
                <a:gd name="T5" fmla="*/ 11 h 44"/>
                <a:gd name="T6" fmla="*/ 34 w 34"/>
                <a:gd name="T7" fmla="*/ 44 h 44"/>
                <a:gd name="T8" fmla="*/ 4 w 34"/>
                <a:gd name="T9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4" y="4"/>
                  </a:moveTo>
                  <a:lnTo>
                    <a:pt x="0" y="0"/>
                  </a:lnTo>
                  <a:lnTo>
                    <a:pt x="17" y="11"/>
                  </a:lnTo>
                  <a:lnTo>
                    <a:pt x="34" y="44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79" name="Freeform 94"/>
            <p:cNvSpPr>
              <a:spLocks/>
            </p:cNvSpPr>
            <p:nvPr/>
          </p:nvSpPr>
          <p:spPr bwMode="auto">
            <a:xfrm>
              <a:off x="4271842" y="1814390"/>
              <a:ext cx="2836863" cy="782638"/>
            </a:xfrm>
            <a:custGeom>
              <a:avLst/>
              <a:gdLst>
                <a:gd name="T0" fmla="*/ 4759 w 5362"/>
                <a:gd name="T1" fmla="*/ 950 h 1481"/>
                <a:gd name="T2" fmla="*/ 4006 w 5362"/>
                <a:gd name="T3" fmla="*/ 1108 h 1481"/>
                <a:gd name="T4" fmla="*/ 3503 w 5362"/>
                <a:gd name="T5" fmla="*/ 1147 h 1481"/>
                <a:gd name="T6" fmla="*/ 3180 w 5362"/>
                <a:gd name="T7" fmla="*/ 1241 h 1481"/>
                <a:gd name="T8" fmla="*/ 3536 w 5362"/>
                <a:gd name="T9" fmla="*/ 1219 h 1481"/>
                <a:gd name="T10" fmla="*/ 4471 w 5362"/>
                <a:gd name="T11" fmla="*/ 1057 h 1481"/>
                <a:gd name="T12" fmla="*/ 3173 w 5362"/>
                <a:gd name="T13" fmla="*/ 1404 h 1481"/>
                <a:gd name="T14" fmla="*/ 1520 w 5362"/>
                <a:gd name="T15" fmla="*/ 1458 h 1481"/>
                <a:gd name="T16" fmla="*/ 490 w 5362"/>
                <a:gd name="T17" fmla="*/ 1221 h 1481"/>
                <a:gd name="T18" fmla="*/ 247 w 5362"/>
                <a:gd name="T19" fmla="*/ 995 h 1481"/>
                <a:gd name="T20" fmla="*/ 278 w 5362"/>
                <a:gd name="T21" fmla="*/ 908 h 1481"/>
                <a:gd name="T22" fmla="*/ 28 w 5362"/>
                <a:gd name="T23" fmla="*/ 550 h 1481"/>
                <a:gd name="T24" fmla="*/ 18 w 5362"/>
                <a:gd name="T25" fmla="*/ 400 h 1481"/>
                <a:gd name="T26" fmla="*/ 133 w 5362"/>
                <a:gd name="T27" fmla="*/ 295 h 1481"/>
                <a:gd name="T28" fmla="*/ 195 w 5362"/>
                <a:gd name="T29" fmla="*/ 266 h 1481"/>
                <a:gd name="T30" fmla="*/ 114 w 5362"/>
                <a:gd name="T31" fmla="*/ 181 h 1481"/>
                <a:gd name="T32" fmla="*/ 110 w 5362"/>
                <a:gd name="T33" fmla="*/ 73 h 1481"/>
                <a:gd name="T34" fmla="*/ 91 w 5362"/>
                <a:gd name="T35" fmla="*/ 17 h 1481"/>
                <a:gd name="T36" fmla="*/ 154 w 5362"/>
                <a:gd name="T37" fmla="*/ 63 h 1481"/>
                <a:gd name="T38" fmla="*/ 212 w 5362"/>
                <a:gd name="T39" fmla="*/ 93 h 1481"/>
                <a:gd name="T40" fmla="*/ 313 w 5362"/>
                <a:gd name="T41" fmla="*/ 168 h 1481"/>
                <a:gd name="T42" fmla="*/ 378 w 5362"/>
                <a:gd name="T43" fmla="*/ 196 h 1481"/>
                <a:gd name="T44" fmla="*/ 480 w 5362"/>
                <a:gd name="T45" fmla="*/ 227 h 1481"/>
                <a:gd name="T46" fmla="*/ 237 w 5362"/>
                <a:gd name="T47" fmla="*/ 5 h 1481"/>
                <a:gd name="T48" fmla="*/ 692 w 5362"/>
                <a:gd name="T49" fmla="*/ 211 h 1481"/>
                <a:gd name="T50" fmla="*/ 978 w 5362"/>
                <a:gd name="T51" fmla="*/ 347 h 1481"/>
                <a:gd name="T52" fmla="*/ 520 w 5362"/>
                <a:gd name="T53" fmla="*/ 49 h 1481"/>
                <a:gd name="T54" fmla="*/ 670 w 5362"/>
                <a:gd name="T55" fmla="*/ 92 h 1481"/>
                <a:gd name="T56" fmla="*/ 1134 w 5362"/>
                <a:gd name="T57" fmla="*/ 347 h 1481"/>
                <a:gd name="T58" fmla="*/ 1569 w 5362"/>
                <a:gd name="T59" fmla="*/ 460 h 1481"/>
                <a:gd name="T60" fmla="*/ 1770 w 5362"/>
                <a:gd name="T61" fmla="*/ 442 h 1481"/>
                <a:gd name="T62" fmla="*/ 2424 w 5362"/>
                <a:gd name="T63" fmla="*/ 551 h 1481"/>
                <a:gd name="T64" fmla="*/ 3082 w 5362"/>
                <a:gd name="T65" fmla="*/ 528 h 1481"/>
                <a:gd name="T66" fmla="*/ 2982 w 5362"/>
                <a:gd name="T67" fmla="*/ 597 h 1481"/>
                <a:gd name="T68" fmla="*/ 4093 w 5362"/>
                <a:gd name="T69" fmla="*/ 479 h 1481"/>
                <a:gd name="T70" fmla="*/ 5299 w 5362"/>
                <a:gd name="T71" fmla="*/ 344 h 1481"/>
                <a:gd name="T72" fmla="*/ 5024 w 5362"/>
                <a:gd name="T73" fmla="*/ 410 h 1481"/>
                <a:gd name="T74" fmla="*/ 3267 w 5362"/>
                <a:gd name="T75" fmla="*/ 620 h 1481"/>
                <a:gd name="T76" fmla="*/ 3627 w 5362"/>
                <a:gd name="T77" fmla="*/ 615 h 1481"/>
                <a:gd name="T78" fmla="*/ 4806 w 5362"/>
                <a:gd name="T79" fmla="*/ 531 h 1481"/>
                <a:gd name="T80" fmla="*/ 4707 w 5362"/>
                <a:gd name="T81" fmla="*/ 579 h 1481"/>
                <a:gd name="T82" fmla="*/ 4788 w 5362"/>
                <a:gd name="T83" fmla="*/ 643 h 1481"/>
                <a:gd name="T84" fmla="*/ 4612 w 5362"/>
                <a:gd name="T85" fmla="*/ 678 h 1481"/>
                <a:gd name="T86" fmla="*/ 4121 w 5362"/>
                <a:gd name="T87" fmla="*/ 766 h 1481"/>
                <a:gd name="T88" fmla="*/ 5362 w 5362"/>
                <a:gd name="T89" fmla="*/ 652 h 1481"/>
                <a:gd name="T90" fmla="*/ 4976 w 5362"/>
                <a:gd name="T91" fmla="*/ 668 h 1481"/>
                <a:gd name="T92" fmla="*/ 4953 w 5362"/>
                <a:gd name="T93" fmla="*/ 668 h 1481"/>
                <a:gd name="T94" fmla="*/ 4968 w 5362"/>
                <a:gd name="T95" fmla="*/ 694 h 1481"/>
                <a:gd name="T96" fmla="*/ 5015 w 5362"/>
                <a:gd name="T97" fmla="*/ 718 h 1481"/>
                <a:gd name="T98" fmla="*/ 4621 w 5362"/>
                <a:gd name="T99" fmla="*/ 792 h 1481"/>
                <a:gd name="T100" fmla="*/ 5090 w 5362"/>
                <a:gd name="T101" fmla="*/ 810 h 1481"/>
                <a:gd name="T102" fmla="*/ 3909 w 5362"/>
                <a:gd name="T103" fmla="*/ 1029 h 1481"/>
                <a:gd name="T104" fmla="*/ 4845 w 5362"/>
                <a:gd name="T105" fmla="*/ 875 h 1481"/>
                <a:gd name="T106" fmla="*/ 4021 w 5362"/>
                <a:gd name="T107" fmla="*/ 1041 h 1481"/>
                <a:gd name="T108" fmla="*/ 4766 w 5362"/>
                <a:gd name="T109" fmla="*/ 930 h 1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62" h="1481">
                  <a:moveTo>
                    <a:pt x="4871" y="915"/>
                  </a:moveTo>
                  <a:lnTo>
                    <a:pt x="4824" y="926"/>
                  </a:lnTo>
                  <a:lnTo>
                    <a:pt x="4780" y="938"/>
                  </a:lnTo>
                  <a:lnTo>
                    <a:pt x="4773" y="940"/>
                  </a:lnTo>
                  <a:lnTo>
                    <a:pt x="4766" y="940"/>
                  </a:lnTo>
                  <a:lnTo>
                    <a:pt x="4766" y="943"/>
                  </a:lnTo>
                  <a:lnTo>
                    <a:pt x="4759" y="950"/>
                  </a:lnTo>
                  <a:lnTo>
                    <a:pt x="4750" y="951"/>
                  </a:lnTo>
                  <a:lnTo>
                    <a:pt x="4576" y="990"/>
                  </a:lnTo>
                  <a:lnTo>
                    <a:pt x="4213" y="1055"/>
                  </a:lnTo>
                  <a:lnTo>
                    <a:pt x="4029" y="1087"/>
                  </a:lnTo>
                  <a:lnTo>
                    <a:pt x="4026" y="1093"/>
                  </a:lnTo>
                  <a:lnTo>
                    <a:pt x="4020" y="1100"/>
                  </a:lnTo>
                  <a:lnTo>
                    <a:pt x="4006" y="1108"/>
                  </a:lnTo>
                  <a:lnTo>
                    <a:pt x="3961" y="1121"/>
                  </a:lnTo>
                  <a:lnTo>
                    <a:pt x="3934" y="1123"/>
                  </a:lnTo>
                  <a:lnTo>
                    <a:pt x="3906" y="1123"/>
                  </a:lnTo>
                  <a:lnTo>
                    <a:pt x="3742" y="1127"/>
                  </a:lnTo>
                  <a:lnTo>
                    <a:pt x="3578" y="1130"/>
                  </a:lnTo>
                  <a:lnTo>
                    <a:pt x="3543" y="1140"/>
                  </a:lnTo>
                  <a:lnTo>
                    <a:pt x="3503" y="1147"/>
                  </a:lnTo>
                  <a:lnTo>
                    <a:pt x="3363" y="1180"/>
                  </a:lnTo>
                  <a:lnTo>
                    <a:pt x="3219" y="1208"/>
                  </a:lnTo>
                  <a:lnTo>
                    <a:pt x="3228" y="1213"/>
                  </a:lnTo>
                  <a:lnTo>
                    <a:pt x="3229" y="1219"/>
                  </a:lnTo>
                  <a:lnTo>
                    <a:pt x="3226" y="1228"/>
                  </a:lnTo>
                  <a:lnTo>
                    <a:pt x="3199" y="1238"/>
                  </a:lnTo>
                  <a:lnTo>
                    <a:pt x="3180" y="1241"/>
                  </a:lnTo>
                  <a:lnTo>
                    <a:pt x="3140" y="1244"/>
                  </a:lnTo>
                  <a:lnTo>
                    <a:pt x="3255" y="1245"/>
                  </a:lnTo>
                  <a:lnTo>
                    <a:pt x="3264" y="1244"/>
                  </a:lnTo>
                  <a:lnTo>
                    <a:pt x="3271" y="1245"/>
                  </a:lnTo>
                  <a:lnTo>
                    <a:pt x="3333" y="1241"/>
                  </a:lnTo>
                  <a:lnTo>
                    <a:pt x="3398" y="1235"/>
                  </a:lnTo>
                  <a:lnTo>
                    <a:pt x="3536" y="1219"/>
                  </a:lnTo>
                  <a:lnTo>
                    <a:pt x="3807" y="1180"/>
                  </a:lnTo>
                  <a:lnTo>
                    <a:pt x="4197" y="1106"/>
                  </a:lnTo>
                  <a:lnTo>
                    <a:pt x="4451" y="1051"/>
                  </a:lnTo>
                  <a:lnTo>
                    <a:pt x="4459" y="1049"/>
                  </a:lnTo>
                  <a:lnTo>
                    <a:pt x="4469" y="1051"/>
                  </a:lnTo>
                  <a:lnTo>
                    <a:pt x="4472" y="1052"/>
                  </a:lnTo>
                  <a:lnTo>
                    <a:pt x="4471" y="1057"/>
                  </a:lnTo>
                  <a:lnTo>
                    <a:pt x="4466" y="1058"/>
                  </a:lnTo>
                  <a:lnTo>
                    <a:pt x="4312" y="1113"/>
                  </a:lnTo>
                  <a:lnTo>
                    <a:pt x="4085" y="1196"/>
                  </a:lnTo>
                  <a:lnTo>
                    <a:pt x="3922" y="1248"/>
                  </a:lnTo>
                  <a:lnTo>
                    <a:pt x="3833" y="1270"/>
                  </a:lnTo>
                  <a:lnTo>
                    <a:pt x="3615" y="1319"/>
                  </a:lnTo>
                  <a:lnTo>
                    <a:pt x="3173" y="1404"/>
                  </a:lnTo>
                  <a:lnTo>
                    <a:pt x="2943" y="1437"/>
                  </a:lnTo>
                  <a:lnTo>
                    <a:pt x="2701" y="1450"/>
                  </a:lnTo>
                  <a:lnTo>
                    <a:pt x="2339" y="1471"/>
                  </a:lnTo>
                  <a:lnTo>
                    <a:pt x="2090" y="1480"/>
                  </a:lnTo>
                  <a:lnTo>
                    <a:pt x="1960" y="1481"/>
                  </a:lnTo>
                  <a:lnTo>
                    <a:pt x="1783" y="1477"/>
                  </a:lnTo>
                  <a:lnTo>
                    <a:pt x="1520" y="1458"/>
                  </a:lnTo>
                  <a:lnTo>
                    <a:pt x="1344" y="1437"/>
                  </a:lnTo>
                  <a:lnTo>
                    <a:pt x="1170" y="1408"/>
                  </a:lnTo>
                  <a:lnTo>
                    <a:pt x="994" y="1370"/>
                  </a:lnTo>
                  <a:lnTo>
                    <a:pt x="818" y="1326"/>
                  </a:lnTo>
                  <a:lnTo>
                    <a:pt x="643" y="1273"/>
                  </a:lnTo>
                  <a:lnTo>
                    <a:pt x="555" y="1242"/>
                  </a:lnTo>
                  <a:lnTo>
                    <a:pt x="490" y="1221"/>
                  </a:lnTo>
                  <a:lnTo>
                    <a:pt x="375" y="1162"/>
                  </a:lnTo>
                  <a:lnTo>
                    <a:pt x="330" y="1130"/>
                  </a:lnTo>
                  <a:lnTo>
                    <a:pt x="290" y="1097"/>
                  </a:lnTo>
                  <a:lnTo>
                    <a:pt x="254" y="1049"/>
                  </a:lnTo>
                  <a:lnTo>
                    <a:pt x="244" y="1021"/>
                  </a:lnTo>
                  <a:lnTo>
                    <a:pt x="244" y="1008"/>
                  </a:lnTo>
                  <a:lnTo>
                    <a:pt x="247" y="995"/>
                  </a:lnTo>
                  <a:lnTo>
                    <a:pt x="267" y="973"/>
                  </a:lnTo>
                  <a:lnTo>
                    <a:pt x="301" y="963"/>
                  </a:lnTo>
                  <a:lnTo>
                    <a:pt x="349" y="960"/>
                  </a:lnTo>
                  <a:lnTo>
                    <a:pt x="376" y="963"/>
                  </a:lnTo>
                  <a:lnTo>
                    <a:pt x="356" y="953"/>
                  </a:lnTo>
                  <a:lnTo>
                    <a:pt x="337" y="944"/>
                  </a:lnTo>
                  <a:lnTo>
                    <a:pt x="278" y="908"/>
                  </a:lnTo>
                  <a:lnTo>
                    <a:pt x="238" y="881"/>
                  </a:lnTo>
                  <a:lnTo>
                    <a:pt x="177" y="825"/>
                  </a:lnTo>
                  <a:lnTo>
                    <a:pt x="159" y="799"/>
                  </a:lnTo>
                  <a:lnTo>
                    <a:pt x="130" y="753"/>
                  </a:lnTo>
                  <a:lnTo>
                    <a:pt x="103" y="697"/>
                  </a:lnTo>
                  <a:lnTo>
                    <a:pt x="52" y="607"/>
                  </a:lnTo>
                  <a:lnTo>
                    <a:pt x="28" y="550"/>
                  </a:lnTo>
                  <a:lnTo>
                    <a:pt x="20" y="522"/>
                  </a:lnTo>
                  <a:lnTo>
                    <a:pt x="41" y="512"/>
                  </a:lnTo>
                  <a:lnTo>
                    <a:pt x="33" y="501"/>
                  </a:lnTo>
                  <a:lnTo>
                    <a:pt x="16" y="476"/>
                  </a:lnTo>
                  <a:lnTo>
                    <a:pt x="0" y="435"/>
                  </a:lnTo>
                  <a:lnTo>
                    <a:pt x="2" y="417"/>
                  </a:lnTo>
                  <a:lnTo>
                    <a:pt x="18" y="400"/>
                  </a:lnTo>
                  <a:lnTo>
                    <a:pt x="35" y="387"/>
                  </a:lnTo>
                  <a:lnTo>
                    <a:pt x="80" y="371"/>
                  </a:lnTo>
                  <a:lnTo>
                    <a:pt x="107" y="367"/>
                  </a:lnTo>
                  <a:lnTo>
                    <a:pt x="116" y="355"/>
                  </a:lnTo>
                  <a:lnTo>
                    <a:pt x="130" y="348"/>
                  </a:lnTo>
                  <a:lnTo>
                    <a:pt x="126" y="324"/>
                  </a:lnTo>
                  <a:lnTo>
                    <a:pt x="133" y="295"/>
                  </a:lnTo>
                  <a:lnTo>
                    <a:pt x="147" y="279"/>
                  </a:lnTo>
                  <a:lnTo>
                    <a:pt x="159" y="275"/>
                  </a:lnTo>
                  <a:lnTo>
                    <a:pt x="154" y="265"/>
                  </a:lnTo>
                  <a:lnTo>
                    <a:pt x="163" y="256"/>
                  </a:lnTo>
                  <a:lnTo>
                    <a:pt x="175" y="257"/>
                  </a:lnTo>
                  <a:lnTo>
                    <a:pt x="185" y="260"/>
                  </a:lnTo>
                  <a:lnTo>
                    <a:pt x="195" y="266"/>
                  </a:lnTo>
                  <a:lnTo>
                    <a:pt x="195" y="266"/>
                  </a:lnTo>
                  <a:lnTo>
                    <a:pt x="195" y="266"/>
                  </a:lnTo>
                  <a:lnTo>
                    <a:pt x="190" y="255"/>
                  </a:lnTo>
                  <a:lnTo>
                    <a:pt x="185" y="242"/>
                  </a:lnTo>
                  <a:lnTo>
                    <a:pt x="167" y="227"/>
                  </a:lnTo>
                  <a:lnTo>
                    <a:pt x="139" y="203"/>
                  </a:lnTo>
                  <a:lnTo>
                    <a:pt x="114" y="181"/>
                  </a:lnTo>
                  <a:lnTo>
                    <a:pt x="93" y="148"/>
                  </a:lnTo>
                  <a:lnTo>
                    <a:pt x="88" y="138"/>
                  </a:lnTo>
                  <a:lnTo>
                    <a:pt x="88" y="106"/>
                  </a:lnTo>
                  <a:lnTo>
                    <a:pt x="94" y="82"/>
                  </a:lnTo>
                  <a:lnTo>
                    <a:pt x="103" y="75"/>
                  </a:lnTo>
                  <a:lnTo>
                    <a:pt x="107" y="73"/>
                  </a:lnTo>
                  <a:lnTo>
                    <a:pt x="110" y="73"/>
                  </a:lnTo>
                  <a:lnTo>
                    <a:pt x="94" y="54"/>
                  </a:lnTo>
                  <a:lnTo>
                    <a:pt x="90" y="47"/>
                  </a:lnTo>
                  <a:lnTo>
                    <a:pt x="85" y="39"/>
                  </a:lnTo>
                  <a:lnTo>
                    <a:pt x="84" y="36"/>
                  </a:lnTo>
                  <a:lnTo>
                    <a:pt x="90" y="27"/>
                  </a:lnTo>
                  <a:lnTo>
                    <a:pt x="88" y="21"/>
                  </a:lnTo>
                  <a:lnTo>
                    <a:pt x="91" y="17"/>
                  </a:lnTo>
                  <a:lnTo>
                    <a:pt x="91" y="16"/>
                  </a:lnTo>
                  <a:lnTo>
                    <a:pt x="108" y="14"/>
                  </a:lnTo>
                  <a:lnTo>
                    <a:pt x="111" y="13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43" y="23"/>
                  </a:lnTo>
                  <a:lnTo>
                    <a:pt x="154" y="63"/>
                  </a:lnTo>
                  <a:lnTo>
                    <a:pt x="166" y="60"/>
                  </a:lnTo>
                  <a:lnTo>
                    <a:pt x="166" y="73"/>
                  </a:lnTo>
                  <a:lnTo>
                    <a:pt x="169" y="63"/>
                  </a:lnTo>
                  <a:lnTo>
                    <a:pt x="179" y="77"/>
                  </a:lnTo>
                  <a:lnTo>
                    <a:pt x="167" y="59"/>
                  </a:lnTo>
                  <a:lnTo>
                    <a:pt x="199" y="85"/>
                  </a:lnTo>
                  <a:lnTo>
                    <a:pt x="212" y="93"/>
                  </a:lnTo>
                  <a:lnTo>
                    <a:pt x="232" y="106"/>
                  </a:lnTo>
                  <a:lnTo>
                    <a:pt x="239" y="111"/>
                  </a:lnTo>
                  <a:lnTo>
                    <a:pt x="241" y="106"/>
                  </a:lnTo>
                  <a:lnTo>
                    <a:pt x="242" y="105"/>
                  </a:lnTo>
                  <a:lnTo>
                    <a:pt x="309" y="158"/>
                  </a:lnTo>
                  <a:lnTo>
                    <a:pt x="311" y="164"/>
                  </a:lnTo>
                  <a:lnTo>
                    <a:pt x="313" y="168"/>
                  </a:lnTo>
                  <a:lnTo>
                    <a:pt x="321" y="170"/>
                  </a:lnTo>
                  <a:lnTo>
                    <a:pt x="332" y="175"/>
                  </a:lnTo>
                  <a:lnTo>
                    <a:pt x="350" y="188"/>
                  </a:lnTo>
                  <a:lnTo>
                    <a:pt x="355" y="190"/>
                  </a:lnTo>
                  <a:lnTo>
                    <a:pt x="355" y="190"/>
                  </a:lnTo>
                  <a:lnTo>
                    <a:pt x="373" y="194"/>
                  </a:lnTo>
                  <a:lnTo>
                    <a:pt x="378" y="196"/>
                  </a:lnTo>
                  <a:lnTo>
                    <a:pt x="378" y="196"/>
                  </a:lnTo>
                  <a:lnTo>
                    <a:pt x="399" y="201"/>
                  </a:lnTo>
                  <a:lnTo>
                    <a:pt x="457" y="216"/>
                  </a:lnTo>
                  <a:lnTo>
                    <a:pt x="473" y="226"/>
                  </a:lnTo>
                  <a:lnTo>
                    <a:pt x="487" y="237"/>
                  </a:lnTo>
                  <a:lnTo>
                    <a:pt x="483" y="232"/>
                  </a:lnTo>
                  <a:lnTo>
                    <a:pt x="480" y="227"/>
                  </a:lnTo>
                  <a:lnTo>
                    <a:pt x="480" y="219"/>
                  </a:lnTo>
                  <a:lnTo>
                    <a:pt x="483" y="214"/>
                  </a:lnTo>
                  <a:lnTo>
                    <a:pt x="372" y="125"/>
                  </a:lnTo>
                  <a:lnTo>
                    <a:pt x="260" y="34"/>
                  </a:lnTo>
                  <a:lnTo>
                    <a:pt x="249" y="29"/>
                  </a:lnTo>
                  <a:lnTo>
                    <a:pt x="237" y="11"/>
                  </a:lnTo>
                  <a:lnTo>
                    <a:pt x="237" y="5"/>
                  </a:lnTo>
                  <a:lnTo>
                    <a:pt x="241" y="0"/>
                  </a:lnTo>
                  <a:lnTo>
                    <a:pt x="258" y="1"/>
                  </a:lnTo>
                  <a:lnTo>
                    <a:pt x="268" y="7"/>
                  </a:lnTo>
                  <a:lnTo>
                    <a:pt x="339" y="34"/>
                  </a:lnTo>
                  <a:lnTo>
                    <a:pt x="480" y="98"/>
                  </a:lnTo>
                  <a:lnTo>
                    <a:pt x="550" y="135"/>
                  </a:lnTo>
                  <a:lnTo>
                    <a:pt x="692" y="211"/>
                  </a:lnTo>
                  <a:lnTo>
                    <a:pt x="823" y="292"/>
                  </a:lnTo>
                  <a:lnTo>
                    <a:pt x="895" y="327"/>
                  </a:lnTo>
                  <a:lnTo>
                    <a:pt x="968" y="358"/>
                  </a:lnTo>
                  <a:lnTo>
                    <a:pt x="962" y="351"/>
                  </a:lnTo>
                  <a:lnTo>
                    <a:pt x="1000" y="371"/>
                  </a:lnTo>
                  <a:lnTo>
                    <a:pt x="1004" y="373"/>
                  </a:lnTo>
                  <a:lnTo>
                    <a:pt x="978" y="347"/>
                  </a:lnTo>
                  <a:lnTo>
                    <a:pt x="960" y="335"/>
                  </a:lnTo>
                  <a:lnTo>
                    <a:pt x="918" y="318"/>
                  </a:lnTo>
                  <a:lnTo>
                    <a:pt x="839" y="276"/>
                  </a:lnTo>
                  <a:lnTo>
                    <a:pt x="728" y="209"/>
                  </a:lnTo>
                  <a:lnTo>
                    <a:pt x="656" y="160"/>
                  </a:lnTo>
                  <a:lnTo>
                    <a:pt x="585" y="106"/>
                  </a:lnTo>
                  <a:lnTo>
                    <a:pt x="520" y="49"/>
                  </a:lnTo>
                  <a:lnTo>
                    <a:pt x="512" y="41"/>
                  </a:lnTo>
                  <a:lnTo>
                    <a:pt x="504" y="29"/>
                  </a:lnTo>
                  <a:lnTo>
                    <a:pt x="507" y="24"/>
                  </a:lnTo>
                  <a:lnTo>
                    <a:pt x="512" y="21"/>
                  </a:lnTo>
                  <a:lnTo>
                    <a:pt x="529" y="24"/>
                  </a:lnTo>
                  <a:lnTo>
                    <a:pt x="538" y="30"/>
                  </a:lnTo>
                  <a:lnTo>
                    <a:pt x="670" y="92"/>
                  </a:lnTo>
                  <a:lnTo>
                    <a:pt x="867" y="194"/>
                  </a:lnTo>
                  <a:lnTo>
                    <a:pt x="988" y="265"/>
                  </a:lnTo>
                  <a:lnTo>
                    <a:pt x="1040" y="304"/>
                  </a:lnTo>
                  <a:lnTo>
                    <a:pt x="1066" y="312"/>
                  </a:lnTo>
                  <a:lnTo>
                    <a:pt x="1112" y="334"/>
                  </a:lnTo>
                  <a:lnTo>
                    <a:pt x="1132" y="347"/>
                  </a:lnTo>
                  <a:lnTo>
                    <a:pt x="1134" y="347"/>
                  </a:lnTo>
                  <a:lnTo>
                    <a:pt x="1116" y="327"/>
                  </a:lnTo>
                  <a:lnTo>
                    <a:pt x="1147" y="345"/>
                  </a:lnTo>
                  <a:lnTo>
                    <a:pt x="1176" y="364"/>
                  </a:lnTo>
                  <a:lnTo>
                    <a:pt x="1171" y="344"/>
                  </a:lnTo>
                  <a:lnTo>
                    <a:pt x="1269" y="376"/>
                  </a:lnTo>
                  <a:lnTo>
                    <a:pt x="1474" y="427"/>
                  </a:lnTo>
                  <a:lnTo>
                    <a:pt x="1569" y="460"/>
                  </a:lnTo>
                  <a:lnTo>
                    <a:pt x="1576" y="462"/>
                  </a:lnTo>
                  <a:lnTo>
                    <a:pt x="1583" y="463"/>
                  </a:lnTo>
                  <a:lnTo>
                    <a:pt x="1626" y="460"/>
                  </a:lnTo>
                  <a:lnTo>
                    <a:pt x="1714" y="456"/>
                  </a:lnTo>
                  <a:lnTo>
                    <a:pt x="1763" y="458"/>
                  </a:lnTo>
                  <a:lnTo>
                    <a:pt x="1698" y="445"/>
                  </a:lnTo>
                  <a:lnTo>
                    <a:pt x="1770" y="442"/>
                  </a:lnTo>
                  <a:lnTo>
                    <a:pt x="1845" y="448"/>
                  </a:lnTo>
                  <a:lnTo>
                    <a:pt x="1897" y="453"/>
                  </a:lnTo>
                  <a:lnTo>
                    <a:pt x="2004" y="472"/>
                  </a:lnTo>
                  <a:lnTo>
                    <a:pt x="2102" y="499"/>
                  </a:lnTo>
                  <a:lnTo>
                    <a:pt x="2184" y="532"/>
                  </a:lnTo>
                  <a:lnTo>
                    <a:pt x="2215" y="551"/>
                  </a:lnTo>
                  <a:lnTo>
                    <a:pt x="2424" y="551"/>
                  </a:lnTo>
                  <a:lnTo>
                    <a:pt x="2849" y="530"/>
                  </a:lnTo>
                  <a:lnTo>
                    <a:pt x="3062" y="509"/>
                  </a:lnTo>
                  <a:lnTo>
                    <a:pt x="3074" y="509"/>
                  </a:lnTo>
                  <a:lnTo>
                    <a:pt x="3090" y="512"/>
                  </a:lnTo>
                  <a:lnTo>
                    <a:pt x="3094" y="517"/>
                  </a:lnTo>
                  <a:lnTo>
                    <a:pt x="3094" y="521"/>
                  </a:lnTo>
                  <a:lnTo>
                    <a:pt x="3082" y="528"/>
                  </a:lnTo>
                  <a:lnTo>
                    <a:pt x="3071" y="530"/>
                  </a:lnTo>
                  <a:lnTo>
                    <a:pt x="2918" y="553"/>
                  </a:lnTo>
                  <a:lnTo>
                    <a:pt x="2610" y="583"/>
                  </a:lnTo>
                  <a:lnTo>
                    <a:pt x="2454" y="591"/>
                  </a:lnTo>
                  <a:lnTo>
                    <a:pt x="2584" y="597"/>
                  </a:lnTo>
                  <a:lnTo>
                    <a:pt x="2848" y="602"/>
                  </a:lnTo>
                  <a:lnTo>
                    <a:pt x="2982" y="597"/>
                  </a:lnTo>
                  <a:lnTo>
                    <a:pt x="3049" y="590"/>
                  </a:lnTo>
                  <a:lnTo>
                    <a:pt x="3084" y="589"/>
                  </a:lnTo>
                  <a:lnTo>
                    <a:pt x="3118" y="589"/>
                  </a:lnTo>
                  <a:lnTo>
                    <a:pt x="3288" y="579"/>
                  </a:lnTo>
                  <a:lnTo>
                    <a:pt x="3628" y="548"/>
                  </a:lnTo>
                  <a:lnTo>
                    <a:pt x="3802" y="524"/>
                  </a:lnTo>
                  <a:lnTo>
                    <a:pt x="4093" y="479"/>
                  </a:lnTo>
                  <a:lnTo>
                    <a:pt x="4386" y="430"/>
                  </a:lnTo>
                  <a:lnTo>
                    <a:pt x="4597" y="396"/>
                  </a:lnTo>
                  <a:lnTo>
                    <a:pt x="4911" y="354"/>
                  </a:lnTo>
                  <a:lnTo>
                    <a:pt x="5125" y="338"/>
                  </a:lnTo>
                  <a:lnTo>
                    <a:pt x="5234" y="335"/>
                  </a:lnTo>
                  <a:lnTo>
                    <a:pt x="5264" y="335"/>
                  </a:lnTo>
                  <a:lnTo>
                    <a:pt x="5299" y="344"/>
                  </a:lnTo>
                  <a:lnTo>
                    <a:pt x="5313" y="352"/>
                  </a:lnTo>
                  <a:lnTo>
                    <a:pt x="5316" y="358"/>
                  </a:lnTo>
                  <a:lnTo>
                    <a:pt x="5316" y="363"/>
                  </a:lnTo>
                  <a:lnTo>
                    <a:pt x="5309" y="373"/>
                  </a:lnTo>
                  <a:lnTo>
                    <a:pt x="5280" y="386"/>
                  </a:lnTo>
                  <a:lnTo>
                    <a:pt x="5253" y="388"/>
                  </a:lnTo>
                  <a:lnTo>
                    <a:pt x="5024" y="410"/>
                  </a:lnTo>
                  <a:lnTo>
                    <a:pt x="4576" y="471"/>
                  </a:lnTo>
                  <a:lnTo>
                    <a:pt x="4354" y="502"/>
                  </a:lnTo>
                  <a:lnTo>
                    <a:pt x="4134" y="534"/>
                  </a:lnTo>
                  <a:lnTo>
                    <a:pt x="3687" y="589"/>
                  </a:lnTo>
                  <a:lnTo>
                    <a:pt x="3460" y="606"/>
                  </a:lnTo>
                  <a:lnTo>
                    <a:pt x="3265" y="619"/>
                  </a:lnTo>
                  <a:lnTo>
                    <a:pt x="3267" y="620"/>
                  </a:lnTo>
                  <a:lnTo>
                    <a:pt x="3268" y="625"/>
                  </a:lnTo>
                  <a:lnTo>
                    <a:pt x="3268" y="630"/>
                  </a:lnTo>
                  <a:lnTo>
                    <a:pt x="3260" y="642"/>
                  </a:lnTo>
                  <a:lnTo>
                    <a:pt x="3254" y="646"/>
                  </a:lnTo>
                  <a:lnTo>
                    <a:pt x="3363" y="642"/>
                  </a:lnTo>
                  <a:lnTo>
                    <a:pt x="3474" y="639"/>
                  </a:lnTo>
                  <a:lnTo>
                    <a:pt x="3627" y="615"/>
                  </a:lnTo>
                  <a:lnTo>
                    <a:pt x="3860" y="581"/>
                  </a:lnTo>
                  <a:lnTo>
                    <a:pt x="4021" y="566"/>
                  </a:lnTo>
                  <a:lnTo>
                    <a:pt x="4103" y="560"/>
                  </a:lnTo>
                  <a:lnTo>
                    <a:pt x="4216" y="557"/>
                  </a:lnTo>
                  <a:lnTo>
                    <a:pt x="4432" y="560"/>
                  </a:lnTo>
                  <a:lnTo>
                    <a:pt x="4538" y="564"/>
                  </a:lnTo>
                  <a:lnTo>
                    <a:pt x="4806" y="531"/>
                  </a:lnTo>
                  <a:lnTo>
                    <a:pt x="5080" y="507"/>
                  </a:lnTo>
                  <a:lnTo>
                    <a:pt x="5091" y="505"/>
                  </a:lnTo>
                  <a:lnTo>
                    <a:pt x="5097" y="509"/>
                  </a:lnTo>
                  <a:lnTo>
                    <a:pt x="5099" y="514"/>
                  </a:lnTo>
                  <a:lnTo>
                    <a:pt x="5089" y="515"/>
                  </a:lnTo>
                  <a:lnTo>
                    <a:pt x="4900" y="548"/>
                  </a:lnTo>
                  <a:lnTo>
                    <a:pt x="4707" y="579"/>
                  </a:lnTo>
                  <a:lnTo>
                    <a:pt x="4721" y="586"/>
                  </a:lnTo>
                  <a:lnTo>
                    <a:pt x="4739" y="602"/>
                  </a:lnTo>
                  <a:lnTo>
                    <a:pt x="4740" y="612"/>
                  </a:lnTo>
                  <a:lnTo>
                    <a:pt x="4737" y="622"/>
                  </a:lnTo>
                  <a:lnTo>
                    <a:pt x="4717" y="639"/>
                  </a:lnTo>
                  <a:lnTo>
                    <a:pt x="4701" y="648"/>
                  </a:lnTo>
                  <a:lnTo>
                    <a:pt x="4788" y="643"/>
                  </a:lnTo>
                  <a:lnTo>
                    <a:pt x="4802" y="643"/>
                  </a:lnTo>
                  <a:lnTo>
                    <a:pt x="4819" y="649"/>
                  </a:lnTo>
                  <a:lnTo>
                    <a:pt x="4821" y="653"/>
                  </a:lnTo>
                  <a:lnTo>
                    <a:pt x="4819" y="659"/>
                  </a:lnTo>
                  <a:lnTo>
                    <a:pt x="4802" y="666"/>
                  </a:lnTo>
                  <a:lnTo>
                    <a:pt x="4789" y="668"/>
                  </a:lnTo>
                  <a:lnTo>
                    <a:pt x="4612" y="678"/>
                  </a:lnTo>
                  <a:lnTo>
                    <a:pt x="4433" y="689"/>
                  </a:lnTo>
                  <a:lnTo>
                    <a:pt x="4011" y="744"/>
                  </a:lnTo>
                  <a:lnTo>
                    <a:pt x="4026" y="750"/>
                  </a:lnTo>
                  <a:lnTo>
                    <a:pt x="4049" y="764"/>
                  </a:lnTo>
                  <a:lnTo>
                    <a:pt x="4056" y="773"/>
                  </a:lnTo>
                  <a:lnTo>
                    <a:pt x="4056" y="773"/>
                  </a:lnTo>
                  <a:lnTo>
                    <a:pt x="4121" y="766"/>
                  </a:lnTo>
                  <a:lnTo>
                    <a:pt x="4269" y="740"/>
                  </a:lnTo>
                  <a:lnTo>
                    <a:pt x="4572" y="695"/>
                  </a:lnTo>
                  <a:lnTo>
                    <a:pt x="4878" y="662"/>
                  </a:lnTo>
                  <a:lnTo>
                    <a:pt x="5191" y="646"/>
                  </a:lnTo>
                  <a:lnTo>
                    <a:pt x="5348" y="646"/>
                  </a:lnTo>
                  <a:lnTo>
                    <a:pt x="5359" y="648"/>
                  </a:lnTo>
                  <a:lnTo>
                    <a:pt x="5362" y="652"/>
                  </a:lnTo>
                  <a:lnTo>
                    <a:pt x="5359" y="656"/>
                  </a:lnTo>
                  <a:lnTo>
                    <a:pt x="5349" y="658"/>
                  </a:lnTo>
                  <a:lnTo>
                    <a:pt x="5254" y="656"/>
                  </a:lnTo>
                  <a:lnTo>
                    <a:pt x="5066" y="661"/>
                  </a:lnTo>
                  <a:lnTo>
                    <a:pt x="4972" y="666"/>
                  </a:lnTo>
                  <a:lnTo>
                    <a:pt x="4972" y="666"/>
                  </a:lnTo>
                  <a:lnTo>
                    <a:pt x="4976" y="668"/>
                  </a:lnTo>
                  <a:lnTo>
                    <a:pt x="4976" y="672"/>
                  </a:lnTo>
                  <a:lnTo>
                    <a:pt x="4973" y="675"/>
                  </a:lnTo>
                  <a:lnTo>
                    <a:pt x="4963" y="676"/>
                  </a:lnTo>
                  <a:lnTo>
                    <a:pt x="4953" y="675"/>
                  </a:lnTo>
                  <a:lnTo>
                    <a:pt x="4950" y="674"/>
                  </a:lnTo>
                  <a:lnTo>
                    <a:pt x="4950" y="669"/>
                  </a:lnTo>
                  <a:lnTo>
                    <a:pt x="4953" y="668"/>
                  </a:lnTo>
                  <a:lnTo>
                    <a:pt x="4779" y="682"/>
                  </a:lnTo>
                  <a:lnTo>
                    <a:pt x="4435" y="724"/>
                  </a:lnTo>
                  <a:lnTo>
                    <a:pt x="4266" y="751"/>
                  </a:lnTo>
                  <a:lnTo>
                    <a:pt x="4423" y="737"/>
                  </a:lnTo>
                  <a:lnTo>
                    <a:pt x="4740" y="714"/>
                  </a:lnTo>
                  <a:lnTo>
                    <a:pt x="4898" y="708"/>
                  </a:lnTo>
                  <a:lnTo>
                    <a:pt x="4968" y="694"/>
                  </a:lnTo>
                  <a:lnTo>
                    <a:pt x="4978" y="694"/>
                  </a:lnTo>
                  <a:lnTo>
                    <a:pt x="4985" y="697"/>
                  </a:lnTo>
                  <a:lnTo>
                    <a:pt x="4983" y="701"/>
                  </a:lnTo>
                  <a:lnTo>
                    <a:pt x="4975" y="704"/>
                  </a:lnTo>
                  <a:lnTo>
                    <a:pt x="4956" y="708"/>
                  </a:lnTo>
                  <a:lnTo>
                    <a:pt x="4985" y="708"/>
                  </a:lnTo>
                  <a:lnTo>
                    <a:pt x="5015" y="718"/>
                  </a:lnTo>
                  <a:lnTo>
                    <a:pt x="5027" y="728"/>
                  </a:lnTo>
                  <a:lnTo>
                    <a:pt x="5027" y="735"/>
                  </a:lnTo>
                  <a:lnTo>
                    <a:pt x="5025" y="741"/>
                  </a:lnTo>
                  <a:lnTo>
                    <a:pt x="5014" y="751"/>
                  </a:lnTo>
                  <a:lnTo>
                    <a:pt x="4981" y="764"/>
                  </a:lnTo>
                  <a:lnTo>
                    <a:pt x="4950" y="767"/>
                  </a:lnTo>
                  <a:lnTo>
                    <a:pt x="4621" y="792"/>
                  </a:lnTo>
                  <a:lnTo>
                    <a:pt x="4585" y="797"/>
                  </a:lnTo>
                  <a:lnTo>
                    <a:pt x="4550" y="807"/>
                  </a:lnTo>
                  <a:lnTo>
                    <a:pt x="4806" y="800"/>
                  </a:lnTo>
                  <a:lnTo>
                    <a:pt x="5061" y="800"/>
                  </a:lnTo>
                  <a:lnTo>
                    <a:pt x="5073" y="800"/>
                  </a:lnTo>
                  <a:lnTo>
                    <a:pt x="5087" y="806"/>
                  </a:lnTo>
                  <a:lnTo>
                    <a:pt x="5090" y="810"/>
                  </a:lnTo>
                  <a:lnTo>
                    <a:pt x="5089" y="815"/>
                  </a:lnTo>
                  <a:lnTo>
                    <a:pt x="5074" y="820"/>
                  </a:lnTo>
                  <a:lnTo>
                    <a:pt x="5064" y="822"/>
                  </a:lnTo>
                  <a:lnTo>
                    <a:pt x="4618" y="875"/>
                  </a:lnTo>
                  <a:lnTo>
                    <a:pt x="4165" y="931"/>
                  </a:lnTo>
                  <a:lnTo>
                    <a:pt x="3870" y="1031"/>
                  </a:lnTo>
                  <a:lnTo>
                    <a:pt x="3909" y="1029"/>
                  </a:lnTo>
                  <a:lnTo>
                    <a:pt x="4031" y="1016"/>
                  </a:lnTo>
                  <a:lnTo>
                    <a:pt x="4262" y="974"/>
                  </a:lnTo>
                  <a:lnTo>
                    <a:pt x="4485" y="928"/>
                  </a:lnTo>
                  <a:lnTo>
                    <a:pt x="4711" y="885"/>
                  </a:lnTo>
                  <a:lnTo>
                    <a:pt x="4829" y="872"/>
                  </a:lnTo>
                  <a:lnTo>
                    <a:pt x="4841" y="872"/>
                  </a:lnTo>
                  <a:lnTo>
                    <a:pt x="4845" y="875"/>
                  </a:lnTo>
                  <a:lnTo>
                    <a:pt x="4844" y="879"/>
                  </a:lnTo>
                  <a:lnTo>
                    <a:pt x="4832" y="882"/>
                  </a:lnTo>
                  <a:lnTo>
                    <a:pt x="4718" y="898"/>
                  </a:lnTo>
                  <a:lnTo>
                    <a:pt x="4498" y="941"/>
                  </a:lnTo>
                  <a:lnTo>
                    <a:pt x="4386" y="964"/>
                  </a:lnTo>
                  <a:lnTo>
                    <a:pt x="4199" y="1000"/>
                  </a:lnTo>
                  <a:lnTo>
                    <a:pt x="4021" y="1041"/>
                  </a:lnTo>
                  <a:lnTo>
                    <a:pt x="4201" y="1016"/>
                  </a:lnTo>
                  <a:lnTo>
                    <a:pt x="4554" y="957"/>
                  </a:lnTo>
                  <a:lnTo>
                    <a:pt x="4731" y="933"/>
                  </a:lnTo>
                  <a:lnTo>
                    <a:pt x="4747" y="931"/>
                  </a:lnTo>
                  <a:lnTo>
                    <a:pt x="4760" y="934"/>
                  </a:lnTo>
                  <a:lnTo>
                    <a:pt x="4762" y="933"/>
                  </a:lnTo>
                  <a:lnTo>
                    <a:pt x="4766" y="930"/>
                  </a:lnTo>
                  <a:lnTo>
                    <a:pt x="4811" y="917"/>
                  </a:lnTo>
                  <a:lnTo>
                    <a:pt x="4861" y="907"/>
                  </a:lnTo>
                  <a:lnTo>
                    <a:pt x="4871" y="905"/>
                  </a:lnTo>
                  <a:lnTo>
                    <a:pt x="4878" y="908"/>
                  </a:lnTo>
                  <a:lnTo>
                    <a:pt x="4880" y="913"/>
                  </a:lnTo>
                  <a:lnTo>
                    <a:pt x="4871" y="91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0" name="Freeform 95"/>
            <p:cNvSpPr>
              <a:spLocks/>
            </p:cNvSpPr>
            <p:nvPr/>
          </p:nvSpPr>
          <p:spPr bwMode="auto">
            <a:xfrm>
              <a:off x="5344992" y="2112840"/>
              <a:ext cx="185738" cy="109538"/>
            </a:xfrm>
            <a:custGeom>
              <a:avLst/>
              <a:gdLst>
                <a:gd name="T0" fmla="*/ 66 w 352"/>
                <a:gd name="T1" fmla="*/ 173 h 207"/>
                <a:gd name="T2" fmla="*/ 74 w 352"/>
                <a:gd name="T3" fmla="*/ 179 h 207"/>
                <a:gd name="T4" fmla="*/ 65 w 352"/>
                <a:gd name="T5" fmla="*/ 183 h 207"/>
                <a:gd name="T6" fmla="*/ 53 w 352"/>
                <a:gd name="T7" fmla="*/ 182 h 207"/>
                <a:gd name="T8" fmla="*/ 68 w 352"/>
                <a:gd name="T9" fmla="*/ 190 h 207"/>
                <a:gd name="T10" fmla="*/ 100 w 352"/>
                <a:gd name="T11" fmla="*/ 202 h 207"/>
                <a:gd name="T12" fmla="*/ 150 w 352"/>
                <a:gd name="T13" fmla="*/ 207 h 207"/>
                <a:gd name="T14" fmla="*/ 216 w 352"/>
                <a:gd name="T15" fmla="*/ 197 h 207"/>
                <a:gd name="T16" fmla="*/ 277 w 352"/>
                <a:gd name="T17" fmla="*/ 170 h 207"/>
                <a:gd name="T18" fmla="*/ 303 w 352"/>
                <a:gd name="T19" fmla="*/ 151 h 207"/>
                <a:gd name="T20" fmla="*/ 321 w 352"/>
                <a:gd name="T21" fmla="*/ 150 h 207"/>
                <a:gd name="T22" fmla="*/ 347 w 352"/>
                <a:gd name="T23" fmla="*/ 133 h 207"/>
                <a:gd name="T24" fmla="*/ 352 w 352"/>
                <a:gd name="T25" fmla="*/ 118 h 207"/>
                <a:gd name="T26" fmla="*/ 350 w 352"/>
                <a:gd name="T27" fmla="*/ 102 h 207"/>
                <a:gd name="T28" fmla="*/ 329 w 352"/>
                <a:gd name="T29" fmla="*/ 81 h 207"/>
                <a:gd name="T30" fmla="*/ 311 w 352"/>
                <a:gd name="T31" fmla="*/ 76 h 207"/>
                <a:gd name="T32" fmla="*/ 303 w 352"/>
                <a:gd name="T33" fmla="*/ 74 h 207"/>
                <a:gd name="T34" fmla="*/ 295 w 352"/>
                <a:gd name="T35" fmla="*/ 69 h 207"/>
                <a:gd name="T36" fmla="*/ 268 w 352"/>
                <a:gd name="T37" fmla="*/ 48 h 207"/>
                <a:gd name="T38" fmla="*/ 206 w 352"/>
                <a:gd name="T39" fmla="*/ 13 h 207"/>
                <a:gd name="T40" fmla="*/ 172 w 352"/>
                <a:gd name="T41" fmla="*/ 0 h 207"/>
                <a:gd name="T42" fmla="*/ 199 w 352"/>
                <a:gd name="T43" fmla="*/ 17 h 207"/>
                <a:gd name="T44" fmla="*/ 179 w 352"/>
                <a:gd name="T45" fmla="*/ 10 h 207"/>
                <a:gd name="T46" fmla="*/ 157 w 352"/>
                <a:gd name="T47" fmla="*/ 7 h 207"/>
                <a:gd name="T48" fmla="*/ 163 w 352"/>
                <a:gd name="T49" fmla="*/ 19 h 207"/>
                <a:gd name="T50" fmla="*/ 144 w 352"/>
                <a:gd name="T51" fmla="*/ 10 h 207"/>
                <a:gd name="T52" fmla="*/ 105 w 352"/>
                <a:gd name="T53" fmla="*/ 3 h 207"/>
                <a:gd name="T54" fmla="*/ 66 w 352"/>
                <a:gd name="T55" fmla="*/ 9 h 207"/>
                <a:gd name="T56" fmla="*/ 33 w 352"/>
                <a:gd name="T57" fmla="*/ 26 h 207"/>
                <a:gd name="T58" fmla="*/ 19 w 352"/>
                <a:gd name="T59" fmla="*/ 40 h 207"/>
                <a:gd name="T60" fmla="*/ 9 w 352"/>
                <a:gd name="T61" fmla="*/ 55 h 207"/>
                <a:gd name="T62" fmla="*/ 0 w 352"/>
                <a:gd name="T63" fmla="*/ 88 h 207"/>
                <a:gd name="T64" fmla="*/ 7 w 352"/>
                <a:gd name="T65" fmla="*/ 121 h 207"/>
                <a:gd name="T66" fmla="*/ 29 w 352"/>
                <a:gd name="T67" fmla="*/ 148 h 207"/>
                <a:gd name="T68" fmla="*/ 45 w 352"/>
                <a:gd name="T69" fmla="*/ 160 h 207"/>
                <a:gd name="T70" fmla="*/ 66 w 352"/>
                <a:gd name="T71" fmla="*/ 17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2" h="207">
                  <a:moveTo>
                    <a:pt x="66" y="173"/>
                  </a:moveTo>
                  <a:lnTo>
                    <a:pt x="74" y="179"/>
                  </a:lnTo>
                  <a:lnTo>
                    <a:pt x="65" y="183"/>
                  </a:lnTo>
                  <a:lnTo>
                    <a:pt x="53" y="182"/>
                  </a:lnTo>
                  <a:lnTo>
                    <a:pt x="68" y="190"/>
                  </a:lnTo>
                  <a:lnTo>
                    <a:pt x="100" y="202"/>
                  </a:lnTo>
                  <a:lnTo>
                    <a:pt x="150" y="207"/>
                  </a:lnTo>
                  <a:lnTo>
                    <a:pt x="216" y="197"/>
                  </a:lnTo>
                  <a:lnTo>
                    <a:pt x="277" y="170"/>
                  </a:lnTo>
                  <a:lnTo>
                    <a:pt x="303" y="151"/>
                  </a:lnTo>
                  <a:lnTo>
                    <a:pt x="321" y="150"/>
                  </a:lnTo>
                  <a:lnTo>
                    <a:pt x="347" y="133"/>
                  </a:lnTo>
                  <a:lnTo>
                    <a:pt x="352" y="118"/>
                  </a:lnTo>
                  <a:lnTo>
                    <a:pt x="350" y="102"/>
                  </a:lnTo>
                  <a:lnTo>
                    <a:pt x="329" y="81"/>
                  </a:lnTo>
                  <a:lnTo>
                    <a:pt x="311" y="76"/>
                  </a:lnTo>
                  <a:lnTo>
                    <a:pt x="303" y="74"/>
                  </a:lnTo>
                  <a:lnTo>
                    <a:pt x="295" y="69"/>
                  </a:lnTo>
                  <a:lnTo>
                    <a:pt x="268" y="48"/>
                  </a:lnTo>
                  <a:lnTo>
                    <a:pt x="206" y="13"/>
                  </a:lnTo>
                  <a:lnTo>
                    <a:pt x="172" y="0"/>
                  </a:lnTo>
                  <a:lnTo>
                    <a:pt x="199" y="17"/>
                  </a:lnTo>
                  <a:lnTo>
                    <a:pt x="179" y="10"/>
                  </a:lnTo>
                  <a:lnTo>
                    <a:pt x="157" y="7"/>
                  </a:lnTo>
                  <a:lnTo>
                    <a:pt x="163" y="19"/>
                  </a:lnTo>
                  <a:lnTo>
                    <a:pt x="144" y="10"/>
                  </a:lnTo>
                  <a:lnTo>
                    <a:pt x="105" y="3"/>
                  </a:lnTo>
                  <a:lnTo>
                    <a:pt x="66" y="9"/>
                  </a:lnTo>
                  <a:lnTo>
                    <a:pt x="33" y="26"/>
                  </a:lnTo>
                  <a:lnTo>
                    <a:pt x="19" y="40"/>
                  </a:lnTo>
                  <a:lnTo>
                    <a:pt x="9" y="55"/>
                  </a:lnTo>
                  <a:lnTo>
                    <a:pt x="0" y="88"/>
                  </a:lnTo>
                  <a:lnTo>
                    <a:pt x="7" y="121"/>
                  </a:lnTo>
                  <a:lnTo>
                    <a:pt x="29" y="148"/>
                  </a:lnTo>
                  <a:lnTo>
                    <a:pt x="45" y="160"/>
                  </a:lnTo>
                  <a:lnTo>
                    <a:pt x="66" y="1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1" name="Freeform 96"/>
            <p:cNvSpPr>
              <a:spLocks/>
            </p:cNvSpPr>
            <p:nvPr/>
          </p:nvSpPr>
          <p:spPr bwMode="auto">
            <a:xfrm>
              <a:off x="5340229" y="2196978"/>
              <a:ext cx="109538" cy="79375"/>
            </a:xfrm>
            <a:custGeom>
              <a:avLst/>
              <a:gdLst>
                <a:gd name="T0" fmla="*/ 161 w 207"/>
                <a:gd name="T1" fmla="*/ 132 h 150"/>
                <a:gd name="T2" fmla="*/ 119 w 207"/>
                <a:gd name="T3" fmla="*/ 111 h 150"/>
                <a:gd name="T4" fmla="*/ 79 w 207"/>
                <a:gd name="T5" fmla="*/ 89 h 150"/>
                <a:gd name="T6" fmla="*/ 74 w 207"/>
                <a:gd name="T7" fmla="*/ 82 h 150"/>
                <a:gd name="T8" fmla="*/ 76 w 207"/>
                <a:gd name="T9" fmla="*/ 114 h 150"/>
                <a:gd name="T10" fmla="*/ 76 w 207"/>
                <a:gd name="T11" fmla="*/ 112 h 150"/>
                <a:gd name="T12" fmla="*/ 97 w 207"/>
                <a:gd name="T13" fmla="*/ 94 h 150"/>
                <a:gd name="T14" fmla="*/ 152 w 207"/>
                <a:gd name="T15" fmla="*/ 73 h 150"/>
                <a:gd name="T16" fmla="*/ 181 w 207"/>
                <a:gd name="T17" fmla="*/ 68 h 150"/>
                <a:gd name="T18" fmla="*/ 195 w 207"/>
                <a:gd name="T19" fmla="*/ 62 h 150"/>
                <a:gd name="T20" fmla="*/ 204 w 207"/>
                <a:gd name="T21" fmla="*/ 56 h 150"/>
                <a:gd name="T22" fmla="*/ 207 w 207"/>
                <a:gd name="T23" fmla="*/ 46 h 150"/>
                <a:gd name="T24" fmla="*/ 207 w 207"/>
                <a:gd name="T25" fmla="*/ 35 h 150"/>
                <a:gd name="T26" fmla="*/ 192 w 207"/>
                <a:gd name="T27" fmla="*/ 17 h 150"/>
                <a:gd name="T28" fmla="*/ 181 w 207"/>
                <a:gd name="T29" fmla="*/ 14 h 150"/>
                <a:gd name="T30" fmla="*/ 159 w 207"/>
                <a:gd name="T31" fmla="*/ 11 h 150"/>
                <a:gd name="T32" fmla="*/ 141 w 207"/>
                <a:gd name="T33" fmla="*/ 4 h 150"/>
                <a:gd name="T34" fmla="*/ 96 w 207"/>
                <a:gd name="T35" fmla="*/ 0 h 150"/>
                <a:gd name="T36" fmla="*/ 51 w 207"/>
                <a:gd name="T37" fmla="*/ 6 h 150"/>
                <a:gd name="T38" fmla="*/ 15 w 207"/>
                <a:gd name="T39" fmla="*/ 27 h 150"/>
                <a:gd name="T40" fmla="*/ 4 w 207"/>
                <a:gd name="T41" fmla="*/ 46 h 150"/>
                <a:gd name="T42" fmla="*/ 0 w 207"/>
                <a:gd name="T43" fmla="*/ 66 h 150"/>
                <a:gd name="T44" fmla="*/ 4 w 207"/>
                <a:gd name="T45" fmla="*/ 88 h 150"/>
                <a:gd name="T46" fmla="*/ 4 w 207"/>
                <a:gd name="T47" fmla="*/ 95 h 150"/>
                <a:gd name="T48" fmla="*/ 10 w 207"/>
                <a:gd name="T49" fmla="*/ 109 h 150"/>
                <a:gd name="T50" fmla="*/ 28 w 207"/>
                <a:gd name="T51" fmla="*/ 125 h 150"/>
                <a:gd name="T52" fmla="*/ 46 w 207"/>
                <a:gd name="T53" fmla="*/ 128 h 150"/>
                <a:gd name="T54" fmla="*/ 64 w 207"/>
                <a:gd name="T55" fmla="*/ 127 h 150"/>
                <a:gd name="T56" fmla="*/ 90 w 207"/>
                <a:gd name="T57" fmla="*/ 108 h 150"/>
                <a:gd name="T58" fmla="*/ 95 w 207"/>
                <a:gd name="T59" fmla="*/ 94 h 150"/>
                <a:gd name="T60" fmla="*/ 108 w 207"/>
                <a:gd name="T61" fmla="*/ 98 h 150"/>
                <a:gd name="T62" fmla="*/ 97 w 207"/>
                <a:gd name="T63" fmla="*/ 105 h 150"/>
                <a:gd name="T64" fmla="*/ 105 w 207"/>
                <a:gd name="T65" fmla="*/ 94 h 150"/>
                <a:gd name="T66" fmla="*/ 131 w 207"/>
                <a:gd name="T67" fmla="*/ 79 h 150"/>
                <a:gd name="T68" fmla="*/ 144 w 207"/>
                <a:gd name="T69" fmla="*/ 73 h 150"/>
                <a:gd name="T70" fmla="*/ 169 w 207"/>
                <a:gd name="T71" fmla="*/ 68 h 150"/>
                <a:gd name="T72" fmla="*/ 155 w 207"/>
                <a:gd name="T73" fmla="*/ 19 h 150"/>
                <a:gd name="T74" fmla="*/ 142 w 207"/>
                <a:gd name="T75" fmla="*/ 26 h 150"/>
                <a:gd name="T76" fmla="*/ 144 w 207"/>
                <a:gd name="T77" fmla="*/ 29 h 150"/>
                <a:gd name="T78" fmla="*/ 145 w 207"/>
                <a:gd name="T79" fmla="*/ 32 h 150"/>
                <a:gd name="T80" fmla="*/ 108 w 207"/>
                <a:gd name="T81" fmla="*/ 50 h 150"/>
                <a:gd name="T82" fmla="*/ 69 w 207"/>
                <a:gd name="T83" fmla="*/ 66 h 150"/>
                <a:gd name="T84" fmla="*/ 33 w 207"/>
                <a:gd name="T85" fmla="*/ 83 h 150"/>
                <a:gd name="T86" fmla="*/ 27 w 207"/>
                <a:gd name="T87" fmla="*/ 92 h 150"/>
                <a:gd name="T88" fmla="*/ 28 w 207"/>
                <a:gd name="T89" fmla="*/ 108 h 150"/>
                <a:gd name="T90" fmla="*/ 36 w 207"/>
                <a:gd name="T91" fmla="*/ 115 h 150"/>
                <a:gd name="T92" fmla="*/ 50 w 207"/>
                <a:gd name="T93" fmla="*/ 127 h 150"/>
                <a:gd name="T94" fmla="*/ 44 w 207"/>
                <a:gd name="T95" fmla="*/ 119 h 150"/>
                <a:gd name="T96" fmla="*/ 97 w 207"/>
                <a:gd name="T97" fmla="*/ 134 h 150"/>
                <a:gd name="T98" fmla="*/ 151 w 207"/>
                <a:gd name="T99" fmla="*/ 148 h 150"/>
                <a:gd name="T100" fmla="*/ 161 w 207"/>
                <a:gd name="T101" fmla="*/ 150 h 150"/>
                <a:gd name="T102" fmla="*/ 167 w 207"/>
                <a:gd name="T103" fmla="*/ 144 h 150"/>
                <a:gd name="T104" fmla="*/ 168 w 207"/>
                <a:gd name="T105" fmla="*/ 137 h 150"/>
                <a:gd name="T106" fmla="*/ 161 w 207"/>
                <a:gd name="T107" fmla="*/ 13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150">
                  <a:moveTo>
                    <a:pt x="161" y="132"/>
                  </a:moveTo>
                  <a:lnTo>
                    <a:pt x="119" y="111"/>
                  </a:lnTo>
                  <a:lnTo>
                    <a:pt x="79" y="89"/>
                  </a:lnTo>
                  <a:lnTo>
                    <a:pt x="74" y="82"/>
                  </a:lnTo>
                  <a:lnTo>
                    <a:pt x="76" y="114"/>
                  </a:lnTo>
                  <a:lnTo>
                    <a:pt x="76" y="112"/>
                  </a:lnTo>
                  <a:lnTo>
                    <a:pt x="97" y="94"/>
                  </a:lnTo>
                  <a:lnTo>
                    <a:pt x="152" y="73"/>
                  </a:lnTo>
                  <a:lnTo>
                    <a:pt x="181" y="68"/>
                  </a:lnTo>
                  <a:lnTo>
                    <a:pt x="195" y="62"/>
                  </a:lnTo>
                  <a:lnTo>
                    <a:pt x="204" y="56"/>
                  </a:lnTo>
                  <a:lnTo>
                    <a:pt x="207" y="46"/>
                  </a:lnTo>
                  <a:lnTo>
                    <a:pt x="207" y="35"/>
                  </a:lnTo>
                  <a:lnTo>
                    <a:pt x="192" y="17"/>
                  </a:lnTo>
                  <a:lnTo>
                    <a:pt x="181" y="14"/>
                  </a:lnTo>
                  <a:lnTo>
                    <a:pt x="159" y="11"/>
                  </a:lnTo>
                  <a:lnTo>
                    <a:pt x="141" y="4"/>
                  </a:lnTo>
                  <a:lnTo>
                    <a:pt x="96" y="0"/>
                  </a:lnTo>
                  <a:lnTo>
                    <a:pt x="51" y="6"/>
                  </a:lnTo>
                  <a:lnTo>
                    <a:pt x="15" y="27"/>
                  </a:lnTo>
                  <a:lnTo>
                    <a:pt x="4" y="46"/>
                  </a:lnTo>
                  <a:lnTo>
                    <a:pt x="0" y="66"/>
                  </a:lnTo>
                  <a:lnTo>
                    <a:pt x="4" y="88"/>
                  </a:lnTo>
                  <a:lnTo>
                    <a:pt x="4" y="95"/>
                  </a:lnTo>
                  <a:lnTo>
                    <a:pt x="10" y="109"/>
                  </a:lnTo>
                  <a:lnTo>
                    <a:pt x="28" y="125"/>
                  </a:lnTo>
                  <a:lnTo>
                    <a:pt x="46" y="128"/>
                  </a:lnTo>
                  <a:lnTo>
                    <a:pt x="64" y="127"/>
                  </a:lnTo>
                  <a:lnTo>
                    <a:pt x="90" y="108"/>
                  </a:lnTo>
                  <a:lnTo>
                    <a:pt x="95" y="94"/>
                  </a:lnTo>
                  <a:lnTo>
                    <a:pt x="108" y="98"/>
                  </a:lnTo>
                  <a:lnTo>
                    <a:pt x="97" y="105"/>
                  </a:lnTo>
                  <a:lnTo>
                    <a:pt x="105" y="94"/>
                  </a:lnTo>
                  <a:lnTo>
                    <a:pt x="131" y="79"/>
                  </a:lnTo>
                  <a:lnTo>
                    <a:pt x="144" y="73"/>
                  </a:lnTo>
                  <a:lnTo>
                    <a:pt x="169" y="68"/>
                  </a:lnTo>
                  <a:lnTo>
                    <a:pt x="155" y="19"/>
                  </a:lnTo>
                  <a:lnTo>
                    <a:pt x="142" y="26"/>
                  </a:lnTo>
                  <a:lnTo>
                    <a:pt x="144" y="29"/>
                  </a:lnTo>
                  <a:lnTo>
                    <a:pt x="145" y="32"/>
                  </a:lnTo>
                  <a:lnTo>
                    <a:pt x="108" y="50"/>
                  </a:lnTo>
                  <a:lnTo>
                    <a:pt x="69" y="66"/>
                  </a:lnTo>
                  <a:lnTo>
                    <a:pt x="33" y="83"/>
                  </a:lnTo>
                  <a:lnTo>
                    <a:pt x="27" y="92"/>
                  </a:lnTo>
                  <a:lnTo>
                    <a:pt x="28" y="108"/>
                  </a:lnTo>
                  <a:lnTo>
                    <a:pt x="36" y="115"/>
                  </a:lnTo>
                  <a:lnTo>
                    <a:pt x="50" y="127"/>
                  </a:lnTo>
                  <a:lnTo>
                    <a:pt x="44" y="119"/>
                  </a:lnTo>
                  <a:lnTo>
                    <a:pt x="97" y="134"/>
                  </a:lnTo>
                  <a:lnTo>
                    <a:pt x="151" y="148"/>
                  </a:lnTo>
                  <a:lnTo>
                    <a:pt x="161" y="150"/>
                  </a:lnTo>
                  <a:lnTo>
                    <a:pt x="167" y="144"/>
                  </a:lnTo>
                  <a:lnTo>
                    <a:pt x="168" y="137"/>
                  </a:lnTo>
                  <a:lnTo>
                    <a:pt x="161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2" name="Freeform 97"/>
            <p:cNvSpPr>
              <a:spLocks/>
            </p:cNvSpPr>
            <p:nvPr/>
          </p:nvSpPr>
          <p:spPr bwMode="auto">
            <a:xfrm>
              <a:off x="5346579" y="2266828"/>
              <a:ext cx="12700" cy="7938"/>
            </a:xfrm>
            <a:custGeom>
              <a:avLst/>
              <a:gdLst>
                <a:gd name="T0" fmla="*/ 24 w 24"/>
                <a:gd name="T1" fmla="*/ 7 h 16"/>
                <a:gd name="T2" fmla="*/ 15 w 24"/>
                <a:gd name="T3" fmla="*/ 1 h 16"/>
                <a:gd name="T4" fmla="*/ 5 w 24"/>
                <a:gd name="T5" fmla="*/ 0 h 16"/>
                <a:gd name="T6" fmla="*/ 0 w 24"/>
                <a:gd name="T7" fmla="*/ 4 h 16"/>
                <a:gd name="T8" fmla="*/ 12 w 24"/>
                <a:gd name="T9" fmla="*/ 13 h 16"/>
                <a:gd name="T10" fmla="*/ 18 w 24"/>
                <a:gd name="T11" fmla="*/ 16 h 16"/>
                <a:gd name="T12" fmla="*/ 24 w 24"/>
                <a:gd name="T13" fmla="*/ 12 h 16"/>
                <a:gd name="T14" fmla="*/ 24 w 24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6">
                  <a:moveTo>
                    <a:pt x="24" y="7"/>
                  </a:moveTo>
                  <a:lnTo>
                    <a:pt x="15" y="1"/>
                  </a:lnTo>
                  <a:lnTo>
                    <a:pt x="5" y="0"/>
                  </a:lnTo>
                  <a:lnTo>
                    <a:pt x="0" y="4"/>
                  </a:lnTo>
                  <a:lnTo>
                    <a:pt x="12" y="13"/>
                  </a:lnTo>
                  <a:lnTo>
                    <a:pt x="18" y="16"/>
                  </a:lnTo>
                  <a:lnTo>
                    <a:pt x="24" y="12"/>
                  </a:lnTo>
                  <a:lnTo>
                    <a:pt x="2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3" name="Freeform 98"/>
            <p:cNvSpPr>
              <a:spLocks/>
            </p:cNvSpPr>
            <p:nvPr/>
          </p:nvSpPr>
          <p:spPr bwMode="auto">
            <a:xfrm>
              <a:off x="5344992" y="2266828"/>
              <a:ext cx="1588" cy="3175"/>
            </a:xfrm>
            <a:custGeom>
              <a:avLst/>
              <a:gdLst>
                <a:gd name="T0" fmla="*/ 4 w 4"/>
                <a:gd name="T1" fmla="*/ 3 h 5"/>
                <a:gd name="T2" fmla="*/ 0 w 4"/>
                <a:gd name="T3" fmla="*/ 0 h 5"/>
                <a:gd name="T4" fmla="*/ 3 w 4"/>
                <a:gd name="T5" fmla="*/ 5 h 5"/>
                <a:gd name="T6" fmla="*/ 4 w 4"/>
                <a:gd name="T7" fmla="*/ 5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lnTo>
                    <a:pt x="0" y="0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4" name="Freeform 99"/>
            <p:cNvSpPr>
              <a:spLocks/>
            </p:cNvSpPr>
            <p:nvPr/>
          </p:nvSpPr>
          <p:spPr bwMode="auto">
            <a:xfrm>
              <a:off x="6162554" y="2216028"/>
              <a:ext cx="182563" cy="17463"/>
            </a:xfrm>
            <a:custGeom>
              <a:avLst/>
              <a:gdLst>
                <a:gd name="T0" fmla="*/ 6 w 343"/>
                <a:gd name="T1" fmla="*/ 11 h 33"/>
                <a:gd name="T2" fmla="*/ 170 w 343"/>
                <a:gd name="T3" fmla="*/ 24 h 33"/>
                <a:gd name="T4" fmla="*/ 335 w 343"/>
                <a:gd name="T5" fmla="*/ 33 h 33"/>
                <a:gd name="T6" fmla="*/ 340 w 343"/>
                <a:gd name="T7" fmla="*/ 33 h 33"/>
                <a:gd name="T8" fmla="*/ 343 w 343"/>
                <a:gd name="T9" fmla="*/ 28 h 33"/>
                <a:gd name="T10" fmla="*/ 341 w 343"/>
                <a:gd name="T11" fmla="*/ 24 h 33"/>
                <a:gd name="T12" fmla="*/ 335 w 343"/>
                <a:gd name="T13" fmla="*/ 23 h 33"/>
                <a:gd name="T14" fmla="*/ 171 w 343"/>
                <a:gd name="T15" fmla="*/ 14 h 33"/>
                <a:gd name="T16" fmla="*/ 7 w 343"/>
                <a:gd name="T17" fmla="*/ 0 h 33"/>
                <a:gd name="T18" fmla="*/ 1 w 343"/>
                <a:gd name="T19" fmla="*/ 1 h 33"/>
                <a:gd name="T20" fmla="*/ 0 w 343"/>
                <a:gd name="T21" fmla="*/ 5 h 33"/>
                <a:gd name="T22" fmla="*/ 1 w 343"/>
                <a:gd name="T23" fmla="*/ 10 h 33"/>
                <a:gd name="T24" fmla="*/ 6 w 343"/>
                <a:gd name="T25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3" h="33">
                  <a:moveTo>
                    <a:pt x="6" y="11"/>
                  </a:moveTo>
                  <a:lnTo>
                    <a:pt x="170" y="24"/>
                  </a:lnTo>
                  <a:lnTo>
                    <a:pt x="335" y="33"/>
                  </a:lnTo>
                  <a:lnTo>
                    <a:pt x="340" y="33"/>
                  </a:lnTo>
                  <a:lnTo>
                    <a:pt x="343" y="28"/>
                  </a:lnTo>
                  <a:lnTo>
                    <a:pt x="341" y="24"/>
                  </a:lnTo>
                  <a:lnTo>
                    <a:pt x="335" y="23"/>
                  </a:lnTo>
                  <a:lnTo>
                    <a:pt x="171" y="14"/>
                  </a:lnTo>
                  <a:lnTo>
                    <a:pt x="7" y="0"/>
                  </a:lnTo>
                  <a:lnTo>
                    <a:pt x="1" y="1"/>
                  </a:lnTo>
                  <a:lnTo>
                    <a:pt x="0" y="5"/>
                  </a:lnTo>
                  <a:lnTo>
                    <a:pt x="1" y="10"/>
                  </a:lnTo>
                  <a:lnTo>
                    <a:pt x="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5" name="Freeform 100"/>
            <p:cNvSpPr>
              <a:spLocks/>
            </p:cNvSpPr>
            <p:nvPr/>
          </p:nvSpPr>
          <p:spPr bwMode="auto">
            <a:xfrm>
              <a:off x="6599117" y="2379540"/>
              <a:ext cx="7938" cy="6350"/>
            </a:xfrm>
            <a:custGeom>
              <a:avLst/>
              <a:gdLst>
                <a:gd name="T0" fmla="*/ 3 w 14"/>
                <a:gd name="T1" fmla="*/ 2 h 12"/>
                <a:gd name="T2" fmla="*/ 0 w 14"/>
                <a:gd name="T3" fmla="*/ 6 h 12"/>
                <a:gd name="T4" fmla="*/ 3 w 14"/>
                <a:gd name="T5" fmla="*/ 10 h 12"/>
                <a:gd name="T6" fmla="*/ 7 w 14"/>
                <a:gd name="T7" fmla="*/ 12 h 12"/>
                <a:gd name="T8" fmla="*/ 11 w 14"/>
                <a:gd name="T9" fmla="*/ 9 h 12"/>
                <a:gd name="T10" fmla="*/ 14 w 14"/>
                <a:gd name="T11" fmla="*/ 6 h 12"/>
                <a:gd name="T12" fmla="*/ 11 w 14"/>
                <a:gd name="T13" fmla="*/ 2 h 12"/>
                <a:gd name="T14" fmla="*/ 7 w 14"/>
                <a:gd name="T15" fmla="*/ 0 h 12"/>
                <a:gd name="T16" fmla="*/ 3 w 14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3" y="2"/>
                  </a:moveTo>
                  <a:lnTo>
                    <a:pt x="0" y="6"/>
                  </a:lnTo>
                  <a:lnTo>
                    <a:pt x="3" y="10"/>
                  </a:lnTo>
                  <a:lnTo>
                    <a:pt x="7" y="12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1" y="2"/>
                  </a:lnTo>
                  <a:lnTo>
                    <a:pt x="7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6" name="Freeform 101"/>
            <p:cNvSpPr>
              <a:spLocks/>
            </p:cNvSpPr>
            <p:nvPr/>
          </p:nvSpPr>
          <p:spPr bwMode="auto">
            <a:xfrm>
              <a:off x="5395792" y="2474790"/>
              <a:ext cx="9525" cy="31750"/>
            </a:xfrm>
            <a:custGeom>
              <a:avLst/>
              <a:gdLst>
                <a:gd name="T0" fmla="*/ 1 w 17"/>
                <a:gd name="T1" fmla="*/ 61 h 61"/>
                <a:gd name="T2" fmla="*/ 17 w 17"/>
                <a:gd name="T3" fmla="*/ 0 h 61"/>
                <a:gd name="T4" fmla="*/ 0 w 17"/>
                <a:gd name="T5" fmla="*/ 59 h 61"/>
                <a:gd name="T6" fmla="*/ 1 w 17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1">
                  <a:moveTo>
                    <a:pt x="1" y="61"/>
                  </a:moveTo>
                  <a:lnTo>
                    <a:pt x="17" y="0"/>
                  </a:lnTo>
                  <a:lnTo>
                    <a:pt x="0" y="59"/>
                  </a:lnTo>
                  <a:lnTo>
                    <a:pt x="1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7" name="Freeform 102"/>
            <p:cNvSpPr>
              <a:spLocks/>
            </p:cNvSpPr>
            <p:nvPr/>
          </p:nvSpPr>
          <p:spPr bwMode="auto">
            <a:xfrm>
              <a:off x="5378329" y="2311278"/>
              <a:ext cx="3175" cy="4763"/>
            </a:xfrm>
            <a:custGeom>
              <a:avLst/>
              <a:gdLst>
                <a:gd name="T0" fmla="*/ 5 w 5"/>
                <a:gd name="T1" fmla="*/ 8 h 8"/>
                <a:gd name="T2" fmla="*/ 2 w 5"/>
                <a:gd name="T3" fmla="*/ 3 h 8"/>
                <a:gd name="T4" fmla="*/ 0 w 5"/>
                <a:gd name="T5" fmla="*/ 0 h 8"/>
                <a:gd name="T6" fmla="*/ 5 w 5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8" name="Freeform 103"/>
            <p:cNvSpPr>
              <a:spLocks/>
            </p:cNvSpPr>
            <p:nvPr/>
          </p:nvSpPr>
          <p:spPr bwMode="auto">
            <a:xfrm>
              <a:off x="5360867" y="2308103"/>
              <a:ext cx="1588" cy="1588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1 h 5"/>
                <a:gd name="T4" fmla="*/ 2 w 5"/>
                <a:gd name="T5" fmla="*/ 5 h 5"/>
                <a:gd name="T6" fmla="*/ 0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5" y="1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89" name="Freeform 104"/>
            <p:cNvSpPr>
              <a:spLocks/>
            </p:cNvSpPr>
            <p:nvPr/>
          </p:nvSpPr>
          <p:spPr bwMode="auto">
            <a:xfrm>
              <a:off x="5364042" y="2289053"/>
              <a:ext cx="3175" cy="6350"/>
            </a:xfrm>
            <a:custGeom>
              <a:avLst/>
              <a:gdLst>
                <a:gd name="T0" fmla="*/ 3 w 6"/>
                <a:gd name="T1" fmla="*/ 14 h 14"/>
                <a:gd name="T2" fmla="*/ 0 w 6"/>
                <a:gd name="T3" fmla="*/ 11 h 14"/>
                <a:gd name="T4" fmla="*/ 6 w 6"/>
                <a:gd name="T5" fmla="*/ 0 h 14"/>
                <a:gd name="T6" fmla="*/ 3 w 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4">
                  <a:moveTo>
                    <a:pt x="3" y="14"/>
                  </a:moveTo>
                  <a:lnTo>
                    <a:pt x="0" y="11"/>
                  </a:lnTo>
                  <a:lnTo>
                    <a:pt x="6" y="0"/>
                  </a:lnTo>
                  <a:lnTo>
                    <a:pt x="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90" name="Freeform 105"/>
            <p:cNvSpPr>
              <a:spLocks/>
            </p:cNvSpPr>
            <p:nvPr/>
          </p:nvSpPr>
          <p:spPr bwMode="auto">
            <a:xfrm>
              <a:off x="5476754" y="2279528"/>
              <a:ext cx="92075" cy="25400"/>
            </a:xfrm>
            <a:custGeom>
              <a:avLst/>
              <a:gdLst>
                <a:gd name="T0" fmla="*/ 0 w 176"/>
                <a:gd name="T1" fmla="*/ 0 h 47"/>
                <a:gd name="T2" fmla="*/ 23 w 176"/>
                <a:gd name="T3" fmla="*/ 19 h 47"/>
                <a:gd name="T4" fmla="*/ 41 w 176"/>
                <a:gd name="T5" fmla="*/ 42 h 47"/>
                <a:gd name="T6" fmla="*/ 56 w 176"/>
                <a:gd name="T7" fmla="*/ 39 h 47"/>
                <a:gd name="T8" fmla="*/ 72 w 176"/>
                <a:gd name="T9" fmla="*/ 39 h 47"/>
                <a:gd name="T10" fmla="*/ 117 w 176"/>
                <a:gd name="T11" fmla="*/ 42 h 47"/>
                <a:gd name="T12" fmla="*/ 159 w 176"/>
                <a:gd name="T13" fmla="*/ 47 h 47"/>
                <a:gd name="T14" fmla="*/ 157 w 176"/>
                <a:gd name="T15" fmla="*/ 43 h 47"/>
                <a:gd name="T16" fmla="*/ 163 w 176"/>
                <a:gd name="T17" fmla="*/ 40 h 47"/>
                <a:gd name="T18" fmla="*/ 166 w 176"/>
                <a:gd name="T19" fmla="*/ 40 h 47"/>
                <a:gd name="T20" fmla="*/ 176 w 176"/>
                <a:gd name="T21" fmla="*/ 37 h 47"/>
                <a:gd name="T22" fmla="*/ 131 w 176"/>
                <a:gd name="T23" fmla="*/ 29 h 47"/>
                <a:gd name="T24" fmla="*/ 85 w 176"/>
                <a:gd name="T25" fmla="*/ 19 h 47"/>
                <a:gd name="T26" fmla="*/ 42 w 176"/>
                <a:gd name="T27" fmla="*/ 10 h 47"/>
                <a:gd name="T28" fmla="*/ 0 w 176"/>
                <a:gd name="T2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6" h="47">
                  <a:moveTo>
                    <a:pt x="0" y="0"/>
                  </a:moveTo>
                  <a:lnTo>
                    <a:pt x="23" y="19"/>
                  </a:lnTo>
                  <a:lnTo>
                    <a:pt x="41" y="42"/>
                  </a:lnTo>
                  <a:lnTo>
                    <a:pt x="56" y="39"/>
                  </a:lnTo>
                  <a:lnTo>
                    <a:pt x="72" y="39"/>
                  </a:lnTo>
                  <a:lnTo>
                    <a:pt x="117" y="42"/>
                  </a:lnTo>
                  <a:lnTo>
                    <a:pt x="159" y="47"/>
                  </a:lnTo>
                  <a:lnTo>
                    <a:pt x="157" y="43"/>
                  </a:lnTo>
                  <a:lnTo>
                    <a:pt x="163" y="40"/>
                  </a:lnTo>
                  <a:lnTo>
                    <a:pt x="166" y="40"/>
                  </a:lnTo>
                  <a:lnTo>
                    <a:pt x="176" y="37"/>
                  </a:lnTo>
                  <a:lnTo>
                    <a:pt x="131" y="29"/>
                  </a:lnTo>
                  <a:lnTo>
                    <a:pt x="85" y="19"/>
                  </a:lnTo>
                  <a:lnTo>
                    <a:pt x="42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91" name="Freeform 106"/>
            <p:cNvSpPr>
              <a:spLocks/>
            </p:cNvSpPr>
            <p:nvPr/>
          </p:nvSpPr>
          <p:spPr bwMode="auto">
            <a:xfrm>
              <a:off x="5941892" y="2250953"/>
              <a:ext cx="93663" cy="12700"/>
            </a:xfrm>
            <a:custGeom>
              <a:avLst/>
              <a:gdLst>
                <a:gd name="T0" fmla="*/ 178 w 178"/>
                <a:gd name="T1" fmla="*/ 25 h 25"/>
                <a:gd name="T2" fmla="*/ 134 w 178"/>
                <a:gd name="T3" fmla="*/ 25 h 25"/>
                <a:gd name="T4" fmla="*/ 44 w 178"/>
                <a:gd name="T5" fmla="*/ 15 h 25"/>
                <a:gd name="T6" fmla="*/ 0 w 178"/>
                <a:gd name="T7" fmla="*/ 5 h 25"/>
                <a:gd name="T8" fmla="*/ 44 w 178"/>
                <a:gd name="T9" fmla="*/ 0 h 25"/>
                <a:gd name="T10" fmla="*/ 111 w 178"/>
                <a:gd name="T11" fmla="*/ 12 h 25"/>
                <a:gd name="T12" fmla="*/ 178 w 178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8" h="25">
                  <a:moveTo>
                    <a:pt x="178" y="25"/>
                  </a:moveTo>
                  <a:lnTo>
                    <a:pt x="134" y="25"/>
                  </a:lnTo>
                  <a:lnTo>
                    <a:pt x="44" y="15"/>
                  </a:lnTo>
                  <a:lnTo>
                    <a:pt x="0" y="5"/>
                  </a:lnTo>
                  <a:lnTo>
                    <a:pt x="44" y="0"/>
                  </a:lnTo>
                  <a:lnTo>
                    <a:pt x="111" y="12"/>
                  </a:lnTo>
                  <a:lnTo>
                    <a:pt x="17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92" name="Freeform 107"/>
            <p:cNvSpPr>
              <a:spLocks/>
            </p:cNvSpPr>
            <p:nvPr/>
          </p:nvSpPr>
          <p:spPr bwMode="auto">
            <a:xfrm>
              <a:off x="5441829" y="2365253"/>
              <a:ext cx="4763" cy="6350"/>
            </a:xfrm>
            <a:custGeom>
              <a:avLst/>
              <a:gdLst>
                <a:gd name="T0" fmla="*/ 8 w 9"/>
                <a:gd name="T1" fmla="*/ 13 h 13"/>
                <a:gd name="T2" fmla="*/ 9 w 9"/>
                <a:gd name="T3" fmla="*/ 13 h 13"/>
                <a:gd name="T4" fmla="*/ 0 w 9"/>
                <a:gd name="T5" fmla="*/ 0 h 13"/>
                <a:gd name="T6" fmla="*/ 8 w 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8" y="13"/>
                  </a:moveTo>
                  <a:lnTo>
                    <a:pt x="9" y="13"/>
                  </a:lnTo>
                  <a:lnTo>
                    <a:pt x="0" y="0"/>
                  </a:lnTo>
                  <a:lnTo>
                    <a:pt x="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93" name="Freeform 108"/>
            <p:cNvSpPr>
              <a:spLocks/>
            </p:cNvSpPr>
            <p:nvPr/>
          </p:nvSpPr>
          <p:spPr bwMode="auto">
            <a:xfrm>
              <a:off x="5537079" y="2323978"/>
              <a:ext cx="12700" cy="15875"/>
            </a:xfrm>
            <a:custGeom>
              <a:avLst/>
              <a:gdLst>
                <a:gd name="T0" fmla="*/ 2 w 23"/>
                <a:gd name="T1" fmla="*/ 5 h 31"/>
                <a:gd name="T2" fmla="*/ 0 w 23"/>
                <a:gd name="T3" fmla="*/ 0 h 31"/>
                <a:gd name="T4" fmla="*/ 10 w 23"/>
                <a:gd name="T5" fmla="*/ 6 h 31"/>
                <a:gd name="T6" fmla="*/ 23 w 23"/>
                <a:gd name="T7" fmla="*/ 31 h 31"/>
                <a:gd name="T8" fmla="*/ 2 w 23"/>
                <a:gd name="T9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1">
                  <a:moveTo>
                    <a:pt x="2" y="5"/>
                  </a:moveTo>
                  <a:lnTo>
                    <a:pt x="0" y="0"/>
                  </a:lnTo>
                  <a:lnTo>
                    <a:pt x="10" y="6"/>
                  </a:lnTo>
                  <a:lnTo>
                    <a:pt x="23" y="31"/>
                  </a:ln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95" name="Freeform 110"/>
            <p:cNvSpPr>
              <a:spLocks/>
            </p:cNvSpPr>
            <p:nvPr/>
          </p:nvSpPr>
          <p:spPr bwMode="auto">
            <a:xfrm>
              <a:off x="4482979" y="1363540"/>
              <a:ext cx="347663" cy="111125"/>
            </a:xfrm>
            <a:custGeom>
              <a:avLst/>
              <a:gdLst>
                <a:gd name="T0" fmla="*/ 123 w 658"/>
                <a:gd name="T1" fmla="*/ 172 h 208"/>
                <a:gd name="T2" fmla="*/ 136 w 658"/>
                <a:gd name="T3" fmla="*/ 177 h 208"/>
                <a:gd name="T4" fmla="*/ 120 w 658"/>
                <a:gd name="T5" fmla="*/ 182 h 208"/>
                <a:gd name="T6" fmla="*/ 98 w 658"/>
                <a:gd name="T7" fmla="*/ 179 h 208"/>
                <a:gd name="T8" fmla="*/ 127 w 658"/>
                <a:gd name="T9" fmla="*/ 189 h 208"/>
                <a:gd name="T10" fmla="*/ 186 w 658"/>
                <a:gd name="T11" fmla="*/ 200 h 208"/>
                <a:gd name="T12" fmla="*/ 278 w 658"/>
                <a:gd name="T13" fmla="*/ 208 h 208"/>
                <a:gd name="T14" fmla="*/ 402 w 658"/>
                <a:gd name="T15" fmla="*/ 198 h 208"/>
                <a:gd name="T16" fmla="*/ 517 w 658"/>
                <a:gd name="T17" fmla="*/ 173 h 208"/>
                <a:gd name="T18" fmla="*/ 568 w 658"/>
                <a:gd name="T19" fmla="*/ 156 h 208"/>
                <a:gd name="T20" fmla="*/ 601 w 658"/>
                <a:gd name="T21" fmla="*/ 156 h 208"/>
                <a:gd name="T22" fmla="*/ 640 w 658"/>
                <a:gd name="T23" fmla="*/ 144 h 208"/>
                <a:gd name="T24" fmla="*/ 654 w 658"/>
                <a:gd name="T25" fmla="*/ 131 h 208"/>
                <a:gd name="T26" fmla="*/ 657 w 658"/>
                <a:gd name="T27" fmla="*/ 124 h 208"/>
                <a:gd name="T28" fmla="*/ 658 w 658"/>
                <a:gd name="T29" fmla="*/ 117 h 208"/>
                <a:gd name="T30" fmla="*/ 648 w 658"/>
                <a:gd name="T31" fmla="*/ 102 h 208"/>
                <a:gd name="T32" fmla="*/ 617 w 658"/>
                <a:gd name="T33" fmla="*/ 87 h 208"/>
                <a:gd name="T34" fmla="*/ 584 w 658"/>
                <a:gd name="T35" fmla="*/ 82 h 208"/>
                <a:gd name="T36" fmla="*/ 568 w 658"/>
                <a:gd name="T37" fmla="*/ 78 h 208"/>
                <a:gd name="T38" fmla="*/ 555 w 658"/>
                <a:gd name="T39" fmla="*/ 74 h 208"/>
                <a:gd name="T40" fmla="*/ 504 w 658"/>
                <a:gd name="T41" fmla="*/ 51 h 208"/>
                <a:gd name="T42" fmla="*/ 388 w 658"/>
                <a:gd name="T43" fmla="*/ 15 h 208"/>
                <a:gd name="T44" fmla="*/ 323 w 658"/>
                <a:gd name="T45" fmla="*/ 0 h 208"/>
                <a:gd name="T46" fmla="*/ 375 w 658"/>
                <a:gd name="T47" fmla="*/ 19 h 208"/>
                <a:gd name="T48" fmla="*/ 336 w 658"/>
                <a:gd name="T49" fmla="*/ 10 h 208"/>
                <a:gd name="T50" fmla="*/ 296 w 658"/>
                <a:gd name="T51" fmla="*/ 7 h 208"/>
                <a:gd name="T52" fmla="*/ 306 w 658"/>
                <a:gd name="T53" fmla="*/ 19 h 208"/>
                <a:gd name="T54" fmla="*/ 271 w 658"/>
                <a:gd name="T55" fmla="*/ 9 h 208"/>
                <a:gd name="T56" fmla="*/ 198 w 658"/>
                <a:gd name="T57" fmla="*/ 2 h 208"/>
                <a:gd name="T58" fmla="*/ 124 w 658"/>
                <a:gd name="T59" fmla="*/ 6 h 208"/>
                <a:gd name="T60" fmla="*/ 61 w 658"/>
                <a:gd name="T61" fmla="*/ 25 h 208"/>
                <a:gd name="T62" fmla="*/ 35 w 658"/>
                <a:gd name="T63" fmla="*/ 38 h 208"/>
                <a:gd name="T64" fmla="*/ 15 w 658"/>
                <a:gd name="T65" fmla="*/ 54 h 208"/>
                <a:gd name="T66" fmla="*/ 2 w 658"/>
                <a:gd name="T67" fmla="*/ 78 h 208"/>
                <a:gd name="T68" fmla="*/ 0 w 658"/>
                <a:gd name="T69" fmla="*/ 94 h 208"/>
                <a:gd name="T70" fmla="*/ 12 w 658"/>
                <a:gd name="T71" fmla="*/ 118 h 208"/>
                <a:gd name="T72" fmla="*/ 52 w 658"/>
                <a:gd name="T73" fmla="*/ 147 h 208"/>
                <a:gd name="T74" fmla="*/ 84 w 658"/>
                <a:gd name="T75" fmla="*/ 157 h 208"/>
                <a:gd name="T76" fmla="*/ 123 w 658"/>
                <a:gd name="T77" fmla="*/ 1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8" h="208">
                  <a:moveTo>
                    <a:pt x="123" y="172"/>
                  </a:moveTo>
                  <a:lnTo>
                    <a:pt x="136" y="177"/>
                  </a:lnTo>
                  <a:lnTo>
                    <a:pt x="120" y="182"/>
                  </a:lnTo>
                  <a:lnTo>
                    <a:pt x="98" y="179"/>
                  </a:lnTo>
                  <a:lnTo>
                    <a:pt x="127" y="189"/>
                  </a:lnTo>
                  <a:lnTo>
                    <a:pt x="186" y="200"/>
                  </a:lnTo>
                  <a:lnTo>
                    <a:pt x="278" y="208"/>
                  </a:lnTo>
                  <a:lnTo>
                    <a:pt x="402" y="198"/>
                  </a:lnTo>
                  <a:lnTo>
                    <a:pt x="517" y="173"/>
                  </a:lnTo>
                  <a:lnTo>
                    <a:pt x="568" y="156"/>
                  </a:lnTo>
                  <a:lnTo>
                    <a:pt x="601" y="156"/>
                  </a:lnTo>
                  <a:lnTo>
                    <a:pt x="640" y="144"/>
                  </a:lnTo>
                  <a:lnTo>
                    <a:pt x="654" y="131"/>
                  </a:lnTo>
                  <a:lnTo>
                    <a:pt x="657" y="124"/>
                  </a:lnTo>
                  <a:lnTo>
                    <a:pt x="658" y="117"/>
                  </a:lnTo>
                  <a:lnTo>
                    <a:pt x="648" y="102"/>
                  </a:lnTo>
                  <a:lnTo>
                    <a:pt x="617" y="87"/>
                  </a:lnTo>
                  <a:lnTo>
                    <a:pt x="584" y="82"/>
                  </a:lnTo>
                  <a:lnTo>
                    <a:pt x="568" y="78"/>
                  </a:lnTo>
                  <a:lnTo>
                    <a:pt x="555" y="74"/>
                  </a:lnTo>
                  <a:lnTo>
                    <a:pt x="504" y="51"/>
                  </a:lnTo>
                  <a:lnTo>
                    <a:pt x="388" y="15"/>
                  </a:lnTo>
                  <a:lnTo>
                    <a:pt x="323" y="0"/>
                  </a:lnTo>
                  <a:lnTo>
                    <a:pt x="375" y="19"/>
                  </a:lnTo>
                  <a:lnTo>
                    <a:pt x="336" y="10"/>
                  </a:lnTo>
                  <a:lnTo>
                    <a:pt x="296" y="7"/>
                  </a:lnTo>
                  <a:lnTo>
                    <a:pt x="306" y="19"/>
                  </a:lnTo>
                  <a:lnTo>
                    <a:pt x="271" y="9"/>
                  </a:lnTo>
                  <a:lnTo>
                    <a:pt x="198" y="2"/>
                  </a:lnTo>
                  <a:lnTo>
                    <a:pt x="124" y="6"/>
                  </a:lnTo>
                  <a:lnTo>
                    <a:pt x="61" y="25"/>
                  </a:lnTo>
                  <a:lnTo>
                    <a:pt x="35" y="38"/>
                  </a:lnTo>
                  <a:lnTo>
                    <a:pt x="15" y="54"/>
                  </a:lnTo>
                  <a:lnTo>
                    <a:pt x="2" y="78"/>
                  </a:lnTo>
                  <a:lnTo>
                    <a:pt x="0" y="94"/>
                  </a:lnTo>
                  <a:lnTo>
                    <a:pt x="12" y="118"/>
                  </a:lnTo>
                  <a:lnTo>
                    <a:pt x="52" y="147"/>
                  </a:lnTo>
                  <a:lnTo>
                    <a:pt x="84" y="157"/>
                  </a:lnTo>
                  <a:lnTo>
                    <a:pt x="123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96" name="Freeform 111"/>
            <p:cNvSpPr>
              <a:spLocks/>
            </p:cNvSpPr>
            <p:nvPr/>
          </p:nvSpPr>
          <p:spPr bwMode="auto">
            <a:xfrm>
              <a:off x="4473454" y="1447678"/>
              <a:ext cx="206375" cy="80963"/>
            </a:xfrm>
            <a:custGeom>
              <a:avLst/>
              <a:gdLst>
                <a:gd name="T0" fmla="*/ 300 w 389"/>
                <a:gd name="T1" fmla="*/ 134 h 153"/>
                <a:gd name="T2" fmla="*/ 224 w 389"/>
                <a:gd name="T3" fmla="*/ 112 h 153"/>
                <a:gd name="T4" fmla="*/ 147 w 389"/>
                <a:gd name="T5" fmla="*/ 91 h 153"/>
                <a:gd name="T6" fmla="*/ 137 w 389"/>
                <a:gd name="T7" fmla="*/ 84 h 153"/>
                <a:gd name="T8" fmla="*/ 142 w 389"/>
                <a:gd name="T9" fmla="*/ 115 h 153"/>
                <a:gd name="T10" fmla="*/ 142 w 389"/>
                <a:gd name="T11" fmla="*/ 112 h 153"/>
                <a:gd name="T12" fmla="*/ 160 w 389"/>
                <a:gd name="T13" fmla="*/ 104 h 153"/>
                <a:gd name="T14" fmla="*/ 206 w 389"/>
                <a:gd name="T15" fmla="*/ 89 h 153"/>
                <a:gd name="T16" fmla="*/ 284 w 389"/>
                <a:gd name="T17" fmla="*/ 75 h 153"/>
                <a:gd name="T18" fmla="*/ 339 w 389"/>
                <a:gd name="T19" fmla="*/ 71 h 153"/>
                <a:gd name="T20" fmla="*/ 363 w 389"/>
                <a:gd name="T21" fmla="*/ 66 h 153"/>
                <a:gd name="T22" fmla="*/ 381 w 389"/>
                <a:gd name="T23" fmla="*/ 59 h 153"/>
                <a:gd name="T24" fmla="*/ 388 w 389"/>
                <a:gd name="T25" fmla="*/ 49 h 153"/>
                <a:gd name="T26" fmla="*/ 389 w 389"/>
                <a:gd name="T27" fmla="*/ 43 h 153"/>
                <a:gd name="T28" fmla="*/ 384 w 389"/>
                <a:gd name="T29" fmla="*/ 33 h 153"/>
                <a:gd name="T30" fmla="*/ 362 w 389"/>
                <a:gd name="T31" fmla="*/ 20 h 153"/>
                <a:gd name="T32" fmla="*/ 337 w 389"/>
                <a:gd name="T33" fmla="*/ 17 h 153"/>
                <a:gd name="T34" fmla="*/ 300 w 389"/>
                <a:gd name="T35" fmla="*/ 13 h 153"/>
                <a:gd name="T36" fmla="*/ 263 w 389"/>
                <a:gd name="T37" fmla="*/ 7 h 153"/>
                <a:gd name="T38" fmla="*/ 179 w 389"/>
                <a:gd name="T39" fmla="*/ 0 h 153"/>
                <a:gd name="T40" fmla="*/ 97 w 389"/>
                <a:gd name="T41" fmla="*/ 6 h 153"/>
                <a:gd name="T42" fmla="*/ 44 w 389"/>
                <a:gd name="T43" fmla="*/ 22 h 153"/>
                <a:gd name="T44" fmla="*/ 16 w 389"/>
                <a:gd name="T45" fmla="*/ 36 h 153"/>
                <a:gd name="T46" fmla="*/ 6 w 389"/>
                <a:gd name="T47" fmla="*/ 46 h 153"/>
                <a:gd name="T48" fmla="*/ 0 w 389"/>
                <a:gd name="T49" fmla="*/ 55 h 153"/>
                <a:gd name="T50" fmla="*/ 3 w 389"/>
                <a:gd name="T51" fmla="*/ 78 h 153"/>
                <a:gd name="T52" fmla="*/ 6 w 389"/>
                <a:gd name="T53" fmla="*/ 88 h 153"/>
                <a:gd name="T54" fmla="*/ 6 w 389"/>
                <a:gd name="T55" fmla="*/ 95 h 153"/>
                <a:gd name="T56" fmla="*/ 18 w 389"/>
                <a:gd name="T57" fmla="*/ 110 h 153"/>
                <a:gd name="T58" fmla="*/ 52 w 389"/>
                <a:gd name="T59" fmla="*/ 125 h 153"/>
                <a:gd name="T60" fmla="*/ 85 w 389"/>
                <a:gd name="T61" fmla="*/ 128 h 153"/>
                <a:gd name="T62" fmla="*/ 120 w 389"/>
                <a:gd name="T63" fmla="*/ 128 h 153"/>
                <a:gd name="T64" fmla="*/ 157 w 389"/>
                <a:gd name="T65" fmla="*/ 115 h 153"/>
                <a:gd name="T66" fmla="*/ 173 w 389"/>
                <a:gd name="T67" fmla="*/ 102 h 153"/>
                <a:gd name="T68" fmla="*/ 176 w 389"/>
                <a:gd name="T69" fmla="*/ 94 h 153"/>
                <a:gd name="T70" fmla="*/ 199 w 389"/>
                <a:gd name="T71" fmla="*/ 100 h 153"/>
                <a:gd name="T72" fmla="*/ 180 w 389"/>
                <a:gd name="T73" fmla="*/ 107 h 153"/>
                <a:gd name="T74" fmla="*/ 195 w 389"/>
                <a:gd name="T75" fmla="*/ 94 h 153"/>
                <a:gd name="T76" fmla="*/ 244 w 389"/>
                <a:gd name="T77" fmla="*/ 81 h 153"/>
                <a:gd name="T78" fmla="*/ 268 w 389"/>
                <a:gd name="T79" fmla="*/ 75 h 153"/>
                <a:gd name="T80" fmla="*/ 316 w 389"/>
                <a:gd name="T81" fmla="*/ 71 h 153"/>
                <a:gd name="T82" fmla="*/ 290 w 389"/>
                <a:gd name="T83" fmla="*/ 22 h 153"/>
                <a:gd name="T84" fmla="*/ 265 w 389"/>
                <a:gd name="T85" fmla="*/ 28 h 153"/>
                <a:gd name="T86" fmla="*/ 268 w 389"/>
                <a:gd name="T87" fmla="*/ 32 h 153"/>
                <a:gd name="T88" fmla="*/ 270 w 389"/>
                <a:gd name="T89" fmla="*/ 33 h 153"/>
                <a:gd name="T90" fmla="*/ 201 w 389"/>
                <a:gd name="T91" fmla="*/ 52 h 153"/>
                <a:gd name="T92" fmla="*/ 127 w 389"/>
                <a:gd name="T93" fmla="*/ 66 h 153"/>
                <a:gd name="T94" fmla="*/ 61 w 389"/>
                <a:gd name="T95" fmla="*/ 85 h 153"/>
                <a:gd name="T96" fmla="*/ 51 w 389"/>
                <a:gd name="T97" fmla="*/ 92 h 153"/>
                <a:gd name="T98" fmla="*/ 52 w 389"/>
                <a:gd name="T99" fmla="*/ 108 h 153"/>
                <a:gd name="T100" fmla="*/ 65 w 389"/>
                <a:gd name="T101" fmla="*/ 115 h 153"/>
                <a:gd name="T102" fmla="*/ 94 w 389"/>
                <a:gd name="T103" fmla="*/ 127 h 153"/>
                <a:gd name="T104" fmla="*/ 81 w 389"/>
                <a:gd name="T105" fmla="*/ 120 h 153"/>
                <a:gd name="T106" fmla="*/ 182 w 389"/>
                <a:gd name="T107" fmla="*/ 136 h 153"/>
                <a:gd name="T108" fmla="*/ 281 w 389"/>
                <a:gd name="T109" fmla="*/ 151 h 153"/>
                <a:gd name="T110" fmla="*/ 299 w 389"/>
                <a:gd name="T111" fmla="*/ 153 h 153"/>
                <a:gd name="T112" fmla="*/ 310 w 389"/>
                <a:gd name="T113" fmla="*/ 147 h 153"/>
                <a:gd name="T114" fmla="*/ 313 w 389"/>
                <a:gd name="T115" fmla="*/ 143 h 153"/>
                <a:gd name="T116" fmla="*/ 307 w 389"/>
                <a:gd name="T117" fmla="*/ 137 h 153"/>
                <a:gd name="T118" fmla="*/ 300 w 389"/>
                <a:gd name="T119" fmla="*/ 13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9" h="153">
                  <a:moveTo>
                    <a:pt x="300" y="134"/>
                  </a:moveTo>
                  <a:lnTo>
                    <a:pt x="224" y="112"/>
                  </a:lnTo>
                  <a:lnTo>
                    <a:pt x="147" y="91"/>
                  </a:lnTo>
                  <a:lnTo>
                    <a:pt x="137" y="84"/>
                  </a:lnTo>
                  <a:lnTo>
                    <a:pt x="142" y="115"/>
                  </a:lnTo>
                  <a:lnTo>
                    <a:pt x="142" y="112"/>
                  </a:lnTo>
                  <a:lnTo>
                    <a:pt x="160" y="104"/>
                  </a:lnTo>
                  <a:lnTo>
                    <a:pt x="206" y="89"/>
                  </a:lnTo>
                  <a:lnTo>
                    <a:pt x="284" y="75"/>
                  </a:lnTo>
                  <a:lnTo>
                    <a:pt x="339" y="71"/>
                  </a:lnTo>
                  <a:lnTo>
                    <a:pt x="363" y="66"/>
                  </a:lnTo>
                  <a:lnTo>
                    <a:pt x="381" y="59"/>
                  </a:lnTo>
                  <a:lnTo>
                    <a:pt x="388" y="49"/>
                  </a:lnTo>
                  <a:lnTo>
                    <a:pt x="389" y="43"/>
                  </a:lnTo>
                  <a:lnTo>
                    <a:pt x="384" y="33"/>
                  </a:lnTo>
                  <a:lnTo>
                    <a:pt x="362" y="20"/>
                  </a:lnTo>
                  <a:lnTo>
                    <a:pt x="337" y="17"/>
                  </a:lnTo>
                  <a:lnTo>
                    <a:pt x="300" y="13"/>
                  </a:lnTo>
                  <a:lnTo>
                    <a:pt x="263" y="7"/>
                  </a:lnTo>
                  <a:lnTo>
                    <a:pt x="179" y="0"/>
                  </a:lnTo>
                  <a:lnTo>
                    <a:pt x="97" y="6"/>
                  </a:lnTo>
                  <a:lnTo>
                    <a:pt x="44" y="22"/>
                  </a:lnTo>
                  <a:lnTo>
                    <a:pt x="16" y="36"/>
                  </a:lnTo>
                  <a:lnTo>
                    <a:pt x="6" y="46"/>
                  </a:lnTo>
                  <a:lnTo>
                    <a:pt x="0" y="55"/>
                  </a:lnTo>
                  <a:lnTo>
                    <a:pt x="3" y="78"/>
                  </a:lnTo>
                  <a:lnTo>
                    <a:pt x="6" y="88"/>
                  </a:lnTo>
                  <a:lnTo>
                    <a:pt x="6" y="95"/>
                  </a:lnTo>
                  <a:lnTo>
                    <a:pt x="18" y="110"/>
                  </a:lnTo>
                  <a:lnTo>
                    <a:pt x="52" y="125"/>
                  </a:lnTo>
                  <a:lnTo>
                    <a:pt x="85" y="128"/>
                  </a:lnTo>
                  <a:lnTo>
                    <a:pt x="120" y="128"/>
                  </a:lnTo>
                  <a:lnTo>
                    <a:pt x="157" y="115"/>
                  </a:lnTo>
                  <a:lnTo>
                    <a:pt x="173" y="102"/>
                  </a:lnTo>
                  <a:lnTo>
                    <a:pt x="176" y="94"/>
                  </a:lnTo>
                  <a:lnTo>
                    <a:pt x="199" y="100"/>
                  </a:lnTo>
                  <a:lnTo>
                    <a:pt x="180" y="107"/>
                  </a:lnTo>
                  <a:lnTo>
                    <a:pt x="195" y="94"/>
                  </a:lnTo>
                  <a:lnTo>
                    <a:pt x="244" y="81"/>
                  </a:lnTo>
                  <a:lnTo>
                    <a:pt x="268" y="75"/>
                  </a:lnTo>
                  <a:lnTo>
                    <a:pt x="316" y="71"/>
                  </a:lnTo>
                  <a:lnTo>
                    <a:pt x="290" y="22"/>
                  </a:lnTo>
                  <a:lnTo>
                    <a:pt x="265" y="28"/>
                  </a:lnTo>
                  <a:lnTo>
                    <a:pt x="268" y="32"/>
                  </a:lnTo>
                  <a:lnTo>
                    <a:pt x="270" y="33"/>
                  </a:lnTo>
                  <a:lnTo>
                    <a:pt x="201" y="52"/>
                  </a:lnTo>
                  <a:lnTo>
                    <a:pt x="127" y="66"/>
                  </a:lnTo>
                  <a:lnTo>
                    <a:pt x="61" y="85"/>
                  </a:lnTo>
                  <a:lnTo>
                    <a:pt x="51" y="92"/>
                  </a:lnTo>
                  <a:lnTo>
                    <a:pt x="52" y="108"/>
                  </a:lnTo>
                  <a:lnTo>
                    <a:pt x="65" y="115"/>
                  </a:lnTo>
                  <a:lnTo>
                    <a:pt x="94" y="127"/>
                  </a:lnTo>
                  <a:lnTo>
                    <a:pt x="81" y="120"/>
                  </a:lnTo>
                  <a:lnTo>
                    <a:pt x="182" y="136"/>
                  </a:lnTo>
                  <a:lnTo>
                    <a:pt x="281" y="151"/>
                  </a:lnTo>
                  <a:lnTo>
                    <a:pt x="299" y="153"/>
                  </a:lnTo>
                  <a:lnTo>
                    <a:pt x="310" y="147"/>
                  </a:lnTo>
                  <a:lnTo>
                    <a:pt x="313" y="143"/>
                  </a:lnTo>
                  <a:lnTo>
                    <a:pt x="307" y="137"/>
                  </a:lnTo>
                  <a:lnTo>
                    <a:pt x="300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97" name="Freeform 112"/>
            <p:cNvSpPr>
              <a:spLocks/>
            </p:cNvSpPr>
            <p:nvPr/>
          </p:nvSpPr>
          <p:spPr bwMode="auto">
            <a:xfrm>
              <a:off x="4486154" y="1515940"/>
              <a:ext cx="23813" cy="9525"/>
            </a:xfrm>
            <a:custGeom>
              <a:avLst/>
              <a:gdLst>
                <a:gd name="T0" fmla="*/ 44 w 44"/>
                <a:gd name="T1" fmla="*/ 7 h 16"/>
                <a:gd name="T2" fmla="*/ 28 w 44"/>
                <a:gd name="T3" fmla="*/ 2 h 16"/>
                <a:gd name="T4" fmla="*/ 6 w 44"/>
                <a:gd name="T5" fmla="*/ 0 h 16"/>
                <a:gd name="T6" fmla="*/ 0 w 44"/>
                <a:gd name="T7" fmla="*/ 5 h 16"/>
                <a:gd name="T8" fmla="*/ 21 w 44"/>
                <a:gd name="T9" fmla="*/ 13 h 16"/>
                <a:gd name="T10" fmla="*/ 32 w 44"/>
                <a:gd name="T11" fmla="*/ 16 h 16"/>
                <a:gd name="T12" fmla="*/ 42 w 44"/>
                <a:gd name="T13" fmla="*/ 13 h 16"/>
                <a:gd name="T14" fmla="*/ 44 w 44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16">
                  <a:moveTo>
                    <a:pt x="44" y="7"/>
                  </a:moveTo>
                  <a:lnTo>
                    <a:pt x="28" y="2"/>
                  </a:lnTo>
                  <a:lnTo>
                    <a:pt x="6" y="0"/>
                  </a:lnTo>
                  <a:lnTo>
                    <a:pt x="0" y="5"/>
                  </a:lnTo>
                  <a:lnTo>
                    <a:pt x="21" y="13"/>
                  </a:lnTo>
                  <a:lnTo>
                    <a:pt x="32" y="16"/>
                  </a:lnTo>
                  <a:lnTo>
                    <a:pt x="42" y="13"/>
                  </a:lnTo>
                  <a:lnTo>
                    <a:pt x="4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98" name="Freeform 113"/>
            <p:cNvSpPr>
              <a:spLocks/>
            </p:cNvSpPr>
            <p:nvPr/>
          </p:nvSpPr>
          <p:spPr bwMode="auto">
            <a:xfrm>
              <a:off x="4481392" y="1517528"/>
              <a:ext cx="4763" cy="1588"/>
            </a:xfrm>
            <a:custGeom>
              <a:avLst/>
              <a:gdLst>
                <a:gd name="T0" fmla="*/ 8 w 8"/>
                <a:gd name="T1" fmla="*/ 3 h 4"/>
                <a:gd name="T2" fmla="*/ 0 w 8"/>
                <a:gd name="T3" fmla="*/ 0 h 4"/>
                <a:gd name="T4" fmla="*/ 6 w 8"/>
                <a:gd name="T5" fmla="*/ 4 h 4"/>
                <a:gd name="T6" fmla="*/ 7 w 8"/>
                <a:gd name="T7" fmla="*/ 4 h 4"/>
                <a:gd name="T8" fmla="*/ 8 w 8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3"/>
                  </a:moveTo>
                  <a:lnTo>
                    <a:pt x="0" y="0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599" name="Freeform 114"/>
            <p:cNvSpPr>
              <a:spLocks/>
            </p:cNvSpPr>
            <p:nvPr/>
          </p:nvSpPr>
          <p:spPr bwMode="auto">
            <a:xfrm>
              <a:off x="5992692" y="1501653"/>
              <a:ext cx="328613" cy="15875"/>
            </a:xfrm>
            <a:custGeom>
              <a:avLst/>
              <a:gdLst>
                <a:gd name="T0" fmla="*/ 10 w 620"/>
                <a:gd name="T1" fmla="*/ 11 h 29"/>
                <a:gd name="T2" fmla="*/ 160 w 620"/>
                <a:gd name="T3" fmla="*/ 19 h 29"/>
                <a:gd name="T4" fmla="*/ 458 w 620"/>
                <a:gd name="T5" fmla="*/ 27 h 29"/>
                <a:gd name="T6" fmla="*/ 608 w 620"/>
                <a:gd name="T7" fmla="*/ 29 h 29"/>
                <a:gd name="T8" fmla="*/ 618 w 620"/>
                <a:gd name="T9" fmla="*/ 27 h 29"/>
                <a:gd name="T10" fmla="*/ 620 w 620"/>
                <a:gd name="T11" fmla="*/ 23 h 29"/>
                <a:gd name="T12" fmla="*/ 618 w 620"/>
                <a:gd name="T13" fmla="*/ 19 h 29"/>
                <a:gd name="T14" fmla="*/ 609 w 620"/>
                <a:gd name="T15" fmla="*/ 17 h 29"/>
                <a:gd name="T16" fmla="*/ 459 w 620"/>
                <a:gd name="T17" fmla="*/ 17 h 29"/>
                <a:gd name="T18" fmla="*/ 163 w 620"/>
                <a:gd name="T19" fmla="*/ 8 h 29"/>
                <a:gd name="T20" fmla="*/ 13 w 620"/>
                <a:gd name="T21" fmla="*/ 0 h 29"/>
                <a:gd name="T22" fmla="*/ 3 w 620"/>
                <a:gd name="T23" fmla="*/ 1 h 29"/>
                <a:gd name="T24" fmla="*/ 0 w 620"/>
                <a:gd name="T25" fmla="*/ 4 h 29"/>
                <a:gd name="T26" fmla="*/ 1 w 620"/>
                <a:gd name="T27" fmla="*/ 8 h 29"/>
                <a:gd name="T28" fmla="*/ 10 w 620"/>
                <a:gd name="T2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20" h="29">
                  <a:moveTo>
                    <a:pt x="10" y="11"/>
                  </a:moveTo>
                  <a:lnTo>
                    <a:pt x="160" y="19"/>
                  </a:lnTo>
                  <a:lnTo>
                    <a:pt x="458" y="27"/>
                  </a:lnTo>
                  <a:lnTo>
                    <a:pt x="608" y="29"/>
                  </a:lnTo>
                  <a:lnTo>
                    <a:pt x="618" y="27"/>
                  </a:lnTo>
                  <a:lnTo>
                    <a:pt x="620" y="23"/>
                  </a:lnTo>
                  <a:lnTo>
                    <a:pt x="618" y="19"/>
                  </a:lnTo>
                  <a:lnTo>
                    <a:pt x="609" y="17"/>
                  </a:lnTo>
                  <a:lnTo>
                    <a:pt x="459" y="17"/>
                  </a:lnTo>
                  <a:lnTo>
                    <a:pt x="163" y="8"/>
                  </a:lnTo>
                  <a:lnTo>
                    <a:pt x="13" y="0"/>
                  </a:lnTo>
                  <a:lnTo>
                    <a:pt x="3" y="1"/>
                  </a:lnTo>
                  <a:lnTo>
                    <a:pt x="0" y="4"/>
                  </a:lnTo>
                  <a:lnTo>
                    <a:pt x="1" y="8"/>
                  </a:lnTo>
                  <a:lnTo>
                    <a:pt x="1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00" name="Freeform 115"/>
            <p:cNvSpPr>
              <a:spLocks/>
            </p:cNvSpPr>
            <p:nvPr/>
          </p:nvSpPr>
          <p:spPr bwMode="auto">
            <a:xfrm>
              <a:off x="6792792" y="1636590"/>
              <a:ext cx="12700" cy="6350"/>
            </a:xfrm>
            <a:custGeom>
              <a:avLst/>
              <a:gdLst>
                <a:gd name="T0" fmla="*/ 1 w 23"/>
                <a:gd name="T1" fmla="*/ 3 h 12"/>
                <a:gd name="T2" fmla="*/ 0 w 23"/>
                <a:gd name="T3" fmla="*/ 5 h 12"/>
                <a:gd name="T4" fmla="*/ 0 w 23"/>
                <a:gd name="T5" fmla="*/ 9 h 12"/>
                <a:gd name="T6" fmla="*/ 3 w 23"/>
                <a:gd name="T7" fmla="*/ 10 h 12"/>
                <a:gd name="T8" fmla="*/ 11 w 23"/>
                <a:gd name="T9" fmla="*/ 12 h 12"/>
                <a:gd name="T10" fmla="*/ 20 w 23"/>
                <a:gd name="T11" fmla="*/ 9 h 12"/>
                <a:gd name="T12" fmla="*/ 23 w 23"/>
                <a:gd name="T13" fmla="*/ 5 h 12"/>
                <a:gd name="T14" fmla="*/ 19 w 23"/>
                <a:gd name="T15" fmla="*/ 2 h 12"/>
                <a:gd name="T16" fmla="*/ 10 w 23"/>
                <a:gd name="T17" fmla="*/ 0 h 12"/>
                <a:gd name="T18" fmla="*/ 1 w 23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2">
                  <a:moveTo>
                    <a:pt x="1" y="3"/>
                  </a:moveTo>
                  <a:lnTo>
                    <a:pt x="0" y="5"/>
                  </a:lnTo>
                  <a:lnTo>
                    <a:pt x="0" y="9"/>
                  </a:lnTo>
                  <a:lnTo>
                    <a:pt x="3" y="10"/>
                  </a:lnTo>
                  <a:lnTo>
                    <a:pt x="11" y="12"/>
                  </a:lnTo>
                  <a:lnTo>
                    <a:pt x="20" y="9"/>
                  </a:lnTo>
                  <a:lnTo>
                    <a:pt x="23" y="5"/>
                  </a:lnTo>
                  <a:lnTo>
                    <a:pt x="19" y="2"/>
                  </a:lnTo>
                  <a:lnTo>
                    <a:pt x="10" y="0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01" name="Freeform 116"/>
            <p:cNvSpPr>
              <a:spLocks/>
            </p:cNvSpPr>
            <p:nvPr/>
          </p:nvSpPr>
          <p:spPr bwMode="auto">
            <a:xfrm>
              <a:off x="4575054" y="1725490"/>
              <a:ext cx="15875" cy="31750"/>
            </a:xfrm>
            <a:custGeom>
              <a:avLst/>
              <a:gdLst>
                <a:gd name="T0" fmla="*/ 2 w 31"/>
                <a:gd name="T1" fmla="*/ 60 h 60"/>
                <a:gd name="T2" fmla="*/ 31 w 31"/>
                <a:gd name="T3" fmla="*/ 0 h 60"/>
                <a:gd name="T4" fmla="*/ 0 w 31"/>
                <a:gd name="T5" fmla="*/ 57 h 60"/>
                <a:gd name="T6" fmla="*/ 2 w 31"/>
                <a:gd name="T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60">
                  <a:moveTo>
                    <a:pt x="2" y="60"/>
                  </a:moveTo>
                  <a:lnTo>
                    <a:pt x="31" y="0"/>
                  </a:lnTo>
                  <a:lnTo>
                    <a:pt x="0" y="57"/>
                  </a:lnTo>
                  <a:lnTo>
                    <a:pt x="2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02" name="Freeform 117"/>
            <p:cNvSpPr>
              <a:spLocks/>
            </p:cNvSpPr>
            <p:nvPr/>
          </p:nvSpPr>
          <p:spPr bwMode="auto">
            <a:xfrm>
              <a:off x="4544892" y="1561978"/>
              <a:ext cx="4763" cy="4763"/>
            </a:xfrm>
            <a:custGeom>
              <a:avLst/>
              <a:gdLst>
                <a:gd name="T0" fmla="*/ 11 w 11"/>
                <a:gd name="T1" fmla="*/ 7 h 7"/>
                <a:gd name="T2" fmla="*/ 6 w 11"/>
                <a:gd name="T3" fmla="*/ 2 h 7"/>
                <a:gd name="T4" fmla="*/ 0 w 11"/>
                <a:gd name="T5" fmla="*/ 0 h 7"/>
                <a:gd name="T6" fmla="*/ 11 w 1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lnTo>
                    <a:pt x="6" y="2"/>
                  </a:lnTo>
                  <a:lnTo>
                    <a:pt x="0" y="0"/>
                  </a:lnTo>
                  <a:lnTo>
                    <a:pt x="1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03" name="Freeform 118"/>
            <p:cNvSpPr>
              <a:spLocks/>
            </p:cNvSpPr>
            <p:nvPr/>
          </p:nvSpPr>
          <p:spPr bwMode="auto">
            <a:xfrm>
              <a:off x="4511554" y="1557215"/>
              <a:ext cx="3175" cy="3175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1 h 4"/>
                <a:gd name="T4" fmla="*/ 5 w 8"/>
                <a:gd name="T5" fmla="*/ 4 h 4"/>
                <a:gd name="T6" fmla="*/ 2 w 8"/>
                <a:gd name="T7" fmla="*/ 3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lnTo>
                    <a:pt x="8" y="1"/>
                  </a:lnTo>
                  <a:lnTo>
                    <a:pt x="5" y="4"/>
                  </a:lnTo>
                  <a:lnTo>
                    <a:pt x="2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04" name="Freeform 119"/>
            <p:cNvSpPr>
              <a:spLocks/>
            </p:cNvSpPr>
            <p:nvPr/>
          </p:nvSpPr>
          <p:spPr bwMode="auto">
            <a:xfrm>
              <a:off x="4517904" y="1538165"/>
              <a:ext cx="4763" cy="9525"/>
            </a:xfrm>
            <a:custGeom>
              <a:avLst/>
              <a:gdLst>
                <a:gd name="T0" fmla="*/ 4 w 10"/>
                <a:gd name="T1" fmla="*/ 16 h 16"/>
                <a:gd name="T2" fmla="*/ 0 w 10"/>
                <a:gd name="T3" fmla="*/ 13 h 16"/>
                <a:gd name="T4" fmla="*/ 10 w 10"/>
                <a:gd name="T5" fmla="*/ 0 h 16"/>
                <a:gd name="T6" fmla="*/ 4 w 10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6">
                  <a:moveTo>
                    <a:pt x="4" y="16"/>
                  </a:moveTo>
                  <a:lnTo>
                    <a:pt x="0" y="13"/>
                  </a:lnTo>
                  <a:lnTo>
                    <a:pt x="10" y="0"/>
                  </a:lnTo>
                  <a:lnTo>
                    <a:pt x="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05" name="Freeform 120"/>
            <p:cNvSpPr>
              <a:spLocks/>
            </p:cNvSpPr>
            <p:nvPr/>
          </p:nvSpPr>
          <p:spPr bwMode="auto">
            <a:xfrm>
              <a:off x="4727454" y="1531815"/>
              <a:ext cx="173038" cy="30163"/>
            </a:xfrm>
            <a:custGeom>
              <a:avLst/>
              <a:gdLst>
                <a:gd name="T0" fmla="*/ 0 w 326"/>
                <a:gd name="T1" fmla="*/ 0 h 57"/>
                <a:gd name="T2" fmla="*/ 40 w 326"/>
                <a:gd name="T3" fmla="*/ 21 h 57"/>
                <a:gd name="T4" fmla="*/ 73 w 326"/>
                <a:gd name="T5" fmla="*/ 45 h 57"/>
                <a:gd name="T6" fmla="*/ 102 w 326"/>
                <a:gd name="T7" fmla="*/ 42 h 57"/>
                <a:gd name="T8" fmla="*/ 133 w 326"/>
                <a:gd name="T9" fmla="*/ 44 h 57"/>
                <a:gd name="T10" fmla="*/ 215 w 326"/>
                <a:gd name="T11" fmla="*/ 48 h 57"/>
                <a:gd name="T12" fmla="*/ 294 w 326"/>
                <a:gd name="T13" fmla="*/ 57 h 57"/>
                <a:gd name="T14" fmla="*/ 291 w 326"/>
                <a:gd name="T15" fmla="*/ 51 h 57"/>
                <a:gd name="T16" fmla="*/ 300 w 326"/>
                <a:gd name="T17" fmla="*/ 48 h 57"/>
                <a:gd name="T18" fmla="*/ 305 w 326"/>
                <a:gd name="T19" fmla="*/ 48 h 57"/>
                <a:gd name="T20" fmla="*/ 326 w 326"/>
                <a:gd name="T21" fmla="*/ 47 h 57"/>
                <a:gd name="T22" fmla="*/ 157 w 326"/>
                <a:gd name="T23" fmla="*/ 23 h 57"/>
                <a:gd name="T24" fmla="*/ 78 w 326"/>
                <a:gd name="T25" fmla="*/ 13 h 57"/>
                <a:gd name="T26" fmla="*/ 0 w 326"/>
                <a:gd name="T2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6" h="57">
                  <a:moveTo>
                    <a:pt x="0" y="0"/>
                  </a:moveTo>
                  <a:lnTo>
                    <a:pt x="40" y="21"/>
                  </a:lnTo>
                  <a:lnTo>
                    <a:pt x="73" y="45"/>
                  </a:lnTo>
                  <a:lnTo>
                    <a:pt x="102" y="42"/>
                  </a:lnTo>
                  <a:lnTo>
                    <a:pt x="133" y="44"/>
                  </a:lnTo>
                  <a:lnTo>
                    <a:pt x="215" y="48"/>
                  </a:lnTo>
                  <a:lnTo>
                    <a:pt x="294" y="57"/>
                  </a:lnTo>
                  <a:lnTo>
                    <a:pt x="291" y="51"/>
                  </a:lnTo>
                  <a:lnTo>
                    <a:pt x="300" y="48"/>
                  </a:lnTo>
                  <a:lnTo>
                    <a:pt x="305" y="48"/>
                  </a:lnTo>
                  <a:lnTo>
                    <a:pt x="326" y="47"/>
                  </a:lnTo>
                  <a:lnTo>
                    <a:pt x="157" y="23"/>
                  </a:lnTo>
                  <a:lnTo>
                    <a:pt x="78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06" name="Freeform 121"/>
            <p:cNvSpPr>
              <a:spLocks/>
            </p:cNvSpPr>
            <p:nvPr/>
          </p:nvSpPr>
          <p:spPr bwMode="auto">
            <a:xfrm>
              <a:off x="5587879" y="1531815"/>
              <a:ext cx="173038" cy="15875"/>
            </a:xfrm>
            <a:custGeom>
              <a:avLst/>
              <a:gdLst>
                <a:gd name="T0" fmla="*/ 327 w 327"/>
                <a:gd name="T1" fmla="*/ 30 h 30"/>
                <a:gd name="T2" fmla="*/ 245 w 327"/>
                <a:gd name="T3" fmla="*/ 27 h 30"/>
                <a:gd name="T4" fmla="*/ 81 w 327"/>
                <a:gd name="T5" fmla="*/ 13 h 30"/>
                <a:gd name="T6" fmla="*/ 0 w 327"/>
                <a:gd name="T7" fmla="*/ 1 h 30"/>
                <a:gd name="T8" fmla="*/ 79 w 327"/>
                <a:gd name="T9" fmla="*/ 0 h 30"/>
                <a:gd name="T10" fmla="*/ 203 w 327"/>
                <a:gd name="T11" fmla="*/ 14 h 30"/>
                <a:gd name="T12" fmla="*/ 327 w 327"/>
                <a:gd name="T13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7" h="30">
                  <a:moveTo>
                    <a:pt x="327" y="30"/>
                  </a:moveTo>
                  <a:lnTo>
                    <a:pt x="245" y="27"/>
                  </a:lnTo>
                  <a:lnTo>
                    <a:pt x="81" y="13"/>
                  </a:lnTo>
                  <a:lnTo>
                    <a:pt x="0" y="1"/>
                  </a:lnTo>
                  <a:lnTo>
                    <a:pt x="79" y="0"/>
                  </a:lnTo>
                  <a:lnTo>
                    <a:pt x="203" y="14"/>
                  </a:lnTo>
                  <a:lnTo>
                    <a:pt x="32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07" name="Freeform 122"/>
            <p:cNvSpPr>
              <a:spLocks/>
            </p:cNvSpPr>
            <p:nvPr/>
          </p:nvSpPr>
          <p:spPr bwMode="auto">
            <a:xfrm>
              <a:off x="4662367" y="1615953"/>
              <a:ext cx="7938" cy="7938"/>
            </a:xfrm>
            <a:custGeom>
              <a:avLst/>
              <a:gdLst>
                <a:gd name="T0" fmla="*/ 15 w 15"/>
                <a:gd name="T1" fmla="*/ 14 h 14"/>
                <a:gd name="T2" fmla="*/ 15 w 15"/>
                <a:gd name="T3" fmla="*/ 14 h 14"/>
                <a:gd name="T4" fmla="*/ 0 w 15"/>
                <a:gd name="T5" fmla="*/ 0 h 14"/>
                <a:gd name="T6" fmla="*/ 15 w 15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4">
                  <a:moveTo>
                    <a:pt x="15" y="14"/>
                  </a:moveTo>
                  <a:lnTo>
                    <a:pt x="15" y="14"/>
                  </a:lnTo>
                  <a:lnTo>
                    <a:pt x="0" y="0"/>
                  </a:lnTo>
                  <a:lnTo>
                    <a:pt x="1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08" name="Freeform 123"/>
            <p:cNvSpPr>
              <a:spLocks/>
            </p:cNvSpPr>
            <p:nvPr/>
          </p:nvSpPr>
          <p:spPr bwMode="auto">
            <a:xfrm>
              <a:off x="4838579" y="1579440"/>
              <a:ext cx="23813" cy="15875"/>
            </a:xfrm>
            <a:custGeom>
              <a:avLst/>
              <a:gdLst>
                <a:gd name="T0" fmla="*/ 6 w 43"/>
                <a:gd name="T1" fmla="*/ 4 h 30"/>
                <a:gd name="T2" fmla="*/ 0 w 43"/>
                <a:gd name="T3" fmla="*/ 0 h 30"/>
                <a:gd name="T4" fmla="*/ 19 w 43"/>
                <a:gd name="T5" fmla="*/ 7 h 30"/>
                <a:gd name="T6" fmla="*/ 43 w 43"/>
                <a:gd name="T7" fmla="*/ 30 h 30"/>
                <a:gd name="T8" fmla="*/ 6 w 43"/>
                <a:gd name="T9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0">
                  <a:moveTo>
                    <a:pt x="6" y="4"/>
                  </a:moveTo>
                  <a:lnTo>
                    <a:pt x="0" y="0"/>
                  </a:lnTo>
                  <a:lnTo>
                    <a:pt x="19" y="7"/>
                  </a:lnTo>
                  <a:lnTo>
                    <a:pt x="43" y="30"/>
                  </a:lnTo>
                  <a:lnTo>
                    <a:pt x="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0" name="Freeform 125"/>
            <p:cNvSpPr>
              <a:spLocks/>
            </p:cNvSpPr>
            <p:nvPr/>
          </p:nvSpPr>
          <p:spPr bwMode="auto">
            <a:xfrm>
              <a:off x="4744917" y="1638178"/>
              <a:ext cx="387350" cy="109538"/>
            </a:xfrm>
            <a:custGeom>
              <a:avLst/>
              <a:gdLst>
                <a:gd name="T0" fmla="*/ 134 w 732"/>
                <a:gd name="T1" fmla="*/ 174 h 209"/>
                <a:gd name="T2" fmla="*/ 150 w 732"/>
                <a:gd name="T3" fmla="*/ 180 h 209"/>
                <a:gd name="T4" fmla="*/ 133 w 732"/>
                <a:gd name="T5" fmla="*/ 184 h 209"/>
                <a:gd name="T6" fmla="*/ 108 w 732"/>
                <a:gd name="T7" fmla="*/ 182 h 209"/>
                <a:gd name="T8" fmla="*/ 140 w 732"/>
                <a:gd name="T9" fmla="*/ 192 h 209"/>
                <a:gd name="T10" fmla="*/ 206 w 732"/>
                <a:gd name="T11" fmla="*/ 203 h 209"/>
                <a:gd name="T12" fmla="*/ 308 w 732"/>
                <a:gd name="T13" fmla="*/ 209 h 209"/>
                <a:gd name="T14" fmla="*/ 448 w 732"/>
                <a:gd name="T15" fmla="*/ 197 h 209"/>
                <a:gd name="T16" fmla="*/ 576 w 732"/>
                <a:gd name="T17" fmla="*/ 170 h 209"/>
                <a:gd name="T18" fmla="*/ 631 w 732"/>
                <a:gd name="T19" fmla="*/ 151 h 209"/>
                <a:gd name="T20" fmla="*/ 668 w 732"/>
                <a:gd name="T21" fmla="*/ 151 h 209"/>
                <a:gd name="T22" fmla="*/ 710 w 732"/>
                <a:gd name="T23" fmla="*/ 138 h 209"/>
                <a:gd name="T24" fmla="*/ 727 w 732"/>
                <a:gd name="T25" fmla="*/ 125 h 209"/>
                <a:gd name="T26" fmla="*/ 730 w 732"/>
                <a:gd name="T27" fmla="*/ 118 h 209"/>
                <a:gd name="T28" fmla="*/ 732 w 732"/>
                <a:gd name="T29" fmla="*/ 111 h 209"/>
                <a:gd name="T30" fmla="*/ 720 w 732"/>
                <a:gd name="T31" fmla="*/ 97 h 209"/>
                <a:gd name="T32" fmla="*/ 684 w 732"/>
                <a:gd name="T33" fmla="*/ 81 h 209"/>
                <a:gd name="T34" fmla="*/ 647 w 732"/>
                <a:gd name="T35" fmla="*/ 78 h 209"/>
                <a:gd name="T36" fmla="*/ 630 w 732"/>
                <a:gd name="T37" fmla="*/ 75 h 209"/>
                <a:gd name="T38" fmla="*/ 615 w 732"/>
                <a:gd name="T39" fmla="*/ 71 h 209"/>
                <a:gd name="T40" fmla="*/ 559 w 732"/>
                <a:gd name="T41" fmla="*/ 48 h 209"/>
                <a:gd name="T42" fmla="*/ 428 w 732"/>
                <a:gd name="T43" fmla="*/ 13 h 209"/>
                <a:gd name="T44" fmla="*/ 356 w 732"/>
                <a:gd name="T45" fmla="*/ 0 h 209"/>
                <a:gd name="T46" fmla="*/ 413 w 732"/>
                <a:gd name="T47" fmla="*/ 19 h 209"/>
                <a:gd name="T48" fmla="*/ 370 w 732"/>
                <a:gd name="T49" fmla="*/ 12 h 209"/>
                <a:gd name="T50" fmla="*/ 326 w 732"/>
                <a:gd name="T51" fmla="*/ 9 h 209"/>
                <a:gd name="T52" fmla="*/ 336 w 732"/>
                <a:gd name="T53" fmla="*/ 19 h 209"/>
                <a:gd name="T54" fmla="*/ 298 w 732"/>
                <a:gd name="T55" fmla="*/ 10 h 209"/>
                <a:gd name="T56" fmla="*/ 216 w 732"/>
                <a:gd name="T57" fmla="*/ 3 h 209"/>
                <a:gd name="T58" fmla="*/ 136 w 732"/>
                <a:gd name="T59" fmla="*/ 9 h 209"/>
                <a:gd name="T60" fmla="*/ 65 w 732"/>
                <a:gd name="T61" fmla="*/ 27 h 209"/>
                <a:gd name="T62" fmla="*/ 38 w 732"/>
                <a:gd name="T63" fmla="*/ 40 h 209"/>
                <a:gd name="T64" fmla="*/ 15 w 732"/>
                <a:gd name="T65" fmla="*/ 56 h 209"/>
                <a:gd name="T66" fmla="*/ 0 w 732"/>
                <a:gd name="T67" fmla="*/ 81 h 209"/>
                <a:gd name="T68" fmla="*/ 0 w 732"/>
                <a:gd name="T69" fmla="*/ 97 h 209"/>
                <a:gd name="T70" fmla="*/ 13 w 732"/>
                <a:gd name="T71" fmla="*/ 121 h 209"/>
                <a:gd name="T72" fmla="*/ 58 w 732"/>
                <a:gd name="T73" fmla="*/ 150 h 209"/>
                <a:gd name="T74" fmla="*/ 91 w 732"/>
                <a:gd name="T75" fmla="*/ 161 h 209"/>
                <a:gd name="T76" fmla="*/ 134 w 732"/>
                <a:gd name="T77" fmla="*/ 17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2" h="209">
                  <a:moveTo>
                    <a:pt x="134" y="174"/>
                  </a:moveTo>
                  <a:lnTo>
                    <a:pt x="150" y="180"/>
                  </a:lnTo>
                  <a:lnTo>
                    <a:pt x="133" y="184"/>
                  </a:lnTo>
                  <a:lnTo>
                    <a:pt x="108" y="182"/>
                  </a:lnTo>
                  <a:lnTo>
                    <a:pt x="140" y="192"/>
                  </a:lnTo>
                  <a:lnTo>
                    <a:pt x="206" y="203"/>
                  </a:lnTo>
                  <a:lnTo>
                    <a:pt x="308" y="209"/>
                  </a:lnTo>
                  <a:lnTo>
                    <a:pt x="448" y="197"/>
                  </a:lnTo>
                  <a:lnTo>
                    <a:pt x="576" y="170"/>
                  </a:lnTo>
                  <a:lnTo>
                    <a:pt x="631" y="151"/>
                  </a:lnTo>
                  <a:lnTo>
                    <a:pt x="668" y="151"/>
                  </a:lnTo>
                  <a:lnTo>
                    <a:pt x="710" y="138"/>
                  </a:lnTo>
                  <a:lnTo>
                    <a:pt x="727" y="125"/>
                  </a:lnTo>
                  <a:lnTo>
                    <a:pt x="730" y="118"/>
                  </a:lnTo>
                  <a:lnTo>
                    <a:pt x="732" y="111"/>
                  </a:lnTo>
                  <a:lnTo>
                    <a:pt x="720" y="97"/>
                  </a:lnTo>
                  <a:lnTo>
                    <a:pt x="684" y="81"/>
                  </a:lnTo>
                  <a:lnTo>
                    <a:pt x="647" y="78"/>
                  </a:lnTo>
                  <a:lnTo>
                    <a:pt x="630" y="75"/>
                  </a:lnTo>
                  <a:lnTo>
                    <a:pt x="615" y="71"/>
                  </a:lnTo>
                  <a:lnTo>
                    <a:pt x="559" y="48"/>
                  </a:lnTo>
                  <a:lnTo>
                    <a:pt x="428" y="13"/>
                  </a:lnTo>
                  <a:lnTo>
                    <a:pt x="356" y="0"/>
                  </a:lnTo>
                  <a:lnTo>
                    <a:pt x="413" y="19"/>
                  </a:lnTo>
                  <a:lnTo>
                    <a:pt x="370" y="12"/>
                  </a:lnTo>
                  <a:lnTo>
                    <a:pt x="326" y="9"/>
                  </a:lnTo>
                  <a:lnTo>
                    <a:pt x="336" y="19"/>
                  </a:lnTo>
                  <a:lnTo>
                    <a:pt x="298" y="10"/>
                  </a:lnTo>
                  <a:lnTo>
                    <a:pt x="216" y="3"/>
                  </a:lnTo>
                  <a:lnTo>
                    <a:pt x="136" y="9"/>
                  </a:lnTo>
                  <a:lnTo>
                    <a:pt x="65" y="27"/>
                  </a:lnTo>
                  <a:lnTo>
                    <a:pt x="38" y="40"/>
                  </a:lnTo>
                  <a:lnTo>
                    <a:pt x="15" y="56"/>
                  </a:lnTo>
                  <a:lnTo>
                    <a:pt x="0" y="81"/>
                  </a:lnTo>
                  <a:lnTo>
                    <a:pt x="0" y="97"/>
                  </a:lnTo>
                  <a:lnTo>
                    <a:pt x="13" y="121"/>
                  </a:lnTo>
                  <a:lnTo>
                    <a:pt x="58" y="150"/>
                  </a:lnTo>
                  <a:lnTo>
                    <a:pt x="91" y="161"/>
                  </a:lnTo>
                  <a:lnTo>
                    <a:pt x="134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1" name="Freeform 126"/>
            <p:cNvSpPr>
              <a:spLocks/>
            </p:cNvSpPr>
            <p:nvPr/>
          </p:nvSpPr>
          <p:spPr bwMode="auto">
            <a:xfrm>
              <a:off x="4735392" y="1722315"/>
              <a:ext cx="228600" cy="79375"/>
            </a:xfrm>
            <a:custGeom>
              <a:avLst/>
              <a:gdLst>
                <a:gd name="T0" fmla="*/ 336 w 432"/>
                <a:gd name="T1" fmla="*/ 132 h 151"/>
                <a:gd name="T2" fmla="*/ 250 w 432"/>
                <a:gd name="T3" fmla="*/ 112 h 151"/>
                <a:gd name="T4" fmla="*/ 165 w 432"/>
                <a:gd name="T5" fmla="*/ 91 h 151"/>
                <a:gd name="T6" fmla="*/ 155 w 432"/>
                <a:gd name="T7" fmla="*/ 83 h 151"/>
                <a:gd name="T8" fmla="*/ 157 w 432"/>
                <a:gd name="T9" fmla="*/ 115 h 151"/>
                <a:gd name="T10" fmla="*/ 159 w 432"/>
                <a:gd name="T11" fmla="*/ 112 h 151"/>
                <a:gd name="T12" fmla="*/ 179 w 432"/>
                <a:gd name="T13" fmla="*/ 104 h 151"/>
                <a:gd name="T14" fmla="*/ 229 w 432"/>
                <a:gd name="T15" fmla="*/ 89 h 151"/>
                <a:gd name="T16" fmla="*/ 317 w 432"/>
                <a:gd name="T17" fmla="*/ 73 h 151"/>
                <a:gd name="T18" fmla="*/ 378 w 432"/>
                <a:gd name="T19" fmla="*/ 68 h 151"/>
                <a:gd name="T20" fmla="*/ 407 w 432"/>
                <a:gd name="T21" fmla="*/ 63 h 151"/>
                <a:gd name="T22" fmla="*/ 424 w 432"/>
                <a:gd name="T23" fmla="*/ 56 h 151"/>
                <a:gd name="T24" fmla="*/ 431 w 432"/>
                <a:gd name="T25" fmla="*/ 46 h 151"/>
                <a:gd name="T26" fmla="*/ 432 w 432"/>
                <a:gd name="T27" fmla="*/ 40 h 151"/>
                <a:gd name="T28" fmla="*/ 427 w 432"/>
                <a:gd name="T29" fmla="*/ 30 h 151"/>
                <a:gd name="T30" fmla="*/ 402 w 432"/>
                <a:gd name="T31" fmla="*/ 17 h 151"/>
                <a:gd name="T32" fmla="*/ 376 w 432"/>
                <a:gd name="T33" fmla="*/ 14 h 151"/>
                <a:gd name="T34" fmla="*/ 333 w 432"/>
                <a:gd name="T35" fmla="*/ 11 h 151"/>
                <a:gd name="T36" fmla="*/ 293 w 432"/>
                <a:gd name="T37" fmla="*/ 6 h 151"/>
                <a:gd name="T38" fmla="*/ 199 w 432"/>
                <a:gd name="T39" fmla="*/ 0 h 151"/>
                <a:gd name="T40" fmla="*/ 107 w 432"/>
                <a:gd name="T41" fmla="*/ 7 h 151"/>
                <a:gd name="T42" fmla="*/ 49 w 432"/>
                <a:gd name="T43" fmla="*/ 22 h 151"/>
                <a:gd name="T44" fmla="*/ 19 w 432"/>
                <a:gd name="T45" fmla="*/ 36 h 151"/>
                <a:gd name="T46" fmla="*/ 6 w 432"/>
                <a:gd name="T47" fmla="*/ 46 h 151"/>
                <a:gd name="T48" fmla="*/ 0 w 432"/>
                <a:gd name="T49" fmla="*/ 56 h 151"/>
                <a:gd name="T50" fmla="*/ 5 w 432"/>
                <a:gd name="T51" fmla="*/ 78 h 151"/>
                <a:gd name="T52" fmla="*/ 8 w 432"/>
                <a:gd name="T53" fmla="*/ 89 h 151"/>
                <a:gd name="T54" fmla="*/ 8 w 432"/>
                <a:gd name="T55" fmla="*/ 96 h 151"/>
                <a:gd name="T56" fmla="*/ 19 w 432"/>
                <a:gd name="T57" fmla="*/ 111 h 151"/>
                <a:gd name="T58" fmla="*/ 58 w 432"/>
                <a:gd name="T59" fmla="*/ 125 h 151"/>
                <a:gd name="T60" fmla="*/ 95 w 432"/>
                <a:gd name="T61" fmla="*/ 130 h 151"/>
                <a:gd name="T62" fmla="*/ 133 w 432"/>
                <a:gd name="T63" fmla="*/ 128 h 151"/>
                <a:gd name="T64" fmla="*/ 176 w 432"/>
                <a:gd name="T65" fmla="*/ 115 h 151"/>
                <a:gd name="T66" fmla="*/ 193 w 432"/>
                <a:gd name="T67" fmla="*/ 102 h 151"/>
                <a:gd name="T68" fmla="*/ 196 w 432"/>
                <a:gd name="T69" fmla="*/ 94 h 151"/>
                <a:gd name="T70" fmla="*/ 222 w 432"/>
                <a:gd name="T71" fmla="*/ 98 h 151"/>
                <a:gd name="T72" fmla="*/ 202 w 432"/>
                <a:gd name="T73" fmla="*/ 105 h 151"/>
                <a:gd name="T74" fmla="*/ 216 w 432"/>
                <a:gd name="T75" fmla="*/ 94 h 151"/>
                <a:gd name="T76" fmla="*/ 271 w 432"/>
                <a:gd name="T77" fmla="*/ 81 h 151"/>
                <a:gd name="T78" fmla="*/ 300 w 432"/>
                <a:gd name="T79" fmla="*/ 73 h 151"/>
                <a:gd name="T80" fmla="*/ 352 w 432"/>
                <a:gd name="T81" fmla="*/ 69 h 151"/>
                <a:gd name="T82" fmla="*/ 323 w 432"/>
                <a:gd name="T83" fmla="*/ 20 h 151"/>
                <a:gd name="T84" fmla="*/ 294 w 432"/>
                <a:gd name="T85" fmla="*/ 26 h 151"/>
                <a:gd name="T86" fmla="*/ 299 w 432"/>
                <a:gd name="T87" fmla="*/ 30 h 151"/>
                <a:gd name="T88" fmla="*/ 300 w 432"/>
                <a:gd name="T89" fmla="*/ 32 h 151"/>
                <a:gd name="T90" fmla="*/ 224 w 432"/>
                <a:gd name="T91" fmla="*/ 52 h 151"/>
                <a:gd name="T92" fmla="*/ 142 w 432"/>
                <a:gd name="T93" fmla="*/ 68 h 151"/>
                <a:gd name="T94" fmla="*/ 70 w 432"/>
                <a:gd name="T95" fmla="*/ 85 h 151"/>
                <a:gd name="T96" fmla="*/ 57 w 432"/>
                <a:gd name="T97" fmla="*/ 92 h 151"/>
                <a:gd name="T98" fmla="*/ 59 w 432"/>
                <a:gd name="T99" fmla="*/ 109 h 151"/>
                <a:gd name="T100" fmla="*/ 72 w 432"/>
                <a:gd name="T101" fmla="*/ 117 h 151"/>
                <a:gd name="T102" fmla="*/ 104 w 432"/>
                <a:gd name="T103" fmla="*/ 127 h 151"/>
                <a:gd name="T104" fmla="*/ 90 w 432"/>
                <a:gd name="T105" fmla="*/ 121 h 151"/>
                <a:gd name="T106" fmla="*/ 203 w 432"/>
                <a:gd name="T107" fmla="*/ 135 h 151"/>
                <a:gd name="T108" fmla="*/ 316 w 432"/>
                <a:gd name="T109" fmla="*/ 150 h 151"/>
                <a:gd name="T110" fmla="*/ 335 w 432"/>
                <a:gd name="T111" fmla="*/ 151 h 151"/>
                <a:gd name="T112" fmla="*/ 348 w 432"/>
                <a:gd name="T113" fmla="*/ 145 h 151"/>
                <a:gd name="T114" fmla="*/ 350 w 432"/>
                <a:gd name="T115" fmla="*/ 141 h 151"/>
                <a:gd name="T116" fmla="*/ 343 w 432"/>
                <a:gd name="T117" fmla="*/ 134 h 151"/>
                <a:gd name="T118" fmla="*/ 336 w 432"/>
                <a:gd name="T119" fmla="*/ 13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2" h="151">
                  <a:moveTo>
                    <a:pt x="336" y="132"/>
                  </a:moveTo>
                  <a:lnTo>
                    <a:pt x="250" y="112"/>
                  </a:lnTo>
                  <a:lnTo>
                    <a:pt x="165" y="91"/>
                  </a:lnTo>
                  <a:lnTo>
                    <a:pt x="155" y="83"/>
                  </a:lnTo>
                  <a:lnTo>
                    <a:pt x="157" y="115"/>
                  </a:lnTo>
                  <a:lnTo>
                    <a:pt x="159" y="112"/>
                  </a:lnTo>
                  <a:lnTo>
                    <a:pt x="179" y="104"/>
                  </a:lnTo>
                  <a:lnTo>
                    <a:pt x="229" y="89"/>
                  </a:lnTo>
                  <a:lnTo>
                    <a:pt x="317" y="73"/>
                  </a:lnTo>
                  <a:lnTo>
                    <a:pt x="378" y="68"/>
                  </a:lnTo>
                  <a:lnTo>
                    <a:pt x="407" y="63"/>
                  </a:lnTo>
                  <a:lnTo>
                    <a:pt x="424" y="56"/>
                  </a:lnTo>
                  <a:lnTo>
                    <a:pt x="431" y="46"/>
                  </a:lnTo>
                  <a:lnTo>
                    <a:pt x="432" y="40"/>
                  </a:lnTo>
                  <a:lnTo>
                    <a:pt x="427" y="30"/>
                  </a:lnTo>
                  <a:lnTo>
                    <a:pt x="402" y="17"/>
                  </a:lnTo>
                  <a:lnTo>
                    <a:pt x="376" y="14"/>
                  </a:lnTo>
                  <a:lnTo>
                    <a:pt x="333" y="11"/>
                  </a:lnTo>
                  <a:lnTo>
                    <a:pt x="293" y="6"/>
                  </a:lnTo>
                  <a:lnTo>
                    <a:pt x="199" y="0"/>
                  </a:lnTo>
                  <a:lnTo>
                    <a:pt x="107" y="7"/>
                  </a:lnTo>
                  <a:lnTo>
                    <a:pt x="49" y="22"/>
                  </a:lnTo>
                  <a:lnTo>
                    <a:pt x="19" y="36"/>
                  </a:lnTo>
                  <a:lnTo>
                    <a:pt x="6" y="46"/>
                  </a:lnTo>
                  <a:lnTo>
                    <a:pt x="0" y="56"/>
                  </a:lnTo>
                  <a:lnTo>
                    <a:pt x="5" y="78"/>
                  </a:lnTo>
                  <a:lnTo>
                    <a:pt x="8" y="89"/>
                  </a:lnTo>
                  <a:lnTo>
                    <a:pt x="8" y="96"/>
                  </a:lnTo>
                  <a:lnTo>
                    <a:pt x="19" y="111"/>
                  </a:lnTo>
                  <a:lnTo>
                    <a:pt x="58" y="125"/>
                  </a:lnTo>
                  <a:lnTo>
                    <a:pt x="95" y="130"/>
                  </a:lnTo>
                  <a:lnTo>
                    <a:pt x="133" y="128"/>
                  </a:lnTo>
                  <a:lnTo>
                    <a:pt x="176" y="115"/>
                  </a:lnTo>
                  <a:lnTo>
                    <a:pt x="193" y="102"/>
                  </a:lnTo>
                  <a:lnTo>
                    <a:pt x="196" y="94"/>
                  </a:lnTo>
                  <a:lnTo>
                    <a:pt x="222" y="98"/>
                  </a:lnTo>
                  <a:lnTo>
                    <a:pt x="202" y="105"/>
                  </a:lnTo>
                  <a:lnTo>
                    <a:pt x="216" y="94"/>
                  </a:lnTo>
                  <a:lnTo>
                    <a:pt x="271" y="81"/>
                  </a:lnTo>
                  <a:lnTo>
                    <a:pt x="300" y="73"/>
                  </a:lnTo>
                  <a:lnTo>
                    <a:pt x="352" y="69"/>
                  </a:lnTo>
                  <a:lnTo>
                    <a:pt x="323" y="20"/>
                  </a:lnTo>
                  <a:lnTo>
                    <a:pt x="294" y="26"/>
                  </a:lnTo>
                  <a:lnTo>
                    <a:pt x="299" y="30"/>
                  </a:lnTo>
                  <a:lnTo>
                    <a:pt x="300" y="32"/>
                  </a:lnTo>
                  <a:lnTo>
                    <a:pt x="224" y="52"/>
                  </a:lnTo>
                  <a:lnTo>
                    <a:pt x="142" y="68"/>
                  </a:lnTo>
                  <a:lnTo>
                    <a:pt x="70" y="85"/>
                  </a:lnTo>
                  <a:lnTo>
                    <a:pt x="57" y="92"/>
                  </a:lnTo>
                  <a:lnTo>
                    <a:pt x="59" y="109"/>
                  </a:lnTo>
                  <a:lnTo>
                    <a:pt x="72" y="117"/>
                  </a:lnTo>
                  <a:lnTo>
                    <a:pt x="104" y="127"/>
                  </a:lnTo>
                  <a:lnTo>
                    <a:pt x="90" y="121"/>
                  </a:lnTo>
                  <a:lnTo>
                    <a:pt x="203" y="135"/>
                  </a:lnTo>
                  <a:lnTo>
                    <a:pt x="316" y="150"/>
                  </a:lnTo>
                  <a:lnTo>
                    <a:pt x="335" y="151"/>
                  </a:lnTo>
                  <a:lnTo>
                    <a:pt x="348" y="145"/>
                  </a:lnTo>
                  <a:lnTo>
                    <a:pt x="350" y="141"/>
                  </a:lnTo>
                  <a:lnTo>
                    <a:pt x="343" y="134"/>
                  </a:lnTo>
                  <a:lnTo>
                    <a:pt x="336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2" name="Freeform 127"/>
            <p:cNvSpPr>
              <a:spLocks/>
            </p:cNvSpPr>
            <p:nvPr/>
          </p:nvSpPr>
          <p:spPr bwMode="auto">
            <a:xfrm>
              <a:off x="4749679" y="1792165"/>
              <a:ext cx="25400" cy="7938"/>
            </a:xfrm>
            <a:custGeom>
              <a:avLst/>
              <a:gdLst>
                <a:gd name="T0" fmla="*/ 48 w 48"/>
                <a:gd name="T1" fmla="*/ 8 h 16"/>
                <a:gd name="T2" fmla="*/ 31 w 48"/>
                <a:gd name="T3" fmla="*/ 2 h 16"/>
                <a:gd name="T4" fmla="*/ 8 w 48"/>
                <a:gd name="T5" fmla="*/ 0 h 16"/>
                <a:gd name="T6" fmla="*/ 0 w 48"/>
                <a:gd name="T7" fmla="*/ 5 h 16"/>
                <a:gd name="T8" fmla="*/ 23 w 48"/>
                <a:gd name="T9" fmla="*/ 12 h 16"/>
                <a:gd name="T10" fmla="*/ 35 w 48"/>
                <a:gd name="T11" fmla="*/ 16 h 16"/>
                <a:gd name="T12" fmla="*/ 48 w 48"/>
                <a:gd name="T13" fmla="*/ 12 h 16"/>
                <a:gd name="T14" fmla="*/ 48 w 48"/>
                <a:gd name="T1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6">
                  <a:moveTo>
                    <a:pt x="48" y="8"/>
                  </a:moveTo>
                  <a:lnTo>
                    <a:pt x="31" y="2"/>
                  </a:lnTo>
                  <a:lnTo>
                    <a:pt x="8" y="0"/>
                  </a:lnTo>
                  <a:lnTo>
                    <a:pt x="0" y="5"/>
                  </a:lnTo>
                  <a:lnTo>
                    <a:pt x="23" y="12"/>
                  </a:lnTo>
                  <a:lnTo>
                    <a:pt x="35" y="16"/>
                  </a:lnTo>
                  <a:lnTo>
                    <a:pt x="48" y="12"/>
                  </a:lnTo>
                  <a:lnTo>
                    <a:pt x="4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3" name="Freeform 128"/>
            <p:cNvSpPr>
              <a:spLocks/>
            </p:cNvSpPr>
            <p:nvPr/>
          </p:nvSpPr>
          <p:spPr bwMode="auto">
            <a:xfrm>
              <a:off x="4743329" y="1792165"/>
              <a:ext cx="6350" cy="3175"/>
            </a:xfrm>
            <a:custGeom>
              <a:avLst/>
              <a:gdLst>
                <a:gd name="T0" fmla="*/ 10 w 10"/>
                <a:gd name="T1" fmla="*/ 5 h 5"/>
                <a:gd name="T2" fmla="*/ 0 w 10"/>
                <a:gd name="T3" fmla="*/ 0 h 5"/>
                <a:gd name="T4" fmla="*/ 7 w 10"/>
                <a:gd name="T5" fmla="*/ 5 h 5"/>
                <a:gd name="T6" fmla="*/ 9 w 10"/>
                <a:gd name="T7" fmla="*/ 5 h 5"/>
                <a:gd name="T8" fmla="*/ 10 w 1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lnTo>
                    <a:pt x="0" y="0"/>
                  </a:lnTo>
                  <a:lnTo>
                    <a:pt x="7" y="5"/>
                  </a:lnTo>
                  <a:lnTo>
                    <a:pt x="9" y="5"/>
                  </a:lnTo>
                  <a:lnTo>
                    <a:pt x="1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4" name="Freeform 129"/>
            <p:cNvSpPr>
              <a:spLocks/>
            </p:cNvSpPr>
            <p:nvPr/>
          </p:nvSpPr>
          <p:spPr bwMode="auto">
            <a:xfrm>
              <a:off x="6453067" y="1741365"/>
              <a:ext cx="379413" cy="17463"/>
            </a:xfrm>
            <a:custGeom>
              <a:avLst/>
              <a:gdLst>
                <a:gd name="T0" fmla="*/ 11 w 715"/>
                <a:gd name="T1" fmla="*/ 10 h 33"/>
                <a:gd name="T2" fmla="*/ 355 w 715"/>
                <a:gd name="T3" fmla="*/ 24 h 33"/>
                <a:gd name="T4" fmla="*/ 701 w 715"/>
                <a:gd name="T5" fmla="*/ 33 h 33"/>
                <a:gd name="T6" fmla="*/ 711 w 715"/>
                <a:gd name="T7" fmla="*/ 32 h 33"/>
                <a:gd name="T8" fmla="*/ 715 w 715"/>
                <a:gd name="T9" fmla="*/ 27 h 33"/>
                <a:gd name="T10" fmla="*/ 713 w 715"/>
                <a:gd name="T11" fmla="*/ 24 h 33"/>
                <a:gd name="T12" fmla="*/ 702 w 715"/>
                <a:gd name="T13" fmla="*/ 23 h 33"/>
                <a:gd name="T14" fmla="*/ 358 w 715"/>
                <a:gd name="T15" fmla="*/ 13 h 33"/>
                <a:gd name="T16" fmla="*/ 14 w 715"/>
                <a:gd name="T17" fmla="*/ 0 h 33"/>
                <a:gd name="T18" fmla="*/ 4 w 715"/>
                <a:gd name="T19" fmla="*/ 0 h 33"/>
                <a:gd name="T20" fmla="*/ 0 w 715"/>
                <a:gd name="T21" fmla="*/ 4 h 33"/>
                <a:gd name="T22" fmla="*/ 3 w 715"/>
                <a:gd name="T23" fmla="*/ 9 h 33"/>
                <a:gd name="T24" fmla="*/ 11 w 715"/>
                <a:gd name="T25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5" h="33">
                  <a:moveTo>
                    <a:pt x="11" y="10"/>
                  </a:moveTo>
                  <a:lnTo>
                    <a:pt x="355" y="24"/>
                  </a:lnTo>
                  <a:lnTo>
                    <a:pt x="701" y="33"/>
                  </a:lnTo>
                  <a:lnTo>
                    <a:pt x="711" y="32"/>
                  </a:lnTo>
                  <a:lnTo>
                    <a:pt x="715" y="27"/>
                  </a:lnTo>
                  <a:lnTo>
                    <a:pt x="713" y="24"/>
                  </a:lnTo>
                  <a:lnTo>
                    <a:pt x="702" y="23"/>
                  </a:lnTo>
                  <a:lnTo>
                    <a:pt x="358" y="13"/>
                  </a:lnTo>
                  <a:lnTo>
                    <a:pt x="1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3" y="9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5" name="Freeform 130"/>
            <p:cNvSpPr>
              <a:spLocks/>
            </p:cNvSpPr>
            <p:nvPr/>
          </p:nvSpPr>
          <p:spPr bwMode="auto">
            <a:xfrm>
              <a:off x="7365879" y="1904878"/>
              <a:ext cx="12700" cy="6350"/>
            </a:xfrm>
            <a:custGeom>
              <a:avLst/>
              <a:gdLst>
                <a:gd name="T0" fmla="*/ 2 w 25"/>
                <a:gd name="T1" fmla="*/ 3 h 12"/>
                <a:gd name="T2" fmla="*/ 0 w 25"/>
                <a:gd name="T3" fmla="*/ 4 h 12"/>
                <a:gd name="T4" fmla="*/ 0 w 25"/>
                <a:gd name="T5" fmla="*/ 9 h 12"/>
                <a:gd name="T6" fmla="*/ 4 w 25"/>
                <a:gd name="T7" fmla="*/ 10 h 12"/>
                <a:gd name="T8" fmla="*/ 13 w 25"/>
                <a:gd name="T9" fmla="*/ 12 h 12"/>
                <a:gd name="T10" fmla="*/ 23 w 25"/>
                <a:gd name="T11" fmla="*/ 10 h 12"/>
                <a:gd name="T12" fmla="*/ 25 w 25"/>
                <a:gd name="T13" fmla="*/ 9 h 12"/>
                <a:gd name="T14" fmla="*/ 25 w 25"/>
                <a:gd name="T15" fmla="*/ 4 h 12"/>
                <a:gd name="T16" fmla="*/ 23 w 25"/>
                <a:gd name="T17" fmla="*/ 3 h 12"/>
                <a:gd name="T18" fmla="*/ 13 w 25"/>
                <a:gd name="T19" fmla="*/ 0 h 12"/>
                <a:gd name="T20" fmla="*/ 2 w 25"/>
                <a:gd name="T2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2">
                  <a:moveTo>
                    <a:pt x="2" y="3"/>
                  </a:moveTo>
                  <a:lnTo>
                    <a:pt x="0" y="4"/>
                  </a:lnTo>
                  <a:lnTo>
                    <a:pt x="0" y="9"/>
                  </a:lnTo>
                  <a:lnTo>
                    <a:pt x="4" y="10"/>
                  </a:lnTo>
                  <a:lnTo>
                    <a:pt x="13" y="12"/>
                  </a:lnTo>
                  <a:lnTo>
                    <a:pt x="23" y="10"/>
                  </a:lnTo>
                  <a:lnTo>
                    <a:pt x="25" y="9"/>
                  </a:lnTo>
                  <a:lnTo>
                    <a:pt x="25" y="4"/>
                  </a:lnTo>
                  <a:lnTo>
                    <a:pt x="23" y="3"/>
                  </a:lnTo>
                  <a:lnTo>
                    <a:pt x="13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6" name="Freeform 131"/>
            <p:cNvSpPr>
              <a:spLocks/>
            </p:cNvSpPr>
            <p:nvPr/>
          </p:nvSpPr>
          <p:spPr bwMode="auto">
            <a:xfrm>
              <a:off x="4851279" y="2000128"/>
              <a:ext cx="17463" cy="31750"/>
            </a:xfrm>
            <a:custGeom>
              <a:avLst/>
              <a:gdLst>
                <a:gd name="T0" fmla="*/ 3 w 34"/>
                <a:gd name="T1" fmla="*/ 62 h 62"/>
                <a:gd name="T2" fmla="*/ 34 w 34"/>
                <a:gd name="T3" fmla="*/ 0 h 62"/>
                <a:gd name="T4" fmla="*/ 0 w 34"/>
                <a:gd name="T5" fmla="*/ 59 h 62"/>
                <a:gd name="T6" fmla="*/ 3 w 34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2">
                  <a:moveTo>
                    <a:pt x="3" y="62"/>
                  </a:moveTo>
                  <a:lnTo>
                    <a:pt x="34" y="0"/>
                  </a:lnTo>
                  <a:lnTo>
                    <a:pt x="0" y="59"/>
                  </a:lnTo>
                  <a:lnTo>
                    <a:pt x="3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7" name="Freeform 132"/>
            <p:cNvSpPr>
              <a:spLocks/>
            </p:cNvSpPr>
            <p:nvPr/>
          </p:nvSpPr>
          <p:spPr bwMode="auto">
            <a:xfrm>
              <a:off x="4814767" y="1836615"/>
              <a:ext cx="6350" cy="4763"/>
            </a:xfrm>
            <a:custGeom>
              <a:avLst/>
              <a:gdLst>
                <a:gd name="T0" fmla="*/ 12 w 12"/>
                <a:gd name="T1" fmla="*/ 8 h 8"/>
                <a:gd name="T2" fmla="*/ 6 w 12"/>
                <a:gd name="T3" fmla="*/ 3 h 8"/>
                <a:gd name="T4" fmla="*/ 0 w 12"/>
                <a:gd name="T5" fmla="*/ 0 h 8"/>
                <a:gd name="T6" fmla="*/ 12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2" y="8"/>
                  </a:moveTo>
                  <a:lnTo>
                    <a:pt x="6" y="3"/>
                  </a:lnTo>
                  <a:lnTo>
                    <a:pt x="0" y="0"/>
                  </a:lnTo>
                  <a:lnTo>
                    <a:pt x="1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8" name="Freeform 133"/>
            <p:cNvSpPr>
              <a:spLocks/>
            </p:cNvSpPr>
            <p:nvPr/>
          </p:nvSpPr>
          <p:spPr bwMode="auto">
            <a:xfrm>
              <a:off x="4778254" y="1833440"/>
              <a:ext cx="3175" cy="1588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3 h 4"/>
                <a:gd name="T4" fmla="*/ 5 w 8"/>
                <a:gd name="T5" fmla="*/ 4 h 4"/>
                <a:gd name="T6" fmla="*/ 1 w 8"/>
                <a:gd name="T7" fmla="*/ 3 h 4"/>
                <a:gd name="T8" fmla="*/ 0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lnTo>
                    <a:pt x="8" y="3"/>
                  </a:lnTo>
                  <a:lnTo>
                    <a:pt x="5" y="4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19" name="Freeform 134"/>
            <p:cNvSpPr>
              <a:spLocks/>
            </p:cNvSpPr>
            <p:nvPr/>
          </p:nvSpPr>
          <p:spPr bwMode="auto">
            <a:xfrm>
              <a:off x="4784604" y="1814390"/>
              <a:ext cx="6350" cy="7938"/>
            </a:xfrm>
            <a:custGeom>
              <a:avLst/>
              <a:gdLst>
                <a:gd name="T0" fmla="*/ 4 w 11"/>
                <a:gd name="T1" fmla="*/ 16 h 16"/>
                <a:gd name="T2" fmla="*/ 0 w 11"/>
                <a:gd name="T3" fmla="*/ 13 h 16"/>
                <a:gd name="T4" fmla="*/ 11 w 11"/>
                <a:gd name="T5" fmla="*/ 0 h 16"/>
                <a:gd name="T6" fmla="*/ 4 w 11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4" y="16"/>
                  </a:moveTo>
                  <a:lnTo>
                    <a:pt x="0" y="13"/>
                  </a:lnTo>
                  <a:lnTo>
                    <a:pt x="11" y="0"/>
                  </a:lnTo>
                  <a:lnTo>
                    <a:pt x="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0" name="Freeform 135"/>
            <p:cNvSpPr>
              <a:spLocks/>
            </p:cNvSpPr>
            <p:nvPr/>
          </p:nvSpPr>
          <p:spPr bwMode="auto">
            <a:xfrm>
              <a:off x="5019554" y="1804865"/>
              <a:ext cx="195263" cy="26988"/>
            </a:xfrm>
            <a:custGeom>
              <a:avLst/>
              <a:gdLst>
                <a:gd name="T0" fmla="*/ 0 w 367"/>
                <a:gd name="T1" fmla="*/ 0 h 49"/>
                <a:gd name="T2" fmla="*/ 46 w 367"/>
                <a:gd name="T3" fmla="*/ 20 h 49"/>
                <a:gd name="T4" fmla="*/ 83 w 367"/>
                <a:gd name="T5" fmla="*/ 43 h 49"/>
                <a:gd name="T6" fmla="*/ 116 w 367"/>
                <a:gd name="T7" fmla="*/ 39 h 49"/>
                <a:gd name="T8" fmla="*/ 149 w 367"/>
                <a:gd name="T9" fmla="*/ 39 h 49"/>
                <a:gd name="T10" fmla="*/ 242 w 367"/>
                <a:gd name="T11" fmla="*/ 43 h 49"/>
                <a:gd name="T12" fmla="*/ 331 w 367"/>
                <a:gd name="T13" fmla="*/ 49 h 49"/>
                <a:gd name="T14" fmla="*/ 328 w 367"/>
                <a:gd name="T15" fmla="*/ 43 h 49"/>
                <a:gd name="T16" fmla="*/ 338 w 367"/>
                <a:gd name="T17" fmla="*/ 40 h 49"/>
                <a:gd name="T18" fmla="*/ 344 w 367"/>
                <a:gd name="T19" fmla="*/ 40 h 49"/>
                <a:gd name="T20" fmla="*/ 367 w 367"/>
                <a:gd name="T21" fmla="*/ 39 h 49"/>
                <a:gd name="T22" fmla="*/ 272 w 367"/>
                <a:gd name="T23" fmla="*/ 29 h 49"/>
                <a:gd name="T24" fmla="*/ 177 w 367"/>
                <a:gd name="T25" fmla="*/ 19 h 49"/>
                <a:gd name="T26" fmla="*/ 86 w 367"/>
                <a:gd name="T27" fmla="*/ 11 h 49"/>
                <a:gd name="T28" fmla="*/ 0 w 367"/>
                <a:gd name="T2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7" h="49">
                  <a:moveTo>
                    <a:pt x="0" y="0"/>
                  </a:moveTo>
                  <a:lnTo>
                    <a:pt x="46" y="20"/>
                  </a:lnTo>
                  <a:lnTo>
                    <a:pt x="83" y="43"/>
                  </a:lnTo>
                  <a:lnTo>
                    <a:pt x="116" y="39"/>
                  </a:lnTo>
                  <a:lnTo>
                    <a:pt x="149" y="39"/>
                  </a:lnTo>
                  <a:lnTo>
                    <a:pt x="242" y="43"/>
                  </a:lnTo>
                  <a:lnTo>
                    <a:pt x="331" y="49"/>
                  </a:lnTo>
                  <a:lnTo>
                    <a:pt x="328" y="43"/>
                  </a:lnTo>
                  <a:lnTo>
                    <a:pt x="338" y="40"/>
                  </a:lnTo>
                  <a:lnTo>
                    <a:pt x="344" y="40"/>
                  </a:lnTo>
                  <a:lnTo>
                    <a:pt x="367" y="39"/>
                  </a:lnTo>
                  <a:lnTo>
                    <a:pt x="272" y="29"/>
                  </a:lnTo>
                  <a:lnTo>
                    <a:pt x="177" y="19"/>
                  </a:lnTo>
                  <a:lnTo>
                    <a:pt x="86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1" name="Freeform 136"/>
            <p:cNvSpPr>
              <a:spLocks/>
            </p:cNvSpPr>
            <p:nvPr/>
          </p:nvSpPr>
          <p:spPr bwMode="auto">
            <a:xfrm>
              <a:off x="5991104" y="1777878"/>
              <a:ext cx="198438" cy="12700"/>
            </a:xfrm>
            <a:custGeom>
              <a:avLst/>
              <a:gdLst>
                <a:gd name="T0" fmla="*/ 373 w 373"/>
                <a:gd name="T1" fmla="*/ 24 h 24"/>
                <a:gd name="T2" fmla="*/ 278 w 373"/>
                <a:gd name="T3" fmla="*/ 23 h 24"/>
                <a:gd name="T4" fmla="*/ 92 w 373"/>
                <a:gd name="T5" fmla="*/ 13 h 24"/>
                <a:gd name="T6" fmla="*/ 0 w 373"/>
                <a:gd name="T7" fmla="*/ 4 h 24"/>
                <a:gd name="T8" fmla="*/ 89 w 373"/>
                <a:gd name="T9" fmla="*/ 0 h 24"/>
                <a:gd name="T10" fmla="*/ 230 w 373"/>
                <a:gd name="T11" fmla="*/ 11 h 24"/>
                <a:gd name="T12" fmla="*/ 373 w 373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3" h="24">
                  <a:moveTo>
                    <a:pt x="373" y="24"/>
                  </a:moveTo>
                  <a:lnTo>
                    <a:pt x="278" y="23"/>
                  </a:lnTo>
                  <a:lnTo>
                    <a:pt x="92" y="13"/>
                  </a:lnTo>
                  <a:lnTo>
                    <a:pt x="0" y="4"/>
                  </a:lnTo>
                  <a:lnTo>
                    <a:pt x="89" y="0"/>
                  </a:lnTo>
                  <a:lnTo>
                    <a:pt x="230" y="11"/>
                  </a:lnTo>
                  <a:lnTo>
                    <a:pt x="373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2" name="Freeform 137"/>
            <p:cNvSpPr>
              <a:spLocks/>
            </p:cNvSpPr>
            <p:nvPr/>
          </p:nvSpPr>
          <p:spPr bwMode="auto">
            <a:xfrm>
              <a:off x="4948117" y="1890590"/>
              <a:ext cx="7938" cy="6350"/>
            </a:xfrm>
            <a:custGeom>
              <a:avLst/>
              <a:gdLst>
                <a:gd name="T0" fmla="*/ 17 w 17"/>
                <a:gd name="T1" fmla="*/ 13 h 13"/>
                <a:gd name="T2" fmla="*/ 17 w 17"/>
                <a:gd name="T3" fmla="*/ 13 h 13"/>
                <a:gd name="T4" fmla="*/ 0 w 17"/>
                <a:gd name="T5" fmla="*/ 0 h 13"/>
                <a:gd name="T6" fmla="*/ 17 w 17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3">
                  <a:moveTo>
                    <a:pt x="17" y="13"/>
                  </a:moveTo>
                  <a:lnTo>
                    <a:pt x="17" y="13"/>
                  </a:lnTo>
                  <a:lnTo>
                    <a:pt x="0" y="0"/>
                  </a:lnTo>
                  <a:lnTo>
                    <a:pt x="1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3" name="Freeform 138"/>
            <p:cNvSpPr>
              <a:spLocks/>
            </p:cNvSpPr>
            <p:nvPr/>
          </p:nvSpPr>
          <p:spPr bwMode="auto">
            <a:xfrm>
              <a:off x="5146554" y="1850903"/>
              <a:ext cx="26988" cy="14288"/>
            </a:xfrm>
            <a:custGeom>
              <a:avLst/>
              <a:gdLst>
                <a:gd name="T0" fmla="*/ 5 w 50"/>
                <a:gd name="T1" fmla="*/ 3 h 29"/>
                <a:gd name="T2" fmla="*/ 0 w 50"/>
                <a:gd name="T3" fmla="*/ 0 h 29"/>
                <a:gd name="T4" fmla="*/ 20 w 50"/>
                <a:gd name="T5" fmla="*/ 6 h 29"/>
                <a:gd name="T6" fmla="*/ 50 w 50"/>
                <a:gd name="T7" fmla="*/ 29 h 29"/>
                <a:gd name="T8" fmla="*/ 5 w 50"/>
                <a:gd name="T9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9">
                  <a:moveTo>
                    <a:pt x="5" y="3"/>
                  </a:moveTo>
                  <a:lnTo>
                    <a:pt x="0" y="0"/>
                  </a:lnTo>
                  <a:lnTo>
                    <a:pt x="20" y="6"/>
                  </a:lnTo>
                  <a:lnTo>
                    <a:pt x="50" y="29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4" name="Freeform 139"/>
            <p:cNvSpPr>
              <a:spLocks/>
            </p:cNvSpPr>
            <p:nvPr/>
          </p:nvSpPr>
          <p:spPr bwMode="auto">
            <a:xfrm rot="1744882">
              <a:off x="4579920" y="1847559"/>
              <a:ext cx="2878138" cy="585788"/>
            </a:xfrm>
            <a:custGeom>
              <a:avLst/>
              <a:gdLst>
                <a:gd name="T0" fmla="*/ 4847 w 5437"/>
                <a:gd name="T1" fmla="*/ 678 h 1107"/>
                <a:gd name="T2" fmla="*/ 4115 w 5437"/>
                <a:gd name="T3" fmla="*/ 763 h 1107"/>
                <a:gd name="T4" fmla="*/ 3993 w 5437"/>
                <a:gd name="T5" fmla="*/ 787 h 1107"/>
                <a:gd name="T6" fmla="*/ 3333 w 5437"/>
                <a:gd name="T7" fmla="*/ 823 h 1107"/>
                <a:gd name="T8" fmla="*/ 3358 w 5437"/>
                <a:gd name="T9" fmla="*/ 856 h 1107"/>
                <a:gd name="T10" fmla="*/ 3890 w 5437"/>
                <a:gd name="T11" fmla="*/ 836 h 1107"/>
                <a:gd name="T12" fmla="*/ 4547 w 5437"/>
                <a:gd name="T13" fmla="*/ 770 h 1107"/>
                <a:gd name="T14" fmla="*/ 3696 w 5437"/>
                <a:gd name="T15" fmla="*/ 957 h 1107"/>
                <a:gd name="T16" fmla="*/ 1840 w 5437"/>
                <a:gd name="T17" fmla="*/ 1091 h 1107"/>
                <a:gd name="T18" fmla="*/ 630 w 5437"/>
                <a:gd name="T19" fmla="*/ 1042 h 1107"/>
                <a:gd name="T20" fmla="*/ 670 w 5437"/>
                <a:gd name="T21" fmla="*/ 921 h 1107"/>
                <a:gd name="T22" fmla="*/ 461 w 5437"/>
                <a:gd name="T23" fmla="*/ 861 h 1107"/>
                <a:gd name="T24" fmla="*/ 240 w 5437"/>
                <a:gd name="T25" fmla="*/ 673 h 1107"/>
                <a:gd name="T26" fmla="*/ 170 w 5437"/>
                <a:gd name="T27" fmla="*/ 571 h 1107"/>
                <a:gd name="T28" fmla="*/ 201 w 5437"/>
                <a:gd name="T29" fmla="*/ 439 h 1107"/>
                <a:gd name="T30" fmla="*/ 227 w 5437"/>
                <a:gd name="T31" fmla="*/ 383 h 1107"/>
                <a:gd name="T32" fmla="*/ 192 w 5437"/>
                <a:gd name="T33" fmla="*/ 364 h 1107"/>
                <a:gd name="T34" fmla="*/ 47 w 5437"/>
                <a:gd name="T35" fmla="*/ 276 h 1107"/>
                <a:gd name="T36" fmla="*/ 6 w 5437"/>
                <a:gd name="T37" fmla="*/ 256 h 1107"/>
                <a:gd name="T38" fmla="*/ 15 w 5437"/>
                <a:gd name="T39" fmla="*/ 221 h 1107"/>
                <a:gd name="T40" fmla="*/ 101 w 5437"/>
                <a:gd name="T41" fmla="*/ 239 h 1107"/>
                <a:gd name="T42" fmla="*/ 179 w 5437"/>
                <a:gd name="T43" fmla="*/ 228 h 1107"/>
                <a:gd name="T44" fmla="*/ 289 w 5437"/>
                <a:gd name="T45" fmla="*/ 237 h 1107"/>
                <a:gd name="T46" fmla="*/ 358 w 5437"/>
                <a:gd name="T47" fmla="*/ 227 h 1107"/>
                <a:gd name="T48" fmla="*/ 482 w 5437"/>
                <a:gd name="T49" fmla="*/ 208 h 1107"/>
                <a:gd name="T50" fmla="*/ 240 w 5437"/>
                <a:gd name="T51" fmla="*/ 161 h 1107"/>
                <a:gd name="T52" fmla="*/ 139 w 5437"/>
                <a:gd name="T53" fmla="*/ 126 h 1107"/>
                <a:gd name="T54" fmla="*/ 846 w 5437"/>
                <a:gd name="T55" fmla="*/ 122 h 1107"/>
                <a:gd name="T56" fmla="*/ 1026 w 5437"/>
                <a:gd name="T57" fmla="*/ 120 h 1107"/>
                <a:gd name="T58" fmla="*/ 420 w 5437"/>
                <a:gd name="T59" fmla="*/ 28 h 1107"/>
                <a:gd name="T60" fmla="*/ 427 w 5437"/>
                <a:gd name="T61" fmla="*/ 4 h 1107"/>
                <a:gd name="T62" fmla="*/ 1107 w 5437"/>
                <a:gd name="T63" fmla="*/ 61 h 1107"/>
                <a:gd name="T64" fmla="*/ 1239 w 5437"/>
                <a:gd name="T65" fmla="*/ 83 h 1107"/>
                <a:gd name="T66" fmla="*/ 1683 w 5437"/>
                <a:gd name="T67" fmla="*/ 99 h 1107"/>
                <a:gd name="T68" fmla="*/ 1848 w 5437"/>
                <a:gd name="T69" fmla="*/ 59 h 1107"/>
                <a:gd name="T70" fmla="*/ 2325 w 5437"/>
                <a:gd name="T71" fmla="*/ 116 h 1107"/>
                <a:gd name="T72" fmla="*/ 3247 w 5437"/>
                <a:gd name="T73" fmla="*/ 120 h 1107"/>
                <a:gd name="T74" fmla="*/ 2603 w 5437"/>
                <a:gd name="T75" fmla="*/ 172 h 1107"/>
                <a:gd name="T76" fmla="*/ 3435 w 5437"/>
                <a:gd name="T77" fmla="*/ 194 h 1107"/>
                <a:gd name="T78" fmla="*/ 5017 w 5437"/>
                <a:gd name="T79" fmla="*/ 97 h 1107"/>
                <a:gd name="T80" fmla="*/ 5394 w 5437"/>
                <a:gd name="T81" fmla="*/ 112 h 1107"/>
                <a:gd name="T82" fmla="*/ 4262 w 5437"/>
                <a:gd name="T83" fmla="*/ 221 h 1107"/>
                <a:gd name="T84" fmla="*/ 3411 w 5437"/>
                <a:gd name="T85" fmla="*/ 244 h 1107"/>
                <a:gd name="T86" fmla="*/ 3994 w 5437"/>
                <a:gd name="T87" fmla="*/ 244 h 1107"/>
                <a:gd name="T88" fmla="*/ 4909 w 5437"/>
                <a:gd name="T89" fmla="*/ 269 h 1107"/>
                <a:gd name="T90" fmla="*/ 4997 w 5437"/>
                <a:gd name="T91" fmla="*/ 290 h 1107"/>
                <a:gd name="T92" fmla="*/ 4817 w 5437"/>
                <a:gd name="T93" fmla="*/ 371 h 1107"/>
                <a:gd name="T94" fmla="*/ 4913 w 5437"/>
                <a:gd name="T95" fmla="*/ 397 h 1107"/>
                <a:gd name="T96" fmla="*/ 4141 w 5437"/>
                <a:gd name="T97" fmla="*/ 427 h 1107"/>
                <a:gd name="T98" fmla="*/ 4673 w 5437"/>
                <a:gd name="T99" fmla="*/ 417 h 1107"/>
                <a:gd name="T100" fmla="*/ 5434 w 5437"/>
                <a:gd name="T101" fmla="*/ 410 h 1107"/>
                <a:gd name="T102" fmla="*/ 5064 w 5437"/>
                <a:gd name="T103" fmla="*/ 419 h 1107"/>
                <a:gd name="T104" fmla="*/ 5043 w 5437"/>
                <a:gd name="T105" fmla="*/ 413 h 1107"/>
                <a:gd name="T106" fmla="*/ 4988 w 5437"/>
                <a:gd name="T107" fmla="*/ 450 h 1107"/>
                <a:gd name="T108" fmla="*/ 5044 w 5437"/>
                <a:gd name="T109" fmla="*/ 452 h 1107"/>
                <a:gd name="T110" fmla="*/ 5097 w 5437"/>
                <a:gd name="T111" fmla="*/ 499 h 1107"/>
                <a:gd name="T112" fmla="*/ 4644 w 5437"/>
                <a:gd name="T113" fmla="*/ 526 h 1107"/>
                <a:gd name="T114" fmla="*/ 5168 w 5437"/>
                <a:gd name="T115" fmla="*/ 564 h 1107"/>
                <a:gd name="T116" fmla="*/ 3965 w 5437"/>
                <a:gd name="T117" fmla="*/ 694 h 1107"/>
                <a:gd name="T118" fmla="*/ 4912 w 5437"/>
                <a:gd name="T119" fmla="*/ 610 h 1107"/>
                <a:gd name="T120" fmla="*/ 4472 w 5437"/>
                <a:gd name="T121" fmla="*/ 670 h 1107"/>
                <a:gd name="T122" fmla="*/ 4830 w 5437"/>
                <a:gd name="T123" fmla="*/ 665 h 1107"/>
                <a:gd name="T124" fmla="*/ 4950 w 5437"/>
                <a:gd name="T125" fmla="*/ 646 h 1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37" h="1107">
                  <a:moveTo>
                    <a:pt x="4950" y="656"/>
                  </a:moveTo>
                  <a:lnTo>
                    <a:pt x="4903" y="663"/>
                  </a:lnTo>
                  <a:lnTo>
                    <a:pt x="4861" y="673"/>
                  </a:lnTo>
                  <a:lnTo>
                    <a:pt x="4853" y="675"/>
                  </a:lnTo>
                  <a:lnTo>
                    <a:pt x="4845" y="673"/>
                  </a:lnTo>
                  <a:lnTo>
                    <a:pt x="4847" y="678"/>
                  </a:lnTo>
                  <a:lnTo>
                    <a:pt x="4838" y="683"/>
                  </a:lnTo>
                  <a:lnTo>
                    <a:pt x="4830" y="685"/>
                  </a:lnTo>
                  <a:lnTo>
                    <a:pt x="4745" y="699"/>
                  </a:lnTo>
                  <a:lnTo>
                    <a:pt x="4567" y="722"/>
                  </a:lnTo>
                  <a:lnTo>
                    <a:pt x="4297" y="747"/>
                  </a:lnTo>
                  <a:lnTo>
                    <a:pt x="4115" y="763"/>
                  </a:lnTo>
                  <a:lnTo>
                    <a:pt x="4112" y="768"/>
                  </a:lnTo>
                  <a:lnTo>
                    <a:pt x="4105" y="774"/>
                  </a:lnTo>
                  <a:lnTo>
                    <a:pt x="4091" y="783"/>
                  </a:lnTo>
                  <a:lnTo>
                    <a:pt x="4046" y="791"/>
                  </a:lnTo>
                  <a:lnTo>
                    <a:pt x="4020" y="790"/>
                  </a:lnTo>
                  <a:lnTo>
                    <a:pt x="3993" y="787"/>
                  </a:lnTo>
                  <a:lnTo>
                    <a:pt x="3676" y="767"/>
                  </a:lnTo>
                  <a:lnTo>
                    <a:pt x="3641" y="774"/>
                  </a:lnTo>
                  <a:lnTo>
                    <a:pt x="3601" y="778"/>
                  </a:lnTo>
                  <a:lnTo>
                    <a:pt x="3464" y="800"/>
                  </a:lnTo>
                  <a:lnTo>
                    <a:pt x="3324" y="819"/>
                  </a:lnTo>
                  <a:lnTo>
                    <a:pt x="3333" y="823"/>
                  </a:lnTo>
                  <a:lnTo>
                    <a:pt x="3335" y="830"/>
                  </a:lnTo>
                  <a:lnTo>
                    <a:pt x="3330" y="837"/>
                  </a:lnTo>
                  <a:lnTo>
                    <a:pt x="3304" y="848"/>
                  </a:lnTo>
                  <a:lnTo>
                    <a:pt x="3286" y="848"/>
                  </a:lnTo>
                  <a:lnTo>
                    <a:pt x="3248" y="849"/>
                  </a:lnTo>
                  <a:lnTo>
                    <a:pt x="3358" y="856"/>
                  </a:lnTo>
                  <a:lnTo>
                    <a:pt x="3365" y="858"/>
                  </a:lnTo>
                  <a:lnTo>
                    <a:pt x="3372" y="859"/>
                  </a:lnTo>
                  <a:lnTo>
                    <a:pt x="3433" y="859"/>
                  </a:lnTo>
                  <a:lnTo>
                    <a:pt x="3494" y="858"/>
                  </a:lnTo>
                  <a:lnTo>
                    <a:pt x="3628" y="853"/>
                  </a:lnTo>
                  <a:lnTo>
                    <a:pt x="3890" y="836"/>
                  </a:lnTo>
                  <a:lnTo>
                    <a:pt x="4276" y="797"/>
                  </a:lnTo>
                  <a:lnTo>
                    <a:pt x="4529" y="763"/>
                  </a:lnTo>
                  <a:lnTo>
                    <a:pt x="4539" y="761"/>
                  </a:lnTo>
                  <a:lnTo>
                    <a:pt x="4547" y="764"/>
                  </a:lnTo>
                  <a:lnTo>
                    <a:pt x="4549" y="766"/>
                  </a:lnTo>
                  <a:lnTo>
                    <a:pt x="4547" y="770"/>
                  </a:lnTo>
                  <a:lnTo>
                    <a:pt x="4544" y="771"/>
                  </a:lnTo>
                  <a:lnTo>
                    <a:pt x="4389" y="813"/>
                  </a:lnTo>
                  <a:lnTo>
                    <a:pt x="4160" y="876"/>
                  </a:lnTo>
                  <a:lnTo>
                    <a:pt x="3997" y="914"/>
                  </a:lnTo>
                  <a:lnTo>
                    <a:pt x="3909" y="927"/>
                  </a:lnTo>
                  <a:lnTo>
                    <a:pt x="3696" y="957"/>
                  </a:lnTo>
                  <a:lnTo>
                    <a:pt x="3270" y="1009"/>
                  </a:lnTo>
                  <a:lnTo>
                    <a:pt x="3051" y="1030"/>
                  </a:lnTo>
                  <a:lnTo>
                    <a:pt x="2825" y="1033"/>
                  </a:lnTo>
                  <a:lnTo>
                    <a:pt x="2383" y="1059"/>
                  </a:lnTo>
                  <a:lnTo>
                    <a:pt x="2152" y="1074"/>
                  </a:lnTo>
                  <a:lnTo>
                    <a:pt x="1840" y="1091"/>
                  </a:lnTo>
                  <a:lnTo>
                    <a:pt x="1229" y="1104"/>
                  </a:lnTo>
                  <a:lnTo>
                    <a:pt x="922" y="1105"/>
                  </a:lnTo>
                  <a:lnTo>
                    <a:pt x="865" y="1107"/>
                  </a:lnTo>
                  <a:lnTo>
                    <a:pt x="759" y="1095"/>
                  </a:lnTo>
                  <a:lnTo>
                    <a:pt x="673" y="1069"/>
                  </a:lnTo>
                  <a:lnTo>
                    <a:pt x="630" y="1042"/>
                  </a:lnTo>
                  <a:lnTo>
                    <a:pt x="611" y="1020"/>
                  </a:lnTo>
                  <a:lnTo>
                    <a:pt x="607" y="1009"/>
                  </a:lnTo>
                  <a:lnTo>
                    <a:pt x="604" y="994"/>
                  </a:lnTo>
                  <a:lnTo>
                    <a:pt x="613" y="969"/>
                  </a:lnTo>
                  <a:lnTo>
                    <a:pt x="634" y="943"/>
                  </a:lnTo>
                  <a:lnTo>
                    <a:pt x="670" y="921"/>
                  </a:lnTo>
                  <a:lnTo>
                    <a:pt x="693" y="912"/>
                  </a:lnTo>
                  <a:lnTo>
                    <a:pt x="656" y="911"/>
                  </a:lnTo>
                  <a:lnTo>
                    <a:pt x="597" y="904"/>
                  </a:lnTo>
                  <a:lnTo>
                    <a:pt x="555" y="898"/>
                  </a:lnTo>
                  <a:lnTo>
                    <a:pt x="487" y="875"/>
                  </a:lnTo>
                  <a:lnTo>
                    <a:pt x="461" y="861"/>
                  </a:lnTo>
                  <a:lnTo>
                    <a:pt x="420" y="835"/>
                  </a:lnTo>
                  <a:lnTo>
                    <a:pt x="374" y="799"/>
                  </a:lnTo>
                  <a:lnTo>
                    <a:pt x="294" y="747"/>
                  </a:lnTo>
                  <a:lnTo>
                    <a:pt x="247" y="711"/>
                  </a:lnTo>
                  <a:lnTo>
                    <a:pt x="229" y="692"/>
                  </a:lnTo>
                  <a:lnTo>
                    <a:pt x="240" y="673"/>
                  </a:lnTo>
                  <a:lnTo>
                    <a:pt x="228" y="668"/>
                  </a:lnTo>
                  <a:lnTo>
                    <a:pt x="204" y="656"/>
                  </a:lnTo>
                  <a:lnTo>
                    <a:pt x="169" y="629"/>
                  </a:lnTo>
                  <a:lnTo>
                    <a:pt x="160" y="614"/>
                  </a:lnTo>
                  <a:lnTo>
                    <a:pt x="165" y="591"/>
                  </a:lnTo>
                  <a:lnTo>
                    <a:pt x="170" y="571"/>
                  </a:lnTo>
                  <a:lnTo>
                    <a:pt x="198" y="534"/>
                  </a:lnTo>
                  <a:lnTo>
                    <a:pt x="218" y="515"/>
                  </a:lnTo>
                  <a:lnTo>
                    <a:pt x="218" y="501"/>
                  </a:lnTo>
                  <a:lnTo>
                    <a:pt x="228" y="486"/>
                  </a:lnTo>
                  <a:lnTo>
                    <a:pt x="211" y="467"/>
                  </a:lnTo>
                  <a:lnTo>
                    <a:pt x="201" y="439"/>
                  </a:lnTo>
                  <a:lnTo>
                    <a:pt x="205" y="420"/>
                  </a:lnTo>
                  <a:lnTo>
                    <a:pt x="211" y="408"/>
                  </a:lnTo>
                  <a:lnTo>
                    <a:pt x="202" y="403"/>
                  </a:lnTo>
                  <a:lnTo>
                    <a:pt x="205" y="391"/>
                  </a:lnTo>
                  <a:lnTo>
                    <a:pt x="217" y="385"/>
                  </a:lnTo>
                  <a:lnTo>
                    <a:pt x="227" y="383"/>
                  </a:lnTo>
                  <a:lnTo>
                    <a:pt x="237" y="383"/>
                  </a:lnTo>
                  <a:lnTo>
                    <a:pt x="237" y="383"/>
                  </a:lnTo>
                  <a:lnTo>
                    <a:pt x="237" y="383"/>
                  </a:lnTo>
                  <a:lnTo>
                    <a:pt x="228" y="375"/>
                  </a:lnTo>
                  <a:lnTo>
                    <a:pt x="215" y="367"/>
                  </a:lnTo>
                  <a:lnTo>
                    <a:pt x="192" y="364"/>
                  </a:lnTo>
                  <a:lnTo>
                    <a:pt x="120" y="355"/>
                  </a:lnTo>
                  <a:lnTo>
                    <a:pt x="83" y="342"/>
                  </a:lnTo>
                  <a:lnTo>
                    <a:pt x="74" y="336"/>
                  </a:lnTo>
                  <a:lnTo>
                    <a:pt x="54" y="309"/>
                  </a:lnTo>
                  <a:lnTo>
                    <a:pt x="44" y="287"/>
                  </a:lnTo>
                  <a:lnTo>
                    <a:pt x="47" y="276"/>
                  </a:lnTo>
                  <a:lnTo>
                    <a:pt x="49" y="273"/>
                  </a:lnTo>
                  <a:lnTo>
                    <a:pt x="54" y="270"/>
                  </a:lnTo>
                  <a:lnTo>
                    <a:pt x="26" y="264"/>
                  </a:lnTo>
                  <a:lnTo>
                    <a:pt x="19" y="262"/>
                  </a:lnTo>
                  <a:lnTo>
                    <a:pt x="9" y="257"/>
                  </a:lnTo>
                  <a:lnTo>
                    <a:pt x="6" y="256"/>
                  </a:lnTo>
                  <a:lnTo>
                    <a:pt x="6" y="246"/>
                  </a:lnTo>
                  <a:lnTo>
                    <a:pt x="2" y="241"/>
                  </a:lnTo>
                  <a:lnTo>
                    <a:pt x="0" y="236"/>
                  </a:lnTo>
                  <a:lnTo>
                    <a:pt x="0" y="234"/>
                  </a:lnTo>
                  <a:lnTo>
                    <a:pt x="15" y="224"/>
                  </a:lnTo>
                  <a:lnTo>
                    <a:pt x="15" y="221"/>
                  </a:lnTo>
                  <a:lnTo>
                    <a:pt x="21" y="217"/>
                  </a:lnTo>
                  <a:lnTo>
                    <a:pt x="24" y="216"/>
                  </a:lnTo>
                  <a:lnTo>
                    <a:pt x="49" y="210"/>
                  </a:lnTo>
                  <a:lnTo>
                    <a:pt x="85" y="236"/>
                  </a:lnTo>
                  <a:lnTo>
                    <a:pt x="93" y="227"/>
                  </a:lnTo>
                  <a:lnTo>
                    <a:pt x="101" y="239"/>
                  </a:lnTo>
                  <a:lnTo>
                    <a:pt x="97" y="227"/>
                  </a:lnTo>
                  <a:lnTo>
                    <a:pt x="114" y="234"/>
                  </a:lnTo>
                  <a:lnTo>
                    <a:pt x="94" y="224"/>
                  </a:lnTo>
                  <a:lnTo>
                    <a:pt x="137" y="228"/>
                  </a:lnTo>
                  <a:lnTo>
                    <a:pt x="153" y="228"/>
                  </a:lnTo>
                  <a:lnTo>
                    <a:pt x="179" y="228"/>
                  </a:lnTo>
                  <a:lnTo>
                    <a:pt x="189" y="227"/>
                  </a:lnTo>
                  <a:lnTo>
                    <a:pt x="188" y="223"/>
                  </a:lnTo>
                  <a:lnTo>
                    <a:pt x="188" y="221"/>
                  </a:lnTo>
                  <a:lnTo>
                    <a:pt x="277" y="230"/>
                  </a:lnTo>
                  <a:lnTo>
                    <a:pt x="283" y="233"/>
                  </a:lnTo>
                  <a:lnTo>
                    <a:pt x="289" y="237"/>
                  </a:lnTo>
                  <a:lnTo>
                    <a:pt x="297" y="233"/>
                  </a:lnTo>
                  <a:lnTo>
                    <a:pt x="310" y="233"/>
                  </a:lnTo>
                  <a:lnTo>
                    <a:pt x="333" y="236"/>
                  </a:lnTo>
                  <a:lnTo>
                    <a:pt x="338" y="233"/>
                  </a:lnTo>
                  <a:lnTo>
                    <a:pt x="338" y="233"/>
                  </a:lnTo>
                  <a:lnTo>
                    <a:pt x="358" y="227"/>
                  </a:lnTo>
                  <a:lnTo>
                    <a:pt x="362" y="227"/>
                  </a:lnTo>
                  <a:lnTo>
                    <a:pt x="362" y="227"/>
                  </a:lnTo>
                  <a:lnTo>
                    <a:pt x="448" y="205"/>
                  </a:lnTo>
                  <a:lnTo>
                    <a:pt x="469" y="207"/>
                  </a:lnTo>
                  <a:lnTo>
                    <a:pt x="487" y="210"/>
                  </a:lnTo>
                  <a:lnTo>
                    <a:pt x="482" y="208"/>
                  </a:lnTo>
                  <a:lnTo>
                    <a:pt x="476" y="205"/>
                  </a:lnTo>
                  <a:lnTo>
                    <a:pt x="471" y="203"/>
                  </a:lnTo>
                  <a:lnTo>
                    <a:pt x="473" y="194"/>
                  </a:lnTo>
                  <a:lnTo>
                    <a:pt x="470" y="191"/>
                  </a:lnTo>
                  <a:lnTo>
                    <a:pt x="397" y="178"/>
                  </a:lnTo>
                  <a:lnTo>
                    <a:pt x="240" y="161"/>
                  </a:lnTo>
                  <a:lnTo>
                    <a:pt x="162" y="154"/>
                  </a:lnTo>
                  <a:lnTo>
                    <a:pt x="147" y="154"/>
                  </a:lnTo>
                  <a:lnTo>
                    <a:pt x="126" y="146"/>
                  </a:lnTo>
                  <a:lnTo>
                    <a:pt x="121" y="141"/>
                  </a:lnTo>
                  <a:lnTo>
                    <a:pt x="121" y="135"/>
                  </a:lnTo>
                  <a:lnTo>
                    <a:pt x="139" y="126"/>
                  </a:lnTo>
                  <a:lnTo>
                    <a:pt x="152" y="125"/>
                  </a:lnTo>
                  <a:lnTo>
                    <a:pt x="234" y="109"/>
                  </a:lnTo>
                  <a:lnTo>
                    <a:pt x="407" y="92"/>
                  </a:lnTo>
                  <a:lnTo>
                    <a:pt x="587" y="92"/>
                  </a:lnTo>
                  <a:lnTo>
                    <a:pt x="762" y="108"/>
                  </a:lnTo>
                  <a:lnTo>
                    <a:pt x="846" y="122"/>
                  </a:lnTo>
                  <a:lnTo>
                    <a:pt x="932" y="129"/>
                  </a:lnTo>
                  <a:lnTo>
                    <a:pt x="1019" y="135"/>
                  </a:lnTo>
                  <a:lnTo>
                    <a:pt x="1010" y="131"/>
                  </a:lnTo>
                  <a:lnTo>
                    <a:pt x="1056" y="138"/>
                  </a:lnTo>
                  <a:lnTo>
                    <a:pt x="1060" y="138"/>
                  </a:lnTo>
                  <a:lnTo>
                    <a:pt x="1026" y="120"/>
                  </a:lnTo>
                  <a:lnTo>
                    <a:pt x="1003" y="116"/>
                  </a:lnTo>
                  <a:lnTo>
                    <a:pt x="904" y="109"/>
                  </a:lnTo>
                  <a:lnTo>
                    <a:pt x="712" y="79"/>
                  </a:lnTo>
                  <a:lnTo>
                    <a:pt x="615" y="66"/>
                  </a:lnTo>
                  <a:lnTo>
                    <a:pt x="516" y="48"/>
                  </a:lnTo>
                  <a:lnTo>
                    <a:pt x="420" y="28"/>
                  </a:lnTo>
                  <a:lnTo>
                    <a:pt x="408" y="27"/>
                  </a:lnTo>
                  <a:lnTo>
                    <a:pt x="394" y="20"/>
                  </a:lnTo>
                  <a:lnTo>
                    <a:pt x="394" y="14"/>
                  </a:lnTo>
                  <a:lnTo>
                    <a:pt x="397" y="10"/>
                  </a:lnTo>
                  <a:lnTo>
                    <a:pt x="415" y="4"/>
                  </a:lnTo>
                  <a:lnTo>
                    <a:pt x="427" y="4"/>
                  </a:lnTo>
                  <a:lnTo>
                    <a:pt x="512" y="0"/>
                  </a:lnTo>
                  <a:lnTo>
                    <a:pt x="683" y="1"/>
                  </a:lnTo>
                  <a:lnTo>
                    <a:pt x="852" y="14"/>
                  </a:lnTo>
                  <a:lnTo>
                    <a:pt x="1009" y="40"/>
                  </a:lnTo>
                  <a:lnTo>
                    <a:pt x="1076" y="60"/>
                  </a:lnTo>
                  <a:lnTo>
                    <a:pt x="1107" y="61"/>
                  </a:lnTo>
                  <a:lnTo>
                    <a:pt x="1163" y="69"/>
                  </a:lnTo>
                  <a:lnTo>
                    <a:pt x="1187" y="76"/>
                  </a:lnTo>
                  <a:lnTo>
                    <a:pt x="1190" y="76"/>
                  </a:lnTo>
                  <a:lnTo>
                    <a:pt x="1164" y="63"/>
                  </a:lnTo>
                  <a:lnTo>
                    <a:pt x="1203" y="72"/>
                  </a:lnTo>
                  <a:lnTo>
                    <a:pt x="1239" y="83"/>
                  </a:lnTo>
                  <a:lnTo>
                    <a:pt x="1229" y="63"/>
                  </a:lnTo>
                  <a:lnTo>
                    <a:pt x="1341" y="70"/>
                  </a:lnTo>
                  <a:lnTo>
                    <a:pt x="1513" y="77"/>
                  </a:lnTo>
                  <a:lnTo>
                    <a:pt x="1622" y="89"/>
                  </a:lnTo>
                  <a:lnTo>
                    <a:pt x="1675" y="97"/>
                  </a:lnTo>
                  <a:lnTo>
                    <a:pt x="1683" y="99"/>
                  </a:lnTo>
                  <a:lnTo>
                    <a:pt x="1691" y="99"/>
                  </a:lnTo>
                  <a:lnTo>
                    <a:pt x="1736" y="89"/>
                  </a:lnTo>
                  <a:lnTo>
                    <a:pt x="1830" y="74"/>
                  </a:lnTo>
                  <a:lnTo>
                    <a:pt x="1880" y="72"/>
                  </a:lnTo>
                  <a:lnTo>
                    <a:pt x="1809" y="64"/>
                  </a:lnTo>
                  <a:lnTo>
                    <a:pt x="1848" y="59"/>
                  </a:lnTo>
                  <a:lnTo>
                    <a:pt x="1926" y="51"/>
                  </a:lnTo>
                  <a:lnTo>
                    <a:pt x="1966" y="51"/>
                  </a:lnTo>
                  <a:lnTo>
                    <a:pt x="2021" y="53"/>
                  </a:lnTo>
                  <a:lnTo>
                    <a:pt x="2135" y="64"/>
                  </a:lnTo>
                  <a:lnTo>
                    <a:pt x="2239" y="86"/>
                  </a:lnTo>
                  <a:lnTo>
                    <a:pt x="2325" y="116"/>
                  </a:lnTo>
                  <a:lnTo>
                    <a:pt x="2357" y="135"/>
                  </a:lnTo>
                  <a:lnTo>
                    <a:pt x="2787" y="126"/>
                  </a:lnTo>
                  <a:lnTo>
                    <a:pt x="3216" y="110"/>
                  </a:lnTo>
                  <a:lnTo>
                    <a:pt x="3227" y="110"/>
                  </a:lnTo>
                  <a:lnTo>
                    <a:pt x="3244" y="116"/>
                  </a:lnTo>
                  <a:lnTo>
                    <a:pt x="3247" y="120"/>
                  </a:lnTo>
                  <a:lnTo>
                    <a:pt x="3247" y="125"/>
                  </a:lnTo>
                  <a:lnTo>
                    <a:pt x="3234" y="131"/>
                  </a:lnTo>
                  <a:lnTo>
                    <a:pt x="3224" y="132"/>
                  </a:lnTo>
                  <a:lnTo>
                    <a:pt x="3070" y="146"/>
                  </a:lnTo>
                  <a:lnTo>
                    <a:pt x="2758" y="165"/>
                  </a:lnTo>
                  <a:lnTo>
                    <a:pt x="2603" y="172"/>
                  </a:lnTo>
                  <a:lnTo>
                    <a:pt x="2864" y="187"/>
                  </a:lnTo>
                  <a:lnTo>
                    <a:pt x="3130" y="192"/>
                  </a:lnTo>
                  <a:lnTo>
                    <a:pt x="3199" y="191"/>
                  </a:lnTo>
                  <a:lnTo>
                    <a:pt x="3232" y="191"/>
                  </a:lnTo>
                  <a:lnTo>
                    <a:pt x="3267" y="194"/>
                  </a:lnTo>
                  <a:lnTo>
                    <a:pt x="3435" y="194"/>
                  </a:lnTo>
                  <a:lnTo>
                    <a:pt x="3771" y="191"/>
                  </a:lnTo>
                  <a:lnTo>
                    <a:pt x="3944" y="182"/>
                  </a:lnTo>
                  <a:lnTo>
                    <a:pt x="4229" y="164"/>
                  </a:lnTo>
                  <a:lnTo>
                    <a:pt x="4514" y="139"/>
                  </a:lnTo>
                  <a:lnTo>
                    <a:pt x="4719" y="120"/>
                  </a:lnTo>
                  <a:lnTo>
                    <a:pt x="5017" y="97"/>
                  </a:lnTo>
                  <a:lnTo>
                    <a:pt x="5217" y="89"/>
                  </a:lnTo>
                  <a:lnTo>
                    <a:pt x="5319" y="89"/>
                  </a:lnTo>
                  <a:lnTo>
                    <a:pt x="5347" y="89"/>
                  </a:lnTo>
                  <a:lnTo>
                    <a:pt x="5378" y="97"/>
                  </a:lnTo>
                  <a:lnTo>
                    <a:pt x="5391" y="106"/>
                  </a:lnTo>
                  <a:lnTo>
                    <a:pt x="5394" y="112"/>
                  </a:lnTo>
                  <a:lnTo>
                    <a:pt x="5394" y="118"/>
                  </a:lnTo>
                  <a:lnTo>
                    <a:pt x="5387" y="128"/>
                  </a:lnTo>
                  <a:lnTo>
                    <a:pt x="5361" y="139"/>
                  </a:lnTo>
                  <a:lnTo>
                    <a:pt x="5335" y="142"/>
                  </a:lnTo>
                  <a:lnTo>
                    <a:pt x="4907" y="177"/>
                  </a:lnTo>
                  <a:lnTo>
                    <a:pt x="4262" y="221"/>
                  </a:lnTo>
                  <a:lnTo>
                    <a:pt x="3826" y="236"/>
                  </a:lnTo>
                  <a:lnTo>
                    <a:pt x="3602" y="236"/>
                  </a:lnTo>
                  <a:lnTo>
                    <a:pt x="3411" y="233"/>
                  </a:lnTo>
                  <a:lnTo>
                    <a:pt x="3412" y="236"/>
                  </a:lnTo>
                  <a:lnTo>
                    <a:pt x="3412" y="239"/>
                  </a:lnTo>
                  <a:lnTo>
                    <a:pt x="3411" y="244"/>
                  </a:lnTo>
                  <a:lnTo>
                    <a:pt x="3404" y="256"/>
                  </a:lnTo>
                  <a:lnTo>
                    <a:pt x="3397" y="260"/>
                  </a:lnTo>
                  <a:lnTo>
                    <a:pt x="3505" y="264"/>
                  </a:lnTo>
                  <a:lnTo>
                    <a:pt x="3613" y="270"/>
                  </a:lnTo>
                  <a:lnTo>
                    <a:pt x="3764" y="257"/>
                  </a:lnTo>
                  <a:lnTo>
                    <a:pt x="3994" y="244"/>
                  </a:lnTo>
                  <a:lnTo>
                    <a:pt x="4151" y="243"/>
                  </a:lnTo>
                  <a:lnTo>
                    <a:pt x="4232" y="244"/>
                  </a:lnTo>
                  <a:lnTo>
                    <a:pt x="4340" y="250"/>
                  </a:lnTo>
                  <a:lnTo>
                    <a:pt x="4547" y="272"/>
                  </a:lnTo>
                  <a:lnTo>
                    <a:pt x="4649" y="285"/>
                  </a:lnTo>
                  <a:lnTo>
                    <a:pt x="4909" y="269"/>
                  </a:lnTo>
                  <a:lnTo>
                    <a:pt x="5169" y="256"/>
                  </a:lnTo>
                  <a:lnTo>
                    <a:pt x="5181" y="256"/>
                  </a:lnTo>
                  <a:lnTo>
                    <a:pt x="5187" y="259"/>
                  </a:lnTo>
                  <a:lnTo>
                    <a:pt x="5188" y="263"/>
                  </a:lnTo>
                  <a:lnTo>
                    <a:pt x="5178" y="266"/>
                  </a:lnTo>
                  <a:lnTo>
                    <a:pt x="4997" y="290"/>
                  </a:lnTo>
                  <a:lnTo>
                    <a:pt x="4811" y="311"/>
                  </a:lnTo>
                  <a:lnTo>
                    <a:pt x="4824" y="318"/>
                  </a:lnTo>
                  <a:lnTo>
                    <a:pt x="4840" y="335"/>
                  </a:lnTo>
                  <a:lnTo>
                    <a:pt x="4841" y="344"/>
                  </a:lnTo>
                  <a:lnTo>
                    <a:pt x="4838" y="354"/>
                  </a:lnTo>
                  <a:lnTo>
                    <a:pt x="4817" y="371"/>
                  </a:lnTo>
                  <a:lnTo>
                    <a:pt x="4801" y="378"/>
                  </a:lnTo>
                  <a:lnTo>
                    <a:pt x="4886" y="380"/>
                  </a:lnTo>
                  <a:lnTo>
                    <a:pt x="4897" y="380"/>
                  </a:lnTo>
                  <a:lnTo>
                    <a:pt x="4914" y="387"/>
                  </a:lnTo>
                  <a:lnTo>
                    <a:pt x="4916" y="391"/>
                  </a:lnTo>
                  <a:lnTo>
                    <a:pt x="4913" y="397"/>
                  </a:lnTo>
                  <a:lnTo>
                    <a:pt x="4897" y="404"/>
                  </a:lnTo>
                  <a:lnTo>
                    <a:pt x="4884" y="404"/>
                  </a:lnTo>
                  <a:lnTo>
                    <a:pt x="4540" y="401"/>
                  </a:lnTo>
                  <a:lnTo>
                    <a:pt x="4334" y="411"/>
                  </a:lnTo>
                  <a:lnTo>
                    <a:pt x="4127" y="420"/>
                  </a:lnTo>
                  <a:lnTo>
                    <a:pt x="4141" y="427"/>
                  </a:lnTo>
                  <a:lnTo>
                    <a:pt x="4161" y="443"/>
                  </a:lnTo>
                  <a:lnTo>
                    <a:pt x="4167" y="453"/>
                  </a:lnTo>
                  <a:lnTo>
                    <a:pt x="4167" y="453"/>
                  </a:lnTo>
                  <a:lnTo>
                    <a:pt x="4230" y="452"/>
                  </a:lnTo>
                  <a:lnTo>
                    <a:pt x="4377" y="439"/>
                  </a:lnTo>
                  <a:lnTo>
                    <a:pt x="4673" y="417"/>
                  </a:lnTo>
                  <a:lnTo>
                    <a:pt x="4972" y="403"/>
                  </a:lnTo>
                  <a:lnTo>
                    <a:pt x="5272" y="398"/>
                  </a:lnTo>
                  <a:lnTo>
                    <a:pt x="5423" y="400"/>
                  </a:lnTo>
                  <a:lnTo>
                    <a:pt x="5434" y="401"/>
                  </a:lnTo>
                  <a:lnTo>
                    <a:pt x="5437" y="406"/>
                  </a:lnTo>
                  <a:lnTo>
                    <a:pt x="5434" y="410"/>
                  </a:lnTo>
                  <a:lnTo>
                    <a:pt x="5424" y="411"/>
                  </a:lnTo>
                  <a:lnTo>
                    <a:pt x="5241" y="410"/>
                  </a:lnTo>
                  <a:lnTo>
                    <a:pt x="5061" y="413"/>
                  </a:lnTo>
                  <a:lnTo>
                    <a:pt x="5061" y="413"/>
                  </a:lnTo>
                  <a:lnTo>
                    <a:pt x="5064" y="414"/>
                  </a:lnTo>
                  <a:lnTo>
                    <a:pt x="5064" y="419"/>
                  </a:lnTo>
                  <a:lnTo>
                    <a:pt x="5061" y="420"/>
                  </a:lnTo>
                  <a:lnTo>
                    <a:pt x="5053" y="421"/>
                  </a:lnTo>
                  <a:lnTo>
                    <a:pt x="5043" y="420"/>
                  </a:lnTo>
                  <a:lnTo>
                    <a:pt x="5040" y="419"/>
                  </a:lnTo>
                  <a:lnTo>
                    <a:pt x="5040" y="414"/>
                  </a:lnTo>
                  <a:lnTo>
                    <a:pt x="5043" y="413"/>
                  </a:lnTo>
                  <a:lnTo>
                    <a:pt x="4874" y="417"/>
                  </a:lnTo>
                  <a:lnTo>
                    <a:pt x="4539" y="436"/>
                  </a:lnTo>
                  <a:lnTo>
                    <a:pt x="4373" y="449"/>
                  </a:lnTo>
                  <a:lnTo>
                    <a:pt x="4527" y="447"/>
                  </a:lnTo>
                  <a:lnTo>
                    <a:pt x="4834" y="447"/>
                  </a:lnTo>
                  <a:lnTo>
                    <a:pt x="4988" y="450"/>
                  </a:lnTo>
                  <a:lnTo>
                    <a:pt x="5054" y="439"/>
                  </a:lnTo>
                  <a:lnTo>
                    <a:pt x="5066" y="439"/>
                  </a:lnTo>
                  <a:lnTo>
                    <a:pt x="5071" y="443"/>
                  </a:lnTo>
                  <a:lnTo>
                    <a:pt x="5071" y="447"/>
                  </a:lnTo>
                  <a:lnTo>
                    <a:pt x="5063" y="449"/>
                  </a:lnTo>
                  <a:lnTo>
                    <a:pt x="5044" y="452"/>
                  </a:lnTo>
                  <a:lnTo>
                    <a:pt x="5071" y="455"/>
                  </a:lnTo>
                  <a:lnTo>
                    <a:pt x="5100" y="466"/>
                  </a:lnTo>
                  <a:lnTo>
                    <a:pt x="5110" y="476"/>
                  </a:lnTo>
                  <a:lnTo>
                    <a:pt x="5112" y="482"/>
                  </a:lnTo>
                  <a:lnTo>
                    <a:pt x="5110" y="489"/>
                  </a:lnTo>
                  <a:lnTo>
                    <a:pt x="5097" y="499"/>
                  </a:lnTo>
                  <a:lnTo>
                    <a:pt x="5066" y="509"/>
                  </a:lnTo>
                  <a:lnTo>
                    <a:pt x="5035" y="511"/>
                  </a:lnTo>
                  <a:lnTo>
                    <a:pt x="4874" y="515"/>
                  </a:lnTo>
                  <a:lnTo>
                    <a:pt x="4713" y="516"/>
                  </a:lnTo>
                  <a:lnTo>
                    <a:pt x="4678" y="519"/>
                  </a:lnTo>
                  <a:lnTo>
                    <a:pt x="4644" y="526"/>
                  </a:lnTo>
                  <a:lnTo>
                    <a:pt x="4894" y="538"/>
                  </a:lnTo>
                  <a:lnTo>
                    <a:pt x="5143" y="550"/>
                  </a:lnTo>
                  <a:lnTo>
                    <a:pt x="5154" y="550"/>
                  </a:lnTo>
                  <a:lnTo>
                    <a:pt x="5168" y="555"/>
                  </a:lnTo>
                  <a:lnTo>
                    <a:pt x="5169" y="560"/>
                  </a:lnTo>
                  <a:lnTo>
                    <a:pt x="5168" y="564"/>
                  </a:lnTo>
                  <a:lnTo>
                    <a:pt x="5155" y="570"/>
                  </a:lnTo>
                  <a:lnTo>
                    <a:pt x="5143" y="571"/>
                  </a:lnTo>
                  <a:lnTo>
                    <a:pt x="4925" y="587"/>
                  </a:lnTo>
                  <a:lnTo>
                    <a:pt x="4482" y="611"/>
                  </a:lnTo>
                  <a:lnTo>
                    <a:pt x="4259" y="620"/>
                  </a:lnTo>
                  <a:lnTo>
                    <a:pt x="3965" y="694"/>
                  </a:lnTo>
                  <a:lnTo>
                    <a:pt x="4003" y="695"/>
                  </a:lnTo>
                  <a:lnTo>
                    <a:pt x="4122" y="692"/>
                  </a:lnTo>
                  <a:lnTo>
                    <a:pt x="4350" y="672"/>
                  </a:lnTo>
                  <a:lnTo>
                    <a:pt x="4572" y="643"/>
                  </a:lnTo>
                  <a:lnTo>
                    <a:pt x="4796" y="617"/>
                  </a:lnTo>
                  <a:lnTo>
                    <a:pt x="4912" y="610"/>
                  </a:lnTo>
                  <a:lnTo>
                    <a:pt x="4923" y="610"/>
                  </a:lnTo>
                  <a:lnTo>
                    <a:pt x="4927" y="614"/>
                  </a:lnTo>
                  <a:lnTo>
                    <a:pt x="4926" y="619"/>
                  </a:lnTo>
                  <a:lnTo>
                    <a:pt x="4914" y="620"/>
                  </a:lnTo>
                  <a:lnTo>
                    <a:pt x="4693" y="642"/>
                  </a:lnTo>
                  <a:lnTo>
                    <a:pt x="4472" y="670"/>
                  </a:lnTo>
                  <a:lnTo>
                    <a:pt x="4287" y="691"/>
                  </a:lnTo>
                  <a:lnTo>
                    <a:pt x="4111" y="717"/>
                  </a:lnTo>
                  <a:lnTo>
                    <a:pt x="4288" y="708"/>
                  </a:lnTo>
                  <a:lnTo>
                    <a:pt x="4638" y="678"/>
                  </a:lnTo>
                  <a:lnTo>
                    <a:pt x="4814" y="665"/>
                  </a:lnTo>
                  <a:lnTo>
                    <a:pt x="4830" y="665"/>
                  </a:lnTo>
                  <a:lnTo>
                    <a:pt x="4841" y="669"/>
                  </a:lnTo>
                  <a:lnTo>
                    <a:pt x="4842" y="666"/>
                  </a:lnTo>
                  <a:lnTo>
                    <a:pt x="4847" y="665"/>
                  </a:lnTo>
                  <a:lnTo>
                    <a:pt x="4891" y="653"/>
                  </a:lnTo>
                  <a:lnTo>
                    <a:pt x="4940" y="646"/>
                  </a:lnTo>
                  <a:lnTo>
                    <a:pt x="4950" y="646"/>
                  </a:lnTo>
                  <a:lnTo>
                    <a:pt x="4958" y="649"/>
                  </a:lnTo>
                  <a:lnTo>
                    <a:pt x="4959" y="653"/>
                  </a:lnTo>
                  <a:lnTo>
                    <a:pt x="4950" y="65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5" name="Freeform 140"/>
            <p:cNvSpPr>
              <a:spLocks/>
            </p:cNvSpPr>
            <p:nvPr/>
          </p:nvSpPr>
          <p:spPr bwMode="auto">
            <a:xfrm>
              <a:off x="6168904" y="2265240"/>
              <a:ext cx="155575" cy="111125"/>
            </a:xfrm>
            <a:custGeom>
              <a:avLst/>
              <a:gdLst>
                <a:gd name="T0" fmla="*/ 55 w 294"/>
                <a:gd name="T1" fmla="*/ 172 h 208"/>
                <a:gd name="T2" fmla="*/ 61 w 294"/>
                <a:gd name="T3" fmla="*/ 178 h 208"/>
                <a:gd name="T4" fmla="*/ 55 w 294"/>
                <a:gd name="T5" fmla="*/ 182 h 208"/>
                <a:gd name="T6" fmla="*/ 45 w 294"/>
                <a:gd name="T7" fmla="*/ 181 h 208"/>
                <a:gd name="T8" fmla="*/ 70 w 294"/>
                <a:gd name="T9" fmla="*/ 197 h 208"/>
                <a:gd name="T10" fmla="*/ 124 w 294"/>
                <a:gd name="T11" fmla="*/ 208 h 208"/>
                <a:gd name="T12" fmla="*/ 180 w 294"/>
                <a:gd name="T13" fmla="*/ 197 h 208"/>
                <a:gd name="T14" fmla="*/ 231 w 294"/>
                <a:gd name="T15" fmla="*/ 169 h 208"/>
                <a:gd name="T16" fmla="*/ 254 w 294"/>
                <a:gd name="T17" fmla="*/ 152 h 208"/>
                <a:gd name="T18" fmla="*/ 268 w 294"/>
                <a:gd name="T19" fmla="*/ 151 h 208"/>
                <a:gd name="T20" fmla="*/ 290 w 294"/>
                <a:gd name="T21" fmla="*/ 133 h 208"/>
                <a:gd name="T22" fmla="*/ 294 w 294"/>
                <a:gd name="T23" fmla="*/ 118 h 208"/>
                <a:gd name="T24" fmla="*/ 293 w 294"/>
                <a:gd name="T25" fmla="*/ 103 h 208"/>
                <a:gd name="T26" fmla="*/ 276 w 294"/>
                <a:gd name="T27" fmla="*/ 82 h 208"/>
                <a:gd name="T28" fmla="*/ 261 w 294"/>
                <a:gd name="T29" fmla="*/ 77 h 208"/>
                <a:gd name="T30" fmla="*/ 254 w 294"/>
                <a:gd name="T31" fmla="*/ 74 h 208"/>
                <a:gd name="T32" fmla="*/ 248 w 294"/>
                <a:gd name="T33" fmla="*/ 70 h 208"/>
                <a:gd name="T34" fmla="*/ 225 w 294"/>
                <a:gd name="T35" fmla="*/ 47 h 208"/>
                <a:gd name="T36" fmla="*/ 173 w 294"/>
                <a:gd name="T37" fmla="*/ 13 h 208"/>
                <a:gd name="T38" fmla="*/ 144 w 294"/>
                <a:gd name="T39" fmla="*/ 0 h 208"/>
                <a:gd name="T40" fmla="*/ 168 w 294"/>
                <a:gd name="T41" fmla="*/ 18 h 208"/>
                <a:gd name="T42" fmla="*/ 150 w 294"/>
                <a:gd name="T43" fmla="*/ 10 h 208"/>
                <a:gd name="T44" fmla="*/ 133 w 294"/>
                <a:gd name="T45" fmla="*/ 7 h 208"/>
                <a:gd name="T46" fmla="*/ 136 w 294"/>
                <a:gd name="T47" fmla="*/ 18 h 208"/>
                <a:gd name="T48" fmla="*/ 121 w 294"/>
                <a:gd name="T49" fmla="*/ 10 h 208"/>
                <a:gd name="T50" fmla="*/ 88 w 294"/>
                <a:gd name="T51" fmla="*/ 2 h 208"/>
                <a:gd name="T52" fmla="*/ 57 w 294"/>
                <a:gd name="T53" fmla="*/ 8 h 208"/>
                <a:gd name="T54" fmla="*/ 28 w 294"/>
                <a:gd name="T55" fmla="*/ 25 h 208"/>
                <a:gd name="T56" fmla="*/ 16 w 294"/>
                <a:gd name="T57" fmla="*/ 40 h 208"/>
                <a:gd name="T58" fmla="*/ 8 w 294"/>
                <a:gd name="T59" fmla="*/ 54 h 208"/>
                <a:gd name="T60" fmla="*/ 0 w 294"/>
                <a:gd name="T61" fmla="*/ 87 h 208"/>
                <a:gd name="T62" fmla="*/ 6 w 294"/>
                <a:gd name="T63" fmla="*/ 120 h 208"/>
                <a:gd name="T64" fmla="*/ 25 w 294"/>
                <a:gd name="T65" fmla="*/ 148 h 208"/>
                <a:gd name="T66" fmla="*/ 38 w 294"/>
                <a:gd name="T67" fmla="*/ 159 h 208"/>
                <a:gd name="T68" fmla="*/ 55 w 294"/>
                <a:gd name="T69" fmla="*/ 17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208">
                  <a:moveTo>
                    <a:pt x="55" y="172"/>
                  </a:moveTo>
                  <a:lnTo>
                    <a:pt x="61" y="178"/>
                  </a:lnTo>
                  <a:lnTo>
                    <a:pt x="55" y="182"/>
                  </a:lnTo>
                  <a:lnTo>
                    <a:pt x="45" y="181"/>
                  </a:lnTo>
                  <a:lnTo>
                    <a:pt x="70" y="197"/>
                  </a:lnTo>
                  <a:lnTo>
                    <a:pt x="124" y="208"/>
                  </a:lnTo>
                  <a:lnTo>
                    <a:pt x="180" y="197"/>
                  </a:lnTo>
                  <a:lnTo>
                    <a:pt x="231" y="169"/>
                  </a:lnTo>
                  <a:lnTo>
                    <a:pt x="254" y="152"/>
                  </a:lnTo>
                  <a:lnTo>
                    <a:pt x="268" y="151"/>
                  </a:lnTo>
                  <a:lnTo>
                    <a:pt x="290" y="133"/>
                  </a:lnTo>
                  <a:lnTo>
                    <a:pt x="294" y="118"/>
                  </a:lnTo>
                  <a:lnTo>
                    <a:pt x="293" y="103"/>
                  </a:lnTo>
                  <a:lnTo>
                    <a:pt x="276" y="82"/>
                  </a:lnTo>
                  <a:lnTo>
                    <a:pt x="261" y="77"/>
                  </a:lnTo>
                  <a:lnTo>
                    <a:pt x="254" y="74"/>
                  </a:lnTo>
                  <a:lnTo>
                    <a:pt x="248" y="70"/>
                  </a:lnTo>
                  <a:lnTo>
                    <a:pt x="225" y="47"/>
                  </a:lnTo>
                  <a:lnTo>
                    <a:pt x="173" y="13"/>
                  </a:lnTo>
                  <a:lnTo>
                    <a:pt x="144" y="0"/>
                  </a:lnTo>
                  <a:lnTo>
                    <a:pt x="168" y="18"/>
                  </a:lnTo>
                  <a:lnTo>
                    <a:pt x="150" y="10"/>
                  </a:lnTo>
                  <a:lnTo>
                    <a:pt x="133" y="7"/>
                  </a:lnTo>
                  <a:lnTo>
                    <a:pt x="136" y="18"/>
                  </a:lnTo>
                  <a:lnTo>
                    <a:pt x="121" y="10"/>
                  </a:lnTo>
                  <a:lnTo>
                    <a:pt x="88" y="2"/>
                  </a:lnTo>
                  <a:lnTo>
                    <a:pt x="57" y="8"/>
                  </a:lnTo>
                  <a:lnTo>
                    <a:pt x="28" y="25"/>
                  </a:lnTo>
                  <a:lnTo>
                    <a:pt x="16" y="40"/>
                  </a:lnTo>
                  <a:lnTo>
                    <a:pt x="8" y="54"/>
                  </a:lnTo>
                  <a:lnTo>
                    <a:pt x="0" y="87"/>
                  </a:lnTo>
                  <a:lnTo>
                    <a:pt x="6" y="120"/>
                  </a:lnTo>
                  <a:lnTo>
                    <a:pt x="25" y="148"/>
                  </a:lnTo>
                  <a:lnTo>
                    <a:pt x="38" y="159"/>
                  </a:lnTo>
                  <a:lnTo>
                    <a:pt x="55" y="1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6" name="Freeform 141"/>
            <p:cNvSpPr>
              <a:spLocks/>
            </p:cNvSpPr>
            <p:nvPr/>
          </p:nvSpPr>
          <p:spPr bwMode="auto">
            <a:xfrm>
              <a:off x="6165729" y="2349378"/>
              <a:ext cx="90488" cy="79375"/>
            </a:xfrm>
            <a:custGeom>
              <a:avLst/>
              <a:gdLst>
                <a:gd name="T0" fmla="*/ 134 w 173"/>
                <a:gd name="T1" fmla="*/ 133 h 150"/>
                <a:gd name="T2" fmla="*/ 100 w 173"/>
                <a:gd name="T3" fmla="*/ 111 h 150"/>
                <a:gd name="T4" fmla="*/ 66 w 173"/>
                <a:gd name="T5" fmla="*/ 90 h 150"/>
                <a:gd name="T6" fmla="*/ 62 w 173"/>
                <a:gd name="T7" fmla="*/ 82 h 150"/>
                <a:gd name="T8" fmla="*/ 64 w 173"/>
                <a:gd name="T9" fmla="*/ 114 h 150"/>
                <a:gd name="T10" fmla="*/ 64 w 173"/>
                <a:gd name="T11" fmla="*/ 113 h 150"/>
                <a:gd name="T12" fmla="*/ 81 w 173"/>
                <a:gd name="T13" fmla="*/ 94 h 150"/>
                <a:gd name="T14" fmla="*/ 127 w 173"/>
                <a:gd name="T15" fmla="*/ 74 h 150"/>
                <a:gd name="T16" fmla="*/ 151 w 173"/>
                <a:gd name="T17" fmla="*/ 68 h 150"/>
                <a:gd name="T18" fmla="*/ 163 w 173"/>
                <a:gd name="T19" fmla="*/ 64 h 150"/>
                <a:gd name="T20" fmla="*/ 170 w 173"/>
                <a:gd name="T21" fmla="*/ 57 h 150"/>
                <a:gd name="T22" fmla="*/ 173 w 173"/>
                <a:gd name="T23" fmla="*/ 46 h 150"/>
                <a:gd name="T24" fmla="*/ 173 w 173"/>
                <a:gd name="T25" fmla="*/ 35 h 150"/>
                <a:gd name="T26" fmla="*/ 162 w 173"/>
                <a:gd name="T27" fmla="*/ 18 h 150"/>
                <a:gd name="T28" fmla="*/ 151 w 173"/>
                <a:gd name="T29" fmla="*/ 15 h 150"/>
                <a:gd name="T30" fmla="*/ 134 w 173"/>
                <a:gd name="T31" fmla="*/ 12 h 150"/>
                <a:gd name="T32" fmla="*/ 118 w 173"/>
                <a:gd name="T33" fmla="*/ 5 h 150"/>
                <a:gd name="T34" fmla="*/ 81 w 173"/>
                <a:gd name="T35" fmla="*/ 0 h 150"/>
                <a:gd name="T36" fmla="*/ 43 w 173"/>
                <a:gd name="T37" fmla="*/ 6 h 150"/>
                <a:gd name="T38" fmla="*/ 13 w 173"/>
                <a:gd name="T39" fmla="*/ 28 h 150"/>
                <a:gd name="T40" fmla="*/ 3 w 173"/>
                <a:gd name="T41" fmla="*/ 45 h 150"/>
                <a:gd name="T42" fmla="*/ 0 w 173"/>
                <a:gd name="T43" fmla="*/ 65 h 150"/>
                <a:gd name="T44" fmla="*/ 5 w 173"/>
                <a:gd name="T45" fmla="*/ 88 h 150"/>
                <a:gd name="T46" fmla="*/ 5 w 173"/>
                <a:gd name="T47" fmla="*/ 103 h 150"/>
                <a:gd name="T48" fmla="*/ 23 w 173"/>
                <a:gd name="T49" fmla="*/ 126 h 150"/>
                <a:gd name="T50" fmla="*/ 39 w 173"/>
                <a:gd name="T51" fmla="*/ 129 h 150"/>
                <a:gd name="T52" fmla="*/ 54 w 173"/>
                <a:gd name="T53" fmla="*/ 127 h 150"/>
                <a:gd name="T54" fmla="*/ 75 w 173"/>
                <a:gd name="T55" fmla="*/ 108 h 150"/>
                <a:gd name="T56" fmla="*/ 79 w 173"/>
                <a:gd name="T57" fmla="*/ 94 h 150"/>
                <a:gd name="T58" fmla="*/ 90 w 173"/>
                <a:gd name="T59" fmla="*/ 98 h 150"/>
                <a:gd name="T60" fmla="*/ 81 w 173"/>
                <a:gd name="T61" fmla="*/ 105 h 150"/>
                <a:gd name="T62" fmla="*/ 87 w 173"/>
                <a:gd name="T63" fmla="*/ 94 h 150"/>
                <a:gd name="T64" fmla="*/ 110 w 173"/>
                <a:gd name="T65" fmla="*/ 80 h 150"/>
                <a:gd name="T66" fmla="*/ 120 w 173"/>
                <a:gd name="T67" fmla="*/ 74 h 150"/>
                <a:gd name="T68" fmla="*/ 141 w 173"/>
                <a:gd name="T69" fmla="*/ 68 h 150"/>
                <a:gd name="T70" fmla="*/ 130 w 173"/>
                <a:gd name="T71" fmla="*/ 19 h 150"/>
                <a:gd name="T72" fmla="*/ 118 w 173"/>
                <a:gd name="T73" fmla="*/ 26 h 150"/>
                <a:gd name="T74" fmla="*/ 120 w 173"/>
                <a:gd name="T75" fmla="*/ 29 h 150"/>
                <a:gd name="T76" fmla="*/ 121 w 173"/>
                <a:gd name="T77" fmla="*/ 32 h 150"/>
                <a:gd name="T78" fmla="*/ 90 w 173"/>
                <a:gd name="T79" fmla="*/ 51 h 150"/>
                <a:gd name="T80" fmla="*/ 58 w 173"/>
                <a:gd name="T81" fmla="*/ 67 h 150"/>
                <a:gd name="T82" fmla="*/ 29 w 173"/>
                <a:gd name="T83" fmla="*/ 84 h 150"/>
                <a:gd name="T84" fmla="*/ 23 w 173"/>
                <a:gd name="T85" fmla="*/ 91 h 150"/>
                <a:gd name="T86" fmla="*/ 25 w 173"/>
                <a:gd name="T87" fmla="*/ 108 h 150"/>
                <a:gd name="T88" fmla="*/ 30 w 173"/>
                <a:gd name="T89" fmla="*/ 116 h 150"/>
                <a:gd name="T90" fmla="*/ 42 w 173"/>
                <a:gd name="T91" fmla="*/ 126 h 150"/>
                <a:gd name="T92" fmla="*/ 36 w 173"/>
                <a:gd name="T93" fmla="*/ 120 h 150"/>
                <a:gd name="T94" fmla="*/ 82 w 173"/>
                <a:gd name="T95" fmla="*/ 134 h 150"/>
                <a:gd name="T96" fmla="*/ 127 w 173"/>
                <a:gd name="T97" fmla="*/ 149 h 150"/>
                <a:gd name="T98" fmla="*/ 134 w 173"/>
                <a:gd name="T99" fmla="*/ 150 h 150"/>
                <a:gd name="T100" fmla="*/ 139 w 173"/>
                <a:gd name="T101" fmla="*/ 144 h 150"/>
                <a:gd name="T102" fmla="*/ 140 w 173"/>
                <a:gd name="T103" fmla="*/ 137 h 150"/>
                <a:gd name="T104" fmla="*/ 134 w 173"/>
                <a:gd name="T105" fmla="*/ 13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3" h="150">
                  <a:moveTo>
                    <a:pt x="134" y="133"/>
                  </a:moveTo>
                  <a:lnTo>
                    <a:pt x="100" y="111"/>
                  </a:lnTo>
                  <a:lnTo>
                    <a:pt x="66" y="90"/>
                  </a:lnTo>
                  <a:lnTo>
                    <a:pt x="62" y="82"/>
                  </a:lnTo>
                  <a:lnTo>
                    <a:pt x="64" y="114"/>
                  </a:lnTo>
                  <a:lnTo>
                    <a:pt x="64" y="113"/>
                  </a:lnTo>
                  <a:lnTo>
                    <a:pt x="81" y="94"/>
                  </a:lnTo>
                  <a:lnTo>
                    <a:pt x="127" y="74"/>
                  </a:lnTo>
                  <a:lnTo>
                    <a:pt x="151" y="68"/>
                  </a:lnTo>
                  <a:lnTo>
                    <a:pt x="163" y="64"/>
                  </a:lnTo>
                  <a:lnTo>
                    <a:pt x="170" y="57"/>
                  </a:lnTo>
                  <a:lnTo>
                    <a:pt x="173" y="46"/>
                  </a:lnTo>
                  <a:lnTo>
                    <a:pt x="173" y="35"/>
                  </a:lnTo>
                  <a:lnTo>
                    <a:pt x="162" y="18"/>
                  </a:lnTo>
                  <a:lnTo>
                    <a:pt x="151" y="15"/>
                  </a:lnTo>
                  <a:lnTo>
                    <a:pt x="134" y="12"/>
                  </a:lnTo>
                  <a:lnTo>
                    <a:pt x="118" y="5"/>
                  </a:lnTo>
                  <a:lnTo>
                    <a:pt x="81" y="0"/>
                  </a:lnTo>
                  <a:lnTo>
                    <a:pt x="43" y="6"/>
                  </a:lnTo>
                  <a:lnTo>
                    <a:pt x="13" y="28"/>
                  </a:lnTo>
                  <a:lnTo>
                    <a:pt x="3" y="45"/>
                  </a:lnTo>
                  <a:lnTo>
                    <a:pt x="0" y="65"/>
                  </a:lnTo>
                  <a:lnTo>
                    <a:pt x="5" y="88"/>
                  </a:lnTo>
                  <a:lnTo>
                    <a:pt x="5" y="103"/>
                  </a:lnTo>
                  <a:lnTo>
                    <a:pt x="23" y="126"/>
                  </a:lnTo>
                  <a:lnTo>
                    <a:pt x="39" y="129"/>
                  </a:lnTo>
                  <a:lnTo>
                    <a:pt x="54" y="127"/>
                  </a:lnTo>
                  <a:lnTo>
                    <a:pt x="75" y="108"/>
                  </a:lnTo>
                  <a:lnTo>
                    <a:pt x="79" y="94"/>
                  </a:lnTo>
                  <a:lnTo>
                    <a:pt x="90" y="98"/>
                  </a:lnTo>
                  <a:lnTo>
                    <a:pt x="81" y="105"/>
                  </a:lnTo>
                  <a:lnTo>
                    <a:pt x="87" y="94"/>
                  </a:lnTo>
                  <a:lnTo>
                    <a:pt x="110" y="80"/>
                  </a:lnTo>
                  <a:lnTo>
                    <a:pt x="120" y="74"/>
                  </a:lnTo>
                  <a:lnTo>
                    <a:pt x="141" y="68"/>
                  </a:lnTo>
                  <a:lnTo>
                    <a:pt x="130" y="19"/>
                  </a:lnTo>
                  <a:lnTo>
                    <a:pt x="118" y="26"/>
                  </a:lnTo>
                  <a:lnTo>
                    <a:pt x="120" y="29"/>
                  </a:lnTo>
                  <a:lnTo>
                    <a:pt x="121" y="32"/>
                  </a:lnTo>
                  <a:lnTo>
                    <a:pt x="90" y="51"/>
                  </a:lnTo>
                  <a:lnTo>
                    <a:pt x="58" y="67"/>
                  </a:lnTo>
                  <a:lnTo>
                    <a:pt x="29" y="84"/>
                  </a:lnTo>
                  <a:lnTo>
                    <a:pt x="23" y="91"/>
                  </a:lnTo>
                  <a:lnTo>
                    <a:pt x="25" y="108"/>
                  </a:lnTo>
                  <a:lnTo>
                    <a:pt x="30" y="116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82" y="134"/>
                  </a:lnTo>
                  <a:lnTo>
                    <a:pt x="127" y="149"/>
                  </a:lnTo>
                  <a:lnTo>
                    <a:pt x="134" y="150"/>
                  </a:lnTo>
                  <a:lnTo>
                    <a:pt x="139" y="144"/>
                  </a:lnTo>
                  <a:lnTo>
                    <a:pt x="140" y="137"/>
                  </a:lnTo>
                  <a:lnTo>
                    <a:pt x="134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7" name="Freeform 142"/>
            <p:cNvSpPr>
              <a:spLocks/>
            </p:cNvSpPr>
            <p:nvPr/>
          </p:nvSpPr>
          <p:spPr bwMode="auto">
            <a:xfrm>
              <a:off x="6172079" y="2419228"/>
              <a:ext cx="9525" cy="7938"/>
            </a:xfrm>
            <a:custGeom>
              <a:avLst/>
              <a:gdLst>
                <a:gd name="T0" fmla="*/ 18 w 18"/>
                <a:gd name="T1" fmla="*/ 8 h 16"/>
                <a:gd name="T2" fmla="*/ 11 w 18"/>
                <a:gd name="T3" fmla="*/ 2 h 16"/>
                <a:gd name="T4" fmla="*/ 3 w 18"/>
                <a:gd name="T5" fmla="*/ 0 h 16"/>
                <a:gd name="T6" fmla="*/ 0 w 18"/>
                <a:gd name="T7" fmla="*/ 5 h 16"/>
                <a:gd name="T8" fmla="*/ 8 w 18"/>
                <a:gd name="T9" fmla="*/ 13 h 16"/>
                <a:gd name="T10" fmla="*/ 13 w 18"/>
                <a:gd name="T11" fmla="*/ 16 h 16"/>
                <a:gd name="T12" fmla="*/ 18 w 18"/>
                <a:gd name="T13" fmla="*/ 12 h 16"/>
                <a:gd name="T14" fmla="*/ 18 w 18"/>
                <a:gd name="T1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">
                  <a:moveTo>
                    <a:pt x="18" y="8"/>
                  </a:moveTo>
                  <a:lnTo>
                    <a:pt x="11" y="2"/>
                  </a:lnTo>
                  <a:lnTo>
                    <a:pt x="3" y="0"/>
                  </a:lnTo>
                  <a:lnTo>
                    <a:pt x="0" y="5"/>
                  </a:lnTo>
                  <a:lnTo>
                    <a:pt x="8" y="13"/>
                  </a:lnTo>
                  <a:lnTo>
                    <a:pt x="13" y="16"/>
                  </a:lnTo>
                  <a:lnTo>
                    <a:pt x="18" y="12"/>
                  </a:lnTo>
                  <a:lnTo>
                    <a:pt x="1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8" name="Freeform 143"/>
            <p:cNvSpPr>
              <a:spLocks/>
            </p:cNvSpPr>
            <p:nvPr/>
          </p:nvSpPr>
          <p:spPr bwMode="auto">
            <a:xfrm>
              <a:off x="6168904" y="2419228"/>
              <a:ext cx="3175" cy="3175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0 h 6"/>
                <a:gd name="T4" fmla="*/ 3 w 5"/>
                <a:gd name="T5" fmla="*/ 6 h 6"/>
                <a:gd name="T6" fmla="*/ 3 w 5"/>
                <a:gd name="T7" fmla="*/ 5 h 6"/>
                <a:gd name="T8" fmla="*/ 5 w 5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lnTo>
                    <a:pt x="0" y="0"/>
                  </a:lnTo>
                  <a:lnTo>
                    <a:pt x="3" y="6"/>
                  </a:lnTo>
                  <a:lnTo>
                    <a:pt x="3" y="5"/>
                  </a:lnTo>
                  <a:lnTo>
                    <a:pt x="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29" name="Freeform 144"/>
            <p:cNvSpPr>
              <a:spLocks/>
            </p:cNvSpPr>
            <p:nvPr/>
          </p:nvSpPr>
          <p:spPr bwMode="auto">
            <a:xfrm>
              <a:off x="6845179" y="2377953"/>
              <a:ext cx="149225" cy="20638"/>
            </a:xfrm>
            <a:custGeom>
              <a:avLst/>
              <a:gdLst>
                <a:gd name="T0" fmla="*/ 5 w 280"/>
                <a:gd name="T1" fmla="*/ 11 h 39"/>
                <a:gd name="T2" fmla="*/ 140 w 280"/>
                <a:gd name="T3" fmla="*/ 27 h 39"/>
                <a:gd name="T4" fmla="*/ 274 w 280"/>
                <a:gd name="T5" fmla="*/ 39 h 39"/>
                <a:gd name="T6" fmla="*/ 278 w 280"/>
                <a:gd name="T7" fmla="*/ 37 h 39"/>
                <a:gd name="T8" fmla="*/ 280 w 280"/>
                <a:gd name="T9" fmla="*/ 33 h 39"/>
                <a:gd name="T10" fmla="*/ 280 w 280"/>
                <a:gd name="T11" fmla="*/ 28 h 39"/>
                <a:gd name="T12" fmla="*/ 275 w 280"/>
                <a:gd name="T13" fmla="*/ 27 h 39"/>
                <a:gd name="T14" fmla="*/ 141 w 280"/>
                <a:gd name="T15" fmla="*/ 17 h 39"/>
                <a:gd name="T16" fmla="*/ 6 w 280"/>
                <a:gd name="T17" fmla="*/ 0 h 39"/>
                <a:gd name="T18" fmla="*/ 2 w 280"/>
                <a:gd name="T19" fmla="*/ 1 h 39"/>
                <a:gd name="T20" fmla="*/ 0 w 280"/>
                <a:gd name="T21" fmla="*/ 5 h 39"/>
                <a:gd name="T22" fmla="*/ 2 w 280"/>
                <a:gd name="T23" fmla="*/ 10 h 39"/>
                <a:gd name="T24" fmla="*/ 5 w 280"/>
                <a:gd name="T25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0" h="39">
                  <a:moveTo>
                    <a:pt x="5" y="11"/>
                  </a:moveTo>
                  <a:lnTo>
                    <a:pt x="140" y="27"/>
                  </a:lnTo>
                  <a:lnTo>
                    <a:pt x="274" y="39"/>
                  </a:lnTo>
                  <a:lnTo>
                    <a:pt x="278" y="37"/>
                  </a:lnTo>
                  <a:lnTo>
                    <a:pt x="280" y="33"/>
                  </a:lnTo>
                  <a:lnTo>
                    <a:pt x="280" y="28"/>
                  </a:lnTo>
                  <a:lnTo>
                    <a:pt x="275" y="27"/>
                  </a:lnTo>
                  <a:lnTo>
                    <a:pt x="141" y="17"/>
                  </a:lnTo>
                  <a:lnTo>
                    <a:pt x="6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2" y="10"/>
                  </a:ln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0" name="Freeform 145"/>
            <p:cNvSpPr>
              <a:spLocks/>
            </p:cNvSpPr>
            <p:nvPr/>
          </p:nvSpPr>
          <p:spPr bwMode="auto">
            <a:xfrm>
              <a:off x="7200779" y="2546228"/>
              <a:ext cx="6350" cy="6350"/>
            </a:xfrm>
            <a:custGeom>
              <a:avLst/>
              <a:gdLst>
                <a:gd name="T0" fmla="*/ 2 w 12"/>
                <a:gd name="T1" fmla="*/ 3 h 11"/>
                <a:gd name="T2" fmla="*/ 0 w 12"/>
                <a:gd name="T3" fmla="*/ 6 h 11"/>
                <a:gd name="T4" fmla="*/ 2 w 12"/>
                <a:gd name="T5" fmla="*/ 10 h 11"/>
                <a:gd name="T6" fmla="*/ 6 w 12"/>
                <a:gd name="T7" fmla="*/ 11 h 11"/>
                <a:gd name="T8" fmla="*/ 9 w 12"/>
                <a:gd name="T9" fmla="*/ 10 h 11"/>
                <a:gd name="T10" fmla="*/ 12 w 12"/>
                <a:gd name="T11" fmla="*/ 6 h 11"/>
                <a:gd name="T12" fmla="*/ 9 w 12"/>
                <a:gd name="T13" fmla="*/ 3 h 11"/>
                <a:gd name="T14" fmla="*/ 6 w 12"/>
                <a:gd name="T15" fmla="*/ 0 h 11"/>
                <a:gd name="T16" fmla="*/ 2 w 12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2" y="3"/>
                  </a:moveTo>
                  <a:lnTo>
                    <a:pt x="0" y="6"/>
                  </a:lnTo>
                  <a:lnTo>
                    <a:pt x="2" y="10"/>
                  </a:lnTo>
                  <a:lnTo>
                    <a:pt x="6" y="11"/>
                  </a:lnTo>
                  <a:lnTo>
                    <a:pt x="9" y="10"/>
                  </a:lnTo>
                  <a:lnTo>
                    <a:pt x="12" y="6"/>
                  </a:lnTo>
                  <a:lnTo>
                    <a:pt x="9" y="3"/>
                  </a:lnTo>
                  <a:lnTo>
                    <a:pt x="6" y="0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1" name="Freeform 146"/>
            <p:cNvSpPr>
              <a:spLocks/>
            </p:cNvSpPr>
            <p:nvPr/>
          </p:nvSpPr>
          <p:spPr bwMode="auto">
            <a:xfrm>
              <a:off x="6211767" y="2627190"/>
              <a:ext cx="6350" cy="31750"/>
            </a:xfrm>
            <a:custGeom>
              <a:avLst/>
              <a:gdLst>
                <a:gd name="T0" fmla="*/ 0 w 13"/>
                <a:gd name="T1" fmla="*/ 61 h 61"/>
                <a:gd name="T2" fmla="*/ 13 w 13"/>
                <a:gd name="T3" fmla="*/ 0 h 61"/>
                <a:gd name="T4" fmla="*/ 0 w 13"/>
                <a:gd name="T5" fmla="*/ 58 h 61"/>
                <a:gd name="T6" fmla="*/ 0 w 13"/>
                <a:gd name="T7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61">
                  <a:moveTo>
                    <a:pt x="0" y="61"/>
                  </a:moveTo>
                  <a:lnTo>
                    <a:pt x="13" y="0"/>
                  </a:lnTo>
                  <a:lnTo>
                    <a:pt x="0" y="58"/>
                  </a:lnTo>
                  <a:lnTo>
                    <a:pt x="0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2" name="Freeform 147"/>
            <p:cNvSpPr>
              <a:spLocks/>
            </p:cNvSpPr>
            <p:nvPr/>
          </p:nvSpPr>
          <p:spPr bwMode="auto">
            <a:xfrm>
              <a:off x="6197479" y="2465265"/>
              <a:ext cx="1588" cy="3175"/>
            </a:xfrm>
            <a:custGeom>
              <a:avLst/>
              <a:gdLst>
                <a:gd name="T0" fmla="*/ 4 w 4"/>
                <a:gd name="T1" fmla="*/ 6 h 6"/>
                <a:gd name="T2" fmla="*/ 1 w 4"/>
                <a:gd name="T3" fmla="*/ 3 h 6"/>
                <a:gd name="T4" fmla="*/ 0 w 4"/>
                <a:gd name="T5" fmla="*/ 0 h 6"/>
                <a:gd name="T6" fmla="*/ 4 w 4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3" name="Freeform 148"/>
            <p:cNvSpPr>
              <a:spLocks/>
            </p:cNvSpPr>
            <p:nvPr/>
          </p:nvSpPr>
          <p:spPr bwMode="auto">
            <a:xfrm>
              <a:off x="6181604" y="2460503"/>
              <a:ext cx="3175" cy="1588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2 h 4"/>
                <a:gd name="T4" fmla="*/ 1 w 4"/>
                <a:gd name="T5" fmla="*/ 4 h 4"/>
                <a:gd name="T6" fmla="*/ 0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lnTo>
                    <a:pt x="4" y="2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4" name="Freeform 149"/>
            <p:cNvSpPr>
              <a:spLocks/>
            </p:cNvSpPr>
            <p:nvPr/>
          </p:nvSpPr>
          <p:spPr bwMode="auto">
            <a:xfrm>
              <a:off x="6184779" y="2441453"/>
              <a:ext cx="3175" cy="7938"/>
            </a:xfrm>
            <a:custGeom>
              <a:avLst/>
              <a:gdLst>
                <a:gd name="T0" fmla="*/ 1 w 4"/>
                <a:gd name="T1" fmla="*/ 15 h 15"/>
                <a:gd name="T2" fmla="*/ 0 w 4"/>
                <a:gd name="T3" fmla="*/ 12 h 15"/>
                <a:gd name="T4" fmla="*/ 4 w 4"/>
                <a:gd name="T5" fmla="*/ 0 h 15"/>
                <a:gd name="T6" fmla="*/ 1 w 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5">
                  <a:moveTo>
                    <a:pt x="1" y="15"/>
                  </a:moveTo>
                  <a:lnTo>
                    <a:pt x="0" y="12"/>
                  </a:lnTo>
                  <a:lnTo>
                    <a:pt x="4" y="0"/>
                  </a:lnTo>
                  <a:lnTo>
                    <a:pt x="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5" name="Freeform 150"/>
            <p:cNvSpPr>
              <a:spLocks/>
            </p:cNvSpPr>
            <p:nvPr/>
          </p:nvSpPr>
          <p:spPr bwMode="auto">
            <a:xfrm>
              <a:off x="6278442" y="2433515"/>
              <a:ext cx="77788" cy="26988"/>
            </a:xfrm>
            <a:custGeom>
              <a:avLst/>
              <a:gdLst>
                <a:gd name="T0" fmla="*/ 0 w 145"/>
                <a:gd name="T1" fmla="*/ 0 h 51"/>
                <a:gd name="T2" fmla="*/ 17 w 145"/>
                <a:gd name="T3" fmla="*/ 20 h 51"/>
                <a:gd name="T4" fmla="*/ 32 w 145"/>
                <a:gd name="T5" fmla="*/ 43 h 51"/>
                <a:gd name="T6" fmla="*/ 46 w 145"/>
                <a:gd name="T7" fmla="*/ 39 h 51"/>
                <a:gd name="T8" fmla="*/ 59 w 145"/>
                <a:gd name="T9" fmla="*/ 41 h 51"/>
                <a:gd name="T10" fmla="*/ 95 w 145"/>
                <a:gd name="T11" fmla="*/ 43 h 51"/>
                <a:gd name="T12" fmla="*/ 131 w 145"/>
                <a:gd name="T13" fmla="*/ 51 h 51"/>
                <a:gd name="T14" fmla="*/ 131 w 145"/>
                <a:gd name="T15" fmla="*/ 42 h 51"/>
                <a:gd name="T16" fmla="*/ 135 w 145"/>
                <a:gd name="T17" fmla="*/ 42 h 51"/>
                <a:gd name="T18" fmla="*/ 145 w 145"/>
                <a:gd name="T19" fmla="*/ 41 h 51"/>
                <a:gd name="T20" fmla="*/ 108 w 145"/>
                <a:gd name="T21" fmla="*/ 31 h 51"/>
                <a:gd name="T22" fmla="*/ 69 w 145"/>
                <a:gd name="T23" fmla="*/ 20 h 51"/>
                <a:gd name="T24" fmla="*/ 34 w 145"/>
                <a:gd name="T25" fmla="*/ 12 h 51"/>
                <a:gd name="T26" fmla="*/ 0 w 145"/>
                <a:gd name="T2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5" h="51">
                  <a:moveTo>
                    <a:pt x="0" y="0"/>
                  </a:moveTo>
                  <a:lnTo>
                    <a:pt x="17" y="20"/>
                  </a:lnTo>
                  <a:lnTo>
                    <a:pt x="32" y="43"/>
                  </a:lnTo>
                  <a:lnTo>
                    <a:pt x="46" y="39"/>
                  </a:lnTo>
                  <a:lnTo>
                    <a:pt x="59" y="41"/>
                  </a:lnTo>
                  <a:lnTo>
                    <a:pt x="95" y="43"/>
                  </a:lnTo>
                  <a:lnTo>
                    <a:pt x="131" y="51"/>
                  </a:lnTo>
                  <a:lnTo>
                    <a:pt x="131" y="42"/>
                  </a:lnTo>
                  <a:lnTo>
                    <a:pt x="135" y="42"/>
                  </a:lnTo>
                  <a:lnTo>
                    <a:pt x="145" y="41"/>
                  </a:lnTo>
                  <a:lnTo>
                    <a:pt x="108" y="31"/>
                  </a:lnTo>
                  <a:lnTo>
                    <a:pt x="69" y="20"/>
                  </a:lnTo>
                  <a:lnTo>
                    <a:pt x="34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6" name="Freeform 151"/>
            <p:cNvSpPr>
              <a:spLocks/>
            </p:cNvSpPr>
            <p:nvPr/>
          </p:nvSpPr>
          <p:spPr bwMode="auto">
            <a:xfrm>
              <a:off x="6664204" y="2411290"/>
              <a:ext cx="76200" cy="12700"/>
            </a:xfrm>
            <a:custGeom>
              <a:avLst/>
              <a:gdLst>
                <a:gd name="T0" fmla="*/ 146 w 146"/>
                <a:gd name="T1" fmla="*/ 25 h 25"/>
                <a:gd name="T2" fmla="*/ 110 w 146"/>
                <a:gd name="T3" fmla="*/ 24 h 25"/>
                <a:gd name="T4" fmla="*/ 36 w 146"/>
                <a:gd name="T5" fmla="*/ 13 h 25"/>
                <a:gd name="T6" fmla="*/ 0 w 146"/>
                <a:gd name="T7" fmla="*/ 2 h 25"/>
                <a:gd name="T8" fmla="*/ 35 w 146"/>
                <a:gd name="T9" fmla="*/ 0 h 25"/>
                <a:gd name="T10" fmla="*/ 91 w 146"/>
                <a:gd name="T11" fmla="*/ 11 h 25"/>
                <a:gd name="T12" fmla="*/ 146 w 146"/>
                <a:gd name="T13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25">
                  <a:moveTo>
                    <a:pt x="146" y="25"/>
                  </a:moveTo>
                  <a:lnTo>
                    <a:pt x="110" y="24"/>
                  </a:lnTo>
                  <a:lnTo>
                    <a:pt x="36" y="13"/>
                  </a:lnTo>
                  <a:lnTo>
                    <a:pt x="0" y="2"/>
                  </a:lnTo>
                  <a:lnTo>
                    <a:pt x="35" y="0"/>
                  </a:lnTo>
                  <a:lnTo>
                    <a:pt x="91" y="11"/>
                  </a:lnTo>
                  <a:lnTo>
                    <a:pt x="146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7" name="Freeform 152"/>
            <p:cNvSpPr>
              <a:spLocks/>
            </p:cNvSpPr>
            <p:nvPr/>
          </p:nvSpPr>
          <p:spPr bwMode="auto">
            <a:xfrm>
              <a:off x="6249867" y="2517653"/>
              <a:ext cx="3175" cy="6350"/>
            </a:xfrm>
            <a:custGeom>
              <a:avLst/>
              <a:gdLst>
                <a:gd name="T0" fmla="*/ 6 w 6"/>
                <a:gd name="T1" fmla="*/ 13 h 13"/>
                <a:gd name="T2" fmla="*/ 6 w 6"/>
                <a:gd name="T3" fmla="*/ 13 h 13"/>
                <a:gd name="T4" fmla="*/ 0 w 6"/>
                <a:gd name="T5" fmla="*/ 0 h 13"/>
                <a:gd name="T6" fmla="*/ 6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lnTo>
                    <a:pt x="6" y="13"/>
                  </a:lnTo>
                  <a:lnTo>
                    <a:pt x="0" y="0"/>
                  </a:lnTo>
                  <a:lnTo>
                    <a:pt x="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8" name="Freeform 153"/>
            <p:cNvSpPr>
              <a:spLocks/>
            </p:cNvSpPr>
            <p:nvPr/>
          </p:nvSpPr>
          <p:spPr bwMode="auto">
            <a:xfrm>
              <a:off x="6327654" y="2477965"/>
              <a:ext cx="11113" cy="15875"/>
            </a:xfrm>
            <a:custGeom>
              <a:avLst/>
              <a:gdLst>
                <a:gd name="T0" fmla="*/ 3 w 21"/>
                <a:gd name="T1" fmla="*/ 5 h 30"/>
                <a:gd name="T2" fmla="*/ 0 w 21"/>
                <a:gd name="T3" fmla="*/ 0 h 30"/>
                <a:gd name="T4" fmla="*/ 9 w 21"/>
                <a:gd name="T5" fmla="*/ 6 h 30"/>
                <a:gd name="T6" fmla="*/ 21 w 21"/>
                <a:gd name="T7" fmla="*/ 30 h 30"/>
                <a:gd name="T8" fmla="*/ 3 w 21"/>
                <a:gd name="T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0">
                  <a:moveTo>
                    <a:pt x="3" y="5"/>
                  </a:moveTo>
                  <a:lnTo>
                    <a:pt x="0" y="0"/>
                  </a:lnTo>
                  <a:lnTo>
                    <a:pt x="9" y="6"/>
                  </a:lnTo>
                  <a:lnTo>
                    <a:pt x="21" y="30"/>
                  </a:lnTo>
                  <a:lnTo>
                    <a:pt x="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39" name="Freeform 154"/>
            <p:cNvSpPr>
              <a:spLocks/>
            </p:cNvSpPr>
            <p:nvPr/>
          </p:nvSpPr>
          <p:spPr bwMode="auto">
            <a:xfrm>
              <a:off x="6159379" y="2311278"/>
              <a:ext cx="1133475" cy="587375"/>
            </a:xfrm>
            <a:custGeom>
              <a:avLst/>
              <a:gdLst>
                <a:gd name="T0" fmla="*/ 1906 w 2140"/>
                <a:gd name="T1" fmla="*/ 708 h 1109"/>
                <a:gd name="T2" fmla="*/ 1612 w 2140"/>
                <a:gd name="T3" fmla="*/ 798 h 1109"/>
                <a:gd name="T4" fmla="*/ 1443 w 2140"/>
                <a:gd name="T5" fmla="*/ 789 h 1109"/>
                <a:gd name="T6" fmla="*/ 1306 w 2140"/>
                <a:gd name="T7" fmla="*/ 848 h 1109"/>
                <a:gd name="T8" fmla="*/ 1315 w 2140"/>
                <a:gd name="T9" fmla="*/ 875 h 1109"/>
                <a:gd name="T10" fmla="*/ 1527 w 2140"/>
                <a:gd name="T11" fmla="*/ 858 h 1109"/>
                <a:gd name="T12" fmla="*/ 1786 w 2140"/>
                <a:gd name="T13" fmla="*/ 798 h 1109"/>
                <a:gd name="T14" fmla="*/ 1278 w 2140"/>
                <a:gd name="T15" fmla="*/ 1027 h 1109"/>
                <a:gd name="T16" fmla="*/ 475 w 2140"/>
                <a:gd name="T17" fmla="*/ 1107 h 1109"/>
                <a:gd name="T18" fmla="*/ 235 w 2140"/>
                <a:gd name="T19" fmla="*/ 1009 h 1109"/>
                <a:gd name="T20" fmla="*/ 216 w 2140"/>
                <a:gd name="T21" fmla="*/ 897 h 1109"/>
                <a:gd name="T22" fmla="*/ 89 w 2140"/>
                <a:gd name="T23" fmla="*/ 691 h 1109"/>
                <a:gd name="T24" fmla="*/ 65 w 2140"/>
                <a:gd name="T25" fmla="*/ 590 h 1109"/>
                <a:gd name="T26" fmla="*/ 79 w 2140"/>
                <a:gd name="T27" fmla="*/ 429 h 1109"/>
                <a:gd name="T28" fmla="*/ 94 w 2140"/>
                <a:gd name="T29" fmla="*/ 381 h 1109"/>
                <a:gd name="T30" fmla="*/ 76 w 2140"/>
                <a:gd name="T31" fmla="*/ 363 h 1109"/>
                <a:gd name="T32" fmla="*/ 17 w 2140"/>
                <a:gd name="T33" fmla="*/ 286 h 1109"/>
                <a:gd name="T34" fmla="*/ 4 w 2140"/>
                <a:gd name="T35" fmla="*/ 256 h 1109"/>
                <a:gd name="T36" fmla="*/ 6 w 2140"/>
                <a:gd name="T37" fmla="*/ 223 h 1109"/>
                <a:gd name="T38" fmla="*/ 38 w 2140"/>
                <a:gd name="T39" fmla="*/ 226 h 1109"/>
                <a:gd name="T40" fmla="*/ 62 w 2140"/>
                <a:gd name="T41" fmla="*/ 227 h 1109"/>
                <a:gd name="T42" fmla="*/ 111 w 2140"/>
                <a:gd name="T43" fmla="*/ 229 h 1109"/>
                <a:gd name="T44" fmla="*/ 136 w 2140"/>
                <a:gd name="T45" fmla="*/ 233 h 1109"/>
                <a:gd name="T46" fmla="*/ 187 w 2140"/>
                <a:gd name="T47" fmla="*/ 207 h 1109"/>
                <a:gd name="T48" fmla="*/ 159 w 2140"/>
                <a:gd name="T49" fmla="*/ 178 h 1109"/>
                <a:gd name="T50" fmla="*/ 49 w 2140"/>
                <a:gd name="T51" fmla="*/ 135 h 1109"/>
                <a:gd name="T52" fmla="*/ 304 w 2140"/>
                <a:gd name="T53" fmla="*/ 109 h 1109"/>
                <a:gd name="T54" fmla="*/ 422 w 2140"/>
                <a:gd name="T55" fmla="*/ 140 h 1109"/>
                <a:gd name="T56" fmla="*/ 208 w 2140"/>
                <a:gd name="T57" fmla="*/ 49 h 1109"/>
                <a:gd name="T58" fmla="*/ 167 w 2140"/>
                <a:gd name="T59" fmla="*/ 3 h 1109"/>
                <a:gd name="T60" fmla="*/ 431 w 2140"/>
                <a:gd name="T61" fmla="*/ 63 h 1109"/>
                <a:gd name="T62" fmla="*/ 480 w 2140"/>
                <a:gd name="T63" fmla="*/ 75 h 1109"/>
                <a:gd name="T64" fmla="*/ 667 w 2140"/>
                <a:gd name="T65" fmla="*/ 104 h 1109"/>
                <a:gd name="T66" fmla="*/ 720 w 2140"/>
                <a:gd name="T67" fmla="*/ 72 h 1109"/>
                <a:gd name="T68" fmla="*/ 890 w 2140"/>
                <a:gd name="T69" fmla="*/ 96 h 1109"/>
                <a:gd name="T70" fmla="*/ 1286 w 2140"/>
                <a:gd name="T71" fmla="*/ 138 h 1109"/>
                <a:gd name="T72" fmla="*/ 1135 w 2140"/>
                <a:gd name="T73" fmla="*/ 202 h 1109"/>
                <a:gd name="T74" fmla="*/ 1491 w 2140"/>
                <a:gd name="T75" fmla="*/ 213 h 1109"/>
                <a:gd name="T76" fmla="*/ 2055 w 2140"/>
                <a:gd name="T77" fmla="*/ 118 h 1109"/>
                <a:gd name="T78" fmla="*/ 2112 w 2140"/>
                <a:gd name="T79" fmla="*/ 167 h 1109"/>
                <a:gd name="T80" fmla="*/ 1348 w 2140"/>
                <a:gd name="T81" fmla="*/ 252 h 1109"/>
                <a:gd name="T82" fmla="*/ 1427 w 2140"/>
                <a:gd name="T83" fmla="*/ 291 h 1109"/>
                <a:gd name="T84" fmla="*/ 1793 w 2140"/>
                <a:gd name="T85" fmla="*/ 298 h 1109"/>
                <a:gd name="T86" fmla="*/ 2044 w 2140"/>
                <a:gd name="T87" fmla="*/ 291 h 1109"/>
                <a:gd name="T88" fmla="*/ 1907 w 2140"/>
                <a:gd name="T89" fmla="*/ 371 h 1109"/>
                <a:gd name="T90" fmla="*/ 1936 w 2140"/>
                <a:gd name="T91" fmla="*/ 415 h 1109"/>
                <a:gd name="T92" fmla="*/ 1708 w 2140"/>
                <a:gd name="T93" fmla="*/ 436 h 1109"/>
                <a:gd name="T94" fmla="*/ 1724 w 2140"/>
                <a:gd name="T95" fmla="*/ 464 h 1109"/>
                <a:gd name="T96" fmla="*/ 2140 w 2140"/>
                <a:gd name="T97" fmla="*/ 435 h 1109"/>
                <a:gd name="T98" fmla="*/ 1995 w 2140"/>
                <a:gd name="T99" fmla="*/ 443 h 1109"/>
                <a:gd name="T100" fmla="*/ 1920 w 2140"/>
                <a:gd name="T101" fmla="*/ 445 h 1109"/>
                <a:gd name="T102" fmla="*/ 1995 w 2140"/>
                <a:gd name="T103" fmla="*/ 466 h 1109"/>
                <a:gd name="T104" fmla="*/ 2012 w 2140"/>
                <a:gd name="T105" fmla="*/ 498 h 1109"/>
                <a:gd name="T106" fmla="*/ 1855 w 2140"/>
                <a:gd name="T107" fmla="*/ 543 h 1109"/>
                <a:gd name="T108" fmla="*/ 2035 w 2140"/>
                <a:gd name="T109" fmla="*/ 587 h 1109"/>
                <a:gd name="T110" fmla="*/ 1618 w 2140"/>
                <a:gd name="T111" fmla="*/ 681 h 1109"/>
                <a:gd name="T112" fmla="*/ 1799 w 2140"/>
                <a:gd name="T113" fmla="*/ 669 h 1109"/>
                <a:gd name="T114" fmla="*/ 1934 w 2140"/>
                <a:gd name="T115" fmla="*/ 648 h 1109"/>
                <a:gd name="T116" fmla="*/ 1825 w 2140"/>
                <a:gd name="T117" fmla="*/ 704 h 1109"/>
                <a:gd name="T118" fmla="*/ 1926 w 2140"/>
                <a:gd name="T119" fmla="*/ 681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40" h="1109">
                  <a:moveTo>
                    <a:pt x="1949" y="684"/>
                  </a:moveTo>
                  <a:lnTo>
                    <a:pt x="1930" y="691"/>
                  </a:lnTo>
                  <a:lnTo>
                    <a:pt x="1913" y="701"/>
                  </a:lnTo>
                  <a:lnTo>
                    <a:pt x="1910" y="703"/>
                  </a:lnTo>
                  <a:lnTo>
                    <a:pt x="1907" y="701"/>
                  </a:lnTo>
                  <a:lnTo>
                    <a:pt x="1906" y="708"/>
                  </a:lnTo>
                  <a:lnTo>
                    <a:pt x="1900" y="713"/>
                  </a:lnTo>
                  <a:lnTo>
                    <a:pt x="1832" y="739"/>
                  </a:lnTo>
                  <a:lnTo>
                    <a:pt x="1688" y="773"/>
                  </a:lnTo>
                  <a:lnTo>
                    <a:pt x="1616" y="788"/>
                  </a:lnTo>
                  <a:lnTo>
                    <a:pt x="1615" y="793"/>
                  </a:lnTo>
                  <a:lnTo>
                    <a:pt x="1612" y="798"/>
                  </a:lnTo>
                  <a:lnTo>
                    <a:pt x="1606" y="806"/>
                  </a:lnTo>
                  <a:lnTo>
                    <a:pt x="1589" y="815"/>
                  </a:lnTo>
                  <a:lnTo>
                    <a:pt x="1579" y="813"/>
                  </a:lnTo>
                  <a:lnTo>
                    <a:pt x="1569" y="811"/>
                  </a:lnTo>
                  <a:lnTo>
                    <a:pt x="1505" y="800"/>
                  </a:lnTo>
                  <a:lnTo>
                    <a:pt x="1443" y="789"/>
                  </a:lnTo>
                  <a:lnTo>
                    <a:pt x="1429" y="796"/>
                  </a:lnTo>
                  <a:lnTo>
                    <a:pt x="1413" y="799"/>
                  </a:lnTo>
                  <a:lnTo>
                    <a:pt x="1358" y="819"/>
                  </a:lnTo>
                  <a:lnTo>
                    <a:pt x="1304" y="836"/>
                  </a:lnTo>
                  <a:lnTo>
                    <a:pt x="1306" y="842"/>
                  </a:lnTo>
                  <a:lnTo>
                    <a:pt x="1306" y="848"/>
                  </a:lnTo>
                  <a:lnTo>
                    <a:pt x="1305" y="857"/>
                  </a:lnTo>
                  <a:lnTo>
                    <a:pt x="1295" y="865"/>
                  </a:lnTo>
                  <a:lnTo>
                    <a:pt x="1288" y="867"/>
                  </a:lnTo>
                  <a:lnTo>
                    <a:pt x="1272" y="867"/>
                  </a:lnTo>
                  <a:lnTo>
                    <a:pt x="1293" y="871"/>
                  </a:lnTo>
                  <a:lnTo>
                    <a:pt x="1315" y="875"/>
                  </a:lnTo>
                  <a:lnTo>
                    <a:pt x="1318" y="877"/>
                  </a:lnTo>
                  <a:lnTo>
                    <a:pt x="1321" y="877"/>
                  </a:lnTo>
                  <a:lnTo>
                    <a:pt x="1345" y="878"/>
                  </a:lnTo>
                  <a:lnTo>
                    <a:pt x="1370" y="878"/>
                  </a:lnTo>
                  <a:lnTo>
                    <a:pt x="1423" y="874"/>
                  </a:lnTo>
                  <a:lnTo>
                    <a:pt x="1527" y="858"/>
                  </a:lnTo>
                  <a:lnTo>
                    <a:pt x="1679" y="822"/>
                  </a:lnTo>
                  <a:lnTo>
                    <a:pt x="1780" y="789"/>
                  </a:lnTo>
                  <a:lnTo>
                    <a:pt x="1785" y="788"/>
                  </a:lnTo>
                  <a:lnTo>
                    <a:pt x="1787" y="790"/>
                  </a:lnTo>
                  <a:lnTo>
                    <a:pt x="1789" y="795"/>
                  </a:lnTo>
                  <a:lnTo>
                    <a:pt x="1786" y="798"/>
                  </a:lnTo>
                  <a:lnTo>
                    <a:pt x="1724" y="838"/>
                  </a:lnTo>
                  <a:lnTo>
                    <a:pt x="1633" y="901"/>
                  </a:lnTo>
                  <a:lnTo>
                    <a:pt x="1567" y="937"/>
                  </a:lnTo>
                  <a:lnTo>
                    <a:pt x="1533" y="950"/>
                  </a:lnTo>
                  <a:lnTo>
                    <a:pt x="1448" y="979"/>
                  </a:lnTo>
                  <a:lnTo>
                    <a:pt x="1278" y="1027"/>
                  </a:lnTo>
                  <a:lnTo>
                    <a:pt x="1191" y="1047"/>
                  </a:lnTo>
                  <a:lnTo>
                    <a:pt x="1102" y="1048"/>
                  </a:lnTo>
                  <a:lnTo>
                    <a:pt x="928" y="1070"/>
                  </a:lnTo>
                  <a:lnTo>
                    <a:pt x="837" y="1083"/>
                  </a:lnTo>
                  <a:lnTo>
                    <a:pt x="715" y="1097"/>
                  </a:lnTo>
                  <a:lnTo>
                    <a:pt x="475" y="1107"/>
                  </a:lnTo>
                  <a:lnTo>
                    <a:pt x="357" y="1107"/>
                  </a:lnTo>
                  <a:lnTo>
                    <a:pt x="334" y="1109"/>
                  </a:lnTo>
                  <a:lnTo>
                    <a:pt x="294" y="1097"/>
                  </a:lnTo>
                  <a:lnTo>
                    <a:pt x="261" y="1070"/>
                  </a:lnTo>
                  <a:lnTo>
                    <a:pt x="239" y="1032"/>
                  </a:lnTo>
                  <a:lnTo>
                    <a:pt x="235" y="1009"/>
                  </a:lnTo>
                  <a:lnTo>
                    <a:pt x="235" y="982"/>
                  </a:lnTo>
                  <a:lnTo>
                    <a:pt x="252" y="931"/>
                  </a:lnTo>
                  <a:lnTo>
                    <a:pt x="269" y="913"/>
                  </a:lnTo>
                  <a:lnTo>
                    <a:pt x="255" y="911"/>
                  </a:lnTo>
                  <a:lnTo>
                    <a:pt x="232" y="904"/>
                  </a:lnTo>
                  <a:lnTo>
                    <a:pt x="216" y="897"/>
                  </a:lnTo>
                  <a:lnTo>
                    <a:pt x="190" y="875"/>
                  </a:lnTo>
                  <a:lnTo>
                    <a:pt x="180" y="859"/>
                  </a:lnTo>
                  <a:lnTo>
                    <a:pt x="164" y="834"/>
                  </a:lnTo>
                  <a:lnTo>
                    <a:pt x="146" y="798"/>
                  </a:lnTo>
                  <a:lnTo>
                    <a:pt x="105" y="728"/>
                  </a:lnTo>
                  <a:lnTo>
                    <a:pt x="89" y="691"/>
                  </a:lnTo>
                  <a:lnTo>
                    <a:pt x="94" y="672"/>
                  </a:lnTo>
                  <a:lnTo>
                    <a:pt x="89" y="667"/>
                  </a:lnTo>
                  <a:lnTo>
                    <a:pt x="81" y="655"/>
                  </a:lnTo>
                  <a:lnTo>
                    <a:pt x="66" y="629"/>
                  </a:lnTo>
                  <a:lnTo>
                    <a:pt x="64" y="613"/>
                  </a:lnTo>
                  <a:lnTo>
                    <a:pt x="65" y="590"/>
                  </a:lnTo>
                  <a:lnTo>
                    <a:pt x="72" y="551"/>
                  </a:lnTo>
                  <a:lnTo>
                    <a:pt x="87" y="514"/>
                  </a:lnTo>
                  <a:lnTo>
                    <a:pt x="87" y="500"/>
                  </a:lnTo>
                  <a:lnTo>
                    <a:pt x="91" y="485"/>
                  </a:lnTo>
                  <a:lnTo>
                    <a:pt x="84" y="468"/>
                  </a:lnTo>
                  <a:lnTo>
                    <a:pt x="79" y="429"/>
                  </a:lnTo>
                  <a:lnTo>
                    <a:pt x="84" y="409"/>
                  </a:lnTo>
                  <a:lnTo>
                    <a:pt x="81" y="403"/>
                  </a:lnTo>
                  <a:lnTo>
                    <a:pt x="82" y="390"/>
                  </a:lnTo>
                  <a:lnTo>
                    <a:pt x="87" y="386"/>
                  </a:lnTo>
                  <a:lnTo>
                    <a:pt x="89" y="383"/>
                  </a:lnTo>
                  <a:lnTo>
                    <a:pt x="94" y="381"/>
                  </a:lnTo>
                  <a:lnTo>
                    <a:pt x="94" y="381"/>
                  </a:lnTo>
                  <a:lnTo>
                    <a:pt x="94" y="381"/>
                  </a:lnTo>
                  <a:lnTo>
                    <a:pt x="91" y="374"/>
                  </a:lnTo>
                  <a:lnTo>
                    <a:pt x="87" y="367"/>
                  </a:lnTo>
                  <a:lnTo>
                    <a:pt x="78" y="364"/>
                  </a:lnTo>
                  <a:lnTo>
                    <a:pt x="76" y="363"/>
                  </a:lnTo>
                  <a:lnTo>
                    <a:pt x="62" y="358"/>
                  </a:lnTo>
                  <a:lnTo>
                    <a:pt x="48" y="356"/>
                  </a:lnTo>
                  <a:lnTo>
                    <a:pt x="33" y="341"/>
                  </a:lnTo>
                  <a:lnTo>
                    <a:pt x="30" y="335"/>
                  </a:lnTo>
                  <a:lnTo>
                    <a:pt x="22" y="309"/>
                  </a:lnTo>
                  <a:lnTo>
                    <a:pt x="17" y="286"/>
                  </a:lnTo>
                  <a:lnTo>
                    <a:pt x="19" y="275"/>
                  </a:lnTo>
                  <a:lnTo>
                    <a:pt x="20" y="272"/>
                  </a:lnTo>
                  <a:lnTo>
                    <a:pt x="22" y="271"/>
                  </a:lnTo>
                  <a:lnTo>
                    <a:pt x="12" y="263"/>
                  </a:lnTo>
                  <a:lnTo>
                    <a:pt x="9" y="262"/>
                  </a:lnTo>
                  <a:lnTo>
                    <a:pt x="4" y="256"/>
                  </a:lnTo>
                  <a:lnTo>
                    <a:pt x="3" y="255"/>
                  </a:lnTo>
                  <a:lnTo>
                    <a:pt x="3" y="245"/>
                  </a:lnTo>
                  <a:lnTo>
                    <a:pt x="2" y="242"/>
                  </a:lnTo>
                  <a:lnTo>
                    <a:pt x="0" y="236"/>
                  </a:lnTo>
                  <a:lnTo>
                    <a:pt x="0" y="233"/>
                  </a:lnTo>
                  <a:lnTo>
                    <a:pt x="6" y="223"/>
                  </a:lnTo>
                  <a:lnTo>
                    <a:pt x="6" y="220"/>
                  </a:lnTo>
                  <a:lnTo>
                    <a:pt x="9" y="216"/>
                  </a:lnTo>
                  <a:lnTo>
                    <a:pt x="10" y="214"/>
                  </a:lnTo>
                  <a:lnTo>
                    <a:pt x="20" y="210"/>
                  </a:lnTo>
                  <a:lnTo>
                    <a:pt x="35" y="235"/>
                  </a:lnTo>
                  <a:lnTo>
                    <a:pt x="38" y="226"/>
                  </a:lnTo>
                  <a:lnTo>
                    <a:pt x="40" y="238"/>
                  </a:lnTo>
                  <a:lnTo>
                    <a:pt x="39" y="227"/>
                  </a:lnTo>
                  <a:lnTo>
                    <a:pt x="46" y="233"/>
                  </a:lnTo>
                  <a:lnTo>
                    <a:pt x="38" y="225"/>
                  </a:lnTo>
                  <a:lnTo>
                    <a:pt x="55" y="229"/>
                  </a:lnTo>
                  <a:lnTo>
                    <a:pt x="62" y="227"/>
                  </a:lnTo>
                  <a:lnTo>
                    <a:pt x="72" y="227"/>
                  </a:lnTo>
                  <a:lnTo>
                    <a:pt x="75" y="226"/>
                  </a:lnTo>
                  <a:lnTo>
                    <a:pt x="75" y="222"/>
                  </a:lnTo>
                  <a:lnTo>
                    <a:pt x="75" y="220"/>
                  </a:lnTo>
                  <a:lnTo>
                    <a:pt x="94" y="225"/>
                  </a:lnTo>
                  <a:lnTo>
                    <a:pt x="111" y="229"/>
                  </a:lnTo>
                  <a:lnTo>
                    <a:pt x="113" y="233"/>
                  </a:lnTo>
                  <a:lnTo>
                    <a:pt x="115" y="236"/>
                  </a:lnTo>
                  <a:lnTo>
                    <a:pt x="118" y="233"/>
                  </a:lnTo>
                  <a:lnTo>
                    <a:pt x="124" y="233"/>
                  </a:lnTo>
                  <a:lnTo>
                    <a:pt x="133" y="235"/>
                  </a:lnTo>
                  <a:lnTo>
                    <a:pt x="136" y="233"/>
                  </a:lnTo>
                  <a:lnTo>
                    <a:pt x="136" y="232"/>
                  </a:lnTo>
                  <a:lnTo>
                    <a:pt x="143" y="227"/>
                  </a:lnTo>
                  <a:lnTo>
                    <a:pt x="144" y="226"/>
                  </a:lnTo>
                  <a:lnTo>
                    <a:pt x="144" y="226"/>
                  </a:lnTo>
                  <a:lnTo>
                    <a:pt x="179" y="204"/>
                  </a:lnTo>
                  <a:lnTo>
                    <a:pt x="187" y="207"/>
                  </a:lnTo>
                  <a:lnTo>
                    <a:pt x="195" y="210"/>
                  </a:lnTo>
                  <a:lnTo>
                    <a:pt x="192" y="207"/>
                  </a:lnTo>
                  <a:lnTo>
                    <a:pt x="190" y="206"/>
                  </a:lnTo>
                  <a:lnTo>
                    <a:pt x="187" y="197"/>
                  </a:lnTo>
                  <a:lnTo>
                    <a:pt x="187" y="191"/>
                  </a:lnTo>
                  <a:lnTo>
                    <a:pt x="159" y="178"/>
                  </a:lnTo>
                  <a:lnTo>
                    <a:pt x="97" y="160"/>
                  </a:lnTo>
                  <a:lnTo>
                    <a:pt x="65" y="153"/>
                  </a:lnTo>
                  <a:lnTo>
                    <a:pt x="59" y="153"/>
                  </a:lnTo>
                  <a:lnTo>
                    <a:pt x="51" y="145"/>
                  </a:lnTo>
                  <a:lnTo>
                    <a:pt x="49" y="141"/>
                  </a:lnTo>
                  <a:lnTo>
                    <a:pt x="49" y="135"/>
                  </a:lnTo>
                  <a:lnTo>
                    <a:pt x="56" y="127"/>
                  </a:lnTo>
                  <a:lnTo>
                    <a:pt x="61" y="125"/>
                  </a:lnTo>
                  <a:lnTo>
                    <a:pt x="94" y="108"/>
                  </a:lnTo>
                  <a:lnTo>
                    <a:pt x="163" y="91"/>
                  </a:lnTo>
                  <a:lnTo>
                    <a:pt x="235" y="92"/>
                  </a:lnTo>
                  <a:lnTo>
                    <a:pt x="304" y="109"/>
                  </a:lnTo>
                  <a:lnTo>
                    <a:pt x="337" y="124"/>
                  </a:lnTo>
                  <a:lnTo>
                    <a:pt x="372" y="131"/>
                  </a:lnTo>
                  <a:lnTo>
                    <a:pt x="406" y="137"/>
                  </a:lnTo>
                  <a:lnTo>
                    <a:pt x="403" y="132"/>
                  </a:lnTo>
                  <a:lnTo>
                    <a:pt x="421" y="140"/>
                  </a:lnTo>
                  <a:lnTo>
                    <a:pt x="422" y="140"/>
                  </a:lnTo>
                  <a:lnTo>
                    <a:pt x="409" y="124"/>
                  </a:lnTo>
                  <a:lnTo>
                    <a:pt x="401" y="118"/>
                  </a:lnTo>
                  <a:lnTo>
                    <a:pt x="360" y="109"/>
                  </a:lnTo>
                  <a:lnTo>
                    <a:pt x="285" y="81"/>
                  </a:lnTo>
                  <a:lnTo>
                    <a:pt x="246" y="66"/>
                  </a:lnTo>
                  <a:lnTo>
                    <a:pt x="208" y="49"/>
                  </a:lnTo>
                  <a:lnTo>
                    <a:pt x="169" y="27"/>
                  </a:lnTo>
                  <a:lnTo>
                    <a:pt x="164" y="26"/>
                  </a:lnTo>
                  <a:lnTo>
                    <a:pt x="159" y="19"/>
                  </a:lnTo>
                  <a:lnTo>
                    <a:pt x="159" y="14"/>
                  </a:lnTo>
                  <a:lnTo>
                    <a:pt x="159" y="9"/>
                  </a:lnTo>
                  <a:lnTo>
                    <a:pt x="167" y="3"/>
                  </a:lnTo>
                  <a:lnTo>
                    <a:pt x="172" y="3"/>
                  </a:lnTo>
                  <a:lnTo>
                    <a:pt x="205" y="0"/>
                  </a:lnTo>
                  <a:lnTo>
                    <a:pt x="274" y="1"/>
                  </a:lnTo>
                  <a:lnTo>
                    <a:pt x="341" y="14"/>
                  </a:lnTo>
                  <a:lnTo>
                    <a:pt x="403" y="42"/>
                  </a:lnTo>
                  <a:lnTo>
                    <a:pt x="431" y="63"/>
                  </a:lnTo>
                  <a:lnTo>
                    <a:pt x="442" y="65"/>
                  </a:lnTo>
                  <a:lnTo>
                    <a:pt x="464" y="72"/>
                  </a:lnTo>
                  <a:lnTo>
                    <a:pt x="474" y="79"/>
                  </a:lnTo>
                  <a:lnTo>
                    <a:pt x="475" y="79"/>
                  </a:lnTo>
                  <a:lnTo>
                    <a:pt x="465" y="65"/>
                  </a:lnTo>
                  <a:lnTo>
                    <a:pt x="480" y="75"/>
                  </a:lnTo>
                  <a:lnTo>
                    <a:pt x="494" y="86"/>
                  </a:lnTo>
                  <a:lnTo>
                    <a:pt x="490" y="66"/>
                  </a:lnTo>
                  <a:lnTo>
                    <a:pt x="536" y="73"/>
                  </a:lnTo>
                  <a:lnTo>
                    <a:pt x="604" y="82"/>
                  </a:lnTo>
                  <a:lnTo>
                    <a:pt x="647" y="94"/>
                  </a:lnTo>
                  <a:lnTo>
                    <a:pt x="667" y="104"/>
                  </a:lnTo>
                  <a:lnTo>
                    <a:pt x="670" y="105"/>
                  </a:lnTo>
                  <a:lnTo>
                    <a:pt x="673" y="105"/>
                  </a:lnTo>
                  <a:lnTo>
                    <a:pt x="691" y="96"/>
                  </a:lnTo>
                  <a:lnTo>
                    <a:pt x="729" y="81"/>
                  </a:lnTo>
                  <a:lnTo>
                    <a:pt x="749" y="79"/>
                  </a:lnTo>
                  <a:lnTo>
                    <a:pt x="720" y="72"/>
                  </a:lnTo>
                  <a:lnTo>
                    <a:pt x="736" y="66"/>
                  </a:lnTo>
                  <a:lnTo>
                    <a:pt x="766" y="59"/>
                  </a:lnTo>
                  <a:lnTo>
                    <a:pt x="784" y="60"/>
                  </a:lnTo>
                  <a:lnTo>
                    <a:pt x="805" y="62"/>
                  </a:lnTo>
                  <a:lnTo>
                    <a:pt x="850" y="75"/>
                  </a:lnTo>
                  <a:lnTo>
                    <a:pt x="890" y="96"/>
                  </a:lnTo>
                  <a:lnTo>
                    <a:pt x="923" y="127"/>
                  </a:lnTo>
                  <a:lnTo>
                    <a:pt x="936" y="145"/>
                  </a:lnTo>
                  <a:lnTo>
                    <a:pt x="1105" y="140"/>
                  </a:lnTo>
                  <a:lnTo>
                    <a:pt x="1275" y="130"/>
                  </a:lnTo>
                  <a:lnTo>
                    <a:pt x="1283" y="130"/>
                  </a:lnTo>
                  <a:lnTo>
                    <a:pt x="1286" y="138"/>
                  </a:lnTo>
                  <a:lnTo>
                    <a:pt x="1285" y="147"/>
                  </a:lnTo>
                  <a:lnTo>
                    <a:pt x="1278" y="150"/>
                  </a:lnTo>
                  <a:lnTo>
                    <a:pt x="1216" y="163"/>
                  </a:lnTo>
                  <a:lnTo>
                    <a:pt x="1093" y="178"/>
                  </a:lnTo>
                  <a:lnTo>
                    <a:pt x="1031" y="184"/>
                  </a:lnTo>
                  <a:lnTo>
                    <a:pt x="1135" y="202"/>
                  </a:lnTo>
                  <a:lnTo>
                    <a:pt x="1239" y="210"/>
                  </a:lnTo>
                  <a:lnTo>
                    <a:pt x="1266" y="209"/>
                  </a:lnTo>
                  <a:lnTo>
                    <a:pt x="1279" y="209"/>
                  </a:lnTo>
                  <a:lnTo>
                    <a:pt x="1292" y="212"/>
                  </a:lnTo>
                  <a:lnTo>
                    <a:pt x="1358" y="214"/>
                  </a:lnTo>
                  <a:lnTo>
                    <a:pt x="1491" y="213"/>
                  </a:lnTo>
                  <a:lnTo>
                    <a:pt x="1558" y="206"/>
                  </a:lnTo>
                  <a:lnTo>
                    <a:pt x="1669" y="189"/>
                  </a:lnTo>
                  <a:lnTo>
                    <a:pt x="1782" y="166"/>
                  </a:lnTo>
                  <a:lnTo>
                    <a:pt x="1861" y="147"/>
                  </a:lnTo>
                  <a:lnTo>
                    <a:pt x="1978" y="125"/>
                  </a:lnTo>
                  <a:lnTo>
                    <a:pt x="2055" y="118"/>
                  </a:lnTo>
                  <a:lnTo>
                    <a:pt x="2094" y="117"/>
                  </a:lnTo>
                  <a:lnTo>
                    <a:pt x="2106" y="117"/>
                  </a:lnTo>
                  <a:lnTo>
                    <a:pt x="2122" y="130"/>
                  </a:lnTo>
                  <a:lnTo>
                    <a:pt x="2124" y="140"/>
                  </a:lnTo>
                  <a:lnTo>
                    <a:pt x="2123" y="151"/>
                  </a:lnTo>
                  <a:lnTo>
                    <a:pt x="2112" y="167"/>
                  </a:lnTo>
                  <a:lnTo>
                    <a:pt x="2101" y="170"/>
                  </a:lnTo>
                  <a:lnTo>
                    <a:pt x="1934" y="204"/>
                  </a:lnTo>
                  <a:lnTo>
                    <a:pt x="1682" y="246"/>
                  </a:lnTo>
                  <a:lnTo>
                    <a:pt x="1511" y="258"/>
                  </a:lnTo>
                  <a:lnTo>
                    <a:pt x="1423" y="256"/>
                  </a:lnTo>
                  <a:lnTo>
                    <a:pt x="1348" y="252"/>
                  </a:lnTo>
                  <a:lnTo>
                    <a:pt x="1348" y="255"/>
                  </a:lnTo>
                  <a:lnTo>
                    <a:pt x="1348" y="258"/>
                  </a:lnTo>
                  <a:lnTo>
                    <a:pt x="1347" y="269"/>
                  </a:lnTo>
                  <a:lnTo>
                    <a:pt x="1342" y="279"/>
                  </a:lnTo>
                  <a:lnTo>
                    <a:pt x="1384" y="284"/>
                  </a:lnTo>
                  <a:lnTo>
                    <a:pt x="1427" y="291"/>
                  </a:lnTo>
                  <a:lnTo>
                    <a:pt x="1486" y="279"/>
                  </a:lnTo>
                  <a:lnTo>
                    <a:pt x="1577" y="268"/>
                  </a:lnTo>
                  <a:lnTo>
                    <a:pt x="1639" y="266"/>
                  </a:lnTo>
                  <a:lnTo>
                    <a:pt x="1669" y="269"/>
                  </a:lnTo>
                  <a:lnTo>
                    <a:pt x="1713" y="276"/>
                  </a:lnTo>
                  <a:lnTo>
                    <a:pt x="1793" y="298"/>
                  </a:lnTo>
                  <a:lnTo>
                    <a:pt x="1834" y="311"/>
                  </a:lnTo>
                  <a:lnTo>
                    <a:pt x="1934" y="297"/>
                  </a:lnTo>
                  <a:lnTo>
                    <a:pt x="2037" y="284"/>
                  </a:lnTo>
                  <a:lnTo>
                    <a:pt x="2041" y="284"/>
                  </a:lnTo>
                  <a:lnTo>
                    <a:pt x="2042" y="286"/>
                  </a:lnTo>
                  <a:lnTo>
                    <a:pt x="2044" y="291"/>
                  </a:lnTo>
                  <a:lnTo>
                    <a:pt x="2039" y="294"/>
                  </a:lnTo>
                  <a:lnTo>
                    <a:pt x="1969" y="318"/>
                  </a:lnTo>
                  <a:lnTo>
                    <a:pt x="1895" y="337"/>
                  </a:lnTo>
                  <a:lnTo>
                    <a:pt x="1901" y="344"/>
                  </a:lnTo>
                  <a:lnTo>
                    <a:pt x="1907" y="361"/>
                  </a:lnTo>
                  <a:lnTo>
                    <a:pt x="1907" y="371"/>
                  </a:lnTo>
                  <a:lnTo>
                    <a:pt x="1906" y="381"/>
                  </a:lnTo>
                  <a:lnTo>
                    <a:pt x="1898" y="399"/>
                  </a:lnTo>
                  <a:lnTo>
                    <a:pt x="1891" y="406"/>
                  </a:lnTo>
                  <a:lnTo>
                    <a:pt x="1924" y="406"/>
                  </a:lnTo>
                  <a:lnTo>
                    <a:pt x="1929" y="407"/>
                  </a:lnTo>
                  <a:lnTo>
                    <a:pt x="1936" y="415"/>
                  </a:lnTo>
                  <a:lnTo>
                    <a:pt x="1936" y="419"/>
                  </a:lnTo>
                  <a:lnTo>
                    <a:pt x="1936" y="425"/>
                  </a:lnTo>
                  <a:lnTo>
                    <a:pt x="1929" y="430"/>
                  </a:lnTo>
                  <a:lnTo>
                    <a:pt x="1924" y="432"/>
                  </a:lnTo>
                  <a:lnTo>
                    <a:pt x="1789" y="428"/>
                  </a:lnTo>
                  <a:lnTo>
                    <a:pt x="1708" y="436"/>
                  </a:lnTo>
                  <a:lnTo>
                    <a:pt x="1626" y="445"/>
                  </a:lnTo>
                  <a:lnTo>
                    <a:pt x="1636" y="459"/>
                  </a:lnTo>
                  <a:lnTo>
                    <a:pt x="1642" y="477"/>
                  </a:lnTo>
                  <a:lnTo>
                    <a:pt x="1642" y="477"/>
                  </a:lnTo>
                  <a:lnTo>
                    <a:pt x="1666" y="477"/>
                  </a:lnTo>
                  <a:lnTo>
                    <a:pt x="1724" y="464"/>
                  </a:lnTo>
                  <a:lnTo>
                    <a:pt x="1841" y="443"/>
                  </a:lnTo>
                  <a:lnTo>
                    <a:pt x="1957" y="430"/>
                  </a:lnTo>
                  <a:lnTo>
                    <a:pt x="2076" y="426"/>
                  </a:lnTo>
                  <a:lnTo>
                    <a:pt x="2135" y="429"/>
                  </a:lnTo>
                  <a:lnTo>
                    <a:pt x="2139" y="430"/>
                  </a:lnTo>
                  <a:lnTo>
                    <a:pt x="2140" y="435"/>
                  </a:lnTo>
                  <a:lnTo>
                    <a:pt x="2140" y="439"/>
                  </a:lnTo>
                  <a:lnTo>
                    <a:pt x="2136" y="439"/>
                  </a:lnTo>
                  <a:lnTo>
                    <a:pt x="2064" y="438"/>
                  </a:lnTo>
                  <a:lnTo>
                    <a:pt x="1993" y="441"/>
                  </a:lnTo>
                  <a:lnTo>
                    <a:pt x="1993" y="441"/>
                  </a:lnTo>
                  <a:lnTo>
                    <a:pt x="1995" y="443"/>
                  </a:lnTo>
                  <a:lnTo>
                    <a:pt x="1993" y="448"/>
                  </a:lnTo>
                  <a:lnTo>
                    <a:pt x="1989" y="449"/>
                  </a:lnTo>
                  <a:lnTo>
                    <a:pt x="1986" y="448"/>
                  </a:lnTo>
                  <a:lnTo>
                    <a:pt x="1983" y="443"/>
                  </a:lnTo>
                  <a:lnTo>
                    <a:pt x="1986" y="441"/>
                  </a:lnTo>
                  <a:lnTo>
                    <a:pt x="1920" y="445"/>
                  </a:lnTo>
                  <a:lnTo>
                    <a:pt x="1787" y="462"/>
                  </a:lnTo>
                  <a:lnTo>
                    <a:pt x="1723" y="475"/>
                  </a:lnTo>
                  <a:lnTo>
                    <a:pt x="1844" y="472"/>
                  </a:lnTo>
                  <a:lnTo>
                    <a:pt x="1965" y="478"/>
                  </a:lnTo>
                  <a:lnTo>
                    <a:pt x="1991" y="466"/>
                  </a:lnTo>
                  <a:lnTo>
                    <a:pt x="1995" y="466"/>
                  </a:lnTo>
                  <a:lnTo>
                    <a:pt x="1998" y="471"/>
                  </a:lnTo>
                  <a:lnTo>
                    <a:pt x="1996" y="475"/>
                  </a:lnTo>
                  <a:lnTo>
                    <a:pt x="1993" y="477"/>
                  </a:lnTo>
                  <a:lnTo>
                    <a:pt x="1986" y="479"/>
                  </a:lnTo>
                  <a:lnTo>
                    <a:pt x="1998" y="482"/>
                  </a:lnTo>
                  <a:lnTo>
                    <a:pt x="2012" y="498"/>
                  </a:lnTo>
                  <a:lnTo>
                    <a:pt x="2012" y="511"/>
                  </a:lnTo>
                  <a:lnTo>
                    <a:pt x="2011" y="523"/>
                  </a:lnTo>
                  <a:lnTo>
                    <a:pt x="1995" y="537"/>
                  </a:lnTo>
                  <a:lnTo>
                    <a:pt x="1983" y="538"/>
                  </a:lnTo>
                  <a:lnTo>
                    <a:pt x="1919" y="543"/>
                  </a:lnTo>
                  <a:lnTo>
                    <a:pt x="1855" y="543"/>
                  </a:lnTo>
                  <a:lnTo>
                    <a:pt x="1842" y="546"/>
                  </a:lnTo>
                  <a:lnTo>
                    <a:pt x="1828" y="554"/>
                  </a:lnTo>
                  <a:lnTo>
                    <a:pt x="1927" y="564"/>
                  </a:lnTo>
                  <a:lnTo>
                    <a:pt x="2025" y="577"/>
                  </a:lnTo>
                  <a:lnTo>
                    <a:pt x="2032" y="580"/>
                  </a:lnTo>
                  <a:lnTo>
                    <a:pt x="2035" y="587"/>
                  </a:lnTo>
                  <a:lnTo>
                    <a:pt x="2034" y="596"/>
                  </a:lnTo>
                  <a:lnTo>
                    <a:pt x="2025" y="599"/>
                  </a:lnTo>
                  <a:lnTo>
                    <a:pt x="1939" y="615"/>
                  </a:lnTo>
                  <a:lnTo>
                    <a:pt x="1764" y="636"/>
                  </a:lnTo>
                  <a:lnTo>
                    <a:pt x="1675" y="645"/>
                  </a:lnTo>
                  <a:lnTo>
                    <a:pt x="1618" y="681"/>
                  </a:lnTo>
                  <a:lnTo>
                    <a:pt x="1558" y="717"/>
                  </a:lnTo>
                  <a:lnTo>
                    <a:pt x="1566" y="717"/>
                  </a:lnTo>
                  <a:lnTo>
                    <a:pt x="1573" y="718"/>
                  </a:lnTo>
                  <a:lnTo>
                    <a:pt x="1620" y="717"/>
                  </a:lnTo>
                  <a:lnTo>
                    <a:pt x="1711" y="697"/>
                  </a:lnTo>
                  <a:lnTo>
                    <a:pt x="1799" y="669"/>
                  </a:lnTo>
                  <a:lnTo>
                    <a:pt x="1887" y="644"/>
                  </a:lnTo>
                  <a:lnTo>
                    <a:pt x="1933" y="638"/>
                  </a:lnTo>
                  <a:lnTo>
                    <a:pt x="1937" y="638"/>
                  </a:lnTo>
                  <a:lnTo>
                    <a:pt x="1939" y="642"/>
                  </a:lnTo>
                  <a:lnTo>
                    <a:pt x="1939" y="646"/>
                  </a:lnTo>
                  <a:lnTo>
                    <a:pt x="1934" y="648"/>
                  </a:lnTo>
                  <a:lnTo>
                    <a:pt x="1847" y="668"/>
                  </a:lnTo>
                  <a:lnTo>
                    <a:pt x="1759" y="697"/>
                  </a:lnTo>
                  <a:lnTo>
                    <a:pt x="1685" y="716"/>
                  </a:lnTo>
                  <a:lnTo>
                    <a:pt x="1616" y="740"/>
                  </a:lnTo>
                  <a:lnTo>
                    <a:pt x="1685" y="733"/>
                  </a:lnTo>
                  <a:lnTo>
                    <a:pt x="1825" y="704"/>
                  </a:lnTo>
                  <a:lnTo>
                    <a:pt x="1894" y="692"/>
                  </a:lnTo>
                  <a:lnTo>
                    <a:pt x="1900" y="692"/>
                  </a:lnTo>
                  <a:lnTo>
                    <a:pt x="1904" y="695"/>
                  </a:lnTo>
                  <a:lnTo>
                    <a:pt x="1906" y="694"/>
                  </a:lnTo>
                  <a:lnTo>
                    <a:pt x="1907" y="691"/>
                  </a:lnTo>
                  <a:lnTo>
                    <a:pt x="1926" y="681"/>
                  </a:lnTo>
                  <a:lnTo>
                    <a:pt x="1944" y="674"/>
                  </a:lnTo>
                  <a:lnTo>
                    <a:pt x="1949" y="672"/>
                  </a:lnTo>
                  <a:lnTo>
                    <a:pt x="1952" y="677"/>
                  </a:lnTo>
                  <a:lnTo>
                    <a:pt x="1952" y="681"/>
                  </a:lnTo>
                  <a:lnTo>
                    <a:pt x="1949" y="68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0" name="Freeform 155"/>
            <p:cNvSpPr>
              <a:spLocks/>
            </p:cNvSpPr>
            <p:nvPr/>
          </p:nvSpPr>
          <p:spPr bwMode="auto">
            <a:xfrm>
              <a:off x="5751392" y="2189040"/>
              <a:ext cx="222250" cy="109538"/>
            </a:xfrm>
            <a:custGeom>
              <a:avLst/>
              <a:gdLst>
                <a:gd name="T0" fmla="*/ 77 w 421"/>
                <a:gd name="T1" fmla="*/ 174 h 209"/>
                <a:gd name="T2" fmla="*/ 87 w 421"/>
                <a:gd name="T3" fmla="*/ 182 h 209"/>
                <a:gd name="T4" fmla="*/ 77 w 421"/>
                <a:gd name="T5" fmla="*/ 186 h 209"/>
                <a:gd name="T6" fmla="*/ 62 w 421"/>
                <a:gd name="T7" fmla="*/ 183 h 209"/>
                <a:gd name="T8" fmla="*/ 79 w 421"/>
                <a:gd name="T9" fmla="*/ 192 h 209"/>
                <a:gd name="T10" fmla="*/ 118 w 421"/>
                <a:gd name="T11" fmla="*/ 205 h 209"/>
                <a:gd name="T12" fmla="*/ 179 w 421"/>
                <a:gd name="T13" fmla="*/ 209 h 209"/>
                <a:gd name="T14" fmla="*/ 259 w 421"/>
                <a:gd name="T15" fmla="*/ 196 h 209"/>
                <a:gd name="T16" fmla="*/ 333 w 421"/>
                <a:gd name="T17" fmla="*/ 164 h 209"/>
                <a:gd name="T18" fmla="*/ 365 w 421"/>
                <a:gd name="T19" fmla="*/ 146 h 209"/>
                <a:gd name="T20" fmla="*/ 386 w 421"/>
                <a:gd name="T21" fmla="*/ 143 h 209"/>
                <a:gd name="T22" fmla="*/ 411 w 421"/>
                <a:gd name="T23" fmla="*/ 128 h 209"/>
                <a:gd name="T24" fmla="*/ 419 w 421"/>
                <a:gd name="T25" fmla="*/ 115 h 209"/>
                <a:gd name="T26" fmla="*/ 421 w 421"/>
                <a:gd name="T27" fmla="*/ 108 h 209"/>
                <a:gd name="T28" fmla="*/ 421 w 421"/>
                <a:gd name="T29" fmla="*/ 99 h 209"/>
                <a:gd name="T30" fmla="*/ 414 w 421"/>
                <a:gd name="T31" fmla="*/ 87 h 209"/>
                <a:gd name="T32" fmla="*/ 392 w 421"/>
                <a:gd name="T33" fmla="*/ 72 h 209"/>
                <a:gd name="T34" fmla="*/ 370 w 421"/>
                <a:gd name="T35" fmla="*/ 71 h 209"/>
                <a:gd name="T36" fmla="*/ 360 w 421"/>
                <a:gd name="T37" fmla="*/ 68 h 209"/>
                <a:gd name="T38" fmla="*/ 352 w 421"/>
                <a:gd name="T39" fmla="*/ 63 h 209"/>
                <a:gd name="T40" fmla="*/ 317 w 421"/>
                <a:gd name="T41" fmla="*/ 43 h 209"/>
                <a:gd name="T42" fmla="*/ 242 w 421"/>
                <a:gd name="T43" fmla="*/ 12 h 209"/>
                <a:gd name="T44" fmla="*/ 200 w 421"/>
                <a:gd name="T45" fmla="*/ 0 h 209"/>
                <a:gd name="T46" fmla="*/ 234 w 421"/>
                <a:gd name="T47" fmla="*/ 17 h 209"/>
                <a:gd name="T48" fmla="*/ 209 w 421"/>
                <a:gd name="T49" fmla="*/ 10 h 209"/>
                <a:gd name="T50" fmla="*/ 183 w 421"/>
                <a:gd name="T51" fmla="*/ 9 h 209"/>
                <a:gd name="T52" fmla="*/ 190 w 421"/>
                <a:gd name="T53" fmla="*/ 19 h 209"/>
                <a:gd name="T54" fmla="*/ 169 w 421"/>
                <a:gd name="T55" fmla="*/ 12 h 209"/>
                <a:gd name="T56" fmla="*/ 123 w 421"/>
                <a:gd name="T57" fmla="*/ 4 h 209"/>
                <a:gd name="T58" fmla="*/ 78 w 421"/>
                <a:gd name="T59" fmla="*/ 10 h 209"/>
                <a:gd name="T60" fmla="*/ 38 w 421"/>
                <a:gd name="T61" fmla="*/ 29 h 209"/>
                <a:gd name="T62" fmla="*/ 23 w 421"/>
                <a:gd name="T63" fmla="*/ 42 h 209"/>
                <a:gd name="T64" fmla="*/ 10 w 421"/>
                <a:gd name="T65" fmla="*/ 56 h 209"/>
                <a:gd name="T66" fmla="*/ 0 w 421"/>
                <a:gd name="T67" fmla="*/ 89 h 209"/>
                <a:gd name="T68" fmla="*/ 7 w 421"/>
                <a:gd name="T69" fmla="*/ 123 h 209"/>
                <a:gd name="T70" fmla="*/ 32 w 421"/>
                <a:gd name="T71" fmla="*/ 151 h 209"/>
                <a:gd name="T72" fmla="*/ 52 w 421"/>
                <a:gd name="T73" fmla="*/ 161 h 209"/>
                <a:gd name="T74" fmla="*/ 77 w 421"/>
                <a:gd name="T75" fmla="*/ 17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1" h="209">
                  <a:moveTo>
                    <a:pt x="77" y="174"/>
                  </a:moveTo>
                  <a:lnTo>
                    <a:pt x="87" y="182"/>
                  </a:lnTo>
                  <a:lnTo>
                    <a:pt x="77" y="186"/>
                  </a:lnTo>
                  <a:lnTo>
                    <a:pt x="62" y="183"/>
                  </a:lnTo>
                  <a:lnTo>
                    <a:pt x="79" y="192"/>
                  </a:lnTo>
                  <a:lnTo>
                    <a:pt x="118" y="205"/>
                  </a:lnTo>
                  <a:lnTo>
                    <a:pt x="179" y="209"/>
                  </a:lnTo>
                  <a:lnTo>
                    <a:pt x="259" y="196"/>
                  </a:lnTo>
                  <a:lnTo>
                    <a:pt x="333" y="164"/>
                  </a:lnTo>
                  <a:lnTo>
                    <a:pt x="365" y="146"/>
                  </a:lnTo>
                  <a:lnTo>
                    <a:pt x="386" y="143"/>
                  </a:lnTo>
                  <a:lnTo>
                    <a:pt x="411" y="128"/>
                  </a:lnTo>
                  <a:lnTo>
                    <a:pt x="419" y="115"/>
                  </a:lnTo>
                  <a:lnTo>
                    <a:pt x="421" y="108"/>
                  </a:lnTo>
                  <a:lnTo>
                    <a:pt x="421" y="99"/>
                  </a:lnTo>
                  <a:lnTo>
                    <a:pt x="414" y="87"/>
                  </a:lnTo>
                  <a:lnTo>
                    <a:pt x="392" y="72"/>
                  </a:lnTo>
                  <a:lnTo>
                    <a:pt x="370" y="71"/>
                  </a:lnTo>
                  <a:lnTo>
                    <a:pt x="360" y="68"/>
                  </a:lnTo>
                  <a:lnTo>
                    <a:pt x="352" y="63"/>
                  </a:lnTo>
                  <a:lnTo>
                    <a:pt x="317" y="43"/>
                  </a:lnTo>
                  <a:lnTo>
                    <a:pt x="242" y="12"/>
                  </a:lnTo>
                  <a:lnTo>
                    <a:pt x="200" y="0"/>
                  </a:lnTo>
                  <a:lnTo>
                    <a:pt x="234" y="17"/>
                  </a:lnTo>
                  <a:lnTo>
                    <a:pt x="209" y="10"/>
                  </a:lnTo>
                  <a:lnTo>
                    <a:pt x="183" y="9"/>
                  </a:lnTo>
                  <a:lnTo>
                    <a:pt x="190" y="19"/>
                  </a:lnTo>
                  <a:lnTo>
                    <a:pt x="169" y="12"/>
                  </a:lnTo>
                  <a:lnTo>
                    <a:pt x="123" y="4"/>
                  </a:lnTo>
                  <a:lnTo>
                    <a:pt x="78" y="10"/>
                  </a:lnTo>
                  <a:lnTo>
                    <a:pt x="38" y="29"/>
                  </a:lnTo>
                  <a:lnTo>
                    <a:pt x="23" y="42"/>
                  </a:lnTo>
                  <a:lnTo>
                    <a:pt x="10" y="56"/>
                  </a:lnTo>
                  <a:lnTo>
                    <a:pt x="0" y="89"/>
                  </a:lnTo>
                  <a:lnTo>
                    <a:pt x="7" y="123"/>
                  </a:lnTo>
                  <a:lnTo>
                    <a:pt x="32" y="151"/>
                  </a:lnTo>
                  <a:lnTo>
                    <a:pt x="52" y="161"/>
                  </a:lnTo>
                  <a:lnTo>
                    <a:pt x="77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1" name="Freeform 156"/>
            <p:cNvSpPr>
              <a:spLocks/>
            </p:cNvSpPr>
            <p:nvPr/>
          </p:nvSpPr>
          <p:spPr bwMode="auto">
            <a:xfrm>
              <a:off x="5745042" y="2273178"/>
              <a:ext cx="133350" cy="79375"/>
            </a:xfrm>
            <a:custGeom>
              <a:avLst/>
              <a:gdLst>
                <a:gd name="T0" fmla="*/ 198 w 252"/>
                <a:gd name="T1" fmla="*/ 131 h 150"/>
                <a:gd name="T2" fmla="*/ 146 w 252"/>
                <a:gd name="T3" fmla="*/ 111 h 150"/>
                <a:gd name="T4" fmla="*/ 97 w 252"/>
                <a:gd name="T5" fmla="*/ 90 h 150"/>
                <a:gd name="T6" fmla="*/ 90 w 252"/>
                <a:gd name="T7" fmla="*/ 84 h 150"/>
                <a:gd name="T8" fmla="*/ 92 w 252"/>
                <a:gd name="T9" fmla="*/ 114 h 150"/>
                <a:gd name="T10" fmla="*/ 92 w 252"/>
                <a:gd name="T11" fmla="*/ 113 h 150"/>
                <a:gd name="T12" fmla="*/ 118 w 252"/>
                <a:gd name="T13" fmla="*/ 95 h 150"/>
                <a:gd name="T14" fmla="*/ 186 w 252"/>
                <a:gd name="T15" fmla="*/ 74 h 150"/>
                <a:gd name="T16" fmla="*/ 221 w 252"/>
                <a:gd name="T17" fmla="*/ 67 h 150"/>
                <a:gd name="T18" fmla="*/ 238 w 252"/>
                <a:gd name="T19" fmla="*/ 61 h 150"/>
                <a:gd name="T20" fmla="*/ 248 w 252"/>
                <a:gd name="T21" fmla="*/ 54 h 150"/>
                <a:gd name="T22" fmla="*/ 252 w 252"/>
                <a:gd name="T23" fmla="*/ 44 h 150"/>
                <a:gd name="T24" fmla="*/ 252 w 252"/>
                <a:gd name="T25" fmla="*/ 33 h 150"/>
                <a:gd name="T26" fmla="*/ 235 w 252"/>
                <a:gd name="T27" fmla="*/ 16 h 150"/>
                <a:gd name="T28" fmla="*/ 219 w 252"/>
                <a:gd name="T29" fmla="*/ 13 h 150"/>
                <a:gd name="T30" fmla="*/ 195 w 252"/>
                <a:gd name="T31" fmla="*/ 10 h 150"/>
                <a:gd name="T32" fmla="*/ 170 w 252"/>
                <a:gd name="T33" fmla="*/ 5 h 150"/>
                <a:gd name="T34" fmla="*/ 117 w 252"/>
                <a:gd name="T35" fmla="*/ 0 h 150"/>
                <a:gd name="T36" fmla="*/ 64 w 252"/>
                <a:gd name="T37" fmla="*/ 6 h 150"/>
                <a:gd name="T38" fmla="*/ 19 w 252"/>
                <a:gd name="T39" fmla="*/ 28 h 150"/>
                <a:gd name="T40" fmla="*/ 5 w 252"/>
                <a:gd name="T41" fmla="*/ 45 h 150"/>
                <a:gd name="T42" fmla="*/ 0 w 252"/>
                <a:gd name="T43" fmla="*/ 55 h 150"/>
                <a:gd name="T44" fmla="*/ 3 w 252"/>
                <a:gd name="T45" fmla="*/ 77 h 150"/>
                <a:gd name="T46" fmla="*/ 5 w 252"/>
                <a:gd name="T47" fmla="*/ 88 h 150"/>
                <a:gd name="T48" fmla="*/ 5 w 252"/>
                <a:gd name="T49" fmla="*/ 95 h 150"/>
                <a:gd name="T50" fmla="*/ 10 w 252"/>
                <a:gd name="T51" fmla="*/ 110 h 150"/>
                <a:gd name="T52" fmla="*/ 33 w 252"/>
                <a:gd name="T53" fmla="*/ 126 h 150"/>
                <a:gd name="T54" fmla="*/ 55 w 252"/>
                <a:gd name="T55" fmla="*/ 129 h 150"/>
                <a:gd name="T56" fmla="*/ 78 w 252"/>
                <a:gd name="T57" fmla="*/ 129 h 150"/>
                <a:gd name="T58" fmla="*/ 104 w 252"/>
                <a:gd name="T59" fmla="*/ 116 h 150"/>
                <a:gd name="T60" fmla="*/ 113 w 252"/>
                <a:gd name="T61" fmla="*/ 101 h 150"/>
                <a:gd name="T62" fmla="*/ 114 w 252"/>
                <a:gd name="T63" fmla="*/ 94 h 150"/>
                <a:gd name="T64" fmla="*/ 130 w 252"/>
                <a:gd name="T65" fmla="*/ 98 h 150"/>
                <a:gd name="T66" fmla="*/ 118 w 252"/>
                <a:gd name="T67" fmla="*/ 105 h 150"/>
                <a:gd name="T68" fmla="*/ 127 w 252"/>
                <a:gd name="T69" fmla="*/ 94 h 150"/>
                <a:gd name="T70" fmla="*/ 159 w 252"/>
                <a:gd name="T71" fmla="*/ 80 h 150"/>
                <a:gd name="T72" fmla="*/ 176 w 252"/>
                <a:gd name="T73" fmla="*/ 74 h 150"/>
                <a:gd name="T74" fmla="*/ 206 w 252"/>
                <a:gd name="T75" fmla="*/ 68 h 150"/>
                <a:gd name="T76" fmla="*/ 187 w 252"/>
                <a:gd name="T77" fmla="*/ 19 h 150"/>
                <a:gd name="T78" fmla="*/ 172 w 252"/>
                <a:gd name="T79" fmla="*/ 26 h 150"/>
                <a:gd name="T80" fmla="*/ 175 w 252"/>
                <a:gd name="T81" fmla="*/ 29 h 150"/>
                <a:gd name="T82" fmla="*/ 176 w 252"/>
                <a:gd name="T83" fmla="*/ 31 h 150"/>
                <a:gd name="T84" fmla="*/ 131 w 252"/>
                <a:gd name="T85" fmla="*/ 52 h 150"/>
                <a:gd name="T86" fmla="*/ 82 w 252"/>
                <a:gd name="T87" fmla="*/ 67 h 150"/>
                <a:gd name="T88" fmla="*/ 41 w 252"/>
                <a:gd name="T89" fmla="*/ 84 h 150"/>
                <a:gd name="T90" fmla="*/ 33 w 252"/>
                <a:gd name="T91" fmla="*/ 93 h 150"/>
                <a:gd name="T92" fmla="*/ 33 w 252"/>
                <a:gd name="T93" fmla="*/ 108 h 150"/>
                <a:gd name="T94" fmla="*/ 42 w 252"/>
                <a:gd name="T95" fmla="*/ 116 h 150"/>
                <a:gd name="T96" fmla="*/ 61 w 252"/>
                <a:gd name="T97" fmla="*/ 127 h 150"/>
                <a:gd name="T98" fmla="*/ 52 w 252"/>
                <a:gd name="T99" fmla="*/ 120 h 150"/>
                <a:gd name="T100" fmla="*/ 120 w 252"/>
                <a:gd name="T101" fmla="*/ 136 h 150"/>
                <a:gd name="T102" fmla="*/ 186 w 252"/>
                <a:gd name="T103" fmla="*/ 149 h 150"/>
                <a:gd name="T104" fmla="*/ 198 w 252"/>
                <a:gd name="T105" fmla="*/ 150 h 150"/>
                <a:gd name="T106" fmla="*/ 205 w 252"/>
                <a:gd name="T107" fmla="*/ 144 h 150"/>
                <a:gd name="T108" fmla="*/ 206 w 252"/>
                <a:gd name="T109" fmla="*/ 140 h 150"/>
                <a:gd name="T110" fmla="*/ 203 w 252"/>
                <a:gd name="T111" fmla="*/ 133 h 150"/>
                <a:gd name="T112" fmla="*/ 198 w 252"/>
                <a:gd name="T113" fmla="*/ 131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2" h="150">
                  <a:moveTo>
                    <a:pt x="198" y="131"/>
                  </a:moveTo>
                  <a:lnTo>
                    <a:pt x="146" y="111"/>
                  </a:lnTo>
                  <a:lnTo>
                    <a:pt x="97" y="90"/>
                  </a:lnTo>
                  <a:lnTo>
                    <a:pt x="90" y="84"/>
                  </a:lnTo>
                  <a:lnTo>
                    <a:pt x="92" y="114"/>
                  </a:lnTo>
                  <a:lnTo>
                    <a:pt x="92" y="113"/>
                  </a:lnTo>
                  <a:lnTo>
                    <a:pt x="118" y="95"/>
                  </a:lnTo>
                  <a:lnTo>
                    <a:pt x="186" y="74"/>
                  </a:lnTo>
                  <a:lnTo>
                    <a:pt x="221" y="67"/>
                  </a:lnTo>
                  <a:lnTo>
                    <a:pt x="238" y="61"/>
                  </a:lnTo>
                  <a:lnTo>
                    <a:pt x="248" y="54"/>
                  </a:lnTo>
                  <a:lnTo>
                    <a:pt x="252" y="44"/>
                  </a:lnTo>
                  <a:lnTo>
                    <a:pt x="252" y="33"/>
                  </a:lnTo>
                  <a:lnTo>
                    <a:pt x="235" y="16"/>
                  </a:lnTo>
                  <a:lnTo>
                    <a:pt x="219" y="13"/>
                  </a:lnTo>
                  <a:lnTo>
                    <a:pt x="195" y="10"/>
                  </a:lnTo>
                  <a:lnTo>
                    <a:pt x="170" y="5"/>
                  </a:lnTo>
                  <a:lnTo>
                    <a:pt x="117" y="0"/>
                  </a:lnTo>
                  <a:lnTo>
                    <a:pt x="64" y="6"/>
                  </a:lnTo>
                  <a:lnTo>
                    <a:pt x="19" y="28"/>
                  </a:lnTo>
                  <a:lnTo>
                    <a:pt x="5" y="45"/>
                  </a:lnTo>
                  <a:lnTo>
                    <a:pt x="0" y="55"/>
                  </a:lnTo>
                  <a:lnTo>
                    <a:pt x="3" y="77"/>
                  </a:lnTo>
                  <a:lnTo>
                    <a:pt x="5" y="88"/>
                  </a:lnTo>
                  <a:lnTo>
                    <a:pt x="5" y="95"/>
                  </a:lnTo>
                  <a:lnTo>
                    <a:pt x="10" y="110"/>
                  </a:lnTo>
                  <a:lnTo>
                    <a:pt x="33" y="126"/>
                  </a:lnTo>
                  <a:lnTo>
                    <a:pt x="55" y="129"/>
                  </a:lnTo>
                  <a:lnTo>
                    <a:pt x="78" y="129"/>
                  </a:lnTo>
                  <a:lnTo>
                    <a:pt x="104" y="116"/>
                  </a:lnTo>
                  <a:lnTo>
                    <a:pt x="113" y="101"/>
                  </a:lnTo>
                  <a:lnTo>
                    <a:pt x="114" y="94"/>
                  </a:lnTo>
                  <a:lnTo>
                    <a:pt x="130" y="98"/>
                  </a:lnTo>
                  <a:lnTo>
                    <a:pt x="118" y="105"/>
                  </a:lnTo>
                  <a:lnTo>
                    <a:pt x="127" y="94"/>
                  </a:lnTo>
                  <a:lnTo>
                    <a:pt x="159" y="80"/>
                  </a:lnTo>
                  <a:lnTo>
                    <a:pt x="176" y="74"/>
                  </a:lnTo>
                  <a:lnTo>
                    <a:pt x="206" y="68"/>
                  </a:lnTo>
                  <a:lnTo>
                    <a:pt x="187" y="19"/>
                  </a:lnTo>
                  <a:lnTo>
                    <a:pt x="172" y="26"/>
                  </a:lnTo>
                  <a:lnTo>
                    <a:pt x="175" y="29"/>
                  </a:lnTo>
                  <a:lnTo>
                    <a:pt x="176" y="31"/>
                  </a:lnTo>
                  <a:lnTo>
                    <a:pt x="131" y="52"/>
                  </a:lnTo>
                  <a:lnTo>
                    <a:pt x="82" y="67"/>
                  </a:lnTo>
                  <a:lnTo>
                    <a:pt x="41" y="84"/>
                  </a:lnTo>
                  <a:lnTo>
                    <a:pt x="33" y="93"/>
                  </a:lnTo>
                  <a:lnTo>
                    <a:pt x="33" y="108"/>
                  </a:lnTo>
                  <a:lnTo>
                    <a:pt x="42" y="116"/>
                  </a:lnTo>
                  <a:lnTo>
                    <a:pt x="61" y="127"/>
                  </a:lnTo>
                  <a:lnTo>
                    <a:pt x="52" y="120"/>
                  </a:lnTo>
                  <a:lnTo>
                    <a:pt x="120" y="136"/>
                  </a:lnTo>
                  <a:lnTo>
                    <a:pt x="186" y="149"/>
                  </a:lnTo>
                  <a:lnTo>
                    <a:pt x="198" y="150"/>
                  </a:lnTo>
                  <a:lnTo>
                    <a:pt x="205" y="144"/>
                  </a:lnTo>
                  <a:lnTo>
                    <a:pt x="206" y="140"/>
                  </a:lnTo>
                  <a:lnTo>
                    <a:pt x="203" y="133"/>
                  </a:lnTo>
                  <a:lnTo>
                    <a:pt x="198" y="1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2" name="Freeform 157"/>
            <p:cNvSpPr>
              <a:spLocks/>
            </p:cNvSpPr>
            <p:nvPr/>
          </p:nvSpPr>
          <p:spPr bwMode="auto">
            <a:xfrm>
              <a:off x="5752979" y="2343028"/>
              <a:ext cx="14288" cy="7938"/>
            </a:xfrm>
            <a:custGeom>
              <a:avLst/>
              <a:gdLst>
                <a:gd name="T0" fmla="*/ 27 w 27"/>
                <a:gd name="T1" fmla="*/ 8 h 16"/>
                <a:gd name="T2" fmla="*/ 17 w 27"/>
                <a:gd name="T3" fmla="*/ 2 h 16"/>
                <a:gd name="T4" fmla="*/ 4 w 27"/>
                <a:gd name="T5" fmla="*/ 0 h 16"/>
                <a:gd name="T6" fmla="*/ 0 w 27"/>
                <a:gd name="T7" fmla="*/ 5 h 16"/>
                <a:gd name="T8" fmla="*/ 13 w 27"/>
                <a:gd name="T9" fmla="*/ 13 h 16"/>
                <a:gd name="T10" fmla="*/ 20 w 27"/>
                <a:gd name="T11" fmla="*/ 16 h 16"/>
                <a:gd name="T12" fmla="*/ 27 w 27"/>
                <a:gd name="T13" fmla="*/ 13 h 16"/>
                <a:gd name="T14" fmla="*/ 27 w 27"/>
                <a:gd name="T1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6">
                  <a:moveTo>
                    <a:pt x="27" y="8"/>
                  </a:moveTo>
                  <a:lnTo>
                    <a:pt x="17" y="2"/>
                  </a:lnTo>
                  <a:lnTo>
                    <a:pt x="4" y="0"/>
                  </a:lnTo>
                  <a:lnTo>
                    <a:pt x="0" y="5"/>
                  </a:lnTo>
                  <a:lnTo>
                    <a:pt x="13" y="13"/>
                  </a:lnTo>
                  <a:lnTo>
                    <a:pt x="20" y="16"/>
                  </a:lnTo>
                  <a:lnTo>
                    <a:pt x="27" y="13"/>
                  </a:lnTo>
                  <a:lnTo>
                    <a:pt x="2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3" name="Freeform 158"/>
            <p:cNvSpPr>
              <a:spLocks/>
            </p:cNvSpPr>
            <p:nvPr/>
          </p:nvSpPr>
          <p:spPr bwMode="auto">
            <a:xfrm>
              <a:off x="5749804" y="2343028"/>
              <a:ext cx="3175" cy="3175"/>
            </a:xfrm>
            <a:custGeom>
              <a:avLst/>
              <a:gdLst>
                <a:gd name="T0" fmla="*/ 6 w 6"/>
                <a:gd name="T1" fmla="*/ 5 h 6"/>
                <a:gd name="T2" fmla="*/ 0 w 6"/>
                <a:gd name="T3" fmla="*/ 0 h 6"/>
                <a:gd name="T4" fmla="*/ 3 w 6"/>
                <a:gd name="T5" fmla="*/ 6 h 6"/>
                <a:gd name="T6" fmla="*/ 4 w 6"/>
                <a:gd name="T7" fmla="*/ 5 h 6"/>
                <a:gd name="T8" fmla="*/ 6 w 6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5"/>
                  </a:moveTo>
                  <a:lnTo>
                    <a:pt x="0" y="0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4" name="Freeform 159"/>
            <p:cNvSpPr>
              <a:spLocks/>
            </p:cNvSpPr>
            <p:nvPr/>
          </p:nvSpPr>
          <p:spPr bwMode="auto">
            <a:xfrm>
              <a:off x="6783267" y="2146178"/>
              <a:ext cx="244475" cy="30163"/>
            </a:xfrm>
            <a:custGeom>
              <a:avLst/>
              <a:gdLst>
                <a:gd name="T0" fmla="*/ 9 w 461"/>
                <a:gd name="T1" fmla="*/ 57 h 57"/>
                <a:gd name="T2" fmla="*/ 229 w 461"/>
                <a:gd name="T3" fmla="*/ 35 h 57"/>
                <a:gd name="T4" fmla="*/ 452 w 461"/>
                <a:gd name="T5" fmla="*/ 11 h 57"/>
                <a:gd name="T6" fmla="*/ 460 w 461"/>
                <a:gd name="T7" fmla="*/ 9 h 57"/>
                <a:gd name="T8" fmla="*/ 461 w 461"/>
                <a:gd name="T9" fmla="*/ 5 h 57"/>
                <a:gd name="T10" fmla="*/ 458 w 461"/>
                <a:gd name="T11" fmla="*/ 0 h 57"/>
                <a:gd name="T12" fmla="*/ 452 w 461"/>
                <a:gd name="T13" fmla="*/ 0 h 57"/>
                <a:gd name="T14" fmla="*/ 229 w 461"/>
                <a:gd name="T15" fmla="*/ 24 h 57"/>
                <a:gd name="T16" fmla="*/ 9 w 461"/>
                <a:gd name="T17" fmla="*/ 47 h 57"/>
                <a:gd name="T18" fmla="*/ 2 w 461"/>
                <a:gd name="T19" fmla="*/ 48 h 57"/>
                <a:gd name="T20" fmla="*/ 0 w 461"/>
                <a:gd name="T21" fmla="*/ 52 h 57"/>
                <a:gd name="T22" fmla="*/ 2 w 461"/>
                <a:gd name="T23" fmla="*/ 57 h 57"/>
                <a:gd name="T24" fmla="*/ 9 w 461"/>
                <a:gd name="T2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" h="57">
                  <a:moveTo>
                    <a:pt x="9" y="57"/>
                  </a:moveTo>
                  <a:lnTo>
                    <a:pt x="229" y="35"/>
                  </a:lnTo>
                  <a:lnTo>
                    <a:pt x="452" y="11"/>
                  </a:lnTo>
                  <a:lnTo>
                    <a:pt x="460" y="9"/>
                  </a:lnTo>
                  <a:lnTo>
                    <a:pt x="461" y="5"/>
                  </a:lnTo>
                  <a:lnTo>
                    <a:pt x="458" y="0"/>
                  </a:lnTo>
                  <a:lnTo>
                    <a:pt x="452" y="0"/>
                  </a:lnTo>
                  <a:lnTo>
                    <a:pt x="229" y="24"/>
                  </a:lnTo>
                  <a:lnTo>
                    <a:pt x="9" y="47"/>
                  </a:lnTo>
                  <a:lnTo>
                    <a:pt x="2" y="48"/>
                  </a:lnTo>
                  <a:lnTo>
                    <a:pt x="0" y="52"/>
                  </a:lnTo>
                  <a:lnTo>
                    <a:pt x="2" y="57"/>
                  </a:lnTo>
                  <a:lnTo>
                    <a:pt x="9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5" name="Freeform 160"/>
            <p:cNvSpPr>
              <a:spLocks/>
            </p:cNvSpPr>
            <p:nvPr/>
          </p:nvSpPr>
          <p:spPr bwMode="auto">
            <a:xfrm>
              <a:off x="7386517" y="2260478"/>
              <a:ext cx="11113" cy="6350"/>
            </a:xfrm>
            <a:custGeom>
              <a:avLst/>
              <a:gdLst>
                <a:gd name="T0" fmla="*/ 3 w 19"/>
                <a:gd name="T1" fmla="*/ 3 h 13"/>
                <a:gd name="T2" fmla="*/ 0 w 19"/>
                <a:gd name="T3" fmla="*/ 8 h 13"/>
                <a:gd name="T4" fmla="*/ 4 w 19"/>
                <a:gd name="T5" fmla="*/ 11 h 13"/>
                <a:gd name="T6" fmla="*/ 10 w 19"/>
                <a:gd name="T7" fmla="*/ 13 h 13"/>
                <a:gd name="T8" fmla="*/ 16 w 19"/>
                <a:gd name="T9" fmla="*/ 11 h 13"/>
                <a:gd name="T10" fmla="*/ 19 w 19"/>
                <a:gd name="T11" fmla="*/ 6 h 13"/>
                <a:gd name="T12" fmla="*/ 16 w 19"/>
                <a:gd name="T13" fmla="*/ 3 h 13"/>
                <a:gd name="T14" fmla="*/ 9 w 19"/>
                <a:gd name="T15" fmla="*/ 0 h 13"/>
                <a:gd name="T16" fmla="*/ 3 w 19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3">
                  <a:moveTo>
                    <a:pt x="3" y="3"/>
                  </a:moveTo>
                  <a:lnTo>
                    <a:pt x="0" y="8"/>
                  </a:lnTo>
                  <a:lnTo>
                    <a:pt x="4" y="11"/>
                  </a:lnTo>
                  <a:lnTo>
                    <a:pt x="10" y="13"/>
                  </a:lnTo>
                  <a:lnTo>
                    <a:pt x="16" y="11"/>
                  </a:lnTo>
                  <a:lnTo>
                    <a:pt x="19" y="6"/>
                  </a:lnTo>
                  <a:lnTo>
                    <a:pt x="16" y="3"/>
                  </a:lnTo>
                  <a:lnTo>
                    <a:pt x="9" y="0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6" name="Freeform 161"/>
            <p:cNvSpPr>
              <a:spLocks/>
            </p:cNvSpPr>
            <p:nvPr/>
          </p:nvSpPr>
          <p:spPr bwMode="auto">
            <a:xfrm>
              <a:off x="5813304" y="2550990"/>
              <a:ext cx="12700" cy="33338"/>
            </a:xfrm>
            <a:custGeom>
              <a:avLst/>
              <a:gdLst>
                <a:gd name="T0" fmla="*/ 2 w 22"/>
                <a:gd name="T1" fmla="*/ 62 h 62"/>
                <a:gd name="T2" fmla="*/ 22 w 22"/>
                <a:gd name="T3" fmla="*/ 0 h 62"/>
                <a:gd name="T4" fmla="*/ 0 w 22"/>
                <a:gd name="T5" fmla="*/ 60 h 62"/>
                <a:gd name="T6" fmla="*/ 2 w 22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62">
                  <a:moveTo>
                    <a:pt x="2" y="62"/>
                  </a:moveTo>
                  <a:lnTo>
                    <a:pt x="22" y="0"/>
                  </a:lnTo>
                  <a:lnTo>
                    <a:pt x="0" y="60"/>
                  </a:lnTo>
                  <a:lnTo>
                    <a:pt x="2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7" name="Freeform 162"/>
            <p:cNvSpPr>
              <a:spLocks/>
            </p:cNvSpPr>
            <p:nvPr/>
          </p:nvSpPr>
          <p:spPr bwMode="auto">
            <a:xfrm>
              <a:off x="5791079" y="2389065"/>
              <a:ext cx="3175" cy="3175"/>
            </a:xfrm>
            <a:custGeom>
              <a:avLst/>
              <a:gdLst>
                <a:gd name="T0" fmla="*/ 6 w 6"/>
                <a:gd name="T1" fmla="*/ 7 h 7"/>
                <a:gd name="T2" fmla="*/ 3 w 6"/>
                <a:gd name="T3" fmla="*/ 3 h 7"/>
                <a:gd name="T4" fmla="*/ 0 w 6"/>
                <a:gd name="T5" fmla="*/ 0 h 7"/>
                <a:gd name="T6" fmla="*/ 6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7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8" name="Freeform 163"/>
            <p:cNvSpPr>
              <a:spLocks/>
            </p:cNvSpPr>
            <p:nvPr/>
          </p:nvSpPr>
          <p:spPr bwMode="auto">
            <a:xfrm>
              <a:off x="5768854" y="2384303"/>
              <a:ext cx="3175" cy="31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2 h 6"/>
                <a:gd name="T4" fmla="*/ 3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6" y="2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49" name="Freeform 164"/>
            <p:cNvSpPr>
              <a:spLocks/>
            </p:cNvSpPr>
            <p:nvPr/>
          </p:nvSpPr>
          <p:spPr bwMode="auto">
            <a:xfrm>
              <a:off x="5772029" y="2365253"/>
              <a:ext cx="3175" cy="7938"/>
            </a:xfrm>
            <a:custGeom>
              <a:avLst/>
              <a:gdLst>
                <a:gd name="T0" fmla="*/ 4 w 7"/>
                <a:gd name="T1" fmla="*/ 16 h 16"/>
                <a:gd name="T2" fmla="*/ 0 w 7"/>
                <a:gd name="T3" fmla="*/ 13 h 16"/>
                <a:gd name="T4" fmla="*/ 7 w 7"/>
                <a:gd name="T5" fmla="*/ 0 h 16"/>
                <a:gd name="T6" fmla="*/ 4 w 7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6">
                  <a:moveTo>
                    <a:pt x="4" y="16"/>
                  </a:moveTo>
                  <a:lnTo>
                    <a:pt x="0" y="13"/>
                  </a:lnTo>
                  <a:lnTo>
                    <a:pt x="7" y="0"/>
                  </a:lnTo>
                  <a:lnTo>
                    <a:pt x="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0" name="Freeform 165"/>
            <p:cNvSpPr>
              <a:spLocks/>
            </p:cNvSpPr>
            <p:nvPr/>
          </p:nvSpPr>
          <p:spPr bwMode="auto">
            <a:xfrm>
              <a:off x="5913317" y="2354140"/>
              <a:ext cx="119063" cy="20638"/>
            </a:xfrm>
            <a:custGeom>
              <a:avLst/>
              <a:gdLst>
                <a:gd name="T0" fmla="*/ 0 w 225"/>
                <a:gd name="T1" fmla="*/ 0 h 40"/>
                <a:gd name="T2" fmla="*/ 29 w 225"/>
                <a:gd name="T3" fmla="*/ 18 h 40"/>
                <a:gd name="T4" fmla="*/ 52 w 225"/>
                <a:gd name="T5" fmla="*/ 40 h 40"/>
                <a:gd name="T6" fmla="*/ 72 w 225"/>
                <a:gd name="T7" fmla="*/ 36 h 40"/>
                <a:gd name="T8" fmla="*/ 92 w 225"/>
                <a:gd name="T9" fmla="*/ 34 h 40"/>
                <a:gd name="T10" fmla="*/ 148 w 225"/>
                <a:gd name="T11" fmla="*/ 34 h 40"/>
                <a:gd name="T12" fmla="*/ 203 w 225"/>
                <a:gd name="T13" fmla="*/ 36 h 40"/>
                <a:gd name="T14" fmla="*/ 200 w 225"/>
                <a:gd name="T15" fmla="*/ 31 h 40"/>
                <a:gd name="T16" fmla="*/ 207 w 225"/>
                <a:gd name="T17" fmla="*/ 28 h 40"/>
                <a:gd name="T18" fmla="*/ 210 w 225"/>
                <a:gd name="T19" fmla="*/ 27 h 40"/>
                <a:gd name="T20" fmla="*/ 225 w 225"/>
                <a:gd name="T21" fmla="*/ 24 h 40"/>
                <a:gd name="T22" fmla="*/ 166 w 225"/>
                <a:gd name="T23" fmla="*/ 20 h 40"/>
                <a:gd name="T24" fmla="*/ 107 w 225"/>
                <a:gd name="T25" fmla="*/ 14 h 40"/>
                <a:gd name="T26" fmla="*/ 52 w 225"/>
                <a:gd name="T27" fmla="*/ 8 h 40"/>
                <a:gd name="T28" fmla="*/ 0 w 225"/>
                <a:gd name="T2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5" h="40">
                  <a:moveTo>
                    <a:pt x="0" y="0"/>
                  </a:moveTo>
                  <a:lnTo>
                    <a:pt x="29" y="18"/>
                  </a:lnTo>
                  <a:lnTo>
                    <a:pt x="52" y="40"/>
                  </a:lnTo>
                  <a:lnTo>
                    <a:pt x="72" y="36"/>
                  </a:lnTo>
                  <a:lnTo>
                    <a:pt x="92" y="34"/>
                  </a:lnTo>
                  <a:lnTo>
                    <a:pt x="148" y="34"/>
                  </a:lnTo>
                  <a:lnTo>
                    <a:pt x="203" y="36"/>
                  </a:lnTo>
                  <a:lnTo>
                    <a:pt x="200" y="31"/>
                  </a:lnTo>
                  <a:lnTo>
                    <a:pt x="207" y="28"/>
                  </a:lnTo>
                  <a:lnTo>
                    <a:pt x="210" y="27"/>
                  </a:lnTo>
                  <a:lnTo>
                    <a:pt x="225" y="24"/>
                  </a:lnTo>
                  <a:lnTo>
                    <a:pt x="166" y="20"/>
                  </a:lnTo>
                  <a:lnTo>
                    <a:pt x="107" y="14"/>
                  </a:lnTo>
                  <a:lnTo>
                    <a:pt x="5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1" name="Freeform 166"/>
            <p:cNvSpPr>
              <a:spLocks/>
            </p:cNvSpPr>
            <p:nvPr/>
          </p:nvSpPr>
          <p:spPr bwMode="auto">
            <a:xfrm>
              <a:off x="6500692" y="2247778"/>
              <a:ext cx="123825" cy="9525"/>
            </a:xfrm>
            <a:custGeom>
              <a:avLst/>
              <a:gdLst>
                <a:gd name="T0" fmla="*/ 234 w 234"/>
                <a:gd name="T1" fmla="*/ 0 h 19"/>
                <a:gd name="T2" fmla="*/ 176 w 234"/>
                <a:gd name="T3" fmla="*/ 9 h 19"/>
                <a:gd name="T4" fmla="*/ 58 w 234"/>
                <a:gd name="T5" fmla="*/ 19 h 19"/>
                <a:gd name="T6" fmla="*/ 0 w 234"/>
                <a:gd name="T7" fmla="*/ 19 h 19"/>
                <a:gd name="T8" fmla="*/ 55 w 234"/>
                <a:gd name="T9" fmla="*/ 6 h 19"/>
                <a:gd name="T10" fmla="*/ 144 w 234"/>
                <a:gd name="T11" fmla="*/ 1 h 19"/>
                <a:gd name="T12" fmla="*/ 234 w 23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9">
                  <a:moveTo>
                    <a:pt x="234" y="0"/>
                  </a:moveTo>
                  <a:lnTo>
                    <a:pt x="176" y="9"/>
                  </a:lnTo>
                  <a:lnTo>
                    <a:pt x="58" y="19"/>
                  </a:lnTo>
                  <a:lnTo>
                    <a:pt x="0" y="19"/>
                  </a:lnTo>
                  <a:lnTo>
                    <a:pt x="55" y="6"/>
                  </a:lnTo>
                  <a:lnTo>
                    <a:pt x="144" y="1"/>
                  </a:lnTo>
                  <a:lnTo>
                    <a:pt x="2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2" name="Freeform 167"/>
            <p:cNvSpPr>
              <a:spLocks/>
            </p:cNvSpPr>
            <p:nvPr/>
          </p:nvSpPr>
          <p:spPr bwMode="auto">
            <a:xfrm>
              <a:off x="5872042" y="2441453"/>
              <a:ext cx="6350" cy="6350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13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13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3" name="Freeform 168"/>
            <p:cNvSpPr>
              <a:spLocks/>
            </p:cNvSpPr>
            <p:nvPr/>
          </p:nvSpPr>
          <p:spPr bwMode="auto">
            <a:xfrm>
              <a:off x="5992692" y="2393828"/>
              <a:ext cx="17463" cy="14288"/>
            </a:xfrm>
            <a:custGeom>
              <a:avLst/>
              <a:gdLst>
                <a:gd name="T0" fmla="*/ 3 w 31"/>
                <a:gd name="T1" fmla="*/ 3 h 27"/>
                <a:gd name="T2" fmla="*/ 0 w 31"/>
                <a:gd name="T3" fmla="*/ 0 h 27"/>
                <a:gd name="T4" fmla="*/ 13 w 31"/>
                <a:gd name="T5" fmla="*/ 6 h 27"/>
                <a:gd name="T6" fmla="*/ 31 w 31"/>
                <a:gd name="T7" fmla="*/ 27 h 27"/>
                <a:gd name="T8" fmla="*/ 3 w 31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3" y="3"/>
                  </a:moveTo>
                  <a:lnTo>
                    <a:pt x="0" y="0"/>
                  </a:lnTo>
                  <a:lnTo>
                    <a:pt x="13" y="6"/>
                  </a:lnTo>
                  <a:lnTo>
                    <a:pt x="31" y="27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4" name="Freeform 169"/>
            <p:cNvSpPr>
              <a:spLocks/>
            </p:cNvSpPr>
            <p:nvPr/>
          </p:nvSpPr>
          <p:spPr bwMode="auto">
            <a:xfrm>
              <a:off x="5735517" y="2082678"/>
              <a:ext cx="1801813" cy="728663"/>
            </a:xfrm>
            <a:custGeom>
              <a:avLst/>
              <a:gdLst>
                <a:gd name="T0" fmla="*/ 3043 w 3406"/>
                <a:gd name="T1" fmla="*/ 605 h 1376"/>
                <a:gd name="T2" fmla="*/ 2601 w 3406"/>
                <a:gd name="T3" fmla="*/ 744 h 1376"/>
                <a:gd name="T4" fmla="*/ 2336 w 3406"/>
                <a:gd name="T5" fmla="*/ 776 h 1376"/>
                <a:gd name="T6" fmla="*/ 2137 w 3406"/>
                <a:gd name="T7" fmla="*/ 871 h 1376"/>
                <a:gd name="T8" fmla="*/ 2155 w 3406"/>
                <a:gd name="T9" fmla="*/ 896 h 1376"/>
                <a:gd name="T10" fmla="*/ 2479 w 3406"/>
                <a:gd name="T11" fmla="*/ 824 h 1376"/>
                <a:gd name="T12" fmla="*/ 2867 w 3406"/>
                <a:gd name="T13" fmla="*/ 711 h 1376"/>
                <a:gd name="T14" fmla="*/ 2126 w 3406"/>
                <a:gd name="T15" fmla="*/ 1055 h 1376"/>
                <a:gd name="T16" fmla="*/ 1136 w 3406"/>
                <a:gd name="T17" fmla="*/ 1304 h 1376"/>
                <a:gd name="T18" fmla="*/ 451 w 3406"/>
                <a:gd name="T19" fmla="*/ 1348 h 1376"/>
                <a:gd name="T20" fmla="*/ 416 w 3406"/>
                <a:gd name="T21" fmla="*/ 1224 h 1376"/>
                <a:gd name="T22" fmla="*/ 314 w 3406"/>
                <a:gd name="T23" fmla="*/ 1159 h 1376"/>
                <a:gd name="T24" fmla="*/ 145 w 3406"/>
                <a:gd name="T25" fmla="*/ 960 h 1376"/>
                <a:gd name="T26" fmla="*/ 101 w 3406"/>
                <a:gd name="T27" fmla="*/ 860 h 1376"/>
                <a:gd name="T28" fmla="*/ 120 w 3406"/>
                <a:gd name="T29" fmla="*/ 717 h 1376"/>
                <a:gd name="T30" fmla="*/ 143 w 3406"/>
                <a:gd name="T31" fmla="*/ 671 h 1376"/>
                <a:gd name="T32" fmla="*/ 115 w 3406"/>
                <a:gd name="T33" fmla="*/ 652 h 1376"/>
                <a:gd name="T34" fmla="*/ 24 w 3406"/>
                <a:gd name="T35" fmla="*/ 574 h 1376"/>
                <a:gd name="T36" fmla="*/ 4 w 3406"/>
                <a:gd name="T37" fmla="*/ 544 h 1376"/>
                <a:gd name="T38" fmla="*/ 9 w 3406"/>
                <a:gd name="T39" fmla="*/ 511 h 1376"/>
                <a:gd name="T40" fmla="*/ 55 w 3406"/>
                <a:gd name="T41" fmla="*/ 514 h 1376"/>
                <a:gd name="T42" fmla="*/ 91 w 3406"/>
                <a:gd name="T43" fmla="*/ 517 h 1376"/>
                <a:gd name="T44" fmla="*/ 168 w 3406"/>
                <a:gd name="T45" fmla="*/ 521 h 1376"/>
                <a:gd name="T46" fmla="*/ 202 w 3406"/>
                <a:gd name="T47" fmla="*/ 520 h 1376"/>
                <a:gd name="T48" fmla="*/ 289 w 3406"/>
                <a:gd name="T49" fmla="*/ 495 h 1376"/>
                <a:gd name="T50" fmla="*/ 96 w 3406"/>
                <a:gd name="T51" fmla="*/ 442 h 1376"/>
                <a:gd name="T52" fmla="*/ 91 w 3406"/>
                <a:gd name="T53" fmla="*/ 413 h 1376"/>
                <a:gd name="T54" fmla="*/ 550 w 3406"/>
                <a:gd name="T55" fmla="*/ 399 h 1376"/>
                <a:gd name="T56" fmla="*/ 592 w 3406"/>
                <a:gd name="T57" fmla="*/ 382 h 1376"/>
                <a:gd name="T58" fmla="*/ 238 w 3406"/>
                <a:gd name="T59" fmla="*/ 314 h 1376"/>
                <a:gd name="T60" fmla="*/ 297 w 3406"/>
                <a:gd name="T61" fmla="*/ 285 h 1376"/>
                <a:gd name="T62" fmla="*/ 683 w 3406"/>
                <a:gd name="T63" fmla="*/ 325 h 1376"/>
                <a:gd name="T64" fmla="*/ 720 w 3406"/>
                <a:gd name="T65" fmla="*/ 315 h 1376"/>
                <a:gd name="T66" fmla="*/ 1002 w 3406"/>
                <a:gd name="T67" fmla="*/ 317 h 1376"/>
                <a:gd name="T68" fmla="*/ 1136 w 3406"/>
                <a:gd name="T69" fmla="*/ 249 h 1376"/>
                <a:gd name="T70" fmla="*/ 1413 w 3406"/>
                <a:gd name="T71" fmla="*/ 289 h 1376"/>
                <a:gd name="T72" fmla="*/ 1966 w 3406"/>
                <a:gd name="T73" fmla="*/ 184 h 1376"/>
                <a:gd name="T74" fmla="*/ 1735 w 3406"/>
                <a:gd name="T75" fmla="*/ 287 h 1376"/>
                <a:gd name="T76" fmla="*/ 2309 w 3406"/>
                <a:gd name="T77" fmla="*/ 197 h 1376"/>
                <a:gd name="T78" fmla="*/ 3324 w 3406"/>
                <a:gd name="T79" fmla="*/ 0 h 1376"/>
                <a:gd name="T80" fmla="*/ 3335 w 3406"/>
                <a:gd name="T81" fmla="*/ 53 h 1376"/>
                <a:gd name="T82" fmla="*/ 2087 w 3406"/>
                <a:gd name="T83" fmla="*/ 275 h 1376"/>
                <a:gd name="T84" fmla="*/ 2221 w 3406"/>
                <a:gd name="T85" fmla="*/ 291 h 1376"/>
                <a:gd name="T86" fmla="*/ 2820 w 3406"/>
                <a:gd name="T87" fmla="*/ 213 h 1376"/>
                <a:gd name="T88" fmla="*/ 3240 w 3406"/>
                <a:gd name="T89" fmla="*/ 177 h 1376"/>
                <a:gd name="T90" fmla="*/ 3017 w 3406"/>
                <a:gd name="T91" fmla="*/ 269 h 1376"/>
                <a:gd name="T92" fmla="*/ 3068 w 3406"/>
                <a:gd name="T93" fmla="*/ 310 h 1376"/>
                <a:gd name="T94" fmla="*/ 2829 w 3406"/>
                <a:gd name="T95" fmla="*/ 343 h 1376"/>
                <a:gd name="T96" fmla="*/ 2729 w 3406"/>
                <a:gd name="T97" fmla="*/ 390 h 1376"/>
                <a:gd name="T98" fmla="*/ 3406 w 3406"/>
                <a:gd name="T99" fmla="*/ 317 h 1376"/>
                <a:gd name="T100" fmla="*/ 3167 w 3406"/>
                <a:gd name="T101" fmla="*/ 333 h 1376"/>
                <a:gd name="T102" fmla="*/ 3043 w 3406"/>
                <a:gd name="T103" fmla="*/ 341 h 1376"/>
                <a:gd name="T104" fmla="*/ 3140 w 3406"/>
                <a:gd name="T105" fmla="*/ 363 h 1376"/>
                <a:gd name="T106" fmla="*/ 3154 w 3406"/>
                <a:gd name="T107" fmla="*/ 370 h 1376"/>
                <a:gd name="T108" fmla="*/ 3153 w 3406"/>
                <a:gd name="T109" fmla="*/ 429 h 1376"/>
                <a:gd name="T110" fmla="*/ 3227 w 3406"/>
                <a:gd name="T111" fmla="*/ 465 h 1376"/>
                <a:gd name="T112" fmla="*/ 2950 w 3406"/>
                <a:gd name="T113" fmla="*/ 531 h 1376"/>
                <a:gd name="T114" fmla="*/ 2738 w 3406"/>
                <a:gd name="T115" fmla="*/ 625 h 1376"/>
                <a:gd name="T116" fmla="*/ 3089 w 3406"/>
                <a:gd name="T117" fmla="*/ 540 h 1376"/>
                <a:gd name="T118" fmla="*/ 2597 w 3406"/>
                <a:gd name="T119" fmla="*/ 687 h 1376"/>
                <a:gd name="T120" fmla="*/ 3040 w 3406"/>
                <a:gd name="T121" fmla="*/ 590 h 1376"/>
                <a:gd name="T122" fmla="*/ 3112 w 3406"/>
                <a:gd name="T123" fmla="*/ 573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406" h="1376">
                  <a:moveTo>
                    <a:pt x="3106" y="576"/>
                  </a:moveTo>
                  <a:lnTo>
                    <a:pt x="3078" y="585"/>
                  </a:lnTo>
                  <a:lnTo>
                    <a:pt x="3053" y="598"/>
                  </a:lnTo>
                  <a:lnTo>
                    <a:pt x="3047" y="599"/>
                  </a:lnTo>
                  <a:lnTo>
                    <a:pt x="3043" y="598"/>
                  </a:lnTo>
                  <a:lnTo>
                    <a:pt x="3043" y="605"/>
                  </a:lnTo>
                  <a:lnTo>
                    <a:pt x="3034" y="610"/>
                  </a:lnTo>
                  <a:lnTo>
                    <a:pt x="2931" y="645"/>
                  </a:lnTo>
                  <a:lnTo>
                    <a:pt x="2715" y="704"/>
                  </a:lnTo>
                  <a:lnTo>
                    <a:pt x="2605" y="733"/>
                  </a:lnTo>
                  <a:lnTo>
                    <a:pt x="2604" y="739"/>
                  </a:lnTo>
                  <a:lnTo>
                    <a:pt x="2601" y="744"/>
                  </a:lnTo>
                  <a:lnTo>
                    <a:pt x="2592" y="754"/>
                  </a:lnTo>
                  <a:lnTo>
                    <a:pt x="2566" y="766"/>
                  </a:lnTo>
                  <a:lnTo>
                    <a:pt x="2551" y="769"/>
                  </a:lnTo>
                  <a:lnTo>
                    <a:pt x="2535" y="767"/>
                  </a:lnTo>
                  <a:lnTo>
                    <a:pt x="2435" y="772"/>
                  </a:lnTo>
                  <a:lnTo>
                    <a:pt x="2336" y="776"/>
                  </a:lnTo>
                  <a:lnTo>
                    <a:pt x="2317" y="786"/>
                  </a:lnTo>
                  <a:lnTo>
                    <a:pt x="2293" y="793"/>
                  </a:lnTo>
                  <a:lnTo>
                    <a:pt x="2212" y="829"/>
                  </a:lnTo>
                  <a:lnTo>
                    <a:pt x="2129" y="861"/>
                  </a:lnTo>
                  <a:lnTo>
                    <a:pt x="2134" y="865"/>
                  </a:lnTo>
                  <a:lnTo>
                    <a:pt x="2137" y="871"/>
                  </a:lnTo>
                  <a:lnTo>
                    <a:pt x="2136" y="880"/>
                  </a:lnTo>
                  <a:lnTo>
                    <a:pt x="2121" y="891"/>
                  </a:lnTo>
                  <a:lnTo>
                    <a:pt x="2110" y="894"/>
                  </a:lnTo>
                  <a:lnTo>
                    <a:pt x="2087" y="898"/>
                  </a:lnTo>
                  <a:lnTo>
                    <a:pt x="2120" y="897"/>
                  </a:lnTo>
                  <a:lnTo>
                    <a:pt x="2155" y="896"/>
                  </a:lnTo>
                  <a:lnTo>
                    <a:pt x="2160" y="896"/>
                  </a:lnTo>
                  <a:lnTo>
                    <a:pt x="2165" y="896"/>
                  </a:lnTo>
                  <a:lnTo>
                    <a:pt x="2202" y="890"/>
                  </a:lnTo>
                  <a:lnTo>
                    <a:pt x="2239" y="883"/>
                  </a:lnTo>
                  <a:lnTo>
                    <a:pt x="2320" y="865"/>
                  </a:lnTo>
                  <a:lnTo>
                    <a:pt x="2479" y="824"/>
                  </a:lnTo>
                  <a:lnTo>
                    <a:pt x="2708" y="753"/>
                  </a:lnTo>
                  <a:lnTo>
                    <a:pt x="2857" y="704"/>
                  </a:lnTo>
                  <a:lnTo>
                    <a:pt x="2863" y="701"/>
                  </a:lnTo>
                  <a:lnTo>
                    <a:pt x="2869" y="704"/>
                  </a:lnTo>
                  <a:lnTo>
                    <a:pt x="2870" y="707"/>
                  </a:lnTo>
                  <a:lnTo>
                    <a:pt x="2867" y="711"/>
                  </a:lnTo>
                  <a:lnTo>
                    <a:pt x="2778" y="762"/>
                  </a:lnTo>
                  <a:lnTo>
                    <a:pt x="2647" y="842"/>
                  </a:lnTo>
                  <a:lnTo>
                    <a:pt x="2553" y="891"/>
                  </a:lnTo>
                  <a:lnTo>
                    <a:pt x="2503" y="913"/>
                  </a:lnTo>
                  <a:lnTo>
                    <a:pt x="2378" y="962"/>
                  </a:lnTo>
                  <a:lnTo>
                    <a:pt x="2126" y="1055"/>
                  </a:lnTo>
                  <a:lnTo>
                    <a:pt x="1995" y="1099"/>
                  </a:lnTo>
                  <a:lnTo>
                    <a:pt x="1856" y="1126"/>
                  </a:lnTo>
                  <a:lnTo>
                    <a:pt x="1581" y="1198"/>
                  </a:lnTo>
                  <a:lnTo>
                    <a:pt x="1436" y="1237"/>
                  </a:lnTo>
                  <a:lnTo>
                    <a:pt x="1336" y="1263"/>
                  </a:lnTo>
                  <a:lnTo>
                    <a:pt x="1136" y="1304"/>
                  </a:lnTo>
                  <a:lnTo>
                    <a:pt x="935" y="1336"/>
                  </a:lnTo>
                  <a:lnTo>
                    <a:pt x="729" y="1362"/>
                  </a:lnTo>
                  <a:lnTo>
                    <a:pt x="624" y="1372"/>
                  </a:lnTo>
                  <a:lnTo>
                    <a:pt x="585" y="1376"/>
                  </a:lnTo>
                  <a:lnTo>
                    <a:pt x="511" y="1371"/>
                  </a:lnTo>
                  <a:lnTo>
                    <a:pt x="451" y="1348"/>
                  </a:lnTo>
                  <a:lnTo>
                    <a:pt x="419" y="1322"/>
                  </a:lnTo>
                  <a:lnTo>
                    <a:pt x="405" y="1302"/>
                  </a:lnTo>
                  <a:lnTo>
                    <a:pt x="402" y="1290"/>
                  </a:lnTo>
                  <a:lnTo>
                    <a:pt x="399" y="1276"/>
                  </a:lnTo>
                  <a:lnTo>
                    <a:pt x="403" y="1248"/>
                  </a:lnTo>
                  <a:lnTo>
                    <a:pt x="416" y="1224"/>
                  </a:lnTo>
                  <a:lnTo>
                    <a:pt x="441" y="1201"/>
                  </a:lnTo>
                  <a:lnTo>
                    <a:pt x="455" y="1189"/>
                  </a:lnTo>
                  <a:lnTo>
                    <a:pt x="429" y="1191"/>
                  </a:lnTo>
                  <a:lnTo>
                    <a:pt x="389" y="1185"/>
                  </a:lnTo>
                  <a:lnTo>
                    <a:pt x="361" y="1181"/>
                  </a:lnTo>
                  <a:lnTo>
                    <a:pt x="314" y="1159"/>
                  </a:lnTo>
                  <a:lnTo>
                    <a:pt x="297" y="1145"/>
                  </a:lnTo>
                  <a:lnTo>
                    <a:pt x="268" y="1120"/>
                  </a:lnTo>
                  <a:lnTo>
                    <a:pt x="236" y="1086"/>
                  </a:lnTo>
                  <a:lnTo>
                    <a:pt x="164" y="1018"/>
                  </a:lnTo>
                  <a:lnTo>
                    <a:pt x="138" y="981"/>
                  </a:lnTo>
                  <a:lnTo>
                    <a:pt x="145" y="960"/>
                  </a:lnTo>
                  <a:lnTo>
                    <a:pt x="138" y="955"/>
                  </a:lnTo>
                  <a:lnTo>
                    <a:pt x="121" y="945"/>
                  </a:lnTo>
                  <a:lnTo>
                    <a:pt x="99" y="917"/>
                  </a:lnTo>
                  <a:lnTo>
                    <a:pt x="94" y="903"/>
                  </a:lnTo>
                  <a:lnTo>
                    <a:pt x="96" y="880"/>
                  </a:lnTo>
                  <a:lnTo>
                    <a:pt x="101" y="860"/>
                  </a:lnTo>
                  <a:lnTo>
                    <a:pt x="118" y="821"/>
                  </a:lnTo>
                  <a:lnTo>
                    <a:pt x="131" y="803"/>
                  </a:lnTo>
                  <a:lnTo>
                    <a:pt x="131" y="789"/>
                  </a:lnTo>
                  <a:lnTo>
                    <a:pt x="137" y="775"/>
                  </a:lnTo>
                  <a:lnTo>
                    <a:pt x="127" y="756"/>
                  </a:lnTo>
                  <a:lnTo>
                    <a:pt x="120" y="717"/>
                  </a:lnTo>
                  <a:lnTo>
                    <a:pt x="127" y="697"/>
                  </a:lnTo>
                  <a:lnTo>
                    <a:pt x="121" y="691"/>
                  </a:lnTo>
                  <a:lnTo>
                    <a:pt x="122" y="680"/>
                  </a:lnTo>
                  <a:lnTo>
                    <a:pt x="130" y="674"/>
                  </a:lnTo>
                  <a:lnTo>
                    <a:pt x="135" y="671"/>
                  </a:lnTo>
                  <a:lnTo>
                    <a:pt x="143" y="671"/>
                  </a:lnTo>
                  <a:lnTo>
                    <a:pt x="141" y="671"/>
                  </a:lnTo>
                  <a:lnTo>
                    <a:pt x="141" y="671"/>
                  </a:lnTo>
                  <a:lnTo>
                    <a:pt x="135" y="664"/>
                  </a:lnTo>
                  <a:lnTo>
                    <a:pt x="128" y="655"/>
                  </a:lnTo>
                  <a:lnTo>
                    <a:pt x="117" y="652"/>
                  </a:lnTo>
                  <a:lnTo>
                    <a:pt x="115" y="652"/>
                  </a:lnTo>
                  <a:lnTo>
                    <a:pt x="91" y="648"/>
                  </a:lnTo>
                  <a:lnTo>
                    <a:pt x="71" y="644"/>
                  </a:lnTo>
                  <a:lnTo>
                    <a:pt x="47" y="629"/>
                  </a:lnTo>
                  <a:lnTo>
                    <a:pt x="42" y="623"/>
                  </a:lnTo>
                  <a:lnTo>
                    <a:pt x="30" y="598"/>
                  </a:lnTo>
                  <a:lnTo>
                    <a:pt x="24" y="574"/>
                  </a:lnTo>
                  <a:lnTo>
                    <a:pt x="27" y="563"/>
                  </a:lnTo>
                  <a:lnTo>
                    <a:pt x="29" y="560"/>
                  </a:lnTo>
                  <a:lnTo>
                    <a:pt x="30" y="559"/>
                  </a:lnTo>
                  <a:lnTo>
                    <a:pt x="14" y="551"/>
                  </a:lnTo>
                  <a:lnTo>
                    <a:pt x="10" y="549"/>
                  </a:lnTo>
                  <a:lnTo>
                    <a:pt x="4" y="544"/>
                  </a:lnTo>
                  <a:lnTo>
                    <a:pt x="3" y="543"/>
                  </a:lnTo>
                  <a:lnTo>
                    <a:pt x="3" y="533"/>
                  </a:lnTo>
                  <a:lnTo>
                    <a:pt x="0" y="528"/>
                  </a:lnTo>
                  <a:lnTo>
                    <a:pt x="0" y="523"/>
                  </a:lnTo>
                  <a:lnTo>
                    <a:pt x="0" y="521"/>
                  </a:lnTo>
                  <a:lnTo>
                    <a:pt x="9" y="511"/>
                  </a:lnTo>
                  <a:lnTo>
                    <a:pt x="9" y="508"/>
                  </a:lnTo>
                  <a:lnTo>
                    <a:pt x="13" y="504"/>
                  </a:lnTo>
                  <a:lnTo>
                    <a:pt x="14" y="502"/>
                  </a:lnTo>
                  <a:lnTo>
                    <a:pt x="29" y="498"/>
                  </a:lnTo>
                  <a:lnTo>
                    <a:pt x="50" y="523"/>
                  </a:lnTo>
                  <a:lnTo>
                    <a:pt x="55" y="514"/>
                  </a:lnTo>
                  <a:lnTo>
                    <a:pt x="60" y="527"/>
                  </a:lnTo>
                  <a:lnTo>
                    <a:pt x="58" y="515"/>
                  </a:lnTo>
                  <a:lnTo>
                    <a:pt x="68" y="523"/>
                  </a:lnTo>
                  <a:lnTo>
                    <a:pt x="56" y="513"/>
                  </a:lnTo>
                  <a:lnTo>
                    <a:pt x="81" y="517"/>
                  </a:lnTo>
                  <a:lnTo>
                    <a:pt x="91" y="517"/>
                  </a:lnTo>
                  <a:lnTo>
                    <a:pt x="107" y="517"/>
                  </a:lnTo>
                  <a:lnTo>
                    <a:pt x="112" y="515"/>
                  </a:lnTo>
                  <a:lnTo>
                    <a:pt x="111" y="511"/>
                  </a:lnTo>
                  <a:lnTo>
                    <a:pt x="111" y="510"/>
                  </a:lnTo>
                  <a:lnTo>
                    <a:pt x="166" y="518"/>
                  </a:lnTo>
                  <a:lnTo>
                    <a:pt x="168" y="521"/>
                  </a:lnTo>
                  <a:lnTo>
                    <a:pt x="171" y="524"/>
                  </a:lnTo>
                  <a:lnTo>
                    <a:pt x="177" y="521"/>
                  </a:lnTo>
                  <a:lnTo>
                    <a:pt x="184" y="521"/>
                  </a:lnTo>
                  <a:lnTo>
                    <a:pt x="199" y="523"/>
                  </a:lnTo>
                  <a:lnTo>
                    <a:pt x="202" y="521"/>
                  </a:lnTo>
                  <a:lnTo>
                    <a:pt x="202" y="520"/>
                  </a:lnTo>
                  <a:lnTo>
                    <a:pt x="213" y="515"/>
                  </a:lnTo>
                  <a:lnTo>
                    <a:pt x="216" y="514"/>
                  </a:lnTo>
                  <a:lnTo>
                    <a:pt x="216" y="514"/>
                  </a:lnTo>
                  <a:lnTo>
                    <a:pt x="266" y="491"/>
                  </a:lnTo>
                  <a:lnTo>
                    <a:pt x="278" y="492"/>
                  </a:lnTo>
                  <a:lnTo>
                    <a:pt x="289" y="495"/>
                  </a:lnTo>
                  <a:lnTo>
                    <a:pt x="287" y="492"/>
                  </a:lnTo>
                  <a:lnTo>
                    <a:pt x="282" y="491"/>
                  </a:lnTo>
                  <a:lnTo>
                    <a:pt x="281" y="482"/>
                  </a:lnTo>
                  <a:lnTo>
                    <a:pt x="279" y="477"/>
                  </a:lnTo>
                  <a:lnTo>
                    <a:pt x="189" y="455"/>
                  </a:lnTo>
                  <a:lnTo>
                    <a:pt x="96" y="442"/>
                  </a:lnTo>
                  <a:lnTo>
                    <a:pt x="88" y="442"/>
                  </a:lnTo>
                  <a:lnTo>
                    <a:pt x="75" y="435"/>
                  </a:lnTo>
                  <a:lnTo>
                    <a:pt x="73" y="429"/>
                  </a:lnTo>
                  <a:lnTo>
                    <a:pt x="73" y="423"/>
                  </a:lnTo>
                  <a:lnTo>
                    <a:pt x="84" y="415"/>
                  </a:lnTo>
                  <a:lnTo>
                    <a:pt x="91" y="413"/>
                  </a:lnTo>
                  <a:lnTo>
                    <a:pt x="138" y="397"/>
                  </a:lnTo>
                  <a:lnTo>
                    <a:pt x="239" y="377"/>
                  </a:lnTo>
                  <a:lnTo>
                    <a:pt x="344" y="374"/>
                  </a:lnTo>
                  <a:lnTo>
                    <a:pt x="448" y="384"/>
                  </a:lnTo>
                  <a:lnTo>
                    <a:pt x="498" y="396"/>
                  </a:lnTo>
                  <a:lnTo>
                    <a:pt x="550" y="399"/>
                  </a:lnTo>
                  <a:lnTo>
                    <a:pt x="603" y="400"/>
                  </a:lnTo>
                  <a:lnTo>
                    <a:pt x="598" y="396"/>
                  </a:lnTo>
                  <a:lnTo>
                    <a:pt x="625" y="400"/>
                  </a:lnTo>
                  <a:lnTo>
                    <a:pt x="628" y="400"/>
                  </a:lnTo>
                  <a:lnTo>
                    <a:pt x="606" y="386"/>
                  </a:lnTo>
                  <a:lnTo>
                    <a:pt x="592" y="382"/>
                  </a:lnTo>
                  <a:lnTo>
                    <a:pt x="531" y="379"/>
                  </a:lnTo>
                  <a:lnTo>
                    <a:pt x="418" y="359"/>
                  </a:lnTo>
                  <a:lnTo>
                    <a:pt x="360" y="347"/>
                  </a:lnTo>
                  <a:lnTo>
                    <a:pt x="301" y="333"/>
                  </a:lnTo>
                  <a:lnTo>
                    <a:pt x="245" y="314"/>
                  </a:lnTo>
                  <a:lnTo>
                    <a:pt x="238" y="314"/>
                  </a:lnTo>
                  <a:lnTo>
                    <a:pt x="229" y="305"/>
                  </a:lnTo>
                  <a:lnTo>
                    <a:pt x="229" y="301"/>
                  </a:lnTo>
                  <a:lnTo>
                    <a:pt x="230" y="297"/>
                  </a:lnTo>
                  <a:lnTo>
                    <a:pt x="242" y="289"/>
                  </a:lnTo>
                  <a:lnTo>
                    <a:pt x="248" y="289"/>
                  </a:lnTo>
                  <a:lnTo>
                    <a:pt x="297" y="285"/>
                  </a:lnTo>
                  <a:lnTo>
                    <a:pt x="396" y="281"/>
                  </a:lnTo>
                  <a:lnTo>
                    <a:pt x="494" y="287"/>
                  </a:lnTo>
                  <a:lnTo>
                    <a:pt x="588" y="307"/>
                  </a:lnTo>
                  <a:lnTo>
                    <a:pt x="629" y="323"/>
                  </a:lnTo>
                  <a:lnTo>
                    <a:pt x="648" y="321"/>
                  </a:lnTo>
                  <a:lnTo>
                    <a:pt x="683" y="325"/>
                  </a:lnTo>
                  <a:lnTo>
                    <a:pt x="697" y="331"/>
                  </a:lnTo>
                  <a:lnTo>
                    <a:pt x="698" y="331"/>
                  </a:lnTo>
                  <a:lnTo>
                    <a:pt x="683" y="320"/>
                  </a:lnTo>
                  <a:lnTo>
                    <a:pt x="706" y="325"/>
                  </a:lnTo>
                  <a:lnTo>
                    <a:pt x="729" y="334"/>
                  </a:lnTo>
                  <a:lnTo>
                    <a:pt x="720" y="315"/>
                  </a:lnTo>
                  <a:lnTo>
                    <a:pt x="788" y="315"/>
                  </a:lnTo>
                  <a:lnTo>
                    <a:pt x="891" y="310"/>
                  </a:lnTo>
                  <a:lnTo>
                    <a:pt x="959" y="312"/>
                  </a:lnTo>
                  <a:lnTo>
                    <a:pt x="992" y="317"/>
                  </a:lnTo>
                  <a:lnTo>
                    <a:pt x="997" y="317"/>
                  </a:lnTo>
                  <a:lnTo>
                    <a:pt x="1002" y="317"/>
                  </a:lnTo>
                  <a:lnTo>
                    <a:pt x="1027" y="304"/>
                  </a:lnTo>
                  <a:lnTo>
                    <a:pt x="1082" y="281"/>
                  </a:lnTo>
                  <a:lnTo>
                    <a:pt x="1112" y="272"/>
                  </a:lnTo>
                  <a:lnTo>
                    <a:pt x="1069" y="274"/>
                  </a:lnTo>
                  <a:lnTo>
                    <a:pt x="1090" y="263"/>
                  </a:lnTo>
                  <a:lnTo>
                    <a:pt x="1136" y="249"/>
                  </a:lnTo>
                  <a:lnTo>
                    <a:pt x="1161" y="246"/>
                  </a:lnTo>
                  <a:lnTo>
                    <a:pt x="1195" y="242"/>
                  </a:lnTo>
                  <a:lnTo>
                    <a:pt x="1266" y="243"/>
                  </a:lnTo>
                  <a:lnTo>
                    <a:pt x="1332" y="253"/>
                  </a:lnTo>
                  <a:lnTo>
                    <a:pt x="1390" y="274"/>
                  </a:lnTo>
                  <a:lnTo>
                    <a:pt x="1413" y="289"/>
                  </a:lnTo>
                  <a:lnTo>
                    <a:pt x="1678" y="236"/>
                  </a:lnTo>
                  <a:lnTo>
                    <a:pt x="1944" y="174"/>
                  </a:lnTo>
                  <a:lnTo>
                    <a:pt x="1951" y="174"/>
                  </a:lnTo>
                  <a:lnTo>
                    <a:pt x="1962" y="177"/>
                  </a:lnTo>
                  <a:lnTo>
                    <a:pt x="1964" y="180"/>
                  </a:lnTo>
                  <a:lnTo>
                    <a:pt x="1966" y="184"/>
                  </a:lnTo>
                  <a:lnTo>
                    <a:pt x="1959" y="193"/>
                  </a:lnTo>
                  <a:lnTo>
                    <a:pt x="1953" y="194"/>
                  </a:lnTo>
                  <a:lnTo>
                    <a:pt x="1858" y="225"/>
                  </a:lnTo>
                  <a:lnTo>
                    <a:pt x="1666" y="276"/>
                  </a:lnTo>
                  <a:lnTo>
                    <a:pt x="1571" y="301"/>
                  </a:lnTo>
                  <a:lnTo>
                    <a:pt x="1735" y="287"/>
                  </a:lnTo>
                  <a:lnTo>
                    <a:pt x="1904" y="265"/>
                  </a:lnTo>
                  <a:lnTo>
                    <a:pt x="1946" y="255"/>
                  </a:lnTo>
                  <a:lnTo>
                    <a:pt x="1967" y="252"/>
                  </a:lnTo>
                  <a:lnTo>
                    <a:pt x="1989" y="251"/>
                  </a:lnTo>
                  <a:lnTo>
                    <a:pt x="2097" y="233"/>
                  </a:lnTo>
                  <a:lnTo>
                    <a:pt x="2309" y="197"/>
                  </a:lnTo>
                  <a:lnTo>
                    <a:pt x="2418" y="173"/>
                  </a:lnTo>
                  <a:lnTo>
                    <a:pt x="2785" y="83"/>
                  </a:lnTo>
                  <a:lnTo>
                    <a:pt x="2919" y="52"/>
                  </a:lnTo>
                  <a:lnTo>
                    <a:pt x="3118" y="16"/>
                  </a:lnTo>
                  <a:lnTo>
                    <a:pt x="3253" y="3"/>
                  </a:lnTo>
                  <a:lnTo>
                    <a:pt x="3324" y="0"/>
                  </a:lnTo>
                  <a:lnTo>
                    <a:pt x="3343" y="0"/>
                  </a:lnTo>
                  <a:lnTo>
                    <a:pt x="3371" y="13"/>
                  </a:lnTo>
                  <a:lnTo>
                    <a:pt x="3376" y="23"/>
                  </a:lnTo>
                  <a:lnTo>
                    <a:pt x="3376" y="35"/>
                  </a:lnTo>
                  <a:lnTo>
                    <a:pt x="3354" y="50"/>
                  </a:lnTo>
                  <a:lnTo>
                    <a:pt x="3335" y="53"/>
                  </a:lnTo>
                  <a:lnTo>
                    <a:pt x="3191" y="75"/>
                  </a:lnTo>
                  <a:lnTo>
                    <a:pt x="2908" y="127"/>
                  </a:lnTo>
                  <a:lnTo>
                    <a:pt x="2630" y="184"/>
                  </a:lnTo>
                  <a:lnTo>
                    <a:pt x="2350" y="236"/>
                  </a:lnTo>
                  <a:lnTo>
                    <a:pt x="2208" y="258"/>
                  </a:lnTo>
                  <a:lnTo>
                    <a:pt x="2087" y="275"/>
                  </a:lnTo>
                  <a:lnTo>
                    <a:pt x="2088" y="278"/>
                  </a:lnTo>
                  <a:lnTo>
                    <a:pt x="2088" y="281"/>
                  </a:lnTo>
                  <a:lnTo>
                    <a:pt x="2088" y="292"/>
                  </a:lnTo>
                  <a:lnTo>
                    <a:pt x="2083" y="304"/>
                  </a:lnTo>
                  <a:lnTo>
                    <a:pt x="2150" y="295"/>
                  </a:lnTo>
                  <a:lnTo>
                    <a:pt x="2221" y="291"/>
                  </a:lnTo>
                  <a:lnTo>
                    <a:pt x="2314" y="263"/>
                  </a:lnTo>
                  <a:lnTo>
                    <a:pt x="2460" y="229"/>
                  </a:lnTo>
                  <a:lnTo>
                    <a:pt x="2561" y="213"/>
                  </a:lnTo>
                  <a:lnTo>
                    <a:pt x="2613" y="209"/>
                  </a:lnTo>
                  <a:lnTo>
                    <a:pt x="2685" y="207"/>
                  </a:lnTo>
                  <a:lnTo>
                    <a:pt x="2820" y="213"/>
                  </a:lnTo>
                  <a:lnTo>
                    <a:pt x="2888" y="220"/>
                  </a:lnTo>
                  <a:lnTo>
                    <a:pt x="3056" y="191"/>
                  </a:lnTo>
                  <a:lnTo>
                    <a:pt x="3227" y="170"/>
                  </a:lnTo>
                  <a:lnTo>
                    <a:pt x="3235" y="170"/>
                  </a:lnTo>
                  <a:lnTo>
                    <a:pt x="3239" y="173"/>
                  </a:lnTo>
                  <a:lnTo>
                    <a:pt x="3240" y="177"/>
                  </a:lnTo>
                  <a:lnTo>
                    <a:pt x="3233" y="180"/>
                  </a:lnTo>
                  <a:lnTo>
                    <a:pt x="3115" y="210"/>
                  </a:lnTo>
                  <a:lnTo>
                    <a:pt x="2996" y="238"/>
                  </a:lnTo>
                  <a:lnTo>
                    <a:pt x="3004" y="243"/>
                  </a:lnTo>
                  <a:lnTo>
                    <a:pt x="3016" y="261"/>
                  </a:lnTo>
                  <a:lnTo>
                    <a:pt x="3017" y="269"/>
                  </a:lnTo>
                  <a:lnTo>
                    <a:pt x="3016" y="279"/>
                  </a:lnTo>
                  <a:lnTo>
                    <a:pt x="3003" y="298"/>
                  </a:lnTo>
                  <a:lnTo>
                    <a:pt x="2993" y="305"/>
                  </a:lnTo>
                  <a:lnTo>
                    <a:pt x="3047" y="302"/>
                  </a:lnTo>
                  <a:lnTo>
                    <a:pt x="3056" y="302"/>
                  </a:lnTo>
                  <a:lnTo>
                    <a:pt x="3068" y="310"/>
                  </a:lnTo>
                  <a:lnTo>
                    <a:pt x="3069" y="314"/>
                  </a:lnTo>
                  <a:lnTo>
                    <a:pt x="3068" y="320"/>
                  </a:lnTo>
                  <a:lnTo>
                    <a:pt x="3058" y="327"/>
                  </a:lnTo>
                  <a:lnTo>
                    <a:pt x="3049" y="327"/>
                  </a:lnTo>
                  <a:lnTo>
                    <a:pt x="2939" y="334"/>
                  </a:lnTo>
                  <a:lnTo>
                    <a:pt x="2829" y="343"/>
                  </a:lnTo>
                  <a:lnTo>
                    <a:pt x="2568" y="392"/>
                  </a:lnTo>
                  <a:lnTo>
                    <a:pt x="2587" y="405"/>
                  </a:lnTo>
                  <a:lnTo>
                    <a:pt x="2598" y="420"/>
                  </a:lnTo>
                  <a:lnTo>
                    <a:pt x="2598" y="420"/>
                  </a:lnTo>
                  <a:lnTo>
                    <a:pt x="2638" y="415"/>
                  </a:lnTo>
                  <a:lnTo>
                    <a:pt x="2729" y="390"/>
                  </a:lnTo>
                  <a:lnTo>
                    <a:pt x="2915" y="350"/>
                  </a:lnTo>
                  <a:lnTo>
                    <a:pt x="3105" y="323"/>
                  </a:lnTo>
                  <a:lnTo>
                    <a:pt x="3298" y="311"/>
                  </a:lnTo>
                  <a:lnTo>
                    <a:pt x="3396" y="311"/>
                  </a:lnTo>
                  <a:lnTo>
                    <a:pt x="3403" y="312"/>
                  </a:lnTo>
                  <a:lnTo>
                    <a:pt x="3406" y="317"/>
                  </a:lnTo>
                  <a:lnTo>
                    <a:pt x="3403" y="321"/>
                  </a:lnTo>
                  <a:lnTo>
                    <a:pt x="3397" y="323"/>
                  </a:lnTo>
                  <a:lnTo>
                    <a:pt x="3279" y="321"/>
                  </a:lnTo>
                  <a:lnTo>
                    <a:pt x="3163" y="328"/>
                  </a:lnTo>
                  <a:lnTo>
                    <a:pt x="3163" y="330"/>
                  </a:lnTo>
                  <a:lnTo>
                    <a:pt x="3167" y="333"/>
                  </a:lnTo>
                  <a:lnTo>
                    <a:pt x="3164" y="337"/>
                  </a:lnTo>
                  <a:lnTo>
                    <a:pt x="3158" y="338"/>
                  </a:lnTo>
                  <a:lnTo>
                    <a:pt x="3151" y="337"/>
                  </a:lnTo>
                  <a:lnTo>
                    <a:pt x="3148" y="334"/>
                  </a:lnTo>
                  <a:lnTo>
                    <a:pt x="3151" y="330"/>
                  </a:lnTo>
                  <a:lnTo>
                    <a:pt x="3043" y="341"/>
                  </a:lnTo>
                  <a:lnTo>
                    <a:pt x="2831" y="377"/>
                  </a:lnTo>
                  <a:lnTo>
                    <a:pt x="2728" y="402"/>
                  </a:lnTo>
                  <a:lnTo>
                    <a:pt x="2824" y="389"/>
                  </a:lnTo>
                  <a:lnTo>
                    <a:pt x="3020" y="371"/>
                  </a:lnTo>
                  <a:lnTo>
                    <a:pt x="3118" y="370"/>
                  </a:lnTo>
                  <a:lnTo>
                    <a:pt x="3140" y="363"/>
                  </a:lnTo>
                  <a:lnTo>
                    <a:pt x="3160" y="356"/>
                  </a:lnTo>
                  <a:lnTo>
                    <a:pt x="3167" y="356"/>
                  </a:lnTo>
                  <a:lnTo>
                    <a:pt x="3171" y="360"/>
                  </a:lnTo>
                  <a:lnTo>
                    <a:pt x="3171" y="363"/>
                  </a:lnTo>
                  <a:lnTo>
                    <a:pt x="3166" y="366"/>
                  </a:lnTo>
                  <a:lnTo>
                    <a:pt x="3154" y="370"/>
                  </a:lnTo>
                  <a:lnTo>
                    <a:pt x="3171" y="371"/>
                  </a:lnTo>
                  <a:lnTo>
                    <a:pt x="3196" y="386"/>
                  </a:lnTo>
                  <a:lnTo>
                    <a:pt x="3199" y="397"/>
                  </a:lnTo>
                  <a:lnTo>
                    <a:pt x="3196" y="410"/>
                  </a:lnTo>
                  <a:lnTo>
                    <a:pt x="3170" y="426"/>
                  </a:lnTo>
                  <a:lnTo>
                    <a:pt x="3153" y="429"/>
                  </a:lnTo>
                  <a:lnTo>
                    <a:pt x="2950" y="448"/>
                  </a:lnTo>
                  <a:lnTo>
                    <a:pt x="2928" y="452"/>
                  </a:lnTo>
                  <a:lnTo>
                    <a:pt x="2906" y="462"/>
                  </a:lnTo>
                  <a:lnTo>
                    <a:pt x="3065" y="459"/>
                  </a:lnTo>
                  <a:lnTo>
                    <a:pt x="3220" y="464"/>
                  </a:lnTo>
                  <a:lnTo>
                    <a:pt x="3227" y="465"/>
                  </a:lnTo>
                  <a:lnTo>
                    <a:pt x="3236" y="469"/>
                  </a:lnTo>
                  <a:lnTo>
                    <a:pt x="3238" y="474"/>
                  </a:lnTo>
                  <a:lnTo>
                    <a:pt x="3238" y="478"/>
                  </a:lnTo>
                  <a:lnTo>
                    <a:pt x="3229" y="484"/>
                  </a:lnTo>
                  <a:lnTo>
                    <a:pt x="3222" y="485"/>
                  </a:lnTo>
                  <a:lnTo>
                    <a:pt x="2950" y="531"/>
                  </a:lnTo>
                  <a:lnTo>
                    <a:pt x="2676" y="579"/>
                  </a:lnTo>
                  <a:lnTo>
                    <a:pt x="2504" y="677"/>
                  </a:lnTo>
                  <a:lnTo>
                    <a:pt x="2516" y="675"/>
                  </a:lnTo>
                  <a:lnTo>
                    <a:pt x="2528" y="674"/>
                  </a:lnTo>
                  <a:lnTo>
                    <a:pt x="2601" y="662"/>
                  </a:lnTo>
                  <a:lnTo>
                    <a:pt x="2738" y="625"/>
                  </a:lnTo>
                  <a:lnTo>
                    <a:pt x="2872" y="582"/>
                  </a:lnTo>
                  <a:lnTo>
                    <a:pt x="3009" y="543"/>
                  </a:lnTo>
                  <a:lnTo>
                    <a:pt x="3081" y="531"/>
                  </a:lnTo>
                  <a:lnTo>
                    <a:pt x="3086" y="531"/>
                  </a:lnTo>
                  <a:lnTo>
                    <a:pt x="3089" y="536"/>
                  </a:lnTo>
                  <a:lnTo>
                    <a:pt x="3089" y="540"/>
                  </a:lnTo>
                  <a:lnTo>
                    <a:pt x="3082" y="541"/>
                  </a:lnTo>
                  <a:lnTo>
                    <a:pt x="3013" y="556"/>
                  </a:lnTo>
                  <a:lnTo>
                    <a:pt x="2880" y="595"/>
                  </a:lnTo>
                  <a:lnTo>
                    <a:pt x="2813" y="615"/>
                  </a:lnTo>
                  <a:lnTo>
                    <a:pt x="2702" y="648"/>
                  </a:lnTo>
                  <a:lnTo>
                    <a:pt x="2597" y="687"/>
                  </a:lnTo>
                  <a:lnTo>
                    <a:pt x="2705" y="665"/>
                  </a:lnTo>
                  <a:lnTo>
                    <a:pt x="2915" y="612"/>
                  </a:lnTo>
                  <a:lnTo>
                    <a:pt x="3023" y="592"/>
                  </a:lnTo>
                  <a:lnTo>
                    <a:pt x="3032" y="590"/>
                  </a:lnTo>
                  <a:lnTo>
                    <a:pt x="3040" y="593"/>
                  </a:lnTo>
                  <a:lnTo>
                    <a:pt x="3040" y="590"/>
                  </a:lnTo>
                  <a:lnTo>
                    <a:pt x="3043" y="589"/>
                  </a:lnTo>
                  <a:lnTo>
                    <a:pt x="3070" y="576"/>
                  </a:lnTo>
                  <a:lnTo>
                    <a:pt x="3099" y="567"/>
                  </a:lnTo>
                  <a:lnTo>
                    <a:pt x="3106" y="566"/>
                  </a:lnTo>
                  <a:lnTo>
                    <a:pt x="3111" y="569"/>
                  </a:lnTo>
                  <a:lnTo>
                    <a:pt x="3112" y="573"/>
                  </a:lnTo>
                  <a:lnTo>
                    <a:pt x="3106" y="57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5" name="Freeform 170"/>
            <p:cNvSpPr>
              <a:spLocks/>
            </p:cNvSpPr>
            <p:nvPr/>
          </p:nvSpPr>
          <p:spPr bwMode="auto">
            <a:xfrm>
              <a:off x="5157667" y="3257428"/>
              <a:ext cx="306388" cy="112713"/>
            </a:xfrm>
            <a:custGeom>
              <a:avLst/>
              <a:gdLst>
                <a:gd name="T0" fmla="*/ 119 w 579"/>
                <a:gd name="T1" fmla="*/ 192 h 212"/>
                <a:gd name="T2" fmla="*/ 132 w 579"/>
                <a:gd name="T3" fmla="*/ 196 h 212"/>
                <a:gd name="T4" fmla="*/ 119 w 579"/>
                <a:gd name="T5" fmla="*/ 202 h 212"/>
                <a:gd name="T6" fmla="*/ 99 w 579"/>
                <a:gd name="T7" fmla="*/ 203 h 212"/>
                <a:gd name="T8" fmla="*/ 151 w 579"/>
                <a:gd name="T9" fmla="*/ 212 h 212"/>
                <a:gd name="T10" fmla="*/ 259 w 579"/>
                <a:gd name="T11" fmla="*/ 212 h 212"/>
                <a:gd name="T12" fmla="*/ 364 w 579"/>
                <a:gd name="T13" fmla="*/ 190 h 212"/>
                <a:gd name="T14" fmla="*/ 462 w 579"/>
                <a:gd name="T15" fmla="*/ 157 h 212"/>
                <a:gd name="T16" fmla="*/ 502 w 579"/>
                <a:gd name="T17" fmla="*/ 136 h 212"/>
                <a:gd name="T18" fmla="*/ 531 w 579"/>
                <a:gd name="T19" fmla="*/ 134 h 212"/>
                <a:gd name="T20" fmla="*/ 564 w 579"/>
                <a:gd name="T21" fmla="*/ 120 h 212"/>
                <a:gd name="T22" fmla="*/ 577 w 579"/>
                <a:gd name="T23" fmla="*/ 107 h 212"/>
                <a:gd name="T24" fmla="*/ 579 w 579"/>
                <a:gd name="T25" fmla="*/ 100 h 212"/>
                <a:gd name="T26" fmla="*/ 579 w 579"/>
                <a:gd name="T27" fmla="*/ 91 h 212"/>
                <a:gd name="T28" fmla="*/ 570 w 579"/>
                <a:gd name="T29" fmla="*/ 78 h 212"/>
                <a:gd name="T30" fmla="*/ 541 w 579"/>
                <a:gd name="T31" fmla="*/ 64 h 212"/>
                <a:gd name="T32" fmla="*/ 513 w 579"/>
                <a:gd name="T33" fmla="*/ 62 h 212"/>
                <a:gd name="T34" fmla="*/ 498 w 579"/>
                <a:gd name="T35" fmla="*/ 59 h 212"/>
                <a:gd name="T36" fmla="*/ 487 w 579"/>
                <a:gd name="T37" fmla="*/ 55 h 212"/>
                <a:gd name="T38" fmla="*/ 441 w 579"/>
                <a:gd name="T39" fmla="*/ 35 h 212"/>
                <a:gd name="T40" fmla="*/ 335 w 579"/>
                <a:gd name="T41" fmla="*/ 9 h 212"/>
                <a:gd name="T42" fmla="*/ 275 w 579"/>
                <a:gd name="T43" fmla="*/ 0 h 212"/>
                <a:gd name="T44" fmla="*/ 324 w 579"/>
                <a:gd name="T45" fmla="*/ 15 h 212"/>
                <a:gd name="T46" fmla="*/ 289 w 579"/>
                <a:gd name="T47" fmla="*/ 10 h 212"/>
                <a:gd name="T48" fmla="*/ 252 w 579"/>
                <a:gd name="T49" fmla="*/ 10 h 212"/>
                <a:gd name="T50" fmla="*/ 262 w 579"/>
                <a:gd name="T51" fmla="*/ 20 h 212"/>
                <a:gd name="T52" fmla="*/ 230 w 579"/>
                <a:gd name="T53" fmla="*/ 15 h 212"/>
                <a:gd name="T54" fmla="*/ 164 w 579"/>
                <a:gd name="T55" fmla="*/ 15 h 212"/>
                <a:gd name="T56" fmla="*/ 99 w 579"/>
                <a:gd name="T57" fmla="*/ 29 h 212"/>
                <a:gd name="T58" fmla="*/ 44 w 579"/>
                <a:gd name="T59" fmla="*/ 53 h 212"/>
                <a:gd name="T60" fmla="*/ 24 w 579"/>
                <a:gd name="T61" fmla="*/ 71 h 212"/>
                <a:gd name="T62" fmla="*/ 8 w 579"/>
                <a:gd name="T63" fmla="*/ 88 h 212"/>
                <a:gd name="T64" fmla="*/ 0 w 579"/>
                <a:gd name="T65" fmla="*/ 123 h 212"/>
                <a:gd name="T66" fmla="*/ 16 w 579"/>
                <a:gd name="T67" fmla="*/ 153 h 212"/>
                <a:gd name="T68" fmla="*/ 55 w 579"/>
                <a:gd name="T69" fmla="*/ 176 h 212"/>
                <a:gd name="T70" fmla="*/ 83 w 579"/>
                <a:gd name="T71" fmla="*/ 183 h 212"/>
                <a:gd name="T72" fmla="*/ 119 w 579"/>
                <a:gd name="T73" fmla="*/ 19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9" h="212">
                  <a:moveTo>
                    <a:pt x="119" y="192"/>
                  </a:moveTo>
                  <a:lnTo>
                    <a:pt x="132" y="196"/>
                  </a:lnTo>
                  <a:lnTo>
                    <a:pt x="119" y="202"/>
                  </a:lnTo>
                  <a:lnTo>
                    <a:pt x="99" y="203"/>
                  </a:lnTo>
                  <a:lnTo>
                    <a:pt x="151" y="212"/>
                  </a:lnTo>
                  <a:lnTo>
                    <a:pt x="259" y="212"/>
                  </a:lnTo>
                  <a:lnTo>
                    <a:pt x="364" y="190"/>
                  </a:lnTo>
                  <a:lnTo>
                    <a:pt x="462" y="157"/>
                  </a:lnTo>
                  <a:lnTo>
                    <a:pt x="502" y="136"/>
                  </a:lnTo>
                  <a:lnTo>
                    <a:pt x="531" y="134"/>
                  </a:lnTo>
                  <a:lnTo>
                    <a:pt x="564" y="120"/>
                  </a:lnTo>
                  <a:lnTo>
                    <a:pt x="577" y="107"/>
                  </a:lnTo>
                  <a:lnTo>
                    <a:pt x="579" y="100"/>
                  </a:lnTo>
                  <a:lnTo>
                    <a:pt x="579" y="91"/>
                  </a:lnTo>
                  <a:lnTo>
                    <a:pt x="570" y="78"/>
                  </a:lnTo>
                  <a:lnTo>
                    <a:pt x="541" y="64"/>
                  </a:lnTo>
                  <a:lnTo>
                    <a:pt x="513" y="62"/>
                  </a:lnTo>
                  <a:lnTo>
                    <a:pt x="498" y="59"/>
                  </a:lnTo>
                  <a:lnTo>
                    <a:pt x="487" y="55"/>
                  </a:lnTo>
                  <a:lnTo>
                    <a:pt x="441" y="35"/>
                  </a:lnTo>
                  <a:lnTo>
                    <a:pt x="335" y="9"/>
                  </a:lnTo>
                  <a:lnTo>
                    <a:pt x="275" y="0"/>
                  </a:lnTo>
                  <a:lnTo>
                    <a:pt x="324" y="15"/>
                  </a:lnTo>
                  <a:lnTo>
                    <a:pt x="289" y="10"/>
                  </a:lnTo>
                  <a:lnTo>
                    <a:pt x="252" y="10"/>
                  </a:lnTo>
                  <a:lnTo>
                    <a:pt x="262" y="20"/>
                  </a:lnTo>
                  <a:lnTo>
                    <a:pt x="230" y="15"/>
                  </a:lnTo>
                  <a:lnTo>
                    <a:pt x="164" y="15"/>
                  </a:lnTo>
                  <a:lnTo>
                    <a:pt x="99" y="29"/>
                  </a:lnTo>
                  <a:lnTo>
                    <a:pt x="44" y="53"/>
                  </a:lnTo>
                  <a:lnTo>
                    <a:pt x="24" y="71"/>
                  </a:lnTo>
                  <a:lnTo>
                    <a:pt x="8" y="88"/>
                  </a:lnTo>
                  <a:lnTo>
                    <a:pt x="0" y="123"/>
                  </a:lnTo>
                  <a:lnTo>
                    <a:pt x="16" y="153"/>
                  </a:lnTo>
                  <a:lnTo>
                    <a:pt x="55" y="176"/>
                  </a:lnTo>
                  <a:lnTo>
                    <a:pt x="83" y="183"/>
                  </a:lnTo>
                  <a:lnTo>
                    <a:pt x="119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6" name="Freeform 171"/>
            <p:cNvSpPr>
              <a:spLocks/>
            </p:cNvSpPr>
            <p:nvPr/>
          </p:nvSpPr>
          <p:spPr bwMode="auto">
            <a:xfrm>
              <a:off x="5160842" y="3347915"/>
              <a:ext cx="174625" cy="74613"/>
            </a:xfrm>
            <a:custGeom>
              <a:avLst/>
              <a:gdLst>
                <a:gd name="T0" fmla="*/ 266 w 332"/>
                <a:gd name="T1" fmla="*/ 122 h 141"/>
                <a:gd name="T2" fmla="*/ 131 w 332"/>
                <a:gd name="T3" fmla="*/ 95 h 141"/>
                <a:gd name="T4" fmla="*/ 122 w 332"/>
                <a:gd name="T5" fmla="*/ 89 h 141"/>
                <a:gd name="T6" fmla="*/ 129 w 332"/>
                <a:gd name="T7" fmla="*/ 119 h 141"/>
                <a:gd name="T8" fmla="*/ 129 w 332"/>
                <a:gd name="T9" fmla="*/ 118 h 141"/>
                <a:gd name="T10" fmla="*/ 144 w 332"/>
                <a:gd name="T11" fmla="*/ 106 h 141"/>
                <a:gd name="T12" fmla="*/ 181 w 332"/>
                <a:gd name="T13" fmla="*/ 87 h 141"/>
                <a:gd name="T14" fmla="*/ 246 w 332"/>
                <a:gd name="T15" fmla="*/ 64 h 141"/>
                <a:gd name="T16" fmla="*/ 292 w 332"/>
                <a:gd name="T17" fmla="*/ 54 h 141"/>
                <a:gd name="T18" fmla="*/ 314 w 332"/>
                <a:gd name="T19" fmla="*/ 48 h 141"/>
                <a:gd name="T20" fmla="*/ 328 w 332"/>
                <a:gd name="T21" fmla="*/ 40 h 141"/>
                <a:gd name="T22" fmla="*/ 332 w 332"/>
                <a:gd name="T23" fmla="*/ 30 h 141"/>
                <a:gd name="T24" fmla="*/ 332 w 332"/>
                <a:gd name="T25" fmla="*/ 24 h 141"/>
                <a:gd name="T26" fmla="*/ 328 w 332"/>
                <a:gd name="T27" fmla="*/ 14 h 141"/>
                <a:gd name="T28" fmla="*/ 308 w 332"/>
                <a:gd name="T29" fmla="*/ 4 h 141"/>
                <a:gd name="T30" fmla="*/ 286 w 332"/>
                <a:gd name="T31" fmla="*/ 1 h 141"/>
                <a:gd name="T32" fmla="*/ 253 w 332"/>
                <a:gd name="T33" fmla="*/ 2 h 141"/>
                <a:gd name="T34" fmla="*/ 220 w 332"/>
                <a:gd name="T35" fmla="*/ 0 h 141"/>
                <a:gd name="T36" fmla="*/ 147 w 332"/>
                <a:gd name="T37" fmla="*/ 2 h 141"/>
                <a:gd name="T38" fmla="*/ 76 w 332"/>
                <a:gd name="T39" fmla="*/ 17 h 141"/>
                <a:gd name="T40" fmla="*/ 33 w 332"/>
                <a:gd name="T41" fmla="*/ 38 h 141"/>
                <a:gd name="T42" fmla="*/ 11 w 332"/>
                <a:gd name="T43" fmla="*/ 57 h 141"/>
                <a:gd name="T44" fmla="*/ 2 w 332"/>
                <a:gd name="T45" fmla="*/ 67 h 141"/>
                <a:gd name="T46" fmla="*/ 0 w 332"/>
                <a:gd name="T47" fmla="*/ 79 h 141"/>
                <a:gd name="T48" fmla="*/ 5 w 332"/>
                <a:gd name="T49" fmla="*/ 99 h 141"/>
                <a:gd name="T50" fmla="*/ 10 w 332"/>
                <a:gd name="T51" fmla="*/ 109 h 141"/>
                <a:gd name="T52" fmla="*/ 11 w 332"/>
                <a:gd name="T53" fmla="*/ 118 h 141"/>
                <a:gd name="T54" fmla="*/ 23 w 332"/>
                <a:gd name="T55" fmla="*/ 129 h 141"/>
                <a:gd name="T56" fmla="*/ 54 w 332"/>
                <a:gd name="T57" fmla="*/ 141 h 141"/>
                <a:gd name="T58" fmla="*/ 83 w 332"/>
                <a:gd name="T59" fmla="*/ 139 h 141"/>
                <a:gd name="T60" fmla="*/ 112 w 332"/>
                <a:gd name="T61" fmla="*/ 135 h 141"/>
                <a:gd name="T62" fmla="*/ 144 w 332"/>
                <a:gd name="T63" fmla="*/ 118 h 141"/>
                <a:gd name="T64" fmla="*/ 154 w 332"/>
                <a:gd name="T65" fmla="*/ 103 h 141"/>
                <a:gd name="T66" fmla="*/ 155 w 332"/>
                <a:gd name="T67" fmla="*/ 95 h 141"/>
                <a:gd name="T68" fmla="*/ 177 w 332"/>
                <a:gd name="T69" fmla="*/ 97 h 141"/>
                <a:gd name="T70" fmla="*/ 161 w 332"/>
                <a:gd name="T71" fmla="*/ 106 h 141"/>
                <a:gd name="T72" fmla="*/ 171 w 332"/>
                <a:gd name="T73" fmla="*/ 93 h 141"/>
                <a:gd name="T74" fmla="*/ 211 w 332"/>
                <a:gd name="T75" fmla="*/ 74 h 141"/>
                <a:gd name="T76" fmla="*/ 233 w 332"/>
                <a:gd name="T77" fmla="*/ 66 h 141"/>
                <a:gd name="T78" fmla="*/ 273 w 332"/>
                <a:gd name="T79" fmla="*/ 57 h 141"/>
                <a:gd name="T80" fmla="*/ 246 w 332"/>
                <a:gd name="T81" fmla="*/ 11 h 141"/>
                <a:gd name="T82" fmla="*/ 224 w 332"/>
                <a:gd name="T83" fmla="*/ 20 h 141"/>
                <a:gd name="T84" fmla="*/ 229 w 332"/>
                <a:gd name="T85" fmla="*/ 23 h 141"/>
                <a:gd name="T86" fmla="*/ 230 w 332"/>
                <a:gd name="T87" fmla="*/ 24 h 141"/>
                <a:gd name="T88" fmla="*/ 172 w 332"/>
                <a:gd name="T89" fmla="*/ 50 h 141"/>
                <a:gd name="T90" fmla="*/ 111 w 332"/>
                <a:gd name="T91" fmla="*/ 73 h 141"/>
                <a:gd name="T92" fmla="*/ 56 w 332"/>
                <a:gd name="T93" fmla="*/ 99 h 141"/>
                <a:gd name="T94" fmla="*/ 49 w 332"/>
                <a:gd name="T95" fmla="*/ 108 h 141"/>
                <a:gd name="T96" fmla="*/ 53 w 332"/>
                <a:gd name="T97" fmla="*/ 123 h 141"/>
                <a:gd name="T98" fmla="*/ 64 w 332"/>
                <a:gd name="T99" fmla="*/ 129 h 141"/>
                <a:gd name="T100" fmla="*/ 90 w 332"/>
                <a:gd name="T101" fmla="*/ 136 h 141"/>
                <a:gd name="T102" fmla="*/ 77 w 332"/>
                <a:gd name="T103" fmla="*/ 132 h 141"/>
                <a:gd name="T104" fmla="*/ 165 w 332"/>
                <a:gd name="T105" fmla="*/ 135 h 141"/>
                <a:gd name="T106" fmla="*/ 253 w 332"/>
                <a:gd name="T107" fmla="*/ 141 h 141"/>
                <a:gd name="T108" fmla="*/ 267 w 332"/>
                <a:gd name="T109" fmla="*/ 141 h 141"/>
                <a:gd name="T110" fmla="*/ 276 w 332"/>
                <a:gd name="T111" fmla="*/ 133 h 141"/>
                <a:gd name="T112" fmla="*/ 278 w 332"/>
                <a:gd name="T113" fmla="*/ 129 h 141"/>
                <a:gd name="T114" fmla="*/ 273 w 332"/>
                <a:gd name="T115" fmla="*/ 123 h 141"/>
                <a:gd name="T116" fmla="*/ 266 w 332"/>
                <a:gd name="T117" fmla="*/ 12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2" h="141">
                  <a:moveTo>
                    <a:pt x="266" y="122"/>
                  </a:moveTo>
                  <a:lnTo>
                    <a:pt x="131" y="95"/>
                  </a:lnTo>
                  <a:lnTo>
                    <a:pt x="122" y="89"/>
                  </a:lnTo>
                  <a:lnTo>
                    <a:pt x="129" y="119"/>
                  </a:lnTo>
                  <a:lnTo>
                    <a:pt x="129" y="118"/>
                  </a:lnTo>
                  <a:lnTo>
                    <a:pt x="144" y="106"/>
                  </a:lnTo>
                  <a:lnTo>
                    <a:pt x="181" y="87"/>
                  </a:lnTo>
                  <a:lnTo>
                    <a:pt x="246" y="64"/>
                  </a:lnTo>
                  <a:lnTo>
                    <a:pt x="292" y="54"/>
                  </a:lnTo>
                  <a:lnTo>
                    <a:pt x="314" y="48"/>
                  </a:lnTo>
                  <a:lnTo>
                    <a:pt x="328" y="40"/>
                  </a:lnTo>
                  <a:lnTo>
                    <a:pt x="332" y="30"/>
                  </a:lnTo>
                  <a:lnTo>
                    <a:pt x="332" y="24"/>
                  </a:lnTo>
                  <a:lnTo>
                    <a:pt x="328" y="14"/>
                  </a:lnTo>
                  <a:lnTo>
                    <a:pt x="308" y="4"/>
                  </a:lnTo>
                  <a:lnTo>
                    <a:pt x="286" y="1"/>
                  </a:lnTo>
                  <a:lnTo>
                    <a:pt x="253" y="2"/>
                  </a:lnTo>
                  <a:lnTo>
                    <a:pt x="220" y="0"/>
                  </a:lnTo>
                  <a:lnTo>
                    <a:pt x="147" y="2"/>
                  </a:lnTo>
                  <a:lnTo>
                    <a:pt x="76" y="17"/>
                  </a:lnTo>
                  <a:lnTo>
                    <a:pt x="33" y="38"/>
                  </a:lnTo>
                  <a:lnTo>
                    <a:pt x="11" y="57"/>
                  </a:lnTo>
                  <a:lnTo>
                    <a:pt x="2" y="67"/>
                  </a:lnTo>
                  <a:lnTo>
                    <a:pt x="0" y="79"/>
                  </a:lnTo>
                  <a:lnTo>
                    <a:pt x="5" y="99"/>
                  </a:lnTo>
                  <a:lnTo>
                    <a:pt x="10" y="109"/>
                  </a:lnTo>
                  <a:lnTo>
                    <a:pt x="11" y="118"/>
                  </a:lnTo>
                  <a:lnTo>
                    <a:pt x="23" y="129"/>
                  </a:lnTo>
                  <a:lnTo>
                    <a:pt x="54" y="141"/>
                  </a:lnTo>
                  <a:lnTo>
                    <a:pt x="83" y="139"/>
                  </a:lnTo>
                  <a:lnTo>
                    <a:pt x="112" y="135"/>
                  </a:lnTo>
                  <a:lnTo>
                    <a:pt x="144" y="118"/>
                  </a:lnTo>
                  <a:lnTo>
                    <a:pt x="154" y="103"/>
                  </a:lnTo>
                  <a:lnTo>
                    <a:pt x="155" y="95"/>
                  </a:lnTo>
                  <a:lnTo>
                    <a:pt x="177" y="97"/>
                  </a:lnTo>
                  <a:lnTo>
                    <a:pt x="161" y="106"/>
                  </a:lnTo>
                  <a:lnTo>
                    <a:pt x="171" y="93"/>
                  </a:lnTo>
                  <a:lnTo>
                    <a:pt x="211" y="74"/>
                  </a:lnTo>
                  <a:lnTo>
                    <a:pt x="233" y="66"/>
                  </a:lnTo>
                  <a:lnTo>
                    <a:pt x="273" y="57"/>
                  </a:lnTo>
                  <a:lnTo>
                    <a:pt x="246" y="11"/>
                  </a:lnTo>
                  <a:lnTo>
                    <a:pt x="224" y="20"/>
                  </a:lnTo>
                  <a:lnTo>
                    <a:pt x="229" y="23"/>
                  </a:lnTo>
                  <a:lnTo>
                    <a:pt x="230" y="24"/>
                  </a:lnTo>
                  <a:lnTo>
                    <a:pt x="172" y="50"/>
                  </a:lnTo>
                  <a:lnTo>
                    <a:pt x="111" y="73"/>
                  </a:lnTo>
                  <a:lnTo>
                    <a:pt x="56" y="99"/>
                  </a:lnTo>
                  <a:lnTo>
                    <a:pt x="49" y="108"/>
                  </a:lnTo>
                  <a:lnTo>
                    <a:pt x="53" y="123"/>
                  </a:lnTo>
                  <a:lnTo>
                    <a:pt x="64" y="129"/>
                  </a:lnTo>
                  <a:lnTo>
                    <a:pt x="90" y="136"/>
                  </a:lnTo>
                  <a:lnTo>
                    <a:pt x="77" y="132"/>
                  </a:lnTo>
                  <a:lnTo>
                    <a:pt x="165" y="135"/>
                  </a:lnTo>
                  <a:lnTo>
                    <a:pt x="253" y="141"/>
                  </a:lnTo>
                  <a:lnTo>
                    <a:pt x="267" y="141"/>
                  </a:lnTo>
                  <a:lnTo>
                    <a:pt x="276" y="133"/>
                  </a:lnTo>
                  <a:lnTo>
                    <a:pt x="278" y="129"/>
                  </a:lnTo>
                  <a:lnTo>
                    <a:pt x="273" y="123"/>
                  </a:lnTo>
                  <a:lnTo>
                    <a:pt x="266" y="1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7" name="Freeform 172"/>
            <p:cNvSpPr>
              <a:spLocks/>
            </p:cNvSpPr>
            <p:nvPr/>
          </p:nvSpPr>
          <p:spPr bwMode="auto">
            <a:xfrm>
              <a:off x="5176717" y="3427290"/>
              <a:ext cx="20638" cy="6350"/>
            </a:xfrm>
            <a:custGeom>
              <a:avLst/>
              <a:gdLst>
                <a:gd name="T0" fmla="*/ 38 w 38"/>
                <a:gd name="T1" fmla="*/ 4 h 14"/>
                <a:gd name="T2" fmla="*/ 23 w 38"/>
                <a:gd name="T3" fmla="*/ 0 h 14"/>
                <a:gd name="T4" fmla="*/ 5 w 38"/>
                <a:gd name="T5" fmla="*/ 1 h 14"/>
                <a:gd name="T6" fmla="*/ 0 w 38"/>
                <a:gd name="T7" fmla="*/ 7 h 14"/>
                <a:gd name="T8" fmla="*/ 19 w 38"/>
                <a:gd name="T9" fmla="*/ 11 h 14"/>
                <a:gd name="T10" fmla="*/ 29 w 38"/>
                <a:gd name="T11" fmla="*/ 14 h 14"/>
                <a:gd name="T12" fmla="*/ 38 w 38"/>
                <a:gd name="T13" fmla="*/ 8 h 14"/>
                <a:gd name="T14" fmla="*/ 38 w 38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4">
                  <a:moveTo>
                    <a:pt x="38" y="4"/>
                  </a:moveTo>
                  <a:lnTo>
                    <a:pt x="23" y="0"/>
                  </a:lnTo>
                  <a:lnTo>
                    <a:pt x="5" y="1"/>
                  </a:lnTo>
                  <a:lnTo>
                    <a:pt x="0" y="7"/>
                  </a:lnTo>
                  <a:lnTo>
                    <a:pt x="19" y="11"/>
                  </a:lnTo>
                  <a:lnTo>
                    <a:pt x="29" y="14"/>
                  </a:lnTo>
                  <a:lnTo>
                    <a:pt x="38" y="8"/>
                  </a:lnTo>
                  <a:lnTo>
                    <a:pt x="3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8" name="Freeform 173"/>
            <p:cNvSpPr>
              <a:spLocks/>
            </p:cNvSpPr>
            <p:nvPr/>
          </p:nvSpPr>
          <p:spPr bwMode="auto">
            <a:xfrm>
              <a:off x="5171954" y="3428878"/>
              <a:ext cx="4763" cy="1588"/>
            </a:xfrm>
            <a:custGeom>
              <a:avLst/>
              <a:gdLst>
                <a:gd name="T0" fmla="*/ 8 w 8"/>
                <a:gd name="T1" fmla="*/ 3 h 3"/>
                <a:gd name="T2" fmla="*/ 0 w 8"/>
                <a:gd name="T3" fmla="*/ 0 h 3"/>
                <a:gd name="T4" fmla="*/ 5 w 8"/>
                <a:gd name="T5" fmla="*/ 3 h 3"/>
                <a:gd name="T6" fmla="*/ 7 w 8"/>
                <a:gd name="T7" fmla="*/ 3 h 3"/>
                <a:gd name="T8" fmla="*/ 8 w 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lnTo>
                    <a:pt x="0" y="0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59" name="Freeform 174"/>
            <p:cNvSpPr>
              <a:spLocks/>
            </p:cNvSpPr>
            <p:nvPr/>
          </p:nvSpPr>
          <p:spPr bwMode="auto">
            <a:xfrm>
              <a:off x="6424492" y="3384428"/>
              <a:ext cx="258763" cy="17463"/>
            </a:xfrm>
            <a:custGeom>
              <a:avLst/>
              <a:gdLst>
                <a:gd name="T0" fmla="*/ 9 w 487"/>
                <a:gd name="T1" fmla="*/ 10 h 35"/>
                <a:gd name="T2" fmla="*/ 127 w 487"/>
                <a:gd name="T3" fmla="*/ 22 h 35"/>
                <a:gd name="T4" fmla="*/ 362 w 487"/>
                <a:gd name="T5" fmla="*/ 33 h 35"/>
                <a:gd name="T6" fmla="*/ 479 w 487"/>
                <a:gd name="T7" fmla="*/ 35 h 35"/>
                <a:gd name="T8" fmla="*/ 486 w 487"/>
                <a:gd name="T9" fmla="*/ 33 h 35"/>
                <a:gd name="T10" fmla="*/ 487 w 487"/>
                <a:gd name="T11" fmla="*/ 29 h 35"/>
                <a:gd name="T12" fmla="*/ 486 w 487"/>
                <a:gd name="T13" fmla="*/ 25 h 35"/>
                <a:gd name="T14" fmla="*/ 479 w 487"/>
                <a:gd name="T15" fmla="*/ 23 h 35"/>
                <a:gd name="T16" fmla="*/ 363 w 487"/>
                <a:gd name="T17" fmla="*/ 22 h 35"/>
                <a:gd name="T18" fmla="*/ 129 w 487"/>
                <a:gd name="T19" fmla="*/ 10 h 35"/>
                <a:gd name="T20" fmla="*/ 12 w 487"/>
                <a:gd name="T21" fmla="*/ 0 h 35"/>
                <a:gd name="T22" fmla="*/ 3 w 487"/>
                <a:gd name="T23" fmla="*/ 0 h 35"/>
                <a:gd name="T24" fmla="*/ 0 w 487"/>
                <a:gd name="T25" fmla="*/ 5 h 35"/>
                <a:gd name="T26" fmla="*/ 2 w 487"/>
                <a:gd name="T27" fmla="*/ 9 h 35"/>
                <a:gd name="T28" fmla="*/ 9 w 487"/>
                <a:gd name="T29" fmla="*/ 1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7" h="35">
                  <a:moveTo>
                    <a:pt x="9" y="10"/>
                  </a:moveTo>
                  <a:lnTo>
                    <a:pt x="127" y="22"/>
                  </a:lnTo>
                  <a:lnTo>
                    <a:pt x="362" y="33"/>
                  </a:lnTo>
                  <a:lnTo>
                    <a:pt x="479" y="35"/>
                  </a:lnTo>
                  <a:lnTo>
                    <a:pt x="486" y="33"/>
                  </a:lnTo>
                  <a:lnTo>
                    <a:pt x="487" y="29"/>
                  </a:lnTo>
                  <a:lnTo>
                    <a:pt x="486" y="25"/>
                  </a:lnTo>
                  <a:lnTo>
                    <a:pt x="479" y="23"/>
                  </a:lnTo>
                  <a:lnTo>
                    <a:pt x="363" y="22"/>
                  </a:lnTo>
                  <a:lnTo>
                    <a:pt x="129" y="10"/>
                  </a:lnTo>
                  <a:lnTo>
                    <a:pt x="12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2" y="9"/>
                  </a:lnTo>
                  <a:lnTo>
                    <a:pt x="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0" name="Freeform 175"/>
            <p:cNvSpPr>
              <a:spLocks/>
            </p:cNvSpPr>
            <p:nvPr/>
          </p:nvSpPr>
          <p:spPr bwMode="auto">
            <a:xfrm>
              <a:off x="7059492" y="3506665"/>
              <a:ext cx="11113" cy="4763"/>
            </a:xfrm>
            <a:custGeom>
              <a:avLst/>
              <a:gdLst>
                <a:gd name="T0" fmla="*/ 3 w 20"/>
                <a:gd name="T1" fmla="*/ 2 h 11"/>
                <a:gd name="T2" fmla="*/ 0 w 20"/>
                <a:gd name="T3" fmla="*/ 7 h 11"/>
                <a:gd name="T4" fmla="*/ 4 w 20"/>
                <a:gd name="T5" fmla="*/ 10 h 11"/>
                <a:gd name="T6" fmla="*/ 12 w 20"/>
                <a:gd name="T7" fmla="*/ 11 h 11"/>
                <a:gd name="T8" fmla="*/ 17 w 20"/>
                <a:gd name="T9" fmla="*/ 7 h 11"/>
                <a:gd name="T10" fmla="*/ 20 w 20"/>
                <a:gd name="T11" fmla="*/ 2 h 11"/>
                <a:gd name="T12" fmla="*/ 16 w 20"/>
                <a:gd name="T13" fmla="*/ 0 h 11"/>
                <a:gd name="T14" fmla="*/ 9 w 20"/>
                <a:gd name="T15" fmla="*/ 0 h 11"/>
                <a:gd name="T16" fmla="*/ 3 w 20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">
                  <a:moveTo>
                    <a:pt x="3" y="2"/>
                  </a:moveTo>
                  <a:lnTo>
                    <a:pt x="0" y="7"/>
                  </a:lnTo>
                  <a:lnTo>
                    <a:pt x="4" y="10"/>
                  </a:lnTo>
                  <a:lnTo>
                    <a:pt x="12" y="11"/>
                  </a:lnTo>
                  <a:lnTo>
                    <a:pt x="17" y="7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9" y="0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1" name="Freeform 176"/>
            <p:cNvSpPr>
              <a:spLocks/>
            </p:cNvSpPr>
            <p:nvPr/>
          </p:nvSpPr>
          <p:spPr bwMode="auto">
            <a:xfrm>
              <a:off x="5281492" y="3622553"/>
              <a:ext cx="9525" cy="33338"/>
            </a:xfrm>
            <a:custGeom>
              <a:avLst/>
              <a:gdLst>
                <a:gd name="T0" fmla="*/ 1 w 17"/>
                <a:gd name="T1" fmla="*/ 63 h 63"/>
                <a:gd name="T2" fmla="*/ 17 w 17"/>
                <a:gd name="T3" fmla="*/ 0 h 63"/>
                <a:gd name="T4" fmla="*/ 0 w 17"/>
                <a:gd name="T5" fmla="*/ 62 h 63"/>
                <a:gd name="T6" fmla="*/ 1 w 17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63">
                  <a:moveTo>
                    <a:pt x="1" y="63"/>
                  </a:moveTo>
                  <a:lnTo>
                    <a:pt x="17" y="0"/>
                  </a:lnTo>
                  <a:lnTo>
                    <a:pt x="0" y="62"/>
                  </a:lnTo>
                  <a:lnTo>
                    <a:pt x="1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2" name="Freeform 177"/>
            <p:cNvSpPr>
              <a:spLocks/>
            </p:cNvSpPr>
            <p:nvPr/>
          </p:nvSpPr>
          <p:spPr bwMode="auto">
            <a:xfrm>
              <a:off x="5232279" y="3466978"/>
              <a:ext cx="4763" cy="1588"/>
            </a:xfrm>
            <a:custGeom>
              <a:avLst/>
              <a:gdLst>
                <a:gd name="T0" fmla="*/ 9 w 9"/>
                <a:gd name="T1" fmla="*/ 5 h 5"/>
                <a:gd name="T2" fmla="*/ 5 w 9"/>
                <a:gd name="T3" fmla="*/ 1 h 5"/>
                <a:gd name="T4" fmla="*/ 0 w 9"/>
                <a:gd name="T5" fmla="*/ 0 h 5"/>
                <a:gd name="T6" fmla="*/ 9 w 9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9" y="5"/>
                  </a:moveTo>
                  <a:lnTo>
                    <a:pt x="5" y="1"/>
                  </a:lnTo>
                  <a:lnTo>
                    <a:pt x="0" y="0"/>
                  </a:lnTo>
                  <a:lnTo>
                    <a:pt x="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3" name="Freeform 178"/>
            <p:cNvSpPr>
              <a:spLocks/>
            </p:cNvSpPr>
            <p:nvPr/>
          </p:nvSpPr>
          <p:spPr bwMode="auto">
            <a:xfrm>
              <a:off x="5203704" y="3465390"/>
              <a:ext cx="3175" cy="3175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0 h 5"/>
                <a:gd name="T4" fmla="*/ 4 w 7"/>
                <a:gd name="T5" fmla="*/ 5 h 5"/>
                <a:gd name="T6" fmla="*/ 0 w 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lnTo>
                    <a:pt x="7" y="0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4" name="Freeform 179"/>
            <p:cNvSpPr>
              <a:spLocks/>
            </p:cNvSpPr>
            <p:nvPr/>
          </p:nvSpPr>
          <p:spPr bwMode="auto">
            <a:xfrm>
              <a:off x="5206879" y="3444753"/>
              <a:ext cx="3175" cy="7938"/>
            </a:xfrm>
            <a:custGeom>
              <a:avLst/>
              <a:gdLst>
                <a:gd name="T0" fmla="*/ 6 w 8"/>
                <a:gd name="T1" fmla="*/ 16 h 16"/>
                <a:gd name="T2" fmla="*/ 0 w 8"/>
                <a:gd name="T3" fmla="*/ 13 h 16"/>
                <a:gd name="T4" fmla="*/ 8 w 8"/>
                <a:gd name="T5" fmla="*/ 0 h 16"/>
                <a:gd name="T6" fmla="*/ 6 w 8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6" y="16"/>
                  </a:moveTo>
                  <a:lnTo>
                    <a:pt x="0" y="13"/>
                  </a:lnTo>
                  <a:lnTo>
                    <a:pt x="8" y="0"/>
                  </a:lnTo>
                  <a:lnTo>
                    <a:pt x="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5" name="Freeform 180"/>
            <p:cNvSpPr>
              <a:spLocks/>
            </p:cNvSpPr>
            <p:nvPr/>
          </p:nvSpPr>
          <p:spPr bwMode="auto">
            <a:xfrm>
              <a:off x="5383092" y="3419353"/>
              <a:ext cx="146050" cy="20638"/>
            </a:xfrm>
            <a:custGeom>
              <a:avLst/>
              <a:gdLst>
                <a:gd name="T0" fmla="*/ 0 w 276"/>
                <a:gd name="T1" fmla="*/ 0 h 39"/>
                <a:gd name="T2" fmla="*/ 36 w 276"/>
                <a:gd name="T3" fmla="*/ 18 h 39"/>
                <a:gd name="T4" fmla="*/ 64 w 276"/>
                <a:gd name="T5" fmla="*/ 39 h 39"/>
                <a:gd name="T6" fmla="*/ 89 w 276"/>
                <a:gd name="T7" fmla="*/ 35 h 39"/>
                <a:gd name="T8" fmla="*/ 115 w 276"/>
                <a:gd name="T9" fmla="*/ 34 h 39"/>
                <a:gd name="T10" fmla="*/ 182 w 276"/>
                <a:gd name="T11" fmla="*/ 35 h 39"/>
                <a:gd name="T12" fmla="*/ 249 w 276"/>
                <a:gd name="T13" fmla="*/ 38 h 39"/>
                <a:gd name="T14" fmla="*/ 247 w 276"/>
                <a:gd name="T15" fmla="*/ 34 h 39"/>
                <a:gd name="T16" fmla="*/ 255 w 276"/>
                <a:gd name="T17" fmla="*/ 31 h 39"/>
                <a:gd name="T18" fmla="*/ 259 w 276"/>
                <a:gd name="T19" fmla="*/ 29 h 39"/>
                <a:gd name="T20" fmla="*/ 276 w 276"/>
                <a:gd name="T21" fmla="*/ 28 h 39"/>
                <a:gd name="T22" fmla="*/ 134 w 276"/>
                <a:gd name="T23" fmla="*/ 13 h 39"/>
                <a:gd name="T24" fmla="*/ 66 w 276"/>
                <a:gd name="T25" fmla="*/ 8 h 39"/>
                <a:gd name="T26" fmla="*/ 0 w 276"/>
                <a:gd name="T2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6" h="39">
                  <a:moveTo>
                    <a:pt x="0" y="0"/>
                  </a:moveTo>
                  <a:lnTo>
                    <a:pt x="36" y="18"/>
                  </a:lnTo>
                  <a:lnTo>
                    <a:pt x="64" y="39"/>
                  </a:lnTo>
                  <a:lnTo>
                    <a:pt x="89" y="35"/>
                  </a:lnTo>
                  <a:lnTo>
                    <a:pt x="115" y="34"/>
                  </a:lnTo>
                  <a:lnTo>
                    <a:pt x="182" y="35"/>
                  </a:lnTo>
                  <a:lnTo>
                    <a:pt x="249" y="38"/>
                  </a:lnTo>
                  <a:lnTo>
                    <a:pt x="247" y="34"/>
                  </a:lnTo>
                  <a:lnTo>
                    <a:pt x="255" y="31"/>
                  </a:lnTo>
                  <a:lnTo>
                    <a:pt x="259" y="29"/>
                  </a:lnTo>
                  <a:lnTo>
                    <a:pt x="276" y="28"/>
                  </a:lnTo>
                  <a:lnTo>
                    <a:pt x="134" y="13"/>
                  </a:lnTo>
                  <a:lnTo>
                    <a:pt x="66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6" name="Freeform 181"/>
            <p:cNvSpPr>
              <a:spLocks/>
            </p:cNvSpPr>
            <p:nvPr/>
          </p:nvSpPr>
          <p:spPr bwMode="auto">
            <a:xfrm>
              <a:off x="6099054" y="3405065"/>
              <a:ext cx="139700" cy="19050"/>
            </a:xfrm>
            <a:custGeom>
              <a:avLst/>
              <a:gdLst>
                <a:gd name="T0" fmla="*/ 265 w 265"/>
                <a:gd name="T1" fmla="*/ 35 h 35"/>
                <a:gd name="T2" fmla="*/ 198 w 265"/>
                <a:gd name="T3" fmla="*/ 31 h 35"/>
                <a:gd name="T4" fmla="*/ 66 w 265"/>
                <a:gd name="T5" fmla="*/ 14 h 35"/>
                <a:gd name="T6" fmla="*/ 0 w 265"/>
                <a:gd name="T7" fmla="*/ 0 h 35"/>
                <a:gd name="T8" fmla="*/ 64 w 265"/>
                <a:gd name="T9" fmla="*/ 0 h 35"/>
                <a:gd name="T10" fmla="*/ 165 w 265"/>
                <a:gd name="T11" fmla="*/ 17 h 35"/>
                <a:gd name="T12" fmla="*/ 265 w 265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35">
                  <a:moveTo>
                    <a:pt x="265" y="35"/>
                  </a:moveTo>
                  <a:lnTo>
                    <a:pt x="198" y="31"/>
                  </a:lnTo>
                  <a:lnTo>
                    <a:pt x="66" y="14"/>
                  </a:lnTo>
                  <a:lnTo>
                    <a:pt x="0" y="0"/>
                  </a:lnTo>
                  <a:lnTo>
                    <a:pt x="64" y="0"/>
                  </a:lnTo>
                  <a:lnTo>
                    <a:pt x="165" y="17"/>
                  </a:lnTo>
                  <a:lnTo>
                    <a:pt x="265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7" name="Freeform 182"/>
            <p:cNvSpPr>
              <a:spLocks/>
            </p:cNvSpPr>
            <p:nvPr/>
          </p:nvSpPr>
          <p:spPr bwMode="auto">
            <a:xfrm>
              <a:off x="5335467" y="3508253"/>
              <a:ext cx="7938" cy="6350"/>
            </a:xfrm>
            <a:custGeom>
              <a:avLst/>
              <a:gdLst>
                <a:gd name="T0" fmla="*/ 13 w 13"/>
                <a:gd name="T1" fmla="*/ 11 h 11"/>
                <a:gd name="T2" fmla="*/ 13 w 13"/>
                <a:gd name="T3" fmla="*/ 11 h 11"/>
                <a:gd name="T4" fmla="*/ 0 w 13"/>
                <a:gd name="T5" fmla="*/ 0 h 11"/>
                <a:gd name="T6" fmla="*/ 13 w 13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13" y="11"/>
                  </a:moveTo>
                  <a:lnTo>
                    <a:pt x="13" y="11"/>
                  </a:lnTo>
                  <a:lnTo>
                    <a:pt x="0" y="0"/>
                  </a:ln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8" name="Freeform 183"/>
            <p:cNvSpPr>
              <a:spLocks/>
            </p:cNvSpPr>
            <p:nvPr/>
          </p:nvSpPr>
          <p:spPr bwMode="auto">
            <a:xfrm>
              <a:off x="5479929" y="3459040"/>
              <a:ext cx="20638" cy="14288"/>
            </a:xfrm>
            <a:custGeom>
              <a:avLst/>
              <a:gdLst>
                <a:gd name="T0" fmla="*/ 5 w 38"/>
                <a:gd name="T1" fmla="*/ 3 h 27"/>
                <a:gd name="T2" fmla="*/ 0 w 38"/>
                <a:gd name="T3" fmla="*/ 0 h 27"/>
                <a:gd name="T4" fmla="*/ 15 w 38"/>
                <a:gd name="T5" fmla="*/ 5 h 27"/>
                <a:gd name="T6" fmla="*/ 38 w 38"/>
                <a:gd name="T7" fmla="*/ 27 h 27"/>
                <a:gd name="T8" fmla="*/ 5 w 38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7">
                  <a:moveTo>
                    <a:pt x="5" y="3"/>
                  </a:moveTo>
                  <a:lnTo>
                    <a:pt x="0" y="0"/>
                  </a:lnTo>
                  <a:lnTo>
                    <a:pt x="15" y="5"/>
                  </a:lnTo>
                  <a:lnTo>
                    <a:pt x="38" y="27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69" name="Freeform 184"/>
            <p:cNvSpPr>
              <a:spLocks/>
            </p:cNvSpPr>
            <p:nvPr/>
          </p:nvSpPr>
          <p:spPr bwMode="auto">
            <a:xfrm>
              <a:off x="5157667" y="3295528"/>
              <a:ext cx="2057400" cy="582613"/>
            </a:xfrm>
            <a:custGeom>
              <a:avLst/>
              <a:gdLst>
                <a:gd name="T0" fmla="*/ 3536 w 3889"/>
                <a:gd name="T1" fmla="*/ 675 h 1101"/>
                <a:gd name="T2" fmla="*/ 2999 w 3889"/>
                <a:gd name="T3" fmla="*/ 819 h 1101"/>
                <a:gd name="T4" fmla="*/ 2910 w 3889"/>
                <a:gd name="T5" fmla="*/ 846 h 1101"/>
                <a:gd name="T6" fmla="*/ 2413 w 3889"/>
                <a:gd name="T7" fmla="*/ 878 h 1101"/>
                <a:gd name="T8" fmla="*/ 2355 w 3889"/>
                <a:gd name="T9" fmla="*/ 907 h 1101"/>
                <a:gd name="T10" fmla="*/ 2637 w 3889"/>
                <a:gd name="T11" fmla="*/ 917 h 1101"/>
                <a:gd name="T12" fmla="*/ 3324 w 3889"/>
                <a:gd name="T13" fmla="*/ 793 h 1101"/>
                <a:gd name="T14" fmla="*/ 2850 w 3889"/>
                <a:gd name="T15" fmla="*/ 989 h 1101"/>
                <a:gd name="T16" fmla="*/ 1550 w 3889"/>
                <a:gd name="T17" fmla="*/ 1090 h 1101"/>
                <a:gd name="T18" fmla="*/ 552 w 3889"/>
                <a:gd name="T19" fmla="*/ 1068 h 1101"/>
                <a:gd name="T20" fmla="*/ 543 w 3889"/>
                <a:gd name="T21" fmla="*/ 921 h 1101"/>
                <a:gd name="T22" fmla="*/ 401 w 3889"/>
                <a:gd name="T23" fmla="*/ 869 h 1101"/>
                <a:gd name="T24" fmla="*/ 224 w 3889"/>
                <a:gd name="T25" fmla="*/ 692 h 1101"/>
                <a:gd name="T26" fmla="*/ 188 w 3889"/>
                <a:gd name="T27" fmla="*/ 561 h 1101"/>
                <a:gd name="T28" fmla="*/ 177 w 3889"/>
                <a:gd name="T29" fmla="*/ 448 h 1101"/>
                <a:gd name="T30" fmla="*/ 198 w 3889"/>
                <a:gd name="T31" fmla="*/ 409 h 1101"/>
                <a:gd name="T32" fmla="*/ 108 w 3889"/>
                <a:gd name="T33" fmla="*/ 393 h 1101"/>
                <a:gd name="T34" fmla="*/ 43 w 3889"/>
                <a:gd name="T35" fmla="*/ 319 h 1101"/>
                <a:gd name="T36" fmla="*/ 6 w 3889"/>
                <a:gd name="T37" fmla="*/ 296 h 1101"/>
                <a:gd name="T38" fmla="*/ 13 w 3889"/>
                <a:gd name="T39" fmla="*/ 266 h 1101"/>
                <a:gd name="T40" fmla="*/ 72 w 3889"/>
                <a:gd name="T41" fmla="*/ 269 h 1101"/>
                <a:gd name="T42" fmla="*/ 143 w 3889"/>
                <a:gd name="T43" fmla="*/ 259 h 1101"/>
                <a:gd name="T44" fmla="*/ 219 w 3889"/>
                <a:gd name="T45" fmla="*/ 260 h 1101"/>
                <a:gd name="T46" fmla="*/ 271 w 3889"/>
                <a:gd name="T47" fmla="*/ 246 h 1101"/>
                <a:gd name="T48" fmla="*/ 362 w 3889"/>
                <a:gd name="T49" fmla="*/ 217 h 1101"/>
                <a:gd name="T50" fmla="*/ 113 w 3889"/>
                <a:gd name="T51" fmla="*/ 188 h 1101"/>
                <a:gd name="T52" fmla="*/ 101 w 3889"/>
                <a:gd name="T53" fmla="*/ 162 h 1101"/>
                <a:gd name="T54" fmla="*/ 766 w 3889"/>
                <a:gd name="T55" fmla="*/ 128 h 1101"/>
                <a:gd name="T56" fmla="*/ 679 w 3889"/>
                <a:gd name="T57" fmla="*/ 102 h 1101"/>
                <a:gd name="T58" fmla="*/ 278 w 3889"/>
                <a:gd name="T59" fmla="*/ 36 h 1101"/>
                <a:gd name="T60" fmla="*/ 504 w 3889"/>
                <a:gd name="T61" fmla="*/ 0 h 1101"/>
                <a:gd name="T62" fmla="*/ 895 w 3889"/>
                <a:gd name="T63" fmla="*/ 69 h 1101"/>
                <a:gd name="T64" fmla="*/ 1010 w 3889"/>
                <a:gd name="T65" fmla="*/ 63 h 1101"/>
                <a:gd name="T66" fmla="*/ 1302 w 3889"/>
                <a:gd name="T67" fmla="*/ 92 h 1101"/>
                <a:gd name="T68" fmla="*/ 1472 w 3889"/>
                <a:gd name="T69" fmla="*/ 63 h 1101"/>
                <a:gd name="T70" fmla="*/ 1904 w 3889"/>
                <a:gd name="T71" fmla="*/ 165 h 1101"/>
                <a:gd name="T72" fmla="*/ 2378 w 3889"/>
                <a:gd name="T73" fmla="*/ 183 h 1101"/>
                <a:gd name="T74" fmla="*/ 2015 w 3889"/>
                <a:gd name="T75" fmla="*/ 221 h 1101"/>
                <a:gd name="T76" fmla="*/ 2506 w 3889"/>
                <a:gd name="T77" fmla="*/ 256 h 1101"/>
                <a:gd name="T78" fmla="*/ 3362 w 3889"/>
                <a:gd name="T79" fmla="*/ 139 h 1101"/>
                <a:gd name="T80" fmla="*/ 3781 w 3889"/>
                <a:gd name="T81" fmla="*/ 52 h 1101"/>
                <a:gd name="T82" fmla="*/ 3143 w 3889"/>
                <a:gd name="T83" fmla="*/ 260 h 1101"/>
                <a:gd name="T84" fmla="*/ 2488 w 3889"/>
                <a:gd name="T85" fmla="*/ 295 h 1101"/>
                <a:gd name="T86" fmla="*/ 2629 w 3889"/>
                <a:gd name="T87" fmla="*/ 334 h 1101"/>
                <a:gd name="T88" fmla="*/ 3424 w 3889"/>
                <a:gd name="T89" fmla="*/ 288 h 1101"/>
                <a:gd name="T90" fmla="*/ 3683 w 3889"/>
                <a:gd name="T91" fmla="*/ 224 h 1101"/>
                <a:gd name="T92" fmla="*/ 3476 w 3889"/>
                <a:gd name="T93" fmla="*/ 347 h 1101"/>
                <a:gd name="T94" fmla="*/ 3533 w 3889"/>
                <a:gd name="T95" fmla="*/ 380 h 1101"/>
                <a:gd name="T96" fmla="*/ 3278 w 3889"/>
                <a:gd name="T97" fmla="*/ 433 h 1101"/>
                <a:gd name="T98" fmla="*/ 3065 w 3889"/>
                <a:gd name="T99" fmla="*/ 502 h 1101"/>
                <a:gd name="T100" fmla="*/ 3889 w 3889"/>
                <a:gd name="T101" fmla="*/ 319 h 1101"/>
                <a:gd name="T102" fmla="*/ 3640 w 3889"/>
                <a:gd name="T103" fmla="*/ 393 h 1101"/>
                <a:gd name="T104" fmla="*/ 3166 w 3889"/>
                <a:gd name="T105" fmla="*/ 492 h 1101"/>
                <a:gd name="T106" fmla="*/ 3651 w 3889"/>
                <a:gd name="T107" fmla="*/ 419 h 1101"/>
                <a:gd name="T108" fmla="*/ 3686 w 3889"/>
                <a:gd name="T109" fmla="*/ 459 h 1101"/>
                <a:gd name="T110" fmla="*/ 3366 w 3889"/>
                <a:gd name="T111" fmla="*/ 548 h 1101"/>
                <a:gd name="T112" fmla="*/ 3746 w 3889"/>
                <a:gd name="T113" fmla="*/ 512 h 1101"/>
                <a:gd name="T114" fmla="*/ 3340 w 3889"/>
                <a:gd name="T115" fmla="*/ 632 h 1101"/>
                <a:gd name="T116" fmla="*/ 2914 w 3889"/>
                <a:gd name="T117" fmla="*/ 754 h 1101"/>
                <a:gd name="T118" fmla="*/ 3579 w 3889"/>
                <a:gd name="T119" fmla="*/ 599 h 1101"/>
                <a:gd name="T120" fmla="*/ 3124 w 3889"/>
                <a:gd name="T121" fmla="*/ 740 h 1101"/>
                <a:gd name="T122" fmla="*/ 3520 w 3889"/>
                <a:gd name="T123" fmla="*/ 665 h 1101"/>
                <a:gd name="T124" fmla="*/ 3607 w 3889"/>
                <a:gd name="T125" fmla="*/ 630 h 1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89" h="1101">
                  <a:moveTo>
                    <a:pt x="3608" y="640"/>
                  </a:moveTo>
                  <a:lnTo>
                    <a:pt x="3575" y="653"/>
                  </a:lnTo>
                  <a:lnTo>
                    <a:pt x="3546" y="669"/>
                  </a:lnTo>
                  <a:lnTo>
                    <a:pt x="3540" y="672"/>
                  </a:lnTo>
                  <a:lnTo>
                    <a:pt x="3535" y="671"/>
                  </a:lnTo>
                  <a:lnTo>
                    <a:pt x="3536" y="675"/>
                  </a:lnTo>
                  <a:lnTo>
                    <a:pt x="3530" y="682"/>
                  </a:lnTo>
                  <a:lnTo>
                    <a:pt x="3524" y="685"/>
                  </a:lnTo>
                  <a:lnTo>
                    <a:pt x="3463" y="710"/>
                  </a:lnTo>
                  <a:lnTo>
                    <a:pt x="3334" y="750"/>
                  </a:lnTo>
                  <a:lnTo>
                    <a:pt x="3134" y="795"/>
                  </a:lnTo>
                  <a:lnTo>
                    <a:pt x="2999" y="819"/>
                  </a:lnTo>
                  <a:lnTo>
                    <a:pt x="2997" y="825"/>
                  </a:lnTo>
                  <a:lnTo>
                    <a:pt x="2993" y="830"/>
                  </a:lnTo>
                  <a:lnTo>
                    <a:pt x="2982" y="839"/>
                  </a:lnTo>
                  <a:lnTo>
                    <a:pt x="2948" y="849"/>
                  </a:lnTo>
                  <a:lnTo>
                    <a:pt x="2930" y="849"/>
                  </a:lnTo>
                  <a:lnTo>
                    <a:pt x="2910" y="846"/>
                  </a:lnTo>
                  <a:lnTo>
                    <a:pt x="2790" y="841"/>
                  </a:lnTo>
                  <a:lnTo>
                    <a:pt x="2672" y="830"/>
                  </a:lnTo>
                  <a:lnTo>
                    <a:pt x="2647" y="838"/>
                  </a:lnTo>
                  <a:lnTo>
                    <a:pt x="2617" y="841"/>
                  </a:lnTo>
                  <a:lnTo>
                    <a:pt x="2516" y="862"/>
                  </a:lnTo>
                  <a:lnTo>
                    <a:pt x="2413" y="878"/>
                  </a:lnTo>
                  <a:lnTo>
                    <a:pt x="2418" y="884"/>
                  </a:lnTo>
                  <a:lnTo>
                    <a:pt x="2420" y="890"/>
                  </a:lnTo>
                  <a:lnTo>
                    <a:pt x="2416" y="898"/>
                  </a:lnTo>
                  <a:lnTo>
                    <a:pt x="2397" y="907"/>
                  </a:lnTo>
                  <a:lnTo>
                    <a:pt x="2382" y="907"/>
                  </a:lnTo>
                  <a:lnTo>
                    <a:pt x="2355" y="907"/>
                  </a:lnTo>
                  <a:lnTo>
                    <a:pt x="2436" y="917"/>
                  </a:lnTo>
                  <a:lnTo>
                    <a:pt x="2441" y="918"/>
                  </a:lnTo>
                  <a:lnTo>
                    <a:pt x="2446" y="920"/>
                  </a:lnTo>
                  <a:lnTo>
                    <a:pt x="2490" y="921"/>
                  </a:lnTo>
                  <a:lnTo>
                    <a:pt x="2536" y="920"/>
                  </a:lnTo>
                  <a:lnTo>
                    <a:pt x="2637" y="917"/>
                  </a:lnTo>
                  <a:lnTo>
                    <a:pt x="2835" y="898"/>
                  </a:lnTo>
                  <a:lnTo>
                    <a:pt x="3028" y="865"/>
                  </a:lnTo>
                  <a:lnTo>
                    <a:pt x="3216" y="820"/>
                  </a:lnTo>
                  <a:lnTo>
                    <a:pt x="3310" y="793"/>
                  </a:lnTo>
                  <a:lnTo>
                    <a:pt x="3317" y="792"/>
                  </a:lnTo>
                  <a:lnTo>
                    <a:pt x="3324" y="793"/>
                  </a:lnTo>
                  <a:lnTo>
                    <a:pt x="3327" y="797"/>
                  </a:lnTo>
                  <a:lnTo>
                    <a:pt x="3323" y="800"/>
                  </a:lnTo>
                  <a:lnTo>
                    <a:pt x="3209" y="854"/>
                  </a:lnTo>
                  <a:lnTo>
                    <a:pt x="3041" y="931"/>
                  </a:lnTo>
                  <a:lnTo>
                    <a:pt x="2917" y="973"/>
                  </a:lnTo>
                  <a:lnTo>
                    <a:pt x="2850" y="989"/>
                  </a:lnTo>
                  <a:lnTo>
                    <a:pt x="2688" y="1022"/>
                  </a:lnTo>
                  <a:lnTo>
                    <a:pt x="2365" y="1068"/>
                  </a:lnTo>
                  <a:lnTo>
                    <a:pt x="2202" y="1082"/>
                  </a:lnTo>
                  <a:lnTo>
                    <a:pt x="2035" y="1078"/>
                  </a:lnTo>
                  <a:lnTo>
                    <a:pt x="1714" y="1085"/>
                  </a:lnTo>
                  <a:lnTo>
                    <a:pt x="1550" y="1090"/>
                  </a:lnTo>
                  <a:lnTo>
                    <a:pt x="1330" y="1095"/>
                  </a:lnTo>
                  <a:lnTo>
                    <a:pt x="915" y="1095"/>
                  </a:lnTo>
                  <a:lnTo>
                    <a:pt x="715" y="1100"/>
                  </a:lnTo>
                  <a:lnTo>
                    <a:pt x="677" y="1101"/>
                  </a:lnTo>
                  <a:lnTo>
                    <a:pt x="608" y="1093"/>
                  </a:lnTo>
                  <a:lnTo>
                    <a:pt x="552" y="1068"/>
                  </a:lnTo>
                  <a:lnTo>
                    <a:pt x="514" y="1032"/>
                  </a:lnTo>
                  <a:lnTo>
                    <a:pt x="506" y="1010"/>
                  </a:lnTo>
                  <a:lnTo>
                    <a:pt x="503" y="996"/>
                  </a:lnTo>
                  <a:lnTo>
                    <a:pt x="507" y="970"/>
                  </a:lnTo>
                  <a:lnTo>
                    <a:pt x="520" y="944"/>
                  </a:lnTo>
                  <a:lnTo>
                    <a:pt x="543" y="921"/>
                  </a:lnTo>
                  <a:lnTo>
                    <a:pt x="558" y="911"/>
                  </a:lnTo>
                  <a:lnTo>
                    <a:pt x="532" y="911"/>
                  </a:lnTo>
                  <a:lnTo>
                    <a:pt x="493" y="905"/>
                  </a:lnTo>
                  <a:lnTo>
                    <a:pt x="465" y="901"/>
                  </a:lnTo>
                  <a:lnTo>
                    <a:pt x="418" y="882"/>
                  </a:lnTo>
                  <a:lnTo>
                    <a:pt x="401" y="869"/>
                  </a:lnTo>
                  <a:lnTo>
                    <a:pt x="370" y="845"/>
                  </a:lnTo>
                  <a:lnTo>
                    <a:pt x="336" y="812"/>
                  </a:lnTo>
                  <a:lnTo>
                    <a:pt x="258" y="751"/>
                  </a:lnTo>
                  <a:lnTo>
                    <a:pt x="228" y="717"/>
                  </a:lnTo>
                  <a:lnTo>
                    <a:pt x="232" y="697"/>
                  </a:lnTo>
                  <a:lnTo>
                    <a:pt x="224" y="692"/>
                  </a:lnTo>
                  <a:lnTo>
                    <a:pt x="206" y="684"/>
                  </a:lnTo>
                  <a:lnTo>
                    <a:pt x="179" y="659"/>
                  </a:lnTo>
                  <a:lnTo>
                    <a:pt x="172" y="646"/>
                  </a:lnTo>
                  <a:lnTo>
                    <a:pt x="170" y="622"/>
                  </a:lnTo>
                  <a:lnTo>
                    <a:pt x="173" y="602"/>
                  </a:lnTo>
                  <a:lnTo>
                    <a:pt x="188" y="561"/>
                  </a:lnTo>
                  <a:lnTo>
                    <a:pt x="199" y="543"/>
                  </a:lnTo>
                  <a:lnTo>
                    <a:pt x="198" y="527"/>
                  </a:lnTo>
                  <a:lnTo>
                    <a:pt x="202" y="512"/>
                  </a:lnTo>
                  <a:lnTo>
                    <a:pt x="189" y="496"/>
                  </a:lnTo>
                  <a:lnTo>
                    <a:pt x="177" y="468"/>
                  </a:lnTo>
                  <a:lnTo>
                    <a:pt x="177" y="448"/>
                  </a:lnTo>
                  <a:lnTo>
                    <a:pt x="182" y="437"/>
                  </a:lnTo>
                  <a:lnTo>
                    <a:pt x="175" y="433"/>
                  </a:lnTo>
                  <a:lnTo>
                    <a:pt x="175" y="420"/>
                  </a:lnTo>
                  <a:lnTo>
                    <a:pt x="182" y="414"/>
                  </a:lnTo>
                  <a:lnTo>
                    <a:pt x="189" y="410"/>
                  </a:lnTo>
                  <a:lnTo>
                    <a:pt x="198" y="409"/>
                  </a:lnTo>
                  <a:lnTo>
                    <a:pt x="198" y="409"/>
                  </a:lnTo>
                  <a:lnTo>
                    <a:pt x="196" y="409"/>
                  </a:lnTo>
                  <a:lnTo>
                    <a:pt x="189" y="403"/>
                  </a:lnTo>
                  <a:lnTo>
                    <a:pt x="179" y="396"/>
                  </a:lnTo>
                  <a:lnTo>
                    <a:pt x="162" y="394"/>
                  </a:lnTo>
                  <a:lnTo>
                    <a:pt x="108" y="393"/>
                  </a:lnTo>
                  <a:lnTo>
                    <a:pt x="78" y="383"/>
                  </a:lnTo>
                  <a:lnTo>
                    <a:pt x="71" y="378"/>
                  </a:lnTo>
                  <a:lnTo>
                    <a:pt x="52" y="354"/>
                  </a:lnTo>
                  <a:lnTo>
                    <a:pt x="42" y="334"/>
                  </a:lnTo>
                  <a:lnTo>
                    <a:pt x="42" y="322"/>
                  </a:lnTo>
                  <a:lnTo>
                    <a:pt x="43" y="319"/>
                  </a:lnTo>
                  <a:lnTo>
                    <a:pt x="46" y="316"/>
                  </a:lnTo>
                  <a:lnTo>
                    <a:pt x="25" y="312"/>
                  </a:lnTo>
                  <a:lnTo>
                    <a:pt x="19" y="312"/>
                  </a:lnTo>
                  <a:lnTo>
                    <a:pt x="10" y="308"/>
                  </a:lnTo>
                  <a:lnTo>
                    <a:pt x="9" y="306"/>
                  </a:lnTo>
                  <a:lnTo>
                    <a:pt x="6" y="296"/>
                  </a:lnTo>
                  <a:lnTo>
                    <a:pt x="3" y="293"/>
                  </a:lnTo>
                  <a:lnTo>
                    <a:pt x="0" y="288"/>
                  </a:lnTo>
                  <a:lnTo>
                    <a:pt x="0" y="286"/>
                  </a:lnTo>
                  <a:lnTo>
                    <a:pt x="10" y="275"/>
                  </a:lnTo>
                  <a:lnTo>
                    <a:pt x="9" y="270"/>
                  </a:lnTo>
                  <a:lnTo>
                    <a:pt x="13" y="266"/>
                  </a:lnTo>
                  <a:lnTo>
                    <a:pt x="15" y="265"/>
                  </a:lnTo>
                  <a:lnTo>
                    <a:pt x="33" y="256"/>
                  </a:lnTo>
                  <a:lnTo>
                    <a:pt x="65" y="278"/>
                  </a:lnTo>
                  <a:lnTo>
                    <a:pt x="69" y="269"/>
                  </a:lnTo>
                  <a:lnTo>
                    <a:pt x="78" y="279"/>
                  </a:lnTo>
                  <a:lnTo>
                    <a:pt x="72" y="269"/>
                  </a:lnTo>
                  <a:lnTo>
                    <a:pt x="87" y="273"/>
                  </a:lnTo>
                  <a:lnTo>
                    <a:pt x="69" y="266"/>
                  </a:lnTo>
                  <a:lnTo>
                    <a:pt x="103" y="266"/>
                  </a:lnTo>
                  <a:lnTo>
                    <a:pt x="116" y="263"/>
                  </a:lnTo>
                  <a:lnTo>
                    <a:pt x="136" y="260"/>
                  </a:lnTo>
                  <a:lnTo>
                    <a:pt x="143" y="259"/>
                  </a:lnTo>
                  <a:lnTo>
                    <a:pt x="140" y="255"/>
                  </a:lnTo>
                  <a:lnTo>
                    <a:pt x="140" y="253"/>
                  </a:lnTo>
                  <a:lnTo>
                    <a:pt x="176" y="253"/>
                  </a:lnTo>
                  <a:lnTo>
                    <a:pt x="211" y="253"/>
                  </a:lnTo>
                  <a:lnTo>
                    <a:pt x="215" y="257"/>
                  </a:lnTo>
                  <a:lnTo>
                    <a:pt x="219" y="260"/>
                  </a:lnTo>
                  <a:lnTo>
                    <a:pt x="225" y="256"/>
                  </a:lnTo>
                  <a:lnTo>
                    <a:pt x="235" y="255"/>
                  </a:lnTo>
                  <a:lnTo>
                    <a:pt x="252" y="255"/>
                  </a:lnTo>
                  <a:lnTo>
                    <a:pt x="257" y="253"/>
                  </a:lnTo>
                  <a:lnTo>
                    <a:pt x="257" y="252"/>
                  </a:lnTo>
                  <a:lnTo>
                    <a:pt x="271" y="246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337" y="217"/>
                  </a:lnTo>
                  <a:lnTo>
                    <a:pt x="352" y="217"/>
                  </a:lnTo>
                  <a:lnTo>
                    <a:pt x="366" y="219"/>
                  </a:lnTo>
                  <a:lnTo>
                    <a:pt x="362" y="217"/>
                  </a:lnTo>
                  <a:lnTo>
                    <a:pt x="357" y="216"/>
                  </a:lnTo>
                  <a:lnTo>
                    <a:pt x="355" y="207"/>
                  </a:lnTo>
                  <a:lnTo>
                    <a:pt x="353" y="201"/>
                  </a:lnTo>
                  <a:lnTo>
                    <a:pt x="296" y="193"/>
                  </a:lnTo>
                  <a:lnTo>
                    <a:pt x="175" y="188"/>
                  </a:lnTo>
                  <a:lnTo>
                    <a:pt x="113" y="188"/>
                  </a:lnTo>
                  <a:lnTo>
                    <a:pt x="101" y="190"/>
                  </a:lnTo>
                  <a:lnTo>
                    <a:pt x="84" y="185"/>
                  </a:lnTo>
                  <a:lnTo>
                    <a:pt x="80" y="180"/>
                  </a:lnTo>
                  <a:lnTo>
                    <a:pt x="80" y="175"/>
                  </a:lnTo>
                  <a:lnTo>
                    <a:pt x="91" y="165"/>
                  </a:lnTo>
                  <a:lnTo>
                    <a:pt x="101" y="162"/>
                  </a:lnTo>
                  <a:lnTo>
                    <a:pt x="163" y="137"/>
                  </a:lnTo>
                  <a:lnTo>
                    <a:pt x="296" y="106"/>
                  </a:lnTo>
                  <a:lnTo>
                    <a:pt x="435" y="96"/>
                  </a:lnTo>
                  <a:lnTo>
                    <a:pt x="571" y="105"/>
                  </a:lnTo>
                  <a:lnTo>
                    <a:pt x="635" y="118"/>
                  </a:lnTo>
                  <a:lnTo>
                    <a:pt x="766" y="128"/>
                  </a:lnTo>
                  <a:lnTo>
                    <a:pt x="761" y="124"/>
                  </a:lnTo>
                  <a:lnTo>
                    <a:pt x="794" y="129"/>
                  </a:lnTo>
                  <a:lnTo>
                    <a:pt x="798" y="131"/>
                  </a:lnTo>
                  <a:lnTo>
                    <a:pt x="772" y="113"/>
                  </a:lnTo>
                  <a:lnTo>
                    <a:pt x="755" y="108"/>
                  </a:lnTo>
                  <a:lnTo>
                    <a:pt x="679" y="102"/>
                  </a:lnTo>
                  <a:lnTo>
                    <a:pt x="532" y="77"/>
                  </a:lnTo>
                  <a:lnTo>
                    <a:pt x="455" y="69"/>
                  </a:lnTo>
                  <a:lnTo>
                    <a:pt x="378" y="56"/>
                  </a:lnTo>
                  <a:lnTo>
                    <a:pt x="300" y="41"/>
                  </a:lnTo>
                  <a:lnTo>
                    <a:pt x="291" y="41"/>
                  </a:lnTo>
                  <a:lnTo>
                    <a:pt x="278" y="36"/>
                  </a:lnTo>
                  <a:lnTo>
                    <a:pt x="278" y="30"/>
                  </a:lnTo>
                  <a:lnTo>
                    <a:pt x="280" y="26"/>
                  </a:lnTo>
                  <a:lnTo>
                    <a:pt x="294" y="18"/>
                  </a:lnTo>
                  <a:lnTo>
                    <a:pt x="304" y="17"/>
                  </a:lnTo>
                  <a:lnTo>
                    <a:pt x="370" y="8"/>
                  </a:lnTo>
                  <a:lnTo>
                    <a:pt x="504" y="0"/>
                  </a:lnTo>
                  <a:lnTo>
                    <a:pt x="637" y="8"/>
                  </a:lnTo>
                  <a:lnTo>
                    <a:pt x="758" y="33"/>
                  </a:lnTo>
                  <a:lnTo>
                    <a:pt x="810" y="53"/>
                  </a:lnTo>
                  <a:lnTo>
                    <a:pt x="833" y="53"/>
                  </a:lnTo>
                  <a:lnTo>
                    <a:pt x="874" y="62"/>
                  </a:lnTo>
                  <a:lnTo>
                    <a:pt x="895" y="69"/>
                  </a:lnTo>
                  <a:lnTo>
                    <a:pt x="896" y="69"/>
                  </a:lnTo>
                  <a:lnTo>
                    <a:pt x="877" y="54"/>
                  </a:lnTo>
                  <a:lnTo>
                    <a:pt x="906" y="63"/>
                  </a:lnTo>
                  <a:lnTo>
                    <a:pt x="932" y="75"/>
                  </a:lnTo>
                  <a:lnTo>
                    <a:pt x="925" y="56"/>
                  </a:lnTo>
                  <a:lnTo>
                    <a:pt x="1010" y="63"/>
                  </a:lnTo>
                  <a:lnTo>
                    <a:pt x="1138" y="75"/>
                  </a:lnTo>
                  <a:lnTo>
                    <a:pt x="1219" y="88"/>
                  </a:lnTo>
                  <a:lnTo>
                    <a:pt x="1258" y="99"/>
                  </a:lnTo>
                  <a:lnTo>
                    <a:pt x="1263" y="99"/>
                  </a:lnTo>
                  <a:lnTo>
                    <a:pt x="1269" y="101"/>
                  </a:lnTo>
                  <a:lnTo>
                    <a:pt x="1302" y="92"/>
                  </a:lnTo>
                  <a:lnTo>
                    <a:pt x="1371" y="79"/>
                  </a:lnTo>
                  <a:lnTo>
                    <a:pt x="1409" y="79"/>
                  </a:lnTo>
                  <a:lnTo>
                    <a:pt x="1357" y="70"/>
                  </a:lnTo>
                  <a:lnTo>
                    <a:pt x="1386" y="66"/>
                  </a:lnTo>
                  <a:lnTo>
                    <a:pt x="1443" y="62"/>
                  </a:lnTo>
                  <a:lnTo>
                    <a:pt x="1472" y="63"/>
                  </a:lnTo>
                  <a:lnTo>
                    <a:pt x="1514" y="66"/>
                  </a:lnTo>
                  <a:lnTo>
                    <a:pt x="1595" y="82"/>
                  </a:lnTo>
                  <a:lnTo>
                    <a:pt x="1668" y="108"/>
                  </a:lnTo>
                  <a:lnTo>
                    <a:pt x="1729" y="141"/>
                  </a:lnTo>
                  <a:lnTo>
                    <a:pt x="1750" y="161"/>
                  </a:lnTo>
                  <a:lnTo>
                    <a:pt x="1904" y="165"/>
                  </a:lnTo>
                  <a:lnTo>
                    <a:pt x="2208" y="171"/>
                  </a:lnTo>
                  <a:lnTo>
                    <a:pt x="2356" y="168"/>
                  </a:lnTo>
                  <a:lnTo>
                    <a:pt x="2365" y="170"/>
                  </a:lnTo>
                  <a:lnTo>
                    <a:pt x="2375" y="174"/>
                  </a:lnTo>
                  <a:lnTo>
                    <a:pt x="2378" y="178"/>
                  </a:lnTo>
                  <a:lnTo>
                    <a:pt x="2378" y="183"/>
                  </a:lnTo>
                  <a:lnTo>
                    <a:pt x="2369" y="188"/>
                  </a:lnTo>
                  <a:lnTo>
                    <a:pt x="2361" y="190"/>
                  </a:lnTo>
                  <a:lnTo>
                    <a:pt x="2254" y="200"/>
                  </a:lnTo>
                  <a:lnTo>
                    <a:pt x="2034" y="209"/>
                  </a:lnTo>
                  <a:lnTo>
                    <a:pt x="1923" y="209"/>
                  </a:lnTo>
                  <a:lnTo>
                    <a:pt x="2015" y="221"/>
                  </a:lnTo>
                  <a:lnTo>
                    <a:pt x="2201" y="242"/>
                  </a:lnTo>
                  <a:lnTo>
                    <a:pt x="2295" y="249"/>
                  </a:lnTo>
                  <a:lnTo>
                    <a:pt x="2342" y="247"/>
                  </a:lnTo>
                  <a:lnTo>
                    <a:pt x="2365" y="249"/>
                  </a:lnTo>
                  <a:lnTo>
                    <a:pt x="2388" y="253"/>
                  </a:lnTo>
                  <a:lnTo>
                    <a:pt x="2506" y="256"/>
                  </a:lnTo>
                  <a:lnTo>
                    <a:pt x="2737" y="255"/>
                  </a:lnTo>
                  <a:lnTo>
                    <a:pt x="2853" y="243"/>
                  </a:lnTo>
                  <a:lnTo>
                    <a:pt x="2953" y="230"/>
                  </a:lnTo>
                  <a:lnTo>
                    <a:pt x="3137" y="197"/>
                  </a:lnTo>
                  <a:lnTo>
                    <a:pt x="3231" y="174"/>
                  </a:lnTo>
                  <a:lnTo>
                    <a:pt x="3362" y="139"/>
                  </a:lnTo>
                  <a:lnTo>
                    <a:pt x="3605" y="66"/>
                  </a:lnTo>
                  <a:lnTo>
                    <a:pt x="3726" y="30"/>
                  </a:lnTo>
                  <a:lnTo>
                    <a:pt x="3743" y="27"/>
                  </a:lnTo>
                  <a:lnTo>
                    <a:pt x="3771" y="31"/>
                  </a:lnTo>
                  <a:lnTo>
                    <a:pt x="3778" y="40"/>
                  </a:lnTo>
                  <a:lnTo>
                    <a:pt x="3781" y="52"/>
                  </a:lnTo>
                  <a:lnTo>
                    <a:pt x="3765" y="73"/>
                  </a:lnTo>
                  <a:lnTo>
                    <a:pt x="3751" y="80"/>
                  </a:lnTo>
                  <a:lnTo>
                    <a:pt x="3622" y="131"/>
                  </a:lnTo>
                  <a:lnTo>
                    <a:pt x="3422" y="196"/>
                  </a:lnTo>
                  <a:lnTo>
                    <a:pt x="3285" y="232"/>
                  </a:lnTo>
                  <a:lnTo>
                    <a:pt x="3143" y="260"/>
                  </a:lnTo>
                  <a:lnTo>
                    <a:pt x="2999" y="280"/>
                  </a:lnTo>
                  <a:lnTo>
                    <a:pt x="2850" y="295"/>
                  </a:lnTo>
                  <a:lnTo>
                    <a:pt x="2698" y="299"/>
                  </a:lnTo>
                  <a:lnTo>
                    <a:pt x="2620" y="299"/>
                  </a:lnTo>
                  <a:lnTo>
                    <a:pt x="2554" y="296"/>
                  </a:lnTo>
                  <a:lnTo>
                    <a:pt x="2488" y="295"/>
                  </a:lnTo>
                  <a:lnTo>
                    <a:pt x="2489" y="298"/>
                  </a:lnTo>
                  <a:lnTo>
                    <a:pt x="2489" y="301"/>
                  </a:lnTo>
                  <a:lnTo>
                    <a:pt x="2486" y="312"/>
                  </a:lnTo>
                  <a:lnTo>
                    <a:pt x="2477" y="322"/>
                  </a:lnTo>
                  <a:lnTo>
                    <a:pt x="2552" y="327"/>
                  </a:lnTo>
                  <a:lnTo>
                    <a:pt x="2629" y="334"/>
                  </a:lnTo>
                  <a:lnTo>
                    <a:pt x="2732" y="321"/>
                  </a:lnTo>
                  <a:lnTo>
                    <a:pt x="2944" y="299"/>
                  </a:lnTo>
                  <a:lnTo>
                    <a:pt x="3052" y="296"/>
                  </a:lnTo>
                  <a:lnTo>
                    <a:pt x="3199" y="299"/>
                  </a:lnTo>
                  <a:lnTo>
                    <a:pt x="3337" y="308"/>
                  </a:lnTo>
                  <a:lnTo>
                    <a:pt x="3424" y="288"/>
                  </a:lnTo>
                  <a:lnTo>
                    <a:pt x="3592" y="242"/>
                  </a:lnTo>
                  <a:lnTo>
                    <a:pt x="3676" y="217"/>
                  </a:lnTo>
                  <a:lnTo>
                    <a:pt x="3681" y="214"/>
                  </a:lnTo>
                  <a:lnTo>
                    <a:pt x="3687" y="217"/>
                  </a:lnTo>
                  <a:lnTo>
                    <a:pt x="3689" y="221"/>
                  </a:lnTo>
                  <a:lnTo>
                    <a:pt x="3683" y="224"/>
                  </a:lnTo>
                  <a:lnTo>
                    <a:pt x="3627" y="252"/>
                  </a:lnTo>
                  <a:lnTo>
                    <a:pt x="3510" y="298"/>
                  </a:lnTo>
                  <a:lnTo>
                    <a:pt x="3450" y="316"/>
                  </a:lnTo>
                  <a:lnTo>
                    <a:pt x="3460" y="322"/>
                  </a:lnTo>
                  <a:lnTo>
                    <a:pt x="3474" y="338"/>
                  </a:lnTo>
                  <a:lnTo>
                    <a:pt x="3476" y="347"/>
                  </a:lnTo>
                  <a:lnTo>
                    <a:pt x="3476" y="357"/>
                  </a:lnTo>
                  <a:lnTo>
                    <a:pt x="3464" y="377"/>
                  </a:lnTo>
                  <a:lnTo>
                    <a:pt x="3454" y="386"/>
                  </a:lnTo>
                  <a:lnTo>
                    <a:pt x="3512" y="377"/>
                  </a:lnTo>
                  <a:lnTo>
                    <a:pt x="3520" y="376"/>
                  </a:lnTo>
                  <a:lnTo>
                    <a:pt x="3533" y="380"/>
                  </a:lnTo>
                  <a:lnTo>
                    <a:pt x="3535" y="386"/>
                  </a:lnTo>
                  <a:lnTo>
                    <a:pt x="3535" y="390"/>
                  </a:lnTo>
                  <a:lnTo>
                    <a:pt x="3524" y="399"/>
                  </a:lnTo>
                  <a:lnTo>
                    <a:pt x="3516" y="401"/>
                  </a:lnTo>
                  <a:lnTo>
                    <a:pt x="3398" y="419"/>
                  </a:lnTo>
                  <a:lnTo>
                    <a:pt x="3278" y="433"/>
                  </a:lnTo>
                  <a:lnTo>
                    <a:pt x="3136" y="458"/>
                  </a:lnTo>
                  <a:lnTo>
                    <a:pt x="2990" y="476"/>
                  </a:lnTo>
                  <a:lnTo>
                    <a:pt x="3010" y="489"/>
                  </a:lnTo>
                  <a:lnTo>
                    <a:pt x="3020" y="507"/>
                  </a:lnTo>
                  <a:lnTo>
                    <a:pt x="3020" y="507"/>
                  </a:lnTo>
                  <a:lnTo>
                    <a:pt x="3065" y="502"/>
                  </a:lnTo>
                  <a:lnTo>
                    <a:pt x="3271" y="460"/>
                  </a:lnTo>
                  <a:lnTo>
                    <a:pt x="3676" y="365"/>
                  </a:lnTo>
                  <a:lnTo>
                    <a:pt x="3877" y="312"/>
                  </a:lnTo>
                  <a:lnTo>
                    <a:pt x="3886" y="311"/>
                  </a:lnTo>
                  <a:lnTo>
                    <a:pt x="3889" y="315"/>
                  </a:lnTo>
                  <a:lnTo>
                    <a:pt x="3889" y="319"/>
                  </a:lnTo>
                  <a:lnTo>
                    <a:pt x="3882" y="322"/>
                  </a:lnTo>
                  <a:lnTo>
                    <a:pt x="3759" y="355"/>
                  </a:lnTo>
                  <a:lnTo>
                    <a:pt x="3637" y="386"/>
                  </a:lnTo>
                  <a:lnTo>
                    <a:pt x="3638" y="386"/>
                  </a:lnTo>
                  <a:lnTo>
                    <a:pt x="3643" y="388"/>
                  </a:lnTo>
                  <a:lnTo>
                    <a:pt x="3640" y="393"/>
                  </a:lnTo>
                  <a:lnTo>
                    <a:pt x="3634" y="396"/>
                  </a:lnTo>
                  <a:lnTo>
                    <a:pt x="3627" y="396"/>
                  </a:lnTo>
                  <a:lnTo>
                    <a:pt x="3622" y="393"/>
                  </a:lnTo>
                  <a:lnTo>
                    <a:pt x="3625" y="388"/>
                  </a:lnTo>
                  <a:lnTo>
                    <a:pt x="3396" y="443"/>
                  </a:lnTo>
                  <a:lnTo>
                    <a:pt x="3166" y="492"/>
                  </a:lnTo>
                  <a:lnTo>
                    <a:pt x="3382" y="466"/>
                  </a:lnTo>
                  <a:lnTo>
                    <a:pt x="3595" y="433"/>
                  </a:lnTo>
                  <a:lnTo>
                    <a:pt x="3640" y="413"/>
                  </a:lnTo>
                  <a:lnTo>
                    <a:pt x="3645" y="412"/>
                  </a:lnTo>
                  <a:lnTo>
                    <a:pt x="3651" y="414"/>
                  </a:lnTo>
                  <a:lnTo>
                    <a:pt x="3651" y="419"/>
                  </a:lnTo>
                  <a:lnTo>
                    <a:pt x="3647" y="422"/>
                  </a:lnTo>
                  <a:lnTo>
                    <a:pt x="3634" y="427"/>
                  </a:lnTo>
                  <a:lnTo>
                    <a:pt x="3654" y="426"/>
                  </a:lnTo>
                  <a:lnTo>
                    <a:pt x="3683" y="436"/>
                  </a:lnTo>
                  <a:lnTo>
                    <a:pt x="3687" y="446"/>
                  </a:lnTo>
                  <a:lnTo>
                    <a:pt x="3686" y="459"/>
                  </a:lnTo>
                  <a:lnTo>
                    <a:pt x="3661" y="481"/>
                  </a:lnTo>
                  <a:lnTo>
                    <a:pt x="3641" y="486"/>
                  </a:lnTo>
                  <a:lnTo>
                    <a:pt x="3529" y="512"/>
                  </a:lnTo>
                  <a:lnTo>
                    <a:pt x="3414" y="531"/>
                  </a:lnTo>
                  <a:lnTo>
                    <a:pt x="3391" y="538"/>
                  </a:lnTo>
                  <a:lnTo>
                    <a:pt x="3366" y="548"/>
                  </a:lnTo>
                  <a:lnTo>
                    <a:pt x="3455" y="541"/>
                  </a:lnTo>
                  <a:lnTo>
                    <a:pt x="3635" y="521"/>
                  </a:lnTo>
                  <a:lnTo>
                    <a:pt x="3725" y="507"/>
                  </a:lnTo>
                  <a:lnTo>
                    <a:pt x="3732" y="505"/>
                  </a:lnTo>
                  <a:lnTo>
                    <a:pt x="3743" y="508"/>
                  </a:lnTo>
                  <a:lnTo>
                    <a:pt x="3746" y="512"/>
                  </a:lnTo>
                  <a:lnTo>
                    <a:pt x="3746" y="517"/>
                  </a:lnTo>
                  <a:lnTo>
                    <a:pt x="3738" y="525"/>
                  </a:lnTo>
                  <a:lnTo>
                    <a:pt x="3730" y="527"/>
                  </a:lnTo>
                  <a:lnTo>
                    <a:pt x="3654" y="553"/>
                  </a:lnTo>
                  <a:lnTo>
                    <a:pt x="3499" y="597"/>
                  </a:lnTo>
                  <a:lnTo>
                    <a:pt x="3340" y="632"/>
                  </a:lnTo>
                  <a:lnTo>
                    <a:pt x="3179" y="658"/>
                  </a:lnTo>
                  <a:lnTo>
                    <a:pt x="3098" y="669"/>
                  </a:lnTo>
                  <a:lnTo>
                    <a:pt x="2993" y="712"/>
                  </a:lnTo>
                  <a:lnTo>
                    <a:pt x="2885" y="754"/>
                  </a:lnTo>
                  <a:lnTo>
                    <a:pt x="2899" y="754"/>
                  </a:lnTo>
                  <a:lnTo>
                    <a:pt x="2914" y="754"/>
                  </a:lnTo>
                  <a:lnTo>
                    <a:pt x="3002" y="747"/>
                  </a:lnTo>
                  <a:lnTo>
                    <a:pt x="3169" y="715"/>
                  </a:lnTo>
                  <a:lnTo>
                    <a:pt x="3249" y="694"/>
                  </a:lnTo>
                  <a:lnTo>
                    <a:pt x="3408" y="646"/>
                  </a:lnTo>
                  <a:lnTo>
                    <a:pt x="3572" y="600"/>
                  </a:lnTo>
                  <a:lnTo>
                    <a:pt x="3579" y="599"/>
                  </a:lnTo>
                  <a:lnTo>
                    <a:pt x="3584" y="603"/>
                  </a:lnTo>
                  <a:lnTo>
                    <a:pt x="3584" y="607"/>
                  </a:lnTo>
                  <a:lnTo>
                    <a:pt x="3575" y="610"/>
                  </a:lnTo>
                  <a:lnTo>
                    <a:pt x="3418" y="659"/>
                  </a:lnTo>
                  <a:lnTo>
                    <a:pt x="3258" y="707"/>
                  </a:lnTo>
                  <a:lnTo>
                    <a:pt x="3124" y="740"/>
                  </a:lnTo>
                  <a:lnTo>
                    <a:pt x="2994" y="771"/>
                  </a:lnTo>
                  <a:lnTo>
                    <a:pt x="3061" y="764"/>
                  </a:lnTo>
                  <a:lnTo>
                    <a:pt x="3190" y="743"/>
                  </a:lnTo>
                  <a:lnTo>
                    <a:pt x="3382" y="699"/>
                  </a:lnTo>
                  <a:lnTo>
                    <a:pt x="3509" y="668"/>
                  </a:lnTo>
                  <a:lnTo>
                    <a:pt x="3520" y="665"/>
                  </a:lnTo>
                  <a:lnTo>
                    <a:pt x="3530" y="666"/>
                  </a:lnTo>
                  <a:lnTo>
                    <a:pt x="3530" y="665"/>
                  </a:lnTo>
                  <a:lnTo>
                    <a:pt x="3533" y="662"/>
                  </a:lnTo>
                  <a:lnTo>
                    <a:pt x="3565" y="646"/>
                  </a:lnTo>
                  <a:lnTo>
                    <a:pt x="3599" y="632"/>
                  </a:lnTo>
                  <a:lnTo>
                    <a:pt x="3607" y="630"/>
                  </a:lnTo>
                  <a:lnTo>
                    <a:pt x="3612" y="632"/>
                  </a:lnTo>
                  <a:lnTo>
                    <a:pt x="3614" y="636"/>
                  </a:lnTo>
                  <a:lnTo>
                    <a:pt x="3608" y="64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0" name="Freeform 185"/>
            <p:cNvSpPr>
              <a:spLocks/>
            </p:cNvSpPr>
            <p:nvPr/>
          </p:nvSpPr>
          <p:spPr bwMode="auto">
            <a:xfrm>
              <a:off x="4236917" y="2511303"/>
              <a:ext cx="109538" cy="288925"/>
            </a:xfrm>
            <a:custGeom>
              <a:avLst/>
              <a:gdLst>
                <a:gd name="T0" fmla="*/ 34 w 207"/>
                <a:gd name="T1" fmla="*/ 100 h 545"/>
                <a:gd name="T2" fmla="*/ 28 w 207"/>
                <a:gd name="T3" fmla="*/ 112 h 545"/>
                <a:gd name="T4" fmla="*/ 24 w 207"/>
                <a:gd name="T5" fmla="*/ 99 h 545"/>
                <a:gd name="T6" fmla="*/ 27 w 207"/>
                <a:gd name="T7" fmla="*/ 80 h 545"/>
                <a:gd name="T8" fmla="*/ 17 w 207"/>
                <a:gd name="T9" fmla="*/ 103 h 545"/>
                <a:gd name="T10" fmla="*/ 5 w 207"/>
                <a:gd name="T11" fmla="*/ 154 h 545"/>
                <a:gd name="T12" fmla="*/ 0 w 207"/>
                <a:gd name="T13" fmla="*/ 230 h 545"/>
                <a:gd name="T14" fmla="*/ 11 w 207"/>
                <a:gd name="T15" fmla="*/ 335 h 545"/>
                <a:gd name="T16" fmla="*/ 40 w 207"/>
                <a:gd name="T17" fmla="*/ 430 h 545"/>
                <a:gd name="T18" fmla="*/ 59 w 207"/>
                <a:gd name="T19" fmla="*/ 470 h 545"/>
                <a:gd name="T20" fmla="*/ 60 w 207"/>
                <a:gd name="T21" fmla="*/ 499 h 545"/>
                <a:gd name="T22" fmla="*/ 73 w 207"/>
                <a:gd name="T23" fmla="*/ 531 h 545"/>
                <a:gd name="T24" fmla="*/ 86 w 207"/>
                <a:gd name="T25" fmla="*/ 542 h 545"/>
                <a:gd name="T26" fmla="*/ 93 w 207"/>
                <a:gd name="T27" fmla="*/ 545 h 545"/>
                <a:gd name="T28" fmla="*/ 102 w 207"/>
                <a:gd name="T29" fmla="*/ 545 h 545"/>
                <a:gd name="T30" fmla="*/ 115 w 207"/>
                <a:gd name="T31" fmla="*/ 537 h 545"/>
                <a:gd name="T32" fmla="*/ 129 w 207"/>
                <a:gd name="T33" fmla="*/ 509 h 545"/>
                <a:gd name="T34" fmla="*/ 132 w 207"/>
                <a:gd name="T35" fmla="*/ 482 h 545"/>
                <a:gd name="T36" fmla="*/ 136 w 207"/>
                <a:gd name="T37" fmla="*/ 469 h 545"/>
                <a:gd name="T38" fmla="*/ 139 w 207"/>
                <a:gd name="T39" fmla="*/ 457 h 545"/>
                <a:gd name="T40" fmla="*/ 161 w 207"/>
                <a:gd name="T41" fmla="*/ 416 h 545"/>
                <a:gd name="T42" fmla="*/ 194 w 207"/>
                <a:gd name="T43" fmla="*/ 318 h 545"/>
                <a:gd name="T44" fmla="*/ 207 w 207"/>
                <a:gd name="T45" fmla="*/ 265 h 545"/>
                <a:gd name="T46" fmla="*/ 190 w 207"/>
                <a:gd name="T47" fmla="*/ 308 h 545"/>
                <a:gd name="T48" fmla="*/ 197 w 207"/>
                <a:gd name="T49" fmla="*/ 276 h 545"/>
                <a:gd name="T50" fmla="*/ 200 w 207"/>
                <a:gd name="T51" fmla="*/ 243 h 545"/>
                <a:gd name="T52" fmla="*/ 188 w 207"/>
                <a:gd name="T53" fmla="*/ 250 h 545"/>
                <a:gd name="T54" fmla="*/ 197 w 207"/>
                <a:gd name="T55" fmla="*/ 223 h 545"/>
                <a:gd name="T56" fmla="*/ 204 w 207"/>
                <a:gd name="T57" fmla="*/ 162 h 545"/>
                <a:gd name="T58" fmla="*/ 200 w 207"/>
                <a:gd name="T59" fmla="*/ 103 h 545"/>
                <a:gd name="T60" fmla="*/ 182 w 207"/>
                <a:gd name="T61" fmla="*/ 50 h 545"/>
                <a:gd name="T62" fmla="*/ 168 w 207"/>
                <a:gd name="T63" fmla="*/ 30 h 545"/>
                <a:gd name="T64" fmla="*/ 154 w 207"/>
                <a:gd name="T65" fmla="*/ 14 h 545"/>
                <a:gd name="T66" fmla="*/ 120 w 207"/>
                <a:gd name="T67" fmla="*/ 0 h 545"/>
                <a:gd name="T68" fmla="*/ 89 w 207"/>
                <a:gd name="T69" fmla="*/ 10 h 545"/>
                <a:gd name="T70" fmla="*/ 60 w 207"/>
                <a:gd name="T71" fmla="*/ 43 h 545"/>
                <a:gd name="T72" fmla="*/ 48 w 207"/>
                <a:gd name="T73" fmla="*/ 69 h 545"/>
                <a:gd name="T74" fmla="*/ 34 w 207"/>
                <a:gd name="T75" fmla="*/ 100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7" h="545">
                  <a:moveTo>
                    <a:pt x="34" y="100"/>
                  </a:moveTo>
                  <a:lnTo>
                    <a:pt x="28" y="112"/>
                  </a:lnTo>
                  <a:lnTo>
                    <a:pt x="24" y="99"/>
                  </a:lnTo>
                  <a:lnTo>
                    <a:pt x="27" y="80"/>
                  </a:lnTo>
                  <a:lnTo>
                    <a:pt x="17" y="103"/>
                  </a:lnTo>
                  <a:lnTo>
                    <a:pt x="5" y="154"/>
                  </a:lnTo>
                  <a:lnTo>
                    <a:pt x="0" y="230"/>
                  </a:lnTo>
                  <a:lnTo>
                    <a:pt x="11" y="335"/>
                  </a:lnTo>
                  <a:lnTo>
                    <a:pt x="40" y="430"/>
                  </a:lnTo>
                  <a:lnTo>
                    <a:pt x="59" y="470"/>
                  </a:lnTo>
                  <a:lnTo>
                    <a:pt x="60" y="499"/>
                  </a:lnTo>
                  <a:lnTo>
                    <a:pt x="73" y="531"/>
                  </a:lnTo>
                  <a:lnTo>
                    <a:pt x="86" y="542"/>
                  </a:lnTo>
                  <a:lnTo>
                    <a:pt x="93" y="545"/>
                  </a:lnTo>
                  <a:lnTo>
                    <a:pt x="102" y="545"/>
                  </a:lnTo>
                  <a:lnTo>
                    <a:pt x="115" y="537"/>
                  </a:lnTo>
                  <a:lnTo>
                    <a:pt x="129" y="509"/>
                  </a:lnTo>
                  <a:lnTo>
                    <a:pt x="132" y="482"/>
                  </a:lnTo>
                  <a:lnTo>
                    <a:pt x="136" y="469"/>
                  </a:lnTo>
                  <a:lnTo>
                    <a:pt x="139" y="457"/>
                  </a:lnTo>
                  <a:lnTo>
                    <a:pt x="161" y="416"/>
                  </a:lnTo>
                  <a:lnTo>
                    <a:pt x="194" y="318"/>
                  </a:lnTo>
                  <a:lnTo>
                    <a:pt x="207" y="265"/>
                  </a:lnTo>
                  <a:lnTo>
                    <a:pt x="190" y="308"/>
                  </a:lnTo>
                  <a:lnTo>
                    <a:pt x="197" y="276"/>
                  </a:lnTo>
                  <a:lnTo>
                    <a:pt x="200" y="243"/>
                  </a:lnTo>
                  <a:lnTo>
                    <a:pt x="188" y="250"/>
                  </a:lnTo>
                  <a:lnTo>
                    <a:pt x="197" y="223"/>
                  </a:lnTo>
                  <a:lnTo>
                    <a:pt x="204" y="162"/>
                  </a:lnTo>
                  <a:lnTo>
                    <a:pt x="200" y="103"/>
                  </a:lnTo>
                  <a:lnTo>
                    <a:pt x="182" y="50"/>
                  </a:lnTo>
                  <a:lnTo>
                    <a:pt x="168" y="30"/>
                  </a:lnTo>
                  <a:lnTo>
                    <a:pt x="154" y="14"/>
                  </a:lnTo>
                  <a:lnTo>
                    <a:pt x="120" y="0"/>
                  </a:lnTo>
                  <a:lnTo>
                    <a:pt x="89" y="10"/>
                  </a:lnTo>
                  <a:lnTo>
                    <a:pt x="60" y="43"/>
                  </a:lnTo>
                  <a:lnTo>
                    <a:pt x="48" y="69"/>
                  </a:lnTo>
                  <a:lnTo>
                    <a:pt x="34" y="1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1" name="Freeform 186"/>
            <p:cNvSpPr>
              <a:spLocks/>
            </p:cNvSpPr>
            <p:nvPr/>
          </p:nvSpPr>
          <p:spPr bwMode="auto">
            <a:xfrm>
              <a:off x="4182942" y="2503365"/>
              <a:ext cx="79375" cy="171450"/>
            </a:xfrm>
            <a:custGeom>
              <a:avLst/>
              <a:gdLst>
                <a:gd name="T0" fmla="*/ 18 w 151"/>
                <a:gd name="T1" fmla="*/ 251 h 324"/>
                <a:gd name="T2" fmla="*/ 39 w 151"/>
                <a:gd name="T3" fmla="*/ 186 h 324"/>
                <a:gd name="T4" fmla="*/ 61 w 151"/>
                <a:gd name="T5" fmla="*/ 123 h 324"/>
                <a:gd name="T6" fmla="*/ 68 w 151"/>
                <a:gd name="T7" fmla="*/ 115 h 324"/>
                <a:gd name="T8" fmla="*/ 36 w 151"/>
                <a:gd name="T9" fmla="*/ 117 h 324"/>
                <a:gd name="T10" fmla="*/ 39 w 151"/>
                <a:gd name="T11" fmla="*/ 118 h 324"/>
                <a:gd name="T12" fmla="*/ 56 w 151"/>
                <a:gd name="T13" fmla="*/ 151 h 324"/>
                <a:gd name="T14" fmla="*/ 77 w 151"/>
                <a:gd name="T15" fmla="*/ 238 h 324"/>
                <a:gd name="T16" fmla="*/ 82 w 151"/>
                <a:gd name="T17" fmla="*/ 282 h 324"/>
                <a:gd name="T18" fmla="*/ 88 w 151"/>
                <a:gd name="T19" fmla="*/ 304 h 324"/>
                <a:gd name="T20" fmla="*/ 95 w 151"/>
                <a:gd name="T21" fmla="*/ 318 h 324"/>
                <a:gd name="T22" fmla="*/ 104 w 151"/>
                <a:gd name="T23" fmla="*/ 323 h 324"/>
                <a:gd name="T24" fmla="*/ 110 w 151"/>
                <a:gd name="T25" fmla="*/ 324 h 324"/>
                <a:gd name="T26" fmla="*/ 121 w 151"/>
                <a:gd name="T27" fmla="*/ 320 h 324"/>
                <a:gd name="T28" fmla="*/ 133 w 151"/>
                <a:gd name="T29" fmla="*/ 301 h 324"/>
                <a:gd name="T30" fmla="*/ 136 w 151"/>
                <a:gd name="T31" fmla="*/ 281 h 324"/>
                <a:gd name="T32" fmla="*/ 139 w 151"/>
                <a:gd name="T33" fmla="*/ 249 h 324"/>
                <a:gd name="T34" fmla="*/ 146 w 151"/>
                <a:gd name="T35" fmla="*/ 219 h 324"/>
                <a:gd name="T36" fmla="*/ 151 w 151"/>
                <a:gd name="T37" fmla="*/ 150 h 324"/>
                <a:gd name="T38" fmla="*/ 146 w 151"/>
                <a:gd name="T39" fmla="*/ 81 h 324"/>
                <a:gd name="T40" fmla="*/ 131 w 151"/>
                <a:gd name="T41" fmla="*/ 38 h 324"/>
                <a:gd name="T42" fmla="*/ 117 w 151"/>
                <a:gd name="T43" fmla="*/ 15 h 324"/>
                <a:gd name="T44" fmla="*/ 107 w 151"/>
                <a:gd name="T45" fmla="*/ 5 h 324"/>
                <a:gd name="T46" fmla="*/ 97 w 151"/>
                <a:gd name="T47" fmla="*/ 0 h 324"/>
                <a:gd name="T48" fmla="*/ 75 w 151"/>
                <a:gd name="T49" fmla="*/ 3 h 324"/>
                <a:gd name="T50" fmla="*/ 65 w 151"/>
                <a:gd name="T51" fmla="*/ 5 h 324"/>
                <a:gd name="T52" fmla="*/ 56 w 151"/>
                <a:gd name="T53" fmla="*/ 5 h 324"/>
                <a:gd name="T54" fmla="*/ 43 w 151"/>
                <a:gd name="T55" fmla="*/ 13 h 324"/>
                <a:gd name="T56" fmla="*/ 26 w 151"/>
                <a:gd name="T57" fmla="*/ 42 h 324"/>
                <a:gd name="T58" fmla="*/ 23 w 151"/>
                <a:gd name="T59" fmla="*/ 69 h 324"/>
                <a:gd name="T60" fmla="*/ 23 w 151"/>
                <a:gd name="T61" fmla="*/ 100 h 324"/>
                <a:gd name="T62" fmla="*/ 36 w 151"/>
                <a:gd name="T63" fmla="*/ 131 h 324"/>
                <a:gd name="T64" fmla="*/ 49 w 151"/>
                <a:gd name="T65" fmla="*/ 144 h 324"/>
                <a:gd name="T66" fmla="*/ 58 w 151"/>
                <a:gd name="T67" fmla="*/ 146 h 324"/>
                <a:gd name="T68" fmla="*/ 52 w 151"/>
                <a:gd name="T69" fmla="*/ 166 h 324"/>
                <a:gd name="T70" fmla="*/ 45 w 151"/>
                <a:gd name="T71" fmla="*/ 150 h 324"/>
                <a:gd name="T72" fmla="*/ 58 w 151"/>
                <a:gd name="T73" fmla="*/ 161 h 324"/>
                <a:gd name="T74" fmla="*/ 71 w 151"/>
                <a:gd name="T75" fmla="*/ 203 h 324"/>
                <a:gd name="T76" fmla="*/ 77 w 151"/>
                <a:gd name="T77" fmla="*/ 223 h 324"/>
                <a:gd name="T78" fmla="*/ 82 w 151"/>
                <a:gd name="T79" fmla="*/ 264 h 324"/>
                <a:gd name="T80" fmla="*/ 131 w 151"/>
                <a:gd name="T81" fmla="*/ 242 h 324"/>
                <a:gd name="T82" fmla="*/ 124 w 151"/>
                <a:gd name="T83" fmla="*/ 220 h 324"/>
                <a:gd name="T84" fmla="*/ 121 w 151"/>
                <a:gd name="T85" fmla="*/ 223 h 324"/>
                <a:gd name="T86" fmla="*/ 118 w 151"/>
                <a:gd name="T87" fmla="*/ 225 h 324"/>
                <a:gd name="T88" fmla="*/ 100 w 151"/>
                <a:gd name="T89" fmla="*/ 167 h 324"/>
                <a:gd name="T90" fmla="*/ 85 w 151"/>
                <a:gd name="T91" fmla="*/ 105 h 324"/>
                <a:gd name="T92" fmla="*/ 68 w 151"/>
                <a:gd name="T93" fmla="*/ 51 h 324"/>
                <a:gd name="T94" fmla="*/ 61 w 151"/>
                <a:gd name="T95" fmla="*/ 42 h 324"/>
                <a:gd name="T96" fmla="*/ 43 w 151"/>
                <a:gd name="T97" fmla="*/ 43 h 324"/>
                <a:gd name="T98" fmla="*/ 36 w 151"/>
                <a:gd name="T99" fmla="*/ 53 h 324"/>
                <a:gd name="T100" fmla="*/ 25 w 151"/>
                <a:gd name="T101" fmla="*/ 77 h 324"/>
                <a:gd name="T102" fmla="*/ 32 w 151"/>
                <a:gd name="T103" fmla="*/ 66 h 324"/>
                <a:gd name="T104" fmla="*/ 16 w 151"/>
                <a:gd name="T105" fmla="*/ 151 h 324"/>
                <a:gd name="T106" fmla="*/ 2 w 151"/>
                <a:gd name="T107" fmla="*/ 236 h 324"/>
                <a:gd name="T108" fmla="*/ 0 w 151"/>
                <a:gd name="T109" fmla="*/ 251 h 324"/>
                <a:gd name="T110" fmla="*/ 6 w 151"/>
                <a:gd name="T111" fmla="*/ 261 h 324"/>
                <a:gd name="T112" fmla="*/ 9 w 151"/>
                <a:gd name="T113" fmla="*/ 262 h 324"/>
                <a:gd name="T114" fmla="*/ 16 w 151"/>
                <a:gd name="T115" fmla="*/ 258 h 324"/>
                <a:gd name="T116" fmla="*/ 18 w 151"/>
                <a:gd name="T117" fmla="*/ 25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" h="324">
                  <a:moveTo>
                    <a:pt x="18" y="251"/>
                  </a:moveTo>
                  <a:lnTo>
                    <a:pt x="39" y="186"/>
                  </a:lnTo>
                  <a:lnTo>
                    <a:pt x="61" y="123"/>
                  </a:lnTo>
                  <a:lnTo>
                    <a:pt x="68" y="115"/>
                  </a:lnTo>
                  <a:lnTo>
                    <a:pt x="36" y="117"/>
                  </a:lnTo>
                  <a:lnTo>
                    <a:pt x="39" y="118"/>
                  </a:lnTo>
                  <a:lnTo>
                    <a:pt x="56" y="151"/>
                  </a:lnTo>
                  <a:lnTo>
                    <a:pt x="77" y="238"/>
                  </a:lnTo>
                  <a:lnTo>
                    <a:pt x="82" y="282"/>
                  </a:lnTo>
                  <a:lnTo>
                    <a:pt x="88" y="304"/>
                  </a:lnTo>
                  <a:lnTo>
                    <a:pt x="95" y="318"/>
                  </a:lnTo>
                  <a:lnTo>
                    <a:pt x="104" y="323"/>
                  </a:lnTo>
                  <a:lnTo>
                    <a:pt x="110" y="324"/>
                  </a:lnTo>
                  <a:lnTo>
                    <a:pt x="121" y="320"/>
                  </a:lnTo>
                  <a:lnTo>
                    <a:pt x="133" y="301"/>
                  </a:lnTo>
                  <a:lnTo>
                    <a:pt x="136" y="281"/>
                  </a:lnTo>
                  <a:lnTo>
                    <a:pt x="139" y="249"/>
                  </a:lnTo>
                  <a:lnTo>
                    <a:pt x="146" y="219"/>
                  </a:lnTo>
                  <a:lnTo>
                    <a:pt x="151" y="150"/>
                  </a:lnTo>
                  <a:lnTo>
                    <a:pt x="146" y="81"/>
                  </a:lnTo>
                  <a:lnTo>
                    <a:pt x="131" y="38"/>
                  </a:lnTo>
                  <a:lnTo>
                    <a:pt x="117" y="15"/>
                  </a:lnTo>
                  <a:lnTo>
                    <a:pt x="107" y="5"/>
                  </a:lnTo>
                  <a:lnTo>
                    <a:pt x="97" y="0"/>
                  </a:lnTo>
                  <a:lnTo>
                    <a:pt x="75" y="3"/>
                  </a:lnTo>
                  <a:lnTo>
                    <a:pt x="65" y="5"/>
                  </a:lnTo>
                  <a:lnTo>
                    <a:pt x="56" y="5"/>
                  </a:lnTo>
                  <a:lnTo>
                    <a:pt x="43" y="13"/>
                  </a:lnTo>
                  <a:lnTo>
                    <a:pt x="26" y="42"/>
                  </a:lnTo>
                  <a:lnTo>
                    <a:pt x="23" y="69"/>
                  </a:lnTo>
                  <a:lnTo>
                    <a:pt x="23" y="100"/>
                  </a:lnTo>
                  <a:lnTo>
                    <a:pt x="36" y="131"/>
                  </a:lnTo>
                  <a:lnTo>
                    <a:pt x="49" y="144"/>
                  </a:lnTo>
                  <a:lnTo>
                    <a:pt x="58" y="146"/>
                  </a:lnTo>
                  <a:lnTo>
                    <a:pt x="52" y="166"/>
                  </a:lnTo>
                  <a:lnTo>
                    <a:pt x="45" y="150"/>
                  </a:lnTo>
                  <a:lnTo>
                    <a:pt x="58" y="161"/>
                  </a:lnTo>
                  <a:lnTo>
                    <a:pt x="71" y="203"/>
                  </a:lnTo>
                  <a:lnTo>
                    <a:pt x="77" y="223"/>
                  </a:lnTo>
                  <a:lnTo>
                    <a:pt x="82" y="264"/>
                  </a:lnTo>
                  <a:lnTo>
                    <a:pt x="131" y="242"/>
                  </a:lnTo>
                  <a:lnTo>
                    <a:pt x="124" y="220"/>
                  </a:lnTo>
                  <a:lnTo>
                    <a:pt x="121" y="223"/>
                  </a:lnTo>
                  <a:lnTo>
                    <a:pt x="118" y="225"/>
                  </a:lnTo>
                  <a:lnTo>
                    <a:pt x="100" y="167"/>
                  </a:lnTo>
                  <a:lnTo>
                    <a:pt x="85" y="105"/>
                  </a:lnTo>
                  <a:lnTo>
                    <a:pt x="68" y="51"/>
                  </a:lnTo>
                  <a:lnTo>
                    <a:pt x="61" y="42"/>
                  </a:lnTo>
                  <a:lnTo>
                    <a:pt x="43" y="43"/>
                  </a:lnTo>
                  <a:lnTo>
                    <a:pt x="36" y="53"/>
                  </a:lnTo>
                  <a:lnTo>
                    <a:pt x="25" y="77"/>
                  </a:lnTo>
                  <a:lnTo>
                    <a:pt x="32" y="66"/>
                  </a:lnTo>
                  <a:lnTo>
                    <a:pt x="16" y="151"/>
                  </a:lnTo>
                  <a:lnTo>
                    <a:pt x="2" y="236"/>
                  </a:lnTo>
                  <a:lnTo>
                    <a:pt x="0" y="251"/>
                  </a:lnTo>
                  <a:lnTo>
                    <a:pt x="6" y="261"/>
                  </a:lnTo>
                  <a:lnTo>
                    <a:pt x="9" y="262"/>
                  </a:lnTo>
                  <a:lnTo>
                    <a:pt x="16" y="258"/>
                  </a:lnTo>
                  <a:lnTo>
                    <a:pt x="18" y="2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2" name="Freeform 187"/>
            <p:cNvSpPr>
              <a:spLocks/>
            </p:cNvSpPr>
            <p:nvPr/>
          </p:nvSpPr>
          <p:spPr bwMode="auto">
            <a:xfrm>
              <a:off x="4186117" y="2512890"/>
              <a:ext cx="7938" cy="19050"/>
            </a:xfrm>
            <a:custGeom>
              <a:avLst/>
              <a:gdLst>
                <a:gd name="T0" fmla="*/ 8 w 15"/>
                <a:gd name="T1" fmla="*/ 36 h 36"/>
                <a:gd name="T2" fmla="*/ 14 w 15"/>
                <a:gd name="T3" fmla="*/ 24 h 36"/>
                <a:gd name="T4" fmla="*/ 15 w 15"/>
                <a:gd name="T5" fmla="*/ 6 h 36"/>
                <a:gd name="T6" fmla="*/ 11 w 15"/>
                <a:gd name="T7" fmla="*/ 0 h 36"/>
                <a:gd name="T8" fmla="*/ 2 w 15"/>
                <a:gd name="T9" fmla="*/ 18 h 36"/>
                <a:gd name="T10" fmla="*/ 0 w 15"/>
                <a:gd name="T11" fmla="*/ 26 h 36"/>
                <a:gd name="T12" fmla="*/ 4 w 15"/>
                <a:gd name="T13" fmla="*/ 36 h 36"/>
                <a:gd name="T14" fmla="*/ 8 w 15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6">
                  <a:moveTo>
                    <a:pt x="8" y="36"/>
                  </a:moveTo>
                  <a:lnTo>
                    <a:pt x="14" y="24"/>
                  </a:lnTo>
                  <a:lnTo>
                    <a:pt x="15" y="6"/>
                  </a:lnTo>
                  <a:lnTo>
                    <a:pt x="11" y="0"/>
                  </a:lnTo>
                  <a:lnTo>
                    <a:pt x="2" y="18"/>
                  </a:lnTo>
                  <a:lnTo>
                    <a:pt x="0" y="26"/>
                  </a:lnTo>
                  <a:lnTo>
                    <a:pt x="4" y="36"/>
                  </a:lnTo>
                  <a:lnTo>
                    <a:pt x="8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3" name="Freeform 188"/>
            <p:cNvSpPr>
              <a:spLocks/>
            </p:cNvSpPr>
            <p:nvPr/>
          </p:nvSpPr>
          <p:spPr bwMode="auto">
            <a:xfrm>
              <a:off x="4190879" y="2509715"/>
              <a:ext cx="3175" cy="3175"/>
            </a:xfrm>
            <a:custGeom>
              <a:avLst/>
              <a:gdLst>
                <a:gd name="T0" fmla="*/ 0 w 4"/>
                <a:gd name="T1" fmla="*/ 7 h 7"/>
                <a:gd name="T2" fmla="*/ 4 w 4"/>
                <a:gd name="T3" fmla="*/ 0 h 7"/>
                <a:gd name="T4" fmla="*/ 0 w 4"/>
                <a:gd name="T5" fmla="*/ 6 h 7"/>
                <a:gd name="T6" fmla="*/ 0 w 4"/>
                <a:gd name="T7" fmla="*/ 7 h 7"/>
                <a:gd name="T8" fmla="*/ 0 w 4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4" name="Freeform 189"/>
            <p:cNvSpPr>
              <a:spLocks/>
            </p:cNvSpPr>
            <p:nvPr/>
          </p:nvSpPr>
          <p:spPr bwMode="auto">
            <a:xfrm>
              <a:off x="4338517" y="3787653"/>
              <a:ext cx="47625" cy="277813"/>
            </a:xfrm>
            <a:custGeom>
              <a:avLst/>
              <a:gdLst>
                <a:gd name="T0" fmla="*/ 0 w 92"/>
                <a:gd name="T1" fmla="*/ 10 h 527"/>
                <a:gd name="T2" fmla="*/ 15 w 92"/>
                <a:gd name="T3" fmla="*/ 138 h 527"/>
                <a:gd name="T4" fmla="*/ 56 w 92"/>
                <a:gd name="T5" fmla="*/ 391 h 527"/>
                <a:gd name="T6" fmla="*/ 80 w 92"/>
                <a:gd name="T7" fmla="*/ 517 h 527"/>
                <a:gd name="T8" fmla="*/ 83 w 92"/>
                <a:gd name="T9" fmla="*/ 525 h 527"/>
                <a:gd name="T10" fmla="*/ 87 w 92"/>
                <a:gd name="T11" fmla="*/ 527 h 527"/>
                <a:gd name="T12" fmla="*/ 92 w 92"/>
                <a:gd name="T13" fmla="*/ 524 h 527"/>
                <a:gd name="T14" fmla="*/ 90 w 92"/>
                <a:gd name="T15" fmla="*/ 517 h 527"/>
                <a:gd name="T16" fmla="*/ 67 w 92"/>
                <a:gd name="T17" fmla="*/ 390 h 527"/>
                <a:gd name="T18" fmla="*/ 27 w 92"/>
                <a:gd name="T19" fmla="*/ 138 h 527"/>
                <a:gd name="T20" fmla="*/ 11 w 92"/>
                <a:gd name="T21" fmla="*/ 10 h 527"/>
                <a:gd name="T22" fmla="*/ 8 w 92"/>
                <a:gd name="T23" fmla="*/ 3 h 527"/>
                <a:gd name="T24" fmla="*/ 4 w 92"/>
                <a:gd name="T25" fmla="*/ 0 h 527"/>
                <a:gd name="T26" fmla="*/ 0 w 92"/>
                <a:gd name="T27" fmla="*/ 3 h 527"/>
                <a:gd name="T28" fmla="*/ 0 w 92"/>
                <a:gd name="T29" fmla="*/ 1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527">
                  <a:moveTo>
                    <a:pt x="0" y="10"/>
                  </a:moveTo>
                  <a:lnTo>
                    <a:pt x="15" y="138"/>
                  </a:lnTo>
                  <a:lnTo>
                    <a:pt x="56" y="391"/>
                  </a:lnTo>
                  <a:lnTo>
                    <a:pt x="80" y="517"/>
                  </a:lnTo>
                  <a:lnTo>
                    <a:pt x="83" y="525"/>
                  </a:lnTo>
                  <a:lnTo>
                    <a:pt x="87" y="527"/>
                  </a:lnTo>
                  <a:lnTo>
                    <a:pt x="92" y="524"/>
                  </a:lnTo>
                  <a:lnTo>
                    <a:pt x="90" y="517"/>
                  </a:lnTo>
                  <a:lnTo>
                    <a:pt x="67" y="390"/>
                  </a:lnTo>
                  <a:lnTo>
                    <a:pt x="27" y="138"/>
                  </a:lnTo>
                  <a:lnTo>
                    <a:pt x="11" y="10"/>
                  </a:lnTo>
                  <a:lnTo>
                    <a:pt x="8" y="3"/>
                  </a:lnTo>
                  <a:lnTo>
                    <a:pt x="4" y="0"/>
                  </a:lnTo>
                  <a:lnTo>
                    <a:pt x="0" y="3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5" name="Freeform 190"/>
            <p:cNvSpPr>
              <a:spLocks/>
            </p:cNvSpPr>
            <p:nvPr/>
          </p:nvSpPr>
          <p:spPr bwMode="auto">
            <a:xfrm>
              <a:off x="4348042" y="4492503"/>
              <a:ext cx="6350" cy="11113"/>
            </a:xfrm>
            <a:custGeom>
              <a:avLst/>
              <a:gdLst>
                <a:gd name="T0" fmla="*/ 8 w 12"/>
                <a:gd name="T1" fmla="*/ 2 h 20"/>
                <a:gd name="T2" fmla="*/ 2 w 12"/>
                <a:gd name="T3" fmla="*/ 0 h 20"/>
                <a:gd name="T4" fmla="*/ 0 w 12"/>
                <a:gd name="T5" fmla="*/ 4 h 20"/>
                <a:gd name="T6" fmla="*/ 0 w 12"/>
                <a:gd name="T7" fmla="*/ 12 h 20"/>
                <a:gd name="T8" fmla="*/ 5 w 12"/>
                <a:gd name="T9" fmla="*/ 19 h 20"/>
                <a:gd name="T10" fmla="*/ 10 w 12"/>
                <a:gd name="T11" fmla="*/ 20 h 20"/>
                <a:gd name="T12" fmla="*/ 12 w 12"/>
                <a:gd name="T13" fmla="*/ 16 h 20"/>
                <a:gd name="T14" fmla="*/ 12 w 12"/>
                <a:gd name="T15" fmla="*/ 7 h 20"/>
                <a:gd name="T16" fmla="*/ 8 w 12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0">
                  <a:moveTo>
                    <a:pt x="8" y="2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12"/>
                  </a:lnTo>
                  <a:lnTo>
                    <a:pt x="5" y="19"/>
                  </a:lnTo>
                  <a:lnTo>
                    <a:pt x="10" y="20"/>
                  </a:lnTo>
                  <a:lnTo>
                    <a:pt x="12" y="16"/>
                  </a:lnTo>
                  <a:lnTo>
                    <a:pt x="12" y="7"/>
                  </a:lnTo>
                  <a:lnTo>
                    <a:pt x="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6" name="Freeform 191"/>
            <p:cNvSpPr>
              <a:spLocks/>
            </p:cNvSpPr>
            <p:nvPr/>
          </p:nvSpPr>
          <p:spPr bwMode="auto">
            <a:xfrm>
              <a:off x="3952754" y="2587503"/>
              <a:ext cx="33338" cy="15875"/>
            </a:xfrm>
            <a:custGeom>
              <a:avLst/>
              <a:gdLst>
                <a:gd name="T0" fmla="*/ 0 w 62"/>
                <a:gd name="T1" fmla="*/ 2 h 28"/>
                <a:gd name="T2" fmla="*/ 62 w 62"/>
                <a:gd name="T3" fmla="*/ 28 h 28"/>
                <a:gd name="T4" fmla="*/ 3 w 62"/>
                <a:gd name="T5" fmla="*/ 0 h 28"/>
                <a:gd name="T6" fmla="*/ 0 w 62"/>
                <a:gd name="T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28">
                  <a:moveTo>
                    <a:pt x="0" y="2"/>
                  </a:moveTo>
                  <a:lnTo>
                    <a:pt x="62" y="28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7" name="Freeform 192"/>
            <p:cNvSpPr>
              <a:spLocks/>
            </p:cNvSpPr>
            <p:nvPr/>
          </p:nvSpPr>
          <p:spPr bwMode="auto">
            <a:xfrm>
              <a:off x="4144842" y="2562103"/>
              <a:ext cx="3175" cy="4763"/>
            </a:xfrm>
            <a:custGeom>
              <a:avLst/>
              <a:gdLst>
                <a:gd name="T0" fmla="*/ 0 w 7"/>
                <a:gd name="T1" fmla="*/ 10 h 10"/>
                <a:gd name="T2" fmla="*/ 4 w 7"/>
                <a:gd name="T3" fmla="*/ 4 h 10"/>
                <a:gd name="T4" fmla="*/ 7 w 7"/>
                <a:gd name="T5" fmla="*/ 0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lnTo>
                    <a:pt x="4" y="4"/>
                  </a:lnTo>
                  <a:lnTo>
                    <a:pt x="7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8" name="Freeform 193"/>
            <p:cNvSpPr>
              <a:spLocks/>
            </p:cNvSpPr>
            <p:nvPr/>
          </p:nvSpPr>
          <p:spPr bwMode="auto">
            <a:xfrm>
              <a:off x="4149604" y="2533528"/>
              <a:ext cx="3175" cy="4763"/>
            </a:xfrm>
            <a:custGeom>
              <a:avLst/>
              <a:gdLst>
                <a:gd name="T0" fmla="*/ 6 w 6"/>
                <a:gd name="T1" fmla="*/ 0 h 8"/>
                <a:gd name="T2" fmla="*/ 4 w 6"/>
                <a:gd name="T3" fmla="*/ 8 h 8"/>
                <a:gd name="T4" fmla="*/ 0 w 6"/>
                <a:gd name="T5" fmla="*/ 3 h 8"/>
                <a:gd name="T6" fmla="*/ 6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4" y="8"/>
                  </a:lnTo>
                  <a:lnTo>
                    <a:pt x="0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79" name="Freeform 194"/>
            <p:cNvSpPr>
              <a:spLocks/>
            </p:cNvSpPr>
            <p:nvPr/>
          </p:nvSpPr>
          <p:spPr bwMode="auto">
            <a:xfrm>
              <a:off x="4163892" y="2538290"/>
              <a:ext cx="7938" cy="6350"/>
            </a:xfrm>
            <a:custGeom>
              <a:avLst/>
              <a:gdLst>
                <a:gd name="T0" fmla="*/ 0 w 15"/>
                <a:gd name="T1" fmla="*/ 5 h 11"/>
                <a:gd name="T2" fmla="*/ 3 w 15"/>
                <a:gd name="T3" fmla="*/ 0 h 11"/>
                <a:gd name="T4" fmla="*/ 15 w 15"/>
                <a:gd name="T5" fmla="*/ 11 h 11"/>
                <a:gd name="T6" fmla="*/ 0 w 15"/>
                <a:gd name="T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0" y="5"/>
                  </a:moveTo>
                  <a:lnTo>
                    <a:pt x="3" y="0"/>
                  </a:lnTo>
                  <a:lnTo>
                    <a:pt x="15" y="11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0" name="Freeform 195"/>
            <p:cNvSpPr>
              <a:spLocks/>
            </p:cNvSpPr>
            <p:nvPr/>
          </p:nvSpPr>
          <p:spPr bwMode="auto">
            <a:xfrm>
              <a:off x="4157542" y="2717678"/>
              <a:ext cx="22225" cy="147638"/>
            </a:xfrm>
            <a:custGeom>
              <a:avLst/>
              <a:gdLst>
                <a:gd name="T0" fmla="*/ 44 w 44"/>
                <a:gd name="T1" fmla="*/ 0 h 279"/>
                <a:gd name="T2" fmla="*/ 25 w 44"/>
                <a:gd name="T3" fmla="*/ 34 h 279"/>
                <a:gd name="T4" fmla="*/ 2 w 44"/>
                <a:gd name="T5" fmla="*/ 63 h 279"/>
                <a:gd name="T6" fmla="*/ 6 w 44"/>
                <a:gd name="T7" fmla="*/ 88 h 279"/>
                <a:gd name="T8" fmla="*/ 6 w 44"/>
                <a:gd name="T9" fmla="*/ 114 h 279"/>
                <a:gd name="T10" fmla="*/ 5 w 44"/>
                <a:gd name="T11" fmla="*/ 184 h 279"/>
                <a:gd name="T12" fmla="*/ 0 w 44"/>
                <a:gd name="T13" fmla="*/ 252 h 279"/>
                <a:gd name="T14" fmla="*/ 6 w 44"/>
                <a:gd name="T15" fmla="*/ 249 h 279"/>
                <a:gd name="T16" fmla="*/ 9 w 44"/>
                <a:gd name="T17" fmla="*/ 258 h 279"/>
                <a:gd name="T18" fmla="*/ 9 w 44"/>
                <a:gd name="T19" fmla="*/ 262 h 279"/>
                <a:gd name="T20" fmla="*/ 12 w 44"/>
                <a:gd name="T21" fmla="*/ 279 h 279"/>
                <a:gd name="T22" fmla="*/ 19 w 44"/>
                <a:gd name="T23" fmla="*/ 207 h 279"/>
                <a:gd name="T24" fmla="*/ 28 w 44"/>
                <a:gd name="T25" fmla="*/ 134 h 279"/>
                <a:gd name="T26" fmla="*/ 33 w 44"/>
                <a:gd name="T27" fmla="*/ 66 h 279"/>
                <a:gd name="T28" fmla="*/ 44 w 44"/>
                <a:gd name="T29" fmla="*/ 0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279">
                  <a:moveTo>
                    <a:pt x="44" y="0"/>
                  </a:moveTo>
                  <a:lnTo>
                    <a:pt x="25" y="34"/>
                  </a:lnTo>
                  <a:lnTo>
                    <a:pt x="2" y="63"/>
                  </a:lnTo>
                  <a:lnTo>
                    <a:pt x="6" y="88"/>
                  </a:lnTo>
                  <a:lnTo>
                    <a:pt x="6" y="114"/>
                  </a:lnTo>
                  <a:lnTo>
                    <a:pt x="5" y="184"/>
                  </a:lnTo>
                  <a:lnTo>
                    <a:pt x="0" y="252"/>
                  </a:lnTo>
                  <a:lnTo>
                    <a:pt x="6" y="249"/>
                  </a:lnTo>
                  <a:lnTo>
                    <a:pt x="9" y="258"/>
                  </a:lnTo>
                  <a:lnTo>
                    <a:pt x="9" y="262"/>
                  </a:lnTo>
                  <a:lnTo>
                    <a:pt x="12" y="279"/>
                  </a:lnTo>
                  <a:lnTo>
                    <a:pt x="19" y="207"/>
                  </a:lnTo>
                  <a:lnTo>
                    <a:pt x="28" y="134"/>
                  </a:lnTo>
                  <a:lnTo>
                    <a:pt x="33" y="66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1" name="Freeform 196"/>
            <p:cNvSpPr>
              <a:spLocks/>
            </p:cNvSpPr>
            <p:nvPr/>
          </p:nvSpPr>
          <p:spPr bwMode="auto">
            <a:xfrm>
              <a:off x="4254379" y="3449515"/>
              <a:ext cx="7938" cy="149225"/>
            </a:xfrm>
            <a:custGeom>
              <a:avLst/>
              <a:gdLst>
                <a:gd name="T0" fmla="*/ 17 w 17"/>
                <a:gd name="T1" fmla="*/ 281 h 281"/>
                <a:gd name="T2" fmla="*/ 9 w 17"/>
                <a:gd name="T3" fmla="*/ 210 h 281"/>
                <a:gd name="T4" fmla="*/ 0 w 17"/>
                <a:gd name="T5" fmla="*/ 71 h 281"/>
                <a:gd name="T6" fmla="*/ 2 w 17"/>
                <a:gd name="T7" fmla="*/ 0 h 281"/>
                <a:gd name="T8" fmla="*/ 13 w 17"/>
                <a:gd name="T9" fmla="*/ 66 h 281"/>
                <a:gd name="T10" fmla="*/ 17 w 17"/>
                <a:gd name="T11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81">
                  <a:moveTo>
                    <a:pt x="17" y="281"/>
                  </a:moveTo>
                  <a:lnTo>
                    <a:pt x="9" y="210"/>
                  </a:lnTo>
                  <a:lnTo>
                    <a:pt x="0" y="71"/>
                  </a:lnTo>
                  <a:lnTo>
                    <a:pt x="2" y="0"/>
                  </a:lnTo>
                  <a:lnTo>
                    <a:pt x="13" y="66"/>
                  </a:lnTo>
                  <a:lnTo>
                    <a:pt x="17" y="2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2" name="Freeform 197"/>
            <p:cNvSpPr>
              <a:spLocks/>
            </p:cNvSpPr>
            <p:nvPr/>
          </p:nvSpPr>
          <p:spPr bwMode="auto">
            <a:xfrm>
              <a:off x="4087692" y="2663703"/>
              <a:ext cx="6350" cy="6350"/>
            </a:xfrm>
            <a:custGeom>
              <a:avLst/>
              <a:gdLst>
                <a:gd name="T0" fmla="*/ 0 w 13"/>
                <a:gd name="T1" fmla="*/ 13 h 13"/>
                <a:gd name="T2" fmla="*/ 0 w 13"/>
                <a:gd name="T3" fmla="*/ 13 h 13"/>
                <a:gd name="T4" fmla="*/ 13 w 13"/>
                <a:gd name="T5" fmla="*/ 0 h 13"/>
                <a:gd name="T6" fmla="*/ 0 w 13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0" y="13"/>
                  </a:moveTo>
                  <a:lnTo>
                    <a:pt x="0" y="13"/>
                  </a:ln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3" name="Freeform 198"/>
            <p:cNvSpPr>
              <a:spLocks/>
            </p:cNvSpPr>
            <p:nvPr/>
          </p:nvSpPr>
          <p:spPr bwMode="auto">
            <a:xfrm>
              <a:off x="4122617" y="2814515"/>
              <a:ext cx="14288" cy="20638"/>
            </a:xfrm>
            <a:custGeom>
              <a:avLst/>
              <a:gdLst>
                <a:gd name="T0" fmla="*/ 26 w 29"/>
                <a:gd name="T1" fmla="*/ 4 h 39"/>
                <a:gd name="T2" fmla="*/ 29 w 29"/>
                <a:gd name="T3" fmla="*/ 0 h 39"/>
                <a:gd name="T4" fmla="*/ 23 w 29"/>
                <a:gd name="T5" fmla="*/ 15 h 39"/>
                <a:gd name="T6" fmla="*/ 0 w 29"/>
                <a:gd name="T7" fmla="*/ 39 h 39"/>
                <a:gd name="T8" fmla="*/ 26 w 29"/>
                <a:gd name="T9" fmla="*/ 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9">
                  <a:moveTo>
                    <a:pt x="26" y="4"/>
                  </a:moveTo>
                  <a:lnTo>
                    <a:pt x="29" y="0"/>
                  </a:lnTo>
                  <a:lnTo>
                    <a:pt x="23" y="15"/>
                  </a:lnTo>
                  <a:lnTo>
                    <a:pt x="0" y="39"/>
                  </a:lnTo>
                  <a:lnTo>
                    <a:pt x="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4" name="Freeform 199"/>
            <p:cNvSpPr>
              <a:spLocks/>
            </p:cNvSpPr>
            <p:nvPr/>
          </p:nvSpPr>
          <p:spPr bwMode="auto">
            <a:xfrm>
              <a:off x="3717804" y="2492253"/>
              <a:ext cx="844550" cy="2163763"/>
            </a:xfrm>
            <a:custGeom>
              <a:avLst/>
              <a:gdLst>
                <a:gd name="T0" fmla="*/ 914 w 1595"/>
                <a:gd name="T1" fmla="*/ 3752 h 4089"/>
                <a:gd name="T2" fmla="*/ 672 w 1595"/>
                <a:gd name="T3" fmla="*/ 3215 h 4089"/>
                <a:gd name="T4" fmla="*/ 626 w 1595"/>
                <a:gd name="T5" fmla="*/ 3127 h 4089"/>
                <a:gd name="T6" fmla="*/ 488 w 1595"/>
                <a:gd name="T7" fmla="*/ 2612 h 4089"/>
                <a:gd name="T8" fmla="*/ 448 w 1595"/>
                <a:gd name="T9" fmla="*/ 2557 h 4089"/>
                <a:gd name="T10" fmla="*/ 499 w 1595"/>
                <a:gd name="T11" fmla="*/ 2857 h 4089"/>
                <a:gd name="T12" fmla="*/ 762 w 1595"/>
                <a:gd name="T13" fmla="*/ 3549 h 4089"/>
                <a:gd name="T14" fmla="*/ 475 w 1595"/>
                <a:gd name="T15" fmla="*/ 3093 h 4089"/>
                <a:gd name="T16" fmla="*/ 103 w 1595"/>
                <a:gd name="T17" fmla="*/ 1716 h 4089"/>
                <a:gd name="T18" fmla="*/ 0 w 1595"/>
                <a:gd name="T19" fmla="*/ 683 h 4089"/>
                <a:gd name="T20" fmla="*/ 108 w 1595"/>
                <a:gd name="T21" fmla="*/ 470 h 4089"/>
                <a:gd name="T22" fmla="*/ 198 w 1595"/>
                <a:gd name="T23" fmla="*/ 462 h 4089"/>
                <a:gd name="T24" fmla="*/ 355 w 1595"/>
                <a:gd name="T25" fmla="*/ 222 h 4089"/>
                <a:gd name="T26" fmla="*/ 474 w 1595"/>
                <a:gd name="T27" fmla="*/ 124 h 4089"/>
                <a:gd name="T28" fmla="*/ 602 w 1595"/>
                <a:gd name="T29" fmla="*/ 164 h 4089"/>
                <a:gd name="T30" fmla="*/ 700 w 1595"/>
                <a:gd name="T31" fmla="*/ 153 h 4089"/>
                <a:gd name="T32" fmla="*/ 720 w 1595"/>
                <a:gd name="T33" fmla="*/ 179 h 4089"/>
                <a:gd name="T34" fmla="*/ 762 w 1595"/>
                <a:gd name="T35" fmla="*/ 62 h 4089"/>
                <a:gd name="T36" fmla="*/ 834 w 1595"/>
                <a:gd name="T37" fmla="*/ 40 h 4089"/>
                <a:gd name="T38" fmla="*/ 862 w 1595"/>
                <a:gd name="T39" fmla="*/ 2 h 4089"/>
                <a:gd name="T40" fmla="*/ 888 w 1595"/>
                <a:gd name="T41" fmla="*/ 19 h 4089"/>
                <a:gd name="T42" fmla="*/ 868 w 1595"/>
                <a:gd name="T43" fmla="*/ 88 h 4089"/>
                <a:gd name="T44" fmla="*/ 880 w 1595"/>
                <a:gd name="T45" fmla="*/ 143 h 4089"/>
                <a:gd name="T46" fmla="*/ 868 w 1595"/>
                <a:gd name="T47" fmla="*/ 235 h 4089"/>
                <a:gd name="T48" fmla="*/ 875 w 1595"/>
                <a:gd name="T49" fmla="*/ 275 h 4089"/>
                <a:gd name="T50" fmla="*/ 904 w 1595"/>
                <a:gd name="T51" fmla="*/ 357 h 4089"/>
                <a:gd name="T52" fmla="*/ 962 w 1595"/>
                <a:gd name="T53" fmla="*/ 94 h 4089"/>
                <a:gd name="T54" fmla="*/ 1011 w 1595"/>
                <a:gd name="T55" fmla="*/ 442 h 4089"/>
                <a:gd name="T56" fmla="*/ 975 w 1595"/>
                <a:gd name="T57" fmla="*/ 796 h 4089"/>
                <a:gd name="T58" fmla="*/ 1038 w 1595"/>
                <a:gd name="T59" fmla="*/ 464 h 4089"/>
                <a:gd name="T60" fmla="*/ 1093 w 1595"/>
                <a:gd name="T61" fmla="*/ 300 h 4089"/>
                <a:gd name="T62" fmla="*/ 1071 w 1595"/>
                <a:gd name="T63" fmla="*/ 756 h 4089"/>
                <a:gd name="T64" fmla="*/ 1054 w 1595"/>
                <a:gd name="T65" fmla="*/ 874 h 4089"/>
                <a:gd name="T66" fmla="*/ 1050 w 1595"/>
                <a:gd name="T67" fmla="*/ 1220 h 4089"/>
                <a:gd name="T68" fmla="*/ 1081 w 1595"/>
                <a:gd name="T69" fmla="*/ 1410 h 4089"/>
                <a:gd name="T70" fmla="*/ 1106 w 1595"/>
                <a:gd name="T71" fmla="*/ 1598 h 4089"/>
                <a:gd name="T72" fmla="*/ 1171 w 1595"/>
                <a:gd name="T73" fmla="*/ 2406 h 4089"/>
                <a:gd name="T74" fmla="*/ 1150 w 1595"/>
                <a:gd name="T75" fmla="*/ 2416 h 4089"/>
                <a:gd name="T76" fmla="*/ 1078 w 1595"/>
                <a:gd name="T77" fmla="*/ 2357 h 4089"/>
                <a:gd name="T78" fmla="*/ 1207 w 1595"/>
                <a:gd name="T79" fmla="*/ 2953 h 4089"/>
                <a:gd name="T80" fmla="*/ 1595 w 1595"/>
                <a:gd name="T81" fmla="*/ 3908 h 4089"/>
                <a:gd name="T82" fmla="*/ 1544 w 1595"/>
                <a:gd name="T83" fmla="*/ 3919 h 4089"/>
                <a:gd name="T84" fmla="*/ 1101 w 1595"/>
                <a:gd name="T85" fmla="*/ 2713 h 4089"/>
                <a:gd name="T86" fmla="*/ 1047 w 1595"/>
                <a:gd name="T87" fmla="*/ 2566 h 4089"/>
                <a:gd name="T88" fmla="*/ 1224 w 1595"/>
                <a:gd name="T89" fmla="*/ 3336 h 4089"/>
                <a:gd name="T90" fmla="*/ 1391 w 1595"/>
                <a:gd name="T91" fmla="*/ 3863 h 4089"/>
                <a:gd name="T92" fmla="*/ 1238 w 1595"/>
                <a:gd name="T93" fmla="*/ 3641 h 4089"/>
                <a:gd name="T94" fmla="*/ 1208 w 1595"/>
                <a:gd name="T95" fmla="*/ 3696 h 4089"/>
                <a:gd name="T96" fmla="*/ 1143 w 1595"/>
                <a:gd name="T97" fmla="*/ 3569 h 4089"/>
                <a:gd name="T98" fmla="*/ 983 w 1595"/>
                <a:gd name="T99" fmla="*/ 3181 h 4089"/>
                <a:gd name="T100" fmla="*/ 1328 w 1595"/>
                <a:gd name="T101" fmla="*/ 4089 h 4089"/>
                <a:gd name="T102" fmla="*/ 1212 w 1595"/>
                <a:gd name="T103" fmla="*/ 3827 h 4089"/>
                <a:gd name="T104" fmla="*/ 1096 w 1595"/>
                <a:gd name="T105" fmla="*/ 3559 h 4089"/>
                <a:gd name="T106" fmla="*/ 1184 w 1595"/>
                <a:gd name="T107" fmla="*/ 3839 h 4089"/>
                <a:gd name="T108" fmla="*/ 1159 w 1595"/>
                <a:gd name="T109" fmla="*/ 3886 h 4089"/>
                <a:gd name="T110" fmla="*/ 1025 w 1595"/>
                <a:gd name="T111" fmla="*/ 3580 h 4089"/>
                <a:gd name="T112" fmla="*/ 1109 w 1595"/>
                <a:gd name="T113" fmla="*/ 3954 h 4089"/>
                <a:gd name="T114" fmla="*/ 893 w 1595"/>
                <a:gd name="T115" fmla="*/ 3459 h 4089"/>
                <a:gd name="T116" fmla="*/ 743 w 1595"/>
                <a:gd name="T117" fmla="*/ 3205 h 4089"/>
                <a:gd name="T118" fmla="*/ 989 w 1595"/>
                <a:gd name="T119" fmla="*/ 3793 h 4089"/>
                <a:gd name="T120" fmla="*/ 737 w 1595"/>
                <a:gd name="T121" fmla="*/ 3270 h 4089"/>
                <a:gd name="T122" fmla="*/ 924 w 1595"/>
                <a:gd name="T123" fmla="*/ 3745 h 4089"/>
                <a:gd name="T124" fmla="*/ 965 w 1595"/>
                <a:gd name="T125" fmla="*/ 3830 h 4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95" h="4089">
                  <a:moveTo>
                    <a:pt x="960" y="3824"/>
                  </a:moveTo>
                  <a:lnTo>
                    <a:pt x="942" y="3790"/>
                  </a:lnTo>
                  <a:lnTo>
                    <a:pt x="921" y="3762"/>
                  </a:lnTo>
                  <a:lnTo>
                    <a:pt x="919" y="3757"/>
                  </a:lnTo>
                  <a:lnTo>
                    <a:pt x="917" y="3751"/>
                  </a:lnTo>
                  <a:lnTo>
                    <a:pt x="914" y="3752"/>
                  </a:lnTo>
                  <a:lnTo>
                    <a:pt x="907" y="3748"/>
                  </a:lnTo>
                  <a:lnTo>
                    <a:pt x="903" y="3742"/>
                  </a:lnTo>
                  <a:lnTo>
                    <a:pt x="868" y="3682"/>
                  </a:lnTo>
                  <a:lnTo>
                    <a:pt x="806" y="3554"/>
                  </a:lnTo>
                  <a:lnTo>
                    <a:pt x="723" y="3352"/>
                  </a:lnTo>
                  <a:lnTo>
                    <a:pt x="672" y="3215"/>
                  </a:lnTo>
                  <a:lnTo>
                    <a:pt x="667" y="3215"/>
                  </a:lnTo>
                  <a:lnTo>
                    <a:pt x="659" y="3211"/>
                  </a:lnTo>
                  <a:lnTo>
                    <a:pt x="649" y="3201"/>
                  </a:lnTo>
                  <a:lnTo>
                    <a:pt x="632" y="3169"/>
                  </a:lnTo>
                  <a:lnTo>
                    <a:pt x="628" y="3149"/>
                  </a:lnTo>
                  <a:lnTo>
                    <a:pt x="626" y="3127"/>
                  </a:lnTo>
                  <a:lnTo>
                    <a:pt x="608" y="3002"/>
                  </a:lnTo>
                  <a:lnTo>
                    <a:pt x="592" y="2875"/>
                  </a:lnTo>
                  <a:lnTo>
                    <a:pt x="579" y="2851"/>
                  </a:lnTo>
                  <a:lnTo>
                    <a:pt x="569" y="2821"/>
                  </a:lnTo>
                  <a:lnTo>
                    <a:pt x="527" y="2719"/>
                  </a:lnTo>
                  <a:lnTo>
                    <a:pt x="488" y="2612"/>
                  </a:lnTo>
                  <a:lnTo>
                    <a:pt x="484" y="2619"/>
                  </a:lnTo>
                  <a:lnTo>
                    <a:pt x="478" y="2622"/>
                  </a:lnTo>
                  <a:lnTo>
                    <a:pt x="469" y="2621"/>
                  </a:lnTo>
                  <a:lnTo>
                    <a:pt x="456" y="2600"/>
                  </a:lnTo>
                  <a:lnTo>
                    <a:pt x="453" y="2586"/>
                  </a:lnTo>
                  <a:lnTo>
                    <a:pt x="448" y="2557"/>
                  </a:lnTo>
                  <a:lnTo>
                    <a:pt x="455" y="2644"/>
                  </a:lnTo>
                  <a:lnTo>
                    <a:pt x="455" y="2651"/>
                  </a:lnTo>
                  <a:lnTo>
                    <a:pt x="455" y="2657"/>
                  </a:lnTo>
                  <a:lnTo>
                    <a:pt x="463" y="2704"/>
                  </a:lnTo>
                  <a:lnTo>
                    <a:pt x="474" y="2752"/>
                  </a:lnTo>
                  <a:lnTo>
                    <a:pt x="499" y="2857"/>
                  </a:lnTo>
                  <a:lnTo>
                    <a:pt x="560" y="3058"/>
                  </a:lnTo>
                  <a:lnTo>
                    <a:pt x="632" y="3254"/>
                  </a:lnTo>
                  <a:lnTo>
                    <a:pt x="714" y="3443"/>
                  </a:lnTo>
                  <a:lnTo>
                    <a:pt x="757" y="3535"/>
                  </a:lnTo>
                  <a:lnTo>
                    <a:pt x="762" y="3542"/>
                  </a:lnTo>
                  <a:lnTo>
                    <a:pt x="762" y="3549"/>
                  </a:lnTo>
                  <a:lnTo>
                    <a:pt x="757" y="3554"/>
                  </a:lnTo>
                  <a:lnTo>
                    <a:pt x="753" y="3549"/>
                  </a:lnTo>
                  <a:lnTo>
                    <a:pt x="680" y="3441"/>
                  </a:lnTo>
                  <a:lnTo>
                    <a:pt x="570" y="3279"/>
                  </a:lnTo>
                  <a:lnTo>
                    <a:pt x="504" y="3159"/>
                  </a:lnTo>
                  <a:lnTo>
                    <a:pt x="475" y="3093"/>
                  </a:lnTo>
                  <a:lnTo>
                    <a:pt x="407" y="2932"/>
                  </a:lnTo>
                  <a:lnTo>
                    <a:pt x="292" y="2602"/>
                  </a:lnTo>
                  <a:lnTo>
                    <a:pt x="242" y="2431"/>
                  </a:lnTo>
                  <a:lnTo>
                    <a:pt x="211" y="2251"/>
                  </a:lnTo>
                  <a:lnTo>
                    <a:pt x="138" y="1899"/>
                  </a:lnTo>
                  <a:lnTo>
                    <a:pt x="103" y="1716"/>
                  </a:lnTo>
                  <a:lnTo>
                    <a:pt x="82" y="1591"/>
                  </a:lnTo>
                  <a:lnTo>
                    <a:pt x="49" y="1345"/>
                  </a:lnTo>
                  <a:lnTo>
                    <a:pt x="26" y="1099"/>
                  </a:lnTo>
                  <a:lnTo>
                    <a:pt x="8" y="853"/>
                  </a:lnTo>
                  <a:lnTo>
                    <a:pt x="4" y="729"/>
                  </a:lnTo>
                  <a:lnTo>
                    <a:pt x="0" y="683"/>
                  </a:lnTo>
                  <a:lnTo>
                    <a:pt x="10" y="596"/>
                  </a:lnTo>
                  <a:lnTo>
                    <a:pt x="34" y="527"/>
                  </a:lnTo>
                  <a:lnTo>
                    <a:pt x="62" y="491"/>
                  </a:lnTo>
                  <a:lnTo>
                    <a:pt x="83" y="477"/>
                  </a:lnTo>
                  <a:lnTo>
                    <a:pt x="95" y="472"/>
                  </a:lnTo>
                  <a:lnTo>
                    <a:pt x="108" y="470"/>
                  </a:lnTo>
                  <a:lnTo>
                    <a:pt x="135" y="475"/>
                  </a:lnTo>
                  <a:lnTo>
                    <a:pt x="160" y="494"/>
                  </a:lnTo>
                  <a:lnTo>
                    <a:pt x="183" y="521"/>
                  </a:lnTo>
                  <a:lnTo>
                    <a:pt x="193" y="540"/>
                  </a:lnTo>
                  <a:lnTo>
                    <a:pt x="193" y="510"/>
                  </a:lnTo>
                  <a:lnTo>
                    <a:pt x="198" y="462"/>
                  </a:lnTo>
                  <a:lnTo>
                    <a:pt x="206" y="429"/>
                  </a:lnTo>
                  <a:lnTo>
                    <a:pt x="227" y="375"/>
                  </a:lnTo>
                  <a:lnTo>
                    <a:pt x="242" y="354"/>
                  </a:lnTo>
                  <a:lnTo>
                    <a:pt x="268" y="321"/>
                  </a:lnTo>
                  <a:lnTo>
                    <a:pt x="304" y="284"/>
                  </a:lnTo>
                  <a:lnTo>
                    <a:pt x="355" y="222"/>
                  </a:lnTo>
                  <a:lnTo>
                    <a:pt x="391" y="184"/>
                  </a:lnTo>
                  <a:lnTo>
                    <a:pt x="410" y="170"/>
                  </a:lnTo>
                  <a:lnTo>
                    <a:pt x="429" y="179"/>
                  </a:lnTo>
                  <a:lnTo>
                    <a:pt x="435" y="170"/>
                  </a:lnTo>
                  <a:lnTo>
                    <a:pt x="446" y="150"/>
                  </a:lnTo>
                  <a:lnTo>
                    <a:pt x="474" y="124"/>
                  </a:lnTo>
                  <a:lnTo>
                    <a:pt x="488" y="118"/>
                  </a:lnTo>
                  <a:lnTo>
                    <a:pt x="511" y="121"/>
                  </a:lnTo>
                  <a:lnTo>
                    <a:pt x="531" y="127"/>
                  </a:lnTo>
                  <a:lnTo>
                    <a:pt x="569" y="147"/>
                  </a:lnTo>
                  <a:lnTo>
                    <a:pt x="587" y="163"/>
                  </a:lnTo>
                  <a:lnTo>
                    <a:pt x="602" y="164"/>
                  </a:lnTo>
                  <a:lnTo>
                    <a:pt x="616" y="172"/>
                  </a:lnTo>
                  <a:lnTo>
                    <a:pt x="635" y="159"/>
                  </a:lnTo>
                  <a:lnTo>
                    <a:pt x="664" y="151"/>
                  </a:lnTo>
                  <a:lnTo>
                    <a:pt x="682" y="154"/>
                  </a:lnTo>
                  <a:lnTo>
                    <a:pt x="694" y="159"/>
                  </a:lnTo>
                  <a:lnTo>
                    <a:pt x="700" y="153"/>
                  </a:lnTo>
                  <a:lnTo>
                    <a:pt x="711" y="154"/>
                  </a:lnTo>
                  <a:lnTo>
                    <a:pt x="717" y="163"/>
                  </a:lnTo>
                  <a:lnTo>
                    <a:pt x="718" y="170"/>
                  </a:lnTo>
                  <a:lnTo>
                    <a:pt x="720" y="179"/>
                  </a:lnTo>
                  <a:lnTo>
                    <a:pt x="720" y="179"/>
                  </a:lnTo>
                  <a:lnTo>
                    <a:pt x="720" y="179"/>
                  </a:lnTo>
                  <a:lnTo>
                    <a:pt x="727" y="172"/>
                  </a:lnTo>
                  <a:lnTo>
                    <a:pt x="734" y="163"/>
                  </a:lnTo>
                  <a:lnTo>
                    <a:pt x="739" y="146"/>
                  </a:lnTo>
                  <a:lnTo>
                    <a:pt x="743" y="115"/>
                  </a:lnTo>
                  <a:lnTo>
                    <a:pt x="747" y="89"/>
                  </a:lnTo>
                  <a:lnTo>
                    <a:pt x="762" y="62"/>
                  </a:lnTo>
                  <a:lnTo>
                    <a:pt x="767" y="55"/>
                  </a:lnTo>
                  <a:lnTo>
                    <a:pt x="795" y="40"/>
                  </a:lnTo>
                  <a:lnTo>
                    <a:pt x="818" y="33"/>
                  </a:lnTo>
                  <a:lnTo>
                    <a:pt x="828" y="36"/>
                  </a:lnTo>
                  <a:lnTo>
                    <a:pt x="831" y="38"/>
                  </a:lnTo>
                  <a:lnTo>
                    <a:pt x="834" y="40"/>
                  </a:lnTo>
                  <a:lnTo>
                    <a:pt x="839" y="20"/>
                  </a:lnTo>
                  <a:lnTo>
                    <a:pt x="842" y="15"/>
                  </a:lnTo>
                  <a:lnTo>
                    <a:pt x="848" y="7"/>
                  </a:lnTo>
                  <a:lnTo>
                    <a:pt x="849" y="6"/>
                  </a:lnTo>
                  <a:lnTo>
                    <a:pt x="860" y="4"/>
                  </a:lnTo>
                  <a:lnTo>
                    <a:pt x="862" y="2"/>
                  </a:lnTo>
                  <a:lnTo>
                    <a:pt x="868" y="0"/>
                  </a:lnTo>
                  <a:lnTo>
                    <a:pt x="870" y="2"/>
                  </a:lnTo>
                  <a:lnTo>
                    <a:pt x="881" y="12"/>
                  </a:lnTo>
                  <a:lnTo>
                    <a:pt x="884" y="12"/>
                  </a:lnTo>
                  <a:lnTo>
                    <a:pt x="888" y="17"/>
                  </a:lnTo>
                  <a:lnTo>
                    <a:pt x="888" y="19"/>
                  </a:lnTo>
                  <a:lnTo>
                    <a:pt x="894" y="39"/>
                  </a:lnTo>
                  <a:lnTo>
                    <a:pt x="868" y="65"/>
                  </a:lnTo>
                  <a:lnTo>
                    <a:pt x="877" y="71"/>
                  </a:lnTo>
                  <a:lnTo>
                    <a:pt x="865" y="76"/>
                  </a:lnTo>
                  <a:lnTo>
                    <a:pt x="875" y="74"/>
                  </a:lnTo>
                  <a:lnTo>
                    <a:pt x="868" y="88"/>
                  </a:lnTo>
                  <a:lnTo>
                    <a:pt x="878" y="72"/>
                  </a:lnTo>
                  <a:lnTo>
                    <a:pt x="874" y="104"/>
                  </a:lnTo>
                  <a:lnTo>
                    <a:pt x="874" y="117"/>
                  </a:lnTo>
                  <a:lnTo>
                    <a:pt x="874" y="137"/>
                  </a:lnTo>
                  <a:lnTo>
                    <a:pt x="875" y="144"/>
                  </a:lnTo>
                  <a:lnTo>
                    <a:pt x="880" y="143"/>
                  </a:lnTo>
                  <a:lnTo>
                    <a:pt x="881" y="143"/>
                  </a:lnTo>
                  <a:lnTo>
                    <a:pt x="873" y="210"/>
                  </a:lnTo>
                  <a:lnTo>
                    <a:pt x="868" y="215"/>
                  </a:lnTo>
                  <a:lnTo>
                    <a:pt x="865" y="219"/>
                  </a:lnTo>
                  <a:lnTo>
                    <a:pt x="868" y="225"/>
                  </a:lnTo>
                  <a:lnTo>
                    <a:pt x="868" y="235"/>
                  </a:lnTo>
                  <a:lnTo>
                    <a:pt x="867" y="252"/>
                  </a:lnTo>
                  <a:lnTo>
                    <a:pt x="868" y="256"/>
                  </a:lnTo>
                  <a:lnTo>
                    <a:pt x="870" y="256"/>
                  </a:lnTo>
                  <a:lnTo>
                    <a:pt x="874" y="271"/>
                  </a:lnTo>
                  <a:lnTo>
                    <a:pt x="875" y="275"/>
                  </a:lnTo>
                  <a:lnTo>
                    <a:pt x="875" y="275"/>
                  </a:lnTo>
                  <a:lnTo>
                    <a:pt x="897" y="340"/>
                  </a:lnTo>
                  <a:lnTo>
                    <a:pt x="894" y="354"/>
                  </a:lnTo>
                  <a:lnTo>
                    <a:pt x="893" y="369"/>
                  </a:lnTo>
                  <a:lnTo>
                    <a:pt x="894" y="364"/>
                  </a:lnTo>
                  <a:lnTo>
                    <a:pt x="897" y="360"/>
                  </a:lnTo>
                  <a:lnTo>
                    <a:pt x="904" y="357"/>
                  </a:lnTo>
                  <a:lnTo>
                    <a:pt x="910" y="357"/>
                  </a:lnTo>
                  <a:lnTo>
                    <a:pt x="934" y="242"/>
                  </a:lnTo>
                  <a:lnTo>
                    <a:pt x="949" y="124"/>
                  </a:lnTo>
                  <a:lnTo>
                    <a:pt x="950" y="114"/>
                  </a:lnTo>
                  <a:lnTo>
                    <a:pt x="956" y="97"/>
                  </a:lnTo>
                  <a:lnTo>
                    <a:pt x="962" y="94"/>
                  </a:lnTo>
                  <a:lnTo>
                    <a:pt x="968" y="95"/>
                  </a:lnTo>
                  <a:lnTo>
                    <a:pt x="976" y="107"/>
                  </a:lnTo>
                  <a:lnTo>
                    <a:pt x="978" y="117"/>
                  </a:lnTo>
                  <a:lnTo>
                    <a:pt x="993" y="179"/>
                  </a:lnTo>
                  <a:lnTo>
                    <a:pt x="1011" y="308"/>
                  </a:lnTo>
                  <a:lnTo>
                    <a:pt x="1011" y="442"/>
                  </a:lnTo>
                  <a:lnTo>
                    <a:pt x="998" y="575"/>
                  </a:lnTo>
                  <a:lnTo>
                    <a:pt x="985" y="638"/>
                  </a:lnTo>
                  <a:lnTo>
                    <a:pt x="981" y="703"/>
                  </a:lnTo>
                  <a:lnTo>
                    <a:pt x="976" y="769"/>
                  </a:lnTo>
                  <a:lnTo>
                    <a:pt x="981" y="762"/>
                  </a:lnTo>
                  <a:lnTo>
                    <a:pt x="975" y="796"/>
                  </a:lnTo>
                  <a:lnTo>
                    <a:pt x="975" y="801"/>
                  </a:lnTo>
                  <a:lnTo>
                    <a:pt x="991" y="773"/>
                  </a:lnTo>
                  <a:lnTo>
                    <a:pt x="995" y="756"/>
                  </a:lnTo>
                  <a:lnTo>
                    <a:pt x="1001" y="681"/>
                  </a:lnTo>
                  <a:lnTo>
                    <a:pt x="1025" y="537"/>
                  </a:lnTo>
                  <a:lnTo>
                    <a:pt x="1038" y="464"/>
                  </a:lnTo>
                  <a:lnTo>
                    <a:pt x="1054" y="389"/>
                  </a:lnTo>
                  <a:lnTo>
                    <a:pt x="1074" y="317"/>
                  </a:lnTo>
                  <a:lnTo>
                    <a:pt x="1076" y="308"/>
                  </a:lnTo>
                  <a:lnTo>
                    <a:pt x="1083" y="298"/>
                  </a:lnTo>
                  <a:lnTo>
                    <a:pt x="1087" y="298"/>
                  </a:lnTo>
                  <a:lnTo>
                    <a:pt x="1093" y="300"/>
                  </a:lnTo>
                  <a:lnTo>
                    <a:pt x="1099" y="314"/>
                  </a:lnTo>
                  <a:lnTo>
                    <a:pt x="1099" y="323"/>
                  </a:lnTo>
                  <a:lnTo>
                    <a:pt x="1103" y="386"/>
                  </a:lnTo>
                  <a:lnTo>
                    <a:pt x="1104" y="513"/>
                  </a:lnTo>
                  <a:lnTo>
                    <a:pt x="1094" y="639"/>
                  </a:lnTo>
                  <a:lnTo>
                    <a:pt x="1071" y="756"/>
                  </a:lnTo>
                  <a:lnTo>
                    <a:pt x="1053" y="809"/>
                  </a:lnTo>
                  <a:lnTo>
                    <a:pt x="1053" y="831"/>
                  </a:lnTo>
                  <a:lnTo>
                    <a:pt x="1047" y="874"/>
                  </a:lnTo>
                  <a:lnTo>
                    <a:pt x="1041" y="893"/>
                  </a:lnTo>
                  <a:lnTo>
                    <a:pt x="1041" y="894"/>
                  </a:lnTo>
                  <a:lnTo>
                    <a:pt x="1054" y="874"/>
                  </a:lnTo>
                  <a:lnTo>
                    <a:pt x="1047" y="904"/>
                  </a:lnTo>
                  <a:lnTo>
                    <a:pt x="1037" y="930"/>
                  </a:lnTo>
                  <a:lnTo>
                    <a:pt x="1055" y="923"/>
                  </a:lnTo>
                  <a:lnTo>
                    <a:pt x="1054" y="1007"/>
                  </a:lnTo>
                  <a:lnTo>
                    <a:pt x="1054" y="1136"/>
                  </a:lnTo>
                  <a:lnTo>
                    <a:pt x="1050" y="1220"/>
                  </a:lnTo>
                  <a:lnTo>
                    <a:pt x="1042" y="1259"/>
                  </a:lnTo>
                  <a:lnTo>
                    <a:pt x="1042" y="1266"/>
                  </a:lnTo>
                  <a:lnTo>
                    <a:pt x="1041" y="1272"/>
                  </a:lnTo>
                  <a:lnTo>
                    <a:pt x="1054" y="1303"/>
                  </a:lnTo>
                  <a:lnTo>
                    <a:pt x="1076" y="1372"/>
                  </a:lnTo>
                  <a:lnTo>
                    <a:pt x="1081" y="1410"/>
                  </a:lnTo>
                  <a:lnTo>
                    <a:pt x="1083" y="1356"/>
                  </a:lnTo>
                  <a:lnTo>
                    <a:pt x="1091" y="1385"/>
                  </a:lnTo>
                  <a:lnTo>
                    <a:pt x="1104" y="1441"/>
                  </a:lnTo>
                  <a:lnTo>
                    <a:pt x="1107" y="1472"/>
                  </a:lnTo>
                  <a:lnTo>
                    <a:pt x="1109" y="1513"/>
                  </a:lnTo>
                  <a:lnTo>
                    <a:pt x="1106" y="1598"/>
                  </a:lnTo>
                  <a:lnTo>
                    <a:pt x="1093" y="1679"/>
                  </a:lnTo>
                  <a:lnTo>
                    <a:pt x="1071" y="1747"/>
                  </a:lnTo>
                  <a:lnTo>
                    <a:pt x="1055" y="1773"/>
                  </a:lnTo>
                  <a:lnTo>
                    <a:pt x="1078" y="1932"/>
                  </a:lnTo>
                  <a:lnTo>
                    <a:pt x="1136" y="2249"/>
                  </a:lnTo>
                  <a:lnTo>
                    <a:pt x="1171" y="2406"/>
                  </a:lnTo>
                  <a:lnTo>
                    <a:pt x="1172" y="2415"/>
                  </a:lnTo>
                  <a:lnTo>
                    <a:pt x="1169" y="2428"/>
                  </a:lnTo>
                  <a:lnTo>
                    <a:pt x="1165" y="2431"/>
                  </a:lnTo>
                  <a:lnTo>
                    <a:pt x="1161" y="2431"/>
                  </a:lnTo>
                  <a:lnTo>
                    <a:pt x="1153" y="2423"/>
                  </a:lnTo>
                  <a:lnTo>
                    <a:pt x="1150" y="2416"/>
                  </a:lnTo>
                  <a:lnTo>
                    <a:pt x="1117" y="2304"/>
                  </a:lnTo>
                  <a:lnTo>
                    <a:pt x="1064" y="2076"/>
                  </a:lnTo>
                  <a:lnTo>
                    <a:pt x="1041" y="1960"/>
                  </a:lnTo>
                  <a:lnTo>
                    <a:pt x="1047" y="2059"/>
                  </a:lnTo>
                  <a:lnTo>
                    <a:pt x="1064" y="2256"/>
                  </a:lnTo>
                  <a:lnTo>
                    <a:pt x="1078" y="2357"/>
                  </a:lnTo>
                  <a:lnTo>
                    <a:pt x="1090" y="2408"/>
                  </a:lnTo>
                  <a:lnTo>
                    <a:pt x="1094" y="2432"/>
                  </a:lnTo>
                  <a:lnTo>
                    <a:pt x="1096" y="2458"/>
                  </a:lnTo>
                  <a:lnTo>
                    <a:pt x="1117" y="2583"/>
                  </a:lnTo>
                  <a:lnTo>
                    <a:pt x="1169" y="2829"/>
                  </a:lnTo>
                  <a:lnTo>
                    <a:pt x="1207" y="2953"/>
                  </a:lnTo>
                  <a:lnTo>
                    <a:pt x="1241" y="3057"/>
                  </a:lnTo>
                  <a:lnTo>
                    <a:pt x="1313" y="3251"/>
                  </a:lnTo>
                  <a:lnTo>
                    <a:pt x="1355" y="3352"/>
                  </a:lnTo>
                  <a:lnTo>
                    <a:pt x="1476" y="3624"/>
                  </a:lnTo>
                  <a:lnTo>
                    <a:pt x="1590" y="3889"/>
                  </a:lnTo>
                  <a:lnTo>
                    <a:pt x="1595" y="3908"/>
                  </a:lnTo>
                  <a:lnTo>
                    <a:pt x="1595" y="3939"/>
                  </a:lnTo>
                  <a:lnTo>
                    <a:pt x="1587" y="3948"/>
                  </a:lnTo>
                  <a:lnTo>
                    <a:pt x="1583" y="3951"/>
                  </a:lnTo>
                  <a:lnTo>
                    <a:pt x="1571" y="3950"/>
                  </a:lnTo>
                  <a:lnTo>
                    <a:pt x="1552" y="3937"/>
                  </a:lnTo>
                  <a:lnTo>
                    <a:pt x="1544" y="3919"/>
                  </a:lnTo>
                  <a:lnTo>
                    <a:pt x="1472" y="3781"/>
                  </a:lnTo>
                  <a:lnTo>
                    <a:pt x="1339" y="3495"/>
                  </a:lnTo>
                  <a:lnTo>
                    <a:pt x="1225" y="3194"/>
                  </a:lnTo>
                  <a:lnTo>
                    <a:pt x="1156" y="2958"/>
                  </a:lnTo>
                  <a:lnTo>
                    <a:pt x="1117" y="2796"/>
                  </a:lnTo>
                  <a:lnTo>
                    <a:pt x="1101" y="2713"/>
                  </a:lnTo>
                  <a:lnTo>
                    <a:pt x="1089" y="2642"/>
                  </a:lnTo>
                  <a:lnTo>
                    <a:pt x="1076" y="2572"/>
                  </a:lnTo>
                  <a:lnTo>
                    <a:pt x="1073" y="2573"/>
                  </a:lnTo>
                  <a:lnTo>
                    <a:pt x="1070" y="2573"/>
                  </a:lnTo>
                  <a:lnTo>
                    <a:pt x="1058" y="2573"/>
                  </a:lnTo>
                  <a:lnTo>
                    <a:pt x="1047" y="2566"/>
                  </a:lnTo>
                  <a:lnTo>
                    <a:pt x="1058" y="2647"/>
                  </a:lnTo>
                  <a:lnTo>
                    <a:pt x="1068" y="2729"/>
                  </a:lnTo>
                  <a:lnTo>
                    <a:pt x="1104" y="2838"/>
                  </a:lnTo>
                  <a:lnTo>
                    <a:pt x="1172" y="3060"/>
                  </a:lnTo>
                  <a:lnTo>
                    <a:pt x="1198" y="3176"/>
                  </a:lnTo>
                  <a:lnTo>
                    <a:pt x="1224" y="3336"/>
                  </a:lnTo>
                  <a:lnTo>
                    <a:pt x="1244" y="3489"/>
                  </a:lnTo>
                  <a:lnTo>
                    <a:pt x="1316" y="3670"/>
                  </a:lnTo>
                  <a:lnTo>
                    <a:pt x="1394" y="3849"/>
                  </a:lnTo>
                  <a:lnTo>
                    <a:pt x="1397" y="3856"/>
                  </a:lnTo>
                  <a:lnTo>
                    <a:pt x="1395" y="3862"/>
                  </a:lnTo>
                  <a:lnTo>
                    <a:pt x="1391" y="3863"/>
                  </a:lnTo>
                  <a:lnTo>
                    <a:pt x="1387" y="3857"/>
                  </a:lnTo>
                  <a:lnTo>
                    <a:pt x="1351" y="3798"/>
                  </a:lnTo>
                  <a:lnTo>
                    <a:pt x="1286" y="3676"/>
                  </a:lnTo>
                  <a:lnTo>
                    <a:pt x="1256" y="3613"/>
                  </a:lnTo>
                  <a:lnTo>
                    <a:pt x="1251" y="3624"/>
                  </a:lnTo>
                  <a:lnTo>
                    <a:pt x="1238" y="3641"/>
                  </a:lnTo>
                  <a:lnTo>
                    <a:pt x="1230" y="3644"/>
                  </a:lnTo>
                  <a:lnTo>
                    <a:pt x="1220" y="3646"/>
                  </a:lnTo>
                  <a:lnTo>
                    <a:pt x="1198" y="3636"/>
                  </a:lnTo>
                  <a:lnTo>
                    <a:pt x="1188" y="3626"/>
                  </a:lnTo>
                  <a:lnTo>
                    <a:pt x="1207" y="3688"/>
                  </a:lnTo>
                  <a:lnTo>
                    <a:pt x="1208" y="3696"/>
                  </a:lnTo>
                  <a:lnTo>
                    <a:pt x="1207" y="3711"/>
                  </a:lnTo>
                  <a:lnTo>
                    <a:pt x="1202" y="3713"/>
                  </a:lnTo>
                  <a:lnTo>
                    <a:pt x="1197" y="3713"/>
                  </a:lnTo>
                  <a:lnTo>
                    <a:pt x="1186" y="3703"/>
                  </a:lnTo>
                  <a:lnTo>
                    <a:pt x="1184" y="3695"/>
                  </a:lnTo>
                  <a:lnTo>
                    <a:pt x="1143" y="3569"/>
                  </a:lnTo>
                  <a:lnTo>
                    <a:pt x="1109" y="3443"/>
                  </a:lnTo>
                  <a:lnTo>
                    <a:pt x="1055" y="3294"/>
                  </a:lnTo>
                  <a:lnTo>
                    <a:pt x="1008" y="3143"/>
                  </a:lnTo>
                  <a:lnTo>
                    <a:pt x="1004" y="3155"/>
                  </a:lnTo>
                  <a:lnTo>
                    <a:pt x="992" y="3174"/>
                  </a:lnTo>
                  <a:lnTo>
                    <a:pt x="983" y="3181"/>
                  </a:lnTo>
                  <a:lnTo>
                    <a:pt x="983" y="3181"/>
                  </a:lnTo>
                  <a:lnTo>
                    <a:pt x="996" y="3228"/>
                  </a:lnTo>
                  <a:lnTo>
                    <a:pt x="1163" y="3650"/>
                  </a:lnTo>
                  <a:lnTo>
                    <a:pt x="1328" y="4078"/>
                  </a:lnTo>
                  <a:lnTo>
                    <a:pt x="1330" y="4085"/>
                  </a:lnTo>
                  <a:lnTo>
                    <a:pt x="1328" y="4089"/>
                  </a:lnTo>
                  <a:lnTo>
                    <a:pt x="1322" y="4089"/>
                  </a:lnTo>
                  <a:lnTo>
                    <a:pt x="1318" y="4082"/>
                  </a:lnTo>
                  <a:lnTo>
                    <a:pt x="1220" y="3824"/>
                  </a:lnTo>
                  <a:lnTo>
                    <a:pt x="1220" y="3824"/>
                  </a:lnTo>
                  <a:lnTo>
                    <a:pt x="1217" y="3830"/>
                  </a:lnTo>
                  <a:lnTo>
                    <a:pt x="1212" y="3827"/>
                  </a:lnTo>
                  <a:lnTo>
                    <a:pt x="1208" y="3821"/>
                  </a:lnTo>
                  <a:lnTo>
                    <a:pt x="1207" y="3814"/>
                  </a:lnTo>
                  <a:lnTo>
                    <a:pt x="1210" y="3808"/>
                  </a:lnTo>
                  <a:lnTo>
                    <a:pt x="1214" y="3811"/>
                  </a:lnTo>
                  <a:lnTo>
                    <a:pt x="1027" y="3333"/>
                  </a:lnTo>
                  <a:lnTo>
                    <a:pt x="1096" y="3559"/>
                  </a:lnTo>
                  <a:lnTo>
                    <a:pt x="1165" y="3784"/>
                  </a:lnTo>
                  <a:lnTo>
                    <a:pt x="1192" y="3829"/>
                  </a:lnTo>
                  <a:lnTo>
                    <a:pt x="1195" y="3836"/>
                  </a:lnTo>
                  <a:lnTo>
                    <a:pt x="1192" y="3843"/>
                  </a:lnTo>
                  <a:lnTo>
                    <a:pt x="1189" y="3843"/>
                  </a:lnTo>
                  <a:lnTo>
                    <a:pt x="1184" y="3839"/>
                  </a:lnTo>
                  <a:lnTo>
                    <a:pt x="1176" y="3826"/>
                  </a:lnTo>
                  <a:lnTo>
                    <a:pt x="1182" y="3846"/>
                  </a:lnTo>
                  <a:lnTo>
                    <a:pt x="1178" y="3872"/>
                  </a:lnTo>
                  <a:lnTo>
                    <a:pt x="1171" y="3882"/>
                  </a:lnTo>
                  <a:lnTo>
                    <a:pt x="1166" y="3885"/>
                  </a:lnTo>
                  <a:lnTo>
                    <a:pt x="1159" y="3886"/>
                  </a:lnTo>
                  <a:lnTo>
                    <a:pt x="1146" y="3880"/>
                  </a:lnTo>
                  <a:lnTo>
                    <a:pt x="1127" y="3860"/>
                  </a:lnTo>
                  <a:lnTo>
                    <a:pt x="1119" y="3839"/>
                  </a:lnTo>
                  <a:lnTo>
                    <a:pt x="1074" y="3722"/>
                  </a:lnTo>
                  <a:lnTo>
                    <a:pt x="1035" y="3604"/>
                  </a:lnTo>
                  <a:lnTo>
                    <a:pt x="1025" y="3580"/>
                  </a:lnTo>
                  <a:lnTo>
                    <a:pt x="1009" y="3555"/>
                  </a:lnTo>
                  <a:lnTo>
                    <a:pt x="1058" y="3744"/>
                  </a:lnTo>
                  <a:lnTo>
                    <a:pt x="1112" y="3931"/>
                  </a:lnTo>
                  <a:lnTo>
                    <a:pt x="1113" y="3938"/>
                  </a:lnTo>
                  <a:lnTo>
                    <a:pt x="1112" y="3951"/>
                  </a:lnTo>
                  <a:lnTo>
                    <a:pt x="1109" y="3954"/>
                  </a:lnTo>
                  <a:lnTo>
                    <a:pt x="1104" y="3954"/>
                  </a:lnTo>
                  <a:lnTo>
                    <a:pt x="1096" y="3947"/>
                  </a:lnTo>
                  <a:lnTo>
                    <a:pt x="1091" y="3938"/>
                  </a:lnTo>
                  <a:lnTo>
                    <a:pt x="1054" y="3860"/>
                  </a:lnTo>
                  <a:lnTo>
                    <a:pt x="986" y="3702"/>
                  </a:lnTo>
                  <a:lnTo>
                    <a:pt x="893" y="3459"/>
                  </a:lnTo>
                  <a:lnTo>
                    <a:pt x="839" y="3292"/>
                  </a:lnTo>
                  <a:lnTo>
                    <a:pt x="776" y="3189"/>
                  </a:lnTo>
                  <a:lnTo>
                    <a:pt x="713" y="3084"/>
                  </a:lnTo>
                  <a:lnTo>
                    <a:pt x="716" y="3099"/>
                  </a:lnTo>
                  <a:lnTo>
                    <a:pt x="718" y="3113"/>
                  </a:lnTo>
                  <a:lnTo>
                    <a:pt x="743" y="3205"/>
                  </a:lnTo>
                  <a:lnTo>
                    <a:pt x="808" y="3374"/>
                  </a:lnTo>
                  <a:lnTo>
                    <a:pt x="921" y="3614"/>
                  </a:lnTo>
                  <a:lnTo>
                    <a:pt x="995" y="3780"/>
                  </a:lnTo>
                  <a:lnTo>
                    <a:pt x="996" y="3788"/>
                  </a:lnTo>
                  <a:lnTo>
                    <a:pt x="993" y="3793"/>
                  </a:lnTo>
                  <a:lnTo>
                    <a:pt x="989" y="3793"/>
                  </a:lnTo>
                  <a:lnTo>
                    <a:pt x="985" y="3785"/>
                  </a:lnTo>
                  <a:lnTo>
                    <a:pt x="910" y="3626"/>
                  </a:lnTo>
                  <a:lnTo>
                    <a:pt x="834" y="3466"/>
                  </a:lnTo>
                  <a:lnTo>
                    <a:pt x="776" y="3330"/>
                  </a:lnTo>
                  <a:lnTo>
                    <a:pt x="717" y="3202"/>
                  </a:lnTo>
                  <a:lnTo>
                    <a:pt x="737" y="3270"/>
                  </a:lnTo>
                  <a:lnTo>
                    <a:pt x="785" y="3401"/>
                  </a:lnTo>
                  <a:lnTo>
                    <a:pt x="864" y="3594"/>
                  </a:lnTo>
                  <a:lnTo>
                    <a:pt x="917" y="3724"/>
                  </a:lnTo>
                  <a:lnTo>
                    <a:pt x="921" y="3735"/>
                  </a:lnTo>
                  <a:lnTo>
                    <a:pt x="921" y="3745"/>
                  </a:lnTo>
                  <a:lnTo>
                    <a:pt x="924" y="3745"/>
                  </a:lnTo>
                  <a:lnTo>
                    <a:pt x="926" y="3748"/>
                  </a:lnTo>
                  <a:lnTo>
                    <a:pt x="947" y="3778"/>
                  </a:lnTo>
                  <a:lnTo>
                    <a:pt x="968" y="3813"/>
                  </a:lnTo>
                  <a:lnTo>
                    <a:pt x="970" y="3820"/>
                  </a:lnTo>
                  <a:lnTo>
                    <a:pt x="969" y="3827"/>
                  </a:lnTo>
                  <a:lnTo>
                    <a:pt x="965" y="3830"/>
                  </a:lnTo>
                  <a:lnTo>
                    <a:pt x="960" y="382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5" name="Freeform 200"/>
            <p:cNvSpPr>
              <a:spLocks/>
            </p:cNvSpPr>
            <p:nvPr/>
          </p:nvSpPr>
          <p:spPr bwMode="auto">
            <a:xfrm>
              <a:off x="5146554" y="2743078"/>
              <a:ext cx="122238" cy="414338"/>
            </a:xfrm>
            <a:custGeom>
              <a:avLst/>
              <a:gdLst>
                <a:gd name="T0" fmla="*/ 67 w 232"/>
                <a:gd name="T1" fmla="*/ 142 h 783"/>
                <a:gd name="T2" fmla="*/ 60 w 232"/>
                <a:gd name="T3" fmla="*/ 158 h 783"/>
                <a:gd name="T4" fmla="*/ 57 w 232"/>
                <a:gd name="T5" fmla="*/ 140 h 783"/>
                <a:gd name="T6" fmla="*/ 62 w 232"/>
                <a:gd name="T7" fmla="*/ 114 h 783"/>
                <a:gd name="T8" fmla="*/ 40 w 232"/>
                <a:gd name="T9" fmla="*/ 180 h 783"/>
                <a:gd name="T10" fmla="*/ 11 w 232"/>
                <a:gd name="T11" fmla="*/ 324 h 783"/>
                <a:gd name="T12" fmla="*/ 4 w 232"/>
                <a:gd name="T13" fmla="*/ 399 h 783"/>
                <a:gd name="T14" fmla="*/ 0 w 232"/>
                <a:gd name="T15" fmla="*/ 472 h 783"/>
                <a:gd name="T16" fmla="*/ 3 w 232"/>
                <a:gd name="T17" fmla="*/ 610 h 783"/>
                <a:gd name="T18" fmla="*/ 10 w 232"/>
                <a:gd name="T19" fmla="*/ 671 h 783"/>
                <a:gd name="T20" fmla="*/ 3 w 232"/>
                <a:gd name="T21" fmla="*/ 710 h 783"/>
                <a:gd name="T22" fmla="*/ 5 w 232"/>
                <a:gd name="T23" fmla="*/ 756 h 783"/>
                <a:gd name="T24" fmla="*/ 14 w 232"/>
                <a:gd name="T25" fmla="*/ 777 h 783"/>
                <a:gd name="T26" fmla="*/ 20 w 232"/>
                <a:gd name="T27" fmla="*/ 782 h 783"/>
                <a:gd name="T28" fmla="*/ 28 w 232"/>
                <a:gd name="T29" fmla="*/ 783 h 783"/>
                <a:gd name="T30" fmla="*/ 44 w 232"/>
                <a:gd name="T31" fmla="*/ 776 h 783"/>
                <a:gd name="T32" fmla="*/ 67 w 232"/>
                <a:gd name="T33" fmla="*/ 740 h 783"/>
                <a:gd name="T34" fmla="*/ 79 w 232"/>
                <a:gd name="T35" fmla="*/ 702 h 783"/>
                <a:gd name="T36" fmla="*/ 86 w 232"/>
                <a:gd name="T37" fmla="*/ 685 h 783"/>
                <a:gd name="T38" fmla="*/ 93 w 232"/>
                <a:gd name="T39" fmla="*/ 671 h 783"/>
                <a:gd name="T40" fmla="*/ 126 w 232"/>
                <a:gd name="T41" fmla="*/ 615 h 783"/>
                <a:gd name="T42" fmla="*/ 185 w 232"/>
                <a:gd name="T43" fmla="*/ 481 h 783"/>
                <a:gd name="T44" fmla="*/ 210 w 232"/>
                <a:gd name="T45" fmla="*/ 404 h 783"/>
                <a:gd name="T46" fmla="*/ 183 w 232"/>
                <a:gd name="T47" fmla="*/ 463 h 783"/>
                <a:gd name="T48" fmla="*/ 197 w 232"/>
                <a:gd name="T49" fmla="*/ 419 h 783"/>
                <a:gd name="T50" fmla="*/ 207 w 232"/>
                <a:gd name="T51" fmla="*/ 370 h 783"/>
                <a:gd name="T52" fmla="*/ 201 w 232"/>
                <a:gd name="T53" fmla="*/ 374 h 783"/>
                <a:gd name="T54" fmla="*/ 194 w 232"/>
                <a:gd name="T55" fmla="*/ 380 h 783"/>
                <a:gd name="T56" fmla="*/ 210 w 232"/>
                <a:gd name="T57" fmla="*/ 340 h 783"/>
                <a:gd name="T58" fmla="*/ 227 w 232"/>
                <a:gd name="T59" fmla="*/ 250 h 783"/>
                <a:gd name="T60" fmla="*/ 232 w 232"/>
                <a:gd name="T61" fmla="*/ 160 h 783"/>
                <a:gd name="T62" fmla="*/ 221 w 232"/>
                <a:gd name="T63" fmla="*/ 79 h 783"/>
                <a:gd name="T64" fmla="*/ 210 w 232"/>
                <a:gd name="T65" fmla="*/ 47 h 783"/>
                <a:gd name="T66" fmla="*/ 196 w 232"/>
                <a:gd name="T67" fmla="*/ 20 h 783"/>
                <a:gd name="T68" fmla="*/ 173 w 232"/>
                <a:gd name="T69" fmla="*/ 3 h 783"/>
                <a:gd name="T70" fmla="*/ 157 w 232"/>
                <a:gd name="T71" fmla="*/ 0 h 783"/>
                <a:gd name="T72" fmla="*/ 131 w 232"/>
                <a:gd name="T73" fmla="*/ 13 h 783"/>
                <a:gd name="T74" fmla="*/ 99 w 232"/>
                <a:gd name="T75" fmla="*/ 60 h 783"/>
                <a:gd name="T76" fmla="*/ 85 w 232"/>
                <a:gd name="T77" fmla="*/ 96 h 783"/>
                <a:gd name="T78" fmla="*/ 67 w 232"/>
                <a:gd name="T79" fmla="*/ 142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2" h="783">
                  <a:moveTo>
                    <a:pt x="67" y="142"/>
                  </a:moveTo>
                  <a:lnTo>
                    <a:pt x="60" y="158"/>
                  </a:lnTo>
                  <a:lnTo>
                    <a:pt x="57" y="140"/>
                  </a:lnTo>
                  <a:lnTo>
                    <a:pt x="62" y="114"/>
                  </a:lnTo>
                  <a:lnTo>
                    <a:pt x="40" y="180"/>
                  </a:lnTo>
                  <a:lnTo>
                    <a:pt x="11" y="324"/>
                  </a:lnTo>
                  <a:lnTo>
                    <a:pt x="4" y="399"/>
                  </a:lnTo>
                  <a:lnTo>
                    <a:pt x="0" y="472"/>
                  </a:lnTo>
                  <a:lnTo>
                    <a:pt x="3" y="610"/>
                  </a:lnTo>
                  <a:lnTo>
                    <a:pt x="10" y="671"/>
                  </a:lnTo>
                  <a:lnTo>
                    <a:pt x="3" y="710"/>
                  </a:lnTo>
                  <a:lnTo>
                    <a:pt x="5" y="756"/>
                  </a:lnTo>
                  <a:lnTo>
                    <a:pt x="14" y="777"/>
                  </a:lnTo>
                  <a:lnTo>
                    <a:pt x="20" y="782"/>
                  </a:lnTo>
                  <a:lnTo>
                    <a:pt x="28" y="783"/>
                  </a:lnTo>
                  <a:lnTo>
                    <a:pt x="44" y="776"/>
                  </a:lnTo>
                  <a:lnTo>
                    <a:pt x="67" y="740"/>
                  </a:lnTo>
                  <a:lnTo>
                    <a:pt x="79" y="702"/>
                  </a:lnTo>
                  <a:lnTo>
                    <a:pt x="86" y="685"/>
                  </a:lnTo>
                  <a:lnTo>
                    <a:pt x="93" y="671"/>
                  </a:lnTo>
                  <a:lnTo>
                    <a:pt x="126" y="615"/>
                  </a:lnTo>
                  <a:lnTo>
                    <a:pt x="185" y="481"/>
                  </a:lnTo>
                  <a:lnTo>
                    <a:pt x="210" y="404"/>
                  </a:lnTo>
                  <a:lnTo>
                    <a:pt x="183" y="463"/>
                  </a:lnTo>
                  <a:lnTo>
                    <a:pt x="197" y="419"/>
                  </a:lnTo>
                  <a:lnTo>
                    <a:pt x="207" y="370"/>
                  </a:lnTo>
                  <a:lnTo>
                    <a:pt x="201" y="374"/>
                  </a:lnTo>
                  <a:lnTo>
                    <a:pt x="194" y="380"/>
                  </a:lnTo>
                  <a:lnTo>
                    <a:pt x="210" y="340"/>
                  </a:lnTo>
                  <a:lnTo>
                    <a:pt x="227" y="250"/>
                  </a:lnTo>
                  <a:lnTo>
                    <a:pt x="232" y="160"/>
                  </a:lnTo>
                  <a:lnTo>
                    <a:pt x="221" y="79"/>
                  </a:lnTo>
                  <a:lnTo>
                    <a:pt x="210" y="47"/>
                  </a:lnTo>
                  <a:lnTo>
                    <a:pt x="196" y="20"/>
                  </a:lnTo>
                  <a:lnTo>
                    <a:pt x="173" y="3"/>
                  </a:lnTo>
                  <a:lnTo>
                    <a:pt x="157" y="0"/>
                  </a:lnTo>
                  <a:lnTo>
                    <a:pt x="131" y="13"/>
                  </a:lnTo>
                  <a:lnTo>
                    <a:pt x="99" y="60"/>
                  </a:lnTo>
                  <a:lnTo>
                    <a:pt x="85" y="96"/>
                  </a:lnTo>
                  <a:lnTo>
                    <a:pt x="67" y="1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6" name="Freeform 201"/>
            <p:cNvSpPr>
              <a:spLocks/>
            </p:cNvSpPr>
            <p:nvPr/>
          </p:nvSpPr>
          <p:spPr bwMode="auto">
            <a:xfrm>
              <a:off x="5098929" y="2728790"/>
              <a:ext cx="90488" cy="244475"/>
            </a:xfrm>
            <a:custGeom>
              <a:avLst/>
              <a:gdLst>
                <a:gd name="T0" fmla="*/ 19 w 171"/>
                <a:gd name="T1" fmla="*/ 348 h 463"/>
                <a:gd name="T2" fmla="*/ 50 w 171"/>
                <a:gd name="T3" fmla="*/ 260 h 463"/>
                <a:gd name="T4" fmla="*/ 82 w 171"/>
                <a:gd name="T5" fmla="*/ 174 h 463"/>
                <a:gd name="T6" fmla="*/ 91 w 171"/>
                <a:gd name="T7" fmla="*/ 162 h 463"/>
                <a:gd name="T8" fmla="*/ 58 w 171"/>
                <a:gd name="T9" fmla="*/ 164 h 463"/>
                <a:gd name="T10" fmla="*/ 60 w 171"/>
                <a:gd name="T11" fmla="*/ 165 h 463"/>
                <a:gd name="T12" fmla="*/ 68 w 171"/>
                <a:gd name="T13" fmla="*/ 188 h 463"/>
                <a:gd name="T14" fmla="*/ 76 w 171"/>
                <a:gd name="T15" fmla="*/ 243 h 463"/>
                <a:gd name="T16" fmla="*/ 79 w 171"/>
                <a:gd name="T17" fmla="*/ 336 h 463"/>
                <a:gd name="T18" fmla="*/ 76 w 171"/>
                <a:gd name="T19" fmla="*/ 401 h 463"/>
                <a:gd name="T20" fmla="*/ 76 w 171"/>
                <a:gd name="T21" fmla="*/ 431 h 463"/>
                <a:gd name="T22" fmla="*/ 79 w 171"/>
                <a:gd name="T23" fmla="*/ 452 h 463"/>
                <a:gd name="T24" fmla="*/ 88 w 171"/>
                <a:gd name="T25" fmla="*/ 460 h 463"/>
                <a:gd name="T26" fmla="*/ 94 w 171"/>
                <a:gd name="T27" fmla="*/ 463 h 463"/>
                <a:gd name="T28" fmla="*/ 105 w 171"/>
                <a:gd name="T29" fmla="*/ 459 h 463"/>
                <a:gd name="T30" fmla="*/ 121 w 171"/>
                <a:gd name="T31" fmla="*/ 434 h 463"/>
                <a:gd name="T32" fmla="*/ 128 w 171"/>
                <a:gd name="T33" fmla="*/ 407 h 463"/>
                <a:gd name="T34" fmla="*/ 138 w 171"/>
                <a:gd name="T35" fmla="*/ 362 h 463"/>
                <a:gd name="T36" fmla="*/ 150 w 171"/>
                <a:gd name="T37" fmla="*/ 319 h 463"/>
                <a:gd name="T38" fmla="*/ 167 w 171"/>
                <a:gd name="T39" fmla="*/ 220 h 463"/>
                <a:gd name="T40" fmla="*/ 171 w 171"/>
                <a:gd name="T41" fmla="*/ 120 h 463"/>
                <a:gd name="T42" fmla="*/ 161 w 171"/>
                <a:gd name="T43" fmla="*/ 56 h 463"/>
                <a:gd name="T44" fmla="*/ 148 w 171"/>
                <a:gd name="T45" fmla="*/ 21 h 463"/>
                <a:gd name="T46" fmla="*/ 140 w 171"/>
                <a:gd name="T47" fmla="*/ 8 h 463"/>
                <a:gd name="T48" fmla="*/ 130 w 171"/>
                <a:gd name="T49" fmla="*/ 0 h 463"/>
                <a:gd name="T50" fmla="*/ 108 w 171"/>
                <a:gd name="T51" fmla="*/ 4 h 463"/>
                <a:gd name="T52" fmla="*/ 96 w 171"/>
                <a:gd name="T53" fmla="*/ 7 h 463"/>
                <a:gd name="T54" fmla="*/ 89 w 171"/>
                <a:gd name="T55" fmla="*/ 5 h 463"/>
                <a:gd name="T56" fmla="*/ 75 w 171"/>
                <a:gd name="T57" fmla="*/ 18 h 463"/>
                <a:gd name="T58" fmla="*/ 56 w 171"/>
                <a:gd name="T59" fmla="*/ 57 h 463"/>
                <a:gd name="T60" fmla="*/ 50 w 171"/>
                <a:gd name="T61" fmla="*/ 96 h 463"/>
                <a:gd name="T62" fmla="*/ 47 w 171"/>
                <a:gd name="T63" fmla="*/ 136 h 463"/>
                <a:gd name="T64" fmla="*/ 56 w 171"/>
                <a:gd name="T65" fmla="*/ 184 h 463"/>
                <a:gd name="T66" fmla="*/ 68 w 171"/>
                <a:gd name="T67" fmla="*/ 203 h 463"/>
                <a:gd name="T68" fmla="*/ 75 w 171"/>
                <a:gd name="T69" fmla="*/ 207 h 463"/>
                <a:gd name="T70" fmla="*/ 68 w 171"/>
                <a:gd name="T71" fmla="*/ 234 h 463"/>
                <a:gd name="T72" fmla="*/ 62 w 171"/>
                <a:gd name="T73" fmla="*/ 211 h 463"/>
                <a:gd name="T74" fmla="*/ 72 w 171"/>
                <a:gd name="T75" fmla="*/ 228 h 463"/>
                <a:gd name="T76" fmla="*/ 79 w 171"/>
                <a:gd name="T77" fmla="*/ 287 h 463"/>
                <a:gd name="T78" fmla="*/ 82 w 171"/>
                <a:gd name="T79" fmla="*/ 318 h 463"/>
                <a:gd name="T80" fmla="*/ 79 w 171"/>
                <a:gd name="T81" fmla="*/ 374 h 463"/>
                <a:gd name="T82" fmla="*/ 131 w 171"/>
                <a:gd name="T83" fmla="*/ 349 h 463"/>
                <a:gd name="T84" fmla="*/ 130 w 171"/>
                <a:gd name="T85" fmla="*/ 319 h 463"/>
                <a:gd name="T86" fmla="*/ 125 w 171"/>
                <a:gd name="T87" fmla="*/ 323 h 463"/>
                <a:gd name="T88" fmla="*/ 122 w 171"/>
                <a:gd name="T89" fmla="*/ 325 h 463"/>
                <a:gd name="T90" fmla="*/ 114 w 171"/>
                <a:gd name="T91" fmla="*/ 240 h 463"/>
                <a:gd name="T92" fmla="*/ 108 w 171"/>
                <a:gd name="T93" fmla="*/ 151 h 463"/>
                <a:gd name="T94" fmla="*/ 96 w 171"/>
                <a:gd name="T95" fmla="*/ 71 h 463"/>
                <a:gd name="T96" fmla="*/ 94 w 171"/>
                <a:gd name="T97" fmla="*/ 64 h 463"/>
                <a:gd name="T98" fmla="*/ 85 w 171"/>
                <a:gd name="T99" fmla="*/ 57 h 463"/>
                <a:gd name="T100" fmla="*/ 72 w 171"/>
                <a:gd name="T101" fmla="*/ 60 h 463"/>
                <a:gd name="T102" fmla="*/ 65 w 171"/>
                <a:gd name="T103" fmla="*/ 73 h 463"/>
                <a:gd name="T104" fmla="*/ 52 w 171"/>
                <a:gd name="T105" fmla="*/ 106 h 463"/>
                <a:gd name="T106" fmla="*/ 59 w 171"/>
                <a:gd name="T107" fmla="*/ 92 h 463"/>
                <a:gd name="T108" fmla="*/ 33 w 171"/>
                <a:gd name="T109" fmla="*/ 210 h 463"/>
                <a:gd name="T110" fmla="*/ 4 w 171"/>
                <a:gd name="T111" fmla="*/ 325 h 463"/>
                <a:gd name="T112" fmla="*/ 0 w 171"/>
                <a:gd name="T113" fmla="*/ 344 h 463"/>
                <a:gd name="T114" fmla="*/ 4 w 171"/>
                <a:gd name="T115" fmla="*/ 358 h 463"/>
                <a:gd name="T116" fmla="*/ 7 w 171"/>
                <a:gd name="T117" fmla="*/ 361 h 463"/>
                <a:gd name="T118" fmla="*/ 14 w 171"/>
                <a:gd name="T119" fmla="*/ 355 h 463"/>
                <a:gd name="T120" fmla="*/ 19 w 171"/>
                <a:gd name="T121" fmla="*/ 348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1" h="463">
                  <a:moveTo>
                    <a:pt x="19" y="348"/>
                  </a:moveTo>
                  <a:lnTo>
                    <a:pt x="50" y="260"/>
                  </a:lnTo>
                  <a:lnTo>
                    <a:pt x="82" y="174"/>
                  </a:lnTo>
                  <a:lnTo>
                    <a:pt x="91" y="162"/>
                  </a:lnTo>
                  <a:lnTo>
                    <a:pt x="58" y="164"/>
                  </a:lnTo>
                  <a:lnTo>
                    <a:pt x="60" y="165"/>
                  </a:lnTo>
                  <a:lnTo>
                    <a:pt x="68" y="188"/>
                  </a:lnTo>
                  <a:lnTo>
                    <a:pt x="76" y="243"/>
                  </a:lnTo>
                  <a:lnTo>
                    <a:pt x="79" y="336"/>
                  </a:lnTo>
                  <a:lnTo>
                    <a:pt x="76" y="401"/>
                  </a:lnTo>
                  <a:lnTo>
                    <a:pt x="76" y="431"/>
                  </a:lnTo>
                  <a:lnTo>
                    <a:pt x="79" y="452"/>
                  </a:lnTo>
                  <a:lnTo>
                    <a:pt x="88" y="460"/>
                  </a:lnTo>
                  <a:lnTo>
                    <a:pt x="94" y="463"/>
                  </a:lnTo>
                  <a:lnTo>
                    <a:pt x="105" y="459"/>
                  </a:lnTo>
                  <a:lnTo>
                    <a:pt x="121" y="434"/>
                  </a:lnTo>
                  <a:lnTo>
                    <a:pt x="128" y="407"/>
                  </a:lnTo>
                  <a:lnTo>
                    <a:pt x="138" y="362"/>
                  </a:lnTo>
                  <a:lnTo>
                    <a:pt x="150" y="319"/>
                  </a:lnTo>
                  <a:lnTo>
                    <a:pt x="167" y="220"/>
                  </a:lnTo>
                  <a:lnTo>
                    <a:pt x="171" y="120"/>
                  </a:lnTo>
                  <a:lnTo>
                    <a:pt x="161" y="56"/>
                  </a:lnTo>
                  <a:lnTo>
                    <a:pt x="148" y="21"/>
                  </a:lnTo>
                  <a:lnTo>
                    <a:pt x="140" y="8"/>
                  </a:lnTo>
                  <a:lnTo>
                    <a:pt x="130" y="0"/>
                  </a:lnTo>
                  <a:lnTo>
                    <a:pt x="108" y="4"/>
                  </a:lnTo>
                  <a:lnTo>
                    <a:pt x="96" y="7"/>
                  </a:lnTo>
                  <a:lnTo>
                    <a:pt x="89" y="5"/>
                  </a:lnTo>
                  <a:lnTo>
                    <a:pt x="75" y="18"/>
                  </a:lnTo>
                  <a:lnTo>
                    <a:pt x="56" y="57"/>
                  </a:lnTo>
                  <a:lnTo>
                    <a:pt x="50" y="96"/>
                  </a:lnTo>
                  <a:lnTo>
                    <a:pt x="47" y="136"/>
                  </a:lnTo>
                  <a:lnTo>
                    <a:pt x="56" y="184"/>
                  </a:lnTo>
                  <a:lnTo>
                    <a:pt x="68" y="203"/>
                  </a:lnTo>
                  <a:lnTo>
                    <a:pt x="75" y="207"/>
                  </a:lnTo>
                  <a:lnTo>
                    <a:pt x="68" y="234"/>
                  </a:lnTo>
                  <a:lnTo>
                    <a:pt x="62" y="211"/>
                  </a:lnTo>
                  <a:lnTo>
                    <a:pt x="72" y="228"/>
                  </a:lnTo>
                  <a:lnTo>
                    <a:pt x="79" y="287"/>
                  </a:lnTo>
                  <a:lnTo>
                    <a:pt x="82" y="318"/>
                  </a:lnTo>
                  <a:lnTo>
                    <a:pt x="79" y="374"/>
                  </a:lnTo>
                  <a:lnTo>
                    <a:pt x="131" y="349"/>
                  </a:lnTo>
                  <a:lnTo>
                    <a:pt x="130" y="319"/>
                  </a:lnTo>
                  <a:lnTo>
                    <a:pt x="125" y="323"/>
                  </a:lnTo>
                  <a:lnTo>
                    <a:pt x="122" y="325"/>
                  </a:lnTo>
                  <a:lnTo>
                    <a:pt x="114" y="240"/>
                  </a:lnTo>
                  <a:lnTo>
                    <a:pt x="108" y="151"/>
                  </a:lnTo>
                  <a:lnTo>
                    <a:pt x="96" y="71"/>
                  </a:lnTo>
                  <a:lnTo>
                    <a:pt x="94" y="64"/>
                  </a:lnTo>
                  <a:lnTo>
                    <a:pt x="85" y="57"/>
                  </a:lnTo>
                  <a:lnTo>
                    <a:pt x="72" y="60"/>
                  </a:lnTo>
                  <a:lnTo>
                    <a:pt x="65" y="73"/>
                  </a:lnTo>
                  <a:lnTo>
                    <a:pt x="52" y="106"/>
                  </a:lnTo>
                  <a:lnTo>
                    <a:pt x="59" y="92"/>
                  </a:lnTo>
                  <a:lnTo>
                    <a:pt x="33" y="210"/>
                  </a:lnTo>
                  <a:lnTo>
                    <a:pt x="4" y="325"/>
                  </a:lnTo>
                  <a:lnTo>
                    <a:pt x="0" y="344"/>
                  </a:lnTo>
                  <a:lnTo>
                    <a:pt x="4" y="358"/>
                  </a:lnTo>
                  <a:lnTo>
                    <a:pt x="7" y="361"/>
                  </a:lnTo>
                  <a:lnTo>
                    <a:pt x="14" y="355"/>
                  </a:lnTo>
                  <a:lnTo>
                    <a:pt x="19" y="3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7" name="Freeform 202"/>
            <p:cNvSpPr>
              <a:spLocks/>
            </p:cNvSpPr>
            <p:nvPr/>
          </p:nvSpPr>
          <p:spPr bwMode="auto">
            <a:xfrm>
              <a:off x="5116392" y="2739903"/>
              <a:ext cx="9525" cy="26988"/>
            </a:xfrm>
            <a:custGeom>
              <a:avLst/>
              <a:gdLst>
                <a:gd name="T0" fmla="*/ 7 w 17"/>
                <a:gd name="T1" fmla="*/ 50 h 50"/>
                <a:gd name="T2" fmla="*/ 14 w 17"/>
                <a:gd name="T3" fmla="*/ 33 h 50"/>
                <a:gd name="T4" fmla="*/ 17 w 17"/>
                <a:gd name="T5" fmla="*/ 8 h 50"/>
                <a:gd name="T6" fmla="*/ 12 w 17"/>
                <a:gd name="T7" fmla="*/ 0 h 50"/>
                <a:gd name="T8" fmla="*/ 2 w 17"/>
                <a:gd name="T9" fmla="*/ 24 h 50"/>
                <a:gd name="T10" fmla="*/ 0 w 17"/>
                <a:gd name="T11" fmla="*/ 36 h 50"/>
                <a:gd name="T12" fmla="*/ 2 w 17"/>
                <a:gd name="T13" fmla="*/ 50 h 50"/>
                <a:gd name="T14" fmla="*/ 7 w 17"/>
                <a:gd name="T15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50">
                  <a:moveTo>
                    <a:pt x="7" y="50"/>
                  </a:moveTo>
                  <a:lnTo>
                    <a:pt x="14" y="33"/>
                  </a:lnTo>
                  <a:lnTo>
                    <a:pt x="17" y="8"/>
                  </a:lnTo>
                  <a:lnTo>
                    <a:pt x="12" y="0"/>
                  </a:lnTo>
                  <a:lnTo>
                    <a:pt x="2" y="24"/>
                  </a:lnTo>
                  <a:lnTo>
                    <a:pt x="0" y="36"/>
                  </a:lnTo>
                  <a:lnTo>
                    <a:pt x="2" y="50"/>
                  </a:lnTo>
                  <a:lnTo>
                    <a:pt x="7" y="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8" name="Freeform 203"/>
            <p:cNvSpPr>
              <a:spLocks/>
            </p:cNvSpPr>
            <p:nvPr/>
          </p:nvSpPr>
          <p:spPr bwMode="auto">
            <a:xfrm>
              <a:off x="5122742" y="2735140"/>
              <a:ext cx="3175" cy="4763"/>
            </a:xfrm>
            <a:custGeom>
              <a:avLst/>
              <a:gdLst>
                <a:gd name="T0" fmla="*/ 0 w 5"/>
                <a:gd name="T1" fmla="*/ 11 h 11"/>
                <a:gd name="T2" fmla="*/ 5 w 5"/>
                <a:gd name="T3" fmla="*/ 0 h 11"/>
                <a:gd name="T4" fmla="*/ 0 w 5"/>
                <a:gd name="T5" fmla="*/ 8 h 11"/>
                <a:gd name="T6" fmla="*/ 0 w 5"/>
                <a:gd name="T7" fmla="*/ 9 h 11"/>
                <a:gd name="T8" fmla="*/ 0 w 5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lnTo>
                    <a:pt x="5" y="0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89" name="Freeform 204"/>
            <p:cNvSpPr>
              <a:spLocks/>
            </p:cNvSpPr>
            <p:nvPr/>
          </p:nvSpPr>
          <p:spPr bwMode="auto">
            <a:xfrm>
              <a:off x="4675067" y="4394078"/>
              <a:ext cx="80963" cy="357188"/>
            </a:xfrm>
            <a:custGeom>
              <a:avLst/>
              <a:gdLst>
                <a:gd name="T0" fmla="*/ 141 w 153"/>
                <a:gd name="T1" fmla="*/ 10 h 677"/>
                <a:gd name="T2" fmla="*/ 121 w 153"/>
                <a:gd name="T3" fmla="*/ 86 h 677"/>
                <a:gd name="T4" fmla="*/ 102 w 153"/>
                <a:gd name="T5" fmla="*/ 163 h 677"/>
                <a:gd name="T6" fmla="*/ 94 w 153"/>
                <a:gd name="T7" fmla="*/ 197 h 677"/>
                <a:gd name="T8" fmla="*/ 87 w 153"/>
                <a:gd name="T9" fmla="*/ 232 h 677"/>
                <a:gd name="T10" fmla="*/ 72 w 153"/>
                <a:gd name="T11" fmla="*/ 312 h 677"/>
                <a:gd name="T12" fmla="*/ 39 w 153"/>
                <a:gd name="T13" fmla="*/ 488 h 677"/>
                <a:gd name="T14" fmla="*/ 2 w 153"/>
                <a:gd name="T15" fmla="*/ 662 h 677"/>
                <a:gd name="T16" fmla="*/ 0 w 153"/>
                <a:gd name="T17" fmla="*/ 672 h 677"/>
                <a:gd name="T18" fmla="*/ 3 w 153"/>
                <a:gd name="T19" fmla="*/ 677 h 677"/>
                <a:gd name="T20" fmla="*/ 9 w 153"/>
                <a:gd name="T21" fmla="*/ 675 h 677"/>
                <a:gd name="T22" fmla="*/ 12 w 153"/>
                <a:gd name="T23" fmla="*/ 665 h 677"/>
                <a:gd name="T24" fmla="*/ 49 w 153"/>
                <a:gd name="T25" fmla="*/ 492 h 677"/>
                <a:gd name="T26" fmla="*/ 82 w 153"/>
                <a:gd name="T27" fmla="*/ 317 h 677"/>
                <a:gd name="T28" fmla="*/ 98 w 153"/>
                <a:gd name="T29" fmla="*/ 235 h 677"/>
                <a:gd name="T30" fmla="*/ 104 w 153"/>
                <a:gd name="T31" fmla="*/ 200 h 677"/>
                <a:gd name="T32" fmla="*/ 113 w 153"/>
                <a:gd name="T33" fmla="*/ 167 h 677"/>
                <a:gd name="T34" fmla="*/ 131 w 153"/>
                <a:gd name="T35" fmla="*/ 91 h 677"/>
                <a:gd name="T36" fmla="*/ 151 w 153"/>
                <a:gd name="T37" fmla="*/ 14 h 677"/>
                <a:gd name="T38" fmla="*/ 153 w 153"/>
                <a:gd name="T39" fmla="*/ 4 h 677"/>
                <a:gd name="T40" fmla="*/ 150 w 153"/>
                <a:gd name="T41" fmla="*/ 0 h 677"/>
                <a:gd name="T42" fmla="*/ 146 w 153"/>
                <a:gd name="T43" fmla="*/ 1 h 677"/>
                <a:gd name="T44" fmla="*/ 141 w 153"/>
                <a:gd name="T45" fmla="*/ 10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677">
                  <a:moveTo>
                    <a:pt x="141" y="10"/>
                  </a:moveTo>
                  <a:lnTo>
                    <a:pt x="121" y="86"/>
                  </a:lnTo>
                  <a:lnTo>
                    <a:pt x="102" y="163"/>
                  </a:lnTo>
                  <a:lnTo>
                    <a:pt x="94" y="197"/>
                  </a:lnTo>
                  <a:lnTo>
                    <a:pt x="87" y="232"/>
                  </a:lnTo>
                  <a:lnTo>
                    <a:pt x="72" y="312"/>
                  </a:lnTo>
                  <a:lnTo>
                    <a:pt x="39" y="488"/>
                  </a:lnTo>
                  <a:lnTo>
                    <a:pt x="2" y="662"/>
                  </a:lnTo>
                  <a:lnTo>
                    <a:pt x="0" y="672"/>
                  </a:lnTo>
                  <a:lnTo>
                    <a:pt x="3" y="677"/>
                  </a:lnTo>
                  <a:lnTo>
                    <a:pt x="9" y="675"/>
                  </a:lnTo>
                  <a:lnTo>
                    <a:pt x="12" y="665"/>
                  </a:lnTo>
                  <a:lnTo>
                    <a:pt x="49" y="492"/>
                  </a:lnTo>
                  <a:lnTo>
                    <a:pt x="82" y="317"/>
                  </a:lnTo>
                  <a:lnTo>
                    <a:pt x="98" y="235"/>
                  </a:lnTo>
                  <a:lnTo>
                    <a:pt x="104" y="200"/>
                  </a:lnTo>
                  <a:lnTo>
                    <a:pt x="113" y="167"/>
                  </a:lnTo>
                  <a:lnTo>
                    <a:pt x="131" y="91"/>
                  </a:lnTo>
                  <a:lnTo>
                    <a:pt x="151" y="14"/>
                  </a:lnTo>
                  <a:lnTo>
                    <a:pt x="153" y="4"/>
                  </a:lnTo>
                  <a:lnTo>
                    <a:pt x="150" y="0"/>
                  </a:lnTo>
                  <a:lnTo>
                    <a:pt x="146" y="1"/>
                  </a:lnTo>
                  <a:lnTo>
                    <a:pt x="14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0" name="Freeform 206"/>
            <p:cNvSpPr>
              <a:spLocks/>
            </p:cNvSpPr>
            <p:nvPr/>
          </p:nvSpPr>
          <p:spPr bwMode="auto">
            <a:xfrm>
              <a:off x="4395666" y="5233866"/>
              <a:ext cx="6350" cy="12700"/>
            </a:xfrm>
            <a:custGeom>
              <a:avLst/>
              <a:gdLst>
                <a:gd name="T0" fmla="*/ 13 w 13"/>
                <a:gd name="T1" fmla="*/ 4 h 25"/>
                <a:gd name="T2" fmla="*/ 11 w 13"/>
                <a:gd name="T3" fmla="*/ 1 h 25"/>
                <a:gd name="T4" fmla="*/ 7 w 13"/>
                <a:gd name="T5" fmla="*/ 0 h 25"/>
                <a:gd name="T6" fmla="*/ 5 w 13"/>
                <a:gd name="T7" fmla="*/ 3 h 25"/>
                <a:gd name="T8" fmla="*/ 0 w 13"/>
                <a:gd name="T9" fmla="*/ 12 h 25"/>
                <a:gd name="T10" fmla="*/ 0 w 13"/>
                <a:gd name="T11" fmla="*/ 20 h 25"/>
                <a:gd name="T12" fmla="*/ 1 w 13"/>
                <a:gd name="T13" fmla="*/ 25 h 25"/>
                <a:gd name="T14" fmla="*/ 5 w 13"/>
                <a:gd name="T15" fmla="*/ 25 h 25"/>
                <a:gd name="T16" fmla="*/ 7 w 13"/>
                <a:gd name="T17" fmla="*/ 23 h 25"/>
                <a:gd name="T18" fmla="*/ 11 w 13"/>
                <a:gd name="T19" fmla="*/ 13 h 25"/>
                <a:gd name="T20" fmla="*/ 13 w 13"/>
                <a:gd name="T2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5">
                  <a:moveTo>
                    <a:pt x="13" y="4"/>
                  </a:moveTo>
                  <a:lnTo>
                    <a:pt x="11" y="1"/>
                  </a:lnTo>
                  <a:lnTo>
                    <a:pt x="7" y="0"/>
                  </a:lnTo>
                  <a:lnTo>
                    <a:pt x="5" y="3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1" y="25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11" y="13"/>
                  </a:lnTo>
                  <a:lnTo>
                    <a:pt x="1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1" name="Freeform 207"/>
            <p:cNvSpPr>
              <a:spLocks/>
            </p:cNvSpPr>
            <p:nvPr/>
          </p:nvSpPr>
          <p:spPr bwMode="auto">
            <a:xfrm>
              <a:off x="4878266" y="2820866"/>
              <a:ext cx="30163" cy="20638"/>
            </a:xfrm>
            <a:custGeom>
              <a:avLst/>
              <a:gdLst>
                <a:gd name="T0" fmla="*/ 0 w 56"/>
                <a:gd name="T1" fmla="*/ 3 h 40"/>
                <a:gd name="T2" fmla="*/ 56 w 56"/>
                <a:gd name="T3" fmla="*/ 40 h 40"/>
                <a:gd name="T4" fmla="*/ 1 w 56"/>
                <a:gd name="T5" fmla="*/ 0 h 40"/>
                <a:gd name="T6" fmla="*/ 0 w 56"/>
                <a:gd name="T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0">
                  <a:moveTo>
                    <a:pt x="0" y="3"/>
                  </a:moveTo>
                  <a:lnTo>
                    <a:pt x="56" y="40"/>
                  </a:lnTo>
                  <a:lnTo>
                    <a:pt x="1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2" name="Freeform 208"/>
            <p:cNvSpPr>
              <a:spLocks/>
            </p:cNvSpPr>
            <p:nvPr/>
          </p:nvSpPr>
          <p:spPr bwMode="auto">
            <a:xfrm>
              <a:off x="5070354" y="2804991"/>
              <a:ext cx="4763" cy="6350"/>
            </a:xfrm>
            <a:custGeom>
              <a:avLst/>
              <a:gdLst>
                <a:gd name="T0" fmla="*/ 0 w 7"/>
                <a:gd name="T1" fmla="*/ 10 h 10"/>
                <a:gd name="T2" fmla="*/ 4 w 7"/>
                <a:gd name="T3" fmla="*/ 5 h 10"/>
                <a:gd name="T4" fmla="*/ 7 w 7"/>
                <a:gd name="T5" fmla="*/ 0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lnTo>
                    <a:pt x="4" y="5"/>
                  </a:lnTo>
                  <a:lnTo>
                    <a:pt x="7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3" name="Freeform 209"/>
            <p:cNvSpPr>
              <a:spLocks/>
            </p:cNvSpPr>
            <p:nvPr/>
          </p:nvSpPr>
          <p:spPr bwMode="auto">
            <a:xfrm>
              <a:off x="5081466" y="2766891"/>
              <a:ext cx="1588" cy="4763"/>
            </a:xfrm>
            <a:custGeom>
              <a:avLst/>
              <a:gdLst>
                <a:gd name="T0" fmla="*/ 4 w 4"/>
                <a:gd name="T1" fmla="*/ 0 h 9"/>
                <a:gd name="T2" fmla="*/ 1 w 4"/>
                <a:gd name="T3" fmla="*/ 9 h 9"/>
                <a:gd name="T4" fmla="*/ 0 w 4"/>
                <a:gd name="T5" fmla="*/ 7 h 9"/>
                <a:gd name="T6" fmla="*/ 1 w 4"/>
                <a:gd name="T7" fmla="*/ 1 h 9"/>
                <a:gd name="T8" fmla="*/ 4 w 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lnTo>
                    <a:pt x="1" y="9"/>
                  </a:lnTo>
                  <a:lnTo>
                    <a:pt x="0" y="7"/>
                  </a:lnTo>
                  <a:lnTo>
                    <a:pt x="1" y="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4" name="Freeform 210"/>
            <p:cNvSpPr>
              <a:spLocks/>
            </p:cNvSpPr>
            <p:nvPr/>
          </p:nvSpPr>
          <p:spPr bwMode="auto">
            <a:xfrm>
              <a:off x="5092579" y="2774828"/>
              <a:ext cx="7938" cy="7938"/>
            </a:xfrm>
            <a:custGeom>
              <a:avLst/>
              <a:gdLst>
                <a:gd name="T0" fmla="*/ 0 w 14"/>
                <a:gd name="T1" fmla="*/ 6 h 13"/>
                <a:gd name="T2" fmla="*/ 4 w 14"/>
                <a:gd name="T3" fmla="*/ 0 h 13"/>
                <a:gd name="T4" fmla="*/ 14 w 14"/>
                <a:gd name="T5" fmla="*/ 13 h 13"/>
                <a:gd name="T6" fmla="*/ 0 w 14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0" y="6"/>
                  </a:moveTo>
                  <a:lnTo>
                    <a:pt x="4" y="0"/>
                  </a:lnTo>
                  <a:lnTo>
                    <a:pt x="14" y="13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5" name="Freeform 211"/>
            <p:cNvSpPr>
              <a:spLocks/>
            </p:cNvSpPr>
            <p:nvPr/>
          </p:nvSpPr>
          <p:spPr bwMode="auto">
            <a:xfrm>
              <a:off x="5014791" y="3020891"/>
              <a:ext cx="63500" cy="188913"/>
            </a:xfrm>
            <a:custGeom>
              <a:avLst/>
              <a:gdLst>
                <a:gd name="T0" fmla="*/ 118 w 118"/>
                <a:gd name="T1" fmla="*/ 0 h 359"/>
                <a:gd name="T2" fmla="*/ 89 w 118"/>
                <a:gd name="T3" fmla="*/ 42 h 359"/>
                <a:gd name="T4" fmla="*/ 60 w 118"/>
                <a:gd name="T5" fmla="*/ 75 h 359"/>
                <a:gd name="T6" fmla="*/ 56 w 118"/>
                <a:gd name="T7" fmla="*/ 110 h 359"/>
                <a:gd name="T8" fmla="*/ 49 w 118"/>
                <a:gd name="T9" fmla="*/ 144 h 359"/>
                <a:gd name="T10" fmla="*/ 26 w 118"/>
                <a:gd name="T11" fmla="*/ 235 h 359"/>
                <a:gd name="T12" fmla="*/ 0 w 118"/>
                <a:gd name="T13" fmla="*/ 321 h 359"/>
                <a:gd name="T14" fmla="*/ 6 w 118"/>
                <a:gd name="T15" fmla="*/ 320 h 359"/>
                <a:gd name="T16" fmla="*/ 6 w 118"/>
                <a:gd name="T17" fmla="*/ 330 h 359"/>
                <a:gd name="T18" fmla="*/ 4 w 118"/>
                <a:gd name="T19" fmla="*/ 337 h 359"/>
                <a:gd name="T20" fmla="*/ 1 w 118"/>
                <a:gd name="T21" fmla="*/ 359 h 359"/>
                <a:gd name="T22" fmla="*/ 63 w 118"/>
                <a:gd name="T23" fmla="*/ 175 h 359"/>
                <a:gd name="T24" fmla="*/ 91 w 118"/>
                <a:gd name="T25" fmla="*/ 85 h 359"/>
                <a:gd name="T26" fmla="*/ 118 w 118"/>
                <a:gd name="T27" fmla="*/ 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359">
                  <a:moveTo>
                    <a:pt x="118" y="0"/>
                  </a:moveTo>
                  <a:lnTo>
                    <a:pt x="89" y="42"/>
                  </a:lnTo>
                  <a:lnTo>
                    <a:pt x="60" y="75"/>
                  </a:lnTo>
                  <a:lnTo>
                    <a:pt x="56" y="110"/>
                  </a:lnTo>
                  <a:lnTo>
                    <a:pt x="49" y="144"/>
                  </a:lnTo>
                  <a:lnTo>
                    <a:pt x="26" y="235"/>
                  </a:lnTo>
                  <a:lnTo>
                    <a:pt x="0" y="321"/>
                  </a:lnTo>
                  <a:lnTo>
                    <a:pt x="6" y="320"/>
                  </a:lnTo>
                  <a:lnTo>
                    <a:pt x="6" y="330"/>
                  </a:lnTo>
                  <a:lnTo>
                    <a:pt x="4" y="337"/>
                  </a:lnTo>
                  <a:lnTo>
                    <a:pt x="1" y="359"/>
                  </a:lnTo>
                  <a:lnTo>
                    <a:pt x="63" y="175"/>
                  </a:lnTo>
                  <a:lnTo>
                    <a:pt x="91" y="85"/>
                  </a:lnTo>
                  <a:lnTo>
                    <a:pt x="1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6" name="Freeform 212"/>
            <p:cNvSpPr>
              <a:spLocks/>
            </p:cNvSpPr>
            <p:nvPr/>
          </p:nvSpPr>
          <p:spPr bwMode="auto">
            <a:xfrm>
              <a:off x="4771904" y="3962278"/>
              <a:ext cx="65088" cy="179388"/>
            </a:xfrm>
            <a:custGeom>
              <a:avLst/>
              <a:gdLst>
                <a:gd name="T0" fmla="*/ 0 w 124"/>
                <a:gd name="T1" fmla="*/ 337 h 337"/>
                <a:gd name="T2" fmla="*/ 26 w 124"/>
                <a:gd name="T3" fmla="*/ 251 h 337"/>
                <a:gd name="T4" fmla="*/ 88 w 124"/>
                <a:gd name="T5" fmla="*/ 83 h 337"/>
                <a:gd name="T6" fmla="*/ 124 w 124"/>
                <a:gd name="T7" fmla="*/ 0 h 337"/>
                <a:gd name="T8" fmla="*/ 102 w 124"/>
                <a:gd name="T9" fmla="*/ 84 h 337"/>
                <a:gd name="T10" fmla="*/ 0 w 124"/>
                <a:gd name="T11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337">
                  <a:moveTo>
                    <a:pt x="0" y="337"/>
                  </a:moveTo>
                  <a:lnTo>
                    <a:pt x="26" y="251"/>
                  </a:lnTo>
                  <a:lnTo>
                    <a:pt x="88" y="83"/>
                  </a:lnTo>
                  <a:lnTo>
                    <a:pt x="124" y="0"/>
                  </a:lnTo>
                  <a:lnTo>
                    <a:pt x="102" y="84"/>
                  </a:lnTo>
                  <a:lnTo>
                    <a:pt x="0" y="3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7" name="Freeform 213"/>
            <p:cNvSpPr>
              <a:spLocks/>
            </p:cNvSpPr>
            <p:nvPr/>
          </p:nvSpPr>
          <p:spPr bwMode="auto">
            <a:xfrm>
              <a:off x="4997329" y="2933578"/>
              <a:ext cx="9525" cy="7938"/>
            </a:xfrm>
            <a:custGeom>
              <a:avLst/>
              <a:gdLst>
                <a:gd name="T0" fmla="*/ 0 w 16"/>
                <a:gd name="T1" fmla="*/ 15 h 15"/>
                <a:gd name="T2" fmla="*/ 0 w 16"/>
                <a:gd name="T3" fmla="*/ 15 h 15"/>
                <a:gd name="T4" fmla="*/ 16 w 16"/>
                <a:gd name="T5" fmla="*/ 0 h 15"/>
                <a:gd name="T6" fmla="*/ 0 w 16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5">
                  <a:moveTo>
                    <a:pt x="0" y="15"/>
                  </a:moveTo>
                  <a:lnTo>
                    <a:pt x="0" y="15"/>
                  </a:lnTo>
                  <a:lnTo>
                    <a:pt x="16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8" name="Freeform 214"/>
            <p:cNvSpPr>
              <a:spLocks/>
            </p:cNvSpPr>
            <p:nvPr/>
          </p:nvSpPr>
          <p:spPr bwMode="auto">
            <a:xfrm>
              <a:off x="4987804" y="3138366"/>
              <a:ext cx="20638" cy="22225"/>
            </a:xfrm>
            <a:custGeom>
              <a:avLst/>
              <a:gdLst>
                <a:gd name="T0" fmla="*/ 34 w 39"/>
                <a:gd name="T1" fmla="*/ 4 h 43"/>
                <a:gd name="T2" fmla="*/ 39 w 39"/>
                <a:gd name="T3" fmla="*/ 0 h 43"/>
                <a:gd name="T4" fmla="*/ 28 w 39"/>
                <a:gd name="T5" fmla="*/ 19 h 43"/>
                <a:gd name="T6" fmla="*/ 0 w 39"/>
                <a:gd name="T7" fmla="*/ 43 h 43"/>
                <a:gd name="T8" fmla="*/ 34 w 39"/>
                <a:gd name="T9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3">
                  <a:moveTo>
                    <a:pt x="34" y="4"/>
                  </a:moveTo>
                  <a:lnTo>
                    <a:pt x="39" y="0"/>
                  </a:lnTo>
                  <a:lnTo>
                    <a:pt x="28" y="19"/>
                  </a:lnTo>
                  <a:lnTo>
                    <a:pt x="0" y="43"/>
                  </a:lnTo>
                  <a:lnTo>
                    <a:pt x="3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699" name="Freeform 215"/>
            <p:cNvSpPr>
              <a:spLocks/>
            </p:cNvSpPr>
            <p:nvPr/>
          </p:nvSpPr>
          <p:spPr bwMode="auto">
            <a:xfrm>
              <a:off x="4271841" y="2709741"/>
              <a:ext cx="938213" cy="2768600"/>
            </a:xfrm>
            <a:custGeom>
              <a:avLst/>
              <a:gdLst>
                <a:gd name="T0" fmla="*/ 33 w 1771"/>
                <a:gd name="T1" fmla="*/ 4550 h 5230"/>
                <a:gd name="T2" fmla="*/ 111 w 1771"/>
                <a:gd name="T3" fmla="*/ 3826 h 5230"/>
                <a:gd name="T4" fmla="*/ 199 w 1771"/>
                <a:gd name="T5" fmla="*/ 3372 h 5230"/>
                <a:gd name="T6" fmla="*/ 197 w 1771"/>
                <a:gd name="T7" fmla="*/ 3086 h 5230"/>
                <a:gd name="T8" fmla="*/ 161 w 1771"/>
                <a:gd name="T9" fmla="*/ 3118 h 5230"/>
                <a:gd name="T10" fmla="*/ 119 w 1771"/>
                <a:gd name="T11" fmla="*/ 3385 h 5230"/>
                <a:gd name="T12" fmla="*/ 23 w 1771"/>
                <a:gd name="T13" fmla="*/ 4258 h 5230"/>
                <a:gd name="T14" fmla="*/ 7 w 1771"/>
                <a:gd name="T15" fmla="*/ 3431 h 5230"/>
                <a:gd name="T16" fmla="*/ 31 w 1771"/>
                <a:gd name="T17" fmla="*/ 3037 h 5230"/>
                <a:gd name="T18" fmla="*/ 525 w 1771"/>
                <a:gd name="T19" fmla="*/ 1010 h 5230"/>
                <a:gd name="T20" fmla="*/ 747 w 1771"/>
                <a:gd name="T21" fmla="*/ 484 h 5230"/>
                <a:gd name="T22" fmla="*/ 852 w 1771"/>
                <a:gd name="T23" fmla="*/ 494 h 5230"/>
                <a:gd name="T24" fmla="*/ 1113 w 1771"/>
                <a:gd name="T25" fmla="*/ 190 h 5230"/>
                <a:gd name="T26" fmla="*/ 1238 w 1771"/>
                <a:gd name="T27" fmla="*/ 149 h 5230"/>
                <a:gd name="T28" fmla="*/ 1387 w 1771"/>
                <a:gd name="T29" fmla="*/ 196 h 5230"/>
                <a:gd name="T30" fmla="*/ 1420 w 1771"/>
                <a:gd name="T31" fmla="*/ 232 h 5230"/>
                <a:gd name="T32" fmla="*/ 1482 w 1771"/>
                <a:gd name="T33" fmla="*/ 71 h 5230"/>
                <a:gd name="T34" fmla="*/ 1558 w 1771"/>
                <a:gd name="T35" fmla="*/ 19 h 5230"/>
                <a:gd name="T36" fmla="*/ 1597 w 1771"/>
                <a:gd name="T37" fmla="*/ 16 h 5230"/>
                <a:gd name="T38" fmla="*/ 1577 w 1771"/>
                <a:gd name="T39" fmla="*/ 107 h 5230"/>
                <a:gd name="T40" fmla="*/ 1580 w 1771"/>
                <a:gd name="T41" fmla="*/ 199 h 5230"/>
                <a:gd name="T42" fmla="*/ 1561 w 1771"/>
                <a:gd name="T43" fmla="*/ 310 h 5230"/>
                <a:gd name="T44" fmla="*/ 1558 w 1771"/>
                <a:gd name="T45" fmla="*/ 379 h 5230"/>
                <a:gd name="T46" fmla="*/ 1575 w 1771"/>
                <a:gd name="T47" fmla="*/ 497 h 5230"/>
                <a:gd name="T48" fmla="*/ 1678 w 1771"/>
                <a:gd name="T49" fmla="*/ 137 h 5230"/>
                <a:gd name="T50" fmla="*/ 1653 w 1771"/>
                <a:gd name="T51" fmla="*/ 634 h 5230"/>
                <a:gd name="T52" fmla="*/ 1525 w 1771"/>
                <a:gd name="T53" fmla="*/ 1076 h 5230"/>
                <a:gd name="T54" fmla="*/ 1750 w 1771"/>
                <a:gd name="T55" fmla="*/ 455 h 5230"/>
                <a:gd name="T56" fmla="*/ 1724 w 1771"/>
                <a:gd name="T57" fmla="*/ 753 h 5230"/>
                <a:gd name="T58" fmla="*/ 1524 w 1771"/>
                <a:gd name="T59" fmla="*/ 1250 h 5230"/>
                <a:gd name="T60" fmla="*/ 1388 w 1771"/>
                <a:gd name="T61" fmla="*/ 1668 h 5230"/>
                <a:gd name="T62" fmla="*/ 1354 w 1771"/>
                <a:gd name="T63" fmla="*/ 1852 h 5230"/>
                <a:gd name="T64" fmla="*/ 1150 w 1771"/>
                <a:gd name="T65" fmla="*/ 2318 h 5230"/>
                <a:gd name="T66" fmla="*/ 914 w 1771"/>
                <a:gd name="T67" fmla="*/ 3154 h 5230"/>
                <a:gd name="T68" fmla="*/ 1018 w 1771"/>
                <a:gd name="T69" fmla="*/ 2556 h 5230"/>
                <a:gd name="T70" fmla="*/ 816 w 1771"/>
                <a:gd name="T71" fmla="*/ 3236 h 5230"/>
                <a:gd name="T72" fmla="*/ 687 w 1771"/>
                <a:gd name="T73" fmla="*/ 4094 h 5230"/>
                <a:gd name="T74" fmla="*/ 452 w 1771"/>
                <a:gd name="T75" fmla="*/ 5220 h 5230"/>
                <a:gd name="T76" fmla="*/ 504 w 1771"/>
                <a:gd name="T77" fmla="*/ 4752 h 5230"/>
                <a:gd name="T78" fmla="*/ 763 w 1771"/>
                <a:gd name="T79" fmla="*/ 3282 h 5230"/>
                <a:gd name="T80" fmla="*/ 658 w 1771"/>
                <a:gd name="T81" fmla="*/ 3843 h 5230"/>
                <a:gd name="T82" fmla="*/ 356 w 1771"/>
                <a:gd name="T83" fmla="*/ 4979 h 5230"/>
                <a:gd name="T84" fmla="*/ 390 w 1771"/>
                <a:gd name="T85" fmla="*/ 4634 h 5230"/>
                <a:gd name="T86" fmla="*/ 309 w 1771"/>
                <a:gd name="T87" fmla="*/ 4687 h 5230"/>
                <a:gd name="T88" fmla="*/ 381 w 1771"/>
                <a:gd name="T89" fmla="*/ 4340 h 5230"/>
                <a:gd name="T90" fmla="*/ 404 w 1771"/>
                <a:gd name="T91" fmla="*/ 4032 h 5230"/>
                <a:gd name="T92" fmla="*/ 139 w 1771"/>
                <a:gd name="T93" fmla="*/ 5191 h 5230"/>
                <a:gd name="T94" fmla="*/ 229 w 1771"/>
                <a:gd name="T95" fmla="*/ 4835 h 5230"/>
                <a:gd name="T96" fmla="*/ 281 w 1771"/>
                <a:gd name="T97" fmla="*/ 4654 h 5230"/>
                <a:gd name="T98" fmla="*/ 209 w 1771"/>
                <a:gd name="T99" fmla="*/ 4830 h 5230"/>
                <a:gd name="T100" fmla="*/ 160 w 1771"/>
                <a:gd name="T101" fmla="*/ 4863 h 5230"/>
                <a:gd name="T102" fmla="*/ 232 w 1771"/>
                <a:gd name="T103" fmla="*/ 4442 h 5230"/>
                <a:gd name="T104" fmla="*/ 60 w 1771"/>
                <a:gd name="T105" fmla="*/ 4893 h 5230"/>
                <a:gd name="T106" fmla="*/ 214 w 1771"/>
                <a:gd name="T107" fmla="*/ 3763 h 5230"/>
                <a:gd name="T108" fmla="*/ 76 w 1771"/>
                <a:gd name="T109" fmla="*/ 4652 h 5230"/>
                <a:gd name="T110" fmla="*/ 167 w 1771"/>
                <a:gd name="T111" fmla="*/ 3945 h 5230"/>
                <a:gd name="T112" fmla="*/ 49 w 1771"/>
                <a:gd name="T113" fmla="*/ 4557 h 5230"/>
                <a:gd name="T114" fmla="*/ 30 w 1771"/>
                <a:gd name="T115" fmla="*/ 4662 h 5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71" h="5230">
                  <a:moveTo>
                    <a:pt x="30" y="4662"/>
                  </a:moveTo>
                  <a:lnTo>
                    <a:pt x="36" y="4616"/>
                  </a:lnTo>
                  <a:lnTo>
                    <a:pt x="36" y="4573"/>
                  </a:lnTo>
                  <a:lnTo>
                    <a:pt x="37" y="4566"/>
                  </a:lnTo>
                  <a:lnTo>
                    <a:pt x="40" y="4560"/>
                  </a:lnTo>
                  <a:lnTo>
                    <a:pt x="37" y="4559"/>
                  </a:lnTo>
                  <a:lnTo>
                    <a:pt x="33" y="4550"/>
                  </a:lnTo>
                  <a:lnTo>
                    <a:pt x="33" y="4542"/>
                  </a:lnTo>
                  <a:lnTo>
                    <a:pt x="52" y="4372"/>
                  </a:lnTo>
                  <a:lnTo>
                    <a:pt x="102" y="4026"/>
                  </a:lnTo>
                  <a:lnTo>
                    <a:pt x="125" y="3853"/>
                  </a:lnTo>
                  <a:lnTo>
                    <a:pt x="119" y="3849"/>
                  </a:lnTo>
                  <a:lnTo>
                    <a:pt x="116" y="3842"/>
                  </a:lnTo>
                  <a:lnTo>
                    <a:pt x="111" y="3826"/>
                  </a:lnTo>
                  <a:lnTo>
                    <a:pt x="111" y="3783"/>
                  </a:lnTo>
                  <a:lnTo>
                    <a:pt x="116" y="3760"/>
                  </a:lnTo>
                  <a:lnTo>
                    <a:pt x="125" y="3735"/>
                  </a:lnTo>
                  <a:lnTo>
                    <a:pt x="163" y="3588"/>
                  </a:lnTo>
                  <a:lnTo>
                    <a:pt x="197" y="3443"/>
                  </a:lnTo>
                  <a:lnTo>
                    <a:pt x="196" y="3410"/>
                  </a:lnTo>
                  <a:lnTo>
                    <a:pt x="199" y="3372"/>
                  </a:lnTo>
                  <a:lnTo>
                    <a:pt x="197" y="3302"/>
                  </a:lnTo>
                  <a:lnTo>
                    <a:pt x="199" y="3262"/>
                  </a:lnTo>
                  <a:lnTo>
                    <a:pt x="200" y="3224"/>
                  </a:lnTo>
                  <a:lnTo>
                    <a:pt x="204" y="3152"/>
                  </a:lnTo>
                  <a:lnTo>
                    <a:pt x="210" y="3079"/>
                  </a:lnTo>
                  <a:lnTo>
                    <a:pt x="204" y="3086"/>
                  </a:lnTo>
                  <a:lnTo>
                    <a:pt x="197" y="3086"/>
                  </a:lnTo>
                  <a:lnTo>
                    <a:pt x="190" y="3080"/>
                  </a:lnTo>
                  <a:lnTo>
                    <a:pt x="187" y="3051"/>
                  </a:lnTo>
                  <a:lnTo>
                    <a:pt x="190" y="3033"/>
                  </a:lnTo>
                  <a:lnTo>
                    <a:pt x="199" y="2994"/>
                  </a:lnTo>
                  <a:lnTo>
                    <a:pt x="165" y="3103"/>
                  </a:lnTo>
                  <a:lnTo>
                    <a:pt x="164" y="3112"/>
                  </a:lnTo>
                  <a:lnTo>
                    <a:pt x="161" y="3118"/>
                  </a:lnTo>
                  <a:lnTo>
                    <a:pt x="155" y="3149"/>
                  </a:lnTo>
                  <a:lnTo>
                    <a:pt x="148" y="3179"/>
                  </a:lnTo>
                  <a:lnTo>
                    <a:pt x="142" y="3211"/>
                  </a:lnTo>
                  <a:lnTo>
                    <a:pt x="137" y="3246"/>
                  </a:lnTo>
                  <a:lnTo>
                    <a:pt x="131" y="3285"/>
                  </a:lnTo>
                  <a:lnTo>
                    <a:pt x="127" y="3321"/>
                  </a:lnTo>
                  <a:lnTo>
                    <a:pt x="119" y="3385"/>
                  </a:lnTo>
                  <a:lnTo>
                    <a:pt x="108" y="3509"/>
                  </a:lnTo>
                  <a:lnTo>
                    <a:pt x="83" y="3753"/>
                  </a:lnTo>
                  <a:lnTo>
                    <a:pt x="59" y="3996"/>
                  </a:lnTo>
                  <a:lnTo>
                    <a:pt x="33" y="4239"/>
                  </a:lnTo>
                  <a:lnTo>
                    <a:pt x="33" y="4249"/>
                  </a:lnTo>
                  <a:lnTo>
                    <a:pt x="27" y="4256"/>
                  </a:lnTo>
                  <a:lnTo>
                    <a:pt x="23" y="4258"/>
                  </a:lnTo>
                  <a:lnTo>
                    <a:pt x="21" y="4252"/>
                  </a:lnTo>
                  <a:lnTo>
                    <a:pt x="18" y="4097"/>
                  </a:lnTo>
                  <a:lnTo>
                    <a:pt x="4" y="3871"/>
                  </a:lnTo>
                  <a:lnTo>
                    <a:pt x="0" y="3714"/>
                  </a:lnTo>
                  <a:lnTo>
                    <a:pt x="3" y="3632"/>
                  </a:lnTo>
                  <a:lnTo>
                    <a:pt x="6" y="3531"/>
                  </a:lnTo>
                  <a:lnTo>
                    <a:pt x="7" y="3431"/>
                  </a:lnTo>
                  <a:lnTo>
                    <a:pt x="8" y="3334"/>
                  </a:lnTo>
                  <a:lnTo>
                    <a:pt x="10" y="3276"/>
                  </a:lnTo>
                  <a:lnTo>
                    <a:pt x="11" y="3244"/>
                  </a:lnTo>
                  <a:lnTo>
                    <a:pt x="14" y="3210"/>
                  </a:lnTo>
                  <a:lnTo>
                    <a:pt x="20" y="3152"/>
                  </a:lnTo>
                  <a:lnTo>
                    <a:pt x="24" y="3095"/>
                  </a:lnTo>
                  <a:lnTo>
                    <a:pt x="31" y="3037"/>
                  </a:lnTo>
                  <a:lnTo>
                    <a:pt x="37" y="2981"/>
                  </a:lnTo>
                  <a:lnTo>
                    <a:pt x="53" y="2867"/>
                  </a:lnTo>
                  <a:lnTo>
                    <a:pt x="70" y="2753"/>
                  </a:lnTo>
                  <a:lnTo>
                    <a:pt x="181" y="2304"/>
                  </a:lnTo>
                  <a:lnTo>
                    <a:pt x="289" y="1864"/>
                  </a:lnTo>
                  <a:lnTo>
                    <a:pt x="368" y="1567"/>
                  </a:lnTo>
                  <a:lnTo>
                    <a:pt x="525" y="1010"/>
                  </a:lnTo>
                  <a:lnTo>
                    <a:pt x="593" y="739"/>
                  </a:lnTo>
                  <a:lnTo>
                    <a:pt x="603" y="689"/>
                  </a:lnTo>
                  <a:lnTo>
                    <a:pt x="636" y="599"/>
                  </a:lnTo>
                  <a:lnTo>
                    <a:pt x="677" y="530"/>
                  </a:lnTo>
                  <a:lnTo>
                    <a:pt x="711" y="499"/>
                  </a:lnTo>
                  <a:lnTo>
                    <a:pt x="736" y="486"/>
                  </a:lnTo>
                  <a:lnTo>
                    <a:pt x="747" y="484"/>
                  </a:lnTo>
                  <a:lnTo>
                    <a:pt x="762" y="484"/>
                  </a:lnTo>
                  <a:lnTo>
                    <a:pt x="788" y="496"/>
                  </a:lnTo>
                  <a:lnTo>
                    <a:pt x="808" y="522"/>
                  </a:lnTo>
                  <a:lnTo>
                    <a:pt x="822" y="558"/>
                  </a:lnTo>
                  <a:lnTo>
                    <a:pt x="828" y="579"/>
                  </a:lnTo>
                  <a:lnTo>
                    <a:pt x="835" y="546"/>
                  </a:lnTo>
                  <a:lnTo>
                    <a:pt x="852" y="494"/>
                  </a:lnTo>
                  <a:lnTo>
                    <a:pt x="867" y="458"/>
                  </a:lnTo>
                  <a:lnTo>
                    <a:pt x="898" y="401"/>
                  </a:lnTo>
                  <a:lnTo>
                    <a:pt x="917" y="381"/>
                  </a:lnTo>
                  <a:lnTo>
                    <a:pt x="949" y="347"/>
                  </a:lnTo>
                  <a:lnTo>
                    <a:pt x="991" y="311"/>
                  </a:lnTo>
                  <a:lnTo>
                    <a:pt x="1071" y="224"/>
                  </a:lnTo>
                  <a:lnTo>
                    <a:pt x="1113" y="190"/>
                  </a:lnTo>
                  <a:lnTo>
                    <a:pt x="1130" y="202"/>
                  </a:lnTo>
                  <a:lnTo>
                    <a:pt x="1138" y="193"/>
                  </a:lnTo>
                  <a:lnTo>
                    <a:pt x="1150" y="170"/>
                  </a:lnTo>
                  <a:lnTo>
                    <a:pt x="1181" y="140"/>
                  </a:lnTo>
                  <a:lnTo>
                    <a:pt x="1197" y="134"/>
                  </a:lnTo>
                  <a:lnTo>
                    <a:pt x="1220" y="140"/>
                  </a:lnTo>
                  <a:lnTo>
                    <a:pt x="1238" y="149"/>
                  </a:lnTo>
                  <a:lnTo>
                    <a:pt x="1274" y="177"/>
                  </a:lnTo>
                  <a:lnTo>
                    <a:pt x="1290" y="199"/>
                  </a:lnTo>
                  <a:lnTo>
                    <a:pt x="1305" y="202"/>
                  </a:lnTo>
                  <a:lnTo>
                    <a:pt x="1318" y="212"/>
                  </a:lnTo>
                  <a:lnTo>
                    <a:pt x="1338" y="198"/>
                  </a:lnTo>
                  <a:lnTo>
                    <a:pt x="1367" y="190"/>
                  </a:lnTo>
                  <a:lnTo>
                    <a:pt x="1387" y="196"/>
                  </a:lnTo>
                  <a:lnTo>
                    <a:pt x="1397" y="203"/>
                  </a:lnTo>
                  <a:lnTo>
                    <a:pt x="1403" y="195"/>
                  </a:lnTo>
                  <a:lnTo>
                    <a:pt x="1414" y="199"/>
                  </a:lnTo>
                  <a:lnTo>
                    <a:pt x="1418" y="211"/>
                  </a:lnTo>
                  <a:lnTo>
                    <a:pt x="1420" y="221"/>
                  </a:lnTo>
                  <a:lnTo>
                    <a:pt x="1420" y="232"/>
                  </a:lnTo>
                  <a:lnTo>
                    <a:pt x="1420" y="232"/>
                  </a:lnTo>
                  <a:lnTo>
                    <a:pt x="1420" y="232"/>
                  </a:lnTo>
                  <a:lnTo>
                    <a:pt x="1428" y="224"/>
                  </a:lnTo>
                  <a:lnTo>
                    <a:pt x="1437" y="212"/>
                  </a:lnTo>
                  <a:lnTo>
                    <a:pt x="1443" y="189"/>
                  </a:lnTo>
                  <a:lnTo>
                    <a:pt x="1457" y="117"/>
                  </a:lnTo>
                  <a:lnTo>
                    <a:pt x="1475" y="80"/>
                  </a:lnTo>
                  <a:lnTo>
                    <a:pt x="1482" y="71"/>
                  </a:lnTo>
                  <a:lnTo>
                    <a:pt x="1509" y="52"/>
                  </a:lnTo>
                  <a:lnTo>
                    <a:pt x="1532" y="44"/>
                  </a:lnTo>
                  <a:lnTo>
                    <a:pt x="1544" y="48"/>
                  </a:lnTo>
                  <a:lnTo>
                    <a:pt x="1545" y="51"/>
                  </a:lnTo>
                  <a:lnTo>
                    <a:pt x="1548" y="54"/>
                  </a:lnTo>
                  <a:lnTo>
                    <a:pt x="1555" y="26"/>
                  </a:lnTo>
                  <a:lnTo>
                    <a:pt x="1558" y="19"/>
                  </a:lnTo>
                  <a:lnTo>
                    <a:pt x="1564" y="9"/>
                  </a:lnTo>
                  <a:lnTo>
                    <a:pt x="1567" y="6"/>
                  </a:lnTo>
                  <a:lnTo>
                    <a:pt x="1575" y="6"/>
                  </a:lnTo>
                  <a:lnTo>
                    <a:pt x="1580" y="2"/>
                  </a:lnTo>
                  <a:lnTo>
                    <a:pt x="1585" y="0"/>
                  </a:lnTo>
                  <a:lnTo>
                    <a:pt x="1587" y="0"/>
                  </a:lnTo>
                  <a:lnTo>
                    <a:pt x="1597" y="16"/>
                  </a:lnTo>
                  <a:lnTo>
                    <a:pt x="1600" y="16"/>
                  </a:lnTo>
                  <a:lnTo>
                    <a:pt x="1604" y="23"/>
                  </a:lnTo>
                  <a:lnTo>
                    <a:pt x="1604" y="25"/>
                  </a:lnTo>
                  <a:lnTo>
                    <a:pt x="1608" y="54"/>
                  </a:lnTo>
                  <a:lnTo>
                    <a:pt x="1580" y="90"/>
                  </a:lnTo>
                  <a:lnTo>
                    <a:pt x="1588" y="98"/>
                  </a:lnTo>
                  <a:lnTo>
                    <a:pt x="1577" y="107"/>
                  </a:lnTo>
                  <a:lnTo>
                    <a:pt x="1587" y="103"/>
                  </a:lnTo>
                  <a:lnTo>
                    <a:pt x="1580" y="121"/>
                  </a:lnTo>
                  <a:lnTo>
                    <a:pt x="1590" y="100"/>
                  </a:lnTo>
                  <a:lnTo>
                    <a:pt x="1583" y="144"/>
                  </a:lnTo>
                  <a:lnTo>
                    <a:pt x="1581" y="163"/>
                  </a:lnTo>
                  <a:lnTo>
                    <a:pt x="1580" y="189"/>
                  </a:lnTo>
                  <a:lnTo>
                    <a:pt x="1580" y="199"/>
                  </a:lnTo>
                  <a:lnTo>
                    <a:pt x="1584" y="198"/>
                  </a:lnTo>
                  <a:lnTo>
                    <a:pt x="1585" y="198"/>
                  </a:lnTo>
                  <a:lnTo>
                    <a:pt x="1577" y="245"/>
                  </a:lnTo>
                  <a:lnTo>
                    <a:pt x="1567" y="291"/>
                  </a:lnTo>
                  <a:lnTo>
                    <a:pt x="1562" y="297"/>
                  </a:lnTo>
                  <a:lnTo>
                    <a:pt x="1558" y="301"/>
                  </a:lnTo>
                  <a:lnTo>
                    <a:pt x="1561" y="310"/>
                  </a:lnTo>
                  <a:lnTo>
                    <a:pt x="1560" y="324"/>
                  </a:lnTo>
                  <a:lnTo>
                    <a:pt x="1554" y="349"/>
                  </a:lnTo>
                  <a:lnTo>
                    <a:pt x="1555" y="353"/>
                  </a:lnTo>
                  <a:lnTo>
                    <a:pt x="1555" y="353"/>
                  </a:lnTo>
                  <a:lnTo>
                    <a:pt x="1558" y="375"/>
                  </a:lnTo>
                  <a:lnTo>
                    <a:pt x="1558" y="379"/>
                  </a:lnTo>
                  <a:lnTo>
                    <a:pt x="1558" y="379"/>
                  </a:lnTo>
                  <a:lnTo>
                    <a:pt x="1567" y="471"/>
                  </a:lnTo>
                  <a:lnTo>
                    <a:pt x="1561" y="491"/>
                  </a:lnTo>
                  <a:lnTo>
                    <a:pt x="1555" y="510"/>
                  </a:lnTo>
                  <a:lnTo>
                    <a:pt x="1561" y="500"/>
                  </a:lnTo>
                  <a:lnTo>
                    <a:pt x="1565" y="496"/>
                  </a:lnTo>
                  <a:lnTo>
                    <a:pt x="1574" y="499"/>
                  </a:lnTo>
                  <a:lnTo>
                    <a:pt x="1575" y="497"/>
                  </a:lnTo>
                  <a:lnTo>
                    <a:pt x="1601" y="422"/>
                  </a:lnTo>
                  <a:lnTo>
                    <a:pt x="1640" y="261"/>
                  </a:lnTo>
                  <a:lnTo>
                    <a:pt x="1656" y="177"/>
                  </a:lnTo>
                  <a:lnTo>
                    <a:pt x="1657" y="162"/>
                  </a:lnTo>
                  <a:lnTo>
                    <a:pt x="1666" y="140"/>
                  </a:lnTo>
                  <a:lnTo>
                    <a:pt x="1672" y="136"/>
                  </a:lnTo>
                  <a:lnTo>
                    <a:pt x="1678" y="137"/>
                  </a:lnTo>
                  <a:lnTo>
                    <a:pt x="1683" y="156"/>
                  </a:lnTo>
                  <a:lnTo>
                    <a:pt x="1685" y="170"/>
                  </a:lnTo>
                  <a:lnTo>
                    <a:pt x="1689" y="213"/>
                  </a:lnTo>
                  <a:lnTo>
                    <a:pt x="1692" y="306"/>
                  </a:lnTo>
                  <a:lnTo>
                    <a:pt x="1686" y="447"/>
                  </a:lnTo>
                  <a:lnTo>
                    <a:pt x="1672" y="540"/>
                  </a:lnTo>
                  <a:lnTo>
                    <a:pt x="1653" y="634"/>
                  </a:lnTo>
                  <a:lnTo>
                    <a:pt x="1601" y="812"/>
                  </a:lnTo>
                  <a:lnTo>
                    <a:pt x="1568" y="893"/>
                  </a:lnTo>
                  <a:lnTo>
                    <a:pt x="1512" y="1064"/>
                  </a:lnTo>
                  <a:lnTo>
                    <a:pt x="1519" y="1057"/>
                  </a:lnTo>
                  <a:lnTo>
                    <a:pt x="1500" y="1100"/>
                  </a:lnTo>
                  <a:lnTo>
                    <a:pt x="1499" y="1106"/>
                  </a:lnTo>
                  <a:lnTo>
                    <a:pt x="1525" y="1076"/>
                  </a:lnTo>
                  <a:lnTo>
                    <a:pt x="1535" y="1054"/>
                  </a:lnTo>
                  <a:lnTo>
                    <a:pt x="1568" y="956"/>
                  </a:lnTo>
                  <a:lnTo>
                    <a:pt x="1640" y="768"/>
                  </a:lnTo>
                  <a:lnTo>
                    <a:pt x="1673" y="670"/>
                  </a:lnTo>
                  <a:lnTo>
                    <a:pt x="1709" y="568"/>
                  </a:lnTo>
                  <a:lnTo>
                    <a:pt x="1745" y="468"/>
                  </a:lnTo>
                  <a:lnTo>
                    <a:pt x="1750" y="455"/>
                  </a:lnTo>
                  <a:lnTo>
                    <a:pt x="1758" y="441"/>
                  </a:lnTo>
                  <a:lnTo>
                    <a:pt x="1764" y="442"/>
                  </a:lnTo>
                  <a:lnTo>
                    <a:pt x="1768" y="447"/>
                  </a:lnTo>
                  <a:lnTo>
                    <a:pt x="1771" y="467"/>
                  </a:lnTo>
                  <a:lnTo>
                    <a:pt x="1768" y="481"/>
                  </a:lnTo>
                  <a:lnTo>
                    <a:pt x="1758" y="571"/>
                  </a:lnTo>
                  <a:lnTo>
                    <a:pt x="1724" y="753"/>
                  </a:lnTo>
                  <a:lnTo>
                    <a:pt x="1672" y="925"/>
                  </a:lnTo>
                  <a:lnTo>
                    <a:pt x="1607" y="1077"/>
                  </a:lnTo>
                  <a:lnTo>
                    <a:pt x="1570" y="1141"/>
                  </a:lnTo>
                  <a:lnTo>
                    <a:pt x="1561" y="1171"/>
                  </a:lnTo>
                  <a:lnTo>
                    <a:pt x="1538" y="1226"/>
                  </a:lnTo>
                  <a:lnTo>
                    <a:pt x="1525" y="1247"/>
                  </a:lnTo>
                  <a:lnTo>
                    <a:pt x="1524" y="1250"/>
                  </a:lnTo>
                  <a:lnTo>
                    <a:pt x="1545" y="1229"/>
                  </a:lnTo>
                  <a:lnTo>
                    <a:pt x="1525" y="1265"/>
                  </a:lnTo>
                  <a:lnTo>
                    <a:pt x="1505" y="1296"/>
                  </a:lnTo>
                  <a:lnTo>
                    <a:pt x="1526" y="1292"/>
                  </a:lnTo>
                  <a:lnTo>
                    <a:pt x="1488" y="1401"/>
                  </a:lnTo>
                  <a:lnTo>
                    <a:pt x="1431" y="1565"/>
                  </a:lnTo>
                  <a:lnTo>
                    <a:pt x="1388" y="1668"/>
                  </a:lnTo>
                  <a:lnTo>
                    <a:pt x="1364" y="1714"/>
                  </a:lnTo>
                  <a:lnTo>
                    <a:pt x="1359" y="1722"/>
                  </a:lnTo>
                  <a:lnTo>
                    <a:pt x="1356" y="1730"/>
                  </a:lnTo>
                  <a:lnTo>
                    <a:pt x="1352" y="1774"/>
                  </a:lnTo>
                  <a:lnTo>
                    <a:pt x="1339" y="1868"/>
                  </a:lnTo>
                  <a:lnTo>
                    <a:pt x="1326" y="1917"/>
                  </a:lnTo>
                  <a:lnTo>
                    <a:pt x="1354" y="1852"/>
                  </a:lnTo>
                  <a:lnTo>
                    <a:pt x="1348" y="1889"/>
                  </a:lnTo>
                  <a:lnTo>
                    <a:pt x="1331" y="1966"/>
                  </a:lnTo>
                  <a:lnTo>
                    <a:pt x="1319" y="2003"/>
                  </a:lnTo>
                  <a:lnTo>
                    <a:pt x="1300" y="2055"/>
                  </a:lnTo>
                  <a:lnTo>
                    <a:pt x="1256" y="2157"/>
                  </a:lnTo>
                  <a:lnTo>
                    <a:pt x="1204" y="2246"/>
                  </a:lnTo>
                  <a:lnTo>
                    <a:pt x="1150" y="2318"/>
                  </a:lnTo>
                  <a:lnTo>
                    <a:pt x="1123" y="2342"/>
                  </a:lnTo>
                  <a:lnTo>
                    <a:pt x="1066" y="2540"/>
                  </a:lnTo>
                  <a:lnTo>
                    <a:pt x="988" y="2837"/>
                  </a:lnTo>
                  <a:lnTo>
                    <a:pt x="943" y="3033"/>
                  </a:lnTo>
                  <a:lnTo>
                    <a:pt x="924" y="3131"/>
                  </a:lnTo>
                  <a:lnTo>
                    <a:pt x="922" y="3141"/>
                  </a:lnTo>
                  <a:lnTo>
                    <a:pt x="914" y="3154"/>
                  </a:lnTo>
                  <a:lnTo>
                    <a:pt x="909" y="3156"/>
                  </a:lnTo>
                  <a:lnTo>
                    <a:pt x="906" y="3155"/>
                  </a:lnTo>
                  <a:lnTo>
                    <a:pt x="901" y="3142"/>
                  </a:lnTo>
                  <a:lnTo>
                    <a:pt x="903" y="3133"/>
                  </a:lnTo>
                  <a:lnTo>
                    <a:pt x="922" y="2989"/>
                  </a:lnTo>
                  <a:lnTo>
                    <a:pt x="982" y="2701"/>
                  </a:lnTo>
                  <a:lnTo>
                    <a:pt x="1018" y="2556"/>
                  </a:lnTo>
                  <a:lnTo>
                    <a:pt x="975" y="2674"/>
                  </a:lnTo>
                  <a:lnTo>
                    <a:pt x="896" y="2912"/>
                  </a:lnTo>
                  <a:lnTo>
                    <a:pt x="862" y="3034"/>
                  </a:lnTo>
                  <a:lnTo>
                    <a:pt x="851" y="3096"/>
                  </a:lnTo>
                  <a:lnTo>
                    <a:pt x="844" y="3128"/>
                  </a:lnTo>
                  <a:lnTo>
                    <a:pt x="834" y="3158"/>
                  </a:lnTo>
                  <a:lnTo>
                    <a:pt x="816" y="3236"/>
                  </a:lnTo>
                  <a:lnTo>
                    <a:pt x="801" y="3312"/>
                  </a:lnTo>
                  <a:lnTo>
                    <a:pt x="786" y="3383"/>
                  </a:lnTo>
                  <a:lnTo>
                    <a:pt x="783" y="3400"/>
                  </a:lnTo>
                  <a:lnTo>
                    <a:pt x="780" y="3420"/>
                  </a:lnTo>
                  <a:lnTo>
                    <a:pt x="776" y="3459"/>
                  </a:lnTo>
                  <a:lnTo>
                    <a:pt x="727" y="3804"/>
                  </a:lnTo>
                  <a:lnTo>
                    <a:pt x="687" y="4094"/>
                  </a:lnTo>
                  <a:lnTo>
                    <a:pt x="642" y="4379"/>
                  </a:lnTo>
                  <a:lnTo>
                    <a:pt x="608" y="4585"/>
                  </a:lnTo>
                  <a:lnTo>
                    <a:pt x="550" y="4877"/>
                  </a:lnTo>
                  <a:lnTo>
                    <a:pt x="504" y="5070"/>
                  </a:lnTo>
                  <a:lnTo>
                    <a:pt x="476" y="5166"/>
                  </a:lnTo>
                  <a:lnTo>
                    <a:pt x="469" y="5192"/>
                  </a:lnTo>
                  <a:lnTo>
                    <a:pt x="452" y="5220"/>
                  </a:lnTo>
                  <a:lnTo>
                    <a:pt x="439" y="5230"/>
                  </a:lnTo>
                  <a:lnTo>
                    <a:pt x="433" y="5230"/>
                  </a:lnTo>
                  <a:lnTo>
                    <a:pt x="429" y="5230"/>
                  </a:lnTo>
                  <a:lnTo>
                    <a:pt x="420" y="5220"/>
                  </a:lnTo>
                  <a:lnTo>
                    <a:pt x="416" y="5192"/>
                  </a:lnTo>
                  <a:lnTo>
                    <a:pt x="420" y="5166"/>
                  </a:lnTo>
                  <a:lnTo>
                    <a:pt x="504" y="4752"/>
                  </a:lnTo>
                  <a:lnTo>
                    <a:pt x="661" y="3898"/>
                  </a:lnTo>
                  <a:lnTo>
                    <a:pt x="734" y="3452"/>
                  </a:lnTo>
                  <a:lnTo>
                    <a:pt x="741" y="3406"/>
                  </a:lnTo>
                  <a:lnTo>
                    <a:pt x="746" y="3384"/>
                  </a:lnTo>
                  <a:lnTo>
                    <a:pt x="749" y="3365"/>
                  </a:lnTo>
                  <a:lnTo>
                    <a:pt x="767" y="3282"/>
                  </a:lnTo>
                  <a:lnTo>
                    <a:pt x="763" y="3282"/>
                  </a:lnTo>
                  <a:lnTo>
                    <a:pt x="760" y="3282"/>
                  </a:lnTo>
                  <a:lnTo>
                    <a:pt x="750" y="3276"/>
                  </a:lnTo>
                  <a:lnTo>
                    <a:pt x="743" y="3262"/>
                  </a:lnTo>
                  <a:lnTo>
                    <a:pt x="720" y="3358"/>
                  </a:lnTo>
                  <a:lnTo>
                    <a:pt x="700" y="3457"/>
                  </a:lnTo>
                  <a:lnTo>
                    <a:pt x="688" y="3611"/>
                  </a:lnTo>
                  <a:lnTo>
                    <a:pt x="658" y="3843"/>
                  </a:lnTo>
                  <a:lnTo>
                    <a:pt x="626" y="3999"/>
                  </a:lnTo>
                  <a:lnTo>
                    <a:pt x="606" y="4078"/>
                  </a:lnTo>
                  <a:lnTo>
                    <a:pt x="576" y="4183"/>
                  </a:lnTo>
                  <a:lnTo>
                    <a:pt x="504" y="4379"/>
                  </a:lnTo>
                  <a:lnTo>
                    <a:pt x="466" y="4475"/>
                  </a:lnTo>
                  <a:lnTo>
                    <a:pt x="413" y="4727"/>
                  </a:lnTo>
                  <a:lnTo>
                    <a:pt x="356" y="4979"/>
                  </a:lnTo>
                  <a:lnTo>
                    <a:pt x="354" y="4989"/>
                  </a:lnTo>
                  <a:lnTo>
                    <a:pt x="348" y="4995"/>
                  </a:lnTo>
                  <a:lnTo>
                    <a:pt x="344" y="4994"/>
                  </a:lnTo>
                  <a:lnTo>
                    <a:pt x="344" y="4985"/>
                  </a:lnTo>
                  <a:lnTo>
                    <a:pt x="370" y="4805"/>
                  </a:lnTo>
                  <a:lnTo>
                    <a:pt x="400" y="4622"/>
                  </a:lnTo>
                  <a:lnTo>
                    <a:pt x="390" y="4634"/>
                  </a:lnTo>
                  <a:lnTo>
                    <a:pt x="368" y="4644"/>
                  </a:lnTo>
                  <a:lnTo>
                    <a:pt x="360" y="4642"/>
                  </a:lnTo>
                  <a:lnTo>
                    <a:pt x="350" y="4637"/>
                  </a:lnTo>
                  <a:lnTo>
                    <a:pt x="340" y="4612"/>
                  </a:lnTo>
                  <a:lnTo>
                    <a:pt x="337" y="4595"/>
                  </a:lnTo>
                  <a:lnTo>
                    <a:pt x="314" y="4675"/>
                  </a:lnTo>
                  <a:lnTo>
                    <a:pt x="309" y="4687"/>
                  </a:lnTo>
                  <a:lnTo>
                    <a:pt x="299" y="4701"/>
                  </a:lnTo>
                  <a:lnTo>
                    <a:pt x="294" y="4701"/>
                  </a:lnTo>
                  <a:lnTo>
                    <a:pt x="289" y="4697"/>
                  </a:lnTo>
                  <a:lnTo>
                    <a:pt x="288" y="4680"/>
                  </a:lnTo>
                  <a:lnTo>
                    <a:pt x="289" y="4668"/>
                  </a:lnTo>
                  <a:lnTo>
                    <a:pt x="337" y="4504"/>
                  </a:lnTo>
                  <a:lnTo>
                    <a:pt x="381" y="4340"/>
                  </a:lnTo>
                  <a:lnTo>
                    <a:pt x="420" y="4140"/>
                  </a:lnTo>
                  <a:lnTo>
                    <a:pt x="458" y="3938"/>
                  </a:lnTo>
                  <a:lnTo>
                    <a:pt x="448" y="3950"/>
                  </a:lnTo>
                  <a:lnTo>
                    <a:pt x="428" y="3966"/>
                  </a:lnTo>
                  <a:lnTo>
                    <a:pt x="417" y="3970"/>
                  </a:lnTo>
                  <a:lnTo>
                    <a:pt x="417" y="3970"/>
                  </a:lnTo>
                  <a:lnTo>
                    <a:pt x="404" y="4032"/>
                  </a:lnTo>
                  <a:lnTo>
                    <a:pt x="384" y="4176"/>
                  </a:lnTo>
                  <a:lnTo>
                    <a:pt x="332" y="4464"/>
                  </a:lnTo>
                  <a:lnTo>
                    <a:pt x="268" y="4750"/>
                  </a:lnTo>
                  <a:lnTo>
                    <a:pt x="191" y="5037"/>
                  </a:lnTo>
                  <a:lnTo>
                    <a:pt x="148" y="5178"/>
                  </a:lnTo>
                  <a:lnTo>
                    <a:pt x="144" y="5188"/>
                  </a:lnTo>
                  <a:lnTo>
                    <a:pt x="139" y="5191"/>
                  </a:lnTo>
                  <a:lnTo>
                    <a:pt x="135" y="5187"/>
                  </a:lnTo>
                  <a:lnTo>
                    <a:pt x="138" y="5177"/>
                  </a:lnTo>
                  <a:lnTo>
                    <a:pt x="188" y="5005"/>
                  </a:lnTo>
                  <a:lnTo>
                    <a:pt x="235" y="4832"/>
                  </a:lnTo>
                  <a:lnTo>
                    <a:pt x="235" y="4834"/>
                  </a:lnTo>
                  <a:lnTo>
                    <a:pt x="233" y="4835"/>
                  </a:lnTo>
                  <a:lnTo>
                    <a:pt x="229" y="4835"/>
                  </a:lnTo>
                  <a:lnTo>
                    <a:pt x="227" y="4832"/>
                  </a:lnTo>
                  <a:lnTo>
                    <a:pt x="229" y="4822"/>
                  </a:lnTo>
                  <a:lnTo>
                    <a:pt x="233" y="4814"/>
                  </a:lnTo>
                  <a:lnTo>
                    <a:pt x="235" y="4811"/>
                  </a:lnTo>
                  <a:lnTo>
                    <a:pt x="239" y="4812"/>
                  </a:lnTo>
                  <a:lnTo>
                    <a:pt x="240" y="4815"/>
                  </a:lnTo>
                  <a:lnTo>
                    <a:pt x="281" y="4654"/>
                  </a:lnTo>
                  <a:lnTo>
                    <a:pt x="348" y="4330"/>
                  </a:lnTo>
                  <a:lnTo>
                    <a:pt x="374" y="4169"/>
                  </a:lnTo>
                  <a:lnTo>
                    <a:pt x="340" y="4317"/>
                  </a:lnTo>
                  <a:lnTo>
                    <a:pt x="262" y="4609"/>
                  </a:lnTo>
                  <a:lnTo>
                    <a:pt x="217" y="4753"/>
                  </a:lnTo>
                  <a:lnTo>
                    <a:pt x="211" y="4819"/>
                  </a:lnTo>
                  <a:lnTo>
                    <a:pt x="209" y="4830"/>
                  </a:lnTo>
                  <a:lnTo>
                    <a:pt x="203" y="4835"/>
                  </a:lnTo>
                  <a:lnTo>
                    <a:pt x="199" y="4834"/>
                  </a:lnTo>
                  <a:lnTo>
                    <a:pt x="199" y="4825"/>
                  </a:lnTo>
                  <a:lnTo>
                    <a:pt x="201" y="4806"/>
                  </a:lnTo>
                  <a:lnTo>
                    <a:pt x="191" y="4832"/>
                  </a:lnTo>
                  <a:lnTo>
                    <a:pt x="173" y="4857"/>
                  </a:lnTo>
                  <a:lnTo>
                    <a:pt x="160" y="4863"/>
                  </a:lnTo>
                  <a:lnTo>
                    <a:pt x="154" y="4861"/>
                  </a:lnTo>
                  <a:lnTo>
                    <a:pt x="148" y="4858"/>
                  </a:lnTo>
                  <a:lnTo>
                    <a:pt x="142" y="4844"/>
                  </a:lnTo>
                  <a:lnTo>
                    <a:pt x="139" y="4811"/>
                  </a:lnTo>
                  <a:lnTo>
                    <a:pt x="147" y="4782"/>
                  </a:lnTo>
                  <a:lnTo>
                    <a:pt x="226" y="4475"/>
                  </a:lnTo>
                  <a:lnTo>
                    <a:pt x="232" y="4442"/>
                  </a:lnTo>
                  <a:lnTo>
                    <a:pt x="233" y="4408"/>
                  </a:lnTo>
                  <a:lnTo>
                    <a:pt x="160" y="4641"/>
                  </a:lnTo>
                  <a:lnTo>
                    <a:pt x="80" y="4873"/>
                  </a:lnTo>
                  <a:lnTo>
                    <a:pt x="78" y="4883"/>
                  </a:lnTo>
                  <a:lnTo>
                    <a:pt x="69" y="4894"/>
                  </a:lnTo>
                  <a:lnTo>
                    <a:pt x="63" y="4896"/>
                  </a:lnTo>
                  <a:lnTo>
                    <a:pt x="60" y="4893"/>
                  </a:lnTo>
                  <a:lnTo>
                    <a:pt x="59" y="4878"/>
                  </a:lnTo>
                  <a:lnTo>
                    <a:pt x="60" y="4868"/>
                  </a:lnTo>
                  <a:lnTo>
                    <a:pt x="148" y="4445"/>
                  </a:lnTo>
                  <a:lnTo>
                    <a:pt x="235" y="4022"/>
                  </a:lnTo>
                  <a:lnTo>
                    <a:pt x="230" y="3875"/>
                  </a:lnTo>
                  <a:lnTo>
                    <a:pt x="222" y="3728"/>
                  </a:lnTo>
                  <a:lnTo>
                    <a:pt x="214" y="3763"/>
                  </a:lnTo>
                  <a:lnTo>
                    <a:pt x="193" y="3875"/>
                  </a:lnTo>
                  <a:lnTo>
                    <a:pt x="164" y="4094"/>
                  </a:lnTo>
                  <a:lnTo>
                    <a:pt x="139" y="4310"/>
                  </a:lnTo>
                  <a:lnTo>
                    <a:pt x="108" y="4527"/>
                  </a:lnTo>
                  <a:lnTo>
                    <a:pt x="85" y="4639"/>
                  </a:lnTo>
                  <a:lnTo>
                    <a:pt x="82" y="4650"/>
                  </a:lnTo>
                  <a:lnTo>
                    <a:pt x="76" y="4652"/>
                  </a:lnTo>
                  <a:lnTo>
                    <a:pt x="72" y="4650"/>
                  </a:lnTo>
                  <a:lnTo>
                    <a:pt x="73" y="4639"/>
                  </a:lnTo>
                  <a:lnTo>
                    <a:pt x="95" y="4530"/>
                  </a:lnTo>
                  <a:lnTo>
                    <a:pt x="122" y="4318"/>
                  </a:lnTo>
                  <a:lnTo>
                    <a:pt x="137" y="4209"/>
                  </a:lnTo>
                  <a:lnTo>
                    <a:pt x="148" y="4120"/>
                  </a:lnTo>
                  <a:lnTo>
                    <a:pt x="167" y="3945"/>
                  </a:lnTo>
                  <a:lnTo>
                    <a:pt x="171" y="3861"/>
                  </a:lnTo>
                  <a:lnTo>
                    <a:pt x="142" y="4028"/>
                  </a:lnTo>
                  <a:lnTo>
                    <a:pt x="89" y="4363"/>
                  </a:lnTo>
                  <a:lnTo>
                    <a:pt x="56" y="4531"/>
                  </a:lnTo>
                  <a:lnTo>
                    <a:pt x="53" y="4546"/>
                  </a:lnTo>
                  <a:lnTo>
                    <a:pt x="47" y="4556"/>
                  </a:lnTo>
                  <a:lnTo>
                    <a:pt x="49" y="4557"/>
                  </a:lnTo>
                  <a:lnTo>
                    <a:pt x="49" y="4563"/>
                  </a:lnTo>
                  <a:lnTo>
                    <a:pt x="47" y="4608"/>
                  </a:lnTo>
                  <a:lnTo>
                    <a:pt x="42" y="4657"/>
                  </a:lnTo>
                  <a:lnTo>
                    <a:pt x="40" y="4665"/>
                  </a:lnTo>
                  <a:lnTo>
                    <a:pt x="34" y="4673"/>
                  </a:lnTo>
                  <a:lnTo>
                    <a:pt x="30" y="4673"/>
                  </a:lnTo>
                  <a:lnTo>
                    <a:pt x="30" y="466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0" name="Freeform 216"/>
            <p:cNvSpPr>
              <a:spLocks/>
            </p:cNvSpPr>
            <p:nvPr/>
          </p:nvSpPr>
          <p:spPr bwMode="auto">
            <a:xfrm>
              <a:off x="5691066" y="3422528"/>
              <a:ext cx="141288" cy="274638"/>
            </a:xfrm>
            <a:custGeom>
              <a:avLst/>
              <a:gdLst>
                <a:gd name="T0" fmla="*/ 110 w 267"/>
                <a:gd name="T1" fmla="*/ 79 h 518"/>
                <a:gd name="T2" fmla="*/ 100 w 267"/>
                <a:gd name="T3" fmla="*/ 87 h 518"/>
                <a:gd name="T4" fmla="*/ 100 w 267"/>
                <a:gd name="T5" fmla="*/ 74 h 518"/>
                <a:gd name="T6" fmla="*/ 107 w 267"/>
                <a:gd name="T7" fmla="*/ 57 h 518"/>
                <a:gd name="T8" fmla="*/ 78 w 267"/>
                <a:gd name="T9" fmla="*/ 99 h 518"/>
                <a:gd name="T10" fmla="*/ 38 w 267"/>
                <a:gd name="T11" fmla="*/ 191 h 518"/>
                <a:gd name="T12" fmla="*/ 16 w 267"/>
                <a:gd name="T13" fmla="*/ 292 h 518"/>
                <a:gd name="T14" fmla="*/ 9 w 267"/>
                <a:gd name="T15" fmla="*/ 388 h 518"/>
                <a:gd name="T16" fmla="*/ 11 w 267"/>
                <a:gd name="T17" fmla="*/ 433 h 518"/>
                <a:gd name="T18" fmla="*/ 2 w 267"/>
                <a:gd name="T19" fmla="*/ 459 h 518"/>
                <a:gd name="T20" fmla="*/ 0 w 267"/>
                <a:gd name="T21" fmla="*/ 492 h 518"/>
                <a:gd name="T22" fmla="*/ 8 w 267"/>
                <a:gd name="T23" fmla="*/ 509 h 518"/>
                <a:gd name="T24" fmla="*/ 13 w 267"/>
                <a:gd name="T25" fmla="*/ 514 h 518"/>
                <a:gd name="T26" fmla="*/ 21 w 267"/>
                <a:gd name="T27" fmla="*/ 518 h 518"/>
                <a:gd name="T28" fmla="*/ 36 w 267"/>
                <a:gd name="T29" fmla="*/ 515 h 518"/>
                <a:gd name="T30" fmla="*/ 61 w 267"/>
                <a:gd name="T31" fmla="*/ 496 h 518"/>
                <a:gd name="T32" fmla="*/ 75 w 267"/>
                <a:gd name="T33" fmla="*/ 472 h 518"/>
                <a:gd name="T34" fmla="*/ 83 w 267"/>
                <a:gd name="T35" fmla="*/ 462 h 518"/>
                <a:gd name="T36" fmla="*/ 91 w 267"/>
                <a:gd name="T37" fmla="*/ 453 h 518"/>
                <a:gd name="T38" fmla="*/ 127 w 267"/>
                <a:gd name="T39" fmla="*/ 421 h 518"/>
                <a:gd name="T40" fmla="*/ 195 w 267"/>
                <a:gd name="T41" fmla="*/ 339 h 518"/>
                <a:gd name="T42" fmla="*/ 225 w 267"/>
                <a:gd name="T43" fmla="*/ 290 h 518"/>
                <a:gd name="T44" fmla="*/ 193 w 267"/>
                <a:gd name="T45" fmla="*/ 326 h 518"/>
                <a:gd name="T46" fmla="*/ 212 w 267"/>
                <a:gd name="T47" fmla="*/ 298 h 518"/>
                <a:gd name="T48" fmla="*/ 225 w 267"/>
                <a:gd name="T49" fmla="*/ 265 h 518"/>
                <a:gd name="T50" fmla="*/ 212 w 267"/>
                <a:gd name="T51" fmla="*/ 270 h 518"/>
                <a:gd name="T52" fmla="*/ 229 w 267"/>
                <a:gd name="T53" fmla="*/ 244 h 518"/>
                <a:gd name="T54" fmla="*/ 255 w 267"/>
                <a:gd name="T55" fmla="*/ 185 h 518"/>
                <a:gd name="T56" fmla="*/ 267 w 267"/>
                <a:gd name="T57" fmla="*/ 123 h 518"/>
                <a:gd name="T58" fmla="*/ 264 w 267"/>
                <a:gd name="T59" fmla="*/ 66 h 518"/>
                <a:gd name="T60" fmla="*/ 257 w 267"/>
                <a:gd name="T61" fmla="*/ 41 h 518"/>
                <a:gd name="T62" fmla="*/ 245 w 267"/>
                <a:gd name="T63" fmla="*/ 21 h 518"/>
                <a:gd name="T64" fmla="*/ 218 w 267"/>
                <a:gd name="T65" fmla="*/ 0 h 518"/>
                <a:gd name="T66" fmla="*/ 183 w 267"/>
                <a:gd name="T67" fmla="*/ 2 h 518"/>
                <a:gd name="T68" fmla="*/ 147 w 267"/>
                <a:gd name="T69" fmla="*/ 28 h 518"/>
                <a:gd name="T70" fmla="*/ 130 w 267"/>
                <a:gd name="T71" fmla="*/ 51 h 518"/>
                <a:gd name="T72" fmla="*/ 110 w 267"/>
                <a:gd name="T73" fmla="*/ 79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7" h="518">
                  <a:moveTo>
                    <a:pt x="110" y="79"/>
                  </a:moveTo>
                  <a:lnTo>
                    <a:pt x="100" y="87"/>
                  </a:lnTo>
                  <a:lnTo>
                    <a:pt x="100" y="74"/>
                  </a:lnTo>
                  <a:lnTo>
                    <a:pt x="107" y="57"/>
                  </a:lnTo>
                  <a:lnTo>
                    <a:pt x="78" y="99"/>
                  </a:lnTo>
                  <a:lnTo>
                    <a:pt x="38" y="191"/>
                  </a:lnTo>
                  <a:lnTo>
                    <a:pt x="16" y="292"/>
                  </a:lnTo>
                  <a:lnTo>
                    <a:pt x="9" y="388"/>
                  </a:lnTo>
                  <a:lnTo>
                    <a:pt x="11" y="433"/>
                  </a:lnTo>
                  <a:lnTo>
                    <a:pt x="2" y="459"/>
                  </a:lnTo>
                  <a:lnTo>
                    <a:pt x="0" y="492"/>
                  </a:lnTo>
                  <a:lnTo>
                    <a:pt x="8" y="509"/>
                  </a:lnTo>
                  <a:lnTo>
                    <a:pt x="13" y="514"/>
                  </a:lnTo>
                  <a:lnTo>
                    <a:pt x="21" y="518"/>
                  </a:lnTo>
                  <a:lnTo>
                    <a:pt x="36" y="515"/>
                  </a:lnTo>
                  <a:lnTo>
                    <a:pt x="61" y="496"/>
                  </a:lnTo>
                  <a:lnTo>
                    <a:pt x="75" y="472"/>
                  </a:lnTo>
                  <a:lnTo>
                    <a:pt x="83" y="462"/>
                  </a:lnTo>
                  <a:lnTo>
                    <a:pt x="91" y="453"/>
                  </a:lnTo>
                  <a:lnTo>
                    <a:pt x="127" y="421"/>
                  </a:lnTo>
                  <a:lnTo>
                    <a:pt x="195" y="339"/>
                  </a:lnTo>
                  <a:lnTo>
                    <a:pt x="225" y="290"/>
                  </a:lnTo>
                  <a:lnTo>
                    <a:pt x="193" y="326"/>
                  </a:lnTo>
                  <a:lnTo>
                    <a:pt x="212" y="298"/>
                  </a:lnTo>
                  <a:lnTo>
                    <a:pt x="225" y="265"/>
                  </a:lnTo>
                  <a:lnTo>
                    <a:pt x="212" y="270"/>
                  </a:lnTo>
                  <a:lnTo>
                    <a:pt x="229" y="244"/>
                  </a:lnTo>
                  <a:lnTo>
                    <a:pt x="255" y="185"/>
                  </a:lnTo>
                  <a:lnTo>
                    <a:pt x="267" y="123"/>
                  </a:lnTo>
                  <a:lnTo>
                    <a:pt x="264" y="66"/>
                  </a:lnTo>
                  <a:lnTo>
                    <a:pt x="257" y="41"/>
                  </a:lnTo>
                  <a:lnTo>
                    <a:pt x="245" y="21"/>
                  </a:lnTo>
                  <a:lnTo>
                    <a:pt x="218" y="0"/>
                  </a:lnTo>
                  <a:lnTo>
                    <a:pt x="183" y="2"/>
                  </a:lnTo>
                  <a:lnTo>
                    <a:pt x="147" y="28"/>
                  </a:lnTo>
                  <a:lnTo>
                    <a:pt x="130" y="51"/>
                  </a:lnTo>
                  <a:lnTo>
                    <a:pt x="110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1" name="Freeform 217"/>
            <p:cNvSpPr>
              <a:spLocks/>
            </p:cNvSpPr>
            <p:nvPr/>
          </p:nvSpPr>
          <p:spPr bwMode="auto">
            <a:xfrm>
              <a:off x="5659316" y="3398716"/>
              <a:ext cx="98425" cy="165100"/>
            </a:xfrm>
            <a:custGeom>
              <a:avLst/>
              <a:gdLst>
                <a:gd name="T0" fmla="*/ 17 w 186"/>
                <a:gd name="T1" fmla="*/ 217 h 313"/>
                <a:gd name="T2" fmla="*/ 94 w 186"/>
                <a:gd name="T3" fmla="*/ 112 h 313"/>
                <a:gd name="T4" fmla="*/ 102 w 186"/>
                <a:gd name="T5" fmla="*/ 106 h 313"/>
                <a:gd name="T6" fmla="*/ 72 w 186"/>
                <a:gd name="T7" fmla="*/ 100 h 313"/>
                <a:gd name="T8" fmla="*/ 73 w 186"/>
                <a:gd name="T9" fmla="*/ 102 h 313"/>
                <a:gd name="T10" fmla="*/ 78 w 186"/>
                <a:gd name="T11" fmla="*/ 119 h 313"/>
                <a:gd name="T12" fmla="*/ 82 w 186"/>
                <a:gd name="T13" fmla="*/ 158 h 313"/>
                <a:gd name="T14" fmla="*/ 78 w 186"/>
                <a:gd name="T15" fmla="*/ 223 h 313"/>
                <a:gd name="T16" fmla="*/ 69 w 186"/>
                <a:gd name="T17" fmla="*/ 266 h 313"/>
                <a:gd name="T18" fmla="*/ 66 w 186"/>
                <a:gd name="T19" fmla="*/ 288 h 313"/>
                <a:gd name="T20" fmla="*/ 69 w 186"/>
                <a:gd name="T21" fmla="*/ 302 h 313"/>
                <a:gd name="T22" fmla="*/ 76 w 186"/>
                <a:gd name="T23" fmla="*/ 311 h 313"/>
                <a:gd name="T24" fmla="*/ 82 w 186"/>
                <a:gd name="T25" fmla="*/ 313 h 313"/>
                <a:gd name="T26" fmla="*/ 94 w 186"/>
                <a:gd name="T27" fmla="*/ 312 h 313"/>
                <a:gd name="T28" fmla="*/ 111 w 186"/>
                <a:gd name="T29" fmla="*/ 299 h 313"/>
                <a:gd name="T30" fmla="*/ 119 w 186"/>
                <a:gd name="T31" fmla="*/ 282 h 313"/>
                <a:gd name="T32" fmla="*/ 132 w 186"/>
                <a:gd name="T33" fmla="*/ 253 h 313"/>
                <a:gd name="T34" fmla="*/ 148 w 186"/>
                <a:gd name="T35" fmla="*/ 226 h 313"/>
                <a:gd name="T36" fmla="*/ 173 w 186"/>
                <a:gd name="T37" fmla="*/ 161 h 313"/>
                <a:gd name="T38" fmla="*/ 186 w 186"/>
                <a:gd name="T39" fmla="*/ 93 h 313"/>
                <a:gd name="T40" fmla="*/ 181 w 186"/>
                <a:gd name="T41" fmla="*/ 47 h 313"/>
                <a:gd name="T42" fmla="*/ 173 w 186"/>
                <a:gd name="T43" fmla="*/ 21 h 313"/>
                <a:gd name="T44" fmla="*/ 166 w 186"/>
                <a:gd name="T45" fmla="*/ 11 h 313"/>
                <a:gd name="T46" fmla="*/ 157 w 186"/>
                <a:gd name="T47" fmla="*/ 4 h 313"/>
                <a:gd name="T48" fmla="*/ 135 w 186"/>
                <a:gd name="T49" fmla="*/ 2 h 313"/>
                <a:gd name="T50" fmla="*/ 124 w 186"/>
                <a:gd name="T51" fmla="*/ 2 h 313"/>
                <a:gd name="T52" fmla="*/ 117 w 186"/>
                <a:gd name="T53" fmla="*/ 0 h 313"/>
                <a:gd name="T54" fmla="*/ 101 w 186"/>
                <a:gd name="T55" fmla="*/ 5 h 313"/>
                <a:gd name="T56" fmla="*/ 79 w 186"/>
                <a:gd name="T57" fmla="*/ 28 h 313"/>
                <a:gd name="T58" fmla="*/ 69 w 186"/>
                <a:gd name="T59" fmla="*/ 53 h 313"/>
                <a:gd name="T60" fmla="*/ 63 w 186"/>
                <a:gd name="T61" fmla="*/ 80 h 313"/>
                <a:gd name="T62" fmla="*/ 68 w 186"/>
                <a:gd name="T63" fmla="*/ 113 h 313"/>
                <a:gd name="T64" fmla="*/ 76 w 186"/>
                <a:gd name="T65" fmla="*/ 129 h 313"/>
                <a:gd name="T66" fmla="*/ 83 w 186"/>
                <a:gd name="T67" fmla="*/ 132 h 313"/>
                <a:gd name="T68" fmla="*/ 75 w 186"/>
                <a:gd name="T69" fmla="*/ 149 h 313"/>
                <a:gd name="T70" fmla="*/ 71 w 186"/>
                <a:gd name="T71" fmla="*/ 133 h 313"/>
                <a:gd name="T72" fmla="*/ 79 w 186"/>
                <a:gd name="T73" fmla="*/ 146 h 313"/>
                <a:gd name="T74" fmla="*/ 81 w 186"/>
                <a:gd name="T75" fmla="*/ 188 h 313"/>
                <a:gd name="T76" fmla="*/ 81 w 186"/>
                <a:gd name="T77" fmla="*/ 210 h 313"/>
                <a:gd name="T78" fmla="*/ 75 w 186"/>
                <a:gd name="T79" fmla="*/ 249 h 313"/>
                <a:gd name="T80" fmla="*/ 127 w 186"/>
                <a:gd name="T81" fmla="*/ 243 h 313"/>
                <a:gd name="T82" fmla="*/ 127 w 186"/>
                <a:gd name="T83" fmla="*/ 221 h 313"/>
                <a:gd name="T84" fmla="*/ 122 w 186"/>
                <a:gd name="T85" fmla="*/ 223 h 313"/>
                <a:gd name="T86" fmla="*/ 121 w 186"/>
                <a:gd name="T87" fmla="*/ 224 h 313"/>
                <a:gd name="T88" fmla="*/ 119 w 186"/>
                <a:gd name="T89" fmla="*/ 164 h 313"/>
                <a:gd name="T90" fmla="*/ 121 w 186"/>
                <a:gd name="T91" fmla="*/ 102 h 313"/>
                <a:gd name="T92" fmla="*/ 117 w 186"/>
                <a:gd name="T93" fmla="*/ 46 h 313"/>
                <a:gd name="T94" fmla="*/ 112 w 186"/>
                <a:gd name="T95" fmla="*/ 36 h 313"/>
                <a:gd name="T96" fmla="*/ 95 w 186"/>
                <a:gd name="T97" fmla="*/ 33 h 313"/>
                <a:gd name="T98" fmla="*/ 86 w 186"/>
                <a:gd name="T99" fmla="*/ 41 h 313"/>
                <a:gd name="T100" fmla="*/ 69 w 186"/>
                <a:gd name="T101" fmla="*/ 60 h 313"/>
                <a:gd name="T102" fmla="*/ 78 w 186"/>
                <a:gd name="T103" fmla="*/ 51 h 313"/>
                <a:gd name="T104" fmla="*/ 43 w 186"/>
                <a:gd name="T105" fmla="*/ 126 h 313"/>
                <a:gd name="T106" fmla="*/ 6 w 186"/>
                <a:gd name="T107" fmla="*/ 198 h 313"/>
                <a:gd name="T108" fmla="*/ 0 w 186"/>
                <a:gd name="T109" fmla="*/ 210 h 313"/>
                <a:gd name="T110" fmla="*/ 3 w 186"/>
                <a:gd name="T111" fmla="*/ 221 h 313"/>
                <a:gd name="T112" fmla="*/ 6 w 186"/>
                <a:gd name="T113" fmla="*/ 224 h 313"/>
                <a:gd name="T114" fmla="*/ 13 w 186"/>
                <a:gd name="T115" fmla="*/ 221 h 313"/>
                <a:gd name="T116" fmla="*/ 17 w 186"/>
                <a:gd name="T117" fmla="*/ 217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6" h="313">
                  <a:moveTo>
                    <a:pt x="17" y="217"/>
                  </a:moveTo>
                  <a:lnTo>
                    <a:pt x="94" y="112"/>
                  </a:lnTo>
                  <a:lnTo>
                    <a:pt x="102" y="106"/>
                  </a:lnTo>
                  <a:lnTo>
                    <a:pt x="72" y="100"/>
                  </a:lnTo>
                  <a:lnTo>
                    <a:pt x="73" y="102"/>
                  </a:lnTo>
                  <a:lnTo>
                    <a:pt x="78" y="119"/>
                  </a:lnTo>
                  <a:lnTo>
                    <a:pt x="82" y="158"/>
                  </a:lnTo>
                  <a:lnTo>
                    <a:pt x="78" y="223"/>
                  </a:lnTo>
                  <a:lnTo>
                    <a:pt x="69" y="266"/>
                  </a:lnTo>
                  <a:lnTo>
                    <a:pt x="66" y="288"/>
                  </a:lnTo>
                  <a:lnTo>
                    <a:pt x="69" y="302"/>
                  </a:lnTo>
                  <a:lnTo>
                    <a:pt x="76" y="311"/>
                  </a:lnTo>
                  <a:lnTo>
                    <a:pt x="82" y="313"/>
                  </a:lnTo>
                  <a:lnTo>
                    <a:pt x="94" y="312"/>
                  </a:lnTo>
                  <a:lnTo>
                    <a:pt x="111" y="299"/>
                  </a:lnTo>
                  <a:lnTo>
                    <a:pt x="119" y="282"/>
                  </a:lnTo>
                  <a:lnTo>
                    <a:pt x="132" y="253"/>
                  </a:lnTo>
                  <a:lnTo>
                    <a:pt x="148" y="226"/>
                  </a:lnTo>
                  <a:lnTo>
                    <a:pt x="173" y="161"/>
                  </a:lnTo>
                  <a:lnTo>
                    <a:pt x="186" y="93"/>
                  </a:lnTo>
                  <a:lnTo>
                    <a:pt x="181" y="47"/>
                  </a:lnTo>
                  <a:lnTo>
                    <a:pt x="173" y="21"/>
                  </a:lnTo>
                  <a:lnTo>
                    <a:pt x="166" y="11"/>
                  </a:lnTo>
                  <a:lnTo>
                    <a:pt x="157" y="4"/>
                  </a:lnTo>
                  <a:lnTo>
                    <a:pt x="135" y="2"/>
                  </a:lnTo>
                  <a:lnTo>
                    <a:pt x="124" y="2"/>
                  </a:lnTo>
                  <a:lnTo>
                    <a:pt x="117" y="0"/>
                  </a:lnTo>
                  <a:lnTo>
                    <a:pt x="101" y="5"/>
                  </a:lnTo>
                  <a:lnTo>
                    <a:pt x="79" y="28"/>
                  </a:lnTo>
                  <a:lnTo>
                    <a:pt x="69" y="53"/>
                  </a:lnTo>
                  <a:lnTo>
                    <a:pt x="63" y="80"/>
                  </a:lnTo>
                  <a:lnTo>
                    <a:pt x="68" y="113"/>
                  </a:lnTo>
                  <a:lnTo>
                    <a:pt x="76" y="129"/>
                  </a:lnTo>
                  <a:lnTo>
                    <a:pt x="83" y="132"/>
                  </a:lnTo>
                  <a:lnTo>
                    <a:pt x="75" y="149"/>
                  </a:lnTo>
                  <a:lnTo>
                    <a:pt x="71" y="133"/>
                  </a:lnTo>
                  <a:lnTo>
                    <a:pt x="79" y="146"/>
                  </a:lnTo>
                  <a:lnTo>
                    <a:pt x="81" y="188"/>
                  </a:lnTo>
                  <a:lnTo>
                    <a:pt x="81" y="210"/>
                  </a:lnTo>
                  <a:lnTo>
                    <a:pt x="75" y="249"/>
                  </a:lnTo>
                  <a:lnTo>
                    <a:pt x="127" y="243"/>
                  </a:lnTo>
                  <a:lnTo>
                    <a:pt x="127" y="221"/>
                  </a:lnTo>
                  <a:lnTo>
                    <a:pt x="122" y="223"/>
                  </a:lnTo>
                  <a:lnTo>
                    <a:pt x="121" y="224"/>
                  </a:lnTo>
                  <a:lnTo>
                    <a:pt x="119" y="164"/>
                  </a:lnTo>
                  <a:lnTo>
                    <a:pt x="121" y="102"/>
                  </a:lnTo>
                  <a:lnTo>
                    <a:pt x="117" y="46"/>
                  </a:lnTo>
                  <a:lnTo>
                    <a:pt x="112" y="36"/>
                  </a:lnTo>
                  <a:lnTo>
                    <a:pt x="95" y="33"/>
                  </a:lnTo>
                  <a:lnTo>
                    <a:pt x="86" y="41"/>
                  </a:lnTo>
                  <a:lnTo>
                    <a:pt x="69" y="60"/>
                  </a:lnTo>
                  <a:lnTo>
                    <a:pt x="78" y="51"/>
                  </a:lnTo>
                  <a:lnTo>
                    <a:pt x="43" y="126"/>
                  </a:lnTo>
                  <a:lnTo>
                    <a:pt x="6" y="198"/>
                  </a:lnTo>
                  <a:lnTo>
                    <a:pt x="0" y="210"/>
                  </a:lnTo>
                  <a:lnTo>
                    <a:pt x="3" y="221"/>
                  </a:lnTo>
                  <a:lnTo>
                    <a:pt x="6" y="224"/>
                  </a:lnTo>
                  <a:lnTo>
                    <a:pt x="13" y="221"/>
                  </a:lnTo>
                  <a:lnTo>
                    <a:pt x="17" y="2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2" name="Freeform 218"/>
            <p:cNvSpPr>
              <a:spLocks/>
            </p:cNvSpPr>
            <p:nvPr/>
          </p:nvSpPr>
          <p:spPr bwMode="auto">
            <a:xfrm>
              <a:off x="5689479" y="3400303"/>
              <a:ext cx="9525" cy="17463"/>
            </a:xfrm>
            <a:custGeom>
              <a:avLst/>
              <a:gdLst>
                <a:gd name="T0" fmla="*/ 5 w 18"/>
                <a:gd name="T1" fmla="*/ 32 h 32"/>
                <a:gd name="T2" fmla="*/ 14 w 18"/>
                <a:gd name="T3" fmla="*/ 21 h 32"/>
                <a:gd name="T4" fmla="*/ 18 w 18"/>
                <a:gd name="T5" fmla="*/ 6 h 32"/>
                <a:gd name="T6" fmla="*/ 17 w 18"/>
                <a:gd name="T7" fmla="*/ 0 h 32"/>
                <a:gd name="T8" fmla="*/ 4 w 18"/>
                <a:gd name="T9" fmla="*/ 14 h 32"/>
                <a:gd name="T10" fmla="*/ 0 w 18"/>
                <a:gd name="T11" fmla="*/ 21 h 32"/>
                <a:gd name="T12" fmla="*/ 1 w 18"/>
                <a:gd name="T13" fmla="*/ 30 h 32"/>
                <a:gd name="T14" fmla="*/ 5 w 1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2">
                  <a:moveTo>
                    <a:pt x="5" y="32"/>
                  </a:moveTo>
                  <a:lnTo>
                    <a:pt x="14" y="21"/>
                  </a:lnTo>
                  <a:lnTo>
                    <a:pt x="18" y="6"/>
                  </a:lnTo>
                  <a:lnTo>
                    <a:pt x="17" y="0"/>
                  </a:lnTo>
                  <a:lnTo>
                    <a:pt x="4" y="14"/>
                  </a:lnTo>
                  <a:lnTo>
                    <a:pt x="0" y="21"/>
                  </a:lnTo>
                  <a:lnTo>
                    <a:pt x="1" y="30"/>
                  </a:lnTo>
                  <a:lnTo>
                    <a:pt x="5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3" name="Freeform 219"/>
            <p:cNvSpPr>
              <a:spLocks/>
            </p:cNvSpPr>
            <p:nvPr/>
          </p:nvSpPr>
          <p:spPr bwMode="auto">
            <a:xfrm>
              <a:off x="5697416" y="3397128"/>
              <a:ext cx="3175" cy="3175"/>
            </a:xfrm>
            <a:custGeom>
              <a:avLst/>
              <a:gdLst>
                <a:gd name="T0" fmla="*/ 2 w 6"/>
                <a:gd name="T1" fmla="*/ 6 h 6"/>
                <a:gd name="T2" fmla="*/ 6 w 6"/>
                <a:gd name="T3" fmla="*/ 0 h 6"/>
                <a:gd name="T4" fmla="*/ 0 w 6"/>
                <a:gd name="T5" fmla="*/ 3 h 6"/>
                <a:gd name="T6" fmla="*/ 0 w 6"/>
                <a:gd name="T7" fmla="*/ 4 h 6"/>
                <a:gd name="T8" fmla="*/ 2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lnTo>
                    <a:pt x="6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4" name="Freeform 220"/>
            <p:cNvSpPr>
              <a:spLocks/>
            </p:cNvSpPr>
            <p:nvPr/>
          </p:nvSpPr>
          <p:spPr bwMode="auto">
            <a:xfrm>
              <a:off x="4954466" y="4427416"/>
              <a:ext cx="184150" cy="173038"/>
            </a:xfrm>
            <a:custGeom>
              <a:avLst/>
              <a:gdLst>
                <a:gd name="T0" fmla="*/ 337 w 348"/>
                <a:gd name="T1" fmla="*/ 5 h 327"/>
                <a:gd name="T2" fmla="*/ 4 w 348"/>
                <a:gd name="T3" fmla="*/ 316 h 327"/>
                <a:gd name="T4" fmla="*/ 0 w 348"/>
                <a:gd name="T5" fmla="*/ 321 h 327"/>
                <a:gd name="T6" fmla="*/ 0 w 348"/>
                <a:gd name="T7" fmla="*/ 326 h 327"/>
                <a:gd name="T8" fmla="*/ 4 w 348"/>
                <a:gd name="T9" fmla="*/ 327 h 327"/>
                <a:gd name="T10" fmla="*/ 10 w 348"/>
                <a:gd name="T11" fmla="*/ 324 h 327"/>
                <a:gd name="T12" fmla="*/ 344 w 348"/>
                <a:gd name="T13" fmla="*/ 13 h 327"/>
                <a:gd name="T14" fmla="*/ 348 w 348"/>
                <a:gd name="T15" fmla="*/ 7 h 327"/>
                <a:gd name="T16" fmla="*/ 347 w 348"/>
                <a:gd name="T17" fmla="*/ 3 h 327"/>
                <a:gd name="T18" fmla="*/ 343 w 348"/>
                <a:gd name="T19" fmla="*/ 0 h 327"/>
                <a:gd name="T20" fmla="*/ 337 w 348"/>
                <a:gd name="T21" fmla="*/ 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8" h="327">
                  <a:moveTo>
                    <a:pt x="337" y="5"/>
                  </a:moveTo>
                  <a:lnTo>
                    <a:pt x="4" y="316"/>
                  </a:lnTo>
                  <a:lnTo>
                    <a:pt x="0" y="321"/>
                  </a:lnTo>
                  <a:lnTo>
                    <a:pt x="0" y="326"/>
                  </a:lnTo>
                  <a:lnTo>
                    <a:pt x="4" y="327"/>
                  </a:lnTo>
                  <a:lnTo>
                    <a:pt x="10" y="324"/>
                  </a:lnTo>
                  <a:lnTo>
                    <a:pt x="344" y="13"/>
                  </a:lnTo>
                  <a:lnTo>
                    <a:pt x="348" y="7"/>
                  </a:lnTo>
                  <a:lnTo>
                    <a:pt x="347" y="3"/>
                  </a:lnTo>
                  <a:lnTo>
                    <a:pt x="343" y="0"/>
                  </a:lnTo>
                  <a:lnTo>
                    <a:pt x="33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5" name="Freeform 221"/>
            <p:cNvSpPr>
              <a:spLocks/>
            </p:cNvSpPr>
            <p:nvPr/>
          </p:nvSpPr>
          <p:spPr bwMode="auto">
            <a:xfrm>
              <a:off x="4594104" y="4729041"/>
              <a:ext cx="7938" cy="6350"/>
            </a:xfrm>
            <a:custGeom>
              <a:avLst/>
              <a:gdLst>
                <a:gd name="T0" fmla="*/ 14 w 14"/>
                <a:gd name="T1" fmla="*/ 6 h 13"/>
                <a:gd name="T2" fmla="*/ 14 w 14"/>
                <a:gd name="T3" fmla="*/ 0 h 13"/>
                <a:gd name="T4" fmla="*/ 8 w 14"/>
                <a:gd name="T5" fmla="*/ 0 h 13"/>
                <a:gd name="T6" fmla="*/ 2 w 14"/>
                <a:gd name="T7" fmla="*/ 3 h 13"/>
                <a:gd name="T8" fmla="*/ 0 w 14"/>
                <a:gd name="T9" fmla="*/ 9 h 13"/>
                <a:gd name="T10" fmla="*/ 1 w 14"/>
                <a:gd name="T11" fmla="*/ 13 h 13"/>
                <a:gd name="T12" fmla="*/ 5 w 14"/>
                <a:gd name="T13" fmla="*/ 13 h 13"/>
                <a:gd name="T14" fmla="*/ 11 w 14"/>
                <a:gd name="T15" fmla="*/ 11 h 13"/>
                <a:gd name="T16" fmla="*/ 14 w 14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3">
                  <a:moveTo>
                    <a:pt x="14" y="6"/>
                  </a:moveTo>
                  <a:lnTo>
                    <a:pt x="14" y="0"/>
                  </a:lnTo>
                  <a:lnTo>
                    <a:pt x="8" y="0"/>
                  </a:lnTo>
                  <a:lnTo>
                    <a:pt x="2" y="3"/>
                  </a:lnTo>
                  <a:lnTo>
                    <a:pt x="0" y="9"/>
                  </a:lnTo>
                  <a:lnTo>
                    <a:pt x="1" y="13"/>
                  </a:lnTo>
                  <a:lnTo>
                    <a:pt x="5" y="13"/>
                  </a:lnTo>
                  <a:lnTo>
                    <a:pt x="11" y="11"/>
                  </a:lnTo>
                  <a:lnTo>
                    <a:pt x="1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6" name="Freeform 222"/>
            <p:cNvSpPr>
              <a:spLocks/>
            </p:cNvSpPr>
            <p:nvPr/>
          </p:nvSpPr>
          <p:spPr bwMode="auto">
            <a:xfrm>
              <a:off x="5451354" y="3403478"/>
              <a:ext cx="28575" cy="20638"/>
            </a:xfrm>
            <a:custGeom>
              <a:avLst/>
              <a:gdLst>
                <a:gd name="T0" fmla="*/ 0 w 53"/>
                <a:gd name="T1" fmla="*/ 0 h 37"/>
                <a:gd name="T2" fmla="*/ 53 w 53"/>
                <a:gd name="T3" fmla="*/ 37 h 37"/>
                <a:gd name="T4" fmla="*/ 3 w 53"/>
                <a:gd name="T5" fmla="*/ 0 h 37"/>
                <a:gd name="T6" fmla="*/ 0 w 53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7">
                  <a:moveTo>
                    <a:pt x="0" y="0"/>
                  </a:moveTo>
                  <a:lnTo>
                    <a:pt x="53" y="37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7" name="Freeform 223"/>
            <p:cNvSpPr>
              <a:spLocks/>
            </p:cNvSpPr>
            <p:nvPr/>
          </p:nvSpPr>
          <p:spPr bwMode="auto">
            <a:xfrm>
              <a:off x="5640266" y="3433641"/>
              <a:ext cx="4763" cy="3175"/>
            </a:xfrm>
            <a:custGeom>
              <a:avLst/>
              <a:gdLst>
                <a:gd name="T0" fmla="*/ 0 w 9"/>
                <a:gd name="T1" fmla="*/ 6 h 6"/>
                <a:gd name="T2" fmla="*/ 6 w 9"/>
                <a:gd name="T3" fmla="*/ 3 h 6"/>
                <a:gd name="T4" fmla="*/ 9 w 9"/>
                <a:gd name="T5" fmla="*/ 0 h 6"/>
                <a:gd name="T6" fmla="*/ 0 w 9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lnTo>
                    <a:pt x="6" y="3"/>
                  </a:lnTo>
                  <a:lnTo>
                    <a:pt x="9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8" name="Freeform 224"/>
            <p:cNvSpPr>
              <a:spLocks/>
            </p:cNvSpPr>
            <p:nvPr/>
          </p:nvSpPr>
          <p:spPr bwMode="auto">
            <a:xfrm>
              <a:off x="5652966" y="3411416"/>
              <a:ext cx="3175" cy="1588"/>
            </a:xfrm>
            <a:custGeom>
              <a:avLst/>
              <a:gdLst>
                <a:gd name="T0" fmla="*/ 6 w 6"/>
                <a:gd name="T1" fmla="*/ 0 h 4"/>
                <a:gd name="T2" fmla="*/ 3 w 6"/>
                <a:gd name="T3" fmla="*/ 4 h 4"/>
                <a:gd name="T4" fmla="*/ 0 w 6"/>
                <a:gd name="T5" fmla="*/ 1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lnTo>
                    <a:pt x="3" y="4"/>
                  </a:lnTo>
                  <a:lnTo>
                    <a:pt x="0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09" name="Freeform 225"/>
            <p:cNvSpPr>
              <a:spLocks/>
            </p:cNvSpPr>
            <p:nvPr/>
          </p:nvSpPr>
          <p:spPr bwMode="auto">
            <a:xfrm>
              <a:off x="5665666" y="3417766"/>
              <a:ext cx="6350" cy="6350"/>
            </a:xfrm>
            <a:custGeom>
              <a:avLst/>
              <a:gdLst>
                <a:gd name="T0" fmla="*/ 0 w 13"/>
                <a:gd name="T1" fmla="*/ 3 h 11"/>
                <a:gd name="T2" fmla="*/ 5 w 13"/>
                <a:gd name="T3" fmla="*/ 0 h 11"/>
                <a:gd name="T4" fmla="*/ 13 w 13"/>
                <a:gd name="T5" fmla="*/ 11 h 11"/>
                <a:gd name="T6" fmla="*/ 0 w 13"/>
                <a:gd name="T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1">
                  <a:moveTo>
                    <a:pt x="0" y="3"/>
                  </a:moveTo>
                  <a:lnTo>
                    <a:pt x="5" y="0"/>
                  </a:lnTo>
                  <a:lnTo>
                    <a:pt x="13" y="11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0" name="Freeform 226"/>
            <p:cNvSpPr>
              <a:spLocks/>
            </p:cNvSpPr>
            <p:nvPr/>
          </p:nvSpPr>
          <p:spPr bwMode="auto">
            <a:xfrm>
              <a:off x="5559304" y="3581278"/>
              <a:ext cx="71438" cy="115888"/>
            </a:xfrm>
            <a:custGeom>
              <a:avLst/>
              <a:gdLst>
                <a:gd name="T0" fmla="*/ 136 w 136"/>
                <a:gd name="T1" fmla="*/ 0 h 220"/>
                <a:gd name="T2" fmla="*/ 105 w 136"/>
                <a:gd name="T3" fmla="*/ 23 h 220"/>
                <a:gd name="T4" fmla="*/ 75 w 136"/>
                <a:gd name="T5" fmla="*/ 39 h 220"/>
                <a:gd name="T6" fmla="*/ 69 w 136"/>
                <a:gd name="T7" fmla="*/ 60 h 220"/>
                <a:gd name="T8" fmla="*/ 61 w 136"/>
                <a:gd name="T9" fmla="*/ 83 h 220"/>
                <a:gd name="T10" fmla="*/ 33 w 136"/>
                <a:gd name="T11" fmla="*/ 139 h 220"/>
                <a:gd name="T12" fmla="*/ 2 w 136"/>
                <a:gd name="T13" fmla="*/ 193 h 220"/>
                <a:gd name="T14" fmla="*/ 7 w 136"/>
                <a:gd name="T15" fmla="*/ 193 h 220"/>
                <a:gd name="T16" fmla="*/ 7 w 136"/>
                <a:gd name="T17" fmla="*/ 201 h 220"/>
                <a:gd name="T18" fmla="*/ 6 w 136"/>
                <a:gd name="T19" fmla="*/ 206 h 220"/>
                <a:gd name="T20" fmla="*/ 0 w 136"/>
                <a:gd name="T21" fmla="*/ 220 h 220"/>
                <a:gd name="T22" fmla="*/ 36 w 136"/>
                <a:gd name="T23" fmla="*/ 164 h 220"/>
                <a:gd name="T24" fmla="*/ 72 w 136"/>
                <a:gd name="T25" fmla="*/ 108 h 220"/>
                <a:gd name="T26" fmla="*/ 104 w 136"/>
                <a:gd name="T27" fmla="*/ 53 h 220"/>
                <a:gd name="T28" fmla="*/ 136 w 136"/>
                <a:gd name="T2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6" h="220">
                  <a:moveTo>
                    <a:pt x="136" y="0"/>
                  </a:moveTo>
                  <a:lnTo>
                    <a:pt x="105" y="23"/>
                  </a:lnTo>
                  <a:lnTo>
                    <a:pt x="75" y="39"/>
                  </a:lnTo>
                  <a:lnTo>
                    <a:pt x="69" y="60"/>
                  </a:lnTo>
                  <a:lnTo>
                    <a:pt x="61" y="83"/>
                  </a:lnTo>
                  <a:lnTo>
                    <a:pt x="33" y="139"/>
                  </a:lnTo>
                  <a:lnTo>
                    <a:pt x="2" y="193"/>
                  </a:lnTo>
                  <a:lnTo>
                    <a:pt x="7" y="193"/>
                  </a:lnTo>
                  <a:lnTo>
                    <a:pt x="7" y="201"/>
                  </a:lnTo>
                  <a:lnTo>
                    <a:pt x="6" y="206"/>
                  </a:lnTo>
                  <a:lnTo>
                    <a:pt x="0" y="220"/>
                  </a:lnTo>
                  <a:lnTo>
                    <a:pt x="36" y="164"/>
                  </a:lnTo>
                  <a:lnTo>
                    <a:pt x="72" y="108"/>
                  </a:lnTo>
                  <a:lnTo>
                    <a:pt x="104" y="53"/>
                  </a:ln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1" name="Freeform 227"/>
            <p:cNvSpPr>
              <a:spLocks/>
            </p:cNvSpPr>
            <p:nvPr/>
          </p:nvSpPr>
          <p:spPr bwMode="auto">
            <a:xfrm>
              <a:off x="5221166" y="4170241"/>
              <a:ext cx="93663" cy="95250"/>
            </a:xfrm>
            <a:custGeom>
              <a:avLst/>
              <a:gdLst>
                <a:gd name="T0" fmla="*/ 0 w 176"/>
                <a:gd name="T1" fmla="*/ 181 h 181"/>
                <a:gd name="T2" fmla="*/ 42 w 176"/>
                <a:gd name="T3" fmla="*/ 134 h 181"/>
                <a:gd name="T4" fmla="*/ 130 w 176"/>
                <a:gd name="T5" fmla="*/ 43 h 181"/>
                <a:gd name="T6" fmla="*/ 176 w 176"/>
                <a:gd name="T7" fmla="*/ 0 h 181"/>
                <a:gd name="T8" fmla="*/ 141 w 176"/>
                <a:gd name="T9" fmla="*/ 50 h 181"/>
                <a:gd name="T10" fmla="*/ 72 w 176"/>
                <a:gd name="T11" fmla="*/ 118 h 181"/>
                <a:gd name="T12" fmla="*/ 0 w 176"/>
                <a:gd name="T13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181">
                  <a:moveTo>
                    <a:pt x="0" y="181"/>
                  </a:moveTo>
                  <a:lnTo>
                    <a:pt x="42" y="134"/>
                  </a:lnTo>
                  <a:lnTo>
                    <a:pt x="130" y="43"/>
                  </a:lnTo>
                  <a:lnTo>
                    <a:pt x="176" y="0"/>
                  </a:lnTo>
                  <a:lnTo>
                    <a:pt x="141" y="50"/>
                  </a:lnTo>
                  <a:lnTo>
                    <a:pt x="72" y="118"/>
                  </a:lnTo>
                  <a:lnTo>
                    <a:pt x="0" y="1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2" name="Freeform 228"/>
            <p:cNvSpPr>
              <a:spLocks/>
            </p:cNvSpPr>
            <p:nvPr/>
          </p:nvSpPr>
          <p:spPr bwMode="auto">
            <a:xfrm>
              <a:off x="5559304" y="3505078"/>
              <a:ext cx="7938" cy="3175"/>
            </a:xfrm>
            <a:custGeom>
              <a:avLst/>
              <a:gdLst>
                <a:gd name="T0" fmla="*/ 0 w 16"/>
                <a:gd name="T1" fmla="*/ 6 h 6"/>
                <a:gd name="T2" fmla="*/ 0 w 16"/>
                <a:gd name="T3" fmla="*/ 6 h 6"/>
                <a:gd name="T4" fmla="*/ 16 w 16"/>
                <a:gd name="T5" fmla="*/ 0 h 6"/>
                <a:gd name="T6" fmla="*/ 0 w 16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6">
                  <a:moveTo>
                    <a:pt x="0" y="6"/>
                  </a:moveTo>
                  <a:lnTo>
                    <a:pt x="0" y="6"/>
                  </a:lnTo>
                  <a:lnTo>
                    <a:pt x="16" y="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3" name="Freeform 229"/>
            <p:cNvSpPr>
              <a:spLocks/>
            </p:cNvSpPr>
            <p:nvPr/>
          </p:nvSpPr>
          <p:spPr bwMode="auto">
            <a:xfrm>
              <a:off x="5535491" y="3644778"/>
              <a:ext cx="20638" cy="9525"/>
            </a:xfrm>
            <a:custGeom>
              <a:avLst/>
              <a:gdLst>
                <a:gd name="T0" fmla="*/ 36 w 41"/>
                <a:gd name="T1" fmla="*/ 2 h 18"/>
                <a:gd name="T2" fmla="*/ 41 w 41"/>
                <a:gd name="T3" fmla="*/ 0 h 18"/>
                <a:gd name="T4" fmla="*/ 30 w 41"/>
                <a:gd name="T5" fmla="*/ 10 h 18"/>
                <a:gd name="T6" fmla="*/ 0 w 41"/>
                <a:gd name="T7" fmla="*/ 18 h 18"/>
                <a:gd name="T8" fmla="*/ 36 w 41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8">
                  <a:moveTo>
                    <a:pt x="36" y="2"/>
                  </a:moveTo>
                  <a:lnTo>
                    <a:pt x="41" y="0"/>
                  </a:lnTo>
                  <a:lnTo>
                    <a:pt x="30" y="10"/>
                  </a:lnTo>
                  <a:lnTo>
                    <a:pt x="0" y="18"/>
                  </a:lnTo>
                  <a:lnTo>
                    <a:pt x="3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4" name="Freeform 230"/>
            <p:cNvSpPr>
              <a:spLocks/>
            </p:cNvSpPr>
            <p:nvPr/>
          </p:nvSpPr>
          <p:spPr bwMode="auto">
            <a:xfrm>
              <a:off x="4498854" y="3378078"/>
              <a:ext cx="1265238" cy="1565275"/>
            </a:xfrm>
            <a:custGeom>
              <a:avLst/>
              <a:gdLst>
                <a:gd name="T0" fmla="*/ 86 w 2390"/>
                <a:gd name="T1" fmla="*/ 2300 h 2957"/>
                <a:gd name="T2" fmla="*/ 361 w 2390"/>
                <a:gd name="T3" fmla="*/ 1906 h 2957"/>
                <a:gd name="T4" fmla="*/ 566 w 2390"/>
                <a:gd name="T5" fmla="*/ 1700 h 2957"/>
                <a:gd name="T6" fmla="*/ 653 w 2390"/>
                <a:gd name="T7" fmla="*/ 1517 h 2957"/>
                <a:gd name="T8" fmla="*/ 625 w 2390"/>
                <a:gd name="T9" fmla="*/ 1520 h 2957"/>
                <a:gd name="T10" fmla="*/ 267 w 2390"/>
                <a:gd name="T11" fmla="*/ 1966 h 2957"/>
                <a:gd name="T12" fmla="*/ 205 w 2390"/>
                <a:gd name="T13" fmla="*/ 2004 h 2957"/>
                <a:gd name="T14" fmla="*/ 672 w 2390"/>
                <a:gd name="T15" fmla="*/ 1212 h 2957"/>
                <a:gd name="T16" fmla="*/ 1248 w 2390"/>
                <a:gd name="T17" fmla="*/ 242 h 2957"/>
                <a:gd name="T18" fmla="*/ 1417 w 2390"/>
                <a:gd name="T19" fmla="*/ 132 h 2957"/>
                <a:gd name="T20" fmla="*/ 1503 w 2390"/>
                <a:gd name="T21" fmla="*/ 161 h 2957"/>
                <a:gd name="T22" fmla="*/ 1728 w 2390"/>
                <a:gd name="T23" fmla="*/ 41 h 2957"/>
                <a:gd name="T24" fmla="*/ 1857 w 2390"/>
                <a:gd name="T25" fmla="*/ 11 h 2957"/>
                <a:gd name="T26" fmla="*/ 1968 w 2390"/>
                <a:gd name="T27" fmla="*/ 86 h 2957"/>
                <a:gd name="T28" fmla="*/ 2068 w 2390"/>
                <a:gd name="T29" fmla="*/ 108 h 2957"/>
                <a:gd name="T30" fmla="*/ 2085 w 2390"/>
                <a:gd name="T31" fmla="*/ 112 h 2957"/>
                <a:gd name="T32" fmla="*/ 2193 w 2390"/>
                <a:gd name="T33" fmla="*/ 18 h 2957"/>
                <a:gd name="T34" fmla="*/ 2228 w 2390"/>
                <a:gd name="T35" fmla="*/ 3 h 2957"/>
                <a:gd name="T36" fmla="*/ 2259 w 2390"/>
                <a:gd name="T37" fmla="*/ 13 h 2957"/>
                <a:gd name="T38" fmla="*/ 2243 w 2390"/>
                <a:gd name="T39" fmla="*/ 66 h 2957"/>
                <a:gd name="T40" fmla="*/ 2230 w 2390"/>
                <a:gd name="T41" fmla="*/ 108 h 2957"/>
                <a:gd name="T42" fmla="*/ 2204 w 2390"/>
                <a:gd name="T43" fmla="*/ 191 h 2957"/>
                <a:gd name="T44" fmla="*/ 2189 w 2390"/>
                <a:gd name="T45" fmla="*/ 231 h 2957"/>
                <a:gd name="T46" fmla="*/ 2184 w 2390"/>
                <a:gd name="T47" fmla="*/ 327 h 2957"/>
                <a:gd name="T48" fmla="*/ 2229 w 2390"/>
                <a:gd name="T49" fmla="*/ 288 h 2957"/>
                <a:gd name="T50" fmla="*/ 2327 w 2390"/>
                <a:gd name="T51" fmla="*/ 109 h 2957"/>
                <a:gd name="T52" fmla="*/ 2264 w 2390"/>
                <a:gd name="T53" fmla="*/ 447 h 2957"/>
                <a:gd name="T54" fmla="*/ 2082 w 2390"/>
                <a:gd name="T55" fmla="*/ 741 h 2957"/>
                <a:gd name="T56" fmla="*/ 2279 w 2390"/>
                <a:gd name="T57" fmla="*/ 476 h 2957"/>
                <a:gd name="T58" fmla="*/ 2389 w 2390"/>
                <a:gd name="T59" fmla="*/ 341 h 2957"/>
                <a:gd name="T60" fmla="*/ 2187 w 2390"/>
                <a:gd name="T61" fmla="*/ 751 h 2957"/>
                <a:gd name="T62" fmla="*/ 2115 w 2390"/>
                <a:gd name="T63" fmla="*/ 842 h 2957"/>
                <a:gd name="T64" fmla="*/ 1928 w 2390"/>
                <a:gd name="T65" fmla="*/ 1113 h 2957"/>
                <a:gd name="T66" fmla="*/ 1843 w 2390"/>
                <a:gd name="T67" fmla="*/ 1274 h 2957"/>
                <a:gd name="T68" fmla="*/ 1745 w 2390"/>
                <a:gd name="T69" fmla="*/ 1422 h 2957"/>
                <a:gd name="T70" fmla="*/ 1235 w 2390"/>
                <a:gd name="T71" fmla="*/ 1959 h 2957"/>
                <a:gd name="T72" fmla="*/ 1216 w 2390"/>
                <a:gd name="T73" fmla="*/ 1948 h 2957"/>
                <a:gd name="T74" fmla="*/ 1170 w 2390"/>
                <a:gd name="T75" fmla="*/ 1913 h 2957"/>
                <a:gd name="T76" fmla="*/ 531 w 2390"/>
                <a:gd name="T77" fmla="*/ 2650 h 2957"/>
                <a:gd name="T78" fmla="*/ 226 w 2390"/>
                <a:gd name="T79" fmla="*/ 2953 h 2957"/>
                <a:gd name="T80" fmla="*/ 867 w 2390"/>
                <a:gd name="T81" fmla="*/ 2162 h 2957"/>
                <a:gd name="T82" fmla="*/ 1045 w 2390"/>
                <a:gd name="T83" fmla="*/ 1943 h 2957"/>
                <a:gd name="T84" fmla="*/ 672 w 2390"/>
                <a:gd name="T85" fmla="*/ 2342 h 2957"/>
                <a:gd name="T86" fmla="*/ 224 w 2390"/>
                <a:gd name="T87" fmla="*/ 2755 h 2957"/>
                <a:gd name="T88" fmla="*/ 347 w 2390"/>
                <a:gd name="T89" fmla="*/ 2554 h 2957"/>
                <a:gd name="T90" fmla="*/ 276 w 2390"/>
                <a:gd name="T91" fmla="*/ 2537 h 2957"/>
                <a:gd name="T92" fmla="*/ 259 w 2390"/>
                <a:gd name="T93" fmla="*/ 2518 h 2957"/>
                <a:gd name="T94" fmla="*/ 528 w 2390"/>
                <a:gd name="T95" fmla="*/ 2194 h 2957"/>
                <a:gd name="T96" fmla="*/ 7 w 2390"/>
                <a:gd name="T97" fmla="*/ 2761 h 2957"/>
                <a:gd name="T98" fmla="*/ 171 w 2390"/>
                <a:gd name="T99" fmla="*/ 2590 h 2957"/>
                <a:gd name="T100" fmla="*/ 180 w 2390"/>
                <a:gd name="T101" fmla="*/ 2581 h 2957"/>
                <a:gd name="T102" fmla="*/ 178 w 2390"/>
                <a:gd name="T103" fmla="*/ 2529 h 2957"/>
                <a:gd name="T104" fmla="*/ 152 w 2390"/>
                <a:gd name="T105" fmla="*/ 2554 h 2957"/>
                <a:gd name="T106" fmla="*/ 115 w 2390"/>
                <a:gd name="T107" fmla="*/ 2508 h 2957"/>
                <a:gd name="T108" fmla="*/ 38 w 2390"/>
                <a:gd name="T109" fmla="*/ 2527 h 2957"/>
                <a:gd name="T110" fmla="*/ 24 w 2390"/>
                <a:gd name="T111" fmla="*/ 2512 h 2957"/>
                <a:gd name="T112" fmla="*/ 462 w 2390"/>
                <a:gd name="T113" fmla="*/ 1919 h 2957"/>
                <a:gd name="T114" fmla="*/ 99 w 2390"/>
                <a:gd name="T115" fmla="*/ 2385 h 2957"/>
                <a:gd name="T116" fmla="*/ 337 w 2390"/>
                <a:gd name="T117" fmla="*/ 2047 h 2957"/>
                <a:gd name="T118" fmla="*/ 96 w 2390"/>
                <a:gd name="T119" fmla="*/ 2306 h 2957"/>
                <a:gd name="T120" fmla="*/ 56 w 2390"/>
                <a:gd name="T121" fmla="*/ 2372 h 2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90" h="2957">
                  <a:moveTo>
                    <a:pt x="54" y="2364"/>
                  </a:moveTo>
                  <a:lnTo>
                    <a:pt x="72" y="2338"/>
                  </a:lnTo>
                  <a:lnTo>
                    <a:pt x="83" y="2312"/>
                  </a:lnTo>
                  <a:lnTo>
                    <a:pt x="86" y="2308"/>
                  </a:lnTo>
                  <a:lnTo>
                    <a:pt x="90" y="2306"/>
                  </a:lnTo>
                  <a:lnTo>
                    <a:pt x="86" y="2300"/>
                  </a:lnTo>
                  <a:lnTo>
                    <a:pt x="90" y="2290"/>
                  </a:lnTo>
                  <a:lnTo>
                    <a:pt x="152" y="2194"/>
                  </a:lnTo>
                  <a:lnTo>
                    <a:pt x="292" y="2011"/>
                  </a:lnTo>
                  <a:lnTo>
                    <a:pt x="364" y="1919"/>
                  </a:lnTo>
                  <a:lnTo>
                    <a:pt x="361" y="1913"/>
                  </a:lnTo>
                  <a:lnTo>
                    <a:pt x="361" y="1906"/>
                  </a:lnTo>
                  <a:lnTo>
                    <a:pt x="361" y="1894"/>
                  </a:lnTo>
                  <a:lnTo>
                    <a:pt x="375" y="1869"/>
                  </a:lnTo>
                  <a:lnTo>
                    <a:pt x="387" y="1857"/>
                  </a:lnTo>
                  <a:lnTo>
                    <a:pt x="401" y="1848"/>
                  </a:lnTo>
                  <a:lnTo>
                    <a:pt x="555" y="1722"/>
                  </a:lnTo>
                  <a:lnTo>
                    <a:pt x="566" y="1700"/>
                  </a:lnTo>
                  <a:lnTo>
                    <a:pt x="581" y="1681"/>
                  </a:lnTo>
                  <a:lnTo>
                    <a:pt x="625" y="1604"/>
                  </a:lnTo>
                  <a:lnTo>
                    <a:pt x="671" y="1529"/>
                  </a:lnTo>
                  <a:lnTo>
                    <a:pt x="663" y="1529"/>
                  </a:lnTo>
                  <a:lnTo>
                    <a:pt x="658" y="1524"/>
                  </a:lnTo>
                  <a:lnTo>
                    <a:pt x="653" y="1517"/>
                  </a:lnTo>
                  <a:lnTo>
                    <a:pt x="658" y="1500"/>
                  </a:lnTo>
                  <a:lnTo>
                    <a:pt x="665" y="1490"/>
                  </a:lnTo>
                  <a:lnTo>
                    <a:pt x="681" y="1473"/>
                  </a:lnTo>
                  <a:lnTo>
                    <a:pt x="655" y="1494"/>
                  </a:lnTo>
                  <a:lnTo>
                    <a:pt x="629" y="1517"/>
                  </a:lnTo>
                  <a:lnTo>
                    <a:pt x="625" y="1520"/>
                  </a:lnTo>
                  <a:lnTo>
                    <a:pt x="622" y="1522"/>
                  </a:lnTo>
                  <a:lnTo>
                    <a:pt x="596" y="1549"/>
                  </a:lnTo>
                  <a:lnTo>
                    <a:pt x="570" y="1576"/>
                  </a:lnTo>
                  <a:lnTo>
                    <a:pt x="515" y="1640"/>
                  </a:lnTo>
                  <a:lnTo>
                    <a:pt x="413" y="1768"/>
                  </a:lnTo>
                  <a:lnTo>
                    <a:pt x="267" y="1966"/>
                  </a:lnTo>
                  <a:lnTo>
                    <a:pt x="175" y="2102"/>
                  </a:lnTo>
                  <a:lnTo>
                    <a:pt x="172" y="2106"/>
                  </a:lnTo>
                  <a:lnTo>
                    <a:pt x="167" y="2109"/>
                  </a:lnTo>
                  <a:lnTo>
                    <a:pt x="162" y="2108"/>
                  </a:lnTo>
                  <a:lnTo>
                    <a:pt x="162" y="2102"/>
                  </a:lnTo>
                  <a:lnTo>
                    <a:pt x="205" y="2004"/>
                  </a:lnTo>
                  <a:lnTo>
                    <a:pt x="263" y="1857"/>
                  </a:lnTo>
                  <a:lnTo>
                    <a:pt x="311" y="1761"/>
                  </a:lnTo>
                  <a:lnTo>
                    <a:pt x="339" y="1712"/>
                  </a:lnTo>
                  <a:lnTo>
                    <a:pt x="483" y="1484"/>
                  </a:lnTo>
                  <a:lnTo>
                    <a:pt x="627" y="1262"/>
                  </a:lnTo>
                  <a:lnTo>
                    <a:pt x="672" y="1212"/>
                  </a:lnTo>
                  <a:lnTo>
                    <a:pt x="753" y="1107"/>
                  </a:lnTo>
                  <a:lnTo>
                    <a:pt x="859" y="944"/>
                  </a:lnTo>
                  <a:lnTo>
                    <a:pt x="927" y="830"/>
                  </a:lnTo>
                  <a:lnTo>
                    <a:pt x="1018" y="678"/>
                  </a:lnTo>
                  <a:lnTo>
                    <a:pt x="1179" y="387"/>
                  </a:lnTo>
                  <a:lnTo>
                    <a:pt x="1248" y="242"/>
                  </a:lnTo>
                  <a:lnTo>
                    <a:pt x="1260" y="214"/>
                  </a:lnTo>
                  <a:lnTo>
                    <a:pt x="1293" y="170"/>
                  </a:lnTo>
                  <a:lnTo>
                    <a:pt x="1333" y="138"/>
                  </a:lnTo>
                  <a:lnTo>
                    <a:pt x="1379" y="126"/>
                  </a:lnTo>
                  <a:lnTo>
                    <a:pt x="1402" y="128"/>
                  </a:lnTo>
                  <a:lnTo>
                    <a:pt x="1417" y="132"/>
                  </a:lnTo>
                  <a:lnTo>
                    <a:pt x="1440" y="145"/>
                  </a:lnTo>
                  <a:lnTo>
                    <a:pt x="1458" y="167"/>
                  </a:lnTo>
                  <a:lnTo>
                    <a:pt x="1471" y="193"/>
                  </a:lnTo>
                  <a:lnTo>
                    <a:pt x="1476" y="208"/>
                  </a:lnTo>
                  <a:lnTo>
                    <a:pt x="1484" y="190"/>
                  </a:lnTo>
                  <a:lnTo>
                    <a:pt x="1503" y="161"/>
                  </a:lnTo>
                  <a:lnTo>
                    <a:pt x="1517" y="142"/>
                  </a:lnTo>
                  <a:lnTo>
                    <a:pt x="1551" y="113"/>
                  </a:lnTo>
                  <a:lnTo>
                    <a:pt x="1569" y="106"/>
                  </a:lnTo>
                  <a:lnTo>
                    <a:pt x="1602" y="92"/>
                  </a:lnTo>
                  <a:lnTo>
                    <a:pt x="1644" y="79"/>
                  </a:lnTo>
                  <a:lnTo>
                    <a:pt x="1728" y="41"/>
                  </a:lnTo>
                  <a:lnTo>
                    <a:pt x="1771" y="30"/>
                  </a:lnTo>
                  <a:lnTo>
                    <a:pt x="1788" y="41"/>
                  </a:lnTo>
                  <a:lnTo>
                    <a:pt x="1795" y="36"/>
                  </a:lnTo>
                  <a:lnTo>
                    <a:pt x="1810" y="24"/>
                  </a:lnTo>
                  <a:lnTo>
                    <a:pt x="1842" y="11"/>
                  </a:lnTo>
                  <a:lnTo>
                    <a:pt x="1857" y="11"/>
                  </a:lnTo>
                  <a:lnTo>
                    <a:pt x="1879" y="20"/>
                  </a:lnTo>
                  <a:lnTo>
                    <a:pt x="1898" y="28"/>
                  </a:lnTo>
                  <a:lnTo>
                    <a:pt x="1929" y="54"/>
                  </a:lnTo>
                  <a:lnTo>
                    <a:pt x="1942" y="72"/>
                  </a:lnTo>
                  <a:lnTo>
                    <a:pt x="1957" y="77"/>
                  </a:lnTo>
                  <a:lnTo>
                    <a:pt x="1968" y="86"/>
                  </a:lnTo>
                  <a:lnTo>
                    <a:pt x="1990" y="82"/>
                  </a:lnTo>
                  <a:lnTo>
                    <a:pt x="2029" y="85"/>
                  </a:lnTo>
                  <a:lnTo>
                    <a:pt x="2046" y="98"/>
                  </a:lnTo>
                  <a:lnTo>
                    <a:pt x="2053" y="93"/>
                  </a:lnTo>
                  <a:lnTo>
                    <a:pt x="2065" y="99"/>
                  </a:lnTo>
                  <a:lnTo>
                    <a:pt x="2068" y="108"/>
                  </a:lnTo>
                  <a:lnTo>
                    <a:pt x="2068" y="113"/>
                  </a:lnTo>
                  <a:lnTo>
                    <a:pt x="2068" y="122"/>
                  </a:lnTo>
                  <a:lnTo>
                    <a:pt x="2068" y="121"/>
                  </a:lnTo>
                  <a:lnTo>
                    <a:pt x="2068" y="121"/>
                  </a:lnTo>
                  <a:lnTo>
                    <a:pt x="2076" y="118"/>
                  </a:lnTo>
                  <a:lnTo>
                    <a:pt x="2085" y="112"/>
                  </a:lnTo>
                  <a:lnTo>
                    <a:pt x="2094" y="98"/>
                  </a:lnTo>
                  <a:lnTo>
                    <a:pt x="2114" y="53"/>
                  </a:lnTo>
                  <a:lnTo>
                    <a:pt x="2134" y="31"/>
                  </a:lnTo>
                  <a:lnTo>
                    <a:pt x="2141" y="27"/>
                  </a:lnTo>
                  <a:lnTo>
                    <a:pt x="2170" y="20"/>
                  </a:lnTo>
                  <a:lnTo>
                    <a:pt x="2193" y="18"/>
                  </a:lnTo>
                  <a:lnTo>
                    <a:pt x="2203" y="23"/>
                  </a:lnTo>
                  <a:lnTo>
                    <a:pt x="2206" y="26"/>
                  </a:lnTo>
                  <a:lnTo>
                    <a:pt x="2207" y="28"/>
                  </a:lnTo>
                  <a:lnTo>
                    <a:pt x="2217" y="13"/>
                  </a:lnTo>
                  <a:lnTo>
                    <a:pt x="2222" y="7"/>
                  </a:lnTo>
                  <a:lnTo>
                    <a:pt x="2228" y="3"/>
                  </a:lnTo>
                  <a:lnTo>
                    <a:pt x="2230" y="1"/>
                  </a:lnTo>
                  <a:lnTo>
                    <a:pt x="2240" y="3"/>
                  </a:lnTo>
                  <a:lnTo>
                    <a:pt x="2243" y="0"/>
                  </a:lnTo>
                  <a:lnTo>
                    <a:pt x="2249" y="0"/>
                  </a:lnTo>
                  <a:lnTo>
                    <a:pt x="2251" y="1"/>
                  </a:lnTo>
                  <a:lnTo>
                    <a:pt x="2259" y="13"/>
                  </a:lnTo>
                  <a:lnTo>
                    <a:pt x="2262" y="14"/>
                  </a:lnTo>
                  <a:lnTo>
                    <a:pt x="2265" y="18"/>
                  </a:lnTo>
                  <a:lnTo>
                    <a:pt x="2266" y="21"/>
                  </a:lnTo>
                  <a:lnTo>
                    <a:pt x="2266" y="40"/>
                  </a:lnTo>
                  <a:lnTo>
                    <a:pt x="2236" y="59"/>
                  </a:lnTo>
                  <a:lnTo>
                    <a:pt x="2243" y="66"/>
                  </a:lnTo>
                  <a:lnTo>
                    <a:pt x="2230" y="69"/>
                  </a:lnTo>
                  <a:lnTo>
                    <a:pt x="2242" y="69"/>
                  </a:lnTo>
                  <a:lnTo>
                    <a:pt x="2232" y="79"/>
                  </a:lnTo>
                  <a:lnTo>
                    <a:pt x="2245" y="67"/>
                  </a:lnTo>
                  <a:lnTo>
                    <a:pt x="2233" y="96"/>
                  </a:lnTo>
                  <a:lnTo>
                    <a:pt x="2230" y="108"/>
                  </a:lnTo>
                  <a:lnTo>
                    <a:pt x="2226" y="125"/>
                  </a:lnTo>
                  <a:lnTo>
                    <a:pt x="2226" y="132"/>
                  </a:lnTo>
                  <a:lnTo>
                    <a:pt x="2230" y="132"/>
                  </a:lnTo>
                  <a:lnTo>
                    <a:pt x="2232" y="132"/>
                  </a:lnTo>
                  <a:lnTo>
                    <a:pt x="2219" y="162"/>
                  </a:lnTo>
                  <a:lnTo>
                    <a:pt x="2204" y="191"/>
                  </a:lnTo>
                  <a:lnTo>
                    <a:pt x="2200" y="194"/>
                  </a:lnTo>
                  <a:lnTo>
                    <a:pt x="2196" y="197"/>
                  </a:lnTo>
                  <a:lnTo>
                    <a:pt x="2197" y="204"/>
                  </a:lnTo>
                  <a:lnTo>
                    <a:pt x="2196" y="213"/>
                  </a:lnTo>
                  <a:lnTo>
                    <a:pt x="2189" y="227"/>
                  </a:lnTo>
                  <a:lnTo>
                    <a:pt x="2189" y="231"/>
                  </a:lnTo>
                  <a:lnTo>
                    <a:pt x="2190" y="231"/>
                  </a:lnTo>
                  <a:lnTo>
                    <a:pt x="2190" y="246"/>
                  </a:lnTo>
                  <a:lnTo>
                    <a:pt x="2190" y="250"/>
                  </a:lnTo>
                  <a:lnTo>
                    <a:pt x="2190" y="250"/>
                  </a:lnTo>
                  <a:lnTo>
                    <a:pt x="2192" y="314"/>
                  </a:lnTo>
                  <a:lnTo>
                    <a:pt x="2184" y="327"/>
                  </a:lnTo>
                  <a:lnTo>
                    <a:pt x="2177" y="338"/>
                  </a:lnTo>
                  <a:lnTo>
                    <a:pt x="2181" y="335"/>
                  </a:lnTo>
                  <a:lnTo>
                    <a:pt x="2184" y="332"/>
                  </a:lnTo>
                  <a:lnTo>
                    <a:pt x="2193" y="332"/>
                  </a:lnTo>
                  <a:lnTo>
                    <a:pt x="2199" y="334"/>
                  </a:lnTo>
                  <a:lnTo>
                    <a:pt x="2229" y="288"/>
                  </a:lnTo>
                  <a:lnTo>
                    <a:pt x="2279" y="185"/>
                  </a:lnTo>
                  <a:lnTo>
                    <a:pt x="2302" y="132"/>
                  </a:lnTo>
                  <a:lnTo>
                    <a:pt x="2304" y="123"/>
                  </a:lnTo>
                  <a:lnTo>
                    <a:pt x="2315" y="109"/>
                  </a:lnTo>
                  <a:lnTo>
                    <a:pt x="2321" y="108"/>
                  </a:lnTo>
                  <a:lnTo>
                    <a:pt x="2327" y="109"/>
                  </a:lnTo>
                  <a:lnTo>
                    <a:pt x="2331" y="123"/>
                  </a:lnTo>
                  <a:lnTo>
                    <a:pt x="2330" y="134"/>
                  </a:lnTo>
                  <a:lnTo>
                    <a:pt x="2331" y="165"/>
                  </a:lnTo>
                  <a:lnTo>
                    <a:pt x="2327" y="229"/>
                  </a:lnTo>
                  <a:lnTo>
                    <a:pt x="2308" y="324"/>
                  </a:lnTo>
                  <a:lnTo>
                    <a:pt x="2264" y="447"/>
                  </a:lnTo>
                  <a:lnTo>
                    <a:pt x="2200" y="560"/>
                  </a:lnTo>
                  <a:lnTo>
                    <a:pt x="2163" y="609"/>
                  </a:lnTo>
                  <a:lnTo>
                    <a:pt x="2098" y="717"/>
                  </a:lnTo>
                  <a:lnTo>
                    <a:pt x="2105" y="712"/>
                  </a:lnTo>
                  <a:lnTo>
                    <a:pt x="2083" y="738"/>
                  </a:lnTo>
                  <a:lnTo>
                    <a:pt x="2082" y="741"/>
                  </a:lnTo>
                  <a:lnTo>
                    <a:pt x="2108" y="727"/>
                  </a:lnTo>
                  <a:lnTo>
                    <a:pt x="2114" y="721"/>
                  </a:lnTo>
                  <a:lnTo>
                    <a:pt x="2119" y="714"/>
                  </a:lnTo>
                  <a:lnTo>
                    <a:pt x="2158" y="653"/>
                  </a:lnTo>
                  <a:lnTo>
                    <a:pt x="2240" y="538"/>
                  </a:lnTo>
                  <a:lnTo>
                    <a:pt x="2279" y="476"/>
                  </a:lnTo>
                  <a:lnTo>
                    <a:pt x="2323" y="414"/>
                  </a:lnTo>
                  <a:lnTo>
                    <a:pt x="2366" y="352"/>
                  </a:lnTo>
                  <a:lnTo>
                    <a:pt x="2370" y="344"/>
                  </a:lnTo>
                  <a:lnTo>
                    <a:pt x="2380" y="337"/>
                  </a:lnTo>
                  <a:lnTo>
                    <a:pt x="2384" y="338"/>
                  </a:lnTo>
                  <a:lnTo>
                    <a:pt x="2389" y="341"/>
                  </a:lnTo>
                  <a:lnTo>
                    <a:pt x="2390" y="357"/>
                  </a:lnTo>
                  <a:lnTo>
                    <a:pt x="2386" y="365"/>
                  </a:lnTo>
                  <a:lnTo>
                    <a:pt x="2369" y="427"/>
                  </a:lnTo>
                  <a:lnTo>
                    <a:pt x="2321" y="548"/>
                  </a:lnTo>
                  <a:lnTo>
                    <a:pt x="2261" y="659"/>
                  </a:lnTo>
                  <a:lnTo>
                    <a:pt x="2187" y="751"/>
                  </a:lnTo>
                  <a:lnTo>
                    <a:pt x="2145" y="786"/>
                  </a:lnTo>
                  <a:lnTo>
                    <a:pt x="2135" y="806"/>
                  </a:lnTo>
                  <a:lnTo>
                    <a:pt x="2109" y="838"/>
                  </a:lnTo>
                  <a:lnTo>
                    <a:pt x="2095" y="851"/>
                  </a:lnTo>
                  <a:lnTo>
                    <a:pt x="2094" y="852"/>
                  </a:lnTo>
                  <a:lnTo>
                    <a:pt x="2115" y="842"/>
                  </a:lnTo>
                  <a:lnTo>
                    <a:pt x="2094" y="862"/>
                  </a:lnTo>
                  <a:lnTo>
                    <a:pt x="2072" y="879"/>
                  </a:lnTo>
                  <a:lnTo>
                    <a:pt x="2094" y="882"/>
                  </a:lnTo>
                  <a:lnTo>
                    <a:pt x="2047" y="950"/>
                  </a:lnTo>
                  <a:lnTo>
                    <a:pt x="1978" y="1052"/>
                  </a:lnTo>
                  <a:lnTo>
                    <a:pt x="1928" y="1113"/>
                  </a:lnTo>
                  <a:lnTo>
                    <a:pt x="1901" y="1139"/>
                  </a:lnTo>
                  <a:lnTo>
                    <a:pt x="1896" y="1143"/>
                  </a:lnTo>
                  <a:lnTo>
                    <a:pt x="1893" y="1147"/>
                  </a:lnTo>
                  <a:lnTo>
                    <a:pt x="1885" y="1179"/>
                  </a:lnTo>
                  <a:lnTo>
                    <a:pt x="1860" y="1242"/>
                  </a:lnTo>
                  <a:lnTo>
                    <a:pt x="1843" y="1274"/>
                  </a:lnTo>
                  <a:lnTo>
                    <a:pt x="1876" y="1236"/>
                  </a:lnTo>
                  <a:lnTo>
                    <a:pt x="1866" y="1261"/>
                  </a:lnTo>
                  <a:lnTo>
                    <a:pt x="1840" y="1310"/>
                  </a:lnTo>
                  <a:lnTo>
                    <a:pt x="1824" y="1334"/>
                  </a:lnTo>
                  <a:lnTo>
                    <a:pt x="1800" y="1365"/>
                  </a:lnTo>
                  <a:lnTo>
                    <a:pt x="1745" y="1422"/>
                  </a:lnTo>
                  <a:lnTo>
                    <a:pt x="1685" y="1467"/>
                  </a:lnTo>
                  <a:lnTo>
                    <a:pt x="1624" y="1496"/>
                  </a:lnTo>
                  <a:lnTo>
                    <a:pt x="1597" y="1503"/>
                  </a:lnTo>
                  <a:lnTo>
                    <a:pt x="1509" y="1619"/>
                  </a:lnTo>
                  <a:lnTo>
                    <a:pt x="1327" y="1847"/>
                  </a:lnTo>
                  <a:lnTo>
                    <a:pt x="1235" y="1959"/>
                  </a:lnTo>
                  <a:lnTo>
                    <a:pt x="1231" y="1965"/>
                  </a:lnTo>
                  <a:lnTo>
                    <a:pt x="1219" y="1969"/>
                  </a:lnTo>
                  <a:lnTo>
                    <a:pt x="1215" y="1968"/>
                  </a:lnTo>
                  <a:lnTo>
                    <a:pt x="1212" y="1965"/>
                  </a:lnTo>
                  <a:lnTo>
                    <a:pt x="1214" y="1955"/>
                  </a:lnTo>
                  <a:lnTo>
                    <a:pt x="1216" y="1948"/>
                  </a:lnTo>
                  <a:lnTo>
                    <a:pt x="1337" y="1778"/>
                  </a:lnTo>
                  <a:lnTo>
                    <a:pt x="1463" y="1608"/>
                  </a:lnTo>
                  <a:lnTo>
                    <a:pt x="1337" y="1733"/>
                  </a:lnTo>
                  <a:lnTo>
                    <a:pt x="1214" y="1861"/>
                  </a:lnTo>
                  <a:lnTo>
                    <a:pt x="1185" y="1896"/>
                  </a:lnTo>
                  <a:lnTo>
                    <a:pt x="1170" y="1913"/>
                  </a:lnTo>
                  <a:lnTo>
                    <a:pt x="1153" y="1928"/>
                  </a:lnTo>
                  <a:lnTo>
                    <a:pt x="999" y="2087"/>
                  </a:lnTo>
                  <a:lnTo>
                    <a:pt x="849" y="2254"/>
                  </a:lnTo>
                  <a:lnTo>
                    <a:pt x="730" y="2400"/>
                  </a:lnTo>
                  <a:lnTo>
                    <a:pt x="614" y="2545"/>
                  </a:lnTo>
                  <a:lnTo>
                    <a:pt x="531" y="2650"/>
                  </a:lnTo>
                  <a:lnTo>
                    <a:pt x="409" y="2799"/>
                  </a:lnTo>
                  <a:lnTo>
                    <a:pt x="322" y="2892"/>
                  </a:lnTo>
                  <a:lnTo>
                    <a:pt x="276" y="2937"/>
                  </a:lnTo>
                  <a:lnTo>
                    <a:pt x="263" y="2950"/>
                  </a:lnTo>
                  <a:lnTo>
                    <a:pt x="236" y="2957"/>
                  </a:lnTo>
                  <a:lnTo>
                    <a:pt x="226" y="2953"/>
                  </a:lnTo>
                  <a:lnTo>
                    <a:pt x="218" y="2946"/>
                  </a:lnTo>
                  <a:lnTo>
                    <a:pt x="221" y="2920"/>
                  </a:lnTo>
                  <a:lnTo>
                    <a:pt x="231" y="2905"/>
                  </a:lnTo>
                  <a:lnTo>
                    <a:pt x="404" y="2692"/>
                  </a:lnTo>
                  <a:lnTo>
                    <a:pt x="674" y="2372"/>
                  </a:lnTo>
                  <a:lnTo>
                    <a:pt x="867" y="2162"/>
                  </a:lnTo>
                  <a:lnTo>
                    <a:pt x="970" y="2059"/>
                  </a:lnTo>
                  <a:lnTo>
                    <a:pt x="1060" y="1969"/>
                  </a:lnTo>
                  <a:lnTo>
                    <a:pt x="1057" y="1968"/>
                  </a:lnTo>
                  <a:lnTo>
                    <a:pt x="1054" y="1966"/>
                  </a:lnTo>
                  <a:lnTo>
                    <a:pt x="1047" y="1956"/>
                  </a:lnTo>
                  <a:lnTo>
                    <a:pt x="1045" y="1943"/>
                  </a:lnTo>
                  <a:lnTo>
                    <a:pt x="993" y="1992"/>
                  </a:lnTo>
                  <a:lnTo>
                    <a:pt x="940" y="2040"/>
                  </a:lnTo>
                  <a:lnTo>
                    <a:pt x="879" y="2119"/>
                  </a:lnTo>
                  <a:lnTo>
                    <a:pt x="783" y="2234"/>
                  </a:lnTo>
                  <a:lnTo>
                    <a:pt x="711" y="2308"/>
                  </a:lnTo>
                  <a:lnTo>
                    <a:pt x="672" y="2342"/>
                  </a:lnTo>
                  <a:lnTo>
                    <a:pt x="617" y="2387"/>
                  </a:lnTo>
                  <a:lnTo>
                    <a:pt x="506" y="2465"/>
                  </a:lnTo>
                  <a:lnTo>
                    <a:pt x="450" y="2501"/>
                  </a:lnTo>
                  <a:lnTo>
                    <a:pt x="339" y="2626"/>
                  </a:lnTo>
                  <a:lnTo>
                    <a:pt x="229" y="2751"/>
                  </a:lnTo>
                  <a:lnTo>
                    <a:pt x="224" y="2755"/>
                  </a:lnTo>
                  <a:lnTo>
                    <a:pt x="218" y="2757"/>
                  </a:lnTo>
                  <a:lnTo>
                    <a:pt x="216" y="2754"/>
                  </a:lnTo>
                  <a:lnTo>
                    <a:pt x="217" y="2748"/>
                  </a:lnTo>
                  <a:lnTo>
                    <a:pt x="285" y="2649"/>
                  </a:lnTo>
                  <a:lnTo>
                    <a:pt x="358" y="2554"/>
                  </a:lnTo>
                  <a:lnTo>
                    <a:pt x="347" y="2554"/>
                  </a:lnTo>
                  <a:lnTo>
                    <a:pt x="326" y="2548"/>
                  </a:lnTo>
                  <a:lnTo>
                    <a:pt x="321" y="2542"/>
                  </a:lnTo>
                  <a:lnTo>
                    <a:pt x="315" y="2534"/>
                  </a:lnTo>
                  <a:lnTo>
                    <a:pt x="312" y="2512"/>
                  </a:lnTo>
                  <a:lnTo>
                    <a:pt x="315" y="2499"/>
                  </a:lnTo>
                  <a:lnTo>
                    <a:pt x="276" y="2537"/>
                  </a:lnTo>
                  <a:lnTo>
                    <a:pt x="269" y="2541"/>
                  </a:lnTo>
                  <a:lnTo>
                    <a:pt x="256" y="2544"/>
                  </a:lnTo>
                  <a:lnTo>
                    <a:pt x="253" y="2541"/>
                  </a:lnTo>
                  <a:lnTo>
                    <a:pt x="250" y="2537"/>
                  </a:lnTo>
                  <a:lnTo>
                    <a:pt x="253" y="2524"/>
                  </a:lnTo>
                  <a:lnTo>
                    <a:pt x="259" y="2518"/>
                  </a:lnTo>
                  <a:lnTo>
                    <a:pt x="420" y="2368"/>
                  </a:lnTo>
                  <a:lnTo>
                    <a:pt x="599" y="2169"/>
                  </a:lnTo>
                  <a:lnTo>
                    <a:pt x="576" y="2171"/>
                  </a:lnTo>
                  <a:lnTo>
                    <a:pt x="557" y="2164"/>
                  </a:lnTo>
                  <a:lnTo>
                    <a:pt x="557" y="2164"/>
                  </a:lnTo>
                  <a:lnTo>
                    <a:pt x="528" y="2194"/>
                  </a:lnTo>
                  <a:lnTo>
                    <a:pt x="470" y="2269"/>
                  </a:lnTo>
                  <a:lnTo>
                    <a:pt x="348" y="2416"/>
                  </a:lnTo>
                  <a:lnTo>
                    <a:pt x="218" y="2557"/>
                  </a:lnTo>
                  <a:lnTo>
                    <a:pt x="83" y="2692"/>
                  </a:lnTo>
                  <a:lnTo>
                    <a:pt x="12" y="2758"/>
                  </a:lnTo>
                  <a:lnTo>
                    <a:pt x="7" y="2761"/>
                  </a:lnTo>
                  <a:lnTo>
                    <a:pt x="1" y="2760"/>
                  </a:lnTo>
                  <a:lnTo>
                    <a:pt x="0" y="2755"/>
                  </a:lnTo>
                  <a:lnTo>
                    <a:pt x="4" y="2751"/>
                  </a:lnTo>
                  <a:lnTo>
                    <a:pt x="89" y="2672"/>
                  </a:lnTo>
                  <a:lnTo>
                    <a:pt x="171" y="2590"/>
                  </a:lnTo>
                  <a:lnTo>
                    <a:pt x="171" y="2590"/>
                  </a:lnTo>
                  <a:lnTo>
                    <a:pt x="167" y="2590"/>
                  </a:lnTo>
                  <a:lnTo>
                    <a:pt x="165" y="2584"/>
                  </a:lnTo>
                  <a:lnTo>
                    <a:pt x="168" y="2578"/>
                  </a:lnTo>
                  <a:lnTo>
                    <a:pt x="174" y="2575"/>
                  </a:lnTo>
                  <a:lnTo>
                    <a:pt x="180" y="2577"/>
                  </a:lnTo>
                  <a:lnTo>
                    <a:pt x="180" y="2581"/>
                  </a:lnTo>
                  <a:lnTo>
                    <a:pt x="254" y="2503"/>
                  </a:lnTo>
                  <a:lnTo>
                    <a:pt x="397" y="2342"/>
                  </a:lnTo>
                  <a:lnTo>
                    <a:pt x="465" y="2259"/>
                  </a:lnTo>
                  <a:lnTo>
                    <a:pt x="394" y="2329"/>
                  </a:lnTo>
                  <a:lnTo>
                    <a:pt x="253" y="2465"/>
                  </a:lnTo>
                  <a:lnTo>
                    <a:pt x="178" y="2529"/>
                  </a:lnTo>
                  <a:lnTo>
                    <a:pt x="155" y="2568"/>
                  </a:lnTo>
                  <a:lnTo>
                    <a:pt x="151" y="2573"/>
                  </a:lnTo>
                  <a:lnTo>
                    <a:pt x="145" y="2573"/>
                  </a:lnTo>
                  <a:lnTo>
                    <a:pt x="142" y="2570"/>
                  </a:lnTo>
                  <a:lnTo>
                    <a:pt x="145" y="2564"/>
                  </a:lnTo>
                  <a:lnTo>
                    <a:pt x="152" y="2554"/>
                  </a:lnTo>
                  <a:lnTo>
                    <a:pt x="136" y="2564"/>
                  </a:lnTo>
                  <a:lnTo>
                    <a:pt x="109" y="2568"/>
                  </a:lnTo>
                  <a:lnTo>
                    <a:pt x="99" y="2561"/>
                  </a:lnTo>
                  <a:lnTo>
                    <a:pt x="93" y="2550"/>
                  </a:lnTo>
                  <a:lnTo>
                    <a:pt x="102" y="2521"/>
                  </a:lnTo>
                  <a:lnTo>
                    <a:pt x="115" y="2508"/>
                  </a:lnTo>
                  <a:lnTo>
                    <a:pt x="187" y="2433"/>
                  </a:lnTo>
                  <a:lnTo>
                    <a:pt x="260" y="2361"/>
                  </a:lnTo>
                  <a:lnTo>
                    <a:pt x="275" y="2344"/>
                  </a:lnTo>
                  <a:lnTo>
                    <a:pt x="286" y="2322"/>
                  </a:lnTo>
                  <a:lnTo>
                    <a:pt x="162" y="2426"/>
                  </a:lnTo>
                  <a:lnTo>
                    <a:pt x="38" y="2527"/>
                  </a:lnTo>
                  <a:lnTo>
                    <a:pt x="33" y="2531"/>
                  </a:lnTo>
                  <a:lnTo>
                    <a:pt x="23" y="2534"/>
                  </a:lnTo>
                  <a:lnTo>
                    <a:pt x="18" y="2531"/>
                  </a:lnTo>
                  <a:lnTo>
                    <a:pt x="17" y="2527"/>
                  </a:lnTo>
                  <a:lnTo>
                    <a:pt x="20" y="2516"/>
                  </a:lnTo>
                  <a:lnTo>
                    <a:pt x="24" y="2512"/>
                  </a:lnTo>
                  <a:lnTo>
                    <a:pt x="113" y="2403"/>
                  </a:lnTo>
                  <a:lnTo>
                    <a:pt x="302" y="2191"/>
                  </a:lnTo>
                  <a:lnTo>
                    <a:pt x="398" y="2086"/>
                  </a:lnTo>
                  <a:lnTo>
                    <a:pt x="479" y="1902"/>
                  </a:lnTo>
                  <a:lnTo>
                    <a:pt x="470" y="1910"/>
                  </a:lnTo>
                  <a:lnTo>
                    <a:pt x="462" y="1919"/>
                  </a:lnTo>
                  <a:lnTo>
                    <a:pt x="410" y="1974"/>
                  </a:lnTo>
                  <a:lnTo>
                    <a:pt x="321" y="2089"/>
                  </a:lnTo>
                  <a:lnTo>
                    <a:pt x="239" y="2207"/>
                  </a:lnTo>
                  <a:lnTo>
                    <a:pt x="154" y="2325"/>
                  </a:lnTo>
                  <a:lnTo>
                    <a:pt x="105" y="2381"/>
                  </a:lnTo>
                  <a:lnTo>
                    <a:pt x="99" y="2385"/>
                  </a:lnTo>
                  <a:lnTo>
                    <a:pt x="93" y="2384"/>
                  </a:lnTo>
                  <a:lnTo>
                    <a:pt x="92" y="2381"/>
                  </a:lnTo>
                  <a:lnTo>
                    <a:pt x="96" y="2375"/>
                  </a:lnTo>
                  <a:lnTo>
                    <a:pt x="184" y="2262"/>
                  </a:lnTo>
                  <a:lnTo>
                    <a:pt x="266" y="2144"/>
                  </a:lnTo>
                  <a:lnTo>
                    <a:pt x="337" y="2047"/>
                  </a:lnTo>
                  <a:lnTo>
                    <a:pt x="398" y="1951"/>
                  </a:lnTo>
                  <a:lnTo>
                    <a:pt x="324" y="2036"/>
                  </a:lnTo>
                  <a:lnTo>
                    <a:pt x="184" y="2211"/>
                  </a:lnTo>
                  <a:lnTo>
                    <a:pt x="112" y="2298"/>
                  </a:lnTo>
                  <a:lnTo>
                    <a:pt x="105" y="2305"/>
                  </a:lnTo>
                  <a:lnTo>
                    <a:pt x="96" y="2306"/>
                  </a:lnTo>
                  <a:lnTo>
                    <a:pt x="97" y="2309"/>
                  </a:lnTo>
                  <a:lnTo>
                    <a:pt x="97" y="2312"/>
                  </a:lnTo>
                  <a:lnTo>
                    <a:pt x="83" y="2341"/>
                  </a:lnTo>
                  <a:lnTo>
                    <a:pt x="66" y="2367"/>
                  </a:lnTo>
                  <a:lnTo>
                    <a:pt x="61" y="2372"/>
                  </a:lnTo>
                  <a:lnTo>
                    <a:pt x="56" y="2372"/>
                  </a:lnTo>
                  <a:lnTo>
                    <a:pt x="51" y="2371"/>
                  </a:lnTo>
                  <a:lnTo>
                    <a:pt x="54" y="236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5" name="Freeform 231"/>
            <p:cNvSpPr>
              <a:spLocks/>
            </p:cNvSpPr>
            <p:nvPr/>
          </p:nvSpPr>
          <p:spPr bwMode="auto">
            <a:xfrm>
              <a:off x="4983041" y="3278066"/>
              <a:ext cx="161925" cy="190500"/>
            </a:xfrm>
            <a:custGeom>
              <a:avLst/>
              <a:gdLst>
                <a:gd name="T0" fmla="*/ 165 w 307"/>
                <a:gd name="T1" fmla="*/ 27 h 359"/>
                <a:gd name="T2" fmla="*/ 153 w 307"/>
                <a:gd name="T3" fmla="*/ 32 h 359"/>
                <a:gd name="T4" fmla="*/ 156 w 307"/>
                <a:gd name="T5" fmla="*/ 20 h 359"/>
                <a:gd name="T6" fmla="*/ 166 w 307"/>
                <a:gd name="T7" fmla="*/ 10 h 359"/>
                <a:gd name="T8" fmla="*/ 149 w 307"/>
                <a:gd name="T9" fmla="*/ 20 h 359"/>
                <a:gd name="T10" fmla="*/ 117 w 307"/>
                <a:gd name="T11" fmla="*/ 45 h 359"/>
                <a:gd name="T12" fmla="*/ 77 w 307"/>
                <a:gd name="T13" fmla="*/ 92 h 359"/>
                <a:gd name="T14" fmla="*/ 39 w 307"/>
                <a:gd name="T15" fmla="*/ 167 h 359"/>
                <a:gd name="T16" fmla="*/ 19 w 307"/>
                <a:gd name="T17" fmla="*/ 246 h 359"/>
                <a:gd name="T18" fmla="*/ 16 w 307"/>
                <a:gd name="T19" fmla="*/ 284 h 359"/>
                <a:gd name="T20" fmla="*/ 5 w 307"/>
                <a:gd name="T21" fmla="*/ 302 h 359"/>
                <a:gd name="T22" fmla="*/ 0 w 307"/>
                <a:gd name="T23" fmla="*/ 331 h 359"/>
                <a:gd name="T24" fmla="*/ 6 w 307"/>
                <a:gd name="T25" fmla="*/ 347 h 359"/>
                <a:gd name="T26" fmla="*/ 12 w 307"/>
                <a:gd name="T27" fmla="*/ 353 h 359"/>
                <a:gd name="T28" fmla="*/ 18 w 307"/>
                <a:gd name="T29" fmla="*/ 357 h 359"/>
                <a:gd name="T30" fmla="*/ 32 w 307"/>
                <a:gd name="T31" fmla="*/ 359 h 359"/>
                <a:gd name="T32" fmla="*/ 58 w 307"/>
                <a:gd name="T33" fmla="*/ 348 h 359"/>
                <a:gd name="T34" fmla="*/ 72 w 307"/>
                <a:gd name="T35" fmla="*/ 333 h 359"/>
                <a:gd name="T36" fmla="*/ 81 w 307"/>
                <a:gd name="T37" fmla="*/ 325 h 359"/>
                <a:gd name="T38" fmla="*/ 90 w 307"/>
                <a:gd name="T39" fmla="*/ 321 h 359"/>
                <a:gd name="T40" fmla="*/ 127 w 307"/>
                <a:gd name="T41" fmla="*/ 305 h 359"/>
                <a:gd name="T42" fmla="*/ 199 w 307"/>
                <a:gd name="T43" fmla="*/ 261 h 359"/>
                <a:gd name="T44" fmla="*/ 232 w 307"/>
                <a:gd name="T45" fmla="*/ 232 h 359"/>
                <a:gd name="T46" fmla="*/ 199 w 307"/>
                <a:gd name="T47" fmla="*/ 251 h 359"/>
                <a:gd name="T48" fmla="*/ 219 w 307"/>
                <a:gd name="T49" fmla="*/ 233 h 359"/>
                <a:gd name="T50" fmla="*/ 237 w 307"/>
                <a:gd name="T51" fmla="*/ 213 h 359"/>
                <a:gd name="T52" fmla="*/ 224 w 307"/>
                <a:gd name="T53" fmla="*/ 212 h 359"/>
                <a:gd name="T54" fmla="*/ 244 w 307"/>
                <a:gd name="T55" fmla="*/ 199 h 359"/>
                <a:gd name="T56" fmla="*/ 277 w 307"/>
                <a:gd name="T57" fmla="*/ 164 h 359"/>
                <a:gd name="T58" fmla="*/ 299 w 307"/>
                <a:gd name="T59" fmla="*/ 122 h 359"/>
                <a:gd name="T60" fmla="*/ 307 w 307"/>
                <a:gd name="T61" fmla="*/ 79 h 359"/>
                <a:gd name="T62" fmla="*/ 304 w 307"/>
                <a:gd name="T63" fmla="*/ 59 h 359"/>
                <a:gd name="T64" fmla="*/ 300 w 307"/>
                <a:gd name="T65" fmla="*/ 39 h 359"/>
                <a:gd name="T66" fmla="*/ 280 w 307"/>
                <a:gd name="T67" fmla="*/ 12 h 359"/>
                <a:gd name="T68" fmla="*/ 248 w 307"/>
                <a:gd name="T69" fmla="*/ 0 h 359"/>
                <a:gd name="T70" fmla="*/ 209 w 307"/>
                <a:gd name="T71" fmla="*/ 4 h 359"/>
                <a:gd name="T72" fmla="*/ 189 w 307"/>
                <a:gd name="T73" fmla="*/ 14 h 359"/>
                <a:gd name="T74" fmla="*/ 165 w 307"/>
                <a:gd name="T75" fmla="*/ 2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7" h="359">
                  <a:moveTo>
                    <a:pt x="165" y="27"/>
                  </a:moveTo>
                  <a:lnTo>
                    <a:pt x="153" y="32"/>
                  </a:lnTo>
                  <a:lnTo>
                    <a:pt x="156" y="20"/>
                  </a:lnTo>
                  <a:lnTo>
                    <a:pt x="166" y="10"/>
                  </a:lnTo>
                  <a:lnTo>
                    <a:pt x="149" y="20"/>
                  </a:lnTo>
                  <a:lnTo>
                    <a:pt x="117" y="45"/>
                  </a:lnTo>
                  <a:lnTo>
                    <a:pt x="77" y="92"/>
                  </a:lnTo>
                  <a:lnTo>
                    <a:pt x="39" y="167"/>
                  </a:lnTo>
                  <a:lnTo>
                    <a:pt x="19" y="246"/>
                  </a:lnTo>
                  <a:lnTo>
                    <a:pt x="16" y="284"/>
                  </a:lnTo>
                  <a:lnTo>
                    <a:pt x="5" y="302"/>
                  </a:lnTo>
                  <a:lnTo>
                    <a:pt x="0" y="331"/>
                  </a:lnTo>
                  <a:lnTo>
                    <a:pt x="6" y="347"/>
                  </a:lnTo>
                  <a:lnTo>
                    <a:pt x="12" y="353"/>
                  </a:lnTo>
                  <a:lnTo>
                    <a:pt x="18" y="357"/>
                  </a:lnTo>
                  <a:lnTo>
                    <a:pt x="32" y="359"/>
                  </a:lnTo>
                  <a:lnTo>
                    <a:pt x="58" y="348"/>
                  </a:lnTo>
                  <a:lnTo>
                    <a:pt x="72" y="333"/>
                  </a:lnTo>
                  <a:lnTo>
                    <a:pt x="81" y="325"/>
                  </a:lnTo>
                  <a:lnTo>
                    <a:pt x="90" y="321"/>
                  </a:lnTo>
                  <a:lnTo>
                    <a:pt x="127" y="305"/>
                  </a:lnTo>
                  <a:lnTo>
                    <a:pt x="199" y="261"/>
                  </a:lnTo>
                  <a:lnTo>
                    <a:pt x="232" y="232"/>
                  </a:lnTo>
                  <a:lnTo>
                    <a:pt x="199" y="251"/>
                  </a:lnTo>
                  <a:lnTo>
                    <a:pt x="219" y="233"/>
                  </a:lnTo>
                  <a:lnTo>
                    <a:pt x="237" y="213"/>
                  </a:lnTo>
                  <a:lnTo>
                    <a:pt x="224" y="212"/>
                  </a:lnTo>
                  <a:lnTo>
                    <a:pt x="244" y="199"/>
                  </a:lnTo>
                  <a:lnTo>
                    <a:pt x="277" y="164"/>
                  </a:lnTo>
                  <a:lnTo>
                    <a:pt x="299" y="122"/>
                  </a:lnTo>
                  <a:lnTo>
                    <a:pt x="307" y="79"/>
                  </a:lnTo>
                  <a:lnTo>
                    <a:pt x="304" y="59"/>
                  </a:lnTo>
                  <a:lnTo>
                    <a:pt x="300" y="39"/>
                  </a:lnTo>
                  <a:lnTo>
                    <a:pt x="280" y="12"/>
                  </a:lnTo>
                  <a:lnTo>
                    <a:pt x="248" y="0"/>
                  </a:lnTo>
                  <a:lnTo>
                    <a:pt x="209" y="4"/>
                  </a:lnTo>
                  <a:lnTo>
                    <a:pt x="189" y="14"/>
                  </a:lnTo>
                  <a:lnTo>
                    <a:pt x="16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6" name="Freeform 232"/>
            <p:cNvSpPr>
              <a:spLocks/>
            </p:cNvSpPr>
            <p:nvPr/>
          </p:nvSpPr>
          <p:spPr bwMode="auto">
            <a:xfrm>
              <a:off x="4978279" y="3228853"/>
              <a:ext cx="106363" cy="128588"/>
            </a:xfrm>
            <a:custGeom>
              <a:avLst/>
              <a:gdLst>
                <a:gd name="T0" fmla="*/ 15 w 203"/>
                <a:gd name="T1" fmla="*/ 141 h 243"/>
                <a:gd name="T2" fmla="*/ 61 w 203"/>
                <a:gd name="T3" fmla="*/ 109 h 243"/>
                <a:gd name="T4" fmla="*/ 108 w 203"/>
                <a:gd name="T5" fmla="*/ 82 h 243"/>
                <a:gd name="T6" fmla="*/ 117 w 203"/>
                <a:gd name="T7" fmla="*/ 81 h 243"/>
                <a:gd name="T8" fmla="*/ 90 w 203"/>
                <a:gd name="T9" fmla="*/ 63 h 243"/>
                <a:gd name="T10" fmla="*/ 91 w 203"/>
                <a:gd name="T11" fmla="*/ 65 h 243"/>
                <a:gd name="T12" fmla="*/ 91 w 203"/>
                <a:gd name="T13" fmla="*/ 96 h 243"/>
                <a:gd name="T14" fmla="*/ 70 w 203"/>
                <a:gd name="T15" fmla="*/ 164 h 243"/>
                <a:gd name="T16" fmla="*/ 54 w 203"/>
                <a:gd name="T17" fmla="*/ 197 h 243"/>
                <a:gd name="T18" fmla="*/ 48 w 203"/>
                <a:gd name="T19" fmla="*/ 214 h 243"/>
                <a:gd name="T20" fmla="*/ 48 w 203"/>
                <a:gd name="T21" fmla="*/ 227 h 243"/>
                <a:gd name="T22" fmla="*/ 54 w 203"/>
                <a:gd name="T23" fmla="*/ 236 h 243"/>
                <a:gd name="T24" fmla="*/ 62 w 203"/>
                <a:gd name="T25" fmla="*/ 243 h 243"/>
                <a:gd name="T26" fmla="*/ 87 w 203"/>
                <a:gd name="T27" fmla="*/ 239 h 243"/>
                <a:gd name="T28" fmla="*/ 98 w 203"/>
                <a:gd name="T29" fmla="*/ 227 h 243"/>
                <a:gd name="T30" fmla="*/ 116 w 203"/>
                <a:gd name="T31" fmla="*/ 207 h 243"/>
                <a:gd name="T32" fmla="*/ 134 w 203"/>
                <a:gd name="T33" fmla="*/ 191 h 243"/>
                <a:gd name="T34" fmla="*/ 170 w 203"/>
                <a:gd name="T35" fmla="*/ 150 h 243"/>
                <a:gd name="T36" fmla="*/ 196 w 203"/>
                <a:gd name="T37" fmla="*/ 102 h 243"/>
                <a:gd name="T38" fmla="*/ 203 w 203"/>
                <a:gd name="T39" fmla="*/ 53 h 243"/>
                <a:gd name="T40" fmla="*/ 198 w 203"/>
                <a:gd name="T41" fmla="*/ 30 h 243"/>
                <a:gd name="T42" fmla="*/ 192 w 203"/>
                <a:gd name="T43" fmla="*/ 22 h 243"/>
                <a:gd name="T44" fmla="*/ 173 w 203"/>
                <a:gd name="T45" fmla="*/ 11 h 243"/>
                <a:gd name="T46" fmla="*/ 163 w 203"/>
                <a:gd name="T47" fmla="*/ 7 h 243"/>
                <a:gd name="T48" fmla="*/ 156 w 203"/>
                <a:gd name="T49" fmla="*/ 1 h 243"/>
                <a:gd name="T50" fmla="*/ 142 w 203"/>
                <a:gd name="T51" fmla="*/ 0 h 243"/>
                <a:gd name="T52" fmla="*/ 116 w 203"/>
                <a:gd name="T53" fmla="*/ 9 h 243"/>
                <a:gd name="T54" fmla="*/ 100 w 203"/>
                <a:gd name="T55" fmla="*/ 24 h 243"/>
                <a:gd name="T56" fmla="*/ 88 w 203"/>
                <a:gd name="T57" fmla="*/ 45 h 243"/>
                <a:gd name="T58" fmla="*/ 84 w 203"/>
                <a:gd name="T59" fmla="*/ 73 h 243"/>
                <a:gd name="T60" fmla="*/ 88 w 203"/>
                <a:gd name="T61" fmla="*/ 88 h 243"/>
                <a:gd name="T62" fmla="*/ 94 w 203"/>
                <a:gd name="T63" fmla="*/ 93 h 243"/>
                <a:gd name="T64" fmla="*/ 81 w 203"/>
                <a:gd name="T65" fmla="*/ 105 h 243"/>
                <a:gd name="T66" fmla="*/ 82 w 203"/>
                <a:gd name="T67" fmla="*/ 91 h 243"/>
                <a:gd name="T68" fmla="*/ 87 w 203"/>
                <a:gd name="T69" fmla="*/ 104 h 243"/>
                <a:gd name="T70" fmla="*/ 80 w 203"/>
                <a:gd name="T71" fmla="*/ 138 h 243"/>
                <a:gd name="T72" fmla="*/ 75 w 203"/>
                <a:gd name="T73" fmla="*/ 155 h 243"/>
                <a:gd name="T74" fmla="*/ 62 w 203"/>
                <a:gd name="T75" fmla="*/ 186 h 243"/>
                <a:gd name="T76" fmla="*/ 113 w 203"/>
                <a:gd name="T77" fmla="*/ 197 h 243"/>
                <a:gd name="T78" fmla="*/ 116 w 203"/>
                <a:gd name="T79" fmla="*/ 181 h 243"/>
                <a:gd name="T80" fmla="*/ 111 w 203"/>
                <a:gd name="T81" fmla="*/ 181 h 243"/>
                <a:gd name="T82" fmla="*/ 110 w 203"/>
                <a:gd name="T83" fmla="*/ 180 h 243"/>
                <a:gd name="T84" fmla="*/ 120 w 203"/>
                <a:gd name="T85" fmla="*/ 131 h 243"/>
                <a:gd name="T86" fmla="*/ 134 w 203"/>
                <a:gd name="T87" fmla="*/ 83 h 243"/>
                <a:gd name="T88" fmla="*/ 144 w 203"/>
                <a:gd name="T89" fmla="*/ 37 h 243"/>
                <a:gd name="T90" fmla="*/ 143 w 203"/>
                <a:gd name="T91" fmla="*/ 27 h 243"/>
                <a:gd name="T92" fmla="*/ 129 w 203"/>
                <a:gd name="T93" fmla="*/ 19 h 243"/>
                <a:gd name="T94" fmla="*/ 118 w 203"/>
                <a:gd name="T95" fmla="*/ 22 h 243"/>
                <a:gd name="T96" fmla="*/ 98 w 203"/>
                <a:gd name="T97" fmla="*/ 32 h 243"/>
                <a:gd name="T98" fmla="*/ 108 w 203"/>
                <a:gd name="T99" fmla="*/ 27 h 243"/>
                <a:gd name="T100" fmla="*/ 58 w 203"/>
                <a:gd name="T101" fmla="*/ 75 h 243"/>
                <a:gd name="T102" fmla="*/ 8 w 203"/>
                <a:gd name="T103" fmla="*/ 121 h 243"/>
                <a:gd name="T104" fmla="*/ 0 w 203"/>
                <a:gd name="T105" fmla="*/ 129 h 243"/>
                <a:gd name="T106" fmla="*/ 0 w 203"/>
                <a:gd name="T107" fmla="*/ 140 h 243"/>
                <a:gd name="T108" fmla="*/ 3 w 203"/>
                <a:gd name="T109" fmla="*/ 142 h 243"/>
                <a:gd name="T110" fmla="*/ 10 w 203"/>
                <a:gd name="T111" fmla="*/ 144 h 243"/>
                <a:gd name="T112" fmla="*/ 15 w 203"/>
                <a:gd name="T113" fmla="*/ 14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3" h="243">
                  <a:moveTo>
                    <a:pt x="15" y="141"/>
                  </a:moveTo>
                  <a:lnTo>
                    <a:pt x="61" y="109"/>
                  </a:lnTo>
                  <a:lnTo>
                    <a:pt x="108" y="82"/>
                  </a:lnTo>
                  <a:lnTo>
                    <a:pt x="117" y="81"/>
                  </a:lnTo>
                  <a:lnTo>
                    <a:pt x="90" y="63"/>
                  </a:lnTo>
                  <a:lnTo>
                    <a:pt x="91" y="65"/>
                  </a:lnTo>
                  <a:lnTo>
                    <a:pt x="91" y="96"/>
                  </a:lnTo>
                  <a:lnTo>
                    <a:pt x="70" y="164"/>
                  </a:lnTo>
                  <a:lnTo>
                    <a:pt x="54" y="197"/>
                  </a:lnTo>
                  <a:lnTo>
                    <a:pt x="48" y="214"/>
                  </a:lnTo>
                  <a:lnTo>
                    <a:pt x="48" y="227"/>
                  </a:lnTo>
                  <a:lnTo>
                    <a:pt x="54" y="236"/>
                  </a:lnTo>
                  <a:lnTo>
                    <a:pt x="62" y="243"/>
                  </a:lnTo>
                  <a:lnTo>
                    <a:pt x="87" y="239"/>
                  </a:lnTo>
                  <a:lnTo>
                    <a:pt x="98" y="227"/>
                  </a:lnTo>
                  <a:lnTo>
                    <a:pt x="116" y="207"/>
                  </a:lnTo>
                  <a:lnTo>
                    <a:pt x="134" y="191"/>
                  </a:lnTo>
                  <a:lnTo>
                    <a:pt x="170" y="150"/>
                  </a:lnTo>
                  <a:lnTo>
                    <a:pt x="196" y="102"/>
                  </a:lnTo>
                  <a:lnTo>
                    <a:pt x="203" y="53"/>
                  </a:lnTo>
                  <a:lnTo>
                    <a:pt x="198" y="30"/>
                  </a:lnTo>
                  <a:lnTo>
                    <a:pt x="192" y="22"/>
                  </a:lnTo>
                  <a:lnTo>
                    <a:pt x="173" y="11"/>
                  </a:lnTo>
                  <a:lnTo>
                    <a:pt x="163" y="7"/>
                  </a:lnTo>
                  <a:lnTo>
                    <a:pt x="156" y="1"/>
                  </a:lnTo>
                  <a:lnTo>
                    <a:pt x="142" y="0"/>
                  </a:lnTo>
                  <a:lnTo>
                    <a:pt x="116" y="9"/>
                  </a:lnTo>
                  <a:lnTo>
                    <a:pt x="100" y="24"/>
                  </a:lnTo>
                  <a:lnTo>
                    <a:pt x="88" y="45"/>
                  </a:lnTo>
                  <a:lnTo>
                    <a:pt x="84" y="73"/>
                  </a:lnTo>
                  <a:lnTo>
                    <a:pt x="88" y="88"/>
                  </a:lnTo>
                  <a:lnTo>
                    <a:pt x="94" y="93"/>
                  </a:lnTo>
                  <a:lnTo>
                    <a:pt x="81" y="105"/>
                  </a:lnTo>
                  <a:lnTo>
                    <a:pt x="82" y="91"/>
                  </a:lnTo>
                  <a:lnTo>
                    <a:pt x="87" y="104"/>
                  </a:lnTo>
                  <a:lnTo>
                    <a:pt x="80" y="138"/>
                  </a:lnTo>
                  <a:lnTo>
                    <a:pt x="75" y="155"/>
                  </a:lnTo>
                  <a:lnTo>
                    <a:pt x="62" y="186"/>
                  </a:lnTo>
                  <a:lnTo>
                    <a:pt x="113" y="197"/>
                  </a:lnTo>
                  <a:lnTo>
                    <a:pt x="116" y="181"/>
                  </a:lnTo>
                  <a:lnTo>
                    <a:pt x="111" y="181"/>
                  </a:lnTo>
                  <a:lnTo>
                    <a:pt x="110" y="180"/>
                  </a:lnTo>
                  <a:lnTo>
                    <a:pt x="120" y="131"/>
                  </a:lnTo>
                  <a:lnTo>
                    <a:pt x="134" y="83"/>
                  </a:lnTo>
                  <a:lnTo>
                    <a:pt x="144" y="37"/>
                  </a:lnTo>
                  <a:lnTo>
                    <a:pt x="143" y="27"/>
                  </a:lnTo>
                  <a:lnTo>
                    <a:pt x="129" y="19"/>
                  </a:lnTo>
                  <a:lnTo>
                    <a:pt x="118" y="22"/>
                  </a:lnTo>
                  <a:lnTo>
                    <a:pt x="98" y="32"/>
                  </a:lnTo>
                  <a:lnTo>
                    <a:pt x="108" y="27"/>
                  </a:lnTo>
                  <a:lnTo>
                    <a:pt x="58" y="75"/>
                  </a:lnTo>
                  <a:lnTo>
                    <a:pt x="8" y="121"/>
                  </a:lnTo>
                  <a:lnTo>
                    <a:pt x="0" y="129"/>
                  </a:lnTo>
                  <a:lnTo>
                    <a:pt x="0" y="140"/>
                  </a:lnTo>
                  <a:lnTo>
                    <a:pt x="3" y="142"/>
                  </a:lnTo>
                  <a:lnTo>
                    <a:pt x="10" y="144"/>
                  </a:lnTo>
                  <a:lnTo>
                    <a:pt x="15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7" name="Freeform 233"/>
            <p:cNvSpPr>
              <a:spLocks/>
            </p:cNvSpPr>
            <p:nvPr/>
          </p:nvSpPr>
          <p:spPr bwMode="auto">
            <a:xfrm>
              <a:off x="5027491" y="3222503"/>
              <a:ext cx="12700" cy="11113"/>
            </a:xfrm>
            <a:custGeom>
              <a:avLst/>
              <a:gdLst>
                <a:gd name="T0" fmla="*/ 3 w 23"/>
                <a:gd name="T1" fmla="*/ 22 h 22"/>
                <a:gd name="T2" fmla="*/ 15 w 23"/>
                <a:gd name="T3" fmla="*/ 17 h 22"/>
                <a:gd name="T4" fmla="*/ 23 w 23"/>
                <a:gd name="T5" fmla="*/ 6 h 22"/>
                <a:gd name="T6" fmla="*/ 23 w 23"/>
                <a:gd name="T7" fmla="*/ 0 h 22"/>
                <a:gd name="T8" fmla="*/ 8 w 23"/>
                <a:gd name="T9" fmla="*/ 7 h 22"/>
                <a:gd name="T10" fmla="*/ 2 w 23"/>
                <a:gd name="T11" fmla="*/ 10 h 22"/>
                <a:gd name="T12" fmla="*/ 0 w 23"/>
                <a:gd name="T13" fmla="*/ 19 h 22"/>
                <a:gd name="T14" fmla="*/ 3 w 23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2">
                  <a:moveTo>
                    <a:pt x="3" y="22"/>
                  </a:moveTo>
                  <a:lnTo>
                    <a:pt x="15" y="17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8" y="7"/>
                  </a:lnTo>
                  <a:lnTo>
                    <a:pt x="2" y="10"/>
                  </a:lnTo>
                  <a:lnTo>
                    <a:pt x="0" y="19"/>
                  </a:lnTo>
                  <a:lnTo>
                    <a:pt x="3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8" name="Freeform 234"/>
            <p:cNvSpPr>
              <a:spLocks/>
            </p:cNvSpPr>
            <p:nvPr/>
          </p:nvSpPr>
          <p:spPr bwMode="auto">
            <a:xfrm>
              <a:off x="5040191" y="3222503"/>
              <a:ext cx="3175" cy="0"/>
            </a:xfrm>
            <a:custGeom>
              <a:avLst/>
              <a:gdLst>
                <a:gd name="T0" fmla="*/ 1 w 7"/>
                <a:gd name="T1" fmla="*/ 1 h 1"/>
                <a:gd name="T2" fmla="*/ 7 w 7"/>
                <a:gd name="T3" fmla="*/ 0 h 1"/>
                <a:gd name="T4" fmla="*/ 1 w 7"/>
                <a:gd name="T5" fmla="*/ 0 h 1"/>
                <a:gd name="T6" fmla="*/ 0 w 7"/>
                <a:gd name="T7" fmla="*/ 1 h 1"/>
                <a:gd name="T8" fmla="*/ 1 w 7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1" y="1"/>
                  </a:moveTo>
                  <a:lnTo>
                    <a:pt x="7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19" name="Freeform 235"/>
            <p:cNvSpPr>
              <a:spLocks/>
            </p:cNvSpPr>
            <p:nvPr/>
          </p:nvSpPr>
          <p:spPr bwMode="auto">
            <a:xfrm>
              <a:off x="4319466" y="4127378"/>
              <a:ext cx="169863" cy="185738"/>
            </a:xfrm>
            <a:custGeom>
              <a:avLst/>
              <a:gdLst>
                <a:gd name="T0" fmla="*/ 310 w 320"/>
                <a:gd name="T1" fmla="*/ 5 h 352"/>
                <a:gd name="T2" fmla="*/ 160 w 320"/>
                <a:gd name="T3" fmla="*/ 173 h 352"/>
                <a:gd name="T4" fmla="*/ 4 w 320"/>
                <a:gd name="T5" fmla="*/ 340 h 352"/>
                <a:gd name="T6" fmla="*/ 0 w 320"/>
                <a:gd name="T7" fmla="*/ 346 h 352"/>
                <a:gd name="T8" fmla="*/ 2 w 320"/>
                <a:gd name="T9" fmla="*/ 350 h 352"/>
                <a:gd name="T10" fmla="*/ 6 w 320"/>
                <a:gd name="T11" fmla="*/ 352 h 352"/>
                <a:gd name="T12" fmla="*/ 12 w 320"/>
                <a:gd name="T13" fmla="*/ 347 h 352"/>
                <a:gd name="T14" fmla="*/ 167 w 320"/>
                <a:gd name="T15" fmla="*/ 180 h 352"/>
                <a:gd name="T16" fmla="*/ 317 w 320"/>
                <a:gd name="T17" fmla="*/ 12 h 352"/>
                <a:gd name="T18" fmla="*/ 320 w 320"/>
                <a:gd name="T19" fmla="*/ 6 h 352"/>
                <a:gd name="T20" fmla="*/ 318 w 320"/>
                <a:gd name="T21" fmla="*/ 2 h 352"/>
                <a:gd name="T22" fmla="*/ 314 w 320"/>
                <a:gd name="T23" fmla="*/ 0 h 352"/>
                <a:gd name="T24" fmla="*/ 310 w 320"/>
                <a:gd name="T25" fmla="*/ 5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0" h="352">
                  <a:moveTo>
                    <a:pt x="310" y="5"/>
                  </a:moveTo>
                  <a:lnTo>
                    <a:pt x="160" y="173"/>
                  </a:lnTo>
                  <a:lnTo>
                    <a:pt x="4" y="340"/>
                  </a:lnTo>
                  <a:lnTo>
                    <a:pt x="0" y="346"/>
                  </a:lnTo>
                  <a:lnTo>
                    <a:pt x="2" y="350"/>
                  </a:lnTo>
                  <a:lnTo>
                    <a:pt x="6" y="352"/>
                  </a:lnTo>
                  <a:lnTo>
                    <a:pt x="12" y="347"/>
                  </a:lnTo>
                  <a:lnTo>
                    <a:pt x="167" y="180"/>
                  </a:lnTo>
                  <a:lnTo>
                    <a:pt x="317" y="12"/>
                  </a:lnTo>
                  <a:lnTo>
                    <a:pt x="320" y="6"/>
                  </a:lnTo>
                  <a:lnTo>
                    <a:pt x="318" y="2"/>
                  </a:lnTo>
                  <a:lnTo>
                    <a:pt x="314" y="0"/>
                  </a:lnTo>
                  <a:lnTo>
                    <a:pt x="31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0" name="Freeform 236"/>
            <p:cNvSpPr>
              <a:spLocks/>
            </p:cNvSpPr>
            <p:nvPr/>
          </p:nvSpPr>
          <p:spPr bwMode="auto">
            <a:xfrm>
              <a:off x="3957516" y="4443291"/>
              <a:ext cx="6350" cy="7938"/>
            </a:xfrm>
            <a:custGeom>
              <a:avLst/>
              <a:gdLst>
                <a:gd name="T0" fmla="*/ 14 w 14"/>
                <a:gd name="T1" fmla="*/ 6 h 14"/>
                <a:gd name="T2" fmla="*/ 14 w 14"/>
                <a:gd name="T3" fmla="*/ 1 h 14"/>
                <a:gd name="T4" fmla="*/ 10 w 14"/>
                <a:gd name="T5" fmla="*/ 0 h 14"/>
                <a:gd name="T6" fmla="*/ 4 w 14"/>
                <a:gd name="T7" fmla="*/ 3 h 14"/>
                <a:gd name="T8" fmla="*/ 0 w 14"/>
                <a:gd name="T9" fmla="*/ 9 h 14"/>
                <a:gd name="T10" fmla="*/ 0 w 14"/>
                <a:gd name="T11" fmla="*/ 13 h 14"/>
                <a:gd name="T12" fmla="*/ 5 w 14"/>
                <a:gd name="T13" fmla="*/ 14 h 14"/>
                <a:gd name="T14" fmla="*/ 11 w 14"/>
                <a:gd name="T15" fmla="*/ 11 h 14"/>
                <a:gd name="T16" fmla="*/ 14 w 14"/>
                <a:gd name="T1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lnTo>
                    <a:pt x="14" y="1"/>
                  </a:lnTo>
                  <a:lnTo>
                    <a:pt x="10" y="0"/>
                  </a:lnTo>
                  <a:lnTo>
                    <a:pt x="4" y="3"/>
                  </a:lnTo>
                  <a:lnTo>
                    <a:pt x="0" y="9"/>
                  </a:lnTo>
                  <a:lnTo>
                    <a:pt x="0" y="13"/>
                  </a:lnTo>
                  <a:lnTo>
                    <a:pt x="5" y="14"/>
                  </a:lnTo>
                  <a:lnTo>
                    <a:pt x="11" y="11"/>
                  </a:lnTo>
                  <a:lnTo>
                    <a:pt x="1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1" name="Freeform 237"/>
            <p:cNvSpPr>
              <a:spLocks/>
            </p:cNvSpPr>
            <p:nvPr/>
          </p:nvSpPr>
          <p:spPr bwMode="auto">
            <a:xfrm>
              <a:off x="4810004" y="3136778"/>
              <a:ext cx="20638" cy="28575"/>
            </a:xfrm>
            <a:custGeom>
              <a:avLst/>
              <a:gdLst>
                <a:gd name="T0" fmla="*/ 0 w 39"/>
                <a:gd name="T1" fmla="*/ 0 h 52"/>
                <a:gd name="T2" fmla="*/ 39 w 39"/>
                <a:gd name="T3" fmla="*/ 52 h 52"/>
                <a:gd name="T4" fmla="*/ 3 w 39"/>
                <a:gd name="T5" fmla="*/ 0 h 52"/>
                <a:gd name="T6" fmla="*/ 0 w 39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52">
                  <a:moveTo>
                    <a:pt x="0" y="0"/>
                  </a:moveTo>
                  <a:lnTo>
                    <a:pt x="39" y="52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2" name="Freeform 238"/>
            <p:cNvSpPr>
              <a:spLocks/>
            </p:cNvSpPr>
            <p:nvPr/>
          </p:nvSpPr>
          <p:spPr bwMode="auto">
            <a:xfrm>
              <a:off x="4976691" y="3228853"/>
              <a:ext cx="4763" cy="1588"/>
            </a:xfrm>
            <a:custGeom>
              <a:avLst/>
              <a:gdLst>
                <a:gd name="T0" fmla="*/ 0 w 9"/>
                <a:gd name="T1" fmla="*/ 3 h 3"/>
                <a:gd name="T2" fmla="*/ 6 w 9"/>
                <a:gd name="T3" fmla="*/ 1 h 3"/>
                <a:gd name="T4" fmla="*/ 9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lnTo>
                    <a:pt x="6" y="1"/>
                  </a:lnTo>
                  <a:lnTo>
                    <a:pt x="9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3" name="Freeform 239"/>
            <p:cNvSpPr>
              <a:spLocks/>
            </p:cNvSpPr>
            <p:nvPr/>
          </p:nvSpPr>
          <p:spPr bwMode="auto">
            <a:xfrm>
              <a:off x="4995741" y="3212978"/>
              <a:ext cx="3175" cy="3175"/>
            </a:xfrm>
            <a:custGeom>
              <a:avLst/>
              <a:gdLst>
                <a:gd name="T0" fmla="*/ 7 w 7"/>
                <a:gd name="T1" fmla="*/ 1 h 4"/>
                <a:gd name="T2" fmla="*/ 1 w 7"/>
                <a:gd name="T3" fmla="*/ 4 h 4"/>
                <a:gd name="T4" fmla="*/ 0 w 7"/>
                <a:gd name="T5" fmla="*/ 0 h 4"/>
                <a:gd name="T6" fmla="*/ 7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1"/>
                  </a:moveTo>
                  <a:lnTo>
                    <a:pt x="1" y="4"/>
                  </a:lnTo>
                  <a:lnTo>
                    <a:pt x="0" y="0"/>
                  </a:ln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4" name="Freeform 240"/>
            <p:cNvSpPr>
              <a:spLocks/>
            </p:cNvSpPr>
            <p:nvPr/>
          </p:nvSpPr>
          <p:spPr bwMode="auto">
            <a:xfrm>
              <a:off x="5005266" y="3224091"/>
              <a:ext cx="4763" cy="7938"/>
            </a:xfrm>
            <a:custGeom>
              <a:avLst/>
              <a:gdLst>
                <a:gd name="T0" fmla="*/ 0 w 10"/>
                <a:gd name="T1" fmla="*/ 0 h 13"/>
                <a:gd name="T2" fmla="*/ 4 w 10"/>
                <a:gd name="T3" fmla="*/ 0 h 13"/>
                <a:gd name="T4" fmla="*/ 10 w 10"/>
                <a:gd name="T5" fmla="*/ 13 h 13"/>
                <a:gd name="T6" fmla="*/ 0 w 10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4" y="0"/>
                  </a:lnTo>
                  <a:lnTo>
                    <a:pt x="10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5" name="Freeform 241"/>
            <p:cNvSpPr>
              <a:spLocks/>
            </p:cNvSpPr>
            <p:nvPr/>
          </p:nvSpPr>
          <p:spPr bwMode="auto">
            <a:xfrm>
              <a:off x="4856041" y="3349503"/>
              <a:ext cx="82550" cy="87313"/>
            </a:xfrm>
            <a:custGeom>
              <a:avLst/>
              <a:gdLst>
                <a:gd name="T0" fmla="*/ 156 w 156"/>
                <a:gd name="T1" fmla="*/ 0 h 166"/>
                <a:gd name="T2" fmla="*/ 124 w 156"/>
                <a:gd name="T3" fmla="*/ 13 h 166"/>
                <a:gd name="T4" fmla="*/ 93 w 156"/>
                <a:gd name="T5" fmla="*/ 19 h 166"/>
                <a:gd name="T6" fmla="*/ 84 w 156"/>
                <a:gd name="T7" fmla="*/ 38 h 166"/>
                <a:gd name="T8" fmla="*/ 72 w 156"/>
                <a:gd name="T9" fmla="*/ 55 h 166"/>
                <a:gd name="T10" fmla="*/ 39 w 156"/>
                <a:gd name="T11" fmla="*/ 100 h 166"/>
                <a:gd name="T12" fmla="*/ 3 w 156"/>
                <a:gd name="T13" fmla="*/ 141 h 166"/>
                <a:gd name="T14" fmla="*/ 9 w 156"/>
                <a:gd name="T15" fmla="*/ 143 h 166"/>
                <a:gd name="T16" fmla="*/ 8 w 156"/>
                <a:gd name="T17" fmla="*/ 150 h 166"/>
                <a:gd name="T18" fmla="*/ 6 w 156"/>
                <a:gd name="T19" fmla="*/ 153 h 166"/>
                <a:gd name="T20" fmla="*/ 0 w 156"/>
                <a:gd name="T21" fmla="*/ 166 h 166"/>
                <a:gd name="T22" fmla="*/ 39 w 156"/>
                <a:gd name="T23" fmla="*/ 123 h 166"/>
                <a:gd name="T24" fmla="*/ 80 w 156"/>
                <a:gd name="T25" fmla="*/ 80 h 166"/>
                <a:gd name="T26" fmla="*/ 117 w 156"/>
                <a:gd name="T27" fmla="*/ 38 h 166"/>
                <a:gd name="T28" fmla="*/ 156 w 156"/>
                <a:gd name="T2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6" h="166">
                  <a:moveTo>
                    <a:pt x="156" y="0"/>
                  </a:moveTo>
                  <a:lnTo>
                    <a:pt x="124" y="13"/>
                  </a:lnTo>
                  <a:lnTo>
                    <a:pt x="93" y="19"/>
                  </a:lnTo>
                  <a:lnTo>
                    <a:pt x="84" y="38"/>
                  </a:lnTo>
                  <a:lnTo>
                    <a:pt x="72" y="55"/>
                  </a:lnTo>
                  <a:lnTo>
                    <a:pt x="39" y="100"/>
                  </a:lnTo>
                  <a:lnTo>
                    <a:pt x="3" y="141"/>
                  </a:lnTo>
                  <a:lnTo>
                    <a:pt x="9" y="143"/>
                  </a:lnTo>
                  <a:lnTo>
                    <a:pt x="8" y="150"/>
                  </a:lnTo>
                  <a:lnTo>
                    <a:pt x="6" y="153"/>
                  </a:lnTo>
                  <a:lnTo>
                    <a:pt x="0" y="166"/>
                  </a:lnTo>
                  <a:lnTo>
                    <a:pt x="39" y="123"/>
                  </a:lnTo>
                  <a:lnTo>
                    <a:pt x="80" y="80"/>
                  </a:lnTo>
                  <a:lnTo>
                    <a:pt x="117" y="38"/>
                  </a:lnTo>
                  <a:lnTo>
                    <a:pt x="1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6" name="Freeform 242"/>
            <p:cNvSpPr>
              <a:spLocks/>
            </p:cNvSpPr>
            <p:nvPr/>
          </p:nvSpPr>
          <p:spPr bwMode="auto">
            <a:xfrm>
              <a:off x="4551241" y="3867028"/>
              <a:ext cx="80963" cy="96838"/>
            </a:xfrm>
            <a:custGeom>
              <a:avLst/>
              <a:gdLst>
                <a:gd name="T0" fmla="*/ 0 w 152"/>
                <a:gd name="T1" fmla="*/ 183 h 183"/>
                <a:gd name="T2" fmla="*/ 35 w 152"/>
                <a:gd name="T3" fmla="*/ 134 h 183"/>
                <a:gd name="T4" fmla="*/ 110 w 152"/>
                <a:gd name="T5" fmla="*/ 43 h 183"/>
                <a:gd name="T6" fmla="*/ 152 w 152"/>
                <a:gd name="T7" fmla="*/ 0 h 183"/>
                <a:gd name="T8" fmla="*/ 123 w 152"/>
                <a:gd name="T9" fmla="*/ 49 h 183"/>
                <a:gd name="T10" fmla="*/ 62 w 152"/>
                <a:gd name="T11" fmla="*/ 117 h 183"/>
                <a:gd name="T12" fmla="*/ 0 w 152"/>
                <a:gd name="T13" fmla="*/ 18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83">
                  <a:moveTo>
                    <a:pt x="0" y="183"/>
                  </a:moveTo>
                  <a:lnTo>
                    <a:pt x="35" y="134"/>
                  </a:lnTo>
                  <a:lnTo>
                    <a:pt x="110" y="43"/>
                  </a:lnTo>
                  <a:lnTo>
                    <a:pt x="152" y="0"/>
                  </a:lnTo>
                  <a:lnTo>
                    <a:pt x="123" y="49"/>
                  </a:lnTo>
                  <a:lnTo>
                    <a:pt x="62" y="117"/>
                  </a:lnTo>
                  <a:lnTo>
                    <a:pt x="0" y="1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7" name="Freeform 243"/>
            <p:cNvSpPr>
              <a:spLocks/>
            </p:cNvSpPr>
            <p:nvPr/>
          </p:nvSpPr>
          <p:spPr bwMode="auto">
            <a:xfrm>
              <a:off x="4884616" y="3265366"/>
              <a:ext cx="7938" cy="1588"/>
            </a:xfrm>
            <a:custGeom>
              <a:avLst/>
              <a:gdLst>
                <a:gd name="T0" fmla="*/ 0 w 16"/>
                <a:gd name="T1" fmla="*/ 1 h 1"/>
                <a:gd name="T2" fmla="*/ 0 w 16"/>
                <a:gd name="T3" fmla="*/ 1 h 1"/>
                <a:gd name="T4" fmla="*/ 16 w 16"/>
                <a:gd name="T5" fmla="*/ 0 h 1"/>
                <a:gd name="T6" fmla="*/ 0 w 1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">
                  <a:moveTo>
                    <a:pt x="0" y="1"/>
                  </a:moveTo>
                  <a:lnTo>
                    <a:pt x="0" y="1"/>
                  </a:lnTo>
                  <a:lnTo>
                    <a:pt x="16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8" name="Freeform 244"/>
            <p:cNvSpPr>
              <a:spLocks/>
            </p:cNvSpPr>
            <p:nvPr/>
          </p:nvSpPr>
          <p:spPr bwMode="auto">
            <a:xfrm>
              <a:off x="4836991" y="3389191"/>
              <a:ext cx="22225" cy="4763"/>
            </a:xfrm>
            <a:custGeom>
              <a:avLst/>
              <a:gdLst>
                <a:gd name="T0" fmla="*/ 37 w 42"/>
                <a:gd name="T1" fmla="*/ 2 h 9"/>
                <a:gd name="T2" fmla="*/ 42 w 42"/>
                <a:gd name="T3" fmla="*/ 0 h 9"/>
                <a:gd name="T4" fmla="*/ 30 w 42"/>
                <a:gd name="T5" fmla="*/ 7 h 9"/>
                <a:gd name="T6" fmla="*/ 0 w 42"/>
                <a:gd name="T7" fmla="*/ 9 h 9"/>
                <a:gd name="T8" fmla="*/ 37 w 42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9">
                  <a:moveTo>
                    <a:pt x="37" y="2"/>
                  </a:moveTo>
                  <a:lnTo>
                    <a:pt x="42" y="0"/>
                  </a:lnTo>
                  <a:lnTo>
                    <a:pt x="30" y="7"/>
                  </a:lnTo>
                  <a:lnTo>
                    <a:pt x="0" y="9"/>
                  </a:lnTo>
                  <a:lnTo>
                    <a:pt x="3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29" name="Freeform 245"/>
            <p:cNvSpPr>
              <a:spLocks/>
            </p:cNvSpPr>
            <p:nvPr/>
          </p:nvSpPr>
          <p:spPr bwMode="auto">
            <a:xfrm>
              <a:off x="3847979" y="3120903"/>
              <a:ext cx="1217613" cy="1543050"/>
            </a:xfrm>
            <a:custGeom>
              <a:avLst/>
              <a:gdLst>
                <a:gd name="T0" fmla="*/ 127 w 2300"/>
                <a:gd name="T1" fmla="*/ 2245 h 2916"/>
                <a:gd name="T2" fmla="*/ 370 w 2300"/>
                <a:gd name="T3" fmla="*/ 1878 h 2916"/>
                <a:gd name="T4" fmla="*/ 540 w 2300"/>
                <a:gd name="T5" fmla="*/ 1694 h 2916"/>
                <a:gd name="T6" fmla="*/ 616 w 2300"/>
                <a:gd name="T7" fmla="*/ 1498 h 2916"/>
                <a:gd name="T8" fmla="*/ 588 w 2300"/>
                <a:gd name="T9" fmla="*/ 1492 h 2916"/>
                <a:gd name="T10" fmla="*/ 287 w 2300"/>
                <a:gd name="T11" fmla="*/ 1936 h 2916"/>
                <a:gd name="T12" fmla="*/ 230 w 2300"/>
                <a:gd name="T13" fmla="*/ 1969 h 2916"/>
                <a:gd name="T14" fmla="*/ 595 w 2300"/>
                <a:gd name="T15" fmla="*/ 1191 h 2916"/>
                <a:gd name="T16" fmla="*/ 1207 w 2300"/>
                <a:gd name="T17" fmla="*/ 136 h 2916"/>
                <a:gd name="T18" fmla="*/ 1410 w 2300"/>
                <a:gd name="T19" fmla="*/ 28 h 2916"/>
                <a:gd name="T20" fmla="*/ 1489 w 2300"/>
                <a:gd name="T21" fmla="*/ 75 h 2916"/>
                <a:gd name="T22" fmla="*/ 1750 w 2300"/>
                <a:gd name="T23" fmla="*/ 0 h 2916"/>
                <a:gd name="T24" fmla="*/ 1882 w 2300"/>
                <a:gd name="T25" fmla="*/ 12 h 2916"/>
                <a:gd name="T26" fmla="*/ 1964 w 2300"/>
                <a:gd name="T27" fmla="*/ 119 h 2916"/>
                <a:gd name="T28" fmla="*/ 2051 w 2300"/>
                <a:gd name="T29" fmla="*/ 170 h 2916"/>
                <a:gd name="T30" fmla="*/ 2067 w 2300"/>
                <a:gd name="T31" fmla="*/ 180 h 2916"/>
                <a:gd name="T32" fmla="*/ 2142 w 2300"/>
                <a:gd name="T33" fmla="*/ 129 h 2916"/>
                <a:gd name="T34" fmla="*/ 2216 w 2300"/>
                <a:gd name="T35" fmla="*/ 149 h 2916"/>
                <a:gd name="T36" fmla="*/ 2248 w 2300"/>
                <a:gd name="T37" fmla="*/ 152 h 2916"/>
                <a:gd name="T38" fmla="*/ 2252 w 2300"/>
                <a:gd name="T39" fmla="*/ 191 h 2916"/>
                <a:gd name="T40" fmla="*/ 2225 w 2300"/>
                <a:gd name="T41" fmla="*/ 203 h 2916"/>
                <a:gd name="T42" fmla="*/ 2195 w 2300"/>
                <a:gd name="T43" fmla="*/ 251 h 2916"/>
                <a:gd name="T44" fmla="*/ 2134 w 2300"/>
                <a:gd name="T45" fmla="*/ 314 h 2916"/>
                <a:gd name="T46" fmla="*/ 2120 w 2300"/>
                <a:gd name="T47" fmla="*/ 389 h 2916"/>
                <a:gd name="T48" fmla="*/ 2123 w 2300"/>
                <a:gd name="T49" fmla="*/ 408 h 2916"/>
                <a:gd name="T50" fmla="*/ 2289 w 2300"/>
                <a:gd name="T51" fmla="*/ 268 h 2916"/>
                <a:gd name="T52" fmla="*/ 2096 w 2300"/>
                <a:gd name="T53" fmla="*/ 599 h 2916"/>
                <a:gd name="T54" fmla="*/ 1972 w 2300"/>
                <a:gd name="T55" fmla="*/ 736 h 2916"/>
                <a:gd name="T56" fmla="*/ 2228 w 2300"/>
                <a:gd name="T57" fmla="*/ 510 h 2916"/>
                <a:gd name="T58" fmla="*/ 2299 w 2300"/>
                <a:gd name="T59" fmla="*/ 486 h 2916"/>
                <a:gd name="T60" fmla="*/ 2031 w 2300"/>
                <a:gd name="T61" fmla="*/ 785 h 2916"/>
                <a:gd name="T62" fmla="*/ 1980 w 2300"/>
                <a:gd name="T63" fmla="*/ 844 h 2916"/>
                <a:gd name="T64" fmla="*/ 1799 w 2300"/>
                <a:gd name="T65" fmla="*/ 1076 h 2916"/>
                <a:gd name="T66" fmla="*/ 1782 w 2300"/>
                <a:gd name="T67" fmla="*/ 1164 h 2916"/>
                <a:gd name="T68" fmla="*/ 1616 w 2300"/>
                <a:gd name="T69" fmla="*/ 1378 h 2916"/>
                <a:gd name="T70" fmla="*/ 1218 w 2300"/>
                <a:gd name="T71" fmla="*/ 1887 h 2916"/>
                <a:gd name="T72" fmla="*/ 1414 w 2300"/>
                <a:gd name="T73" fmla="*/ 1521 h 2916"/>
                <a:gd name="T74" fmla="*/ 1012 w 2300"/>
                <a:gd name="T75" fmla="*/ 2022 h 2916"/>
                <a:gd name="T76" fmla="*/ 410 w 2300"/>
                <a:gd name="T77" fmla="*/ 2765 h 2916"/>
                <a:gd name="T78" fmla="*/ 183 w 2300"/>
                <a:gd name="T79" fmla="*/ 2906 h 2916"/>
                <a:gd name="T80" fmla="*/ 520 w 2300"/>
                <a:gd name="T81" fmla="*/ 2549 h 2916"/>
                <a:gd name="T82" fmla="*/ 1054 w 2300"/>
                <a:gd name="T83" fmla="*/ 1898 h 2916"/>
                <a:gd name="T84" fmla="*/ 809 w 2300"/>
                <a:gd name="T85" fmla="*/ 2185 h 2916"/>
                <a:gd name="T86" fmla="*/ 421 w 2300"/>
                <a:gd name="T87" fmla="*/ 2524 h 2916"/>
                <a:gd name="T88" fmla="*/ 220 w 2300"/>
                <a:gd name="T89" fmla="*/ 2699 h 2916"/>
                <a:gd name="T90" fmla="*/ 340 w 2300"/>
                <a:gd name="T91" fmla="*/ 2468 h 2916"/>
                <a:gd name="T92" fmla="*/ 278 w 2300"/>
                <a:gd name="T93" fmla="*/ 2494 h 2916"/>
                <a:gd name="T94" fmla="*/ 539 w 2300"/>
                <a:gd name="T95" fmla="*/ 2229 h 2916"/>
                <a:gd name="T96" fmla="*/ 500 w 2300"/>
                <a:gd name="T97" fmla="*/ 2229 h 2916"/>
                <a:gd name="T98" fmla="*/ 0 w 2300"/>
                <a:gd name="T99" fmla="*/ 2680 h 2916"/>
                <a:gd name="T100" fmla="*/ 193 w 2300"/>
                <a:gd name="T101" fmla="*/ 2536 h 2916"/>
                <a:gd name="T102" fmla="*/ 203 w 2300"/>
                <a:gd name="T103" fmla="*/ 2529 h 2916"/>
                <a:gd name="T104" fmla="*/ 206 w 2300"/>
                <a:gd name="T105" fmla="*/ 2477 h 2916"/>
                <a:gd name="T106" fmla="*/ 170 w 2300"/>
                <a:gd name="T107" fmla="*/ 2507 h 2916"/>
                <a:gd name="T108" fmla="*/ 131 w 2300"/>
                <a:gd name="T109" fmla="*/ 2461 h 2916"/>
                <a:gd name="T110" fmla="*/ 258 w 2300"/>
                <a:gd name="T111" fmla="*/ 2327 h 2916"/>
                <a:gd name="T112" fmla="*/ 48 w 2300"/>
                <a:gd name="T113" fmla="*/ 2455 h 2916"/>
                <a:gd name="T114" fmla="*/ 454 w 2300"/>
                <a:gd name="T115" fmla="*/ 1961 h 2916"/>
                <a:gd name="T116" fmla="*/ 308 w 2300"/>
                <a:gd name="T117" fmla="*/ 2110 h 2916"/>
                <a:gd name="T118" fmla="*/ 130 w 2300"/>
                <a:gd name="T119" fmla="*/ 2323 h 2916"/>
                <a:gd name="T120" fmla="*/ 385 w 2300"/>
                <a:gd name="T121" fmla="*/ 1967 h 2916"/>
                <a:gd name="T122" fmla="*/ 135 w 2300"/>
                <a:gd name="T123" fmla="*/ 2252 h 2916"/>
                <a:gd name="T124" fmla="*/ 95 w 2300"/>
                <a:gd name="T125" fmla="*/ 2311 h 2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0" h="2916">
                  <a:moveTo>
                    <a:pt x="94" y="2303"/>
                  </a:moveTo>
                  <a:lnTo>
                    <a:pt x="111" y="2280"/>
                  </a:lnTo>
                  <a:lnTo>
                    <a:pt x="124" y="2255"/>
                  </a:lnTo>
                  <a:lnTo>
                    <a:pt x="127" y="2252"/>
                  </a:lnTo>
                  <a:lnTo>
                    <a:pt x="130" y="2251"/>
                  </a:lnTo>
                  <a:lnTo>
                    <a:pt x="127" y="2245"/>
                  </a:lnTo>
                  <a:lnTo>
                    <a:pt x="130" y="2235"/>
                  </a:lnTo>
                  <a:lnTo>
                    <a:pt x="189" y="2149"/>
                  </a:lnTo>
                  <a:lnTo>
                    <a:pt x="314" y="1977"/>
                  </a:lnTo>
                  <a:lnTo>
                    <a:pt x="374" y="1891"/>
                  </a:lnTo>
                  <a:lnTo>
                    <a:pt x="372" y="1885"/>
                  </a:lnTo>
                  <a:lnTo>
                    <a:pt x="370" y="1878"/>
                  </a:lnTo>
                  <a:lnTo>
                    <a:pt x="370" y="1866"/>
                  </a:lnTo>
                  <a:lnTo>
                    <a:pt x="382" y="1842"/>
                  </a:lnTo>
                  <a:lnTo>
                    <a:pt x="392" y="1830"/>
                  </a:lnTo>
                  <a:lnTo>
                    <a:pt x="405" y="1822"/>
                  </a:lnTo>
                  <a:lnTo>
                    <a:pt x="472" y="1758"/>
                  </a:lnTo>
                  <a:lnTo>
                    <a:pt x="540" y="1694"/>
                  </a:lnTo>
                  <a:lnTo>
                    <a:pt x="547" y="1674"/>
                  </a:lnTo>
                  <a:lnTo>
                    <a:pt x="560" y="1653"/>
                  </a:lnTo>
                  <a:lnTo>
                    <a:pt x="593" y="1577"/>
                  </a:lnTo>
                  <a:lnTo>
                    <a:pt x="629" y="1501"/>
                  </a:lnTo>
                  <a:lnTo>
                    <a:pt x="622" y="1501"/>
                  </a:lnTo>
                  <a:lnTo>
                    <a:pt x="616" y="1498"/>
                  </a:lnTo>
                  <a:lnTo>
                    <a:pt x="612" y="1491"/>
                  </a:lnTo>
                  <a:lnTo>
                    <a:pt x="614" y="1473"/>
                  </a:lnTo>
                  <a:lnTo>
                    <a:pt x="621" y="1465"/>
                  </a:lnTo>
                  <a:lnTo>
                    <a:pt x="634" y="1446"/>
                  </a:lnTo>
                  <a:lnTo>
                    <a:pt x="611" y="1469"/>
                  </a:lnTo>
                  <a:lnTo>
                    <a:pt x="588" y="1492"/>
                  </a:lnTo>
                  <a:lnTo>
                    <a:pt x="585" y="1495"/>
                  </a:lnTo>
                  <a:lnTo>
                    <a:pt x="580" y="1498"/>
                  </a:lnTo>
                  <a:lnTo>
                    <a:pt x="559" y="1525"/>
                  </a:lnTo>
                  <a:lnTo>
                    <a:pt x="537" y="1554"/>
                  </a:lnTo>
                  <a:lnTo>
                    <a:pt x="448" y="1681"/>
                  </a:lnTo>
                  <a:lnTo>
                    <a:pt x="287" y="1936"/>
                  </a:lnTo>
                  <a:lnTo>
                    <a:pt x="207" y="2061"/>
                  </a:lnTo>
                  <a:lnTo>
                    <a:pt x="205" y="2065"/>
                  </a:lnTo>
                  <a:lnTo>
                    <a:pt x="199" y="2068"/>
                  </a:lnTo>
                  <a:lnTo>
                    <a:pt x="194" y="2065"/>
                  </a:lnTo>
                  <a:lnTo>
                    <a:pt x="194" y="2061"/>
                  </a:lnTo>
                  <a:lnTo>
                    <a:pt x="230" y="1969"/>
                  </a:lnTo>
                  <a:lnTo>
                    <a:pt x="274" y="1832"/>
                  </a:lnTo>
                  <a:lnTo>
                    <a:pt x="308" y="1740"/>
                  </a:lnTo>
                  <a:lnTo>
                    <a:pt x="331" y="1692"/>
                  </a:lnTo>
                  <a:lnTo>
                    <a:pt x="442" y="1470"/>
                  </a:lnTo>
                  <a:lnTo>
                    <a:pt x="556" y="1246"/>
                  </a:lnTo>
                  <a:lnTo>
                    <a:pt x="595" y="1191"/>
                  </a:lnTo>
                  <a:lnTo>
                    <a:pt x="664" y="1082"/>
                  </a:lnTo>
                  <a:lnTo>
                    <a:pt x="759" y="909"/>
                  </a:lnTo>
                  <a:lnTo>
                    <a:pt x="822" y="787"/>
                  </a:lnTo>
                  <a:lnTo>
                    <a:pt x="912" y="620"/>
                  </a:lnTo>
                  <a:lnTo>
                    <a:pt x="1103" y="298"/>
                  </a:lnTo>
                  <a:lnTo>
                    <a:pt x="1207" y="136"/>
                  </a:lnTo>
                  <a:lnTo>
                    <a:pt x="1226" y="104"/>
                  </a:lnTo>
                  <a:lnTo>
                    <a:pt x="1272" y="55"/>
                  </a:lnTo>
                  <a:lnTo>
                    <a:pt x="1324" y="23"/>
                  </a:lnTo>
                  <a:lnTo>
                    <a:pt x="1375" y="15"/>
                  </a:lnTo>
                  <a:lnTo>
                    <a:pt x="1398" y="22"/>
                  </a:lnTo>
                  <a:lnTo>
                    <a:pt x="1410" y="28"/>
                  </a:lnTo>
                  <a:lnTo>
                    <a:pt x="1430" y="48"/>
                  </a:lnTo>
                  <a:lnTo>
                    <a:pt x="1443" y="72"/>
                  </a:lnTo>
                  <a:lnTo>
                    <a:pt x="1449" y="104"/>
                  </a:lnTo>
                  <a:lnTo>
                    <a:pt x="1447" y="121"/>
                  </a:lnTo>
                  <a:lnTo>
                    <a:pt x="1462" y="103"/>
                  </a:lnTo>
                  <a:lnTo>
                    <a:pt x="1489" y="75"/>
                  </a:lnTo>
                  <a:lnTo>
                    <a:pt x="1509" y="57"/>
                  </a:lnTo>
                  <a:lnTo>
                    <a:pt x="1551" y="34"/>
                  </a:lnTo>
                  <a:lnTo>
                    <a:pt x="1573" y="28"/>
                  </a:lnTo>
                  <a:lnTo>
                    <a:pt x="1609" y="21"/>
                  </a:lnTo>
                  <a:lnTo>
                    <a:pt x="1655" y="16"/>
                  </a:lnTo>
                  <a:lnTo>
                    <a:pt x="1750" y="0"/>
                  </a:lnTo>
                  <a:lnTo>
                    <a:pt x="1795" y="2"/>
                  </a:lnTo>
                  <a:lnTo>
                    <a:pt x="1807" y="18"/>
                  </a:lnTo>
                  <a:lnTo>
                    <a:pt x="1816" y="16"/>
                  </a:lnTo>
                  <a:lnTo>
                    <a:pt x="1833" y="9"/>
                  </a:lnTo>
                  <a:lnTo>
                    <a:pt x="1868" y="8"/>
                  </a:lnTo>
                  <a:lnTo>
                    <a:pt x="1882" y="12"/>
                  </a:lnTo>
                  <a:lnTo>
                    <a:pt x="1901" y="26"/>
                  </a:lnTo>
                  <a:lnTo>
                    <a:pt x="1915" y="42"/>
                  </a:lnTo>
                  <a:lnTo>
                    <a:pt x="1937" y="77"/>
                  </a:lnTo>
                  <a:lnTo>
                    <a:pt x="1944" y="98"/>
                  </a:lnTo>
                  <a:lnTo>
                    <a:pt x="1956" y="107"/>
                  </a:lnTo>
                  <a:lnTo>
                    <a:pt x="1964" y="119"/>
                  </a:lnTo>
                  <a:lnTo>
                    <a:pt x="1985" y="121"/>
                  </a:lnTo>
                  <a:lnTo>
                    <a:pt x="2021" y="139"/>
                  </a:lnTo>
                  <a:lnTo>
                    <a:pt x="2034" y="155"/>
                  </a:lnTo>
                  <a:lnTo>
                    <a:pt x="2041" y="155"/>
                  </a:lnTo>
                  <a:lnTo>
                    <a:pt x="2051" y="163"/>
                  </a:lnTo>
                  <a:lnTo>
                    <a:pt x="2051" y="170"/>
                  </a:lnTo>
                  <a:lnTo>
                    <a:pt x="2049" y="178"/>
                  </a:lnTo>
                  <a:lnTo>
                    <a:pt x="2047" y="183"/>
                  </a:lnTo>
                  <a:lnTo>
                    <a:pt x="2047" y="183"/>
                  </a:lnTo>
                  <a:lnTo>
                    <a:pt x="2047" y="183"/>
                  </a:lnTo>
                  <a:lnTo>
                    <a:pt x="2055" y="183"/>
                  </a:lnTo>
                  <a:lnTo>
                    <a:pt x="2067" y="180"/>
                  </a:lnTo>
                  <a:lnTo>
                    <a:pt x="2075" y="173"/>
                  </a:lnTo>
                  <a:lnTo>
                    <a:pt x="2077" y="172"/>
                  </a:lnTo>
                  <a:lnTo>
                    <a:pt x="2094" y="155"/>
                  </a:lnTo>
                  <a:lnTo>
                    <a:pt x="2108" y="140"/>
                  </a:lnTo>
                  <a:lnTo>
                    <a:pt x="2133" y="130"/>
                  </a:lnTo>
                  <a:lnTo>
                    <a:pt x="2142" y="129"/>
                  </a:lnTo>
                  <a:lnTo>
                    <a:pt x="2169" y="134"/>
                  </a:lnTo>
                  <a:lnTo>
                    <a:pt x="2192" y="143"/>
                  </a:lnTo>
                  <a:lnTo>
                    <a:pt x="2199" y="152"/>
                  </a:lnTo>
                  <a:lnTo>
                    <a:pt x="2201" y="155"/>
                  </a:lnTo>
                  <a:lnTo>
                    <a:pt x="2202" y="157"/>
                  </a:lnTo>
                  <a:lnTo>
                    <a:pt x="2216" y="149"/>
                  </a:lnTo>
                  <a:lnTo>
                    <a:pt x="2221" y="146"/>
                  </a:lnTo>
                  <a:lnTo>
                    <a:pt x="2228" y="144"/>
                  </a:lnTo>
                  <a:lnTo>
                    <a:pt x="2231" y="144"/>
                  </a:lnTo>
                  <a:lnTo>
                    <a:pt x="2238" y="149"/>
                  </a:lnTo>
                  <a:lnTo>
                    <a:pt x="2242" y="149"/>
                  </a:lnTo>
                  <a:lnTo>
                    <a:pt x="2248" y="152"/>
                  </a:lnTo>
                  <a:lnTo>
                    <a:pt x="2250" y="153"/>
                  </a:lnTo>
                  <a:lnTo>
                    <a:pt x="2252" y="166"/>
                  </a:lnTo>
                  <a:lnTo>
                    <a:pt x="2255" y="167"/>
                  </a:lnTo>
                  <a:lnTo>
                    <a:pt x="2257" y="173"/>
                  </a:lnTo>
                  <a:lnTo>
                    <a:pt x="2257" y="175"/>
                  </a:lnTo>
                  <a:lnTo>
                    <a:pt x="2252" y="191"/>
                  </a:lnTo>
                  <a:lnTo>
                    <a:pt x="2219" y="193"/>
                  </a:lnTo>
                  <a:lnTo>
                    <a:pt x="2224" y="202"/>
                  </a:lnTo>
                  <a:lnTo>
                    <a:pt x="2211" y="199"/>
                  </a:lnTo>
                  <a:lnTo>
                    <a:pt x="2221" y="203"/>
                  </a:lnTo>
                  <a:lnTo>
                    <a:pt x="2209" y="208"/>
                  </a:lnTo>
                  <a:lnTo>
                    <a:pt x="2225" y="203"/>
                  </a:lnTo>
                  <a:lnTo>
                    <a:pt x="2206" y="222"/>
                  </a:lnTo>
                  <a:lnTo>
                    <a:pt x="2201" y="231"/>
                  </a:lnTo>
                  <a:lnTo>
                    <a:pt x="2192" y="242"/>
                  </a:lnTo>
                  <a:lnTo>
                    <a:pt x="2191" y="248"/>
                  </a:lnTo>
                  <a:lnTo>
                    <a:pt x="2195" y="251"/>
                  </a:lnTo>
                  <a:lnTo>
                    <a:pt x="2195" y="251"/>
                  </a:lnTo>
                  <a:lnTo>
                    <a:pt x="2157" y="290"/>
                  </a:lnTo>
                  <a:lnTo>
                    <a:pt x="2153" y="291"/>
                  </a:lnTo>
                  <a:lnTo>
                    <a:pt x="2149" y="291"/>
                  </a:lnTo>
                  <a:lnTo>
                    <a:pt x="2149" y="298"/>
                  </a:lnTo>
                  <a:lnTo>
                    <a:pt x="2144" y="304"/>
                  </a:lnTo>
                  <a:lnTo>
                    <a:pt x="2134" y="314"/>
                  </a:lnTo>
                  <a:lnTo>
                    <a:pt x="2134" y="319"/>
                  </a:lnTo>
                  <a:lnTo>
                    <a:pt x="2134" y="319"/>
                  </a:lnTo>
                  <a:lnTo>
                    <a:pt x="2132" y="332"/>
                  </a:lnTo>
                  <a:lnTo>
                    <a:pt x="2132" y="334"/>
                  </a:lnTo>
                  <a:lnTo>
                    <a:pt x="2132" y="334"/>
                  </a:lnTo>
                  <a:lnTo>
                    <a:pt x="2120" y="389"/>
                  </a:lnTo>
                  <a:lnTo>
                    <a:pt x="2111" y="398"/>
                  </a:lnTo>
                  <a:lnTo>
                    <a:pt x="2103" y="405"/>
                  </a:lnTo>
                  <a:lnTo>
                    <a:pt x="2107" y="404"/>
                  </a:lnTo>
                  <a:lnTo>
                    <a:pt x="2111" y="402"/>
                  </a:lnTo>
                  <a:lnTo>
                    <a:pt x="2119" y="405"/>
                  </a:lnTo>
                  <a:lnTo>
                    <a:pt x="2123" y="408"/>
                  </a:lnTo>
                  <a:lnTo>
                    <a:pt x="2195" y="346"/>
                  </a:lnTo>
                  <a:lnTo>
                    <a:pt x="2260" y="277"/>
                  </a:lnTo>
                  <a:lnTo>
                    <a:pt x="2265" y="271"/>
                  </a:lnTo>
                  <a:lnTo>
                    <a:pt x="2277" y="264"/>
                  </a:lnTo>
                  <a:lnTo>
                    <a:pt x="2283" y="265"/>
                  </a:lnTo>
                  <a:lnTo>
                    <a:pt x="2289" y="268"/>
                  </a:lnTo>
                  <a:lnTo>
                    <a:pt x="2289" y="281"/>
                  </a:lnTo>
                  <a:lnTo>
                    <a:pt x="2286" y="288"/>
                  </a:lnTo>
                  <a:lnTo>
                    <a:pt x="2273" y="337"/>
                  </a:lnTo>
                  <a:lnTo>
                    <a:pt x="2228" y="432"/>
                  </a:lnTo>
                  <a:lnTo>
                    <a:pt x="2168" y="520"/>
                  </a:lnTo>
                  <a:lnTo>
                    <a:pt x="2096" y="599"/>
                  </a:lnTo>
                  <a:lnTo>
                    <a:pt x="2057" y="634"/>
                  </a:lnTo>
                  <a:lnTo>
                    <a:pt x="2022" y="674"/>
                  </a:lnTo>
                  <a:lnTo>
                    <a:pt x="1988" y="716"/>
                  </a:lnTo>
                  <a:lnTo>
                    <a:pt x="1995" y="715"/>
                  </a:lnTo>
                  <a:lnTo>
                    <a:pt x="1973" y="733"/>
                  </a:lnTo>
                  <a:lnTo>
                    <a:pt x="1972" y="736"/>
                  </a:lnTo>
                  <a:lnTo>
                    <a:pt x="1998" y="728"/>
                  </a:lnTo>
                  <a:lnTo>
                    <a:pt x="2009" y="717"/>
                  </a:lnTo>
                  <a:lnTo>
                    <a:pt x="2048" y="671"/>
                  </a:lnTo>
                  <a:lnTo>
                    <a:pt x="2136" y="591"/>
                  </a:lnTo>
                  <a:lnTo>
                    <a:pt x="2179" y="550"/>
                  </a:lnTo>
                  <a:lnTo>
                    <a:pt x="2228" y="510"/>
                  </a:lnTo>
                  <a:lnTo>
                    <a:pt x="2276" y="474"/>
                  </a:lnTo>
                  <a:lnTo>
                    <a:pt x="2281" y="468"/>
                  </a:lnTo>
                  <a:lnTo>
                    <a:pt x="2293" y="467"/>
                  </a:lnTo>
                  <a:lnTo>
                    <a:pt x="2297" y="468"/>
                  </a:lnTo>
                  <a:lnTo>
                    <a:pt x="2300" y="473"/>
                  </a:lnTo>
                  <a:lnTo>
                    <a:pt x="2299" y="486"/>
                  </a:lnTo>
                  <a:lnTo>
                    <a:pt x="2294" y="491"/>
                  </a:lnTo>
                  <a:lnTo>
                    <a:pt x="2270" y="535"/>
                  </a:lnTo>
                  <a:lnTo>
                    <a:pt x="2212" y="620"/>
                  </a:lnTo>
                  <a:lnTo>
                    <a:pt x="2144" y="697"/>
                  </a:lnTo>
                  <a:lnTo>
                    <a:pt x="2071" y="762"/>
                  </a:lnTo>
                  <a:lnTo>
                    <a:pt x="2031" y="785"/>
                  </a:lnTo>
                  <a:lnTo>
                    <a:pt x="2021" y="801"/>
                  </a:lnTo>
                  <a:lnTo>
                    <a:pt x="1995" y="825"/>
                  </a:lnTo>
                  <a:lnTo>
                    <a:pt x="1980" y="834"/>
                  </a:lnTo>
                  <a:lnTo>
                    <a:pt x="1980" y="836"/>
                  </a:lnTo>
                  <a:lnTo>
                    <a:pt x="2000" y="830"/>
                  </a:lnTo>
                  <a:lnTo>
                    <a:pt x="1980" y="844"/>
                  </a:lnTo>
                  <a:lnTo>
                    <a:pt x="1959" y="857"/>
                  </a:lnTo>
                  <a:lnTo>
                    <a:pt x="1979" y="863"/>
                  </a:lnTo>
                  <a:lnTo>
                    <a:pt x="1936" y="918"/>
                  </a:lnTo>
                  <a:lnTo>
                    <a:pt x="1871" y="1003"/>
                  </a:lnTo>
                  <a:lnTo>
                    <a:pt x="1825" y="1053"/>
                  </a:lnTo>
                  <a:lnTo>
                    <a:pt x="1799" y="1076"/>
                  </a:lnTo>
                  <a:lnTo>
                    <a:pt x="1796" y="1079"/>
                  </a:lnTo>
                  <a:lnTo>
                    <a:pt x="1793" y="1083"/>
                  </a:lnTo>
                  <a:lnTo>
                    <a:pt x="1786" y="1112"/>
                  </a:lnTo>
                  <a:lnTo>
                    <a:pt x="1767" y="1170"/>
                  </a:lnTo>
                  <a:lnTo>
                    <a:pt x="1751" y="1198"/>
                  </a:lnTo>
                  <a:lnTo>
                    <a:pt x="1782" y="1164"/>
                  </a:lnTo>
                  <a:lnTo>
                    <a:pt x="1773" y="1187"/>
                  </a:lnTo>
                  <a:lnTo>
                    <a:pt x="1753" y="1231"/>
                  </a:lnTo>
                  <a:lnTo>
                    <a:pt x="1738" y="1253"/>
                  </a:lnTo>
                  <a:lnTo>
                    <a:pt x="1718" y="1282"/>
                  </a:lnTo>
                  <a:lnTo>
                    <a:pt x="1669" y="1335"/>
                  </a:lnTo>
                  <a:lnTo>
                    <a:pt x="1616" y="1378"/>
                  </a:lnTo>
                  <a:lnTo>
                    <a:pt x="1560" y="1407"/>
                  </a:lnTo>
                  <a:lnTo>
                    <a:pt x="1534" y="1413"/>
                  </a:lnTo>
                  <a:lnTo>
                    <a:pt x="1385" y="1643"/>
                  </a:lnTo>
                  <a:lnTo>
                    <a:pt x="1233" y="1877"/>
                  </a:lnTo>
                  <a:lnTo>
                    <a:pt x="1229" y="1882"/>
                  </a:lnTo>
                  <a:lnTo>
                    <a:pt x="1218" y="1887"/>
                  </a:lnTo>
                  <a:lnTo>
                    <a:pt x="1214" y="1887"/>
                  </a:lnTo>
                  <a:lnTo>
                    <a:pt x="1211" y="1884"/>
                  </a:lnTo>
                  <a:lnTo>
                    <a:pt x="1210" y="1874"/>
                  </a:lnTo>
                  <a:lnTo>
                    <a:pt x="1213" y="1868"/>
                  </a:lnTo>
                  <a:lnTo>
                    <a:pt x="1312" y="1692"/>
                  </a:lnTo>
                  <a:lnTo>
                    <a:pt x="1414" y="1521"/>
                  </a:lnTo>
                  <a:lnTo>
                    <a:pt x="1308" y="1649"/>
                  </a:lnTo>
                  <a:lnTo>
                    <a:pt x="1201" y="1781"/>
                  </a:lnTo>
                  <a:lnTo>
                    <a:pt x="1177" y="1819"/>
                  </a:lnTo>
                  <a:lnTo>
                    <a:pt x="1164" y="1836"/>
                  </a:lnTo>
                  <a:lnTo>
                    <a:pt x="1148" y="1852"/>
                  </a:lnTo>
                  <a:lnTo>
                    <a:pt x="1012" y="2022"/>
                  </a:lnTo>
                  <a:lnTo>
                    <a:pt x="877" y="2200"/>
                  </a:lnTo>
                  <a:lnTo>
                    <a:pt x="765" y="2353"/>
                  </a:lnTo>
                  <a:lnTo>
                    <a:pt x="645" y="2506"/>
                  </a:lnTo>
                  <a:lnTo>
                    <a:pt x="601" y="2560"/>
                  </a:lnTo>
                  <a:lnTo>
                    <a:pt x="508" y="2666"/>
                  </a:lnTo>
                  <a:lnTo>
                    <a:pt x="410" y="2765"/>
                  </a:lnTo>
                  <a:lnTo>
                    <a:pt x="302" y="2857"/>
                  </a:lnTo>
                  <a:lnTo>
                    <a:pt x="243" y="2900"/>
                  </a:lnTo>
                  <a:lnTo>
                    <a:pt x="228" y="2912"/>
                  </a:lnTo>
                  <a:lnTo>
                    <a:pt x="196" y="2916"/>
                  </a:lnTo>
                  <a:lnTo>
                    <a:pt x="186" y="2910"/>
                  </a:lnTo>
                  <a:lnTo>
                    <a:pt x="183" y="2906"/>
                  </a:lnTo>
                  <a:lnTo>
                    <a:pt x="181" y="2894"/>
                  </a:lnTo>
                  <a:lnTo>
                    <a:pt x="190" y="2876"/>
                  </a:lnTo>
                  <a:lnTo>
                    <a:pt x="203" y="2863"/>
                  </a:lnTo>
                  <a:lnTo>
                    <a:pt x="261" y="2812"/>
                  </a:lnTo>
                  <a:lnTo>
                    <a:pt x="369" y="2709"/>
                  </a:lnTo>
                  <a:lnTo>
                    <a:pt x="520" y="2549"/>
                  </a:lnTo>
                  <a:lnTo>
                    <a:pt x="614" y="2439"/>
                  </a:lnTo>
                  <a:lnTo>
                    <a:pt x="798" y="2218"/>
                  </a:lnTo>
                  <a:lnTo>
                    <a:pt x="981" y="1996"/>
                  </a:lnTo>
                  <a:lnTo>
                    <a:pt x="1060" y="1901"/>
                  </a:lnTo>
                  <a:lnTo>
                    <a:pt x="1057" y="1900"/>
                  </a:lnTo>
                  <a:lnTo>
                    <a:pt x="1054" y="1898"/>
                  </a:lnTo>
                  <a:lnTo>
                    <a:pt x="1047" y="1889"/>
                  </a:lnTo>
                  <a:lnTo>
                    <a:pt x="1044" y="1877"/>
                  </a:lnTo>
                  <a:lnTo>
                    <a:pt x="998" y="1928"/>
                  </a:lnTo>
                  <a:lnTo>
                    <a:pt x="949" y="1980"/>
                  </a:lnTo>
                  <a:lnTo>
                    <a:pt x="897" y="2062"/>
                  </a:lnTo>
                  <a:lnTo>
                    <a:pt x="809" y="2185"/>
                  </a:lnTo>
                  <a:lnTo>
                    <a:pt x="742" y="2261"/>
                  </a:lnTo>
                  <a:lnTo>
                    <a:pt x="703" y="2297"/>
                  </a:lnTo>
                  <a:lnTo>
                    <a:pt x="650" y="2344"/>
                  </a:lnTo>
                  <a:lnTo>
                    <a:pt x="537" y="2425"/>
                  </a:lnTo>
                  <a:lnTo>
                    <a:pt x="480" y="2461"/>
                  </a:lnTo>
                  <a:lnTo>
                    <a:pt x="421" y="2524"/>
                  </a:lnTo>
                  <a:lnTo>
                    <a:pt x="297" y="2645"/>
                  </a:lnTo>
                  <a:lnTo>
                    <a:pt x="230" y="2704"/>
                  </a:lnTo>
                  <a:lnTo>
                    <a:pt x="225" y="2709"/>
                  </a:lnTo>
                  <a:lnTo>
                    <a:pt x="219" y="2707"/>
                  </a:lnTo>
                  <a:lnTo>
                    <a:pt x="216" y="2704"/>
                  </a:lnTo>
                  <a:lnTo>
                    <a:pt x="220" y="2699"/>
                  </a:lnTo>
                  <a:lnTo>
                    <a:pt x="383" y="2513"/>
                  </a:lnTo>
                  <a:lnTo>
                    <a:pt x="372" y="2513"/>
                  </a:lnTo>
                  <a:lnTo>
                    <a:pt x="353" y="2506"/>
                  </a:lnTo>
                  <a:lnTo>
                    <a:pt x="346" y="2499"/>
                  </a:lnTo>
                  <a:lnTo>
                    <a:pt x="341" y="2490"/>
                  </a:lnTo>
                  <a:lnTo>
                    <a:pt x="340" y="2468"/>
                  </a:lnTo>
                  <a:lnTo>
                    <a:pt x="344" y="2457"/>
                  </a:lnTo>
                  <a:lnTo>
                    <a:pt x="323" y="2474"/>
                  </a:lnTo>
                  <a:lnTo>
                    <a:pt x="301" y="2491"/>
                  </a:lnTo>
                  <a:lnTo>
                    <a:pt x="295" y="2496"/>
                  </a:lnTo>
                  <a:lnTo>
                    <a:pt x="282" y="2497"/>
                  </a:lnTo>
                  <a:lnTo>
                    <a:pt x="278" y="2494"/>
                  </a:lnTo>
                  <a:lnTo>
                    <a:pt x="277" y="2488"/>
                  </a:lnTo>
                  <a:lnTo>
                    <a:pt x="281" y="2477"/>
                  </a:lnTo>
                  <a:lnTo>
                    <a:pt x="285" y="2471"/>
                  </a:lnTo>
                  <a:lnTo>
                    <a:pt x="370" y="2402"/>
                  </a:lnTo>
                  <a:lnTo>
                    <a:pt x="452" y="2329"/>
                  </a:lnTo>
                  <a:lnTo>
                    <a:pt x="539" y="2229"/>
                  </a:lnTo>
                  <a:lnTo>
                    <a:pt x="621" y="2128"/>
                  </a:lnTo>
                  <a:lnTo>
                    <a:pt x="599" y="2131"/>
                  </a:lnTo>
                  <a:lnTo>
                    <a:pt x="580" y="2124"/>
                  </a:lnTo>
                  <a:lnTo>
                    <a:pt x="580" y="2124"/>
                  </a:lnTo>
                  <a:lnTo>
                    <a:pt x="553" y="2154"/>
                  </a:lnTo>
                  <a:lnTo>
                    <a:pt x="500" y="2229"/>
                  </a:lnTo>
                  <a:lnTo>
                    <a:pt x="379" y="2375"/>
                  </a:lnTo>
                  <a:lnTo>
                    <a:pt x="243" y="2509"/>
                  </a:lnTo>
                  <a:lnTo>
                    <a:pt x="94" y="2628"/>
                  </a:lnTo>
                  <a:lnTo>
                    <a:pt x="12" y="2680"/>
                  </a:lnTo>
                  <a:lnTo>
                    <a:pt x="4" y="2683"/>
                  </a:lnTo>
                  <a:lnTo>
                    <a:pt x="0" y="2680"/>
                  </a:lnTo>
                  <a:lnTo>
                    <a:pt x="0" y="2676"/>
                  </a:lnTo>
                  <a:lnTo>
                    <a:pt x="4" y="2671"/>
                  </a:lnTo>
                  <a:lnTo>
                    <a:pt x="53" y="2640"/>
                  </a:lnTo>
                  <a:lnTo>
                    <a:pt x="148" y="2572"/>
                  </a:lnTo>
                  <a:lnTo>
                    <a:pt x="193" y="2536"/>
                  </a:lnTo>
                  <a:lnTo>
                    <a:pt x="193" y="2536"/>
                  </a:lnTo>
                  <a:lnTo>
                    <a:pt x="189" y="2535"/>
                  </a:lnTo>
                  <a:lnTo>
                    <a:pt x="189" y="2530"/>
                  </a:lnTo>
                  <a:lnTo>
                    <a:pt x="192" y="2524"/>
                  </a:lnTo>
                  <a:lnTo>
                    <a:pt x="197" y="2523"/>
                  </a:lnTo>
                  <a:lnTo>
                    <a:pt x="203" y="2523"/>
                  </a:lnTo>
                  <a:lnTo>
                    <a:pt x="203" y="2529"/>
                  </a:lnTo>
                  <a:lnTo>
                    <a:pt x="284" y="2457"/>
                  </a:lnTo>
                  <a:lnTo>
                    <a:pt x="429" y="2303"/>
                  </a:lnTo>
                  <a:lnTo>
                    <a:pt x="493" y="2219"/>
                  </a:lnTo>
                  <a:lnTo>
                    <a:pt x="426" y="2288"/>
                  </a:lnTo>
                  <a:lnTo>
                    <a:pt x="282" y="2419"/>
                  </a:lnTo>
                  <a:lnTo>
                    <a:pt x="206" y="2477"/>
                  </a:lnTo>
                  <a:lnTo>
                    <a:pt x="193" y="2494"/>
                  </a:lnTo>
                  <a:lnTo>
                    <a:pt x="180" y="2513"/>
                  </a:lnTo>
                  <a:lnTo>
                    <a:pt x="174" y="2516"/>
                  </a:lnTo>
                  <a:lnTo>
                    <a:pt x="169" y="2516"/>
                  </a:lnTo>
                  <a:lnTo>
                    <a:pt x="167" y="2513"/>
                  </a:lnTo>
                  <a:lnTo>
                    <a:pt x="170" y="2507"/>
                  </a:lnTo>
                  <a:lnTo>
                    <a:pt x="177" y="2497"/>
                  </a:lnTo>
                  <a:lnTo>
                    <a:pt x="161" y="2507"/>
                  </a:lnTo>
                  <a:lnTo>
                    <a:pt x="134" y="2507"/>
                  </a:lnTo>
                  <a:lnTo>
                    <a:pt x="125" y="2500"/>
                  </a:lnTo>
                  <a:lnTo>
                    <a:pt x="121" y="2488"/>
                  </a:lnTo>
                  <a:lnTo>
                    <a:pt x="131" y="2461"/>
                  </a:lnTo>
                  <a:lnTo>
                    <a:pt x="144" y="2448"/>
                  </a:lnTo>
                  <a:lnTo>
                    <a:pt x="220" y="2383"/>
                  </a:lnTo>
                  <a:lnTo>
                    <a:pt x="294" y="2317"/>
                  </a:lnTo>
                  <a:lnTo>
                    <a:pt x="308" y="2300"/>
                  </a:lnTo>
                  <a:lnTo>
                    <a:pt x="318" y="2280"/>
                  </a:lnTo>
                  <a:lnTo>
                    <a:pt x="258" y="2327"/>
                  </a:lnTo>
                  <a:lnTo>
                    <a:pt x="133" y="2416"/>
                  </a:lnTo>
                  <a:lnTo>
                    <a:pt x="69" y="2458"/>
                  </a:lnTo>
                  <a:lnTo>
                    <a:pt x="63" y="2461"/>
                  </a:lnTo>
                  <a:lnTo>
                    <a:pt x="53" y="2461"/>
                  </a:lnTo>
                  <a:lnTo>
                    <a:pt x="50" y="2460"/>
                  </a:lnTo>
                  <a:lnTo>
                    <a:pt x="48" y="2455"/>
                  </a:lnTo>
                  <a:lnTo>
                    <a:pt x="52" y="2445"/>
                  </a:lnTo>
                  <a:lnTo>
                    <a:pt x="56" y="2441"/>
                  </a:lnTo>
                  <a:lnTo>
                    <a:pt x="151" y="2347"/>
                  </a:lnTo>
                  <a:lnTo>
                    <a:pt x="333" y="2152"/>
                  </a:lnTo>
                  <a:lnTo>
                    <a:pt x="421" y="2051"/>
                  </a:lnTo>
                  <a:lnTo>
                    <a:pt x="454" y="1961"/>
                  </a:lnTo>
                  <a:lnTo>
                    <a:pt x="485" y="1871"/>
                  </a:lnTo>
                  <a:lnTo>
                    <a:pt x="477" y="1879"/>
                  </a:lnTo>
                  <a:lnTo>
                    <a:pt x="470" y="1888"/>
                  </a:lnTo>
                  <a:lnTo>
                    <a:pt x="423" y="1941"/>
                  </a:lnTo>
                  <a:lnTo>
                    <a:pt x="346" y="2054"/>
                  </a:lnTo>
                  <a:lnTo>
                    <a:pt x="308" y="2110"/>
                  </a:lnTo>
                  <a:lnTo>
                    <a:pt x="271" y="2166"/>
                  </a:lnTo>
                  <a:lnTo>
                    <a:pt x="190" y="2274"/>
                  </a:lnTo>
                  <a:lnTo>
                    <a:pt x="141" y="2324"/>
                  </a:lnTo>
                  <a:lnTo>
                    <a:pt x="135" y="2329"/>
                  </a:lnTo>
                  <a:lnTo>
                    <a:pt x="131" y="2327"/>
                  </a:lnTo>
                  <a:lnTo>
                    <a:pt x="130" y="2323"/>
                  </a:lnTo>
                  <a:lnTo>
                    <a:pt x="134" y="2317"/>
                  </a:lnTo>
                  <a:lnTo>
                    <a:pt x="179" y="2268"/>
                  </a:lnTo>
                  <a:lnTo>
                    <a:pt x="256" y="2160"/>
                  </a:lnTo>
                  <a:lnTo>
                    <a:pt x="295" y="2104"/>
                  </a:lnTo>
                  <a:lnTo>
                    <a:pt x="327" y="2058"/>
                  </a:lnTo>
                  <a:lnTo>
                    <a:pt x="385" y="1967"/>
                  </a:lnTo>
                  <a:lnTo>
                    <a:pt x="410" y="1920"/>
                  </a:lnTo>
                  <a:lnTo>
                    <a:pt x="346" y="2002"/>
                  </a:lnTo>
                  <a:lnTo>
                    <a:pt x="219" y="2166"/>
                  </a:lnTo>
                  <a:lnTo>
                    <a:pt x="150" y="2244"/>
                  </a:lnTo>
                  <a:lnTo>
                    <a:pt x="144" y="2251"/>
                  </a:lnTo>
                  <a:lnTo>
                    <a:pt x="135" y="2252"/>
                  </a:lnTo>
                  <a:lnTo>
                    <a:pt x="137" y="2255"/>
                  </a:lnTo>
                  <a:lnTo>
                    <a:pt x="135" y="2258"/>
                  </a:lnTo>
                  <a:lnTo>
                    <a:pt x="122" y="2283"/>
                  </a:lnTo>
                  <a:lnTo>
                    <a:pt x="105" y="2307"/>
                  </a:lnTo>
                  <a:lnTo>
                    <a:pt x="101" y="2311"/>
                  </a:lnTo>
                  <a:lnTo>
                    <a:pt x="95" y="2311"/>
                  </a:lnTo>
                  <a:lnTo>
                    <a:pt x="92" y="2308"/>
                  </a:lnTo>
                  <a:lnTo>
                    <a:pt x="94" y="230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0" name="Freeform 246"/>
            <p:cNvSpPr>
              <a:spLocks/>
            </p:cNvSpPr>
            <p:nvPr/>
          </p:nvSpPr>
          <p:spPr bwMode="auto">
            <a:xfrm>
              <a:off x="4835404" y="2625603"/>
              <a:ext cx="220663" cy="395288"/>
            </a:xfrm>
            <a:custGeom>
              <a:avLst/>
              <a:gdLst>
                <a:gd name="T0" fmla="*/ 252 w 416"/>
                <a:gd name="T1" fmla="*/ 128 h 745"/>
                <a:gd name="T2" fmla="*/ 246 w 416"/>
                <a:gd name="T3" fmla="*/ 135 h 745"/>
                <a:gd name="T4" fmla="*/ 241 w 416"/>
                <a:gd name="T5" fmla="*/ 142 h 745"/>
                <a:gd name="T6" fmla="*/ 243 w 416"/>
                <a:gd name="T7" fmla="*/ 122 h 745"/>
                <a:gd name="T8" fmla="*/ 254 w 416"/>
                <a:gd name="T9" fmla="*/ 96 h 745"/>
                <a:gd name="T10" fmla="*/ 215 w 416"/>
                <a:gd name="T11" fmla="*/ 158 h 745"/>
                <a:gd name="T12" fmla="*/ 147 w 416"/>
                <a:gd name="T13" fmla="*/ 295 h 745"/>
                <a:gd name="T14" fmla="*/ 118 w 416"/>
                <a:gd name="T15" fmla="*/ 365 h 745"/>
                <a:gd name="T16" fmla="*/ 92 w 416"/>
                <a:gd name="T17" fmla="*/ 436 h 745"/>
                <a:gd name="T18" fmla="*/ 49 w 416"/>
                <a:gd name="T19" fmla="*/ 571 h 745"/>
                <a:gd name="T20" fmla="*/ 35 w 416"/>
                <a:gd name="T21" fmla="*/ 632 h 745"/>
                <a:gd name="T22" fmla="*/ 14 w 416"/>
                <a:gd name="T23" fmla="*/ 666 h 745"/>
                <a:gd name="T24" fmla="*/ 0 w 416"/>
                <a:gd name="T25" fmla="*/ 712 h 745"/>
                <a:gd name="T26" fmla="*/ 0 w 416"/>
                <a:gd name="T27" fmla="*/ 734 h 745"/>
                <a:gd name="T28" fmla="*/ 4 w 416"/>
                <a:gd name="T29" fmla="*/ 741 h 745"/>
                <a:gd name="T30" fmla="*/ 10 w 416"/>
                <a:gd name="T31" fmla="*/ 745 h 745"/>
                <a:gd name="T32" fmla="*/ 29 w 416"/>
                <a:gd name="T33" fmla="*/ 744 h 745"/>
                <a:gd name="T34" fmla="*/ 63 w 416"/>
                <a:gd name="T35" fmla="*/ 718 h 745"/>
                <a:gd name="T36" fmla="*/ 88 w 416"/>
                <a:gd name="T37" fmla="*/ 686 h 745"/>
                <a:gd name="T38" fmla="*/ 101 w 416"/>
                <a:gd name="T39" fmla="*/ 671 h 745"/>
                <a:gd name="T40" fmla="*/ 112 w 416"/>
                <a:gd name="T41" fmla="*/ 659 h 745"/>
                <a:gd name="T42" fmla="*/ 138 w 416"/>
                <a:gd name="T43" fmla="*/ 639 h 745"/>
                <a:gd name="T44" fmla="*/ 190 w 416"/>
                <a:gd name="T45" fmla="*/ 590 h 745"/>
                <a:gd name="T46" fmla="*/ 267 w 416"/>
                <a:gd name="T47" fmla="*/ 501 h 745"/>
                <a:gd name="T48" fmla="*/ 314 w 416"/>
                <a:gd name="T49" fmla="*/ 430 h 745"/>
                <a:gd name="T50" fmla="*/ 292 w 416"/>
                <a:gd name="T51" fmla="*/ 456 h 745"/>
                <a:gd name="T52" fmla="*/ 269 w 416"/>
                <a:gd name="T53" fmla="*/ 482 h 745"/>
                <a:gd name="T54" fmla="*/ 298 w 416"/>
                <a:gd name="T55" fmla="*/ 442 h 745"/>
                <a:gd name="T56" fmla="*/ 323 w 416"/>
                <a:gd name="T57" fmla="*/ 394 h 745"/>
                <a:gd name="T58" fmla="*/ 307 w 416"/>
                <a:gd name="T59" fmla="*/ 401 h 745"/>
                <a:gd name="T60" fmla="*/ 334 w 416"/>
                <a:gd name="T61" fmla="*/ 364 h 745"/>
                <a:gd name="T62" fmla="*/ 377 w 416"/>
                <a:gd name="T63" fmla="*/ 277 h 745"/>
                <a:gd name="T64" fmla="*/ 393 w 416"/>
                <a:gd name="T65" fmla="*/ 230 h 745"/>
                <a:gd name="T66" fmla="*/ 406 w 416"/>
                <a:gd name="T67" fmla="*/ 182 h 745"/>
                <a:gd name="T68" fmla="*/ 416 w 416"/>
                <a:gd name="T69" fmla="*/ 96 h 745"/>
                <a:gd name="T70" fmla="*/ 413 w 416"/>
                <a:gd name="T71" fmla="*/ 60 h 745"/>
                <a:gd name="T72" fmla="*/ 411 w 416"/>
                <a:gd name="T73" fmla="*/ 44 h 745"/>
                <a:gd name="T74" fmla="*/ 400 w 416"/>
                <a:gd name="T75" fmla="*/ 20 h 745"/>
                <a:gd name="T76" fmla="*/ 387 w 416"/>
                <a:gd name="T77" fmla="*/ 5 h 745"/>
                <a:gd name="T78" fmla="*/ 372 w 416"/>
                <a:gd name="T79" fmla="*/ 0 h 745"/>
                <a:gd name="T80" fmla="*/ 363 w 416"/>
                <a:gd name="T81" fmla="*/ 1 h 745"/>
                <a:gd name="T82" fmla="*/ 344 w 416"/>
                <a:gd name="T83" fmla="*/ 8 h 745"/>
                <a:gd name="T84" fmla="*/ 303 w 416"/>
                <a:gd name="T85" fmla="*/ 50 h 745"/>
                <a:gd name="T86" fmla="*/ 279 w 416"/>
                <a:gd name="T87" fmla="*/ 85 h 745"/>
                <a:gd name="T88" fmla="*/ 267 w 416"/>
                <a:gd name="T89" fmla="*/ 106 h 745"/>
                <a:gd name="T90" fmla="*/ 252 w 416"/>
                <a:gd name="T91" fmla="*/ 128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6" h="745">
                  <a:moveTo>
                    <a:pt x="252" y="128"/>
                  </a:moveTo>
                  <a:lnTo>
                    <a:pt x="246" y="135"/>
                  </a:lnTo>
                  <a:lnTo>
                    <a:pt x="241" y="142"/>
                  </a:lnTo>
                  <a:lnTo>
                    <a:pt x="243" y="122"/>
                  </a:lnTo>
                  <a:lnTo>
                    <a:pt x="254" y="96"/>
                  </a:lnTo>
                  <a:lnTo>
                    <a:pt x="215" y="158"/>
                  </a:lnTo>
                  <a:lnTo>
                    <a:pt x="147" y="295"/>
                  </a:lnTo>
                  <a:lnTo>
                    <a:pt x="118" y="365"/>
                  </a:lnTo>
                  <a:lnTo>
                    <a:pt x="92" y="436"/>
                  </a:lnTo>
                  <a:lnTo>
                    <a:pt x="49" y="571"/>
                  </a:lnTo>
                  <a:lnTo>
                    <a:pt x="35" y="632"/>
                  </a:lnTo>
                  <a:lnTo>
                    <a:pt x="14" y="666"/>
                  </a:lnTo>
                  <a:lnTo>
                    <a:pt x="0" y="712"/>
                  </a:lnTo>
                  <a:lnTo>
                    <a:pt x="0" y="734"/>
                  </a:lnTo>
                  <a:lnTo>
                    <a:pt x="4" y="741"/>
                  </a:lnTo>
                  <a:lnTo>
                    <a:pt x="10" y="745"/>
                  </a:lnTo>
                  <a:lnTo>
                    <a:pt x="29" y="744"/>
                  </a:lnTo>
                  <a:lnTo>
                    <a:pt x="63" y="718"/>
                  </a:lnTo>
                  <a:lnTo>
                    <a:pt x="88" y="686"/>
                  </a:lnTo>
                  <a:lnTo>
                    <a:pt x="101" y="671"/>
                  </a:lnTo>
                  <a:lnTo>
                    <a:pt x="112" y="659"/>
                  </a:lnTo>
                  <a:lnTo>
                    <a:pt x="138" y="639"/>
                  </a:lnTo>
                  <a:lnTo>
                    <a:pt x="190" y="590"/>
                  </a:lnTo>
                  <a:lnTo>
                    <a:pt x="267" y="501"/>
                  </a:lnTo>
                  <a:lnTo>
                    <a:pt x="314" y="430"/>
                  </a:lnTo>
                  <a:lnTo>
                    <a:pt x="292" y="456"/>
                  </a:lnTo>
                  <a:lnTo>
                    <a:pt x="269" y="482"/>
                  </a:lnTo>
                  <a:lnTo>
                    <a:pt x="298" y="442"/>
                  </a:lnTo>
                  <a:lnTo>
                    <a:pt x="323" y="394"/>
                  </a:lnTo>
                  <a:lnTo>
                    <a:pt x="307" y="401"/>
                  </a:lnTo>
                  <a:lnTo>
                    <a:pt x="334" y="364"/>
                  </a:lnTo>
                  <a:lnTo>
                    <a:pt x="377" y="277"/>
                  </a:lnTo>
                  <a:lnTo>
                    <a:pt x="393" y="230"/>
                  </a:lnTo>
                  <a:lnTo>
                    <a:pt x="406" y="182"/>
                  </a:lnTo>
                  <a:lnTo>
                    <a:pt x="416" y="96"/>
                  </a:lnTo>
                  <a:lnTo>
                    <a:pt x="413" y="60"/>
                  </a:lnTo>
                  <a:lnTo>
                    <a:pt x="411" y="44"/>
                  </a:lnTo>
                  <a:lnTo>
                    <a:pt x="400" y="20"/>
                  </a:lnTo>
                  <a:lnTo>
                    <a:pt x="387" y="5"/>
                  </a:lnTo>
                  <a:lnTo>
                    <a:pt x="372" y="0"/>
                  </a:lnTo>
                  <a:lnTo>
                    <a:pt x="363" y="1"/>
                  </a:lnTo>
                  <a:lnTo>
                    <a:pt x="344" y="8"/>
                  </a:lnTo>
                  <a:lnTo>
                    <a:pt x="303" y="50"/>
                  </a:lnTo>
                  <a:lnTo>
                    <a:pt x="279" y="85"/>
                  </a:lnTo>
                  <a:lnTo>
                    <a:pt x="267" y="106"/>
                  </a:lnTo>
                  <a:lnTo>
                    <a:pt x="252" y="1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1" name="Freeform 247"/>
            <p:cNvSpPr>
              <a:spLocks/>
            </p:cNvSpPr>
            <p:nvPr/>
          </p:nvSpPr>
          <p:spPr bwMode="auto">
            <a:xfrm>
              <a:off x="4862391" y="2597028"/>
              <a:ext cx="122238" cy="242888"/>
            </a:xfrm>
            <a:custGeom>
              <a:avLst/>
              <a:gdLst>
                <a:gd name="T0" fmla="*/ 74 w 231"/>
                <a:gd name="T1" fmla="*/ 247 h 457"/>
                <a:gd name="T2" fmla="*/ 137 w 231"/>
                <a:gd name="T3" fmla="*/ 159 h 457"/>
                <a:gd name="T4" fmla="*/ 107 w 231"/>
                <a:gd name="T5" fmla="*/ 154 h 457"/>
                <a:gd name="T6" fmla="*/ 103 w 231"/>
                <a:gd name="T7" fmla="*/ 235 h 457"/>
                <a:gd name="T8" fmla="*/ 58 w 231"/>
                <a:gd name="T9" fmla="*/ 390 h 457"/>
                <a:gd name="T10" fmla="*/ 47 w 231"/>
                <a:gd name="T11" fmla="*/ 441 h 457"/>
                <a:gd name="T12" fmla="*/ 55 w 231"/>
                <a:gd name="T13" fmla="*/ 457 h 457"/>
                <a:gd name="T14" fmla="*/ 91 w 231"/>
                <a:gd name="T15" fmla="*/ 437 h 457"/>
                <a:gd name="T16" fmla="*/ 129 w 231"/>
                <a:gd name="T17" fmla="*/ 369 h 457"/>
                <a:gd name="T18" fmla="*/ 198 w 231"/>
                <a:gd name="T19" fmla="*/ 235 h 457"/>
                <a:gd name="T20" fmla="*/ 227 w 231"/>
                <a:gd name="T21" fmla="*/ 134 h 457"/>
                <a:gd name="T22" fmla="*/ 227 w 231"/>
                <a:gd name="T23" fmla="*/ 28 h 457"/>
                <a:gd name="T24" fmla="*/ 217 w 231"/>
                <a:gd name="T25" fmla="*/ 6 h 457"/>
                <a:gd name="T26" fmla="*/ 191 w 231"/>
                <a:gd name="T27" fmla="*/ 2 h 457"/>
                <a:gd name="T28" fmla="*/ 172 w 231"/>
                <a:gd name="T29" fmla="*/ 0 h 457"/>
                <a:gd name="T30" fmla="*/ 129 w 231"/>
                <a:gd name="T31" fmla="*/ 45 h 457"/>
                <a:gd name="T32" fmla="*/ 101 w 231"/>
                <a:gd name="T33" fmla="*/ 123 h 457"/>
                <a:gd name="T34" fmla="*/ 104 w 231"/>
                <a:gd name="T35" fmla="*/ 193 h 457"/>
                <a:gd name="T36" fmla="*/ 96 w 231"/>
                <a:gd name="T37" fmla="*/ 223 h 457"/>
                <a:gd name="T38" fmla="*/ 101 w 231"/>
                <a:gd name="T39" fmla="*/ 209 h 457"/>
                <a:gd name="T40" fmla="*/ 93 w 231"/>
                <a:gd name="T41" fmla="*/ 280 h 457"/>
                <a:gd name="T42" fmla="*/ 68 w 231"/>
                <a:gd name="T43" fmla="*/ 365 h 457"/>
                <a:gd name="T44" fmla="*/ 126 w 231"/>
                <a:gd name="T45" fmla="*/ 354 h 457"/>
                <a:gd name="T46" fmla="*/ 127 w 231"/>
                <a:gd name="T47" fmla="*/ 327 h 457"/>
                <a:gd name="T48" fmla="*/ 140 w 231"/>
                <a:gd name="T49" fmla="*/ 242 h 457"/>
                <a:gd name="T50" fmla="*/ 160 w 231"/>
                <a:gd name="T51" fmla="*/ 110 h 457"/>
                <a:gd name="T52" fmla="*/ 163 w 231"/>
                <a:gd name="T53" fmla="*/ 61 h 457"/>
                <a:gd name="T54" fmla="*/ 145 w 231"/>
                <a:gd name="T55" fmla="*/ 51 h 457"/>
                <a:gd name="T56" fmla="*/ 113 w 231"/>
                <a:gd name="T57" fmla="*/ 94 h 457"/>
                <a:gd name="T58" fmla="*/ 97 w 231"/>
                <a:gd name="T59" fmla="*/ 136 h 457"/>
                <a:gd name="T60" fmla="*/ 11 w 231"/>
                <a:gd name="T61" fmla="*/ 295 h 457"/>
                <a:gd name="T62" fmla="*/ 0 w 231"/>
                <a:gd name="T63" fmla="*/ 329 h 457"/>
                <a:gd name="T64" fmla="*/ 12 w 231"/>
                <a:gd name="T65" fmla="*/ 32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1" h="457">
                  <a:moveTo>
                    <a:pt x="18" y="321"/>
                  </a:moveTo>
                  <a:lnTo>
                    <a:pt x="74" y="247"/>
                  </a:lnTo>
                  <a:lnTo>
                    <a:pt x="126" y="167"/>
                  </a:lnTo>
                  <a:lnTo>
                    <a:pt x="137" y="159"/>
                  </a:lnTo>
                  <a:lnTo>
                    <a:pt x="106" y="151"/>
                  </a:lnTo>
                  <a:lnTo>
                    <a:pt x="107" y="154"/>
                  </a:lnTo>
                  <a:lnTo>
                    <a:pt x="109" y="179"/>
                  </a:lnTo>
                  <a:lnTo>
                    <a:pt x="103" y="235"/>
                  </a:lnTo>
                  <a:lnTo>
                    <a:pt x="80" y="329"/>
                  </a:lnTo>
                  <a:lnTo>
                    <a:pt x="58" y="390"/>
                  </a:lnTo>
                  <a:lnTo>
                    <a:pt x="48" y="419"/>
                  </a:lnTo>
                  <a:lnTo>
                    <a:pt x="47" y="441"/>
                  </a:lnTo>
                  <a:lnTo>
                    <a:pt x="51" y="452"/>
                  </a:lnTo>
                  <a:lnTo>
                    <a:pt x="55" y="457"/>
                  </a:lnTo>
                  <a:lnTo>
                    <a:pt x="68" y="455"/>
                  </a:lnTo>
                  <a:lnTo>
                    <a:pt x="91" y="437"/>
                  </a:lnTo>
                  <a:lnTo>
                    <a:pt x="106" y="412"/>
                  </a:lnTo>
                  <a:lnTo>
                    <a:pt x="129" y="369"/>
                  </a:lnTo>
                  <a:lnTo>
                    <a:pt x="153" y="330"/>
                  </a:lnTo>
                  <a:lnTo>
                    <a:pt x="198" y="235"/>
                  </a:lnTo>
                  <a:lnTo>
                    <a:pt x="214" y="185"/>
                  </a:lnTo>
                  <a:lnTo>
                    <a:pt x="227" y="134"/>
                  </a:lnTo>
                  <a:lnTo>
                    <a:pt x="231" y="65"/>
                  </a:lnTo>
                  <a:lnTo>
                    <a:pt x="227" y="28"/>
                  </a:lnTo>
                  <a:lnTo>
                    <a:pt x="221" y="12"/>
                  </a:lnTo>
                  <a:lnTo>
                    <a:pt x="217" y="6"/>
                  </a:lnTo>
                  <a:lnTo>
                    <a:pt x="208" y="2"/>
                  </a:lnTo>
                  <a:lnTo>
                    <a:pt x="191" y="2"/>
                  </a:lnTo>
                  <a:lnTo>
                    <a:pt x="179" y="2"/>
                  </a:lnTo>
                  <a:lnTo>
                    <a:pt x="172" y="0"/>
                  </a:lnTo>
                  <a:lnTo>
                    <a:pt x="155" y="9"/>
                  </a:lnTo>
                  <a:lnTo>
                    <a:pt x="129" y="45"/>
                  </a:lnTo>
                  <a:lnTo>
                    <a:pt x="113" y="84"/>
                  </a:lnTo>
                  <a:lnTo>
                    <a:pt x="101" y="123"/>
                  </a:lnTo>
                  <a:lnTo>
                    <a:pt x="98" y="172"/>
                  </a:lnTo>
                  <a:lnTo>
                    <a:pt x="104" y="193"/>
                  </a:lnTo>
                  <a:lnTo>
                    <a:pt x="111" y="198"/>
                  </a:lnTo>
                  <a:lnTo>
                    <a:pt x="96" y="223"/>
                  </a:lnTo>
                  <a:lnTo>
                    <a:pt x="97" y="200"/>
                  </a:lnTo>
                  <a:lnTo>
                    <a:pt x="101" y="209"/>
                  </a:lnTo>
                  <a:lnTo>
                    <a:pt x="101" y="234"/>
                  </a:lnTo>
                  <a:lnTo>
                    <a:pt x="93" y="280"/>
                  </a:lnTo>
                  <a:lnTo>
                    <a:pt x="87" y="310"/>
                  </a:lnTo>
                  <a:lnTo>
                    <a:pt x="68" y="365"/>
                  </a:lnTo>
                  <a:lnTo>
                    <a:pt x="97" y="360"/>
                  </a:lnTo>
                  <a:lnTo>
                    <a:pt x="126" y="354"/>
                  </a:lnTo>
                  <a:lnTo>
                    <a:pt x="133" y="324"/>
                  </a:lnTo>
                  <a:lnTo>
                    <a:pt x="127" y="327"/>
                  </a:lnTo>
                  <a:lnTo>
                    <a:pt x="126" y="329"/>
                  </a:lnTo>
                  <a:lnTo>
                    <a:pt x="140" y="242"/>
                  </a:lnTo>
                  <a:lnTo>
                    <a:pt x="156" y="150"/>
                  </a:lnTo>
                  <a:lnTo>
                    <a:pt x="160" y="110"/>
                  </a:lnTo>
                  <a:lnTo>
                    <a:pt x="165" y="68"/>
                  </a:lnTo>
                  <a:lnTo>
                    <a:pt x="163" y="61"/>
                  </a:lnTo>
                  <a:lnTo>
                    <a:pt x="157" y="51"/>
                  </a:lnTo>
                  <a:lnTo>
                    <a:pt x="145" y="51"/>
                  </a:lnTo>
                  <a:lnTo>
                    <a:pt x="133" y="64"/>
                  </a:lnTo>
                  <a:lnTo>
                    <a:pt x="113" y="94"/>
                  </a:lnTo>
                  <a:lnTo>
                    <a:pt x="123" y="81"/>
                  </a:lnTo>
                  <a:lnTo>
                    <a:pt x="97" y="136"/>
                  </a:lnTo>
                  <a:lnTo>
                    <a:pt x="41" y="245"/>
                  </a:lnTo>
                  <a:lnTo>
                    <a:pt x="11" y="295"/>
                  </a:lnTo>
                  <a:lnTo>
                    <a:pt x="2" y="313"/>
                  </a:lnTo>
                  <a:lnTo>
                    <a:pt x="0" y="329"/>
                  </a:lnTo>
                  <a:lnTo>
                    <a:pt x="3" y="331"/>
                  </a:lnTo>
                  <a:lnTo>
                    <a:pt x="12" y="329"/>
                  </a:lnTo>
                  <a:lnTo>
                    <a:pt x="18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2" name="Freeform 248"/>
            <p:cNvSpPr>
              <a:spLocks/>
            </p:cNvSpPr>
            <p:nvPr/>
          </p:nvSpPr>
          <p:spPr bwMode="auto">
            <a:xfrm>
              <a:off x="4917954" y="2601791"/>
              <a:ext cx="12700" cy="26988"/>
            </a:xfrm>
            <a:custGeom>
              <a:avLst/>
              <a:gdLst>
                <a:gd name="T0" fmla="*/ 5 w 24"/>
                <a:gd name="T1" fmla="*/ 49 h 49"/>
                <a:gd name="T2" fmla="*/ 15 w 24"/>
                <a:gd name="T3" fmla="*/ 33 h 49"/>
                <a:gd name="T4" fmla="*/ 24 w 24"/>
                <a:gd name="T5" fmla="*/ 9 h 49"/>
                <a:gd name="T6" fmla="*/ 23 w 24"/>
                <a:gd name="T7" fmla="*/ 0 h 49"/>
                <a:gd name="T8" fmla="*/ 7 w 24"/>
                <a:gd name="T9" fmla="*/ 23 h 49"/>
                <a:gd name="T10" fmla="*/ 1 w 24"/>
                <a:gd name="T11" fmla="*/ 33 h 49"/>
                <a:gd name="T12" fmla="*/ 0 w 24"/>
                <a:gd name="T13" fmla="*/ 47 h 49"/>
                <a:gd name="T14" fmla="*/ 5 w 24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49">
                  <a:moveTo>
                    <a:pt x="5" y="49"/>
                  </a:moveTo>
                  <a:lnTo>
                    <a:pt x="15" y="33"/>
                  </a:lnTo>
                  <a:lnTo>
                    <a:pt x="24" y="9"/>
                  </a:lnTo>
                  <a:lnTo>
                    <a:pt x="23" y="0"/>
                  </a:lnTo>
                  <a:lnTo>
                    <a:pt x="7" y="23"/>
                  </a:lnTo>
                  <a:lnTo>
                    <a:pt x="1" y="33"/>
                  </a:lnTo>
                  <a:lnTo>
                    <a:pt x="0" y="47"/>
                  </a:lnTo>
                  <a:lnTo>
                    <a:pt x="5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3" name="Freeform 249"/>
            <p:cNvSpPr>
              <a:spLocks/>
            </p:cNvSpPr>
            <p:nvPr/>
          </p:nvSpPr>
          <p:spPr bwMode="auto">
            <a:xfrm>
              <a:off x="4929066" y="2597028"/>
              <a:ext cx="3175" cy="4763"/>
            </a:xfrm>
            <a:custGeom>
              <a:avLst/>
              <a:gdLst>
                <a:gd name="T0" fmla="*/ 2 w 7"/>
                <a:gd name="T1" fmla="*/ 9 h 9"/>
                <a:gd name="T2" fmla="*/ 7 w 7"/>
                <a:gd name="T3" fmla="*/ 0 h 9"/>
                <a:gd name="T4" fmla="*/ 2 w 7"/>
                <a:gd name="T5" fmla="*/ 6 h 9"/>
                <a:gd name="T6" fmla="*/ 0 w 7"/>
                <a:gd name="T7" fmla="*/ 8 h 9"/>
                <a:gd name="T8" fmla="*/ 2 w 7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2" y="9"/>
                  </a:moveTo>
                  <a:lnTo>
                    <a:pt x="7" y="0"/>
                  </a:lnTo>
                  <a:lnTo>
                    <a:pt x="2" y="6"/>
                  </a:lnTo>
                  <a:lnTo>
                    <a:pt x="0" y="8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4" name="Freeform 250"/>
            <p:cNvSpPr>
              <a:spLocks/>
            </p:cNvSpPr>
            <p:nvPr/>
          </p:nvSpPr>
          <p:spPr bwMode="auto">
            <a:xfrm>
              <a:off x="3532066" y="3874966"/>
              <a:ext cx="311150" cy="184150"/>
            </a:xfrm>
            <a:custGeom>
              <a:avLst/>
              <a:gdLst>
                <a:gd name="T0" fmla="*/ 576 w 589"/>
                <a:gd name="T1" fmla="*/ 5 h 349"/>
                <a:gd name="T2" fmla="*/ 294 w 589"/>
                <a:gd name="T3" fmla="*/ 173 h 349"/>
                <a:gd name="T4" fmla="*/ 9 w 589"/>
                <a:gd name="T5" fmla="*/ 336 h 349"/>
                <a:gd name="T6" fmla="*/ 2 w 589"/>
                <a:gd name="T7" fmla="*/ 342 h 349"/>
                <a:gd name="T8" fmla="*/ 0 w 589"/>
                <a:gd name="T9" fmla="*/ 347 h 349"/>
                <a:gd name="T10" fmla="*/ 5 w 589"/>
                <a:gd name="T11" fmla="*/ 349 h 349"/>
                <a:gd name="T12" fmla="*/ 13 w 589"/>
                <a:gd name="T13" fmla="*/ 346 h 349"/>
                <a:gd name="T14" fmla="*/ 298 w 589"/>
                <a:gd name="T15" fmla="*/ 183 h 349"/>
                <a:gd name="T16" fmla="*/ 581 w 589"/>
                <a:gd name="T17" fmla="*/ 16 h 349"/>
                <a:gd name="T18" fmla="*/ 589 w 589"/>
                <a:gd name="T19" fmla="*/ 9 h 349"/>
                <a:gd name="T20" fmla="*/ 589 w 589"/>
                <a:gd name="T21" fmla="*/ 3 h 349"/>
                <a:gd name="T22" fmla="*/ 585 w 589"/>
                <a:gd name="T23" fmla="*/ 0 h 349"/>
                <a:gd name="T24" fmla="*/ 576 w 589"/>
                <a:gd name="T25" fmla="*/ 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89" h="349">
                  <a:moveTo>
                    <a:pt x="576" y="5"/>
                  </a:moveTo>
                  <a:lnTo>
                    <a:pt x="294" y="173"/>
                  </a:lnTo>
                  <a:lnTo>
                    <a:pt x="9" y="336"/>
                  </a:lnTo>
                  <a:lnTo>
                    <a:pt x="2" y="342"/>
                  </a:lnTo>
                  <a:lnTo>
                    <a:pt x="0" y="347"/>
                  </a:lnTo>
                  <a:lnTo>
                    <a:pt x="5" y="349"/>
                  </a:lnTo>
                  <a:lnTo>
                    <a:pt x="13" y="346"/>
                  </a:lnTo>
                  <a:lnTo>
                    <a:pt x="298" y="183"/>
                  </a:lnTo>
                  <a:lnTo>
                    <a:pt x="581" y="16"/>
                  </a:lnTo>
                  <a:lnTo>
                    <a:pt x="589" y="9"/>
                  </a:lnTo>
                  <a:lnTo>
                    <a:pt x="589" y="3"/>
                  </a:lnTo>
                  <a:lnTo>
                    <a:pt x="585" y="0"/>
                  </a:lnTo>
                  <a:lnTo>
                    <a:pt x="57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5" name="Freeform 251"/>
            <p:cNvSpPr>
              <a:spLocks/>
            </p:cNvSpPr>
            <p:nvPr/>
          </p:nvSpPr>
          <p:spPr bwMode="auto">
            <a:xfrm>
              <a:off x="3009779" y="4171828"/>
              <a:ext cx="11113" cy="7938"/>
            </a:xfrm>
            <a:custGeom>
              <a:avLst/>
              <a:gdLst>
                <a:gd name="T0" fmla="*/ 22 w 23"/>
                <a:gd name="T1" fmla="*/ 7 h 15"/>
                <a:gd name="T2" fmla="*/ 23 w 23"/>
                <a:gd name="T3" fmla="*/ 4 h 15"/>
                <a:gd name="T4" fmla="*/ 22 w 23"/>
                <a:gd name="T5" fmla="*/ 0 h 15"/>
                <a:gd name="T6" fmla="*/ 18 w 23"/>
                <a:gd name="T7" fmla="*/ 0 h 15"/>
                <a:gd name="T8" fmla="*/ 10 w 23"/>
                <a:gd name="T9" fmla="*/ 2 h 15"/>
                <a:gd name="T10" fmla="*/ 3 w 23"/>
                <a:gd name="T11" fmla="*/ 8 h 15"/>
                <a:gd name="T12" fmla="*/ 0 w 23"/>
                <a:gd name="T13" fmla="*/ 14 h 15"/>
                <a:gd name="T14" fmla="*/ 6 w 23"/>
                <a:gd name="T15" fmla="*/ 15 h 15"/>
                <a:gd name="T16" fmla="*/ 16 w 23"/>
                <a:gd name="T17" fmla="*/ 12 h 15"/>
                <a:gd name="T18" fmla="*/ 22 w 23"/>
                <a:gd name="T1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22" y="7"/>
                  </a:moveTo>
                  <a:lnTo>
                    <a:pt x="23" y="4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3" y="8"/>
                  </a:lnTo>
                  <a:lnTo>
                    <a:pt x="0" y="14"/>
                  </a:lnTo>
                  <a:lnTo>
                    <a:pt x="6" y="15"/>
                  </a:lnTo>
                  <a:lnTo>
                    <a:pt x="16" y="12"/>
                  </a:lnTo>
                  <a:lnTo>
                    <a:pt x="2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6" name="Freeform 252"/>
            <p:cNvSpPr>
              <a:spLocks/>
            </p:cNvSpPr>
            <p:nvPr/>
          </p:nvSpPr>
          <p:spPr bwMode="auto">
            <a:xfrm>
              <a:off x="4673479" y="2620841"/>
              <a:ext cx="23813" cy="26988"/>
            </a:xfrm>
            <a:custGeom>
              <a:avLst/>
              <a:gdLst>
                <a:gd name="T0" fmla="*/ 0 w 46"/>
                <a:gd name="T1" fmla="*/ 2 h 51"/>
                <a:gd name="T2" fmla="*/ 23 w 46"/>
                <a:gd name="T3" fmla="*/ 26 h 51"/>
                <a:gd name="T4" fmla="*/ 46 w 46"/>
                <a:gd name="T5" fmla="*/ 51 h 51"/>
                <a:gd name="T6" fmla="*/ 25 w 46"/>
                <a:gd name="T7" fmla="*/ 25 h 51"/>
                <a:gd name="T8" fmla="*/ 3 w 46"/>
                <a:gd name="T9" fmla="*/ 0 h 51"/>
                <a:gd name="T10" fmla="*/ 0 w 46"/>
                <a:gd name="T11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51">
                  <a:moveTo>
                    <a:pt x="0" y="2"/>
                  </a:moveTo>
                  <a:lnTo>
                    <a:pt x="23" y="26"/>
                  </a:lnTo>
                  <a:lnTo>
                    <a:pt x="46" y="51"/>
                  </a:lnTo>
                  <a:lnTo>
                    <a:pt x="25" y="25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7" name="Freeform 253"/>
            <p:cNvSpPr>
              <a:spLocks/>
            </p:cNvSpPr>
            <p:nvPr/>
          </p:nvSpPr>
          <p:spPr bwMode="auto">
            <a:xfrm>
              <a:off x="4862391" y="2655766"/>
              <a:ext cx="4763" cy="4763"/>
            </a:xfrm>
            <a:custGeom>
              <a:avLst/>
              <a:gdLst>
                <a:gd name="T0" fmla="*/ 0 w 11"/>
                <a:gd name="T1" fmla="*/ 10 h 10"/>
                <a:gd name="T2" fmla="*/ 6 w 11"/>
                <a:gd name="T3" fmla="*/ 4 h 10"/>
                <a:gd name="T4" fmla="*/ 11 w 11"/>
                <a:gd name="T5" fmla="*/ 0 h 10"/>
                <a:gd name="T6" fmla="*/ 0 w 11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lnTo>
                    <a:pt x="6" y="4"/>
                  </a:lnTo>
                  <a:lnTo>
                    <a:pt x="11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8" name="Freeform 254"/>
            <p:cNvSpPr>
              <a:spLocks/>
            </p:cNvSpPr>
            <p:nvPr/>
          </p:nvSpPr>
          <p:spPr bwMode="auto">
            <a:xfrm>
              <a:off x="4879854" y="2619253"/>
              <a:ext cx="4763" cy="4763"/>
            </a:xfrm>
            <a:custGeom>
              <a:avLst/>
              <a:gdLst>
                <a:gd name="T0" fmla="*/ 7 w 7"/>
                <a:gd name="T1" fmla="*/ 0 h 9"/>
                <a:gd name="T2" fmla="*/ 3 w 7"/>
                <a:gd name="T3" fmla="*/ 9 h 9"/>
                <a:gd name="T4" fmla="*/ 0 w 7"/>
                <a:gd name="T5" fmla="*/ 3 h 9"/>
                <a:gd name="T6" fmla="*/ 7 w 7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lnTo>
                    <a:pt x="3" y="9"/>
                  </a:lnTo>
                  <a:lnTo>
                    <a:pt x="0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39" name="Freeform 255"/>
            <p:cNvSpPr>
              <a:spLocks/>
            </p:cNvSpPr>
            <p:nvPr/>
          </p:nvSpPr>
          <p:spPr bwMode="auto">
            <a:xfrm>
              <a:off x="4892554" y="2630366"/>
              <a:ext cx="4763" cy="7938"/>
            </a:xfrm>
            <a:custGeom>
              <a:avLst/>
              <a:gdLst>
                <a:gd name="T0" fmla="*/ 0 w 11"/>
                <a:gd name="T1" fmla="*/ 5 h 16"/>
                <a:gd name="T2" fmla="*/ 4 w 11"/>
                <a:gd name="T3" fmla="*/ 0 h 16"/>
                <a:gd name="T4" fmla="*/ 11 w 11"/>
                <a:gd name="T5" fmla="*/ 16 h 16"/>
                <a:gd name="T6" fmla="*/ 0 w 11"/>
                <a:gd name="T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6">
                  <a:moveTo>
                    <a:pt x="0" y="5"/>
                  </a:moveTo>
                  <a:lnTo>
                    <a:pt x="4" y="0"/>
                  </a:lnTo>
                  <a:lnTo>
                    <a:pt x="11" y="16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0" name="Freeform 256"/>
            <p:cNvSpPr>
              <a:spLocks/>
            </p:cNvSpPr>
            <p:nvPr/>
          </p:nvSpPr>
          <p:spPr bwMode="auto">
            <a:xfrm>
              <a:off x="4686179" y="2862141"/>
              <a:ext cx="123825" cy="155575"/>
            </a:xfrm>
            <a:custGeom>
              <a:avLst/>
              <a:gdLst>
                <a:gd name="T0" fmla="*/ 233 w 233"/>
                <a:gd name="T1" fmla="*/ 0 h 294"/>
                <a:gd name="T2" fmla="*/ 193 w 233"/>
                <a:gd name="T3" fmla="*/ 32 h 294"/>
                <a:gd name="T4" fmla="*/ 154 w 233"/>
                <a:gd name="T5" fmla="*/ 53 h 294"/>
                <a:gd name="T6" fmla="*/ 140 w 233"/>
                <a:gd name="T7" fmla="*/ 83 h 294"/>
                <a:gd name="T8" fmla="*/ 121 w 233"/>
                <a:gd name="T9" fmla="*/ 112 h 294"/>
                <a:gd name="T10" fmla="*/ 69 w 233"/>
                <a:gd name="T11" fmla="*/ 189 h 294"/>
                <a:gd name="T12" fmla="*/ 13 w 233"/>
                <a:gd name="T13" fmla="*/ 258 h 294"/>
                <a:gd name="T14" fmla="*/ 19 w 233"/>
                <a:gd name="T15" fmla="*/ 258 h 294"/>
                <a:gd name="T16" fmla="*/ 14 w 233"/>
                <a:gd name="T17" fmla="*/ 268 h 294"/>
                <a:gd name="T18" fmla="*/ 11 w 233"/>
                <a:gd name="T19" fmla="*/ 273 h 294"/>
                <a:gd name="T20" fmla="*/ 0 w 233"/>
                <a:gd name="T21" fmla="*/ 294 h 294"/>
                <a:gd name="T22" fmla="*/ 63 w 233"/>
                <a:gd name="T23" fmla="*/ 222 h 294"/>
                <a:gd name="T24" fmla="*/ 124 w 233"/>
                <a:gd name="T25" fmla="*/ 145 h 294"/>
                <a:gd name="T26" fmla="*/ 178 w 233"/>
                <a:gd name="T27" fmla="*/ 72 h 294"/>
                <a:gd name="T28" fmla="*/ 233 w 233"/>
                <a:gd name="T2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3" h="294">
                  <a:moveTo>
                    <a:pt x="233" y="0"/>
                  </a:moveTo>
                  <a:lnTo>
                    <a:pt x="193" y="32"/>
                  </a:lnTo>
                  <a:lnTo>
                    <a:pt x="154" y="53"/>
                  </a:lnTo>
                  <a:lnTo>
                    <a:pt x="140" y="83"/>
                  </a:lnTo>
                  <a:lnTo>
                    <a:pt x="121" y="112"/>
                  </a:lnTo>
                  <a:lnTo>
                    <a:pt x="69" y="189"/>
                  </a:lnTo>
                  <a:lnTo>
                    <a:pt x="13" y="258"/>
                  </a:lnTo>
                  <a:lnTo>
                    <a:pt x="19" y="258"/>
                  </a:lnTo>
                  <a:lnTo>
                    <a:pt x="14" y="268"/>
                  </a:lnTo>
                  <a:lnTo>
                    <a:pt x="11" y="273"/>
                  </a:lnTo>
                  <a:lnTo>
                    <a:pt x="0" y="294"/>
                  </a:lnTo>
                  <a:lnTo>
                    <a:pt x="63" y="222"/>
                  </a:lnTo>
                  <a:lnTo>
                    <a:pt x="124" y="145"/>
                  </a:lnTo>
                  <a:lnTo>
                    <a:pt x="178" y="72"/>
                  </a:lnTo>
                  <a:lnTo>
                    <a:pt x="2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1" name="Freeform 257"/>
            <p:cNvSpPr>
              <a:spLocks/>
            </p:cNvSpPr>
            <p:nvPr/>
          </p:nvSpPr>
          <p:spPr bwMode="auto">
            <a:xfrm>
              <a:off x="4025779" y="3587628"/>
              <a:ext cx="158750" cy="106363"/>
            </a:xfrm>
            <a:custGeom>
              <a:avLst/>
              <a:gdLst>
                <a:gd name="T0" fmla="*/ 0 w 298"/>
                <a:gd name="T1" fmla="*/ 200 h 200"/>
                <a:gd name="T2" fmla="*/ 73 w 298"/>
                <a:gd name="T3" fmla="*/ 148 h 200"/>
                <a:gd name="T4" fmla="*/ 221 w 298"/>
                <a:gd name="T5" fmla="*/ 47 h 200"/>
                <a:gd name="T6" fmla="*/ 298 w 298"/>
                <a:gd name="T7" fmla="*/ 0 h 200"/>
                <a:gd name="T8" fmla="*/ 231 w 298"/>
                <a:gd name="T9" fmla="*/ 56 h 200"/>
                <a:gd name="T10" fmla="*/ 116 w 298"/>
                <a:gd name="T11" fmla="*/ 131 h 200"/>
                <a:gd name="T12" fmla="*/ 0 w 298"/>
                <a:gd name="T13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8" h="200">
                  <a:moveTo>
                    <a:pt x="0" y="200"/>
                  </a:moveTo>
                  <a:lnTo>
                    <a:pt x="73" y="148"/>
                  </a:lnTo>
                  <a:lnTo>
                    <a:pt x="221" y="47"/>
                  </a:lnTo>
                  <a:lnTo>
                    <a:pt x="298" y="0"/>
                  </a:lnTo>
                  <a:lnTo>
                    <a:pt x="231" y="56"/>
                  </a:lnTo>
                  <a:lnTo>
                    <a:pt x="116" y="131"/>
                  </a:lnTo>
                  <a:lnTo>
                    <a:pt x="0" y="2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2" name="Freeform 258"/>
            <p:cNvSpPr>
              <a:spLocks/>
            </p:cNvSpPr>
            <p:nvPr/>
          </p:nvSpPr>
          <p:spPr bwMode="auto">
            <a:xfrm>
              <a:off x="4757616" y="2758953"/>
              <a:ext cx="9525" cy="4763"/>
            </a:xfrm>
            <a:custGeom>
              <a:avLst/>
              <a:gdLst>
                <a:gd name="T0" fmla="*/ 0 w 19"/>
                <a:gd name="T1" fmla="*/ 9 h 9"/>
                <a:gd name="T2" fmla="*/ 0 w 19"/>
                <a:gd name="T3" fmla="*/ 9 h 9"/>
                <a:gd name="T4" fmla="*/ 19 w 19"/>
                <a:gd name="T5" fmla="*/ 0 h 9"/>
                <a:gd name="T6" fmla="*/ 0 w 1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lnTo>
                    <a:pt x="0" y="9"/>
                  </a:lnTo>
                  <a:lnTo>
                    <a:pt x="19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3" name="Freeform 259"/>
            <p:cNvSpPr>
              <a:spLocks/>
            </p:cNvSpPr>
            <p:nvPr/>
          </p:nvSpPr>
          <p:spPr bwMode="auto">
            <a:xfrm>
              <a:off x="4678241" y="2947866"/>
              <a:ext cx="25400" cy="12700"/>
            </a:xfrm>
            <a:custGeom>
              <a:avLst/>
              <a:gdLst>
                <a:gd name="T0" fmla="*/ 45 w 50"/>
                <a:gd name="T1" fmla="*/ 2 h 23"/>
                <a:gd name="T2" fmla="*/ 50 w 50"/>
                <a:gd name="T3" fmla="*/ 0 h 23"/>
                <a:gd name="T4" fmla="*/ 35 w 50"/>
                <a:gd name="T5" fmla="*/ 13 h 23"/>
                <a:gd name="T6" fmla="*/ 0 w 50"/>
                <a:gd name="T7" fmla="*/ 23 h 23"/>
                <a:gd name="T8" fmla="*/ 45 w 50"/>
                <a:gd name="T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3">
                  <a:moveTo>
                    <a:pt x="45" y="2"/>
                  </a:moveTo>
                  <a:lnTo>
                    <a:pt x="50" y="0"/>
                  </a:lnTo>
                  <a:lnTo>
                    <a:pt x="35" y="13"/>
                  </a:lnTo>
                  <a:lnTo>
                    <a:pt x="0" y="23"/>
                  </a:lnTo>
                  <a:lnTo>
                    <a:pt x="4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4" name="Freeform 261"/>
            <p:cNvSpPr>
              <a:spLocks/>
            </p:cNvSpPr>
            <p:nvPr/>
          </p:nvSpPr>
          <p:spPr bwMode="auto">
            <a:xfrm>
              <a:off x="3974979" y="2006478"/>
              <a:ext cx="119063" cy="287338"/>
            </a:xfrm>
            <a:custGeom>
              <a:avLst/>
              <a:gdLst>
                <a:gd name="T0" fmla="*/ 65 w 226"/>
                <a:gd name="T1" fmla="*/ 87 h 543"/>
                <a:gd name="T2" fmla="*/ 56 w 226"/>
                <a:gd name="T3" fmla="*/ 97 h 543"/>
                <a:gd name="T4" fmla="*/ 55 w 226"/>
                <a:gd name="T5" fmla="*/ 84 h 543"/>
                <a:gd name="T6" fmla="*/ 61 w 226"/>
                <a:gd name="T7" fmla="*/ 65 h 543"/>
                <a:gd name="T8" fmla="*/ 48 w 226"/>
                <a:gd name="T9" fmla="*/ 87 h 543"/>
                <a:gd name="T10" fmla="*/ 27 w 226"/>
                <a:gd name="T11" fmla="*/ 134 h 543"/>
                <a:gd name="T12" fmla="*/ 7 w 226"/>
                <a:gd name="T13" fmla="*/ 211 h 543"/>
                <a:gd name="T14" fmla="*/ 0 w 226"/>
                <a:gd name="T15" fmla="*/ 317 h 543"/>
                <a:gd name="T16" fmla="*/ 12 w 226"/>
                <a:gd name="T17" fmla="*/ 418 h 543"/>
                <a:gd name="T18" fmla="*/ 25 w 226"/>
                <a:gd name="T19" fmla="*/ 461 h 543"/>
                <a:gd name="T20" fmla="*/ 20 w 226"/>
                <a:gd name="T21" fmla="*/ 490 h 543"/>
                <a:gd name="T22" fmla="*/ 29 w 226"/>
                <a:gd name="T23" fmla="*/ 525 h 543"/>
                <a:gd name="T24" fmla="*/ 39 w 226"/>
                <a:gd name="T25" fmla="*/ 539 h 543"/>
                <a:gd name="T26" fmla="*/ 46 w 226"/>
                <a:gd name="T27" fmla="*/ 542 h 543"/>
                <a:gd name="T28" fmla="*/ 53 w 226"/>
                <a:gd name="T29" fmla="*/ 543 h 543"/>
                <a:gd name="T30" fmla="*/ 69 w 226"/>
                <a:gd name="T31" fmla="*/ 537 h 543"/>
                <a:gd name="T32" fmla="*/ 88 w 226"/>
                <a:gd name="T33" fmla="*/ 512 h 543"/>
                <a:gd name="T34" fmla="*/ 95 w 226"/>
                <a:gd name="T35" fmla="*/ 486 h 543"/>
                <a:gd name="T36" fmla="*/ 101 w 226"/>
                <a:gd name="T37" fmla="*/ 473 h 543"/>
                <a:gd name="T38" fmla="*/ 107 w 226"/>
                <a:gd name="T39" fmla="*/ 463 h 543"/>
                <a:gd name="T40" fmla="*/ 135 w 226"/>
                <a:gd name="T41" fmla="*/ 424 h 543"/>
                <a:gd name="T42" fmla="*/ 184 w 226"/>
                <a:gd name="T43" fmla="*/ 332 h 543"/>
                <a:gd name="T44" fmla="*/ 206 w 226"/>
                <a:gd name="T45" fmla="*/ 281 h 543"/>
                <a:gd name="T46" fmla="*/ 182 w 226"/>
                <a:gd name="T47" fmla="*/ 320 h 543"/>
                <a:gd name="T48" fmla="*/ 195 w 226"/>
                <a:gd name="T49" fmla="*/ 290 h 543"/>
                <a:gd name="T50" fmla="*/ 203 w 226"/>
                <a:gd name="T51" fmla="*/ 257 h 543"/>
                <a:gd name="T52" fmla="*/ 190 w 226"/>
                <a:gd name="T53" fmla="*/ 264 h 543"/>
                <a:gd name="T54" fmla="*/ 205 w 226"/>
                <a:gd name="T55" fmla="*/ 237 h 543"/>
                <a:gd name="T56" fmla="*/ 222 w 226"/>
                <a:gd name="T57" fmla="*/ 178 h 543"/>
                <a:gd name="T58" fmla="*/ 226 w 226"/>
                <a:gd name="T59" fmla="*/ 117 h 543"/>
                <a:gd name="T60" fmla="*/ 219 w 226"/>
                <a:gd name="T61" fmla="*/ 62 h 543"/>
                <a:gd name="T62" fmla="*/ 209 w 226"/>
                <a:gd name="T63" fmla="*/ 39 h 543"/>
                <a:gd name="T64" fmla="*/ 197 w 226"/>
                <a:gd name="T65" fmla="*/ 21 h 543"/>
                <a:gd name="T66" fmla="*/ 169 w 226"/>
                <a:gd name="T67" fmla="*/ 0 h 543"/>
                <a:gd name="T68" fmla="*/ 134 w 226"/>
                <a:gd name="T69" fmla="*/ 6 h 543"/>
                <a:gd name="T70" fmla="*/ 99 w 226"/>
                <a:gd name="T71" fmla="*/ 34 h 543"/>
                <a:gd name="T72" fmla="*/ 84 w 226"/>
                <a:gd name="T73" fmla="*/ 57 h 543"/>
                <a:gd name="T74" fmla="*/ 65 w 226"/>
                <a:gd name="T75" fmla="*/ 8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543">
                  <a:moveTo>
                    <a:pt x="65" y="87"/>
                  </a:moveTo>
                  <a:lnTo>
                    <a:pt x="56" y="97"/>
                  </a:lnTo>
                  <a:lnTo>
                    <a:pt x="55" y="84"/>
                  </a:lnTo>
                  <a:lnTo>
                    <a:pt x="61" y="65"/>
                  </a:lnTo>
                  <a:lnTo>
                    <a:pt x="48" y="87"/>
                  </a:lnTo>
                  <a:lnTo>
                    <a:pt x="27" y="134"/>
                  </a:lnTo>
                  <a:lnTo>
                    <a:pt x="7" y="211"/>
                  </a:lnTo>
                  <a:lnTo>
                    <a:pt x="0" y="317"/>
                  </a:lnTo>
                  <a:lnTo>
                    <a:pt x="12" y="418"/>
                  </a:lnTo>
                  <a:lnTo>
                    <a:pt x="25" y="461"/>
                  </a:lnTo>
                  <a:lnTo>
                    <a:pt x="20" y="490"/>
                  </a:lnTo>
                  <a:lnTo>
                    <a:pt x="29" y="525"/>
                  </a:lnTo>
                  <a:lnTo>
                    <a:pt x="39" y="539"/>
                  </a:lnTo>
                  <a:lnTo>
                    <a:pt x="46" y="542"/>
                  </a:lnTo>
                  <a:lnTo>
                    <a:pt x="53" y="543"/>
                  </a:lnTo>
                  <a:lnTo>
                    <a:pt x="69" y="537"/>
                  </a:lnTo>
                  <a:lnTo>
                    <a:pt x="88" y="512"/>
                  </a:lnTo>
                  <a:lnTo>
                    <a:pt x="95" y="486"/>
                  </a:lnTo>
                  <a:lnTo>
                    <a:pt x="101" y="473"/>
                  </a:lnTo>
                  <a:lnTo>
                    <a:pt x="107" y="463"/>
                  </a:lnTo>
                  <a:lnTo>
                    <a:pt x="135" y="424"/>
                  </a:lnTo>
                  <a:lnTo>
                    <a:pt x="184" y="332"/>
                  </a:lnTo>
                  <a:lnTo>
                    <a:pt x="206" y="281"/>
                  </a:lnTo>
                  <a:lnTo>
                    <a:pt x="182" y="320"/>
                  </a:lnTo>
                  <a:lnTo>
                    <a:pt x="195" y="290"/>
                  </a:lnTo>
                  <a:lnTo>
                    <a:pt x="203" y="257"/>
                  </a:lnTo>
                  <a:lnTo>
                    <a:pt x="190" y="264"/>
                  </a:lnTo>
                  <a:lnTo>
                    <a:pt x="205" y="237"/>
                  </a:lnTo>
                  <a:lnTo>
                    <a:pt x="222" y="178"/>
                  </a:lnTo>
                  <a:lnTo>
                    <a:pt x="226" y="117"/>
                  </a:lnTo>
                  <a:lnTo>
                    <a:pt x="219" y="62"/>
                  </a:lnTo>
                  <a:lnTo>
                    <a:pt x="209" y="39"/>
                  </a:lnTo>
                  <a:lnTo>
                    <a:pt x="197" y="21"/>
                  </a:lnTo>
                  <a:lnTo>
                    <a:pt x="169" y="0"/>
                  </a:lnTo>
                  <a:lnTo>
                    <a:pt x="134" y="6"/>
                  </a:lnTo>
                  <a:lnTo>
                    <a:pt x="99" y="34"/>
                  </a:lnTo>
                  <a:lnTo>
                    <a:pt x="84" y="57"/>
                  </a:lnTo>
                  <a:lnTo>
                    <a:pt x="65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5" name="Freeform 262"/>
            <p:cNvSpPr>
              <a:spLocks/>
            </p:cNvSpPr>
            <p:nvPr/>
          </p:nvSpPr>
          <p:spPr bwMode="auto">
            <a:xfrm>
              <a:off x="3924179" y="1987428"/>
              <a:ext cx="92075" cy="173038"/>
            </a:xfrm>
            <a:custGeom>
              <a:avLst/>
              <a:gdLst>
                <a:gd name="T0" fmla="*/ 19 w 174"/>
                <a:gd name="T1" fmla="*/ 240 h 329"/>
                <a:gd name="T2" fmla="*/ 50 w 174"/>
                <a:gd name="T3" fmla="*/ 178 h 329"/>
                <a:gd name="T4" fmla="*/ 84 w 174"/>
                <a:gd name="T5" fmla="*/ 119 h 329"/>
                <a:gd name="T6" fmla="*/ 92 w 174"/>
                <a:gd name="T7" fmla="*/ 112 h 329"/>
                <a:gd name="T8" fmla="*/ 61 w 174"/>
                <a:gd name="T9" fmla="*/ 109 h 329"/>
                <a:gd name="T10" fmla="*/ 62 w 174"/>
                <a:gd name="T11" fmla="*/ 110 h 329"/>
                <a:gd name="T12" fmla="*/ 73 w 174"/>
                <a:gd name="T13" fmla="*/ 146 h 329"/>
                <a:gd name="T14" fmla="*/ 79 w 174"/>
                <a:gd name="T15" fmla="*/ 237 h 329"/>
                <a:gd name="T16" fmla="*/ 76 w 174"/>
                <a:gd name="T17" fmla="*/ 283 h 329"/>
                <a:gd name="T18" fmla="*/ 78 w 174"/>
                <a:gd name="T19" fmla="*/ 305 h 329"/>
                <a:gd name="T20" fmla="*/ 82 w 174"/>
                <a:gd name="T21" fmla="*/ 321 h 329"/>
                <a:gd name="T22" fmla="*/ 91 w 174"/>
                <a:gd name="T23" fmla="*/ 328 h 329"/>
                <a:gd name="T24" fmla="*/ 97 w 174"/>
                <a:gd name="T25" fmla="*/ 329 h 329"/>
                <a:gd name="T26" fmla="*/ 108 w 174"/>
                <a:gd name="T27" fmla="*/ 326 h 329"/>
                <a:gd name="T28" fmla="*/ 122 w 174"/>
                <a:gd name="T29" fmla="*/ 311 h 329"/>
                <a:gd name="T30" fmla="*/ 130 w 174"/>
                <a:gd name="T31" fmla="*/ 290 h 329"/>
                <a:gd name="T32" fmla="*/ 138 w 174"/>
                <a:gd name="T33" fmla="*/ 260 h 329"/>
                <a:gd name="T34" fmla="*/ 150 w 174"/>
                <a:gd name="T35" fmla="*/ 230 h 329"/>
                <a:gd name="T36" fmla="*/ 167 w 174"/>
                <a:gd name="T37" fmla="*/ 161 h 329"/>
                <a:gd name="T38" fmla="*/ 174 w 174"/>
                <a:gd name="T39" fmla="*/ 92 h 329"/>
                <a:gd name="T40" fmla="*/ 167 w 174"/>
                <a:gd name="T41" fmla="*/ 46 h 329"/>
                <a:gd name="T42" fmla="*/ 157 w 174"/>
                <a:gd name="T43" fmla="*/ 20 h 329"/>
                <a:gd name="T44" fmla="*/ 150 w 174"/>
                <a:gd name="T45" fmla="*/ 8 h 329"/>
                <a:gd name="T46" fmla="*/ 141 w 174"/>
                <a:gd name="T47" fmla="*/ 2 h 329"/>
                <a:gd name="T48" fmla="*/ 120 w 174"/>
                <a:gd name="T49" fmla="*/ 1 h 329"/>
                <a:gd name="T50" fmla="*/ 108 w 174"/>
                <a:gd name="T51" fmla="*/ 1 h 329"/>
                <a:gd name="T52" fmla="*/ 101 w 174"/>
                <a:gd name="T53" fmla="*/ 0 h 329"/>
                <a:gd name="T54" fmla="*/ 85 w 174"/>
                <a:gd name="T55" fmla="*/ 7 h 329"/>
                <a:gd name="T56" fmla="*/ 63 w 174"/>
                <a:gd name="T57" fmla="*/ 31 h 329"/>
                <a:gd name="T58" fmla="*/ 55 w 174"/>
                <a:gd name="T59" fmla="*/ 60 h 329"/>
                <a:gd name="T60" fmla="*/ 50 w 174"/>
                <a:gd name="T61" fmla="*/ 89 h 329"/>
                <a:gd name="T62" fmla="*/ 58 w 174"/>
                <a:gd name="T63" fmla="*/ 123 h 329"/>
                <a:gd name="T64" fmla="*/ 68 w 174"/>
                <a:gd name="T65" fmla="*/ 138 h 329"/>
                <a:gd name="T66" fmla="*/ 75 w 174"/>
                <a:gd name="T67" fmla="*/ 142 h 329"/>
                <a:gd name="T68" fmla="*/ 68 w 174"/>
                <a:gd name="T69" fmla="*/ 161 h 329"/>
                <a:gd name="T70" fmla="*/ 63 w 174"/>
                <a:gd name="T71" fmla="*/ 144 h 329"/>
                <a:gd name="T72" fmla="*/ 72 w 174"/>
                <a:gd name="T73" fmla="*/ 158 h 329"/>
                <a:gd name="T74" fmla="*/ 79 w 174"/>
                <a:gd name="T75" fmla="*/ 201 h 329"/>
                <a:gd name="T76" fmla="*/ 81 w 174"/>
                <a:gd name="T77" fmla="*/ 223 h 329"/>
                <a:gd name="T78" fmla="*/ 79 w 174"/>
                <a:gd name="T79" fmla="*/ 264 h 329"/>
                <a:gd name="T80" fmla="*/ 131 w 174"/>
                <a:gd name="T81" fmla="*/ 250 h 329"/>
                <a:gd name="T82" fmla="*/ 128 w 174"/>
                <a:gd name="T83" fmla="*/ 229 h 329"/>
                <a:gd name="T84" fmla="*/ 124 w 174"/>
                <a:gd name="T85" fmla="*/ 230 h 329"/>
                <a:gd name="T86" fmla="*/ 122 w 174"/>
                <a:gd name="T87" fmla="*/ 231 h 329"/>
                <a:gd name="T88" fmla="*/ 114 w 174"/>
                <a:gd name="T89" fmla="*/ 169 h 329"/>
                <a:gd name="T90" fmla="*/ 109 w 174"/>
                <a:gd name="T91" fmla="*/ 106 h 329"/>
                <a:gd name="T92" fmla="*/ 102 w 174"/>
                <a:gd name="T93" fmla="*/ 49 h 329"/>
                <a:gd name="T94" fmla="*/ 97 w 174"/>
                <a:gd name="T95" fmla="*/ 37 h 329"/>
                <a:gd name="T96" fmla="*/ 79 w 174"/>
                <a:gd name="T97" fmla="*/ 36 h 329"/>
                <a:gd name="T98" fmla="*/ 71 w 174"/>
                <a:gd name="T99" fmla="*/ 44 h 329"/>
                <a:gd name="T100" fmla="*/ 56 w 174"/>
                <a:gd name="T101" fmla="*/ 67 h 329"/>
                <a:gd name="T102" fmla="*/ 65 w 174"/>
                <a:gd name="T103" fmla="*/ 57 h 329"/>
                <a:gd name="T104" fmla="*/ 35 w 174"/>
                <a:gd name="T105" fmla="*/ 139 h 329"/>
                <a:gd name="T106" fmla="*/ 4 w 174"/>
                <a:gd name="T107" fmla="*/ 223 h 329"/>
                <a:gd name="T108" fmla="*/ 0 w 174"/>
                <a:gd name="T109" fmla="*/ 236 h 329"/>
                <a:gd name="T110" fmla="*/ 4 w 174"/>
                <a:gd name="T111" fmla="*/ 247 h 329"/>
                <a:gd name="T112" fmla="*/ 9 w 174"/>
                <a:gd name="T113" fmla="*/ 250 h 329"/>
                <a:gd name="T114" fmla="*/ 16 w 174"/>
                <a:gd name="T115" fmla="*/ 246 h 329"/>
                <a:gd name="T116" fmla="*/ 19 w 174"/>
                <a:gd name="T117" fmla="*/ 24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4" h="329">
                  <a:moveTo>
                    <a:pt x="19" y="240"/>
                  </a:moveTo>
                  <a:lnTo>
                    <a:pt x="50" y="178"/>
                  </a:lnTo>
                  <a:lnTo>
                    <a:pt x="84" y="119"/>
                  </a:lnTo>
                  <a:lnTo>
                    <a:pt x="92" y="112"/>
                  </a:lnTo>
                  <a:lnTo>
                    <a:pt x="61" y="109"/>
                  </a:lnTo>
                  <a:lnTo>
                    <a:pt x="62" y="110"/>
                  </a:lnTo>
                  <a:lnTo>
                    <a:pt x="73" y="146"/>
                  </a:lnTo>
                  <a:lnTo>
                    <a:pt x="79" y="237"/>
                  </a:lnTo>
                  <a:lnTo>
                    <a:pt x="76" y="283"/>
                  </a:lnTo>
                  <a:lnTo>
                    <a:pt x="78" y="305"/>
                  </a:lnTo>
                  <a:lnTo>
                    <a:pt x="82" y="321"/>
                  </a:lnTo>
                  <a:lnTo>
                    <a:pt x="91" y="328"/>
                  </a:lnTo>
                  <a:lnTo>
                    <a:pt x="97" y="329"/>
                  </a:lnTo>
                  <a:lnTo>
                    <a:pt x="108" y="326"/>
                  </a:lnTo>
                  <a:lnTo>
                    <a:pt x="122" y="311"/>
                  </a:lnTo>
                  <a:lnTo>
                    <a:pt x="130" y="290"/>
                  </a:lnTo>
                  <a:lnTo>
                    <a:pt x="138" y="260"/>
                  </a:lnTo>
                  <a:lnTo>
                    <a:pt x="150" y="230"/>
                  </a:lnTo>
                  <a:lnTo>
                    <a:pt x="167" y="161"/>
                  </a:lnTo>
                  <a:lnTo>
                    <a:pt x="174" y="92"/>
                  </a:lnTo>
                  <a:lnTo>
                    <a:pt x="167" y="46"/>
                  </a:lnTo>
                  <a:lnTo>
                    <a:pt x="157" y="20"/>
                  </a:lnTo>
                  <a:lnTo>
                    <a:pt x="150" y="8"/>
                  </a:lnTo>
                  <a:lnTo>
                    <a:pt x="141" y="2"/>
                  </a:lnTo>
                  <a:lnTo>
                    <a:pt x="120" y="1"/>
                  </a:lnTo>
                  <a:lnTo>
                    <a:pt x="108" y="1"/>
                  </a:lnTo>
                  <a:lnTo>
                    <a:pt x="101" y="0"/>
                  </a:lnTo>
                  <a:lnTo>
                    <a:pt x="85" y="7"/>
                  </a:lnTo>
                  <a:lnTo>
                    <a:pt x="63" y="31"/>
                  </a:lnTo>
                  <a:lnTo>
                    <a:pt x="55" y="60"/>
                  </a:lnTo>
                  <a:lnTo>
                    <a:pt x="50" y="89"/>
                  </a:lnTo>
                  <a:lnTo>
                    <a:pt x="58" y="123"/>
                  </a:lnTo>
                  <a:lnTo>
                    <a:pt x="68" y="138"/>
                  </a:lnTo>
                  <a:lnTo>
                    <a:pt x="75" y="142"/>
                  </a:lnTo>
                  <a:lnTo>
                    <a:pt x="68" y="161"/>
                  </a:lnTo>
                  <a:lnTo>
                    <a:pt x="63" y="144"/>
                  </a:lnTo>
                  <a:lnTo>
                    <a:pt x="72" y="158"/>
                  </a:lnTo>
                  <a:lnTo>
                    <a:pt x="79" y="201"/>
                  </a:lnTo>
                  <a:lnTo>
                    <a:pt x="81" y="223"/>
                  </a:lnTo>
                  <a:lnTo>
                    <a:pt x="79" y="264"/>
                  </a:lnTo>
                  <a:lnTo>
                    <a:pt x="131" y="250"/>
                  </a:lnTo>
                  <a:lnTo>
                    <a:pt x="128" y="229"/>
                  </a:lnTo>
                  <a:lnTo>
                    <a:pt x="124" y="230"/>
                  </a:lnTo>
                  <a:lnTo>
                    <a:pt x="122" y="231"/>
                  </a:lnTo>
                  <a:lnTo>
                    <a:pt x="114" y="169"/>
                  </a:lnTo>
                  <a:lnTo>
                    <a:pt x="109" y="106"/>
                  </a:lnTo>
                  <a:lnTo>
                    <a:pt x="102" y="49"/>
                  </a:lnTo>
                  <a:lnTo>
                    <a:pt x="97" y="37"/>
                  </a:lnTo>
                  <a:lnTo>
                    <a:pt x="79" y="36"/>
                  </a:lnTo>
                  <a:lnTo>
                    <a:pt x="71" y="44"/>
                  </a:lnTo>
                  <a:lnTo>
                    <a:pt x="56" y="67"/>
                  </a:lnTo>
                  <a:lnTo>
                    <a:pt x="65" y="57"/>
                  </a:lnTo>
                  <a:lnTo>
                    <a:pt x="35" y="139"/>
                  </a:lnTo>
                  <a:lnTo>
                    <a:pt x="4" y="223"/>
                  </a:lnTo>
                  <a:lnTo>
                    <a:pt x="0" y="236"/>
                  </a:lnTo>
                  <a:lnTo>
                    <a:pt x="4" y="247"/>
                  </a:lnTo>
                  <a:lnTo>
                    <a:pt x="9" y="250"/>
                  </a:lnTo>
                  <a:lnTo>
                    <a:pt x="16" y="246"/>
                  </a:lnTo>
                  <a:lnTo>
                    <a:pt x="19" y="2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6" name="Freeform 263"/>
            <p:cNvSpPr>
              <a:spLocks/>
            </p:cNvSpPr>
            <p:nvPr/>
          </p:nvSpPr>
          <p:spPr bwMode="auto">
            <a:xfrm>
              <a:off x="3946404" y="1990603"/>
              <a:ext cx="11113" cy="17463"/>
            </a:xfrm>
            <a:custGeom>
              <a:avLst/>
              <a:gdLst>
                <a:gd name="T0" fmla="*/ 7 w 19"/>
                <a:gd name="T1" fmla="*/ 34 h 34"/>
                <a:gd name="T2" fmla="*/ 14 w 19"/>
                <a:gd name="T3" fmla="*/ 23 h 34"/>
                <a:gd name="T4" fmla="*/ 19 w 19"/>
                <a:gd name="T5" fmla="*/ 6 h 34"/>
                <a:gd name="T6" fmla="*/ 16 w 19"/>
                <a:gd name="T7" fmla="*/ 0 h 34"/>
                <a:gd name="T8" fmla="*/ 4 w 19"/>
                <a:gd name="T9" fmla="*/ 16 h 34"/>
                <a:gd name="T10" fmla="*/ 0 w 19"/>
                <a:gd name="T11" fmla="*/ 23 h 34"/>
                <a:gd name="T12" fmla="*/ 1 w 19"/>
                <a:gd name="T13" fmla="*/ 33 h 34"/>
                <a:gd name="T14" fmla="*/ 7 w 19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4">
                  <a:moveTo>
                    <a:pt x="7" y="34"/>
                  </a:moveTo>
                  <a:lnTo>
                    <a:pt x="14" y="23"/>
                  </a:lnTo>
                  <a:lnTo>
                    <a:pt x="19" y="6"/>
                  </a:lnTo>
                  <a:lnTo>
                    <a:pt x="16" y="0"/>
                  </a:lnTo>
                  <a:lnTo>
                    <a:pt x="4" y="16"/>
                  </a:lnTo>
                  <a:lnTo>
                    <a:pt x="0" y="23"/>
                  </a:lnTo>
                  <a:lnTo>
                    <a:pt x="1" y="33"/>
                  </a:lnTo>
                  <a:lnTo>
                    <a:pt x="7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7" name="Freeform 264"/>
            <p:cNvSpPr>
              <a:spLocks/>
            </p:cNvSpPr>
            <p:nvPr/>
          </p:nvSpPr>
          <p:spPr bwMode="auto">
            <a:xfrm>
              <a:off x="3955929" y="1987428"/>
              <a:ext cx="1588" cy="3175"/>
            </a:xfrm>
            <a:custGeom>
              <a:avLst/>
              <a:gdLst>
                <a:gd name="T0" fmla="*/ 0 w 5"/>
                <a:gd name="T1" fmla="*/ 7 h 7"/>
                <a:gd name="T2" fmla="*/ 5 w 5"/>
                <a:gd name="T3" fmla="*/ 0 h 7"/>
                <a:gd name="T4" fmla="*/ 0 w 5"/>
                <a:gd name="T5" fmla="*/ 4 h 7"/>
                <a:gd name="T6" fmla="*/ 0 w 5"/>
                <a:gd name="T7" fmla="*/ 5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lnTo>
                    <a:pt x="5" y="0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8" name="Freeform 265"/>
            <p:cNvSpPr>
              <a:spLocks/>
            </p:cNvSpPr>
            <p:nvPr/>
          </p:nvSpPr>
          <p:spPr bwMode="auto">
            <a:xfrm>
              <a:off x="3860679" y="3301878"/>
              <a:ext cx="20638" cy="296863"/>
            </a:xfrm>
            <a:custGeom>
              <a:avLst/>
              <a:gdLst>
                <a:gd name="T0" fmla="*/ 30 w 40"/>
                <a:gd name="T1" fmla="*/ 9 h 559"/>
                <a:gd name="T2" fmla="*/ 12 w 40"/>
                <a:gd name="T3" fmla="*/ 278 h 559"/>
                <a:gd name="T4" fmla="*/ 0 w 40"/>
                <a:gd name="T5" fmla="*/ 547 h 559"/>
                <a:gd name="T6" fmla="*/ 1 w 40"/>
                <a:gd name="T7" fmla="*/ 556 h 559"/>
                <a:gd name="T8" fmla="*/ 6 w 40"/>
                <a:gd name="T9" fmla="*/ 559 h 559"/>
                <a:gd name="T10" fmla="*/ 9 w 40"/>
                <a:gd name="T11" fmla="*/ 556 h 559"/>
                <a:gd name="T12" fmla="*/ 10 w 40"/>
                <a:gd name="T13" fmla="*/ 549 h 559"/>
                <a:gd name="T14" fmla="*/ 22 w 40"/>
                <a:gd name="T15" fmla="*/ 279 h 559"/>
                <a:gd name="T16" fmla="*/ 40 w 40"/>
                <a:gd name="T17" fmla="*/ 12 h 559"/>
                <a:gd name="T18" fmla="*/ 40 w 40"/>
                <a:gd name="T19" fmla="*/ 3 h 559"/>
                <a:gd name="T20" fmla="*/ 36 w 40"/>
                <a:gd name="T21" fmla="*/ 0 h 559"/>
                <a:gd name="T22" fmla="*/ 32 w 40"/>
                <a:gd name="T23" fmla="*/ 2 h 559"/>
                <a:gd name="T24" fmla="*/ 30 w 40"/>
                <a:gd name="T25" fmla="*/ 9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559">
                  <a:moveTo>
                    <a:pt x="30" y="9"/>
                  </a:moveTo>
                  <a:lnTo>
                    <a:pt x="12" y="278"/>
                  </a:lnTo>
                  <a:lnTo>
                    <a:pt x="0" y="547"/>
                  </a:lnTo>
                  <a:lnTo>
                    <a:pt x="1" y="556"/>
                  </a:lnTo>
                  <a:lnTo>
                    <a:pt x="6" y="559"/>
                  </a:lnTo>
                  <a:lnTo>
                    <a:pt x="9" y="556"/>
                  </a:lnTo>
                  <a:lnTo>
                    <a:pt x="10" y="549"/>
                  </a:lnTo>
                  <a:lnTo>
                    <a:pt x="22" y="279"/>
                  </a:lnTo>
                  <a:lnTo>
                    <a:pt x="40" y="12"/>
                  </a:lnTo>
                  <a:lnTo>
                    <a:pt x="40" y="3"/>
                  </a:lnTo>
                  <a:lnTo>
                    <a:pt x="36" y="0"/>
                  </a:lnTo>
                  <a:lnTo>
                    <a:pt x="32" y="2"/>
                  </a:lnTo>
                  <a:lnTo>
                    <a:pt x="3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49" name="Freeform 266"/>
            <p:cNvSpPr>
              <a:spLocks/>
            </p:cNvSpPr>
            <p:nvPr/>
          </p:nvSpPr>
          <p:spPr bwMode="auto">
            <a:xfrm>
              <a:off x="3708279" y="4017841"/>
              <a:ext cx="6350" cy="11113"/>
            </a:xfrm>
            <a:custGeom>
              <a:avLst/>
              <a:gdLst>
                <a:gd name="T0" fmla="*/ 10 w 12"/>
                <a:gd name="T1" fmla="*/ 4 h 23"/>
                <a:gd name="T2" fmla="*/ 6 w 12"/>
                <a:gd name="T3" fmla="*/ 0 h 23"/>
                <a:gd name="T4" fmla="*/ 1 w 12"/>
                <a:gd name="T5" fmla="*/ 5 h 23"/>
                <a:gd name="T6" fmla="*/ 0 w 12"/>
                <a:gd name="T7" fmla="*/ 13 h 23"/>
                <a:gd name="T8" fmla="*/ 1 w 12"/>
                <a:gd name="T9" fmla="*/ 20 h 23"/>
                <a:gd name="T10" fmla="*/ 6 w 12"/>
                <a:gd name="T11" fmla="*/ 23 h 23"/>
                <a:gd name="T12" fmla="*/ 10 w 12"/>
                <a:gd name="T13" fmla="*/ 20 h 23"/>
                <a:gd name="T14" fmla="*/ 12 w 12"/>
                <a:gd name="T15" fmla="*/ 11 h 23"/>
                <a:gd name="T16" fmla="*/ 10 w 12"/>
                <a:gd name="T1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3">
                  <a:moveTo>
                    <a:pt x="10" y="4"/>
                  </a:moveTo>
                  <a:lnTo>
                    <a:pt x="6" y="0"/>
                  </a:lnTo>
                  <a:lnTo>
                    <a:pt x="1" y="5"/>
                  </a:lnTo>
                  <a:lnTo>
                    <a:pt x="0" y="13"/>
                  </a:lnTo>
                  <a:lnTo>
                    <a:pt x="1" y="20"/>
                  </a:lnTo>
                  <a:lnTo>
                    <a:pt x="6" y="23"/>
                  </a:lnTo>
                  <a:lnTo>
                    <a:pt x="10" y="20"/>
                  </a:lnTo>
                  <a:lnTo>
                    <a:pt x="12" y="11"/>
                  </a:ln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0" name="Freeform 267"/>
            <p:cNvSpPr>
              <a:spLocks/>
            </p:cNvSpPr>
            <p:nvPr/>
          </p:nvSpPr>
          <p:spPr bwMode="auto">
            <a:xfrm>
              <a:off x="3706691" y="2023941"/>
              <a:ext cx="30163" cy="20638"/>
            </a:xfrm>
            <a:custGeom>
              <a:avLst/>
              <a:gdLst>
                <a:gd name="T0" fmla="*/ 0 w 56"/>
                <a:gd name="T1" fmla="*/ 3 h 39"/>
                <a:gd name="T2" fmla="*/ 56 w 56"/>
                <a:gd name="T3" fmla="*/ 39 h 39"/>
                <a:gd name="T4" fmla="*/ 3 w 56"/>
                <a:gd name="T5" fmla="*/ 0 h 39"/>
                <a:gd name="T6" fmla="*/ 0 w 56"/>
                <a:gd name="T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9">
                  <a:moveTo>
                    <a:pt x="0" y="3"/>
                  </a:moveTo>
                  <a:lnTo>
                    <a:pt x="56" y="39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1" name="Freeform 268"/>
            <p:cNvSpPr>
              <a:spLocks/>
            </p:cNvSpPr>
            <p:nvPr/>
          </p:nvSpPr>
          <p:spPr bwMode="auto">
            <a:xfrm>
              <a:off x="3898779" y="2031878"/>
              <a:ext cx="4763" cy="3175"/>
            </a:xfrm>
            <a:custGeom>
              <a:avLst/>
              <a:gdLst>
                <a:gd name="T0" fmla="*/ 0 w 9"/>
                <a:gd name="T1" fmla="*/ 7 h 7"/>
                <a:gd name="T2" fmla="*/ 6 w 9"/>
                <a:gd name="T3" fmla="*/ 4 h 7"/>
                <a:gd name="T4" fmla="*/ 9 w 9"/>
                <a:gd name="T5" fmla="*/ 0 h 7"/>
                <a:gd name="T6" fmla="*/ 0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lnTo>
                    <a:pt x="6" y="4"/>
                  </a:lnTo>
                  <a:lnTo>
                    <a:pt x="9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2" name="Freeform 269"/>
            <p:cNvSpPr>
              <a:spLocks/>
            </p:cNvSpPr>
            <p:nvPr/>
          </p:nvSpPr>
          <p:spPr bwMode="auto">
            <a:xfrm>
              <a:off x="3909891" y="2004891"/>
              <a:ext cx="3175" cy="1588"/>
            </a:xfrm>
            <a:custGeom>
              <a:avLst/>
              <a:gdLst>
                <a:gd name="T0" fmla="*/ 5 w 5"/>
                <a:gd name="T1" fmla="*/ 0 h 5"/>
                <a:gd name="T2" fmla="*/ 3 w 5"/>
                <a:gd name="T3" fmla="*/ 5 h 5"/>
                <a:gd name="T4" fmla="*/ 0 w 5"/>
                <a:gd name="T5" fmla="*/ 1 h 5"/>
                <a:gd name="T6" fmla="*/ 5 w 5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lnTo>
                    <a:pt x="3" y="5"/>
                  </a:lnTo>
                  <a:lnTo>
                    <a:pt x="0" y="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3" name="Freeform 270"/>
            <p:cNvSpPr>
              <a:spLocks/>
            </p:cNvSpPr>
            <p:nvPr/>
          </p:nvSpPr>
          <p:spPr bwMode="auto">
            <a:xfrm>
              <a:off x="3922591" y="2011241"/>
              <a:ext cx="7938" cy="6350"/>
            </a:xfrm>
            <a:custGeom>
              <a:avLst/>
              <a:gdLst>
                <a:gd name="T0" fmla="*/ 0 w 13"/>
                <a:gd name="T1" fmla="*/ 3 h 10"/>
                <a:gd name="T2" fmla="*/ 3 w 13"/>
                <a:gd name="T3" fmla="*/ 0 h 10"/>
                <a:gd name="T4" fmla="*/ 13 w 13"/>
                <a:gd name="T5" fmla="*/ 10 h 10"/>
                <a:gd name="T6" fmla="*/ 0 w 13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0" y="3"/>
                  </a:moveTo>
                  <a:lnTo>
                    <a:pt x="3" y="0"/>
                  </a:lnTo>
                  <a:lnTo>
                    <a:pt x="13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4" name="Freeform 271"/>
            <p:cNvSpPr>
              <a:spLocks/>
            </p:cNvSpPr>
            <p:nvPr/>
          </p:nvSpPr>
          <p:spPr bwMode="auto">
            <a:xfrm>
              <a:off x="3862266" y="2193803"/>
              <a:ext cx="46038" cy="144463"/>
            </a:xfrm>
            <a:custGeom>
              <a:avLst/>
              <a:gdLst>
                <a:gd name="T0" fmla="*/ 85 w 85"/>
                <a:gd name="T1" fmla="*/ 0 h 275"/>
                <a:gd name="T2" fmla="*/ 61 w 85"/>
                <a:gd name="T3" fmla="*/ 31 h 275"/>
                <a:gd name="T4" fmla="*/ 34 w 85"/>
                <a:gd name="T5" fmla="*/ 57 h 275"/>
                <a:gd name="T6" fmla="*/ 34 w 85"/>
                <a:gd name="T7" fmla="*/ 82 h 275"/>
                <a:gd name="T8" fmla="*/ 29 w 85"/>
                <a:gd name="T9" fmla="*/ 109 h 275"/>
                <a:gd name="T10" fmla="*/ 16 w 85"/>
                <a:gd name="T11" fmla="*/ 178 h 275"/>
                <a:gd name="T12" fmla="*/ 0 w 85"/>
                <a:gd name="T13" fmla="*/ 246 h 275"/>
                <a:gd name="T14" fmla="*/ 6 w 85"/>
                <a:gd name="T15" fmla="*/ 245 h 275"/>
                <a:gd name="T16" fmla="*/ 8 w 85"/>
                <a:gd name="T17" fmla="*/ 253 h 275"/>
                <a:gd name="T18" fmla="*/ 8 w 85"/>
                <a:gd name="T19" fmla="*/ 257 h 275"/>
                <a:gd name="T20" fmla="*/ 8 w 85"/>
                <a:gd name="T21" fmla="*/ 275 h 275"/>
                <a:gd name="T22" fmla="*/ 26 w 85"/>
                <a:gd name="T23" fmla="*/ 204 h 275"/>
                <a:gd name="T24" fmla="*/ 46 w 85"/>
                <a:gd name="T25" fmla="*/ 132 h 275"/>
                <a:gd name="T26" fmla="*/ 65 w 85"/>
                <a:gd name="T27" fmla="*/ 65 h 275"/>
                <a:gd name="T28" fmla="*/ 85 w 85"/>
                <a:gd name="T2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275">
                  <a:moveTo>
                    <a:pt x="85" y="0"/>
                  </a:moveTo>
                  <a:lnTo>
                    <a:pt x="61" y="31"/>
                  </a:lnTo>
                  <a:lnTo>
                    <a:pt x="34" y="57"/>
                  </a:lnTo>
                  <a:lnTo>
                    <a:pt x="34" y="82"/>
                  </a:lnTo>
                  <a:lnTo>
                    <a:pt x="29" y="109"/>
                  </a:lnTo>
                  <a:lnTo>
                    <a:pt x="16" y="178"/>
                  </a:lnTo>
                  <a:lnTo>
                    <a:pt x="0" y="246"/>
                  </a:lnTo>
                  <a:lnTo>
                    <a:pt x="6" y="245"/>
                  </a:lnTo>
                  <a:lnTo>
                    <a:pt x="8" y="253"/>
                  </a:lnTo>
                  <a:lnTo>
                    <a:pt x="8" y="257"/>
                  </a:lnTo>
                  <a:lnTo>
                    <a:pt x="8" y="275"/>
                  </a:lnTo>
                  <a:lnTo>
                    <a:pt x="26" y="204"/>
                  </a:lnTo>
                  <a:lnTo>
                    <a:pt x="46" y="132"/>
                  </a:lnTo>
                  <a:lnTo>
                    <a:pt x="65" y="65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5" name="Freeform 272"/>
            <p:cNvSpPr>
              <a:spLocks/>
            </p:cNvSpPr>
            <p:nvPr/>
          </p:nvSpPr>
          <p:spPr bwMode="auto">
            <a:xfrm>
              <a:off x="3840041" y="2941516"/>
              <a:ext cx="19050" cy="153988"/>
            </a:xfrm>
            <a:custGeom>
              <a:avLst/>
              <a:gdLst>
                <a:gd name="T0" fmla="*/ 0 w 35"/>
                <a:gd name="T1" fmla="*/ 289 h 289"/>
                <a:gd name="T2" fmla="*/ 4 w 35"/>
                <a:gd name="T3" fmla="*/ 216 h 289"/>
                <a:gd name="T4" fmla="*/ 20 w 35"/>
                <a:gd name="T5" fmla="*/ 72 h 289"/>
                <a:gd name="T6" fmla="*/ 33 w 35"/>
                <a:gd name="T7" fmla="*/ 0 h 289"/>
                <a:gd name="T8" fmla="*/ 35 w 35"/>
                <a:gd name="T9" fmla="*/ 71 h 289"/>
                <a:gd name="T10" fmla="*/ 17 w 35"/>
                <a:gd name="T11" fmla="*/ 180 h 289"/>
                <a:gd name="T12" fmla="*/ 0 w 35"/>
                <a:gd name="T13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89">
                  <a:moveTo>
                    <a:pt x="0" y="289"/>
                  </a:moveTo>
                  <a:lnTo>
                    <a:pt x="4" y="216"/>
                  </a:lnTo>
                  <a:lnTo>
                    <a:pt x="20" y="72"/>
                  </a:lnTo>
                  <a:lnTo>
                    <a:pt x="33" y="0"/>
                  </a:lnTo>
                  <a:lnTo>
                    <a:pt x="35" y="71"/>
                  </a:lnTo>
                  <a:lnTo>
                    <a:pt x="17" y="180"/>
                  </a:lnTo>
                  <a:lnTo>
                    <a:pt x="0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6" name="Freeform 273"/>
            <p:cNvSpPr>
              <a:spLocks/>
            </p:cNvSpPr>
            <p:nvPr/>
          </p:nvSpPr>
          <p:spPr bwMode="auto">
            <a:xfrm>
              <a:off x="3825754" y="2123953"/>
              <a:ext cx="7938" cy="6350"/>
            </a:xfrm>
            <a:custGeom>
              <a:avLst/>
              <a:gdLst>
                <a:gd name="T0" fmla="*/ 0 w 14"/>
                <a:gd name="T1" fmla="*/ 10 h 10"/>
                <a:gd name="T2" fmla="*/ 0 w 14"/>
                <a:gd name="T3" fmla="*/ 10 h 10"/>
                <a:gd name="T4" fmla="*/ 14 w 14"/>
                <a:gd name="T5" fmla="*/ 0 h 10"/>
                <a:gd name="T6" fmla="*/ 0 w 14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0">
                  <a:moveTo>
                    <a:pt x="0" y="10"/>
                  </a:moveTo>
                  <a:lnTo>
                    <a:pt x="0" y="10"/>
                  </a:lnTo>
                  <a:lnTo>
                    <a:pt x="14" y="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7" name="Freeform 274"/>
            <p:cNvSpPr>
              <a:spLocks/>
            </p:cNvSpPr>
            <p:nvPr/>
          </p:nvSpPr>
          <p:spPr bwMode="auto">
            <a:xfrm>
              <a:off x="3830516" y="2282703"/>
              <a:ext cx="19050" cy="19050"/>
            </a:xfrm>
            <a:custGeom>
              <a:avLst/>
              <a:gdLst>
                <a:gd name="T0" fmla="*/ 30 w 34"/>
                <a:gd name="T1" fmla="*/ 4 h 34"/>
                <a:gd name="T2" fmla="*/ 34 w 34"/>
                <a:gd name="T3" fmla="*/ 0 h 34"/>
                <a:gd name="T4" fmla="*/ 27 w 34"/>
                <a:gd name="T5" fmla="*/ 15 h 34"/>
                <a:gd name="T6" fmla="*/ 0 w 34"/>
                <a:gd name="T7" fmla="*/ 34 h 34"/>
                <a:gd name="T8" fmla="*/ 30 w 34"/>
                <a:gd name="T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0" y="4"/>
                  </a:moveTo>
                  <a:lnTo>
                    <a:pt x="34" y="0"/>
                  </a:lnTo>
                  <a:lnTo>
                    <a:pt x="27" y="15"/>
                  </a:lnTo>
                  <a:lnTo>
                    <a:pt x="0" y="34"/>
                  </a:lnTo>
                  <a:lnTo>
                    <a:pt x="3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8" name="Freeform 275"/>
            <p:cNvSpPr>
              <a:spLocks/>
            </p:cNvSpPr>
            <p:nvPr/>
          </p:nvSpPr>
          <p:spPr bwMode="auto">
            <a:xfrm>
              <a:off x="3392366" y="1966791"/>
              <a:ext cx="642938" cy="2235200"/>
            </a:xfrm>
            <a:custGeom>
              <a:avLst/>
              <a:gdLst>
                <a:gd name="T0" fmla="*/ 350 w 1217"/>
                <a:gd name="T1" fmla="*/ 3759 h 4226"/>
                <a:gd name="T2" fmla="*/ 264 w 1217"/>
                <a:gd name="T3" fmla="*/ 3180 h 4226"/>
                <a:gd name="T4" fmla="*/ 241 w 1217"/>
                <a:gd name="T5" fmla="*/ 3084 h 4226"/>
                <a:gd name="T6" fmla="*/ 216 w 1217"/>
                <a:gd name="T7" fmla="*/ 2551 h 4226"/>
                <a:gd name="T8" fmla="*/ 188 w 1217"/>
                <a:gd name="T9" fmla="*/ 2489 h 4226"/>
                <a:gd name="T10" fmla="*/ 177 w 1217"/>
                <a:gd name="T11" fmla="*/ 2793 h 4226"/>
                <a:gd name="T12" fmla="*/ 258 w 1217"/>
                <a:gd name="T13" fmla="*/ 3526 h 4226"/>
                <a:gd name="T14" fmla="*/ 72 w 1217"/>
                <a:gd name="T15" fmla="*/ 2846 h 4226"/>
                <a:gd name="T16" fmla="*/ 0 w 1217"/>
                <a:gd name="T17" fmla="*/ 1467 h 4226"/>
                <a:gd name="T18" fmla="*/ 97 w 1217"/>
                <a:gd name="T19" fmla="*/ 453 h 4226"/>
                <a:gd name="T20" fmla="*/ 241 w 1217"/>
                <a:gd name="T21" fmla="*/ 352 h 4226"/>
                <a:gd name="T22" fmla="*/ 317 w 1217"/>
                <a:gd name="T23" fmla="*/ 318 h 4226"/>
                <a:gd name="T24" fmla="*/ 543 w 1217"/>
                <a:gd name="T25" fmla="*/ 103 h 4226"/>
                <a:gd name="T26" fmla="*/ 651 w 1217"/>
                <a:gd name="T27" fmla="*/ 52 h 4226"/>
                <a:gd name="T28" fmla="*/ 768 w 1217"/>
                <a:gd name="T29" fmla="*/ 128 h 4226"/>
                <a:gd name="T30" fmla="*/ 864 w 1217"/>
                <a:gd name="T31" fmla="*/ 128 h 4226"/>
                <a:gd name="T32" fmla="*/ 877 w 1217"/>
                <a:gd name="T33" fmla="*/ 148 h 4226"/>
                <a:gd name="T34" fmla="*/ 938 w 1217"/>
                <a:gd name="T35" fmla="*/ 37 h 4226"/>
                <a:gd name="T36" fmla="*/ 1016 w 1217"/>
                <a:gd name="T37" fmla="*/ 16 h 4226"/>
                <a:gd name="T38" fmla="*/ 1046 w 1217"/>
                <a:gd name="T39" fmla="*/ 1 h 4226"/>
                <a:gd name="T40" fmla="*/ 1065 w 1217"/>
                <a:gd name="T41" fmla="*/ 43 h 4226"/>
                <a:gd name="T42" fmla="*/ 1043 w 1217"/>
                <a:gd name="T43" fmla="*/ 73 h 4226"/>
                <a:gd name="T44" fmla="*/ 1034 w 1217"/>
                <a:gd name="T45" fmla="*/ 145 h 4226"/>
                <a:gd name="T46" fmla="*/ 1000 w 1217"/>
                <a:gd name="T47" fmla="*/ 253 h 4226"/>
                <a:gd name="T48" fmla="*/ 1016 w 1217"/>
                <a:gd name="T49" fmla="*/ 345 h 4226"/>
                <a:gd name="T50" fmla="*/ 1026 w 1217"/>
                <a:gd name="T51" fmla="*/ 364 h 4226"/>
                <a:gd name="T52" fmla="*/ 1128 w 1217"/>
                <a:gd name="T53" fmla="*/ 112 h 4226"/>
                <a:gd name="T54" fmla="*/ 1073 w 1217"/>
                <a:gd name="T55" fmla="*/ 597 h 4226"/>
                <a:gd name="T56" fmla="*/ 1013 w 1217"/>
                <a:gd name="T57" fmla="*/ 820 h 4226"/>
                <a:gd name="T58" fmla="*/ 1161 w 1217"/>
                <a:gd name="T59" fmla="*/ 422 h 4226"/>
                <a:gd name="T60" fmla="*/ 1217 w 1217"/>
                <a:gd name="T61" fmla="*/ 354 h 4226"/>
                <a:gd name="T62" fmla="*/ 1089 w 1217"/>
                <a:gd name="T63" fmla="*/ 842 h 4226"/>
                <a:gd name="T64" fmla="*/ 1066 w 1217"/>
                <a:gd name="T65" fmla="*/ 936 h 4226"/>
                <a:gd name="T66" fmla="*/ 1003 w 1217"/>
                <a:gd name="T67" fmla="*/ 1293 h 4226"/>
                <a:gd name="T68" fmla="*/ 1027 w 1217"/>
                <a:gd name="T69" fmla="*/ 1399 h 4226"/>
                <a:gd name="T70" fmla="*/ 983 w 1217"/>
                <a:gd name="T71" fmla="*/ 1726 h 4226"/>
                <a:gd name="T72" fmla="*/ 926 w 1217"/>
                <a:gd name="T73" fmla="*/ 2489 h 4226"/>
                <a:gd name="T74" fmla="*/ 893 w 1217"/>
                <a:gd name="T75" fmla="*/ 2367 h 4226"/>
                <a:gd name="T76" fmla="*/ 847 w 1217"/>
                <a:gd name="T77" fmla="*/ 2466 h 4226"/>
                <a:gd name="T78" fmla="*/ 863 w 1217"/>
                <a:gd name="T79" fmla="*/ 3272 h 4226"/>
                <a:gd name="T80" fmla="*/ 939 w 1217"/>
                <a:gd name="T81" fmla="*/ 4154 h 4226"/>
                <a:gd name="T82" fmla="*/ 886 w 1217"/>
                <a:gd name="T83" fmla="*/ 4145 h 4226"/>
                <a:gd name="T84" fmla="*/ 798 w 1217"/>
                <a:gd name="T85" fmla="*/ 2632 h 4226"/>
                <a:gd name="T86" fmla="*/ 772 w 1217"/>
                <a:gd name="T87" fmla="*/ 2907 h 4226"/>
                <a:gd name="T88" fmla="*/ 742 w 1217"/>
                <a:gd name="T89" fmla="*/ 3604 h 4226"/>
                <a:gd name="T90" fmla="*/ 762 w 1217"/>
                <a:gd name="T91" fmla="*/ 4021 h 4226"/>
                <a:gd name="T92" fmla="*/ 673 w 1217"/>
                <a:gd name="T93" fmla="*/ 3752 h 4226"/>
                <a:gd name="T94" fmla="*/ 635 w 1217"/>
                <a:gd name="T95" fmla="*/ 3814 h 4226"/>
                <a:gd name="T96" fmla="*/ 607 w 1217"/>
                <a:gd name="T97" fmla="*/ 3192 h 4226"/>
                <a:gd name="T98" fmla="*/ 589 w 1217"/>
                <a:gd name="T99" fmla="*/ 3389 h 4226"/>
                <a:gd name="T100" fmla="*/ 621 w 1217"/>
                <a:gd name="T101" fmla="*/ 4226 h 4226"/>
                <a:gd name="T102" fmla="*/ 611 w 1217"/>
                <a:gd name="T103" fmla="*/ 3933 h 4226"/>
                <a:gd name="T104" fmla="*/ 610 w 1217"/>
                <a:gd name="T105" fmla="*/ 3781 h 4226"/>
                <a:gd name="T106" fmla="*/ 588 w 1217"/>
                <a:gd name="T107" fmla="*/ 3932 h 4226"/>
                <a:gd name="T108" fmla="*/ 562 w 1217"/>
                <a:gd name="T109" fmla="*/ 3961 h 4226"/>
                <a:gd name="T110" fmla="*/ 516 w 1217"/>
                <a:gd name="T111" fmla="*/ 3909 h 4226"/>
                <a:gd name="T112" fmla="*/ 478 w 1217"/>
                <a:gd name="T113" fmla="*/ 3994 h 4226"/>
                <a:gd name="T114" fmla="*/ 457 w 1217"/>
                <a:gd name="T115" fmla="*/ 3995 h 4226"/>
                <a:gd name="T116" fmla="*/ 333 w 1217"/>
                <a:gd name="T117" fmla="*/ 3077 h 4226"/>
                <a:gd name="T118" fmla="*/ 418 w 1217"/>
                <a:gd name="T119" fmla="*/ 3811 h 4226"/>
                <a:gd name="T120" fmla="*/ 356 w 1217"/>
                <a:gd name="T121" fmla="*/ 3464 h 4226"/>
                <a:gd name="T122" fmla="*/ 362 w 1217"/>
                <a:gd name="T123" fmla="*/ 3746 h 4226"/>
                <a:gd name="T124" fmla="*/ 382 w 1217"/>
                <a:gd name="T125" fmla="*/ 3843 h 4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7" h="4226">
                  <a:moveTo>
                    <a:pt x="370" y="3843"/>
                  </a:moveTo>
                  <a:lnTo>
                    <a:pt x="363" y="3805"/>
                  </a:lnTo>
                  <a:lnTo>
                    <a:pt x="353" y="3771"/>
                  </a:lnTo>
                  <a:lnTo>
                    <a:pt x="352" y="3765"/>
                  </a:lnTo>
                  <a:lnTo>
                    <a:pt x="353" y="3759"/>
                  </a:lnTo>
                  <a:lnTo>
                    <a:pt x="350" y="3759"/>
                  </a:lnTo>
                  <a:lnTo>
                    <a:pt x="345" y="3753"/>
                  </a:lnTo>
                  <a:lnTo>
                    <a:pt x="342" y="3746"/>
                  </a:lnTo>
                  <a:lnTo>
                    <a:pt x="327" y="3678"/>
                  </a:lnTo>
                  <a:lnTo>
                    <a:pt x="304" y="3539"/>
                  </a:lnTo>
                  <a:lnTo>
                    <a:pt x="280" y="3324"/>
                  </a:lnTo>
                  <a:lnTo>
                    <a:pt x="264" y="3180"/>
                  </a:lnTo>
                  <a:lnTo>
                    <a:pt x="258" y="3177"/>
                  </a:lnTo>
                  <a:lnTo>
                    <a:pt x="252" y="3172"/>
                  </a:lnTo>
                  <a:lnTo>
                    <a:pt x="245" y="3160"/>
                  </a:lnTo>
                  <a:lnTo>
                    <a:pt x="237" y="3126"/>
                  </a:lnTo>
                  <a:lnTo>
                    <a:pt x="237" y="3104"/>
                  </a:lnTo>
                  <a:lnTo>
                    <a:pt x="241" y="3084"/>
                  </a:lnTo>
                  <a:lnTo>
                    <a:pt x="251" y="2957"/>
                  </a:lnTo>
                  <a:lnTo>
                    <a:pt x="262" y="2832"/>
                  </a:lnTo>
                  <a:lnTo>
                    <a:pt x="255" y="2804"/>
                  </a:lnTo>
                  <a:lnTo>
                    <a:pt x="254" y="2773"/>
                  </a:lnTo>
                  <a:lnTo>
                    <a:pt x="232" y="2663"/>
                  </a:lnTo>
                  <a:lnTo>
                    <a:pt x="216" y="2551"/>
                  </a:lnTo>
                  <a:lnTo>
                    <a:pt x="211" y="2557"/>
                  </a:lnTo>
                  <a:lnTo>
                    <a:pt x="205" y="2558"/>
                  </a:lnTo>
                  <a:lnTo>
                    <a:pt x="198" y="2555"/>
                  </a:lnTo>
                  <a:lnTo>
                    <a:pt x="188" y="2534"/>
                  </a:lnTo>
                  <a:lnTo>
                    <a:pt x="188" y="2519"/>
                  </a:lnTo>
                  <a:lnTo>
                    <a:pt x="188" y="2489"/>
                  </a:lnTo>
                  <a:lnTo>
                    <a:pt x="177" y="2576"/>
                  </a:lnTo>
                  <a:lnTo>
                    <a:pt x="177" y="2583"/>
                  </a:lnTo>
                  <a:lnTo>
                    <a:pt x="176" y="2587"/>
                  </a:lnTo>
                  <a:lnTo>
                    <a:pt x="175" y="2636"/>
                  </a:lnTo>
                  <a:lnTo>
                    <a:pt x="175" y="2685"/>
                  </a:lnTo>
                  <a:lnTo>
                    <a:pt x="177" y="2793"/>
                  </a:lnTo>
                  <a:lnTo>
                    <a:pt x="192" y="3002"/>
                  </a:lnTo>
                  <a:lnTo>
                    <a:pt x="231" y="3308"/>
                  </a:lnTo>
                  <a:lnTo>
                    <a:pt x="264" y="3509"/>
                  </a:lnTo>
                  <a:lnTo>
                    <a:pt x="265" y="3516"/>
                  </a:lnTo>
                  <a:lnTo>
                    <a:pt x="262" y="3523"/>
                  </a:lnTo>
                  <a:lnTo>
                    <a:pt x="258" y="3526"/>
                  </a:lnTo>
                  <a:lnTo>
                    <a:pt x="255" y="3520"/>
                  </a:lnTo>
                  <a:lnTo>
                    <a:pt x="213" y="3398"/>
                  </a:lnTo>
                  <a:lnTo>
                    <a:pt x="150" y="3216"/>
                  </a:lnTo>
                  <a:lnTo>
                    <a:pt x="114" y="3087"/>
                  </a:lnTo>
                  <a:lnTo>
                    <a:pt x="101" y="3016"/>
                  </a:lnTo>
                  <a:lnTo>
                    <a:pt x="72" y="2846"/>
                  </a:lnTo>
                  <a:lnTo>
                    <a:pt x="26" y="2502"/>
                  </a:lnTo>
                  <a:lnTo>
                    <a:pt x="10" y="2326"/>
                  </a:lnTo>
                  <a:lnTo>
                    <a:pt x="13" y="2144"/>
                  </a:lnTo>
                  <a:lnTo>
                    <a:pt x="3" y="1784"/>
                  </a:lnTo>
                  <a:lnTo>
                    <a:pt x="0" y="1595"/>
                  </a:lnTo>
                  <a:lnTo>
                    <a:pt x="0" y="1467"/>
                  </a:lnTo>
                  <a:lnTo>
                    <a:pt x="9" y="1213"/>
                  </a:lnTo>
                  <a:lnTo>
                    <a:pt x="26" y="963"/>
                  </a:lnTo>
                  <a:lnTo>
                    <a:pt x="52" y="712"/>
                  </a:lnTo>
                  <a:lnTo>
                    <a:pt x="68" y="586"/>
                  </a:lnTo>
                  <a:lnTo>
                    <a:pt x="72" y="538"/>
                  </a:lnTo>
                  <a:lnTo>
                    <a:pt x="97" y="453"/>
                  </a:lnTo>
                  <a:lnTo>
                    <a:pt x="133" y="387"/>
                  </a:lnTo>
                  <a:lnTo>
                    <a:pt x="166" y="355"/>
                  </a:lnTo>
                  <a:lnTo>
                    <a:pt x="189" y="344"/>
                  </a:lnTo>
                  <a:lnTo>
                    <a:pt x="201" y="342"/>
                  </a:lnTo>
                  <a:lnTo>
                    <a:pt x="215" y="342"/>
                  </a:lnTo>
                  <a:lnTo>
                    <a:pt x="241" y="352"/>
                  </a:lnTo>
                  <a:lnTo>
                    <a:pt x="262" y="374"/>
                  </a:lnTo>
                  <a:lnTo>
                    <a:pt x="280" y="407"/>
                  </a:lnTo>
                  <a:lnTo>
                    <a:pt x="285" y="427"/>
                  </a:lnTo>
                  <a:lnTo>
                    <a:pt x="291" y="397"/>
                  </a:lnTo>
                  <a:lnTo>
                    <a:pt x="306" y="350"/>
                  </a:lnTo>
                  <a:lnTo>
                    <a:pt x="317" y="318"/>
                  </a:lnTo>
                  <a:lnTo>
                    <a:pt x="349" y="266"/>
                  </a:lnTo>
                  <a:lnTo>
                    <a:pt x="366" y="247"/>
                  </a:lnTo>
                  <a:lnTo>
                    <a:pt x="398" y="219"/>
                  </a:lnTo>
                  <a:lnTo>
                    <a:pt x="440" y="188"/>
                  </a:lnTo>
                  <a:lnTo>
                    <a:pt x="502" y="134"/>
                  </a:lnTo>
                  <a:lnTo>
                    <a:pt x="543" y="103"/>
                  </a:lnTo>
                  <a:lnTo>
                    <a:pt x="565" y="92"/>
                  </a:lnTo>
                  <a:lnTo>
                    <a:pt x="582" y="103"/>
                  </a:lnTo>
                  <a:lnTo>
                    <a:pt x="589" y="96"/>
                  </a:lnTo>
                  <a:lnTo>
                    <a:pt x="604" y="77"/>
                  </a:lnTo>
                  <a:lnTo>
                    <a:pt x="635" y="56"/>
                  </a:lnTo>
                  <a:lnTo>
                    <a:pt x="651" y="52"/>
                  </a:lnTo>
                  <a:lnTo>
                    <a:pt x="674" y="59"/>
                  </a:lnTo>
                  <a:lnTo>
                    <a:pt x="692" y="69"/>
                  </a:lnTo>
                  <a:lnTo>
                    <a:pt x="726" y="96"/>
                  </a:lnTo>
                  <a:lnTo>
                    <a:pt x="741" y="115"/>
                  </a:lnTo>
                  <a:lnTo>
                    <a:pt x="755" y="118"/>
                  </a:lnTo>
                  <a:lnTo>
                    <a:pt x="768" y="128"/>
                  </a:lnTo>
                  <a:lnTo>
                    <a:pt x="788" y="118"/>
                  </a:lnTo>
                  <a:lnTo>
                    <a:pt x="817" y="116"/>
                  </a:lnTo>
                  <a:lnTo>
                    <a:pt x="837" y="122"/>
                  </a:lnTo>
                  <a:lnTo>
                    <a:pt x="846" y="129"/>
                  </a:lnTo>
                  <a:lnTo>
                    <a:pt x="853" y="124"/>
                  </a:lnTo>
                  <a:lnTo>
                    <a:pt x="864" y="128"/>
                  </a:lnTo>
                  <a:lnTo>
                    <a:pt x="867" y="136"/>
                  </a:lnTo>
                  <a:lnTo>
                    <a:pt x="869" y="145"/>
                  </a:lnTo>
                  <a:lnTo>
                    <a:pt x="869" y="154"/>
                  </a:lnTo>
                  <a:lnTo>
                    <a:pt x="869" y="154"/>
                  </a:lnTo>
                  <a:lnTo>
                    <a:pt x="869" y="154"/>
                  </a:lnTo>
                  <a:lnTo>
                    <a:pt x="877" y="148"/>
                  </a:lnTo>
                  <a:lnTo>
                    <a:pt x="886" y="139"/>
                  </a:lnTo>
                  <a:lnTo>
                    <a:pt x="893" y="124"/>
                  </a:lnTo>
                  <a:lnTo>
                    <a:pt x="903" y="93"/>
                  </a:lnTo>
                  <a:lnTo>
                    <a:pt x="912" y="69"/>
                  </a:lnTo>
                  <a:lnTo>
                    <a:pt x="931" y="43"/>
                  </a:lnTo>
                  <a:lnTo>
                    <a:pt x="938" y="37"/>
                  </a:lnTo>
                  <a:lnTo>
                    <a:pt x="967" y="27"/>
                  </a:lnTo>
                  <a:lnTo>
                    <a:pt x="990" y="24"/>
                  </a:lnTo>
                  <a:lnTo>
                    <a:pt x="1001" y="28"/>
                  </a:lnTo>
                  <a:lnTo>
                    <a:pt x="1003" y="31"/>
                  </a:lnTo>
                  <a:lnTo>
                    <a:pt x="1006" y="34"/>
                  </a:lnTo>
                  <a:lnTo>
                    <a:pt x="1016" y="16"/>
                  </a:lnTo>
                  <a:lnTo>
                    <a:pt x="1019" y="10"/>
                  </a:lnTo>
                  <a:lnTo>
                    <a:pt x="1024" y="4"/>
                  </a:lnTo>
                  <a:lnTo>
                    <a:pt x="1027" y="3"/>
                  </a:lnTo>
                  <a:lnTo>
                    <a:pt x="1037" y="3"/>
                  </a:lnTo>
                  <a:lnTo>
                    <a:pt x="1040" y="0"/>
                  </a:lnTo>
                  <a:lnTo>
                    <a:pt x="1046" y="1"/>
                  </a:lnTo>
                  <a:lnTo>
                    <a:pt x="1049" y="1"/>
                  </a:lnTo>
                  <a:lnTo>
                    <a:pt x="1056" y="14"/>
                  </a:lnTo>
                  <a:lnTo>
                    <a:pt x="1059" y="14"/>
                  </a:lnTo>
                  <a:lnTo>
                    <a:pt x="1063" y="20"/>
                  </a:lnTo>
                  <a:lnTo>
                    <a:pt x="1063" y="21"/>
                  </a:lnTo>
                  <a:lnTo>
                    <a:pt x="1065" y="43"/>
                  </a:lnTo>
                  <a:lnTo>
                    <a:pt x="1034" y="64"/>
                  </a:lnTo>
                  <a:lnTo>
                    <a:pt x="1042" y="72"/>
                  </a:lnTo>
                  <a:lnTo>
                    <a:pt x="1030" y="76"/>
                  </a:lnTo>
                  <a:lnTo>
                    <a:pt x="1040" y="75"/>
                  </a:lnTo>
                  <a:lnTo>
                    <a:pt x="1032" y="88"/>
                  </a:lnTo>
                  <a:lnTo>
                    <a:pt x="1043" y="73"/>
                  </a:lnTo>
                  <a:lnTo>
                    <a:pt x="1034" y="105"/>
                  </a:lnTo>
                  <a:lnTo>
                    <a:pt x="1032" y="118"/>
                  </a:lnTo>
                  <a:lnTo>
                    <a:pt x="1029" y="138"/>
                  </a:lnTo>
                  <a:lnTo>
                    <a:pt x="1029" y="145"/>
                  </a:lnTo>
                  <a:lnTo>
                    <a:pt x="1033" y="145"/>
                  </a:lnTo>
                  <a:lnTo>
                    <a:pt x="1034" y="145"/>
                  </a:lnTo>
                  <a:lnTo>
                    <a:pt x="1013" y="211"/>
                  </a:lnTo>
                  <a:lnTo>
                    <a:pt x="1008" y="216"/>
                  </a:lnTo>
                  <a:lnTo>
                    <a:pt x="1004" y="219"/>
                  </a:lnTo>
                  <a:lnTo>
                    <a:pt x="1007" y="226"/>
                  </a:lnTo>
                  <a:lnTo>
                    <a:pt x="1006" y="236"/>
                  </a:lnTo>
                  <a:lnTo>
                    <a:pt x="1000" y="253"/>
                  </a:lnTo>
                  <a:lnTo>
                    <a:pt x="1001" y="257"/>
                  </a:lnTo>
                  <a:lnTo>
                    <a:pt x="1003" y="257"/>
                  </a:lnTo>
                  <a:lnTo>
                    <a:pt x="1004" y="273"/>
                  </a:lnTo>
                  <a:lnTo>
                    <a:pt x="1006" y="276"/>
                  </a:lnTo>
                  <a:lnTo>
                    <a:pt x="1004" y="276"/>
                  </a:lnTo>
                  <a:lnTo>
                    <a:pt x="1016" y="345"/>
                  </a:lnTo>
                  <a:lnTo>
                    <a:pt x="1010" y="360"/>
                  </a:lnTo>
                  <a:lnTo>
                    <a:pt x="1006" y="374"/>
                  </a:lnTo>
                  <a:lnTo>
                    <a:pt x="1008" y="370"/>
                  </a:lnTo>
                  <a:lnTo>
                    <a:pt x="1011" y="365"/>
                  </a:lnTo>
                  <a:lnTo>
                    <a:pt x="1020" y="364"/>
                  </a:lnTo>
                  <a:lnTo>
                    <a:pt x="1026" y="364"/>
                  </a:lnTo>
                  <a:lnTo>
                    <a:pt x="1068" y="255"/>
                  </a:lnTo>
                  <a:lnTo>
                    <a:pt x="1105" y="138"/>
                  </a:lnTo>
                  <a:lnTo>
                    <a:pt x="1106" y="128"/>
                  </a:lnTo>
                  <a:lnTo>
                    <a:pt x="1116" y="112"/>
                  </a:lnTo>
                  <a:lnTo>
                    <a:pt x="1122" y="111"/>
                  </a:lnTo>
                  <a:lnTo>
                    <a:pt x="1128" y="112"/>
                  </a:lnTo>
                  <a:lnTo>
                    <a:pt x="1134" y="125"/>
                  </a:lnTo>
                  <a:lnTo>
                    <a:pt x="1132" y="136"/>
                  </a:lnTo>
                  <a:lnTo>
                    <a:pt x="1138" y="200"/>
                  </a:lnTo>
                  <a:lnTo>
                    <a:pt x="1132" y="334"/>
                  </a:lnTo>
                  <a:lnTo>
                    <a:pt x="1109" y="468"/>
                  </a:lnTo>
                  <a:lnTo>
                    <a:pt x="1073" y="597"/>
                  </a:lnTo>
                  <a:lnTo>
                    <a:pt x="1050" y="659"/>
                  </a:lnTo>
                  <a:lnTo>
                    <a:pt x="1034" y="724"/>
                  </a:lnTo>
                  <a:lnTo>
                    <a:pt x="1020" y="789"/>
                  </a:lnTo>
                  <a:lnTo>
                    <a:pt x="1026" y="783"/>
                  </a:lnTo>
                  <a:lnTo>
                    <a:pt x="1014" y="816"/>
                  </a:lnTo>
                  <a:lnTo>
                    <a:pt x="1013" y="820"/>
                  </a:lnTo>
                  <a:lnTo>
                    <a:pt x="1033" y="796"/>
                  </a:lnTo>
                  <a:lnTo>
                    <a:pt x="1040" y="779"/>
                  </a:lnTo>
                  <a:lnTo>
                    <a:pt x="1059" y="705"/>
                  </a:lnTo>
                  <a:lnTo>
                    <a:pt x="1108" y="564"/>
                  </a:lnTo>
                  <a:lnTo>
                    <a:pt x="1132" y="494"/>
                  </a:lnTo>
                  <a:lnTo>
                    <a:pt x="1161" y="422"/>
                  </a:lnTo>
                  <a:lnTo>
                    <a:pt x="1193" y="354"/>
                  </a:lnTo>
                  <a:lnTo>
                    <a:pt x="1196" y="344"/>
                  </a:lnTo>
                  <a:lnTo>
                    <a:pt x="1206" y="335"/>
                  </a:lnTo>
                  <a:lnTo>
                    <a:pt x="1210" y="335"/>
                  </a:lnTo>
                  <a:lnTo>
                    <a:pt x="1214" y="339"/>
                  </a:lnTo>
                  <a:lnTo>
                    <a:pt x="1217" y="354"/>
                  </a:lnTo>
                  <a:lnTo>
                    <a:pt x="1216" y="363"/>
                  </a:lnTo>
                  <a:lnTo>
                    <a:pt x="1210" y="426"/>
                  </a:lnTo>
                  <a:lnTo>
                    <a:pt x="1189" y="554"/>
                  </a:lnTo>
                  <a:lnTo>
                    <a:pt x="1158" y="679"/>
                  </a:lnTo>
                  <a:lnTo>
                    <a:pt x="1115" y="793"/>
                  </a:lnTo>
                  <a:lnTo>
                    <a:pt x="1089" y="842"/>
                  </a:lnTo>
                  <a:lnTo>
                    <a:pt x="1085" y="865"/>
                  </a:lnTo>
                  <a:lnTo>
                    <a:pt x="1072" y="907"/>
                  </a:lnTo>
                  <a:lnTo>
                    <a:pt x="1063" y="924"/>
                  </a:lnTo>
                  <a:lnTo>
                    <a:pt x="1062" y="925"/>
                  </a:lnTo>
                  <a:lnTo>
                    <a:pt x="1079" y="908"/>
                  </a:lnTo>
                  <a:lnTo>
                    <a:pt x="1066" y="936"/>
                  </a:lnTo>
                  <a:lnTo>
                    <a:pt x="1052" y="961"/>
                  </a:lnTo>
                  <a:lnTo>
                    <a:pt x="1072" y="956"/>
                  </a:lnTo>
                  <a:lnTo>
                    <a:pt x="1056" y="1041"/>
                  </a:lnTo>
                  <a:lnTo>
                    <a:pt x="1034" y="1170"/>
                  </a:lnTo>
                  <a:lnTo>
                    <a:pt x="1016" y="1254"/>
                  </a:lnTo>
                  <a:lnTo>
                    <a:pt x="1003" y="1293"/>
                  </a:lnTo>
                  <a:lnTo>
                    <a:pt x="1001" y="1300"/>
                  </a:lnTo>
                  <a:lnTo>
                    <a:pt x="1000" y="1306"/>
                  </a:lnTo>
                  <a:lnTo>
                    <a:pt x="1007" y="1340"/>
                  </a:lnTo>
                  <a:lnTo>
                    <a:pt x="1017" y="1412"/>
                  </a:lnTo>
                  <a:lnTo>
                    <a:pt x="1016" y="1452"/>
                  </a:lnTo>
                  <a:lnTo>
                    <a:pt x="1027" y="1399"/>
                  </a:lnTo>
                  <a:lnTo>
                    <a:pt x="1030" y="1428"/>
                  </a:lnTo>
                  <a:lnTo>
                    <a:pt x="1033" y="1488"/>
                  </a:lnTo>
                  <a:lnTo>
                    <a:pt x="1030" y="1519"/>
                  </a:lnTo>
                  <a:lnTo>
                    <a:pt x="1026" y="1562"/>
                  </a:lnTo>
                  <a:lnTo>
                    <a:pt x="1008" y="1647"/>
                  </a:lnTo>
                  <a:lnTo>
                    <a:pt x="983" y="1726"/>
                  </a:lnTo>
                  <a:lnTo>
                    <a:pt x="948" y="1791"/>
                  </a:lnTo>
                  <a:lnTo>
                    <a:pt x="929" y="1814"/>
                  </a:lnTo>
                  <a:lnTo>
                    <a:pt x="925" y="1981"/>
                  </a:lnTo>
                  <a:lnTo>
                    <a:pt x="922" y="2315"/>
                  </a:lnTo>
                  <a:lnTo>
                    <a:pt x="926" y="2482"/>
                  </a:lnTo>
                  <a:lnTo>
                    <a:pt x="926" y="2489"/>
                  </a:lnTo>
                  <a:lnTo>
                    <a:pt x="921" y="2502"/>
                  </a:lnTo>
                  <a:lnTo>
                    <a:pt x="916" y="2505"/>
                  </a:lnTo>
                  <a:lnTo>
                    <a:pt x="912" y="2505"/>
                  </a:lnTo>
                  <a:lnTo>
                    <a:pt x="906" y="2495"/>
                  </a:lnTo>
                  <a:lnTo>
                    <a:pt x="905" y="2486"/>
                  </a:lnTo>
                  <a:lnTo>
                    <a:pt x="893" y="2367"/>
                  </a:lnTo>
                  <a:lnTo>
                    <a:pt x="883" y="2125"/>
                  </a:lnTo>
                  <a:lnTo>
                    <a:pt x="882" y="2002"/>
                  </a:lnTo>
                  <a:lnTo>
                    <a:pt x="870" y="2103"/>
                  </a:lnTo>
                  <a:lnTo>
                    <a:pt x="851" y="2308"/>
                  </a:lnTo>
                  <a:lnTo>
                    <a:pt x="846" y="2413"/>
                  </a:lnTo>
                  <a:lnTo>
                    <a:pt x="847" y="2466"/>
                  </a:lnTo>
                  <a:lnTo>
                    <a:pt x="846" y="2492"/>
                  </a:lnTo>
                  <a:lnTo>
                    <a:pt x="843" y="2518"/>
                  </a:lnTo>
                  <a:lnTo>
                    <a:pt x="839" y="2650"/>
                  </a:lnTo>
                  <a:lnTo>
                    <a:pt x="839" y="2912"/>
                  </a:lnTo>
                  <a:lnTo>
                    <a:pt x="846" y="3048"/>
                  </a:lnTo>
                  <a:lnTo>
                    <a:pt x="863" y="3272"/>
                  </a:lnTo>
                  <a:lnTo>
                    <a:pt x="887" y="3497"/>
                  </a:lnTo>
                  <a:lnTo>
                    <a:pt x="906" y="3658"/>
                  </a:lnTo>
                  <a:lnTo>
                    <a:pt x="929" y="3893"/>
                  </a:lnTo>
                  <a:lnTo>
                    <a:pt x="938" y="4051"/>
                  </a:lnTo>
                  <a:lnTo>
                    <a:pt x="939" y="4132"/>
                  </a:lnTo>
                  <a:lnTo>
                    <a:pt x="939" y="4154"/>
                  </a:lnTo>
                  <a:lnTo>
                    <a:pt x="926" y="4185"/>
                  </a:lnTo>
                  <a:lnTo>
                    <a:pt x="916" y="4191"/>
                  </a:lnTo>
                  <a:lnTo>
                    <a:pt x="911" y="4192"/>
                  </a:lnTo>
                  <a:lnTo>
                    <a:pt x="900" y="4187"/>
                  </a:lnTo>
                  <a:lnTo>
                    <a:pt x="889" y="4165"/>
                  </a:lnTo>
                  <a:lnTo>
                    <a:pt x="886" y="4145"/>
                  </a:lnTo>
                  <a:lnTo>
                    <a:pt x="850" y="3807"/>
                  </a:lnTo>
                  <a:lnTo>
                    <a:pt x="805" y="3298"/>
                  </a:lnTo>
                  <a:lnTo>
                    <a:pt x="792" y="2956"/>
                  </a:lnTo>
                  <a:lnTo>
                    <a:pt x="795" y="2780"/>
                  </a:lnTo>
                  <a:lnTo>
                    <a:pt x="801" y="2630"/>
                  </a:lnTo>
                  <a:lnTo>
                    <a:pt x="798" y="2632"/>
                  </a:lnTo>
                  <a:lnTo>
                    <a:pt x="795" y="2632"/>
                  </a:lnTo>
                  <a:lnTo>
                    <a:pt x="784" y="2629"/>
                  </a:lnTo>
                  <a:lnTo>
                    <a:pt x="774" y="2619"/>
                  </a:lnTo>
                  <a:lnTo>
                    <a:pt x="768" y="2702"/>
                  </a:lnTo>
                  <a:lnTo>
                    <a:pt x="761" y="2789"/>
                  </a:lnTo>
                  <a:lnTo>
                    <a:pt x="772" y="2907"/>
                  </a:lnTo>
                  <a:lnTo>
                    <a:pt x="784" y="3088"/>
                  </a:lnTo>
                  <a:lnTo>
                    <a:pt x="785" y="3210"/>
                  </a:lnTo>
                  <a:lnTo>
                    <a:pt x="782" y="3274"/>
                  </a:lnTo>
                  <a:lnTo>
                    <a:pt x="777" y="3360"/>
                  </a:lnTo>
                  <a:lnTo>
                    <a:pt x="755" y="3523"/>
                  </a:lnTo>
                  <a:lnTo>
                    <a:pt x="742" y="3604"/>
                  </a:lnTo>
                  <a:lnTo>
                    <a:pt x="758" y="3808"/>
                  </a:lnTo>
                  <a:lnTo>
                    <a:pt x="772" y="4014"/>
                  </a:lnTo>
                  <a:lnTo>
                    <a:pt x="772" y="4023"/>
                  </a:lnTo>
                  <a:lnTo>
                    <a:pt x="768" y="4028"/>
                  </a:lnTo>
                  <a:lnTo>
                    <a:pt x="764" y="4028"/>
                  </a:lnTo>
                  <a:lnTo>
                    <a:pt x="762" y="4021"/>
                  </a:lnTo>
                  <a:lnTo>
                    <a:pt x="736" y="3877"/>
                  </a:lnTo>
                  <a:lnTo>
                    <a:pt x="718" y="3730"/>
                  </a:lnTo>
                  <a:lnTo>
                    <a:pt x="710" y="3742"/>
                  </a:lnTo>
                  <a:lnTo>
                    <a:pt x="693" y="3753"/>
                  </a:lnTo>
                  <a:lnTo>
                    <a:pt x="683" y="3755"/>
                  </a:lnTo>
                  <a:lnTo>
                    <a:pt x="673" y="3752"/>
                  </a:lnTo>
                  <a:lnTo>
                    <a:pt x="656" y="3736"/>
                  </a:lnTo>
                  <a:lnTo>
                    <a:pt x="648" y="3723"/>
                  </a:lnTo>
                  <a:lnTo>
                    <a:pt x="648" y="3789"/>
                  </a:lnTo>
                  <a:lnTo>
                    <a:pt x="647" y="3799"/>
                  </a:lnTo>
                  <a:lnTo>
                    <a:pt x="640" y="3812"/>
                  </a:lnTo>
                  <a:lnTo>
                    <a:pt x="635" y="3814"/>
                  </a:lnTo>
                  <a:lnTo>
                    <a:pt x="630" y="3812"/>
                  </a:lnTo>
                  <a:lnTo>
                    <a:pt x="624" y="3799"/>
                  </a:lnTo>
                  <a:lnTo>
                    <a:pt x="622" y="3789"/>
                  </a:lnTo>
                  <a:lnTo>
                    <a:pt x="625" y="3517"/>
                  </a:lnTo>
                  <a:lnTo>
                    <a:pt x="615" y="3354"/>
                  </a:lnTo>
                  <a:lnTo>
                    <a:pt x="607" y="3192"/>
                  </a:lnTo>
                  <a:lnTo>
                    <a:pt x="601" y="3202"/>
                  </a:lnTo>
                  <a:lnTo>
                    <a:pt x="584" y="3218"/>
                  </a:lnTo>
                  <a:lnTo>
                    <a:pt x="575" y="3223"/>
                  </a:lnTo>
                  <a:lnTo>
                    <a:pt x="575" y="3223"/>
                  </a:lnTo>
                  <a:lnTo>
                    <a:pt x="575" y="3274"/>
                  </a:lnTo>
                  <a:lnTo>
                    <a:pt x="589" y="3389"/>
                  </a:lnTo>
                  <a:lnTo>
                    <a:pt x="611" y="3622"/>
                  </a:lnTo>
                  <a:lnTo>
                    <a:pt x="624" y="3858"/>
                  </a:lnTo>
                  <a:lnTo>
                    <a:pt x="630" y="4095"/>
                  </a:lnTo>
                  <a:lnTo>
                    <a:pt x="627" y="4214"/>
                  </a:lnTo>
                  <a:lnTo>
                    <a:pt x="625" y="4223"/>
                  </a:lnTo>
                  <a:lnTo>
                    <a:pt x="621" y="4226"/>
                  </a:lnTo>
                  <a:lnTo>
                    <a:pt x="617" y="4224"/>
                  </a:lnTo>
                  <a:lnTo>
                    <a:pt x="617" y="4215"/>
                  </a:lnTo>
                  <a:lnTo>
                    <a:pt x="618" y="4071"/>
                  </a:lnTo>
                  <a:lnTo>
                    <a:pt x="615" y="3929"/>
                  </a:lnTo>
                  <a:lnTo>
                    <a:pt x="615" y="3929"/>
                  </a:lnTo>
                  <a:lnTo>
                    <a:pt x="611" y="3933"/>
                  </a:lnTo>
                  <a:lnTo>
                    <a:pt x="608" y="3929"/>
                  </a:lnTo>
                  <a:lnTo>
                    <a:pt x="605" y="3922"/>
                  </a:lnTo>
                  <a:lnTo>
                    <a:pt x="607" y="3915"/>
                  </a:lnTo>
                  <a:lnTo>
                    <a:pt x="611" y="3910"/>
                  </a:lnTo>
                  <a:lnTo>
                    <a:pt x="615" y="3913"/>
                  </a:lnTo>
                  <a:lnTo>
                    <a:pt x="610" y="3781"/>
                  </a:lnTo>
                  <a:lnTo>
                    <a:pt x="591" y="3516"/>
                  </a:lnTo>
                  <a:lnTo>
                    <a:pt x="578" y="3386"/>
                  </a:lnTo>
                  <a:lnTo>
                    <a:pt x="582" y="3628"/>
                  </a:lnTo>
                  <a:lnTo>
                    <a:pt x="576" y="3871"/>
                  </a:lnTo>
                  <a:lnTo>
                    <a:pt x="588" y="3923"/>
                  </a:lnTo>
                  <a:lnTo>
                    <a:pt x="588" y="3932"/>
                  </a:lnTo>
                  <a:lnTo>
                    <a:pt x="585" y="3938"/>
                  </a:lnTo>
                  <a:lnTo>
                    <a:pt x="581" y="3936"/>
                  </a:lnTo>
                  <a:lnTo>
                    <a:pt x="578" y="3930"/>
                  </a:lnTo>
                  <a:lnTo>
                    <a:pt x="575" y="3915"/>
                  </a:lnTo>
                  <a:lnTo>
                    <a:pt x="572" y="3938"/>
                  </a:lnTo>
                  <a:lnTo>
                    <a:pt x="562" y="3961"/>
                  </a:lnTo>
                  <a:lnTo>
                    <a:pt x="550" y="3968"/>
                  </a:lnTo>
                  <a:lnTo>
                    <a:pt x="545" y="3969"/>
                  </a:lnTo>
                  <a:lnTo>
                    <a:pt x="539" y="3968"/>
                  </a:lnTo>
                  <a:lnTo>
                    <a:pt x="529" y="3958"/>
                  </a:lnTo>
                  <a:lnTo>
                    <a:pt x="517" y="3932"/>
                  </a:lnTo>
                  <a:lnTo>
                    <a:pt x="516" y="3909"/>
                  </a:lnTo>
                  <a:lnTo>
                    <a:pt x="512" y="3782"/>
                  </a:lnTo>
                  <a:lnTo>
                    <a:pt x="510" y="3654"/>
                  </a:lnTo>
                  <a:lnTo>
                    <a:pt x="507" y="3627"/>
                  </a:lnTo>
                  <a:lnTo>
                    <a:pt x="500" y="3599"/>
                  </a:lnTo>
                  <a:lnTo>
                    <a:pt x="490" y="3796"/>
                  </a:lnTo>
                  <a:lnTo>
                    <a:pt x="478" y="3994"/>
                  </a:lnTo>
                  <a:lnTo>
                    <a:pt x="477" y="4002"/>
                  </a:lnTo>
                  <a:lnTo>
                    <a:pt x="471" y="4014"/>
                  </a:lnTo>
                  <a:lnTo>
                    <a:pt x="467" y="4014"/>
                  </a:lnTo>
                  <a:lnTo>
                    <a:pt x="464" y="4014"/>
                  </a:lnTo>
                  <a:lnTo>
                    <a:pt x="457" y="4002"/>
                  </a:lnTo>
                  <a:lnTo>
                    <a:pt x="457" y="3995"/>
                  </a:lnTo>
                  <a:lnTo>
                    <a:pt x="440" y="3821"/>
                  </a:lnTo>
                  <a:lnTo>
                    <a:pt x="415" y="3471"/>
                  </a:lnTo>
                  <a:lnTo>
                    <a:pt x="408" y="3295"/>
                  </a:lnTo>
                  <a:lnTo>
                    <a:pt x="370" y="3180"/>
                  </a:lnTo>
                  <a:lnTo>
                    <a:pt x="334" y="3062"/>
                  </a:lnTo>
                  <a:lnTo>
                    <a:pt x="333" y="3077"/>
                  </a:lnTo>
                  <a:lnTo>
                    <a:pt x="333" y="3092"/>
                  </a:lnTo>
                  <a:lnTo>
                    <a:pt x="334" y="3186"/>
                  </a:lnTo>
                  <a:lnTo>
                    <a:pt x="355" y="3367"/>
                  </a:lnTo>
                  <a:lnTo>
                    <a:pt x="383" y="3543"/>
                  </a:lnTo>
                  <a:lnTo>
                    <a:pt x="411" y="3720"/>
                  </a:lnTo>
                  <a:lnTo>
                    <a:pt x="418" y="3811"/>
                  </a:lnTo>
                  <a:lnTo>
                    <a:pt x="417" y="3820"/>
                  </a:lnTo>
                  <a:lnTo>
                    <a:pt x="412" y="3824"/>
                  </a:lnTo>
                  <a:lnTo>
                    <a:pt x="408" y="3822"/>
                  </a:lnTo>
                  <a:lnTo>
                    <a:pt x="406" y="3814"/>
                  </a:lnTo>
                  <a:lnTo>
                    <a:pt x="385" y="3638"/>
                  </a:lnTo>
                  <a:lnTo>
                    <a:pt x="356" y="3464"/>
                  </a:lnTo>
                  <a:lnTo>
                    <a:pt x="336" y="3317"/>
                  </a:lnTo>
                  <a:lnTo>
                    <a:pt x="311" y="3177"/>
                  </a:lnTo>
                  <a:lnTo>
                    <a:pt x="319" y="3318"/>
                  </a:lnTo>
                  <a:lnTo>
                    <a:pt x="349" y="3595"/>
                  </a:lnTo>
                  <a:lnTo>
                    <a:pt x="362" y="3733"/>
                  </a:lnTo>
                  <a:lnTo>
                    <a:pt x="362" y="3746"/>
                  </a:lnTo>
                  <a:lnTo>
                    <a:pt x="359" y="3755"/>
                  </a:lnTo>
                  <a:lnTo>
                    <a:pt x="360" y="3756"/>
                  </a:lnTo>
                  <a:lnTo>
                    <a:pt x="363" y="3759"/>
                  </a:lnTo>
                  <a:lnTo>
                    <a:pt x="373" y="3795"/>
                  </a:lnTo>
                  <a:lnTo>
                    <a:pt x="381" y="3834"/>
                  </a:lnTo>
                  <a:lnTo>
                    <a:pt x="382" y="3843"/>
                  </a:lnTo>
                  <a:lnTo>
                    <a:pt x="378" y="3848"/>
                  </a:lnTo>
                  <a:lnTo>
                    <a:pt x="373" y="3848"/>
                  </a:lnTo>
                  <a:lnTo>
                    <a:pt x="370" y="384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59" name="Freeform 276"/>
            <p:cNvSpPr>
              <a:spLocks/>
            </p:cNvSpPr>
            <p:nvPr/>
          </p:nvSpPr>
          <p:spPr bwMode="auto">
            <a:xfrm>
              <a:off x="3559054" y="2119191"/>
              <a:ext cx="111125" cy="363538"/>
            </a:xfrm>
            <a:custGeom>
              <a:avLst/>
              <a:gdLst>
                <a:gd name="T0" fmla="*/ 42 w 209"/>
                <a:gd name="T1" fmla="*/ 126 h 688"/>
                <a:gd name="T2" fmla="*/ 36 w 209"/>
                <a:gd name="T3" fmla="*/ 142 h 688"/>
                <a:gd name="T4" fmla="*/ 31 w 209"/>
                <a:gd name="T5" fmla="*/ 125 h 688"/>
                <a:gd name="T6" fmla="*/ 34 w 209"/>
                <a:gd name="T7" fmla="*/ 102 h 688"/>
                <a:gd name="T8" fmla="*/ 24 w 209"/>
                <a:gd name="T9" fmla="*/ 131 h 688"/>
                <a:gd name="T10" fmla="*/ 11 w 209"/>
                <a:gd name="T11" fmla="*/ 193 h 688"/>
                <a:gd name="T12" fmla="*/ 0 w 209"/>
                <a:gd name="T13" fmla="*/ 289 h 688"/>
                <a:gd name="T14" fmla="*/ 5 w 209"/>
                <a:gd name="T15" fmla="*/ 420 h 688"/>
                <a:gd name="T16" fmla="*/ 27 w 209"/>
                <a:gd name="T17" fmla="*/ 540 h 688"/>
                <a:gd name="T18" fmla="*/ 42 w 209"/>
                <a:gd name="T19" fmla="*/ 591 h 688"/>
                <a:gd name="T20" fmla="*/ 40 w 209"/>
                <a:gd name="T21" fmla="*/ 626 h 688"/>
                <a:gd name="T22" fmla="*/ 52 w 209"/>
                <a:gd name="T23" fmla="*/ 666 h 688"/>
                <a:gd name="T24" fmla="*/ 63 w 209"/>
                <a:gd name="T25" fmla="*/ 684 h 688"/>
                <a:gd name="T26" fmla="*/ 70 w 209"/>
                <a:gd name="T27" fmla="*/ 686 h 688"/>
                <a:gd name="T28" fmla="*/ 78 w 209"/>
                <a:gd name="T29" fmla="*/ 688 h 688"/>
                <a:gd name="T30" fmla="*/ 92 w 209"/>
                <a:gd name="T31" fmla="*/ 678 h 688"/>
                <a:gd name="T32" fmla="*/ 109 w 209"/>
                <a:gd name="T33" fmla="*/ 645 h 688"/>
                <a:gd name="T34" fmla="*/ 115 w 209"/>
                <a:gd name="T35" fmla="*/ 612 h 688"/>
                <a:gd name="T36" fmla="*/ 119 w 209"/>
                <a:gd name="T37" fmla="*/ 596 h 688"/>
                <a:gd name="T38" fmla="*/ 124 w 209"/>
                <a:gd name="T39" fmla="*/ 583 h 688"/>
                <a:gd name="T40" fmla="*/ 150 w 209"/>
                <a:gd name="T41" fmla="*/ 531 h 688"/>
                <a:gd name="T42" fmla="*/ 190 w 209"/>
                <a:gd name="T43" fmla="*/ 410 h 688"/>
                <a:gd name="T44" fmla="*/ 206 w 209"/>
                <a:gd name="T45" fmla="*/ 342 h 688"/>
                <a:gd name="T46" fmla="*/ 186 w 209"/>
                <a:gd name="T47" fmla="*/ 396 h 688"/>
                <a:gd name="T48" fmla="*/ 196 w 209"/>
                <a:gd name="T49" fmla="*/ 357 h 688"/>
                <a:gd name="T50" fmla="*/ 200 w 209"/>
                <a:gd name="T51" fmla="*/ 314 h 688"/>
                <a:gd name="T52" fmla="*/ 188 w 209"/>
                <a:gd name="T53" fmla="*/ 324 h 688"/>
                <a:gd name="T54" fmla="*/ 198 w 209"/>
                <a:gd name="T55" fmla="*/ 289 h 688"/>
                <a:gd name="T56" fmla="*/ 209 w 209"/>
                <a:gd name="T57" fmla="*/ 211 h 688"/>
                <a:gd name="T58" fmla="*/ 206 w 209"/>
                <a:gd name="T59" fmla="*/ 134 h 688"/>
                <a:gd name="T60" fmla="*/ 190 w 209"/>
                <a:gd name="T61" fmla="*/ 64 h 688"/>
                <a:gd name="T62" fmla="*/ 177 w 209"/>
                <a:gd name="T63" fmla="*/ 39 h 688"/>
                <a:gd name="T64" fmla="*/ 162 w 209"/>
                <a:gd name="T65" fmla="*/ 15 h 688"/>
                <a:gd name="T66" fmla="*/ 138 w 209"/>
                <a:gd name="T67" fmla="*/ 1 h 688"/>
                <a:gd name="T68" fmla="*/ 122 w 209"/>
                <a:gd name="T69" fmla="*/ 0 h 688"/>
                <a:gd name="T70" fmla="*/ 98 w 209"/>
                <a:gd name="T71" fmla="*/ 13 h 688"/>
                <a:gd name="T72" fmla="*/ 67 w 209"/>
                <a:gd name="T73" fmla="*/ 54 h 688"/>
                <a:gd name="T74" fmla="*/ 56 w 209"/>
                <a:gd name="T75" fmla="*/ 86 h 688"/>
                <a:gd name="T76" fmla="*/ 42 w 209"/>
                <a:gd name="T77" fmla="*/ 126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9" h="688">
                  <a:moveTo>
                    <a:pt x="42" y="126"/>
                  </a:moveTo>
                  <a:lnTo>
                    <a:pt x="36" y="142"/>
                  </a:lnTo>
                  <a:lnTo>
                    <a:pt x="31" y="125"/>
                  </a:lnTo>
                  <a:lnTo>
                    <a:pt x="34" y="102"/>
                  </a:lnTo>
                  <a:lnTo>
                    <a:pt x="24" y="131"/>
                  </a:lnTo>
                  <a:lnTo>
                    <a:pt x="11" y="193"/>
                  </a:lnTo>
                  <a:lnTo>
                    <a:pt x="0" y="289"/>
                  </a:lnTo>
                  <a:lnTo>
                    <a:pt x="5" y="420"/>
                  </a:lnTo>
                  <a:lnTo>
                    <a:pt x="27" y="540"/>
                  </a:lnTo>
                  <a:lnTo>
                    <a:pt x="42" y="591"/>
                  </a:lnTo>
                  <a:lnTo>
                    <a:pt x="40" y="626"/>
                  </a:lnTo>
                  <a:lnTo>
                    <a:pt x="52" y="666"/>
                  </a:lnTo>
                  <a:lnTo>
                    <a:pt x="63" y="684"/>
                  </a:lnTo>
                  <a:lnTo>
                    <a:pt x="70" y="686"/>
                  </a:lnTo>
                  <a:lnTo>
                    <a:pt x="78" y="688"/>
                  </a:lnTo>
                  <a:lnTo>
                    <a:pt x="92" y="678"/>
                  </a:lnTo>
                  <a:lnTo>
                    <a:pt x="109" y="645"/>
                  </a:lnTo>
                  <a:lnTo>
                    <a:pt x="115" y="612"/>
                  </a:lnTo>
                  <a:lnTo>
                    <a:pt x="119" y="596"/>
                  </a:lnTo>
                  <a:lnTo>
                    <a:pt x="124" y="583"/>
                  </a:lnTo>
                  <a:lnTo>
                    <a:pt x="150" y="531"/>
                  </a:lnTo>
                  <a:lnTo>
                    <a:pt x="190" y="410"/>
                  </a:lnTo>
                  <a:lnTo>
                    <a:pt x="206" y="342"/>
                  </a:lnTo>
                  <a:lnTo>
                    <a:pt x="186" y="396"/>
                  </a:lnTo>
                  <a:lnTo>
                    <a:pt x="196" y="357"/>
                  </a:lnTo>
                  <a:lnTo>
                    <a:pt x="200" y="314"/>
                  </a:lnTo>
                  <a:lnTo>
                    <a:pt x="188" y="324"/>
                  </a:lnTo>
                  <a:lnTo>
                    <a:pt x="198" y="289"/>
                  </a:lnTo>
                  <a:lnTo>
                    <a:pt x="209" y="211"/>
                  </a:lnTo>
                  <a:lnTo>
                    <a:pt x="206" y="134"/>
                  </a:lnTo>
                  <a:lnTo>
                    <a:pt x="190" y="64"/>
                  </a:lnTo>
                  <a:lnTo>
                    <a:pt x="177" y="39"/>
                  </a:lnTo>
                  <a:lnTo>
                    <a:pt x="162" y="15"/>
                  </a:lnTo>
                  <a:lnTo>
                    <a:pt x="138" y="1"/>
                  </a:lnTo>
                  <a:lnTo>
                    <a:pt x="122" y="0"/>
                  </a:lnTo>
                  <a:lnTo>
                    <a:pt x="98" y="13"/>
                  </a:lnTo>
                  <a:lnTo>
                    <a:pt x="67" y="54"/>
                  </a:lnTo>
                  <a:lnTo>
                    <a:pt x="56" y="86"/>
                  </a:lnTo>
                  <a:lnTo>
                    <a:pt x="42" y="1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0" name="Freeform 277"/>
            <p:cNvSpPr>
              <a:spLocks/>
            </p:cNvSpPr>
            <p:nvPr/>
          </p:nvSpPr>
          <p:spPr bwMode="auto">
            <a:xfrm>
              <a:off x="3505079" y="2108078"/>
              <a:ext cx="82550" cy="215900"/>
            </a:xfrm>
            <a:custGeom>
              <a:avLst/>
              <a:gdLst>
                <a:gd name="T0" fmla="*/ 19 w 157"/>
                <a:gd name="T1" fmla="*/ 313 h 408"/>
                <a:gd name="T2" fmla="*/ 44 w 157"/>
                <a:gd name="T3" fmla="*/ 233 h 408"/>
                <a:gd name="T4" fmla="*/ 68 w 157"/>
                <a:gd name="T5" fmla="*/ 155 h 408"/>
                <a:gd name="T6" fmla="*/ 75 w 157"/>
                <a:gd name="T7" fmla="*/ 145 h 408"/>
                <a:gd name="T8" fmla="*/ 44 w 157"/>
                <a:gd name="T9" fmla="*/ 148 h 408"/>
                <a:gd name="T10" fmla="*/ 47 w 157"/>
                <a:gd name="T11" fmla="*/ 148 h 408"/>
                <a:gd name="T12" fmla="*/ 55 w 157"/>
                <a:gd name="T13" fmla="*/ 168 h 408"/>
                <a:gd name="T14" fmla="*/ 68 w 157"/>
                <a:gd name="T15" fmla="*/ 215 h 408"/>
                <a:gd name="T16" fmla="*/ 78 w 157"/>
                <a:gd name="T17" fmla="*/ 298 h 408"/>
                <a:gd name="T18" fmla="*/ 83 w 157"/>
                <a:gd name="T19" fmla="*/ 355 h 408"/>
                <a:gd name="T20" fmla="*/ 85 w 157"/>
                <a:gd name="T21" fmla="*/ 382 h 408"/>
                <a:gd name="T22" fmla="*/ 91 w 157"/>
                <a:gd name="T23" fmla="*/ 400 h 408"/>
                <a:gd name="T24" fmla="*/ 101 w 157"/>
                <a:gd name="T25" fmla="*/ 407 h 408"/>
                <a:gd name="T26" fmla="*/ 107 w 157"/>
                <a:gd name="T27" fmla="*/ 408 h 408"/>
                <a:gd name="T28" fmla="*/ 117 w 157"/>
                <a:gd name="T29" fmla="*/ 403 h 408"/>
                <a:gd name="T30" fmla="*/ 132 w 157"/>
                <a:gd name="T31" fmla="*/ 381 h 408"/>
                <a:gd name="T32" fmla="*/ 136 w 157"/>
                <a:gd name="T33" fmla="*/ 357 h 408"/>
                <a:gd name="T34" fmla="*/ 140 w 157"/>
                <a:gd name="T35" fmla="*/ 316 h 408"/>
                <a:gd name="T36" fmla="*/ 149 w 157"/>
                <a:gd name="T37" fmla="*/ 279 h 408"/>
                <a:gd name="T38" fmla="*/ 157 w 157"/>
                <a:gd name="T39" fmla="*/ 191 h 408"/>
                <a:gd name="T40" fmla="*/ 153 w 157"/>
                <a:gd name="T41" fmla="*/ 103 h 408"/>
                <a:gd name="T42" fmla="*/ 140 w 157"/>
                <a:gd name="T43" fmla="*/ 47 h 408"/>
                <a:gd name="T44" fmla="*/ 126 w 157"/>
                <a:gd name="T45" fmla="*/ 18 h 408"/>
                <a:gd name="T46" fmla="*/ 116 w 157"/>
                <a:gd name="T47" fmla="*/ 7 h 408"/>
                <a:gd name="T48" fmla="*/ 107 w 157"/>
                <a:gd name="T49" fmla="*/ 0 h 408"/>
                <a:gd name="T50" fmla="*/ 85 w 157"/>
                <a:gd name="T51" fmla="*/ 4 h 408"/>
                <a:gd name="T52" fmla="*/ 74 w 157"/>
                <a:gd name="T53" fmla="*/ 7 h 408"/>
                <a:gd name="T54" fmla="*/ 67 w 157"/>
                <a:gd name="T55" fmla="*/ 7 h 408"/>
                <a:gd name="T56" fmla="*/ 52 w 157"/>
                <a:gd name="T57" fmla="*/ 17 h 408"/>
                <a:gd name="T58" fmla="*/ 35 w 157"/>
                <a:gd name="T59" fmla="*/ 53 h 408"/>
                <a:gd name="T60" fmla="*/ 32 w 157"/>
                <a:gd name="T61" fmla="*/ 89 h 408"/>
                <a:gd name="T62" fmla="*/ 31 w 157"/>
                <a:gd name="T63" fmla="*/ 125 h 408"/>
                <a:gd name="T64" fmla="*/ 44 w 157"/>
                <a:gd name="T65" fmla="*/ 165 h 408"/>
                <a:gd name="T66" fmla="*/ 55 w 157"/>
                <a:gd name="T67" fmla="*/ 181 h 408"/>
                <a:gd name="T68" fmla="*/ 64 w 157"/>
                <a:gd name="T69" fmla="*/ 184 h 408"/>
                <a:gd name="T70" fmla="*/ 58 w 157"/>
                <a:gd name="T71" fmla="*/ 208 h 408"/>
                <a:gd name="T72" fmla="*/ 51 w 157"/>
                <a:gd name="T73" fmla="*/ 190 h 408"/>
                <a:gd name="T74" fmla="*/ 62 w 157"/>
                <a:gd name="T75" fmla="*/ 204 h 408"/>
                <a:gd name="T76" fmla="*/ 74 w 157"/>
                <a:gd name="T77" fmla="*/ 256 h 408"/>
                <a:gd name="T78" fmla="*/ 80 w 157"/>
                <a:gd name="T79" fmla="*/ 282 h 408"/>
                <a:gd name="T80" fmla="*/ 83 w 157"/>
                <a:gd name="T81" fmla="*/ 332 h 408"/>
                <a:gd name="T82" fmla="*/ 133 w 157"/>
                <a:gd name="T83" fmla="*/ 306 h 408"/>
                <a:gd name="T84" fmla="*/ 127 w 157"/>
                <a:gd name="T85" fmla="*/ 279 h 408"/>
                <a:gd name="T86" fmla="*/ 123 w 157"/>
                <a:gd name="T87" fmla="*/ 283 h 408"/>
                <a:gd name="T88" fmla="*/ 121 w 157"/>
                <a:gd name="T89" fmla="*/ 285 h 408"/>
                <a:gd name="T90" fmla="*/ 104 w 157"/>
                <a:gd name="T91" fmla="*/ 211 h 408"/>
                <a:gd name="T92" fmla="*/ 93 w 157"/>
                <a:gd name="T93" fmla="*/ 133 h 408"/>
                <a:gd name="T94" fmla="*/ 77 w 157"/>
                <a:gd name="T95" fmla="*/ 64 h 408"/>
                <a:gd name="T96" fmla="*/ 70 w 157"/>
                <a:gd name="T97" fmla="*/ 53 h 408"/>
                <a:gd name="T98" fmla="*/ 52 w 157"/>
                <a:gd name="T99" fmla="*/ 54 h 408"/>
                <a:gd name="T100" fmla="*/ 45 w 157"/>
                <a:gd name="T101" fmla="*/ 67 h 408"/>
                <a:gd name="T102" fmla="*/ 34 w 157"/>
                <a:gd name="T103" fmla="*/ 97 h 408"/>
                <a:gd name="T104" fmla="*/ 41 w 157"/>
                <a:gd name="T105" fmla="*/ 83 h 408"/>
                <a:gd name="T106" fmla="*/ 22 w 157"/>
                <a:gd name="T107" fmla="*/ 190 h 408"/>
                <a:gd name="T108" fmla="*/ 3 w 157"/>
                <a:gd name="T109" fmla="*/ 293 h 408"/>
                <a:gd name="T110" fmla="*/ 0 w 157"/>
                <a:gd name="T111" fmla="*/ 311 h 408"/>
                <a:gd name="T112" fmla="*/ 6 w 157"/>
                <a:gd name="T113" fmla="*/ 323 h 408"/>
                <a:gd name="T114" fmla="*/ 11 w 157"/>
                <a:gd name="T115" fmla="*/ 326 h 408"/>
                <a:gd name="T116" fmla="*/ 18 w 157"/>
                <a:gd name="T117" fmla="*/ 321 h 408"/>
                <a:gd name="T118" fmla="*/ 19 w 157"/>
                <a:gd name="T119" fmla="*/ 3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7" h="408">
                  <a:moveTo>
                    <a:pt x="19" y="313"/>
                  </a:moveTo>
                  <a:lnTo>
                    <a:pt x="44" y="233"/>
                  </a:lnTo>
                  <a:lnTo>
                    <a:pt x="68" y="155"/>
                  </a:lnTo>
                  <a:lnTo>
                    <a:pt x="75" y="145"/>
                  </a:lnTo>
                  <a:lnTo>
                    <a:pt x="44" y="148"/>
                  </a:lnTo>
                  <a:lnTo>
                    <a:pt x="47" y="148"/>
                  </a:lnTo>
                  <a:lnTo>
                    <a:pt x="55" y="168"/>
                  </a:lnTo>
                  <a:lnTo>
                    <a:pt x="68" y="215"/>
                  </a:lnTo>
                  <a:lnTo>
                    <a:pt x="78" y="298"/>
                  </a:lnTo>
                  <a:lnTo>
                    <a:pt x="83" y="355"/>
                  </a:lnTo>
                  <a:lnTo>
                    <a:pt x="85" y="382"/>
                  </a:lnTo>
                  <a:lnTo>
                    <a:pt x="91" y="400"/>
                  </a:lnTo>
                  <a:lnTo>
                    <a:pt x="101" y="407"/>
                  </a:lnTo>
                  <a:lnTo>
                    <a:pt x="107" y="408"/>
                  </a:lnTo>
                  <a:lnTo>
                    <a:pt x="117" y="403"/>
                  </a:lnTo>
                  <a:lnTo>
                    <a:pt x="132" y="381"/>
                  </a:lnTo>
                  <a:lnTo>
                    <a:pt x="136" y="357"/>
                  </a:lnTo>
                  <a:lnTo>
                    <a:pt x="140" y="316"/>
                  </a:lnTo>
                  <a:lnTo>
                    <a:pt x="149" y="279"/>
                  </a:lnTo>
                  <a:lnTo>
                    <a:pt x="157" y="191"/>
                  </a:lnTo>
                  <a:lnTo>
                    <a:pt x="153" y="103"/>
                  </a:lnTo>
                  <a:lnTo>
                    <a:pt x="140" y="47"/>
                  </a:lnTo>
                  <a:lnTo>
                    <a:pt x="126" y="18"/>
                  </a:lnTo>
                  <a:lnTo>
                    <a:pt x="116" y="7"/>
                  </a:lnTo>
                  <a:lnTo>
                    <a:pt x="107" y="0"/>
                  </a:lnTo>
                  <a:lnTo>
                    <a:pt x="85" y="4"/>
                  </a:lnTo>
                  <a:lnTo>
                    <a:pt x="74" y="7"/>
                  </a:lnTo>
                  <a:lnTo>
                    <a:pt x="67" y="7"/>
                  </a:lnTo>
                  <a:lnTo>
                    <a:pt x="52" y="17"/>
                  </a:lnTo>
                  <a:lnTo>
                    <a:pt x="35" y="53"/>
                  </a:lnTo>
                  <a:lnTo>
                    <a:pt x="32" y="89"/>
                  </a:lnTo>
                  <a:lnTo>
                    <a:pt x="31" y="125"/>
                  </a:lnTo>
                  <a:lnTo>
                    <a:pt x="44" y="165"/>
                  </a:lnTo>
                  <a:lnTo>
                    <a:pt x="55" y="181"/>
                  </a:lnTo>
                  <a:lnTo>
                    <a:pt x="64" y="184"/>
                  </a:lnTo>
                  <a:lnTo>
                    <a:pt x="58" y="208"/>
                  </a:lnTo>
                  <a:lnTo>
                    <a:pt x="51" y="190"/>
                  </a:lnTo>
                  <a:lnTo>
                    <a:pt x="62" y="204"/>
                  </a:lnTo>
                  <a:lnTo>
                    <a:pt x="74" y="256"/>
                  </a:lnTo>
                  <a:lnTo>
                    <a:pt x="80" y="282"/>
                  </a:lnTo>
                  <a:lnTo>
                    <a:pt x="83" y="332"/>
                  </a:lnTo>
                  <a:lnTo>
                    <a:pt x="133" y="306"/>
                  </a:lnTo>
                  <a:lnTo>
                    <a:pt x="127" y="279"/>
                  </a:lnTo>
                  <a:lnTo>
                    <a:pt x="123" y="283"/>
                  </a:lnTo>
                  <a:lnTo>
                    <a:pt x="121" y="285"/>
                  </a:lnTo>
                  <a:lnTo>
                    <a:pt x="104" y="211"/>
                  </a:lnTo>
                  <a:lnTo>
                    <a:pt x="93" y="133"/>
                  </a:lnTo>
                  <a:lnTo>
                    <a:pt x="77" y="64"/>
                  </a:lnTo>
                  <a:lnTo>
                    <a:pt x="70" y="53"/>
                  </a:lnTo>
                  <a:lnTo>
                    <a:pt x="52" y="54"/>
                  </a:lnTo>
                  <a:lnTo>
                    <a:pt x="45" y="67"/>
                  </a:lnTo>
                  <a:lnTo>
                    <a:pt x="34" y="97"/>
                  </a:lnTo>
                  <a:lnTo>
                    <a:pt x="41" y="83"/>
                  </a:lnTo>
                  <a:lnTo>
                    <a:pt x="22" y="190"/>
                  </a:lnTo>
                  <a:lnTo>
                    <a:pt x="3" y="293"/>
                  </a:lnTo>
                  <a:lnTo>
                    <a:pt x="0" y="311"/>
                  </a:lnTo>
                  <a:lnTo>
                    <a:pt x="6" y="323"/>
                  </a:lnTo>
                  <a:lnTo>
                    <a:pt x="11" y="326"/>
                  </a:lnTo>
                  <a:lnTo>
                    <a:pt x="18" y="321"/>
                  </a:lnTo>
                  <a:lnTo>
                    <a:pt x="19" y="3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1" name="Freeform 278"/>
            <p:cNvSpPr>
              <a:spLocks/>
            </p:cNvSpPr>
            <p:nvPr/>
          </p:nvSpPr>
          <p:spPr bwMode="auto">
            <a:xfrm>
              <a:off x="3511429" y="2120778"/>
              <a:ext cx="7938" cy="23813"/>
            </a:xfrm>
            <a:custGeom>
              <a:avLst/>
              <a:gdLst>
                <a:gd name="T0" fmla="*/ 9 w 16"/>
                <a:gd name="T1" fmla="*/ 46 h 46"/>
                <a:gd name="T2" fmla="*/ 15 w 16"/>
                <a:gd name="T3" fmla="*/ 28 h 46"/>
                <a:gd name="T4" fmla="*/ 16 w 16"/>
                <a:gd name="T5" fmla="*/ 7 h 46"/>
                <a:gd name="T6" fmla="*/ 13 w 16"/>
                <a:gd name="T7" fmla="*/ 0 h 46"/>
                <a:gd name="T8" fmla="*/ 5 w 16"/>
                <a:gd name="T9" fmla="*/ 21 h 46"/>
                <a:gd name="T10" fmla="*/ 0 w 16"/>
                <a:gd name="T11" fmla="*/ 33 h 46"/>
                <a:gd name="T12" fmla="*/ 5 w 16"/>
                <a:gd name="T13" fmla="*/ 44 h 46"/>
                <a:gd name="T14" fmla="*/ 9 w 16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46">
                  <a:moveTo>
                    <a:pt x="9" y="46"/>
                  </a:moveTo>
                  <a:lnTo>
                    <a:pt x="15" y="28"/>
                  </a:lnTo>
                  <a:lnTo>
                    <a:pt x="16" y="7"/>
                  </a:lnTo>
                  <a:lnTo>
                    <a:pt x="13" y="0"/>
                  </a:lnTo>
                  <a:lnTo>
                    <a:pt x="5" y="21"/>
                  </a:lnTo>
                  <a:lnTo>
                    <a:pt x="0" y="33"/>
                  </a:lnTo>
                  <a:lnTo>
                    <a:pt x="5" y="44"/>
                  </a:lnTo>
                  <a:lnTo>
                    <a:pt x="9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2" name="Freeform 279"/>
            <p:cNvSpPr>
              <a:spLocks/>
            </p:cNvSpPr>
            <p:nvPr/>
          </p:nvSpPr>
          <p:spPr bwMode="auto">
            <a:xfrm>
              <a:off x="3517779" y="2116016"/>
              <a:ext cx="1588" cy="4763"/>
            </a:xfrm>
            <a:custGeom>
              <a:avLst/>
              <a:gdLst>
                <a:gd name="T0" fmla="*/ 1 w 4"/>
                <a:gd name="T1" fmla="*/ 9 h 9"/>
                <a:gd name="T2" fmla="*/ 4 w 4"/>
                <a:gd name="T3" fmla="*/ 0 h 9"/>
                <a:gd name="T4" fmla="*/ 0 w 4"/>
                <a:gd name="T5" fmla="*/ 6 h 9"/>
                <a:gd name="T6" fmla="*/ 0 w 4"/>
                <a:gd name="T7" fmla="*/ 7 h 9"/>
                <a:gd name="T8" fmla="*/ 1 w 4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9">
                  <a:moveTo>
                    <a:pt x="1" y="9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3" name="Freeform 280"/>
            <p:cNvSpPr>
              <a:spLocks/>
            </p:cNvSpPr>
            <p:nvPr/>
          </p:nvSpPr>
          <p:spPr bwMode="auto">
            <a:xfrm>
              <a:off x="3549529" y="3647953"/>
              <a:ext cx="60325" cy="309563"/>
            </a:xfrm>
            <a:custGeom>
              <a:avLst/>
              <a:gdLst>
                <a:gd name="T0" fmla="*/ 0 w 113"/>
                <a:gd name="T1" fmla="*/ 12 h 585"/>
                <a:gd name="T2" fmla="*/ 16 w 113"/>
                <a:gd name="T3" fmla="*/ 156 h 585"/>
                <a:gd name="T4" fmla="*/ 52 w 113"/>
                <a:gd name="T5" fmla="*/ 368 h 585"/>
                <a:gd name="T6" fmla="*/ 83 w 113"/>
                <a:gd name="T7" fmla="*/ 507 h 585"/>
                <a:gd name="T8" fmla="*/ 101 w 113"/>
                <a:gd name="T9" fmla="*/ 575 h 585"/>
                <a:gd name="T10" fmla="*/ 106 w 113"/>
                <a:gd name="T11" fmla="*/ 583 h 585"/>
                <a:gd name="T12" fmla="*/ 110 w 113"/>
                <a:gd name="T13" fmla="*/ 585 h 585"/>
                <a:gd name="T14" fmla="*/ 113 w 113"/>
                <a:gd name="T15" fmla="*/ 582 h 585"/>
                <a:gd name="T16" fmla="*/ 111 w 113"/>
                <a:gd name="T17" fmla="*/ 573 h 585"/>
                <a:gd name="T18" fmla="*/ 77 w 113"/>
                <a:gd name="T19" fmla="*/ 437 h 585"/>
                <a:gd name="T20" fmla="*/ 26 w 113"/>
                <a:gd name="T21" fmla="*/ 156 h 585"/>
                <a:gd name="T22" fmla="*/ 12 w 113"/>
                <a:gd name="T23" fmla="*/ 12 h 585"/>
                <a:gd name="T24" fmla="*/ 9 w 113"/>
                <a:gd name="T25" fmla="*/ 3 h 585"/>
                <a:gd name="T26" fmla="*/ 5 w 113"/>
                <a:gd name="T27" fmla="*/ 0 h 585"/>
                <a:gd name="T28" fmla="*/ 0 w 113"/>
                <a:gd name="T29" fmla="*/ 3 h 585"/>
                <a:gd name="T30" fmla="*/ 0 w 113"/>
                <a:gd name="T31" fmla="*/ 12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" h="585">
                  <a:moveTo>
                    <a:pt x="0" y="12"/>
                  </a:moveTo>
                  <a:lnTo>
                    <a:pt x="16" y="156"/>
                  </a:lnTo>
                  <a:lnTo>
                    <a:pt x="52" y="368"/>
                  </a:lnTo>
                  <a:lnTo>
                    <a:pt x="83" y="507"/>
                  </a:lnTo>
                  <a:lnTo>
                    <a:pt x="101" y="575"/>
                  </a:lnTo>
                  <a:lnTo>
                    <a:pt x="106" y="583"/>
                  </a:lnTo>
                  <a:lnTo>
                    <a:pt x="110" y="585"/>
                  </a:lnTo>
                  <a:lnTo>
                    <a:pt x="113" y="582"/>
                  </a:lnTo>
                  <a:lnTo>
                    <a:pt x="111" y="573"/>
                  </a:lnTo>
                  <a:lnTo>
                    <a:pt x="77" y="437"/>
                  </a:lnTo>
                  <a:lnTo>
                    <a:pt x="26" y="156"/>
                  </a:lnTo>
                  <a:lnTo>
                    <a:pt x="12" y="12"/>
                  </a:lnTo>
                  <a:lnTo>
                    <a:pt x="9" y="3"/>
                  </a:lnTo>
                  <a:lnTo>
                    <a:pt x="5" y="0"/>
                  </a:lnTo>
                  <a:lnTo>
                    <a:pt x="0" y="3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4" name="Freeform 281"/>
            <p:cNvSpPr>
              <a:spLocks/>
            </p:cNvSpPr>
            <p:nvPr/>
          </p:nvSpPr>
          <p:spPr bwMode="auto">
            <a:xfrm>
              <a:off x="3670179" y="4425828"/>
              <a:ext cx="9525" cy="11113"/>
            </a:xfrm>
            <a:custGeom>
              <a:avLst/>
              <a:gdLst>
                <a:gd name="T0" fmla="*/ 7 w 17"/>
                <a:gd name="T1" fmla="*/ 2 h 21"/>
                <a:gd name="T2" fmla="*/ 4 w 17"/>
                <a:gd name="T3" fmla="*/ 0 h 21"/>
                <a:gd name="T4" fmla="*/ 0 w 17"/>
                <a:gd name="T5" fmla="*/ 3 h 21"/>
                <a:gd name="T6" fmla="*/ 1 w 17"/>
                <a:gd name="T7" fmla="*/ 6 h 21"/>
                <a:gd name="T8" fmla="*/ 4 w 17"/>
                <a:gd name="T9" fmla="*/ 15 h 21"/>
                <a:gd name="T10" fmla="*/ 12 w 17"/>
                <a:gd name="T11" fmla="*/ 21 h 21"/>
                <a:gd name="T12" fmla="*/ 17 w 17"/>
                <a:gd name="T13" fmla="*/ 21 h 21"/>
                <a:gd name="T14" fmla="*/ 17 w 17"/>
                <a:gd name="T15" fmla="*/ 15 h 21"/>
                <a:gd name="T16" fmla="*/ 13 w 17"/>
                <a:gd name="T17" fmla="*/ 8 h 21"/>
                <a:gd name="T18" fmla="*/ 7 w 17"/>
                <a:gd name="T1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7" y="2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1" y="6"/>
                  </a:lnTo>
                  <a:lnTo>
                    <a:pt x="4" y="15"/>
                  </a:lnTo>
                  <a:lnTo>
                    <a:pt x="12" y="21"/>
                  </a:lnTo>
                  <a:lnTo>
                    <a:pt x="17" y="21"/>
                  </a:lnTo>
                  <a:lnTo>
                    <a:pt x="17" y="15"/>
                  </a:lnTo>
                  <a:lnTo>
                    <a:pt x="13" y="8"/>
                  </a:ln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5" name="Freeform 282"/>
            <p:cNvSpPr>
              <a:spLocks/>
            </p:cNvSpPr>
            <p:nvPr/>
          </p:nvSpPr>
          <p:spPr bwMode="auto">
            <a:xfrm>
              <a:off x="3278066" y="2206503"/>
              <a:ext cx="31750" cy="17463"/>
            </a:xfrm>
            <a:custGeom>
              <a:avLst/>
              <a:gdLst>
                <a:gd name="T0" fmla="*/ 0 w 61"/>
                <a:gd name="T1" fmla="*/ 3 h 35"/>
                <a:gd name="T2" fmla="*/ 61 w 61"/>
                <a:gd name="T3" fmla="*/ 35 h 35"/>
                <a:gd name="T4" fmla="*/ 3 w 61"/>
                <a:gd name="T5" fmla="*/ 0 h 35"/>
                <a:gd name="T6" fmla="*/ 0 w 61"/>
                <a:gd name="T7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35">
                  <a:moveTo>
                    <a:pt x="0" y="3"/>
                  </a:moveTo>
                  <a:lnTo>
                    <a:pt x="61" y="35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6" name="Freeform 283"/>
            <p:cNvSpPr>
              <a:spLocks/>
            </p:cNvSpPr>
            <p:nvPr/>
          </p:nvSpPr>
          <p:spPr bwMode="auto">
            <a:xfrm>
              <a:off x="3470154" y="2179516"/>
              <a:ext cx="3175" cy="6350"/>
            </a:xfrm>
            <a:custGeom>
              <a:avLst/>
              <a:gdLst>
                <a:gd name="T0" fmla="*/ 0 w 7"/>
                <a:gd name="T1" fmla="*/ 12 h 12"/>
                <a:gd name="T2" fmla="*/ 5 w 7"/>
                <a:gd name="T3" fmla="*/ 6 h 12"/>
                <a:gd name="T4" fmla="*/ 7 w 7"/>
                <a:gd name="T5" fmla="*/ 0 h 12"/>
                <a:gd name="T6" fmla="*/ 0 w 7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lnTo>
                    <a:pt x="5" y="6"/>
                  </a:lnTo>
                  <a:lnTo>
                    <a:pt x="7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7" name="Freeform 284"/>
            <p:cNvSpPr>
              <a:spLocks/>
            </p:cNvSpPr>
            <p:nvPr/>
          </p:nvSpPr>
          <p:spPr bwMode="auto">
            <a:xfrm>
              <a:off x="3476504" y="2144591"/>
              <a:ext cx="3175" cy="4763"/>
            </a:xfrm>
            <a:custGeom>
              <a:avLst/>
              <a:gdLst>
                <a:gd name="T0" fmla="*/ 5 w 5"/>
                <a:gd name="T1" fmla="*/ 0 h 9"/>
                <a:gd name="T2" fmla="*/ 3 w 5"/>
                <a:gd name="T3" fmla="*/ 9 h 9"/>
                <a:gd name="T4" fmla="*/ 0 w 5"/>
                <a:gd name="T5" fmla="*/ 6 h 9"/>
                <a:gd name="T6" fmla="*/ 2 w 5"/>
                <a:gd name="T7" fmla="*/ 3 h 9"/>
                <a:gd name="T8" fmla="*/ 5 w 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lnTo>
                    <a:pt x="3" y="9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8" name="Freeform 285"/>
            <p:cNvSpPr>
              <a:spLocks/>
            </p:cNvSpPr>
            <p:nvPr/>
          </p:nvSpPr>
          <p:spPr bwMode="auto">
            <a:xfrm>
              <a:off x="3489204" y="2152528"/>
              <a:ext cx="9525" cy="6350"/>
            </a:xfrm>
            <a:custGeom>
              <a:avLst/>
              <a:gdLst>
                <a:gd name="T0" fmla="*/ 0 w 16"/>
                <a:gd name="T1" fmla="*/ 6 h 12"/>
                <a:gd name="T2" fmla="*/ 3 w 16"/>
                <a:gd name="T3" fmla="*/ 0 h 12"/>
                <a:gd name="T4" fmla="*/ 16 w 16"/>
                <a:gd name="T5" fmla="*/ 12 h 12"/>
                <a:gd name="T6" fmla="*/ 0 w 16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6"/>
                  </a:moveTo>
                  <a:lnTo>
                    <a:pt x="3" y="0"/>
                  </a:lnTo>
                  <a:lnTo>
                    <a:pt x="16" y="12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69" name="Freeform 286"/>
            <p:cNvSpPr>
              <a:spLocks/>
            </p:cNvSpPr>
            <p:nvPr/>
          </p:nvSpPr>
          <p:spPr bwMode="auto">
            <a:xfrm>
              <a:off x="3462216" y="2371603"/>
              <a:ext cx="34925" cy="177800"/>
            </a:xfrm>
            <a:custGeom>
              <a:avLst/>
              <a:gdLst>
                <a:gd name="T0" fmla="*/ 66 w 66"/>
                <a:gd name="T1" fmla="*/ 0 h 336"/>
                <a:gd name="T2" fmla="*/ 43 w 66"/>
                <a:gd name="T3" fmla="*/ 42 h 336"/>
                <a:gd name="T4" fmla="*/ 19 w 66"/>
                <a:gd name="T5" fmla="*/ 75 h 336"/>
                <a:gd name="T6" fmla="*/ 20 w 66"/>
                <a:gd name="T7" fmla="*/ 105 h 336"/>
                <a:gd name="T8" fmla="*/ 19 w 66"/>
                <a:gd name="T9" fmla="*/ 137 h 336"/>
                <a:gd name="T10" fmla="*/ 10 w 66"/>
                <a:gd name="T11" fmla="*/ 220 h 336"/>
                <a:gd name="T12" fmla="*/ 0 w 66"/>
                <a:gd name="T13" fmla="*/ 302 h 336"/>
                <a:gd name="T14" fmla="*/ 6 w 66"/>
                <a:gd name="T15" fmla="*/ 300 h 336"/>
                <a:gd name="T16" fmla="*/ 7 w 66"/>
                <a:gd name="T17" fmla="*/ 310 h 336"/>
                <a:gd name="T18" fmla="*/ 7 w 66"/>
                <a:gd name="T19" fmla="*/ 315 h 336"/>
                <a:gd name="T20" fmla="*/ 8 w 66"/>
                <a:gd name="T21" fmla="*/ 336 h 336"/>
                <a:gd name="T22" fmla="*/ 37 w 66"/>
                <a:gd name="T23" fmla="*/ 163 h 336"/>
                <a:gd name="T24" fmla="*/ 50 w 66"/>
                <a:gd name="T25" fmla="*/ 81 h 336"/>
                <a:gd name="T26" fmla="*/ 66 w 66"/>
                <a:gd name="T2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" h="336">
                  <a:moveTo>
                    <a:pt x="66" y="0"/>
                  </a:moveTo>
                  <a:lnTo>
                    <a:pt x="43" y="42"/>
                  </a:lnTo>
                  <a:lnTo>
                    <a:pt x="19" y="75"/>
                  </a:lnTo>
                  <a:lnTo>
                    <a:pt x="20" y="105"/>
                  </a:lnTo>
                  <a:lnTo>
                    <a:pt x="19" y="137"/>
                  </a:lnTo>
                  <a:lnTo>
                    <a:pt x="10" y="220"/>
                  </a:lnTo>
                  <a:lnTo>
                    <a:pt x="0" y="302"/>
                  </a:lnTo>
                  <a:lnTo>
                    <a:pt x="6" y="300"/>
                  </a:lnTo>
                  <a:lnTo>
                    <a:pt x="7" y="310"/>
                  </a:lnTo>
                  <a:lnTo>
                    <a:pt x="7" y="315"/>
                  </a:lnTo>
                  <a:lnTo>
                    <a:pt x="8" y="336"/>
                  </a:lnTo>
                  <a:lnTo>
                    <a:pt x="37" y="163"/>
                  </a:lnTo>
                  <a:lnTo>
                    <a:pt x="50" y="81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0" name="Freeform 287"/>
            <p:cNvSpPr>
              <a:spLocks/>
            </p:cNvSpPr>
            <p:nvPr/>
          </p:nvSpPr>
          <p:spPr bwMode="auto">
            <a:xfrm>
              <a:off x="3481266" y="3251078"/>
              <a:ext cx="9525" cy="174625"/>
            </a:xfrm>
            <a:custGeom>
              <a:avLst/>
              <a:gdLst>
                <a:gd name="T0" fmla="*/ 5 w 18"/>
                <a:gd name="T1" fmla="*/ 328 h 328"/>
                <a:gd name="T2" fmla="*/ 0 w 18"/>
                <a:gd name="T3" fmla="*/ 246 h 328"/>
                <a:gd name="T4" fmla="*/ 5 w 18"/>
                <a:gd name="T5" fmla="*/ 82 h 328"/>
                <a:gd name="T6" fmla="*/ 12 w 18"/>
                <a:gd name="T7" fmla="*/ 0 h 328"/>
                <a:gd name="T8" fmla="*/ 18 w 18"/>
                <a:gd name="T9" fmla="*/ 80 h 328"/>
                <a:gd name="T10" fmla="*/ 5 w 18"/>
                <a:gd name="T11" fmla="*/ 3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28">
                  <a:moveTo>
                    <a:pt x="5" y="328"/>
                  </a:moveTo>
                  <a:lnTo>
                    <a:pt x="0" y="246"/>
                  </a:lnTo>
                  <a:lnTo>
                    <a:pt x="5" y="82"/>
                  </a:lnTo>
                  <a:lnTo>
                    <a:pt x="12" y="0"/>
                  </a:lnTo>
                  <a:lnTo>
                    <a:pt x="18" y="80"/>
                  </a:lnTo>
                  <a:lnTo>
                    <a:pt x="5" y="3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1" name="Freeform 288"/>
            <p:cNvSpPr>
              <a:spLocks/>
            </p:cNvSpPr>
            <p:nvPr/>
          </p:nvSpPr>
          <p:spPr bwMode="auto">
            <a:xfrm>
              <a:off x="3408241" y="2301753"/>
              <a:ext cx="7938" cy="7938"/>
            </a:xfrm>
            <a:custGeom>
              <a:avLst/>
              <a:gdLst>
                <a:gd name="T0" fmla="*/ 0 w 14"/>
                <a:gd name="T1" fmla="*/ 15 h 15"/>
                <a:gd name="T2" fmla="*/ 0 w 14"/>
                <a:gd name="T3" fmla="*/ 15 h 15"/>
                <a:gd name="T4" fmla="*/ 14 w 14"/>
                <a:gd name="T5" fmla="*/ 0 h 15"/>
                <a:gd name="T6" fmla="*/ 0 w 1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lnTo>
                    <a:pt x="0" y="15"/>
                  </a:lnTo>
                  <a:lnTo>
                    <a:pt x="14" y="0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2" name="Freeform 289"/>
            <p:cNvSpPr>
              <a:spLocks/>
            </p:cNvSpPr>
            <p:nvPr/>
          </p:nvSpPr>
          <p:spPr bwMode="auto">
            <a:xfrm>
              <a:off x="3428879" y="2485903"/>
              <a:ext cx="15875" cy="23813"/>
            </a:xfrm>
            <a:custGeom>
              <a:avLst/>
              <a:gdLst>
                <a:gd name="T0" fmla="*/ 29 w 32"/>
                <a:gd name="T1" fmla="*/ 4 h 43"/>
                <a:gd name="T2" fmla="*/ 32 w 32"/>
                <a:gd name="T3" fmla="*/ 0 h 43"/>
                <a:gd name="T4" fmla="*/ 25 w 32"/>
                <a:gd name="T5" fmla="*/ 19 h 43"/>
                <a:gd name="T6" fmla="*/ 0 w 32"/>
                <a:gd name="T7" fmla="*/ 43 h 43"/>
                <a:gd name="T8" fmla="*/ 29 w 32"/>
                <a:gd name="T9" fmla="*/ 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43">
                  <a:moveTo>
                    <a:pt x="29" y="4"/>
                  </a:moveTo>
                  <a:lnTo>
                    <a:pt x="32" y="0"/>
                  </a:lnTo>
                  <a:lnTo>
                    <a:pt x="25" y="19"/>
                  </a:lnTo>
                  <a:lnTo>
                    <a:pt x="0" y="43"/>
                  </a:lnTo>
                  <a:lnTo>
                    <a:pt x="2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3" name="Freeform 290"/>
            <p:cNvSpPr>
              <a:spLocks/>
            </p:cNvSpPr>
            <p:nvPr/>
          </p:nvSpPr>
          <p:spPr bwMode="auto">
            <a:xfrm>
              <a:off x="3009779" y="2093791"/>
              <a:ext cx="901700" cy="2482850"/>
            </a:xfrm>
            <a:custGeom>
              <a:avLst/>
              <a:gdLst>
                <a:gd name="T0" fmla="*/ 954 w 1704"/>
                <a:gd name="T1" fmla="*/ 4431 h 4692"/>
                <a:gd name="T2" fmla="*/ 566 w 1704"/>
                <a:gd name="T3" fmla="*/ 3824 h 4692"/>
                <a:gd name="T4" fmla="*/ 461 w 1704"/>
                <a:gd name="T5" fmla="*/ 3488 h 4692"/>
                <a:gd name="T6" fmla="*/ 332 w 1704"/>
                <a:gd name="T7" fmla="*/ 3092 h 4692"/>
                <a:gd name="T8" fmla="*/ 303 w 1704"/>
                <a:gd name="T9" fmla="*/ 3130 h 4692"/>
                <a:gd name="T10" fmla="*/ 663 w 1704"/>
                <a:gd name="T11" fmla="*/ 4097 h 4692"/>
                <a:gd name="T12" fmla="*/ 627 w 1704"/>
                <a:gd name="T13" fmla="*/ 4099 h 4692"/>
                <a:gd name="T14" fmla="*/ 167 w 1704"/>
                <a:gd name="T15" fmla="*/ 3163 h 4692"/>
                <a:gd name="T16" fmla="*/ 0 w 1704"/>
                <a:gd name="T17" fmla="*/ 1516 h 4692"/>
                <a:gd name="T18" fmla="*/ 130 w 1704"/>
                <a:gd name="T19" fmla="*/ 527 h 4692"/>
                <a:gd name="T20" fmla="*/ 237 w 1704"/>
                <a:gd name="T21" fmla="*/ 573 h 4692"/>
                <a:gd name="T22" fmla="*/ 417 w 1704"/>
                <a:gd name="T23" fmla="*/ 254 h 4692"/>
                <a:gd name="T24" fmla="*/ 553 w 1704"/>
                <a:gd name="T25" fmla="*/ 138 h 4692"/>
                <a:gd name="T26" fmla="*/ 699 w 1704"/>
                <a:gd name="T27" fmla="*/ 188 h 4692"/>
                <a:gd name="T28" fmla="*/ 782 w 1704"/>
                <a:gd name="T29" fmla="*/ 205 h 4692"/>
                <a:gd name="T30" fmla="*/ 814 w 1704"/>
                <a:gd name="T31" fmla="*/ 109 h 4692"/>
                <a:gd name="T32" fmla="*/ 900 w 1704"/>
                <a:gd name="T33" fmla="*/ 49 h 4692"/>
                <a:gd name="T34" fmla="*/ 936 w 1704"/>
                <a:gd name="T35" fmla="*/ 0 h 4692"/>
                <a:gd name="T36" fmla="*/ 935 w 1704"/>
                <a:gd name="T37" fmla="*/ 79 h 4692"/>
                <a:gd name="T38" fmla="*/ 941 w 1704"/>
                <a:gd name="T39" fmla="*/ 144 h 4692"/>
                <a:gd name="T40" fmla="*/ 931 w 1704"/>
                <a:gd name="T41" fmla="*/ 265 h 4692"/>
                <a:gd name="T42" fmla="*/ 934 w 1704"/>
                <a:gd name="T43" fmla="*/ 335 h 4692"/>
                <a:gd name="T44" fmla="*/ 960 w 1704"/>
                <a:gd name="T45" fmla="*/ 442 h 4692"/>
                <a:gd name="T46" fmla="*/ 1029 w 1704"/>
                <a:gd name="T47" fmla="*/ 116 h 4692"/>
                <a:gd name="T48" fmla="*/ 1033 w 1704"/>
                <a:gd name="T49" fmla="*/ 715 h 4692"/>
                <a:gd name="T50" fmla="*/ 1006 w 1704"/>
                <a:gd name="T51" fmla="*/ 957 h 4692"/>
                <a:gd name="T52" fmla="*/ 1132 w 1704"/>
                <a:gd name="T53" fmla="*/ 390 h 4692"/>
                <a:gd name="T54" fmla="*/ 1145 w 1704"/>
                <a:gd name="T55" fmla="*/ 649 h 4692"/>
                <a:gd name="T56" fmla="*/ 1042 w 1704"/>
                <a:gd name="T57" fmla="*/ 1108 h 4692"/>
                <a:gd name="T58" fmla="*/ 1010 w 1704"/>
                <a:gd name="T59" fmla="*/ 1498 h 4692"/>
                <a:gd name="T60" fmla="*/ 1027 w 1704"/>
                <a:gd name="T61" fmla="*/ 1667 h 4692"/>
                <a:gd name="T62" fmla="*/ 951 w 1704"/>
                <a:gd name="T63" fmla="*/ 2149 h 4692"/>
                <a:gd name="T64" fmla="*/ 1017 w 1704"/>
                <a:gd name="T65" fmla="*/ 2915 h 4692"/>
                <a:gd name="T66" fmla="*/ 916 w 1704"/>
                <a:gd name="T67" fmla="*/ 2480 h 4692"/>
                <a:gd name="T68" fmla="*/ 1011 w 1704"/>
                <a:gd name="T69" fmla="*/ 3292 h 4692"/>
                <a:gd name="T70" fmla="*/ 1426 w 1704"/>
                <a:gd name="T71" fmla="*/ 4110 h 4692"/>
                <a:gd name="T72" fmla="*/ 1687 w 1704"/>
                <a:gd name="T73" fmla="*/ 4466 h 4692"/>
                <a:gd name="T74" fmla="*/ 1210 w 1704"/>
                <a:gd name="T75" fmla="*/ 3919 h 4692"/>
                <a:gd name="T76" fmla="*/ 926 w 1704"/>
                <a:gd name="T77" fmla="*/ 3069 h 4692"/>
                <a:gd name="T78" fmla="*/ 1095 w 1704"/>
                <a:gd name="T79" fmla="*/ 3746 h 4692"/>
                <a:gd name="T80" fmla="*/ 1481 w 1704"/>
                <a:gd name="T81" fmla="*/ 4434 h 4692"/>
                <a:gd name="T82" fmla="*/ 1248 w 1704"/>
                <a:gd name="T83" fmla="*/ 4244 h 4692"/>
                <a:gd name="T84" fmla="*/ 1237 w 1704"/>
                <a:gd name="T85" fmla="*/ 4310 h 4692"/>
                <a:gd name="T86" fmla="*/ 1095 w 1704"/>
                <a:gd name="T87" fmla="*/ 4119 h 4692"/>
                <a:gd name="T88" fmla="*/ 882 w 1704"/>
                <a:gd name="T89" fmla="*/ 3766 h 4692"/>
                <a:gd name="T90" fmla="*/ 1511 w 1704"/>
                <a:gd name="T91" fmla="*/ 4678 h 4692"/>
                <a:gd name="T92" fmla="*/ 1294 w 1704"/>
                <a:gd name="T93" fmla="*/ 4446 h 4692"/>
                <a:gd name="T94" fmla="*/ 1278 w 1704"/>
                <a:gd name="T95" fmla="*/ 4431 h 4692"/>
                <a:gd name="T96" fmla="*/ 1225 w 1704"/>
                <a:gd name="T97" fmla="*/ 4415 h 4692"/>
                <a:gd name="T98" fmla="*/ 1266 w 1704"/>
                <a:gd name="T99" fmla="*/ 4479 h 4692"/>
                <a:gd name="T100" fmla="*/ 1201 w 1704"/>
                <a:gd name="T101" fmla="*/ 4487 h 4692"/>
                <a:gd name="T102" fmla="*/ 1165 w 1704"/>
                <a:gd name="T103" fmla="*/ 4495 h 4692"/>
                <a:gd name="T104" fmla="*/ 1216 w 1704"/>
                <a:gd name="T105" fmla="*/ 4603 h 4692"/>
                <a:gd name="T106" fmla="*/ 631 w 1704"/>
                <a:gd name="T107" fmla="*/ 3727 h 4692"/>
                <a:gd name="T108" fmla="*/ 798 w 1704"/>
                <a:gd name="T109" fmla="*/ 4099 h 4692"/>
                <a:gd name="T110" fmla="*/ 1047 w 1704"/>
                <a:gd name="T111" fmla="*/ 4459 h 4692"/>
                <a:gd name="T112" fmla="*/ 723 w 1704"/>
                <a:gd name="T113" fmla="*/ 4041 h 4692"/>
                <a:gd name="T114" fmla="*/ 974 w 1704"/>
                <a:gd name="T115" fmla="*/ 4427 h 4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04" h="4692">
                  <a:moveTo>
                    <a:pt x="1037" y="4508"/>
                  </a:moveTo>
                  <a:lnTo>
                    <a:pt x="1006" y="4473"/>
                  </a:lnTo>
                  <a:lnTo>
                    <a:pt x="974" y="4444"/>
                  </a:lnTo>
                  <a:lnTo>
                    <a:pt x="968" y="4439"/>
                  </a:lnTo>
                  <a:lnTo>
                    <a:pt x="965" y="4433"/>
                  </a:lnTo>
                  <a:lnTo>
                    <a:pt x="962" y="4434"/>
                  </a:lnTo>
                  <a:lnTo>
                    <a:pt x="954" y="4431"/>
                  </a:lnTo>
                  <a:lnTo>
                    <a:pt x="948" y="4426"/>
                  </a:lnTo>
                  <a:lnTo>
                    <a:pt x="890" y="4361"/>
                  </a:lnTo>
                  <a:lnTo>
                    <a:pt x="787" y="4220"/>
                  </a:lnTo>
                  <a:lnTo>
                    <a:pt x="693" y="4067"/>
                  </a:lnTo>
                  <a:lnTo>
                    <a:pt x="610" y="3907"/>
                  </a:lnTo>
                  <a:lnTo>
                    <a:pt x="572" y="3825"/>
                  </a:lnTo>
                  <a:lnTo>
                    <a:pt x="566" y="3824"/>
                  </a:lnTo>
                  <a:lnTo>
                    <a:pt x="558" y="3819"/>
                  </a:lnTo>
                  <a:lnTo>
                    <a:pt x="546" y="3808"/>
                  </a:lnTo>
                  <a:lnTo>
                    <a:pt x="523" y="3769"/>
                  </a:lnTo>
                  <a:lnTo>
                    <a:pt x="516" y="3745"/>
                  </a:lnTo>
                  <a:lnTo>
                    <a:pt x="512" y="3719"/>
                  </a:lnTo>
                  <a:lnTo>
                    <a:pt x="493" y="3642"/>
                  </a:lnTo>
                  <a:lnTo>
                    <a:pt x="461" y="3488"/>
                  </a:lnTo>
                  <a:lnTo>
                    <a:pt x="450" y="3412"/>
                  </a:lnTo>
                  <a:lnTo>
                    <a:pt x="435" y="3380"/>
                  </a:lnTo>
                  <a:lnTo>
                    <a:pt x="424" y="3343"/>
                  </a:lnTo>
                  <a:lnTo>
                    <a:pt x="399" y="3279"/>
                  </a:lnTo>
                  <a:lnTo>
                    <a:pt x="355" y="3151"/>
                  </a:lnTo>
                  <a:lnTo>
                    <a:pt x="336" y="3085"/>
                  </a:lnTo>
                  <a:lnTo>
                    <a:pt x="332" y="3092"/>
                  </a:lnTo>
                  <a:lnTo>
                    <a:pt x="326" y="3095"/>
                  </a:lnTo>
                  <a:lnTo>
                    <a:pt x="317" y="3094"/>
                  </a:lnTo>
                  <a:lnTo>
                    <a:pt x="304" y="3069"/>
                  </a:lnTo>
                  <a:lnTo>
                    <a:pt x="301" y="3051"/>
                  </a:lnTo>
                  <a:lnTo>
                    <a:pt x="294" y="3015"/>
                  </a:lnTo>
                  <a:lnTo>
                    <a:pt x="303" y="3123"/>
                  </a:lnTo>
                  <a:lnTo>
                    <a:pt x="303" y="3130"/>
                  </a:lnTo>
                  <a:lnTo>
                    <a:pt x="303" y="3137"/>
                  </a:lnTo>
                  <a:lnTo>
                    <a:pt x="313" y="3195"/>
                  </a:lnTo>
                  <a:lnTo>
                    <a:pt x="324" y="3255"/>
                  </a:lnTo>
                  <a:lnTo>
                    <a:pt x="355" y="3385"/>
                  </a:lnTo>
                  <a:lnTo>
                    <a:pt x="435" y="3635"/>
                  </a:lnTo>
                  <a:lnTo>
                    <a:pt x="538" y="3873"/>
                  </a:lnTo>
                  <a:lnTo>
                    <a:pt x="663" y="4097"/>
                  </a:lnTo>
                  <a:lnTo>
                    <a:pt x="732" y="4204"/>
                  </a:lnTo>
                  <a:lnTo>
                    <a:pt x="738" y="4212"/>
                  </a:lnTo>
                  <a:lnTo>
                    <a:pt x="741" y="4221"/>
                  </a:lnTo>
                  <a:lnTo>
                    <a:pt x="739" y="4224"/>
                  </a:lnTo>
                  <a:lnTo>
                    <a:pt x="735" y="4224"/>
                  </a:lnTo>
                  <a:lnTo>
                    <a:pt x="732" y="4221"/>
                  </a:lnTo>
                  <a:lnTo>
                    <a:pt x="627" y="4099"/>
                  </a:lnTo>
                  <a:lnTo>
                    <a:pt x="527" y="3973"/>
                  </a:lnTo>
                  <a:lnTo>
                    <a:pt x="480" y="3907"/>
                  </a:lnTo>
                  <a:lnTo>
                    <a:pt x="392" y="3760"/>
                  </a:lnTo>
                  <a:lnTo>
                    <a:pt x="353" y="3678"/>
                  </a:lnTo>
                  <a:lnTo>
                    <a:pt x="309" y="3578"/>
                  </a:lnTo>
                  <a:lnTo>
                    <a:pt x="231" y="3372"/>
                  </a:lnTo>
                  <a:lnTo>
                    <a:pt x="167" y="3163"/>
                  </a:lnTo>
                  <a:lnTo>
                    <a:pt x="114" y="2950"/>
                  </a:lnTo>
                  <a:lnTo>
                    <a:pt x="91" y="2842"/>
                  </a:lnTo>
                  <a:lnTo>
                    <a:pt x="68" y="2619"/>
                  </a:lnTo>
                  <a:lnTo>
                    <a:pt x="26" y="2184"/>
                  </a:lnTo>
                  <a:lnTo>
                    <a:pt x="10" y="1961"/>
                  </a:lnTo>
                  <a:lnTo>
                    <a:pt x="5" y="1809"/>
                  </a:lnTo>
                  <a:lnTo>
                    <a:pt x="0" y="1516"/>
                  </a:lnTo>
                  <a:lnTo>
                    <a:pt x="13" y="1085"/>
                  </a:lnTo>
                  <a:lnTo>
                    <a:pt x="28" y="803"/>
                  </a:lnTo>
                  <a:lnTo>
                    <a:pt x="29" y="751"/>
                  </a:lnTo>
                  <a:lnTo>
                    <a:pt x="46" y="656"/>
                  </a:lnTo>
                  <a:lnTo>
                    <a:pt x="78" y="580"/>
                  </a:lnTo>
                  <a:lnTo>
                    <a:pt x="108" y="541"/>
                  </a:lnTo>
                  <a:lnTo>
                    <a:pt x="130" y="527"/>
                  </a:lnTo>
                  <a:lnTo>
                    <a:pt x="141" y="522"/>
                  </a:lnTo>
                  <a:lnTo>
                    <a:pt x="156" y="521"/>
                  </a:lnTo>
                  <a:lnTo>
                    <a:pt x="182" y="529"/>
                  </a:lnTo>
                  <a:lnTo>
                    <a:pt x="206" y="551"/>
                  </a:lnTo>
                  <a:lnTo>
                    <a:pt x="225" y="586"/>
                  </a:lnTo>
                  <a:lnTo>
                    <a:pt x="234" y="607"/>
                  </a:lnTo>
                  <a:lnTo>
                    <a:pt x="237" y="573"/>
                  </a:lnTo>
                  <a:lnTo>
                    <a:pt x="247" y="519"/>
                  </a:lnTo>
                  <a:lnTo>
                    <a:pt x="255" y="482"/>
                  </a:lnTo>
                  <a:lnTo>
                    <a:pt x="281" y="421"/>
                  </a:lnTo>
                  <a:lnTo>
                    <a:pt x="297" y="400"/>
                  </a:lnTo>
                  <a:lnTo>
                    <a:pt x="324" y="362"/>
                  </a:lnTo>
                  <a:lnTo>
                    <a:pt x="363" y="324"/>
                  </a:lnTo>
                  <a:lnTo>
                    <a:pt x="417" y="254"/>
                  </a:lnTo>
                  <a:lnTo>
                    <a:pt x="454" y="213"/>
                  </a:lnTo>
                  <a:lnTo>
                    <a:pt x="474" y="197"/>
                  </a:lnTo>
                  <a:lnTo>
                    <a:pt x="493" y="207"/>
                  </a:lnTo>
                  <a:lnTo>
                    <a:pt x="499" y="197"/>
                  </a:lnTo>
                  <a:lnTo>
                    <a:pt x="512" y="175"/>
                  </a:lnTo>
                  <a:lnTo>
                    <a:pt x="539" y="145"/>
                  </a:lnTo>
                  <a:lnTo>
                    <a:pt x="553" y="138"/>
                  </a:lnTo>
                  <a:lnTo>
                    <a:pt x="578" y="142"/>
                  </a:lnTo>
                  <a:lnTo>
                    <a:pt x="597" y="149"/>
                  </a:lnTo>
                  <a:lnTo>
                    <a:pt x="634" y="174"/>
                  </a:lnTo>
                  <a:lnTo>
                    <a:pt x="651" y="194"/>
                  </a:lnTo>
                  <a:lnTo>
                    <a:pt x="666" y="194"/>
                  </a:lnTo>
                  <a:lnTo>
                    <a:pt x="680" y="204"/>
                  </a:lnTo>
                  <a:lnTo>
                    <a:pt x="699" y="188"/>
                  </a:lnTo>
                  <a:lnTo>
                    <a:pt x="728" y="181"/>
                  </a:lnTo>
                  <a:lnTo>
                    <a:pt x="748" y="185"/>
                  </a:lnTo>
                  <a:lnTo>
                    <a:pt x="758" y="191"/>
                  </a:lnTo>
                  <a:lnTo>
                    <a:pt x="764" y="182"/>
                  </a:lnTo>
                  <a:lnTo>
                    <a:pt x="777" y="187"/>
                  </a:lnTo>
                  <a:lnTo>
                    <a:pt x="781" y="197"/>
                  </a:lnTo>
                  <a:lnTo>
                    <a:pt x="782" y="205"/>
                  </a:lnTo>
                  <a:lnTo>
                    <a:pt x="784" y="216"/>
                  </a:lnTo>
                  <a:lnTo>
                    <a:pt x="784" y="216"/>
                  </a:lnTo>
                  <a:lnTo>
                    <a:pt x="784" y="216"/>
                  </a:lnTo>
                  <a:lnTo>
                    <a:pt x="791" y="207"/>
                  </a:lnTo>
                  <a:lnTo>
                    <a:pt x="800" y="197"/>
                  </a:lnTo>
                  <a:lnTo>
                    <a:pt x="804" y="175"/>
                  </a:lnTo>
                  <a:lnTo>
                    <a:pt x="814" y="109"/>
                  </a:lnTo>
                  <a:lnTo>
                    <a:pt x="828" y="74"/>
                  </a:lnTo>
                  <a:lnTo>
                    <a:pt x="834" y="66"/>
                  </a:lnTo>
                  <a:lnTo>
                    <a:pt x="862" y="49"/>
                  </a:lnTo>
                  <a:lnTo>
                    <a:pt x="885" y="38"/>
                  </a:lnTo>
                  <a:lnTo>
                    <a:pt x="896" y="43"/>
                  </a:lnTo>
                  <a:lnTo>
                    <a:pt x="898" y="46"/>
                  </a:lnTo>
                  <a:lnTo>
                    <a:pt x="900" y="49"/>
                  </a:lnTo>
                  <a:lnTo>
                    <a:pt x="908" y="24"/>
                  </a:lnTo>
                  <a:lnTo>
                    <a:pt x="909" y="17"/>
                  </a:lnTo>
                  <a:lnTo>
                    <a:pt x="915" y="7"/>
                  </a:lnTo>
                  <a:lnTo>
                    <a:pt x="916" y="5"/>
                  </a:lnTo>
                  <a:lnTo>
                    <a:pt x="926" y="4"/>
                  </a:lnTo>
                  <a:lnTo>
                    <a:pt x="931" y="0"/>
                  </a:lnTo>
                  <a:lnTo>
                    <a:pt x="936" y="0"/>
                  </a:lnTo>
                  <a:lnTo>
                    <a:pt x="938" y="0"/>
                  </a:lnTo>
                  <a:lnTo>
                    <a:pt x="948" y="13"/>
                  </a:lnTo>
                  <a:lnTo>
                    <a:pt x="951" y="14"/>
                  </a:lnTo>
                  <a:lnTo>
                    <a:pt x="955" y="18"/>
                  </a:lnTo>
                  <a:lnTo>
                    <a:pt x="957" y="21"/>
                  </a:lnTo>
                  <a:lnTo>
                    <a:pt x="961" y="46"/>
                  </a:lnTo>
                  <a:lnTo>
                    <a:pt x="935" y="79"/>
                  </a:lnTo>
                  <a:lnTo>
                    <a:pt x="944" y="86"/>
                  </a:lnTo>
                  <a:lnTo>
                    <a:pt x="932" y="95"/>
                  </a:lnTo>
                  <a:lnTo>
                    <a:pt x="942" y="90"/>
                  </a:lnTo>
                  <a:lnTo>
                    <a:pt x="935" y="106"/>
                  </a:lnTo>
                  <a:lnTo>
                    <a:pt x="945" y="87"/>
                  </a:lnTo>
                  <a:lnTo>
                    <a:pt x="941" y="128"/>
                  </a:lnTo>
                  <a:lnTo>
                    <a:pt x="941" y="144"/>
                  </a:lnTo>
                  <a:lnTo>
                    <a:pt x="939" y="168"/>
                  </a:lnTo>
                  <a:lnTo>
                    <a:pt x="941" y="177"/>
                  </a:lnTo>
                  <a:lnTo>
                    <a:pt x="945" y="175"/>
                  </a:lnTo>
                  <a:lnTo>
                    <a:pt x="947" y="175"/>
                  </a:lnTo>
                  <a:lnTo>
                    <a:pt x="941" y="218"/>
                  </a:lnTo>
                  <a:lnTo>
                    <a:pt x="935" y="260"/>
                  </a:lnTo>
                  <a:lnTo>
                    <a:pt x="931" y="265"/>
                  </a:lnTo>
                  <a:lnTo>
                    <a:pt x="926" y="269"/>
                  </a:lnTo>
                  <a:lnTo>
                    <a:pt x="931" y="277"/>
                  </a:lnTo>
                  <a:lnTo>
                    <a:pt x="929" y="289"/>
                  </a:lnTo>
                  <a:lnTo>
                    <a:pt x="928" y="311"/>
                  </a:lnTo>
                  <a:lnTo>
                    <a:pt x="928" y="316"/>
                  </a:lnTo>
                  <a:lnTo>
                    <a:pt x="929" y="316"/>
                  </a:lnTo>
                  <a:lnTo>
                    <a:pt x="934" y="335"/>
                  </a:lnTo>
                  <a:lnTo>
                    <a:pt x="935" y="338"/>
                  </a:lnTo>
                  <a:lnTo>
                    <a:pt x="935" y="338"/>
                  </a:lnTo>
                  <a:lnTo>
                    <a:pt x="952" y="419"/>
                  </a:lnTo>
                  <a:lnTo>
                    <a:pt x="949" y="437"/>
                  </a:lnTo>
                  <a:lnTo>
                    <a:pt x="945" y="455"/>
                  </a:lnTo>
                  <a:lnTo>
                    <a:pt x="951" y="444"/>
                  </a:lnTo>
                  <a:lnTo>
                    <a:pt x="960" y="442"/>
                  </a:lnTo>
                  <a:lnTo>
                    <a:pt x="964" y="442"/>
                  </a:lnTo>
                  <a:lnTo>
                    <a:pt x="981" y="372"/>
                  </a:lnTo>
                  <a:lnTo>
                    <a:pt x="1006" y="227"/>
                  </a:lnTo>
                  <a:lnTo>
                    <a:pt x="1016" y="154"/>
                  </a:lnTo>
                  <a:lnTo>
                    <a:pt x="1016" y="141"/>
                  </a:lnTo>
                  <a:lnTo>
                    <a:pt x="1023" y="121"/>
                  </a:lnTo>
                  <a:lnTo>
                    <a:pt x="1029" y="116"/>
                  </a:lnTo>
                  <a:lnTo>
                    <a:pt x="1034" y="116"/>
                  </a:lnTo>
                  <a:lnTo>
                    <a:pt x="1042" y="132"/>
                  </a:lnTo>
                  <a:lnTo>
                    <a:pt x="1043" y="145"/>
                  </a:lnTo>
                  <a:lnTo>
                    <a:pt x="1057" y="223"/>
                  </a:lnTo>
                  <a:lnTo>
                    <a:pt x="1068" y="387"/>
                  </a:lnTo>
                  <a:lnTo>
                    <a:pt x="1059" y="554"/>
                  </a:lnTo>
                  <a:lnTo>
                    <a:pt x="1033" y="715"/>
                  </a:lnTo>
                  <a:lnTo>
                    <a:pt x="1014" y="791"/>
                  </a:lnTo>
                  <a:lnTo>
                    <a:pt x="1003" y="871"/>
                  </a:lnTo>
                  <a:lnTo>
                    <a:pt x="993" y="950"/>
                  </a:lnTo>
                  <a:lnTo>
                    <a:pt x="997" y="943"/>
                  </a:lnTo>
                  <a:lnTo>
                    <a:pt x="987" y="983"/>
                  </a:lnTo>
                  <a:lnTo>
                    <a:pt x="987" y="987"/>
                  </a:lnTo>
                  <a:lnTo>
                    <a:pt x="1006" y="957"/>
                  </a:lnTo>
                  <a:lnTo>
                    <a:pt x="1011" y="935"/>
                  </a:lnTo>
                  <a:lnTo>
                    <a:pt x="1026" y="846"/>
                  </a:lnTo>
                  <a:lnTo>
                    <a:pt x="1065" y="672"/>
                  </a:lnTo>
                  <a:lnTo>
                    <a:pt x="1083" y="583"/>
                  </a:lnTo>
                  <a:lnTo>
                    <a:pt x="1105" y="491"/>
                  </a:lnTo>
                  <a:lnTo>
                    <a:pt x="1131" y="401"/>
                  </a:lnTo>
                  <a:lnTo>
                    <a:pt x="1132" y="390"/>
                  </a:lnTo>
                  <a:lnTo>
                    <a:pt x="1141" y="377"/>
                  </a:lnTo>
                  <a:lnTo>
                    <a:pt x="1145" y="377"/>
                  </a:lnTo>
                  <a:lnTo>
                    <a:pt x="1150" y="381"/>
                  </a:lnTo>
                  <a:lnTo>
                    <a:pt x="1155" y="398"/>
                  </a:lnTo>
                  <a:lnTo>
                    <a:pt x="1154" y="410"/>
                  </a:lnTo>
                  <a:lnTo>
                    <a:pt x="1154" y="489"/>
                  </a:lnTo>
                  <a:lnTo>
                    <a:pt x="1145" y="649"/>
                  </a:lnTo>
                  <a:lnTo>
                    <a:pt x="1122" y="804"/>
                  </a:lnTo>
                  <a:lnTo>
                    <a:pt x="1088" y="946"/>
                  </a:lnTo>
                  <a:lnTo>
                    <a:pt x="1063" y="1006"/>
                  </a:lnTo>
                  <a:lnTo>
                    <a:pt x="1060" y="1033"/>
                  </a:lnTo>
                  <a:lnTo>
                    <a:pt x="1050" y="1085"/>
                  </a:lnTo>
                  <a:lnTo>
                    <a:pt x="1042" y="1107"/>
                  </a:lnTo>
                  <a:lnTo>
                    <a:pt x="1042" y="1108"/>
                  </a:lnTo>
                  <a:lnTo>
                    <a:pt x="1057" y="1087"/>
                  </a:lnTo>
                  <a:lnTo>
                    <a:pt x="1046" y="1121"/>
                  </a:lnTo>
                  <a:lnTo>
                    <a:pt x="1033" y="1153"/>
                  </a:lnTo>
                  <a:lnTo>
                    <a:pt x="1053" y="1144"/>
                  </a:lnTo>
                  <a:lnTo>
                    <a:pt x="1040" y="1246"/>
                  </a:lnTo>
                  <a:lnTo>
                    <a:pt x="1024" y="1401"/>
                  </a:lnTo>
                  <a:lnTo>
                    <a:pt x="1010" y="1498"/>
                  </a:lnTo>
                  <a:lnTo>
                    <a:pt x="998" y="1545"/>
                  </a:lnTo>
                  <a:lnTo>
                    <a:pt x="997" y="1552"/>
                  </a:lnTo>
                  <a:lnTo>
                    <a:pt x="996" y="1559"/>
                  </a:lnTo>
                  <a:lnTo>
                    <a:pt x="1004" y="1599"/>
                  </a:lnTo>
                  <a:lnTo>
                    <a:pt x="1017" y="1683"/>
                  </a:lnTo>
                  <a:lnTo>
                    <a:pt x="1019" y="1729"/>
                  </a:lnTo>
                  <a:lnTo>
                    <a:pt x="1027" y="1667"/>
                  </a:lnTo>
                  <a:lnTo>
                    <a:pt x="1036" y="1735"/>
                  </a:lnTo>
                  <a:lnTo>
                    <a:pt x="1036" y="1805"/>
                  </a:lnTo>
                  <a:lnTo>
                    <a:pt x="1033" y="1854"/>
                  </a:lnTo>
                  <a:lnTo>
                    <a:pt x="1020" y="1953"/>
                  </a:lnTo>
                  <a:lnTo>
                    <a:pt x="998" y="2046"/>
                  </a:lnTo>
                  <a:lnTo>
                    <a:pt x="970" y="2120"/>
                  </a:lnTo>
                  <a:lnTo>
                    <a:pt x="951" y="2149"/>
                  </a:lnTo>
                  <a:lnTo>
                    <a:pt x="960" y="2338"/>
                  </a:lnTo>
                  <a:lnTo>
                    <a:pt x="983" y="2616"/>
                  </a:lnTo>
                  <a:lnTo>
                    <a:pt x="1007" y="2799"/>
                  </a:lnTo>
                  <a:lnTo>
                    <a:pt x="1023" y="2888"/>
                  </a:lnTo>
                  <a:lnTo>
                    <a:pt x="1023" y="2896"/>
                  </a:lnTo>
                  <a:lnTo>
                    <a:pt x="1020" y="2911"/>
                  </a:lnTo>
                  <a:lnTo>
                    <a:pt x="1017" y="2915"/>
                  </a:lnTo>
                  <a:lnTo>
                    <a:pt x="1013" y="2915"/>
                  </a:lnTo>
                  <a:lnTo>
                    <a:pt x="1004" y="2905"/>
                  </a:lnTo>
                  <a:lnTo>
                    <a:pt x="1003" y="2896"/>
                  </a:lnTo>
                  <a:lnTo>
                    <a:pt x="972" y="2768"/>
                  </a:lnTo>
                  <a:lnTo>
                    <a:pt x="932" y="2502"/>
                  </a:lnTo>
                  <a:lnTo>
                    <a:pt x="919" y="2365"/>
                  </a:lnTo>
                  <a:lnTo>
                    <a:pt x="916" y="2480"/>
                  </a:lnTo>
                  <a:lnTo>
                    <a:pt x="922" y="2709"/>
                  </a:lnTo>
                  <a:lnTo>
                    <a:pt x="932" y="2824"/>
                  </a:lnTo>
                  <a:lnTo>
                    <a:pt x="941" y="2884"/>
                  </a:lnTo>
                  <a:lnTo>
                    <a:pt x="945" y="2912"/>
                  </a:lnTo>
                  <a:lnTo>
                    <a:pt x="947" y="2941"/>
                  </a:lnTo>
                  <a:lnTo>
                    <a:pt x="967" y="3085"/>
                  </a:lnTo>
                  <a:lnTo>
                    <a:pt x="1011" y="3292"/>
                  </a:lnTo>
                  <a:lnTo>
                    <a:pt x="1052" y="3429"/>
                  </a:lnTo>
                  <a:lnTo>
                    <a:pt x="1076" y="3498"/>
                  </a:lnTo>
                  <a:lnTo>
                    <a:pt x="1121" y="3611"/>
                  </a:lnTo>
                  <a:lnTo>
                    <a:pt x="1223" y="3814"/>
                  </a:lnTo>
                  <a:lnTo>
                    <a:pt x="1285" y="3914"/>
                  </a:lnTo>
                  <a:lnTo>
                    <a:pt x="1331" y="3982"/>
                  </a:lnTo>
                  <a:lnTo>
                    <a:pt x="1426" y="4110"/>
                  </a:lnTo>
                  <a:lnTo>
                    <a:pt x="1574" y="4286"/>
                  </a:lnTo>
                  <a:lnTo>
                    <a:pt x="1678" y="4401"/>
                  </a:lnTo>
                  <a:lnTo>
                    <a:pt x="1693" y="4417"/>
                  </a:lnTo>
                  <a:lnTo>
                    <a:pt x="1704" y="4447"/>
                  </a:lnTo>
                  <a:lnTo>
                    <a:pt x="1701" y="4459"/>
                  </a:lnTo>
                  <a:lnTo>
                    <a:pt x="1697" y="4463"/>
                  </a:lnTo>
                  <a:lnTo>
                    <a:pt x="1687" y="4466"/>
                  </a:lnTo>
                  <a:lnTo>
                    <a:pt x="1664" y="4460"/>
                  </a:lnTo>
                  <a:lnTo>
                    <a:pt x="1648" y="4447"/>
                  </a:lnTo>
                  <a:lnTo>
                    <a:pt x="1585" y="4390"/>
                  </a:lnTo>
                  <a:lnTo>
                    <a:pt x="1465" y="4269"/>
                  </a:lnTo>
                  <a:lnTo>
                    <a:pt x="1356" y="4136"/>
                  </a:lnTo>
                  <a:lnTo>
                    <a:pt x="1256" y="3994"/>
                  </a:lnTo>
                  <a:lnTo>
                    <a:pt x="1210" y="3919"/>
                  </a:lnTo>
                  <a:lnTo>
                    <a:pt x="1167" y="3841"/>
                  </a:lnTo>
                  <a:lnTo>
                    <a:pt x="1089" y="3678"/>
                  </a:lnTo>
                  <a:lnTo>
                    <a:pt x="1026" y="3506"/>
                  </a:lnTo>
                  <a:lnTo>
                    <a:pt x="974" y="3326"/>
                  </a:lnTo>
                  <a:lnTo>
                    <a:pt x="954" y="3232"/>
                  </a:lnTo>
                  <a:lnTo>
                    <a:pt x="939" y="3150"/>
                  </a:lnTo>
                  <a:lnTo>
                    <a:pt x="926" y="3069"/>
                  </a:lnTo>
                  <a:lnTo>
                    <a:pt x="924" y="3071"/>
                  </a:lnTo>
                  <a:lnTo>
                    <a:pt x="921" y="3072"/>
                  </a:lnTo>
                  <a:lnTo>
                    <a:pt x="909" y="3071"/>
                  </a:lnTo>
                  <a:lnTo>
                    <a:pt x="898" y="3062"/>
                  </a:lnTo>
                  <a:lnTo>
                    <a:pt x="922" y="3248"/>
                  </a:lnTo>
                  <a:lnTo>
                    <a:pt x="1007" y="3494"/>
                  </a:lnTo>
                  <a:lnTo>
                    <a:pt x="1095" y="3746"/>
                  </a:lnTo>
                  <a:lnTo>
                    <a:pt x="1151" y="3917"/>
                  </a:lnTo>
                  <a:lnTo>
                    <a:pt x="1209" y="4080"/>
                  </a:lnTo>
                  <a:lnTo>
                    <a:pt x="1269" y="4171"/>
                  </a:lnTo>
                  <a:lnTo>
                    <a:pt x="1402" y="4341"/>
                  </a:lnTo>
                  <a:lnTo>
                    <a:pt x="1475" y="4421"/>
                  </a:lnTo>
                  <a:lnTo>
                    <a:pt x="1481" y="4428"/>
                  </a:lnTo>
                  <a:lnTo>
                    <a:pt x="1481" y="4434"/>
                  </a:lnTo>
                  <a:lnTo>
                    <a:pt x="1478" y="4437"/>
                  </a:lnTo>
                  <a:lnTo>
                    <a:pt x="1471" y="4433"/>
                  </a:lnTo>
                  <a:lnTo>
                    <a:pt x="1413" y="4384"/>
                  </a:lnTo>
                  <a:lnTo>
                    <a:pt x="1305" y="4272"/>
                  </a:lnTo>
                  <a:lnTo>
                    <a:pt x="1255" y="4210"/>
                  </a:lnTo>
                  <a:lnTo>
                    <a:pt x="1255" y="4224"/>
                  </a:lnTo>
                  <a:lnTo>
                    <a:pt x="1248" y="4244"/>
                  </a:lnTo>
                  <a:lnTo>
                    <a:pt x="1240" y="4250"/>
                  </a:lnTo>
                  <a:lnTo>
                    <a:pt x="1230" y="4253"/>
                  </a:lnTo>
                  <a:lnTo>
                    <a:pt x="1206" y="4247"/>
                  </a:lnTo>
                  <a:lnTo>
                    <a:pt x="1193" y="4238"/>
                  </a:lnTo>
                  <a:lnTo>
                    <a:pt x="1212" y="4270"/>
                  </a:lnTo>
                  <a:lnTo>
                    <a:pt x="1232" y="4300"/>
                  </a:lnTo>
                  <a:lnTo>
                    <a:pt x="1237" y="4310"/>
                  </a:lnTo>
                  <a:lnTo>
                    <a:pt x="1239" y="4326"/>
                  </a:lnTo>
                  <a:lnTo>
                    <a:pt x="1236" y="4331"/>
                  </a:lnTo>
                  <a:lnTo>
                    <a:pt x="1230" y="4332"/>
                  </a:lnTo>
                  <a:lnTo>
                    <a:pt x="1217" y="4323"/>
                  </a:lnTo>
                  <a:lnTo>
                    <a:pt x="1212" y="4315"/>
                  </a:lnTo>
                  <a:lnTo>
                    <a:pt x="1170" y="4250"/>
                  </a:lnTo>
                  <a:lnTo>
                    <a:pt x="1095" y="4119"/>
                  </a:lnTo>
                  <a:lnTo>
                    <a:pt x="1060" y="4051"/>
                  </a:lnTo>
                  <a:lnTo>
                    <a:pt x="1016" y="3972"/>
                  </a:lnTo>
                  <a:lnTo>
                    <a:pt x="935" y="3806"/>
                  </a:lnTo>
                  <a:lnTo>
                    <a:pt x="899" y="3721"/>
                  </a:lnTo>
                  <a:lnTo>
                    <a:pt x="898" y="3736"/>
                  </a:lnTo>
                  <a:lnTo>
                    <a:pt x="888" y="3759"/>
                  </a:lnTo>
                  <a:lnTo>
                    <a:pt x="882" y="3766"/>
                  </a:lnTo>
                  <a:lnTo>
                    <a:pt x="882" y="3766"/>
                  </a:lnTo>
                  <a:lnTo>
                    <a:pt x="902" y="3819"/>
                  </a:lnTo>
                  <a:lnTo>
                    <a:pt x="965" y="3937"/>
                  </a:lnTo>
                  <a:lnTo>
                    <a:pt x="1102" y="4162"/>
                  </a:lnTo>
                  <a:lnTo>
                    <a:pt x="1253" y="4378"/>
                  </a:lnTo>
                  <a:lnTo>
                    <a:pt x="1422" y="4581"/>
                  </a:lnTo>
                  <a:lnTo>
                    <a:pt x="1511" y="4678"/>
                  </a:lnTo>
                  <a:lnTo>
                    <a:pt x="1518" y="4686"/>
                  </a:lnTo>
                  <a:lnTo>
                    <a:pt x="1517" y="4690"/>
                  </a:lnTo>
                  <a:lnTo>
                    <a:pt x="1511" y="4692"/>
                  </a:lnTo>
                  <a:lnTo>
                    <a:pt x="1505" y="4686"/>
                  </a:lnTo>
                  <a:lnTo>
                    <a:pt x="1449" y="4629"/>
                  </a:lnTo>
                  <a:lnTo>
                    <a:pt x="1344" y="4508"/>
                  </a:lnTo>
                  <a:lnTo>
                    <a:pt x="1294" y="4446"/>
                  </a:lnTo>
                  <a:lnTo>
                    <a:pt x="1294" y="4446"/>
                  </a:lnTo>
                  <a:lnTo>
                    <a:pt x="1295" y="4449"/>
                  </a:lnTo>
                  <a:lnTo>
                    <a:pt x="1292" y="4451"/>
                  </a:lnTo>
                  <a:lnTo>
                    <a:pt x="1288" y="4450"/>
                  </a:lnTo>
                  <a:lnTo>
                    <a:pt x="1282" y="4446"/>
                  </a:lnTo>
                  <a:lnTo>
                    <a:pt x="1278" y="4437"/>
                  </a:lnTo>
                  <a:lnTo>
                    <a:pt x="1278" y="4431"/>
                  </a:lnTo>
                  <a:lnTo>
                    <a:pt x="1284" y="4433"/>
                  </a:lnTo>
                  <a:lnTo>
                    <a:pt x="1193" y="4315"/>
                  </a:lnTo>
                  <a:lnTo>
                    <a:pt x="1029" y="4067"/>
                  </a:lnTo>
                  <a:lnTo>
                    <a:pt x="954" y="3937"/>
                  </a:lnTo>
                  <a:lnTo>
                    <a:pt x="1013" y="4061"/>
                  </a:lnTo>
                  <a:lnTo>
                    <a:pt x="1150" y="4300"/>
                  </a:lnTo>
                  <a:lnTo>
                    <a:pt x="1225" y="4415"/>
                  </a:lnTo>
                  <a:lnTo>
                    <a:pt x="1269" y="4457"/>
                  </a:lnTo>
                  <a:lnTo>
                    <a:pt x="1275" y="4464"/>
                  </a:lnTo>
                  <a:lnTo>
                    <a:pt x="1275" y="4472"/>
                  </a:lnTo>
                  <a:lnTo>
                    <a:pt x="1272" y="4475"/>
                  </a:lnTo>
                  <a:lnTo>
                    <a:pt x="1265" y="4469"/>
                  </a:lnTo>
                  <a:lnTo>
                    <a:pt x="1253" y="4457"/>
                  </a:lnTo>
                  <a:lnTo>
                    <a:pt x="1266" y="4479"/>
                  </a:lnTo>
                  <a:lnTo>
                    <a:pt x="1273" y="4506"/>
                  </a:lnTo>
                  <a:lnTo>
                    <a:pt x="1271" y="4521"/>
                  </a:lnTo>
                  <a:lnTo>
                    <a:pt x="1266" y="4525"/>
                  </a:lnTo>
                  <a:lnTo>
                    <a:pt x="1261" y="4526"/>
                  </a:lnTo>
                  <a:lnTo>
                    <a:pt x="1246" y="4525"/>
                  </a:lnTo>
                  <a:lnTo>
                    <a:pt x="1219" y="4508"/>
                  </a:lnTo>
                  <a:lnTo>
                    <a:pt x="1201" y="4487"/>
                  </a:lnTo>
                  <a:lnTo>
                    <a:pt x="1157" y="4428"/>
                  </a:lnTo>
                  <a:lnTo>
                    <a:pt x="1072" y="4306"/>
                  </a:lnTo>
                  <a:lnTo>
                    <a:pt x="1034" y="4243"/>
                  </a:lnTo>
                  <a:lnTo>
                    <a:pt x="1016" y="4217"/>
                  </a:lnTo>
                  <a:lnTo>
                    <a:pt x="993" y="4192"/>
                  </a:lnTo>
                  <a:lnTo>
                    <a:pt x="1046" y="4296"/>
                  </a:lnTo>
                  <a:lnTo>
                    <a:pt x="1165" y="4495"/>
                  </a:lnTo>
                  <a:lnTo>
                    <a:pt x="1232" y="4588"/>
                  </a:lnTo>
                  <a:lnTo>
                    <a:pt x="1237" y="4597"/>
                  </a:lnTo>
                  <a:lnTo>
                    <a:pt x="1242" y="4611"/>
                  </a:lnTo>
                  <a:lnTo>
                    <a:pt x="1239" y="4614"/>
                  </a:lnTo>
                  <a:lnTo>
                    <a:pt x="1236" y="4617"/>
                  </a:lnTo>
                  <a:lnTo>
                    <a:pt x="1223" y="4610"/>
                  </a:lnTo>
                  <a:lnTo>
                    <a:pt x="1216" y="4603"/>
                  </a:lnTo>
                  <a:lnTo>
                    <a:pt x="1145" y="4528"/>
                  </a:lnTo>
                  <a:lnTo>
                    <a:pt x="1016" y="4364"/>
                  </a:lnTo>
                  <a:lnTo>
                    <a:pt x="900" y="4188"/>
                  </a:lnTo>
                  <a:lnTo>
                    <a:pt x="800" y="4002"/>
                  </a:lnTo>
                  <a:lnTo>
                    <a:pt x="756" y="3907"/>
                  </a:lnTo>
                  <a:lnTo>
                    <a:pt x="713" y="3848"/>
                  </a:lnTo>
                  <a:lnTo>
                    <a:pt x="631" y="3727"/>
                  </a:lnTo>
                  <a:lnTo>
                    <a:pt x="592" y="3665"/>
                  </a:lnTo>
                  <a:lnTo>
                    <a:pt x="598" y="3683"/>
                  </a:lnTo>
                  <a:lnTo>
                    <a:pt x="602" y="3700"/>
                  </a:lnTo>
                  <a:lnTo>
                    <a:pt x="621" y="3755"/>
                  </a:lnTo>
                  <a:lnTo>
                    <a:pt x="664" y="3860"/>
                  </a:lnTo>
                  <a:lnTo>
                    <a:pt x="741" y="4007"/>
                  </a:lnTo>
                  <a:lnTo>
                    <a:pt x="798" y="4099"/>
                  </a:lnTo>
                  <a:lnTo>
                    <a:pt x="859" y="4188"/>
                  </a:lnTo>
                  <a:lnTo>
                    <a:pt x="987" y="4362"/>
                  </a:lnTo>
                  <a:lnTo>
                    <a:pt x="1055" y="4450"/>
                  </a:lnTo>
                  <a:lnTo>
                    <a:pt x="1059" y="4459"/>
                  </a:lnTo>
                  <a:lnTo>
                    <a:pt x="1059" y="4464"/>
                  </a:lnTo>
                  <a:lnTo>
                    <a:pt x="1055" y="4466"/>
                  </a:lnTo>
                  <a:lnTo>
                    <a:pt x="1047" y="4459"/>
                  </a:lnTo>
                  <a:lnTo>
                    <a:pt x="980" y="4374"/>
                  </a:lnTo>
                  <a:lnTo>
                    <a:pt x="852" y="4205"/>
                  </a:lnTo>
                  <a:lnTo>
                    <a:pt x="791" y="4113"/>
                  </a:lnTo>
                  <a:lnTo>
                    <a:pt x="699" y="3959"/>
                  </a:lnTo>
                  <a:lnTo>
                    <a:pt x="615" y="3806"/>
                  </a:lnTo>
                  <a:lnTo>
                    <a:pt x="648" y="3887"/>
                  </a:lnTo>
                  <a:lnTo>
                    <a:pt x="723" y="4041"/>
                  </a:lnTo>
                  <a:lnTo>
                    <a:pt x="811" y="4188"/>
                  </a:lnTo>
                  <a:lnTo>
                    <a:pt x="906" y="4331"/>
                  </a:lnTo>
                  <a:lnTo>
                    <a:pt x="955" y="4401"/>
                  </a:lnTo>
                  <a:lnTo>
                    <a:pt x="964" y="4413"/>
                  </a:lnTo>
                  <a:lnTo>
                    <a:pt x="967" y="4426"/>
                  </a:lnTo>
                  <a:lnTo>
                    <a:pt x="970" y="4426"/>
                  </a:lnTo>
                  <a:lnTo>
                    <a:pt x="974" y="4427"/>
                  </a:lnTo>
                  <a:lnTo>
                    <a:pt x="1007" y="4459"/>
                  </a:lnTo>
                  <a:lnTo>
                    <a:pt x="1040" y="4493"/>
                  </a:lnTo>
                  <a:lnTo>
                    <a:pt x="1046" y="4500"/>
                  </a:lnTo>
                  <a:lnTo>
                    <a:pt x="1047" y="4509"/>
                  </a:lnTo>
                  <a:lnTo>
                    <a:pt x="1044" y="4512"/>
                  </a:lnTo>
                  <a:lnTo>
                    <a:pt x="1037" y="4508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4" name="Freeform 291"/>
            <p:cNvSpPr>
              <a:spLocks/>
            </p:cNvSpPr>
            <p:nvPr/>
          </p:nvSpPr>
          <p:spPr bwMode="auto">
            <a:xfrm>
              <a:off x="3473329" y="1176216"/>
              <a:ext cx="125413" cy="120650"/>
            </a:xfrm>
            <a:custGeom>
              <a:avLst/>
              <a:gdLst>
                <a:gd name="T0" fmla="*/ 14 w 239"/>
                <a:gd name="T1" fmla="*/ 143 h 228"/>
                <a:gd name="T2" fmla="*/ 16 w 239"/>
                <a:gd name="T3" fmla="*/ 151 h 228"/>
                <a:gd name="T4" fmla="*/ 9 w 239"/>
                <a:gd name="T5" fmla="*/ 151 h 228"/>
                <a:gd name="T6" fmla="*/ 1 w 239"/>
                <a:gd name="T7" fmla="*/ 145 h 228"/>
                <a:gd name="T8" fmla="*/ 14 w 239"/>
                <a:gd name="T9" fmla="*/ 171 h 228"/>
                <a:gd name="T10" fmla="*/ 52 w 239"/>
                <a:gd name="T11" fmla="*/ 206 h 228"/>
                <a:gd name="T12" fmla="*/ 101 w 239"/>
                <a:gd name="T13" fmla="*/ 223 h 228"/>
                <a:gd name="T14" fmla="*/ 154 w 239"/>
                <a:gd name="T15" fmla="*/ 225 h 228"/>
                <a:gd name="T16" fmla="*/ 181 w 239"/>
                <a:gd name="T17" fmla="*/ 220 h 228"/>
                <a:gd name="T18" fmla="*/ 193 w 239"/>
                <a:gd name="T19" fmla="*/ 228 h 228"/>
                <a:gd name="T20" fmla="*/ 220 w 239"/>
                <a:gd name="T21" fmla="*/ 225 h 228"/>
                <a:gd name="T22" fmla="*/ 230 w 239"/>
                <a:gd name="T23" fmla="*/ 215 h 228"/>
                <a:gd name="T24" fmla="*/ 239 w 239"/>
                <a:gd name="T25" fmla="*/ 202 h 228"/>
                <a:gd name="T26" fmla="*/ 238 w 239"/>
                <a:gd name="T27" fmla="*/ 174 h 228"/>
                <a:gd name="T28" fmla="*/ 228 w 239"/>
                <a:gd name="T29" fmla="*/ 163 h 228"/>
                <a:gd name="T30" fmla="*/ 225 w 239"/>
                <a:gd name="T31" fmla="*/ 157 h 228"/>
                <a:gd name="T32" fmla="*/ 222 w 239"/>
                <a:gd name="T33" fmla="*/ 150 h 228"/>
                <a:gd name="T34" fmla="*/ 216 w 239"/>
                <a:gd name="T35" fmla="*/ 120 h 228"/>
                <a:gd name="T36" fmla="*/ 193 w 239"/>
                <a:gd name="T37" fmla="*/ 63 h 228"/>
                <a:gd name="T38" fmla="*/ 176 w 239"/>
                <a:gd name="T39" fmla="*/ 37 h 228"/>
                <a:gd name="T40" fmla="*/ 184 w 239"/>
                <a:gd name="T41" fmla="*/ 65 h 228"/>
                <a:gd name="T42" fmla="*/ 174 w 239"/>
                <a:gd name="T43" fmla="*/ 49 h 228"/>
                <a:gd name="T44" fmla="*/ 161 w 239"/>
                <a:gd name="T45" fmla="*/ 37 h 228"/>
                <a:gd name="T46" fmla="*/ 158 w 239"/>
                <a:gd name="T47" fmla="*/ 49 h 228"/>
                <a:gd name="T48" fmla="*/ 151 w 239"/>
                <a:gd name="T49" fmla="*/ 35 h 228"/>
                <a:gd name="T50" fmla="*/ 127 w 239"/>
                <a:gd name="T51" fmla="*/ 12 h 228"/>
                <a:gd name="T52" fmla="*/ 95 w 239"/>
                <a:gd name="T53" fmla="*/ 0 h 228"/>
                <a:gd name="T54" fmla="*/ 62 w 239"/>
                <a:gd name="T55" fmla="*/ 3 h 228"/>
                <a:gd name="T56" fmla="*/ 46 w 239"/>
                <a:gd name="T57" fmla="*/ 9 h 228"/>
                <a:gd name="T58" fmla="*/ 32 w 239"/>
                <a:gd name="T59" fmla="*/ 19 h 228"/>
                <a:gd name="T60" fmla="*/ 10 w 239"/>
                <a:gd name="T61" fmla="*/ 43 h 228"/>
                <a:gd name="T62" fmla="*/ 0 w 239"/>
                <a:gd name="T63" fmla="*/ 75 h 228"/>
                <a:gd name="T64" fmla="*/ 0 w 239"/>
                <a:gd name="T65" fmla="*/ 108 h 228"/>
                <a:gd name="T66" fmla="*/ 6 w 239"/>
                <a:gd name="T67" fmla="*/ 124 h 228"/>
                <a:gd name="T68" fmla="*/ 14 w 239"/>
                <a:gd name="T69" fmla="*/ 143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9" h="228">
                  <a:moveTo>
                    <a:pt x="14" y="143"/>
                  </a:moveTo>
                  <a:lnTo>
                    <a:pt x="16" y="151"/>
                  </a:lnTo>
                  <a:lnTo>
                    <a:pt x="9" y="151"/>
                  </a:lnTo>
                  <a:lnTo>
                    <a:pt x="1" y="145"/>
                  </a:lnTo>
                  <a:lnTo>
                    <a:pt x="14" y="171"/>
                  </a:lnTo>
                  <a:lnTo>
                    <a:pt x="52" y="206"/>
                  </a:lnTo>
                  <a:lnTo>
                    <a:pt x="101" y="223"/>
                  </a:lnTo>
                  <a:lnTo>
                    <a:pt x="154" y="225"/>
                  </a:lnTo>
                  <a:lnTo>
                    <a:pt x="181" y="220"/>
                  </a:lnTo>
                  <a:lnTo>
                    <a:pt x="193" y="228"/>
                  </a:lnTo>
                  <a:lnTo>
                    <a:pt x="220" y="225"/>
                  </a:lnTo>
                  <a:lnTo>
                    <a:pt x="230" y="215"/>
                  </a:lnTo>
                  <a:lnTo>
                    <a:pt x="239" y="202"/>
                  </a:lnTo>
                  <a:lnTo>
                    <a:pt x="238" y="174"/>
                  </a:lnTo>
                  <a:lnTo>
                    <a:pt x="228" y="163"/>
                  </a:lnTo>
                  <a:lnTo>
                    <a:pt x="225" y="157"/>
                  </a:lnTo>
                  <a:lnTo>
                    <a:pt x="222" y="150"/>
                  </a:lnTo>
                  <a:lnTo>
                    <a:pt x="216" y="120"/>
                  </a:lnTo>
                  <a:lnTo>
                    <a:pt x="193" y="63"/>
                  </a:lnTo>
                  <a:lnTo>
                    <a:pt x="176" y="37"/>
                  </a:lnTo>
                  <a:lnTo>
                    <a:pt x="184" y="65"/>
                  </a:lnTo>
                  <a:lnTo>
                    <a:pt x="174" y="49"/>
                  </a:lnTo>
                  <a:lnTo>
                    <a:pt x="161" y="37"/>
                  </a:lnTo>
                  <a:lnTo>
                    <a:pt x="158" y="49"/>
                  </a:lnTo>
                  <a:lnTo>
                    <a:pt x="151" y="35"/>
                  </a:lnTo>
                  <a:lnTo>
                    <a:pt x="127" y="12"/>
                  </a:lnTo>
                  <a:lnTo>
                    <a:pt x="95" y="0"/>
                  </a:lnTo>
                  <a:lnTo>
                    <a:pt x="62" y="3"/>
                  </a:lnTo>
                  <a:lnTo>
                    <a:pt x="46" y="9"/>
                  </a:lnTo>
                  <a:lnTo>
                    <a:pt x="32" y="19"/>
                  </a:lnTo>
                  <a:lnTo>
                    <a:pt x="10" y="43"/>
                  </a:lnTo>
                  <a:lnTo>
                    <a:pt x="0" y="75"/>
                  </a:lnTo>
                  <a:lnTo>
                    <a:pt x="0" y="108"/>
                  </a:lnTo>
                  <a:lnTo>
                    <a:pt x="6" y="124"/>
                  </a:lnTo>
                  <a:lnTo>
                    <a:pt x="14" y="1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5" name="Freeform 292"/>
            <p:cNvSpPr>
              <a:spLocks/>
            </p:cNvSpPr>
            <p:nvPr/>
          </p:nvSpPr>
          <p:spPr bwMode="auto">
            <a:xfrm>
              <a:off x="3433641" y="1244478"/>
              <a:ext cx="87313" cy="87313"/>
            </a:xfrm>
            <a:custGeom>
              <a:avLst/>
              <a:gdLst>
                <a:gd name="T0" fmla="*/ 85 w 166"/>
                <a:gd name="T1" fmla="*/ 151 h 166"/>
                <a:gd name="T2" fmla="*/ 71 w 166"/>
                <a:gd name="T3" fmla="*/ 117 h 166"/>
                <a:gd name="T4" fmla="*/ 55 w 166"/>
                <a:gd name="T5" fmla="*/ 84 h 166"/>
                <a:gd name="T6" fmla="*/ 55 w 166"/>
                <a:gd name="T7" fmla="*/ 75 h 166"/>
                <a:gd name="T8" fmla="*/ 40 w 166"/>
                <a:gd name="T9" fmla="*/ 104 h 166"/>
                <a:gd name="T10" fmla="*/ 42 w 166"/>
                <a:gd name="T11" fmla="*/ 102 h 166"/>
                <a:gd name="T12" fmla="*/ 65 w 166"/>
                <a:gd name="T13" fmla="*/ 94 h 166"/>
                <a:gd name="T14" fmla="*/ 111 w 166"/>
                <a:gd name="T15" fmla="*/ 97 h 166"/>
                <a:gd name="T16" fmla="*/ 133 w 166"/>
                <a:gd name="T17" fmla="*/ 104 h 166"/>
                <a:gd name="T18" fmla="*/ 143 w 166"/>
                <a:gd name="T19" fmla="*/ 105 h 166"/>
                <a:gd name="T20" fmla="*/ 153 w 166"/>
                <a:gd name="T21" fmla="*/ 102 h 166"/>
                <a:gd name="T22" fmla="*/ 160 w 166"/>
                <a:gd name="T23" fmla="*/ 95 h 166"/>
                <a:gd name="T24" fmla="*/ 166 w 166"/>
                <a:gd name="T25" fmla="*/ 87 h 166"/>
                <a:gd name="T26" fmla="*/ 166 w 166"/>
                <a:gd name="T27" fmla="*/ 66 h 166"/>
                <a:gd name="T28" fmla="*/ 160 w 166"/>
                <a:gd name="T29" fmla="*/ 58 h 166"/>
                <a:gd name="T30" fmla="*/ 147 w 166"/>
                <a:gd name="T31" fmla="*/ 48 h 166"/>
                <a:gd name="T32" fmla="*/ 138 w 166"/>
                <a:gd name="T33" fmla="*/ 35 h 166"/>
                <a:gd name="T34" fmla="*/ 111 w 166"/>
                <a:gd name="T35" fmla="*/ 12 h 166"/>
                <a:gd name="T36" fmla="*/ 78 w 166"/>
                <a:gd name="T37" fmla="*/ 0 h 166"/>
                <a:gd name="T38" fmla="*/ 43 w 166"/>
                <a:gd name="T39" fmla="*/ 6 h 166"/>
                <a:gd name="T40" fmla="*/ 26 w 166"/>
                <a:gd name="T41" fmla="*/ 17 h 166"/>
                <a:gd name="T42" fmla="*/ 15 w 166"/>
                <a:gd name="T43" fmla="*/ 33 h 166"/>
                <a:gd name="T44" fmla="*/ 6 w 166"/>
                <a:gd name="T45" fmla="*/ 55 h 166"/>
                <a:gd name="T46" fmla="*/ 0 w 166"/>
                <a:gd name="T47" fmla="*/ 69 h 166"/>
                <a:gd name="T48" fmla="*/ 4 w 166"/>
                <a:gd name="T49" fmla="*/ 97 h 166"/>
                <a:gd name="T50" fmla="*/ 15 w 166"/>
                <a:gd name="T51" fmla="*/ 105 h 166"/>
                <a:gd name="T52" fmla="*/ 26 w 166"/>
                <a:gd name="T53" fmla="*/ 111 h 166"/>
                <a:gd name="T54" fmla="*/ 53 w 166"/>
                <a:gd name="T55" fmla="*/ 104 h 166"/>
                <a:gd name="T56" fmla="*/ 63 w 166"/>
                <a:gd name="T57" fmla="*/ 92 h 166"/>
                <a:gd name="T58" fmla="*/ 69 w 166"/>
                <a:gd name="T59" fmla="*/ 101 h 166"/>
                <a:gd name="T60" fmla="*/ 59 w 166"/>
                <a:gd name="T61" fmla="*/ 104 h 166"/>
                <a:gd name="T62" fmla="*/ 69 w 166"/>
                <a:gd name="T63" fmla="*/ 97 h 166"/>
                <a:gd name="T64" fmla="*/ 92 w 166"/>
                <a:gd name="T65" fmla="*/ 94 h 166"/>
                <a:gd name="T66" fmla="*/ 105 w 166"/>
                <a:gd name="T67" fmla="*/ 94 h 166"/>
                <a:gd name="T68" fmla="*/ 124 w 166"/>
                <a:gd name="T69" fmla="*/ 100 h 166"/>
                <a:gd name="T70" fmla="*/ 140 w 166"/>
                <a:gd name="T71" fmla="*/ 52 h 166"/>
                <a:gd name="T72" fmla="*/ 128 w 166"/>
                <a:gd name="T73" fmla="*/ 52 h 166"/>
                <a:gd name="T74" fmla="*/ 127 w 166"/>
                <a:gd name="T75" fmla="*/ 56 h 166"/>
                <a:gd name="T76" fmla="*/ 127 w 166"/>
                <a:gd name="T77" fmla="*/ 58 h 166"/>
                <a:gd name="T78" fmla="*/ 92 w 166"/>
                <a:gd name="T79" fmla="*/ 61 h 166"/>
                <a:gd name="T80" fmla="*/ 59 w 166"/>
                <a:gd name="T81" fmla="*/ 59 h 166"/>
                <a:gd name="T82" fmla="*/ 27 w 166"/>
                <a:gd name="T83" fmla="*/ 62 h 166"/>
                <a:gd name="T84" fmla="*/ 20 w 166"/>
                <a:gd name="T85" fmla="*/ 66 h 166"/>
                <a:gd name="T86" fmla="*/ 13 w 166"/>
                <a:gd name="T87" fmla="*/ 82 h 166"/>
                <a:gd name="T88" fmla="*/ 13 w 166"/>
                <a:gd name="T89" fmla="*/ 89 h 166"/>
                <a:gd name="T90" fmla="*/ 19 w 166"/>
                <a:gd name="T91" fmla="*/ 105 h 166"/>
                <a:gd name="T92" fmla="*/ 17 w 166"/>
                <a:gd name="T93" fmla="*/ 97 h 166"/>
                <a:gd name="T94" fmla="*/ 45 w 166"/>
                <a:gd name="T95" fmla="*/ 128 h 166"/>
                <a:gd name="T96" fmla="*/ 71 w 166"/>
                <a:gd name="T97" fmla="*/ 161 h 166"/>
                <a:gd name="T98" fmla="*/ 75 w 166"/>
                <a:gd name="T99" fmla="*/ 166 h 166"/>
                <a:gd name="T100" fmla="*/ 82 w 166"/>
                <a:gd name="T101" fmla="*/ 164 h 166"/>
                <a:gd name="T102" fmla="*/ 88 w 166"/>
                <a:gd name="T103" fmla="*/ 157 h 166"/>
                <a:gd name="T104" fmla="*/ 85 w 166"/>
                <a:gd name="T105" fmla="*/ 15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6" h="166">
                  <a:moveTo>
                    <a:pt x="85" y="151"/>
                  </a:moveTo>
                  <a:lnTo>
                    <a:pt x="71" y="117"/>
                  </a:lnTo>
                  <a:lnTo>
                    <a:pt x="55" y="84"/>
                  </a:lnTo>
                  <a:lnTo>
                    <a:pt x="55" y="75"/>
                  </a:lnTo>
                  <a:lnTo>
                    <a:pt x="40" y="104"/>
                  </a:lnTo>
                  <a:lnTo>
                    <a:pt x="42" y="102"/>
                  </a:lnTo>
                  <a:lnTo>
                    <a:pt x="65" y="94"/>
                  </a:lnTo>
                  <a:lnTo>
                    <a:pt x="111" y="97"/>
                  </a:lnTo>
                  <a:lnTo>
                    <a:pt x="133" y="104"/>
                  </a:lnTo>
                  <a:lnTo>
                    <a:pt x="143" y="105"/>
                  </a:lnTo>
                  <a:lnTo>
                    <a:pt x="153" y="102"/>
                  </a:lnTo>
                  <a:lnTo>
                    <a:pt x="160" y="95"/>
                  </a:lnTo>
                  <a:lnTo>
                    <a:pt x="166" y="87"/>
                  </a:lnTo>
                  <a:lnTo>
                    <a:pt x="166" y="66"/>
                  </a:lnTo>
                  <a:lnTo>
                    <a:pt x="160" y="58"/>
                  </a:lnTo>
                  <a:lnTo>
                    <a:pt x="147" y="48"/>
                  </a:lnTo>
                  <a:lnTo>
                    <a:pt x="138" y="35"/>
                  </a:lnTo>
                  <a:lnTo>
                    <a:pt x="111" y="12"/>
                  </a:lnTo>
                  <a:lnTo>
                    <a:pt x="78" y="0"/>
                  </a:lnTo>
                  <a:lnTo>
                    <a:pt x="43" y="6"/>
                  </a:lnTo>
                  <a:lnTo>
                    <a:pt x="26" y="17"/>
                  </a:lnTo>
                  <a:lnTo>
                    <a:pt x="15" y="33"/>
                  </a:lnTo>
                  <a:lnTo>
                    <a:pt x="6" y="55"/>
                  </a:lnTo>
                  <a:lnTo>
                    <a:pt x="0" y="69"/>
                  </a:lnTo>
                  <a:lnTo>
                    <a:pt x="4" y="97"/>
                  </a:lnTo>
                  <a:lnTo>
                    <a:pt x="15" y="105"/>
                  </a:lnTo>
                  <a:lnTo>
                    <a:pt x="26" y="111"/>
                  </a:lnTo>
                  <a:lnTo>
                    <a:pt x="53" y="104"/>
                  </a:lnTo>
                  <a:lnTo>
                    <a:pt x="63" y="92"/>
                  </a:lnTo>
                  <a:lnTo>
                    <a:pt x="69" y="101"/>
                  </a:lnTo>
                  <a:lnTo>
                    <a:pt x="59" y="104"/>
                  </a:lnTo>
                  <a:lnTo>
                    <a:pt x="69" y="97"/>
                  </a:lnTo>
                  <a:lnTo>
                    <a:pt x="92" y="94"/>
                  </a:lnTo>
                  <a:lnTo>
                    <a:pt x="105" y="94"/>
                  </a:lnTo>
                  <a:lnTo>
                    <a:pt x="124" y="100"/>
                  </a:lnTo>
                  <a:lnTo>
                    <a:pt x="140" y="52"/>
                  </a:lnTo>
                  <a:lnTo>
                    <a:pt x="128" y="52"/>
                  </a:lnTo>
                  <a:lnTo>
                    <a:pt x="127" y="56"/>
                  </a:lnTo>
                  <a:lnTo>
                    <a:pt x="127" y="58"/>
                  </a:lnTo>
                  <a:lnTo>
                    <a:pt x="92" y="61"/>
                  </a:lnTo>
                  <a:lnTo>
                    <a:pt x="59" y="59"/>
                  </a:lnTo>
                  <a:lnTo>
                    <a:pt x="27" y="62"/>
                  </a:lnTo>
                  <a:lnTo>
                    <a:pt x="20" y="66"/>
                  </a:lnTo>
                  <a:lnTo>
                    <a:pt x="13" y="82"/>
                  </a:lnTo>
                  <a:lnTo>
                    <a:pt x="13" y="89"/>
                  </a:lnTo>
                  <a:lnTo>
                    <a:pt x="19" y="105"/>
                  </a:lnTo>
                  <a:lnTo>
                    <a:pt x="17" y="97"/>
                  </a:lnTo>
                  <a:lnTo>
                    <a:pt x="45" y="128"/>
                  </a:lnTo>
                  <a:lnTo>
                    <a:pt x="71" y="161"/>
                  </a:lnTo>
                  <a:lnTo>
                    <a:pt x="75" y="166"/>
                  </a:lnTo>
                  <a:lnTo>
                    <a:pt x="82" y="164"/>
                  </a:lnTo>
                  <a:lnTo>
                    <a:pt x="88" y="157"/>
                  </a:lnTo>
                  <a:lnTo>
                    <a:pt x="85" y="1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6" name="Freeform 293"/>
            <p:cNvSpPr>
              <a:spLocks/>
            </p:cNvSpPr>
            <p:nvPr/>
          </p:nvSpPr>
          <p:spPr bwMode="auto">
            <a:xfrm>
              <a:off x="3427291" y="1296866"/>
              <a:ext cx="7938" cy="7938"/>
            </a:xfrm>
            <a:custGeom>
              <a:avLst/>
              <a:gdLst>
                <a:gd name="T0" fmla="*/ 13 w 13"/>
                <a:gd name="T1" fmla="*/ 13 h 17"/>
                <a:gd name="T2" fmla="*/ 10 w 13"/>
                <a:gd name="T3" fmla="*/ 4 h 17"/>
                <a:gd name="T4" fmla="*/ 3 w 13"/>
                <a:gd name="T5" fmla="*/ 0 h 17"/>
                <a:gd name="T6" fmla="*/ 0 w 13"/>
                <a:gd name="T7" fmla="*/ 2 h 17"/>
                <a:gd name="T8" fmla="*/ 3 w 13"/>
                <a:gd name="T9" fmla="*/ 13 h 17"/>
                <a:gd name="T10" fmla="*/ 4 w 13"/>
                <a:gd name="T11" fmla="*/ 17 h 17"/>
                <a:gd name="T12" fmla="*/ 10 w 13"/>
                <a:gd name="T13" fmla="*/ 16 h 17"/>
                <a:gd name="T14" fmla="*/ 13 w 13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13" y="13"/>
                  </a:moveTo>
                  <a:lnTo>
                    <a:pt x="10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3" y="13"/>
                  </a:lnTo>
                  <a:lnTo>
                    <a:pt x="4" y="17"/>
                  </a:lnTo>
                  <a:lnTo>
                    <a:pt x="10" y="16"/>
                  </a:lnTo>
                  <a:lnTo>
                    <a:pt x="1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7" name="Freeform 294"/>
            <p:cNvSpPr>
              <a:spLocks/>
            </p:cNvSpPr>
            <p:nvPr/>
          </p:nvSpPr>
          <p:spPr bwMode="auto">
            <a:xfrm>
              <a:off x="3427291" y="1295278"/>
              <a:ext cx="0" cy="1588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0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8" name="Freeform 295"/>
            <p:cNvSpPr>
              <a:spLocks/>
            </p:cNvSpPr>
            <p:nvPr/>
          </p:nvSpPr>
          <p:spPr bwMode="auto">
            <a:xfrm>
              <a:off x="3895604" y="1608016"/>
              <a:ext cx="74613" cy="85725"/>
            </a:xfrm>
            <a:custGeom>
              <a:avLst/>
              <a:gdLst>
                <a:gd name="T0" fmla="*/ 2 w 141"/>
                <a:gd name="T1" fmla="*/ 8 h 162"/>
                <a:gd name="T2" fmla="*/ 67 w 141"/>
                <a:gd name="T3" fmla="*/ 87 h 162"/>
                <a:gd name="T4" fmla="*/ 133 w 141"/>
                <a:gd name="T5" fmla="*/ 161 h 162"/>
                <a:gd name="T6" fmla="*/ 136 w 141"/>
                <a:gd name="T7" fmla="*/ 162 h 162"/>
                <a:gd name="T8" fmla="*/ 140 w 141"/>
                <a:gd name="T9" fmla="*/ 159 h 162"/>
                <a:gd name="T10" fmla="*/ 141 w 141"/>
                <a:gd name="T11" fmla="*/ 156 h 162"/>
                <a:gd name="T12" fmla="*/ 140 w 141"/>
                <a:gd name="T13" fmla="*/ 154 h 162"/>
                <a:gd name="T14" fmla="*/ 74 w 141"/>
                <a:gd name="T15" fmla="*/ 80 h 162"/>
                <a:gd name="T16" fmla="*/ 10 w 141"/>
                <a:gd name="T17" fmla="*/ 1 h 162"/>
                <a:gd name="T18" fmla="*/ 8 w 141"/>
                <a:gd name="T19" fmla="*/ 0 h 162"/>
                <a:gd name="T20" fmla="*/ 3 w 141"/>
                <a:gd name="T21" fmla="*/ 1 h 162"/>
                <a:gd name="T22" fmla="*/ 0 w 141"/>
                <a:gd name="T23" fmla="*/ 5 h 162"/>
                <a:gd name="T24" fmla="*/ 2 w 141"/>
                <a:gd name="T25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" h="162">
                  <a:moveTo>
                    <a:pt x="2" y="8"/>
                  </a:moveTo>
                  <a:lnTo>
                    <a:pt x="67" y="87"/>
                  </a:lnTo>
                  <a:lnTo>
                    <a:pt x="133" y="161"/>
                  </a:lnTo>
                  <a:lnTo>
                    <a:pt x="136" y="162"/>
                  </a:lnTo>
                  <a:lnTo>
                    <a:pt x="140" y="159"/>
                  </a:lnTo>
                  <a:lnTo>
                    <a:pt x="141" y="156"/>
                  </a:lnTo>
                  <a:lnTo>
                    <a:pt x="140" y="154"/>
                  </a:lnTo>
                  <a:lnTo>
                    <a:pt x="74" y="80"/>
                  </a:lnTo>
                  <a:lnTo>
                    <a:pt x="10" y="1"/>
                  </a:lnTo>
                  <a:lnTo>
                    <a:pt x="8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79" name="Freeform 296"/>
            <p:cNvSpPr>
              <a:spLocks/>
            </p:cNvSpPr>
            <p:nvPr/>
          </p:nvSpPr>
          <p:spPr bwMode="auto">
            <a:xfrm>
              <a:off x="3987679" y="1904878"/>
              <a:ext cx="4763" cy="4763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1 h 8"/>
                <a:gd name="T4" fmla="*/ 0 w 8"/>
                <a:gd name="T5" fmla="*/ 5 h 8"/>
                <a:gd name="T6" fmla="*/ 0 w 8"/>
                <a:gd name="T7" fmla="*/ 8 h 8"/>
                <a:gd name="T8" fmla="*/ 4 w 8"/>
                <a:gd name="T9" fmla="*/ 8 h 8"/>
                <a:gd name="T10" fmla="*/ 7 w 8"/>
                <a:gd name="T11" fmla="*/ 7 h 8"/>
                <a:gd name="T12" fmla="*/ 8 w 8"/>
                <a:gd name="T13" fmla="*/ 2 h 8"/>
                <a:gd name="T14" fmla="*/ 7 w 8"/>
                <a:gd name="T15" fmla="*/ 0 h 8"/>
                <a:gd name="T16" fmla="*/ 4 w 8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0" y="8"/>
                  </a:lnTo>
                  <a:lnTo>
                    <a:pt x="4" y="8"/>
                  </a:lnTo>
                  <a:lnTo>
                    <a:pt x="7" y="7"/>
                  </a:lnTo>
                  <a:lnTo>
                    <a:pt x="8" y="2"/>
                  </a:lnTo>
                  <a:lnTo>
                    <a:pt x="7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0" name="Freeform 297"/>
            <p:cNvSpPr>
              <a:spLocks/>
            </p:cNvSpPr>
            <p:nvPr/>
          </p:nvSpPr>
          <p:spPr bwMode="auto">
            <a:xfrm>
              <a:off x="3339979" y="1495303"/>
              <a:ext cx="20638" cy="25400"/>
            </a:xfrm>
            <a:custGeom>
              <a:avLst/>
              <a:gdLst>
                <a:gd name="T0" fmla="*/ 0 w 39"/>
                <a:gd name="T1" fmla="*/ 47 h 47"/>
                <a:gd name="T2" fmla="*/ 39 w 39"/>
                <a:gd name="T3" fmla="*/ 0 h 47"/>
                <a:gd name="T4" fmla="*/ 0 w 39"/>
                <a:gd name="T5" fmla="*/ 45 h 47"/>
                <a:gd name="T6" fmla="*/ 0 w 39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47">
                  <a:moveTo>
                    <a:pt x="0" y="47"/>
                  </a:moveTo>
                  <a:lnTo>
                    <a:pt x="39" y="0"/>
                  </a:lnTo>
                  <a:lnTo>
                    <a:pt x="0" y="45"/>
                  </a:lnTo>
                  <a:lnTo>
                    <a:pt x="0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1" name="Freeform 298"/>
            <p:cNvSpPr>
              <a:spLocks/>
            </p:cNvSpPr>
            <p:nvPr/>
          </p:nvSpPr>
          <p:spPr bwMode="auto">
            <a:xfrm>
              <a:off x="3425704" y="1346078"/>
              <a:ext cx="0" cy="4763"/>
            </a:xfrm>
            <a:custGeom>
              <a:avLst/>
              <a:gdLst>
                <a:gd name="T0" fmla="*/ 8 h 8"/>
                <a:gd name="T1" fmla="*/ 3 h 8"/>
                <a:gd name="T2" fmla="*/ 0 h 8"/>
                <a:gd name="T3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2" name="Freeform 299"/>
            <p:cNvSpPr>
              <a:spLocks/>
            </p:cNvSpPr>
            <p:nvPr/>
          </p:nvSpPr>
          <p:spPr bwMode="auto">
            <a:xfrm>
              <a:off x="3416179" y="1336553"/>
              <a:ext cx="3175" cy="3175"/>
            </a:xfrm>
            <a:custGeom>
              <a:avLst/>
              <a:gdLst>
                <a:gd name="T0" fmla="*/ 2 w 5"/>
                <a:gd name="T1" fmla="*/ 0 h 6"/>
                <a:gd name="T2" fmla="*/ 5 w 5"/>
                <a:gd name="T3" fmla="*/ 3 h 6"/>
                <a:gd name="T4" fmla="*/ 0 w 5"/>
                <a:gd name="T5" fmla="*/ 6 h 6"/>
                <a:gd name="T6" fmla="*/ 2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5" y="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3" name="Freeform 300"/>
            <p:cNvSpPr>
              <a:spLocks/>
            </p:cNvSpPr>
            <p:nvPr/>
          </p:nvSpPr>
          <p:spPr bwMode="auto">
            <a:xfrm>
              <a:off x="3425704" y="1322266"/>
              <a:ext cx="4763" cy="4763"/>
            </a:xfrm>
            <a:custGeom>
              <a:avLst/>
              <a:gdLst>
                <a:gd name="T0" fmla="*/ 0 w 10"/>
                <a:gd name="T1" fmla="*/ 11 h 11"/>
                <a:gd name="T2" fmla="*/ 0 w 10"/>
                <a:gd name="T3" fmla="*/ 8 h 11"/>
                <a:gd name="T4" fmla="*/ 10 w 10"/>
                <a:gd name="T5" fmla="*/ 0 h 11"/>
                <a:gd name="T6" fmla="*/ 0 w 10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lnTo>
                    <a:pt x="0" y="8"/>
                  </a:lnTo>
                  <a:lnTo>
                    <a:pt x="10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4" name="Freeform 301"/>
            <p:cNvSpPr>
              <a:spLocks/>
            </p:cNvSpPr>
            <p:nvPr/>
          </p:nvSpPr>
          <p:spPr bwMode="auto">
            <a:xfrm>
              <a:off x="3503491" y="1355603"/>
              <a:ext cx="42863" cy="53975"/>
            </a:xfrm>
            <a:custGeom>
              <a:avLst/>
              <a:gdLst>
                <a:gd name="T0" fmla="*/ 0 w 80"/>
                <a:gd name="T1" fmla="*/ 0 h 104"/>
                <a:gd name="T2" fmla="*/ 1 w 80"/>
                <a:gd name="T3" fmla="*/ 24 h 104"/>
                <a:gd name="T4" fmla="*/ 0 w 80"/>
                <a:gd name="T5" fmla="*/ 50 h 104"/>
                <a:gd name="T6" fmla="*/ 10 w 80"/>
                <a:gd name="T7" fmla="*/ 55 h 104"/>
                <a:gd name="T8" fmla="*/ 20 w 80"/>
                <a:gd name="T9" fmla="*/ 60 h 104"/>
                <a:gd name="T10" fmla="*/ 43 w 80"/>
                <a:gd name="T11" fmla="*/ 81 h 104"/>
                <a:gd name="T12" fmla="*/ 64 w 80"/>
                <a:gd name="T13" fmla="*/ 104 h 104"/>
                <a:gd name="T14" fmla="*/ 69 w 80"/>
                <a:gd name="T15" fmla="*/ 96 h 104"/>
                <a:gd name="T16" fmla="*/ 73 w 80"/>
                <a:gd name="T17" fmla="*/ 99 h 104"/>
                <a:gd name="T18" fmla="*/ 80 w 80"/>
                <a:gd name="T19" fmla="*/ 102 h 104"/>
                <a:gd name="T20" fmla="*/ 38 w 80"/>
                <a:gd name="T21" fmla="*/ 49 h 104"/>
                <a:gd name="T22" fmla="*/ 18 w 80"/>
                <a:gd name="T23" fmla="*/ 26 h 104"/>
                <a:gd name="T24" fmla="*/ 0 w 80"/>
                <a:gd name="T2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104">
                  <a:moveTo>
                    <a:pt x="0" y="0"/>
                  </a:moveTo>
                  <a:lnTo>
                    <a:pt x="1" y="24"/>
                  </a:lnTo>
                  <a:lnTo>
                    <a:pt x="0" y="50"/>
                  </a:lnTo>
                  <a:lnTo>
                    <a:pt x="10" y="55"/>
                  </a:lnTo>
                  <a:lnTo>
                    <a:pt x="20" y="60"/>
                  </a:lnTo>
                  <a:lnTo>
                    <a:pt x="43" y="81"/>
                  </a:lnTo>
                  <a:lnTo>
                    <a:pt x="64" y="104"/>
                  </a:lnTo>
                  <a:lnTo>
                    <a:pt x="69" y="96"/>
                  </a:lnTo>
                  <a:lnTo>
                    <a:pt x="73" y="99"/>
                  </a:lnTo>
                  <a:lnTo>
                    <a:pt x="80" y="102"/>
                  </a:lnTo>
                  <a:lnTo>
                    <a:pt x="38" y="49"/>
                  </a:lnTo>
                  <a:lnTo>
                    <a:pt x="18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5" name="Freeform 302"/>
            <p:cNvSpPr>
              <a:spLocks/>
            </p:cNvSpPr>
            <p:nvPr/>
          </p:nvSpPr>
          <p:spPr bwMode="auto">
            <a:xfrm>
              <a:off x="3770191" y="1536578"/>
              <a:ext cx="36513" cy="49213"/>
            </a:xfrm>
            <a:custGeom>
              <a:avLst/>
              <a:gdLst>
                <a:gd name="T0" fmla="*/ 70 w 70"/>
                <a:gd name="T1" fmla="*/ 93 h 93"/>
                <a:gd name="T2" fmla="*/ 50 w 70"/>
                <a:gd name="T3" fmla="*/ 73 h 93"/>
                <a:gd name="T4" fmla="*/ 14 w 70"/>
                <a:gd name="T5" fmla="*/ 26 h 93"/>
                <a:gd name="T6" fmla="*/ 0 w 70"/>
                <a:gd name="T7" fmla="*/ 0 h 93"/>
                <a:gd name="T8" fmla="*/ 23 w 70"/>
                <a:gd name="T9" fmla="*/ 15 h 93"/>
                <a:gd name="T10" fmla="*/ 47 w 70"/>
                <a:gd name="T11" fmla="*/ 54 h 93"/>
                <a:gd name="T12" fmla="*/ 70 w 70"/>
                <a:gd name="T13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93">
                  <a:moveTo>
                    <a:pt x="70" y="93"/>
                  </a:moveTo>
                  <a:lnTo>
                    <a:pt x="50" y="73"/>
                  </a:lnTo>
                  <a:lnTo>
                    <a:pt x="14" y="26"/>
                  </a:lnTo>
                  <a:lnTo>
                    <a:pt x="0" y="0"/>
                  </a:lnTo>
                  <a:lnTo>
                    <a:pt x="23" y="15"/>
                  </a:lnTo>
                  <a:lnTo>
                    <a:pt x="47" y="54"/>
                  </a:lnTo>
                  <a:lnTo>
                    <a:pt x="70" y="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6" name="Freeform 303"/>
            <p:cNvSpPr>
              <a:spLocks/>
            </p:cNvSpPr>
            <p:nvPr/>
          </p:nvSpPr>
          <p:spPr bwMode="auto">
            <a:xfrm>
              <a:off x="3436816" y="1414341"/>
              <a:ext cx="0" cy="6350"/>
            </a:xfrm>
            <a:custGeom>
              <a:avLst/>
              <a:gdLst>
                <a:gd name="T0" fmla="*/ 0 w 1"/>
                <a:gd name="T1" fmla="*/ 14 h 14"/>
                <a:gd name="T2" fmla="*/ 0 w 1"/>
                <a:gd name="T3" fmla="*/ 14 h 14"/>
                <a:gd name="T4" fmla="*/ 1 w 1"/>
                <a:gd name="T5" fmla="*/ 0 h 14"/>
                <a:gd name="T6" fmla="*/ 0 w 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4">
                  <a:moveTo>
                    <a:pt x="0" y="14"/>
                  </a:moveTo>
                  <a:lnTo>
                    <a:pt x="0" y="14"/>
                  </a:lnTo>
                  <a:lnTo>
                    <a:pt x="1" y="0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7" name="Freeform 304"/>
            <p:cNvSpPr>
              <a:spLocks/>
            </p:cNvSpPr>
            <p:nvPr/>
          </p:nvSpPr>
          <p:spPr bwMode="auto">
            <a:xfrm>
              <a:off x="3511429" y="1415928"/>
              <a:ext cx="3175" cy="17463"/>
            </a:xfrm>
            <a:custGeom>
              <a:avLst/>
              <a:gdLst>
                <a:gd name="T0" fmla="*/ 3 w 6"/>
                <a:gd name="T1" fmla="*/ 4 h 33"/>
                <a:gd name="T2" fmla="*/ 3 w 6"/>
                <a:gd name="T3" fmla="*/ 0 h 33"/>
                <a:gd name="T4" fmla="*/ 6 w 6"/>
                <a:gd name="T5" fmla="*/ 9 h 33"/>
                <a:gd name="T6" fmla="*/ 0 w 6"/>
                <a:gd name="T7" fmla="*/ 33 h 33"/>
                <a:gd name="T8" fmla="*/ 3 w 6"/>
                <a:gd name="T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3" y="4"/>
                  </a:moveTo>
                  <a:lnTo>
                    <a:pt x="3" y="0"/>
                  </a:lnTo>
                  <a:lnTo>
                    <a:pt x="6" y="9"/>
                  </a:lnTo>
                  <a:lnTo>
                    <a:pt x="0" y="33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8" name="Freeform 305"/>
            <p:cNvSpPr>
              <a:spLocks/>
            </p:cNvSpPr>
            <p:nvPr/>
          </p:nvSpPr>
          <p:spPr bwMode="auto">
            <a:xfrm>
              <a:off x="3271716" y="1238128"/>
              <a:ext cx="863600" cy="765175"/>
            </a:xfrm>
            <a:custGeom>
              <a:avLst/>
              <a:gdLst>
                <a:gd name="T0" fmla="*/ 1159 w 1632"/>
                <a:gd name="T1" fmla="*/ 1435 h 1444"/>
                <a:gd name="T2" fmla="*/ 923 w 1632"/>
                <a:gd name="T3" fmla="*/ 1352 h 1444"/>
                <a:gd name="T4" fmla="*/ 852 w 1632"/>
                <a:gd name="T5" fmla="*/ 1298 h 1444"/>
                <a:gd name="T6" fmla="*/ 707 w 1632"/>
                <a:gd name="T7" fmla="*/ 1225 h 1444"/>
                <a:gd name="T8" fmla="*/ 680 w 1632"/>
                <a:gd name="T9" fmla="*/ 1239 h 1444"/>
                <a:gd name="T10" fmla="*/ 753 w 1632"/>
                <a:gd name="T11" fmla="*/ 1310 h 1444"/>
                <a:gd name="T12" fmla="*/ 1031 w 1632"/>
                <a:gd name="T13" fmla="*/ 1444 h 1444"/>
                <a:gd name="T14" fmla="*/ 698 w 1632"/>
                <a:gd name="T15" fmla="*/ 1401 h 1444"/>
                <a:gd name="T16" fmla="*/ 283 w 1632"/>
                <a:gd name="T17" fmla="*/ 1170 h 1444"/>
                <a:gd name="T18" fmla="*/ 0 w 1632"/>
                <a:gd name="T19" fmla="*/ 937 h 1444"/>
                <a:gd name="T20" fmla="*/ 85 w 1632"/>
                <a:gd name="T21" fmla="*/ 803 h 1444"/>
                <a:gd name="T22" fmla="*/ 92 w 1632"/>
                <a:gd name="T23" fmla="*/ 633 h 1444"/>
                <a:gd name="T24" fmla="*/ 141 w 1632"/>
                <a:gd name="T25" fmla="*/ 462 h 1444"/>
                <a:gd name="T26" fmla="*/ 230 w 1632"/>
                <a:gd name="T27" fmla="*/ 328 h 1444"/>
                <a:gd name="T28" fmla="*/ 265 w 1632"/>
                <a:gd name="T29" fmla="*/ 292 h 1444"/>
                <a:gd name="T30" fmla="*/ 260 w 1632"/>
                <a:gd name="T31" fmla="*/ 269 h 1444"/>
                <a:gd name="T32" fmla="*/ 263 w 1632"/>
                <a:gd name="T33" fmla="*/ 167 h 1444"/>
                <a:gd name="T34" fmla="*/ 263 w 1632"/>
                <a:gd name="T35" fmla="*/ 135 h 1444"/>
                <a:gd name="T36" fmla="*/ 281 w 1632"/>
                <a:gd name="T37" fmla="*/ 112 h 1444"/>
                <a:gd name="T38" fmla="*/ 299 w 1632"/>
                <a:gd name="T39" fmla="*/ 135 h 1444"/>
                <a:gd name="T40" fmla="*/ 328 w 1632"/>
                <a:gd name="T41" fmla="*/ 149 h 1444"/>
                <a:gd name="T42" fmla="*/ 353 w 1632"/>
                <a:gd name="T43" fmla="*/ 175 h 1444"/>
                <a:gd name="T44" fmla="*/ 379 w 1632"/>
                <a:gd name="T45" fmla="*/ 180 h 1444"/>
                <a:gd name="T46" fmla="*/ 425 w 1632"/>
                <a:gd name="T47" fmla="*/ 183 h 1444"/>
                <a:gd name="T48" fmla="*/ 351 w 1632"/>
                <a:gd name="T49" fmla="*/ 77 h 1444"/>
                <a:gd name="T50" fmla="*/ 400 w 1632"/>
                <a:gd name="T51" fmla="*/ 54 h 1444"/>
                <a:gd name="T52" fmla="*/ 621 w 1632"/>
                <a:gd name="T53" fmla="*/ 233 h 1444"/>
                <a:gd name="T54" fmla="*/ 628 w 1632"/>
                <a:gd name="T55" fmla="*/ 213 h 1444"/>
                <a:gd name="T56" fmla="*/ 498 w 1632"/>
                <a:gd name="T57" fmla="*/ 18 h 1444"/>
                <a:gd name="T58" fmla="*/ 546 w 1632"/>
                <a:gd name="T59" fmla="*/ 16 h 1444"/>
                <a:gd name="T60" fmla="*/ 701 w 1632"/>
                <a:gd name="T61" fmla="*/ 210 h 1444"/>
                <a:gd name="T62" fmla="*/ 723 w 1632"/>
                <a:gd name="T63" fmla="*/ 219 h 1444"/>
                <a:gd name="T64" fmla="*/ 824 w 1632"/>
                <a:gd name="T65" fmla="*/ 348 h 1444"/>
                <a:gd name="T66" fmla="*/ 914 w 1632"/>
                <a:gd name="T67" fmla="*/ 364 h 1444"/>
                <a:gd name="T68" fmla="*/ 963 w 1632"/>
                <a:gd name="T69" fmla="*/ 519 h 1444"/>
                <a:gd name="T70" fmla="*/ 1159 w 1632"/>
                <a:gd name="T71" fmla="*/ 701 h 1444"/>
                <a:gd name="T72" fmla="*/ 1113 w 1632"/>
                <a:gd name="T73" fmla="*/ 738 h 1444"/>
                <a:gd name="T74" fmla="*/ 1352 w 1632"/>
                <a:gd name="T75" fmla="*/ 923 h 1444"/>
                <a:gd name="T76" fmla="*/ 1632 w 1632"/>
                <a:gd name="T77" fmla="*/ 1065 h 1444"/>
                <a:gd name="T78" fmla="*/ 1430 w 1632"/>
                <a:gd name="T79" fmla="*/ 1028 h 1444"/>
                <a:gd name="T80" fmla="*/ 1126 w 1632"/>
                <a:gd name="T81" fmla="*/ 817 h 1444"/>
                <a:gd name="T82" fmla="*/ 1248 w 1632"/>
                <a:gd name="T83" fmla="*/ 937 h 1444"/>
                <a:gd name="T84" fmla="*/ 1428 w 1632"/>
                <a:gd name="T85" fmla="*/ 1124 h 1444"/>
                <a:gd name="T86" fmla="*/ 1436 w 1632"/>
                <a:gd name="T87" fmla="*/ 1157 h 1444"/>
                <a:gd name="T88" fmla="*/ 1356 w 1632"/>
                <a:gd name="T89" fmla="*/ 1206 h 1444"/>
                <a:gd name="T90" fmla="*/ 1264 w 1632"/>
                <a:gd name="T91" fmla="*/ 1160 h 1444"/>
                <a:gd name="T92" fmla="*/ 1162 w 1632"/>
                <a:gd name="T93" fmla="*/ 1139 h 1444"/>
                <a:gd name="T94" fmla="*/ 1466 w 1632"/>
                <a:gd name="T95" fmla="*/ 1326 h 1444"/>
                <a:gd name="T96" fmla="*/ 1372 w 1632"/>
                <a:gd name="T97" fmla="*/ 1270 h 1444"/>
                <a:gd name="T98" fmla="*/ 1241 w 1632"/>
                <a:gd name="T99" fmla="*/ 1186 h 1444"/>
                <a:gd name="T100" fmla="*/ 1361 w 1632"/>
                <a:gd name="T101" fmla="*/ 1290 h 1444"/>
                <a:gd name="T102" fmla="*/ 1346 w 1632"/>
                <a:gd name="T103" fmla="*/ 1329 h 1444"/>
                <a:gd name="T104" fmla="*/ 1221 w 1632"/>
                <a:gd name="T105" fmla="*/ 1278 h 1444"/>
                <a:gd name="T106" fmla="*/ 1302 w 1632"/>
                <a:gd name="T107" fmla="*/ 1406 h 1444"/>
                <a:gd name="T108" fmla="*/ 943 w 1632"/>
                <a:gd name="T109" fmla="*/ 1270 h 1444"/>
                <a:gd name="T110" fmla="*/ 1220 w 1632"/>
                <a:gd name="T111" fmla="*/ 1393 h 1444"/>
                <a:gd name="T112" fmla="*/ 1074 w 1632"/>
                <a:gd name="T113" fmla="*/ 1353 h 1444"/>
                <a:gd name="T114" fmla="*/ 1165 w 1632"/>
                <a:gd name="T115" fmla="*/ 1419 h 1444"/>
                <a:gd name="T116" fmla="*/ 1208 w 1632"/>
                <a:gd name="T117" fmla="*/ 1429 h 1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32" h="1444">
                  <a:moveTo>
                    <a:pt x="1201" y="1437"/>
                  </a:moveTo>
                  <a:lnTo>
                    <a:pt x="1185" y="1434"/>
                  </a:lnTo>
                  <a:lnTo>
                    <a:pt x="1168" y="1434"/>
                  </a:lnTo>
                  <a:lnTo>
                    <a:pt x="1165" y="1432"/>
                  </a:lnTo>
                  <a:lnTo>
                    <a:pt x="1165" y="1431"/>
                  </a:lnTo>
                  <a:lnTo>
                    <a:pt x="1159" y="1435"/>
                  </a:lnTo>
                  <a:lnTo>
                    <a:pt x="1153" y="1437"/>
                  </a:lnTo>
                  <a:lnTo>
                    <a:pt x="1123" y="1429"/>
                  </a:lnTo>
                  <a:lnTo>
                    <a:pt x="1064" y="1412"/>
                  </a:lnTo>
                  <a:lnTo>
                    <a:pt x="982" y="1375"/>
                  </a:lnTo>
                  <a:lnTo>
                    <a:pt x="929" y="1347"/>
                  </a:lnTo>
                  <a:lnTo>
                    <a:pt x="923" y="1352"/>
                  </a:lnTo>
                  <a:lnTo>
                    <a:pt x="919" y="1355"/>
                  </a:lnTo>
                  <a:lnTo>
                    <a:pt x="909" y="1357"/>
                  </a:lnTo>
                  <a:lnTo>
                    <a:pt x="893" y="1355"/>
                  </a:lnTo>
                  <a:lnTo>
                    <a:pt x="887" y="1347"/>
                  </a:lnTo>
                  <a:lnTo>
                    <a:pt x="883" y="1340"/>
                  </a:lnTo>
                  <a:lnTo>
                    <a:pt x="852" y="1298"/>
                  </a:lnTo>
                  <a:lnTo>
                    <a:pt x="822" y="1258"/>
                  </a:lnTo>
                  <a:lnTo>
                    <a:pt x="811" y="1255"/>
                  </a:lnTo>
                  <a:lnTo>
                    <a:pt x="799" y="1249"/>
                  </a:lnTo>
                  <a:lnTo>
                    <a:pt x="753" y="1236"/>
                  </a:lnTo>
                  <a:lnTo>
                    <a:pt x="708" y="1221"/>
                  </a:lnTo>
                  <a:lnTo>
                    <a:pt x="707" y="1225"/>
                  </a:lnTo>
                  <a:lnTo>
                    <a:pt x="703" y="1231"/>
                  </a:lnTo>
                  <a:lnTo>
                    <a:pt x="697" y="1235"/>
                  </a:lnTo>
                  <a:lnTo>
                    <a:pt x="684" y="1236"/>
                  </a:lnTo>
                  <a:lnTo>
                    <a:pt x="680" y="1234"/>
                  </a:lnTo>
                  <a:lnTo>
                    <a:pt x="671" y="1225"/>
                  </a:lnTo>
                  <a:lnTo>
                    <a:pt x="680" y="1239"/>
                  </a:lnTo>
                  <a:lnTo>
                    <a:pt x="690" y="1255"/>
                  </a:lnTo>
                  <a:lnTo>
                    <a:pt x="691" y="1257"/>
                  </a:lnTo>
                  <a:lnTo>
                    <a:pt x="691" y="1260"/>
                  </a:lnTo>
                  <a:lnTo>
                    <a:pt x="705" y="1272"/>
                  </a:lnTo>
                  <a:lnTo>
                    <a:pt x="720" y="1284"/>
                  </a:lnTo>
                  <a:lnTo>
                    <a:pt x="753" y="1310"/>
                  </a:lnTo>
                  <a:lnTo>
                    <a:pt x="826" y="1355"/>
                  </a:lnTo>
                  <a:lnTo>
                    <a:pt x="945" y="1408"/>
                  </a:lnTo>
                  <a:lnTo>
                    <a:pt x="1028" y="1435"/>
                  </a:lnTo>
                  <a:lnTo>
                    <a:pt x="1032" y="1435"/>
                  </a:lnTo>
                  <a:lnTo>
                    <a:pt x="1032" y="1439"/>
                  </a:lnTo>
                  <a:lnTo>
                    <a:pt x="1031" y="1444"/>
                  </a:lnTo>
                  <a:lnTo>
                    <a:pt x="1027" y="1444"/>
                  </a:lnTo>
                  <a:lnTo>
                    <a:pt x="962" y="1444"/>
                  </a:lnTo>
                  <a:lnTo>
                    <a:pt x="862" y="1442"/>
                  </a:lnTo>
                  <a:lnTo>
                    <a:pt x="799" y="1434"/>
                  </a:lnTo>
                  <a:lnTo>
                    <a:pt x="769" y="1425"/>
                  </a:lnTo>
                  <a:lnTo>
                    <a:pt x="698" y="1401"/>
                  </a:lnTo>
                  <a:lnTo>
                    <a:pt x="564" y="1346"/>
                  </a:lnTo>
                  <a:lnTo>
                    <a:pt x="502" y="1316"/>
                  </a:lnTo>
                  <a:lnTo>
                    <a:pt x="476" y="1293"/>
                  </a:lnTo>
                  <a:lnTo>
                    <a:pt x="423" y="1252"/>
                  </a:lnTo>
                  <a:lnTo>
                    <a:pt x="340" y="1202"/>
                  </a:lnTo>
                  <a:lnTo>
                    <a:pt x="283" y="1170"/>
                  </a:lnTo>
                  <a:lnTo>
                    <a:pt x="210" y="1127"/>
                  </a:lnTo>
                  <a:lnTo>
                    <a:pt x="83" y="1041"/>
                  </a:lnTo>
                  <a:lnTo>
                    <a:pt x="26" y="999"/>
                  </a:lnTo>
                  <a:lnTo>
                    <a:pt x="14" y="993"/>
                  </a:lnTo>
                  <a:lnTo>
                    <a:pt x="1" y="970"/>
                  </a:lnTo>
                  <a:lnTo>
                    <a:pt x="0" y="937"/>
                  </a:lnTo>
                  <a:lnTo>
                    <a:pt x="11" y="900"/>
                  </a:lnTo>
                  <a:lnTo>
                    <a:pt x="21" y="878"/>
                  </a:lnTo>
                  <a:lnTo>
                    <a:pt x="36" y="855"/>
                  </a:lnTo>
                  <a:lnTo>
                    <a:pt x="72" y="819"/>
                  </a:lnTo>
                  <a:lnTo>
                    <a:pt x="92" y="809"/>
                  </a:lnTo>
                  <a:lnTo>
                    <a:pt x="85" y="803"/>
                  </a:lnTo>
                  <a:lnTo>
                    <a:pt x="76" y="789"/>
                  </a:lnTo>
                  <a:lnTo>
                    <a:pt x="72" y="779"/>
                  </a:lnTo>
                  <a:lnTo>
                    <a:pt x="69" y="750"/>
                  </a:lnTo>
                  <a:lnTo>
                    <a:pt x="72" y="734"/>
                  </a:lnTo>
                  <a:lnTo>
                    <a:pt x="78" y="707"/>
                  </a:lnTo>
                  <a:lnTo>
                    <a:pt x="92" y="633"/>
                  </a:lnTo>
                  <a:lnTo>
                    <a:pt x="106" y="560"/>
                  </a:lnTo>
                  <a:lnTo>
                    <a:pt x="119" y="544"/>
                  </a:lnTo>
                  <a:lnTo>
                    <a:pt x="119" y="537"/>
                  </a:lnTo>
                  <a:lnTo>
                    <a:pt x="119" y="511"/>
                  </a:lnTo>
                  <a:lnTo>
                    <a:pt x="129" y="482"/>
                  </a:lnTo>
                  <a:lnTo>
                    <a:pt x="141" y="462"/>
                  </a:lnTo>
                  <a:lnTo>
                    <a:pt x="165" y="430"/>
                  </a:lnTo>
                  <a:lnTo>
                    <a:pt x="193" y="404"/>
                  </a:lnTo>
                  <a:lnTo>
                    <a:pt x="200" y="391"/>
                  </a:lnTo>
                  <a:lnTo>
                    <a:pt x="210" y="381"/>
                  </a:lnTo>
                  <a:lnTo>
                    <a:pt x="214" y="363"/>
                  </a:lnTo>
                  <a:lnTo>
                    <a:pt x="230" y="328"/>
                  </a:lnTo>
                  <a:lnTo>
                    <a:pt x="243" y="311"/>
                  </a:lnTo>
                  <a:lnTo>
                    <a:pt x="245" y="305"/>
                  </a:lnTo>
                  <a:lnTo>
                    <a:pt x="252" y="295"/>
                  </a:lnTo>
                  <a:lnTo>
                    <a:pt x="256" y="292"/>
                  </a:lnTo>
                  <a:lnTo>
                    <a:pt x="260" y="292"/>
                  </a:lnTo>
                  <a:lnTo>
                    <a:pt x="265" y="292"/>
                  </a:lnTo>
                  <a:lnTo>
                    <a:pt x="265" y="292"/>
                  </a:lnTo>
                  <a:lnTo>
                    <a:pt x="265" y="292"/>
                  </a:lnTo>
                  <a:lnTo>
                    <a:pt x="265" y="285"/>
                  </a:lnTo>
                  <a:lnTo>
                    <a:pt x="266" y="276"/>
                  </a:lnTo>
                  <a:lnTo>
                    <a:pt x="262" y="270"/>
                  </a:lnTo>
                  <a:lnTo>
                    <a:pt x="260" y="269"/>
                  </a:lnTo>
                  <a:lnTo>
                    <a:pt x="245" y="250"/>
                  </a:lnTo>
                  <a:lnTo>
                    <a:pt x="240" y="231"/>
                  </a:lnTo>
                  <a:lnTo>
                    <a:pt x="240" y="226"/>
                  </a:lnTo>
                  <a:lnTo>
                    <a:pt x="252" y="184"/>
                  </a:lnTo>
                  <a:lnTo>
                    <a:pt x="260" y="168"/>
                  </a:lnTo>
                  <a:lnTo>
                    <a:pt x="263" y="167"/>
                  </a:lnTo>
                  <a:lnTo>
                    <a:pt x="265" y="165"/>
                  </a:lnTo>
                  <a:lnTo>
                    <a:pt x="260" y="155"/>
                  </a:lnTo>
                  <a:lnTo>
                    <a:pt x="259" y="152"/>
                  </a:lnTo>
                  <a:lnTo>
                    <a:pt x="259" y="147"/>
                  </a:lnTo>
                  <a:lnTo>
                    <a:pt x="259" y="144"/>
                  </a:lnTo>
                  <a:lnTo>
                    <a:pt x="263" y="135"/>
                  </a:lnTo>
                  <a:lnTo>
                    <a:pt x="263" y="131"/>
                  </a:lnTo>
                  <a:lnTo>
                    <a:pt x="265" y="126"/>
                  </a:lnTo>
                  <a:lnTo>
                    <a:pt x="266" y="125"/>
                  </a:lnTo>
                  <a:lnTo>
                    <a:pt x="276" y="118"/>
                  </a:lnTo>
                  <a:lnTo>
                    <a:pt x="278" y="115"/>
                  </a:lnTo>
                  <a:lnTo>
                    <a:pt x="281" y="112"/>
                  </a:lnTo>
                  <a:lnTo>
                    <a:pt x="282" y="112"/>
                  </a:lnTo>
                  <a:lnTo>
                    <a:pt x="294" y="111"/>
                  </a:lnTo>
                  <a:lnTo>
                    <a:pt x="292" y="139"/>
                  </a:lnTo>
                  <a:lnTo>
                    <a:pt x="298" y="134"/>
                  </a:lnTo>
                  <a:lnTo>
                    <a:pt x="295" y="145"/>
                  </a:lnTo>
                  <a:lnTo>
                    <a:pt x="299" y="135"/>
                  </a:lnTo>
                  <a:lnTo>
                    <a:pt x="302" y="144"/>
                  </a:lnTo>
                  <a:lnTo>
                    <a:pt x="299" y="132"/>
                  </a:lnTo>
                  <a:lnTo>
                    <a:pt x="311" y="142"/>
                  </a:lnTo>
                  <a:lnTo>
                    <a:pt x="317" y="145"/>
                  </a:lnTo>
                  <a:lnTo>
                    <a:pt x="324" y="149"/>
                  </a:lnTo>
                  <a:lnTo>
                    <a:pt x="328" y="149"/>
                  </a:lnTo>
                  <a:lnTo>
                    <a:pt x="330" y="145"/>
                  </a:lnTo>
                  <a:lnTo>
                    <a:pt x="330" y="144"/>
                  </a:lnTo>
                  <a:lnTo>
                    <a:pt x="343" y="155"/>
                  </a:lnTo>
                  <a:lnTo>
                    <a:pt x="353" y="168"/>
                  </a:lnTo>
                  <a:lnTo>
                    <a:pt x="353" y="171"/>
                  </a:lnTo>
                  <a:lnTo>
                    <a:pt x="353" y="175"/>
                  </a:lnTo>
                  <a:lnTo>
                    <a:pt x="357" y="174"/>
                  </a:lnTo>
                  <a:lnTo>
                    <a:pt x="361" y="177"/>
                  </a:lnTo>
                  <a:lnTo>
                    <a:pt x="367" y="183"/>
                  </a:lnTo>
                  <a:lnTo>
                    <a:pt x="370" y="181"/>
                  </a:lnTo>
                  <a:lnTo>
                    <a:pt x="370" y="181"/>
                  </a:lnTo>
                  <a:lnTo>
                    <a:pt x="379" y="180"/>
                  </a:lnTo>
                  <a:lnTo>
                    <a:pt x="380" y="180"/>
                  </a:lnTo>
                  <a:lnTo>
                    <a:pt x="380" y="180"/>
                  </a:lnTo>
                  <a:lnTo>
                    <a:pt x="416" y="177"/>
                  </a:lnTo>
                  <a:lnTo>
                    <a:pt x="422" y="183"/>
                  </a:lnTo>
                  <a:lnTo>
                    <a:pt x="426" y="188"/>
                  </a:lnTo>
                  <a:lnTo>
                    <a:pt x="425" y="183"/>
                  </a:lnTo>
                  <a:lnTo>
                    <a:pt x="428" y="175"/>
                  </a:lnTo>
                  <a:lnTo>
                    <a:pt x="430" y="170"/>
                  </a:lnTo>
                  <a:lnTo>
                    <a:pt x="416" y="145"/>
                  </a:lnTo>
                  <a:lnTo>
                    <a:pt x="377" y="102"/>
                  </a:lnTo>
                  <a:lnTo>
                    <a:pt x="356" y="80"/>
                  </a:lnTo>
                  <a:lnTo>
                    <a:pt x="351" y="77"/>
                  </a:lnTo>
                  <a:lnTo>
                    <a:pt x="348" y="69"/>
                  </a:lnTo>
                  <a:lnTo>
                    <a:pt x="348" y="63"/>
                  </a:lnTo>
                  <a:lnTo>
                    <a:pt x="351" y="59"/>
                  </a:lnTo>
                  <a:lnTo>
                    <a:pt x="361" y="54"/>
                  </a:lnTo>
                  <a:lnTo>
                    <a:pt x="367" y="54"/>
                  </a:lnTo>
                  <a:lnTo>
                    <a:pt x="400" y="54"/>
                  </a:lnTo>
                  <a:lnTo>
                    <a:pt x="465" y="73"/>
                  </a:lnTo>
                  <a:lnTo>
                    <a:pt x="520" y="109"/>
                  </a:lnTo>
                  <a:lnTo>
                    <a:pt x="563" y="158"/>
                  </a:lnTo>
                  <a:lnTo>
                    <a:pt x="579" y="185"/>
                  </a:lnTo>
                  <a:lnTo>
                    <a:pt x="600" y="210"/>
                  </a:lnTo>
                  <a:lnTo>
                    <a:pt x="621" y="233"/>
                  </a:lnTo>
                  <a:lnTo>
                    <a:pt x="622" y="227"/>
                  </a:lnTo>
                  <a:lnTo>
                    <a:pt x="629" y="242"/>
                  </a:lnTo>
                  <a:lnTo>
                    <a:pt x="631" y="243"/>
                  </a:lnTo>
                  <a:lnTo>
                    <a:pt x="632" y="223"/>
                  </a:lnTo>
                  <a:lnTo>
                    <a:pt x="629" y="219"/>
                  </a:lnTo>
                  <a:lnTo>
                    <a:pt x="628" y="213"/>
                  </a:lnTo>
                  <a:lnTo>
                    <a:pt x="605" y="187"/>
                  </a:lnTo>
                  <a:lnTo>
                    <a:pt x="564" y="124"/>
                  </a:lnTo>
                  <a:lnTo>
                    <a:pt x="543" y="92"/>
                  </a:lnTo>
                  <a:lnTo>
                    <a:pt x="521" y="57"/>
                  </a:lnTo>
                  <a:lnTo>
                    <a:pt x="501" y="21"/>
                  </a:lnTo>
                  <a:lnTo>
                    <a:pt x="498" y="18"/>
                  </a:lnTo>
                  <a:lnTo>
                    <a:pt x="498" y="8"/>
                  </a:lnTo>
                  <a:lnTo>
                    <a:pt x="501" y="4"/>
                  </a:lnTo>
                  <a:lnTo>
                    <a:pt x="504" y="1"/>
                  </a:lnTo>
                  <a:lnTo>
                    <a:pt x="512" y="0"/>
                  </a:lnTo>
                  <a:lnTo>
                    <a:pt x="517" y="3"/>
                  </a:lnTo>
                  <a:lnTo>
                    <a:pt x="546" y="16"/>
                  </a:lnTo>
                  <a:lnTo>
                    <a:pt x="600" y="53"/>
                  </a:lnTo>
                  <a:lnTo>
                    <a:pt x="644" y="99"/>
                  </a:lnTo>
                  <a:lnTo>
                    <a:pt x="674" y="154"/>
                  </a:lnTo>
                  <a:lnTo>
                    <a:pt x="681" y="184"/>
                  </a:lnTo>
                  <a:lnTo>
                    <a:pt x="690" y="191"/>
                  </a:lnTo>
                  <a:lnTo>
                    <a:pt x="701" y="210"/>
                  </a:lnTo>
                  <a:lnTo>
                    <a:pt x="704" y="221"/>
                  </a:lnTo>
                  <a:lnTo>
                    <a:pt x="704" y="221"/>
                  </a:lnTo>
                  <a:lnTo>
                    <a:pt x="705" y="204"/>
                  </a:lnTo>
                  <a:lnTo>
                    <a:pt x="711" y="220"/>
                  </a:lnTo>
                  <a:lnTo>
                    <a:pt x="714" y="237"/>
                  </a:lnTo>
                  <a:lnTo>
                    <a:pt x="723" y="219"/>
                  </a:lnTo>
                  <a:lnTo>
                    <a:pt x="750" y="249"/>
                  </a:lnTo>
                  <a:lnTo>
                    <a:pt x="790" y="292"/>
                  </a:lnTo>
                  <a:lnTo>
                    <a:pt x="813" y="325"/>
                  </a:lnTo>
                  <a:lnTo>
                    <a:pt x="821" y="344"/>
                  </a:lnTo>
                  <a:lnTo>
                    <a:pt x="822" y="345"/>
                  </a:lnTo>
                  <a:lnTo>
                    <a:pt x="824" y="348"/>
                  </a:lnTo>
                  <a:lnTo>
                    <a:pt x="841" y="350"/>
                  </a:lnTo>
                  <a:lnTo>
                    <a:pt x="875" y="358"/>
                  </a:lnTo>
                  <a:lnTo>
                    <a:pt x="890" y="368"/>
                  </a:lnTo>
                  <a:lnTo>
                    <a:pt x="875" y="348"/>
                  </a:lnTo>
                  <a:lnTo>
                    <a:pt x="890" y="351"/>
                  </a:lnTo>
                  <a:lnTo>
                    <a:pt x="914" y="364"/>
                  </a:lnTo>
                  <a:lnTo>
                    <a:pt x="924" y="373"/>
                  </a:lnTo>
                  <a:lnTo>
                    <a:pt x="937" y="386"/>
                  </a:lnTo>
                  <a:lnTo>
                    <a:pt x="956" y="419"/>
                  </a:lnTo>
                  <a:lnTo>
                    <a:pt x="968" y="458"/>
                  </a:lnTo>
                  <a:lnTo>
                    <a:pt x="968" y="499"/>
                  </a:lnTo>
                  <a:lnTo>
                    <a:pt x="963" y="519"/>
                  </a:lnTo>
                  <a:lnTo>
                    <a:pt x="1068" y="606"/>
                  </a:lnTo>
                  <a:lnTo>
                    <a:pt x="1172" y="685"/>
                  </a:lnTo>
                  <a:lnTo>
                    <a:pt x="1176" y="689"/>
                  </a:lnTo>
                  <a:lnTo>
                    <a:pt x="1172" y="698"/>
                  </a:lnTo>
                  <a:lnTo>
                    <a:pt x="1166" y="702"/>
                  </a:lnTo>
                  <a:lnTo>
                    <a:pt x="1159" y="701"/>
                  </a:lnTo>
                  <a:lnTo>
                    <a:pt x="1116" y="679"/>
                  </a:lnTo>
                  <a:lnTo>
                    <a:pt x="1034" y="627"/>
                  </a:lnTo>
                  <a:lnTo>
                    <a:pt x="994" y="599"/>
                  </a:lnTo>
                  <a:lnTo>
                    <a:pt x="1042" y="666"/>
                  </a:lnTo>
                  <a:lnTo>
                    <a:pt x="1097" y="727"/>
                  </a:lnTo>
                  <a:lnTo>
                    <a:pt x="1113" y="738"/>
                  </a:lnTo>
                  <a:lnTo>
                    <a:pt x="1120" y="746"/>
                  </a:lnTo>
                  <a:lnTo>
                    <a:pt x="1126" y="754"/>
                  </a:lnTo>
                  <a:lnTo>
                    <a:pt x="1162" y="790"/>
                  </a:lnTo>
                  <a:lnTo>
                    <a:pt x="1235" y="855"/>
                  </a:lnTo>
                  <a:lnTo>
                    <a:pt x="1279" y="882"/>
                  </a:lnTo>
                  <a:lnTo>
                    <a:pt x="1352" y="923"/>
                  </a:lnTo>
                  <a:lnTo>
                    <a:pt x="1427" y="954"/>
                  </a:lnTo>
                  <a:lnTo>
                    <a:pt x="1482" y="976"/>
                  </a:lnTo>
                  <a:lnTo>
                    <a:pt x="1581" y="1018"/>
                  </a:lnTo>
                  <a:lnTo>
                    <a:pt x="1624" y="1045"/>
                  </a:lnTo>
                  <a:lnTo>
                    <a:pt x="1630" y="1048"/>
                  </a:lnTo>
                  <a:lnTo>
                    <a:pt x="1632" y="1065"/>
                  </a:lnTo>
                  <a:lnTo>
                    <a:pt x="1626" y="1075"/>
                  </a:lnTo>
                  <a:lnTo>
                    <a:pt x="1620" y="1084"/>
                  </a:lnTo>
                  <a:lnTo>
                    <a:pt x="1604" y="1092"/>
                  </a:lnTo>
                  <a:lnTo>
                    <a:pt x="1597" y="1091"/>
                  </a:lnTo>
                  <a:lnTo>
                    <a:pt x="1542" y="1072"/>
                  </a:lnTo>
                  <a:lnTo>
                    <a:pt x="1430" y="1028"/>
                  </a:lnTo>
                  <a:lnTo>
                    <a:pt x="1320" y="972"/>
                  </a:lnTo>
                  <a:lnTo>
                    <a:pt x="1217" y="898"/>
                  </a:lnTo>
                  <a:lnTo>
                    <a:pt x="1169" y="853"/>
                  </a:lnTo>
                  <a:lnTo>
                    <a:pt x="1130" y="813"/>
                  </a:lnTo>
                  <a:lnTo>
                    <a:pt x="1129" y="815"/>
                  </a:lnTo>
                  <a:lnTo>
                    <a:pt x="1126" y="817"/>
                  </a:lnTo>
                  <a:lnTo>
                    <a:pt x="1117" y="825"/>
                  </a:lnTo>
                  <a:lnTo>
                    <a:pt x="1109" y="830"/>
                  </a:lnTo>
                  <a:lnTo>
                    <a:pt x="1129" y="855"/>
                  </a:lnTo>
                  <a:lnTo>
                    <a:pt x="1149" y="881"/>
                  </a:lnTo>
                  <a:lnTo>
                    <a:pt x="1189" y="902"/>
                  </a:lnTo>
                  <a:lnTo>
                    <a:pt x="1248" y="937"/>
                  </a:lnTo>
                  <a:lnTo>
                    <a:pt x="1283" y="966"/>
                  </a:lnTo>
                  <a:lnTo>
                    <a:pt x="1299" y="983"/>
                  </a:lnTo>
                  <a:lnTo>
                    <a:pt x="1318" y="1009"/>
                  </a:lnTo>
                  <a:lnTo>
                    <a:pt x="1349" y="1062"/>
                  </a:lnTo>
                  <a:lnTo>
                    <a:pt x="1364" y="1091"/>
                  </a:lnTo>
                  <a:lnTo>
                    <a:pt x="1428" y="1124"/>
                  </a:lnTo>
                  <a:lnTo>
                    <a:pt x="1495" y="1157"/>
                  </a:lnTo>
                  <a:lnTo>
                    <a:pt x="1498" y="1159"/>
                  </a:lnTo>
                  <a:lnTo>
                    <a:pt x="1496" y="1163"/>
                  </a:lnTo>
                  <a:lnTo>
                    <a:pt x="1495" y="1166"/>
                  </a:lnTo>
                  <a:lnTo>
                    <a:pt x="1490" y="1166"/>
                  </a:lnTo>
                  <a:lnTo>
                    <a:pt x="1436" y="1157"/>
                  </a:lnTo>
                  <a:lnTo>
                    <a:pt x="1382" y="1139"/>
                  </a:lnTo>
                  <a:lnTo>
                    <a:pt x="1378" y="1156"/>
                  </a:lnTo>
                  <a:lnTo>
                    <a:pt x="1368" y="1172"/>
                  </a:lnTo>
                  <a:lnTo>
                    <a:pt x="1354" y="1185"/>
                  </a:lnTo>
                  <a:lnTo>
                    <a:pt x="1338" y="1190"/>
                  </a:lnTo>
                  <a:lnTo>
                    <a:pt x="1356" y="1206"/>
                  </a:lnTo>
                  <a:lnTo>
                    <a:pt x="1359" y="1213"/>
                  </a:lnTo>
                  <a:lnTo>
                    <a:pt x="1355" y="1222"/>
                  </a:lnTo>
                  <a:lnTo>
                    <a:pt x="1348" y="1228"/>
                  </a:lnTo>
                  <a:lnTo>
                    <a:pt x="1341" y="1226"/>
                  </a:lnTo>
                  <a:lnTo>
                    <a:pt x="1302" y="1193"/>
                  </a:lnTo>
                  <a:lnTo>
                    <a:pt x="1264" y="1160"/>
                  </a:lnTo>
                  <a:lnTo>
                    <a:pt x="1211" y="1128"/>
                  </a:lnTo>
                  <a:lnTo>
                    <a:pt x="1159" y="1094"/>
                  </a:lnTo>
                  <a:lnTo>
                    <a:pt x="1155" y="1110"/>
                  </a:lnTo>
                  <a:lnTo>
                    <a:pt x="1146" y="1127"/>
                  </a:lnTo>
                  <a:lnTo>
                    <a:pt x="1146" y="1127"/>
                  </a:lnTo>
                  <a:lnTo>
                    <a:pt x="1162" y="1139"/>
                  </a:lnTo>
                  <a:lnTo>
                    <a:pt x="1246" y="1176"/>
                  </a:lnTo>
                  <a:lnTo>
                    <a:pt x="1398" y="1264"/>
                  </a:lnTo>
                  <a:lnTo>
                    <a:pt x="1469" y="1316"/>
                  </a:lnTo>
                  <a:lnTo>
                    <a:pt x="1470" y="1319"/>
                  </a:lnTo>
                  <a:lnTo>
                    <a:pt x="1469" y="1323"/>
                  </a:lnTo>
                  <a:lnTo>
                    <a:pt x="1466" y="1326"/>
                  </a:lnTo>
                  <a:lnTo>
                    <a:pt x="1463" y="1326"/>
                  </a:lnTo>
                  <a:lnTo>
                    <a:pt x="1420" y="1293"/>
                  </a:lnTo>
                  <a:lnTo>
                    <a:pt x="1377" y="1264"/>
                  </a:lnTo>
                  <a:lnTo>
                    <a:pt x="1377" y="1264"/>
                  </a:lnTo>
                  <a:lnTo>
                    <a:pt x="1375" y="1268"/>
                  </a:lnTo>
                  <a:lnTo>
                    <a:pt x="1372" y="1270"/>
                  </a:lnTo>
                  <a:lnTo>
                    <a:pt x="1368" y="1270"/>
                  </a:lnTo>
                  <a:lnTo>
                    <a:pt x="1368" y="1267"/>
                  </a:lnTo>
                  <a:lnTo>
                    <a:pt x="1368" y="1262"/>
                  </a:lnTo>
                  <a:lnTo>
                    <a:pt x="1372" y="1261"/>
                  </a:lnTo>
                  <a:lnTo>
                    <a:pt x="1329" y="1235"/>
                  </a:lnTo>
                  <a:lnTo>
                    <a:pt x="1241" y="1186"/>
                  </a:lnTo>
                  <a:lnTo>
                    <a:pt x="1195" y="1164"/>
                  </a:lnTo>
                  <a:lnTo>
                    <a:pt x="1267" y="1221"/>
                  </a:lnTo>
                  <a:lnTo>
                    <a:pt x="1336" y="1281"/>
                  </a:lnTo>
                  <a:lnTo>
                    <a:pt x="1359" y="1284"/>
                  </a:lnTo>
                  <a:lnTo>
                    <a:pt x="1361" y="1287"/>
                  </a:lnTo>
                  <a:lnTo>
                    <a:pt x="1361" y="1290"/>
                  </a:lnTo>
                  <a:lnTo>
                    <a:pt x="1358" y="1294"/>
                  </a:lnTo>
                  <a:lnTo>
                    <a:pt x="1355" y="1294"/>
                  </a:lnTo>
                  <a:lnTo>
                    <a:pt x="1348" y="1293"/>
                  </a:lnTo>
                  <a:lnTo>
                    <a:pt x="1354" y="1300"/>
                  </a:lnTo>
                  <a:lnTo>
                    <a:pt x="1352" y="1319"/>
                  </a:lnTo>
                  <a:lnTo>
                    <a:pt x="1346" y="1329"/>
                  </a:lnTo>
                  <a:lnTo>
                    <a:pt x="1338" y="1337"/>
                  </a:lnTo>
                  <a:lnTo>
                    <a:pt x="1319" y="1343"/>
                  </a:lnTo>
                  <a:lnTo>
                    <a:pt x="1310" y="1339"/>
                  </a:lnTo>
                  <a:lnTo>
                    <a:pt x="1270" y="1311"/>
                  </a:lnTo>
                  <a:lnTo>
                    <a:pt x="1230" y="1283"/>
                  </a:lnTo>
                  <a:lnTo>
                    <a:pt x="1221" y="1278"/>
                  </a:lnTo>
                  <a:lnTo>
                    <a:pt x="1207" y="1277"/>
                  </a:lnTo>
                  <a:lnTo>
                    <a:pt x="1313" y="1389"/>
                  </a:lnTo>
                  <a:lnTo>
                    <a:pt x="1318" y="1395"/>
                  </a:lnTo>
                  <a:lnTo>
                    <a:pt x="1315" y="1402"/>
                  </a:lnTo>
                  <a:lnTo>
                    <a:pt x="1307" y="1408"/>
                  </a:lnTo>
                  <a:lnTo>
                    <a:pt x="1302" y="1406"/>
                  </a:lnTo>
                  <a:lnTo>
                    <a:pt x="1237" y="1378"/>
                  </a:lnTo>
                  <a:lnTo>
                    <a:pt x="1114" y="1310"/>
                  </a:lnTo>
                  <a:lnTo>
                    <a:pt x="1057" y="1271"/>
                  </a:lnTo>
                  <a:lnTo>
                    <a:pt x="999" y="1268"/>
                  </a:lnTo>
                  <a:lnTo>
                    <a:pt x="939" y="1265"/>
                  </a:lnTo>
                  <a:lnTo>
                    <a:pt x="943" y="1270"/>
                  </a:lnTo>
                  <a:lnTo>
                    <a:pt x="947" y="1274"/>
                  </a:lnTo>
                  <a:lnTo>
                    <a:pt x="978" y="1297"/>
                  </a:lnTo>
                  <a:lnTo>
                    <a:pt x="1044" y="1329"/>
                  </a:lnTo>
                  <a:lnTo>
                    <a:pt x="1116" y="1352"/>
                  </a:lnTo>
                  <a:lnTo>
                    <a:pt x="1188" y="1376"/>
                  </a:lnTo>
                  <a:lnTo>
                    <a:pt x="1220" y="1393"/>
                  </a:lnTo>
                  <a:lnTo>
                    <a:pt x="1223" y="1395"/>
                  </a:lnTo>
                  <a:lnTo>
                    <a:pt x="1221" y="1399"/>
                  </a:lnTo>
                  <a:lnTo>
                    <a:pt x="1218" y="1402"/>
                  </a:lnTo>
                  <a:lnTo>
                    <a:pt x="1214" y="1402"/>
                  </a:lnTo>
                  <a:lnTo>
                    <a:pt x="1146" y="1375"/>
                  </a:lnTo>
                  <a:lnTo>
                    <a:pt x="1074" y="1353"/>
                  </a:lnTo>
                  <a:lnTo>
                    <a:pt x="1017" y="1330"/>
                  </a:lnTo>
                  <a:lnTo>
                    <a:pt x="959" y="1313"/>
                  </a:lnTo>
                  <a:lnTo>
                    <a:pt x="1005" y="1343"/>
                  </a:lnTo>
                  <a:lnTo>
                    <a:pt x="1110" y="1392"/>
                  </a:lnTo>
                  <a:lnTo>
                    <a:pt x="1161" y="1418"/>
                  </a:lnTo>
                  <a:lnTo>
                    <a:pt x="1165" y="1419"/>
                  </a:lnTo>
                  <a:lnTo>
                    <a:pt x="1166" y="1425"/>
                  </a:lnTo>
                  <a:lnTo>
                    <a:pt x="1168" y="1424"/>
                  </a:lnTo>
                  <a:lnTo>
                    <a:pt x="1171" y="1424"/>
                  </a:lnTo>
                  <a:lnTo>
                    <a:pt x="1188" y="1424"/>
                  </a:lnTo>
                  <a:lnTo>
                    <a:pt x="1205" y="1428"/>
                  </a:lnTo>
                  <a:lnTo>
                    <a:pt x="1208" y="1429"/>
                  </a:lnTo>
                  <a:lnTo>
                    <a:pt x="1208" y="1434"/>
                  </a:lnTo>
                  <a:lnTo>
                    <a:pt x="1205" y="1437"/>
                  </a:lnTo>
                  <a:lnTo>
                    <a:pt x="1201" y="143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89" name="Freeform 306"/>
            <p:cNvSpPr>
              <a:spLocks/>
            </p:cNvSpPr>
            <p:nvPr/>
          </p:nvSpPr>
          <p:spPr bwMode="auto">
            <a:xfrm>
              <a:off x="4078166" y="1165103"/>
              <a:ext cx="88900" cy="88900"/>
            </a:xfrm>
            <a:custGeom>
              <a:avLst/>
              <a:gdLst>
                <a:gd name="T0" fmla="*/ 14 w 167"/>
                <a:gd name="T1" fmla="*/ 106 h 167"/>
                <a:gd name="T2" fmla="*/ 11 w 167"/>
                <a:gd name="T3" fmla="*/ 113 h 167"/>
                <a:gd name="T4" fmla="*/ 7 w 167"/>
                <a:gd name="T5" fmla="*/ 113 h 167"/>
                <a:gd name="T6" fmla="*/ 4 w 167"/>
                <a:gd name="T7" fmla="*/ 107 h 167"/>
                <a:gd name="T8" fmla="*/ 0 w 167"/>
                <a:gd name="T9" fmla="*/ 127 h 167"/>
                <a:gd name="T10" fmla="*/ 11 w 167"/>
                <a:gd name="T11" fmla="*/ 155 h 167"/>
                <a:gd name="T12" fmla="*/ 40 w 167"/>
                <a:gd name="T13" fmla="*/ 167 h 167"/>
                <a:gd name="T14" fmla="*/ 77 w 167"/>
                <a:gd name="T15" fmla="*/ 166 h 167"/>
                <a:gd name="T16" fmla="*/ 97 w 167"/>
                <a:gd name="T17" fmla="*/ 159 h 167"/>
                <a:gd name="T18" fmla="*/ 105 w 167"/>
                <a:gd name="T19" fmla="*/ 163 h 167"/>
                <a:gd name="T20" fmla="*/ 125 w 167"/>
                <a:gd name="T21" fmla="*/ 157 h 167"/>
                <a:gd name="T22" fmla="*/ 135 w 167"/>
                <a:gd name="T23" fmla="*/ 147 h 167"/>
                <a:gd name="T24" fmla="*/ 144 w 167"/>
                <a:gd name="T25" fmla="*/ 134 h 167"/>
                <a:gd name="T26" fmla="*/ 152 w 167"/>
                <a:gd name="T27" fmla="*/ 113 h 167"/>
                <a:gd name="T28" fmla="*/ 149 w 167"/>
                <a:gd name="T29" fmla="*/ 106 h 167"/>
                <a:gd name="T30" fmla="*/ 149 w 167"/>
                <a:gd name="T31" fmla="*/ 101 h 167"/>
                <a:gd name="T32" fmla="*/ 149 w 167"/>
                <a:gd name="T33" fmla="*/ 97 h 167"/>
                <a:gd name="T34" fmla="*/ 164 w 167"/>
                <a:gd name="T35" fmla="*/ 51 h 167"/>
                <a:gd name="T36" fmla="*/ 167 w 167"/>
                <a:gd name="T37" fmla="*/ 16 h 167"/>
                <a:gd name="T38" fmla="*/ 164 w 167"/>
                <a:gd name="T39" fmla="*/ 26 h 167"/>
                <a:gd name="T40" fmla="*/ 161 w 167"/>
                <a:gd name="T41" fmla="*/ 35 h 167"/>
                <a:gd name="T42" fmla="*/ 161 w 167"/>
                <a:gd name="T43" fmla="*/ 26 h 167"/>
                <a:gd name="T44" fmla="*/ 158 w 167"/>
                <a:gd name="T45" fmla="*/ 19 h 167"/>
                <a:gd name="T46" fmla="*/ 152 w 167"/>
                <a:gd name="T47" fmla="*/ 28 h 167"/>
                <a:gd name="T48" fmla="*/ 154 w 167"/>
                <a:gd name="T49" fmla="*/ 18 h 167"/>
                <a:gd name="T50" fmla="*/ 152 w 167"/>
                <a:gd name="T51" fmla="*/ 5 h 167"/>
                <a:gd name="T52" fmla="*/ 139 w 167"/>
                <a:gd name="T53" fmla="*/ 0 h 167"/>
                <a:gd name="T54" fmla="*/ 119 w 167"/>
                <a:gd name="T55" fmla="*/ 3 h 167"/>
                <a:gd name="T56" fmla="*/ 106 w 167"/>
                <a:gd name="T57" fmla="*/ 9 h 167"/>
                <a:gd name="T58" fmla="*/ 79 w 167"/>
                <a:gd name="T59" fmla="*/ 23 h 167"/>
                <a:gd name="T60" fmla="*/ 41 w 167"/>
                <a:gd name="T61" fmla="*/ 55 h 167"/>
                <a:gd name="T62" fmla="*/ 24 w 167"/>
                <a:gd name="T63" fmla="*/ 80 h 167"/>
                <a:gd name="T64" fmla="*/ 18 w 167"/>
                <a:gd name="T65" fmla="*/ 91 h 167"/>
                <a:gd name="T66" fmla="*/ 14 w 167"/>
                <a:gd name="T67" fmla="*/ 10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167">
                  <a:moveTo>
                    <a:pt x="14" y="106"/>
                  </a:moveTo>
                  <a:lnTo>
                    <a:pt x="11" y="113"/>
                  </a:lnTo>
                  <a:lnTo>
                    <a:pt x="7" y="113"/>
                  </a:lnTo>
                  <a:lnTo>
                    <a:pt x="4" y="107"/>
                  </a:lnTo>
                  <a:lnTo>
                    <a:pt x="0" y="127"/>
                  </a:lnTo>
                  <a:lnTo>
                    <a:pt x="11" y="155"/>
                  </a:lnTo>
                  <a:lnTo>
                    <a:pt x="40" y="167"/>
                  </a:lnTo>
                  <a:lnTo>
                    <a:pt x="77" y="166"/>
                  </a:lnTo>
                  <a:lnTo>
                    <a:pt x="97" y="159"/>
                  </a:lnTo>
                  <a:lnTo>
                    <a:pt x="105" y="163"/>
                  </a:lnTo>
                  <a:lnTo>
                    <a:pt x="125" y="157"/>
                  </a:lnTo>
                  <a:lnTo>
                    <a:pt x="135" y="147"/>
                  </a:lnTo>
                  <a:lnTo>
                    <a:pt x="144" y="134"/>
                  </a:lnTo>
                  <a:lnTo>
                    <a:pt x="152" y="113"/>
                  </a:lnTo>
                  <a:lnTo>
                    <a:pt x="149" y="106"/>
                  </a:lnTo>
                  <a:lnTo>
                    <a:pt x="149" y="101"/>
                  </a:lnTo>
                  <a:lnTo>
                    <a:pt x="149" y="97"/>
                  </a:lnTo>
                  <a:lnTo>
                    <a:pt x="164" y="51"/>
                  </a:lnTo>
                  <a:lnTo>
                    <a:pt x="167" y="16"/>
                  </a:lnTo>
                  <a:lnTo>
                    <a:pt x="164" y="26"/>
                  </a:lnTo>
                  <a:lnTo>
                    <a:pt x="161" y="35"/>
                  </a:lnTo>
                  <a:lnTo>
                    <a:pt x="161" y="26"/>
                  </a:lnTo>
                  <a:lnTo>
                    <a:pt x="158" y="19"/>
                  </a:lnTo>
                  <a:lnTo>
                    <a:pt x="152" y="28"/>
                  </a:lnTo>
                  <a:lnTo>
                    <a:pt x="154" y="18"/>
                  </a:lnTo>
                  <a:lnTo>
                    <a:pt x="152" y="5"/>
                  </a:lnTo>
                  <a:lnTo>
                    <a:pt x="139" y="0"/>
                  </a:lnTo>
                  <a:lnTo>
                    <a:pt x="119" y="3"/>
                  </a:lnTo>
                  <a:lnTo>
                    <a:pt x="106" y="9"/>
                  </a:lnTo>
                  <a:lnTo>
                    <a:pt x="79" y="23"/>
                  </a:lnTo>
                  <a:lnTo>
                    <a:pt x="41" y="55"/>
                  </a:lnTo>
                  <a:lnTo>
                    <a:pt x="24" y="80"/>
                  </a:lnTo>
                  <a:lnTo>
                    <a:pt x="18" y="91"/>
                  </a:lnTo>
                  <a:lnTo>
                    <a:pt x="14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0" name="Freeform 307"/>
            <p:cNvSpPr>
              <a:spLocks/>
            </p:cNvSpPr>
            <p:nvPr/>
          </p:nvSpPr>
          <p:spPr bwMode="auto">
            <a:xfrm>
              <a:off x="4033716" y="1214316"/>
              <a:ext cx="68263" cy="71438"/>
            </a:xfrm>
            <a:custGeom>
              <a:avLst/>
              <a:gdLst>
                <a:gd name="T0" fmla="*/ 37 w 129"/>
                <a:gd name="T1" fmla="*/ 120 h 133"/>
                <a:gd name="T2" fmla="*/ 38 w 129"/>
                <a:gd name="T3" fmla="*/ 91 h 133"/>
                <a:gd name="T4" fmla="*/ 43 w 129"/>
                <a:gd name="T5" fmla="*/ 63 h 133"/>
                <a:gd name="T6" fmla="*/ 47 w 129"/>
                <a:gd name="T7" fmla="*/ 56 h 133"/>
                <a:gd name="T8" fmla="*/ 23 w 129"/>
                <a:gd name="T9" fmla="*/ 78 h 133"/>
                <a:gd name="T10" fmla="*/ 24 w 129"/>
                <a:gd name="T11" fmla="*/ 76 h 133"/>
                <a:gd name="T12" fmla="*/ 44 w 129"/>
                <a:gd name="T13" fmla="*/ 72 h 133"/>
                <a:gd name="T14" fmla="*/ 76 w 129"/>
                <a:gd name="T15" fmla="*/ 76 h 133"/>
                <a:gd name="T16" fmla="*/ 90 w 129"/>
                <a:gd name="T17" fmla="*/ 82 h 133"/>
                <a:gd name="T18" fmla="*/ 97 w 129"/>
                <a:gd name="T19" fmla="*/ 84 h 133"/>
                <a:gd name="T20" fmla="*/ 105 w 129"/>
                <a:gd name="T21" fmla="*/ 81 h 133"/>
                <a:gd name="T22" fmla="*/ 113 w 129"/>
                <a:gd name="T23" fmla="*/ 75 h 133"/>
                <a:gd name="T24" fmla="*/ 121 w 129"/>
                <a:gd name="T25" fmla="*/ 66 h 133"/>
                <a:gd name="T26" fmla="*/ 129 w 129"/>
                <a:gd name="T27" fmla="*/ 50 h 133"/>
                <a:gd name="T28" fmla="*/ 128 w 129"/>
                <a:gd name="T29" fmla="*/ 45 h 133"/>
                <a:gd name="T30" fmla="*/ 123 w 129"/>
                <a:gd name="T31" fmla="*/ 36 h 133"/>
                <a:gd name="T32" fmla="*/ 123 w 129"/>
                <a:gd name="T33" fmla="*/ 26 h 133"/>
                <a:gd name="T34" fmla="*/ 115 w 129"/>
                <a:gd name="T35" fmla="*/ 10 h 133"/>
                <a:gd name="T36" fmla="*/ 99 w 129"/>
                <a:gd name="T37" fmla="*/ 0 h 133"/>
                <a:gd name="T38" fmla="*/ 73 w 129"/>
                <a:gd name="T39" fmla="*/ 3 h 133"/>
                <a:gd name="T40" fmla="*/ 56 w 129"/>
                <a:gd name="T41" fmla="*/ 10 h 133"/>
                <a:gd name="T42" fmla="*/ 40 w 129"/>
                <a:gd name="T43" fmla="*/ 22 h 133"/>
                <a:gd name="T44" fmla="*/ 23 w 129"/>
                <a:gd name="T45" fmla="*/ 36 h 133"/>
                <a:gd name="T46" fmla="*/ 11 w 129"/>
                <a:gd name="T47" fmla="*/ 46 h 133"/>
                <a:gd name="T48" fmla="*/ 0 w 129"/>
                <a:gd name="T49" fmla="*/ 68 h 133"/>
                <a:gd name="T50" fmla="*/ 2 w 129"/>
                <a:gd name="T51" fmla="*/ 76 h 133"/>
                <a:gd name="T52" fmla="*/ 10 w 129"/>
                <a:gd name="T53" fmla="*/ 82 h 133"/>
                <a:gd name="T54" fmla="*/ 31 w 129"/>
                <a:gd name="T55" fmla="*/ 79 h 133"/>
                <a:gd name="T56" fmla="*/ 44 w 129"/>
                <a:gd name="T57" fmla="*/ 71 h 133"/>
                <a:gd name="T58" fmla="*/ 44 w 129"/>
                <a:gd name="T59" fmla="*/ 78 h 133"/>
                <a:gd name="T60" fmla="*/ 36 w 129"/>
                <a:gd name="T61" fmla="*/ 79 h 133"/>
                <a:gd name="T62" fmla="*/ 57 w 129"/>
                <a:gd name="T63" fmla="*/ 72 h 133"/>
                <a:gd name="T64" fmla="*/ 74 w 129"/>
                <a:gd name="T65" fmla="*/ 73 h 133"/>
                <a:gd name="T66" fmla="*/ 86 w 129"/>
                <a:gd name="T67" fmla="*/ 78 h 133"/>
                <a:gd name="T68" fmla="*/ 116 w 129"/>
                <a:gd name="T69" fmla="*/ 40 h 133"/>
                <a:gd name="T70" fmla="*/ 108 w 129"/>
                <a:gd name="T71" fmla="*/ 40 h 133"/>
                <a:gd name="T72" fmla="*/ 106 w 129"/>
                <a:gd name="T73" fmla="*/ 43 h 133"/>
                <a:gd name="T74" fmla="*/ 105 w 129"/>
                <a:gd name="T75" fmla="*/ 45 h 133"/>
                <a:gd name="T76" fmla="*/ 80 w 129"/>
                <a:gd name="T77" fmla="*/ 48 h 133"/>
                <a:gd name="T78" fmla="*/ 57 w 129"/>
                <a:gd name="T79" fmla="*/ 45 h 133"/>
                <a:gd name="T80" fmla="*/ 34 w 129"/>
                <a:gd name="T81" fmla="*/ 43 h 133"/>
                <a:gd name="T82" fmla="*/ 18 w 129"/>
                <a:gd name="T83" fmla="*/ 50 h 133"/>
                <a:gd name="T84" fmla="*/ 10 w 129"/>
                <a:gd name="T85" fmla="*/ 63 h 133"/>
                <a:gd name="T86" fmla="*/ 5 w 129"/>
                <a:gd name="T87" fmla="*/ 76 h 133"/>
                <a:gd name="T88" fmla="*/ 8 w 129"/>
                <a:gd name="T89" fmla="*/ 69 h 133"/>
                <a:gd name="T90" fmla="*/ 14 w 129"/>
                <a:gd name="T91" fmla="*/ 98 h 133"/>
                <a:gd name="T92" fmla="*/ 21 w 129"/>
                <a:gd name="T93" fmla="*/ 128 h 133"/>
                <a:gd name="T94" fmla="*/ 23 w 129"/>
                <a:gd name="T95" fmla="*/ 133 h 133"/>
                <a:gd name="T96" fmla="*/ 30 w 129"/>
                <a:gd name="T97" fmla="*/ 131 h 133"/>
                <a:gd name="T98" fmla="*/ 36 w 129"/>
                <a:gd name="T99" fmla="*/ 125 h 133"/>
                <a:gd name="T100" fmla="*/ 37 w 129"/>
                <a:gd name="T101" fmla="*/ 12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9" h="133">
                  <a:moveTo>
                    <a:pt x="37" y="120"/>
                  </a:moveTo>
                  <a:lnTo>
                    <a:pt x="38" y="91"/>
                  </a:lnTo>
                  <a:lnTo>
                    <a:pt x="43" y="63"/>
                  </a:lnTo>
                  <a:lnTo>
                    <a:pt x="47" y="56"/>
                  </a:lnTo>
                  <a:lnTo>
                    <a:pt x="23" y="78"/>
                  </a:lnTo>
                  <a:lnTo>
                    <a:pt x="24" y="76"/>
                  </a:lnTo>
                  <a:lnTo>
                    <a:pt x="44" y="72"/>
                  </a:lnTo>
                  <a:lnTo>
                    <a:pt x="76" y="76"/>
                  </a:lnTo>
                  <a:lnTo>
                    <a:pt x="90" y="82"/>
                  </a:lnTo>
                  <a:lnTo>
                    <a:pt x="97" y="84"/>
                  </a:lnTo>
                  <a:lnTo>
                    <a:pt x="105" y="81"/>
                  </a:lnTo>
                  <a:lnTo>
                    <a:pt x="113" y="75"/>
                  </a:lnTo>
                  <a:lnTo>
                    <a:pt x="121" y="66"/>
                  </a:lnTo>
                  <a:lnTo>
                    <a:pt x="129" y="50"/>
                  </a:lnTo>
                  <a:lnTo>
                    <a:pt x="128" y="45"/>
                  </a:lnTo>
                  <a:lnTo>
                    <a:pt x="123" y="36"/>
                  </a:lnTo>
                  <a:lnTo>
                    <a:pt x="123" y="26"/>
                  </a:lnTo>
                  <a:lnTo>
                    <a:pt x="115" y="10"/>
                  </a:lnTo>
                  <a:lnTo>
                    <a:pt x="99" y="0"/>
                  </a:lnTo>
                  <a:lnTo>
                    <a:pt x="73" y="3"/>
                  </a:lnTo>
                  <a:lnTo>
                    <a:pt x="56" y="10"/>
                  </a:lnTo>
                  <a:lnTo>
                    <a:pt x="40" y="22"/>
                  </a:lnTo>
                  <a:lnTo>
                    <a:pt x="23" y="36"/>
                  </a:lnTo>
                  <a:lnTo>
                    <a:pt x="11" y="46"/>
                  </a:lnTo>
                  <a:lnTo>
                    <a:pt x="0" y="68"/>
                  </a:lnTo>
                  <a:lnTo>
                    <a:pt x="2" y="76"/>
                  </a:lnTo>
                  <a:lnTo>
                    <a:pt x="10" y="82"/>
                  </a:lnTo>
                  <a:lnTo>
                    <a:pt x="31" y="79"/>
                  </a:lnTo>
                  <a:lnTo>
                    <a:pt x="44" y="71"/>
                  </a:lnTo>
                  <a:lnTo>
                    <a:pt x="44" y="78"/>
                  </a:lnTo>
                  <a:lnTo>
                    <a:pt x="36" y="79"/>
                  </a:lnTo>
                  <a:lnTo>
                    <a:pt x="57" y="72"/>
                  </a:lnTo>
                  <a:lnTo>
                    <a:pt x="74" y="73"/>
                  </a:lnTo>
                  <a:lnTo>
                    <a:pt x="86" y="78"/>
                  </a:lnTo>
                  <a:lnTo>
                    <a:pt x="116" y="40"/>
                  </a:lnTo>
                  <a:lnTo>
                    <a:pt x="108" y="40"/>
                  </a:lnTo>
                  <a:lnTo>
                    <a:pt x="106" y="43"/>
                  </a:lnTo>
                  <a:lnTo>
                    <a:pt x="105" y="45"/>
                  </a:lnTo>
                  <a:lnTo>
                    <a:pt x="80" y="48"/>
                  </a:lnTo>
                  <a:lnTo>
                    <a:pt x="57" y="45"/>
                  </a:lnTo>
                  <a:lnTo>
                    <a:pt x="34" y="43"/>
                  </a:lnTo>
                  <a:lnTo>
                    <a:pt x="18" y="50"/>
                  </a:lnTo>
                  <a:lnTo>
                    <a:pt x="10" y="63"/>
                  </a:lnTo>
                  <a:lnTo>
                    <a:pt x="5" y="76"/>
                  </a:lnTo>
                  <a:lnTo>
                    <a:pt x="8" y="69"/>
                  </a:lnTo>
                  <a:lnTo>
                    <a:pt x="14" y="98"/>
                  </a:lnTo>
                  <a:lnTo>
                    <a:pt x="21" y="128"/>
                  </a:lnTo>
                  <a:lnTo>
                    <a:pt x="23" y="133"/>
                  </a:lnTo>
                  <a:lnTo>
                    <a:pt x="30" y="131"/>
                  </a:lnTo>
                  <a:lnTo>
                    <a:pt x="36" y="125"/>
                  </a:lnTo>
                  <a:lnTo>
                    <a:pt x="37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1" name="Freeform 308"/>
            <p:cNvSpPr>
              <a:spLocks/>
            </p:cNvSpPr>
            <p:nvPr/>
          </p:nvSpPr>
          <p:spPr bwMode="auto">
            <a:xfrm>
              <a:off x="4024191" y="1250828"/>
              <a:ext cx="6350" cy="7938"/>
            </a:xfrm>
            <a:custGeom>
              <a:avLst/>
              <a:gdLst>
                <a:gd name="T0" fmla="*/ 8 w 10"/>
                <a:gd name="T1" fmla="*/ 11 h 14"/>
                <a:gd name="T2" fmla="*/ 10 w 10"/>
                <a:gd name="T3" fmla="*/ 4 h 14"/>
                <a:gd name="T4" fmla="*/ 7 w 10"/>
                <a:gd name="T5" fmla="*/ 0 h 14"/>
                <a:gd name="T6" fmla="*/ 4 w 10"/>
                <a:gd name="T7" fmla="*/ 0 h 14"/>
                <a:gd name="T8" fmla="*/ 0 w 10"/>
                <a:gd name="T9" fmla="*/ 10 h 14"/>
                <a:gd name="T10" fmla="*/ 0 w 10"/>
                <a:gd name="T11" fmla="*/ 14 h 14"/>
                <a:gd name="T12" fmla="*/ 4 w 10"/>
                <a:gd name="T13" fmla="*/ 14 h 14"/>
                <a:gd name="T14" fmla="*/ 8 w 10"/>
                <a:gd name="T1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4">
                  <a:moveTo>
                    <a:pt x="8" y="11"/>
                  </a:moveTo>
                  <a:lnTo>
                    <a:pt x="10" y="4"/>
                  </a:lnTo>
                  <a:lnTo>
                    <a:pt x="7" y="0"/>
                  </a:lnTo>
                  <a:lnTo>
                    <a:pt x="4" y="0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2" name="Freeform 309"/>
            <p:cNvSpPr>
              <a:spLocks/>
            </p:cNvSpPr>
            <p:nvPr/>
          </p:nvSpPr>
          <p:spPr bwMode="auto">
            <a:xfrm>
              <a:off x="4025779" y="1249241"/>
              <a:ext cx="1588" cy="1588"/>
            </a:xfrm>
            <a:custGeom>
              <a:avLst/>
              <a:gdLst>
                <a:gd name="T0" fmla="*/ 1 w 2"/>
                <a:gd name="T1" fmla="*/ 3 h 4"/>
                <a:gd name="T2" fmla="*/ 2 w 2"/>
                <a:gd name="T3" fmla="*/ 0 h 4"/>
                <a:gd name="T4" fmla="*/ 0 w 2"/>
                <a:gd name="T5" fmla="*/ 3 h 4"/>
                <a:gd name="T6" fmla="*/ 0 w 2"/>
                <a:gd name="T7" fmla="*/ 4 h 4"/>
                <a:gd name="T8" fmla="*/ 1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3" name="Freeform 310"/>
            <p:cNvSpPr>
              <a:spLocks/>
            </p:cNvSpPr>
            <p:nvPr/>
          </p:nvSpPr>
          <p:spPr bwMode="auto">
            <a:xfrm>
              <a:off x="4432179" y="1419103"/>
              <a:ext cx="106363" cy="46038"/>
            </a:xfrm>
            <a:custGeom>
              <a:avLst/>
              <a:gdLst>
                <a:gd name="T0" fmla="*/ 3 w 203"/>
                <a:gd name="T1" fmla="*/ 10 h 85"/>
                <a:gd name="T2" fmla="*/ 98 w 203"/>
                <a:gd name="T3" fmla="*/ 52 h 85"/>
                <a:gd name="T4" fmla="*/ 197 w 203"/>
                <a:gd name="T5" fmla="*/ 85 h 85"/>
                <a:gd name="T6" fmla="*/ 201 w 203"/>
                <a:gd name="T7" fmla="*/ 85 h 85"/>
                <a:gd name="T8" fmla="*/ 203 w 203"/>
                <a:gd name="T9" fmla="*/ 81 h 85"/>
                <a:gd name="T10" fmla="*/ 203 w 203"/>
                <a:gd name="T11" fmla="*/ 77 h 85"/>
                <a:gd name="T12" fmla="*/ 200 w 203"/>
                <a:gd name="T13" fmla="*/ 75 h 85"/>
                <a:gd name="T14" fmla="*/ 101 w 203"/>
                <a:gd name="T15" fmla="*/ 41 h 85"/>
                <a:gd name="T16" fmla="*/ 7 w 203"/>
                <a:gd name="T17" fmla="*/ 0 h 85"/>
                <a:gd name="T18" fmla="*/ 3 w 203"/>
                <a:gd name="T19" fmla="*/ 0 h 85"/>
                <a:gd name="T20" fmla="*/ 1 w 203"/>
                <a:gd name="T21" fmla="*/ 5 h 85"/>
                <a:gd name="T22" fmla="*/ 0 w 203"/>
                <a:gd name="T23" fmla="*/ 9 h 85"/>
                <a:gd name="T24" fmla="*/ 3 w 203"/>
                <a:gd name="T25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" h="85">
                  <a:moveTo>
                    <a:pt x="3" y="10"/>
                  </a:moveTo>
                  <a:lnTo>
                    <a:pt x="98" y="52"/>
                  </a:lnTo>
                  <a:lnTo>
                    <a:pt x="197" y="85"/>
                  </a:lnTo>
                  <a:lnTo>
                    <a:pt x="201" y="85"/>
                  </a:lnTo>
                  <a:lnTo>
                    <a:pt x="203" y="81"/>
                  </a:lnTo>
                  <a:lnTo>
                    <a:pt x="203" y="77"/>
                  </a:lnTo>
                  <a:lnTo>
                    <a:pt x="200" y="75"/>
                  </a:lnTo>
                  <a:lnTo>
                    <a:pt x="101" y="41"/>
                  </a:lnTo>
                  <a:lnTo>
                    <a:pt x="7" y="0"/>
                  </a:lnTo>
                  <a:lnTo>
                    <a:pt x="3" y="0"/>
                  </a:lnTo>
                  <a:lnTo>
                    <a:pt x="1" y="5"/>
                  </a:lnTo>
                  <a:lnTo>
                    <a:pt x="0" y="9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4" name="Freeform 311"/>
            <p:cNvSpPr>
              <a:spLocks/>
            </p:cNvSpPr>
            <p:nvPr/>
          </p:nvSpPr>
          <p:spPr bwMode="auto">
            <a:xfrm>
              <a:off x="4671891" y="1646116"/>
              <a:ext cx="4763" cy="4763"/>
            </a:xfrm>
            <a:custGeom>
              <a:avLst/>
              <a:gdLst>
                <a:gd name="T0" fmla="*/ 1 w 9"/>
                <a:gd name="T1" fmla="*/ 1 h 11"/>
                <a:gd name="T2" fmla="*/ 0 w 9"/>
                <a:gd name="T3" fmla="*/ 4 h 11"/>
                <a:gd name="T4" fmla="*/ 0 w 9"/>
                <a:gd name="T5" fmla="*/ 8 h 11"/>
                <a:gd name="T6" fmla="*/ 3 w 9"/>
                <a:gd name="T7" fmla="*/ 11 h 11"/>
                <a:gd name="T8" fmla="*/ 7 w 9"/>
                <a:gd name="T9" fmla="*/ 10 h 11"/>
                <a:gd name="T10" fmla="*/ 9 w 9"/>
                <a:gd name="T11" fmla="*/ 7 h 11"/>
                <a:gd name="T12" fmla="*/ 9 w 9"/>
                <a:gd name="T13" fmla="*/ 2 h 11"/>
                <a:gd name="T14" fmla="*/ 6 w 9"/>
                <a:gd name="T15" fmla="*/ 0 h 11"/>
                <a:gd name="T16" fmla="*/ 1 w 9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1">
                  <a:moveTo>
                    <a:pt x="1" y="1"/>
                  </a:moveTo>
                  <a:lnTo>
                    <a:pt x="0" y="4"/>
                  </a:lnTo>
                  <a:lnTo>
                    <a:pt x="0" y="8"/>
                  </a:lnTo>
                  <a:lnTo>
                    <a:pt x="3" y="11"/>
                  </a:lnTo>
                  <a:lnTo>
                    <a:pt x="7" y="10"/>
                  </a:lnTo>
                  <a:lnTo>
                    <a:pt x="9" y="7"/>
                  </a:lnTo>
                  <a:lnTo>
                    <a:pt x="9" y="2"/>
                  </a:lnTo>
                  <a:lnTo>
                    <a:pt x="6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5" name="Freeform 312"/>
            <p:cNvSpPr>
              <a:spLocks/>
            </p:cNvSpPr>
            <p:nvPr/>
          </p:nvSpPr>
          <p:spPr bwMode="auto">
            <a:xfrm>
              <a:off x="3862266" y="1409578"/>
              <a:ext cx="30163" cy="17463"/>
            </a:xfrm>
            <a:custGeom>
              <a:avLst/>
              <a:gdLst>
                <a:gd name="T0" fmla="*/ 0 w 55"/>
                <a:gd name="T1" fmla="*/ 31 h 31"/>
                <a:gd name="T2" fmla="*/ 55 w 55"/>
                <a:gd name="T3" fmla="*/ 0 h 31"/>
                <a:gd name="T4" fmla="*/ 2 w 55"/>
                <a:gd name="T5" fmla="*/ 28 h 31"/>
                <a:gd name="T6" fmla="*/ 0 w 55"/>
                <a:gd name="T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31">
                  <a:moveTo>
                    <a:pt x="0" y="31"/>
                  </a:moveTo>
                  <a:lnTo>
                    <a:pt x="55" y="0"/>
                  </a:lnTo>
                  <a:lnTo>
                    <a:pt x="2" y="28"/>
                  </a:lnTo>
                  <a:lnTo>
                    <a:pt x="0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6" name="Freeform 313"/>
            <p:cNvSpPr>
              <a:spLocks/>
            </p:cNvSpPr>
            <p:nvPr/>
          </p:nvSpPr>
          <p:spPr bwMode="auto">
            <a:xfrm>
              <a:off x="4000379" y="1290516"/>
              <a:ext cx="1588" cy="3175"/>
            </a:xfrm>
            <a:custGeom>
              <a:avLst/>
              <a:gdLst>
                <a:gd name="T0" fmla="*/ 0 w 3"/>
                <a:gd name="T1" fmla="*/ 7 h 7"/>
                <a:gd name="T2" fmla="*/ 3 w 3"/>
                <a:gd name="T3" fmla="*/ 2 h 7"/>
                <a:gd name="T4" fmla="*/ 3 w 3"/>
                <a:gd name="T5" fmla="*/ 0 h 7"/>
                <a:gd name="T6" fmla="*/ 0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0" y="7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7" name="Freeform 314"/>
            <p:cNvSpPr>
              <a:spLocks/>
            </p:cNvSpPr>
            <p:nvPr/>
          </p:nvSpPr>
          <p:spPr bwMode="auto">
            <a:xfrm>
              <a:off x="3998791" y="1280991"/>
              <a:ext cx="1588" cy="1588"/>
            </a:xfrm>
            <a:custGeom>
              <a:avLst/>
              <a:gdLst>
                <a:gd name="T0" fmla="*/ 3 w 3"/>
                <a:gd name="T1" fmla="*/ 0 h 4"/>
                <a:gd name="T2" fmla="*/ 3 w 3"/>
                <a:gd name="T3" fmla="*/ 3 h 4"/>
                <a:gd name="T4" fmla="*/ 0 w 3"/>
                <a:gd name="T5" fmla="*/ 4 h 4"/>
                <a:gd name="T6" fmla="*/ 3 w 3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lnTo>
                    <a:pt x="3" y="3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8" name="Freeform 315"/>
            <p:cNvSpPr>
              <a:spLocks/>
            </p:cNvSpPr>
            <p:nvPr/>
          </p:nvSpPr>
          <p:spPr bwMode="auto">
            <a:xfrm>
              <a:off x="4009904" y="1269878"/>
              <a:ext cx="6350" cy="4763"/>
            </a:xfrm>
            <a:custGeom>
              <a:avLst/>
              <a:gdLst>
                <a:gd name="T0" fmla="*/ 0 w 13"/>
                <a:gd name="T1" fmla="*/ 9 h 9"/>
                <a:gd name="T2" fmla="*/ 3 w 13"/>
                <a:gd name="T3" fmla="*/ 6 h 9"/>
                <a:gd name="T4" fmla="*/ 13 w 13"/>
                <a:gd name="T5" fmla="*/ 0 h 9"/>
                <a:gd name="T6" fmla="*/ 0 w 13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lnTo>
                    <a:pt x="3" y="6"/>
                  </a:lnTo>
                  <a:lnTo>
                    <a:pt x="13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799" name="Freeform 316"/>
            <p:cNvSpPr>
              <a:spLocks/>
            </p:cNvSpPr>
            <p:nvPr/>
          </p:nvSpPr>
          <p:spPr bwMode="auto">
            <a:xfrm>
              <a:off x="4054354" y="1304803"/>
              <a:ext cx="31750" cy="49213"/>
            </a:xfrm>
            <a:custGeom>
              <a:avLst/>
              <a:gdLst>
                <a:gd name="T0" fmla="*/ 14 w 60"/>
                <a:gd name="T1" fmla="*/ 0 h 93"/>
                <a:gd name="T2" fmla="*/ 9 w 60"/>
                <a:gd name="T3" fmla="*/ 22 h 93"/>
                <a:gd name="T4" fmla="*/ 0 w 60"/>
                <a:gd name="T5" fmla="*/ 45 h 93"/>
                <a:gd name="T6" fmla="*/ 9 w 60"/>
                <a:gd name="T7" fmla="*/ 49 h 93"/>
                <a:gd name="T8" fmla="*/ 16 w 60"/>
                <a:gd name="T9" fmla="*/ 55 h 93"/>
                <a:gd name="T10" fmla="*/ 32 w 60"/>
                <a:gd name="T11" fmla="*/ 72 h 93"/>
                <a:gd name="T12" fmla="*/ 46 w 60"/>
                <a:gd name="T13" fmla="*/ 93 h 93"/>
                <a:gd name="T14" fmla="*/ 52 w 60"/>
                <a:gd name="T15" fmla="*/ 85 h 93"/>
                <a:gd name="T16" fmla="*/ 55 w 60"/>
                <a:gd name="T17" fmla="*/ 88 h 93"/>
                <a:gd name="T18" fmla="*/ 60 w 60"/>
                <a:gd name="T19" fmla="*/ 90 h 93"/>
                <a:gd name="T20" fmla="*/ 46 w 60"/>
                <a:gd name="T21" fmla="*/ 67 h 93"/>
                <a:gd name="T22" fmla="*/ 34 w 60"/>
                <a:gd name="T23" fmla="*/ 44 h 93"/>
                <a:gd name="T24" fmla="*/ 21 w 60"/>
                <a:gd name="T25" fmla="*/ 23 h 93"/>
                <a:gd name="T26" fmla="*/ 14 w 60"/>
                <a:gd name="T2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93">
                  <a:moveTo>
                    <a:pt x="14" y="0"/>
                  </a:moveTo>
                  <a:lnTo>
                    <a:pt x="9" y="22"/>
                  </a:lnTo>
                  <a:lnTo>
                    <a:pt x="0" y="45"/>
                  </a:lnTo>
                  <a:lnTo>
                    <a:pt x="9" y="49"/>
                  </a:lnTo>
                  <a:lnTo>
                    <a:pt x="16" y="55"/>
                  </a:lnTo>
                  <a:lnTo>
                    <a:pt x="32" y="72"/>
                  </a:lnTo>
                  <a:lnTo>
                    <a:pt x="46" y="93"/>
                  </a:lnTo>
                  <a:lnTo>
                    <a:pt x="52" y="85"/>
                  </a:lnTo>
                  <a:lnTo>
                    <a:pt x="55" y="88"/>
                  </a:lnTo>
                  <a:lnTo>
                    <a:pt x="60" y="90"/>
                  </a:lnTo>
                  <a:lnTo>
                    <a:pt x="46" y="67"/>
                  </a:lnTo>
                  <a:lnTo>
                    <a:pt x="34" y="44"/>
                  </a:lnTo>
                  <a:lnTo>
                    <a:pt x="21" y="23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00" name="Freeform 317"/>
            <p:cNvSpPr>
              <a:spLocks/>
            </p:cNvSpPr>
            <p:nvPr/>
          </p:nvSpPr>
          <p:spPr bwMode="auto">
            <a:xfrm>
              <a:off x="4294066" y="1412753"/>
              <a:ext cx="49213" cy="30163"/>
            </a:xfrm>
            <a:custGeom>
              <a:avLst/>
              <a:gdLst>
                <a:gd name="T0" fmla="*/ 93 w 93"/>
                <a:gd name="T1" fmla="*/ 57 h 57"/>
                <a:gd name="T2" fmla="*/ 69 w 93"/>
                <a:gd name="T3" fmla="*/ 46 h 57"/>
                <a:gd name="T4" fmla="*/ 21 w 93"/>
                <a:gd name="T5" fmla="*/ 19 h 57"/>
                <a:gd name="T6" fmla="*/ 0 w 93"/>
                <a:gd name="T7" fmla="*/ 0 h 57"/>
                <a:gd name="T8" fmla="*/ 25 w 93"/>
                <a:gd name="T9" fmla="*/ 6 h 57"/>
                <a:gd name="T10" fmla="*/ 59 w 93"/>
                <a:gd name="T11" fmla="*/ 31 h 57"/>
                <a:gd name="T12" fmla="*/ 93 w 93"/>
                <a:gd name="T1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57">
                  <a:moveTo>
                    <a:pt x="93" y="57"/>
                  </a:moveTo>
                  <a:lnTo>
                    <a:pt x="69" y="46"/>
                  </a:lnTo>
                  <a:lnTo>
                    <a:pt x="21" y="19"/>
                  </a:lnTo>
                  <a:lnTo>
                    <a:pt x="0" y="0"/>
                  </a:lnTo>
                  <a:lnTo>
                    <a:pt x="25" y="6"/>
                  </a:lnTo>
                  <a:lnTo>
                    <a:pt x="59" y="31"/>
                  </a:lnTo>
                  <a:lnTo>
                    <a:pt x="93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01" name="Freeform 318"/>
            <p:cNvSpPr>
              <a:spLocks/>
            </p:cNvSpPr>
            <p:nvPr/>
          </p:nvSpPr>
          <p:spPr bwMode="auto">
            <a:xfrm>
              <a:off x="3986091" y="1352428"/>
              <a:ext cx="3175" cy="7938"/>
            </a:xfrm>
            <a:custGeom>
              <a:avLst/>
              <a:gdLst>
                <a:gd name="T0" fmla="*/ 0 w 6"/>
                <a:gd name="T1" fmla="*/ 13 h 13"/>
                <a:gd name="T2" fmla="*/ 0 w 6"/>
                <a:gd name="T3" fmla="*/ 13 h 13"/>
                <a:gd name="T4" fmla="*/ 6 w 6"/>
                <a:gd name="T5" fmla="*/ 0 h 13"/>
                <a:gd name="T6" fmla="*/ 0 w 6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lnTo>
                    <a:pt x="0" y="13"/>
                  </a:lnTo>
                  <a:lnTo>
                    <a:pt x="6" y="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02" name="Freeform 319"/>
            <p:cNvSpPr>
              <a:spLocks/>
            </p:cNvSpPr>
            <p:nvPr/>
          </p:nvSpPr>
          <p:spPr bwMode="auto">
            <a:xfrm>
              <a:off x="4052766" y="1360366"/>
              <a:ext cx="4763" cy="17463"/>
            </a:xfrm>
            <a:custGeom>
              <a:avLst/>
              <a:gdLst>
                <a:gd name="T0" fmla="*/ 7 w 9"/>
                <a:gd name="T1" fmla="*/ 4 h 32"/>
                <a:gd name="T2" fmla="*/ 7 w 9"/>
                <a:gd name="T3" fmla="*/ 0 h 32"/>
                <a:gd name="T4" fmla="*/ 9 w 9"/>
                <a:gd name="T5" fmla="*/ 9 h 32"/>
                <a:gd name="T6" fmla="*/ 0 w 9"/>
                <a:gd name="T7" fmla="*/ 32 h 32"/>
                <a:gd name="T8" fmla="*/ 1 w 9"/>
                <a:gd name="T9" fmla="*/ 25 h 32"/>
                <a:gd name="T10" fmla="*/ 7 w 9"/>
                <a:gd name="T11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2">
                  <a:moveTo>
                    <a:pt x="7" y="4"/>
                  </a:moveTo>
                  <a:lnTo>
                    <a:pt x="7" y="0"/>
                  </a:lnTo>
                  <a:lnTo>
                    <a:pt x="9" y="9"/>
                  </a:lnTo>
                  <a:lnTo>
                    <a:pt x="0" y="32"/>
                  </a:lnTo>
                  <a:lnTo>
                    <a:pt x="1" y="25"/>
                  </a:lnTo>
                  <a:lnTo>
                    <a:pt x="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05" name="Freeform 322"/>
            <p:cNvSpPr>
              <a:spLocks/>
            </p:cNvSpPr>
            <p:nvPr/>
          </p:nvSpPr>
          <p:spPr bwMode="auto">
            <a:xfrm>
              <a:off x="4084516" y="1541341"/>
              <a:ext cx="85725" cy="87313"/>
            </a:xfrm>
            <a:custGeom>
              <a:avLst/>
              <a:gdLst>
                <a:gd name="T0" fmla="*/ 85 w 163"/>
                <a:gd name="T1" fmla="*/ 149 h 164"/>
                <a:gd name="T2" fmla="*/ 68 w 163"/>
                <a:gd name="T3" fmla="*/ 115 h 164"/>
                <a:gd name="T4" fmla="*/ 53 w 163"/>
                <a:gd name="T5" fmla="*/ 82 h 164"/>
                <a:gd name="T6" fmla="*/ 53 w 163"/>
                <a:gd name="T7" fmla="*/ 73 h 164"/>
                <a:gd name="T8" fmla="*/ 39 w 163"/>
                <a:gd name="T9" fmla="*/ 101 h 164"/>
                <a:gd name="T10" fmla="*/ 40 w 163"/>
                <a:gd name="T11" fmla="*/ 99 h 164"/>
                <a:gd name="T12" fmla="*/ 63 w 163"/>
                <a:gd name="T13" fmla="*/ 92 h 164"/>
                <a:gd name="T14" fmla="*/ 108 w 163"/>
                <a:gd name="T15" fmla="*/ 95 h 164"/>
                <a:gd name="T16" fmla="*/ 130 w 163"/>
                <a:gd name="T17" fmla="*/ 101 h 164"/>
                <a:gd name="T18" fmla="*/ 141 w 163"/>
                <a:gd name="T19" fmla="*/ 102 h 164"/>
                <a:gd name="T20" fmla="*/ 150 w 163"/>
                <a:gd name="T21" fmla="*/ 99 h 164"/>
                <a:gd name="T22" fmla="*/ 157 w 163"/>
                <a:gd name="T23" fmla="*/ 92 h 164"/>
                <a:gd name="T24" fmla="*/ 163 w 163"/>
                <a:gd name="T25" fmla="*/ 82 h 164"/>
                <a:gd name="T26" fmla="*/ 163 w 163"/>
                <a:gd name="T27" fmla="*/ 62 h 164"/>
                <a:gd name="T28" fmla="*/ 157 w 163"/>
                <a:gd name="T29" fmla="*/ 54 h 164"/>
                <a:gd name="T30" fmla="*/ 145 w 163"/>
                <a:gd name="T31" fmla="*/ 44 h 164"/>
                <a:gd name="T32" fmla="*/ 135 w 163"/>
                <a:gd name="T33" fmla="*/ 31 h 164"/>
                <a:gd name="T34" fmla="*/ 109 w 163"/>
                <a:gd name="T35" fmla="*/ 10 h 164"/>
                <a:gd name="T36" fmla="*/ 79 w 163"/>
                <a:gd name="T37" fmla="*/ 0 h 164"/>
                <a:gd name="T38" fmla="*/ 45 w 163"/>
                <a:gd name="T39" fmla="*/ 4 h 164"/>
                <a:gd name="T40" fmla="*/ 27 w 163"/>
                <a:gd name="T41" fmla="*/ 16 h 164"/>
                <a:gd name="T42" fmla="*/ 16 w 163"/>
                <a:gd name="T43" fmla="*/ 31 h 164"/>
                <a:gd name="T44" fmla="*/ 7 w 163"/>
                <a:gd name="T45" fmla="*/ 52 h 164"/>
                <a:gd name="T46" fmla="*/ 0 w 163"/>
                <a:gd name="T47" fmla="*/ 65 h 164"/>
                <a:gd name="T48" fmla="*/ 3 w 163"/>
                <a:gd name="T49" fmla="*/ 93 h 164"/>
                <a:gd name="T50" fmla="*/ 13 w 163"/>
                <a:gd name="T51" fmla="*/ 102 h 164"/>
                <a:gd name="T52" fmla="*/ 25 w 163"/>
                <a:gd name="T53" fmla="*/ 108 h 164"/>
                <a:gd name="T54" fmla="*/ 52 w 163"/>
                <a:gd name="T55" fmla="*/ 102 h 164"/>
                <a:gd name="T56" fmla="*/ 62 w 163"/>
                <a:gd name="T57" fmla="*/ 90 h 164"/>
                <a:gd name="T58" fmla="*/ 68 w 163"/>
                <a:gd name="T59" fmla="*/ 99 h 164"/>
                <a:gd name="T60" fmla="*/ 58 w 163"/>
                <a:gd name="T61" fmla="*/ 102 h 164"/>
                <a:gd name="T62" fmla="*/ 68 w 163"/>
                <a:gd name="T63" fmla="*/ 95 h 164"/>
                <a:gd name="T64" fmla="*/ 91 w 163"/>
                <a:gd name="T65" fmla="*/ 92 h 164"/>
                <a:gd name="T66" fmla="*/ 104 w 163"/>
                <a:gd name="T67" fmla="*/ 92 h 164"/>
                <a:gd name="T68" fmla="*/ 122 w 163"/>
                <a:gd name="T69" fmla="*/ 96 h 164"/>
                <a:gd name="T70" fmla="*/ 137 w 163"/>
                <a:gd name="T71" fmla="*/ 50 h 164"/>
                <a:gd name="T72" fmla="*/ 125 w 163"/>
                <a:gd name="T73" fmla="*/ 50 h 164"/>
                <a:gd name="T74" fmla="*/ 125 w 163"/>
                <a:gd name="T75" fmla="*/ 54 h 164"/>
                <a:gd name="T76" fmla="*/ 125 w 163"/>
                <a:gd name="T77" fmla="*/ 56 h 164"/>
                <a:gd name="T78" fmla="*/ 91 w 163"/>
                <a:gd name="T79" fmla="*/ 59 h 164"/>
                <a:gd name="T80" fmla="*/ 58 w 163"/>
                <a:gd name="T81" fmla="*/ 57 h 164"/>
                <a:gd name="T82" fmla="*/ 27 w 163"/>
                <a:gd name="T83" fmla="*/ 59 h 164"/>
                <a:gd name="T84" fmla="*/ 20 w 163"/>
                <a:gd name="T85" fmla="*/ 63 h 164"/>
                <a:gd name="T86" fmla="*/ 12 w 163"/>
                <a:gd name="T87" fmla="*/ 79 h 164"/>
                <a:gd name="T88" fmla="*/ 12 w 163"/>
                <a:gd name="T89" fmla="*/ 88 h 164"/>
                <a:gd name="T90" fmla="*/ 17 w 163"/>
                <a:gd name="T91" fmla="*/ 102 h 164"/>
                <a:gd name="T92" fmla="*/ 16 w 163"/>
                <a:gd name="T93" fmla="*/ 93 h 164"/>
                <a:gd name="T94" fmla="*/ 43 w 163"/>
                <a:gd name="T95" fmla="*/ 126 h 164"/>
                <a:gd name="T96" fmla="*/ 69 w 163"/>
                <a:gd name="T97" fmla="*/ 160 h 164"/>
                <a:gd name="T98" fmla="*/ 75 w 163"/>
                <a:gd name="T99" fmla="*/ 164 h 164"/>
                <a:gd name="T100" fmla="*/ 82 w 163"/>
                <a:gd name="T101" fmla="*/ 162 h 164"/>
                <a:gd name="T102" fmla="*/ 86 w 163"/>
                <a:gd name="T103" fmla="*/ 155 h 164"/>
                <a:gd name="T104" fmla="*/ 85 w 163"/>
                <a:gd name="T105" fmla="*/ 149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3" h="164">
                  <a:moveTo>
                    <a:pt x="85" y="149"/>
                  </a:moveTo>
                  <a:lnTo>
                    <a:pt x="68" y="115"/>
                  </a:lnTo>
                  <a:lnTo>
                    <a:pt x="53" y="82"/>
                  </a:lnTo>
                  <a:lnTo>
                    <a:pt x="53" y="73"/>
                  </a:lnTo>
                  <a:lnTo>
                    <a:pt x="39" y="101"/>
                  </a:lnTo>
                  <a:lnTo>
                    <a:pt x="40" y="99"/>
                  </a:lnTo>
                  <a:lnTo>
                    <a:pt x="63" y="92"/>
                  </a:lnTo>
                  <a:lnTo>
                    <a:pt x="108" y="95"/>
                  </a:lnTo>
                  <a:lnTo>
                    <a:pt x="130" y="101"/>
                  </a:lnTo>
                  <a:lnTo>
                    <a:pt x="141" y="102"/>
                  </a:lnTo>
                  <a:lnTo>
                    <a:pt x="150" y="99"/>
                  </a:lnTo>
                  <a:lnTo>
                    <a:pt x="157" y="92"/>
                  </a:lnTo>
                  <a:lnTo>
                    <a:pt x="163" y="82"/>
                  </a:lnTo>
                  <a:lnTo>
                    <a:pt x="163" y="62"/>
                  </a:lnTo>
                  <a:lnTo>
                    <a:pt x="157" y="54"/>
                  </a:lnTo>
                  <a:lnTo>
                    <a:pt x="145" y="44"/>
                  </a:lnTo>
                  <a:lnTo>
                    <a:pt x="135" y="31"/>
                  </a:lnTo>
                  <a:lnTo>
                    <a:pt x="109" y="10"/>
                  </a:lnTo>
                  <a:lnTo>
                    <a:pt x="79" y="0"/>
                  </a:lnTo>
                  <a:lnTo>
                    <a:pt x="45" y="4"/>
                  </a:lnTo>
                  <a:lnTo>
                    <a:pt x="27" y="16"/>
                  </a:lnTo>
                  <a:lnTo>
                    <a:pt x="16" y="31"/>
                  </a:lnTo>
                  <a:lnTo>
                    <a:pt x="7" y="52"/>
                  </a:lnTo>
                  <a:lnTo>
                    <a:pt x="0" y="65"/>
                  </a:lnTo>
                  <a:lnTo>
                    <a:pt x="3" y="93"/>
                  </a:lnTo>
                  <a:lnTo>
                    <a:pt x="13" y="102"/>
                  </a:lnTo>
                  <a:lnTo>
                    <a:pt x="25" y="108"/>
                  </a:lnTo>
                  <a:lnTo>
                    <a:pt x="52" y="102"/>
                  </a:lnTo>
                  <a:lnTo>
                    <a:pt x="62" y="90"/>
                  </a:lnTo>
                  <a:lnTo>
                    <a:pt x="68" y="99"/>
                  </a:lnTo>
                  <a:lnTo>
                    <a:pt x="58" y="102"/>
                  </a:lnTo>
                  <a:lnTo>
                    <a:pt x="68" y="95"/>
                  </a:lnTo>
                  <a:lnTo>
                    <a:pt x="91" y="92"/>
                  </a:lnTo>
                  <a:lnTo>
                    <a:pt x="104" y="92"/>
                  </a:lnTo>
                  <a:lnTo>
                    <a:pt x="122" y="96"/>
                  </a:lnTo>
                  <a:lnTo>
                    <a:pt x="137" y="50"/>
                  </a:lnTo>
                  <a:lnTo>
                    <a:pt x="125" y="50"/>
                  </a:lnTo>
                  <a:lnTo>
                    <a:pt x="125" y="54"/>
                  </a:lnTo>
                  <a:lnTo>
                    <a:pt x="125" y="56"/>
                  </a:lnTo>
                  <a:lnTo>
                    <a:pt x="91" y="59"/>
                  </a:lnTo>
                  <a:lnTo>
                    <a:pt x="58" y="57"/>
                  </a:lnTo>
                  <a:lnTo>
                    <a:pt x="27" y="59"/>
                  </a:lnTo>
                  <a:lnTo>
                    <a:pt x="20" y="63"/>
                  </a:lnTo>
                  <a:lnTo>
                    <a:pt x="12" y="79"/>
                  </a:lnTo>
                  <a:lnTo>
                    <a:pt x="12" y="88"/>
                  </a:lnTo>
                  <a:lnTo>
                    <a:pt x="17" y="102"/>
                  </a:lnTo>
                  <a:lnTo>
                    <a:pt x="16" y="93"/>
                  </a:lnTo>
                  <a:lnTo>
                    <a:pt x="43" y="126"/>
                  </a:lnTo>
                  <a:lnTo>
                    <a:pt x="69" y="160"/>
                  </a:lnTo>
                  <a:lnTo>
                    <a:pt x="75" y="164"/>
                  </a:lnTo>
                  <a:lnTo>
                    <a:pt x="82" y="162"/>
                  </a:lnTo>
                  <a:lnTo>
                    <a:pt x="86" y="155"/>
                  </a:lnTo>
                  <a:lnTo>
                    <a:pt x="85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06" name="Freeform 323"/>
            <p:cNvSpPr>
              <a:spLocks/>
            </p:cNvSpPr>
            <p:nvPr/>
          </p:nvSpPr>
          <p:spPr bwMode="auto">
            <a:xfrm>
              <a:off x="4078166" y="1590553"/>
              <a:ext cx="6350" cy="11113"/>
            </a:xfrm>
            <a:custGeom>
              <a:avLst/>
              <a:gdLst>
                <a:gd name="T0" fmla="*/ 12 w 12"/>
                <a:gd name="T1" fmla="*/ 15 h 19"/>
                <a:gd name="T2" fmla="*/ 10 w 12"/>
                <a:gd name="T3" fmla="*/ 6 h 19"/>
                <a:gd name="T4" fmla="*/ 2 w 12"/>
                <a:gd name="T5" fmla="*/ 0 h 19"/>
                <a:gd name="T6" fmla="*/ 0 w 12"/>
                <a:gd name="T7" fmla="*/ 3 h 19"/>
                <a:gd name="T8" fmla="*/ 2 w 12"/>
                <a:gd name="T9" fmla="*/ 15 h 19"/>
                <a:gd name="T10" fmla="*/ 4 w 12"/>
                <a:gd name="T11" fmla="*/ 19 h 19"/>
                <a:gd name="T12" fmla="*/ 10 w 12"/>
                <a:gd name="T13" fmla="*/ 18 h 19"/>
                <a:gd name="T14" fmla="*/ 12 w 12"/>
                <a:gd name="T1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9">
                  <a:moveTo>
                    <a:pt x="12" y="15"/>
                  </a:moveTo>
                  <a:lnTo>
                    <a:pt x="10" y="6"/>
                  </a:lnTo>
                  <a:lnTo>
                    <a:pt x="2" y="0"/>
                  </a:lnTo>
                  <a:lnTo>
                    <a:pt x="0" y="3"/>
                  </a:lnTo>
                  <a:lnTo>
                    <a:pt x="2" y="15"/>
                  </a:lnTo>
                  <a:lnTo>
                    <a:pt x="4" y="19"/>
                  </a:lnTo>
                  <a:lnTo>
                    <a:pt x="10" y="18"/>
                  </a:lnTo>
                  <a:lnTo>
                    <a:pt x="1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07" name="Freeform 324"/>
            <p:cNvSpPr>
              <a:spLocks/>
            </p:cNvSpPr>
            <p:nvPr/>
          </p:nvSpPr>
          <p:spPr bwMode="auto">
            <a:xfrm>
              <a:off x="4076579" y="1588966"/>
              <a:ext cx="1588" cy="3175"/>
            </a:xfrm>
            <a:custGeom>
              <a:avLst/>
              <a:gdLst>
                <a:gd name="T0" fmla="*/ 3 w 3"/>
                <a:gd name="T1" fmla="*/ 6 h 6"/>
                <a:gd name="T2" fmla="*/ 1 w 3"/>
                <a:gd name="T3" fmla="*/ 0 h 6"/>
                <a:gd name="T4" fmla="*/ 0 w 3"/>
                <a:gd name="T5" fmla="*/ 6 h 6"/>
                <a:gd name="T6" fmla="*/ 1 w 3"/>
                <a:gd name="T7" fmla="*/ 6 h 6"/>
                <a:gd name="T8" fmla="*/ 3 w 3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lnTo>
                    <a:pt x="1" y="0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08" name="Freeform 325"/>
            <p:cNvSpPr>
              <a:spLocks/>
            </p:cNvSpPr>
            <p:nvPr/>
          </p:nvSpPr>
          <p:spPr bwMode="auto">
            <a:xfrm>
              <a:off x="4630616" y="1825503"/>
              <a:ext cx="115888" cy="66675"/>
            </a:xfrm>
            <a:custGeom>
              <a:avLst/>
              <a:gdLst>
                <a:gd name="T0" fmla="*/ 3 w 220"/>
                <a:gd name="T1" fmla="*/ 10 h 126"/>
                <a:gd name="T2" fmla="*/ 106 w 220"/>
                <a:gd name="T3" fmla="*/ 71 h 126"/>
                <a:gd name="T4" fmla="*/ 213 w 220"/>
                <a:gd name="T5" fmla="*/ 126 h 126"/>
                <a:gd name="T6" fmla="*/ 217 w 220"/>
                <a:gd name="T7" fmla="*/ 126 h 126"/>
                <a:gd name="T8" fmla="*/ 220 w 220"/>
                <a:gd name="T9" fmla="*/ 123 h 126"/>
                <a:gd name="T10" fmla="*/ 220 w 220"/>
                <a:gd name="T11" fmla="*/ 118 h 126"/>
                <a:gd name="T12" fmla="*/ 217 w 220"/>
                <a:gd name="T13" fmla="*/ 116 h 126"/>
                <a:gd name="T14" fmla="*/ 111 w 220"/>
                <a:gd name="T15" fmla="*/ 62 h 126"/>
                <a:gd name="T16" fmla="*/ 8 w 220"/>
                <a:gd name="T17" fmla="*/ 2 h 126"/>
                <a:gd name="T18" fmla="*/ 4 w 220"/>
                <a:gd name="T19" fmla="*/ 0 h 126"/>
                <a:gd name="T20" fmla="*/ 1 w 220"/>
                <a:gd name="T21" fmla="*/ 3 h 126"/>
                <a:gd name="T22" fmla="*/ 0 w 220"/>
                <a:gd name="T23" fmla="*/ 8 h 126"/>
                <a:gd name="T24" fmla="*/ 3 w 220"/>
                <a:gd name="T25" fmla="*/ 1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0" h="126">
                  <a:moveTo>
                    <a:pt x="3" y="10"/>
                  </a:moveTo>
                  <a:lnTo>
                    <a:pt x="106" y="71"/>
                  </a:lnTo>
                  <a:lnTo>
                    <a:pt x="213" y="126"/>
                  </a:lnTo>
                  <a:lnTo>
                    <a:pt x="217" y="126"/>
                  </a:lnTo>
                  <a:lnTo>
                    <a:pt x="220" y="123"/>
                  </a:lnTo>
                  <a:lnTo>
                    <a:pt x="220" y="118"/>
                  </a:lnTo>
                  <a:lnTo>
                    <a:pt x="217" y="116"/>
                  </a:lnTo>
                  <a:lnTo>
                    <a:pt x="111" y="62"/>
                  </a:lnTo>
                  <a:lnTo>
                    <a:pt x="8" y="2"/>
                  </a:lnTo>
                  <a:lnTo>
                    <a:pt x="4" y="0"/>
                  </a:lnTo>
                  <a:lnTo>
                    <a:pt x="1" y="3"/>
                  </a:lnTo>
                  <a:lnTo>
                    <a:pt x="0" y="8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09" name="Freeform 326"/>
            <p:cNvSpPr>
              <a:spLocks/>
            </p:cNvSpPr>
            <p:nvPr/>
          </p:nvSpPr>
          <p:spPr bwMode="auto">
            <a:xfrm>
              <a:off x="4870329" y="2095378"/>
              <a:ext cx="4763" cy="6350"/>
            </a:xfrm>
            <a:custGeom>
              <a:avLst/>
              <a:gdLst>
                <a:gd name="T0" fmla="*/ 3 w 10"/>
                <a:gd name="T1" fmla="*/ 0 h 12"/>
                <a:gd name="T2" fmla="*/ 0 w 10"/>
                <a:gd name="T3" fmla="*/ 5 h 12"/>
                <a:gd name="T4" fmla="*/ 1 w 10"/>
                <a:gd name="T5" fmla="*/ 9 h 12"/>
                <a:gd name="T6" fmla="*/ 3 w 10"/>
                <a:gd name="T7" fmla="*/ 12 h 12"/>
                <a:gd name="T8" fmla="*/ 7 w 10"/>
                <a:gd name="T9" fmla="*/ 11 h 12"/>
                <a:gd name="T10" fmla="*/ 10 w 10"/>
                <a:gd name="T11" fmla="*/ 8 h 12"/>
                <a:gd name="T12" fmla="*/ 10 w 10"/>
                <a:gd name="T13" fmla="*/ 3 h 12"/>
                <a:gd name="T14" fmla="*/ 7 w 10"/>
                <a:gd name="T15" fmla="*/ 0 h 12"/>
                <a:gd name="T16" fmla="*/ 3 w 10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2">
                  <a:moveTo>
                    <a:pt x="3" y="0"/>
                  </a:moveTo>
                  <a:lnTo>
                    <a:pt x="0" y="5"/>
                  </a:lnTo>
                  <a:lnTo>
                    <a:pt x="1" y="9"/>
                  </a:lnTo>
                  <a:lnTo>
                    <a:pt x="3" y="12"/>
                  </a:lnTo>
                  <a:lnTo>
                    <a:pt x="7" y="11"/>
                  </a:lnTo>
                  <a:lnTo>
                    <a:pt x="10" y="8"/>
                  </a:lnTo>
                  <a:lnTo>
                    <a:pt x="10" y="3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0" name="Freeform 327"/>
            <p:cNvSpPr>
              <a:spLocks/>
            </p:cNvSpPr>
            <p:nvPr/>
          </p:nvSpPr>
          <p:spPr bwMode="auto">
            <a:xfrm>
              <a:off x="3987679" y="1792166"/>
              <a:ext cx="22225" cy="23813"/>
            </a:xfrm>
            <a:custGeom>
              <a:avLst/>
              <a:gdLst>
                <a:gd name="T0" fmla="*/ 0 w 41"/>
                <a:gd name="T1" fmla="*/ 46 h 46"/>
                <a:gd name="T2" fmla="*/ 41 w 41"/>
                <a:gd name="T3" fmla="*/ 0 h 46"/>
                <a:gd name="T4" fmla="*/ 0 w 41"/>
                <a:gd name="T5" fmla="*/ 43 h 46"/>
                <a:gd name="T6" fmla="*/ 0 w 41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6">
                  <a:moveTo>
                    <a:pt x="0" y="46"/>
                  </a:moveTo>
                  <a:lnTo>
                    <a:pt x="41" y="0"/>
                  </a:lnTo>
                  <a:lnTo>
                    <a:pt x="0" y="43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1" name="Freeform 328"/>
            <p:cNvSpPr>
              <a:spLocks/>
            </p:cNvSpPr>
            <p:nvPr/>
          </p:nvSpPr>
          <p:spPr bwMode="auto">
            <a:xfrm>
              <a:off x="4074991" y="1641353"/>
              <a:ext cx="0" cy="4763"/>
            </a:xfrm>
            <a:custGeom>
              <a:avLst/>
              <a:gdLst>
                <a:gd name="T0" fmla="*/ 9 h 9"/>
                <a:gd name="T1" fmla="*/ 3 h 9"/>
                <a:gd name="T2" fmla="*/ 0 h 9"/>
                <a:gd name="T3" fmla="*/ 9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2" name="Freeform 329"/>
            <p:cNvSpPr>
              <a:spLocks/>
            </p:cNvSpPr>
            <p:nvPr/>
          </p:nvSpPr>
          <p:spPr bwMode="auto">
            <a:xfrm>
              <a:off x="4065466" y="1630241"/>
              <a:ext cx="1588" cy="3175"/>
            </a:xfrm>
            <a:custGeom>
              <a:avLst/>
              <a:gdLst>
                <a:gd name="T0" fmla="*/ 2 w 3"/>
                <a:gd name="T1" fmla="*/ 0 h 6"/>
                <a:gd name="T2" fmla="*/ 3 w 3"/>
                <a:gd name="T3" fmla="*/ 3 h 6"/>
                <a:gd name="T4" fmla="*/ 0 w 3"/>
                <a:gd name="T5" fmla="*/ 6 h 6"/>
                <a:gd name="T6" fmla="*/ 2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3" y="3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3" name="Freeform 330"/>
            <p:cNvSpPr>
              <a:spLocks/>
            </p:cNvSpPr>
            <p:nvPr/>
          </p:nvSpPr>
          <p:spPr bwMode="auto">
            <a:xfrm>
              <a:off x="4074991" y="1617541"/>
              <a:ext cx="4763" cy="6350"/>
            </a:xfrm>
            <a:custGeom>
              <a:avLst/>
              <a:gdLst>
                <a:gd name="T0" fmla="*/ 0 w 10"/>
                <a:gd name="T1" fmla="*/ 12 h 12"/>
                <a:gd name="T2" fmla="*/ 0 w 10"/>
                <a:gd name="T3" fmla="*/ 9 h 12"/>
                <a:gd name="T4" fmla="*/ 10 w 10"/>
                <a:gd name="T5" fmla="*/ 0 h 12"/>
                <a:gd name="T6" fmla="*/ 0 w 10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lnTo>
                    <a:pt x="0" y="9"/>
                  </a:lnTo>
                  <a:lnTo>
                    <a:pt x="1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4" name="Freeform 331"/>
            <p:cNvSpPr>
              <a:spLocks/>
            </p:cNvSpPr>
            <p:nvPr/>
          </p:nvSpPr>
          <p:spPr bwMode="auto">
            <a:xfrm>
              <a:off x="4154366" y="1650878"/>
              <a:ext cx="50800" cy="52388"/>
            </a:xfrm>
            <a:custGeom>
              <a:avLst/>
              <a:gdLst>
                <a:gd name="T0" fmla="*/ 0 w 95"/>
                <a:gd name="T1" fmla="*/ 0 h 100"/>
                <a:gd name="T2" fmla="*/ 4 w 95"/>
                <a:gd name="T3" fmla="*/ 26 h 100"/>
                <a:gd name="T4" fmla="*/ 4 w 95"/>
                <a:gd name="T5" fmla="*/ 51 h 100"/>
                <a:gd name="T6" fmla="*/ 17 w 95"/>
                <a:gd name="T7" fmla="*/ 54 h 100"/>
                <a:gd name="T8" fmla="*/ 27 w 95"/>
                <a:gd name="T9" fmla="*/ 62 h 100"/>
                <a:gd name="T10" fmla="*/ 55 w 95"/>
                <a:gd name="T11" fmla="*/ 80 h 100"/>
                <a:gd name="T12" fmla="*/ 79 w 95"/>
                <a:gd name="T13" fmla="*/ 100 h 100"/>
                <a:gd name="T14" fmla="*/ 82 w 95"/>
                <a:gd name="T15" fmla="*/ 95 h 100"/>
                <a:gd name="T16" fmla="*/ 88 w 95"/>
                <a:gd name="T17" fmla="*/ 96 h 100"/>
                <a:gd name="T18" fmla="*/ 95 w 95"/>
                <a:gd name="T19" fmla="*/ 99 h 100"/>
                <a:gd name="T20" fmla="*/ 71 w 95"/>
                <a:gd name="T21" fmla="*/ 74 h 100"/>
                <a:gd name="T22" fmla="*/ 46 w 95"/>
                <a:gd name="T23" fmla="*/ 49 h 100"/>
                <a:gd name="T24" fmla="*/ 22 w 95"/>
                <a:gd name="T25" fmla="*/ 26 h 100"/>
                <a:gd name="T26" fmla="*/ 0 w 95"/>
                <a:gd name="T27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100">
                  <a:moveTo>
                    <a:pt x="0" y="0"/>
                  </a:moveTo>
                  <a:lnTo>
                    <a:pt x="4" y="26"/>
                  </a:lnTo>
                  <a:lnTo>
                    <a:pt x="4" y="51"/>
                  </a:lnTo>
                  <a:lnTo>
                    <a:pt x="17" y="54"/>
                  </a:lnTo>
                  <a:lnTo>
                    <a:pt x="27" y="62"/>
                  </a:lnTo>
                  <a:lnTo>
                    <a:pt x="55" y="80"/>
                  </a:lnTo>
                  <a:lnTo>
                    <a:pt x="79" y="100"/>
                  </a:lnTo>
                  <a:lnTo>
                    <a:pt x="82" y="95"/>
                  </a:lnTo>
                  <a:lnTo>
                    <a:pt x="88" y="96"/>
                  </a:lnTo>
                  <a:lnTo>
                    <a:pt x="95" y="99"/>
                  </a:lnTo>
                  <a:lnTo>
                    <a:pt x="71" y="74"/>
                  </a:lnTo>
                  <a:lnTo>
                    <a:pt x="46" y="49"/>
                  </a:lnTo>
                  <a:lnTo>
                    <a:pt x="22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5" name="Freeform 332"/>
            <p:cNvSpPr>
              <a:spLocks/>
            </p:cNvSpPr>
            <p:nvPr/>
          </p:nvSpPr>
          <p:spPr bwMode="auto">
            <a:xfrm>
              <a:off x="4470279" y="1790578"/>
              <a:ext cx="57150" cy="39688"/>
            </a:xfrm>
            <a:custGeom>
              <a:avLst/>
              <a:gdLst>
                <a:gd name="T0" fmla="*/ 108 w 108"/>
                <a:gd name="T1" fmla="*/ 74 h 74"/>
                <a:gd name="T2" fmla="*/ 79 w 108"/>
                <a:gd name="T3" fmla="*/ 59 h 74"/>
                <a:gd name="T4" fmla="*/ 25 w 108"/>
                <a:gd name="T5" fmla="*/ 23 h 74"/>
                <a:gd name="T6" fmla="*/ 0 w 108"/>
                <a:gd name="T7" fmla="*/ 0 h 74"/>
                <a:gd name="T8" fmla="*/ 30 w 108"/>
                <a:gd name="T9" fmla="*/ 10 h 74"/>
                <a:gd name="T10" fmla="*/ 69 w 108"/>
                <a:gd name="T11" fmla="*/ 41 h 74"/>
                <a:gd name="T12" fmla="*/ 108 w 108"/>
                <a:gd name="T1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74">
                  <a:moveTo>
                    <a:pt x="108" y="74"/>
                  </a:moveTo>
                  <a:lnTo>
                    <a:pt x="79" y="59"/>
                  </a:lnTo>
                  <a:lnTo>
                    <a:pt x="25" y="23"/>
                  </a:lnTo>
                  <a:lnTo>
                    <a:pt x="0" y="0"/>
                  </a:lnTo>
                  <a:lnTo>
                    <a:pt x="30" y="10"/>
                  </a:lnTo>
                  <a:lnTo>
                    <a:pt x="69" y="41"/>
                  </a:lnTo>
                  <a:lnTo>
                    <a:pt x="108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6" name="Freeform 333"/>
            <p:cNvSpPr>
              <a:spLocks/>
            </p:cNvSpPr>
            <p:nvPr/>
          </p:nvSpPr>
          <p:spPr bwMode="auto">
            <a:xfrm>
              <a:off x="4089279" y="1711203"/>
              <a:ext cx="1588" cy="7938"/>
            </a:xfrm>
            <a:custGeom>
              <a:avLst/>
              <a:gdLst>
                <a:gd name="T0" fmla="*/ 0 w 2"/>
                <a:gd name="T1" fmla="*/ 14 h 14"/>
                <a:gd name="T2" fmla="*/ 0 w 2"/>
                <a:gd name="T3" fmla="*/ 14 h 14"/>
                <a:gd name="T4" fmla="*/ 2 w 2"/>
                <a:gd name="T5" fmla="*/ 0 h 14"/>
                <a:gd name="T6" fmla="*/ 0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14"/>
                  </a:moveTo>
                  <a:lnTo>
                    <a:pt x="0" y="14"/>
                  </a:lnTo>
                  <a:lnTo>
                    <a:pt x="2" y="0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7" name="Freeform 334"/>
            <p:cNvSpPr>
              <a:spLocks/>
            </p:cNvSpPr>
            <p:nvPr/>
          </p:nvSpPr>
          <p:spPr bwMode="auto">
            <a:xfrm>
              <a:off x="4171829" y="1712791"/>
              <a:ext cx="1588" cy="17463"/>
            </a:xfrm>
            <a:custGeom>
              <a:avLst/>
              <a:gdLst>
                <a:gd name="T0" fmla="*/ 1 w 4"/>
                <a:gd name="T1" fmla="*/ 5 h 35"/>
                <a:gd name="T2" fmla="*/ 0 w 4"/>
                <a:gd name="T3" fmla="*/ 0 h 35"/>
                <a:gd name="T4" fmla="*/ 4 w 4"/>
                <a:gd name="T5" fmla="*/ 9 h 35"/>
                <a:gd name="T6" fmla="*/ 1 w 4"/>
                <a:gd name="T7" fmla="*/ 35 h 35"/>
                <a:gd name="T8" fmla="*/ 1 w 4"/>
                <a:gd name="T9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5">
                  <a:moveTo>
                    <a:pt x="1" y="5"/>
                  </a:moveTo>
                  <a:lnTo>
                    <a:pt x="0" y="0"/>
                  </a:lnTo>
                  <a:lnTo>
                    <a:pt x="4" y="9"/>
                  </a:lnTo>
                  <a:lnTo>
                    <a:pt x="1" y="35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8" name="Freeform 335"/>
            <p:cNvSpPr>
              <a:spLocks/>
            </p:cNvSpPr>
            <p:nvPr/>
          </p:nvSpPr>
          <p:spPr bwMode="auto">
            <a:xfrm>
              <a:off x="3952754" y="1533403"/>
              <a:ext cx="1039813" cy="738188"/>
            </a:xfrm>
            <a:custGeom>
              <a:avLst/>
              <a:gdLst>
                <a:gd name="T0" fmla="*/ 1597 w 1967"/>
                <a:gd name="T1" fmla="*/ 1291 h 1395"/>
                <a:gd name="T2" fmla="*/ 1308 w 1967"/>
                <a:gd name="T3" fmla="*/ 1277 h 1395"/>
                <a:gd name="T4" fmla="*/ 1207 w 1967"/>
                <a:gd name="T5" fmla="*/ 1245 h 1395"/>
                <a:gd name="T6" fmla="*/ 1015 w 1967"/>
                <a:gd name="T7" fmla="*/ 1212 h 1395"/>
                <a:gd name="T8" fmla="*/ 992 w 1967"/>
                <a:gd name="T9" fmla="*/ 1234 h 1395"/>
                <a:gd name="T10" fmla="*/ 1106 w 1967"/>
                <a:gd name="T11" fmla="*/ 1284 h 1395"/>
                <a:gd name="T12" fmla="*/ 1463 w 1967"/>
                <a:gd name="T13" fmla="*/ 1336 h 1395"/>
                <a:gd name="T14" fmla="*/ 1090 w 1967"/>
                <a:gd name="T15" fmla="*/ 1391 h 1395"/>
                <a:gd name="T16" fmla="*/ 439 w 1967"/>
                <a:gd name="T17" fmla="*/ 1225 h 1395"/>
                <a:gd name="T18" fmla="*/ 0 w 1967"/>
                <a:gd name="T19" fmla="*/ 970 h 1395"/>
                <a:gd name="T20" fmla="*/ 72 w 1967"/>
                <a:gd name="T21" fmla="*/ 829 h 1395"/>
                <a:gd name="T22" fmla="*/ 37 w 1967"/>
                <a:gd name="T23" fmla="*/ 678 h 1395"/>
                <a:gd name="T24" fmla="*/ 57 w 1967"/>
                <a:gd name="T25" fmla="*/ 494 h 1395"/>
                <a:gd name="T26" fmla="*/ 150 w 1967"/>
                <a:gd name="T27" fmla="*/ 383 h 1395"/>
                <a:gd name="T28" fmla="*/ 197 w 1967"/>
                <a:gd name="T29" fmla="*/ 294 h 1395"/>
                <a:gd name="T30" fmla="*/ 206 w 1967"/>
                <a:gd name="T31" fmla="*/ 278 h 1395"/>
                <a:gd name="T32" fmla="*/ 178 w 1967"/>
                <a:gd name="T33" fmla="*/ 224 h 1395"/>
                <a:gd name="T34" fmla="*/ 200 w 1967"/>
                <a:gd name="T35" fmla="*/ 154 h 1395"/>
                <a:gd name="T36" fmla="*/ 207 w 1967"/>
                <a:gd name="T37" fmla="*/ 125 h 1395"/>
                <a:gd name="T38" fmla="*/ 235 w 1967"/>
                <a:gd name="T39" fmla="*/ 112 h 1395"/>
                <a:gd name="T40" fmla="*/ 242 w 1967"/>
                <a:gd name="T41" fmla="*/ 132 h 1395"/>
                <a:gd name="T42" fmla="*/ 272 w 1967"/>
                <a:gd name="T43" fmla="*/ 147 h 1395"/>
                <a:gd name="T44" fmla="*/ 304 w 1967"/>
                <a:gd name="T45" fmla="*/ 180 h 1395"/>
                <a:gd name="T46" fmla="*/ 322 w 1967"/>
                <a:gd name="T47" fmla="*/ 183 h 1395"/>
                <a:gd name="T48" fmla="*/ 374 w 1967"/>
                <a:gd name="T49" fmla="*/ 173 h 1395"/>
                <a:gd name="T50" fmla="*/ 292 w 1967"/>
                <a:gd name="T51" fmla="*/ 66 h 1395"/>
                <a:gd name="T52" fmla="*/ 459 w 1967"/>
                <a:gd name="T53" fmla="*/ 106 h 1395"/>
                <a:gd name="T54" fmla="*/ 580 w 1967"/>
                <a:gd name="T55" fmla="*/ 229 h 1395"/>
                <a:gd name="T56" fmla="*/ 482 w 1967"/>
                <a:gd name="T57" fmla="*/ 89 h 1395"/>
                <a:gd name="T58" fmla="*/ 455 w 1967"/>
                <a:gd name="T59" fmla="*/ 3 h 1395"/>
                <a:gd name="T60" fmla="*/ 634 w 1967"/>
                <a:gd name="T61" fmla="*/ 170 h 1395"/>
                <a:gd name="T62" fmla="*/ 664 w 1967"/>
                <a:gd name="T63" fmla="*/ 212 h 1395"/>
                <a:gd name="T64" fmla="*/ 793 w 1967"/>
                <a:gd name="T65" fmla="*/ 299 h 1395"/>
                <a:gd name="T66" fmla="*/ 863 w 1967"/>
                <a:gd name="T67" fmla="*/ 291 h 1395"/>
                <a:gd name="T68" fmla="*/ 984 w 1967"/>
                <a:gd name="T69" fmla="*/ 416 h 1395"/>
                <a:gd name="T70" fmla="*/ 1272 w 1967"/>
                <a:gd name="T71" fmla="*/ 557 h 1395"/>
                <a:gd name="T72" fmla="*/ 1084 w 1967"/>
                <a:gd name="T73" fmla="*/ 535 h 1395"/>
                <a:gd name="T74" fmla="*/ 1302 w 1967"/>
                <a:gd name="T75" fmla="*/ 652 h 1395"/>
                <a:gd name="T76" fmla="*/ 1881 w 1967"/>
                <a:gd name="T77" fmla="*/ 766 h 1395"/>
                <a:gd name="T78" fmla="*/ 1947 w 1967"/>
                <a:gd name="T79" fmla="*/ 838 h 1395"/>
                <a:gd name="T80" fmla="*/ 1339 w 1967"/>
                <a:gd name="T81" fmla="*/ 713 h 1395"/>
                <a:gd name="T82" fmla="*/ 1296 w 1967"/>
                <a:gd name="T83" fmla="*/ 726 h 1395"/>
                <a:gd name="T84" fmla="*/ 1635 w 1967"/>
                <a:gd name="T85" fmla="*/ 870 h 1395"/>
                <a:gd name="T86" fmla="*/ 1851 w 1967"/>
                <a:gd name="T87" fmla="*/ 936 h 1395"/>
                <a:gd name="T88" fmla="*/ 1704 w 1967"/>
                <a:gd name="T89" fmla="*/ 982 h 1395"/>
                <a:gd name="T90" fmla="*/ 1715 w 1967"/>
                <a:gd name="T91" fmla="*/ 1031 h 1395"/>
                <a:gd name="T92" fmla="*/ 1442 w 1967"/>
                <a:gd name="T93" fmla="*/ 954 h 1395"/>
                <a:gd name="T94" fmla="*/ 1732 w 1967"/>
                <a:gd name="T95" fmla="*/ 1044 h 1395"/>
                <a:gd name="T96" fmla="*/ 1885 w 1967"/>
                <a:gd name="T97" fmla="*/ 1103 h 1395"/>
                <a:gd name="T98" fmla="*/ 1754 w 1967"/>
                <a:gd name="T99" fmla="*/ 1071 h 1395"/>
                <a:gd name="T100" fmla="*/ 1515 w 1967"/>
                <a:gd name="T101" fmla="*/ 1014 h 1395"/>
                <a:gd name="T102" fmla="*/ 1753 w 1967"/>
                <a:gd name="T103" fmla="*/ 1097 h 1395"/>
                <a:gd name="T104" fmla="*/ 1750 w 1967"/>
                <a:gd name="T105" fmla="*/ 1146 h 1395"/>
                <a:gd name="T106" fmla="*/ 1580 w 1967"/>
                <a:gd name="T107" fmla="*/ 1121 h 1395"/>
                <a:gd name="T108" fmla="*/ 1656 w 1967"/>
                <a:gd name="T109" fmla="*/ 1212 h 1395"/>
                <a:gd name="T110" fmla="*/ 1298 w 1967"/>
                <a:gd name="T111" fmla="*/ 1192 h 1395"/>
                <a:gd name="T112" fmla="*/ 1647 w 1967"/>
                <a:gd name="T113" fmla="*/ 1234 h 1395"/>
                <a:gd name="T114" fmla="*/ 1398 w 1967"/>
                <a:gd name="T115" fmla="*/ 1228 h 1395"/>
                <a:gd name="T116" fmla="*/ 1600 w 1967"/>
                <a:gd name="T117" fmla="*/ 1278 h 1395"/>
                <a:gd name="T118" fmla="*/ 1647 w 1967"/>
                <a:gd name="T119" fmla="*/ 1276 h 1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67" h="1395">
                  <a:moveTo>
                    <a:pt x="1643" y="1281"/>
                  </a:moveTo>
                  <a:lnTo>
                    <a:pt x="1624" y="1281"/>
                  </a:lnTo>
                  <a:lnTo>
                    <a:pt x="1606" y="1286"/>
                  </a:lnTo>
                  <a:lnTo>
                    <a:pt x="1601" y="1286"/>
                  </a:lnTo>
                  <a:lnTo>
                    <a:pt x="1600" y="1284"/>
                  </a:lnTo>
                  <a:lnTo>
                    <a:pt x="1597" y="1291"/>
                  </a:lnTo>
                  <a:lnTo>
                    <a:pt x="1591" y="1293"/>
                  </a:lnTo>
                  <a:lnTo>
                    <a:pt x="1555" y="1296"/>
                  </a:lnTo>
                  <a:lnTo>
                    <a:pt x="1485" y="1294"/>
                  </a:lnTo>
                  <a:lnTo>
                    <a:pt x="1381" y="1283"/>
                  </a:lnTo>
                  <a:lnTo>
                    <a:pt x="1312" y="1271"/>
                  </a:lnTo>
                  <a:lnTo>
                    <a:pt x="1308" y="1277"/>
                  </a:lnTo>
                  <a:lnTo>
                    <a:pt x="1303" y="1280"/>
                  </a:lnTo>
                  <a:lnTo>
                    <a:pt x="1295" y="1286"/>
                  </a:lnTo>
                  <a:lnTo>
                    <a:pt x="1276" y="1289"/>
                  </a:lnTo>
                  <a:lnTo>
                    <a:pt x="1267" y="1284"/>
                  </a:lnTo>
                  <a:lnTo>
                    <a:pt x="1260" y="1277"/>
                  </a:lnTo>
                  <a:lnTo>
                    <a:pt x="1207" y="1245"/>
                  </a:lnTo>
                  <a:lnTo>
                    <a:pt x="1156" y="1212"/>
                  </a:lnTo>
                  <a:lnTo>
                    <a:pt x="1142" y="1215"/>
                  </a:lnTo>
                  <a:lnTo>
                    <a:pt x="1126" y="1211"/>
                  </a:lnTo>
                  <a:lnTo>
                    <a:pt x="1070" y="1211"/>
                  </a:lnTo>
                  <a:lnTo>
                    <a:pt x="1014" y="1206"/>
                  </a:lnTo>
                  <a:lnTo>
                    <a:pt x="1015" y="1212"/>
                  </a:lnTo>
                  <a:lnTo>
                    <a:pt x="1012" y="1219"/>
                  </a:lnTo>
                  <a:lnTo>
                    <a:pt x="1008" y="1225"/>
                  </a:lnTo>
                  <a:lnTo>
                    <a:pt x="995" y="1229"/>
                  </a:lnTo>
                  <a:lnTo>
                    <a:pt x="989" y="1228"/>
                  </a:lnTo>
                  <a:lnTo>
                    <a:pt x="975" y="1222"/>
                  </a:lnTo>
                  <a:lnTo>
                    <a:pt x="992" y="1234"/>
                  </a:lnTo>
                  <a:lnTo>
                    <a:pt x="1009" y="1247"/>
                  </a:lnTo>
                  <a:lnTo>
                    <a:pt x="1012" y="1248"/>
                  </a:lnTo>
                  <a:lnTo>
                    <a:pt x="1014" y="1251"/>
                  </a:lnTo>
                  <a:lnTo>
                    <a:pt x="1035" y="1260"/>
                  </a:lnTo>
                  <a:lnTo>
                    <a:pt x="1057" y="1268"/>
                  </a:lnTo>
                  <a:lnTo>
                    <a:pt x="1106" y="1284"/>
                  </a:lnTo>
                  <a:lnTo>
                    <a:pt x="1205" y="1307"/>
                  </a:lnTo>
                  <a:lnTo>
                    <a:pt x="1357" y="1325"/>
                  </a:lnTo>
                  <a:lnTo>
                    <a:pt x="1457" y="1327"/>
                  </a:lnTo>
                  <a:lnTo>
                    <a:pt x="1462" y="1327"/>
                  </a:lnTo>
                  <a:lnTo>
                    <a:pt x="1463" y="1332"/>
                  </a:lnTo>
                  <a:lnTo>
                    <a:pt x="1463" y="1336"/>
                  </a:lnTo>
                  <a:lnTo>
                    <a:pt x="1460" y="1337"/>
                  </a:lnTo>
                  <a:lnTo>
                    <a:pt x="1390" y="1356"/>
                  </a:lnTo>
                  <a:lnTo>
                    <a:pt x="1286" y="1384"/>
                  </a:lnTo>
                  <a:lnTo>
                    <a:pt x="1214" y="1395"/>
                  </a:lnTo>
                  <a:lnTo>
                    <a:pt x="1177" y="1395"/>
                  </a:lnTo>
                  <a:lnTo>
                    <a:pt x="1090" y="1391"/>
                  </a:lnTo>
                  <a:lnTo>
                    <a:pt x="917" y="1372"/>
                  </a:lnTo>
                  <a:lnTo>
                    <a:pt x="831" y="1356"/>
                  </a:lnTo>
                  <a:lnTo>
                    <a:pt x="750" y="1323"/>
                  </a:lnTo>
                  <a:lnTo>
                    <a:pt x="585" y="1271"/>
                  </a:lnTo>
                  <a:lnTo>
                    <a:pt x="498" y="1244"/>
                  </a:lnTo>
                  <a:lnTo>
                    <a:pt x="439" y="1225"/>
                  </a:lnTo>
                  <a:lnTo>
                    <a:pt x="328" y="1181"/>
                  </a:lnTo>
                  <a:lnTo>
                    <a:pt x="168" y="1104"/>
                  </a:lnTo>
                  <a:lnTo>
                    <a:pt x="65" y="1048"/>
                  </a:lnTo>
                  <a:lnTo>
                    <a:pt x="45" y="1039"/>
                  </a:lnTo>
                  <a:lnTo>
                    <a:pt x="14" y="1009"/>
                  </a:lnTo>
                  <a:lnTo>
                    <a:pt x="0" y="970"/>
                  </a:lnTo>
                  <a:lnTo>
                    <a:pt x="0" y="927"/>
                  </a:lnTo>
                  <a:lnTo>
                    <a:pt x="7" y="906"/>
                  </a:lnTo>
                  <a:lnTo>
                    <a:pt x="20" y="880"/>
                  </a:lnTo>
                  <a:lnTo>
                    <a:pt x="60" y="845"/>
                  </a:lnTo>
                  <a:lnTo>
                    <a:pt x="85" y="838"/>
                  </a:lnTo>
                  <a:lnTo>
                    <a:pt x="72" y="829"/>
                  </a:lnTo>
                  <a:lnTo>
                    <a:pt x="56" y="812"/>
                  </a:lnTo>
                  <a:lnTo>
                    <a:pt x="46" y="799"/>
                  </a:lnTo>
                  <a:lnTo>
                    <a:pt x="36" y="766"/>
                  </a:lnTo>
                  <a:lnTo>
                    <a:pt x="34" y="749"/>
                  </a:lnTo>
                  <a:lnTo>
                    <a:pt x="34" y="718"/>
                  </a:lnTo>
                  <a:lnTo>
                    <a:pt x="37" y="678"/>
                  </a:lnTo>
                  <a:lnTo>
                    <a:pt x="39" y="599"/>
                  </a:lnTo>
                  <a:lnTo>
                    <a:pt x="45" y="560"/>
                  </a:lnTo>
                  <a:lnTo>
                    <a:pt x="57" y="546"/>
                  </a:lnTo>
                  <a:lnTo>
                    <a:pt x="57" y="538"/>
                  </a:lnTo>
                  <a:lnTo>
                    <a:pt x="55" y="524"/>
                  </a:lnTo>
                  <a:lnTo>
                    <a:pt x="57" y="494"/>
                  </a:lnTo>
                  <a:lnTo>
                    <a:pt x="63" y="481"/>
                  </a:lnTo>
                  <a:lnTo>
                    <a:pt x="76" y="461"/>
                  </a:lnTo>
                  <a:lnTo>
                    <a:pt x="101" y="429"/>
                  </a:lnTo>
                  <a:lnTo>
                    <a:pt x="132" y="406"/>
                  </a:lnTo>
                  <a:lnTo>
                    <a:pt x="140" y="393"/>
                  </a:lnTo>
                  <a:lnTo>
                    <a:pt x="150" y="383"/>
                  </a:lnTo>
                  <a:lnTo>
                    <a:pt x="154" y="363"/>
                  </a:lnTo>
                  <a:lnTo>
                    <a:pt x="170" y="328"/>
                  </a:lnTo>
                  <a:lnTo>
                    <a:pt x="184" y="312"/>
                  </a:lnTo>
                  <a:lnTo>
                    <a:pt x="184" y="307"/>
                  </a:lnTo>
                  <a:lnTo>
                    <a:pt x="191" y="296"/>
                  </a:lnTo>
                  <a:lnTo>
                    <a:pt x="197" y="294"/>
                  </a:lnTo>
                  <a:lnTo>
                    <a:pt x="202" y="294"/>
                  </a:lnTo>
                  <a:lnTo>
                    <a:pt x="206" y="295"/>
                  </a:lnTo>
                  <a:lnTo>
                    <a:pt x="206" y="295"/>
                  </a:lnTo>
                  <a:lnTo>
                    <a:pt x="206" y="295"/>
                  </a:lnTo>
                  <a:lnTo>
                    <a:pt x="206" y="286"/>
                  </a:lnTo>
                  <a:lnTo>
                    <a:pt x="206" y="278"/>
                  </a:lnTo>
                  <a:lnTo>
                    <a:pt x="202" y="272"/>
                  </a:lnTo>
                  <a:lnTo>
                    <a:pt x="202" y="271"/>
                  </a:lnTo>
                  <a:lnTo>
                    <a:pt x="191" y="259"/>
                  </a:lnTo>
                  <a:lnTo>
                    <a:pt x="183" y="250"/>
                  </a:lnTo>
                  <a:lnTo>
                    <a:pt x="178" y="232"/>
                  </a:lnTo>
                  <a:lnTo>
                    <a:pt x="178" y="224"/>
                  </a:lnTo>
                  <a:lnTo>
                    <a:pt x="186" y="199"/>
                  </a:lnTo>
                  <a:lnTo>
                    <a:pt x="194" y="177"/>
                  </a:lnTo>
                  <a:lnTo>
                    <a:pt x="202" y="168"/>
                  </a:lnTo>
                  <a:lnTo>
                    <a:pt x="203" y="165"/>
                  </a:lnTo>
                  <a:lnTo>
                    <a:pt x="206" y="164"/>
                  </a:lnTo>
                  <a:lnTo>
                    <a:pt x="200" y="154"/>
                  </a:lnTo>
                  <a:lnTo>
                    <a:pt x="199" y="151"/>
                  </a:lnTo>
                  <a:lnTo>
                    <a:pt x="199" y="145"/>
                  </a:lnTo>
                  <a:lnTo>
                    <a:pt x="199" y="142"/>
                  </a:lnTo>
                  <a:lnTo>
                    <a:pt x="204" y="134"/>
                  </a:lnTo>
                  <a:lnTo>
                    <a:pt x="204" y="131"/>
                  </a:lnTo>
                  <a:lnTo>
                    <a:pt x="207" y="125"/>
                  </a:lnTo>
                  <a:lnTo>
                    <a:pt x="207" y="124"/>
                  </a:lnTo>
                  <a:lnTo>
                    <a:pt x="217" y="118"/>
                  </a:lnTo>
                  <a:lnTo>
                    <a:pt x="219" y="115"/>
                  </a:lnTo>
                  <a:lnTo>
                    <a:pt x="223" y="112"/>
                  </a:lnTo>
                  <a:lnTo>
                    <a:pt x="225" y="112"/>
                  </a:lnTo>
                  <a:lnTo>
                    <a:pt x="235" y="112"/>
                  </a:lnTo>
                  <a:lnTo>
                    <a:pt x="233" y="141"/>
                  </a:lnTo>
                  <a:lnTo>
                    <a:pt x="240" y="134"/>
                  </a:lnTo>
                  <a:lnTo>
                    <a:pt x="236" y="145"/>
                  </a:lnTo>
                  <a:lnTo>
                    <a:pt x="240" y="135"/>
                  </a:lnTo>
                  <a:lnTo>
                    <a:pt x="243" y="145"/>
                  </a:lnTo>
                  <a:lnTo>
                    <a:pt x="242" y="132"/>
                  </a:lnTo>
                  <a:lnTo>
                    <a:pt x="252" y="144"/>
                  </a:lnTo>
                  <a:lnTo>
                    <a:pt x="258" y="147"/>
                  </a:lnTo>
                  <a:lnTo>
                    <a:pt x="266" y="151"/>
                  </a:lnTo>
                  <a:lnTo>
                    <a:pt x="269" y="153"/>
                  </a:lnTo>
                  <a:lnTo>
                    <a:pt x="271" y="148"/>
                  </a:lnTo>
                  <a:lnTo>
                    <a:pt x="272" y="147"/>
                  </a:lnTo>
                  <a:lnTo>
                    <a:pt x="284" y="158"/>
                  </a:lnTo>
                  <a:lnTo>
                    <a:pt x="295" y="171"/>
                  </a:lnTo>
                  <a:lnTo>
                    <a:pt x="295" y="174"/>
                  </a:lnTo>
                  <a:lnTo>
                    <a:pt x="295" y="178"/>
                  </a:lnTo>
                  <a:lnTo>
                    <a:pt x="299" y="177"/>
                  </a:lnTo>
                  <a:lnTo>
                    <a:pt x="304" y="180"/>
                  </a:lnTo>
                  <a:lnTo>
                    <a:pt x="310" y="186"/>
                  </a:lnTo>
                  <a:lnTo>
                    <a:pt x="312" y="184"/>
                  </a:lnTo>
                  <a:lnTo>
                    <a:pt x="312" y="184"/>
                  </a:lnTo>
                  <a:lnTo>
                    <a:pt x="321" y="183"/>
                  </a:lnTo>
                  <a:lnTo>
                    <a:pt x="322" y="183"/>
                  </a:lnTo>
                  <a:lnTo>
                    <a:pt x="322" y="183"/>
                  </a:lnTo>
                  <a:lnTo>
                    <a:pt x="360" y="180"/>
                  </a:lnTo>
                  <a:lnTo>
                    <a:pt x="366" y="186"/>
                  </a:lnTo>
                  <a:lnTo>
                    <a:pt x="370" y="191"/>
                  </a:lnTo>
                  <a:lnTo>
                    <a:pt x="369" y="186"/>
                  </a:lnTo>
                  <a:lnTo>
                    <a:pt x="371" y="177"/>
                  </a:lnTo>
                  <a:lnTo>
                    <a:pt x="374" y="173"/>
                  </a:lnTo>
                  <a:lnTo>
                    <a:pt x="358" y="148"/>
                  </a:lnTo>
                  <a:lnTo>
                    <a:pt x="320" y="105"/>
                  </a:lnTo>
                  <a:lnTo>
                    <a:pt x="299" y="83"/>
                  </a:lnTo>
                  <a:lnTo>
                    <a:pt x="295" y="81"/>
                  </a:lnTo>
                  <a:lnTo>
                    <a:pt x="291" y="72"/>
                  </a:lnTo>
                  <a:lnTo>
                    <a:pt x="292" y="66"/>
                  </a:lnTo>
                  <a:lnTo>
                    <a:pt x="297" y="62"/>
                  </a:lnTo>
                  <a:lnTo>
                    <a:pt x="305" y="57"/>
                  </a:lnTo>
                  <a:lnTo>
                    <a:pt x="310" y="59"/>
                  </a:lnTo>
                  <a:lnTo>
                    <a:pt x="344" y="59"/>
                  </a:lnTo>
                  <a:lnTo>
                    <a:pt x="406" y="75"/>
                  </a:lnTo>
                  <a:lnTo>
                    <a:pt x="459" y="106"/>
                  </a:lnTo>
                  <a:lnTo>
                    <a:pt x="505" y="151"/>
                  </a:lnTo>
                  <a:lnTo>
                    <a:pt x="524" y="178"/>
                  </a:lnTo>
                  <a:lnTo>
                    <a:pt x="547" y="200"/>
                  </a:lnTo>
                  <a:lnTo>
                    <a:pt x="570" y="220"/>
                  </a:lnTo>
                  <a:lnTo>
                    <a:pt x="570" y="214"/>
                  </a:lnTo>
                  <a:lnTo>
                    <a:pt x="580" y="229"/>
                  </a:lnTo>
                  <a:lnTo>
                    <a:pt x="582" y="229"/>
                  </a:lnTo>
                  <a:lnTo>
                    <a:pt x="580" y="209"/>
                  </a:lnTo>
                  <a:lnTo>
                    <a:pt x="575" y="200"/>
                  </a:lnTo>
                  <a:lnTo>
                    <a:pt x="549" y="177"/>
                  </a:lnTo>
                  <a:lnTo>
                    <a:pt x="504" y="118"/>
                  </a:lnTo>
                  <a:lnTo>
                    <a:pt x="482" y="89"/>
                  </a:lnTo>
                  <a:lnTo>
                    <a:pt x="459" y="56"/>
                  </a:lnTo>
                  <a:lnTo>
                    <a:pt x="441" y="21"/>
                  </a:lnTo>
                  <a:lnTo>
                    <a:pt x="436" y="14"/>
                  </a:lnTo>
                  <a:lnTo>
                    <a:pt x="441" y="6"/>
                  </a:lnTo>
                  <a:lnTo>
                    <a:pt x="448" y="0"/>
                  </a:lnTo>
                  <a:lnTo>
                    <a:pt x="455" y="3"/>
                  </a:lnTo>
                  <a:lnTo>
                    <a:pt x="482" y="14"/>
                  </a:lnTo>
                  <a:lnTo>
                    <a:pt x="534" y="45"/>
                  </a:lnTo>
                  <a:lnTo>
                    <a:pt x="579" y="85"/>
                  </a:lnTo>
                  <a:lnTo>
                    <a:pt x="613" y="135"/>
                  </a:lnTo>
                  <a:lnTo>
                    <a:pt x="625" y="164"/>
                  </a:lnTo>
                  <a:lnTo>
                    <a:pt x="634" y="170"/>
                  </a:lnTo>
                  <a:lnTo>
                    <a:pt x="647" y="187"/>
                  </a:lnTo>
                  <a:lnTo>
                    <a:pt x="651" y="197"/>
                  </a:lnTo>
                  <a:lnTo>
                    <a:pt x="651" y="197"/>
                  </a:lnTo>
                  <a:lnTo>
                    <a:pt x="651" y="181"/>
                  </a:lnTo>
                  <a:lnTo>
                    <a:pt x="658" y="196"/>
                  </a:lnTo>
                  <a:lnTo>
                    <a:pt x="664" y="212"/>
                  </a:lnTo>
                  <a:lnTo>
                    <a:pt x="670" y="193"/>
                  </a:lnTo>
                  <a:lnTo>
                    <a:pt x="701" y="217"/>
                  </a:lnTo>
                  <a:lnTo>
                    <a:pt x="750" y="252"/>
                  </a:lnTo>
                  <a:lnTo>
                    <a:pt x="779" y="281"/>
                  </a:lnTo>
                  <a:lnTo>
                    <a:pt x="791" y="296"/>
                  </a:lnTo>
                  <a:lnTo>
                    <a:pt x="793" y="299"/>
                  </a:lnTo>
                  <a:lnTo>
                    <a:pt x="795" y="301"/>
                  </a:lnTo>
                  <a:lnTo>
                    <a:pt x="814" y="299"/>
                  </a:lnTo>
                  <a:lnTo>
                    <a:pt x="850" y="301"/>
                  </a:lnTo>
                  <a:lnTo>
                    <a:pt x="867" y="307"/>
                  </a:lnTo>
                  <a:lnTo>
                    <a:pt x="848" y="289"/>
                  </a:lnTo>
                  <a:lnTo>
                    <a:pt x="863" y="291"/>
                  </a:lnTo>
                  <a:lnTo>
                    <a:pt x="890" y="296"/>
                  </a:lnTo>
                  <a:lnTo>
                    <a:pt x="901" y="302"/>
                  </a:lnTo>
                  <a:lnTo>
                    <a:pt x="919" y="314"/>
                  </a:lnTo>
                  <a:lnTo>
                    <a:pt x="948" y="341"/>
                  </a:lnTo>
                  <a:lnTo>
                    <a:pt x="971" y="376"/>
                  </a:lnTo>
                  <a:lnTo>
                    <a:pt x="984" y="416"/>
                  </a:lnTo>
                  <a:lnTo>
                    <a:pt x="986" y="438"/>
                  </a:lnTo>
                  <a:lnTo>
                    <a:pt x="1056" y="468"/>
                  </a:lnTo>
                  <a:lnTo>
                    <a:pt x="1195" y="521"/>
                  </a:lnTo>
                  <a:lnTo>
                    <a:pt x="1266" y="544"/>
                  </a:lnTo>
                  <a:lnTo>
                    <a:pt x="1273" y="548"/>
                  </a:lnTo>
                  <a:lnTo>
                    <a:pt x="1272" y="557"/>
                  </a:lnTo>
                  <a:lnTo>
                    <a:pt x="1267" y="564"/>
                  </a:lnTo>
                  <a:lnTo>
                    <a:pt x="1260" y="564"/>
                  </a:lnTo>
                  <a:lnTo>
                    <a:pt x="1205" y="556"/>
                  </a:lnTo>
                  <a:lnTo>
                    <a:pt x="1099" y="527"/>
                  </a:lnTo>
                  <a:lnTo>
                    <a:pt x="1047" y="510"/>
                  </a:lnTo>
                  <a:lnTo>
                    <a:pt x="1084" y="535"/>
                  </a:lnTo>
                  <a:lnTo>
                    <a:pt x="1164" y="586"/>
                  </a:lnTo>
                  <a:lnTo>
                    <a:pt x="1205" y="607"/>
                  </a:lnTo>
                  <a:lnTo>
                    <a:pt x="1228" y="615"/>
                  </a:lnTo>
                  <a:lnTo>
                    <a:pt x="1238" y="619"/>
                  </a:lnTo>
                  <a:lnTo>
                    <a:pt x="1249" y="628"/>
                  </a:lnTo>
                  <a:lnTo>
                    <a:pt x="1302" y="652"/>
                  </a:lnTo>
                  <a:lnTo>
                    <a:pt x="1411" y="695"/>
                  </a:lnTo>
                  <a:lnTo>
                    <a:pt x="1470" y="710"/>
                  </a:lnTo>
                  <a:lnTo>
                    <a:pt x="1570" y="730"/>
                  </a:lnTo>
                  <a:lnTo>
                    <a:pt x="1671" y="741"/>
                  </a:lnTo>
                  <a:lnTo>
                    <a:pt x="1744" y="749"/>
                  </a:lnTo>
                  <a:lnTo>
                    <a:pt x="1881" y="766"/>
                  </a:lnTo>
                  <a:lnTo>
                    <a:pt x="1948" y="785"/>
                  </a:lnTo>
                  <a:lnTo>
                    <a:pt x="1957" y="787"/>
                  </a:lnTo>
                  <a:lnTo>
                    <a:pt x="1967" y="805"/>
                  </a:lnTo>
                  <a:lnTo>
                    <a:pt x="1966" y="815"/>
                  </a:lnTo>
                  <a:lnTo>
                    <a:pt x="1961" y="825"/>
                  </a:lnTo>
                  <a:lnTo>
                    <a:pt x="1947" y="838"/>
                  </a:lnTo>
                  <a:lnTo>
                    <a:pt x="1937" y="838"/>
                  </a:lnTo>
                  <a:lnTo>
                    <a:pt x="1862" y="831"/>
                  </a:lnTo>
                  <a:lnTo>
                    <a:pt x="1709" y="813"/>
                  </a:lnTo>
                  <a:lnTo>
                    <a:pt x="1560" y="787"/>
                  </a:lnTo>
                  <a:lnTo>
                    <a:pt x="1411" y="744"/>
                  </a:lnTo>
                  <a:lnTo>
                    <a:pt x="1339" y="713"/>
                  </a:lnTo>
                  <a:lnTo>
                    <a:pt x="1279" y="684"/>
                  </a:lnTo>
                  <a:lnTo>
                    <a:pt x="1279" y="687"/>
                  </a:lnTo>
                  <a:lnTo>
                    <a:pt x="1277" y="690"/>
                  </a:lnTo>
                  <a:lnTo>
                    <a:pt x="1272" y="700"/>
                  </a:lnTo>
                  <a:lnTo>
                    <a:pt x="1263" y="707"/>
                  </a:lnTo>
                  <a:lnTo>
                    <a:pt x="1296" y="726"/>
                  </a:lnTo>
                  <a:lnTo>
                    <a:pt x="1329" y="746"/>
                  </a:lnTo>
                  <a:lnTo>
                    <a:pt x="1384" y="754"/>
                  </a:lnTo>
                  <a:lnTo>
                    <a:pt x="1490" y="782"/>
                  </a:lnTo>
                  <a:lnTo>
                    <a:pt x="1541" y="805"/>
                  </a:lnTo>
                  <a:lnTo>
                    <a:pt x="1574" y="825"/>
                  </a:lnTo>
                  <a:lnTo>
                    <a:pt x="1635" y="870"/>
                  </a:lnTo>
                  <a:lnTo>
                    <a:pt x="1665" y="894"/>
                  </a:lnTo>
                  <a:lnTo>
                    <a:pt x="1755" y="911"/>
                  </a:lnTo>
                  <a:lnTo>
                    <a:pt x="1848" y="927"/>
                  </a:lnTo>
                  <a:lnTo>
                    <a:pt x="1851" y="929"/>
                  </a:lnTo>
                  <a:lnTo>
                    <a:pt x="1852" y="933"/>
                  </a:lnTo>
                  <a:lnTo>
                    <a:pt x="1851" y="936"/>
                  </a:lnTo>
                  <a:lnTo>
                    <a:pt x="1846" y="937"/>
                  </a:lnTo>
                  <a:lnTo>
                    <a:pt x="1779" y="942"/>
                  </a:lnTo>
                  <a:lnTo>
                    <a:pt x="1709" y="937"/>
                  </a:lnTo>
                  <a:lnTo>
                    <a:pt x="1712" y="954"/>
                  </a:lnTo>
                  <a:lnTo>
                    <a:pt x="1708" y="973"/>
                  </a:lnTo>
                  <a:lnTo>
                    <a:pt x="1704" y="982"/>
                  </a:lnTo>
                  <a:lnTo>
                    <a:pt x="1691" y="996"/>
                  </a:lnTo>
                  <a:lnTo>
                    <a:pt x="1683" y="1001"/>
                  </a:lnTo>
                  <a:lnTo>
                    <a:pt x="1711" y="1012"/>
                  </a:lnTo>
                  <a:lnTo>
                    <a:pt x="1718" y="1018"/>
                  </a:lnTo>
                  <a:lnTo>
                    <a:pt x="1718" y="1026"/>
                  </a:lnTo>
                  <a:lnTo>
                    <a:pt x="1715" y="1031"/>
                  </a:lnTo>
                  <a:lnTo>
                    <a:pt x="1708" y="1035"/>
                  </a:lnTo>
                  <a:lnTo>
                    <a:pt x="1704" y="1035"/>
                  </a:lnTo>
                  <a:lnTo>
                    <a:pt x="1645" y="1012"/>
                  </a:lnTo>
                  <a:lnTo>
                    <a:pt x="1587" y="990"/>
                  </a:lnTo>
                  <a:lnTo>
                    <a:pt x="1515" y="973"/>
                  </a:lnTo>
                  <a:lnTo>
                    <a:pt x="1442" y="954"/>
                  </a:lnTo>
                  <a:lnTo>
                    <a:pt x="1446" y="972"/>
                  </a:lnTo>
                  <a:lnTo>
                    <a:pt x="1443" y="989"/>
                  </a:lnTo>
                  <a:lnTo>
                    <a:pt x="1443" y="990"/>
                  </a:lnTo>
                  <a:lnTo>
                    <a:pt x="1466" y="998"/>
                  </a:lnTo>
                  <a:lnTo>
                    <a:pt x="1574" y="1011"/>
                  </a:lnTo>
                  <a:lnTo>
                    <a:pt x="1732" y="1044"/>
                  </a:lnTo>
                  <a:lnTo>
                    <a:pt x="1836" y="1074"/>
                  </a:lnTo>
                  <a:lnTo>
                    <a:pt x="1888" y="1093"/>
                  </a:lnTo>
                  <a:lnTo>
                    <a:pt x="1891" y="1096"/>
                  </a:lnTo>
                  <a:lnTo>
                    <a:pt x="1891" y="1100"/>
                  </a:lnTo>
                  <a:lnTo>
                    <a:pt x="1888" y="1104"/>
                  </a:lnTo>
                  <a:lnTo>
                    <a:pt x="1885" y="1103"/>
                  </a:lnTo>
                  <a:lnTo>
                    <a:pt x="1823" y="1081"/>
                  </a:lnTo>
                  <a:lnTo>
                    <a:pt x="1760" y="1062"/>
                  </a:lnTo>
                  <a:lnTo>
                    <a:pt x="1760" y="1064"/>
                  </a:lnTo>
                  <a:lnTo>
                    <a:pt x="1761" y="1067"/>
                  </a:lnTo>
                  <a:lnTo>
                    <a:pt x="1758" y="1071"/>
                  </a:lnTo>
                  <a:lnTo>
                    <a:pt x="1754" y="1071"/>
                  </a:lnTo>
                  <a:lnTo>
                    <a:pt x="1751" y="1068"/>
                  </a:lnTo>
                  <a:lnTo>
                    <a:pt x="1751" y="1064"/>
                  </a:lnTo>
                  <a:lnTo>
                    <a:pt x="1754" y="1061"/>
                  </a:lnTo>
                  <a:lnTo>
                    <a:pt x="1695" y="1047"/>
                  </a:lnTo>
                  <a:lnTo>
                    <a:pt x="1575" y="1022"/>
                  </a:lnTo>
                  <a:lnTo>
                    <a:pt x="1515" y="1014"/>
                  </a:lnTo>
                  <a:lnTo>
                    <a:pt x="1620" y="1050"/>
                  </a:lnTo>
                  <a:lnTo>
                    <a:pt x="1722" y="1091"/>
                  </a:lnTo>
                  <a:lnTo>
                    <a:pt x="1750" y="1088"/>
                  </a:lnTo>
                  <a:lnTo>
                    <a:pt x="1753" y="1090"/>
                  </a:lnTo>
                  <a:lnTo>
                    <a:pt x="1754" y="1094"/>
                  </a:lnTo>
                  <a:lnTo>
                    <a:pt x="1753" y="1097"/>
                  </a:lnTo>
                  <a:lnTo>
                    <a:pt x="1748" y="1098"/>
                  </a:lnTo>
                  <a:lnTo>
                    <a:pt x="1741" y="1098"/>
                  </a:lnTo>
                  <a:lnTo>
                    <a:pt x="1750" y="1104"/>
                  </a:lnTo>
                  <a:lnTo>
                    <a:pt x="1757" y="1124"/>
                  </a:lnTo>
                  <a:lnTo>
                    <a:pt x="1755" y="1136"/>
                  </a:lnTo>
                  <a:lnTo>
                    <a:pt x="1750" y="1146"/>
                  </a:lnTo>
                  <a:lnTo>
                    <a:pt x="1730" y="1156"/>
                  </a:lnTo>
                  <a:lnTo>
                    <a:pt x="1719" y="1153"/>
                  </a:lnTo>
                  <a:lnTo>
                    <a:pt x="1663" y="1139"/>
                  </a:lnTo>
                  <a:lnTo>
                    <a:pt x="1607" y="1120"/>
                  </a:lnTo>
                  <a:lnTo>
                    <a:pt x="1594" y="1119"/>
                  </a:lnTo>
                  <a:lnTo>
                    <a:pt x="1580" y="1121"/>
                  </a:lnTo>
                  <a:lnTo>
                    <a:pt x="1744" y="1204"/>
                  </a:lnTo>
                  <a:lnTo>
                    <a:pt x="1751" y="1208"/>
                  </a:lnTo>
                  <a:lnTo>
                    <a:pt x="1750" y="1215"/>
                  </a:lnTo>
                  <a:lnTo>
                    <a:pt x="1745" y="1222"/>
                  </a:lnTo>
                  <a:lnTo>
                    <a:pt x="1738" y="1222"/>
                  </a:lnTo>
                  <a:lnTo>
                    <a:pt x="1656" y="1212"/>
                  </a:lnTo>
                  <a:lnTo>
                    <a:pt x="1495" y="1179"/>
                  </a:lnTo>
                  <a:lnTo>
                    <a:pt x="1414" y="1157"/>
                  </a:lnTo>
                  <a:lnTo>
                    <a:pt x="1351" y="1172"/>
                  </a:lnTo>
                  <a:lnTo>
                    <a:pt x="1285" y="1186"/>
                  </a:lnTo>
                  <a:lnTo>
                    <a:pt x="1292" y="1189"/>
                  </a:lnTo>
                  <a:lnTo>
                    <a:pt x="1298" y="1192"/>
                  </a:lnTo>
                  <a:lnTo>
                    <a:pt x="1341" y="1206"/>
                  </a:lnTo>
                  <a:lnTo>
                    <a:pt x="1427" y="1218"/>
                  </a:lnTo>
                  <a:lnTo>
                    <a:pt x="1515" y="1221"/>
                  </a:lnTo>
                  <a:lnTo>
                    <a:pt x="1601" y="1225"/>
                  </a:lnTo>
                  <a:lnTo>
                    <a:pt x="1645" y="1232"/>
                  </a:lnTo>
                  <a:lnTo>
                    <a:pt x="1647" y="1234"/>
                  </a:lnTo>
                  <a:lnTo>
                    <a:pt x="1647" y="1238"/>
                  </a:lnTo>
                  <a:lnTo>
                    <a:pt x="1646" y="1242"/>
                  </a:lnTo>
                  <a:lnTo>
                    <a:pt x="1642" y="1242"/>
                  </a:lnTo>
                  <a:lnTo>
                    <a:pt x="1557" y="1235"/>
                  </a:lnTo>
                  <a:lnTo>
                    <a:pt x="1470" y="1234"/>
                  </a:lnTo>
                  <a:lnTo>
                    <a:pt x="1398" y="1228"/>
                  </a:lnTo>
                  <a:lnTo>
                    <a:pt x="1328" y="1228"/>
                  </a:lnTo>
                  <a:lnTo>
                    <a:pt x="1393" y="1244"/>
                  </a:lnTo>
                  <a:lnTo>
                    <a:pt x="1525" y="1261"/>
                  </a:lnTo>
                  <a:lnTo>
                    <a:pt x="1591" y="1273"/>
                  </a:lnTo>
                  <a:lnTo>
                    <a:pt x="1597" y="1274"/>
                  </a:lnTo>
                  <a:lnTo>
                    <a:pt x="1600" y="1278"/>
                  </a:lnTo>
                  <a:lnTo>
                    <a:pt x="1601" y="1277"/>
                  </a:lnTo>
                  <a:lnTo>
                    <a:pt x="1603" y="1276"/>
                  </a:lnTo>
                  <a:lnTo>
                    <a:pt x="1623" y="1271"/>
                  </a:lnTo>
                  <a:lnTo>
                    <a:pt x="1643" y="1270"/>
                  </a:lnTo>
                  <a:lnTo>
                    <a:pt x="1646" y="1271"/>
                  </a:lnTo>
                  <a:lnTo>
                    <a:pt x="1647" y="1276"/>
                  </a:lnTo>
                  <a:lnTo>
                    <a:pt x="1647" y="1278"/>
                  </a:lnTo>
                  <a:lnTo>
                    <a:pt x="1643" y="128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19" name="Freeform 336"/>
            <p:cNvSpPr>
              <a:spLocks/>
            </p:cNvSpPr>
            <p:nvPr/>
          </p:nvSpPr>
          <p:spPr bwMode="auto">
            <a:xfrm>
              <a:off x="3630491" y="1681041"/>
              <a:ext cx="109538" cy="77788"/>
            </a:xfrm>
            <a:custGeom>
              <a:avLst/>
              <a:gdLst>
                <a:gd name="T0" fmla="*/ 30 w 207"/>
                <a:gd name="T1" fmla="*/ 28 h 147"/>
                <a:gd name="T2" fmla="*/ 24 w 207"/>
                <a:gd name="T3" fmla="*/ 32 h 147"/>
                <a:gd name="T4" fmla="*/ 20 w 207"/>
                <a:gd name="T5" fmla="*/ 29 h 147"/>
                <a:gd name="T6" fmla="*/ 21 w 207"/>
                <a:gd name="T7" fmla="*/ 23 h 147"/>
                <a:gd name="T8" fmla="*/ 13 w 207"/>
                <a:gd name="T9" fmla="*/ 30 h 147"/>
                <a:gd name="T10" fmla="*/ 3 w 207"/>
                <a:gd name="T11" fmla="*/ 46 h 147"/>
                <a:gd name="T12" fmla="*/ 0 w 207"/>
                <a:gd name="T13" fmla="*/ 71 h 147"/>
                <a:gd name="T14" fmla="*/ 7 w 207"/>
                <a:gd name="T15" fmla="*/ 85 h 147"/>
                <a:gd name="T16" fmla="*/ 18 w 207"/>
                <a:gd name="T17" fmla="*/ 101 h 147"/>
                <a:gd name="T18" fmla="*/ 53 w 207"/>
                <a:gd name="T19" fmla="*/ 124 h 147"/>
                <a:gd name="T20" fmla="*/ 75 w 207"/>
                <a:gd name="T21" fmla="*/ 131 h 147"/>
                <a:gd name="T22" fmla="*/ 77 w 207"/>
                <a:gd name="T23" fmla="*/ 140 h 147"/>
                <a:gd name="T24" fmla="*/ 99 w 207"/>
                <a:gd name="T25" fmla="*/ 147 h 147"/>
                <a:gd name="T26" fmla="*/ 113 w 207"/>
                <a:gd name="T27" fmla="*/ 144 h 147"/>
                <a:gd name="T28" fmla="*/ 128 w 207"/>
                <a:gd name="T29" fmla="*/ 138 h 147"/>
                <a:gd name="T30" fmla="*/ 145 w 207"/>
                <a:gd name="T31" fmla="*/ 121 h 147"/>
                <a:gd name="T32" fmla="*/ 147 w 207"/>
                <a:gd name="T33" fmla="*/ 113 h 147"/>
                <a:gd name="T34" fmla="*/ 148 w 207"/>
                <a:gd name="T35" fmla="*/ 108 h 147"/>
                <a:gd name="T36" fmla="*/ 151 w 207"/>
                <a:gd name="T37" fmla="*/ 104 h 147"/>
                <a:gd name="T38" fmla="*/ 185 w 207"/>
                <a:gd name="T39" fmla="*/ 69 h 147"/>
                <a:gd name="T40" fmla="*/ 207 w 207"/>
                <a:gd name="T41" fmla="*/ 41 h 147"/>
                <a:gd name="T42" fmla="*/ 198 w 207"/>
                <a:gd name="T43" fmla="*/ 46 h 147"/>
                <a:gd name="T44" fmla="*/ 191 w 207"/>
                <a:gd name="T45" fmla="*/ 53 h 147"/>
                <a:gd name="T46" fmla="*/ 197 w 207"/>
                <a:gd name="T47" fmla="*/ 45 h 147"/>
                <a:gd name="T48" fmla="*/ 198 w 207"/>
                <a:gd name="T49" fmla="*/ 38 h 147"/>
                <a:gd name="T50" fmla="*/ 187 w 207"/>
                <a:gd name="T51" fmla="*/ 41 h 147"/>
                <a:gd name="T52" fmla="*/ 196 w 207"/>
                <a:gd name="T53" fmla="*/ 33 h 147"/>
                <a:gd name="T54" fmla="*/ 200 w 207"/>
                <a:gd name="T55" fmla="*/ 22 h 147"/>
                <a:gd name="T56" fmla="*/ 187 w 207"/>
                <a:gd name="T57" fmla="*/ 9 h 147"/>
                <a:gd name="T58" fmla="*/ 161 w 207"/>
                <a:gd name="T59" fmla="*/ 3 h 147"/>
                <a:gd name="T60" fmla="*/ 129 w 207"/>
                <a:gd name="T61" fmla="*/ 0 h 147"/>
                <a:gd name="T62" fmla="*/ 80 w 207"/>
                <a:gd name="T63" fmla="*/ 3 h 147"/>
                <a:gd name="T64" fmla="*/ 53 w 207"/>
                <a:gd name="T65" fmla="*/ 12 h 147"/>
                <a:gd name="T66" fmla="*/ 41 w 207"/>
                <a:gd name="T67" fmla="*/ 19 h 147"/>
                <a:gd name="T68" fmla="*/ 36 w 207"/>
                <a:gd name="T69" fmla="*/ 23 h 147"/>
                <a:gd name="T70" fmla="*/ 30 w 207"/>
                <a:gd name="T71" fmla="*/ 2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7" h="147">
                  <a:moveTo>
                    <a:pt x="30" y="28"/>
                  </a:moveTo>
                  <a:lnTo>
                    <a:pt x="24" y="32"/>
                  </a:lnTo>
                  <a:lnTo>
                    <a:pt x="20" y="29"/>
                  </a:lnTo>
                  <a:lnTo>
                    <a:pt x="21" y="23"/>
                  </a:lnTo>
                  <a:lnTo>
                    <a:pt x="13" y="30"/>
                  </a:lnTo>
                  <a:lnTo>
                    <a:pt x="3" y="46"/>
                  </a:lnTo>
                  <a:lnTo>
                    <a:pt x="0" y="71"/>
                  </a:lnTo>
                  <a:lnTo>
                    <a:pt x="7" y="85"/>
                  </a:lnTo>
                  <a:lnTo>
                    <a:pt x="18" y="101"/>
                  </a:lnTo>
                  <a:lnTo>
                    <a:pt x="53" y="124"/>
                  </a:lnTo>
                  <a:lnTo>
                    <a:pt x="75" y="131"/>
                  </a:lnTo>
                  <a:lnTo>
                    <a:pt x="77" y="140"/>
                  </a:lnTo>
                  <a:lnTo>
                    <a:pt x="99" y="147"/>
                  </a:lnTo>
                  <a:lnTo>
                    <a:pt x="113" y="144"/>
                  </a:lnTo>
                  <a:lnTo>
                    <a:pt x="128" y="138"/>
                  </a:lnTo>
                  <a:lnTo>
                    <a:pt x="145" y="121"/>
                  </a:lnTo>
                  <a:lnTo>
                    <a:pt x="147" y="113"/>
                  </a:lnTo>
                  <a:lnTo>
                    <a:pt x="148" y="108"/>
                  </a:lnTo>
                  <a:lnTo>
                    <a:pt x="151" y="104"/>
                  </a:lnTo>
                  <a:lnTo>
                    <a:pt x="185" y="69"/>
                  </a:lnTo>
                  <a:lnTo>
                    <a:pt x="207" y="41"/>
                  </a:lnTo>
                  <a:lnTo>
                    <a:pt x="198" y="46"/>
                  </a:lnTo>
                  <a:lnTo>
                    <a:pt x="191" y="53"/>
                  </a:lnTo>
                  <a:lnTo>
                    <a:pt x="197" y="45"/>
                  </a:lnTo>
                  <a:lnTo>
                    <a:pt x="198" y="38"/>
                  </a:lnTo>
                  <a:lnTo>
                    <a:pt x="187" y="41"/>
                  </a:lnTo>
                  <a:lnTo>
                    <a:pt x="196" y="33"/>
                  </a:lnTo>
                  <a:lnTo>
                    <a:pt x="200" y="22"/>
                  </a:lnTo>
                  <a:lnTo>
                    <a:pt x="187" y="9"/>
                  </a:lnTo>
                  <a:lnTo>
                    <a:pt x="161" y="3"/>
                  </a:lnTo>
                  <a:lnTo>
                    <a:pt x="129" y="0"/>
                  </a:lnTo>
                  <a:lnTo>
                    <a:pt x="80" y="3"/>
                  </a:lnTo>
                  <a:lnTo>
                    <a:pt x="53" y="12"/>
                  </a:lnTo>
                  <a:lnTo>
                    <a:pt x="41" y="19"/>
                  </a:lnTo>
                  <a:lnTo>
                    <a:pt x="36" y="23"/>
                  </a:lnTo>
                  <a:lnTo>
                    <a:pt x="3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0" name="Freeform 337"/>
            <p:cNvSpPr>
              <a:spLocks/>
            </p:cNvSpPr>
            <p:nvPr/>
          </p:nvSpPr>
          <p:spPr bwMode="auto">
            <a:xfrm>
              <a:off x="3576516" y="1681041"/>
              <a:ext cx="76200" cy="49213"/>
            </a:xfrm>
            <a:custGeom>
              <a:avLst/>
              <a:gdLst>
                <a:gd name="T0" fmla="*/ 18 w 144"/>
                <a:gd name="T1" fmla="*/ 87 h 94"/>
                <a:gd name="T2" fmla="*/ 35 w 144"/>
                <a:gd name="T3" fmla="*/ 61 h 94"/>
                <a:gd name="T4" fmla="*/ 54 w 144"/>
                <a:gd name="T5" fmla="*/ 38 h 94"/>
                <a:gd name="T6" fmla="*/ 61 w 144"/>
                <a:gd name="T7" fmla="*/ 35 h 94"/>
                <a:gd name="T8" fmla="*/ 29 w 144"/>
                <a:gd name="T9" fmla="*/ 38 h 94"/>
                <a:gd name="T10" fmla="*/ 32 w 144"/>
                <a:gd name="T11" fmla="*/ 39 h 94"/>
                <a:gd name="T12" fmla="*/ 51 w 144"/>
                <a:gd name="T13" fmla="*/ 48 h 94"/>
                <a:gd name="T14" fmla="*/ 75 w 144"/>
                <a:gd name="T15" fmla="*/ 72 h 94"/>
                <a:gd name="T16" fmla="*/ 84 w 144"/>
                <a:gd name="T17" fmla="*/ 85 h 94"/>
                <a:gd name="T18" fmla="*/ 90 w 144"/>
                <a:gd name="T19" fmla="*/ 91 h 94"/>
                <a:gd name="T20" fmla="*/ 98 w 144"/>
                <a:gd name="T21" fmla="*/ 94 h 94"/>
                <a:gd name="T22" fmla="*/ 107 w 144"/>
                <a:gd name="T23" fmla="*/ 94 h 94"/>
                <a:gd name="T24" fmla="*/ 118 w 144"/>
                <a:gd name="T25" fmla="*/ 92 h 94"/>
                <a:gd name="T26" fmla="*/ 134 w 144"/>
                <a:gd name="T27" fmla="*/ 81 h 94"/>
                <a:gd name="T28" fmla="*/ 136 w 144"/>
                <a:gd name="T29" fmla="*/ 75 h 94"/>
                <a:gd name="T30" fmla="*/ 137 w 144"/>
                <a:gd name="T31" fmla="*/ 65 h 94"/>
                <a:gd name="T32" fmla="*/ 141 w 144"/>
                <a:gd name="T33" fmla="*/ 55 h 94"/>
                <a:gd name="T34" fmla="*/ 144 w 144"/>
                <a:gd name="T35" fmla="*/ 36 h 94"/>
                <a:gd name="T36" fmla="*/ 136 w 144"/>
                <a:gd name="T37" fmla="*/ 19 h 94"/>
                <a:gd name="T38" fmla="*/ 114 w 144"/>
                <a:gd name="T39" fmla="*/ 6 h 94"/>
                <a:gd name="T40" fmla="*/ 95 w 144"/>
                <a:gd name="T41" fmla="*/ 0 h 94"/>
                <a:gd name="T42" fmla="*/ 75 w 144"/>
                <a:gd name="T43" fmla="*/ 0 h 94"/>
                <a:gd name="T44" fmla="*/ 54 w 144"/>
                <a:gd name="T45" fmla="*/ 2 h 94"/>
                <a:gd name="T46" fmla="*/ 38 w 144"/>
                <a:gd name="T47" fmla="*/ 3 h 94"/>
                <a:gd name="T48" fmla="*/ 16 w 144"/>
                <a:gd name="T49" fmla="*/ 15 h 94"/>
                <a:gd name="T50" fmla="*/ 13 w 144"/>
                <a:gd name="T51" fmla="*/ 25 h 94"/>
                <a:gd name="T52" fmla="*/ 16 w 144"/>
                <a:gd name="T53" fmla="*/ 33 h 94"/>
                <a:gd name="T54" fmla="*/ 36 w 144"/>
                <a:gd name="T55" fmla="*/ 45 h 94"/>
                <a:gd name="T56" fmla="*/ 51 w 144"/>
                <a:gd name="T57" fmla="*/ 45 h 94"/>
                <a:gd name="T58" fmla="*/ 48 w 144"/>
                <a:gd name="T59" fmla="*/ 52 h 94"/>
                <a:gd name="T60" fmla="*/ 39 w 144"/>
                <a:gd name="T61" fmla="*/ 48 h 94"/>
                <a:gd name="T62" fmla="*/ 61 w 144"/>
                <a:gd name="T63" fmla="*/ 55 h 94"/>
                <a:gd name="T64" fmla="*/ 75 w 144"/>
                <a:gd name="T65" fmla="*/ 68 h 94"/>
                <a:gd name="T66" fmla="*/ 82 w 144"/>
                <a:gd name="T67" fmla="*/ 79 h 94"/>
                <a:gd name="T68" fmla="*/ 105 w 144"/>
                <a:gd name="T69" fmla="*/ 71 h 94"/>
                <a:gd name="T70" fmla="*/ 128 w 144"/>
                <a:gd name="T71" fmla="*/ 64 h 94"/>
                <a:gd name="T72" fmla="*/ 121 w 144"/>
                <a:gd name="T73" fmla="*/ 59 h 94"/>
                <a:gd name="T74" fmla="*/ 117 w 144"/>
                <a:gd name="T75" fmla="*/ 61 h 94"/>
                <a:gd name="T76" fmla="*/ 116 w 144"/>
                <a:gd name="T77" fmla="*/ 61 h 94"/>
                <a:gd name="T78" fmla="*/ 94 w 144"/>
                <a:gd name="T79" fmla="*/ 46 h 94"/>
                <a:gd name="T80" fmla="*/ 77 w 144"/>
                <a:gd name="T81" fmla="*/ 30 h 94"/>
                <a:gd name="T82" fmla="*/ 67 w 144"/>
                <a:gd name="T83" fmla="*/ 23 h 94"/>
                <a:gd name="T84" fmla="*/ 58 w 144"/>
                <a:gd name="T85" fmla="*/ 15 h 94"/>
                <a:gd name="T86" fmla="*/ 51 w 144"/>
                <a:gd name="T87" fmla="*/ 13 h 94"/>
                <a:gd name="T88" fmla="*/ 33 w 144"/>
                <a:gd name="T89" fmla="*/ 15 h 94"/>
                <a:gd name="T90" fmla="*/ 26 w 144"/>
                <a:gd name="T91" fmla="*/ 17 h 94"/>
                <a:gd name="T92" fmla="*/ 16 w 144"/>
                <a:gd name="T93" fmla="*/ 26 h 94"/>
                <a:gd name="T94" fmla="*/ 22 w 144"/>
                <a:gd name="T95" fmla="*/ 22 h 94"/>
                <a:gd name="T96" fmla="*/ 10 w 144"/>
                <a:gd name="T97" fmla="*/ 52 h 94"/>
                <a:gd name="T98" fmla="*/ 0 w 144"/>
                <a:gd name="T99" fmla="*/ 84 h 94"/>
                <a:gd name="T100" fmla="*/ 0 w 144"/>
                <a:gd name="T101" fmla="*/ 89 h 94"/>
                <a:gd name="T102" fmla="*/ 6 w 144"/>
                <a:gd name="T103" fmla="*/ 92 h 94"/>
                <a:gd name="T104" fmla="*/ 13 w 144"/>
                <a:gd name="T105" fmla="*/ 91 h 94"/>
                <a:gd name="T106" fmla="*/ 18 w 144"/>
                <a:gd name="T107" fmla="*/ 8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4" h="94">
                  <a:moveTo>
                    <a:pt x="18" y="87"/>
                  </a:moveTo>
                  <a:lnTo>
                    <a:pt x="35" y="61"/>
                  </a:lnTo>
                  <a:lnTo>
                    <a:pt x="54" y="38"/>
                  </a:lnTo>
                  <a:lnTo>
                    <a:pt x="61" y="35"/>
                  </a:lnTo>
                  <a:lnTo>
                    <a:pt x="29" y="38"/>
                  </a:lnTo>
                  <a:lnTo>
                    <a:pt x="32" y="39"/>
                  </a:lnTo>
                  <a:lnTo>
                    <a:pt x="51" y="48"/>
                  </a:lnTo>
                  <a:lnTo>
                    <a:pt x="75" y="72"/>
                  </a:lnTo>
                  <a:lnTo>
                    <a:pt x="84" y="85"/>
                  </a:lnTo>
                  <a:lnTo>
                    <a:pt x="90" y="91"/>
                  </a:lnTo>
                  <a:lnTo>
                    <a:pt x="98" y="94"/>
                  </a:lnTo>
                  <a:lnTo>
                    <a:pt x="107" y="94"/>
                  </a:lnTo>
                  <a:lnTo>
                    <a:pt x="118" y="92"/>
                  </a:lnTo>
                  <a:lnTo>
                    <a:pt x="134" y="81"/>
                  </a:lnTo>
                  <a:lnTo>
                    <a:pt x="136" y="75"/>
                  </a:lnTo>
                  <a:lnTo>
                    <a:pt x="137" y="65"/>
                  </a:lnTo>
                  <a:lnTo>
                    <a:pt x="141" y="55"/>
                  </a:lnTo>
                  <a:lnTo>
                    <a:pt x="144" y="36"/>
                  </a:lnTo>
                  <a:lnTo>
                    <a:pt x="136" y="19"/>
                  </a:lnTo>
                  <a:lnTo>
                    <a:pt x="114" y="6"/>
                  </a:lnTo>
                  <a:lnTo>
                    <a:pt x="95" y="0"/>
                  </a:lnTo>
                  <a:lnTo>
                    <a:pt x="75" y="0"/>
                  </a:lnTo>
                  <a:lnTo>
                    <a:pt x="54" y="2"/>
                  </a:lnTo>
                  <a:lnTo>
                    <a:pt x="38" y="3"/>
                  </a:lnTo>
                  <a:lnTo>
                    <a:pt x="16" y="15"/>
                  </a:lnTo>
                  <a:lnTo>
                    <a:pt x="13" y="25"/>
                  </a:lnTo>
                  <a:lnTo>
                    <a:pt x="16" y="33"/>
                  </a:lnTo>
                  <a:lnTo>
                    <a:pt x="36" y="45"/>
                  </a:lnTo>
                  <a:lnTo>
                    <a:pt x="51" y="45"/>
                  </a:lnTo>
                  <a:lnTo>
                    <a:pt x="48" y="52"/>
                  </a:lnTo>
                  <a:lnTo>
                    <a:pt x="39" y="48"/>
                  </a:lnTo>
                  <a:lnTo>
                    <a:pt x="61" y="55"/>
                  </a:lnTo>
                  <a:lnTo>
                    <a:pt x="75" y="68"/>
                  </a:lnTo>
                  <a:lnTo>
                    <a:pt x="82" y="79"/>
                  </a:lnTo>
                  <a:lnTo>
                    <a:pt x="105" y="71"/>
                  </a:lnTo>
                  <a:lnTo>
                    <a:pt x="128" y="64"/>
                  </a:lnTo>
                  <a:lnTo>
                    <a:pt x="121" y="59"/>
                  </a:lnTo>
                  <a:lnTo>
                    <a:pt x="117" y="61"/>
                  </a:lnTo>
                  <a:lnTo>
                    <a:pt x="116" y="61"/>
                  </a:lnTo>
                  <a:lnTo>
                    <a:pt x="94" y="46"/>
                  </a:lnTo>
                  <a:lnTo>
                    <a:pt x="77" y="30"/>
                  </a:lnTo>
                  <a:lnTo>
                    <a:pt x="67" y="23"/>
                  </a:lnTo>
                  <a:lnTo>
                    <a:pt x="58" y="15"/>
                  </a:lnTo>
                  <a:lnTo>
                    <a:pt x="51" y="13"/>
                  </a:lnTo>
                  <a:lnTo>
                    <a:pt x="33" y="15"/>
                  </a:lnTo>
                  <a:lnTo>
                    <a:pt x="26" y="17"/>
                  </a:lnTo>
                  <a:lnTo>
                    <a:pt x="16" y="26"/>
                  </a:lnTo>
                  <a:lnTo>
                    <a:pt x="22" y="22"/>
                  </a:lnTo>
                  <a:lnTo>
                    <a:pt x="10" y="52"/>
                  </a:lnTo>
                  <a:lnTo>
                    <a:pt x="0" y="84"/>
                  </a:lnTo>
                  <a:lnTo>
                    <a:pt x="0" y="89"/>
                  </a:lnTo>
                  <a:lnTo>
                    <a:pt x="6" y="92"/>
                  </a:lnTo>
                  <a:lnTo>
                    <a:pt x="13" y="91"/>
                  </a:lnTo>
                  <a:lnTo>
                    <a:pt x="18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1" name="Freeform 338"/>
            <p:cNvSpPr>
              <a:spLocks/>
            </p:cNvSpPr>
            <p:nvPr/>
          </p:nvSpPr>
          <p:spPr bwMode="auto">
            <a:xfrm>
              <a:off x="3574929" y="1684216"/>
              <a:ext cx="7938" cy="6350"/>
            </a:xfrm>
            <a:custGeom>
              <a:avLst/>
              <a:gdLst>
                <a:gd name="T0" fmla="*/ 8 w 15"/>
                <a:gd name="T1" fmla="*/ 12 h 12"/>
                <a:gd name="T2" fmla="*/ 14 w 15"/>
                <a:gd name="T3" fmla="*/ 8 h 12"/>
                <a:gd name="T4" fmla="*/ 15 w 15"/>
                <a:gd name="T5" fmla="*/ 2 h 12"/>
                <a:gd name="T6" fmla="*/ 11 w 15"/>
                <a:gd name="T7" fmla="*/ 0 h 12"/>
                <a:gd name="T8" fmla="*/ 2 w 15"/>
                <a:gd name="T9" fmla="*/ 6 h 12"/>
                <a:gd name="T10" fmla="*/ 0 w 15"/>
                <a:gd name="T11" fmla="*/ 9 h 12"/>
                <a:gd name="T12" fmla="*/ 4 w 15"/>
                <a:gd name="T13" fmla="*/ 12 h 12"/>
                <a:gd name="T14" fmla="*/ 8 w 15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8" y="12"/>
                  </a:moveTo>
                  <a:lnTo>
                    <a:pt x="14" y="8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2" y="6"/>
                  </a:lnTo>
                  <a:lnTo>
                    <a:pt x="0" y="9"/>
                  </a:lnTo>
                  <a:lnTo>
                    <a:pt x="4" y="12"/>
                  </a:lnTo>
                  <a:lnTo>
                    <a:pt x="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2" name="Freeform 339"/>
            <p:cNvSpPr>
              <a:spLocks/>
            </p:cNvSpPr>
            <p:nvPr/>
          </p:nvSpPr>
          <p:spPr bwMode="auto">
            <a:xfrm>
              <a:off x="3579691" y="1684216"/>
              <a:ext cx="1588" cy="0"/>
            </a:xfrm>
            <a:custGeom>
              <a:avLst/>
              <a:gdLst>
                <a:gd name="T0" fmla="*/ 1 w 4"/>
                <a:gd name="T1" fmla="*/ 2 h 2"/>
                <a:gd name="T2" fmla="*/ 4 w 4"/>
                <a:gd name="T3" fmla="*/ 0 h 2"/>
                <a:gd name="T4" fmla="*/ 0 w 4"/>
                <a:gd name="T5" fmla="*/ 1 h 2"/>
                <a:gd name="T6" fmla="*/ 1 w 4"/>
                <a:gd name="T7" fmla="*/ 2 h 2"/>
                <a:gd name="T8" fmla="*/ 1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3" name="Freeform 340"/>
            <p:cNvSpPr>
              <a:spLocks/>
            </p:cNvSpPr>
            <p:nvPr/>
          </p:nvSpPr>
          <p:spPr bwMode="auto">
            <a:xfrm>
              <a:off x="3901954" y="2131891"/>
              <a:ext cx="96838" cy="107950"/>
            </a:xfrm>
            <a:custGeom>
              <a:avLst/>
              <a:gdLst>
                <a:gd name="T0" fmla="*/ 2 w 182"/>
                <a:gd name="T1" fmla="*/ 8 h 204"/>
                <a:gd name="T2" fmla="*/ 41 w 182"/>
                <a:gd name="T3" fmla="*/ 59 h 204"/>
                <a:gd name="T4" fmla="*/ 127 w 182"/>
                <a:gd name="T5" fmla="*/ 155 h 204"/>
                <a:gd name="T6" fmla="*/ 172 w 182"/>
                <a:gd name="T7" fmla="*/ 203 h 204"/>
                <a:gd name="T8" fmla="*/ 176 w 182"/>
                <a:gd name="T9" fmla="*/ 204 h 204"/>
                <a:gd name="T10" fmla="*/ 180 w 182"/>
                <a:gd name="T11" fmla="*/ 203 h 204"/>
                <a:gd name="T12" fmla="*/ 182 w 182"/>
                <a:gd name="T13" fmla="*/ 198 h 204"/>
                <a:gd name="T14" fmla="*/ 180 w 182"/>
                <a:gd name="T15" fmla="*/ 195 h 204"/>
                <a:gd name="T16" fmla="*/ 134 w 182"/>
                <a:gd name="T17" fmla="*/ 148 h 204"/>
                <a:gd name="T18" fmla="*/ 49 w 182"/>
                <a:gd name="T19" fmla="*/ 51 h 204"/>
                <a:gd name="T20" fmla="*/ 10 w 182"/>
                <a:gd name="T21" fmla="*/ 1 h 204"/>
                <a:gd name="T22" fmla="*/ 6 w 182"/>
                <a:gd name="T23" fmla="*/ 0 h 204"/>
                <a:gd name="T24" fmla="*/ 3 w 182"/>
                <a:gd name="T25" fmla="*/ 1 h 204"/>
                <a:gd name="T26" fmla="*/ 0 w 182"/>
                <a:gd name="T27" fmla="*/ 5 h 204"/>
                <a:gd name="T28" fmla="*/ 2 w 182"/>
                <a:gd name="T29" fmla="*/ 8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204">
                  <a:moveTo>
                    <a:pt x="2" y="8"/>
                  </a:moveTo>
                  <a:lnTo>
                    <a:pt x="41" y="59"/>
                  </a:lnTo>
                  <a:lnTo>
                    <a:pt x="127" y="155"/>
                  </a:lnTo>
                  <a:lnTo>
                    <a:pt x="172" y="203"/>
                  </a:lnTo>
                  <a:lnTo>
                    <a:pt x="176" y="204"/>
                  </a:lnTo>
                  <a:lnTo>
                    <a:pt x="180" y="203"/>
                  </a:lnTo>
                  <a:lnTo>
                    <a:pt x="182" y="198"/>
                  </a:lnTo>
                  <a:lnTo>
                    <a:pt x="180" y="195"/>
                  </a:lnTo>
                  <a:lnTo>
                    <a:pt x="134" y="148"/>
                  </a:lnTo>
                  <a:lnTo>
                    <a:pt x="49" y="51"/>
                  </a:lnTo>
                  <a:lnTo>
                    <a:pt x="10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0" y="5"/>
                  </a:lnTo>
                  <a:lnTo>
                    <a:pt x="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4" name="Freeform 341"/>
            <p:cNvSpPr>
              <a:spLocks/>
            </p:cNvSpPr>
            <p:nvPr/>
          </p:nvSpPr>
          <p:spPr bwMode="auto">
            <a:xfrm>
              <a:off x="4060704" y="2487491"/>
              <a:ext cx="4763" cy="4763"/>
            </a:xfrm>
            <a:custGeom>
              <a:avLst/>
              <a:gdLst>
                <a:gd name="T0" fmla="*/ 5 w 10"/>
                <a:gd name="T1" fmla="*/ 0 h 10"/>
                <a:gd name="T2" fmla="*/ 0 w 10"/>
                <a:gd name="T3" fmla="*/ 1 h 10"/>
                <a:gd name="T4" fmla="*/ 0 w 10"/>
                <a:gd name="T5" fmla="*/ 5 h 10"/>
                <a:gd name="T6" fmla="*/ 2 w 10"/>
                <a:gd name="T7" fmla="*/ 10 h 10"/>
                <a:gd name="T8" fmla="*/ 6 w 10"/>
                <a:gd name="T9" fmla="*/ 10 h 10"/>
                <a:gd name="T10" fmla="*/ 10 w 10"/>
                <a:gd name="T11" fmla="*/ 8 h 10"/>
                <a:gd name="T12" fmla="*/ 10 w 10"/>
                <a:gd name="T13" fmla="*/ 4 h 10"/>
                <a:gd name="T14" fmla="*/ 9 w 10"/>
                <a:gd name="T15" fmla="*/ 0 h 10"/>
                <a:gd name="T16" fmla="*/ 5 w 1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0" y="1"/>
                  </a:lnTo>
                  <a:lnTo>
                    <a:pt x="0" y="5"/>
                  </a:lnTo>
                  <a:lnTo>
                    <a:pt x="2" y="10"/>
                  </a:lnTo>
                  <a:lnTo>
                    <a:pt x="6" y="10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9" y="0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5" name="Freeform 342"/>
            <p:cNvSpPr>
              <a:spLocks noEditPoints="1"/>
            </p:cNvSpPr>
            <p:nvPr/>
          </p:nvSpPr>
          <p:spPr bwMode="auto">
            <a:xfrm>
              <a:off x="3155829" y="1677866"/>
              <a:ext cx="1069975" cy="901700"/>
            </a:xfrm>
            <a:custGeom>
              <a:avLst/>
              <a:gdLst>
                <a:gd name="T0" fmla="*/ 715 w 2022"/>
                <a:gd name="T1" fmla="*/ 57 h 1705"/>
                <a:gd name="T2" fmla="*/ 729 w 2022"/>
                <a:gd name="T3" fmla="*/ 31 h 1705"/>
                <a:gd name="T4" fmla="*/ 768 w 2022"/>
                <a:gd name="T5" fmla="*/ 191 h 1705"/>
                <a:gd name="T6" fmla="*/ 804 w 2022"/>
                <a:gd name="T7" fmla="*/ 277 h 1705"/>
                <a:gd name="T8" fmla="*/ 1163 w 2022"/>
                <a:gd name="T9" fmla="*/ 699 h 1705"/>
                <a:gd name="T10" fmla="*/ 635 w 2022"/>
                <a:gd name="T11" fmla="*/ 149 h 1705"/>
                <a:gd name="T12" fmla="*/ 742 w 2022"/>
                <a:gd name="T13" fmla="*/ 257 h 1705"/>
                <a:gd name="T14" fmla="*/ 1495 w 2022"/>
                <a:gd name="T15" fmla="*/ 1697 h 1705"/>
                <a:gd name="T16" fmla="*/ 1191 w 2022"/>
                <a:gd name="T17" fmla="*/ 1571 h 1705"/>
                <a:gd name="T18" fmla="*/ 1040 w 2022"/>
                <a:gd name="T19" fmla="*/ 1426 h 1705"/>
                <a:gd name="T20" fmla="*/ 893 w 2022"/>
                <a:gd name="T21" fmla="*/ 1380 h 1705"/>
                <a:gd name="T22" fmla="*/ 997 w 2022"/>
                <a:gd name="T23" fmla="*/ 1489 h 1705"/>
                <a:gd name="T24" fmla="*/ 1351 w 2022"/>
                <a:gd name="T25" fmla="*/ 1688 h 1705"/>
                <a:gd name="T26" fmla="*/ 774 w 2022"/>
                <a:gd name="T27" fmla="*/ 1488 h 1705"/>
                <a:gd name="T28" fmla="*/ 185 w 2022"/>
                <a:gd name="T29" fmla="*/ 889 h 1705"/>
                <a:gd name="T30" fmla="*/ 29 w 2022"/>
                <a:gd name="T31" fmla="*/ 404 h 1705"/>
                <a:gd name="T32" fmla="*/ 160 w 2022"/>
                <a:gd name="T33" fmla="*/ 391 h 1705"/>
                <a:gd name="T34" fmla="*/ 231 w 2022"/>
                <a:gd name="T35" fmla="*/ 203 h 1705"/>
                <a:gd name="T36" fmla="*/ 399 w 2022"/>
                <a:gd name="T37" fmla="*/ 74 h 1705"/>
                <a:gd name="T38" fmla="*/ 585 w 2022"/>
                <a:gd name="T39" fmla="*/ 74 h 1705"/>
                <a:gd name="T40" fmla="*/ 633 w 2022"/>
                <a:gd name="T41" fmla="*/ 81 h 1705"/>
                <a:gd name="T42" fmla="*/ 656 w 2022"/>
                <a:gd name="T43" fmla="*/ 39 h 1705"/>
                <a:gd name="T44" fmla="*/ 748 w 2022"/>
                <a:gd name="T45" fmla="*/ 6 h 1705"/>
                <a:gd name="T46" fmla="*/ 787 w 2022"/>
                <a:gd name="T47" fmla="*/ 3 h 1705"/>
                <a:gd name="T48" fmla="*/ 784 w 2022"/>
                <a:gd name="T49" fmla="*/ 23 h 1705"/>
                <a:gd name="T50" fmla="*/ 784 w 2022"/>
                <a:gd name="T51" fmla="*/ 47 h 1705"/>
                <a:gd name="T52" fmla="*/ 782 w 2022"/>
                <a:gd name="T53" fmla="*/ 80 h 1705"/>
                <a:gd name="T54" fmla="*/ 792 w 2022"/>
                <a:gd name="T55" fmla="*/ 97 h 1705"/>
                <a:gd name="T56" fmla="*/ 833 w 2022"/>
                <a:gd name="T57" fmla="*/ 119 h 1705"/>
                <a:gd name="T58" fmla="*/ 905 w 2022"/>
                <a:gd name="T59" fmla="*/ 48 h 1705"/>
                <a:gd name="T60" fmla="*/ 936 w 2022"/>
                <a:gd name="T61" fmla="*/ 251 h 1705"/>
                <a:gd name="T62" fmla="*/ 958 w 2022"/>
                <a:gd name="T63" fmla="*/ 150 h 1705"/>
                <a:gd name="T64" fmla="*/ 1014 w 2022"/>
                <a:gd name="T65" fmla="*/ 70 h 1705"/>
                <a:gd name="T66" fmla="*/ 1014 w 2022"/>
                <a:gd name="T67" fmla="*/ 261 h 1705"/>
                <a:gd name="T68" fmla="*/ 1039 w 2022"/>
                <a:gd name="T69" fmla="*/ 310 h 1705"/>
                <a:gd name="T70" fmla="*/ 1116 w 2022"/>
                <a:gd name="T71" fmla="*/ 444 h 1705"/>
                <a:gd name="T72" fmla="*/ 1187 w 2022"/>
                <a:gd name="T73" fmla="*/ 563 h 1705"/>
                <a:gd name="T74" fmla="*/ 1402 w 2022"/>
                <a:gd name="T75" fmla="*/ 857 h 1705"/>
                <a:gd name="T76" fmla="*/ 1286 w 2022"/>
                <a:gd name="T77" fmla="*/ 840 h 1705"/>
                <a:gd name="T78" fmla="*/ 1547 w 2022"/>
                <a:gd name="T79" fmla="*/ 1083 h 1705"/>
                <a:gd name="T80" fmla="*/ 2022 w 2022"/>
                <a:gd name="T81" fmla="*/ 1361 h 1705"/>
                <a:gd name="T82" fmla="*/ 1612 w 2022"/>
                <a:gd name="T83" fmla="*/ 1194 h 1705"/>
                <a:gd name="T84" fmla="*/ 1351 w 2022"/>
                <a:gd name="T85" fmla="*/ 992 h 1705"/>
                <a:gd name="T86" fmla="*/ 1642 w 2022"/>
                <a:gd name="T87" fmla="*/ 1269 h 1705"/>
                <a:gd name="T88" fmla="*/ 1861 w 2022"/>
                <a:gd name="T89" fmla="*/ 1449 h 1705"/>
                <a:gd name="T90" fmla="*/ 1685 w 2022"/>
                <a:gd name="T91" fmla="*/ 1446 h 1705"/>
                <a:gd name="T92" fmla="*/ 1690 w 2022"/>
                <a:gd name="T93" fmla="*/ 1491 h 1705"/>
                <a:gd name="T94" fmla="*/ 1433 w 2022"/>
                <a:gd name="T95" fmla="*/ 1344 h 1705"/>
                <a:gd name="T96" fmla="*/ 1861 w 2022"/>
                <a:gd name="T97" fmla="*/ 1622 h 1705"/>
                <a:gd name="T98" fmla="*/ 1733 w 2022"/>
                <a:gd name="T99" fmla="*/ 1544 h 1705"/>
                <a:gd name="T100" fmla="*/ 1498 w 2022"/>
                <a:gd name="T101" fmla="*/ 1396 h 1705"/>
                <a:gd name="T102" fmla="*/ 1714 w 2022"/>
                <a:gd name="T103" fmla="*/ 1568 h 1705"/>
                <a:gd name="T104" fmla="*/ 1670 w 2022"/>
                <a:gd name="T105" fmla="*/ 1610 h 1705"/>
                <a:gd name="T106" fmla="*/ 1684 w 2022"/>
                <a:gd name="T107" fmla="*/ 1682 h 1705"/>
                <a:gd name="T108" fmla="*/ 1212 w 2022"/>
                <a:gd name="T109" fmla="*/ 1469 h 1705"/>
                <a:gd name="T110" fmla="*/ 1569 w 2022"/>
                <a:gd name="T111" fmla="*/ 1658 h 1705"/>
                <a:gd name="T112" fmla="*/ 1315 w 2022"/>
                <a:gd name="T113" fmla="*/ 1557 h 1705"/>
                <a:gd name="T114" fmla="*/ 1511 w 2022"/>
                <a:gd name="T115" fmla="*/ 1685 h 1705"/>
                <a:gd name="T116" fmla="*/ 1553 w 2022"/>
                <a:gd name="T117" fmla="*/ 1705 h 1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22" h="1705">
                  <a:moveTo>
                    <a:pt x="359" y="119"/>
                  </a:moveTo>
                  <a:lnTo>
                    <a:pt x="391" y="123"/>
                  </a:lnTo>
                  <a:lnTo>
                    <a:pt x="422" y="126"/>
                  </a:lnTo>
                  <a:lnTo>
                    <a:pt x="392" y="121"/>
                  </a:lnTo>
                  <a:lnTo>
                    <a:pt x="362" y="117"/>
                  </a:lnTo>
                  <a:lnTo>
                    <a:pt x="359" y="119"/>
                  </a:lnTo>
                  <a:close/>
                  <a:moveTo>
                    <a:pt x="715" y="57"/>
                  </a:moveTo>
                  <a:lnTo>
                    <a:pt x="719" y="54"/>
                  </a:lnTo>
                  <a:lnTo>
                    <a:pt x="722" y="52"/>
                  </a:lnTo>
                  <a:lnTo>
                    <a:pt x="715" y="57"/>
                  </a:lnTo>
                  <a:close/>
                  <a:moveTo>
                    <a:pt x="729" y="31"/>
                  </a:moveTo>
                  <a:lnTo>
                    <a:pt x="728" y="34"/>
                  </a:lnTo>
                  <a:lnTo>
                    <a:pt x="723" y="32"/>
                  </a:lnTo>
                  <a:lnTo>
                    <a:pt x="729" y="31"/>
                  </a:lnTo>
                  <a:close/>
                  <a:moveTo>
                    <a:pt x="749" y="35"/>
                  </a:moveTo>
                  <a:lnTo>
                    <a:pt x="752" y="32"/>
                  </a:lnTo>
                  <a:lnTo>
                    <a:pt x="765" y="35"/>
                  </a:lnTo>
                  <a:lnTo>
                    <a:pt x="749" y="35"/>
                  </a:lnTo>
                  <a:close/>
                  <a:moveTo>
                    <a:pt x="803" y="155"/>
                  </a:moveTo>
                  <a:lnTo>
                    <a:pt x="787" y="173"/>
                  </a:lnTo>
                  <a:lnTo>
                    <a:pt x="768" y="191"/>
                  </a:lnTo>
                  <a:lnTo>
                    <a:pt x="774" y="199"/>
                  </a:lnTo>
                  <a:lnTo>
                    <a:pt x="778" y="211"/>
                  </a:lnTo>
                  <a:lnTo>
                    <a:pt x="784" y="239"/>
                  </a:lnTo>
                  <a:lnTo>
                    <a:pt x="790" y="270"/>
                  </a:lnTo>
                  <a:lnTo>
                    <a:pt x="797" y="267"/>
                  </a:lnTo>
                  <a:lnTo>
                    <a:pt x="798" y="271"/>
                  </a:lnTo>
                  <a:lnTo>
                    <a:pt x="804" y="277"/>
                  </a:lnTo>
                  <a:lnTo>
                    <a:pt x="800" y="244"/>
                  </a:lnTo>
                  <a:lnTo>
                    <a:pt x="800" y="212"/>
                  </a:lnTo>
                  <a:lnTo>
                    <a:pt x="798" y="183"/>
                  </a:lnTo>
                  <a:lnTo>
                    <a:pt x="803" y="155"/>
                  </a:lnTo>
                  <a:close/>
                  <a:moveTo>
                    <a:pt x="1222" y="785"/>
                  </a:moveTo>
                  <a:lnTo>
                    <a:pt x="1200" y="758"/>
                  </a:lnTo>
                  <a:lnTo>
                    <a:pt x="1163" y="699"/>
                  </a:lnTo>
                  <a:lnTo>
                    <a:pt x="1150" y="667"/>
                  </a:lnTo>
                  <a:lnTo>
                    <a:pt x="1173" y="690"/>
                  </a:lnTo>
                  <a:lnTo>
                    <a:pt x="1197" y="736"/>
                  </a:lnTo>
                  <a:lnTo>
                    <a:pt x="1222" y="785"/>
                  </a:lnTo>
                  <a:close/>
                  <a:moveTo>
                    <a:pt x="624" y="157"/>
                  </a:moveTo>
                  <a:lnTo>
                    <a:pt x="624" y="157"/>
                  </a:lnTo>
                  <a:lnTo>
                    <a:pt x="635" y="149"/>
                  </a:lnTo>
                  <a:lnTo>
                    <a:pt x="624" y="157"/>
                  </a:lnTo>
                  <a:close/>
                  <a:moveTo>
                    <a:pt x="742" y="257"/>
                  </a:moveTo>
                  <a:lnTo>
                    <a:pt x="745" y="252"/>
                  </a:lnTo>
                  <a:lnTo>
                    <a:pt x="742" y="261"/>
                  </a:lnTo>
                  <a:lnTo>
                    <a:pt x="723" y="280"/>
                  </a:lnTo>
                  <a:lnTo>
                    <a:pt x="728" y="274"/>
                  </a:lnTo>
                  <a:lnTo>
                    <a:pt x="742" y="257"/>
                  </a:lnTo>
                  <a:close/>
                  <a:moveTo>
                    <a:pt x="1553" y="1705"/>
                  </a:moveTo>
                  <a:lnTo>
                    <a:pt x="1533" y="1698"/>
                  </a:lnTo>
                  <a:lnTo>
                    <a:pt x="1513" y="1695"/>
                  </a:lnTo>
                  <a:lnTo>
                    <a:pt x="1510" y="1695"/>
                  </a:lnTo>
                  <a:lnTo>
                    <a:pt x="1508" y="1692"/>
                  </a:lnTo>
                  <a:lnTo>
                    <a:pt x="1502" y="1697"/>
                  </a:lnTo>
                  <a:lnTo>
                    <a:pt x="1495" y="1697"/>
                  </a:lnTo>
                  <a:lnTo>
                    <a:pt x="1458" y="1685"/>
                  </a:lnTo>
                  <a:lnTo>
                    <a:pt x="1386" y="1656"/>
                  </a:lnTo>
                  <a:lnTo>
                    <a:pt x="1281" y="1603"/>
                  </a:lnTo>
                  <a:lnTo>
                    <a:pt x="1213" y="1563"/>
                  </a:lnTo>
                  <a:lnTo>
                    <a:pt x="1207" y="1567"/>
                  </a:lnTo>
                  <a:lnTo>
                    <a:pt x="1201" y="1568"/>
                  </a:lnTo>
                  <a:lnTo>
                    <a:pt x="1191" y="1571"/>
                  </a:lnTo>
                  <a:lnTo>
                    <a:pt x="1171" y="1566"/>
                  </a:lnTo>
                  <a:lnTo>
                    <a:pt x="1164" y="1557"/>
                  </a:lnTo>
                  <a:lnTo>
                    <a:pt x="1157" y="1547"/>
                  </a:lnTo>
                  <a:lnTo>
                    <a:pt x="1114" y="1494"/>
                  </a:lnTo>
                  <a:lnTo>
                    <a:pt x="1070" y="1440"/>
                  </a:lnTo>
                  <a:lnTo>
                    <a:pt x="1055" y="1436"/>
                  </a:lnTo>
                  <a:lnTo>
                    <a:pt x="1040" y="1426"/>
                  </a:lnTo>
                  <a:lnTo>
                    <a:pt x="983" y="1401"/>
                  </a:lnTo>
                  <a:lnTo>
                    <a:pt x="926" y="1371"/>
                  </a:lnTo>
                  <a:lnTo>
                    <a:pt x="925" y="1377"/>
                  </a:lnTo>
                  <a:lnTo>
                    <a:pt x="921" y="1383"/>
                  </a:lnTo>
                  <a:lnTo>
                    <a:pt x="915" y="1387"/>
                  </a:lnTo>
                  <a:lnTo>
                    <a:pt x="899" y="1386"/>
                  </a:lnTo>
                  <a:lnTo>
                    <a:pt x="893" y="1380"/>
                  </a:lnTo>
                  <a:lnTo>
                    <a:pt x="882" y="1368"/>
                  </a:lnTo>
                  <a:lnTo>
                    <a:pt x="909" y="1409"/>
                  </a:lnTo>
                  <a:lnTo>
                    <a:pt x="912" y="1411"/>
                  </a:lnTo>
                  <a:lnTo>
                    <a:pt x="912" y="1414"/>
                  </a:lnTo>
                  <a:lnTo>
                    <a:pt x="931" y="1433"/>
                  </a:lnTo>
                  <a:lnTo>
                    <a:pt x="951" y="1450"/>
                  </a:lnTo>
                  <a:lnTo>
                    <a:pt x="997" y="1489"/>
                  </a:lnTo>
                  <a:lnTo>
                    <a:pt x="1092" y="1554"/>
                  </a:lnTo>
                  <a:lnTo>
                    <a:pt x="1191" y="1609"/>
                  </a:lnTo>
                  <a:lnTo>
                    <a:pt x="1295" y="1656"/>
                  </a:lnTo>
                  <a:lnTo>
                    <a:pt x="1347" y="1678"/>
                  </a:lnTo>
                  <a:lnTo>
                    <a:pt x="1351" y="1679"/>
                  </a:lnTo>
                  <a:lnTo>
                    <a:pt x="1353" y="1684"/>
                  </a:lnTo>
                  <a:lnTo>
                    <a:pt x="1351" y="1688"/>
                  </a:lnTo>
                  <a:lnTo>
                    <a:pt x="1347" y="1688"/>
                  </a:lnTo>
                  <a:lnTo>
                    <a:pt x="1269" y="1678"/>
                  </a:lnTo>
                  <a:lnTo>
                    <a:pt x="1152" y="1662"/>
                  </a:lnTo>
                  <a:lnTo>
                    <a:pt x="1075" y="1642"/>
                  </a:lnTo>
                  <a:lnTo>
                    <a:pt x="1037" y="1627"/>
                  </a:lnTo>
                  <a:lnTo>
                    <a:pt x="947" y="1586"/>
                  </a:lnTo>
                  <a:lnTo>
                    <a:pt x="774" y="1488"/>
                  </a:lnTo>
                  <a:lnTo>
                    <a:pt x="689" y="1430"/>
                  </a:lnTo>
                  <a:lnTo>
                    <a:pt x="615" y="1355"/>
                  </a:lnTo>
                  <a:lnTo>
                    <a:pt x="461" y="1214"/>
                  </a:lnTo>
                  <a:lnTo>
                    <a:pt x="381" y="1135"/>
                  </a:lnTo>
                  <a:lnTo>
                    <a:pt x="327" y="1077"/>
                  </a:lnTo>
                  <a:lnTo>
                    <a:pt x="229" y="955"/>
                  </a:lnTo>
                  <a:lnTo>
                    <a:pt x="185" y="889"/>
                  </a:lnTo>
                  <a:lnTo>
                    <a:pt x="141" y="820"/>
                  </a:lnTo>
                  <a:lnTo>
                    <a:pt x="61" y="671"/>
                  </a:lnTo>
                  <a:lnTo>
                    <a:pt x="26" y="589"/>
                  </a:lnTo>
                  <a:lnTo>
                    <a:pt x="12" y="558"/>
                  </a:lnTo>
                  <a:lnTo>
                    <a:pt x="0" y="494"/>
                  </a:lnTo>
                  <a:lnTo>
                    <a:pt x="10" y="437"/>
                  </a:lnTo>
                  <a:lnTo>
                    <a:pt x="29" y="404"/>
                  </a:lnTo>
                  <a:lnTo>
                    <a:pt x="46" y="386"/>
                  </a:lnTo>
                  <a:lnTo>
                    <a:pt x="56" y="381"/>
                  </a:lnTo>
                  <a:lnTo>
                    <a:pt x="69" y="375"/>
                  </a:lnTo>
                  <a:lnTo>
                    <a:pt x="97" y="372"/>
                  </a:lnTo>
                  <a:lnTo>
                    <a:pt x="137" y="383"/>
                  </a:lnTo>
                  <a:lnTo>
                    <a:pt x="163" y="401"/>
                  </a:lnTo>
                  <a:lnTo>
                    <a:pt x="160" y="391"/>
                  </a:lnTo>
                  <a:lnTo>
                    <a:pt x="157" y="381"/>
                  </a:lnTo>
                  <a:lnTo>
                    <a:pt x="156" y="346"/>
                  </a:lnTo>
                  <a:lnTo>
                    <a:pt x="156" y="323"/>
                  </a:lnTo>
                  <a:lnTo>
                    <a:pt x="169" y="280"/>
                  </a:lnTo>
                  <a:lnTo>
                    <a:pt x="180" y="262"/>
                  </a:lnTo>
                  <a:lnTo>
                    <a:pt x="200" y="235"/>
                  </a:lnTo>
                  <a:lnTo>
                    <a:pt x="231" y="203"/>
                  </a:lnTo>
                  <a:lnTo>
                    <a:pt x="290" y="139"/>
                  </a:lnTo>
                  <a:lnTo>
                    <a:pt x="324" y="114"/>
                  </a:lnTo>
                  <a:lnTo>
                    <a:pt x="345" y="117"/>
                  </a:lnTo>
                  <a:lnTo>
                    <a:pt x="349" y="111"/>
                  </a:lnTo>
                  <a:lnTo>
                    <a:pt x="359" y="98"/>
                  </a:lnTo>
                  <a:lnTo>
                    <a:pt x="385" y="80"/>
                  </a:lnTo>
                  <a:lnTo>
                    <a:pt x="399" y="74"/>
                  </a:lnTo>
                  <a:lnTo>
                    <a:pt x="422" y="74"/>
                  </a:lnTo>
                  <a:lnTo>
                    <a:pt x="463" y="78"/>
                  </a:lnTo>
                  <a:lnTo>
                    <a:pt x="500" y="90"/>
                  </a:lnTo>
                  <a:lnTo>
                    <a:pt x="514" y="88"/>
                  </a:lnTo>
                  <a:lnTo>
                    <a:pt x="529" y="90"/>
                  </a:lnTo>
                  <a:lnTo>
                    <a:pt x="546" y="81"/>
                  </a:lnTo>
                  <a:lnTo>
                    <a:pt x="585" y="74"/>
                  </a:lnTo>
                  <a:lnTo>
                    <a:pt x="605" y="75"/>
                  </a:lnTo>
                  <a:lnTo>
                    <a:pt x="611" y="71"/>
                  </a:lnTo>
                  <a:lnTo>
                    <a:pt x="622" y="71"/>
                  </a:lnTo>
                  <a:lnTo>
                    <a:pt x="628" y="74"/>
                  </a:lnTo>
                  <a:lnTo>
                    <a:pt x="631" y="77"/>
                  </a:lnTo>
                  <a:lnTo>
                    <a:pt x="633" y="81"/>
                  </a:lnTo>
                  <a:lnTo>
                    <a:pt x="633" y="81"/>
                  </a:lnTo>
                  <a:lnTo>
                    <a:pt x="633" y="81"/>
                  </a:lnTo>
                  <a:lnTo>
                    <a:pt x="640" y="77"/>
                  </a:lnTo>
                  <a:lnTo>
                    <a:pt x="647" y="72"/>
                  </a:lnTo>
                  <a:lnTo>
                    <a:pt x="648" y="65"/>
                  </a:lnTo>
                  <a:lnTo>
                    <a:pt x="650" y="64"/>
                  </a:lnTo>
                  <a:lnTo>
                    <a:pt x="653" y="51"/>
                  </a:lnTo>
                  <a:lnTo>
                    <a:pt x="656" y="39"/>
                  </a:lnTo>
                  <a:lnTo>
                    <a:pt x="669" y="26"/>
                  </a:lnTo>
                  <a:lnTo>
                    <a:pt x="674" y="23"/>
                  </a:lnTo>
                  <a:lnTo>
                    <a:pt x="716" y="12"/>
                  </a:lnTo>
                  <a:lnTo>
                    <a:pt x="735" y="13"/>
                  </a:lnTo>
                  <a:lnTo>
                    <a:pt x="739" y="15"/>
                  </a:lnTo>
                  <a:lnTo>
                    <a:pt x="746" y="8"/>
                  </a:lnTo>
                  <a:lnTo>
                    <a:pt x="748" y="6"/>
                  </a:lnTo>
                  <a:lnTo>
                    <a:pt x="754" y="3"/>
                  </a:lnTo>
                  <a:lnTo>
                    <a:pt x="755" y="2"/>
                  </a:lnTo>
                  <a:lnTo>
                    <a:pt x="765" y="2"/>
                  </a:lnTo>
                  <a:lnTo>
                    <a:pt x="768" y="0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87" y="3"/>
                  </a:lnTo>
                  <a:lnTo>
                    <a:pt x="790" y="5"/>
                  </a:lnTo>
                  <a:lnTo>
                    <a:pt x="794" y="6"/>
                  </a:lnTo>
                  <a:lnTo>
                    <a:pt x="795" y="6"/>
                  </a:lnTo>
                  <a:lnTo>
                    <a:pt x="800" y="12"/>
                  </a:lnTo>
                  <a:lnTo>
                    <a:pt x="775" y="22"/>
                  </a:lnTo>
                  <a:lnTo>
                    <a:pt x="775" y="22"/>
                  </a:lnTo>
                  <a:lnTo>
                    <a:pt x="784" y="23"/>
                  </a:lnTo>
                  <a:lnTo>
                    <a:pt x="772" y="26"/>
                  </a:lnTo>
                  <a:lnTo>
                    <a:pt x="782" y="25"/>
                  </a:lnTo>
                  <a:lnTo>
                    <a:pt x="777" y="31"/>
                  </a:lnTo>
                  <a:lnTo>
                    <a:pt x="785" y="25"/>
                  </a:lnTo>
                  <a:lnTo>
                    <a:pt x="782" y="36"/>
                  </a:lnTo>
                  <a:lnTo>
                    <a:pt x="784" y="41"/>
                  </a:lnTo>
                  <a:lnTo>
                    <a:pt x="784" y="47"/>
                  </a:lnTo>
                  <a:lnTo>
                    <a:pt x="785" y="49"/>
                  </a:lnTo>
                  <a:lnTo>
                    <a:pt x="790" y="48"/>
                  </a:lnTo>
                  <a:lnTo>
                    <a:pt x="791" y="48"/>
                  </a:lnTo>
                  <a:lnTo>
                    <a:pt x="785" y="74"/>
                  </a:lnTo>
                  <a:lnTo>
                    <a:pt x="782" y="75"/>
                  </a:lnTo>
                  <a:lnTo>
                    <a:pt x="779" y="78"/>
                  </a:lnTo>
                  <a:lnTo>
                    <a:pt x="782" y="80"/>
                  </a:lnTo>
                  <a:lnTo>
                    <a:pt x="784" y="83"/>
                  </a:lnTo>
                  <a:lnTo>
                    <a:pt x="782" y="90"/>
                  </a:lnTo>
                  <a:lnTo>
                    <a:pt x="784" y="91"/>
                  </a:lnTo>
                  <a:lnTo>
                    <a:pt x="785" y="91"/>
                  </a:lnTo>
                  <a:lnTo>
                    <a:pt x="791" y="95"/>
                  </a:lnTo>
                  <a:lnTo>
                    <a:pt x="792" y="97"/>
                  </a:lnTo>
                  <a:lnTo>
                    <a:pt x="792" y="97"/>
                  </a:lnTo>
                  <a:lnTo>
                    <a:pt x="800" y="103"/>
                  </a:lnTo>
                  <a:lnTo>
                    <a:pt x="818" y="116"/>
                  </a:lnTo>
                  <a:lnTo>
                    <a:pt x="817" y="121"/>
                  </a:lnTo>
                  <a:lnTo>
                    <a:pt x="815" y="127"/>
                  </a:lnTo>
                  <a:lnTo>
                    <a:pt x="820" y="123"/>
                  </a:lnTo>
                  <a:lnTo>
                    <a:pt x="827" y="120"/>
                  </a:lnTo>
                  <a:lnTo>
                    <a:pt x="833" y="119"/>
                  </a:lnTo>
                  <a:lnTo>
                    <a:pt x="849" y="75"/>
                  </a:lnTo>
                  <a:lnTo>
                    <a:pt x="859" y="36"/>
                  </a:lnTo>
                  <a:lnTo>
                    <a:pt x="860" y="29"/>
                  </a:lnTo>
                  <a:lnTo>
                    <a:pt x="870" y="26"/>
                  </a:lnTo>
                  <a:lnTo>
                    <a:pt x="880" y="26"/>
                  </a:lnTo>
                  <a:lnTo>
                    <a:pt x="886" y="32"/>
                  </a:lnTo>
                  <a:lnTo>
                    <a:pt x="905" y="48"/>
                  </a:lnTo>
                  <a:lnTo>
                    <a:pt x="928" y="83"/>
                  </a:lnTo>
                  <a:lnTo>
                    <a:pt x="934" y="103"/>
                  </a:lnTo>
                  <a:lnTo>
                    <a:pt x="936" y="124"/>
                  </a:lnTo>
                  <a:lnTo>
                    <a:pt x="935" y="172"/>
                  </a:lnTo>
                  <a:lnTo>
                    <a:pt x="929" y="199"/>
                  </a:lnTo>
                  <a:lnTo>
                    <a:pt x="932" y="225"/>
                  </a:lnTo>
                  <a:lnTo>
                    <a:pt x="936" y="251"/>
                  </a:lnTo>
                  <a:lnTo>
                    <a:pt x="941" y="247"/>
                  </a:lnTo>
                  <a:lnTo>
                    <a:pt x="939" y="262"/>
                  </a:lnTo>
                  <a:lnTo>
                    <a:pt x="939" y="264"/>
                  </a:lnTo>
                  <a:lnTo>
                    <a:pt x="951" y="247"/>
                  </a:lnTo>
                  <a:lnTo>
                    <a:pt x="952" y="238"/>
                  </a:lnTo>
                  <a:lnTo>
                    <a:pt x="948" y="209"/>
                  </a:lnTo>
                  <a:lnTo>
                    <a:pt x="958" y="150"/>
                  </a:lnTo>
                  <a:lnTo>
                    <a:pt x="964" y="124"/>
                  </a:lnTo>
                  <a:lnTo>
                    <a:pt x="975" y="97"/>
                  </a:lnTo>
                  <a:lnTo>
                    <a:pt x="990" y="72"/>
                  </a:lnTo>
                  <a:lnTo>
                    <a:pt x="993" y="67"/>
                  </a:lnTo>
                  <a:lnTo>
                    <a:pt x="1003" y="65"/>
                  </a:lnTo>
                  <a:lnTo>
                    <a:pt x="1011" y="65"/>
                  </a:lnTo>
                  <a:lnTo>
                    <a:pt x="1014" y="70"/>
                  </a:lnTo>
                  <a:lnTo>
                    <a:pt x="1021" y="84"/>
                  </a:lnTo>
                  <a:lnTo>
                    <a:pt x="1031" y="120"/>
                  </a:lnTo>
                  <a:lnTo>
                    <a:pt x="1031" y="162"/>
                  </a:lnTo>
                  <a:lnTo>
                    <a:pt x="1023" y="209"/>
                  </a:lnTo>
                  <a:lnTo>
                    <a:pt x="1011" y="235"/>
                  </a:lnTo>
                  <a:lnTo>
                    <a:pt x="1014" y="244"/>
                  </a:lnTo>
                  <a:lnTo>
                    <a:pt x="1014" y="261"/>
                  </a:lnTo>
                  <a:lnTo>
                    <a:pt x="1011" y="271"/>
                  </a:lnTo>
                  <a:lnTo>
                    <a:pt x="1011" y="273"/>
                  </a:lnTo>
                  <a:lnTo>
                    <a:pt x="1021" y="260"/>
                  </a:lnTo>
                  <a:lnTo>
                    <a:pt x="1017" y="273"/>
                  </a:lnTo>
                  <a:lnTo>
                    <a:pt x="1013" y="287"/>
                  </a:lnTo>
                  <a:lnTo>
                    <a:pt x="1029" y="275"/>
                  </a:lnTo>
                  <a:lnTo>
                    <a:pt x="1039" y="310"/>
                  </a:lnTo>
                  <a:lnTo>
                    <a:pt x="1057" y="359"/>
                  </a:lnTo>
                  <a:lnTo>
                    <a:pt x="1067" y="395"/>
                  </a:lnTo>
                  <a:lnTo>
                    <a:pt x="1067" y="415"/>
                  </a:lnTo>
                  <a:lnTo>
                    <a:pt x="1069" y="418"/>
                  </a:lnTo>
                  <a:lnTo>
                    <a:pt x="1069" y="419"/>
                  </a:lnTo>
                  <a:lnTo>
                    <a:pt x="1086" y="427"/>
                  </a:lnTo>
                  <a:lnTo>
                    <a:pt x="1116" y="444"/>
                  </a:lnTo>
                  <a:lnTo>
                    <a:pt x="1128" y="457"/>
                  </a:lnTo>
                  <a:lnTo>
                    <a:pt x="1119" y="434"/>
                  </a:lnTo>
                  <a:lnTo>
                    <a:pt x="1142" y="448"/>
                  </a:lnTo>
                  <a:lnTo>
                    <a:pt x="1160" y="468"/>
                  </a:lnTo>
                  <a:lnTo>
                    <a:pt x="1170" y="484"/>
                  </a:lnTo>
                  <a:lnTo>
                    <a:pt x="1183" y="522"/>
                  </a:lnTo>
                  <a:lnTo>
                    <a:pt x="1187" y="563"/>
                  </a:lnTo>
                  <a:lnTo>
                    <a:pt x="1183" y="605"/>
                  </a:lnTo>
                  <a:lnTo>
                    <a:pt x="1176" y="627"/>
                  </a:lnTo>
                  <a:lnTo>
                    <a:pt x="1227" y="683"/>
                  </a:lnTo>
                  <a:lnTo>
                    <a:pt x="1340" y="792"/>
                  </a:lnTo>
                  <a:lnTo>
                    <a:pt x="1400" y="843"/>
                  </a:lnTo>
                  <a:lnTo>
                    <a:pt x="1405" y="850"/>
                  </a:lnTo>
                  <a:lnTo>
                    <a:pt x="1402" y="857"/>
                  </a:lnTo>
                  <a:lnTo>
                    <a:pt x="1394" y="863"/>
                  </a:lnTo>
                  <a:lnTo>
                    <a:pt x="1387" y="860"/>
                  </a:lnTo>
                  <a:lnTo>
                    <a:pt x="1337" y="828"/>
                  </a:lnTo>
                  <a:lnTo>
                    <a:pt x="1246" y="756"/>
                  </a:lnTo>
                  <a:lnTo>
                    <a:pt x="1203" y="719"/>
                  </a:lnTo>
                  <a:lnTo>
                    <a:pt x="1229" y="759"/>
                  </a:lnTo>
                  <a:lnTo>
                    <a:pt x="1286" y="840"/>
                  </a:lnTo>
                  <a:lnTo>
                    <a:pt x="1318" y="877"/>
                  </a:lnTo>
                  <a:lnTo>
                    <a:pt x="1338" y="895"/>
                  </a:lnTo>
                  <a:lnTo>
                    <a:pt x="1347" y="903"/>
                  </a:lnTo>
                  <a:lnTo>
                    <a:pt x="1354" y="915"/>
                  </a:lnTo>
                  <a:lnTo>
                    <a:pt x="1399" y="961"/>
                  </a:lnTo>
                  <a:lnTo>
                    <a:pt x="1492" y="1046"/>
                  </a:lnTo>
                  <a:lnTo>
                    <a:pt x="1547" y="1083"/>
                  </a:lnTo>
                  <a:lnTo>
                    <a:pt x="1641" y="1142"/>
                  </a:lnTo>
                  <a:lnTo>
                    <a:pt x="1739" y="1193"/>
                  </a:lnTo>
                  <a:lnTo>
                    <a:pt x="1811" y="1226"/>
                  </a:lnTo>
                  <a:lnTo>
                    <a:pt x="1946" y="1295"/>
                  </a:lnTo>
                  <a:lnTo>
                    <a:pt x="2009" y="1337"/>
                  </a:lnTo>
                  <a:lnTo>
                    <a:pt x="2017" y="1342"/>
                  </a:lnTo>
                  <a:lnTo>
                    <a:pt x="2022" y="1361"/>
                  </a:lnTo>
                  <a:lnTo>
                    <a:pt x="2018" y="1371"/>
                  </a:lnTo>
                  <a:lnTo>
                    <a:pt x="2011" y="1381"/>
                  </a:lnTo>
                  <a:lnTo>
                    <a:pt x="1992" y="1387"/>
                  </a:lnTo>
                  <a:lnTo>
                    <a:pt x="1982" y="1384"/>
                  </a:lnTo>
                  <a:lnTo>
                    <a:pt x="1907" y="1350"/>
                  </a:lnTo>
                  <a:lnTo>
                    <a:pt x="1757" y="1278"/>
                  </a:lnTo>
                  <a:lnTo>
                    <a:pt x="1612" y="1194"/>
                  </a:lnTo>
                  <a:lnTo>
                    <a:pt x="1477" y="1093"/>
                  </a:lnTo>
                  <a:lnTo>
                    <a:pt x="1415" y="1034"/>
                  </a:lnTo>
                  <a:lnTo>
                    <a:pt x="1390" y="1007"/>
                  </a:lnTo>
                  <a:lnTo>
                    <a:pt x="1364" y="981"/>
                  </a:lnTo>
                  <a:lnTo>
                    <a:pt x="1363" y="984"/>
                  </a:lnTo>
                  <a:lnTo>
                    <a:pt x="1361" y="985"/>
                  </a:lnTo>
                  <a:lnTo>
                    <a:pt x="1351" y="992"/>
                  </a:lnTo>
                  <a:lnTo>
                    <a:pt x="1341" y="997"/>
                  </a:lnTo>
                  <a:lnTo>
                    <a:pt x="1369" y="1028"/>
                  </a:lnTo>
                  <a:lnTo>
                    <a:pt x="1394" y="1062"/>
                  </a:lnTo>
                  <a:lnTo>
                    <a:pt x="1446" y="1092"/>
                  </a:lnTo>
                  <a:lnTo>
                    <a:pt x="1544" y="1161"/>
                  </a:lnTo>
                  <a:lnTo>
                    <a:pt x="1589" y="1203"/>
                  </a:lnTo>
                  <a:lnTo>
                    <a:pt x="1642" y="1269"/>
                  </a:lnTo>
                  <a:lnTo>
                    <a:pt x="1688" y="1338"/>
                  </a:lnTo>
                  <a:lnTo>
                    <a:pt x="1776" y="1388"/>
                  </a:lnTo>
                  <a:lnTo>
                    <a:pt x="1865" y="1439"/>
                  </a:lnTo>
                  <a:lnTo>
                    <a:pt x="1868" y="1440"/>
                  </a:lnTo>
                  <a:lnTo>
                    <a:pt x="1868" y="1445"/>
                  </a:lnTo>
                  <a:lnTo>
                    <a:pt x="1865" y="1449"/>
                  </a:lnTo>
                  <a:lnTo>
                    <a:pt x="1861" y="1449"/>
                  </a:lnTo>
                  <a:lnTo>
                    <a:pt x="1790" y="1426"/>
                  </a:lnTo>
                  <a:lnTo>
                    <a:pt x="1721" y="1397"/>
                  </a:lnTo>
                  <a:lnTo>
                    <a:pt x="1720" y="1406"/>
                  </a:lnTo>
                  <a:lnTo>
                    <a:pt x="1714" y="1423"/>
                  </a:lnTo>
                  <a:lnTo>
                    <a:pt x="1708" y="1430"/>
                  </a:lnTo>
                  <a:lnTo>
                    <a:pt x="1701" y="1437"/>
                  </a:lnTo>
                  <a:lnTo>
                    <a:pt x="1685" y="1446"/>
                  </a:lnTo>
                  <a:lnTo>
                    <a:pt x="1675" y="1447"/>
                  </a:lnTo>
                  <a:lnTo>
                    <a:pt x="1701" y="1469"/>
                  </a:lnTo>
                  <a:lnTo>
                    <a:pt x="1704" y="1473"/>
                  </a:lnTo>
                  <a:lnTo>
                    <a:pt x="1706" y="1482"/>
                  </a:lnTo>
                  <a:lnTo>
                    <a:pt x="1703" y="1486"/>
                  </a:lnTo>
                  <a:lnTo>
                    <a:pt x="1700" y="1491"/>
                  </a:lnTo>
                  <a:lnTo>
                    <a:pt x="1690" y="1491"/>
                  </a:lnTo>
                  <a:lnTo>
                    <a:pt x="1685" y="1489"/>
                  </a:lnTo>
                  <a:lnTo>
                    <a:pt x="1632" y="1446"/>
                  </a:lnTo>
                  <a:lnTo>
                    <a:pt x="1580" y="1401"/>
                  </a:lnTo>
                  <a:lnTo>
                    <a:pt x="1511" y="1357"/>
                  </a:lnTo>
                  <a:lnTo>
                    <a:pt x="1442" y="1309"/>
                  </a:lnTo>
                  <a:lnTo>
                    <a:pt x="1441" y="1327"/>
                  </a:lnTo>
                  <a:lnTo>
                    <a:pt x="1433" y="1344"/>
                  </a:lnTo>
                  <a:lnTo>
                    <a:pt x="1433" y="1344"/>
                  </a:lnTo>
                  <a:lnTo>
                    <a:pt x="1453" y="1360"/>
                  </a:lnTo>
                  <a:lnTo>
                    <a:pt x="1560" y="1416"/>
                  </a:lnTo>
                  <a:lnTo>
                    <a:pt x="1765" y="1542"/>
                  </a:lnTo>
                  <a:lnTo>
                    <a:pt x="1860" y="1613"/>
                  </a:lnTo>
                  <a:lnTo>
                    <a:pt x="1862" y="1617"/>
                  </a:lnTo>
                  <a:lnTo>
                    <a:pt x="1861" y="1622"/>
                  </a:lnTo>
                  <a:lnTo>
                    <a:pt x="1858" y="1625"/>
                  </a:lnTo>
                  <a:lnTo>
                    <a:pt x="1854" y="1623"/>
                  </a:lnTo>
                  <a:lnTo>
                    <a:pt x="1796" y="1578"/>
                  </a:lnTo>
                  <a:lnTo>
                    <a:pt x="1737" y="1538"/>
                  </a:lnTo>
                  <a:lnTo>
                    <a:pt x="1737" y="1538"/>
                  </a:lnTo>
                  <a:lnTo>
                    <a:pt x="1736" y="1542"/>
                  </a:lnTo>
                  <a:lnTo>
                    <a:pt x="1733" y="1544"/>
                  </a:lnTo>
                  <a:lnTo>
                    <a:pt x="1729" y="1544"/>
                  </a:lnTo>
                  <a:lnTo>
                    <a:pt x="1726" y="1540"/>
                  </a:lnTo>
                  <a:lnTo>
                    <a:pt x="1727" y="1535"/>
                  </a:lnTo>
                  <a:lnTo>
                    <a:pt x="1730" y="1534"/>
                  </a:lnTo>
                  <a:lnTo>
                    <a:pt x="1674" y="1496"/>
                  </a:lnTo>
                  <a:lnTo>
                    <a:pt x="1557" y="1427"/>
                  </a:lnTo>
                  <a:lnTo>
                    <a:pt x="1498" y="1396"/>
                  </a:lnTo>
                  <a:lnTo>
                    <a:pt x="1596" y="1470"/>
                  </a:lnTo>
                  <a:lnTo>
                    <a:pt x="1690" y="1551"/>
                  </a:lnTo>
                  <a:lnTo>
                    <a:pt x="1718" y="1558"/>
                  </a:lnTo>
                  <a:lnTo>
                    <a:pt x="1721" y="1560"/>
                  </a:lnTo>
                  <a:lnTo>
                    <a:pt x="1721" y="1566"/>
                  </a:lnTo>
                  <a:lnTo>
                    <a:pt x="1718" y="1568"/>
                  </a:lnTo>
                  <a:lnTo>
                    <a:pt x="1714" y="1568"/>
                  </a:lnTo>
                  <a:lnTo>
                    <a:pt x="1707" y="1566"/>
                  </a:lnTo>
                  <a:lnTo>
                    <a:pt x="1714" y="1574"/>
                  </a:lnTo>
                  <a:lnTo>
                    <a:pt x="1717" y="1596"/>
                  </a:lnTo>
                  <a:lnTo>
                    <a:pt x="1711" y="1606"/>
                  </a:lnTo>
                  <a:lnTo>
                    <a:pt x="1701" y="1614"/>
                  </a:lnTo>
                  <a:lnTo>
                    <a:pt x="1680" y="1617"/>
                  </a:lnTo>
                  <a:lnTo>
                    <a:pt x="1670" y="1610"/>
                  </a:lnTo>
                  <a:lnTo>
                    <a:pt x="1615" y="1574"/>
                  </a:lnTo>
                  <a:lnTo>
                    <a:pt x="1561" y="1534"/>
                  </a:lnTo>
                  <a:lnTo>
                    <a:pt x="1549" y="1528"/>
                  </a:lnTo>
                  <a:lnTo>
                    <a:pt x="1533" y="1525"/>
                  </a:lnTo>
                  <a:lnTo>
                    <a:pt x="1681" y="1668"/>
                  </a:lnTo>
                  <a:lnTo>
                    <a:pt x="1687" y="1675"/>
                  </a:lnTo>
                  <a:lnTo>
                    <a:pt x="1684" y="1682"/>
                  </a:lnTo>
                  <a:lnTo>
                    <a:pt x="1677" y="1688"/>
                  </a:lnTo>
                  <a:lnTo>
                    <a:pt x="1668" y="1685"/>
                  </a:lnTo>
                  <a:lnTo>
                    <a:pt x="1586" y="1643"/>
                  </a:lnTo>
                  <a:lnTo>
                    <a:pt x="1429" y="1548"/>
                  </a:lnTo>
                  <a:lnTo>
                    <a:pt x="1353" y="1495"/>
                  </a:lnTo>
                  <a:lnTo>
                    <a:pt x="1282" y="1483"/>
                  </a:lnTo>
                  <a:lnTo>
                    <a:pt x="1212" y="1469"/>
                  </a:lnTo>
                  <a:lnTo>
                    <a:pt x="1217" y="1475"/>
                  </a:lnTo>
                  <a:lnTo>
                    <a:pt x="1223" y="1481"/>
                  </a:lnTo>
                  <a:lnTo>
                    <a:pt x="1262" y="1512"/>
                  </a:lnTo>
                  <a:lnTo>
                    <a:pt x="1347" y="1560"/>
                  </a:lnTo>
                  <a:lnTo>
                    <a:pt x="1438" y="1596"/>
                  </a:lnTo>
                  <a:lnTo>
                    <a:pt x="1527" y="1635"/>
                  </a:lnTo>
                  <a:lnTo>
                    <a:pt x="1569" y="1658"/>
                  </a:lnTo>
                  <a:lnTo>
                    <a:pt x="1572" y="1662"/>
                  </a:lnTo>
                  <a:lnTo>
                    <a:pt x="1570" y="1666"/>
                  </a:lnTo>
                  <a:lnTo>
                    <a:pt x="1567" y="1669"/>
                  </a:lnTo>
                  <a:lnTo>
                    <a:pt x="1563" y="1668"/>
                  </a:lnTo>
                  <a:lnTo>
                    <a:pt x="1477" y="1627"/>
                  </a:lnTo>
                  <a:lnTo>
                    <a:pt x="1387" y="1591"/>
                  </a:lnTo>
                  <a:lnTo>
                    <a:pt x="1315" y="1557"/>
                  </a:lnTo>
                  <a:lnTo>
                    <a:pt x="1242" y="1527"/>
                  </a:lnTo>
                  <a:lnTo>
                    <a:pt x="1304" y="1570"/>
                  </a:lnTo>
                  <a:lnTo>
                    <a:pt x="1436" y="1640"/>
                  </a:lnTo>
                  <a:lnTo>
                    <a:pt x="1502" y="1676"/>
                  </a:lnTo>
                  <a:lnTo>
                    <a:pt x="1507" y="1681"/>
                  </a:lnTo>
                  <a:lnTo>
                    <a:pt x="1510" y="1686"/>
                  </a:lnTo>
                  <a:lnTo>
                    <a:pt x="1511" y="1685"/>
                  </a:lnTo>
                  <a:lnTo>
                    <a:pt x="1514" y="1685"/>
                  </a:lnTo>
                  <a:lnTo>
                    <a:pt x="1536" y="1688"/>
                  </a:lnTo>
                  <a:lnTo>
                    <a:pt x="1556" y="1694"/>
                  </a:lnTo>
                  <a:lnTo>
                    <a:pt x="1560" y="1697"/>
                  </a:lnTo>
                  <a:lnTo>
                    <a:pt x="1560" y="1701"/>
                  </a:lnTo>
                  <a:lnTo>
                    <a:pt x="1557" y="1705"/>
                  </a:lnTo>
                  <a:lnTo>
                    <a:pt x="1553" y="17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6" name="Freeform 343"/>
            <p:cNvSpPr>
              <a:spLocks/>
            </p:cNvSpPr>
            <p:nvPr/>
          </p:nvSpPr>
          <p:spPr bwMode="auto">
            <a:xfrm>
              <a:off x="3625729" y="2154116"/>
              <a:ext cx="452438" cy="301625"/>
            </a:xfrm>
            <a:custGeom>
              <a:avLst/>
              <a:gdLst>
                <a:gd name="T0" fmla="*/ 115 w 856"/>
                <a:gd name="T1" fmla="*/ 187 h 571"/>
                <a:gd name="T2" fmla="*/ 131 w 856"/>
                <a:gd name="T3" fmla="*/ 204 h 571"/>
                <a:gd name="T4" fmla="*/ 108 w 856"/>
                <a:gd name="T5" fmla="*/ 194 h 571"/>
                <a:gd name="T6" fmla="*/ 81 w 856"/>
                <a:gd name="T7" fmla="*/ 174 h 571"/>
                <a:gd name="T8" fmla="*/ 112 w 856"/>
                <a:gd name="T9" fmla="*/ 206 h 571"/>
                <a:gd name="T10" fmla="*/ 184 w 856"/>
                <a:gd name="T11" fmla="*/ 265 h 571"/>
                <a:gd name="T12" fmla="*/ 302 w 856"/>
                <a:gd name="T13" fmla="*/ 347 h 571"/>
                <a:gd name="T14" fmla="*/ 472 w 856"/>
                <a:gd name="T15" fmla="*/ 438 h 571"/>
                <a:gd name="T16" fmla="*/ 639 w 856"/>
                <a:gd name="T17" fmla="*/ 505 h 571"/>
                <a:gd name="T18" fmla="*/ 714 w 856"/>
                <a:gd name="T19" fmla="*/ 527 h 571"/>
                <a:gd name="T20" fmla="*/ 759 w 856"/>
                <a:gd name="T21" fmla="*/ 553 h 571"/>
                <a:gd name="T22" fmla="*/ 818 w 856"/>
                <a:gd name="T23" fmla="*/ 570 h 571"/>
                <a:gd name="T24" fmla="*/ 844 w 856"/>
                <a:gd name="T25" fmla="*/ 571 h 571"/>
                <a:gd name="T26" fmla="*/ 851 w 856"/>
                <a:gd name="T27" fmla="*/ 567 h 571"/>
                <a:gd name="T28" fmla="*/ 856 w 856"/>
                <a:gd name="T29" fmla="*/ 560 h 571"/>
                <a:gd name="T30" fmla="*/ 850 w 856"/>
                <a:gd name="T31" fmla="*/ 541 h 571"/>
                <a:gd name="T32" fmla="*/ 814 w 856"/>
                <a:gd name="T33" fmla="*/ 502 h 571"/>
                <a:gd name="T34" fmla="*/ 772 w 856"/>
                <a:gd name="T35" fmla="*/ 475 h 571"/>
                <a:gd name="T36" fmla="*/ 752 w 856"/>
                <a:gd name="T37" fmla="*/ 459 h 571"/>
                <a:gd name="T38" fmla="*/ 737 w 856"/>
                <a:gd name="T39" fmla="*/ 446 h 571"/>
                <a:gd name="T40" fmla="*/ 681 w 856"/>
                <a:gd name="T41" fmla="*/ 387 h 571"/>
                <a:gd name="T42" fmla="*/ 544 w 856"/>
                <a:gd name="T43" fmla="*/ 266 h 571"/>
                <a:gd name="T44" fmla="*/ 467 w 856"/>
                <a:gd name="T45" fmla="*/ 204 h 571"/>
                <a:gd name="T46" fmla="*/ 524 w 856"/>
                <a:gd name="T47" fmla="*/ 260 h 571"/>
                <a:gd name="T48" fmla="*/ 478 w 856"/>
                <a:gd name="T49" fmla="*/ 223 h 571"/>
                <a:gd name="T50" fmla="*/ 428 w 856"/>
                <a:gd name="T51" fmla="*/ 189 h 571"/>
                <a:gd name="T52" fmla="*/ 434 w 856"/>
                <a:gd name="T53" fmla="*/ 206 h 571"/>
                <a:gd name="T54" fmla="*/ 395 w 856"/>
                <a:gd name="T55" fmla="*/ 171 h 571"/>
                <a:gd name="T56" fmla="*/ 302 w 856"/>
                <a:gd name="T57" fmla="*/ 105 h 571"/>
                <a:gd name="T58" fmla="*/ 206 w 856"/>
                <a:gd name="T59" fmla="*/ 50 h 571"/>
                <a:gd name="T60" fmla="*/ 115 w 856"/>
                <a:gd name="T61" fmla="*/ 13 h 571"/>
                <a:gd name="T62" fmla="*/ 75 w 856"/>
                <a:gd name="T63" fmla="*/ 3 h 571"/>
                <a:gd name="T64" fmla="*/ 58 w 856"/>
                <a:gd name="T65" fmla="*/ 0 h 571"/>
                <a:gd name="T66" fmla="*/ 29 w 856"/>
                <a:gd name="T67" fmla="*/ 0 h 571"/>
                <a:gd name="T68" fmla="*/ 10 w 856"/>
                <a:gd name="T69" fmla="*/ 7 h 571"/>
                <a:gd name="T70" fmla="*/ 0 w 856"/>
                <a:gd name="T71" fmla="*/ 21 h 571"/>
                <a:gd name="T72" fmla="*/ 0 w 856"/>
                <a:gd name="T73" fmla="*/ 40 h 571"/>
                <a:gd name="T74" fmla="*/ 9 w 856"/>
                <a:gd name="T75" fmla="*/ 65 h 571"/>
                <a:gd name="T76" fmla="*/ 39 w 856"/>
                <a:gd name="T77" fmla="*/ 109 h 571"/>
                <a:gd name="T78" fmla="*/ 72 w 856"/>
                <a:gd name="T79" fmla="*/ 144 h 571"/>
                <a:gd name="T80" fmla="*/ 115 w 856"/>
                <a:gd name="T81" fmla="*/ 187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56" h="571">
                  <a:moveTo>
                    <a:pt x="115" y="187"/>
                  </a:moveTo>
                  <a:lnTo>
                    <a:pt x="131" y="204"/>
                  </a:lnTo>
                  <a:lnTo>
                    <a:pt x="108" y="194"/>
                  </a:lnTo>
                  <a:lnTo>
                    <a:pt x="81" y="174"/>
                  </a:lnTo>
                  <a:lnTo>
                    <a:pt x="112" y="206"/>
                  </a:lnTo>
                  <a:lnTo>
                    <a:pt x="184" y="265"/>
                  </a:lnTo>
                  <a:lnTo>
                    <a:pt x="302" y="347"/>
                  </a:lnTo>
                  <a:lnTo>
                    <a:pt x="472" y="438"/>
                  </a:lnTo>
                  <a:lnTo>
                    <a:pt x="639" y="505"/>
                  </a:lnTo>
                  <a:lnTo>
                    <a:pt x="714" y="527"/>
                  </a:lnTo>
                  <a:lnTo>
                    <a:pt x="759" y="553"/>
                  </a:lnTo>
                  <a:lnTo>
                    <a:pt x="818" y="570"/>
                  </a:lnTo>
                  <a:lnTo>
                    <a:pt x="844" y="571"/>
                  </a:lnTo>
                  <a:lnTo>
                    <a:pt x="851" y="567"/>
                  </a:lnTo>
                  <a:lnTo>
                    <a:pt x="856" y="560"/>
                  </a:lnTo>
                  <a:lnTo>
                    <a:pt x="850" y="541"/>
                  </a:lnTo>
                  <a:lnTo>
                    <a:pt x="814" y="502"/>
                  </a:lnTo>
                  <a:lnTo>
                    <a:pt x="772" y="475"/>
                  </a:lnTo>
                  <a:lnTo>
                    <a:pt x="752" y="459"/>
                  </a:lnTo>
                  <a:lnTo>
                    <a:pt x="737" y="446"/>
                  </a:lnTo>
                  <a:lnTo>
                    <a:pt x="681" y="387"/>
                  </a:lnTo>
                  <a:lnTo>
                    <a:pt x="544" y="266"/>
                  </a:lnTo>
                  <a:lnTo>
                    <a:pt x="467" y="204"/>
                  </a:lnTo>
                  <a:lnTo>
                    <a:pt x="524" y="260"/>
                  </a:lnTo>
                  <a:lnTo>
                    <a:pt x="478" y="223"/>
                  </a:lnTo>
                  <a:lnTo>
                    <a:pt x="428" y="189"/>
                  </a:lnTo>
                  <a:lnTo>
                    <a:pt x="434" y="206"/>
                  </a:lnTo>
                  <a:lnTo>
                    <a:pt x="395" y="171"/>
                  </a:lnTo>
                  <a:lnTo>
                    <a:pt x="302" y="105"/>
                  </a:lnTo>
                  <a:lnTo>
                    <a:pt x="206" y="50"/>
                  </a:lnTo>
                  <a:lnTo>
                    <a:pt x="115" y="13"/>
                  </a:lnTo>
                  <a:lnTo>
                    <a:pt x="75" y="3"/>
                  </a:lnTo>
                  <a:lnTo>
                    <a:pt x="58" y="0"/>
                  </a:lnTo>
                  <a:lnTo>
                    <a:pt x="29" y="0"/>
                  </a:lnTo>
                  <a:lnTo>
                    <a:pt x="10" y="7"/>
                  </a:lnTo>
                  <a:lnTo>
                    <a:pt x="0" y="21"/>
                  </a:lnTo>
                  <a:lnTo>
                    <a:pt x="0" y="40"/>
                  </a:lnTo>
                  <a:lnTo>
                    <a:pt x="9" y="65"/>
                  </a:lnTo>
                  <a:lnTo>
                    <a:pt x="39" y="109"/>
                  </a:lnTo>
                  <a:lnTo>
                    <a:pt x="72" y="144"/>
                  </a:lnTo>
                  <a:lnTo>
                    <a:pt x="115" y="1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7" name="Freeform 344"/>
            <p:cNvSpPr>
              <a:spLocks/>
            </p:cNvSpPr>
            <p:nvPr/>
          </p:nvSpPr>
          <p:spPr bwMode="auto">
            <a:xfrm>
              <a:off x="3573341" y="2208091"/>
              <a:ext cx="279400" cy="179388"/>
            </a:xfrm>
            <a:custGeom>
              <a:avLst/>
              <a:gdLst>
                <a:gd name="T0" fmla="*/ 365 w 530"/>
                <a:gd name="T1" fmla="*/ 321 h 341"/>
                <a:gd name="T2" fmla="*/ 275 w 530"/>
                <a:gd name="T3" fmla="*/ 241 h 341"/>
                <a:gd name="T4" fmla="*/ 187 w 530"/>
                <a:gd name="T5" fmla="*/ 158 h 341"/>
                <a:gd name="T6" fmla="*/ 178 w 530"/>
                <a:gd name="T7" fmla="*/ 144 h 341"/>
                <a:gd name="T8" fmla="*/ 165 w 530"/>
                <a:gd name="T9" fmla="*/ 173 h 341"/>
                <a:gd name="T10" fmla="*/ 168 w 530"/>
                <a:gd name="T11" fmla="*/ 173 h 341"/>
                <a:gd name="T12" fmla="*/ 197 w 530"/>
                <a:gd name="T13" fmla="*/ 180 h 341"/>
                <a:gd name="T14" fmla="*/ 265 w 530"/>
                <a:gd name="T15" fmla="*/ 206 h 341"/>
                <a:gd name="T16" fmla="*/ 376 w 530"/>
                <a:gd name="T17" fmla="*/ 258 h 341"/>
                <a:gd name="T18" fmla="*/ 450 w 530"/>
                <a:gd name="T19" fmla="*/ 298 h 341"/>
                <a:gd name="T20" fmla="*/ 486 w 530"/>
                <a:gd name="T21" fmla="*/ 314 h 341"/>
                <a:gd name="T22" fmla="*/ 512 w 530"/>
                <a:gd name="T23" fmla="*/ 321 h 341"/>
                <a:gd name="T24" fmla="*/ 525 w 530"/>
                <a:gd name="T25" fmla="*/ 318 h 341"/>
                <a:gd name="T26" fmla="*/ 530 w 530"/>
                <a:gd name="T27" fmla="*/ 315 h 341"/>
                <a:gd name="T28" fmla="*/ 528 w 530"/>
                <a:gd name="T29" fmla="*/ 301 h 341"/>
                <a:gd name="T30" fmla="*/ 507 w 530"/>
                <a:gd name="T31" fmla="*/ 274 h 341"/>
                <a:gd name="T32" fmla="*/ 476 w 530"/>
                <a:gd name="T33" fmla="*/ 251 h 341"/>
                <a:gd name="T34" fmla="*/ 427 w 530"/>
                <a:gd name="T35" fmla="*/ 218 h 341"/>
                <a:gd name="T36" fmla="*/ 383 w 530"/>
                <a:gd name="T37" fmla="*/ 183 h 341"/>
                <a:gd name="T38" fmla="*/ 276 w 530"/>
                <a:gd name="T39" fmla="*/ 108 h 341"/>
                <a:gd name="T40" fmla="*/ 165 w 530"/>
                <a:gd name="T41" fmla="*/ 45 h 341"/>
                <a:gd name="T42" fmla="*/ 89 w 530"/>
                <a:gd name="T43" fmla="*/ 13 h 341"/>
                <a:gd name="T44" fmla="*/ 44 w 530"/>
                <a:gd name="T45" fmla="*/ 2 h 341"/>
                <a:gd name="T46" fmla="*/ 26 w 530"/>
                <a:gd name="T47" fmla="*/ 0 h 341"/>
                <a:gd name="T48" fmla="*/ 18 w 530"/>
                <a:gd name="T49" fmla="*/ 2 h 341"/>
                <a:gd name="T50" fmla="*/ 10 w 530"/>
                <a:gd name="T51" fmla="*/ 9 h 341"/>
                <a:gd name="T52" fmla="*/ 5 w 530"/>
                <a:gd name="T53" fmla="*/ 25 h 341"/>
                <a:gd name="T54" fmla="*/ 4 w 530"/>
                <a:gd name="T55" fmla="*/ 36 h 341"/>
                <a:gd name="T56" fmla="*/ 0 w 530"/>
                <a:gd name="T57" fmla="*/ 43 h 341"/>
                <a:gd name="T58" fmla="*/ 5 w 530"/>
                <a:gd name="T59" fmla="*/ 63 h 341"/>
                <a:gd name="T60" fmla="*/ 41 w 530"/>
                <a:gd name="T61" fmla="*/ 107 h 341"/>
                <a:gd name="T62" fmla="*/ 83 w 530"/>
                <a:gd name="T63" fmla="*/ 138 h 341"/>
                <a:gd name="T64" fmla="*/ 129 w 530"/>
                <a:gd name="T65" fmla="*/ 166 h 341"/>
                <a:gd name="T66" fmla="*/ 187 w 530"/>
                <a:gd name="T67" fmla="*/ 187 h 341"/>
                <a:gd name="T68" fmla="*/ 214 w 530"/>
                <a:gd name="T69" fmla="*/ 189 h 341"/>
                <a:gd name="T70" fmla="*/ 221 w 530"/>
                <a:gd name="T71" fmla="*/ 184 h 341"/>
                <a:gd name="T72" fmla="*/ 250 w 530"/>
                <a:gd name="T73" fmla="*/ 209 h 341"/>
                <a:gd name="T74" fmla="*/ 221 w 530"/>
                <a:gd name="T75" fmla="*/ 199 h 341"/>
                <a:gd name="T76" fmla="*/ 233 w 530"/>
                <a:gd name="T77" fmla="*/ 199 h 341"/>
                <a:gd name="T78" fmla="*/ 263 w 530"/>
                <a:gd name="T79" fmla="*/ 207 h 341"/>
                <a:gd name="T80" fmla="*/ 318 w 530"/>
                <a:gd name="T81" fmla="*/ 230 h 341"/>
                <a:gd name="T82" fmla="*/ 354 w 530"/>
                <a:gd name="T83" fmla="*/ 245 h 341"/>
                <a:gd name="T84" fmla="*/ 420 w 530"/>
                <a:gd name="T85" fmla="*/ 279 h 341"/>
                <a:gd name="T86" fmla="*/ 410 w 530"/>
                <a:gd name="T87" fmla="*/ 216 h 341"/>
                <a:gd name="T88" fmla="*/ 374 w 530"/>
                <a:gd name="T89" fmla="*/ 202 h 341"/>
                <a:gd name="T90" fmla="*/ 377 w 530"/>
                <a:gd name="T91" fmla="*/ 207 h 341"/>
                <a:gd name="T92" fmla="*/ 378 w 530"/>
                <a:gd name="T93" fmla="*/ 210 h 341"/>
                <a:gd name="T94" fmla="*/ 276 w 530"/>
                <a:gd name="T95" fmla="*/ 170 h 341"/>
                <a:gd name="T96" fmla="*/ 171 w 530"/>
                <a:gd name="T97" fmla="*/ 121 h 341"/>
                <a:gd name="T98" fmla="*/ 77 w 530"/>
                <a:gd name="T99" fmla="*/ 81 h 341"/>
                <a:gd name="T100" fmla="*/ 67 w 530"/>
                <a:gd name="T101" fmla="*/ 78 h 341"/>
                <a:gd name="T102" fmla="*/ 54 w 530"/>
                <a:gd name="T103" fmla="*/ 81 h 341"/>
                <a:gd name="T104" fmla="*/ 52 w 530"/>
                <a:gd name="T105" fmla="*/ 94 h 341"/>
                <a:gd name="T106" fmla="*/ 64 w 530"/>
                <a:gd name="T107" fmla="*/ 110 h 341"/>
                <a:gd name="T108" fmla="*/ 96 w 530"/>
                <a:gd name="T109" fmla="*/ 143 h 341"/>
                <a:gd name="T110" fmla="*/ 82 w 530"/>
                <a:gd name="T111" fmla="*/ 127 h 341"/>
                <a:gd name="T112" fmla="*/ 207 w 530"/>
                <a:gd name="T113" fmla="*/ 225 h 341"/>
                <a:gd name="T114" fmla="*/ 334 w 530"/>
                <a:gd name="T115" fmla="*/ 321 h 341"/>
                <a:gd name="T116" fmla="*/ 355 w 530"/>
                <a:gd name="T117" fmla="*/ 336 h 341"/>
                <a:gd name="T118" fmla="*/ 374 w 530"/>
                <a:gd name="T119" fmla="*/ 341 h 341"/>
                <a:gd name="T120" fmla="*/ 378 w 530"/>
                <a:gd name="T121" fmla="*/ 340 h 341"/>
                <a:gd name="T122" fmla="*/ 374 w 530"/>
                <a:gd name="T123" fmla="*/ 330 h 341"/>
                <a:gd name="T124" fmla="*/ 365 w 530"/>
                <a:gd name="T125" fmla="*/ 32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0" h="341">
                  <a:moveTo>
                    <a:pt x="365" y="321"/>
                  </a:moveTo>
                  <a:lnTo>
                    <a:pt x="275" y="241"/>
                  </a:lnTo>
                  <a:lnTo>
                    <a:pt x="187" y="158"/>
                  </a:lnTo>
                  <a:lnTo>
                    <a:pt x="178" y="144"/>
                  </a:lnTo>
                  <a:lnTo>
                    <a:pt x="165" y="173"/>
                  </a:lnTo>
                  <a:lnTo>
                    <a:pt x="168" y="173"/>
                  </a:lnTo>
                  <a:lnTo>
                    <a:pt x="197" y="180"/>
                  </a:lnTo>
                  <a:lnTo>
                    <a:pt x="265" y="206"/>
                  </a:lnTo>
                  <a:lnTo>
                    <a:pt x="376" y="258"/>
                  </a:lnTo>
                  <a:lnTo>
                    <a:pt x="450" y="298"/>
                  </a:lnTo>
                  <a:lnTo>
                    <a:pt x="486" y="314"/>
                  </a:lnTo>
                  <a:lnTo>
                    <a:pt x="512" y="321"/>
                  </a:lnTo>
                  <a:lnTo>
                    <a:pt x="525" y="318"/>
                  </a:lnTo>
                  <a:lnTo>
                    <a:pt x="530" y="315"/>
                  </a:lnTo>
                  <a:lnTo>
                    <a:pt x="528" y="301"/>
                  </a:lnTo>
                  <a:lnTo>
                    <a:pt x="507" y="274"/>
                  </a:lnTo>
                  <a:lnTo>
                    <a:pt x="476" y="251"/>
                  </a:lnTo>
                  <a:lnTo>
                    <a:pt x="427" y="218"/>
                  </a:lnTo>
                  <a:lnTo>
                    <a:pt x="383" y="183"/>
                  </a:lnTo>
                  <a:lnTo>
                    <a:pt x="276" y="108"/>
                  </a:lnTo>
                  <a:lnTo>
                    <a:pt x="165" y="45"/>
                  </a:lnTo>
                  <a:lnTo>
                    <a:pt x="89" y="13"/>
                  </a:lnTo>
                  <a:lnTo>
                    <a:pt x="44" y="2"/>
                  </a:lnTo>
                  <a:lnTo>
                    <a:pt x="26" y="0"/>
                  </a:lnTo>
                  <a:lnTo>
                    <a:pt x="18" y="2"/>
                  </a:lnTo>
                  <a:lnTo>
                    <a:pt x="10" y="9"/>
                  </a:lnTo>
                  <a:lnTo>
                    <a:pt x="5" y="25"/>
                  </a:lnTo>
                  <a:lnTo>
                    <a:pt x="4" y="36"/>
                  </a:lnTo>
                  <a:lnTo>
                    <a:pt x="0" y="43"/>
                  </a:lnTo>
                  <a:lnTo>
                    <a:pt x="5" y="63"/>
                  </a:lnTo>
                  <a:lnTo>
                    <a:pt x="41" y="107"/>
                  </a:lnTo>
                  <a:lnTo>
                    <a:pt x="83" y="138"/>
                  </a:lnTo>
                  <a:lnTo>
                    <a:pt x="129" y="166"/>
                  </a:lnTo>
                  <a:lnTo>
                    <a:pt x="187" y="187"/>
                  </a:lnTo>
                  <a:lnTo>
                    <a:pt x="214" y="189"/>
                  </a:lnTo>
                  <a:lnTo>
                    <a:pt x="221" y="184"/>
                  </a:lnTo>
                  <a:lnTo>
                    <a:pt x="250" y="209"/>
                  </a:lnTo>
                  <a:lnTo>
                    <a:pt x="221" y="199"/>
                  </a:lnTo>
                  <a:lnTo>
                    <a:pt x="233" y="199"/>
                  </a:lnTo>
                  <a:lnTo>
                    <a:pt x="263" y="207"/>
                  </a:lnTo>
                  <a:lnTo>
                    <a:pt x="318" y="230"/>
                  </a:lnTo>
                  <a:lnTo>
                    <a:pt x="354" y="245"/>
                  </a:lnTo>
                  <a:lnTo>
                    <a:pt x="420" y="279"/>
                  </a:lnTo>
                  <a:lnTo>
                    <a:pt x="410" y="216"/>
                  </a:lnTo>
                  <a:lnTo>
                    <a:pt x="374" y="202"/>
                  </a:lnTo>
                  <a:lnTo>
                    <a:pt x="377" y="207"/>
                  </a:lnTo>
                  <a:lnTo>
                    <a:pt x="378" y="210"/>
                  </a:lnTo>
                  <a:lnTo>
                    <a:pt x="276" y="170"/>
                  </a:lnTo>
                  <a:lnTo>
                    <a:pt x="171" y="121"/>
                  </a:lnTo>
                  <a:lnTo>
                    <a:pt x="77" y="81"/>
                  </a:lnTo>
                  <a:lnTo>
                    <a:pt x="67" y="78"/>
                  </a:lnTo>
                  <a:lnTo>
                    <a:pt x="54" y="81"/>
                  </a:lnTo>
                  <a:lnTo>
                    <a:pt x="52" y="94"/>
                  </a:lnTo>
                  <a:lnTo>
                    <a:pt x="64" y="110"/>
                  </a:lnTo>
                  <a:lnTo>
                    <a:pt x="96" y="143"/>
                  </a:lnTo>
                  <a:lnTo>
                    <a:pt x="82" y="127"/>
                  </a:lnTo>
                  <a:lnTo>
                    <a:pt x="207" y="225"/>
                  </a:lnTo>
                  <a:lnTo>
                    <a:pt x="334" y="321"/>
                  </a:lnTo>
                  <a:lnTo>
                    <a:pt x="355" y="336"/>
                  </a:lnTo>
                  <a:lnTo>
                    <a:pt x="374" y="341"/>
                  </a:lnTo>
                  <a:lnTo>
                    <a:pt x="378" y="340"/>
                  </a:lnTo>
                  <a:lnTo>
                    <a:pt x="374" y="330"/>
                  </a:lnTo>
                  <a:lnTo>
                    <a:pt x="365" y="3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8" name="Freeform 345"/>
            <p:cNvSpPr>
              <a:spLocks/>
            </p:cNvSpPr>
            <p:nvPr/>
          </p:nvSpPr>
          <p:spPr bwMode="auto">
            <a:xfrm>
              <a:off x="3571754" y="2255716"/>
              <a:ext cx="28575" cy="22225"/>
            </a:xfrm>
            <a:custGeom>
              <a:avLst/>
              <a:gdLst>
                <a:gd name="T0" fmla="*/ 55 w 55"/>
                <a:gd name="T1" fmla="*/ 39 h 43"/>
                <a:gd name="T2" fmla="*/ 38 w 55"/>
                <a:gd name="T3" fmla="*/ 20 h 43"/>
                <a:gd name="T4" fmla="*/ 12 w 55"/>
                <a:gd name="T5" fmla="*/ 3 h 43"/>
                <a:gd name="T6" fmla="*/ 0 w 55"/>
                <a:gd name="T7" fmla="*/ 0 h 43"/>
                <a:gd name="T8" fmla="*/ 23 w 55"/>
                <a:gd name="T9" fmla="*/ 24 h 43"/>
                <a:gd name="T10" fmla="*/ 36 w 55"/>
                <a:gd name="T11" fmla="*/ 36 h 43"/>
                <a:gd name="T12" fmla="*/ 52 w 55"/>
                <a:gd name="T13" fmla="*/ 43 h 43"/>
                <a:gd name="T14" fmla="*/ 55 w 55"/>
                <a:gd name="T15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43">
                  <a:moveTo>
                    <a:pt x="55" y="39"/>
                  </a:moveTo>
                  <a:lnTo>
                    <a:pt x="38" y="20"/>
                  </a:lnTo>
                  <a:lnTo>
                    <a:pt x="12" y="3"/>
                  </a:lnTo>
                  <a:lnTo>
                    <a:pt x="0" y="0"/>
                  </a:lnTo>
                  <a:lnTo>
                    <a:pt x="23" y="24"/>
                  </a:lnTo>
                  <a:lnTo>
                    <a:pt x="36" y="36"/>
                  </a:lnTo>
                  <a:lnTo>
                    <a:pt x="52" y="43"/>
                  </a:lnTo>
                  <a:lnTo>
                    <a:pt x="55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29" name="Freeform 346"/>
            <p:cNvSpPr>
              <a:spLocks/>
            </p:cNvSpPr>
            <p:nvPr/>
          </p:nvSpPr>
          <p:spPr bwMode="auto">
            <a:xfrm>
              <a:off x="3566991" y="2250953"/>
              <a:ext cx="4763" cy="4763"/>
            </a:xfrm>
            <a:custGeom>
              <a:avLst/>
              <a:gdLst>
                <a:gd name="T0" fmla="*/ 8 w 8"/>
                <a:gd name="T1" fmla="*/ 10 h 10"/>
                <a:gd name="T2" fmla="*/ 0 w 8"/>
                <a:gd name="T3" fmla="*/ 0 h 10"/>
                <a:gd name="T4" fmla="*/ 4 w 8"/>
                <a:gd name="T5" fmla="*/ 8 h 10"/>
                <a:gd name="T6" fmla="*/ 7 w 8"/>
                <a:gd name="T7" fmla="*/ 10 h 10"/>
                <a:gd name="T8" fmla="*/ 8 w 8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lnTo>
                    <a:pt x="0" y="0"/>
                  </a:lnTo>
                  <a:lnTo>
                    <a:pt x="4" y="8"/>
                  </a:lnTo>
                  <a:lnTo>
                    <a:pt x="7" y="10"/>
                  </a:lnTo>
                  <a:lnTo>
                    <a:pt x="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0" name="Freeform 347"/>
            <p:cNvSpPr>
              <a:spLocks/>
            </p:cNvSpPr>
            <p:nvPr/>
          </p:nvSpPr>
          <p:spPr bwMode="auto">
            <a:xfrm>
              <a:off x="5772029" y="3159003"/>
              <a:ext cx="509588" cy="169863"/>
            </a:xfrm>
            <a:custGeom>
              <a:avLst/>
              <a:gdLst>
                <a:gd name="T0" fmla="*/ 16 w 962"/>
                <a:gd name="T1" fmla="*/ 13 h 320"/>
                <a:gd name="T2" fmla="*/ 246 w 962"/>
                <a:gd name="T3" fmla="*/ 94 h 320"/>
                <a:gd name="T4" fmla="*/ 710 w 962"/>
                <a:gd name="T5" fmla="*/ 247 h 320"/>
                <a:gd name="T6" fmla="*/ 941 w 962"/>
                <a:gd name="T7" fmla="*/ 316 h 320"/>
                <a:gd name="T8" fmla="*/ 956 w 962"/>
                <a:gd name="T9" fmla="*/ 320 h 320"/>
                <a:gd name="T10" fmla="*/ 962 w 962"/>
                <a:gd name="T11" fmla="*/ 317 h 320"/>
                <a:gd name="T12" fmla="*/ 959 w 962"/>
                <a:gd name="T13" fmla="*/ 311 h 320"/>
                <a:gd name="T14" fmla="*/ 946 w 962"/>
                <a:gd name="T15" fmla="*/ 307 h 320"/>
                <a:gd name="T16" fmla="*/ 714 w 962"/>
                <a:gd name="T17" fmla="*/ 237 h 320"/>
                <a:gd name="T18" fmla="*/ 254 w 962"/>
                <a:gd name="T19" fmla="*/ 85 h 320"/>
                <a:gd name="T20" fmla="*/ 23 w 962"/>
                <a:gd name="T21" fmla="*/ 5 h 320"/>
                <a:gd name="T22" fmla="*/ 7 w 962"/>
                <a:gd name="T23" fmla="*/ 0 h 320"/>
                <a:gd name="T24" fmla="*/ 0 w 962"/>
                <a:gd name="T25" fmla="*/ 2 h 320"/>
                <a:gd name="T26" fmla="*/ 3 w 962"/>
                <a:gd name="T27" fmla="*/ 8 h 320"/>
                <a:gd name="T28" fmla="*/ 16 w 962"/>
                <a:gd name="T29" fmla="*/ 1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2" h="320">
                  <a:moveTo>
                    <a:pt x="16" y="13"/>
                  </a:moveTo>
                  <a:lnTo>
                    <a:pt x="246" y="94"/>
                  </a:lnTo>
                  <a:lnTo>
                    <a:pt x="710" y="247"/>
                  </a:lnTo>
                  <a:lnTo>
                    <a:pt x="941" y="316"/>
                  </a:lnTo>
                  <a:lnTo>
                    <a:pt x="956" y="320"/>
                  </a:lnTo>
                  <a:lnTo>
                    <a:pt x="962" y="317"/>
                  </a:lnTo>
                  <a:lnTo>
                    <a:pt x="959" y="311"/>
                  </a:lnTo>
                  <a:lnTo>
                    <a:pt x="946" y="307"/>
                  </a:lnTo>
                  <a:lnTo>
                    <a:pt x="714" y="237"/>
                  </a:lnTo>
                  <a:lnTo>
                    <a:pt x="254" y="85"/>
                  </a:lnTo>
                  <a:lnTo>
                    <a:pt x="23" y="5"/>
                  </a:lnTo>
                  <a:lnTo>
                    <a:pt x="7" y="0"/>
                  </a:lnTo>
                  <a:lnTo>
                    <a:pt x="0" y="2"/>
                  </a:lnTo>
                  <a:lnTo>
                    <a:pt x="3" y="8"/>
                  </a:lnTo>
                  <a:lnTo>
                    <a:pt x="1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1" name="Freeform 348"/>
            <p:cNvSpPr>
              <a:spLocks/>
            </p:cNvSpPr>
            <p:nvPr/>
          </p:nvSpPr>
          <p:spPr bwMode="auto">
            <a:xfrm>
              <a:off x="6980116" y="3625728"/>
              <a:ext cx="19050" cy="6350"/>
            </a:xfrm>
            <a:custGeom>
              <a:avLst/>
              <a:gdLst>
                <a:gd name="T0" fmla="*/ 6 w 36"/>
                <a:gd name="T1" fmla="*/ 1 h 11"/>
                <a:gd name="T2" fmla="*/ 0 w 36"/>
                <a:gd name="T3" fmla="*/ 2 h 11"/>
                <a:gd name="T4" fmla="*/ 0 w 36"/>
                <a:gd name="T5" fmla="*/ 5 h 11"/>
                <a:gd name="T6" fmla="*/ 6 w 36"/>
                <a:gd name="T7" fmla="*/ 8 h 11"/>
                <a:gd name="T8" fmla="*/ 18 w 36"/>
                <a:gd name="T9" fmla="*/ 11 h 11"/>
                <a:gd name="T10" fmla="*/ 32 w 36"/>
                <a:gd name="T11" fmla="*/ 11 h 11"/>
                <a:gd name="T12" fmla="*/ 36 w 36"/>
                <a:gd name="T13" fmla="*/ 10 h 11"/>
                <a:gd name="T14" fmla="*/ 36 w 36"/>
                <a:gd name="T15" fmla="*/ 5 h 11"/>
                <a:gd name="T16" fmla="*/ 32 w 36"/>
                <a:gd name="T17" fmla="*/ 4 h 11"/>
                <a:gd name="T18" fmla="*/ 19 w 36"/>
                <a:gd name="T19" fmla="*/ 0 h 11"/>
                <a:gd name="T20" fmla="*/ 6 w 36"/>
                <a:gd name="T2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11">
                  <a:moveTo>
                    <a:pt x="6" y="1"/>
                  </a:moveTo>
                  <a:lnTo>
                    <a:pt x="0" y="2"/>
                  </a:lnTo>
                  <a:lnTo>
                    <a:pt x="0" y="5"/>
                  </a:lnTo>
                  <a:lnTo>
                    <a:pt x="6" y="8"/>
                  </a:lnTo>
                  <a:lnTo>
                    <a:pt x="18" y="11"/>
                  </a:lnTo>
                  <a:lnTo>
                    <a:pt x="32" y="11"/>
                  </a:lnTo>
                  <a:lnTo>
                    <a:pt x="36" y="10"/>
                  </a:lnTo>
                  <a:lnTo>
                    <a:pt x="36" y="5"/>
                  </a:lnTo>
                  <a:lnTo>
                    <a:pt x="32" y="4"/>
                  </a:lnTo>
                  <a:lnTo>
                    <a:pt x="19" y="0"/>
                  </a:ln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2" name="Freeform 349"/>
            <p:cNvSpPr>
              <a:spLocks/>
            </p:cNvSpPr>
            <p:nvPr/>
          </p:nvSpPr>
          <p:spPr bwMode="auto">
            <a:xfrm>
              <a:off x="3563816" y="2520828"/>
              <a:ext cx="39688" cy="14288"/>
            </a:xfrm>
            <a:custGeom>
              <a:avLst/>
              <a:gdLst>
                <a:gd name="T0" fmla="*/ 3 w 75"/>
                <a:gd name="T1" fmla="*/ 26 h 26"/>
                <a:gd name="T2" fmla="*/ 75 w 75"/>
                <a:gd name="T3" fmla="*/ 0 h 26"/>
                <a:gd name="T4" fmla="*/ 0 w 75"/>
                <a:gd name="T5" fmla="*/ 21 h 26"/>
                <a:gd name="T6" fmla="*/ 3 w 75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26">
                  <a:moveTo>
                    <a:pt x="3" y="26"/>
                  </a:moveTo>
                  <a:lnTo>
                    <a:pt x="75" y="0"/>
                  </a:lnTo>
                  <a:lnTo>
                    <a:pt x="0" y="21"/>
                  </a:lnTo>
                  <a:lnTo>
                    <a:pt x="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3" name="Freeform 350"/>
            <p:cNvSpPr>
              <a:spLocks/>
            </p:cNvSpPr>
            <p:nvPr/>
          </p:nvSpPr>
          <p:spPr bwMode="auto">
            <a:xfrm>
              <a:off x="3625729" y="2343028"/>
              <a:ext cx="6350" cy="6350"/>
            </a:xfrm>
            <a:custGeom>
              <a:avLst/>
              <a:gdLst>
                <a:gd name="T0" fmla="*/ 11 w 11"/>
                <a:gd name="T1" fmla="*/ 14 h 14"/>
                <a:gd name="T2" fmla="*/ 5 w 11"/>
                <a:gd name="T3" fmla="*/ 6 h 14"/>
                <a:gd name="T4" fmla="*/ 0 w 11"/>
                <a:gd name="T5" fmla="*/ 0 h 14"/>
                <a:gd name="T6" fmla="*/ 11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11" y="14"/>
                  </a:moveTo>
                  <a:lnTo>
                    <a:pt x="5" y="6"/>
                  </a:lnTo>
                  <a:lnTo>
                    <a:pt x="0" y="0"/>
                  </a:lnTo>
                  <a:lnTo>
                    <a:pt x="1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4" name="Freeform 351"/>
            <p:cNvSpPr>
              <a:spLocks/>
            </p:cNvSpPr>
            <p:nvPr/>
          </p:nvSpPr>
          <p:spPr bwMode="auto">
            <a:xfrm>
              <a:off x="3584454" y="2309691"/>
              <a:ext cx="4763" cy="4763"/>
            </a:xfrm>
            <a:custGeom>
              <a:avLst/>
              <a:gdLst>
                <a:gd name="T0" fmla="*/ 0 w 9"/>
                <a:gd name="T1" fmla="*/ 0 h 9"/>
                <a:gd name="T2" fmla="*/ 9 w 9"/>
                <a:gd name="T3" fmla="*/ 7 h 9"/>
                <a:gd name="T4" fmla="*/ 5 w 9"/>
                <a:gd name="T5" fmla="*/ 9 h 9"/>
                <a:gd name="T6" fmla="*/ 0 w 9"/>
                <a:gd name="T7" fmla="*/ 4 h 9"/>
                <a:gd name="T8" fmla="*/ 0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lnTo>
                    <a:pt x="9" y="7"/>
                  </a:lnTo>
                  <a:lnTo>
                    <a:pt x="5" y="9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5" name="Freeform 352"/>
            <p:cNvSpPr>
              <a:spLocks/>
            </p:cNvSpPr>
            <p:nvPr/>
          </p:nvSpPr>
          <p:spPr bwMode="auto">
            <a:xfrm>
              <a:off x="3598741" y="2303341"/>
              <a:ext cx="11113" cy="4763"/>
            </a:xfrm>
            <a:custGeom>
              <a:avLst/>
              <a:gdLst>
                <a:gd name="T0" fmla="*/ 5 w 21"/>
                <a:gd name="T1" fmla="*/ 7 h 7"/>
                <a:gd name="T2" fmla="*/ 0 w 21"/>
                <a:gd name="T3" fmla="*/ 1 h 7"/>
                <a:gd name="T4" fmla="*/ 21 w 21"/>
                <a:gd name="T5" fmla="*/ 0 h 7"/>
                <a:gd name="T6" fmla="*/ 5 w 21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">
                  <a:moveTo>
                    <a:pt x="5" y="7"/>
                  </a:moveTo>
                  <a:lnTo>
                    <a:pt x="0" y="1"/>
                  </a:lnTo>
                  <a:lnTo>
                    <a:pt x="21" y="0"/>
                  </a:ln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6" name="Freeform 353"/>
            <p:cNvSpPr>
              <a:spLocks/>
            </p:cNvSpPr>
            <p:nvPr/>
          </p:nvSpPr>
          <p:spPr bwMode="auto">
            <a:xfrm>
              <a:off x="3887666" y="2466853"/>
              <a:ext cx="227013" cy="150813"/>
            </a:xfrm>
            <a:custGeom>
              <a:avLst/>
              <a:gdLst>
                <a:gd name="T0" fmla="*/ 0 w 429"/>
                <a:gd name="T1" fmla="*/ 0 h 286"/>
                <a:gd name="T2" fmla="*/ 46 w 429"/>
                <a:gd name="T3" fmla="*/ 49 h 286"/>
                <a:gd name="T4" fmla="*/ 79 w 429"/>
                <a:gd name="T5" fmla="*/ 95 h 286"/>
                <a:gd name="T6" fmla="*/ 121 w 429"/>
                <a:gd name="T7" fmla="*/ 115 h 286"/>
                <a:gd name="T8" fmla="*/ 163 w 429"/>
                <a:gd name="T9" fmla="*/ 139 h 286"/>
                <a:gd name="T10" fmla="*/ 380 w 429"/>
                <a:gd name="T11" fmla="*/ 270 h 286"/>
                <a:gd name="T12" fmla="*/ 379 w 429"/>
                <a:gd name="T13" fmla="*/ 267 h 286"/>
                <a:gd name="T14" fmla="*/ 382 w 429"/>
                <a:gd name="T15" fmla="*/ 265 h 286"/>
                <a:gd name="T16" fmla="*/ 393 w 429"/>
                <a:gd name="T17" fmla="*/ 269 h 286"/>
                <a:gd name="T18" fmla="*/ 400 w 429"/>
                <a:gd name="T19" fmla="*/ 273 h 286"/>
                <a:gd name="T20" fmla="*/ 429 w 429"/>
                <a:gd name="T21" fmla="*/ 286 h 286"/>
                <a:gd name="T22" fmla="*/ 317 w 429"/>
                <a:gd name="T23" fmla="*/ 214 h 286"/>
                <a:gd name="T24" fmla="*/ 204 w 429"/>
                <a:gd name="T25" fmla="*/ 139 h 286"/>
                <a:gd name="T26" fmla="*/ 99 w 429"/>
                <a:gd name="T27" fmla="*/ 70 h 286"/>
                <a:gd name="T28" fmla="*/ 0 w 429"/>
                <a:gd name="T2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9" h="286">
                  <a:moveTo>
                    <a:pt x="0" y="0"/>
                  </a:moveTo>
                  <a:lnTo>
                    <a:pt x="46" y="49"/>
                  </a:lnTo>
                  <a:lnTo>
                    <a:pt x="79" y="95"/>
                  </a:lnTo>
                  <a:lnTo>
                    <a:pt x="121" y="115"/>
                  </a:lnTo>
                  <a:lnTo>
                    <a:pt x="163" y="139"/>
                  </a:lnTo>
                  <a:lnTo>
                    <a:pt x="380" y="270"/>
                  </a:lnTo>
                  <a:lnTo>
                    <a:pt x="379" y="267"/>
                  </a:lnTo>
                  <a:lnTo>
                    <a:pt x="382" y="265"/>
                  </a:lnTo>
                  <a:lnTo>
                    <a:pt x="393" y="269"/>
                  </a:lnTo>
                  <a:lnTo>
                    <a:pt x="400" y="273"/>
                  </a:lnTo>
                  <a:lnTo>
                    <a:pt x="429" y="286"/>
                  </a:lnTo>
                  <a:lnTo>
                    <a:pt x="317" y="214"/>
                  </a:lnTo>
                  <a:lnTo>
                    <a:pt x="204" y="139"/>
                  </a:lnTo>
                  <a:lnTo>
                    <a:pt x="99" y="7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7" name="Freeform 354"/>
            <p:cNvSpPr>
              <a:spLocks/>
            </p:cNvSpPr>
            <p:nvPr/>
          </p:nvSpPr>
          <p:spPr bwMode="auto">
            <a:xfrm>
              <a:off x="5130679" y="3000253"/>
              <a:ext cx="263525" cy="90488"/>
            </a:xfrm>
            <a:custGeom>
              <a:avLst/>
              <a:gdLst>
                <a:gd name="T0" fmla="*/ 500 w 500"/>
                <a:gd name="T1" fmla="*/ 171 h 171"/>
                <a:gd name="T2" fmla="*/ 368 w 500"/>
                <a:gd name="T3" fmla="*/ 131 h 171"/>
                <a:gd name="T4" fmla="*/ 306 w 500"/>
                <a:gd name="T5" fmla="*/ 112 h 171"/>
                <a:gd name="T6" fmla="*/ 244 w 500"/>
                <a:gd name="T7" fmla="*/ 90 h 171"/>
                <a:gd name="T8" fmla="*/ 121 w 500"/>
                <a:gd name="T9" fmla="*/ 47 h 171"/>
                <a:gd name="T10" fmla="*/ 0 w 500"/>
                <a:gd name="T11" fmla="*/ 0 h 171"/>
                <a:gd name="T12" fmla="*/ 123 w 500"/>
                <a:gd name="T13" fmla="*/ 34 h 171"/>
                <a:gd name="T14" fmla="*/ 500 w 500"/>
                <a:gd name="T15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0" h="171">
                  <a:moveTo>
                    <a:pt x="500" y="171"/>
                  </a:moveTo>
                  <a:lnTo>
                    <a:pt x="368" y="131"/>
                  </a:lnTo>
                  <a:lnTo>
                    <a:pt x="306" y="112"/>
                  </a:lnTo>
                  <a:lnTo>
                    <a:pt x="244" y="90"/>
                  </a:lnTo>
                  <a:lnTo>
                    <a:pt x="121" y="47"/>
                  </a:lnTo>
                  <a:lnTo>
                    <a:pt x="0" y="0"/>
                  </a:lnTo>
                  <a:lnTo>
                    <a:pt x="123" y="34"/>
                  </a:lnTo>
                  <a:lnTo>
                    <a:pt x="500" y="1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8" name="Freeform 355"/>
            <p:cNvSpPr>
              <a:spLocks/>
            </p:cNvSpPr>
            <p:nvPr/>
          </p:nvSpPr>
          <p:spPr bwMode="auto">
            <a:xfrm>
              <a:off x="3757491" y="2487491"/>
              <a:ext cx="6350" cy="12700"/>
            </a:xfrm>
            <a:custGeom>
              <a:avLst/>
              <a:gdLst>
                <a:gd name="T0" fmla="*/ 13 w 13"/>
                <a:gd name="T1" fmla="*/ 23 h 23"/>
                <a:gd name="T2" fmla="*/ 13 w 13"/>
                <a:gd name="T3" fmla="*/ 23 h 23"/>
                <a:gd name="T4" fmla="*/ 0 w 13"/>
                <a:gd name="T5" fmla="*/ 0 h 23"/>
                <a:gd name="T6" fmla="*/ 13 w 13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3">
                  <a:moveTo>
                    <a:pt x="13" y="23"/>
                  </a:moveTo>
                  <a:lnTo>
                    <a:pt x="13" y="23"/>
                  </a:lnTo>
                  <a:lnTo>
                    <a:pt x="0" y="0"/>
                  </a:lnTo>
                  <a:lnTo>
                    <a:pt x="1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39" name="Freeform 356"/>
            <p:cNvSpPr>
              <a:spLocks/>
            </p:cNvSpPr>
            <p:nvPr/>
          </p:nvSpPr>
          <p:spPr bwMode="auto">
            <a:xfrm>
              <a:off x="4019429" y="2593853"/>
              <a:ext cx="25400" cy="31750"/>
            </a:xfrm>
            <a:custGeom>
              <a:avLst/>
              <a:gdLst>
                <a:gd name="T0" fmla="*/ 6 w 48"/>
                <a:gd name="T1" fmla="*/ 7 h 59"/>
                <a:gd name="T2" fmla="*/ 0 w 48"/>
                <a:gd name="T3" fmla="*/ 0 h 59"/>
                <a:gd name="T4" fmla="*/ 23 w 48"/>
                <a:gd name="T5" fmla="*/ 19 h 59"/>
                <a:gd name="T6" fmla="*/ 48 w 48"/>
                <a:gd name="T7" fmla="*/ 59 h 59"/>
                <a:gd name="T8" fmla="*/ 6 w 48"/>
                <a:gd name="T9" fmla="*/ 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9">
                  <a:moveTo>
                    <a:pt x="6" y="7"/>
                  </a:moveTo>
                  <a:lnTo>
                    <a:pt x="0" y="0"/>
                  </a:lnTo>
                  <a:lnTo>
                    <a:pt x="23" y="19"/>
                  </a:lnTo>
                  <a:lnTo>
                    <a:pt x="48" y="59"/>
                  </a:lnTo>
                  <a:lnTo>
                    <a:pt x="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0" name="Freeform 357"/>
            <p:cNvSpPr>
              <a:spLocks/>
            </p:cNvSpPr>
            <p:nvPr/>
          </p:nvSpPr>
          <p:spPr bwMode="auto">
            <a:xfrm>
              <a:off x="3522541" y="2244603"/>
              <a:ext cx="3786188" cy="1508125"/>
            </a:xfrm>
            <a:custGeom>
              <a:avLst/>
              <a:gdLst>
                <a:gd name="T0" fmla="*/ 6272 w 7155"/>
                <a:gd name="T1" fmla="*/ 2839 h 2849"/>
                <a:gd name="T2" fmla="*/ 5216 w 7155"/>
                <a:gd name="T3" fmla="*/ 2699 h 2849"/>
                <a:gd name="T4" fmla="*/ 4607 w 7155"/>
                <a:gd name="T5" fmla="*/ 2525 h 2849"/>
                <a:gd name="T6" fmla="*/ 4112 w 7155"/>
                <a:gd name="T7" fmla="*/ 2444 h 2849"/>
                <a:gd name="T8" fmla="*/ 4246 w 7155"/>
                <a:gd name="T9" fmla="*/ 2509 h 2849"/>
                <a:gd name="T10" fmla="*/ 5826 w 7155"/>
                <a:gd name="T11" fmla="*/ 2838 h 2849"/>
                <a:gd name="T12" fmla="*/ 5018 w 7155"/>
                <a:gd name="T13" fmla="*/ 2796 h 2849"/>
                <a:gd name="T14" fmla="*/ 3292 w 7155"/>
                <a:gd name="T15" fmla="*/ 2397 h 2849"/>
                <a:gd name="T16" fmla="*/ 2188 w 7155"/>
                <a:gd name="T17" fmla="*/ 2086 h 2849"/>
                <a:gd name="T18" fmla="*/ 403 w 7155"/>
                <a:gd name="T19" fmla="*/ 1224 h 2849"/>
                <a:gd name="T20" fmla="*/ 474 w 7155"/>
                <a:gd name="T21" fmla="*/ 1094 h 2849"/>
                <a:gd name="T22" fmla="*/ 202 w 7155"/>
                <a:gd name="T23" fmla="*/ 830 h 2849"/>
                <a:gd name="T24" fmla="*/ 29 w 7155"/>
                <a:gd name="T25" fmla="*/ 511 h 2849"/>
                <a:gd name="T26" fmla="*/ 127 w 7155"/>
                <a:gd name="T27" fmla="*/ 397 h 2849"/>
                <a:gd name="T28" fmla="*/ 171 w 7155"/>
                <a:gd name="T29" fmla="*/ 309 h 2849"/>
                <a:gd name="T30" fmla="*/ 218 w 7155"/>
                <a:gd name="T31" fmla="*/ 306 h 2849"/>
                <a:gd name="T32" fmla="*/ 39 w 7155"/>
                <a:gd name="T33" fmla="*/ 105 h 2849"/>
                <a:gd name="T34" fmla="*/ 16 w 7155"/>
                <a:gd name="T35" fmla="*/ 26 h 2849"/>
                <a:gd name="T36" fmla="*/ 43 w 7155"/>
                <a:gd name="T37" fmla="*/ 0 h 2849"/>
                <a:gd name="T38" fmla="*/ 134 w 7155"/>
                <a:gd name="T39" fmla="*/ 69 h 2849"/>
                <a:gd name="T40" fmla="*/ 245 w 7155"/>
                <a:gd name="T41" fmla="*/ 134 h 2849"/>
                <a:gd name="T42" fmla="*/ 411 w 7155"/>
                <a:gd name="T43" fmla="*/ 255 h 2849"/>
                <a:gd name="T44" fmla="*/ 586 w 7155"/>
                <a:gd name="T45" fmla="*/ 331 h 2849"/>
                <a:gd name="T46" fmla="*/ 431 w 7155"/>
                <a:gd name="T47" fmla="*/ 188 h 2849"/>
                <a:gd name="T48" fmla="*/ 256 w 7155"/>
                <a:gd name="T49" fmla="*/ 27 h 2849"/>
                <a:gd name="T50" fmla="*/ 1290 w 7155"/>
                <a:gd name="T51" fmla="*/ 645 h 2849"/>
                <a:gd name="T52" fmla="*/ 945 w 7155"/>
                <a:gd name="T53" fmla="*/ 393 h 2849"/>
                <a:gd name="T54" fmla="*/ 605 w 7155"/>
                <a:gd name="T55" fmla="*/ 109 h 2849"/>
                <a:gd name="T56" fmla="*/ 1432 w 7155"/>
                <a:gd name="T57" fmla="*/ 636 h 2849"/>
                <a:gd name="T58" fmla="*/ 1581 w 7155"/>
                <a:gd name="T59" fmla="*/ 712 h 2849"/>
                <a:gd name="T60" fmla="*/ 2332 w 7155"/>
                <a:gd name="T61" fmla="*/ 1058 h 2849"/>
                <a:gd name="T62" fmla="*/ 2856 w 7155"/>
                <a:gd name="T63" fmla="*/ 1267 h 2849"/>
                <a:gd name="T64" fmla="*/ 3580 w 7155"/>
                <a:gd name="T65" fmla="*/ 1532 h 2849"/>
                <a:gd name="T66" fmla="*/ 4178 w 7155"/>
                <a:gd name="T67" fmla="*/ 1726 h 2849"/>
                <a:gd name="T68" fmla="*/ 3670 w 7155"/>
                <a:gd name="T69" fmla="*/ 1622 h 2849"/>
                <a:gd name="T70" fmla="*/ 4789 w 7155"/>
                <a:gd name="T71" fmla="*/ 1979 h 2849"/>
                <a:gd name="T72" fmla="*/ 6333 w 7155"/>
                <a:gd name="T73" fmla="*/ 2270 h 2849"/>
                <a:gd name="T74" fmla="*/ 7105 w 7155"/>
                <a:gd name="T75" fmla="*/ 2351 h 2849"/>
                <a:gd name="T76" fmla="*/ 6004 w 7155"/>
                <a:gd name="T77" fmla="*/ 2302 h 2849"/>
                <a:gd name="T78" fmla="*/ 4403 w 7155"/>
                <a:gd name="T79" fmla="*/ 1902 h 2849"/>
                <a:gd name="T80" fmla="*/ 4666 w 7155"/>
                <a:gd name="T81" fmla="*/ 2023 h 2849"/>
                <a:gd name="T82" fmla="*/ 6612 w 7155"/>
                <a:gd name="T83" fmla="*/ 2460 h 2849"/>
                <a:gd name="T84" fmla="*/ 6422 w 7155"/>
                <a:gd name="T85" fmla="*/ 2475 h 2849"/>
                <a:gd name="T86" fmla="*/ 6266 w 7155"/>
                <a:gd name="T87" fmla="*/ 2529 h 2849"/>
                <a:gd name="T88" fmla="*/ 6380 w 7155"/>
                <a:gd name="T89" fmla="*/ 2573 h 2849"/>
                <a:gd name="T90" fmla="*/ 5345 w 7155"/>
                <a:gd name="T91" fmla="*/ 2380 h 2849"/>
                <a:gd name="T92" fmla="*/ 6501 w 7155"/>
                <a:gd name="T93" fmla="*/ 2588 h 2849"/>
                <a:gd name="T94" fmla="*/ 7008 w 7155"/>
                <a:gd name="T95" fmla="*/ 2640 h 2849"/>
                <a:gd name="T96" fmla="*/ 6612 w 7155"/>
                <a:gd name="T97" fmla="*/ 2620 h 2849"/>
                <a:gd name="T98" fmla="*/ 5660 w 7155"/>
                <a:gd name="T99" fmla="*/ 2482 h 2849"/>
                <a:gd name="T100" fmla="*/ 6637 w 7155"/>
                <a:gd name="T101" fmla="*/ 2647 h 2849"/>
                <a:gd name="T102" fmla="*/ 6687 w 7155"/>
                <a:gd name="T103" fmla="*/ 2695 h 2849"/>
                <a:gd name="T104" fmla="*/ 6072 w 7155"/>
                <a:gd name="T105" fmla="*/ 2639 h 2849"/>
                <a:gd name="T106" fmla="*/ 6766 w 7155"/>
                <a:gd name="T107" fmla="*/ 2774 h 2849"/>
                <a:gd name="T108" fmla="*/ 5620 w 7155"/>
                <a:gd name="T109" fmla="*/ 2643 h 2849"/>
                <a:gd name="T110" fmla="*/ 5577 w 7155"/>
                <a:gd name="T111" fmla="*/ 2691 h 2849"/>
                <a:gd name="T112" fmla="*/ 6393 w 7155"/>
                <a:gd name="T113" fmla="*/ 2793 h 2849"/>
                <a:gd name="T114" fmla="*/ 5607 w 7155"/>
                <a:gd name="T115" fmla="*/ 2727 h 2849"/>
                <a:gd name="T116" fmla="*/ 6354 w 7155"/>
                <a:gd name="T117" fmla="*/ 2822 h 2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55" h="2849">
                  <a:moveTo>
                    <a:pt x="6439" y="2835"/>
                  </a:moveTo>
                  <a:lnTo>
                    <a:pt x="6370" y="2833"/>
                  </a:lnTo>
                  <a:lnTo>
                    <a:pt x="6307" y="2835"/>
                  </a:lnTo>
                  <a:lnTo>
                    <a:pt x="6295" y="2833"/>
                  </a:lnTo>
                  <a:lnTo>
                    <a:pt x="6285" y="2830"/>
                  </a:lnTo>
                  <a:lnTo>
                    <a:pt x="6285" y="2835"/>
                  </a:lnTo>
                  <a:lnTo>
                    <a:pt x="6272" y="2839"/>
                  </a:lnTo>
                  <a:lnTo>
                    <a:pt x="6261" y="2839"/>
                  </a:lnTo>
                  <a:lnTo>
                    <a:pt x="6134" y="2833"/>
                  </a:lnTo>
                  <a:lnTo>
                    <a:pt x="5876" y="2807"/>
                  </a:lnTo>
                  <a:lnTo>
                    <a:pt x="5614" y="2768"/>
                  </a:lnTo>
                  <a:lnTo>
                    <a:pt x="5352" y="2721"/>
                  </a:lnTo>
                  <a:lnTo>
                    <a:pt x="5222" y="2695"/>
                  </a:lnTo>
                  <a:lnTo>
                    <a:pt x="5216" y="2699"/>
                  </a:lnTo>
                  <a:lnTo>
                    <a:pt x="5205" y="2702"/>
                  </a:lnTo>
                  <a:lnTo>
                    <a:pt x="5182" y="2705"/>
                  </a:lnTo>
                  <a:lnTo>
                    <a:pt x="5117" y="2696"/>
                  </a:lnTo>
                  <a:lnTo>
                    <a:pt x="5081" y="2686"/>
                  </a:lnTo>
                  <a:lnTo>
                    <a:pt x="5045" y="2673"/>
                  </a:lnTo>
                  <a:lnTo>
                    <a:pt x="4825" y="2600"/>
                  </a:lnTo>
                  <a:lnTo>
                    <a:pt x="4607" y="2525"/>
                  </a:lnTo>
                  <a:lnTo>
                    <a:pt x="4558" y="2518"/>
                  </a:lnTo>
                  <a:lnTo>
                    <a:pt x="4502" y="2503"/>
                  </a:lnTo>
                  <a:lnTo>
                    <a:pt x="4308" y="2468"/>
                  </a:lnTo>
                  <a:lnTo>
                    <a:pt x="4110" y="2424"/>
                  </a:lnTo>
                  <a:lnTo>
                    <a:pt x="4119" y="2433"/>
                  </a:lnTo>
                  <a:lnTo>
                    <a:pt x="4120" y="2440"/>
                  </a:lnTo>
                  <a:lnTo>
                    <a:pt x="4112" y="2444"/>
                  </a:lnTo>
                  <a:lnTo>
                    <a:pt x="4073" y="2443"/>
                  </a:lnTo>
                  <a:lnTo>
                    <a:pt x="4048" y="2436"/>
                  </a:lnTo>
                  <a:lnTo>
                    <a:pt x="3995" y="2420"/>
                  </a:lnTo>
                  <a:lnTo>
                    <a:pt x="4144" y="2475"/>
                  </a:lnTo>
                  <a:lnTo>
                    <a:pt x="4154" y="2479"/>
                  </a:lnTo>
                  <a:lnTo>
                    <a:pt x="4162" y="2483"/>
                  </a:lnTo>
                  <a:lnTo>
                    <a:pt x="4246" y="2509"/>
                  </a:lnTo>
                  <a:lnTo>
                    <a:pt x="4331" y="2535"/>
                  </a:lnTo>
                  <a:lnTo>
                    <a:pt x="4518" y="2587"/>
                  </a:lnTo>
                  <a:lnTo>
                    <a:pt x="4888" y="2679"/>
                  </a:lnTo>
                  <a:lnTo>
                    <a:pt x="5258" y="2754"/>
                  </a:lnTo>
                  <a:lnTo>
                    <a:pt x="5627" y="2813"/>
                  </a:lnTo>
                  <a:lnTo>
                    <a:pt x="5811" y="2836"/>
                  </a:lnTo>
                  <a:lnTo>
                    <a:pt x="5826" y="2838"/>
                  </a:lnTo>
                  <a:lnTo>
                    <a:pt x="5839" y="2842"/>
                  </a:lnTo>
                  <a:lnTo>
                    <a:pt x="5842" y="2845"/>
                  </a:lnTo>
                  <a:lnTo>
                    <a:pt x="5837" y="2849"/>
                  </a:lnTo>
                  <a:lnTo>
                    <a:pt x="5831" y="2849"/>
                  </a:lnTo>
                  <a:lnTo>
                    <a:pt x="5600" y="2842"/>
                  </a:lnTo>
                  <a:lnTo>
                    <a:pt x="5257" y="2823"/>
                  </a:lnTo>
                  <a:lnTo>
                    <a:pt x="5018" y="2796"/>
                  </a:lnTo>
                  <a:lnTo>
                    <a:pt x="4890" y="2774"/>
                  </a:lnTo>
                  <a:lnTo>
                    <a:pt x="4581" y="2717"/>
                  </a:lnTo>
                  <a:lnTo>
                    <a:pt x="3976" y="2581"/>
                  </a:lnTo>
                  <a:lnTo>
                    <a:pt x="3674" y="2508"/>
                  </a:lnTo>
                  <a:lnTo>
                    <a:pt x="3518" y="2460"/>
                  </a:lnTo>
                  <a:lnTo>
                    <a:pt x="3367" y="2417"/>
                  </a:lnTo>
                  <a:lnTo>
                    <a:pt x="3292" y="2397"/>
                  </a:lnTo>
                  <a:lnTo>
                    <a:pt x="3258" y="2388"/>
                  </a:lnTo>
                  <a:lnTo>
                    <a:pt x="3222" y="2378"/>
                  </a:lnTo>
                  <a:lnTo>
                    <a:pt x="3063" y="2339"/>
                  </a:lnTo>
                  <a:lnTo>
                    <a:pt x="2904" y="2298"/>
                  </a:lnTo>
                  <a:lnTo>
                    <a:pt x="2579" y="2208"/>
                  </a:lnTo>
                  <a:lnTo>
                    <a:pt x="2412" y="2158"/>
                  </a:lnTo>
                  <a:lnTo>
                    <a:pt x="2188" y="2086"/>
                  </a:lnTo>
                  <a:lnTo>
                    <a:pt x="1753" y="1925"/>
                  </a:lnTo>
                  <a:lnTo>
                    <a:pt x="1329" y="1745"/>
                  </a:lnTo>
                  <a:lnTo>
                    <a:pt x="916" y="1545"/>
                  </a:lnTo>
                  <a:lnTo>
                    <a:pt x="712" y="1437"/>
                  </a:lnTo>
                  <a:lnTo>
                    <a:pt x="635" y="1398"/>
                  </a:lnTo>
                  <a:lnTo>
                    <a:pt x="503" y="1310"/>
                  </a:lnTo>
                  <a:lnTo>
                    <a:pt x="403" y="1224"/>
                  </a:lnTo>
                  <a:lnTo>
                    <a:pt x="362" y="1167"/>
                  </a:lnTo>
                  <a:lnTo>
                    <a:pt x="349" y="1134"/>
                  </a:lnTo>
                  <a:lnTo>
                    <a:pt x="349" y="1121"/>
                  </a:lnTo>
                  <a:lnTo>
                    <a:pt x="351" y="1107"/>
                  </a:lnTo>
                  <a:lnTo>
                    <a:pt x="376" y="1090"/>
                  </a:lnTo>
                  <a:lnTo>
                    <a:pt x="418" y="1085"/>
                  </a:lnTo>
                  <a:lnTo>
                    <a:pt x="474" y="1094"/>
                  </a:lnTo>
                  <a:lnTo>
                    <a:pt x="508" y="1103"/>
                  </a:lnTo>
                  <a:lnTo>
                    <a:pt x="461" y="1074"/>
                  </a:lnTo>
                  <a:lnTo>
                    <a:pt x="387" y="1023"/>
                  </a:lnTo>
                  <a:lnTo>
                    <a:pt x="338" y="986"/>
                  </a:lnTo>
                  <a:lnTo>
                    <a:pt x="264" y="915"/>
                  </a:lnTo>
                  <a:lnTo>
                    <a:pt x="241" y="884"/>
                  </a:lnTo>
                  <a:lnTo>
                    <a:pt x="202" y="830"/>
                  </a:lnTo>
                  <a:lnTo>
                    <a:pt x="163" y="764"/>
                  </a:lnTo>
                  <a:lnTo>
                    <a:pt x="92" y="659"/>
                  </a:lnTo>
                  <a:lnTo>
                    <a:pt x="53" y="593"/>
                  </a:lnTo>
                  <a:lnTo>
                    <a:pt x="42" y="563"/>
                  </a:lnTo>
                  <a:lnTo>
                    <a:pt x="63" y="554"/>
                  </a:lnTo>
                  <a:lnTo>
                    <a:pt x="53" y="541"/>
                  </a:lnTo>
                  <a:lnTo>
                    <a:pt x="29" y="511"/>
                  </a:lnTo>
                  <a:lnTo>
                    <a:pt x="1" y="462"/>
                  </a:lnTo>
                  <a:lnTo>
                    <a:pt x="0" y="443"/>
                  </a:lnTo>
                  <a:lnTo>
                    <a:pt x="17" y="426"/>
                  </a:lnTo>
                  <a:lnTo>
                    <a:pt x="36" y="414"/>
                  </a:lnTo>
                  <a:lnTo>
                    <a:pt x="89" y="404"/>
                  </a:lnTo>
                  <a:lnTo>
                    <a:pt x="122" y="404"/>
                  </a:lnTo>
                  <a:lnTo>
                    <a:pt x="127" y="397"/>
                  </a:lnTo>
                  <a:lnTo>
                    <a:pt x="141" y="390"/>
                  </a:lnTo>
                  <a:lnTo>
                    <a:pt x="150" y="387"/>
                  </a:lnTo>
                  <a:lnTo>
                    <a:pt x="146" y="373"/>
                  </a:lnTo>
                  <a:lnTo>
                    <a:pt x="140" y="348"/>
                  </a:lnTo>
                  <a:lnTo>
                    <a:pt x="144" y="328"/>
                  </a:lnTo>
                  <a:lnTo>
                    <a:pt x="158" y="314"/>
                  </a:lnTo>
                  <a:lnTo>
                    <a:pt x="171" y="309"/>
                  </a:lnTo>
                  <a:lnTo>
                    <a:pt x="164" y="298"/>
                  </a:lnTo>
                  <a:lnTo>
                    <a:pt x="174" y="289"/>
                  </a:lnTo>
                  <a:lnTo>
                    <a:pt x="190" y="295"/>
                  </a:lnTo>
                  <a:lnTo>
                    <a:pt x="203" y="299"/>
                  </a:lnTo>
                  <a:lnTo>
                    <a:pt x="218" y="306"/>
                  </a:lnTo>
                  <a:lnTo>
                    <a:pt x="218" y="306"/>
                  </a:lnTo>
                  <a:lnTo>
                    <a:pt x="218" y="306"/>
                  </a:lnTo>
                  <a:lnTo>
                    <a:pt x="210" y="293"/>
                  </a:lnTo>
                  <a:lnTo>
                    <a:pt x="200" y="278"/>
                  </a:lnTo>
                  <a:lnTo>
                    <a:pt x="174" y="257"/>
                  </a:lnTo>
                  <a:lnTo>
                    <a:pt x="94" y="195"/>
                  </a:lnTo>
                  <a:lnTo>
                    <a:pt x="56" y="154"/>
                  </a:lnTo>
                  <a:lnTo>
                    <a:pt x="49" y="142"/>
                  </a:lnTo>
                  <a:lnTo>
                    <a:pt x="39" y="105"/>
                  </a:lnTo>
                  <a:lnTo>
                    <a:pt x="40" y="77"/>
                  </a:lnTo>
                  <a:lnTo>
                    <a:pt x="50" y="72"/>
                  </a:lnTo>
                  <a:lnTo>
                    <a:pt x="55" y="72"/>
                  </a:lnTo>
                  <a:lnTo>
                    <a:pt x="61" y="72"/>
                  </a:lnTo>
                  <a:lnTo>
                    <a:pt x="32" y="46"/>
                  </a:lnTo>
                  <a:lnTo>
                    <a:pt x="25" y="39"/>
                  </a:lnTo>
                  <a:lnTo>
                    <a:pt x="16" y="26"/>
                  </a:lnTo>
                  <a:lnTo>
                    <a:pt x="14" y="23"/>
                  </a:lnTo>
                  <a:lnTo>
                    <a:pt x="17" y="14"/>
                  </a:lnTo>
                  <a:lnTo>
                    <a:pt x="14" y="7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40" y="3"/>
                  </a:lnTo>
                  <a:lnTo>
                    <a:pt x="43" y="0"/>
                  </a:lnTo>
                  <a:lnTo>
                    <a:pt x="52" y="1"/>
                  </a:lnTo>
                  <a:lnTo>
                    <a:pt x="55" y="3"/>
                  </a:lnTo>
                  <a:lnTo>
                    <a:pt x="88" y="18"/>
                  </a:lnTo>
                  <a:lnTo>
                    <a:pt x="117" y="67"/>
                  </a:lnTo>
                  <a:lnTo>
                    <a:pt x="131" y="66"/>
                  </a:lnTo>
                  <a:lnTo>
                    <a:pt x="134" y="82"/>
                  </a:lnTo>
                  <a:lnTo>
                    <a:pt x="134" y="69"/>
                  </a:lnTo>
                  <a:lnTo>
                    <a:pt x="153" y="89"/>
                  </a:lnTo>
                  <a:lnTo>
                    <a:pt x="133" y="64"/>
                  </a:lnTo>
                  <a:lnTo>
                    <a:pt x="182" y="100"/>
                  </a:lnTo>
                  <a:lnTo>
                    <a:pt x="202" y="113"/>
                  </a:lnTo>
                  <a:lnTo>
                    <a:pt x="232" y="134"/>
                  </a:lnTo>
                  <a:lnTo>
                    <a:pt x="243" y="139"/>
                  </a:lnTo>
                  <a:lnTo>
                    <a:pt x="245" y="134"/>
                  </a:lnTo>
                  <a:lnTo>
                    <a:pt x="245" y="134"/>
                  </a:lnTo>
                  <a:lnTo>
                    <a:pt x="347" y="208"/>
                  </a:lnTo>
                  <a:lnTo>
                    <a:pt x="353" y="216"/>
                  </a:lnTo>
                  <a:lnTo>
                    <a:pt x="356" y="223"/>
                  </a:lnTo>
                  <a:lnTo>
                    <a:pt x="369" y="226"/>
                  </a:lnTo>
                  <a:lnTo>
                    <a:pt x="385" y="236"/>
                  </a:lnTo>
                  <a:lnTo>
                    <a:pt x="411" y="255"/>
                  </a:lnTo>
                  <a:lnTo>
                    <a:pt x="418" y="257"/>
                  </a:lnTo>
                  <a:lnTo>
                    <a:pt x="418" y="256"/>
                  </a:lnTo>
                  <a:lnTo>
                    <a:pt x="444" y="267"/>
                  </a:lnTo>
                  <a:lnTo>
                    <a:pt x="449" y="269"/>
                  </a:lnTo>
                  <a:lnTo>
                    <a:pt x="449" y="269"/>
                  </a:lnTo>
                  <a:lnTo>
                    <a:pt x="563" y="314"/>
                  </a:lnTo>
                  <a:lnTo>
                    <a:pt x="586" y="331"/>
                  </a:lnTo>
                  <a:lnTo>
                    <a:pt x="608" y="347"/>
                  </a:lnTo>
                  <a:lnTo>
                    <a:pt x="602" y="339"/>
                  </a:lnTo>
                  <a:lnTo>
                    <a:pt x="596" y="334"/>
                  </a:lnTo>
                  <a:lnTo>
                    <a:pt x="593" y="328"/>
                  </a:lnTo>
                  <a:lnTo>
                    <a:pt x="599" y="322"/>
                  </a:lnTo>
                  <a:lnTo>
                    <a:pt x="598" y="319"/>
                  </a:lnTo>
                  <a:lnTo>
                    <a:pt x="431" y="188"/>
                  </a:lnTo>
                  <a:lnTo>
                    <a:pt x="251" y="56"/>
                  </a:lnTo>
                  <a:lnTo>
                    <a:pt x="235" y="46"/>
                  </a:lnTo>
                  <a:lnTo>
                    <a:pt x="213" y="24"/>
                  </a:lnTo>
                  <a:lnTo>
                    <a:pt x="212" y="17"/>
                  </a:lnTo>
                  <a:lnTo>
                    <a:pt x="215" y="11"/>
                  </a:lnTo>
                  <a:lnTo>
                    <a:pt x="239" y="17"/>
                  </a:lnTo>
                  <a:lnTo>
                    <a:pt x="256" y="27"/>
                  </a:lnTo>
                  <a:lnTo>
                    <a:pt x="360" y="73"/>
                  </a:lnTo>
                  <a:lnTo>
                    <a:pt x="575" y="187"/>
                  </a:lnTo>
                  <a:lnTo>
                    <a:pt x="788" y="315"/>
                  </a:lnTo>
                  <a:lnTo>
                    <a:pt x="989" y="452"/>
                  </a:lnTo>
                  <a:lnTo>
                    <a:pt x="1085" y="519"/>
                  </a:lnTo>
                  <a:lnTo>
                    <a:pt x="1187" y="583"/>
                  </a:lnTo>
                  <a:lnTo>
                    <a:pt x="1290" y="645"/>
                  </a:lnTo>
                  <a:lnTo>
                    <a:pt x="1282" y="636"/>
                  </a:lnTo>
                  <a:lnTo>
                    <a:pt x="1335" y="671"/>
                  </a:lnTo>
                  <a:lnTo>
                    <a:pt x="1341" y="675"/>
                  </a:lnTo>
                  <a:lnTo>
                    <a:pt x="1306" y="638"/>
                  </a:lnTo>
                  <a:lnTo>
                    <a:pt x="1279" y="617"/>
                  </a:lnTo>
                  <a:lnTo>
                    <a:pt x="1162" y="547"/>
                  </a:lnTo>
                  <a:lnTo>
                    <a:pt x="945" y="393"/>
                  </a:lnTo>
                  <a:lnTo>
                    <a:pt x="835" y="314"/>
                  </a:lnTo>
                  <a:lnTo>
                    <a:pt x="726" y="229"/>
                  </a:lnTo>
                  <a:lnTo>
                    <a:pt x="622" y="142"/>
                  </a:lnTo>
                  <a:lnTo>
                    <a:pt x="609" y="132"/>
                  </a:lnTo>
                  <a:lnTo>
                    <a:pt x="596" y="115"/>
                  </a:lnTo>
                  <a:lnTo>
                    <a:pt x="598" y="111"/>
                  </a:lnTo>
                  <a:lnTo>
                    <a:pt x="605" y="109"/>
                  </a:lnTo>
                  <a:lnTo>
                    <a:pt x="629" y="118"/>
                  </a:lnTo>
                  <a:lnTo>
                    <a:pt x="644" y="126"/>
                  </a:lnTo>
                  <a:lnTo>
                    <a:pt x="847" y="243"/>
                  </a:lnTo>
                  <a:lnTo>
                    <a:pt x="1145" y="429"/>
                  </a:lnTo>
                  <a:lnTo>
                    <a:pt x="1321" y="554"/>
                  </a:lnTo>
                  <a:lnTo>
                    <a:pt x="1396" y="616"/>
                  </a:lnTo>
                  <a:lnTo>
                    <a:pt x="1432" y="636"/>
                  </a:lnTo>
                  <a:lnTo>
                    <a:pt x="1498" y="678"/>
                  </a:lnTo>
                  <a:lnTo>
                    <a:pt x="1525" y="699"/>
                  </a:lnTo>
                  <a:lnTo>
                    <a:pt x="1527" y="701"/>
                  </a:lnTo>
                  <a:lnTo>
                    <a:pt x="1504" y="672"/>
                  </a:lnTo>
                  <a:lnTo>
                    <a:pt x="1545" y="704"/>
                  </a:lnTo>
                  <a:lnTo>
                    <a:pt x="1584" y="735"/>
                  </a:lnTo>
                  <a:lnTo>
                    <a:pt x="1581" y="712"/>
                  </a:lnTo>
                  <a:lnTo>
                    <a:pt x="1718" y="786"/>
                  </a:lnTo>
                  <a:lnTo>
                    <a:pt x="1998" y="927"/>
                  </a:lnTo>
                  <a:lnTo>
                    <a:pt x="2126" y="999"/>
                  </a:lnTo>
                  <a:lnTo>
                    <a:pt x="2136" y="1005"/>
                  </a:lnTo>
                  <a:lnTo>
                    <a:pt x="2146" y="1009"/>
                  </a:lnTo>
                  <a:lnTo>
                    <a:pt x="2206" y="1023"/>
                  </a:lnTo>
                  <a:lnTo>
                    <a:pt x="2332" y="1058"/>
                  </a:lnTo>
                  <a:lnTo>
                    <a:pt x="2398" y="1081"/>
                  </a:lnTo>
                  <a:lnTo>
                    <a:pt x="2310" y="1039"/>
                  </a:lnTo>
                  <a:lnTo>
                    <a:pt x="2411" y="1068"/>
                  </a:lnTo>
                  <a:lnTo>
                    <a:pt x="2515" y="1105"/>
                  </a:lnTo>
                  <a:lnTo>
                    <a:pt x="2585" y="1134"/>
                  </a:lnTo>
                  <a:lnTo>
                    <a:pt x="2728" y="1199"/>
                  </a:lnTo>
                  <a:lnTo>
                    <a:pt x="2856" y="1267"/>
                  </a:lnTo>
                  <a:lnTo>
                    <a:pt x="2960" y="1333"/>
                  </a:lnTo>
                  <a:lnTo>
                    <a:pt x="2996" y="1365"/>
                  </a:lnTo>
                  <a:lnTo>
                    <a:pt x="3138" y="1408"/>
                  </a:lnTo>
                  <a:lnTo>
                    <a:pt x="3282" y="1450"/>
                  </a:lnTo>
                  <a:lnTo>
                    <a:pt x="3426" y="1490"/>
                  </a:lnTo>
                  <a:lnTo>
                    <a:pt x="3503" y="1510"/>
                  </a:lnTo>
                  <a:lnTo>
                    <a:pt x="3580" y="1532"/>
                  </a:lnTo>
                  <a:lnTo>
                    <a:pt x="4175" y="1703"/>
                  </a:lnTo>
                  <a:lnTo>
                    <a:pt x="4190" y="1707"/>
                  </a:lnTo>
                  <a:lnTo>
                    <a:pt x="4210" y="1719"/>
                  </a:lnTo>
                  <a:lnTo>
                    <a:pt x="4214" y="1725"/>
                  </a:lnTo>
                  <a:lnTo>
                    <a:pt x="4213" y="1729"/>
                  </a:lnTo>
                  <a:lnTo>
                    <a:pt x="4194" y="1729"/>
                  </a:lnTo>
                  <a:lnTo>
                    <a:pt x="4178" y="1726"/>
                  </a:lnTo>
                  <a:lnTo>
                    <a:pt x="3963" y="1673"/>
                  </a:lnTo>
                  <a:lnTo>
                    <a:pt x="3747" y="1617"/>
                  </a:lnTo>
                  <a:lnTo>
                    <a:pt x="3529" y="1558"/>
                  </a:lnTo>
                  <a:lnTo>
                    <a:pt x="3311" y="1501"/>
                  </a:lnTo>
                  <a:lnTo>
                    <a:pt x="3397" y="1530"/>
                  </a:lnTo>
                  <a:lnTo>
                    <a:pt x="3487" y="1560"/>
                  </a:lnTo>
                  <a:lnTo>
                    <a:pt x="3670" y="1622"/>
                  </a:lnTo>
                  <a:lnTo>
                    <a:pt x="3850" y="1684"/>
                  </a:lnTo>
                  <a:lnTo>
                    <a:pt x="4033" y="1745"/>
                  </a:lnTo>
                  <a:lnTo>
                    <a:pt x="4126" y="1772"/>
                  </a:lnTo>
                  <a:lnTo>
                    <a:pt x="4172" y="1786"/>
                  </a:lnTo>
                  <a:lnTo>
                    <a:pt x="4218" y="1804"/>
                  </a:lnTo>
                  <a:lnTo>
                    <a:pt x="4449" y="1877"/>
                  </a:lnTo>
                  <a:lnTo>
                    <a:pt x="4789" y="1979"/>
                  </a:lnTo>
                  <a:lnTo>
                    <a:pt x="5021" y="2043"/>
                  </a:lnTo>
                  <a:lnTo>
                    <a:pt x="5139" y="2072"/>
                  </a:lnTo>
                  <a:lnTo>
                    <a:pt x="5339" y="2116"/>
                  </a:lnTo>
                  <a:lnTo>
                    <a:pt x="5721" y="2191"/>
                  </a:lnTo>
                  <a:lnTo>
                    <a:pt x="5919" y="2221"/>
                  </a:lnTo>
                  <a:lnTo>
                    <a:pt x="6060" y="2240"/>
                  </a:lnTo>
                  <a:lnTo>
                    <a:pt x="6333" y="2270"/>
                  </a:lnTo>
                  <a:lnTo>
                    <a:pt x="6734" y="2303"/>
                  </a:lnTo>
                  <a:lnTo>
                    <a:pt x="7005" y="2318"/>
                  </a:lnTo>
                  <a:lnTo>
                    <a:pt x="7041" y="2319"/>
                  </a:lnTo>
                  <a:lnTo>
                    <a:pt x="7083" y="2331"/>
                  </a:lnTo>
                  <a:lnTo>
                    <a:pt x="7100" y="2339"/>
                  </a:lnTo>
                  <a:lnTo>
                    <a:pt x="7103" y="2345"/>
                  </a:lnTo>
                  <a:lnTo>
                    <a:pt x="7105" y="2351"/>
                  </a:lnTo>
                  <a:lnTo>
                    <a:pt x="7095" y="2361"/>
                  </a:lnTo>
                  <a:lnTo>
                    <a:pt x="7059" y="2371"/>
                  </a:lnTo>
                  <a:lnTo>
                    <a:pt x="7024" y="2372"/>
                  </a:lnTo>
                  <a:lnTo>
                    <a:pt x="6878" y="2372"/>
                  </a:lnTo>
                  <a:lnTo>
                    <a:pt x="6589" y="2362"/>
                  </a:lnTo>
                  <a:lnTo>
                    <a:pt x="6297" y="2339"/>
                  </a:lnTo>
                  <a:lnTo>
                    <a:pt x="6004" y="2302"/>
                  </a:lnTo>
                  <a:lnTo>
                    <a:pt x="5856" y="2279"/>
                  </a:lnTo>
                  <a:lnTo>
                    <a:pt x="5709" y="2253"/>
                  </a:lnTo>
                  <a:lnTo>
                    <a:pt x="5412" y="2191"/>
                  </a:lnTo>
                  <a:lnTo>
                    <a:pt x="5114" y="2118"/>
                  </a:lnTo>
                  <a:lnTo>
                    <a:pt x="4813" y="2033"/>
                  </a:lnTo>
                  <a:lnTo>
                    <a:pt x="4662" y="1985"/>
                  </a:lnTo>
                  <a:lnTo>
                    <a:pt x="4403" y="1902"/>
                  </a:lnTo>
                  <a:lnTo>
                    <a:pt x="4403" y="1906"/>
                  </a:lnTo>
                  <a:lnTo>
                    <a:pt x="4403" y="1909"/>
                  </a:lnTo>
                  <a:lnTo>
                    <a:pt x="4400" y="1915"/>
                  </a:lnTo>
                  <a:lnTo>
                    <a:pt x="4385" y="1920"/>
                  </a:lnTo>
                  <a:lnTo>
                    <a:pt x="4374" y="1922"/>
                  </a:lnTo>
                  <a:lnTo>
                    <a:pt x="4521" y="1972"/>
                  </a:lnTo>
                  <a:lnTo>
                    <a:pt x="4666" y="2023"/>
                  </a:lnTo>
                  <a:lnTo>
                    <a:pt x="4875" y="2073"/>
                  </a:lnTo>
                  <a:lnTo>
                    <a:pt x="5297" y="2177"/>
                  </a:lnTo>
                  <a:lnTo>
                    <a:pt x="5513" y="2236"/>
                  </a:lnTo>
                  <a:lnTo>
                    <a:pt x="5801" y="2321"/>
                  </a:lnTo>
                  <a:lnTo>
                    <a:pt x="6075" y="2400"/>
                  </a:lnTo>
                  <a:lnTo>
                    <a:pt x="6253" y="2426"/>
                  </a:lnTo>
                  <a:lnTo>
                    <a:pt x="6612" y="2460"/>
                  </a:lnTo>
                  <a:lnTo>
                    <a:pt x="6792" y="2470"/>
                  </a:lnTo>
                  <a:lnTo>
                    <a:pt x="6806" y="2472"/>
                  </a:lnTo>
                  <a:lnTo>
                    <a:pt x="6815" y="2476"/>
                  </a:lnTo>
                  <a:lnTo>
                    <a:pt x="6815" y="2480"/>
                  </a:lnTo>
                  <a:lnTo>
                    <a:pt x="6804" y="2482"/>
                  </a:lnTo>
                  <a:lnTo>
                    <a:pt x="6678" y="2483"/>
                  </a:lnTo>
                  <a:lnTo>
                    <a:pt x="6422" y="2475"/>
                  </a:lnTo>
                  <a:lnTo>
                    <a:pt x="6292" y="2465"/>
                  </a:lnTo>
                  <a:lnTo>
                    <a:pt x="6310" y="2475"/>
                  </a:lnTo>
                  <a:lnTo>
                    <a:pt x="6328" y="2495"/>
                  </a:lnTo>
                  <a:lnTo>
                    <a:pt x="6328" y="2503"/>
                  </a:lnTo>
                  <a:lnTo>
                    <a:pt x="6323" y="2514"/>
                  </a:lnTo>
                  <a:lnTo>
                    <a:pt x="6291" y="2527"/>
                  </a:lnTo>
                  <a:lnTo>
                    <a:pt x="6266" y="2529"/>
                  </a:lnTo>
                  <a:lnTo>
                    <a:pt x="6384" y="2548"/>
                  </a:lnTo>
                  <a:lnTo>
                    <a:pt x="6402" y="2551"/>
                  </a:lnTo>
                  <a:lnTo>
                    <a:pt x="6423" y="2561"/>
                  </a:lnTo>
                  <a:lnTo>
                    <a:pt x="6425" y="2567"/>
                  </a:lnTo>
                  <a:lnTo>
                    <a:pt x="6422" y="2571"/>
                  </a:lnTo>
                  <a:lnTo>
                    <a:pt x="6397" y="2574"/>
                  </a:lnTo>
                  <a:lnTo>
                    <a:pt x="6380" y="2573"/>
                  </a:lnTo>
                  <a:lnTo>
                    <a:pt x="6261" y="2554"/>
                  </a:lnTo>
                  <a:lnTo>
                    <a:pt x="6022" y="2509"/>
                  </a:lnTo>
                  <a:lnTo>
                    <a:pt x="5902" y="2485"/>
                  </a:lnTo>
                  <a:lnTo>
                    <a:pt x="5758" y="2460"/>
                  </a:lnTo>
                  <a:lnTo>
                    <a:pt x="5470" y="2401"/>
                  </a:lnTo>
                  <a:lnTo>
                    <a:pt x="5327" y="2368"/>
                  </a:lnTo>
                  <a:lnTo>
                    <a:pt x="5345" y="2380"/>
                  </a:lnTo>
                  <a:lnTo>
                    <a:pt x="5368" y="2403"/>
                  </a:lnTo>
                  <a:lnTo>
                    <a:pt x="5373" y="2414"/>
                  </a:lnTo>
                  <a:lnTo>
                    <a:pt x="5373" y="2414"/>
                  </a:lnTo>
                  <a:lnTo>
                    <a:pt x="5463" y="2436"/>
                  </a:lnTo>
                  <a:lnTo>
                    <a:pt x="5669" y="2472"/>
                  </a:lnTo>
                  <a:lnTo>
                    <a:pt x="6083" y="2537"/>
                  </a:lnTo>
                  <a:lnTo>
                    <a:pt x="6501" y="2588"/>
                  </a:lnTo>
                  <a:lnTo>
                    <a:pt x="6923" y="2624"/>
                  </a:lnTo>
                  <a:lnTo>
                    <a:pt x="7135" y="2635"/>
                  </a:lnTo>
                  <a:lnTo>
                    <a:pt x="7151" y="2636"/>
                  </a:lnTo>
                  <a:lnTo>
                    <a:pt x="7155" y="2642"/>
                  </a:lnTo>
                  <a:lnTo>
                    <a:pt x="7151" y="2645"/>
                  </a:lnTo>
                  <a:lnTo>
                    <a:pt x="7136" y="2646"/>
                  </a:lnTo>
                  <a:lnTo>
                    <a:pt x="7008" y="2640"/>
                  </a:lnTo>
                  <a:lnTo>
                    <a:pt x="6753" y="2623"/>
                  </a:lnTo>
                  <a:lnTo>
                    <a:pt x="6625" y="2611"/>
                  </a:lnTo>
                  <a:lnTo>
                    <a:pt x="6626" y="2611"/>
                  </a:lnTo>
                  <a:lnTo>
                    <a:pt x="6631" y="2614"/>
                  </a:lnTo>
                  <a:lnTo>
                    <a:pt x="6631" y="2619"/>
                  </a:lnTo>
                  <a:lnTo>
                    <a:pt x="6626" y="2620"/>
                  </a:lnTo>
                  <a:lnTo>
                    <a:pt x="6612" y="2620"/>
                  </a:lnTo>
                  <a:lnTo>
                    <a:pt x="6599" y="2617"/>
                  </a:lnTo>
                  <a:lnTo>
                    <a:pt x="6595" y="2614"/>
                  </a:lnTo>
                  <a:lnTo>
                    <a:pt x="6595" y="2610"/>
                  </a:lnTo>
                  <a:lnTo>
                    <a:pt x="6599" y="2609"/>
                  </a:lnTo>
                  <a:lnTo>
                    <a:pt x="6363" y="2584"/>
                  </a:lnTo>
                  <a:lnTo>
                    <a:pt x="5893" y="2519"/>
                  </a:lnTo>
                  <a:lnTo>
                    <a:pt x="5660" y="2482"/>
                  </a:lnTo>
                  <a:lnTo>
                    <a:pt x="5873" y="2527"/>
                  </a:lnTo>
                  <a:lnTo>
                    <a:pt x="6302" y="2606"/>
                  </a:lnTo>
                  <a:lnTo>
                    <a:pt x="6518" y="2637"/>
                  </a:lnTo>
                  <a:lnTo>
                    <a:pt x="6615" y="2637"/>
                  </a:lnTo>
                  <a:lnTo>
                    <a:pt x="6629" y="2639"/>
                  </a:lnTo>
                  <a:lnTo>
                    <a:pt x="6638" y="2645"/>
                  </a:lnTo>
                  <a:lnTo>
                    <a:pt x="6637" y="2647"/>
                  </a:lnTo>
                  <a:lnTo>
                    <a:pt x="6624" y="2649"/>
                  </a:lnTo>
                  <a:lnTo>
                    <a:pt x="6598" y="2649"/>
                  </a:lnTo>
                  <a:lnTo>
                    <a:pt x="6637" y="2656"/>
                  </a:lnTo>
                  <a:lnTo>
                    <a:pt x="6677" y="2672"/>
                  </a:lnTo>
                  <a:lnTo>
                    <a:pt x="6690" y="2683"/>
                  </a:lnTo>
                  <a:lnTo>
                    <a:pt x="6690" y="2689"/>
                  </a:lnTo>
                  <a:lnTo>
                    <a:pt x="6687" y="2695"/>
                  </a:lnTo>
                  <a:lnTo>
                    <a:pt x="6668" y="2704"/>
                  </a:lnTo>
                  <a:lnTo>
                    <a:pt x="6622" y="2709"/>
                  </a:lnTo>
                  <a:lnTo>
                    <a:pt x="6580" y="2707"/>
                  </a:lnTo>
                  <a:lnTo>
                    <a:pt x="6465" y="2695"/>
                  </a:lnTo>
                  <a:lnTo>
                    <a:pt x="6236" y="2663"/>
                  </a:lnTo>
                  <a:lnTo>
                    <a:pt x="6122" y="2645"/>
                  </a:lnTo>
                  <a:lnTo>
                    <a:pt x="6072" y="2639"/>
                  </a:lnTo>
                  <a:lnTo>
                    <a:pt x="6022" y="2637"/>
                  </a:lnTo>
                  <a:lnTo>
                    <a:pt x="6197" y="2675"/>
                  </a:lnTo>
                  <a:lnTo>
                    <a:pt x="6552" y="2737"/>
                  </a:lnTo>
                  <a:lnTo>
                    <a:pt x="6729" y="2760"/>
                  </a:lnTo>
                  <a:lnTo>
                    <a:pt x="6743" y="2763"/>
                  </a:lnTo>
                  <a:lnTo>
                    <a:pt x="6763" y="2770"/>
                  </a:lnTo>
                  <a:lnTo>
                    <a:pt x="6766" y="2774"/>
                  </a:lnTo>
                  <a:lnTo>
                    <a:pt x="6763" y="2779"/>
                  </a:lnTo>
                  <a:lnTo>
                    <a:pt x="6743" y="2781"/>
                  </a:lnTo>
                  <a:lnTo>
                    <a:pt x="6729" y="2781"/>
                  </a:lnTo>
                  <a:lnTo>
                    <a:pt x="6570" y="2774"/>
                  </a:lnTo>
                  <a:lnTo>
                    <a:pt x="6252" y="2745"/>
                  </a:lnTo>
                  <a:lnTo>
                    <a:pt x="5935" y="2701"/>
                  </a:lnTo>
                  <a:lnTo>
                    <a:pt x="5620" y="2643"/>
                  </a:lnTo>
                  <a:lnTo>
                    <a:pt x="5461" y="2609"/>
                  </a:lnTo>
                  <a:lnTo>
                    <a:pt x="5248" y="2593"/>
                  </a:lnTo>
                  <a:lnTo>
                    <a:pt x="5031" y="2571"/>
                  </a:lnTo>
                  <a:lnTo>
                    <a:pt x="5084" y="2587"/>
                  </a:lnTo>
                  <a:lnTo>
                    <a:pt x="5168" y="2610"/>
                  </a:lnTo>
                  <a:lnTo>
                    <a:pt x="5333" y="2647"/>
                  </a:lnTo>
                  <a:lnTo>
                    <a:pt x="5577" y="2691"/>
                  </a:lnTo>
                  <a:lnTo>
                    <a:pt x="5738" y="2712"/>
                  </a:lnTo>
                  <a:lnTo>
                    <a:pt x="6058" y="2748"/>
                  </a:lnTo>
                  <a:lnTo>
                    <a:pt x="6390" y="2781"/>
                  </a:lnTo>
                  <a:lnTo>
                    <a:pt x="6406" y="2784"/>
                  </a:lnTo>
                  <a:lnTo>
                    <a:pt x="6412" y="2789"/>
                  </a:lnTo>
                  <a:lnTo>
                    <a:pt x="6408" y="2793"/>
                  </a:lnTo>
                  <a:lnTo>
                    <a:pt x="6393" y="2793"/>
                  </a:lnTo>
                  <a:lnTo>
                    <a:pt x="6229" y="2777"/>
                  </a:lnTo>
                  <a:lnTo>
                    <a:pt x="5912" y="2748"/>
                  </a:lnTo>
                  <a:lnTo>
                    <a:pt x="5749" y="2728"/>
                  </a:lnTo>
                  <a:lnTo>
                    <a:pt x="5483" y="2689"/>
                  </a:lnTo>
                  <a:lnTo>
                    <a:pt x="5229" y="2649"/>
                  </a:lnTo>
                  <a:lnTo>
                    <a:pt x="5355" y="2679"/>
                  </a:lnTo>
                  <a:lnTo>
                    <a:pt x="5607" y="2727"/>
                  </a:lnTo>
                  <a:lnTo>
                    <a:pt x="5984" y="2784"/>
                  </a:lnTo>
                  <a:lnTo>
                    <a:pt x="6239" y="2816"/>
                  </a:lnTo>
                  <a:lnTo>
                    <a:pt x="6262" y="2819"/>
                  </a:lnTo>
                  <a:lnTo>
                    <a:pt x="6278" y="2825"/>
                  </a:lnTo>
                  <a:lnTo>
                    <a:pt x="6281" y="2823"/>
                  </a:lnTo>
                  <a:lnTo>
                    <a:pt x="6288" y="2822"/>
                  </a:lnTo>
                  <a:lnTo>
                    <a:pt x="6354" y="2822"/>
                  </a:lnTo>
                  <a:lnTo>
                    <a:pt x="6426" y="2823"/>
                  </a:lnTo>
                  <a:lnTo>
                    <a:pt x="6442" y="2825"/>
                  </a:lnTo>
                  <a:lnTo>
                    <a:pt x="6452" y="2830"/>
                  </a:lnTo>
                  <a:lnTo>
                    <a:pt x="6454" y="2833"/>
                  </a:lnTo>
                  <a:lnTo>
                    <a:pt x="6439" y="283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1" name="Freeform 358"/>
            <p:cNvSpPr>
              <a:spLocks/>
            </p:cNvSpPr>
            <p:nvPr/>
          </p:nvSpPr>
          <p:spPr bwMode="auto">
            <a:xfrm>
              <a:off x="5011616" y="3363791"/>
              <a:ext cx="265113" cy="123825"/>
            </a:xfrm>
            <a:custGeom>
              <a:avLst/>
              <a:gdLst>
                <a:gd name="T0" fmla="*/ 75 w 500"/>
                <a:gd name="T1" fmla="*/ 160 h 233"/>
                <a:gd name="T2" fmla="*/ 85 w 500"/>
                <a:gd name="T3" fmla="*/ 168 h 233"/>
                <a:gd name="T4" fmla="*/ 72 w 500"/>
                <a:gd name="T5" fmla="*/ 170 h 233"/>
                <a:gd name="T6" fmla="*/ 55 w 500"/>
                <a:gd name="T7" fmla="*/ 164 h 233"/>
                <a:gd name="T8" fmla="*/ 75 w 500"/>
                <a:gd name="T9" fmla="*/ 177 h 233"/>
                <a:gd name="T10" fmla="*/ 118 w 500"/>
                <a:gd name="T11" fmla="*/ 200 h 233"/>
                <a:gd name="T12" fmla="*/ 187 w 500"/>
                <a:gd name="T13" fmla="*/ 221 h 233"/>
                <a:gd name="T14" fmla="*/ 285 w 500"/>
                <a:gd name="T15" fmla="*/ 233 h 233"/>
                <a:gd name="T16" fmla="*/ 379 w 500"/>
                <a:gd name="T17" fmla="*/ 227 h 233"/>
                <a:gd name="T18" fmla="*/ 421 w 500"/>
                <a:gd name="T19" fmla="*/ 219 h 233"/>
                <a:gd name="T20" fmla="*/ 447 w 500"/>
                <a:gd name="T21" fmla="*/ 224 h 233"/>
                <a:gd name="T22" fmla="*/ 480 w 500"/>
                <a:gd name="T23" fmla="*/ 219 h 233"/>
                <a:gd name="T24" fmla="*/ 494 w 500"/>
                <a:gd name="T25" fmla="*/ 209 h 233"/>
                <a:gd name="T26" fmla="*/ 499 w 500"/>
                <a:gd name="T27" fmla="*/ 201 h 233"/>
                <a:gd name="T28" fmla="*/ 500 w 500"/>
                <a:gd name="T29" fmla="*/ 194 h 233"/>
                <a:gd name="T30" fmla="*/ 496 w 500"/>
                <a:gd name="T31" fmla="*/ 180 h 233"/>
                <a:gd name="T32" fmla="*/ 474 w 500"/>
                <a:gd name="T33" fmla="*/ 158 h 233"/>
                <a:gd name="T34" fmla="*/ 450 w 500"/>
                <a:gd name="T35" fmla="*/ 149 h 233"/>
                <a:gd name="T36" fmla="*/ 438 w 500"/>
                <a:gd name="T37" fmla="*/ 144 h 233"/>
                <a:gd name="T38" fmla="*/ 429 w 500"/>
                <a:gd name="T39" fmla="*/ 137 h 233"/>
                <a:gd name="T40" fmla="*/ 396 w 500"/>
                <a:gd name="T41" fmla="*/ 105 h 233"/>
                <a:gd name="T42" fmla="*/ 314 w 500"/>
                <a:gd name="T43" fmla="*/ 52 h 233"/>
                <a:gd name="T44" fmla="*/ 267 w 500"/>
                <a:gd name="T45" fmla="*/ 27 h 233"/>
                <a:gd name="T46" fmla="*/ 303 w 500"/>
                <a:gd name="T47" fmla="*/ 54 h 233"/>
                <a:gd name="T48" fmla="*/ 275 w 500"/>
                <a:gd name="T49" fmla="*/ 40 h 233"/>
                <a:gd name="T50" fmla="*/ 245 w 500"/>
                <a:gd name="T51" fmla="*/ 30 h 233"/>
                <a:gd name="T52" fmla="*/ 249 w 500"/>
                <a:gd name="T53" fmla="*/ 42 h 233"/>
                <a:gd name="T54" fmla="*/ 225 w 500"/>
                <a:gd name="T55" fmla="*/ 27 h 233"/>
                <a:gd name="T56" fmla="*/ 170 w 500"/>
                <a:gd name="T57" fmla="*/ 7 h 233"/>
                <a:gd name="T58" fmla="*/ 114 w 500"/>
                <a:gd name="T59" fmla="*/ 0 h 233"/>
                <a:gd name="T60" fmla="*/ 61 w 500"/>
                <a:gd name="T61" fmla="*/ 6 h 233"/>
                <a:gd name="T62" fmla="*/ 39 w 500"/>
                <a:gd name="T63" fmla="*/ 16 h 233"/>
                <a:gd name="T64" fmla="*/ 20 w 500"/>
                <a:gd name="T65" fmla="*/ 26 h 233"/>
                <a:gd name="T66" fmla="*/ 0 w 500"/>
                <a:gd name="T67" fmla="*/ 56 h 233"/>
                <a:gd name="T68" fmla="*/ 3 w 500"/>
                <a:gd name="T69" fmla="*/ 89 h 233"/>
                <a:gd name="T70" fmla="*/ 28 w 500"/>
                <a:gd name="T71" fmla="*/ 124 h 233"/>
                <a:gd name="T72" fmla="*/ 49 w 500"/>
                <a:gd name="T73" fmla="*/ 141 h 233"/>
                <a:gd name="T74" fmla="*/ 75 w 500"/>
                <a:gd name="T75" fmla="*/ 16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0" h="233">
                  <a:moveTo>
                    <a:pt x="75" y="160"/>
                  </a:moveTo>
                  <a:lnTo>
                    <a:pt x="85" y="168"/>
                  </a:lnTo>
                  <a:lnTo>
                    <a:pt x="72" y="170"/>
                  </a:lnTo>
                  <a:lnTo>
                    <a:pt x="55" y="164"/>
                  </a:lnTo>
                  <a:lnTo>
                    <a:pt x="75" y="177"/>
                  </a:lnTo>
                  <a:lnTo>
                    <a:pt x="118" y="200"/>
                  </a:lnTo>
                  <a:lnTo>
                    <a:pt x="187" y="221"/>
                  </a:lnTo>
                  <a:lnTo>
                    <a:pt x="285" y="233"/>
                  </a:lnTo>
                  <a:lnTo>
                    <a:pt x="379" y="227"/>
                  </a:lnTo>
                  <a:lnTo>
                    <a:pt x="421" y="219"/>
                  </a:lnTo>
                  <a:lnTo>
                    <a:pt x="447" y="224"/>
                  </a:lnTo>
                  <a:lnTo>
                    <a:pt x="480" y="219"/>
                  </a:lnTo>
                  <a:lnTo>
                    <a:pt x="494" y="209"/>
                  </a:lnTo>
                  <a:lnTo>
                    <a:pt x="499" y="201"/>
                  </a:lnTo>
                  <a:lnTo>
                    <a:pt x="500" y="194"/>
                  </a:lnTo>
                  <a:lnTo>
                    <a:pt x="496" y="180"/>
                  </a:lnTo>
                  <a:lnTo>
                    <a:pt x="474" y="158"/>
                  </a:lnTo>
                  <a:lnTo>
                    <a:pt x="450" y="149"/>
                  </a:lnTo>
                  <a:lnTo>
                    <a:pt x="438" y="144"/>
                  </a:lnTo>
                  <a:lnTo>
                    <a:pt x="429" y="137"/>
                  </a:lnTo>
                  <a:lnTo>
                    <a:pt x="396" y="105"/>
                  </a:lnTo>
                  <a:lnTo>
                    <a:pt x="314" y="52"/>
                  </a:lnTo>
                  <a:lnTo>
                    <a:pt x="267" y="27"/>
                  </a:lnTo>
                  <a:lnTo>
                    <a:pt x="303" y="54"/>
                  </a:lnTo>
                  <a:lnTo>
                    <a:pt x="275" y="40"/>
                  </a:lnTo>
                  <a:lnTo>
                    <a:pt x="245" y="30"/>
                  </a:lnTo>
                  <a:lnTo>
                    <a:pt x="249" y="42"/>
                  </a:lnTo>
                  <a:lnTo>
                    <a:pt x="225" y="27"/>
                  </a:lnTo>
                  <a:lnTo>
                    <a:pt x="170" y="7"/>
                  </a:lnTo>
                  <a:lnTo>
                    <a:pt x="114" y="0"/>
                  </a:lnTo>
                  <a:lnTo>
                    <a:pt x="61" y="6"/>
                  </a:lnTo>
                  <a:lnTo>
                    <a:pt x="39" y="16"/>
                  </a:lnTo>
                  <a:lnTo>
                    <a:pt x="20" y="26"/>
                  </a:lnTo>
                  <a:lnTo>
                    <a:pt x="0" y="56"/>
                  </a:lnTo>
                  <a:lnTo>
                    <a:pt x="3" y="89"/>
                  </a:lnTo>
                  <a:lnTo>
                    <a:pt x="28" y="124"/>
                  </a:lnTo>
                  <a:lnTo>
                    <a:pt x="49" y="141"/>
                  </a:lnTo>
                  <a:lnTo>
                    <a:pt x="75" y="1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2" name="Freeform 359"/>
            <p:cNvSpPr>
              <a:spLocks/>
            </p:cNvSpPr>
            <p:nvPr/>
          </p:nvSpPr>
          <p:spPr bwMode="auto">
            <a:xfrm>
              <a:off x="4989391" y="3441578"/>
              <a:ext cx="161925" cy="93663"/>
            </a:xfrm>
            <a:custGeom>
              <a:avLst/>
              <a:gdLst>
                <a:gd name="T0" fmla="*/ 216 w 305"/>
                <a:gd name="T1" fmla="*/ 160 h 177"/>
                <a:gd name="T2" fmla="*/ 161 w 305"/>
                <a:gd name="T3" fmla="*/ 125 h 177"/>
                <a:gd name="T4" fmla="*/ 109 w 305"/>
                <a:gd name="T5" fmla="*/ 91 h 177"/>
                <a:gd name="T6" fmla="*/ 104 w 305"/>
                <a:gd name="T7" fmla="*/ 82 h 177"/>
                <a:gd name="T8" fmla="*/ 98 w 305"/>
                <a:gd name="T9" fmla="*/ 114 h 177"/>
                <a:gd name="T10" fmla="*/ 99 w 305"/>
                <a:gd name="T11" fmla="*/ 111 h 177"/>
                <a:gd name="T12" fmla="*/ 117 w 305"/>
                <a:gd name="T13" fmla="*/ 105 h 177"/>
                <a:gd name="T14" fmla="*/ 154 w 305"/>
                <a:gd name="T15" fmla="*/ 100 h 177"/>
                <a:gd name="T16" fmla="*/ 217 w 305"/>
                <a:gd name="T17" fmla="*/ 100 h 177"/>
                <a:gd name="T18" fmla="*/ 261 w 305"/>
                <a:gd name="T19" fmla="*/ 104 h 177"/>
                <a:gd name="T20" fmla="*/ 281 w 305"/>
                <a:gd name="T21" fmla="*/ 104 h 177"/>
                <a:gd name="T22" fmla="*/ 295 w 305"/>
                <a:gd name="T23" fmla="*/ 100 h 177"/>
                <a:gd name="T24" fmla="*/ 302 w 305"/>
                <a:gd name="T25" fmla="*/ 91 h 177"/>
                <a:gd name="T26" fmla="*/ 305 w 305"/>
                <a:gd name="T27" fmla="*/ 87 h 177"/>
                <a:gd name="T28" fmla="*/ 302 w 305"/>
                <a:gd name="T29" fmla="*/ 75 h 177"/>
                <a:gd name="T30" fmla="*/ 289 w 305"/>
                <a:gd name="T31" fmla="*/ 59 h 177"/>
                <a:gd name="T32" fmla="*/ 272 w 305"/>
                <a:gd name="T33" fmla="*/ 52 h 177"/>
                <a:gd name="T34" fmla="*/ 243 w 305"/>
                <a:gd name="T35" fmla="*/ 42 h 177"/>
                <a:gd name="T36" fmla="*/ 216 w 305"/>
                <a:gd name="T37" fmla="*/ 29 h 177"/>
                <a:gd name="T38" fmla="*/ 153 w 305"/>
                <a:gd name="T39" fmla="*/ 9 h 177"/>
                <a:gd name="T40" fmla="*/ 88 w 305"/>
                <a:gd name="T41" fmla="*/ 0 h 177"/>
                <a:gd name="T42" fmla="*/ 45 w 305"/>
                <a:gd name="T43" fmla="*/ 6 h 177"/>
                <a:gd name="T44" fmla="*/ 20 w 305"/>
                <a:gd name="T45" fmla="*/ 16 h 177"/>
                <a:gd name="T46" fmla="*/ 10 w 305"/>
                <a:gd name="T47" fmla="*/ 23 h 177"/>
                <a:gd name="T48" fmla="*/ 3 w 305"/>
                <a:gd name="T49" fmla="*/ 32 h 177"/>
                <a:gd name="T50" fmla="*/ 1 w 305"/>
                <a:gd name="T51" fmla="*/ 53 h 177"/>
                <a:gd name="T52" fmla="*/ 1 w 305"/>
                <a:gd name="T53" fmla="*/ 64 h 177"/>
                <a:gd name="T54" fmla="*/ 0 w 305"/>
                <a:gd name="T55" fmla="*/ 72 h 177"/>
                <a:gd name="T56" fmla="*/ 4 w 305"/>
                <a:gd name="T57" fmla="*/ 87 h 177"/>
                <a:gd name="T58" fmla="*/ 27 w 305"/>
                <a:gd name="T59" fmla="*/ 108 h 177"/>
                <a:gd name="T60" fmla="*/ 52 w 305"/>
                <a:gd name="T61" fmla="*/ 118 h 177"/>
                <a:gd name="T62" fmla="*/ 79 w 305"/>
                <a:gd name="T63" fmla="*/ 123 h 177"/>
                <a:gd name="T64" fmla="*/ 111 w 305"/>
                <a:gd name="T65" fmla="*/ 117 h 177"/>
                <a:gd name="T66" fmla="*/ 125 w 305"/>
                <a:gd name="T67" fmla="*/ 107 h 177"/>
                <a:gd name="T68" fmla="*/ 130 w 305"/>
                <a:gd name="T69" fmla="*/ 100 h 177"/>
                <a:gd name="T70" fmla="*/ 147 w 305"/>
                <a:gd name="T71" fmla="*/ 108 h 177"/>
                <a:gd name="T72" fmla="*/ 131 w 305"/>
                <a:gd name="T73" fmla="*/ 112 h 177"/>
                <a:gd name="T74" fmla="*/ 144 w 305"/>
                <a:gd name="T75" fmla="*/ 102 h 177"/>
                <a:gd name="T76" fmla="*/ 184 w 305"/>
                <a:gd name="T77" fmla="*/ 98 h 177"/>
                <a:gd name="T78" fmla="*/ 205 w 305"/>
                <a:gd name="T79" fmla="*/ 97 h 177"/>
                <a:gd name="T80" fmla="*/ 243 w 305"/>
                <a:gd name="T81" fmla="*/ 101 h 177"/>
                <a:gd name="T82" fmla="*/ 233 w 305"/>
                <a:gd name="T83" fmla="*/ 48 h 177"/>
                <a:gd name="T84" fmla="*/ 213 w 305"/>
                <a:gd name="T85" fmla="*/ 51 h 177"/>
                <a:gd name="T86" fmla="*/ 215 w 305"/>
                <a:gd name="T87" fmla="*/ 53 h 177"/>
                <a:gd name="T88" fmla="*/ 216 w 305"/>
                <a:gd name="T89" fmla="*/ 56 h 177"/>
                <a:gd name="T90" fmla="*/ 158 w 305"/>
                <a:gd name="T91" fmla="*/ 64 h 177"/>
                <a:gd name="T92" fmla="*/ 98 w 305"/>
                <a:gd name="T93" fmla="*/ 65 h 177"/>
                <a:gd name="T94" fmla="*/ 45 w 305"/>
                <a:gd name="T95" fmla="*/ 71 h 177"/>
                <a:gd name="T96" fmla="*/ 35 w 305"/>
                <a:gd name="T97" fmla="*/ 75 h 177"/>
                <a:gd name="T98" fmla="*/ 32 w 305"/>
                <a:gd name="T99" fmla="*/ 92 h 177"/>
                <a:gd name="T100" fmla="*/ 39 w 305"/>
                <a:gd name="T101" fmla="*/ 101 h 177"/>
                <a:gd name="T102" fmla="*/ 59 w 305"/>
                <a:gd name="T103" fmla="*/ 117 h 177"/>
                <a:gd name="T104" fmla="*/ 50 w 305"/>
                <a:gd name="T105" fmla="*/ 108 h 177"/>
                <a:gd name="T106" fmla="*/ 125 w 305"/>
                <a:gd name="T107" fmla="*/ 141 h 177"/>
                <a:gd name="T108" fmla="*/ 199 w 305"/>
                <a:gd name="T109" fmla="*/ 173 h 177"/>
                <a:gd name="T110" fmla="*/ 212 w 305"/>
                <a:gd name="T111" fmla="*/ 177 h 177"/>
                <a:gd name="T112" fmla="*/ 222 w 305"/>
                <a:gd name="T113" fmla="*/ 174 h 177"/>
                <a:gd name="T114" fmla="*/ 225 w 305"/>
                <a:gd name="T115" fmla="*/ 170 h 177"/>
                <a:gd name="T116" fmla="*/ 222 w 305"/>
                <a:gd name="T117" fmla="*/ 163 h 177"/>
                <a:gd name="T118" fmla="*/ 216 w 305"/>
                <a:gd name="T119" fmla="*/ 16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5" h="177">
                  <a:moveTo>
                    <a:pt x="216" y="160"/>
                  </a:moveTo>
                  <a:lnTo>
                    <a:pt x="161" y="125"/>
                  </a:lnTo>
                  <a:lnTo>
                    <a:pt x="109" y="91"/>
                  </a:lnTo>
                  <a:lnTo>
                    <a:pt x="104" y="82"/>
                  </a:lnTo>
                  <a:lnTo>
                    <a:pt x="98" y="114"/>
                  </a:lnTo>
                  <a:lnTo>
                    <a:pt x="99" y="111"/>
                  </a:lnTo>
                  <a:lnTo>
                    <a:pt x="117" y="105"/>
                  </a:lnTo>
                  <a:lnTo>
                    <a:pt x="154" y="100"/>
                  </a:lnTo>
                  <a:lnTo>
                    <a:pt x="217" y="100"/>
                  </a:lnTo>
                  <a:lnTo>
                    <a:pt x="261" y="104"/>
                  </a:lnTo>
                  <a:lnTo>
                    <a:pt x="281" y="104"/>
                  </a:lnTo>
                  <a:lnTo>
                    <a:pt x="295" y="100"/>
                  </a:lnTo>
                  <a:lnTo>
                    <a:pt x="302" y="91"/>
                  </a:lnTo>
                  <a:lnTo>
                    <a:pt x="305" y="87"/>
                  </a:lnTo>
                  <a:lnTo>
                    <a:pt x="302" y="75"/>
                  </a:lnTo>
                  <a:lnTo>
                    <a:pt x="289" y="59"/>
                  </a:lnTo>
                  <a:lnTo>
                    <a:pt x="272" y="52"/>
                  </a:lnTo>
                  <a:lnTo>
                    <a:pt x="243" y="42"/>
                  </a:lnTo>
                  <a:lnTo>
                    <a:pt x="216" y="29"/>
                  </a:lnTo>
                  <a:lnTo>
                    <a:pt x="153" y="9"/>
                  </a:lnTo>
                  <a:lnTo>
                    <a:pt x="88" y="0"/>
                  </a:lnTo>
                  <a:lnTo>
                    <a:pt x="45" y="6"/>
                  </a:lnTo>
                  <a:lnTo>
                    <a:pt x="20" y="16"/>
                  </a:lnTo>
                  <a:lnTo>
                    <a:pt x="10" y="23"/>
                  </a:lnTo>
                  <a:lnTo>
                    <a:pt x="3" y="32"/>
                  </a:lnTo>
                  <a:lnTo>
                    <a:pt x="1" y="53"/>
                  </a:lnTo>
                  <a:lnTo>
                    <a:pt x="1" y="64"/>
                  </a:lnTo>
                  <a:lnTo>
                    <a:pt x="0" y="72"/>
                  </a:lnTo>
                  <a:lnTo>
                    <a:pt x="4" y="87"/>
                  </a:lnTo>
                  <a:lnTo>
                    <a:pt x="27" y="108"/>
                  </a:lnTo>
                  <a:lnTo>
                    <a:pt x="52" y="118"/>
                  </a:lnTo>
                  <a:lnTo>
                    <a:pt x="79" y="123"/>
                  </a:lnTo>
                  <a:lnTo>
                    <a:pt x="111" y="117"/>
                  </a:lnTo>
                  <a:lnTo>
                    <a:pt x="125" y="107"/>
                  </a:lnTo>
                  <a:lnTo>
                    <a:pt x="130" y="100"/>
                  </a:lnTo>
                  <a:lnTo>
                    <a:pt x="147" y="108"/>
                  </a:lnTo>
                  <a:lnTo>
                    <a:pt x="131" y="112"/>
                  </a:lnTo>
                  <a:lnTo>
                    <a:pt x="144" y="102"/>
                  </a:lnTo>
                  <a:lnTo>
                    <a:pt x="184" y="98"/>
                  </a:lnTo>
                  <a:lnTo>
                    <a:pt x="205" y="97"/>
                  </a:lnTo>
                  <a:lnTo>
                    <a:pt x="243" y="101"/>
                  </a:lnTo>
                  <a:lnTo>
                    <a:pt x="233" y="48"/>
                  </a:lnTo>
                  <a:lnTo>
                    <a:pt x="213" y="51"/>
                  </a:lnTo>
                  <a:lnTo>
                    <a:pt x="215" y="53"/>
                  </a:lnTo>
                  <a:lnTo>
                    <a:pt x="216" y="56"/>
                  </a:lnTo>
                  <a:lnTo>
                    <a:pt x="158" y="64"/>
                  </a:lnTo>
                  <a:lnTo>
                    <a:pt x="98" y="65"/>
                  </a:lnTo>
                  <a:lnTo>
                    <a:pt x="45" y="71"/>
                  </a:lnTo>
                  <a:lnTo>
                    <a:pt x="35" y="75"/>
                  </a:lnTo>
                  <a:lnTo>
                    <a:pt x="32" y="92"/>
                  </a:lnTo>
                  <a:lnTo>
                    <a:pt x="39" y="101"/>
                  </a:lnTo>
                  <a:lnTo>
                    <a:pt x="59" y="117"/>
                  </a:lnTo>
                  <a:lnTo>
                    <a:pt x="50" y="108"/>
                  </a:lnTo>
                  <a:lnTo>
                    <a:pt x="125" y="141"/>
                  </a:lnTo>
                  <a:lnTo>
                    <a:pt x="199" y="173"/>
                  </a:lnTo>
                  <a:lnTo>
                    <a:pt x="212" y="177"/>
                  </a:lnTo>
                  <a:lnTo>
                    <a:pt x="222" y="174"/>
                  </a:lnTo>
                  <a:lnTo>
                    <a:pt x="225" y="170"/>
                  </a:lnTo>
                  <a:lnTo>
                    <a:pt x="222" y="163"/>
                  </a:lnTo>
                  <a:lnTo>
                    <a:pt x="216" y="1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3" name="Freeform 360"/>
            <p:cNvSpPr>
              <a:spLocks/>
            </p:cNvSpPr>
            <p:nvPr/>
          </p:nvSpPr>
          <p:spPr bwMode="auto">
            <a:xfrm>
              <a:off x="4990979" y="3500316"/>
              <a:ext cx="17463" cy="9525"/>
            </a:xfrm>
            <a:custGeom>
              <a:avLst/>
              <a:gdLst>
                <a:gd name="T0" fmla="*/ 33 w 33"/>
                <a:gd name="T1" fmla="*/ 13 h 19"/>
                <a:gd name="T2" fmla="*/ 21 w 33"/>
                <a:gd name="T3" fmla="*/ 4 h 19"/>
                <a:gd name="T4" fmla="*/ 6 w 33"/>
                <a:gd name="T5" fmla="*/ 0 h 19"/>
                <a:gd name="T6" fmla="*/ 0 w 33"/>
                <a:gd name="T7" fmla="*/ 3 h 19"/>
                <a:gd name="T8" fmla="*/ 14 w 33"/>
                <a:gd name="T9" fmla="*/ 14 h 19"/>
                <a:gd name="T10" fmla="*/ 21 w 33"/>
                <a:gd name="T11" fmla="*/ 19 h 19"/>
                <a:gd name="T12" fmla="*/ 32 w 33"/>
                <a:gd name="T13" fmla="*/ 17 h 19"/>
                <a:gd name="T14" fmla="*/ 33 w 33"/>
                <a:gd name="T1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9">
                  <a:moveTo>
                    <a:pt x="33" y="13"/>
                  </a:moveTo>
                  <a:lnTo>
                    <a:pt x="21" y="4"/>
                  </a:lnTo>
                  <a:lnTo>
                    <a:pt x="6" y="0"/>
                  </a:lnTo>
                  <a:lnTo>
                    <a:pt x="0" y="3"/>
                  </a:lnTo>
                  <a:lnTo>
                    <a:pt x="14" y="14"/>
                  </a:lnTo>
                  <a:lnTo>
                    <a:pt x="21" y="19"/>
                  </a:lnTo>
                  <a:lnTo>
                    <a:pt x="32" y="17"/>
                  </a:lnTo>
                  <a:lnTo>
                    <a:pt x="3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4" name="Freeform 361"/>
            <p:cNvSpPr>
              <a:spLocks/>
            </p:cNvSpPr>
            <p:nvPr/>
          </p:nvSpPr>
          <p:spPr bwMode="auto">
            <a:xfrm>
              <a:off x="4987804" y="3498728"/>
              <a:ext cx="3175" cy="3175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3 w 6"/>
                <a:gd name="T5" fmla="*/ 6 h 6"/>
                <a:gd name="T6" fmla="*/ 4 w 6"/>
                <a:gd name="T7" fmla="*/ 6 h 6"/>
                <a:gd name="T8" fmla="*/ 6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lnTo>
                    <a:pt x="0" y="0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5" name="Freeform 362"/>
            <p:cNvSpPr>
              <a:spLocks/>
            </p:cNvSpPr>
            <p:nvPr/>
          </p:nvSpPr>
          <p:spPr bwMode="auto">
            <a:xfrm>
              <a:off x="6165729" y="3709866"/>
              <a:ext cx="255588" cy="61913"/>
            </a:xfrm>
            <a:custGeom>
              <a:avLst/>
              <a:gdLst>
                <a:gd name="T0" fmla="*/ 7 w 482"/>
                <a:gd name="T1" fmla="*/ 11 h 117"/>
                <a:gd name="T2" fmla="*/ 124 w 482"/>
                <a:gd name="T3" fmla="*/ 41 h 117"/>
                <a:gd name="T4" fmla="*/ 355 w 482"/>
                <a:gd name="T5" fmla="*/ 93 h 117"/>
                <a:gd name="T6" fmla="*/ 472 w 482"/>
                <a:gd name="T7" fmla="*/ 117 h 117"/>
                <a:gd name="T8" fmla="*/ 479 w 482"/>
                <a:gd name="T9" fmla="*/ 117 h 117"/>
                <a:gd name="T10" fmla="*/ 482 w 482"/>
                <a:gd name="T11" fmla="*/ 113 h 117"/>
                <a:gd name="T12" fmla="*/ 482 w 482"/>
                <a:gd name="T13" fmla="*/ 110 h 117"/>
                <a:gd name="T14" fmla="*/ 475 w 482"/>
                <a:gd name="T15" fmla="*/ 107 h 117"/>
                <a:gd name="T16" fmla="*/ 242 w 482"/>
                <a:gd name="T17" fmla="*/ 58 h 117"/>
                <a:gd name="T18" fmla="*/ 11 w 482"/>
                <a:gd name="T19" fmla="*/ 0 h 117"/>
                <a:gd name="T20" fmla="*/ 4 w 482"/>
                <a:gd name="T21" fmla="*/ 0 h 117"/>
                <a:gd name="T22" fmla="*/ 0 w 482"/>
                <a:gd name="T23" fmla="*/ 3 h 117"/>
                <a:gd name="T24" fmla="*/ 1 w 482"/>
                <a:gd name="T25" fmla="*/ 8 h 117"/>
                <a:gd name="T26" fmla="*/ 7 w 482"/>
                <a:gd name="T27" fmla="*/ 1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2" h="117">
                  <a:moveTo>
                    <a:pt x="7" y="11"/>
                  </a:moveTo>
                  <a:lnTo>
                    <a:pt x="124" y="41"/>
                  </a:lnTo>
                  <a:lnTo>
                    <a:pt x="355" y="93"/>
                  </a:lnTo>
                  <a:lnTo>
                    <a:pt x="472" y="117"/>
                  </a:lnTo>
                  <a:lnTo>
                    <a:pt x="479" y="117"/>
                  </a:lnTo>
                  <a:lnTo>
                    <a:pt x="482" y="113"/>
                  </a:lnTo>
                  <a:lnTo>
                    <a:pt x="482" y="110"/>
                  </a:lnTo>
                  <a:lnTo>
                    <a:pt x="475" y="107"/>
                  </a:lnTo>
                  <a:lnTo>
                    <a:pt x="242" y="58"/>
                  </a:lnTo>
                  <a:lnTo>
                    <a:pt x="11" y="0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8"/>
                  </a:ln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6" name="Freeform 363"/>
            <p:cNvSpPr>
              <a:spLocks/>
            </p:cNvSpPr>
            <p:nvPr/>
          </p:nvSpPr>
          <p:spPr bwMode="auto">
            <a:xfrm>
              <a:off x="6767391" y="3968628"/>
              <a:ext cx="9525" cy="6350"/>
            </a:xfrm>
            <a:custGeom>
              <a:avLst/>
              <a:gdLst>
                <a:gd name="T0" fmla="*/ 4 w 20"/>
                <a:gd name="T1" fmla="*/ 1 h 11"/>
                <a:gd name="T2" fmla="*/ 0 w 20"/>
                <a:gd name="T3" fmla="*/ 6 h 11"/>
                <a:gd name="T4" fmla="*/ 2 w 20"/>
                <a:gd name="T5" fmla="*/ 9 h 11"/>
                <a:gd name="T6" fmla="*/ 10 w 20"/>
                <a:gd name="T7" fmla="*/ 11 h 11"/>
                <a:gd name="T8" fmla="*/ 17 w 20"/>
                <a:gd name="T9" fmla="*/ 10 h 11"/>
                <a:gd name="T10" fmla="*/ 20 w 20"/>
                <a:gd name="T11" fmla="*/ 7 h 11"/>
                <a:gd name="T12" fmla="*/ 17 w 20"/>
                <a:gd name="T13" fmla="*/ 3 h 11"/>
                <a:gd name="T14" fmla="*/ 10 w 20"/>
                <a:gd name="T15" fmla="*/ 0 h 11"/>
                <a:gd name="T16" fmla="*/ 4 w 20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">
                  <a:moveTo>
                    <a:pt x="4" y="1"/>
                  </a:moveTo>
                  <a:lnTo>
                    <a:pt x="0" y="6"/>
                  </a:lnTo>
                  <a:lnTo>
                    <a:pt x="2" y="9"/>
                  </a:lnTo>
                  <a:lnTo>
                    <a:pt x="10" y="11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17" y="3"/>
                  </a:lnTo>
                  <a:lnTo>
                    <a:pt x="10" y="0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7" name="Freeform 364"/>
            <p:cNvSpPr>
              <a:spLocks/>
            </p:cNvSpPr>
            <p:nvPr/>
          </p:nvSpPr>
          <p:spPr bwMode="auto">
            <a:xfrm>
              <a:off x="5006854" y="3719391"/>
              <a:ext cx="20638" cy="30163"/>
            </a:xfrm>
            <a:custGeom>
              <a:avLst/>
              <a:gdLst>
                <a:gd name="T0" fmla="*/ 2 w 38"/>
                <a:gd name="T1" fmla="*/ 55 h 55"/>
                <a:gd name="T2" fmla="*/ 38 w 38"/>
                <a:gd name="T3" fmla="*/ 0 h 55"/>
                <a:gd name="T4" fmla="*/ 0 w 38"/>
                <a:gd name="T5" fmla="*/ 52 h 55"/>
                <a:gd name="T6" fmla="*/ 2 w 38"/>
                <a:gd name="T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55">
                  <a:moveTo>
                    <a:pt x="2" y="55"/>
                  </a:moveTo>
                  <a:lnTo>
                    <a:pt x="38" y="0"/>
                  </a:lnTo>
                  <a:lnTo>
                    <a:pt x="0" y="52"/>
                  </a:lnTo>
                  <a:lnTo>
                    <a:pt x="2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8" name="Freeform 365"/>
            <p:cNvSpPr>
              <a:spLocks/>
            </p:cNvSpPr>
            <p:nvPr/>
          </p:nvSpPr>
          <p:spPr bwMode="auto">
            <a:xfrm>
              <a:off x="5025904" y="3554291"/>
              <a:ext cx="3175" cy="4763"/>
            </a:xfrm>
            <a:custGeom>
              <a:avLst/>
              <a:gdLst>
                <a:gd name="T0" fmla="*/ 7 w 7"/>
                <a:gd name="T1" fmla="*/ 9 h 9"/>
                <a:gd name="T2" fmla="*/ 4 w 7"/>
                <a:gd name="T3" fmla="*/ 3 h 9"/>
                <a:gd name="T4" fmla="*/ 0 w 7"/>
                <a:gd name="T5" fmla="*/ 0 h 9"/>
                <a:gd name="T6" fmla="*/ 7 w 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lnTo>
                    <a:pt x="4" y="3"/>
                  </a:lnTo>
                  <a:lnTo>
                    <a:pt x="0" y="0"/>
                  </a:lnTo>
                  <a:lnTo>
                    <a:pt x="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49" name="Freeform 366"/>
            <p:cNvSpPr>
              <a:spLocks/>
            </p:cNvSpPr>
            <p:nvPr/>
          </p:nvSpPr>
          <p:spPr bwMode="auto">
            <a:xfrm>
              <a:off x="5002091" y="3543178"/>
              <a:ext cx="3175" cy="31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3 h 6"/>
                <a:gd name="T4" fmla="*/ 1 w 6"/>
                <a:gd name="T5" fmla="*/ 6 h 6"/>
                <a:gd name="T6" fmla="*/ 0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lnTo>
                    <a:pt x="6" y="3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50" name="Freeform 367"/>
            <p:cNvSpPr>
              <a:spLocks/>
            </p:cNvSpPr>
            <p:nvPr/>
          </p:nvSpPr>
          <p:spPr bwMode="auto">
            <a:xfrm>
              <a:off x="5008441" y="3525716"/>
              <a:ext cx="6350" cy="7938"/>
            </a:xfrm>
            <a:custGeom>
              <a:avLst/>
              <a:gdLst>
                <a:gd name="T0" fmla="*/ 3 w 11"/>
                <a:gd name="T1" fmla="*/ 15 h 15"/>
                <a:gd name="T2" fmla="*/ 0 w 11"/>
                <a:gd name="T3" fmla="*/ 11 h 15"/>
                <a:gd name="T4" fmla="*/ 11 w 11"/>
                <a:gd name="T5" fmla="*/ 0 h 15"/>
                <a:gd name="T6" fmla="*/ 3 w 1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5">
                  <a:moveTo>
                    <a:pt x="3" y="15"/>
                  </a:moveTo>
                  <a:lnTo>
                    <a:pt x="0" y="11"/>
                  </a:lnTo>
                  <a:lnTo>
                    <a:pt x="11" y="0"/>
                  </a:lnTo>
                  <a:lnTo>
                    <a:pt x="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51" name="Freeform 368"/>
            <p:cNvSpPr>
              <a:spLocks/>
            </p:cNvSpPr>
            <p:nvPr/>
          </p:nvSpPr>
          <p:spPr bwMode="auto">
            <a:xfrm>
              <a:off x="5175129" y="3555878"/>
              <a:ext cx="128588" cy="52388"/>
            </a:xfrm>
            <a:custGeom>
              <a:avLst/>
              <a:gdLst>
                <a:gd name="T0" fmla="*/ 0 w 243"/>
                <a:gd name="T1" fmla="*/ 0 h 101"/>
                <a:gd name="T2" fmla="*/ 27 w 243"/>
                <a:gd name="T3" fmla="*/ 26 h 101"/>
                <a:gd name="T4" fmla="*/ 48 w 243"/>
                <a:gd name="T5" fmla="*/ 55 h 101"/>
                <a:gd name="T6" fmla="*/ 71 w 243"/>
                <a:gd name="T7" fmla="*/ 58 h 101"/>
                <a:gd name="T8" fmla="*/ 94 w 243"/>
                <a:gd name="T9" fmla="*/ 63 h 101"/>
                <a:gd name="T10" fmla="*/ 156 w 243"/>
                <a:gd name="T11" fmla="*/ 81 h 101"/>
                <a:gd name="T12" fmla="*/ 216 w 243"/>
                <a:gd name="T13" fmla="*/ 101 h 101"/>
                <a:gd name="T14" fmla="*/ 215 w 243"/>
                <a:gd name="T15" fmla="*/ 95 h 101"/>
                <a:gd name="T16" fmla="*/ 223 w 243"/>
                <a:gd name="T17" fmla="*/ 95 h 101"/>
                <a:gd name="T18" fmla="*/ 228 w 243"/>
                <a:gd name="T19" fmla="*/ 95 h 101"/>
                <a:gd name="T20" fmla="*/ 243 w 243"/>
                <a:gd name="T21" fmla="*/ 97 h 101"/>
                <a:gd name="T22" fmla="*/ 180 w 243"/>
                <a:gd name="T23" fmla="*/ 72 h 101"/>
                <a:gd name="T24" fmla="*/ 117 w 243"/>
                <a:gd name="T25" fmla="*/ 48 h 101"/>
                <a:gd name="T26" fmla="*/ 58 w 243"/>
                <a:gd name="T27" fmla="*/ 25 h 101"/>
                <a:gd name="T28" fmla="*/ 0 w 243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3" h="101">
                  <a:moveTo>
                    <a:pt x="0" y="0"/>
                  </a:moveTo>
                  <a:lnTo>
                    <a:pt x="27" y="26"/>
                  </a:lnTo>
                  <a:lnTo>
                    <a:pt x="48" y="55"/>
                  </a:lnTo>
                  <a:lnTo>
                    <a:pt x="71" y="58"/>
                  </a:lnTo>
                  <a:lnTo>
                    <a:pt x="94" y="63"/>
                  </a:lnTo>
                  <a:lnTo>
                    <a:pt x="156" y="81"/>
                  </a:lnTo>
                  <a:lnTo>
                    <a:pt x="216" y="101"/>
                  </a:lnTo>
                  <a:lnTo>
                    <a:pt x="215" y="95"/>
                  </a:lnTo>
                  <a:lnTo>
                    <a:pt x="223" y="95"/>
                  </a:lnTo>
                  <a:lnTo>
                    <a:pt x="228" y="95"/>
                  </a:lnTo>
                  <a:lnTo>
                    <a:pt x="243" y="97"/>
                  </a:lnTo>
                  <a:lnTo>
                    <a:pt x="180" y="72"/>
                  </a:lnTo>
                  <a:lnTo>
                    <a:pt x="117" y="48"/>
                  </a:lnTo>
                  <a:lnTo>
                    <a:pt x="58" y="2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52" name="Freeform 369"/>
            <p:cNvSpPr>
              <a:spLocks/>
            </p:cNvSpPr>
            <p:nvPr/>
          </p:nvSpPr>
          <p:spPr bwMode="auto">
            <a:xfrm>
              <a:off x="5845054" y="3681291"/>
              <a:ext cx="131763" cy="39688"/>
            </a:xfrm>
            <a:custGeom>
              <a:avLst/>
              <a:gdLst>
                <a:gd name="T0" fmla="*/ 251 w 251"/>
                <a:gd name="T1" fmla="*/ 75 h 75"/>
                <a:gd name="T2" fmla="*/ 187 w 251"/>
                <a:gd name="T3" fmla="*/ 61 h 75"/>
                <a:gd name="T4" fmla="*/ 62 w 251"/>
                <a:gd name="T5" fmla="*/ 23 h 75"/>
                <a:gd name="T6" fmla="*/ 0 w 251"/>
                <a:gd name="T7" fmla="*/ 0 h 75"/>
                <a:gd name="T8" fmla="*/ 63 w 251"/>
                <a:gd name="T9" fmla="*/ 10 h 75"/>
                <a:gd name="T10" fmla="*/ 157 w 251"/>
                <a:gd name="T11" fmla="*/ 42 h 75"/>
                <a:gd name="T12" fmla="*/ 251 w 251"/>
                <a:gd name="T13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1" h="75">
                  <a:moveTo>
                    <a:pt x="251" y="75"/>
                  </a:moveTo>
                  <a:lnTo>
                    <a:pt x="187" y="61"/>
                  </a:lnTo>
                  <a:lnTo>
                    <a:pt x="62" y="23"/>
                  </a:lnTo>
                  <a:lnTo>
                    <a:pt x="0" y="0"/>
                  </a:lnTo>
                  <a:lnTo>
                    <a:pt x="63" y="10"/>
                  </a:lnTo>
                  <a:lnTo>
                    <a:pt x="157" y="42"/>
                  </a:lnTo>
                  <a:lnTo>
                    <a:pt x="251" y="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53" name="Freeform 370"/>
            <p:cNvSpPr>
              <a:spLocks/>
            </p:cNvSpPr>
            <p:nvPr/>
          </p:nvSpPr>
          <p:spPr bwMode="auto">
            <a:xfrm>
              <a:off x="5105279" y="3625728"/>
              <a:ext cx="4763" cy="9525"/>
            </a:xfrm>
            <a:custGeom>
              <a:avLst/>
              <a:gdLst>
                <a:gd name="T0" fmla="*/ 9 w 9"/>
                <a:gd name="T1" fmla="*/ 16 h 16"/>
                <a:gd name="T2" fmla="*/ 9 w 9"/>
                <a:gd name="T3" fmla="*/ 16 h 16"/>
                <a:gd name="T4" fmla="*/ 0 w 9"/>
                <a:gd name="T5" fmla="*/ 0 h 16"/>
                <a:gd name="T6" fmla="*/ 9 w 9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9" y="16"/>
                  </a:moveTo>
                  <a:lnTo>
                    <a:pt x="9" y="16"/>
                  </a:lnTo>
                  <a:lnTo>
                    <a:pt x="0" y="0"/>
                  </a:lnTo>
                  <a:lnTo>
                    <a:pt x="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54" name="Freeform 371"/>
            <p:cNvSpPr>
              <a:spLocks/>
            </p:cNvSpPr>
            <p:nvPr/>
          </p:nvSpPr>
          <p:spPr bwMode="auto">
            <a:xfrm>
              <a:off x="5251329" y="3619378"/>
              <a:ext cx="14288" cy="19050"/>
            </a:xfrm>
            <a:custGeom>
              <a:avLst/>
              <a:gdLst>
                <a:gd name="T0" fmla="*/ 3 w 27"/>
                <a:gd name="T1" fmla="*/ 4 h 36"/>
                <a:gd name="T2" fmla="*/ 0 w 27"/>
                <a:gd name="T3" fmla="*/ 0 h 36"/>
                <a:gd name="T4" fmla="*/ 13 w 27"/>
                <a:gd name="T5" fmla="*/ 9 h 36"/>
                <a:gd name="T6" fmla="*/ 27 w 27"/>
                <a:gd name="T7" fmla="*/ 36 h 36"/>
                <a:gd name="T8" fmla="*/ 3 w 27"/>
                <a:gd name="T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6">
                  <a:moveTo>
                    <a:pt x="3" y="4"/>
                  </a:moveTo>
                  <a:lnTo>
                    <a:pt x="0" y="0"/>
                  </a:lnTo>
                  <a:lnTo>
                    <a:pt x="13" y="9"/>
                  </a:lnTo>
                  <a:lnTo>
                    <a:pt x="27" y="36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56" name="Freeform 373"/>
            <p:cNvSpPr>
              <a:spLocks/>
            </p:cNvSpPr>
            <p:nvPr/>
          </p:nvSpPr>
          <p:spPr bwMode="auto">
            <a:xfrm>
              <a:off x="4921129" y="3859091"/>
              <a:ext cx="133350" cy="112713"/>
            </a:xfrm>
            <a:custGeom>
              <a:avLst/>
              <a:gdLst>
                <a:gd name="T0" fmla="*/ 26 w 252"/>
                <a:gd name="T1" fmla="*/ 156 h 213"/>
                <a:gd name="T2" fmla="*/ 29 w 252"/>
                <a:gd name="T3" fmla="*/ 163 h 213"/>
                <a:gd name="T4" fmla="*/ 21 w 252"/>
                <a:gd name="T5" fmla="*/ 166 h 213"/>
                <a:gd name="T6" fmla="*/ 14 w 252"/>
                <a:gd name="T7" fmla="*/ 160 h 213"/>
                <a:gd name="T8" fmla="*/ 21 w 252"/>
                <a:gd name="T9" fmla="*/ 173 h 213"/>
                <a:gd name="T10" fmla="*/ 40 w 252"/>
                <a:gd name="T11" fmla="*/ 192 h 213"/>
                <a:gd name="T12" fmla="*/ 75 w 252"/>
                <a:gd name="T13" fmla="*/ 209 h 213"/>
                <a:gd name="T14" fmla="*/ 127 w 252"/>
                <a:gd name="T15" fmla="*/ 213 h 213"/>
                <a:gd name="T16" fmla="*/ 180 w 252"/>
                <a:gd name="T17" fmla="*/ 202 h 213"/>
                <a:gd name="T18" fmla="*/ 204 w 252"/>
                <a:gd name="T19" fmla="*/ 190 h 213"/>
                <a:gd name="T20" fmla="*/ 217 w 252"/>
                <a:gd name="T21" fmla="*/ 193 h 213"/>
                <a:gd name="T22" fmla="*/ 242 w 252"/>
                <a:gd name="T23" fmla="*/ 182 h 213"/>
                <a:gd name="T24" fmla="*/ 249 w 252"/>
                <a:gd name="T25" fmla="*/ 169 h 213"/>
                <a:gd name="T26" fmla="*/ 252 w 252"/>
                <a:gd name="T27" fmla="*/ 153 h 213"/>
                <a:gd name="T28" fmla="*/ 243 w 252"/>
                <a:gd name="T29" fmla="*/ 128 h 213"/>
                <a:gd name="T30" fmla="*/ 232 w 252"/>
                <a:gd name="T31" fmla="*/ 121 h 213"/>
                <a:gd name="T32" fmla="*/ 226 w 252"/>
                <a:gd name="T33" fmla="*/ 115 h 213"/>
                <a:gd name="T34" fmla="*/ 223 w 252"/>
                <a:gd name="T35" fmla="*/ 110 h 213"/>
                <a:gd name="T36" fmla="*/ 210 w 252"/>
                <a:gd name="T37" fmla="*/ 82 h 213"/>
                <a:gd name="T38" fmla="*/ 176 w 252"/>
                <a:gd name="T39" fmla="*/ 36 h 213"/>
                <a:gd name="T40" fmla="*/ 155 w 252"/>
                <a:gd name="T41" fmla="*/ 16 h 213"/>
                <a:gd name="T42" fmla="*/ 168 w 252"/>
                <a:gd name="T43" fmla="*/ 39 h 213"/>
                <a:gd name="T44" fmla="*/ 157 w 252"/>
                <a:gd name="T45" fmla="*/ 28 h 213"/>
                <a:gd name="T46" fmla="*/ 142 w 252"/>
                <a:gd name="T47" fmla="*/ 20 h 213"/>
                <a:gd name="T48" fmla="*/ 142 w 252"/>
                <a:gd name="T49" fmla="*/ 32 h 213"/>
                <a:gd name="T50" fmla="*/ 132 w 252"/>
                <a:gd name="T51" fmla="*/ 19 h 213"/>
                <a:gd name="T52" fmla="*/ 106 w 252"/>
                <a:gd name="T53" fmla="*/ 3 h 213"/>
                <a:gd name="T54" fmla="*/ 78 w 252"/>
                <a:gd name="T55" fmla="*/ 0 h 213"/>
                <a:gd name="T56" fmla="*/ 49 w 252"/>
                <a:gd name="T57" fmla="*/ 9 h 213"/>
                <a:gd name="T58" fmla="*/ 34 w 252"/>
                <a:gd name="T59" fmla="*/ 19 h 213"/>
                <a:gd name="T60" fmla="*/ 23 w 252"/>
                <a:gd name="T61" fmla="*/ 30 h 213"/>
                <a:gd name="T62" fmla="*/ 6 w 252"/>
                <a:gd name="T63" fmla="*/ 59 h 213"/>
                <a:gd name="T64" fmla="*/ 0 w 252"/>
                <a:gd name="T65" fmla="*/ 92 h 213"/>
                <a:gd name="T66" fmla="*/ 7 w 252"/>
                <a:gd name="T67" fmla="*/ 124 h 213"/>
                <a:gd name="T68" fmla="*/ 14 w 252"/>
                <a:gd name="T69" fmla="*/ 138 h 213"/>
                <a:gd name="T70" fmla="*/ 26 w 252"/>
                <a:gd name="T71" fmla="*/ 15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2" h="213">
                  <a:moveTo>
                    <a:pt x="26" y="156"/>
                  </a:moveTo>
                  <a:lnTo>
                    <a:pt x="29" y="163"/>
                  </a:lnTo>
                  <a:lnTo>
                    <a:pt x="21" y="166"/>
                  </a:lnTo>
                  <a:lnTo>
                    <a:pt x="14" y="160"/>
                  </a:lnTo>
                  <a:lnTo>
                    <a:pt x="21" y="173"/>
                  </a:lnTo>
                  <a:lnTo>
                    <a:pt x="40" y="192"/>
                  </a:lnTo>
                  <a:lnTo>
                    <a:pt x="75" y="209"/>
                  </a:lnTo>
                  <a:lnTo>
                    <a:pt x="127" y="213"/>
                  </a:lnTo>
                  <a:lnTo>
                    <a:pt x="180" y="202"/>
                  </a:lnTo>
                  <a:lnTo>
                    <a:pt x="204" y="190"/>
                  </a:lnTo>
                  <a:lnTo>
                    <a:pt x="217" y="193"/>
                  </a:lnTo>
                  <a:lnTo>
                    <a:pt x="242" y="182"/>
                  </a:lnTo>
                  <a:lnTo>
                    <a:pt x="249" y="169"/>
                  </a:lnTo>
                  <a:lnTo>
                    <a:pt x="252" y="153"/>
                  </a:lnTo>
                  <a:lnTo>
                    <a:pt x="243" y="128"/>
                  </a:lnTo>
                  <a:lnTo>
                    <a:pt x="232" y="121"/>
                  </a:lnTo>
                  <a:lnTo>
                    <a:pt x="226" y="115"/>
                  </a:lnTo>
                  <a:lnTo>
                    <a:pt x="223" y="110"/>
                  </a:lnTo>
                  <a:lnTo>
                    <a:pt x="210" y="82"/>
                  </a:lnTo>
                  <a:lnTo>
                    <a:pt x="176" y="36"/>
                  </a:lnTo>
                  <a:lnTo>
                    <a:pt x="155" y="16"/>
                  </a:lnTo>
                  <a:lnTo>
                    <a:pt x="168" y="39"/>
                  </a:lnTo>
                  <a:lnTo>
                    <a:pt x="157" y="28"/>
                  </a:lnTo>
                  <a:lnTo>
                    <a:pt x="142" y="20"/>
                  </a:lnTo>
                  <a:lnTo>
                    <a:pt x="142" y="32"/>
                  </a:lnTo>
                  <a:lnTo>
                    <a:pt x="132" y="19"/>
                  </a:lnTo>
                  <a:lnTo>
                    <a:pt x="106" y="3"/>
                  </a:lnTo>
                  <a:lnTo>
                    <a:pt x="78" y="0"/>
                  </a:lnTo>
                  <a:lnTo>
                    <a:pt x="49" y="9"/>
                  </a:lnTo>
                  <a:lnTo>
                    <a:pt x="34" y="19"/>
                  </a:lnTo>
                  <a:lnTo>
                    <a:pt x="23" y="30"/>
                  </a:lnTo>
                  <a:lnTo>
                    <a:pt x="6" y="59"/>
                  </a:lnTo>
                  <a:lnTo>
                    <a:pt x="0" y="92"/>
                  </a:lnTo>
                  <a:lnTo>
                    <a:pt x="7" y="124"/>
                  </a:lnTo>
                  <a:lnTo>
                    <a:pt x="14" y="138"/>
                  </a:lnTo>
                  <a:lnTo>
                    <a:pt x="26" y="1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57" name="Freeform 374"/>
            <p:cNvSpPr>
              <a:spLocks/>
            </p:cNvSpPr>
            <p:nvPr/>
          </p:nvSpPr>
          <p:spPr bwMode="auto">
            <a:xfrm>
              <a:off x="4894141" y="3933703"/>
              <a:ext cx="88900" cy="87313"/>
            </a:xfrm>
            <a:custGeom>
              <a:avLst/>
              <a:gdLst>
                <a:gd name="T0" fmla="*/ 105 w 168"/>
                <a:gd name="T1" fmla="*/ 147 h 164"/>
                <a:gd name="T2" fmla="*/ 80 w 168"/>
                <a:gd name="T3" fmla="*/ 116 h 164"/>
                <a:gd name="T4" fmla="*/ 59 w 168"/>
                <a:gd name="T5" fmla="*/ 86 h 164"/>
                <a:gd name="T6" fmla="*/ 56 w 168"/>
                <a:gd name="T7" fmla="*/ 79 h 164"/>
                <a:gd name="T8" fmla="*/ 47 w 168"/>
                <a:gd name="T9" fmla="*/ 109 h 164"/>
                <a:gd name="T10" fmla="*/ 49 w 168"/>
                <a:gd name="T11" fmla="*/ 106 h 164"/>
                <a:gd name="T12" fmla="*/ 70 w 168"/>
                <a:gd name="T13" fmla="*/ 95 h 164"/>
                <a:gd name="T14" fmla="*/ 116 w 168"/>
                <a:gd name="T15" fmla="*/ 89 h 164"/>
                <a:gd name="T16" fmla="*/ 139 w 168"/>
                <a:gd name="T17" fmla="*/ 89 h 164"/>
                <a:gd name="T18" fmla="*/ 151 w 168"/>
                <a:gd name="T19" fmla="*/ 89 h 164"/>
                <a:gd name="T20" fmla="*/ 159 w 168"/>
                <a:gd name="T21" fmla="*/ 83 h 164"/>
                <a:gd name="T22" fmla="*/ 165 w 168"/>
                <a:gd name="T23" fmla="*/ 75 h 164"/>
                <a:gd name="T24" fmla="*/ 168 w 168"/>
                <a:gd name="T25" fmla="*/ 65 h 164"/>
                <a:gd name="T26" fmla="*/ 164 w 168"/>
                <a:gd name="T27" fmla="*/ 44 h 164"/>
                <a:gd name="T28" fmla="*/ 155 w 168"/>
                <a:gd name="T29" fmla="*/ 39 h 164"/>
                <a:gd name="T30" fmla="*/ 141 w 168"/>
                <a:gd name="T31" fmla="*/ 31 h 164"/>
                <a:gd name="T32" fmla="*/ 129 w 168"/>
                <a:gd name="T33" fmla="*/ 21 h 164"/>
                <a:gd name="T34" fmla="*/ 99 w 168"/>
                <a:gd name="T35" fmla="*/ 5 h 164"/>
                <a:gd name="T36" fmla="*/ 64 w 168"/>
                <a:gd name="T37" fmla="*/ 0 h 164"/>
                <a:gd name="T38" fmla="*/ 31 w 168"/>
                <a:gd name="T39" fmla="*/ 11 h 164"/>
                <a:gd name="T40" fmla="*/ 17 w 168"/>
                <a:gd name="T41" fmla="*/ 26 h 164"/>
                <a:gd name="T42" fmla="*/ 8 w 168"/>
                <a:gd name="T43" fmla="*/ 44 h 164"/>
                <a:gd name="T44" fmla="*/ 4 w 168"/>
                <a:gd name="T45" fmla="*/ 66 h 164"/>
                <a:gd name="T46" fmla="*/ 0 w 168"/>
                <a:gd name="T47" fmla="*/ 80 h 164"/>
                <a:gd name="T48" fmla="*/ 10 w 168"/>
                <a:gd name="T49" fmla="*/ 108 h 164"/>
                <a:gd name="T50" fmla="*/ 21 w 168"/>
                <a:gd name="T51" fmla="*/ 115 h 164"/>
                <a:gd name="T52" fmla="*/ 36 w 168"/>
                <a:gd name="T53" fmla="*/ 119 h 164"/>
                <a:gd name="T54" fmla="*/ 60 w 168"/>
                <a:gd name="T55" fmla="*/ 106 h 164"/>
                <a:gd name="T56" fmla="*/ 67 w 168"/>
                <a:gd name="T57" fmla="*/ 93 h 164"/>
                <a:gd name="T58" fmla="*/ 76 w 168"/>
                <a:gd name="T59" fmla="*/ 101 h 164"/>
                <a:gd name="T60" fmla="*/ 66 w 168"/>
                <a:gd name="T61" fmla="*/ 105 h 164"/>
                <a:gd name="T62" fmla="*/ 74 w 168"/>
                <a:gd name="T63" fmla="*/ 96 h 164"/>
                <a:gd name="T64" fmla="*/ 99 w 168"/>
                <a:gd name="T65" fmla="*/ 89 h 164"/>
                <a:gd name="T66" fmla="*/ 110 w 168"/>
                <a:gd name="T67" fmla="*/ 86 h 164"/>
                <a:gd name="T68" fmla="*/ 131 w 168"/>
                <a:gd name="T69" fmla="*/ 88 h 164"/>
                <a:gd name="T70" fmla="*/ 135 w 168"/>
                <a:gd name="T71" fmla="*/ 37 h 164"/>
                <a:gd name="T72" fmla="*/ 123 w 168"/>
                <a:gd name="T73" fmla="*/ 41 h 164"/>
                <a:gd name="T74" fmla="*/ 123 w 168"/>
                <a:gd name="T75" fmla="*/ 44 h 164"/>
                <a:gd name="T76" fmla="*/ 123 w 168"/>
                <a:gd name="T77" fmla="*/ 47 h 164"/>
                <a:gd name="T78" fmla="*/ 90 w 168"/>
                <a:gd name="T79" fmla="*/ 57 h 164"/>
                <a:gd name="T80" fmla="*/ 57 w 168"/>
                <a:gd name="T81" fmla="*/ 62 h 164"/>
                <a:gd name="T82" fmla="*/ 27 w 168"/>
                <a:gd name="T83" fmla="*/ 70 h 164"/>
                <a:gd name="T84" fmla="*/ 20 w 168"/>
                <a:gd name="T85" fmla="*/ 76 h 164"/>
                <a:gd name="T86" fmla="*/ 15 w 168"/>
                <a:gd name="T87" fmla="*/ 92 h 164"/>
                <a:gd name="T88" fmla="*/ 17 w 168"/>
                <a:gd name="T89" fmla="*/ 101 h 164"/>
                <a:gd name="T90" fmla="*/ 25 w 168"/>
                <a:gd name="T91" fmla="*/ 113 h 164"/>
                <a:gd name="T92" fmla="*/ 23 w 168"/>
                <a:gd name="T93" fmla="*/ 106 h 164"/>
                <a:gd name="T94" fmla="*/ 57 w 168"/>
                <a:gd name="T95" fmla="*/ 134 h 164"/>
                <a:gd name="T96" fmla="*/ 92 w 168"/>
                <a:gd name="T97" fmla="*/ 161 h 164"/>
                <a:gd name="T98" fmla="*/ 99 w 168"/>
                <a:gd name="T99" fmla="*/ 164 h 164"/>
                <a:gd name="T100" fmla="*/ 105 w 168"/>
                <a:gd name="T101" fmla="*/ 160 h 164"/>
                <a:gd name="T102" fmla="*/ 108 w 168"/>
                <a:gd name="T103" fmla="*/ 152 h 164"/>
                <a:gd name="T104" fmla="*/ 105 w 168"/>
                <a:gd name="T105" fmla="*/ 14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" h="164">
                  <a:moveTo>
                    <a:pt x="105" y="147"/>
                  </a:moveTo>
                  <a:lnTo>
                    <a:pt x="80" y="116"/>
                  </a:lnTo>
                  <a:lnTo>
                    <a:pt x="59" y="86"/>
                  </a:lnTo>
                  <a:lnTo>
                    <a:pt x="56" y="79"/>
                  </a:lnTo>
                  <a:lnTo>
                    <a:pt x="47" y="109"/>
                  </a:lnTo>
                  <a:lnTo>
                    <a:pt x="49" y="106"/>
                  </a:lnTo>
                  <a:lnTo>
                    <a:pt x="70" y="95"/>
                  </a:lnTo>
                  <a:lnTo>
                    <a:pt x="116" y="89"/>
                  </a:lnTo>
                  <a:lnTo>
                    <a:pt x="139" y="89"/>
                  </a:lnTo>
                  <a:lnTo>
                    <a:pt x="151" y="89"/>
                  </a:lnTo>
                  <a:lnTo>
                    <a:pt x="159" y="83"/>
                  </a:lnTo>
                  <a:lnTo>
                    <a:pt x="165" y="75"/>
                  </a:lnTo>
                  <a:lnTo>
                    <a:pt x="168" y="65"/>
                  </a:lnTo>
                  <a:lnTo>
                    <a:pt x="164" y="44"/>
                  </a:lnTo>
                  <a:lnTo>
                    <a:pt x="155" y="39"/>
                  </a:lnTo>
                  <a:lnTo>
                    <a:pt x="141" y="31"/>
                  </a:lnTo>
                  <a:lnTo>
                    <a:pt x="129" y="21"/>
                  </a:lnTo>
                  <a:lnTo>
                    <a:pt x="99" y="5"/>
                  </a:lnTo>
                  <a:lnTo>
                    <a:pt x="64" y="0"/>
                  </a:lnTo>
                  <a:lnTo>
                    <a:pt x="31" y="11"/>
                  </a:lnTo>
                  <a:lnTo>
                    <a:pt x="17" y="26"/>
                  </a:lnTo>
                  <a:lnTo>
                    <a:pt x="8" y="44"/>
                  </a:lnTo>
                  <a:lnTo>
                    <a:pt x="4" y="66"/>
                  </a:lnTo>
                  <a:lnTo>
                    <a:pt x="0" y="80"/>
                  </a:lnTo>
                  <a:lnTo>
                    <a:pt x="10" y="108"/>
                  </a:lnTo>
                  <a:lnTo>
                    <a:pt x="21" y="115"/>
                  </a:lnTo>
                  <a:lnTo>
                    <a:pt x="36" y="119"/>
                  </a:lnTo>
                  <a:lnTo>
                    <a:pt x="60" y="106"/>
                  </a:lnTo>
                  <a:lnTo>
                    <a:pt x="67" y="93"/>
                  </a:lnTo>
                  <a:lnTo>
                    <a:pt x="76" y="101"/>
                  </a:lnTo>
                  <a:lnTo>
                    <a:pt x="66" y="105"/>
                  </a:lnTo>
                  <a:lnTo>
                    <a:pt x="74" y="96"/>
                  </a:lnTo>
                  <a:lnTo>
                    <a:pt x="99" y="89"/>
                  </a:lnTo>
                  <a:lnTo>
                    <a:pt x="110" y="86"/>
                  </a:lnTo>
                  <a:lnTo>
                    <a:pt x="131" y="88"/>
                  </a:lnTo>
                  <a:lnTo>
                    <a:pt x="135" y="37"/>
                  </a:lnTo>
                  <a:lnTo>
                    <a:pt x="123" y="41"/>
                  </a:lnTo>
                  <a:lnTo>
                    <a:pt x="123" y="44"/>
                  </a:lnTo>
                  <a:lnTo>
                    <a:pt x="123" y="47"/>
                  </a:lnTo>
                  <a:lnTo>
                    <a:pt x="90" y="57"/>
                  </a:lnTo>
                  <a:lnTo>
                    <a:pt x="57" y="62"/>
                  </a:lnTo>
                  <a:lnTo>
                    <a:pt x="27" y="70"/>
                  </a:lnTo>
                  <a:lnTo>
                    <a:pt x="20" y="76"/>
                  </a:lnTo>
                  <a:lnTo>
                    <a:pt x="15" y="92"/>
                  </a:lnTo>
                  <a:lnTo>
                    <a:pt x="17" y="101"/>
                  </a:lnTo>
                  <a:lnTo>
                    <a:pt x="25" y="113"/>
                  </a:lnTo>
                  <a:lnTo>
                    <a:pt x="23" y="106"/>
                  </a:lnTo>
                  <a:lnTo>
                    <a:pt x="57" y="134"/>
                  </a:lnTo>
                  <a:lnTo>
                    <a:pt x="92" y="161"/>
                  </a:lnTo>
                  <a:lnTo>
                    <a:pt x="99" y="164"/>
                  </a:lnTo>
                  <a:lnTo>
                    <a:pt x="105" y="160"/>
                  </a:lnTo>
                  <a:lnTo>
                    <a:pt x="108" y="152"/>
                  </a:lnTo>
                  <a:lnTo>
                    <a:pt x="105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58" name="Freeform 375"/>
            <p:cNvSpPr>
              <a:spLocks/>
            </p:cNvSpPr>
            <p:nvPr/>
          </p:nvSpPr>
          <p:spPr bwMode="auto">
            <a:xfrm>
              <a:off x="4890966" y="3992441"/>
              <a:ext cx="7938" cy="9525"/>
            </a:xfrm>
            <a:custGeom>
              <a:avLst/>
              <a:gdLst>
                <a:gd name="T0" fmla="*/ 16 w 16"/>
                <a:gd name="T1" fmla="*/ 11 h 17"/>
                <a:gd name="T2" fmla="*/ 12 w 16"/>
                <a:gd name="T3" fmla="*/ 4 h 17"/>
                <a:gd name="T4" fmla="*/ 3 w 16"/>
                <a:gd name="T5" fmla="*/ 0 h 17"/>
                <a:gd name="T6" fmla="*/ 0 w 16"/>
                <a:gd name="T7" fmla="*/ 2 h 17"/>
                <a:gd name="T8" fmla="*/ 5 w 16"/>
                <a:gd name="T9" fmla="*/ 13 h 17"/>
                <a:gd name="T10" fmla="*/ 9 w 16"/>
                <a:gd name="T11" fmla="*/ 17 h 17"/>
                <a:gd name="T12" fmla="*/ 13 w 16"/>
                <a:gd name="T13" fmla="*/ 15 h 17"/>
                <a:gd name="T14" fmla="*/ 16 w 16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16" y="11"/>
                  </a:moveTo>
                  <a:lnTo>
                    <a:pt x="12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5" y="13"/>
                  </a:lnTo>
                  <a:lnTo>
                    <a:pt x="9" y="17"/>
                  </a:lnTo>
                  <a:lnTo>
                    <a:pt x="13" y="15"/>
                  </a:lnTo>
                  <a:lnTo>
                    <a:pt x="1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59" name="Freeform 376"/>
            <p:cNvSpPr>
              <a:spLocks/>
            </p:cNvSpPr>
            <p:nvPr/>
          </p:nvSpPr>
          <p:spPr bwMode="auto">
            <a:xfrm>
              <a:off x="4889379" y="3992441"/>
              <a:ext cx="1588" cy="15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2 w 3"/>
                <a:gd name="T5" fmla="*/ 4 h 4"/>
                <a:gd name="T6" fmla="*/ 2 w 3"/>
                <a:gd name="T7" fmla="*/ 4 h 4"/>
                <a:gd name="T8" fmla="*/ 3 w 3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lnTo>
                    <a:pt x="0" y="0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0" name="Freeform 377"/>
            <p:cNvSpPr>
              <a:spLocks/>
            </p:cNvSpPr>
            <p:nvPr/>
          </p:nvSpPr>
          <p:spPr bwMode="auto">
            <a:xfrm>
              <a:off x="5522791" y="4105153"/>
              <a:ext cx="139700" cy="46038"/>
            </a:xfrm>
            <a:custGeom>
              <a:avLst/>
              <a:gdLst>
                <a:gd name="T0" fmla="*/ 3 w 265"/>
                <a:gd name="T1" fmla="*/ 10 h 85"/>
                <a:gd name="T2" fmla="*/ 129 w 265"/>
                <a:gd name="T3" fmla="*/ 50 h 85"/>
                <a:gd name="T4" fmla="*/ 258 w 265"/>
                <a:gd name="T5" fmla="*/ 85 h 85"/>
                <a:gd name="T6" fmla="*/ 262 w 265"/>
                <a:gd name="T7" fmla="*/ 85 h 85"/>
                <a:gd name="T8" fmla="*/ 265 w 265"/>
                <a:gd name="T9" fmla="*/ 82 h 85"/>
                <a:gd name="T10" fmla="*/ 265 w 265"/>
                <a:gd name="T11" fmla="*/ 77 h 85"/>
                <a:gd name="T12" fmla="*/ 260 w 265"/>
                <a:gd name="T13" fmla="*/ 75 h 85"/>
                <a:gd name="T14" fmla="*/ 132 w 265"/>
                <a:gd name="T15" fmla="*/ 40 h 85"/>
                <a:gd name="T16" fmla="*/ 7 w 265"/>
                <a:gd name="T17" fmla="*/ 0 h 85"/>
                <a:gd name="T18" fmla="*/ 3 w 265"/>
                <a:gd name="T19" fmla="*/ 0 h 85"/>
                <a:gd name="T20" fmla="*/ 0 w 265"/>
                <a:gd name="T21" fmla="*/ 4 h 85"/>
                <a:gd name="T22" fmla="*/ 0 w 265"/>
                <a:gd name="T23" fmla="*/ 8 h 85"/>
                <a:gd name="T24" fmla="*/ 3 w 265"/>
                <a:gd name="T25" fmla="*/ 1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5" h="85">
                  <a:moveTo>
                    <a:pt x="3" y="10"/>
                  </a:moveTo>
                  <a:lnTo>
                    <a:pt x="129" y="50"/>
                  </a:lnTo>
                  <a:lnTo>
                    <a:pt x="258" y="85"/>
                  </a:lnTo>
                  <a:lnTo>
                    <a:pt x="262" y="85"/>
                  </a:lnTo>
                  <a:lnTo>
                    <a:pt x="265" y="82"/>
                  </a:lnTo>
                  <a:lnTo>
                    <a:pt x="265" y="77"/>
                  </a:lnTo>
                  <a:lnTo>
                    <a:pt x="260" y="75"/>
                  </a:lnTo>
                  <a:lnTo>
                    <a:pt x="132" y="40"/>
                  </a:lnTo>
                  <a:lnTo>
                    <a:pt x="7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0" y="8"/>
                  </a:lnTo>
                  <a:lnTo>
                    <a:pt x="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1" name="Freeform 378"/>
            <p:cNvSpPr>
              <a:spLocks/>
            </p:cNvSpPr>
            <p:nvPr/>
          </p:nvSpPr>
          <p:spPr bwMode="auto">
            <a:xfrm>
              <a:off x="5835529" y="4335341"/>
              <a:ext cx="6350" cy="6350"/>
            </a:xfrm>
            <a:custGeom>
              <a:avLst/>
              <a:gdLst>
                <a:gd name="T0" fmla="*/ 3 w 11"/>
                <a:gd name="T1" fmla="*/ 1 h 11"/>
                <a:gd name="T2" fmla="*/ 0 w 11"/>
                <a:gd name="T3" fmla="*/ 5 h 11"/>
                <a:gd name="T4" fmla="*/ 1 w 11"/>
                <a:gd name="T5" fmla="*/ 8 h 11"/>
                <a:gd name="T6" fmla="*/ 4 w 11"/>
                <a:gd name="T7" fmla="*/ 11 h 11"/>
                <a:gd name="T8" fmla="*/ 8 w 11"/>
                <a:gd name="T9" fmla="*/ 10 h 11"/>
                <a:gd name="T10" fmla="*/ 11 w 11"/>
                <a:gd name="T11" fmla="*/ 7 h 11"/>
                <a:gd name="T12" fmla="*/ 10 w 11"/>
                <a:gd name="T13" fmla="*/ 2 h 11"/>
                <a:gd name="T14" fmla="*/ 7 w 11"/>
                <a:gd name="T15" fmla="*/ 0 h 11"/>
                <a:gd name="T16" fmla="*/ 3 w 11"/>
                <a:gd name="T1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3" y="1"/>
                  </a:moveTo>
                  <a:lnTo>
                    <a:pt x="0" y="5"/>
                  </a:lnTo>
                  <a:lnTo>
                    <a:pt x="1" y="8"/>
                  </a:lnTo>
                  <a:lnTo>
                    <a:pt x="4" y="11"/>
                  </a:lnTo>
                  <a:lnTo>
                    <a:pt x="8" y="10"/>
                  </a:lnTo>
                  <a:lnTo>
                    <a:pt x="11" y="7"/>
                  </a:lnTo>
                  <a:lnTo>
                    <a:pt x="10" y="2"/>
                  </a:lnTo>
                  <a:lnTo>
                    <a:pt x="7" y="0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2" name="Freeform 379"/>
            <p:cNvSpPr>
              <a:spLocks/>
            </p:cNvSpPr>
            <p:nvPr/>
          </p:nvSpPr>
          <p:spPr bwMode="auto">
            <a:xfrm>
              <a:off x="4852866" y="4203578"/>
              <a:ext cx="15875" cy="28575"/>
            </a:xfrm>
            <a:custGeom>
              <a:avLst/>
              <a:gdLst>
                <a:gd name="T0" fmla="*/ 0 w 31"/>
                <a:gd name="T1" fmla="*/ 54 h 54"/>
                <a:gd name="T2" fmla="*/ 31 w 31"/>
                <a:gd name="T3" fmla="*/ 0 h 54"/>
                <a:gd name="T4" fmla="*/ 0 w 31"/>
                <a:gd name="T5" fmla="*/ 51 h 54"/>
                <a:gd name="T6" fmla="*/ 0 w 31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4">
                  <a:moveTo>
                    <a:pt x="0" y="54"/>
                  </a:moveTo>
                  <a:lnTo>
                    <a:pt x="31" y="0"/>
                  </a:lnTo>
                  <a:lnTo>
                    <a:pt x="0" y="51"/>
                  </a:lnTo>
                  <a:lnTo>
                    <a:pt x="0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3" name="Freeform 380"/>
            <p:cNvSpPr>
              <a:spLocks/>
            </p:cNvSpPr>
            <p:nvPr/>
          </p:nvSpPr>
          <p:spPr bwMode="auto">
            <a:xfrm>
              <a:off x="4900491" y="4043241"/>
              <a:ext cx="0" cy="4763"/>
            </a:xfrm>
            <a:custGeom>
              <a:avLst/>
              <a:gdLst>
                <a:gd name="T0" fmla="*/ 1 w 1"/>
                <a:gd name="T1" fmla="*/ 8 h 8"/>
                <a:gd name="T2" fmla="*/ 0 w 1"/>
                <a:gd name="T3" fmla="*/ 3 h 8"/>
                <a:gd name="T4" fmla="*/ 0 w 1"/>
                <a:gd name="T5" fmla="*/ 0 h 8"/>
                <a:gd name="T6" fmla="*/ 1 w 1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8">
                  <a:moveTo>
                    <a:pt x="1" y="8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4" name="Freeform 381"/>
            <p:cNvSpPr>
              <a:spLocks/>
            </p:cNvSpPr>
            <p:nvPr/>
          </p:nvSpPr>
          <p:spPr bwMode="auto">
            <a:xfrm>
              <a:off x="4887791" y="4033716"/>
              <a:ext cx="1588" cy="3175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3 h 6"/>
                <a:gd name="T4" fmla="*/ 0 w 3"/>
                <a:gd name="T5" fmla="*/ 6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lnTo>
                    <a:pt x="3" y="3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5" name="Freeform 382"/>
            <p:cNvSpPr>
              <a:spLocks/>
            </p:cNvSpPr>
            <p:nvPr/>
          </p:nvSpPr>
          <p:spPr bwMode="auto">
            <a:xfrm>
              <a:off x="4894141" y="4017841"/>
              <a:ext cx="4763" cy="6350"/>
            </a:xfrm>
            <a:custGeom>
              <a:avLst/>
              <a:gdLst>
                <a:gd name="T0" fmla="*/ 0 w 8"/>
                <a:gd name="T1" fmla="*/ 13 h 13"/>
                <a:gd name="T2" fmla="*/ 0 w 8"/>
                <a:gd name="T3" fmla="*/ 10 h 13"/>
                <a:gd name="T4" fmla="*/ 8 w 8"/>
                <a:gd name="T5" fmla="*/ 0 h 13"/>
                <a:gd name="T6" fmla="*/ 0 w 8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lnTo>
                    <a:pt x="0" y="10"/>
                  </a:lnTo>
                  <a:lnTo>
                    <a:pt x="8" y="0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6" name="Freeform 383"/>
            <p:cNvSpPr>
              <a:spLocks/>
            </p:cNvSpPr>
            <p:nvPr/>
          </p:nvSpPr>
          <p:spPr bwMode="auto">
            <a:xfrm>
              <a:off x="4983041" y="4036891"/>
              <a:ext cx="63500" cy="42863"/>
            </a:xfrm>
            <a:custGeom>
              <a:avLst/>
              <a:gdLst>
                <a:gd name="T0" fmla="*/ 0 w 120"/>
                <a:gd name="T1" fmla="*/ 0 h 82"/>
                <a:gd name="T2" fmla="*/ 11 w 120"/>
                <a:gd name="T3" fmla="*/ 23 h 82"/>
                <a:gd name="T4" fmla="*/ 18 w 120"/>
                <a:gd name="T5" fmla="*/ 49 h 82"/>
                <a:gd name="T6" fmla="*/ 29 w 120"/>
                <a:gd name="T7" fmla="*/ 50 h 82"/>
                <a:gd name="T8" fmla="*/ 42 w 120"/>
                <a:gd name="T9" fmla="*/ 53 h 82"/>
                <a:gd name="T10" fmla="*/ 74 w 120"/>
                <a:gd name="T11" fmla="*/ 67 h 82"/>
                <a:gd name="T12" fmla="*/ 104 w 120"/>
                <a:gd name="T13" fmla="*/ 82 h 82"/>
                <a:gd name="T14" fmla="*/ 107 w 120"/>
                <a:gd name="T15" fmla="*/ 75 h 82"/>
                <a:gd name="T16" fmla="*/ 113 w 120"/>
                <a:gd name="T17" fmla="*/ 76 h 82"/>
                <a:gd name="T18" fmla="*/ 120 w 120"/>
                <a:gd name="T19" fmla="*/ 76 h 82"/>
                <a:gd name="T20" fmla="*/ 90 w 120"/>
                <a:gd name="T21" fmla="*/ 57 h 82"/>
                <a:gd name="T22" fmla="*/ 58 w 120"/>
                <a:gd name="T23" fmla="*/ 37 h 82"/>
                <a:gd name="T24" fmla="*/ 28 w 120"/>
                <a:gd name="T25" fmla="*/ 20 h 82"/>
                <a:gd name="T26" fmla="*/ 0 w 120"/>
                <a:gd name="T2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0" h="82">
                  <a:moveTo>
                    <a:pt x="0" y="0"/>
                  </a:moveTo>
                  <a:lnTo>
                    <a:pt x="11" y="23"/>
                  </a:lnTo>
                  <a:lnTo>
                    <a:pt x="18" y="49"/>
                  </a:lnTo>
                  <a:lnTo>
                    <a:pt x="29" y="50"/>
                  </a:lnTo>
                  <a:lnTo>
                    <a:pt x="42" y="53"/>
                  </a:lnTo>
                  <a:lnTo>
                    <a:pt x="74" y="67"/>
                  </a:lnTo>
                  <a:lnTo>
                    <a:pt x="104" y="82"/>
                  </a:lnTo>
                  <a:lnTo>
                    <a:pt x="107" y="75"/>
                  </a:lnTo>
                  <a:lnTo>
                    <a:pt x="113" y="76"/>
                  </a:lnTo>
                  <a:lnTo>
                    <a:pt x="120" y="76"/>
                  </a:lnTo>
                  <a:lnTo>
                    <a:pt x="90" y="57"/>
                  </a:lnTo>
                  <a:lnTo>
                    <a:pt x="58" y="37"/>
                  </a:lnTo>
                  <a:lnTo>
                    <a:pt x="28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7" name="Freeform 384"/>
            <p:cNvSpPr>
              <a:spLocks/>
            </p:cNvSpPr>
            <p:nvPr/>
          </p:nvSpPr>
          <p:spPr bwMode="auto">
            <a:xfrm>
              <a:off x="5343404" y="4105153"/>
              <a:ext cx="69850" cy="26988"/>
            </a:xfrm>
            <a:custGeom>
              <a:avLst/>
              <a:gdLst>
                <a:gd name="T0" fmla="*/ 134 w 134"/>
                <a:gd name="T1" fmla="*/ 51 h 51"/>
                <a:gd name="T2" fmla="*/ 100 w 134"/>
                <a:gd name="T3" fmla="*/ 42 h 51"/>
                <a:gd name="T4" fmla="*/ 32 w 134"/>
                <a:gd name="T5" fmla="*/ 18 h 51"/>
                <a:gd name="T6" fmla="*/ 0 w 134"/>
                <a:gd name="T7" fmla="*/ 0 h 51"/>
                <a:gd name="T8" fmla="*/ 35 w 134"/>
                <a:gd name="T9" fmla="*/ 3 h 51"/>
                <a:gd name="T10" fmla="*/ 84 w 134"/>
                <a:gd name="T11" fmla="*/ 26 h 51"/>
                <a:gd name="T12" fmla="*/ 134 w 134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51">
                  <a:moveTo>
                    <a:pt x="134" y="51"/>
                  </a:moveTo>
                  <a:lnTo>
                    <a:pt x="100" y="42"/>
                  </a:lnTo>
                  <a:lnTo>
                    <a:pt x="32" y="18"/>
                  </a:lnTo>
                  <a:lnTo>
                    <a:pt x="0" y="0"/>
                  </a:lnTo>
                  <a:lnTo>
                    <a:pt x="35" y="3"/>
                  </a:lnTo>
                  <a:lnTo>
                    <a:pt x="84" y="26"/>
                  </a:lnTo>
                  <a:lnTo>
                    <a:pt x="134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8" name="Freeform 385"/>
            <p:cNvSpPr>
              <a:spLocks/>
            </p:cNvSpPr>
            <p:nvPr/>
          </p:nvSpPr>
          <p:spPr bwMode="auto">
            <a:xfrm>
              <a:off x="4932241" y="4108328"/>
              <a:ext cx="0" cy="7938"/>
            </a:xfrm>
            <a:custGeom>
              <a:avLst/>
              <a:gdLst>
                <a:gd name="T0" fmla="*/ 1 w 1"/>
                <a:gd name="T1" fmla="*/ 15 h 15"/>
                <a:gd name="T2" fmla="*/ 1 w 1"/>
                <a:gd name="T3" fmla="*/ 15 h 15"/>
                <a:gd name="T4" fmla="*/ 0 w 1"/>
                <a:gd name="T5" fmla="*/ 0 h 15"/>
                <a:gd name="T6" fmla="*/ 1 w 1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5">
                  <a:moveTo>
                    <a:pt x="1" y="15"/>
                  </a:moveTo>
                  <a:lnTo>
                    <a:pt x="1" y="15"/>
                  </a:lnTo>
                  <a:lnTo>
                    <a:pt x="0" y="0"/>
                  </a:lnTo>
                  <a:lnTo>
                    <a:pt x="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69" name="Freeform 386"/>
            <p:cNvSpPr>
              <a:spLocks/>
            </p:cNvSpPr>
            <p:nvPr/>
          </p:nvSpPr>
          <p:spPr bwMode="auto">
            <a:xfrm>
              <a:off x="5014791" y="4092453"/>
              <a:ext cx="6350" cy="17463"/>
            </a:xfrm>
            <a:custGeom>
              <a:avLst/>
              <a:gdLst>
                <a:gd name="T0" fmla="*/ 1 w 10"/>
                <a:gd name="T1" fmla="*/ 5 h 33"/>
                <a:gd name="T2" fmla="*/ 0 w 10"/>
                <a:gd name="T3" fmla="*/ 0 h 33"/>
                <a:gd name="T4" fmla="*/ 6 w 10"/>
                <a:gd name="T5" fmla="*/ 9 h 33"/>
                <a:gd name="T6" fmla="*/ 10 w 10"/>
                <a:gd name="T7" fmla="*/ 33 h 33"/>
                <a:gd name="T8" fmla="*/ 1 w 10"/>
                <a:gd name="T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1" y="5"/>
                  </a:moveTo>
                  <a:lnTo>
                    <a:pt x="0" y="0"/>
                  </a:lnTo>
                  <a:lnTo>
                    <a:pt x="6" y="9"/>
                  </a:lnTo>
                  <a:lnTo>
                    <a:pt x="10" y="33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71" name="Freeform 388"/>
            <p:cNvSpPr>
              <a:spLocks/>
            </p:cNvSpPr>
            <p:nvPr/>
          </p:nvSpPr>
          <p:spPr bwMode="auto">
            <a:xfrm>
              <a:off x="5794254" y="3773366"/>
              <a:ext cx="134938" cy="123825"/>
            </a:xfrm>
            <a:custGeom>
              <a:avLst/>
              <a:gdLst>
                <a:gd name="T0" fmla="*/ 16 w 255"/>
                <a:gd name="T1" fmla="*/ 140 h 235"/>
                <a:gd name="T2" fmla="*/ 18 w 255"/>
                <a:gd name="T3" fmla="*/ 148 h 235"/>
                <a:gd name="T4" fmla="*/ 10 w 255"/>
                <a:gd name="T5" fmla="*/ 147 h 235"/>
                <a:gd name="T6" fmla="*/ 3 w 255"/>
                <a:gd name="T7" fmla="*/ 141 h 235"/>
                <a:gd name="T8" fmla="*/ 16 w 255"/>
                <a:gd name="T9" fmla="*/ 168 h 235"/>
                <a:gd name="T10" fmla="*/ 56 w 255"/>
                <a:gd name="T11" fmla="*/ 206 h 235"/>
                <a:gd name="T12" fmla="*/ 110 w 255"/>
                <a:gd name="T13" fmla="*/ 226 h 235"/>
                <a:gd name="T14" fmla="*/ 167 w 255"/>
                <a:gd name="T15" fmla="*/ 230 h 235"/>
                <a:gd name="T16" fmla="*/ 196 w 255"/>
                <a:gd name="T17" fmla="*/ 227 h 235"/>
                <a:gd name="T18" fmla="*/ 209 w 255"/>
                <a:gd name="T19" fmla="*/ 235 h 235"/>
                <a:gd name="T20" fmla="*/ 236 w 255"/>
                <a:gd name="T21" fmla="*/ 232 h 235"/>
                <a:gd name="T22" fmla="*/ 248 w 255"/>
                <a:gd name="T23" fmla="*/ 222 h 235"/>
                <a:gd name="T24" fmla="*/ 255 w 255"/>
                <a:gd name="T25" fmla="*/ 209 h 235"/>
                <a:gd name="T26" fmla="*/ 252 w 255"/>
                <a:gd name="T27" fmla="*/ 180 h 235"/>
                <a:gd name="T28" fmla="*/ 242 w 255"/>
                <a:gd name="T29" fmla="*/ 170 h 235"/>
                <a:gd name="T30" fmla="*/ 238 w 255"/>
                <a:gd name="T31" fmla="*/ 163 h 235"/>
                <a:gd name="T32" fmla="*/ 235 w 255"/>
                <a:gd name="T33" fmla="*/ 155 h 235"/>
                <a:gd name="T34" fmla="*/ 228 w 255"/>
                <a:gd name="T35" fmla="*/ 125 h 235"/>
                <a:gd name="T36" fmla="*/ 202 w 255"/>
                <a:gd name="T37" fmla="*/ 68 h 235"/>
                <a:gd name="T38" fmla="*/ 185 w 255"/>
                <a:gd name="T39" fmla="*/ 40 h 235"/>
                <a:gd name="T40" fmla="*/ 195 w 255"/>
                <a:gd name="T41" fmla="*/ 68 h 235"/>
                <a:gd name="T42" fmla="*/ 185 w 255"/>
                <a:gd name="T43" fmla="*/ 52 h 235"/>
                <a:gd name="T44" fmla="*/ 170 w 255"/>
                <a:gd name="T45" fmla="*/ 40 h 235"/>
                <a:gd name="T46" fmla="*/ 167 w 255"/>
                <a:gd name="T47" fmla="*/ 52 h 235"/>
                <a:gd name="T48" fmla="*/ 159 w 255"/>
                <a:gd name="T49" fmla="*/ 36 h 235"/>
                <a:gd name="T50" fmla="*/ 134 w 255"/>
                <a:gd name="T51" fmla="*/ 11 h 235"/>
                <a:gd name="T52" fmla="*/ 103 w 255"/>
                <a:gd name="T53" fmla="*/ 0 h 235"/>
                <a:gd name="T54" fmla="*/ 68 w 255"/>
                <a:gd name="T55" fmla="*/ 0 h 235"/>
                <a:gd name="T56" fmla="*/ 52 w 255"/>
                <a:gd name="T57" fmla="*/ 6 h 235"/>
                <a:gd name="T58" fmla="*/ 36 w 255"/>
                <a:gd name="T59" fmla="*/ 13 h 235"/>
                <a:gd name="T60" fmla="*/ 13 w 255"/>
                <a:gd name="T61" fmla="*/ 37 h 235"/>
                <a:gd name="T62" fmla="*/ 0 w 255"/>
                <a:gd name="T63" fmla="*/ 69 h 235"/>
                <a:gd name="T64" fmla="*/ 2 w 255"/>
                <a:gd name="T65" fmla="*/ 102 h 235"/>
                <a:gd name="T66" fmla="*/ 8 w 255"/>
                <a:gd name="T67" fmla="*/ 119 h 235"/>
                <a:gd name="T68" fmla="*/ 16 w 255"/>
                <a:gd name="T69" fmla="*/ 14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5" h="235">
                  <a:moveTo>
                    <a:pt x="16" y="140"/>
                  </a:moveTo>
                  <a:lnTo>
                    <a:pt x="18" y="148"/>
                  </a:lnTo>
                  <a:lnTo>
                    <a:pt x="10" y="147"/>
                  </a:lnTo>
                  <a:lnTo>
                    <a:pt x="3" y="141"/>
                  </a:lnTo>
                  <a:lnTo>
                    <a:pt x="16" y="168"/>
                  </a:lnTo>
                  <a:lnTo>
                    <a:pt x="56" y="206"/>
                  </a:lnTo>
                  <a:lnTo>
                    <a:pt x="110" y="226"/>
                  </a:lnTo>
                  <a:lnTo>
                    <a:pt x="167" y="230"/>
                  </a:lnTo>
                  <a:lnTo>
                    <a:pt x="196" y="227"/>
                  </a:lnTo>
                  <a:lnTo>
                    <a:pt x="209" y="235"/>
                  </a:lnTo>
                  <a:lnTo>
                    <a:pt x="236" y="232"/>
                  </a:lnTo>
                  <a:lnTo>
                    <a:pt x="248" y="222"/>
                  </a:lnTo>
                  <a:lnTo>
                    <a:pt x="255" y="209"/>
                  </a:lnTo>
                  <a:lnTo>
                    <a:pt x="252" y="180"/>
                  </a:lnTo>
                  <a:lnTo>
                    <a:pt x="242" y="170"/>
                  </a:lnTo>
                  <a:lnTo>
                    <a:pt x="238" y="163"/>
                  </a:lnTo>
                  <a:lnTo>
                    <a:pt x="235" y="155"/>
                  </a:lnTo>
                  <a:lnTo>
                    <a:pt x="228" y="125"/>
                  </a:lnTo>
                  <a:lnTo>
                    <a:pt x="202" y="68"/>
                  </a:lnTo>
                  <a:lnTo>
                    <a:pt x="185" y="40"/>
                  </a:lnTo>
                  <a:lnTo>
                    <a:pt x="195" y="68"/>
                  </a:lnTo>
                  <a:lnTo>
                    <a:pt x="185" y="52"/>
                  </a:lnTo>
                  <a:lnTo>
                    <a:pt x="170" y="40"/>
                  </a:lnTo>
                  <a:lnTo>
                    <a:pt x="167" y="52"/>
                  </a:lnTo>
                  <a:lnTo>
                    <a:pt x="159" y="36"/>
                  </a:lnTo>
                  <a:lnTo>
                    <a:pt x="134" y="11"/>
                  </a:lnTo>
                  <a:lnTo>
                    <a:pt x="103" y="0"/>
                  </a:lnTo>
                  <a:lnTo>
                    <a:pt x="68" y="0"/>
                  </a:lnTo>
                  <a:lnTo>
                    <a:pt x="52" y="6"/>
                  </a:lnTo>
                  <a:lnTo>
                    <a:pt x="36" y="13"/>
                  </a:lnTo>
                  <a:lnTo>
                    <a:pt x="13" y="37"/>
                  </a:lnTo>
                  <a:lnTo>
                    <a:pt x="0" y="69"/>
                  </a:lnTo>
                  <a:lnTo>
                    <a:pt x="2" y="102"/>
                  </a:lnTo>
                  <a:lnTo>
                    <a:pt x="8" y="119"/>
                  </a:lnTo>
                  <a:lnTo>
                    <a:pt x="16" y="1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72" name="Freeform 389"/>
            <p:cNvSpPr>
              <a:spLocks/>
            </p:cNvSpPr>
            <p:nvPr/>
          </p:nvSpPr>
          <p:spPr bwMode="auto">
            <a:xfrm>
              <a:off x="5752979" y="3838453"/>
              <a:ext cx="95250" cy="90488"/>
            </a:xfrm>
            <a:custGeom>
              <a:avLst/>
              <a:gdLst>
                <a:gd name="T0" fmla="*/ 95 w 180"/>
                <a:gd name="T1" fmla="*/ 154 h 170"/>
                <a:gd name="T2" fmla="*/ 77 w 180"/>
                <a:gd name="T3" fmla="*/ 118 h 170"/>
                <a:gd name="T4" fmla="*/ 60 w 180"/>
                <a:gd name="T5" fmla="*/ 82 h 170"/>
                <a:gd name="T6" fmla="*/ 60 w 180"/>
                <a:gd name="T7" fmla="*/ 75 h 170"/>
                <a:gd name="T8" fmla="*/ 44 w 180"/>
                <a:gd name="T9" fmla="*/ 102 h 170"/>
                <a:gd name="T10" fmla="*/ 46 w 180"/>
                <a:gd name="T11" fmla="*/ 101 h 170"/>
                <a:gd name="T12" fmla="*/ 70 w 180"/>
                <a:gd name="T13" fmla="*/ 93 h 170"/>
                <a:gd name="T14" fmla="*/ 121 w 180"/>
                <a:gd name="T15" fmla="*/ 101 h 170"/>
                <a:gd name="T16" fmla="*/ 144 w 180"/>
                <a:gd name="T17" fmla="*/ 109 h 170"/>
                <a:gd name="T18" fmla="*/ 155 w 180"/>
                <a:gd name="T19" fmla="*/ 111 h 170"/>
                <a:gd name="T20" fmla="*/ 165 w 180"/>
                <a:gd name="T21" fmla="*/ 109 h 170"/>
                <a:gd name="T22" fmla="*/ 172 w 180"/>
                <a:gd name="T23" fmla="*/ 102 h 170"/>
                <a:gd name="T24" fmla="*/ 180 w 180"/>
                <a:gd name="T25" fmla="*/ 93 h 170"/>
                <a:gd name="T26" fmla="*/ 178 w 180"/>
                <a:gd name="T27" fmla="*/ 72 h 170"/>
                <a:gd name="T28" fmla="*/ 171 w 180"/>
                <a:gd name="T29" fmla="*/ 63 h 170"/>
                <a:gd name="T30" fmla="*/ 158 w 180"/>
                <a:gd name="T31" fmla="*/ 52 h 170"/>
                <a:gd name="T32" fmla="*/ 148 w 180"/>
                <a:gd name="T33" fmla="*/ 37 h 170"/>
                <a:gd name="T34" fmla="*/ 119 w 180"/>
                <a:gd name="T35" fmla="*/ 13 h 170"/>
                <a:gd name="T36" fmla="*/ 85 w 180"/>
                <a:gd name="T37" fmla="*/ 0 h 170"/>
                <a:gd name="T38" fmla="*/ 47 w 180"/>
                <a:gd name="T39" fmla="*/ 1 h 170"/>
                <a:gd name="T40" fmla="*/ 28 w 180"/>
                <a:gd name="T41" fmla="*/ 11 h 170"/>
                <a:gd name="T42" fmla="*/ 15 w 180"/>
                <a:gd name="T43" fmla="*/ 27 h 170"/>
                <a:gd name="T44" fmla="*/ 7 w 180"/>
                <a:gd name="T45" fmla="*/ 49 h 170"/>
                <a:gd name="T46" fmla="*/ 0 w 180"/>
                <a:gd name="T47" fmla="*/ 62 h 170"/>
                <a:gd name="T48" fmla="*/ 5 w 180"/>
                <a:gd name="T49" fmla="*/ 90 h 170"/>
                <a:gd name="T50" fmla="*/ 15 w 180"/>
                <a:gd name="T51" fmla="*/ 101 h 170"/>
                <a:gd name="T52" fmla="*/ 30 w 180"/>
                <a:gd name="T53" fmla="*/ 108 h 170"/>
                <a:gd name="T54" fmla="*/ 57 w 180"/>
                <a:gd name="T55" fmla="*/ 103 h 170"/>
                <a:gd name="T56" fmla="*/ 69 w 180"/>
                <a:gd name="T57" fmla="*/ 92 h 170"/>
                <a:gd name="T58" fmla="*/ 75 w 180"/>
                <a:gd name="T59" fmla="*/ 102 h 170"/>
                <a:gd name="T60" fmla="*/ 64 w 180"/>
                <a:gd name="T61" fmla="*/ 103 h 170"/>
                <a:gd name="T62" fmla="*/ 76 w 180"/>
                <a:gd name="T63" fmla="*/ 96 h 170"/>
                <a:gd name="T64" fmla="*/ 100 w 180"/>
                <a:gd name="T65" fmla="*/ 96 h 170"/>
                <a:gd name="T66" fmla="*/ 113 w 180"/>
                <a:gd name="T67" fmla="*/ 96 h 170"/>
                <a:gd name="T68" fmla="*/ 135 w 180"/>
                <a:gd name="T69" fmla="*/ 103 h 170"/>
                <a:gd name="T70" fmla="*/ 151 w 180"/>
                <a:gd name="T71" fmla="*/ 56 h 170"/>
                <a:gd name="T72" fmla="*/ 138 w 180"/>
                <a:gd name="T73" fmla="*/ 56 h 170"/>
                <a:gd name="T74" fmla="*/ 138 w 180"/>
                <a:gd name="T75" fmla="*/ 60 h 170"/>
                <a:gd name="T76" fmla="*/ 136 w 180"/>
                <a:gd name="T77" fmla="*/ 62 h 170"/>
                <a:gd name="T78" fmla="*/ 100 w 180"/>
                <a:gd name="T79" fmla="*/ 62 h 170"/>
                <a:gd name="T80" fmla="*/ 64 w 180"/>
                <a:gd name="T81" fmla="*/ 57 h 170"/>
                <a:gd name="T82" fmla="*/ 30 w 180"/>
                <a:gd name="T83" fmla="*/ 57 h 170"/>
                <a:gd name="T84" fmla="*/ 21 w 180"/>
                <a:gd name="T85" fmla="*/ 62 h 170"/>
                <a:gd name="T86" fmla="*/ 14 w 180"/>
                <a:gd name="T87" fmla="*/ 76 h 170"/>
                <a:gd name="T88" fmla="*/ 15 w 180"/>
                <a:gd name="T89" fmla="*/ 85 h 170"/>
                <a:gd name="T90" fmla="*/ 20 w 180"/>
                <a:gd name="T91" fmla="*/ 101 h 170"/>
                <a:gd name="T92" fmla="*/ 18 w 180"/>
                <a:gd name="T93" fmla="*/ 92 h 170"/>
                <a:gd name="T94" fmla="*/ 50 w 180"/>
                <a:gd name="T95" fmla="*/ 128 h 170"/>
                <a:gd name="T96" fmla="*/ 79 w 180"/>
                <a:gd name="T97" fmla="*/ 164 h 170"/>
                <a:gd name="T98" fmla="*/ 85 w 180"/>
                <a:gd name="T99" fmla="*/ 170 h 170"/>
                <a:gd name="T100" fmla="*/ 92 w 180"/>
                <a:gd name="T101" fmla="*/ 167 h 170"/>
                <a:gd name="T102" fmla="*/ 98 w 180"/>
                <a:gd name="T103" fmla="*/ 161 h 170"/>
                <a:gd name="T104" fmla="*/ 95 w 180"/>
                <a:gd name="T105" fmla="*/ 15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0">
                  <a:moveTo>
                    <a:pt x="95" y="154"/>
                  </a:moveTo>
                  <a:lnTo>
                    <a:pt x="77" y="118"/>
                  </a:lnTo>
                  <a:lnTo>
                    <a:pt x="60" y="82"/>
                  </a:lnTo>
                  <a:lnTo>
                    <a:pt x="60" y="75"/>
                  </a:lnTo>
                  <a:lnTo>
                    <a:pt x="44" y="102"/>
                  </a:lnTo>
                  <a:lnTo>
                    <a:pt x="46" y="101"/>
                  </a:lnTo>
                  <a:lnTo>
                    <a:pt x="70" y="93"/>
                  </a:lnTo>
                  <a:lnTo>
                    <a:pt x="121" y="101"/>
                  </a:lnTo>
                  <a:lnTo>
                    <a:pt x="144" y="109"/>
                  </a:lnTo>
                  <a:lnTo>
                    <a:pt x="155" y="111"/>
                  </a:lnTo>
                  <a:lnTo>
                    <a:pt x="165" y="109"/>
                  </a:lnTo>
                  <a:lnTo>
                    <a:pt x="172" y="102"/>
                  </a:lnTo>
                  <a:lnTo>
                    <a:pt x="180" y="93"/>
                  </a:lnTo>
                  <a:lnTo>
                    <a:pt x="178" y="72"/>
                  </a:lnTo>
                  <a:lnTo>
                    <a:pt x="171" y="63"/>
                  </a:lnTo>
                  <a:lnTo>
                    <a:pt x="158" y="52"/>
                  </a:lnTo>
                  <a:lnTo>
                    <a:pt x="148" y="37"/>
                  </a:lnTo>
                  <a:lnTo>
                    <a:pt x="119" y="13"/>
                  </a:lnTo>
                  <a:lnTo>
                    <a:pt x="85" y="0"/>
                  </a:lnTo>
                  <a:lnTo>
                    <a:pt x="47" y="1"/>
                  </a:lnTo>
                  <a:lnTo>
                    <a:pt x="28" y="11"/>
                  </a:lnTo>
                  <a:lnTo>
                    <a:pt x="15" y="27"/>
                  </a:lnTo>
                  <a:lnTo>
                    <a:pt x="7" y="49"/>
                  </a:lnTo>
                  <a:lnTo>
                    <a:pt x="0" y="62"/>
                  </a:lnTo>
                  <a:lnTo>
                    <a:pt x="5" y="90"/>
                  </a:lnTo>
                  <a:lnTo>
                    <a:pt x="15" y="101"/>
                  </a:lnTo>
                  <a:lnTo>
                    <a:pt x="30" y="108"/>
                  </a:lnTo>
                  <a:lnTo>
                    <a:pt x="57" y="103"/>
                  </a:lnTo>
                  <a:lnTo>
                    <a:pt x="69" y="92"/>
                  </a:lnTo>
                  <a:lnTo>
                    <a:pt x="75" y="102"/>
                  </a:lnTo>
                  <a:lnTo>
                    <a:pt x="64" y="103"/>
                  </a:lnTo>
                  <a:lnTo>
                    <a:pt x="76" y="96"/>
                  </a:lnTo>
                  <a:lnTo>
                    <a:pt x="100" y="96"/>
                  </a:lnTo>
                  <a:lnTo>
                    <a:pt x="113" y="96"/>
                  </a:lnTo>
                  <a:lnTo>
                    <a:pt x="135" y="103"/>
                  </a:lnTo>
                  <a:lnTo>
                    <a:pt x="151" y="56"/>
                  </a:lnTo>
                  <a:lnTo>
                    <a:pt x="138" y="56"/>
                  </a:lnTo>
                  <a:lnTo>
                    <a:pt x="138" y="60"/>
                  </a:lnTo>
                  <a:lnTo>
                    <a:pt x="136" y="62"/>
                  </a:lnTo>
                  <a:lnTo>
                    <a:pt x="100" y="62"/>
                  </a:lnTo>
                  <a:lnTo>
                    <a:pt x="64" y="57"/>
                  </a:lnTo>
                  <a:lnTo>
                    <a:pt x="30" y="57"/>
                  </a:lnTo>
                  <a:lnTo>
                    <a:pt x="21" y="62"/>
                  </a:lnTo>
                  <a:lnTo>
                    <a:pt x="14" y="76"/>
                  </a:lnTo>
                  <a:lnTo>
                    <a:pt x="15" y="85"/>
                  </a:lnTo>
                  <a:lnTo>
                    <a:pt x="20" y="101"/>
                  </a:lnTo>
                  <a:lnTo>
                    <a:pt x="18" y="92"/>
                  </a:lnTo>
                  <a:lnTo>
                    <a:pt x="50" y="128"/>
                  </a:lnTo>
                  <a:lnTo>
                    <a:pt x="79" y="164"/>
                  </a:lnTo>
                  <a:lnTo>
                    <a:pt x="85" y="170"/>
                  </a:lnTo>
                  <a:lnTo>
                    <a:pt x="92" y="167"/>
                  </a:lnTo>
                  <a:lnTo>
                    <a:pt x="98" y="161"/>
                  </a:lnTo>
                  <a:lnTo>
                    <a:pt x="95" y="1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73" name="Freeform 390"/>
            <p:cNvSpPr>
              <a:spLocks/>
            </p:cNvSpPr>
            <p:nvPr/>
          </p:nvSpPr>
          <p:spPr bwMode="auto">
            <a:xfrm>
              <a:off x="5746629" y="3886078"/>
              <a:ext cx="7938" cy="11113"/>
            </a:xfrm>
            <a:custGeom>
              <a:avLst/>
              <a:gdLst>
                <a:gd name="T0" fmla="*/ 16 w 16"/>
                <a:gd name="T1" fmla="*/ 15 h 19"/>
                <a:gd name="T2" fmla="*/ 13 w 16"/>
                <a:gd name="T3" fmla="*/ 6 h 19"/>
                <a:gd name="T4" fmla="*/ 6 w 16"/>
                <a:gd name="T5" fmla="*/ 0 h 19"/>
                <a:gd name="T6" fmla="*/ 0 w 16"/>
                <a:gd name="T7" fmla="*/ 3 h 19"/>
                <a:gd name="T8" fmla="*/ 4 w 16"/>
                <a:gd name="T9" fmla="*/ 15 h 19"/>
                <a:gd name="T10" fmla="*/ 7 w 16"/>
                <a:gd name="T11" fmla="*/ 19 h 19"/>
                <a:gd name="T12" fmla="*/ 13 w 16"/>
                <a:gd name="T13" fmla="*/ 19 h 19"/>
                <a:gd name="T14" fmla="*/ 16 w 16"/>
                <a:gd name="T1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9">
                  <a:moveTo>
                    <a:pt x="16" y="15"/>
                  </a:moveTo>
                  <a:lnTo>
                    <a:pt x="13" y="6"/>
                  </a:lnTo>
                  <a:lnTo>
                    <a:pt x="6" y="0"/>
                  </a:lnTo>
                  <a:lnTo>
                    <a:pt x="0" y="3"/>
                  </a:lnTo>
                  <a:lnTo>
                    <a:pt x="4" y="15"/>
                  </a:lnTo>
                  <a:lnTo>
                    <a:pt x="7" y="19"/>
                  </a:lnTo>
                  <a:lnTo>
                    <a:pt x="13" y="1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74" name="Freeform 391"/>
            <p:cNvSpPr>
              <a:spLocks/>
            </p:cNvSpPr>
            <p:nvPr/>
          </p:nvSpPr>
          <p:spPr bwMode="auto">
            <a:xfrm>
              <a:off x="5745041" y="3886078"/>
              <a:ext cx="1588" cy="1588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0 h 5"/>
                <a:gd name="T4" fmla="*/ 0 w 1"/>
                <a:gd name="T5" fmla="*/ 5 h 5"/>
                <a:gd name="T6" fmla="*/ 1 w 1"/>
                <a:gd name="T7" fmla="*/ 5 h 5"/>
                <a:gd name="T8" fmla="*/ 1 w 1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75" name="Freeform 392"/>
            <p:cNvSpPr>
              <a:spLocks/>
            </p:cNvSpPr>
            <p:nvPr/>
          </p:nvSpPr>
          <p:spPr bwMode="auto">
            <a:xfrm>
              <a:off x="6311779" y="4214691"/>
              <a:ext cx="107950" cy="88900"/>
            </a:xfrm>
            <a:custGeom>
              <a:avLst/>
              <a:gdLst>
                <a:gd name="T0" fmla="*/ 1 w 204"/>
                <a:gd name="T1" fmla="*/ 10 h 169"/>
                <a:gd name="T2" fmla="*/ 96 w 204"/>
                <a:gd name="T3" fmla="*/ 92 h 169"/>
                <a:gd name="T4" fmla="*/ 196 w 204"/>
                <a:gd name="T5" fmla="*/ 168 h 169"/>
                <a:gd name="T6" fmla="*/ 199 w 204"/>
                <a:gd name="T7" fmla="*/ 169 h 169"/>
                <a:gd name="T8" fmla="*/ 203 w 204"/>
                <a:gd name="T9" fmla="*/ 167 h 169"/>
                <a:gd name="T10" fmla="*/ 204 w 204"/>
                <a:gd name="T11" fmla="*/ 162 h 169"/>
                <a:gd name="T12" fmla="*/ 201 w 204"/>
                <a:gd name="T13" fmla="*/ 159 h 169"/>
                <a:gd name="T14" fmla="*/ 103 w 204"/>
                <a:gd name="T15" fmla="*/ 83 h 169"/>
                <a:gd name="T16" fmla="*/ 8 w 204"/>
                <a:gd name="T17" fmla="*/ 1 h 169"/>
                <a:gd name="T18" fmla="*/ 6 w 204"/>
                <a:gd name="T19" fmla="*/ 0 h 169"/>
                <a:gd name="T20" fmla="*/ 1 w 204"/>
                <a:gd name="T21" fmla="*/ 2 h 169"/>
                <a:gd name="T22" fmla="*/ 0 w 204"/>
                <a:gd name="T23" fmla="*/ 5 h 169"/>
                <a:gd name="T24" fmla="*/ 1 w 204"/>
                <a:gd name="T25" fmla="*/ 1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4" h="169">
                  <a:moveTo>
                    <a:pt x="1" y="10"/>
                  </a:moveTo>
                  <a:lnTo>
                    <a:pt x="96" y="92"/>
                  </a:lnTo>
                  <a:lnTo>
                    <a:pt x="196" y="168"/>
                  </a:lnTo>
                  <a:lnTo>
                    <a:pt x="199" y="169"/>
                  </a:lnTo>
                  <a:lnTo>
                    <a:pt x="203" y="167"/>
                  </a:lnTo>
                  <a:lnTo>
                    <a:pt x="204" y="162"/>
                  </a:lnTo>
                  <a:lnTo>
                    <a:pt x="201" y="159"/>
                  </a:lnTo>
                  <a:lnTo>
                    <a:pt x="103" y="83"/>
                  </a:lnTo>
                  <a:lnTo>
                    <a:pt x="8" y="1"/>
                  </a:lnTo>
                  <a:lnTo>
                    <a:pt x="6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76" name="Freeform 393"/>
            <p:cNvSpPr>
              <a:spLocks/>
            </p:cNvSpPr>
            <p:nvPr/>
          </p:nvSpPr>
          <p:spPr bwMode="auto">
            <a:xfrm>
              <a:off x="6503866" y="4532191"/>
              <a:ext cx="4763" cy="4763"/>
            </a:xfrm>
            <a:custGeom>
              <a:avLst/>
              <a:gdLst>
                <a:gd name="T0" fmla="*/ 3 w 10"/>
                <a:gd name="T1" fmla="*/ 0 h 10"/>
                <a:gd name="T2" fmla="*/ 0 w 10"/>
                <a:gd name="T3" fmla="*/ 3 h 10"/>
                <a:gd name="T4" fmla="*/ 0 w 10"/>
                <a:gd name="T5" fmla="*/ 7 h 10"/>
                <a:gd name="T6" fmla="*/ 1 w 10"/>
                <a:gd name="T7" fmla="*/ 10 h 10"/>
                <a:gd name="T8" fmla="*/ 5 w 10"/>
                <a:gd name="T9" fmla="*/ 10 h 10"/>
                <a:gd name="T10" fmla="*/ 8 w 10"/>
                <a:gd name="T11" fmla="*/ 7 h 10"/>
                <a:gd name="T12" fmla="*/ 10 w 10"/>
                <a:gd name="T13" fmla="*/ 3 h 10"/>
                <a:gd name="T14" fmla="*/ 7 w 10"/>
                <a:gd name="T15" fmla="*/ 0 h 10"/>
                <a:gd name="T16" fmla="*/ 3 w 1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3" y="0"/>
                  </a:moveTo>
                  <a:lnTo>
                    <a:pt x="0" y="3"/>
                  </a:lnTo>
                  <a:lnTo>
                    <a:pt x="0" y="7"/>
                  </a:lnTo>
                  <a:lnTo>
                    <a:pt x="1" y="10"/>
                  </a:lnTo>
                  <a:lnTo>
                    <a:pt x="5" y="10"/>
                  </a:lnTo>
                  <a:lnTo>
                    <a:pt x="8" y="7"/>
                  </a:lnTo>
                  <a:lnTo>
                    <a:pt x="10" y="3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77" name="Freeform 394"/>
            <p:cNvSpPr>
              <a:spLocks/>
            </p:cNvSpPr>
            <p:nvPr/>
          </p:nvSpPr>
          <p:spPr bwMode="auto">
            <a:xfrm>
              <a:off x="5656141" y="4087691"/>
              <a:ext cx="22225" cy="23813"/>
            </a:xfrm>
            <a:custGeom>
              <a:avLst/>
              <a:gdLst>
                <a:gd name="T0" fmla="*/ 0 w 43"/>
                <a:gd name="T1" fmla="*/ 46 h 46"/>
                <a:gd name="T2" fmla="*/ 43 w 43"/>
                <a:gd name="T3" fmla="*/ 0 h 46"/>
                <a:gd name="T4" fmla="*/ 0 w 43"/>
                <a:gd name="T5" fmla="*/ 43 h 46"/>
                <a:gd name="T6" fmla="*/ 0 w 43"/>
                <a:gd name="T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46">
                  <a:moveTo>
                    <a:pt x="0" y="46"/>
                  </a:moveTo>
                  <a:lnTo>
                    <a:pt x="43" y="0"/>
                  </a:lnTo>
                  <a:lnTo>
                    <a:pt x="0" y="43"/>
                  </a:lnTo>
                  <a:lnTo>
                    <a:pt x="0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78" name="Freeform 395"/>
            <p:cNvSpPr>
              <a:spLocks/>
            </p:cNvSpPr>
            <p:nvPr/>
          </p:nvSpPr>
          <p:spPr bwMode="auto">
            <a:xfrm>
              <a:off x="5746629" y="3938466"/>
              <a:ext cx="0" cy="4763"/>
            </a:xfrm>
            <a:custGeom>
              <a:avLst/>
              <a:gdLst>
                <a:gd name="T0" fmla="*/ 8 h 8"/>
                <a:gd name="T1" fmla="*/ 3 h 8"/>
                <a:gd name="T2" fmla="*/ 0 h 8"/>
                <a:gd name="T3" fmla="*/ 8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79" name="Freeform 396"/>
            <p:cNvSpPr>
              <a:spLocks/>
            </p:cNvSpPr>
            <p:nvPr/>
          </p:nvSpPr>
          <p:spPr bwMode="auto">
            <a:xfrm>
              <a:off x="5735516" y="3925766"/>
              <a:ext cx="1588" cy="3175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5 h 6"/>
                <a:gd name="T4" fmla="*/ 0 w 4"/>
                <a:gd name="T5" fmla="*/ 6 h 6"/>
                <a:gd name="T6" fmla="*/ 1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lnTo>
                    <a:pt x="4" y="5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80" name="Freeform 397"/>
            <p:cNvSpPr>
              <a:spLocks/>
            </p:cNvSpPr>
            <p:nvPr/>
          </p:nvSpPr>
          <p:spPr bwMode="auto">
            <a:xfrm>
              <a:off x="5745041" y="3913066"/>
              <a:ext cx="4763" cy="6350"/>
            </a:xfrm>
            <a:custGeom>
              <a:avLst/>
              <a:gdLst>
                <a:gd name="T0" fmla="*/ 0 w 10"/>
                <a:gd name="T1" fmla="*/ 11 h 11"/>
                <a:gd name="T2" fmla="*/ 0 w 10"/>
                <a:gd name="T3" fmla="*/ 7 h 11"/>
                <a:gd name="T4" fmla="*/ 10 w 10"/>
                <a:gd name="T5" fmla="*/ 0 h 11"/>
                <a:gd name="T6" fmla="*/ 0 w 10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lnTo>
                    <a:pt x="0" y="7"/>
                  </a:lnTo>
                  <a:lnTo>
                    <a:pt x="10" y="0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81" name="Freeform 398"/>
            <p:cNvSpPr>
              <a:spLocks/>
            </p:cNvSpPr>
            <p:nvPr/>
          </p:nvSpPr>
          <p:spPr bwMode="auto">
            <a:xfrm>
              <a:off x="5830766" y="3954341"/>
              <a:ext cx="52388" cy="58738"/>
            </a:xfrm>
            <a:custGeom>
              <a:avLst/>
              <a:gdLst>
                <a:gd name="T0" fmla="*/ 0 w 98"/>
                <a:gd name="T1" fmla="*/ 0 h 112"/>
                <a:gd name="T2" fmla="*/ 4 w 98"/>
                <a:gd name="T3" fmla="*/ 28 h 112"/>
                <a:gd name="T4" fmla="*/ 4 w 98"/>
                <a:gd name="T5" fmla="*/ 53 h 112"/>
                <a:gd name="T6" fmla="*/ 17 w 98"/>
                <a:gd name="T7" fmla="*/ 58 h 112"/>
                <a:gd name="T8" fmla="*/ 27 w 98"/>
                <a:gd name="T9" fmla="*/ 65 h 112"/>
                <a:gd name="T10" fmla="*/ 56 w 98"/>
                <a:gd name="T11" fmla="*/ 88 h 112"/>
                <a:gd name="T12" fmla="*/ 81 w 98"/>
                <a:gd name="T13" fmla="*/ 112 h 112"/>
                <a:gd name="T14" fmla="*/ 85 w 98"/>
                <a:gd name="T15" fmla="*/ 105 h 112"/>
                <a:gd name="T16" fmla="*/ 91 w 98"/>
                <a:gd name="T17" fmla="*/ 108 h 112"/>
                <a:gd name="T18" fmla="*/ 98 w 98"/>
                <a:gd name="T19" fmla="*/ 111 h 112"/>
                <a:gd name="T20" fmla="*/ 73 w 98"/>
                <a:gd name="T21" fmla="*/ 84 h 112"/>
                <a:gd name="T22" fmla="*/ 48 w 98"/>
                <a:gd name="T23" fmla="*/ 55 h 112"/>
                <a:gd name="T24" fmla="*/ 23 w 98"/>
                <a:gd name="T25" fmla="*/ 29 h 112"/>
                <a:gd name="T26" fmla="*/ 0 w 98"/>
                <a:gd name="T2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8" h="112">
                  <a:moveTo>
                    <a:pt x="0" y="0"/>
                  </a:moveTo>
                  <a:lnTo>
                    <a:pt x="4" y="28"/>
                  </a:lnTo>
                  <a:lnTo>
                    <a:pt x="4" y="53"/>
                  </a:lnTo>
                  <a:lnTo>
                    <a:pt x="17" y="58"/>
                  </a:lnTo>
                  <a:lnTo>
                    <a:pt x="27" y="65"/>
                  </a:lnTo>
                  <a:lnTo>
                    <a:pt x="56" y="88"/>
                  </a:lnTo>
                  <a:lnTo>
                    <a:pt x="81" y="112"/>
                  </a:lnTo>
                  <a:lnTo>
                    <a:pt x="85" y="105"/>
                  </a:lnTo>
                  <a:lnTo>
                    <a:pt x="91" y="108"/>
                  </a:lnTo>
                  <a:lnTo>
                    <a:pt x="98" y="111"/>
                  </a:lnTo>
                  <a:lnTo>
                    <a:pt x="73" y="84"/>
                  </a:lnTo>
                  <a:lnTo>
                    <a:pt x="48" y="55"/>
                  </a:lnTo>
                  <a:lnTo>
                    <a:pt x="23" y="2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82" name="Freeform 399"/>
            <p:cNvSpPr>
              <a:spLocks/>
            </p:cNvSpPr>
            <p:nvPr/>
          </p:nvSpPr>
          <p:spPr bwMode="auto">
            <a:xfrm>
              <a:off x="6153029" y="4144841"/>
              <a:ext cx="52388" cy="52388"/>
            </a:xfrm>
            <a:custGeom>
              <a:avLst/>
              <a:gdLst>
                <a:gd name="T0" fmla="*/ 101 w 101"/>
                <a:gd name="T1" fmla="*/ 97 h 97"/>
                <a:gd name="T2" fmla="*/ 73 w 101"/>
                <a:gd name="T3" fmla="*/ 76 h 97"/>
                <a:gd name="T4" fmla="*/ 23 w 101"/>
                <a:gd name="T5" fmla="*/ 28 h 97"/>
                <a:gd name="T6" fmla="*/ 0 w 101"/>
                <a:gd name="T7" fmla="*/ 0 h 97"/>
                <a:gd name="T8" fmla="*/ 30 w 101"/>
                <a:gd name="T9" fmla="*/ 17 h 97"/>
                <a:gd name="T10" fmla="*/ 66 w 101"/>
                <a:gd name="T11" fmla="*/ 56 h 97"/>
                <a:gd name="T12" fmla="*/ 101 w 101"/>
                <a:gd name="T13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1" h="97">
                  <a:moveTo>
                    <a:pt x="101" y="97"/>
                  </a:moveTo>
                  <a:lnTo>
                    <a:pt x="73" y="76"/>
                  </a:lnTo>
                  <a:lnTo>
                    <a:pt x="23" y="28"/>
                  </a:lnTo>
                  <a:lnTo>
                    <a:pt x="0" y="0"/>
                  </a:lnTo>
                  <a:lnTo>
                    <a:pt x="30" y="17"/>
                  </a:lnTo>
                  <a:lnTo>
                    <a:pt x="66" y="56"/>
                  </a:lnTo>
                  <a:lnTo>
                    <a:pt x="101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83" name="Freeform 400"/>
            <p:cNvSpPr>
              <a:spLocks/>
            </p:cNvSpPr>
            <p:nvPr/>
          </p:nvSpPr>
          <p:spPr bwMode="auto">
            <a:xfrm>
              <a:off x="5760916" y="4009903"/>
              <a:ext cx="0" cy="7938"/>
            </a:xfrm>
            <a:custGeom>
              <a:avLst/>
              <a:gdLst>
                <a:gd name="T0" fmla="*/ 0 w 2"/>
                <a:gd name="T1" fmla="*/ 14 h 14"/>
                <a:gd name="T2" fmla="*/ 0 w 2"/>
                <a:gd name="T3" fmla="*/ 14 h 14"/>
                <a:gd name="T4" fmla="*/ 2 w 2"/>
                <a:gd name="T5" fmla="*/ 0 h 14"/>
                <a:gd name="T6" fmla="*/ 0 w 2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4">
                  <a:moveTo>
                    <a:pt x="0" y="14"/>
                  </a:moveTo>
                  <a:lnTo>
                    <a:pt x="0" y="14"/>
                  </a:lnTo>
                  <a:lnTo>
                    <a:pt x="2" y="0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84" name="Freeform 401"/>
            <p:cNvSpPr>
              <a:spLocks/>
            </p:cNvSpPr>
            <p:nvPr/>
          </p:nvSpPr>
          <p:spPr bwMode="auto">
            <a:xfrm>
              <a:off x="5848229" y="4019428"/>
              <a:ext cx="1588" cy="17463"/>
            </a:xfrm>
            <a:custGeom>
              <a:avLst/>
              <a:gdLst>
                <a:gd name="T0" fmla="*/ 0 w 3"/>
                <a:gd name="T1" fmla="*/ 4 h 34"/>
                <a:gd name="T2" fmla="*/ 0 w 3"/>
                <a:gd name="T3" fmla="*/ 0 h 34"/>
                <a:gd name="T4" fmla="*/ 3 w 3"/>
                <a:gd name="T5" fmla="*/ 8 h 34"/>
                <a:gd name="T6" fmla="*/ 0 w 3"/>
                <a:gd name="T7" fmla="*/ 34 h 34"/>
                <a:gd name="T8" fmla="*/ 0 w 3"/>
                <a:gd name="T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4">
                  <a:moveTo>
                    <a:pt x="0" y="4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0" y="3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86" name="Freeform 403"/>
            <p:cNvSpPr>
              <a:spLocks/>
            </p:cNvSpPr>
            <p:nvPr/>
          </p:nvSpPr>
          <p:spPr bwMode="auto">
            <a:xfrm>
              <a:off x="8319966" y="2862141"/>
              <a:ext cx="23813" cy="4763"/>
            </a:xfrm>
            <a:custGeom>
              <a:avLst/>
              <a:gdLst>
                <a:gd name="T0" fmla="*/ 45 w 45"/>
                <a:gd name="T1" fmla="*/ 0 h 9"/>
                <a:gd name="T2" fmla="*/ 43 w 45"/>
                <a:gd name="T3" fmla="*/ 2 h 9"/>
                <a:gd name="T4" fmla="*/ 39 w 45"/>
                <a:gd name="T5" fmla="*/ 2 h 9"/>
                <a:gd name="T6" fmla="*/ 35 w 45"/>
                <a:gd name="T7" fmla="*/ 5 h 9"/>
                <a:gd name="T8" fmla="*/ 13 w 45"/>
                <a:gd name="T9" fmla="*/ 9 h 9"/>
                <a:gd name="T10" fmla="*/ 0 w 45"/>
                <a:gd name="T11" fmla="*/ 6 h 9"/>
                <a:gd name="T12" fmla="*/ 22 w 45"/>
                <a:gd name="T13" fmla="*/ 2 h 9"/>
                <a:gd name="T14" fmla="*/ 45 w 45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9">
                  <a:moveTo>
                    <a:pt x="45" y="0"/>
                  </a:moveTo>
                  <a:lnTo>
                    <a:pt x="43" y="2"/>
                  </a:lnTo>
                  <a:lnTo>
                    <a:pt x="39" y="2"/>
                  </a:lnTo>
                  <a:lnTo>
                    <a:pt x="35" y="5"/>
                  </a:lnTo>
                  <a:lnTo>
                    <a:pt x="13" y="9"/>
                  </a:lnTo>
                  <a:lnTo>
                    <a:pt x="0" y="6"/>
                  </a:lnTo>
                  <a:lnTo>
                    <a:pt x="22" y="2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87" name="Freeform 404"/>
            <p:cNvSpPr>
              <a:spLocks/>
            </p:cNvSpPr>
            <p:nvPr/>
          </p:nvSpPr>
          <p:spPr bwMode="auto">
            <a:xfrm>
              <a:off x="8278691" y="2762128"/>
              <a:ext cx="14288" cy="3175"/>
            </a:xfrm>
            <a:custGeom>
              <a:avLst/>
              <a:gdLst>
                <a:gd name="T0" fmla="*/ 27 w 27"/>
                <a:gd name="T1" fmla="*/ 6 h 7"/>
                <a:gd name="T2" fmla="*/ 15 w 27"/>
                <a:gd name="T3" fmla="*/ 7 h 7"/>
                <a:gd name="T4" fmla="*/ 0 w 27"/>
                <a:gd name="T5" fmla="*/ 3 h 7"/>
                <a:gd name="T6" fmla="*/ 8 w 27"/>
                <a:gd name="T7" fmla="*/ 1 h 7"/>
                <a:gd name="T8" fmla="*/ 23 w 27"/>
                <a:gd name="T9" fmla="*/ 0 h 7"/>
                <a:gd name="T10" fmla="*/ 27 w 27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27" y="6"/>
                  </a:moveTo>
                  <a:lnTo>
                    <a:pt x="15" y="7"/>
                  </a:lnTo>
                  <a:lnTo>
                    <a:pt x="0" y="3"/>
                  </a:lnTo>
                  <a:lnTo>
                    <a:pt x="8" y="1"/>
                  </a:lnTo>
                  <a:lnTo>
                    <a:pt x="23" y="0"/>
                  </a:lnTo>
                  <a:lnTo>
                    <a:pt x="2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88" name="Freeform 405"/>
            <p:cNvSpPr>
              <a:spLocks/>
            </p:cNvSpPr>
            <p:nvPr/>
          </p:nvSpPr>
          <p:spPr bwMode="auto">
            <a:xfrm>
              <a:off x="8251704" y="2765303"/>
              <a:ext cx="12700" cy="6350"/>
            </a:xfrm>
            <a:custGeom>
              <a:avLst/>
              <a:gdLst>
                <a:gd name="T0" fmla="*/ 26 w 26"/>
                <a:gd name="T1" fmla="*/ 6 h 11"/>
                <a:gd name="T2" fmla="*/ 22 w 26"/>
                <a:gd name="T3" fmla="*/ 11 h 11"/>
                <a:gd name="T4" fmla="*/ 7 w 26"/>
                <a:gd name="T5" fmla="*/ 8 h 11"/>
                <a:gd name="T6" fmla="*/ 0 w 26"/>
                <a:gd name="T7" fmla="*/ 6 h 11"/>
                <a:gd name="T8" fmla="*/ 4 w 26"/>
                <a:gd name="T9" fmla="*/ 0 h 11"/>
                <a:gd name="T10" fmla="*/ 19 w 26"/>
                <a:gd name="T11" fmla="*/ 5 h 11"/>
                <a:gd name="T12" fmla="*/ 26 w 26"/>
                <a:gd name="T1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26" y="6"/>
                  </a:moveTo>
                  <a:lnTo>
                    <a:pt x="22" y="11"/>
                  </a:lnTo>
                  <a:lnTo>
                    <a:pt x="7" y="8"/>
                  </a:lnTo>
                  <a:lnTo>
                    <a:pt x="0" y="6"/>
                  </a:lnTo>
                  <a:lnTo>
                    <a:pt x="4" y="0"/>
                  </a:lnTo>
                  <a:lnTo>
                    <a:pt x="19" y="5"/>
                  </a:lnTo>
                  <a:lnTo>
                    <a:pt x="2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89" name="Freeform 407"/>
            <p:cNvSpPr>
              <a:spLocks/>
            </p:cNvSpPr>
            <p:nvPr/>
          </p:nvSpPr>
          <p:spPr bwMode="auto">
            <a:xfrm>
              <a:off x="8219954" y="2749429"/>
              <a:ext cx="36513" cy="11113"/>
            </a:xfrm>
            <a:custGeom>
              <a:avLst/>
              <a:gdLst>
                <a:gd name="T0" fmla="*/ 65 w 67"/>
                <a:gd name="T1" fmla="*/ 18 h 20"/>
                <a:gd name="T2" fmla="*/ 67 w 67"/>
                <a:gd name="T3" fmla="*/ 20 h 20"/>
                <a:gd name="T4" fmla="*/ 48 w 67"/>
                <a:gd name="T5" fmla="*/ 18 h 20"/>
                <a:gd name="T6" fmla="*/ 42 w 67"/>
                <a:gd name="T7" fmla="*/ 19 h 20"/>
                <a:gd name="T8" fmla="*/ 45 w 67"/>
                <a:gd name="T9" fmla="*/ 10 h 20"/>
                <a:gd name="T10" fmla="*/ 32 w 67"/>
                <a:gd name="T11" fmla="*/ 6 h 20"/>
                <a:gd name="T12" fmla="*/ 13 w 67"/>
                <a:gd name="T13" fmla="*/ 9 h 20"/>
                <a:gd name="T14" fmla="*/ 0 w 67"/>
                <a:gd name="T15" fmla="*/ 6 h 20"/>
                <a:gd name="T16" fmla="*/ 8 w 67"/>
                <a:gd name="T17" fmla="*/ 0 h 20"/>
                <a:gd name="T18" fmla="*/ 24 w 67"/>
                <a:gd name="T19" fmla="*/ 0 h 20"/>
                <a:gd name="T20" fmla="*/ 51 w 67"/>
                <a:gd name="T21" fmla="*/ 9 h 20"/>
                <a:gd name="T22" fmla="*/ 65 w 67"/>
                <a:gd name="T23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20">
                  <a:moveTo>
                    <a:pt x="65" y="18"/>
                  </a:moveTo>
                  <a:lnTo>
                    <a:pt x="67" y="20"/>
                  </a:lnTo>
                  <a:lnTo>
                    <a:pt x="48" y="18"/>
                  </a:lnTo>
                  <a:lnTo>
                    <a:pt x="42" y="19"/>
                  </a:lnTo>
                  <a:lnTo>
                    <a:pt x="45" y="10"/>
                  </a:lnTo>
                  <a:lnTo>
                    <a:pt x="32" y="6"/>
                  </a:lnTo>
                  <a:lnTo>
                    <a:pt x="13" y="9"/>
                  </a:lnTo>
                  <a:lnTo>
                    <a:pt x="0" y="6"/>
                  </a:lnTo>
                  <a:lnTo>
                    <a:pt x="8" y="0"/>
                  </a:lnTo>
                  <a:lnTo>
                    <a:pt x="24" y="0"/>
                  </a:lnTo>
                  <a:lnTo>
                    <a:pt x="51" y="9"/>
                  </a:lnTo>
                  <a:lnTo>
                    <a:pt x="6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0" name="Freeform 408"/>
            <p:cNvSpPr>
              <a:spLocks/>
            </p:cNvSpPr>
            <p:nvPr/>
          </p:nvSpPr>
          <p:spPr bwMode="auto">
            <a:xfrm>
              <a:off x="8237416" y="2766891"/>
              <a:ext cx="12700" cy="3175"/>
            </a:xfrm>
            <a:custGeom>
              <a:avLst/>
              <a:gdLst>
                <a:gd name="T0" fmla="*/ 23 w 23"/>
                <a:gd name="T1" fmla="*/ 0 h 6"/>
                <a:gd name="T2" fmla="*/ 20 w 23"/>
                <a:gd name="T3" fmla="*/ 6 h 6"/>
                <a:gd name="T4" fmla="*/ 7 w 23"/>
                <a:gd name="T5" fmla="*/ 6 h 6"/>
                <a:gd name="T6" fmla="*/ 0 w 23"/>
                <a:gd name="T7" fmla="*/ 3 h 6"/>
                <a:gd name="T8" fmla="*/ 10 w 23"/>
                <a:gd name="T9" fmla="*/ 0 h 6"/>
                <a:gd name="T10" fmla="*/ 23 w 2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0" y="6"/>
                  </a:lnTo>
                  <a:lnTo>
                    <a:pt x="7" y="6"/>
                  </a:lnTo>
                  <a:lnTo>
                    <a:pt x="0" y="3"/>
                  </a:lnTo>
                  <a:lnTo>
                    <a:pt x="10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1" name="Freeform 409"/>
            <p:cNvSpPr>
              <a:spLocks/>
            </p:cNvSpPr>
            <p:nvPr/>
          </p:nvSpPr>
          <p:spPr bwMode="auto">
            <a:xfrm>
              <a:off x="8219954" y="2760541"/>
              <a:ext cx="22225" cy="4763"/>
            </a:xfrm>
            <a:custGeom>
              <a:avLst/>
              <a:gdLst>
                <a:gd name="T0" fmla="*/ 41 w 41"/>
                <a:gd name="T1" fmla="*/ 7 h 11"/>
                <a:gd name="T2" fmla="*/ 31 w 41"/>
                <a:gd name="T3" fmla="*/ 11 h 11"/>
                <a:gd name="T4" fmla="*/ 9 w 41"/>
                <a:gd name="T5" fmla="*/ 9 h 11"/>
                <a:gd name="T6" fmla="*/ 0 w 41"/>
                <a:gd name="T7" fmla="*/ 1 h 11"/>
                <a:gd name="T8" fmla="*/ 8 w 41"/>
                <a:gd name="T9" fmla="*/ 0 h 11"/>
                <a:gd name="T10" fmla="*/ 26 w 41"/>
                <a:gd name="T11" fmla="*/ 6 h 11"/>
                <a:gd name="T12" fmla="*/ 41 w 41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1">
                  <a:moveTo>
                    <a:pt x="41" y="7"/>
                  </a:moveTo>
                  <a:lnTo>
                    <a:pt x="31" y="11"/>
                  </a:lnTo>
                  <a:lnTo>
                    <a:pt x="9" y="9"/>
                  </a:lnTo>
                  <a:lnTo>
                    <a:pt x="0" y="1"/>
                  </a:lnTo>
                  <a:lnTo>
                    <a:pt x="8" y="0"/>
                  </a:lnTo>
                  <a:lnTo>
                    <a:pt x="26" y="6"/>
                  </a:lnTo>
                  <a:lnTo>
                    <a:pt x="4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2" name="Freeform 410"/>
            <p:cNvSpPr>
              <a:spLocks/>
            </p:cNvSpPr>
            <p:nvPr/>
          </p:nvSpPr>
          <p:spPr bwMode="auto">
            <a:xfrm>
              <a:off x="8175504" y="3009779"/>
              <a:ext cx="11113" cy="6350"/>
            </a:xfrm>
            <a:custGeom>
              <a:avLst/>
              <a:gdLst>
                <a:gd name="T0" fmla="*/ 21 w 21"/>
                <a:gd name="T1" fmla="*/ 2 h 12"/>
                <a:gd name="T2" fmla="*/ 18 w 21"/>
                <a:gd name="T3" fmla="*/ 6 h 12"/>
                <a:gd name="T4" fmla="*/ 8 w 21"/>
                <a:gd name="T5" fmla="*/ 6 h 12"/>
                <a:gd name="T6" fmla="*/ 7 w 21"/>
                <a:gd name="T7" fmla="*/ 12 h 12"/>
                <a:gd name="T8" fmla="*/ 4 w 21"/>
                <a:gd name="T9" fmla="*/ 10 h 12"/>
                <a:gd name="T10" fmla="*/ 5 w 21"/>
                <a:gd name="T11" fmla="*/ 7 h 12"/>
                <a:gd name="T12" fmla="*/ 0 w 21"/>
                <a:gd name="T13" fmla="*/ 6 h 12"/>
                <a:gd name="T14" fmla="*/ 8 w 21"/>
                <a:gd name="T15" fmla="*/ 0 h 12"/>
                <a:gd name="T16" fmla="*/ 21 w 21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21" y="2"/>
                  </a:moveTo>
                  <a:lnTo>
                    <a:pt x="18" y="6"/>
                  </a:lnTo>
                  <a:lnTo>
                    <a:pt x="8" y="6"/>
                  </a:lnTo>
                  <a:lnTo>
                    <a:pt x="7" y="12"/>
                  </a:lnTo>
                  <a:lnTo>
                    <a:pt x="4" y="10"/>
                  </a:lnTo>
                  <a:lnTo>
                    <a:pt x="5" y="7"/>
                  </a:lnTo>
                  <a:lnTo>
                    <a:pt x="0" y="6"/>
                  </a:lnTo>
                  <a:lnTo>
                    <a:pt x="8" y="0"/>
                  </a:ln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3" name="Freeform 411"/>
            <p:cNvSpPr>
              <a:spLocks/>
            </p:cNvSpPr>
            <p:nvPr/>
          </p:nvSpPr>
          <p:spPr bwMode="auto">
            <a:xfrm>
              <a:off x="8159629" y="2997079"/>
              <a:ext cx="9525" cy="3175"/>
            </a:xfrm>
            <a:custGeom>
              <a:avLst/>
              <a:gdLst>
                <a:gd name="T0" fmla="*/ 19 w 19"/>
                <a:gd name="T1" fmla="*/ 1 h 7"/>
                <a:gd name="T2" fmla="*/ 12 w 19"/>
                <a:gd name="T3" fmla="*/ 7 h 7"/>
                <a:gd name="T4" fmla="*/ 0 w 19"/>
                <a:gd name="T5" fmla="*/ 6 h 7"/>
                <a:gd name="T6" fmla="*/ 7 w 19"/>
                <a:gd name="T7" fmla="*/ 0 h 7"/>
                <a:gd name="T8" fmla="*/ 19 w 1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9" y="1"/>
                  </a:moveTo>
                  <a:lnTo>
                    <a:pt x="12" y="7"/>
                  </a:lnTo>
                  <a:lnTo>
                    <a:pt x="0" y="6"/>
                  </a:lnTo>
                  <a:lnTo>
                    <a:pt x="7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4" name="Freeform 412"/>
            <p:cNvSpPr>
              <a:spLocks/>
            </p:cNvSpPr>
            <p:nvPr/>
          </p:nvSpPr>
          <p:spPr bwMode="auto">
            <a:xfrm>
              <a:off x="8110416" y="3168529"/>
              <a:ext cx="15875" cy="3175"/>
            </a:xfrm>
            <a:custGeom>
              <a:avLst/>
              <a:gdLst>
                <a:gd name="T0" fmla="*/ 30 w 30"/>
                <a:gd name="T1" fmla="*/ 4 h 7"/>
                <a:gd name="T2" fmla="*/ 14 w 30"/>
                <a:gd name="T3" fmla="*/ 7 h 7"/>
                <a:gd name="T4" fmla="*/ 0 w 30"/>
                <a:gd name="T5" fmla="*/ 1 h 7"/>
                <a:gd name="T6" fmla="*/ 13 w 30"/>
                <a:gd name="T7" fmla="*/ 0 h 7"/>
                <a:gd name="T8" fmla="*/ 30 w 3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">
                  <a:moveTo>
                    <a:pt x="30" y="4"/>
                  </a:moveTo>
                  <a:lnTo>
                    <a:pt x="14" y="7"/>
                  </a:lnTo>
                  <a:lnTo>
                    <a:pt x="0" y="1"/>
                  </a:lnTo>
                  <a:lnTo>
                    <a:pt x="13" y="0"/>
                  </a:lnTo>
                  <a:lnTo>
                    <a:pt x="3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5" name="Freeform 413"/>
            <p:cNvSpPr>
              <a:spLocks/>
            </p:cNvSpPr>
            <p:nvPr/>
          </p:nvSpPr>
          <p:spPr bwMode="auto">
            <a:xfrm>
              <a:off x="8185029" y="2739904"/>
              <a:ext cx="19050" cy="7938"/>
            </a:xfrm>
            <a:custGeom>
              <a:avLst/>
              <a:gdLst>
                <a:gd name="T0" fmla="*/ 36 w 36"/>
                <a:gd name="T1" fmla="*/ 11 h 15"/>
                <a:gd name="T2" fmla="*/ 24 w 36"/>
                <a:gd name="T3" fmla="*/ 15 h 15"/>
                <a:gd name="T4" fmla="*/ 6 w 36"/>
                <a:gd name="T5" fmla="*/ 5 h 15"/>
                <a:gd name="T6" fmla="*/ 0 w 36"/>
                <a:gd name="T7" fmla="*/ 1 h 15"/>
                <a:gd name="T8" fmla="*/ 7 w 36"/>
                <a:gd name="T9" fmla="*/ 0 h 15"/>
                <a:gd name="T10" fmla="*/ 24 w 36"/>
                <a:gd name="T11" fmla="*/ 10 h 15"/>
                <a:gd name="T12" fmla="*/ 36 w 36"/>
                <a:gd name="T13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5">
                  <a:moveTo>
                    <a:pt x="36" y="11"/>
                  </a:moveTo>
                  <a:lnTo>
                    <a:pt x="24" y="15"/>
                  </a:lnTo>
                  <a:lnTo>
                    <a:pt x="6" y="5"/>
                  </a:lnTo>
                  <a:lnTo>
                    <a:pt x="0" y="1"/>
                  </a:lnTo>
                  <a:lnTo>
                    <a:pt x="7" y="0"/>
                  </a:lnTo>
                  <a:lnTo>
                    <a:pt x="24" y="10"/>
                  </a:lnTo>
                  <a:lnTo>
                    <a:pt x="3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6" name="Freeform 414"/>
            <p:cNvSpPr>
              <a:spLocks/>
            </p:cNvSpPr>
            <p:nvPr/>
          </p:nvSpPr>
          <p:spPr bwMode="auto">
            <a:xfrm>
              <a:off x="8116766" y="2992316"/>
              <a:ext cx="19050" cy="6350"/>
            </a:xfrm>
            <a:custGeom>
              <a:avLst/>
              <a:gdLst>
                <a:gd name="T0" fmla="*/ 17 w 36"/>
                <a:gd name="T1" fmla="*/ 0 h 14"/>
                <a:gd name="T2" fmla="*/ 25 w 36"/>
                <a:gd name="T3" fmla="*/ 3 h 14"/>
                <a:gd name="T4" fmla="*/ 36 w 36"/>
                <a:gd name="T5" fmla="*/ 4 h 14"/>
                <a:gd name="T6" fmla="*/ 35 w 36"/>
                <a:gd name="T7" fmla="*/ 8 h 14"/>
                <a:gd name="T8" fmla="*/ 20 w 36"/>
                <a:gd name="T9" fmla="*/ 8 h 14"/>
                <a:gd name="T10" fmla="*/ 23 w 36"/>
                <a:gd name="T11" fmla="*/ 13 h 14"/>
                <a:gd name="T12" fmla="*/ 13 w 36"/>
                <a:gd name="T13" fmla="*/ 14 h 14"/>
                <a:gd name="T14" fmla="*/ 0 w 36"/>
                <a:gd name="T15" fmla="*/ 11 h 14"/>
                <a:gd name="T16" fmla="*/ 10 w 36"/>
                <a:gd name="T17" fmla="*/ 7 h 14"/>
                <a:gd name="T18" fmla="*/ 17 w 36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4">
                  <a:moveTo>
                    <a:pt x="17" y="0"/>
                  </a:moveTo>
                  <a:lnTo>
                    <a:pt x="25" y="3"/>
                  </a:lnTo>
                  <a:lnTo>
                    <a:pt x="36" y="4"/>
                  </a:lnTo>
                  <a:lnTo>
                    <a:pt x="35" y="8"/>
                  </a:lnTo>
                  <a:lnTo>
                    <a:pt x="20" y="8"/>
                  </a:lnTo>
                  <a:lnTo>
                    <a:pt x="23" y="13"/>
                  </a:lnTo>
                  <a:lnTo>
                    <a:pt x="13" y="14"/>
                  </a:lnTo>
                  <a:lnTo>
                    <a:pt x="0" y="11"/>
                  </a:lnTo>
                  <a:lnTo>
                    <a:pt x="10" y="7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7" name="Freeform 415"/>
            <p:cNvSpPr>
              <a:spLocks/>
            </p:cNvSpPr>
            <p:nvPr/>
          </p:nvSpPr>
          <p:spPr bwMode="auto">
            <a:xfrm>
              <a:off x="8064379" y="3152654"/>
              <a:ext cx="19050" cy="7938"/>
            </a:xfrm>
            <a:custGeom>
              <a:avLst/>
              <a:gdLst>
                <a:gd name="T0" fmla="*/ 37 w 37"/>
                <a:gd name="T1" fmla="*/ 10 h 13"/>
                <a:gd name="T2" fmla="*/ 34 w 37"/>
                <a:gd name="T3" fmla="*/ 13 h 13"/>
                <a:gd name="T4" fmla="*/ 4 w 37"/>
                <a:gd name="T5" fmla="*/ 7 h 13"/>
                <a:gd name="T6" fmla="*/ 0 w 37"/>
                <a:gd name="T7" fmla="*/ 0 h 13"/>
                <a:gd name="T8" fmla="*/ 14 w 37"/>
                <a:gd name="T9" fmla="*/ 6 h 13"/>
                <a:gd name="T10" fmla="*/ 37 w 37"/>
                <a:gd name="T1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3">
                  <a:moveTo>
                    <a:pt x="37" y="10"/>
                  </a:moveTo>
                  <a:lnTo>
                    <a:pt x="34" y="13"/>
                  </a:lnTo>
                  <a:lnTo>
                    <a:pt x="4" y="7"/>
                  </a:lnTo>
                  <a:lnTo>
                    <a:pt x="0" y="0"/>
                  </a:lnTo>
                  <a:lnTo>
                    <a:pt x="14" y="6"/>
                  </a:lnTo>
                  <a:lnTo>
                    <a:pt x="3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8" name="Freeform 416"/>
            <p:cNvSpPr>
              <a:spLocks/>
            </p:cNvSpPr>
            <p:nvPr/>
          </p:nvSpPr>
          <p:spPr bwMode="auto">
            <a:xfrm>
              <a:off x="8062791" y="2985966"/>
              <a:ext cx="9525" cy="3175"/>
            </a:xfrm>
            <a:custGeom>
              <a:avLst/>
              <a:gdLst>
                <a:gd name="T0" fmla="*/ 20 w 20"/>
                <a:gd name="T1" fmla="*/ 3 h 6"/>
                <a:gd name="T2" fmla="*/ 16 w 20"/>
                <a:gd name="T3" fmla="*/ 6 h 6"/>
                <a:gd name="T4" fmla="*/ 3 w 20"/>
                <a:gd name="T5" fmla="*/ 6 h 6"/>
                <a:gd name="T6" fmla="*/ 0 w 20"/>
                <a:gd name="T7" fmla="*/ 3 h 6"/>
                <a:gd name="T8" fmla="*/ 7 w 20"/>
                <a:gd name="T9" fmla="*/ 0 h 6"/>
                <a:gd name="T10" fmla="*/ 20 w 20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6">
                  <a:moveTo>
                    <a:pt x="20" y="3"/>
                  </a:moveTo>
                  <a:lnTo>
                    <a:pt x="16" y="6"/>
                  </a:lnTo>
                  <a:lnTo>
                    <a:pt x="3" y="6"/>
                  </a:lnTo>
                  <a:lnTo>
                    <a:pt x="0" y="3"/>
                  </a:lnTo>
                  <a:lnTo>
                    <a:pt x="7" y="0"/>
                  </a:lnTo>
                  <a:lnTo>
                    <a:pt x="2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899" name="Freeform 417"/>
            <p:cNvSpPr>
              <a:spLocks/>
            </p:cNvSpPr>
            <p:nvPr/>
          </p:nvSpPr>
          <p:spPr bwMode="auto">
            <a:xfrm>
              <a:off x="8108829" y="2712916"/>
              <a:ext cx="9525" cy="7938"/>
            </a:xfrm>
            <a:custGeom>
              <a:avLst/>
              <a:gdLst>
                <a:gd name="T0" fmla="*/ 18 w 18"/>
                <a:gd name="T1" fmla="*/ 9 h 15"/>
                <a:gd name="T2" fmla="*/ 17 w 18"/>
                <a:gd name="T3" fmla="*/ 13 h 15"/>
                <a:gd name="T4" fmla="*/ 11 w 18"/>
                <a:gd name="T5" fmla="*/ 15 h 15"/>
                <a:gd name="T6" fmla="*/ 3 w 18"/>
                <a:gd name="T7" fmla="*/ 7 h 15"/>
                <a:gd name="T8" fmla="*/ 0 w 18"/>
                <a:gd name="T9" fmla="*/ 3 h 15"/>
                <a:gd name="T10" fmla="*/ 4 w 18"/>
                <a:gd name="T11" fmla="*/ 0 h 15"/>
                <a:gd name="T12" fmla="*/ 11 w 18"/>
                <a:gd name="T13" fmla="*/ 9 h 15"/>
                <a:gd name="T14" fmla="*/ 18 w 18"/>
                <a:gd name="T1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18" y="9"/>
                  </a:moveTo>
                  <a:lnTo>
                    <a:pt x="17" y="13"/>
                  </a:lnTo>
                  <a:lnTo>
                    <a:pt x="11" y="15"/>
                  </a:lnTo>
                  <a:lnTo>
                    <a:pt x="3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11" y="9"/>
                  </a:lnTo>
                  <a:lnTo>
                    <a:pt x="1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0" name="Freeform 418"/>
            <p:cNvSpPr>
              <a:spLocks/>
            </p:cNvSpPr>
            <p:nvPr/>
          </p:nvSpPr>
          <p:spPr bwMode="auto">
            <a:xfrm>
              <a:off x="8011991" y="2697041"/>
              <a:ext cx="11113" cy="6350"/>
            </a:xfrm>
            <a:custGeom>
              <a:avLst/>
              <a:gdLst>
                <a:gd name="T0" fmla="*/ 19 w 19"/>
                <a:gd name="T1" fmla="*/ 7 h 11"/>
                <a:gd name="T2" fmla="*/ 15 w 19"/>
                <a:gd name="T3" fmla="*/ 11 h 11"/>
                <a:gd name="T4" fmla="*/ 0 w 19"/>
                <a:gd name="T5" fmla="*/ 4 h 11"/>
                <a:gd name="T6" fmla="*/ 5 w 19"/>
                <a:gd name="T7" fmla="*/ 0 h 11"/>
                <a:gd name="T8" fmla="*/ 12 w 19"/>
                <a:gd name="T9" fmla="*/ 6 h 11"/>
                <a:gd name="T10" fmla="*/ 19 w 19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19" y="7"/>
                  </a:moveTo>
                  <a:lnTo>
                    <a:pt x="15" y="11"/>
                  </a:lnTo>
                  <a:lnTo>
                    <a:pt x="0" y="4"/>
                  </a:lnTo>
                  <a:lnTo>
                    <a:pt x="5" y="0"/>
                  </a:lnTo>
                  <a:lnTo>
                    <a:pt x="12" y="6"/>
                  </a:lnTo>
                  <a:lnTo>
                    <a:pt x="1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1" name="Freeform 419"/>
            <p:cNvSpPr>
              <a:spLocks/>
            </p:cNvSpPr>
            <p:nvPr/>
          </p:nvSpPr>
          <p:spPr bwMode="auto">
            <a:xfrm>
              <a:off x="7999291" y="2712916"/>
              <a:ext cx="20638" cy="6350"/>
            </a:xfrm>
            <a:custGeom>
              <a:avLst/>
              <a:gdLst>
                <a:gd name="T0" fmla="*/ 41 w 41"/>
                <a:gd name="T1" fmla="*/ 6 h 10"/>
                <a:gd name="T2" fmla="*/ 35 w 41"/>
                <a:gd name="T3" fmla="*/ 7 h 10"/>
                <a:gd name="T4" fmla="*/ 31 w 41"/>
                <a:gd name="T5" fmla="*/ 10 h 10"/>
                <a:gd name="T6" fmla="*/ 23 w 41"/>
                <a:gd name="T7" fmla="*/ 6 h 10"/>
                <a:gd name="T8" fmla="*/ 0 w 41"/>
                <a:gd name="T9" fmla="*/ 3 h 10"/>
                <a:gd name="T10" fmla="*/ 0 w 41"/>
                <a:gd name="T11" fmla="*/ 0 h 10"/>
                <a:gd name="T12" fmla="*/ 41 w 41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0">
                  <a:moveTo>
                    <a:pt x="41" y="6"/>
                  </a:moveTo>
                  <a:lnTo>
                    <a:pt x="35" y="7"/>
                  </a:lnTo>
                  <a:lnTo>
                    <a:pt x="31" y="10"/>
                  </a:lnTo>
                  <a:lnTo>
                    <a:pt x="2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4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2" name="Freeform 420"/>
            <p:cNvSpPr>
              <a:spLocks/>
            </p:cNvSpPr>
            <p:nvPr/>
          </p:nvSpPr>
          <p:spPr bwMode="auto">
            <a:xfrm>
              <a:off x="7911979" y="2674816"/>
              <a:ext cx="25400" cy="9525"/>
            </a:xfrm>
            <a:custGeom>
              <a:avLst/>
              <a:gdLst>
                <a:gd name="T0" fmla="*/ 49 w 49"/>
                <a:gd name="T1" fmla="*/ 13 h 16"/>
                <a:gd name="T2" fmla="*/ 40 w 49"/>
                <a:gd name="T3" fmla="*/ 16 h 16"/>
                <a:gd name="T4" fmla="*/ 14 w 49"/>
                <a:gd name="T5" fmla="*/ 12 h 16"/>
                <a:gd name="T6" fmla="*/ 1 w 49"/>
                <a:gd name="T7" fmla="*/ 6 h 16"/>
                <a:gd name="T8" fmla="*/ 0 w 49"/>
                <a:gd name="T9" fmla="*/ 0 h 16"/>
                <a:gd name="T10" fmla="*/ 21 w 49"/>
                <a:gd name="T11" fmla="*/ 9 h 16"/>
                <a:gd name="T12" fmla="*/ 49 w 49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6">
                  <a:moveTo>
                    <a:pt x="49" y="13"/>
                  </a:moveTo>
                  <a:lnTo>
                    <a:pt x="40" y="16"/>
                  </a:lnTo>
                  <a:lnTo>
                    <a:pt x="14" y="12"/>
                  </a:lnTo>
                  <a:lnTo>
                    <a:pt x="1" y="6"/>
                  </a:lnTo>
                  <a:lnTo>
                    <a:pt x="0" y="0"/>
                  </a:lnTo>
                  <a:lnTo>
                    <a:pt x="21" y="9"/>
                  </a:lnTo>
                  <a:lnTo>
                    <a:pt x="4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3" name="Freeform 421"/>
            <p:cNvSpPr>
              <a:spLocks/>
            </p:cNvSpPr>
            <p:nvPr/>
          </p:nvSpPr>
          <p:spPr bwMode="auto">
            <a:xfrm>
              <a:off x="7859591" y="2925641"/>
              <a:ext cx="12700" cy="3175"/>
            </a:xfrm>
            <a:custGeom>
              <a:avLst/>
              <a:gdLst>
                <a:gd name="T0" fmla="*/ 0 w 22"/>
                <a:gd name="T1" fmla="*/ 3 h 8"/>
                <a:gd name="T2" fmla="*/ 12 w 22"/>
                <a:gd name="T3" fmla="*/ 0 h 8"/>
                <a:gd name="T4" fmla="*/ 22 w 22"/>
                <a:gd name="T5" fmla="*/ 8 h 8"/>
                <a:gd name="T6" fmla="*/ 0 w 22"/>
                <a:gd name="T7" fmla="*/ 3 h 8"/>
                <a:gd name="T8" fmla="*/ 0 w 22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0" y="3"/>
                  </a:moveTo>
                  <a:lnTo>
                    <a:pt x="12" y="0"/>
                  </a:lnTo>
                  <a:lnTo>
                    <a:pt x="22" y="8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4" name="Freeform 422"/>
            <p:cNvSpPr>
              <a:spLocks/>
            </p:cNvSpPr>
            <p:nvPr/>
          </p:nvSpPr>
          <p:spPr bwMode="auto">
            <a:xfrm>
              <a:off x="7829429" y="2654179"/>
              <a:ext cx="25400" cy="7938"/>
            </a:xfrm>
            <a:custGeom>
              <a:avLst/>
              <a:gdLst>
                <a:gd name="T0" fmla="*/ 48 w 48"/>
                <a:gd name="T1" fmla="*/ 5 h 13"/>
                <a:gd name="T2" fmla="*/ 39 w 48"/>
                <a:gd name="T3" fmla="*/ 13 h 13"/>
                <a:gd name="T4" fmla="*/ 15 w 48"/>
                <a:gd name="T5" fmla="*/ 10 h 13"/>
                <a:gd name="T6" fmla="*/ 0 w 48"/>
                <a:gd name="T7" fmla="*/ 5 h 13"/>
                <a:gd name="T8" fmla="*/ 10 w 48"/>
                <a:gd name="T9" fmla="*/ 0 h 13"/>
                <a:gd name="T10" fmla="*/ 36 w 48"/>
                <a:gd name="T11" fmla="*/ 6 h 13"/>
                <a:gd name="T12" fmla="*/ 48 w 48"/>
                <a:gd name="T1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13">
                  <a:moveTo>
                    <a:pt x="48" y="5"/>
                  </a:moveTo>
                  <a:lnTo>
                    <a:pt x="39" y="13"/>
                  </a:lnTo>
                  <a:lnTo>
                    <a:pt x="15" y="10"/>
                  </a:lnTo>
                  <a:lnTo>
                    <a:pt x="0" y="5"/>
                  </a:lnTo>
                  <a:lnTo>
                    <a:pt x="10" y="0"/>
                  </a:lnTo>
                  <a:lnTo>
                    <a:pt x="36" y="6"/>
                  </a:lnTo>
                  <a:lnTo>
                    <a:pt x="48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5" name="Freeform 423"/>
            <p:cNvSpPr>
              <a:spLocks/>
            </p:cNvSpPr>
            <p:nvPr/>
          </p:nvSpPr>
          <p:spPr bwMode="auto">
            <a:xfrm>
              <a:off x="7784979" y="2876429"/>
              <a:ext cx="7938" cy="11113"/>
            </a:xfrm>
            <a:custGeom>
              <a:avLst/>
              <a:gdLst>
                <a:gd name="T0" fmla="*/ 15 w 15"/>
                <a:gd name="T1" fmla="*/ 13 h 20"/>
                <a:gd name="T2" fmla="*/ 10 w 15"/>
                <a:gd name="T3" fmla="*/ 19 h 20"/>
                <a:gd name="T4" fmla="*/ 2 w 15"/>
                <a:gd name="T5" fmla="*/ 20 h 20"/>
                <a:gd name="T6" fmla="*/ 0 w 15"/>
                <a:gd name="T7" fmla="*/ 12 h 20"/>
                <a:gd name="T8" fmla="*/ 4 w 15"/>
                <a:gd name="T9" fmla="*/ 0 h 20"/>
                <a:gd name="T10" fmla="*/ 12 w 15"/>
                <a:gd name="T11" fmla="*/ 2 h 20"/>
                <a:gd name="T12" fmla="*/ 10 w 15"/>
                <a:gd name="T13" fmla="*/ 10 h 20"/>
                <a:gd name="T14" fmla="*/ 15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5" y="13"/>
                  </a:moveTo>
                  <a:lnTo>
                    <a:pt x="10" y="19"/>
                  </a:lnTo>
                  <a:lnTo>
                    <a:pt x="2" y="20"/>
                  </a:lnTo>
                  <a:lnTo>
                    <a:pt x="0" y="12"/>
                  </a:lnTo>
                  <a:lnTo>
                    <a:pt x="4" y="0"/>
                  </a:lnTo>
                  <a:lnTo>
                    <a:pt x="12" y="2"/>
                  </a:lnTo>
                  <a:lnTo>
                    <a:pt x="10" y="10"/>
                  </a:ln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6" name="Freeform 424"/>
            <p:cNvSpPr>
              <a:spLocks/>
            </p:cNvSpPr>
            <p:nvPr/>
          </p:nvSpPr>
          <p:spPr bwMode="auto">
            <a:xfrm>
              <a:off x="7681791" y="2868491"/>
              <a:ext cx="9525" cy="4763"/>
            </a:xfrm>
            <a:custGeom>
              <a:avLst/>
              <a:gdLst>
                <a:gd name="T0" fmla="*/ 20 w 20"/>
                <a:gd name="T1" fmla="*/ 4 h 7"/>
                <a:gd name="T2" fmla="*/ 13 w 20"/>
                <a:gd name="T3" fmla="*/ 7 h 7"/>
                <a:gd name="T4" fmla="*/ 0 w 20"/>
                <a:gd name="T5" fmla="*/ 6 h 7"/>
                <a:gd name="T6" fmla="*/ 3 w 20"/>
                <a:gd name="T7" fmla="*/ 0 h 7"/>
                <a:gd name="T8" fmla="*/ 14 w 20"/>
                <a:gd name="T9" fmla="*/ 3 h 7"/>
                <a:gd name="T10" fmla="*/ 20 w 20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">
                  <a:moveTo>
                    <a:pt x="20" y="4"/>
                  </a:moveTo>
                  <a:lnTo>
                    <a:pt x="13" y="7"/>
                  </a:lnTo>
                  <a:lnTo>
                    <a:pt x="0" y="6"/>
                  </a:lnTo>
                  <a:lnTo>
                    <a:pt x="3" y="0"/>
                  </a:lnTo>
                  <a:lnTo>
                    <a:pt x="14" y="3"/>
                  </a:lnTo>
                  <a:lnTo>
                    <a:pt x="2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7" name="Freeform 425"/>
            <p:cNvSpPr>
              <a:spLocks/>
            </p:cNvSpPr>
            <p:nvPr/>
          </p:nvSpPr>
          <p:spPr bwMode="auto">
            <a:xfrm>
              <a:off x="7700841" y="2631954"/>
              <a:ext cx="11113" cy="3175"/>
            </a:xfrm>
            <a:custGeom>
              <a:avLst/>
              <a:gdLst>
                <a:gd name="T0" fmla="*/ 22 w 22"/>
                <a:gd name="T1" fmla="*/ 2 h 6"/>
                <a:gd name="T2" fmla="*/ 19 w 22"/>
                <a:gd name="T3" fmla="*/ 4 h 6"/>
                <a:gd name="T4" fmla="*/ 2 w 22"/>
                <a:gd name="T5" fmla="*/ 6 h 6"/>
                <a:gd name="T6" fmla="*/ 0 w 22"/>
                <a:gd name="T7" fmla="*/ 0 h 6"/>
                <a:gd name="T8" fmla="*/ 10 w 22"/>
                <a:gd name="T9" fmla="*/ 3 h 6"/>
                <a:gd name="T10" fmla="*/ 22 w 2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6">
                  <a:moveTo>
                    <a:pt x="22" y="2"/>
                  </a:moveTo>
                  <a:lnTo>
                    <a:pt x="19" y="4"/>
                  </a:lnTo>
                  <a:lnTo>
                    <a:pt x="2" y="6"/>
                  </a:lnTo>
                  <a:lnTo>
                    <a:pt x="0" y="0"/>
                  </a:lnTo>
                  <a:lnTo>
                    <a:pt x="10" y="3"/>
                  </a:lnTo>
                  <a:lnTo>
                    <a:pt x="2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8" name="Freeform 426"/>
            <p:cNvSpPr>
              <a:spLocks/>
            </p:cNvSpPr>
            <p:nvPr/>
          </p:nvSpPr>
          <p:spPr bwMode="auto">
            <a:xfrm>
              <a:off x="7665916" y="2943104"/>
              <a:ext cx="11113" cy="7938"/>
            </a:xfrm>
            <a:custGeom>
              <a:avLst/>
              <a:gdLst>
                <a:gd name="T0" fmla="*/ 21 w 21"/>
                <a:gd name="T1" fmla="*/ 7 h 13"/>
                <a:gd name="T2" fmla="*/ 18 w 21"/>
                <a:gd name="T3" fmla="*/ 13 h 13"/>
                <a:gd name="T4" fmla="*/ 2 w 21"/>
                <a:gd name="T5" fmla="*/ 7 h 13"/>
                <a:gd name="T6" fmla="*/ 0 w 21"/>
                <a:gd name="T7" fmla="*/ 0 h 13"/>
                <a:gd name="T8" fmla="*/ 11 w 21"/>
                <a:gd name="T9" fmla="*/ 3 h 13"/>
                <a:gd name="T10" fmla="*/ 21 w 21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3">
                  <a:moveTo>
                    <a:pt x="21" y="7"/>
                  </a:moveTo>
                  <a:lnTo>
                    <a:pt x="18" y="13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3"/>
                  </a:lnTo>
                  <a:lnTo>
                    <a:pt x="2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09" name="Freeform 427"/>
            <p:cNvSpPr>
              <a:spLocks/>
            </p:cNvSpPr>
            <p:nvPr/>
          </p:nvSpPr>
          <p:spPr bwMode="auto">
            <a:xfrm>
              <a:off x="7662741" y="2631954"/>
              <a:ext cx="31750" cy="3175"/>
            </a:xfrm>
            <a:custGeom>
              <a:avLst/>
              <a:gdLst>
                <a:gd name="T0" fmla="*/ 61 w 61"/>
                <a:gd name="T1" fmla="*/ 3 h 7"/>
                <a:gd name="T2" fmla="*/ 45 w 61"/>
                <a:gd name="T3" fmla="*/ 7 h 7"/>
                <a:gd name="T4" fmla="*/ 23 w 61"/>
                <a:gd name="T5" fmla="*/ 7 h 7"/>
                <a:gd name="T6" fmla="*/ 0 w 61"/>
                <a:gd name="T7" fmla="*/ 5 h 7"/>
                <a:gd name="T8" fmla="*/ 10 w 61"/>
                <a:gd name="T9" fmla="*/ 0 h 7"/>
                <a:gd name="T10" fmla="*/ 43 w 61"/>
                <a:gd name="T11" fmla="*/ 1 h 7"/>
                <a:gd name="T12" fmla="*/ 61 w 61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7">
                  <a:moveTo>
                    <a:pt x="61" y="3"/>
                  </a:moveTo>
                  <a:lnTo>
                    <a:pt x="45" y="7"/>
                  </a:lnTo>
                  <a:lnTo>
                    <a:pt x="23" y="7"/>
                  </a:lnTo>
                  <a:lnTo>
                    <a:pt x="0" y="5"/>
                  </a:lnTo>
                  <a:lnTo>
                    <a:pt x="10" y="0"/>
                  </a:lnTo>
                  <a:lnTo>
                    <a:pt x="43" y="1"/>
                  </a:lnTo>
                  <a:lnTo>
                    <a:pt x="6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0" name="Freeform 428"/>
            <p:cNvSpPr>
              <a:spLocks/>
            </p:cNvSpPr>
            <p:nvPr/>
          </p:nvSpPr>
          <p:spPr bwMode="auto">
            <a:xfrm>
              <a:off x="7651629" y="2595441"/>
              <a:ext cx="14288" cy="6350"/>
            </a:xfrm>
            <a:custGeom>
              <a:avLst/>
              <a:gdLst>
                <a:gd name="T0" fmla="*/ 27 w 27"/>
                <a:gd name="T1" fmla="*/ 10 h 12"/>
                <a:gd name="T2" fmla="*/ 23 w 27"/>
                <a:gd name="T3" fmla="*/ 12 h 12"/>
                <a:gd name="T4" fmla="*/ 10 w 27"/>
                <a:gd name="T5" fmla="*/ 3 h 12"/>
                <a:gd name="T6" fmla="*/ 0 w 27"/>
                <a:gd name="T7" fmla="*/ 3 h 12"/>
                <a:gd name="T8" fmla="*/ 7 w 27"/>
                <a:gd name="T9" fmla="*/ 0 h 12"/>
                <a:gd name="T10" fmla="*/ 23 w 27"/>
                <a:gd name="T11" fmla="*/ 6 h 12"/>
                <a:gd name="T12" fmla="*/ 27 w 27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2">
                  <a:moveTo>
                    <a:pt x="27" y="10"/>
                  </a:moveTo>
                  <a:lnTo>
                    <a:pt x="23" y="1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7" y="0"/>
                  </a:lnTo>
                  <a:lnTo>
                    <a:pt x="23" y="6"/>
                  </a:lnTo>
                  <a:lnTo>
                    <a:pt x="2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1" name="Freeform 429"/>
            <p:cNvSpPr>
              <a:spLocks/>
            </p:cNvSpPr>
            <p:nvPr/>
          </p:nvSpPr>
          <p:spPr bwMode="auto">
            <a:xfrm>
              <a:off x="7638929" y="2593854"/>
              <a:ext cx="9525" cy="4763"/>
            </a:xfrm>
            <a:custGeom>
              <a:avLst/>
              <a:gdLst>
                <a:gd name="T0" fmla="*/ 17 w 17"/>
                <a:gd name="T1" fmla="*/ 3 h 11"/>
                <a:gd name="T2" fmla="*/ 10 w 17"/>
                <a:gd name="T3" fmla="*/ 7 h 11"/>
                <a:gd name="T4" fmla="*/ 4 w 17"/>
                <a:gd name="T5" fmla="*/ 11 h 11"/>
                <a:gd name="T6" fmla="*/ 0 w 17"/>
                <a:gd name="T7" fmla="*/ 7 h 11"/>
                <a:gd name="T8" fmla="*/ 1 w 17"/>
                <a:gd name="T9" fmla="*/ 0 h 11"/>
                <a:gd name="T10" fmla="*/ 7 w 17"/>
                <a:gd name="T11" fmla="*/ 3 h 11"/>
                <a:gd name="T12" fmla="*/ 17 w 17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1">
                  <a:moveTo>
                    <a:pt x="17" y="3"/>
                  </a:moveTo>
                  <a:lnTo>
                    <a:pt x="10" y="7"/>
                  </a:lnTo>
                  <a:lnTo>
                    <a:pt x="4" y="11"/>
                  </a:lnTo>
                  <a:lnTo>
                    <a:pt x="0" y="7"/>
                  </a:lnTo>
                  <a:lnTo>
                    <a:pt x="1" y="0"/>
                  </a:lnTo>
                  <a:lnTo>
                    <a:pt x="7" y="3"/>
                  </a:ln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2" name="Freeform 430"/>
            <p:cNvSpPr>
              <a:spLocks/>
            </p:cNvSpPr>
            <p:nvPr/>
          </p:nvSpPr>
          <p:spPr bwMode="auto">
            <a:xfrm>
              <a:off x="7616704" y="2627191"/>
              <a:ext cx="26988" cy="7938"/>
            </a:xfrm>
            <a:custGeom>
              <a:avLst/>
              <a:gdLst>
                <a:gd name="T0" fmla="*/ 49 w 49"/>
                <a:gd name="T1" fmla="*/ 16 h 16"/>
                <a:gd name="T2" fmla="*/ 40 w 49"/>
                <a:gd name="T3" fmla="*/ 9 h 16"/>
                <a:gd name="T4" fmla="*/ 14 w 49"/>
                <a:gd name="T5" fmla="*/ 8 h 16"/>
                <a:gd name="T6" fmla="*/ 0 w 49"/>
                <a:gd name="T7" fmla="*/ 6 h 16"/>
                <a:gd name="T8" fmla="*/ 11 w 49"/>
                <a:gd name="T9" fmla="*/ 2 h 16"/>
                <a:gd name="T10" fmla="*/ 36 w 49"/>
                <a:gd name="T11" fmla="*/ 0 h 16"/>
                <a:gd name="T12" fmla="*/ 47 w 49"/>
                <a:gd name="T13" fmla="*/ 9 h 16"/>
                <a:gd name="T14" fmla="*/ 49 w 49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" h="16">
                  <a:moveTo>
                    <a:pt x="49" y="16"/>
                  </a:moveTo>
                  <a:lnTo>
                    <a:pt x="40" y="9"/>
                  </a:lnTo>
                  <a:lnTo>
                    <a:pt x="14" y="8"/>
                  </a:lnTo>
                  <a:lnTo>
                    <a:pt x="0" y="6"/>
                  </a:lnTo>
                  <a:lnTo>
                    <a:pt x="11" y="2"/>
                  </a:lnTo>
                  <a:lnTo>
                    <a:pt x="36" y="0"/>
                  </a:lnTo>
                  <a:lnTo>
                    <a:pt x="47" y="9"/>
                  </a:lnTo>
                  <a:lnTo>
                    <a:pt x="4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3" name="Freeform 431"/>
            <p:cNvSpPr>
              <a:spLocks/>
            </p:cNvSpPr>
            <p:nvPr/>
          </p:nvSpPr>
          <p:spPr bwMode="auto">
            <a:xfrm>
              <a:off x="7648454" y="2296991"/>
              <a:ext cx="12700" cy="3175"/>
            </a:xfrm>
            <a:custGeom>
              <a:avLst/>
              <a:gdLst>
                <a:gd name="T0" fmla="*/ 23 w 23"/>
                <a:gd name="T1" fmla="*/ 1 h 7"/>
                <a:gd name="T2" fmla="*/ 23 w 23"/>
                <a:gd name="T3" fmla="*/ 7 h 7"/>
                <a:gd name="T4" fmla="*/ 13 w 23"/>
                <a:gd name="T5" fmla="*/ 5 h 7"/>
                <a:gd name="T6" fmla="*/ 10 w 23"/>
                <a:gd name="T7" fmla="*/ 4 h 7"/>
                <a:gd name="T8" fmla="*/ 1 w 23"/>
                <a:gd name="T9" fmla="*/ 2 h 7"/>
                <a:gd name="T10" fmla="*/ 0 w 23"/>
                <a:gd name="T11" fmla="*/ 1 h 7"/>
                <a:gd name="T12" fmla="*/ 17 w 23"/>
                <a:gd name="T13" fmla="*/ 0 h 7"/>
                <a:gd name="T14" fmla="*/ 23 w 2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7">
                  <a:moveTo>
                    <a:pt x="23" y="1"/>
                  </a:moveTo>
                  <a:lnTo>
                    <a:pt x="23" y="7"/>
                  </a:lnTo>
                  <a:lnTo>
                    <a:pt x="13" y="5"/>
                  </a:lnTo>
                  <a:lnTo>
                    <a:pt x="10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17" y="0"/>
                  </a:lnTo>
                  <a:lnTo>
                    <a:pt x="2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4" name="Freeform 432"/>
            <p:cNvSpPr>
              <a:spLocks/>
            </p:cNvSpPr>
            <p:nvPr/>
          </p:nvSpPr>
          <p:spPr bwMode="auto">
            <a:xfrm>
              <a:off x="7602416" y="2857379"/>
              <a:ext cx="9525" cy="4763"/>
            </a:xfrm>
            <a:custGeom>
              <a:avLst/>
              <a:gdLst>
                <a:gd name="T0" fmla="*/ 13 w 18"/>
                <a:gd name="T1" fmla="*/ 0 h 10"/>
                <a:gd name="T2" fmla="*/ 18 w 18"/>
                <a:gd name="T3" fmla="*/ 5 h 10"/>
                <a:gd name="T4" fmla="*/ 8 w 18"/>
                <a:gd name="T5" fmla="*/ 10 h 10"/>
                <a:gd name="T6" fmla="*/ 2 w 18"/>
                <a:gd name="T7" fmla="*/ 9 h 10"/>
                <a:gd name="T8" fmla="*/ 0 w 18"/>
                <a:gd name="T9" fmla="*/ 3 h 10"/>
                <a:gd name="T10" fmla="*/ 12 w 18"/>
                <a:gd name="T11" fmla="*/ 5 h 10"/>
                <a:gd name="T12" fmla="*/ 13 w 18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0">
                  <a:moveTo>
                    <a:pt x="13" y="0"/>
                  </a:moveTo>
                  <a:lnTo>
                    <a:pt x="18" y="5"/>
                  </a:lnTo>
                  <a:lnTo>
                    <a:pt x="8" y="10"/>
                  </a:lnTo>
                  <a:lnTo>
                    <a:pt x="2" y="9"/>
                  </a:lnTo>
                  <a:lnTo>
                    <a:pt x="0" y="3"/>
                  </a:lnTo>
                  <a:lnTo>
                    <a:pt x="12" y="5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5" name="Freeform 433"/>
            <p:cNvSpPr>
              <a:spLocks/>
            </p:cNvSpPr>
            <p:nvPr/>
          </p:nvSpPr>
          <p:spPr bwMode="auto">
            <a:xfrm>
              <a:off x="7575429" y="2685929"/>
              <a:ext cx="15875" cy="4763"/>
            </a:xfrm>
            <a:custGeom>
              <a:avLst/>
              <a:gdLst>
                <a:gd name="T0" fmla="*/ 31 w 31"/>
                <a:gd name="T1" fmla="*/ 0 h 10"/>
                <a:gd name="T2" fmla="*/ 28 w 31"/>
                <a:gd name="T3" fmla="*/ 9 h 10"/>
                <a:gd name="T4" fmla="*/ 8 w 31"/>
                <a:gd name="T5" fmla="*/ 10 h 10"/>
                <a:gd name="T6" fmla="*/ 0 w 31"/>
                <a:gd name="T7" fmla="*/ 7 h 10"/>
                <a:gd name="T8" fmla="*/ 7 w 31"/>
                <a:gd name="T9" fmla="*/ 1 h 10"/>
                <a:gd name="T10" fmla="*/ 24 w 31"/>
                <a:gd name="T11" fmla="*/ 4 h 10"/>
                <a:gd name="T12" fmla="*/ 31 w 3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">
                  <a:moveTo>
                    <a:pt x="31" y="0"/>
                  </a:moveTo>
                  <a:lnTo>
                    <a:pt x="28" y="9"/>
                  </a:lnTo>
                  <a:lnTo>
                    <a:pt x="8" y="10"/>
                  </a:lnTo>
                  <a:lnTo>
                    <a:pt x="0" y="7"/>
                  </a:lnTo>
                  <a:lnTo>
                    <a:pt x="7" y="1"/>
                  </a:lnTo>
                  <a:lnTo>
                    <a:pt x="24" y="4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6" name="Freeform 434"/>
            <p:cNvSpPr>
              <a:spLocks/>
            </p:cNvSpPr>
            <p:nvPr/>
          </p:nvSpPr>
          <p:spPr bwMode="auto">
            <a:xfrm>
              <a:off x="7581779" y="2643066"/>
              <a:ext cx="7938" cy="9525"/>
            </a:xfrm>
            <a:custGeom>
              <a:avLst/>
              <a:gdLst>
                <a:gd name="T0" fmla="*/ 14 w 14"/>
                <a:gd name="T1" fmla="*/ 7 h 16"/>
                <a:gd name="T2" fmla="*/ 8 w 14"/>
                <a:gd name="T3" fmla="*/ 10 h 16"/>
                <a:gd name="T4" fmla="*/ 11 w 14"/>
                <a:gd name="T5" fmla="*/ 13 h 16"/>
                <a:gd name="T6" fmla="*/ 7 w 14"/>
                <a:gd name="T7" fmla="*/ 16 h 16"/>
                <a:gd name="T8" fmla="*/ 0 w 14"/>
                <a:gd name="T9" fmla="*/ 8 h 16"/>
                <a:gd name="T10" fmla="*/ 0 w 14"/>
                <a:gd name="T11" fmla="*/ 3 h 16"/>
                <a:gd name="T12" fmla="*/ 4 w 14"/>
                <a:gd name="T13" fmla="*/ 0 h 16"/>
                <a:gd name="T14" fmla="*/ 11 w 14"/>
                <a:gd name="T15" fmla="*/ 1 h 16"/>
                <a:gd name="T16" fmla="*/ 11 w 14"/>
                <a:gd name="T17" fmla="*/ 5 h 16"/>
                <a:gd name="T18" fmla="*/ 14 w 14"/>
                <a:gd name="T19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8" y="10"/>
                  </a:lnTo>
                  <a:lnTo>
                    <a:pt x="11" y="13"/>
                  </a:lnTo>
                  <a:lnTo>
                    <a:pt x="7" y="16"/>
                  </a:lnTo>
                  <a:lnTo>
                    <a:pt x="0" y="8"/>
                  </a:lnTo>
                  <a:lnTo>
                    <a:pt x="0" y="3"/>
                  </a:lnTo>
                  <a:lnTo>
                    <a:pt x="4" y="0"/>
                  </a:lnTo>
                  <a:lnTo>
                    <a:pt x="11" y="1"/>
                  </a:lnTo>
                  <a:lnTo>
                    <a:pt x="11" y="5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7" name="Freeform 435"/>
            <p:cNvSpPr>
              <a:spLocks/>
            </p:cNvSpPr>
            <p:nvPr/>
          </p:nvSpPr>
          <p:spPr bwMode="auto">
            <a:xfrm>
              <a:off x="7548441" y="2698629"/>
              <a:ext cx="9525" cy="4763"/>
            </a:xfrm>
            <a:custGeom>
              <a:avLst/>
              <a:gdLst>
                <a:gd name="T0" fmla="*/ 19 w 19"/>
                <a:gd name="T1" fmla="*/ 6 h 10"/>
                <a:gd name="T2" fmla="*/ 15 w 19"/>
                <a:gd name="T3" fmla="*/ 10 h 10"/>
                <a:gd name="T4" fmla="*/ 0 w 19"/>
                <a:gd name="T5" fmla="*/ 5 h 10"/>
                <a:gd name="T6" fmla="*/ 2 w 19"/>
                <a:gd name="T7" fmla="*/ 3 h 10"/>
                <a:gd name="T8" fmla="*/ 5 w 19"/>
                <a:gd name="T9" fmla="*/ 2 h 10"/>
                <a:gd name="T10" fmla="*/ 7 w 19"/>
                <a:gd name="T11" fmla="*/ 2 h 10"/>
                <a:gd name="T12" fmla="*/ 7 w 19"/>
                <a:gd name="T13" fmla="*/ 0 h 10"/>
                <a:gd name="T14" fmla="*/ 10 w 19"/>
                <a:gd name="T15" fmla="*/ 5 h 10"/>
                <a:gd name="T16" fmla="*/ 19 w 19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">
                  <a:moveTo>
                    <a:pt x="19" y="6"/>
                  </a:moveTo>
                  <a:lnTo>
                    <a:pt x="15" y="10"/>
                  </a:lnTo>
                  <a:lnTo>
                    <a:pt x="0" y="5"/>
                  </a:lnTo>
                  <a:lnTo>
                    <a:pt x="2" y="3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10" y="5"/>
                  </a:lnTo>
                  <a:lnTo>
                    <a:pt x="1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8" name="Freeform 436"/>
            <p:cNvSpPr>
              <a:spLocks/>
            </p:cNvSpPr>
            <p:nvPr/>
          </p:nvSpPr>
          <p:spPr bwMode="auto">
            <a:xfrm>
              <a:off x="7511929" y="2851029"/>
              <a:ext cx="14288" cy="3175"/>
            </a:xfrm>
            <a:custGeom>
              <a:avLst/>
              <a:gdLst>
                <a:gd name="T0" fmla="*/ 28 w 28"/>
                <a:gd name="T1" fmla="*/ 3 h 6"/>
                <a:gd name="T2" fmla="*/ 21 w 28"/>
                <a:gd name="T3" fmla="*/ 6 h 6"/>
                <a:gd name="T4" fmla="*/ 0 w 28"/>
                <a:gd name="T5" fmla="*/ 5 h 6"/>
                <a:gd name="T6" fmla="*/ 11 w 28"/>
                <a:gd name="T7" fmla="*/ 0 h 6"/>
                <a:gd name="T8" fmla="*/ 28 w 28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">
                  <a:moveTo>
                    <a:pt x="28" y="3"/>
                  </a:moveTo>
                  <a:lnTo>
                    <a:pt x="21" y="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2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19" name="Freeform 437"/>
            <p:cNvSpPr>
              <a:spLocks/>
            </p:cNvSpPr>
            <p:nvPr/>
          </p:nvSpPr>
          <p:spPr bwMode="auto">
            <a:xfrm>
              <a:off x="7505579" y="2779591"/>
              <a:ext cx="6350" cy="4763"/>
            </a:xfrm>
            <a:custGeom>
              <a:avLst/>
              <a:gdLst>
                <a:gd name="T0" fmla="*/ 13 w 13"/>
                <a:gd name="T1" fmla="*/ 8 h 8"/>
                <a:gd name="T2" fmla="*/ 0 w 13"/>
                <a:gd name="T3" fmla="*/ 8 h 8"/>
                <a:gd name="T4" fmla="*/ 2 w 13"/>
                <a:gd name="T5" fmla="*/ 0 h 8"/>
                <a:gd name="T6" fmla="*/ 13 w 13"/>
                <a:gd name="T7" fmla="*/ 2 h 8"/>
                <a:gd name="T8" fmla="*/ 13 w 13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13" y="2"/>
                  </a:lnTo>
                  <a:lnTo>
                    <a:pt x="1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0" name="Freeform 438"/>
            <p:cNvSpPr>
              <a:spLocks/>
            </p:cNvSpPr>
            <p:nvPr/>
          </p:nvSpPr>
          <p:spPr bwMode="auto">
            <a:xfrm>
              <a:off x="7462716" y="2782766"/>
              <a:ext cx="17463" cy="4763"/>
            </a:xfrm>
            <a:custGeom>
              <a:avLst/>
              <a:gdLst>
                <a:gd name="T0" fmla="*/ 34 w 34"/>
                <a:gd name="T1" fmla="*/ 4 h 10"/>
                <a:gd name="T2" fmla="*/ 31 w 34"/>
                <a:gd name="T3" fmla="*/ 9 h 10"/>
                <a:gd name="T4" fmla="*/ 24 w 34"/>
                <a:gd name="T5" fmla="*/ 10 h 10"/>
                <a:gd name="T6" fmla="*/ 11 w 34"/>
                <a:gd name="T7" fmla="*/ 3 h 10"/>
                <a:gd name="T8" fmla="*/ 0 w 34"/>
                <a:gd name="T9" fmla="*/ 3 h 10"/>
                <a:gd name="T10" fmla="*/ 6 w 34"/>
                <a:gd name="T11" fmla="*/ 0 h 10"/>
                <a:gd name="T12" fmla="*/ 28 w 34"/>
                <a:gd name="T13" fmla="*/ 2 h 10"/>
                <a:gd name="T14" fmla="*/ 34 w 34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0">
                  <a:moveTo>
                    <a:pt x="34" y="4"/>
                  </a:moveTo>
                  <a:lnTo>
                    <a:pt x="31" y="9"/>
                  </a:lnTo>
                  <a:lnTo>
                    <a:pt x="24" y="10"/>
                  </a:lnTo>
                  <a:lnTo>
                    <a:pt x="11" y="3"/>
                  </a:lnTo>
                  <a:lnTo>
                    <a:pt x="0" y="3"/>
                  </a:lnTo>
                  <a:lnTo>
                    <a:pt x="6" y="0"/>
                  </a:lnTo>
                  <a:lnTo>
                    <a:pt x="28" y="2"/>
                  </a:lnTo>
                  <a:lnTo>
                    <a:pt x="3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1" name="Freeform 439"/>
            <p:cNvSpPr>
              <a:spLocks/>
            </p:cNvSpPr>
            <p:nvPr/>
          </p:nvSpPr>
          <p:spPr bwMode="auto">
            <a:xfrm>
              <a:off x="7451604" y="2522416"/>
              <a:ext cx="9525" cy="6350"/>
            </a:xfrm>
            <a:custGeom>
              <a:avLst/>
              <a:gdLst>
                <a:gd name="T0" fmla="*/ 19 w 19"/>
                <a:gd name="T1" fmla="*/ 12 h 12"/>
                <a:gd name="T2" fmla="*/ 9 w 19"/>
                <a:gd name="T3" fmla="*/ 9 h 12"/>
                <a:gd name="T4" fmla="*/ 0 w 19"/>
                <a:gd name="T5" fmla="*/ 6 h 12"/>
                <a:gd name="T6" fmla="*/ 3 w 19"/>
                <a:gd name="T7" fmla="*/ 0 h 12"/>
                <a:gd name="T8" fmla="*/ 18 w 19"/>
                <a:gd name="T9" fmla="*/ 6 h 12"/>
                <a:gd name="T10" fmla="*/ 19 w 1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19" y="12"/>
                  </a:moveTo>
                  <a:lnTo>
                    <a:pt x="9" y="9"/>
                  </a:lnTo>
                  <a:lnTo>
                    <a:pt x="0" y="6"/>
                  </a:lnTo>
                  <a:lnTo>
                    <a:pt x="3" y="0"/>
                  </a:lnTo>
                  <a:lnTo>
                    <a:pt x="18" y="6"/>
                  </a:lnTo>
                  <a:lnTo>
                    <a:pt x="1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2" name="Freeform 440"/>
            <p:cNvSpPr>
              <a:spLocks/>
            </p:cNvSpPr>
            <p:nvPr/>
          </p:nvSpPr>
          <p:spPr bwMode="auto">
            <a:xfrm>
              <a:off x="7384929" y="2722441"/>
              <a:ext cx="14288" cy="3175"/>
            </a:xfrm>
            <a:custGeom>
              <a:avLst/>
              <a:gdLst>
                <a:gd name="T0" fmla="*/ 27 w 27"/>
                <a:gd name="T1" fmla="*/ 0 h 6"/>
                <a:gd name="T2" fmla="*/ 23 w 27"/>
                <a:gd name="T3" fmla="*/ 6 h 6"/>
                <a:gd name="T4" fmla="*/ 7 w 27"/>
                <a:gd name="T5" fmla="*/ 6 h 6"/>
                <a:gd name="T6" fmla="*/ 0 w 27"/>
                <a:gd name="T7" fmla="*/ 4 h 6"/>
                <a:gd name="T8" fmla="*/ 13 w 27"/>
                <a:gd name="T9" fmla="*/ 1 h 6"/>
                <a:gd name="T10" fmla="*/ 27 w 2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">
                  <a:moveTo>
                    <a:pt x="27" y="0"/>
                  </a:moveTo>
                  <a:lnTo>
                    <a:pt x="23" y="6"/>
                  </a:lnTo>
                  <a:lnTo>
                    <a:pt x="7" y="6"/>
                  </a:lnTo>
                  <a:lnTo>
                    <a:pt x="0" y="4"/>
                  </a:lnTo>
                  <a:lnTo>
                    <a:pt x="13" y="1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3" name="Freeform 441"/>
            <p:cNvSpPr>
              <a:spLocks/>
            </p:cNvSpPr>
            <p:nvPr/>
          </p:nvSpPr>
          <p:spPr bwMode="auto">
            <a:xfrm>
              <a:off x="7354766" y="2720854"/>
              <a:ext cx="20638" cy="3175"/>
            </a:xfrm>
            <a:custGeom>
              <a:avLst/>
              <a:gdLst>
                <a:gd name="T0" fmla="*/ 40 w 40"/>
                <a:gd name="T1" fmla="*/ 2 h 6"/>
                <a:gd name="T2" fmla="*/ 35 w 40"/>
                <a:gd name="T3" fmla="*/ 6 h 6"/>
                <a:gd name="T4" fmla="*/ 11 w 40"/>
                <a:gd name="T5" fmla="*/ 3 h 6"/>
                <a:gd name="T6" fmla="*/ 0 w 40"/>
                <a:gd name="T7" fmla="*/ 6 h 6"/>
                <a:gd name="T8" fmla="*/ 7 w 40"/>
                <a:gd name="T9" fmla="*/ 2 h 6"/>
                <a:gd name="T10" fmla="*/ 33 w 40"/>
                <a:gd name="T11" fmla="*/ 0 h 6"/>
                <a:gd name="T12" fmla="*/ 40 w 40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6">
                  <a:moveTo>
                    <a:pt x="40" y="2"/>
                  </a:moveTo>
                  <a:lnTo>
                    <a:pt x="35" y="6"/>
                  </a:lnTo>
                  <a:lnTo>
                    <a:pt x="11" y="3"/>
                  </a:lnTo>
                  <a:lnTo>
                    <a:pt x="0" y="6"/>
                  </a:lnTo>
                  <a:lnTo>
                    <a:pt x="7" y="2"/>
                  </a:lnTo>
                  <a:lnTo>
                    <a:pt x="33" y="0"/>
                  </a:lnTo>
                  <a:lnTo>
                    <a:pt x="4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4" name="Freeform 442"/>
            <p:cNvSpPr>
              <a:spLocks/>
            </p:cNvSpPr>
            <p:nvPr/>
          </p:nvSpPr>
          <p:spPr bwMode="auto">
            <a:xfrm>
              <a:off x="7337304" y="2504954"/>
              <a:ext cx="9525" cy="6350"/>
            </a:xfrm>
            <a:custGeom>
              <a:avLst/>
              <a:gdLst>
                <a:gd name="T0" fmla="*/ 19 w 19"/>
                <a:gd name="T1" fmla="*/ 10 h 13"/>
                <a:gd name="T2" fmla="*/ 15 w 19"/>
                <a:gd name="T3" fmla="*/ 13 h 13"/>
                <a:gd name="T4" fmla="*/ 0 w 19"/>
                <a:gd name="T5" fmla="*/ 7 h 13"/>
                <a:gd name="T6" fmla="*/ 0 w 19"/>
                <a:gd name="T7" fmla="*/ 0 h 13"/>
                <a:gd name="T8" fmla="*/ 7 w 19"/>
                <a:gd name="T9" fmla="*/ 1 h 13"/>
                <a:gd name="T10" fmla="*/ 12 w 19"/>
                <a:gd name="T11" fmla="*/ 10 h 13"/>
                <a:gd name="T12" fmla="*/ 19 w 19"/>
                <a:gd name="T1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19" y="10"/>
                  </a:moveTo>
                  <a:lnTo>
                    <a:pt x="15" y="13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1"/>
                  </a:lnTo>
                  <a:lnTo>
                    <a:pt x="12" y="10"/>
                  </a:lnTo>
                  <a:lnTo>
                    <a:pt x="1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5" name="Freeform 443"/>
            <p:cNvSpPr>
              <a:spLocks/>
            </p:cNvSpPr>
            <p:nvPr/>
          </p:nvSpPr>
          <p:spPr bwMode="auto">
            <a:xfrm>
              <a:off x="7319841" y="2704979"/>
              <a:ext cx="15875" cy="6350"/>
            </a:xfrm>
            <a:custGeom>
              <a:avLst/>
              <a:gdLst>
                <a:gd name="T0" fmla="*/ 31 w 31"/>
                <a:gd name="T1" fmla="*/ 6 h 14"/>
                <a:gd name="T2" fmla="*/ 27 w 31"/>
                <a:gd name="T3" fmla="*/ 11 h 14"/>
                <a:gd name="T4" fmla="*/ 10 w 31"/>
                <a:gd name="T5" fmla="*/ 14 h 14"/>
                <a:gd name="T6" fmla="*/ 0 w 31"/>
                <a:gd name="T7" fmla="*/ 14 h 14"/>
                <a:gd name="T8" fmla="*/ 1 w 31"/>
                <a:gd name="T9" fmla="*/ 10 h 14"/>
                <a:gd name="T10" fmla="*/ 11 w 31"/>
                <a:gd name="T11" fmla="*/ 7 h 14"/>
                <a:gd name="T12" fmla="*/ 13 w 31"/>
                <a:gd name="T13" fmla="*/ 4 h 14"/>
                <a:gd name="T14" fmla="*/ 10 w 31"/>
                <a:gd name="T15" fmla="*/ 3 h 14"/>
                <a:gd name="T16" fmla="*/ 14 w 31"/>
                <a:gd name="T17" fmla="*/ 0 h 14"/>
                <a:gd name="T18" fmla="*/ 24 w 31"/>
                <a:gd name="T19" fmla="*/ 6 h 14"/>
                <a:gd name="T20" fmla="*/ 31 w 31"/>
                <a:gd name="T2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4">
                  <a:moveTo>
                    <a:pt x="31" y="6"/>
                  </a:moveTo>
                  <a:lnTo>
                    <a:pt x="27" y="11"/>
                  </a:lnTo>
                  <a:lnTo>
                    <a:pt x="10" y="14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0" y="3"/>
                  </a:lnTo>
                  <a:lnTo>
                    <a:pt x="14" y="0"/>
                  </a:lnTo>
                  <a:lnTo>
                    <a:pt x="24" y="6"/>
                  </a:lnTo>
                  <a:lnTo>
                    <a:pt x="3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6" name="Freeform 444"/>
            <p:cNvSpPr>
              <a:spLocks/>
            </p:cNvSpPr>
            <p:nvPr/>
          </p:nvSpPr>
          <p:spPr bwMode="auto">
            <a:xfrm>
              <a:off x="7305554" y="2706566"/>
              <a:ext cx="11113" cy="6350"/>
            </a:xfrm>
            <a:custGeom>
              <a:avLst/>
              <a:gdLst>
                <a:gd name="T0" fmla="*/ 1 w 20"/>
                <a:gd name="T1" fmla="*/ 12 h 12"/>
                <a:gd name="T2" fmla="*/ 0 w 20"/>
                <a:gd name="T3" fmla="*/ 6 h 12"/>
                <a:gd name="T4" fmla="*/ 6 w 20"/>
                <a:gd name="T5" fmla="*/ 0 h 12"/>
                <a:gd name="T6" fmla="*/ 16 w 20"/>
                <a:gd name="T7" fmla="*/ 2 h 12"/>
                <a:gd name="T8" fmla="*/ 20 w 20"/>
                <a:gd name="T9" fmla="*/ 10 h 12"/>
                <a:gd name="T10" fmla="*/ 17 w 20"/>
                <a:gd name="T11" fmla="*/ 7 h 12"/>
                <a:gd name="T12" fmla="*/ 11 w 20"/>
                <a:gd name="T13" fmla="*/ 6 h 12"/>
                <a:gd name="T14" fmla="*/ 8 w 20"/>
                <a:gd name="T15" fmla="*/ 10 h 12"/>
                <a:gd name="T16" fmla="*/ 1 w 20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2">
                  <a:moveTo>
                    <a:pt x="1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6" y="2"/>
                  </a:lnTo>
                  <a:lnTo>
                    <a:pt x="20" y="10"/>
                  </a:lnTo>
                  <a:lnTo>
                    <a:pt x="17" y="7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7" name="Freeform 445"/>
            <p:cNvSpPr>
              <a:spLocks/>
            </p:cNvSpPr>
            <p:nvPr/>
          </p:nvSpPr>
          <p:spPr bwMode="auto">
            <a:xfrm>
              <a:off x="7291266" y="2709741"/>
              <a:ext cx="15875" cy="6350"/>
            </a:xfrm>
            <a:custGeom>
              <a:avLst/>
              <a:gdLst>
                <a:gd name="T0" fmla="*/ 30 w 30"/>
                <a:gd name="T1" fmla="*/ 9 h 11"/>
                <a:gd name="T2" fmla="*/ 24 w 30"/>
                <a:gd name="T3" fmla="*/ 11 h 11"/>
                <a:gd name="T4" fmla="*/ 9 w 30"/>
                <a:gd name="T5" fmla="*/ 4 h 11"/>
                <a:gd name="T6" fmla="*/ 0 w 30"/>
                <a:gd name="T7" fmla="*/ 9 h 11"/>
                <a:gd name="T8" fmla="*/ 6 w 30"/>
                <a:gd name="T9" fmla="*/ 0 h 11"/>
                <a:gd name="T10" fmla="*/ 26 w 30"/>
                <a:gd name="T11" fmla="*/ 3 h 11"/>
                <a:gd name="T12" fmla="*/ 30 w 30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1">
                  <a:moveTo>
                    <a:pt x="30" y="9"/>
                  </a:moveTo>
                  <a:lnTo>
                    <a:pt x="24" y="11"/>
                  </a:lnTo>
                  <a:lnTo>
                    <a:pt x="9" y="4"/>
                  </a:lnTo>
                  <a:lnTo>
                    <a:pt x="0" y="9"/>
                  </a:lnTo>
                  <a:lnTo>
                    <a:pt x="6" y="0"/>
                  </a:lnTo>
                  <a:lnTo>
                    <a:pt x="26" y="3"/>
                  </a:lnTo>
                  <a:lnTo>
                    <a:pt x="3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8" name="Freeform 446"/>
            <p:cNvSpPr>
              <a:spLocks/>
            </p:cNvSpPr>
            <p:nvPr/>
          </p:nvSpPr>
          <p:spPr bwMode="auto">
            <a:xfrm>
              <a:off x="7264279" y="2962154"/>
              <a:ext cx="6350" cy="6350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11 h 11"/>
                <a:gd name="T4" fmla="*/ 1 w 14"/>
                <a:gd name="T5" fmla="*/ 7 h 11"/>
                <a:gd name="T6" fmla="*/ 0 w 14"/>
                <a:gd name="T7" fmla="*/ 4 h 11"/>
                <a:gd name="T8" fmla="*/ 1 w 14"/>
                <a:gd name="T9" fmla="*/ 0 h 11"/>
                <a:gd name="T10" fmla="*/ 8 w 14"/>
                <a:gd name="T11" fmla="*/ 6 h 11"/>
                <a:gd name="T12" fmla="*/ 14 w 14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lnTo>
                    <a:pt x="13" y="11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6"/>
                  </a:ln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29" name="Freeform 447"/>
            <p:cNvSpPr>
              <a:spLocks/>
            </p:cNvSpPr>
            <p:nvPr/>
          </p:nvSpPr>
          <p:spPr bwMode="auto">
            <a:xfrm>
              <a:off x="7232529" y="2839916"/>
              <a:ext cx="7938" cy="4763"/>
            </a:xfrm>
            <a:custGeom>
              <a:avLst/>
              <a:gdLst>
                <a:gd name="T0" fmla="*/ 15 w 15"/>
                <a:gd name="T1" fmla="*/ 3 h 10"/>
                <a:gd name="T2" fmla="*/ 14 w 15"/>
                <a:gd name="T3" fmla="*/ 10 h 10"/>
                <a:gd name="T4" fmla="*/ 0 w 15"/>
                <a:gd name="T5" fmla="*/ 7 h 10"/>
                <a:gd name="T6" fmla="*/ 0 w 15"/>
                <a:gd name="T7" fmla="*/ 0 h 10"/>
                <a:gd name="T8" fmla="*/ 5 w 15"/>
                <a:gd name="T9" fmla="*/ 4 h 10"/>
                <a:gd name="T10" fmla="*/ 15 w 15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5" y="3"/>
                  </a:moveTo>
                  <a:lnTo>
                    <a:pt x="14" y="10"/>
                  </a:lnTo>
                  <a:lnTo>
                    <a:pt x="0" y="7"/>
                  </a:lnTo>
                  <a:lnTo>
                    <a:pt x="0" y="0"/>
                  </a:lnTo>
                  <a:lnTo>
                    <a:pt x="5" y="4"/>
                  </a:lnTo>
                  <a:lnTo>
                    <a:pt x="1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0" name="Freeform 448"/>
            <p:cNvSpPr>
              <a:spLocks/>
            </p:cNvSpPr>
            <p:nvPr/>
          </p:nvSpPr>
          <p:spPr bwMode="auto">
            <a:xfrm>
              <a:off x="7197604" y="2909766"/>
              <a:ext cx="9525" cy="4763"/>
            </a:xfrm>
            <a:custGeom>
              <a:avLst/>
              <a:gdLst>
                <a:gd name="T0" fmla="*/ 20 w 20"/>
                <a:gd name="T1" fmla="*/ 1 h 7"/>
                <a:gd name="T2" fmla="*/ 18 w 20"/>
                <a:gd name="T3" fmla="*/ 4 h 7"/>
                <a:gd name="T4" fmla="*/ 5 w 20"/>
                <a:gd name="T5" fmla="*/ 7 h 7"/>
                <a:gd name="T6" fmla="*/ 0 w 20"/>
                <a:gd name="T7" fmla="*/ 4 h 7"/>
                <a:gd name="T8" fmla="*/ 9 w 20"/>
                <a:gd name="T9" fmla="*/ 0 h 7"/>
                <a:gd name="T10" fmla="*/ 20 w 20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">
                  <a:moveTo>
                    <a:pt x="20" y="1"/>
                  </a:moveTo>
                  <a:lnTo>
                    <a:pt x="18" y="4"/>
                  </a:lnTo>
                  <a:lnTo>
                    <a:pt x="5" y="7"/>
                  </a:lnTo>
                  <a:lnTo>
                    <a:pt x="0" y="4"/>
                  </a:lnTo>
                  <a:lnTo>
                    <a:pt x="9" y="0"/>
                  </a:ln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1" name="Freeform 449"/>
            <p:cNvSpPr>
              <a:spLocks/>
            </p:cNvSpPr>
            <p:nvPr/>
          </p:nvSpPr>
          <p:spPr bwMode="auto">
            <a:xfrm>
              <a:off x="7170616" y="3170116"/>
              <a:ext cx="7938" cy="6350"/>
            </a:xfrm>
            <a:custGeom>
              <a:avLst/>
              <a:gdLst>
                <a:gd name="T0" fmla="*/ 14 w 14"/>
                <a:gd name="T1" fmla="*/ 5 h 11"/>
                <a:gd name="T2" fmla="*/ 10 w 14"/>
                <a:gd name="T3" fmla="*/ 10 h 11"/>
                <a:gd name="T4" fmla="*/ 3 w 14"/>
                <a:gd name="T5" fmla="*/ 11 h 11"/>
                <a:gd name="T6" fmla="*/ 1 w 14"/>
                <a:gd name="T7" fmla="*/ 5 h 11"/>
                <a:gd name="T8" fmla="*/ 0 w 14"/>
                <a:gd name="T9" fmla="*/ 0 h 11"/>
                <a:gd name="T10" fmla="*/ 9 w 14"/>
                <a:gd name="T11" fmla="*/ 0 h 11"/>
                <a:gd name="T12" fmla="*/ 7 w 14"/>
                <a:gd name="T13" fmla="*/ 2 h 11"/>
                <a:gd name="T14" fmla="*/ 9 w 14"/>
                <a:gd name="T15" fmla="*/ 5 h 11"/>
                <a:gd name="T16" fmla="*/ 14 w 14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14" y="5"/>
                  </a:moveTo>
                  <a:lnTo>
                    <a:pt x="10" y="10"/>
                  </a:lnTo>
                  <a:lnTo>
                    <a:pt x="3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9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2" name="Freeform 450"/>
            <p:cNvSpPr>
              <a:spLocks/>
            </p:cNvSpPr>
            <p:nvPr/>
          </p:nvSpPr>
          <p:spPr bwMode="auto">
            <a:xfrm>
              <a:off x="7046791" y="2752604"/>
              <a:ext cx="66675" cy="9525"/>
            </a:xfrm>
            <a:custGeom>
              <a:avLst/>
              <a:gdLst>
                <a:gd name="T0" fmla="*/ 126 w 126"/>
                <a:gd name="T1" fmla="*/ 13 h 17"/>
                <a:gd name="T2" fmla="*/ 96 w 126"/>
                <a:gd name="T3" fmla="*/ 17 h 17"/>
                <a:gd name="T4" fmla="*/ 33 w 126"/>
                <a:gd name="T5" fmla="*/ 13 h 17"/>
                <a:gd name="T6" fmla="*/ 0 w 126"/>
                <a:gd name="T7" fmla="*/ 11 h 17"/>
                <a:gd name="T8" fmla="*/ 15 w 126"/>
                <a:gd name="T9" fmla="*/ 2 h 17"/>
                <a:gd name="T10" fmla="*/ 47 w 126"/>
                <a:gd name="T11" fmla="*/ 0 h 17"/>
                <a:gd name="T12" fmla="*/ 79 w 126"/>
                <a:gd name="T13" fmla="*/ 8 h 17"/>
                <a:gd name="T14" fmla="*/ 110 w 126"/>
                <a:gd name="T15" fmla="*/ 15 h 17"/>
                <a:gd name="T16" fmla="*/ 126 w 126"/>
                <a:gd name="T17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17">
                  <a:moveTo>
                    <a:pt x="126" y="13"/>
                  </a:moveTo>
                  <a:lnTo>
                    <a:pt x="96" y="17"/>
                  </a:lnTo>
                  <a:lnTo>
                    <a:pt x="33" y="13"/>
                  </a:lnTo>
                  <a:lnTo>
                    <a:pt x="0" y="11"/>
                  </a:lnTo>
                  <a:lnTo>
                    <a:pt x="15" y="2"/>
                  </a:lnTo>
                  <a:lnTo>
                    <a:pt x="47" y="0"/>
                  </a:lnTo>
                  <a:lnTo>
                    <a:pt x="79" y="8"/>
                  </a:lnTo>
                  <a:lnTo>
                    <a:pt x="110" y="15"/>
                  </a:lnTo>
                  <a:lnTo>
                    <a:pt x="12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3" name="Freeform 451"/>
            <p:cNvSpPr>
              <a:spLocks/>
            </p:cNvSpPr>
            <p:nvPr/>
          </p:nvSpPr>
          <p:spPr bwMode="auto">
            <a:xfrm>
              <a:off x="7107116" y="3019304"/>
              <a:ext cx="7938" cy="4763"/>
            </a:xfrm>
            <a:custGeom>
              <a:avLst/>
              <a:gdLst>
                <a:gd name="T0" fmla="*/ 15 w 15"/>
                <a:gd name="T1" fmla="*/ 0 h 9"/>
                <a:gd name="T2" fmla="*/ 13 w 15"/>
                <a:gd name="T3" fmla="*/ 7 h 9"/>
                <a:gd name="T4" fmla="*/ 2 w 15"/>
                <a:gd name="T5" fmla="*/ 9 h 9"/>
                <a:gd name="T6" fmla="*/ 0 w 15"/>
                <a:gd name="T7" fmla="*/ 0 h 9"/>
                <a:gd name="T8" fmla="*/ 15 w 15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13" y="7"/>
                  </a:lnTo>
                  <a:lnTo>
                    <a:pt x="2" y="9"/>
                  </a:lnTo>
                  <a:lnTo>
                    <a:pt x="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4" name="Freeform 452"/>
            <p:cNvSpPr>
              <a:spLocks/>
            </p:cNvSpPr>
            <p:nvPr/>
          </p:nvSpPr>
          <p:spPr bwMode="auto">
            <a:xfrm>
              <a:off x="7092829" y="3084391"/>
              <a:ext cx="11113" cy="3175"/>
            </a:xfrm>
            <a:custGeom>
              <a:avLst/>
              <a:gdLst>
                <a:gd name="T0" fmla="*/ 21 w 21"/>
                <a:gd name="T1" fmla="*/ 3 h 7"/>
                <a:gd name="T2" fmla="*/ 11 w 21"/>
                <a:gd name="T3" fmla="*/ 7 h 7"/>
                <a:gd name="T4" fmla="*/ 0 w 21"/>
                <a:gd name="T5" fmla="*/ 3 h 7"/>
                <a:gd name="T6" fmla="*/ 5 w 21"/>
                <a:gd name="T7" fmla="*/ 0 h 7"/>
                <a:gd name="T8" fmla="*/ 15 w 21"/>
                <a:gd name="T9" fmla="*/ 3 h 7"/>
                <a:gd name="T10" fmla="*/ 21 w 21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">
                  <a:moveTo>
                    <a:pt x="21" y="3"/>
                  </a:moveTo>
                  <a:lnTo>
                    <a:pt x="11" y="7"/>
                  </a:lnTo>
                  <a:lnTo>
                    <a:pt x="0" y="3"/>
                  </a:lnTo>
                  <a:lnTo>
                    <a:pt x="5" y="0"/>
                  </a:lnTo>
                  <a:lnTo>
                    <a:pt x="15" y="3"/>
                  </a:ln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5" name="Freeform 453"/>
            <p:cNvSpPr>
              <a:spLocks/>
            </p:cNvSpPr>
            <p:nvPr/>
          </p:nvSpPr>
          <p:spPr bwMode="auto">
            <a:xfrm>
              <a:off x="7073779" y="3020891"/>
              <a:ext cx="11113" cy="4763"/>
            </a:xfrm>
            <a:custGeom>
              <a:avLst/>
              <a:gdLst>
                <a:gd name="T0" fmla="*/ 21 w 21"/>
                <a:gd name="T1" fmla="*/ 0 h 7"/>
                <a:gd name="T2" fmla="*/ 13 w 21"/>
                <a:gd name="T3" fmla="*/ 6 h 7"/>
                <a:gd name="T4" fmla="*/ 0 w 21"/>
                <a:gd name="T5" fmla="*/ 7 h 7"/>
                <a:gd name="T6" fmla="*/ 2 w 21"/>
                <a:gd name="T7" fmla="*/ 0 h 7"/>
                <a:gd name="T8" fmla="*/ 15 w 21"/>
                <a:gd name="T9" fmla="*/ 1 h 7"/>
                <a:gd name="T10" fmla="*/ 21 w 2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lnTo>
                    <a:pt x="13" y="6"/>
                  </a:lnTo>
                  <a:lnTo>
                    <a:pt x="0" y="7"/>
                  </a:lnTo>
                  <a:lnTo>
                    <a:pt x="2" y="0"/>
                  </a:lnTo>
                  <a:lnTo>
                    <a:pt x="15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6" name="Freeform 454"/>
            <p:cNvSpPr>
              <a:spLocks/>
            </p:cNvSpPr>
            <p:nvPr/>
          </p:nvSpPr>
          <p:spPr bwMode="auto">
            <a:xfrm>
              <a:off x="7057904" y="3039941"/>
              <a:ext cx="9525" cy="3175"/>
            </a:xfrm>
            <a:custGeom>
              <a:avLst/>
              <a:gdLst>
                <a:gd name="T0" fmla="*/ 14 w 18"/>
                <a:gd name="T1" fmla="*/ 2 h 8"/>
                <a:gd name="T2" fmla="*/ 18 w 18"/>
                <a:gd name="T3" fmla="*/ 3 h 8"/>
                <a:gd name="T4" fmla="*/ 16 w 18"/>
                <a:gd name="T5" fmla="*/ 8 h 8"/>
                <a:gd name="T6" fmla="*/ 5 w 18"/>
                <a:gd name="T7" fmla="*/ 8 h 8"/>
                <a:gd name="T8" fmla="*/ 0 w 18"/>
                <a:gd name="T9" fmla="*/ 5 h 8"/>
                <a:gd name="T10" fmla="*/ 0 w 18"/>
                <a:gd name="T11" fmla="*/ 2 h 8"/>
                <a:gd name="T12" fmla="*/ 5 w 18"/>
                <a:gd name="T13" fmla="*/ 0 h 8"/>
                <a:gd name="T14" fmla="*/ 13 w 18"/>
                <a:gd name="T15" fmla="*/ 5 h 8"/>
                <a:gd name="T16" fmla="*/ 14 w 18"/>
                <a:gd name="T1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">
                  <a:moveTo>
                    <a:pt x="14" y="2"/>
                  </a:moveTo>
                  <a:lnTo>
                    <a:pt x="18" y="3"/>
                  </a:lnTo>
                  <a:lnTo>
                    <a:pt x="16" y="8"/>
                  </a:lnTo>
                  <a:lnTo>
                    <a:pt x="5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5" y="0"/>
                  </a:lnTo>
                  <a:lnTo>
                    <a:pt x="13" y="5"/>
                  </a:ln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7" name="Freeform 455"/>
            <p:cNvSpPr>
              <a:spLocks/>
            </p:cNvSpPr>
            <p:nvPr/>
          </p:nvSpPr>
          <p:spPr bwMode="auto">
            <a:xfrm>
              <a:off x="7042029" y="3039941"/>
              <a:ext cx="12700" cy="3175"/>
            </a:xfrm>
            <a:custGeom>
              <a:avLst/>
              <a:gdLst>
                <a:gd name="T0" fmla="*/ 23 w 23"/>
                <a:gd name="T1" fmla="*/ 0 h 6"/>
                <a:gd name="T2" fmla="*/ 22 w 23"/>
                <a:gd name="T3" fmla="*/ 4 h 6"/>
                <a:gd name="T4" fmla="*/ 3 w 23"/>
                <a:gd name="T5" fmla="*/ 6 h 6"/>
                <a:gd name="T6" fmla="*/ 0 w 23"/>
                <a:gd name="T7" fmla="*/ 0 h 6"/>
                <a:gd name="T8" fmla="*/ 10 w 23"/>
                <a:gd name="T9" fmla="*/ 1 h 6"/>
                <a:gd name="T10" fmla="*/ 23 w 2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23" y="0"/>
                  </a:moveTo>
                  <a:lnTo>
                    <a:pt x="22" y="4"/>
                  </a:lnTo>
                  <a:lnTo>
                    <a:pt x="3" y="6"/>
                  </a:lnTo>
                  <a:lnTo>
                    <a:pt x="0" y="0"/>
                  </a:lnTo>
                  <a:lnTo>
                    <a:pt x="10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8" name="Freeform 456"/>
            <p:cNvSpPr>
              <a:spLocks/>
            </p:cNvSpPr>
            <p:nvPr/>
          </p:nvSpPr>
          <p:spPr bwMode="auto">
            <a:xfrm>
              <a:off x="7026154" y="2754191"/>
              <a:ext cx="19050" cy="7938"/>
            </a:xfrm>
            <a:custGeom>
              <a:avLst/>
              <a:gdLst>
                <a:gd name="T0" fmla="*/ 36 w 36"/>
                <a:gd name="T1" fmla="*/ 0 h 15"/>
                <a:gd name="T2" fmla="*/ 34 w 36"/>
                <a:gd name="T3" fmla="*/ 6 h 15"/>
                <a:gd name="T4" fmla="*/ 17 w 36"/>
                <a:gd name="T5" fmla="*/ 9 h 15"/>
                <a:gd name="T6" fmla="*/ 14 w 36"/>
                <a:gd name="T7" fmla="*/ 15 h 15"/>
                <a:gd name="T8" fmla="*/ 4 w 36"/>
                <a:gd name="T9" fmla="*/ 12 h 15"/>
                <a:gd name="T10" fmla="*/ 0 w 36"/>
                <a:gd name="T11" fmla="*/ 3 h 15"/>
                <a:gd name="T12" fmla="*/ 8 w 36"/>
                <a:gd name="T13" fmla="*/ 0 h 15"/>
                <a:gd name="T14" fmla="*/ 28 w 36"/>
                <a:gd name="T15" fmla="*/ 2 h 15"/>
                <a:gd name="T16" fmla="*/ 36 w 3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5">
                  <a:moveTo>
                    <a:pt x="36" y="0"/>
                  </a:moveTo>
                  <a:lnTo>
                    <a:pt x="34" y="6"/>
                  </a:lnTo>
                  <a:lnTo>
                    <a:pt x="17" y="9"/>
                  </a:lnTo>
                  <a:lnTo>
                    <a:pt x="14" y="15"/>
                  </a:lnTo>
                  <a:lnTo>
                    <a:pt x="4" y="12"/>
                  </a:lnTo>
                  <a:lnTo>
                    <a:pt x="0" y="3"/>
                  </a:lnTo>
                  <a:lnTo>
                    <a:pt x="8" y="0"/>
                  </a:lnTo>
                  <a:lnTo>
                    <a:pt x="28" y="2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39" name="Freeform 457"/>
            <p:cNvSpPr>
              <a:spLocks/>
            </p:cNvSpPr>
            <p:nvPr/>
          </p:nvSpPr>
          <p:spPr bwMode="auto">
            <a:xfrm>
              <a:off x="7011866" y="2820866"/>
              <a:ext cx="12700" cy="4763"/>
            </a:xfrm>
            <a:custGeom>
              <a:avLst/>
              <a:gdLst>
                <a:gd name="T0" fmla="*/ 21 w 24"/>
                <a:gd name="T1" fmla="*/ 3 h 10"/>
                <a:gd name="T2" fmla="*/ 24 w 24"/>
                <a:gd name="T3" fmla="*/ 6 h 10"/>
                <a:gd name="T4" fmla="*/ 21 w 24"/>
                <a:gd name="T5" fmla="*/ 9 h 10"/>
                <a:gd name="T6" fmla="*/ 9 w 24"/>
                <a:gd name="T7" fmla="*/ 10 h 10"/>
                <a:gd name="T8" fmla="*/ 0 w 24"/>
                <a:gd name="T9" fmla="*/ 9 h 10"/>
                <a:gd name="T10" fmla="*/ 1 w 24"/>
                <a:gd name="T11" fmla="*/ 7 h 10"/>
                <a:gd name="T12" fmla="*/ 3 w 24"/>
                <a:gd name="T13" fmla="*/ 6 h 10"/>
                <a:gd name="T14" fmla="*/ 3 w 24"/>
                <a:gd name="T15" fmla="*/ 0 h 10"/>
                <a:gd name="T16" fmla="*/ 14 w 24"/>
                <a:gd name="T17" fmla="*/ 4 h 10"/>
                <a:gd name="T18" fmla="*/ 21 w 24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0">
                  <a:moveTo>
                    <a:pt x="21" y="3"/>
                  </a:moveTo>
                  <a:lnTo>
                    <a:pt x="24" y="6"/>
                  </a:lnTo>
                  <a:lnTo>
                    <a:pt x="21" y="9"/>
                  </a:lnTo>
                  <a:lnTo>
                    <a:pt x="9" y="10"/>
                  </a:lnTo>
                  <a:lnTo>
                    <a:pt x="0" y="9"/>
                  </a:lnTo>
                  <a:lnTo>
                    <a:pt x="1" y="7"/>
                  </a:lnTo>
                  <a:lnTo>
                    <a:pt x="3" y="6"/>
                  </a:lnTo>
                  <a:lnTo>
                    <a:pt x="3" y="0"/>
                  </a:lnTo>
                  <a:lnTo>
                    <a:pt x="14" y="4"/>
                  </a:ln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0" name="Freeform 458"/>
            <p:cNvSpPr>
              <a:spLocks/>
            </p:cNvSpPr>
            <p:nvPr/>
          </p:nvSpPr>
          <p:spPr bwMode="auto">
            <a:xfrm>
              <a:off x="6983291" y="2816104"/>
              <a:ext cx="11113" cy="6350"/>
            </a:xfrm>
            <a:custGeom>
              <a:avLst/>
              <a:gdLst>
                <a:gd name="T0" fmla="*/ 20 w 20"/>
                <a:gd name="T1" fmla="*/ 0 h 12"/>
                <a:gd name="T2" fmla="*/ 17 w 20"/>
                <a:gd name="T3" fmla="*/ 4 h 12"/>
                <a:gd name="T4" fmla="*/ 8 w 20"/>
                <a:gd name="T5" fmla="*/ 12 h 12"/>
                <a:gd name="T6" fmla="*/ 0 w 20"/>
                <a:gd name="T7" fmla="*/ 12 h 12"/>
                <a:gd name="T8" fmla="*/ 10 w 20"/>
                <a:gd name="T9" fmla="*/ 6 h 12"/>
                <a:gd name="T10" fmla="*/ 20 w 2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17" y="4"/>
                  </a:lnTo>
                  <a:lnTo>
                    <a:pt x="8" y="12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1" name="Freeform 459"/>
            <p:cNvSpPr>
              <a:spLocks/>
            </p:cNvSpPr>
            <p:nvPr/>
          </p:nvSpPr>
          <p:spPr bwMode="auto">
            <a:xfrm>
              <a:off x="6978529" y="2962154"/>
              <a:ext cx="9525" cy="4763"/>
            </a:xfrm>
            <a:custGeom>
              <a:avLst/>
              <a:gdLst>
                <a:gd name="T0" fmla="*/ 18 w 18"/>
                <a:gd name="T1" fmla="*/ 2 h 8"/>
                <a:gd name="T2" fmla="*/ 11 w 18"/>
                <a:gd name="T3" fmla="*/ 7 h 8"/>
                <a:gd name="T4" fmla="*/ 0 w 18"/>
                <a:gd name="T5" fmla="*/ 8 h 8"/>
                <a:gd name="T6" fmla="*/ 1 w 18"/>
                <a:gd name="T7" fmla="*/ 2 h 8"/>
                <a:gd name="T8" fmla="*/ 12 w 18"/>
                <a:gd name="T9" fmla="*/ 0 h 8"/>
                <a:gd name="T10" fmla="*/ 18 w 18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8" y="2"/>
                  </a:moveTo>
                  <a:lnTo>
                    <a:pt x="11" y="7"/>
                  </a:lnTo>
                  <a:lnTo>
                    <a:pt x="0" y="8"/>
                  </a:lnTo>
                  <a:lnTo>
                    <a:pt x="1" y="2"/>
                  </a:lnTo>
                  <a:lnTo>
                    <a:pt x="12" y="0"/>
                  </a:lnTo>
                  <a:lnTo>
                    <a:pt x="1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2" name="Freeform 460"/>
            <p:cNvSpPr>
              <a:spLocks/>
            </p:cNvSpPr>
            <p:nvPr/>
          </p:nvSpPr>
          <p:spPr bwMode="auto">
            <a:xfrm>
              <a:off x="6975354" y="3044704"/>
              <a:ext cx="11113" cy="6350"/>
            </a:xfrm>
            <a:custGeom>
              <a:avLst/>
              <a:gdLst>
                <a:gd name="T0" fmla="*/ 21 w 21"/>
                <a:gd name="T1" fmla="*/ 6 h 12"/>
                <a:gd name="T2" fmla="*/ 17 w 21"/>
                <a:gd name="T3" fmla="*/ 9 h 12"/>
                <a:gd name="T4" fmla="*/ 16 w 21"/>
                <a:gd name="T5" fmla="*/ 12 h 12"/>
                <a:gd name="T6" fmla="*/ 8 w 21"/>
                <a:gd name="T7" fmla="*/ 4 h 12"/>
                <a:gd name="T8" fmla="*/ 0 w 21"/>
                <a:gd name="T9" fmla="*/ 3 h 12"/>
                <a:gd name="T10" fmla="*/ 4 w 21"/>
                <a:gd name="T11" fmla="*/ 0 h 12"/>
                <a:gd name="T12" fmla="*/ 17 w 21"/>
                <a:gd name="T13" fmla="*/ 3 h 12"/>
                <a:gd name="T14" fmla="*/ 21 w 21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2">
                  <a:moveTo>
                    <a:pt x="21" y="6"/>
                  </a:moveTo>
                  <a:lnTo>
                    <a:pt x="17" y="9"/>
                  </a:lnTo>
                  <a:lnTo>
                    <a:pt x="16" y="12"/>
                  </a:lnTo>
                  <a:lnTo>
                    <a:pt x="8" y="4"/>
                  </a:lnTo>
                  <a:lnTo>
                    <a:pt x="0" y="3"/>
                  </a:lnTo>
                  <a:lnTo>
                    <a:pt x="4" y="0"/>
                  </a:lnTo>
                  <a:lnTo>
                    <a:pt x="17" y="3"/>
                  </a:lnTo>
                  <a:lnTo>
                    <a:pt x="2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3" name="Freeform 461"/>
            <p:cNvSpPr>
              <a:spLocks/>
            </p:cNvSpPr>
            <p:nvPr/>
          </p:nvSpPr>
          <p:spPr bwMode="auto">
            <a:xfrm>
              <a:off x="6970591" y="3171704"/>
              <a:ext cx="9525" cy="4763"/>
            </a:xfrm>
            <a:custGeom>
              <a:avLst/>
              <a:gdLst>
                <a:gd name="T0" fmla="*/ 20 w 20"/>
                <a:gd name="T1" fmla="*/ 0 h 7"/>
                <a:gd name="T2" fmla="*/ 19 w 20"/>
                <a:gd name="T3" fmla="*/ 6 h 7"/>
                <a:gd name="T4" fmla="*/ 6 w 20"/>
                <a:gd name="T5" fmla="*/ 6 h 7"/>
                <a:gd name="T6" fmla="*/ 0 w 20"/>
                <a:gd name="T7" fmla="*/ 7 h 7"/>
                <a:gd name="T8" fmla="*/ 2 w 20"/>
                <a:gd name="T9" fmla="*/ 1 h 7"/>
                <a:gd name="T10" fmla="*/ 13 w 20"/>
                <a:gd name="T11" fmla="*/ 0 h 7"/>
                <a:gd name="T12" fmla="*/ 20 w 20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20" y="0"/>
                  </a:moveTo>
                  <a:lnTo>
                    <a:pt x="19" y="6"/>
                  </a:lnTo>
                  <a:lnTo>
                    <a:pt x="6" y="6"/>
                  </a:lnTo>
                  <a:lnTo>
                    <a:pt x="0" y="7"/>
                  </a:lnTo>
                  <a:lnTo>
                    <a:pt x="2" y="1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4" name="Freeform 462"/>
            <p:cNvSpPr>
              <a:spLocks/>
            </p:cNvSpPr>
            <p:nvPr/>
          </p:nvSpPr>
          <p:spPr bwMode="auto">
            <a:xfrm>
              <a:off x="6895979" y="2441454"/>
              <a:ext cx="9525" cy="7938"/>
            </a:xfrm>
            <a:custGeom>
              <a:avLst/>
              <a:gdLst>
                <a:gd name="T0" fmla="*/ 19 w 19"/>
                <a:gd name="T1" fmla="*/ 0 h 16"/>
                <a:gd name="T2" fmla="*/ 12 w 19"/>
                <a:gd name="T3" fmla="*/ 10 h 16"/>
                <a:gd name="T4" fmla="*/ 0 w 19"/>
                <a:gd name="T5" fmla="*/ 16 h 16"/>
                <a:gd name="T6" fmla="*/ 2 w 19"/>
                <a:gd name="T7" fmla="*/ 11 h 16"/>
                <a:gd name="T8" fmla="*/ 8 w 19"/>
                <a:gd name="T9" fmla="*/ 7 h 16"/>
                <a:gd name="T10" fmla="*/ 3 w 19"/>
                <a:gd name="T11" fmla="*/ 5 h 16"/>
                <a:gd name="T12" fmla="*/ 9 w 19"/>
                <a:gd name="T13" fmla="*/ 1 h 16"/>
                <a:gd name="T14" fmla="*/ 19 w 19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6">
                  <a:moveTo>
                    <a:pt x="19" y="0"/>
                  </a:moveTo>
                  <a:lnTo>
                    <a:pt x="12" y="10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8" y="7"/>
                  </a:lnTo>
                  <a:lnTo>
                    <a:pt x="3" y="5"/>
                  </a:lnTo>
                  <a:lnTo>
                    <a:pt x="9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5" name="Freeform 463"/>
            <p:cNvSpPr>
              <a:spLocks/>
            </p:cNvSpPr>
            <p:nvPr/>
          </p:nvSpPr>
          <p:spPr bwMode="auto">
            <a:xfrm>
              <a:off x="6900741" y="3019304"/>
              <a:ext cx="15875" cy="3175"/>
            </a:xfrm>
            <a:custGeom>
              <a:avLst/>
              <a:gdLst>
                <a:gd name="T0" fmla="*/ 30 w 30"/>
                <a:gd name="T1" fmla="*/ 4 h 7"/>
                <a:gd name="T2" fmla="*/ 23 w 30"/>
                <a:gd name="T3" fmla="*/ 7 h 7"/>
                <a:gd name="T4" fmla="*/ 4 w 30"/>
                <a:gd name="T5" fmla="*/ 4 h 7"/>
                <a:gd name="T6" fmla="*/ 0 w 30"/>
                <a:gd name="T7" fmla="*/ 0 h 7"/>
                <a:gd name="T8" fmla="*/ 14 w 30"/>
                <a:gd name="T9" fmla="*/ 2 h 7"/>
                <a:gd name="T10" fmla="*/ 30 w 30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7">
                  <a:moveTo>
                    <a:pt x="30" y="4"/>
                  </a:moveTo>
                  <a:lnTo>
                    <a:pt x="23" y="7"/>
                  </a:lnTo>
                  <a:lnTo>
                    <a:pt x="4" y="4"/>
                  </a:lnTo>
                  <a:lnTo>
                    <a:pt x="0" y="0"/>
                  </a:lnTo>
                  <a:lnTo>
                    <a:pt x="14" y="2"/>
                  </a:lnTo>
                  <a:lnTo>
                    <a:pt x="3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6" name="Freeform 464"/>
            <p:cNvSpPr>
              <a:spLocks/>
            </p:cNvSpPr>
            <p:nvPr/>
          </p:nvSpPr>
          <p:spPr bwMode="auto">
            <a:xfrm>
              <a:off x="6851529" y="2408116"/>
              <a:ext cx="23813" cy="6350"/>
            </a:xfrm>
            <a:custGeom>
              <a:avLst/>
              <a:gdLst>
                <a:gd name="T0" fmla="*/ 45 w 45"/>
                <a:gd name="T1" fmla="*/ 3 h 11"/>
                <a:gd name="T2" fmla="*/ 42 w 45"/>
                <a:gd name="T3" fmla="*/ 7 h 11"/>
                <a:gd name="T4" fmla="*/ 42 w 45"/>
                <a:gd name="T5" fmla="*/ 11 h 11"/>
                <a:gd name="T6" fmla="*/ 32 w 45"/>
                <a:gd name="T7" fmla="*/ 7 h 11"/>
                <a:gd name="T8" fmla="*/ 16 w 45"/>
                <a:gd name="T9" fmla="*/ 8 h 11"/>
                <a:gd name="T10" fmla="*/ 0 w 45"/>
                <a:gd name="T11" fmla="*/ 10 h 11"/>
                <a:gd name="T12" fmla="*/ 9 w 45"/>
                <a:gd name="T13" fmla="*/ 3 h 11"/>
                <a:gd name="T14" fmla="*/ 33 w 45"/>
                <a:gd name="T15" fmla="*/ 0 h 11"/>
                <a:gd name="T16" fmla="*/ 45 w 45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11">
                  <a:moveTo>
                    <a:pt x="45" y="3"/>
                  </a:moveTo>
                  <a:lnTo>
                    <a:pt x="42" y="7"/>
                  </a:lnTo>
                  <a:lnTo>
                    <a:pt x="42" y="11"/>
                  </a:lnTo>
                  <a:lnTo>
                    <a:pt x="32" y="7"/>
                  </a:lnTo>
                  <a:lnTo>
                    <a:pt x="16" y="8"/>
                  </a:lnTo>
                  <a:lnTo>
                    <a:pt x="0" y="10"/>
                  </a:lnTo>
                  <a:lnTo>
                    <a:pt x="9" y="3"/>
                  </a:lnTo>
                  <a:lnTo>
                    <a:pt x="33" y="0"/>
                  </a:lnTo>
                  <a:lnTo>
                    <a:pt x="4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7" name="Freeform 465"/>
            <p:cNvSpPr>
              <a:spLocks/>
            </p:cNvSpPr>
            <p:nvPr/>
          </p:nvSpPr>
          <p:spPr bwMode="auto">
            <a:xfrm>
              <a:off x="6846766" y="2466854"/>
              <a:ext cx="20638" cy="3175"/>
            </a:xfrm>
            <a:custGeom>
              <a:avLst/>
              <a:gdLst>
                <a:gd name="T0" fmla="*/ 38 w 38"/>
                <a:gd name="T1" fmla="*/ 0 h 5"/>
                <a:gd name="T2" fmla="*/ 32 w 38"/>
                <a:gd name="T3" fmla="*/ 4 h 5"/>
                <a:gd name="T4" fmla="*/ 12 w 38"/>
                <a:gd name="T5" fmla="*/ 5 h 5"/>
                <a:gd name="T6" fmla="*/ 0 w 38"/>
                <a:gd name="T7" fmla="*/ 5 h 5"/>
                <a:gd name="T8" fmla="*/ 13 w 38"/>
                <a:gd name="T9" fmla="*/ 0 h 5"/>
                <a:gd name="T10" fmla="*/ 38 w 3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5">
                  <a:moveTo>
                    <a:pt x="38" y="0"/>
                  </a:moveTo>
                  <a:lnTo>
                    <a:pt x="32" y="4"/>
                  </a:lnTo>
                  <a:lnTo>
                    <a:pt x="12" y="5"/>
                  </a:lnTo>
                  <a:lnTo>
                    <a:pt x="0" y="5"/>
                  </a:lnTo>
                  <a:lnTo>
                    <a:pt x="13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8" name="Freeform 466"/>
            <p:cNvSpPr>
              <a:spLocks/>
            </p:cNvSpPr>
            <p:nvPr/>
          </p:nvSpPr>
          <p:spPr bwMode="auto">
            <a:xfrm>
              <a:off x="6824541" y="2409704"/>
              <a:ext cx="23813" cy="7938"/>
            </a:xfrm>
            <a:custGeom>
              <a:avLst/>
              <a:gdLst>
                <a:gd name="T0" fmla="*/ 47 w 47"/>
                <a:gd name="T1" fmla="*/ 1 h 14"/>
                <a:gd name="T2" fmla="*/ 47 w 47"/>
                <a:gd name="T3" fmla="*/ 7 h 14"/>
                <a:gd name="T4" fmla="*/ 41 w 47"/>
                <a:gd name="T5" fmla="*/ 8 h 14"/>
                <a:gd name="T6" fmla="*/ 34 w 47"/>
                <a:gd name="T7" fmla="*/ 7 h 14"/>
                <a:gd name="T8" fmla="*/ 31 w 47"/>
                <a:gd name="T9" fmla="*/ 7 h 14"/>
                <a:gd name="T10" fmla="*/ 31 w 47"/>
                <a:gd name="T11" fmla="*/ 11 h 14"/>
                <a:gd name="T12" fmla="*/ 30 w 47"/>
                <a:gd name="T13" fmla="*/ 14 h 14"/>
                <a:gd name="T14" fmla="*/ 23 w 47"/>
                <a:gd name="T15" fmla="*/ 11 h 14"/>
                <a:gd name="T16" fmla="*/ 23 w 47"/>
                <a:gd name="T17" fmla="*/ 8 h 14"/>
                <a:gd name="T18" fmla="*/ 0 w 47"/>
                <a:gd name="T19" fmla="*/ 10 h 14"/>
                <a:gd name="T20" fmla="*/ 11 w 47"/>
                <a:gd name="T21" fmla="*/ 4 h 14"/>
                <a:gd name="T22" fmla="*/ 26 w 47"/>
                <a:gd name="T23" fmla="*/ 5 h 14"/>
                <a:gd name="T24" fmla="*/ 28 w 47"/>
                <a:gd name="T25" fmla="*/ 4 h 14"/>
                <a:gd name="T26" fmla="*/ 28 w 47"/>
                <a:gd name="T27" fmla="*/ 0 h 14"/>
                <a:gd name="T28" fmla="*/ 37 w 47"/>
                <a:gd name="T29" fmla="*/ 1 h 14"/>
                <a:gd name="T30" fmla="*/ 47 w 47"/>
                <a:gd name="T3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14">
                  <a:moveTo>
                    <a:pt x="47" y="1"/>
                  </a:moveTo>
                  <a:lnTo>
                    <a:pt x="47" y="7"/>
                  </a:lnTo>
                  <a:lnTo>
                    <a:pt x="41" y="8"/>
                  </a:lnTo>
                  <a:lnTo>
                    <a:pt x="34" y="7"/>
                  </a:lnTo>
                  <a:lnTo>
                    <a:pt x="31" y="7"/>
                  </a:lnTo>
                  <a:lnTo>
                    <a:pt x="31" y="11"/>
                  </a:lnTo>
                  <a:lnTo>
                    <a:pt x="30" y="14"/>
                  </a:lnTo>
                  <a:lnTo>
                    <a:pt x="23" y="11"/>
                  </a:lnTo>
                  <a:lnTo>
                    <a:pt x="23" y="8"/>
                  </a:lnTo>
                  <a:lnTo>
                    <a:pt x="0" y="10"/>
                  </a:lnTo>
                  <a:lnTo>
                    <a:pt x="11" y="4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28" y="0"/>
                  </a:lnTo>
                  <a:lnTo>
                    <a:pt x="37" y="1"/>
                  </a:lnTo>
                  <a:lnTo>
                    <a:pt x="4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49" name="Freeform 467"/>
            <p:cNvSpPr>
              <a:spLocks/>
            </p:cNvSpPr>
            <p:nvPr/>
          </p:nvSpPr>
          <p:spPr bwMode="auto">
            <a:xfrm>
              <a:off x="6857879" y="3090741"/>
              <a:ext cx="9525" cy="4763"/>
            </a:xfrm>
            <a:custGeom>
              <a:avLst/>
              <a:gdLst>
                <a:gd name="T0" fmla="*/ 18 w 18"/>
                <a:gd name="T1" fmla="*/ 0 h 9"/>
                <a:gd name="T2" fmla="*/ 15 w 18"/>
                <a:gd name="T3" fmla="*/ 5 h 9"/>
                <a:gd name="T4" fmla="*/ 5 w 18"/>
                <a:gd name="T5" fmla="*/ 9 h 9"/>
                <a:gd name="T6" fmla="*/ 0 w 18"/>
                <a:gd name="T7" fmla="*/ 6 h 9"/>
                <a:gd name="T8" fmla="*/ 6 w 18"/>
                <a:gd name="T9" fmla="*/ 2 h 9"/>
                <a:gd name="T10" fmla="*/ 18 w 1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lnTo>
                    <a:pt x="15" y="5"/>
                  </a:lnTo>
                  <a:lnTo>
                    <a:pt x="5" y="9"/>
                  </a:lnTo>
                  <a:lnTo>
                    <a:pt x="0" y="6"/>
                  </a:lnTo>
                  <a:lnTo>
                    <a:pt x="6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0" name="Freeform 468"/>
            <p:cNvSpPr>
              <a:spLocks/>
            </p:cNvSpPr>
            <p:nvPr/>
          </p:nvSpPr>
          <p:spPr bwMode="auto">
            <a:xfrm>
              <a:off x="6842004" y="3020891"/>
              <a:ext cx="15875" cy="7938"/>
            </a:xfrm>
            <a:custGeom>
              <a:avLst/>
              <a:gdLst>
                <a:gd name="T0" fmla="*/ 30 w 30"/>
                <a:gd name="T1" fmla="*/ 10 h 15"/>
                <a:gd name="T2" fmla="*/ 21 w 30"/>
                <a:gd name="T3" fmla="*/ 5 h 15"/>
                <a:gd name="T4" fmla="*/ 7 w 30"/>
                <a:gd name="T5" fmla="*/ 10 h 15"/>
                <a:gd name="T6" fmla="*/ 0 w 30"/>
                <a:gd name="T7" fmla="*/ 15 h 15"/>
                <a:gd name="T8" fmla="*/ 3 w 30"/>
                <a:gd name="T9" fmla="*/ 10 h 15"/>
                <a:gd name="T10" fmla="*/ 3 w 30"/>
                <a:gd name="T11" fmla="*/ 3 h 15"/>
                <a:gd name="T12" fmla="*/ 16 w 30"/>
                <a:gd name="T13" fmla="*/ 3 h 15"/>
                <a:gd name="T14" fmla="*/ 26 w 30"/>
                <a:gd name="T15" fmla="*/ 0 h 15"/>
                <a:gd name="T16" fmla="*/ 29 w 30"/>
                <a:gd name="T17" fmla="*/ 5 h 15"/>
                <a:gd name="T18" fmla="*/ 30 w 30"/>
                <a:gd name="T19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5">
                  <a:moveTo>
                    <a:pt x="30" y="10"/>
                  </a:moveTo>
                  <a:lnTo>
                    <a:pt x="21" y="5"/>
                  </a:lnTo>
                  <a:lnTo>
                    <a:pt x="7" y="10"/>
                  </a:lnTo>
                  <a:lnTo>
                    <a:pt x="0" y="15"/>
                  </a:lnTo>
                  <a:lnTo>
                    <a:pt x="3" y="10"/>
                  </a:lnTo>
                  <a:lnTo>
                    <a:pt x="3" y="3"/>
                  </a:lnTo>
                  <a:lnTo>
                    <a:pt x="16" y="3"/>
                  </a:lnTo>
                  <a:lnTo>
                    <a:pt x="26" y="0"/>
                  </a:lnTo>
                  <a:lnTo>
                    <a:pt x="29" y="5"/>
                  </a:lnTo>
                  <a:lnTo>
                    <a:pt x="3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1" name="Freeform 469"/>
            <p:cNvSpPr>
              <a:spLocks/>
            </p:cNvSpPr>
            <p:nvPr/>
          </p:nvSpPr>
          <p:spPr bwMode="auto">
            <a:xfrm>
              <a:off x="6821366" y="3043116"/>
              <a:ext cx="33338" cy="11113"/>
            </a:xfrm>
            <a:custGeom>
              <a:avLst/>
              <a:gdLst>
                <a:gd name="T0" fmla="*/ 63 w 63"/>
                <a:gd name="T1" fmla="*/ 4 h 23"/>
                <a:gd name="T2" fmla="*/ 47 w 63"/>
                <a:gd name="T3" fmla="*/ 10 h 23"/>
                <a:gd name="T4" fmla="*/ 26 w 63"/>
                <a:gd name="T5" fmla="*/ 22 h 23"/>
                <a:gd name="T6" fmla="*/ 10 w 63"/>
                <a:gd name="T7" fmla="*/ 23 h 23"/>
                <a:gd name="T8" fmla="*/ 3 w 63"/>
                <a:gd name="T9" fmla="*/ 20 h 23"/>
                <a:gd name="T10" fmla="*/ 8 w 63"/>
                <a:gd name="T11" fmla="*/ 16 h 23"/>
                <a:gd name="T12" fmla="*/ 20 w 63"/>
                <a:gd name="T13" fmla="*/ 17 h 23"/>
                <a:gd name="T14" fmla="*/ 19 w 63"/>
                <a:gd name="T15" fmla="*/ 12 h 23"/>
                <a:gd name="T16" fmla="*/ 6 w 63"/>
                <a:gd name="T17" fmla="*/ 12 h 23"/>
                <a:gd name="T18" fmla="*/ 0 w 63"/>
                <a:gd name="T19" fmla="*/ 12 h 23"/>
                <a:gd name="T20" fmla="*/ 11 w 63"/>
                <a:gd name="T21" fmla="*/ 6 h 23"/>
                <a:gd name="T22" fmla="*/ 49 w 63"/>
                <a:gd name="T23" fmla="*/ 0 h 23"/>
                <a:gd name="T24" fmla="*/ 63 w 63"/>
                <a:gd name="T2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23">
                  <a:moveTo>
                    <a:pt x="63" y="4"/>
                  </a:moveTo>
                  <a:lnTo>
                    <a:pt x="47" y="10"/>
                  </a:lnTo>
                  <a:lnTo>
                    <a:pt x="26" y="22"/>
                  </a:lnTo>
                  <a:lnTo>
                    <a:pt x="10" y="23"/>
                  </a:lnTo>
                  <a:lnTo>
                    <a:pt x="3" y="20"/>
                  </a:lnTo>
                  <a:lnTo>
                    <a:pt x="8" y="16"/>
                  </a:lnTo>
                  <a:lnTo>
                    <a:pt x="20" y="17"/>
                  </a:lnTo>
                  <a:lnTo>
                    <a:pt x="19" y="12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11" y="6"/>
                  </a:lnTo>
                  <a:lnTo>
                    <a:pt x="49" y="0"/>
                  </a:lnTo>
                  <a:lnTo>
                    <a:pt x="6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2" name="Freeform 470"/>
            <p:cNvSpPr>
              <a:spLocks/>
            </p:cNvSpPr>
            <p:nvPr/>
          </p:nvSpPr>
          <p:spPr bwMode="auto">
            <a:xfrm>
              <a:off x="6802316" y="2411291"/>
              <a:ext cx="11113" cy="3175"/>
            </a:xfrm>
            <a:custGeom>
              <a:avLst/>
              <a:gdLst>
                <a:gd name="T0" fmla="*/ 22 w 22"/>
                <a:gd name="T1" fmla="*/ 0 h 6"/>
                <a:gd name="T2" fmla="*/ 20 w 22"/>
                <a:gd name="T3" fmla="*/ 4 h 6"/>
                <a:gd name="T4" fmla="*/ 7 w 22"/>
                <a:gd name="T5" fmla="*/ 6 h 6"/>
                <a:gd name="T6" fmla="*/ 0 w 22"/>
                <a:gd name="T7" fmla="*/ 6 h 6"/>
                <a:gd name="T8" fmla="*/ 9 w 22"/>
                <a:gd name="T9" fmla="*/ 0 h 6"/>
                <a:gd name="T10" fmla="*/ 22 w 22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6">
                  <a:moveTo>
                    <a:pt x="22" y="0"/>
                  </a:moveTo>
                  <a:lnTo>
                    <a:pt x="20" y="4"/>
                  </a:lnTo>
                  <a:lnTo>
                    <a:pt x="7" y="6"/>
                  </a:lnTo>
                  <a:lnTo>
                    <a:pt x="0" y="6"/>
                  </a:lnTo>
                  <a:lnTo>
                    <a:pt x="9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3" name="Freeform 471"/>
            <p:cNvSpPr>
              <a:spLocks/>
            </p:cNvSpPr>
            <p:nvPr/>
          </p:nvSpPr>
          <p:spPr bwMode="auto">
            <a:xfrm>
              <a:off x="6791204" y="2409704"/>
              <a:ext cx="7938" cy="6350"/>
            </a:xfrm>
            <a:custGeom>
              <a:avLst/>
              <a:gdLst>
                <a:gd name="T0" fmla="*/ 15 w 15"/>
                <a:gd name="T1" fmla="*/ 2 h 10"/>
                <a:gd name="T2" fmla="*/ 15 w 15"/>
                <a:gd name="T3" fmla="*/ 7 h 10"/>
                <a:gd name="T4" fmla="*/ 7 w 15"/>
                <a:gd name="T5" fmla="*/ 10 h 10"/>
                <a:gd name="T6" fmla="*/ 0 w 15"/>
                <a:gd name="T7" fmla="*/ 10 h 10"/>
                <a:gd name="T8" fmla="*/ 1 w 15"/>
                <a:gd name="T9" fmla="*/ 6 h 10"/>
                <a:gd name="T10" fmla="*/ 8 w 15"/>
                <a:gd name="T11" fmla="*/ 0 h 10"/>
                <a:gd name="T12" fmla="*/ 15 w 15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0">
                  <a:moveTo>
                    <a:pt x="15" y="2"/>
                  </a:moveTo>
                  <a:lnTo>
                    <a:pt x="15" y="7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1" y="6"/>
                  </a:lnTo>
                  <a:lnTo>
                    <a:pt x="8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4" name="Freeform 472"/>
            <p:cNvSpPr>
              <a:spLocks/>
            </p:cNvSpPr>
            <p:nvPr/>
          </p:nvSpPr>
          <p:spPr bwMode="auto">
            <a:xfrm>
              <a:off x="6767391" y="2409704"/>
              <a:ext cx="20638" cy="9525"/>
            </a:xfrm>
            <a:custGeom>
              <a:avLst/>
              <a:gdLst>
                <a:gd name="T0" fmla="*/ 40 w 40"/>
                <a:gd name="T1" fmla="*/ 7 h 17"/>
                <a:gd name="T2" fmla="*/ 38 w 40"/>
                <a:gd name="T3" fmla="*/ 12 h 17"/>
                <a:gd name="T4" fmla="*/ 27 w 40"/>
                <a:gd name="T5" fmla="*/ 10 h 17"/>
                <a:gd name="T6" fmla="*/ 13 w 40"/>
                <a:gd name="T7" fmla="*/ 7 h 17"/>
                <a:gd name="T8" fmla="*/ 4 w 40"/>
                <a:gd name="T9" fmla="*/ 10 h 17"/>
                <a:gd name="T10" fmla="*/ 5 w 40"/>
                <a:gd name="T11" fmla="*/ 17 h 17"/>
                <a:gd name="T12" fmla="*/ 2 w 40"/>
                <a:gd name="T13" fmla="*/ 15 h 17"/>
                <a:gd name="T14" fmla="*/ 0 w 40"/>
                <a:gd name="T15" fmla="*/ 4 h 17"/>
                <a:gd name="T16" fmla="*/ 2 w 40"/>
                <a:gd name="T17" fmla="*/ 0 h 17"/>
                <a:gd name="T18" fmla="*/ 21 w 40"/>
                <a:gd name="T19" fmla="*/ 4 h 17"/>
                <a:gd name="T20" fmla="*/ 40 w 40"/>
                <a:gd name="T2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7">
                  <a:moveTo>
                    <a:pt x="40" y="7"/>
                  </a:moveTo>
                  <a:lnTo>
                    <a:pt x="38" y="12"/>
                  </a:lnTo>
                  <a:lnTo>
                    <a:pt x="27" y="10"/>
                  </a:lnTo>
                  <a:lnTo>
                    <a:pt x="13" y="7"/>
                  </a:lnTo>
                  <a:lnTo>
                    <a:pt x="4" y="10"/>
                  </a:lnTo>
                  <a:lnTo>
                    <a:pt x="5" y="17"/>
                  </a:lnTo>
                  <a:lnTo>
                    <a:pt x="2" y="15"/>
                  </a:lnTo>
                  <a:lnTo>
                    <a:pt x="0" y="4"/>
                  </a:lnTo>
                  <a:lnTo>
                    <a:pt x="2" y="0"/>
                  </a:lnTo>
                  <a:lnTo>
                    <a:pt x="21" y="4"/>
                  </a:lnTo>
                  <a:lnTo>
                    <a:pt x="4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5" name="Freeform 473"/>
            <p:cNvSpPr>
              <a:spLocks/>
            </p:cNvSpPr>
            <p:nvPr/>
          </p:nvSpPr>
          <p:spPr bwMode="auto">
            <a:xfrm>
              <a:off x="6781679" y="3049466"/>
              <a:ext cx="15875" cy="6350"/>
            </a:xfrm>
            <a:custGeom>
              <a:avLst/>
              <a:gdLst>
                <a:gd name="T0" fmla="*/ 29 w 31"/>
                <a:gd name="T1" fmla="*/ 4 h 13"/>
                <a:gd name="T2" fmla="*/ 31 w 31"/>
                <a:gd name="T3" fmla="*/ 13 h 13"/>
                <a:gd name="T4" fmla="*/ 19 w 31"/>
                <a:gd name="T5" fmla="*/ 7 h 13"/>
                <a:gd name="T6" fmla="*/ 0 w 31"/>
                <a:gd name="T7" fmla="*/ 8 h 13"/>
                <a:gd name="T8" fmla="*/ 2 w 31"/>
                <a:gd name="T9" fmla="*/ 5 h 13"/>
                <a:gd name="T10" fmla="*/ 13 w 31"/>
                <a:gd name="T11" fmla="*/ 5 h 13"/>
                <a:gd name="T12" fmla="*/ 12 w 31"/>
                <a:gd name="T13" fmla="*/ 0 h 13"/>
                <a:gd name="T14" fmla="*/ 19 w 31"/>
                <a:gd name="T15" fmla="*/ 4 h 13"/>
                <a:gd name="T16" fmla="*/ 29 w 31"/>
                <a:gd name="T1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3">
                  <a:moveTo>
                    <a:pt x="29" y="4"/>
                  </a:moveTo>
                  <a:lnTo>
                    <a:pt x="31" y="13"/>
                  </a:lnTo>
                  <a:lnTo>
                    <a:pt x="19" y="7"/>
                  </a:lnTo>
                  <a:lnTo>
                    <a:pt x="0" y="8"/>
                  </a:lnTo>
                  <a:lnTo>
                    <a:pt x="2" y="5"/>
                  </a:lnTo>
                  <a:lnTo>
                    <a:pt x="13" y="5"/>
                  </a:lnTo>
                  <a:lnTo>
                    <a:pt x="12" y="0"/>
                  </a:lnTo>
                  <a:lnTo>
                    <a:pt x="19" y="4"/>
                  </a:lnTo>
                  <a:lnTo>
                    <a:pt x="2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6" name="Freeform 474"/>
            <p:cNvSpPr>
              <a:spLocks/>
            </p:cNvSpPr>
            <p:nvPr/>
          </p:nvSpPr>
          <p:spPr bwMode="auto">
            <a:xfrm>
              <a:off x="6772154" y="2790704"/>
              <a:ext cx="14288" cy="4763"/>
            </a:xfrm>
            <a:custGeom>
              <a:avLst/>
              <a:gdLst>
                <a:gd name="T0" fmla="*/ 25 w 25"/>
                <a:gd name="T1" fmla="*/ 9 h 9"/>
                <a:gd name="T2" fmla="*/ 16 w 25"/>
                <a:gd name="T3" fmla="*/ 9 h 9"/>
                <a:gd name="T4" fmla="*/ 3 w 25"/>
                <a:gd name="T5" fmla="*/ 6 h 9"/>
                <a:gd name="T6" fmla="*/ 0 w 25"/>
                <a:gd name="T7" fmla="*/ 0 h 9"/>
                <a:gd name="T8" fmla="*/ 9 w 25"/>
                <a:gd name="T9" fmla="*/ 0 h 9"/>
                <a:gd name="T10" fmla="*/ 23 w 25"/>
                <a:gd name="T11" fmla="*/ 1 h 9"/>
                <a:gd name="T12" fmla="*/ 25 w 25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9">
                  <a:moveTo>
                    <a:pt x="25" y="9"/>
                  </a:moveTo>
                  <a:lnTo>
                    <a:pt x="16" y="9"/>
                  </a:lnTo>
                  <a:lnTo>
                    <a:pt x="3" y="6"/>
                  </a:lnTo>
                  <a:lnTo>
                    <a:pt x="0" y="0"/>
                  </a:lnTo>
                  <a:lnTo>
                    <a:pt x="9" y="0"/>
                  </a:lnTo>
                  <a:lnTo>
                    <a:pt x="23" y="1"/>
                  </a:lnTo>
                  <a:lnTo>
                    <a:pt x="2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7" name="Freeform 475"/>
            <p:cNvSpPr>
              <a:spLocks/>
            </p:cNvSpPr>
            <p:nvPr/>
          </p:nvSpPr>
          <p:spPr bwMode="auto">
            <a:xfrm>
              <a:off x="6767391" y="3046291"/>
              <a:ext cx="14288" cy="11113"/>
            </a:xfrm>
            <a:custGeom>
              <a:avLst/>
              <a:gdLst>
                <a:gd name="T0" fmla="*/ 28 w 28"/>
                <a:gd name="T1" fmla="*/ 0 h 22"/>
                <a:gd name="T2" fmla="*/ 23 w 28"/>
                <a:gd name="T3" fmla="*/ 6 h 22"/>
                <a:gd name="T4" fmla="*/ 25 w 28"/>
                <a:gd name="T5" fmla="*/ 14 h 22"/>
                <a:gd name="T6" fmla="*/ 21 w 28"/>
                <a:gd name="T7" fmla="*/ 11 h 22"/>
                <a:gd name="T8" fmla="*/ 13 w 28"/>
                <a:gd name="T9" fmla="*/ 16 h 22"/>
                <a:gd name="T10" fmla="*/ 11 w 28"/>
                <a:gd name="T11" fmla="*/ 22 h 22"/>
                <a:gd name="T12" fmla="*/ 7 w 28"/>
                <a:gd name="T13" fmla="*/ 20 h 22"/>
                <a:gd name="T14" fmla="*/ 5 w 28"/>
                <a:gd name="T15" fmla="*/ 10 h 22"/>
                <a:gd name="T16" fmla="*/ 0 w 28"/>
                <a:gd name="T17" fmla="*/ 10 h 22"/>
                <a:gd name="T18" fmla="*/ 13 w 28"/>
                <a:gd name="T19" fmla="*/ 4 h 22"/>
                <a:gd name="T20" fmla="*/ 28 w 28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22">
                  <a:moveTo>
                    <a:pt x="28" y="0"/>
                  </a:moveTo>
                  <a:lnTo>
                    <a:pt x="23" y="6"/>
                  </a:lnTo>
                  <a:lnTo>
                    <a:pt x="25" y="14"/>
                  </a:lnTo>
                  <a:lnTo>
                    <a:pt x="21" y="11"/>
                  </a:lnTo>
                  <a:lnTo>
                    <a:pt x="13" y="16"/>
                  </a:lnTo>
                  <a:lnTo>
                    <a:pt x="11" y="22"/>
                  </a:lnTo>
                  <a:lnTo>
                    <a:pt x="7" y="20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13" y="4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8" name="Freeform 476"/>
            <p:cNvSpPr>
              <a:spLocks/>
            </p:cNvSpPr>
            <p:nvPr/>
          </p:nvSpPr>
          <p:spPr bwMode="auto">
            <a:xfrm>
              <a:off x="6768979" y="3076454"/>
              <a:ext cx="9525" cy="4763"/>
            </a:xfrm>
            <a:custGeom>
              <a:avLst/>
              <a:gdLst>
                <a:gd name="T0" fmla="*/ 17 w 17"/>
                <a:gd name="T1" fmla="*/ 1 h 7"/>
                <a:gd name="T2" fmla="*/ 14 w 17"/>
                <a:gd name="T3" fmla="*/ 6 h 7"/>
                <a:gd name="T4" fmla="*/ 1 w 17"/>
                <a:gd name="T5" fmla="*/ 7 h 7"/>
                <a:gd name="T6" fmla="*/ 0 w 17"/>
                <a:gd name="T7" fmla="*/ 0 h 7"/>
                <a:gd name="T8" fmla="*/ 7 w 17"/>
                <a:gd name="T9" fmla="*/ 3 h 7"/>
                <a:gd name="T10" fmla="*/ 17 w 17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7" y="1"/>
                  </a:moveTo>
                  <a:lnTo>
                    <a:pt x="14" y="6"/>
                  </a:lnTo>
                  <a:lnTo>
                    <a:pt x="1" y="7"/>
                  </a:lnTo>
                  <a:lnTo>
                    <a:pt x="0" y="0"/>
                  </a:lnTo>
                  <a:lnTo>
                    <a:pt x="7" y="3"/>
                  </a:ln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59" name="Freeform 477"/>
            <p:cNvSpPr>
              <a:spLocks/>
            </p:cNvSpPr>
            <p:nvPr/>
          </p:nvSpPr>
          <p:spPr bwMode="auto">
            <a:xfrm>
              <a:off x="6751516" y="3047879"/>
              <a:ext cx="14288" cy="4763"/>
            </a:xfrm>
            <a:custGeom>
              <a:avLst/>
              <a:gdLst>
                <a:gd name="T0" fmla="*/ 25 w 25"/>
                <a:gd name="T1" fmla="*/ 0 h 9"/>
                <a:gd name="T2" fmla="*/ 19 w 25"/>
                <a:gd name="T3" fmla="*/ 5 h 9"/>
                <a:gd name="T4" fmla="*/ 7 w 25"/>
                <a:gd name="T5" fmla="*/ 9 h 9"/>
                <a:gd name="T6" fmla="*/ 0 w 25"/>
                <a:gd name="T7" fmla="*/ 7 h 9"/>
                <a:gd name="T8" fmla="*/ 10 w 25"/>
                <a:gd name="T9" fmla="*/ 2 h 9"/>
                <a:gd name="T10" fmla="*/ 25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5" y="0"/>
                  </a:moveTo>
                  <a:lnTo>
                    <a:pt x="19" y="5"/>
                  </a:lnTo>
                  <a:lnTo>
                    <a:pt x="7" y="9"/>
                  </a:lnTo>
                  <a:lnTo>
                    <a:pt x="0" y="7"/>
                  </a:lnTo>
                  <a:lnTo>
                    <a:pt x="10" y="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0" name="Freeform 478"/>
            <p:cNvSpPr>
              <a:spLocks/>
            </p:cNvSpPr>
            <p:nvPr/>
          </p:nvSpPr>
          <p:spPr bwMode="auto">
            <a:xfrm>
              <a:off x="6751516" y="3041529"/>
              <a:ext cx="9525" cy="4763"/>
            </a:xfrm>
            <a:custGeom>
              <a:avLst/>
              <a:gdLst>
                <a:gd name="T0" fmla="*/ 17 w 17"/>
                <a:gd name="T1" fmla="*/ 0 h 7"/>
                <a:gd name="T2" fmla="*/ 15 w 17"/>
                <a:gd name="T3" fmla="*/ 7 h 7"/>
                <a:gd name="T4" fmla="*/ 6 w 17"/>
                <a:gd name="T5" fmla="*/ 7 h 7"/>
                <a:gd name="T6" fmla="*/ 0 w 17"/>
                <a:gd name="T7" fmla="*/ 4 h 7"/>
                <a:gd name="T8" fmla="*/ 6 w 17"/>
                <a:gd name="T9" fmla="*/ 0 h 7"/>
                <a:gd name="T10" fmla="*/ 17 w 1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lnTo>
                    <a:pt x="15" y="7"/>
                  </a:lnTo>
                  <a:lnTo>
                    <a:pt x="6" y="7"/>
                  </a:lnTo>
                  <a:lnTo>
                    <a:pt x="0" y="4"/>
                  </a:lnTo>
                  <a:lnTo>
                    <a:pt x="6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1" name="Freeform 479"/>
            <p:cNvSpPr>
              <a:spLocks/>
            </p:cNvSpPr>
            <p:nvPr/>
          </p:nvSpPr>
          <p:spPr bwMode="auto">
            <a:xfrm>
              <a:off x="6730879" y="3081216"/>
              <a:ext cx="15875" cy="3175"/>
            </a:xfrm>
            <a:custGeom>
              <a:avLst/>
              <a:gdLst>
                <a:gd name="T0" fmla="*/ 29 w 29"/>
                <a:gd name="T1" fmla="*/ 0 h 6"/>
                <a:gd name="T2" fmla="*/ 17 w 29"/>
                <a:gd name="T3" fmla="*/ 6 h 6"/>
                <a:gd name="T4" fmla="*/ 0 w 29"/>
                <a:gd name="T5" fmla="*/ 4 h 6"/>
                <a:gd name="T6" fmla="*/ 11 w 29"/>
                <a:gd name="T7" fmla="*/ 0 h 6"/>
                <a:gd name="T8" fmla="*/ 29 w 2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">
                  <a:moveTo>
                    <a:pt x="29" y="0"/>
                  </a:moveTo>
                  <a:lnTo>
                    <a:pt x="17" y="6"/>
                  </a:lnTo>
                  <a:lnTo>
                    <a:pt x="0" y="4"/>
                  </a:lnTo>
                  <a:lnTo>
                    <a:pt x="11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2" name="Freeform 480"/>
            <p:cNvSpPr>
              <a:spLocks/>
            </p:cNvSpPr>
            <p:nvPr/>
          </p:nvSpPr>
          <p:spPr bwMode="auto">
            <a:xfrm>
              <a:off x="6705479" y="2422404"/>
              <a:ext cx="6350" cy="9525"/>
            </a:xfrm>
            <a:custGeom>
              <a:avLst/>
              <a:gdLst>
                <a:gd name="T0" fmla="*/ 14 w 14"/>
                <a:gd name="T1" fmla="*/ 10 h 17"/>
                <a:gd name="T2" fmla="*/ 11 w 14"/>
                <a:gd name="T3" fmla="*/ 17 h 17"/>
                <a:gd name="T4" fmla="*/ 0 w 14"/>
                <a:gd name="T5" fmla="*/ 17 h 17"/>
                <a:gd name="T6" fmla="*/ 0 w 14"/>
                <a:gd name="T7" fmla="*/ 7 h 17"/>
                <a:gd name="T8" fmla="*/ 1 w 14"/>
                <a:gd name="T9" fmla="*/ 0 h 17"/>
                <a:gd name="T10" fmla="*/ 7 w 14"/>
                <a:gd name="T11" fmla="*/ 6 h 17"/>
                <a:gd name="T12" fmla="*/ 14 w 14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14" y="10"/>
                  </a:moveTo>
                  <a:lnTo>
                    <a:pt x="11" y="17"/>
                  </a:lnTo>
                  <a:lnTo>
                    <a:pt x="0" y="17"/>
                  </a:lnTo>
                  <a:lnTo>
                    <a:pt x="0" y="7"/>
                  </a:lnTo>
                  <a:lnTo>
                    <a:pt x="1" y="0"/>
                  </a:lnTo>
                  <a:lnTo>
                    <a:pt x="7" y="6"/>
                  </a:lnTo>
                  <a:lnTo>
                    <a:pt x="1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3" name="Freeform 481"/>
            <p:cNvSpPr>
              <a:spLocks/>
            </p:cNvSpPr>
            <p:nvPr/>
          </p:nvSpPr>
          <p:spPr bwMode="auto">
            <a:xfrm>
              <a:off x="6715004" y="3033591"/>
              <a:ext cx="17463" cy="7938"/>
            </a:xfrm>
            <a:custGeom>
              <a:avLst/>
              <a:gdLst>
                <a:gd name="T0" fmla="*/ 34 w 34"/>
                <a:gd name="T1" fmla="*/ 0 h 13"/>
                <a:gd name="T2" fmla="*/ 33 w 34"/>
                <a:gd name="T3" fmla="*/ 8 h 13"/>
                <a:gd name="T4" fmla="*/ 5 w 34"/>
                <a:gd name="T5" fmla="*/ 13 h 13"/>
                <a:gd name="T6" fmla="*/ 0 w 34"/>
                <a:gd name="T7" fmla="*/ 10 h 13"/>
                <a:gd name="T8" fmla="*/ 14 w 34"/>
                <a:gd name="T9" fmla="*/ 6 h 13"/>
                <a:gd name="T10" fmla="*/ 34 w 3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lnTo>
                    <a:pt x="33" y="8"/>
                  </a:lnTo>
                  <a:lnTo>
                    <a:pt x="5" y="13"/>
                  </a:lnTo>
                  <a:lnTo>
                    <a:pt x="0" y="10"/>
                  </a:lnTo>
                  <a:lnTo>
                    <a:pt x="14" y="6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4" name="Freeform 482"/>
            <p:cNvSpPr>
              <a:spLocks/>
            </p:cNvSpPr>
            <p:nvPr/>
          </p:nvSpPr>
          <p:spPr bwMode="auto">
            <a:xfrm>
              <a:off x="6716591" y="3151066"/>
              <a:ext cx="4763" cy="7938"/>
            </a:xfrm>
            <a:custGeom>
              <a:avLst/>
              <a:gdLst>
                <a:gd name="T0" fmla="*/ 10 w 10"/>
                <a:gd name="T1" fmla="*/ 14 h 14"/>
                <a:gd name="T2" fmla="*/ 1 w 10"/>
                <a:gd name="T3" fmla="*/ 14 h 14"/>
                <a:gd name="T4" fmla="*/ 0 w 10"/>
                <a:gd name="T5" fmla="*/ 11 h 14"/>
                <a:gd name="T6" fmla="*/ 1 w 10"/>
                <a:gd name="T7" fmla="*/ 1 h 14"/>
                <a:gd name="T8" fmla="*/ 7 w 10"/>
                <a:gd name="T9" fmla="*/ 0 h 14"/>
                <a:gd name="T10" fmla="*/ 8 w 10"/>
                <a:gd name="T11" fmla="*/ 7 h 14"/>
                <a:gd name="T12" fmla="*/ 10 w 1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" y="14"/>
                  </a:lnTo>
                  <a:lnTo>
                    <a:pt x="0" y="11"/>
                  </a:lnTo>
                  <a:lnTo>
                    <a:pt x="1" y="1"/>
                  </a:lnTo>
                  <a:lnTo>
                    <a:pt x="7" y="0"/>
                  </a:lnTo>
                  <a:lnTo>
                    <a:pt x="8" y="7"/>
                  </a:lnTo>
                  <a:lnTo>
                    <a:pt x="1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5" name="Freeform 483"/>
            <p:cNvSpPr>
              <a:spLocks/>
            </p:cNvSpPr>
            <p:nvPr/>
          </p:nvSpPr>
          <p:spPr bwMode="auto">
            <a:xfrm>
              <a:off x="6680079" y="2455741"/>
              <a:ext cx="6350" cy="6350"/>
            </a:xfrm>
            <a:custGeom>
              <a:avLst/>
              <a:gdLst>
                <a:gd name="T0" fmla="*/ 12 w 12"/>
                <a:gd name="T1" fmla="*/ 0 h 12"/>
                <a:gd name="T2" fmla="*/ 9 w 12"/>
                <a:gd name="T3" fmla="*/ 9 h 12"/>
                <a:gd name="T4" fmla="*/ 0 w 12"/>
                <a:gd name="T5" fmla="*/ 12 h 12"/>
                <a:gd name="T6" fmla="*/ 2 w 12"/>
                <a:gd name="T7" fmla="*/ 7 h 12"/>
                <a:gd name="T8" fmla="*/ 6 w 12"/>
                <a:gd name="T9" fmla="*/ 0 h 12"/>
                <a:gd name="T10" fmla="*/ 12 w 1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9" y="9"/>
                  </a:lnTo>
                  <a:lnTo>
                    <a:pt x="0" y="12"/>
                  </a:lnTo>
                  <a:lnTo>
                    <a:pt x="2" y="7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6" name="Freeform 484"/>
            <p:cNvSpPr>
              <a:spLocks/>
            </p:cNvSpPr>
            <p:nvPr/>
          </p:nvSpPr>
          <p:spPr bwMode="auto">
            <a:xfrm>
              <a:off x="6654679" y="2455741"/>
              <a:ext cx="9525" cy="6350"/>
            </a:xfrm>
            <a:custGeom>
              <a:avLst/>
              <a:gdLst>
                <a:gd name="T0" fmla="*/ 18 w 18"/>
                <a:gd name="T1" fmla="*/ 0 h 11"/>
                <a:gd name="T2" fmla="*/ 18 w 18"/>
                <a:gd name="T3" fmla="*/ 6 h 11"/>
                <a:gd name="T4" fmla="*/ 6 w 18"/>
                <a:gd name="T5" fmla="*/ 9 h 11"/>
                <a:gd name="T6" fmla="*/ 0 w 18"/>
                <a:gd name="T7" fmla="*/ 11 h 11"/>
                <a:gd name="T8" fmla="*/ 2 w 18"/>
                <a:gd name="T9" fmla="*/ 5 h 11"/>
                <a:gd name="T10" fmla="*/ 12 w 18"/>
                <a:gd name="T11" fmla="*/ 2 h 11"/>
                <a:gd name="T12" fmla="*/ 18 w 1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0"/>
                  </a:moveTo>
                  <a:lnTo>
                    <a:pt x="18" y="6"/>
                  </a:lnTo>
                  <a:lnTo>
                    <a:pt x="6" y="9"/>
                  </a:lnTo>
                  <a:lnTo>
                    <a:pt x="0" y="11"/>
                  </a:lnTo>
                  <a:lnTo>
                    <a:pt x="2" y="5"/>
                  </a:lnTo>
                  <a:lnTo>
                    <a:pt x="12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7" name="Freeform 485"/>
            <p:cNvSpPr>
              <a:spLocks/>
            </p:cNvSpPr>
            <p:nvPr/>
          </p:nvSpPr>
          <p:spPr bwMode="auto">
            <a:xfrm>
              <a:off x="6678491" y="3054229"/>
              <a:ext cx="6350" cy="6350"/>
            </a:xfrm>
            <a:custGeom>
              <a:avLst/>
              <a:gdLst>
                <a:gd name="T0" fmla="*/ 11 w 11"/>
                <a:gd name="T1" fmla="*/ 0 h 12"/>
                <a:gd name="T2" fmla="*/ 10 w 11"/>
                <a:gd name="T3" fmla="*/ 5 h 12"/>
                <a:gd name="T4" fmla="*/ 11 w 11"/>
                <a:gd name="T5" fmla="*/ 12 h 12"/>
                <a:gd name="T6" fmla="*/ 2 w 11"/>
                <a:gd name="T7" fmla="*/ 9 h 12"/>
                <a:gd name="T8" fmla="*/ 0 w 11"/>
                <a:gd name="T9" fmla="*/ 0 h 12"/>
                <a:gd name="T10" fmla="*/ 11 w 1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10" y="5"/>
                  </a:lnTo>
                  <a:lnTo>
                    <a:pt x="11" y="12"/>
                  </a:lnTo>
                  <a:lnTo>
                    <a:pt x="2" y="9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8" name="Freeform 486"/>
            <p:cNvSpPr>
              <a:spLocks/>
            </p:cNvSpPr>
            <p:nvPr/>
          </p:nvSpPr>
          <p:spPr bwMode="auto">
            <a:xfrm>
              <a:off x="6661029" y="3036766"/>
              <a:ext cx="4763" cy="9525"/>
            </a:xfrm>
            <a:custGeom>
              <a:avLst/>
              <a:gdLst>
                <a:gd name="T0" fmla="*/ 0 w 9"/>
                <a:gd name="T1" fmla="*/ 16 h 16"/>
                <a:gd name="T2" fmla="*/ 0 w 9"/>
                <a:gd name="T3" fmla="*/ 10 h 16"/>
                <a:gd name="T4" fmla="*/ 6 w 9"/>
                <a:gd name="T5" fmla="*/ 9 h 16"/>
                <a:gd name="T6" fmla="*/ 5 w 9"/>
                <a:gd name="T7" fmla="*/ 4 h 16"/>
                <a:gd name="T8" fmla="*/ 2 w 9"/>
                <a:gd name="T9" fmla="*/ 3 h 16"/>
                <a:gd name="T10" fmla="*/ 6 w 9"/>
                <a:gd name="T11" fmla="*/ 0 h 16"/>
                <a:gd name="T12" fmla="*/ 9 w 9"/>
                <a:gd name="T13" fmla="*/ 3 h 16"/>
                <a:gd name="T14" fmla="*/ 8 w 9"/>
                <a:gd name="T15" fmla="*/ 13 h 16"/>
                <a:gd name="T16" fmla="*/ 0 w 9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6">
                  <a:moveTo>
                    <a:pt x="0" y="16"/>
                  </a:moveTo>
                  <a:lnTo>
                    <a:pt x="0" y="10"/>
                  </a:lnTo>
                  <a:lnTo>
                    <a:pt x="6" y="9"/>
                  </a:lnTo>
                  <a:lnTo>
                    <a:pt x="5" y="4"/>
                  </a:lnTo>
                  <a:lnTo>
                    <a:pt x="2" y="3"/>
                  </a:lnTo>
                  <a:lnTo>
                    <a:pt x="6" y="0"/>
                  </a:lnTo>
                  <a:lnTo>
                    <a:pt x="9" y="3"/>
                  </a:lnTo>
                  <a:lnTo>
                    <a:pt x="8" y="13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69" name="Freeform 487"/>
            <p:cNvSpPr>
              <a:spLocks/>
            </p:cNvSpPr>
            <p:nvPr/>
          </p:nvSpPr>
          <p:spPr bwMode="auto">
            <a:xfrm>
              <a:off x="6646741" y="3119316"/>
              <a:ext cx="19050" cy="4763"/>
            </a:xfrm>
            <a:custGeom>
              <a:avLst/>
              <a:gdLst>
                <a:gd name="T0" fmla="*/ 37 w 37"/>
                <a:gd name="T1" fmla="*/ 4 h 10"/>
                <a:gd name="T2" fmla="*/ 27 w 37"/>
                <a:gd name="T3" fmla="*/ 9 h 10"/>
                <a:gd name="T4" fmla="*/ 10 w 37"/>
                <a:gd name="T5" fmla="*/ 6 h 10"/>
                <a:gd name="T6" fmla="*/ 0 w 37"/>
                <a:gd name="T7" fmla="*/ 10 h 10"/>
                <a:gd name="T8" fmla="*/ 0 w 37"/>
                <a:gd name="T9" fmla="*/ 4 h 10"/>
                <a:gd name="T10" fmla="*/ 10 w 37"/>
                <a:gd name="T11" fmla="*/ 0 h 10"/>
                <a:gd name="T12" fmla="*/ 30 w 37"/>
                <a:gd name="T13" fmla="*/ 0 h 10"/>
                <a:gd name="T14" fmla="*/ 37 w 37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0">
                  <a:moveTo>
                    <a:pt x="37" y="4"/>
                  </a:moveTo>
                  <a:lnTo>
                    <a:pt x="27" y="9"/>
                  </a:lnTo>
                  <a:lnTo>
                    <a:pt x="10" y="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0" y="0"/>
                  </a:lnTo>
                  <a:lnTo>
                    <a:pt x="30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0" name="Freeform 488"/>
            <p:cNvSpPr>
              <a:spLocks/>
            </p:cNvSpPr>
            <p:nvPr/>
          </p:nvSpPr>
          <p:spPr bwMode="auto">
            <a:xfrm>
              <a:off x="6640391" y="3039941"/>
              <a:ext cx="11113" cy="11113"/>
            </a:xfrm>
            <a:custGeom>
              <a:avLst/>
              <a:gdLst>
                <a:gd name="T0" fmla="*/ 21 w 21"/>
                <a:gd name="T1" fmla="*/ 4 h 20"/>
                <a:gd name="T2" fmla="*/ 15 w 21"/>
                <a:gd name="T3" fmla="*/ 14 h 20"/>
                <a:gd name="T4" fmla="*/ 5 w 21"/>
                <a:gd name="T5" fmla="*/ 20 h 20"/>
                <a:gd name="T6" fmla="*/ 6 w 21"/>
                <a:gd name="T7" fmla="*/ 17 h 20"/>
                <a:gd name="T8" fmla="*/ 6 w 21"/>
                <a:gd name="T9" fmla="*/ 11 h 20"/>
                <a:gd name="T10" fmla="*/ 0 w 21"/>
                <a:gd name="T11" fmla="*/ 11 h 20"/>
                <a:gd name="T12" fmla="*/ 2 w 21"/>
                <a:gd name="T13" fmla="*/ 8 h 20"/>
                <a:gd name="T14" fmla="*/ 8 w 21"/>
                <a:gd name="T15" fmla="*/ 4 h 20"/>
                <a:gd name="T16" fmla="*/ 3 w 21"/>
                <a:gd name="T17" fmla="*/ 3 h 20"/>
                <a:gd name="T18" fmla="*/ 6 w 21"/>
                <a:gd name="T19" fmla="*/ 0 h 20"/>
                <a:gd name="T20" fmla="*/ 11 w 21"/>
                <a:gd name="T21" fmla="*/ 1 h 20"/>
                <a:gd name="T22" fmla="*/ 15 w 21"/>
                <a:gd name="T23" fmla="*/ 8 h 20"/>
                <a:gd name="T24" fmla="*/ 21 w 21"/>
                <a:gd name="T2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0">
                  <a:moveTo>
                    <a:pt x="21" y="4"/>
                  </a:moveTo>
                  <a:lnTo>
                    <a:pt x="15" y="14"/>
                  </a:lnTo>
                  <a:lnTo>
                    <a:pt x="5" y="20"/>
                  </a:lnTo>
                  <a:lnTo>
                    <a:pt x="6" y="17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2" y="8"/>
                  </a:lnTo>
                  <a:lnTo>
                    <a:pt x="8" y="4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1"/>
                  </a:lnTo>
                  <a:lnTo>
                    <a:pt x="15" y="8"/>
                  </a:lnTo>
                  <a:lnTo>
                    <a:pt x="2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1" name="Freeform 489"/>
            <p:cNvSpPr>
              <a:spLocks/>
            </p:cNvSpPr>
            <p:nvPr/>
          </p:nvSpPr>
          <p:spPr bwMode="auto">
            <a:xfrm>
              <a:off x="6630866" y="3060579"/>
              <a:ext cx="22225" cy="4763"/>
            </a:xfrm>
            <a:custGeom>
              <a:avLst/>
              <a:gdLst>
                <a:gd name="T0" fmla="*/ 42 w 42"/>
                <a:gd name="T1" fmla="*/ 2 h 9"/>
                <a:gd name="T2" fmla="*/ 39 w 42"/>
                <a:gd name="T3" fmla="*/ 6 h 9"/>
                <a:gd name="T4" fmla="*/ 29 w 42"/>
                <a:gd name="T5" fmla="*/ 9 h 9"/>
                <a:gd name="T6" fmla="*/ 10 w 42"/>
                <a:gd name="T7" fmla="*/ 6 h 9"/>
                <a:gd name="T8" fmla="*/ 0 w 42"/>
                <a:gd name="T9" fmla="*/ 5 h 9"/>
                <a:gd name="T10" fmla="*/ 11 w 42"/>
                <a:gd name="T11" fmla="*/ 0 h 9"/>
                <a:gd name="T12" fmla="*/ 30 w 42"/>
                <a:gd name="T13" fmla="*/ 5 h 9"/>
                <a:gd name="T14" fmla="*/ 42 w 42"/>
                <a:gd name="T1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9">
                  <a:moveTo>
                    <a:pt x="42" y="2"/>
                  </a:moveTo>
                  <a:lnTo>
                    <a:pt x="39" y="6"/>
                  </a:lnTo>
                  <a:lnTo>
                    <a:pt x="29" y="9"/>
                  </a:lnTo>
                  <a:lnTo>
                    <a:pt x="10" y="6"/>
                  </a:lnTo>
                  <a:lnTo>
                    <a:pt x="0" y="5"/>
                  </a:lnTo>
                  <a:lnTo>
                    <a:pt x="11" y="0"/>
                  </a:lnTo>
                  <a:lnTo>
                    <a:pt x="30" y="5"/>
                  </a:lnTo>
                  <a:lnTo>
                    <a:pt x="4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2" name="Freeform 490"/>
            <p:cNvSpPr>
              <a:spLocks/>
            </p:cNvSpPr>
            <p:nvPr/>
          </p:nvSpPr>
          <p:spPr bwMode="auto">
            <a:xfrm>
              <a:off x="6594354" y="2444629"/>
              <a:ext cx="17463" cy="4763"/>
            </a:xfrm>
            <a:custGeom>
              <a:avLst/>
              <a:gdLst>
                <a:gd name="T0" fmla="*/ 34 w 34"/>
                <a:gd name="T1" fmla="*/ 6 h 9"/>
                <a:gd name="T2" fmla="*/ 28 w 34"/>
                <a:gd name="T3" fmla="*/ 9 h 9"/>
                <a:gd name="T4" fmla="*/ 10 w 34"/>
                <a:gd name="T5" fmla="*/ 5 h 9"/>
                <a:gd name="T6" fmla="*/ 0 w 34"/>
                <a:gd name="T7" fmla="*/ 5 h 9"/>
                <a:gd name="T8" fmla="*/ 7 w 34"/>
                <a:gd name="T9" fmla="*/ 0 h 9"/>
                <a:gd name="T10" fmla="*/ 27 w 34"/>
                <a:gd name="T11" fmla="*/ 3 h 9"/>
                <a:gd name="T12" fmla="*/ 34 w 34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9">
                  <a:moveTo>
                    <a:pt x="34" y="6"/>
                  </a:moveTo>
                  <a:lnTo>
                    <a:pt x="28" y="9"/>
                  </a:lnTo>
                  <a:lnTo>
                    <a:pt x="10" y="5"/>
                  </a:lnTo>
                  <a:lnTo>
                    <a:pt x="0" y="5"/>
                  </a:lnTo>
                  <a:lnTo>
                    <a:pt x="7" y="0"/>
                  </a:lnTo>
                  <a:lnTo>
                    <a:pt x="27" y="3"/>
                  </a:lnTo>
                  <a:lnTo>
                    <a:pt x="3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3" name="Freeform 491"/>
            <p:cNvSpPr>
              <a:spLocks/>
            </p:cNvSpPr>
            <p:nvPr/>
          </p:nvSpPr>
          <p:spPr bwMode="auto">
            <a:xfrm>
              <a:off x="6573716" y="3122491"/>
              <a:ext cx="30163" cy="12700"/>
            </a:xfrm>
            <a:custGeom>
              <a:avLst/>
              <a:gdLst>
                <a:gd name="T0" fmla="*/ 55 w 58"/>
                <a:gd name="T1" fmla="*/ 0 h 26"/>
                <a:gd name="T2" fmla="*/ 58 w 58"/>
                <a:gd name="T3" fmla="*/ 3 h 26"/>
                <a:gd name="T4" fmla="*/ 58 w 58"/>
                <a:gd name="T5" fmla="*/ 9 h 26"/>
                <a:gd name="T6" fmla="*/ 51 w 58"/>
                <a:gd name="T7" fmla="*/ 9 h 26"/>
                <a:gd name="T8" fmla="*/ 42 w 58"/>
                <a:gd name="T9" fmla="*/ 17 h 26"/>
                <a:gd name="T10" fmla="*/ 43 w 58"/>
                <a:gd name="T11" fmla="*/ 20 h 26"/>
                <a:gd name="T12" fmla="*/ 33 w 58"/>
                <a:gd name="T13" fmla="*/ 24 h 26"/>
                <a:gd name="T14" fmla="*/ 12 w 58"/>
                <a:gd name="T15" fmla="*/ 23 h 26"/>
                <a:gd name="T16" fmla="*/ 0 w 58"/>
                <a:gd name="T17" fmla="*/ 26 h 26"/>
                <a:gd name="T18" fmla="*/ 3 w 58"/>
                <a:gd name="T19" fmla="*/ 21 h 26"/>
                <a:gd name="T20" fmla="*/ 3 w 58"/>
                <a:gd name="T21" fmla="*/ 14 h 26"/>
                <a:gd name="T22" fmla="*/ 12 w 58"/>
                <a:gd name="T23" fmla="*/ 17 h 26"/>
                <a:gd name="T24" fmla="*/ 25 w 58"/>
                <a:gd name="T25" fmla="*/ 16 h 26"/>
                <a:gd name="T26" fmla="*/ 41 w 58"/>
                <a:gd name="T27" fmla="*/ 6 h 26"/>
                <a:gd name="T28" fmla="*/ 55 w 58"/>
                <a:gd name="T2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26">
                  <a:moveTo>
                    <a:pt x="55" y="0"/>
                  </a:moveTo>
                  <a:lnTo>
                    <a:pt x="58" y="3"/>
                  </a:lnTo>
                  <a:lnTo>
                    <a:pt x="58" y="9"/>
                  </a:lnTo>
                  <a:lnTo>
                    <a:pt x="51" y="9"/>
                  </a:lnTo>
                  <a:lnTo>
                    <a:pt x="42" y="17"/>
                  </a:lnTo>
                  <a:lnTo>
                    <a:pt x="43" y="20"/>
                  </a:lnTo>
                  <a:lnTo>
                    <a:pt x="33" y="24"/>
                  </a:lnTo>
                  <a:lnTo>
                    <a:pt x="12" y="23"/>
                  </a:lnTo>
                  <a:lnTo>
                    <a:pt x="0" y="26"/>
                  </a:lnTo>
                  <a:lnTo>
                    <a:pt x="3" y="21"/>
                  </a:lnTo>
                  <a:lnTo>
                    <a:pt x="3" y="14"/>
                  </a:lnTo>
                  <a:lnTo>
                    <a:pt x="12" y="17"/>
                  </a:lnTo>
                  <a:lnTo>
                    <a:pt x="25" y="16"/>
                  </a:lnTo>
                  <a:lnTo>
                    <a:pt x="41" y="6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4" name="Freeform 492"/>
            <p:cNvSpPr>
              <a:spLocks/>
            </p:cNvSpPr>
            <p:nvPr/>
          </p:nvSpPr>
          <p:spPr bwMode="auto">
            <a:xfrm>
              <a:off x="6573716" y="3055816"/>
              <a:ext cx="12700" cy="6350"/>
            </a:xfrm>
            <a:custGeom>
              <a:avLst/>
              <a:gdLst>
                <a:gd name="T0" fmla="*/ 25 w 25"/>
                <a:gd name="T1" fmla="*/ 4 h 10"/>
                <a:gd name="T2" fmla="*/ 17 w 25"/>
                <a:gd name="T3" fmla="*/ 9 h 10"/>
                <a:gd name="T4" fmla="*/ 3 w 25"/>
                <a:gd name="T5" fmla="*/ 10 h 10"/>
                <a:gd name="T6" fmla="*/ 0 w 25"/>
                <a:gd name="T7" fmla="*/ 4 h 10"/>
                <a:gd name="T8" fmla="*/ 3 w 25"/>
                <a:gd name="T9" fmla="*/ 0 h 10"/>
                <a:gd name="T10" fmla="*/ 7 w 25"/>
                <a:gd name="T11" fmla="*/ 4 h 10"/>
                <a:gd name="T12" fmla="*/ 17 w 25"/>
                <a:gd name="T13" fmla="*/ 2 h 10"/>
                <a:gd name="T14" fmla="*/ 25 w 25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0">
                  <a:moveTo>
                    <a:pt x="25" y="4"/>
                  </a:moveTo>
                  <a:lnTo>
                    <a:pt x="17" y="9"/>
                  </a:lnTo>
                  <a:lnTo>
                    <a:pt x="3" y="10"/>
                  </a:lnTo>
                  <a:lnTo>
                    <a:pt x="0" y="4"/>
                  </a:lnTo>
                  <a:lnTo>
                    <a:pt x="3" y="0"/>
                  </a:lnTo>
                  <a:lnTo>
                    <a:pt x="7" y="4"/>
                  </a:lnTo>
                  <a:lnTo>
                    <a:pt x="17" y="2"/>
                  </a:lnTo>
                  <a:lnTo>
                    <a:pt x="2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5" name="Rectangle 493"/>
            <p:cNvSpPr>
              <a:spLocks noChangeArrowheads="1"/>
            </p:cNvSpPr>
            <p:nvPr/>
          </p:nvSpPr>
          <p:spPr bwMode="auto">
            <a:xfrm>
              <a:off x="6570541" y="3144716"/>
              <a:ext cx="6350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6" name="Freeform 494"/>
            <p:cNvSpPr>
              <a:spLocks/>
            </p:cNvSpPr>
            <p:nvPr/>
          </p:nvSpPr>
          <p:spPr bwMode="auto">
            <a:xfrm>
              <a:off x="6554666" y="3062166"/>
              <a:ext cx="14288" cy="4763"/>
            </a:xfrm>
            <a:custGeom>
              <a:avLst/>
              <a:gdLst>
                <a:gd name="T0" fmla="*/ 29 w 29"/>
                <a:gd name="T1" fmla="*/ 0 h 8"/>
                <a:gd name="T2" fmla="*/ 20 w 29"/>
                <a:gd name="T3" fmla="*/ 4 h 8"/>
                <a:gd name="T4" fmla="*/ 0 w 29"/>
                <a:gd name="T5" fmla="*/ 8 h 8"/>
                <a:gd name="T6" fmla="*/ 4 w 29"/>
                <a:gd name="T7" fmla="*/ 0 h 8"/>
                <a:gd name="T8" fmla="*/ 20 w 29"/>
                <a:gd name="T9" fmla="*/ 0 h 8"/>
                <a:gd name="T10" fmla="*/ 29 w 2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8">
                  <a:moveTo>
                    <a:pt x="29" y="0"/>
                  </a:moveTo>
                  <a:lnTo>
                    <a:pt x="20" y="4"/>
                  </a:lnTo>
                  <a:lnTo>
                    <a:pt x="0" y="8"/>
                  </a:lnTo>
                  <a:lnTo>
                    <a:pt x="4" y="0"/>
                  </a:lnTo>
                  <a:lnTo>
                    <a:pt x="20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7" name="Freeform 495"/>
            <p:cNvSpPr>
              <a:spLocks/>
            </p:cNvSpPr>
            <p:nvPr/>
          </p:nvSpPr>
          <p:spPr bwMode="auto">
            <a:xfrm>
              <a:off x="6538791" y="3049466"/>
              <a:ext cx="28575" cy="9525"/>
            </a:xfrm>
            <a:custGeom>
              <a:avLst/>
              <a:gdLst>
                <a:gd name="T0" fmla="*/ 55 w 55"/>
                <a:gd name="T1" fmla="*/ 16 h 19"/>
                <a:gd name="T2" fmla="*/ 42 w 55"/>
                <a:gd name="T3" fmla="*/ 19 h 19"/>
                <a:gd name="T4" fmla="*/ 11 w 55"/>
                <a:gd name="T5" fmla="*/ 10 h 19"/>
                <a:gd name="T6" fmla="*/ 0 w 55"/>
                <a:gd name="T7" fmla="*/ 3 h 19"/>
                <a:gd name="T8" fmla="*/ 11 w 55"/>
                <a:gd name="T9" fmla="*/ 0 h 19"/>
                <a:gd name="T10" fmla="*/ 39 w 55"/>
                <a:gd name="T11" fmla="*/ 13 h 19"/>
                <a:gd name="T12" fmla="*/ 55 w 55"/>
                <a:gd name="T1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9">
                  <a:moveTo>
                    <a:pt x="55" y="16"/>
                  </a:moveTo>
                  <a:lnTo>
                    <a:pt x="42" y="19"/>
                  </a:lnTo>
                  <a:lnTo>
                    <a:pt x="11" y="10"/>
                  </a:lnTo>
                  <a:lnTo>
                    <a:pt x="0" y="3"/>
                  </a:lnTo>
                  <a:lnTo>
                    <a:pt x="11" y="0"/>
                  </a:lnTo>
                  <a:lnTo>
                    <a:pt x="39" y="13"/>
                  </a:lnTo>
                  <a:lnTo>
                    <a:pt x="5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8" name="Freeform 496"/>
            <p:cNvSpPr>
              <a:spLocks/>
            </p:cNvSpPr>
            <p:nvPr/>
          </p:nvSpPr>
          <p:spPr bwMode="auto">
            <a:xfrm>
              <a:off x="6559429" y="3128841"/>
              <a:ext cx="11113" cy="6350"/>
            </a:xfrm>
            <a:custGeom>
              <a:avLst/>
              <a:gdLst>
                <a:gd name="T0" fmla="*/ 21 w 21"/>
                <a:gd name="T1" fmla="*/ 4 h 11"/>
                <a:gd name="T2" fmla="*/ 20 w 21"/>
                <a:gd name="T3" fmla="*/ 10 h 11"/>
                <a:gd name="T4" fmla="*/ 16 w 21"/>
                <a:gd name="T5" fmla="*/ 10 h 11"/>
                <a:gd name="T6" fmla="*/ 8 w 21"/>
                <a:gd name="T7" fmla="*/ 7 h 11"/>
                <a:gd name="T8" fmla="*/ 4 w 21"/>
                <a:gd name="T9" fmla="*/ 7 h 11"/>
                <a:gd name="T10" fmla="*/ 4 w 21"/>
                <a:gd name="T11" fmla="*/ 11 h 11"/>
                <a:gd name="T12" fmla="*/ 0 w 21"/>
                <a:gd name="T13" fmla="*/ 7 h 11"/>
                <a:gd name="T14" fmla="*/ 0 w 21"/>
                <a:gd name="T15" fmla="*/ 0 h 11"/>
                <a:gd name="T16" fmla="*/ 13 w 21"/>
                <a:gd name="T17" fmla="*/ 3 h 11"/>
                <a:gd name="T18" fmla="*/ 21 w 21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1">
                  <a:moveTo>
                    <a:pt x="21" y="4"/>
                  </a:moveTo>
                  <a:lnTo>
                    <a:pt x="20" y="10"/>
                  </a:lnTo>
                  <a:lnTo>
                    <a:pt x="16" y="10"/>
                  </a:lnTo>
                  <a:lnTo>
                    <a:pt x="8" y="7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7"/>
                  </a:lnTo>
                  <a:lnTo>
                    <a:pt x="0" y="0"/>
                  </a:lnTo>
                  <a:lnTo>
                    <a:pt x="13" y="3"/>
                  </a:lnTo>
                  <a:lnTo>
                    <a:pt x="2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79" name="Freeform 497"/>
            <p:cNvSpPr>
              <a:spLocks/>
            </p:cNvSpPr>
            <p:nvPr/>
          </p:nvSpPr>
          <p:spPr bwMode="auto">
            <a:xfrm>
              <a:off x="6553079" y="3071691"/>
              <a:ext cx="7938" cy="7938"/>
            </a:xfrm>
            <a:custGeom>
              <a:avLst/>
              <a:gdLst>
                <a:gd name="T0" fmla="*/ 15 w 15"/>
                <a:gd name="T1" fmla="*/ 10 h 14"/>
                <a:gd name="T2" fmla="*/ 10 w 15"/>
                <a:gd name="T3" fmla="*/ 14 h 14"/>
                <a:gd name="T4" fmla="*/ 0 w 15"/>
                <a:gd name="T5" fmla="*/ 14 h 14"/>
                <a:gd name="T6" fmla="*/ 2 w 15"/>
                <a:gd name="T7" fmla="*/ 7 h 14"/>
                <a:gd name="T8" fmla="*/ 0 w 15"/>
                <a:gd name="T9" fmla="*/ 0 h 14"/>
                <a:gd name="T10" fmla="*/ 8 w 15"/>
                <a:gd name="T11" fmla="*/ 4 h 14"/>
                <a:gd name="T12" fmla="*/ 15 w 15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15" y="10"/>
                  </a:moveTo>
                  <a:lnTo>
                    <a:pt x="10" y="14"/>
                  </a:lnTo>
                  <a:lnTo>
                    <a:pt x="0" y="14"/>
                  </a:lnTo>
                  <a:lnTo>
                    <a:pt x="2" y="7"/>
                  </a:lnTo>
                  <a:lnTo>
                    <a:pt x="0" y="0"/>
                  </a:lnTo>
                  <a:lnTo>
                    <a:pt x="8" y="4"/>
                  </a:ln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0" name="Freeform 498"/>
            <p:cNvSpPr>
              <a:spLocks/>
            </p:cNvSpPr>
            <p:nvPr/>
          </p:nvSpPr>
          <p:spPr bwMode="auto">
            <a:xfrm>
              <a:off x="6545141" y="3089154"/>
              <a:ext cx="7938" cy="4763"/>
            </a:xfrm>
            <a:custGeom>
              <a:avLst/>
              <a:gdLst>
                <a:gd name="T0" fmla="*/ 15 w 15"/>
                <a:gd name="T1" fmla="*/ 0 h 10"/>
                <a:gd name="T2" fmla="*/ 12 w 15"/>
                <a:gd name="T3" fmla="*/ 5 h 10"/>
                <a:gd name="T4" fmla="*/ 3 w 15"/>
                <a:gd name="T5" fmla="*/ 10 h 10"/>
                <a:gd name="T6" fmla="*/ 0 w 15"/>
                <a:gd name="T7" fmla="*/ 5 h 10"/>
                <a:gd name="T8" fmla="*/ 5 w 15"/>
                <a:gd name="T9" fmla="*/ 0 h 10"/>
                <a:gd name="T10" fmla="*/ 15 w 1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12" y="5"/>
                  </a:lnTo>
                  <a:lnTo>
                    <a:pt x="3" y="10"/>
                  </a:lnTo>
                  <a:lnTo>
                    <a:pt x="0" y="5"/>
                  </a:lnTo>
                  <a:lnTo>
                    <a:pt x="5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1" name="Freeform 499"/>
            <p:cNvSpPr>
              <a:spLocks/>
            </p:cNvSpPr>
            <p:nvPr/>
          </p:nvSpPr>
          <p:spPr bwMode="auto">
            <a:xfrm>
              <a:off x="6518154" y="3076454"/>
              <a:ext cx="19050" cy="7938"/>
            </a:xfrm>
            <a:custGeom>
              <a:avLst/>
              <a:gdLst>
                <a:gd name="T0" fmla="*/ 36 w 36"/>
                <a:gd name="T1" fmla="*/ 4 h 15"/>
                <a:gd name="T2" fmla="*/ 28 w 36"/>
                <a:gd name="T3" fmla="*/ 10 h 15"/>
                <a:gd name="T4" fmla="*/ 7 w 36"/>
                <a:gd name="T5" fmla="*/ 15 h 15"/>
                <a:gd name="T6" fmla="*/ 0 w 36"/>
                <a:gd name="T7" fmla="*/ 12 h 15"/>
                <a:gd name="T8" fmla="*/ 4 w 36"/>
                <a:gd name="T9" fmla="*/ 8 h 15"/>
                <a:gd name="T10" fmla="*/ 8 w 36"/>
                <a:gd name="T11" fmla="*/ 5 h 15"/>
                <a:gd name="T12" fmla="*/ 5 w 36"/>
                <a:gd name="T13" fmla="*/ 0 h 15"/>
                <a:gd name="T14" fmla="*/ 17 w 36"/>
                <a:gd name="T15" fmla="*/ 5 h 15"/>
                <a:gd name="T16" fmla="*/ 36 w 36"/>
                <a:gd name="T1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5">
                  <a:moveTo>
                    <a:pt x="36" y="4"/>
                  </a:moveTo>
                  <a:lnTo>
                    <a:pt x="28" y="10"/>
                  </a:lnTo>
                  <a:lnTo>
                    <a:pt x="7" y="15"/>
                  </a:lnTo>
                  <a:lnTo>
                    <a:pt x="0" y="12"/>
                  </a:lnTo>
                  <a:lnTo>
                    <a:pt x="4" y="8"/>
                  </a:lnTo>
                  <a:lnTo>
                    <a:pt x="8" y="5"/>
                  </a:lnTo>
                  <a:lnTo>
                    <a:pt x="5" y="0"/>
                  </a:lnTo>
                  <a:lnTo>
                    <a:pt x="17" y="5"/>
                  </a:lnTo>
                  <a:lnTo>
                    <a:pt x="3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2" name="Freeform 500"/>
            <p:cNvSpPr>
              <a:spLocks/>
            </p:cNvSpPr>
            <p:nvPr/>
          </p:nvSpPr>
          <p:spPr bwMode="auto">
            <a:xfrm>
              <a:off x="6473704" y="2751016"/>
              <a:ext cx="7938" cy="6350"/>
            </a:xfrm>
            <a:custGeom>
              <a:avLst/>
              <a:gdLst>
                <a:gd name="T0" fmla="*/ 11 w 15"/>
                <a:gd name="T1" fmla="*/ 2 h 10"/>
                <a:gd name="T2" fmla="*/ 14 w 15"/>
                <a:gd name="T3" fmla="*/ 4 h 10"/>
                <a:gd name="T4" fmla="*/ 15 w 15"/>
                <a:gd name="T5" fmla="*/ 10 h 10"/>
                <a:gd name="T6" fmla="*/ 5 w 15"/>
                <a:gd name="T7" fmla="*/ 9 h 10"/>
                <a:gd name="T8" fmla="*/ 0 w 15"/>
                <a:gd name="T9" fmla="*/ 4 h 10"/>
                <a:gd name="T10" fmla="*/ 1 w 15"/>
                <a:gd name="T11" fmla="*/ 0 h 10"/>
                <a:gd name="T12" fmla="*/ 11 w 15"/>
                <a:gd name="T13" fmla="*/ 4 h 10"/>
                <a:gd name="T14" fmla="*/ 11 w 15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11" y="2"/>
                  </a:moveTo>
                  <a:lnTo>
                    <a:pt x="14" y="4"/>
                  </a:lnTo>
                  <a:lnTo>
                    <a:pt x="15" y="10"/>
                  </a:lnTo>
                  <a:lnTo>
                    <a:pt x="5" y="9"/>
                  </a:lnTo>
                  <a:lnTo>
                    <a:pt x="0" y="4"/>
                  </a:lnTo>
                  <a:lnTo>
                    <a:pt x="1" y="0"/>
                  </a:lnTo>
                  <a:lnTo>
                    <a:pt x="11" y="4"/>
                  </a:ln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3" name="Freeform 501"/>
            <p:cNvSpPr>
              <a:spLocks/>
            </p:cNvSpPr>
            <p:nvPr/>
          </p:nvSpPr>
          <p:spPr bwMode="auto">
            <a:xfrm>
              <a:off x="6468941" y="3076454"/>
              <a:ext cx="23813" cy="7938"/>
            </a:xfrm>
            <a:custGeom>
              <a:avLst/>
              <a:gdLst>
                <a:gd name="T0" fmla="*/ 45 w 45"/>
                <a:gd name="T1" fmla="*/ 3 h 13"/>
                <a:gd name="T2" fmla="*/ 45 w 45"/>
                <a:gd name="T3" fmla="*/ 7 h 13"/>
                <a:gd name="T4" fmla="*/ 32 w 45"/>
                <a:gd name="T5" fmla="*/ 13 h 13"/>
                <a:gd name="T6" fmla="*/ 12 w 45"/>
                <a:gd name="T7" fmla="*/ 13 h 13"/>
                <a:gd name="T8" fmla="*/ 0 w 45"/>
                <a:gd name="T9" fmla="*/ 6 h 13"/>
                <a:gd name="T10" fmla="*/ 0 w 45"/>
                <a:gd name="T11" fmla="*/ 0 h 13"/>
                <a:gd name="T12" fmla="*/ 5 w 45"/>
                <a:gd name="T13" fmla="*/ 3 h 13"/>
                <a:gd name="T14" fmla="*/ 5 w 45"/>
                <a:gd name="T15" fmla="*/ 9 h 13"/>
                <a:gd name="T16" fmla="*/ 13 w 45"/>
                <a:gd name="T17" fmla="*/ 6 h 13"/>
                <a:gd name="T18" fmla="*/ 36 w 45"/>
                <a:gd name="T19" fmla="*/ 7 h 13"/>
                <a:gd name="T20" fmla="*/ 45 w 45"/>
                <a:gd name="T2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3">
                  <a:moveTo>
                    <a:pt x="45" y="3"/>
                  </a:moveTo>
                  <a:lnTo>
                    <a:pt x="45" y="7"/>
                  </a:lnTo>
                  <a:lnTo>
                    <a:pt x="32" y="13"/>
                  </a:lnTo>
                  <a:lnTo>
                    <a:pt x="12" y="13"/>
                  </a:lnTo>
                  <a:lnTo>
                    <a:pt x="0" y="6"/>
                  </a:lnTo>
                  <a:lnTo>
                    <a:pt x="0" y="0"/>
                  </a:lnTo>
                  <a:lnTo>
                    <a:pt x="5" y="3"/>
                  </a:lnTo>
                  <a:lnTo>
                    <a:pt x="5" y="9"/>
                  </a:lnTo>
                  <a:lnTo>
                    <a:pt x="13" y="6"/>
                  </a:lnTo>
                  <a:lnTo>
                    <a:pt x="36" y="7"/>
                  </a:lnTo>
                  <a:lnTo>
                    <a:pt x="4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4" name="Freeform 502"/>
            <p:cNvSpPr>
              <a:spLocks/>
            </p:cNvSpPr>
            <p:nvPr/>
          </p:nvSpPr>
          <p:spPr bwMode="auto">
            <a:xfrm>
              <a:off x="6440366" y="2736729"/>
              <a:ext cx="7938" cy="4763"/>
            </a:xfrm>
            <a:custGeom>
              <a:avLst/>
              <a:gdLst>
                <a:gd name="T0" fmla="*/ 16 w 16"/>
                <a:gd name="T1" fmla="*/ 3 h 10"/>
                <a:gd name="T2" fmla="*/ 9 w 16"/>
                <a:gd name="T3" fmla="*/ 10 h 10"/>
                <a:gd name="T4" fmla="*/ 2 w 16"/>
                <a:gd name="T5" fmla="*/ 9 h 10"/>
                <a:gd name="T6" fmla="*/ 0 w 16"/>
                <a:gd name="T7" fmla="*/ 0 h 10"/>
                <a:gd name="T8" fmla="*/ 10 w 16"/>
                <a:gd name="T9" fmla="*/ 0 h 10"/>
                <a:gd name="T10" fmla="*/ 16 w 1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16" y="3"/>
                  </a:moveTo>
                  <a:lnTo>
                    <a:pt x="9" y="10"/>
                  </a:lnTo>
                  <a:lnTo>
                    <a:pt x="2" y="9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5" name="Freeform 503"/>
            <p:cNvSpPr>
              <a:spLocks/>
            </p:cNvSpPr>
            <p:nvPr/>
          </p:nvSpPr>
          <p:spPr bwMode="auto">
            <a:xfrm>
              <a:off x="6414966" y="2762129"/>
              <a:ext cx="17463" cy="3175"/>
            </a:xfrm>
            <a:custGeom>
              <a:avLst/>
              <a:gdLst>
                <a:gd name="T0" fmla="*/ 33 w 33"/>
                <a:gd name="T1" fmla="*/ 0 h 8"/>
                <a:gd name="T2" fmla="*/ 23 w 33"/>
                <a:gd name="T3" fmla="*/ 6 h 8"/>
                <a:gd name="T4" fmla="*/ 0 w 33"/>
                <a:gd name="T5" fmla="*/ 8 h 8"/>
                <a:gd name="T6" fmla="*/ 13 w 33"/>
                <a:gd name="T7" fmla="*/ 1 h 8"/>
                <a:gd name="T8" fmla="*/ 33 w 3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8">
                  <a:moveTo>
                    <a:pt x="33" y="0"/>
                  </a:moveTo>
                  <a:lnTo>
                    <a:pt x="23" y="6"/>
                  </a:lnTo>
                  <a:lnTo>
                    <a:pt x="0" y="8"/>
                  </a:lnTo>
                  <a:lnTo>
                    <a:pt x="13" y="1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6" name="Freeform 504"/>
            <p:cNvSpPr>
              <a:spLocks/>
            </p:cNvSpPr>
            <p:nvPr/>
          </p:nvSpPr>
          <p:spPr bwMode="auto">
            <a:xfrm>
              <a:off x="6384804" y="2438279"/>
              <a:ext cx="9525" cy="4763"/>
            </a:xfrm>
            <a:custGeom>
              <a:avLst/>
              <a:gdLst>
                <a:gd name="T0" fmla="*/ 18 w 18"/>
                <a:gd name="T1" fmla="*/ 11 h 11"/>
                <a:gd name="T2" fmla="*/ 8 w 18"/>
                <a:gd name="T3" fmla="*/ 7 h 11"/>
                <a:gd name="T4" fmla="*/ 0 w 18"/>
                <a:gd name="T5" fmla="*/ 3 h 11"/>
                <a:gd name="T6" fmla="*/ 2 w 18"/>
                <a:gd name="T7" fmla="*/ 0 h 11"/>
                <a:gd name="T8" fmla="*/ 17 w 18"/>
                <a:gd name="T9" fmla="*/ 6 h 11"/>
                <a:gd name="T10" fmla="*/ 18 w 18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1">
                  <a:moveTo>
                    <a:pt x="18" y="11"/>
                  </a:moveTo>
                  <a:lnTo>
                    <a:pt x="8" y="7"/>
                  </a:lnTo>
                  <a:lnTo>
                    <a:pt x="0" y="3"/>
                  </a:lnTo>
                  <a:lnTo>
                    <a:pt x="2" y="0"/>
                  </a:lnTo>
                  <a:lnTo>
                    <a:pt x="17" y="6"/>
                  </a:lnTo>
                  <a:lnTo>
                    <a:pt x="1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7" name="Freeform 505"/>
            <p:cNvSpPr>
              <a:spLocks/>
            </p:cNvSpPr>
            <p:nvPr/>
          </p:nvSpPr>
          <p:spPr bwMode="auto">
            <a:xfrm>
              <a:off x="6389566" y="2743079"/>
              <a:ext cx="11113" cy="7938"/>
            </a:xfrm>
            <a:custGeom>
              <a:avLst/>
              <a:gdLst>
                <a:gd name="T0" fmla="*/ 20 w 20"/>
                <a:gd name="T1" fmla="*/ 0 h 16"/>
                <a:gd name="T2" fmla="*/ 17 w 20"/>
                <a:gd name="T3" fmla="*/ 6 h 16"/>
                <a:gd name="T4" fmla="*/ 9 w 20"/>
                <a:gd name="T5" fmla="*/ 14 h 16"/>
                <a:gd name="T6" fmla="*/ 0 w 20"/>
                <a:gd name="T7" fmla="*/ 16 h 16"/>
                <a:gd name="T8" fmla="*/ 7 w 20"/>
                <a:gd name="T9" fmla="*/ 6 h 16"/>
                <a:gd name="T10" fmla="*/ 20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17" y="6"/>
                  </a:lnTo>
                  <a:lnTo>
                    <a:pt x="9" y="14"/>
                  </a:lnTo>
                  <a:lnTo>
                    <a:pt x="0" y="16"/>
                  </a:lnTo>
                  <a:lnTo>
                    <a:pt x="7" y="6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8" name="Freeform 506"/>
            <p:cNvSpPr>
              <a:spLocks/>
            </p:cNvSpPr>
            <p:nvPr/>
          </p:nvSpPr>
          <p:spPr bwMode="auto">
            <a:xfrm>
              <a:off x="6399091" y="3095504"/>
              <a:ext cx="9525" cy="3175"/>
            </a:xfrm>
            <a:custGeom>
              <a:avLst/>
              <a:gdLst>
                <a:gd name="T0" fmla="*/ 20 w 20"/>
                <a:gd name="T1" fmla="*/ 2 h 6"/>
                <a:gd name="T2" fmla="*/ 13 w 20"/>
                <a:gd name="T3" fmla="*/ 6 h 6"/>
                <a:gd name="T4" fmla="*/ 0 w 20"/>
                <a:gd name="T5" fmla="*/ 6 h 6"/>
                <a:gd name="T6" fmla="*/ 3 w 20"/>
                <a:gd name="T7" fmla="*/ 2 h 6"/>
                <a:gd name="T8" fmla="*/ 13 w 20"/>
                <a:gd name="T9" fmla="*/ 0 h 6"/>
                <a:gd name="T10" fmla="*/ 20 w 20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6">
                  <a:moveTo>
                    <a:pt x="20" y="2"/>
                  </a:moveTo>
                  <a:lnTo>
                    <a:pt x="13" y="6"/>
                  </a:lnTo>
                  <a:lnTo>
                    <a:pt x="0" y="6"/>
                  </a:lnTo>
                  <a:lnTo>
                    <a:pt x="3" y="2"/>
                  </a:lnTo>
                  <a:lnTo>
                    <a:pt x="13" y="0"/>
                  </a:lnTo>
                  <a:lnTo>
                    <a:pt x="2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89" name="Freeform 507"/>
            <p:cNvSpPr>
              <a:spLocks/>
            </p:cNvSpPr>
            <p:nvPr/>
          </p:nvSpPr>
          <p:spPr bwMode="auto">
            <a:xfrm>
              <a:off x="6370516" y="2752604"/>
              <a:ext cx="9525" cy="6350"/>
            </a:xfrm>
            <a:custGeom>
              <a:avLst/>
              <a:gdLst>
                <a:gd name="T0" fmla="*/ 17 w 17"/>
                <a:gd name="T1" fmla="*/ 3 h 12"/>
                <a:gd name="T2" fmla="*/ 11 w 17"/>
                <a:gd name="T3" fmla="*/ 7 h 12"/>
                <a:gd name="T4" fmla="*/ 5 w 17"/>
                <a:gd name="T5" fmla="*/ 12 h 12"/>
                <a:gd name="T6" fmla="*/ 3 w 17"/>
                <a:gd name="T7" fmla="*/ 12 h 12"/>
                <a:gd name="T8" fmla="*/ 3 w 17"/>
                <a:gd name="T9" fmla="*/ 10 h 12"/>
                <a:gd name="T10" fmla="*/ 3 w 17"/>
                <a:gd name="T11" fmla="*/ 7 h 12"/>
                <a:gd name="T12" fmla="*/ 0 w 17"/>
                <a:gd name="T13" fmla="*/ 7 h 12"/>
                <a:gd name="T14" fmla="*/ 3 w 17"/>
                <a:gd name="T15" fmla="*/ 3 h 12"/>
                <a:gd name="T16" fmla="*/ 13 w 17"/>
                <a:gd name="T17" fmla="*/ 0 h 12"/>
                <a:gd name="T18" fmla="*/ 17 w 17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2">
                  <a:moveTo>
                    <a:pt x="17" y="3"/>
                  </a:moveTo>
                  <a:lnTo>
                    <a:pt x="11" y="7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13" y="0"/>
                  </a:ln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0" name="Freeform 508"/>
            <p:cNvSpPr>
              <a:spLocks/>
            </p:cNvSpPr>
            <p:nvPr/>
          </p:nvSpPr>
          <p:spPr bwMode="auto">
            <a:xfrm>
              <a:off x="6307016" y="2443041"/>
              <a:ext cx="20638" cy="6350"/>
            </a:xfrm>
            <a:custGeom>
              <a:avLst/>
              <a:gdLst>
                <a:gd name="T0" fmla="*/ 39 w 40"/>
                <a:gd name="T1" fmla="*/ 0 h 11"/>
                <a:gd name="T2" fmla="*/ 40 w 40"/>
                <a:gd name="T3" fmla="*/ 9 h 11"/>
                <a:gd name="T4" fmla="*/ 28 w 40"/>
                <a:gd name="T5" fmla="*/ 8 h 11"/>
                <a:gd name="T6" fmla="*/ 0 w 40"/>
                <a:gd name="T7" fmla="*/ 11 h 11"/>
                <a:gd name="T8" fmla="*/ 18 w 40"/>
                <a:gd name="T9" fmla="*/ 8 h 11"/>
                <a:gd name="T10" fmla="*/ 26 w 40"/>
                <a:gd name="T11" fmla="*/ 2 h 11"/>
                <a:gd name="T12" fmla="*/ 39 w 4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39" y="0"/>
                  </a:moveTo>
                  <a:lnTo>
                    <a:pt x="40" y="9"/>
                  </a:lnTo>
                  <a:lnTo>
                    <a:pt x="28" y="8"/>
                  </a:lnTo>
                  <a:lnTo>
                    <a:pt x="0" y="11"/>
                  </a:lnTo>
                  <a:lnTo>
                    <a:pt x="18" y="8"/>
                  </a:lnTo>
                  <a:lnTo>
                    <a:pt x="26" y="2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1" name="Freeform 509"/>
            <p:cNvSpPr>
              <a:spLocks/>
            </p:cNvSpPr>
            <p:nvPr/>
          </p:nvSpPr>
          <p:spPr bwMode="auto">
            <a:xfrm>
              <a:off x="6303841" y="2389066"/>
              <a:ext cx="12700" cy="3175"/>
            </a:xfrm>
            <a:custGeom>
              <a:avLst/>
              <a:gdLst>
                <a:gd name="T0" fmla="*/ 24 w 24"/>
                <a:gd name="T1" fmla="*/ 0 h 6"/>
                <a:gd name="T2" fmla="*/ 22 w 24"/>
                <a:gd name="T3" fmla="*/ 5 h 6"/>
                <a:gd name="T4" fmla="*/ 7 w 24"/>
                <a:gd name="T5" fmla="*/ 6 h 6"/>
                <a:gd name="T6" fmla="*/ 0 w 24"/>
                <a:gd name="T7" fmla="*/ 5 h 6"/>
                <a:gd name="T8" fmla="*/ 10 w 24"/>
                <a:gd name="T9" fmla="*/ 0 h 6"/>
                <a:gd name="T10" fmla="*/ 24 w 2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24" y="0"/>
                  </a:moveTo>
                  <a:lnTo>
                    <a:pt x="22" y="5"/>
                  </a:lnTo>
                  <a:lnTo>
                    <a:pt x="7" y="6"/>
                  </a:lnTo>
                  <a:lnTo>
                    <a:pt x="0" y="5"/>
                  </a:lnTo>
                  <a:lnTo>
                    <a:pt x="10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2" name="Freeform 510"/>
            <p:cNvSpPr>
              <a:spLocks/>
            </p:cNvSpPr>
            <p:nvPr/>
          </p:nvSpPr>
          <p:spPr bwMode="auto">
            <a:xfrm>
              <a:off x="6294316" y="2765304"/>
              <a:ext cx="19050" cy="4763"/>
            </a:xfrm>
            <a:custGeom>
              <a:avLst/>
              <a:gdLst>
                <a:gd name="T0" fmla="*/ 36 w 36"/>
                <a:gd name="T1" fmla="*/ 0 h 9"/>
                <a:gd name="T2" fmla="*/ 31 w 36"/>
                <a:gd name="T3" fmla="*/ 7 h 9"/>
                <a:gd name="T4" fmla="*/ 7 w 36"/>
                <a:gd name="T5" fmla="*/ 9 h 9"/>
                <a:gd name="T6" fmla="*/ 0 w 36"/>
                <a:gd name="T7" fmla="*/ 6 h 9"/>
                <a:gd name="T8" fmla="*/ 5 w 36"/>
                <a:gd name="T9" fmla="*/ 4 h 9"/>
                <a:gd name="T10" fmla="*/ 27 w 36"/>
                <a:gd name="T11" fmla="*/ 4 h 9"/>
                <a:gd name="T12" fmla="*/ 36 w 3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">
                  <a:moveTo>
                    <a:pt x="36" y="0"/>
                  </a:moveTo>
                  <a:lnTo>
                    <a:pt x="31" y="7"/>
                  </a:lnTo>
                  <a:lnTo>
                    <a:pt x="7" y="9"/>
                  </a:lnTo>
                  <a:lnTo>
                    <a:pt x="0" y="6"/>
                  </a:lnTo>
                  <a:lnTo>
                    <a:pt x="5" y="4"/>
                  </a:lnTo>
                  <a:lnTo>
                    <a:pt x="27" y="4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3" name="Freeform 511"/>
            <p:cNvSpPr>
              <a:spLocks/>
            </p:cNvSpPr>
            <p:nvPr/>
          </p:nvSpPr>
          <p:spPr bwMode="auto">
            <a:xfrm>
              <a:off x="6267329" y="2389066"/>
              <a:ext cx="9525" cy="6350"/>
            </a:xfrm>
            <a:custGeom>
              <a:avLst/>
              <a:gdLst>
                <a:gd name="T0" fmla="*/ 19 w 19"/>
                <a:gd name="T1" fmla="*/ 4 h 11"/>
                <a:gd name="T2" fmla="*/ 13 w 19"/>
                <a:gd name="T3" fmla="*/ 7 h 11"/>
                <a:gd name="T4" fmla="*/ 5 w 19"/>
                <a:gd name="T5" fmla="*/ 11 h 11"/>
                <a:gd name="T6" fmla="*/ 0 w 19"/>
                <a:gd name="T7" fmla="*/ 8 h 11"/>
                <a:gd name="T8" fmla="*/ 5 w 19"/>
                <a:gd name="T9" fmla="*/ 3 h 11"/>
                <a:gd name="T10" fmla="*/ 13 w 19"/>
                <a:gd name="T11" fmla="*/ 0 h 11"/>
                <a:gd name="T12" fmla="*/ 19 w 19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19" y="4"/>
                  </a:moveTo>
                  <a:lnTo>
                    <a:pt x="13" y="7"/>
                  </a:lnTo>
                  <a:lnTo>
                    <a:pt x="5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3" y="0"/>
                  </a:lnTo>
                  <a:lnTo>
                    <a:pt x="1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4" name="Freeform 512"/>
            <p:cNvSpPr>
              <a:spLocks/>
            </p:cNvSpPr>
            <p:nvPr/>
          </p:nvSpPr>
          <p:spPr bwMode="auto">
            <a:xfrm>
              <a:off x="6257804" y="2385891"/>
              <a:ext cx="6350" cy="4763"/>
            </a:xfrm>
            <a:custGeom>
              <a:avLst/>
              <a:gdLst>
                <a:gd name="T0" fmla="*/ 11 w 12"/>
                <a:gd name="T1" fmla="*/ 1 h 10"/>
                <a:gd name="T2" fmla="*/ 12 w 12"/>
                <a:gd name="T3" fmla="*/ 10 h 10"/>
                <a:gd name="T4" fmla="*/ 2 w 12"/>
                <a:gd name="T5" fmla="*/ 7 h 10"/>
                <a:gd name="T6" fmla="*/ 0 w 12"/>
                <a:gd name="T7" fmla="*/ 0 h 10"/>
                <a:gd name="T8" fmla="*/ 5 w 12"/>
                <a:gd name="T9" fmla="*/ 0 h 10"/>
                <a:gd name="T10" fmla="*/ 11 w 12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11" y="1"/>
                  </a:moveTo>
                  <a:lnTo>
                    <a:pt x="12" y="10"/>
                  </a:lnTo>
                  <a:lnTo>
                    <a:pt x="2" y="7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5" name="Freeform 513"/>
            <p:cNvSpPr>
              <a:spLocks/>
            </p:cNvSpPr>
            <p:nvPr/>
          </p:nvSpPr>
          <p:spPr bwMode="auto">
            <a:xfrm>
              <a:off x="6289554" y="3109791"/>
              <a:ext cx="7938" cy="6350"/>
            </a:xfrm>
            <a:custGeom>
              <a:avLst/>
              <a:gdLst>
                <a:gd name="T0" fmla="*/ 15 w 15"/>
                <a:gd name="T1" fmla="*/ 0 h 10"/>
                <a:gd name="T2" fmla="*/ 14 w 15"/>
                <a:gd name="T3" fmla="*/ 5 h 10"/>
                <a:gd name="T4" fmla="*/ 7 w 15"/>
                <a:gd name="T5" fmla="*/ 10 h 10"/>
                <a:gd name="T6" fmla="*/ 0 w 15"/>
                <a:gd name="T7" fmla="*/ 10 h 10"/>
                <a:gd name="T8" fmla="*/ 5 w 15"/>
                <a:gd name="T9" fmla="*/ 3 h 10"/>
                <a:gd name="T10" fmla="*/ 15 w 1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14" y="5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5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6" name="Freeform 514"/>
            <p:cNvSpPr>
              <a:spLocks/>
            </p:cNvSpPr>
            <p:nvPr/>
          </p:nvSpPr>
          <p:spPr bwMode="auto">
            <a:xfrm>
              <a:off x="6232404" y="2454154"/>
              <a:ext cx="9525" cy="6350"/>
            </a:xfrm>
            <a:custGeom>
              <a:avLst/>
              <a:gdLst>
                <a:gd name="T0" fmla="*/ 15 w 18"/>
                <a:gd name="T1" fmla="*/ 0 h 12"/>
                <a:gd name="T2" fmla="*/ 18 w 18"/>
                <a:gd name="T3" fmla="*/ 2 h 12"/>
                <a:gd name="T4" fmla="*/ 17 w 18"/>
                <a:gd name="T5" fmla="*/ 4 h 12"/>
                <a:gd name="T6" fmla="*/ 8 w 18"/>
                <a:gd name="T7" fmla="*/ 7 h 12"/>
                <a:gd name="T8" fmla="*/ 7 w 18"/>
                <a:gd name="T9" fmla="*/ 12 h 12"/>
                <a:gd name="T10" fmla="*/ 1 w 18"/>
                <a:gd name="T11" fmla="*/ 9 h 12"/>
                <a:gd name="T12" fmla="*/ 0 w 18"/>
                <a:gd name="T13" fmla="*/ 0 h 12"/>
                <a:gd name="T14" fmla="*/ 5 w 18"/>
                <a:gd name="T15" fmla="*/ 0 h 12"/>
                <a:gd name="T16" fmla="*/ 14 w 18"/>
                <a:gd name="T17" fmla="*/ 3 h 12"/>
                <a:gd name="T18" fmla="*/ 15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5" y="0"/>
                  </a:moveTo>
                  <a:lnTo>
                    <a:pt x="18" y="2"/>
                  </a:lnTo>
                  <a:lnTo>
                    <a:pt x="17" y="4"/>
                  </a:lnTo>
                  <a:lnTo>
                    <a:pt x="8" y="7"/>
                  </a:lnTo>
                  <a:lnTo>
                    <a:pt x="7" y="12"/>
                  </a:lnTo>
                  <a:lnTo>
                    <a:pt x="1" y="9"/>
                  </a:lnTo>
                  <a:lnTo>
                    <a:pt x="0" y="0"/>
                  </a:lnTo>
                  <a:lnTo>
                    <a:pt x="5" y="0"/>
                  </a:lnTo>
                  <a:lnTo>
                    <a:pt x="14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7" name="Freeform 515"/>
            <p:cNvSpPr>
              <a:spLocks/>
            </p:cNvSpPr>
            <p:nvPr/>
          </p:nvSpPr>
          <p:spPr bwMode="auto">
            <a:xfrm>
              <a:off x="6221291" y="2397004"/>
              <a:ext cx="9525" cy="4763"/>
            </a:xfrm>
            <a:custGeom>
              <a:avLst/>
              <a:gdLst>
                <a:gd name="T0" fmla="*/ 19 w 19"/>
                <a:gd name="T1" fmla="*/ 2 h 9"/>
                <a:gd name="T2" fmla="*/ 18 w 19"/>
                <a:gd name="T3" fmla="*/ 7 h 9"/>
                <a:gd name="T4" fmla="*/ 6 w 19"/>
                <a:gd name="T5" fmla="*/ 6 h 9"/>
                <a:gd name="T6" fmla="*/ 0 w 19"/>
                <a:gd name="T7" fmla="*/ 9 h 9"/>
                <a:gd name="T8" fmla="*/ 0 w 19"/>
                <a:gd name="T9" fmla="*/ 0 h 9"/>
                <a:gd name="T10" fmla="*/ 9 w 19"/>
                <a:gd name="T11" fmla="*/ 2 h 9"/>
                <a:gd name="T12" fmla="*/ 19 w 19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2"/>
                  </a:moveTo>
                  <a:lnTo>
                    <a:pt x="18" y="7"/>
                  </a:lnTo>
                  <a:lnTo>
                    <a:pt x="6" y="6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2"/>
                  </a:ln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8" name="Freeform 516"/>
            <p:cNvSpPr>
              <a:spLocks/>
            </p:cNvSpPr>
            <p:nvPr/>
          </p:nvSpPr>
          <p:spPr bwMode="auto">
            <a:xfrm>
              <a:off x="6213354" y="2414466"/>
              <a:ext cx="11113" cy="7938"/>
            </a:xfrm>
            <a:custGeom>
              <a:avLst/>
              <a:gdLst>
                <a:gd name="T0" fmla="*/ 21 w 23"/>
                <a:gd name="T1" fmla="*/ 0 h 13"/>
                <a:gd name="T2" fmla="*/ 23 w 23"/>
                <a:gd name="T3" fmla="*/ 3 h 13"/>
                <a:gd name="T4" fmla="*/ 10 w 23"/>
                <a:gd name="T5" fmla="*/ 4 h 13"/>
                <a:gd name="T6" fmla="*/ 5 w 23"/>
                <a:gd name="T7" fmla="*/ 8 h 13"/>
                <a:gd name="T8" fmla="*/ 7 w 23"/>
                <a:gd name="T9" fmla="*/ 13 h 13"/>
                <a:gd name="T10" fmla="*/ 1 w 23"/>
                <a:gd name="T11" fmla="*/ 11 h 13"/>
                <a:gd name="T12" fmla="*/ 0 w 23"/>
                <a:gd name="T13" fmla="*/ 6 h 13"/>
                <a:gd name="T14" fmla="*/ 10 w 23"/>
                <a:gd name="T15" fmla="*/ 0 h 13"/>
                <a:gd name="T16" fmla="*/ 21 w 23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3">
                  <a:moveTo>
                    <a:pt x="21" y="0"/>
                  </a:moveTo>
                  <a:lnTo>
                    <a:pt x="23" y="3"/>
                  </a:lnTo>
                  <a:lnTo>
                    <a:pt x="10" y="4"/>
                  </a:lnTo>
                  <a:lnTo>
                    <a:pt x="5" y="8"/>
                  </a:lnTo>
                  <a:lnTo>
                    <a:pt x="7" y="13"/>
                  </a:lnTo>
                  <a:lnTo>
                    <a:pt x="1" y="11"/>
                  </a:lnTo>
                  <a:lnTo>
                    <a:pt x="0" y="6"/>
                  </a:lnTo>
                  <a:lnTo>
                    <a:pt x="10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5999" name="Freeform 517"/>
            <p:cNvSpPr>
              <a:spLocks/>
            </p:cNvSpPr>
            <p:nvPr/>
          </p:nvSpPr>
          <p:spPr bwMode="auto">
            <a:xfrm>
              <a:off x="6194304" y="2392241"/>
              <a:ext cx="9525" cy="4763"/>
            </a:xfrm>
            <a:custGeom>
              <a:avLst/>
              <a:gdLst>
                <a:gd name="T0" fmla="*/ 19 w 19"/>
                <a:gd name="T1" fmla="*/ 0 h 10"/>
                <a:gd name="T2" fmla="*/ 17 w 19"/>
                <a:gd name="T3" fmla="*/ 2 h 10"/>
                <a:gd name="T4" fmla="*/ 13 w 19"/>
                <a:gd name="T5" fmla="*/ 2 h 10"/>
                <a:gd name="T6" fmla="*/ 10 w 19"/>
                <a:gd name="T7" fmla="*/ 5 h 10"/>
                <a:gd name="T8" fmla="*/ 13 w 19"/>
                <a:gd name="T9" fmla="*/ 5 h 10"/>
                <a:gd name="T10" fmla="*/ 9 w 19"/>
                <a:gd name="T11" fmla="*/ 10 h 10"/>
                <a:gd name="T12" fmla="*/ 0 w 19"/>
                <a:gd name="T13" fmla="*/ 10 h 10"/>
                <a:gd name="T14" fmla="*/ 0 w 19"/>
                <a:gd name="T15" fmla="*/ 4 h 10"/>
                <a:gd name="T16" fmla="*/ 11 w 19"/>
                <a:gd name="T17" fmla="*/ 0 h 10"/>
                <a:gd name="T18" fmla="*/ 19 w 19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lnTo>
                    <a:pt x="17" y="2"/>
                  </a:lnTo>
                  <a:lnTo>
                    <a:pt x="13" y="2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1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0" name="Freeform 518"/>
            <p:cNvSpPr>
              <a:spLocks/>
            </p:cNvSpPr>
            <p:nvPr/>
          </p:nvSpPr>
          <p:spPr bwMode="auto">
            <a:xfrm>
              <a:off x="6172079" y="2419229"/>
              <a:ext cx="11113" cy="6350"/>
            </a:xfrm>
            <a:custGeom>
              <a:avLst/>
              <a:gdLst>
                <a:gd name="T0" fmla="*/ 22 w 22"/>
                <a:gd name="T1" fmla="*/ 0 h 12"/>
                <a:gd name="T2" fmla="*/ 22 w 22"/>
                <a:gd name="T3" fmla="*/ 12 h 12"/>
                <a:gd name="T4" fmla="*/ 13 w 22"/>
                <a:gd name="T5" fmla="*/ 9 h 12"/>
                <a:gd name="T6" fmla="*/ 0 w 22"/>
                <a:gd name="T7" fmla="*/ 12 h 12"/>
                <a:gd name="T8" fmla="*/ 2 w 22"/>
                <a:gd name="T9" fmla="*/ 6 h 12"/>
                <a:gd name="T10" fmla="*/ 15 w 22"/>
                <a:gd name="T11" fmla="*/ 3 h 12"/>
                <a:gd name="T12" fmla="*/ 22 w 2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lnTo>
                    <a:pt x="22" y="12"/>
                  </a:lnTo>
                  <a:lnTo>
                    <a:pt x="13" y="9"/>
                  </a:lnTo>
                  <a:lnTo>
                    <a:pt x="0" y="12"/>
                  </a:lnTo>
                  <a:lnTo>
                    <a:pt x="2" y="6"/>
                  </a:lnTo>
                  <a:lnTo>
                    <a:pt x="15" y="3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1" name="Freeform 519"/>
            <p:cNvSpPr>
              <a:spLocks/>
            </p:cNvSpPr>
            <p:nvPr/>
          </p:nvSpPr>
          <p:spPr bwMode="auto">
            <a:xfrm>
              <a:off x="6124454" y="2389066"/>
              <a:ext cx="15875" cy="7938"/>
            </a:xfrm>
            <a:custGeom>
              <a:avLst/>
              <a:gdLst>
                <a:gd name="T0" fmla="*/ 29 w 29"/>
                <a:gd name="T1" fmla="*/ 0 h 15"/>
                <a:gd name="T2" fmla="*/ 14 w 29"/>
                <a:gd name="T3" fmla="*/ 7 h 15"/>
                <a:gd name="T4" fmla="*/ 0 w 29"/>
                <a:gd name="T5" fmla="*/ 15 h 15"/>
                <a:gd name="T6" fmla="*/ 3 w 29"/>
                <a:gd name="T7" fmla="*/ 7 h 15"/>
                <a:gd name="T8" fmla="*/ 17 w 29"/>
                <a:gd name="T9" fmla="*/ 0 h 15"/>
                <a:gd name="T10" fmla="*/ 29 w 29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5">
                  <a:moveTo>
                    <a:pt x="29" y="0"/>
                  </a:moveTo>
                  <a:lnTo>
                    <a:pt x="14" y="7"/>
                  </a:lnTo>
                  <a:lnTo>
                    <a:pt x="0" y="15"/>
                  </a:lnTo>
                  <a:lnTo>
                    <a:pt x="3" y="7"/>
                  </a:lnTo>
                  <a:lnTo>
                    <a:pt x="17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2" name="Freeform 520"/>
            <p:cNvSpPr>
              <a:spLocks/>
            </p:cNvSpPr>
            <p:nvPr/>
          </p:nvSpPr>
          <p:spPr bwMode="auto">
            <a:xfrm>
              <a:off x="6181604" y="3119316"/>
              <a:ext cx="20638" cy="6350"/>
            </a:xfrm>
            <a:custGeom>
              <a:avLst/>
              <a:gdLst>
                <a:gd name="T0" fmla="*/ 39 w 39"/>
                <a:gd name="T1" fmla="*/ 5 h 11"/>
                <a:gd name="T2" fmla="*/ 34 w 39"/>
                <a:gd name="T3" fmla="*/ 11 h 11"/>
                <a:gd name="T4" fmla="*/ 11 w 39"/>
                <a:gd name="T5" fmla="*/ 8 h 11"/>
                <a:gd name="T6" fmla="*/ 0 w 39"/>
                <a:gd name="T7" fmla="*/ 10 h 11"/>
                <a:gd name="T8" fmla="*/ 1 w 39"/>
                <a:gd name="T9" fmla="*/ 5 h 11"/>
                <a:gd name="T10" fmla="*/ 13 w 39"/>
                <a:gd name="T11" fmla="*/ 5 h 11"/>
                <a:gd name="T12" fmla="*/ 11 w 39"/>
                <a:gd name="T13" fmla="*/ 0 h 11"/>
                <a:gd name="T14" fmla="*/ 22 w 39"/>
                <a:gd name="T15" fmla="*/ 7 h 11"/>
                <a:gd name="T16" fmla="*/ 39 w 39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1">
                  <a:moveTo>
                    <a:pt x="39" y="5"/>
                  </a:moveTo>
                  <a:lnTo>
                    <a:pt x="34" y="11"/>
                  </a:lnTo>
                  <a:lnTo>
                    <a:pt x="11" y="8"/>
                  </a:lnTo>
                  <a:lnTo>
                    <a:pt x="0" y="10"/>
                  </a:lnTo>
                  <a:lnTo>
                    <a:pt x="1" y="5"/>
                  </a:lnTo>
                  <a:lnTo>
                    <a:pt x="13" y="5"/>
                  </a:lnTo>
                  <a:lnTo>
                    <a:pt x="11" y="0"/>
                  </a:lnTo>
                  <a:lnTo>
                    <a:pt x="22" y="7"/>
                  </a:lnTo>
                  <a:lnTo>
                    <a:pt x="3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3" name="Freeform 521"/>
            <p:cNvSpPr>
              <a:spLocks/>
            </p:cNvSpPr>
            <p:nvPr/>
          </p:nvSpPr>
          <p:spPr bwMode="auto">
            <a:xfrm>
              <a:off x="5965704" y="2404941"/>
              <a:ext cx="14288" cy="7938"/>
            </a:xfrm>
            <a:custGeom>
              <a:avLst/>
              <a:gdLst>
                <a:gd name="T0" fmla="*/ 25 w 25"/>
                <a:gd name="T1" fmla="*/ 0 h 14"/>
                <a:gd name="T2" fmla="*/ 25 w 25"/>
                <a:gd name="T3" fmla="*/ 12 h 14"/>
                <a:gd name="T4" fmla="*/ 23 w 25"/>
                <a:gd name="T5" fmla="*/ 7 h 14"/>
                <a:gd name="T6" fmla="*/ 15 w 25"/>
                <a:gd name="T7" fmla="*/ 4 h 14"/>
                <a:gd name="T8" fmla="*/ 13 w 25"/>
                <a:gd name="T9" fmla="*/ 7 h 14"/>
                <a:gd name="T10" fmla="*/ 16 w 25"/>
                <a:gd name="T11" fmla="*/ 10 h 14"/>
                <a:gd name="T12" fmla="*/ 13 w 25"/>
                <a:gd name="T13" fmla="*/ 14 h 14"/>
                <a:gd name="T14" fmla="*/ 6 w 25"/>
                <a:gd name="T15" fmla="*/ 7 h 14"/>
                <a:gd name="T16" fmla="*/ 0 w 25"/>
                <a:gd name="T17" fmla="*/ 9 h 14"/>
                <a:gd name="T18" fmla="*/ 9 w 25"/>
                <a:gd name="T19" fmla="*/ 1 h 14"/>
                <a:gd name="T20" fmla="*/ 25 w 25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lnTo>
                    <a:pt x="25" y="12"/>
                  </a:lnTo>
                  <a:lnTo>
                    <a:pt x="23" y="7"/>
                  </a:lnTo>
                  <a:lnTo>
                    <a:pt x="15" y="4"/>
                  </a:lnTo>
                  <a:lnTo>
                    <a:pt x="13" y="7"/>
                  </a:lnTo>
                  <a:lnTo>
                    <a:pt x="16" y="10"/>
                  </a:lnTo>
                  <a:lnTo>
                    <a:pt x="13" y="14"/>
                  </a:lnTo>
                  <a:lnTo>
                    <a:pt x="6" y="7"/>
                  </a:lnTo>
                  <a:lnTo>
                    <a:pt x="0" y="9"/>
                  </a:lnTo>
                  <a:lnTo>
                    <a:pt x="9" y="1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4" name="Freeform 522"/>
            <p:cNvSpPr>
              <a:spLocks/>
            </p:cNvSpPr>
            <p:nvPr/>
          </p:nvSpPr>
          <p:spPr bwMode="auto">
            <a:xfrm>
              <a:off x="5881566" y="2412879"/>
              <a:ext cx="11113" cy="4763"/>
            </a:xfrm>
            <a:custGeom>
              <a:avLst/>
              <a:gdLst>
                <a:gd name="T0" fmla="*/ 21 w 21"/>
                <a:gd name="T1" fmla="*/ 0 h 7"/>
                <a:gd name="T2" fmla="*/ 13 w 21"/>
                <a:gd name="T3" fmla="*/ 6 h 7"/>
                <a:gd name="T4" fmla="*/ 0 w 21"/>
                <a:gd name="T5" fmla="*/ 7 h 7"/>
                <a:gd name="T6" fmla="*/ 9 w 21"/>
                <a:gd name="T7" fmla="*/ 0 h 7"/>
                <a:gd name="T8" fmla="*/ 21 w 2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lnTo>
                    <a:pt x="13" y="6"/>
                  </a:lnTo>
                  <a:lnTo>
                    <a:pt x="0" y="7"/>
                  </a:lnTo>
                  <a:lnTo>
                    <a:pt x="9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5" name="Freeform 523"/>
            <p:cNvSpPr>
              <a:spLocks/>
            </p:cNvSpPr>
            <p:nvPr/>
          </p:nvSpPr>
          <p:spPr bwMode="auto">
            <a:xfrm>
              <a:off x="5946654" y="3201866"/>
              <a:ext cx="9525" cy="7938"/>
            </a:xfrm>
            <a:custGeom>
              <a:avLst/>
              <a:gdLst>
                <a:gd name="T0" fmla="*/ 18 w 18"/>
                <a:gd name="T1" fmla="*/ 0 h 17"/>
                <a:gd name="T2" fmla="*/ 16 w 18"/>
                <a:gd name="T3" fmla="*/ 4 h 17"/>
                <a:gd name="T4" fmla="*/ 6 w 18"/>
                <a:gd name="T5" fmla="*/ 4 h 17"/>
                <a:gd name="T6" fmla="*/ 3 w 18"/>
                <a:gd name="T7" fmla="*/ 7 h 17"/>
                <a:gd name="T8" fmla="*/ 8 w 18"/>
                <a:gd name="T9" fmla="*/ 10 h 17"/>
                <a:gd name="T10" fmla="*/ 13 w 18"/>
                <a:gd name="T11" fmla="*/ 13 h 17"/>
                <a:gd name="T12" fmla="*/ 9 w 18"/>
                <a:gd name="T13" fmla="*/ 17 h 17"/>
                <a:gd name="T14" fmla="*/ 0 w 18"/>
                <a:gd name="T15" fmla="*/ 10 h 17"/>
                <a:gd name="T16" fmla="*/ 0 w 18"/>
                <a:gd name="T17" fmla="*/ 1 h 17"/>
                <a:gd name="T18" fmla="*/ 12 w 18"/>
                <a:gd name="T19" fmla="*/ 0 h 17"/>
                <a:gd name="T20" fmla="*/ 18 w 18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lnTo>
                    <a:pt x="16" y="4"/>
                  </a:lnTo>
                  <a:lnTo>
                    <a:pt x="6" y="4"/>
                  </a:lnTo>
                  <a:lnTo>
                    <a:pt x="3" y="7"/>
                  </a:lnTo>
                  <a:lnTo>
                    <a:pt x="8" y="10"/>
                  </a:lnTo>
                  <a:lnTo>
                    <a:pt x="13" y="13"/>
                  </a:lnTo>
                  <a:lnTo>
                    <a:pt x="9" y="17"/>
                  </a:lnTo>
                  <a:lnTo>
                    <a:pt x="0" y="10"/>
                  </a:lnTo>
                  <a:lnTo>
                    <a:pt x="0" y="1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6" name="Freeform 524"/>
            <p:cNvSpPr>
              <a:spLocks/>
            </p:cNvSpPr>
            <p:nvPr/>
          </p:nvSpPr>
          <p:spPr bwMode="auto">
            <a:xfrm>
              <a:off x="5857754" y="2450979"/>
              <a:ext cx="9525" cy="4763"/>
            </a:xfrm>
            <a:custGeom>
              <a:avLst/>
              <a:gdLst>
                <a:gd name="T0" fmla="*/ 18 w 19"/>
                <a:gd name="T1" fmla="*/ 0 h 9"/>
                <a:gd name="T2" fmla="*/ 16 w 19"/>
                <a:gd name="T3" fmla="*/ 5 h 9"/>
                <a:gd name="T4" fmla="*/ 19 w 19"/>
                <a:gd name="T5" fmla="*/ 6 h 9"/>
                <a:gd name="T6" fmla="*/ 15 w 19"/>
                <a:gd name="T7" fmla="*/ 9 h 9"/>
                <a:gd name="T8" fmla="*/ 8 w 19"/>
                <a:gd name="T9" fmla="*/ 5 h 9"/>
                <a:gd name="T10" fmla="*/ 0 w 19"/>
                <a:gd name="T11" fmla="*/ 8 h 9"/>
                <a:gd name="T12" fmla="*/ 2 w 19"/>
                <a:gd name="T13" fmla="*/ 3 h 9"/>
                <a:gd name="T14" fmla="*/ 12 w 19"/>
                <a:gd name="T15" fmla="*/ 0 h 9"/>
                <a:gd name="T16" fmla="*/ 18 w 1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9">
                  <a:moveTo>
                    <a:pt x="18" y="0"/>
                  </a:moveTo>
                  <a:lnTo>
                    <a:pt x="16" y="5"/>
                  </a:lnTo>
                  <a:lnTo>
                    <a:pt x="19" y="6"/>
                  </a:lnTo>
                  <a:lnTo>
                    <a:pt x="15" y="9"/>
                  </a:lnTo>
                  <a:lnTo>
                    <a:pt x="8" y="5"/>
                  </a:lnTo>
                  <a:lnTo>
                    <a:pt x="0" y="8"/>
                  </a:lnTo>
                  <a:lnTo>
                    <a:pt x="2" y="3"/>
                  </a:lnTo>
                  <a:lnTo>
                    <a:pt x="12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7" name="Freeform 525"/>
            <p:cNvSpPr>
              <a:spLocks/>
            </p:cNvSpPr>
            <p:nvPr/>
          </p:nvSpPr>
          <p:spPr bwMode="auto">
            <a:xfrm>
              <a:off x="5845054" y="2433516"/>
              <a:ext cx="15875" cy="3175"/>
            </a:xfrm>
            <a:custGeom>
              <a:avLst/>
              <a:gdLst>
                <a:gd name="T0" fmla="*/ 30 w 30"/>
                <a:gd name="T1" fmla="*/ 3 h 8"/>
                <a:gd name="T2" fmla="*/ 26 w 30"/>
                <a:gd name="T3" fmla="*/ 6 h 8"/>
                <a:gd name="T4" fmla="*/ 6 w 30"/>
                <a:gd name="T5" fmla="*/ 8 h 8"/>
                <a:gd name="T6" fmla="*/ 0 w 30"/>
                <a:gd name="T7" fmla="*/ 6 h 8"/>
                <a:gd name="T8" fmla="*/ 4 w 30"/>
                <a:gd name="T9" fmla="*/ 2 h 8"/>
                <a:gd name="T10" fmla="*/ 24 w 30"/>
                <a:gd name="T11" fmla="*/ 0 h 8"/>
                <a:gd name="T12" fmla="*/ 30 w 30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8">
                  <a:moveTo>
                    <a:pt x="30" y="3"/>
                  </a:moveTo>
                  <a:lnTo>
                    <a:pt x="26" y="6"/>
                  </a:lnTo>
                  <a:lnTo>
                    <a:pt x="6" y="8"/>
                  </a:lnTo>
                  <a:lnTo>
                    <a:pt x="0" y="6"/>
                  </a:lnTo>
                  <a:lnTo>
                    <a:pt x="4" y="2"/>
                  </a:lnTo>
                  <a:lnTo>
                    <a:pt x="24" y="0"/>
                  </a:lnTo>
                  <a:lnTo>
                    <a:pt x="3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8" name="Freeform 526"/>
            <p:cNvSpPr>
              <a:spLocks/>
            </p:cNvSpPr>
            <p:nvPr/>
          </p:nvSpPr>
          <p:spPr bwMode="auto">
            <a:xfrm>
              <a:off x="5838704" y="2452566"/>
              <a:ext cx="17463" cy="3175"/>
            </a:xfrm>
            <a:custGeom>
              <a:avLst/>
              <a:gdLst>
                <a:gd name="T0" fmla="*/ 34 w 34"/>
                <a:gd name="T1" fmla="*/ 5 h 7"/>
                <a:gd name="T2" fmla="*/ 19 w 34"/>
                <a:gd name="T3" fmla="*/ 7 h 7"/>
                <a:gd name="T4" fmla="*/ 0 w 34"/>
                <a:gd name="T5" fmla="*/ 7 h 7"/>
                <a:gd name="T6" fmla="*/ 6 w 34"/>
                <a:gd name="T7" fmla="*/ 5 h 7"/>
                <a:gd name="T8" fmla="*/ 23 w 34"/>
                <a:gd name="T9" fmla="*/ 3 h 7"/>
                <a:gd name="T10" fmla="*/ 31 w 34"/>
                <a:gd name="T11" fmla="*/ 0 h 7"/>
                <a:gd name="T12" fmla="*/ 31 w 34"/>
                <a:gd name="T13" fmla="*/ 3 h 7"/>
                <a:gd name="T14" fmla="*/ 34 w 34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5"/>
                  </a:moveTo>
                  <a:lnTo>
                    <a:pt x="19" y="7"/>
                  </a:lnTo>
                  <a:lnTo>
                    <a:pt x="0" y="7"/>
                  </a:lnTo>
                  <a:lnTo>
                    <a:pt x="6" y="5"/>
                  </a:lnTo>
                  <a:lnTo>
                    <a:pt x="23" y="3"/>
                  </a:lnTo>
                  <a:lnTo>
                    <a:pt x="31" y="0"/>
                  </a:lnTo>
                  <a:lnTo>
                    <a:pt x="31" y="3"/>
                  </a:lnTo>
                  <a:lnTo>
                    <a:pt x="3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09" name="Freeform 527"/>
            <p:cNvSpPr>
              <a:spLocks/>
            </p:cNvSpPr>
            <p:nvPr/>
          </p:nvSpPr>
          <p:spPr bwMode="auto">
            <a:xfrm>
              <a:off x="5757741" y="2401766"/>
              <a:ext cx="14288" cy="3175"/>
            </a:xfrm>
            <a:custGeom>
              <a:avLst/>
              <a:gdLst>
                <a:gd name="T0" fmla="*/ 27 w 27"/>
                <a:gd name="T1" fmla="*/ 3 h 8"/>
                <a:gd name="T2" fmla="*/ 21 w 27"/>
                <a:gd name="T3" fmla="*/ 7 h 8"/>
                <a:gd name="T4" fmla="*/ 7 w 27"/>
                <a:gd name="T5" fmla="*/ 6 h 8"/>
                <a:gd name="T6" fmla="*/ 0 w 27"/>
                <a:gd name="T7" fmla="*/ 8 h 8"/>
                <a:gd name="T8" fmla="*/ 0 w 27"/>
                <a:gd name="T9" fmla="*/ 4 h 8"/>
                <a:gd name="T10" fmla="*/ 5 w 27"/>
                <a:gd name="T11" fmla="*/ 0 h 8"/>
                <a:gd name="T12" fmla="*/ 18 w 27"/>
                <a:gd name="T13" fmla="*/ 3 h 8"/>
                <a:gd name="T14" fmla="*/ 27 w 27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8">
                  <a:moveTo>
                    <a:pt x="27" y="3"/>
                  </a:moveTo>
                  <a:lnTo>
                    <a:pt x="21" y="7"/>
                  </a:lnTo>
                  <a:lnTo>
                    <a:pt x="7" y="6"/>
                  </a:lnTo>
                  <a:lnTo>
                    <a:pt x="0" y="8"/>
                  </a:lnTo>
                  <a:lnTo>
                    <a:pt x="0" y="4"/>
                  </a:lnTo>
                  <a:lnTo>
                    <a:pt x="5" y="0"/>
                  </a:lnTo>
                  <a:lnTo>
                    <a:pt x="18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0" name="Freeform 528"/>
            <p:cNvSpPr>
              <a:spLocks/>
            </p:cNvSpPr>
            <p:nvPr/>
          </p:nvSpPr>
          <p:spPr bwMode="auto">
            <a:xfrm>
              <a:off x="5765679" y="2417641"/>
              <a:ext cx="7938" cy="6350"/>
            </a:xfrm>
            <a:custGeom>
              <a:avLst/>
              <a:gdLst>
                <a:gd name="T0" fmla="*/ 14 w 15"/>
                <a:gd name="T1" fmla="*/ 0 h 12"/>
                <a:gd name="T2" fmla="*/ 15 w 15"/>
                <a:gd name="T3" fmla="*/ 5 h 12"/>
                <a:gd name="T4" fmla="*/ 8 w 15"/>
                <a:gd name="T5" fmla="*/ 7 h 12"/>
                <a:gd name="T6" fmla="*/ 8 w 15"/>
                <a:gd name="T7" fmla="*/ 12 h 12"/>
                <a:gd name="T8" fmla="*/ 5 w 15"/>
                <a:gd name="T9" fmla="*/ 11 h 12"/>
                <a:gd name="T10" fmla="*/ 2 w 15"/>
                <a:gd name="T11" fmla="*/ 5 h 12"/>
                <a:gd name="T12" fmla="*/ 0 w 15"/>
                <a:gd name="T13" fmla="*/ 4 h 12"/>
                <a:gd name="T14" fmla="*/ 1 w 15"/>
                <a:gd name="T15" fmla="*/ 0 h 12"/>
                <a:gd name="T16" fmla="*/ 7 w 15"/>
                <a:gd name="T17" fmla="*/ 1 h 12"/>
                <a:gd name="T18" fmla="*/ 14 w 15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2">
                  <a:moveTo>
                    <a:pt x="14" y="0"/>
                  </a:moveTo>
                  <a:lnTo>
                    <a:pt x="15" y="5"/>
                  </a:lnTo>
                  <a:lnTo>
                    <a:pt x="8" y="7"/>
                  </a:lnTo>
                  <a:lnTo>
                    <a:pt x="8" y="12"/>
                  </a:lnTo>
                  <a:lnTo>
                    <a:pt x="5" y="11"/>
                  </a:lnTo>
                  <a:lnTo>
                    <a:pt x="2" y="5"/>
                  </a:lnTo>
                  <a:lnTo>
                    <a:pt x="0" y="4"/>
                  </a:lnTo>
                  <a:lnTo>
                    <a:pt x="1" y="0"/>
                  </a:lnTo>
                  <a:lnTo>
                    <a:pt x="7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1" name="Freeform 529"/>
            <p:cNvSpPr>
              <a:spLocks/>
            </p:cNvSpPr>
            <p:nvPr/>
          </p:nvSpPr>
          <p:spPr bwMode="auto">
            <a:xfrm>
              <a:off x="5756154" y="2389066"/>
              <a:ext cx="9525" cy="4763"/>
            </a:xfrm>
            <a:custGeom>
              <a:avLst/>
              <a:gdLst>
                <a:gd name="T0" fmla="*/ 18 w 18"/>
                <a:gd name="T1" fmla="*/ 9 h 9"/>
                <a:gd name="T2" fmla="*/ 9 w 18"/>
                <a:gd name="T3" fmla="*/ 7 h 9"/>
                <a:gd name="T4" fmla="*/ 0 w 18"/>
                <a:gd name="T5" fmla="*/ 5 h 9"/>
                <a:gd name="T6" fmla="*/ 5 w 18"/>
                <a:gd name="T7" fmla="*/ 0 h 9"/>
                <a:gd name="T8" fmla="*/ 16 w 18"/>
                <a:gd name="T9" fmla="*/ 2 h 9"/>
                <a:gd name="T10" fmla="*/ 18 w 1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8" y="9"/>
                  </a:moveTo>
                  <a:lnTo>
                    <a:pt x="9" y="7"/>
                  </a:lnTo>
                  <a:lnTo>
                    <a:pt x="0" y="5"/>
                  </a:lnTo>
                  <a:lnTo>
                    <a:pt x="5" y="0"/>
                  </a:lnTo>
                  <a:lnTo>
                    <a:pt x="16" y="2"/>
                  </a:lnTo>
                  <a:lnTo>
                    <a:pt x="1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2" name="Freeform 530"/>
            <p:cNvSpPr>
              <a:spLocks/>
            </p:cNvSpPr>
            <p:nvPr/>
          </p:nvSpPr>
          <p:spPr bwMode="auto">
            <a:xfrm>
              <a:off x="5721229" y="2417641"/>
              <a:ext cx="23813" cy="7938"/>
            </a:xfrm>
            <a:custGeom>
              <a:avLst/>
              <a:gdLst>
                <a:gd name="T0" fmla="*/ 44 w 44"/>
                <a:gd name="T1" fmla="*/ 7 h 17"/>
                <a:gd name="T2" fmla="*/ 36 w 44"/>
                <a:gd name="T3" fmla="*/ 13 h 17"/>
                <a:gd name="T4" fmla="*/ 8 w 44"/>
                <a:gd name="T5" fmla="*/ 17 h 17"/>
                <a:gd name="T6" fmla="*/ 0 w 44"/>
                <a:gd name="T7" fmla="*/ 14 h 17"/>
                <a:gd name="T8" fmla="*/ 4 w 44"/>
                <a:gd name="T9" fmla="*/ 7 h 17"/>
                <a:gd name="T10" fmla="*/ 14 w 44"/>
                <a:gd name="T11" fmla="*/ 4 h 17"/>
                <a:gd name="T12" fmla="*/ 11 w 44"/>
                <a:gd name="T13" fmla="*/ 7 h 17"/>
                <a:gd name="T14" fmla="*/ 17 w 44"/>
                <a:gd name="T15" fmla="*/ 10 h 17"/>
                <a:gd name="T16" fmla="*/ 27 w 44"/>
                <a:gd name="T17" fmla="*/ 9 h 17"/>
                <a:gd name="T18" fmla="*/ 34 w 44"/>
                <a:gd name="T19" fmla="*/ 4 h 17"/>
                <a:gd name="T20" fmla="*/ 31 w 44"/>
                <a:gd name="T21" fmla="*/ 0 h 17"/>
                <a:gd name="T22" fmla="*/ 36 w 44"/>
                <a:gd name="T23" fmla="*/ 0 h 17"/>
                <a:gd name="T24" fmla="*/ 38 w 44"/>
                <a:gd name="T25" fmla="*/ 7 h 17"/>
                <a:gd name="T26" fmla="*/ 44 w 44"/>
                <a:gd name="T2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4" h="17">
                  <a:moveTo>
                    <a:pt x="44" y="7"/>
                  </a:moveTo>
                  <a:lnTo>
                    <a:pt x="36" y="13"/>
                  </a:lnTo>
                  <a:lnTo>
                    <a:pt x="8" y="17"/>
                  </a:lnTo>
                  <a:lnTo>
                    <a:pt x="0" y="14"/>
                  </a:lnTo>
                  <a:lnTo>
                    <a:pt x="4" y="7"/>
                  </a:lnTo>
                  <a:lnTo>
                    <a:pt x="14" y="4"/>
                  </a:lnTo>
                  <a:lnTo>
                    <a:pt x="11" y="7"/>
                  </a:lnTo>
                  <a:lnTo>
                    <a:pt x="17" y="10"/>
                  </a:lnTo>
                  <a:lnTo>
                    <a:pt x="27" y="9"/>
                  </a:lnTo>
                  <a:lnTo>
                    <a:pt x="34" y="4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38" y="7"/>
                  </a:lnTo>
                  <a:lnTo>
                    <a:pt x="4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3" name="Freeform 531"/>
            <p:cNvSpPr>
              <a:spLocks/>
            </p:cNvSpPr>
            <p:nvPr/>
          </p:nvSpPr>
          <p:spPr bwMode="auto">
            <a:xfrm>
              <a:off x="5679954" y="2433516"/>
              <a:ext cx="9525" cy="6350"/>
            </a:xfrm>
            <a:custGeom>
              <a:avLst/>
              <a:gdLst>
                <a:gd name="T0" fmla="*/ 15 w 16"/>
                <a:gd name="T1" fmla="*/ 3 h 11"/>
                <a:gd name="T2" fmla="*/ 16 w 16"/>
                <a:gd name="T3" fmla="*/ 11 h 11"/>
                <a:gd name="T4" fmla="*/ 9 w 16"/>
                <a:gd name="T5" fmla="*/ 11 h 11"/>
                <a:gd name="T6" fmla="*/ 6 w 16"/>
                <a:gd name="T7" fmla="*/ 4 h 11"/>
                <a:gd name="T8" fmla="*/ 0 w 16"/>
                <a:gd name="T9" fmla="*/ 4 h 11"/>
                <a:gd name="T10" fmla="*/ 6 w 16"/>
                <a:gd name="T11" fmla="*/ 0 h 11"/>
                <a:gd name="T12" fmla="*/ 15 w 1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15" y="3"/>
                  </a:moveTo>
                  <a:lnTo>
                    <a:pt x="16" y="11"/>
                  </a:lnTo>
                  <a:lnTo>
                    <a:pt x="9" y="11"/>
                  </a:lnTo>
                  <a:lnTo>
                    <a:pt x="6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1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4" name="Freeform 532"/>
            <p:cNvSpPr>
              <a:spLocks/>
            </p:cNvSpPr>
            <p:nvPr/>
          </p:nvSpPr>
          <p:spPr bwMode="auto">
            <a:xfrm>
              <a:off x="5643441" y="2423991"/>
              <a:ext cx="15875" cy="4763"/>
            </a:xfrm>
            <a:custGeom>
              <a:avLst/>
              <a:gdLst>
                <a:gd name="T0" fmla="*/ 28 w 28"/>
                <a:gd name="T1" fmla="*/ 0 h 10"/>
                <a:gd name="T2" fmla="*/ 26 w 28"/>
                <a:gd name="T3" fmla="*/ 4 h 10"/>
                <a:gd name="T4" fmla="*/ 20 w 28"/>
                <a:gd name="T5" fmla="*/ 7 h 10"/>
                <a:gd name="T6" fmla="*/ 9 w 28"/>
                <a:gd name="T7" fmla="*/ 7 h 10"/>
                <a:gd name="T8" fmla="*/ 0 w 28"/>
                <a:gd name="T9" fmla="*/ 10 h 10"/>
                <a:gd name="T10" fmla="*/ 4 w 28"/>
                <a:gd name="T11" fmla="*/ 5 h 10"/>
                <a:gd name="T12" fmla="*/ 20 w 28"/>
                <a:gd name="T13" fmla="*/ 2 h 10"/>
                <a:gd name="T14" fmla="*/ 28 w 28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0">
                  <a:moveTo>
                    <a:pt x="28" y="0"/>
                  </a:moveTo>
                  <a:lnTo>
                    <a:pt x="26" y="4"/>
                  </a:lnTo>
                  <a:lnTo>
                    <a:pt x="20" y="7"/>
                  </a:lnTo>
                  <a:lnTo>
                    <a:pt x="9" y="7"/>
                  </a:lnTo>
                  <a:lnTo>
                    <a:pt x="0" y="10"/>
                  </a:lnTo>
                  <a:lnTo>
                    <a:pt x="4" y="5"/>
                  </a:lnTo>
                  <a:lnTo>
                    <a:pt x="20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5" name="Freeform 533"/>
            <p:cNvSpPr>
              <a:spLocks/>
            </p:cNvSpPr>
            <p:nvPr/>
          </p:nvSpPr>
          <p:spPr bwMode="auto">
            <a:xfrm>
              <a:off x="5640266" y="2389066"/>
              <a:ext cx="11113" cy="4763"/>
            </a:xfrm>
            <a:custGeom>
              <a:avLst/>
              <a:gdLst>
                <a:gd name="T0" fmla="*/ 18 w 19"/>
                <a:gd name="T1" fmla="*/ 0 h 9"/>
                <a:gd name="T2" fmla="*/ 19 w 19"/>
                <a:gd name="T3" fmla="*/ 9 h 9"/>
                <a:gd name="T4" fmla="*/ 15 w 19"/>
                <a:gd name="T5" fmla="*/ 7 h 9"/>
                <a:gd name="T6" fmla="*/ 0 w 19"/>
                <a:gd name="T7" fmla="*/ 9 h 9"/>
                <a:gd name="T8" fmla="*/ 0 w 19"/>
                <a:gd name="T9" fmla="*/ 3 h 9"/>
                <a:gd name="T10" fmla="*/ 18 w 1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18" y="0"/>
                  </a:moveTo>
                  <a:lnTo>
                    <a:pt x="19" y="9"/>
                  </a:lnTo>
                  <a:lnTo>
                    <a:pt x="15" y="7"/>
                  </a:lnTo>
                  <a:lnTo>
                    <a:pt x="0" y="9"/>
                  </a:lnTo>
                  <a:lnTo>
                    <a:pt x="0" y="3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6" name="Freeform 534"/>
            <p:cNvSpPr>
              <a:spLocks/>
            </p:cNvSpPr>
            <p:nvPr/>
          </p:nvSpPr>
          <p:spPr bwMode="auto">
            <a:xfrm>
              <a:off x="5627566" y="3222504"/>
              <a:ext cx="17463" cy="4763"/>
            </a:xfrm>
            <a:custGeom>
              <a:avLst/>
              <a:gdLst>
                <a:gd name="T0" fmla="*/ 34 w 34"/>
                <a:gd name="T1" fmla="*/ 0 h 11"/>
                <a:gd name="T2" fmla="*/ 26 w 34"/>
                <a:gd name="T3" fmla="*/ 7 h 11"/>
                <a:gd name="T4" fmla="*/ 8 w 34"/>
                <a:gd name="T5" fmla="*/ 11 h 11"/>
                <a:gd name="T6" fmla="*/ 6 w 34"/>
                <a:gd name="T7" fmla="*/ 5 h 11"/>
                <a:gd name="T8" fmla="*/ 0 w 34"/>
                <a:gd name="T9" fmla="*/ 5 h 11"/>
                <a:gd name="T10" fmla="*/ 6 w 34"/>
                <a:gd name="T11" fmla="*/ 2 h 11"/>
                <a:gd name="T12" fmla="*/ 25 w 34"/>
                <a:gd name="T13" fmla="*/ 4 h 11"/>
                <a:gd name="T14" fmla="*/ 34 w 34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1">
                  <a:moveTo>
                    <a:pt x="34" y="0"/>
                  </a:moveTo>
                  <a:lnTo>
                    <a:pt x="26" y="7"/>
                  </a:lnTo>
                  <a:lnTo>
                    <a:pt x="8" y="11"/>
                  </a:lnTo>
                  <a:lnTo>
                    <a:pt x="6" y="5"/>
                  </a:lnTo>
                  <a:lnTo>
                    <a:pt x="0" y="5"/>
                  </a:lnTo>
                  <a:lnTo>
                    <a:pt x="6" y="2"/>
                  </a:lnTo>
                  <a:lnTo>
                    <a:pt x="25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7" name="Freeform 535"/>
            <p:cNvSpPr>
              <a:spLocks/>
            </p:cNvSpPr>
            <p:nvPr/>
          </p:nvSpPr>
          <p:spPr bwMode="auto">
            <a:xfrm>
              <a:off x="5537079" y="2366841"/>
              <a:ext cx="11113" cy="4763"/>
            </a:xfrm>
            <a:custGeom>
              <a:avLst/>
              <a:gdLst>
                <a:gd name="T0" fmla="*/ 23 w 23"/>
                <a:gd name="T1" fmla="*/ 1 h 10"/>
                <a:gd name="T2" fmla="*/ 13 w 23"/>
                <a:gd name="T3" fmla="*/ 6 h 10"/>
                <a:gd name="T4" fmla="*/ 0 w 23"/>
                <a:gd name="T5" fmla="*/ 10 h 10"/>
                <a:gd name="T6" fmla="*/ 3 w 23"/>
                <a:gd name="T7" fmla="*/ 3 h 10"/>
                <a:gd name="T8" fmla="*/ 17 w 23"/>
                <a:gd name="T9" fmla="*/ 0 h 10"/>
                <a:gd name="T10" fmla="*/ 23 w 23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23" y="1"/>
                  </a:moveTo>
                  <a:lnTo>
                    <a:pt x="13" y="6"/>
                  </a:lnTo>
                  <a:lnTo>
                    <a:pt x="0" y="10"/>
                  </a:lnTo>
                  <a:lnTo>
                    <a:pt x="3" y="3"/>
                  </a:lnTo>
                  <a:lnTo>
                    <a:pt x="17" y="0"/>
                  </a:lnTo>
                  <a:lnTo>
                    <a:pt x="2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8" name="Freeform 536"/>
            <p:cNvSpPr>
              <a:spLocks/>
            </p:cNvSpPr>
            <p:nvPr/>
          </p:nvSpPr>
          <p:spPr bwMode="auto">
            <a:xfrm>
              <a:off x="5467229" y="3238379"/>
              <a:ext cx="11113" cy="4763"/>
            </a:xfrm>
            <a:custGeom>
              <a:avLst/>
              <a:gdLst>
                <a:gd name="T0" fmla="*/ 20 w 20"/>
                <a:gd name="T1" fmla="*/ 0 h 10"/>
                <a:gd name="T2" fmla="*/ 14 w 20"/>
                <a:gd name="T3" fmla="*/ 7 h 10"/>
                <a:gd name="T4" fmla="*/ 1 w 20"/>
                <a:gd name="T5" fmla="*/ 10 h 10"/>
                <a:gd name="T6" fmla="*/ 0 w 20"/>
                <a:gd name="T7" fmla="*/ 3 h 10"/>
                <a:gd name="T8" fmla="*/ 12 w 20"/>
                <a:gd name="T9" fmla="*/ 0 h 10"/>
                <a:gd name="T10" fmla="*/ 20 w 2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lnTo>
                    <a:pt x="14" y="7"/>
                  </a:lnTo>
                  <a:lnTo>
                    <a:pt x="1" y="10"/>
                  </a:lnTo>
                  <a:lnTo>
                    <a:pt x="0" y="3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19" name="Freeform 537"/>
            <p:cNvSpPr>
              <a:spLocks/>
            </p:cNvSpPr>
            <p:nvPr/>
          </p:nvSpPr>
          <p:spPr bwMode="auto">
            <a:xfrm>
              <a:off x="5275141" y="3260604"/>
              <a:ext cx="30163" cy="4763"/>
            </a:xfrm>
            <a:custGeom>
              <a:avLst/>
              <a:gdLst>
                <a:gd name="T0" fmla="*/ 58 w 58"/>
                <a:gd name="T1" fmla="*/ 0 h 10"/>
                <a:gd name="T2" fmla="*/ 52 w 58"/>
                <a:gd name="T3" fmla="*/ 3 h 10"/>
                <a:gd name="T4" fmla="*/ 53 w 58"/>
                <a:gd name="T5" fmla="*/ 6 h 10"/>
                <a:gd name="T6" fmla="*/ 42 w 58"/>
                <a:gd name="T7" fmla="*/ 10 h 10"/>
                <a:gd name="T8" fmla="*/ 13 w 58"/>
                <a:gd name="T9" fmla="*/ 10 h 10"/>
                <a:gd name="T10" fmla="*/ 0 w 58"/>
                <a:gd name="T11" fmla="*/ 6 h 10"/>
                <a:gd name="T12" fmla="*/ 26 w 58"/>
                <a:gd name="T13" fmla="*/ 3 h 10"/>
                <a:gd name="T14" fmla="*/ 58 w 58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0">
                  <a:moveTo>
                    <a:pt x="58" y="0"/>
                  </a:moveTo>
                  <a:lnTo>
                    <a:pt x="52" y="3"/>
                  </a:lnTo>
                  <a:lnTo>
                    <a:pt x="53" y="6"/>
                  </a:lnTo>
                  <a:lnTo>
                    <a:pt x="42" y="10"/>
                  </a:lnTo>
                  <a:lnTo>
                    <a:pt x="13" y="10"/>
                  </a:lnTo>
                  <a:lnTo>
                    <a:pt x="0" y="6"/>
                  </a:lnTo>
                  <a:lnTo>
                    <a:pt x="26" y="3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0" name="Freeform 538"/>
            <p:cNvSpPr>
              <a:spLocks/>
            </p:cNvSpPr>
            <p:nvPr/>
          </p:nvSpPr>
          <p:spPr bwMode="auto">
            <a:xfrm>
              <a:off x="5287841" y="3241554"/>
              <a:ext cx="12700" cy="7938"/>
            </a:xfrm>
            <a:custGeom>
              <a:avLst/>
              <a:gdLst>
                <a:gd name="T0" fmla="*/ 26 w 26"/>
                <a:gd name="T1" fmla="*/ 0 h 17"/>
                <a:gd name="T2" fmla="*/ 13 w 26"/>
                <a:gd name="T3" fmla="*/ 8 h 17"/>
                <a:gd name="T4" fmla="*/ 0 w 26"/>
                <a:gd name="T5" fmla="*/ 17 h 17"/>
                <a:gd name="T6" fmla="*/ 3 w 26"/>
                <a:gd name="T7" fmla="*/ 7 h 17"/>
                <a:gd name="T8" fmla="*/ 16 w 26"/>
                <a:gd name="T9" fmla="*/ 0 h 17"/>
                <a:gd name="T10" fmla="*/ 26 w 2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7">
                  <a:moveTo>
                    <a:pt x="26" y="0"/>
                  </a:moveTo>
                  <a:lnTo>
                    <a:pt x="13" y="8"/>
                  </a:lnTo>
                  <a:lnTo>
                    <a:pt x="0" y="17"/>
                  </a:lnTo>
                  <a:lnTo>
                    <a:pt x="3" y="7"/>
                  </a:lnTo>
                  <a:lnTo>
                    <a:pt x="16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1" name="Freeform 539"/>
            <p:cNvSpPr>
              <a:spLocks/>
            </p:cNvSpPr>
            <p:nvPr/>
          </p:nvSpPr>
          <p:spPr bwMode="auto">
            <a:xfrm>
              <a:off x="5265616" y="3243141"/>
              <a:ext cx="20638" cy="17463"/>
            </a:xfrm>
            <a:custGeom>
              <a:avLst/>
              <a:gdLst>
                <a:gd name="T0" fmla="*/ 16 w 39"/>
                <a:gd name="T1" fmla="*/ 15 h 33"/>
                <a:gd name="T2" fmla="*/ 19 w 39"/>
                <a:gd name="T3" fmla="*/ 18 h 33"/>
                <a:gd name="T4" fmla="*/ 26 w 39"/>
                <a:gd name="T5" fmla="*/ 18 h 33"/>
                <a:gd name="T6" fmla="*/ 22 w 39"/>
                <a:gd name="T7" fmla="*/ 23 h 33"/>
                <a:gd name="T8" fmla="*/ 8 w 39"/>
                <a:gd name="T9" fmla="*/ 28 h 33"/>
                <a:gd name="T10" fmla="*/ 3 w 39"/>
                <a:gd name="T11" fmla="*/ 33 h 33"/>
                <a:gd name="T12" fmla="*/ 0 w 39"/>
                <a:gd name="T13" fmla="*/ 30 h 33"/>
                <a:gd name="T14" fmla="*/ 2 w 39"/>
                <a:gd name="T15" fmla="*/ 28 h 33"/>
                <a:gd name="T16" fmla="*/ 6 w 39"/>
                <a:gd name="T17" fmla="*/ 28 h 33"/>
                <a:gd name="T18" fmla="*/ 5 w 39"/>
                <a:gd name="T19" fmla="*/ 19 h 33"/>
                <a:gd name="T20" fmla="*/ 2 w 39"/>
                <a:gd name="T21" fmla="*/ 10 h 33"/>
                <a:gd name="T22" fmla="*/ 19 w 39"/>
                <a:gd name="T23" fmla="*/ 6 h 33"/>
                <a:gd name="T24" fmla="*/ 32 w 39"/>
                <a:gd name="T25" fmla="*/ 0 h 33"/>
                <a:gd name="T26" fmla="*/ 38 w 39"/>
                <a:gd name="T27" fmla="*/ 5 h 33"/>
                <a:gd name="T28" fmla="*/ 39 w 39"/>
                <a:gd name="T29" fmla="*/ 15 h 33"/>
                <a:gd name="T30" fmla="*/ 32 w 39"/>
                <a:gd name="T31" fmla="*/ 19 h 33"/>
                <a:gd name="T32" fmla="*/ 21 w 39"/>
                <a:gd name="T33" fmla="*/ 13 h 33"/>
                <a:gd name="T34" fmla="*/ 16 w 39"/>
                <a:gd name="T3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33">
                  <a:moveTo>
                    <a:pt x="16" y="15"/>
                  </a:moveTo>
                  <a:lnTo>
                    <a:pt x="19" y="18"/>
                  </a:lnTo>
                  <a:lnTo>
                    <a:pt x="26" y="18"/>
                  </a:lnTo>
                  <a:lnTo>
                    <a:pt x="22" y="23"/>
                  </a:lnTo>
                  <a:lnTo>
                    <a:pt x="8" y="28"/>
                  </a:lnTo>
                  <a:lnTo>
                    <a:pt x="3" y="33"/>
                  </a:lnTo>
                  <a:lnTo>
                    <a:pt x="0" y="30"/>
                  </a:lnTo>
                  <a:lnTo>
                    <a:pt x="2" y="28"/>
                  </a:lnTo>
                  <a:lnTo>
                    <a:pt x="6" y="28"/>
                  </a:lnTo>
                  <a:lnTo>
                    <a:pt x="5" y="19"/>
                  </a:lnTo>
                  <a:lnTo>
                    <a:pt x="2" y="10"/>
                  </a:lnTo>
                  <a:lnTo>
                    <a:pt x="19" y="6"/>
                  </a:lnTo>
                  <a:lnTo>
                    <a:pt x="32" y="0"/>
                  </a:lnTo>
                  <a:lnTo>
                    <a:pt x="38" y="5"/>
                  </a:lnTo>
                  <a:lnTo>
                    <a:pt x="39" y="15"/>
                  </a:lnTo>
                  <a:lnTo>
                    <a:pt x="32" y="19"/>
                  </a:lnTo>
                  <a:lnTo>
                    <a:pt x="21" y="13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2" name="Freeform 540"/>
            <p:cNvSpPr>
              <a:spLocks/>
            </p:cNvSpPr>
            <p:nvPr/>
          </p:nvSpPr>
          <p:spPr bwMode="auto">
            <a:xfrm>
              <a:off x="5244979" y="3265366"/>
              <a:ext cx="20638" cy="7938"/>
            </a:xfrm>
            <a:custGeom>
              <a:avLst/>
              <a:gdLst>
                <a:gd name="T0" fmla="*/ 37 w 37"/>
                <a:gd name="T1" fmla="*/ 0 h 14"/>
                <a:gd name="T2" fmla="*/ 33 w 37"/>
                <a:gd name="T3" fmla="*/ 6 h 14"/>
                <a:gd name="T4" fmla="*/ 20 w 37"/>
                <a:gd name="T5" fmla="*/ 4 h 14"/>
                <a:gd name="T6" fmla="*/ 14 w 37"/>
                <a:gd name="T7" fmla="*/ 6 h 14"/>
                <a:gd name="T8" fmla="*/ 9 w 37"/>
                <a:gd name="T9" fmla="*/ 10 h 14"/>
                <a:gd name="T10" fmla="*/ 9 w 37"/>
                <a:gd name="T11" fmla="*/ 14 h 14"/>
                <a:gd name="T12" fmla="*/ 0 w 37"/>
                <a:gd name="T13" fmla="*/ 6 h 14"/>
                <a:gd name="T14" fmla="*/ 17 w 37"/>
                <a:gd name="T15" fmla="*/ 1 h 14"/>
                <a:gd name="T16" fmla="*/ 37 w 37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4">
                  <a:moveTo>
                    <a:pt x="37" y="0"/>
                  </a:moveTo>
                  <a:lnTo>
                    <a:pt x="33" y="6"/>
                  </a:lnTo>
                  <a:lnTo>
                    <a:pt x="20" y="4"/>
                  </a:lnTo>
                  <a:lnTo>
                    <a:pt x="14" y="6"/>
                  </a:lnTo>
                  <a:lnTo>
                    <a:pt x="9" y="10"/>
                  </a:lnTo>
                  <a:lnTo>
                    <a:pt x="9" y="14"/>
                  </a:lnTo>
                  <a:lnTo>
                    <a:pt x="0" y="6"/>
                  </a:lnTo>
                  <a:lnTo>
                    <a:pt x="17" y="1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3" name="Freeform 541"/>
            <p:cNvSpPr>
              <a:spLocks/>
            </p:cNvSpPr>
            <p:nvPr/>
          </p:nvSpPr>
          <p:spPr bwMode="auto">
            <a:xfrm>
              <a:off x="5227516" y="2381129"/>
              <a:ext cx="11113" cy="3175"/>
            </a:xfrm>
            <a:custGeom>
              <a:avLst/>
              <a:gdLst>
                <a:gd name="T0" fmla="*/ 21 w 21"/>
                <a:gd name="T1" fmla="*/ 0 h 7"/>
                <a:gd name="T2" fmla="*/ 20 w 21"/>
                <a:gd name="T3" fmla="*/ 6 h 7"/>
                <a:gd name="T4" fmla="*/ 16 w 21"/>
                <a:gd name="T5" fmla="*/ 7 h 7"/>
                <a:gd name="T6" fmla="*/ 7 w 21"/>
                <a:gd name="T7" fmla="*/ 3 h 7"/>
                <a:gd name="T8" fmla="*/ 0 w 21"/>
                <a:gd name="T9" fmla="*/ 6 h 7"/>
                <a:gd name="T10" fmla="*/ 1 w 21"/>
                <a:gd name="T11" fmla="*/ 0 h 7"/>
                <a:gd name="T12" fmla="*/ 16 w 21"/>
                <a:gd name="T13" fmla="*/ 0 h 7"/>
                <a:gd name="T14" fmla="*/ 21 w 2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lnTo>
                    <a:pt x="20" y="6"/>
                  </a:lnTo>
                  <a:lnTo>
                    <a:pt x="16" y="7"/>
                  </a:lnTo>
                  <a:lnTo>
                    <a:pt x="7" y="3"/>
                  </a:lnTo>
                  <a:lnTo>
                    <a:pt x="0" y="6"/>
                  </a:lnTo>
                  <a:lnTo>
                    <a:pt x="1" y="0"/>
                  </a:lnTo>
                  <a:lnTo>
                    <a:pt x="16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4" name="Freeform 542"/>
            <p:cNvSpPr>
              <a:spLocks/>
            </p:cNvSpPr>
            <p:nvPr/>
          </p:nvSpPr>
          <p:spPr bwMode="auto">
            <a:xfrm>
              <a:off x="5192591" y="3265366"/>
              <a:ext cx="19050" cy="4763"/>
            </a:xfrm>
            <a:custGeom>
              <a:avLst/>
              <a:gdLst>
                <a:gd name="T0" fmla="*/ 36 w 36"/>
                <a:gd name="T1" fmla="*/ 0 h 7"/>
                <a:gd name="T2" fmla="*/ 25 w 36"/>
                <a:gd name="T3" fmla="*/ 4 h 7"/>
                <a:gd name="T4" fmla="*/ 0 w 36"/>
                <a:gd name="T5" fmla="*/ 7 h 7"/>
                <a:gd name="T6" fmla="*/ 15 w 36"/>
                <a:gd name="T7" fmla="*/ 0 h 7"/>
                <a:gd name="T8" fmla="*/ 36 w 3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">
                  <a:moveTo>
                    <a:pt x="36" y="0"/>
                  </a:moveTo>
                  <a:lnTo>
                    <a:pt x="25" y="4"/>
                  </a:lnTo>
                  <a:lnTo>
                    <a:pt x="0" y="7"/>
                  </a:lnTo>
                  <a:lnTo>
                    <a:pt x="15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5" name="Freeform 543"/>
            <p:cNvSpPr>
              <a:spLocks/>
            </p:cNvSpPr>
            <p:nvPr/>
          </p:nvSpPr>
          <p:spPr bwMode="auto">
            <a:xfrm>
              <a:off x="5168779" y="3252666"/>
              <a:ext cx="7938" cy="3175"/>
            </a:xfrm>
            <a:custGeom>
              <a:avLst/>
              <a:gdLst>
                <a:gd name="T0" fmla="*/ 16 w 16"/>
                <a:gd name="T1" fmla="*/ 7 h 7"/>
                <a:gd name="T2" fmla="*/ 9 w 16"/>
                <a:gd name="T3" fmla="*/ 4 h 7"/>
                <a:gd name="T4" fmla="*/ 0 w 16"/>
                <a:gd name="T5" fmla="*/ 7 h 7"/>
                <a:gd name="T6" fmla="*/ 2 w 16"/>
                <a:gd name="T7" fmla="*/ 0 h 7"/>
                <a:gd name="T8" fmla="*/ 16 w 16"/>
                <a:gd name="T9" fmla="*/ 0 h 7"/>
                <a:gd name="T10" fmla="*/ 16 w 16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lnTo>
                    <a:pt x="9" y="4"/>
                  </a:lnTo>
                  <a:lnTo>
                    <a:pt x="0" y="7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6" name="Freeform 544"/>
            <p:cNvSpPr>
              <a:spLocks/>
            </p:cNvSpPr>
            <p:nvPr/>
          </p:nvSpPr>
          <p:spPr bwMode="auto">
            <a:xfrm>
              <a:off x="5149729" y="3227266"/>
              <a:ext cx="11113" cy="4763"/>
            </a:xfrm>
            <a:custGeom>
              <a:avLst/>
              <a:gdLst>
                <a:gd name="T0" fmla="*/ 19 w 19"/>
                <a:gd name="T1" fmla="*/ 4 h 7"/>
                <a:gd name="T2" fmla="*/ 11 w 19"/>
                <a:gd name="T3" fmla="*/ 6 h 7"/>
                <a:gd name="T4" fmla="*/ 0 w 19"/>
                <a:gd name="T5" fmla="*/ 7 h 7"/>
                <a:gd name="T6" fmla="*/ 0 w 19"/>
                <a:gd name="T7" fmla="*/ 0 h 7"/>
                <a:gd name="T8" fmla="*/ 14 w 19"/>
                <a:gd name="T9" fmla="*/ 1 h 7"/>
                <a:gd name="T10" fmla="*/ 19 w 19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9" y="4"/>
                  </a:moveTo>
                  <a:lnTo>
                    <a:pt x="11" y="6"/>
                  </a:lnTo>
                  <a:lnTo>
                    <a:pt x="0" y="7"/>
                  </a:lnTo>
                  <a:lnTo>
                    <a:pt x="0" y="0"/>
                  </a:lnTo>
                  <a:lnTo>
                    <a:pt x="14" y="1"/>
                  </a:lnTo>
                  <a:lnTo>
                    <a:pt x="1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7" name="Freeform 545"/>
            <p:cNvSpPr>
              <a:spLocks/>
            </p:cNvSpPr>
            <p:nvPr/>
          </p:nvSpPr>
          <p:spPr bwMode="auto">
            <a:xfrm>
              <a:off x="5117979" y="2347791"/>
              <a:ext cx="11113" cy="6350"/>
            </a:xfrm>
            <a:custGeom>
              <a:avLst/>
              <a:gdLst>
                <a:gd name="T0" fmla="*/ 23 w 23"/>
                <a:gd name="T1" fmla="*/ 9 h 12"/>
                <a:gd name="T2" fmla="*/ 11 w 23"/>
                <a:gd name="T3" fmla="*/ 8 h 12"/>
                <a:gd name="T4" fmla="*/ 0 w 23"/>
                <a:gd name="T5" fmla="*/ 12 h 12"/>
                <a:gd name="T6" fmla="*/ 4 w 23"/>
                <a:gd name="T7" fmla="*/ 6 h 12"/>
                <a:gd name="T8" fmla="*/ 16 w 23"/>
                <a:gd name="T9" fmla="*/ 0 h 12"/>
                <a:gd name="T10" fmla="*/ 23 w 23"/>
                <a:gd name="T11" fmla="*/ 5 h 12"/>
                <a:gd name="T12" fmla="*/ 23 w 23"/>
                <a:gd name="T1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2">
                  <a:moveTo>
                    <a:pt x="23" y="9"/>
                  </a:moveTo>
                  <a:lnTo>
                    <a:pt x="11" y="8"/>
                  </a:lnTo>
                  <a:lnTo>
                    <a:pt x="0" y="12"/>
                  </a:lnTo>
                  <a:lnTo>
                    <a:pt x="4" y="6"/>
                  </a:lnTo>
                  <a:lnTo>
                    <a:pt x="16" y="0"/>
                  </a:lnTo>
                  <a:lnTo>
                    <a:pt x="23" y="5"/>
                  </a:lnTo>
                  <a:lnTo>
                    <a:pt x="2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8" name="Freeform 546"/>
            <p:cNvSpPr>
              <a:spLocks/>
            </p:cNvSpPr>
            <p:nvPr/>
          </p:nvSpPr>
          <p:spPr bwMode="auto">
            <a:xfrm>
              <a:off x="5108454" y="3068516"/>
              <a:ext cx="15875" cy="6350"/>
            </a:xfrm>
            <a:custGeom>
              <a:avLst/>
              <a:gdLst>
                <a:gd name="T0" fmla="*/ 29 w 29"/>
                <a:gd name="T1" fmla="*/ 0 h 13"/>
                <a:gd name="T2" fmla="*/ 29 w 29"/>
                <a:gd name="T3" fmla="*/ 8 h 13"/>
                <a:gd name="T4" fmla="*/ 16 w 29"/>
                <a:gd name="T5" fmla="*/ 13 h 13"/>
                <a:gd name="T6" fmla="*/ 0 w 29"/>
                <a:gd name="T7" fmla="*/ 8 h 13"/>
                <a:gd name="T8" fmla="*/ 13 w 29"/>
                <a:gd name="T9" fmla="*/ 4 h 13"/>
                <a:gd name="T10" fmla="*/ 29 w 2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3">
                  <a:moveTo>
                    <a:pt x="29" y="0"/>
                  </a:moveTo>
                  <a:lnTo>
                    <a:pt x="29" y="8"/>
                  </a:lnTo>
                  <a:lnTo>
                    <a:pt x="16" y="13"/>
                  </a:lnTo>
                  <a:lnTo>
                    <a:pt x="0" y="8"/>
                  </a:lnTo>
                  <a:lnTo>
                    <a:pt x="13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29" name="Freeform 547"/>
            <p:cNvSpPr>
              <a:spLocks/>
            </p:cNvSpPr>
            <p:nvPr/>
          </p:nvSpPr>
          <p:spPr bwMode="auto">
            <a:xfrm>
              <a:off x="5052891" y="3120904"/>
              <a:ext cx="7938" cy="4763"/>
            </a:xfrm>
            <a:custGeom>
              <a:avLst/>
              <a:gdLst>
                <a:gd name="T0" fmla="*/ 14 w 14"/>
                <a:gd name="T1" fmla="*/ 4 h 10"/>
                <a:gd name="T2" fmla="*/ 11 w 14"/>
                <a:gd name="T3" fmla="*/ 10 h 10"/>
                <a:gd name="T4" fmla="*/ 2 w 14"/>
                <a:gd name="T5" fmla="*/ 10 h 10"/>
                <a:gd name="T6" fmla="*/ 2 w 14"/>
                <a:gd name="T7" fmla="*/ 6 h 10"/>
                <a:gd name="T8" fmla="*/ 0 w 14"/>
                <a:gd name="T9" fmla="*/ 4 h 10"/>
                <a:gd name="T10" fmla="*/ 5 w 14"/>
                <a:gd name="T11" fmla="*/ 0 h 10"/>
                <a:gd name="T12" fmla="*/ 14 w 14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4" y="4"/>
                  </a:moveTo>
                  <a:lnTo>
                    <a:pt x="11" y="10"/>
                  </a:lnTo>
                  <a:lnTo>
                    <a:pt x="2" y="10"/>
                  </a:lnTo>
                  <a:lnTo>
                    <a:pt x="2" y="6"/>
                  </a:lnTo>
                  <a:lnTo>
                    <a:pt x="0" y="4"/>
                  </a:lnTo>
                  <a:lnTo>
                    <a:pt x="5" y="0"/>
                  </a:ln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0" name="Freeform 548"/>
            <p:cNvSpPr>
              <a:spLocks/>
            </p:cNvSpPr>
            <p:nvPr/>
          </p:nvSpPr>
          <p:spPr bwMode="auto">
            <a:xfrm>
              <a:off x="5044954" y="3127254"/>
              <a:ext cx="11113" cy="4763"/>
            </a:xfrm>
            <a:custGeom>
              <a:avLst/>
              <a:gdLst>
                <a:gd name="T0" fmla="*/ 21 w 21"/>
                <a:gd name="T1" fmla="*/ 7 h 10"/>
                <a:gd name="T2" fmla="*/ 13 w 21"/>
                <a:gd name="T3" fmla="*/ 8 h 10"/>
                <a:gd name="T4" fmla="*/ 0 w 21"/>
                <a:gd name="T5" fmla="*/ 10 h 10"/>
                <a:gd name="T6" fmla="*/ 0 w 21"/>
                <a:gd name="T7" fmla="*/ 2 h 10"/>
                <a:gd name="T8" fmla="*/ 11 w 21"/>
                <a:gd name="T9" fmla="*/ 0 h 10"/>
                <a:gd name="T10" fmla="*/ 18 w 21"/>
                <a:gd name="T11" fmla="*/ 1 h 10"/>
                <a:gd name="T12" fmla="*/ 18 w 21"/>
                <a:gd name="T13" fmla="*/ 5 h 10"/>
                <a:gd name="T14" fmla="*/ 21 w 21"/>
                <a:gd name="T1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21" y="7"/>
                  </a:moveTo>
                  <a:lnTo>
                    <a:pt x="13" y="8"/>
                  </a:lnTo>
                  <a:lnTo>
                    <a:pt x="0" y="10"/>
                  </a:lnTo>
                  <a:lnTo>
                    <a:pt x="0" y="2"/>
                  </a:lnTo>
                  <a:lnTo>
                    <a:pt x="11" y="0"/>
                  </a:lnTo>
                  <a:lnTo>
                    <a:pt x="18" y="1"/>
                  </a:lnTo>
                  <a:lnTo>
                    <a:pt x="18" y="5"/>
                  </a:lnTo>
                  <a:lnTo>
                    <a:pt x="2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1" name="Freeform 549"/>
            <p:cNvSpPr>
              <a:spLocks/>
            </p:cNvSpPr>
            <p:nvPr/>
          </p:nvSpPr>
          <p:spPr bwMode="auto">
            <a:xfrm>
              <a:off x="5017966" y="3171704"/>
              <a:ext cx="17463" cy="7938"/>
            </a:xfrm>
            <a:custGeom>
              <a:avLst/>
              <a:gdLst>
                <a:gd name="T0" fmla="*/ 33 w 33"/>
                <a:gd name="T1" fmla="*/ 3 h 14"/>
                <a:gd name="T2" fmla="*/ 20 w 33"/>
                <a:gd name="T3" fmla="*/ 9 h 14"/>
                <a:gd name="T4" fmla="*/ 5 w 33"/>
                <a:gd name="T5" fmla="*/ 14 h 14"/>
                <a:gd name="T6" fmla="*/ 3 w 33"/>
                <a:gd name="T7" fmla="*/ 11 h 14"/>
                <a:gd name="T8" fmla="*/ 0 w 33"/>
                <a:gd name="T9" fmla="*/ 9 h 14"/>
                <a:gd name="T10" fmla="*/ 0 w 33"/>
                <a:gd name="T11" fmla="*/ 6 h 14"/>
                <a:gd name="T12" fmla="*/ 10 w 33"/>
                <a:gd name="T13" fmla="*/ 6 h 14"/>
                <a:gd name="T14" fmla="*/ 8 w 33"/>
                <a:gd name="T15" fmla="*/ 0 h 14"/>
                <a:gd name="T16" fmla="*/ 18 w 33"/>
                <a:gd name="T17" fmla="*/ 3 h 14"/>
                <a:gd name="T18" fmla="*/ 33 w 33"/>
                <a:gd name="T1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4">
                  <a:moveTo>
                    <a:pt x="33" y="3"/>
                  </a:moveTo>
                  <a:lnTo>
                    <a:pt x="20" y="9"/>
                  </a:lnTo>
                  <a:lnTo>
                    <a:pt x="5" y="14"/>
                  </a:lnTo>
                  <a:lnTo>
                    <a:pt x="3" y="11"/>
                  </a:lnTo>
                  <a:lnTo>
                    <a:pt x="0" y="9"/>
                  </a:lnTo>
                  <a:lnTo>
                    <a:pt x="0" y="6"/>
                  </a:lnTo>
                  <a:lnTo>
                    <a:pt x="10" y="6"/>
                  </a:lnTo>
                  <a:lnTo>
                    <a:pt x="8" y="0"/>
                  </a:lnTo>
                  <a:lnTo>
                    <a:pt x="18" y="3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2" name="Freeform 550"/>
            <p:cNvSpPr>
              <a:spLocks/>
            </p:cNvSpPr>
            <p:nvPr/>
          </p:nvSpPr>
          <p:spPr bwMode="auto">
            <a:xfrm>
              <a:off x="4948116" y="3006604"/>
              <a:ext cx="33338" cy="17463"/>
            </a:xfrm>
            <a:custGeom>
              <a:avLst/>
              <a:gdLst>
                <a:gd name="T0" fmla="*/ 64 w 64"/>
                <a:gd name="T1" fmla="*/ 5 h 32"/>
                <a:gd name="T2" fmla="*/ 62 w 64"/>
                <a:gd name="T3" fmla="*/ 9 h 32"/>
                <a:gd name="T4" fmla="*/ 56 w 64"/>
                <a:gd name="T5" fmla="*/ 12 h 32"/>
                <a:gd name="T6" fmla="*/ 42 w 64"/>
                <a:gd name="T7" fmla="*/ 9 h 32"/>
                <a:gd name="T8" fmla="*/ 33 w 64"/>
                <a:gd name="T9" fmla="*/ 13 h 32"/>
                <a:gd name="T10" fmla="*/ 33 w 64"/>
                <a:gd name="T11" fmla="*/ 21 h 32"/>
                <a:gd name="T12" fmla="*/ 48 w 64"/>
                <a:gd name="T13" fmla="*/ 21 h 32"/>
                <a:gd name="T14" fmla="*/ 54 w 64"/>
                <a:gd name="T15" fmla="*/ 19 h 32"/>
                <a:gd name="T16" fmla="*/ 52 w 64"/>
                <a:gd name="T17" fmla="*/ 25 h 32"/>
                <a:gd name="T18" fmla="*/ 42 w 64"/>
                <a:gd name="T19" fmla="*/ 26 h 32"/>
                <a:gd name="T20" fmla="*/ 32 w 64"/>
                <a:gd name="T21" fmla="*/ 24 h 32"/>
                <a:gd name="T22" fmla="*/ 25 w 64"/>
                <a:gd name="T23" fmla="*/ 25 h 32"/>
                <a:gd name="T24" fmla="*/ 23 w 64"/>
                <a:gd name="T25" fmla="*/ 32 h 32"/>
                <a:gd name="T26" fmla="*/ 13 w 64"/>
                <a:gd name="T27" fmla="*/ 29 h 32"/>
                <a:gd name="T28" fmla="*/ 0 w 64"/>
                <a:gd name="T29" fmla="*/ 29 h 32"/>
                <a:gd name="T30" fmla="*/ 0 w 64"/>
                <a:gd name="T31" fmla="*/ 24 h 32"/>
                <a:gd name="T32" fmla="*/ 12 w 64"/>
                <a:gd name="T33" fmla="*/ 25 h 32"/>
                <a:gd name="T34" fmla="*/ 18 w 64"/>
                <a:gd name="T35" fmla="*/ 24 h 32"/>
                <a:gd name="T36" fmla="*/ 13 w 64"/>
                <a:gd name="T37" fmla="*/ 18 h 32"/>
                <a:gd name="T38" fmla="*/ 20 w 64"/>
                <a:gd name="T39" fmla="*/ 9 h 32"/>
                <a:gd name="T40" fmla="*/ 15 w 64"/>
                <a:gd name="T41" fmla="*/ 0 h 32"/>
                <a:gd name="T42" fmla="*/ 26 w 64"/>
                <a:gd name="T43" fmla="*/ 5 h 32"/>
                <a:gd name="T44" fmla="*/ 49 w 64"/>
                <a:gd name="T45" fmla="*/ 6 h 32"/>
                <a:gd name="T46" fmla="*/ 64 w 64"/>
                <a:gd name="T47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4" h="32">
                  <a:moveTo>
                    <a:pt x="64" y="5"/>
                  </a:moveTo>
                  <a:lnTo>
                    <a:pt x="62" y="9"/>
                  </a:lnTo>
                  <a:lnTo>
                    <a:pt x="56" y="12"/>
                  </a:lnTo>
                  <a:lnTo>
                    <a:pt x="42" y="9"/>
                  </a:lnTo>
                  <a:lnTo>
                    <a:pt x="33" y="13"/>
                  </a:lnTo>
                  <a:lnTo>
                    <a:pt x="33" y="21"/>
                  </a:lnTo>
                  <a:lnTo>
                    <a:pt x="48" y="21"/>
                  </a:lnTo>
                  <a:lnTo>
                    <a:pt x="54" y="19"/>
                  </a:lnTo>
                  <a:lnTo>
                    <a:pt x="52" y="25"/>
                  </a:lnTo>
                  <a:lnTo>
                    <a:pt x="42" y="26"/>
                  </a:lnTo>
                  <a:lnTo>
                    <a:pt x="32" y="24"/>
                  </a:lnTo>
                  <a:lnTo>
                    <a:pt x="25" y="25"/>
                  </a:lnTo>
                  <a:lnTo>
                    <a:pt x="23" y="32"/>
                  </a:lnTo>
                  <a:lnTo>
                    <a:pt x="13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2" y="25"/>
                  </a:lnTo>
                  <a:lnTo>
                    <a:pt x="18" y="24"/>
                  </a:lnTo>
                  <a:lnTo>
                    <a:pt x="13" y="18"/>
                  </a:lnTo>
                  <a:lnTo>
                    <a:pt x="20" y="9"/>
                  </a:lnTo>
                  <a:lnTo>
                    <a:pt x="15" y="0"/>
                  </a:lnTo>
                  <a:lnTo>
                    <a:pt x="26" y="5"/>
                  </a:lnTo>
                  <a:lnTo>
                    <a:pt x="49" y="6"/>
                  </a:lnTo>
                  <a:lnTo>
                    <a:pt x="6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3" name="Freeform 551"/>
            <p:cNvSpPr>
              <a:spLocks/>
            </p:cNvSpPr>
            <p:nvPr/>
          </p:nvSpPr>
          <p:spPr bwMode="auto">
            <a:xfrm>
              <a:off x="4949704" y="2343029"/>
              <a:ext cx="11113" cy="12700"/>
            </a:xfrm>
            <a:custGeom>
              <a:avLst/>
              <a:gdLst>
                <a:gd name="T0" fmla="*/ 22 w 22"/>
                <a:gd name="T1" fmla="*/ 14 h 26"/>
                <a:gd name="T2" fmla="*/ 22 w 22"/>
                <a:gd name="T3" fmla="*/ 20 h 26"/>
                <a:gd name="T4" fmla="*/ 17 w 22"/>
                <a:gd name="T5" fmla="*/ 23 h 26"/>
                <a:gd name="T6" fmla="*/ 7 w 22"/>
                <a:gd name="T7" fmla="*/ 20 h 26"/>
                <a:gd name="T8" fmla="*/ 3 w 22"/>
                <a:gd name="T9" fmla="*/ 26 h 26"/>
                <a:gd name="T10" fmla="*/ 2 w 22"/>
                <a:gd name="T11" fmla="*/ 22 h 26"/>
                <a:gd name="T12" fmla="*/ 6 w 22"/>
                <a:gd name="T13" fmla="*/ 9 h 26"/>
                <a:gd name="T14" fmla="*/ 0 w 22"/>
                <a:gd name="T15" fmla="*/ 3 h 26"/>
                <a:gd name="T16" fmla="*/ 3 w 22"/>
                <a:gd name="T17" fmla="*/ 0 h 26"/>
                <a:gd name="T18" fmla="*/ 9 w 22"/>
                <a:gd name="T19" fmla="*/ 1 h 26"/>
                <a:gd name="T20" fmla="*/ 16 w 22"/>
                <a:gd name="T21" fmla="*/ 11 h 26"/>
                <a:gd name="T22" fmla="*/ 22 w 22"/>
                <a:gd name="T23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6">
                  <a:moveTo>
                    <a:pt x="22" y="14"/>
                  </a:moveTo>
                  <a:lnTo>
                    <a:pt x="22" y="20"/>
                  </a:lnTo>
                  <a:lnTo>
                    <a:pt x="17" y="23"/>
                  </a:lnTo>
                  <a:lnTo>
                    <a:pt x="7" y="20"/>
                  </a:lnTo>
                  <a:lnTo>
                    <a:pt x="3" y="26"/>
                  </a:lnTo>
                  <a:lnTo>
                    <a:pt x="2" y="22"/>
                  </a:lnTo>
                  <a:lnTo>
                    <a:pt x="6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9" y="1"/>
                  </a:lnTo>
                  <a:lnTo>
                    <a:pt x="16" y="11"/>
                  </a:lnTo>
                  <a:lnTo>
                    <a:pt x="2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4" name="Freeform 552"/>
            <p:cNvSpPr>
              <a:spLocks/>
            </p:cNvSpPr>
            <p:nvPr/>
          </p:nvSpPr>
          <p:spPr bwMode="auto">
            <a:xfrm>
              <a:off x="4903666" y="2371604"/>
              <a:ext cx="9525" cy="11113"/>
            </a:xfrm>
            <a:custGeom>
              <a:avLst/>
              <a:gdLst>
                <a:gd name="T0" fmla="*/ 19 w 19"/>
                <a:gd name="T1" fmla="*/ 2 h 19"/>
                <a:gd name="T2" fmla="*/ 12 w 19"/>
                <a:gd name="T3" fmla="*/ 6 h 19"/>
                <a:gd name="T4" fmla="*/ 15 w 19"/>
                <a:gd name="T5" fmla="*/ 16 h 19"/>
                <a:gd name="T6" fmla="*/ 0 w 19"/>
                <a:gd name="T7" fmla="*/ 19 h 19"/>
                <a:gd name="T8" fmla="*/ 0 w 19"/>
                <a:gd name="T9" fmla="*/ 4 h 19"/>
                <a:gd name="T10" fmla="*/ 9 w 19"/>
                <a:gd name="T11" fmla="*/ 0 h 19"/>
                <a:gd name="T12" fmla="*/ 19 w 19"/>
                <a:gd name="T1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19" y="2"/>
                  </a:moveTo>
                  <a:lnTo>
                    <a:pt x="12" y="6"/>
                  </a:lnTo>
                  <a:lnTo>
                    <a:pt x="15" y="16"/>
                  </a:lnTo>
                  <a:lnTo>
                    <a:pt x="0" y="19"/>
                  </a:lnTo>
                  <a:lnTo>
                    <a:pt x="0" y="4"/>
                  </a:lnTo>
                  <a:lnTo>
                    <a:pt x="9" y="0"/>
                  </a:ln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5" name="Freeform 553"/>
            <p:cNvSpPr>
              <a:spLocks/>
            </p:cNvSpPr>
            <p:nvPr/>
          </p:nvSpPr>
          <p:spPr bwMode="auto">
            <a:xfrm>
              <a:off x="4871916" y="2355729"/>
              <a:ext cx="33338" cy="36513"/>
            </a:xfrm>
            <a:custGeom>
              <a:avLst/>
              <a:gdLst>
                <a:gd name="T0" fmla="*/ 63 w 63"/>
                <a:gd name="T1" fmla="*/ 9 h 68"/>
                <a:gd name="T2" fmla="*/ 52 w 63"/>
                <a:gd name="T3" fmla="*/ 14 h 68"/>
                <a:gd name="T4" fmla="*/ 33 w 63"/>
                <a:gd name="T5" fmla="*/ 30 h 68"/>
                <a:gd name="T6" fmla="*/ 18 w 63"/>
                <a:gd name="T7" fmla="*/ 34 h 68"/>
                <a:gd name="T8" fmla="*/ 20 w 63"/>
                <a:gd name="T9" fmla="*/ 39 h 68"/>
                <a:gd name="T10" fmla="*/ 21 w 63"/>
                <a:gd name="T11" fmla="*/ 43 h 68"/>
                <a:gd name="T12" fmla="*/ 34 w 63"/>
                <a:gd name="T13" fmla="*/ 39 h 68"/>
                <a:gd name="T14" fmla="*/ 47 w 63"/>
                <a:gd name="T15" fmla="*/ 34 h 68"/>
                <a:gd name="T16" fmla="*/ 47 w 63"/>
                <a:gd name="T17" fmla="*/ 42 h 68"/>
                <a:gd name="T18" fmla="*/ 47 w 63"/>
                <a:gd name="T19" fmla="*/ 55 h 68"/>
                <a:gd name="T20" fmla="*/ 53 w 63"/>
                <a:gd name="T21" fmla="*/ 62 h 68"/>
                <a:gd name="T22" fmla="*/ 60 w 63"/>
                <a:gd name="T23" fmla="*/ 63 h 68"/>
                <a:gd name="T24" fmla="*/ 55 w 63"/>
                <a:gd name="T25" fmla="*/ 68 h 68"/>
                <a:gd name="T26" fmla="*/ 44 w 63"/>
                <a:gd name="T27" fmla="*/ 63 h 68"/>
                <a:gd name="T28" fmla="*/ 34 w 63"/>
                <a:gd name="T29" fmla="*/ 53 h 68"/>
                <a:gd name="T30" fmla="*/ 21 w 63"/>
                <a:gd name="T31" fmla="*/ 46 h 68"/>
                <a:gd name="T32" fmla="*/ 13 w 63"/>
                <a:gd name="T33" fmla="*/ 46 h 68"/>
                <a:gd name="T34" fmla="*/ 11 w 63"/>
                <a:gd name="T35" fmla="*/ 37 h 68"/>
                <a:gd name="T36" fmla="*/ 6 w 63"/>
                <a:gd name="T37" fmla="*/ 24 h 68"/>
                <a:gd name="T38" fmla="*/ 0 w 63"/>
                <a:gd name="T39" fmla="*/ 20 h 68"/>
                <a:gd name="T40" fmla="*/ 10 w 63"/>
                <a:gd name="T41" fmla="*/ 9 h 68"/>
                <a:gd name="T42" fmla="*/ 21 w 63"/>
                <a:gd name="T43" fmla="*/ 0 h 68"/>
                <a:gd name="T44" fmla="*/ 30 w 63"/>
                <a:gd name="T45" fmla="*/ 0 h 68"/>
                <a:gd name="T46" fmla="*/ 39 w 63"/>
                <a:gd name="T47" fmla="*/ 6 h 68"/>
                <a:gd name="T48" fmla="*/ 42 w 63"/>
                <a:gd name="T49" fmla="*/ 11 h 68"/>
                <a:gd name="T50" fmla="*/ 49 w 63"/>
                <a:gd name="T51" fmla="*/ 6 h 68"/>
                <a:gd name="T52" fmla="*/ 63 w 63"/>
                <a:gd name="T5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68">
                  <a:moveTo>
                    <a:pt x="63" y="9"/>
                  </a:moveTo>
                  <a:lnTo>
                    <a:pt x="52" y="14"/>
                  </a:lnTo>
                  <a:lnTo>
                    <a:pt x="33" y="30"/>
                  </a:lnTo>
                  <a:lnTo>
                    <a:pt x="18" y="34"/>
                  </a:lnTo>
                  <a:lnTo>
                    <a:pt x="20" y="39"/>
                  </a:lnTo>
                  <a:lnTo>
                    <a:pt x="21" y="43"/>
                  </a:lnTo>
                  <a:lnTo>
                    <a:pt x="34" y="39"/>
                  </a:lnTo>
                  <a:lnTo>
                    <a:pt x="47" y="34"/>
                  </a:lnTo>
                  <a:lnTo>
                    <a:pt x="47" y="42"/>
                  </a:lnTo>
                  <a:lnTo>
                    <a:pt x="47" y="55"/>
                  </a:lnTo>
                  <a:lnTo>
                    <a:pt x="53" y="62"/>
                  </a:lnTo>
                  <a:lnTo>
                    <a:pt x="60" y="63"/>
                  </a:lnTo>
                  <a:lnTo>
                    <a:pt x="55" y="68"/>
                  </a:lnTo>
                  <a:lnTo>
                    <a:pt x="44" y="63"/>
                  </a:lnTo>
                  <a:lnTo>
                    <a:pt x="34" y="53"/>
                  </a:lnTo>
                  <a:lnTo>
                    <a:pt x="21" y="46"/>
                  </a:lnTo>
                  <a:lnTo>
                    <a:pt x="13" y="46"/>
                  </a:lnTo>
                  <a:lnTo>
                    <a:pt x="11" y="37"/>
                  </a:lnTo>
                  <a:lnTo>
                    <a:pt x="6" y="24"/>
                  </a:lnTo>
                  <a:lnTo>
                    <a:pt x="0" y="20"/>
                  </a:lnTo>
                  <a:lnTo>
                    <a:pt x="10" y="9"/>
                  </a:lnTo>
                  <a:lnTo>
                    <a:pt x="21" y="0"/>
                  </a:lnTo>
                  <a:lnTo>
                    <a:pt x="30" y="0"/>
                  </a:lnTo>
                  <a:lnTo>
                    <a:pt x="39" y="6"/>
                  </a:lnTo>
                  <a:lnTo>
                    <a:pt x="42" y="11"/>
                  </a:lnTo>
                  <a:lnTo>
                    <a:pt x="49" y="6"/>
                  </a:lnTo>
                  <a:lnTo>
                    <a:pt x="6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6" name="Freeform 554"/>
            <p:cNvSpPr>
              <a:spLocks/>
            </p:cNvSpPr>
            <p:nvPr/>
          </p:nvSpPr>
          <p:spPr bwMode="auto">
            <a:xfrm>
              <a:off x="4873504" y="2393829"/>
              <a:ext cx="11113" cy="14288"/>
            </a:xfrm>
            <a:custGeom>
              <a:avLst/>
              <a:gdLst>
                <a:gd name="T0" fmla="*/ 23 w 23"/>
                <a:gd name="T1" fmla="*/ 26 h 26"/>
                <a:gd name="T2" fmla="*/ 15 w 23"/>
                <a:gd name="T3" fmla="*/ 26 h 26"/>
                <a:gd name="T4" fmla="*/ 11 w 23"/>
                <a:gd name="T5" fmla="*/ 20 h 26"/>
                <a:gd name="T6" fmla="*/ 10 w 23"/>
                <a:gd name="T7" fmla="*/ 14 h 26"/>
                <a:gd name="T8" fmla="*/ 7 w 23"/>
                <a:gd name="T9" fmla="*/ 9 h 26"/>
                <a:gd name="T10" fmla="*/ 0 w 23"/>
                <a:gd name="T11" fmla="*/ 9 h 26"/>
                <a:gd name="T12" fmla="*/ 7 w 23"/>
                <a:gd name="T13" fmla="*/ 3 h 26"/>
                <a:gd name="T14" fmla="*/ 15 w 23"/>
                <a:gd name="T15" fmla="*/ 0 h 26"/>
                <a:gd name="T16" fmla="*/ 15 w 23"/>
                <a:gd name="T17" fmla="*/ 7 h 26"/>
                <a:gd name="T18" fmla="*/ 21 w 23"/>
                <a:gd name="T19" fmla="*/ 17 h 26"/>
                <a:gd name="T20" fmla="*/ 23 w 23"/>
                <a:gd name="T2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6">
                  <a:moveTo>
                    <a:pt x="23" y="26"/>
                  </a:moveTo>
                  <a:lnTo>
                    <a:pt x="15" y="26"/>
                  </a:lnTo>
                  <a:lnTo>
                    <a:pt x="11" y="20"/>
                  </a:lnTo>
                  <a:lnTo>
                    <a:pt x="10" y="14"/>
                  </a:lnTo>
                  <a:lnTo>
                    <a:pt x="7" y="9"/>
                  </a:lnTo>
                  <a:lnTo>
                    <a:pt x="0" y="9"/>
                  </a:lnTo>
                  <a:lnTo>
                    <a:pt x="7" y="3"/>
                  </a:lnTo>
                  <a:lnTo>
                    <a:pt x="15" y="0"/>
                  </a:lnTo>
                  <a:lnTo>
                    <a:pt x="15" y="7"/>
                  </a:lnTo>
                  <a:lnTo>
                    <a:pt x="21" y="17"/>
                  </a:lnTo>
                  <a:lnTo>
                    <a:pt x="2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7" name="Freeform 555"/>
            <p:cNvSpPr>
              <a:spLocks/>
            </p:cNvSpPr>
            <p:nvPr/>
          </p:nvSpPr>
          <p:spPr bwMode="auto">
            <a:xfrm>
              <a:off x="4829054" y="3079629"/>
              <a:ext cx="6350" cy="11113"/>
            </a:xfrm>
            <a:custGeom>
              <a:avLst/>
              <a:gdLst>
                <a:gd name="T0" fmla="*/ 11 w 11"/>
                <a:gd name="T1" fmla="*/ 2 h 22"/>
                <a:gd name="T2" fmla="*/ 7 w 11"/>
                <a:gd name="T3" fmla="*/ 6 h 22"/>
                <a:gd name="T4" fmla="*/ 8 w 11"/>
                <a:gd name="T5" fmla="*/ 12 h 22"/>
                <a:gd name="T6" fmla="*/ 11 w 11"/>
                <a:gd name="T7" fmla="*/ 19 h 22"/>
                <a:gd name="T8" fmla="*/ 5 w 11"/>
                <a:gd name="T9" fmla="*/ 20 h 22"/>
                <a:gd name="T10" fmla="*/ 0 w 11"/>
                <a:gd name="T11" fmla="*/ 22 h 22"/>
                <a:gd name="T12" fmla="*/ 1 w 11"/>
                <a:gd name="T13" fmla="*/ 16 h 22"/>
                <a:gd name="T14" fmla="*/ 2 w 11"/>
                <a:gd name="T15" fmla="*/ 5 h 22"/>
                <a:gd name="T16" fmla="*/ 7 w 11"/>
                <a:gd name="T17" fmla="*/ 0 h 22"/>
                <a:gd name="T18" fmla="*/ 11 w 11"/>
                <a:gd name="T19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2">
                  <a:moveTo>
                    <a:pt x="11" y="2"/>
                  </a:moveTo>
                  <a:lnTo>
                    <a:pt x="7" y="6"/>
                  </a:lnTo>
                  <a:lnTo>
                    <a:pt x="8" y="12"/>
                  </a:lnTo>
                  <a:lnTo>
                    <a:pt x="11" y="19"/>
                  </a:lnTo>
                  <a:lnTo>
                    <a:pt x="5" y="20"/>
                  </a:lnTo>
                  <a:lnTo>
                    <a:pt x="0" y="22"/>
                  </a:lnTo>
                  <a:lnTo>
                    <a:pt x="1" y="16"/>
                  </a:lnTo>
                  <a:lnTo>
                    <a:pt x="2" y="5"/>
                  </a:lnTo>
                  <a:lnTo>
                    <a:pt x="7" y="0"/>
                  </a:ln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8" name="Freeform 556"/>
            <p:cNvSpPr>
              <a:spLocks/>
            </p:cNvSpPr>
            <p:nvPr/>
          </p:nvSpPr>
          <p:spPr bwMode="auto">
            <a:xfrm>
              <a:off x="4814766" y="3163766"/>
              <a:ext cx="6350" cy="4763"/>
            </a:xfrm>
            <a:custGeom>
              <a:avLst/>
              <a:gdLst>
                <a:gd name="T0" fmla="*/ 14 w 14"/>
                <a:gd name="T1" fmla="*/ 6 h 10"/>
                <a:gd name="T2" fmla="*/ 10 w 14"/>
                <a:gd name="T3" fmla="*/ 10 h 10"/>
                <a:gd name="T4" fmla="*/ 0 w 14"/>
                <a:gd name="T5" fmla="*/ 9 h 10"/>
                <a:gd name="T6" fmla="*/ 0 w 14"/>
                <a:gd name="T7" fmla="*/ 0 h 10"/>
                <a:gd name="T8" fmla="*/ 6 w 14"/>
                <a:gd name="T9" fmla="*/ 0 h 10"/>
                <a:gd name="T10" fmla="*/ 10 w 14"/>
                <a:gd name="T11" fmla="*/ 6 h 10"/>
                <a:gd name="T12" fmla="*/ 14 w 14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4" y="6"/>
                  </a:moveTo>
                  <a:lnTo>
                    <a:pt x="10" y="10"/>
                  </a:lnTo>
                  <a:lnTo>
                    <a:pt x="0" y="9"/>
                  </a:lnTo>
                  <a:lnTo>
                    <a:pt x="0" y="0"/>
                  </a:lnTo>
                  <a:lnTo>
                    <a:pt x="6" y="0"/>
                  </a:lnTo>
                  <a:lnTo>
                    <a:pt x="10" y="6"/>
                  </a:lnTo>
                  <a:lnTo>
                    <a:pt x="1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39" name="Freeform 557"/>
            <p:cNvSpPr>
              <a:spLocks/>
            </p:cNvSpPr>
            <p:nvPr/>
          </p:nvSpPr>
          <p:spPr bwMode="auto">
            <a:xfrm>
              <a:off x="4751266" y="3195516"/>
              <a:ext cx="26988" cy="14288"/>
            </a:xfrm>
            <a:custGeom>
              <a:avLst/>
              <a:gdLst>
                <a:gd name="T0" fmla="*/ 51 w 51"/>
                <a:gd name="T1" fmla="*/ 7 h 29"/>
                <a:gd name="T2" fmla="*/ 48 w 51"/>
                <a:gd name="T3" fmla="*/ 13 h 29"/>
                <a:gd name="T4" fmla="*/ 28 w 51"/>
                <a:gd name="T5" fmla="*/ 13 h 29"/>
                <a:gd name="T6" fmla="*/ 22 w 51"/>
                <a:gd name="T7" fmla="*/ 12 h 29"/>
                <a:gd name="T8" fmla="*/ 16 w 51"/>
                <a:gd name="T9" fmla="*/ 17 h 29"/>
                <a:gd name="T10" fmla="*/ 15 w 51"/>
                <a:gd name="T11" fmla="*/ 29 h 29"/>
                <a:gd name="T12" fmla="*/ 6 w 51"/>
                <a:gd name="T13" fmla="*/ 17 h 29"/>
                <a:gd name="T14" fmla="*/ 0 w 51"/>
                <a:gd name="T15" fmla="*/ 3 h 29"/>
                <a:gd name="T16" fmla="*/ 6 w 51"/>
                <a:gd name="T17" fmla="*/ 0 h 29"/>
                <a:gd name="T18" fmla="*/ 26 w 51"/>
                <a:gd name="T19" fmla="*/ 3 h 29"/>
                <a:gd name="T20" fmla="*/ 25 w 51"/>
                <a:gd name="T21" fmla="*/ 9 h 29"/>
                <a:gd name="T22" fmla="*/ 38 w 51"/>
                <a:gd name="T23" fmla="*/ 6 h 29"/>
                <a:gd name="T24" fmla="*/ 51 w 51"/>
                <a:gd name="T25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29">
                  <a:moveTo>
                    <a:pt x="51" y="7"/>
                  </a:moveTo>
                  <a:lnTo>
                    <a:pt x="48" y="13"/>
                  </a:lnTo>
                  <a:lnTo>
                    <a:pt x="28" y="13"/>
                  </a:lnTo>
                  <a:lnTo>
                    <a:pt x="22" y="12"/>
                  </a:lnTo>
                  <a:lnTo>
                    <a:pt x="16" y="17"/>
                  </a:lnTo>
                  <a:lnTo>
                    <a:pt x="15" y="29"/>
                  </a:lnTo>
                  <a:lnTo>
                    <a:pt x="6" y="17"/>
                  </a:lnTo>
                  <a:lnTo>
                    <a:pt x="0" y="3"/>
                  </a:lnTo>
                  <a:lnTo>
                    <a:pt x="6" y="0"/>
                  </a:lnTo>
                  <a:lnTo>
                    <a:pt x="26" y="3"/>
                  </a:lnTo>
                  <a:lnTo>
                    <a:pt x="25" y="9"/>
                  </a:lnTo>
                  <a:lnTo>
                    <a:pt x="38" y="6"/>
                  </a:lnTo>
                  <a:lnTo>
                    <a:pt x="5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0" name="Freeform 558"/>
            <p:cNvSpPr>
              <a:spLocks/>
            </p:cNvSpPr>
            <p:nvPr/>
          </p:nvSpPr>
          <p:spPr bwMode="auto">
            <a:xfrm>
              <a:off x="4740154" y="3032004"/>
              <a:ext cx="12700" cy="4763"/>
            </a:xfrm>
            <a:custGeom>
              <a:avLst/>
              <a:gdLst>
                <a:gd name="T0" fmla="*/ 23 w 23"/>
                <a:gd name="T1" fmla="*/ 5 h 9"/>
                <a:gd name="T2" fmla="*/ 17 w 23"/>
                <a:gd name="T3" fmla="*/ 9 h 9"/>
                <a:gd name="T4" fmla="*/ 3 w 23"/>
                <a:gd name="T5" fmla="*/ 5 h 9"/>
                <a:gd name="T6" fmla="*/ 0 w 23"/>
                <a:gd name="T7" fmla="*/ 2 h 9"/>
                <a:gd name="T8" fmla="*/ 9 w 23"/>
                <a:gd name="T9" fmla="*/ 0 h 9"/>
                <a:gd name="T10" fmla="*/ 23 w 23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9">
                  <a:moveTo>
                    <a:pt x="23" y="5"/>
                  </a:moveTo>
                  <a:lnTo>
                    <a:pt x="17" y="9"/>
                  </a:lnTo>
                  <a:lnTo>
                    <a:pt x="3" y="5"/>
                  </a:lnTo>
                  <a:lnTo>
                    <a:pt x="0" y="2"/>
                  </a:lnTo>
                  <a:lnTo>
                    <a:pt x="9" y="0"/>
                  </a:lnTo>
                  <a:lnTo>
                    <a:pt x="2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1" name="Freeform 559"/>
            <p:cNvSpPr>
              <a:spLocks/>
            </p:cNvSpPr>
            <p:nvPr/>
          </p:nvSpPr>
          <p:spPr bwMode="auto">
            <a:xfrm>
              <a:off x="4694116" y="2995491"/>
              <a:ext cx="12700" cy="7938"/>
            </a:xfrm>
            <a:custGeom>
              <a:avLst/>
              <a:gdLst>
                <a:gd name="T0" fmla="*/ 25 w 25"/>
                <a:gd name="T1" fmla="*/ 1 h 14"/>
                <a:gd name="T2" fmla="*/ 13 w 25"/>
                <a:gd name="T3" fmla="*/ 9 h 14"/>
                <a:gd name="T4" fmla="*/ 0 w 25"/>
                <a:gd name="T5" fmla="*/ 14 h 14"/>
                <a:gd name="T6" fmla="*/ 2 w 25"/>
                <a:gd name="T7" fmla="*/ 4 h 14"/>
                <a:gd name="T8" fmla="*/ 16 w 25"/>
                <a:gd name="T9" fmla="*/ 0 h 14"/>
                <a:gd name="T10" fmla="*/ 25 w 25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4">
                  <a:moveTo>
                    <a:pt x="25" y="1"/>
                  </a:moveTo>
                  <a:lnTo>
                    <a:pt x="13" y="9"/>
                  </a:lnTo>
                  <a:lnTo>
                    <a:pt x="0" y="14"/>
                  </a:lnTo>
                  <a:lnTo>
                    <a:pt x="2" y="4"/>
                  </a:lnTo>
                  <a:lnTo>
                    <a:pt x="16" y="0"/>
                  </a:lnTo>
                  <a:lnTo>
                    <a:pt x="2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2" name="Freeform 560"/>
            <p:cNvSpPr>
              <a:spLocks/>
            </p:cNvSpPr>
            <p:nvPr/>
          </p:nvSpPr>
          <p:spPr bwMode="auto">
            <a:xfrm>
              <a:off x="4683004" y="2784354"/>
              <a:ext cx="7938" cy="6350"/>
            </a:xfrm>
            <a:custGeom>
              <a:avLst/>
              <a:gdLst>
                <a:gd name="T0" fmla="*/ 15 w 15"/>
                <a:gd name="T1" fmla="*/ 0 h 11"/>
                <a:gd name="T2" fmla="*/ 15 w 15"/>
                <a:gd name="T3" fmla="*/ 9 h 11"/>
                <a:gd name="T4" fmla="*/ 5 w 15"/>
                <a:gd name="T5" fmla="*/ 11 h 11"/>
                <a:gd name="T6" fmla="*/ 1 w 15"/>
                <a:gd name="T7" fmla="*/ 6 h 11"/>
                <a:gd name="T8" fmla="*/ 0 w 15"/>
                <a:gd name="T9" fmla="*/ 0 h 11"/>
                <a:gd name="T10" fmla="*/ 10 w 15"/>
                <a:gd name="T11" fmla="*/ 0 h 11"/>
                <a:gd name="T12" fmla="*/ 15 w 15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lnTo>
                    <a:pt x="15" y="9"/>
                  </a:lnTo>
                  <a:lnTo>
                    <a:pt x="5" y="11"/>
                  </a:lnTo>
                  <a:lnTo>
                    <a:pt x="1" y="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3" name="Freeform 561"/>
            <p:cNvSpPr>
              <a:spLocks/>
            </p:cNvSpPr>
            <p:nvPr/>
          </p:nvSpPr>
          <p:spPr bwMode="auto">
            <a:xfrm>
              <a:off x="4668716" y="2770066"/>
              <a:ext cx="12700" cy="9525"/>
            </a:xfrm>
            <a:custGeom>
              <a:avLst/>
              <a:gdLst>
                <a:gd name="T0" fmla="*/ 23 w 23"/>
                <a:gd name="T1" fmla="*/ 4 h 17"/>
                <a:gd name="T2" fmla="*/ 18 w 23"/>
                <a:gd name="T3" fmla="*/ 13 h 17"/>
                <a:gd name="T4" fmla="*/ 7 w 23"/>
                <a:gd name="T5" fmla="*/ 17 h 17"/>
                <a:gd name="T6" fmla="*/ 5 w 23"/>
                <a:gd name="T7" fmla="*/ 12 h 17"/>
                <a:gd name="T8" fmla="*/ 0 w 23"/>
                <a:gd name="T9" fmla="*/ 4 h 17"/>
                <a:gd name="T10" fmla="*/ 4 w 23"/>
                <a:gd name="T11" fmla="*/ 0 h 17"/>
                <a:gd name="T12" fmla="*/ 10 w 23"/>
                <a:gd name="T13" fmla="*/ 0 h 17"/>
                <a:gd name="T14" fmla="*/ 16 w 23"/>
                <a:gd name="T15" fmla="*/ 6 h 17"/>
                <a:gd name="T16" fmla="*/ 23 w 23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7">
                  <a:moveTo>
                    <a:pt x="23" y="4"/>
                  </a:moveTo>
                  <a:lnTo>
                    <a:pt x="18" y="13"/>
                  </a:lnTo>
                  <a:lnTo>
                    <a:pt x="7" y="17"/>
                  </a:lnTo>
                  <a:lnTo>
                    <a:pt x="5" y="12"/>
                  </a:lnTo>
                  <a:lnTo>
                    <a:pt x="0" y="4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6" y="6"/>
                  </a:lnTo>
                  <a:lnTo>
                    <a:pt x="2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4" name="Freeform 562"/>
            <p:cNvSpPr>
              <a:spLocks/>
            </p:cNvSpPr>
            <p:nvPr/>
          </p:nvSpPr>
          <p:spPr bwMode="auto">
            <a:xfrm>
              <a:off x="4616329" y="2346204"/>
              <a:ext cx="19050" cy="9525"/>
            </a:xfrm>
            <a:custGeom>
              <a:avLst/>
              <a:gdLst>
                <a:gd name="T0" fmla="*/ 34 w 34"/>
                <a:gd name="T1" fmla="*/ 12 h 17"/>
                <a:gd name="T2" fmla="*/ 23 w 34"/>
                <a:gd name="T3" fmla="*/ 15 h 17"/>
                <a:gd name="T4" fmla="*/ 8 w 34"/>
                <a:gd name="T5" fmla="*/ 17 h 17"/>
                <a:gd name="T6" fmla="*/ 0 w 34"/>
                <a:gd name="T7" fmla="*/ 13 h 17"/>
                <a:gd name="T8" fmla="*/ 4 w 34"/>
                <a:gd name="T9" fmla="*/ 9 h 17"/>
                <a:gd name="T10" fmla="*/ 10 w 34"/>
                <a:gd name="T11" fmla="*/ 13 h 17"/>
                <a:gd name="T12" fmla="*/ 17 w 34"/>
                <a:gd name="T13" fmla="*/ 9 h 17"/>
                <a:gd name="T14" fmla="*/ 20 w 34"/>
                <a:gd name="T15" fmla="*/ 0 h 17"/>
                <a:gd name="T16" fmla="*/ 26 w 34"/>
                <a:gd name="T17" fmla="*/ 2 h 17"/>
                <a:gd name="T18" fmla="*/ 33 w 34"/>
                <a:gd name="T19" fmla="*/ 7 h 17"/>
                <a:gd name="T20" fmla="*/ 34 w 34"/>
                <a:gd name="T2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34" y="12"/>
                  </a:moveTo>
                  <a:lnTo>
                    <a:pt x="23" y="15"/>
                  </a:lnTo>
                  <a:lnTo>
                    <a:pt x="8" y="17"/>
                  </a:lnTo>
                  <a:lnTo>
                    <a:pt x="0" y="13"/>
                  </a:lnTo>
                  <a:lnTo>
                    <a:pt x="4" y="9"/>
                  </a:lnTo>
                  <a:lnTo>
                    <a:pt x="10" y="13"/>
                  </a:lnTo>
                  <a:lnTo>
                    <a:pt x="17" y="9"/>
                  </a:lnTo>
                  <a:lnTo>
                    <a:pt x="20" y="0"/>
                  </a:lnTo>
                  <a:lnTo>
                    <a:pt x="26" y="2"/>
                  </a:lnTo>
                  <a:lnTo>
                    <a:pt x="33" y="7"/>
                  </a:lnTo>
                  <a:lnTo>
                    <a:pt x="3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5" name="Freeform 563"/>
            <p:cNvSpPr>
              <a:spLocks/>
            </p:cNvSpPr>
            <p:nvPr/>
          </p:nvSpPr>
          <p:spPr bwMode="auto">
            <a:xfrm>
              <a:off x="4590929" y="2333504"/>
              <a:ext cx="39688" cy="11113"/>
            </a:xfrm>
            <a:custGeom>
              <a:avLst/>
              <a:gdLst>
                <a:gd name="T0" fmla="*/ 75 w 75"/>
                <a:gd name="T1" fmla="*/ 21 h 21"/>
                <a:gd name="T2" fmla="*/ 57 w 75"/>
                <a:gd name="T3" fmla="*/ 16 h 21"/>
                <a:gd name="T4" fmla="*/ 26 w 75"/>
                <a:gd name="T5" fmla="*/ 13 h 21"/>
                <a:gd name="T6" fmla="*/ 7 w 75"/>
                <a:gd name="T7" fmla="*/ 5 h 21"/>
                <a:gd name="T8" fmla="*/ 0 w 75"/>
                <a:gd name="T9" fmla="*/ 0 h 21"/>
                <a:gd name="T10" fmla="*/ 16 w 75"/>
                <a:gd name="T11" fmla="*/ 3 h 21"/>
                <a:gd name="T12" fmla="*/ 52 w 75"/>
                <a:gd name="T13" fmla="*/ 7 h 21"/>
                <a:gd name="T14" fmla="*/ 70 w 75"/>
                <a:gd name="T15" fmla="*/ 16 h 21"/>
                <a:gd name="T16" fmla="*/ 75 w 75"/>
                <a:gd name="T1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1">
                  <a:moveTo>
                    <a:pt x="75" y="21"/>
                  </a:moveTo>
                  <a:lnTo>
                    <a:pt x="57" y="16"/>
                  </a:lnTo>
                  <a:lnTo>
                    <a:pt x="26" y="13"/>
                  </a:lnTo>
                  <a:lnTo>
                    <a:pt x="7" y="5"/>
                  </a:lnTo>
                  <a:lnTo>
                    <a:pt x="0" y="0"/>
                  </a:lnTo>
                  <a:lnTo>
                    <a:pt x="16" y="3"/>
                  </a:lnTo>
                  <a:lnTo>
                    <a:pt x="52" y="7"/>
                  </a:lnTo>
                  <a:lnTo>
                    <a:pt x="70" y="16"/>
                  </a:lnTo>
                  <a:lnTo>
                    <a:pt x="75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6" name="Freeform 564"/>
            <p:cNvSpPr>
              <a:spLocks/>
            </p:cNvSpPr>
            <p:nvPr/>
          </p:nvSpPr>
          <p:spPr bwMode="auto">
            <a:xfrm>
              <a:off x="4621091" y="2903416"/>
              <a:ext cx="11113" cy="4763"/>
            </a:xfrm>
            <a:custGeom>
              <a:avLst/>
              <a:gdLst>
                <a:gd name="T0" fmla="*/ 21 w 21"/>
                <a:gd name="T1" fmla="*/ 4 h 7"/>
                <a:gd name="T2" fmla="*/ 15 w 21"/>
                <a:gd name="T3" fmla="*/ 7 h 7"/>
                <a:gd name="T4" fmla="*/ 2 w 21"/>
                <a:gd name="T5" fmla="*/ 6 h 7"/>
                <a:gd name="T6" fmla="*/ 0 w 21"/>
                <a:gd name="T7" fmla="*/ 0 h 7"/>
                <a:gd name="T8" fmla="*/ 10 w 21"/>
                <a:gd name="T9" fmla="*/ 2 h 7"/>
                <a:gd name="T10" fmla="*/ 21 w 21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">
                  <a:moveTo>
                    <a:pt x="21" y="4"/>
                  </a:moveTo>
                  <a:lnTo>
                    <a:pt x="15" y="7"/>
                  </a:lnTo>
                  <a:lnTo>
                    <a:pt x="2" y="6"/>
                  </a:lnTo>
                  <a:lnTo>
                    <a:pt x="0" y="0"/>
                  </a:lnTo>
                  <a:lnTo>
                    <a:pt x="10" y="2"/>
                  </a:lnTo>
                  <a:lnTo>
                    <a:pt x="2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7" name="Freeform 565"/>
            <p:cNvSpPr>
              <a:spLocks/>
            </p:cNvSpPr>
            <p:nvPr/>
          </p:nvSpPr>
          <p:spPr bwMode="auto">
            <a:xfrm>
              <a:off x="4567116" y="2374779"/>
              <a:ext cx="9525" cy="11113"/>
            </a:xfrm>
            <a:custGeom>
              <a:avLst/>
              <a:gdLst>
                <a:gd name="T0" fmla="*/ 19 w 19"/>
                <a:gd name="T1" fmla="*/ 2 h 21"/>
                <a:gd name="T2" fmla="*/ 17 w 19"/>
                <a:gd name="T3" fmla="*/ 8 h 21"/>
                <a:gd name="T4" fmla="*/ 10 w 19"/>
                <a:gd name="T5" fmla="*/ 18 h 21"/>
                <a:gd name="T6" fmla="*/ 2 w 19"/>
                <a:gd name="T7" fmla="*/ 21 h 21"/>
                <a:gd name="T8" fmla="*/ 0 w 19"/>
                <a:gd name="T9" fmla="*/ 8 h 21"/>
                <a:gd name="T10" fmla="*/ 4 w 19"/>
                <a:gd name="T11" fmla="*/ 0 h 21"/>
                <a:gd name="T12" fmla="*/ 10 w 19"/>
                <a:gd name="T13" fmla="*/ 2 h 21"/>
                <a:gd name="T14" fmla="*/ 19 w 19"/>
                <a:gd name="T1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1">
                  <a:moveTo>
                    <a:pt x="19" y="2"/>
                  </a:moveTo>
                  <a:lnTo>
                    <a:pt x="17" y="8"/>
                  </a:lnTo>
                  <a:lnTo>
                    <a:pt x="10" y="18"/>
                  </a:lnTo>
                  <a:lnTo>
                    <a:pt x="2" y="21"/>
                  </a:lnTo>
                  <a:lnTo>
                    <a:pt x="0" y="8"/>
                  </a:lnTo>
                  <a:lnTo>
                    <a:pt x="4" y="0"/>
                  </a:lnTo>
                  <a:lnTo>
                    <a:pt x="10" y="2"/>
                  </a:ln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8" name="Freeform 566"/>
            <p:cNvSpPr>
              <a:spLocks/>
            </p:cNvSpPr>
            <p:nvPr/>
          </p:nvSpPr>
          <p:spPr bwMode="auto">
            <a:xfrm>
              <a:off x="4556004" y="2836741"/>
              <a:ext cx="47625" cy="14288"/>
            </a:xfrm>
            <a:custGeom>
              <a:avLst/>
              <a:gdLst>
                <a:gd name="T0" fmla="*/ 89 w 89"/>
                <a:gd name="T1" fmla="*/ 23 h 29"/>
                <a:gd name="T2" fmla="*/ 78 w 89"/>
                <a:gd name="T3" fmla="*/ 27 h 29"/>
                <a:gd name="T4" fmla="*/ 53 w 89"/>
                <a:gd name="T5" fmla="*/ 29 h 29"/>
                <a:gd name="T6" fmla="*/ 27 w 89"/>
                <a:gd name="T7" fmla="*/ 23 h 29"/>
                <a:gd name="T8" fmla="*/ 6 w 89"/>
                <a:gd name="T9" fmla="*/ 9 h 29"/>
                <a:gd name="T10" fmla="*/ 0 w 89"/>
                <a:gd name="T11" fmla="*/ 0 h 29"/>
                <a:gd name="T12" fmla="*/ 17 w 89"/>
                <a:gd name="T13" fmla="*/ 4 h 29"/>
                <a:gd name="T14" fmla="*/ 62 w 89"/>
                <a:gd name="T15" fmla="*/ 22 h 29"/>
                <a:gd name="T16" fmla="*/ 89 w 89"/>
                <a:gd name="T17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29">
                  <a:moveTo>
                    <a:pt x="89" y="23"/>
                  </a:moveTo>
                  <a:lnTo>
                    <a:pt x="78" y="27"/>
                  </a:lnTo>
                  <a:lnTo>
                    <a:pt x="53" y="29"/>
                  </a:lnTo>
                  <a:lnTo>
                    <a:pt x="27" y="23"/>
                  </a:lnTo>
                  <a:lnTo>
                    <a:pt x="6" y="9"/>
                  </a:lnTo>
                  <a:lnTo>
                    <a:pt x="0" y="0"/>
                  </a:lnTo>
                  <a:lnTo>
                    <a:pt x="17" y="4"/>
                  </a:lnTo>
                  <a:lnTo>
                    <a:pt x="62" y="22"/>
                  </a:lnTo>
                  <a:lnTo>
                    <a:pt x="89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49" name="Freeform 567"/>
            <p:cNvSpPr>
              <a:spLocks/>
            </p:cNvSpPr>
            <p:nvPr/>
          </p:nvSpPr>
          <p:spPr bwMode="auto">
            <a:xfrm>
              <a:off x="4516316" y="2789116"/>
              <a:ext cx="20638" cy="14288"/>
            </a:xfrm>
            <a:custGeom>
              <a:avLst/>
              <a:gdLst>
                <a:gd name="T0" fmla="*/ 38 w 38"/>
                <a:gd name="T1" fmla="*/ 11 h 28"/>
                <a:gd name="T2" fmla="*/ 35 w 38"/>
                <a:gd name="T3" fmla="*/ 17 h 28"/>
                <a:gd name="T4" fmla="*/ 22 w 38"/>
                <a:gd name="T5" fmla="*/ 16 h 28"/>
                <a:gd name="T6" fmla="*/ 13 w 38"/>
                <a:gd name="T7" fmla="*/ 17 h 28"/>
                <a:gd name="T8" fmla="*/ 13 w 38"/>
                <a:gd name="T9" fmla="*/ 21 h 28"/>
                <a:gd name="T10" fmla="*/ 19 w 38"/>
                <a:gd name="T11" fmla="*/ 24 h 28"/>
                <a:gd name="T12" fmla="*/ 23 w 38"/>
                <a:gd name="T13" fmla="*/ 24 h 28"/>
                <a:gd name="T14" fmla="*/ 17 w 38"/>
                <a:gd name="T15" fmla="*/ 28 h 28"/>
                <a:gd name="T16" fmla="*/ 4 w 38"/>
                <a:gd name="T17" fmla="*/ 20 h 28"/>
                <a:gd name="T18" fmla="*/ 0 w 38"/>
                <a:gd name="T19" fmla="*/ 14 h 28"/>
                <a:gd name="T20" fmla="*/ 0 w 38"/>
                <a:gd name="T21" fmla="*/ 10 h 28"/>
                <a:gd name="T22" fmla="*/ 6 w 38"/>
                <a:gd name="T23" fmla="*/ 5 h 28"/>
                <a:gd name="T24" fmla="*/ 6 w 38"/>
                <a:gd name="T25" fmla="*/ 0 h 28"/>
                <a:gd name="T26" fmla="*/ 23 w 38"/>
                <a:gd name="T27" fmla="*/ 4 h 28"/>
                <a:gd name="T28" fmla="*/ 38 w 38"/>
                <a:gd name="T2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28">
                  <a:moveTo>
                    <a:pt x="38" y="11"/>
                  </a:moveTo>
                  <a:lnTo>
                    <a:pt x="35" y="17"/>
                  </a:lnTo>
                  <a:lnTo>
                    <a:pt x="22" y="16"/>
                  </a:lnTo>
                  <a:lnTo>
                    <a:pt x="13" y="17"/>
                  </a:lnTo>
                  <a:lnTo>
                    <a:pt x="13" y="21"/>
                  </a:lnTo>
                  <a:lnTo>
                    <a:pt x="19" y="24"/>
                  </a:lnTo>
                  <a:lnTo>
                    <a:pt x="23" y="24"/>
                  </a:lnTo>
                  <a:lnTo>
                    <a:pt x="17" y="28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6" y="5"/>
                  </a:lnTo>
                  <a:lnTo>
                    <a:pt x="6" y="0"/>
                  </a:lnTo>
                  <a:lnTo>
                    <a:pt x="23" y="4"/>
                  </a:lnTo>
                  <a:lnTo>
                    <a:pt x="3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0" name="Freeform 568"/>
            <p:cNvSpPr>
              <a:spLocks/>
            </p:cNvSpPr>
            <p:nvPr/>
          </p:nvSpPr>
          <p:spPr bwMode="auto">
            <a:xfrm>
              <a:off x="4433766" y="2463679"/>
              <a:ext cx="28575" cy="6350"/>
            </a:xfrm>
            <a:custGeom>
              <a:avLst/>
              <a:gdLst>
                <a:gd name="T0" fmla="*/ 54 w 54"/>
                <a:gd name="T1" fmla="*/ 6 h 11"/>
                <a:gd name="T2" fmla="*/ 41 w 54"/>
                <a:gd name="T3" fmla="*/ 11 h 11"/>
                <a:gd name="T4" fmla="*/ 13 w 54"/>
                <a:gd name="T5" fmla="*/ 6 h 11"/>
                <a:gd name="T6" fmla="*/ 0 w 54"/>
                <a:gd name="T7" fmla="*/ 3 h 11"/>
                <a:gd name="T8" fmla="*/ 13 w 54"/>
                <a:gd name="T9" fmla="*/ 0 h 11"/>
                <a:gd name="T10" fmla="*/ 39 w 54"/>
                <a:gd name="T11" fmla="*/ 7 h 11"/>
                <a:gd name="T12" fmla="*/ 54 w 54"/>
                <a:gd name="T1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1">
                  <a:moveTo>
                    <a:pt x="54" y="6"/>
                  </a:moveTo>
                  <a:lnTo>
                    <a:pt x="41" y="11"/>
                  </a:lnTo>
                  <a:lnTo>
                    <a:pt x="13" y="6"/>
                  </a:lnTo>
                  <a:lnTo>
                    <a:pt x="0" y="3"/>
                  </a:lnTo>
                  <a:lnTo>
                    <a:pt x="13" y="0"/>
                  </a:lnTo>
                  <a:lnTo>
                    <a:pt x="39" y="7"/>
                  </a:lnTo>
                  <a:lnTo>
                    <a:pt x="5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1" name="Freeform 569"/>
            <p:cNvSpPr>
              <a:spLocks/>
            </p:cNvSpPr>
            <p:nvPr/>
          </p:nvSpPr>
          <p:spPr bwMode="auto">
            <a:xfrm>
              <a:off x="4192466" y="2538291"/>
              <a:ext cx="12700" cy="7938"/>
            </a:xfrm>
            <a:custGeom>
              <a:avLst/>
              <a:gdLst>
                <a:gd name="T0" fmla="*/ 24 w 24"/>
                <a:gd name="T1" fmla="*/ 3 h 16"/>
                <a:gd name="T2" fmla="*/ 23 w 24"/>
                <a:gd name="T3" fmla="*/ 10 h 16"/>
                <a:gd name="T4" fmla="*/ 20 w 24"/>
                <a:gd name="T5" fmla="*/ 16 h 16"/>
                <a:gd name="T6" fmla="*/ 11 w 24"/>
                <a:gd name="T7" fmla="*/ 14 h 16"/>
                <a:gd name="T8" fmla="*/ 0 w 24"/>
                <a:gd name="T9" fmla="*/ 7 h 16"/>
                <a:gd name="T10" fmla="*/ 0 w 24"/>
                <a:gd name="T11" fmla="*/ 0 h 16"/>
                <a:gd name="T12" fmla="*/ 14 w 24"/>
                <a:gd name="T13" fmla="*/ 0 h 16"/>
                <a:gd name="T14" fmla="*/ 24 w 24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6">
                  <a:moveTo>
                    <a:pt x="24" y="3"/>
                  </a:moveTo>
                  <a:lnTo>
                    <a:pt x="23" y="10"/>
                  </a:lnTo>
                  <a:lnTo>
                    <a:pt x="20" y="16"/>
                  </a:lnTo>
                  <a:lnTo>
                    <a:pt x="11" y="14"/>
                  </a:lnTo>
                  <a:lnTo>
                    <a:pt x="0" y="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2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2" name="Freeform 570"/>
            <p:cNvSpPr>
              <a:spLocks/>
            </p:cNvSpPr>
            <p:nvPr/>
          </p:nvSpPr>
          <p:spPr bwMode="auto">
            <a:xfrm>
              <a:off x="8304091" y="2863729"/>
              <a:ext cx="11113" cy="15875"/>
            </a:xfrm>
            <a:custGeom>
              <a:avLst/>
              <a:gdLst>
                <a:gd name="T0" fmla="*/ 5 w 21"/>
                <a:gd name="T1" fmla="*/ 12 h 29"/>
                <a:gd name="T2" fmla="*/ 19 w 21"/>
                <a:gd name="T3" fmla="*/ 15 h 29"/>
                <a:gd name="T4" fmla="*/ 18 w 21"/>
                <a:gd name="T5" fmla="*/ 20 h 29"/>
                <a:gd name="T6" fmla="*/ 21 w 21"/>
                <a:gd name="T7" fmla="*/ 23 h 29"/>
                <a:gd name="T8" fmla="*/ 13 w 21"/>
                <a:gd name="T9" fmla="*/ 28 h 29"/>
                <a:gd name="T10" fmla="*/ 6 w 21"/>
                <a:gd name="T11" fmla="*/ 29 h 29"/>
                <a:gd name="T12" fmla="*/ 6 w 21"/>
                <a:gd name="T13" fmla="*/ 19 h 29"/>
                <a:gd name="T14" fmla="*/ 0 w 21"/>
                <a:gd name="T15" fmla="*/ 6 h 29"/>
                <a:gd name="T16" fmla="*/ 3 w 21"/>
                <a:gd name="T17" fmla="*/ 0 h 29"/>
                <a:gd name="T18" fmla="*/ 11 w 21"/>
                <a:gd name="T19" fmla="*/ 0 h 29"/>
                <a:gd name="T20" fmla="*/ 6 w 21"/>
                <a:gd name="T21" fmla="*/ 5 h 29"/>
                <a:gd name="T22" fmla="*/ 5 w 21"/>
                <a:gd name="T23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9">
                  <a:moveTo>
                    <a:pt x="5" y="12"/>
                  </a:moveTo>
                  <a:lnTo>
                    <a:pt x="19" y="15"/>
                  </a:lnTo>
                  <a:lnTo>
                    <a:pt x="18" y="20"/>
                  </a:lnTo>
                  <a:lnTo>
                    <a:pt x="21" y="23"/>
                  </a:lnTo>
                  <a:lnTo>
                    <a:pt x="13" y="28"/>
                  </a:lnTo>
                  <a:lnTo>
                    <a:pt x="6" y="29"/>
                  </a:lnTo>
                  <a:lnTo>
                    <a:pt x="6" y="19"/>
                  </a:lnTo>
                  <a:lnTo>
                    <a:pt x="0" y="6"/>
                  </a:lnTo>
                  <a:lnTo>
                    <a:pt x="3" y="0"/>
                  </a:lnTo>
                  <a:lnTo>
                    <a:pt x="11" y="0"/>
                  </a:lnTo>
                  <a:lnTo>
                    <a:pt x="6" y="5"/>
                  </a:lnTo>
                  <a:lnTo>
                    <a:pt x="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3" name="Freeform 571"/>
            <p:cNvSpPr>
              <a:spLocks/>
            </p:cNvSpPr>
            <p:nvPr/>
          </p:nvSpPr>
          <p:spPr bwMode="auto">
            <a:xfrm>
              <a:off x="8035804" y="2671641"/>
              <a:ext cx="25400" cy="7938"/>
            </a:xfrm>
            <a:custGeom>
              <a:avLst/>
              <a:gdLst>
                <a:gd name="T0" fmla="*/ 48 w 48"/>
                <a:gd name="T1" fmla="*/ 13 h 16"/>
                <a:gd name="T2" fmla="*/ 36 w 48"/>
                <a:gd name="T3" fmla="*/ 16 h 16"/>
                <a:gd name="T4" fmla="*/ 7 w 48"/>
                <a:gd name="T5" fmla="*/ 7 h 16"/>
                <a:gd name="T6" fmla="*/ 0 w 48"/>
                <a:gd name="T7" fmla="*/ 0 h 16"/>
                <a:gd name="T8" fmla="*/ 48 w 48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">
                  <a:moveTo>
                    <a:pt x="48" y="13"/>
                  </a:moveTo>
                  <a:lnTo>
                    <a:pt x="36" y="16"/>
                  </a:lnTo>
                  <a:lnTo>
                    <a:pt x="7" y="7"/>
                  </a:lnTo>
                  <a:lnTo>
                    <a:pt x="0" y="0"/>
                  </a:lnTo>
                  <a:lnTo>
                    <a:pt x="4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4" name="Freeform 572"/>
            <p:cNvSpPr>
              <a:spLocks/>
            </p:cNvSpPr>
            <p:nvPr/>
          </p:nvSpPr>
          <p:spPr bwMode="auto">
            <a:xfrm>
              <a:off x="7965954" y="2690691"/>
              <a:ext cx="19050" cy="19050"/>
            </a:xfrm>
            <a:custGeom>
              <a:avLst/>
              <a:gdLst>
                <a:gd name="T0" fmla="*/ 13 w 37"/>
                <a:gd name="T1" fmla="*/ 0 h 35"/>
                <a:gd name="T2" fmla="*/ 20 w 37"/>
                <a:gd name="T3" fmla="*/ 6 h 35"/>
                <a:gd name="T4" fmla="*/ 32 w 37"/>
                <a:gd name="T5" fmla="*/ 9 h 35"/>
                <a:gd name="T6" fmla="*/ 27 w 37"/>
                <a:gd name="T7" fmla="*/ 14 h 35"/>
                <a:gd name="T8" fmla="*/ 29 w 37"/>
                <a:gd name="T9" fmla="*/ 26 h 35"/>
                <a:gd name="T10" fmla="*/ 37 w 37"/>
                <a:gd name="T11" fmla="*/ 27 h 35"/>
                <a:gd name="T12" fmla="*/ 23 w 37"/>
                <a:gd name="T13" fmla="*/ 30 h 35"/>
                <a:gd name="T14" fmla="*/ 9 w 37"/>
                <a:gd name="T15" fmla="*/ 35 h 35"/>
                <a:gd name="T16" fmla="*/ 10 w 37"/>
                <a:gd name="T17" fmla="*/ 26 h 35"/>
                <a:gd name="T18" fmla="*/ 9 w 37"/>
                <a:gd name="T19" fmla="*/ 14 h 35"/>
                <a:gd name="T20" fmla="*/ 13 w 37"/>
                <a:gd name="T21" fmla="*/ 11 h 35"/>
                <a:gd name="T22" fmla="*/ 19 w 37"/>
                <a:gd name="T23" fmla="*/ 11 h 35"/>
                <a:gd name="T24" fmla="*/ 17 w 37"/>
                <a:gd name="T25" fmla="*/ 7 h 35"/>
                <a:gd name="T26" fmla="*/ 9 w 37"/>
                <a:gd name="T27" fmla="*/ 7 h 35"/>
                <a:gd name="T28" fmla="*/ 3 w 37"/>
                <a:gd name="T29" fmla="*/ 7 h 35"/>
                <a:gd name="T30" fmla="*/ 0 w 37"/>
                <a:gd name="T31" fmla="*/ 4 h 35"/>
                <a:gd name="T32" fmla="*/ 13 w 37"/>
                <a:gd name="T33" fmla="*/ 4 h 35"/>
                <a:gd name="T34" fmla="*/ 13 w 37"/>
                <a:gd name="T3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35">
                  <a:moveTo>
                    <a:pt x="13" y="0"/>
                  </a:moveTo>
                  <a:lnTo>
                    <a:pt x="20" y="6"/>
                  </a:lnTo>
                  <a:lnTo>
                    <a:pt x="32" y="9"/>
                  </a:lnTo>
                  <a:lnTo>
                    <a:pt x="27" y="14"/>
                  </a:lnTo>
                  <a:lnTo>
                    <a:pt x="29" y="26"/>
                  </a:lnTo>
                  <a:lnTo>
                    <a:pt x="37" y="27"/>
                  </a:lnTo>
                  <a:lnTo>
                    <a:pt x="23" y="30"/>
                  </a:lnTo>
                  <a:lnTo>
                    <a:pt x="9" y="35"/>
                  </a:lnTo>
                  <a:lnTo>
                    <a:pt x="10" y="26"/>
                  </a:lnTo>
                  <a:lnTo>
                    <a:pt x="9" y="14"/>
                  </a:lnTo>
                  <a:lnTo>
                    <a:pt x="13" y="11"/>
                  </a:lnTo>
                  <a:lnTo>
                    <a:pt x="19" y="11"/>
                  </a:lnTo>
                  <a:lnTo>
                    <a:pt x="17" y="7"/>
                  </a:lnTo>
                  <a:lnTo>
                    <a:pt x="9" y="7"/>
                  </a:lnTo>
                  <a:lnTo>
                    <a:pt x="3" y="7"/>
                  </a:lnTo>
                  <a:lnTo>
                    <a:pt x="0" y="4"/>
                  </a:lnTo>
                  <a:lnTo>
                    <a:pt x="13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5" name="Freeform 573"/>
            <p:cNvSpPr>
              <a:spLocks/>
            </p:cNvSpPr>
            <p:nvPr/>
          </p:nvSpPr>
          <p:spPr bwMode="auto">
            <a:xfrm>
              <a:off x="7883404" y="2612904"/>
              <a:ext cx="14288" cy="6350"/>
            </a:xfrm>
            <a:custGeom>
              <a:avLst/>
              <a:gdLst>
                <a:gd name="T0" fmla="*/ 29 w 29"/>
                <a:gd name="T1" fmla="*/ 0 h 14"/>
                <a:gd name="T2" fmla="*/ 28 w 29"/>
                <a:gd name="T3" fmla="*/ 5 h 14"/>
                <a:gd name="T4" fmla="*/ 19 w 29"/>
                <a:gd name="T5" fmla="*/ 13 h 14"/>
                <a:gd name="T6" fmla="*/ 9 w 29"/>
                <a:gd name="T7" fmla="*/ 14 h 14"/>
                <a:gd name="T8" fmla="*/ 0 w 29"/>
                <a:gd name="T9" fmla="*/ 10 h 14"/>
                <a:gd name="T10" fmla="*/ 0 w 29"/>
                <a:gd name="T11" fmla="*/ 5 h 14"/>
                <a:gd name="T12" fmla="*/ 15 w 29"/>
                <a:gd name="T13" fmla="*/ 10 h 14"/>
                <a:gd name="T14" fmla="*/ 21 w 29"/>
                <a:gd name="T15" fmla="*/ 4 h 14"/>
                <a:gd name="T16" fmla="*/ 29 w 2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4">
                  <a:moveTo>
                    <a:pt x="29" y="0"/>
                  </a:moveTo>
                  <a:lnTo>
                    <a:pt x="28" y="5"/>
                  </a:lnTo>
                  <a:lnTo>
                    <a:pt x="19" y="13"/>
                  </a:lnTo>
                  <a:lnTo>
                    <a:pt x="9" y="14"/>
                  </a:lnTo>
                  <a:lnTo>
                    <a:pt x="0" y="10"/>
                  </a:lnTo>
                  <a:lnTo>
                    <a:pt x="0" y="5"/>
                  </a:lnTo>
                  <a:lnTo>
                    <a:pt x="15" y="10"/>
                  </a:lnTo>
                  <a:lnTo>
                    <a:pt x="21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6" name="Freeform 574"/>
            <p:cNvSpPr>
              <a:spLocks/>
            </p:cNvSpPr>
            <p:nvPr/>
          </p:nvSpPr>
          <p:spPr bwMode="auto">
            <a:xfrm>
              <a:off x="7867529" y="2663704"/>
              <a:ext cx="12700" cy="7938"/>
            </a:xfrm>
            <a:custGeom>
              <a:avLst/>
              <a:gdLst>
                <a:gd name="T0" fmla="*/ 0 w 24"/>
                <a:gd name="T1" fmla="*/ 5 h 13"/>
                <a:gd name="T2" fmla="*/ 3 w 24"/>
                <a:gd name="T3" fmla="*/ 0 h 13"/>
                <a:gd name="T4" fmla="*/ 20 w 24"/>
                <a:gd name="T5" fmla="*/ 2 h 13"/>
                <a:gd name="T6" fmla="*/ 24 w 24"/>
                <a:gd name="T7" fmla="*/ 5 h 13"/>
                <a:gd name="T8" fmla="*/ 21 w 24"/>
                <a:gd name="T9" fmla="*/ 8 h 13"/>
                <a:gd name="T10" fmla="*/ 17 w 24"/>
                <a:gd name="T11" fmla="*/ 13 h 13"/>
                <a:gd name="T12" fmla="*/ 17 w 24"/>
                <a:gd name="T13" fmla="*/ 8 h 13"/>
                <a:gd name="T14" fmla="*/ 10 w 24"/>
                <a:gd name="T15" fmla="*/ 4 h 13"/>
                <a:gd name="T16" fmla="*/ 0 w 24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0" y="5"/>
                  </a:moveTo>
                  <a:lnTo>
                    <a:pt x="3" y="0"/>
                  </a:lnTo>
                  <a:lnTo>
                    <a:pt x="20" y="2"/>
                  </a:lnTo>
                  <a:lnTo>
                    <a:pt x="24" y="5"/>
                  </a:lnTo>
                  <a:lnTo>
                    <a:pt x="21" y="8"/>
                  </a:lnTo>
                  <a:lnTo>
                    <a:pt x="17" y="13"/>
                  </a:lnTo>
                  <a:lnTo>
                    <a:pt x="17" y="8"/>
                  </a:lnTo>
                  <a:lnTo>
                    <a:pt x="10" y="4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7" name="Freeform 575"/>
            <p:cNvSpPr>
              <a:spLocks/>
            </p:cNvSpPr>
            <p:nvPr/>
          </p:nvSpPr>
          <p:spPr bwMode="auto">
            <a:xfrm>
              <a:off x="4695704" y="2971679"/>
              <a:ext cx="6350" cy="7938"/>
            </a:xfrm>
            <a:custGeom>
              <a:avLst/>
              <a:gdLst>
                <a:gd name="T0" fmla="*/ 8 w 10"/>
                <a:gd name="T1" fmla="*/ 15 h 16"/>
                <a:gd name="T2" fmla="*/ 2 w 10"/>
                <a:gd name="T3" fmla="*/ 16 h 16"/>
                <a:gd name="T4" fmla="*/ 1 w 10"/>
                <a:gd name="T5" fmla="*/ 9 h 16"/>
                <a:gd name="T6" fmla="*/ 0 w 10"/>
                <a:gd name="T7" fmla="*/ 2 h 16"/>
                <a:gd name="T8" fmla="*/ 7 w 10"/>
                <a:gd name="T9" fmla="*/ 0 h 16"/>
                <a:gd name="T10" fmla="*/ 10 w 10"/>
                <a:gd name="T11" fmla="*/ 10 h 16"/>
                <a:gd name="T12" fmla="*/ 8 w 10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8" y="15"/>
                  </a:moveTo>
                  <a:lnTo>
                    <a:pt x="2" y="16"/>
                  </a:lnTo>
                  <a:lnTo>
                    <a:pt x="1" y="9"/>
                  </a:lnTo>
                  <a:lnTo>
                    <a:pt x="0" y="2"/>
                  </a:lnTo>
                  <a:lnTo>
                    <a:pt x="7" y="0"/>
                  </a:lnTo>
                  <a:lnTo>
                    <a:pt x="10" y="10"/>
                  </a:lnTo>
                  <a:lnTo>
                    <a:pt x="8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8" name="Freeform 576"/>
            <p:cNvSpPr>
              <a:spLocks/>
            </p:cNvSpPr>
            <p:nvPr/>
          </p:nvSpPr>
          <p:spPr bwMode="auto">
            <a:xfrm>
              <a:off x="4754441" y="3000254"/>
              <a:ext cx="9525" cy="6350"/>
            </a:xfrm>
            <a:custGeom>
              <a:avLst/>
              <a:gdLst>
                <a:gd name="T0" fmla="*/ 18 w 18"/>
                <a:gd name="T1" fmla="*/ 4 h 11"/>
                <a:gd name="T2" fmla="*/ 16 w 18"/>
                <a:gd name="T3" fmla="*/ 11 h 11"/>
                <a:gd name="T4" fmla="*/ 0 w 18"/>
                <a:gd name="T5" fmla="*/ 8 h 11"/>
                <a:gd name="T6" fmla="*/ 0 w 18"/>
                <a:gd name="T7" fmla="*/ 2 h 11"/>
                <a:gd name="T8" fmla="*/ 9 w 18"/>
                <a:gd name="T9" fmla="*/ 0 h 11"/>
                <a:gd name="T10" fmla="*/ 18 w 18"/>
                <a:gd name="T11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1">
                  <a:moveTo>
                    <a:pt x="18" y="4"/>
                  </a:moveTo>
                  <a:lnTo>
                    <a:pt x="16" y="11"/>
                  </a:lnTo>
                  <a:lnTo>
                    <a:pt x="0" y="8"/>
                  </a:lnTo>
                  <a:lnTo>
                    <a:pt x="0" y="2"/>
                  </a:lnTo>
                  <a:lnTo>
                    <a:pt x="9" y="0"/>
                  </a:lnTo>
                  <a:lnTo>
                    <a:pt x="1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59" name="Freeform 577"/>
            <p:cNvSpPr>
              <a:spLocks/>
            </p:cNvSpPr>
            <p:nvPr/>
          </p:nvSpPr>
          <p:spPr bwMode="auto">
            <a:xfrm>
              <a:off x="4754441" y="2495429"/>
              <a:ext cx="6350" cy="7938"/>
            </a:xfrm>
            <a:custGeom>
              <a:avLst/>
              <a:gdLst>
                <a:gd name="T0" fmla="*/ 13 w 13"/>
                <a:gd name="T1" fmla="*/ 16 h 16"/>
                <a:gd name="T2" fmla="*/ 8 w 13"/>
                <a:gd name="T3" fmla="*/ 15 h 16"/>
                <a:gd name="T4" fmla="*/ 0 w 13"/>
                <a:gd name="T5" fmla="*/ 15 h 16"/>
                <a:gd name="T6" fmla="*/ 2 w 13"/>
                <a:gd name="T7" fmla="*/ 6 h 16"/>
                <a:gd name="T8" fmla="*/ 5 w 13"/>
                <a:gd name="T9" fmla="*/ 0 h 16"/>
                <a:gd name="T10" fmla="*/ 12 w 13"/>
                <a:gd name="T11" fmla="*/ 6 h 16"/>
                <a:gd name="T12" fmla="*/ 13 w 13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13" y="16"/>
                  </a:moveTo>
                  <a:lnTo>
                    <a:pt x="8" y="15"/>
                  </a:lnTo>
                  <a:lnTo>
                    <a:pt x="0" y="15"/>
                  </a:lnTo>
                  <a:lnTo>
                    <a:pt x="2" y="6"/>
                  </a:lnTo>
                  <a:lnTo>
                    <a:pt x="5" y="0"/>
                  </a:lnTo>
                  <a:lnTo>
                    <a:pt x="12" y="6"/>
                  </a:lnTo>
                  <a:lnTo>
                    <a:pt x="1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0" name="Freeform 578"/>
            <p:cNvSpPr>
              <a:spLocks/>
            </p:cNvSpPr>
            <p:nvPr/>
          </p:nvSpPr>
          <p:spPr bwMode="auto">
            <a:xfrm>
              <a:off x="4776666" y="2784354"/>
              <a:ext cx="9525" cy="4763"/>
            </a:xfrm>
            <a:custGeom>
              <a:avLst/>
              <a:gdLst>
                <a:gd name="T0" fmla="*/ 17 w 17"/>
                <a:gd name="T1" fmla="*/ 6 h 10"/>
                <a:gd name="T2" fmla="*/ 9 w 17"/>
                <a:gd name="T3" fmla="*/ 10 h 10"/>
                <a:gd name="T4" fmla="*/ 0 w 17"/>
                <a:gd name="T5" fmla="*/ 6 h 10"/>
                <a:gd name="T6" fmla="*/ 3 w 17"/>
                <a:gd name="T7" fmla="*/ 1 h 10"/>
                <a:gd name="T8" fmla="*/ 12 w 17"/>
                <a:gd name="T9" fmla="*/ 0 h 10"/>
                <a:gd name="T10" fmla="*/ 12 w 17"/>
                <a:gd name="T11" fmla="*/ 6 h 10"/>
                <a:gd name="T12" fmla="*/ 17 w 17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17" y="6"/>
                  </a:moveTo>
                  <a:lnTo>
                    <a:pt x="9" y="10"/>
                  </a:lnTo>
                  <a:lnTo>
                    <a:pt x="0" y="6"/>
                  </a:lnTo>
                  <a:lnTo>
                    <a:pt x="3" y="1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1" name="Freeform 579"/>
            <p:cNvSpPr>
              <a:spLocks/>
            </p:cNvSpPr>
            <p:nvPr/>
          </p:nvSpPr>
          <p:spPr bwMode="auto">
            <a:xfrm>
              <a:off x="4770316" y="2482729"/>
              <a:ext cx="23813" cy="34925"/>
            </a:xfrm>
            <a:custGeom>
              <a:avLst/>
              <a:gdLst>
                <a:gd name="T0" fmla="*/ 46 w 46"/>
                <a:gd name="T1" fmla="*/ 6 h 66"/>
                <a:gd name="T2" fmla="*/ 45 w 46"/>
                <a:gd name="T3" fmla="*/ 14 h 66"/>
                <a:gd name="T4" fmla="*/ 33 w 46"/>
                <a:gd name="T5" fmla="*/ 20 h 66"/>
                <a:gd name="T6" fmla="*/ 26 w 46"/>
                <a:gd name="T7" fmla="*/ 23 h 66"/>
                <a:gd name="T8" fmla="*/ 28 w 46"/>
                <a:gd name="T9" fmla="*/ 39 h 66"/>
                <a:gd name="T10" fmla="*/ 32 w 46"/>
                <a:gd name="T11" fmla="*/ 56 h 66"/>
                <a:gd name="T12" fmla="*/ 25 w 46"/>
                <a:gd name="T13" fmla="*/ 66 h 66"/>
                <a:gd name="T14" fmla="*/ 10 w 46"/>
                <a:gd name="T15" fmla="*/ 65 h 66"/>
                <a:gd name="T16" fmla="*/ 2 w 46"/>
                <a:gd name="T17" fmla="*/ 57 h 66"/>
                <a:gd name="T18" fmla="*/ 0 w 46"/>
                <a:gd name="T19" fmla="*/ 43 h 66"/>
                <a:gd name="T20" fmla="*/ 2 w 46"/>
                <a:gd name="T21" fmla="*/ 26 h 66"/>
                <a:gd name="T22" fmla="*/ 7 w 46"/>
                <a:gd name="T23" fmla="*/ 11 h 66"/>
                <a:gd name="T24" fmla="*/ 15 w 46"/>
                <a:gd name="T25" fmla="*/ 10 h 66"/>
                <a:gd name="T26" fmla="*/ 29 w 46"/>
                <a:gd name="T27" fmla="*/ 7 h 66"/>
                <a:gd name="T28" fmla="*/ 29 w 46"/>
                <a:gd name="T29" fmla="*/ 0 h 66"/>
                <a:gd name="T30" fmla="*/ 38 w 46"/>
                <a:gd name="T31" fmla="*/ 3 h 66"/>
                <a:gd name="T32" fmla="*/ 46 w 46"/>
                <a:gd name="T33" fmla="*/ 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" h="66">
                  <a:moveTo>
                    <a:pt x="46" y="6"/>
                  </a:moveTo>
                  <a:lnTo>
                    <a:pt x="45" y="14"/>
                  </a:lnTo>
                  <a:lnTo>
                    <a:pt x="33" y="20"/>
                  </a:lnTo>
                  <a:lnTo>
                    <a:pt x="26" y="23"/>
                  </a:lnTo>
                  <a:lnTo>
                    <a:pt x="28" y="39"/>
                  </a:lnTo>
                  <a:lnTo>
                    <a:pt x="32" y="56"/>
                  </a:lnTo>
                  <a:lnTo>
                    <a:pt x="25" y="66"/>
                  </a:lnTo>
                  <a:lnTo>
                    <a:pt x="10" y="65"/>
                  </a:lnTo>
                  <a:lnTo>
                    <a:pt x="2" y="57"/>
                  </a:lnTo>
                  <a:lnTo>
                    <a:pt x="0" y="43"/>
                  </a:lnTo>
                  <a:lnTo>
                    <a:pt x="2" y="26"/>
                  </a:lnTo>
                  <a:lnTo>
                    <a:pt x="7" y="11"/>
                  </a:lnTo>
                  <a:lnTo>
                    <a:pt x="15" y="10"/>
                  </a:lnTo>
                  <a:lnTo>
                    <a:pt x="29" y="7"/>
                  </a:lnTo>
                  <a:lnTo>
                    <a:pt x="29" y="0"/>
                  </a:lnTo>
                  <a:lnTo>
                    <a:pt x="38" y="3"/>
                  </a:lnTo>
                  <a:lnTo>
                    <a:pt x="4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2" name="Freeform 580"/>
            <p:cNvSpPr>
              <a:spLocks/>
            </p:cNvSpPr>
            <p:nvPr/>
          </p:nvSpPr>
          <p:spPr bwMode="auto">
            <a:xfrm>
              <a:off x="4894141" y="2981204"/>
              <a:ext cx="7938" cy="6350"/>
            </a:xfrm>
            <a:custGeom>
              <a:avLst/>
              <a:gdLst>
                <a:gd name="T0" fmla="*/ 17 w 17"/>
                <a:gd name="T1" fmla="*/ 2 h 11"/>
                <a:gd name="T2" fmla="*/ 17 w 17"/>
                <a:gd name="T3" fmla="*/ 8 h 11"/>
                <a:gd name="T4" fmla="*/ 8 w 17"/>
                <a:gd name="T5" fmla="*/ 11 h 11"/>
                <a:gd name="T6" fmla="*/ 2 w 17"/>
                <a:gd name="T7" fmla="*/ 11 h 11"/>
                <a:gd name="T8" fmla="*/ 1 w 17"/>
                <a:gd name="T9" fmla="*/ 5 h 11"/>
                <a:gd name="T10" fmla="*/ 0 w 17"/>
                <a:gd name="T11" fmla="*/ 0 h 11"/>
                <a:gd name="T12" fmla="*/ 10 w 17"/>
                <a:gd name="T13" fmla="*/ 0 h 11"/>
                <a:gd name="T14" fmla="*/ 17 w 17"/>
                <a:gd name="T1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17" y="2"/>
                  </a:moveTo>
                  <a:lnTo>
                    <a:pt x="17" y="8"/>
                  </a:lnTo>
                  <a:lnTo>
                    <a:pt x="8" y="11"/>
                  </a:lnTo>
                  <a:lnTo>
                    <a:pt x="2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3" name="Freeform 581"/>
            <p:cNvSpPr>
              <a:spLocks/>
            </p:cNvSpPr>
            <p:nvPr/>
          </p:nvSpPr>
          <p:spPr bwMode="auto">
            <a:xfrm>
              <a:off x="4943354" y="2457329"/>
              <a:ext cx="22225" cy="22225"/>
            </a:xfrm>
            <a:custGeom>
              <a:avLst/>
              <a:gdLst>
                <a:gd name="T0" fmla="*/ 42 w 42"/>
                <a:gd name="T1" fmla="*/ 29 h 43"/>
                <a:gd name="T2" fmla="*/ 35 w 42"/>
                <a:gd name="T3" fmla="*/ 32 h 43"/>
                <a:gd name="T4" fmla="*/ 22 w 42"/>
                <a:gd name="T5" fmla="*/ 37 h 43"/>
                <a:gd name="T6" fmla="*/ 23 w 42"/>
                <a:gd name="T7" fmla="*/ 43 h 43"/>
                <a:gd name="T8" fmla="*/ 16 w 42"/>
                <a:gd name="T9" fmla="*/ 43 h 43"/>
                <a:gd name="T10" fmla="*/ 4 w 42"/>
                <a:gd name="T11" fmla="*/ 34 h 43"/>
                <a:gd name="T12" fmla="*/ 0 w 42"/>
                <a:gd name="T13" fmla="*/ 20 h 43"/>
                <a:gd name="T14" fmla="*/ 4 w 42"/>
                <a:gd name="T15" fmla="*/ 6 h 43"/>
                <a:gd name="T16" fmla="*/ 12 w 42"/>
                <a:gd name="T17" fmla="*/ 0 h 43"/>
                <a:gd name="T18" fmla="*/ 22 w 42"/>
                <a:gd name="T19" fmla="*/ 6 h 43"/>
                <a:gd name="T20" fmla="*/ 40 w 42"/>
                <a:gd name="T21" fmla="*/ 17 h 43"/>
                <a:gd name="T22" fmla="*/ 42 w 42"/>
                <a:gd name="T23" fmla="*/ 2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3">
                  <a:moveTo>
                    <a:pt x="42" y="29"/>
                  </a:moveTo>
                  <a:lnTo>
                    <a:pt x="35" y="32"/>
                  </a:lnTo>
                  <a:lnTo>
                    <a:pt x="22" y="37"/>
                  </a:lnTo>
                  <a:lnTo>
                    <a:pt x="23" y="43"/>
                  </a:lnTo>
                  <a:lnTo>
                    <a:pt x="16" y="43"/>
                  </a:lnTo>
                  <a:lnTo>
                    <a:pt x="4" y="34"/>
                  </a:lnTo>
                  <a:lnTo>
                    <a:pt x="0" y="20"/>
                  </a:lnTo>
                  <a:lnTo>
                    <a:pt x="4" y="6"/>
                  </a:lnTo>
                  <a:lnTo>
                    <a:pt x="12" y="0"/>
                  </a:lnTo>
                  <a:lnTo>
                    <a:pt x="22" y="6"/>
                  </a:lnTo>
                  <a:lnTo>
                    <a:pt x="40" y="17"/>
                  </a:lnTo>
                  <a:lnTo>
                    <a:pt x="4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4" name="Freeform 582"/>
            <p:cNvSpPr>
              <a:spLocks/>
            </p:cNvSpPr>
            <p:nvPr/>
          </p:nvSpPr>
          <p:spPr bwMode="auto">
            <a:xfrm>
              <a:off x="5000504" y="3143129"/>
              <a:ext cx="9525" cy="4763"/>
            </a:xfrm>
            <a:custGeom>
              <a:avLst/>
              <a:gdLst>
                <a:gd name="T0" fmla="*/ 14 w 18"/>
                <a:gd name="T1" fmla="*/ 0 h 9"/>
                <a:gd name="T2" fmla="*/ 18 w 18"/>
                <a:gd name="T3" fmla="*/ 5 h 9"/>
                <a:gd name="T4" fmla="*/ 7 w 18"/>
                <a:gd name="T5" fmla="*/ 9 h 9"/>
                <a:gd name="T6" fmla="*/ 0 w 18"/>
                <a:gd name="T7" fmla="*/ 9 h 9"/>
                <a:gd name="T8" fmla="*/ 0 w 18"/>
                <a:gd name="T9" fmla="*/ 2 h 9"/>
                <a:gd name="T10" fmla="*/ 13 w 18"/>
                <a:gd name="T11" fmla="*/ 2 h 9"/>
                <a:gd name="T12" fmla="*/ 14 w 1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9">
                  <a:moveTo>
                    <a:pt x="14" y="0"/>
                  </a:moveTo>
                  <a:lnTo>
                    <a:pt x="18" y="5"/>
                  </a:lnTo>
                  <a:lnTo>
                    <a:pt x="7" y="9"/>
                  </a:lnTo>
                  <a:lnTo>
                    <a:pt x="0" y="9"/>
                  </a:lnTo>
                  <a:lnTo>
                    <a:pt x="0" y="2"/>
                  </a:lnTo>
                  <a:lnTo>
                    <a:pt x="13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5" name="Freeform 583"/>
            <p:cNvSpPr>
              <a:spLocks/>
            </p:cNvSpPr>
            <p:nvPr/>
          </p:nvSpPr>
          <p:spPr bwMode="auto">
            <a:xfrm>
              <a:off x="5059241" y="3159004"/>
              <a:ext cx="9525" cy="4763"/>
            </a:xfrm>
            <a:custGeom>
              <a:avLst/>
              <a:gdLst>
                <a:gd name="T0" fmla="*/ 20 w 20"/>
                <a:gd name="T1" fmla="*/ 6 h 9"/>
                <a:gd name="T2" fmla="*/ 13 w 20"/>
                <a:gd name="T3" fmla="*/ 9 h 9"/>
                <a:gd name="T4" fmla="*/ 0 w 20"/>
                <a:gd name="T5" fmla="*/ 9 h 9"/>
                <a:gd name="T6" fmla="*/ 0 w 20"/>
                <a:gd name="T7" fmla="*/ 3 h 9"/>
                <a:gd name="T8" fmla="*/ 4 w 20"/>
                <a:gd name="T9" fmla="*/ 0 h 9"/>
                <a:gd name="T10" fmla="*/ 13 w 20"/>
                <a:gd name="T11" fmla="*/ 5 h 9"/>
                <a:gd name="T12" fmla="*/ 20 w 20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">
                  <a:moveTo>
                    <a:pt x="20" y="6"/>
                  </a:moveTo>
                  <a:lnTo>
                    <a:pt x="13" y="9"/>
                  </a:lnTo>
                  <a:lnTo>
                    <a:pt x="0" y="9"/>
                  </a:lnTo>
                  <a:lnTo>
                    <a:pt x="0" y="3"/>
                  </a:lnTo>
                  <a:lnTo>
                    <a:pt x="4" y="0"/>
                  </a:lnTo>
                  <a:lnTo>
                    <a:pt x="13" y="5"/>
                  </a:lnTo>
                  <a:lnTo>
                    <a:pt x="2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6" name="Freeform 584"/>
            <p:cNvSpPr>
              <a:spLocks/>
            </p:cNvSpPr>
            <p:nvPr/>
          </p:nvSpPr>
          <p:spPr bwMode="auto">
            <a:xfrm>
              <a:off x="5065591" y="3132016"/>
              <a:ext cx="11113" cy="3175"/>
            </a:xfrm>
            <a:custGeom>
              <a:avLst/>
              <a:gdLst>
                <a:gd name="T0" fmla="*/ 19 w 19"/>
                <a:gd name="T1" fmla="*/ 2 h 7"/>
                <a:gd name="T2" fmla="*/ 13 w 19"/>
                <a:gd name="T3" fmla="*/ 7 h 7"/>
                <a:gd name="T4" fmla="*/ 0 w 19"/>
                <a:gd name="T5" fmla="*/ 5 h 7"/>
                <a:gd name="T6" fmla="*/ 3 w 19"/>
                <a:gd name="T7" fmla="*/ 1 h 7"/>
                <a:gd name="T8" fmla="*/ 15 w 19"/>
                <a:gd name="T9" fmla="*/ 0 h 7"/>
                <a:gd name="T10" fmla="*/ 19 w 19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9" y="2"/>
                  </a:moveTo>
                  <a:lnTo>
                    <a:pt x="13" y="7"/>
                  </a:lnTo>
                  <a:lnTo>
                    <a:pt x="0" y="5"/>
                  </a:lnTo>
                  <a:lnTo>
                    <a:pt x="3" y="1"/>
                  </a:lnTo>
                  <a:lnTo>
                    <a:pt x="15" y="0"/>
                  </a:ln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7" name="Freeform 585"/>
            <p:cNvSpPr>
              <a:spLocks/>
            </p:cNvSpPr>
            <p:nvPr/>
          </p:nvSpPr>
          <p:spPr bwMode="auto">
            <a:xfrm>
              <a:off x="5073529" y="2377954"/>
              <a:ext cx="36513" cy="15875"/>
            </a:xfrm>
            <a:custGeom>
              <a:avLst/>
              <a:gdLst>
                <a:gd name="T0" fmla="*/ 68 w 68"/>
                <a:gd name="T1" fmla="*/ 26 h 32"/>
                <a:gd name="T2" fmla="*/ 55 w 68"/>
                <a:gd name="T3" fmla="*/ 28 h 32"/>
                <a:gd name="T4" fmla="*/ 30 w 68"/>
                <a:gd name="T5" fmla="*/ 26 h 32"/>
                <a:gd name="T6" fmla="*/ 19 w 68"/>
                <a:gd name="T7" fmla="*/ 32 h 32"/>
                <a:gd name="T8" fmla="*/ 11 w 68"/>
                <a:gd name="T9" fmla="*/ 30 h 32"/>
                <a:gd name="T10" fmla="*/ 7 w 68"/>
                <a:gd name="T11" fmla="*/ 20 h 32"/>
                <a:gd name="T12" fmla="*/ 0 w 68"/>
                <a:gd name="T13" fmla="*/ 20 h 32"/>
                <a:gd name="T14" fmla="*/ 0 w 68"/>
                <a:gd name="T15" fmla="*/ 16 h 32"/>
                <a:gd name="T16" fmla="*/ 4 w 68"/>
                <a:gd name="T17" fmla="*/ 10 h 32"/>
                <a:gd name="T18" fmla="*/ 0 w 68"/>
                <a:gd name="T19" fmla="*/ 9 h 32"/>
                <a:gd name="T20" fmla="*/ 20 w 68"/>
                <a:gd name="T21" fmla="*/ 2 h 32"/>
                <a:gd name="T22" fmla="*/ 42 w 68"/>
                <a:gd name="T23" fmla="*/ 0 h 32"/>
                <a:gd name="T24" fmla="*/ 46 w 68"/>
                <a:gd name="T25" fmla="*/ 7 h 32"/>
                <a:gd name="T26" fmla="*/ 42 w 68"/>
                <a:gd name="T27" fmla="*/ 15 h 32"/>
                <a:gd name="T28" fmla="*/ 56 w 68"/>
                <a:gd name="T29" fmla="*/ 19 h 32"/>
                <a:gd name="T30" fmla="*/ 68 w 68"/>
                <a:gd name="T31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8" h="32">
                  <a:moveTo>
                    <a:pt x="68" y="26"/>
                  </a:moveTo>
                  <a:lnTo>
                    <a:pt x="55" y="28"/>
                  </a:lnTo>
                  <a:lnTo>
                    <a:pt x="30" y="26"/>
                  </a:lnTo>
                  <a:lnTo>
                    <a:pt x="19" y="32"/>
                  </a:lnTo>
                  <a:lnTo>
                    <a:pt x="11" y="30"/>
                  </a:lnTo>
                  <a:lnTo>
                    <a:pt x="7" y="20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4" y="10"/>
                  </a:lnTo>
                  <a:lnTo>
                    <a:pt x="0" y="9"/>
                  </a:lnTo>
                  <a:lnTo>
                    <a:pt x="20" y="2"/>
                  </a:lnTo>
                  <a:lnTo>
                    <a:pt x="42" y="0"/>
                  </a:lnTo>
                  <a:lnTo>
                    <a:pt x="46" y="7"/>
                  </a:lnTo>
                  <a:lnTo>
                    <a:pt x="42" y="15"/>
                  </a:lnTo>
                  <a:lnTo>
                    <a:pt x="56" y="19"/>
                  </a:lnTo>
                  <a:lnTo>
                    <a:pt x="68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8" name="Freeform 586"/>
            <p:cNvSpPr>
              <a:spLocks/>
            </p:cNvSpPr>
            <p:nvPr/>
          </p:nvSpPr>
          <p:spPr bwMode="auto">
            <a:xfrm>
              <a:off x="5144966" y="2368429"/>
              <a:ext cx="14288" cy="7938"/>
            </a:xfrm>
            <a:custGeom>
              <a:avLst/>
              <a:gdLst>
                <a:gd name="T0" fmla="*/ 26 w 26"/>
                <a:gd name="T1" fmla="*/ 9 h 13"/>
                <a:gd name="T2" fmla="*/ 20 w 26"/>
                <a:gd name="T3" fmla="*/ 13 h 13"/>
                <a:gd name="T4" fmla="*/ 8 w 26"/>
                <a:gd name="T5" fmla="*/ 8 h 13"/>
                <a:gd name="T6" fmla="*/ 0 w 26"/>
                <a:gd name="T7" fmla="*/ 6 h 13"/>
                <a:gd name="T8" fmla="*/ 1 w 26"/>
                <a:gd name="T9" fmla="*/ 2 h 13"/>
                <a:gd name="T10" fmla="*/ 13 w 26"/>
                <a:gd name="T11" fmla="*/ 3 h 13"/>
                <a:gd name="T12" fmla="*/ 14 w 26"/>
                <a:gd name="T13" fmla="*/ 0 h 13"/>
                <a:gd name="T14" fmla="*/ 19 w 26"/>
                <a:gd name="T15" fmla="*/ 0 h 13"/>
                <a:gd name="T16" fmla="*/ 21 w 26"/>
                <a:gd name="T17" fmla="*/ 9 h 13"/>
                <a:gd name="T18" fmla="*/ 26 w 26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3">
                  <a:moveTo>
                    <a:pt x="26" y="9"/>
                  </a:moveTo>
                  <a:lnTo>
                    <a:pt x="20" y="13"/>
                  </a:lnTo>
                  <a:lnTo>
                    <a:pt x="8" y="8"/>
                  </a:lnTo>
                  <a:lnTo>
                    <a:pt x="0" y="6"/>
                  </a:lnTo>
                  <a:lnTo>
                    <a:pt x="1" y="2"/>
                  </a:lnTo>
                  <a:lnTo>
                    <a:pt x="13" y="3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1" y="9"/>
                  </a:lnTo>
                  <a:lnTo>
                    <a:pt x="2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69" name="Freeform 587"/>
            <p:cNvSpPr>
              <a:spLocks/>
            </p:cNvSpPr>
            <p:nvPr/>
          </p:nvSpPr>
          <p:spPr bwMode="auto">
            <a:xfrm>
              <a:off x="5186241" y="3165354"/>
              <a:ext cx="9525" cy="6350"/>
            </a:xfrm>
            <a:custGeom>
              <a:avLst/>
              <a:gdLst>
                <a:gd name="T0" fmla="*/ 16 w 16"/>
                <a:gd name="T1" fmla="*/ 10 h 13"/>
                <a:gd name="T2" fmla="*/ 12 w 16"/>
                <a:gd name="T3" fmla="*/ 13 h 13"/>
                <a:gd name="T4" fmla="*/ 0 w 16"/>
                <a:gd name="T5" fmla="*/ 10 h 13"/>
                <a:gd name="T6" fmla="*/ 0 w 16"/>
                <a:gd name="T7" fmla="*/ 4 h 13"/>
                <a:gd name="T8" fmla="*/ 4 w 16"/>
                <a:gd name="T9" fmla="*/ 1 h 13"/>
                <a:gd name="T10" fmla="*/ 13 w 16"/>
                <a:gd name="T11" fmla="*/ 0 h 13"/>
                <a:gd name="T12" fmla="*/ 12 w 16"/>
                <a:gd name="T13" fmla="*/ 7 h 13"/>
                <a:gd name="T14" fmla="*/ 16 w 16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16" y="10"/>
                  </a:moveTo>
                  <a:lnTo>
                    <a:pt x="12" y="13"/>
                  </a:lnTo>
                  <a:lnTo>
                    <a:pt x="0" y="10"/>
                  </a:lnTo>
                  <a:lnTo>
                    <a:pt x="0" y="4"/>
                  </a:lnTo>
                  <a:lnTo>
                    <a:pt x="4" y="1"/>
                  </a:lnTo>
                  <a:lnTo>
                    <a:pt x="13" y="0"/>
                  </a:lnTo>
                  <a:lnTo>
                    <a:pt x="12" y="7"/>
                  </a:lnTo>
                  <a:lnTo>
                    <a:pt x="1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0" name="Freeform 588"/>
            <p:cNvSpPr>
              <a:spLocks/>
            </p:cNvSpPr>
            <p:nvPr/>
          </p:nvSpPr>
          <p:spPr bwMode="auto">
            <a:xfrm>
              <a:off x="5211641" y="3152654"/>
              <a:ext cx="38100" cy="22225"/>
            </a:xfrm>
            <a:custGeom>
              <a:avLst/>
              <a:gdLst>
                <a:gd name="T0" fmla="*/ 70 w 70"/>
                <a:gd name="T1" fmla="*/ 29 h 40"/>
                <a:gd name="T2" fmla="*/ 70 w 70"/>
                <a:gd name="T3" fmla="*/ 36 h 40"/>
                <a:gd name="T4" fmla="*/ 61 w 70"/>
                <a:gd name="T5" fmla="*/ 40 h 40"/>
                <a:gd name="T6" fmla="*/ 54 w 70"/>
                <a:gd name="T7" fmla="*/ 40 h 40"/>
                <a:gd name="T8" fmla="*/ 56 w 70"/>
                <a:gd name="T9" fmla="*/ 33 h 40"/>
                <a:gd name="T10" fmla="*/ 60 w 70"/>
                <a:gd name="T11" fmla="*/ 29 h 40"/>
                <a:gd name="T12" fmla="*/ 41 w 70"/>
                <a:gd name="T13" fmla="*/ 24 h 40"/>
                <a:gd name="T14" fmla="*/ 15 w 70"/>
                <a:gd name="T15" fmla="*/ 23 h 40"/>
                <a:gd name="T16" fmla="*/ 4 w 70"/>
                <a:gd name="T17" fmla="*/ 16 h 40"/>
                <a:gd name="T18" fmla="*/ 0 w 70"/>
                <a:gd name="T19" fmla="*/ 9 h 40"/>
                <a:gd name="T20" fmla="*/ 14 w 70"/>
                <a:gd name="T21" fmla="*/ 11 h 40"/>
                <a:gd name="T22" fmla="*/ 36 w 70"/>
                <a:gd name="T23" fmla="*/ 4 h 40"/>
                <a:gd name="T24" fmla="*/ 47 w 70"/>
                <a:gd name="T25" fmla="*/ 0 h 40"/>
                <a:gd name="T26" fmla="*/ 53 w 70"/>
                <a:gd name="T27" fmla="*/ 6 h 40"/>
                <a:gd name="T28" fmla="*/ 60 w 70"/>
                <a:gd name="T29" fmla="*/ 9 h 40"/>
                <a:gd name="T30" fmla="*/ 54 w 70"/>
                <a:gd name="T31" fmla="*/ 14 h 40"/>
                <a:gd name="T32" fmla="*/ 44 w 70"/>
                <a:gd name="T33" fmla="*/ 11 h 40"/>
                <a:gd name="T34" fmla="*/ 47 w 70"/>
                <a:gd name="T35" fmla="*/ 19 h 40"/>
                <a:gd name="T36" fmla="*/ 60 w 70"/>
                <a:gd name="T37" fmla="*/ 27 h 40"/>
                <a:gd name="T38" fmla="*/ 70 w 70"/>
                <a:gd name="T39" fmla="*/ 2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" h="40">
                  <a:moveTo>
                    <a:pt x="70" y="29"/>
                  </a:moveTo>
                  <a:lnTo>
                    <a:pt x="70" y="36"/>
                  </a:lnTo>
                  <a:lnTo>
                    <a:pt x="61" y="40"/>
                  </a:lnTo>
                  <a:lnTo>
                    <a:pt x="54" y="40"/>
                  </a:lnTo>
                  <a:lnTo>
                    <a:pt x="56" y="33"/>
                  </a:lnTo>
                  <a:lnTo>
                    <a:pt x="60" y="29"/>
                  </a:lnTo>
                  <a:lnTo>
                    <a:pt x="41" y="24"/>
                  </a:lnTo>
                  <a:lnTo>
                    <a:pt x="15" y="23"/>
                  </a:lnTo>
                  <a:lnTo>
                    <a:pt x="4" y="16"/>
                  </a:lnTo>
                  <a:lnTo>
                    <a:pt x="0" y="9"/>
                  </a:lnTo>
                  <a:lnTo>
                    <a:pt x="14" y="11"/>
                  </a:lnTo>
                  <a:lnTo>
                    <a:pt x="36" y="4"/>
                  </a:lnTo>
                  <a:lnTo>
                    <a:pt x="47" y="0"/>
                  </a:lnTo>
                  <a:lnTo>
                    <a:pt x="53" y="6"/>
                  </a:lnTo>
                  <a:lnTo>
                    <a:pt x="60" y="9"/>
                  </a:lnTo>
                  <a:lnTo>
                    <a:pt x="54" y="14"/>
                  </a:lnTo>
                  <a:lnTo>
                    <a:pt x="44" y="11"/>
                  </a:lnTo>
                  <a:lnTo>
                    <a:pt x="47" y="19"/>
                  </a:lnTo>
                  <a:lnTo>
                    <a:pt x="60" y="27"/>
                  </a:lnTo>
                  <a:lnTo>
                    <a:pt x="70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1" name="Freeform 589"/>
            <p:cNvSpPr>
              <a:spLocks/>
            </p:cNvSpPr>
            <p:nvPr/>
          </p:nvSpPr>
          <p:spPr bwMode="auto">
            <a:xfrm>
              <a:off x="5251329" y="3179641"/>
              <a:ext cx="7938" cy="4763"/>
            </a:xfrm>
            <a:custGeom>
              <a:avLst/>
              <a:gdLst>
                <a:gd name="T0" fmla="*/ 16 w 16"/>
                <a:gd name="T1" fmla="*/ 6 h 10"/>
                <a:gd name="T2" fmla="*/ 9 w 16"/>
                <a:gd name="T3" fmla="*/ 10 h 10"/>
                <a:gd name="T4" fmla="*/ 0 w 16"/>
                <a:gd name="T5" fmla="*/ 6 h 10"/>
                <a:gd name="T6" fmla="*/ 2 w 16"/>
                <a:gd name="T7" fmla="*/ 0 h 10"/>
                <a:gd name="T8" fmla="*/ 12 w 16"/>
                <a:gd name="T9" fmla="*/ 3 h 10"/>
                <a:gd name="T10" fmla="*/ 16 w 16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16" y="6"/>
                  </a:moveTo>
                  <a:lnTo>
                    <a:pt x="9" y="10"/>
                  </a:lnTo>
                  <a:lnTo>
                    <a:pt x="0" y="6"/>
                  </a:lnTo>
                  <a:lnTo>
                    <a:pt x="2" y="0"/>
                  </a:lnTo>
                  <a:lnTo>
                    <a:pt x="12" y="3"/>
                  </a:lnTo>
                  <a:lnTo>
                    <a:pt x="1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2" name="Freeform 590"/>
            <p:cNvSpPr>
              <a:spLocks/>
            </p:cNvSpPr>
            <p:nvPr/>
          </p:nvSpPr>
          <p:spPr bwMode="auto">
            <a:xfrm>
              <a:off x="5252916" y="3165354"/>
              <a:ext cx="49213" cy="11113"/>
            </a:xfrm>
            <a:custGeom>
              <a:avLst/>
              <a:gdLst>
                <a:gd name="T0" fmla="*/ 0 w 94"/>
                <a:gd name="T1" fmla="*/ 21 h 21"/>
                <a:gd name="T2" fmla="*/ 0 w 94"/>
                <a:gd name="T3" fmla="*/ 12 h 21"/>
                <a:gd name="T4" fmla="*/ 6 w 94"/>
                <a:gd name="T5" fmla="*/ 7 h 21"/>
                <a:gd name="T6" fmla="*/ 26 w 94"/>
                <a:gd name="T7" fmla="*/ 8 h 21"/>
                <a:gd name="T8" fmla="*/ 48 w 94"/>
                <a:gd name="T9" fmla="*/ 8 h 21"/>
                <a:gd name="T10" fmla="*/ 44 w 94"/>
                <a:gd name="T11" fmla="*/ 4 h 21"/>
                <a:gd name="T12" fmla="*/ 52 w 94"/>
                <a:gd name="T13" fmla="*/ 0 h 21"/>
                <a:gd name="T14" fmla="*/ 84 w 94"/>
                <a:gd name="T15" fmla="*/ 1 h 21"/>
                <a:gd name="T16" fmla="*/ 94 w 94"/>
                <a:gd name="T17" fmla="*/ 8 h 21"/>
                <a:gd name="T18" fmla="*/ 69 w 94"/>
                <a:gd name="T19" fmla="*/ 14 h 21"/>
                <a:gd name="T20" fmla="*/ 18 w 94"/>
                <a:gd name="T21" fmla="*/ 14 h 21"/>
                <a:gd name="T22" fmla="*/ 0 w 94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21">
                  <a:moveTo>
                    <a:pt x="0" y="21"/>
                  </a:moveTo>
                  <a:lnTo>
                    <a:pt x="0" y="12"/>
                  </a:lnTo>
                  <a:lnTo>
                    <a:pt x="6" y="7"/>
                  </a:lnTo>
                  <a:lnTo>
                    <a:pt x="26" y="8"/>
                  </a:lnTo>
                  <a:lnTo>
                    <a:pt x="48" y="8"/>
                  </a:lnTo>
                  <a:lnTo>
                    <a:pt x="44" y="4"/>
                  </a:lnTo>
                  <a:lnTo>
                    <a:pt x="52" y="0"/>
                  </a:lnTo>
                  <a:lnTo>
                    <a:pt x="84" y="1"/>
                  </a:lnTo>
                  <a:lnTo>
                    <a:pt x="94" y="8"/>
                  </a:lnTo>
                  <a:lnTo>
                    <a:pt x="69" y="14"/>
                  </a:lnTo>
                  <a:lnTo>
                    <a:pt x="18" y="14"/>
                  </a:lnTo>
                  <a:lnTo>
                    <a:pt x="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3" name="Freeform 591"/>
            <p:cNvSpPr>
              <a:spLocks/>
            </p:cNvSpPr>
            <p:nvPr/>
          </p:nvSpPr>
          <p:spPr bwMode="auto">
            <a:xfrm>
              <a:off x="5194179" y="3016129"/>
              <a:ext cx="109538" cy="33338"/>
            </a:xfrm>
            <a:custGeom>
              <a:avLst/>
              <a:gdLst>
                <a:gd name="T0" fmla="*/ 111 w 208"/>
                <a:gd name="T1" fmla="*/ 19 h 61"/>
                <a:gd name="T2" fmla="*/ 87 w 208"/>
                <a:gd name="T3" fmla="*/ 13 h 61"/>
                <a:gd name="T4" fmla="*/ 65 w 208"/>
                <a:gd name="T5" fmla="*/ 19 h 61"/>
                <a:gd name="T6" fmla="*/ 62 w 208"/>
                <a:gd name="T7" fmla="*/ 5 h 61"/>
                <a:gd name="T8" fmla="*/ 68 w 208"/>
                <a:gd name="T9" fmla="*/ 12 h 61"/>
                <a:gd name="T10" fmla="*/ 75 w 208"/>
                <a:gd name="T11" fmla="*/ 12 h 61"/>
                <a:gd name="T12" fmla="*/ 71 w 208"/>
                <a:gd name="T13" fmla="*/ 5 h 61"/>
                <a:gd name="T14" fmla="*/ 127 w 208"/>
                <a:gd name="T15" fmla="*/ 0 h 61"/>
                <a:gd name="T16" fmla="*/ 136 w 208"/>
                <a:gd name="T17" fmla="*/ 12 h 61"/>
                <a:gd name="T18" fmla="*/ 124 w 208"/>
                <a:gd name="T19" fmla="*/ 16 h 61"/>
                <a:gd name="T20" fmla="*/ 140 w 208"/>
                <a:gd name="T21" fmla="*/ 16 h 61"/>
                <a:gd name="T22" fmla="*/ 153 w 208"/>
                <a:gd name="T23" fmla="*/ 20 h 61"/>
                <a:gd name="T24" fmla="*/ 152 w 208"/>
                <a:gd name="T25" fmla="*/ 28 h 61"/>
                <a:gd name="T26" fmla="*/ 129 w 208"/>
                <a:gd name="T27" fmla="*/ 30 h 61"/>
                <a:gd name="T28" fmla="*/ 163 w 208"/>
                <a:gd name="T29" fmla="*/ 30 h 61"/>
                <a:gd name="T30" fmla="*/ 167 w 208"/>
                <a:gd name="T31" fmla="*/ 26 h 61"/>
                <a:gd name="T32" fmla="*/ 175 w 208"/>
                <a:gd name="T33" fmla="*/ 17 h 61"/>
                <a:gd name="T34" fmla="*/ 193 w 208"/>
                <a:gd name="T35" fmla="*/ 41 h 61"/>
                <a:gd name="T36" fmla="*/ 205 w 208"/>
                <a:gd name="T37" fmla="*/ 48 h 61"/>
                <a:gd name="T38" fmla="*/ 173 w 208"/>
                <a:gd name="T39" fmla="*/ 51 h 61"/>
                <a:gd name="T40" fmla="*/ 54 w 208"/>
                <a:gd name="T41" fmla="*/ 59 h 61"/>
                <a:gd name="T42" fmla="*/ 57 w 208"/>
                <a:gd name="T43" fmla="*/ 48 h 61"/>
                <a:gd name="T44" fmla="*/ 35 w 208"/>
                <a:gd name="T45" fmla="*/ 59 h 61"/>
                <a:gd name="T46" fmla="*/ 28 w 208"/>
                <a:gd name="T47" fmla="*/ 51 h 61"/>
                <a:gd name="T48" fmla="*/ 19 w 208"/>
                <a:gd name="T49" fmla="*/ 52 h 61"/>
                <a:gd name="T50" fmla="*/ 19 w 208"/>
                <a:gd name="T51" fmla="*/ 59 h 61"/>
                <a:gd name="T52" fmla="*/ 3 w 208"/>
                <a:gd name="T53" fmla="*/ 56 h 61"/>
                <a:gd name="T54" fmla="*/ 5 w 208"/>
                <a:gd name="T55" fmla="*/ 49 h 61"/>
                <a:gd name="T56" fmla="*/ 22 w 208"/>
                <a:gd name="T57" fmla="*/ 39 h 61"/>
                <a:gd name="T58" fmla="*/ 19 w 208"/>
                <a:gd name="T59" fmla="*/ 28 h 61"/>
                <a:gd name="T60" fmla="*/ 38 w 208"/>
                <a:gd name="T61" fmla="*/ 28 h 61"/>
                <a:gd name="T62" fmla="*/ 48 w 208"/>
                <a:gd name="T63" fmla="*/ 28 h 61"/>
                <a:gd name="T64" fmla="*/ 83 w 208"/>
                <a:gd name="T65" fmla="*/ 2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8" h="61">
                  <a:moveTo>
                    <a:pt x="119" y="22"/>
                  </a:moveTo>
                  <a:lnTo>
                    <a:pt x="111" y="19"/>
                  </a:lnTo>
                  <a:lnTo>
                    <a:pt x="93" y="20"/>
                  </a:lnTo>
                  <a:lnTo>
                    <a:pt x="87" y="13"/>
                  </a:lnTo>
                  <a:lnTo>
                    <a:pt x="78" y="19"/>
                  </a:lnTo>
                  <a:lnTo>
                    <a:pt x="65" y="19"/>
                  </a:lnTo>
                  <a:lnTo>
                    <a:pt x="59" y="12"/>
                  </a:lnTo>
                  <a:lnTo>
                    <a:pt x="62" y="5"/>
                  </a:lnTo>
                  <a:lnTo>
                    <a:pt x="67" y="6"/>
                  </a:lnTo>
                  <a:lnTo>
                    <a:pt x="68" y="12"/>
                  </a:lnTo>
                  <a:lnTo>
                    <a:pt x="71" y="13"/>
                  </a:lnTo>
                  <a:lnTo>
                    <a:pt x="75" y="12"/>
                  </a:lnTo>
                  <a:lnTo>
                    <a:pt x="75" y="6"/>
                  </a:lnTo>
                  <a:lnTo>
                    <a:pt x="71" y="5"/>
                  </a:lnTo>
                  <a:lnTo>
                    <a:pt x="93" y="2"/>
                  </a:lnTo>
                  <a:lnTo>
                    <a:pt x="127" y="0"/>
                  </a:lnTo>
                  <a:lnTo>
                    <a:pt x="146" y="3"/>
                  </a:lnTo>
                  <a:lnTo>
                    <a:pt x="136" y="12"/>
                  </a:lnTo>
                  <a:lnTo>
                    <a:pt x="124" y="10"/>
                  </a:lnTo>
                  <a:lnTo>
                    <a:pt x="124" y="16"/>
                  </a:lnTo>
                  <a:lnTo>
                    <a:pt x="130" y="20"/>
                  </a:lnTo>
                  <a:lnTo>
                    <a:pt x="140" y="16"/>
                  </a:lnTo>
                  <a:lnTo>
                    <a:pt x="146" y="12"/>
                  </a:lnTo>
                  <a:lnTo>
                    <a:pt x="153" y="20"/>
                  </a:lnTo>
                  <a:lnTo>
                    <a:pt x="153" y="23"/>
                  </a:lnTo>
                  <a:lnTo>
                    <a:pt x="152" y="28"/>
                  </a:lnTo>
                  <a:lnTo>
                    <a:pt x="136" y="28"/>
                  </a:lnTo>
                  <a:lnTo>
                    <a:pt x="129" y="30"/>
                  </a:lnTo>
                  <a:lnTo>
                    <a:pt x="137" y="33"/>
                  </a:lnTo>
                  <a:lnTo>
                    <a:pt x="163" y="30"/>
                  </a:lnTo>
                  <a:lnTo>
                    <a:pt x="169" y="32"/>
                  </a:lnTo>
                  <a:lnTo>
                    <a:pt x="167" y="26"/>
                  </a:lnTo>
                  <a:lnTo>
                    <a:pt x="167" y="19"/>
                  </a:lnTo>
                  <a:lnTo>
                    <a:pt x="175" y="17"/>
                  </a:lnTo>
                  <a:lnTo>
                    <a:pt x="176" y="30"/>
                  </a:lnTo>
                  <a:lnTo>
                    <a:pt x="193" y="41"/>
                  </a:lnTo>
                  <a:lnTo>
                    <a:pt x="208" y="42"/>
                  </a:lnTo>
                  <a:lnTo>
                    <a:pt x="205" y="48"/>
                  </a:lnTo>
                  <a:lnTo>
                    <a:pt x="205" y="53"/>
                  </a:lnTo>
                  <a:lnTo>
                    <a:pt x="173" y="51"/>
                  </a:lnTo>
                  <a:lnTo>
                    <a:pt x="91" y="61"/>
                  </a:lnTo>
                  <a:lnTo>
                    <a:pt x="54" y="59"/>
                  </a:lnTo>
                  <a:lnTo>
                    <a:pt x="55" y="53"/>
                  </a:lnTo>
                  <a:lnTo>
                    <a:pt x="57" y="48"/>
                  </a:lnTo>
                  <a:lnTo>
                    <a:pt x="47" y="55"/>
                  </a:lnTo>
                  <a:lnTo>
                    <a:pt x="35" y="59"/>
                  </a:lnTo>
                  <a:lnTo>
                    <a:pt x="35" y="48"/>
                  </a:lnTo>
                  <a:lnTo>
                    <a:pt x="28" y="51"/>
                  </a:lnTo>
                  <a:lnTo>
                    <a:pt x="22" y="51"/>
                  </a:lnTo>
                  <a:lnTo>
                    <a:pt x="19" y="52"/>
                  </a:lnTo>
                  <a:lnTo>
                    <a:pt x="22" y="56"/>
                  </a:lnTo>
                  <a:lnTo>
                    <a:pt x="19" y="59"/>
                  </a:lnTo>
                  <a:lnTo>
                    <a:pt x="3" y="61"/>
                  </a:lnTo>
                  <a:lnTo>
                    <a:pt x="3" y="56"/>
                  </a:lnTo>
                  <a:lnTo>
                    <a:pt x="0" y="53"/>
                  </a:lnTo>
                  <a:lnTo>
                    <a:pt x="5" y="49"/>
                  </a:lnTo>
                  <a:lnTo>
                    <a:pt x="13" y="41"/>
                  </a:lnTo>
                  <a:lnTo>
                    <a:pt x="22" y="39"/>
                  </a:lnTo>
                  <a:lnTo>
                    <a:pt x="19" y="35"/>
                  </a:lnTo>
                  <a:lnTo>
                    <a:pt x="19" y="28"/>
                  </a:lnTo>
                  <a:lnTo>
                    <a:pt x="25" y="30"/>
                  </a:lnTo>
                  <a:lnTo>
                    <a:pt x="38" y="28"/>
                  </a:lnTo>
                  <a:lnTo>
                    <a:pt x="44" y="30"/>
                  </a:lnTo>
                  <a:lnTo>
                    <a:pt x="48" y="28"/>
                  </a:lnTo>
                  <a:lnTo>
                    <a:pt x="49" y="19"/>
                  </a:lnTo>
                  <a:lnTo>
                    <a:pt x="83" y="23"/>
                  </a:lnTo>
                  <a:lnTo>
                    <a:pt x="119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4" name="Freeform 592"/>
            <p:cNvSpPr>
              <a:spLocks/>
            </p:cNvSpPr>
            <p:nvPr/>
          </p:nvSpPr>
          <p:spPr bwMode="auto">
            <a:xfrm>
              <a:off x="5260854" y="3155829"/>
              <a:ext cx="57150" cy="7938"/>
            </a:xfrm>
            <a:custGeom>
              <a:avLst/>
              <a:gdLst>
                <a:gd name="T0" fmla="*/ 107 w 107"/>
                <a:gd name="T1" fmla="*/ 5 h 14"/>
                <a:gd name="T2" fmla="*/ 88 w 107"/>
                <a:gd name="T3" fmla="*/ 10 h 14"/>
                <a:gd name="T4" fmla="*/ 29 w 107"/>
                <a:gd name="T5" fmla="*/ 10 h 14"/>
                <a:gd name="T6" fmla="*/ 0 w 107"/>
                <a:gd name="T7" fmla="*/ 14 h 14"/>
                <a:gd name="T8" fmla="*/ 9 w 107"/>
                <a:gd name="T9" fmla="*/ 7 h 14"/>
                <a:gd name="T10" fmla="*/ 29 w 107"/>
                <a:gd name="T11" fmla="*/ 1 h 14"/>
                <a:gd name="T12" fmla="*/ 68 w 107"/>
                <a:gd name="T13" fmla="*/ 3 h 14"/>
                <a:gd name="T14" fmla="*/ 94 w 107"/>
                <a:gd name="T15" fmla="*/ 0 h 14"/>
                <a:gd name="T16" fmla="*/ 92 w 107"/>
                <a:gd name="T17" fmla="*/ 5 h 14"/>
                <a:gd name="T18" fmla="*/ 102 w 107"/>
                <a:gd name="T19" fmla="*/ 5 h 14"/>
                <a:gd name="T20" fmla="*/ 107 w 107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" h="14">
                  <a:moveTo>
                    <a:pt x="107" y="5"/>
                  </a:moveTo>
                  <a:lnTo>
                    <a:pt x="88" y="10"/>
                  </a:lnTo>
                  <a:lnTo>
                    <a:pt x="29" y="10"/>
                  </a:lnTo>
                  <a:lnTo>
                    <a:pt x="0" y="14"/>
                  </a:lnTo>
                  <a:lnTo>
                    <a:pt x="9" y="7"/>
                  </a:lnTo>
                  <a:lnTo>
                    <a:pt x="29" y="1"/>
                  </a:lnTo>
                  <a:lnTo>
                    <a:pt x="68" y="3"/>
                  </a:lnTo>
                  <a:lnTo>
                    <a:pt x="94" y="0"/>
                  </a:lnTo>
                  <a:lnTo>
                    <a:pt x="92" y="5"/>
                  </a:lnTo>
                  <a:lnTo>
                    <a:pt x="102" y="5"/>
                  </a:lnTo>
                  <a:lnTo>
                    <a:pt x="10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5" name="Freeform 593"/>
            <p:cNvSpPr>
              <a:spLocks/>
            </p:cNvSpPr>
            <p:nvPr/>
          </p:nvSpPr>
          <p:spPr bwMode="auto">
            <a:xfrm>
              <a:off x="5298954" y="3032004"/>
              <a:ext cx="7938" cy="6350"/>
            </a:xfrm>
            <a:custGeom>
              <a:avLst/>
              <a:gdLst>
                <a:gd name="T0" fmla="*/ 16 w 16"/>
                <a:gd name="T1" fmla="*/ 11 h 13"/>
                <a:gd name="T2" fmla="*/ 0 w 16"/>
                <a:gd name="T3" fmla="*/ 13 h 13"/>
                <a:gd name="T4" fmla="*/ 3 w 16"/>
                <a:gd name="T5" fmla="*/ 8 h 13"/>
                <a:gd name="T6" fmla="*/ 0 w 16"/>
                <a:gd name="T7" fmla="*/ 7 h 13"/>
                <a:gd name="T8" fmla="*/ 4 w 16"/>
                <a:gd name="T9" fmla="*/ 4 h 13"/>
                <a:gd name="T10" fmla="*/ 8 w 16"/>
                <a:gd name="T11" fmla="*/ 0 h 13"/>
                <a:gd name="T12" fmla="*/ 16 w 16"/>
                <a:gd name="T13" fmla="*/ 2 h 13"/>
                <a:gd name="T14" fmla="*/ 16 w 16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16" y="11"/>
                  </a:moveTo>
                  <a:lnTo>
                    <a:pt x="0" y="13"/>
                  </a:lnTo>
                  <a:lnTo>
                    <a:pt x="3" y="8"/>
                  </a:lnTo>
                  <a:lnTo>
                    <a:pt x="0" y="7"/>
                  </a:lnTo>
                  <a:lnTo>
                    <a:pt x="4" y="4"/>
                  </a:lnTo>
                  <a:lnTo>
                    <a:pt x="8" y="0"/>
                  </a:lnTo>
                  <a:lnTo>
                    <a:pt x="16" y="2"/>
                  </a:lnTo>
                  <a:lnTo>
                    <a:pt x="1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6" name="Freeform 594"/>
            <p:cNvSpPr>
              <a:spLocks/>
            </p:cNvSpPr>
            <p:nvPr/>
          </p:nvSpPr>
          <p:spPr bwMode="auto">
            <a:xfrm>
              <a:off x="5305304" y="3036766"/>
              <a:ext cx="20638" cy="6350"/>
            </a:xfrm>
            <a:custGeom>
              <a:avLst/>
              <a:gdLst>
                <a:gd name="T0" fmla="*/ 34 w 37"/>
                <a:gd name="T1" fmla="*/ 0 h 12"/>
                <a:gd name="T2" fmla="*/ 36 w 37"/>
                <a:gd name="T3" fmla="*/ 3 h 12"/>
                <a:gd name="T4" fmla="*/ 37 w 37"/>
                <a:gd name="T5" fmla="*/ 6 h 12"/>
                <a:gd name="T6" fmla="*/ 31 w 37"/>
                <a:gd name="T7" fmla="*/ 12 h 12"/>
                <a:gd name="T8" fmla="*/ 8 w 37"/>
                <a:gd name="T9" fmla="*/ 9 h 12"/>
                <a:gd name="T10" fmla="*/ 0 w 37"/>
                <a:gd name="T11" fmla="*/ 6 h 12"/>
                <a:gd name="T12" fmla="*/ 1 w 37"/>
                <a:gd name="T13" fmla="*/ 2 h 12"/>
                <a:gd name="T14" fmla="*/ 10 w 37"/>
                <a:gd name="T15" fmla="*/ 0 h 12"/>
                <a:gd name="T16" fmla="*/ 27 w 37"/>
                <a:gd name="T17" fmla="*/ 3 h 12"/>
                <a:gd name="T18" fmla="*/ 34 w 37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12">
                  <a:moveTo>
                    <a:pt x="34" y="0"/>
                  </a:moveTo>
                  <a:lnTo>
                    <a:pt x="36" y="3"/>
                  </a:lnTo>
                  <a:lnTo>
                    <a:pt x="37" y="6"/>
                  </a:lnTo>
                  <a:lnTo>
                    <a:pt x="31" y="12"/>
                  </a:lnTo>
                  <a:lnTo>
                    <a:pt x="8" y="9"/>
                  </a:lnTo>
                  <a:lnTo>
                    <a:pt x="0" y="6"/>
                  </a:lnTo>
                  <a:lnTo>
                    <a:pt x="1" y="2"/>
                  </a:lnTo>
                  <a:lnTo>
                    <a:pt x="10" y="0"/>
                  </a:lnTo>
                  <a:lnTo>
                    <a:pt x="27" y="3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7" name="Freeform 595"/>
            <p:cNvSpPr>
              <a:spLocks/>
            </p:cNvSpPr>
            <p:nvPr/>
          </p:nvSpPr>
          <p:spPr bwMode="auto">
            <a:xfrm>
              <a:off x="5321179" y="3152654"/>
              <a:ext cx="36513" cy="7938"/>
            </a:xfrm>
            <a:custGeom>
              <a:avLst/>
              <a:gdLst>
                <a:gd name="T0" fmla="*/ 69 w 69"/>
                <a:gd name="T1" fmla="*/ 9 h 13"/>
                <a:gd name="T2" fmla="*/ 46 w 69"/>
                <a:gd name="T3" fmla="*/ 13 h 13"/>
                <a:gd name="T4" fmla="*/ 10 w 69"/>
                <a:gd name="T5" fmla="*/ 11 h 13"/>
                <a:gd name="T6" fmla="*/ 0 w 69"/>
                <a:gd name="T7" fmla="*/ 4 h 13"/>
                <a:gd name="T8" fmla="*/ 3 w 69"/>
                <a:gd name="T9" fmla="*/ 0 h 13"/>
                <a:gd name="T10" fmla="*/ 16 w 69"/>
                <a:gd name="T11" fmla="*/ 6 h 13"/>
                <a:gd name="T12" fmla="*/ 49 w 69"/>
                <a:gd name="T13" fmla="*/ 4 h 13"/>
                <a:gd name="T14" fmla="*/ 69 w 69"/>
                <a:gd name="T1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13">
                  <a:moveTo>
                    <a:pt x="69" y="9"/>
                  </a:moveTo>
                  <a:lnTo>
                    <a:pt x="46" y="13"/>
                  </a:lnTo>
                  <a:lnTo>
                    <a:pt x="10" y="11"/>
                  </a:lnTo>
                  <a:lnTo>
                    <a:pt x="0" y="4"/>
                  </a:lnTo>
                  <a:lnTo>
                    <a:pt x="3" y="0"/>
                  </a:lnTo>
                  <a:lnTo>
                    <a:pt x="16" y="6"/>
                  </a:lnTo>
                  <a:lnTo>
                    <a:pt x="49" y="4"/>
                  </a:lnTo>
                  <a:lnTo>
                    <a:pt x="6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8" name="Freeform 596"/>
            <p:cNvSpPr>
              <a:spLocks/>
            </p:cNvSpPr>
            <p:nvPr/>
          </p:nvSpPr>
          <p:spPr bwMode="auto">
            <a:xfrm>
              <a:off x="5359279" y="3151066"/>
              <a:ext cx="7938" cy="9525"/>
            </a:xfrm>
            <a:custGeom>
              <a:avLst/>
              <a:gdLst>
                <a:gd name="T0" fmla="*/ 10 w 14"/>
                <a:gd name="T1" fmla="*/ 0 h 16"/>
                <a:gd name="T2" fmla="*/ 14 w 14"/>
                <a:gd name="T3" fmla="*/ 1 h 16"/>
                <a:gd name="T4" fmla="*/ 9 w 14"/>
                <a:gd name="T5" fmla="*/ 10 h 16"/>
                <a:gd name="T6" fmla="*/ 13 w 14"/>
                <a:gd name="T7" fmla="*/ 12 h 16"/>
                <a:gd name="T8" fmla="*/ 10 w 14"/>
                <a:gd name="T9" fmla="*/ 16 h 16"/>
                <a:gd name="T10" fmla="*/ 3 w 14"/>
                <a:gd name="T11" fmla="*/ 12 h 16"/>
                <a:gd name="T12" fmla="*/ 0 w 14"/>
                <a:gd name="T13" fmla="*/ 9 h 16"/>
                <a:gd name="T14" fmla="*/ 0 w 14"/>
                <a:gd name="T15" fmla="*/ 4 h 16"/>
                <a:gd name="T16" fmla="*/ 9 w 14"/>
                <a:gd name="T17" fmla="*/ 3 h 16"/>
                <a:gd name="T18" fmla="*/ 10 w 14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6">
                  <a:moveTo>
                    <a:pt x="10" y="0"/>
                  </a:moveTo>
                  <a:lnTo>
                    <a:pt x="14" y="1"/>
                  </a:lnTo>
                  <a:lnTo>
                    <a:pt x="9" y="10"/>
                  </a:lnTo>
                  <a:lnTo>
                    <a:pt x="13" y="12"/>
                  </a:lnTo>
                  <a:lnTo>
                    <a:pt x="10" y="16"/>
                  </a:lnTo>
                  <a:lnTo>
                    <a:pt x="3" y="12"/>
                  </a:lnTo>
                  <a:lnTo>
                    <a:pt x="0" y="9"/>
                  </a:lnTo>
                  <a:lnTo>
                    <a:pt x="0" y="4"/>
                  </a:lnTo>
                  <a:lnTo>
                    <a:pt x="9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79" name="Freeform 597"/>
            <p:cNvSpPr>
              <a:spLocks/>
            </p:cNvSpPr>
            <p:nvPr/>
          </p:nvSpPr>
          <p:spPr bwMode="auto">
            <a:xfrm>
              <a:off x="5305304" y="3081216"/>
              <a:ext cx="74613" cy="17463"/>
            </a:xfrm>
            <a:custGeom>
              <a:avLst/>
              <a:gdLst>
                <a:gd name="T0" fmla="*/ 26 w 139"/>
                <a:gd name="T1" fmla="*/ 30 h 33"/>
                <a:gd name="T2" fmla="*/ 23 w 139"/>
                <a:gd name="T3" fmla="*/ 27 h 33"/>
                <a:gd name="T4" fmla="*/ 18 w 139"/>
                <a:gd name="T5" fmla="*/ 27 h 33"/>
                <a:gd name="T6" fmla="*/ 24 w 139"/>
                <a:gd name="T7" fmla="*/ 25 h 33"/>
                <a:gd name="T8" fmla="*/ 28 w 139"/>
                <a:gd name="T9" fmla="*/ 22 h 33"/>
                <a:gd name="T10" fmla="*/ 16 w 139"/>
                <a:gd name="T11" fmla="*/ 17 h 33"/>
                <a:gd name="T12" fmla="*/ 0 w 139"/>
                <a:gd name="T13" fmla="*/ 19 h 33"/>
                <a:gd name="T14" fmla="*/ 11 w 139"/>
                <a:gd name="T15" fmla="*/ 12 h 33"/>
                <a:gd name="T16" fmla="*/ 46 w 139"/>
                <a:gd name="T17" fmla="*/ 6 h 33"/>
                <a:gd name="T18" fmla="*/ 56 w 139"/>
                <a:gd name="T19" fmla="*/ 0 h 33"/>
                <a:gd name="T20" fmla="*/ 60 w 139"/>
                <a:gd name="T21" fmla="*/ 12 h 33"/>
                <a:gd name="T22" fmla="*/ 57 w 139"/>
                <a:gd name="T23" fmla="*/ 17 h 33"/>
                <a:gd name="T24" fmla="*/ 60 w 139"/>
                <a:gd name="T25" fmla="*/ 22 h 33"/>
                <a:gd name="T26" fmla="*/ 66 w 139"/>
                <a:gd name="T27" fmla="*/ 20 h 33"/>
                <a:gd name="T28" fmla="*/ 70 w 139"/>
                <a:gd name="T29" fmla="*/ 23 h 33"/>
                <a:gd name="T30" fmla="*/ 73 w 139"/>
                <a:gd name="T31" fmla="*/ 20 h 33"/>
                <a:gd name="T32" fmla="*/ 63 w 139"/>
                <a:gd name="T33" fmla="*/ 15 h 33"/>
                <a:gd name="T34" fmla="*/ 63 w 139"/>
                <a:gd name="T35" fmla="*/ 9 h 33"/>
                <a:gd name="T36" fmla="*/ 79 w 139"/>
                <a:gd name="T37" fmla="*/ 9 h 33"/>
                <a:gd name="T38" fmla="*/ 98 w 139"/>
                <a:gd name="T39" fmla="*/ 7 h 33"/>
                <a:gd name="T40" fmla="*/ 105 w 139"/>
                <a:gd name="T41" fmla="*/ 2 h 33"/>
                <a:gd name="T42" fmla="*/ 111 w 139"/>
                <a:gd name="T43" fmla="*/ 6 h 33"/>
                <a:gd name="T44" fmla="*/ 125 w 139"/>
                <a:gd name="T45" fmla="*/ 3 h 33"/>
                <a:gd name="T46" fmla="*/ 125 w 139"/>
                <a:gd name="T47" fmla="*/ 10 h 33"/>
                <a:gd name="T48" fmla="*/ 119 w 139"/>
                <a:gd name="T49" fmla="*/ 15 h 33"/>
                <a:gd name="T50" fmla="*/ 103 w 139"/>
                <a:gd name="T51" fmla="*/ 13 h 33"/>
                <a:gd name="T52" fmla="*/ 96 w 139"/>
                <a:gd name="T53" fmla="*/ 16 h 33"/>
                <a:gd name="T54" fmla="*/ 108 w 139"/>
                <a:gd name="T55" fmla="*/ 20 h 33"/>
                <a:gd name="T56" fmla="*/ 128 w 139"/>
                <a:gd name="T57" fmla="*/ 15 h 33"/>
                <a:gd name="T58" fmla="*/ 138 w 139"/>
                <a:gd name="T59" fmla="*/ 17 h 33"/>
                <a:gd name="T60" fmla="*/ 139 w 139"/>
                <a:gd name="T61" fmla="*/ 23 h 33"/>
                <a:gd name="T62" fmla="*/ 108 w 139"/>
                <a:gd name="T63" fmla="*/ 25 h 33"/>
                <a:gd name="T64" fmla="*/ 54 w 139"/>
                <a:gd name="T65" fmla="*/ 33 h 33"/>
                <a:gd name="T66" fmla="*/ 20 w 139"/>
                <a:gd name="T67" fmla="*/ 32 h 33"/>
                <a:gd name="T68" fmla="*/ 3 w 139"/>
                <a:gd name="T69" fmla="*/ 25 h 33"/>
                <a:gd name="T70" fmla="*/ 7 w 139"/>
                <a:gd name="T71" fmla="*/ 23 h 33"/>
                <a:gd name="T72" fmla="*/ 17 w 139"/>
                <a:gd name="T73" fmla="*/ 30 h 33"/>
                <a:gd name="T74" fmla="*/ 26 w 139"/>
                <a:gd name="T75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9" h="33">
                  <a:moveTo>
                    <a:pt x="26" y="30"/>
                  </a:moveTo>
                  <a:lnTo>
                    <a:pt x="23" y="27"/>
                  </a:lnTo>
                  <a:lnTo>
                    <a:pt x="18" y="27"/>
                  </a:lnTo>
                  <a:lnTo>
                    <a:pt x="24" y="25"/>
                  </a:lnTo>
                  <a:lnTo>
                    <a:pt x="28" y="22"/>
                  </a:lnTo>
                  <a:lnTo>
                    <a:pt x="16" y="17"/>
                  </a:lnTo>
                  <a:lnTo>
                    <a:pt x="0" y="19"/>
                  </a:lnTo>
                  <a:lnTo>
                    <a:pt x="11" y="12"/>
                  </a:lnTo>
                  <a:lnTo>
                    <a:pt x="46" y="6"/>
                  </a:lnTo>
                  <a:lnTo>
                    <a:pt x="56" y="0"/>
                  </a:lnTo>
                  <a:lnTo>
                    <a:pt x="60" y="12"/>
                  </a:lnTo>
                  <a:lnTo>
                    <a:pt x="57" y="17"/>
                  </a:lnTo>
                  <a:lnTo>
                    <a:pt x="60" y="22"/>
                  </a:lnTo>
                  <a:lnTo>
                    <a:pt x="66" y="20"/>
                  </a:lnTo>
                  <a:lnTo>
                    <a:pt x="70" y="23"/>
                  </a:lnTo>
                  <a:lnTo>
                    <a:pt x="73" y="20"/>
                  </a:lnTo>
                  <a:lnTo>
                    <a:pt x="63" y="15"/>
                  </a:lnTo>
                  <a:lnTo>
                    <a:pt x="63" y="9"/>
                  </a:lnTo>
                  <a:lnTo>
                    <a:pt x="79" y="9"/>
                  </a:lnTo>
                  <a:lnTo>
                    <a:pt x="98" y="7"/>
                  </a:lnTo>
                  <a:lnTo>
                    <a:pt x="105" y="2"/>
                  </a:lnTo>
                  <a:lnTo>
                    <a:pt x="111" y="6"/>
                  </a:lnTo>
                  <a:lnTo>
                    <a:pt x="125" y="3"/>
                  </a:lnTo>
                  <a:lnTo>
                    <a:pt x="125" y="10"/>
                  </a:lnTo>
                  <a:lnTo>
                    <a:pt x="119" y="15"/>
                  </a:lnTo>
                  <a:lnTo>
                    <a:pt x="103" y="13"/>
                  </a:lnTo>
                  <a:lnTo>
                    <a:pt x="96" y="16"/>
                  </a:lnTo>
                  <a:lnTo>
                    <a:pt x="108" y="20"/>
                  </a:lnTo>
                  <a:lnTo>
                    <a:pt x="128" y="15"/>
                  </a:lnTo>
                  <a:lnTo>
                    <a:pt x="138" y="17"/>
                  </a:lnTo>
                  <a:lnTo>
                    <a:pt x="139" y="23"/>
                  </a:lnTo>
                  <a:lnTo>
                    <a:pt x="108" y="25"/>
                  </a:lnTo>
                  <a:lnTo>
                    <a:pt x="54" y="33"/>
                  </a:lnTo>
                  <a:lnTo>
                    <a:pt x="20" y="32"/>
                  </a:lnTo>
                  <a:lnTo>
                    <a:pt x="3" y="25"/>
                  </a:lnTo>
                  <a:lnTo>
                    <a:pt x="7" y="23"/>
                  </a:lnTo>
                  <a:lnTo>
                    <a:pt x="17" y="30"/>
                  </a:lnTo>
                  <a:lnTo>
                    <a:pt x="26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0" name="Freeform 598"/>
            <p:cNvSpPr>
              <a:spLocks/>
            </p:cNvSpPr>
            <p:nvPr/>
          </p:nvSpPr>
          <p:spPr bwMode="auto">
            <a:xfrm>
              <a:off x="5365629" y="3159004"/>
              <a:ext cx="22225" cy="7938"/>
            </a:xfrm>
            <a:custGeom>
              <a:avLst/>
              <a:gdLst>
                <a:gd name="T0" fmla="*/ 43 w 43"/>
                <a:gd name="T1" fmla="*/ 0 h 16"/>
                <a:gd name="T2" fmla="*/ 37 w 43"/>
                <a:gd name="T3" fmla="*/ 9 h 16"/>
                <a:gd name="T4" fmla="*/ 32 w 43"/>
                <a:gd name="T5" fmla="*/ 16 h 16"/>
                <a:gd name="T6" fmla="*/ 25 w 43"/>
                <a:gd name="T7" fmla="*/ 12 h 16"/>
                <a:gd name="T8" fmla="*/ 4 w 43"/>
                <a:gd name="T9" fmla="*/ 12 h 16"/>
                <a:gd name="T10" fmla="*/ 0 w 43"/>
                <a:gd name="T11" fmla="*/ 6 h 16"/>
                <a:gd name="T12" fmla="*/ 12 w 43"/>
                <a:gd name="T13" fmla="*/ 9 h 16"/>
                <a:gd name="T14" fmla="*/ 32 w 43"/>
                <a:gd name="T15" fmla="*/ 0 h 16"/>
                <a:gd name="T16" fmla="*/ 43 w 43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" h="16">
                  <a:moveTo>
                    <a:pt x="43" y="0"/>
                  </a:moveTo>
                  <a:lnTo>
                    <a:pt x="37" y="9"/>
                  </a:lnTo>
                  <a:lnTo>
                    <a:pt x="32" y="16"/>
                  </a:lnTo>
                  <a:lnTo>
                    <a:pt x="25" y="12"/>
                  </a:lnTo>
                  <a:lnTo>
                    <a:pt x="4" y="12"/>
                  </a:lnTo>
                  <a:lnTo>
                    <a:pt x="0" y="6"/>
                  </a:lnTo>
                  <a:lnTo>
                    <a:pt x="12" y="9"/>
                  </a:lnTo>
                  <a:lnTo>
                    <a:pt x="32" y="0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1" name="Freeform 599"/>
            <p:cNvSpPr>
              <a:spLocks/>
            </p:cNvSpPr>
            <p:nvPr/>
          </p:nvSpPr>
          <p:spPr bwMode="auto">
            <a:xfrm>
              <a:off x="5354516" y="3124079"/>
              <a:ext cx="49213" cy="15875"/>
            </a:xfrm>
            <a:custGeom>
              <a:avLst/>
              <a:gdLst>
                <a:gd name="T0" fmla="*/ 82 w 93"/>
                <a:gd name="T1" fmla="*/ 24 h 30"/>
                <a:gd name="T2" fmla="*/ 83 w 93"/>
                <a:gd name="T3" fmla="*/ 21 h 30"/>
                <a:gd name="T4" fmla="*/ 85 w 93"/>
                <a:gd name="T5" fmla="*/ 18 h 30"/>
                <a:gd name="T6" fmla="*/ 40 w 93"/>
                <a:gd name="T7" fmla="*/ 21 h 30"/>
                <a:gd name="T8" fmla="*/ 1 w 93"/>
                <a:gd name="T9" fmla="*/ 30 h 30"/>
                <a:gd name="T10" fmla="*/ 0 w 93"/>
                <a:gd name="T11" fmla="*/ 26 h 30"/>
                <a:gd name="T12" fmla="*/ 3 w 93"/>
                <a:gd name="T13" fmla="*/ 17 h 30"/>
                <a:gd name="T14" fmla="*/ 16 w 93"/>
                <a:gd name="T15" fmla="*/ 8 h 30"/>
                <a:gd name="T16" fmla="*/ 62 w 93"/>
                <a:gd name="T17" fmla="*/ 3 h 30"/>
                <a:gd name="T18" fmla="*/ 83 w 93"/>
                <a:gd name="T19" fmla="*/ 0 h 30"/>
                <a:gd name="T20" fmla="*/ 93 w 93"/>
                <a:gd name="T21" fmla="*/ 6 h 30"/>
                <a:gd name="T22" fmla="*/ 93 w 93"/>
                <a:gd name="T23" fmla="*/ 20 h 30"/>
                <a:gd name="T24" fmla="*/ 82 w 93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30">
                  <a:moveTo>
                    <a:pt x="82" y="24"/>
                  </a:moveTo>
                  <a:lnTo>
                    <a:pt x="83" y="21"/>
                  </a:lnTo>
                  <a:lnTo>
                    <a:pt x="85" y="18"/>
                  </a:lnTo>
                  <a:lnTo>
                    <a:pt x="40" y="21"/>
                  </a:lnTo>
                  <a:lnTo>
                    <a:pt x="1" y="30"/>
                  </a:lnTo>
                  <a:lnTo>
                    <a:pt x="0" y="26"/>
                  </a:lnTo>
                  <a:lnTo>
                    <a:pt x="3" y="17"/>
                  </a:lnTo>
                  <a:lnTo>
                    <a:pt x="16" y="8"/>
                  </a:lnTo>
                  <a:lnTo>
                    <a:pt x="62" y="3"/>
                  </a:lnTo>
                  <a:lnTo>
                    <a:pt x="83" y="0"/>
                  </a:lnTo>
                  <a:lnTo>
                    <a:pt x="93" y="6"/>
                  </a:lnTo>
                  <a:lnTo>
                    <a:pt x="93" y="20"/>
                  </a:lnTo>
                  <a:lnTo>
                    <a:pt x="8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2" name="Freeform 600"/>
            <p:cNvSpPr>
              <a:spLocks/>
            </p:cNvSpPr>
            <p:nvPr/>
          </p:nvSpPr>
          <p:spPr bwMode="auto">
            <a:xfrm>
              <a:off x="5408491" y="3125666"/>
              <a:ext cx="6350" cy="6350"/>
            </a:xfrm>
            <a:custGeom>
              <a:avLst/>
              <a:gdLst>
                <a:gd name="T0" fmla="*/ 13 w 13"/>
                <a:gd name="T1" fmla="*/ 0 h 12"/>
                <a:gd name="T2" fmla="*/ 13 w 13"/>
                <a:gd name="T3" fmla="*/ 6 h 12"/>
                <a:gd name="T4" fmla="*/ 4 w 13"/>
                <a:gd name="T5" fmla="*/ 12 h 12"/>
                <a:gd name="T6" fmla="*/ 0 w 13"/>
                <a:gd name="T7" fmla="*/ 10 h 12"/>
                <a:gd name="T8" fmla="*/ 0 w 13"/>
                <a:gd name="T9" fmla="*/ 6 h 12"/>
                <a:gd name="T10" fmla="*/ 8 w 13"/>
                <a:gd name="T11" fmla="*/ 2 h 12"/>
                <a:gd name="T12" fmla="*/ 13 w 13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13" y="6"/>
                  </a:lnTo>
                  <a:lnTo>
                    <a:pt x="4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8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3" name="Freeform 601"/>
            <p:cNvSpPr>
              <a:spLocks/>
            </p:cNvSpPr>
            <p:nvPr/>
          </p:nvSpPr>
          <p:spPr bwMode="auto">
            <a:xfrm>
              <a:off x="5260854" y="3168529"/>
              <a:ext cx="163513" cy="25400"/>
            </a:xfrm>
            <a:custGeom>
              <a:avLst/>
              <a:gdLst>
                <a:gd name="T0" fmla="*/ 202 w 308"/>
                <a:gd name="T1" fmla="*/ 34 h 47"/>
                <a:gd name="T2" fmla="*/ 219 w 308"/>
                <a:gd name="T3" fmla="*/ 33 h 47"/>
                <a:gd name="T4" fmla="*/ 176 w 308"/>
                <a:gd name="T5" fmla="*/ 41 h 47"/>
                <a:gd name="T6" fmla="*/ 76 w 308"/>
                <a:gd name="T7" fmla="*/ 46 h 47"/>
                <a:gd name="T8" fmla="*/ 26 w 308"/>
                <a:gd name="T9" fmla="*/ 39 h 47"/>
                <a:gd name="T10" fmla="*/ 23 w 308"/>
                <a:gd name="T11" fmla="*/ 43 h 47"/>
                <a:gd name="T12" fmla="*/ 20 w 308"/>
                <a:gd name="T13" fmla="*/ 44 h 47"/>
                <a:gd name="T14" fmla="*/ 10 w 308"/>
                <a:gd name="T15" fmla="*/ 43 h 47"/>
                <a:gd name="T16" fmla="*/ 0 w 308"/>
                <a:gd name="T17" fmla="*/ 40 h 47"/>
                <a:gd name="T18" fmla="*/ 3 w 308"/>
                <a:gd name="T19" fmla="*/ 34 h 47"/>
                <a:gd name="T20" fmla="*/ 19 w 308"/>
                <a:gd name="T21" fmla="*/ 33 h 47"/>
                <a:gd name="T22" fmla="*/ 26 w 308"/>
                <a:gd name="T23" fmla="*/ 33 h 47"/>
                <a:gd name="T24" fmla="*/ 26 w 308"/>
                <a:gd name="T25" fmla="*/ 27 h 47"/>
                <a:gd name="T26" fmla="*/ 23 w 308"/>
                <a:gd name="T27" fmla="*/ 24 h 47"/>
                <a:gd name="T28" fmla="*/ 51 w 308"/>
                <a:gd name="T29" fmla="*/ 21 h 47"/>
                <a:gd name="T30" fmla="*/ 123 w 308"/>
                <a:gd name="T31" fmla="*/ 17 h 47"/>
                <a:gd name="T32" fmla="*/ 160 w 308"/>
                <a:gd name="T33" fmla="*/ 7 h 47"/>
                <a:gd name="T34" fmla="*/ 177 w 308"/>
                <a:gd name="T35" fmla="*/ 11 h 47"/>
                <a:gd name="T36" fmla="*/ 187 w 308"/>
                <a:gd name="T37" fmla="*/ 20 h 47"/>
                <a:gd name="T38" fmla="*/ 193 w 308"/>
                <a:gd name="T39" fmla="*/ 17 h 47"/>
                <a:gd name="T40" fmla="*/ 187 w 308"/>
                <a:gd name="T41" fmla="*/ 10 h 47"/>
                <a:gd name="T42" fmla="*/ 187 w 308"/>
                <a:gd name="T43" fmla="*/ 5 h 47"/>
                <a:gd name="T44" fmla="*/ 193 w 308"/>
                <a:gd name="T45" fmla="*/ 5 h 47"/>
                <a:gd name="T46" fmla="*/ 203 w 308"/>
                <a:gd name="T47" fmla="*/ 11 h 47"/>
                <a:gd name="T48" fmla="*/ 208 w 308"/>
                <a:gd name="T49" fmla="*/ 7 h 47"/>
                <a:gd name="T50" fmla="*/ 213 w 308"/>
                <a:gd name="T51" fmla="*/ 8 h 47"/>
                <a:gd name="T52" fmla="*/ 212 w 308"/>
                <a:gd name="T53" fmla="*/ 14 h 47"/>
                <a:gd name="T54" fmla="*/ 212 w 308"/>
                <a:gd name="T55" fmla="*/ 18 h 47"/>
                <a:gd name="T56" fmla="*/ 235 w 308"/>
                <a:gd name="T57" fmla="*/ 11 h 47"/>
                <a:gd name="T58" fmla="*/ 252 w 308"/>
                <a:gd name="T59" fmla="*/ 11 h 47"/>
                <a:gd name="T60" fmla="*/ 252 w 308"/>
                <a:gd name="T61" fmla="*/ 5 h 47"/>
                <a:gd name="T62" fmla="*/ 241 w 308"/>
                <a:gd name="T63" fmla="*/ 5 h 47"/>
                <a:gd name="T64" fmla="*/ 235 w 308"/>
                <a:gd name="T65" fmla="*/ 7 h 47"/>
                <a:gd name="T66" fmla="*/ 244 w 308"/>
                <a:gd name="T67" fmla="*/ 0 h 47"/>
                <a:gd name="T68" fmla="*/ 269 w 308"/>
                <a:gd name="T69" fmla="*/ 0 h 47"/>
                <a:gd name="T70" fmla="*/ 278 w 308"/>
                <a:gd name="T71" fmla="*/ 4 h 47"/>
                <a:gd name="T72" fmla="*/ 278 w 308"/>
                <a:gd name="T73" fmla="*/ 11 h 47"/>
                <a:gd name="T74" fmla="*/ 274 w 308"/>
                <a:gd name="T75" fmla="*/ 20 h 47"/>
                <a:gd name="T76" fmla="*/ 277 w 308"/>
                <a:gd name="T77" fmla="*/ 23 h 47"/>
                <a:gd name="T78" fmla="*/ 282 w 308"/>
                <a:gd name="T79" fmla="*/ 24 h 47"/>
                <a:gd name="T80" fmla="*/ 269 w 308"/>
                <a:gd name="T81" fmla="*/ 29 h 47"/>
                <a:gd name="T82" fmla="*/ 241 w 308"/>
                <a:gd name="T83" fmla="*/ 26 h 47"/>
                <a:gd name="T84" fmla="*/ 226 w 308"/>
                <a:gd name="T85" fmla="*/ 26 h 47"/>
                <a:gd name="T86" fmla="*/ 222 w 308"/>
                <a:gd name="T87" fmla="*/ 30 h 47"/>
                <a:gd name="T88" fmla="*/ 244 w 308"/>
                <a:gd name="T89" fmla="*/ 31 h 47"/>
                <a:gd name="T90" fmla="*/ 281 w 308"/>
                <a:gd name="T91" fmla="*/ 30 h 47"/>
                <a:gd name="T92" fmla="*/ 301 w 308"/>
                <a:gd name="T93" fmla="*/ 34 h 47"/>
                <a:gd name="T94" fmla="*/ 308 w 308"/>
                <a:gd name="T95" fmla="*/ 40 h 47"/>
                <a:gd name="T96" fmla="*/ 281 w 308"/>
                <a:gd name="T97" fmla="*/ 47 h 47"/>
                <a:gd name="T98" fmla="*/ 231 w 308"/>
                <a:gd name="T99" fmla="*/ 43 h 47"/>
                <a:gd name="T100" fmla="*/ 203 w 308"/>
                <a:gd name="T101" fmla="*/ 46 h 47"/>
                <a:gd name="T102" fmla="*/ 202 w 308"/>
                <a:gd name="T103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8" h="47">
                  <a:moveTo>
                    <a:pt x="202" y="34"/>
                  </a:moveTo>
                  <a:lnTo>
                    <a:pt x="219" y="33"/>
                  </a:lnTo>
                  <a:lnTo>
                    <a:pt x="176" y="41"/>
                  </a:lnTo>
                  <a:lnTo>
                    <a:pt x="76" y="46"/>
                  </a:lnTo>
                  <a:lnTo>
                    <a:pt x="26" y="39"/>
                  </a:lnTo>
                  <a:lnTo>
                    <a:pt x="23" y="43"/>
                  </a:lnTo>
                  <a:lnTo>
                    <a:pt x="20" y="44"/>
                  </a:lnTo>
                  <a:lnTo>
                    <a:pt x="10" y="43"/>
                  </a:lnTo>
                  <a:lnTo>
                    <a:pt x="0" y="40"/>
                  </a:lnTo>
                  <a:lnTo>
                    <a:pt x="3" y="34"/>
                  </a:lnTo>
                  <a:lnTo>
                    <a:pt x="19" y="33"/>
                  </a:lnTo>
                  <a:lnTo>
                    <a:pt x="26" y="33"/>
                  </a:lnTo>
                  <a:lnTo>
                    <a:pt x="26" y="27"/>
                  </a:lnTo>
                  <a:lnTo>
                    <a:pt x="23" y="24"/>
                  </a:lnTo>
                  <a:lnTo>
                    <a:pt x="51" y="21"/>
                  </a:lnTo>
                  <a:lnTo>
                    <a:pt x="123" y="17"/>
                  </a:lnTo>
                  <a:lnTo>
                    <a:pt x="160" y="7"/>
                  </a:lnTo>
                  <a:lnTo>
                    <a:pt x="177" y="11"/>
                  </a:lnTo>
                  <a:lnTo>
                    <a:pt x="187" y="20"/>
                  </a:lnTo>
                  <a:lnTo>
                    <a:pt x="193" y="17"/>
                  </a:lnTo>
                  <a:lnTo>
                    <a:pt x="187" y="10"/>
                  </a:lnTo>
                  <a:lnTo>
                    <a:pt x="187" y="5"/>
                  </a:lnTo>
                  <a:lnTo>
                    <a:pt x="193" y="5"/>
                  </a:lnTo>
                  <a:lnTo>
                    <a:pt x="203" y="11"/>
                  </a:lnTo>
                  <a:lnTo>
                    <a:pt x="208" y="7"/>
                  </a:lnTo>
                  <a:lnTo>
                    <a:pt x="213" y="8"/>
                  </a:lnTo>
                  <a:lnTo>
                    <a:pt x="212" y="14"/>
                  </a:lnTo>
                  <a:lnTo>
                    <a:pt x="212" y="18"/>
                  </a:lnTo>
                  <a:lnTo>
                    <a:pt x="235" y="11"/>
                  </a:lnTo>
                  <a:lnTo>
                    <a:pt x="252" y="11"/>
                  </a:lnTo>
                  <a:lnTo>
                    <a:pt x="252" y="5"/>
                  </a:lnTo>
                  <a:lnTo>
                    <a:pt x="241" y="5"/>
                  </a:lnTo>
                  <a:lnTo>
                    <a:pt x="235" y="7"/>
                  </a:lnTo>
                  <a:lnTo>
                    <a:pt x="244" y="0"/>
                  </a:lnTo>
                  <a:lnTo>
                    <a:pt x="269" y="0"/>
                  </a:lnTo>
                  <a:lnTo>
                    <a:pt x="278" y="4"/>
                  </a:lnTo>
                  <a:lnTo>
                    <a:pt x="278" y="11"/>
                  </a:lnTo>
                  <a:lnTo>
                    <a:pt x="274" y="20"/>
                  </a:lnTo>
                  <a:lnTo>
                    <a:pt x="277" y="23"/>
                  </a:lnTo>
                  <a:lnTo>
                    <a:pt x="282" y="24"/>
                  </a:lnTo>
                  <a:lnTo>
                    <a:pt x="269" y="29"/>
                  </a:lnTo>
                  <a:lnTo>
                    <a:pt x="241" y="26"/>
                  </a:lnTo>
                  <a:lnTo>
                    <a:pt x="226" y="26"/>
                  </a:lnTo>
                  <a:lnTo>
                    <a:pt x="222" y="30"/>
                  </a:lnTo>
                  <a:lnTo>
                    <a:pt x="244" y="31"/>
                  </a:lnTo>
                  <a:lnTo>
                    <a:pt x="281" y="30"/>
                  </a:lnTo>
                  <a:lnTo>
                    <a:pt x="301" y="34"/>
                  </a:lnTo>
                  <a:lnTo>
                    <a:pt x="308" y="40"/>
                  </a:lnTo>
                  <a:lnTo>
                    <a:pt x="281" y="47"/>
                  </a:lnTo>
                  <a:lnTo>
                    <a:pt x="231" y="43"/>
                  </a:lnTo>
                  <a:lnTo>
                    <a:pt x="203" y="46"/>
                  </a:lnTo>
                  <a:lnTo>
                    <a:pt x="20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4" name="Freeform 602"/>
            <p:cNvSpPr>
              <a:spLocks/>
            </p:cNvSpPr>
            <p:nvPr/>
          </p:nvSpPr>
          <p:spPr bwMode="auto">
            <a:xfrm>
              <a:off x="5395791" y="3155829"/>
              <a:ext cx="26988" cy="11113"/>
            </a:xfrm>
            <a:custGeom>
              <a:avLst/>
              <a:gdLst>
                <a:gd name="T0" fmla="*/ 50 w 50"/>
                <a:gd name="T1" fmla="*/ 0 h 20"/>
                <a:gd name="T2" fmla="*/ 47 w 50"/>
                <a:gd name="T3" fmla="*/ 8 h 20"/>
                <a:gd name="T4" fmla="*/ 47 w 50"/>
                <a:gd name="T5" fmla="*/ 20 h 20"/>
                <a:gd name="T6" fmla="*/ 24 w 50"/>
                <a:gd name="T7" fmla="*/ 16 h 20"/>
                <a:gd name="T8" fmla="*/ 0 w 50"/>
                <a:gd name="T9" fmla="*/ 8 h 20"/>
                <a:gd name="T10" fmla="*/ 8 w 50"/>
                <a:gd name="T11" fmla="*/ 1 h 20"/>
                <a:gd name="T12" fmla="*/ 34 w 50"/>
                <a:gd name="T13" fmla="*/ 1 h 20"/>
                <a:gd name="T14" fmla="*/ 50 w 50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20">
                  <a:moveTo>
                    <a:pt x="50" y="0"/>
                  </a:moveTo>
                  <a:lnTo>
                    <a:pt x="47" y="8"/>
                  </a:lnTo>
                  <a:lnTo>
                    <a:pt x="47" y="20"/>
                  </a:lnTo>
                  <a:lnTo>
                    <a:pt x="24" y="16"/>
                  </a:lnTo>
                  <a:lnTo>
                    <a:pt x="0" y="8"/>
                  </a:lnTo>
                  <a:lnTo>
                    <a:pt x="8" y="1"/>
                  </a:lnTo>
                  <a:lnTo>
                    <a:pt x="34" y="1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5" name="Freeform 603"/>
            <p:cNvSpPr>
              <a:spLocks/>
            </p:cNvSpPr>
            <p:nvPr/>
          </p:nvSpPr>
          <p:spPr bwMode="auto">
            <a:xfrm>
              <a:off x="5381504" y="2465266"/>
              <a:ext cx="9525" cy="7938"/>
            </a:xfrm>
            <a:custGeom>
              <a:avLst/>
              <a:gdLst>
                <a:gd name="T0" fmla="*/ 18 w 18"/>
                <a:gd name="T1" fmla="*/ 0 h 13"/>
                <a:gd name="T2" fmla="*/ 17 w 18"/>
                <a:gd name="T3" fmla="*/ 7 h 13"/>
                <a:gd name="T4" fmla="*/ 7 w 18"/>
                <a:gd name="T5" fmla="*/ 13 h 13"/>
                <a:gd name="T6" fmla="*/ 0 w 18"/>
                <a:gd name="T7" fmla="*/ 13 h 13"/>
                <a:gd name="T8" fmla="*/ 0 w 18"/>
                <a:gd name="T9" fmla="*/ 7 h 13"/>
                <a:gd name="T10" fmla="*/ 1 w 18"/>
                <a:gd name="T11" fmla="*/ 2 h 13"/>
                <a:gd name="T12" fmla="*/ 8 w 18"/>
                <a:gd name="T13" fmla="*/ 5 h 13"/>
                <a:gd name="T14" fmla="*/ 18 w 1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lnTo>
                    <a:pt x="17" y="7"/>
                  </a:lnTo>
                  <a:lnTo>
                    <a:pt x="7" y="13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" y="2"/>
                  </a:lnTo>
                  <a:lnTo>
                    <a:pt x="8" y="5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6" name="Freeform 604"/>
            <p:cNvSpPr>
              <a:spLocks/>
            </p:cNvSpPr>
            <p:nvPr/>
          </p:nvSpPr>
          <p:spPr bwMode="auto">
            <a:xfrm>
              <a:off x="5449766" y="3166941"/>
              <a:ext cx="14288" cy="6350"/>
            </a:xfrm>
            <a:custGeom>
              <a:avLst/>
              <a:gdLst>
                <a:gd name="T0" fmla="*/ 25 w 25"/>
                <a:gd name="T1" fmla="*/ 5 h 12"/>
                <a:gd name="T2" fmla="*/ 16 w 25"/>
                <a:gd name="T3" fmla="*/ 9 h 12"/>
                <a:gd name="T4" fmla="*/ 5 w 25"/>
                <a:gd name="T5" fmla="*/ 12 h 12"/>
                <a:gd name="T6" fmla="*/ 2 w 25"/>
                <a:gd name="T7" fmla="*/ 6 h 12"/>
                <a:gd name="T8" fmla="*/ 0 w 25"/>
                <a:gd name="T9" fmla="*/ 0 h 12"/>
                <a:gd name="T10" fmla="*/ 8 w 25"/>
                <a:gd name="T11" fmla="*/ 0 h 12"/>
                <a:gd name="T12" fmla="*/ 16 w 25"/>
                <a:gd name="T13" fmla="*/ 6 h 12"/>
                <a:gd name="T14" fmla="*/ 25 w 25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2">
                  <a:moveTo>
                    <a:pt x="25" y="5"/>
                  </a:moveTo>
                  <a:lnTo>
                    <a:pt x="16" y="9"/>
                  </a:lnTo>
                  <a:lnTo>
                    <a:pt x="5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8" y="0"/>
                  </a:lnTo>
                  <a:lnTo>
                    <a:pt x="16" y="6"/>
                  </a:lnTo>
                  <a:lnTo>
                    <a:pt x="2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7" name="Freeform 605"/>
            <p:cNvSpPr>
              <a:spLocks/>
            </p:cNvSpPr>
            <p:nvPr/>
          </p:nvSpPr>
          <p:spPr bwMode="auto">
            <a:xfrm>
              <a:off x="5373566" y="3076454"/>
              <a:ext cx="85725" cy="19050"/>
            </a:xfrm>
            <a:custGeom>
              <a:avLst/>
              <a:gdLst>
                <a:gd name="T0" fmla="*/ 163 w 163"/>
                <a:gd name="T1" fmla="*/ 9 h 36"/>
                <a:gd name="T2" fmla="*/ 132 w 163"/>
                <a:gd name="T3" fmla="*/ 17 h 36"/>
                <a:gd name="T4" fmla="*/ 60 w 163"/>
                <a:gd name="T5" fmla="*/ 20 h 36"/>
                <a:gd name="T6" fmla="*/ 30 w 163"/>
                <a:gd name="T7" fmla="*/ 20 h 36"/>
                <a:gd name="T8" fmla="*/ 27 w 163"/>
                <a:gd name="T9" fmla="*/ 23 h 36"/>
                <a:gd name="T10" fmla="*/ 34 w 163"/>
                <a:gd name="T11" fmla="*/ 32 h 36"/>
                <a:gd name="T12" fmla="*/ 40 w 163"/>
                <a:gd name="T13" fmla="*/ 32 h 36"/>
                <a:gd name="T14" fmla="*/ 32 w 163"/>
                <a:gd name="T15" fmla="*/ 36 h 36"/>
                <a:gd name="T16" fmla="*/ 21 w 163"/>
                <a:gd name="T17" fmla="*/ 32 h 36"/>
                <a:gd name="T18" fmla="*/ 23 w 163"/>
                <a:gd name="T19" fmla="*/ 26 h 36"/>
                <a:gd name="T20" fmla="*/ 23 w 163"/>
                <a:gd name="T21" fmla="*/ 20 h 36"/>
                <a:gd name="T22" fmla="*/ 14 w 163"/>
                <a:gd name="T23" fmla="*/ 17 h 36"/>
                <a:gd name="T24" fmla="*/ 0 w 163"/>
                <a:gd name="T25" fmla="*/ 19 h 36"/>
                <a:gd name="T26" fmla="*/ 17 w 163"/>
                <a:gd name="T27" fmla="*/ 9 h 36"/>
                <a:gd name="T28" fmla="*/ 52 w 163"/>
                <a:gd name="T29" fmla="*/ 1 h 36"/>
                <a:gd name="T30" fmla="*/ 109 w 163"/>
                <a:gd name="T31" fmla="*/ 3 h 36"/>
                <a:gd name="T32" fmla="*/ 158 w 163"/>
                <a:gd name="T33" fmla="*/ 0 h 36"/>
                <a:gd name="T34" fmla="*/ 158 w 163"/>
                <a:gd name="T35" fmla="*/ 6 h 36"/>
                <a:gd name="T36" fmla="*/ 163 w 163"/>
                <a:gd name="T37" fmla="*/ 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36">
                  <a:moveTo>
                    <a:pt x="163" y="9"/>
                  </a:moveTo>
                  <a:lnTo>
                    <a:pt x="132" y="17"/>
                  </a:lnTo>
                  <a:lnTo>
                    <a:pt x="60" y="20"/>
                  </a:lnTo>
                  <a:lnTo>
                    <a:pt x="30" y="20"/>
                  </a:lnTo>
                  <a:lnTo>
                    <a:pt x="27" y="23"/>
                  </a:lnTo>
                  <a:lnTo>
                    <a:pt x="34" y="32"/>
                  </a:lnTo>
                  <a:lnTo>
                    <a:pt x="40" y="32"/>
                  </a:lnTo>
                  <a:lnTo>
                    <a:pt x="32" y="36"/>
                  </a:lnTo>
                  <a:lnTo>
                    <a:pt x="21" y="32"/>
                  </a:lnTo>
                  <a:lnTo>
                    <a:pt x="23" y="26"/>
                  </a:lnTo>
                  <a:lnTo>
                    <a:pt x="23" y="20"/>
                  </a:lnTo>
                  <a:lnTo>
                    <a:pt x="14" y="17"/>
                  </a:lnTo>
                  <a:lnTo>
                    <a:pt x="0" y="19"/>
                  </a:lnTo>
                  <a:lnTo>
                    <a:pt x="17" y="9"/>
                  </a:lnTo>
                  <a:lnTo>
                    <a:pt x="52" y="1"/>
                  </a:lnTo>
                  <a:lnTo>
                    <a:pt x="109" y="3"/>
                  </a:lnTo>
                  <a:lnTo>
                    <a:pt x="158" y="0"/>
                  </a:lnTo>
                  <a:lnTo>
                    <a:pt x="158" y="6"/>
                  </a:lnTo>
                  <a:lnTo>
                    <a:pt x="16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8" name="Freeform 606"/>
            <p:cNvSpPr>
              <a:spLocks/>
            </p:cNvSpPr>
            <p:nvPr/>
          </p:nvSpPr>
          <p:spPr bwMode="auto">
            <a:xfrm>
              <a:off x="5470404" y="3122491"/>
              <a:ext cx="11113" cy="3175"/>
            </a:xfrm>
            <a:custGeom>
              <a:avLst/>
              <a:gdLst>
                <a:gd name="T0" fmla="*/ 20 w 20"/>
                <a:gd name="T1" fmla="*/ 1 h 7"/>
                <a:gd name="T2" fmla="*/ 20 w 20"/>
                <a:gd name="T3" fmla="*/ 7 h 7"/>
                <a:gd name="T4" fmla="*/ 9 w 20"/>
                <a:gd name="T5" fmla="*/ 4 h 7"/>
                <a:gd name="T6" fmla="*/ 0 w 20"/>
                <a:gd name="T7" fmla="*/ 6 h 7"/>
                <a:gd name="T8" fmla="*/ 5 w 20"/>
                <a:gd name="T9" fmla="*/ 1 h 7"/>
                <a:gd name="T10" fmla="*/ 15 w 20"/>
                <a:gd name="T11" fmla="*/ 0 h 7"/>
                <a:gd name="T12" fmla="*/ 20 w 20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20" y="1"/>
                  </a:moveTo>
                  <a:lnTo>
                    <a:pt x="20" y="7"/>
                  </a:lnTo>
                  <a:lnTo>
                    <a:pt x="9" y="4"/>
                  </a:lnTo>
                  <a:lnTo>
                    <a:pt x="0" y="6"/>
                  </a:lnTo>
                  <a:lnTo>
                    <a:pt x="5" y="1"/>
                  </a:lnTo>
                  <a:lnTo>
                    <a:pt x="15" y="0"/>
                  </a:ln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89" name="Freeform 608"/>
            <p:cNvSpPr>
              <a:spLocks/>
            </p:cNvSpPr>
            <p:nvPr/>
          </p:nvSpPr>
          <p:spPr bwMode="auto">
            <a:xfrm>
              <a:off x="5394204" y="2463678"/>
              <a:ext cx="33338" cy="9525"/>
            </a:xfrm>
            <a:custGeom>
              <a:avLst/>
              <a:gdLst>
                <a:gd name="T0" fmla="*/ 61 w 61"/>
                <a:gd name="T1" fmla="*/ 13 h 18"/>
                <a:gd name="T2" fmla="*/ 46 w 61"/>
                <a:gd name="T3" fmla="*/ 18 h 18"/>
                <a:gd name="T4" fmla="*/ 33 w 61"/>
                <a:gd name="T5" fmla="*/ 16 h 18"/>
                <a:gd name="T6" fmla="*/ 17 w 61"/>
                <a:gd name="T7" fmla="*/ 13 h 18"/>
                <a:gd name="T8" fmla="*/ 0 w 61"/>
                <a:gd name="T9" fmla="*/ 18 h 18"/>
                <a:gd name="T10" fmla="*/ 2 w 61"/>
                <a:gd name="T11" fmla="*/ 12 h 18"/>
                <a:gd name="T12" fmla="*/ 2 w 61"/>
                <a:gd name="T13" fmla="*/ 0 h 18"/>
                <a:gd name="T14" fmla="*/ 13 w 61"/>
                <a:gd name="T15" fmla="*/ 6 h 18"/>
                <a:gd name="T16" fmla="*/ 32 w 61"/>
                <a:gd name="T17" fmla="*/ 8 h 18"/>
                <a:gd name="T18" fmla="*/ 39 w 61"/>
                <a:gd name="T19" fmla="*/ 5 h 18"/>
                <a:gd name="T20" fmla="*/ 41 w 61"/>
                <a:gd name="T21" fmla="*/ 0 h 18"/>
                <a:gd name="T22" fmla="*/ 46 w 61"/>
                <a:gd name="T23" fmla="*/ 3 h 18"/>
                <a:gd name="T24" fmla="*/ 46 w 61"/>
                <a:gd name="T25" fmla="*/ 12 h 18"/>
                <a:gd name="T26" fmla="*/ 51 w 61"/>
                <a:gd name="T27" fmla="*/ 8 h 18"/>
                <a:gd name="T28" fmla="*/ 48 w 61"/>
                <a:gd name="T29" fmla="*/ 0 h 18"/>
                <a:gd name="T30" fmla="*/ 53 w 61"/>
                <a:gd name="T31" fmla="*/ 6 h 18"/>
                <a:gd name="T32" fmla="*/ 61 w 61"/>
                <a:gd name="T3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18">
                  <a:moveTo>
                    <a:pt x="61" y="13"/>
                  </a:moveTo>
                  <a:lnTo>
                    <a:pt x="46" y="18"/>
                  </a:lnTo>
                  <a:lnTo>
                    <a:pt x="33" y="16"/>
                  </a:lnTo>
                  <a:lnTo>
                    <a:pt x="17" y="13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2" y="0"/>
                  </a:lnTo>
                  <a:lnTo>
                    <a:pt x="13" y="6"/>
                  </a:lnTo>
                  <a:lnTo>
                    <a:pt x="32" y="8"/>
                  </a:lnTo>
                  <a:lnTo>
                    <a:pt x="39" y="5"/>
                  </a:lnTo>
                  <a:lnTo>
                    <a:pt x="41" y="0"/>
                  </a:lnTo>
                  <a:lnTo>
                    <a:pt x="46" y="3"/>
                  </a:lnTo>
                  <a:lnTo>
                    <a:pt x="46" y="12"/>
                  </a:lnTo>
                  <a:lnTo>
                    <a:pt x="51" y="8"/>
                  </a:lnTo>
                  <a:lnTo>
                    <a:pt x="48" y="0"/>
                  </a:lnTo>
                  <a:lnTo>
                    <a:pt x="53" y="6"/>
                  </a:lnTo>
                  <a:lnTo>
                    <a:pt x="6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0" name="Freeform 609"/>
            <p:cNvSpPr>
              <a:spLocks/>
            </p:cNvSpPr>
            <p:nvPr/>
          </p:nvSpPr>
          <p:spPr bwMode="auto">
            <a:xfrm>
              <a:off x="5425954" y="2465266"/>
              <a:ext cx="20638" cy="7938"/>
            </a:xfrm>
            <a:custGeom>
              <a:avLst/>
              <a:gdLst>
                <a:gd name="T0" fmla="*/ 36 w 38"/>
                <a:gd name="T1" fmla="*/ 0 h 13"/>
                <a:gd name="T2" fmla="*/ 38 w 38"/>
                <a:gd name="T3" fmla="*/ 9 h 13"/>
                <a:gd name="T4" fmla="*/ 28 w 38"/>
                <a:gd name="T5" fmla="*/ 13 h 13"/>
                <a:gd name="T6" fmla="*/ 12 w 38"/>
                <a:gd name="T7" fmla="*/ 9 h 13"/>
                <a:gd name="T8" fmla="*/ 0 w 38"/>
                <a:gd name="T9" fmla="*/ 7 h 13"/>
                <a:gd name="T10" fmla="*/ 9 w 38"/>
                <a:gd name="T11" fmla="*/ 3 h 13"/>
                <a:gd name="T12" fmla="*/ 28 w 38"/>
                <a:gd name="T13" fmla="*/ 5 h 13"/>
                <a:gd name="T14" fmla="*/ 36 w 3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3">
                  <a:moveTo>
                    <a:pt x="36" y="0"/>
                  </a:moveTo>
                  <a:lnTo>
                    <a:pt x="38" y="9"/>
                  </a:lnTo>
                  <a:lnTo>
                    <a:pt x="28" y="13"/>
                  </a:lnTo>
                  <a:lnTo>
                    <a:pt x="12" y="9"/>
                  </a:lnTo>
                  <a:lnTo>
                    <a:pt x="0" y="7"/>
                  </a:lnTo>
                  <a:lnTo>
                    <a:pt x="9" y="3"/>
                  </a:lnTo>
                  <a:lnTo>
                    <a:pt x="28" y="5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1" name="Freeform 610"/>
            <p:cNvSpPr>
              <a:spLocks/>
            </p:cNvSpPr>
            <p:nvPr/>
          </p:nvSpPr>
          <p:spPr bwMode="auto">
            <a:xfrm>
              <a:off x="5440242" y="2452566"/>
              <a:ext cx="7938" cy="6350"/>
            </a:xfrm>
            <a:custGeom>
              <a:avLst/>
              <a:gdLst>
                <a:gd name="T0" fmla="*/ 17 w 17"/>
                <a:gd name="T1" fmla="*/ 0 h 13"/>
                <a:gd name="T2" fmla="*/ 15 w 17"/>
                <a:gd name="T3" fmla="*/ 5 h 13"/>
                <a:gd name="T4" fmla="*/ 15 w 17"/>
                <a:gd name="T5" fmla="*/ 12 h 13"/>
                <a:gd name="T6" fmla="*/ 10 w 17"/>
                <a:gd name="T7" fmla="*/ 13 h 13"/>
                <a:gd name="T8" fmla="*/ 6 w 17"/>
                <a:gd name="T9" fmla="*/ 7 h 13"/>
                <a:gd name="T10" fmla="*/ 0 w 17"/>
                <a:gd name="T11" fmla="*/ 7 h 13"/>
                <a:gd name="T12" fmla="*/ 2 w 17"/>
                <a:gd name="T13" fmla="*/ 3 h 13"/>
                <a:gd name="T14" fmla="*/ 10 w 17"/>
                <a:gd name="T15" fmla="*/ 0 h 13"/>
                <a:gd name="T16" fmla="*/ 17 w 17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lnTo>
                    <a:pt x="15" y="5"/>
                  </a:lnTo>
                  <a:lnTo>
                    <a:pt x="15" y="12"/>
                  </a:lnTo>
                  <a:lnTo>
                    <a:pt x="10" y="13"/>
                  </a:lnTo>
                  <a:lnTo>
                    <a:pt x="6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10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2" name="Freeform 611"/>
            <p:cNvSpPr>
              <a:spLocks/>
            </p:cNvSpPr>
            <p:nvPr/>
          </p:nvSpPr>
          <p:spPr bwMode="auto">
            <a:xfrm>
              <a:off x="5505329" y="3132016"/>
              <a:ext cx="12700" cy="3175"/>
            </a:xfrm>
            <a:custGeom>
              <a:avLst/>
              <a:gdLst>
                <a:gd name="T0" fmla="*/ 24 w 24"/>
                <a:gd name="T1" fmla="*/ 2 h 7"/>
                <a:gd name="T2" fmla="*/ 14 w 24"/>
                <a:gd name="T3" fmla="*/ 7 h 7"/>
                <a:gd name="T4" fmla="*/ 0 w 24"/>
                <a:gd name="T5" fmla="*/ 7 h 7"/>
                <a:gd name="T6" fmla="*/ 2 w 24"/>
                <a:gd name="T7" fmla="*/ 0 h 7"/>
                <a:gd name="T8" fmla="*/ 14 w 24"/>
                <a:gd name="T9" fmla="*/ 1 h 7"/>
                <a:gd name="T10" fmla="*/ 24 w 24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7">
                  <a:moveTo>
                    <a:pt x="24" y="2"/>
                  </a:moveTo>
                  <a:lnTo>
                    <a:pt x="14" y="7"/>
                  </a:lnTo>
                  <a:lnTo>
                    <a:pt x="0" y="7"/>
                  </a:lnTo>
                  <a:lnTo>
                    <a:pt x="2" y="0"/>
                  </a:lnTo>
                  <a:lnTo>
                    <a:pt x="14" y="1"/>
                  </a:lnTo>
                  <a:lnTo>
                    <a:pt x="2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3" name="Freeform 612"/>
            <p:cNvSpPr>
              <a:spLocks/>
            </p:cNvSpPr>
            <p:nvPr/>
          </p:nvSpPr>
          <p:spPr bwMode="auto">
            <a:xfrm>
              <a:off x="5425954" y="2385891"/>
              <a:ext cx="30163" cy="11113"/>
            </a:xfrm>
            <a:custGeom>
              <a:avLst/>
              <a:gdLst>
                <a:gd name="T0" fmla="*/ 57 w 57"/>
                <a:gd name="T1" fmla="*/ 11 h 19"/>
                <a:gd name="T2" fmla="*/ 44 w 57"/>
                <a:gd name="T3" fmla="*/ 18 h 19"/>
                <a:gd name="T4" fmla="*/ 27 w 57"/>
                <a:gd name="T5" fmla="*/ 18 h 19"/>
                <a:gd name="T6" fmla="*/ 13 w 57"/>
                <a:gd name="T7" fmla="*/ 16 h 19"/>
                <a:gd name="T8" fmla="*/ 0 w 57"/>
                <a:gd name="T9" fmla="*/ 19 h 19"/>
                <a:gd name="T10" fmla="*/ 6 w 57"/>
                <a:gd name="T11" fmla="*/ 12 h 19"/>
                <a:gd name="T12" fmla="*/ 7 w 57"/>
                <a:gd name="T13" fmla="*/ 0 h 19"/>
                <a:gd name="T14" fmla="*/ 17 w 57"/>
                <a:gd name="T15" fmla="*/ 2 h 19"/>
                <a:gd name="T16" fmla="*/ 36 w 57"/>
                <a:gd name="T17" fmla="*/ 6 h 19"/>
                <a:gd name="T18" fmla="*/ 44 w 57"/>
                <a:gd name="T19" fmla="*/ 3 h 19"/>
                <a:gd name="T20" fmla="*/ 46 w 57"/>
                <a:gd name="T21" fmla="*/ 6 h 19"/>
                <a:gd name="T22" fmla="*/ 52 w 57"/>
                <a:gd name="T23" fmla="*/ 12 h 19"/>
                <a:gd name="T24" fmla="*/ 57 w 57"/>
                <a:gd name="T2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19">
                  <a:moveTo>
                    <a:pt x="57" y="11"/>
                  </a:moveTo>
                  <a:lnTo>
                    <a:pt x="44" y="18"/>
                  </a:lnTo>
                  <a:lnTo>
                    <a:pt x="27" y="18"/>
                  </a:lnTo>
                  <a:lnTo>
                    <a:pt x="13" y="16"/>
                  </a:lnTo>
                  <a:lnTo>
                    <a:pt x="0" y="19"/>
                  </a:lnTo>
                  <a:lnTo>
                    <a:pt x="6" y="12"/>
                  </a:lnTo>
                  <a:lnTo>
                    <a:pt x="7" y="0"/>
                  </a:lnTo>
                  <a:lnTo>
                    <a:pt x="17" y="2"/>
                  </a:lnTo>
                  <a:lnTo>
                    <a:pt x="36" y="6"/>
                  </a:lnTo>
                  <a:lnTo>
                    <a:pt x="44" y="3"/>
                  </a:lnTo>
                  <a:lnTo>
                    <a:pt x="46" y="6"/>
                  </a:lnTo>
                  <a:lnTo>
                    <a:pt x="52" y="12"/>
                  </a:lnTo>
                  <a:lnTo>
                    <a:pt x="5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4" name="Freeform 613"/>
            <p:cNvSpPr>
              <a:spLocks/>
            </p:cNvSpPr>
            <p:nvPr/>
          </p:nvSpPr>
          <p:spPr bwMode="auto">
            <a:xfrm>
              <a:off x="5456117" y="2485903"/>
              <a:ext cx="14288" cy="6350"/>
            </a:xfrm>
            <a:custGeom>
              <a:avLst/>
              <a:gdLst>
                <a:gd name="T0" fmla="*/ 27 w 27"/>
                <a:gd name="T1" fmla="*/ 6 h 12"/>
                <a:gd name="T2" fmla="*/ 21 w 27"/>
                <a:gd name="T3" fmla="*/ 10 h 12"/>
                <a:gd name="T4" fmla="*/ 6 w 27"/>
                <a:gd name="T5" fmla="*/ 12 h 12"/>
                <a:gd name="T6" fmla="*/ 0 w 27"/>
                <a:gd name="T7" fmla="*/ 6 h 12"/>
                <a:gd name="T8" fmla="*/ 0 w 27"/>
                <a:gd name="T9" fmla="*/ 0 h 12"/>
                <a:gd name="T10" fmla="*/ 14 w 27"/>
                <a:gd name="T11" fmla="*/ 6 h 12"/>
                <a:gd name="T12" fmla="*/ 27 w 27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2">
                  <a:moveTo>
                    <a:pt x="27" y="6"/>
                  </a:moveTo>
                  <a:lnTo>
                    <a:pt x="21" y="10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14" y="6"/>
                  </a:lnTo>
                  <a:lnTo>
                    <a:pt x="2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5" name="Freeform 614"/>
            <p:cNvSpPr>
              <a:spLocks/>
            </p:cNvSpPr>
            <p:nvPr/>
          </p:nvSpPr>
          <p:spPr bwMode="auto">
            <a:xfrm>
              <a:off x="5454529" y="2377953"/>
              <a:ext cx="6350" cy="4763"/>
            </a:xfrm>
            <a:custGeom>
              <a:avLst/>
              <a:gdLst>
                <a:gd name="T0" fmla="*/ 11 w 11"/>
                <a:gd name="T1" fmla="*/ 0 h 9"/>
                <a:gd name="T2" fmla="*/ 11 w 11"/>
                <a:gd name="T3" fmla="*/ 7 h 9"/>
                <a:gd name="T4" fmla="*/ 1 w 11"/>
                <a:gd name="T5" fmla="*/ 9 h 9"/>
                <a:gd name="T6" fmla="*/ 0 w 11"/>
                <a:gd name="T7" fmla="*/ 2 h 9"/>
                <a:gd name="T8" fmla="*/ 11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lnTo>
                    <a:pt x="11" y="7"/>
                  </a:lnTo>
                  <a:lnTo>
                    <a:pt x="1" y="9"/>
                  </a:lnTo>
                  <a:lnTo>
                    <a:pt x="0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6" name="Freeform 615"/>
            <p:cNvSpPr>
              <a:spLocks/>
            </p:cNvSpPr>
            <p:nvPr/>
          </p:nvSpPr>
          <p:spPr bwMode="auto">
            <a:xfrm>
              <a:off x="5457704" y="2387478"/>
              <a:ext cx="9525" cy="4763"/>
            </a:xfrm>
            <a:custGeom>
              <a:avLst/>
              <a:gdLst>
                <a:gd name="T0" fmla="*/ 18 w 18"/>
                <a:gd name="T1" fmla="*/ 0 h 10"/>
                <a:gd name="T2" fmla="*/ 15 w 18"/>
                <a:gd name="T3" fmla="*/ 6 h 10"/>
                <a:gd name="T4" fmla="*/ 5 w 18"/>
                <a:gd name="T5" fmla="*/ 10 h 10"/>
                <a:gd name="T6" fmla="*/ 0 w 18"/>
                <a:gd name="T7" fmla="*/ 9 h 10"/>
                <a:gd name="T8" fmla="*/ 6 w 18"/>
                <a:gd name="T9" fmla="*/ 1 h 10"/>
                <a:gd name="T10" fmla="*/ 18 w 1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lnTo>
                    <a:pt x="15" y="6"/>
                  </a:lnTo>
                  <a:lnTo>
                    <a:pt x="5" y="10"/>
                  </a:lnTo>
                  <a:lnTo>
                    <a:pt x="0" y="9"/>
                  </a:lnTo>
                  <a:lnTo>
                    <a:pt x="6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7" name="Freeform 616"/>
            <p:cNvSpPr>
              <a:spLocks/>
            </p:cNvSpPr>
            <p:nvPr/>
          </p:nvSpPr>
          <p:spPr bwMode="auto">
            <a:xfrm>
              <a:off x="5424367" y="3144716"/>
              <a:ext cx="125413" cy="30163"/>
            </a:xfrm>
            <a:custGeom>
              <a:avLst/>
              <a:gdLst>
                <a:gd name="T0" fmla="*/ 15 w 237"/>
                <a:gd name="T1" fmla="*/ 59 h 59"/>
                <a:gd name="T2" fmla="*/ 6 w 237"/>
                <a:gd name="T3" fmla="*/ 51 h 59"/>
                <a:gd name="T4" fmla="*/ 0 w 237"/>
                <a:gd name="T5" fmla="*/ 40 h 59"/>
                <a:gd name="T6" fmla="*/ 16 w 237"/>
                <a:gd name="T7" fmla="*/ 28 h 59"/>
                <a:gd name="T8" fmla="*/ 44 w 237"/>
                <a:gd name="T9" fmla="*/ 28 h 59"/>
                <a:gd name="T10" fmla="*/ 36 w 237"/>
                <a:gd name="T11" fmla="*/ 24 h 59"/>
                <a:gd name="T12" fmla="*/ 26 w 237"/>
                <a:gd name="T13" fmla="*/ 23 h 59"/>
                <a:gd name="T14" fmla="*/ 28 w 237"/>
                <a:gd name="T15" fmla="*/ 18 h 59"/>
                <a:gd name="T16" fmla="*/ 41 w 237"/>
                <a:gd name="T17" fmla="*/ 17 h 59"/>
                <a:gd name="T18" fmla="*/ 44 w 237"/>
                <a:gd name="T19" fmla="*/ 14 h 59"/>
                <a:gd name="T20" fmla="*/ 46 w 237"/>
                <a:gd name="T21" fmla="*/ 17 h 59"/>
                <a:gd name="T22" fmla="*/ 48 w 237"/>
                <a:gd name="T23" fmla="*/ 24 h 59"/>
                <a:gd name="T24" fmla="*/ 84 w 237"/>
                <a:gd name="T25" fmla="*/ 18 h 59"/>
                <a:gd name="T26" fmla="*/ 120 w 237"/>
                <a:gd name="T27" fmla="*/ 13 h 59"/>
                <a:gd name="T28" fmla="*/ 124 w 237"/>
                <a:gd name="T29" fmla="*/ 18 h 59"/>
                <a:gd name="T30" fmla="*/ 137 w 237"/>
                <a:gd name="T31" fmla="*/ 17 h 59"/>
                <a:gd name="T32" fmla="*/ 143 w 237"/>
                <a:gd name="T33" fmla="*/ 23 h 59"/>
                <a:gd name="T34" fmla="*/ 146 w 237"/>
                <a:gd name="T35" fmla="*/ 20 h 59"/>
                <a:gd name="T36" fmla="*/ 139 w 237"/>
                <a:gd name="T37" fmla="*/ 15 h 59"/>
                <a:gd name="T38" fmla="*/ 142 w 237"/>
                <a:gd name="T39" fmla="*/ 11 h 59"/>
                <a:gd name="T40" fmla="*/ 163 w 237"/>
                <a:gd name="T41" fmla="*/ 15 h 59"/>
                <a:gd name="T42" fmla="*/ 185 w 237"/>
                <a:gd name="T43" fmla="*/ 13 h 59"/>
                <a:gd name="T44" fmla="*/ 182 w 237"/>
                <a:gd name="T45" fmla="*/ 10 h 59"/>
                <a:gd name="T46" fmla="*/ 172 w 237"/>
                <a:gd name="T47" fmla="*/ 11 h 59"/>
                <a:gd name="T48" fmla="*/ 169 w 237"/>
                <a:gd name="T49" fmla="*/ 10 h 59"/>
                <a:gd name="T50" fmla="*/ 169 w 237"/>
                <a:gd name="T51" fmla="*/ 5 h 59"/>
                <a:gd name="T52" fmla="*/ 179 w 237"/>
                <a:gd name="T53" fmla="*/ 7 h 59"/>
                <a:gd name="T54" fmla="*/ 196 w 237"/>
                <a:gd name="T55" fmla="*/ 4 h 59"/>
                <a:gd name="T56" fmla="*/ 205 w 237"/>
                <a:gd name="T57" fmla="*/ 0 h 59"/>
                <a:gd name="T58" fmla="*/ 206 w 237"/>
                <a:gd name="T59" fmla="*/ 8 h 59"/>
                <a:gd name="T60" fmla="*/ 203 w 237"/>
                <a:gd name="T61" fmla="*/ 14 h 59"/>
                <a:gd name="T62" fmla="*/ 208 w 237"/>
                <a:gd name="T63" fmla="*/ 13 h 59"/>
                <a:gd name="T64" fmla="*/ 212 w 237"/>
                <a:gd name="T65" fmla="*/ 7 h 59"/>
                <a:gd name="T66" fmla="*/ 211 w 237"/>
                <a:gd name="T67" fmla="*/ 1 h 59"/>
                <a:gd name="T68" fmla="*/ 221 w 237"/>
                <a:gd name="T69" fmla="*/ 0 h 59"/>
                <a:gd name="T70" fmla="*/ 232 w 237"/>
                <a:gd name="T71" fmla="*/ 5 h 59"/>
                <a:gd name="T72" fmla="*/ 237 w 237"/>
                <a:gd name="T73" fmla="*/ 11 h 59"/>
                <a:gd name="T74" fmla="*/ 229 w 237"/>
                <a:gd name="T75" fmla="*/ 18 h 59"/>
                <a:gd name="T76" fmla="*/ 208 w 237"/>
                <a:gd name="T77" fmla="*/ 24 h 59"/>
                <a:gd name="T78" fmla="*/ 180 w 237"/>
                <a:gd name="T79" fmla="*/ 24 h 59"/>
                <a:gd name="T80" fmla="*/ 156 w 237"/>
                <a:gd name="T81" fmla="*/ 28 h 59"/>
                <a:gd name="T82" fmla="*/ 147 w 237"/>
                <a:gd name="T83" fmla="*/ 34 h 59"/>
                <a:gd name="T84" fmla="*/ 120 w 237"/>
                <a:gd name="T85" fmla="*/ 31 h 59"/>
                <a:gd name="T86" fmla="*/ 90 w 237"/>
                <a:gd name="T87" fmla="*/ 33 h 59"/>
                <a:gd name="T88" fmla="*/ 58 w 237"/>
                <a:gd name="T89" fmla="*/ 34 h 59"/>
                <a:gd name="T90" fmla="*/ 44 w 237"/>
                <a:gd name="T91" fmla="*/ 34 h 59"/>
                <a:gd name="T92" fmla="*/ 28 w 237"/>
                <a:gd name="T93" fmla="*/ 34 h 59"/>
                <a:gd name="T94" fmla="*/ 33 w 237"/>
                <a:gd name="T95" fmla="*/ 39 h 59"/>
                <a:gd name="T96" fmla="*/ 42 w 237"/>
                <a:gd name="T97" fmla="*/ 40 h 59"/>
                <a:gd name="T98" fmla="*/ 39 w 237"/>
                <a:gd name="T99" fmla="*/ 44 h 59"/>
                <a:gd name="T100" fmla="*/ 23 w 237"/>
                <a:gd name="T101" fmla="*/ 44 h 59"/>
                <a:gd name="T102" fmla="*/ 21 w 237"/>
                <a:gd name="T103" fmla="*/ 39 h 59"/>
                <a:gd name="T104" fmla="*/ 15 w 237"/>
                <a:gd name="T105" fmla="*/ 43 h 59"/>
                <a:gd name="T106" fmla="*/ 13 w 237"/>
                <a:gd name="T107" fmla="*/ 51 h 59"/>
                <a:gd name="T108" fmla="*/ 15 w 237"/>
                <a:gd name="T10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" h="59">
                  <a:moveTo>
                    <a:pt x="15" y="59"/>
                  </a:moveTo>
                  <a:lnTo>
                    <a:pt x="6" y="51"/>
                  </a:lnTo>
                  <a:lnTo>
                    <a:pt x="0" y="40"/>
                  </a:lnTo>
                  <a:lnTo>
                    <a:pt x="16" y="28"/>
                  </a:lnTo>
                  <a:lnTo>
                    <a:pt x="44" y="28"/>
                  </a:lnTo>
                  <a:lnTo>
                    <a:pt x="36" y="24"/>
                  </a:lnTo>
                  <a:lnTo>
                    <a:pt x="26" y="23"/>
                  </a:lnTo>
                  <a:lnTo>
                    <a:pt x="28" y="18"/>
                  </a:lnTo>
                  <a:lnTo>
                    <a:pt x="41" y="17"/>
                  </a:lnTo>
                  <a:lnTo>
                    <a:pt x="44" y="14"/>
                  </a:lnTo>
                  <a:lnTo>
                    <a:pt x="46" y="17"/>
                  </a:lnTo>
                  <a:lnTo>
                    <a:pt x="48" y="24"/>
                  </a:lnTo>
                  <a:lnTo>
                    <a:pt x="84" y="18"/>
                  </a:lnTo>
                  <a:lnTo>
                    <a:pt x="120" y="13"/>
                  </a:lnTo>
                  <a:lnTo>
                    <a:pt x="124" y="18"/>
                  </a:lnTo>
                  <a:lnTo>
                    <a:pt x="137" y="17"/>
                  </a:lnTo>
                  <a:lnTo>
                    <a:pt x="143" y="23"/>
                  </a:lnTo>
                  <a:lnTo>
                    <a:pt x="146" y="20"/>
                  </a:lnTo>
                  <a:lnTo>
                    <a:pt x="139" y="15"/>
                  </a:lnTo>
                  <a:lnTo>
                    <a:pt x="142" y="11"/>
                  </a:lnTo>
                  <a:lnTo>
                    <a:pt x="163" y="15"/>
                  </a:lnTo>
                  <a:lnTo>
                    <a:pt x="185" y="13"/>
                  </a:lnTo>
                  <a:lnTo>
                    <a:pt x="182" y="10"/>
                  </a:lnTo>
                  <a:lnTo>
                    <a:pt x="172" y="11"/>
                  </a:lnTo>
                  <a:lnTo>
                    <a:pt x="169" y="10"/>
                  </a:lnTo>
                  <a:lnTo>
                    <a:pt x="169" y="5"/>
                  </a:lnTo>
                  <a:lnTo>
                    <a:pt x="179" y="7"/>
                  </a:lnTo>
                  <a:lnTo>
                    <a:pt x="196" y="4"/>
                  </a:lnTo>
                  <a:lnTo>
                    <a:pt x="205" y="0"/>
                  </a:lnTo>
                  <a:lnTo>
                    <a:pt x="206" y="8"/>
                  </a:lnTo>
                  <a:lnTo>
                    <a:pt x="203" y="14"/>
                  </a:lnTo>
                  <a:lnTo>
                    <a:pt x="208" y="13"/>
                  </a:lnTo>
                  <a:lnTo>
                    <a:pt x="212" y="7"/>
                  </a:lnTo>
                  <a:lnTo>
                    <a:pt x="211" y="1"/>
                  </a:lnTo>
                  <a:lnTo>
                    <a:pt x="221" y="0"/>
                  </a:lnTo>
                  <a:lnTo>
                    <a:pt x="232" y="5"/>
                  </a:lnTo>
                  <a:lnTo>
                    <a:pt x="237" y="11"/>
                  </a:lnTo>
                  <a:lnTo>
                    <a:pt x="229" y="18"/>
                  </a:lnTo>
                  <a:lnTo>
                    <a:pt x="208" y="24"/>
                  </a:lnTo>
                  <a:lnTo>
                    <a:pt x="180" y="24"/>
                  </a:lnTo>
                  <a:lnTo>
                    <a:pt x="156" y="28"/>
                  </a:lnTo>
                  <a:lnTo>
                    <a:pt x="147" y="34"/>
                  </a:lnTo>
                  <a:lnTo>
                    <a:pt x="120" y="31"/>
                  </a:lnTo>
                  <a:lnTo>
                    <a:pt x="90" y="33"/>
                  </a:lnTo>
                  <a:lnTo>
                    <a:pt x="58" y="34"/>
                  </a:lnTo>
                  <a:lnTo>
                    <a:pt x="44" y="34"/>
                  </a:lnTo>
                  <a:lnTo>
                    <a:pt x="28" y="34"/>
                  </a:lnTo>
                  <a:lnTo>
                    <a:pt x="33" y="39"/>
                  </a:lnTo>
                  <a:lnTo>
                    <a:pt x="42" y="40"/>
                  </a:lnTo>
                  <a:lnTo>
                    <a:pt x="39" y="44"/>
                  </a:lnTo>
                  <a:lnTo>
                    <a:pt x="23" y="44"/>
                  </a:lnTo>
                  <a:lnTo>
                    <a:pt x="21" y="39"/>
                  </a:lnTo>
                  <a:lnTo>
                    <a:pt x="15" y="43"/>
                  </a:lnTo>
                  <a:lnTo>
                    <a:pt x="13" y="51"/>
                  </a:lnTo>
                  <a:lnTo>
                    <a:pt x="15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8" name="Freeform 617"/>
            <p:cNvSpPr>
              <a:spLocks/>
            </p:cNvSpPr>
            <p:nvPr/>
          </p:nvSpPr>
          <p:spPr bwMode="auto">
            <a:xfrm>
              <a:off x="5516442" y="2419228"/>
              <a:ext cx="9525" cy="3175"/>
            </a:xfrm>
            <a:custGeom>
              <a:avLst/>
              <a:gdLst>
                <a:gd name="T0" fmla="*/ 20 w 20"/>
                <a:gd name="T1" fmla="*/ 0 h 7"/>
                <a:gd name="T2" fmla="*/ 16 w 20"/>
                <a:gd name="T3" fmla="*/ 4 h 7"/>
                <a:gd name="T4" fmla="*/ 5 w 20"/>
                <a:gd name="T5" fmla="*/ 7 h 7"/>
                <a:gd name="T6" fmla="*/ 0 w 20"/>
                <a:gd name="T7" fmla="*/ 4 h 7"/>
                <a:gd name="T8" fmla="*/ 7 w 20"/>
                <a:gd name="T9" fmla="*/ 0 h 7"/>
                <a:gd name="T10" fmla="*/ 20 w 2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">
                  <a:moveTo>
                    <a:pt x="20" y="0"/>
                  </a:moveTo>
                  <a:lnTo>
                    <a:pt x="16" y="4"/>
                  </a:lnTo>
                  <a:lnTo>
                    <a:pt x="5" y="7"/>
                  </a:lnTo>
                  <a:lnTo>
                    <a:pt x="0" y="4"/>
                  </a:lnTo>
                  <a:lnTo>
                    <a:pt x="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099" name="Freeform 618"/>
            <p:cNvSpPr>
              <a:spLocks/>
            </p:cNvSpPr>
            <p:nvPr/>
          </p:nvSpPr>
          <p:spPr bwMode="auto">
            <a:xfrm>
              <a:off x="5649792" y="3181228"/>
              <a:ext cx="11113" cy="4763"/>
            </a:xfrm>
            <a:custGeom>
              <a:avLst/>
              <a:gdLst>
                <a:gd name="T0" fmla="*/ 23 w 23"/>
                <a:gd name="T1" fmla="*/ 0 h 10"/>
                <a:gd name="T2" fmla="*/ 22 w 23"/>
                <a:gd name="T3" fmla="*/ 6 h 10"/>
                <a:gd name="T4" fmla="*/ 6 w 23"/>
                <a:gd name="T5" fmla="*/ 8 h 10"/>
                <a:gd name="T6" fmla="*/ 0 w 23"/>
                <a:gd name="T7" fmla="*/ 10 h 10"/>
                <a:gd name="T8" fmla="*/ 3 w 23"/>
                <a:gd name="T9" fmla="*/ 3 h 10"/>
                <a:gd name="T10" fmla="*/ 16 w 23"/>
                <a:gd name="T11" fmla="*/ 3 h 10"/>
                <a:gd name="T12" fmla="*/ 23 w 2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0">
                  <a:moveTo>
                    <a:pt x="23" y="0"/>
                  </a:moveTo>
                  <a:lnTo>
                    <a:pt x="22" y="6"/>
                  </a:lnTo>
                  <a:lnTo>
                    <a:pt x="6" y="8"/>
                  </a:lnTo>
                  <a:lnTo>
                    <a:pt x="0" y="10"/>
                  </a:lnTo>
                  <a:lnTo>
                    <a:pt x="3" y="3"/>
                  </a:lnTo>
                  <a:lnTo>
                    <a:pt x="16" y="3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0" name="Freeform 619"/>
            <p:cNvSpPr>
              <a:spLocks/>
            </p:cNvSpPr>
            <p:nvPr/>
          </p:nvSpPr>
          <p:spPr bwMode="auto">
            <a:xfrm>
              <a:off x="5686304" y="3205041"/>
              <a:ext cx="9525" cy="7938"/>
            </a:xfrm>
            <a:custGeom>
              <a:avLst/>
              <a:gdLst>
                <a:gd name="T0" fmla="*/ 16 w 16"/>
                <a:gd name="T1" fmla="*/ 8 h 14"/>
                <a:gd name="T2" fmla="*/ 13 w 16"/>
                <a:gd name="T3" fmla="*/ 11 h 14"/>
                <a:gd name="T4" fmla="*/ 11 w 16"/>
                <a:gd name="T5" fmla="*/ 8 h 14"/>
                <a:gd name="T6" fmla="*/ 7 w 16"/>
                <a:gd name="T7" fmla="*/ 14 h 14"/>
                <a:gd name="T8" fmla="*/ 4 w 16"/>
                <a:gd name="T9" fmla="*/ 4 h 14"/>
                <a:gd name="T10" fmla="*/ 0 w 16"/>
                <a:gd name="T11" fmla="*/ 4 h 14"/>
                <a:gd name="T12" fmla="*/ 3 w 16"/>
                <a:gd name="T13" fmla="*/ 0 h 14"/>
                <a:gd name="T14" fmla="*/ 11 w 16"/>
                <a:gd name="T15" fmla="*/ 0 h 14"/>
                <a:gd name="T16" fmla="*/ 11 w 16"/>
                <a:gd name="T17" fmla="*/ 6 h 14"/>
                <a:gd name="T18" fmla="*/ 16 w 16"/>
                <a:gd name="T1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16" y="8"/>
                  </a:moveTo>
                  <a:lnTo>
                    <a:pt x="13" y="11"/>
                  </a:lnTo>
                  <a:lnTo>
                    <a:pt x="11" y="8"/>
                  </a:lnTo>
                  <a:lnTo>
                    <a:pt x="7" y="14"/>
                  </a:lnTo>
                  <a:lnTo>
                    <a:pt x="4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1" name="Freeform 620"/>
            <p:cNvSpPr>
              <a:spLocks/>
            </p:cNvSpPr>
            <p:nvPr/>
          </p:nvSpPr>
          <p:spPr bwMode="auto">
            <a:xfrm>
              <a:off x="5694242" y="3184403"/>
              <a:ext cx="6350" cy="4763"/>
            </a:xfrm>
            <a:custGeom>
              <a:avLst/>
              <a:gdLst>
                <a:gd name="T0" fmla="*/ 13 w 13"/>
                <a:gd name="T1" fmla="*/ 0 h 9"/>
                <a:gd name="T2" fmla="*/ 13 w 13"/>
                <a:gd name="T3" fmla="*/ 9 h 9"/>
                <a:gd name="T4" fmla="*/ 8 w 13"/>
                <a:gd name="T5" fmla="*/ 9 h 9"/>
                <a:gd name="T6" fmla="*/ 1 w 13"/>
                <a:gd name="T7" fmla="*/ 6 h 9"/>
                <a:gd name="T8" fmla="*/ 0 w 13"/>
                <a:gd name="T9" fmla="*/ 1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13" y="9"/>
                  </a:lnTo>
                  <a:lnTo>
                    <a:pt x="8" y="9"/>
                  </a:lnTo>
                  <a:lnTo>
                    <a:pt x="1" y="6"/>
                  </a:lnTo>
                  <a:lnTo>
                    <a:pt x="0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2" name="Freeform 621"/>
            <p:cNvSpPr>
              <a:spLocks/>
            </p:cNvSpPr>
            <p:nvPr/>
          </p:nvSpPr>
          <p:spPr bwMode="auto">
            <a:xfrm>
              <a:off x="5702179" y="3179641"/>
              <a:ext cx="9525" cy="4763"/>
            </a:xfrm>
            <a:custGeom>
              <a:avLst/>
              <a:gdLst>
                <a:gd name="T0" fmla="*/ 17 w 17"/>
                <a:gd name="T1" fmla="*/ 0 h 10"/>
                <a:gd name="T2" fmla="*/ 17 w 17"/>
                <a:gd name="T3" fmla="*/ 9 h 10"/>
                <a:gd name="T4" fmla="*/ 7 w 17"/>
                <a:gd name="T5" fmla="*/ 10 h 10"/>
                <a:gd name="T6" fmla="*/ 0 w 17"/>
                <a:gd name="T7" fmla="*/ 7 h 10"/>
                <a:gd name="T8" fmla="*/ 0 w 17"/>
                <a:gd name="T9" fmla="*/ 3 h 10"/>
                <a:gd name="T10" fmla="*/ 11 w 17"/>
                <a:gd name="T11" fmla="*/ 0 h 10"/>
                <a:gd name="T12" fmla="*/ 17 w 1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17" y="0"/>
                  </a:moveTo>
                  <a:lnTo>
                    <a:pt x="17" y="9"/>
                  </a:lnTo>
                  <a:lnTo>
                    <a:pt x="7" y="10"/>
                  </a:lnTo>
                  <a:lnTo>
                    <a:pt x="0" y="7"/>
                  </a:lnTo>
                  <a:lnTo>
                    <a:pt x="0" y="3"/>
                  </a:lnTo>
                  <a:lnTo>
                    <a:pt x="11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3" name="Freeform 622"/>
            <p:cNvSpPr>
              <a:spLocks/>
            </p:cNvSpPr>
            <p:nvPr/>
          </p:nvSpPr>
          <p:spPr bwMode="auto">
            <a:xfrm>
              <a:off x="5676779" y="3165353"/>
              <a:ext cx="50800" cy="14288"/>
            </a:xfrm>
            <a:custGeom>
              <a:avLst/>
              <a:gdLst>
                <a:gd name="T0" fmla="*/ 96 w 96"/>
                <a:gd name="T1" fmla="*/ 0 h 25"/>
                <a:gd name="T2" fmla="*/ 76 w 96"/>
                <a:gd name="T3" fmla="*/ 10 h 25"/>
                <a:gd name="T4" fmla="*/ 18 w 96"/>
                <a:gd name="T5" fmla="*/ 21 h 25"/>
                <a:gd name="T6" fmla="*/ 0 w 96"/>
                <a:gd name="T7" fmla="*/ 25 h 25"/>
                <a:gd name="T8" fmla="*/ 4 w 96"/>
                <a:gd name="T9" fmla="*/ 19 h 25"/>
                <a:gd name="T10" fmla="*/ 24 w 96"/>
                <a:gd name="T11" fmla="*/ 10 h 25"/>
                <a:gd name="T12" fmla="*/ 70 w 96"/>
                <a:gd name="T13" fmla="*/ 5 h 25"/>
                <a:gd name="T14" fmla="*/ 96 w 96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25">
                  <a:moveTo>
                    <a:pt x="96" y="0"/>
                  </a:moveTo>
                  <a:lnTo>
                    <a:pt x="76" y="10"/>
                  </a:lnTo>
                  <a:lnTo>
                    <a:pt x="18" y="21"/>
                  </a:lnTo>
                  <a:lnTo>
                    <a:pt x="0" y="25"/>
                  </a:lnTo>
                  <a:lnTo>
                    <a:pt x="4" y="19"/>
                  </a:lnTo>
                  <a:lnTo>
                    <a:pt x="24" y="10"/>
                  </a:lnTo>
                  <a:lnTo>
                    <a:pt x="70" y="5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4" name="Freeform 623"/>
            <p:cNvSpPr>
              <a:spLocks/>
            </p:cNvSpPr>
            <p:nvPr/>
          </p:nvSpPr>
          <p:spPr bwMode="auto">
            <a:xfrm>
              <a:off x="5667254" y="2458916"/>
              <a:ext cx="12700" cy="4763"/>
            </a:xfrm>
            <a:custGeom>
              <a:avLst/>
              <a:gdLst>
                <a:gd name="T0" fmla="*/ 21 w 25"/>
                <a:gd name="T1" fmla="*/ 0 h 9"/>
                <a:gd name="T2" fmla="*/ 22 w 25"/>
                <a:gd name="T3" fmla="*/ 5 h 9"/>
                <a:gd name="T4" fmla="*/ 25 w 25"/>
                <a:gd name="T5" fmla="*/ 6 h 9"/>
                <a:gd name="T6" fmla="*/ 21 w 25"/>
                <a:gd name="T7" fmla="*/ 9 h 9"/>
                <a:gd name="T8" fmla="*/ 13 w 25"/>
                <a:gd name="T9" fmla="*/ 5 h 9"/>
                <a:gd name="T10" fmla="*/ 6 w 25"/>
                <a:gd name="T11" fmla="*/ 7 h 9"/>
                <a:gd name="T12" fmla="*/ 6 w 25"/>
                <a:gd name="T13" fmla="*/ 3 h 9"/>
                <a:gd name="T14" fmla="*/ 0 w 25"/>
                <a:gd name="T15" fmla="*/ 3 h 9"/>
                <a:gd name="T16" fmla="*/ 5 w 25"/>
                <a:gd name="T17" fmla="*/ 0 h 9"/>
                <a:gd name="T18" fmla="*/ 15 w 25"/>
                <a:gd name="T19" fmla="*/ 5 h 9"/>
                <a:gd name="T20" fmla="*/ 21 w 25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9">
                  <a:moveTo>
                    <a:pt x="21" y="0"/>
                  </a:moveTo>
                  <a:lnTo>
                    <a:pt x="22" y="5"/>
                  </a:lnTo>
                  <a:lnTo>
                    <a:pt x="25" y="6"/>
                  </a:lnTo>
                  <a:lnTo>
                    <a:pt x="21" y="9"/>
                  </a:lnTo>
                  <a:lnTo>
                    <a:pt x="13" y="5"/>
                  </a:lnTo>
                  <a:lnTo>
                    <a:pt x="6" y="7"/>
                  </a:lnTo>
                  <a:lnTo>
                    <a:pt x="6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15" y="5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5" name="Freeform 624"/>
            <p:cNvSpPr>
              <a:spLocks/>
            </p:cNvSpPr>
            <p:nvPr/>
          </p:nvSpPr>
          <p:spPr bwMode="auto">
            <a:xfrm>
              <a:off x="5757742" y="3205041"/>
              <a:ext cx="4763" cy="11113"/>
            </a:xfrm>
            <a:custGeom>
              <a:avLst/>
              <a:gdLst>
                <a:gd name="T0" fmla="*/ 3 w 10"/>
                <a:gd name="T1" fmla="*/ 20 h 20"/>
                <a:gd name="T2" fmla="*/ 0 w 10"/>
                <a:gd name="T3" fmla="*/ 8 h 20"/>
                <a:gd name="T4" fmla="*/ 4 w 10"/>
                <a:gd name="T5" fmla="*/ 0 h 20"/>
                <a:gd name="T6" fmla="*/ 8 w 10"/>
                <a:gd name="T7" fmla="*/ 4 h 20"/>
                <a:gd name="T8" fmla="*/ 10 w 10"/>
                <a:gd name="T9" fmla="*/ 17 h 20"/>
                <a:gd name="T10" fmla="*/ 3 w 10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3" y="20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8" y="4"/>
                  </a:lnTo>
                  <a:lnTo>
                    <a:pt x="10" y="17"/>
                  </a:lnTo>
                  <a:lnTo>
                    <a:pt x="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6" name="Freeform 625"/>
            <p:cNvSpPr>
              <a:spLocks/>
            </p:cNvSpPr>
            <p:nvPr/>
          </p:nvSpPr>
          <p:spPr bwMode="auto">
            <a:xfrm>
              <a:off x="5762504" y="3205041"/>
              <a:ext cx="7938" cy="7938"/>
            </a:xfrm>
            <a:custGeom>
              <a:avLst/>
              <a:gdLst>
                <a:gd name="T0" fmla="*/ 13 w 13"/>
                <a:gd name="T1" fmla="*/ 5 h 15"/>
                <a:gd name="T2" fmla="*/ 11 w 13"/>
                <a:gd name="T3" fmla="*/ 9 h 15"/>
                <a:gd name="T4" fmla="*/ 10 w 13"/>
                <a:gd name="T5" fmla="*/ 15 h 15"/>
                <a:gd name="T6" fmla="*/ 4 w 13"/>
                <a:gd name="T7" fmla="*/ 12 h 15"/>
                <a:gd name="T8" fmla="*/ 7 w 13"/>
                <a:gd name="T9" fmla="*/ 9 h 15"/>
                <a:gd name="T10" fmla="*/ 3 w 13"/>
                <a:gd name="T11" fmla="*/ 6 h 15"/>
                <a:gd name="T12" fmla="*/ 0 w 13"/>
                <a:gd name="T13" fmla="*/ 0 h 15"/>
                <a:gd name="T14" fmla="*/ 4 w 13"/>
                <a:gd name="T15" fmla="*/ 3 h 15"/>
                <a:gd name="T16" fmla="*/ 6 w 13"/>
                <a:gd name="T17" fmla="*/ 0 h 15"/>
                <a:gd name="T18" fmla="*/ 10 w 13"/>
                <a:gd name="T19" fmla="*/ 3 h 15"/>
                <a:gd name="T20" fmla="*/ 13 w 13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5">
                  <a:moveTo>
                    <a:pt x="13" y="5"/>
                  </a:moveTo>
                  <a:lnTo>
                    <a:pt x="11" y="9"/>
                  </a:lnTo>
                  <a:lnTo>
                    <a:pt x="10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3" y="6"/>
                  </a:lnTo>
                  <a:lnTo>
                    <a:pt x="0" y="0"/>
                  </a:lnTo>
                  <a:lnTo>
                    <a:pt x="4" y="3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7" name="Freeform 626"/>
            <p:cNvSpPr>
              <a:spLocks/>
            </p:cNvSpPr>
            <p:nvPr/>
          </p:nvSpPr>
          <p:spPr bwMode="auto">
            <a:xfrm>
              <a:off x="5713292" y="2471616"/>
              <a:ext cx="7938" cy="9525"/>
            </a:xfrm>
            <a:custGeom>
              <a:avLst/>
              <a:gdLst>
                <a:gd name="T0" fmla="*/ 16 w 16"/>
                <a:gd name="T1" fmla="*/ 0 h 16"/>
                <a:gd name="T2" fmla="*/ 13 w 16"/>
                <a:gd name="T3" fmla="*/ 8 h 16"/>
                <a:gd name="T4" fmla="*/ 7 w 16"/>
                <a:gd name="T5" fmla="*/ 16 h 16"/>
                <a:gd name="T6" fmla="*/ 3 w 16"/>
                <a:gd name="T7" fmla="*/ 11 h 16"/>
                <a:gd name="T8" fmla="*/ 0 w 16"/>
                <a:gd name="T9" fmla="*/ 4 h 16"/>
                <a:gd name="T10" fmla="*/ 6 w 16"/>
                <a:gd name="T11" fmla="*/ 1 h 16"/>
                <a:gd name="T12" fmla="*/ 16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lnTo>
                    <a:pt x="13" y="8"/>
                  </a:lnTo>
                  <a:lnTo>
                    <a:pt x="7" y="16"/>
                  </a:lnTo>
                  <a:lnTo>
                    <a:pt x="3" y="11"/>
                  </a:lnTo>
                  <a:lnTo>
                    <a:pt x="0" y="4"/>
                  </a:lnTo>
                  <a:lnTo>
                    <a:pt x="6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8" name="Freeform 627"/>
            <p:cNvSpPr>
              <a:spLocks/>
            </p:cNvSpPr>
            <p:nvPr/>
          </p:nvSpPr>
          <p:spPr bwMode="auto">
            <a:xfrm>
              <a:off x="5711704" y="2438278"/>
              <a:ext cx="7938" cy="6350"/>
            </a:xfrm>
            <a:custGeom>
              <a:avLst/>
              <a:gdLst>
                <a:gd name="T0" fmla="*/ 16 w 16"/>
                <a:gd name="T1" fmla="*/ 3 h 12"/>
                <a:gd name="T2" fmla="*/ 14 w 16"/>
                <a:gd name="T3" fmla="*/ 10 h 12"/>
                <a:gd name="T4" fmla="*/ 3 w 16"/>
                <a:gd name="T5" fmla="*/ 12 h 12"/>
                <a:gd name="T6" fmla="*/ 0 w 16"/>
                <a:gd name="T7" fmla="*/ 5 h 12"/>
                <a:gd name="T8" fmla="*/ 7 w 16"/>
                <a:gd name="T9" fmla="*/ 0 h 12"/>
                <a:gd name="T10" fmla="*/ 16 w 16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14" y="10"/>
                  </a:lnTo>
                  <a:lnTo>
                    <a:pt x="3" y="12"/>
                  </a:lnTo>
                  <a:lnTo>
                    <a:pt x="0" y="5"/>
                  </a:lnTo>
                  <a:lnTo>
                    <a:pt x="7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09" name="Freeform 628"/>
            <p:cNvSpPr>
              <a:spLocks/>
            </p:cNvSpPr>
            <p:nvPr/>
          </p:nvSpPr>
          <p:spPr bwMode="auto">
            <a:xfrm>
              <a:off x="5792667" y="3211391"/>
              <a:ext cx="7938" cy="9525"/>
            </a:xfrm>
            <a:custGeom>
              <a:avLst/>
              <a:gdLst>
                <a:gd name="T0" fmla="*/ 11 w 17"/>
                <a:gd name="T1" fmla="*/ 13 h 18"/>
                <a:gd name="T2" fmla="*/ 8 w 17"/>
                <a:gd name="T3" fmla="*/ 10 h 18"/>
                <a:gd name="T4" fmla="*/ 1 w 17"/>
                <a:gd name="T5" fmla="*/ 12 h 18"/>
                <a:gd name="T6" fmla="*/ 1 w 17"/>
                <a:gd name="T7" fmla="*/ 8 h 18"/>
                <a:gd name="T8" fmla="*/ 5 w 17"/>
                <a:gd name="T9" fmla="*/ 2 h 18"/>
                <a:gd name="T10" fmla="*/ 1 w 17"/>
                <a:gd name="T11" fmla="*/ 0 h 18"/>
                <a:gd name="T12" fmla="*/ 8 w 17"/>
                <a:gd name="T13" fmla="*/ 2 h 18"/>
                <a:gd name="T14" fmla="*/ 17 w 17"/>
                <a:gd name="T15" fmla="*/ 13 h 18"/>
                <a:gd name="T16" fmla="*/ 8 w 17"/>
                <a:gd name="T17" fmla="*/ 18 h 18"/>
                <a:gd name="T18" fmla="*/ 0 w 17"/>
                <a:gd name="T19" fmla="*/ 18 h 18"/>
                <a:gd name="T20" fmla="*/ 2 w 17"/>
                <a:gd name="T21" fmla="*/ 13 h 18"/>
                <a:gd name="T22" fmla="*/ 11 w 17"/>
                <a:gd name="T23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11" y="13"/>
                  </a:moveTo>
                  <a:lnTo>
                    <a:pt x="8" y="10"/>
                  </a:lnTo>
                  <a:lnTo>
                    <a:pt x="1" y="12"/>
                  </a:lnTo>
                  <a:lnTo>
                    <a:pt x="1" y="8"/>
                  </a:lnTo>
                  <a:lnTo>
                    <a:pt x="5" y="2"/>
                  </a:lnTo>
                  <a:lnTo>
                    <a:pt x="1" y="0"/>
                  </a:lnTo>
                  <a:lnTo>
                    <a:pt x="8" y="2"/>
                  </a:lnTo>
                  <a:lnTo>
                    <a:pt x="17" y="13"/>
                  </a:lnTo>
                  <a:lnTo>
                    <a:pt x="8" y="18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0" name="Freeform 629"/>
            <p:cNvSpPr>
              <a:spLocks/>
            </p:cNvSpPr>
            <p:nvPr/>
          </p:nvSpPr>
          <p:spPr bwMode="auto">
            <a:xfrm>
              <a:off x="5729167" y="2471616"/>
              <a:ext cx="11113" cy="9525"/>
            </a:xfrm>
            <a:custGeom>
              <a:avLst/>
              <a:gdLst>
                <a:gd name="T0" fmla="*/ 12 w 22"/>
                <a:gd name="T1" fmla="*/ 0 h 18"/>
                <a:gd name="T2" fmla="*/ 15 w 22"/>
                <a:gd name="T3" fmla="*/ 1 h 18"/>
                <a:gd name="T4" fmla="*/ 12 w 22"/>
                <a:gd name="T5" fmla="*/ 3 h 18"/>
                <a:gd name="T6" fmla="*/ 13 w 22"/>
                <a:gd name="T7" fmla="*/ 7 h 18"/>
                <a:gd name="T8" fmla="*/ 22 w 22"/>
                <a:gd name="T9" fmla="*/ 8 h 18"/>
                <a:gd name="T10" fmla="*/ 22 w 22"/>
                <a:gd name="T11" fmla="*/ 14 h 18"/>
                <a:gd name="T12" fmla="*/ 15 w 22"/>
                <a:gd name="T13" fmla="*/ 17 h 18"/>
                <a:gd name="T14" fmla="*/ 8 w 22"/>
                <a:gd name="T15" fmla="*/ 18 h 18"/>
                <a:gd name="T16" fmla="*/ 5 w 22"/>
                <a:gd name="T17" fmla="*/ 14 h 18"/>
                <a:gd name="T18" fmla="*/ 0 w 22"/>
                <a:gd name="T19" fmla="*/ 13 h 18"/>
                <a:gd name="T20" fmla="*/ 2 w 22"/>
                <a:gd name="T21" fmla="*/ 8 h 18"/>
                <a:gd name="T22" fmla="*/ 11 w 22"/>
                <a:gd name="T23" fmla="*/ 4 h 18"/>
                <a:gd name="T24" fmla="*/ 12 w 22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8">
                  <a:moveTo>
                    <a:pt x="12" y="0"/>
                  </a:moveTo>
                  <a:lnTo>
                    <a:pt x="15" y="1"/>
                  </a:lnTo>
                  <a:lnTo>
                    <a:pt x="12" y="3"/>
                  </a:lnTo>
                  <a:lnTo>
                    <a:pt x="13" y="7"/>
                  </a:lnTo>
                  <a:lnTo>
                    <a:pt x="22" y="8"/>
                  </a:lnTo>
                  <a:lnTo>
                    <a:pt x="22" y="14"/>
                  </a:lnTo>
                  <a:lnTo>
                    <a:pt x="15" y="17"/>
                  </a:lnTo>
                  <a:lnTo>
                    <a:pt x="8" y="18"/>
                  </a:lnTo>
                  <a:lnTo>
                    <a:pt x="5" y="14"/>
                  </a:lnTo>
                  <a:lnTo>
                    <a:pt x="0" y="13"/>
                  </a:lnTo>
                  <a:lnTo>
                    <a:pt x="2" y="8"/>
                  </a:lnTo>
                  <a:lnTo>
                    <a:pt x="11" y="4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1" name="Freeform 630"/>
            <p:cNvSpPr>
              <a:spLocks/>
            </p:cNvSpPr>
            <p:nvPr/>
          </p:nvSpPr>
          <p:spPr bwMode="auto">
            <a:xfrm>
              <a:off x="5741867" y="2474791"/>
              <a:ext cx="9525" cy="4763"/>
            </a:xfrm>
            <a:custGeom>
              <a:avLst/>
              <a:gdLst>
                <a:gd name="T0" fmla="*/ 17 w 17"/>
                <a:gd name="T1" fmla="*/ 1 h 9"/>
                <a:gd name="T2" fmla="*/ 16 w 17"/>
                <a:gd name="T3" fmla="*/ 6 h 9"/>
                <a:gd name="T4" fmla="*/ 6 w 17"/>
                <a:gd name="T5" fmla="*/ 9 h 9"/>
                <a:gd name="T6" fmla="*/ 0 w 17"/>
                <a:gd name="T7" fmla="*/ 9 h 9"/>
                <a:gd name="T8" fmla="*/ 0 w 17"/>
                <a:gd name="T9" fmla="*/ 3 h 9"/>
                <a:gd name="T10" fmla="*/ 13 w 17"/>
                <a:gd name="T11" fmla="*/ 0 h 9"/>
                <a:gd name="T12" fmla="*/ 17 w 17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9">
                  <a:moveTo>
                    <a:pt x="17" y="1"/>
                  </a:moveTo>
                  <a:lnTo>
                    <a:pt x="16" y="6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3"/>
                  </a:lnTo>
                  <a:lnTo>
                    <a:pt x="13" y="0"/>
                  </a:ln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2" name="Freeform 631"/>
            <p:cNvSpPr>
              <a:spLocks/>
            </p:cNvSpPr>
            <p:nvPr/>
          </p:nvSpPr>
          <p:spPr bwMode="auto">
            <a:xfrm>
              <a:off x="5756154" y="2463678"/>
              <a:ext cx="7938" cy="4763"/>
            </a:xfrm>
            <a:custGeom>
              <a:avLst/>
              <a:gdLst>
                <a:gd name="T0" fmla="*/ 14 w 14"/>
                <a:gd name="T1" fmla="*/ 9 h 10"/>
                <a:gd name="T2" fmla="*/ 8 w 14"/>
                <a:gd name="T3" fmla="*/ 10 h 10"/>
                <a:gd name="T4" fmla="*/ 0 w 14"/>
                <a:gd name="T5" fmla="*/ 7 h 10"/>
                <a:gd name="T6" fmla="*/ 1 w 14"/>
                <a:gd name="T7" fmla="*/ 0 h 10"/>
                <a:gd name="T8" fmla="*/ 11 w 14"/>
                <a:gd name="T9" fmla="*/ 4 h 10"/>
                <a:gd name="T10" fmla="*/ 14 w 14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4" y="9"/>
                  </a:moveTo>
                  <a:lnTo>
                    <a:pt x="8" y="10"/>
                  </a:lnTo>
                  <a:lnTo>
                    <a:pt x="0" y="7"/>
                  </a:lnTo>
                  <a:lnTo>
                    <a:pt x="1" y="0"/>
                  </a:lnTo>
                  <a:lnTo>
                    <a:pt x="11" y="4"/>
                  </a:lnTo>
                  <a:lnTo>
                    <a:pt x="1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3" name="Freeform 632"/>
            <p:cNvSpPr>
              <a:spLocks/>
            </p:cNvSpPr>
            <p:nvPr/>
          </p:nvSpPr>
          <p:spPr bwMode="auto">
            <a:xfrm>
              <a:off x="5756154" y="2443041"/>
              <a:ext cx="11113" cy="4763"/>
            </a:xfrm>
            <a:custGeom>
              <a:avLst/>
              <a:gdLst>
                <a:gd name="T0" fmla="*/ 19 w 19"/>
                <a:gd name="T1" fmla="*/ 3 h 10"/>
                <a:gd name="T2" fmla="*/ 13 w 19"/>
                <a:gd name="T3" fmla="*/ 10 h 10"/>
                <a:gd name="T4" fmla="*/ 0 w 19"/>
                <a:gd name="T5" fmla="*/ 10 h 10"/>
                <a:gd name="T6" fmla="*/ 3 w 19"/>
                <a:gd name="T7" fmla="*/ 6 h 10"/>
                <a:gd name="T8" fmla="*/ 13 w 19"/>
                <a:gd name="T9" fmla="*/ 0 h 10"/>
                <a:gd name="T10" fmla="*/ 19 w 19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0">
                  <a:moveTo>
                    <a:pt x="19" y="3"/>
                  </a:moveTo>
                  <a:lnTo>
                    <a:pt x="13" y="10"/>
                  </a:lnTo>
                  <a:lnTo>
                    <a:pt x="0" y="10"/>
                  </a:lnTo>
                  <a:lnTo>
                    <a:pt x="3" y="6"/>
                  </a:lnTo>
                  <a:lnTo>
                    <a:pt x="13" y="0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4" name="Freeform 633"/>
            <p:cNvSpPr>
              <a:spLocks/>
            </p:cNvSpPr>
            <p:nvPr/>
          </p:nvSpPr>
          <p:spPr bwMode="auto">
            <a:xfrm>
              <a:off x="5835529" y="3187578"/>
              <a:ext cx="7938" cy="4763"/>
            </a:xfrm>
            <a:custGeom>
              <a:avLst/>
              <a:gdLst>
                <a:gd name="T0" fmla="*/ 14 w 14"/>
                <a:gd name="T1" fmla="*/ 0 h 10"/>
                <a:gd name="T2" fmla="*/ 14 w 14"/>
                <a:gd name="T3" fmla="*/ 8 h 10"/>
                <a:gd name="T4" fmla="*/ 0 w 14"/>
                <a:gd name="T5" fmla="*/ 10 h 10"/>
                <a:gd name="T6" fmla="*/ 3 w 14"/>
                <a:gd name="T7" fmla="*/ 3 h 10"/>
                <a:gd name="T8" fmla="*/ 14 w 1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lnTo>
                    <a:pt x="14" y="8"/>
                  </a:lnTo>
                  <a:lnTo>
                    <a:pt x="0" y="10"/>
                  </a:lnTo>
                  <a:lnTo>
                    <a:pt x="3" y="3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5" name="Freeform 634"/>
            <p:cNvSpPr>
              <a:spLocks/>
            </p:cNvSpPr>
            <p:nvPr/>
          </p:nvSpPr>
          <p:spPr bwMode="auto">
            <a:xfrm>
              <a:off x="5838704" y="3206628"/>
              <a:ext cx="14288" cy="4763"/>
            </a:xfrm>
            <a:custGeom>
              <a:avLst/>
              <a:gdLst>
                <a:gd name="T0" fmla="*/ 28 w 28"/>
                <a:gd name="T1" fmla="*/ 5 h 10"/>
                <a:gd name="T2" fmla="*/ 22 w 28"/>
                <a:gd name="T3" fmla="*/ 10 h 10"/>
                <a:gd name="T4" fmla="*/ 10 w 28"/>
                <a:gd name="T5" fmla="*/ 10 h 10"/>
                <a:gd name="T6" fmla="*/ 13 w 28"/>
                <a:gd name="T7" fmla="*/ 5 h 10"/>
                <a:gd name="T8" fmla="*/ 6 w 28"/>
                <a:gd name="T9" fmla="*/ 4 h 10"/>
                <a:gd name="T10" fmla="*/ 0 w 28"/>
                <a:gd name="T11" fmla="*/ 5 h 10"/>
                <a:gd name="T12" fmla="*/ 5 w 28"/>
                <a:gd name="T13" fmla="*/ 0 h 10"/>
                <a:gd name="T14" fmla="*/ 21 w 28"/>
                <a:gd name="T15" fmla="*/ 4 h 10"/>
                <a:gd name="T16" fmla="*/ 28 w 28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0">
                  <a:moveTo>
                    <a:pt x="28" y="5"/>
                  </a:moveTo>
                  <a:lnTo>
                    <a:pt x="22" y="10"/>
                  </a:lnTo>
                  <a:lnTo>
                    <a:pt x="10" y="10"/>
                  </a:lnTo>
                  <a:lnTo>
                    <a:pt x="13" y="5"/>
                  </a:lnTo>
                  <a:lnTo>
                    <a:pt x="6" y="4"/>
                  </a:lnTo>
                  <a:lnTo>
                    <a:pt x="0" y="5"/>
                  </a:lnTo>
                  <a:lnTo>
                    <a:pt x="5" y="0"/>
                  </a:lnTo>
                  <a:lnTo>
                    <a:pt x="21" y="4"/>
                  </a:lnTo>
                  <a:lnTo>
                    <a:pt x="28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6" name="Freeform 635"/>
            <p:cNvSpPr>
              <a:spLocks/>
            </p:cNvSpPr>
            <p:nvPr/>
          </p:nvSpPr>
          <p:spPr bwMode="auto">
            <a:xfrm>
              <a:off x="5770442" y="2446216"/>
              <a:ext cx="11113" cy="3175"/>
            </a:xfrm>
            <a:custGeom>
              <a:avLst/>
              <a:gdLst>
                <a:gd name="T0" fmla="*/ 21 w 21"/>
                <a:gd name="T1" fmla="*/ 1 h 7"/>
                <a:gd name="T2" fmla="*/ 11 w 21"/>
                <a:gd name="T3" fmla="*/ 7 h 7"/>
                <a:gd name="T4" fmla="*/ 0 w 21"/>
                <a:gd name="T5" fmla="*/ 6 h 7"/>
                <a:gd name="T6" fmla="*/ 3 w 21"/>
                <a:gd name="T7" fmla="*/ 0 h 7"/>
                <a:gd name="T8" fmla="*/ 13 w 21"/>
                <a:gd name="T9" fmla="*/ 1 h 7"/>
                <a:gd name="T10" fmla="*/ 21 w 21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">
                  <a:moveTo>
                    <a:pt x="21" y="1"/>
                  </a:moveTo>
                  <a:lnTo>
                    <a:pt x="11" y="7"/>
                  </a:lnTo>
                  <a:lnTo>
                    <a:pt x="0" y="6"/>
                  </a:lnTo>
                  <a:lnTo>
                    <a:pt x="3" y="0"/>
                  </a:lnTo>
                  <a:lnTo>
                    <a:pt x="13" y="1"/>
                  </a:ln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7" name="Freeform 636"/>
            <p:cNvSpPr>
              <a:spLocks/>
            </p:cNvSpPr>
            <p:nvPr/>
          </p:nvSpPr>
          <p:spPr bwMode="auto">
            <a:xfrm>
              <a:off x="5849817" y="3162178"/>
              <a:ext cx="14288" cy="6350"/>
            </a:xfrm>
            <a:custGeom>
              <a:avLst/>
              <a:gdLst>
                <a:gd name="T0" fmla="*/ 27 w 27"/>
                <a:gd name="T1" fmla="*/ 6 h 12"/>
                <a:gd name="T2" fmla="*/ 26 w 27"/>
                <a:gd name="T3" fmla="*/ 12 h 12"/>
                <a:gd name="T4" fmla="*/ 13 w 27"/>
                <a:gd name="T5" fmla="*/ 10 h 12"/>
                <a:gd name="T6" fmla="*/ 4 w 27"/>
                <a:gd name="T7" fmla="*/ 12 h 12"/>
                <a:gd name="T8" fmla="*/ 1 w 27"/>
                <a:gd name="T9" fmla="*/ 6 h 12"/>
                <a:gd name="T10" fmla="*/ 0 w 27"/>
                <a:gd name="T11" fmla="*/ 0 h 12"/>
                <a:gd name="T12" fmla="*/ 14 w 27"/>
                <a:gd name="T13" fmla="*/ 2 h 12"/>
                <a:gd name="T14" fmla="*/ 27 w 27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">
                  <a:moveTo>
                    <a:pt x="27" y="6"/>
                  </a:moveTo>
                  <a:lnTo>
                    <a:pt x="26" y="12"/>
                  </a:lnTo>
                  <a:lnTo>
                    <a:pt x="13" y="10"/>
                  </a:lnTo>
                  <a:lnTo>
                    <a:pt x="4" y="12"/>
                  </a:lnTo>
                  <a:lnTo>
                    <a:pt x="1" y="6"/>
                  </a:lnTo>
                  <a:lnTo>
                    <a:pt x="0" y="0"/>
                  </a:lnTo>
                  <a:lnTo>
                    <a:pt x="14" y="2"/>
                  </a:lnTo>
                  <a:lnTo>
                    <a:pt x="2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8" name="Freeform 637"/>
            <p:cNvSpPr>
              <a:spLocks/>
            </p:cNvSpPr>
            <p:nvPr/>
          </p:nvSpPr>
          <p:spPr bwMode="auto">
            <a:xfrm>
              <a:off x="5868867" y="3163766"/>
              <a:ext cx="9525" cy="7938"/>
            </a:xfrm>
            <a:custGeom>
              <a:avLst/>
              <a:gdLst>
                <a:gd name="T0" fmla="*/ 20 w 20"/>
                <a:gd name="T1" fmla="*/ 8 h 15"/>
                <a:gd name="T2" fmla="*/ 18 w 20"/>
                <a:gd name="T3" fmla="*/ 13 h 15"/>
                <a:gd name="T4" fmla="*/ 4 w 20"/>
                <a:gd name="T5" fmla="*/ 15 h 15"/>
                <a:gd name="T6" fmla="*/ 0 w 20"/>
                <a:gd name="T7" fmla="*/ 13 h 15"/>
                <a:gd name="T8" fmla="*/ 1 w 20"/>
                <a:gd name="T9" fmla="*/ 7 h 15"/>
                <a:gd name="T10" fmla="*/ 10 w 20"/>
                <a:gd name="T11" fmla="*/ 1 h 15"/>
                <a:gd name="T12" fmla="*/ 17 w 20"/>
                <a:gd name="T13" fmla="*/ 0 h 15"/>
                <a:gd name="T14" fmla="*/ 17 w 20"/>
                <a:gd name="T15" fmla="*/ 5 h 15"/>
                <a:gd name="T16" fmla="*/ 20 w 20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5">
                  <a:moveTo>
                    <a:pt x="20" y="8"/>
                  </a:moveTo>
                  <a:lnTo>
                    <a:pt x="18" y="13"/>
                  </a:lnTo>
                  <a:lnTo>
                    <a:pt x="4" y="15"/>
                  </a:lnTo>
                  <a:lnTo>
                    <a:pt x="0" y="13"/>
                  </a:lnTo>
                  <a:lnTo>
                    <a:pt x="1" y="7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17" y="5"/>
                  </a:lnTo>
                  <a:lnTo>
                    <a:pt x="2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19" name="Freeform 638"/>
            <p:cNvSpPr>
              <a:spLocks/>
            </p:cNvSpPr>
            <p:nvPr/>
          </p:nvSpPr>
          <p:spPr bwMode="auto">
            <a:xfrm>
              <a:off x="5837117" y="3185991"/>
              <a:ext cx="47625" cy="15875"/>
            </a:xfrm>
            <a:custGeom>
              <a:avLst/>
              <a:gdLst>
                <a:gd name="T0" fmla="*/ 88 w 88"/>
                <a:gd name="T1" fmla="*/ 1 h 29"/>
                <a:gd name="T2" fmla="*/ 79 w 88"/>
                <a:gd name="T3" fmla="*/ 11 h 29"/>
                <a:gd name="T4" fmla="*/ 53 w 88"/>
                <a:gd name="T5" fmla="*/ 14 h 29"/>
                <a:gd name="T6" fmla="*/ 43 w 88"/>
                <a:gd name="T7" fmla="*/ 8 h 29"/>
                <a:gd name="T8" fmla="*/ 36 w 88"/>
                <a:gd name="T9" fmla="*/ 19 h 29"/>
                <a:gd name="T10" fmla="*/ 16 w 88"/>
                <a:gd name="T11" fmla="*/ 29 h 29"/>
                <a:gd name="T12" fmla="*/ 0 w 88"/>
                <a:gd name="T13" fmla="*/ 24 h 29"/>
                <a:gd name="T14" fmla="*/ 7 w 88"/>
                <a:gd name="T15" fmla="*/ 20 h 29"/>
                <a:gd name="T16" fmla="*/ 22 w 88"/>
                <a:gd name="T17" fmla="*/ 16 h 29"/>
                <a:gd name="T18" fmla="*/ 29 w 88"/>
                <a:gd name="T19" fmla="*/ 8 h 29"/>
                <a:gd name="T20" fmla="*/ 30 w 88"/>
                <a:gd name="T21" fmla="*/ 1 h 29"/>
                <a:gd name="T22" fmla="*/ 66 w 88"/>
                <a:gd name="T23" fmla="*/ 0 h 29"/>
                <a:gd name="T24" fmla="*/ 88 w 88"/>
                <a:gd name="T2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8" h="29">
                  <a:moveTo>
                    <a:pt x="88" y="1"/>
                  </a:moveTo>
                  <a:lnTo>
                    <a:pt x="79" y="11"/>
                  </a:lnTo>
                  <a:lnTo>
                    <a:pt x="53" y="14"/>
                  </a:lnTo>
                  <a:lnTo>
                    <a:pt x="43" y="8"/>
                  </a:lnTo>
                  <a:lnTo>
                    <a:pt x="36" y="19"/>
                  </a:lnTo>
                  <a:lnTo>
                    <a:pt x="16" y="29"/>
                  </a:lnTo>
                  <a:lnTo>
                    <a:pt x="0" y="24"/>
                  </a:lnTo>
                  <a:lnTo>
                    <a:pt x="7" y="20"/>
                  </a:lnTo>
                  <a:lnTo>
                    <a:pt x="22" y="16"/>
                  </a:lnTo>
                  <a:lnTo>
                    <a:pt x="29" y="8"/>
                  </a:lnTo>
                  <a:lnTo>
                    <a:pt x="30" y="1"/>
                  </a:lnTo>
                  <a:lnTo>
                    <a:pt x="66" y="0"/>
                  </a:lnTo>
                  <a:lnTo>
                    <a:pt x="8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0" name="Freeform 639"/>
            <p:cNvSpPr>
              <a:spLocks/>
            </p:cNvSpPr>
            <p:nvPr/>
          </p:nvSpPr>
          <p:spPr bwMode="auto">
            <a:xfrm>
              <a:off x="5824417" y="2473203"/>
              <a:ext cx="12700" cy="3175"/>
            </a:xfrm>
            <a:custGeom>
              <a:avLst/>
              <a:gdLst>
                <a:gd name="T0" fmla="*/ 25 w 25"/>
                <a:gd name="T1" fmla="*/ 7 h 7"/>
                <a:gd name="T2" fmla="*/ 12 w 25"/>
                <a:gd name="T3" fmla="*/ 6 h 7"/>
                <a:gd name="T4" fmla="*/ 0 w 25"/>
                <a:gd name="T5" fmla="*/ 6 h 7"/>
                <a:gd name="T6" fmla="*/ 4 w 25"/>
                <a:gd name="T7" fmla="*/ 0 h 7"/>
                <a:gd name="T8" fmla="*/ 22 w 25"/>
                <a:gd name="T9" fmla="*/ 0 h 7"/>
                <a:gd name="T10" fmla="*/ 25 w 2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7">
                  <a:moveTo>
                    <a:pt x="25" y="7"/>
                  </a:moveTo>
                  <a:lnTo>
                    <a:pt x="12" y="6"/>
                  </a:lnTo>
                  <a:lnTo>
                    <a:pt x="0" y="6"/>
                  </a:lnTo>
                  <a:lnTo>
                    <a:pt x="4" y="0"/>
                  </a:lnTo>
                  <a:lnTo>
                    <a:pt x="22" y="0"/>
                  </a:lnTo>
                  <a:lnTo>
                    <a:pt x="2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1" name="Freeform 640"/>
            <p:cNvSpPr>
              <a:spLocks/>
            </p:cNvSpPr>
            <p:nvPr/>
          </p:nvSpPr>
          <p:spPr bwMode="auto">
            <a:xfrm>
              <a:off x="5884742" y="3181228"/>
              <a:ext cx="30163" cy="7938"/>
            </a:xfrm>
            <a:custGeom>
              <a:avLst/>
              <a:gdLst>
                <a:gd name="T0" fmla="*/ 58 w 58"/>
                <a:gd name="T1" fmla="*/ 0 h 17"/>
                <a:gd name="T2" fmla="*/ 52 w 58"/>
                <a:gd name="T3" fmla="*/ 6 h 17"/>
                <a:gd name="T4" fmla="*/ 39 w 58"/>
                <a:gd name="T5" fmla="*/ 7 h 17"/>
                <a:gd name="T6" fmla="*/ 35 w 58"/>
                <a:gd name="T7" fmla="*/ 14 h 17"/>
                <a:gd name="T8" fmla="*/ 25 w 58"/>
                <a:gd name="T9" fmla="*/ 13 h 17"/>
                <a:gd name="T10" fmla="*/ 10 w 58"/>
                <a:gd name="T11" fmla="*/ 11 h 17"/>
                <a:gd name="T12" fmla="*/ 2 w 58"/>
                <a:gd name="T13" fmla="*/ 17 h 17"/>
                <a:gd name="T14" fmla="*/ 0 w 58"/>
                <a:gd name="T15" fmla="*/ 3 h 17"/>
                <a:gd name="T16" fmla="*/ 28 w 58"/>
                <a:gd name="T17" fmla="*/ 0 h 17"/>
                <a:gd name="T18" fmla="*/ 58 w 58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17">
                  <a:moveTo>
                    <a:pt x="58" y="0"/>
                  </a:moveTo>
                  <a:lnTo>
                    <a:pt x="52" y="6"/>
                  </a:lnTo>
                  <a:lnTo>
                    <a:pt x="39" y="7"/>
                  </a:lnTo>
                  <a:lnTo>
                    <a:pt x="35" y="14"/>
                  </a:lnTo>
                  <a:lnTo>
                    <a:pt x="25" y="13"/>
                  </a:lnTo>
                  <a:lnTo>
                    <a:pt x="10" y="11"/>
                  </a:lnTo>
                  <a:lnTo>
                    <a:pt x="2" y="17"/>
                  </a:lnTo>
                  <a:lnTo>
                    <a:pt x="0" y="3"/>
                  </a:lnTo>
                  <a:lnTo>
                    <a:pt x="28" y="0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2" name="Freeform 641"/>
            <p:cNvSpPr>
              <a:spLocks/>
            </p:cNvSpPr>
            <p:nvPr/>
          </p:nvSpPr>
          <p:spPr bwMode="auto">
            <a:xfrm>
              <a:off x="5849817" y="2471616"/>
              <a:ext cx="14288" cy="6350"/>
            </a:xfrm>
            <a:custGeom>
              <a:avLst/>
              <a:gdLst>
                <a:gd name="T0" fmla="*/ 27 w 27"/>
                <a:gd name="T1" fmla="*/ 2 h 12"/>
                <a:gd name="T2" fmla="*/ 26 w 27"/>
                <a:gd name="T3" fmla="*/ 7 h 12"/>
                <a:gd name="T4" fmla="*/ 24 w 27"/>
                <a:gd name="T5" fmla="*/ 12 h 12"/>
                <a:gd name="T6" fmla="*/ 13 w 27"/>
                <a:gd name="T7" fmla="*/ 10 h 12"/>
                <a:gd name="T8" fmla="*/ 0 w 27"/>
                <a:gd name="T9" fmla="*/ 10 h 12"/>
                <a:gd name="T10" fmla="*/ 3 w 27"/>
                <a:gd name="T11" fmla="*/ 5 h 12"/>
                <a:gd name="T12" fmla="*/ 20 w 27"/>
                <a:gd name="T13" fmla="*/ 0 h 12"/>
                <a:gd name="T14" fmla="*/ 27 w 27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2">
                  <a:moveTo>
                    <a:pt x="27" y="2"/>
                  </a:moveTo>
                  <a:lnTo>
                    <a:pt x="26" y="7"/>
                  </a:lnTo>
                  <a:lnTo>
                    <a:pt x="24" y="12"/>
                  </a:lnTo>
                  <a:lnTo>
                    <a:pt x="13" y="10"/>
                  </a:lnTo>
                  <a:lnTo>
                    <a:pt x="0" y="10"/>
                  </a:lnTo>
                  <a:lnTo>
                    <a:pt x="3" y="5"/>
                  </a:lnTo>
                  <a:lnTo>
                    <a:pt x="20" y="0"/>
                  </a:lnTo>
                  <a:lnTo>
                    <a:pt x="2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3" name="Freeform 642"/>
            <p:cNvSpPr>
              <a:spLocks/>
            </p:cNvSpPr>
            <p:nvPr/>
          </p:nvSpPr>
          <p:spPr bwMode="auto">
            <a:xfrm>
              <a:off x="6021267" y="3198691"/>
              <a:ext cx="9525" cy="4763"/>
            </a:xfrm>
            <a:custGeom>
              <a:avLst/>
              <a:gdLst>
                <a:gd name="T0" fmla="*/ 20 w 20"/>
                <a:gd name="T1" fmla="*/ 3 h 9"/>
                <a:gd name="T2" fmla="*/ 15 w 20"/>
                <a:gd name="T3" fmla="*/ 9 h 9"/>
                <a:gd name="T4" fmla="*/ 5 w 20"/>
                <a:gd name="T5" fmla="*/ 8 h 9"/>
                <a:gd name="T6" fmla="*/ 0 w 20"/>
                <a:gd name="T7" fmla="*/ 6 h 9"/>
                <a:gd name="T8" fmla="*/ 4 w 20"/>
                <a:gd name="T9" fmla="*/ 0 h 9"/>
                <a:gd name="T10" fmla="*/ 14 w 20"/>
                <a:gd name="T11" fmla="*/ 2 h 9"/>
                <a:gd name="T12" fmla="*/ 20 w 20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">
                  <a:moveTo>
                    <a:pt x="20" y="3"/>
                  </a:moveTo>
                  <a:lnTo>
                    <a:pt x="15" y="9"/>
                  </a:lnTo>
                  <a:lnTo>
                    <a:pt x="5" y="8"/>
                  </a:lnTo>
                  <a:lnTo>
                    <a:pt x="0" y="6"/>
                  </a:lnTo>
                  <a:lnTo>
                    <a:pt x="4" y="0"/>
                  </a:lnTo>
                  <a:lnTo>
                    <a:pt x="14" y="2"/>
                  </a:lnTo>
                  <a:lnTo>
                    <a:pt x="2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4" name="Freeform 643"/>
            <p:cNvSpPr>
              <a:spLocks/>
            </p:cNvSpPr>
            <p:nvPr/>
          </p:nvSpPr>
          <p:spPr bwMode="auto">
            <a:xfrm>
              <a:off x="6043492" y="3162178"/>
              <a:ext cx="15875" cy="7938"/>
            </a:xfrm>
            <a:custGeom>
              <a:avLst/>
              <a:gdLst>
                <a:gd name="T0" fmla="*/ 3 w 28"/>
                <a:gd name="T1" fmla="*/ 16 h 16"/>
                <a:gd name="T2" fmla="*/ 0 w 28"/>
                <a:gd name="T3" fmla="*/ 12 h 16"/>
                <a:gd name="T4" fmla="*/ 3 w 28"/>
                <a:gd name="T5" fmla="*/ 0 h 16"/>
                <a:gd name="T6" fmla="*/ 10 w 28"/>
                <a:gd name="T7" fmla="*/ 0 h 16"/>
                <a:gd name="T8" fmla="*/ 9 w 28"/>
                <a:gd name="T9" fmla="*/ 6 h 16"/>
                <a:gd name="T10" fmla="*/ 12 w 28"/>
                <a:gd name="T11" fmla="*/ 9 h 16"/>
                <a:gd name="T12" fmla="*/ 19 w 28"/>
                <a:gd name="T13" fmla="*/ 7 h 16"/>
                <a:gd name="T14" fmla="*/ 25 w 28"/>
                <a:gd name="T15" fmla="*/ 9 h 16"/>
                <a:gd name="T16" fmla="*/ 28 w 28"/>
                <a:gd name="T17" fmla="*/ 13 h 16"/>
                <a:gd name="T18" fmla="*/ 16 w 28"/>
                <a:gd name="T19" fmla="*/ 13 h 16"/>
                <a:gd name="T20" fmla="*/ 3 w 28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16">
                  <a:moveTo>
                    <a:pt x="3" y="16"/>
                  </a:moveTo>
                  <a:lnTo>
                    <a:pt x="0" y="1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9" y="6"/>
                  </a:lnTo>
                  <a:lnTo>
                    <a:pt x="12" y="9"/>
                  </a:lnTo>
                  <a:lnTo>
                    <a:pt x="19" y="7"/>
                  </a:lnTo>
                  <a:lnTo>
                    <a:pt x="25" y="9"/>
                  </a:lnTo>
                  <a:lnTo>
                    <a:pt x="28" y="13"/>
                  </a:lnTo>
                  <a:lnTo>
                    <a:pt x="16" y="13"/>
                  </a:lnTo>
                  <a:lnTo>
                    <a:pt x="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5" name="Freeform 644"/>
            <p:cNvSpPr>
              <a:spLocks/>
            </p:cNvSpPr>
            <p:nvPr/>
          </p:nvSpPr>
          <p:spPr bwMode="auto">
            <a:xfrm>
              <a:off x="6022854" y="3166941"/>
              <a:ext cx="25400" cy="9525"/>
            </a:xfrm>
            <a:custGeom>
              <a:avLst/>
              <a:gdLst>
                <a:gd name="T0" fmla="*/ 49 w 49"/>
                <a:gd name="T1" fmla="*/ 7 h 18"/>
                <a:gd name="T2" fmla="*/ 36 w 49"/>
                <a:gd name="T3" fmla="*/ 9 h 18"/>
                <a:gd name="T4" fmla="*/ 11 w 49"/>
                <a:gd name="T5" fmla="*/ 18 h 18"/>
                <a:gd name="T6" fmla="*/ 0 w 49"/>
                <a:gd name="T7" fmla="*/ 18 h 18"/>
                <a:gd name="T8" fmla="*/ 0 w 49"/>
                <a:gd name="T9" fmla="*/ 9 h 18"/>
                <a:gd name="T10" fmla="*/ 1 w 49"/>
                <a:gd name="T11" fmla="*/ 0 h 18"/>
                <a:gd name="T12" fmla="*/ 6 w 49"/>
                <a:gd name="T13" fmla="*/ 3 h 18"/>
                <a:gd name="T14" fmla="*/ 19 w 49"/>
                <a:gd name="T15" fmla="*/ 3 h 18"/>
                <a:gd name="T16" fmla="*/ 20 w 49"/>
                <a:gd name="T17" fmla="*/ 10 h 18"/>
                <a:gd name="T18" fmla="*/ 24 w 49"/>
                <a:gd name="T19" fmla="*/ 5 h 18"/>
                <a:gd name="T20" fmla="*/ 42 w 49"/>
                <a:gd name="T21" fmla="*/ 7 h 18"/>
                <a:gd name="T22" fmla="*/ 49 w 49"/>
                <a:gd name="T2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18">
                  <a:moveTo>
                    <a:pt x="49" y="7"/>
                  </a:moveTo>
                  <a:lnTo>
                    <a:pt x="36" y="9"/>
                  </a:lnTo>
                  <a:lnTo>
                    <a:pt x="11" y="18"/>
                  </a:lnTo>
                  <a:lnTo>
                    <a:pt x="0" y="18"/>
                  </a:lnTo>
                  <a:lnTo>
                    <a:pt x="0" y="9"/>
                  </a:lnTo>
                  <a:lnTo>
                    <a:pt x="1" y="0"/>
                  </a:lnTo>
                  <a:lnTo>
                    <a:pt x="6" y="3"/>
                  </a:lnTo>
                  <a:lnTo>
                    <a:pt x="19" y="3"/>
                  </a:lnTo>
                  <a:lnTo>
                    <a:pt x="20" y="10"/>
                  </a:lnTo>
                  <a:lnTo>
                    <a:pt x="24" y="5"/>
                  </a:lnTo>
                  <a:lnTo>
                    <a:pt x="42" y="7"/>
                  </a:lnTo>
                  <a:lnTo>
                    <a:pt x="4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6" name="Freeform 645"/>
            <p:cNvSpPr>
              <a:spLocks/>
            </p:cNvSpPr>
            <p:nvPr/>
          </p:nvSpPr>
          <p:spPr bwMode="auto">
            <a:xfrm>
              <a:off x="6072067" y="3157416"/>
              <a:ext cx="7938" cy="4763"/>
            </a:xfrm>
            <a:custGeom>
              <a:avLst/>
              <a:gdLst>
                <a:gd name="T0" fmla="*/ 15 w 15"/>
                <a:gd name="T1" fmla="*/ 0 h 9"/>
                <a:gd name="T2" fmla="*/ 15 w 15"/>
                <a:gd name="T3" fmla="*/ 4 h 9"/>
                <a:gd name="T4" fmla="*/ 4 w 15"/>
                <a:gd name="T5" fmla="*/ 9 h 9"/>
                <a:gd name="T6" fmla="*/ 0 w 15"/>
                <a:gd name="T7" fmla="*/ 6 h 9"/>
                <a:gd name="T8" fmla="*/ 4 w 15"/>
                <a:gd name="T9" fmla="*/ 2 h 9"/>
                <a:gd name="T10" fmla="*/ 15 w 1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lnTo>
                    <a:pt x="15" y="4"/>
                  </a:lnTo>
                  <a:lnTo>
                    <a:pt x="4" y="9"/>
                  </a:lnTo>
                  <a:lnTo>
                    <a:pt x="0" y="6"/>
                  </a:lnTo>
                  <a:lnTo>
                    <a:pt x="4" y="2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7" name="Freeform 646"/>
            <p:cNvSpPr>
              <a:spLocks/>
            </p:cNvSpPr>
            <p:nvPr/>
          </p:nvSpPr>
          <p:spPr bwMode="auto">
            <a:xfrm>
              <a:off x="6013329" y="2476378"/>
              <a:ext cx="9525" cy="4763"/>
            </a:xfrm>
            <a:custGeom>
              <a:avLst/>
              <a:gdLst>
                <a:gd name="T0" fmla="*/ 17 w 17"/>
                <a:gd name="T1" fmla="*/ 3 h 9"/>
                <a:gd name="T2" fmla="*/ 17 w 17"/>
                <a:gd name="T3" fmla="*/ 9 h 9"/>
                <a:gd name="T4" fmla="*/ 3 w 17"/>
                <a:gd name="T5" fmla="*/ 9 h 9"/>
                <a:gd name="T6" fmla="*/ 0 w 17"/>
                <a:gd name="T7" fmla="*/ 8 h 9"/>
                <a:gd name="T8" fmla="*/ 3 w 17"/>
                <a:gd name="T9" fmla="*/ 3 h 9"/>
                <a:gd name="T10" fmla="*/ 13 w 17"/>
                <a:gd name="T11" fmla="*/ 0 h 9"/>
                <a:gd name="T12" fmla="*/ 17 w 17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9">
                  <a:moveTo>
                    <a:pt x="17" y="3"/>
                  </a:moveTo>
                  <a:lnTo>
                    <a:pt x="17" y="9"/>
                  </a:lnTo>
                  <a:lnTo>
                    <a:pt x="3" y="9"/>
                  </a:lnTo>
                  <a:lnTo>
                    <a:pt x="0" y="8"/>
                  </a:lnTo>
                  <a:lnTo>
                    <a:pt x="3" y="3"/>
                  </a:lnTo>
                  <a:lnTo>
                    <a:pt x="13" y="0"/>
                  </a:ln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8" name="Freeform 647"/>
            <p:cNvSpPr>
              <a:spLocks/>
            </p:cNvSpPr>
            <p:nvPr/>
          </p:nvSpPr>
          <p:spPr bwMode="auto">
            <a:xfrm>
              <a:off x="6091117" y="3139953"/>
              <a:ext cx="11113" cy="3175"/>
            </a:xfrm>
            <a:custGeom>
              <a:avLst/>
              <a:gdLst>
                <a:gd name="T0" fmla="*/ 23 w 23"/>
                <a:gd name="T1" fmla="*/ 0 h 7"/>
                <a:gd name="T2" fmla="*/ 22 w 23"/>
                <a:gd name="T3" fmla="*/ 4 h 7"/>
                <a:gd name="T4" fmla="*/ 6 w 23"/>
                <a:gd name="T5" fmla="*/ 7 h 7"/>
                <a:gd name="T6" fmla="*/ 0 w 23"/>
                <a:gd name="T7" fmla="*/ 4 h 7"/>
                <a:gd name="T8" fmla="*/ 9 w 23"/>
                <a:gd name="T9" fmla="*/ 1 h 7"/>
                <a:gd name="T10" fmla="*/ 23 w 2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7">
                  <a:moveTo>
                    <a:pt x="23" y="0"/>
                  </a:moveTo>
                  <a:lnTo>
                    <a:pt x="22" y="4"/>
                  </a:lnTo>
                  <a:lnTo>
                    <a:pt x="6" y="7"/>
                  </a:lnTo>
                  <a:lnTo>
                    <a:pt x="0" y="4"/>
                  </a:lnTo>
                  <a:lnTo>
                    <a:pt x="9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29" name="Freeform 648"/>
            <p:cNvSpPr>
              <a:spLocks/>
            </p:cNvSpPr>
            <p:nvPr/>
          </p:nvSpPr>
          <p:spPr bwMode="auto">
            <a:xfrm>
              <a:off x="6099054" y="3174878"/>
              <a:ext cx="11113" cy="6350"/>
            </a:xfrm>
            <a:custGeom>
              <a:avLst/>
              <a:gdLst>
                <a:gd name="T0" fmla="*/ 21 w 21"/>
                <a:gd name="T1" fmla="*/ 2 h 12"/>
                <a:gd name="T2" fmla="*/ 21 w 21"/>
                <a:gd name="T3" fmla="*/ 6 h 12"/>
                <a:gd name="T4" fmla="*/ 15 w 21"/>
                <a:gd name="T5" fmla="*/ 12 h 12"/>
                <a:gd name="T6" fmla="*/ 7 w 21"/>
                <a:gd name="T7" fmla="*/ 12 h 12"/>
                <a:gd name="T8" fmla="*/ 0 w 21"/>
                <a:gd name="T9" fmla="*/ 7 h 12"/>
                <a:gd name="T10" fmla="*/ 0 w 21"/>
                <a:gd name="T11" fmla="*/ 3 h 12"/>
                <a:gd name="T12" fmla="*/ 12 w 21"/>
                <a:gd name="T13" fmla="*/ 0 h 12"/>
                <a:gd name="T14" fmla="*/ 21 w 21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2">
                  <a:moveTo>
                    <a:pt x="21" y="2"/>
                  </a:moveTo>
                  <a:lnTo>
                    <a:pt x="21" y="6"/>
                  </a:lnTo>
                  <a:lnTo>
                    <a:pt x="15" y="12"/>
                  </a:lnTo>
                  <a:lnTo>
                    <a:pt x="7" y="12"/>
                  </a:lnTo>
                  <a:lnTo>
                    <a:pt x="0" y="7"/>
                  </a:lnTo>
                  <a:lnTo>
                    <a:pt x="0" y="3"/>
                  </a:lnTo>
                  <a:lnTo>
                    <a:pt x="12" y="0"/>
                  </a:ln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0" name="Freeform 649"/>
            <p:cNvSpPr>
              <a:spLocks/>
            </p:cNvSpPr>
            <p:nvPr/>
          </p:nvSpPr>
          <p:spPr bwMode="auto">
            <a:xfrm>
              <a:off x="6026029" y="2473203"/>
              <a:ext cx="23813" cy="7938"/>
            </a:xfrm>
            <a:custGeom>
              <a:avLst/>
              <a:gdLst>
                <a:gd name="T0" fmla="*/ 45 w 45"/>
                <a:gd name="T1" fmla="*/ 0 h 13"/>
                <a:gd name="T2" fmla="*/ 43 w 45"/>
                <a:gd name="T3" fmla="*/ 7 h 13"/>
                <a:gd name="T4" fmla="*/ 42 w 45"/>
                <a:gd name="T5" fmla="*/ 13 h 13"/>
                <a:gd name="T6" fmla="*/ 20 w 45"/>
                <a:gd name="T7" fmla="*/ 8 h 13"/>
                <a:gd name="T8" fmla="*/ 0 w 45"/>
                <a:gd name="T9" fmla="*/ 10 h 13"/>
                <a:gd name="T10" fmla="*/ 6 w 45"/>
                <a:gd name="T11" fmla="*/ 4 h 13"/>
                <a:gd name="T12" fmla="*/ 32 w 45"/>
                <a:gd name="T13" fmla="*/ 1 h 13"/>
                <a:gd name="T14" fmla="*/ 45 w 4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3">
                  <a:moveTo>
                    <a:pt x="45" y="0"/>
                  </a:moveTo>
                  <a:lnTo>
                    <a:pt x="43" y="7"/>
                  </a:lnTo>
                  <a:lnTo>
                    <a:pt x="42" y="13"/>
                  </a:lnTo>
                  <a:lnTo>
                    <a:pt x="20" y="8"/>
                  </a:lnTo>
                  <a:lnTo>
                    <a:pt x="0" y="10"/>
                  </a:lnTo>
                  <a:lnTo>
                    <a:pt x="6" y="4"/>
                  </a:lnTo>
                  <a:lnTo>
                    <a:pt x="32" y="1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1" name="Freeform 650"/>
            <p:cNvSpPr>
              <a:spLocks/>
            </p:cNvSpPr>
            <p:nvPr/>
          </p:nvSpPr>
          <p:spPr bwMode="auto">
            <a:xfrm>
              <a:off x="6100642" y="3141541"/>
              <a:ext cx="17463" cy="9525"/>
            </a:xfrm>
            <a:custGeom>
              <a:avLst/>
              <a:gdLst>
                <a:gd name="T0" fmla="*/ 32 w 32"/>
                <a:gd name="T1" fmla="*/ 0 h 19"/>
                <a:gd name="T2" fmla="*/ 27 w 32"/>
                <a:gd name="T3" fmla="*/ 4 h 19"/>
                <a:gd name="T4" fmla="*/ 21 w 32"/>
                <a:gd name="T5" fmla="*/ 10 h 19"/>
                <a:gd name="T6" fmla="*/ 30 w 32"/>
                <a:gd name="T7" fmla="*/ 11 h 19"/>
                <a:gd name="T8" fmla="*/ 26 w 32"/>
                <a:gd name="T9" fmla="*/ 19 h 19"/>
                <a:gd name="T10" fmla="*/ 8 w 32"/>
                <a:gd name="T11" fmla="*/ 17 h 19"/>
                <a:gd name="T12" fmla="*/ 0 w 32"/>
                <a:gd name="T13" fmla="*/ 17 h 19"/>
                <a:gd name="T14" fmla="*/ 13 w 32"/>
                <a:gd name="T15" fmla="*/ 7 h 19"/>
                <a:gd name="T16" fmla="*/ 32 w 32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9">
                  <a:moveTo>
                    <a:pt x="32" y="0"/>
                  </a:moveTo>
                  <a:lnTo>
                    <a:pt x="27" y="4"/>
                  </a:lnTo>
                  <a:lnTo>
                    <a:pt x="21" y="10"/>
                  </a:lnTo>
                  <a:lnTo>
                    <a:pt x="30" y="11"/>
                  </a:lnTo>
                  <a:lnTo>
                    <a:pt x="26" y="19"/>
                  </a:lnTo>
                  <a:lnTo>
                    <a:pt x="8" y="17"/>
                  </a:lnTo>
                  <a:lnTo>
                    <a:pt x="0" y="17"/>
                  </a:lnTo>
                  <a:lnTo>
                    <a:pt x="13" y="7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2" name="Freeform 651"/>
            <p:cNvSpPr>
              <a:spLocks/>
            </p:cNvSpPr>
            <p:nvPr/>
          </p:nvSpPr>
          <p:spPr bwMode="auto">
            <a:xfrm>
              <a:off x="6113342" y="3173291"/>
              <a:ext cx="11113" cy="11113"/>
            </a:xfrm>
            <a:custGeom>
              <a:avLst/>
              <a:gdLst>
                <a:gd name="T0" fmla="*/ 21 w 21"/>
                <a:gd name="T1" fmla="*/ 20 h 20"/>
                <a:gd name="T2" fmla="*/ 13 w 21"/>
                <a:gd name="T3" fmla="*/ 19 h 20"/>
                <a:gd name="T4" fmla="*/ 0 w 21"/>
                <a:gd name="T5" fmla="*/ 10 h 20"/>
                <a:gd name="T6" fmla="*/ 0 w 21"/>
                <a:gd name="T7" fmla="*/ 0 h 20"/>
                <a:gd name="T8" fmla="*/ 13 w 21"/>
                <a:gd name="T9" fmla="*/ 8 h 20"/>
                <a:gd name="T10" fmla="*/ 21 w 21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0">
                  <a:moveTo>
                    <a:pt x="21" y="20"/>
                  </a:moveTo>
                  <a:lnTo>
                    <a:pt x="13" y="19"/>
                  </a:lnTo>
                  <a:lnTo>
                    <a:pt x="0" y="10"/>
                  </a:lnTo>
                  <a:lnTo>
                    <a:pt x="0" y="0"/>
                  </a:lnTo>
                  <a:lnTo>
                    <a:pt x="13" y="8"/>
                  </a:lnTo>
                  <a:lnTo>
                    <a:pt x="2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3" name="Freeform 652"/>
            <p:cNvSpPr>
              <a:spLocks/>
            </p:cNvSpPr>
            <p:nvPr/>
          </p:nvSpPr>
          <p:spPr bwMode="auto">
            <a:xfrm>
              <a:off x="6113342" y="3132016"/>
              <a:ext cx="11113" cy="4763"/>
            </a:xfrm>
            <a:custGeom>
              <a:avLst/>
              <a:gdLst>
                <a:gd name="T0" fmla="*/ 22 w 22"/>
                <a:gd name="T1" fmla="*/ 0 h 7"/>
                <a:gd name="T2" fmla="*/ 19 w 22"/>
                <a:gd name="T3" fmla="*/ 6 h 7"/>
                <a:gd name="T4" fmla="*/ 8 w 22"/>
                <a:gd name="T5" fmla="*/ 4 h 7"/>
                <a:gd name="T6" fmla="*/ 0 w 22"/>
                <a:gd name="T7" fmla="*/ 7 h 7"/>
                <a:gd name="T8" fmla="*/ 2 w 22"/>
                <a:gd name="T9" fmla="*/ 1 h 7"/>
                <a:gd name="T10" fmla="*/ 15 w 22"/>
                <a:gd name="T11" fmla="*/ 1 h 7"/>
                <a:gd name="T12" fmla="*/ 22 w 2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">
                  <a:moveTo>
                    <a:pt x="22" y="0"/>
                  </a:moveTo>
                  <a:lnTo>
                    <a:pt x="19" y="6"/>
                  </a:lnTo>
                  <a:lnTo>
                    <a:pt x="8" y="4"/>
                  </a:lnTo>
                  <a:lnTo>
                    <a:pt x="0" y="7"/>
                  </a:lnTo>
                  <a:lnTo>
                    <a:pt x="2" y="1"/>
                  </a:lnTo>
                  <a:lnTo>
                    <a:pt x="15" y="1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4" name="Freeform 653"/>
            <p:cNvSpPr>
              <a:spLocks/>
            </p:cNvSpPr>
            <p:nvPr/>
          </p:nvSpPr>
          <p:spPr bwMode="auto">
            <a:xfrm>
              <a:off x="6154617" y="3116141"/>
              <a:ext cx="6350" cy="4763"/>
            </a:xfrm>
            <a:custGeom>
              <a:avLst/>
              <a:gdLst>
                <a:gd name="T0" fmla="*/ 13 w 14"/>
                <a:gd name="T1" fmla="*/ 0 h 10"/>
                <a:gd name="T2" fmla="*/ 11 w 14"/>
                <a:gd name="T3" fmla="*/ 5 h 10"/>
                <a:gd name="T4" fmla="*/ 14 w 14"/>
                <a:gd name="T5" fmla="*/ 6 h 10"/>
                <a:gd name="T6" fmla="*/ 8 w 14"/>
                <a:gd name="T7" fmla="*/ 10 h 10"/>
                <a:gd name="T8" fmla="*/ 0 w 14"/>
                <a:gd name="T9" fmla="*/ 10 h 10"/>
                <a:gd name="T10" fmla="*/ 3 w 14"/>
                <a:gd name="T11" fmla="*/ 2 h 10"/>
                <a:gd name="T12" fmla="*/ 13 w 1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3" y="0"/>
                  </a:moveTo>
                  <a:lnTo>
                    <a:pt x="11" y="5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3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5" name="Freeform 654"/>
            <p:cNvSpPr>
              <a:spLocks/>
            </p:cNvSpPr>
            <p:nvPr/>
          </p:nvSpPr>
          <p:spPr bwMode="auto">
            <a:xfrm>
              <a:off x="6167317" y="3114553"/>
              <a:ext cx="9525" cy="6350"/>
            </a:xfrm>
            <a:custGeom>
              <a:avLst/>
              <a:gdLst>
                <a:gd name="T0" fmla="*/ 19 w 19"/>
                <a:gd name="T1" fmla="*/ 1 h 11"/>
                <a:gd name="T2" fmla="*/ 17 w 19"/>
                <a:gd name="T3" fmla="*/ 4 h 11"/>
                <a:gd name="T4" fmla="*/ 9 w 19"/>
                <a:gd name="T5" fmla="*/ 9 h 11"/>
                <a:gd name="T6" fmla="*/ 7 w 19"/>
                <a:gd name="T7" fmla="*/ 6 h 11"/>
                <a:gd name="T8" fmla="*/ 4 w 19"/>
                <a:gd name="T9" fmla="*/ 7 h 11"/>
                <a:gd name="T10" fmla="*/ 4 w 19"/>
                <a:gd name="T11" fmla="*/ 11 h 11"/>
                <a:gd name="T12" fmla="*/ 0 w 19"/>
                <a:gd name="T13" fmla="*/ 10 h 11"/>
                <a:gd name="T14" fmla="*/ 0 w 19"/>
                <a:gd name="T15" fmla="*/ 6 h 11"/>
                <a:gd name="T16" fmla="*/ 0 w 19"/>
                <a:gd name="T17" fmla="*/ 0 h 11"/>
                <a:gd name="T18" fmla="*/ 10 w 19"/>
                <a:gd name="T19" fmla="*/ 1 h 11"/>
                <a:gd name="T20" fmla="*/ 19 w 19"/>
                <a:gd name="T2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1">
                  <a:moveTo>
                    <a:pt x="19" y="1"/>
                  </a:moveTo>
                  <a:lnTo>
                    <a:pt x="17" y="4"/>
                  </a:lnTo>
                  <a:lnTo>
                    <a:pt x="9" y="9"/>
                  </a:lnTo>
                  <a:lnTo>
                    <a:pt x="7" y="6"/>
                  </a:lnTo>
                  <a:lnTo>
                    <a:pt x="4" y="7"/>
                  </a:lnTo>
                  <a:lnTo>
                    <a:pt x="4" y="11"/>
                  </a:lnTo>
                  <a:lnTo>
                    <a:pt x="0" y="10"/>
                  </a:lnTo>
                  <a:lnTo>
                    <a:pt x="0" y="6"/>
                  </a:lnTo>
                  <a:lnTo>
                    <a:pt x="0" y="0"/>
                  </a:lnTo>
                  <a:lnTo>
                    <a:pt x="10" y="1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6" name="Freeform 655"/>
            <p:cNvSpPr>
              <a:spLocks/>
            </p:cNvSpPr>
            <p:nvPr/>
          </p:nvSpPr>
          <p:spPr bwMode="auto">
            <a:xfrm>
              <a:off x="6205417" y="3095503"/>
              <a:ext cx="7938" cy="7938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9 h 13"/>
                <a:gd name="T4" fmla="*/ 0 w 13"/>
                <a:gd name="T5" fmla="*/ 13 h 13"/>
                <a:gd name="T6" fmla="*/ 1 w 13"/>
                <a:gd name="T7" fmla="*/ 9 h 13"/>
                <a:gd name="T8" fmla="*/ 1 w 13"/>
                <a:gd name="T9" fmla="*/ 1 h 13"/>
                <a:gd name="T10" fmla="*/ 13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lnTo>
                    <a:pt x="10" y="9"/>
                  </a:lnTo>
                  <a:lnTo>
                    <a:pt x="0" y="13"/>
                  </a:lnTo>
                  <a:lnTo>
                    <a:pt x="1" y="9"/>
                  </a:lnTo>
                  <a:lnTo>
                    <a:pt x="1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7" name="Freeform 656"/>
            <p:cNvSpPr>
              <a:spLocks/>
            </p:cNvSpPr>
            <p:nvPr/>
          </p:nvSpPr>
          <p:spPr bwMode="auto">
            <a:xfrm>
              <a:off x="6214942" y="3100266"/>
              <a:ext cx="11113" cy="3175"/>
            </a:xfrm>
            <a:custGeom>
              <a:avLst/>
              <a:gdLst>
                <a:gd name="T0" fmla="*/ 20 w 20"/>
                <a:gd name="T1" fmla="*/ 0 h 7"/>
                <a:gd name="T2" fmla="*/ 20 w 20"/>
                <a:gd name="T3" fmla="*/ 6 h 7"/>
                <a:gd name="T4" fmla="*/ 7 w 20"/>
                <a:gd name="T5" fmla="*/ 6 h 7"/>
                <a:gd name="T6" fmla="*/ 0 w 20"/>
                <a:gd name="T7" fmla="*/ 7 h 7"/>
                <a:gd name="T8" fmla="*/ 6 w 20"/>
                <a:gd name="T9" fmla="*/ 2 h 7"/>
                <a:gd name="T10" fmla="*/ 20 w 20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7">
                  <a:moveTo>
                    <a:pt x="20" y="0"/>
                  </a:moveTo>
                  <a:lnTo>
                    <a:pt x="20" y="6"/>
                  </a:lnTo>
                  <a:lnTo>
                    <a:pt x="7" y="6"/>
                  </a:lnTo>
                  <a:lnTo>
                    <a:pt x="0" y="7"/>
                  </a:lnTo>
                  <a:lnTo>
                    <a:pt x="6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8" name="Freeform 657"/>
            <p:cNvSpPr>
              <a:spLocks/>
            </p:cNvSpPr>
            <p:nvPr/>
          </p:nvSpPr>
          <p:spPr bwMode="auto">
            <a:xfrm>
              <a:off x="6207004" y="2789116"/>
              <a:ext cx="12700" cy="4763"/>
            </a:xfrm>
            <a:custGeom>
              <a:avLst/>
              <a:gdLst>
                <a:gd name="T0" fmla="*/ 25 w 25"/>
                <a:gd name="T1" fmla="*/ 0 h 9"/>
                <a:gd name="T2" fmla="*/ 23 w 25"/>
                <a:gd name="T3" fmla="*/ 4 h 9"/>
                <a:gd name="T4" fmla="*/ 12 w 25"/>
                <a:gd name="T5" fmla="*/ 9 h 9"/>
                <a:gd name="T6" fmla="*/ 0 w 25"/>
                <a:gd name="T7" fmla="*/ 7 h 9"/>
                <a:gd name="T8" fmla="*/ 1 w 25"/>
                <a:gd name="T9" fmla="*/ 4 h 9"/>
                <a:gd name="T10" fmla="*/ 12 w 25"/>
                <a:gd name="T11" fmla="*/ 4 h 9"/>
                <a:gd name="T12" fmla="*/ 17 w 25"/>
                <a:gd name="T13" fmla="*/ 2 h 9"/>
                <a:gd name="T14" fmla="*/ 25 w 25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9">
                  <a:moveTo>
                    <a:pt x="25" y="0"/>
                  </a:moveTo>
                  <a:lnTo>
                    <a:pt x="23" y="4"/>
                  </a:lnTo>
                  <a:lnTo>
                    <a:pt x="12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12" y="4"/>
                  </a:lnTo>
                  <a:lnTo>
                    <a:pt x="17" y="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39" name="Freeform 658"/>
            <p:cNvSpPr>
              <a:spLocks/>
            </p:cNvSpPr>
            <p:nvPr/>
          </p:nvSpPr>
          <p:spPr bwMode="auto">
            <a:xfrm>
              <a:off x="6221292" y="2776416"/>
              <a:ext cx="17463" cy="7938"/>
            </a:xfrm>
            <a:custGeom>
              <a:avLst/>
              <a:gdLst>
                <a:gd name="T0" fmla="*/ 32 w 32"/>
                <a:gd name="T1" fmla="*/ 0 h 15"/>
                <a:gd name="T2" fmla="*/ 30 w 32"/>
                <a:gd name="T3" fmla="*/ 9 h 15"/>
                <a:gd name="T4" fmla="*/ 11 w 32"/>
                <a:gd name="T5" fmla="*/ 13 h 15"/>
                <a:gd name="T6" fmla="*/ 0 w 32"/>
                <a:gd name="T7" fmla="*/ 15 h 15"/>
                <a:gd name="T8" fmla="*/ 3 w 32"/>
                <a:gd name="T9" fmla="*/ 6 h 15"/>
                <a:gd name="T10" fmla="*/ 23 w 32"/>
                <a:gd name="T11" fmla="*/ 0 h 15"/>
                <a:gd name="T12" fmla="*/ 32 w 32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5">
                  <a:moveTo>
                    <a:pt x="32" y="0"/>
                  </a:moveTo>
                  <a:lnTo>
                    <a:pt x="30" y="9"/>
                  </a:lnTo>
                  <a:lnTo>
                    <a:pt x="11" y="13"/>
                  </a:lnTo>
                  <a:lnTo>
                    <a:pt x="0" y="15"/>
                  </a:lnTo>
                  <a:lnTo>
                    <a:pt x="3" y="6"/>
                  </a:lnTo>
                  <a:lnTo>
                    <a:pt x="23" y="0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0" name="Freeform 659"/>
            <p:cNvSpPr>
              <a:spLocks/>
            </p:cNvSpPr>
            <p:nvPr/>
          </p:nvSpPr>
          <p:spPr bwMode="auto">
            <a:xfrm>
              <a:off x="6245104" y="3084391"/>
              <a:ext cx="50800" cy="17463"/>
            </a:xfrm>
            <a:custGeom>
              <a:avLst/>
              <a:gdLst>
                <a:gd name="T0" fmla="*/ 97 w 97"/>
                <a:gd name="T1" fmla="*/ 4 h 33"/>
                <a:gd name="T2" fmla="*/ 59 w 97"/>
                <a:gd name="T3" fmla="*/ 11 h 33"/>
                <a:gd name="T4" fmla="*/ 9 w 97"/>
                <a:gd name="T5" fmla="*/ 20 h 33"/>
                <a:gd name="T6" fmla="*/ 12 w 97"/>
                <a:gd name="T7" fmla="*/ 26 h 33"/>
                <a:gd name="T8" fmla="*/ 25 w 97"/>
                <a:gd name="T9" fmla="*/ 21 h 33"/>
                <a:gd name="T10" fmla="*/ 30 w 97"/>
                <a:gd name="T11" fmla="*/ 24 h 33"/>
                <a:gd name="T12" fmla="*/ 27 w 97"/>
                <a:gd name="T13" fmla="*/ 30 h 33"/>
                <a:gd name="T14" fmla="*/ 12 w 97"/>
                <a:gd name="T15" fmla="*/ 32 h 33"/>
                <a:gd name="T16" fmla="*/ 3 w 97"/>
                <a:gd name="T17" fmla="*/ 33 h 33"/>
                <a:gd name="T18" fmla="*/ 0 w 97"/>
                <a:gd name="T19" fmla="*/ 26 h 33"/>
                <a:gd name="T20" fmla="*/ 3 w 97"/>
                <a:gd name="T21" fmla="*/ 14 h 33"/>
                <a:gd name="T22" fmla="*/ 1 w 97"/>
                <a:gd name="T23" fmla="*/ 7 h 33"/>
                <a:gd name="T24" fmla="*/ 27 w 97"/>
                <a:gd name="T25" fmla="*/ 4 h 33"/>
                <a:gd name="T26" fmla="*/ 72 w 97"/>
                <a:gd name="T27" fmla="*/ 0 h 33"/>
                <a:gd name="T28" fmla="*/ 97 w 97"/>
                <a:gd name="T2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7" h="33">
                  <a:moveTo>
                    <a:pt x="97" y="4"/>
                  </a:moveTo>
                  <a:lnTo>
                    <a:pt x="59" y="11"/>
                  </a:lnTo>
                  <a:lnTo>
                    <a:pt x="9" y="20"/>
                  </a:lnTo>
                  <a:lnTo>
                    <a:pt x="12" y="26"/>
                  </a:lnTo>
                  <a:lnTo>
                    <a:pt x="25" y="21"/>
                  </a:lnTo>
                  <a:lnTo>
                    <a:pt x="30" y="24"/>
                  </a:lnTo>
                  <a:lnTo>
                    <a:pt x="27" y="30"/>
                  </a:lnTo>
                  <a:lnTo>
                    <a:pt x="12" y="32"/>
                  </a:lnTo>
                  <a:lnTo>
                    <a:pt x="3" y="33"/>
                  </a:lnTo>
                  <a:lnTo>
                    <a:pt x="0" y="26"/>
                  </a:lnTo>
                  <a:lnTo>
                    <a:pt x="3" y="14"/>
                  </a:lnTo>
                  <a:lnTo>
                    <a:pt x="1" y="7"/>
                  </a:lnTo>
                  <a:lnTo>
                    <a:pt x="27" y="4"/>
                  </a:lnTo>
                  <a:lnTo>
                    <a:pt x="72" y="0"/>
                  </a:lnTo>
                  <a:lnTo>
                    <a:pt x="9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1" name="Freeform 660"/>
            <p:cNvSpPr>
              <a:spLocks/>
            </p:cNvSpPr>
            <p:nvPr/>
          </p:nvSpPr>
          <p:spPr bwMode="auto">
            <a:xfrm>
              <a:off x="6241929" y="2463678"/>
              <a:ext cx="9525" cy="4763"/>
            </a:xfrm>
            <a:custGeom>
              <a:avLst/>
              <a:gdLst>
                <a:gd name="T0" fmla="*/ 16 w 16"/>
                <a:gd name="T1" fmla="*/ 3 h 9"/>
                <a:gd name="T2" fmla="*/ 16 w 16"/>
                <a:gd name="T3" fmla="*/ 7 h 9"/>
                <a:gd name="T4" fmla="*/ 5 w 16"/>
                <a:gd name="T5" fmla="*/ 9 h 9"/>
                <a:gd name="T6" fmla="*/ 1 w 16"/>
                <a:gd name="T7" fmla="*/ 9 h 9"/>
                <a:gd name="T8" fmla="*/ 0 w 16"/>
                <a:gd name="T9" fmla="*/ 3 h 9"/>
                <a:gd name="T10" fmla="*/ 11 w 16"/>
                <a:gd name="T11" fmla="*/ 0 h 9"/>
                <a:gd name="T12" fmla="*/ 16 w 16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16" y="3"/>
                  </a:moveTo>
                  <a:lnTo>
                    <a:pt x="16" y="7"/>
                  </a:lnTo>
                  <a:lnTo>
                    <a:pt x="5" y="9"/>
                  </a:lnTo>
                  <a:lnTo>
                    <a:pt x="1" y="9"/>
                  </a:lnTo>
                  <a:lnTo>
                    <a:pt x="0" y="3"/>
                  </a:lnTo>
                  <a:lnTo>
                    <a:pt x="11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2" name="Freeform 661"/>
            <p:cNvSpPr>
              <a:spLocks/>
            </p:cNvSpPr>
            <p:nvPr/>
          </p:nvSpPr>
          <p:spPr bwMode="auto">
            <a:xfrm>
              <a:off x="6311779" y="3079628"/>
              <a:ext cx="22225" cy="9525"/>
            </a:xfrm>
            <a:custGeom>
              <a:avLst/>
              <a:gdLst>
                <a:gd name="T0" fmla="*/ 43 w 43"/>
                <a:gd name="T1" fmla="*/ 10 h 18"/>
                <a:gd name="T2" fmla="*/ 24 w 43"/>
                <a:gd name="T3" fmla="*/ 16 h 18"/>
                <a:gd name="T4" fmla="*/ 0 w 43"/>
                <a:gd name="T5" fmla="*/ 18 h 18"/>
                <a:gd name="T6" fmla="*/ 6 w 43"/>
                <a:gd name="T7" fmla="*/ 10 h 18"/>
                <a:gd name="T8" fmla="*/ 21 w 43"/>
                <a:gd name="T9" fmla="*/ 9 h 18"/>
                <a:gd name="T10" fmla="*/ 27 w 43"/>
                <a:gd name="T11" fmla="*/ 6 h 18"/>
                <a:gd name="T12" fmla="*/ 27 w 43"/>
                <a:gd name="T13" fmla="*/ 0 h 18"/>
                <a:gd name="T14" fmla="*/ 34 w 43"/>
                <a:gd name="T15" fmla="*/ 0 h 18"/>
                <a:gd name="T16" fmla="*/ 40 w 43"/>
                <a:gd name="T17" fmla="*/ 3 h 18"/>
                <a:gd name="T18" fmla="*/ 36 w 43"/>
                <a:gd name="T19" fmla="*/ 6 h 18"/>
                <a:gd name="T20" fmla="*/ 36 w 43"/>
                <a:gd name="T21" fmla="*/ 12 h 18"/>
                <a:gd name="T22" fmla="*/ 43 w 43"/>
                <a:gd name="T2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8">
                  <a:moveTo>
                    <a:pt x="43" y="10"/>
                  </a:moveTo>
                  <a:lnTo>
                    <a:pt x="24" y="16"/>
                  </a:lnTo>
                  <a:lnTo>
                    <a:pt x="0" y="18"/>
                  </a:lnTo>
                  <a:lnTo>
                    <a:pt x="6" y="10"/>
                  </a:lnTo>
                  <a:lnTo>
                    <a:pt x="21" y="9"/>
                  </a:lnTo>
                  <a:lnTo>
                    <a:pt x="27" y="6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40" y="3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4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3" name="Freeform 662"/>
            <p:cNvSpPr>
              <a:spLocks/>
            </p:cNvSpPr>
            <p:nvPr/>
          </p:nvSpPr>
          <p:spPr bwMode="auto">
            <a:xfrm>
              <a:off x="6334004" y="3078041"/>
              <a:ext cx="7938" cy="6350"/>
            </a:xfrm>
            <a:custGeom>
              <a:avLst/>
              <a:gdLst>
                <a:gd name="T0" fmla="*/ 14 w 14"/>
                <a:gd name="T1" fmla="*/ 0 h 11"/>
                <a:gd name="T2" fmla="*/ 13 w 14"/>
                <a:gd name="T3" fmla="*/ 4 h 11"/>
                <a:gd name="T4" fmla="*/ 4 w 14"/>
                <a:gd name="T5" fmla="*/ 11 h 11"/>
                <a:gd name="T6" fmla="*/ 0 w 14"/>
                <a:gd name="T7" fmla="*/ 8 h 11"/>
                <a:gd name="T8" fmla="*/ 4 w 14"/>
                <a:gd name="T9" fmla="*/ 1 h 11"/>
                <a:gd name="T10" fmla="*/ 14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4" y="0"/>
                  </a:moveTo>
                  <a:lnTo>
                    <a:pt x="13" y="4"/>
                  </a:lnTo>
                  <a:lnTo>
                    <a:pt x="4" y="11"/>
                  </a:lnTo>
                  <a:lnTo>
                    <a:pt x="0" y="8"/>
                  </a:lnTo>
                  <a:lnTo>
                    <a:pt x="4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4" name="Freeform 663"/>
            <p:cNvSpPr>
              <a:spLocks/>
            </p:cNvSpPr>
            <p:nvPr/>
          </p:nvSpPr>
          <p:spPr bwMode="auto">
            <a:xfrm>
              <a:off x="6330829" y="3089153"/>
              <a:ext cx="19050" cy="6350"/>
            </a:xfrm>
            <a:custGeom>
              <a:avLst/>
              <a:gdLst>
                <a:gd name="T0" fmla="*/ 37 w 37"/>
                <a:gd name="T1" fmla="*/ 0 h 10"/>
                <a:gd name="T2" fmla="*/ 31 w 37"/>
                <a:gd name="T3" fmla="*/ 5 h 10"/>
                <a:gd name="T4" fmla="*/ 14 w 37"/>
                <a:gd name="T5" fmla="*/ 10 h 10"/>
                <a:gd name="T6" fmla="*/ 3 w 37"/>
                <a:gd name="T7" fmla="*/ 8 h 10"/>
                <a:gd name="T8" fmla="*/ 0 w 37"/>
                <a:gd name="T9" fmla="*/ 3 h 10"/>
                <a:gd name="T10" fmla="*/ 18 w 37"/>
                <a:gd name="T11" fmla="*/ 5 h 10"/>
                <a:gd name="T12" fmla="*/ 37 w 3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0">
                  <a:moveTo>
                    <a:pt x="37" y="0"/>
                  </a:moveTo>
                  <a:lnTo>
                    <a:pt x="31" y="5"/>
                  </a:lnTo>
                  <a:lnTo>
                    <a:pt x="14" y="10"/>
                  </a:lnTo>
                  <a:lnTo>
                    <a:pt x="3" y="8"/>
                  </a:lnTo>
                  <a:lnTo>
                    <a:pt x="0" y="3"/>
                  </a:lnTo>
                  <a:lnTo>
                    <a:pt x="18" y="5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5" name="Freeform 664"/>
            <p:cNvSpPr>
              <a:spLocks/>
            </p:cNvSpPr>
            <p:nvPr/>
          </p:nvSpPr>
          <p:spPr bwMode="auto">
            <a:xfrm>
              <a:off x="6302254" y="2789116"/>
              <a:ext cx="31750" cy="12700"/>
            </a:xfrm>
            <a:custGeom>
              <a:avLst/>
              <a:gdLst>
                <a:gd name="T0" fmla="*/ 62 w 62"/>
                <a:gd name="T1" fmla="*/ 0 h 23"/>
                <a:gd name="T2" fmla="*/ 32 w 62"/>
                <a:gd name="T3" fmla="*/ 15 h 23"/>
                <a:gd name="T4" fmla="*/ 0 w 62"/>
                <a:gd name="T5" fmla="*/ 23 h 23"/>
                <a:gd name="T6" fmla="*/ 1 w 62"/>
                <a:gd name="T7" fmla="*/ 20 h 23"/>
                <a:gd name="T8" fmla="*/ 10 w 62"/>
                <a:gd name="T9" fmla="*/ 17 h 23"/>
                <a:gd name="T10" fmla="*/ 7 w 62"/>
                <a:gd name="T11" fmla="*/ 10 h 23"/>
                <a:gd name="T12" fmla="*/ 36 w 62"/>
                <a:gd name="T13" fmla="*/ 7 h 23"/>
                <a:gd name="T14" fmla="*/ 62 w 62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23">
                  <a:moveTo>
                    <a:pt x="62" y="0"/>
                  </a:moveTo>
                  <a:lnTo>
                    <a:pt x="32" y="15"/>
                  </a:lnTo>
                  <a:lnTo>
                    <a:pt x="0" y="23"/>
                  </a:lnTo>
                  <a:lnTo>
                    <a:pt x="1" y="20"/>
                  </a:lnTo>
                  <a:lnTo>
                    <a:pt x="10" y="17"/>
                  </a:lnTo>
                  <a:lnTo>
                    <a:pt x="7" y="10"/>
                  </a:lnTo>
                  <a:lnTo>
                    <a:pt x="36" y="7"/>
                  </a:lnTo>
                  <a:lnTo>
                    <a:pt x="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6" name="Freeform 665"/>
            <p:cNvSpPr>
              <a:spLocks/>
            </p:cNvSpPr>
            <p:nvPr/>
          </p:nvSpPr>
          <p:spPr bwMode="auto">
            <a:xfrm>
              <a:off x="6346704" y="3079628"/>
              <a:ext cx="14288" cy="6350"/>
            </a:xfrm>
            <a:custGeom>
              <a:avLst/>
              <a:gdLst>
                <a:gd name="T0" fmla="*/ 26 w 26"/>
                <a:gd name="T1" fmla="*/ 7 h 12"/>
                <a:gd name="T2" fmla="*/ 22 w 26"/>
                <a:gd name="T3" fmla="*/ 10 h 12"/>
                <a:gd name="T4" fmla="*/ 5 w 26"/>
                <a:gd name="T5" fmla="*/ 12 h 12"/>
                <a:gd name="T6" fmla="*/ 0 w 26"/>
                <a:gd name="T7" fmla="*/ 9 h 12"/>
                <a:gd name="T8" fmla="*/ 0 w 26"/>
                <a:gd name="T9" fmla="*/ 6 h 12"/>
                <a:gd name="T10" fmla="*/ 9 w 26"/>
                <a:gd name="T11" fmla="*/ 5 h 12"/>
                <a:gd name="T12" fmla="*/ 8 w 26"/>
                <a:gd name="T13" fmla="*/ 0 h 12"/>
                <a:gd name="T14" fmla="*/ 16 w 26"/>
                <a:gd name="T15" fmla="*/ 5 h 12"/>
                <a:gd name="T16" fmla="*/ 26 w 26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2">
                  <a:moveTo>
                    <a:pt x="26" y="7"/>
                  </a:moveTo>
                  <a:lnTo>
                    <a:pt x="22" y="10"/>
                  </a:lnTo>
                  <a:lnTo>
                    <a:pt x="5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9" y="5"/>
                  </a:lnTo>
                  <a:lnTo>
                    <a:pt x="8" y="0"/>
                  </a:lnTo>
                  <a:lnTo>
                    <a:pt x="16" y="5"/>
                  </a:lnTo>
                  <a:lnTo>
                    <a:pt x="2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7" name="Freeform 666"/>
            <p:cNvSpPr>
              <a:spLocks/>
            </p:cNvSpPr>
            <p:nvPr/>
          </p:nvSpPr>
          <p:spPr bwMode="auto">
            <a:xfrm>
              <a:off x="6353054" y="3089153"/>
              <a:ext cx="14288" cy="3175"/>
            </a:xfrm>
            <a:custGeom>
              <a:avLst/>
              <a:gdLst>
                <a:gd name="T0" fmla="*/ 28 w 28"/>
                <a:gd name="T1" fmla="*/ 0 h 8"/>
                <a:gd name="T2" fmla="*/ 27 w 28"/>
                <a:gd name="T3" fmla="*/ 4 h 8"/>
                <a:gd name="T4" fmla="*/ 20 w 28"/>
                <a:gd name="T5" fmla="*/ 7 h 8"/>
                <a:gd name="T6" fmla="*/ 5 w 28"/>
                <a:gd name="T7" fmla="*/ 5 h 8"/>
                <a:gd name="T8" fmla="*/ 0 w 28"/>
                <a:gd name="T9" fmla="*/ 8 h 8"/>
                <a:gd name="T10" fmla="*/ 4 w 28"/>
                <a:gd name="T11" fmla="*/ 1 h 8"/>
                <a:gd name="T12" fmla="*/ 20 w 28"/>
                <a:gd name="T13" fmla="*/ 2 h 8"/>
                <a:gd name="T14" fmla="*/ 28 w 2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8">
                  <a:moveTo>
                    <a:pt x="28" y="0"/>
                  </a:moveTo>
                  <a:lnTo>
                    <a:pt x="27" y="4"/>
                  </a:lnTo>
                  <a:lnTo>
                    <a:pt x="20" y="7"/>
                  </a:lnTo>
                  <a:lnTo>
                    <a:pt x="5" y="5"/>
                  </a:lnTo>
                  <a:lnTo>
                    <a:pt x="0" y="8"/>
                  </a:lnTo>
                  <a:lnTo>
                    <a:pt x="4" y="1"/>
                  </a:lnTo>
                  <a:lnTo>
                    <a:pt x="20" y="2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8" name="Freeform 667"/>
            <p:cNvSpPr>
              <a:spLocks/>
            </p:cNvSpPr>
            <p:nvPr/>
          </p:nvSpPr>
          <p:spPr bwMode="auto">
            <a:xfrm>
              <a:off x="6405442" y="3073278"/>
              <a:ext cx="14288" cy="7938"/>
            </a:xfrm>
            <a:custGeom>
              <a:avLst/>
              <a:gdLst>
                <a:gd name="T0" fmla="*/ 25 w 25"/>
                <a:gd name="T1" fmla="*/ 3 h 13"/>
                <a:gd name="T2" fmla="*/ 19 w 25"/>
                <a:gd name="T3" fmla="*/ 9 h 13"/>
                <a:gd name="T4" fmla="*/ 8 w 25"/>
                <a:gd name="T5" fmla="*/ 13 h 13"/>
                <a:gd name="T6" fmla="*/ 0 w 25"/>
                <a:gd name="T7" fmla="*/ 10 h 13"/>
                <a:gd name="T8" fmla="*/ 6 w 25"/>
                <a:gd name="T9" fmla="*/ 7 h 13"/>
                <a:gd name="T10" fmla="*/ 16 w 25"/>
                <a:gd name="T11" fmla="*/ 7 h 13"/>
                <a:gd name="T12" fmla="*/ 10 w 25"/>
                <a:gd name="T13" fmla="*/ 3 h 13"/>
                <a:gd name="T14" fmla="*/ 0 w 25"/>
                <a:gd name="T15" fmla="*/ 5 h 13"/>
                <a:gd name="T16" fmla="*/ 6 w 25"/>
                <a:gd name="T17" fmla="*/ 0 h 13"/>
                <a:gd name="T18" fmla="*/ 18 w 25"/>
                <a:gd name="T19" fmla="*/ 2 h 13"/>
                <a:gd name="T20" fmla="*/ 25 w 25"/>
                <a:gd name="T2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3">
                  <a:moveTo>
                    <a:pt x="25" y="3"/>
                  </a:moveTo>
                  <a:lnTo>
                    <a:pt x="19" y="9"/>
                  </a:lnTo>
                  <a:lnTo>
                    <a:pt x="8" y="13"/>
                  </a:lnTo>
                  <a:lnTo>
                    <a:pt x="0" y="10"/>
                  </a:lnTo>
                  <a:lnTo>
                    <a:pt x="6" y="7"/>
                  </a:lnTo>
                  <a:lnTo>
                    <a:pt x="16" y="7"/>
                  </a:lnTo>
                  <a:lnTo>
                    <a:pt x="10" y="3"/>
                  </a:lnTo>
                  <a:lnTo>
                    <a:pt x="0" y="5"/>
                  </a:lnTo>
                  <a:lnTo>
                    <a:pt x="6" y="0"/>
                  </a:lnTo>
                  <a:lnTo>
                    <a:pt x="18" y="2"/>
                  </a:lnTo>
                  <a:lnTo>
                    <a:pt x="2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49" name="Freeform 668"/>
            <p:cNvSpPr>
              <a:spLocks/>
            </p:cNvSpPr>
            <p:nvPr/>
          </p:nvSpPr>
          <p:spPr bwMode="auto">
            <a:xfrm>
              <a:off x="6434017" y="3074866"/>
              <a:ext cx="9525" cy="6350"/>
            </a:xfrm>
            <a:custGeom>
              <a:avLst/>
              <a:gdLst>
                <a:gd name="T0" fmla="*/ 17 w 17"/>
                <a:gd name="T1" fmla="*/ 1 h 11"/>
                <a:gd name="T2" fmla="*/ 15 w 17"/>
                <a:gd name="T3" fmla="*/ 7 h 11"/>
                <a:gd name="T4" fmla="*/ 5 w 17"/>
                <a:gd name="T5" fmla="*/ 11 h 11"/>
                <a:gd name="T6" fmla="*/ 0 w 17"/>
                <a:gd name="T7" fmla="*/ 8 h 11"/>
                <a:gd name="T8" fmla="*/ 8 w 17"/>
                <a:gd name="T9" fmla="*/ 0 h 11"/>
                <a:gd name="T10" fmla="*/ 17 w 1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17" y="1"/>
                  </a:moveTo>
                  <a:lnTo>
                    <a:pt x="15" y="7"/>
                  </a:lnTo>
                  <a:lnTo>
                    <a:pt x="5" y="11"/>
                  </a:lnTo>
                  <a:lnTo>
                    <a:pt x="0" y="8"/>
                  </a:lnTo>
                  <a:lnTo>
                    <a:pt x="8" y="0"/>
                  </a:ln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0" name="Freeform 669"/>
            <p:cNvSpPr>
              <a:spLocks/>
            </p:cNvSpPr>
            <p:nvPr/>
          </p:nvSpPr>
          <p:spPr bwMode="auto">
            <a:xfrm>
              <a:off x="6437192" y="3105028"/>
              <a:ext cx="11113" cy="3175"/>
            </a:xfrm>
            <a:custGeom>
              <a:avLst/>
              <a:gdLst>
                <a:gd name="T0" fmla="*/ 20 w 22"/>
                <a:gd name="T1" fmla="*/ 8 h 8"/>
                <a:gd name="T2" fmla="*/ 14 w 22"/>
                <a:gd name="T3" fmla="*/ 6 h 8"/>
                <a:gd name="T4" fmla="*/ 4 w 22"/>
                <a:gd name="T5" fmla="*/ 8 h 8"/>
                <a:gd name="T6" fmla="*/ 0 w 22"/>
                <a:gd name="T7" fmla="*/ 7 h 8"/>
                <a:gd name="T8" fmla="*/ 1 w 22"/>
                <a:gd name="T9" fmla="*/ 0 h 8"/>
                <a:gd name="T10" fmla="*/ 16 w 22"/>
                <a:gd name="T11" fmla="*/ 0 h 8"/>
                <a:gd name="T12" fmla="*/ 22 w 22"/>
                <a:gd name="T13" fmla="*/ 4 h 8"/>
                <a:gd name="T14" fmla="*/ 20 w 22"/>
                <a:gd name="T1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8">
                  <a:moveTo>
                    <a:pt x="20" y="8"/>
                  </a:moveTo>
                  <a:lnTo>
                    <a:pt x="14" y="6"/>
                  </a:lnTo>
                  <a:lnTo>
                    <a:pt x="4" y="8"/>
                  </a:lnTo>
                  <a:lnTo>
                    <a:pt x="0" y="7"/>
                  </a:lnTo>
                  <a:lnTo>
                    <a:pt x="1" y="0"/>
                  </a:lnTo>
                  <a:lnTo>
                    <a:pt x="16" y="0"/>
                  </a:lnTo>
                  <a:lnTo>
                    <a:pt x="22" y="4"/>
                  </a:lnTo>
                  <a:lnTo>
                    <a:pt x="2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1" name="Freeform 670"/>
            <p:cNvSpPr>
              <a:spLocks/>
            </p:cNvSpPr>
            <p:nvPr/>
          </p:nvSpPr>
          <p:spPr bwMode="auto">
            <a:xfrm>
              <a:off x="6429254" y="3070103"/>
              <a:ext cx="20638" cy="3175"/>
            </a:xfrm>
            <a:custGeom>
              <a:avLst/>
              <a:gdLst>
                <a:gd name="T0" fmla="*/ 37 w 37"/>
                <a:gd name="T1" fmla="*/ 0 h 6"/>
                <a:gd name="T2" fmla="*/ 20 w 37"/>
                <a:gd name="T3" fmla="*/ 6 h 6"/>
                <a:gd name="T4" fmla="*/ 0 w 37"/>
                <a:gd name="T5" fmla="*/ 6 h 6"/>
                <a:gd name="T6" fmla="*/ 4 w 37"/>
                <a:gd name="T7" fmla="*/ 0 h 6"/>
                <a:gd name="T8" fmla="*/ 29 w 37"/>
                <a:gd name="T9" fmla="*/ 0 h 6"/>
                <a:gd name="T10" fmla="*/ 37 w 3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6">
                  <a:moveTo>
                    <a:pt x="37" y="0"/>
                  </a:moveTo>
                  <a:lnTo>
                    <a:pt x="20" y="6"/>
                  </a:lnTo>
                  <a:lnTo>
                    <a:pt x="0" y="6"/>
                  </a:lnTo>
                  <a:lnTo>
                    <a:pt x="4" y="0"/>
                  </a:lnTo>
                  <a:lnTo>
                    <a:pt x="29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2" name="Freeform 671"/>
            <p:cNvSpPr>
              <a:spLocks/>
            </p:cNvSpPr>
            <p:nvPr/>
          </p:nvSpPr>
          <p:spPr bwMode="auto">
            <a:xfrm>
              <a:off x="6454654" y="3071691"/>
              <a:ext cx="11113" cy="6350"/>
            </a:xfrm>
            <a:custGeom>
              <a:avLst/>
              <a:gdLst>
                <a:gd name="T0" fmla="*/ 20 w 20"/>
                <a:gd name="T1" fmla="*/ 0 h 12"/>
                <a:gd name="T2" fmla="*/ 15 w 20"/>
                <a:gd name="T3" fmla="*/ 6 h 12"/>
                <a:gd name="T4" fmla="*/ 11 w 20"/>
                <a:gd name="T5" fmla="*/ 12 h 12"/>
                <a:gd name="T6" fmla="*/ 8 w 20"/>
                <a:gd name="T7" fmla="*/ 8 h 12"/>
                <a:gd name="T8" fmla="*/ 0 w 20"/>
                <a:gd name="T9" fmla="*/ 8 h 12"/>
                <a:gd name="T10" fmla="*/ 1 w 20"/>
                <a:gd name="T11" fmla="*/ 3 h 12"/>
                <a:gd name="T12" fmla="*/ 12 w 20"/>
                <a:gd name="T13" fmla="*/ 0 h 12"/>
                <a:gd name="T14" fmla="*/ 20 w 20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2">
                  <a:moveTo>
                    <a:pt x="20" y="0"/>
                  </a:moveTo>
                  <a:lnTo>
                    <a:pt x="15" y="6"/>
                  </a:lnTo>
                  <a:lnTo>
                    <a:pt x="11" y="12"/>
                  </a:lnTo>
                  <a:lnTo>
                    <a:pt x="8" y="8"/>
                  </a:lnTo>
                  <a:lnTo>
                    <a:pt x="0" y="8"/>
                  </a:lnTo>
                  <a:lnTo>
                    <a:pt x="1" y="3"/>
                  </a:lnTo>
                  <a:lnTo>
                    <a:pt x="12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3" name="Freeform 672"/>
            <p:cNvSpPr>
              <a:spLocks/>
            </p:cNvSpPr>
            <p:nvPr/>
          </p:nvSpPr>
          <p:spPr bwMode="auto">
            <a:xfrm>
              <a:off x="6434017" y="2438278"/>
              <a:ext cx="17463" cy="6350"/>
            </a:xfrm>
            <a:custGeom>
              <a:avLst/>
              <a:gdLst>
                <a:gd name="T0" fmla="*/ 31 w 31"/>
                <a:gd name="T1" fmla="*/ 2 h 13"/>
                <a:gd name="T2" fmla="*/ 28 w 31"/>
                <a:gd name="T3" fmla="*/ 9 h 13"/>
                <a:gd name="T4" fmla="*/ 10 w 31"/>
                <a:gd name="T5" fmla="*/ 9 h 13"/>
                <a:gd name="T6" fmla="*/ 4 w 31"/>
                <a:gd name="T7" fmla="*/ 13 h 13"/>
                <a:gd name="T8" fmla="*/ 0 w 31"/>
                <a:gd name="T9" fmla="*/ 12 h 13"/>
                <a:gd name="T10" fmla="*/ 4 w 31"/>
                <a:gd name="T11" fmla="*/ 2 h 13"/>
                <a:gd name="T12" fmla="*/ 0 w 31"/>
                <a:gd name="T13" fmla="*/ 2 h 13"/>
                <a:gd name="T14" fmla="*/ 14 w 31"/>
                <a:gd name="T15" fmla="*/ 0 h 13"/>
                <a:gd name="T16" fmla="*/ 31 w 31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3">
                  <a:moveTo>
                    <a:pt x="31" y="2"/>
                  </a:moveTo>
                  <a:lnTo>
                    <a:pt x="28" y="9"/>
                  </a:lnTo>
                  <a:lnTo>
                    <a:pt x="10" y="9"/>
                  </a:lnTo>
                  <a:lnTo>
                    <a:pt x="4" y="13"/>
                  </a:lnTo>
                  <a:lnTo>
                    <a:pt x="0" y="12"/>
                  </a:lnTo>
                  <a:lnTo>
                    <a:pt x="4" y="2"/>
                  </a:lnTo>
                  <a:lnTo>
                    <a:pt x="0" y="2"/>
                  </a:lnTo>
                  <a:lnTo>
                    <a:pt x="14" y="0"/>
                  </a:lnTo>
                  <a:lnTo>
                    <a:pt x="3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4" name="Freeform 673"/>
            <p:cNvSpPr>
              <a:spLocks/>
            </p:cNvSpPr>
            <p:nvPr/>
          </p:nvSpPr>
          <p:spPr bwMode="auto">
            <a:xfrm>
              <a:off x="6465767" y="2784353"/>
              <a:ext cx="12700" cy="3175"/>
            </a:xfrm>
            <a:custGeom>
              <a:avLst/>
              <a:gdLst>
                <a:gd name="T0" fmla="*/ 22 w 22"/>
                <a:gd name="T1" fmla="*/ 1 h 7"/>
                <a:gd name="T2" fmla="*/ 19 w 22"/>
                <a:gd name="T3" fmla="*/ 7 h 7"/>
                <a:gd name="T4" fmla="*/ 6 w 22"/>
                <a:gd name="T5" fmla="*/ 7 h 7"/>
                <a:gd name="T6" fmla="*/ 0 w 22"/>
                <a:gd name="T7" fmla="*/ 5 h 7"/>
                <a:gd name="T8" fmla="*/ 3 w 22"/>
                <a:gd name="T9" fmla="*/ 0 h 7"/>
                <a:gd name="T10" fmla="*/ 15 w 22"/>
                <a:gd name="T11" fmla="*/ 1 h 7"/>
                <a:gd name="T12" fmla="*/ 22 w 22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">
                  <a:moveTo>
                    <a:pt x="22" y="1"/>
                  </a:moveTo>
                  <a:lnTo>
                    <a:pt x="19" y="7"/>
                  </a:lnTo>
                  <a:lnTo>
                    <a:pt x="6" y="7"/>
                  </a:lnTo>
                  <a:lnTo>
                    <a:pt x="0" y="5"/>
                  </a:lnTo>
                  <a:lnTo>
                    <a:pt x="3" y="0"/>
                  </a:lnTo>
                  <a:lnTo>
                    <a:pt x="15" y="1"/>
                  </a:lnTo>
                  <a:lnTo>
                    <a:pt x="2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5" name="Freeform 674"/>
            <p:cNvSpPr>
              <a:spLocks/>
            </p:cNvSpPr>
            <p:nvPr/>
          </p:nvSpPr>
          <p:spPr bwMode="auto">
            <a:xfrm>
              <a:off x="6446717" y="2447803"/>
              <a:ext cx="12700" cy="6350"/>
            </a:xfrm>
            <a:custGeom>
              <a:avLst/>
              <a:gdLst>
                <a:gd name="T0" fmla="*/ 23 w 23"/>
                <a:gd name="T1" fmla="*/ 9 h 10"/>
                <a:gd name="T2" fmla="*/ 11 w 23"/>
                <a:gd name="T3" fmla="*/ 6 h 10"/>
                <a:gd name="T4" fmla="*/ 1 w 23"/>
                <a:gd name="T5" fmla="*/ 10 h 10"/>
                <a:gd name="T6" fmla="*/ 0 w 23"/>
                <a:gd name="T7" fmla="*/ 6 h 10"/>
                <a:gd name="T8" fmla="*/ 14 w 23"/>
                <a:gd name="T9" fmla="*/ 0 h 10"/>
                <a:gd name="T10" fmla="*/ 21 w 23"/>
                <a:gd name="T11" fmla="*/ 3 h 10"/>
                <a:gd name="T12" fmla="*/ 23 w 23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0">
                  <a:moveTo>
                    <a:pt x="23" y="9"/>
                  </a:moveTo>
                  <a:lnTo>
                    <a:pt x="11" y="6"/>
                  </a:lnTo>
                  <a:lnTo>
                    <a:pt x="1" y="10"/>
                  </a:lnTo>
                  <a:lnTo>
                    <a:pt x="0" y="6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6" name="Freeform 675"/>
            <p:cNvSpPr>
              <a:spLocks/>
            </p:cNvSpPr>
            <p:nvPr/>
          </p:nvSpPr>
          <p:spPr bwMode="auto">
            <a:xfrm>
              <a:off x="6499104" y="2465266"/>
              <a:ext cx="11113" cy="3175"/>
            </a:xfrm>
            <a:custGeom>
              <a:avLst/>
              <a:gdLst>
                <a:gd name="T0" fmla="*/ 19 w 19"/>
                <a:gd name="T1" fmla="*/ 3 h 7"/>
                <a:gd name="T2" fmla="*/ 16 w 19"/>
                <a:gd name="T3" fmla="*/ 7 h 7"/>
                <a:gd name="T4" fmla="*/ 2 w 19"/>
                <a:gd name="T5" fmla="*/ 7 h 7"/>
                <a:gd name="T6" fmla="*/ 0 w 19"/>
                <a:gd name="T7" fmla="*/ 0 h 7"/>
                <a:gd name="T8" fmla="*/ 11 w 19"/>
                <a:gd name="T9" fmla="*/ 0 h 7"/>
                <a:gd name="T10" fmla="*/ 19 w 19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9" y="3"/>
                  </a:moveTo>
                  <a:lnTo>
                    <a:pt x="16" y="7"/>
                  </a:lnTo>
                  <a:lnTo>
                    <a:pt x="2" y="7"/>
                  </a:lnTo>
                  <a:lnTo>
                    <a:pt x="0" y="0"/>
                  </a:lnTo>
                  <a:lnTo>
                    <a:pt x="11" y="0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7" name="Freeform 676"/>
            <p:cNvSpPr>
              <a:spLocks/>
            </p:cNvSpPr>
            <p:nvPr/>
          </p:nvSpPr>
          <p:spPr bwMode="auto">
            <a:xfrm>
              <a:off x="6521329" y="2725616"/>
              <a:ext cx="6350" cy="6350"/>
            </a:xfrm>
            <a:custGeom>
              <a:avLst/>
              <a:gdLst>
                <a:gd name="T0" fmla="*/ 12 w 12"/>
                <a:gd name="T1" fmla="*/ 11 h 14"/>
                <a:gd name="T2" fmla="*/ 9 w 12"/>
                <a:gd name="T3" fmla="*/ 14 h 14"/>
                <a:gd name="T4" fmla="*/ 3 w 12"/>
                <a:gd name="T5" fmla="*/ 14 h 14"/>
                <a:gd name="T6" fmla="*/ 2 w 12"/>
                <a:gd name="T7" fmla="*/ 7 h 14"/>
                <a:gd name="T8" fmla="*/ 0 w 12"/>
                <a:gd name="T9" fmla="*/ 0 h 14"/>
                <a:gd name="T10" fmla="*/ 7 w 12"/>
                <a:gd name="T11" fmla="*/ 4 h 14"/>
                <a:gd name="T12" fmla="*/ 12 w 12"/>
                <a:gd name="T1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12" y="11"/>
                  </a:moveTo>
                  <a:lnTo>
                    <a:pt x="9" y="14"/>
                  </a:lnTo>
                  <a:lnTo>
                    <a:pt x="3" y="14"/>
                  </a:lnTo>
                  <a:lnTo>
                    <a:pt x="2" y="7"/>
                  </a:lnTo>
                  <a:lnTo>
                    <a:pt x="0" y="0"/>
                  </a:lnTo>
                  <a:lnTo>
                    <a:pt x="7" y="4"/>
                  </a:lnTo>
                  <a:lnTo>
                    <a:pt x="1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8" name="Freeform 677"/>
            <p:cNvSpPr>
              <a:spLocks/>
            </p:cNvSpPr>
            <p:nvPr/>
          </p:nvSpPr>
          <p:spPr bwMode="auto">
            <a:xfrm>
              <a:off x="6529267" y="2722441"/>
              <a:ext cx="4763" cy="9525"/>
            </a:xfrm>
            <a:custGeom>
              <a:avLst/>
              <a:gdLst>
                <a:gd name="T0" fmla="*/ 7 w 8"/>
                <a:gd name="T1" fmla="*/ 19 h 19"/>
                <a:gd name="T2" fmla="*/ 1 w 8"/>
                <a:gd name="T3" fmla="*/ 17 h 19"/>
                <a:gd name="T4" fmla="*/ 0 w 8"/>
                <a:gd name="T5" fmla="*/ 4 h 19"/>
                <a:gd name="T6" fmla="*/ 3 w 8"/>
                <a:gd name="T7" fmla="*/ 0 h 19"/>
                <a:gd name="T8" fmla="*/ 8 w 8"/>
                <a:gd name="T9" fmla="*/ 1 h 19"/>
                <a:gd name="T10" fmla="*/ 7 w 8"/>
                <a:gd name="T11" fmla="*/ 13 h 19"/>
                <a:gd name="T12" fmla="*/ 7 w 8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9">
                  <a:moveTo>
                    <a:pt x="7" y="19"/>
                  </a:moveTo>
                  <a:lnTo>
                    <a:pt x="1" y="1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1"/>
                  </a:lnTo>
                  <a:lnTo>
                    <a:pt x="7" y="13"/>
                  </a:lnTo>
                  <a:lnTo>
                    <a:pt x="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59" name="Freeform 678"/>
            <p:cNvSpPr>
              <a:spLocks/>
            </p:cNvSpPr>
            <p:nvPr/>
          </p:nvSpPr>
          <p:spPr bwMode="auto">
            <a:xfrm>
              <a:off x="6505454" y="2436691"/>
              <a:ext cx="15875" cy="4763"/>
            </a:xfrm>
            <a:custGeom>
              <a:avLst/>
              <a:gdLst>
                <a:gd name="T0" fmla="*/ 30 w 30"/>
                <a:gd name="T1" fmla="*/ 4 h 9"/>
                <a:gd name="T2" fmla="*/ 15 w 30"/>
                <a:gd name="T3" fmla="*/ 9 h 9"/>
                <a:gd name="T4" fmla="*/ 0 w 30"/>
                <a:gd name="T5" fmla="*/ 6 h 9"/>
                <a:gd name="T6" fmla="*/ 14 w 30"/>
                <a:gd name="T7" fmla="*/ 0 h 9"/>
                <a:gd name="T8" fmla="*/ 30 w 30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9">
                  <a:moveTo>
                    <a:pt x="30" y="4"/>
                  </a:moveTo>
                  <a:lnTo>
                    <a:pt x="15" y="9"/>
                  </a:lnTo>
                  <a:lnTo>
                    <a:pt x="0" y="6"/>
                  </a:lnTo>
                  <a:lnTo>
                    <a:pt x="14" y="0"/>
                  </a:lnTo>
                  <a:lnTo>
                    <a:pt x="3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0" name="Freeform 679"/>
            <p:cNvSpPr>
              <a:spLocks/>
            </p:cNvSpPr>
            <p:nvPr/>
          </p:nvSpPr>
          <p:spPr bwMode="auto">
            <a:xfrm>
              <a:off x="6545142" y="2751016"/>
              <a:ext cx="7938" cy="4763"/>
            </a:xfrm>
            <a:custGeom>
              <a:avLst/>
              <a:gdLst>
                <a:gd name="T0" fmla="*/ 11 w 13"/>
                <a:gd name="T1" fmla="*/ 0 h 8"/>
                <a:gd name="T2" fmla="*/ 13 w 13"/>
                <a:gd name="T3" fmla="*/ 4 h 8"/>
                <a:gd name="T4" fmla="*/ 6 w 13"/>
                <a:gd name="T5" fmla="*/ 8 h 8"/>
                <a:gd name="T6" fmla="*/ 0 w 13"/>
                <a:gd name="T7" fmla="*/ 8 h 8"/>
                <a:gd name="T8" fmla="*/ 0 w 13"/>
                <a:gd name="T9" fmla="*/ 0 h 8"/>
                <a:gd name="T10" fmla="*/ 11 w 1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11" y="0"/>
                  </a:moveTo>
                  <a:lnTo>
                    <a:pt x="13" y="4"/>
                  </a:lnTo>
                  <a:lnTo>
                    <a:pt x="6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1" name="Freeform 680"/>
            <p:cNvSpPr>
              <a:spLocks/>
            </p:cNvSpPr>
            <p:nvPr/>
          </p:nvSpPr>
          <p:spPr bwMode="auto">
            <a:xfrm>
              <a:off x="6692779" y="2476378"/>
              <a:ext cx="20638" cy="7938"/>
            </a:xfrm>
            <a:custGeom>
              <a:avLst/>
              <a:gdLst>
                <a:gd name="T0" fmla="*/ 39 w 39"/>
                <a:gd name="T1" fmla="*/ 3 h 15"/>
                <a:gd name="T2" fmla="*/ 32 w 39"/>
                <a:gd name="T3" fmla="*/ 10 h 15"/>
                <a:gd name="T4" fmla="*/ 13 w 39"/>
                <a:gd name="T5" fmla="*/ 12 h 15"/>
                <a:gd name="T6" fmla="*/ 0 w 39"/>
                <a:gd name="T7" fmla="*/ 15 h 15"/>
                <a:gd name="T8" fmla="*/ 7 w 39"/>
                <a:gd name="T9" fmla="*/ 9 h 15"/>
                <a:gd name="T10" fmla="*/ 29 w 39"/>
                <a:gd name="T11" fmla="*/ 0 h 15"/>
                <a:gd name="T12" fmla="*/ 39 w 39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5">
                  <a:moveTo>
                    <a:pt x="39" y="3"/>
                  </a:moveTo>
                  <a:lnTo>
                    <a:pt x="32" y="10"/>
                  </a:lnTo>
                  <a:lnTo>
                    <a:pt x="13" y="12"/>
                  </a:lnTo>
                  <a:lnTo>
                    <a:pt x="0" y="15"/>
                  </a:lnTo>
                  <a:lnTo>
                    <a:pt x="7" y="9"/>
                  </a:lnTo>
                  <a:lnTo>
                    <a:pt x="29" y="0"/>
                  </a:lnTo>
                  <a:lnTo>
                    <a:pt x="3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2" name="Freeform 681"/>
            <p:cNvSpPr>
              <a:spLocks/>
            </p:cNvSpPr>
            <p:nvPr/>
          </p:nvSpPr>
          <p:spPr bwMode="auto">
            <a:xfrm>
              <a:off x="6764217" y="2724028"/>
              <a:ext cx="47625" cy="6350"/>
            </a:xfrm>
            <a:custGeom>
              <a:avLst/>
              <a:gdLst>
                <a:gd name="T0" fmla="*/ 91 w 91"/>
                <a:gd name="T1" fmla="*/ 0 h 13"/>
                <a:gd name="T2" fmla="*/ 82 w 91"/>
                <a:gd name="T3" fmla="*/ 8 h 13"/>
                <a:gd name="T4" fmla="*/ 62 w 91"/>
                <a:gd name="T5" fmla="*/ 13 h 13"/>
                <a:gd name="T6" fmla="*/ 24 w 91"/>
                <a:gd name="T7" fmla="*/ 10 h 13"/>
                <a:gd name="T8" fmla="*/ 0 w 91"/>
                <a:gd name="T9" fmla="*/ 13 h 13"/>
                <a:gd name="T10" fmla="*/ 8 w 91"/>
                <a:gd name="T11" fmla="*/ 6 h 13"/>
                <a:gd name="T12" fmla="*/ 30 w 91"/>
                <a:gd name="T13" fmla="*/ 2 h 13"/>
                <a:gd name="T14" fmla="*/ 69 w 91"/>
                <a:gd name="T15" fmla="*/ 0 h 13"/>
                <a:gd name="T16" fmla="*/ 91 w 91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13">
                  <a:moveTo>
                    <a:pt x="91" y="0"/>
                  </a:moveTo>
                  <a:lnTo>
                    <a:pt x="82" y="8"/>
                  </a:lnTo>
                  <a:lnTo>
                    <a:pt x="62" y="13"/>
                  </a:lnTo>
                  <a:lnTo>
                    <a:pt x="24" y="10"/>
                  </a:lnTo>
                  <a:lnTo>
                    <a:pt x="0" y="13"/>
                  </a:lnTo>
                  <a:lnTo>
                    <a:pt x="8" y="6"/>
                  </a:lnTo>
                  <a:lnTo>
                    <a:pt x="30" y="2"/>
                  </a:lnTo>
                  <a:lnTo>
                    <a:pt x="69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3" name="Freeform 682"/>
            <p:cNvSpPr>
              <a:spLocks/>
            </p:cNvSpPr>
            <p:nvPr/>
          </p:nvSpPr>
          <p:spPr bwMode="auto">
            <a:xfrm>
              <a:off x="6238754" y="2717678"/>
              <a:ext cx="525463" cy="76200"/>
            </a:xfrm>
            <a:custGeom>
              <a:avLst/>
              <a:gdLst>
                <a:gd name="T0" fmla="*/ 867 w 991"/>
                <a:gd name="T1" fmla="*/ 30 h 144"/>
                <a:gd name="T2" fmla="*/ 809 w 991"/>
                <a:gd name="T3" fmla="*/ 46 h 144"/>
                <a:gd name="T4" fmla="*/ 648 w 991"/>
                <a:gd name="T5" fmla="*/ 62 h 144"/>
                <a:gd name="T6" fmla="*/ 613 w 991"/>
                <a:gd name="T7" fmla="*/ 59 h 144"/>
                <a:gd name="T8" fmla="*/ 580 w 991"/>
                <a:gd name="T9" fmla="*/ 49 h 144"/>
                <a:gd name="T10" fmla="*/ 579 w 991"/>
                <a:gd name="T11" fmla="*/ 39 h 144"/>
                <a:gd name="T12" fmla="*/ 599 w 991"/>
                <a:gd name="T13" fmla="*/ 34 h 144"/>
                <a:gd name="T14" fmla="*/ 609 w 991"/>
                <a:gd name="T15" fmla="*/ 27 h 144"/>
                <a:gd name="T16" fmla="*/ 613 w 991"/>
                <a:gd name="T17" fmla="*/ 23 h 144"/>
                <a:gd name="T18" fmla="*/ 557 w 991"/>
                <a:gd name="T19" fmla="*/ 47 h 144"/>
                <a:gd name="T20" fmla="*/ 554 w 991"/>
                <a:gd name="T21" fmla="*/ 66 h 144"/>
                <a:gd name="T22" fmla="*/ 488 w 991"/>
                <a:gd name="T23" fmla="*/ 79 h 144"/>
                <a:gd name="T24" fmla="*/ 454 w 991"/>
                <a:gd name="T25" fmla="*/ 79 h 144"/>
                <a:gd name="T26" fmla="*/ 436 w 991"/>
                <a:gd name="T27" fmla="*/ 83 h 144"/>
                <a:gd name="T28" fmla="*/ 363 w 991"/>
                <a:gd name="T29" fmla="*/ 88 h 144"/>
                <a:gd name="T30" fmla="*/ 294 w 991"/>
                <a:gd name="T31" fmla="*/ 106 h 144"/>
                <a:gd name="T32" fmla="*/ 186 w 991"/>
                <a:gd name="T33" fmla="*/ 111 h 144"/>
                <a:gd name="T34" fmla="*/ 186 w 991"/>
                <a:gd name="T35" fmla="*/ 128 h 144"/>
                <a:gd name="T36" fmla="*/ 158 w 991"/>
                <a:gd name="T37" fmla="*/ 129 h 144"/>
                <a:gd name="T38" fmla="*/ 32 w 991"/>
                <a:gd name="T39" fmla="*/ 129 h 144"/>
                <a:gd name="T40" fmla="*/ 30 w 991"/>
                <a:gd name="T41" fmla="*/ 124 h 144"/>
                <a:gd name="T42" fmla="*/ 0 w 991"/>
                <a:gd name="T43" fmla="*/ 126 h 144"/>
                <a:gd name="T44" fmla="*/ 10 w 991"/>
                <a:gd name="T45" fmla="*/ 111 h 144"/>
                <a:gd name="T46" fmla="*/ 53 w 991"/>
                <a:gd name="T47" fmla="*/ 108 h 144"/>
                <a:gd name="T48" fmla="*/ 99 w 991"/>
                <a:gd name="T49" fmla="*/ 80 h 144"/>
                <a:gd name="T50" fmla="*/ 111 w 991"/>
                <a:gd name="T51" fmla="*/ 63 h 144"/>
                <a:gd name="T52" fmla="*/ 186 w 991"/>
                <a:gd name="T53" fmla="*/ 57 h 144"/>
                <a:gd name="T54" fmla="*/ 190 w 991"/>
                <a:gd name="T55" fmla="*/ 59 h 144"/>
                <a:gd name="T56" fmla="*/ 212 w 991"/>
                <a:gd name="T57" fmla="*/ 53 h 144"/>
                <a:gd name="T58" fmla="*/ 233 w 991"/>
                <a:gd name="T59" fmla="*/ 47 h 144"/>
                <a:gd name="T60" fmla="*/ 255 w 991"/>
                <a:gd name="T61" fmla="*/ 49 h 144"/>
                <a:gd name="T62" fmla="*/ 350 w 991"/>
                <a:gd name="T63" fmla="*/ 43 h 144"/>
                <a:gd name="T64" fmla="*/ 367 w 991"/>
                <a:gd name="T65" fmla="*/ 33 h 144"/>
                <a:gd name="T66" fmla="*/ 402 w 991"/>
                <a:gd name="T67" fmla="*/ 34 h 144"/>
                <a:gd name="T68" fmla="*/ 416 w 991"/>
                <a:gd name="T69" fmla="*/ 30 h 144"/>
                <a:gd name="T70" fmla="*/ 426 w 991"/>
                <a:gd name="T71" fmla="*/ 33 h 144"/>
                <a:gd name="T72" fmla="*/ 442 w 991"/>
                <a:gd name="T73" fmla="*/ 50 h 144"/>
                <a:gd name="T74" fmla="*/ 459 w 991"/>
                <a:gd name="T75" fmla="*/ 39 h 144"/>
                <a:gd name="T76" fmla="*/ 485 w 991"/>
                <a:gd name="T77" fmla="*/ 21 h 144"/>
                <a:gd name="T78" fmla="*/ 474 w 991"/>
                <a:gd name="T79" fmla="*/ 31 h 144"/>
                <a:gd name="T80" fmla="*/ 503 w 991"/>
                <a:gd name="T81" fmla="*/ 39 h 144"/>
                <a:gd name="T82" fmla="*/ 516 w 991"/>
                <a:gd name="T83" fmla="*/ 17 h 144"/>
                <a:gd name="T84" fmla="*/ 514 w 991"/>
                <a:gd name="T85" fmla="*/ 29 h 144"/>
                <a:gd name="T86" fmla="*/ 520 w 991"/>
                <a:gd name="T87" fmla="*/ 37 h 144"/>
                <a:gd name="T88" fmla="*/ 547 w 991"/>
                <a:gd name="T89" fmla="*/ 40 h 144"/>
                <a:gd name="T90" fmla="*/ 567 w 991"/>
                <a:gd name="T91" fmla="*/ 20 h 144"/>
                <a:gd name="T92" fmla="*/ 576 w 991"/>
                <a:gd name="T93" fmla="*/ 6 h 144"/>
                <a:gd name="T94" fmla="*/ 673 w 991"/>
                <a:gd name="T95" fmla="*/ 0 h 144"/>
                <a:gd name="T96" fmla="*/ 690 w 991"/>
                <a:gd name="T97" fmla="*/ 11 h 144"/>
                <a:gd name="T98" fmla="*/ 673 w 991"/>
                <a:gd name="T99" fmla="*/ 17 h 144"/>
                <a:gd name="T100" fmla="*/ 651 w 991"/>
                <a:gd name="T101" fmla="*/ 23 h 144"/>
                <a:gd name="T102" fmla="*/ 691 w 991"/>
                <a:gd name="T103" fmla="*/ 37 h 144"/>
                <a:gd name="T104" fmla="*/ 716 w 991"/>
                <a:gd name="T105" fmla="*/ 20 h 144"/>
                <a:gd name="T106" fmla="*/ 729 w 991"/>
                <a:gd name="T107" fmla="*/ 17 h 144"/>
                <a:gd name="T108" fmla="*/ 737 w 991"/>
                <a:gd name="T109" fmla="*/ 19 h 144"/>
                <a:gd name="T110" fmla="*/ 747 w 991"/>
                <a:gd name="T111" fmla="*/ 16 h 144"/>
                <a:gd name="T112" fmla="*/ 760 w 991"/>
                <a:gd name="T113" fmla="*/ 6 h 144"/>
                <a:gd name="T114" fmla="*/ 812 w 991"/>
                <a:gd name="T115" fmla="*/ 14 h 144"/>
                <a:gd name="T116" fmla="*/ 927 w 991"/>
                <a:gd name="T117" fmla="*/ 17 h 144"/>
                <a:gd name="T118" fmla="*/ 962 w 991"/>
                <a:gd name="T119" fmla="*/ 29 h 144"/>
                <a:gd name="T120" fmla="*/ 850 w 991"/>
                <a:gd name="T121" fmla="*/ 3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91" h="144">
                  <a:moveTo>
                    <a:pt x="850" y="39"/>
                  </a:moveTo>
                  <a:lnTo>
                    <a:pt x="850" y="33"/>
                  </a:lnTo>
                  <a:lnTo>
                    <a:pt x="864" y="33"/>
                  </a:lnTo>
                  <a:lnTo>
                    <a:pt x="867" y="30"/>
                  </a:lnTo>
                  <a:lnTo>
                    <a:pt x="863" y="29"/>
                  </a:lnTo>
                  <a:lnTo>
                    <a:pt x="853" y="27"/>
                  </a:lnTo>
                  <a:lnTo>
                    <a:pt x="840" y="37"/>
                  </a:lnTo>
                  <a:lnTo>
                    <a:pt x="809" y="46"/>
                  </a:lnTo>
                  <a:lnTo>
                    <a:pt x="755" y="44"/>
                  </a:lnTo>
                  <a:lnTo>
                    <a:pt x="720" y="46"/>
                  </a:lnTo>
                  <a:lnTo>
                    <a:pt x="694" y="50"/>
                  </a:lnTo>
                  <a:lnTo>
                    <a:pt x="648" y="62"/>
                  </a:lnTo>
                  <a:lnTo>
                    <a:pt x="628" y="62"/>
                  </a:lnTo>
                  <a:lnTo>
                    <a:pt x="622" y="60"/>
                  </a:lnTo>
                  <a:lnTo>
                    <a:pt x="621" y="55"/>
                  </a:lnTo>
                  <a:lnTo>
                    <a:pt x="613" y="59"/>
                  </a:lnTo>
                  <a:lnTo>
                    <a:pt x="595" y="56"/>
                  </a:lnTo>
                  <a:lnTo>
                    <a:pt x="585" y="56"/>
                  </a:lnTo>
                  <a:lnTo>
                    <a:pt x="583" y="50"/>
                  </a:lnTo>
                  <a:lnTo>
                    <a:pt x="580" y="49"/>
                  </a:lnTo>
                  <a:lnTo>
                    <a:pt x="572" y="52"/>
                  </a:lnTo>
                  <a:lnTo>
                    <a:pt x="575" y="44"/>
                  </a:lnTo>
                  <a:lnTo>
                    <a:pt x="572" y="37"/>
                  </a:lnTo>
                  <a:lnTo>
                    <a:pt x="579" y="39"/>
                  </a:lnTo>
                  <a:lnTo>
                    <a:pt x="580" y="44"/>
                  </a:lnTo>
                  <a:lnTo>
                    <a:pt x="588" y="39"/>
                  </a:lnTo>
                  <a:lnTo>
                    <a:pt x="592" y="30"/>
                  </a:lnTo>
                  <a:lnTo>
                    <a:pt x="599" y="34"/>
                  </a:lnTo>
                  <a:lnTo>
                    <a:pt x="605" y="40"/>
                  </a:lnTo>
                  <a:lnTo>
                    <a:pt x="611" y="36"/>
                  </a:lnTo>
                  <a:lnTo>
                    <a:pt x="616" y="31"/>
                  </a:lnTo>
                  <a:lnTo>
                    <a:pt x="609" y="27"/>
                  </a:lnTo>
                  <a:lnTo>
                    <a:pt x="588" y="26"/>
                  </a:lnTo>
                  <a:lnTo>
                    <a:pt x="579" y="19"/>
                  </a:lnTo>
                  <a:lnTo>
                    <a:pt x="596" y="21"/>
                  </a:lnTo>
                  <a:lnTo>
                    <a:pt x="613" y="23"/>
                  </a:lnTo>
                  <a:lnTo>
                    <a:pt x="601" y="19"/>
                  </a:lnTo>
                  <a:lnTo>
                    <a:pt x="585" y="16"/>
                  </a:lnTo>
                  <a:lnTo>
                    <a:pt x="570" y="27"/>
                  </a:lnTo>
                  <a:lnTo>
                    <a:pt x="557" y="47"/>
                  </a:lnTo>
                  <a:lnTo>
                    <a:pt x="546" y="57"/>
                  </a:lnTo>
                  <a:lnTo>
                    <a:pt x="537" y="59"/>
                  </a:lnTo>
                  <a:lnTo>
                    <a:pt x="543" y="66"/>
                  </a:lnTo>
                  <a:lnTo>
                    <a:pt x="554" y="66"/>
                  </a:lnTo>
                  <a:lnTo>
                    <a:pt x="539" y="75"/>
                  </a:lnTo>
                  <a:lnTo>
                    <a:pt x="508" y="75"/>
                  </a:lnTo>
                  <a:lnTo>
                    <a:pt x="495" y="82"/>
                  </a:lnTo>
                  <a:lnTo>
                    <a:pt x="488" y="79"/>
                  </a:lnTo>
                  <a:lnTo>
                    <a:pt x="482" y="75"/>
                  </a:lnTo>
                  <a:lnTo>
                    <a:pt x="475" y="78"/>
                  </a:lnTo>
                  <a:lnTo>
                    <a:pt x="458" y="83"/>
                  </a:lnTo>
                  <a:lnTo>
                    <a:pt x="454" y="79"/>
                  </a:lnTo>
                  <a:lnTo>
                    <a:pt x="451" y="80"/>
                  </a:lnTo>
                  <a:lnTo>
                    <a:pt x="449" y="88"/>
                  </a:lnTo>
                  <a:lnTo>
                    <a:pt x="445" y="88"/>
                  </a:lnTo>
                  <a:lnTo>
                    <a:pt x="436" y="83"/>
                  </a:lnTo>
                  <a:lnTo>
                    <a:pt x="415" y="83"/>
                  </a:lnTo>
                  <a:lnTo>
                    <a:pt x="393" y="89"/>
                  </a:lnTo>
                  <a:lnTo>
                    <a:pt x="372" y="90"/>
                  </a:lnTo>
                  <a:lnTo>
                    <a:pt x="363" y="88"/>
                  </a:lnTo>
                  <a:lnTo>
                    <a:pt x="350" y="96"/>
                  </a:lnTo>
                  <a:lnTo>
                    <a:pt x="312" y="101"/>
                  </a:lnTo>
                  <a:lnTo>
                    <a:pt x="301" y="98"/>
                  </a:lnTo>
                  <a:lnTo>
                    <a:pt x="294" y="106"/>
                  </a:lnTo>
                  <a:lnTo>
                    <a:pt x="271" y="114"/>
                  </a:lnTo>
                  <a:lnTo>
                    <a:pt x="229" y="112"/>
                  </a:lnTo>
                  <a:lnTo>
                    <a:pt x="207" y="105"/>
                  </a:lnTo>
                  <a:lnTo>
                    <a:pt x="186" y="111"/>
                  </a:lnTo>
                  <a:lnTo>
                    <a:pt x="166" y="116"/>
                  </a:lnTo>
                  <a:lnTo>
                    <a:pt x="179" y="121"/>
                  </a:lnTo>
                  <a:lnTo>
                    <a:pt x="187" y="121"/>
                  </a:lnTo>
                  <a:lnTo>
                    <a:pt x="186" y="128"/>
                  </a:lnTo>
                  <a:lnTo>
                    <a:pt x="167" y="131"/>
                  </a:lnTo>
                  <a:lnTo>
                    <a:pt x="153" y="132"/>
                  </a:lnTo>
                  <a:lnTo>
                    <a:pt x="154" y="131"/>
                  </a:lnTo>
                  <a:lnTo>
                    <a:pt x="158" y="129"/>
                  </a:lnTo>
                  <a:lnTo>
                    <a:pt x="131" y="132"/>
                  </a:lnTo>
                  <a:lnTo>
                    <a:pt x="79" y="144"/>
                  </a:lnTo>
                  <a:lnTo>
                    <a:pt x="46" y="139"/>
                  </a:lnTo>
                  <a:lnTo>
                    <a:pt x="32" y="129"/>
                  </a:lnTo>
                  <a:lnTo>
                    <a:pt x="49" y="128"/>
                  </a:lnTo>
                  <a:lnTo>
                    <a:pt x="60" y="122"/>
                  </a:lnTo>
                  <a:lnTo>
                    <a:pt x="52" y="124"/>
                  </a:lnTo>
                  <a:lnTo>
                    <a:pt x="30" y="124"/>
                  </a:lnTo>
                  <a:lnTo>
                    <a:pt x="19" y="128"/>
                  </a:lnTo>
                  <a:lnTo>
                    <a:pt x="16" y="134"/>
                  </a:lnTo>
                  <a:lnTo>
                    <a:pt x="6" y="134"/>
                  </a:lnTo>
                  <a:lnTo>
                    <a:pt x="0" y="126"/>
                  </a:lnTo>
                  <a:lnTo>
                    <a:pt x="1" y="121"/>
                  </a:lnTo>
                  <a:lnTo>
                    <a:pt x="6" y="114"/>
                  </a:lnTo>
                  <a:lnTo>
                    <a:pt x="11" y="114"/>
                  </a:lnTo>
                  <a:lnTo>
                    <a:pt x="10" y="111"/>
                  </a:lnTo>
                  <a:lnTo>
                    <a:pt x="1" y="112"/>
                  </a:lnTo>
                  <a:lnTo>
                    <a:pt x="1" y="106"/>
                  </a:lnTo>
                  <a:lnTo>
                    <a:pt x="27" y="108"/>
                  </a:lnTo>
                  <a:lnTo>
                    <a:pt x="53" y="108"/>
                  </a:lnTo>
                  <a:lnTo>
                    <a:pt x="40" y="102"/>
                  </a:lnTo>
                  <a:lnTo>
                    <a:pt x="13" y="102"/>
                  </a:lnTo>
                  <a:lnTo>
                    <a:pt x="43" y="90"/>
                  </a:lnTo>
                  <a:lnTo>
                    <a:pt x="99" y="80"/>
                  </a:lnTo>
                  <a:lnTo>
                    <a:pt x="132" y="82"/>
                  </a:lnTo>
                  <a:lnTo>
                    <a:pt x="130" y="73"/>
                  </a:lnTo>
                  <a:lnTo>
                    <a:pt x="115" y="69"/>
                  </a:lnTo>
                  <a:lnTo>
                    <a:pt x="111" y="63"/>
                  </a:lnTo>
                  <a:lnTo>
                    <a:pt x="132" y="63"/>
                  </a:lnTo>
                  <a:lnTo>
                    <a:pt x="168" y="52"/>
                  </a:lnTo>
                  <a:lnTo>
                    <a:pt x="186" y="52"/>
                  </a:lnTo>
                  <a:lnTo>
                    <a:pt x="186" y="57"/>
                  </a:lnTo>
                  <a:lnTo>
                    <a:pt x="184" y="63"/>
                  </a:lnTo>
                  <a:lnTo>
                    <a:pt x="177" y="63"/>
                  </a:lnTo>
                  <a:lnTo>
                    <a:pt x="181" y="67"/>
                  </a:lnTo>
                  <a:lnTo>
                    <a:pt x="190" y="59"/>
                  </a:lnTo>
                  <a:lnTo>
                    <a:pt x="189" y="52"/>
                  </a:lnTo>
                  <a:lnTo>
                    <a:pt x="200" y="47"/>
                  </a:lnTo>
                  <a:lnTo>
                    <a:pt x="215" y="46"/>
                  </a:lnTo>
                  <a:lnTo>
                    <a:pt x="212" y="53"/>
                  </a:lnTo>
                  <a:lnTo>
                    <a:pt x="200" y="53"/>
                  </a:lnTo>
                  <a:lnTo>
                    <a:pt x="204" y="57"/>
                  </a:lnTo>
                  <a:lnTo>
                    <a:pt x="215" y="56"/>
                  </a:lnTo>
                  <a:lnTo>
                    <a:pt x="233" y="47"/>
                  </a:lnTo>
                  <a:lnTo>
                    <a:pt x="245" y="42"/>
                  </a:lnTo>
                  <a:lnTo>
                    <a:pt x="251" y="40"/>
                  </a:lnTo>
                  <a:lnTo>
                    <a:pt x="251" y="49"/>
                  </a:lnTo>
                  <a:lnTo>
                    <a:pt x="255" y="49"/>
                  </a:lnTo>
                  <a:lnTo>
                    <a:pt x="269" y="44"/>
                  </a:lnTo>
                  <a:lnTo>
                    <a:pt x="328" y="40"/>
                  </a:lnTo>
                  <a:lnTo>
                    <a:pt x="346" y="46"/>
                  </a:lnTo>
                  <a:lnTo>
                    <a:pt x="350" y="43"/>
                  </a:lnTo>
                  <a:lnTo>
                    <a:pt x="353" y="36"/>
                  </a:lnTo>
                  <a:lnTo>
                    <a:pt x="350" y="31"/>
                  </a:lnTo>
                  <a:lnTo>
                    <a:pt x="357" y="30"/>
                  </a:lnTo>
                  <a:lnTo>
                    <a:pt x="367" y="33"/>
                  </a:lnTo>
                  <a:lnTo>
                    <a:pt x="369" y="39"/>
                  </a:lnTo>
                  <a:lnTo>
                    <a:pt x="373" y="33"/>
                  </a:lnTo>
                  <a:lnTo>
                    <a:pt x="383" y="30"/>
                  </a:lnTo>
                  <a:lnTo>
                    <a:pt x="402" y="34"/>
                  </a:lnTo>
                  <a:lnTo>
                    <a:pt x="415" y="39"/>
                  </a:lnTo>
                  <a:lnTo>
                    <a:pt x="419" y="37"/>
                  </a:lnTo>
                  <a:lnTo>
                    <a:pt x="413" y="30"/>
                  </a:lnTo>
                  <a:lnTo>
                    <a:pt x="416" y="30"/>
                  </a:lnTo>
                  <a:lnTo>
                    <a:pt x="420" y="29"/>
                  </a:lnTo>
                  <a:lnTo>
                    <a:pt x="420" y="33"/>
                  </a:lnTo>
                  <a:lnTo>
                    <a:pt x="420" y="34"/>
                  </a:lnTo>
                  <a:lnTo>
                    <a:pt x="426" y="33"/>
                  </a:lnTo>
                  <a:lnTo>
                    <a:pt x="435" y="24"/>
                  </a:lnTo>
                  <a:lnTo>
                    <a:pt x="444" y="24"/>
                  </a:lnTo>
                  <a:lnTo>
                    <a:pt x="441" y="36"/>
                  </a:lnTo>
                  <a:lnTo>
                    <a:pt x="442" y="50"/>
                  </a:lnTo>
                  <a:lnTo>
                    <a:pt x="446" y="44"/>
                  </a:lnTo>
                  <a:lnTo>
                    <a:pt x="444" y="33"/>
                  </a:lnTo>
                  <a:lnTo>
                    <a:pt x="452" y="33"/>
                  </a:lnTo>
                  <a:lnTo>
                    <a:pt x="459" y="39"/>
                  </a:lnTo>
                  <a:lnTo>
                    <a:pt x="465" y="40"/>
                  </a:lnTo>
                  <a:lnTo>
                    <a:pt x="465" y="30"/>
                  </a:lnTo>
                  <a:lnTo>
                    <a:pt x="475" y="19"/>
                  </a:lnTo>
                  <a:lnTo>
                    <a:pt x="485" y="21"/>
                  </a:lnTo>
                  <a:lnTo>
                    <a:pt x="490" y="27"/>
                  </a:lnTo>
                  <a:lnTo>
                    <a:pt x="478" y="27"/>
                  </a:lnTo>
                  <a:lnTo>
                    <a:pt x="471" y="23"/>
                  </a:lnTo>
                  <a:lnTo>
                    <a:pt x="474" y="31"/>
                  </a:lnTo>
                  <a:lnTo>
                    <a:pt x="471" y="37"/>
                  </a:lnTo>
                  <a:lnTo>
                    <a:pt x="481" y="33"/>
                  </a:lnTo>
                  <a:lnTo>
                    <a:pt x="492" y="36"/>
                  </a:lnTo>
                  <a:lnTo>
                    <a:pt x="503" y="39"/>
                  </a:lnTo>
                  <a:lnTo>
                    <a:pt x="503" y="33"/>
                  </a:lnTo>
                  <a:lnTo>
                    <a:pt x="505" y="20"/>
                  </a:lnTo>
                  <a:lnTo>
                    <a:pt x="500" y="13"/>
                  </a:lnTo>
                  <a:lnTo>
                    <a:pt x="516" y="17"/>
                  </a:lnTo>
                  <a:lnTo>
                    <a:pt x="531" y="21"/>
                  </a:lnTo>
                  <a:lnTo>
                    <a:pt x="530" y="27"/>
                  </a:lnTo>
                  <a:lnTo>
                    <a:pt x="520" y="29"/>
                  </a:lnTo>
                  <a:lnTo>
                    <a:pt x="514" y="29"/>
                  </a:lnTo>
                  <a:lnTo>
                    <a:pt x="513" y="34"/>
                  </a:lnTo>
                  <a:lnTo>
                    <a:pt x="520" y="43"/>
                  </a:lnTo>
                  <a:lnTo>
                    <a:pt x="523" y="42"/>
                  </a:lnTo>
                  <a:lnTo>
                    <a:pt x="520" y="37"/>
                  </a:lnTo>
                  <a:lnTo>
                    <a:pt x="523" y="34"/>
                  </a:lnTo>
                  <a:lnTo>
                    <a:pt x="533" y="36"/>
                  </a:lnTo>
                  <a:lnTo>
                    <a:pt x="544" y="36"/>
                  </a:lnTo>
                  <a:lnTo>
                    <a:pt x="547" y="40"/>
                  </a:lnTo>
                  <a:lnTo>
                    <a:pt x="544" y="47"/>
                  </a:lnTo>
                  <a:lnTo>
                    <a:pt x="556" y="39"/>
                  </a:lnTo>
                  <a:lnTo>
                    <a:pt x="560" y="24"/>
                  </a:lnTo>
                  <a:lnTo>
                    <a:pt x="567" y="20"/>
                  </a:lnTo>
                  <a:lnTo>
                    <a:pt x="573" y="20"/>
                  </a:lnTo>
                  <a:lnTo>
                    <a:pt x="570" y="14"/>
                  </a:lnTo>
                  <a:lnTo>
                    <a:pt x="565" y="14"/>
                  </a:lnTo>
                  <a:lnTo>
                    <a:pt x="576" y="6"/>
                  </a:lnTo>
                  <a:lnTo>
                    <a:pt x="605" y="3"/>
                  </a:lnTo>
                  <a:lnTo>
                    <a:pt x="635" y="6"/>
                  </a:lnTo>
                  <a:lnTo>
                    <a:pt x="662" y="6"/>
                  </a:lnTo>
                  <a:lnTo>
                    <a:pt x="673" y="0"/>
                  </a:lnTo>
                  <a:lnTo>
                    <a:pt x="677" y="3"/>
                  </a:lnTo>
                  <a:lnTo>
                    <a:pt x="681" y="6"/>
                  </a:lnTo>
                  <a:lnTo>
                    <a:pt x="687" y="1"/>
                  </a:lnTo>
                  <a:lnTo>
                    <a:pt x="690" y="11"/>
                  </a:lnTo>
                  <a:lnTo>
                    <a:pt x="678" y="23"/>
                  </a:lnTo>
                  <a:lnTo>
                    <a:pt x="671" y="29"/>
                  </a:lnTo>
                  <a:lnTo>
                    <a:pt x="671" y="21"/>
                  </a:lnTo>
                  <a:lnTo>
                    <a:pt x="673" y="17"/>
                  </a:lnTo>
                  <a:lnTo>
                    <a:pt x="661" y="14"/>
                  </a:lnTo>
                  <a:lnTo>
                    <a:pt x="631" y="11"/>
                  </a:lnTo>
                  <a:lnTo>
                    <a:pt x="616" y="20"/>
                  </a:lnTo>
                  <a:lnTo>
                    <a:pt x="651" y="23"/>
                  </a:lnTo>
                  <a:lnTo>
                    <a:pt x="683" y="27"/>
                  </a:lnTo>
                  <a:lnTo>
                    <a:pt x="681" y="36"/>
                  </a:lnTo>
                  <a:lnTo>
                    <a:pt x="687" y="42"/>
                  </a:lnTo>
                  <a:lnTo>
                    <a:pt x="691" y="37"/>
                  </a:lnTo>
                  <a:lnTo>
                    <a:pt x="684" y="26"/>
                  </a:lnTo>
                  <a:lnTo>
                    <a:pt x="688" y="21"/>
                  </a:lnTo>
                  <a:lnTo>
                    <a:pt x="694" y="24"/>
                  </a:lnTo>
                  <a:lnTo>
                    <a:pt x="716" y="20"/>
                  </a:lnTo>
                  <a:lnTo>
                    <a:pt x="729" y="24"/>
                  </a:lnTo>
                  <a:lnTo>
                    <a:pt x="730" y="21"/>
                  </a:lnTo>
                  <a:lnTo>
                    <a:pt x="724" y="20"/>
                  </a:lnTo>
                  <a:lnTo>
                    <a:pt x="729" y="17"/>
                  </a:lnTo>
                  <a:lnTo>
                    <a:pt x="739" y="24"/>
                  </a:lnTo>
                  <a:lnTo>
                    <a:pt x="746" y="24"/>
                  </a:lnTo>
                  <a:lnTo>
                    <a:pt x="742" y="20"/>
                  </a:lnTo>
                  <a:lnTo>
                    <a:pt x="737" y="19"/>
                  </a:lnTo>
                  <a:lnTo>
                    <a:pt x="739" y="14"/>
                  </a:lnTo>
                  <a:lnTo>
                    <a:pt x="745" y="19"/>
                  </a:lnTo>
                  <a:lnTo>
                    <a:pt x="749" y="19"/>
                  </a:lnTo>
                  <a:lnTo>
                    <a:pt x="747" y="16"/>
                  </a:lnTo>
                  <a:lnTo>
                    <a:pt x="743" y="16"/>
                  </a:lnTo>
                  <a:lnTo>
                    <a:pt x="745" y="11"/>
                  </a:lnTo>
                  <a:lnTo>
                    <a:pt x="757" y="10"/>
                  </a:lnTo>
                  <a:lnTo>
                    <a:pt x="760" y="6"/>
                  </a:lnTo>
                  <a:lnTo>
                    <a:pt x="765" y="10"/>
                  </a:lnTo>
                  <a:lnTo>
                    <a:pt x="778" y="14"/>
                  </a:lnTo>
                  <a:lnTo>
                    <a:pt x="782" y="8"/>
                  </a:lnTo>
                  <a:lnTo>
                    <a:pt x="812" y="14"/>
                  </a:lnTo>
                  <a:lnTo>
                    <a:pt x="876" y="17"/>
                  </a:lnTo>
                  <a:lnTo>
                    <a:pt x="906" y="16"/>
                  </a:lnTo>
                  <a:lnTo>
                    <a:pt x="906" y="24"/>
                  </a:lnTo>
                  <a:lnTo>
                    <a:pt x="927" y="17"/>
                  </a:lnTo>
                  <a:lnTo>
                    <a:pt x="969" y="16"/>
                  </a:lnTo>
                  <a:lnTo>
                    <a:pt x="991" y="16"/>
                  </a:lnTo>
                  <a:lnTo>
                    <a:pt x="982" y="23"/>
                  </a:lnTo>
                  <a:lnTo>
                    <a:pt x="962" y="29"/>
                  </a:lnTo>
                  <a:lnTo>
                    <a:pt x="926" y="27"/>
                  </a:lnTo>
                  <a:lnTo>
                    <a:pt x="900" y="27"/>
                  </a:lnTo>
                  <a:lnTo>
                    <a:pt x="876" y="37"/>
                  </a:lnTo>
                  <a:lnTo>
                    <a:pt x="85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4" name="Freeform 683"/>
            <p:cNvSpPr>
              <a:spLocks/>
            </p:cNvSpPr>
            <p:nvPr/>
          </p:nvSpPr>
          <p:spPr bwMode="auto">
            <a:xfrm>
              <a:off x="6865817" y="2725616"/>
              <a:ext cx="9525" cy="4763"/>
            </a:xfrm>
            <a:custGeom>
              <a:avLst/>
              <a:gdLst>
                <a:gd name="T0" fmla="*/ 19 w 19"/>
                <a:gd name="T1" fmla="*/ 2 h 9"/>
                <a:gd name="T2" fmla="*/ 17 w 19"/>
                <a:gd name="T3" fmla="*/ 9 h 9"/>
                <a:gd name="T4" fmla="*/ 6 w 19"/>
                <a:gd name="T5" fmla="*/ 6 h 9"/>
                <a:gd name="T6" fmla="*/ 0 w 19"/>
                <a:gd name="T7" fmla="*/ 6 h 9"/>
                <a:gd name="T8" fmla="*/ 3 w 19"/>
                <a:gd name="T9" fmla="*/ 0 h 9"/>
                <a:gd name="T10" fmla="*/ 14 w 19"/>
                <a:gd name="T11" fmla="*/ 0 h 9"/>
                <a:gd name="T12" fmla="*/ 19 w 19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2"/>
                  </a:moveTo>
                  <a:lnTo>
                    <a:pt x="17" y="9"/>
                  </a:lnTo>
                  <a:lnTo>
                    <a:pt x="6" y="6"/>
                  </a:lnTo>
                  <a:lnTo>
                    <a:pt x="0" y="6"/>
                  </a:lnTo>
                  <a:lnTo>
                    <a:pt x="3" y="0"/>
                  </a:lnTo>
                  <a:lnTo>
                    <a:pt x="14" y="0"/>
                  </a:ln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5" name="Freeform 684"/>
            <p:cNvSpPr>
              <a:spLocks/>
            </p:cNvSpPr>
            <p:nvPr/>
          </p:nvSpPr>
          <p:spPr bwMode="auto">
            <a:xfrm>
              <a:off x="6935667" y="2998666"/>
              <a:ext cx="12700" cy="4763"/>
            </a:xfrm>
            <a:custGeom>
              <a:avLst/>
              <a:gdLst>
                <a:gd name="T0" fmla="*/ 24 w 24"/>
                <a:gd name="T1" fmla="*/ 3 h 9"/>
                <a:gd name="T2" fmla="*/ 21 w 24"/>
                <a:gd name="T3" fmla="*/ 9 h 9"/>
                <a:gd name="T4" fmla="*/ 6 w 24"/>
                <a:gd name="T5" fmla="*/ 9 h 9"/>
                <a:gd name="T6" fmla="*/ 0 w 24"/>
                <a:gd name="T7" fmla="*/ 6 h 9"/>
                <a:gd name="T8" fmla="*/ 4 w 24"/>
                <a:gd name="T9" fmla="*/ 0 h 9"/>
                <a:gd name="T10" fmla="*/ 19 w 24"/>
                <a:gd name="T11" fmla="*/ 2 h 9"/>
                <a:gd name="T12" fmla="*/ 24 w 24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">
                  <a:moveTo>
                    <a:pt x="24" y="3"/>
                  </a:moveTo>
                  <a:lnTo>
                    <a:pt x="21" y="9"/>
                  </a:lnTo>
                  <a:lnTo>
                    <a:pt x="6" y="9"/>
                  </a:lnTo>
                  <a:lnTo>
                    <a:pt x="0" y="6"/>
                  </a:lnTo>
                  <a:lnTo>
                    <a:pt x="4" y="0"/>
                  </a:lnTo>
                  <a:lnTo>
                    <a:pt x="19" y="2"/>
                  </a:lnTo>
                  <a:lnTo>
                    <a:pt x="2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6" name="Freeform 685"/>
            <p:cNvSpPr>
              <a:spLocks/>
            </p:cNvSpPr>
            <p:nvPr/>
          </p:nvSpPr>
          <p:spPr bwMode="auto">
            <a:xfrm>
              <a:off x="7248404" y="2500191"/>
              <a:ext cx="17463" cy="6350"/>
            </a:xfrm>
            <a:custGeom>
              <a:avLst/>
              <a:gdLst>
                <a:gd name="T0" fmla="*/ 34 w 34"/>
                <a:gd name="T1" fmla="*/ 0 h 12"/>
                <a:gd name="T2" fmla="*/ 34 w 34"/>
                <a:gd name="T3" fmla="*/ 4 h 12"/>
                <a:gd name="T4" fmla="*/ 24 w 34"/>
                <a:gd name="T5" fmla="*/ 7 h 12"/>
                <a:gd name="T6" fmla="*/ 29 w 34"/>
                <a:gd name="T7" fmla="*/ 9 h 12"/>
                <a:gd name="T8" fmla="*/ 23 w 34"/>
                <a:gd name="T9" fmla="*/ 12 h 12"/>
                <a:gd name="T10" fmla="*/ 3 w 34"/>
                <a:gd name="T11" fmla="*/ 12 h 12"/>
                <a:gd name="T12" fmla="*/ 0 w 34"/>
                <a:gd name="T13" fmla="*/ 6 h 12"/>
                <a:gd name="T14" fmla="*/ 20 w 34"/>
                <a:gd name="T15" fmla="*/ 6 h 12"/>
                <a:gd name="T16" fmla="*/ 34 w 3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2">
                  <a:moveTo>
                    <a:pt x="34" y="0"/>
                  </a:moveTo>
                  <a:lnTo>
                    <a:pt x="34" y="4"/>
                  </a:lnTo>
                  <a:lnTo>
                    <a:pt x="24" y="7"/>
                  </a:lnTo>
                  <a:lnTo>
                    <a:pt x="29" y="9"/>
                  </a:lnTo>
                  <a:lnTo>
                    <a:pt x="23" y="12"/>
                  </a:lnTo>
                  <a:lnTo>
                    <a:pt x="3" y="12"/>
                  </a:lnTo>
                  <a:lnTo>
                    <a:pt x="0" y="6"/>
                  </a:lnTo>
                  <a:lnTo>
                    <a:pt x="20" y="6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7" name="Freeform 686"/>
            <p:cNvSpPr>
              <a:spLocks/>
            </p:cNvSpPr>
            <p:nvPr/>
          </p:nvSpPr>
          <p:spPr bwMode="auto">
            <a:xfrm>
              <a:off x="7297617" y="2508128"/>
              <a:ext cx="12700" cy="4763"/>
            </a:xfrm>
            <a:custGeom>
              <a:avLst/>
              <a:gdLst>
                <a:gd name="T0" fmla="*/ 22 w 25"/>
                <a:gd name="T1" fmla="*/ 0 h 7"/>
                <a:gd name="T2" fmla="*/ 25 w 25"/>
                <a:gd name="T3" fmla="*/ 3 h 7"/>
                <a:gd name="T4" fmla="*/ 21 w 25"/>
                <a:gd name="T5" fmla="*/ 6 h 7"/>
                <a:gd name="T6" fmla="*/ 9 w 25"/>
                <a:gd name="T7" fmla="*/ 7 h 7"/>
                <a:gd name="T8" fmla="*/ 0 w 25"/>
                <a:gd name="T9" fmla="*/ 4 h 7"/>
                <a:gd name="T10" fmla="*/ 0 w 25"/>
                <a:gd name="T11" fmla="*/ 0 h 7"/>
                <a:gd name="T12" fmla="*/ 12 w 25"/>
                <a:gd name="T13" fmla="*/ 1 h 7"/>
                <a:gd name="T14" fmla="*/ 22 w 25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7">
                  <a:moveTo>
                    <a:pt x="22" y="0"/>
                  </a:moveTo>
                  <a:lnTo>
                    <a:pt x="25" y="3"/>
                  </a:lnTo>
                  <a:lnTo>
                    <a:pt x="21" y="6"/>
                  </a:lnTo>
                  <a:lnTo>
                    <a:pt x="9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12" y="1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8" name="Freeform 687"/>
            <p:cNvSpPr>
              <a:spLocks/>
            </p:cNvSpPr>
            <p:nvPr/>
          </p:nvSpPr>
          <p:spPr bwMode="auto">
            <a:xfrm>
              <a:off x="7475417" y="2668466"/>
              <a:ext cx="15875" cy="3175"/>
            </a:xfrm>
            <a:custGeom>
              <a:avLst/>
              <a:gdLst>
                <a:gd name="T0" fmla="*/ 28 w 28"/>
                <a:gd name="T1" fmla="*/ 1 h 8"/>
                <a:gd name="T2" fmla="*/ 22 w 28"/>
                <a:gd name="T3" fmla="*/ 6 h 8"/>
                <a:gd name="T4" fmla="*/ 6 w 28"/>
                <a:gd name="T5" fmla="*/ 8 h 8"/>
                <a:gd name="T6" fmla="*/ 0 w 28"/>
                <a:gd name="T7" fmla="*/ 4 h 8"/>
                <a:gd name="T8" fmla="*/ 0 w 28"/>
                <a:gd name="T9" fmla="*/ 0 h 8"/>
                <a:gd name="T10" fmla="*/ 13 w 28"/>
                <a:gd name="T11" fmla="*/ 1 h 8"/>
                <a:gd name="T12" fmla="*/ 28 w 2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8">
                  <a:moveTo>
                    <a:pt x="28" y="1"/>
                  </a:moveTo>
                  <a:lnTo>
                    <a:pt x="22" y="6"/>
                  </a:lnTo>
                  <a:lnTo>
                    <a:pt x="6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3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69" name="Freeform 688"/>
            <p:cNvSpPr>
              <a:spLocks/>
            </p:cNvSpPr>
            <p:nvPr/>
          </p:nvSpPr>
          <p:spPr bwMode="auto">
            <a:xfrm>
              <a:off x="7565904" y="2624016"/>
              <a:ext cx="12700" cy="6350"/>
            </a:xfrm>
            <a:custGeom>
              <a:avLst/>
              <a:gdLst>
                <a:gd name="T0" fmla="*/ 23 w 23"/>
                <a:gd name="T1" fmla="*/ 7 h 11"/>
                <a:gd name="T2" fmla="*/ 15 w 23"/>
                <a:gd name="T3" fmla="*/ 11 h 11"/>
                <a:gd name="T4" fmla="*/ 0 w 23"/>
                <a:gd name="T5" fmla="*/ 11 h 11"/>
                <a:gd name="T6" fmla="*/ 8 w 23"/>
                <a:gd name="T7" fmla="*/ 3 h 11"/>
                <a:gd name="T8" fmla="*/ 21 w 23"/>
                <a:gd name="T9" fmla="*/ 0 h 11"/>
                <a:gd name="T10" fmla="*/ 21 w 23"/>
                <a:gd name="T11" fmla="*/ 4 h 11"/>
                <a:gd name="T12" fmla="*/ 23 w 23"/>
                <a:gd name="T1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1">
                  <a:moveTo>
                    <a:pt x="23" y="7"/>
                  </a:moveTo>
                  <a:lnTo>
                    <a:pt x="15" y="11"/>
                  </a:lnTo>
                  <a:lnTo>
                    <a:pt x="0" y="11"/>
                  </a:lnTo>
                  <a:lnTo>
                    <a:pt x="8" y="3"/>
                  </a:lnTo>
                  <a:lnTo>
                    <a:pt x="21" y="0"/>
                  </a:lnTo>
                  <a:lnTo>
                    <a:pt x="21" y="4"/>
                  </a:lnTo>
                  <a:lnTo>
                    <a:pt x="2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70" name="Freeform 689"/>
            <p:cNvSpPr>
              <a:spLocks/>
            </p:cNvSpPr>
            <p:nvPr/>
          </p:nvSpPr>
          <p:spPr bwMode="auto">
            <a:xfrm>
              <a:off x="7637342" y="2577978"/>
              <a:ext cx="14288" cy="9525"/>
            </a:xfrm>
            <a:custGeom>
              <a:avLst/>
              <a:gdLst>
                <a:gd name="T0" fmla="*/ 29 w 29"/>
                <a:gd name="T1" fmla="*/ 6 h 16"/>
                <a:gd name="T2" fmla="*/ 25 w 29"/>
                <a:gd name="T3" fmla="*/ 10 h 16"/>
                <a:gd name="T4" fmla="*/ 22 w 29"/>
                <a:gd name="T5" fmla="*/ 16 h 16"/>
                <a:gd name="T6" fmla="*/ 12 w 29"/>
                <a:gd name="T7" fmla="*/ 15 h 16"/>
                <a:gd name="T8" fmla="*/ 0 w 29"/>
                <a:gd name="T9" fmla="*/ 12 h 16"/>
                <a:gd name="T10" fmla="*/ 5 w 29"/>
                <a:gd name="T11" fmla="*/ 9 h 16"/>
                <a:gd name="T12" fmla="*/ 10 w 29"/>
                <a:gd name="T13" fmla="*/ 10 h 16"/>
                <a:gd name="T14" fmla="*/ 10 w 29"/>
                <a:gd name="T15" fmla="*/ 6 h 16"/>
                <a:gd name="T16" fmla="*/ 7 w 29"/>
                <a:gd name="T17" fmla="*/ 5 h 16"/>
                <a:gd name="T18" fmla="*/ 19 w 29"/>
                <a:gd name="T19" fmla="*/ 0 h 16"/>
                <a:gd name="T20" fmla="*/ 29 w 29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6">
                  <a:moveTo>
                    <a:pt x="29" y="6"/>
                  </a:moveTo>
                  <a:lnTo>
                    <a:pt x="25" y="10"/>
                  </a:lnTo>
                  <a:lnTo>
                    <a:pt x="22" y="16"/>
                  </a:lnTo>
                  <a:lnTo>
                    <a:pt x="12" y="15"/>
                  </a:lnTo>
                  <a:lnTo>
                    <a:pt x="0" y="12"/>
                  </a:lnTo>
                  <a:lnTo>
                    <a:pt x="5" y="9"/>
                  </a:lnTo>
                  <a:lnTo>
                    <a:pt x="10" y="10"/>
                  </a:lnTo>
                  <a:lnTo>
                    <a:pt x="10" y="6"/>
                  </a:lnTo>
                  <a:lnTo>
                    <a:pt x="7" y="5"/>
                  </a:lnTo>
                  <a:lnTo>
                    <a:pt x="19" y="0"/>
                  </a:lnTo>
                  <a:lnTo>
                    <a:pt x="2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71" name="Freeform 690"/>
            <p:cNvSpPr>
              <a:spLocks/>
            </p:cNvSpPr>
            <p:nvPr/>
          </p:nvSpPr>
          <p:spPr bwMode="auto">
            <a:xfrm>
              <a:off x="6348292" y="2460503"/>
              <a:ext cx="25400" cy="3175"/>
            </a:xfrm>
            <a:custGeom>
              <a:avLst/>
              <a:gdLst>
                <a:gd name="T0" fmla="*/ 49 w 49"/>
                <a:gd name="T1" fmla="*/ 2 h 7"/>
                <a:gd name="T2" fmla="*/ 27 w 49"/>
                <a:gd name="T3" fmla="*/ 7 h 7"/>
                <a:gd name="T4" fmla="*/ 0 w 49"/>
                <a:gd name="T5" fmla="*/ 6 h 7"/>
                <a:gd name="T6" fmla="*/ 11 w 49"/>
                <a:gd name="T7" fmla="*/ 0 h 7"/>
                <a:gd name="T8" fmla="*/ 36 w 49"/>
                <a:gd name="T9" fmla="*/ 0 h 7"/>
                <a:gd name="T10" fmla="*/ 49 w 49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">
                  <a:moveTo>
                    <a:pt x="49" y="2"/>
                  </a:moveTo>
                  <a:lnTo>
                    <a:pt x="27" y="7"/>
                  </a:lnTo>
                  <a:lnTo>
                    <a:pt x="0" y="6"/>
                  </a:lnTo>
                  <a:lnTo>
                    <a:pt x="11" y="0"/>
                  </a:lnTo>
                  <a:lnTo>
                    <a:pt x="36" y="0"/>
                  </a:lnTo>
                  <a:lnTo>
                    <a:pt x="4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72" name="Freeform 691"/>
            <p:cNvSpPr>
              <a:spLocks/>
            </p:cNvSpPr>
            <p:nvPr/>
          </p:nvSpPr>
          <p:spPr bwMode="auto">
            <a:xfrm>
              <a:off x="4852867" y="2450978"/>
              <a:ext cx="20638" cy="7938"/>
            </a:xfrm>
            <a:custGeom>
              <a:avLst/>
              <a:gdLst>
                <a:gd name="T0" fmla="*/ 38 w 38"/>
                <a:gd name="T1" fmla="*/ 10 h 13"/>
                <a:gd name="T2" fmla="*/ 26 w 38"/>
                <a:gd name="T3" fmla="*/ 8 h 13"/>
                <a:gd name="T4" fmla="*/ 10 w 38"/>
                <a:gd name="T5" fmla="*/ 13 h 13"/>
                <a:gd name="T6" fmla="*/ 2 w 38"/>
                <a:gd name="T7" fmla="*/ 11 h 13"/>
                <a:gd name="T8" fmla="*/ 0 w 38"/>
                <a:gd name="T9" fmla="*/ 7 h 13"/>
                <a:gd name="T10" fmla="*/ 9 w 38"/>
                <a:gd name="T11" fmla="*/ 3 h 13"/>
                <a:gd name="T12" fmla="*/ 28 w 38"/>
                <a:gd name="T13" fmla="*/ 0 h 13"/>
                <a:gd name="T14" fmla="*/ 36 w 38"/>
                <a:gd name="T15" fmla="*/ 4 h 13"/>
                <a:gd name="T16" fmla="*/ 38 w 38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3">
                  <a:moveTo>
                    <a:pt x="38" y="10"/>
                  </a:moveTo>
                  <a:lnTo>
                    <a:pt x="26" y="8"/>
                  </a:lnTo>
                  <a:lnTo>
                    <a:pt x="10" y="13"/>
                  </a:lnTo>
                  <a:lnTo>
                    <a:pt x="2" y="11"/>
                  </a:lnTo>
                  <a:lnTo>
                    <a:pt x="0" y="7"/>
                  </a:lnTo>
                  <a:lnTo>
                    <a:pt x="9" y="3"/>
                  </a:lnTo>
                  <a:lnTo>
                    <a:pt x="28" y="0"/>
                  </a:lnTo>
                  <a:lnTo>
                    <a:pt x="36" y="4"/>
                  </a:lnTo>
                  <a:lnTo>
                    <a:pt x="3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73" name="Freeform 692"/>
            <p:cNvSpPr>
              <a:spLocks/>
            </p:cNvSpPr>
            <p:nvPr/>
          </p:nvSpPr>
          <p:spPr bwMode="auto">
            <a:xfrm>
              <a:off x="5011617" y="3039941"/>
              <a:ext cx="6350" cy="6350"/>
            </a:xfrm>
            <a:custGeom>
              <a:avLst/>
              <a:gdLst>
                <a:gd name="T0" fmla="*/ 11 w 11"/>
                <a:gd name="T1" fmla="*/ 9 h 12"/>
                <a:gd name="T2" fmla="*/ 10 w 11"/>
                <a:gd name="T3" fmla="*/ 12 h 12"/>
                <a:gd name="T4" fmla="*/ 4 w 11"/>
                <a:gd name="T5" fmla="*/ 8 h 12"/>
                <a:gd name="T6" fmla="*/ 0 w 11"/>
                <a:gd name="T7" fmla="*/ 9 h 12"/>
                <a:gd name="T8" fmla="*/ 0 w 11"/>
                <a:gd name="T9" fmla="*/ 0 h 12"/>
                <a:gd name="T10" fmla="*/ 7 w 11"/>
                <a:gd name="T11" fmla="*/ 0 h 12"/>
                <a:gd name="T12" fmla="*/ 11 w 11"/>
                <a:gd name="T13" fmla="*/ 3 h 12"/>
                <a:gd name="T14" fmla="*/ 8 w 11"/>
                <a:gd name="T15" fmla="*/ 8 h 12"/>
                <a:gd name="T16" fmla="*/ 11 w 11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">
                  <a:moveTo>
                    <a:pt x="11" y="9"/>
                  </a:moveTo>
                  <a:lnTo>
                    <a:pt x="10" y="12"/>
                  </a:lnTo>
                  <a:lnTo>
                    <a:pt x="4" y="8"/>
                  </a:lnTo>
                  <a:lnTo>
                    <a:pt x="0" y="9"/>
                  </a:lnTo>
                  <a:lnTo>
                    <a:pt x="0" y="0"/>
                  </a:lnTo>
                  <a:lnTo>
                    <a:pt x="7" y="0"/>
                  </a:lnTo>
                  <a:lnTo>
                    <a:pt x="11" y="3"/>
                  </a:lnTo>
                  <a:lnTo>
                    <a:pt x="8" y="8"/>
                  </a:lnTo>
                  <a:lnTo>
                    <a:pt x="1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74" name="Freeform 693"/>
            <p:cNvSpPr>
              <a:spLocks/>
            </p:cNvSpPr>
            <p:nvPr/>
          </p:nvSpPr>
          <p:spPr bwMode="auto">
            <a:xfrm>
              <a:off x="5997454" y="3197103"/>
              <a:ext cx="15875" cy="7938"/>
            </a:xfrm>
            <a:custGeom>
              <a:avLst/>
              <a:gdLst>
                <a:gd name="T0" fmla="*/ 8 w 29"/>
                <a:gd name="T1" fmla="*/ 16 h 17"/>
                <a:gd name="T2" fmla="*/ 6 w 29"/>
                <a:gd name="T3" fmla="*/ 10 h 17"/>
                <a:gd name="T4" fmla="*/ 0 w 29"/>
                <a:gd name="T5" fmla="*/ 7 h 17"/>
                <a:gd name="T6" fmla="*/ 5 w 29"/>
                <a:gd name="T7" fmla="*/ 1 h 17"/>
                <a:gd name="T8" fmla="*/ 15 w 29"/>
                <a:gd name="T9" fmla="*/ 0 h 17"/>
                <a:gd name="T10" fmla="*/ 15 w 29"/>
                <a:gd name="T11" fmla="*/ 7 h 17"/>
                <a:gd name="T12" fmla="*/ 13 w 29"/>
                <a:gd name="T13" fmla="*/ 13 h 17"/>
                <a:gd name="T14" fmla="*/ 19 w 29"/>
                <a:gd name="T15" fmla="*/ 12 h 17"/>
                <a:gd name="T16" fmla="*/ 29 w 29"/>
                <a:gd name="T17" fmla="*/ 12 h 17"/>
                <a:gd name="T18" fmla="*/ 29 w 29"/>
                <a:gd name="T19" fmla="*/ 17 h 17"/>
                <a:gd name="T20" fmla="*/ 21 w 29"/>
                <a:gd name="T21" fmla="*/ 14 h 17"/>
                <a:gd name="T22" fmla="*/ 8 w 29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7">
                  <a:moveTo>
                    <a:pt x="8" y="16"/>
                  </a:moveTo>
                  <a:lnTo>
                    <a:pt x="6" y="10"/>
                  </a:lnTo>
                  <a:lnTo>
                    <a:pt x="0" y="7"/>
                  </a:lnTo>
                  <a:lnTo>
                    <a:pt x="5" y="1"/>
                  </a:lnTo>
                  <a:lnTo>
                    <a:pt x="15" y="0"/>
                  </a:lnTo>
                  <a:lnTo>
                    <a:pt x="15" y="7"/>
                  </a:lnTo>
                  <a:lnTo>
                    <a:pt x="13" y="13"/>
                  </a:lnTo>
                  <a:lnTo>
                    <a:pt x="19" y="12"/>
                  </a:lnTo>
                  <a:lnTo>
                    <a:pt x="29" y="12"/>
                  </a:lnTo>
                  <a:lnTo>
                    <a:pt x="29" y="17"/>
                  </a:lnTo>
                  <a:lnTo>
                    <a:pt x="21" y="14"/>
                  </a:lnTo>
                  <a:lnTo>
                    <a:pt x="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75" name="Freeform 694"/>
            <p:cNvSpPr>
              <a:spLocks/>
            </p:cNvSpPr>
            <p:nvPr/>
          </p:nvSpPr>
          <p:spPr bwMode="auto">
            <a:xfrm>
              <a:off x="6583242" y="3109791"/>
              <a:ext cx="14288" cy="7938"/>
            </a:xfrm>
            <a:custGeom>
              <a:avLst/>
              <a:gdLst>
                <a:gd name="T0" fmla="*/ 26 w 26"/>
                <a:gd name="T1" fmla="*/ 6 h 16"/>
                <a:gd name="T2" fmla="*/ 0 w 26"/>
                <a:gd name="T3" fmla="*/ 16 h 16"/>
                <a:gd name="T4" fmla="*/ 3 w 26"/>
                <a:gd name="T5" fmla="*/ 13 h 16"/>
                <a:gd name="T6" fmla="*/ 3 w 26"/>
                <a:gd name="T7" fmla="*/ 7 h 16"/>
                <a:gd name="T8" fmla="*/ 14 w 26"/>
                <a:gd name="T9" fmla="*/ 7 h 16"/>
                <a:gd name="T10" fmla="*/ 20 w 26"/>
                <a:gd name="T11" fmla="*/ 0 h 16"/>
                <a:gd name="T12" fmla="*/ 23 w 26"/>
                <a:gd name="T13" fmla="*/ 4 h 16"/>
                <a:gd name="T14" fmla="*/ 26 w 26"/>
                <a:gd name="T1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26" y="6"/>
                  </a:moveTo>
                  <a:lnTo>
                    <a:pt x="0" y="16"/>
                  </a:lnTo>
                  <a:lnTo>
                    <a:pt x="3" y="13"/>
                  </a:lnTo>
                  <a:lnTo>
                    <a:pt x="3" y="7"/>
                  </a:lnTo>
                  <a:lnTo>
                    <a:pt x="14" y="7"/>
                  </a:lnTo>
                  <a:lnTo>
                    <a:pt x="20" y="0"/>
                  </a:lnTo>
                  <a:lnTo>
                    <a:pt x="23" y="4"/>
                  </a:lnTo>
                  <a:lnTo>
                    <a:pt x="2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76" name="Freeform 695"/>
            <p:cNvSpPr>
              <a:spLocks/>
            </p:cNvSpPr>
            <p:nvPr/>
          </p:nvSpPr>
          <p:spPr bwMode="auto">
            <a:xfrm>
              <a:off x="6830892" y="3090741"/>
              <a:ext cx="7938" cy="4763"/>
            </a:xfrm>
            <a:custGeom>
              <a:avLst/>
              <a:gdLst>
                <a:gd name="T0" fmla="*/ 14 w 14"/>
                <a:gd name="T1" fmla="*/ 3 h 8"/>
                <a:gd name="T2" fmla="*/ 13 w 14"/>
                <a:gd name="T3" fmla="*/ 8 h 8"/>
                <a:gd name="T4" fmla="*/ 4 w 14"/>
                <a:gd name="T5" fmla="*/ 7 h 8"/>
                <a:gd name="T6" fmla="*/ 0 w 14"/>
                <a:gd name="T7" fmla="*/ 4 h 8"/>
                <a:gd name="T8" fmla="*/ 7 w 14"/>
                <a:gd name="T9" fmla="*/ 0 h 8"/>
                <a:gd name="T10" fmla="*/ 14 w 14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">
                  <a:moveTo>
                    <a:pt x="14" y="3"/>
                  </a:moveTo>
                  <a:lnTo>
                    <a:pt x="13" y="8"/>
                  </a:lnTo>
                  <a:lnTo>
                    <a:pt x="4" y="7"/>
                  </a:lnTo>
                  <a:lnTo>
                    <a:pt x="0" y="4"/>
                  </a:lnTo>
                  <a:lnTo>
                    <a:pt x="7" y="0"/>
                  </a:ln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78" name="Freeform 697"/>
            <p:cNvSpPr>
              <a:spLocks/>
            </p:cNvSpPr>
            <p:nvPr/>
          </p:nvSpPr>
          <p:spPr bwMode="auto">
            <a:xfrm>
              <a:off x="6332417" y="2441453"/>
              <a:ext cx="36513" cy="14288"/>
            </a:xfrm>
            <a:custGeom>
              <a:avLst/>
              <a:gdLst>
                <a:gd name="T0" fmla="*/ 11 w 70"/>
                <a:gd name="T1" fmla="*/ 7 h 27"/>
                <a:gd name="T2" fmla="*/ 23 w 70"/>
                <a:gd name="T3" fmla="*/ 8 h 27"/>
                <a:gd name="T4" fmla="*/ 49 w 70"/>
                <a:gd name="T5" fmla="*/ 4 h 27"/>
                <a:gd name="T6" fmla="*/ 60 w 70"/>
                <a:gd name="T7" fmla="*/ 0 h 27"/>
                <a:gd name="T8" fmla="*/ 60 w 70"/>
                <a:gd name="T9" fmla="*/ 7 h 27"/>
                <a:gd name="T10" fmla="*/ 67 w 70"/>
                <a:gd name="T11" fmla="*/ 1 h 27"/>
                <a:gd name="T12" fmla="*/ 70 w 70"/>
                <a:gd name="T13" fmla="*/ 5 h 27"/>
                <a:gd name="T14" fmla="*/ 62 w 70"/>
                <a:gd name="T15" fmla="*/ 11 h 27"/>
                <a:gd name="T16" fmla="*/ 24 w 70"/>
                <a:gd name="T17" fmla="*/ 13 h 27"/>
                <a:gd name="T18" fmla="*/ 13 w 70"/>
                <a:gd name="T19" fmla="*/ 21 h 27"/>
                <a:gd name="T20" fmla="*/ 17 w 70"/>
                <a:gd name="T21" fmla="*/ 24 h 27"/>
                <a:gd name="T22" fmla="*/ 26 w 70"/>
                <a:gd name="T23" fmla="*/ 23 h 27"/>
                <a:gd name="T24" fmla="*/ 24 w 70"/>
                <a:gd name="T25" fmla="*/ 27 h 27"/>
                <a:gd name="T26" fmla="*/ 4 w 70"/>
                <a:gd name="T27" fmla="*/ 23 h 27"/>
                <a:gd name="T28" fmla="*/ 0 w 70"/>
                <a:gd name="T29" fmla="*/ 16 h 27"/>
                <a:gd name="T30" fmla="*/ 8 w 70"/>
                <a:gd name="T31" fmla="*/ 16 h 27"/>
                <a:gd name="T32" fmla="*/ 15 w 70"/>
                <a:gd name="T33" fmla="*/ 13 h 27"/>
                <a:gd name="T34" fmla="*/ 11 w 70"/>
                <a:gd name="T3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0" h="27">
                  <a:moveTo>
                    <a:pt x="11" y="7"/>
                  </a:moveTo>
                  <a:lnTo>
                    <a:pt x="23" y="8"/>
                  </a:lnTo>
                  <a:lnTo>
                    <a:pt x="49" y="4"/>
                  </a:lnTo>
                  <a:lnTo>
                    <a:pt x="60" y="0"/>
                  </a:lnTo>
                  <a:lnTo>
                    <a:pt x="60" y="7"/>
                  </a:lnTo>
                  <a:lnTo>
                    <a:pt x="67" y="1"/>
                  </a:lnTo>
                  <a:lnTo>
                    <a:pt x="70" y="5"/>
                  </a:lnTo>
                  <a:lnTo>
                    <a:pt x="62" y="11"/>
                  </a:lnTo>
                  <a:lnTo>
                    <a:pt x="24" y="13"/>
                  </a:lnTo>
                  <a:lnTo>
                    <a:pt x="13" y="21"/>
                  </a:lnTo>
                  <a:lnTo>
                    <a:pt x="17" y="24"/>
                  </a:lnTo>
                  <a:lnTo>
                    <a:pt x="26" y="23"/>
                  </a:lnTo>
                  <a:lnTo>
                    <a:pt x="24" y="27"/>
                  </a:lnTo>
                  <a:lnTo>
                    <a:pt x="4" y="23"/>
                  </a:lnTo>
                  <a:lnTo>
                    <a:pt x="0" y="16"/>
                  </a:lnTo>
                  <a:lnTo>
                    <a:pt x="8" y="16"/>
                  </a:lnTo>
                  <a:lnTo>
                    <a:pt x="15" y="13"/>
                  </a:lnTo>
                  <a:lnTo>
                    <a:pt x="1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79" name="Freeform 698"/>
            <p:cNvSpPr>
              <a:spLocks/>
            </p:cNvSpPr>
            <p:nvPr/>
          </p:nvSpPr>
          <p:spPr bwMode="auto">
            <a:xfrm>
              <a:off x="6354642" y="3143128"/>
              <a:ext cx="20638" cy="9525"/>
            </a:xfrm>
            <a:custGeom>
              <a:avLst/>
              <a:gdLst>
                <a:gd name="T0" fmla="*/ 37 w 39"/>
                <a:gd name="T1" fmla="*/ 0 h 17"/>
                <a:gd name="T2" fmla="*/ 39 w 39"/>
                <a:gd name="T3" fmla="*/ 5 h 17"/>
                <a:gd name="T4" fmla="*/ 34 w 39"/>
                <a:gd name="T5" fmla="*/ 15 h 17"/>
                <a:gd name="T6" fmla="*/ 39 w 39"/>
                <a:gd name="T7" fmla="*/ 17 h 17"/>
                <a:gd name="T8" fmla="*/ 24 w 39"/>
                <a:gd name="T9" fmla="*/ 16 h 17"/>
                <a:gd name="T10" fmla="*/ 0 w 39"/>
                <a:gd name="T11" fmla="*/ 15 h 17"/>
                <a:gd name="T12" fmla="*/ 6 w 39"/>
                <a:gd name="T13" fmla="*/ 6 h 17"/>
                <a:gd name="T14" fmla="*/ 24 w 39"/>
                <a:gd name="T15" fmla="*/ 0 h 17"/>
                <a:gd name="T16" fmla="*/ 37 w 39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7">
                  <a:moveTo>
                    <a:pt x="37" y="0"/>
                  </a:moveTo>
                  <a:lnTo>
                    <a:pt x="39" y="5"/>
                  </a:lnTo>
                  <a:lnTo>
                    <a:pt x="34" y="15"/>
                  </a:lnTo>
                  <a:lnTo>
                    <a:pt x="39" y="17"/>
                  </a:lnTo>
                  <a:lnTo>
                    <a:pt x="24" y="16"/>
                  </a:lnTo>
                  <a:lnTo>
                    <a:pt x="0" y="15"/>
                  </a:lnTo>
                  <a:lnTo>
                    <a:pt x="6" y="6"/>
                  </a:lnTo>
                  <a:lnTo>
                    <a:pt x="24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0" name="Freeform 699"/>
            <p:cNvSpPr>
              <a:spLocks/>
            </p:cNvSpPr>
            <p:nvPr/>
          </p:nvSpPr>
          <p:spPr bwMode="auto">
            <a:xfrm>
              <a:off x="6370517" y="3157416"/>
              <a:ext cx="12700" cy="4763"/>
            </a:xfrm>
            <a:custGeom>
              <a:avLst/>
              <a:gdLst>
                <a:gd name="T0" fmla="*/ 23 w 23"/>
                <a:gd name="T1" fmla="*/ 2 h 7"/>
                <a:gd name="T2" fmla="*/ 18 w 23"/>
                <a:gd name="T3" fmla="*/ 5 h 7"/>
                <a:gd name="T4" fmla="*/ 0 w 23"/>
                <a:gd name="T5" fmla="*/ 7 h 7"/>
                <a:gd name="T6" fmla="*/ 3 w 23"/>
                <a:gd name="T7" fmla="*/ 0 h 7"/>
                <a:gd name="T8" fmla="*/ 17 w 23"/>
                <a:gd name="T9" fmla="*/ 0 h 7"/>
                <a:gd name="T10" fmla="*/ 23 w 23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7">
                  <a:moveTo>
                    <a:pt x="23" y="2"/>
                  </a:moveTo>
                  <a:lnTo>
                    <a:pt x="18" y="5"/>
                  </a:lnTo>
                  <a:lnTo>
                    <a:pt x="0" y="7"/>
                  </a:lnTo>
                  <a:lnTo>
                    <a:pt x="3" y="0"/>
                  </a:lnTo>
                  <a:lnTo>
                    <a:pt x="17" y="0"/>
                  </a:lnTo>
                  <a:lnTo>
                    <a:pt x="2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1" name="Freeform 700"/>
            <p:cNvSpPr>
              <a:spLocks/>
            </p:cNvSpPr>
            <p:nvPr/>
          </p:nvSpPr>
          <p:spPr bwMode="auto">
            <a:xfrm>
              <a:off x="6378454" y="3146303"/>
              <a:ext cx="17463" cy="11113"/>
            </a:xfrm>
            <a:custGeom>
              <a:avLst/>
              <a:gdLst>
                <a:gd name="T0" fmla="*/ 35 w 35"/>
                <a:gd name="T1" fmla="*/ 10 h 19"/>
                <a:gd name="T2" fmla="*/ 32 w 35"/>
                <a:gd name="T3" fmla="*/ 16 h 19"/>
                <a:gd name="T4" fmla="*/ 20 w 35"/>
                <a:gd name="T5" fmla="*/ 19 h 19"/>
                <a:gd name="T6" fmla="*/ 9 w 35"/>
                <a:gd name="T7" fmla="*/ 13 h 19"/>
                <a:gd name="T8" fmla="*/ 0 w 35"/>
                <a:gd name="T9" fmla="*/ 5 h 19"/>
                <a:gd name="T10" fmla="*/ 2 w 35"/>
                <a:gd name="T11" fmla="*/ 0 h 19"/>
                <a:gd name="T12" fmla="*/ 9 w 35"/>
                <a:gd name="T13" fmla="*/ 6 h 19"/>
                <a:gd name="T14" fmla="*/ 25 w 35"/>
                <a:gd name="T15" fmla="*/ 10 h 19"/>
                <a:gd name="T16" fmla="*/ 35 w 35"/>
                <a:gd name="T1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19">
                  <a:moveTo>
                    <a:pt x="35" y="10"/>
                  </a:moveTo>
                  <a:lnTo>
                    <a:pt x="32" y="16"/>
                  </a:lnTo>
                  <a:lnTo>
                    <a:pt x="20" y="19"/>
                  </a:lnTo>
                  <a:lnTo>
                    <a:pt x="9" y="13"/>
                  </a:lnTo>
                  <a:lnTo>
                    <a:pt x="0" y="5"/>
                  </a:lnTo>
                  <a:lnTo>
                    <a:pt x="2" y="0"/>
                  </a:lnTo>
                  <a:lnTo>
                    <a:pt x="9" y="6"/>
                  </a:lnTo>
                  <a:lnTo>
                    <a:pt x="25" y="10"/>
                  </a:lnTo>
                  <a:lnTo>
                    <a:pt x="3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2" name="Freeform 701"/>
            <p:cNvSpPr>
              <a:spLocks/>
            </p:cNvSpPr>
            <p:nvPr/>
          </p:nvSpPr>
          <p:spPr bwMode="auto">
            <a:xfrm>
              <a:off x="6394329" y="3139953"/>
              <a:ext cx="6350" cy="4763"/>
            </a:xfrm>
            <a:custGeom>
              <a:avLst/>
              <a:gdLst>
                <a:gd name="T0" fmla="*/ 12 w 12"/>
                <a:gd name="T1" fmla="*/ 0 h 10"/>
                <a:gd name="T2" fmla="*/ 12 w 12"/>
                <a:gd name="T3" fmla="*/ 6 h 10"/>
                <a:gd name="T4" fmla="*/ 6 w 12"/>
                <a:gd name="T5" fmla="*/ 10 h 10"/>
                <a:gd name="T6" fmla="*/ 0 w 12"/>
                <a:gd name="T7" fmla="*/ 10 h 10"/>
                <a:gd name="T8" fmla="*/ 0 w 12"/>
                <a:gd name="T9" fmla="*/ 4 h 10"/>
                <a:gd name="T10" fmla="*/ 6 w 12"/>
                <a:gd name="T11" fmla="*/ 0 h 10"/>
                <a:gd name="T12" fmla="*/ 12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lnTo>
                    <a:pt x="12" y="6"/>
                  </a:lnTo>
                  <a:lnTo>
                    <a:pt x="6" y="1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6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3" name="Freeform 702"/>
            <p:cNvSpPr>
              <a:spLocks/>
            </p:cNvSpPr>
            <p:nvPr/>
          </p:nvSpPr>
          <p:spPr bwMode="auto">
            <a:xfrm>
              <a:off x="6397504" y="3149478"/>
              <a:ext cx="9525" cy="6350"/>
            </a:xfrm>
            <a:custGeom>
              <a:avLst/>
              <a:gdLst>
                <a:gd name="T0" fmla="*/ 17 w 17"/>
                <a:gd name="T1" fmla="*/ 3 h 10"/>
                <a:gd name="T2" fmla="*/ 11 w 17"/>
                <a:gd name="T3" fmla="*/ 7 h 10"/>
                <a:gd name="T4" fmla="*/ 0 w 17"/>
                <a:gd name="T5" fmla="*/ 10 h 10"/>
                <a:gd name="T6" fmla="*/ 0 w 17"/>
                <a:gd name="T7" fmla="*/ 3 h 10"/>
                <a:gd name="T8" fmla="*/ 12 w 17"/>
                <a:gd name="T9" fmla="*/ 0 h 10"/>
                <a:gd name="T10" fmla="*/ 17 w 17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7" y="3"/>
                  </a:moveTo>
                  <a:lnTo>
                    <a:pt x="11" y="7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4" name="Freeform 703"/>
            <p:cNvSpPr>
              <a:spLocks/>
            </p:cNvSpPr>
            <p:nvPr/>
          </p:nvSpPr>
          <p:spPr bwMode="auto">
            <a:xfrm>
              <a:off x="6405442" y="3141541"/>
              <a:ext cx="14288" cy="4763"/>
            </a:xfrm>
            <a:custGeom>
              <a:avLst/>
              <a:gdLst>
                <a:gd name="T0" fmla="*/ 26 w 26"/>
                <a:gd name="T1" fmla="*/ 1 h 9"/>
                <a:gd name="T2" fmla="*/ 16 w 26"/>
                <a:gd name="T3" fmla="*/ 9 h 9"/>
                <a:gd name="T4" fmla="*/ 0 w 26"/>
                <a:gd name="T5" fmla="*/ 9 h 9"/>
                <a:gd name="T6" fmla="*/ 3 w 26"/>
                <a:gd name="T7" fmla="*/ 1 h 9"/>
                <a:gd name="T8" fmla="*/ 17 w 26"/>
                <a:gd name="T9" fmla="*/ 0 h 9"/>
                <a:gd name="T10" fmla="*/ 26 w 2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9">
                  <a:moveTo>
                    <a:pt x="26" y="1"/>
                  </a:moveTo>
                  <a:lnTo>
                    <a:pt x="16" y="9"/>
                  </a:lnTo>
                  <a:lnTo>
                    <a:pt x="0" y="9"/>
                  </a:lnTo>
                  <a:lnTo>
                    <a:pt x="3" y="1"/>
                  </a:lnTo>
                  <a:lnTo>
                    <a:pt x="17" y="0"/>
                  </a:lnTo>
                  <a:lnTo>
                    <a:pt x="2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5" name="Freeform 704"/>
            <p:cNvSpPr>
              <a:spLocks/>
            </p:cNvSpPr>
            <p:nvPr/>
          </p:nvSpPr>
          <p:spPr bwMode="auto">
            <a:xfrm>
              <a:off x="6410204" y="3149478"/>
              <a:ext cx="19050" cy="4763"/>
            </a:xfrm>
            <a:custGeom>
              <a:avLst/>
              <a:gdLst>
                <a:gd name="T0" fmla="*/ 36 w 36"/>
                <a:gd name="T1" fmla="*/ 3 h 9"/>
                <a:gd name="T2" fmla="*/ 28 w 36"/>
                <a:gd name="T3" fmla="*/ 7 h 9"/>
                <a:gd name="T4" fmla="*/ 5 w 36"/>
                <a:gd name="T5" fmla="*/ 9 h 9"/>
                <a:gd name="T6" fmla="*/ 0 w 36"/>
                <a:gd name="T7" fmla="*/ 2 h 9"/>
                <a:gd name="T8" fmla="*/ 20 w 36"/>
                <a:gd name="T9" fmla="*/ 0 h 9"/>
                <a:gd name="T10" fmla="*/ 36 w 36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">
                  <a:moveTo>
                    <a:pt x="36" y="3"/>
                  </a:moveTo>
                  <a:lnTo>
                    <a:pt x="28" y="7"/>
                  </a:lnTo>
                  <a:lnTo>
                    <a:pt x="5" y="9"/>
                  </a:lnTo>
                  <a:lnTo>
                    <a:pt x="0" y="2"/>
                  </a:lnTo>
                  <a:lnTo>
                    <a:pt x="20" y="0"/>
                  </a:lnTo>
                  <a:lnTo>
                    <a:pt x="3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6" name="Freeform 705"/>
            <p:cNvSpPr>
              <a:spLocks/>
            </p:cNvSpPr>
            <p:nvPr/>
          </p:nvSpPr>
          <p:spPr bwMode="auto">
            <a:xfrm>
              <a:off x="6483229" y="3144716"/>
              <a:ext cx="19050" cy="9525"/>
            </a:xfrm>
            <a:custGeom>
              <a:avLst/>
              <a:gdLst>
                <a:gd name="T0" fmla="*/ 37 w 37"/>
                <a:gd name="T1" fmla="*/ 0 h 19"/>
                <a:gd name="T2" fmla="*/ 30 w 37"/>
                <a:gd name="T3" fmla="*/ 9 h 19"/>
                <a:gd name="T4" fmla="*/ 11 w 37"/>
                <a:gd name="T5" fmla="*/ 19 h 19"/>
                <a:gd name="T6" fmla="*/ 0 w 37"/>
                <a:gd name="T7" fmla="*/ 14 h 19"/>
                <a:gd name="T8" fmla="*/ 0 w 37"/>
                <a:gd name="T9" fmla="*/ 3 h 19"/>
                <a:gd name="T10" fmla="*/ 4 w 37"/>
                <a:gd name="T11" fmla="*/ 3 h 19"/>
                <a:gd name="T12" fmla="*/ 11 w 37"/>
                <a:gd name="T13" fmla="*/ 6 h 19"/>
                <a:gd name="T14" fmla="*/ 14 w 37"/>
                <a:gd name="T15" fmla="*/ 2 h 19"/>
                <a:gd name="T16" fmla="*/ 19 w 37"/>
                <a:gd name="T17" fmla="*/ 3 h 19"/>
                <a:gd name="T18" fmla="*/ 13 w 37"/>
                <a:gd name="T19" fmla="*/ 9 h 19"/>
                <a:gd name="T20" fmla="*/ 11 w 37"/>
                <a:gd name="T21" fmla="*/ 10 h 19"/>
                <a:gd name="T22" fmla="*/ 17 w 37"/>
                <a:gd name="T23" fmla="*/ 12 h 19"/>
                <a:gd name="T24" fmla="*/ 27 w 37"/>
                <a:gd name="T25" fmla="*/ 0 h 19"/>
                <a:gd name="T26" fmla="*/ 37 w 37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19">
                  <a:moveTo>
                    <a:pt x="37" y="0"/>
                  </a:moveTo>
                  <a:lnTo>
                    <a:pt x="30" y="9"/>
                  </a:lnTo>
                  <a:lnTo>
                    <a:pt x="11" y="19"/>
                  </a:lnTo>
                  <a:lnTo>
                    <a:pt x="0" y="14"/>
                  </a:lnTo>
                  <a:lnTo>
                    <a:pt x="0" y="3"/>
                  </a:lnTo>
                  <a:lnTo>
                    <a:pt x="4" y="3"/>
                  </a:lnTo>
                  <a:lnTo>
                    <a:pt x="11" y="6"/>
                  </a:lnTo>
                  <a:lnTo>
                    <a:pt x="14" y="2"/>
                  </a:lnTo>
                  <a:lnTo>
                    <a:pt x="19" y="3"/>
                  </a:lnTo>
                  <a:lnTo>
                    <a:pt x="13" y="9"/>
                  </a:lnTo>
                  <a:lnTo>
                    <a:pt x="11" y="10"/>
                  </a:lnTo>
                  <a:lnTo>
                    <a:pt x="17" y="12"/>
                  </a:lnTo>
                  <a:lnTo>
                    <a:pt x="27" y="0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7" name="Freeform 706"/>
            <p:cNvSpPr>
              <a:spLocks/>
            </p:cNvSpPr>
            <p:nvPr/>
          </p:nvSpPr>
          <p:spPr bwMode="auto">
            <a:xfrm>
              <a:off x="6510217" y="3149478"/>
              <a:ext cx="6350" cy="4763"/>
            </a:xfrm>
            <a:custGeom>
              <a:avLst/>
              <a:gdLst>
                <a:gd name="T0" fmla="*/ 12 w 12"/>
                <a:gd name="T1" fmla="*/ 0 h 9"/>
                <a:gd name="T2" fmla="*/ 12 w 12"/>
                <a:gd name="T3" fmla="*/ 9 h 9"/>
                <a:gd name="T4" fmla="*/ 5 w 12"/>
                <a:gd name="T5" fmla="*/ 9 h 9"/>
                <a:gd name="T6" fmla="*/ 0 w 12"/>
                <a:gd name="T7" fmla="*/ 3 h 9"/>
                <a:gd name="T8" fmla="*/ 5 w 12"/>
                <a:gd name="T9" fmla="*/ 0 h 9"/>
                <a:gd name="T10" fmla="*/ 12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lnTo>
                    <a:pt x="12" y="9"/>
                  </a:lnTo>
                  <a:lnTo>
                    <a:pt x="5" y="9"/>
                  </a:lnTo>
                  <a:lnTo>
                    <a:pt x="0" y="3"/>
                  </a:lnTo>
                  <a:lnTo>
                    <a:pt x="5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8" name="Freeform 707"/>
            <p:cNvSpPr>
              <a:spLocks/>
            </p:cNvSpPr>
            <p:nvPr/>
          </p:nvSpPr>
          <p:spPr bwMode="auto">
            <a:xfrm>
              <a:off x="6194304" y="3132016"/>
              <a:ext cx="384175" cy="65088"/>
            </a:xfrm>
            <a:custGeom>
              <a:avLst/>
              <a:gdLst>
                <a:gd name="T0" fmla="*/ 288 w 725"/>
                <a:gd name="T1" fmla="*/ 67 h 123"/>
                <a:gd name="T2" fmla="*/ 251 w 725"/>
                <a:gd name="T3" fmla="*/ 77 h 123"/>
                <a:gd name="T4" fmla="*/ 247 w 725"/>
                <a:gd name="T5" fmla="*/ 69 h 123"/>
                <a:gd name="T6" fmla="*/ 157 w 725"/>
                <a:gd name="T7" fmla="*/ 93 h 123"/>
                <a:gd name="T8" fmla="*/ 142 w 725"/>
                <a:gd name="T9" fmla="*/ 89 h 123"/>
                <a:gd name="T10" fmla="*/ 104 w 725"/>
                <a:gd name="T11" fmla="*/ 95 h 123"/>
                <a:gd name="T12" fmla="*/ 0 w 725"/>
                <a:gd name="T13" fmla="*/ 123 h 123"/>
                <a:gd name="T14" fmla="*/ 52 w 725"/>
                <a:gd name="T15" fmla="*/ 113 h 123"/>
                <a:gd name="T16" fmla="*/ 64 w 725"/>
                <a:gd name="T17" fmla="*/ 113 h 123"/>
                <a:gd name="T18" fmla="*/ 264 w 725"/>
                <a:gd name="T19" fmla="*/ 98 h 123"/>
                <a:gd name="T20" fmla="*/ 484 w 725"/>
                <a:gd name="T21" fmla="*/ 77 h 123"/>
                <a:gd name="T22" fmla="*/ 517 w 725"/>
                <a:gd name="T23" fmla="*/ 67 h 123"/>
                <a:gd name="T24" fmla="*/ 543 w 725"/>
                <a:gd name="T25" fmla="*/ 69 h 123"/>
                <a:gd name="T26" fmla="*/ 559 w 725"/>
                <a:gd name="T27" fmla="*/ 73 h 123"/>
                <a:gd name="T28" fmla="*/ 589 w 725"/>
                <a:gd name="T29" fmla="*/ 77 h 123"/>
                <a:gd name="T30" fmla="*/ 565 w 725"/>
                <a:gd name="T31" fmla="*/ 73 h 123"/>
                <a:gd name="T32" fmla="*/ 597 w 725"/>
                <a:gd name="T33" fmla="*/ 64 h 123"/>
                <a:gd name="T34" fmla="*/ 646 w 725"/>
                <a:gd name="T35" fmla="*/ 60 h 123"/>
                <a:gd name="T36" fmla="*/ 673 w 725"/>
                <a:gd name="T37" fmla="*/ 62 h 123"/>
                <a:gd name="T38" fmla="*/ 679 w 725"/>
                <a:gd name="T39" fmla="*/ 50 h 123"/>
                <a:gd name="T40" fmla="*/ 713 w 725"/>
                <a:gd name="T41" fmla="*/ 47 h 123"/>
                <a:gd name="T42" fmla="*/ 716 w 725"/>
                <a:gd name="T43" fmla="*/ 43 h 123"/>
                <a:gd name="T44" fmla="*/ 712 w 725"/>
                <a:gd name="T45" fmla="*/ 38 h 123"/>
                <a:gd name="T46" fmla="*/ 670 w 725"/>
                <a:gd name="T47" fmla="*/ 46 h 123"/>
                <a:gd name="T48" fmla="*/ 679 w 725"/>
                <a:gd name="T49" fmla="*/ 33 h 123"/>
                <a:gd name="T50" fmla="*/ 680 w 725"/>
                <a:gd name="T51" fmla="*/ 27 h 123"/>
                <a:gd name="T52" fmla="*/ 664 w 725"/>
                <a:gd name="T53" fmla="*/ 27 h 123"/>
                <a:gd name="T54" fmla="*/ 659 w 725"/>
                <a:gd name="T55" fmla="*/ 28 h 123"/>
                <a:gd name="T56" fmla="*/ 657 w 725"/>
                <a:gd name="T57" fmla="*/ 21 h 123"/>
                <a:gd name="T58" fmla="*/ 637 w 725"/>
                <a:gd name="T59" fmla="*/ 17 h 123"/>
                <a:gd name="T60" fmla="*/ 628 w 725"/>
                <a:gd name="T61" fmla="*/ 23 h 123"/>
                <a:gd name="T62" fmla="*/ 618 w 725"/>
                <a:gd name="T63" fmla="*/ 24 h 123"/>
                <a:gd name="T64" fmla="*/ 611 w 725"/>
                <a:gd name="T65" fmla="*/ 30 h 123"/>
                <a:gd name="T66" fmla="*/ 594 w 725"/>
                <a:gd name="T67" fmla="*/ 23 h 123"/>
                <a:gd name="T68" fmla="*/ 597 w 725"/>
                <a:gd name="T69" fmla="*/ 20 h 123"/>
                <a:gd name="T70" fmla="*/ 552 w 725"/>
                <a:gd name="T71" fmla="*/ 17 h 123"/>
                <a:gd name="T72" fmla="*/ 539 w 725"/>
                <a:gd name="T73" fmla="*/ 17 h 123"/>
                <a:gd name="T74" fmla="*/ 525 w 725"/>
                <a:gd name="T75" fmla="*/ 13 h 123"/>
                <a:gd name="T76" fmla="*/ 510 w 725"/>
                <a:gd name="T77" fmla="*/ 15 h 123"/>
                <a:gd name="T78" fmla="*/ 523 w 725"/>
                <a:gd name="T79" fmla="*/ 20 h 123"/>
                <a:gd name="T80" fmla="*/ 486 w 725"/>
                <a:gd name="T81" fmla="*/ 30 h 123"/>
                <a:gd name="T82" fmla="*/ 490 w 725"/>
                <a:gd name="T83" fmla="*/ 21 h 123"/>
                <a:gd name="T84" fmla="*/ 494 w 725"/>
                <a:gd name="T85" fmla="*/ 11 h 123"/>
                <a:gd name="T86" fmla="*/ 464 w 725"/>
                <a:gd name="T87" fmla="*/ 21 h 123"/>
                <a:gd name="T88" fmla="*/ 448 w 725"/>
                <a:gd name="T89" fmla="*/ 27 h 123"/>
                <a:gd name="T90" fmla="*/ 441 w 725"/>
                <a:gd name="T91" fmla="*/ 15 h 123"/>
                <a:gd name="T92" fmla="*/ 420 w 725"/>
                <a:gd name="T93" fmla="*/ 5 h 123"/>
                <a:gd name="T94" fmla="*/ 405 w 725"/>
                <a:gd name="T95" fmla="*/ 4 h 123"/>
                <a:gd name="T96" fmla="*/ 349 w 725"/>
                <a:gd name="T97" fmla="*/ 15 h 123"/>
                <a:gd name="T98" fmla="*/ 300 w 725"/>
                <a:gd name="T99" fmla="*/ 23 h 123"/>
                <a:gd name="T100" fmla="*/ 286 w 725"/>
                <a:gd name="T101" fmla="*/ 31 h 123"/>
                <a:gd name="T102" fmla="*/ 296 w 725"/>
                <a:gd name="T103" fmla="*/ 40 h 123"/>
                <a:gd name="T104" fmla="*/ 270 w 725"/>
                <a:gd name="T105" fmla="*/ 37 h 123"/>
                <a:gd name="T106" fmla="*/ 267 w 725"/>
                <a:gd name="T107" fmla="*/ 36 h 123"/>
                <a:gd name="T108" fmla="*/ 300 w 725"/>
                <a:gd name="T109" fmla="*/ 6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5" h="123">
                  <a:moveTo>
                    <a:pt x="300" y="62"/>
                  </a:moveTo>
                  <a:lnTo>
                    <a:pt x="296" y="66"/>
                  </a:lnTo>
                  <a:lnTo>
                    <a:pt x="288" y="67"/>
                  </a:lnTo>
                  <a:lnTo>
                    <a:pt x="278" y="66"/>
                  </a:lnTo>
                  <a:lnTo>
                    <a:pt x="258" y="69"/>
                  </a:lnTo>
                  <a:lnTo>
                    <a:pt x="251" y="77"/>
                  </a:lnTo>
                  <a:lnTo>
                    <a:pt x="247" y="76"/>
                  </a:lnTo>
                  <a:lnTo>
                    <a:pt x="245" y="72"/>
                  </a:lnTo>
                  <a:lnTo>
                    <a:pt x="247" y="69"/>
                  </a:lnTo>
                  <a:lnTo>
                    <a:pt x="222" y="74"/>
                  </a:lnTo>
                  <a:lnTo>
                    <a:pt x="179" y="82"/>
                  </a:lnTo>
                  <a:lnTo>
                    <a:pt x="157" y="93"/>
                  </a:lnTo>
                  <a:lnTo>
                    <a:pt x="159" y="89"/>
                  </a:lnTo>
                  <a:lnTo>
                    <a:pt x="152" y="86"/>
                  </a:lnTo>
                  <a:lnTo>
                    <a:pt x="142" y="89"/>
                  </a:lnTo>
                  <a:lnTo>
                    <a:pt x="134" y="93"/>
                  </a:lnTo>
                  <a:lnTo>
                    <a:pt x="137" y="98"/>
                  </a:lnTo>
                  <a:lnTo>
                    <a:pt x="104" y="95"/>
                  </a:lnTo>
                  <a:lnTo>
                    <a:pt x="48" y="103"/>
                  </a:lnTo>
                  <a:lnTo>
                    <a:pt x="13" y="115"/>
                  </a:lnTo>
                  <a:lnTo>
                    <a:pt x="0" y="123"/>
                  </a:lnTo>
                  <a:lnTo>
                    <a:pt x="12" y="121"/>
                  </a:lnTo>
                  <a:lnTo>
                    <a:pt x="42" y="121"/>
                  </a:lnTo>
                  <a:lnTo>
                    <a:pt x="52" y="113"/>
                  </a:lnTo>
                  <a:lnTo>
                    <a:pt x="51" y="116"/>
                  </a:lnTo>
                  <a:lnTo>
                    <a:pt x="54" y="119"/>
                  </a:lnTo>
                  <a:lnTo>
                    <a:pt x="64" y="113"/>
                  </a:lnTo>
                  <a:lnTo>
                    <a:pt x="67" y="109"/>
                  </a:lnTo>
                  <a:lnTo>
                    <a:pt x="68" y="118"/>
                  </a:lnTo>
                  <a:lnTo>
                    <a:pt x="264" y="98"/>
                  </a:lnTo>
                  <a:lnTo>
                    <a:pt x="443" y="86"/>
                  </a:lnTo>
                  <a:lnTo>
                    <a:pt x="456" y="80"/>
                  </a:lnTo>
                  <a:lnTo>
                    <a:pt x="484" y="77"/>
                  </a:lnTo>
                  <a:lnTo>
                    <a:pt x="502" y="72"/>
                  </a:lnTo>
                  <a:lnTo>
                    <a:pt x="506" y="64"/>
                  </a:lnTo>
                  <a:lnTo>
                    <a:pt x="517" y="67"/>
                  </a:lnTo>
                  <a:lnTo>
                    <a:pt x="533" y="69"/>
                  </a:lnTo>
                  <a:lnTo>
                    <a:pt x="545" y="64"/>
                  </a:lnTo>
                  <a:lnTo>
                    <a:pt x="543" y="69"/>
                  </a:lnTo>
                  <a:lnTo>
                    <a:pt x="548" y="72"/>
                  </a:lnTo>
                  <a:lnTo>
                    <a:pt x="555" y="72"/>
                  </a:lnTo>
                  <a:lnTo>
                    <a:pt x="559" y="73"/>
                  </a:lnTo>
                  <a:lnTo>
                    <a:pt x="559" y="77"/>
                  </a:lnTo>
                  <a:lnTo>
                    <a:pt x="569" y="74"/>
                  </a:lnTo>
                  <a:lnTo>
                    <a:pt x="589" y="77"/>
                  </a:lnTo>
                  <a:lnTo>
                    <a:pt x="595" y="72"/>
                  </a:lnTo>
                  <a:lnTo>
                    <a:pt x="582" y="72"/>
                  </a:lnTo>
                  <a:lnTo>
                    <a:pt x="565" y="73"/>
                  </a:lnTo>
                  <a:lnTo>
                    <a:pt x="559" y="66"/>
                  </a:lnTo>
                  <a:lnTo>
                    <a:pt x="572" y="66"/>
                  </a:lnTo>
                  <a:lnTo>
                    <a:pt x="597" y="64"/>
                  </a:lnTo>
                  <a:lnTo>
                    <a:pt x="607" y="72"/>
                  </a:lnTo>
                  <a:lnTo>
                    <a:pt x="618" y="67"/>
                  </a:lnTo>
                  <a:lnTo>
                    <a:pt x="646" y="60"/>
                  </a:lnTo>
                  <a:lnTo>
                    <a:pt x="656" y="66"/>
                  </a:lnTo>
                  <a:lnTo>
                    <a:pt x="659" y="59"/>
                  </a:lnTo>
                  <a:lnTo>
                    <a:pt x="673" y="62"/>
                  </a:lnTo>
                  <a:lnTo>
                    <a:pt x="679" y="59"/>
                  </a:lnTo>
                  <a:lnTo>
                    <a:pt x="677" y="53"/>
                  </a:lnTo>
                  <a:lnTo>
                    <a:pt x="679" y="50"/>
                  </a:lnTo>
                  <a:lnTo>
                    <a:pt x="687" y="47"/>
                  </a:lnTo>
                  <a:lnTo>
                    <a:pt x="706" y="50"/>
                  </a:lnTo>
                  <a:lnTo>
                    <a:pt x="713" y="47"/>
                  </a:lnTo>
                  <a:lnTo>
                    <a:pt x="708" y="47"/>
                  </a:lnTo>
                  <a:lnTo>
                    <a:pt x="708" y="43"/>
                  </a:lnTo>
                  <a:lnTo>
                    <a:pt x="716" y="43"/>
                  </a:lnTo>
                  <a:lnTo>
                    <a:pt x="725" y="44"/>
                  </a:lnTo>
                  <a:lnTo>
                    <a:pt x="723" y="38"/>
                  </a:lnTo>
                  <a:lnTo>
                    <a:pt x="712" y="38"/>
                  </a:lnTo>
                  <a:lnTo>
                    <a:pt x="706" y="37"/>
                  </a:lnTo>
                  <a:lnTo>
                    <a:pt x="699" y="43"/>
                  </a:lnTo>
                  <a:lnTo>
                    <a:pt x="670" y="46"/>
                  </a:lnTo>
                  <a:lnTo>
                    <a:pt x="663" y="41"/>
                  </a:lnTo>
                  <a:lnTo>
                    <a:pt x="669" y="37"/>
                  </a:lnTo>
                  <a:lnTo>
                    <a:pt x="679" y="33"/>
                  </a:lnTo>
                  <a:lnTo>
                    <a:pt x="686" y="37"/>
                  </a:lnTo>
                  <a:lnTo>
                    <a:pt x="685" y="31"/>
                  </a:lnTo>
                  <a:lnTo>
                    <a:pt x="680" y="27"/>
                  </a:lnTo>
                  <a:lnTo>
                    <a:pt x="670" y="31"/>
                  </a:lnTo>
                  <a:lnTo>
                    <a:pt x="660" y="37"/>
                  </a:lnTo>
                  <a:lnTo>
                    <a:pt x="664" y="27"/>
                  </a:lnTo>
                  <a:lnTo>
                    <a:pt x="670" y="18"/>
                  </a:lnTo>
                  <a:lnTo>
                    <a:pt x="664" y="20"/>
                  </a:lnTo>
                  <a:lnTo>
                    <a:pt x="659" y="28"/>
                  </a:lnTo>
                  <a:lnTo>
                    <a:pt x="653" y="31"/>
                  </a:lnTo>
                  <a:lnTo>
                    <a:pt x="653" y="27"/>
                  </a:lnTo>
                  <a:lnTo>
                    <a:pt x="657" y="21"/>
                  </a:lnTo>
                  <a:lnTo>
                    <a:pt x="653" y="20"/>
                  </a:lnTo>
                  <a:lnTo>
                    <a:pt x="649" y="24"/>
                  </a:lnTo>
                  <a:lnTo>
                    <a:pt x="637" y="17"/>
                  </a:lnTo>
                  <a:lnTo>
                    <a:pt x="631" y="15"/>
                  </a:lnTo>
                  <a:lnTo>
                    <a:pt x="633" y="20"/>
                  </a:lnTo>
                  <a:lnTo>
                    <a:pt x="628" y="23"/>
                  </a:lnTo>
                  <a:lnTo>
                    <a:pt x="617" y="21"/>
                  </a:lnTo>
                  <a:lnTo>
                    <a:pt x="613" y="26"/>
                  </a:lnTo>
                  <a:lnTo>
                    <a:pt x="618" y="24"/>
                  </a:lnTo>
                  <a:lnTo>
                    <a:pt x="625" y="33"/>
                  </a:lnTo>
                  <a:lnTo>
                    <a:pt x="621" y="36"/>
                  </a:lnTo>
                  <a:lnTo>
                    <a:pt x="611" y="30"/>
                  </a:lnTo>
                  <a:lnTo>
                    <a:pt x="598" y="28"/>
                  </a:lnTo>
                  <a:lnTo>
                    <a:pt x="597" y="26"/>
                  </a:lnTo>
                  <a:lnTo>
                    <a:pt x="594" y="23"/>
                  </a:lnTo>
                  <a:lnTo>
                    <a:pt x="602" y="21"/>
                  </a:lnTo>
                  <a:lnTo>
                    <a:pt x="602" y="14"/>
                  </a:lnTo>
                  <a:lnTo>
                    <a:pt x="597" y="20"/>
                  </a:lnTo>
                  <a:lnTo>
                    <a:pt x="569" y="17"/>
                  </a:lnTo>
                  <a:lnTo>
                    <a:pt x="546" y="15"/>
                  </a:lnTo>
                  <a:lnTo>
                    <a:pt x="552" y="17"/>
                  </a:lnTo>
                  <a:lnTo>
                    <a:pt x="556" y="20"/>
                  </a:lnTo>
                  <a:lnTo>
                    <a:pt x="545" y="20"/>
                  </a:lnTo>
                  <a:lnTo>
                    <a:pt x="539" y="17"/>
                  </a:lnTo>
                  <a:lnTo>
                    <a:pt x="539" y="24"/>
                  </a:lnTo>
                  <a:lnTo>
                    <a:pt x="530" y="23"/>
                  </a:lnTo>
                  <a:lnTo>
                    <a:pt x="525" y="13"/>
                  </a:lnTo>
                  <a:lnTo>
                    <a:pt x="520" y="8"/>
                  </a:lnTo>
                  <a:lnTo>
                    <a:pt x="520" y="14"/>
                  </a:lnTo>
                  <a:lnTo>
                    <a:pt x="510" y="15"/>
                  </a:lnTo>
                  <a:lnTo>
                    <a:pt x="509" y="20"/>
                  </a:lnTo>
                  <a:lnTo>
                    <a:pt x="513" y="20"/>
                  </a:lnTo>
                  <a:lnTo>
                    <a:pt x="523" y="20"/>
                  </a:lnTo>
                  <a:lnTo>
                    <a:pt x="523" y="26"/>
                  </a:lnTo>
                  <a:lnTo>
                    <a:pt x="503" y="24"/>
                  </a:lnTo>
                  <a:lnTo>
                    <a:pt x="486" y="30"/>
                  </a:lnTo>
                  <a:lnTo>
                    <a:pt x="484" y="24"/>
                  </a:lnTo>
                  <a:lnTo>
                    <a:pt x="483" y="20"/>
                  </a:lnTo>
                  <a:lnTo>
                    <a:pt x="490" y="21"/>
                  </a:lnTo>
                  <a:lnTo>
                    <a:pt x="503" y="18"/>
                  </a:lnTo>
                  <a:lnTo>
                    <a:pt x="506" y="13"/>
                  </a:lnTo>
                  <a:lnTo>
                    <a:pt x="494" y="11"/>
                  </a:lnTo>
                  <a:lnTo>
                    <a:pt x="479" y="18"/>
                  </a:lnTo>
                  <a:lnTo>
                    <a:pt x="471" y="26"/>
                  </a:lnTo>
                  <a:lnTo>
                    <a:pt x="464" y="21"/>
                  </a:lnTo>
                  <a:lnTo>
                    <a:pt x="454" y="26"/>
                  </a:lnTo>
                  <a:lnTo>
                    <a:pt x="454" y="30"/>
                  </a:lnTo>
                  <a:lnTo>
                    <a:pt x="448" y="27"/>
                  </a:lnTo>
                  <a:lnTo>
                    <a:pt x="450" y="18"/>
                  </a:lnTo>
                  <a:lnTo>
                    <a:pt x="453" y="13"/>
                  </a:lnTo>
                  <a:lnTo>
                    <a:pt x="441" y="15"/>
                  </a:lnTo>
                  <a:lnTo>
                    <a:pt x="425" y="14"/>
                  </a:lnTo>
                  <a:lnTo>
                    <a:pt x="417" y="10"/>
                  </a:lnTo>
                  <a:lnTo>
                    <a:pt x="420" y="5"/>
                  </a:lnTo>
                  <a:lnTo>
                    <a:pt x="422" y="1"/>
                  </a:lnTo>
                  <a:lnTo>
                    <a:pt x="415" y="5"/>
                  </a:lnTo>
                  <a:lnTo>
                    <a:pt x="405" y="4"/>
                  </a:lnTo>
                  <a:lnTo>
                    <a:pt x="398" y="0"/>
                  </a:lnTo>
                  <a:lnTo>
                    <a:pt x="388" y="7"/>
                  </a:lnTo>
                  <a:lnTo>
                    <a:pt x="349" y="15"/>
                  </a:lnTo>
                  <a:lnTo>
                    <a:pt x="332" y="10"/>
                  </a:lnTo>
                  <a:lnTo>
                    <a:pt x="323" y="17"/>
                  </a:lnTo>
                  <a:lnTo>
                    <a:pt x="300" y="23"/>
                  </a:lnTo>
                  <a:lnTo>
                    <a:pt x="283" y="26"/>
                  </a:lnTo>
                  <a:lnTo>
                    <a:pt x="281" y="30"/>
                  </a:lnTo>
                  <a:lnTo>
                    <a:pt x="286" y="31"/>
                  </a:lnTo>
                  <a:lnTo>
                    <a:pt x="297" y="28"/>
                  </a:lnTo>
                  <a:lnTo>
                    <a:pt x="300" y="33"/>
                  </a:lnTo>
                  <a:lnTo>
                    <a:pt x="296" y="40"/>
                  </a:lnTo>
                  <a:lnTo>
                    <a:pt x="277" y="47"/>
                  </a:lnTo>
                  <a:lnTo>
                    <a:pt x="268" y="41"/>
                  </a:lnTo>
                  <a:lnTo>
                    <a:pt x="270" y="37"/>
                  </a:lnTo>
                  <a:lnTo>
                    <a:pt x="278" y="37"/>
                  </a:lnTo>
                  <a:lnTo>
                    <a:pt x="277" y="31"/>
                  </a:lnTo>
                  <a:lnTo>
                    <a:pt x="267" y="36"/>
                  </a:lnTo>
                  <a:lnTo>
                    <a:pt x="265" y="46"/>
                  </a:lnTo>
                  <a:lnTo>
                    <a:pt x="286" y="57"/>
                  </a:lnTo>
                  <a:lnTo>
                    <a:pt x="300" y="6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89" name="Freeform 708"/>
            <p:cNvSpPr>
              <a:spLocks/>
            </p:cNvSpPr>
            <p:nvPr/>
          </p:nvSpPr>
          <p:spPr bwMode="auto">
            <a:xfrm>
              <a:off x="7646867" y="2630366"/>
              <a:ext cx="14288" cy="3175"/>
            </a:xfrm>
            <a:custGeom>
              <a:avLst/>
              <a:gdLst>
                <a:gd name="T0" fmla="*/ 27 w 27"/>
                <a:gd name="T1" fmla="*/ 3 h 7"/>
                <a:gd name="T2" fmla="*/ 22 w 27"/>
                <a:gd name="T3" fmla="*/ 6 h 7"/>
                <a:gd name="T4" fmla="*/ 7 w 27"/>
                <a:gd name="T5" fmla="*/ 7 h 7"/>
                <a:gd name="T6" fmla="*/ 1 w 27"/>
                <a:gd name="T7" fmla="*/ 4 h 7"/>
                <a:gd name="T8" fmla="*/ 0 w 27"/>
                <a:gd name="T9" fmla="*/ 0 h 7"/>
                <a:gd name="T10" fmla="*/ 13 w 27"/>
                <a:gd name="T11" fmla="*/ 3 h 7"/>
                <a:gd name="T12" fmla="*/ 27 w 27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7">
                  <a:moveTo>
                    <a:pt x="27" y="3"/>
                  </a:moveTo>
                  <a:lnTo>
                    <a:pt x="22" y="6"/>
                  </a:lnTo>
                  <a:lnTo>
                    <a:pt x="7" y="7"/>
                  </a:lnTo>
                  <a:lnTo>
                    <a:pt x="1" y="4"/>
                  </a:lnTo>
                  <a:lnTo>
                    <a:pt x="0" y="0"/>
                  </a:lnTo>
                  <a:lnTo>
                    <a:pt x="13" y="3"/>
                  </a:lnTo>
                  <a:lnTo>
                    <a:pt x="2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0" name="Freeform 709"/>
            <p:cNvSpPr>
              <a:spLocks/>
            </p:cNvSpPr>
            <p:nvPr/>
          </p:nvSpPr>
          <p:spPr bwMode="auto">
            <a:xfrm>
              <a:off x="7578604" y="3078041"/>
              <a:ext cx="20638" cy="4763"/>
            </a:xfrm>
            <a:custGeom>
              <a:avLst/>
              <a:gdLst>
                <a:gd name="T0" fmla="*/ 41 w 41"/>
                <a:gd name="T1" fmla="*/ 6 h 7"/>
                <a:gd name="T2" fmla="*/ 35 w 41"/>
                <a:gd name="T3" fmla="*/ 7 h 7"/>
                <a:gd name="T4" fmla="*/ 10 w 41"/>
                <a:gd name="T5" fmla="*/ 3 h 7"/>
                <a:gd name="T6" fmla="*/ 2 w 41"/>
                <a:gd name="T7" fmla="*/ 6 h 7"/>
                <a:gd name="T8" fmla="*/ 0 w 41"/>
                <a:gd name="T9" fmla="*/ 3 h 7"/>
                <a:gd name="T10" fmla="*/ 9 w 41"/>
                <a:gd name="T11" fmla="*/ 0 h 7"/>
                <a:gd name="T12" fmla="*/ 32 w 41"/>
                <a:gd name="T13" fmla="*/ 3 h 7"/>
                <a:gd name="T14" fmla="*/ 41 w 41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7">
                  <a:moveTo>
                    <a:pt x="41" y="6"/>
                  </a:moveTo>
                  <a:lnTo>
                    <a:pt x="35" y="7"/>
                  </a:lnTo>
                  <a:lnTo>
                    <a:pt x="10" y="3"/>
                  </a:lnTo>
                  <a:lnTo>
                    <a:pt x="2" y="6"/>
                  </a:lnTo>
                  <a:lnTo>
                    <a:pt x="0" y="3"/>
                  </a:lnTo>
                  <a:lnTo>
                    <a:pt x="9" y="0"/>
                  </a:lnTo>
                  <a:lnTo>
                    <a:pt x="32" y="3"/>
                  </a:lnTo>
                  <a:lnTo>
                    <a:pt x="4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1" name="Freeform 710"/>
            <p:cNvSpPr>
              <a:spLocks/>
            </p:cNvSpPr>
            <p:nvPr/>
          </p:nvSpPr>
          <p:spPr bwMode="auto">
            <a:xfrm>
              <a:off x="7507167" y="2692278"/>
              <a:ext cx="14288" cy="7938"/>
            </a:xfrm>
            <a:custGeom>
              <a:avLst/>
              <a:gdLst>
                <a:gd name="T0" fmla="*/ 28 w 28"/>
                <a:gd name="T1" fmla="*/ 7 h 14"/>
                <a:gd name="T2" fmla="*/ 21 w 28"/>
                <a:gd name="T3" fmla="*/ 13 h 14"/>
                <a:gd name="T4" fmla="*/ 9 w 28"/>
                <a:gd name="T5" fmla="*/ 14 h 14"/>
                <a:gd name="T6" fmla="*/ 5 w 28"/>
                <a:gd name="T7" fmla="*/ 7 h 14"/>
                <a:gd name="T8" fmla="*/ 0 w 28"/>
                <a:gd name="T9" fmla="*/ 0 h 14"/>
                <a:gd name="T10" fmla="*/ 6 w 28"/>
                <a:gd name="T11" fmla="*/ 4 h 14"/>
                <a:gd name="T12" fmla="*/ 18 w 28"/>
                <a:gd name="T13" fmla="*/ 8 h 14"/>
                <a:gd name="T14" fmla="*/ 28 w 28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4">
                  <a:moveTo>
                    <a:pt x="28" y="7"/>
                  </a:moveTo>
                  <a:lnTo>
                    <a:pt x="21" y="13"/>
                  </a:lnTo>
                  <a:lnTo>
                    <a:pt x="9" y="14"/>
                  </a:lnTo>
                  <a:lnTo>
                    <a:pt x="5" y="7"/>
                  </a:lnTo>
                  <a:lnTo>
                    <a:pt x="0" y="0"/>
                  </a:lnTo>
                  <a:lnTo>
                    <a:pt x="6" y="4"/>
                  </a:lnTo>
                  <a:lnTo>
                    <a:pt x="18" y="8"/>
                  </a:lnTo>
                  <a:lnTo>
                    <a:pt x="2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2" name="Freeform 711"/>
            <p:cNvSpPr>
              <a:spLocks/>
            </p:cNvSpPr>
            <p:nvPr/>
          </p:nvSpPr>
          <p:spPr bwMode="auto">
            <a:xfrm>
              <a:off x="7434142" y="2779591"/>
              <a:ext cx="14288" cy="6350"/>
            </a:xfrm>
            <a:custGeom>
              <a:avLst/>
              <a:gdLst>
                <a:gd name="T0" fmla="*/ 10 w 27"/>
                <a:gd name="T1" fmla="*/ 0 h 13"/>
                <a:gd name="T2" fmla="*/ 16 w 27"/>
                <a:gd name="T3" fmla="*/ 2 h 13"/>
                <a:gd name="T4" fmla="*/ 21 w 27"/>
                <a:gd name="T5" fmla="*/ 9 h 13"/>
                <a:gd name="T6" fmla="*/ 27 w 27"/>
                <a:gd name="T7" fmla="*/ 10 h 13"/>
                <a:gd name="T8" fmla="*/ 23 w 27"/>
                <a:gd name="T9" fmla="*/ 13 h 13"/>
                <a:gd name="T10" fmla="*/ 11 w 27"/>
                <a:gd name="T11" fmla="*/ 10 h 13"/>
                <a:gd name="T12" fmla="*/ 13 w 27"/>
                <a:gd name="T13" fmla="*/ 5 h 13"/>
                <a:gd name="T14" fmla="*/ 7 w 27"/>
                <a:gd name="T15" fmla="*/ 6 h 13"/>
                <a:gd name="T16" fmla="*/ 6 w 27"/>
                <a:gd name="T17" fmla="*/ 12 h 13"/>
                <a:gd name="T18" fmla="*/ 0 w 27"/>
                <a:gd name="T19" fmla="*/ 9 h 13"/>
                <a:gd name="T20" fmla="*/ 6 w 27"/>
                <a:gd name="T21" fmla="*/ 3 h 13"/>
                <a:gd name="T22" fmla="*/ 10 w 27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13">
                  <a:moveTo>
                    <a:pt x="10" y="0"/>
                  </a:moveTo>
                  <a:lnTo>
                    <a:pt x="16" y="2"/>
                  </a:lnTo>
                  <a:lnTo>
                    <a:pt x="21" y="9"/>
                  </a:lnTo>
                  <a:lnTo>
                    <a:pt x="27" y="10"/>
                  </a:lnTo>
                  <a:lnTo>
                    <a:pt x="23" y="13"/>
                  </a:lnTo>
                  <a:lnTo>
                    <a:pt x="11" y="10"/>
                  </a:lnTo>
                  <a:lnTo>
                    <a:pt x="13" y="5"/>
                  </a:lnTo>
                  <a:lnTo>
                    <a:pt x="7" y="6"/>
                  </a:lnTo>
                  <a:lnTo>
                    <a:pt x="6" y="12"/>
                  </a:lnTo>
                  <a:lnTo>
                    <a:pt x="0" y="9"/>
                  </a:lnTo>
                  <a:lnTo>
                    <a:pt x="6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3" name="Freeform 712"/>
            <p:cNvSpPr>
              <a:spLocks/>
            </p:cNvSpPr>
            <p:nvPr/>
          </p:nvSpPr>
          <p:spPr bwMode="auto">
            <a:xfrm>
              <a:off x="7246817" y="2865316"/>
              <a:ext cx="17463" cy="7938"/>
            </a:xfrm>
            <a:custGeom>
              <a:avLst/>
              <a:gdLst>
                <a:gd name="T0" fmla="*/ 33 w 33"/>
                <a:gd name="T1" fmla="*/ 0 h 15"/>
                <a:gd name="T2" fmla="*/ 31 w 33"/>
                <a:gd name="T3" fmla="*/ 10 h 15"/>
                <a:gd name="T4" fmla="*/ 22 w 33"/>
                <a:gd name="T5" fmla="*/ 15 h 15"/>
                <a:gd name="T6" fmla="*/ 0 w 33"/>
                <a:gd name="T7" fmla="*/ 10 h 15"/>
                <a:gd name="T8" fmla="*/ 22 w 33"/>
                <a:gd name="T9" fmla="*/ 9 h 15"/>
                <a:gd name="T10" fmla="*/ 33 w 3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5">
                  <a:moveTo>
                    <a:pt x="33" y="0"/>
                  </a:moveTo>
                  <a:lnTo>
                    <a:pt x="31" y="10"/>
                  </a:lnTo>
                  <a:lnTo>
                    <a:pt x="22" y="15"/>
                  </a:lnTo>
                  <a:lnTo>
                    <a:pt x="0" y="10"/>
                  </a:lnTo>
                  <a:lnTo>
                    <a:pt x="22" y="9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4" name="Freeform 713"/>
            <p:cNvSpPr>
              <a:spLocks/>
            </p:cNvSpPr>
            <p:nvPr/>
          </p:nvSpPr>
          <p:spPr bwMode="auto">
            <a:xfrm>
              <a:off x="7240467" y="2908178"/>
              <a:ext cx="17463" cy="6350"/>
            </a:xfrm>
            <a:custGeom>
              <a:avLst/>
              <a:gdLst>
                <a:gd name="T0" fmla="*/ 31 w 32"/>
                <a:gd name="T1" fmla="*/ 5 h 13"/>
                <a:gd name="T2" fmla="*/ 32 w 32"/>
                <a:gd name="T3" fmla="*/ 8 h 13"/>
                <a:gd name="T4" fmla="*/ 31 w 32"/>
                <a:gd name="T5" fmla="*/ 13 h 13"/>
                <a:gd name="T6" fmla="*/ 15 w 32"/>
                <a:gd name="T7" fmla="*/ 9 h 13"/>
                <a:gd name="T8" fmla="*/ 0 w 32"/>
                <a:gd name="T9" fmla="*/ 3 h 13"/>
                <a:gd name="T10" fmla="*/ 8 w 32"/>
                <a:gd name="T11" fmla="*/ 0 h 13"/>
                <a:gd name="T12" fmla="*/ 23 w 32"/>
                <a:gd name="T13" fmla="*/ 9 h 13"/>
                <a:gd name="T14" fmla="*/ 31 w 32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3">
                  <a:moveTo>
                    <a:pt x="31" y="5"/>
                  </a:moveTo>
                  <a:lnTo>
                    <a:pt x="32" y="8"/>
                  </a:lnTo>
                  <a:lnTo>
                    <a:pt x="31" y="13"/>
                  </a:lnTo>
                  <a:lnTo>
                    <a:pt x="15" y="9"/>
                  </a:lnTo>
                  <a:lnTo>
                    <a:pt x="0" y="3"/>
                  </a:lnTo>
                  <a:lnTo>
                    <a:pt x="8" y="0"/>
                  </a:lnTo>
                  <a:lnTo>
                    <a:pt x="23" y="9"/>
                  </a:lnTo>
                  <a:lnTo>
                    <a:pt x="3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5" name="Freeform 714"/>
            <p:cNvSpPr>
              <a:spLocks/>
            </p:cNvSpPr>
            <p:nvPr/>
          </p:nvSpPr>
          <p:spPr bwMode="auto">
            <a:xfrm>
              <a:off x="7180142" y="3170116"/>
              <a:ext cx="73025" cy="12700"/>
            </a:xfrm>
            <a:custGeom>
              <a:avLst/>
              <a:gdLst>
                <a:gd name="T0" fmla="*/ 79 w 138"/>
                <a:gd name="T1" fmla="*/ 11 h 23"/>
                <a:gd name="T2" fmla="*/ 82 w 138"/>
                <a:gd name="T3" fmla="*/ 8 h 23"/>
                <a:gd name="T4" fmla="*/ 82 w 138"/>
                <a:gd name="T5" fmla="*/ 2 h 23"/>
                <a:gd name="T6" fmla="*/ 95 w 138"/>
                <a:gd name="T7" fmla="*/ 5 h 23"/>
                <a:gd name="T8" fmla="*/ 118 w 138"/>
                <a:gd name="T9" fmla="*/ 15 h 23"/>
                <a:gd name="T10" fmla="*/ 131 w 138"/>
                <a:gd name="T11" fmla="*/ 13 h 23"/>
                <a:gd name="T12" fmla="*/ 128 w 138"/>
                <a:gd name="T13" fmla="*/ 8 h 23"/>
                <a:gd name="T14" fmla="*/ 117 w 138"/>
                <a:gd name="T15" fmla="*/ 8 h 23"/>
                <a:gd name="T16" fmla="*/ 114 w 138"/>
                <a:gd name="T17" fmla="*/ 7 h 23"/>
                <a:gd name="T18" fmla="*/ 118 w 138"/>
                <a:gd name="T19" fmla="*/ 4 h 23"/>
                <a:gd name="T20" fmla="*/ 128 w 138"/>
                <a:gd name="T21" fmla="*/ 5 h 23"/>
                <a:gd name="T22" fmla="*/ 137 w 138"/>
                <a:gd name="T23" fmla="*/ 4 h 23"/>
                <a:gd name="T24" fmla="*/ 138 w 138"/>
                <a:gd name="T25" fmla="*/ 13 h 23"/>
                <a:gd name="T26" fmla="*/ 138 w 138"/>
                <a:gd name="T27" fmla="*/ 21 h 23"/>
                <a:gd name="T28" fmla="*/ 117 w 138"/>
                <a:gd name="T29" fmla="*/ 21 h 23"/>
                <a:gd name="T30" fmla="*/ 88 w 138"/>
                <a:gd name="T31" fmla="*/ 20 h 23"/>
                <a:gd name="T32" fmla="*/ 91 w 138"/>
                <a:gd name="T33" fmla="*/ 17 h 23"/>
                <a:gd name="T34" fmla="*/ 87 w 138"/>
                <a:gd name="T35" fmla="*/ 14 h 23"/>
                <a:gd name="T36" fmla="*/ 76 w 138"/>
                <a:gd name="T37" fmla="*/ 14 h 23"/>
                <a:gd name="T38" fmla="*/ 74 w 138"/>
                <a:gd name="T39" fmla="*/ 11 h 23"/>
                <a:gd name="T40" fmla="*/ 74 w 138"/>
                <a:gd name="T41" fmla="*/ 18 h 23"/>
                <a:gd name="T42" fmla="*/ 62 w 138"/>
                <a:gd name="T43" fmla="*/ 17 h 23"/>
                <a:gd name="T44" fmla="*/ 56 w 138"/>
                <a:gd name="T45" fmla="*/ 11 h 23"/>
                <a:gd name="T46" fmla="*/ 53 w 138"/>
                <a:gd name="T47" fmla="*/ 14 h 23"/>
                <a:gd name="T48" fmla="*/ 56 w 138"/>
                <a:gd name="T49" fmla="*/ 20 h 23"/>
                <a:gd name="T50" fmla="*/ 53 w 138"/>
                <a:gd name="T51" fmla="*/ 23 h 23"/>
                <a:gd name="T52" fmla="*/ 45 w 138"/>
                <a:gd name="T53" fmla="*/ 20 h 23"/>
                <a:gd name="T54" fmla="*/ 30 w 138"/>
                <a:gd name="T55" fmla="*/ 21 h 23"/>
                <a:gd name="T56" fmla="*/ 25 w 138"/>
                <a:gd name="T57" fmla="*/ 18 h 23"/>
                <a:gd name="T58" fmla="*/ 26 w 138"/>
                <a:gd name="T59" fmla="*/ 14 h 23"/>
                <a:gd name="T60" fmla="*/ 22 w 138"/>
                <a:gd name="T61" fmla="*/ 14 h 23"/>
                <a:gd name="T62" fmla="*/ 20 w 138"/>
                <a:gd name="T63" fmla="*/ 11 h 23"/>
                <a:gd name="T64" fmla="*/ 17 w 138"/>
                <a:gd name="T65" fmla="*/ 14 h 23"/>
                <a:gd name="T66" fmla="*/ 19 w 138"/>
                <a:gd name="T67" fmla="*/ 21 h 23"/>
                <a:gd name="T68" fmla="*/ 12 w 138"/>
                <a:gd name="T69" fmla="*/ 23 h 23"/>
                <a:gd name="T70" fmla="*/ 16 w 138"/>
                <a:gd name="T71" fmla="*/ 17 h 23"/>
                <a:gd name="T72" fmla="*/ 6 w 138"/>
                <a:gd name="T73" fmla="*/ 13 h 23"/>
                <a:gd name="T74" fmla="*/ 0 w 138"/>
                <a:gd name="T75" fmla="*/ 11 h 23"/>
                <a:gd name="T76" fmla="*/ 7 w 138"/>
                <a:gd name="T77" fmla="*/ 5 h 23"/>
                <a:gd name="T78" fmla="*/ 25 w 138"/>
                <a:gd name="T79" fmla="*/ 1 h 23"/>
                <a:gd name="T80" fmla="*/ 55 w 138"/>
                <a:gd name="T81" fmla="*/ 2 h 23"/>
                <a:gd name="T82" fmla="*/ 71 w 138"/>
                <a:gd name="T83" fmla="*/ 0 h 23"/>
                <a:gd name="T84" fmla="*/ 76 w 138"/>
                <a:gd name="T85" fmla="*/ 5 h 23"/>
                <a:gd name="T86" fmla="*/ 79 w 138"/>
                <a:gd name="T8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8" h="23">
                  <a:moveTo>
                    <a:pt x="79" y="11"/>
                  </a:moveTo>
                  <a:lnTo>
                    <a:pt x="82" y="8"/>
                  </a:lnTo>
                  <a:lnTo>
                    <a:pt x="82" y="2"/>
                  </a:lnTo>
                  <a:lnTo>
                    <a:pt x="95" y="5"/>
                  </a:lnTo>
                  <a:lnTo>
                    <a:pt x="118" y="15"/>
                  </a:lnTo>
                  <a:lnTo>
                    <a:pt x="131" y="13"/>
                  </a:lnTo>
                  <a:lnTo>
                    <a:pt x="128" y="8"/>
                  </a:lnTo>
                  <a:lnTo>
                    <a:pt x="117" y="8"/>
                  </a:lnTo>
                  <a:lnTo>
                    <a:pt x="114" y="7"/>
                  </a:lnTo>
                  <a:lnTo>
                    <a:pt x="118" y="4"/>
                  </a:lnTo>
                  <a:lnTo>
                    <a:pt x="128" y="5"/>
                  </a:lnTo>
                  <a:lnTo>
                    <a:pt x="137" y="4"/>
                  </a:lnTo>
                  <a:lnTo>
                    <a:pt x="138" y="13"/>
                  </a:lnTo>
                  <a:lnTo>
                    <a:pt x="138" y="21"/>
                  </a:lnTo>
                  <a:lnTo>
                    <a:pt x="117" y="21"/>
                  </a:lnTo>
                  <a:lnTo>
                    <a:pt x="88" y="20"/>
                  </a:lnTo>
                  <a:lnTo>
                    <a:pt x="91" y="17"/>
                  </a:lnTo>
                  <a:lnTo>
                    <a:pt x="87" y="14"/>
                  </a:lnTo>
                  <a:lnTo>
                    <a:pt x="76" y="14"/>
                  </a:lnTo>
                  <a:lnTo>
                    <a:pt x="74" y="11"/>
                  </a:lnTo>
                  <a:lnTo>
                    <a:pt x="74" y="18"/>
                  </a:lnTo>
                  <a:lnTo>
                    <a:pt x="62" y="17"/>
                  </a:lnTo>
                  <a:lnTo>
                    <a:pt x="56" y="11"/>
                  </a:lnTo>
                  <a:lnTo>
                    <a:pt x="53" y="14"/>
                  </a:lnTo>
                  <a:lnTo>
                    <a:pt x="56" y="20"/>
                  </a:lnTo>
                  <a:lnTo>
                    <a:pt x="53" y="23"/>
                  </a:lnTo>
                  <a:lnTo>
                    <a:pt x="45" y="20"/>
                  </a:lnTo>
                  <a:lnTo>
                    <a:pt x="30" y="21"/>
                  </a:lnTo>
                  <a:lnTo>
                    <a:pt x="25" y="18"/>
                  </a:lnTo>
                  <a:lnTo>
                    <a:pt x="26" y="14"/>
                  </a:lnTo>
                  <a:lnTo>
                    <a:pt x="22" y="14"/>
                  </a:lnTo>
                  <a:lnTo>
                    <a:pt x="20" y="11"/>
                  </a:lnTo>
                  <a:lnTo>
                    <a:pt x="17" y="14"/>
                  </a:lnTo>
                  <a:lnTo>
                    <a:pt x="19" y="21"/>
                  </a:lnTo>
                  <a:lnTo>
                    <a:pt x="12" y="23"/>
                  </a:lnTo>
                  <a:lnTo>
                    <a:pt x="16" y="17"/>
                  </a:lnTo>
                  <a:lnTo>
                    <a:pt x="6" y="13"/>
                  </a:lnTo>
                  <a:lnTo>
                    <a:pt x="0" y="11"/>
                  </a:lnTo>
                  <a:lnTo>
                    <a:pt x="7" y="5"/>
                  </a:lnTo>
                  <a:lnTo>
                    <a:pt x="25" y="1"/>
                  </a:lnTo>
                  <a:lnTo>
                    <a:pt x="55" y="2"/>
                  </a:lnTo>
                  <a:lnTo>
                    <a:pt x="71" y="0"/>
                  </a:lnTo>
                  <a:lnTo>
                    <a:pt x="76" y="5"/>
                  </a:lnTo>
                  <a:lnTo>
                    <a:pt x="79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6" name="Freeform 715"/>
            <p:cNvSpPr>
              <a:spLocks/>
            </p:cNvSpPr>
            <p:nvPr/>
          </p:nvSpPr>
          <p:spPr bwMode="auto">
            <a:xfrm>
              <a:off x="7237292" y="3000253"/>
              <a:ext cx="15875" cy="6350"/>
            </a:xfrm>
            <a:custGeom>
              <a:avLst/>
              <a:gdLst>
                <a:gd name="T0" fmla="*/ 32 w 32"/>
                <a:gd name="T1" fmla="*/ 7 h 10"/>
                <a:gd name="T2" fmla="*/ 30 w 32"/>
                <a:gd name="T3" fmla="*/ 10 h 10"/>
                <a:gd name="T4" fmla="*/ 9 w 32"/>
                <a:gd name="T5" fmla="*/ 4 h 10"/>
                <a:gd name="T6" fmla="*/ 0 w 32"/>
                <a:gd name="T7" fmla="*/ 3 h 10"/>
                <a:gd name="T8" fmla="*/ 7 w 32"/>
                <a:gd name="T9" fmla="*/ 0 h 10"/>
                <a:gd name="T10" fmla="*/ 25 w 32"/>
                <a:gd name="T11" fmla="*/ 4 h 10"/>
                <a:gd name="T12" fmla="*/ 32 w 32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">
                  <a:moveTo>
                    <a:pt x="32" y="7"/>
                  </a:moveTo>
                  <a:lnTo>
                    <a:pt x="30" y="10"/>
                  </a:lnTo>
                  <a:lnTo>
                    <a:pt x="9" y="4"/>
                  </a:lnTo>
                  <a:lnTo>
                    <a:pt x="0" y="3"/>
                  </a:lnTo>
                  <a:lnTo>
                    <a:pt x="7" y="0"/>
                  </a:lnTo>
                  <a:lnTo>
                    <a:pt x="25" y="4"/>
                  </a:lnTo>
                  <a:lnTo>
                    <a:pt x="3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7" name="Freeform 716"/>
            <p:cNvSpPr>
              <a:spLocks/>
            </p:cNvSpPr>
            <p:nvPr/>
          </p:nvSpPr>
          <p:spPr bwMode="auto">
            <a:xfrm>
              <a:off x="7219829" y="2892303"/>
              <a:ext cx="12700" cy="6350"/>
            </a:xfrm>
            <a:custGeom>
              <a:avLst/>
              <a:gdLst>
                <a:gd name="T0" fmla="*/ 26 w 26"/>
                <a:gd name="T1" fmla="*/ 8 h 11"/>
                <a:gd name="T2" fmla="*/ 23 w 26"/>
                <a:gd name="T3" fmla="*/ 11 h 11"/>
                <a:gd name="T4" fmla="*/ 9 w 26"/>
                <a:gd name="T5" fmla="*/ 5 h 11"/>
                <a:gd name="T6" fmla="*/ 0 w 26"/>
                <a:gd name="T7" fmla="*/ 5 h 11"/>
                <a:gd name="T8" fmla="*/ 1 w 26"/>
                <a:gd name="T9" fmla="*/ 1 h 11"/>
                <a:gd name="T10" fmla="*/ 13 w 26"/>
                <a:gd name="T11" fmla="*/ 4 h 11"/>
                <a:gd name="T12" fmla="*/ 14 w 26"/>
                <a:gd name="T13" fmla="*/ 0 h 11"/>
                <a:gd name="T14" fmla="*/ 20 w 26"/>
                <a:gd name="T15" fmla="*/ 5 h 11"/>
                <a:gd name="T16" fmla="*/ 26 w 26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1">
                  <a:moveTo>
                    <a:pt x="26" y="8"/>
                  </a:moveTo>
                  <a:lnTo>
                    <a:pt x="23" y="11"/>
                  </a:lnTo>
                  <a:lnTo>
                    <a:pt x="9" y="5"/>
                  </a:lnTo>
                  <a:lnTo>
                    <a:pt x="0" y="5"/>
                  </a:lnTo>
                  <a:lnTo>
                    <a:pt x="1" y="1"/>
                  </a:lnTo>
                  <a:lnTo>
                    <a:pt x="13" y="4"/>
                  </a:lnTo>
                  <a:lnTo>
                    <a:pt x="14" y="0"/>
                  </a:lnTo>
                  <a:lnTo>
                    <a:pt x="20" y="5"/>
                  </a:lnTo>
                  <a:lnTo>
                    <a:pt x="2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8" name="Freeform 717"/>
            <p:cNvSpPr>
              <a:spLocks/>
            </p:cNvSpPr>
            <p:nvPr/>
          </p:nvSpPr>
          <p:spPr bwMode="auto">
            <a:xfrm>
              <a:off x="7084892" y="2828803"/>
              <a:ext cx="17463" cy="3175"/>
            </a:xfrm>
            <a:custGeom>
              <a:avLst/>
              <a:gdLst>
                <a:gd name="T0" fmla="*/ 33 w 33"/>
                <a:gd name="T1" fmla="*/ 3 h 6"/>
                <a:gd name="T2" fmla="*/ 19 w 33"/>
                <a:gd name="T3" fmla="*/ 6 h 6"/>
                <a:gd name="T4" fmla="*/ 0 w 33"/>
                <a:gd name="T5" fmla="*/ 4 h 6"/>
                <a:gd name="T6" fmla="*/ 15 w 33"/>
                <a:gd name="T7" fmla="*/ 0 h 6"/>
                <a:gd name="T8" fmla="*/ 33 w 33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6">
                  <a:moveTo>
                    <a:pt x="33" y="3"/>
                  </a:moveTo>
                  <a:lnTo>
                    <a:pt x="19" y="6"/>
                  </a:lnTo>
                  <a:lnTo>
                    <a:pt x="0" y="4"/>
                  </a:lnTo>
                  <a:lnTo>
                    <a:pt x="1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199" name="Freeform 718"/>
            <p:cNvSpPr>
              <a:spLocks/>
            </p:cNvSpPr>
            <p:nvPr/>
          </p:nvSpPr>
          <p:spPr bwMode="auto">
            <a:xfrm>
              <a:off x="7018217" y="3039941"/>
              <a:ext cx="14288" cy="4763"/>
            </a:xfrm>
            <a:custGeom>
              <a:avLst/>
              <a:gdLst>
                <a:gd name="T0" fmla="*/ 26 w 26"/>
                <a:gd name="T1" fmla="*/ 0 h 7"/>
                <a:gd name="T2" fmla="*/ 16 w 26"/>
                <a:gd name="T3" fmla="*/ 7 h 7"/>
                <a:gd name="T4" fmla="*/ 0 w 26"/>
                <a:gd name="T5" fmla="*/ 6 h 7"/>
                <a:gd name="T6" fmla="*/ 11 w 26"/>
                <a:gd name="T7" fmla="*/ 1 h 7"/>
                <a:gd name="T8" fmla="*/ 26 w 2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">
                  <a:moveTo>
                    <a:pt x="26" y="0"/>
                  </a:moveTo>
                  <a:lnTo>
                    <a:pt x="16" y="7"/>
                  </a:lnTo>
                  <a:lnTo>
                    <a:pt x="0" y="6"/>
                  </a:lnTo>
                  <a:lnTo>
                    <a:pt x="11" y="1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0" name="Freeform 719"/>
            <p:cNvSpPr>
              <a:spLocks/>
            </p:cNvSpPr>
            <p:nvPr/>
          </p:nvSpPr>
          <p:spPr bwMode="auto">
            <a:xfrm>
              <a:off x="6975354" y="3081216"/>
              <a:ext cx="11113" cy="7938"/>
            </a:xfrm>
            <a:custGeom>
              <a:avLst/>
              <a:gdLst>
                <a:gd name="T0" fmla="*/ 21 w 21"/>
                <a:gd name="T1" fmla="*/ 3 h 15"/>
                <a:gd name="T2" fmla="*/ 17 w 21"/>
                <a:gd name="T3" fmla="*/ 6 h 15"/>
                <a:gd name="T4" fmla="*/ 4 w 21"/>
                <a:gd name="T5" fmla="*/ 9 h 15"/>
                <a:gd name="T6" fmla="*/ 1 w 21"/>
                <a:gd name="T7" fmla="*/ 15 h 15"/>
                <a:gd name="T8" fmla="*/ 0 w 21"/>
                <a:gd name="T9" fmla="*/ 9 h 15"/>
                <a:gd name="T10" fmla="*/ 16 w 21"/>
                <a:gd name="T11" fmla="*/ 0 h 15"/>
                <a:gd name="T12" fmla="*/ 21 w 21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21" y="3"/>
                  </a:moveTo>
                  <a:lnTo>
                    <a:pt x="17" y="6"/>
                  </a:lnTo>
                  <a:lnTo>
                    <a:pt x="4" y="9"/>
                  </a:lnTo>
                  <a:lnTo>
                    <a:pt x="1" y="15"/>
                  </a:lnTo>
                  <a:lnTo>
                    <a:pt x="0" y="9"/>
                  </a:lnTo>
                  <a:lnTo>
                    <a:pt x="16" y="0"/>
                  </a:ln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1" name="Freeform 720"/>
            <p:cNvSpPr>
              <a:spLocks/>
            </p:cNvSpPr>
            <p:nvPr/>
          </p:nvSpPr>
          <p:spPr bwMode="auto">
            <a:xfrm>
              <a:off x="6942017" y="3168528"/>
              <a:ext cx="25400" cy="15875"/>
            </a:xfrm>
            <a:custGeom>
              <a:avLst/>
              <a:gdLst>
                <a:gd name="T0" fmla="*/ 23 w 46"/>
                <a:gd name="T1" fmla="*/ 0 h 29"/>
                <a:gd name="T2" fmla="*/ 23 w 46"/>
                <a:gd name="T3" fmla="*/ 8 h 29"/>
                <a:gd name="T4" fmla="*/ 38 w 46"/>
                <a:gd name="T5" fmla="*/ 14 h 29"/>
                <a:gd name="T6" fmla="*/ 46 w 46"/>
                <a:gd name="T7" fmla="*/ 11 h 29"/>
                <a:gd name="T8" fmla="*/ 39 w 46"/>
                <a:gd name="T9" fmla="*/ 17 h 29"/>
                <a:gd name="T10" fmla="*/ 12 w 46"/>
                <a:gd name="T11" fmla="*/ 23 h 29"/>
                <a:gd name="T12" fmla="*/ 0 w 46"/>
                <a:gd name="T13" fmla="*/ 29 h 29"/>
                <a:gd name="T14" fmla="*/ 7 w 46"/>
                <a:gd name="T15" fmla="*/ 24 h 29"/>
                <a:gd name="T16" fmla="*/ 13 w 46"/>
                <a:gd name="T17" fmla="*/ 16 h 29"/>
                <a:gd name="T18" fmla="*/ 18 w 46"/>
                <a:gd name="T19" fmla="*/ 17 h 29"/>
                <a:gd name="T20" fmla="*/ 20 w 46"/>
                <a:gd name="T21" fmla="*/ 16 h 29"/>
                <a:gd name="T22" fmla="*/ 18 w 46"/>
                <a:gd name="T23" fmla="*/ 7 h 29"/>
                <a:gd name="T24" fmla="*/ 15 w 46"/>
                <a:gd name="T25" fmla="*/ 5 h 29"/>
                <a:gd name="T26" fmla="*/ 19 w 46"/>
                <a:gd name="T27" fmla="*/ 3 h 29"/>
                <a:gd name="T28" fmla="*/ 23 w 46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29">
                  <a:moveTo>
                    <a:pt x="23" y="0"/>
                  </a:moveTo>
                  <a:lnTo>
                    <a:pt x="23" y="8"/>
                  </a:lnTo>
                  <a:lnTo>
                    <a:pt x="38" y="14"/>
                  </a:lnTo>
                  <a:lnTo>
                    <a:pt x="46" y="11"/>
                  </a:lnTo>
                  <a:lnTo>
                    <a:pt x="39" y="17"/>
                  </a:lnTo>
                  <a:lnTo>
                    <a:pt x="12" y="23"/>
                  </a:lnTo>
                  <a:lnTo>
                    <a:pt x="0" y="29"/>
                  </a:lnTo>
                  <a:lnTo>
                    <a:pt x="7" y="24"/>
                  </a:lnTo>
                  <a:lnTo>
                    <a:pt x="13" y="16"/>
                  </a:lnTo>
                  <a:lnTo>
                    <a:pt x="18" y="17"/>
                  </a:lnTo>
                  <a:lnTo>
                    <a:pt x="20" y="16"/>
                  </a:lnTo>
                  <a:lnTo>
                    <a:pt x="18" y="7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2" name="Freeform 721"/>
            <p:cNvSpPr>
              <a:spLocks/>
            </p:cNvSpPr>
            <p:nvPr/>
          </p:nvSpPr>
          <p:spPr bwMode="auto">
            <a:xfrm>
              <a:off x="6829304" y="2441453"/>
              <a:ext cx="58738" cy="9525"/>
            </a:xfrm>
            <a:custGeom>
              <a:avLst/>
              <a:gdLst>
                <a:gd name="T0" fmla="*/ 110 w 110"/>
                <a:gd name="T1" fmla="*/ 1 h 18"/>
                <a:gd name="T2" fmla="*/ 88 w 110"/>
                <a:gd name="T3" fmla="*/ 7 h 18"/>
                <a:gd name="T4" fmla="*/ 49 w 110"/>
                <a:gd name="T5" fmla="*/ 7 h 18"/>
                <a:gd name="T6" fmla="*/ 26 w 110"/>
                <a:gd name="T7" fmla="*/ 11 h 18"/>
                <a:gd name="T8" fmla="*/ 17 w 110"/>
                <a:gd name="T9" fmla="*/ 18 h 18"/>
                <a:gd name="T10" fmla="*/ 13 w 110"/>
                <a:gd name="T11" fmla="*/ 14 h 18"/>
                <a:gd name="T12" fmla="*/ 3 w 110"/>
                <a:gd name="T13" fmla="*/ 10 h 18"/>
                <a:gd name="T14" fmla="*/ 0 w 110"/>
                <a:gd name="T15" fmla="*/ 4 h 18"/>
                <a:gd name="T16" fmla="*/ 22 w 110"/>
                <a:gd name="T17" fmla="*/ 7 h 18"/>
                <a:gd name="T18" fmla="*/ 51 w 110"/>
                <a:gd name="T19" fmla="*/ 0 h 18"/>
                <a:gd name="T20" fmla="*/ 66 w 110"/>
                <a:gd name="T21" fmla="*/ 5 h 18"/>
                <a:gd name="T22" fmla="*/ 75 w 110"/>
                <a:gd name="T23" fmla="*/ 0 h 18"/>
                <a:gd name="T24" fmla="*/ 99 w 110"/>
                <a:gd name="T25" fmla="*/ 0 h 18"/>
                <a:gd name="T26" fmla="*/ 110 w 110"/>
                <a:gd name="T27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">
                  <a:moveTo>
                    <a:pt x="110" y="1"/>
                  </a:moveTo>
                  <a:lnTo>
                    <a:pt x="88" y="7"/>
                  </a:lnTo>
                  <a:lnTo>
                    <a:pt x="49" y="7"/>
                  </a:lnTo>
                  <a:lnTo>
                    <a:pt x="26" y="11"/>
                  </a:lnTo>
                  <a:lnTo>
                    <a:pt x="17" y="18"/>
                  </a:lnTo>
                  <a:lnTo>
                    <a:pt x="13" y="14"/>
                  </a:lnTo>
                  <a:lnTo>
                    <a:pt x="3" y="10"/>
                  </a:lnTo>
                  <a:lnTo>
                    <a:pt x="0" y="4"/>
                  </a:lnTo>
                  <a:lnTo>
                    <a:pt x="22" y="7"/>
                  </a:lnTo>
                  <a:lnTo>
                    <a:pt x="51" y="0"/>
                  </a:lnTo>
                  <a:lnTo>
                    <a:pt x="66" y="5"/>
                  </a:lnTo>
                  <a:lnTo>
                    <a:pt x="75" y="0"/>
                  </a:lnTo>
                  <a:lnTo>
                    <a:pt x="99" y="0"/>
                  </a:lnTo>
                  <a:lnTo>
                    <a:pt x="1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3" name="Freeform 722"/>
            <p:cNvSpPr>
              <a:spLocks/>
            </p:cNvSpPr>
            <p:nvPr/>
          </p:nvSpPr>
          <p:spPr bwMode="auto">
            <a:xfrm>
              <a:off x="6891217" y="3044703"/>
              <a:ext cx="12700" cy="7938"/>
            </a:xfrm>
            <a:custGeom>
              <a:avLst/>
              <a:gdLst>
                <a:gd name="T0" fmla="*/ 16 w 25"/>
                <a:gd name="T1" fmla="*/ 12 h 15"/>
                <a:gd name="T2" fmla="*/ 15 w 25"/>
                <a:gd name="T3" fmla="*/ 8 h 15"/>
                <a:gd name="T4" fmla="*/ 10 w 25"/>
                <a:gd name="T5" fmla="*/ 8 h 15"/>
                <a:gd name="T6" fmla="*/ 5 w 25"/>
                <a:gd name="T7" fmla="*/ 9 h 15"/>
                <a:gd name="T8" fmla="*/ 0 w 25"/>
                <a:gd name="T9" fmla="*/ 8 h 15"/>
                <a:gd name="T10" fmla="*/ 12 w 25"/>
                <a:gd name="T11" fmla="*/ 5 h 15"/>
                <a:gd name="T12" fmla="*/ 10 w 25"/>
                <a:gd name="T13" fmla="*/ 0 h 15"/>
                <a:gd name="T14" fmla="*/ 16 w 25"/>
                <a:gd name="T15" fmla="*/ 0 h 15"/>
                <a:gd name="T16" fmla="*/ 25 w 25"/>
                <a:gd name="T17" fmla="*/ 3 h 15"/>
                <a:gd name="T18" fmla="*/ 25 w 25"/>
                <a:gd name="T19" fmla="*/ 9 h 15"/>
                <a:gd name="T20" fmla="*/ 23 w 25"/>
                <a:gd name="T21" fmla="*/ 8 h 15"/>
                <a:gd name="T22" fmla="*/ 22 w 25"/>
                <a:gd name="T23" fmla="*/ 6 h 15"/>
                <a:gd name="T24" fmla="*/ 19 w 25"/>
                <a:gd name="T25" fmla="*/ 9 h 15"/>
                <a:gd name="T26" fmla="*/ 16 w 25"/>
                <a:gd name="T27" fmla="*/ 15 h 15"/>
                <a:gd name="T28" fmla="*/ 15 w 25"/>
                <a:gd name="T29" fmla="*/ 13 h 15"/>
                <a:gd name="T30" fmla="*/ 16 w 25"/>
                <a:gd name="T3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15">
                  <a:moveTo>
                    <a:pt x="16" y="12"/>
                  </a:moveTo>
                  <a:lnTo>
                    <a:pt x="15" y="8"/>
                  </a:lnTo>
                  <a:lnTo>
                    <a:pt x="10" y="8"/>
                  </a:lnTo>
                  <a:lnTo>
                    <a:pt x="5" y="9"/>
                  </a:lnTo>
                  <a:lnTo>
                    <a:pt x="0" y="8"/>
                  </a:lnTo>
                  <a:lnTo>
                    <a:pt x="12" y="5"/>
                  </a:lnTo>
                  <a:lnTo>
                    <a:pt x="10" y="0"/>
                  </a:lnTo>
                  <a:lnTo>
                    <a:pt x="16" y="0"/>
                  </a:lnTo>
                  <a:lnTo>
                    <a:pt x="25" y="3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2" y="6"/>
                  </a:lnTo>
                  <a:lnTo>
                    <a:pt x="19" y="9"/>
                  </a:lnTo>
                  <a:lnTo>
                    <a:pt x="16" y="15"/>
                  </a:lnTo>
                  <a:lnTo>
                    <a:pt x="15" y="13"/>
                  </a:ln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4" name="Freeform 723"/>
            <p:cNvSpPr>
              <a:spLocks/>
            </p:cNvSpPr>
            <p:nvPr/>
          </p:nvSpPr>
          <p:spPr bwMode="auto">
            <a:xfrm>
              <a:off x="6845179" y="3039941"/>
              <a:ext cx="42863" cy="14288"/>
            </a:xfrm>
            <a:custGeom>
              <a:avLst/>
              <a:gdLst>
                <a:gd name="T0" fmla="*/ 13 w 82"/>
                <a:gd name="T1" fmla="*/ 26 h 26"/>
                <a:gd name="T2" fmla="*/ 3 w 82"/>
                <a:gd name="T3" fmla="*/ 24 h 26"/>
                <a:gd name="T4" fmla="*/ 0 w 82"/>
                <a:gd name="T5" fmla="*/ 17 h 26"/>
                <a:gd name="T6" fmla="*/ 14 w 82"/>
                <a:gd name="T7" fmla="*/ 16 h 26"/>
                <a:gd name="T8" fmla="*/ 23 w 82"/>
                <a:gd name="T9" fmla="*/ 10 h 26"/>
                <a:gd name="T10" fmla="*/ 22 w 82"/>
                <a:gd name="T11" fmla="*/ 8 h 26"/>
                <a:gd name="T12" fmla="*/ 17 w 82"/>
                <a:gd name="T13" fmla="*/ 8 h 26"/>
                <a:gd name="T14" fmla="*/ 23 w 82"/>
                <a:gd name="T15" fmla="*/ 3 h 26"/>
                <a:gd name="T16" fmla="*/ 39 w 82"/>
                <a:gd name="T17" fmla="*/ 0 h 26"/>
                <a:gd name="T18" fmla="*/ 66 w 82"/>
                <a:gd name="T19" fmla="*/ 6 h 26"/>
                <a:gd name="T20" fmla="*/ 82 w 82"/>
                <a:gd name="T21" fmla="*/ 11 h 26"/>
                <a:gd name="T22" fmla="*/ 79 w 82"/>
                <a:gd name="T23" fmla="*/ 19 h 26"/>
                <a:gd name="T24" fmla="*/ 73 w 82"/>
                <a:gd name="T25" fmla="*/ 23 h 26"/>
                <a:gd name="T26" fmla="*/ 70 w 82"/>
                <a:gd name="T27" fmla="*/ 17 h 26"/>
                <a:gd name="T28" fmla="*/ 56 w 82"/>
                <a:gd name="T29" fmla="*/ 14 h 26"/>
                <a:gd name="T30" fmla="*/ 26 w 82"/>
                <a:gd name="T31" fmla="*/ 20 h 26"/>
                <a:gd name="T32" fmla="*/ 13 w 82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2" h="26">
                  <a:moveTo>
                    <a:pt x="13" y="26"/>
                  </a:moveTo>
                  <a:lnTo>
                    <a:pt x="3" y="24"/>
                  </a:lnTo>
                  <a:lnTo>
                    <a:pt x="0" y="17"/>
                  </a:lnTo>
                  <a:lnTo>
                    <a:pt x="14" y="16"/>
                  </a:lnTo>
                  <a:lnTo>
                    <a:pt x="23" y="10"/>
                  </a:lnTo>
                  <a:lnTo>
                    <a:pt x="22" y="8"/>
                  </a:lnTo>
                  <a:lnTo>
                    <a:pt x="17" y="8"/>
                  </a:lnTo>
                  <a:lnTo>
                    <a:pt x="23" y="3"/>
                  </a:lnTo>
                  <a:lnTo>
                    <a:pt x="39" y="0"/>
                  </a:lnTo>
                  <a:lnTo>
                    <a:pt x="66" y="6"/>
                  </a:lnTo>
                  <a:lnTo>
                    <a:pt x="82" y="11"/>
                  </a:lnTo>
                  <a:lnTo>
                    <a:pt x="79" y="19"/>
                  </a:lnTo>
                  <a:lnTo>
                    <a:pt x="73" y="23"/>
                  </a:lnTo>
                  <a:lnTo>
                    <a:pt x="70" y="17"/>
                  </a:lnTo>
                  <a:lnTo>
                    <a:pt x="56" y="14"/>
                  </a:lnTo>
                  <a:lnTo>
                    <a:pt x="26" y="20"/>
                  </a:lnTo>
                  <a:lnTo>
                    <a:pt x="1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5" name="Freeform 724"/>
            <p:cNvSpPr>
              <a:spLocks/>
            </p:cNvSpPr>
            <p:nvPr/>
          </p:nvSpPr>
          <p:spPr bwMode="auto">
            <a:xfrm>
              <a:off x="6772154" y="3155828"/>
              <a:ext cx="7938" cy="6350"/>
            </a:xfrm>
            <a:custGeom>
              <a:avLst/>
              <a:gdLst>
                <a:gd name="T0" fmla="*/ 12 w 14"/>
                <a:gd name="T1" fmla="*/ 0 h 13"/>
                <a:gd name="T2" fmla="*/ 14 w 14"/>
                <a:gd name="T3" fmla="*/ 3 h 13"/>
                <a:gd name="T4" fmla="*/ 14 w 14"/>
                <a:gd name="T5" fmla="*/ 9 h 13"/>
                <a:gd name="T6" fmla="*/ 9 w 14"/>
                <a:gd name="T7" fmla="*/ 13 h 13"/>
                <a:gd name="T8" fmla="*/ 0 w 14"/>
                <a:gd name="T9" fmla="*/ 13 h 13"/>
                <a:gd name="T10" fmla="*/ 0 w 14"/>
                <a:gd name="T11" fmla="*/ 7 h 13"/>
                <a:gd name="T12" fmla="*/ 12 w 14"/>
                <a:gd name="T13" fmla="*/ 7 h 13"/>
                <a:gd name="T14" fmla="*/ 12 w 14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12" y="0"/>
                  </a:moveTo>
                  <a:lnTo>
                    <a:pt x="14" y="3"/>
                  </a:lnTo>
                  <a:lnTo>
                    <a:pt x="14" y="9"/>
                  </a:lnTo>
                  <a:lnTo>
                    <a:pt x="9" y="13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2" y="7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6" name="Freeform 725"/>
            <p:cNvSpPr>
              <a:spLocks/>
            </p:cNvSpPr>
            <p:nvPr/>
          </p:nvSpPr>
          <p:spPr bwMode="auto">
            <a:xfrm>
              <a:off x="6718179" y="3146303"/>
              <a:ext cx="146050" cy="34925"/>
            </a:xfrm>
            <a:custGeom>
              <a:avLst/>
              <a:gdLst>
                <a:gd name="T0" fmla="*/ 221 w 277"/>
                <a:gd name="T1" fmla="*/ 10 h 65"/>
                <a:gd name="T2" fmla="*/ 214 w 277"/>
                <a:gd name="T3" fmla="*/ 6 h 65"/>
                <a:gd name="T4" fmla="*/ 180 w 277"/>
                <a:gd name="T5" fmla="*/ 6 h 65"/>
                <a:gd name="T6" fmla="*/ 78 w 277"/>
                <a:gd name="T7" fmla="*/ 7 h 65"/>
                <a:gd name="T8" fmla="*/ 54 w 277"/>
                <a:gd name="T9" fmla="*/ 9 h 65"/>
                <a:gd name="T10" fmla="*/ 31 w 277"/>
                <a:gd name="T11" fmla="*/ 16 h 65"/>
                <a:gd name="T12" fmla="*/ 16 w 277"/>
                <a:gd name="T13" fmla="*/ 10 h 65"/>
                <a:gd name="T14" fmla="*/ 16 w 277"/>
                <a:gd name="T15" fmla="*/ 24 h 65"/>
                <a:gd name="T16" fmla="*/ 58 w 277"/>
                <a:gd name="T17" fmla="*/ 23 h 65"/>
                <a:gd name="T18" fmla="*/ 70 w 277"/>
                <a:gd name="T19" fmla="*/ 37 h 65"/>
                <a:gd name="T20" fmla="*/ 67 w 277"/>
                <a:gd name="T21" fmla="*/ 35 h 65"/>
                <a:gd name="T22" fmla="*/ 59 w 277"/>
                <a:gd name="T23" fmla="*/ 45 h 65"/>
                <a:gd name="T24" fmla="*/ 55 w 277"/>
                <a:gd name="T25" fmla="*/ 45 h 65"/>
                <a:gd name="T26" fmla="*/ 55 w 277"/>
                <a:gd name="T27" fmla="*/ 52 h 65"/>
                <a:gd name="T28" fmla="*/ 41 w 277"/>
                <a:gd name="T29" fmla="*/ 39 h 65"/>
                <a:gd name="T30" fmla="*/ 23 w 277"/>
                <a:gd name="T31" fmla="*/ 45 h 65"/>
                <a:gd name="T32" fmla="*/ 21 w 277"/>
                <a:gd name="T33" fmla="*/ 36 h 65"/>
                <a:gd name="T34" fmla="*/ 18 w 277"/>
                <a:gd name="T35" fmla="*/ 46 h 65"/>
                <a:gd name="T36" fmla="*/ 0 w 277"/>
                <a:gd name="T37" fmla="*/ 40 h 65"/>
                <a:gd name="T38" fmla="*/ 22 w 277"/>
                <a:gd name="T39" fmla="*/ 53 h 65"/>
                <a:gd name="T40" fmla="*/ 29 w 277"/>
                <a:gd name="T41" fmla="*/ 55 h 65"/>
                <a:gd name="T42" fmla="*/ 42 w 277"/>
                <a:gd name="T43" fmla="*/ 56 h 65"/>
                <a:gd name="T44" fmla="*/ 45 w 277"/>
                <a:gd name="T45" fmla="*/ 65 h 65"/>
                <a:gd name="T46" fmla="*/ 59 w 277"/>
                <a:gd name="T47" fmla="*/ 65 h 65"/>
                <a:gd name="T48" fmla="*/ 61 w 277"/>
                <a:gd name="T49" fmla="*/ 59 h 65"/>
                <a:gd name="T50" fmla="*/ 62 w 277"/>
                <a:gd name="T51" fmla="*/ 52 h 65"/>
                <a:gd name="T52" fmla="*/ 97 w 277"/>
                <a:gd name="T53" fmla="*/ 52 h 65"/>
                <a:gd name="T54" fmla="*/ 110 w 277"/>
                <a:gd name="T55" fmla="*/ 49 h 65"/>
                <a:gd name="T56" fmla="*/ 131 w 277"/>
                <a:gd name="T57" fmla="*/ 52 h 65"/>
                <a:gd name="T58" fmla="*/ 133 w 277"/>
                <a:gd name="T59" fmla="*/ 40 h 65"/>
                <a:gd name="T60" fmla="*/ 143 w 277"/>
                <a:gd name="T61" fmla="*/ 52 h 65"/>
                <a:gd name="T62" fmla="*/ 130 w 277"/>
                <a:gd name="T63" fmla="*/ 58 h 65"/>
                <a:gd name="T64" fmla="*/ 137 w 277"/>
                <a:gd name="T65" fmla="*/ 56 h 65"/>
                <a:gd name="T66" fmla="*/ 154 w 277"/>
                <a:gd name="T67" fmla="*/ 53 h 65"/>
                <a:gd name="T68" fmla="*/ 146 w 277"/>
                <a:gd name="T69" fmla="*/ 50 h 65"/>
                <a:gd name="T70" fmla="*/ 150 w 277"/>
                <a:gd name="T71" fmla="*/ 47 h 65"/>
                <a:gd name="T72" fmla="*/ 163 w 277"/>
                <a:gd name="T73" fmla="*/ 42 h 65"/>
                <a:gd name="T74" fmla="*/ 167 w 277"/>
                <a:gd name="T75" fmla="*/ 22 h 65"/>
                <a:gd name="T76" fmla="*/ 176 w 277"/>
                <a:gd name="T77" fmla="*/ 26 h 65"/>
                <a:gd name="T78" fmla="*/ 193 w 277"/>
                <a:gd name="T79" fmla="*/ 14 h 65"/>
                <a:gd name="T80" fmla="*/ 212 w 277"/>
                <a:gd name="T81" fmla="*/ 40 h 65"/>
                <a:gd name="T82" fmla="*/ 227 w 277"/>
                <a:gd name="T83" fmla="*/ 36 h 65"/>
                <a:gd name="T84" fmla="*/ 216 w 277"/>
                <a:gd name="T85" fmla="*/ 26 h 65"/>
                <a:gd name="T86" fmla="*/ 247 w 277"/>
                <a:gd name="T87" fmla="*/ 22 h 65"/>
                <a:gd name="T88" fmla="*/ 263 w 277"/>
                <a:gd name="T89" fmla="*/ 19 h 65"/>
                <a:gd name="T90" fmla="*/ 277 w 277"/>
                <a:gd name="T91" fmla="*/ 14 h 65"/>
                <a:gd name="T92" fmla="*/ 244 w 277"/>
                <a:gd name="T93" fmla="*/ 14 h 65"/>
                <a:gd name="T94" fmla="*/ 228 w 277"/>
                <a:gd name="T95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7" h="65">
                  <a:moveTo>
                    <a:pt x="228" y="7"/>
                  </a:moveTo>
                  <a:lnTo>
                    <a:pt x="221" y="10"/>
                  </a:lnTo>
                  <a:lnTo>
                    <a:pt x="211" y="11"/>
                  </a:lnTo>
                  <a:lnTo>
                    <a:pt x="214" y="6"/>
                  </a:lnTo>
                  <a:lnTo>
                    <a:pt x="216" y="0"/>
                  </a:lnTo>
                  <a:lnTo>
                    <a:pt x="180" y="6"/>
                  </a:lnTo>
                  <a:lnTo>
                    <a:pt x="117" y="3"/>
                  </a:lnTo>
                  <a:lnTo>
                    <a:pt x="78" y="7"/>
                  </a:lnTo>
                  <a:lnTo>
                    <a:pt x="59" y="14"/>
                  </a:lnTo>
                  <a:lnTo>
                    <a:pt x="54" y="9"/>
                  </a:lnTo>
                  <a:lnTo>
                    <a:pt x="42" y="10"/>
                  </a:lnTo>
                  <a:lnTo>
                    <a:pt x="31" y="16"/>
                  </a:lnTo>
                  <a:lnTo>
                    <a:pt x="21" y="16"/>
                  </a:lnTo>
                  <a:lnTo>
                    <a:pt x="16" y="10"/>
                  </a:lnTo>
                  <a:lnTo>
                    <a:pt x="19" y="17"/>
                  </a:lnTo>
                  <a:lnTo>
                    <a:pt x="16" y="24"/>
                  </a:lnTo>
                  <a:lnTo>
                    <a:pt x="34" y="19"/>
                  </a:lnTo>
                  <a:lnTo>
                    <a:pt x="58" y="23"/>
                  </a:lnTo>
                  <a:lnTo>
                    <a:pt x="68" y="32"/>
                  </a:lnTo>
                  <a:lnTo>
                    <a:pt x="70" y="37"/>
                  </a:lnTo>
                  <a:lnTo>
                    <a:pt x="70" y="33"/>
                  </a:lnTo>
                  <a:lnTo>
                    <a:pt x="67" y="35"/>
                  </a:lnTo>
                  <a:lnTo>
                    <a:pt x="64" y="42"/>
                  </a:lnTo>
                  <a:lnTo>
                    <a:pt x="59" y="45"/>
                  </a:lnTo>
                  <a:lnTo>
                    <a:pt x="55" y="40"/>
                  </a:lnTo>
                  <a:lnTo>
                    <a:pt x="55" y="45"/>
                  </a:lnTo>
                  <a:lnTo>
                    <a:pt x="59" y="50"/>
                  </a:lnTo>
                  <a:lnTo>
                    <a:pt x="55" y="52"/>
                  </a:lnTo>
                  <a:lnTo>
                    <a:pt x="48" y="46"/>
                  </a:lnTo>
                  <a:lnTo>
                    <a:pt x="41" y="39"/>
                  </a:lnTo>
                  <a:lnTo>
                    <a:pt x="32" y="40"/>
                  </a:lnTo>
                  <a:lnTo>
                    <a:pt x="23" y="45"/>
                  </a:lnTo>
                  <a:lnTo>
                    <a:pt x="23" y="39"/>
                  </a:lnTo>
                  <a:lnTo>
                    <a:pt x="21" y="36"/>
                  </a:lnTo>
                  <a:lnTo>
                    <a:pt x="21" y="42"/>
                  </a:lnTo>
                  <a:lnTo>
                    <a:pt x="18" y="46"/>
                  </a:lnTo>
                  <a:lnTo>
                    <a:pt x="6" y="42"/>
                  </a:lnTo>
                  <a:lnTo>
                    <a:pt x="0" y="40"/>
                  </a:lnTo>
                  <a:lnTo>
                    <a:pt x="6" y="46"/>
                  </a:lnTo>
                  <a:lnTo>
                    <a:pt x="22" y="53"/>
                  </a:lnTo>
                  <a:lnTo>
                    <a:pt x="28" y="59"/>
                  </a:lnTo>
                  <a:lnTo>
                    <a:pt x="29" y="55"/>
                  </a:lnTo>
                  <a:lnTo>
                    <a:pt x="35" y="56"/>
                  </a:lnTo>
                  <a:lnTo>
                    <a:pt x="42" y="56"/>
                  </a:lnTo>
                  <a:lnTo>
                    <a:pt x="42" y="62"/>
                  </a:lnTo>
                  <a:lnTo>
                    <a:pt x="45" y="65"/>
                  </a:lnTo>
                  <a:lnTo>
                    <a:pt x="48" y="63"/>
                  </a:lnTo>
                  <a:lnTo>
                    <a:pt x="59" y="65"/>
                  </a:lnTo>
                  <a:lnTo>
                    <a:pt x="65" y="60"/>
                  </a:lnTo>
                  <a:lnTo>
                    <a:pt x="61" y="59"/>
                  </a:lnTo>
                  <a:lnTo>
                    <a:pt x="59" y="55"/>
                  </a:lnTo>
                  <a:lnTo>
                    <a:pt x="62" y="52"/>
                  </a:lnTo>
                  <a:lnTo>
                    <a:pt x="72" y="53"/>
                  </a:lnTo>
                  <a:lnTo>
                    <a:pt x="97" y="52"/>
                  </a:lnTo>
                  <a:lnTo>
                    <a:pt x="108" y="59"/>
                  </a:lnTo>
                  <a:lnTo>
                    <a:pt x="110" y="49"/>
                  </a:lnTo>
                  <a:lnTo>
                    <a:pt x="123" y="49"/>
                  </a:lnTo>
                  <a:lnTo>
                    <a:pt x="131" y="52"/>
                  </a:lnTo>
                  <a:lnTo>
                    <a:pt x="130" y="45"/>
                  </a:lnTo>
                  <a:lnTo>
                    <a:pt x="133" y="40"/>
                  </a:lnTo>
                  <a:lnTo>
                    <a:pt x="140" y="45"/>
                  </a:lnTo>
                  <a:lnTo>
                    <a:pt x="143" y="52"/>
                  </a:lnTo>
                  <a:lnTo>
                    <a:pt x="139" y="52"/>
                  </a:lnTo>
                  <a:lnTo>
                    <a:pt x="130" y="58"/>
                  </a:lnTo>
                  <a:lnTo>
                    <a:pt x="134" y="60"/>
                  </a:lnTo>
                  <a:lnTo>
                    <a:pt x="137" y="56"/>
                  </a:lnTo>
                  <a:lnTo>
                    <a:pt x="152" y="58"/>
                  </a:lnTo>
                  <a:lnTo>
                    <a:pt x="154" y="53"/>
                  </a:lnTo>
                  <a:lnTo>
                    <a:pt x="150" y="53"/>
                  </a:lnTo>
                  <a:lnTo>
                    <a:pt x="146" y="50"/>
                  </a:lnTo>
                  <a:lnTo>
                    <a:pt x="146" y="46"/>
                  </a:lnTo>
                  <a:lnTo>
                    <a:pt x="150" y="47"/>
                  </a:lnTo>
                  <a:lnTo>
                    <a:pt x="156" y="42"/>
                  </a:lnTo>
                  <a:lnTo>
                    <a:pt x="163" y="42"/>
                  </a:lnTo>
                  <a:lnTo>
                    <a:pt x="163" y="30"/>
                  </a:lnTo>
                  <a:lnTo>
                    <a:pt x="167" y="22"/>
                  </a:lnTo>
                  <a:lnTo>
                    <a:pt x="170" y="26"/>
                  </a:lnTo>
                  <a:lnTo>
                    <a:pt x="176" y="26"/>
                  </a:lnTo>
                  <a:lnTo>
                    <a:pt x="186" y="17"/>
                  </a:lnTo>
                  <a:lnTo>
                    <a:pt x="193" y="14"/>
                  </a:lnTo>
                  <a:lnTo>
                    <a:pt x="205" y="24"/>
                  </a:lnTo>
                  <a:lnTo>
                    <a:pt x="212" y="40"/>
                  </a:lnTo>
                  <a:lnTo>
                    <a:pt x="222" y="39"/>
                  </a:lnTo>
                  <a:lnTo>
                    <a:pt x="227" y="36"/>
                  </a:lnTo>
                  <a:lnTo>
                    <a:pt x="219" y="33"/>
                  </a:lnTo>
                  <a:lnTo>
                    <a:pt x="216" y="26"/>
                  </a:lnTo>
                  <a:lnTo>
                    <a:pt x="229" y="22"/>
                  </a:lnTo>
                  <a:lnTo>
                    <a:pt x="247" y="22"/>
                  </a:lnTo>
                  <a:lnTo>
                    <a:pt x="260" y="24"/>
                  </a:lnTo>
                  <a:lnTo>
                    <a:pt x="263" y="19"/>
                  </a:lnTo>
                  <a:lnTo>
                    <a:pt x="271" y="13"/>
                  </a:lnTo>
                  <a:lnTo>
                    <a:pt x="277" y="14"/>
                  </a:lnTo>
                  <a:lnTo>
                    <a:pt x="267" y="11"/>
                  </a:lnTo>
                  <a:lnTo>
                    <a:pt x="244" y="14"/>
                  </a:lnTo>
                  <a:lnTo>
                    <a:pt x="231" y="13"/>
                  </a:lnTo>
                  <a:lnTo>
                    <a:pt x="228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7" name="Freeform 726"/>
            <p:cNvSpPr>
              <a:spLocks/>
            </p:cNvSpPr>
            <p:nvPr/>
          </p:nvSpPr>
          <p:spPr bwMode="auto">
            <a:xfrm>
              <a:off x="6810254" y="2443041"/>
              <a:ext cx="14288" cy="7938"/>
            </a:xfrm>
            <a:custGeom>
              <a:avLst/>
              <a:gdLst>
                <a:gd name="T0" fmla="*/ 25 w 27"/>
                <a:gd name="T1" fmla="*/ 12 h 14"/>
                <a:gd name="T2" fmla="*/ 26 w 27"/>
                <a:gd name="T3" fmla="*/ 14 h 14"/>
                <a:gd name="T4" fmla="*/ 9 w 27"/>
                <a:gd name="T5" fmla="*/ 10 h 14"/>
                <a:gd name="T6" fmla="*/ 0 w 27"/>
                <a:gd name="T7" fmla="*/ 10 h 14"/>
                <a:gd name="T8" fmla="*/ 10 w 27"/>
                <a:gd name="T9" fmla="*/ 1 h 14"/>
                <a:gd name="T10" fmla="*/ 27 w 27"/>
                <a:gd name="T11" fmla="*/ 0 h 14"/>
                <a:gd name="T12" fmla="*/ 23 w 27"/>
                <a:gd name="T13" fmla="*/ 4 h 14"/>
                <a:gd name="T14" fmla="*/ 19 w 27"/>
                <a:gd name="T15" fmla="*/ 10 h 14"/>
                <a:gd name="T16" fmla="*/ 25 w 27"/>
                <a:gd name="T1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4">
                  <a:moveTo>
                    <a:pt x="25" y="12"/>
                  </a:moveTo>
                  <a:lnTo>
                    <a:pt x="26" y="14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10" y="1"/>
                  </a:lnTo>
                  <a:lnTo>
                    <a:pt x="27" y="0"/>
                  </a:lnTo>
                  <a:lnTo>
                    <a:pt x="23" y="4"/>
                  </a:lnTo>
                  <a:lnTo>
                    <a:pt x="19" y="10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8" name="Freeform 727"/>
            <p:cNvSpPr>
              <a:spLocks/>
            </p:cNvSpPr>
            <p:nvPr/>
          </p:nvSpPr>
          <p:spPr bwMode="auto">
            <a:xfrm>
              <a:off x="6803904" y="3043116"/>
              <a:ext cx="15875" cy="11113"/>
            </a:xfrm>
            <a:custGeom>
              <a:avLst/>
              <a:gdLst>
                <a:gd name="T0" fmla="*/ 5 w 30"/>
                <a:gd name="T1" fmla="*/ 8 h 21"/>
                <a:gd name="T2" fmla="*/ 11 w 30"/>
                <a:gd name="T3" fmla="*/ 4 h 21"/>
                <a:gd name="T4" fmla="*/ 17 w 30"/>
                <a:gd name="T5" fmla="*/ 2 h 21"/>
                <a:gd name="T6" fmla="*/ 21 w 30"/>
                <a:gd name="T7" fmla="*/ 11 h 21"/>
                <a:gd name="T8" fmla="*/ 30 w 30"/>
                <a:gd name="T9" fmla="*/ 15 h 21"/>
                <a:gd name="T10" fmla="*/ 27 w 30"/>
                <a:gd name="T11" fmla="*/ 18 h 21"/>
                <a:gd name="T12" fmla="*/ 24 w 30"/>
                <a:gd name="T13" fmla="*/ 21 h 21"/>
                <a:gd name="T14" fmla="*/ 18 w 30"/>
                <a:gd name="T15" fmla="*/ 14 h 21"/>
                <a:gd name="T16" fmla="*/ 4 w 30"/>
                <a:gd name="T17" fmla="*/ 10 h 21"/>
                <a:gd name="T18" fmla="*/ 0 w 30"/>
                <a:gd name="T19" fmla="*/ 0 h 21"/>
                <a:gd name="T20" fmla="*/ 5 w 30"/>
                <a:gd name="T21" fmla="*/ 2 h 21"/>
                <a:gd name="T22" fmla="*/ 5 w 30"/>
                <a:gd name="T2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1">
                  <a:moveTo>
                    <a:pt x="5" y="8"/>
                  </a:moveTo>
                  <a:lnTo>
                    <a:pt x="11" y="4"/>
                  </a:lnTo>
                  <a:lnTo>
                    <a:pt x="17" y="2"/>
                  </a:lnTo>
                  <a:lnTo>
                    <a:pt x="21" y="11"/>
                  </a:lnTo>
                  <a:lnTo>
                    <a:pt x="30" y="15"/>
                  </a:lnTo>
                  <a:lnTo>
                    <a:pt x="27" y="18"/>
                  </a:lnTo>
                  <a:lnTo>
                    <a:pt x="24" y="21"/>
                  </a:lnTo>
                  <a:lnTo>
                    <a:pt x="18" y="14"/>
                  </a:lnTo>
                  <a:lnTo>
                    <a:pt x="4" y="10"/>
                  </a:lnTo>
                  <a:lnTo>
                    <a:pt x="0" y="0"/>
                  </a:lnTo>
                  <a:lnTo>
                    <a:pt x="5" y="2"/>
                  </a:lnTo>
                  <a:lnTo>
                    <a:pt x="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09" name="Freeform 728"/>
            <p:cNvSpPr>
              <a:spLocks/>
            </p:cNvSpPr>
            <p:nvPr/>
          </p:nvSpPr>
          <p:spPr bwMode="auto">
            <a:xfrm>
              <a:off x="6792792" y="3043116"/>
              <a:ext cx="9525" cy="7938"/>
            </a:xfrm>
            <a:custGeom>
              <a:avLst/>
              <a:gdLst>
                <a:gd name="T0" fmla="*/ 17 w 18"/>
                <a:gd name="T1" fmla="*/ 8 h 14"/>
                <a:gd name="T2" fmla="*/ 18 w 18"/>
                <a:gd name="T3" fmla="*/ 14 h 14"/>
                <a:gd name="T4" fmla="*/ 12 w 18"/>
                <a:gd name="T5" fmla="*/ 13 h 14"/>
                <a:gd name="T6" fmla="*/ 11 w 18"/>
                <a:gd name="T7" fmla="*/ 8 h 14"/>
                <a:gd name="T8" fmla="*/ 5 w 18"/>
                <a:gd name="T9" fmla="*/ 8 h 14"/>
                <a:gd name="T10" fmla="*/ 2 w 18"/>
                <a:gd name="T11" fmla="*/ 11 h 14"/>
                <a:gd name="T12" fmla="*/ 0 w 18"/>
                <a:gd name="T13" fmla="*/ 10 h 14"/>
                <a:gd name="T14" fmla="*/ 7 w 18"/>
                <a:gd name="T15" fmla="*/ 1 h 14"/>
                <a:gd name="T16" fmla="*/ 11 w 18"/>
                <a:gd name="T17" fmla="*/ 0 h 14"/>
                <a:gd name="T18" fmla="*/ 11 w 18"/>
                <a:gd name="T19" fmla="*/ 7 h 14"/>
                <a:gd name="T20" fmla="*/ 17 w 18"/>
                <a:gd name="T2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17" y="8"/>
                  </a:moveTo>
                  <a:lnTo>
                    <a:pt x="18" y="14"/>
                  </a:lnTo>
                  <a:lnTo>
                    <a:pt x="12" y="13"/>
                  </a:lnTo>
                  <a:lnTo>
                    <a:pt x="11" y="8"/>
                  </a:ln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1" y="7"/>
                  </a:lnTo>
                  <a:lnTo>
                    <a:pt x="1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0" name="Freeform 729"/>
            <p:cNvSpPr>
              <a:spLocks/>
            </p:cNvSpPr>
            <p:nvPr/>
          </p:nvSpPr>
          <p:spPr bwMode="auto">
            <a:xfrm>
              <a:off x="6751517" y="2425578"/>
              <a:ext cx="23813" cy="6350"/>
            </a:xfrm>
            <a:custGeom>
              <a:avLst/>
              <a:gdLst>
                <a:gd name="T0" fmla="*/ 38 w 43"/>
                <a:gd name="T1" fmla="*/ 3 h 13"/>
                <a:gd name="T2" fmla="*/ 35 w 43"/>
                <a:gd name="T3" fmla="*/ 4 h 13"/>
                <a:gd name="T4" fmla="*/ 38 w 43"/>
                <a:gd name="T5" fmla="*/ 6 h 13"/>
                <a:gd name="T6" fmla="*/ 30 w 43"/>
                <a:gd name="T7" fmla="*/ 9 h 13"/>
                <a:gd name="T8" fmla="*/ 9 w 43"/>
                <a:gd name="T9" fmla="*/ 10 h 13"/>
                <a:gd name="T10" fmla="*/ 0 w 43"/>
                <a:gd name="T11" fmla="*/ 13 h 13"/>
                <a:gd name="T12" fmla="*/ 6 w 43"/>
                <a:gd name="T13" fmla="*/ 9 h 13"/>
                <a:gd name="T14" fmla="*/ 29 w 43"/>
                <a:gd name="T15" fmla="*/ 0 h 13"/>
                <a:gd name="T16" fmla="*/ 42 w 43"/>
                <a:gd name="T17" fmla="*/ 0 h 13"/>
                <a:gd name="T18" fmla="*/ 43 w 43"/>
                <a:gd name="T19" fmla="*/ 6 h 13"/>
                <a:gd name="T20" fmla="*/ 39 w 43"/>
                <a:gd name="T21" fmla="*/ 6 h 13"/>
                <a:gd name="T22" fmla="*/ 38 w 43"/>
                <a:gd name="T2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3">
                  <a:moveTo>
                    <a:pt x="38" y="3"/>
                  </a:moveTo>
                  <a:lnTo>
                    <a:pt x="35" y="4"/>
                  </a:lnTo>
                  <a:lnTo>
                    <a:pt x="38" y="6"/>
                  </a:lnTo>
                  <a:lnTo>
                    <a:pt x="30" y="9"/>
                  </a:lnTo>
                  <a:lnTo>
                    <a:pt x="9" y="10"/>
                  </a:lnTo>
                  <a:lnTo>
                    <a:pt x="0" y="13"/>
                  </a:lnTo>
                  <a:lnTo>
                    <a:pt x="6" y="9"/>
                  </a:lnTo>
                  <a:lnTo>
                    <a:pt x="29" y="0"/>
                  </a:lnTo>
                  <a:lnTo>
                    <a:pt x="42" y="0"/>
                  </a:lnTo>
                  <a:lnTo>
                    <a:pt x="43" y="6"/>
                  </a:lnTo>
                  <a:lnTo>
                    <a:pt x="39" y="6"/>
                  </a:lnTo>
                  <a:lnTo>
                    <a:pt x="3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1" name="Freeform 730"/>
            <p:cNvSpPr>
              <a:spLocks/>
            </p:cNvSpPr>
            <p:nvPr/>
          </p:nvSpPr>
          <p:spPr bwMode="auto">
            <a:xfrm>
              <a:off x="6705479" y="2414466"/>
              <a:ext cx="60325" cy="12700"/>
            </a:xfrm>
            <a:custGeom>
              <a:avLst/>
              <a:gdLst>
                <a:gd name="T0" fmla="*/ 82 w 113"/>
                <a:gd name="T1" fmla="*/ 18 h 24"/>
                <a:gd name="T2" fmla="*/ 75 w 113"/>
                <a:gd name="T3" fmla="*/ 10 h 24"/>
                <a:gd name="T4" fmla="*/ 57 w 113"/>
                <a:gd name="T5" fmla="*/ 3 h 24"/>
                <a:gd name="T6" fmla="*/ 52 w 113"/>
                <a:gd name="T7" fmla="*/ 7 h 24"/>
                <a:gd name="T8" fmla="*/ 19 w 113"/>
                <a:gd name="T9" fmla="*/ 10 h 24"/>
                <a:gd name="T10" fmla="*/ 0 w 113"/>
                <a:gd name="T11" fmla="*/ 11 h 24"/>
                <a:gd name="T12" fmla="*/ 15 w 113"/>
                <a:gd name="T13" fmla="*/ 4 h 24"/>
                <a:gd name="T14" fmla="*/ 54 w 113"/>
                <a:gd name="T15" fmla="*/ 0 h 24"/>
                <a:gd name="T16" fmla="*/ 74 w 113"/>
                <a:gd name="T17" fmla="*/ 4 h 24"/>
                <a:gd name="T18" fmla="*/ 78 w 113"/>
                <a:gd name="T19" fmla="*/ 10 h 24"/>
                <a:gd name="T20" fmla="*/ 97 w 113"/>
                <a:gd name="T21" fmla="*/ 11 h 24"/>
                <a:gd name="T22" fmla="*/ 113 w 113"/>
                <a:gd name="T23" fmla="*/ 11 h 24"/>
                <a:gd name="T24" fmla="*/ 94 w 113"/>
                <a:gd name="T25" fmla="*/ 18 h 24"/>
                <a:gd name="T26" fmla="*/ 42 w 113"/>
                <a:gd name="T27" fmla="*/ 24 h 24"/>
                <a:gd name="T28" fmla="*/ 23 w 113"/>
                <a:gd name="T29" fmla="*/ 24 h 24"/>
                <a:gd name="T30" fmla="*/ 31 w 113"/>
                <a:gd name="T31" fmla="*/ 18 h 24"/>
                <a:gd name="T32" fmla="*/ 68 w 113"/>
                <a:gd name="T33" fmla="*/ 20 h 24"/>
                <a:gd name="T34" fmla="*/ 82 w 113"/>
                <a:gd name="T35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24">
                  <a:moveTo>
                    <a:pt x="82" y="18"/>
                  </a:moveTo>
                  <a:lnTo>
                    <a:pt x="75" y="10"/>
                  </a:lnTo>
                  <a:lnTo>
                    <a:pt x="57" y="3"/>
                  </a:lnTo>
                  <a:lnTo>
                    <a:pt x="52" y="7"/>
                  </a:lnTo>
                  <a:lnTo>
                    <a:pt x="19" y="10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54" y="0"/>
                  </a:lnTo>
                  <a:lnTo>
                    <a:pt x="74" y="4"/>
                  </a:lnTo>
                  <a:lnTo>
                    <a:pt x="78" y="10"/>
                  </a:lnTo>
                  <a:lnTo>
                    <a:pt x="97" y="11"/>
                  </a:lnTo>
                  <a:lnTo>
                    <a:pt x="113" y="11"/>
                  </a:lnTo>
                  <a:lnTo>
                    <a:pt x="94" y="18"/>
                  </a:lnTo>
                  <a:lnTo>
                    <a:pt x="42" y="24"/>
                  </a:lnTo>
                  <a:lnTo>
                    <a:pt x="23" y="24"/>
                  </a:lnTo>
                  <a:lnTo>
                    <a:pt x="31" y="18"/>
                  </a:lnTo>
                  <a:lnTo>
                    <a:pt x="68" y="20"/>
                  </a:lnTo>
                  <a:lnTo>
                    <a:pt x="8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2" name="Freeform 731"/>
            <p:cNvSpPr>
              <a:spLocks/>
            </p:cNvSpPr>
            <p:nvPr/>
          </p:nvSpPr>
          <p:spPr bwMode="auto">
            <a:xfrm>
              <a:off x="6710242" y="3046291"/>
              <a:ext cx="33338" cy="11113"/>
            </a:xfrm>
            <a:custGeom>
              <a:avLst/>
              <a:gdLst>
                <a:gd name="T0" fmla="*/ 57 w 63"/>
                <a:gd name="T1" fmla="*/ 9 h 23"/>
                <a:gd name="T2" fmla="*/ 63 w 63"/>
                <a:gd name="T3" fmla="*/ 11 h 23"/>
                <a:gd name="T4" fmla="*/ 59 w 63"/>
                <a:gd name="T5" fmla="*/ 16 h 23"/>
                <a:gd name="T6" fmla="*/ 57 w 63"/>
                <a:gd name="T7" fmla="*/ 20 h 23"/>
                <a:gd name="T8" fmla="*/ 43 w 63"/>
                <a:gd name="T9" fmla="*/ 22 h 23"/>
                <a:gd name="T10" fmla="*/ 46 w 63"/>
                <a:gd name="T11" fmla="*/ 16 h 23"/>
                <a:gd name="T12" fmla="*/ 40 w 63"/>
                <a:gd name="T13" fmla="*/ 10 h 23"/>
                <a:gd name="T14" fmla="*/ 36 w 63"/>
                <a:gd name="T15" fmla="*/ 11 h 23"/>
                <a:gd name="T16" fmla="*/ 33 w 63"/>
                <a:gd name="T17" fmla="*/ 23 h 23"/>
                <a:gd name="T18" fmla="*/ 25 w 63"/>
                <a:gd name="T19" fmla="*/ 22 h 23"/>
                <a:gd name="T20" fmla="*/ 27 w 63"/>
                <a:gd name="T21" fmla="*/ 17 h 23"/>
                <a:gd name="T22" fmla="*/ 31 w 63"/>
                <a:gd name="T23" fmla="*/ 13 h 23"/>
                <a:gd name="T24" fmla="*/ 24 w 63"/>
                <a:gd name="T25" fmla="*/ 19 h 23"/>
                <a:gd name="T26" fmla="*/ 7 w 63"/>
                <a:gd name="T27" fmla="*/ 19 h 23"/>
                <a:gd name="T28" fmla="*/ 0 w 63"/>
                <a:gd name="T29" fmla="*/ 14 h 23"/>
                <a:gd name="T30" fmla="*/ 2 w 63"/>
                <a:gd name="T31" fmla="*/ 10 h 23"/>
                <a:gd name="T32" fmla="*/ 11 w 63"/>
                <a:gd name="T33" fmla="*/ 11 h 23"/>
                <a:gd name="T34" fmla="*/ 17 w 63"/>
                <a:gd name="T35" fmla="*/ 14 h 23"/>
                <a:gd name="T36" fmla="*/ 21 w 63"/>
                <a:gd name="T37" fmla="*/ 7 h 23"/>
                <a:gd name="T38" fmla="*/ 24 w 63"/>
                <a:gd name="T39" fmla="*/ 0 h 23"/>
                <a:gd name="T40" fmla="*/ 30 w 63"/>
                <a:gd name="T41" fmla="*/ 1 h 23"/>
                <a:gd name="T42" fmla="*/ 37 w 63"/>
                <a:gd name="T43" fmla="*/ 1 h 23"/>
                <a:gd name="T44" fmla="*/ 34 w 63"/>
                <a:gd name="T45" fmla="*/ 4 h 23"/>
                <a:gd name="T46" fmla="*/ 28 w 63"/>
                <a:gd name="T47" fmla="*/ 4 h 23"/>
                <a:gd name="T48" fmla="*/ 34 w 63"/>
                <a:gd name="T49" fmla="*/ 7 h 23"/>
                <a:gd name="T50" fmla="*/ 53 w 63"/>
                <a:gd name="T51" fmla="*/ 14 h 23"/>
                <a:gd name="T52" fmla="*/ 57 w 63"/>
                <a:gd name="T5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23">
                  <a:moveTo>
                    <a:pt x="57" y="9"/>
                  </a:moveTo>
                  <a:lnTo>
                    <a:pt x="63" y="11"/>
                  </a:lnTo>
                  <a:lnTo>
                    <a:pt x="59" y="16"/>
                  </a:lnTo>
                  <a:lnTo>
                    <a:pt x="57" y="20"/>
                  </a:lnTo>
                  <a:lnTo>
                    <a:pt x="43" y="22"/>
                  </a:lnTo>
                  <a:lnTo>
                    <a:pt x="46" y="16"/>
                  </a:lnTo>
                  <a:lnTo>
                    <a:pt x="40" y="10"/>
                  </a:lnTo>
                  <a:lnTo>
                    <a:pt x="36" y="11"/>
                  </a:lnTo>
                  <a:lnTo>
                    <a:pt x="33" y="23"/>
                  </a:lnTo>
                  <a:lnTo>
                    <a:pt x="25" y="22"/>
                  </a:lnTo>
                  <a:lnTo>
                    <a:pt x="27" y="17"/>
                  </a:lnTo>
                  <a:lnTo>
                    <a:pt x="31" y="13"/>
                  </a:lnTo>
                  <a:lnTo>
                    <a:pt x="24" y="19"/>
                  </a:lnTo>
                  <a:lnTo>
                    <a:pt x="7" y="19"/>
                  </a:lnTo>
                  <a:lnTo>
                    <a:pt x="0" y="14"/>
                  </a:lnTo>
                  <a:lnTo>
                    <a:pt x="2" y="10"/>
                  </a:lnTo>
                  <a:lnTo>
                    <a:pt x="11" y="11"/>
                  </a:lnTo>
                  <a:lnTo>
                    <a:pt x="17" y="14"/>
                  </a:lnTo>
                  <a:lnTo>
                    <a:pt x="21" y="7"/>
                  </a:lnTo>
                  <a:lnTo>
                    <a:pt x="24" y="0"/>
                  </a:lnTo>
                  <a:lnTo>
                    <a:pt x="30" y="1"/>
                  </a:lnTo>
                  <a:lnTo>
                    <a:pt x="37" y="1"/>
                  </a:lnTo>
                  <a:lnTo>
                    <a:pt x="34" y="4"/>
                  </a:lnTo>
                  <a:lnTo>
                    <a:pt x="28" y="4"/>
                  </a:lnTo>
                  <a:lnTo>
                    <a:pt x="34" y="7"/>
                  </a:lnTo>
                  <a:lnTo>
                    <a:pt x="53" y="14"/>
                  </a:lnTo>
                  <a:lnTo>
                    <a:pt x="57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3" name="Freeform 732"/>
            <p:cNvSpPr>
              <a:spLocks/>
            </p:cNvSpPr>
            <p:nvPr/>
          </p:nvSpPr>
          <p:spPr bwMode="auto">
            <a:xfrm>
              <a:off x="6692779" y="2422403"/>
              <a:ext cx="9525" cy="12700"/>
            </a:xfrm>
            <a:custGeom>
              <a:avLst/>
              <a:gdLst>
                <a:gd name="T0" fmla="*/ 13 w 19"/>
                <a:gd name="T1" fmla="*/ 12 h 23"/>
                <a:gd name="T2" fmla="*/ 7 w 19"/>
                <a:gd name="T3" fmla="*/ 7 h 23"/>
                <a:gd name="T4" fmla="*/ 0 w 19"/>
                <a:gd name="T5" fmla="*/ 3 h 23"/>
                <a:gd name="T6" fmla="*/ 4 w 19"/>
                <a:gd name="T7" fmla="*/ 0 h 23"/>
                <a:gd name="T8" fmla="*/ 13 w 19"/>
                <a:gd name="T9" fmla="*/ 0 h 23"/>
                <a:gd name="T10" fmla="*/ 10 w 19"/>
                <a:gd name="T11" fmla="*/ 3 h 23"/>
                <a:gd name="T12" fmla="*/ 13 w 19"/>
                <a:gd name="T13" fmla="*/ 9 h 23"/>
                <a:gd name="T14" fmla="*/ 19 w 19"/>
                <a:gd name="T15" fmla="*/ 9 h 23"/>
                <a:gd name="T16" fmla="*/ 13 w 19"/>
                <a:gd name="T17" fmla="*/ 17 h 23"/>
                <a:gd name="T18" fmla="*/ 1 w 19"/>
                <a:gd name="T19" fmla="*/ 23 h 23"/>
                <a:gd name="T20" fmla="*/ 0 w 19"/>
                <a:gd name="T21" fmla="*/ 17 h 23"/>
                <a:gd name="T22" fmla="*/ 9 w 19"/>
                <a:gd name="T23" fmla="*/ 15 h 23"/>
                <a:gd name="T24" fmla="*/ 13 w 19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3" y="12"/>
                  </a:moveTo>
                  <a:lnTo>
                    <a:pt x="7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0" y="3"/>
                  </a:lnTo>
                  <a:lnTo>
                    <a:pt x="13" y="9"/>
                  </a:lnTo>
                  <a:lnTo>
                    <a:pt x="19" y="9"/>
                  </a:lnTo>
                  <a:lnTo>
                    <a:pt x="13" y="17"/>
                  </a:lnTo>
                  <a:lnTo>
                    <a:pt x="1" y="23"/>
                  </a:lnTo>
                  <a:lnTo>
                    <a:pt x="0" y="17"/>
                  </a:lnTo>
                  <a:lnTo>
                    <a:pt x="9" y="15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4" name="Freeform 733"/>
            <p:cNvSpPr>
              <a:spLocks/>
            </p:cNvSpPr>
            <p:nvPr/>
          </p:nvSpPr>
          <p:spPr bwMode="auto">
            <a:xfrm>
              <a:off x="6667379" y="2441453"/>
              <a:ext cx="12700" cy="1588"/>
            </a:xfrm>
            <a:custGeom>
              <a:avLst/>
              <a:gdLst>
                <a:gd name="T0" fmla="*/ 25 w 25"/>
                <a:gd name="T1" fmla="*/ 1 h 5"/>
                <a:gd name="T2" fmla="*/ 19 w 25"/>
                <a:gd name="T3" fmla="*/ 5 h 5"/>
                <a:gd name="T4" fmla="*/ 6 w 25"/>
                <a:gd name="T5" fmla="*/ 3 h 5"/>
                <a:gd name="T6" fmla="*/ 0 w 25"/>
                <a:gd name="T7" fmla="*/ 5 h 5"/>
                <a:gd name="T8" fmla="*/ 3 w 25"/>
                <a:gd name="T9" fmla="*/ 0 h 5"/>
                <a:gd name="T10" fmla="*/ 19 w 25"/>
                <a:gd name="T11" fmla="*/ 1 h 5"/>
                <a:gd name="T12" fmla="*/ 25 w 2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25" y="1"/>
                  </a:moveTo>
                  <a:lnTo>
                    <a:pt x="19" y="5"/>
                  </a:lnTo>
                  <a:lnTo>
                    <a:pt x="6" y="3"/>
                  </a:lnTo>
                  <a:lnTo>
                    <a:pt x="0" y="5"/>
                  </a:lnTo>
                  <a:lnTo>
                    <a:pt x="3" y="0"/>
                  </a:lnTo>
                  <a:lnTo>
                    <a:pt x="19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5" name="Freeform 734"/>
            <p:cNvSpPr>
              <a:spLocks/>
            </p:cNvSpPr>
            <p:nvPr/>
          </p:nvSpPr>
          <p:spPr bwMode="auto">
            <a:xfrm>
              <a:off x="6686429" y="3051053"/>
              <a:ext cx="17463" cy="7938"/>
            </a:xfrm>
            <a:custGeom>
              <a:avLst/>
              <a:gdLst>
                <a:gd name="T0" fmla="*/ 33 w 33"/>
                <a:gd name="T1" fmla="*/ 8 h 15"/>
                <a:gd name="T2" fmla="*/ 23 w 33"/>
                <a:gd name="T3" fmla="*/ 8 h 15"/>
                <a:gd name="T4" fmla="*/ 20 w 33"/>
                <a:gd name="T5" fmla="*/ 2 h 15"/>
                <a:gd name="T6" fmla="*/ 16 w 33"/>
                <a:gd name="T7" fmla="*/ 5 h 15"/>
                <a:gd name="T8" fmla="*/ 17 w 33"/>
                <a:gd name="T9" fmla="*/ 9 h 15"/>
                <a:gd name="T10" fmla="*/ 19 w 33"/>
                <a:gd name="T11" fmla="*/ 13 h 15"/>
                <a:gd name="T12" fmla="*/ 6 w 33"/>
                <a:gd name="T13" fmla="*/ 15 h 15"/>
                <a:gd name="T14" fmla="*/ 13 w 33"/>
                <a:gd name="T15" fmla="*/ 9 h 15"/>
                <a:gd name="T16" fmla="*/ 3 w 33"/>
                <a:gd name="T17" fmla="*/ 6 h 15"/>
                <a:gd name="T18" fmla="*/ 0 w 33"/>
                <a:gd name="T19" fmla="*/ 0 h 15"/>
                <a:gd name="T20" fmla="*/ 9 w 33"/>
                <a:gd name="T21" fmla="*/ 2 h 15"/>
                <a:gd name="T22" fmla="*/ 26 w 33"/>
                <a:gd name="T23" fmla="*/ 0 h 15"/>
                <a:gd name="T24" fmla="*/ 33 w 33"/>
                <a:gd name="T2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5">
                  <a:moveTo>
                    <a:pt x="33" y="8"/>
                  </a:moveTo>
                  <a:lnTo>
                    <a:pt x="23" y="8"/>
                  </a:lnTo>
                  <a:lnTo>
                    <a:pt x="20" y="2"/>
                  </a:lnTo>
                  <a:lnTo>
                    <a:pt x="16" y="5"/>
                  </a:lnTo>
                  <a:lnTo>
                    <a:pt x="17" y="9"/>
                  </a:lnTo>
                  <a:lnTo>
                    <a:pt x="19" y="13"/>
                  </a:lnTo>
                  <a:lnTo>
                    <a:pt x="6" y="15"/>
                  </a:lnTo>
                  <a:lnTo>
                    <a:pt x="13" y="9"/>
                  </a:lnTo>
                  <a:lnTo>
                    <a:pt x="3" y="6"/>
                  </a:lnTo>
                  <a:lnTo>
                    <a:pt x="0" y="0"/>
                  </a:lnTo>
                  <a:lnTo>
                    <a:pt x="9" y="2"/>
                  </a:lnTo>
                  <a:lnTo>
                    <a:pt x="26" y="0"/>
                  </a:lnTo>
                  <a:lnTo>
                    <a:pt x="3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6" name="Freeform 735"/>
            <p:cNvSpPr>
              <a:spLocks/>
            </p:cNvSpPr>
            <p:nvPr/>
          </p:nvSpPr>
          <p:spPr bwMode="auto">
            <a:xfrm>
              <a:off x="6662617" y="3052641"/>
              <a:ext cx="14288" cy="9525"/>
            </a:xfrm>
            <a:custGeom>
              <a:avLst/>
              <a:gdLst>
                <a:gd name="T0" fmla="*/ 3 w 26"/>
                <a:gd name="T1" fmla="*/ 9 h 17"/>
                <a:gd name="T2" fmla="*/ 17 w 26"/>
                <a:gd name="T3" fmla="*/ 7 h 17"/>
                <a:gd name="T4" fmla="*/ 26 w 26"/>
                <a:gd name="T5" fmla="*/ 7 h 17"/>
                <a:gd name="T6" fmla="*/ 23 w 26"/>
                <a:gd name="T7" fmla="*/ 11 h 17"/>
                <a:gd name="T8" fmla="*/ 20 w 26"/>
                <a:gd name="T9" fmla="*/ 17 h 17"/>
                <a:gd name="T10" fmla="*/ 13 w 26"/>
                <a:gd name="T11" fmla="*/ 14 h 17"/>
                <a:gd name="T12" fmla="*/ 1 w 26"/>
                <a:gd name="T13" fmla="*/ 10 h 17"/>
                <a:gd name="T14" fmla="*/ 0 w 26"/>
                <a:gd name="T15" fmla="*/ 4 h 17"/>
                <a:gd name="T16" fmla="*/ 1 w 26"/>
                <a:gd name="T17" fmla="*/ 0 h 17"/>
                <a:gd name="T18" fmla="*/ 4 w 26"/>
                <a:gd name="T19" fmla="*/ 3 h 17"/>
                <a:gd name="T20" fmla="*/ 3 w 26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7">
                  <a:moveTo>
                    <a:pt x="3" y="9"/>
                  </a:moveTo>
                  <a:lnTo>
                    <a:pt x="17" y="7"/>
                  </a:lnTo>
                  <a:lnTo>
                    <a:pt x="26" y="7"/>
                  </a:lnTo>
                  <a:lnTo>
                    <a:pt x="23" y="11"/>
                  </a:lnTo>
                  <a:lnTo>
                    <a:pt x="20" y="17"/>
                  </a:lnTo>
                  <a:lnTo>
                    <a:pt x="13" y="14"/>
                  </a:lnTo>
                  <a:lnTo>
                    <a:pt x="1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4" y="3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7" name="Freeform 736"/>
            <p:cNvSpPr>
              <a:spLocks/>
            </p:cNvSpPr>
            <p:nvPr/>
          </p:nvSpPr>
          <p:spPr bwMode="auto">
            <a:xfrm>
              <a:off x="6637217" y="2804991"/>
              <a:ext cx="11113" cy="4763"/>
            </a:xfrm>
            <a:custGeom>
              <a:avLst/>
              <a:gdLst>
                <a:gd name="T0" fmla="*/ 0 w 20"/>
                <a:gd name="T1" fmla="*/ 10 h 10"/>
                <a:gd name="T2" fmla="*/ 17 w 20"/>
                <a:gd name="T3" fmla="*/ 0 h 10"/>
                <a:gd name="T4" fmla="*/ 20 w 20"/>
                <a:gd name="T5" fmla="*/ 3 h 10"/>
                <a:gd name="T6" fmla="*/ 14 w 20"/>
                <a:gd name="T7" fmla="*/ 4 h 10"/>
                <a:gd name="T8" fmla="*/ 7 w 20"/>
                <a:gd name="T9" fmla="*/ 10 h 10"/>
                <a:gd name="T10" fmla="*/ 0 w 20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10"/>
                  </a:moveTo>
                  <a:lnTo>
                    <a:pt x="17" y="0"/>
                  </a:lnTo>
                  <a:lnTo>
                    <a:pt x="20" y="3"/>
                  </a:lnTo>
                  <a:lnTo>
                    <a:pt x="14" y="4"/>
                  </a:lnTo>
                  <a:lnTo>
                    <a:pt x="7" y="10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8" name="Freeform 737"/>
            <p:cNvSpPr>
              <a:spLocks/>
            </p:cNvSpPr>
            <p:nvPr/>
          </p:nvSpPr>
          <p:spPr bwMode="auto">
            <a:xfrm>
              <a:off x="6619754" y="2803403"/>
              <a:ext cx="15875" cy="3175"/>
            </a:xfrm>
            <a:custGeom>
              <a:avLst/>
              <a:gdLst>
                <a:gd name="T0" fmla="*/ 30 w 30"/>
                <a:gd name="T1" fmla="*/ 1 h 6"/>
                <a:gd name="T2" fmla="*/ 17 w 30"/>
                <a:gd name="T3" fmla="*/ 6 h 6"/>
                <a:gd name="T4" fmla="*/ 0 w 30"/>
                <a:gd name="T5" fmla="*/ 3 h 6"/>
                <a:gd name="T6" fmla="*/ 6 w 30"/>
                <a:gd name="T7" fmla="*/ 0 h 6"/>
                <a:gd name="T8" fmla="*/ 22 w 30"/>
                <a:gd name="T9" fmla="*/ 3 h 6"/>
                <a:gd name="T10" fmla="*/ 30 w 30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6">
                  <a:moveTo>
                    <a:pt x="30" y="1"/>
                  </a:moveTo>
                  <a:lnTo>
                    <a:pt x="17" y="6"/>
                  </a:lnTo>
                  <a:lnTo>
                    <a:pt x="0" y="3"/>
                  </a:lnTo>
                  <a:lnTo>
                    <a:pt x="6" y="0"/>
                  </a:lnTo>
                  <a:lnTo>
                    <a:pt x="22" y="3"/>
                  </a:lnTo>
                  <a:lnTo>
                    <a:pt x="3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19" name="Freeform 738"/>
            <p:cNvSpPr>
              <a:spLocks/>
            </p:cNvSpPr>
            <p:nvPr/>
          </p:nvSpPr>
          <p:spPr bwMode="auto">
            <a:xfrm>
              <a:off x="6599117" y="3043116"/>
              <a:ext cx="23813" cy="7938"/>
            </a:xfrm>
            <a:custGeom>
              <a:avLst/>
              <a:gdLst>
                <a:gd name="T0" fmla="*/ 35 w 45"/>
                <a:gd name="T1" fmla="*/ 0 h 15"/>
                <a:gd name="T2" fmla="*/ 42 w 45"/>
                <a:gd name="T3" fmla="*/ 2 h 15"/>
                <a:gd name="T4" fmla="*/ 45 w 45"/>
                <a:gd name="T5" fmla="*/ 10 h 15"/>
                <a:gd name="T6" fmla="*/ 20 w 45"/>
                <a:gd name="T7" fmla="*/ 11 h 15"/>
                <a:gd name="T8" fmla="*/ 0 w 45"/>
                <a:gd name="T9" fmla="*/ 15 h 15"/>
                <a:gd name="T10" fmla="*/ 4 w 45"/>
                <a:gd name="T11" fmla="*/ 8 h 15"/>
                <a:gd name="T12" fmla="*/ 6 w 45"/>
                <a:gd name="T13" fmla="*/ 1 h 15"/>
                <a:gd name="T14" fmla="*/ 15 w 45"/>
                <a:gd name="T15" fmla="*/ 0 h 15"/>
                <a:gd name="T16" fmla="*/ 12 w 45"/>
                <a:gd name="T17" fmla="*/ 2 h 15"/>
                <a:gd name="T18" fmla="*/ 6 w 45"/>
                <a:gd name="T19" fmla="*/ 4 h 15"/>
                <a:gd name="T20" fmla="*/ 12 w 45"/>
                <a:gd name="T21" fmla="*/ 10 h 15"/>
                <a:gd name="T22" fmla="*/ 32 w 45"/>
                <a:gd name="T23" fmla="*/ 5 h 15"/>
                <a:gd name="T24" fmla="*/ 35 w 45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5">
                  <a:moveTo>
                    <a:pt x="35" y="0"/>
                  </a:moveTo>
                  <a:lnTo>
                    <a:pt x="42" y="2"/>
                  </a:lnTo>
                  <a:lnTo>
                    <a:pt x="45" y="10"/>
                  </a:lnTo>
                  <a:lnTo>
                    <a:pt x="20" y="11"/>
                  </a:lnTo>
                  <a:lnTo>
                    <a:pt x="0" y="15"/>
                  </a:lnTo>
                  <a:lnTo>
                    <a:pt x="4" y="8"/>
                  </a:lnTo>
                  <a:lnTo>
                    <a:pt x="6" y="1"/>
                  </a:lnTo>
                  <a:lnTo>
                    <a:pt x="15" y="0"/>
                  </a:lnTo>
                  <a:lnTo>
                    <a:pt x="12" y="2"/>
                  </a:lnTo>
                  <a:lnTo>
                    <a:pt x="6" y="4"/>
                  </a:lnTo>
                  <a:lnTo>
                    <a:pt x="12" y="10"/>
                  </a:lnTo>
                  <a:lnTo>
                    <a:pt x="32" y="5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0" name="Freeform 739"/>
            <p:cNvSpPr>
              <a:spLocks/>
            </p:cNvSpPr>
            <p:nvPr/>
          </p:nvSpPr>
          <p:spPr bwMode="auto">
            <a:xfrm>
              <a:off x="6576892" y="3087566"/>
              <a:ext cx="19050" cy="1588"/>
            </a:xfrm>
            <a:custGeom>
              <a:avLst/>
              <a:gdLst>
                <a:gd name="T0" fmla="*/ 35 w 35"/>
                <a:gd name="T1" fmla="*/ 3 h 5"/>
                <a:gd name="T2" fmla="*/ 21 w 35"/>
                <a:gd name="T3" fmla="*/ 4 h 5"/>
                <a:gd name="T4" fmla="*/ 0 w 35"/>
                <a:gd name="T5" fmla="*/ 5 h 5"/>
                <a:gd name="T6" fmla="*/ 8 w 35"/>
                <a:gd name="T7" fmla="*/ 0 h 5"/>
                <a:gd name="T8" fmla="*/ 26 w 35"/>
                <a:gd name="T9" fmla="*/ 1 h 5"/>
                <a:gd name="T10" fmla="*/ 35 w 3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5">
                  <a:moveTo>
                    <a:pt x="35" y="3"/>
                  </a:moveTo>
                  <a:lnTo>
                    <a:pt x="21" y="4"/>
                  </a:lnTo>
                  <a:lnTo>
                    <a:pt x="0" y="5"/>
                  </a:lnTo>
                  <a:lnTo>
                    <a:pt x="8" y="0"/>
                  </a:lnTo>
                  <a:lnTo>
                    <a:pt x="26" y="1"/>
                  </a:lnTo>
                  <a:lnTo>
                    <a:pt x="3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1" name="Freeform 740"/>
            <p:cNvSpPr>
              <a:spLocks/>
            </p:cNvSpPr>
            <p:nvPr/>
          </p:nvSpPr>
          <p:spPr bwMode="auto">
            <a:xfrm>
              <a:off x="6581654" y="3151066"/>
              <a:ext cx="9525" cy="12700"/>
            </a:xfrm>
            <a:custGeom>
              <a:avLst/>
              <a:gdLst>
                <a:gd name="T0" fmla="*/ 1 w 16"/>
                <a:gd name="T1" fmla="*/ 0 h 23"/>
                <a:gd name="T2" fmla="*/ 6 w 16"/>
                <a:gd name="T3" fmla="*/ 0 h 23"/>
                <a:gd name="T4" fmla="*/ 10 w 16"/>
                <a:gd name="T5" fmla="*/ 7 h 23"/>
                <a:gd name="T6" fmla="*/ 16 w 16"/>
                <a:gd name="T7" fmla="*/ 6 h 23"/>
                <a:gd name="T8" fmla="*/ 9 w 16"/>
                <a:gd name="T9" fmla="*/ 13 h 23"/>
                <a:gd name="T10" fmla="*/ 3 w 16"/>
                <a:gd name="T11" fmla="*/ 23 h 23"/>
                <a:gd name="T12" fmla="*/ 0 w 16"/>
                <a:gd name="T13" fmla="*/ 17 h 23"/>
                <a:gd name="T14" fmla="*/ 6 w 16"/>
                <a:gd name="T15" fmla="*/ 10 h 23"/>
                <a:gd name="T16" fmla="*/ 6 w 16"/>
                <a:gd name="T17" fmla="*/ 4 h 23"/>
                <a:gd name="T18" fmla="*/ 1 w 1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3">
                  <a:moveTo>
                    <a:pt x="1" y="0"/>
                  </a:moveTo>
                  <a:lnTo>
                    <a:pt x="6" y="0"/>
                  </a:lnTo>
                  <a:lnTo>
                    <a:pt x="10" y="7"/>
                  </a:lnTo>
                  <a:lnTo>
                    <a:pt x="16" y="6"/>
                  </a:lnTo>
                  <a:lnTo>
                    <a:pt x="9" y="13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6" y="10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2" name="Freeform 741"/>
            <p:cNvSpPr>
              <a:spLocks/>
            </p:cNvSpPr>
            <p:nvPr/>
          </p:nvSpPr>
          <p:spPr bwMode="auto">
            <a:xfrm>
              <a:off x="6562604" y="3071691"/>
              <a:ext cx="15875" cy="6350"/>
            </a:xfrm>
            <a:custGeom>
              <a:avLst/>
              <a:gdLst>
                <a:gd name="T0" fmla="*/ 30 w 30"/>
                <a:gd name="T1" fmla="*/ 10 h 10"/>
                <a:gd name="T2" fmla="*/ 17 w 30"/>
                <a:gd name="T3" fmla="*/ 5 h 10"/>
                <a:gd name="T4" fmla="*/ 2 w 30"/>
                <a:gd name="T5" fmla="*/ 3 h 10"/>
                <a:gd name="T6" fmla="*/ 2 w 30"/>
                <a:gd name="T7" fmla="*/ 9 h 10"/>
                <a:gd name="T8" fmla="*/ 0 w 30"/>
                <a:gd name="T9" fmla="*/ 5 h 10"/>
                <a:gd name="T10" fmla="*/ 5 w 30"/>
                <a:gd name="T11" fmla="*/ 2 h 10"/>
                <a:gd name="T12" fmla="*/ 18 w 30"/>
                <a:gd name="T13" fmla="*/ 0 h 10"/>
                <a:gd name="T14" fmla="*/ 28 w 30"/>
                <a:gd name="T15" fmla="*/ 6 h 10"/>
                <a:gd name="T16" fmla="*/ 30 w 3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0">
                  <a:moveTo>
                    <a:pt x="30" y="10"/>
                  </a:moveTo>
                  <a:lnTo>
                    <a:pt x="17" y="5"/>
                  </a:lnTo>
                  <a:lnTo>
                    <a:pt x="2" y="3"/>
                  </a:lnTo>
                  <a:lnTo>
                    <a:pt x="2" y="9"/>
                  </a:lnTo>
                  <a:lnTo>
                    <a:pt x="0" y="5"/>
                  </a:lnTo>
                  <a:lnTo>
                    <a:pt x="5" y="2"/>
                  </a:lnTo>
                  <a:lnTo>
                    <a:pt x="18" y="0"/>
                  </a:lnTo>
                  <a:lnTo>
                    <a:pt x="28" y="6"/>
                  </a:lnTo>
                  <a:lnTo>
                    <a:pt x="3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3" name="Freeform 742"/>
            <p:cNvSpPr>
              <a:spLocks/>
            </p:cNvSpPr>
            <p:nvPr/>
          </p:nvSpPr>
          <p:spPr bwMode="auto">
            <a:xfrm>
              <a:off x="6543554" y="3127253"/>
              <a:ext cx="14288" cy="11113"/>
            </a:xfrm>
            <a:custGeom>
              <a:avLst/>
              <a:gdLst>
                <a:gd name="T0" fmla="*/ 25 w 25"/>
                <a:gd name="T1" fmla="*/ 8 h 21"/>
                <a:gd name="T2" fmla="*/ 25 w 25"/>
                <a:gd name="T3" fmla="*/ 15 h 21"/>
                <a:gd name="T4" fmla="*/ 22 w 25"/>
                <a:gd name="T5" fmla="*/ 21 h 21"/>
                <a:gd name="T6" fmla="*/ 17 w 25"/>
                <a:gd name="T7" fmla="*/ 16 h 21"/>
                <a:gd name="T8" fmla="*/ 10 w 25"/>
                <a:gd name="T9" fmla="*/ 6 h 21"/>
                <a:gd name="T10" fmla="*/ 3 w 25"/>
                <a:gd name="T11" fmla="*/ 9 h 21"/>
                <a:gd name="T12" fmla="*/ 0 w 25"/>
                <a:gd name="T13" fmla="*/ 8 h 21"/>
                <a:gd name="T14" fmla="*/ 7 w 25"/>
                <a:gd name="T15" fmla="*/ 3 h 21"/>
                <a:gd name="T16" fmla="*/ 9 w 25"/>
                <a:gd name="T17" fmla="*/ 0 h 21"/>
                <a:gd name="T18" fmla="*/ 14 w 25"/>
                <a:gd name="T19" fmla="*/ 6 h 21"/>
                <a:gd name="T20" fmla="*/ 25 w 25"/>
                <a:gd name="T2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1">
                  <a:moveTo>
                    <a:pt x="25" y="8"/>
                  </a:moveTo>
                  <a:lnTo>
                    <a:pt x="25" y="15"/>
                  </a:lnTo>
                  <a:lnTo>
                    <a:pt x="22" y="21"/>
                  </a:lnTo>
                  <a:lnTo>
                    <a:pt x="17" y="16"/>
                  </a:lnTo>
                  <a:lnTo>
                    <a:pt x="10" y="6"/>
                  </a:lnTo>
                  <a:lnTo>
                    <a:pt x="3" y="9"/>
                  </a:lnTo>
                  <a:lnTo>
                    <a:pt x="0" y="8"/>
                  </a:lnTo>
                  <a:lnTo>
                    <a:pt x="7" y="3"/>
                  </a:lnTo>
                  <a:lnTo>
                    <a:pt x="9" y="0"/>
                  </a:lnTo>
                  <a:lnTo>
                    <a:pt x="14" y="6"/>
                  </a:lnTo>
                  <a:lnTo>
                    <a:pt x="2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4" name="Freeform 743"/>
            <p:cNvSpPr>
              <a:spLocks/>
            </p:cNvSpPr>
            <p:nvPr/>
          </p:nvSpPr>
          <p:spPr bwMode="auto">
            <a:xfrm>
              <a:off x="6518154" y="3055816"/>
              <a:ext cx="31750" cy="22225"/>
            </a:xfrm>
            <a:custGeom>
              <a:avLst/>
              <a:gdLst>
                <a:gd name="T0" fmla="*/ 61 w 61"/>
                <a:gd name="T1" fmla="*/ 36 h 41"/>
                <a:gd name="T2" fmla="*/ 56 w 61"/>
                <a:gd name="T3" fmla="*/ 41 h 41"/>
                <a:gd name="T4" fmla="*/ 40 w 61"/>
                <a:gd name="T5" fmla="*/ 37 h 41"/>
                <a:gd name="T6" fmla="*/ 33 w 61"/>
                <a:gd name="T7" fmla="*/ 34 h 41"/>
                <a:gd name="T8" fmla="*/ 36 w 61"/>
                <a:gd name="T9" fmla="*/ 30 h 41"/>
                <a:gd name="T10" fmla="*/ 36 w 61"/>
                <a:gd name="T11" fmla="*/ 26 h 41"/>
                <a:gd name="T12" fmla="*/ 29 w 61"/>
                <a:gd name="T13" fmla="*/ 28 h 41"/>
                <a:gd name="T14" fmla="*/ 23 w 61"/>
                <a:gd name="T15" fmla="*/ 21 h 41"/>
                <a:gd name="T16" fmla="*/ 17 w 61"/>
                <a:gd name="T17" fmla="*/ 18 h 41"/>
                <a:gd name="T18" fmla="*/ 16 w 61"/>
                <a:gd name="T19" fmla="*/ 21 h 41"/>
                <a:gd name="T20" fmla="*/ 12 w 61"/>
                <a:gd name="T21" fmla="*/ 24 h 41"/>
                <a:gd name="T22" fmla="*/ 6 w 61"/>
                <a:gd name="T23" fmla="*/ 24 h 41"/>
                <a:gd name="T24" fmla="*/ 0 w 61"/>
                <a:gd name="T25" fmla="*/ 20 h 41"/>
                <a:gd name="T26" fmla="*/ 0 w 61"/>
                <a:gd name="T27" fmla="*/ 13 h 41"/>
                <a:gd name="T28" fmla="*/ 14 w 61"/>
                <a:gd name="T29" fmla="*/ 17 h 41"/>
                <a:gd name="T30" fmla="*/ 29 w 61"/>
                <a:gd name="T31" fmla="*/ 11 h 41"/>
                <a:gd name="T32" fmla="*/ 30 w 61"/>
                <a:gd name="T33" fmla="*/ 20 h 41"/>
                <a:gd name="T34" fmla="*/ 39 w 61"/>
                <a:gd name="T35" fmla="*/ 20 h 41"/>
                <a:gd name="T36" fmla="*/ 45 w 61"/>
                <a:gd name="T37" fmla="*/ 23 h 41"/>
                <a:gd name="T38" fmla="*/ 42 w 61"/>
                <a:gd name="T39" fmla="*/ 14 h 41"/>
                <a:gd name="T40" fmla="*/ 46 w 61"/>
                <a:gd name="T41" fmla="*/ 7 h 41"/>
                <a:gd name="T42" fmla="*/ 45 w 61"/>
                <a:gd name="T43" fmla="*/ 4 h 41"/>
                <a:gd name="T44" fmla="*/ 36 w 61"/>
                <a:gd name="T45" fmla="*/ 5 h 41"/>
                <a:gd name="T46" fmla="*/ 38 w 61"/>
                <a:gd name="T47" fmla="*/ 0 h 41"/>
                <a:gd name="T48" fmla="*/ 55 w 61"/>
                <a:gd name="T49" fmla="*/ 7 h 41"/>
                <a:gd name="T50" fmla="*/ 49 w 61"/>
                <a:gd name="T51" fmla="*/ 11 h 41"/>
                <a:gd name="T52" fmla="*/ 50 w 61"/>
                <a:gd name="T53" fmla="*/ 20 h 41"/>
                <a:gd name="T54" fmla="*/ 53 w 61"/>
                <a:gd name="T55" fmla="*/ 27 h 41"/>
                <a:gd name="T56" fmla="*/ 48 w 61"/>
                <a:gd name="T57" fmla="*/ 24 h 41"/>
                <a:gd name="T58" fmla="*/ 39 w 61"/>
                <a:gd name="T59" fmla="*/ 28 h 41"/>
                <a:gd name="T60" fmla="*/ 40 w 61"/>
                <a:gd name="T61" fmla="*/ 34 h 41"/>
                <a:gd name="T62" fmla="*/ 53 w 61"/>
                <a:gd name="T63" fmla="*/ 36 h 41"/>
                <a:gd name="T64" fmla="*/ 61 w 61"/>
                <a:gd name="T65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" h="41">
                  <a:moveTo>
                    <a:pt x="61" y="36"/>
                  </a:moveTo>
                  <a:lnTo>
                    <a:pt x="56" y="41"/>
                  </a:lnTo>
                  <a:lnTo>
                    <a:pt x="40" y="37"/>
                  </a:lnTo>
                  <a:lnTo>
                    <a:pt x="33" y="34"/>
                  </a:lnTo>
                  <a:lnTo>
                    <a:pt x="36" y="30"/>
                  </a:lnTo>
                  <a:lnTo>
                    <a:pt x="36" y="26"/>
                  </a:lnTo>
                  <a:lnTo>
                    <a:pt x="29" y="28"/>
                  </a:lnTo>
                  <a:lnTo>
                    <a:pt x="23" y="21"/>
                  </a:lnTo>
                  <a:lnTo>
                    <a:pt x="17" y="18"/>
                  </a:lnTo>
                  <a:lnTo>
                    <a:pt x="16" y="21"/>
                  </a:lnTo>
                  <a:lnTo>
                    <a:pt x="12" y="24"/>
                  </a:lnTo>
                  <a:lnTo>
                    <a:pt x="6" y="24"/>
                  </a:lnTo>
                  <a:lnTo>
                    <a:pt x="0" y="20"/>
                  </a:lnTo>
                  <a:lnTo>
                    <a:pt x="0" y="13"/>
                  </a:lnTo>
                  <a:lnTo>
                    <a:pt x="14" y="17"/>
                  </a:lnTo>
                  <a:lnTo>
                    <a:pt x="29" y="11"/>
                  </a:lnTo>
                  <a:lnTo>
                    <a:pt x="30" y="20"/>
                  </a:lnTo>
                  <a:lnTo>
                    <a:pt x="39" y="20"/>
                  </a:lnTo>
                  <a:lnTo>
                    <a:pt x="45" y="23"/>
                  </a:lnTo>
                  <a:lnTo>
                    <a:pt x="42" y="14"/>
                  </a:lnTo>
                  <a:lnTo>
                    <a:pt x="46" y="7"/>
                  </a:lnTo>
                  <a:lnTo>
                    <a:pt x="45" y="4"/>
                  </a:lnTo>
                  <a:lnTo>
                    <a:pt x="36" y="5"/>
                  </a:lnTo>
                  <a:lnTo>
                    <a:pt x="38" y="0"/>
                  </a:lnTo>
                  <a:lnTo>
                    <a:pt x="55" y="7"/>
                  </a:lnTo>
                  <a:lnTo>
                    <a:pt x="49" y="11"/>
                  </a:lnTo>
                  <a:lnTo>
                    <a:pt x="50" y="20"/>
                  </a:lnTo>
                  <a:lnTo>
                    <a:pt x="53" y="27"/>
                  </a:lnTo>
                  <a:lnTo>
                    <a:pt x="48" y="24"/>
                  </a:lnTo>
                  <a:lnTo>
                    <a:pt x="39" y="28"/>
                  </a:lnTo>
                  <a:lnTo>
                    <a:pt x="40" y="34"/>
                  </a:lnTo>
                  <a:lnTo>
                    <a:pt x="53" y="36"/>
                  </a:lnTo>
                  <a:lnTo>
                    <a:pt x="6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5" name="Freeform 744"/>
            <p:cNvSpPr>
              <a:spLocks/>
            </p:cNvSpPr>
            <p:nvPr/>
          </p:nvSpPr>
          <p:spPr bwMode="auto">
            <a:xfrm>
              <a:off x="6535617" y="3133603"/>
              <a:ext cx="12700" cy="4763"/>
            </a:xfrm>
            <a:custGeom>
              <a:avLst/>
              <a:gdLst>
                <a:gd name="T0" fmla="*/ 24 w 24"/>
                <a:gd name="T1" fmla="*/ 11 h 11"/>
                <a:gd name="T2" fmla="*/ 16 w 24"/>
                <a:gd name="T3" fmla="*/ 6 h 11"/>
                <a:gd name="T4" fmla="*/ 7 w 24"/>
                <a:gd name="T5" fmla="*/ 9 h 11"/>
                <a:gd name="T6" fmla="*/ 6 w 24"/>
                <a:gd name="T7" fmla="*/ 3 h 11"/>
                <a:gd name="T8" fmla="*/ 0 w 24"/>
                <a:gd name="T9" fmla="*/ 0 h 11"/>
                <a:gd name="T10" fmla="*/ 3 w 24"/>
                <a:gd name="T11" fmla="*/ 0 h 11"/>
                <a:gd name="T12" fmla="*/ 21 w 24"/>
                <a:gd name="T13" fmla="*/ 5 h 11"/>
                <a:gd name="T14" fmla="*/ 24 w 24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1">
                  <a:moveTo>
                    <a:pt x="24" y="11"/>
                  </a:moveTo>
                  <a:lnTo>
                    <a:pt x="16" y="6"/>
                  </a:lnTo>
                  <a:lnTo>
                    <a:pt x="7" y="9"/>
                  </a:lnTo>
                  <a:lnTo>
                    <a:pt x="6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21" y="5"/>
                  </a:lnTo>
                  <a:lnTo>
                    <a:pt x="2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6" name="Freeform 745"/>
            <p:cNvSpPr>
              <a:spLocks/>
            </p:cNvSpPr>
            <p:nvPr/>
          </p:nvSpPr>
          <p:spPr bwMode="auto">
            <a:xfrm>
              <a:off x="6505454" y="3063753"/>
              <a:ext cx="14288" cy="9525"/>
            </a:xfrm>
            <a:custGeom>
              <a:avLst/>
              <a:gdLst>
                <a:gd name="T0" fmla="*/ 26 w 26"/>
                <a:gd name="T1" fmla="*/ 12 h 18"/>
                <a:gd name="T2" fmla="*/ 20 w 26"/>
                <a:gd name="T3" fmla="*/ 18 h 18"/>
                <a:gd name="T4" fmla="*/ 10 w 26"/>
                <a:gd name="T5" fmla="*/ 8 h 18"/>
                <a:gd name="T6" fmla="*/ 9 w 26"/>
                <a:gd name="T7" fmla="*/ 2 h 18"/>
                <a:gd name="T8" fmla="*/ 6 w 26"/>
                <a:gd name="T9" fmla="*/ 6 h 18"/>
                <a:gd name="T10" fmla="*/ 0 w 26"/>
                <a:gd name="T11" fmla="*/ 9 h 18"/>
                <a:gd name="T12" fmla="*/ 1 w 26"/>
                <a:gd name="T13" fmla="*/ 2 h 18"/>
                <a:gd name="T14" fmla="*/ 7 w 26"/>
                <a:gd name="T15" fmla="*/ 0 h 18"/>
                <a:gd name="T16" fmla="*/ 19 w 26"/>
                <a:gd name="T17" fmla="*/ 9 h 18"/>
                <a:gd name="T18" fmla="*/ 26 w 26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8">
                  <a:moveTo>
                    <a:pt x="26" y="12"/>
                  </a:moveTo>
                  <a:lnTo>
                    <a:pt x="20" y="18"/>
                  </a:lnTo>
                  <a:lnTo>
                    <a:pt x="10" y="8"/>
                  </a:lnTo>
                  <a:lnTo>
                    <a:pt x="9" y="2"/>
                  </a:lnTo>
                  <a:lnTo>
                    <a:pt x="6" y="6"/>
                  </a:lnTo>
                  <a:lnTo>
                    <a:pt x="0" y="9"/>
                  </a:lnTo>
                  <a:lnTo>
                    <a:pt x="1" y="2"/>
                  </a:lnTo>
                  <a:lnTo>
                    <a:pt x="7" y="0"/>
                  </a:lnTo>
                  <a:lnTo>
                    <a:pt x="19" y="9"/>
                  </a:lnTo>
                  <a:lnTo>
                    <a:pt x="2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7" name="Freeform 746"/>
            <p:cNvSpPr>
              <a:spLocks/>
            </p:cNvSpPr>
            <p:nvPr/>
          </p:nvSpPr>
          <p:spPr bwMode="auto">
            <a:xfrm>
              <a:off x="6357817" y="2387478"/>
              <a:ext cx="20638" cy="3175"/>
            </a:xfrm>
            <a:custGeom>
              <a:avLst/>
              <a:gdLst>
                <a:gd name="T0" fmla="*/ 41 w 41"/>
                <a:gd name="T1" fmla="*/ 4 h 6"/>
                <a:gd name="T2" fmla="*/ 23 w 41"/>
                <a:gd name="T3" fmla="*/ 6 h 6"/>
                <a:gd name="T4" fmla="*/ 0 w 41"/>
                <a:gd name="T5" fmla="*/ 4 h 6"/>
                <a:gd name="T6" fmla="*/ 19 w 41"/>
                <a:gd name="T7" fmla="*/ 0 h 6"/>
                <a:gd name="T8" fmla="*/ 41 w 41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6">
                  <a:moveTo>
                    <a:pt x="41" y="4"/>
                  </a:moveTo>
                  <a:lnTo>
                    <a:pt x="23" y="6"/>
                  </a:lnTo>
                  <a:lnTo>
                    <a:pt x="0" y="4"/>
                  </a:lnTo>
                  <a:lnTo>
                    <a:pt x="19" y="0"/>
                  </a:lnTo>
                  <a:lnTo>
                    <a:pt x="4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8" name="Freeform 747"/>
            <p:cNvSpPr>
              <a:spLocks/>
            </p:cNvSpPr>
            <p:nvPr/>
          </p:nvSpPr>
          <p:spPr bwMode="auto">
            <a:xfrm>
              <a:off x="6380042" y="2752603"/>
              <a:ext cx="11113" cy="7938"/>
            </a:xfrm>
            <a:custGeom>
              <a:avLst/>
              <a:gdLst>
                <a:gd name="T0" fmla="*/ 2 w 21"/>
                <a:gd name="T1" fmla="*/ 4 h 14"/>
                <a:gd name="T2" fmla="*/ 10 w 21"/>
                <a:gd name="T3" fmla="*/ 2 h 14"/>
                <a:gd name="T4" fmla="*/ 8 w 21"/>
                <a:gd name="T5" fmla="*/ 0 h 14"/>
                <a:gd name="T6" fmla="*/ 18 w 21"/>
                <a:gd name="T7" fmla="*/ 0 h 14"/>
                <a:gd name="T8" fmla="*/ 21 w 21"/>
                <a:gd name="T9" fmla="*/ 7 h 14"/>
                <a:gd name="T10" fmla="*/ 12 w 21"/>
                <a:gd name="T11" fmla="*/ 14 h 14"/>
                <a:gd name="T12" fmla="*/ 9 w 21"/>
                <a:gd name="T13" fmla="*/ 13 h 14"/>
                <a:gd name="T14" fmla="*/ 5 w 21"/>
                <a:gd name="T15" fmla="*/ 8 h 14"/>
                <a:gd name="T16" fmla="*/ 3 w 21"/>
                <a:gd name="T17" fmla="*/ 13 h 14"/>
                <a:gd name="T18" fmla="*/ 0 w 21"/>
                <a:gd name="T19" fmla="*/ 10 h 14"/>
                <a:gd name="T20" fmla="*/ 2 w 21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4">
                  <a:moveTo>
                    <a:pt x="2" y="4"/>
                  </a:moveTo>
                  <a:lnTo>
                    <a:pt x="10" y="2"/>
                  </a:lnTo>
                  <a:lnTo>
                    <a:pt x="8" y="0"/>
                  </a:lnTo>
                  <a:lnTo>
                    <a:pt x="18" y="0"/>
                  </a:lnTo>
                  <a:lnTo>
                    <a:pt x="21" y="7"/>
                  </a:lnTo>
                  <a:lnTo>
                    <a:pt x="12" y="14"/>
                  </a:lnTo>
                  <a:lnTo>
                    <a:pt x="9" y="13"/>
                  </a:lnTo>
                  <a:lnTo>
                    <a:pt x="5" y="8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29" name="Freeform 748"/>
            <p:cNvSpPr>
              <a:spLocks/>
            </p:cNvSpPr>
            <p:nvPr/>
          </p:nvSpPr>
          <p:spPr bwMode="auto">
            <a:xfrm>
              <a:off x="6318129" y="2757366"/>
              <a:ext cx="9525" cy="4763"/>
            </a:xfrm>
            <a:custGeom>
              <a:avLst/>
              <a:gdLst>
                <a:gd name="T0" fmla="*/ 18 w 18"/>
                <a:gd name="T1" fmla="*/ 3 h 10"/>
                <a:gd name="T2" fmla="*/ 16 w 18"/>
                <a:gd name="T3" fmla="*/ 6 h 10"/>
                <a:gd name="T4" fmla="*/ 15 w 18"/>
                <a:gd name="T5" fmla="*/ 3 h 10"/>
                <a:gd name="T6" fmla="*/ 10 w 18"/>
                <a:gd name="T7" fmla="*/ 9 h 10"/>
                <a:gd name="T8" fmla="*/ 0 w 18"/>
                <a:gd name="T9" fmla="*/ 10 h 10"/>
                <a:gd name="T10" fmla="*/ 2 w 18"/>
                <a:gd name="T11" fmla="*/ 5 h 10"/>
                <a:gd name="T12" fmla="*/ 12 w 18"/>
                <a:gd name="T13" fmla="*/ 0 h 10"/>
                <a:gd name="T14" fmla="*/ 18 w 18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0">
                  <a:moveTo>
                    <a:pt x="18" y="3"/>
                  </a:moveTo>
                  <a:lnTo>
                    <a:pt x="16" y="6"/>
                  </a:lnTo>
                  <a:lnTo>
                    <a:pt x="15" y="3"/>
                  </a:lnTo>
                  <a:lnTo>
                    <a:pt x="10" y="9"/>
                  </a:lnTo>
                  <a:lnTo>
                    <a:pt x="0" y="10"/>
                  </a:lnTo>
                  <a:lnTo>
                    <a:pt x="2" y="5"/>
                  </a:lnTo>
                  <a:lnTo>
                    <a:pt x="12" y="0"/>
                  </a:lnTo>
                  <a:lnTo>
                    <a:pt x="1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0" name="Freeform 749"/>
            <p:cNvSpPr>
              <a:spLocks/>
            </p:cNvSpPr>
            <p:nvPr/>
          </p:nvSpPr>
          <p:spPr bwMode="auto">
            <a:xfrm>
              <a:off x="6275267" y="2397003"/>
              <a:ext cx="15875" cy="3175"/>
            </a:xfrm>
            <a:custGeom>
              <a:avLst/>
              <a:gdLst>
                <a:gd name="T0" fmla="*/ 30 w 30"/>
                <a:gd name="T1" fmla="*/ 0 h 5"/>
                <a:gd name="T2" fmla="*/ 23 w 30"/>
                <a:gd name="T3" fmla="*/ 5 h 5"/>
                <a:gd name="T4" fmla="*/ 8 w 30"/>
                <a:gd name="T5" fmla="*/ 4 h 5"/>
                <a:gd name="T6" fmla="*/ 0 w 30"/>
                <a:gd name="T7" fmla="*/ 3 h 5"/>
                <a:gd name="T8" fmla="*/ 10 w 30"/>
                <a:gd name="T9" fmla="*/ 1 h 5"/>
                <a:gd name="T10" fmla="*/ 30 w 30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">
                  <a:moveTo>
                    <a:pt x="30" y="0"/>
                  </a:moveTo>
                  <a:lnTo>
                    <a:pt x="23" y="5"/>
                  </a:lnTo>
                  <a:lnTo>
                    <a:pt x="8" y="4"/>
                  </a:lnTo>
                  <a:lnTo>
                    <a:pt x="0" y="3"/>
                  </a:lnTo>
                  <a:lnTo>
                    <a:pt x="10" y="1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1" name="Freeform 750"/>
            <p:cNvSpPr>
              <a:spLocks/>
            </p:cNvSpPr>
            <p:nvPr/>
          </p:nvSpPr>
          <p:spPr bwMode="auto">
            <a:xfrm>
              <a:off x="6102229" y="2400178"/>
              <a:ext cx="12700" cy="7938"/>
            </a:xfrm>
            <a:custGeom>
              <a:avLst/>
              <a:gdLst>
                <a:gd name="T0" fmla="*/ 15 w 23"/>
                <a:gd name="T1" fmla="*/ 0 h 16"/>
                <a:gd name="T2" fmla="*/ 20 w 23"/>
                <a:gd name="T3" fmla="*/ 0 h 16"/>
                <a:gd name="T4" fmla="*/ 20 w 23"/>
                <a:gd name="T5" fmla="*/ 3 h 16"/>
                <a:gd name="T6" fmla="*/ 23 w 23"/>
                <a:gd name="T7" fmla="*/ 3 h 16"/>
                <a:gd name="T8" fmla="*/ 13 w 23"/>
                <a:gd name="T9" fmla="*/ 10 h 16"/>
                <a:gd name="T10" fmla="*/ 0 w 23"/>
                <a:gd name="T11" fmla="*/ 16 h 16"/>
                <a:gd name="T12" fmla="*/ 0 w 23"/>
                <a:gd name="T13" fmla="*/ 11 h 16"/>
                <a:gd name="T14" fmla="*/ 12 w 23"/>
                <a:gd name="T15" fmla="*/ 7 h 16"/>
                <a:gd name="T16" fmla="*/ 15 w 23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6">
                  <a:moveTo>
                    <a:pt x="15" y="0"/>
                  </a:moveTo>
                  <a:lnTo>
                    <a:pt x="20" y="0"/>
                  </a:lnTo>
                  <a:lnTo>
                    <a:pt x="20" y="3"/>
                  </a:lnTo>
                  <a:lnTo>
                    <a:pt x="23" y="3"/>
                  </a:lnTo>
                  <a:lnTo>
                    <a:pt x="13" y="10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12" y="7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2" name="Freeform 751"/>
            <p:cNvSpPr>
              <a:spLocks/>
            </p:cNvSpPr>
            <p:nvPr/>
          </p:nvSpPr>
          <p:spPr bwMode="auto">
            <a:xfrm>
              <a:off x="6067304" y="2403353"/>
              <a:ext cx="9525" cy="4763"/>
            </a:xfrm>
            <a:custGeom>
              <a:avLst/>
              <a:gdLst>
                <a:gd name="T0" fmla="*/ 18 w 18"/>
                <a:gd name="T1" fmla="*/ 0 h 10"/>
                <a:gd name="T2" fmla="*/ 18 w 18"/>
                <a:gd name="T3" fmla="*/ 5 h 10"/>
                <a:gd name="T4" fmla="*/ 5 w 18"/>
                <a:gd name="T5" fmla="*/ 10 h 10"/>
                <a:gd name="T6" fmla="*/ 0 w 18"/>
                <a:gd name="T7" fmla="*/ 7 h 10"/>
                <a:gd name="T8" fmla="*/ 6 w 18"/>
                <a:gd name="T9" fmla="*/ 1 h 10"/>
                <a:gd name="T10" fmla="*/ 18 w 1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lnTo>
                    <a:pt x="18" y="5"/>
                  </a:lnTo>
                  <a:lnTo>
                    <a:pt x="5" y="10"/>
                  </a:lnTo>
                  <a:lnTo>
                    <a:pt x="0" y="7"/>
                  </a:lnTo>
                  <a:lnTo>
                    <a:pt x="6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3" name="Freeform 752"/>
            <p:cNvSpPr>
              <a:spLocks/>
            </p:cNvSpPr>
            <p:nvPr/>
          </p:nvSpPr>
          <p:spPr bwMode="auto">
            <a:xfrm>
              <a:off x="5991104" y="2389066"/>
              <a:ext cx="114300" cy="22225"/>
            </a:xfrm>
            <a:custGeom>
              <a:avLst/>
              <a:gdLst>
                <a:gd name="T0" fmla="*/ 109 w 216"/>
                <a:gd name="T1" fmla="*/ 41 h 42"/>
                <a:gd name="T2" fmla="*/ 115 w 216"/>
                <a:gd name="T3" fmla="*/ 38 h 42"/>
                <a:gd name="T4" fmla="*/ 128 w 216"/>
                <a:gd name="T5" fmla="*/ 39 h 42"/>
                <a:gd name="T6" fmla="*/ 128 w 216"/>
                <a:gd name="T7" fmla="*/ 38 h 42"/>
                <a:gd name="T8" fmla="*/ 124 w 216"/>
                <a:gd name="T9" fmla="*/ 33 h 42"/>
                <a:gd name="T10" fmla="*/ 144 w 216"/>
                <a:gd name="T11" fmla="*/ 39 h 42"/>
                <a:gd name="T12" fmla="*/ 180 w 216"/>
                <a:gd name="T13" fmla="*/ 39 h 42"/>
                <a:gd name="T14" fmla="*/ 197 w 216"/>
                <a:gd name="T15" fmla="*/ 33 h 42"/>
                <a:gd name="T16" fmla="*/ 176 w 216"/>
                <a:gd name="T17" fmla="*/ 30 h 42"/>
                <a:gd name="T18" fmla="*/ 163 w 216"/>
                <a:gd name="T19" fmla="*/ 25 h 42"/>
                <a:gd name="T20" fmla="*/ 177 w 216"/>
                <a:gd name="T21" fmla="*/ 20 h 42"/>
                <a:gd name="T22" fmla="*/ 200 w 216"/>
                <a:gd name="T23" fmla="*/ 26 h 42"/>
                <a:gd name="T24" fmla="*/ 209 w 216"/>
                <a:gd name="T25" fmla="*/ 20 h 42"/>
                <a:gd name="T26" fmla="*/ 204 w 216"/>
                <a:gd name="T27" fmla="*/ 18 h 42"/>
                <a:gd name="T28" fmla="*/ 207 w 216"/>
                <a:gd name="T29" fmla="*/ 12 h 42"/>
                <a:gd name="T30" fmla="*/ 202 w 216"/>
                <a:gd name="T31" fmla="*/ 13 h 42"/>
                <a:gd name="T32" fmla="*/ 191 w 216"/>
                <a:gd name="T33" fmla="*/ 12 h 42"/>
                <a:gd name="T34" fmla="*/ 189 w 216"/>
                <a:gd name="T35" fmla="*/ 7 h 42"/>
                <a:gd name="T36" fmla="*/ 194 w 216"/>
                <a:gd name="T37" fmla="*/ 6 h 42"/>
                <a:gd name="T38" fmla="*/ 213 w 216"/>
                <a:gd name="T39" fmla="*/ 6 h 42"/>
                <a:gd name="T40" fmla="*/ 216 w 216"/>
                <a:gd name="T41" fmla="*/ 0 h 42"/>
                <a:gd name="T42" fmla="*/ 109 w 216"/>
                <a:gd name="T43" fmla="*/ 12 h 42"/>
                <a:gd name="T44" fmla="*/ 3 w 216"/>
                <a:gd name="T45" fmla="*/ 19 h 42"/>
                <a:gd name="T46" fmla="*/ 13 w 216"/>
                <a:gd name="T47" fmla="*/ 22 h 42"/>
                <a:gd name="T48" fmla="*/ 21 w 216"/>
                <a:gd name="T49" fmla="*/ 25 h 42"/>
                <a:gd name="T50" fmla="*/ 17 w 216"/>
                <a:gd name="T51" fmla="*/ 26 h 42"/>
                <a:gd name="T52" fmla="*/ 16 w 216"/>
                <a:gd name="T53" fmla="*/ 29 h 42"/>
                <a:gd name="T54" fmla="*/ 20 w 216"/>
                <a:gd name="T55" fmla="*/ 29 h 42"/>
                <a:gd name="T56" fmla="*/ 23 w 216"/>
                <a:gd name="T57" fmla="*/ 30 h 42"/>
                <a:gd name="T58" fmla="*/ 13 w 216"/>
                <a:gd name="T59" fmla="*/ 30 h 42"/>
                <a:gd name="T60" fmla="*/ 0 w 216"/>
                <a:gd name="T61" fmla="*/ 38 h 42"/>
                <a:gd name="T62" fmla="*/ 1 w 216"/>
                <a:gd name="T63" fmla="*/ 42 h 42"/>
                <a:gd name="T64" fmla="*/ 6 w 216"/>
                <a:gd name="T65" fmla="*/ 36 h 42"/>
                <a:gd name="T66" fmla="*/ 21 w 216"/>
                <a:gd name="T67" fmla="*/ 38 h 42"/>
                <a:gd name="T68" fmla="*/ 29 w 216"/>
                <a:gd name="T69" fmla="*/ 39 h 42"/>
                <a:gd name="T70" fmla="*/ 32 w 216"/>
                <a:gd name="T71" fmla="*/ 35 h 42"/>
                <a:gd name="T72" fmla="*/ 29 w 216"/>
                <a:gd name="T73" fmla="*/ 25 h 42"/>
                <a:gd name="T74" fmla="*/ 34 w 216"/>
                <a:gd name="T75" fmla="*/ 22 h 42"/>
                <a:gd name="T76" fmla="*/ 50 w 216"/>
                <a:gd name="T77" fmla="*/ 25 h 42"/>
                <a:gd name="T78" fmla="*/ 76 w 216"/>
                <a:gd name="T79" fmla="*/ 19 h 42"/>
                <a:gd name="T80" fmla="*/ 91 w 216"/>
                <a:gd name="T81" fmla="*/ 20 h 42"/>
                <a:gd name="T82" fmla="*/ 95 w 216"/>
                <a:gd name="T83" fmla="*/ 25 h 42"/>
                <a:gd name="T84" fmla="*/ 85 w 216"/>
                <a:gd name="T85" fmla="*/ 28 h 42"/>
                <a:gd name="T86" fmla="*/ 60 w 216"/>
                <a:gd name="T87" fmla="*/ 28 h 42"/>
                <a:gd name="T88" fmla="*/ 47 w 216"/>
                <a:gd name="T89" fmla="*/ 33 h 42"/>
                <a:gd name="T90" fmla="*/ 45 w 216"/>
                <a:gd name="T91" fmla="*/ 41 h 42"/>
                <a:gd name="T92" fmla="*/ 57 w 216"/>
                <a:gd name="T93" fmla="*/ 39 h 42"/>
                <a:gd name="T94" fmla="*/ 85 w 216"/>
                <a:gd name="T95" fmla="*/ 36 h 42"/>
                <a:gd name="T96" fmla="*/ 96 w 216"/>
                <a:gd name="T97" fmla="*/ 42 h 42"/>
                <a:gd name="T98" fmla="*/ 105 w 216"/>
                <a:gd name="T99" fmla="*/ 32 h 42"/>
                <a:gd name="T100" fmla="*/ 111 w 216"/>
                <a:gd name="T101" fmla="*/ 35 h 42"/>
                <a:gd name="T102" fmla="*/ 106 w 216"/>
                <a:gd name="T103" fmla="*/ 39 h 42"/>
                <a:gd name="T104" fmla="*/ 109 w 216"/>
                <a:gd name="T10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42">
                  <a:moveTo>
                    <a:pt x="109" y="41"/>
                  </a:moveTo>
                  <a:lnTo>
                    <a:pt x="115" y="38"/>
                  </a:lnTo>
                  <a:lnTo>
                    <a:pt x="128" y="39"/>
                  </a:lnTo>
                  <a:lnTo>
                    <a:pt x="128" y="38"/>
                  </a:lnTo>
                  <a:lnTo>
                    <a:pt x="124" y="33"/>
                  </a:lnTo>
                  <a:lnTo>
                    <a:pt x="144" y="39"/>
                  </a:lnTo>
                  <a:lnTo>
                    <a:pt x="180" y="39"/>
                  </a:lnTo>
                  <a:lnTo>
                    <a:pt x="197" y="33"/>
                  </a:lnTo>
                  <a:lnTo>
                    <a:pt x="176" y="30"/>
                  </a:lnTo>
                  <a:lnTo>
                    <a:pt x="163" y="25"/>
                  </a:lnTo>
                  <a:lnTo>
                    <a:pt x="177" y="20"/>
                  </a:lnTo>
                  <a:lnTo>
                    <a:pt x="200" y="26"/>
                  </a:lnTo>
                  <a:lnTo>
                    <a:pt x="209" y="20"/>
                  </a:lnTo>
                  <a:lnTo>
                    <a:pt x="204" y="18"/>
                  </a:lnTo>
                  <a:lnTo>
                    <a:pt x="207" y="12"/>
                  </a:lnTo>
                  <a:lnTo>
                    <a:pt x="202" y="13"/>
                  </a:lnTo>
                  <a:lnTo>
                    <a:pt x="191" y="12"/>
                  </a:lnTo>
                  <a:lnTo>
                    <a:pt x="189" y="7"/>
                  </a:lnTo>
                  <a:lnTo>
                    <a:pt x="194" y="6"/>
                  </a:lnTo>
                  <a:lnTo>
                    <a:pt x="213" y="6"/>
                  </a:lnTo>
                  <a:lnTo>
                    <a:pt x="216" y="0"/>
                  </a:lnTo>
                  <a:lnTo>
                    <a:pt x="109" y="12"/>
                  </a:lnTo>
                  <a:lnTo>
                    <a:pt x="3" y="19"/>
                  </a:lnTo>
                  <a:lnTo>
                    <a:pt x="13" y="22"/>
                  </a:lnTo>
                  <a:lnTo>
                    <a:pt x="21" y="25"/>
                  </a:lnTo>
                  <a:lnTo>
                    <a:pt x="17" y="26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3" y="30"/>
                  </a:lnTo>
                  <a:lnTo>
                    <a:pt x="13" y="30"/>
                  </a:lnTo>
                  <a:lnTo>
                    <a:pt x="0" y="38"/>
                  </a:lnTo>
                  <a:lnTo>
                    <a:pt x="1" y="42"/>
                  </a:lnTo>
                  <a:lnTo>
                    <a:pt x="6" y="36"/>
                  </a:lnTo>
                  <a:lnTo>
                    <a:pt x="21" y="38"/>
                  </a:lnTo>
                  <a:lnTo>
                    <a:pt x="29" y="39"/>
                  </a:lnTo>
                  <a:lnTo>
                    <a:pt x="32" y="35"/>
                  </a:lnTo>
                  <a:lnTo>
                    <a:pt x="29" y="25"/>
                  </a:lnTo>
                  <a:lnTo>
                    <a:pt x="34" y="22"/>
                  </a:lnTo>
                  <a:lnTo>
                    <a:pt x="50" y="25"/>
                  </a:lnTo>
                  <a:lnTo>
                    <a:pt x="76" y="19"/>
                  </a:lnTo>
                  <a:lnTo>
                    <a:pt x="91" y="20"/>
                  </a:lnTo>
                  <a:lnTo>
                    <a:pt x="95" y="25"/>
                  </a:lnTo>
                  <a:lnTo>
                    <a:pt x="85" y="28"/>
                  </a:lnTo>
                  <a:lnTo>
                    <a:pt x="60" y="28"/>
                  </a:lnTo>
                  <a:lnTo>
                    <a:pt x="47" y="33"/>
                  </a:lnTo>
                  <a:lnTo>
                    <a:pt x="45" y="41"/>
                  </a:lnTo>
                  <a:lnTo>
                    <a:pt x="57" y="39"/>
                  </a:lnTo>
                  <a:lnTo>
                    <a:pt x="85" y="36"/>
                  </a:lnTo>
                  <a:lnTo>
                    <a:pt x="96" y="42"/>
                  </a:lnTo>
                  <a:lnTo>
                    <a:pt x="105" y="32"/>
                  </a:lnTo>
                  <a:lnTo>
                    <a:pt x="111" y="35"/>
                  </a:lnTo>
                  <a:lnTo>
                    <a:pt x="106" y="39"/>
                  </a:lnTo>
                  <a:lnTo>
                    <a:pt x="109" y="4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4" name="Freeform 753"/>
            <p:cNvSpPr>
              <a:spLocks/>
            </p:cNvSpPr>
            <p:nvPr/>
          </p:nvSpPr>
          <p:spPr bwMode="auto">
            <a:xfrm>
              <a:off x="6095879" y="2462091"/>
              <a:ext cx="9525" cy="4763"/>
            </a:xfrm>
            <a:custGeom>
              <a:avLst/>
              <a:gdLst>
                <a:gd name="T0" fmla="*/ 19 w 19"/>
                <a:gd name="T1" fmla="*/ 3 h 8"/>
                <a:gd name="T2" fmla="*/ 13 w 19"/>
                <a:gd name="T3" fmla="*/ 8 h 8"/>
                <a:gd name="T4" fmla="*/ 2 w 19"/>
                <a:gd name="T5" fmla="*/ 8 h 8"/>
                <a:gd name="T6" fmla="*/ 3 w 19"/>
                <a:gd name="T7" fmla="*/ 3 h 8"/>
                <a:gd name="T8" fmla="*/ 0 w 19"/>
                <a:gd name="T9" fmla="*/ 2 h 8"/>
                <a:gd name="T10" fmla="*/ 7 w 19"/>
                <a:gd name="T11" fmla="*/ 0 h 8"/>
                <a:gd name="T12" fmla="*/ 19 w 19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8">
                  <a:moveTo>
                    <a:pt x="19" y="3"/>
                  </a:moveTo>
                  <a:lnTo>
                    <a:pt x="13" y="8"/>
                  </a:lnTo>
                  <a:lnTo>
                    <a:pt x="2" y="8"/>
                  </a:lnTo>
                  <a:lnTo>
                    <a:pt x="3" y="3"/>
                  </a:lnTo>
                  <a:lnTo>
                    <a:pt x="0" y="2"/>
                  </a:lnTo>
                  <a:lnTo>
                    <a:pt x="7" y="0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5" name="Freeform 754"/>
            <p:cNvSpPr>
              <a:spLocks/>
            </p:cNvSpPr>
            <p:nvPr/>
          </p:nvSpPr>
          <p:spPr bwMode="auto">
            <a:xfrm>
              <a:off x="5978404" y="2444628"/>
              <a:ext cx="20638" cy="6350"/>
            </a:xfrm>
            <a:custGeom>
              <a:avLst/>
              <a:gdLst>
                <a:gd name="T0" fmla="*/ 39 w 39"/>
                <a:gd name="T1" fmla="*/ 0 h 13"/>
                <a:gd name="T2" fmla="*/ 31 w 39"/>
                <a:gd name="T3" fmla="*/ 4 h 13"/>
                <a:gd name="T4" fmla="*/ 10 w 39"/>
                <a:gd name="T5" fmla="*/ 13 h 13"/>
                <a:gd name="T6" fmla="*/ 0 w 39"/>
                <a:gd name="T7" fmla="*/ 10 h 13"/>
                <a:gd name="T8" fmla="*/ 18 w 39"/>
                <a:gd name="T9" fmla="*/ 4 h 13"/>
                <a:gd name="T10" fmla="*/ 39 w 3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3">
                  <a:moveTo>
                    <a:pt x="39" y="0"/>
                  </a:moveTo>
                  <a:lnTo>
                    <a:pt x="31" y="4"/>
                  </a:lnTo>
                  <a:lnTo>
                    <a:pt x="10" y="13"/>
                  </a:lnTo>
                  <a:lnTo>
                    <a:pt x="0" y="10"/>
                  </a:lnTo>
                  <a:lnTo>
                    <a:pt x="18" y="4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6" name="Freeform 755"/>
            <p:cNvSpPr>
              <a:spLocks/>
            </p:cNvSpPr>
            <p:nvPr/>
          </p:nvSpPr>
          <p:spPr bwMode="auto">
            <a:xfrm>
              <a:off x="5975229" y="2436691"/>
              <a:ext cx="14288" cy="7938"/>
            </a:xfrm>
            <a:custGeom>
              <a:avLst/>
              <a:gdLst>
                <a:gd name="T0" fmla="*/ 21 w 26"/>
                <a:gd name="T1" fmla="*/ 0 h 15"/>
                <a:gd name="T2" fmla="*/ 24 w 26"/>
                <a:gd name="T3" fmla="*/ 2 h 15"/>
                <a:gd name="T4" fmla="*/ 26 w 26"/>
                <a:gd name="T5" fmla="*/ 10 h 15"/>
                <a:gd name="T6" fmla="*/ 18 w 26"/>
                <a:gd name="T7" fmla="*/ 11 h 15"/>
                <a:gd name="T8" fmla="*/ 5 w 26"/>
                <a:gd name="T9" fmla="*/ 15 h 15"/>
                <a:gd name="T10" fmla="*/ 1 w 26"/>
                <a:gd name="T11" fmla="*/ 12 h 15"/>
                <a:gd name="T12" fmla="*/ 0 w 26"/>
                <a:gd name="T13" fmla="*/ 7 h 15"/>
                <a:gd name="T14" fmla="*/ 8 w 26"/>
                <a:gd name="T15" fmla="*/ 8 h 15"/>
                <a:gd name="T16" fmla="*/ 20 w 26"/>
                <a:gd name="T17" fmla="*/ 8 h 15"/>
                <a:gd name="T18" fmla="*/ 21 w 26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5">
                  <a:moveTo>
                    <a:pt x="21" y="0"/>
                  </a:moveTo>
                  <a:lnTo>
                    <a:pt x="24" y="2"/>
                  </a:lnTo>
                  <a:lnTo>
                    <a:pt x="26" y="10"/>
                  </a:lnTo>
                  <a:lnTo>
                    <a:pt x="18" y="11"/>
                  </a:lnTo>
                  <a:lnTo>
                    <a:pt x="5" y="15"/>
                  </a:lnTo>
                  <a:lnTo>
                    <a:pt x="1" y="12"/>
                  </a:lnTo>
                  <a:lnTo>
                    <a:pt x="0" y="7"/>
                  </a:lnTo>
                  <a:lnTo>
                    <a:pt x="8" y="8"/>
                  </a:lnTo>
                  <a:lnTo>
                    <a:pt x="20" y="8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7" name="Freeform 756"/>
            <p:cNvSpPr>
              <a:spLocks/>
            </p:cNvSpPr>
            <p:nvPr/>
          </p:nvSpPr>
          <p:spPr bwMode="auto">
            <a:xfrm>
              <a:off x="5906967" y="2406528"/>
              <a:ext cx="17463" cy="6350"/>
            </a:xfrm>
            <a:custGeom>
              <a:avLst/>
              <a:gdLst>
                <a:gd name="T0" fmla="*/ 29 w 33"/>
                <a:gd name="T1" fmla="*/ 0 h 12"/>
                <a:gd name="T2" fmla="*/ 30 w 33"/>
                <a:gd name="T3" fmla="*/ 5 h 12"/>
                <a:gd name="T4" fmla="*/ 33 w 33"/>
                <a:gd name="T5" fmla="*/ 6 h 12"/>
                <a:gd name="T6" fmla="*/ 26 w 33"/>
                <a:gd name="T7" fmla="*/ 12 h 12"/>
                <a:gd name="T8" fmla="*/ 7 w 33"/>
                <a:gd name="T9" fmla="*/ 9 h 12"/>
                <a:gd name="T10" fmla="*/ 0 w 33"/>
                <a:gd name="T11" fmla="*/ 6 h 12"/>
                <a:gd name="T12" fmla="*/ 6 w 33"/>
                <a:gd name="T13" fmla="*/ 3 h 12"/>
                <a:gd name="T14" fmla="*/ 22 w 33"/>
                <a:gd name="T15" fmla="*/ 3 h 12"/>
                <a:gd name="T16" fmla="*/ 29 w 3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2">
                  <a:moveTo>
                    <a:pt x="29" y="0"/>
                  </a:moveTo>
                  <a:lnTo>
                    <a:pt x="30" y="5"/>
                  </a:lnTo>
                  <a:lnTo>
                    <a:pt x="33" y="6"/>
                  </a:lnTo>
                  <a:lnTo>
                    <a:pt x="26" y="12"/>
                  </a:lnTo>
                  <a:lnTo>
                    <a:pt x="7" y="9"/>
                  </a:lnTo>
                  <a:lnTo>
                    <a:pt x="0" y="6"/>
                  </a:lnTo>
                  <a:lnTo>
                    <a:pt x="6" y="3"/>
                  </a:lnTo>
                  <a:lnTo>
                    <a:pt x="22" y="3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8" name="Freeform 757"/>
            <p:cNvSpPr>
              <a:spLocks/>
            </p:cNvSpPr>
            <p:nvPr/>
          </p:nvSpPr>
          <p:spPr bwMode="auto">
            <a:xfrm>
              <a:off x="5976817" y="3198691"/>
              <a:ext cx="7938" cy="6350"/>
            </a:xfrm>
            <a:custGeom>
              <a:avLst/>
              <a:gdLst>
                <a:gd name="T0" fmla="*/ 0 w 14"/>
                <a:gd name="T1" fmla="*/ 0 h 13"/>
                <a:gd name="T2" fmla="*/ 5 w 14"/>
                <a:gd name="T3" fmla="*/ 0 h 13"/>
                <a:gd name="T4" fmla="*/ 14 w 14"/>
                <a:gd name="T5" fmla="*/ 9 h 13"/>
                <a:gd name="T6" fmla="*/ 10 w 14"/>
                <a:gd name="T7" fmla="*/ 13 h 13"/>
                <a:gd name="T8" fmla="*/ 8 w 14"/>
                <a:gd name="T9" fmla="*/ 11 h 13"/>
                <a:gd name="T10" fmla="*/ 0 w 1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lnTo>
                    <a:pt x="5" y="0"/>
                  </a:lnTo>
                  <a:lnTo>
                    <a:pt x="14" y="9"/>
                  </a:lnTo>
                  <a:lnTo>
                    <a:pt x="10" y="13"/>
                  </a:lnTo>
                  <a:lnTo>
                    <a:pt x="8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39" name="Freeform 758"/>
            <p:cNvSpPr>
              <a:spLocks/>
            </p:cNvSpPr>
            <p:nvPr/>
          </p:nvSpPr>
          <p:spPr bwMode="auto">
            <a:xfrm>
              <a:off x="5894267" y="2450978"/>
              <a:ext cx="12700" cy="6350"/>
            </a:xfrm>
            <a:custGeom>
              <a:avLst/>
              <a:gdLst>
                <a:gd name="T0" fmla="*/ 12 w 24"/>
                <a:gd name="T1" fmla="*/ 0 h 13"/>
                <a:gd name="T2" fmla="*/ 18 w 24"/>
                <a:gd name="T3" fmla="*/ 2 h 13"/>
                <a:gd name="T4" fmla="*/ 24 w 24"/>
                <a:gd name="T5" fmla="*/ 2 h 13"/>
                <a:gd name="T6" fmla="*/ 20 w 24"/>
                <a:gd name="T7" fmla="*/ 9 h 13"/>
                <a:gd name="T8" fmla="*/ 10 w 24"/>
                <a:gd name="T9" fmla="*/ 10 h 13"/>
                <a:gd name="T10" fmla="*/ 1 w 24"/>
                <a:gd name="T11" fmla="*/ 13 h 13"/>
                <a:gd name="T12" fmla="*/ 0 w 24"/>
                <a:gd name="T13" fmla="*/ 10 h 13"/>
                <a:gd name="T14" fmla="*/ 12 w 24"/>
                <a:gd name="T15" fmla="*/ 6 h 13"/>
                <a:gd name="T16" fmla="*/ 12 w 24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2" y="0"/>
                  </a:moveTo>
                  <a:lnTo>
                    <a:pt x="18" y="2"/>
                  </a:lnTo>
                  <a:lnTo>
                    <a:pt x="24" y="2"/>
                  </a:lnTo>
                  <a:lnTo>
                    <a:pt x="20" y="9"/>
                  </a:lnTo>
                  <a:lnTo>
                    <a:pt x="10" y="10"/>
                  </a:lnTo>
                  <a:lnTo>
                    <a:pt x="1" y="13"/>
                  </a:lnTo>
                  <a:lnTo>
                    <a:pt x="0" y="10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0" name="Freeform 759"/>
            <p:cNvSpPr>
              <a:spLocks/>
            </p:cNvSpPr>
            <p:nvPr/>
          </p:nvSpPr>
          <p:spPr bwMode="auto">
            <a:xfrm>
              <a:off x="5830767" y="2446216"/>
              <a:ext cx="25400" cy="9525"/>
            </a:xfrm>
            <a:custGeom>
              <a:avLst/>
              <a:gdLst>
                <a:gd name="T0" fmla="*/ 50 w 50"/>
                <a:gd name="T1" fmla="*/ 0 h 17"/>
                <a:gd name="T2" fmla="*/ 40 w 50"/>
                <a:gd name="T3" fmla="*/ 6 h 17"/>
                <a:gd name="T4" fmla="*/ 11 w 50"/>
                <a:gd name="T5" fmla="*/ 9 h 17"/>
                <a:gd name="T6" fmla="*/ 0 w 50"/>
                <a:gd name="T7" fmla="*/ 17 h 17"/>
                <a:gd name="T8" fmla="*/ 8 w 50"/>
                <a:gd name="T9" fmla="*/ 7 h 17"/>
                <a:gd name="T10" fmla="*/ 37 w 50"/>
                <a:gd name="T11" fmla="*/ 3 h 17"/>
                <a:gd name="T12" fmla="*/ 50 w 5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7">
                  <a:moveTo>
                    <a:pt x="50" y="0"/>
                  </a:moveTo>
                  <a:lnTo>
                    <a:pt x="40" y="6"/>
                  </a:lnTo>
                  <a:lnTo>
                    <a:pt x="11" y="9"/>
                  </a:lnTo>
                  <a:lnTo>
                    <a:pt x="0" y="17"/>
                  </a:lnTo>
                  <a:lnTo>
                    <a:pt x="8" y="7"/>
                  </a:lnTo>
                  <a:lnTo>
                    <a:pt x="37" y="3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1" name="Freeform 760"/>
            <p:cNvSpPr>
              <a:spLocks/>
            </p:cNvSpPr>
            <p:nvPr/>
          </p:nvSpPr>
          <p:spPr bwMode="auto">
            <a:xfrm>
              <a:off x="5833942" y="2433516"/>
              <a:ext cx="7938" cy="9525"/>
            </a:xfrm>
            <a:custGeom>
              <a:avLst/>
              <a:gdLst>
                <a:gd name="T0" fmla="*/ 7 w 13"/>
                <a:gd name="T1" fmla="*/ 10 h 16"/>
                <a:gd name="T2" fmla="*/ 6 w 13"/>
                <a:gd name="T3" fmla="*/ 6 h 16"/>
                <a:gd name="T4" fmla="*/ 0 w 13"/>
                <a:gd name="T5" fmla="*/ 6 h 16"/>
                <a:gd name="T6" fmla="*/ 2 w 13"/>
                <a:gd name="T7" fmla="*/ 1 h 16"/>
                <a:gd name="T8" fmla="*/ 9 w 13"/>
                <a:gd name="T9" fmla="*/ 0 h 16"/>
                <a:gd name="T10" fmla="*/ 13 w 13"/>
                <a:gd name="T11" fmla="*/ 1 h 16"/>
                <a:gd name="T12" fmla="*/ 12 w 13"/>
                <a:gd name="T13" fmla="*/ 7 h 16"/>
                <a:gd name="T14" fmla="*/ 6 w 13"/>
                <a:gd name="T15" fmla="*/ 16 h 16"/>
                <a:gd name="T16" fmla="*/ 2 w 13"/>
                <a:gd name="T17" fmla="*/ 14 h 16"/>
                <a:gd name="T18" fmla="*/ 2 w 13"/>
                <a:gd name="T19" fmla="*/ 11 h 16"/>
                <a:gd name="T20" fmla="*/ 7 w 13"/>
                <a:gd name="T2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6">
                  <a:moveTo>
                    <a:pt x="7" y="10"/>
                  </a:moveTo>
                  <a:lnTo>
                    <a:pt x="6" y="6"/>
                  </a:lnTo>
                  <a:lnTo>
                    <a:pt x="0" y="6"/>
                  </a:lnTo>
                  <a:lnTo>
                    <a:pt x="2" y="1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2" y="7"/>
                  </a:lnTo>
                  <a:lnTo>
                    <a:pt x="6" y="16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2" name="Freeform 761"/>
            <p:cNvSpPr>
              <a:spLocks/>
            </p:cNvSpPr>
            <p:nvPr/>
          </p:nvSpPr>
          <p:spPr bwMode="auto">
            <a:xfrm>
              <a:off x="5873629" y="3206628"/>
              <a:ext cx="20638" cy="9525"/>
            </a:xfrm>
            <a:custGeom>
              <a:avLst/>
              <a:gdLst>
                <a:gd name="T0" fmla="*/ 40 w 40"/>
                <a:gd name="T1" fmla="*/ 16 h 18"/>
                <a:gd name="T2" fmla="*/ 40 w 40"/>
                <a:gd name="T3" fmla="*/ 18 h 18"/>
                <a:gd name="T4" fmla="*/ 20 w 40"/>
                <a:gd name="T5" fmla="*/ 14 h 18"/>
                <a:gd name="T6" fmla="*/ 13 w 40"/>
                <a:gd name="T7" fmla="*/ 18 h 18"/>
                <a:gd name="T8" fmla="*/ 15 w 40"/>
                <a:gd name="T9" fmla="*/ 13 h 18"/>
                <a:gd name="T10" fmla="*/ 5 w 40"/>
                <a:gd name="T11" fmla="*/ 7 h 18"/>
                <a:gd name="T12" fmla="*/ 0 w 40"/>
                <a:gd name="T13" fmla="*/ 5 h 18"/>
                <a:gd name="T14" fmla="*/ 4 w 40"/>
                <a:gd name="T15" fmla="*/ 0 h 18"/>
                <a:gd name="T16" fmla="*/ 17 w 40"/>
                <a:gd name="T17" fmla="*/ 0 h 18"/>
                <a:gd name="T18" fmla="*/ 26 w 40"/>
                <a:gd name="T19" fmla="*/ 0 h 18"/>
                <a:gd name="T20" fmla="*/ 23 w 40"/>
                <a:gd name="T21" fmla="*/ 3 h 18"/>
                <a:gd name="T22" fmla="*/ 23 w 40"/>
                <a:gd name="T23" fmla="*/ 7 h 18"/>
                <a:gd name="T24" fmla="*/ 33 w 40"/>
                <a:gd name="T25" fmla="*/ 13 h 18"/>
                <a:gd name="T26" fmla="*/ 40 w 40"/>
                <a:gd name="T2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8">
                  <a:moveTo>
                    <a:pt x="40" y="16"/>
                  </a:moveTo>
                  <a:lnTo>
                    <a:pt x="40" y="18"/>
                  </a:lnTo>
                  <a:lnTo>
                    <a:pt x="20" y="14"/>
                  </a:lnTo>
                  <a:lnTo>
                    <a:pt x="13" y="18"/>
                  </a:lnTo>
                  <a:lnTo>
                    <a:pt x="15" y="13"/>
                  </a:lnTo>
                  <a:lnTo>
                    <a:pt x="5" y="7"/>
                  </a:lnTo>
                  <a:lnTo>
                    <a:pt x="0" y="5"/>
                  </a:lnTo>
                  <a:lnTo>
                    <a:pt x="4" y="0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23" y="3"/>
                  </a:lnTo>
                  <a:lnTo>
                    <a:pt x="23" y="7"/>
                  </a:lnTo>
                  <a:lnTo>
                    <a:pt x="33" y="13"/>
                  </a:lnTo>
                  <a:lnTo>
                    <a:pt x="4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3" name="Freeform 762"/>
            <p:cNvSpPr>
              <a:spLocks/>
            </p:cNvSpPr>
            <p:nvPr/>
          </p:nvSpPr>
          <p:spPr bwMode="auto">
            <a:xfrm>
              <a:off x="5883154" y="3362203"/>
              <a:ext cx="12700" cy="11113"/>
            </a:xfrm>
            <a:custGeom>
              <a:avLst/>
              <a:gdLst>
                <a:gd name="T0" fmla="*/ 10 w 26"/>
                <a:gd name="T1" fmla="*/ 5 h 22"/>
                <a:gd name="T2" fmla="*/ 16 w 26"/>
                <a:gd name="T3" fmla="*/ 0 h 22"/>
                <a:gd name="T4" fmla="*/ 26 w 26"/>
                <a:gd name="T5" fmla="*/ 0 h 22"/>
                <a:gd name="T6" fmla="*/ 24 w 26"/>
                <a:gd name="T7" fmla="*/ 9 h 22"/>
                <a:gd name="T8" fmla="*/ 10 w 26"/>
                <a:gd name="T9" fmla="*/ 19 h 22"/>
                <a:gd name="T10" fmla="*/ 0 w 26"/>
                <a:gd name="T11" fmla="*/ 22 h 22"/>
                <a:gd name="T12" fmla="*/ 10 w 26"/>
                <a:gd name="T1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2">
                  <a:moveTo>
                    <a:pt x="10" y="5"/>
                  </a:moveTo>
                  <a:lnTo>
                    <a:pt x="16" y="0"/>
                  </a:lnTo>
                  <a:lnTo>
                    <a:pt x="26" y="0"/>
                  </a:lnTo>
                  <a:lnTo>
                    <a:pt x="24" y="9"/>
                  </a:lnTo>
                  <a:lnTo>
                    <a:pt x="10" y="19"/>
                  </a:lnTo>
                  <a:lnTo>
                    <a:pt x="0" y="22"/>
                  </a:lnTo>
                  <a:lnTo>
                    <a:pt x="1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4" name="Freeform 763"/>
            <p:cNvSpPr>
              <a:spLocks/>
            </p:cNvSpPr>
            <p:nvPr/>
          </p:nvSpPr>
          <p:spPr bwMode="auto">
            <a:xfrm>
              <a:off x="5751392" y="2419228"/>
              <a:ext cx="12700" cy="3175"/>
            </a:xfrm>
            <a:custGeom>
              <a:avLst/>
              <a:gdLst>
                <a:gd name="T0" fmla="*/ 23 w 23"/>
                <a:gd name="T1" fmla="*/ 0 h 7"/>
                <a:gd name="T2" fmla="*/ 20 w 23"/>
                <a:gd name="T3" fmla="*/ 7 h 7"/>
                <a:gd name="T4" fmla="*/ 7 w 23"/>
                <a:gd name="T5" fmla="*/ 4 h 7"/>
                <a:gd name="T6" fmla="*/ 0 w 23"/>
                <a:gd name="T7" fmla="*/ 3 h 7"/>
                <a:gd name="T8" fmla="*/ 3 w 23"/>
                <a:gd name="T9" fmla="*/ 0 h 7"/>
                <a:gd name="T10" fmla="*/ 16 w 23"/>
                <a:gd name="T11" fmla="*/ 3 h 7"/>
                <a:gd name="T12" fmla="*/ 23 w 2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7">
                  <a:moveTo>
                    <a:pt x="23" y="0"/>
                  </a:moveTo>
                  <a:lnTo>
                    <a:pt x="20" y="7"/>
                  </a:lnTo>
                  <a:lnTo>
                    <a:pt x="7" y="4"/>
                  </a:lnTo>
                  <a:lnTo>
                    <a:pt x="0" y="3"/>
                  </a:lnTo>
                  <a:lnTo>
                    <a:pt x="3" y="0"/>
                  </a:lnTo>
                  <a:lnTo>
                    <a:pt x="16" y="3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5" name="Freeform 764"/>
            <p:cNvSpPr>
              <a:spLocks/>
            </p:cNvSpPr>
            <p:nvPr/>
          </p:nvSpPr>
          <p:spPr bwMode="auto">
            <a:xfrm>
              <a:off x="5678367" y="3241553"/>
              <a:ext cx="12700" cy="6350"/>
            </a:xfrm>
            <a:custGeom>
              <a:avLst/>
              <a:gdLst>
                <a:gd name="T0" fmla="*/ 11 w 24"/>
                <a:gd name="T1" fmla="*/ 1 h 13"/>
                <a:gd name="T2" fmla="*/ 14 w 24"/>
                <a:gd name="T3" fmla="*/ 0 h 13"/>
                <a:gd name="T4" fmla="*/ 20 w 24"/>
                <a:gd name="T5" fmla="*/ 1 h 13"/>
                <a:gd name="T6" fmla="*/ 17 w 24"/>
                <a:gd name="T7" fmla="*/ 4 h 13"/>
                <a:gd name="T8" fmla="*/ 17 w 24"/>
                <a:gd name="T9" fmla="*/ 7 h 13"/>
                <a:gd name="T10" fmla="*/ 24 w 24"/>
                <a:gd name="T11" fmla="*/ 7 h 13"/>
                <a:gd name="T12" fmla="*/ 23 w 24"/>
                <a:gd name="T13" fmla="*/ 10 h 13"/>
                <a:gd name="T14" fmla="*/ 7 w 24"/>
                <a:gd name="T15" fmla="*/ 13 h 13"/>
                <a:gd name="T16" fmla="*/ 0 w 24"/>
                <a:gd name="T17" fmla="*/ 11 h 13"/>
                <a:gd name="T18" fmla="*/ 2 w 24"/>
                <a:gd name="T19" fmla="*/ 9 h 13"/>
                <a:gd name="T20" fmla="*/ 12 w 24"/>
                <a:gd name="T21" fmla="*/ 6 h 13"/>
                <a:gd name="T22" fmla="*/ 14 w 24"/>
                <a:gd name="T23" fmla="*/ 4 h 13"/>
                <a:gd name="T24" fmla="*/ 11 w 24"/>
                <a:gd name="T2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3">
                  <a:moveTo>
                    <a:pt x="11" y="1"/>
                  </a:moveTo>
                  <a:lnTo>
                    <a:pt x="14" y="0"/>
                  </a:lnTo>
                  <a:lnTo>
                    <a:pt x="20" y="1"/>
                  </a:lnTo>
                  <a:lnTo>
                    <a:pt x="17" y="4"/>
                  </a:lnTo>
                  <a:lnTo>
                    <a:pt x="17" y="7"/>
                  </a:lnTo>
                  <a:lnTo>
                    <a:pt x="24" y="7"/>
                  </a:lnTo>
                  <a:lnTo>
                    <a:pt x="23" y="10"/>
                  </a:lnTo>
                  <a:lnTo>
                    <a:pt x="7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6" name="Freeform 765"/>
            <p:cNvSpPr>
              <a:spLocks/>
            </p:cNvSpPr>
            <p:nvPr/>
          </p:nvSpPr>
          <p:spPr bwMode="auto">
            <a:xfrm>
              <a:off x="5476754" y="3247903"/>
              <a:ext cx="26988" cy="9525"/>
            </a:xfrm>
            <a:custGeom>
              <a:avLst/>
              <a:gdLst>
                <a:gd name="T0" fmla="*/ 52 w 52"/>
                <a:gd name="T1" fmla="*/ 3 h 19"/>
                <a:gd name="T2" fmla="*/ 46 w 52"/>
                <a:gd name="T3" fmla="*/ 8 h 19"/>
                <a:gd name="T4" fmla="*/ 28 w 52"/>
                <a:gd name="T5" fmla="*/ 19 h 19"/>
                <a:gd name="T6" fmla="*/ 23 w 52"/>
                <a:gd name="T7" fmla="*/ 16 h 19"/>
                <a:gd name="T8" fmla="*/ 16 w 52"/>
                <a:gd name="T9" fmla="*/ 12 h 19"/>
                <a:gd name="T10" fmla="*/ 9 w 52"/>
                <a:gd name="T11" fmla="*/ 11 h 19"/>
                <a:gd name="T12" fmla="*/ 2 w 52"/>
                <a:gd name="T13" fmla="*/ 13 h 19"/>
                <a:gd name="T14" fmla="*/ 0 w 52"/>
                <a:gd name="T15" fmla="*/ 9 h 19"/>
                <a:gd name="T16" fmla="*/ 6 w 52"/>
                <a:gd name="T17" fmla="*/ 6 h 19"/>
                <a:gd name="T18" fmla="*/ 12 w 52"/>
                <a:gd name="T19" fmla="*/ 8 h 19"/>
                <a:gd name="T20" fmla="*/ 23 w 52"/>
                <a:gd name="T21" fmla="*/ 11 h 19"/>
                <a:gd name="T22" fmla="*/ 36 w 52"/>
                <a:gd name="T23" fmla="*/ 11 h 19"/>
                <a:gd name="T24" fmla="*/ 31 w 52"/>
                <a:gd name="T25" fmla="*/ 5 h 19"/>
                <a:gd name="T26" fmla="*/ 23 w 52"/>
                <a:gd name="T27" fmla="*/ 3 h 19"/>
                <a:gd name="T28" fmla="*/ 28 w 52"/>
                <a:gd name="T29" fmla="*/ 0 h 19"/>
                <a:gd name="T30" fmla="*/ 42 w 52"/>
                <a:gd name="T31" fmla="*/ 6 h 19"/>
                <a:gd name="T32" fmla="*/ 52 w 52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2" h="19">
                  <a:moveTo>
                    <a:pt x="52" y="3"/>
                  </a:moveTo>
                  <a:lnTo>
                    <a:pt x="46" y="8"/>
                  </a:lnTo>
                  <a:lnTo>
                    <a:pt x="28" y="19"/>
                  </a:lnTo>
                  <a:lnTo>
                    <a:pt x="23" y="16"/>
                  </a:lnTo>
                  <a:lnTo>
                    <a:pt x="16" y="12"/>
                  </a:lnTo>
                  <a:lnTo>
                    <a:pt x="9" y="11"/>
                  </a:lnTo>
                  <a:lnTo>
                    <a:pt x="2" y="13"/>
                  </a:lnTo>
                  <a:lnTo>
                    <a:pt x="0" y="9"/>
                  </a:lnTo>
                  <a:lnTo>
                    <a:pt x="6" y="6"/>
                  </a:lnTo>
                  <a:lnTo>
                    <a:pt x="12" y="8"/>
                  </a:lnTo>
                  <a:lnTo>
                    <a:pt x="23" y="11"/>
                  </a:lnTo>
                  <a:lnTo>
                    <a:pt x="36" y="11"/>
                  </a:lnTo>
                  <a:lnTo>
                    <a:pt x="31" y="5"/>
                  </a:lnTo>
                  <a:lnTo>
                    <a:pt x="23" y="3"/>
                  </a:lnTo>
                  <a:lnTo>
                    <a:pt x="28" y="0"/>
                  </a:lnTo>
                  <a:lnTo>
                    <a:pt x="42" y="6"/>
                  </a:lnTo>
                  <a:lnTo>
                    <a:pt x="5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7" name="Freeform 766"/>
            <p:cNvSpPr>
              <a:spLocks/>
            </p:cNvSpPr>
            <p:nvPr/>
          </p:nvSpPr>
          <p:spPr bwMode="auto">
            <a:xfrm>
              <a:off x="5438654" y="3238378"/>
              <a:ext cx="12700" cy="19050"/>
            </a:xfrm>
            <a:custGeom>
              <a:avLst/>
              <a:gdLst>
                <a:gd name="T0" fmla="*/ 9 w 26"/>
                <a:gd name="T1" fmla="*/ 0 h 35"/>
                <a:gd name="T2" fmla="*/ 15 w 26"/>
                <a:gd name="T3" fmla="*/ 0 h 35"/>
                <a:gd name="T4" fmla="*/ 26 w 26"/>
                <a:gd name="T5" fmla="*/ 0 h 35"/>
                <a:gd name="T6" fmla="*/ 26 w 26"/>
                <a:gd name="T7" fmla="*/ 5 h 35"/>
                <a:gd name="T8" fmla="*/ 13 w 26"/>
                <a:gd name="T9" fmla="*/ 6 h 35"/>
                <a:gd name="T10" fmla="*/ 7 w 26"/>
                <a:gd name="T11" fmla="*/ 20 h 35"/>
                <a:gd name="T12" fmla="*/ 15 w 26"/>
                <a:gd name="T13" fmla="*/ 26 h 35"/>
                <a:gd name="T14" fmla="*/ 9 w 26"/>
                <a:gd name="T15" fmla="*/ 29 h 35"/>
                <a:gd name="T16" fmla="*/ 7 w 26"/>
                <a:gd name="T17" fmla="*/ 35 h 35"/>
                <a:gd name="T18" fmla="*/ 0 w 26"/>
                <a:gd name="T19" fmla="*/ 28 h 35"/>
                <a:gd name="T20" fmla="*/ 6 w 26"/>
                <a:gd name="T21" fmla="*/ 10 h 35"/>
                <a:gd name="T22" fmla="*/ 9 w 26"/>
                <a:gd name="T2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5">
                  <a:moveTo>
                    <a:pt x="9" y="0"/>
                  </a:moveTo>
                  <a:lnTo>
                    <a:pt x="15" y="0"/>
                  </a:lnTo>
                  <a:lnTo>
                    <a:pt x="26" y="0"/>
                  </a:lnTo>
                  <a:lnTo>
                    <a:pt x="26" y="5"/>
                  </a:lnTo>
                  <a:lnTo>
                    <a:pt x="13" y="6"/>
                  </a:lnTo>
                  <a:lnTo>
                    <a:pt x="7" y="20"/>
                  </a:lnTo>
                  <a:lnTo>
                    <a:pt x="15" y="26"/>
                  </a:lnTo>
                  <a:lnTo>
                    <a:pt x="9" y="29"/>
                  </a:lnTo>
                  <a:lnTo>
                    <a:pt x="7" y="35"/>
                  </a:lnTo>
                  <a:lnTo>
                    <a:pt x="0" y="28"/>
                  </a:lnTo>
                  <a:lnTo>
                    <a:pt x="6" y="1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8" name="Freeform 767"/>
            <p:cNvSpPr>
              <a:spLocks/>
            </p:cNvSpPr>
            <p:nvPr/>
          </p:nvSpPr>
          <p:spPr bwMode="auto">
            <a:xfrm>
              <a:off x="5383092" y="3246316"/>
              <a:ext cx="33338" cy="15875"/>
            </a:xfrm>
            <a:custGeom>
              <a:avLst/>
              <a:gdLst>
                <a:gd name="T0" fmla="*/ 56 w 64"/>
                <a:gd name="T1" fmla="*/ 20 h 29"/>
                <a:gd name="T2" fmla="*/ 56 w 64"/>
                <a:gd name="T3" fmla="*/ 13 h 29"/>
                <a:gd name="T4" fmla="*/ 49 w 64"/>
                <a:gd name="T5" fmla="*/ 3 h 29"/>
                <a:gd name="T6" fmla="*/ 52 w 64"/>
                <a:gd name="T7" fmla="*/ 0 h 29"/>
                <a:gd name="T8" fmla="*/ 58 w 64"/>
                <a:gd name="T9" fmla="*/ 3 h 29"/>
                <a:gd name="T10" fmla="*/ 58 w 64"/>
                <a:gd name="T11" fmla="*/ 13 h 29"/>
                <a:gd name="T12" fmla="*/ 64 w 64"/>
                <a:gd name="T13" fmla="*/ 20 h 29"/>
                <a:gd name="T14" fmla="*/ 56 w 64"/>
                <a:gd name="T15" fmla="*/ 20 h 29"/>
                <a:gd name="T16" fmla="*/ 56 w 64"/>
                <a:gd name="T17" fmla="*/ 26 h 29"/>
                <a:gd name="T18" fmla="*/ 42 w 64"/>
                <a:gd name="T19" fmla="*/ 23 h 29"/>
                <a:gd name="T20" fmla="*/ 19 w 64"/>
                <a:gd name="T21" fmla="*/ 29 h 29"/>
                <a:gd name="T22" fmla="*/ 0 w 64"/>
                <a:gd name="T23" fmla="*/ 29 h 29"/>
                <a:gd name="T24" fmla="*/ 3 w 64"/>
                <a:gd name="T25" fmla="*/ 24 h 29"/>
                <a:gd name="T26" fmla="*/ 13 w 64"/>
                <a:gd name="T27" fmla="*/ 23 h 29"/>
                <a:gd name="T28" fmla="*/ 17 w 64"/>
                <a:gd name="T29" fmla="*/ 24 h 29"/>
                <a:gd name="T30" fmla="*/ 16 w 64"/>
                <a:gd name="T31" fmla="*/ 22 h 29"/>
                <a:gd name="T32" fmla="*/ 19 w 64"/>
                <a:gd name="T33" fmla="*/ 16 h 29"/>
                <a:gd name="T34" fmla="*/ 32 w 64"/>
                <a:gd name="T35" fmla="*/ 12 h 29"/>
                <a:gd name="T36" fmla="*/ 42 w 64"/>
                <a:gd name="T37" fmla="*/ 6 h 29"/>
                <a:gd name="T38" fmla="*/ 42 w 64"/>
                <a:gd name="T39" fmla="*/ 20 h 29"/>
                <a:gd name="T40" fmla="*/ 56 w 64"/>
                <a:gd name="T41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" h="29">
                  <a:moveTo>
                    <a:pt x="56" y="20"/>
                  </a:moveTo>
                  <a:lnTo>
                    <a:pt x="56" y="13"/>
                  </a:lnTo>
                  <a:lnTo>
                    <a:pt x="49" y="3"/>
                  </a:lnTo>
                  <a:lnTo>
                    <a:pt x="52" y="0"/>
                  </a:lnTo>
                  <a:lnTo>
                    <a:pt x="58" y="3"/>
                  </a:lnTo>
                  <a:lnTo>
                    <a:pt x="58" y="13"/>
                  </a:lnTo>
                  <a:lnTo>
                    <a:pt x="64" y="20"/>
                  </a:lnTo>
                  <a:lnTo>
                    <a:pt x="56" y="20"/>
                  </a:lnTo>
                  <a:lnTo>
                    <a:pt x="56" y="26"/>
                  </a:lnTo>
                  <a:lnTo>
                    <a:pt x="42" y="23"/>
                  </a:lnTo>
                  <a:lnTo>
                    <a:pt x="19" y="29"/>
                  </a:lnTo>
                  <a:lnTo>
                    <a:pt x="0" y="29"/>
                  </a:lnTo>
                  <a:lnTo>
                    <a:pt x="3" y="24"/>
                  </a:lnTo>
                  <a:lnTo>
                    <a:pt x="13" y="23"/>
                  </a:lnTo>
                  <a:lnTo>
                    <a:pt x="17" y="24"/>
                  </a:lnTo>
                  <a:lnTo>
                    <a:pt x="16" y="22"/>
                  </a:lnTo>
                  <a:lnTo>
                    <a:pt x="19" y="16"/>
                  </a:lnTo>
                  <a:lnTo>
                    <a:pt x="32" y="12"/>
                  </a:lnTo>
                  <a:lnTo>
                    <a:pt x="42" y="6"/>
                  </a:lnTo>
                  <a:lnTo>
                    <a:pt x="42" y="20"/>
                  </a:lnTo>
                  <a:lnTo>
                    <a:pt x="56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49" name="Freeform 768"/>
            <p:cNvSpPr>
              <a:spLocks/>
            </p:cNvSpPr>
            <p:nvPr/>
          </p:nvSpPr>
          <p:spPr bwMode="auto">
            <a:xfrm>
              <a:off x="5330704" y="3320928"/>
              <a:ext cx="14288" cy="7938"/>
            </a:xfrm>
            <a:custGeom>
              <a:avLst/>
              <a:gdLst>
                <a:gd name="T0" fmla="*/ 18 w 26"/>
                <a:gd name="T1" fmla="*/ 16 h 16"/>
                <a:gd name="T2" fmla="*/ 19 w 26"/>
                <a:gd name="T3" fmla="*/ 7 h 16"/>
                <a:gd name="T4" fmla="*/ 6 w 26"/>
                <a:gd name="T5" fmla="*/ 4 h 16"/>
                <a:gd name="T6" fmla="*/ 0 w 26"/>
                <a:gd name="T7" fmla="*/ 3 h 16"/>
                <a:gd name="T8" fmla="*/ 5 w 26"/>
                <a:gd name="T9" fmla="*/ 0 h 16"/>
                <a:gd name="T10" fmla="*/ 16 w 26"/>
                <a:gd name="T11" fmla="*/ 1 h 16"/>
                <a:gd name="T12" fmla="*/ 26 w 26"/>
                <a:gd name="T13" fmla="*/ 8 h 16"/>
                <a:gd name="T14" fmla="*/ 26 w 26"/>
                <a:gd name="T15" fmla="*/ 14 h 16"/>
                <a:gd name="T16" fmla="*/ 18 w 2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8" y="16"/>
                  </a:moveTo>
                  <a:lnTo>
                    <a:pt x="19" y="7"/>
                  </a:lnTo>
                  <a:lnTo>
                    <a:pt x="6" y="4"/>
                  </a:lnTo>
                  <a:lnTo>
                    <a:pt x="0" y="3"/>
                  </a:lnTo>
                  <a:lnTo>
                    <a:pt x="5" y="0"/>
                  </a:lnTo>
                  <a:lnTo>
                    <a:pt x="16" y="1"/>
                  </a:lnTo>
                  <a:lnTo>
                    <a:pt x="26" y="8"/>
                  </a:lnTo>
                  <a:lnTo>
                    <a:pt x="26" y="14"/>
                  </a:lnTo>
                  <a:lnTo>
                    <a:pt x="1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0" name="Freeform 769"/>
            <p:cNvSpPr>
              <a:spLocks/>
            </p:cNvSpPr>
            <p:nvPr/>
          </p:nvSpPr>
          <p:spPr bwMode="auto">
            <a:xfrm>
              <a:off x="5257679" y="3241553"/>
              <a:ext cx="14288" cy="3175"/>
            </a:xfrm>
            <a:custGeom>
              <a:avLst/>
              <a:gdLst>
                <a:gd name="T0" fmla="*/ 0 w 27"/>
                <a:gd name="T1" fmla="*/ 1 h 7"/>
                <a:gd name="T2" fmla="*/ 9 w 27"/>
                <a:gd name="T3" fmla="*/ 0 h 7"/>
                <a:gd name="T4" fmla="*/ 27 w 27"/>
                <a:gd name="T5" fmla="*/ 2 h 7"/>
                <a:gd name="T6" fmla="*/ 10 w 27"/>
                <a:gd name="T7" fmla="*/ 7 h 7"/>
                <a:gd name="T8" fmla="*/ 6 w 27"/>
                <a:gd name="T9" fmla="*/ 2 h 7"/>
                <a:gd name="T10" fmla="*/ 0 w 27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0" y="1"/>
                  </a:moveTo>
                  <a:lnTo>
                    <a:pt x="9" y="0"/>
                  </a:lnTo>
                  <a:lnTo>
                    <a:pt x="27" y="2"/>
                  </a:lnTo>
                  <a:lnTo>
                    <a:pt x="10" y="7"/>
                  </a:lnTo>
                  <a:lnTo>
                    <a:pt x="6" y="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1" name="Freeform 770"/>
            <p:cNvSpPr>
              <a:spLocks/>
            </p:cNvSpPr>
            <p:nvPr/>
          </p:nvSpPr>
          <p:spPr bwMode="auto">
            <a:xfrm>
              <a:off x="5233867" y="3244728"/>
              <a:ext cx="26988" cy="11113"/>
            </a:xfrm>
            <a:custGeom>
              <a:avLst/>
              <a:gdLst>
                <a:gd name="T0" fmla="*/ 6 w 52"/>
                <a:gd name="T1" fmla="*/ 5 h 20"/>
                <a:gd name="T2" fmla="*/ 22 w 52"/>
                <a:gd name="T3" fmla="*/ 0 h 20"/>
                <a:gd name="T4" fmla="*/ 45 w 52"/>
                <a:gd name="T5" fmla="*/ 0 h 20"/>
                <a:gd name="T6" fmla="*/ 42 w 52"/>
                <a:gd name="T7" fmla="*/ 4 h 20"/>
                <a:gd name="T8" fmla="*/ 48 w 52"/>
                <a:gd name="T9" fmla="*/ 13 h 20"/>
                <a:gd name="T10" fmla="*/ 52 w 52"/>
                <a:gd name="T11" fmla="*/ 17 h 20"/>
                <a:gd name="T12" fmla="*/ 45 w 52"/>
                <a:gd name="T13" fmla="*/ 17 h 20"/>
                <a:gd name="T14" fmla="*/ 29 w 52"/>
                <a:gd name="T15" fmla="*/ 14 h 20"/>
                <a:gd name="T16" fmla="*/ 25 w 52"/>
                <a:gd name="T17" fmla="*/ 8 h 20"/>
                <a:gd name="T18" fmla="*/ 23 w 52"/>
                <a:gd name="T19" fmla="*/ 11 h 20"/>
                <a:gd name="T20" fmla="*/ 22 w 52"/>
                <a:gd name="T21" fmla="*/ 20 h 20"/>
                <a:gd name="T22" fmla="*/ 12 w 52"/>
                <a:gd name="T23" fmla="*/ 16 h 20"/>
                <a:gd name="T24" fmla="*/ 2 w 52"/>
                <a:gd name="T25" fmla="*/ 20 h 20"/>
                <a:gd name="T26" fmla="*/ 0 w 52"/>
                <a:gd name="T27" fmla="*/ 17 h 20"/>
                <a:gd name="T28" fmla="*/ 9 w 52"/>
                <a:gd name="T29" fmla="*/ 11 h 20"/>
                <a:gd name="T30" fmla="*/ 6 w 52"/>
                <a:gd name="T3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20">
                  <a:moveTo>
                    <a:pt x="6" y="5"/>
                  </a:moveTo>
                  <a:lnTo>
                    <a:pt x="22" y="0"/>
                  </a:lnTo>
                  <a:lnTo>
                    <a:pt x="45" y="0"/>
                  </a:lnTo>
                  <a:lnTo>
                    <a:pt x="42" y="4"/>
                  </a:lnTo>
                  <a:lnTo>
                    <a:pt x="48" y="13"/>
                  </a:lnTo>
                  <a:lnTo>
                    <a:pt x="52" y="17"/>
                  </a:lnTo>
                  <a:lnTo>
                    <a:pt x="45" y="17"/>
                  </a:lnTo>
                  <a:lnTo>
                    <a:pt x="29" y="14"/>
                  </a:lnTo>
                  <a:lnTo>
                    <a:pt x="25" y="8"/>
                  </a:lnTo>
                  <a:lnTo>
                    <a:pt x="23" y="11"/>
                  </a:lnTo>
                  <a:lnTo>
                    <a:pt x="22" y="20"/>
                  </a:lnTo>
                  <a:lnTo>
                    <a:pt x="12" y="16"/>
                  </a:lnTo>
                  <a:lnTo>
                    <a:pt x="2" y="20"/>
                  </a:lnTo>
                  <a:lnTo>
                    <a:pt x="0" y="17"/>
                  </a:lnTo>
                  <a:lnTo>
                    <a:pt x="9" y="11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2" name="Freeform 771"/>
            <p:cNvSpPr>
              <a:spLocks/>
            </p:cNvSpPr>
            <p:nvPr/>
          </p:nvSpPr>
          <p:spPr bwMode="auto">
            <a:xfrm>
              <a:off x="5059242" y="3235203"/>
              <a:ext cx="179388" cy="20638"/>
            </a:xfrm>
            <a:custGeom>
              <a:avLst/>
              <a:gdLst>
                <a:gd name="T0" fmla="*/ 338 w 338"/>
                <a:gd name="T1" fmla="*/ 0 h 39"/>
                <a:gd name="T2" fmla="*/ 322 w 338"/>
                <a:gd name="T3" fmla="*/ 11 h 39"/>
                <a:gd name="T4" fmla="*/ 265 w 338"/>
                <a:gd name="T5" fmla="*/ 28 h 39"/>
                <a:gd name="T6" fmla="*/ 237 w 338"/>
                <a:gd name="T7" fmla="*/ 31 h 39"/>
                <a:gd name="T8" fmla="*/ 234 w 338"/>
                <a:gd name="T9" fmla="*/ 34 h 39"/>
                <a:gd name="T10" fmla="*/ 234 w 338"/>
                <a:gd name="T11" fmla="*/ 39 h 39"/>
                <a:gd name="T12" fmla="*/ 228 w 338"/>
                <a:gd name="T13" fmla="*/ 36 h 39"/>
                <a:gd name="T14" fmla="*/ 226 w 338"/>
                <a:gd name="T15" fmla="*/ 29 h 39"/>
                <a:gd name="T16" fmla="*/ 228 w 338"/>
                <a:gd name="T17" fmla="*/ 25 h 39"/>
                <a:gd name="T18" fmla="*/ 214 w 338"/>
                <a:gd name="T19" fmla="*/ 26 h 39"/>
                <a:gd name="T20" fmla="*/ 205 w 338"/>
                <a:gd name="T21" fmla="*/ 22 h 39"/>
                <a:gd name="T22" fmla="*/ 201 w 338"/>
                <a:gd name="T23" fmla="*/ 23 h 39"/>
                <a:gd name="T24" fmla="*/ 200 w 338"/>
                <a:gd name="T25" fmla="*/ 31 h 39"/>
                <a:gd name="T26" fmla="*/ 149 w 338"/>
                <a:gd name="T27" fmla="*/ 28 h 39"/>
                <a:gd name="T28" fmla="*/ 67 w 338"/>
                <a:gd name="T29" fmla="*/ 34 h 39"/>
                <a:gd name="T30" fmla="*/ 33 w 338"/>
                <a:gd name="T31" fmla="*/ 38 h 39"/>
                <a:gd name="T32" fmla="*/ 37 w 338"/>
                <a:gd name="T33" fmla="*/ 32 h 39"/>
                <a:gd name="T34" fmla="*/ 27 w 338"/>
                <a:gd name="T35" fmla="*/ 28 h 39"/>
                <a:gd name="T36" fmla="*/ 27 w 338"/>
                <a:gd name="T37" fmla="*/ 21 h 39"/>
                <a:gd name="T38" fmla="*/ 24 w 338"/>
                <a:gd name="T39" fmla="*/ 22 h 39"/>
                <a:gd name="T40" fmla="*/ 18 w 338"/>
                <a:gd name="T41" fmla="*/ 23 h 39"/>
                <a:gd name="T42" fmla="*/ 20 w 338"/>
                <a:gd name="T43" fmla="*/ 26 h 39"/>
                <a:gd name="T44" fmla="*/ 27 w 338"/>
                <a:gd name="T45" fmla="*/ 29 h 39"/>
                <a:gd name="T46" fmla="*/ 27 w 338"/>
                <a:gd name="T47" fmla="*/ 35 h 39"/>
                <a:gd name="T48" fmla="*/ 17 w 338"/>
                <a:gd name="T49" fmla="*/ 32 h 39"/>
                <a:gd name="T50" fmla="*/ 4 w 338"/>
                <a:gd name="T51" fmla="*/ 26 h 39"/>
                <a:gd name="T52" fmla="*/ 0 w 338"/>
                <a:gd name="T53" fmla="*/ 18 h 39"/>
                <a:gd name="T54" fmla="*/ 4 w 338"/>
                <a:gd name="T55" fmla="*/ 15 h 39"/>
                <a:gd name="T56" fmla="*/ 12 w 338"/>
                <a:gd name="T57" fmla="*/ 21 h 39"/>
                <a:gd name="T58" fmla="*/ 15 w 338"/>
                <a:gd name="T59" fmla="*/ 18 h 39"/>
                <a:gd name="T60" fmla="*/ 15 w 338"/>
                <a:gd name="T61" fmla="*/ 12 h 39"/>
                <a:gd name="T62" fmla="*/ 135 w 338"/>
                <a:gd name="T63" fmla="*/ 15 h 39"/>
                <a:gd name="T64" fmla="*/ 273 w 338"/>
                <a:gd name="T65" fmla="*/ 18 h 39"/>
                <a:gd name="T66" fmla="*/ 280 w 338"/>
                <a:gd name="T67" fmla="*/ 16 h 39"/>
                <a:gd name="T68" fmla="*/ 282 w 338"/>
                <a:gd name="T69" fmla="*/ 9 h 39"/>
                <a:gd name="T70" fmla="*/ 286 w 338"/>
                <a:gd name="T71" fmla="*/ 12 h 39"/>
                <a:gd name="T72" fmla="*/ 296 w 338"/>
                <a:gd name="T73" fmla="*/ 12 h 39"/>
                <a:gd name="T74" fmla="*/ 299 w 338"/>
                <a:gd name="T75" fmla="*/ 15 h 39"/>
                <a:gd name="T76" fmla="*/ 306 w 338"/>
                <a:gd name="T77" fmla="*/ 12 h 39"/>
                <a:gd name="T78" fmla="*/ 308 w 338"/>
                <a:gd name="T79" fmla="*/ 3 h 39"/>
                <a:gd name="T80" fmla="*/ 325 w 338"/>
                <a:gd name="T81" fmla="*/ 5 h 39"/>
                <a:gd name="T82" fmla="*/ 338 w 338"/>
                <a:gd name="T8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38" h="39">
                  <a:moveTo>
                    <a:pt x="338" y="0"/>
                  </a:moveTo>
                  <a:lnTo>
                    <a:pt x="322" y="11"/>
                  </a:lnTo>
                  <a:lnTo>
                    <a:pt x="265" y="28"/>
                  </a:lnTo>
                  <a:lnTo>
                    <a:pt x="237" y="31"/>
                  </a:lnTo>
                  <a:lnTo>
                    <a:pt x="234" y="34"/>
                  </a:lnTo>
                  <a:lnTo>
                    <a:pt x="234" y="39"/>
                  </a:lnTo>
                  <a:lnTo>
                    <a:pt x="228" y="36"/>
                  </a:lnTo>
                  <a:lnTo>
                    <a:pt x="226" y="29"/>
                  </a:lnTo>
                  <a:lnTo>
                    <a:pt x="228" y="25"/>
                  </a:lnTo>
                  <a:lnTo>
                    <a:pt x="214" y="26"/>
                  </a:lnTo>
                  <a:lnTo>
                    <a:pt x="205" y="22"/>
                  </a:lnTo>
                  <a:lnTo>
                    <a:pt x="201" y="23"/>
                  </a:lnTo>
                  <a:lnTo>
                    <a:pt x="200" y="31"/>
                  </a:lnTo>
                  <a:lnTo>
                    <a:pt x="149" y="28"/>
                  </a:lnTo>
                  <a:lnTo>
                    <a:pt x="67" y="34"/>
                  </a:lnTo>
                  <a:lnTo>
                    <a:pt x="33" y="38"/>
                  </a:lnTo>
                  <a:lnTo>
                    <a:pt x="37" y="32"/>
                  </a:lnTo>
                  <a:lnTo>
                    <a:pt x="27" y="28"/>
                  </a:lnTo>
                  <a:lnTo>
                    <a:pt x="27" y="21"/>
                  </a:lnTo>
                  <a:lnTo>
                    <a:pt x="24" y="22"/>
                  </a:lnTo>
                  <a:lnTo>
                    <a:pt x="18" y="23"/>
                  </a:lnTo>
                  <a:lnTo>
                    <a:pt x="20" y="26"/>
                  </a:lnTo>
                  <a:lnTo>
                    <a:pt x="27" y="29"/>
                  </a:lnTo>
                  <a:lnTo>
                    <a:pt x="27" y="35"/>
                  </a:lnTo>
                  <a:lnTo>
                    <a:pt x="17" y="32"/>
                  </a:lnTo>
                  <a:lnTo>
                    <a:pt x="4" y="26"/>
                  </a:lnTo>
                  <a:lnTo>
                    <a:pt x="0" y="18"/>
                  </a:lnTo>
                  <a:lnTo>
                    <a:pt x="4" y="15"/>
                  </a:lnTo>
                  <a:lnTo>
                    <a:pt x="12" y="21"/>
                  </a:lnTo>
                  <a:lnTo>
                    <a:pt x="15" y="18"/>
                  </a:lnTo>
                  <a:lnTo>
                    <a:pt x="15" y="12"/>
                  </a:lnTo>
                  <a:lnTo>
                    <a:pt x="135" y="15"/>
                  </a:lnTo>
                  <a:lnTo>
                    <a:pt x="273" y="18"/>
                  </a:lnTo>
                  <a:lnTo>
                    <a:pt x="280" y="16"/>
                  </a:lnTo>
                  <a:lnTo>
                    <a:pt x="282" y="9"/>
                  </a:lnTo>
                  <a:lnTo>
                    <a:pt x="286" y="12"/>
                  </a:lnTo>
                  <a:lnTo>
                    <a:pt x="296" y="12"/>
                  </a:lnTo>
                  <a:lnTo>
                    <a:pt x="299" y="15"/>
                  </a:lnTo>
                  <a:lnTo>
                    <a:pt x="306" y="12"/>
                  </a:lnTo>
                  <a:lnTo>
                    <a:pt x="308" y="3"/>
                  </a:lnTo>
                  <a:lnTo>
                    <a:pt x="325" y="5"/>
                  </a:lnTo>
                  <a:lnTo>
                    <a:pt x="3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3" name="Freeform 772"/>
            <p:cNvSpPr>
              <a:spLocks/>
            </p:cNvSpPr>
            <p:nvPr/>
          </p:nvSpPr>
          <p:spPr bwMode="auto">
            <a:xfrm>
              <a:off x="4970342" y="3089153"/>
              <a:ext cx="133350" cy="31750"/>
            </a:xfrm>
            <a:custGeom>
              <a:avLst/>
              <a:gdLst>
                <a:gd name="T0" fmla="*/ 252 w 252"/>
                <a:gd name="T1" fmla="*/ 34 h 58"/>
                <a:gd name="T2" fmla="*/ 250 w 252"/>
                <a:gd name="T3" fmla="*/ 39 h 58"/>
                <a:gd name="T4" fmla="*/ 238 w 252"/>
                <a:gd name="T5" fmla="*/ 39 h 58"/>
                <a:gd name="T6" fmla="*/ 234 w 252"/>
                <a:gd name="T7" fmla="*/ 42 h 58"/>
                <a:gd name="T8" fmla="*/ 238 w 252"/>
                <a:gd name="T9" fmla="*/ 46 h 58"/>
                <a:gd name="T10" fmla="*/ 242 w 252"/>
                <a:gd name="T11" fmla="*/ 48 h 58"/>
                <a:gd name="T12" fmla="*/ 235 w 252"/>
                <a:gd name="T13" fmla="*/ 54 h 58"/>
                <a:gd name="T14" fmla="*/ 216 w 252"/>
                <a:gd name="T15" fmla="*/ 58 h 58"/>
                <a:gd name="T16" fmla="*/ 185 w 252"/>
                <a:gd name="T17" fmla="*/ 55 h 58"/>
                <a:gd name="T18" fmla="*/ 163 w 252"/>
                <a:gd name="T19" fmla="*/ 57 h 58"/>
                <a:gd name="T20" fmla="*/ 165 w 252"/>
                <a:gd name="T21" fmla="*/ 51 h 58"/>
                <a:gd name="T22" fmla="*/ 147 w 252"/>
                <a:gd name="T23" fmla="*/ 42 h 58"/>
                <a:gd name="T24" fmla="*/ 123 w 252"/>
                <a:gd name="T25" fmla="*/ 39 h 58"/>
                <a:gd name="T26" fmla="*/ 101 w 252"/>
                <a:gd name="T27" fmla="*/ 44 h 58"/>
                <a:gd name="T28" fmla="*/ 97 w 252"/>
                <a:gd name="T29" fmla="*/ 49 h 58"/>
                <a:gd name="T30" fmla="*/ 91 w 252"/>
                <a:gd name="T31" fmla="*/ 49 h 58"/>
                <a:gd name="T32" fmla="*/ 87 w 252"/>
                <a:gd name="T33" fmla="*/ 44 h 58"/>
                <a:gd name="T34" fmla="*/ 84 w 252"/>
                <a:gd name="T35" fmla="*/ 41 h 58"/>
                <a:gd name="T36" fmla="*/ 75 w 252"/>
                <a:gd name="T37" fmla="*/ 49 h 58"/>
                <a:gd name="T38" fmla="*/ 64 w 252"/>
                <a:gd name="T39" fmla="*/ 55 h 58"/>
                <a:gd name="T40" fmla="*/ 65 w 252"/>
                <a:gd name="T41" fmla="*/ 51 h 58"/>
                <a:gd name="T42" fmla="*/ 67 w 252"/>
                <a:gd name="T43" fmla="*/ 44 h 58"/>
                <a:gd name="T44" fmla="*/ 57 w 252"/>
                <a:gd name="T45" fmla="*/ 44 h 58"/>
                <a:gd name="T46" fmla="*/ 44 w 252"/>
                <a:gd name="T47" fmla="*/ 29 h 58"/>
                <a:gd name="T48" fmla="*/ 36 w 252"/>
                <a:gd name="T49" fmla="*/ 23 h 58"/>
                <a:gd name="T50" fmla="*/ 34 w 252"/>
                <a:gd name="T51" fmla="*/ 28 h 58"/>
                <a:gd name="T52" fmla="*/ 22 w 252"/>
                <a:gd name="T53" fmla="*/ 28 h 58"/>
                <a:gd name="T54" fmla="*/ 15 w 252"/>
                <a:gd name="T55" fmla="*/ 26 h 58"/>
                <a:gd name="T56" fmla="*/ 19 w 252"/>
                <a:gd name="T57" fmla="*/ 23 h 58"/>
                <a:gd name="T58" fmla="*/ 21 w 252"/>
                <a:gd name="T59" fmla="*/ 19 h 58"/>
                <a:gd name="T60" fmla="*/ 11 w 252"/>
                <a:gd name="T61" fmla="*/ 16 h 58"/>
                <a:gd name="T62" fmla="*/ 0 w 252"/>
                <a:gd name="T63" fmla="*/ 18 h 58"/>
                <a:gd name="T64" fmla="*/ 21 w 252"/>
                <a:gd name="T65" fmla="*/ 5 h 58"/>
                <a:gd name="T66" fmla="*/ 42 w 252"/>
                <a:gd name="T67" fmla="*/ 0 h 58"/>
                <a:gd name="T68" fmla="*/ 39 w 252"/>
                <a:gd name="T69" fmla="*/ 5 h 58"/>
                <a:gd name="T70" fmla="*/ 36 w 252"/>
                <a:gd name="T71" fmla="*/ 9 h 58"/>
                <a:gd name="T72" fmla="*/ 45 w 252"/>
                <a:gd name="T73" fmla="*/ 15 h 58"/>
                <a:gd name="T74" fmla="*/ 65 w 252"/>
                <a:gd name="T75" fmla="*/ 19 h 58"/>
                <a:gd name="T76" fmla="*/ 75 w 252"/>
                <a:gd name="T77" fmla="*/ 18 h 58"/>
                <a:gd name="T78" fmla="*/ 80 w 252"/>
                <a:gd name="T79" fmla="*/ 25 h 58"/>
                <a:gd name="T80" fmla="*/ 75 w 252"/>
                <a:gd name="T81" fmla="*/ 32 h 58"/>
                <a:gd name="T82" fmla="*/ 84 w 252"/>
                <a:gd name="T83" fmla="*/ 28 h 58"/>
                <a:gd name="T84" fmla="*/ 104 w 252"/>
                <a:gd name="T85" fmla="*/ 28 h 58"/>
                <a:gd name="T86" fmla="*/ 114 w 252"/>
                <a:gd name="T87" fmla="*/ 23 h 58"/>
                <a:gd name="T88" fmla="*/ 117 w 252"/>
                <a:gd name="T89" fmla="*/ 18 h 58"/>
                <a:gd name="T90" fmla="*/ 127 w 252"/>
                <a:gd name="T91" fmla="*/ 22 h 58"/>
                <a:gd name="T92" fmla="*/ 139 w 252"/>
                <a:gd name="T93" fmla="*/ 25 h 58"/>
                <a:gd name="T94" fmla="*/ 136 w 252"/>
                <a:gd name="T95" fmla="*/ 29 h 58"/>
                <a:gd name="T96" fmla="*/ 127 w 252"/>
                <a:gd name="T97" fmla="*/ 25 h 58"/>
                <a:gd name="T98" fmla="*/ 121 w 252"/>
                <a:gd name="T99" fmla="*/ 23 h 58"/>
                <a:gd name="T100" fmla="*/ 117 w 252"/>
                <a:gd name="T101" fmla="*/ 28 h 58"/>
                <a:gd name="T102" fmla="*/ 114 w 252"/>
                <a:gd name="T103" fmla="*/ 32 h 58"/>
                <a:gd name="T104" fmla="*/ 179 w 252"/>
                <a:gd name="T105" fmla="*/ 35 h 58"/>
                <a:gd name="T106" fmla="*/ 252 w 252"/>
                <a:gd name="T107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2" h="58">
                  <a:moveTo>
                    <a:pt x="252" y="34"/>
                  </a:moveTo>
                  <a:lnTo>
                    <a:pt x="250" y="39"/>
                  </a:lnTo>
                  <a:lnTo>
                    <a:pt x="238" y="39"/>
                  </a:lnTo>
                  <a:lnTo>
                    <a:pt x="234" y="42"/>
                  </a:lnTo>
                  <a:lnTo>
                    <a:pt x="238" y="46"/>
                  </a:lnTo>
                  <a:lnTo>
                    <a:pt x="242" y="48"/>
                  </a:lnTo>
                  <a:lnTo>
                    <a:pt x="235" y="54"/>
                  </a:lnTo>
                  <a:lnTo>
                    <a:pt x="216" y="58"/>
                  </a:lnTo>
                  <a:lnTo>
                    <a:pt x="185" y="55"/>
                  </a:lnTo>
                  <a:lnTo>
                    <a:pt x="163" y="57"/>
                  </a:lnTo>
                  <a:lnTo>
                    <a:pt x="165" y="51"/>
                  </a:lnTo>
                  <a:lnTo>
                    <a:pt x="147" y="42"/>
                  </a:lnTo>
                  <a:lnTo>
                    <a:pt x="123" y="39"/>
                  </a:lnTo>
                  <a:lnTo>
                    <a:pt x="101" y="44"/>
                  </a:lnTo>
                  <a:lnTo>
                    <a:pt x="97" y="49"/>
                  </a:lnTo>
                  <a:lnTo>
                    <a:pt x="91" y="49"/>
                  </a:lnTo>
                  <a:lnTo>
                    <a:pt x="87" y="44"/>
                  </a:lnTo>
                  <a:lnTo>
                    <a:pt x="84" y="41"/>
                  </a:lnTo>
                  <a:lnTo>
                    <a:pt x="75" y="49"/>
                  </a:lnTo>
                  <a:lnTo>
                    <a:pt x="64" y="55"/>
                  </a:lnTo>
                  <a:lnTo>
                    <a:pt x="65" y="51"/>
                  </a:lnTo>
                  <a:lnTo>
                    <a:pt x="67" y="44"/>
                  </a:lnTo>
                  <a:lnTo>
                    <a:pt x="57" y="44"/>
                  </a:lnTo>
                  <a:lnTo>
                    <a:pt x="44" y="29"/>
                  </a:lnTo>
                  <a:lnTo>
                    <a:pt x="36" y="23"/>
                  </a:lnTo>
                  <a:lnTo>
                    <a:pt x="34" y="28"/>
                  </a:lnTo>
                  <a:lnTo>
                    <a:pt x="22" y="28"/>
                  </a:lnTo>
                  <a:lnTo>
                    <a:pt x="15" y="26"/>
                  </a:lnTo>
                  <a:lnTo>
                    <a:pt x="19" y="23"/>
                  </a:lnTo>
                  <a:lnTo>
                    <a:pt x="21" y="19"/>
                  </a:lnTo>
                  <a:lnTo>
                    <a:pt x="11" y="16"/>
                  </a:lnTo>
                  <a:lnTo>
                    <a:pt x="0" y="18"/>
                  </a:lnTo>
                  <a:lnTo>
                    <a:pt x="21" y="5"/>
                  </a:lnTo>
                  <a:lnTo>
                    <a:pt x="42" y="0"/>
                  </a:lnTo>
                  <a:lnTo>
                    <a:pt x="39" y="5"/>
                  </a:lnTo>
                  <a:lnTo>
                    <a:pt x="36" y="9"/>
                  </a:lnTo>
                  <a:lnTo>
                    <a:pt x="45" y="15"/>
                  </a:lnTo>
                  <a:lnTo>
                    <a:pt x="65" y="19"/>
                  </a:lnTo>
                  <a:lnTo>
                    <a:pt x="75" y="18"/>
                  </a:lnTo>
                  <a:lnTo>
                    <a:pt x="80" y="25"/>
                  </a:lnTo>
                  <a:lnTo>
                    <a:pt x="75" y="32"/>
                  </a:lnTo>
                  <a:lnTo>
                    <a:pt x="84" y="28"/>
                  </a:lnTo>
                  <a:lnTo>
                    <a:pt x="104" y="28"/>
                  </a:lnTo>
                  <a:lnTo>
                    <a:pt x="114" y="23"/>
                  </a:lnTo>
                  <a:lnTo>
                    <a:pt x="117" y="18"/>
                  </a:lnTo>
                  <a:lnTo>
                    <a:pt x="127" y="22"/>
                  </a:lnTo>
                  <a:lnTo>
                    <a:pt x="139" y="25"/>
                  </a:lnTo>
                  <a:lnTo>
                    <a:pt x="136" y="29"/>
                  </a:lnTo>
                  <a:lnTo>
                    <a:pt x="127" y="25"/>
                  </a:lnTo>
                  <a:lnTo>
                    <a:pt x="121" y="23"/>
                  </a:lnTo>
                  <a:lnTo>
                    <a:pt x="117" y="28"/>
                  </a:lnTo>
                  <a:lnTo>
                    <a:pt x="114" y="32"/>
                  </a:lnTo>
                  <a:lnTo>
                    <a:pt x="179" y="35"/>
                  </a:lnTo>
                  <a:lnTo>
                    <a:pt x="252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4" name="Freeform 773"/>
            <p:cNvSpPr>
              <a:spLocks/>
            </p:cNvSpPr>
            <p:nvPr/>
          </p:nvSpPr>
          <p:spPr bwMode="auto">
            <a:xfrm>
              <a:off x="5083054" y="3051053"/>
              <a:ext cx="20638" cy="7938"/>
            </a:xfrm>
            <a:custGeom>
              <a:avLst/>
              <a:gdLst>
                <a:gd name="T0" fmla="*/ 10 w 38"/>
                <a:gd name="T1" fmla="*/ 0 h 14"/>
                <a:gd name="T2" fmla="*/ 16 w 38"/>
                <a:gd name="T3" fmla="*/ 4 h 14"/>
                <a:gd name="T4" fmla="*/ 33 w 38"/>
                <a:gd name="T5" fmla="*/ 9 h 14"/>
                <a:gd name="T6" fmla="*/ 38 w 38"/>
                <a:gd name="T7" fmla="*/ 14 h 14"/>
                <a:gd name="T8" fmla="*/ 16 w 38"/>
                <a:gd name="T9" fmla="*/ 10 h 14"/>
                <a:gd name="T10" fmla="*/ 0 w 38"/>
                <a:gd name="T11" fmla="*/ 9 h 14"/>
                <a:gd name="T12" fmla="*/ 0 w 38"/>
                <a:gd name="T13" fmla="*/ 4 h 14"/>
                <a:gd name="T14" fmla="*/ 10 w 38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14">
                  <a:moveTo>
                    <a:pt x="10" y="0"/>
                  </a:moveTo>
                  <a:lnTo>
                    <a:pt x="16" y="4"/>
                  </a:lnTo>
                  <a:lnTo>
                    <a:pt x="33" y="9"/>
                  </a:lnTo>
                  <a:lnTo>
                    <a:pt x="38" y="14"/>
                  </a:lnTo>
                  <a:lnTo>
                    <a:pt x="16" y="10"/>
                  </a:lnTo>
                  <a:lnTo>
                    <a:pt x="0" y="9"/>
                  </a:lnTo>
                  <a:lnTo>
                    <a:pt x="0" y="4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5" name="Freeform 774"/>
            <p:cNvSpPr>
              <a:spLocks/>
            </p:cNvSpPr>
            <p:nvPr/>
          </p:nvSpPr>
          <p:spPr bwMode="auto">
            <a:xfrm>
              <a:off x="5064004" y="2293816"/>
              <a:ext cx="17463" cy="12700"/>
            </a:xfrm>
            <a:custGeom>
              <a:avLst/>
              <a:gdLst>
                <a:gd name="T0" fmla="*/ 32 w 32"/>
                <a:gd name="T1" fmla="*/ 11 h 23"/>
                <a:gd name="T2" fmla="*/ 30 w 32"/>
                <a:gd name="T3" fmla="*/ 16 h 23"/>
                <a:gd name="T4" fmla="*/ 29 w 32"/>
                <a:gd name="T5" fmla="*/ 23 h 23"/>
                <a:gd name="T6" fmla="*/ 26 w 32"/>
                <a:gd name="T7" fmla="*/ 16 h 23"/>
                <a:gd name="T8" fmla="*/ 15 w 32"/>
                <a:gd name="T9" fmla="*/ 11 h 23"/>
                <a:gd name="T10" fmla="*/ 6 w 32"/>
                <a:gd name="T11" fmla="*/ 14 h 23"/>
                <a:gd name="T12" fmla="*/ 4 w 32"/>
                <a:gd name="T13" fmla="*/ 8 h 23"/>
                <a:gd name="T14" fmla="*/ 0 w 32"/>
                <a:gd name="T15" fmla="*/ 6 h 23"/>
                <a:gd name="T16" fmla="*/ 3 w 32"/>
                <a:gd name="T17" fmla="*/ 0 h 23"/>
                <a:gd name="T18" fmla="*/ 10 w 32"/>
                <a:gd name="T19" fmla="*/ 3 h 23"/>
                <a:gd name="T20" fmla="*/ 17 w 32"/>
                <a:gd name="T21" fmla="*/ 3 h 23"/>
                <a:gd name="T22" fmla="*/ 17 w 32"/>
                <a:gd name="T23" fmla="*/ 8 h 23"/>
                <a:gd name="T24" fmla="*/ 26 w 32"/>
                <a:gd name="T25" fmla="*/ 11 h 23"/>
                <a:gd name="T26" fmla="*/ 32 w 32"/>
                <a:gd name="T2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3">
                  <a:moveTo>
                    <a:pt x="32" y="11"/>
                  </a:moveTo>
                  <a:lnTo>
                    <a:pt x="30" y="16"/>
                  </a:lnTo>
                  <a:lnTo>
                    <a:pt x="29" y="23"/>
                  </a:lnTo>
                  <a:lnTo>
                    <a:pt x="26" y="16"/>
                  </a:lnTo>
                  <a:lnTo>
                    <a:pt x="15" y="11"/>
                  </a:lnTo>
                  <a:lnTo>
                    <a:pt x="6" y="14"/>
                  </a:lnTo>
                  <a:lnTo>
                    <a:pt x="4" y="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7" y="3"/>
                  </a:lnTo>
                  <a:lnTo>
                    <a:pt x="17" y="8"/>
                  </a:lnTo>
                  <a:lnTo>
                    <a:pt x="26" y="11"/>
                  </a:lnTo>
                  <a:lnTo>
                    <a:pt x="3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6" name="Freeform 775"/>
            <p:cNvSpPr>
              <a:spLocks/>
            </p:cNvSpPr>
            <p:nvPr/>
          </p:nvSpPr>
          <p:spPr bwMode="auto">
            <a:xfrm>
              <a:off x="5033842" y="3173291"/>
              <a:ext cx="28575" cy="7938"/>
            </a:xfrm>
            <a:custGeom>
              <a:avLst/>
              <a:gdLst>
                <a:gd name="T0" fmla="*/ 6 w 52"/>
                <a:gd name="T1" fmla="*/ 5 h 16"/>
                <a:gd name="T2" fmla="*/ 29 w 52"/>
                <a:gd name="T3" fmla="*/ 2 h 16"/>
                <a:gd name="T4" fmla="*/ 52 w 52"/>
                <a:gd name="T5" fmla="*/ 0 h 16"/>
                <a:gd name="T6" fmla="*/ 49 w 52"/>
                <a:gd name="T7" fmla="*/ 5 h 16"/>
                <a:gd name="T8" fmla="*/ 42 w 52"/>
                <a:gd name="T9" fmla="*/ 6 h 16"/>
                <a:gd name="T10" fmla="*/ 45 w 52"/>
                <a:gd name="T11" fmla="*/ 9 h 16"/>
                <a:gd name="T12" fmla="*/ 45 w 52"/>
                <a:gd name="T13" fmla="*/ 15 h 16"/>
                <a:gd name="T14" fmla="*/ 33 w 52"/>
                <a:gd name="T15" fmla="*/ 9 h 16"/>
                <a:gd name="T16" fmla="*/ 10 w 52"/>
                <a:gd name="T17" fmla="*/ 12 h 16"/>
                <a:gd name="T18" fmla="*/ 0 w 52"/>
                <a:gd name="T19" fmla="*/ 16 h 16"/>
                <a:gd name="T20" fmla="*/ 4 w 52"/>
                <a:gd name="T21" fmla="*/ 15 h 16"/>
                <a:gd name="T22" fmla="*/ 14 w 52"/>
                <a:gd name="T23" fmla="*/ 8 h 16"/>
                <a:gd name="T24" fmla="*/ 11 w 52"/>
                <a:gd name="T25" fmla="*/ 6 h 16"/>
                <a:gd name="T26" fmla="*/ 6 w 52"/>
                <a:gd name="T2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16">
                  <a:moveTo>
                    <a:pt x="6" y="5"/>
                  </a:moveTo>
                  <a:lnTo>
                    <a:pt x="29" y="2"/>
                  </a:lnTo>
                  <a:lnTo>
                    <a:pt x="52" y="0"/>
                  </a:lnTo>
                  <a:lnTo>
                    <a:pt x="49" y="5"/>
                  </a:lnTo>
                  <a:lnTo>
                    <a:pt x="42" y="6"/>
                  </a:lnTo>
                  <a:lnTo>
                    <a:pt x="45" y="9"/>
                  </a:lnTo>
                  <a:lnTo>
                    <a:pt x="45" y="15"/>
                  </a:lnTo>
                  <a:lnTo>
                    <a:pt x="33" y="9"/>
                  </a:lnTo>
                  <a:lnTo>
                    <a:pt x="10" y="12"/>
                  </a:lnTo>
                  <a:lnTo>
                    <a:pt x="0" y="16"/>
                  </a:lnTo>
                  <a:lnTo>
                    <a:pt x="4" y="15"/>
                  </a:lnTo>
                  <a:lnTo>
                    <a:pt x="14" y="8"/>
                  </a:lnTo>
                  <a:lnTo>
                    <a:pt x="11" y="6"/>
                  </a:lnTo>
                  <a:lnTo>
                    <a:pt x="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7" name="Freeform 776"/>
            <p:cNvSpPr>
              <a:spLocks/>
            </p:cNvSpPr>
            <p:nvPr/>
          </p:nvSpPr>
          <p:spPr bwMode="auto">
            <a:xfrm>
              <a:off x="5010029" y="3171703"/>
              <a:ext cx="6350" cy="7938"/>
            </a:xfrm>
            <a:custGeom>
              <a:avLst/>
              <a:gdLst>
                <a:gd name="T0" fmla="*/ 9 w 13"/>
                <a:gd name="T1" fmla="*/ 11 h 14"/>
                <a:gd name="T2" fmla="*/ 6 w 13"/>
                <a:gd name="T3" fmla="*/ 14 h 14"/>
                <a:gd name="T4" fmla="*/ 0 w 13"/>
                <a:gd name="T5" fmla="*/ 0 h 14"/>
                <a:gd name="T6" fmla="*/ 6 w 13"/>
                <a:gd name="T7" fmla="*/ 3 h 14"/>
                <a:gd name="T8" fmla="*/ 13 w 13"/>
                <a:gd name="T9" fmla="*/ 3 h 14"/>
                <a:gd name="T10" fmla="*/ 11 w 13"/>
                <a:gd name="T11" fmla="*/ 6 h 14"/>
                <a:gd name="T12" fmla="*/ 6 w 13"/>
                <a:gd name="T13" fmla="*/ 10 h 14"/>
                <a:gd name="T14" fmla="*/ 9 w 13"/>
                <a:gd name="T1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9" y="11"/>
                  </a:moveTo>
                  <a:lnTo>
                    <a:pt x="6" y="14"/>
                  </a:lnTo>
                  <a:lnTo>
                    <a:pt x="0" y="0"/>
                  </a:lnTo>
                  <a:lnTo>
                    <a:pt x="6" y="3"/>
                  </a:lnTo>
                  <a:lnTo>
                    <a:pt x="13" y="3"/>
                  </a:lnTo>
                  <a:lnTo>
                    <a:pt x="11" y="6"/>
                  </a:lnTo>
                  <a:lnTo>
                    <a:pt x="6" y="10"/>
                  </a:lnTo>
                  <a:lnTo>
                    <a:pt x="9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8" name="Freeform 777"/>
            <p:cNvSpPr>
              <a:spLocks/>
            </p:cNvSpPr>
            <p:nvPr/>
          </p:nvSpPr>
          <p:spPr bwMode="auto">
            <a:xfrm>
              <a:off x="4987804" y="3206628"/>
              <a:ext cx="19050" cy="11113"/>
            </a:xfrm>
            <a:custGeom>
              <a:avLst/>
              <a:gdLst>
                <a:gd name="T0" fmla="*/ 36 w 36"/>
                <a:gd name="T1" fmla="*/ 12 h 20"/>
                <a:gd name="T2" fmla="*/ 35 w 36"/>
                <a:gd name="T3" fmla="*/ 15 h 20"/>
                <a:gd name="T4" fmla="*/ 32 w 36"/>
                <a:gd name="T5" fmla="*/ 15 h 20"/>
                <a:gd name="T6" fmla="*/ 32 w 36"/>
                <a:gd name="T7" fmla="*/ 20 h 20"/>
                <a:gd name="T8" fmla="*/ 26 w 36"/>
                <a:gd name="T9" fmla="*/ 13 h 20"/>
                <a:gd name="T10" fmla="*/ 7 w 36"/>
                <a:gd name="T11" fmla="*/ 12 h 20"/>
                <a:gd name="T12" fmla="*/ 0 w 36"/>
                <a:gd name="T13" fmla="*/ 6 h 20"/>
                <a:gd name="T14" fmla="*/ 0 w 36"/>
                <a:gd name="T15" fmla="*/ 0 h 20"/>
                <a:gd name="T16" fmla="*/ 6 w 36"/>
                <a:gd name="T17" fmla="*/ 2 h 20"/>
                <a:gd name="T18" fmla="*/ 6 w 36"/>
                <a:gd name="T19" fmla="*/ 9 h 20"/>
                <a:gd name="T20" fmla="*/ 23 w 36"/>
                <a:gd name="T21" fmla="*/ 10 h 20"/>
                <a:gd name="T22" fmla="*/ 36 w 36"/>
                <a:gd name="T23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20">
                  <a:moveTo>
                    <a:pt x="36" y="12"/>
                  </a:moveTo>
                  <a:lnTo>
                    <a:pt x="35" y="15"/>
                  </a:lnTo>
                  <a:lnTo>
                    <a:pt x="32" y="15"/>
                  </a:lnTo>
                  <a:lnTo>
                    <a:pt x="32" y="20"/>
                  </a:lnTo>
                  <a:lnTo>
                    <a:pt x="26" y="13"/>
                  </a:lnTo>
                  <a:lnTo>
                    <a:pt x="7" y="12"/>
                  </a:lnTo>
                  <a:lnTo>
                    <a:pt x="0" y="6"/>
                  </a:lnTo>
                  <a:lnTo>
                    <a:pt x="0" y="0"/>
                  </a:lnTo>
                  <a:lnTo>
                    <a:pt x="6" y="2"/>
                  </a:lnTo>
                  <a:lnTo>
                    <a:pt x="6" y="9"/>
                  </a:lnTo>
                  <a:lnTo>
                    <a:pt x="23" y="10"/>
                  </a:lnTo>
                  <a:lnTo>
                    <a:pt x="3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59" name="Freeform 778"/>
            <p:cNvSpPr>
              <a:spLocks/>
            </p:cNvSpPr>
            <p:nvPr/>
          </p:nvSpPr>
          <p:spPr bwMode="auto">
            <a:xfrm>
              <a:off x="4935417" y="3298703"/>
              <a:ext cx="31750" cy="23813"/>
            </a:xfrm>
            <a:custGeom>
              <a:avLst/>
              <a:gdLst>
                <a:gd name="T0" fmla="*/ 19 w 59"/>
                <a:gd name="T1" fmla="*/ 44 h 44"/>
                <a:gd name="T2" fmla="*/ 9 w 59"/>
                <a:gd name="T3" fmla="*/ 41 h 44"/>
                <a:gd name="T4" fmla="*/ 0 w 59"/>
                <a:gd name="T5" fmla="*/ 38 h 44"/>
                <a:gd name="T6" fmla="*/ 10 w 59"/>
                <a:gd name="T7" fmla="*/ 31 h 44"/>
                <a:gd name="T8" fmla="*/ 25 w 59"/>
                <a:gd name="T9" fmla="*/ 29 h 44"/>
                <a:gd name="T10" fmla="*/ 23 w 59"/>
                <a:gd name="T11" fmla="*/ 23 h 44"/>
                <a:gd name="T12" fmla="*/ 22 w 59"/>
                <a:gd name="T13" fmla="*/ 18 h 44"/>
                <a:gd name="T14" fmla="*/ 32 w 59"/>
                <a:gd name="T15" fmla="*/ 21 h 44"/>
                <a:gd name="T16" fmla="*/ 42 w 59"/>
                <a:gd name="T17" fmla="*/ 18 h 44"/>
                <a:gd name="T18" fmla="*/ 39 w 59"/>
                <a:gd name="T19" fmla="*/ 13 h 44"/>
                <a:gd name="T20" fmla="*/ 33 w 59"/>
                <a:gd name="T21" fmla="*/ 12 h 44"/>
                <a:gd name="T22" fmla="*/ 41 w 59"/>
                <a:gd name="T23" fmla="*/ 8 h 44"/>
                <a:gd name="T24" fmla="*/ 48 w 59"/>
                <a:gd name="T25" fmla="*/ 0 h 44"/>
                <a:gd name="T26" fmla="*/ 51 w 59"/>
                <a:gd name="T27" fmla="*/ 8 h 44"/>
                <a:gd name="T28" fmla="*/ 45 w 59"/>
                <a:gd name="T29" fmla="*/ 15 h 44"/>
                <a:gd name="T30" fmla="*/ 51 w 59"/>
                <a:gd name="T31" fmla="*/ 22 h 44"/>
                <a:gd name="T32" fmla="*/ 59 w 59"/>
                <a:gd name="T33" fmla="*/ 25 h 44"/>
                <a:gd name="T34" fmla="*/ 55 w 59"/>
                <a:gd name="T35" fmla="*/ 28 h 44"/>
                <a:gd name="T36" fmla="*/ 53 w 59"/>
                <a:gd name="T37" fmla="*/ 33 h 44"/>
                <a:gd name="T38" fmla="*/ 41 w 59"/>
                <a:gd name="T39" fmla="*/ 35 h 44"/>
                <a:gd name="T40" fmla="*/ 25 w 59"/>
                <a:gd name="T41" fmla="*/ 38 h 44"/>
                <a:gd name="T42" fmla="*/ 19 w 59"/>
                <a:gd name="T4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44">
                  <a:moveTo>
                    <a:pt x="19" y="44"/>
                  </a:moveTo>
                  <a:lnTo>
                    <a:pt x="9" y="41"/>
                  </a:lnTo>
                  <a:lnTo>
                    <a:pt x="0" y="38"/>
                  </a:lnTo>
                  <a:lnTo>
                    <a:pt x="10" y="31"/>
                  </a:lnTo>
                  <a:lnTo>
                    <a:pt x="25" y="29"/>
                  </a:lnTo>
                  <a:lnTo>
                    <a:pt x="23" y="23"/>
                  </a:lnTo>
                  <a:lnTo>
                    <a:pt x="22" y="18"/>
                  </a:lnTo>
                  <a:lnTo>
                    <a:pt x="32" y="21"/>
                  </a:lnTo>
                  <a:lnTo>
                    <a:pt x="42" y="18"/>
                  </a:lnTo>
                  <a:lnTo>
                    <a:pt x="39" y="13"/>
                  </a:lnTo>
                  <a:lnTo>
                    <a:pt x="33" y="12"/>
                  </a:lnTo>
                  <a:lnTo>
                    <a:pt x="41" y="8"/>
                  </a:lnTo>
                  <a:lnTo>
                    <a:pt x="48" y="0"/>
                  </a:lnTo>
                  <a:lnTo>
                    <a:pt x="51" y="8"/>
                  </a:lnTo>
                  <a:lnTo>
                    <a:pt x="45" y="15"/>
                  </a:lnTo>
                  <a:lnTo>
                    <a:pt x="51" y="22"/>
                  </a:lnTo>
                  <a:lnTo>
                    <a:pt x="59" y="25"/>
                  </a:lnTo>
                  <a:lnTo>
                    <a:pt x="55" y="28"/>
                  </a:lnTo>
                  <a:lnTo>
                    <a:pt x="53" y="33"/>
                  </a:lnTo>
                  <a:lnTo>
                    <a:pt x="41" y="35"/>
                  </a:lnTo>
                  <a:lnTo>
                    <a:pt x="25" y="38"/>
                  </a:lnTo>
                  <a:lnTo>
                    <a:pt x="19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0" name="Freeform 779"/>
            <p:cNvSpPr>
              <a:spLocks/>
            </p:cNvSpPr>
            <p:nvPr/>
          </p:nvSpPr>
          <p:spPr bwMode="auto">
            <a:xfrm>
              <a:off x="4954467" y="2997078"/>
              <a:ext cx="12700" cy="9525"/>
            </a:xfrm>
            <a:custGeom>
              <a:avLst/>
              <a:gdLst>
                <a:gd name="T0" fmla="*/ 17 w 23"/>
                <a:gd name="T1" fmla="*/ 3 h 16"/>
                <a:gd name="T2" fmla="*/ 19 w 23"/>
                <a:gd name="T3" fmla="*/ 6 h 16"/>
                <a:gd name="T4" fmla="*/ 17 w 23"/>
                <a:gd name="T5" fmla="*/ 6 h 16"/>
                <a:gd name="T6" fmla="*/ 22 w 23"/>
                <a:gd name="T7" fmla="*/ 10 h 16"/>
                <a:gd name="T8" fmla="*/ 23 w 23"/>
                <a:gd name="T9" fmla="*/ 16 h 16"/>
                <a:gd name="T10" fmla="*/ 12 w 23"/>
                <a:gd name="T11" fmla="*/ 10 h 16"/>
                <a:gd name="T12" fmla="*/ 2 w 23"/>
                <a:gd name="T13" fmla="*/ 3 h 16"/>
                <a:gd name="T14" fmla="*/ 0 w 23"/>
                <a:gd name="T15" fmla="*/ 0 h 16"/>
                <a:gd name="T16" fmla="*/ 15 w 23"/>
                <a:gd name="T17" fmla="*/ 6 h 16"/>
                <a:gd name="T18" fmla="*/ 17 w 23"/>
                <a:gd name="T1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6">
                  <a:moveTo>
                    <a:pt x="17" y="3"/>
                  </a:moveTo>
                  <a:lnTo>
                    <a:pt x="19" y="6"/>
                  </a:lnTo>
                  <a:lnTo>
                    <a:pt x="17" y="6"/>
                  </a:lnTo>
                  <a:lnTo>
                    <a:pt x="22" y="10"/>
                  </a:lnTo>
                  <a:lnTo>
                    <a:pt x="23" y="16"/>
                  </a:lnTo>
                  <a:lnTo>
                    <a:pt x="12" y="10"/>
                  </a:lnTo>
                  <a:lnTo>
                    <a:pt x="2" y="3"/>
                  </a:lnTo>
                  <a:lnTo>
                    <a:pt x="0" y="0"/>
                  </a:lnTo>
                  <a:lnTo>
                    <a:pt x="15" y="6"/>
                  </a:ln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1" name="Freeform 780"/>
            <p:cNvSpPr>
              <a:spLocks/>
            </p:cNvSpPr>
            <p:nvPr/>
          </p:nvSpPr>
          <p:spPr bwMode="auto">
            <a:xfrm>
              <a:off x="4838579" y="3025653"/>
              <a:ext cx="111125" cy="20638"/>
            </a:xfrm>
            <a:custGeom>
              <a:avLst/>
              <a:gdLst>
                <a:gd name="T0" fmla="*/ 209 w 209"/>
                <a:gd name="T1" fmla="*/ 19 h 39"/>
                <a:gd name="T2" fmla="*/ 206 w 209"/>
                <a:gd name="T3" fmla="*/ 24 h 39"/>
                <a:gd name="T4" fmla="*/ 198 w 209"/>
                <a:gd name="T5" fmla="*/ 31 h 39"/>
                <a:gd name="T6" fmla="*/ 190 w 209"/>
                <a:gd name="T7" fmla="*/ 31 h 39"/>
                <a:gd name="T8" fmla="*/ 193 w 209"/>
                <a:gd name="T9" fmla="*/ 26 h 39"/>
                <a:gd name="T10" fmla="*/ 190 w 209"/>
                <a:gd name="T11" fmla="*/ 25 h 39"/>
                <a:gd name="T12" fmla="*/ 173 w 209"/>
                <a:gd name="T13" fmla="*/ 31 h 39"/>
                <a:gd name="T14" fmla="*/ 164 w 209"/>
                <a:gd name="T15" fmla="*/ 28 h 39"/>
                <a:gd name="T16" fmla="*/ 159 w 209"/>
                <a:gd name="T17" fmla="*/ 35 h 39"/>
                <a:gd name="T18" fmla="*/ 160 w 209"/>
                <a:gd name="T19" fmla="*/ 39 h 39"/>
                <a:gd name="T20" fmla="*/ 147 w 209"/>
                <a:gd name="T21" fmla="*/ 36 h 39"/>
                <a:gd name="T22" fmla="*/ 101 w 209"/>
                <a:gd name="T23" fmla="*/ 29 h 39"/>
                <a:gd name="T24" fmla="*/ 84 w 209"/>
                <a:gd name="T25" fmla="*/ 22 h 39"/>
                <a:gd name="T26" fmla="*/ 81 w 209"/>
                <a:gd name="T27" fmla="*/ 28 h 39"/>
                <a:gd name="T28" fmla="*/ 74 w 209"/>
                <a:gd name="T29" fmla="*/ 29 h 39"/>
                <a:gd name="T30" fmla="*/ 67 w 209"/>
                <a:gd name="T31" fmla="*/ 26 h 39"/>
                <a:gd name="T32" fmla="*/ 59 w 209"/>
                <a:gd name="T33" fmla="*/ 28 h 39"/>
                <a:gd name="T34" fmla="*/ 58 w 209"/>
                <a:gd name="T35" fmla="*/ 34 h 39"/>
                <a:gd name="T36" fmla="*/ 54 w 209"/>
                <a:gd name="T37" fmla="*/ 28 h 39"/>
                <a:gd name="T38" fmla="*/ 52 w 209"/>
                <a:gd name="T39" fmla="*/ 22 h 39"/>
                <a:gd name="T40" fmla="*/ 41 w 209"/>
                <a:gd name="T41" fmla="*/ 26 h 39"/>
                <a:gd name="T42" fmla="*/ 19 w 209"/>
                <a:gd name="T43" fmla="*/ 19 h 39"/>
                <a:gd name="T44" fmla="*/ 10 w 209"/>
                <a:gd name="T45" fmla="*/ 19 h 39"/>
                <a:gd name="T46" fmla="*/ 9 w 209"/>
                <a:gd name="T47" fmla="*/ 15 h 39"/>
                <a:gd name="T48" fmla="*/ 9 w 209"/>
                <a:gd name="T49" fmla="*/ 5 h 39"/>
                <a:gd name="T50" fmla="*/ 6 w 209"/>
                <a:gd name="T51" fmla="*/ 3 h 39"/>
                <a:gd name="T52" fmla="*/ 2 w 209"/>
                <a:gd name="T53" fmla="*/ 8 h 39"/>
                <a:gd name="T54" fmla="*/ 0 w 209"/>
                <a:gd name="T55" fmla="*/ 3 h 39"/>
                <a:gd name="T56" fmla="*/ 5 w 209"/>
                <a:gd name="T57" fmla="*/ 0 h 39"/>
                <a:gd name="T58" fmla="*/ 16 w 209"/>
                <a:gd name="T59" fmla="*/ 5 h 39"/>
                <a:gd name="T60" fmla="*/ 19 w 209"/>
                <a:gd name="T61" fmla="*/ 13 h 39"/>
                <a:gd name="T62" fmla="*/ 36 w 209"/>
                <a:gd name="T63" fmla="*/ 12 h 39"/>
                <a:gd name="T64" fmla="*/ 52 w 209"/>
                <a:gd name="T65" fmla="*/ 19 h 39"/>
                <a:gd name="T66" fmla="*/ 58 w 209"/>
                <a:gd name="T67" fmla="*/ 16 h 39"/>
                <a:gd name="T68" fmla="*/ 58 w 209"/>
                <a:gd name="T69" fmla="*/ 8 h 39"/>
                <a:gd name="T70" fmla="*/ 68 w 209"/>
                <a:gd name="T71" fmla="*/ 9 h 39"/>
                <a:gd name="T72" fmla="*/ 81 w 209"/>
                <a:gd name="T73" fmla="*/ 12 h 39"/>
                <a:gd name="T74" fmla="*/ 90 w 209"/>
                <a:gd name="T75" fmla="*/ 8 h 39"/>
                <a:gd name="T76" fmla="*/ 90 w 209"/>
                <a:gd name="T77" fmla="*/ 16 h 39"/>
                <a:gd name="T78" fmla="*/ 101 w 209"/>
                <a:gd name="T79" fmla="*/ 22 h 39"/>
                <a:gd name="T80" fmla="*/ 120 w 209"/>
                <a:gd name="T81" fmla="*/ 21 h 39"/>
                <a:gd name="T82" fmla="*/ 140 w 209"/>
                <a:gd name="T83" fmla="*/ 24 h 39"/>
                <a:gd name="T84" fmla="*/ 146 w 209"/>
                <a:gd name="T85" fmla="*/ 31 h 39"/>
                <a:gd name="T86" fmla="*/ 159 w 209"/>
                <a:gd name="T87" fmla="*/ 25 h 39"/>
                <a:gd name="T88" fmla="*/ 190 w 209"/>
                <a:gd name="T89" fmla="*/ 22 h 39"/>
                <a:gd name="T90" fmla="*/ 209 w 209"/>
                <a:gd name="T91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9">
                  <a:moveTo>
                    <a:pt x="209" y="19"/>
                  </a:moveTo>
                  <a:lnTo>
                    <a:pt x="206" y="24"/>
                  </a:lnTo>
                  <a:lnTo>
                    <a:pt x="198" y="31"/>
                  </a:lnTo>
                  <a:lnTo>
                    <a:pt x="190" y="31"/>
                  </a:lnTo>
                  <a:lnTo>
                    <a:pt x="193" y="26"/>
                  </a:lnTo>
                  <a:lnTo>
                    <a:pt x="190" y="25"/>
                  </a:lnTo>
                  <a:lnTo>
                    <a:pt x="173" y="31"/>
                  </a:lnTo>
                  <a:lnTo>
                    <a:pt x="164" y="28"/>
                  </a:lnTo>
                  <a:lnTo>
                    <a:pt x="159" y="35"/>
                  </a:lnTo>
                  <a:lnTo>
                    <a:pt x="160" y="39"/>
                  </a:lnTo>
                  <a:lnTo>
                    <a:pt x="147" y="36"/>
                  </a:lnTo>
                  <a:lnTo>
                    <a:pt x="101" y="29"/>
                  </a:lnTo>
                  <a:lnTo>
                    <a:pt x="84" y="22"/>
                  </a:lnTo>
                  <a:lnTo>
                    <a:pt x="81" y="28"/>
                  </a:lnTo>
                  <a:lnTo>
                    <a:pt x="74" y="29"/>
                  </a:lnTo>
                  <a:lnTo>
                    <a:pt x="67" y="26"/>
                  </a:lnTo>
                  <a:lnTo>
                    <a:pt x="59" y="28"/>
                  </a:lnTo>
                  <a:lnTo>
                    <a:pt x="58" y="34"/>
                  </a:lnTo>
                  <a:lnTo>
                    <a:pt x="54" y="28"/>
                  </a:lnTo>
                  <a:lnTo>
                    <a:pt x="52" y="22"/>
                  </a:lnTo>
                  <a:lnTo>
                    <a:pt x="41" y="26"/>
                  </a:lnTo>
                  <a:lnTo>
                    <a:pt x="19" y="19"/>
                  </a:lnTo>
                  <a:lnTo>
                    <a:pt x="10" y="19"/>
                  </a:lnTo>
                  <a:lnTo>
                    <a:pt x="9" y="15"/>
                  </a:lnTo>
                  <a:lnTo>
                    <a:pt x="9" y="5"/>
                  </a:lnTo>
                  <a:lnTo>
                    <a:pt x="6" y="3"/>
                  </a:lnTo>
                  <a:lnTo>
                    <a:pt x="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16" y="5"/>
                  </a:lnTo>
                  <a:lnTo>
                    <a:pt x="19" y="13"/>
                  </a:lnTo>
                  <a:lnTo>
                    <a:pt x="36" y="12"/>
                  </a:lnTo>
                  <a:lnTo>
                    <a:pt x="52" y="19"/>
                  </a:lnTo>
                  <a:lnTo>
                    <a:pt x="58" y="16"/>
                  </a:lnTo>
                  <a:lnTo>
                    <a:pt x="58" y="8"/>
                  </a:lnTo>
                  <a:lnTo>
                    <a:pt x="68" y="9"/>
                  </a:lnTo>
                  <a:lnTo>
                    <a:pt x="81" y="12"/>
                  </a:lnTo>
                  <a:lnTo>
                    <a:pt x="90" y="8"/>
                  </a:lnTo>
                  <a:lnTo>
                    <a:pt x="90" y="16"/>
                  </a:lnTo>
                  <a:lnTo>
                    <a:pt x="101" y="22"/>
                  </a:lnTo>
                  <a:lnTo>
                    <a:pt x="120" y="21"/>
                  </a:lnTo>
                  <a:lnTo>
                    <a:pt x="140" y="24"/>
                  </a:lnTo>
                  <a:lnTo>
                    <a:pt x="146" y="31"/>
                  </a:lnTo>
                  <a:lnTo>
                    <a:pt x="159" y="25"/>
                  </a:lnTo>
                  <a:lnTo>
                    <a:pt x="190" y="22"/>
                  </a:lnTo>
                  <a:lnTo>
                    <a:pt x="209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2" name="Freeform 781"/>
            <p:cNvSpPr>
              <a:spLocks/>
            </p:cNvSpPr>
            <p:nvPr/>
          </p:nvSpPr>
          <p:spPr bwMode="auto">
            <a:xfrm>
              <a:off x="4806829" y="3093916"/>
              <a:ext cx="141288" cy="68263"/>
            </a:xfrm>
            <a:custGeom>
              <a:avLst/>
              <a:gdLst>
                <a:gd name="T0" fmla="*/ 201 w 267"/>
                <a:gd name="T1" fmla="*/ 102 h 128"/>
                <a:gd name="T2" fmla="*/ 190 w 267"/>
                <a:gd name="T3" fmla="*/ 109 h 128"/>
                <a:gd name="T4" fmla="*/ 172 w 267"/>
                <a:gd name="T5" fmla="*/ 120 h 128"/>
                <a:gd name="T6" fmla="*/ 157 w 267"/>
                <a:gd name="T7" fmla="*/ 122 h 128"/>
                <a:gd name="T8" fmla="*/ 117 w 267"/>
                <a:gd name="T9" fmla="*/ 109 h 128"/>
                <a:gd name="T10" fmla="*/ 93 w 267"/>
                <a:gd name="T11" fmla="*/ 94 h 128"/>
                <a:gd name="T12" fmla="*/ 81 w 267"/>
                <a:gd name="T13" fmla="*/ 97 h 128"/>
                <a:gd name="T14" fmla="*/ 64 w 267"/>
                <a:gd name="T15" fmla="*/ 84 h 128"/>
                <a:gd name="T16" fmla="*/ 42 w 267"/>
                <a:gd name="T17" fmla="*/ 68 h 128"/>
                <a:gd name="T18" fmla="*/ 0 w 267"/>
                <a:gd name="T19" fmla="*/ 39 h 128"/>
                <a:gd name="T20" fmla="*/ 21 w 267"/>
                <a:gd name="T21" fmla="*/ 36 h 128"/>
                <a:gd name="T22" fmla="*/ 139 w 267"/>
                <a:gd name="T23" fmla="*/ 46 h 128"/>
                <a:gd name="T24" fmla="*/ 199 w 267"/>
                <a:gd name="T25" fmla="*/ 30 h 128"/>
                <a:gd name="T26" fmla="*/ 173 w 267"/>
                <a:gd name="T27" fmla="*/ 40 h 128"/>
                <a:gd name="T28" fmla="*/ 176 w 267"/>
                <a:gd name="T29" fmla="*/ 25 h 128"/>
                <a:gd name="T30" fmla="*/ 196 w 267"/>
                <a:gd name="T31" fmla="*/ 6 h 128"/>
                <a:gd name="T32" fmla="*/ 183 w 267"/>
                <a:gd name="T33" fmla="*/ 4 h 128"/>
                <a:gd name="T34" fmla="*/ 192 w 267"/>
                <a:gd name="T35" fmla="*/ 0 h 128"/>
                <a:gd name="T36" fmla="*/ 202 w 267"/>
                <a:gd name="T37" fmla="*/ 7 h 128"/>
                <a:gd name="T38" fmla="*/ 232 w 267"/>
                <a:gd name="T39" fmla="*/ 17 h 128"/>
                <a:gd name="T40" fmla="*/ 239 w 267"/>
                <a:gd name="T41" fmla="*/ 20 h 128"/>
                <a:gd name="T42" fmla="*/ 229 w 267"/>
                <a:gd name="T43" fmla="*/ 27 h 128"/>
                <a:gd name="T44" fmla="*/ 211 w 267"/>
                <a:gd name="T45" fmla="*/ 27 h 128"/>
                <a:gd name="T46" fmla="*/ 228 w 267"/>
                <a:gd name="T47" fmla="*/ 39 h 128"/>
                <a:gd name="T48" fmla="*/ 267 w 267"/>
                <a:gd name="T49" fmla="*/ 39 h 128"/>
                <a:gd name="T50" fmla="*/ 216 w 267"/>
                <a:gd name="T51" fmla="*/ 71 h 128"/>
                <a:gd name="T52" fmla="*/ 189 w 267"/>
                <a:gd name="T53" fmla="*/ 78 h 128"/>
                <a:gd name="T54" fmla="*/ 169 w 267"/>
                <a:gd name="T55" fmla="*/ 91 h 128"/>
                <a:gd name="T56" fmla="*/ 154 w 267"/>
                <a:gd name="T57" fmla="*/ 82 h 128"/>
                <a:gd name="T58" fmla="*/ 146 w 267"/>
                <a:gd name="T59" fmla="*/ 95 h 128"/>
                <a:gd name="T60" fmla="*/ 129 w 267"/>
                <a:gd name="T61" fmla="*/ 97 h 128"/>
                <a:gd name="T62" fmla="*/ 136 w 267"/>
                <a:gd name="T63" fmla="*/ 111 h 128"/>
                <a:gd name="T64" fmla="*/ 162 w 267"/>
                <a:gd name="T65" fmla="*/ 111 h 128"/>
                <a:gd name="T66" fmla="*/ 165 w 267"/>
                <a:gd name="T67" fmla="*/ 114 h 128"/>
                <a:gd name="T68" fmla="*/ 167 w 267"/>
                <a:gd name="T69" fmla="*/ 108 h 128"/>
                <a:gd name="T70" fmla="*/ 160 w 267"/>
                <a:gd name="T71" fmla="*/ 102 h 128"/>
                <a:gd name="T72" fmla="*/ 172 w 267"/>
                <a:gd name="T73" fmla="*/ 104 h 128"/>
                <a:gd name="T74" fmla="*/ 182 w 267"/>
                <a:gd name="T75" fmla="*/ 108 h 128"/>
                <a:gd name="T76" fmla="*/ 206 w 267"/>
                <a:gd name="T77" fmla="*/ 9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7" h="128">
                  <a:moveTo>
                    <a:pt x="206" y="97"/>
                  </a:moveTo>
                  <a:lnTo>
                    <a:pt x="201" y="102"/>
                  </a:lnTo>
                  <a:lnTo>
                    <a:pt x="189" y="102"/>
                  </a:lnTo>
                  <a:lnTo>
                    <a:pt x="190" y="109"/>
                  </a:lnTo>
                  <a:lnTo>
                    <a:pt x="192" y="117"/>
                  </a:lnTo>
                  <a:lnTo>
                    <a:pt x="172" y="120"/>
                  </a:lnTo>
                  <a:lnTo>
                    <a:pt x="157" y="128"/>
                  </a:lnTo>
                  <a:lnTo>
                    <a:pt x="157" y="122"/>
                  </a:lnTo>
                  <a:lnTo>
                    <a:pt x="141" y="115"/>
                  </a:lnTo>
                  <a:lnTo>
                    <a:pt x="117" y="109"/>
                  </a:lnTo>
                  <a:lnTo>
                    <a:pt x="97" y="101"/>
                  </a:lnTo>
                  <a:lnTo>
                    <a:pt x="93" y="94"/>
                  </a:lnTo>
                  <a:lnTo>
                    <a:pt x="88" y="95"/>
                  </a:lnTo>
                  <a:lnTo>
                    <a:pt x="81" y="97"/>
                  </a:lnTo>
                  <a:lnTo>
                    <a:pt x="77" y="91"/>
                  </a:lnTo>
                  <a:lnTo>
                    <a:pt x="64" y="84"/>
                  </a:lnTo>
                  <a:lnTo>
                    <a:pt x="55" y="82"/>
                  </a:lnTo>
                  <a:lnTo>
                    <a:pt x="42" y="68"/>
                  </a:lnTo>
                  <a:lnTo>
                    <a:pt x="10" y="50"/>
                  </a:lnTo>
                  <a:lnTo>
                    <a:pt x="0" y="39"/>
                  </a:lnTo>
                  <a:lnTo>
                    <a:pt x="18" y="40"/>
                  </a:lnTo>
                  <a:lnTo>
                    <a:pt x="21" y="36"/>
                  </a:lnTo>
                  <a:lnTo>
                    <a:pt x="62" y="36"/>
                  </a:lnTo>
                  <a:lnTo>
                    <a:pt x="139" y="46"/>
                  </a:lnTo>
                  <a:lnTo>
                    <a:pt x="182" y="42"/>
                  </a:lnTo>
                  <a:lnTo>
                    <a:pt x="199" y="30"/>
                  </a:lnTo>
                  <a:lnTo>
                    <a:pt x="192" y="30"/>
                  </a:lnTo>
                  <a:lnTo>
                    <a:pt x="173" y="40"/>
                  </a:lnTo>
                  <a:lnTo>
                    <a:pt x="160" y="39"/>
                  </a:lnTo>
                  <a:lnTo>
                    <a:pt x="176" y="25"/>
                  </a:lnTo>
                  <a:lnTo>
                    <a:pt x="199" y="10"/>
                  </a:lnTo>
                  <a:lnTo>
                    <a:pt x="196" y="6"/>
                  </a:lnTo>
                  <a:lnTo>
                    <a:pt x="186" y="7"/>
                  </a:lnTo>
                  <a:lnTo>
                    <a:pt x="183" y="4"/>
                  </a:lnTo>
                  <a:lnTo>
                    <a:pt x="183" y="1"/>
                  </a:lnTo>
                  <a:lnTo>
                    <a:pt x="192" y="0"/>
                  </a:lnTo>
                  <a:lnTo>
                    <a:pt x="205" y="1"/>
                  </a:lnTo>
                  <a:lnTo>
                    <a:pt x="202" y="7"/>
                  </a:lnTo>
                  <a:lnTo>
                    <a:pt x="208" y="16"/>
                  </a:lnTo>
                  <a:lnTo>
                    <a:pt x="232" y="17"/>
                  </a:lnTo>
                  <a:lnTo>
                    <a:pt x="242" y="16"/>
                  </a:lnTo>
                  <a:lnTo>
                    <a:pt x="239" y="20"/>
                  </a:lnTo>
                  <a:lnTo>
                    <a:pt x="237" y="27"/>
                  </a:lnTo>
                  <a:lnTo>
                    <a:pt x="229" y="27"/>
                  </a:lnTo>
                  <a:lnTo>
                    <a:pt x="216" y="25"/>
                  </a:lnTo>
                  <a:lnTo>
                    <a:pt x="211" y="27"/>
                  </a:lnTo>
                  <a:lnTo>
                    <a:pt x="215" y="33"/>
                  </a:lnTo>
                  <a:lnTo>
                    <a:pt x="228" y="39"/>
                  </a:lnTo>
                  <a:lnTo>
                    <a:pt x="250" y="39"/>
                  </a:lnTo>
                  <a:lnTo>
                    <a:pt x="267" y="39"/>
                  </a:lnTo>
                  <a:lnTo>
                    <a:pt x="250" y="45"/>
                  </a:lnTo>
                  <a:lnTo>
                    <a:pt x="216" y="71"/>
                  </a:lnTo>
                  <a:lnTo>
                    <a:pt x="198" y="79"/>
                  </a:lnTo>
                  <a:lnTo>
                    <a:pt x="189" y="78"/>
                  </a:lnTo>
                  <a:lnTo>
                    <a:pt x="172" y="82"/>
                  </a:lnTo>
                  <a:lnTo>
                    <a:pt x="169" y="91"/>
                  </a:lnTo>
                  <a:lnTo>
                    <a:pt x="163" y="85"/>
                  </a:lnTo>
                  <a:lnTo>
                    <a:pt x="154" y="82"/>
                  </a:lnTo>
                  <a:lnTo>
                    <a:pt x="150" y="86"/>
                  </a:lnTo>
                  <a:lnTo>
                    <a:pt x="146" y="95"/>
                  </a:lnTo>
                  <a:lnTo>
                    <a:pt x="134" y="94"/>
                  </a:lnTo>
                  <a:lnTo>
                    <a:pt x="129" y="97"/>
                  </a:lnTo>
                  <a:lnTo>
                    <a:pt x="127" y="105"/>
                  </a:lnTo>
                  <a:lnTo>
                    <a:pt x="136" y="111"/>
                  </a:lnTo>
                  <a:lnTo>
                    <a:pt x="154" y="109"/>
                  </a:lnTo>
                  <a:lnTo>
                    <a:pt x="162" y="111"/>
                  </a:lnTo>
                  <a:lnTo>
                    <a:pt x="160" y="117"/>
                  </a:lnTo>
                  <a:lnTo>
                    <a:pt x="165" y="114"/>
                  </a:lnTo>
                  <a:lnTo>
                    <a:pt x="169" y="111"/>
                  </a:lnTo>
                  <a:lnTo>
                    <a:pt x="167" y="108"/>
                  </a:lnTo>
                  <a:lnTo>
                    <a:pt x="159" y="107"/>
                  </a:lnTo>
                  <a:lnTo>
                    <a:pt x="160" y="102"/>
                  </a:lnTo>
                  <a:lnTo>
                    <a:pt x="165" y="99"/>
                  </a:lnTo>
                  <a:lnTo>
                    <a:pt x="172" y="104"/>
                  </a:lnTo>
                  <a:lnTo>
                    <a:pt x="172" y="111"/>
                  </a:lnTo>
                  <a:lnTo>
                    <a:pt x="182" y="108"/>
                  </a:lnTo>
                  <a:lnTo>
                    <a:pt x="195" y="98"/>
                  </a:lnTo>
                  <a:lnTo>
                    <a:pt x="206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3" name="Freeform 782"/>
            <p:cNvSpPr>
              <a:spLocks/>
            </p:cNvSpPr>
            <p:nvPr/>
          </p:nvSpPr>
          <p:spPr bwMode="auto">
            <a:xfrm>
              <a:off x="4921129" y="3016128"/>
              <a:ext cx="9525" cy="9525"/>
            </a:xfrm>
            <a:custGeom>
              <a:avLst/>
              <a:gdLst>
                <a:gd name="T0" fmla="*/ 17 w 17"/>
                <a:gd name="T1" fmla="*/ 14 h 17"/>
                <a:gd name="T2" fmla="*/ 16 w 17"/>
                <a:gd name="T3" fmla="*/ 17 h 17"/>
                <a:gd name="T4" fmla="*/ 7 w 17"/>
                <a:gd name="T5" fmla="*/ 13 h 17"/>
                <a:gd name="T6" fmla="*/ 3 w 17"/>
                <a:gd name="T7" fmla="*/ 14 h 17"/>
                <a:gd name="T8" fmla="*/ 0 w 17"/>
                <a:gd name="T9" fmla="*/ 6 h 17"/>
                <a:gd name="T10" fmla="*/ 6 w 17"/>
                <a:gd name="T11" fmla="*/ 0 h 17"/>
                <a:gd name="T12" fmla="*/ 7 w 17"/>
                <a:gd name="T13" fmla="*/ 4 h 17"/>
                <a:gd name="T14" fmla="*/ 10 w 17"/>
                <a:gd name="T15" fmla="*/ 13 h 17"/>
                <a:gd name="T16" fmla="*/ 17 w 17"/>
                <a:gd name="T1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7">
                  <a:moveTo>
                    <a:pt x="17" y="14"/>
                  </a:moveTo>
                  <a:lnTo>
                    <a:pt x="16" y="17"/>
                  </a:lnTo>
                  <a:lnTo>
                    <a:pt x="7" y="13"/>
                  </a:lnTo>
                  <a:lnTo>
                    <a:pt x="3" y="14"/>
                  </a:lnTo>
                  <a:lnTo>
                    <a:pt x="0" y="6"/>
                  </a:lnTo>
                  <a:lnTo>
                    <a:pt x="6" y="0"/>
                  </a:lnTo>
                  <a:lnTo>
                    <a:pt x="7" y="4"/>
                  </a:lnTo>
                  <a:lnTo>
                    <a:pt x="10" y="13"/>
                  </a:lnTo>
                  <a:lnTo>
                    <a:pt x="17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4" name="Freeform 783"/>
            <p:cNvSpPr>
              <a:spLocks/>
            </p:cNvSpPr>
            <p:nvPr/>
          </p:nvSpPr>
          <p:spPr bwMode="auto">
            <a:xfrm>
              <a:off x="4844929" y="3022478"/>
              <a:ext cx="20638" cy="4763"/>
            </a:xfrm>
            <a:custGeom>
              <a:avLst/>
              <a:gdLst>
                <a:gd name="T0" fmla="*/ 39 w 39"/>
                <a:gd name="T1" fmla="*/ 7 h 7"/>
                <a:gd name="T2" fmla="*/ 21 w 39"/>
                <a:gd name="T3" fmla="*/ 5 h 7"/>
                <a:gd name="T4" fmla="*/ 0 w 39"/>
                <a:gd name="T5" fmla="*/ 1 h 7"/>
                <a:gd name="T6" fmla="*/ 6 w 39"/>
                <a:gd name="T7" fmla="*/ 0 h 7"/>
                <a:gd name="T8" fmla="*/ 33 w 39"/>
                <a:gd name="T9" fmla="*/ 0 h 7"/>
                <a:gd name="T10" fmla="*/ 39 w 39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7">
                  <a:moveTo>
                    <a:pt x="39" y="7"/>
                  </a:moveTo>
                  <a:lnTo>
                    <a:pt x="21" y="5"/>
                  </a:lnTo>
                  <a:lnTo>
                    <a:pt x="0" y="1"/>
                  </a:lnTo>
                  <a:lnTo>
                    <a:pt x="6" y="0"/>
                  </a:lnTo>
                  <a:lnTo>
                    <a:pt x="33" y="0"/>
                  </a:lnTo>
                  <a:lnTo>
                    <a:pt x="3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5" name="Freeform 784"/>
            <p:cNvSpPr>
              <a:spLocks/>
            </p:cNvSpPr>
            <p:nvPr/>
          </p:nvSpPr>
          <p:spPr bwMode="auto">
            <a:xfrm>
              <a:off x="4838579" y="3084391"/>
              <a:ext cx="25400" cy="9525"/>
            </a:xfrm>
            <a:custGeom>
              <a:avLst/>
              <a:gdLst>
                <a:gd name="T0" fmla="*/ 0 w 49"/>
                <a:gd name="T1" fmla="*/ 12 h 18"/>
                <a:gd name="T2" fmla="*/ 1 w 49"/>
                <a:gd name="T3" fmla="*/ 3 h 18"/>
                <a:gd name="T4" fmla="*/ 13 w 49"/>
                <a:gd name="T5" fmla="*/ 0 h 18"/>
                <a:gd name="T6" fmla="*/ 36 w 49"/>
                <a:gd name="T7" fmla="*/ 10 h 18"/>
                <a:gd name="T8" fmla="*/ 49 w 49"/>
                <a:gd name="T9" fmla="*/ 18 h 18"/>
                <a:gd name="T10" fmla="*/ 21 w 49"/>
                <a:gd name="T11" fmla="*/ 18 h 18"/>
                <a:gd name="T12" fmla="*/ 0 w 49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18">
                  <a:moveTo>
                    <a:pt x="0" y="12"/>
                  </a:moveTo>
                  <a:lnTo>
                    <a:pt x="1" y="3"/>
                  </a:lnTo>
                  <a:lnTo>
                    <a:pt x="13" y="0"/>
                  </a:lnTo>
                  <a:lnTo>
                    <a:pt x="36" y="10"/>
                  </a:lnTo>
                  <a:lnTo>
                    <a:pt x="49" y="18"/>
                  </a:lnTo>
                  <a:lnTo>
                    <a:pt x="21" y="1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6" name="Freeform 785"/>
            <p:cNvSpPr>
              <a:spLocks/>
            </p:cNvSpPr>
            <p:nvPr/>
          </p:nvSpPr>
          <p:spPr bwMode="auto">
            <a:xfrm>
              <a:off x="4798892" y="2724028"/>
              <a:ext cx="11113" cy="7938"/>
            </a:xfrm>
            <a:custGeom>
              <a:avLst/>
              <a:gdLst>
                <a:gd name="T0" fmla="*/ 19 w 19"/>
                <a:gd name="T1" fmla="*/ 16 h 16"/>
                <a:gd name="T2" fmla="*/ 12 w 19"/>
                <a:gd name="T3" fmla="*/ 15 h 16"/>
                <a:gd name="T4" fmla="*/ 6 w 19"/>
                <a:gd name="T5" fmla="*/ 5 h 16"/>
                <a:gd name="T6" fmla="*/ 0 w 19"/>
                <a:gd name="T7" fmla="*/ 2 h 16"/>
                <a:gd name="T8" fmla="*/ 0 w 19"/>
                <a:gd name="T9" fmla="*/ 0 h 16"/>
                <a:gd name="T10" fmla="*/ 18 w 19"/>
                <a:gd name="T11" fmla="*/ 8 h 16"/>
                <a:gd name="T12" fmla="*/ 19 w 19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19" y="16"/>
                  </a:moveTo>
                  <a:lnTo>
                    <a:pt x="12" y="15"/>
                  </a:lnTo>
                  <a:lnTo>
                    <a:pt x="6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18" y="8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7" name="Freeform 786"/>
            <p:cNvSpPr>
              <a:spLocks/>
            </p:cNvSpPr>
            <p:nvPr/>
          </p:nvSpPr>
          <p:spPr bwMode="auto">
            <a:xfrm>
              <a:off x="4644904" y="2352553"/>
              <a:ext cx="11113" cy="9525"/>
            </a:xfrm>
            <a:custGeom>
              <a:avLst/>
              <a:gdLst>
                <a:gd name="T0" fmla="*/ 21 w 21"/>
                <a:gd name="T1" fmla="*/ 17 h 17"/>
                <a:gd name="T2" fmla="*/ 13 w 21"/>
                <a:gd name="T3" fmla="*/ 16 h 17"/>
                <a:gd name="T4" fmla="*/ 5 w 21"/>
                <a:gd name="T5" fmla="*/ 4 h 17"/>
                <a:gd name="T6" fmla="*/ 0 w 21"/>
                <a:gd name="T7" fmla="*/ 2 h 17"/>
                <a:gd name="T8" fmla="*/ 4 w 21"/>
                <a:gd name="T9" fmla="*/ 0 h 17"/>
                <a:gd name="T10" fmla="*/ 18 w 21"/>
                <a:gd name="T11" fmla="*/ 10 h 17"/>
                <a:gd name="T12" fmla="*/ 21 w 21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21" y="17"/>
                  </a:moveTo>
                  <a:lnTo>
                    <a:pt x="13" y="16"/>
                  </a:lnTo>
                  <a:lnTo>
                    <a:pt x="5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18" y="10"/>
                  </a:lnTo>
                  <a:lnTo>
                    <a:pt x="21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8" name="Freeform 787"/>
            <p:cNvSpPr>
              <a:spLocks/>
            </p:cNvSpPr>
            <p:nvPr/>
          </p:nvSpPr>
          <p:spPr bwMode="auto">
            <a:xfrm>
              <a:off x="4627442" y="2555753"/>
              <a:ext cx="7938" cy="6350"/>
            </a:xfrm>
            <a:custGeom>
              <a:avLst/>
              <a:gdLst>
                <a:gd name="T0" fmla="*/ 16 w 16"/>
                <a:gd name="T1" fmla="*/ 11 h 14"/>
                <a:gd name="T2" fmla="*/ 14 w 16"/>
                <a:gd name="T3" fmla="*/ 14 h 14"/>
                <a:gd name="T4" fmla="*/ 6 w 16"/>
                <a:gd name="T5" fmla="*/ 10 h 14"/>
                <a:gd name="T6" fmla="*/ 0 w 16"/>
                <a:gd name="T7" fmla="*/ 10 h 14"/>
                <a:gd name="T8" fmla="*/ 6 w 16"/>
                <a:gd name="T9" fmla="*/ 3 h 14"/>
                <a:gd name="T10" fmla="*/ 16 w 16"/>
                <a:gd name="T11" fmla="*/ 0 h 14"/>
                <a:gd name="T12" fmla="*/ 13 w 16"/>
                <a:gd name="T13" fmla="*/ 4 h 14"/>
                <a:gd name="T14" fmla="*/ 10 w 16"/>
                <a:gd name="T15" fmla="*/ 10 h 14"/>
                <a:gd name="T16" fmla="*/ 16 w 16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4">
                  <a:moveTo>
                    <a:pt x="16" y="11"/>
                  </a:moveTo>
                  <a:lnTo>
                    <a:pt x="14" y="14"/>
                  </a:lnTo>
                  <a:lnTo>
                    <a:pt x="6" y="10"/>
                  </a:lnTo>
                  <a:lnTo>
                    <a:pt x="0" y="10"/>
                  </a:lnTo>
                  <a:lnTo>
                    <a:pt x="6" y="3"/>
                  </a:lnTo>
                  <a:lnTo>
                    <a:pt x="16" y="0"/>
                  </a:lnTo>
                  <a:lnTo>
                    <a:pt x="13" y="4"/>
                  </a:lnTo>
                  <a:lnTo>
                    <a:pt x="10" y="10"/>
                  </a:lnTo>
                  <a:lnTo>
                    <a:pt x="1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69" name="Freeform 788"/>
            <p:cNvSpPr>
              <a:spLocks/>
            </p:cNvSpPr>
            <p:nvPr/>
          </p:nvSpPr>
          <p:spPr bwMode="auto">
            <a:xfrm>
              <a:off x="4579817" y="2344616"/>
              <a:ext cx="17463" cy="4763"/>
            </a:xfrm>
            <a:custGeom>
              <a:avLst/>
              <a:gdLst>
                <a:gd name="T0" fmla="*/ 33 w 33"/>
                <a:gd name="T1" fmla="*/ 9 h 9"/>
                <a:gd name="T2" fmla="*/ 27 w 33"/>
                <a:gd name="T3" fmla="*/ 9 h 9"/>
                <a:gd name="T4" fmla="*/ 7 w 33"/>
                <a:gd name="T5" fmla="*/ 6 h 9"/>
                <a:gd name="T6" fmla="*/ 0 w 33"/>
                <a:gd name="T7" fmla="*/ 0 h 9"/>
                <a:gd name="T8" fmla="*/ 18 w 33"/>
                <a:gd name="T9" fmla="*/ 3 h 9"/>
                <a:gd name="T10" fmla="*/ 33 w 33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9">
                  <a:moveTo>
                    <a:pt x="33" y="9"/>
                  </a:moveTo>
                  <a:lnTo>
                    <a:pt x="27" y="9"/>
                  </a:lnTo>
                  <a:lnTo>
                    <a:pt x="7" y="6"/>
                  </a:lnTo>
                  <a:lnTo>
                    <a:pt x="0" y="0"/>
                  </a:lnTo>
                  <a:lnTo>
                    <a:pt x="18" y="3"/>
                  </a:lnTo>
                  <a:lnTo>
                    <a:pt x="3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0" name="Freeform 789"/>
            <p:cNvSpPr>
              <a:spLocks/>
            </p:cNvSpPr>
            <p:nvPr/>
          </p:nvSpPr>
          <p:spPr bwMode="auto">
            <a:xfrm>
              <a:off x="4578229" y="2330328"/>
              <a:ext cx="12700" cy="6350"/>
            </a:xfrm>
            <a:custGeom>
              <a:avLst/>
              <a:gdLst>
                <a:gd name="T0" fmla="*/ 25 w 25"/>
                <a:gd name="T1" fmla="*/ 8 h 12"/>
                <a:gd name="T2" fmla="*/ 20 w 25"/>
                <a:gd name="T3" fmla="*/ 12 h 12"/>
                <a:gd name="T4" fmla="*/ 9 w 25"/>
                <a:gd name="T5" fmla="*/ 5 h 12"/>
                <a:gd name="T6" fmla="*/ 3 w 25"/>
                <a:gd name="T7" fmla="*/ 3 h 12"/>
                <a:gd name="T8" fmla="*/ 0 w 25"/>
                <a:gd name="T9" fmla="*/ 0 h 12"/>
                <a:gd name="T10" fmla="*/ 25 w 25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2">
                  <a:moveTo>
                    <a:pt x="25" y="8"/>
                  </a:moveTo>
                  <a:lnTo>
                    <a:pt x="20" y="12"/>
                  </a:lnTo>
                  <a:lnTo>
                    <a:pt x="9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2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1" name="Freeform 790"/>
            <p:cNvSpPr>
              <a:spLocks/>
            </p:cNvSpPr>
            <p:nvPr/>
          </p:nvSpPr>
          <p:spPr bwMode="auto">
            <a:xfrm>
              <a:off x="4451229" y="2485903"/>
              <a:ext cx="23813" cy="25400"/>
            </a:xfrm>
            <a:custGeom>
              <a:avLst/>
              <a:gdLst>
                <a:gd name="T0" fmla="*/ 22 w 45"/>
                <a:gd name="T1" fmla="*/ 7 h 47"/>
                <a:gd name="T2" fmla="*/ 15 w 45"/>
                <a:gd name="T3" fmla="*/ 10 h 47"/>
                <a:gd name="T4" fmla="*/ 7 w 45"/>
                <a:gd name="T5" fmla="*/ 11 h 47"/>
                <a:gd name="T6" fmla="*/ 10 w 45"/>
                <a:gd name="T7" fmla="*/ 4 h 47"/>
                <a:gd name="T8" fmla="*/ 32 w 45"/>
                <a:gd name="T9" fmla="*/ 0 h 47"/>
                <a:gd name="T10" fmla="*/ 39 w 45"/>
                <a:gd name="T11" fmla="*/ 0 h 47"/>
                <a:gd name="T12" fmla="*/ 33 w 45"/>
                <a:gd name="T13" fmla="*/ 3 h 47"/>
                <a:gd name="T14" fmla="*/ 33 w 45"/>
                <a:gd name="T15" fmla="*/ 8 h 47"/>
                <a:gd name="T16" fmla="*/ 41 w 45"/>
                <a:gd name="T17" fmla="*/ 15 h 47"/>
                <a:gd name="T18" fmla="*/ 45 w 45"/>
                <a:gd name="T19" fmla="*/ 23 h 47"/>
                <a:gd name="T20" fmla="*/ 39 w 45"/>
                <a:gd name="T21" fmla="*/ 28 h 47"/>
                <a:gd name="T22" fmla="*/ 30 w 45"/>
                <a:gd name="T23" fmla="*/ 41 h 47"/>
                <a:gd name="T24" fmla="*/ 36 w 45"/>
                <a:gd name="T25" fmla="*/ 47 h 47"/>
                <a:gd name="T26" fmla="*/ 16 w 45"/>
                <a:gd name="T27" fmla="*/ 43 h 47"/>
                <a:gd name="T28" fmla="*/ 0 w 45"/>
                <a:gd name="T29" fmla="*/ 33 h 47"/>
                <a:gd name="T30" fmla="*/ 12 w 45"/>
                <a:gd name="T31" fmla="*/ 33 h 47"/>
                <a:gd name="T32" fmla="*/ 25 w 45"/>
                <a:gd name="T33" fmla="*/ 27 h 47"/>
                <a:gd name="T34" fmla="*/ 25 w 45"/>
                <a:gd name="T35" fmla="*/ 17 h 47"/>
                <a:gd name="T36" fmla="*/ 22 w 45"/>
                <a:gd name="T37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" h="47">
                  <a:moveTo>
                    <a:pt x="22" y="7"/>
                  </a:moveTo>
                  <a:lnTo>
                    <a:pt x="15" y="10"/>
                  </a:lnTo>
                  <a:lnTo>
                    <a:pt x="7" y="11"/>
                  </a:lnTo>
                  <a:lnTo>
                    <a:pt x="10" y="4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33" y="3"/>
                  </a:lnTo>
                  <a:lnTo>
                    <a:pt x="33" y="8"/>
                  </a:lnTo>
                  <a:lnTo>
                    <a:pt x="41" y="15"/>
                  </a:lnTo>
                  <a:lnTo>
                    <a:pt x="45" y="23"/>
                  </a:lnTo>
                  <a:lnTo>
                    <a:pt x="39" y="28"/>
                  </a:lnTo>
                  <a:lnTo>
                    <a:pt x="30" y="41"/>
                  </a:lnTo>
                  <a:lnTo>
                    <a:pt x="36" y="47"/>
                  </a:lnTo>
                  <a:lnTo>
                    <a:pt x="16" y="43"/>
                  </a:lnTo>
                  <a:lnTo>
                    <a:pt x="0" y="33"/>
                  </a:lnTo>
                  <a:lnTo>
                    <a:pt x="12" y="33"/>
                  </a:lnTo>
                  <a:lnTo>
                    <a:pt x="25" y="27"/>
                  </a:lnTo>
                  <a:lnTo>
                    <a:pt x="25" y="17"/>
                  </a:lnTo>
                  <a:lnTo>
                    <a:pt x="2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2" name="Freeform 791"/>
            <p:cNvSpPr>
              <a:spLocks/>
            </p:cNvSpPr>
            <p:nvPr/>
          </p:nvSpPr>
          <p:spPr bwMode="auto">
            <a:xfrm>
              <a:off x="4232154" y="2493841"/>
              <a:ext cx="200025" cy="82550"/>
            </a:xfrm>
            <a:custGeom>
              <a:avLst/>
              <a:gdLst>
                <a:gd name="T0" fmla="*/ 61 w 379"/>
                <a:gd name="T1" fmla="*/ 93 h 155"/>
                <a:gd name="T2" fmla="*/ 54 w 379"/>
                <a:gd name="T3" fmla="*/ 83 h 155"/>
                <a:gd name="T4" fmla="*/ 48 w 379"/>
                <a:gd name="T5" fmla="*/ 91 h 155"/>
                <a:gd name="T6" fmla="*/ 12 w 379"/>
                <a:gd name="T7" fmla="*/ 100 h 155"/>
                <a:gd name="T8" fmla="*/ 0 w 379"/>
                <a:gd name="T9" fmla="*/ 84 h 155"/>
                <a:gd name="T10" fmla="*/ 31 w 379"/>
                <a:gd name="T11" fmla="*/ 80 h 155"/>
                <a:gd name="T12" fmla="*/ 35 w 379"/>
                <a:gd name="T13" fmla="*/ 65 h 155"/>
                <a:gd name="T14" fmla="*/ 108 w 379"/>
                <a:gd name="T15" fmla="*/ 39 h 155"/>
                <a:gd name="T16" fmla="*/ 120 w 379"/>
                <a:gd name="T17" fmla="*/ 18 h 155"/>
                <a:gd name="T18" fmla="*/ 78 w 379"/>
                <a:gd name="T19" fmla="*/ 22 h 155"/>
                <a:gd name="T20" fmla="*/ 58 w 379"/>
                <a:gd name="T21" fmla="*/ 28 h 155"/>
                <a:gd name="T22" fmla="*/ 41 w 379"/>
                <a:gd name="T23" fmla="*/ 24 h 155"/>
                <a:gd name="T24" fmla="*/ 68 w 379"/>
                <a:gd name="T25" fmla="*/ 0 h 155"/>
                <a:gd name="T26" fmla="*/ 137 w 379"/>
                <a:gd name="T27" fmla="*/ 5 h 155"/>
                <a:gd name="T28" fmla="*/ 140 w 379"/>
                <a:gd name="T29" fmla="*/ 15 h 155"/>
                <a:gd name="T30" fmla="*/ 155 w 379"/>
                <a:gd name="T31" fmla="*/ 29 h 155"/>
                <a:gd name="T32" fmla="*/ 211 w 379"/>
                <a:gd name="T33" fmla="*/ 57 h 155"/>
                <a:gd name="T34" fmla="*/ 228 w 379"/>
                <a:gd name="T35" fmla="*/ 51 h 155"/>
                <a:gd name="T36" fmla="*/ 234 w 379"/>
                <a:gd name="T37" fmla="*/ 65 h 155"/>
                <a:gd name="T38" fmla="*/ 255 w 379"/>
                <a:gd name="T39" fmla="*/ 58 h 155"/>
                <a:gd name="T40" fmla="*/ 257 w 379"/>
                <a:gd name="T41" fmla="*/ 70 h 155"/>
                <a:gd name="T42" fmla="*/ 271 w 379"/>
                <a:gd name="T43" fmla="*/ 67 h 155"/>
                <a:gd name="T44" fmla="*/ 277 w 379"/>
                <a:gd name="T45" fmla="*/ 68 h 155"/>
                <a:gd name="T46" fmla="*/ 293 w 379"/>
                <a:gd name="T47" fmla="*/ 74 h 155"/>
                <a:gd name="T48" fmla="*/ 300 w 379"/>
                <a:gd name="T49" fmla="*/ 67 h 155"/>
                <a:gd name="T50" fmla="*/ 326 w 379"/>
                <a:gd name="T51" fmla="*/ 80 h 155"/>
                <a:gd name="T52" fmla="*/ 337 w 379"/>
                <a:gd name="T53" fmla="*/ 85 h 155"/>
                <a:gd name="T54" fmla="*/ 371 w 379"/>
                <a:gd name="T55" fmla="*/ 98 h 155"/>
                <a:gd name="T56" fmla="*/ 365 w 379"/>
                <a:gd name="T57" fmla="*/ 119 h 155"/>
                <a:gd name="T58" fmla="*/ 301 w 379"/>
                <a:gd name="T59" fmla="*/ 114 h 155"/>
                <a:gd name="T60" fmla="*/ 241 w 379"/>
                <a:gd name="T61" fmla="*/ 110 h 155"/>
                <a:gd name="T62" fmla="*/ 232 w 379"/>
                <a:gd name="T63" fmla="*/ 96 h 155"/>
                <a:gd name="T64" fmla="*/ 199 w 379"/>
                <a:gd name="T65" fmla="*/ 100 h 155"/>
                <a:gd name="T66" fmla="*/ 189 w 379"/>
                <a:gd name="T67" fmla="*/ 84 h 155"/>
                <a:gd name="T68" fmla="*/ 156 w 379"/>
                <a:gd name="T69" fmla="*/ 85 h 155"/>
                <a:gd name="T70" fmla="*/ 98 w 379"/>
                <a:gd name="T71" fmla="*/ 132 h 155"/>
                <a:gd name="T72" fmla="*/ 47 w 379"/>
                <a:gd name="T73" fmla="*/ 155 h 155"/>
                <a:gd name="T74" fmla="*/ 26 w 379"/>
                <a:gd name="T75" fmla="*/ 150 h 155"/>
                <a:gd name="T76" fmla="*/ 59 w 379"/>
                <a:gd name="T77" fmla="*/ 110 h 155"/>
                <a:gd name="T78" fmla="*/ 52 w 379"/>
                <a:gd name="T79" fmla="*/ 9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79" h="155">
                  <a:moveTo>
                    <a:pt x="52" y="91"/>
                  </a:moveTo>
                  <a:lnTo>
                    <a:pt x="61" y="93"/>
                  </a:lnTo>
                  <a:lnTo>
                    <a:pt x="59" y="85"/>
                  </a:lnTo>
                  <a:lnTo>
                    <a:pt x="54" y="83"/>
                  </a:lnTo>
                  <a:lnTo>
                    <a:pt x="54" y="87"/>
                  </a:lnTo>
                  <a:lnTo>
                    <a:pt x="48" y="91"/>
                  </a:lnTo>
                  <a:lnTo>
                    <a:pt x="26" y="96"/>
                  </a:lnTo>
                  <a:lnTo>
                    <a:pt x="12" y="100"/>
                  </a:lnTo>
                  <a:lnTo>
                    <a:pt x="5" y="94"/>
                  </a:lnTo>
                  <a:lnTo>
                    <a:pt x="0" y="84"/>
                  </a:lnTo>
                  <a:lnTo>
                    <a:pt x="12" y="83"/>
                  </a:lnTo>
                  <a:lnTo>
                    <a:pt x="31" y="80"/>
                  </a:lnTo>
                  <a:lnTo>
                    <a:pt x="36" y="72"/>
                  </a:lnTo>
                  <a:lnTo>
                    <a:pt x="35" y="65"/>
                  </a:lnTo>
                  <a:lnTo>
                    <a:pt x="57" y="55"/>
                  </a:lnTo>
                  <a:lnTo>
                    <a:pt x="108" y="39"/>
                  </a:lnTo>
                  <a:lnTo>
                    <a:pt x="127" y="26"/>
                  </a:lnTo>
                  <a:lnTo>
                    <a:pt x="120" y="18"/>
                  </a:lnTo>
                  <a:lnTo>
                    <a:pt x="104" y="13"/>
                  </a:lnTo>
                  <a:lnTo>
                    <a:pt x="78" y="22"/>
                  </a:lnTo>
                  <a:lnTo>
                    <a:pt x="59" y="34"/>
                  </a:lnTo>
                  <a:lnTo>
                    <a:pt x="58" y="28"/>
                  </a:lnTo>
                  <a:lnTo>
                    <a:pt x="47" y="25"/>
                  </a:lnTo>
                  <a:lnTo>
                    <a:pt x="41" y="24"/>
                  </a:lnTo>
                  <a:lnTo>
                    <a:pt x="48" y="12"/>
                  </a:lnTo>
                  <a:lnTo>
                    <a:pt x="68" y="0"/>
                  </a:lnTo>
                  <a:lnTo>
                    <a:pt x="111" y="2"/>
                  </a:lnTo>
                  <a:lnTo>
                    <a:pt x="137" y="5"/>
                  </a:lnTo>
                  <a:lnTo>
                    <a:pt x="134" y="8"/>
                  </a:lnTo>
                  <a:lnTo>
                    <a:pt x="140" y="15"/>
                  </a:lnTo>
                  <a:lnTo>
                    <a:pt x="136" y="19"/>
                  </a:lnTo>
                  <a:lnTo>
                    <a:pt x="155" y="29"/>
                  </a:lnTo>
                  <a:lnTo>
                    <a:pt x="196" y="44"/>
                  </a:lnTo>
                  <a:lnTo>
                    <a:pt x="211" y="57"/>
                  </a:lnTo>
                  <a:lnTo>
                    <a:pt x="218" y="54"/>
                  </a:lnTo>
                  <a:lnTo>
                    <a:pt x="228" y="51"/>
                  </a:lnTo>
                  <a:lnTo>
                    <a:pt x="229" y="60"/>
                  </a:lnTo>
                  <a:lnTo>
                    <a:pt x="234" y="65"/>
                  </a:lnTo>
                  <a:lnTo>
                    <a:pt x="242" y="60"/>
                  </a:lnTo>
                  <a:lnTo>
                    <a:pt x="255" y="58"/>
                  </a:lnTo>
                  <a:lnTo>
                    <a:pt x="258" y="64"/>
                  </a:lnTo>
                  <a:lnTo>
                    <a:pt x="257" y="70"/>
                  </a:lnTo>
                  <a:lnTo>
                    <a:pt x="261" y="70"/>
                  </a:lnTo>
                  <a:lnTo>
                    <a:pt x="271" y="67"/>
                  </a:lnTo>
                  <a:lnTo>
                    <a:pt x="270" y="62"/>
                  </a:lnTo>
                  <a:lnTo>
                    <a:pt x="277" y="68"/>
                  </a:lnTo>
                  <a:lnTo>
                    <a:pt x="286" y="74"/>
                  </a:lnTo>
                  <a:lnTo>
                    <a:pt x="293" y="74"/>
                  </a:lnTo>
                  <a:lnTo>
                    <a:pt x="293" y="67"/>
                  </a:lnTo>
                  <a:lnTo>
                    <a:pt x="300" y="67"/>
                  </a:lnTo>
                  <a:lnTo>
                    <a:pt x="306" y="74"/>
                  </a:lnTo>
                  <a:lnTo>
                    <a:pt x="326" y="80"/>
                  </a:lnTo>
                  <a:lnTo>
                    <a:pt x="332" y="88"/>
                  </a:lnTo>
                  <a:lnTo>
                    <a:pt x="337" y="85"/>
                  </a:lnTo>
                  <a:lnTo>
                    <a:pt x="350" y="85"/>
                  </a:lnTo>
                  <a:lnTo>
                    <a:pt x="371" y="98"/>
                  </a:lnTo>
                  <a:lnTo>
                    <a:pt x="379" y="108"/>
                  </a:lnTo>
                  <a:lnTo>
                    <a:pt x="365" y="119"/>
                  </a:lnTo>
                  <a:lnTo>
                    <a:pt x="335" y="120"/>
                  </a:lnTo>
                  <a:lnTo>
                    <a:pt x="301" y="114"/>
                  </a:lnTo>
                  <a:lnTo>
                    <a:pt x="264" y="108"/>
                  </a:lnTo>
                  <a:lnTo>
                    <a:pt x="241" y="110"/>
                  </a:lnTo>
                  <a:lnTo>
                    <a:pt x="240" y="104"/>
                  </a:lnTo>
                  <a:lnTo>
                    <a:pt x="232" y="96"/>
                  </a:lnTo>
                  <a:lnTo>
                    <a:pt x="214" y="94"/>
                  </a:lnTo>
                  <a:lnTo>
                    <a:pt x="199" y="100"/>
                  </a:lnTo>
                  <a:lnTo>
                    <a:pt x="191" y="94"/>
                  </a:lnTo>
                  <a:lnTo>
                    <a:pt x="189" y="84"/>
                  </a:lnTo>
                  <a:lnTo>
                    <a:pt x="170" y="87"/>
                  </a:lnTo>
                  <a:lnTo>
                    <a:pt x="156" y="85"/>
                  </a:lnTo>
                  <a:lnTo>
                    <a:pt x="134" y="104"/>
                  </a:lnTo>
                  <a:lnTo>
                    <a:pt x="98" y="132"/>
                  </a:lnTo>
                  <a:lnTo>
                    <a:pt x="67" y="147"/>
                  </a:lnTo>
                  <a:lnTo>
                    <a:pt x="47" y="155"/>
                  </a:lnTo>
                  <a:lnTo>
                    <a:pt x="39" y="149"/>
                  </a:lnTo>
                  <a:lnTo>
                    <a:pt x="26" y="150"/>
                  </a:lnTo>
                  <a:lnTo>
                    <a:pt x="45" y="132"/>
                  </a:lnTo>
                  <a:lnTo>
                    <a:pt x="59" y="110"/>
                  </a:lnTo>
                  <a:lnTo>
                    <a:pt x="54" y="103"/>
                  </a:lnTo>
                  <a:lnTo>
                    <a:pt x="52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3" name="Freeform 792"/>
            <p:cNvSpPr>
              <a:spLocks/>
            </p:cNvSpPr>
            <p:nvPr/>
          </p:nvSpPr>
          <p:spPr bwMode="auto">
            <a:xfrm>
              <a:off x="8053267" y="2765303"/>
              <a:ext cx="25400" cy="20638"/>
            </a:xfrm>
            <a:custGeom>
              <a:avLst/>
              <a:gdLst>
                <a:gd name="T0" fmla="*/ 48 w 48"/>
                <a:gd name="T1" fmla="*/ 30 h 41"/>
                <a:gd name="T2" fmla="*/ 43 w 48"/>
                <a:gd name="T3" fmla="*/ 34 h 41"/>
                <a:gd name="T4" fmla="*/ 42 w 48"/>
                <a:gd name="T5" fmla="*/ 41 h 41"/>
                <a:gd name="T6" fmla="*/ 27 w 48"/>
                <a:gd name="T7" fmla="*/ 40 h 41"/>
                <a:gd name="T8" fmla="*/ 12 w 48"/>
                <a:gd name="T9" fmla="*/ 38 h 41"/>
                <a:gd name="T10" fmla="*/ 13 w 48"/>
                <a:gd name="T11" fmla="*/ 33 h 41"/>
                <a:gd name="T12" fmla="*/ 10 w 48"/>
                <a:gd name="T13" fmla="*/ 24 h 41"/>
                <a:gd name="T14" fmla="*/ 7 w 48"/>
                <a:gd name="T15" fmla="*/ 26 h 41"/>
                <a:gd name="T16" fmla="*/ 6 w 48"/>
                <a:gd name="T17" fmla="*/ 23 h 41"/>
                <a:gd name="T18" fmla="*/ 12 w 48"/>
                <a:gd name="T19" fmla="*/ 15 h 41"/>
                <a:gd name="T20" fmla="*/ 0 w 48"/>
                <a:gd name="T21" fmla="*/ 13 h 41"/>
                <a:gd name="T22" fmla="*/ 4 w 48"/>
                <a:gd name="T23" fmla="*/ 8 h 41"/>
                <a:gd name="T24" fmla="*/ 19 w 48"/>
                <a:gd name="T25" fmla="*/ 7 h 41"/>
                <a:gd name="T26" fmla="*/ 22 w 48"/>
                <a:gd name="T27" fmla="*/ 0 h 41"/>
                <a:gd name="T28" fmla="*/ 26 w 48"/>
                <a:gd name="T29" fmla="*/ 11 h 41"/>
                <a:gd name="T30" fmla="*/ 38 w 48"/>
                <a:gd name="T31" fmla="*/ 24 h 41"/>
                <a:gd name="T32" fmla="*/ 48 w 48"/>
                <a:gd name="T33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41">
                  <a:moveTo>
                    <a:pt x="48" y="30"/>
                  </a:moveTo>
                  <a:lnTo>
                    <a:pt x="43" y="34"/>
                  </a:lnTo>
                  <a:lnTo>
                    <a:pt x="42" y="41"/>
                  </a:lnTo>
                  <a:lnTo>
                    <a:pt x="27" y="40"/>
                  </a:lnTo>
                  <a:lnTo>
                    <a:pt x="12" y="38"/>
                  </a:lnTo>
                  <a:lnTo>
                    <a:pt x="13" y="33"/>
                  </a:lnTo>
                  <a:lnTo>
                    <a:pt x="10" y="24"/>
                  </a:lnTo>
                  <a:lnTo>
                    <a:pt x="7" y="26"/>
                  </a:lnTo>
                  <a:lnTo>
                    <a:pt x="6" y="23"/>
                  </a:lnTo>
                  <a:lnTo>
                    <a:pt x="12" y="15"/>
                  </a:lnTo>
                  <a:lnTo>
                    <a:pt x="0" y="13"/>
                  </a:lnTo>
                  <a:lnTo>
                    <a:pt x="4" y="8"/>
                  </a:lnTo>
                  <a:lnTo>
                    <a:pt x="19" y="7"/>
                  </a:lnTo>
                  <a:lnTo>
                    <a:pt x="22" y="0"/>
                  </a:lnTo>
                  <a:lnTo>
                    <a:pt x="26" y="11"/>
                  </a:lnTo>
                  <a:lnTo>
                    <a:pt x="38" y="24"/>
                  </a:lnTo>
                  <a:lnTo>
                    <a:pt x="4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4" name="Freeform 793"/>
            <p:cNvSpPr>
              <a:spLocks/>
            </p:cNvSpPr>
            <p:nvPr/>
          </p:nvSpPr>
          <p:spPr bwMode="auto">
            <a:xfrm>
              <a:off x="6867404" y="3171703"/>
              <a:ext cx="52388" cy="12700"/>
            </a:xfrm>
            <a:custGeom>
              <a:avLst/>
              <a:gdLst>
                <a:gd name="T0" fmla="*/ 87 w 98"/>
                <a:gd name="T1" fmla="*/ 8 h 26"/>
                <a:gd name="T2" fmla="*/ 74 w 98"/>
                <a:gd name="T3" fmla="*/ 16 h 26"/>
                <a:gd name="T4" fmla="*/ 61 w 98"/>
                <a:gd name="T5" fmla="*/ 26 h 26"/>
                <a:gd name="T6" fmla="*/ 55 w 98"/>
                <a:gd name="T7" fmla="*/ 22 h 26"/>
                <a:gd name="T8" fmla="*/ 55 w 98"/>
                <a:gd name="T9" fmla="*/ 12 h 26"/>
                <a:gd name="T10" fmla="*/ 52 w 98"/>
                <a:gd name="T11" fmla="*/ 13 h 26"/>
                <a:gd name="T12" fmla="*/ 49 w 98"/>
                <a:gd name="T13" fmla="*/ 12 h 26"/>
                <a:gd name="T14" fmla="*/ 49 w 98"/>
                <a:gd name="T15" fmla="*/ 9 h 26"/>
                <a:gd name="T16" fmla="*/ 38 w 98"/>
                <a:gd name="T17" fmla="*/ 15 h 26"/>
                <a:gd name="T18" fmla="*/ 23 w 98"/>
                <a:gd name="T19" fmla="*/ 19 h 26"/>
                <a:gd name="T20" fmla="*/ 19 w 98"/>
                <a:gd name="T21" fmla="*/ 13 h 26"/>
                <a:gd name="T22" fmla="*/ 9 w 98"/>
                <a:gd name="T23" fmla="*/ 5 h 26"/>
                <a:gd name="T24" fmla="*/ 0 w 98"/>
                <a:gd name="T25" fmla="*/ 5 h 26"/>
                <a:gd name="T26" fmla="*/ 16 w 98"/>
                <a:gd name="T27" fmla="*/ 2 h 26"/>
                <a:gd name="T28" fmla="*/ 42 w 98"/>
                <a:gd name="T29" fmla="*/ 3 h 26"/>
                <a:gd name="T30" fmla="*/ 52 w 98"/>
                <a:gd name="T31" fmla="*/ 0 h 26"/>
                <a:gd name="T32" fmla="*/ 59 w 98"/>
                <a:gd name="T33" fmla="*/ 9 h 26"/>
                <a:gd name="T34" fmla="*/ 69 w 98"/>
                <a:gd name="T35" fmla="*/ 15 h 26"/>
                <a:gd name="T36" fmla="*/ 78 w 98"/>
                <a:gd name="T37" fmla="*/ 6 h 26"/>
                <a:gd name="T38" fmla="*/ 92 w 98"/>
                <a:gd name="T39" fmla="*/ 2 h 26"/>
                <a:gd name="T40" fmla="*/ 92 w 98"/>
                <a:gd name="T41" fmla="*/ 9 h 26"/>
                <a:gd name="T42" fmla="*/ 98 w 98"/>
                <a:gd name="T43" fmla="*/ 11 h 26"/>
                <a:gd name="T44" fmla="*/ 97 w 98"/>
                <a:gd name="T45" fmla="*/ 15 h 26"/>
                <a:gd name="T46" fmla="*/ 95 w 98"/>
                <a:gd name="T47" fmla="*/ 19 h 26"/>
                <a:gd name="T48" fmla="*/ 91 w 98"/>
                <a:gd name="T49" fmla="*/ 15 h 26"/>
                <a:gd name="T50" fmla="*/ 87 w 98"/>
                <a:gd name="T51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8" h="26">
                  <a:moveTo>
                    <a:pt x="87" y="8"/>
                  </a:moveTo>
                  <a:lnTo>
                    <a:pt x="74" y="16"/>
                  </a:lnTo>
                  <a:lnTo>
                    <a:pt x="61" y="26"/>
                  </a:lnTo>
                  <a:lnTo>
                    <a:pt x="55" y="22"/>
                  </a:lnTo>
                  <a:lnTo>
                    <a:pt x="55" y="12"/>
                  </a:lnTo>
                  <a:lnTo>
                    <a:pt x="52" y="13"/>
                  </a:lnTo>
                  <a:lnTo>
                    <a:pt x="49" y="12"/>
                  </a:lnTo>
                  <a:lnTo>
                    <a:pt x="49" y="9"/>
                  </a:lnTo>
                  <a:lnTo>
                    <a:pt x="38" y="15"/>
                  </a:lnTo>
                  <a:lnTo>
                    <a:pt x="23" y="19"/>
                  </a:lnTo>
                  <a:lnTo>
                    <a:pt x="19" y="13"/>
                  </a:lnTo>
                  <a:lnTo>
                    <a:pt x="9" y="5"/>
                  </a:lnTo>
                  <a:lnTo>
                    <a:pt x="0" y="5"/>
                  </a:lnTo>
                  <a:lnTo>
                    <a:pt x="16" y="2"/>
                  </a:lnTo>
                  <a:lnTo>
                    <a:pt x="42" y="3"/>
                  </a:lnTo>
                  <a:lnTo>
                    <a:pt x="52" y="0"/>
                  </a:lnTo>
                  <a:lnTo>
                    <a:pt x="59" y="9"/>
                  </a:lnTo>
                  <a:lnTo>
                    <a:pt x="69" y="15"/>
                  </a:lnTo>
                  <a:lnTo>
                    <a:pt x="78" y="6"/>
                  </a:lnTo>
                  <a:lnTo>
                    <a:pt x="92" y="2"/>
                  </a:lnTo>
                  <a:lnTo>
                    <a:pt x="92" y="9"/>
                  </a:lnTo>
                  <a:lnTo>
                    <a:pt x="98" y="11"/>
                  </a:lnTo>
                  <a:lnTo>
                    <a:pt x="97" y="15"/>
                  </a:lnTo>
                  <a:lnTo>
                    <a:pt x="95" y="19"/>
                  </a:lnTo>
                  <a:lnTo>
                    <a:pt x="91" y="15"/>
                  </a:lnTo>
                  <a:lnTo>
                    <a:pt x="8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5" name="Freeform 794"/>
            <p:cNvSpPr>
              <a:spLocks/>
            </p:cNvSpPr>
            <p:nvPr/>
          </p:nvSpPr>
          <p:spPr bwMode="auto">
            <a:xfrm>
              <a:off x="6556254" y="3082803"/>
              <a:ext cx="17463" cy="7938"/>
            </a:xfrm>
            <a:custGeom>
              <a:avLst/>
              <a:gdLst>
                <a:gd name="T0" fmla="*/ 34 w 34"/>
                <a:gd name="T1" fmla="*/ 9 h 17"/>
                <a:gd name="T2" fmla="*/ 30 w 34"/>
                <a:gd name="T3" fmla="*/ 14 h 17"/>
                <a:gd name="T4" fmla="*/ 24 w 34"/>
                <a:gd name="T5" fmla="*/ 17 h 17"/>
                <a:gd name="T6" fmla="*/ 23 w 34"/>
                <a:gd name="T7" fmla="*/ 10 h 17"/>
                <a:gd name="T8" fmla="*/ 8 w 34"/>
                <a:gd name="T9" fmla="*/ 7 h 17"/>
                <a:gd name="T10" fmla="*/ 0 w 34"/>
                <a:gd name="T11" fmla="*/ 7 h 17"/>
                <a:gd name="T12" fmla="*/ 1 w 34"/>
                <a:gd name="T13" fmla="*/ 1 h 17"/>
                <a:gd name="T14" fmla="*/ 18 w 34"/>
                <a:gd name="T15" fmla="*/ 1 h 17"/>
                <a:gd name="T16" fmla="*/ 26 w 34"/>
                <a:gd name="T17" fmla="*/ 0 h 17"/>
                <a:gd name="T18" fmla="*/ 28 w 34"/>
                <a:gd name="T19" fmla="*/ 7 h 17"/>
                <a:gd name="T20" fmla="*/ 34 w 34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7">
                  <a:moveTo>
                    <a:pt x="34" y="9"/>
                  </a:moveTo>
                  <a:lnTo>
                    <a:pt x="30" y="14"/>
                  </a:lnTo>
                  <a:lnTo>
                    <a:pt x="24" y="17"/>
                  </a:lnTo>
                  <a:lnTo>
                    <a:pt x="23" y="10"/>
                  </a:lnTo>
                  <a:lnTo>
                    <a:pt x="8" y="7"/>
                  </a:lnTo>
                  <a:lnTo>
                    <a:pt x="0" y="7"/>
                  </a:lnTo>
                  <a:lnTo>
                    <a:pt x="1" y="1"/>
                  </a:lnTo>
                  <a:lnTo>
                    <a:pt x="18" y="1"/>
                  </a:lnTo>
                  <a:lnTo>
                    <a:pt x="26" y="0"/>
                  </a:lnTo>
                  <a:lnTo>
                    <a:pt x="28" y="7"/>
                  </a:lnTo>
                  <a:lnTo>
                    <a:pt x="3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6" name="Freeform 795"/>
            <p:cNvSpPr>
              <a:spLocks/>
            </p:cNvSpPr>
            <p:nvPr/>
          </p:nvSpPr>
          <p:spPr bwMode="auto">
            <a:xfrm>
              <a:off x="4992567" y="3259016"/>
              <a:ext cx="101600" cy="50800"/>
            </a:xfrm>
            <a:custGeom>
              <a:avLst/>
              <a:gdLst>
                <a:gd name="T0" fmla="*/ 39 w 190"/>
                <a:gd name="T1" fmla="*/ 39 h 94"/>
                <a:gd name="T2" fmla="*/ 41 w 190"/>
                <a:gd name="T3" fmla="*/ 36 h 94"/>
                <a:gd name="T4" fmla="*/ 48 w 190"/>
                <a:gd name="T5" fmla="*/ 32 h 94"/>
                <a:gd name="T6" fmla="*/ 49 w 190"/>
                <a:gd name="T7" fmla="*/ 25 h 94"/>
                <a:gd name="T8" fmla="*/ 53 w 190"/>
                <a:gd name="T9" fmla="*/ 31 h 94"/>
                <a:gd name="T10" fmla="*/ 68 w 190"/>
                <a:gd name="T11" fmla="*/ 38 h 94"/>
                <a:gd name="T12" fmla="*/ 69 w 190"/>
                <a:gd name="T13" fmla="*/ 45 h 94"/>
                <a:gd name="T14" fmla="*/ 81 w 190"/>
                <a:gd name="T15" fmla="*/ 42 h 94"/>
                <a:gd name="T16" fmla="*/ 95 w 190"/>
                <a:gd name="T17" fmla="*/ 24 h 94"/>
                <a:gd name="T18" fmla="*/ 94 w 190"/>
                <a:gd name="T19" fmla="*/ 9 h 94"/>
                <a:gd name="T20" fmla="*/ 107 w 190"/>
                <a:gd name="T21" fmla="*/ 2 h 94"/>
                <a:gd name="T22" fmla="*/ 133 w 190"/>
                <a:gd name="T23" fmla="*/ 0 h 94"/>
                <a:gd name="T24" fmla="*/ 170 w 190"/>
                <a:gd name="T25" fmla="*/ 12 h 94"/>
                <a:gd name="T26" fmla="*/ 187 w 190"/>
                <a:gd name="T27" fmla="*/ 26 h 94"/>
                <a:gd name="T28" fmla="*/ 190 w 190"/>
                <a:gd name="T29" fmla="*/ 39 h 94"/>
                <a:gd name="T30" fmla="*/ 189 w 190"/>
                <a:gd name="T31" fmla="*/ 62 h 94"/>
                <a:gd name="T32" fmla="*/ 182 w 190"/>
                <a:gd name="T33" fmla="*/ 80 h 94"/>
                <a:gd name="T34" fmla="*/ 167 w 190"/>
                <a:gd name="T35" fmla="*/ 90 h 94"/>
                <a:gd name="T36" fmla="*/ 159 w 190"/>
                <a:gd name="T37" fmla="*/ 93 h 94"/>
                <a:gd name="T38" fmla="*/ 144 w 190"/>
                <a:gd name="T39" fmla="*/ 94 h 94"/>
                <a:gd name="T40" fmla="*/ 117 w 190"/>
                <a:gd name="T41" fmla="*/ 85 h 94"/>
                <a:gd name="T42" fmla="*/ 89 w 190"/>
                <a:gd name="T43" fmla="*/ 75 h 94"/>
                <a:gd name="T44" fmla="*/ 65 w 190"/>
                <a:gd name="T45" fmla="*/ 71 h 94"/>
                <a:gd name="T46" fmla="*/ 55 w 190"/>
                <a:gd name="T47" fmla="*/ 74 h 94"/>
                <a:gd name="T48" fmla="*/ 29 w 190"/>
                <a:gd name="T49" fmla="*/ 70 h 94"/>
                <a:gd name="T50" fmla="*/ 0 w 190"/>
                <a:gd name="T51" fmla="*/ 60 h 94"/>
                <a:gd name="T52" fmla="*/ 2 w 190"/>
                <a:gd name="T53" fmla="*/ 51 h 94"/>
                <a:gd name="T54" fmla="*/ 0 w 190"/>
                <a:gd name="T55" fmla="*/ 42 h 94"/>
                <a:gd name="T56" fmla="*/ 10 w 190"/>
                <a:gd name="T57" fmla="*/ 41 h 94"/>
                <a:gd name="T58" fmla="*/ 25 w 190"/>
                <a:gd name="T59" fmla="*/ 41 h 94"/>
                <a:gd name="T60" fmla="*/ 30 w 190"/>
                <a:gd name="T61" fmla="*/ 35 h 94"/>
                <a:gd name="T62" fmla="*/ 30 w 190"/>
                <a:gd name="T63" fmla="*/ 31 h 94"/>
                <a:gd name="T64" fmla="*/ 36 w 190"/>
                <a:gd name="T65" fmla="*/ 34 h 94"/>
                <a:gd name="T66" fmla="*/ 39 w 190"/>
                <a:gd name="T67" fmla="*/ 3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0" h="94">
                  <a:moveTo>
                    <a:pt x="39" y="39"/>
                  </a:moveTo>
                  <a:lnTo>
                    <a:pt x="41" y="36"/>
                  </a:lnTo>
                  <a:lnTo>
                    <a:pt x="48" y="32"/>
                  </a:lnTo>
                  <a:lnTo>
                    <a:pt x="49" y="25"/>
                  </a:lnTo>
                  <a:lnTo>
                    <a:pt x="53" y="31"/>
                  </a:lnTo>
                  <a:lnTo>
                    <a:pt x="68" y="38"/>
                  </a:lnTo>
                  <a:lnTo>
                    <a:pt x="69" y="45"/>
                  </a:lnTo>
                  <a:lnTo>
                    <a:pt x="81" y="42"/>
                  </a:lnTo>
                  <a:lnTo>
                    <a:pt x="95" y="24"/>
                  </a:lnTo>
                  <a:lnTo>
                    <a:pt x="94" y="9"/>
                  </a:lnTo>
                  <a:lnTo>
                    <a:pt x="107" y="2"/>
                  </a:lnTo>
                  <a:lnTo>
                    <a:pt x="133" y="0"/>
                  </a:lnTo>
                  <a:lnTo>
                    <a:pt x="170" y="12"/>
                  </a:lnTo>
                  <a:lnTo>
                    <a:pt x="187" y="26"/>
                  </a:lnTo>
                  <a:lnTo>
                    <a:pt x="190" y="39"/>
                  </a:lnTo>
                  <a:lnTo>
                    <a:pt x="189" y="62"/>
                  </a:lnTo>
                  <a:lnTo>
                    <a:pt x="182" y="80"/>
                  </a:lnTo>
                  <a:lnTo>
                    <a:pt x="167" y="90"/>
                  </a:lnTo>
                  <a:lnTo>
                    <a:pt x="159" y="93"/>
                  </a:lnTo>
                  <a:lnTo>
                    <a:pt x="144" y="94"/>
                  </a:lnTo>
                  <a:lnTo>
                    <a:pt x="117" y="85"/>
                  </a:lnTo>
                  <a:lnTo>
                    <a:pt x="89" y="75"/>
                  </a:lnTo>
                  <a:lnTo>
                    <a:pt x="65" y="71"/>
                  </a:lnTo>
                  <a:lnTo>
                    <a:pt x="55" y="74"/>
                  </a:lnTo>
                  <a:lnTo>
                    <a:pt x="29" y="70"/>
                  </a:lnTo>
                  <a:lnTo>
                    <a:pt x="0" y="60"/>
                  </a:lnTo>
                  <a:lnTo>
                    <a:pt x="2" y="51"/>
                  </a:lnTo>
                  <a:lnTo>
                    <a:pt x="0" y="42"/>
                  </a:lnTo>
                  <a:lnTo>
                    <a:pt x="10" y="41"/>
                  </a:lnTo>
                  <a:lnTo>
                    <a:pt x="25" y="41"/>
                  </a:lnTo>
                  <a:lnTo>
                    <a:pt x="30" y="35"/>
                  </a:lnTo>
                  <a:lnTo>
                    <a:pt x="30" y="31"/>
                  </a:lnTo>
                  <a:lnTo>
                    <a:pt x="36" y="34"/>
                  </a:lnTo>
                  <a:lnTo>
                    <a:pt x="3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7" name="Freeform 796"/>
            <p:cNvSpPr>
              <a:spLocks/>
            </p:cNvSpPr>
            <p:nvPr/>
          </p:nvSpPr>
          <p:spPr bwMode="auto">
            <a:xfrm>
              <a:off x="8845429" y="1579441"/>
              <a:ext cx="19050" cy="12700"/>
            </a:xfrm>
            <a:custGeom>
              <a:avLst/>
              <a:gdLst>
                <a:gd name="T0" fmla="*/ 36 w 36"/>
                <a:gd name="T1" fmla="*/ 0 h 23"/>
                <a:gd name="T2" fmla="*/ 35 w 36"/>
                <a:gd name="T3" fmla="*/ 3 h 23"/>
                <a:gd name="T4" fmla="*/ 30 w 36"/>
                <a:gd name="T5" fmla="*/ 4 h 23"/>
                <a:gd name="T6" fmla="*/ 29 w 36"/>
                <a:gd name="T7" fmla="*/ 10 h 23"/>
                <a:gd name="T8" fmla="*/ 12 w 36"/>
                <a:gd name="T9" fmla="*/ 20 h 23"/>
                <a:gd name="T10" fmla="*/ 0 w 36"/>
                <a:gd name="T11" fmla="*/ 23 h 23"/>
                <a:gd name="T12" fmla="*/ 16 w 36"/>
                <a:gd name="T13" fmla="*/ 10 h 23"/>
                <a:gd name="T14" fmla="*/ 36 w 36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3">
                  <a:moveTo>
                    <a:pt x="36" y="0"/>
                  </a:moveTo>
                  <a:lnTo>
                    <a:pt x="35" y="3"/>
                  </a:lnTo>
                  <a:lnTo>
                    <a:pt x="30" y="4"/>
                  </a:lnTo>
                  <a:lnTo>
                    <a:pt x="29" y="10"/>
                  </a:lnTo>
                  <a:lnTo>
                    <a:pt x="12" y="20"/>
                  </a:lnTo>
                  <a:lnTo>
                    <a:pt x="0" y="23"/>
                  </a:lnTo>
                  <a:lnTo>
                    <a:pt x="16" y="1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8" name="Freeform 797"/>
            <p:cNvSpPr>
              <a:spLocks/>
            </p:cNvSpPr>
            <p:nvPr/>
          </p:nvSpPr>
          <p:spPr bwMode="auto">
            <a:xfrm>
              <a:off x="8775579" y="1504828"/>
              <a:ext cx="12700" cy="4763"/>
            </a:xfrm>
            <a:custGeom>
              <a:avLst/>
              <a:gdLst>
                <a:gd name="T0" fmla="*/ 23 w 23"/>
                <a:gd name="T1" fmla="*/ 4 h 10"/>
                <a:gd name="T2" fmla="*/ 15 w 23"/>
                <a:gd name="T3" fmla="*/ 9 h 10"/>
                <a:gd name="T4" fmla="*/ 0 w 23"/>
                <a:gd name="T5" fmla="*/ 10 h 10"/>
                <a:gd name="T6" fmla="*/ 6 w 23"/>
                <a:gd name="T7" fmla="*/ 6 h 10"/>
                <a:gd name="T8" fmla="*/ 19 w 23"/>
                <a:gd name="T9" fmla="*/ 0 h 10"/>
                <a:gd name="T10" fmla="*/ 23 w 23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23" y="4"/>
                  </a:moveTo>
                  <a:lnTo>
                    <a:pt x="15" y="9"/>
                  </a:lnTo>
                  <a:lnTo>
                    <a:pt x="0" y="10"/>
                  </a:lnTo>
                  <a:lnTo>
                    <a:pt x="6" y="6"/>
                  </a:lnTo>
                  <a:lnTo>
                    <a:pt x="19" y="0"/>
                  </a:lnTo>
                  <a:lnTo>
                    <a:pt x="2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79" name="Freeform 798"/>
            <p:cNvSpPr>
              <a:spLocks/>
            </p:cNvSpPr>
            <p:nvPr/>
          </p:nvSpPr>
          <p:spPr bwMode="auto">
            <a:xfrm>
              <a:off x="8756529" y="1519116"/>
              <a:ext cx="11113" cy="4763"/>
            </a:xfrm>
            <a:custGeom>
              <a:avLst/>
              <a:gdLst>
                <a:gd name="T0" fmla="*/ 21 w 21"/>
                <a:gd name="T1" fmla="*/ 0 h 9"/>
                <a:gd name="T2" fmla="*/ 20 w 21"/>
                <a:gd name="T3" fmla="*/ 6 h 9"/>
                <a:gd name="T4" fmla="*/ 7 w 21"/>
                <a:gd name="T5" fmla="*/ 9 h 9"/>
                <a:gd name="T6" fmla="*/ 0 w 21"/>
                <a:gd name="T7" fmla="*/ 9 h 9"/>
                <a:gd name="T8" fmla="*/ 1 w 21"/>
                <a:gd name="T9" fmla="*/ 3 h 9"/>
                <a:gd name="T10" fmla="*/ 15 w 21"/>
                <a:gd name="T11" fmla="*/ 0 h 9"/>
                <a:gd name="T12" fmla="*/ 21 w 2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20" y="6"/>
                  </a:lnTo>
                  <a:lnTo>
                    <a:pt x="7" y="9"/>
                  </a:lnTo>
                  <a:lnTo>
                    <a:pt x="0" y="9"/>
                  </a:lnTo>
                  <a:lnTo>
                    <a:pt x="1" y="3"/>
                  </a:lnTo>
                  <a:lnTo>
                    <a:pt x="15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0" name="Freeform 799"/>
            <p:cNvSpPr>
              <a:spLocks/>
            </p:cNvSpPr>
            <p:nvPr/>
          </p:nvSpPr>
          <p:spPr bwMode="auto">
            <a:xfrm>
              <a:off x="8726367" y="1512766"/>
              <a:ext cx="30163" cy="6350"/>
            </a:xfrm>
            <a:custGeom>
              <a:avLst/>
              <a:gdLst>
                <a:gd name="T0" fmla="*/ 57 w 58"/>
                <a:gd name="T1" fmla="*/ 2 h 13"/>
                <a:gd name="T2" fmla="*/ 58 w 58"/>
                <a:gd name="T3" fmla="*/ 5 h 13"/>
                <a:gd name="T4" fmla="*/ 44 w 58"/>
                <a:gd name="T5" fmla="*/ 8 h 13"/>
                <a:gd name="T6" fmla="*/ 39 w 58"/>
                <a:gd name="T7" fmla="*/ 11 h 13"/>
                <a:gd name="T8" fmla="*/ 38 w 58"/>
                <a:gd name="T9" fmla="*/ 2 h 13"/>
                <a:gd name="T10" fmla="*/ 26 w 58"/>
                <a:gd name="T11" fmla="*/ 2 h 13"/>
                <a:gd name="T12" fmla="*/ 12 w 58"/>
                <a:gd name="T13" fmla="*/ 11 h 13"/>
                <a:gd name="T14" fmla="*/ 0 w 58"/>
                <a:gd name="T15" fmla="*/ 13 h 13"/>
                <a:gd name="T16" fmla="*/ 3 w 58"/>
                <a:gd name="T17" fmla="*/ 5 h 13"/>
                <a:gd name="T18" fmla="*/ 16 w 58"/>
                <a:gd name="T19" fmla="*/ 0 h 13"/>
                <a:gd name="T20" fmla="*/ 42 w 58"/>
                <a:gd name="T21" fmla="*/ 0 h 13"/>
                <a:gd name="T22" fmla="*/ 57 w 58"/>
                <a:gd name="T2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3">
                  <a:moveTo>
                    <a:pt x="57" y="2"/>
                  </a:moveTo>
                  <a:lnTo>
                    <a:pt x="58" y="5"/>
                  </a:lnTo>
                  <a:lnTo>
                    <a:pt x="44" y="8"/>
                  </a:lnTo>
                  <a:lnTo>
                    <a:pt x="39" y="11"/>
                  </a:lnTo>
                  <a:lnTo>
                    <a:pt x="38" y="2"/>
                  </a:lnTo>
                  <a:lnTo>
                    <a:pt x="26" y="2"/>
                  </a:lnTo>
                  <a:lnTo>
                    <a:pt x="12" y="11"/>
                  </a:lnTo>
                  <a:lnTo>
                    <a:pt x="0" y="13"/>
                  </a:lnTo>
                  <a:lnTo>
                    <a:pt x="3" y="5"/>
                  </a:lnTo>
                  <a:lnTo>
                    <a:pt x="16" y="0"/>
                  </a:lnTo>
                  <a:lnTo>
                    <a:pt x="42" y="0"/>
                  </a:lnTo>
                  <a:lnTo>
                    <a:pt x="5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1" name="Freeform 800"/>
            <p:cNvSpPr>
              <a:spLocks/>
            </p:cNvSpPr>
            <p:nvPr/>
          </p:nvSpPr>
          <p:spPr bwMode="auto">
            <a:xfrm>
              <a:off x="8743829" y="1523878"/>
              <a:ext cx="11113" cy="4763"/>
            </a:xfrm>
            <a:custGeom>
              <a:avLst/>
              <a:gdLst>
                <a:gd name="T0" fmla="*/ 19 w 19"/>
                <a:gd name="T1" fmla="*/ 0 h 10"/>
                <a:gd name="T2" fmla="*/ 19 w 19"/>
                <a:gd name="T3" fmla="*/ 6 h 10"/>
                <a:gd name="T4" fmla="*/ 7 w 19"/>
                <a:gd name="T5" fmla="*/ 10 h 10"/>
                <a:gd name="T6" fmla="*/ 0 w 19"/>
                <a:gd name="T7" fmla="*/ 10 h 10"/>
                <a:gd name="T8" fmla="*/ 9 w 19"/>
                <a:gd name="T9" fmla="*/ 4 h 10"/>
                <a:gd name="T10" fmla="*/ 19 w 1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lnTo>
                    <a:pt x="19" y="6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9" y="4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2" name="Freeform 801"/>
            <p:cNvSpPr>
              <a:spLocks/>
            </p:cNvSpPr>
            <p:nvPr/>
          </p:nvSpPr>
          <p:spPr bwMode="auto">
            <a:xfrm>
              <a:off x="8727954" y="1522291"/>
              <a:ext cx="19050" cy="6350"/>
            </a:xfrm>
            <a:custGeom>
              <a:avLst/>
              <a:gdLst>
                <a:gd name="T0" fmla="*/ 34 w 34"/>
                <a:gd name="T1" fmla="*/ 0 h 10"/>
                <a:gd name="T2" fmla="*/ 27 w 34"/>
                <a:gd name="T3" fmla="*/ 5 h 10"/>
                <a:gd name="T4" fmla="*/ 8 w 34"/>
                <a:gd name="T5" fmla="*/ 10 h 10"/>
                <a:gd name="T6" fmla="*/ 0 w 34"/>
                <a:gd name="T7" fmla="*/ 7 h 10"/>
                <a:gd name="T8" fmla="*/ 4 w 34"/>
                <a:gd name="T9" fmla="*/ 3 h 10"/>
                <a:gd name="T10" fmla="*/ 23 w 34"/>
                <a:gd name="T11" fmla="*/ 3 h 10"/>
                <a:gd name="T12" fmla="*/ 34 w 3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27" y="5"/>
                  </a:lnTo>
                  <a:lnTo>
                    <a:pt x="8" y="10"/>
                  </a:lnTo>
                  <a:lnTo>
                    <a:pt x="0" y="7"/>
                  </a:lnTo>
                  <a:lnTo>
                    <a:pt x="4" y="3"/>
                  </a:lnTo>
                  <a:lnTo>
                    <a:pt x="23" y="3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3" name="Freeform 802"/>
            <p:cNvSpPr>
              <a:spLocks/>
            </p:cNvSpPr>
            <p:nvPr/>
          </p:nvSpPr>
          <p:spPr bwMode="auto">
            <a:xfrm>
              <a:off x="8767642" y="1773116"/>
              <a:ext cx="9525" cy="6350"/>
            </a:xfrm>
            <a:custGeom>
              <a:avLst/>
              <a:gdLst>
                <a:gd name="T0" fmla="*/ 17 w 17"/>
                <a:gd name="T1" fmla="*/ 0 h 13"/>
                <a:gd name="T2" fmla="*/ 15 w 17"/>
                <a:gd name="T3" fmla="*/ 5 h 13"/>
                <a:gd name="T4" fmla="*/ 8 w 17"/>
                <a:gd name="T5" fmla="*/ 8 h 13"/>
                <a:gd name="T6" fmla="*/ 8 w 17"/>
                <a:gd name="T7" fmla="*/ 13 h 13"/>
                <a:gd name="T8" fmla="*/ 5 w 17"/>
                <a:gd name="T9" fmla="*/ 13 h 13"/>
                <a:gd name="T10" fmla="*/ 5 w 17"/>
                <a:gd name="T11" fmla="*/ 11 h 13"/>
                <a:gd name="T12" fmla="*/ 0 w 17"/>
                <a:gd name="T13" fmla="*/ 12 h 13"/>
                <a:gd name="T14" fmla="*/ 5 w 17"/>
                <a:gd name="T15" fmla="*/ 3 h 13"/>
                <a:gd name="T16" fmla="*/ 17 w 17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lnTo>
                    <a:pt x="15" y="5"/>
                  </a:lnTo>
                  <a:lnTo>
                    <a:pt x="8" y="8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0" y="12"/>
                  </a:lnTo>
                  <a:lnTo>
                    <a:pt x="5" y="3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4" name="Freeform 803"/>
            <p:cNvSpPr>
              <a:spLocks/>
            </p:cNvSpPr>
            <p:nvPr/>
          </p:nvSpPr>
          <p:spPr bwMode="auto">
            <a:xfrm>
              <a:off x="8750179" y="1766766"/>
              <a:ext cx="6350" cy="6350"/>
            </a:xfrm>
            <a:custGeom>
              <a:avLst/>
              <a:gdLst>
                <a:gd name="T0" fmla="*/ 14 w 14"/>
                <a:gd name="T1" fmla="*/ 0 h 12"/>
                <a:gd name="T2" fmla="*/ 10 w 14"/>
                <a:gd name="T3" fmla="*/ 9 h 12"/>
                <a:gd name="T4" fmla="*/ 0 w 14"/>
                <a:gd name="T5" fmla="*/ 12 h 12"/>
                <a:gd name="T6" fmla="*/ 4 w 14"/>
                <a:gd name="T7" fmla="*/ 3 h 12"/>
                <a:gd name="T8" fmla="*/ 14 w 14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lnTo>
                    <a:pt x="10" y="9"/>
                  </a:lnTo>
                  <a:lnTo>
                    <a:pt x="0" y="12"/>
                  </a:lnTo>
                  <a:lnTo>
                    <a:pt x="4" y="3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5" name="Freeform 804"/>
            <p:cNvSpPr>
              <a:spLocks/>
            </p:cNvSpPr>
            <p:nvPr/>
          </p:nvSpPr>
          <p:spPr bwMode="auto">
            <a:xfrm>
              <a:off x="8759704" y="1944566"/>
              <a:ext cx="15875" cy="3175"/>
            </a:xfrm>
            <a:custGeom>
              <a:avLst/>
              <a:gdLst>
                <a:gd name="T0" fmla="*/ 29 w 29"/>
                <a:gd name="T1" fmla="*/ 0 h 7"/>
                <a:gd name="T2" fmla="*/ 14 w 29"/>
                <a:gd name="T3" fmla="*/ 7 h 7"/>
                <a:gd name="T4" fmla="*/ 0 w 29"/>
                <a:gd name="T5" fmla="*/ 7 h 7"/>
                <a:gd name="T6" fmla="*/ 11 w 29"/>
                <a:gd name="T7" fmla="*/ 1 h 7"/>
                <a:gd name="T8" fmla="*/ 29 w 2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7">
                  <a:moveTo>
                    <a:pt x="29" y="0"/>
                  </a:moveTo>
                  <a:lnTo>
                    <a:pt x="14" y="7"/>
                  </a:lnTo>
                  <a:lnTo>
                    <a:pt x="0" y="7"/>
                  </a:lnTo>
                  <a:lnTo>
                    <a:pt x="11" y="1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6" name="Freeform 805"/>
            <p:cNvSpPr>
              <a:spLocks/>
            </p:cNvSpPr>
            <p:nvPr/>
          </p:nvSpPr>
          <p:spPr bwMode="auto">
            <a:xfrm>
              <a:off x="8691442" y="1515941"/>
              <a:ext cx="17463" cy="6350"/>
            </a:xfrm>
            <a:custGeom>
              <a:avLst/>
              <a:gdLst>
                <a:gd name="T0" fmla="*/ 33 w 33"/>
                <a:gd name="T1" fmla="*/ 3 h 10"/>
                <a:gd name="T2" fmla="*/ 25 w 33"/>
                <a:gd name="T3" fmla="*/ 10 h 10"/>
                <a:gd name="T4" fmla="*/ 7 w 33"/>
                <a:gd name="T5" fmla="*/ 7 h 10"/>
                <a:gd name="T6" fmla="*/ 0 w 33"/>
                <a:gd name="T7" fmla="*/ 5 h 10"/>
                <a:gd name="T8" fmla="*/ 5 w 33"/>
                <a:gd name="T9" fmla="*/ 0 h 10"/>
                <a:gd name="T10" fmla="*/ 24 w 33"/>
                <a:gd name="T11" fmla="*/ 5 h 10"/>
                <a:gd name="T12" fmla="*/ 33 w 33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33" y="3"/>
                  </a:moveTo>
                  <a:lnTo>
                    <a:pt x="25" y="10"/>
                  </a:lnTo>
                  <a:lnTo>
                    <a:pt x="7" y="7"/>
                  </a:lnTo>
                  <a:lnTo>
                    <a:pt x="0" y="5"/>
                  </a:lnTo>
                  <a:lnTo>
                    <a:pt x="5" y="0"/>
                  </a:lnTo>
                  <a:lnTo>
                    <a:pt x="24" y="5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7" name="Freeform 806"/>
            <p:cNvSpPr>
              <a:spLocks/>
            </p:cNvSpPr>
            <p:nvPr/>
          </p:nvSpPr>
          <p:spPr bwMode="auto">
            <a:xfrm>
              <a:off x="8710492" y="1774703"/>
              <a:ext cx="15875" cy="7938"/>
            </a:xfrm>
            <a:custGeom>
              <a:avLst/>
              <a:gdLst>
                <a:gd name="T0" fmla="*/ 12 w 30"/>
                <a:gd name="T1" fmla="*/ 1 h 17"/>
                <a:gd name="T2" fmla="*/ 19 w 30"/>
                <a:gd name="T3" fmla="*/ 3 h 17"/>
                <a:gd name="T4" fmla="*/ 30 w 30"/>
                <a:gd name="T5" fmla="*/ 0 h 17"/>
                <a:gd name="T6" fmla="*/ 29 w 30"/>
                <a:gd name="T7" fmla="*/ 4 h 17"/>
                <a:gd name="T8" fmla="*/ 17 w 30"/>
                <a:gd name="T9" fmla="*/ 9 h 17"/>
                <a:gd name="T10" fmla="*/ 22 w 30"/>
                <a:gd name="T11" fmla="*/ 11 h 17"/>
                <a:gd name="T12" fmla="*/ 13 w 30"/>
                <a:gd name="T13" fmla="*/ 17 h 17"/>
                <a:gd name="T14" fmla="*/ 0 w 30"/>
                <a:gd name="T15" fmla="*/ 17 h 17"/>
                <a:gd name="T16" fmla="*/ 7 w 30"/>
                <a:gd name="T17" fmla="*/ 11 h 17"/>
                <a:gd name="T18" fmla="*/ 12 w 30"/>
                <a:gd name="T1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">
                  <a:moveTo>
                    <a:pt x="12" y="1"/>
                  </a:moveTo>
                  <a:lnTo>
                    <a:pt x="19" y="3"/>
                  </a:lnTo>
                  <a:lnTo>
                    <a:pt x="30" y="0"/>
                  </a:lnTo>
                  <a:lnTo>
                    <a:pt x="29" y="4"/>
                  </a:lnTo>
                  <a:lnTo>
                    <a:pt x="17" y="9"/>
                  </a:lnTo>
                  <a:lnTo>
                    <a:pt x="22" y="11"/>
                  </a:lnTo>
                  <a:lnTo>
                    <a:pt x="13" y="17"/>
                  </a:lnTo>
                  <a:lnTo>
                    <a:pt x="0" y="17"/>
                  </a:lnTo>
                  <a:lnTo>
                    <a:pt x="7" y="11"/>
                  </a:ln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8" name="Freeform 807"/>
            <p:cNvSpPr>
              <a:spLocks/>
            </p:cNvSpPr>
            <p:nvPr/>
          </p:nvSpPr>
          <p:spPr bwMode="auto">
            <a:xfrm>
              <a:off x="8708904" y="1947741"/>
              <a:ext cx="20638" cy="3175"/>
            </a:xfrm>
            <a:custGeom>
              <a:avLst/>
              <a:gdLst>
                <a:gd name="T0" fmla="*/ 39 w 39"/>
                <a:gd name="T1" fmla="*/ 0 h 7"/>
                <a:gd name="T2" fmla="*/ 36 w 39"/>
                <a:gd name="T3" fmla="*/ 3 h 7"/>
                <a:gd name="T4" fmla="*/ 5 w 39"/>
                <a:gd name="T5" fmla="*/ 7 h 7"/>
                <a:gd name="T6" fmla="*/ 0 w 39"/>
                <a:gd name="T7" fmla="*/ 1 h 7"/>
                <a:gd name="T8" fmla="*/ 16 w 39"/>
                <a:gd name="T9" fmla="*/ 1 h 7"/>
                <a:gd name="T10" fmla="*/ 39 w 3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7">
                  <a:moveTo>
                    <a:pt x="39" y="0"/>
                  </a:moveTo>
                  <a:lnTo>
                    <a:pt x="36" y="3"/>
                  </a:lnTo>
                  <a:lnTo>
                    <a:pt x="5" y="7"/>
                  </a:lnTo>
                  <a:lnTo>
                    <a:pt x="0" y="1"/>
                  </a:lnTo>
                  <a:lnTo>
                    <a:pt x="16" y="1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89" name="Freeform 809"/>
            <p:cNvSpPr>
              <a:spLocks/>
            </p:cNvSpPr>
            <p:nvPr/>
          </p:nvSpPr>
          <p:spPr bwMode="auto">
            <a:xfrm>
              <a:off x="8658104" y="1787403"/>
              <a:ext cx="9525" cy="3175"/>
            </a:xfrm>
            <a:custGeom>
              <a:avLst/>
              <a:gdLst>
                <a:gd name="T0" fmla="*/ 19 w 19"/>
                <a:gd name="T1" fmla="*/ 0 h 8"/>
                <a:gd name="T2" fmla="*/ 15 w 19"/>
                <a:gd name="T3" fmla="*/ 5 h 8"/>
                <a:gd name="T4" fmla="*/ 4 w 19"/>
                <a:gd name="T5" fmla="*/ 8 h 8"/>
                <a:gd name="T6" fmla="*/ 0 w 19"/>
                <a:gd name="T7" fmla="*/ 6 h 8"/>
                <a:gd name="T8" fmla="*/ 6 w 19"/>
                <a:gd name="T9" fmla="*/ 0 h 8"/>
                <a:gd name="T10" fmla="*/ 19 w 1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15" y="5"/>
                  </a:lnTo>
                  <a:lnTo>
                    <a:pt x="4" y="8"/>
                  </a:lnTo>
                  <a:lnTo>
                    <a:pt x="0" y="6"/>
                  </a:lnTo>
                  <a:lnTo>
                    <a:pt x="6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0" name="Freeform 810"/>
            <p:cNvSpPr>
              <a:spLocks/>
            </p:cNvSpPr>
            <p:nvPr/>
          </p:nvSpPr>
          <p:spPr bwMode="auto">
            <a:xfrm>
              <a:off x="8621592" y="1514353"/>
              <a:ext cx="7938" cy="6350"/>
            </a:xfrm>
            <a:custGeom>
              <a:avLst/>
              <a:gdLst>
                <a:gd name="T0" fmla="*/ 16 w 16"/>
                <a:gd name="T1" fmla="*/ 4 h 11"/>
                <a:gd name="T2" fmla="*/ 16 w 16"/>
                <a:gd name="T3" fmla="*/ 9 h 11"/>
                <a:gd name="T4" fmla="*/ 12 w 16"/>
                <a:gd name="T5" fmla="*/ 11 h 11"/>
                <a:gd name="T6" fmla="*/ 3 w 16"/>
                <a:gd name="T7" fmla="*/ 9 h 11"/>
                <a:gd name="T8" fmla="*/ 0 w 16"/>
                <a:gd name="T9" fmla="*/ 4 h 11"/>
                <a:gd name="T10" fmla="*/ 3 w 16"/>
                <a:gd name="T11" fmla="*/ 0 h 11"/>
                <a:gd name="T12" fmla="*/ 10 w 16"/>
                <a:gd name="T13" fmla="*/ 6 h 11"/>
                <a:gd name="T14" fmla="*/ 16 w 16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1">
                  <a:moveTo>
                    <a:pt x="16" y="4"/>
                  </a:moveTo>
                  <a:lnTo>
                    <a:pt x="16" y="9"/>
                  </a:lnTo>
                  <a:lnTo>
                    <a:pt x="12" y="11"/>
                  </a:lnTo>
                  <a:lnTo>
                    <a:pt x="3" y="9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1" name="Freeform 811"/>
            <p:cNvSpPr>
              <a:spLocks/>
            </p:cNvSpPr>
            <p:nvPr/>
          </p:nvSpPr>
          <p:spPr bwMode="auto">
            <a:xfrm>
              <a:off x="8535867" y="1525465"/>
              <a:ext cx="9525" cy="4763"/>
            </a:xfrm>
            <a:custGeom>
              <a:avLst/>
              <a:gdLst>
                <a:gd name="T0" fmla="*/ 17 w 17"/>
                <a:gd name="T1" fmla="*/ 4 h 9"/>
                <a:gd name="T2" fmla="*/ 14 w 17"/>
                <a:gd name="T3" fmla="*/ 9 h 9"/>
                <a:gd name="T4" fmla="*/ 0 w 17"/>
                <a:gd name="T5" fmla="*/ 7 h 9"/>
                <a:gd name="T6" fmla="*/ 3 w 17"/>
                <a:gd name="T7" fmla="*/ 0 h 9"/>
                <a:gd name="T8" fmla="*/ 10 w 17"/>
                <a:gd name="T9" fmla="*/ 6 h 9"/>
                <a:gd name="T10" fmla="*/ 17 w 1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17" y="4"/>
                  </a:moveTo>
                  <a:lnTo>
                    <a:pt x="14" y="9"/>
                  </a:lnTo>
                  <a:lnTo>
                    <a:pt x="0" y="7"/>
                  </a:lnTo>
                  <a:lnTo>
                    <a:pt x="3" y="0"/>
                  </a:lnTo>
                  <a:lnTo>
                    <a:pt x="10" y="6"/>
                  </a:lnTo>
                  <a:lnTo>
                    <a:pt x="1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2" name="Freeform 812"/>
            <p:cNvSpPr>
              <a:spLocks/>
            </p:cNvSpPr>
            <p:nvPr/>
          </p:nvSpPr>
          <p:spPr bwMode="auto">
            <a:xfrm>
              <a:off x="8527929" y="1542928"/>
              <a:ext cx="19050" cy="3175"/>
            </a:xfrm>
            <a:custGeom>
              <a:avLst/>
              <a:gdLst>
                <a:gd name="T0" fmla="*/ 35 w 35"/>
                <a:gd name="T1" fmla="*/ 0 h 7"/>
                <a:gd name="T2" fmla="*/ 31 w 35"/>
                <a:gd name="T3" fmla="*/ 3 h 7"/>
                <a:gd name="T4" fmla="*/ 28 w 35"/>
                <a:gd name="T5" fmla="*/ 7 h 7"/>
                <a:gd name="T6" fmla="*/ 20 w 35"/>
                <a:gd name="T7" fmla="*/ 4 h 7"/>
                <a:gd name="T8" fmla="*/ 0 w 35"/>
                <a:gd name="T9" fmla="*/ 7 h 7"/>
                <a:gd name="T10" fmla="*/ 0 w 35"/>
                <a:gd name="T11" fmla="*/ 4 h 7"/>
                <a:gd name="T12" fmla="*/ 35 w 3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lnTo>
                    <a:pt x="31" y="3"/>
                  </a:lnTo>
                  <a:lnTo>
                    <a:pt x="28" y="7"/>
                  </a:lnTo>
                  <a:lnTo>
                    <a:pt x="20" y="4"/>
                  </a:lnTo>
                  <a:lnTo>
                    <a:pt x="0" y="7"/>
                  </a:lnTo>
                  <a:lnTo>
                    <a:pt x="0" y="4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3" name="Freeform 813"/>
            <p:cNvSpPr>
              <a:spLocks/>
            </p:cNvSpPr>
            <p:nvPr/>
          </p:nvSpPr>
          <p:spPr bwMode="auto">
            <a:xfrm>
              <a:off x="8445379" y="1530228"/>
              <a:ext cx="22225" cy="4763"/>
            </a:xfrm>
            <a:custGeom>
              <a:avLst/>
              <a:gdLst>
                <a:gd name="T0" fmla="*/ 43 w 43"/>
                <a:gd name="T1" fmla="*/ 2 h 9"/>
                <a:gd name="T2" fmla="*/ 37 w 43"/>
                <a:gd name="T3" fmla="*/ 6 h 9"/>
                <a:gd name="T4" fmla="*/ 14 w 43"/>
                <a:gd name="T5" fmla="*/ 9 h 9"/>
                <a:gd name="T6" fmla="*/ 1 w 43"/>
                <a:gd name="T7" fmla="*/ 4 h 9"/>
                <a:gd name="T8" fmla="*/ 0 w 43"/>
                <a:gd name="T9" fmla="*/ 0 h 9"/>
                <a:gd name="T10" fmla="*/ 20 w 43"/>
                <a:gd name="T11" fmla="*/ 3 h 9"/>
                <a:gd name="T12" fmla="*/ 43 w 43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9">
                  <a:moveTo>
                    <a:pt x="43" y="2"/>
                  </a:moveTo>
                  <a:lnTo>
                    <a:pt x="37" y="6"/>
                  </a:lnTo>
                  <a:lnTo>
                    <a:pt x="14" y="9"/>
                  </a:lnTo>
                  <a:lnTo>
                    <a:pt x="1" y="4"/>
                  </a:lnTo>
                  <a:lnTo>
                    <a:pt x="0" y="0"/>
                  </a:lnTo>
                  <a:lnTo>
                    <a:pt x="20" y="3"/>
                  </a:lnTo>
                  <a:lnTo>
                    <a:pt x="4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4" name="Freeform 814"/>
            <p:cNvSpPr>
              <a:spLocks/>
            </p:cNvSpPr>
            <p:nvPr/>
          </p:nvSpPr>
          <p:spPr bwMode="auto">
            <a:xfrm>
              <a:off x="8459667" y="1782640"/>
              <a:ext cx="11113" cy="4763"/>
            </a:xfrm>
            <a:custGeom>
              <a:avLst/>
              <a:gdLst>
                <a:gd name="T0" fmla="*/ 0 w 22"/>
                <a:gd name="T1" fmla="*/ 7 h 7"/>
                <a:gd name="T2" fmla="*/ 10 w 22"/>
                <a:gd name="T3" fmla="*/ 0 h 7"/>
                <a:gd name="T4" fmla="*/ 22 w 22"/>
                <a:gd name="T5" fmla="*/ 4 h 7"/>
                <a:gd name="T6" fmla="*/ 0 w 22"/>
                <a:gd name="T7" fmla="*/ 7 h 7"/>
                <a:gd name="T8" fmla="*/ 0 w 22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lnTo>
                    <a:pt x="10" y="0"/>
                  </a:lnTo>
                  <a:lnTo>
                    <a:pt x="22" y="4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5" name="Freeform 815"/>
            <p:cNvSpPr>
              <a:spLocks/>
            </p:cNvSpPr>
            <p:nvPr/>
          </p:nvSpPr>
          <p:spPr bwMode="auto">
            <a:xfrm>
              <a:off x="8370767" y="1527053"/>
              <a:ext cx="20638" cy="4763"/>
            </a:xfrm>
            <a:custGeom>
              <a:avLst/>
              <a:gdLst>
                <a:gd name="T0" fmla="*/ 40 w 40"/>
                <a:gd name="T1" fmla="*/ 0 h 11"/>
                <a:gd name="T2" fmla="*/ 33 w 40"/>
                <a:gd name="T3" fmla="*/ 10 h 11"/>
                <a:gd name="T4" fmla="*/ 13 w 40"/>
                <a:gd name="T5" fmla="*/ 11 h 11"/>
                <a:gd name="T6" fmla="*/ 0 w 40"/>
                <a:gd name="T7" fmla="*/ 10 h 11"/>
                <a:gd name="T8" fmla="*/ 7 w 40"/>
                <a:gd name="T9" fmla="*/ 3 h 11"/>
                <a:gd name="T10" fmla="*/ 30 w 40"/>
                <a:gd name="T11" fmla="*/ 3 h 11"/>
                <a:gd name="T12" fmla="*/ 40 w 4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lnTo>
                    <a:pt x="33" y="10"/>
                  </a:lnTo>
                  <a:lnTo>
                    <a:pt x="13" y="11"/>
                  </a:lnTo>
                  <a:lnTo>
                    <a:pt x="0" y="10"/>
                  </a:lnTo>
                  <a:lnTo>
                    <a:pt x="7" y="3"/>
                  </a:lnTo>
                  <a:lnTo>
                    <a:pt x="30" y="3"/>
                  </a:ln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6" name="Freeform 816"/>
            <p:cNvSpPr>
              <a:spLocks/>
            </p:cNvSpPr>
            <p:nvPr/>
          </p:nvSpPr>
          <p:spPr bwMode="auto">
            <a:xfrm>
              <a:off x="8381879" y="1755653"/>
              <a:ext cx="7938" cy="9525"/>
            </a:xfrm>
            <a:custGeom>
              <a:avLst/>
              <a:gdLst>
                <a:gd name="T0" fmla="*/ 15 w 15"/>
                <a:gd name="T1" fmla="*/ 10 h 20"/>
                <a:gd name="T2" fmla="*/ 12 w 15"/>
                <a:gd name="T3" fmla="*/ 17 h 20"/>
                <a:gd name="T4" fmla="*/ 5 w 15"/>
                <a:gd name="T5" fmla="*/ 20 h 20"/>
                <a:gd name="T6" fmla="*/ 0 w 15"/>
                <a:gd name="T7" fmla="*/ 11 h 20"/>
                <a:gd name="T8" fmla="*/ 2 w 15"/>
                <a:gd name="T9" fmla="*/ 0 h 20"/>
                <a:gd name="T10" fmla="*/ 9 w 15"/>
                <a:gd name="T11" fmla="*/ 0 h 20"/>
                <a:gd name="T12" fmla="*/ 9 w 15"/>
                <a:gd name="T13" fmla="*/ 7 h 20"/>
                <a:gd name="T14" fmla="*/ 15 w 15"/>
                <a:gd name="T1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5" y="10"/>
                  </a:moveTo>
                  <a:lnTo>
                    <a:pt x="12" y="17"/>
                  </a:lnTo>
                  <a:lnTo>
                    <a:pt x="5" y="20"/>
                  </a:lnTo>
                  <a:lnTo>
                    <a:pt x="0" y="11"/>
                  </a:lnTo>
                  <a:lnTo>
                    <a:pt x="2" y="0"/>
                  </a:lnTo>
                  <a:lnTo>
                    <a:pt x="9" y="0"/>
                  </a:lnTo>
                  <a:lnTo>
                    <a:pt x="9" y="7"/>
                  </a:ln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7" name="Freeform 817"/>
            <p:cNvSpPr>
              <a:spLocks/>
            </p:cNvSpPr>
            <p:nvPr/>
          </p:nvSpPr>
          <p:spPr bwMode="auto">
            <a:xfrm>
              <a:off x="8285042" y="1769940"/>
              <a:ext cx="9525" cy="3175"/>
            </a:xfrm>
            <a:custGeom>
              <a:avLst/>
              <a:gdLst>
                <a:gd name="T0" fmla="*/ 19 w 19"/>
                <a:gd name="T1" fmla="*/ 2 h 7"/>
                <a:gd name="T2" fmla="*/ 13 w 19"/>
                <a:gd name="T3" fmla="*/ 6 h 7"/>
                <a:gd name="T4" fmla="*/ 0 w 19"/>
                <a:gd name="T5" fmla="*/ 7 h 7"/>
                <a:gd name="T6" fmla="*/ 3 w 19"/>
                <a:gd name="T7" fmla="*/ 0 h 7"/>
                <a:gd name="T8" fmla="*/ 13 w 19"/>
                <a:gd name="T9" fmla="*/ 2 h 7"/>
                <a:gd name="T10" fmla="*/ 19 w 19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9" y="2"/>
                  </a:moveTo>
                  <a:lnTo>
                    <a:pt x="13" y="6"/>
                  </a:lnTo>
                  <a:lnTo>
                    <a:pt x="0" y="7"/>
                  </a:lnTo>
                  <a:lnTo>
                    <a:pt x="3" y="0"/>
                  </a:lnTo>
                  <a:lnTo>
                    <a:pt x="13" y="2"/>
                  </a:ln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8" name="Freeform 818"/>
            <p:cNvSpPr>
              <a:spLocks/>
            </p:cNvSpPr>
            <p:nvPr/>
          </p:nvSpPr>
          <p:spPr bwMode="auto">
            <a:xfrm>
              <a:off x="8254879" y="1531815"/>
              <a:ext cx="9525" cy="4763"/>
            </a:xfrm>
            <a:custGeom>
              <a:avLst/>
              <a:gdLst>
                <a:gd name="T0" fmla="*/ 19 w 19"/>
                <a:gd name="T1" fmla="*/ 0 h 9"/>
                <a:gd name="T2" fmla="*/ 17 w 19"/>
                <a:gd name="T3" fmla="*/ 5 h 9"/>
                <a:gd name="T4" fmla="*/ 3 w 19"/>
                <a:gd name="T5" fmla="*/ 9 h 9"/>
                <a:gd name="T6" fmla="*/ 0 w 19"/>
                <a:gd name="T7" fmla="*/ 3 h 9"/>
                <a:gd name="T8" fmla="*/ 10 w 19"/>
                <a:gd name="T9" fmla="*/ 5 h 9"/>
                <a:gd name="T10" fmla="*/ 19 w 1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lnTo>
                    <a:pt x="17" y="5"/>
                  </a:lnTo>
                  <a:lnTo>
                    <a:pt x="3" y="9"/>
                  </a:lnTo>
                  <a:lnTo>
                    <a:pt x="0" y="3"/>
                  </a:lnTo>
                  <a:lnTo>
                    <a:pt x="10" y="5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299" name="Freeform 819"/>
            <p:cNvSpPr>
              <a:spLocks/>
            </p:cNvSpPr>
            <p:nvPr/>
          </p:nvSpPr>
          <p:spPr bwMode="auto">
            <a:xfrm>
              <a:off x="8286629" y="1846140"/>
              <a:ext cx="11113" cy="4763"/>
            </a:xfrm>
            <a:custGeom>
              <a:avLst/>
              <a:gdLst>
                <a:gd name="T0" fmla="*/ 19 w 19"/>
                <a:gd name="T1" fmla="*/ 3 h 8"/>
                <a:gd name="T2" fmla="*/ 17 w 19"/>
                <a:gd name="T3" fmla="*/ 8 h 8"/>
                <a:gd name="T4" fmla="*/ 1 w 19"/>
                <a:gd name="T5" fmla="*/ 5 h 8"/>
                <a:gd name="T6" fmla="*/ 0 w 19"/>
                <a:gd name="T7" fmla="*/ 0 h 8"/>
                <a:gd name="T8" fmla="*/ 10 w 19"/>
                <a:gd name="T9" fmla="*/ 1 h 8"/>
                <a:gd name="T10" fmla="*/ 19 w 19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8">
                  <a:moveTo>
                    <a:pt x="19" y="3"/>
                  </a:moveTo>
                  <a:lnTo>
                    <a:pt x="17" y="8"/>
                  </a:lnTo>
                  <a:lnTo>
                    <a:pt x="1" y="5"/>
                  </a:lnTo>
                  <a:lnTo>
                    <a:pt x="0" y="0"/>
                  </a:lnTo>
                  <a:lnTo>
                    <a:pt x="10" y="1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0" name="Freeform 820"/>
            <p:cNvSpPr>
              <a:spLocks/>
            </p:cNvSpPr>
            <p:nvPr/>
          </p:nvSpPr>
          <p:spPr bwMode="auto">
            <a:xfrm>
              <a:off x="8221542" y="1536578"/>
              <a:ext cx="26988" cy="7938"/>
            </a:xfrm>
            <a:custGeom>
              <a:avLst/>
              <a:gdLst>
                <a:gd name="T0" fmla="*/ 51 w 51"/>
                <a:gd name="T1" fmla="*/ 0 h 14"/>
                <a:gd name="T2" fmla="*/ 38 w 51"/>
                <a:gd name="T3" fmla="*/ 8 h 14"/>
                <a:gd name="T4" fmla="*/ 19 w 51"/>
                <a:gd name="T5" fmla="*/ 11 h 14"/>
                <a:gd name="T6" fmla="*/ 0 w 51"/>
                <a:gd name="T7" fmla="*/ 14 h 14"/>
                <a:gd name="T8" fmla="*/ 8 w 51"/>
                <a:gd name="T9" fmla="*/ 7 h 14"/>
                <a:gd name="T10" fmla="*/ 35 w 51"/>
                <a:gd name="T11" fmla="*/ 1 h 14"/>
                <a:gd name="T12" fmla="*/ 51 w 5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4">
                  <a:moveTo>
                    <a:pt x="51" y="0"/>
                  </a:moveTo>
                  <a:lnTo>
                    <a:pt x="38" y="8"/>
                  </a:lnTo>
                  <a:lnTo>
                    <a:pt x="19" y="11"/>
                  </a:lnTo>
                  <a:lnTo>
                    <a:pt x="0" y="14"/>
                  </a:lnTo>
                  <a:lnTo>
                    <a:pt x="8" y="7"/>
                  </a:lnTo>
                  <a:lnTo>
                    <a:pt x="35" y="1"/>
                  </a:ln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1" name="Freeform 821"/>
            <p:cNvSpPr>
              <a:spLocks/>
            </p:cNvSpPr>
            <p:nvPr/>
          </p:nvSpPr>
          <p:spPr bwMode="auto">
            <a:xfrm>
              <a:off x="8204079" y="1508003"/>
              <a:ext cx="14288" cy="4763"/>
            </a:xfrm>
            <a:custGeom>
              <a:avLst/>
              <a:gdLst>
                <a:gd name="T0" fmla="*/ 25 w 25"/>
                <a:gd name="T1" fmla="*/ 7 h 9"/>
                <a:gd name="T2" fmla="*/ 22 w 25"/>
                <a:gd name="T3" fmla="*/ 9 h 9"/>
                <a:gd name="T4" fmla="*/ 9 w 25"/>
                <a:gd name="T5" fmla="*/ 3 h 9"/>
                <a:gd name="T6" fmla="*/ 0 w 25"/>
                <a:gd name="T7" fmla="*/ 4 h 9"/>
                <a:gd name="T8" fmla="*/ 6 w 25"/>
                <a:gd name="T9" fmla="*/ 0 h 9"/>
                <a:gd name="T10" fmla="*/ 20 w 25"/>
                <a:gd name="T11" fmla="*/ 3 h 9"/>
                <a:gd name="T12" fmla="*/ 25 w 25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9">
                  <a:moveTo>
                    <a:pt x="25" y="7"/>
                  </a:moveTo>
                  <a:lnTo>
                    <a:pt x="22" y="9"/>
                  </a:lnTo>
                  <a:lnTo>
                    <a:pt x="9" y="3"/>
                  </a:lnTo>
                  <a:lnTo>
                    <a:pt x="0" y="4"/>
                  </a:lnTo>
                  <a:lnTo>
                    <a:pt x="6" y="0"/>
                  </a:lnTo>
                  <a:lnTo>
                    <a:pt x="20" y="3"/>
                  </a:lnTo>
                  <a:lnTo>
                    <a:pt x="2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2" name="Freeform 822"/>
            <p:cNvSpPr>
              <a:spLocks/>
            </p:cNvSpPr>
            <p:nvPr/>
          </p:nvSpPr>
          <p:spPr bwMode="auto">
            <a:xfrm>
              <a:off x="8194554" y="1508003"/>
              <a:ext cx="6350" cy="4763"/>
            </a:xfrm>
            <a:custGeom>
              <a:avLst/>
              <a:gdLst>
                <a:gd name="T0" fmla="*/ 14 w 14"/>
                <a:gd name="T1" fmla="*/ 0 h 10"/>
                <a:gd name="T2" fmla="*/ 9 w 14"/>
                <a:gd name="T3" fmla="*/ 6 h 10"/>
                <a:gd name="T4" fmla="*/ 4 w 14"/>
                <a:gd name="T5" fmla="*/ 10 h 10"/>
                <a:gd name="T6" fmla="*/ 0 w 14"/>
                <a:gd name="T7" fmla="*/ 8 h 10"/>
                <a:gd name="T8" fmla="*/ 0 w 14"/>
                <a:gd name="T9" fmla="*/ 0 h 10"/>
                <a:gd name="T10" fmla="*/ 6 w 14"/>
                <a:gd name="T11" fmla="*/ 2 h 10"/>
                <a:gd name="T12" fmla="*/ 14 w 1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lnTo>
                    <a:pt x="9" y="6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3" name="Freeform 823"/>
            <p:cNvSpPr>
              <a:spLocks/>
            </p:cNvSpPr>
            <p:nvPr/>
          </p:nvSpPr>
          <p:spPr bwMode="auto">
            <a:xfrm>
              <a:off x="8181854" y="1542928"/>
              <a:ext cx="22225" cy="6350"/>
            </a:xfrm>
            <a:custGeom>
              <a:avLst/>
              <a:gdLst>
                <a:gd name="T0" fmla="*/ 43 w 43"/>
                <a:gd name="T1" fmla="*/ 11 h 11"/>
                <a:gd name="T2" fmla="*/ 35 w 43"/>
                <a:gd name="T3" fmla="*/ 5 h 11"/>
                <a:gd name="T4" fmla="*/ 12 w 43"/>
                <a:gd name="T5" fmla="*/ 8 h 11"/>
                <a:gd name="T6" fmla="*/ 0 w 43"/>
                <a:gd name="T7" fmla="*/ 11 h 11"/>
                <a:gd name="T8" fmla="*/ 9 w 43"/>
                <a:gd name="T9" fmla="*/ 4 h 11"/>
                <a:gd name="T10" fmla="*/ 29 w 43"/>
                <a:gd name="T11" fmla="*/ 0 h 11"/>
                <a:gd name="T12" fmla="*/ 40 w 43"/>
                <a:gd name="T13" fmla="*/ 4 h 11"/>
                <a:gd name="T14" fmla="*/ 43 w 43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1">
                  <a:moveTo>
                    <a:pt x="43" y="11"/>
                  </a:moveTo>
                  <a:lnTo>
                    <a:pt x="35" y="5"/>
                  </a:lnTo>
                  <a:lnTo>
                    <a:pt x="12" y="8"/>
                  </a:lnTo>
                  <a:lnTo>
                    <a:pt x="0" y="11"/>
                  </a:lnTo>
                  <a:lnTo>
                    <a:pt x="9" y="4"/>
                  </a:lnTo>
                  <a:lnTo>
                    <a:pt x="29" y="0"/>
                  </a:lnTo>
                  <a:lnTo>
                    <a:pt x="40" y="4"/>
                  </a:lnTo>
                  <a:lnTo>
                    <a:pt x="4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4" name="Freeform 824"/>
            <p:cNvSpPr>
              <a:spLocks/>
            </p:cNvSpPr>
            <p:nvPr/>
          </p:nvSpPr>
          <p:spPr bwMode="auto">
            <a:xfrm>
              <a:off x="8146929" y="1214315"/>
              <a:ext cx="11113" cy="3175"/>
            </a:xfrm>
            <a:custGeom>
              <a:avLst/>
              <a:gdLst>
                <a:gd name="T0" fmla="*/ 19 w 20"/>
                <a:gd name="T1" fmla="*/ 1 h 7"/>
                <a:gd name="T2" fmla="*/ 20 w 20"/>
                <a:gd name="T3" fmla="*/ 7 h 7"/>
                <a:gd name="T4" fmla="*/ 11 w 20"/>
                <a:gd name="T5" fmla="*/ 7 h 7"/>
                <a:gd name="T6" fmla="*/ 8 w 20"/>
                <a:gd name="T7" fmla="*/ 5 h 7"/>
                <a:gd name="T8" fmla="*/ 0 w 20"/>
                <a:gd name="T9" fmla="*/ 5 h 7"/>
                <a:gd name="T10" fmla="*/ 0 w 20"/>
                <a:gd name="T11" fmla="*/ 4 h 7"/>
                <a:gd name="T12" fmla="*/ 13 w 20"/>
                <a:gd name="T13" fmla="*/ 0 h 7"/>
                <a:gd name="T14" fmla="*/ 19 w 20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7">
                  <a:moveTo>
                    <a:pt x="19" y="1"/>
                  </a:moveTo>
                  <a:lnTo>
                    <a:pt x="20" y="7"/>
                  </a:lnTo>
                  <a:lnTo>
                    <a:pt x="11" y="7"/>
                  </a:lnTo>
                  <a:lnTo>
                    <a:pt x="8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3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5" name="Freeform 825"/>
            <p:cNvSpPr>
              <a:spLocks/>
            </p:cNvSpPr>
            <p:nvPr/>
          </p:nvSpPr>
          <p:spPr bwMode="auto">
            <a:xfrm>
              <a:off x="8212017" y="1773115"/>
              <a:ext cx="7938" cy="6350"/>
            </a:xfrm>
            <a:custGeom>
              <a:avLst/>
              <a:gdLst>
                <a:gd name="T0" fmla="*/ 12 w 16"/>
                <a:gd name="T1" fmla="*/ 0 h 11"/>
                <a:gd name="T2" fmla="*/ 16 w 16"/>
                <a:gd name="T3" fmla="*/ 5 h 11"/>
                <a:gd name="T4" fmla="*/ 9 w 16"/>
                <a:gd name="T5" fmla="*/ 11 h 11"/>
                <a:gd name="T6" fmla="*/ 2 w 16"/>
                <a:gd name="T7" fmla="*/ 11 h 11"/>
                <a:gd name="T8" fmla="*/ 0 w 16"/>
                <a:gd name="T9" fmla="*/ 5 h 11"/>
                <a:gd name="T10" fmla="*/ 10 w 16"/>
                <a:gd name="T11" fmla="*/ 5 h 11"/>
                <a:gd name="T12" fmla="*/ 12 w 1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12" y="0"/>
                  </a:moveTo>
                  <a:lnTo>
                    <a:pt x="16" y="5"/>
                  </a:lnTo>
                  <a:lnTo>
                    <a:pt x="9" y="11"/>
                  </a:lnTo>
                  <a:lnTo>
                    <a:pt x="2" y="11"/>
                  </a:lnTo>
                  <a:lnTo>
                    <a:pt x="0" y="5"/>
                  </a:lnTo>
                  <a:lnTo>
                    <a:pt x="10" y="5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6" name="Freeform 826"/>
            <p:cNvSpPr>
              <a:spLocks/>
            </p:cNvSpPr>
            <p:nvPr/>
          </p:nvSpPr>
          <p:spPr bwMode="auto">
            <a:xfrm>
              <a:off x="8156454" y="1608015"/>
              <a:ext cx="12700" cy="6350"/>
            </a:xfrm>
            <a:custGeom>
              <a:avLst/>
              <a:gdLst>
                <a:gd name="T0" fmla="*/ 26 w 26"/>
                <a:gd name="T1" fmla="*/ 0 h 14"/>
                <a:gd name="T2" fmla="*/ 25 w 26"/>
                <a:gd name="T3" fmla="*/ 8 h 14"/>
                <a:gd name="T4" fmla="*/ 7 w 26"/>
                <a:gd name="T5" fmla="*/ 14 h 14"/>
                <a:gd name="T6" fmla="*/ 0 w 26"/>
                <a:gd name="T7" fmla="*/ 13 h 14"/>
                <a:gd name="T8" fmla="*/ 4 w 26"/>
                <a:gd name="T9" fmla="*/ 7 h 14"/>
                <a:gd name="T10" fmla="*/ 20 w 26"/>
                <a:gd name="T11" fmla="*/ 5 h 14"/>
                <a:gd name="T12" fmla="*/ 26 w 2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4">
                  <a:moveTo>
                    <a:pt x="26" y="0"/>
                  </a:moveTo>
                  <a:lnTo>
                    <a:pt x="25" y="8"/>
                  </a:lnTo>
                  <a:lnTo>
                    <a:pt x="7" y="14"/>
                  </a:lnTo>
                  <a:lnTo>
                    <a:pt x="0" y="13"/>
                  </a:lnTo>
                  <a:lnTo>
                    <a:pt x="4" y="7"/>
                  </a:lnTo>
                  <a:lnTo>
                    <a:pt x="20" y="5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7" name="Freeform 827"/>
            <p:cNvSpPr>
              <a:spLocks/>
            </p:cNvSpPr>
            <p:nvPr/>
          </p:nvSpPr>
          <p:spPr bwMode="auto">
            <a:xfrm>
              <a:off x="8153279" y="1568328"/>
              <a:ext cx="7938" cy="6350"/>
            </a:xfrm>
            <a:custGeom>
              <a:avLst/>
              <a:gdLst>
                <a:gd name="T0" fmla="*/ 15 w 15"/>
                <a:gd name="T1" fmla="*/ 5 h 14"/>
                <a:gd name="T2" fmla="*/ 10 w 15"/>
                <a:gd name="T3" fmla="*/ 8 h 14"/>
                <a:gd name="T4" fmla="*/ 13 w 15"/>
                <a:gd name="T5" fmla="*/ 11 h 14"/>
                <a:gd name="T6" fmla="*/ 10 w 15"/>
                <a:gd name="T7" fmla="*/ 14 h 14"/>
                <a:gd name="T8" fmla="*/ 2 w 15"/>
                <a:gd name="T9" fmla="*/ 8 h 14"/>
                <a:gd name="T10" fmla="*/ 0 w 15"/>
                <a:gd name="T11" fmla="*/ 4 h 14"/>
                <a:gd name="T12" fmla="*/ 5 w 15"/>
                <a:gd name="T13" fmla="*/ 1 h 14"/>
                <a:gd name="T14" fmla="*/ 12 w 15"/>
                <a:gd name="T15" fmla="*/ 0 h 14"/>
                <a:gd name="T16" fmla="*/ 12 w 15"/>
                <a:gd name="T17" fmla="*/ 4 h 14"/>
                <a:gd name="T18" fmla="*/ 15 w 15"/>
                <a:gd name="T1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4">
                  <a:moveTo>
                    <a:pt x="15" y="5"/>
                  </a:moveTo>
                  <a:lnTo>
                    <a:pt x="10" y="8"/>
                  </a:lnTo>
                  <a:lnTo>
                    <a:pt x="13" y="11"/>
                  </a:lnTo>
                  <a:lnTo>
                    <a:pt x="10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5" y="1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1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8" name="Freeform 828"/>
            <p:cNvSpPr>
              <a:spLocks/>
            </p:cNvSpPr>
            <p:nvPr/>
          </p:nvSpPr>
          <p:spPr bwMode="auto">
            <a:xfrm>
              <a:off x="8134229" y="1627065"/>
              <a:ext cx="9525" cy="4763"/>
            </a:xfrm>
            <a:custGeom>
              <a:avLst/>
              <a:gdLst>
                <a:gd name="T0" fmla="*/ 16 w 16"/>
                <a:gd name="T1" fmla="*/ 4 h 9"/>
                <a:gd name="T2" fmla="*/ 13 w 16"/>
                <a:gd name="T3" fmla="*/ 9 h 9"/>
                <a:gd name="T4" fmla="*/ 0 w 16"/>
                <a:gd name="T5" fmla="*/ 6 h 9"/>
                <a:gd name="T6" fmla="*/ 0 w 16"/>
                <a:gd name="T7" fmla="*/ 4 h 9"/>
                <a:gd name="T8" fmla="*/ 1 w 16"/>
                <a:gd name="T9" fmla="*/ 3 h 9"/>
                <a:gd name="T10" fmla="*/ 4 w 16"/>
                <a:gd name="T11" fmla="*/ 3 h 9"/>
                <a:gd name="T12" fmla="*/ 4 w 16"/>
                <a:gd name="T13" fmla="*/ 0 h 9"/>
                <a:gd name="T14" fmla="*/ 8 w 16"/>
                <a:gd name="T15" fmla="*/ 4 h 9"/>
                <a:gd name="T16" fmla="*/ 16 w 16"/>
                <a:gd name="T1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4"/>
                  </a:moveTo>
                  <a:lnTo>
                    <a:pt x="13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4" y="3"/>
                  </a:lnTo>
                  <a:lnTo>
                    <a:pt x="4" y="0"/>
                  </a:lnTo>
                  <a:lnTo>
                    <a:pt x="8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09" name="Freeform 829"/>
            <p:cNvSpPr>
              <a:spLocks/>
            </p:cNvSpPr>
            <p:nvPr/>
          </p:nvSpPr>
          <p:spPr bwMode="auto">
            <a:xfrm>
              <a:off x="8126292" y="1782640"/>
              <a:ext cx="15875" cy="3175"/>
            </a:xfrm>
            <a:custGeom>
              <a:avLst/>
              <a:gdLst>
                <a:gd name="T0" fmla="*/ 28 w 28"/>
                <a:gd name="T1" fmla="*/ 0 h 6"/>
                <a:gd name="T2" fmla="*/ 21 w 28"/>
                <a:gd name="T3" fmla="*/ 4 h 6"/>
                <a:gd name="T4" fmla="*/ 0 w 28"/>
                <a:gd name="T5" fmla="*/ 6 h 6"/>
                <a:gd name="T6" fmla="*/ 10 w 28"/>
                <a:gd name="T7" fmla="*/ 0 h 6"/>
                <a:gd name="T8" fmla="*/ 28 w 2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6">
                  <a:moveTo>
                    <a:pt x="28" y="0"/>
                  </a:moveTo>
                  <a:lnTo>
                    <a:pt x="21" y="4"/>
                  </a:lnTo>
                  <a:lnTo>
                    <a:pt x="0" y="6"/>
                  </a:lnTo>
                  <a:lnTo>
                    <a:pt x="10" y="0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0" name="Freeform 830"/>
            <p:cNvSpPr>
              <a:spLocks/>
            </p:cNvSpPr>
            <p:nvPr/>
          </p:nvSpPr>
          <p:spPr bwMode="auto">
            <a:xfrm>
              <a:off x="8110417" y="1715965"/>
              <a:ext cx="4763" cy="3175"/>
            </a:xfrm>
            <a:custGeom>
              <a:avLst/>
              <a:gdLst>
                <a:gd name="T0" fmla="*/ 10 w 10"/>
                <a:gd name="T1" fmla="*/ 6 h 7"/>
                <a:gd name="T2" fmla="*/ 0 w 10"/>
                <a:gd name="T3" fmla="*/ 7 h 7"/>
                <a:gd name="T4" fmla="*/ 0 w 10"/>
                <a:gd name="T5" fmla="*/ 0 h 7"/>
                <a:gd name="T6" fmla="*/ 8 w 10"/>
                <a:gd name="T7" fmla="*/ 0 h 7"/>
                <a:gd name="T8" fmla="*/ 10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6"/>
                  </a:moveTo>
                  <a:lnTo>
                    <a:pt x="0" y="7"/>
                  </a:lnTo>
                  <a:lnTo>
                    <a:pt x="0" y="0"/>
                  </a:lnTo>
                  <a:lnTo>
                    <a:pt x="8" y="0"/>
                  </a:lnTo>
                  <a:lnTo>
                    <a:pt x="1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1" name="Freeform 831"/>
            <p:cNvSpPr>
              <a:spLocks/>
            </p:cNvSpPr>
            <p:nvPr/>
          </p:nvSpPr>
          <p:spPr bwMode="auto">
            <a:xfrm>
              <a:off x="8070729" y="1723903"/>
              <a:ext cx="15875" cy="4763"/>
            </a:xfrm>
            <a:custGeom>
              <a:avLst/>
              <a:gdLst>
                <a:gd name="T0" fmla="*/ 30 w 30"/>
                <a:gd name="T1" fmla="*/ 2 h 9"/>
                <a:gd name="T2" fmla="*/ 29 w 30"/>
                <a:gd name="T3" fmla="*/ 6 h 9"/>
                <a:gd name="T4" fmla="*/ 22 w 30"/>
                <a:gd name="T5" fmla="*/ 9 h 9"/>
                <a:gd name="T6" fmla="*/ 9 w 30"/>
                <a:gd name="T7" fmla="*/ 5 h 9"/>
                <a:gd name="T8" fmla="*/ 0 w 30"/>
                <a:gd name="T9" fmla="*/ 5 h 9"/>
                <a:gd name="T10" fmla="*/ 6 w 30"/>
                <a:gd name="T11" fmla="*/ 2 h 9"/>
                <a:gd name="T12" fmla="*/ 25 w 30"/>
                <a:gd name="T13" fmla="*/ 0 h 9"/>
                <a:gd name="T14" fmla="*/ 30 w 30"/>
                <a:gd name="T1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9">
                  <a:moveTo>
                    <a:pt x="30" y="2"/>
                  </a:moveTo>
                  <a:lnTo>
                    <a:pt x="29" y="6"/>
                  </a:lnTo>
                  <a:lnTo>
                    <a:pt x="22" y="9"/>
                  </a:lnTo>
                  <a:lnTo>
                    <a:pt x="9" y="5"/>
                  </a:lnTo>
                  <a:lnTo>
                    <a:pt x="0" y="5"/>
                  </a:lnTo>
                  <a:lnTo>
                    <a:pt x="6" y="2"/>
                  </a:lnTo>
                  <a:lnTo>
                    <a:pt x="25" y="0"/>
                  </a:lnTo>
                  <a:lnTo>
                    <a:pt x="3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2" name="Freeform 832"/>
            <p:cNvSpPr>
              <a:spLocks/>
            </p:cNvSpPr>
            <p:nvPr/>
          </p:nvSpPr>
          <p:spPr bwMode="auto">
            <a:xfrm>
              <a:off x="8019929" y="1471490"/>
              <a:ext cx="9525" cy="4763"/>
            </a:xfrm>
            <a:custGeom>
              <a:avLst/>
              <a:gdLst>
                <a:gd name="T0" fmla="*/ 16 w 16"/>
                <a:gd name="T1" fmla="*/ 9 h 9"/>
                <a:gd name="T2" fmla="*/ 8 w 16"/>
                <a:gd name="T3" fmla="*/ 7 h 9"/>
                <a:gd name="T4" fmla="*/ 0 w 16"/>
                <a:gd name="T5" fmla="*/ 5 h 9"/>
                <a:gd name="T6" fmla="*/ 1 w 16"/>
                <a:gd name="T7" fmla="*/ 0 h 9"/>
                <a:gd name="T8" fmla="*/ 14 w 16"/>
                <a:gd name="T9" fmla="*/ 2 h 9"/>
                <a:gd name="T10" fmla="*/ 16 w 16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16" y="9"/>
                  </a:moveTo>
                  <a:lnTo>
                    <a:pt x="8" y="7"/>
                  </a:lnTo>
                  <a:lnTo>
                    <a:pt x="0" y="5"/>
                  </a:lnTo>
                  <a:lnTo>
                    <a:pt x="1" y="0"/>
                  </a:lnTo>
                  <a:lnTo>
                    <a:pt x="14" y="2"/>
                  </a:lnTo>
                  <a:lnTo>
                    <a:pt x="1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3" name="Freeform 833"/>
            <p:cNvSpPr>
              <a:spLocks/>
            </p:cNvSpPr>
            <p:nvPr/>
          </p:nvSpPr>
          <p:spPr bwMode="auto">
            <a:xfrm>
              <a:off x="7991354" y="1676278"/>
              <a:ext cx="14288" cy="4763"/>
            </a:xfrm>
            <a:custGeom>
              <a:avLst/>
              <a:gdLst>
                <a:gd name="T0" fmla="*/ 25 w 25"/>
                <a:gd name="T1" fmla="*/ 0 h 9"/>
                <a:gd name="T2" fmla="*/ 22 w 25"/>
                <a:gd name="T3" fmla="*/ 6 h 9"/>
                <a:gd name="T4" fmla="*/ 8 w 25"/>
                <a:gd name="T5" fmla="*/ 9 h 9"/>
                <a:gd name="T6" fmla="*/ 0 w 25"/>
                <a:gd name="T7" fmla="*/ 9 h 9"/>
                <a:gd name="T8" fmla="*/ 12 w 25"/>
                <a:gd name="T9" fmla="*/ 3 h 9"/>
                <a:gd name="T10" fmla="*/ 25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5" y="0"/>
                  </a:moveTo>
                  <a:lnTo>
                    <a:pt x="22" y="6"/>
                  </a:lnTo>
                  <a:lnTo>
                    <a:pt x="8" y="9"/>
                  </a:lnTo>
                  <a:lnTo>
                    <a:pt x="0" y="9"/>
                  </a:lnTo>
                  <a:lnTo>
                    <a:pt x="12" y="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4" name="Freeform 834"/>
            <p:cNvSpPr>
              <a:spLocks/>
            </p:cNvSpPr>
            <p:nvPr/>
          </p:nvSpPr>
          <p:spPr bwMode="auto">
            <a:xfrm>
              <a:off x="7964367" y="1677865"/>
              <a:ext cx="19050" cy="6350"/>
            </a:xfrm>
            <a:custGeom>
              <a:avLst/>
              <a:gdLst>
                <a:gd name="T0" fmla="*/ 36 w 36"/>
                <a:gd name="T1" fmla="*/ 0 h 11"/>
                <a:gd name="T2" fmla="*/ 31 w 36"/>
                <a:gd name="T3" fmla="*/ 6 h 11"/>
                <a:gd name="T4" fmla="*/ 10 w 36"/>
                <a:gd name="T5" fmla="*/ 6 h 11"/>
                <a:gd name="T6" fmla="*/ 0 w 36"/>
                <a:gd name="T7" fmla="*/ 11 h 11"/>
                <a:gd name="T8" fmla="*/ 5 w 36"/>
                <a:gd name="T9" fmla="*/ 5 h 11"/>
                <a:gd name="T10" fmla="*/ 28 w 36"/>
                <a:gd name="T11" fmla="*/ 0 h 11"/>
                <a:gd name="T12" fmla="*/ 36 w 3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6" y="0"/>
                  </a:moveTo>
                  <a:lnTo>
                    <a:pt x="31" y="6"/>
                  </a:lnTo>
                  <a:lnTo>
                    <a:pt x="10" y="6"/>
                  </a:lnTo>
                  <a:lnTo>
                    <a:pt x="0" y="11"/>
                  </a:lnTo>
                  <a:lnTo>
                    <a:pt x="5" y="5"/>
                  </a:lnTo>
                  <a:lnTo>
                    <a:pt x="28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5" name="Freeform 835"/>
            <p:cNvSpPr>
              <a:spLocks/>
            </p:cNvSpPr>
            <p:nvPr/>
          </p:nvSpPr>
          <p:spPr bwMode="auto">
            <a:xfrm>
              <a:off x="7918329" y="1469903"/>
              <a:ext cx="9525" cy="4763"/>
            </a:xfrm>
            <a:custGeom>
              <a:avLst/>
              <a:gdLst>
                <a:gd name="T0" fmla="*/ 17 w 17"/>
                <a:gd name="T1" fmla="*/ 6 h 10"/>
                <a:gd name="T2" fmla="*/ 14 w 17"/>
                <a:gd name="T3" fmla="*/ 10 h 10"/>
                <a:gd name="T4" fmla="*/ 1 w 17"/>
                <a:gd name="T5" fmla="*/ 8 h 10"/>
                <a:gd name="T6" fmla="*/ 0 w 17"/>
                <a:gd name="T7" fmla="*/ 0 h 10"/>
                <a:gd name="T8" fmla="*/ 5 w 17"/>
                <a:gd name="T9" fmla="*/ 0 h 10"/>
                <a:gd name="T10" fmla="*/ 11 w 17"/>
                <a:gd name="T11" fmla="*/ 8 h 10"/>
                <a:gd name="T12" fmla="*/ 17 w 17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17" y="6"/>
                  </a:moveTo>
                  <a:lnTo>
                    <a:pt x="14" y="10"/>
                  </a:lnTo>
                  <a:lnTo>
                    <a:pt x="1" y="8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8"/>
                  </a:lnTo>
                  <a:lnTo>
                    <a:pt x="1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6" name="Freeform 836"/>
            <p:cNvSpPr>
              <a:spLocks/>
            </p:cNvSpPr>
            <p:nvPr/>
          </p:nvSpPr>
          <p:spPr bwMode="auto">
            <a:xfrm>
              <a:off x="7932617" y="1668340"/>
              <a:ext cx="12700" cy="7938"/>
            </a:xfrm>
            <a:custGeom>
              <a:avLst/>
              <a:gdLst>
                <a:gd name="T0" fmla="*/ 26 w 26"/>
                <a:gd name="T1" fmla="*/ 4 h 16"/>
                <a:gd name="T2" fmla="*/ 24 w 26"/>
                <a:gd name="T3" fmla="*/ 11 h 16"/>
                <a:gd name="T4" fmla="*/ 8 w 26"/>
                <a:gd name="T5" fmla="*/ 16 h 16"/>
                <a:gd name="T6" fmla="*/ 0 w 26"/>
                <a:gd name="T7" fmla="*/ 16 h 16"/>
                <a:gd name="T8" fmla="*/ 1 w 26"/>
                <a:gd name="T9" fmla="*/ 11 h 16"/>
                <a:gd name="T10" fmla="*/ 8 w 26"/>
                <a:gd name="T11" fmla="*/ 8 h 16"/>
                <a:gd name="T12" fmla="*/ 10 w 26"/>
                <a:gd name="T13" fmla="*/ 5 h 16"/>
                <a:gd name="T14" fmla="*/ 7 w 26"/>
                <a:gd name="T15" fmla="*/ 4 h 16"/>
                <a:gd name="T16" fmla="*/ 10 w 26"/>
                <a:gd name="T17" fmla="*/ 0 h 16"/>
                <a:gd name="T18" fmla="*/ 20 w 26"/>
                <a:gd name="T19" fmla="*/ 4 h 16"/>
                <a:gd name="T20" fmla="*/ 26 w 26"/>
                <a:gd name="T2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6">
                  <a:moveTo>
                    <a:pt x="26" y="4"/>
                  </a:moveTo>
                  <a:lnTo>
                    <a:pt x="24" y="11"/>
                  </a:lnTo>
                  <a:lnTo>
                    <a:pt x="8" y="16"/>
                  </a:lnTo>
                  <a:lnTo>
                    <a:pt x="0" y="16"/>
                  </a:lnTo>
                  <a:lnTo>
                    <a:pt x="1" y="11"/>
                  </a:lnTo>
                  <a:lnTo>
                    <a:pt x="8" y="8"/>
                  </a:lnTo>
                  <a:lnTo>
                    <a:pt x="10" y="5"/>
                  </a:lnTo>
                  <a:lnTo>
                    <a:pt x="7" y="4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7" name="Freeform 837"/>
            <p:cNvSpPr>
              <a:spLocks/>
            </p:cNvSpPr>
            <p:nvPr/>
          </p:nvSpPr>
          <p:spPr bwMode="auto">
            <a:xfrm>
              <a:off x="7918329" y="1673103"/>
              <a:ext cx="11113" cy="6350"/>
            </a:xfrm>
            <a:custGeom>
              <a:avLst/>
              <a:gdLst>
                <a:gd name="T0" fmla="*/ 3 w 19"/>
                <a:gd name="T1" fmla="*/ 11 h 11"/>
                <a:gd name="T2" fmla="*/ 0 w 19"/>
                <a:gd name="T3" fmla="*/ 7 h 11"/>
                <a:gd name="T4" fmla="*/ 4 w 19"/>
                <a:gd name="T5" fmla="*/ 0 h 11"/>
                <a:gd name="T6" fmla="*/ 15 w 19"/>
                <a:gd name="T7" fmla="*/ 0 h 11"/>
                <a:gd name="T8" fmla="*/ 19 w 19"/>
                <a:gd name="T9" fmla="*/ 7 h 11"/>
                <a:gd name="T10" fmla="*/ 16 w 19"/>
                <a:gd name="T11" fmla="*/ 6 h 11"/>
                <a:gd name="T12" fmla="*/ 10 w 19"/>
                <a:gd name="T13" fmla="*/ 6 h 11"/>
                <a:gd name="T14" fmla="*/ 9 w 19"/>
                <a:gd name="T15" fmla="*/ 10 h 11"/>
                <a:gd name="T16" fmla="*/ 3 w 19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">
                  <a:moveTo>
                    <a:pt x="3" y="11"/>
                  </a:moveTo>
                  <a:lnTo>
                    <a:pt x="0" y="7"/>
                  </a:lnTo>
                  <a:lnTo>
                    <a:pt x="4" y="0"/>
                  </a:lnTo>
                  <a:lnTo>
                    <a:pt x="15" y="0"/>
                  </a:lnTo>
                  <a:lnTo>
                    <a:pt x="19" y="7"/>
                  </a:lnTo>
                  <a:lnTo>
                    <a:pt x="16" y="6"/>
                  </a:lnTo>
                  <a:lnTo>
                    <a:pt x="10" y="6"/>
                  </a:lnTo>
                  <a:lnTo>
                    <a:pt x="9" y="10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8" name="Freeform 838"/>
            <p:cNvSpPr>
              <a:spLocks/>
            </p:cNvSpPr>
            <p:nvPr/>
          </p:nvSpPr>
          <p:spPr bwMode="auto">
            <a:xfrm>
              <a:off x="7907217" y="1679453"/>
              <a:ext cx="14288" cy="4763"/>
            </a:xfrm>
            <a:custGeom>
              <a:avLst/>
              <a:gdLst>
                <a:gd name="T0" fmla="*/ 27 w 27"/>
                <a:gd name="T1" fmla="*/ 4 h 9"/>
                <a:gd name="T2" fmla="*/ 21 w 27"/>
                <a:gd name="T3" fmla="*/ 9 h 9"/>
                <a:gd name="T4" fmla="*/ 7 w 27"/>
                <a:gd name="T5" fmla="*/ 3 h 9"/>
                <a:gd name="T6" fmla="*/ 0 w 27"/>
                <a:gd name="T7" fmla="*/ 7 h 9"/>
                <a:gd name="T8" fmla="*/ 4 w 27"/>
                <a:gd name="T9" fmla="*/ 0 h 9"/>
                <a:gd name="T10" fmla="*/ 21 w 27"/>
                <a:gd name="T11" fmla="*/ 0 h 9"/>
                <a:gd name="T12" fmla="*/ 27 w 27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9">
                  <a:moveTo>
                    <a:pt x="27" y="4"/>
                  </a:moveTo>
                  <a:lnTo>
                    <a:pt x="21" y="9"/>
                  </a:lnTo>
                  <a:lnTo>
                    <a:pt x="7" y="3"/>
                  </a:lnTo>
                  <a:lnTo>
                    <a:pt x="0" y="7"/>
                  </a:lnTo>
                  <a:lnTo>
                    <a:pt x="4" y="0"/>
                  </a:lnTo>
                  <a:lnTo>
                    <a:pt x="21" y="0"/>
                  </a:lnTo>
                  <a:lnTo>
                    <a:pt x="2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19" name="Freeform 839"/>
            <p:cNvSpPr>
              <a:spLocks/>
            </p:cNvSpPr>
            <p:nvPr/>
          </p:nvSpPr>
          <p:spPr bwMode="auto">
            <a:xfrm>
              <a:off x="7916742" y="1933453"/>
              <a:ext cx="6350" cy="4763"/>
            </a:xfrm>
            <a:custGeom>
              <a:avLst/>
              <a:gdLst>
                <a:gd name="T0" fmla="*/ 13 w 13"/>
                <a:gd name="T1" fmla="*/ 1 h 8"/>
                <a:gd name="T2" fmla="*/ 13 w 13"/>
                <a:gd name="T3" fmla="*/ 8 h 8"/>
                <a:gd name="T4" fmla="*/ 3 w 13"/>
                <a:gd name="T5" fmla="*/ 7 h 8"/>
                <a:gd name="T6" fmla="*/ 0 w 13"/>
                <a:gd name="T7" fmla="*/ 3 h 8"/>
                <a:gd name="T8" fmla="*/ 1 w 13"/>
                <a:gd name="T9" fmla="*/ 0 h 8"/>
                <a:gd name="T10" fmla="*/ 8 w 13"/>
                <a:gd name="T11" fmla="*/ 3 h 8"/>
                <a:gd name="T12" fmla="*/ 13 w 13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13" y="1"/>
                  </a:moveTo>
                  <a:lnTo>
                    <a:pt x="13" y="8"/>
                  </a:lnTo>
                  <a:lnTo>
                    <a:pt x="3" y="7"/>
                  </a:lnTo>
                  <a:lnTo>
                    <a:pt x="0" y="3"/>
                  </a:lnTo>
                  <a:lnTo>
                    <a:pt x="1" y="0"/>
                  </a:lnTo>
                  <a:lnTo>
                    <a:pt x="8" y="3"/>
                  </a:ln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0" name="Freeform 840"/>
            <p:cNvSpPr>
              <a:spLocks/>
            </p:cNvSpPr>
            <p:nvPr/>
          </p:nvSpPr>
          <p:spPr bwMode="auto">
            <a:xfrm>
              <a:off x="7870704" y="1815978"/>
              <a:ext cx="7938" cy="3175"/>
            </a:xfrm>
            <a:custGeom>
              <a:avLst/>
              <a:gdLst>
                <a:gd name="T0" fmla="*/ 15 w 15"/>
                <a:gd name="T1" fmla="*/ 0 h 7"/>
                <a:gd name="T2" fmla="*/ 15 w 15"/>
                <a:gd name="T3" fmla="*/ 7 h 7"/>
                <a:gd name="T4" fmla="*/ 2 w 15"/>
                <a:gd name="T5" fmla="*/ 5 h 7"/>
                <a:gd name="T6" fmla="*/ 0 w 15"/>
                <a:gd name="T7" fmla="*/ 0 h 7"/>
                <a:gd name="T8" fmla="*/ 6 w 15"/>
                <a:gd name="T9" fmla="*/ 1 h 7"/>
                <a:gd name="T10" fmla="*/ 15 w 1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15" y="0"/>
                  </a:moveTo>
                  <a:lnTo>
                    <a:pt x="15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6" y="1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1" name="Freeform 841"/>
            <p:cNvSpPr>
              <a:spLocks/>
            </p:cNvSpPr>
            <p:nvPr/>
          </p:nvSpPr>
          <p:spPr bwMode="auto">
            <a:xfrm>
              <a:off x="7848479" y="1889003"/>
              <a:ext cx="9525" cy="3175"/>
            </a:xfrm>
            <a:custGeom>
              <a:avLst/>
              <a:gdLst>
                <a:gd name="T0" fmla="*/ 19 w 19"/>
                <a:gd name="T1" fmla="*/ 0 h 8"/>
                <a:gd name="T2" fmla="*/ 16 w 19"/>
                <a:gd name="T3" fmla="*/ 4 h 8"/>
                <a:gd name="T4" fmla="*/ 6 w 19"/>
                <a:gd name="T5" fmla="*/ 8 h 8"/>
                <a:gd name="T6" fmla="*/ 0 w 19"/>
                <a:gd name="T7" fmla="*/ 6 h 8"/>
                <a:gd name="T8" fmla="*/ 7 w 19"/>
                <a:gd name="T9" fmla="*/ 1 h 8"/>
                <a:gd name="T10" fmla="*/ 19 w 1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16" y="4"/>
                  </a:lnTo>
                  <a:lnTo>
                    <a:pt x="6" y="8"/>
                  </a:lnTo>
                  <a:lnTo>
                    <a:pt x="0" y="6"/>
                  </a:lnTo>
                  <a:lnTo>
                    <a:pt x="7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2" name="Freeform 842"/>
            <p:cNvSpPr>
              <a:spLocks/>
            </p:cNvSpPr>
            <p:nvPr/>
          </p:nvSpPr>
          <p:spPr bwMode="auto">
            <a:xfrm>
              <a:off x="7856417" y="2149353"/>
              <a:ext cx="7938" cy="6350"/>
            </a:xfrm>
            <a:custGeom>
              <a:avLst/>
              <a:gdLst>
                <a:gd name="T0" fmla="*/ 14 w 14"/>
                <a:gd name="T1" fmla="*/ 4 h 11"/>
                <a:gd name="T2" fmla="*/ 12 w 14"/>
                <a:gd name="T3" fmla="*/ 10 h 11"/>
                <a:gd name="T4" fmla="*/ 4 w 14"/>
                <a:gd name="T5" fmla="*/ 11 h 11"/>
                <a:gd name="T6" fmla="*/ 2 w 14"/>
                <a:gd name="T7" fmla="*/ 5 h 11"/>
                <a:gd name="T8" fmla="*/ 0 w 14"/>
                <a:gd name="T9" fmla="*/ 0 h 11"/>
                <a:gd name="T10" fmla="*/ 9 w 14"/>
                <a:gd name="T11" fmla="*/ 0 h 11"/>
                <a:gd name="T12" fmla="*/ 6 w 14"/>
                <a:gd name="T13" fmla="*/ 3 h 11"/>
                <a:gd name="T14" fmla="*/ 9 w 14"/>
                <a:gd name="T15" fmla="*/ 5 h 11"/>
                <a:gd name="T16" fmla="*/ 14 w 14"/>
                <a:gd name="T17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lnTo>
                    <a:pt x="12" y="10"/>
                  </a:lnTo>
                  <a:lnTo>
                    <a:pt x="4" y="11"/>
                  </a:lnTo>
                  <a:lnTo>
                    <a:pt x="2" y="5"/>
                  </a:lnTo>
                  <a:lnTo>
                    <a:pt x="0" y="0"/>
                  </a:lnTo>
                  <a:lnTo>
                    <a:pt x="9" y="0"/>
                  </a:lnTo>
                  <a:lnTo>
                    <a:pt x="6" y="3"/>
                  </a:lnTo>
                  <a:lnTo>
                    <a:pt x="9" y="5"/>
                  </a:ln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3" name="Freeform 843"/>
            <p:cNvSpPr>
              <a:spLocks/>
            </p:cNvSpPr>
            <p:nvPr/>
          </p:nvSpPr>
          <p:spPr bwMode="auto">
            <a:xfrm>
              <a:off x="7692904" y="1747715"/>
              <a:ext cx="60325" cy="7938"/>
            </a:xfrm>
            <a:custGeom>
              <a:avLst/>
              <a:gdLst>
                <a:gd name="T0" fmla="*/ 116 w 116"/>
                <a:gd name="T1" fmla="*/ 5 h 16"/>
                <a:gd name="T2" fmla="*/ 88 w 116"/>
                <a:gd name="T3" fmla="*/ 12 h 16"/>
                <a:gd name="T4" fmla="*/ 31 w 116"/>
                <a:gd name="T5" fmla="*/ 13 h 16"/>
                <a:gd name="T6" fmla="*/ 0 w 116"/>
                <a:gd name="T7" fmla="*/ 16 h 16"/>
                <a:gd name="T8" fmla="*/ 13 w 116"/>
                <a:gd name="T9" fmla="*/ 5 h 16"/>
                <a:gd name="T10" fmla="*/ 42 w 116"/>
                <a:gd name="T11" fmla="*/ 0 h 16"/>
                <a:gd name="T12" fmla="*/ 72 w 116"/>
                <a:gd name="T13" fmla="*/ 5 h 16"/>
                <a:gd name="T14" fmla="*/ 101 w 116"/>
                <a:gd name="T15" fmla="*/ 8 h 16"/>
                <a:gd name="T16" fmla="*/ 116 w 116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6" h="16">
                  <a:moveTo>
                    <a:pt x="116" y="5"/>
                  </a:moveTo>
                  <a:lnTo>
                    <a:pt x="88" y="12"/>
                  </a:lnTo>
                  <a:lnTo>
                    <a:pt x="31" y="13"/>
                  </a:lnTo>
                  <a:lnTo>
                    <a:pt x="0" y="16"/>
                  </a:lnTo>
                  <a:lnTo>
                    <a:pt x="13" y="5"/>
                  </a:lnTo>
                  <a:lnTo>
                    <a:pt x="42" y="0"/>
                  </a:lnTo>
                  <a:lnTo>
                    <a:pt x="72" y="5"/>
                  </a:lnTo>
                  <a:lnTo>
                    <a:pt x="101" y="8"/>
                  </a:lnTo>
                  <a:lnTo>
                    <a:pt x="11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4" name="Freeform 844"/>
            <p:cNvSpPr>
              <a:spLocks/>
            </p:cNvSpPr>
            <p:nvPr/>
          </p:nvSpPr>
          <p:spPr bwMode="auto">
            <a:xfrm>
              <a:off x="7778629" y="2008065"/>
              <a:ext cx="6350" cy="4763"/>
            </a:xfrm>
            <a:custGeom>
              <a:avLst/>
              <a:gdLst>
                <a:gd name="T0" fmla="*/ 13 w 13"/>
                <a:gd name="T1" fmla="*/ 0 h 10"/>
                <a:gd name="T2" fmla="*/ 13 w 13"/>
                <a:gd name="T3" fmla="*/ 7 h 10"/>
                <a:gd name="T4" fmla="*/ 1 w 13"/>
                <a:gd name="T5" fmla="*/ 10 h 10"/>
                <a:gd name="T6" fmla="*/ 0 w 13"/>
                <a:gd name="T7" fmla="*/ 3 h 10"/>
                <a:gd name="T8" fmla="*/ 13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13" y="7"/>
                  </a:lnTo>
                  <a:lnTo>
                    <a:pt x="1" y="10"/>
                  </a:lnTo>
                  <a:lnTo>
                    <a:pt x="0" y="3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5" name="Freeform 845"/>
            <p:cNvSpPr>
              <a:spLocks/>
            </p:cNvSpPr>
            <p:nvPr/>
          </p:nvSpPr>
          <p:spPr bwMode="auto">
            <a:xfrm>
              <a:off x="7772279" y="2073153"/>
              <a:ext cx="9525" cy="4763"/>
            </a:xfrm>
            <a:custGeom>
              <a:avLst/>
              <a:gdLst>
                <a:gd name="T0" fmla="*/ 18 w 18"/>
                <a:gd name="T1" fmla="*/ 1 h 7"/>
                <a:gd name="T2" fmla="*/ 10 w 18"/>
                <a:gd name="T3" fmla="*/ 7 h 7"/>
                <a:gd name="T4" fmla="*/ 0 w 18"/>
                <a:gd name="T5" fmla="*/ 4 h 7"/>
                <a:gd name="T6" fmla="*/ 3 w 18"/>
                <a:gd name="T7" fmla="*/ 0 h 7"/>
                <a:gd name="T8" fmla="*/ 14 w 18"/>
                <a:gd name="T9" fmla="*/ 3 h 7"/>
                <a:gd name="T10" fmla="*/ 18 w 18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7">
                  <a:moveTo>
                    <a:pt x="18" y="1"/>
                  </a:moveTo>
                  <a:lnTo>
                    <a:pt x="10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14" y="3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6" name="Freeform 846"/>
            <p:cNvSpPr>
              <a:spLocks/>
            </p:cNvSpPr>
            <p:nvPr/>
          </p:nvSpPr>
          <p:spPr bwMode="auto">
            <a:xfrm>
              <a:off x="7746879" y="2012828"/>
              <a:ext cx="11113" cy="4763"/>
            </a:xfrm>
            <a:custGeom>
              <a:avLst/>
              <a:gdLst>
                <a:gd name="T0" fmla="*/ 19 w 19"/>
                <a:gd name="T1" fmla="*/ 0 h 7"/>
                <a:gd name="T2" fmla="*/ 13 w 19"/>
                <a:gd name="T3" fmla="*/ 6 h 7"/>
                <a:gd name="T4" fmla="*/ 2 w 19"/>
                <a:gd name="T5" fmla="*/ 7 h 7"/>
                <a:gd name="T6" fmla="*/ 0 w 19"/>
                <a:gd name="T7" fmla="*/ 1 h 7"/>
                <a:gd name="T8" fmla="*/ 13 w 19"/>
                <a:gd name="T9" fmla="*/ 1 h 7"/>
                <a:gd name="T10" fmla="*/ 19 w 1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9" y="0"/>
                  </a:moveTo>
                  <a:lnTo>
                    <a:pt x="13" y="6"/>
                  </a:lnTo>
                  <a:lnTo>
                    <a:pt x="2" y="7"/>
                  </a:lnTo>
                  <a:lnTo>
                    <a:pt x="0" y="1"/>
                  </a:lnTo>
                  <a:lnTo>
                    <a:pt x="13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7" name="Freeform 847"/>
            <p:cNvSpPr>
              <a:spLocks/>
            </p:cNvSpPr>
            <p:nvPr/>
          </p:nvSpPr>
          <p:spPr bwMode="auto">
            <a:xfrm>
              <a:off x="7734179" y="2033465"/>
              <a:ext cx="7938" cy="4763"/>
            </a:xfrm>
            <a:custGeom>
              <a:avLst/>
              <a:gdLst>
                <a:gd name="T0" fmla="*/ 15 w 17"/>
                <a:gd name="T1" fmla="*/ 0 h 7"/>
                <a:gd name="T2" fmla="*/ 17 w 17"/>
                <a:gd name="T3" fmla="*/ 1 h 7"/>
                <a:gd name="T4" fmla="*/ 15 w 17"/>
                <a:gd name="T5" fmla="*/ 4 h 7"/>
                <a:gd name="T6" fmla="*/ 7 w 17"/>
                <a:gd name="T7" fmla="*/ 7 h 7"/>
                <a:gd name="T8" fmla="*/ 0 w 17"/>
                <a:gd name="T9" fmla="*/ 4 h 7"/>
                <a:gd name="T10" fmla="*/ 0 w 17"/>
                <a:gd name="T11" fmla="*/ 1 h 7"/>
                <a:gd name="T12" fmla="*/ 5 w 17"/>
                <a:gd name="T13" fmla="*/ 0 h 7"/>
                <a:gd name="T14" fmla="*/ 13 w 17"/>
                <a:gd name="T15" fmla="*/ 3 h 7"/>
                <a:gd name="T16" fmla="*/ 15 w 1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">
                  <a:moveTo>
                    <a:pt x="15" y="0"/>
                  </a:moveTo>
                  <a:lnTo>
                    <a:pt x="17" y="1"/>
                  </a:lnTo>
                  <a:lnTo>
                    <a:pt x="15" y="4"/>
                  </a:lnTo>
                  <a:lnTo>
                    <a:pt x="7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5" y="0"/>
                  </a:lnTo>
                  <a:lnTo>
                    <a:pt x="13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8" name="Freeform 848"/>
            <p:cNvSpPr>
              <a:spLocks/>
            </p:cNvSpPr>
            <p:nvPr/>
          </p:nvSpPr>
          <p:spPr bwMode="auto">
            <a:xfrm>
              <a:off x="7719892" y="2035053"/>
              <a:ext cx="11113" cy="4763"/>
            </a:xfrm>
            <a:custGeom>
              <a:avLst/>
              <a:gdLst>
                <a:gd name="T0" fmla="*/ 21 w 21"/>
                <a:gd name="T1" fmla="*/ 0 h 9"/>
                <a:gd name="T2" fmla="*/ 20 w 21"/>
                <a:gd name="T3" fmla="*/ 6 h 9"/>
                <a:gd name="T4" fmla="*/ 3 w 21"/>
                <a:gd name="T5" fmla="*/ 9 h 9"/>
                <a:gd name="T6" fmla="*/ 0 w 21"/>
                <a:gd name="T7" fmla="*/ 3 h 9"/>
                <a:gd name="T8" fmla="*/ 10 w 21"/>
                <a:gd name="T9" fmla="*/ 3 h 9"/>
                <a:gd name="T10" fmla="*/ 21 w 2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9">
                  <a:moveTo>
                    <a:pt x="21" y="0"/>
                  </a:moveTo>
                  <a:lnTo>
                    <a:pt x="20" y="6"/>
                  </a:lnTo>
                  <a:lnTo>
                    <a:pt x="3" y="9"/>
                  </a:lnTo>
                  <a:lnTo>
                    <a:pt x="0" y="3"/>
                  </a:lnTo>
                  <a:lnTo>
                    <a:pt x="10" y="3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29" name="Freeform 849"/>
            <p:cNvSpPr>
              <a:spLocks/>
            </p:cNvSpPr>
            <p:nvPr/>
          </p:nvSpPr>
          <p:spPr bwMode="auto">
            <a:xfrm>
              <a:off x="7673854" y="1750890"/>
              <a:ext cx="15875" cy="9525"/>
            </a:xfrm>
            <a:custGeom>
              <a:avLst/>
              <a:gdLst>
                <a:gd name="T0" fmla="*/ 32 w 32"/>
                <a:gd name="T1" fmla="*/ 0 h 17"/>
                <a:gd name="T2" fmla="*/ 31 w 32"/>
                <a:gd name="T3" fmla="*/ 7 h 17"/>
                <a:gd name="T4" fmla="*/ 16 w 32"/>
                <a:gd name="T5" fmla="*/ 10 h 17"/>
                <a:gd name="T6" fmla="*/ 15 w 32"/>
                <a:gd name="T7" fmla="*/ 17 h 17"/>
                <a:gd name="T8" fmla="*/ 5 w 32"/>
                <a:gd name="T9" fmla="*/ 14 h 17"/>
                <a:gd name="T10" fmla="*/ 0 w 32"/>
                <a:gd name="T11" fmla="*/ 7 h 17"/>
                <a:gd name="T12" fmla="*/ 8 w 32"/>
                <a:gd name="T13" fmla="*/ 3 h 17"/>
                <a:gd name="T14" fmla="*/ 26 w 32"/>
                <a:gd name="T15" fmla="*/ 3 h 17"/>
                <a:gd name="T16" fmla="*/ 32 w 32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7">
                  <a:moveTo>
                    <a:pt x="32" y="0"/>
                  </a:moveTo>
                  <a:lnTo>
                    <a:pt x="31" y="7"/>
                  </a:lnTo>
                  <a:lnTo>
                    <a:pt x="16" y="10"/>
                  </a:lnTo>
                  <a:lnTo>
                    <a:pt x="15" y="17"/>
                  </a:lnTo>
                  <a:lnTo>
                    <a:pt x="5" y="14"/>
                  </a:lnTo>
                  <a:lnTo>
                    <a:pt x="0" y="7"/>
                  </a:lnTo>
                  <a:lnTo>
                    <a:pt x="8" y="3"/>
                  </a:lnTo>
                  <a:lnTo>
                    <a:pt x="26" y="3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0" name="Freeform 850"/>
            <p:cNvSpPr>
              <a:spLocks/>
            </p:cNvSpPr>
            <p:nvPr/>
          </p:nvSpPr>
          <p:spPr bwMode="auto">
            <a:xfrm>
              <a:off x="7667504" y="1820740"/>
              <a:ext cx="11113" cy="4763"/>
            </a:xfrm>
            <a:custGeom>
              <a:avLst/>
              <a:gdLst>
                <a:gd name="T0" fmla="*/ 19 w 21"/>
                <a:gd name="T1" fmla="*/ 2 h 9"/>
                <a:gd name="T2" fmla="*/ 21 w 21"/>
                <a:gd name="T3" fmla="*/ 4 h 9"/>
                <a:gd name="T4" fmla="*/ 19 w 21"/>
                <a:gd name="T5" fmla="*/ 7 h 9"/>
                <a:gd name="T6" fmla="*/ 7 w 21"/>
                <a:gd name="T7" fmla="*/ 9 h 9"/>
                <a:gd name="T8" fmla="*/ 0 w 21"/>
                <a:gd name="T9" fmla="*/ 9 h 9"/>
                <a:gd name="T10" fmla="*/ 0 w 21"/>
                <a:gd name="T11" fmla="*/ 7 h 9"/>
                <a:gd name="T12" fmla="*/ 3 w 21"/>
                <a:gd name="T13" fmla="*/ 6 h 9"/>
                <a:gd name="T14" fmla="*/ 1 w 21"/>
                <a:gd name="T15" fmla="*/ 0 h 9"/>
                <a:gd name="T16" fmla="*/ 13 w 21"/>
                <a:gd name="T17" fmla="*/ 3 h 9"/>
                <a:gd name="T18" fmla="*/ 19 w 21"/>
                <a:gd name="T1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9">
                  <a:moveTo>
                    <a:pt x="19" y="2"/>
                  </a:moveTo>
                  <a:lnTo>
                    <a:pt x="21" y="4"/>
                  </a:lnTo>
                  <a:lnTo>
                    <a:pt x="19" y="7"/>
                  </a:lnTo>
                  <a:lnTo>
                    <a:pt x="7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3" y="6"/>
                  </a:lnTo>
                  <a:lnTo>
                    <a:pt x="1" y="0"/>
                  </a:lnTo>
                  <a:lnTo>
                    <a:pt x="13" y="3"/>
                  </a:ln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1" name="Freeform 851"/>
            <p:cNvSpPr>
              <a:spLocks/>
            </p:cNvSpPr>
            <p:nvPr/>
          </p:nvSpPr>
          <p:spPr bwMode="auto">
            <a:xfrm>
              <a:off x="7640517" y="1817565"/>
              <a:ext cx="9525" cy="7938"/>
            </a:xfrm>
            <a:custGeom>
              <a:avLst/>
              <a:gdLst>
                <a:gd name="T0" fmla="*/ 18 w 18"/>
                <a:gd name="T1" fmla="*/ 0 h 14"/>
                <a:gd name="T2" fmla="*/ 16 w 18"/>
                <a:gd name="T3" fmla="*/ 6 h 14"/>
                <a:gd name="T4" fmla="*/ 9 w 18"/>
                <a:gd name="T5" fmla="*/ 13 h 14"/>
                <a:gd name="T6" fmla="*/ 0 w 18"/>
                <a:gd name="T7" fmla="*/ 14 h 14"/>
                <a:gd name="T8" fmla="*/ 9 w 18"/>
                <a:gd name="T9" fmla="*/ 7 h 14"/>
                <a:gd name="T10" fmla="*/ 18 w 1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18" y="0"/>
                  </a:moveTo>
                  <a:lnTo>
                    <a:pt x="16" y="6"/>
                  </a:lnTo>
                  <a:lnTo>
                    <a:pt x="9" y="13"/>
                  </a:lnTo>
                  <a:lnTo>
                    <a:pt x="0" y="14"/>
                  </a:lnTo>
                  <a:lnTo>
                    <a:pt x="9" y="7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2" name="Freeform 852"/>
            <p:cNvSpPr>
              <a:spLocks/>
            </p:cNvSpPr>
            <p:nvPr/>
          </p:nvSpPr>
          <p:spPr bwMode="auto">
            <a:xfrm>
              <a:off x="7651629" y="1965203"/>
              <a:ext cx="7938" cy="4763"/>
            </a:xfrm>
            <a:custGeom>
              <a:avLst/>
              <a:gdLst>
                <a:gd name="T0" fmla="*/ 15 w 15"/>
                <a:gd name="T1" fmla="*/ 1 h 10"/>
                <a:gd name="T2" fmla="*/ 10 w 15"/>
                <a:gd name="T3" fmla="*/ 7 h 10"/>
                <a:gd name="T4" fmla="*/ 0 w 15"/>
                <a:gd name="T5" fmla="*/ 10 h 10"/>
                <a:gd name="T6" fmla="*/ 0 w 15"/>
                <a:gd name="T7" fmla="*/ 3 h 10"/>
                <a:gd name="T8" fmla="*/ 10 w 15"/>
                <a:gd name="T9" fmla="*/ 0 h 10"/>
                <a:gd name="T10" fmla="*/ 15 w 15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5" y="1"/>
                  </a:moveTo>
                  <a:lnTo>
                    <a:pt x="10" y="7"/>
                  </a:lnTo>
                  <a:lnTo>
                    <a:pt x="0" y="10"/>
                  </a:lnTo>
                  <a:lnTo>
                    <a:pt x="0" y="3"/>
                  </a:lnTo>
                  <a:lnTo>
                    <a:pt x="10" y="0"/>
                  </a:ln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3" name="Freeform 853"/>
            <p:cNvSpPr>
              <a:spLocks/>
            </p:cNvSpPr>
            <p:nvPr/>
          </p:nvSpPr>
          <p:spPr bwMode="auto">
            <a:xfrm>
              <a:off x="7656392" y="2046165"/>
              <a:ext cx="9525" cy="6350"/>
            </a:xfrm>
            <a:custGeom>
              <a:avLst/>
              <a:gdLst>
                <a:gd name="T0" fmla="*/ 18 w 18"/>
                <a:gd name="T1" fmla="*/ 6 h 11"/>
                <a:gd name="T2" fmla="*/ 16 w 18"/>
                <a:gd name="T3" fmla="*/ 9 h 11"/>
                <a:gd name="T4" fmla="*/ 14 w 18"/>
                <a:gd name="T5" fmla="*/ 11 h 11"/>
                <a:gd name="T6" fmla="*/ 7 w 18"/>
                <a:gd name="T7" fmla="*/ 6 h 11"/>
                <a:gd name="T8" fmla="*/ 0 w 18"/>
                <a:gd name="T9" fmla="*/ 4 h 11"/>
                <a:gd name="T10" fmla="*/ 3 w 18"/>
                <a:gd name="T11" fmla="*/ 0 h 11"/>
                <a:gd name="T12" fmla="*/ 16 w 18"/>
                <a:gd name="T13" fmla="*/ 3 h 11"/>
                <a:gd name="T14" fmla="*/ 18 w 18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1">
                  <a:moveTo>
                    <a:pt x="18" y="6"/>
                  </a:moveTo>
                  <a:lnTo>
                    <a:pt x="16" y="9"/>
                  </a:lnTo>
                  <a:lnTo>
                    <a:pt x="14" y="11"/>
                  </a:lnTo>
                  <a:lnTo>
                    <a:pt x="7" y="6"/>
                  </a:lnTo>
                  <a:lnTo>
                    <a:pt x="0" y="4"/>
                  </a:lnTo>
                  <a:lnTo>
                    <a:pt x="3" y="0"/>
                  </a:lnTo>
                  <a:lnTo>
                    <a:pt x="16" y="3"/>
                  </a:lnTo>
                  <a:lnTo>
                    <a:pt x="1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4" name="Freeform 854"/>
            <p:cNvSpPr>
              <a:spLocks/>
            </p:cNvSpPr>
            <p:nvPr/>
          </p:nvSpPr>
          <p:spPr bwMode="auto">
            <a:xfrm>
              <a:off x="7665917" y="2174753"/>
              <a:ext cx="9525" cy="3175"/>
            </a:xfrm>
            <a:custGeom>
              <a:avLst/>
              <a:gdLst>
                <a:gd name="T0" fmla="*/ 18 w 18"/>
                <a:gd name="T1" fmla="*/ 0 h 7"/>
                <a:gd name="T2" fmla="*/ 18 w 18"/>
                <a:gd name="T3" fmla="*/ 6 h 7"/>
                <a:gd name="T4" fmla="*/ 5 w 18"/>
                <a:gd name="T5" fmla="*/ 7 h 7"/>
                <a:gd name="T6" fmla="*/ 0 w 18"/>
                <a:gd name="T7" fmla="*/ 7 h 7"/>
                <a:gd name="T8" fmla="*/ 1 w 18"/>
                <a:gd name="T9" fmla="*/ 3 h 7"/>
                <a:gd name="T10" fmla="*/ 11 w 18"/>
                <a:gd name="T11" fmla="*/ 0 h 7"/>
                <a:gd name="T12" fmla="*/ 18 w 1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7">
                  <a:moveTo>
                    <a:pt x="18" y="0"/>
                  </a:moveTo>
                  <a:lnTo>
                    <a:pt x="18" y="6"/>
                  </a:lnTo>
                  <a:lnTo>
                    <a:pt x="5" y="7"/>
                  </a:lnTo>
                  <a:lnTo>
                    <a:pt x="0" y="7"/>
                  </a:lnTo>
                  <a:lnTo>
                    <a:pt x="1" y="3"/>
                  </a:lnTo>
                  <a:lnTo>
                    <a:pt x="11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5" name="Freeform 855"/>
            <p:cNvSpPr>
              <a:spLocks/>
            </p:cNvSpPr>
            <p:nvPr/>
          </p:nvSpPr>
          <p:spPr bwMode="auto">
            <a:xfrm>
              <a:off x="7526217" y="1452440"/>
              <a:ext cx="7938" cy="9525"/>
            </a:xfrm>
            <a:custGeom>
              <a:avLst/>
              <a:gdLst>
                <a:gd name="T0" fmla="*/ 15 w 15"/>
                <a:gd name="T1" fmla="*/ 0 h 18"/>
                <a:gd name="T2" fmla="*/ 9 w 15"/>
                <a:gd name="T3" fmla="*/ 10 h 18"/>
                <a:gd name="T4" fmla="*/ 0 w 15"/>
                <a:gd name="T5" fmla="*/ 18 h 18"/>
                <a:gd name="T6" fmla="*/ 0 w 15"/>
                <a:gd name="T7" fmla="*/ 15 h 18"/>
                <a:gd name="T8" fmla="*/ 5 w 15"/>
                <a:gd name="T9" fmla="*/ 9 h 18"/>
                <a:gd name="T10" fmla="*/ 2 w 15"/>
                <a:gd name="T11" fmla="*/ 7 h 18"/>
                <a:gd name="T12" fmla="*/ 6 w 15"/>
                <a:gd name="T13" fmla="*/ 2 h 18"/>
                <a:gd name="T14" fmla="*/ 15 w 15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15" y="0"/>
                  </a:moveTo>
                  <a:lnTo>
                    <a:pt x="9" y="1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5" y="9"/>
                  </a:lnTo>
                  <a:lnTo>
                    <a:pt x="2" y="7"/>
                  </a:lnTo>
                  <a:lnTo>
                    <a:pt x="6" y="2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6" name="Freeform 856"/>
            <p:cNvSpPr>
              <a:spLocks/>
            </p:cNvSpPr>
            <p:nvPr/>
          </p:nvSpPr>
          <p:spPr bwMode="auto">
            <a:xfrm>
              <a:off x="7583367" y="2028703"/>
              <a:ext cx="15875" cy="3175"/>
            </a:xfrm>
            <a:custGeom>
              <a:avLst/>
              <a:gdLst>
                <a:gd name="T0" fmla="*/ 29 w 29"/>
                <a:gd name="T1" fmla="*/ 3 h 6"/>
                <a:gd name="T2" fmla="*/ 24 w 29"/>
                <a:gd name="T3" fmla="*/ 6 h 6"/>
                <a:gd name="T4" fmla="*/ 5 w 29"/>
                <a:gd name="T5" fmla="*/ 4 h 6"/>
                <a:gd name="T6" fmla="*/ 0 w 29"/>
                <a:gd name="T7" fmla="*/ 0 h 6"/>
                <a:gd name="T8" fmla="*/ 13 w 29"/>
                <a:gd name="T9" fmla="*/ 3 h 6"/>
                <a:gd name="T10" fmla="*/ 29 w 29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">
                  <a:moveTo>
                    <a:pt x="29" y="3"/>
                  </a:moveTo>
                  <a:lnTo>
                    <a:pt x="24" y="6"/>
                  </a:lnTo>
                  <a:lnTo>
                    <a:pt x="5" y="4"/>
                  </a:lnTo>
                  <a:lnTo>
                    <a:pt x="0" y="0"/>
                  </a:lnTo>
                  <a:lnTo>
                    <a:pt x="13" y="3"/>
                  </a:lnTo>
                  <a:lnTo>
                    <a:pt x="2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7" name="Freeform 857"/>
            <p:cNvSpPr>
              <a:spLocks/>
            </p:cNvSpPr>
            <p:nvPr/>
          </p:nvSpPr>
          <p:spPr bwMode="auto">
            <a:xfrm>
              <a:off x="7484942" y="1422278"/>
              <a:ext cx="19050" cy="7938"/>
            </a:xfrm>
            <a:custGeom>
              <a:avLst/>
              <a:gdLst>
                <a:gd name="T0" fmla="*/ 38 w 38"/>
                <a:gd name="T1" fmla="*/ 3 h 13"/>
                <a:gd name="T2" fmla="*/ 35 w 38"/>
                <a:gd name="T3" fmla="*/ 6 h 13"/>
                <a:gd name="T4" fmla="*/ 35 w 38"/>
                <a:gd name="T5" fmla="*/ 12 h 13"/>
                <a:gd name="T6" fmla="*/ 26 w 38"/>
                <a:gd name="T7" fmla="*/ 7 h 13"/>
                <a:gd name="T8" fmla="*/ 12 w 38"/>
                <a:gd name="T9" fmla="*/ 10 h 13"/>
                <a:gd name="T10" fmla="*/ 0 w 38"/>
                <a:gd name="T11" fmla="*/ 13 h 13"/>
                <a:gd name="T12" fmla="*/ 6 w 38"/>
                <a:gd name="T13" fmla="*/ 4 h 13"/>
                <a:gd name="T14" fmla="*/ 28 w 38"/>
                <a:gd name="T15" fmla="*/ 0 h 13"/>
                <a:gd name="T16" fmla="*/ 38 w 38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13">
                  <a:moveTo>
                    <a:pt x="38" y="3"/>
                  </a:moveTo>
                  <a:lnTo>
                    <a:pt x="35" y="6"/>
                  </a:lnTo>
                  <a:lnTo>
                    <a:pt x="35" y="12"/>
                  </a:lnTo>
                  <a:lnTo>
                    <a:pt x="26" y="7"/>
                  </a:lnTo>
                  <a:lnTo>
                    <a:pt x="12" y="10"/>
                  </a:lnTo>
                  <a:lnTo>
                    <a:pt x="0" y="13"/>
                  </a:lnTo>
                  <a:lnTo>
                    <a:pt x="6" y="4"/>
                  </a:lnTo>
                  <a:lnTo>
                    <a:pt x="28" y="0"/>
                  </a:lnTo>
                  <a:lnTo>
                    <a:pt x="3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8" name="Freeform 858"/>
            <p:cNvSpPr>
              <a:spLocks/>
            </p:cNvSpPr>
            <p:nvPr/>
          </p:nvSpPr>
          <p:spPr bwMode="auto">
            <a:xfrm>
              <a:off x="7484942" y="1481015"/>
              <a:ext cx="17463" cy="4763"/>
            </a:xfrm>
            <a:custGeom>
              <a:avLst/>
              <a:gdLst>
                <a:gd name="T0" fmla="*/ 31 w 31"/>
                <a:gd name="T1" fmla="*/ 0 h 9"/>
                <a:gd name="T2" fmla="*/ 27 w 31"/>
                <a:gd name="T3" fmla="*/ 6 h 9"/>
                <a:gd name="T4" fmla="*/ 10 w 31"/>
                <a:gd name="T5" fmla="*/ 9 h 9"/>
                <a:gd name="T6" fmla="*/ 0 w 31"/>
                <a:gd name="T7" fmla="*/ 9 h 9"/>
                <a:gd name="T8" fmla="*/ 10 w 31"/>
                <a:gd name="T9" fmla="*/ 1 h 9"/>
                <a:gd name="T10" fmla="*/ 31 w 3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9">
                  <a:moveTo>
                    <a:pt x="31" y="0"/>
                  </a:moveTo>
                  <a:lnTo>
                    <a:pt x="27" y="6"/>
                  </a:lnTo>
                  <a:lnTo>
                    <a:pt x="10" y="9"/>
                  </a:lnTo>
                  <a:lnTo>
                    <a:pt x="0" y="9"/>
                  </a:lnTo>
                  <a:lnTo>
                    <a:pt x="10" y="1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39" name="Freeform 859"/>
            <p:cNvSpPr>
              <a:spLocks/>
            </p:cNvSpPr>
            <p:nvPr/>
          </p:nvSpPr>
          <p:spPr bwMode="auto">
            <a:xfrm>
              <a:off x="7457954" y="1427040"/>
              <a:ext cx="23813" cy="7938"/>
            </a:xfrm>
            <a:custGeom>
              <a:avLst/>
              <a:gdLst>
                <a:gd name="T0" fmla="*/ 42 w 43"/>
                <a:gd name="T1" fmla="*/ 2 h 15"/>
                <a:gd name="T2" fmla="*/ 43 w 43"/>
                <a:gd name="T3" fmla="*/ 6 h 15"/>
                <a:gd name="T4" fmla="*/ 39 w 43"/>
                <a:gd name="T5" fmla="*/ 9 h 15"/>
                <a:gd name="T6" fmla="*/ 32 w 43"/>
                <a:gd name="T7" fmla="*/ 8 h 15"/>
                <a:gd name="T8" fmla="*/ 29 w 43"/>
                <a:gd name="T9" fmla="*/ 8 h 15"/>
                <a:gd name="T10" fmla="*/ 31 w 43"/>
                <a:gd name="T11" fmla="*/ 12 h 15"/>
                <a:gd name="T12" fmla="*/ 29 w 43"/>
                <a:gd name="T13" fmla="*/ 15 h 15"/>
                <a:gd name="T14" fmla="*/ 22 w 43"/>
                <a:gd name="T15" fmla="*/ 12 h 15"/>
                <a:gd name="T16" fmla="*/ 22 w 43"/>
                <a:gd name="T17" fmla="*/ 9 h 15"/>
                <a:gd name="T18" fmla="*/ 0 w 43"/>
                <a:gd name="T19" fmla="*/ 12 h 15"/>
                <a:gd name="T20" fmla="*/ 10 w 43"/>
                <a:gd name="T21" fmla="*/ 6 h 15"/>
                <a:gd name="T22" fmla="*/ 23 w 43"/>
                <a:gd name="T23" fmla="*/ 6 h 15"/>
                <a:gd name="T24" fmla="*/ 26 w 43"/>
                <a:gd name="T25" fmla="*/ 5 h 15"/>
                <a:gd name="T26" fmla="*/ 26 w 43"/>
                <a:gd name="T27" fmla="*/ 0 h 15"/>
                <a:gd name="T28" fmla="*/ 33 w 43"/>
                <a:gd name="T29" fmla="*/ 0 h 15"/>
                <a:gd name="T30" fmla="*/ 42 w 43"/>
                <a:gd name="T3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15">
                  <a:moveTo>
                    <a:pt x="42" y="2"/>
                  </a:moveTo>
                  <a:lnTo>
                    <a:pt x="43" y="6"/>
                  </a:lnTo>
                  <a:lnTo>
                    <a:pt x="39" y="9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31" y="12"/>
                  </a:lnTo>
                  <a:lnTo>
                    <a:pt x="29" y="15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0" y="12"/>
                  </a:lnTo>
                  <a:lnTo>
                    <a:pt x="10" y="6"/>
                  </a:lnTo>
                  <a:lnTo>
                    <a:pt x="23" y="6"/>
                  </a:lnTo>
                  <a:lnTo>
                    <a:pt x="26" y="5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4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0" name="Freeform 860"/>
            <p:cNvSpPr>
              <a:spLocks/>
            </p:cNvSpPr>
            <p:nvPr/>
          </p:nvSpPr>
          <p:spPr bwMode="auto">
            <a:xfrm>
              <a:off x="7551617" y="2103315"/>
              <a:ext cx="7938" cy="6350"/>
            </a:xfrm>
            <a:custGeom>
              <a:avLst/>
              <a:gdLst>
                <a:gd name="T0" fmla="*/ 15 w 15"/>
                <a:gd name="T1" fmla="*/ 0 h 10"/>
                <a:gd name="T2" fmla="*/ 14 w 15"/>
                <a:gd name="T3" fmla="*/ 5 h 10"/>
                <a:gd name="T4" fmla="*/ 4 w 15"/>
                <a:gd name="T5" fmla="*/ 10 h 10"/>
                <a:gd name="T6" fmla="*/ 0 w 15"/>
                <a:gd name="T7" fmla="*/ 8 h 10"/>
                <a:gd name="T8" fmla="*/ 5 w 15"/>
                <a:gd name="T9" fmla="*/ 2 h 10"/>
                <a:gd name="T10" fmla="*/ 15 w 1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14" y="5"/>
                  </a:lnTo>
                  <a:lnTo>
                    <a:pt x="4" y="10"/>
                  </a:lnTo>
                  <a:lnTo>
                    <a:pt x="0" y="8"/>
                  </a:lnTo>
                  <a:lnTo>
                    <a:pt x="5" y="2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1" name="Freeform 861"/>
            <p:cNvSpPr>
              <a:spLocks/>
            </p:cNvSpPr>
            <p:nvPr/>
          </p:nvSpPr>
          <p:spPr bwMode="auto">
            <a:xfrm>
              <a:off x="7529392" y="2033465"/>
              <a:ext cx="14288" cy="9525"/>
            </a:xfrm>
            <a:custGeom>
              <a:avLst/>
              <a:gdLst>
                <a:gd name="T0" fmla="*/ 28 w 28"/>
                <a:gd name="T1" fmla="*/ 10 h 17"/>
                <a:gd name="T2" fmla="*/ 20 w 28"/>
                <a:gd name="T3" fmla="*/ 6 h 17"/>
                <a:gd name="T4" fmla="*/ 6 w 28"/>
                <a:gd name="T5" fmla="*/ 11 h 17"/>
                <a:gd name="T6" fmla="*/ 0 w 28"/>
                <a:gd name="T7" fmla="*/ 17 h 17"/>
                <a:gd name="T8" fmla="*/ 3 w 28"/>
                <a:gd name="T9" fmla="*/ 11 h 17"/>
                <a:gd name="T10" fmla="*/ 2 w 28"/>
                <a:gd name="T11" fmla="*/ 6 h 17"/>
                <a:gd name="T12" fmla="*/ 15 w 28"/>
                <a:gd name="T13" fmla="*/ 4 h 17"/>
                <a:gd name="T14" fmla="*/ 23 w 28"/>
                <a:gd name="T15" fmla="*/ 0 h 17"/>
                <a:gd name="T16" fmla="*/ 26 w 28"/>
                <a:gd name="T17" fmla="*/ 4 h 17"/>
                <a:gd name="T18" fmla="*/ 28 w 28"/>
                <a:gd name="T1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17">
                  <a:moveTo>
                    <a:pt x="28" y="10"/>
                  </a:moveTo>
                  <a:lnTo>
                    <a:pt x="20" y="6"/>
                  </a:lnTo>
                  <a:lnTo>
                    <a:pt x="6" y="11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2" y="6"/>
                  </a:lnTo>
                  <a:lnTo>
                    <a:pt x="15" y="4"/>
                  </a:lnTo>
                  <a:lnTo>
                    <a:pt x="23" y="0"/>
                  </a:lnTo>
                  <a:lnTo>
                    <a:pt x="26" y="4"/>
                  </a:lnTo>
                  <a:lnTo>
                    <a:pt x="2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2" name="Freeform 862"/>
            <p:cNvSpPr>
              <a:spLocks/>
            </p:cNvSpPr>
            <p:nvPr/>
          </p:nvSpPr>
          <p:spPr bwMode="auto">
            <a:xfrm>
              <a:off x="7511929" y="2057278"/>
              <a:ext cx="31750" cy="12700"/>
            </a:xfrm>
            <a:custGeom>
              <a:avLst/>
              <a:gdLst>
                <a:gd name="T0" fmla="*/ 59 w 59"/>
                <a:gd name="T1" fmla="*/ 3 h 26"/>
                <a:gd name="T2" fmla="*/ 45 w 59"/>
                <a:gd name="T3" fmla="*/ 10 h 26"/>
                <a:gd name="T4" fmla="*/ 25 w 59"/>
                <a:gd name="T5" fmla="*/ 23 h 26"/>
                <a:gd name="T6" fmla="*/ 12 w 59"/>
                <a:gd name="T7" fmla="*/ 26 h 26"/>
                <a:gd name="T8" fmla="*/ 4 w 59"/>
                <a:gd name="T9" fmla="*/ 25 h 26"/>
                <a:gd name="T10" fmla="*/ 9 w 59"/>
                <a:gd name="T11" fmla="*/ 19 h 26"/>
                <a:gd name="T12" fmla="*/ 20 w 59"/>
                <a:gd name="T13" fmla="*/ 19 h 26"/>
                <a:gd name="T14" fmla="*/ 17 w 59"/>
                <a:gd name="T15" fmla="*/ 14 h 26"/>
                <a:gd name="T16" fmla="*/ 6 w 59"/>
                <a:gd name="T17" fmla="*/ 14 h 26"/>
                <a:gd name="T18" fmla="*/ 0 w 59"/>
                <a:gd name="T19" fmla="*/ 16 h 26"/>
                <a:gd name="T20" fmla="*/ 12 w 59"/>
                <a:gd name="T21" fmla="*/ 9 h 26"/>
                <a:gd name="T22" fmla="*/ 46 w 59"/>
                <a:gd name="T23" fmla="*/ 0 h 26"/>
                <a:gd name="T24" fmla="*/ 59 w 59"/>
                <a:gd name="T2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26">
                  <a:moveTo>
                    <a:pt x="59" y="3"/>
                  </a:moveTo>
                  <a:lnTo>
                    <a:pt x="45" y="10"/>
                  </a:lnTo>
                  <a:lnTo>
                    <a:pt x="25" y="23"/>
                  </a:lnTo>
                  <a:lnTo>
                    <a:pt x="12" y="26"/>
                  </a:lnTo>
                  <a:lnTo>
                    <a:pt x="4" y="25"/>
                  </a:lnTo>
                  <a:lnTo>
                    <a:pt x="9" y="19"/>
                  </a:lnTo>
                  <a:lnTo>
                    <a:pt x="20" y="19"/>
                  </a:lnTo>
                  <a:lnTo>
                    <a:pt x="17" y="14"/>
                  </a:lnTo>
                  <a:lnTo>
                    <a:pt x="6" y="14"/>
                  </a:lnTo>
                  <a:lnTo>
                    <a:pt x="0" y="16"/>
                  </a:lnTo>
                  <a:lnTo>
                    <a:pt x="12" y="9"/>
                  </a:lnTo>
                  <a:lnTo>
                    <a:pt x="46" y="0"/>
                  </a:lnTo>
                  <a:lnTo>
                    <a:pt x="5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3" name="Freeform 863"/>
            <p:cNvSpPr>
              <a:spLocks/>
            </p:cNvSpPr>
            <p:nvPr/>
          </p:nvSpPr>
          <p:spPr bwMode="auto">
            <a:xfrm>
              <a:off x="7440492" y="1430215"/>
              <a:ext cx="9525" cy="4763"/>
            </a:xfrm>
            <a:custGeom>
              <a:avLst/>
              <a:gdLst>
                <a:gd name="T0" fmla="*/ 17 w 17"/>
                <a:gd name="T1" fmla="*/ 0 h 8"/>
                <a:gd name="T2" fmla="*/ 17 w 17"/>
                <a:gd name="T3" fmla="*/ 5 h 8"/>
                <a:gd name="T4" fmla="*/ 6 w 17"/>
                <a:gd name="T5" fmla="*/ 8 h 8"/>
                <a:gd name="T6" fmla="*/ 0 w 17"/>
                <a:gd name="T7" fmla="*/ 8 h 8"/>
                <a:gd name="T8" fmla="*/ 6 w 17"/>
                <a:gd name="T9" fmla="*/ 1 h 8"/>
                <a:gd name="T10" fmla="*/ 17 w 1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8">
                  <a:moveTo>
                    <a:pt x="17" y="0"/>
                  </a:moveTo>
                  <a:lnTo>
                    <a:pt x="17" y="5"/>
                  </a:lnTo>
                  <a:lnTo>
                    <a:pt x="6" y="8"/>
                  </a:lnTo>
                  <a:lnTo>
                    <a:pt x="0" y="8"/>
                  </a:lnTo>
                  <a:lnTo>
                    <a:pt x="6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4" name="Freeform 864"/>
            <p:cNvSpPr>
              <a:spLocks/>
            </p:cNvSpPr>
            <p:nvPr/>
          </p:nvSpPr>
          <p:spPr bwMode="auto">
            <a:xfrm>
              <a:off x="7430967" y="1431803"/>
              <a:ext cx="6350" cy="4763"/>
            </a:xfrm>
            <a:custGeom>
              <a:avLst/>
              <a:gdLst>
                <a:gd name="T0" fmla="*/ 13 w 14"/>
                <a:gd name="T1" fmla="*/ 0 h 10"/>
                <a:gd name="T2" fmla="*/ 14 w 14"/>
                <a:gd name="T3" fmla="*/ 6 h 10"/>
                <a:gd name="T4" fmla="*/ 6 w 14"/>
                <a:gd name="T5" fmla="*/ 9 h 10"/>
                <a:gd name="T6" fmla="*/ 0 w 14"/>
                <a:gd name="T7" fmla="*/ 10 h 10"/>
                <a:gd name="T8" fmla="*/ 1 w 14"/>
                <a:gd name="T9" fmla="*/ 6 h 10"/>
                <a:gd name="T10" fmla="*/ 7 w 14"/>
                <a:gd name="T11" fmla="*/ 0 h 10"/>
                <a:gd name="T12" fmla="*/ 13 w 1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3" y="0"/>
                  </a:moveTo>
                  <a:lnTo>
                    <a:pt x="14" y="6"/>
                  </a:lnTo>
                  <a:lnTo>
                    <a:pt x="6" y="9"/>
                  </a:lnTo>
                  <a:lnTo>
                    <a:pt x="0" y="10"/>
                  </a:lnTo>
                  <a:lnTo>
                    <a:pt x="1" y="6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5" name="Freeform 865"/>
            <p:cNvSpPr>
              <a:spLocks/>
            </p:cNvSpPr>
            <p:nvPr/>
          </p:nvSpPr>
          <p:spPr bwMode="auto">
            <a:xfrm>
              <a:off x="7408742" y="1433390"/>
              <a:ext cx="19050" cy="7938"/>
            </a:xfrm>
            <a:custGeom>
              <a:avLst/>
              <a:gdLst>
                <a:gd name="T0" fmla="*/ 34 w 34"/>
                <a:gd name="T1" fmla="*/ 4 h 17"/>
                <a:gd name="T2" fmla="*/ 34 w 34"/>
                <a:gd name="T3" fmla="*/ 8 h 17"/>
                <a:gd name="T4" fmla="*/ 24 w 34"/>
                <a:gd name="T5" fmla="*/ 8 h 17"/>
                <a:gd name="T6" fmla="*/ 11 w 34"/>
                <a:gd name="T7" fmla="*/ 7 h 17"/>
                <a:gd name="T8" fmla="*/ 4 w 34"/>
                <a:gd name="T9" fmla="*/ 10 h 17"/>
                <a:gd name="T10" fmla="*/ 5 w 34"/>
                <a:gd name="T11" fmla="*/ 17 h 17"/>
                <a:gd name="T12" fmla="*/ 0 w 34"/>
                <a:gd name="T13" fmla="*/ 8 h 17"/>
                <a:gd name="T14" fmla="*/ 1 w 34"/>
                <a:gd name="T15" fmla="*/ 0 h 17"/>
                <a:gd name="T16" fmla="*/ 18 w 34"/>
                <a:gd name="T17" fmla="*/ 3 h 17"/>
                <a:gd name="T18" fmla="*/ 34 w 34"/>
                <a:gd name="T1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7">
                  <a:moveTo>
                    <a:pt x="34" y="4"/>
                  </a:moveTo>
                  <a:lnTo>
                    <a:pt x="34" y="8"/>
                  </a:lnTo>
                  <a:lnTo>
                    <a:pt x="24" y="8"/>
                  </a:lnTo>
                  <a:lnTo>
                    <a:pt x="11" y="7"/>
                  </a:lnTo>
                  <a:lnTo>
                    <a:pt x="4" y="10"/>
                  </a:lnTo>
                  <a:lnTo>
                    <a:pt x="5" y="17"/>
                  </a:lnTo>
                  <a:lnTo>
                    <a:pt x="0" y="8"/>
                  </a:lnTo>
                  <a:lnTo>
                    <a:pt x="1" y="0"/>
                  </a:lnTo>
                  <a:lnTo>
                    <a:pt x="18" y="3"/>
                  </a:lnTo>
                  <a:lnTo>
                    <a:pt x="3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6" name="Freeform 866"/>
            <p:cNvSpPr>
              <a:spLocks/>
            </p:cNvSpPr>
            <p:nvPr/>
          </p:nvSpPr>
          <p:spPr bwMode="auto">
            <a:xfrm>
              <a:off x="7475417" y="2066803"/>
              <a:ext cx="15875" cy="6350"/>
            </a:xfrm>
            <a:custGeom>
              <a:avLst/>
              <a:gdLst>
                <a:gd name="T0" fmla="*/ 28 w 29"/>
                <a:gd name="T1" fmla="*/ 3 h 12"/>
                <a:gd name="T2" fmla="*/ 29 w 29"/>
                <a:gd name="T3" fmla="*/ 12 h 12"/>
                <a:gd name="T4" fmla="*/ 18 w 29"/>
                <a:gd name="T5" fmla="*/ 7 h 12"/>
                <a:gd name="T6" fmla="*/ 0 w 29"/>
                <a:gd name="T7" fmla="*/ 10 h 12"/>
                <a:gd name="T8" fmla="*/ 2 w 29"/>
                <a:gd name="T9" fmla="*/ 6 h 12"/>
                <a:gd name="T10" fmla="*/ 12 w 29"/>
                <a:gd name="T11" fmla="*/ 6 h 12"/>
                <a:gd name="T12" fmla="*/ 10 w 29"/>
                <a:gd name="T13" fmla="*/ 0 h 12"/>
                <a:gd name="T14" fmla="*/ 18 w 29"/>
                <a:gd name="T15" fmla="*/ 5 h 12"/>
                <a:gd name="T16" fmla="*/ 28 w 29"/>
                <a:gd name="T1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">
                  <a:moveTo>
                    <a:pt x="28" y="3"/>
                  </a:moveTo>
                  <a:lnTo>
                    <a:pt x="29" y="12"/>
                  </a:lnTo>
                  <a:lnTo>
                    <a:pt x="18" y="7"/>
                  </a:lnTo>
                  <a:lnTo>
                    <a:pt x="0" y="10"/>
                  </a:lnTo>
                  <a:lnTo>
                    <a:pt x="2" y="6"/>
                  </a:lnTo>
                  <a:lnTo>
                    <a:pt x="12" y="6"/>
                  </a:lnTo>
                  <a:lnTo>
                    <a:pt x="10" y="0"/>
                  </a:lnTo>
                  <a:lnTo>
                    <a:pt x="18" y="5"/>
                  </a:lnTo>
                  <a:lnTo>
                    <a:pt x="2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7" name="Freeform 867"/>
            <p:cNvSpPr>
              <a:spLocks/>
            </p:cNvSpPr>
            <p:nvPr/>
          </p:nvSpPr>
          <p:spPr bwMode="auto">
            <a:xfrm>
              <a:off x="7445254" y="1811215"/>
              <a:ext cx="12700" cy="4763"/>
            </a:xfrm>
            <a:custGeom>
              <a:avLst/>
              <a:gdLst>
                <a:gd name="T0" fmla="*/ 23 w 23"/>
                <a:gd name="T1" fmla="*/ 8 h 9"/>
                <a:gd name="T2" fmla="*/ 16 w 23"/>
                <a:gd name="T3" fmla="*/ 9 h 9"/>
                <a:gd name="T4" fmla="*/ 3 w 23"/>
                <a:gd name="T5" fmla="*/ 8 h 9"/>
                <a:gd name="T6" fmla="*/ 0 w 23"/>
                <a:gd name="T7" fmla="*/ 2 h 9"/>
                <a:gd name="T8" fmla="*/ 8 w 23"/>
                <a:gd name="T9" fmla="*/ 0 h 9"/>
                <a:gd name="T10" fmla="*/ 21 w 23"/>
                <a:gd name="T11" fmla="*/ 2 h 9"/>
                <a:gd name="T12" fmla="*/ 23 w 23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">
                  <a:moveTo>
                    <a:pt x="23" y="8"/>
                  </a:moveTo>
                  <a:lnTo>
                    <a:pt x="16" y="9"/>
                  </a:lnTo>
                  <a:lnTo>
                    <a:pt x="3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21" y="2"/>
                  </a:lnTo>
                  <a:lnTo>
                    <a:pt x="2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8" name="Freeform 868"/>
            <p:cNvSpPr>
              <a:spLocks/>
            </p:cNvSpPr>
            <p:nvPr/>
          </p:nvSpPr>
          <p:spPr bwMode="auto">
            <a:xfrm>
              <a:off x="7461129" y="2065215"/>
              <a:ext cx="14288" cy="11113"/>
            </a:xfrm>
            <a:custGeom>
              <a:avLst/>
              <a:gdLst>
                <a:gd name="T0" fmla="*/ 26 w 26"/>
                <a:gd name="T1" fmla="*/ 0 h 21"/>
                <a:gd name="T2" fmla="*/ 22 w 26"/>
                <a:gd name="T3" fmla="*/ 6 h 21"/>
                <a:gd name="T4" fmla="*/ 25 w 26"/>
                <a:gd name="T5" fmla="*/ 14 h 21"/>
                <a:gd name="T6" fmla="*/ 20 w 26"/>
                <a:gd name="T7" fmla="*/ 11 h 21"/>
                <a:gd name="T8" fmla="*/ 13 w 26"/>
                <a:gd name="T9" fmla="*/ 16 h 21"/>
                <a:gd name="T10" fmla="*/ 12 w 26"/>
                <a:gd name="T11" fmla="*/ 21 h 21"/>
                <a:gd name="T12" fmla="*/ 7 w 26"/>
                <a:gd name="T13" fmla="*/ 21 h 21"/>
                <a:gd name="T14" fmla="*/ 4 w 26"/>
                <a:gd name="T15" fmla="*/ 11 h 21"/>
                <a:gd name="T16" fmla="*/ 0 w 26"/>
                <a:gd name="T17" fmla="*/ 11 h 21"/>
                <a:gd name="T18" fmla="*/ 12 w 26"/>
                <a:gd name="T19" fmla="*/ 4 h 21"/>
                <a:gd name="T20" fmla="*/ 26 w 26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1">
                  <a:moveTo>
                    <a:pt x="26" y="0"/>
                  </a:moveTo>
                  <a:lnTo>
                    <a:pt x="22" y="6"/>
                  </a:lnTo>
                  <a:lnTo>
                    <a:pt x="25" y="14"/>
                  </a:lnTo>
                  <a:lnTo>
                    <a:pt x="20" y="11"/>
                  </a:lnTo>
                  <a:lnTo>
                    <a:pt x="13" y="16"/>
                  </a:lnTo>
                  <a:lnTo>
                    <a:pt x="12" y="21"/>
                  </a:lnTo>
                  <a:lnTo>
                    <a:pt x="7" y="2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12" y="4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49" name="Freeform 869"/>
            <p:cNvSpPr>
              <a:spLocks/>
            </p:cNvSpPr>
            <p:nvPr/>
          </p:nvSpPr>
          <p:spPr bwMode="auto">
            <a:xfrm>
              <a:off x="7465892" y="2096965"/>
              <a:ext cx="9525" cy="4763"/>
            </a:xfrm>
            <a:custGeom>
              <a:avLst/>
              <a:gdLst>
                <a:gd name="T0" fmla="*/ 16 w 16"/>
                <a:gd name="T1" fmla="*/ 0 h 8"/>
                <a:gd name="T2" fmla="*/ 13 w 16"/>
                <a:gd name="T3" fmla="*/ 6 h 8"/>
                <a:gd name="T4" fmla="*/ 1 w 16"/>
                <a:gd name="T5" fmla="*/ 8 h 8"/>
                <a:gd name="T6" fmla="*/ 0 w 16"/>
                <a:gd name="T7" fmla="*/ 0 h 8"/>
                <a:gd name="T8" fmla="*/ 5 w 16"/>
                <a:gd name="T9" fmla="*/ 2 h 8"/>
                <a:gd name="T10" fmla="*/ 16 w 16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6" y="0"/>
                  </a:moveTo>
                  <a:lnTo>
                    <a:pt x="13" y="6"/>
                  </a:lnTo>
                  <a:lnTo>
                    <a:pt x="1" y="8"/>
                  </a:lnTo>
                  <a:lnTo>
                    <a:pt x="0" y="0"/>
                  </a:lnTo>
                  <a:lnTo>
                    <a:pt x="5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0" name="Freeform 870"/>
            <p:cNvSpPr>
              <a:spLocks/>
            </p:cNvSpPr>
            <p:nvPr/>
          </p:nvSpPr>
          <p:spPr bwMode="auto">
            <a:xfrm>
              <a:off x="7448429" y="2068390"/>
              <a:ext cx="11113" cy="4763"/>
            </a:xfrm>
            <a:custGeom>
              <a:avLst/>
              <a:gdLst>
                <a:gd name="T0" fmla="*/ 20 w 20"/>
                <a:gd name="T1" fmla="*/ 0 h 10"/>
                <a:gd name="T2" fmla="*/ 17 w 20"/>
                <a:gd name="T3" fmla="*/ 5 h 10"/>
                <a:gd name="T4" fmla="*/ 5 w 20"/>
                <a:gd name="T5" fmla="*/ 10 h 10"/>
                <a:gd name="T6" fmla="*/ 0 w 20"/>
                <a:gd name="T7" fmla="*/ 8 h 10"/>
                <a:gd name="T8" fmla="*/ 7 w 20"/>
                <a:gd name="T9" fmla="*/ 3 h 10"/>
                <a:gd name="T10" fmla="*/ 20 w 2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20" y="0"/>
                  </a:moveTo>
                  <a:lnTo>
                    <a:pt x="17" y="5"/>
                  </a:lnTo>
                  <a:lnTo>
                    <a:pt x="5" y="10"/>
                  </a:lnTo>
                  <a:lnTo>
                    <a:pt x="0" y="8"/>
                  </a:lnTo>
                  <a:lnTo>
                    <a:pt x="7" y="3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1" name="Freeform 871"/>
            <p:cNvSpPr>
              <a:spLocks/>
            </p:cNvSpPr>
            <p:nvPr/>
          </p:nvSpPr>
          <p:spPr bwMode="auto">
            <a:xfrm>
              <a:off x="7446842" y="2063628"/>
              <a:ext cx="9525" cy="3175"/>
            </a:xfrm>
            <a:custGeom>
              <a:avLst/>
              <a:gdLst>
                <a:gd name="T0" fmla="*/ 17 w 17"/>
                <a:gd name="T1" fmla="*/ 0 h 7"/>
                <a:gd name="T2" fmla="*/ 14 w 17"/>
                <a:gd name="T3" fmla="*/ 5 h 7"/>
                <a:gd name="T4" fmla="*/ 5 w 17"/>
                <a:gd name="T5" fmla="*/ 7 h 7"/>
                <a:gd name="T6" fmla="*/ 0 w 17"/>
                <a:gd name="T7" fmla="*/ 4 h 7"/>
                <a:gd name="T8" fmla="*/ 5 w 17"/>
                <a:gd name="T9" fmla="*/ 0 h 7"/>
                <a:gd name="T10" fmla="*/ 17 w 1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lnTo>
                    <a:pt x="14" y="5"/>
                  </a:lnTo>
                  <a:lnTo>
                    <a:pt x="5" y="7"/>
                  </a:lnTo>
                  <a:lnTo>
                    <a:pt x="0" y="4"/>
                  </a:lnTo>
                  <a:lnTo>
                    <a:pt x="5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2" name="Freeform 872"/>
            <p:cNvSpPr>
              <a:spLocks/>
            </p:cNvSpPr>
            <p:nvPr/>
          </p:nvSpPr>
          <p:spPr bwMode="auto">
            <a:xfrm>
              <a:off x="7430967" y="2101728"/>
              <a:ext cx="14288" cy="3175"/>
            </a:xfrm>
            <a:custGeom>
              <a:avLst/>
              <a:gdLst>
                <a:gd name="T0" fmla="*/ 27 w 27"/>
                <a:gd name="T1" fmla="*/ 0 h 6"/>
                <a:gd name="T2" fmla="*/ 17 w 27"/>
                <a:gd name="T3" fmla="*/ 6 h 6"/>
                <a:gd name="T4" fmla="*/ 0 w 27"/>
                <a:gd name="T5" fmla="*/ 6 h 6"/>
                <a:gd name="T6" fmla="*/ 12 w 27"/>
                <a:gd name="T7" fmla="*/ 2 h 6"/>
                <a:gd name="T8" fmla="*/ 27 w 2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6">
                  <a:moveTo>
                    <a:pt x="27" y="0"/>
                  </a:moveTo>
                  <a:lnTo>
                    <a:pt x="17" y="6"/>
                  </a:lnTo>
                  <a:lnTo>
                    <a:pt x="0" y="6"/>
                  </a:lnTo>
                  <a:lnTo>
                    <a:pt x="12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3" name="Freeform 873"/>
            <p:cNvSpPr>
              <a:spLocks/>
            </p:cNvSpPr>
            <p:nvPr/>
          </p:nvSpPr>
          <p:spPr bwMode="auto">
            <a:xfrm>
              <a:off x="7354767" y="1449265"/>
              <a:ext cx="7938" cy="7938"/>
            </a:xfrm>
            <a:custGeom>
              <a:avLst/>
              <a:gdLst>
                <a:gd name="T0" fmla="*/ 15 w 15"/>
                <a:gd name="T1" fmla="*/ 10 h 17"/>
                <a:gd name="T2" fmla="*/ 12 w 15"/>
                <a:gd name="T3" fmla="*/ 16 h 17"/>
                <a:gd name="T4" fmla="*/ 2 w 15"/>
                <a:gd name="T5" fmla="*/ 17 h 17"/>
                <a:gd name="T6" fmla="*/ 0 w 15"/>
                <a:gd name="T7" fmla="*/ 7 h 17"/>
                <a:gd name="T8" fmla="*/ 2 w 15"/>
                <a:gd name="T9" fmla="*/ 0 h 17"/>
                <a:gd name="T10" fmla="*/ 8 w 15"/>
                <a:gd name="T11" fmla="*/ 6 h 17"/>
                <a:gd name="T12" fmla="*/ 15 w 15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7">
                  <a:moveTo>
                    <a:pt x="15" y="10"/>
                  </a:moveTo>
                  <a:lnTo>
                    <a:pt x="12" y="16"/>
                  </a:lnTo>
                  <a:lnTo>
                    <a:pt x="2" y="17"/>
                  </a:lnTo>
                  <a:lnTo>
                    <a:pt x="0" y="7"/>
                  </a:lnTo>
                  <a:lnTo>
                    <a:pt x="2" y="0"/>
                  </a:lnTo>
                  <a:lnTo>
                    <a:pt x="8" y="6"/>
                  </a:ln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4" name="Freeform 874"/>
            <p:cNvSpPr>
              <a:spLocks/>
            </p:cNvSpPr>
            <p:nvPr/>
          </p:nvSpPr>
          <p:spPr bwMode="auto">
            <a:xfrm>
              <a:off x="7411917" y="2057278"/>
              <a:ext cx="17463" cy="6350"/>
            </a:xfrm>
            <a:custGeom>
              <a:avLst/>
              <a:gdLst>
                <a:gd name="T0" fmla="*/ 32 w 32"/>
                <a:gd name="T1" fmla="*/ 0 h 14"/>
                <a:gd name="T2" fmla="*/ 31 w 32"/>
                <a:gd name="T3" fmla="*/ 7 h 14"/>
                <a:gd name="T4" fmla="*/ 6 w 32"/>
                <a:gd name="T5" fmla="*/ 14 h 14"/>
                <a:gd name="T6" fmla="*/ 0 w 32"/>
                <a:gd name="T7" fmla="*/ 13 h 14"/>
                <a:gd name="T8" fmla="*/ 13 w 32"/>
                <a:gd name="T9" fmla="*/ 7 h 14"/>
                <a:gd name="T10" fmla="*/ 32 w 32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4">
                  <a:moveTo>
                    <a:pt x="32" y="0"/>
                  </a:moveTo>
                  <a:lnTo>
                    <a:pt x="31" y="7"/>
                  </a:lnTo>
                  <a:lnTo>
                    <a:pt x="6" y="14"/>
                  </a:lnTo>
                  <a:lnTo>
                    <a:pt x="0" y="13"/>
                  </a:lnTo>
                  <a:lnTo>
                    <a:pt x="13" y="7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5" name="Freeform 875"/>
            <p:cNvSpPr>
              <a:spLocks/>
            </p:cNvSpPr>
            <p:nvPr/>
          </p:nvSpPr>
          <p:spPr bwMode="auto">
            <a:xfrm>
              <a:off x="7423029" y="2174753"/>
              <a:ext cx="4763" cy="6350"/>
            </a:xfrm>
            <a:custGeom>
              <a:avLst/>
              <a:gdLst>
                <a:gd name="T0" fmla="*/ 10 w 10"/>
                <a:gd name="T1" fmla="*/ 14 h 14"/>
                <a:gd name="T2" fmla="*/ 1 w 10"/>
                <a:gd name="T3" fmla="*/ 14 h 14"/>
                <a:gd name="T4" fmla="*/ 0 w 10"/>
                <a:gd name="T5" fmla="*/ 11 h 14"/>
                <a:gd name="T6" fmla="*/ 0 w 10"/>
                <a:gd name="T7" fmla="*/ 1 h 14"/>
                <a:gd name="T8" fmla="*/ 5 w 10"/>
                <a:gd name="T9" fmla="*/ 0 h 14"/>
                <a:gd name="T10" fmla="*/ 7 w 10"/>
                <a:gd name="T11" fmla="*/ 7 h 14"/>
                <a:gd name="T12" fmla="*/ 10 w 1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10" y="14"/>
                  </a:moveTo>
                  <a:lnTo>
                    <a:pt x="1" y="14"/>
                  </a:lnTo>
                  <a:lnTo>
                    <a:pt x="0" y="11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7"/>
                  </a:lnTo>
                  <a:lnTo>
                    <a:pt x="1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6" name="Freeform 876"/>
            <p:cNvSpPr>
              <a:spLocks/>
            </p:cNvSpPr>
            <p:nvPr/>
          </p:nvSpPr>
          <p:spPr bwMode="auto">
            <a:xfrm>
              <a:off x="7335717" y="1482603"/>
              <a:ext cx="4763" cy="6350"/>
            </a:xfrm>
            <a:custGeom>
              <a:avLst/>
              <a:gdLst>
                <a:gd name="T0" fmla="*/ 10 w 10"/>
                <a:gd name="T1" fmla="*/ 0 h 11"/>
                <a:gd name="T2" fmla="*/ 9 w 10"/>
                <a:gd name="T3" fmla="*/ 8 h 11"/>
                <a:gd name="T4" fmla="*/ 0 w 10"/>
                <a:gd name="T5" fmla="*/ 11 h 11"/>
                <a:gd name="T6" fmla="*/ 0 w 10"/>
                <a:gd name="T7" fmla="*/ 7 h 11"/>
                <a:gd name="T8" fmla="*/ 5 w 10"/>
                <a:gd name="T9" fmla="*/ 0 h 11"/>
                <a:gd name="T10" fmla="*/ 10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9" y="8"/>
                  </a:lnTo>
                  <a:lnTo>
                    <a:pt x="0" y="11"/>
                  </a:lnTo>
                  <a:lnTo>
                    <a:pt x="0" y="7"/>
                  </a:lnTo>
                  <a:lnTo>
                    <a:pt x="5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7" name="Freeform 877"/>
            <p:cNvSpPr>
              <a:spLocks/>
            </p:cNvSpPr>
            <p:nvPr/>
          </p:nvSpPr>
          <p:spPr bwMode="auto">
            <a:xfrm>
              <a:off x="7315079" y="1485778"/>
              <a:ext cx="6350" cy="4763"/>
            </a:xfrm>
            <a:custGeom>
              <a:avLst/>
              <a:gdLst>
                <a:gd name="T0" fmla="*/ 14 w 14"/>
                <a:gd name="T1" fmla="*/ 0 h 10"/>
                <a:gd name="T2" fmla="*/ 14 w 14"/>
                <a:gd name="T3" fmla="*/ 4 h 10"/>
                <a:gd name="T4" fmla="*/ 4 w 14"/>
                <a:gd name="T5" fmla="*/ 9 h 10"/>
                <a:gd name="T6" fmla="*/ 0 w 14"/>
                <a:gd name="T7" fmla="*/ 10 h 10"/>
                <a:gd name="T8" fmla="*/ 0 w 14"/>
                <a:gd name="T9" fmla="*/ 4 h 10"/>
                <a:gd name="T10" fmla="*/ 10 w 14"/>
                <a:gd name="T11" fmla="*/ 2 h 10"/>
                <a:gd name="T12" fmla="*/ 14 w 1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lnTo>
                    <a:pt x="14" y="4"/>
                  </a:lnTo>
                  <a:lnTo>
                    <a:pt x="4" y="9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0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8" name="Freeform 878"/>
            <p:cNvSpPr>
              <a:spLocks/>
            </p:cNvSpPr>
            <p:nvPr/>
          </p:nvSpPr>
          <p:spPr bwMode="auto">
            <a:xfrm>
              <a:off x="7378579" y="2081090"/>
              <a:ext cx="6350" cy="4763"/>
            </a:xfrm>
            <a:custGeom>
              <a:avLst/>
              <a:gdLst>
                <a:gd name="T0" fmla="*/ 11 w 12"/>
                <a:gd name="T1" fmla="*/ 0 h 11"/>
                <a:gd name="T2" fmla="*/ 9 w 12"/>
                <a:gd name="T3" fmla="*/ 5 h 11"/>
                <a:gd name="T4" fmla="*/ 12 w 12"/>
                <a:gd name="T5" fmla="*/ 11 h 11"/>
                <a:gd name="T6" fmla="*/ 3 w 12"/>
                <a:gd name="T7" fmla="*/ 10 h 11"/>
                <a:gd name="T8" fmla="*/ 0 w 12"/>
                <a:gd name="T9" fmla="*/ 1 h 11"/>
                <a:gd name="T10" fmla="*/ 11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0"/>
                  </a:moveTo>
                  <a:lnTo>
                    <a:pt x="9" y="5"/>
                  </a:lnTo>
                  <a:lnTo>
                    <a:pt x="12" y="11"/>
                  </a:lnTo>
                  <a:lnTo>
                    <a:pt x="3" y="10"/>
                  </a:lnTo>
                  <a:lnTo>
                    <a:pt x="0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59" name="Freeform 879"/>
            <p:cNvSpPr>
              <a:spLocks/>
            </p:cNvSpPr>
            <p:nvPr/>
          </p:nvSpPr>
          <p:spPr bwMode="auto">
            <a:xfrm>
              <a:off x="7361117" y="2065215"/>
              <a:ext cx="4763" cy="7938"/>
            </a:xfrm>
            <a:custGeom>
              <a:avLst/>
              <a:gdLst>
                <a:gd name="T0" fmla="*/ 0 w 9"/>
                <a:gd name="T1" fmla="*/ 14 h 14"/>
                <a:gd name="T2" fmla="*/ 0 w 9"/>
                <a:gd name="T3" fmla="*/ 9 h 14"/>
                <a:gd name="T4" fmla="*/ 6 w 9"/>
                <a:gd name="T5" fmla="*/ 9 h 14"/>
                <a:gd name="T6" fmla="*/ 5 w 9"/>
                <a:gd name="T7" fmla="*/ 4 h 14"/>
                <a:gd name="T8" fmla="*/ 2 w 9"/>
                <a:gd name="T9" fmla="*/ 3 h 14"/>
                <a:gd name="T10" fmla="*/ 5 w 9"/>
                <a:gd name="T11" fmla="*/ 0 h 14"/>
                <a:gd name="T12" fmla="*/ 9 w 9"/>
                <a:gd name="T13" fmla="*/ 1 h 14"/>
                <a:gd name="T14" fmla="*/ 8 w 9"/>
                <a:gd name="T15" fmla="*/ 11 h 14"/>
                <a:gd name="T16" fmla="*/ 0 w 9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lnTo>
                    <a:pt x="0" y="9"/>
                  </a:lnTo>
                  <a:lnTo>
                    <a:pt x="6" y="9"/>
                  </a:lnTo>
                  <a:lnTo>
                    <a:pt x="5" y="4"/>
                  </a:lnTo>
                  <a:lnTo>
                    <a:pt x="2" y="3"/>
                  </a:lnTo>
                  <a:lnTo>
                    <a:pt x="5" y="0"/>
                  </a:lnTo>
                  <a:lnTo>
                    <a:pt x="9" y="1"/>
                  </a:lnTo>
                  <a:lnTo>
                    <a:pt x="8" y="11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0" name="Freeform 880"/>
            <p:cNvSpPr>
              <a:spLocks/>
            </p:cNvSpPr>
            <p:nvPr/>
          </p:nvSpPr>
          <p:spPr bwMode="auto">
            <a:xfrm>
              <a:off x="7354767" y="2146178"/>
              <a:ext cx="17463" cy="6350"/>
            </a:xfrm>
            <a:custGeom>
              <a:avLst/>
              <a:gdLst>
                <a:gd name="T0" fmla="*/ 35 w 35"/>
                <a:gd name="T1" fmla="*/ 5 h 12"/>
                <a:gd name="T2" fmla="*/ 24 w 35"/>
                <a:gd name="T3" fmla="*/ 9 h 12"/>
                <a:gd name="T4" fmla="*/ 10 w 35"/>
                <a:gd name="T5" fmla="*/ 8 h 12"/>
                <a:gd name="T6" fmla="*/ 0 w 35"/>
                <a:gd name="T7" fmla="*/ 12 h 12"/>
                <a:gd name="T8" fmla="*/ 0 w 35"/>
                <a:gd name="T9" fmla="*/ 8 h 12"/>
                <a:gd name="T10" fmla="*/ 9 w 35"/>
                <a:gd name="T11" fmla="*/ 2 h 12"/>
                <a:gd name="T12" fmla="*/ 27 w 35"/>
                <a:gd name="T13" fmla="*/ 0 h 12"/>
                <a:gd name="T14" fmla="*/ 35 w 35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2">
                  <a:moveTo>
                    <a:pt x="35" y="5"/>
                  </a:moveTo>
                  <a:lnTo>
                    <a:pt x="24" y="9"/>
                  </a:lnTo>
                  <a:lnTo>
                    <a:pt x="10" y="8"/>
                  </a:lnTo>
                  <a:lnTo>
                    <a:pt x="0" y="12"/>
                  </a:lnTo>
                  <a:lnTo>
                    <a:pt x="0" y="8"/>
                  </a:lnTo>
                  <a:lnTo>
                    <a:pt x="9" y="2"/>
                  </a:lnTo>
                  <a:lnTo>
                    <a:pt x="27" y="0"/>
                  </a:lnTo>
                  <a:lnTo>
                    <a:pt x="3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1" name="Freeform 881"/>
            <p:cNvSpPr>
              <a:spLocks/>
            </p:cNvSpPr>
            <p:nvPr/>
          </p:nvSpPr>
          <p:spPr bwMode="auto">
            <a:xfrm>
              <a:off x="7343654" y="2068390"/>
              <a:ext cx="9525" cy="11113"/>
            </a:xfrm>
            <a:custGeom>
              <a:avLst/>
              <a:gdLst>
                <a:gd name="T0" fmla="*/ 17 w 17"/>
                <a:gd name="T1" fmla="*/ 4 h 20"/>
                <a:gd name="T2" fmla="*/ 13 w 17"/>
                <a:gd name="T3" fmla="*/ 14 h 20"/>
                <a:gd name="T4" fmla="*/ 3 w 17"/>
                <a:gd name="T5" fmla="*/ 20 h 20"/>
                <a:gd name="T6" fmla="*/ 4 w 17"/>
                <a:gd name="T7" fmla="*/ 17 h 20"/>
                <a:gd name="T8" fmla="*/ 4 w 17"/>
                <a:gd name="T9" fmla="*/ 12 h 20"/>
                <a:gd name="T10" fmla="*/ 0 w 17"/>
                <a:gd name="T11" fmla="*/ 12 h 20"/>
                <a:gd name="T12" fmla="*/ 0 w 17"/>
                <a:gd name="T13" fmla="*/ 9 h 20"/>
                <a:gd name="T14" fmla="*/ 4 w 17"/>
                <a:gd name="T15" fmla="*/ 4 h 20"/>
                <a:gd name="T16" fmla="*/ 1 w 17"/>
                <a:gd name="T17" fmla="*/ 3 h 20"/>
                <a:gd name="T18" fmla="*/ 4 w 17"/>
                <a:gd name="T19" fmla="*/ 0 h 20"/>
                <a:gd name="T20" fmla="*/ 7 w 17"/>
                <a:gd name="T21" fmla="*/ 0 h 20"/>
                <a:gd name="T22" fmla="*/ 11 w 17"/>
                <a:gd name="T23" fmla="*/ 7 h 20"/>
                <a:gd name="T24" fmla="*/ 17 w 17"/>
                <a:gd name="T2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0">
                  <a:moveTo>
                    <a:pt x="17" y="4"/>
                  </a:moveTo>
                  <a:lnTo>
                    <a:pt x="13" y="14"/>
                  </a:lnTo>
                  <a:lnTo>
                    <a:pt x="3" y="20"/>
                  </a:lnTo>
                  <a:lnTo>
                    <a:pt x="4" y="17"/>
                  </a:lnTo>
                  <a:lnTo>
                    <a:pt x="4" y="12"/>
                  </a:lnTo>
                  <a:lnTo>
                    <a:pt x="0" y="12"/>
                  </a:lnTo>
                  <a:lnTo>
                    <a:pt x="0" y="9"/>
                  </a:lnTo>
                  <a:lnTo>
                    <a:pt x="4" y="4"/>
                  </a:lnTo>
                  <a:lnTo>
                    <a:pt x="1" y="3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7"/>
                  </a:lnTo>
                  <a:lnTo>
                    <a:pt x="1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2" name="Freeform 882"/>
            <p:cNvSpPr>
              <a:spLocks/>
            </p:cNvSpPr>
            <p:nvPr/>
          </p:nvSpPr>
          <p:spPr bwMode="auto">
            <a:xfrm>
              <a:off x="7335717" y="2089028"/>
              <a:ext cx="19050" cy="4763"/>
            </a:xfrm>
            <a:custGeom>
              <a:avLst/>
              <a:gdLst>
                <a:gd name="T0" fmla="*/ 37 w 37"/>
                <a:gd name="T1" fmla="*/ 0 h 8"/>
                <a:gd name="T2" fmla="*/ 36 w 37"/>
                <a:gd name="T3" fmla="*/ 5 h 8"/>
                <a:gd name="T4" fmla="*/ 27 w 37"/>
                <a:gd name="T5" fmla="*/ 8 h 8"/>
                <a:gd name="T6" fmla="*/ 9 w 37"/>
                <a:gd name="T7" fmla="*/ 5 h 8"/>
                <a:gd name="T8" fmla="*/ 0 w 37"/>
                <a:gd name="T9" fmla="*/ 5 h 8"/>
                <a:gd name="T10" fmla="*/ 10 w 37"/>
                <a:gd name="T11" fmla="*/ 0 h 8"/>
                <a:gd name="T12" fmla="*/ 27 w 37"/>
                <a:gd name="T13" fmla="*/ 4 h 8"/>
                <a:gd name="T14" fmla="*/ 37 w 37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8">
                  <a:moveTo>
                    <a:pt x="37" y="0"/>
                  </a:moveTo>
                  <a:lnTo>
                    <a:pt x="36" y="5"/>
                  </a:lnTo>
                  <a:lnTo>
                    <a:pt x="27" y="8"/>
                  </a:lnTo>
                  <a:lnTo>
                    <a:pt x="9" y="5"/>
                  </a:lnTo>
                  <a:lnTo>
                    <a:pt x="0" y="5"/>
                  </a:lnTo>
                  <a:lnTo>
                    <a:pt x="10" y="0"/>
                  </a:lnTo>
                  <a:lnTo>
                    <a:pt x="27" y="4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3" name="Freeform 883"/>
            <p:cNvSpPr>
              <a:spLocks/>
            </p:cNvSpPr>
            <p:nvPr/>
          </p:nvSpPr>
          <p:spPr bwMode="auto">
            <a:xfrm>
              <a:off x="7259517" y="1477840"/>
              <a:ext cx="15875" cy="4763"/>
            </a:xfrm>
            <a:custGeom>
              <a:avLst/>
              <a:gdLst>
                <a:gd name="T0" fmla="*/ 30 w 30"/>
                <a:gd name="T1" fmla="*/ 3 h 7"/>
                <a:gd name="T2" fmla="*/ 24 w 30"/>
                <a:gd name="T3" fmla="*/ 7 h 7"/>
                <a:gd name="T4" fmla="*/ 9 w 30"/>
                <a:gd name="T5" fmla="*/ 3 h 7"/>
                <a:gd name="T6" fmla="*/ 0 w 30"/>
                <a:gd name="T7" fmla="*/ 5 h 7"/>
                <a:gd name="T8" fmla="*/ 6 w 30"/>
                <a:gd name="T9" fmla="*/ 0 h 7"/>
                <a:gd name="T10" fmla="*/ 23 w 30"/>
                <a:gd name="T11" fmla="*/ 2 h 7"/>
                <a:gd name="T12" fmla="*/ 30 w 30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7">
                  <a:moveTo>
                    <a:pt x="30" y="3"/>
                  </a:moveTo>
                  <a:lnTo>
                    <a:pt x="24" y="7"/>
                  </a:lnTo>
                  <a:lnTo>
                    <a:pt x="9" y="3"/>
                  </a:lnTo>
                  <a:lnTo>
                    <a:pt x="0" y="5"/>
                  </a:lnTo>
                  <a:lnTo>
                    <a:pt x="6" y="0"/>
                  </a:lnTo>
                  <a:lnTo>
                    <a:pt x="23" y="2"/>
                  </a:lnTo>
                  <a:lnTo>
                    <a:pt x="3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4" name="Freeform 884"/>
            <p:cNvSpPr>
              <a:spLocks/>
            </p:cNvSpPr>
            <p:nvPr/>
          </p:nvSpPr>
          <p:spPr bwMode="auto">
            <a:xfrm>
              <a:off x="7286504" y="2152528"/>
              <a:ext cx="28575" cy="15875"/>
            </a:xfrm>
            <a:custGeom>
              <a:avLst/>
              <a:gdLst>
                <a:gd name="T0" fmla="*/ 49 w 54"/>
                <a:gd name="T1" fmla="*/ 0 h 29"/>
                <a:gd name="T2" fmla="*/ 52 w 54"/>
                <a:gd name="T3" fmla="*/ 2 h 29"/>
                <a:gd name="T4" fmla="*/ 54 w 54"/>
                <a:gd name="T5" fmla="*/ 8 h 29"/>
                <a:gd name="T6" fmla="*/ 46 w 54"/>
                <a:gd name="T7" fmla="*/ 9 h 29"/>
                <a:gd name="T8" fmla="*/ 39 w 54"/>
                <a:gd name="T9" fmla="*/ 19 h 29"/>
                <a:gd name="T10" fmla="*/ 41 w 54"/>
                <a:gd name="T11" fmla="*/ 22 h 29"/>
                <a:gd name="T12" fmla="*/ 32 w 54"/>
                <a:gd name="T13" fmla="*/ 26 h 29"/>
                <a:gd name="T14" fmla="*/ 12 w 54"/>
                <a:gd name="T15" fmla="*/ 26 h 29"/>
                <a:gd name="T16" fmla="*/ 0 w 54"/>
                <a:gd name="T17" fmla="*/ 29 h 29"/>
                <a:gd name="T18" fmla="*/ 2 w 54"/>
                <a:gd name="T19" fmla="*/ 25 h 29"/>
                <a:gd name="T20" fmla="*/ 2 w 54"/>
                <a:gd name="T21" fmla="*/ 18 h 29"/>
                <a:gd name="T22" fmla="*/ 10 w 54"/>
                <a:gd name="T23" fmla="*/ 21 h 29"/>
                <a:gd name="T24" fmla="*/ 22 w 54"/>
                <a:gd name="T25" fmla="*/ 18 h 29"/>
                <a:gd name="T26" fmla="*/ 38 w 54"/>
                <a:gd name="T27" fmla="*/ 6 h 29"/>
                <a:gd name="T28" fmla="*/ 49 w 54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29">
                  <a:moveTo>
                    <a:pt x="49" y="0"/>
                  </a:moveTo>
                  <a:lnTo>
                    <a:pt x="52" y="2"/>
                  </a:lnTo>
                  <a:lnTo>
                    <a:pt x="54" y="8"/>
                  </a:lnTo>
                  <a:lnTo>
                    <a:pt x="46" y="9"/>
                  </a:lnTo>
                  <a:lnTo>
                    <a:pt x="39" y="19"/>
                  </a:lnTo>
                  <a:lnTo>
                    <a:pt x="41" y="22"/>
                  </a:lnTo>
                  <a:lnTo>
                    <a:pt x="32" y="26"/>
                  </a:lnTo>
                  <a:lnTo>
                    <a:pt x="12" y="26"/>
                  </a:lnTo>
                  <a:lnTo>
                    <a:pt x="0" y="29"/>
                  </a:lnTo>
                  <a:lnTo>
                    <a:pt x="2" y="25"/>
                  </a:lnTo>
                  <a:lnTo>
                    <a:pt x="2" y="18"/>
                  </a:lnTo>
                  <a:lnTo>
                    <a:pt x="10" y="21"/>
                  </a:lnTo>
                  <a:lnTo>
                    <a:pt x="22" y="18"/>
                  </a:lnTo>
                  <a:lnTo>
                    <a:pt x="38" y="6"/>
                  </a:lnTo>
                  <a:lnTo>
                    <a:pt x="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5" name="Freeform 885"/>
            <p:cNvSpPr>
              <a:spLocks/>
            </p:cNvSpPr>
            <p:nvPr/>
          </p:nvSpPr>
          <p:spPr bwMode="auto">
            <a:xfrm>
              <a:off x="7283329" y="2089028"/>
              <a:ext cx="11113" cy="4763"/>
            </a:xfrm>
            <a:custGeom>
              <a:avLst/>
              <a:gdLst>
                <a:gd name="T0" fmla="*/ 21 w 21"/>
                <a:gd name="T1" fmla="*/ 2 h 10"/>
                <a:gd name="T2" fmla="*/ 14 w 21"/>
                <a:gd name="T3" fmla="*/ 8 h 10"/>
                <a:gd name="T4" fmla="*/ 2 w 21"/>
                <a:gd name="T5" fmla="*/ 10 h 10"/>
                <a:gd name="T6" fmla="*/ 0 w 21"/>
                <a:gd name="T7" fmla="*/ 4 h 10"/>
                <a:gd name="T8" fmla="*/ 1 w 21"/>
                <a:gd name="T9" fmla="*/ 0 h 10"/>
                <a:gd name="T10" fmla="*/ 5 w 21"/>
                <a:gd name="T11" fmla="*/ 4 h 10"/>
                <a:gd name="T12" fmla="*/ 15 w 21"/>
                <a:gd name="T13" fmla="*/ 1 h 10"/>
                <a:gd name="T14" fmla="*/ 21 w 21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21" y="2"/>
                  </a:moveTo>
                  <a:lnTo>
                    <a:pt x="14" y="8"/>
                  </a:lnTo>
                  <a:lnTo>
                    <a:pt x="2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4"/>
                  </a:lnTo>
                  <a:lnTo>
                    <a:pt x="15" y="1"/>
                  </a:ln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6" name="Freeform 886"/>
            <p:cNvSpPr>
              <a:spLocks/>
            </p:cNvSpPr>
            <p:nvPr/>
          </p:nvSpPr>
          <p:spPr bwMode="auto">
            <a:xfrm>
              <a:off x="7283329" y="2177928"/>
              <a:ext cx="7938" cy="1588"/>
            </a:xfrm>
            <a:custGeom>
              <a:avLst/>
              <a:gdLst>
                <a:gd name="T0" fmla="*/ 13 w 15"/>
                <a:gd name="T1" fmla="*/ 0 h 5"/>
                <a:gd name="T2" fmla="*/ 15 w 15"/>
                <a:gd name="T3" fmla="*/ 4 h 5"/>
                <a:gd name="T4" fmla="*/ 0 w 15"/>
                <a:gd name="T5" fmla="*/ 5 h 5"/>
                <a:gd name="T6" fmla="*/ 0 w 15"/>
                <a:gd name="T7" fmla="*/ 1 h 5"/>
                <a:gd name="T8" fmla="*/ 13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3" y="0"/>
                  </a:moveTo>
                  <a:lnTo>
                    <a:pt x="15" y="4"/>
                  </a:lnTo>
                  <a:lnTo>
                    <a:pt x="0" y="5"/>
                  </a:lnTo>
                  <a:lnTo>
                    <a:pt x="0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7" name="Freeform 887"/>
            <p:cNvSpPr>
              <a:spLocks/>
            </p:cNvSpPr>
            <p:nvPr/>
          </p:nvSpPr>
          <p:spPr bwMode="auto">
            <a:xfrm>
              <a:off x="7264279" y="2095378"/>
              <a:ext cx="14288" cy="4763"/>
            </a:xfrm>
            <a:custGeom>
              <a:avLst/>
              <a:gdLst>
                <a:gd name="T0" fmla="*/ 26 w 26"/>
                <a:gd name="T1" fmla="*/ 0 h 9"/>
                <a:gd name="T2" fmla="*/ 19 w 26"/>
                <a:gd name="T3" fmla="*/ 5 h 9"/>
                <a:gd name="T4" fmla="*/ 0 w 26"/>
                <a:gd name="T5" fmla="*/ 9 h 9"/>
                <a:gd name="T6" fmla="*/ 3 w 26"/>
                <a:gd name="T7" fmla="*/ 2 h 9"/>
                <a:gd name="T8" fmla="*/ 17 w 26"/>
                <a:gd name="T9" fmla="*/ 0 h 9"/>
                <a:gd name="T10" fmla="*/ 26 w 2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9">
                  <a:moveTo>
                    <a:pt x="26" y="0"/>
                  </a:moveTo>
                  <a:lnTo>
                    <a:pt x="19" y="5"/>
                  </a:lnTo>
                  <a:lnTo>
                    <a:pt x="0" y="9"/>
                  </a:lnTo>
                  <a:lnTo>
                    <a:pt x="3" y="2"/>
                  </a:lnTo>
                  <a:lnTo>
                    <a:pt x="17" y="0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8" name="Freeform 888"/>
            <p:cNvSpPr>
              <a:spLocks/>
            </p:cNvSpPr>
            <p:nvPr/>
          </p:nvSpPr>
          <p:spPr bwMode="auto">
            <a:xfrm>
              <a:off x="7248404" y="2082678"/>
              <a:ext cx="28575" cy="9525"/>
            </a:xfrm>
            <a:custGeom>
              <a:avLst/>
              <a:gdLst>
                <a:gd name="T0" fmla="*/ 52 w 52"/>
                <a:gd name="T1" fmla="*/ 15 h 18"/>
                <a:gd name="T2" fmla="*/ 39 w 52"/>
                <a:gd name="T3" fmla="*/ 18 h 18"/>
                <a:gd name="T4" fmla="*/ 12 w 52"/>
                <a:gd name="T5" fmla="*/ 11 h 18"/>
                <a:gd name="T6" fmla="*/ 0 w 52"/>
                <a:gd name="T7" fmla="*/ 3 h 18"/>
                <a:gd name="T8" fmla="*/ 10 w 52"/>
                <a:gd name="T9" fmla="*/ 0 h 18"/>
                <a:gd name="T10" fmla="*/ 38 w 52"/>
                <a:gd name="T11" fmla="*/ 12 h 18"/>
                <a:gd name="T12" fmla="*/ 52 w 5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8">
                  <a:moveTo>
                    <a:pt x="52" y="15"/>
                  </a:moveTo>
                  <a:lnTo>
                    <a:pt x="39" y="18"/>
                  </a:lnTo>
                  <a:lnTo>
                    <a:pt x="12" y="11"/>
                  </a:lnTo>
                  <a:lnTo>
                    <a:pt x="0" y="3"/>
                  </a:lnTo>
                  <a:lnTo>
                    <a:pt x="10" y="0"/>
                  </a:lnTo>
                  <a:lnTo>
                    <a:pt x="38" y="12"/>
                  </a:lnTo>
                  <a:lnTo>
                    <a:pt x="5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69" name="Freeform 889"/>
            <p:cNvSpPr>
              <a:spLocks/>
            </p:cNvSpPr>
            <p:nvPr/>
          </p:nvSpPr>
          <p:spPr bwMode="auto">
            <a:xfrm>
              <a:off x="7273804" y="2162053"/>
              <a:ext cx="9525" cy="6350"/>
            </a:xfrm>
            <a:custGeom>
              <a:avLst/>
              <a:gdLst>
                <a:gd name="T0" fmla="*/ 20 w 20"/>
                <a:gd name="T1" fmla="*/ 4 h 11"/>
                <a:gd name="T2" fmla="*/ 19 w 20"/>
                <a:gd name="T3" fmla="*/ 8 h 11"/>
                <a:gd name="T4" fmla="*/ 15 w 20"/>
                <a:gd name="T5" fmla="*/ 10 h 11"/>
                <a:gd name="T6" fmla="*/ 9 w 20"/>
                <a:gd name="T7" fmla="*/ 5 h 11"/>
                <a:gd name="T8" fmla="*/ 5 w 20"/>
                <a:gd name="T9" fmla="*/ 7 h 11"/>
                <a:gd name="T10" fmla="*/ 5 w 20"/>
                <a:gd name="T11" fmla="*/ 11 h 11"/>
                <a:gd name="T12" fmla="*/ 0 w 20"/>
                <a:gd name="T13" fmla="*/ 7 h 11"/>
                <a:gd name="T14" fmla="*/ 0 w 20"/>
                <a:gd name="T15" fmla="*/ 0 h 11"/>
                <a:gd name="T16" fmla="*/ 12 w 20"/>
                <a:gd name="T17" fmla="*/ 3 h 11"/>
                <a:gd name="T18" fmla="*/ 20 w 20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20" y="4"/>
                  </a:moveTo>
                  <a:lnTo>
                    <a:pt x="19" y="8"/>
                  </a:lnTo>
                  <a:lnTo>
                    <a:pt x="15" y="10"/>
                  </a:lnTo>
                  <a:lnTo>
                    <a:pt x="9" y="5"/>
                  </a:lnTo>
                  <a:lnTo>
                    <a:pt x="5" y="7"/>
                  </a:lnTo>
                  <a:lnTo>
                    <a:pt x="5" y="11"/>
                  </a:lnTo>
                  <a:lnTo>
                    <a:pt x="0" y="7"/>
                  </a:lnTo>
                  <a:lnTo>
                    <a:pt x="0" y="0"/>
                  </a:lnTo>
                  <a:lnTo>
                    <a:pt x="12" y="3"/>
                  </a:lnTo>
                  <a:lnTo>
                    <a:pt x="2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0" name="Freeform 890"/>
            <p:cNvSpPr>
              <a:spLocks/>
            </p:cNvSpPr>
            <p:nvPr/>
          </p:nvSpPr>
          <p:spPr bwMode="auto">
            <a:xfrm>
              <a:off x="7264279" y="2104903"/>
              <a:ext cx="6350" cy="7938"/>
            </a:xfrm>
            <a:custGeom>
              <a:avLst/>
              <a:gdLst>
                <a:gd name="T0" fmla="*/ 14 w 14"/>
                <a:gd name="T1" fmla="*/ 10 h 14"/>
                <a:gd name="T2" fmla="*/ 10 w 14"/>
                <a:gd name="T3" fmla="*/ 14 h 14"/>
                <a:gd name="T4" fmla="*/ 1 w 14"/>
                <a:gd name="T5" fmla="*/ 14 h 14"/>
                <a:gd name="T6" fmla="*/ 2 w 14"/>
                <a:gd name="T7" fmla="*/ 7 h 14"/>
                <a:gd name="T8" fmla="*/ 0 w 14"/>
                <a:gd name="T9" fmla="*/ 0 h 14"/>
                <a:gd name="T10" fmla="*/ 7 w 14"/>
                <a:gd name="T11" fmla="*/ 6 h 14"/>
                <a:gd name="T12" fmla="*/ 14 w 14"/>
                <a:gd name="T1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14" y="10"/>
                  </a:moveTo>
                  <a:lnTo>
                    <a:pt x="10" y="14"/>
                  </a:lnTo>
                  <a:lnTo>
                    <a:pt x="1" y="14"/>
                  </a:lnTo>
                  <a:lnTo>
                    <a:pt x="2" y="7"/>
                  </a:lnTo>
                  <a:lnTo>
                    <a:pt x="0" y="0"/>
                  </a:lnTo>
                  <a:lnTo>
                    <a:pt x="7" y="6"/>
                  </a:lnTo>
                  <a:lnTo>
                    <a:pt x="1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1" name="Freeform 891"/>
            <p:cNvSpPr>
              <a:spLocks/>
            </p:cNvSpPr>
            <p:nvPr/>
          </p:nvSpPr>
          <p:spPr bwMode="auto">
            <a:xfrm>
              <a:off x="7257929" y="2120778"/>
              <a:ext cx="6350" cy="6350"/>
            </a:xfrm>
            <a:custGeom>
              <a:avLst/>
              <a:gdLst>
                <a:gd name="T0" fmla="*/ 13 w 13"/>
                <a:gd name="T1" fmla="*/ 0 h 12"/>
                <a:gd name="T2" fmla="*/ 10 w 13"/>
                <a:gd name="T3" fmla="*/ 6 h 12"/>
                <a:gd name="T4" fmla="*/ 3 w 13"/>
                <a:gd name="T5" fmla="*/ 12 h 12"/>
                <a:gd name="T6" fmla="*/ 0 w 13"/>
                <a:gd name="T7" fmla="*/ 9 h 12"/>
                <a:gd name="T8" fmla="*/ 3 w 13"/>
                <a:gd name="T9" fmla="*/ 3 h 12"/>
                <a:gd name="T10" fmla="*/ 13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10" y="6"/>
                  </a:lnTo>
                  <a:lnTo>
                    <a:pt x="3" y="12"/>
                  </a:lnTo>
                  <a:lnTo>
                    <a:pt x="0" y="9"/>
                  </a:lnTo>
                  <a:lnTo>
                    <a:pt x="3" y="3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2" name="Freeform 892"/>
            <p:cNvSpPr>
              <a:spLocks/>
            </p:cNvSpPr>
            <p:nvPr/>
          </p:nvSpPr>
          <p:spPr bwMode="auto">
            <a:xfrm>
              <a:off x="7230942" y="2111253"/>
              <a:ext cx="17463" cy="9525"/>
            </a:xfrm>
            <a:custGeom>
              <a:avLst/>
              <a:gdLst>
                <a:gd name="T0" fmla="*/ 32 w 32"/>
                <a:gd name="T1" fmla="*/ 3 h 16"/>
                <a:gd name="T2" fmla="*/ 25 w 32"/>
                <a:gd name="T3" fmla="*/ 8 h 16"/>
                <a:gd name="T4" fmla="*/ 7 w 32"/>
                <a:gd name="T5" fmla="*/ 16 h 16"/>
                <a:gd name="T6" fmla="*/ 0 w 32"/>
                <a:gd name="T7" fmla="*/ 13 h 16"/>
                <a:gd name="T8" fmla="*/ 3 w 32"/>
                <a:gd name="T9" fmla="*/ 8 h 16"/>
                <a:gd name="T10" fmla="*/ 7 w 32"/>
                <a:gd name="T11" fmla="*/ 5 h 16"/>
                <a:gd name="T12" fmla="*/ 4 w 32"/>
                <a:gd name="T13" fmla="*/ 0 h 16"/>
                <a:gd name="T14" fmla="*/ 14 w 32"/>
                <a:gd name="T15" fmla="*/ 5 h 16"/>
                <a:gd name="T16" fmla="*/ 32 w 32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6">
                  <a:moveTo>
                    <a:pt x="32" y="3"/>
                  </a:moveTo>
                  <a:lnTo>
                    <a:pt x="25" y="8"/>
                  </a:lnTo>
                  <a:lnTo>
                    <a:pt x="7" y="16"/>
                  </a:lnTo>
                  <a:lnTo>
                    <a:pt x="0" y="13"/>
                  </a:lnTo>
                  <a:lnTo>
                    <a:pt x="3" y="8"/>
                  </a:lnTo>
                  <a:lnTo>
                    <a:pt x="7" y="5"/>
                  </a:lnTo>
                  <a:lnTo>
                    <a:pt x="4" y="0"/>
                  </a:lnTo>
                  <a:lnTo>
                    <a:pt x="14" y="5"/>
                  </a:lnTo>
                  <a:lnTo>
                    <a:pt x="3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3" name="Freeform 893"/>
            <p:cNvSpPr>
              <a:spLocks/>
            </p:cNvSpPr>
            <p:nvPr/>
          </p:nvSpPr>
          <p:spPr bwMode="auto">
            <a:xfrm>
              <a:off x="7170617" y="1790578"/>
              <a:ext cx="7938" cy="4763"/>
            </a:xfrm>
            <a:custGeom>
              <a:avLst/>
              <a:gdLst>
                <a:gd name="T0" fmla="*/ 10 w 15"/>
                <a:gd name="T1" fmla="*/ 0 h 9"/>
                <a:gd name="T2" fmla="*/ 13 w 15"/>
                <a:gd name="T3" fmla="*/ 3 h 9"/>
                <a:gd name="T4" fmla="*/ 15 w 15"/>
                <a:gd name="T5" fmla="*/ 9 h 9"/>
                <a:gd name="T6" fmla="*/ 5 w 15"/>
                <a:gd name="T7" fmla="*/ 9 h 9"/>
                <a:gd name="T8" fmla="*/ 0 w 15"/>
                <a:gd name="T9" fmla="*/ 4 h 9"/>
                <a:gd name="T10" fmla="*/ 2 w 15"/>
                <a:gd name="T11" fmla="*/ 0 h 9"/>
                <a:gd name="T12" fmla="*/ 10 w 15"/>
                <a:gd name="T13" fmla="*/ 3 h 9"/>
                <a:gd name="T14" fmla="*/ 10 w 15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9">
                  <a:moveTo>
                    <a:pt x="10" y="0"/>
                  </a:moveTo>
                  <a:lnTo>
                    <a:pt x="13" y="3"/>
                  </a:lnTo>
                  <a:lnTo>
                    <a:pt x="15" y="9"/>
                  </a:lnTo>
                  <a:lnTo>
                    <a:pt x="5" y="9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4" name="Freeform 894"/>
            <p:cNvSpPr>
              <a:spLocks/>
            </p:cNvSpPr>
            <p:nvPr/>
          </p:nvSpPr>
          <p:spPr bwMode="auto">
            <a:xfrm>
              <a:off x="7184904" y="2114428"/>
              <a:ext cx="22225" cy="6350"/>
            </a:xfrm>
            <a:custGeom>
              <a:avLst/>
              <a:gdLst>
                <a:gd name="T0" fmla="*/ 42 w 43"/>
                <a:gd name="T1" fmla="*/ 0 h 13"/>
                <a:gd name="T2" fmla="*/ 43 w 43"/>
                <a:gd name="T3" fmla="*/ 6 h 13"/>
                <a:gd name="T4" fmla="*/ 30 w 43"/>
                <a:gd name="T5" fmla="*/ 13 h 13"/>
                <a:gd name="T6" fmla="*/ 13 w 43"/>
                <a:gd name="T7" fmla="*/ 13 h 13"/>
                <a:gd name="T8" fmla="*/ 0 w 43"/>
                <a:gd name="T9" fmla="*/ 8 h 13"/>
                <a:gd name="T10" fmla="*/ 2 w 43"/>
                <a:gd name="T11" fmla="*/ 0 h 13"/>
                <a:gd name="T12" fmla="*/ 5 w 43"/>
                <a:gd name="T13" fmla="*/ 3 h 13"/>
                <a:gd name="T14" fmla="*/ 5 w 43"/>
                <a:gd name="T15" fmla="*/ 9 h 13"/>
                <a:gd name="T16" fmla="*/ 13 w 43"/>
                <a:gd name="T17" fmla="*/ 5 h 13"/>
                <a:gd name="T18" fmla="*/ 33 w 43"/>
                <a:gd name="T19" fmla="*/ 6 h 13"/>
                <a:gd name="T20" fmla="*/ 42 w 43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3">
                  <a:moveTo>
                    <a:pt x="42" y="0"/>
                  </a:moveTo>
                  <a:lnTo>
                    <a:pt x="43" y="6"/>
                  </a:lnTo>
                  <a:lnTo>
                    <a:pt x="30" y="13"/>
                  </a:lnTo>
                  <a:lnTo>
                    <a:pt x="13" y="13"/>
                  </a:lnTo>
                  <a:lnTo>
                    <a:pt x="0" y="8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9"/>
                  </a:lnTo>
                  <a:lnTo>
                    <a:pt x="13" y="5"/>
                  </a:lnTo>
                  <a:lnTo>
                    <a:pt x="33" y="6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5" name="Freeform 895"/>
            <p:cNvSpPr>
              <a:spLocks/>
            </p:cNvSpPr>
            <p:nvPr/>
          </p:nvSpPr>
          <p:spPr bwMode="auto">
            <a:xfrm>
              <a:off x="7140454" y="1776290"/>
              <a:ext cx="6350" cy="4763"/>
            </a:xfrm>
            <a:custGeom>
              <a:avLst/>
              <a:gdLst>
                <a:gd name="T0" fmla="*/ 13 w 13"/>
                <a:gd name="T1" fmla="*/ 3 h 10"/>
                <a:gd name="T2" fmla="*/ 7 w 13"/>
                <a:gd name="T3" fmla="*/ 10 h 10"/>
                <a:gd name="T4" fmla="*/ 0 w 13"/>
                <a:gd name="T5" fmla="*/ 10 h 10"/>
                <a:gd name="T6" fmla="*/ 0 w 13"/>
                <a:gd name="T7" fmla="*/ 1 h 10"/>
                <a:gd name="T8" fmla="*/ 7 w 13"/>
                <a:gd name="T9" fmla="*/ 0 h 10"/>
                <a:gd name="T10" fmla="*/ 13 w 13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lnTo>
                    <a:pt x="7" y="10"/>
                  </a:lnTo>
                  <a:lnTo>
                    <a:pt x="0" y="10"/>
                  </a:lnTo>
                  <a:lnTo>
                    <a:pt x="0" y="1"/>
                  </a:lnTo>
                  <a:lnTo>
                    <a:pt x="7" y="0"/>
                  </a:lnTo>
                  <a:lnTo>
                    <a:pt x="1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6" name="Freeform 896"/>
            <p:cNvSpPr>
              <a:spLocks/>
            </p:cNvSpPr>
            <p:nvPr/>
          </p:nvSpPr>
          <p:spPr bwMode="auto">
            <a:xfrm>
              <a:off x="7118229" y="1801690"/>
              <a:ext cx="15875" cy="4763"/>
            </a:xfrm>
            <a:custGeom>
              <a:avLst/>
              <a:gdLst>
                <a:gd name="T0" fmla="*/ 29 w 29"/>
                <a:gd name="T1" fmla="*/ 0 h 10"/>
                <a:gd name="T2" fmla="*/ 20 w 29"/>
                <a:gd name="T3" fmla="*/ 5 h 10"/>
                <a:gd name="T4" fmla="*/ 0 w 29"/>
                <a:gd name="T5" fmla="*/ 10 h 10"/>
                <a:gd name="T6" fmla="*/ 10 w 29"/>
                <a:gd name="T7" fmla="*/ 1 h 10"/>
                <a:gd name="T8" fmla="*/ 29 w 2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29" y="0"/>
                  </a:moveTo>
                  <a:lnTo>
                    <a:pt x="20" y="5"/>
                  </a:lnTo>
                  <a:lnTo>
                    <a:pt x="0" y="10"/>
                  </a:lnTo>
                  <a:lnTo>
                    <a:pt x="10" y="1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7" name="Freeform 897"/>
            <p:cNvSpPr>
              <a:spLocks/>
            </p:cNvSpPr>
            <p:nvPr/>
          </p:nvSpPr>
          <p:spPr bwMode="auto">
            <a:xfrm>
              <a:off x="7072192" y="1481015"/>
              <a:ext cx="7938" cy="4763"/>
            </a:xfrm>
            <a:custGeom>
              <a:avLst/>
              <a:gdLst>
                <a:gd name="T0" fmla="*/ 17 w 17"/>
                <a:gd name="T1" fmla="*/ 10 h 10"/>
                <a:gd name="T2" fmla="*/ 8 w 17"/>
                <a:gd name="T3" fmla="*/ 7 h 10"/>
                <a:gd name="T4" fmla="*/ 0 w 17"/>
                <a:gd name="T5" fmla="*/ 2 h 10"/>
                <a:gd name="T6" fmla="*/ 3 w 17"/>
                <a:gd name="T7" fmla="*/ 0 h 10"/>
                <a:gd name="T8" fmla="*/ 15 w 17"/>
                <a:gd name="T9" fmla="*/ 4 h 10"/>
                <a:gd name="T10" fmla="*/ 17 w 1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17" y="10"/>
                  </a:moveTo>
                  <a:lnTo>
                    <a:pt x="8" y="7"/>
                  </a:lnTo>
                  <a:lnTo>
                    <a:pt x="0" y="2"/>
                  </a:lnTo>
                  <a:lnTo>
                    <a:pt x="3" y="0"/>
                  </a:lnTo>
                  <a:lnTo>
                    <a:pt x="15" y="4"/>
                  </a:lnTo>
                  <a:lnTo>
                    <a:pt x="1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8" name="Freeform 898"/>
            <p:cNvSpPr>
              <a:spLocks/>
            </p:cNvSpPr>
            <p:nvPr/>
          </p:nvSpPr>
          <p:spPr bwMode="auto">
            <a:xfrm>
              <a:off x="7094417" y="1784228"/>
              <a:ext cx="9525" cy="7938"/>
            </a:xfrm>
            <a:custGeom>
              <a:avLst/>
              <a:gdLst>
                <a:gd name="T0" fmla="*/ 18 w 18"/>
                <a:gd name="T1" fmla="*/ 0 h 15"/>
                <a:gd name="T2" fmla="*/ 15 w 18"/>
                <a:gd name="T3" fmla="*/ 5 h 15"/>
                <a:gd name="T4" fmla="*/ 8 w 18"/>
                <a:gd name="T5" fmla="*/ 15 h 15"/>
                <a:gd name="T6" fmla="*/ 0 w 18"/>
                <a:gd name="T7" fmla="*/ 15 h 15"/>
                <a:gd name="T8" fmla="*/ 6 w 18"/>
                <a:gd name="T9" fmla="*/ 5 h 15"/>
                <a:gd name="T10" fmla="*/ 18 w 1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lnTo>
                    <a:pt x="15" y="5"/>
                  </a:lnTo>
                  <a:lnTo>
                    <a:pt x="8" y="15"/>
                  </a:lnTo>
                  <a:lnTo>
                    <a:pt x="0" y="15"/>
                  </a:lnTo>
                  <a:lnTo>
                    <a:pt x="6" y="5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79" name="Freeform 899"/>
            <p:cNvSpPr>
              <a:spLocks/>
            </p:cNvSpPr>
            <p:nvPr/>
          </p:nvSpPr>
          <p:spPr bwMode="auto">
            <a:xfrm>
              <a:off x="7121404" y="2136653"/>
              <a:ext cx="9525" cy="3175"/>
            </a:xfrm>
            <a:custGeom>
              <a:avLst/>
              <a:gdLst>
                <a:gd name="T0" fmla="*/ 19 w 19"/>
                <a:gd name="T1" fmla="*/ 1 h 7"/>
                <a:gd name="T2" fmla="*/ 12 w 19"/>
                <a:gd name="T3" fmla="*/ 6 h 7"/>
                <a:gd name="T4" fmla="*/ 0 w 19"/>
                <a:gd name="T5" fmla="*/ 7 h 7"/>
                <a:gd name="T6" fmla="*/ 3 w 19"/>
                <a:gd name="T7" fmla="*/ 1 h 7"/>
                <a:gd name="T8" fmla="*/ 13 w 19"/>
                <a:gd name="T9" fmla="*/ 0 h 7"/>
                <a:gd name="T10" fmla="*/ 19 w 19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9" y="1"/>
                  </a:moveTo>
                  <a:lnTo>
                    <a:pt x="12" y="6"/>
                  </a:lnTo>
                  <a:lnTo>
                    <a:pt x="0" y="7"/>
                  </a:lnTo>
                  <a:lnTo>
                    <a:pt x="3" y="1"/>
                  </a:lnTo>
                  <a:lnTo>
                    <a:pt x="13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0" name="Freeform 900"/>
            <p:cNvSpPr>
              <a:spLocks/>
            </p:cNvSpPr>
            <p:nvPr/>
          </p:nvSpPr>
          <p:spPr bwMode="auto">
            <a:xfrm>
              <a:off x="7076954" y="1795340"/>
              <a:ext cx="7938" cy="6350"/>
            </a:xfrm>
            <a:custGeom>
              <a:avLst/>
              <a:gdLst>
                <a:gd name="T0" fmla="*/ 16 w 16"/>
                <a:gd name="T1" fmla="*/ 3 h 13"/>
                <a:gd name="T2" fmla="*/ 10 w 16"/>
                <a:gd name="T3" fmla="*/ 7 h 13"/>
                <a:gd name="T4" fmla="*/ 5 w 16"/>
                <a:gd name="T5" fmla="*/ 13 h 13"/>
                <a:gd name="T6" fmla="*/ 3 w 16"/>
                <a:gd name="T7" fmla="*/ 13 h 13"/>
                <a:gd name="T8" fmla="*/ 3 w 16"/>
                <a:gd name="T9" fmla="*/ 10 h 13"/>
                <a:gd name="T10" fmla="*/ 1 w 16"/>
                <a:gd name="T11" fmla="*/ 7 h 13"/>
                <a:gd name="T12" fmla="*/ 0 w 16"/>
                <a:gd name="T13" fmla="*/ 7 h 13"/>
                <a:gd name="T14" fmla="*/ 1 w 16"/>
                <a:gd name="T15" fmla="*/ 5 h 13"/>
                <a:gd name="T16" fmla="*/ 11 w 16"/>
                <a:gd name="T17" fmla="*/ 0 h 13"/>
                <a:gd name="T18" fmla="*/ 16 w 16"/>
                <a:gd name="T1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3">
                  <a:moveTo>
                    <a:pt x="16" y="3"/>
                  </a:moveTo>
                  <a:lnTo>
                    <a:pt x="10" y="7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11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1" name="Freeform 901"/>
            <p:cNvSpPr>
              <a:spLocks/>
            </p:cNvSpPr>
            <p:nvPr/>
          </p:nvSpPr>
          <p:spPr bwMode="auto">
            <a:xfrm>
              <a:off x="7002342" y="1488953"/>
              <a:ext cx="19050" cy="6350"/>
            </a:xfrm>
            <a:custGeom>
              <a:avLst/>
              <a:gdLst>
                <a:gd name="T0" fmla="*/ 35 w 36"/>
                <a:gd name="T1" fmla="*/ 0 h 13"/>
                <a:gd name="T2" fmla="*/ 36 w 36"/>
                <a:gd name="T3" fmla="*/ 9 h 13"/>
                <a:gd name="T4" fmla="*/ 25 w 36"/>
                <a:gd name="T5" fmla="*/ 9 h 13"/>
                <a:gd name="T6" fmla="*/ 0 w 36"/>
                <a:gd name="T7" fmla="*/ 13 h 13"/>
                <a:gd name="T8" fmla="*/ 16 w 36"/>
                <a:gd name="T9" fmla="*/ 9 h 13"/>
                <a:gd name="T10" fmla="*/ 23 w 36"/>
                <a:gd name="T11" fmla="*/ 3 h 13"/>
                <a:gd name="T12" fmla="*/ 35 w 36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3">
                  <a:moveTo>
                    <a:pt x="35" y="0"/>
                  </a:moveTo>
                  <a:lnTo>
                    <a:pt x="36" y="9"/>
                  </a:lnTo>
                  <a:lnTo>
                    <a:pt x="25" y="9"/>
                  </a:lnTo>
                  <a:lnTo>
                    <a:pt x="0" y="13"/>
                  </a:lnTo>
                  <a:lnTo>
                    <a:pt x="16" y="9"/>
                  </a:lnTo>
                  <a:lnTo>
                    <a:pt x="23" y="3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2" name="Freeform 902"/>
            <p:cNvSpPr>
              <a:spLocks/>
            </p:cNvSpPr>
            <p:nvPr/>
          </p:nvSpPr>
          <p:spPr bwMode="auto">
            <a:xfrm>
              <a:off x="6997579" y="1434978"/>
              <a:ext cx="11113" cy="3175"/>
            </a:xfrm>
            <a:custGeom>
              <a:avLst/>
              <a:gdLst>
                <a:gd name="T0" fmla="*/ 22 w 22"/>
                <a:gd name="T1" fmla="*/ 0 h 6"/>
                <a:gd name="T2" fmla="*/ 17 w 22"/>
                <a:gd name="T3" fmla="*/ 4 h 6"/>
                <a:gd name="T4" fmla="*/ 6 w 22"/>
                <a:gd name="T5" fmla="*/ 6 h 6"/>
                <a:gd name="T6" fmla="*/ 0 w 22"/>
                <a:gd name="T7" fmla="*/ 6 h 6"/>
                <a:gd name="T8" fmla="*/ 7 w 22"/>
                <a:gd name="T9" fmla="*/ 0 h 6"/>
                <a:gd name="T10" fmla="*/ 22 w 22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6">
                  <a:moveTo>
                    <a:pt x="22" y="0"/>
                  </a:moveTo>
                  <a:lnTo>
                    <a:pt x="17" y="4"/>
                  </a:lnTo>
                  <a:lnTo>
                    <a:pt x="6" y="6"/>
                  </a:lnTo>
                  <a:lnTo>
                    <a:pt x="0" y="6"/>
                  </a:lnTo>
                  <a:lnTo>
                    <a:pt x="7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3" name="Freeform 903"/>
            <p:cNvSpPr>
              <a:spLocks/>
            </p:cNvSpPr>
            <p:nvPr/>
          </p:nvSpPr>
          <p:spPr bwMode="auto">
            <a:xfrm>
              <a:off x="7008692" y="1811215"/>
              <a:ext cx="15875" cy="4763"/>
            </a:xfrm>
            <a:custGeom>
              <a:avLst/>
              <a:gdLst>
                <a:gd name="T0" fmla="*/ 32 w 32"/>
                <a:gd name="T1" fmla="*/ 0 h 9"/>
                <a:gd name="T2" fmla="*/ 29 w 32"/>
                <a:gd name="T3" fmla="*/ 6 h 9"/>
                <a:gd name="T4" fmla="*/ 7 w 32"/>
                <a:gd name="T5" fmla="*/ 9 h 9"/>
                <a:gd name="T6" fmla="*/ 0 w 32"/>
                <a:gd name="T7" fmla="*/ 7 h 9"/>
                <a:gd name="T8" fmla="*/ 4 w 32"/>
                <a:gd name="T9" fmla="*/ 4 h 9"/>
                <a:gd name="T10" fmla="*/ 25 w 32"/>
                <a:gd name="T11" fmla="*/ 4 h 9"/>
                <a:gd name="T12" fmla="*/ 32 w 3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9">
                  <a:moveTo>
                    <a:pt x="32" y="0"/>
                  </a:moveTo>
                  <a:lnTo>
                    <a:pt x="29" y="6"/>
                  </a:lnTo>
                  <a:lnTo>
                    <a:pt x="7" y="9"/>
                  </a:lnTo>
                  <a:lnTo>
                    <a:pt x="0" y="7"/>
                  </a:lnTo>
                  <a:lnTo>
                    <a:pt x="4" y="4"/>
                  </a:lnTo>
                  <a:lnTo>
                    <a:pt x="25" y="4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4" name="Freeform 904"/>
            <p:cNvSpPr>
              <a:spLocks/>
            </p:cNvSpPr>
            <p:nvPr/>
          </p:nvSpPr>
          <p:spPr bwMode="auto">
            <a:xfrm>
              <a:off x="6965829" y="1436565"/>
              <a:ext cx="7938" cy="6350"/>
            </a:xfrm>
            <a:custGeom>
              <a:avLst/>
              <a:gdLst>
                <a:gd name="T0" fmla="*/ 16 w 16"/>
                <a:gd name="T1" fmla="*/ 2 h 13"/>
                <a:gd name="T2" fmla="*/ 11 w 16"/>
                <a:gd name="T3" fmla="*/ 7 h 13"/>
                <a:gd name="T4" fmla="*/ 3 w 16"/>
                <a:gd name="T5" fmla="*/ 13 h 13"/>
                <a:gd name="T6" fmla="*/ 0 w 16"/>
                <a:gd name="T7" fmla="*/ 8 h 13"/>
                <a:gd name="T8" fmla="*/ 3 w 16"/>
                <a:gd name="T9" fmla="*/ 2 h 13"/>
                <a:gd name="T10" fmla="*/ 11 w 16"/>
                <a:gd name="T11" fmla="*/ 0 h 13"/>
                <a:gd name="T12" fmla="*/ 16 w 16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16" y="2"/>
                  </a:moveTo>
                  <a:lnTo>
                    <a:pt x="11" y="7"/>
                  </a:lnTo>
                  <a:lnTo>
                    <a:pt x="3" y="13"/>
                  </a:lnTo>
                  <a:lnTo>
                    <a:pt x="0" y="8"/>
                  </a:lnTo>
                  <a:lnTo>
                    <a:pt x="3" y="2"/>
                  </a:lnTo>
                  <a:lnTo>
                    <a:pt x="11" y="0"/>
                  </a:lnTo>
                  <a:lnTo>
                    <a:pt x="1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5" name="Freeform 905"/>
            <p:cNvSpPr>
              <a:spLocks/>
            </p:cNvSpPr>
            <p:nvPr/>
          </p:nvSpPr>
          <p:spPr bwMode="auto">
            <a:xfrm>
              <a:off x="6956304" y="1431803"/>
              <a:ext cx="4763" cy="4763"/>
            </a:xfrm>
            <a:custGeom>
              <a:avLst/>
              <a:gdLst>
                <a:gd name="T0" fmla="*/ 11 w 11"/>
                <a:gd name="T1" fmla="*/ 2 h 10"/>
                <a:gd name="T2" fmla="*/ 11 w 11"/>
                <a:gd name="T3" fmla="*/ 10 h 10"/>
                <a:gd name="T4" fmla="*/ 4 w 11"/>
                <a:gd name="T5" fmla="*/ 9 h 10"/>
                <a:gd name="T6" fmla="*/ 0 w 11"/>
                <a:gd name="T7" fmla="*/ 0 h 10"/>
                <a:gd name="T8" fmla="*/ 6 w 11"/>
                <a:gd name="T9" fmla="*/ 2 h 10"/>
                <a:gd name="T10" fmla="*/ 11 w 11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2"/>
                  </a:moveTo>
                  <a:lnTo>
                    <a:pt x="11" y="10"/>
                  </a:lnTo>
                  <a:lnTo>
                    <a:pt x="4" y="9"/>
                  </a:lnTo>
                  <a:lnTo>
                    <a:pt x="0" y="0"/>
                  </a:lnTo>
                  <a:lnTo>
                    <a:pt x="6" y="2"/>
                  </a:ln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6" name="Freeform 906"/>
            <p:cNvSpPr>
              <a:spLocks/>
            </p:cNvSpPr>
            <p:nvPr/>
          </p:nvSpPr>
          <p:spPr bwMode="auto">
            <a:xfrm>
              <a:off x="7019804" y="2155703"/>
              <a:ext cx="7938" cy="4763"/>
            </a:xfrm>
            <a:custGeom>
              <a:avLst/>
              <a:gdLst>
                <a:gd name="T0" fmla="*/ 16 w 16"/>
                <a:gd name="T1" fmla="*/ 0 h 10"/>
                <a:gd name="T2" fmla="*/ 14 w 16"/>
                <a:gd name="T3" fmla="*/ 5 h 10"/>
                <a:gd name="T4" fmla="*/ 7 w 16"/>
                <a:gd name="T5" fmla="*/ 10 h 10"/>
                <a:gd name="T6" fmla="*/ 0 w 16"/>
                <a:gd name="T7" fmla="*/ 10 h 10"/>
                <a:gd name="T8" fmla="*/ 5 w 16"/>
                <a:gd name="T9" fmla="*/ 3 h 10"/>
                <a:gd name="T10" fmla="*/ 16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lnTo>
                    <a:pt x="14" y="5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5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7" name="Freeform 907"/>
            <p:cNvSpPr>
              <a:spLocks/>
            </p:cNvSpPr>
            <p:nvPr/>
          </p:nvSpPr>
          <p:spPr bwMode="auto">
            <a:xfrm>
              <a:off x="6937254" y="1501653"/>
              <a:ext cx="7938" cy="6350"/>
            </a:xfrm>
            <a:custGeom>
              <a:avLst/>
              <a:gdLst>
                <a:gd name="T0" fmla="*/ 13 w 16"/>
                <a:gd name="T1" fmla="*/ 0 h 12"/>
                <a:gd name="T2" fmla="*/ 16 w 16"/>
                <a:gd name="T3" fmla="*/ 2 h 12"/>
                <a:gd name="T4" fmla="*/ 16 w 16"/>
                <a:gd name="T5" fmla="*/ 5 h 12"/>
                <a:gd name="T6" fmla="*/ 7 w 16"/>
                <a:gd name="T7" fmla="*/ 8 h 12"/>
                <a:gd name="T8" fmla="*/ 5 w 16"/>
                <a:gd name="T9" fmla="*/ 12 h 12"/>
                <a:gd name="T10" fmla="*/ 0 w 16"/>
                <a:gd name="T11" fmla="*/ 10 h 12"/>
                <a:gd name="T12" fmla="*/ 0 w 16"/>
                <a:gd name="T13" fmla="*/ 2 h 12"/>
                <a:gd name="T14" fmla="*/ 4 w 16"/>
                <a:gd name="T15" fmla="*/ 0 h 12"/>
                <a:gd name="T16" fmla="*/ 11 w 16"/>
                <a:gd name="T17" fmla="*/ 5 h 12"/>
                <a:gd name="T18" fmla="*/ 13 w 16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13" y="0"/>
                  </a:moveTo>
                  <a:lnTo>
                    <a:pt x="16" y="2"/>
                  </a:lnTo>
                  <a:lnTo>
                    <a:pt x="16" y="5"/>
                  </a:lnTo>
                  <a:lnTo>
                    <a:pt x="7" y="8"/>
                  </a:lnTo>
                  <a:lnTo>
                    <a:pt x="5" y="12"/>
                  </a:lnTo>
                  <a:lnTo>
                    <a:pt x="0" y="10"/>
                  </a:lnTo>
                  <a:lnTo>
                    <a:pt x="0" y="2"/>
                  </a:lnTo>
                  <a:lnTo>
                    <a:pt x="4" y="0"/>
                  </a:lnTo>
                  <a:lnTo>
                    <a:pt x="11" y="5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8" name="Freeform 908"/>
            <p:cNvSpPr>
              <a:spLocks/>
            </p:cNvSpPr>
            <p:nvPr/>
          </p:nvSpPr>
          <p:spPr bwMode="auto">
            <a:xfrm>
              <a:off x="6922967" y="1444503"/>
              <a:ext cx="9525" cy="4763"/>
            </a:xfrm>
            <a:custGeom>
              <a:avLst/>
              <a:gdLst>
                <a:gd name="T0" fmla="*/ 16 w 16"/>
                <a:gd name="T1" fmla="*/ 1 h 9"/>
                <a:gd name="T2" fmla="*/ 16 w 16"/>
                <a:gd name="T3" fmla="*/ 7 h 9"/>
                <a:gd name="T4" fmla="*/ 6 w 16"/>
                <a:gd name="T5" fmla="*/ 6 h 9"/>
                <a:gd name="T6" fmla="*/ 2 w 16"/>
                <a:gd name="T7" fmla="*/ 9 h 9"/>
                <a:gd name="T8" fmla="*/ 0 w 16"/>
                <a:gd name="T9" fmla="*/ 0 h 9"/>
                <a:gd name="T10" fmla="*/ 9 w 16"/>
                <a:gd name="T11" fmla="*/ 1 h 9"/>
                <a:gd name="T12" fmla="*/ 16 w 16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16" y="1"/>
                  </a:moveTo>
                  <a:lnTo>
                    <a:pt x="16" y="7"/>
                  </a:lnTo>
                  <a:lnTo>
                    <a:pt x="6" y="6"/>
                  </a:lnTo>
                  <a:lnTo>
                    <a:pt x="2" y="9"/>
                  </a:lnTo>
                  <a:lnTo>
                    <a:pt x="0" y="0"/>
                  </a:lnTo>
                  <a:lnTo>
                    <a:pt x="9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89" name="Freeform 909"/>
            <p:cNvSpPr>
              <a:spLocks/>
            </p:cNvSpPr>
            <p:nvPr/>
          </p:nvSpPr>
          <p:spPr bwMode="auto">
            <a:xfrm>
              <a:off x="6918204" y="1463553"/>
              <a:ext cx="9525" cy="6350"/>
            </a:xfrm>
            <a:custGeom>
              <a:avLst/>
              <a:gdLst>
                <a:gd name="T0" fmla="*/ 18 w 20"/>
                <a:gd name="T1" fmla="*/ 0 h 13"/>
                <a:gd name="T2" fmla="*/ 20 w 20"/>
                <a:gd name="T3" fmla="*/ 3 h 13"/>
                <a:gd name="T4" fmla="*/ 8 w 20"/>
                <a:gd name="T5" fmla="*/ 5 h 13"/>
                <a:gd name="T6" fmla="*/ 4 w 20"/>
                <a:gd name="T7" fmla="*/ 9 h 13"/>
                <a:gd name="T8" fmla="*/ 5 w 20"/>
                <a:gd name="T9" fmla="*/ 13 h 13"/>
                <a:gd name="T10" fmla="*/ 1 w 20"/>
                <a:gd name="T11" fmla="*/ 12 h 13"/>
                <a:gd name="T12" fmla="*/ 0 w 20"/>
                <a:gd name="T13" fmla="*/ 8 h 13"/>
                <a:gd name="T14" fmla="*/ 8 w 20"/>
                <a:gd name="T15" fmla="*/ 0 h 13"/>
                <a:gd name="T16" fmla="*/ 18 w 2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8" y="0"/>
                  </a:moveTo>
                  <a:lnTo>
                    <a:pt x="20" y="3"/>
                  </a:lnTo>
                  <a:lnTo>
                    <a:pt x="8" y="5"/>
                  </a:lnTo>
                  <a:lnTo>
                    <a:pt x="4" y="9"/>
                  </a:lnTo>
                  <a:lnTo>
                    <a:pt x="5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8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0" name="Freeform 910"/>
            <p:cNvSpPr>
              <a:spLocks/>
            </p:cNvSpPr>
            <p:nvPr/>
          </p:nvSpPr>
          <p:spPr bwMode="auto">
            <a:xfrm>
              <a:off x="6900742" y="1441328"/>
              <a:ext cx="7938" cy="4763"/>
            </a:xfrm>
            <a:custGeom>
              <a:avLst/>
              <a:gdLst>
                <a:gd name="T0" fmla="*/ 15 w 15"/>
                <a:gd name="T1" fmla="*/ 0 h 10"/>
                <a:gd name="T2" fmla="*/ 14 w 15"/>
                <a:gd name="T3" fmla="*/ 3 h 10"/>
                <a:gd name="T4" fmla="*/ 10 w 15"/>
                <a:gd name="T5" fmla="*/ 3 h 10"/>
                <a:gd name="T6" fmla="*/ 8 w 15"/>
                <a:gd name="T7" fmla="*/ 5 h 10"/>
                <a:gd name="T8" fmla="*/ 11 w 15"/>
                <a:gd name="T9" fmla="*/ 5 h 10"/>
                <a:gd name="T10" fmla="*/ 7 w 15"/>
                <a:gd name="T11" fmla="*/ 10 h 10"/>
                <a:gd name="T12" fmla="*/ 0 w 15"/>
                <a:gd name="T13" fmla="*/ 10 h 10"/>
                <a:gd name="T14" fmla="*/ 0 w 15"/>
                <a:gd name="T15" fmla="*/ 4 h 10"/>
                <a:gd name="T16" fmla="*/ 8 w 15"/>
                <a:gd name="T17" fmla="*/ 0 h 10"/>
                <a:gd name="T18" fmla="*/ 15 w 15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14" y="3"/>
                  </a:lnTo>
                  <a:lnTo>
                    <a:pt x="10" y="3"/>
                  </a:lnTo>
                  <a:lnTo>
                    <a:pt x="8" y="5"/>
                  </a:lnTo>
                  <a:lnTo>
                    <a:pt x="11" y="5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8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1" name="Freeform 911"/>
            <p:cNvSpPr>
              <a:spLocks/>
            </p:cNvSpPr>
            <p:nvPr/>
          </p:nvSpPr>
          <p:spPr bwMode="auto">
            <a:xfrm>
              <a:off x="6881692" y="1469903"/>
              <a:ext cx="9525" cy="4763"/>
            </a:xfrm>
            <a:custGeom>
              <a:avLst/>
              <a:gdLst>
                <a:gd name="T0" fmla="*/ 17 w 19"/>
                <a:gd name="T1" fmla="*/ 0 h 11"/>
                <a:gd name="T2" fmla="*/ 19 w 19"/>
                <a:gd name="T3" fmla="*/ 11 h 11"/>
                <a:gd name="T4" fmla="*/ 12 w 19"/>
                <a:gd name="T5" fmla="*/ 9 h 11"/>
                <a:gd name="T6" fmla="*/ 0 w 19"/>
                <a:gd name="T7" fmla="*/ 11 h 11"/>
                <a:gd name="T8" fmla="*/ 6 w 19"/>
                <a:gd name="T9" fmla="*/ 3 h 11"/>
                <a:gd name="T10" fmla="*/ 17 w 19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17" y="0"/>
                  </a:moveTo>
                  <a:lnTo>
                    <a:pt x="19" y="11"/>
                  </a:lnTo>
                  <a:lnTo>
                    <a:pt x="12" y="9"/>
                  </a:lnTo>
                  <a:lnTo>
                    <a:pt x="0" y="11"/>
                  </a:lnTo>
                  <a:lnTo>
                    <a:pt x="6" y="3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2" name="Freeform 912"/>
            <p:cNvSpPr>
              <a:spLocks/>
            </p:cNvSpPr>
            <p:nvPr/>
          </p:nvSpPr>
          <p:spPr bwMode="auto">
            <a:xfrm>
              <a:off x="6837242" y="1439740"/>
              <a:ext cx="14288" cy="7938"/>
            </a:xfrm>
            <a:custGeom>
              <a:avLst/>
              <a:gdLst>
                <a:gd name="T0" fmla="*/ 25 w 25"/>
                <a:gd name="T1" fmla="*/ 0 h 15"/>
                <a:gd name="T2" fmla="*/ 12 w 25"/>
                <a:gd name="T3" fmla="*/ 7 h 15"/>
                <a:gd name="T4" fmla="*/ 0 w 25"/>
                <a:gd name="T5" fmla="*/ 15 h 15"/>
                <a:gd name="T6" fmla="*/ 2 w 25"/>
                <a:gd name="T7" fmla="*/ 9 h 15"/>
                <a:gd name="T8" fmla="*/ 15 w 25"/>
                <a:gd name="T9" fmla="*/ 2 h 15"/>
                <a:gd name="T10" fmla="*/ 25 w 2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lnTo>
                    <a:pt x="12" y="7"/>
                  </a:lnTo>
                  <a:lnTo>
                    <a:pt x="0" y="15"/>
                  </a:lnTo>
                  <a:lnTo>
                    <a:pt x="2" y="9"/>
                  </a:lnTo>
                  <a:lnTo>
                    <a:pt x="15" y="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3" name="Freeform 913"/>
            <p:cNvSpPr>
              <a:spLocks/>
            </p:cNvSpPr>
            <p:nvPr/>
          </p:nvSpPr>
          <p:spPr bwMode="auto">
            <a:xfrm>
              <a:off x="6921379" y="2168403"/>
              <a:ext cx="19050" cy="6350"/>
            </a:xfrm>
            <a:custGeom>
              <a:avLst/>
              <a:gdLst>
                <a:gd name="T0" fmla="*/ 36 w 36"/>
                <a:gd name="T1" fmla="*/ 6 h 12"/>
                <a:gd name="T2" fmla="*/ 32 w 36"/>
                <a:gd name="T3" fmla="*/ 12 h 12"/>
                <a:gd name="T4" fmla="*/ 10 w 36"/>
                <a:gd name="T5" fmla="*/ 10 h 12"/>
                <a:gd name="T6" fmla="*/ 0 w 36"/>
                <a:gd name="T7" fmla="*/ 10 h 12"/>
                <a:gd name="T8" fmla="*/ 1 w 36"/>
                <a:gd name="T9" fmla="*/ 6 h 12"/>
                <a:gd name="T10" fmla="*/ 11 w 36"/>
                <a:gd name="T11" fmla="*/ 6 h 12"/>
                <a:gd name="T12" fmla="*/ 10 w 36"/>
                <a:gd name="T13" fmla="*/ 0 h 12"/>
                <a:gd name="T14" fmla="*/ 20 w 36"/>
                <a:gd name="T15" fmla="*/ 7 h 12"/>
                <a:gd name="T16" fmla="*/ 36 w 36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2">
                  <a:moveTo>
                    <a:pt x="36" y="6"/>
                  </a:moveTo>
                  <a:lnTo>
                    <a:pt x="32" y="12"/>
                  </a:lnTo>
                  <a:lnTo>
                    <a:pt x="10" y="10"/>
                  </a:lnTo>
                  <a:lnTo>
                    <a:pt x="0" y="10"/>
                  </a:lnTo>
                  <a:lnTo>
                    <a:pt x="1" y="6"/>
                  </a:lnTo>
                  <a:lnTo>
                    <a:pt x="11" y="6"/>
                  </a:lnTo>
                  <a:lnTo>
                    <a:pt x="10" y="0"/>
                  </a:lnTo>
                  <a:lnTo>
                    <a:pt x="20" y="7"/>
                  </a:lnTo>
                  <a:lnTo>
                    <a:pt x="3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4" name="Freeform 914"/>
            <p:cNvSpPr>
              <a:spLocks/>
            </p:cNvSpPr>
            <p:nvPr/>
          </p:nvSpPr>
          <p:spPr bwMode="auto">
            <a:xfrm>
              <a:off x="6695954" y="1458790"/>
              <a:ext cx="12700" cy="7938"/>
            </a:xfrm>
            <a:custGeom>
              <a:avLst/>
              <a:gdLst>
                <a:gd name="T0" fmla="*/ 21 w 23"/>
                <a:gd name="T1" fmla="*/ 0 h 15"/>
                <a:gd name="T2" fmla="*/ 23 w 23"/>
                <a:gd name="T3" fmla="*/ 12 h 15"/>
                <a:gd name="T4" fmla="*/ 20 w 23"/>
                <a:gd name="T5" fmla="*/ 7 h 15"/>
                <a:gd name="T6" fmla="*/ 10 w 23"/>
                <a:gd name="T7" fmla="*/ 6 h 15"/>
                <a:gd name="T8" fmla="*/ 14 w 23"/>
                <a:gd name="T9" fmla="*/ 10 h 15"/>
                <a:gd name="T10" fmla="*/ 11 w 23"/>
                <a:gd name="T11" fmla="*/ 15 h 15"/>
                <a:gd name="T12" fmla="*/ 4 w 23"/>
                <a:gd name="T13" fmla="*/ 9 h 15"/>
                <a:gd name="T14" fmla="*/ 0 w 23"/>
                <a:gd name="T15" fmla="*/ 9 h 15"/>
                <a:gd name="T16" fmla="*/ 7 w 23"/>
                <a:gd name="T17" fmla="*/ 3 h 15"/>
                <a:gd name="T18" fmla="*/ 21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21" y="0"/>
                  </a:moveTo>
                  <a:lnTo>
                    <a:pt x="23" y="12"/>
                  </a:lnTo>
                  <a:lnTo>
                    <a:pt x="20" y="7"/>
                  </a:lnTo>
                  <a:lnTo>
                    <a:pt x="10" y="6"/>
                  </a:lnTo>
                  <a:lnTo>
                    <a:pt x="14" y="10"/>
                  </a:lnTo>
                  <a:lnTo>
                    <a:pt x="11" y="15"/>
                  </a:lnTo>
                  <a:lnTo>
                    <a:pt x="4" y="9"/>
                  </a:lnTo>
                  <a:lnTo>
                    <a:pt x="0" y="9"/>
                  </a:lnTo>
                  <a:lnTo>
                    <a:pt x="7" y="3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5" name="Freeform 915"/>
            <p:cNvSpPr>
              <a:spLocks/>
            </p:cNvSpPr>
            <p:nvPr/>
          </p:nvSpPr>
          <p:spPr bwMode="auto">
            <a:xfrm>
              <a:off x="6619754" y="1469903"/>
              <a:ext cx="9525" cy="4763"/>
            </a:xfrm>
            <a:custGeom>
              <a:avLst/>
              <a:gdLst>
                <a:gd name="T0" fmla="*/ 17 w 17"/>
                <a:gd name="T1" fmla="*/ 0 h 9"/>
                <a:gd name="T2" fmla="*/ 11 w 17"/>
                <a:gd name="T3" fmla="*/ 7 h 9"/>
                <a:gd name="T4" fmla="*/ 0 w 17"/>
                <a:gd name="T5" fmla="*/ 9 h 9"/>
                <a:gd name="T6" fmla="*/ 7 w 17"/>
                <a:gd name="T7" fmla="*/ 0 h 9"/>
                <a:gd name="T8" fmla="*/ 17 w 1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lnTo>
                    <a:pt x="11" y="7"/>
                  </a:lnTo>
                  <a:lnTo>
                    <a:pt x="0" y="9"/>
                  </a:lnTo>
                  <a:lnTo>
                    <a:pt x="7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6" name="Freeform 916"/>
            <p:cNvSpPr>
              <a:spLocks/>
            </p:cNvSpPr>
            <p:nvPr/>
          </p:nvSpPr>
          <p:spPr bwMode="auto">
            <a:xfrm>
              <a:off x="6707067" y="2254128"/>
              <a:ext cx="9525" cy="9525"/>
            </a:xfrm>
            <a:custGeom>
              <a:avLst/>
              <a:gdLst>
                <a:gd name="T0" fmla="*/ 18 w 18"/>
                <a:gd name="T1" fmla="*/ 2 h 18"/>
                <a:gd name="T2" fmla="*/ 16 w 18"/>
                <a:gd name="T3" fmla="*/ 5 h 18"/>
                <a:gd name="T4" fmla="*/ 6 w 18"/>
                <a:gd name="T5" fmla="*/ 6 h 18"/>
                <a:gd name="T6" fmla="*/ 5 w 18"/>
                <a:gd name="T7" fmla="*/ 9 h 18"/>
                <a:gd name="T8" fmla="*/ 9 w 18"/>
                <a:gd name="T9" fmla="*/ 12 h 18"/>
                <a:gd name="T10" fmla="*/ 13 w 18"/>
                <a:gd name="T11" fmla="*/ 13 h 18"/>
                <a:gd name="T12" fmla="*/ 9 w 18"/>
                <a:gd name="T13" fmla="*/ 18 h 18"/>
                <a:gd name="T14" fmla="*/ 0 w 18"/>
                <a:gd name="T15" fmla="*/ 12 h 18"/>
                <a:gd name="T16" fmla="*/ 0 w 18"/>
                <a:gd name="T17" fmla="*/ 3 h 18"/>
                <a:gd name="T18" fmla="*/ 12 w 18"/>
                <a:gd name="T19" fmla="*/ 0 h 18"/>
                <a:gd name="T20" fmla="*/ 18 w 18"/>
                <a:gd name="T2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2"/>
                  </a:moveTo>
                  <a:lnTo>
                    <a:pt x="16" y="5"/>
                  </a:lnTo>
                  <a:lnTo>
                    <a:pt x="6" y="6"/>
                  </a:lnTo>
                  <a:lnTo>
                    <a:pt x="5" y="9"/>
                  </a:lnTo>
                  <a:lnTo>
                    <a:pt x="9" y="12"/>
                  </a:lnTo>
                  <a:lnTo>
                    <a:pt x="13" y="13"/>
                  </a:lnTo>
                  <a:lnTo>
                    <a:pt x="9" y="18"/>
                  </a:lnTo>
                  <a:lnTo>
                    <a:pt x="0" y="12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7" name="Freeform 917"/>
            <p:cNvSpPr>
              <a:spLocks/>
            </p:cNvSpPr>
            <p:nvPr/>
          </p:nvSpPr>
          <p:spPr bwMode="auto">
            <a:xfrm>
              <a:off x="6599117" y="1508003"/>
              <a:ext cx="7938" cy="4763"/>
            </a:xfrm>
            <a:custGeom>
              <a:avLst/>
              <a:gdLst>
                <a:gd name="T0" fmla="*/ 16 w 16"/>
                <a:gd name="T1" fmla="*/ 0 h 9"/>
                <a:gd name="T2" fmla="*/ 13 w 16"/>
                <a:gd name="T3" fmla="*/ 4 h 9"/>
                <a:gd name="T4" fmla="*/ 16 w 16"/>
                <a:gd name="T5" fmla="*/ 6 h 9"/>
                <a:gd name="T6" fmla="*/ 13 w 16"/>
                <a:gd name="T7" fmla="*/ 9 h 9"/>
                <a:gd name="T8" fmla="*/ 7 w 16"/>
                <a:gd name="T9" fmla="*/ 4 h 9"/>
                <a:gd name="T10" fmla="*/ 0 w 16"/>
                <a:gd name="T11" fmla="*/ 7 h 9"/>
                <a:gd name="T12" fmla="*/ 0 w 16"/>
                <a:gd name="T13" fmla="*/ 3 h 9"/>
                <a:gd name="T14" fmla="*/ 10 w 16"/>
                <a:gd name="T15" fmla="*/ 0 h 9"/>
                <a:gd name="T16" fmla="*/ 16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lnTo>
                    <a:pt x="13" y="4"/>
                  </a:lnTo>
                  <a:lnTo>
                    <a:pt x="16" y="6"/>
                  </a:lnTo>
                  <a:lnTo>
                    <a:pt x="13" y="9"/>
                  </a:lnTo>
                  <a:lnTo>
                    <a:pt x="7" y="4"/>
                  </a:lnTo>
                  <a:lnTo>
                    <a:pt x="0" y="7"/>
                  </a:lnTo>
                  <a:lnTo>
                    <a:pt x="0" y="3"/>
                  </a:lnTo>
                  <a:lnTo>
                    <a:pt x="10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8" name="Freeform 918"/>
            <p:cNvSpPr>
              <a:spLocks/>
            </p:cNvSpPr>
            <p:nvPr/>
          </p:nvSpPr>
          <p:spPr bwMode="auto">
            <a:xfrm>
              <a:off x="6586417" y="1490540"/>
              <a:ext cx="14288" cy="3175"/>
            </a:xfrm>
            <a:custGeom>
              <a:avLst/>
              <a:gdLst>
                <a:gd name="T0" fmla="*/ 26 w 26"/>
                <a:gd name="T1" fmla="*/ 2 h 6"/>
                <a:gd name="T2" fmla="*/ 21 w 26"/>
                <a:gd name="T3" fmla="*/ 6 h 6"/>
                <a:gd name="T4" fmla="*/ 4 w 26"/>
                <a:gd name="T5" fmla="*/ 6 h 6"/>
                <a:gd name="T6" fmla="*/ 0 w 26"/>
                <a:gd name="T7" fmla="*/ 5 h 6"/>
                <a:gd name="T8" fmla="*/ 4 w 26"/>
                <a:gd name="T9" fmla="*/ 2 h 6"/>
                <a:gd name="T10" fmla="*/ 21 w 26"/>
                <a:gd name="T11" fmla="*/ 0 h 6"/>
                <a:gd name="T12" fmla="*/ 26 w 26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">
                  <a:moveTo>
                    <a:pt x="26" y="2"/>
                  </a:moveTo>
                  <a:lnTo>
                    <a:pt x="21" y="6"/>
                  </a:lnTo>
                  <a:lnTo>
                    <a:pt x="4" y="6"/>
                  </a:lnTo>
                  <a:lnTo>
                    <a:pt x="0" y="5"/>
                  </a:lnTo>
                  <a:lnTo>
                    <a:pt x="4" y="2"/>
                  </a:lnTo>
                  <a:lnTo>
                    <a:pt x="21" y="0"/>
                  </a:lnTo>
                  <a:lnTo>
                    <a:pt x="2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399" name="Freeform 919"/>
            <p:cNvSpPr>
              <a:spLocks/>
            </p:cNvSpPr>
            <p:nvPr/>
          </p:nvSpPr>
          <p:spPr bwMode="auto">
            <a:xfrm>
              <a:off x="6581654" y="1509590"/>
              <a:ext cx="15875" cy="3175"/>
            </a:xfrm>
            <a:custGeom>
              <a:avLst/>
              <a:gdLst>
                <a:gd name="T0" fmla="*/ 30 w 30"/>
                <a:gd name="T1" fmla="*/ 6 h 8"/>
                <a:gd name="T2" fmla="*/ 17 w 30"/>
                <a:gd name="T3" fmla="*/ 8 h 8"/>
                <a:gd name="T4" fmla="*/ 0 w 30"/>
                <a:gd name="T5" fmla="*/ 8 h 8"/>
                <a:gd name="T6" fmla="*/ 5 w 30"/>
                <a:gd name="T7" fmla="*/ 6 h 8"/>
                <a:gd name="T8" fmla="*/ 21 w 30"/>
                <a:gd name="T9" fmla="*/ 3 h 8"/>
                <a:gd name="T10" fmla="*/ 27 w 30"/>
                <a:gd name="T11" fmla="*/ 0 h 8"/>
                <a:gd name="T12" fmla="*/ 27 w 30"/>
                <a:gd name="T13" fmla="*/ 4 h 8"/>
                <a:gd name="T14" fmla="*/ 30 w 30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8">
                  <a:moveTo>
                    <a:pt x="30" y="6"/>
                  </a:moveTo>
                  <a:lnTo>
                    <a:pt x="17" y="8"/>
                  </a:lnTo>
                  <a:lnTo>
                    <a:pt x="0" y="8"/>
                  </a:lnTo>
                  <a:lnTo>
                    <a:pt x="5" y="6"/>
                  </a:lnTo>
                  <a:lnTo>
                    <a:pt x="21" y="3"/>
                  </a:lnTo>
                  <a:lnTo>
                    <a:pt x="27" y="0"/>
                  </a:lnTo>
                  <a:lnTo>
                    <a:pt x="27" y="4"/>
                  </a:lnTo>
                  <a:lnTo>
                    <a:pt x="3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0" name="Freeform 920"/>
            <p:cNvSpPr>
              <a:spLocks/>
            </p:cNvSpPr>
            <p:nvPr/>
          </p:nvSpPr>
          <p:spPr bwMode="auto">
            <a:xfrm>
              <a:off x="6507042" y="1460378"/>
              <a:ext cx="12700" cy="4763"/>
            </a:xfrm>
            <a:custGeom>
              <a:avLst/>
              <a:gdLst>
                <a:gd name="T0" fmla="*/ 25 w 25"/>
                <a:gd name="T1" fmla="*/ 3 h 8"/>
                <a:gd name="T2" fmla="*/ 19 w 25"/>
                <a:gd name="T3" fmla="*/ 5 h 8"/>
                <a:gd name="T4" fmla="*/ 6 w 25"/>
                <a:gd name="T5" fmla="*/ 4 h 8"/>
                <a:gd name="T6" fmla="*/ 0 w 25"/>
                <a:gd name="T7" fmla="*/ 8 h 8"/>
                <a:gd name="T8" fmla="*/ 0 w 25"/>
                <a:gd name="T9" fmla="*/ 3 h 8"/>
                <a:gd name="T10" fmla="*/ 5 w 25"/>
                <a:gd name="T11" fmla="*/ 0 h 8"/>
                <a:gd name="T12" fmla="*/ 18 w 25"/>
                <a:gd name="T13" fmla="*/ 1 h 8"/>
                <a:gd name="T14" fmla="*/ 25 w 25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8">
                  <a:moveTo>
                    <a:pt x="25" y="3"/>
                  </a:moveTo>
                  <a:lnTo>
                    <a:pt x="19" y="5"/>
                  </a:lnTo>
                  <a:lnTo>
                    <a:pt x="6" y="4"/>
                  </a:lnTo>
                  <a:lnTo>
                    <a:pt x="0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18" y="1"/>
                  </a:lnTo>
                  <a:lnTo>
                    <a:pt x="2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1" name="Freeform 921"/>
            <p:cNvSpPr>
              <a:spLocks/>
            </p:cNvSpPr>
            <p:nvPr/>
          </p:nvSpPr>
          <p:spPr bwMode="auto">
            <a:xfrm>
              <a:off x="6514979" y="1476253"/>
              <a:ext cx="6350" cy="6350"/>
            </a:xfrm>
            <a:custGeom>
              <a:avLst/>
              <a:gdLst>
                <a:gd name="T0" fmla="*/ 13 w 14"/>
                <a:gd name="T1" fmla="*/ 1 h 13"/>
                <a:gd name="T2" fmla="*/ 14 w 14"/>
                <a:gd name="T3" fmla="*/ 6 h 13"/>
                <a:gd name="T4" fmla="*/ 9 w 14"/>
                <a:gd name="T5" fmla="*/ 9 h 13"/>
                <a:gd name="T6" fmla="*/ 9 w 14"/>
                <a:gd name="T7" fmla="*/ 13 h 13"/>
                <a:gd name="T8" fmla="*/ 4 w 14"/>
                <a:gd name="T9" fmla="*/ 10 h 13"/>
                <a:gd name="T10" fmla="*/ 0 w 14"/>
                <a:gd name="T11" fmla="*/ 6 h 13"/>
                <a:gd name="T12" fmla="*/ 1 w 14"/>
                <a:gd name="T13" fmla="*/ 0 h 13"/>
                <a:gd name="T14" fmla="*/ 7 w 14"/>
                <a:gd name="T15" fmla="*/ 1 h 13"/>
                <a:gd name="T16" fmla="*/ 13 w 14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3">
                  <a:moveTo>
                    <a:pt x="13" y="1"/>
                  </a:moveTo>
                  <a:lnTo>
                    <a:pt x="14" y="6"/>
                  </a:lnTo>
                  <a:lnTo>
                    <a:pt x="9" y="9"/>
                  </a:lnTo>
                  <a:lnTo>
                    <a:pt x="9" y="13"/>
                  </a:lnTo>
                  <a:lnTo>
                    <a:pt x="4" y="10"/>
                  </a:lnTo>
                  <a:lnTo>
                    <a:pt x="0" y="6"/>
                  </a:lnTo>
                  <a:lnTo>
                    <a:pt x="1" y="0"/>
                  </a:lnTo>
                  <a:lnTo>
                    <a:pt x="7" y="1"/>
                  </a:ln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2" name="Freeform 922"/>
            <p:cNvSpPr>
              <a:spLocks/>
            </p:cNvSpPr>
            <p:nvPr/>
          </p:nvSpPr>
          <p:spPr bwMode="auto">
            <a:xfrm>
              <a:off x="6505454" y="1447678"/>
              <a:ext cx="9525" cy="4763"/>
            </a:xfrm>
            <a:custGeom>
              <a:avLst/>
              <a:gdLst>
                <a:gd name="T0" fmla="*/ 17 w 17"/>
                <a:gd name="T1" fmla="*/ 8 h 8"/>
                <a:gd name="T2" fmla="*/ 8 w 17"/>
                <a:gd name="T3" fmla="*/ 7 h 8"/>
                <a:gd name="T4" fmla="*/ 0 w 17"/>
                <a:gd name="T5" fmla="*/ 5 h 8"/>
                <a:gd name="T6" fmla="*/ 4 w 17"/>
                <a:gd name="T7" fmla="*/ 0 h 8"/>
                <a:gd name="T8" fmla="*/ 14 w 17"/>
                <a:gd name="T9" fmla="*/ 1 h 8"/>
                <a:gd name="T10" fmla="*/ 17 w 1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lnTo>
                    <a:pt x="8" y="7"/>
                  </a:lnTo>
                  <a:lnTo>
                    <a:pt x="0" y="5"/>
                  </a:lnTo>
                  <a:lnTo>
                    <a:pt x="4" y="0"/>
                  </a:lnTo>
                  <a:lnTo>
                    <a:pt x="14" y="1"/>
                  </a:lnTo>
                  <a:lnTo>
                    <a:pt x="1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3" name="Freeform 923"/>
            <p:cNvSpPr>
              <a:spLocks/>
            </p:cNvSpPr>
            <p:nvPr/>
          </p:nvSpPr>
          <p:spPr bwMode="auto">
            <a:xfrm>
              <a:off x="6473704" y="1476253"/>
              <a:ext cx="22225" cy="9525"/>
            </a:xfrm>
            <a:custGeom>
              <a:avLst/>
              <a:gdLst>
                <a:gd name="T0" fmla="*/ 40 w 40"/>
                <a:gd name="T1" fmla="*/ 7 h 19"/>
                <a:gd name="T2" fmla="*/ 33 w 40"/>
                <a:gd name="T3" fmla="*/ 13 h 19"/>
                <a:gd name="T4" fmla="*/ 7 w 40"/>
                <a:gd name="T5" fmla="*/ 19 h 19"/>
                <a:gd name="T6" fmla="*/ 0 w 40"/>
                <a:gd name="T7" fmla="*/ 14 h 19"/>
                <a:gd name="T8" fmla="*/ 4 w 40"/>
                <a:gd name="T9" fmla="*/ 7 h 19"/>
                <a:gd name="T10" fmla="*/ 12 w 40"/>
                <a:gd name="T11" fmla="*/ 4 h 19"/>
                <a:gd name="T12" fmla="*/ 10 w 40"/>
                <a:gd name="T13" fmla="*/ 7 h 19"/>
                <a:gd name="T14" fmla="*/ 15 w 40"/>
                <a:gd name="T15" fmla="*/ 10 h 19"/>
                <a:gd name="T16" fmla="*/ 24 w 40"/>
                <a:gd name="T17" fmla="*/ 10 h 19"/>
                <a:gd name="T18" fmla="*/ 30 w 40"/>
                <a:gd name="T19" fmla="*/ 4 h 19"/>
                <a:gd name="T20" fmla="*/ 28 w 40"/>
                <a:gd name="T21" fmla="*/ 0 h 19"/>
                <a:gd name="T22" fmla="*/ 33 w 40"/>
                <a:gd name="T23" fmla="*/ 0 h 19"/>
                <a:gd name="T24" fmla="*/ 36 w 40"/>
                <a:gd name="T25" fmla="*/ 7 h 19"/>
                <a:gd name="T26" fmla="*/ 40 w 40"/>
                <a:gd name="T2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9">
                  <a:moveTo>
                    <a:pt x="40" y="7"/>
                  </a:moveTo>
                  <a:lnTo>
                    <a:pt x="33" y="13"/>
                  </a:lnTo>
                  <a:lnTo>
                    <a:pt x="7" y="19"/>
                  </a:lnTo>
                  <a:lnTo>
                    <a:pt x="0" y="14"/>
                  </a:lnTo>
                  <a:lnTo>
                    <a:pt x="4" y="7"/>
                  </a:lnTo>
                  <a:lnTo>
                    <a:pt x="12" y="4"/>
                  </a:lnTo>
                  <a:lnTo>
                    <a:pt x="10" y="7"/>
                  </a:lnTo>
                  <a:lnTo>
                    <a:pt x="15" y="10"/>
                  </a:lnTo>
                  <a:lnTo>
                    <a:pt x="24" y="10"/>
                  </a:lnTo>
                  <a:lnTo>
                    <a:pt x="30" y="4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6" y="7"/>
                  </a:lnTo>
                  <a:lnTo>
                    <a:pt x="4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4" name="Freeform 924"/>
            <p:cNvSpPr>
              <a:spLocks/>
            </p:cNvSpPr>
            <p:nvPr/>
          </p:nvSpPr>
          <p:spPr bwMode="auto">
            <a:xfrm>
              <a:off x="6437192" y="1493715"/>
              <a:ext cx="7938" cy="6350"/>
            </a:xfrm>
            <a:custGeom>
              <a:avLst/>
              <a:gdLst>
                <a:gd name="T0" fmla="*/ 13 w 15"/>
                <a:gd name="T1" fmla="*/ 3 h 13"/>
                <a:gd name="T2" fmla="*/ 15 w 15"/>
                <a:gd name="T3" fmla="*/ 12 h 13"/>
                <a:gd name="T4" fmla="*/ 9 w 15"/>
                <a:gd name="T5" fmla="*/ 13 h 13"/>
                <a:gd name="T6" fmla="*/ 6 w 15"/>
                <a:gd name="T7" fmla="*/ 4 h 13"/>
                <a:gd name="T8" fmla="*/ 0 w 15"/>
                <a:gd name="T9" fmla="*/ 4 h 13"/>
                <a:gd name="T10" fmla="*/ 6 w 15"/>
                <a:gd name="T11" fmla="*/ 0 h 13"/>
                <a:gd name="T12" fmla="*/ 13 w 15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3" y="3"/>
                  </a:moveTo>
                  <a:lnTo>
                    <a:pt x="15" y="12"/>
                  </a:lnTo>
                  <a:lnTo>
                    <a:pt x="9" y="13"/>
                  </a:lnTo>
                  <a:lnTo>
                    <a:pt x="6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1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5" name="Freeform 925"/>
            <p:cNvSpPr>
              <a:spLocks/>
            </p:cNvSpPr>
            <p:nvPr/>
          </p:nvSpPr>
          <p:spPr bwMode="auto">
            <a:xfrm>
              <a:off x="6403854" y="1482603"/>
              <a:ext cx="12700" cy="7938"/>
            </a:xfrm>
            <a:custGeom>
              <a:avLst/>
              <a:gdLst>
                <a:gd name="T0" fmla="*/ 24 w 24"/>
                <a:gd name="T1" fmla="*/ 0 h 13"/>
                <a:gd name="T2" fmla="*/ 21 w 24"/>
                <a:gd name="T3" fmla="*/ 8 h 13"/>
                <a:gd name="T4" fmla="*/ 6 w 24"/>
                <a:gd name="T5" fmla="*/ 8 h 13"/>
                <a:gd name="T6" fmla="*/ 0 w 24"/>
                <a:gd name="T7" fmla="*/ 13 h 13"/>
                <a:gd name="T8" fmla="*/ 2 w 24"/>
                <a:gd name="T9" fmla="*/ 7 h 13"/>
                <a:gd name="T10" fmla="*/ 18 w 24"/>
                <a:gd name="T11" fmla="*/ 4 h 13"/>
                <a:gd name="T12" fmla="*/ 24 w 2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3">
                  <a:moveTo>
                    <a:pt x="24" y="0"/>
                  </a:moveTo>
                  <a:lnTo>
                    <a:pt x="21" y="8"/>
                  </a:lnTo>
                  <a:lnTo>
                    <a:pt x="6" y="8"/>
                  </a:lnTo>
                  <a:lnTo>
                    <a:pt x="0" y="13"/>
                  </a:lnTo>
                  <a:lnTo>
                    <a:pt x="2" y="7"/>
                  </a:lnTo>
                  <a:lnTo>
                    <a:pt x="18" y="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6" name="Freeform 926"/>
            <p:cNvSpPr>
              <a:spLocks/>
            </p:cNvSpPr>
            <p:nvPr/>
          </p:nvSpPr>
          <p:spPr bwMode="auto">
            <a:xfrm>
              <a:off x="6400679" y="1450853"/>
              <a:ext cx="7938" cy="4763"/>
            </a:xfrm>
            <a:custGeom>
              <a:avLst/>
              <a:gdLst>
                <a:gd name="T0" fmla="*/ 16 w 17"/>
                <a:gd name="T1" fmla="*/ 0 h 9"/>
                <a:gd name="T2" fmla="*/ 17 w 17"/>
                <a:gd name="T3" fmla="*/ 9 h 9"/>
                <a:gd name="T4" fmla="*/ 13 w 17"/>
                <a:gd name="T5" fmla="*/ 7 h 9"/>
                <a:gd name="T6" fmla="*/ 0 w 17"/>
                <a:gd name="T7" fmla="*/ 9 h 9"/>
                <a:gd name="T8" fmla="*/ 0 w 17"/>
                <a:gd name="T9" fmla="*/ 3 h 9"/>
                <a:gd name="T10" fmla="*/ 16 w 17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16" y="0"/>
                  </a:moveTo>
                  <a:lnTo>
                    <a:pt x="17" y="9"/>
                  </a:lnTo>
                  <a:lnTo>
                    <a:pt x="13" y="7"/>
                  </a:lnTo>
                  <a:lnTo>
                    <a:pt x="0" y="9"/>
                  </a:lnTo>
                  <a:lnTo>
                    <a:pt x="0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7" name="Freeform 927"/>
            <p:cNvSpPr>
              <a:spLocks/>
            </p:cNvSpPr>
            <p:nvPr/>
          </p:nvSpPr>
          <p:spPr bwMode="auto">
            <a:xfrm>
              <a:off x="6416554" y="2281115"/>
              <a:ext cx="14288" cy="6350"/>
            </a:xfrm>
            <a:custGeom>
              <a:avLst/>
              <a:gdLst>
                <a:gd name="T0" fmla="*/ 29 w 29"/>
                <a:gd name="T1" fmla="*/ 0 h 11"/>
                <a:gd name="T2" fmla="*/ 23 w 29"/>
                <a:gd name="T3" fmla="*/ 7 h 11"/>
                <a:gd name="T4" fmla="*/ 6 w 29"/>
                <a:gd name="T5" fmla="*/ 11 h 11"/>
                <a:gd name="T6" fmla="*/ 4 w 29"/>
                <a:gd name="T7" fmla="*/ 7 h 11"/>
                <a:gd name="T8" fmla="*/ 0 w 29"/>
                <a:gd name="T9" fmla="*/ 7 h 11"/>
                <a:gd name="T10" fmla="*/ 4 w 29"/>
                <a:gd name="T11" fmla="*/ 4 h 11"/>
                <a:gd name="T12" fmla="*/ 22 w 29"/>
                <a:gd name="T13" fmla="*/ 4 h 11"/>
                <a:gd name="T14" fmla="*/ 29 w 29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9" y="0"/>
                  </a:moveTo>
                  <a:lnTo>
                    <a:pt x="23" y="7"/>
                  </a:lnTo>
                  <a:lnTo>
                    <a:pt x="6" y="11"/>
                  </a:lnTo>
                  <a:lnTo>
                    <a:pt x="4" y="7"/>
                  </a:lnTo>
                  <a:lnTo>
                    <a:pt x="0" y="7"/>
                  </a:lnTo>
                  <a:lnTo>
                    <a:pt x="4" y="4"/>
                  </a:lnTo>
                  <a:lnTo>
                    <a:pt x="22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8" name="Freeform 928"/>
            <p:cNvSpPr>
              <a:spLocks/>
            </p:cNvSpPr>
            <p:nvPr/>
          </p:nvSpPr>
          <p:spPr bwMode="auto">
            <a:xfrm>
              <a:off x="6302254" y="1430215"/>
              <a:ext cx="11113" cy="4763"/>
            </a:xfrm>
            <a:custGeom>
              <a:avLst/>
              <a:gdLst>
                <a:gd name="T0" fmla="*/ 22 w 22"/>
                <a:gd name="T1" fmla="*/ 2 h 9"/>
                <a:gd name="T2" fmla="*/ 12 w 22"/>
                <a:gd name="T3" fmla="*/ 6 h 9"/>
                <a:gd name="T4" fmla="*/ 0 w 22"/>
                <a:gd name="T5" fmla="*/ 9 h 9"/>
                <a:gd name="T6" fmla="*/ 2 w 22"/>
                <a:gd name="T7" fmla="*/ 3 h 9"/>
                <a:gd name="T8" fmla="*/ 16 w 22"/>
                <a:gd name="T9" fmla="*/ 0 h 9"/>
                <a:gd name="T10" fmla="*/ 22 w 22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22" y="2"/>
                  </a:moveTo>
                  <a:lnTo>
                    <a:pt x="12" y="6"/>
                  </a:lnTo>
                  <a:lnTo>
                    <a:pt x="0" y="9"/>
                  </a:lnTo>
                  <a:lnTo>
                    <a:pt x="2" y="3"/>
                  </a:lnTo>
                  <a:lnTo>
                    <a:pt x="16" y="0"/>
                  </a:lnTo>
                  <a:lnTo>
                    <a:pt x="2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09" name="Freeform 929"/>
            <p:cNvSpPr>
              <a:spLocks/>
            </p:cNvSpPr>
            <p:nvPr/>
          </p:nvSpPr>
          <p:spPr bwMode="auto">
            <a:xfrm>
              <a:off x="6281617" y="2300165"/>
              <a:ext cx="7938" cy="6350"/>
            </a:xfrm>
            <a:custGeom>
              <a:avLst/>
              <a:gdLst>
                <a:gd name="T0" fmla="*/ 15 w 15"/>
                <a:gd name="T1" fmla="*/ 0 h 10"/>
                <a:gd name="T2" fmla="*/ 10 w 15"/>
                <a:gd name="T3" fmla="*/ 7 h 10"/>
                <a:gd name="T4" fmla="*/ 3 w 15"/>
                <a:gd name="T5" fmla="*/ 10 h 10"/>
                <a:gd name="T6" fmla="*/ 0 w 15"/>
                <a:gd name="T7" fmla="*/ 3 h 10"/>
                <a:gd name="T8" fmla="*/ 9 w 15"/>
                <a:gd name="T9" fmla="*/ 0 h 10"/>
                <a:gd name="T10" fmla="*/ 15 w 1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10" y="7"/>
                  </a:lnTo>
                  <a:lnTo>
                    <a:pt x="3" y="10"/>
                  </a:lnTo>
                  <a:lnTo>
                    <a:pt x="0" y="3"/>
                  </a:lnTo>
                  <a:lnTo>
                    <a:pt x="9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0" name="Freeform 930"/>
            <p:cNvSpPr>
              <a:spLocks/>
            </p:cNvSpPr>
            <p:nvPr/>
          </p:nvSpPr>
          <p:spPr bwMode="auto">
            <a:xfrm>
              <a:off x="6145092" y="2333503"/>
              <a:ext cx="22225" cy="7938"/>
            </a:xfrm>
            <a:custGeom>
              <a:avLst/>
              <a:gdLst>
                <a:gd name="T0" fmla="*/ 40 w 40"/>
                <a:gd name="T1" fmla="*/ 0 h 14"/>
                <a:gd name="T2" fmla="*/ 36 w 40"/>
                <a:gd name="T3" fmla="*/ 4 h 14"/>
                <a:gd name="T4" fmla="*/ 39 w 40"/>
                <a:gd name="T5" fmla="*/ 5 h 14"/>
                <a:gd name="T6" fmla="*/ 30 w 40"/>
                <a:gd name="T7" fmla="*/ 11 h 14"/>
                <a:gd name="T8" fmla="*/ 10 w 40"/>
                <a:gd name="T9" fmla="*/ 14 h 14"/>
                <a:gd name="T10" fmla="*/ 0 w 40"/>
                <a:gd name="T11" fmla="*/ 13 h 14"/>
                <a:gd name="T12" fmla="*/ 17 w 40"/>
                <a:gd name="T13" fmla="*/ 5 h 14"/>
                <a:gd name="T14" fmla="*/ 40 w 40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4">
                  <a:moveTo>
                    <a:pt x="40" y="0"/>
                  </a:moveTo>
                  <a:lnTo>
                    <a:pt x="36" y="4"/>
                  </a:lnTo>
                  <a:lnTo>
                    <a:pt x="39" y="5"/>
                  </a:lnTo>
                  <a:lnTo>
                    <a:pt x="30" y="11"/>
                  </a:lnTo>
                  <a:lnTo>
                    <a:pt x="10" y="14"/>
                  </a:lnTo>
                  <a:lnTo>
                    <a:pt x="0" y="13"/>
                  </a:lnTo>
                  <a:lnTo>
                    <a:pt x="17" y="5"/>
                  </a:ln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1" name="Freeform 931"/>
            <p:cNvSpPr>
              <a:spLocks/>
            </p:cNvSpPr>
            <p:nvPr/>
          </p:nvSpPr>
          <p:spPr bwMode="auto">
            <a:xfrm>
              <a:off x="6153029" y="2314453"/>
              <a:ext cx="7938" cy="11113"/>
            </a:xfrm>
            <a:custGeom>
              <a:avLst/>
              <a:gdLst>
                <a:gd name="T0" fmla="*/ 16 w 16"/>
                <a:gd name="T1" fmla="*/ 0 h 20"/>
                <a:gd name="T2" fmla="*/ 7 w 16"/>
                <a:gd name="T3" fmla="*/ 10 h 20"/>
                <a:gd name="T4" fmla="*/ 0 w 16"/>
                <a:gd name="T5" fmla="*/ 20 h 20"/>
                <a:gd name="T6" fmla="*/ 0 w 16"/>
                <a:gd name="T7" fmla="*/ 8 h 20"/>
                <a:gd name="T8" fmla="*/ 8 w 16"/>
                <a:gd name="T9" fmla="*/ 1 h 20"/>
                <a:gd name="T10" fmla="*/ 16 w 16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lnTo>
                    <a:pt x="7" y="10"/>
                  </a:lnTo>
                  <a:lnTo>
                    <a:pt x="0" y="20"/>
                  </a:lnTo>
                  <a:lnTo>
                    <a:pt x="0" y="8"/>
                  </a:lnTo>
                  <a:lnTo>
                    <a:pt x="8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2" name="Freeform 932"/>
            <p:cNvSpPr>
              <a:spLocks/>
            </p:cNvSpPr>
            <p:nvPr/>
          </p:nvSpPr>
          <p:spPr bwMode="auto">
            <a:xfrm>
              <a:off x="6137154" y="2319215"/>
              <a:ext cx="14288" cy="19050"/>
            </a:xfrm>
            <a:custGeom>
              <a:avLst/>
              <a:gdLst>
                <a:gd name="T0" fmla="*/ 10 w 27"/>
                <a:gd name="T1" fmla="*/ 16 h 34"/>
                <a:gd name="T2" fmla="*/ 12 w 27"/>
                <a:gd name="T3" fmla="*/ 18 h 34"/>
                <a:gd name="T4" fmla="*/ 18 w 27"/>
                <a:gd name="T5" fmla="*/ 17 h 34"/>
                <a:gd name="T6" fmla="*/ 11 w 27"/>
                <a:gd name="T7" fmla="*/ 26 h 34"/>
                <a:gd name="T8" fmla="*/ 4 w 27"/>
                <a:gd name="T9" fmla="*/ 34 h 34"/>
                <a:gd name="T10" fmla="*/ 0 w 27"/>
                <a:gd name="T11" fmla="*/ 31 h 34"/>
                <a:gd name="T12" fmla="*/ 5 w 27"/>
                <a:gd name="T13" fmla="*/ 29 h 34"/>
                <a:gd name="T14" fmla="*/ 2 w 27"/>
                <a:gd name="T15" fmla="*/ 20 h 34"/>
                <a:gd name="T16" fmla="*/ 0 w 27"/>
                <a:gd name="T17" fmla="*/ 11 h 34"/>
                <a:gd name="T18" fmla="*/ 11 w 27"/>
                <a:gd name="T19" fmla="*/ 7 h 34"/>
                <a:gd name="T20" fmla="*/ 20 w 27"/>
                <a:gd name="T21" fmla="*/ 0 h 34"/>
                <a:gd name="T22" fmla="*/ 25 w 27"/>
                <a:gd name="T23" fmla="*/ 4 h 34"/>
                <a:gd name="T24" fmla="*/ 27 w 27"/>
                <a:gd name="T25" fmla="*/ 13 h 34"/>
                <a:gd name="T26" fmla="*/ 23 w 27"/>
                <a:gd name="T27" fmla="*/ 17 h 34"/>
                <a:gd name="T28" fmla="*/ 14 w 27"/>
                <a:gd name="T29" fmla="*/ 13 h 34"/>
                <a:gd name="T30" fmla="*/ 10 w 27"/>
                <a:gd name="T31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34">
                  <a:moveTo>
                    <a:pt x="10" y="16"/>
                  </a:moveTo>
                  <a:lnTo>
                    <a:pt x="12" y="18"/>
                  </a:lnTo>
                  <a:lnTo>
                    <a:pt x="18" y="17"/>
                  </a:lnTo>
                  <a:lnTo>
                    <a:pt x="11" y="26"/>
                  </a:lnTo>
                  <a:lnTo>
                    <a:pt x="4" y="34"/>
                  </a:lnTo>
                  <a:lnTo>
                    <a:pt x="0" y="31"/>
                  </a:lnTo>
                  <a:lnTo>
                    <a:pt x="5" y="29"/>
                  </a:lnTo>
                  <a:lnTo>
                    <a:pt x="2" y="20"/>
                  </a:lnTo>
                  <a:lnTo>
                    <a:pt x="0" y="11"/>
                  </a:lnTo>
                  <a:lnTo>
                    <a:pt x="11" y="7"/>
                  </a:lnTo>
                  <a:lnTo>
                    <a:pt x="20" y="0"/>
                  </a:lnTo>
                  <a:lnTo>
                    <a:pt x="25" y="4"/>
                  </a:lnTo>
                  <a:lnTo>
                    <a:pt x="27" y="13"/>
                  </a:lnTo>
                  <a:lnTo>
                    <a:pt x="23" y="17"/>
                  </a:lnTo>
                  <a:lnTo>
                    <a:pt x="14" y="13"/>
                  </a:lnTo>
                  <a:lnTo>
                    <a:pt x="1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3" name="Freeform 933"/>
            <p:cNvSpPr>
              <a:spLocks/>
            </p:cNvSpPr>
            <p:nvPr/>
          </p:nvSpPr>
          <p:spPr bwMode="auto">
            <a:xfrm>
              <a:off x="6124454" y="2343028"/>
              <a:ext cx="12700" cy="9525"/>
            </a:xfrm>
            <a:custGeom>
              <a:avLst/>
              <a:gdLst>
                <a:gd name="T0" fmla="*/ 24 w 24"/>
                <a:gd name="T1" fmla="*/ 0 h 19"/>
                <a:gd name="T2" fmla="*/ 23 w 24"/>
                <a:gd name="T3" fmla="*/ 7 h 19"/>
                <a:gd name="T4" fmla="*/ 13 w 24"/>
                <a:gd name="T5" fmla="*/ 7 h 19"/>
                <a:gd name="T6" fmla="*/ 9 w 24"/>
                <a:gd name="T7" fmla="*/ 9 h 19"/>
                <a:gd name="T8" fmla="*/ 6 w 24"/>
                <a:gd name="T9" fmla="*/ 14 h 19"/>
                <a:gd name="T10" fmla="*/ 7 w 24"/>
                <a:gd name="T11" fmla="*/ 19 h 19"/>
                <a:gd name="T12" fmla="*/ 0 w 24"/>
                <a:gd name="T13" fmla="*/ 11 h 19"/>
                <a:gd name="T14" fmla="*/ 11 w 24"/>
                <a:gd name="T15" fmla="*/ 4 h 19"/>
                <a:gd name="T16" fmla="*/ 24 w 24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9">
                  <a:moveTo>
                    <a:pt x="24" y="0"/>
                  </a:moveTo>
                  <a:lnTo>
                    <a:pt x="23" y="7"/>
                  </a:lnTo>
                  <a:lnTo>
                    <a:pt x="13" y="7"/>
                  </a:lnTo>
                  <a:lnTo>
                    <a:pt x="9" y="9"/>
                  </a:lnTo>
                  <a:lnTo>
                    <a:pt x="6" y="14"/>
                  </a:lnTo>
                  <a:lnTo>
                    <a:pt x="7" y="19"/>
                  </a:lnTo>
                  <a:lnTo>
                    <a:pt x="0" y="11"/>
                  </a:lnTo>
                  <a:lnTo>
                    <a:pt x="11" y="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4" name="Freeform 934"/>
            <p:cNvSpPr>
              <a:spLocks/>
            </p:cNvSpPr>
            <p:nvPr/>
          </p:nvSpPr>
          <p:spPr bwMode="auto">
            <a:xfrm>
              <a:off x="5957767" y="1473078"/>
              <a:ext cx="12700" cy="4763"/>
            </a:xfrm>
            <a:custGeom>
              <a:avLst/>
              <a:gdLst>
                <a:gd name="T0" fmla="*/ 24 w 24"/>
                <a:gd name="T1" fmla="*/ 0 h 10"/>
                <a:gd name="T2" fmla="*/ 24 w 24"/>
                <a:gd name="T3" fmla="*/ 6 h 10"/>
                <a:gd name="T4" fmla="*/ 20 w 24"/>
                <a:gd name="T5" fmla="*/ 9 h 10"/>
                <a:gd name="T6" fmla="*/ 8 w 24"/>
                <a:gd name="T7" fmla="*/ 6 h 10"/>
                <a:gd name="T8" fmla="*/ 0 w 24"/>
                <a:gd name="T9" fmla="*/ 10 h 10"/>
                <a:gd name="T10" fmla="*/ 0 w 24"/>
                <a:gd name="T11" fmla="*/ 4 h 10"/>
                <a:gd name="T12" fmla="*/ 17 w 24"/>
                <a:gd name="T13" fmla="*/ 2 h 10"/>
                <a:gd name="T14" fmla="*/ 24 w 24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0">
                  <a:moveTo>
                    <a:pt x="24" y="0"/>
                  </a:moveTo>
                  <a:lnTo>
                    <a:pt x="24" y="6"/>
                  </a:lnTo>
                  <a:lnTo>
                    <a:pt x="20" y="9"/>
                  </a:lnTo>
                  <a:lnTo>
                    <a:pt x="8" y="6"/>
                  </a:lnTo>
                  <a:lnTo>
                    <a:pt x="0" y="10"/>
                  </a:lnTo>
                  <a:lnTo>
                    <a:pt x="0" y="4"/>
                  </a:lnTo>
                  <a:lnTo>
                    <a:pt x="17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5" name="Freeform 935"/>
            <p:cNvSpPr>
              <a:spLocks/>
            </p:cNvSpPr>
            <p:nvPr/>
          </p:nvSpPr>
          <p:spPr bwMode="auto">
            <a:xfrm>
              <a:off x="6086354" y="2349378"/>
              <a:ext cx="12700" cy="6350"/>
            </a:xfrm>
            <a:custGeom>
              <a:avLst/>
              <a:gdLst>
                <a:gd name="T0" fmla="*/ 25 w 25"/>
                <a:gd name="T1" fmla="*/ 0 h 10"/>
                <a:gd name="T2" fmla="*/ 18 w 25"/>
                <a:gd name="T3" fmla="*/ 6 h 10"/>
                <a:gd name="T4" fmla="*/ 0 w 25"/>
                <a:gd name="T5" fmla="*/ 10 h 10"/>
                <a:gd name="T6" fmla="*/ 11 w 25"/>
                <a:gd name="T7" fmla="*/ 3 h 10"/>
                <a:gd name="T8" fmla="*/ 25 w 2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0">
                  <a:moveTo>
                    <a:pt x="25" y="0"/>
                  </a:moveTo>
                  <a:lnTo>
                    <a:pt x="18" y="6"/>
                  </a:lnTo>
                  <a:lnTo>
                    <a:pt x="0" y="10"/>
                  </a:lnTo>
                  <a:lnTo>
                    <a:pt x="11" y="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6" name="Freeform 936"/>
            <p:cNvSpPr>
              <a:spLocks/>
            </p:cNvSpPr>
            <p:nvPr/>
          </p:nvSpPr>
          <p:spPr bwMode="auto">
            <a:xfrm>
              <a:off x="6065717" y="2341440"/>
              <a:ext cx="6350" cy="4763"/>
            </a:xfrm>
            <a:custGeom>
              <a:avLst/>
              <a:gdLst>
                <a:gd name="T0" fmla="*/ 13 w 13"/>
                <a:gd name="T1" fmla="*/ 7 h 9"/>
                <a:gd name="T2" fmla="*/ 7 w 13"/>
                <a:gd name="T3" fmla="*/ 4 h 9"/>
                <a:gd name="T4" fmla="*/ 1 w 13"/>
                <a:gd name="T5" fmla="*/ 9 h 9"/>
                <a:gd name="T6" fmla="*/ 0 w 13"/>
                <a:gd name="T7" fmla="*/ 2 h 9"/>
                <a:gd name="T8" fmla="*/ 11 w 13"/>
                <a:gd name="T9" fmla="*/ 0 h 9"/>
                <a:gd name="T10" fmla="*/ 13 w 13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7"/>
                  </a:moveTo>
                  <a:lnTo>
                    <a:pt x="7" y="4"/>
                  </a:lnTo>
                  <a:lnTo>
                    <a:pt x="1" y="9"/>
                  </a:lnTo>
                  <a:lnTo>
                    <a:pt x="0" y="2"/>
                  </a:lnTo>
                  <a:lnTo>
                    <a:pt x="11" y="0"/>
                  </a:lnTo>
                  <a:lnTo>
                    <a:pt x="1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7" name="Freeform 937"/>
            <p:cNvSpPr>
              <a:spLocks/>
            </p:cNvSpPr>
            <p:nvPr/>
          </p:nvSpPr>
          <p:spPr bwMode="auto">
            <a:xfrm>
              <a:off x="6046667" y="2320803"/>
              <a:ext cx="7938" cy="4763"/>
            </a:xfrm>
            <a:custGeom>
              <a:avLst/>
              <a:gdLst>
                <a:gd name="T0" fmla="*/ 14 w 14"/>
                <a:gd name="T1" fmla="*/ 1 h 7"/>
                <a:gd name="T2" fmla="*/ 10 w 14"/>
                <a:gd name="T3" fmla="*/ 4 h 7"/>
                <a:gd name="T4" fmla="*/ 1 w 14"/>
                <a:gd name="T5" fmla="*/ 7 h 7"/>
                <a:gd name="T6" fmla="*/ 0 w 14"/>
                <a:gd name="T7" fmla="*/ 1 h 7"/>
                <a:gd name="T8" fmla="*/ 12 w 14"/>
                <a:gd name="T9" fmla="*/ 0 h 7"/>
                <a:gd name="T10" fmla="*/ 14 w 14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14" y="1"/>
                  </a:moveTo>
                  <a:lnTo>
                    <a:pt x="10" y="4"/>
                  </a:lnTo>
                  <a:lnTo>
                    <a:pt x="1" y="7"/>
                  </a:lnTo>
                  <a:lnTo>
                    <a:pt x="0" y="1"/>
                  </a:lnTo>
                  <a:lnTo>
                    <a:pt x="12" y="0"/>
                  </a:lnTo>
                  <a:lnTo>
                    <a:pt x="1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8" name="Freeform 938"/>
            <p:cNvSpPr>
              <a:spLocks/>
            </p:cNvSpPr>
            <p:nvPr/>
          </p:nvSpPr>
          <p:spPr bwMode="auto">
            <a:xfrm>
              <a:off x="5829179" y="1466728"/>
              <a:ext cx="14288" cy="7938"/>
            </a:xfrm>
            <a:custGeom>
              <a:avLst/>
              <a:gdLst>
                <a:gd name="T0" fmla="*/ 26 w 26"/>
                <a:gd name="T1" fmla="*/ 7 h 15"/>
                <a:gd name="T2" fmla="*/ 12 w 26"/>
                <a:gd name="T3" fmla="*/ 8 h 15"/>
                <a:gd name="T4" fmla="*/ 0 w 26"/>
                <a:gd name="T5" fmla="*/ 15 h 15"/>
                <a:gd name="T6" fmla="*/ 3 w 26"/>
                <a:gd name="T7" fmla="*/ 8 h 15"/>
                <a:gd name="T8" fmla="*/ 16 w 26"/>
                <a:gd name="T9" fmla="*/ 0 h 15"/>
                <a:gd name="T10" fmla="*/ 23 w 26"/>
                <a:gd name="T11" fmla="*/ 3 h 15"/>
                <a:gd name="T12" fmla="*/ 26 w 26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5">
                  <a:moveTo>
                    <a:pt x="26" y="7"/>
                  </a:moveTo>
                  <a:lnTo>
                    <a:pt x="12" y="8"/>
                  </a:lnTo>
                  <a:lnTo>
                    <a:pt x="0" y="15"/>
                  </a:lnTo>
                  <a:lnTo>
                    <a:pt x="3" y="8"/>
                  </a:lnTo>
                  <a:lnTo>
                    <a:pt x="16" y="0"/>
                  </a:lnTo>
                  <a:lnTo>
                    <a:pt x="23" y="3"/>
                  </a:lnTo>
                  <a:lnTo>
                    <a:pt x="2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19" name="Freeform 939"/>
            <p:cNvSpPr>
              <a:spLocks/>
            </p:cNvSpPr>
            <p:nvPr/>
          </p:nvSpPr>
          <p:spPr bwMode="auto">
            <a:xfrm>
              <a:off x="5983167" y="2169990"/>
              <a:ext cx="11113" cy="7938"/>
            </a:xfrm>
            <a:custGeom>
              <a:avLst/>
              <a:gdLst>
                <a:gd name="T0" fmla="*/ 20 w 22"/>
                <a:gd name="T1" fmla="*/ 0 h 15"/>
                <a:gd name="T2" fmla="*/ 22 w 22"/>
                <a:gd name="T3" fmla="*/ 9 h 15"/>
                <a:gd name="T4" fmla="*/ 12 w 22"/>
                <a:gd name="T5" fmla="*/ 15 h 15"/>
                <a:gd name="T6" fmla="*/ 0 w 22"/>
                <a:gd name="T7" fmla="*/ 13 h 15"/>
                <a:gd name="T8" fmla="*/ 9 w 22"/>
                <a:gd name="T9" fmla="*/ 6 h 15"/>
                <a:gd name="T10" fmla="*/ 20 w 22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5">
                  <a:moveTo>
                    <a:pt x="20" y="0"/>
                  </a:moveTo>
                  <a:lnTo>
                    <a:pt x="22" y="9"/>
                  </a:lnTo>
                  <a:lnTo>
                    <a:pt x="12" y="15"/>
                  </a:lnTo>
                  <a:lnTo>
                    <a:pt x="0" y="13"/>
                  </a:lnTo>
                  <a:lnTo>
                    <a:pt x="9" y="6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0" name="Freeform 940"/>
            <p:cNvSpPr>
              <a:spLocks/>
            </p:cNvSpPr>
            <p:nvPr/>
          </p:nvSpPr>
          <p:spPr bwMode="auto">
            <a:xfrm>
              <a:off x="5949829" y="2233490"/>
              <a:ext cx="6350" cy="4763"/>
            </a:xfrm>
            <a:custGeom>
              <a:avLst/>
              <a:gdLst>
                <a:gd name="T0" fmla="*/ 11 w 11"/>
                <a:gd name="T1" fmla="*/ 3 h 10"/>
                <a:gd name="T2" fmla="*/ 11 w 11"/>
                <a:gd name="T3" fmla="*/ 9 h 10"/>
                <a:gd name="T4" fmla="*/ 4 w 11"/>
                <a:gd name="T5" fmla="*/ 10 h 10"/>
                <a:gd name="T6" fmla="*/ 3 w 11"/>
                <a:gd name="T7" fmla="*/ 6 h 10"/>
                <a:gd name="T8" fmla="*/ 0 w 11"/>
                <a:gd name="T9" fmla="*/ 6 h 10"/>
                <a:gd name="T10" fmla="*/ 4 w 11"/>
                <a:gd name="T11" fmla="*/ 0 h 10"/>
                <a:gd name="T12" fmla="*/ 11 w 1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1" y="3"/>
                  </a:moveTo>
                  <a:lnTo>
                    <a:pt x="11" y="9"/>
                  </a:lnTo>
                  <a:lnTo>
                    <a:pt x="4" y="10"/>
                  </a:lnTo>
                  <a:lnTo>
                    <a:pt x="3" y="6"/>
                  </a:lnTo>
                  <a:lnTo>
                    <a:pt x="0" y="6"/>
                  </a:lnTo>
                  <a:lnTo>
                    <a:pt x="4" y="0"/>
                  </a:ln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1" name="Freeform 941"/>
            <p:cNvSpPr>
              <a:spLocks/>
            </p:cNvSpPr>
            <p:nvPr/>
          </p:nvSpPr>
          <p:spPr bwMode="auto">
            <a:xfrm>
              <a:off x="5945067" y="2239840"/>
              <a:ext cx="9525" cy="6350"/>
            </a:xfrm>
            <a:custGeom>
              <a:avLst/>
              <a:gdLst>
                <a:gd name="T0" fmla="*/ 17 w 17"/>
                <a:gd name="T1" fmla="*/ 4 h 12"/>
                <a:gd name="T2" fmla="*/ 12 w 17"/>
                <a:gd name="T3" fmla="*/ 9 h 12"/>
                <a:gd name="T4" fmla="*/ 1 w 17"/>
                <a:gd name="T5" fmla="*/ 12 h 12"/>
                <a:gd name="T6" fmla="*/ 0 w 17"/>
                <a:gd name="T7" fmla="*/ 6 h 12"/>
                <a:gd name="T8" fmla="*/ 7 w 17"/>
                <a:gd name="T9" fmla="*/ 1 h 12"/>
                <a:gd name="T10" fmla="*/ 13 w 17"/>
                <a:gd name="T11" fmla="*/ 0 h 12"/>
                <a:gd name="T12" fmla="*/ 14 w 17"/>
                <a:gd name="T13" fmla="*/ 4 h 12"/>
                <a:gd name="T14" fmla="*/ 17 w 17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2">
                  <a:moveTo>
                    <a:pt x="17" y="4"/>
                  </a:moveTo>
                  <a:lnTo>
                    <a:pt x="12" y="9"/>
                  </a:lnTo>
                  <a:lnTo>
                    <a:pt x="1" y="12"/>
                  </a:lnTo>
                  <a:lnTo>
                    <a:pt x="0" y="6"/>
                  </a:lnTo>
                  <a:lnTo>
                    <a:pt x="7" y="1"/>
                  </a:lnTo>
                  <a:lnTo>
                    <a:pt x="13" y="0"/>
                  </a:lnTo>
                  <a:lnTo>
                    <a:pt x="14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2" name="Freeform 942"/>
            <p:cNvSpPr>
              <a:spLocks/>
            </p:cNvSpPr>
            <p:nvPr/>
          </p:nvSpPr>
          <p:spPr bwMode="auto">
            <a:xfrm>
              <a:off x="5937129" y="2290640"/>
              <a:ext cx="12700" cy="7938"/>
            </a:xfrm>
            <a:custGeom>
              <a:avLst/>
              <a:gdLst>
                <a:gd name="T0" fmla="*/ 23 w 23"/>
                <a:gd name="T1" fmla="*/ 0 h 15"/>
                <a:gd name="T2" fmla="*/ 15 w 23"/>
                <a:gd name="T3" fmla="*/ 7 h 15"/>
                <a:gd name="T4" fmla="*/ 5 w 23"/>
                <a:gd name="T5" fmla="*/ 15 h 15"/>
                <a:gd name="T6" fmla="*/ 3 w 23"/>
                <a:gd name="T7" fmla="*/ 13 h 15"/>
                <a:gd name="T8" fmla="*/ 0 w 23"/>
                <a:gd name="T9" fmla="*/ 11 h 15"/>
                <a:gd name="T10" fmla="*/ 0 w 23"/>
                <a:gd name="T11" fmla="*/ 8 h 15"/>
                <a:gd name="T12" fmla="*/ 5 w 23"/>
                <a:gd name="T13" fmla="*/ 5 h 15"/>
                <a:gd name="T14" fmla="*/ 4 w 23"/>
                <a:gd name="T15" fmla="*/ 1 h 15"/>
                <a:gd name="T16" fmla="*/ 11 w 23"/>
                <a:gd name="T17" fmla="*/ 1 h 15"/>
                <a:gd name="T18" fmla="*/ 23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23" y="0"/>
                  </a:moveTo>
                  <a:lnTo>
                    <a:pt x="15" y="7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5" y="5"/>
                  </a:lnTo>
                  <a:lnTo>
                    <a:pt x="4" y="1"/>
                  </a:lnTo>
                  <a:lnTo>
                    <a:pt x="11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3" name="Freeform 943"/>
            <p:cNvSpPr>
              <a:spLocks/>
            </p:cNvSpPr>
            <p:nvPr/>
          </p:nvSpPr>
          <p:spPr bwMode="auto">
            <a:xfrm>
              <a:off x="5840292" y="2141415"/>
              <a:ext cx="25400" cy="22225"/>
            </a:xfrm>
            <a:custGeom>
              <a:avLst/>
              <a:gdLst>
                <a:gd name="T0" fmla="*/ 46 w 48"/>
                <a:gd name="T1" fmla="*/ 0 h 41"/>
                <a:gd name="T2" fmla="*/ 48 w 48"/>
                <a:gd name="T3" fmla="*/ 5 h 41"/>
                <a:gd name="T4" fmla="*/ 43 w 48"/>
                <a:gd name="T5" fmla="*/ 9 h 41"/>
                <a:gd name="T6" fmla="*/ 31 w 48"/>
                <a:gd name="T7" fmla="*/ 10 h 41"/>
                <a:gd name="T8" fmla="*/ 25 w 48"/>
                <a:gd name="T9" fmla="*/ 16 h 41"/>
                <a:gd name="T10" fmla="*/ 28 w 48"/>
                <a:gd name="T11" fmla="*/ 23 h 41"/>
                <a:gd name="T12" fmla="*/ 38 w 48"/>
                <a:gd name="T13" fmla="*/ 19 h 41"/>
                <a:gd name="T14" fmla="*/ 42 w 48"/>
                <a:gd name="T15" fmla="*/ 16 h 41"/>
                <a:gd name="T16" fmla="*/ 43 w 48"/>
                <a:gd name="T17" fmla="*/ 23 h 41"/>
                <a:gd name="T18" fmla="*/ 36 w 48"/>
                <a:gd name="T19" fmla="*/ 26 h 41"/>
                <a:gd name="T20" fmla="*/ 26 w 48"/>
                <a:gd name="T21" fmla="*/ 26 h 41"/>
                <a:gd name="T22" fmla="*/ 20 w 48"/>
                <a:gd name="T23" fmla="*/ 29 h 41"/>
                <a:gd name="T24" fmla="*/ 22 w 48"/>
                <a:gd name="T25" fmla="*/ 38 h 41"/>
                <a:gd name="T26" fmla="*/ 13 w 48"/>
                <a:gd name="T27" fmla="*/ 36 h 41"/>
                <a:gd name="T28" fmla="*/ 2 w 48"/>
                <a:gd name="T29" fmla="*/ 41 h 41"/>
                <a:gd name="T30" fmla="*/ 0 w 48"/>
                <a:gd name="T31" fmla="*/ 35 h 41"/>
                <a:gd name="T32" fmla="*/ 10 w 48"/>
                <a:gd name="T33" fmla="*/ 32 h 41"/>
                <a:gd name="T34" fmla="*/ 15 w 48"/>
                <a:gd name="T35" fmla="*/ 31 h 41"/>
                <a:gd name="T36" fmla="*/ 10 w 48"/>
                <a:gd name="T37" fmla="*/ 25 h 41"/>
                <a:gd name="T38" fmla="*/ 13 w 48"/>
                <a:gd name="T39" fmla="*/ 15 h 41"/>
                <a:gd name="T40" fmla="*/ 6 w 48"/>
                <a:gd name="T41" fmla="*/ 9 h 41"/>
                <a:gd name="T42" fmla="*/ 26 w 48"/>
                <a:gd name="T43" fmla="*/ 9 h 41"/>
                <a:gd name="T44" fmla="*/ 46 w 48"/>
                <a:gd name="T4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8" h="41">
                  <a:moveTo>
                    <a:pt x="46" y="0"/>
                  </a:moveTo>
                  <a:lnTo>
                    <a:pt x="48" y="5"/>
                  </a:lnTo>
                  <a:lnTo>
                    <a:pt x="43" y="9"/>
                  </a:lnTo>
                  <a:lnTo>
                    <a:pt x="31" y="10"/>
                  </a:lnTo>
                  <a:lnTo>
                    <a:pt x="25" y="16"/>
                  </a:lnTo>
                  <a:lnTo>
                    <a:pt x="28" y="23"/>
                  </a:lnTo>
                  <a:lnTo>
                    <a:pt x="38" y="19"/>
                  </a:lnTo>
                  <a:lnTo>
                    <a:pt x="42" y="16"/>
                  </a:lnTo>
                  <a:lnTo>
                    <a:pt x="43" y="23"/>
                  </a:lnTo>
                  <a:lnTo>
                    <a:pt x="36" y="26"/>
                  </a:lnTo>
                  <a:lnTo>
                    <a:pt x="26" y="26"/>
                  </a:lnTo>
                  <a:lnTo>
                    <a:pt x="20" y="29"/>
                  </a:lnTo>
                  <a:lnTo>
                    <a:pt x="22" y="38"/>
                  </a:lnTo>
                  <a:lnTo>
                    <a:pt x="13" y="36"/>
                  </a:lnTo>
                  <a:lnTo>
                    <a:pt x="2" y="41"/>
                  </a:lnTo>
                  <a:lnTo>
                    <a:pt x="0" y="35"/>
                  </a:lnTo>
                  <a:lnTo>
                    <a:pt x="10" y="32"/>
                  </a:lnTo>
                  <a:lnTo>
                    <a:pt x="15" y="31"/>
                  </a:lnTo>
                  <a:lnTo>
                    <a:pt x="10" y="25"/>
                  </a:lnTo>
                  <a:lnTo>
                    <a:pt x="13" y="15"/>
                  </a:lnTo>
                  <a:lnTo>
                    <a:pt x="6" y="9"/>
                  </a:lnTo>
                  <a:lnTo>
                    <a:pt x="26" y="9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4" name="Freeform 944"/>
            <p:cNvSpPr>
              <a:spLocks/>
            </p:cNvSpPr>
            <p:nvPr/>
          </p:nvSpPr>
          <p:spPr bwMode="auto">
            <a:xfrm>
              <a:off x="5645029" y="1512765"/>
              <a:ext cx="14288" cy="12700"/>
            </a:xfrm>
            <a:custGeom>
              <a:avLst/>
              <a:gdLst>
                <a:gd name="T0" fmla="*/ 26 w 27"/>
                <a:gd name="T1" fmla="*/ 8 h 24"/>
                <a:gd name="T2" fmla="*/ 27 w 27"/>
                <a:gd name="T3" fmla="*/ 13 h 24"/>
                <a:gd name="T4" fmla="*/ 24 w 27"/>
                <a:gd name="T5" fmla="*/ 15 h 24"/>
                <a:gd name="T6" fmla="*/ 11 w 27"/>
                <a:gd name="T7" fmla="*/ 17 h 24"/>
                <a:gd name="T8" fmla="*/ 10 w 27"/>
                <a:gd name="T9" fmla="*/ 24 h 24"/>
                <a:gd name="T10" fmla="*/ 7 w 27"/>
                <a:gd name="T11" fmla="*/ 21 h 24"/>
                <a:gd name="T12" fmla="*/ 8 w 27"/>
                <a:gd name="T13" fmla="*/ 7 h 24"/>
                <a:gd name="T14" fmla="*/ 0 w 27"/>
                <a:gd name="T15" fmla="*/ 4 h 24"/>
                <a:gd name="T16" fmla="*/ 2 w 27"/>
                <a:gd name="T17" fmla="*/ 0 h 24"/>
                <a:gd name="T18" fmla="*/ 8 w 27"/>
                <a:gd name="T19" fmla="*/ 0 h 24"/>
                <a:gd name="T20" fmla="*/ 18 w 27"/>
                <a:gd name="T21" fmla="*/ 7 h 24"/>
                <a:gd name="T22" fmla="*/ 26 w 27"/>
                <a:gd name="T23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4">
                  <a:moveTo>
                    <a:pt x="26" y="8"/>
                  </a:moveTo>
                  <a:lnTo>
                    <a:pt x="27" y="13"/>
                  </a:lnTo>
                  <a:lnTo>
                    <a:pt x="24" y="15"/>
                  </a:lnTo>
                  <a:lnTo>
                    <a:pt x="11" y="17"/>
                  </a:lnTo>
                  <a:lnTo>
                    <a:pt x="10" y="24"/>
                  </a:lnTo>
                  <a:lnTo>
                    <a:pt x="7" y="21"/>
                  </a:lnTo>
                  <a:lnTo>
                    <a:pt x="8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8" y="0"/>
                  </a:lnTo>
                  <a:lnTo>
                    <a:pt x="18" y="7"/>
                  </a:lnTo>
                  <a:lnTo>
                    <a:pt x="2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5" name="Freeform 945"/>
            <p:cNvSpPr>
              <a:spLocks/>
            </p:cNvSpPr>
            <p:nvPr/>
          </p:nvSpPr>
          <p:spPr bwMode="auto">
            <a:xfrm>
              <a:off x="5605342" y="1552453"/>
              <a:ext cx="9525" cy="12700"/>
            </a:xfrm>
            <a:custGeom>
              <a:avLst/>
              <a:gdLst>
                <a:gd name="T0" fmla="*/ 18 w 18"/>
                <a:gd name="T1" fmla="*/ 0 h 23"/>
                <a:gd name="T2" fmla="*/ 13 w 18"/>
                <a:gd name="T3" fmla="*/ 8 h 23"/>
                <a:gd name="T4" fmla="*/ 18 w 18"/>
                <a:gd name="T5" fmla="*/ 16 h 23"/>
                <a:gd name="T6" fmla="*/ 4 w 18"/>
                <a:gd name="T7" fmla="*/ 23 h 23"/>
                <a:gd name="T8" fmla="*/ 0 w 18"/>
                <a:gd name="T9" fmla="*/ 10 h 23"/>
                <a:gd name="T10" fmla="*/ 8 w 18"/>
                <a:gd name="T11" fmla="*/ 2 h 23"/>
                <a:gd name="T12" fmla="*/ 18 w 1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lnTo>
                    <a:pt x="13" y="8"/>
                  </a:lnTo>
                  <a:lnTo>
                    <a:pt x="18" y="16"/>
                  </a:lnTo>
                  <a:lnTo>
                    <a:pt x="4" y="23"/>
                  </a:lnTo>
                  <a:lnTo>
                    <a:pt x="0" y="10"/>
                  </a:lnTo>
                  <a:lnTo>
                    <a:pt x="8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6" name="Freeform 946"/>
            <p:cNvSpPr>
              <a:spLocks/>
            </p:cNvSpPr>
            <p:nvPr/>
          </p:nvSpPr>
          <p:spPr bwMode="auto">
            <a:xfrm>
              <a:off x="5568829" y="1544515"/>
              <a:ext cx="41275" cy="31750"/>
            </a:xfrm>
            <a:custGeom>
              <a:avLst/>
              <a:gdLst>
                <a:gd name="T0" fmla="*/ 62 w 76"/>
                <a:gd name="T1" fmla="*/ 0 h 60"/>
                <a:gd name="T2" fmla="*/ 52 w 76"/>
                <a:gd name="T3" fmla="*/ 9 h 60"/>
                <a:gd name="T4" fmla="*/ 37 w 76"/>
                <a:gd name="T5" fmla="*/ 31 h 60"/>
                <a:gd name="T6" fmla="*/ 24 w 76"/>
                <a:gd name="T7" fmla="*/ 39 h 60"/>
                <a:gd name="T8" fmla="*/ 27 w 76"/>
                <a:gd name="T9" fmla="*/ 44 h 60"/>
                <a:gd name="T10" fmla="*/ 30 w 76"/>
                <a:gd name="T11" fmla="*/ 47 h 60"/>
                <a:gd name="T12" fmla="*/ 42 w 76"/>
                <a:gd name="T13" fmla="*/ 38 h 60"/>
                <a:gd name="T14" fmla="*/ 55 w 76"/>
                <a:gd name="T15" fmla="*/ 31 h 60"/>
                <a:gd name="T16" fmla="*/ 56 w 76"/>
                <a:gd name="T17" fmla="*/ 36 h 60"/>
                <a:gd name="T18" fmla="*/ 60 w 76"/>
                <a:gd name="T19" fmla="*/ 51 h 60"/>
                <a:gd name="T20" fmla="*/ 69 w 76"/>
                <a:gd name="T21" fmla="*/ 54 h 60"/>
                <a:gd name="T22" fmla="*/ 76 w 76"/>
                <a:gd name="T23" fmla="*/ 54 h 60"/>
                <a:gd name="T24" fmla="*/ 72 w 76"/>
                <a:gd name="T25" fmla="*/ 60 h 60"/>
                <a:gd name="T26" fmla="*/ 60 w 76"/>
                <a:gd name="T27" fmla="*/ 60 h 60"/>
                <a:gd name="T28" fmla="*/ 46 w 76"/>
                <a:gd name="T29" fmla="*/ 54 h 60"/>
                <a:gd name="T30" fmla="*/ 30 w 76"/>
                <a:gd name="T31" fmla="*/ 49 h 60"/>
                <a:gd name="T32" fmla="*/ 22 w 76"/>
                <a:gd name="T33" fmla="*/ 52 h 60"/>
                <a:gd name="T34" fmla="*/ 19 w 76"/>
                <a:gd name="T35" fmla="*/ 45 h 60"/>
                <a:gd name="T36" fmla="*/ 7 w 76"/>
                <a:gd name="T37" fmla="*/ 35 h 60"/>
                <a:gd name="T38" fmla="*/ 0 w 76"/>
                <a:gd name="T39" fmla="*/ 32 h 60"/>
                <a:gd name="T40" fmla="*/ 7 w 76"/>
                <a:gd name="T41" fmla="*/ 19 h 60"/>
                <a:gd name="T42" fmla="*/ 17 w 76"/>
                <a:gd name="T43" fmla="*/ 6 h 60"/>
                <a:gd name="T44" fmla="*/ 24 w 76"/>
                <a:gd name="T45" fmla="*/ 3 h 60"/>
                <a:gd name="T46" fmla="*/ 36 w 76"/>
                <a:gd name="T47" fmla="*/ 6 h 60"/>
                <a:gd name="T48" fmla="*/ 40 w 76"/>
                <a:gd name="T49" fmla="*/ 11 h 60"/>
                <a:gd name="T50" fmla="*/ 48 w 76"/>
                <a:gd name="T51" fmla="*/ 3 h 60"/>
                <a:gd name="T52" fmla="*/ 62 w 76"/>
                <a:gd name="T5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6" h="60">
                  <a:moveTo>
                    <a:pt x="62" y="0"/>
                  </a:moveTo>
                  <a:lnTo>
                    <a:pt x="52" y="9"/>
                  </a:lnTo>
                  <a:lnTo>
                    <a:pt x="37" y="31"/>
                  </a:lnTo>
                  <a:lnTo>
                    <a:pt x="24" y="39"/>
                  </a:lnTo>
                  <a:lnTo>
                    <a:pt x="27" y="44"/>
                  </a:lnTo>
                  <a:lnTo>
                    <a:pt x="30" y="47"/>
                  </a:lnTo>
                  <a:lnTo>
                    <a:pt x="42" y="38"/>
                  </a:lnTo>
                  <a:lnTo>
                    <a:pt x="55" y="31"/>
                  </a:lnTo>
                  <a:lnTo>
                    <a:pt x="56" y="36"/>
                  </a:lnTo>
                  <a:lnTo>
                    <a:pt x="60" y="51"/>
                  </a:lnTo>
                  <a:lnTo>
                    <a:pt x="69" y="54"/>
                  </a:lnTo>
                  <a:lnTo>
                    <a:pt x="76" y="54"/>
                  </a:lnTo>
                  <a:lnTo>
                    <a:pt x="72" y="60"/>
                  </a:lnTo>
                  <a:lnTo>
                    <a:pt x="60" y="60"/>
                  </a:lnTo>
                  <a:lnTo>
                    <a:pt x="46" y="54"/>
                  </a:lnTo>
                  <a:lnTo>
                    <a:pt x="30" y="49"/>
                  </a:lnTo>
                  <a:lnTo>
                    <a:pt x="22" y="52"/>
                  </a:lnTo>
                  <a:lnTo>
                    <a:pt x="19" y="45"/>
                  </a:lnTo>
                  <a:lnTo>
                    <a:pt x="7" y="35"/>
                  </a:lnTo>
                  <a:lnTo>
                    <a:pt x="0" y="32"/>
                  </a:lnTo>
                  <a:lnTo>
                    <a:pt x="7" y="19"/>
                  </a:lnTo>
                  <a:lnTo>
                    <a:pt x="17" y="6"/>
                  </a:lnTo>
                  <a:lnTo>
                    <a:pt x="24" y="3"/>
                  </a:lnTo>
                  <a:lnTo>
                    <a:pt x="36" y="6"/>
                  </a:lnTo>
                  <a:lnTo>
                    <a:pt x="40" y="11"/>
                  </a:lnTo>
                  <a:lnTo>
                    <a:pt x="48" y="3"/>
                  </a:lnTo>
                  <a:lnTo>
                    <a:pt x="6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7" name="Freeform 947"/>
            <p:cNvSpPr>
              <a:spLocks/>
            </p:cNvSpPr>
            <p:nvPr/>
          </p:nvSpPr>
          <p:spPr bwMode="auto">
            <a:xfrm>
              <a:off x="5581529" y="1584203"/>
              <a:ext cx="15875" cy="12700"/>
            </a:xfrm>
            <a:custGeom>
              <a:avLst/>
              <a:gdLst>
                <a:gd name="T0" fmla="*/ 29 w 29"/>
                <a:gd name="T1" fmla="*/ 22 h 25"/>
                <a:gd name="T2" fmla="*/ 22 w 29"/>
                <a:gd name="T3" fmla="*/ 25 h 25"/>
                <a:gd name="T4" fmla="*/ 14 w 29"/>
                <a:gd name="T5" fmla="*/ 22 h 25"/>
                <a:gd name="T6" fmla="*/ 13 w 29"/>
                <a:gd name="T7" fmla="*/ 16 h 25"/>
                <a:gd name="T8" fmla="*/ 7 w 29"/>
                <a:gd name="T9" fmla="*/ 12 h 25"/>
                <a:gd name="T10" fmla="*/ 0 w 29"/>
                <a:gd name="T11" fmla="*/ 13 h 25"/>
                <a:gd name="T12" fmla="*/ 6 w 29"/>
                <a:gd name="T13" fmla="*/ 6 h 25"/>
                <a:gd name="T14" fmla="*/ 13 w 29"/>
                <a:gd name="T15" fmla="*/ 0 h 25"/>
                <a:gd name="T16" fmla="*/ 16 w 29"/>
                <a:gd name="T17" fmla="*/ 9 h 25"/>
                <a:gd name="T18" fmla="*/ 26 w 29"/>
                <a:gd name="T19" fmla="*/ 16 h 25"/>
                <a:gd name="T20" fmla="*/ 29 w 29"/>
                <a:gd name="T21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5">
                  <a:moveTo>
                    <a:pt x="29" y="22"/>
                  </a:moveTo>
                  <a:lnTo>
                    <a:pt x="22" y="25"/>
                  </a:lnTo>
                  <a:lnTo>
                    <a:pt x="14" y="22"/>
                  </a:lnTo>
                  <a:lnTo>
                    <a:pt x="13" y="16"/>
                  </a:lnTo>
                  <a:lnTo>
                    <a:pt x="7" y="12"/>
                  </a:lnTo>
                  <a:lnTo>
                    <a:pt x="0" y="13"/>
                  </a:lnTo>
                  <a:lnTo>
                    <a:pt x="6" y="6"/>
                  </a:lnTo>
                  <a:lnTo>
                    <a:pt x="13" y="0"/>
                  </a:lnTo>
                  <a:lnTo>
                    <a:pt x="16" y="9"/>
                  </a:lnTo>
                  <a:lnTo>
                    <a:pt x="26" y="16"/>
                  </a:lnTo>
                  <a:lnTo>
                    <a:pt x="29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8" name="Freeform 948"/>
            <p:cNvSpPr>
              <a:spLocks/>
            </p:cNvSpPr>
            <p:nvPr/>
          </p:nvSpPr>
          <p:spPr bwMode="auto">
            <a:xfrm>
              <a:off x="5767267" y="2247778"/>
              <a:ext cx="6350" cy="11113"/>
            </a:xfrm>
            <a:custGeom>
              <a:avLst/>
              <a:gdLst>
                <a:gd name="T0" fmla="*/ 6 w 12"/>
                <a:gd name="T1" fmla="*/ 0 h 22"/>
                <a:gd name="T2" fmla="*/ 4 w 12"/>
                <a:gd name="T3" fmla="*/ 9 h 22"/>
                <a:gd name="T4" fmla="*/ 12 w 12"/>
                <a:gd name="T5" fmla="*/ 16 h 22"/>
                <a:gd name="T6" fmla="*/ 9 w 12"/>
                <a:gd name="T7" fmla="*/ 19 h 22"/>
                <a:gd name="T8" fmla="*/ 4 w 12"/>
                <a:gd name="T9" fmla="*/ 22 h 22"/>
                <a:gd name="T10" fmla="*/ 4 w 12"/>
                <a:gd name="T11" fmla="*/ 16 h 22"/>
                <a:gd name="T12" fmla="*/ 0 w 12"/>
                <a:gd name="T13" fmla="*/ 1 h 22"/>
                <a:gd name="T14" fmla="*/ 6 w 12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2">
                  <a:moveTo>
                    <a:pt x="6" y="0"/>
                  </a:moveTo>
                  <a:lnTo>
                    <a:pt x="4" y="9"/>
                  </a:lnTo>
                  <a:lnTo>
                    <a:pt x="12" y="16"/>
                  </a:lnTo>
                  <a:lnTo>
                    <a:pt x="9" y="19"/>
                  </a:lnTo>
                  <a:lnTo>
                    <a:pt x="4" y="22"/>
                  </a:lnTo>
                  <a:lnTo>
                    <a:pt x="4" y="16"/>
                  </a:lnTo>
                  <a:lnTo>
                    <a:pt x="0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29" name="Freeform 949"/>
            <p:cNvSpPr>
              <a:spLocks/>
            </p:cNvSpPr>
            <p:nvPr/>
          </p:nvSpPr>
          <p:spPr bwMode="auto">
            <a:xfrm>
              <a:off x="5781554" y="2330328"/>
              <a:ext cx="7938" cy="6350"/>
            </a:xfrm>
            <a:custGeom>
              <a:avLst/>
              <a:gdLst>
                <a:gd name="T0" fmla="*/ 13 w 13"/>
                <a:gd name="T1" fmla="*/ 3 h 10"/>
                <a:gd name="T2" fmla="*/ 11 w 13"/>
                <a:gd name="T3" fmla="*/ 9 h 10"/>
                <a:gd name="T4" fmla="*/ 3 w 13"/>
                <a:gd name="T5" fmla="*/ 10 h 10"/>
                <a:gd name="T6" fmla="*/ 0 w 13"/>
                <a:gd name="T7" fmla="*/ 2 h 10"/>
                <a:gd name="T8" fmla="*/ 4 w 13"/>
                <a:gd name="T9" fmla="*/ 0 h 10"/>
                <a:gd name="T10" fmla="*/ 10 w 13"/>
                <a:gd name="T11" fmla="*/ 5 h 10"/>
                <a:gd name="T12" fmla="*/ 13 w 13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lnTo>
                    <a:pt x="11" y="9"/>
                  </a:lnTo>
                  <a:lnTo>
                    <a:pt x="3" y="10"/>
                  </a:lnTo>
                  <a:lnTo>
                    <a:pt x="0" y="2"/>
                  </a:lnTo>
                  <a:lnTo>
                    <a:pt x="4" y="0"/>
                  </a:lnTo>
                  <a:lnTo>
                    <a:pt x="10" y="5"/>
                  </a:lnTo>
                  <a:lnTo>
                    <a:pt x="1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0" name="Freeform 950"/>
            <p:cNvSpPr>
              <a:spLocks/>
            </p:cNvSpPr>
            <p:nvPr/>
          </p:nvSpPr>
          <p:spPr bwMode="auto">
            <a:xfrm>
              <a:off x="5748217" y="2374778"/>
              <a:ext cx="20638" cy="15875"/>
            </a:xfrm>
            <a:custGeom>
              <a:avLst/>
              <a:gdLst>
                <a:gd name="T0" fmla="*/ 37 w 39"/>
                <a:gd name="T1" fmla="*/ 0 h 29"/>
                <a:gd name="T2" fmla="*/ 39 w 39"/>
                <a:gd name="T3" fmla="*/ 6 h 29"/>
                <a:gd name="T4" fmla="*/ 24 w 39"/>
                <a:gd name="T5" fmla="*/ 11 h 29"/>
                <a:gd name="T6" fmla="*/ 19 w 39"/>
                <a:gd name="T7" fmla="*/ 10 h 29"/>
                <a:gd name="T8" fmla="*/ 17 w 39"/>
                <a:gd name="T9" fmla="*/ 17 h 29"/>
                <a:gd name="T10" fmla="*/ 20 w 39"/>
                <a:gd name="T11" fmla="*/ 29 h 29"/>
                <a:gd name="T12" fmla="*/ 10 w 39"/>
                <a:gd name="T13" fmla="*/ 20 h 29"/>
                <a:gd name="T14" fmla="*/ 0 w 39"/>
                <a:gd name="T15" fmla="*/ 9 h 29"/>
                <a:gd name="T16" fmla="*/ 4 w 39"/>
                <a:gd name="T17" fmla="*/ 4 h 29"/>
                <a:gd name="T18" fmla="*/ 19 w 39"/>
                <a:gd name="T19" fmla="*/ 1 h 29"/>
                <a:gd name="T20" fmla="*/ 20 w 39"/>
                <a:gd name="T21" fmla="*/ 7 h 29"/>
                <a:gd name="T22" fmla="*/ 29 w 39"/>
                <a:gd name="T23" fmla="*/ 1 h 29"/>
                <a:gd name="T24" fmla="*/ 37 w 39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9">
                  <a:moveTo>
                    <a:pt x="37" y="0"/>
                  </a:moveTo>
                  <a:lnTo>
                    <a:pt x="39" y="6"/>
                  </a:lnTo>
                  <a:lnTo>
                    <a:pt x="24" y="11"/>
                  </a:lnTo>
                  <a:lnTo>
                    <a:pt x="19" y="10"/>
                  </a:lnTo>
                  <a:lnTo>
                    <a:pt x="17" y="17"/>
                  </a:lnTo>
                  <a:lnTo>
                    <a:pt x="20" y="29"/>
                  </a:lnTo>
                  <a:lnTo>
                    <a:pt x="10" y="20"/>
                  </a:lnTo>
                  <a:lnTo>
                    <a:pt x="0" y="9"/>
                  </a:lnTo>
                  <a:lnTo>
                    <a:pt x="4" y="4"/>
                  </a:lnTo>
                  <a:lnTo>
                    <a:pt x="19" y="1"/>
                  </a:lnTo>
                  <a:lnTo>
                    <a:pt x="20" y="7"/>
                  </a:lnTo>
                  <a:lnTo>
                    <a:pt x="29" y="1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1" name="Freeform 951"/>
            <p:cNvSpPr>
              <a:spLocks/>
            </p:cNvSpPr>
            <p:nvPr/>
          </p:nvSpPr>
          <p:spPr bwMode="auto">
            <a:xfrm>
              <a:off x="5679954" y="2228728"/>
              <a:ext cx="11113" cy="4763"/>
            </a:xfrm>
            <a:custGeom>
              <a:avLst/>
              <a:gdLst>
                <a:gd name="T0" fmla="*/ 20 w 20"/>
                <a:gd name="T1" fmla="*/ 0 h 8"/>
                <a:gd name="T2" fmla="*/ 17 w 20"/>
                <a:gd name="T3" fmla="*/ 6 h 8"/>
                <a:gd name="T4" fmla="*/ 4 w 20"/>
                <a:gd name="T5" fmla="*/ 8 h 8"/>
                <a:gd name="T6" fmla="*/ 0 w 20"/>
                <a:gd name="T7" fmla="*/ 5 h 8"/>
                <a:gd name="T8" fmla="*/ 7 w 20"/>
                <a:gd name="T9" fmla="*/ 0 h 8"/>
                <a:gd name="T10" fmla="*/ 20 w 2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lnTo>
                    <a:pt x="17" y="6"/>
                  </a:lnTo>
                  <a:lnTo>
                    <a:pt x="4" y="8"/>
                  </a:lnTo>
                  <a:lnTo>
                    <a:pt x="0" y="5"/>
                  </a:lnTo>
                  <a:lnTo>
                    <a:pt x="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2" name="Freeform 952"/>
            <p:cNvSpPr>
              <a:spLocks/>
            </p:cNvSpPr>
            <p:nvPr/>
          </p:nvSpPr>
          <p:spPr bwMode="auto">
            <a:xfrm>
              <a:off x="5630742" y="2208090"/>
              <a:ext cx="9525" cy="9525"/>
            </a:xfrm>
            <a:custGeom>
              <a:avLst/>
              <a:gdLst>
                <a:gd name="T0" fmla="*/ 17 w 17"/>
                <a:gd name="T1" fmla="*/ 0 h 19"/>
                <a:gd name="T2" fmla="*/ 10 w 17"/>
                <a:gd name="T3" fmla="*/ 10 h 19"/>
                <a:gd name="T4" fmla="*/ 1 w 17"/>
                <a:gd name="T5" fmla="*/ 19 h 19"/>
                <a:gd name="T6" fmla="*/ 0 w 17"/>
                <a:gd name="T7" fmla="*/ 10 h 19"/>
                <a:gd name="T8" fmla="*/ 10 w 17"/>
                <a:gd name="T9" fmla="*/ 2 h 19"/>
                <a:gd name="T10" fmla="*/ 17 w 1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17" y="0"/>
                  </a:moveTo>
                  <a:lnTo>
                    <a:pt x="10" y="10"/>
                  </a:lnTo>
                  <a:lnTo>
                    <a:pt x="1" y="19"/>
                  </a:lnTo>
                  <a:lnTo>
                    <a:pt x="0" y="10"/>
                  </a:lnTo>
                  <a:lnTo>
                    <a:pt x="10" y="2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3" name="Freeform 953"/>
            <p:cNvSpPr>
              <a:spLocks/>
            </p:cNvSpPr>
            <p:nvPr/>
          </p:nvSpPr>
          <p:spPr bwMode="auto">
            <a:xfrm>
              <a:off x="5538667" y="2017590"/>
              <a:ext cx="9525" cy="6350"/>
            </a:xfrm>
            <a:custGeom>
              <a:avLst/>
              <a:gdLst>
                <a:gd name="T0" fmla="*/ 13 w 18"/>
                <a:gd name="T1" fmla="*/ 0 h 13"/>
                <a:gd name="T2" fmla="*/ 18 w 18"/>
                <a:gd name="T3" fmla="*/ 9 h 13"/>
                <a:gd name="T4" fmla="*/ 9 w 18"/>
                <a:gd name="T5" fmla="*/ 13 h 13"/>
                <a:gd name="T6" fmla="*/ 3 w 18"/>
                <a:gd name="T7" fmla="*/ 12 h 13"/>
                <a:gd name="T8" fmla="*/ 0 w 18"/>
                <a:gd name="T9" fmla="*/ 7 h 13"/>
                <a:gd name="T10" fmla="*/ 9 w 18"/>
                <a:gd name="T11" fmla="*/ 3 h 13"/>
                <a:gd name="T12" fmla="*/ 13 w 1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13" y="0"/>
                  </a:moveTo>
                  <a:lnTo>
                    <a:pt x="18" y="9"/>
                  </a:lnTo>
                  <a:lnTo>
                    <a:pt x="9" y="13"/>
                  </a:lnTo>
                  <a:lnTo>
                    <a:pt x="3" y="12"/>
                  </a:lnTo>
                  <a:lnTo>
                    <a:pt x="0" y="7"/>
                  </a:lnTo>
                  <a:lnTo>
                    <a:pt x="9" y="3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4" name="Freeform 954"/>
            <p:cNvSpPr>
              <a:spLocks/>
            </p:cNvSpPr>
            <p:nvPr/>
          </p:nvSpPr>
          <p:spPr bwMode="auto">
            <a:xfrm>
              <a:off x="5522792" y="2009653"/>
              <a:ext cx="9525" cy="9525"/>
            </a:xfrm>
            <a:custGeom>
              <a:avLst/>
              <a:gdLst>
                <a:gd name="T0" fmla="*/ 20 w 20"/>
                <a:gd name="T1" fmla="*/ 0 h 16"/>
                <a:gd name="T2" fmla="*/ 20 w 20"/>
                <a:gd name="T3" fmla="*/ 10 h 16"/>
                <a:gd name="T4" fmla="*/ 11 w 20"/>
                <a:gd name="T5" fmla="*/ 16 h 16"/>
                <a:gd name="T6" fmla="*/ 8 w 20"/>
                <a:gd name="T7" fmla="*/ 12 h 16"/>
                <a:gd name="T8" fmla="*/ 0 w 20"/>
                <a:gd name="T9" fmla="*/ 7 h 16"/>
                <a:gd name="T10" fmla="*/ 1 w 20"/>
                <a:gd name="T11" fmla="*/ 2 h 16"/>
                <a:gd name="T12" fmla="*/ 7 w 20"/>
                <a:gd name="T13" fmla="*/ 0 h 16"/>
                <a:gd name="T14" fmla="*/ 14 w 20"/>
                <a:gd name="T15" fmla="*/ 3 h 16"/>
                <a:gd name="T16" fmla="*/ 20 w 20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20" y="10"/>
                  </a:lnTo>
                  <a:lnTo>
                    <a:pt x="11" y="16"/>
                  </a:lnTo>
                  <a:lnTo>
                    <a:pt x="8" y="12"/>
                  </a:lnTo>
                  <a:lnTo>
                    <a:pt x="0" y="7"/>
                  </a:lnTo>
                  <a:lnTo>
                    <a:pt x="1" y="2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5" name="Freeform 955"/>
            <p:cNvSpPr>
              <a:spLocks/>
            </p:cNvSpPr>
            <p:nvPr/>
          </p:nvSpPr>
          <p:spPr bwMode="auto">
            <a:xfrm>
              <a:off x="5306892" y="1638178"/>
              <a:ext cx="19050" cy="11113"/>
            </a:xfrm>
            <a:custGeom>
              <a:avLst/>
              <a:gdLst>
                <a:gd name="T0" fmla="*/ 34 w 34"/>
                <a:gd name="T1" fmla="*/ 7 h 23"/>
                <a:gd name="T2" fmla="*/ 24 w 34"/>
                <a:gd name="T3" fmla="*/ 13 h 23"/>
                <a:gd name="T4" fmla="*/ 11 w 34"/>
                <a:gd name="T5" fmla="*/ 23 h 23"/>
                <a:gd name="T6" fmla="*/ 0 w 34"/>
                <a:gd name="T7" fmla="*/ 23 h 23"/>
                <a:gd name="T8" fmla="*/ 4 w 34"/>
                <a:gd name="T9" fmla="*/ 17 h 23"/>
                <a:gd name="T10" fmla="*/ 10 w 34"/>
                <a:gd name="T11" fmla="*/ 19 h 23"/>
                <a:gd name="T12" fmla="*/ 17 w 34"/>
                <a:gd name="T13" fmla="*/ 12 h 23"/>
                <a:gd name="T14" fmla="*/ 15 w 34"/>
                <a:gd name="T15" fmla="*/ 3 h 23"/>
                <a:gd name="T16" fmla="*/ 21 w 34"/>
                <a:gd name="T17" fmla="*/ 0 h 23"/>
                <a:gd name="T18" fmla="*/ 31 w 34"/>
                <a:gd name="T19" fmla="*/ 3 h 23"/>
                <a:gd name="T20" fmla="*/ 34 w 34"/>
                <a:gd name="T21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23">
                  <a:moveTo>
                    <a:pt x="34" y="7"/>
                  </a:moveTo>
                  <a:lnTo>
                    <a:pt x="24" y="13"/>
                  </a:lnTo>
                  <a:lnTo>
                    <a:pt x="11" y="23"/>
                  </a:lnTo>
                  <a:lnTo>
                    <a:pt x="0" y="23"/>
                  </a:lnTo>
                  <a:lnTo>
                    <a:pt x="4" y="17"/>
                  </a:lnTo>
                  <a:lnTo>
                    <a:pt x="10" y="19"/>
                  </a:lnTo>
                  <a:lnTo>
                    <a:pt x="17" y="12"/>
                  </a:lnTo>
                  <a:lnTo>
                    <a:pt x="15" y="3"/>
                  </a:lnTo>
                  <a:lnTo>
                    <a:pt x="21" y="0"/>
                  </a:lnTo>
                  <a:lnTo>
                    <a:pt x="31" y="3"/>
                  </a:lnTo>
                  <a:lnTo>
                    <a:pt x="3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6" name="Freeform 956"/>
            <p:cNvSpPr>
              <a:spLocks/>
            </p:cNvSpPr>
            <p:nvPr/>
          </p:nvSpPr>
          <p:spPr bwMode="auto">
            <a:xfrm>
              <a:off x="5275142" y="1633415"/>
              <a:ext cx="42863" cy="11113"/>
            </a:xfrm>
            <a:custGeom>
              <a:avLst/>
              <a:gdLst>
                <a:gd name="T0" fmla="*/ 83 w 83"/>
                <a:gd name="T1" fmla="*/ 4 h 20"/>
                <a:gd name="T2" fmla="*/ 62 w 83"/>
                <a:gd name="T3" fmla="*/ 6 h 20"/>
                <a:gd name="T4" fmla="*/ 30 w 83"/>
                <a:gd name="T5" fmla="*/ 17 h 20"/>
                <a:gd name="T6" fmla="*/ 10 w 83"/>
                <a:gd name="T7" fmla="*/ 20 h 20"/>
                <a:gd name="T8" fmla="*/ 0 w 83"/>
                <a:gd name="T9" fmla="*/ 17 h 20"/>
                <a:gd name="T10" fmla="*/ 15 w 83"/>
                <a:gd name="T11" fmla="*/ 13 h 20"/>
                <a:gd name="T12" fmla="*/ 53 w 83"/>
                <a:gd name="T13" fmla="*/ 1 h 20"/>
                <a:gd name="T14" fmla="*/ 75 w 83"/>
                <a:gd name="T15" fmla="*/ 0 h 20"/>
                <a:gd name="T16" fmla="*/ 83 w 83"/>
                <a:gd name="T1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20">
                  <a:moveTo>
                    <a:pt x="83" y="4"/>
                  </a:moveTo>
                  <a:lnTo>
                    <a:pt x="62" y="6"/>
                  </a:lnTo>
                  <a:lnTo>
                    <a:pt x="30" y="17"/>
                  </a:lnTo>
                  <a:lnTo>
                    <a:pt x="10" y="20"/>
                  </a:lnTo>
                  <a:lnTo>
                    <a:pt x="0" y="17"/>
                  </a:lnTo>
                  <a:lnTo>
                    <a:pt x="15" y="13"/>
                  </a:lnTo>
                  <a:lnTo>
                    <a:pt x="53" y="1"/>
                  </a:lnTo>
                  <a:lnTo>
                    <a:pt x="75" y="0"/>
                  </a:lnTo>
                  <a:lnTo>
                    <a:pt x="8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7" name="Freeform 957"/>
            <p:cNvSpPr>
              <a:spLocks/>
            </p:cNvSpPr>
            <p:nvPr/>
          </p:nvSpPr>
          <p:spPr bwMode="auto">
            <a:xfrm>
              <a:off x="5535492" y="2149353"/>
              <a:ext cx="9525" cy="4763"/>
            </a:xfrm>
            <a:custGeom>
              <a:avLst/>
              <a:gdLst>
                <a:gd name="T0" fmla="*/ 19 w 19"/>
                <a:gd name="T1" fmla="*/ 0 h 8"/>
                <a:gd name="T2" fmla="*/ 15 w 19"/>
                <a:gd name="T3" fmla="*/ 4 h 8"/>
                <a:gd name="T4" fmla="*/ 5 w 19"/>
                <a:gd name="T5" fmla="*/ 8 h 8"/>
                <a:gd name="T6" fmla="*/ 0 w 19"/>
                <a:gd name="T7" fmla="*/ 3 h 8"/>
                <a:gd name="T8" fmla="*/ 9 w 19"/>
                <a:gd name="T9" fmla="*/ 1 h 8"/>
                <a:gd name="T10" fmla="*/ 19 w 1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lnTo>
                    <a:pt x="15" y="4"/>
                  </a:lnTo>
                  <a:lnTo>
                    <a:pt x="5" y="8"/>
                  </a:lnTo>
                  <a:lnTo>
                    <a:pt x="0" y="3"/>
                  </a:lnTo>
                  <a:lnTo>
                    <a:pt x="9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8" name="Freeform 958"/>
            <p:cNvSpPr>
              <a:spLocks/>
            </p:cNvSpPr>
            <p:nvPr/>
          </p:nvSpPr>
          <p:spPr bwMode="auto">
            <a:xfrm>
              <a:off x="5270379" y="1687390"/>
              <a:ext cx="7938" cy="12700"/>
            </a:xfrm>
            <a:custGeom>
              <a:avLst/>
              <a:gdLst>
                <a:gd name="T0" fmla="*/ 14 w 16"/>
                <a:gd name="T1" fmla="*/ 0 h 24"/>
                <a:gd name="T2" fmla="*/ 16 w 16"/>
                <a:gd name="T3" fmla="*/ 7 h 24"/>
                <a:gd name="T4" fmla="*/ 13 w 16"/>
                <a:gd name="T5" fmla="*/ 18 h 24"/>
                <a:gd name="T6" fmla="*/ 7 w 16"/>
                <a:gd name="T7" fmla="*/ 24 h 24"/>
                <a:gd name="T8" fmla="*/ 0 w 16"/>
                <a:gd name="T9" fmla="*/ 14 h 24"/>
                <a:gd name="T10" fmla="*/ 0 w 16"/>
                <a:gd name="T11" fmla="*/ 4 h 24"/>
                <a:gd name="T12" fmla="*/ 7 w 16"/>
                <a:gd name="T13" fmla="*/ 4 h 24"/>
                <a:gd name="T14" fmla="*/ 14 w 16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4">
                  <a:moveTo>
                    <a:pt x="14" y="0"/>
                  </a:moveTo>
                  <a:lnTo>
                    <a:pt x="16" y="7"/>
                  </a:lnTo>
                  <a:lnTo>
                    <a:pt x="13" y="18"/>
                  </a:lnTo>
                  <a:lnTo>
                    <a:pt x="7" y="24"/>
                  </a:lnTo>
                  <a:lnTo>
                    <a:pt x="0" y="14"/>
                  </a:lnTo>
                  <a:lnTo>
                    <a:pt x="0" y="4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39" name="Freeform 959"/>
            <p:cNvSpPr>
              <a:spLocks/>
            </p:cNvSpPr>
            <p:nvPr/>
          </p:nvSpPr>
          <p:spPr bwMode="auto">
            <a:xfrm>
              <a:off x="5452942" y="2108078"/>
              <a:ext cx="44450" cy="11113"/>
            </a:xfrm>
            <a:custGeom>
              <a:avLst/>
              <a:gdLst>
                <a:gd name="T0" fmla="*/ 85 w 85"/>
                <a:gd name="T1" fmla="*/ 0 h 21"/>
                <a:gd name="T2" fmla="*/ 77 w 85"/>
                <a:gd name="T3" fmla="*/ 7 h 21"/>
                <a:gd name="T4" fmla="*/ 57 w 85"/>
                <a:gd name="T5" fmla="*/ 18 h 21"/>
                <a:gd name="T6" fmla="*/ 33 w 85"/>
                <a:gd name="T7" fmla="*/ 21 h 21"/>
                <a:gd name="T8" fmla="*/ 10 w 85"/>
                <a:gd name="T9" fmla="*/ 17 h 21"/>
                <a:gd name="T10" fmla="*/ 0 w 85"/>
                <a:gd name="T11" fmla="*/ 12 h 21"/>
                <a:gd name="T12" fmla="*/ 17 w 85"/>
                <a:gd name="T13" fmla="*/ 8 h 21"/>
                <a:gd name="T14" fmla="*/ 62 w 85"/>
                <a:gd name="T15" fmla="*/ 8 h 21"/>
                <a:gd name="T16" fmla="*/ 85 w 85"/>
                <a:gd name="T1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21">
                  <a:moveTo>
                    <a:pt x="85" y="0"/>
                  </a:moveTo>
                  <a:lnTo>
                    <a:pt x="77" y="7"/>
                  </a:lnTo>
                  <a:lnTo>
                    <a:pt x="57" y="18"/>
                  </a:lnTo>
                  <a:lnTo>
                    <a:pt x="33" y="21"/>
                  </a:lnTo>
                  <a:lnTo>
                    <a:pt x="10" y="17"/>
                  </a:lnTo>
                  <a:lnTo>
                    <a:pt x="0" y="12"/>
                  </a:lnTo>
                  <a:lnTo>
                    <a:pt x="17" y="8"/>
                  </a:lnTo>
                  <a:lnTo>
                    <a:pt x="62" y="8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0" name="Freeform 960"/>
            <p:cNvSpPr>
              <a:spLocks/>
            </p:cNvSpPr>
            <p:nvPr/>
          </p:nvSpPr>
          <p:spPr bwMode="auto">
            <a:xfrm>
              <a:off x="5402142" y="2084265"/>
              <a:ext cx="15875" cy="12700"/>
            </a:xfrm>
            <a:custGeom>
              <a:avLst/>
              <a:gdLst>
                <a:gd name="T0" fmla="*/ 32 w 32"/>
                <a:gd name="T1" fmla="*/ 1 h 24"/>
                <a:gd name="T2" fmla="*/ 32 w 32"/>
                <a:gd name="T3" fmla="*/ 9 h 24"/>
                <a:gd name="T4" fmla="*/ 20 w 32"/>
                <a:gd name="T5" fmla="*/ 11 h 24"/>
                <a:gd name="T6" fmla="*/ 13 w 32"/>
                <a:gd name="T7" fmla="*/ 16 h 24"/>
                <a:gd name="T8" fmla="*/ 16 w 32"/>
                <a:gd name="T9" fmla="*/ 20 h 24"/>
                <a:gd name="T10" fmla="*/ 22 w 32"/>
                <a:gd name="T11" fmla="*/ 21 h 24"/>
                <a:gd name="T12" fmla="*/ 26 w 32"/>
                <a:gd name="T13" fmla="*/ 19 h 24"/>
                <a:gd name="T14" fmla="*/ 22 w 32"/>
                <a:gd name="T15" fmla="*/ 24 h 24"/>
                <a:gd name="T16" fmla="*/ 7 w 32"/>
                <a:gd name="T17" fmla="*/ 21 h 24"/>
                <a:gd name="T18" fmla="*/ 3 w 32"/>
                <a:gd name="T19" fmla="*/ 19 h 24"/>
                <a:gd name="T20" fmla="*/ 0 w 32"/>
                <a:gd name="T21" fmla="*/ 14 h 24"/>
                <a:gd name="T22" fmla="*/ 3 w 32"/>
                <a:gd name="T23" fmla="*/ 9 h 24"/>
                <a:gd name="T24" fmla="*/ 0 w 32"/>
                <a:gd name="T25" fmla="*/ 4 h 24"/>
                <a:gd name="T26" fmla="*/ 16 w 32"/>
                <a:gd name="T27" fmla="*/ 0 h 24"/>
                <a:gd name="T28" fmla="*/ 32 w 32"/>
                <a:gd name="T2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24">
                  <a:moveTo>
                    <a:pt x="32" y="1"/>
                  </a:moveTo>
                  <a:lnTo>
                    <a:pt x="32" y="9"/>
                  </a:lnTo>
                  <a:lnTo>
                    <a:pt x="20" y="11"/>
                  </a:lnTo>
                  <a:lnTo>
                    <a:pt x="13" y="16"/>
                  </a:lnTo>
                  <a:lnTo>
                    <a:pt x="16" y="20"/>
                  </a:lnTo>
                  <a:lnTo>
                    <a:pt x="22" y="21"/>
                  </a:lnTo>
                  <a:lnTo>
                    <a:pt x="26" y="19"/>
                  </a:lnTo>
                  <a:lnTo>
                    <a:pt x="22" y="24"/>
                  </a:lnTo>
                  <a:lnTo>
                    <a:pt x="7" y="21"/>
                  </a:lnTo>
                  <a:lnTo>
                    <a:pt x="3" y="19"/>
                  </a:lnTo>
                  <a:lnTo>
                    <a:pt x="0" y="14"/>
                  </a:lnTo>
                  <a:lnTo>
                    <a:pt x="3" y="9"/>
                  </a:lnTo>
                  <a:lnTo>
                    <a:pt x="0" y="4"/>
                  </a:lnTo>
                  <a:lnTo>
                    <a:pt x="16" y="0"/>
                  </a:lnTo>
                  <a:lnTo>
                    <a:pt x="3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1" name="Freeform 961"/>
            <p:cNvSpPr>
              <a:spLocks/>
            </p:cNvSpPr>
            <p:nvPr/>
          </p:nvSpPr>
          <p:spPr bwMode="auto">
            <a:xfrm>
              <a:off x="5181479" y="1822328"/>
              <a:ext cx="26988" cy="11113"/>
            </a:xfrm>
            <a:custGeom>
              <a:avLst/>
              <a:gdLst>
                <a:gd name="T0" fmla="*/ 51 w 51"/>
                <a:gd name="T1" fmla="*/ 0 h 21"/>
                <a:gd name="T2" fmla="*/ 42 w 51"/>
                <a:gd name="T3" fmla="*/ 10 h 21"/>
                <a:gd name="T4" fmla="*/ 13 w 51"/>
                <a:gd name="T5" fmla="*/ 18 h 21"/>
                <a:gd name="T6" fmla="*/ 0 w 51"/>
                <a:gd name="T7" fmla="*/ 21 h 21"/>
                <a:gd name="T8" fmla="*/ 10 w 51"/>
                <a:gd name="T9" fmla="*/ 13 h 21"/>
                <a:gd name="T10" fmla="*/ 38 w 51"/>
                <a:gd name="T11" fmla="*/ 7 h 21"/>
                <a:gd name="T12" fmla="*/ 51 w 5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21">
                  <a:moveTo>
                    <a:pt x="51" y="0"/>
                  </a:moveTo>
                  <a:lnTo>
                    <a:pt x="42" y="10"/>
                  </a:lnTo>
                  <a:lnTo>
                    <a:pt x="13" y="18"/>
                  </a:lnTo>
                  <a:lnTo>
                    <a:pt x="0" y="21"/>
                  </a:lnTo>
                  <a:lnTo>
                    <a:pt x="10" y="13"/>
                  </a:lnTo>
                  <a:lnTo>
                    <a:pt x="38" y="7"/>
                  </a:lnTo>
                  <a:lnTo>
                    <a:pt x="5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2" name="Freeform 962"/>
            <p:cNvSpPr>
              <a:spLocks/>
            </p:cNvSpPr>
            <p:nvPr/>
          </p:nvSpPr>
          <p:spPr bwMode="auto">
            <a:xfrm>
              <a:off x="5006854" y="2004890"/>
              <a:ext cx="12700" cy="6350"/>
            </a:xfrm>
            <a:custGeom>
              <a:avLst/>
              <a:gdLst>
                <a:gd name="T0" fmla="*/ 21 w 24"/>
                <a:gd name="T1" fmla="*/ 0 h 14"/>
                <a:gd name="T2" fmla="*/ 23 w 24"/>
                <a:gd name="T3" fmla="*/ 5 h 14"/>
                <a:gd name="T4" fmla="*/ 24 w 24"/>
                <a:gd name="T5" fmla="*/ 13 h 14"/>
                <a:gd name="T6" fmla="*/ 17 w 24"/>
                <a:gd name="T7" fmla="*/ 14 h 14"/>
                <a:gd name="T8" fmla="*/ 3 w 24"/>
                <a:gd name="T9" fmla="*/ 14 h 14"/>
                <a:gd name="T10" fmla="*/ 0 w 24"/>
                <a:gd name="T11" fmla="*/ 8 h 14"/>
                <a:gd name="T12" fmla="*/ 11 w 24"/>
                <a:gd name="T13" fmla="*/ 1 h 14"/>
                <a:gd name="T14" fmla="*/ 21 w 24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4">
                  <a:moveTo>
                    <a:pt x="21" y="0"/>
                  </a:moveTo>
                  <a:lnTo>
                    <a:pt x="23" y="5"/>
                  </a:lnTo>
                  <a:lnTo>
                    <a:pt x="24" y="13"/>
                  </a:lnTo>
                  <a:lnTo>
                    <a:pt x="17" y="14"/>
                  </a:lnTo>
                  <a:lnTo>
                    <a:pt x="3" y="14"/>
                  </a:lnTo>
                  <a:lnTo>
                    <a:pt x="0" y="8"/>
                  </a:lnTo>
                  <a:lnTo>
                    <a:pt x="11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3" name="Freeform 963"/>
            <p:cNvSpPr>
              <a:spLocks/>
            </p:cNvSpPr>
            <p:nvPr/>
          </p:nvSpPr>
          <p:spPr bwMode="auto">
            <a:xfrm>
              <a:off x="8831142" y="1593728"/>
              <a:ext cx="12700" cy="15875"/>
            </a:xfrm>
            <a:custGeom>
              <a:avLst/>
              <a:gdLst>
                <a:gd name="T0" fmla="*/ 6 w 23"/>
                <a:gd name="T1" fmla="*/ 12 h 29"/>
                <a:gd name="T2" fmla="*/ 19 w 23"/>
                <a:gd name="T3" fmla="*/ 10 h 29"/>
                <a:gd name="T4" fmla="*/ 19 w 23"/>
                <a:gd name="T5" fmla="*/ 17 h 29"/>
                <a:gd name="T6" fmla="*/ 23 w 23"/>
                <a:gd name="T7" fmla="*/ 19 h 29"/>
                <a:gd name="T8" fmla="*/ 19 w 23"/>
                <a:gd name="T9" fmla="*/ 25 h 29"/>
                <a:gd name="T10" fmla="*/ 13 w 23"/>
                <a:gd name="T11" fmla="*/ 29 h 29"/>
                <a:gd name="T12" fmla="*/ 10 w 23"/>
                <a:gd name="T13" fmla="*/ 19 h 29"/>
                <a:gd name="T14" fmla="*/ 0 w 23"/>
                <a:gd name="T15" fmla="*/ 9 h 29"/>
                <a:gd name="T16" fmla="*/ 2 w 23"/>
                <a:gd name="T17" fmla="*/ 3 h 29"/>
                <a:gd name="T18" fmla="*/ 7 w 23"/>
                <a:gd name="T19" fmla="*/ 0 h 29"/>
                <a:gd name="T20" fmla="*/ 4 w 23"/>
                <a:gd name="T21" fmla="*/ 6 h 29"/>
                <a:gd name="T22" fmla="*/ 6 w 23"/>
                <a:gd name="T23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9">
                  <a:moveTo>
                    <a:pt x="6" y="12"/>
                  </a:moveTo>
                  <a:lnTo>
                    <a:pt x="19" y="10"/>
                  </a:lnTo>
                  <a:lnTo>
                    <a:pt x="19" y="17"/>
                  </a:lnTo>
                  <a:lnTo>
                    <a:pt x="23" y="19"/>
                  </a:lnTo>
                  <a:lnTo>
                    <a:pt x="19" y="25"/>
                  </a:lnTo>
                  <a:lnTo>
                    <a:pt x="13" y="29"/>
                  </a:lnTo>
                  <a:lnTo>
                    <a:pt x="10" y="19"/>
                  </a:lnTo>
                  <a:lnTo>
                    <a:pt x="0" y="9"/>
                  </a:lnTo>
                  <a:lnTo>
                    <a:pt x="2" y="3"/>
                  </a:lnTo>
                  <a:lnTo>
                    <a:pt x="7" y="0"/>
                  </a:lnTo>
                  <a:lnTo>
                    <a:pt x="4" y="6"/>
                  </a:ln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4" name="Freeform 964"/>
            <p:cNvSpPr>
              <a:spLocks/>
            </p:cNvSpPr>
            <p:nvPr/>
          </p:nvSpPr>
          <p:spPr bwMode="auto">
            <a:xfrm>
              <a:off x="8548567" y="1493715"/>
              <a:ext cx="23813" cy="3175"/>
            </a:xfrm>
            <a:custGeom>
              <a:avLst/>
              <a:gdLst>
                <a:gd name="T0" fmla="*/ 44 w 44"/>
                <a:gd name="T1" fmla="*/ 2 h 6"/>
                <a:gd name="T2" fmla="*/ 34 w 44"/>
                <a:gd name="T3" fmla="*/ 6 h 6"/>
                <a:gd name="T4" fmla="*/ 7 w 44"/>
                <a:gd name="T5" fmla="*/ 6 h 6"/>
                <a:gd name="T6" fmla="*/ 0 w 44"/>
                <a:gd name="T7" fmla="*/ 0 h 6"/>
                <a:gd name="T8" fmla="*/ 44 w 44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6">
                  <a:moveTo>
                    <a:pt x="44" y="2"/>
                  </a:moveTo>
                  <a:lnTo>
                    <a:pt x="34" y="6"/>
                  </a:lnTo>
                  <a:lnTo>
                    <a:pt x="7" y="6"/>
                  </a:lnTo>
                  <a:lnTo>
                    <a:pt x="0" y="0"/>
                  </a:lnTo>
                  <a:lnTo>
                    <a:pt x="4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5" name="Freeform 965"/>
            <p:cNvSpPr>
              <a:spLocks/>
            </p:cNvSpPr>
            <p:nvPr/>
          </p:nvSpPr>
          <p:spPr bwMode="auto">
            <a:xfrm>
              <a:off x="8494592" y="1530228"/>
              <a:ext cx="19050" cy="17463"/>
            </a:xfrm>
            <a:custGeom>
              <a:avLst/>
              <a:gdLst>
                <a:gd name="T0" fmla="*/ 11 w 37"/>
                <a:gd name="T1" fmla="*/ 0 h 33"/>
                <a:gd name="T2" fmla="*/ 18 w 37"/>
                <a:gd name="T3" fmla="*/ 3 h 33"/>
                <a:gd name="T4" fmla="*/ 27 w 37"/>
                <a:gd name="T5" fmla="*/ 3 h 33"/>
                <a:gd name="T6" fmla="*/ 25 w 37"/>
                <a:gd name="T7" fmla="*/ 10 h 33"/>
                <a:gd name="T8" fmla="*/ 30 w 37"/>
                <a:gd name="T9" fmla="*/ 20 h 33"/>
                <a:gd name="T10" fmla="*/ 37 w 37"/>
                <a:gd name="T11" fmla="*/ 19 h 33"/>
                <a:gd name="T12" fmla="*/ 25 w 37"/>
                <a:gd name="T13" fmla="*/ 26 h 33"/>
                <a:gd name="T14" fmla="*/ 14 w 37"/>
                <a:gd name="T15" fmla="*/ 33 h 33"/>
                <a:gd name="T16" fmla="*/ 14 w 37"/>
                <a:gd name="T17" fmla="*/ 25 h 33"/>
                <a:gd name="T18" fmla="*/ 10 w 37"/>
                <a:gd name="T19" fmla="*/ 13 h 33"/>
                <a:gd name="T20" fmla="*/ 17 w 37"/>
                <a:gd name="T21" fmla="*/ 10 h 33"/>
                <a:gd name="T22" fmla="*/ 15 w 37"/>
                <a:gd name="T23" fmla="*/ 6 h 33"/>
                <a:gd name="T24" fmla="*/ 8 w 37"/>
                <a:gd name="T25" fmla="*/ 7 h 33"/>
                <a:gd name="T26" fmla="*/ 4 w 37"/>
                <a:gd name="T27" fmla="*/ 9 h 33"/>
                <a:gd name="T28" fmla="*/ 0 w 37"/>
                <a:gd name="T29" fmla="*/ 7 h 33"/>
                <a:gd name="T30" fmla="*/ 10 w 37"/>
                <a:gd name="T31" fmla="*/ 4 h 33"/>
                <a:gd name="T32" fmla="*/ 11 w 37"/>
                <a:gd name="T33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33">
                  <a:moveTo>
                    <a:pt x="11" y="0"/>
                  </a:moveTo>
                  <a:lnTo>
                    <a:pt x="18" y="3"/>
                  </a:lnTo>
                  <a:lnTo>
                    <a:pt x="27" y="3"/>
                  </a:lnTo>
                  <a:lnTo>
                    <a:pt x="25" y="10"/>
                  </a:lnTo>
                  <a:lnTo>
                    <a:pt x="30" y="20"/>
                  </a:lnTo>
                  <a:lnTo>
                    <a:pt x="37" y="19"/>
                  </a:lnTo>
                  <a:lnTo>
                    <a:pt x="25" y="26"/>
                  </a:lnTo>
                  <a:lnTo>
                    <a:pt x="14" y="33"/>
                  </a:lnTo>
                  <a:lnTo>
                    <a:pt x="14" y="25"/>
                  </a:lnTo>
                  <a:lnTo>
                    <a:pt x="10" y="13"/>
                  </a:lnTo>
                  <a:lnTo>
                    <a:pt x="17" y="10"/>
                  </a:lnTo>
                  <a:lnTo>
                    <a:pt x="15" y="6"/>
                  </a:lnTo>
                  <a:lnTo>
                    <a:pt x="8" y="7"/>
                  </a:lnTo>
                  <a:lnTo>
                    <a:pt x="4" y="9"/>
                  </a:lnTo>
                  <a:lnTo>
                    <a:pt x="0" y="7"/>
                  </a:lnTo>
                  <a:lnTo>
                    <a:pt x="10" y="4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6" name="Freeform 966"/>
            <p:cNvSpPr>
              <a:spLocks/>
            </p:cNvSpPr>
            <p:nvPr/>
          </p:nvSpPr>
          <p:spPr bwMode="auto">
            <a:xfrm>
              <a:off x="8405692" y="1473078"/>
              <a:ext cx="12700" cy="9525"/>
            </a:xfrm>
            <a:custGeom>
              <a:avLst/>
              <a:gdLst>
                <a:gd name="T0" fmla="*/ 24 w 25"/>
                <a:gd name="T1" fmla="*/ 0 h 18"/>
                <a:gd name="T2" fmla="*/ 25 w 25"/>
                <a:gd name="T3" fmla="*/ 5 h 18"/>
                <a:gd name="T4" fmla="*/ 19 w 25"/>
                <a:gd name="T5" fmla="*/ 14 h 18"/>
                <a:gd name="T6" fmla="*/ 11 w 25"/>
                <a:gd name="T7" fmla="*/ 18 h 18"/>
                <a:gd name="T8" fmla="*/ 2 w 25"/>
                <a:gd name="T9" fmla="*/ 16 h 18"/>
                <a:gd name="T10" fmla="*/ 0 w 25"/>
                <a:gd name="T11" fmla="*/ 11 h 18"/>
                <a:gd name="T12" fmla="*/ 13 w 25"/>
                <a:gd name="T13" fmla="*/ 13 h 18"/>
                <a:gd name="T14" fmla="*/ 18 w 25"/>
                <a:gd name="T15" fmla="*/ 5 h 18"/>
                <a:gd name="T16" fmla="*/ 24 w 2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8">
                  <a:moveTo>
                    <a:pt x="24" y="0"/>
                  </a:moveTo>
                  <a:lnTo>
                    <a:pt x="25" y="5"/>
                  </a:lnTo>
                  <a:lnTo>
                    <a:pt x="19" y="14"/>
                  </a:lnTo>
                  <a:lnTo>
                    <a:pt x="11" y="18"/>
                  </a:lnTo>
                  <a:lnTo>
                    <a:pt x="2" y="16"/>
                  </a:lnTo>
                  <a:lnTo>
                    <a:pt x="0" y="11"/>
                  </a:lnTo>
                  <a:lnTo>
                    <a:pt x="13" y="13"/>
                  </a:lnTo>
                  <a:lnTo>
                    <a:pt x="18" y="5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7" name="Freeform 967"/>
            <p:cNvSpPr>
              <a:spLocks/>
            </p:cNvSpPr>
            <p:nvPr/>
          </p:nvSpPr>
          <p:spPr bwMode="auto">
            <a:xfrm>
              <a:off x="8405692" y="1528640"/>
              <a:ext cx="11113" cy="4763"/>
            </a:xfrm>
            <a:custGeom>
              <a:avLst/>
              <a:gdLst>
                <a:gd name="T0" fmla="*/ 0 w 22"/>
                <a:gd name="T1" fmla="*/ 7 h 10"/>
                <a:gd name="T2" fmla="*/ 1 w 22"/>
                <a:gd name="T3" fmla="*/ 2 h 10"/>
                <a:gd name="T4" fmla="*/ 16 w 22"/>
                <a:gd name="T5" fmla="*/ 0 h 10"/>
                <a:gd name="T6" fmla="*/ 22 w 22"/>
                <a:gd name="T7" fmla="*/ 2 h 10"/>
                <a:gd name="T8" fmla="*/ 19 w 22"/>
                <a:gd name="T9" fmla="*/ 6 h 10"/>
                <a:gd name="T10" fmla="*/ 17 w 22"/>
                <a:gd name="T11" fmla="*/ 10 h 10"/>
                <a:gd name="T12" fmla="*/ 16 w 22"/>
                <a:gd name="T13" fmla="*/ 6 h 10"/>
                <a:gd name="T14" fmla="*/ 9 w 22"/>
                <a:gd name="T15" fmla="*/ 5 h 10"/>
                <a:gd name="T16" fmla="*/ 0 w 22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">
                  <a:moveTo>
                    <a:pt x="0" y="7"/>
                  </a:moveTo>
                  <a:lnTo>
                    <a:pt x="1" y="2"/>
                  </a:lnTo>
                  <a:lnTo>
                    <a:pt x="16" y="0"/>
                  </a:lnTo>
                  <a:lnTo>
                    <a:pt x="22" y="2"/>
                  </a:lnTo>
                  <a:lnTo>
                    <a:pt x="19" y="6"/>
                  </a:lnTo>
                  <a:lnTo>
                    <a:pt x="17" y="10"/>
                  </a:lnTo>
                  <a:lnTo>
                    <a:pt x="16" y="6"/>
                  </a:lnTo>
                  <a:lnTo>
                    <a:pt x="9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8" name="Freeform 968"/>
            <p:cNvSpPr>
              <a:spLocks/>
            </p:cNvSpPr>
            <p:nvPr/>
          </p:nvSpPr>
          <p:spPr bwMode="auto">
            <a:xfrm>
              <a:off x="5622804" y="2187453"/>
              <a:ext cx="6350" cy="7938"/>
            </a:xfrm>
            <a:custGeom>
              <a:avLst/>
              <a:gdLst>
                <a:gd name="T0" fmla="*/ 11 w 11"/>
                <a:gd name="T1" fmla="*/ 13 h 16"/>
                <a:gd name="T2" fmla="*/ 7 w 11"/>
                <a:gd name="T3" fmla="*/ 16 h 16"/>
                <a:gd name="T4" fmla="*/ 4 w 11"/>
                <a:gd name="T5" fmla="*/ 10 h 16"/>
                <a:gd name="T6" fmla="*/ 0 w 11"/>
                <a:gd name="T7" fmla="*/ 3 h 16"/>
                <a:gd name="T8" fmla="*/ 6 w 11"/>
                <a:gd name="T9" fmla="*/ 0 h 16"/>
                <a:gd name="T10" fmla="*/ 10 w 11"/>
                <a:gd name="T11" fmla="*/ 7 h 16"/>
                <a:gd name="T12" fmla="*/ 11 w 11"/>
                <a:gd name="T1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">
                  <a:moveTo>
                    <a:pt x="11" y="13"/>
                  </a:moveTo>
                  <a:lnTo>
                    <a:pt x="7" y="16"/>
                  </a:lnTo>
                  <a:lnTo>
                    <a:pt x="4" y="10"/>
                  </a:lnTo>
                  <a:lnTo>
                    <a:pt x="0" y="3"/>
                  </a:lnTo>
                  <a:lnTo>
                    <a:pt x="6" y="0"/>
                  </a:lnTo>
                  <a:lnTo>
                    <a:pt x="10" y="7"/>
                  </a:ln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49" name="Freeform 969"/>
            <p:cNvSpPr>
              <a:spLocks/>
            </p:cNvSpPr>
            <p:nvPr/>
          </p:nvSpPr>
          <p:spPr bwMode="auto">
            <a:xfrm>
              <a:off x="5679954" y="2193803"/>
              <a:ext cx="7938" cy="6350"/>
            </a:xfrm>
            <a:custGeom>
              <a:avLst/>
              <a:gdLst>
                <a:gd name="T0" fmla="*/ 14 w 16"/>
                <a:gd name="T1" fmla="*/ 3 h 12"/>
                <a:gd name="T2" fmla="*/ 16 w 16"/>
                <a:gd name="T3" fmla="*/ 9 h 12"/>
                <a:gd name="T4" fmla="*/ 3 w 16"/>
                <a:gd name="T5" fmla="*/ 12 h 12"/>
                <a:gd name="T6" fmla="*/ 0 w 16"/>
                <a:gd name="T7" fmla="*/ 6 h 12"/>
                <a:gd name="T8" fmla="*/ 6 w 16"/>
                <a:gd name="T9" fmla="*/ 0 h 12"/>
                <a:gd name="T10" fmla="*/ 14 w 16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14" y="3"/>
                  </a:moveTo>
                  <a:lnTo>
                    <a:pt x="16" y="9"/>
                  </a:lnTo>
                  <a:lnTo>
                    <a:pt x="3" y="12"/>
                  </a:lnTo>
                  <a:lnTo>
                    <a:pt x="0" y="6"/>
                  </a:lnTo>
                  <a:lnTo>
                    <a:pt x="6" y="0"/>
                  </a:ln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0" name="Freeform 970"/>
            <p:cNvSpPr>
              <a:spLocks/>
            </p:cNvSpPr>
            <p:nvPr/>
          </p:nvSpPr>
          <p:spPr bwMode="auto">
            <a:xfrm>
              <a:off x="5498979" y="1723903"/>
              <a:ext cx="7938" cy="7938"/>
            </a:xfrm>
            <a:custGeom>
              <a:avLst/>
              <a:gdLst>
                <a:gd name="T0" fmla="*/ 16 w 16"/>
                <a:gd name="T1" fmla="*/ 12 h 15"/>
                <a:gd name="T2" fmla="*/ 10 w 16"/>
                <a:gd name="T3" fmla="*/ 13 h 15"/>
                <a:gd name="T4" fmla="*/ 3 w 16"/>
                <a:gd name="T5" fmla="*/ 15 h 15"/>
                <a:gd name="T6" fmla="*/ 0 w 16"/>
                <a:gd name="T7" fmla="*/ 7 h 15"/>
                <a:gd name="T8" fmla="*/ 0 w 16"/>
                <a:gd name="T9" fmla="*/ 0 h 15"/>
                <a:gd name="T10" fmla="*/ 10 w 16"/>
                <a:gd name="T11" fmla="*/ 3 h 15"/>
                <a:gd name="T12" fmla="*/ 16 w 16"/>
                <a:gd name="T1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16" y="12"/>
                  </a:moveTo>
                  <a:lnTo>
                    <a:pt x="10" y="13"/>
                  </a:lnTo>
                  <a:lnTo>
                    <a:pt x="3" y="15"/>
                  </a:lnTo>
                  <a:lnTo>
                    <a:pt x="0" y="7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1" name="Freeform 971"/>
            <p:cNvSpPr>
              <a:spLocks/>
            </p:cNvSpPr>
            <p:nvPr/>
          </p:nvSpPr>
          <p:spPr bwMode="auto">
            <a:xfrm>
              <a:off x="5621217" y="1985840"/>
              <a:ext cx="9525" cy="4763"/>
            </a:xfrm>
            <a:custGeom>
              <a:avLst/>
              <a:gdLst>
                <a:gd name="T0" fmla="*/ 17 w 17"/>
                <a:gd name="T1" fmla="*/ 4 h 10"/>
                <a:gd name="T2" fmla="*/ 10 w 17"/>
                <a:gd name="T3" fmla="*/ 10 h 10"/>
                <a:gd name="T4" fmla="*/ 0 w 17"/>
                <a:gd name="T5" fmla="*/ 10 h 10"/>
                <a:gd name="T6" fmla="*/ 3 w 17"/>
                <a:gd name="T7" fmla="*/ 4 h 10"/>
                <a:gd name="T8" fmla="*/ 9 w 17"/>
                <a:gd name="T9" fmla="*/ 0 h 10"/>
                <a:gd name="T10" fmla="*/ 11 w 17"/>
                <a:gd name="T11" fmla="*/ 5 h 10"/>
                <a:gd name="T12" fmla="*/ 17 w 1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17" y="4"/>
                  </a:moveTo>
                  <a:lnTo>
                    <a:pt x="10" y="10"/>
                  </a:lnTo>
                  <a:lnTo>
                    <a:pt x="0" y="10"/>
                  </a:lnTo>
                  <a:lnTo>
                    <a:pt x="3" y="4"/>
                  </a:lnTo>
                  <a:lnTo>
                    <a:pt x="9" y="0"/>
                  </a:lnTo>
                  <a:lnTo>
                    <a:pt x="11" y="5"/>
                  </a:lnTo>
                  <a:lnTo>
                    <a:pt x="1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2" name="Freeform 972"/>
            <p:cNvSpPr>
              <a:spLocks/>
            </p:cNvSpPr>
            <p:nvPr/>
          </p:nvSpPr>
          <p:spPr bwMode="auto">
            <a:xfrm>
              <a:off x="5513267" y="1701678"/>
              <a:ext cx="20638" cy="36513"/>
            </a:xfrm>
            <a:custGeom>
              <a:avLst/>
              <a:gdLst>
                <a:gd name="T0" fmla="*/ 36 w 39"/>
                <a:gd name="T1" fmla="*/ 0 h 68"/>
                <a:gd name="T2" fmla="*/ 38 w 39"/>
                <a:gd name="T3" fmla="*/ 7 h 68"/>
                <a:gd name="T4" fmla="*/ 28 w 39"/>
                <a:gd name="T5" fmla="*/ 17 h 68"/>
                <a:gd name="T6" fmla="*/ 23 w 39"/>
                <a:gd name="T7" fmla="*/ 23 h 68"/>
                <a:gd name="T8" fmla="*/ 29 w 39"/>
                <a:gd name="T9" fmla="*/ 38 h 68"/>
                <a:gd name="T10" fmla="*/ 39 w 39"/>
                <a:gd name="T11" fmla="*/ 53 h 68"/>
                <a:gd name="T12" fmla="*/ 36 w 39"/>
                <a:gd name="T13" fmla="*/ 65 h 68"/>
                <a:gd name="T14" fmla="*/ 22 w 39"/>
                <a:gd name="T15" fmla="*/ 68 h 68"/>
                <a:gd name="T16" fmla="*/ 11 w 39"/>
                <a:gd name="T17" fmla="*/ 65 h 68"/>
                <a:gd name="T18" fmla="*/ 3 w 39"/>
                <a:gd name="T19" fmla="*/ 52 h 68"/>
                <a:gd name="T20" fmla="*/ 0 w 39"/>
                <a:gd name="T21" fmla="*/ 35 h 68"/>
                <a:gd name="T22" fmla="*/ 0 w 39"/>
                <a:gd name="T23" fmla="*/ 20 h 68"/>
                <a:gd name="T24" fmla="*/ 8 w 39"/>
                <a:gd name="T25" fmla="*/ 16 h 68"/>
                <a:gd name="T26" fmla="*/ 21 w 39"/>
                <a:gd name="T27" fmla="*/ 7 h 68"/>
                <a:gd name="T28" fmla="*/ 18 w 39"/>
                <a:gd name="T29" fmla="*/ 0 h 68"/>
                <a:gd name="T30" fmla="*/ 26 w 39"/>
                <a:gd name="T31" fmla="*/ 0 h 68"/>
                <a:gd name="T32" fmla="*/ 36 w 39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8">
                  <a:moveTo>
                    <a:pt x="36" y="0"/>
                  </a:moveTo>
                  <a:lnTo>
                    <a:pt x="38" y="7"/>
                  </a:lnTo>
                  <a:lnTo>
                    <a:pt x="28" y="17"/>
                  </a:lnTo>
                  <a:lnTo>
                    <a:pt x="23" y="23"/>
                  </a:lnTo>
                  <a:lnTo>
                    <a:pt x="29" y="38"/>
                  </a:lnTo>
                  <a:lnTo>
                    <a:pt x="39" y="53"/>
                  </a:lnTo>
                  <a:lnTo>
                    <a:pt x="36" y="65"/>
                  </a:lnTo>
                  <a:lnTo>
                    <a:pt x="22" y="68"/>
                  </a:lnTo>
                  <a:lnTo>
                    <a:pt x="11" y="65"/>
                  </a:lnTo>
                  <a:lnTo>
                    <a:pt x="3" y="52"/>
                  </a:lnTo>
                  <a:lnTo>
                    <a:pt x="0" y="35"/>
                  </a:lnTo>
                  <a:lnTo>
                    <a:pt x="0" y="20"/>
                  </a:lnTo>
                  <a:lnTo>
                    <a:pt x="8" y="16"/>
                  </a:lnTo>
                  <a:lnTo>
                    <a:pt x="21" y="7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3" name="Freeform 973"/>
            <p:cNvSpPr>
              <a:spLocks/>
            </p:cNvSpPr>
            <p:nvPr/>
          </p:nvSpPr>
          <p:spPr bwMode="auto">
            <a:xfrm>
              <a:off x="5784729" y="2136653"/>
              <a:ext cx="7938" cy="6350"/>
            </a:xfrm>
            <a:custGeom>
              <a:avLst/>
              <a:gdLst>
                <a:gd name="T0" fmla="*/ 16 w 17"/>
                <a:gd name="T1" fmla="*/ 1 h 13"/>
                <a:gd name="T2" fmla="*/ 17 w 17"/>
                <a:gd name="T3" fmla="*/ 7 h 13"/>
                <a:gd name="T4" fmla="*/ 12 w 17"/>
                <a:gd name="T5" fmla="*/ 11 h 13"/>
                <a:gd name="T6" fmla="*/ 6 w 17"/>
                <a:gd name="T7" fmla="*/ 13 h 13"/>
                <a:gd name="T8" fmla="*/ 3 w 17"/>
                <a:gd name="T9" fmla="*/ 8 h 13"/>
                <a:gd name="T10" fmla="*/ 0 w 17"/>
                <a:gd name="T11" fmla="*/ 3 h 13"/>
                <a:gd name="T12" fmla="*/ 9 w 17"/>
                <a:gd name="T13" fmla="*/ 0 h 13"/>
                <a:gd name="T14" fmla="*/ 16 w 17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3">
                  <a:moveTo>
                    <a:pt x="16" y="1"/>
                  </a:moveTo>
                  <a:lnTo>
                    <a:pt x="17" y="7"/>
                  </a:lnTo>
                  <a:lnTo>
                    <a:pt x="12" y="11"/>
                  </a:lnTo>
                  <a:lnTo>
                    <a:pt x="6" y="13"/>
                  </a:lnTo>
                  <a:lnTo>
                    <a:pt x="3" y="8"/>
                  </a:lnTo>
                  <a:lnTo>
                    <a:pt x="0" y="3"/>
                  </a:lnTo>
                  <a:lnTo>
                    <a:pt x="9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4" name="Freeform 974"/>
            <p:cNvSpPr>
              <a:spLocks/>
            </p:cNvSpPr>
            <p:nvPr/>
          </p:nvSpPr>
          <p:spPr bwMode="auto">
            <a:xfrm>
              <a:off x="5675192" y="1622303"/>
              <a:ext cx="22225" cy="20638"/>
            </a:xfrm>
            <a:custGeom>
              <a:avLst/>
              <a:gdLst>
                <a:gd name="T0" fmla="*/ 44 w 44"/>
                <a:gd name="T1" fmla="*/ 19 h 40"/>
                <a:gd name="T2" fmla="*/ 37 w 44"/>
                <a:gd name="T3" fmla="*/ 23 h 40"/>
                <a:gd name="T4" fmla="*/ 27 w 44"/>
                <a:gd name="T5" fmla="*/ 32 h 40"/>
                <a:gd name="T6" fmla="*/ 30 w 44"/>
                <a:gd name="T7" fmla="*/ 37 h 40"/>
                <a:gd name="T8" fmla="*/ 21 w 44"/>
                <a:gd name="T9" fmla="*/ 40 h 40"/>
                <a:gd name="T10" fmla="*/ 8 w 44"/>
                <a:gd name="T11" fmla="*/ 36 h 40"/>
                <a:gd name="T12" fmla="*/ 0 w 44"/>
                <a:gd name="T13" fmla="*/ 23 h 40"/>
                <a:gd name="T14" fmla="*/ 0 w 44"/>
                <a:gd name="T15" fmla="*/ 7 h 40"/>
                <a:gd name="T16" fmla="*/ 6 w 44"/>
                <a:gd name="T17" fmla="*/ 0 h 40"/>
                <a:gd name="T18" fmla="*/ 17 w 44"/>
                <a:gd name="T19" fmla="*/ 3 h 40"/>
                <a:gd name="T20" fmla="*/ 39 w 44"/>
                <a:gd name="T21" fmla="*/ 7 h 40"/>
                <a:gd name="T22" fmla="*/ 44 w 44"/>
                <a:gd name="T23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40">
                  <a:moveTo>
                    <a:pt x="44" y="19"/>
                  </a:moveTo>
                  <a:lnTo>
                    <a:pt x="37" y="23"/>
                  </a:lnTo>
                  <a:lnTo>
                    <a:pt x="27" y="32"/>
                  </a:lnTo>
                  <a:lnTo>
                    <a:pt x="30" y="37"/>
                  </a:lnTo>
                  <a:lnTo>
                    <a:pt x="21" y="40"/>
                  </a:lnTo>
                  <a:lnTo>
                    <a:pt x="8" y="36"/>
                  </a:lnTo>
                  <a:lnTo>
                    <a:pt x="0" y="23"/>
                  </a:lnTo>
                  <a:lnTo>
                    <a:pt x="0" y="7"/>
                  </a:lnTo>
                  <a:lnTo>
                    <a:pt x="6" y="0"/>
                  </a:lnTo>
                  <a:lnTo>
                    <a:pt x="17" y="3"/>
                  </a:lnTo>
                  <a:lnTo>
                    <a:pt x="39" y="7"/>
                  </a:lnTo>
                  <a:lnTo>
                    <a:pt x="4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5" name="Freeform 975"/>
            <p:cNvSpPr>
              <a:spLocks/>
            </p:cNvSpPr>
            <p:nvPr/>
          </p:nvSpPr>
          <p:spPr bwMode="auto">
            <a:xfrm>
              <a:off x="5916492" y="2265240"/>
              <a:ext cx="7938" cy="6350"/>
            </a:xfrm>
            <a:custGeom>
              <a:avLst/>
              <a:gdLst>
                <a:gd name="T0" fmla="*/ 10 w 15"/>
                <a:gd name="T1" fmla="*/ 0 h 11"/>
                <a:gd name="T2" fmla="*/ 15 w 15"/>
                <a:gd name="T3" fmla="*/ 2 h 11"/>
                <a:gd name="T4" fmla="*/ 6 w 15"/>
                <a:gd name="T5" fmla="*/ 10 h 11"/>
                <a:gd name="T6" fmla="*/ 2 w 15"/>
                <a:gd name="T7" fmla="*/ 11 h 11"/>
                <a:gd name="T8" fmla="*/ 0 w 15"/>
                <a:gd name="T9" fmla="*/ 4 h 11"/>
                <a:gd name="T10" fmla="*/ 9 w 15"/>
                <a:gd name="T11" fmla="*/ 1 h 11"/>
                <a:gd name="T12" fmla="*/ 10 w 15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1">
                  <a:moveTo>
                    <a:pt x="10" y="0"/>
                  </a:moveTo>
                  <a:lnTo>
                    <a:pt x="15" y="2"/>
                  </a:lnTo>
                  <a:lnTo>
                    <a:pt x="6" y="10"/>
                  </a:lnTo>
                  <a:lnTo>
                    <a:pt x="2" y="11"/>
                  </a:lnTo>
                  <a:lnTo>
                    <a:pt x="0" y="4"/>
                  </a:lnTo>
                  <a:lnTo>
                    <a:pt x="9" y="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6" name="Freeform 976"/>
            <p:cNvSpPr>
              <a:spLocks/>
            </p:cNvSpPr>
            <p:nvPr/>
          </p:nvSpPr>
          <p:spPr bwMode="auto">
            <a:xfrm>
              <a:off x="5964117" y="2271590"/>
              <a:ext cx="7938" cy="3175"/>
            </a:xfrm>
            <a:custGeom>
              <a:avLst/>
              <a:gdLst>
                <a:gd name="T0" fmla="*/ 16 w 16"/>
                <a:gd name="T1" fmla="*/ 1 h 7"/>
                <a:gd name="T2" fmla="*/ 10 w 16"/>
                <a:gd name="T3" fmla="*/ 5 h 7"/>
                <a:gd name="T4" fmla="*/ 0 w 16"/>
                <a:gd name="T5" fmla="*/ 7 h 7"/>
                <a:gd name="T6" fmla="*/ 0 w 16"/>
                <a:gd name="T7" fmla="*/ 0 h 7"/>
                <a:gd name="T8" fmla="*/ 10 w 16"/>
                <a:gd name="T9" fmla="*/ 1 h 7"/>
                <a:gd name="T10" fmla="*/ 16 w 1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6" y="1"/>
                  </a:moveTo>
                  <a:lnTo>
                    <a:pt x="10" y="5"/>
                  </a:lnTo>
                  <a:lnTo>
                    <a:pt x="0" y="7"/>
                  </a:lnTo>
                  <a:lnTo>
                    <a:pt x="0" y="0"/>
                  </a:lnTo>
                  <a:lnTo>
                    <a:pt x="10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7" name="Freeform 977"/>
            <p:cNvSpPr>
              <a:spLocks/>
            </p:cNvSpPr>
            <p:nvPr/>
          </p:nvSpPr>
          <p:spPr bwMode="auto">
            <a:xfrm>
              <a:off x="5964117" y="2241428"/>
              <a:ext cx="6350" cy="4763"/>
            </a:xfrm>
            <a:custGeom>
              <a:avLst/>
              <a:gdLst>
                <a:gd name="T0" fmla="*/ 13 w 13"/>
                <a:gd name="T1" fmla="*/ 2 h 9"/>
                <a:gd name="T2" fmla="*/ 9 w 13"/>
                <a:gd name="T3" fmla="*/ 8 h 9"/>
                <a:gd name="T4" fmla="*/ 0 w 13"/>
                <a:gd name="T5" fmla="*/ 9 h 9"/>
                <a:gd name="T6" fmla="*/ 0 w 13"/>
                <a:gd name="T7" fmla="*/ 3 h 9"/>
                <a:gd name="T8" fmla="*/ 9 w 13"/>
                <a:gd name="T9" fmla="*/ 0 h 9"/>
                <a:gd name="T10" fmla="*/ 13 w 13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2"/>
                  </a:moveTo>
                  <a:lnTo>
                    <a:pt x="9" y="8"/>
                  </a:lnTo>
                  <a:lnTo>
                    <a:pt x="0" y="9"/>
                  </a:lnTo>
                  <a:lnTo>
                    <a:pt x="0" y="3"/>
                  </a:lnTo>
                  <a:lnTo>
                    <a:pt x="9" y="0"/>
                  </a:ln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8" name="Freeform 978"/>
            <p:cNvSpPr>
              <a:spLocks/>
            </p:cNvSpPr>
            <p:nvPr/>
          </p:nvSpPr>
          <p:spPr bwMode="auto">
            <a:xfrm>
              <a:off x="5789492" y="1503240"/>
              <a:ext cx="39688" cy="19050"/>
            </a:xfrm>
            <a:custGeom>
              <a:avLst/>
              <a:gdLst>
                <a:gd name="T0" fmla="*/ 76 w 76"/>
                <a:gd name="T1" fmla="*/ 19 h 38"/>
                <a:gd name="T2" fmla="*/ 63 w 76"/>
                <a:gd name="T3" fmla="*/ 23 h 38"/>
                <a:gd name="T4" fmla="*/ 36 w 76"/>
                <a:gd name="T5" fmla="*/ 28 h 38"/>
                <a:gd name="T6" fmla="*/ 24 w 76"/>
                <a:gd name="T7" fmla="*/ 38 h 38"/>
                <a:gd name="T8" fmla="*/ 17 w 76"/>
                <a:gd name="T9" fmla="*/ 38 h 38"/>
                <a:gd name="T10" fmla="*/ 10 w 76"/>
                <a:gd name="T11" fmla="*/ 31 h 38"/>
                <a:gd name="T12" fmla="*/ 1 w 76"/>
                <a:gd name="T13" fmla="*/ 31 h 38"/>
                <a:gd name="T14" fmla="*/ 1 w 76"/>
                <a:gd name="T15" fmla="*/ 28 h 38"/>
                <a:gd name="T16" fmla="*/ 4 w 76"/>
                <a:gd name="T17" fmla="*/ 20 h 38"/>
                <a:gd name="T18" fmla="*/ 0 w 76"/>
                <a:gd name="T19" fmla="*/ 20 h 38"/>
                <a:gd name="T20" fmla="*/ 19 w 76"/>
                <a:gd name="T21" fmla="*/ 7 h 38"/>
                <a:gd name="T22" fmla="*/ 42 w 76"/>
                <a:gd name="T23" fmla="*/ 0 h 38"/>
                <a:gd name="T24" fmla="*/ 47 w 76"/>
                <a:gd name="T25" fmla="*/ 7 h 38"/>
                <a:gd name="T26" fmla="*/ 44 w 76"/>
                <a:gd name="T27" fmla="*/ 15 h 38"/>
                <a:gd name="T28" fmla="*/ 62 w 76"/>
                <a:gd name="T29" fmla="*/ 15 h 38"/>
                <a:gd name="T30" fmla="*/ 76 w 76"/>
                <a:gd name="T31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38">
                  <a:moveTo>
                    <a:pt x="76" y="19"/>
                  </a:moveTo>
                  <a:lnTo>
                    <a:pt x="63" y="23"/>
                  </a:lnTo>
                  <a:lnTo>
                    <a:pt x="36" y="28"/>
                  </a:lnTo>
                  <a:lnTo>
                    <a:pt x="24" y="38"/>
                  </a:lnTo>
                  <a:lnTo>
                    <a:pt x="17" y="38"/>
                  </a:lnTo>
                  <a:lnTo>
                    <a:pt x="10" y="31"/>
                  </a:lnTo>
                  <a:lnTo>
                    <a:pt x="1" y="31"/>
                  </a:lnTo>
                  <a:lnTo>
                    <a:pt x="1" y="28"/>
                  </a:lnTo>
                  <a:lnTo>
                    <a:pt x="4" y="20"/>
                  </a:lnTo>
                  <a:lnTo>
                    <a:pt x="0" y="20"/>
                  </a:lnTo>
                  <a:lnTo>
                    <a:pt x="19" y="7"/>
                  </a:lnTo>
                  <a:lnTo>
                    <a:pt x="42" y="0"/>
                  </a:lnTo>
                  <a:lnTo>
                    <a:pt x="47" y="7"/>
                  </a:lnTo>
                  <a:lnTo>
                    <a:pt x="44" y="15"/>
                  </a:lnTo>
                  <a:lnTo>
                    <a:pt x="62" y="15"/>
                  </a:lnTo>
                  <a:lnTo>
                    <a:pt x="76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59" name="Freeform 979"/>
            <p:cNvSpPr>
              <a:spLocks/>
            </p:cNvSpPr>
            <p:nvPr/>
          </p:nvSpPr>
          <p:spPr bwMode="auto">
            <a:xfrm>
              <a:off x="5864104" y="1481015"/>
              <a:ext cx="14288" cy="6350"/>
            </a:xfrm>
            <a:custGeom>
              <a:avLst/>
              <a:gdLst>
                <a:gd name="T0" fmla="*/ 29 w 29"/>
                <a:gd name="T1" fmla="*/ 5 h 11"/>
                <a:gd name="T2" fmla="*/ 24 w 29"/>
                <a:gd name="T3" fmla="*/ 11 h 11"/>
                <a:gd name="T4" fmla="*/ 9 w 29"/>
                <a:gd name="T5" fmla="*/ 8 h 11"/>
                <a:gd name="T6" fmla="*/ 0 w 29"/>
                <a:gd name="T7" fmla="*/ 8 h 11"/>
                <a:gd name="T8" fmla="*/ 0 w 29"/>
                <a:gd name="T9" fmla="*/ 4 h 11"/>
                <a:gd name="T10" fmla="*/ 13 w 29"/>
                <a:gd name="T11" fmla="*/ 2 h 11"/>
                <a:gd name="T12" fmla="*/ 14 w 29"/>
                <a:gd name="T13" fmla="*/ 0 h 11"/>
                <a:gd name="T14" fmla="*/ 19 w 29"/>
                <a:gd name="T15" fmla="*/ 0 h 11"/>
                <a:gd name="T16" fmla="*/ 23 w 29"/>
                <a:gd name="T17" fmla="*/ 7 h 11"/>
                <a:gd name="T18" fmla="*/ 29 w 29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1">
                  <a:moveTo>
                    <a:pt x="29" y="5"/>
                  </a:moveTo>
                  <a:lnTo>
                    <a:pt x="24" y="11"/>
                  </a:lnTo>
                  <a:lnTo>
                    <a:pt x="9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3" y="2"/>
                  </a:lnTo>
                  <a:lnTo>
                    <a:pt x="14" y="0"/>
                  </a:lnTo>
                  <a:lnTo>
                    <a:pt x="19" y="0"/>
                  </a:lnTo>
                  <a:lnTo>
                    <a:pt x="23" y="7"/>
                  </a:lnTo>
                  <a:lnTo>
                    <a:pt x="2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0" name="Freeform 980"/>
            <p:cNvSpPr>
              <a:spLocks/>
            </p:cNvSpPr>
            <p:nvPr/>
          </p:nvSpPr>
          <p:spPr bwMode="auto">
            <a:xfrm>
              <a:off x="6062542" y="2254128"/>
              <a:ext cx="7938" cy="6350"/>
            </a:xfrm>
            <a:custGeom>
              <a:avLst/>
              <a:gdLst>
                <a:gd name="T0" fmla="*/ 14 w 14"/>
                <a:gd name="T1" fmla="*/ 8 h 12"/>
                <a:gd name="T2" fmla="*/ 11 w 14"/>
                <a:gd name="T3" fmla="*/ 12 h 12"/>
                <a:gd name="T4" fmla="*/ 1 w 14"/>
                <a:gd name="T5" fmla="*/ 11 h 12"/>
                <a:gd name="T6" fmla="*/ 0 w 14"/>
                <a:gd name="T7" fmla="*/ 5 h 12"/>
                <a:gd name="T8" fmla="*/ 4 w 14"/>
                <a:gd name="T9" fmla="*/ 1 h 12"/>
                <a:gd name="T10" fmla="*/ 10 w 14"/>
                <a:gd name="T11" fmla="*/ 0 h 12"/>
                <a:gd name="T12" fmla="*/ 10 w 14"/>
                <a:gd name="T13" fmla="*/ 7 h 12"/>
                <a:gd name="T14" fmla="*/ 14 w 14"/>
                <a:gd name="T1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2">
                  <a:moveTo>
                    <a:pt x="14" y="8"/>
                  </a:moveTo>
                  <a:lnTo>
                    <a:pt x="11" y="12"/>
                  </a:lnTo>
                  <a:lnTo>
                    <a:pt x="1" y="11"/>
                  </a:lnTo>
                  <a:lnTo>
                    <a:pt x="0" y="5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1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1" name="Freeform 981"/>
            <p:cNvSpPr>
              <a:spLocks/>
            </p:cNvSpPr>
            <p:nvPr/>
          </p:nvSpPr>
          <p:spPr bwMode="auto">
            <a:xfrm>
              <a:off x="6080004" y="2235078"/>
              <a:ext cx="31750" cy="20638"/>
            </a:xfrm>
            <a:custGeom>
              <a:avLst/>
              <a:gdLst>
                <a:gd name="T0" fmla="*/ 58 w 60"/>
                <a:gd name="T1" fmla="*/ 26 h 39"/>
                <a:gd name="T2" fmla="*/ 60 w 60"/>
                <a:gd name="T3" fmla="*/ 32 h 39"/>
                <a:gd name="T4" fmla="*/ 55 w 60"/>
                <a:gd name="T5" fmla="*/ 39 h 39"/>
                <a:gd name="T6" fmla="*/ 47 w 60"/>
                <a:gd name="T7" fmla="*/ 39 h 39"/>
                <a:gd name="T8" fmla="*/ 49 w 60"/>
                <a:gd name="T9" fmla="*/ 32 h 39"/>
                <a:gd name="T10" fmla="*/ 50 w 60"/>
                <a:gd name="T11" fmla="*/ 27 h 39"/>
                <a:gd name="T12" fmla="*/ 36 w 60"/>
                <a:gd name="T13" fmla="*/ 26 h 39"/>
                <a:gd name="T14" fmla="*/ 16 w 60"/>
                <a:gd name="T15" fmla="*/ 26 h 39"/>
                <a:gd name="T16" fmla="*/ 4 w 60"/>
                <a:gd name="T17" fmla="*/ 22 h 39"/>
                <a:gd name="T18" fmla="*/ 0 w 60"/>
                <a:gd name="T19" fmla="*/ 16 h 39"/>
                <a:gd name="T20" fmla="*/ 13 w 60"/>
                <a:gd name="T21" fmla="*/ 16 h 39"/>
                <a:gd name="T22" fmla="*/ 27 w 60"/>
                <a:gd name="T23" fmla="*/ 7 h 39"/>
                <a:gd name="T24" fmla="*/ 36 w 60"/>
                <a:gd name="T25" fmla="*/ 0 h 39"/>
                <a:gd name="T26" fmla="*/ 40 w 60"/>
                <a:gd name="T27" fmla="*/ 4 h 39"/>
                <a:gd name="T28" fmla="*/ 47 w 60"/>
                <a:gd name="T29" fmla="*/ 7 h 39"/>
                <a:gd name="T30" fmla="*/ 43 w 60"/>
                <a:gd name="T31" fmla="*/ 13 h 39"/>
                <a:gd name="T32" fmla="*/ 36 w 60"/>
                <a:gd name="T33" fmla="*/ 11 h 39"/>
                <a:gd name="T34" fmla="*/ 39 w 60"/>
                <a:gd name="T35" fmla="*/ 19 h 39"/>
                <a:gd name="T36" fmla="*/ 50 w 60"/>
                <a:gd name="T37" fmla="*/ 26 h 39"/>
                <a:gd name="T38" fmla="*/ 58 w 60"/>
                <a:gd name="T39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0" h="39">
                  <a:moveTo>
                    <a:pt x="58" y="26"/>
                  </a:moveTo>
                  <a:lnTo>
                    <a:pt x="60" y="32"/>
                  </a:lnTo>
                  <a:lnTo>
                    <a:pt x="55" y="39"/>
                  </a:lnTo>
                  <a:lnTo>
                    <a:pt x="47" y="39"/>
                  </a:lnTo>
                  <a:lnTo>
                    <a:pt x="49" y="32"/>
                  </a:lnTo>
                  <a:lnTo>
                    <a:pt x="50" y="27"/>
                  </a:lnTo>
                  <a:lnTo>
                    <a:pt x="36" y="26"/>
                  </a:lnTo>
                  <a:lnTo>
                    <a:pt x="16" y="26"/>
                  </a:lnTo>
                  <a:lnTo>
                    <a:pt x="4" y="22"/>
                  </a:lnTo>
                  <a:lnTo>
                    <a:pt x="0" y="16"/>
                  </a:lnTo>
                  <a:lnTo>
                    <a:pt x="13" y="16"/>
                  </a:lnTo>
                  <a:lnTo>
                    <a:pt x="27" y="7"/>
                  </a:lnTo>
                  <a:lnTo>
                    <a:pt x="36" y="0"/>
                  </a:lnTo>
                  <a:lnTo>
                    <a:pt x="40" y="4"/>
                  </a:lnTo>
                  <a:lnTo>
                    <a:pt x="47" y="7"/>
                  </a:lnTo>
                  <a:lnTo>
                    <a:pt x="43" y="13"/>
                  </a:lnTo>
                  <a:lnTo>
                    <a:pt x="36" y="11"/>
                  </a:lnTo>
                  <a:lnTo>
                    <a:pt x="39" y="19"/>
                  </a:lnTo>
                  <a:lnTo>
                    <a:pt x="50" y="26"/>
                  </a:lnTo>
                  <a:lnTo>
                    <a:pt x="58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2" name="Freeform 982"/>
            <p:cNvSpPr>
              <a:spLocks/>
            </p:cNvSpPr>
            <p:nvPr/>
          </p:nvSpPr>
          <p:spPr bwMode="auto">
            <a:xfrm>
              <a:off x="6114929" y="2258890"/>
              <a:ext cx="6350" cy="4763"/>
            </a:xfrm>
            <a:custGeom>
              <a:avLst/>
              <a:gdLst>
                <a:gd name="T0" fmla="*/ 13 w 13"/>
                <a:gd name="T1" fmla="*/ 4 h 8"/>
                <a:gd name="T2" fmla="*/ 7 w 13"/>
                <a:gd name="T3" fmla="*/ 8 h 8"/>
                <a:gd name="T4" fmla="*/ 0 w 13"/>
                <a:gd name="T5" fmla="*/ 5 h 8"/>
                <a:gd name="T6" fmla="*/ 1 w 13"/>
                <a:gd name="T7" fmla="*/ 0 h 8"/>
                <a:gd name="T8" fmla="*/ 8 w 13"/>
                <a:gd name="T9" fmla="*/ 1 h 8"/>
                <a:gd name="T10" fmla="*/ 13 w 13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13" y="4"/>
                  </a:moveTo>
                  <a:lnTo>
                    <a:pt x="7" y="8"/>
                  </a:lnTo>
                  <a:lnTo>
                    <a:pt x="0" y="5"/>
                  </a:lnTo>
                  <a:lnTo>
                    <a:pt x="1" y="0"/>
                  </a:lnTo>
                  <a:lnTo>
                    <a:pt x="8" y="1"/>
                  </a:lnTo>
                  <a:lnTo>
                    <a:pt x="1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3" name="Freeform 983"/>
            <p:cNvSpPr>
              <a:spLocks/>
            </p:cNvSpPr>
            <p:nvPr/>
          </p:nvSpPr>
          <p:spPr bwMode="auto">
            <a:xfrm>
              <a:off x="6114929" y="2239840"/>
              <a:ext cx="36513" cy="15875"/>
            </a:xfrm>
            <a:custGeom>
              <a:avLst/>
              <a:gdLst>
                <a:gd name="T0" fmla="*/ 1 w 70"/>
                <a:gd name="T1" fmla="*/ 29 h 29"/>
                <a:gd name="T2" fmla="*/ 0 w 70"/>
                <a:gd name="T3" fmla="*/ 20 h 29"/>
                <a:gd name="T4" fmla="*/ 3 w 70"/>
                <a:gd name="T5" fmla="*/ 13 h 29"/>
                <a:gd name="T6" fmla="*/ 18 w 70"/>
                <a:gd name="T7" fmla="*/ 13 h 29"/>
                <a:gd name="T8" fmla="*/ 36 w 70"/>
                <a:gd name="T9" fmla="*/ 10 h 29"/>
                <a:gd name="T10" fmla="*/ 31 w 70"/>
                <a:gd name="T11" fmla="*/ 7 h 29"/>
                <a:gd name="T12" fmla="*/ 37 w 70"/>
                <a:gd name="T13" fmla="*/ 1 h 29"/>
                <a:gd name="T14" fmla="*/ 62 w 70"/>
                <a:gd name="T15" fmla="*/ 0 h 29"/>
                <a:gd name="T16" fmla="*/ 70 w 70"/>
                <a:gd name="T17" fmla="*/ 4 h 29"/>
                <a:gd name="T18" fmla="*/ 53 w 70"/>
                <a:gd name="T19" fmla="*/ 13 h 29"/>
                <a:gd name="T20" fmla="*/ 14 w 70"/>
                <a:gd name="T21" fmla="*/ 19 h 29"/>
                <a:gd name="T22" fmla="*/ 1 w 70"/>
                <a:gd name="T23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29">
                  <a:moveTo>
                    <a:pt x="1" y="29"/>
                  </a:moveTo>
                  <a:lnTo>
                    <a:pt x="0" y="20"/>
                  </a:lnTo>
                  <a:lnTo>
                    <a:pt x="3" y="13"/>
                  </a:lnTo>
                  <a:lnTo>
                    <a:pt x="18" y="13"/>
                  </a:lnTo>
                  <a:lnTo>
                    <a:pt x="36" y="10"/>
                  </a:lnTo>
                  <a:lnTo>
                    <a:pt x="31" y="7"/>
                  </a:lnTo>
                  <a:lnTo>
                    <a:pt x="37" y="1"/>
                  </a:lnTo>
                  <a:lnTo>
                    <a:pt x="62" y="0"/>
                  </a:lnTo>
                  <a:lnTo>
                    <a:pt x="70" y="4"/>
                  </a:lnTo>
                  <a:lnTo>
                    <a:pt x="53" y="13"/>
                  </a:lnTo>
                  <a:lnTo>
                    <a:pt x="14" y="19"/>
                  </a:lnTo>
                  <a:lnTo>
                    <a:pt x="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4" name="Freeform 984"/>
            <p:cNvSpPr>
              <a:spLocks/>
            </p:cNvSpPr>
            <p:nvPr/>
          </p:nvSpPr>
          <p:spPr bwMode="auto">
            <a:xfrm>
              <a:off x="6045079" y="2096965"/>
              <a:ext cx="88900" cy="41275"/>
            </a:xfrm>
            <a:custGeom>
              <a:avLst/>
              <a:gdLst>
                <a:gd name="T0" fmla="*/ 85 w 167"/>
                <a:gd name="T1" fmla="*/ 22 h 78"/>
                <a:gd name="T2" fmla="*/ 65 w 167"/>
                <a:gd name="T3" fmla="*/ 19 h 78"/>
                <a:gd name="T4" fmla="*/ 48 w 167"/>
                <a:gd name="T5" fmla="*/ 28 h 78"/>
                <a:gd name="T6" fmla="*/ 42 w 167"/>
                <a:gd name="T7" fmla="*/ 15 h 78"/>
                <a:gd name="T8" fmla="*/ 52 w 167"/>
                <a:gd name="T9" fmla="*/ 22 h 78"/>
                <a:gd name="T10" fmla="*/ 53 w 167"/>
                <a:gd name="T11" fmla="*/ 13 h 78"/>
                <a:gd name="T12" fmla="*/ 68 w 167"/>
                <a:gd name="T13" fmla="*/ 6 h 78"/>
                <a:gd name="T14" fmla="*/ 112 w 167"/>
                <a:gd name="T15" fmla="*/ 2 h 78"/>
                <a:gd name="T16" fmla="*/ 95 w 167"/>
                <a:gd name="T17" fmla="*/ 10 h 78"/>
                <a:gd name="T18" fmla="*/ 108 w 167"/>
                <a:gd name="T19" fmla="*/ 15 h 78"/>
                <a:gd name="T20" fmla="*/ 120 w 167"/>
                <a:gd name="T21" fmla="*/ 16 h 78"/>
                <a:gd name="T22" fmla="*/ 120 w 167"/>
                <a:gd name="T23" fmla="*/ 25 h 78"/>
                <a:gd name="T24" fmla="*/ 101 w 167"/>
                <a:gd name="T25" fmla="*/ 31 h 78"/>
                <a:gd name="T26" fmla="*/ 130 w 167"/>
                <a:gd name="T27" fmla="*/ 26 h 78"/>
                <a:gd name="T28" fmla="*/ 133 w 167"/>
                <a:gd name="T29" fmla="*/ 22 h 78"/>
                <a:gd name="T30" fmla="*/ 137 w 167"/>
                <a:gd name="T31" fmla="*/ 12 h 78"/>
                <a:gd name="T32" fmla="*/ 157 w 167"/>
                <a:gd name="T33" fmla="*/ 33 h 78"/>
                <a:gd name="T34" fmla="*/ 166 w 167"/>
                <a:gd name="T35" fmla="*/ 38 h 78"/>
                <a:gd name="T36" fmla="*/ 141 w 167"/>
                <a:gd name="T37" fmla="*/ 45 h 78"/>
                <a:gd name="T38" fmla="*/ 45 w 167"/>
                <a:gd name="T39" fmla="*/ 69 h 78"/>
                <a:gd name="T40" fmla="*/ 45 w 167"/>
                <a:gd name="T41" fmla="*/ 58 h 78"/>
                <a:gd name="T42" fmla="*/ 29 w 167"/>
                <a:gd name="T43" fmla="*/ 72 h 78"/>
                <a:gd name="T44" fmla="*/ 23 w 167"/>
                <a:gd name="T45" fmla="*/ 64 h 78"/>
                <a:gd name="T46" fmla="*/ 16 w 167"/>
                <a:gd name="T47" fmla="*/ 68 h 78"/>
                <a:gd name="T48" fmla="*/ 17 w 167"/>
                <a:gd name="T49" fmla="*/ 75 h 78"/>
                <a:gd name="T50" fmla="*/ 3 w 167"/>
                <a:gd name="T51" fmla="*/ 74 h 78"/>
                <a:gd name="T52" fmla="*/ 3 w 167"/>
                <a:gd name="T53" fmla="*/ 67 h 78"/>
                <a:gd name="T54" fmla="*/ 16 w 167"/>
                <a:gd name="T55" fmla="*/ 55 h 78"/>
                <a:gd name="T56" fmla="*/ 10 w 167"/>
                <a:gd name="T57" fmla="*/ 44 h 78"/>
                <a:gd name="T58" fmla="*/ 26 w 167"/>
                <a:gd name="T59" fmla="*/ 41 h 78"/>
                <a:gd name="T60" fmla="*/ 35 w 167"/>
                <a:gd name="T61" fmla="*/ 38 h 78"/>
                <a:gd name="T62" fmla="*/ 62 w 167"/>
                <a:gd name="T63" fmla="*/ 2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78">
                  <a:moveTo>
                    <a:pt x="92" y="23"/>
                  </a:moveTo>
                  <a:lnTo>
                    <a:pt x="85" y="22"/>
                  </a:lnTo>
                  <a:lnTo>
                    <a:pt x="71" y="25"/>
                  </a:lnTo>
                  <a:lnTo>
                    <a:pt x="65" y="19"/>
                  </a:lnTo>
                  <a:lnTo>
                    <a:pt x="58" y="25"/>
                  </a:lnTo>
                  <a:lnTo>
                    <a:pt x="48" y="28"/>
                  </a:lnTo>
                  <a:lnTo>
                    <a:pt x="42" y="22"/>
                  </a:lnTo>
                  <a:lnTo>
                    <a:pt x="42" y="15"/>
                  </a:lnTo>
                  <a:lnTo>
                    <a:pt x="48" y="18"/>
                  </a:lnTo>
                  <a:lnTo>
                    <a:pt x="52" y="22"/>
                  </a:lnTo>
                  <a:lnTo>
                    <a:pt x="55" y="19"/>
                  </a:lnTo>
                  <a:lnTo>
                    <a:pt x="53" y="13"/>
                  </a:lnTo>
                  <a:lnTo>
                    <a:pt x="51" y="13"/>
                  </a:lnTo>
                  <a:lnTo>
                    <a:pt x="68" y="6"/>
                  </a:lnTo>
                  <a:lnTo>
                    <a:pt x="95" y="0"/>
                  </a:lnTo>
                  <a:lnTo>
                    <a:pt x="112" y="2"/>
                  </a:lnTo>
                  <a:lnTo>
                    <a:pt x="104" y="10"/>
                  </a:lnTo>
                  <a:lnTo>
                    <a:pt x="95" y="10"/>
                  </a:lnTo>
                  <a:lnTo>
                    <a:pt x="98" y="21"/>
                  </a:lnTo>
                  <a:lnTo>
                    <a:pt x="108" y="15"/>
                  </a:lnTo>
                  <a:lnTo>
                    <a:pt x="114" y="10"/>
                  </a:lnTo>
                  <a:lnTo>
                    <a:pt x="120" y="16"/>
                  </a:lnTo>
                  <a:lnTo>
                    <a:pt x="121" y="21"/>
                  </a:lnTo>
                  <a:lnTo>
                    <a:pt x="120" y="25"/>
                  </a:lnTo>
                  <a:lnTo>
                    <a:pt x="107" y="26"/>
                  </a:lnTo>
                  <a:lnTo>
                    <a:pt x="101" y="31"/>
                  </a:lnTo>
                  <a:lnTo>
                    <a:pt x="108" y="32"/>
                  </a:lnTo>
                  <a:lnTo>
                    <a:pt x="130" y="26"/>
                  </a:lnTo>
                  <a:lnTo>
                    <a:pt x="136" y="26"/>
                  </a:lnTo>
                  <a:lnTo>
                    <a:pt x="133" y="22"/>
                  </a:lnTo>
                  <a:lnTo>
                    <a:pt x="131" y="13"/>
                  </a:lnTo>
                  <a:lnTo>
                    <a:pt x="137" y="12"/>
                  </a:lnTo>
                  <a:lnTo>
                    <a:pt x="140" y="25"/>
                  </a:lnTo>
                  <a:lnTo>
                    <a:pt x="157" y="33"/>
                  </a:lnTo>
                  <a:lnTo>
                    <a:pt x="167" y="33"/>
                  </a:lnTo>
                  <a:lnTo>
                    <a:pt x="166" y="38"/>
                  </a:lnTo>
                  <a:lnTo>
                    <a:pt x="167" y="45"/>
                  </a:lnTo>
                  <a:lnTo>
                    <a:pt x="141" y="45"/>
                  </a:lnTo>
                  <a:lnTo>
                    <a:pt x="75" y="65"/>
                  </a:lnTo>
                  <a:lnTo>
                    <a:pt x="45" y="69"/>
                  </a:lnTo>
                  <a:lnTo>
                    <a:pt x="45" y="64"/>
                  </a:lnTo>
                  <a:lnTo>
                    <a:pt x="45" y="58"/>
                  </a:lnTo>
                  <a:lnTo>
                    <a:pt x="38" y="65"/>
                  </a:lnTo>
                  <a:lnTo>
                    <a:pt x="29" y="72"/>
                  </a:lnTo>
                  <a:lnTo>
                    <a:pt x="27" y="61"/>
                  </a:lnTo>
                  <a:lnTo>
                    <a:pt x="23" y="64"/>
                  </a:lnTo>
                  <a:lnTo>
                    <a:pt x="17" y="67"/>
                  </a:lnTo>
                  <a:lnTo>
                    <a:pt x="16" y="68"/>
                  </a:lnTo>
                  <a:lnTo>
                    <a:pt x="19" y="72"/>
                  </a:lnTo>
                  <a:lnTo>
                    <a:pt x="17" y="75"/>
                  </a:lnTo>
                  <a:lnTo>
                    <a:pt x="4" y="78"/>
                  </a:lnTo>
                  <a:lnTo>
                    <a:pt x="3" y="74"/>
                  </a:lnTo>
                  <a:lnTo>
                    <a:pt x="0" y="72"/>
                  </a:lnTo>
                  <a:lnTo>
                    <a:pt x="3" y="67"/>
                  </a:lnTo>
                  <a:lnTo>
                    <a:pt x="9" y="56"/>
                  </a:lnTo>
                  <a:lnTo>
                    <a:pt x="16" y="55"/>
                  </a:lnTo>
                  <a:lnTo>
                    <a:pt x="13" y="51"/>
                  </a:lnTo>
                  <a:lnTo>
                    <a:pt x="10" y="44"/>
                  </a:lnTo>
                  <a:lnTo>
                    <a:pt x="16" y="45"/>
                  </a:lnTo>
                  <a:lnTo>
                    <a:pt x="26" y="41"/>
                  </a:lnTo>
                  <a:lnTo>
                    <a:pt x="32" y="44"/>
                  </a:lnTo>
                  <a:lnTo>
                    <a:pt x="35" y="38"/>
                  </a:lnTo>
                  <a:lnTo>
                    <a:pt x="35" y="31"/>
                  </a:lnTo>
                  <a:lnTo>
                    <a:pt x="62" y="29"/>
                  </a:lnTo>
                  <a:lnTo>
                    <a:pt x="92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5" name="Freeform 985"/>
            <p:cNvSpPr>
              <a:spLocks/>
            </p:cNvSpPr>
            <p:nvPr/>
          </p:nvSpPr>
          <p:spPr bwMode="auto">
            <a:xfrm>
              <a:off x="6118104" y="2230315"/>
              <a:ext cx="44450" cy="12700"/>
            </a:xfrm>
            <a:custGeom>
              <a:avLst/>
              <a:gdLst>
                <a:gd name="T0" fmla="*/ 82 w 82"/>
                <a:gd name="T1" fmla="*/ 4 h 24"/>
                <a:gd name="T2" fmla="*/ 68 w 82"/>
                <a:gd name="T3" fmla="*/ 10 h 24"/>
                <a:gd name="T4" fmla="*/ 23 w 82"/>
                <a:gd name="T5" fmla="*/ 17 h 24"/>
                <a:gd name="T6" fmla="*/ 0 w 82"/>
                <a:gd name="T7" fmla="*/ 24 h 24"/>
                <a:gd name="T8" fmla="*/ 6 w 82"/>
                <a:gd name="T9" fmla="*/ 16 h 24"/>
                <a:gd name="T10" fmla="*/ 22 w 82"/>
                <a:gd name="T11" fmla="*/ 7 h 24"/>
                <a:gd name="T12" fmla="*/ 51 w 82"/>
                <a:gd name="T13" fmla="*/ 4 h 24"/>
                <a:gd name="T14" fmla="*/ 71 w 82"/>
                <a:gd name="T15" fmla="*/ 0 h 24"/>
                <a:gd name="T16" fmla="*/ 71 w 82"/>
                <a:gd name="T17" fmla="*/ 4 h 24"/>
                <a:gd name="T18" fmla="*/ 78 w 82"/>
                <a:gd name="T19" fmla="*/ 4 h 24"/>
                <a:gd name="T20" fmla="*/ 82 w 82"/>
                <a:gd name="T2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24">
                  <a:moveTo>
                    <a:pt x="82" y="4"/>
                  </a:moveTo>
                  <a:lnTo>
                    <a:pt x="68" y="10"/>
                  </a:lnTo>
                  <a:lnTo>
                    <a:pt x="23" y="17"/>
                  </a:lnTo>
                  <a:lnTo>
                    <a:pt x="0" y="24"/>
                  </a:lnTo>
                  <a:lnTo>
                    <a:pt x="6" y="16"/>
                  </a:lnTo>
                  <a:lnTo>
                    <a:pt x="22" y="7"/>
                  </a:lnTo>
                  <a:lnTo>
                    <a:pt x="51" y="4"/>
                  </a:lnTo>
                  <a:lnTo>
                    <a:pt x="71" y="0"/>
                  </a:lnTo>
                  <a:lnTo>
                    <a:pt x="71" y="4"/>
                  </a:lnTo>
                  <a:lnTo>
                    <a:pt x="78" y="4"/>
                  </a:lnTo>
                  <a:lnTo>
                    <a:pt x="8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6" name="Freeform 986"/>
            <p:cNvSpPr>
              <a:spLocks/>
            </p:cNvSpPr>
            <p:nvPr/>
          </p:nvSpPr>
          <p:spPr bwMode="auto">
            <a:xfrm>
              <a:off x="6129217" y="2106490"/>
              <a:ext cx="7938" cy="7938"/>
            </a:xfrm>
            <a:custGeom>
              <a:avLst/>
              <a:gdLst>
                <a:gd name="T0" fmla="*/ 14 w 14"/>
                <a:gd name="T1" fmla="*/ 10 h 13"/>
                <a:gd name="T2" fmla="*/ 1 w 14"/>
                <a:gd name="T3" fmla="*/ 13 h 13"/>
                <a:gd name="T4" fmla="*/ 2 w 14"/>
                <a:gd name="T5" fmla="*/ 9 h 13"/>
                <a:gd name="T6" fmla="*/ 0 w 14"/>
                <a:gd name="T7" fmla="*/ 7 h 13"/>
                <a:gd name="T8" fmla="*/ 4 w 14"/>
                <a:gd name="T9" fmla="*/ 3 h 13"/>
                <a:gd name="T10" fmla="*/ 7 w 14"/>
                <a:gd name="T11" fmla="*/ 0 h 13"/>
                <a:gd name="T12" fmla="*/ 13 w 14"/>
                <a:gd name="T13" fmla="*/ 2 h 13"/>
                <a:gd name="T14" fmla="*/ 14 w 14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3">
                  <a:moveTo>
                    <a:pt x="14" y="10"/>
                  </a:moveTo>
                  <a:lnTo>
                    <a:pt x="1" y="13"/>
                  </a:lnTo>
                  <a:lnTo>
                    <a:pt x="2" y="9"/>
                  </a:lnTo>
                  <a:lnTo>
                    <a:pt x="0" y="7"/>
                  </a:lnTo>
                  <a:lnTo>
                    <a:pt x="4" y="3"/>
                  </a:lnTo>
                  <a:lnTo>
                    <a:pt x="7" y="0"/>
                  </a:lnTo>
                  <a:lnTo>
                    <a:pt x="13" y="2"/>
                  </a:lnTo>
                  <a:lnTo>
                    <a:pt x="14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7" name="Freeform 987"/>
            <p:cNvSpPr>
              <a:spLocks/>
            </p:cNvSpPr>
            <p:nvPr/>
          </p:nvSpPr>
          <p:spPr bwMode="auto">
            <a:xfrm>
              <a:off x="6135567" y="2109665"/>
              <a:ext cx="17463" cy="7938"/>
            </a:xfrm>
            <a:custGeom>
              <a:avLst/>
              <a:gdLst>
                <a:gd name="T0" fmla="*/ 29 w 32"/>
                <a:gd name="T1" fmla="*/ 0 h 13"/>
                <a:gd name="T2" fmla="*/ 30 w 32"/>
                <a:gd name="T3" fmla="*/ 3 h 13"/>
                <a:gd name="T4" fmla="*/ 32 w 32"/>
                <a:gd name="T5" fmla="*/ 6 h 13"/>
                <a:gd name="T6" fmla="*/ 27 w 32"/>
                <a:gd name="T7" fmla="*/ 13 h 13"/>
                <a:gd name="T8" fmla="*/ 9 w 32"/>
                <a:gd name="T9" fmla="*/ 11 h 13"/>
                <a:gd name="T10" fmla="*/ 0 w 32"/>
                <a:gd name="T11" fmla="*/ 10 h 13"/>
                <a:gd name="T12" fmla="*/ 2 w 32"/>
                <a:gd name="T13" fmla="*/ 6 h 13"/>
                <a:gd name="T14" fmla="*/ 9 w 32"/>
                <a:gd name="T15" fmla="*/ 3 h 13"/>
                <a:gd name="T16" fmla="*/ 23 w 32"/>
                <a:gd name="T17" fmla="*/ 4 h 13"/>
                <a:gd name="T18" fmla="*/ 29 w 32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13">
                  <a:moveTo>
                    <a:pt x="29" y="0"/>
                  </a:moveTo>
                  <a:lnTo>
                    <a:pt x="30" y="3"/>
                  </a:lnTo>
                  <a:lnTo>
                    <a:pt x="32" y="6"/>
                  </a:lnTo>
                  <a:lnTo>
                    <a:pt x="27" y="13"/>
                  </a:lnTo>
                  <a:lnTo>
                    <a:pt x="9" y="11"/>
                  </a:lnTo>
                  <a:lnTo>
                    <a:pt x="0" y="10"/>
                  </a:lnTo>
                  <a:lnTo>
                    <a:pt x="2" y="6"/>
                  </a:lnTo>
                  <a:lnTo>
                    <a:pt x="9" y="3"/>
                  </a:lnTo>
                  <a:lnTo>
                    <a:pt x="23" y="4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8" name="Freeform 988"/>
            <p:cNvSpPr>
              <a:spLocks/>
            </p:cNvSpPr>
            <p:nvPr/>
          </p:nvSpPr>
          <p:spPr bwMode="auto">
            <a:xfrm>
              <a:off x="6164142" y="2225553"/>
              <a:ext cx="28575" cy="4763"/>
            </a:xfrm>
            <a:custGeom>
              <a:avLst/>
              <a:gdLst>
                <a:gd name="T0" fmla="*/ 53 w 53"/>
                <a:gd name="T1" fmla="*/ 3 h 10"/>
                <a:gd name="T2" fmla="*/ 36 w 53"/>
                <a:gd name="T3" fmla="*/ 10 h 10"/>
                <a:gd name="T4" fmla="*/ 8 w 53"/>
                <a:gd name="T5" fmla="*/ 10 h 10"/>
                <a:gd name="T6" fmla="*/ 0 w 53"/>
                <a:gd name="T7" fmla="*/ 6 h 10"/>
                <a:gd name="T8" fmla="*/ 1 w 53"/>
                <a:gd name="T9" fmla="*/ 0 h 10"/>
                <a:gd name="T10" fmla="*/ 11 w 53"/>
                <a:gd name="T11" fmla="*/ 5 h 10"/>
                <a:gd name="T12" fmla="*/ 37 w 53"/>
                <a:gd name="T13" fmla="*/ 0 h 10"/>
                <a:gd name="T14" fmla="*/ 53 w 53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0">
                  <a:moveTo>
                    <a:pt x="53" y="3"/>
                  </a:moveTo>
                  <a:lnTo>
                    <a:pt x="36" y="10"/>
                  </a:lnTo>
                  <a:lnTo>
                    <a:pt x="8" y="10"/>
                  </a:lnTo>
                  <a:lnTo>
                    <a:pt x="0" y="6"/>
                  </a:lnTo>
                  <a:lnTo>
                    <a:pt x="1" y="0"/>
                  </a:lnTo>
                  <a:lnTo>
                    <a:pt x="11" y="5"/>
                  </a:lnTo>
                  <a:lnTo>
                    <a:pt x="37" y="0"/>
                  </a:lnTo>
                  <a:lnTo>
                    <a:pt x="5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69" name="Freeform 989"/>
            <p:cNvSpPr>
              <a:spLocks/>
            </p:cNvSpPr>
            <p:nvPr/>
          </p:nvSpPr>
          <p:spPr bwMode="auto">
            <a:xfrm>
              <a:off x="6194304" y="2219203"/>
              <a:ext cx="4763" cy="9525"/>
            </a:xfrm>
            <a:custGeom>
              <a:avLst/>
              <a:gdLst>
                <a:gd name="T0" fmla="*/ 7 w 11"/>
                <a:gd name="T1" fmla="*/ 0 h 16"/>
                <a:gd name="T2" fmla="*/ 10 w 11"/>
                <a:gd name="T3" fmla="*/ 2 h 16"/>
                <a:gd name="T4" fmla="*/ 7 w 11"/>
                <a:gd name="T5" fmla="*/ 10 h 16"/>
                <a:gd name="T6" fmla="*/ 11 w 11"/>
                <a:gd name="T7" fmla="*/ 12 h 16"/>
                <a:gd name="T8" fmla="*/ 10 w 11"/>
                <a:gd name="T9" fmla="*/ 16 h 16"/>
                <a:gd name="T10" fmla="*/ 2 w 11"/>
                <a:gd name="T11" fmla="*/ 12 h 16"/>
                <a:gd name="T12" fmla="*/ 0 w 11"/>
                <a:gd name="T13" fmla="*/ 10 h 16"/>
                <a:gd name="T14" fmla="*/ 2 w 11"/>
                <a:gd name="T15" fmla="*/ 4 h 16"/>
                <a:gd name="T16" fmla="*/ 7 w 11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7" y="0"/>
                  </a:moveTo>
                  <a:lnTo>
                    <a:pt x="10" y="2"/>
                  </a:lnTo>
                  <a:lnTo>
                    <a:pt x="7" y="10"/>
                  </a:lnTo>
                  <a:lnTo>
                    <a:pt x="11" y="12"/>
                  </a:lnTo>
                  <a:lnTo>
                    <a:pt x="10" y="16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0" name="Freeform 990"/>
            <p:cNvSpPr>
              <a:spLocks/>
            </p:cNvSpPr>
            <p:nvPr/>
          </p:nvSpPr>
          <p:spPr bwMode="auto">
            <a:xfrm>
              <a:off x="6143504" y="2150940"/>
              <a:ext cx="58738" cy="19050"/>
            </a:xfrm>
            <a:custGeom>
              <a:avLst/>
              <a:gdLst>
                <a:gd name="T0" fmla="*/ 22 w 111"/>
                <a:gd name="T1" fmla="*/ 36 h 38"/>
                <a:gd name="T2" fmla="*/ 21 w 111"/>
                <a:gd name="T3" fmla="*/ 35 h 38"/>
                <a:gd name="T4" fmla="*/ 16 w 111"/>
                <a:gd name="T5" fmla="*/ 35 h 38"/>
                <a:gd name="T6" fmla="*/ 21 w 111"/>
                <a:gd name="T7" fmla="*/ 32 h 38"/>
                <a:gd name="T8" fmla="*/ 24 w 111"/>
                <a:gd name="T9" fmla="*/ 27 h 38"/>
                <a:gd name="T10" fmla="*/ 13 w 111"/>
                <a:gd name="T11" fmla="*/ 26 h 38"/>
                <a:gd name="T12" fmla="*/ 0 w 111"/>
                <a:gd name="T13" fmla="*/ 29 h 38"/>
                <a:gd name="T14" fmla="*/ 9 w 111"/>
                <a:gd name="T15" fmla="*/ 19 h 38"/>
                <a:gd name="T16" fmla="*/ 35 w 111"/>
                <a:gd name="T17" fmla="*/ 10 h 38"/>
                <a:gd name="T18" fmla="*/ 44 w 111"/>
                <a:gd name="T19" fmla="*/ 4 h 38"/>
                <a:gd name="T20" fmla="*/ 48 w 111"/>
                <a:gd name="T21" fmla="*/ 15 h 38"/>
                <a:gd name="T22" fmla="*/ 45 w 111"/>
                <a:gd name="T23" fmla="*/ 20 h 38"/>
                <a:gd name="T24" fmla="*/ 48 w 111"/>
                <a:gd name="T25" fmla="*/ 26 h 38"/>
                <a:gd name="T26" fmla="*/ 54 w 111"/>
                <a:gd name="T27" fmla="*/ 23 h 38"/>
                <a:gd name="T28" fmla="*/ 57 w 111"/>
                <a:gd name="T29" fmla="*/ 25 h 38"/>
                <a:gd name="T30" fmla="*/ 60 w 111"/>
                <a:gd name="T31" fmla="*/ 22 h 38"/>
                <a:gd name="T32" fmla="*/ 51 w 111"/>
                <a:gd name="T33" fmla="*/ 17 h 38"/>
                <a:gd name="T34" fmla="*/ 49 w 111"/>
                <a:gd name="T35" fmla="*/ 12 h 38"/>
                <a:gd name="T36" fmla="*/ 62 w 111"/>
                <a:gd name="T37" fmla="*/ 10 h 38"/>
                <a:gd name="T38" fmla="*/ 77 w 111"/>
                <a:gd name="T39" fmla="*/ 7 h 38"/>
                <a:gd name="T40" fmla="*/ 83 w 111"/>
                <a:gd name="T41" fmla="*/ 0 h 38"/>
                <a:gd name="T42" fmla="*/ 87 w 111"/>
                <a:gd name="T43" fmla="*/ 4 h 38"/>
                <a:gd name="T44" fmla="*/ 98 w 111"/>
                <a:gd name="T45" fmla="*/ 2 h 38"/>
                <a:gd name="T46" fmla="*/ 98 w 111"/>
                <a:gd name="T47" fmla="*/ 7 h 38"/>
                <a:gd name="T48" fmla="*/ 94 w 111"/>
                <a:gd name="T49" fmla="*/ 12 h 38"/>
                <a:gd name="T50" fmla="*/ 83 w 111"/>
                <a:gd name="T51" fmla="*/ 13 h 38"/>
                <a:gd name="T52" fmla="*/ 77 w 111"/>
                <a:gd name="T53" fmla="*/ 16 h 38"/>
                <a:gd name="T54" fmla="*/ 85 w 111"/>
                <a:gd name="T55" fmla="*/ 19 h 38"/>
                <a:gd name="T56" fmla="*/ 101 w 111"/>
                <a:gd name="T57" fmla="*/ 13 h 38"/>
                <a:gd name="T58" fmla="*/ 110 w 111"/>
                <a:gd name="T59" fmla="*/ 13 h 38"/>
                <a:gd name="T60" fmla="*/ 111 w 111"/>
                <a:gd name="T61" fmla="*/ 19 h 38"/>
                <a:gd name="T62" fmla="*/ 87 w 111"/>
                <a:gd name="T63" fmla="*/ 25 h 38"/>
                <a:gd name="T64" fmla="*/ 45 w 111"/>
                <a:gd name="T65" fmla="*/ 36 h 38"/>
                <a:gd name="T66" fmla="*/ 18 w 111"/>
                <a:gd name="T67" fmla="*/ 38 h 38"/>
                <a:gd name="T68" fmla="*/ 3 w 111"/>
                <a:gd name="T69" fmla="*/ 33 h 38"/>
                <a:gd name="T70" fmla="*/ 6 w 111"/>
                <a:gd name="T71" fmla="*/ 32 h 38"/>
                <a:gd name="T72" fmla="*/ 16 w 111"/>
                <a:gd name="T73" fmla="*/ 38 h 38"/>
                <a:gd name="T74" fmla="*/ 22 w 111"/>
                <a:gd name="T75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1" h="38">
                  <a:moveTo>
                    <a:pt x="22" y="36"/>
                  </a:moveTo>
                  <a:lnTo>
                    <a:pt x="21" y="35"/>
                  </a:lnTo>
                  <a:lnTo>
                    <a:pt x="16" y="35"/>
                  </a:lnTo>
                  <a:lnTo>
                    <a:pt x="21" y="32"/>
                  </a:lnTo>
                  <a:lnTo>
                    <a:pt x="24" y="27"/>
                  </a:lnTo>
                  <a:lnTo>
                    <a:pt x="13" y="26"/>
                  </a:lnTo>
                  <a:lnTo>
                    <a:pt x="0" y="29"/>
                  </a:lnTo>
                  <a:lnTo>
                    <a:pt x="9" y="19"/>
                  </a:lnTo>
                  <a:lnTo>
                    <a:pt x="35" y="10"/>
                  </a:lnTo>
                  <a:lnTo>
                    <a:pt x="44" y="4"/>
                  </a:lnTo>
                  <a:lnTo>
                    <a:pt x="48" y="15"/>
                  </a:lnTo>
                  <a:lnTo>
                    <a:pt x="45" y="20"/>
                  </a:lnTo>
                  <a:lnTo>
                    <a:pt x="48" y="26"/>
                  </a:lnTo>
                  <a:lnTo>
                    <a:pt x="54" y="23"/>
                  </a:lnTo>
                  <a:lnTo>
                    <a:pt x="57" y="25"/>
                  </a:lnTo>
                  <a:lnTo>
                    <a:pt x="60" y="22"/>
                  </a:lnTo>
                  <a:lnTo>
                    <a:pt x="51" y="17"/>
                  </a:lnTo>
                  <a:lnTo>
                    <a:pt x="49" y="12"/>
                  </a:lnTo>
                  <a:lnTo>
                    <a:pt x="62" y="10"/>
                  </a:lnTo>
                  <a:lnTo>
                    <a:pt x="77" y="7"/>
                  </a:lnTo>
                  <a:lnTo>
                    <a:pt x="83" y="0"/>
                  </a:lnTo>
                  <a:lnTo>
                    <a:pt x="87" y="4"/>
                  </a:lnTo>
                  <a:lnTo>
                    <a:pt x="98" y="2"/>
                  </a:lnTo>
                  <a:lnTo>
                    <a:pt x="98" y="7"/>
                  </a:lnTo>
                  <a:lnTo>
                    <a:pt x="94" y="12"/>
                  </a:lnTo>
                  <a:lnTo>
                    <a:pt x="83" y="13"/>
                  </a:lnTo>
                  <a:lnTo>
                    <a:pt x="77" y="16"/>
                  </a:lnTo>
                  <a:lnTo>
                    <a:pt x="85" y="19"/>
                  </a:lnTo>
                  <a:lnTo>
                    <a:pt x="101" y="13"/>
                  </a:lnTo>
                  <a:lnTo>
                    <a:pt x="110" y="13"/>
                  </a:lnTo>
                  <a:lnTo>
                    <a:pt x="111" y="19"/>
                  </a:lnTo>
                  <a:lnTo>
                    <a:pt x="87" y="25"/>
                  </a:lnTo>
                  <a:lnTo>
                    <a:pt x="45" y="36"/>
                  </a:lnTo>
                  <a:lnTo>
                    <a:pt x="18" y="38"/>
                  </a:lnTo>
                  <a:lnTo>
                    <a:pt x="3" y="33"/>
                  </a:lnTo>
                  <a:lnTo>
                    <a:pt x="6" y="32"/>
                  </a:lnTo>
                  <a:lnTo>
                    <a:pt x="16" y="38"/>
                  </a:lnTo>
                  <a:lnTo>
                    <a:pt x="2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1" name="Freeform 991"/>
            <p:cNvSpPr>
              <a:spLocks/>
            </p:cNvSpPr>
            <p:nvPr/>
          </p:nvSpPr>
          <p:spPr bwMode="auto">
            <a:xfrm>
              <a:off x="6199067" y="2225553"/>
              <a:ext cx="15875" cy="9525"/>
            </a:xfrm>
            <a:custGeom>
              <a:avLst/>
              <a:gdLst>
                <a:gd name="T0" fmla="*/ 31 w 31"/>
                <a:gd name="T1" fmla="*/ 1 h 16"/>
                <a:gd name="T2" fmla="*/ 28 w 31"/>
                <a:gd name="T3" fmla="*/ 8 h 16"/>
                <a:gd name="T4" fmla="*/ 24 w 31"/>
                <a:gd name="T5" fmla="*/ 16 h 16"/>
                <a:gd name="T6" fmla="*/ 18 w 31"/>
                <a:gd name="T7" fmla="*/ 13 h 16"/>
                <a:gd name="T8" fmla="*/ 4 w 31"/>
                <a:gd name="T9" fmla="*/ 14 h 16"/>
                <a:gd name="T10" fmla="*/ 0 w 31"/>
                <a:gd name="T11" fmla="*/ 8 h 16"/>
                <a:gd name="T12" fmla="*/ 8 w 31"/>
                <a:gd name="T13" fmla="*/ 10 h 16"/>
                <a:gd name="T14" fmla="*/ 23 w 31"/>
                <a:gd name="T15" fmla="*/ 0 h 16"/>
                <a:gd name="T16" fmla="*/ 31 w 31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6">
                  <a:moveTo>
                    <a:pt x="31" y="1"/>
                  </a:moveTo>
                  <a:lnTo>
                    <a:pt x="28" y="8"/>
                  </a:lnTo>
                  <a:lnTo>
                    <a:pt x="24" y="16"/>
                  </a:lnTo>
                  <a:lnTo>
                    <a:pt x="18" y="13"/>
                  </a:lnTo>
                  <a:lnTo>
                    <a:pt x="4" y="14"/>
                  </a:lnTo>
                  <a:lnTo>
                    <a:pt x="0" y="8"/>
                  </a:lnTo>
                  <a:lnTo>
                    <a:pt x="8" y="10"/>
                  </a:lnTo>
                  <a:lnTo>
                    <a:pt x="23" y="0"/>
                  </a:lnTo>
                  <a:lnTo>
                    <a:pt x="3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2" name="Freeform 992"/>
            <p:cNvSpPr>
              <a:spLocks/>
            </p:cNvSpPr>
            <p:nvPr/>
          </p:nvSpPr>
          <p:spPr bwMode="auto">
            <a:xfrm>
              <a:off x="6186367" y="2190628"/>
              <a:ext cx="39688" cy="19050"/>
            </a:xfrm>
            <a:custGeom>
              <a:avLst/>
              <a:gdLst>
                <a:gd name="T0" fmla="*/ 64 w 73"/>
                <a:gd name="T1" fmla="*/ 23 h 36"/>
                <a:gd name="T2" fmla="*/ 64 w 73"/>
                <a:gd name="T3" fmla="*/ 20 h 36"/>
                <a:gd name="T4" fmla="*/ 66 w 73"/>
                <a:gd name="T5" fmla="*/ 17 h 36"/>
                <a:gd name="T6" fmla="*/ 31 w 73"/>
                <a:gd name="T7" fmla="*/ 24 h 36"/>
                <a:gd name="T8" fmla="*/ 2 w 73"/>
                <a:gd name="T9" fmla="*/ 36 h 36"/>
                <a:gd name="T10" fmla="*/ 0 w 73"/>
                <a:gd name="T11" fmla="*/ 26 h 36"/>
                <a:gd name="T12" fmla="*/ 11 w 73"/>
                <a:gd name="T13" fmla="*/ 13 h 36"/>
                <a:gd name="T14" fmla="*/ 47 w 73"/>
                <a:gd name="T15" fmla="*/ 4 h 36"/>
                <a:gd name="T16" fmla="*/ 63 w 73"/>
                <a:gd name="T17" fmla="*/ 0 h 36"/>
                <a:gd name="T18" fmla="*/ 72 w 73"/>
                <a:gd name="T19" fmla="*/ 6 h 36"/>
                <a:gd name="T20" fmla="*/ 73 w 73"/>
                <a:gd name="T21" fmla="*/ 19 h 36"/>
                <a:gd name="T22" fmla="*/ 64 w 73"/>
                <a:gd name="T23" fmla="*/ 2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36">
                  <a:moveTo>
                    <a:pt x="64" y="23"/>
                  </a:moveTo>
                  <a:lnTo>
                    <a:pt x="64" y="20"/>
                  </a:lnTo>
                  <a:lnTo>
                    <a:pt x="66" y="17"/>
                  </a:lnTo>
                  <a:lnTo>
                    <a:pt x="31" y="24"/>
                  </a:lnTo>
                  <a:lnTo>
                    <a:pt x="2" y="36"/>
                  </a:lnTo>
                  <a:lnTo>
                    <a:pt x="0" y="26"/>
                  </a:lnTo>
                  <a:lnTo>
                    <a:pt x="11" y="13"/>
                  </a:lnTo>
                  <a:lnTo>
                    <a:pt x="47" y="4"/>
                  </a:lnTo>
                  <a:lnTo>
                    <a:pt x="63" y="0"/>
                  </a:lnTo>
                  <a:lnTo>
                    <a:pt x="72" y="6"/>
                  </a:lnTo>
                  <a:lnTo>
                    <a:pt x="73" y="19"/>
                  </a:lnTo>
                  <a:lnTo>
                    <a:pt x="64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3" name="Freeform 993"/>
            <p:cNvSpPr>
              <a:spLocks/>
            </p:cNvSpPr>
            <p:nvPr/>
          </p:nvSpPr>
          <p:spPr bwMode="auto">
            <a:xfrm>
              <a:off x="6227642" y="2192215"/>
              <a:ext cx="4763" cy="4763"/>
            </a:xfrm>
            <a:custGeom>
              <a:avLst/>
              <a:gdLst>
                <a:gd name="T0" fmla="*/ 10 w 10"/>
                <a:gd name="T1" fmla="*/ 0 h 11"/>
                <a:gd name="T2" fmla="*/ 10 w 10"/>
                <a:gd name="T3" fmla="*/ 6 h 11"/>
                <a:gd name="T4" fmla="*/ 5 w 10"/>
                <a:gd name="T5" fmla="*/ 11 h 11"/>
                <a:gd name="T6" fmla="*/ 0 w 10"/>
                <a:gd name="T7" fmla="*/ 10 h 11"/>
                <a:gd name="T8" fmla="*/ 2 w 10"/>
                <a:gd name="T9" fmla="*/ 1 h 11"/>
                <a:gd name="T10" fmla="*/ 10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10" y="6"/>
                  </a:lnTo>
                  <a:lnTo>
                    <a:pt x="5" y="11"/>
                  </a:lnTo>
                  <a:lnTo>
                    <a:pt x="0" y="10"/>
                  </a:lnTo>
                  <a:lnTo>
                    <a:pt x="2" y="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4" name="Freeform 994"/>
            <p:cNvSpPr>
              <a:spLocks/>
            </p:cNvSpPr>
            <p:nvPr/>
          </p:nvSpPr>
          <p:spPr bwMode="auto">
            <a:xfrm>
              <a:off x="6122867" y="2235078"/>
              <a:ext cx="123825" cy="34925"/>
            </a:xfrm>
            <a:custGeom>
              <a:avLst/>
              <a:gdLst>
                <a:gd name="T0" fmla="*/ 151 w 232"/>
                <a:gd name="T1" fmla="*/ 37 h 66"/>
                <a:gd name="T2" fmla="*/ 164 w 232"/>
                <a:gd name="T3" fmla="*/ 36 h 66"/>
                <a:gd name="T4" fmla="*/ 133 w 232"/>
                <a:gd name="T5" fmla="*/ 47 h 66"/>
                <a:gd name="T6" fmla="*/ 59 w 232"/>
                <a:gd name="T7" fmla="*/ 60 h 66"/>
                <a:gd name="T8" fmla="*/ 20 w 232"/>
                <a:gd name="T9" fmla="*/ 60 h 66"/>
                <a:gd name="T10" fmla="*/ 19 w 232"/>
                <a:gd name="T11" fmla="*/ 63 h 66"/>
                <a:gd name="T12" fmla="*/ 16 w 232"/>
                <a:gd name="T13" fmla="*/ 66 h 66"/>
                <a:gd name="T14" fmla="*/ 7 w 232"/>
                <a:gd name="T15" fmla="*/ 66 h 66"/>
                <a:gd name="T16" fmla="*/ 0 w 232"/>
                <a:gd name="T17" fmla="*/ 63 h 66"/>
                <a:gd name="T18" fmla="*/ 1 w 232"/>
                <a:gd name="T19" fmla="*/ 57 h 66"/>
                <a:gd name="T20" fmla="*/ 13 w 232"/>
                <a:gd name="T21" fmla="*/ 56 h 66"/>
                <a:gd name="T22" fmla="*/ 19 w 232"/>
                <a:gd name="T23" fmla="*/ 54 h 66"/>
                <a:gd name="T24" fmla="*/ 19 w 232"/>
                <a:gd name="T25" fmla="*/ 48 h 66"/>
                <a:gd name="T26" fmla="*/ 14 w 232"/>
                <a:gd name="T27" fmla="*/ 46 h 66"/>
                <a:gd name="T28" fmla="*/ 35 w 232"/>
                <a:gd name="T29" fmla="*/ 40 h 66"/>
                <a:gd name="T30" fmla="*/ 91 w 232"/>
                <a:gd name="T31" fmla="*/ 28 h 66"/>
                <a:gd name="T32" fmla="*/ 117 w 232"/>
                <a:gd name="T33" fmla="*/ 14 h 66"/>
                <a:gd name="T34" fmla="*/ 130 w 232"/>
                <a:gd name="T35" fmla="*/ 17 h 66"/>
                <a:gd name="T36" fmla="*/ 140 w 232"/>
                <a:gd name="T37" fmla="*/ 25 h 66"/>
                <a:gd name="T38" fmla="*/ 141 w 232"/>
                <a:gd name="T39" fmla="*/ 18 h 66"/>
                <a:gd name="T40" fmla="*/ 137 w 232"/>
                <a:gd name="T41" fmla="*/ 11 h 66"/>
                <a:gd name="T42" fmla="*/ 143 w 232"/>
                <a:gd name="T43" fmla="*/ 10 h 66"/>
                <a:gd name="T44" fmla="*/ 151 w 232"/>
                <a:gd name="T45" fmla="*/ 15 h 66"/>
                <a:gd name="T46" fmla="*/ 153 w 232"/>
                <a:gd name="T47" fmla="*/ 11 h 66"/>
                <a:gd name="T48" fmla="*/ 158 w 232"/>
                <a:gd name="T49" fmla="*/ 14 h 66"/>
                <a:gd name="T50" fmla="*/ 157 w 232"/>
                <a:gd name="T51" fmla="*/ 23 h 66"/>
                <a:gd name="T52" fmla="*/ 174 w 232"/>
                <a:gd name="T53" fmla="*/ 14 h 66"/>
                <a:gd name="T54" fmla="*/ 187 w 232"/>
                <a:gd name="T55" fmla="*/ 11 h 66"/>
                <a:gd name="T56" fmla="*/ 186 w 232"/>
                <a:gd name="T57" fmla="*/ 7 h 66"/>
                <a:gd name="T58" fmla="*/ 177 w 232"/>
                <a:gd name="T59" fmla="*/ 8 h 66"/>
                <a:gd name="T60" fmla="*/ 173 w 232"/>
                <a:gd name="T61" fmla="*/ 8 h 66"/>
                <a:gd name="T62" fmla="*/ 180 w 232"/>
                <a:gd name="T63" fmla="*/ 1 h 66"/>
                <a:gd name="T64" fmla="*/ 199 w 232"/>
                <a:gd name="T65" fmla="*/ 0 h 66"/>
                <a:gd name="T66" fmla="*/ 206 w 232"/>
                <a:gd name="T67" fmla="*/ 2 h 66"/>
                <a:gd name="T68" fmla="*/ 207 w 232"/>
                <a:gd name="T69" fmla="*/ 11 h 66"/>
                <a:gd name="T70" fmla="*/ 205 w 232"/>
                <a:gd name="T71" fmla="*/ 23 h 66"/>
                <a:gd name="T72" fmla="*/ 212 w 232"/>
                <a:gd name="T73" fmla="*/ 23 h 66"/>
                <a:gd name="T74" fmla="*/ 202 w 232"/>
                <a:gd name="T75" fmla="*/ 28 h 66"/>
                <a:gd name="T76" fmla="*/ 180 w 232"/>
                <a:gd name="T77" fmla="*/ 27 h 66"/>
                <a:gd name="T78" fmla="*/ 169 w 232"/>
                <a:gd name="T79" fmla="*/ 28 h 66"/>
                <a:gd name="T80" fmla="*/ 167 w 232"/>
                <a:gd name="T81" fmla="*/ 33 h 66"/>
                <a:gd name="T82" fmla="*/ 183 w 232"/>
                <a:gd name="T83" fmla="*/ 33 h 66"/>
                <a:gd name="T84" fmla="*/ 212 w 232"/>
                <a:gd name="T85" fmla="*/ 30 h 66"/>
                <a:gd name="T86" fmla="*/ 226 w 232"/>
                <a:gd name="T87" fmla="*/ 33 h 66"/>
                <a:gd name="T88" fmla="*/ 232 w 232"/>
                <a:gd name="T89" fmla="*/ 37 h 66"/>
                <a:gd name="T90" fmla="*/ 213 w 232"/>
                <a:gd name="T91" fmla="*/ 46 h 66"/>
                <a:gd name="T92" fmla="*/ 174 w 232"/>
                <a:gd name="T93" fmla="*/ 46 h 66"/>
                <a:gd name="T94" fmla="*/ 154 w 232"/>
                <a:gd name="T95" fmla="*/ 48 h 66"/>
                <a:gd name="T96" fmla="*/ 151 w 232"/>
                <a:gd name="T97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2" h="66">
                  <a:moveTo>
                    <a:pt x="151" y="37"/>
                  </a:moveTo>
                  <a:lnTo>
                    <a:pt x="164" y="36"/>
                  </a:lnTo>
                  <a:lnTo>
                    <a:pt x="133" y="47"/>
                  </a:lnTo>
                  <a:lnTo>
                    <a:pt x="59" y="60"/>
                  </a:lnTo>
                  <a:lnTo>
                    <a:pt x="20" y="60"/>
                  </a:lnTo>
                  <a:lnTo>
                    <a:pt x="19" y="63"/>
                  </a:lnTo>
                  <a:lnTo>
                    <a:pt x="16" y="66"/>
                  </a:lnTo>
                  <a:lnTo>
                    <a:pt x="7" y="66"/>
                  </a:lnTo>
                  <a:lnTo>
                    <a:pt x="0" y="63"/>
                  </a:lnTo>
                  <a:lnTo>
                    <a:pt x="1" y="57"/>
                  </a:lnTo>
                  <a:lnTo>
                    <a:pt x="13" y="56"/>
                  </a:lnTo>
                  <a:lnTo>
                    <a:pt x="19" y="54"/>
                  </a:lnTo>
                  <a:lnTo>
                    <a:pt x="19" y="48"/>
                  </a:lnTo>
                  <a:lnTo>
                    <a:pt x="14" y="46"/>
                  </a:lnTo>
                  <a:lnTo>
                    <a:pt x="35" y="40"/>
                  </a:lnTo>
                  <a:lnTo>
                    <a:pt x="91" y="28"/>
                  </a:lnTo>
                  <a:lnTo>
                    <a:pt x="117" y="14"/>
                  </a:lnTo>
                  <a:lnTo>
                    <a:pt x="130" y="17"/>
                  </a:lnTo>
                  <a:lnTo>
                    <a:pt x="140" y="25"/>
                  </a:lnTo>
                  <a:lnTo>
                    <a:pt x="141" y="18"/>
                  </a:lnTo>
                  <a:lnTo>
                    <a:pt x="137" y="11"/>
                  </a:lnTo>
                  <a:lnTo>
                    <a:pt x="143" y="10"/>
                  </a:lnTo>
                  <a:lnTo>
                    <a:pt x="151" y="15"/>
                  </a:lnTo>
                  <a:lnTo>
                    <a:pt x="153" y="11"/>
                  </a:lnTo>
                  <a:lnTo>
                    <a:pt x="158" y="14"/>
                  </a:lnTo>
                  <a:lnTo>
                    <a:pt x="157" y="23"/>
                  </a:lnTo>
                  <a:lnTo>
                    <a:pt x="174" y="14"/>
                  </a:lnTo>
                  <a:lnTo>
                    <a:pt x="187" y="11"/>
                  </a:lnTo>
                  <a:lnTo>
                    <a:pt x="186" y="7"/>
                  </a:lnTo>
                  <a:lnTo>
                    <a:pt x="177" y="8"/>
                  </a:lnTo>
                  <a:lnTo>
                    <a:pt x="173" y="8"/>
                  </a:lnTo>
                  <a:lnTo>
                    <a:pt x="180" y="1"/>
                  </a:lnTo>
                  <a:lnTo>
                    <a:pt x="199" y="0"/>
                  </a:lnTo>
                  <a:lnTo>
                    <a:pt x="206" y="2"/>
                  </a:lnTo>
                  <a:lnTo>
                    <a:pt x="207" y="11"/>
                  </a:lnTo>
                  <a:lnTo>
                    <a:pt x="205" y="23"/>
                  </a:lnTo>
                  <a:lnTo>
                    <a:pt x="212" y="23"/>
                  </a:lnTo>
                  <a:lnTo>
                    <a:pt x="202" y="28"/>
                  </a:lnTo>
                  <a:lnTo>
                    <a:pt x="180" y="27"/>
                  </a:lnTo>
                  <a:lnTo>
                    <a:pt x="169" y="28"/>
                  </a:lnTo>
                  <a:lnTo>
                    <a:pt x="167" y="33"/>
                  </a:lnTo>
                  <a:lnTo>
                    <a:pt x="183" y="33"/>
                  </a:lnTo>
                  <a:lnTo>
                    <a:pt x="212" y="30"/>
                  </a:lnTo>
                  <a:lnTo>
                    <a:pt x="226" y="33"/>
                  </a:lnTo>
                  <a:lnTo>
                    <a:pt x="232" y="37"/>
                  </a:lnTo>
                  <a:lnTo>
                    <a:pt x="213" y="46"/>
                  </a:lnTo>
                  <a:lnTo>
                    <a:pt x="174" y="46"/>
                  </a:lnTo>
                  <a:lnTo>
                    <a:pt x="154" y="48"/>
                  </a:lnTo>
                  <a:lnTo>
                    <a:pt x="15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5" name="Freeform 995"/>
            <p:cNvSpPr>
              <a:spLocks/>
            </p:cNvSpPr>
            <p:nvPr/>
          </p:nvSpPr>
          <p:spPr bwMode="auto">
            <a:xfrm>
              <a:off x="6221292" y="2220790"/>
              <a:ext cx="20638" cy="11113"/>
            </a:xfrm>
            <a:custGeom>
              <a:avLst/>
              <a:gdLst>
                <a:gd name="T0" fmla="*/ 37 w 37"/>
                <a:gd name="T1" fmla="*/ 0 h 21"/>
                <a:gd name="T2" fmla="*/ 36 w 37"/>
                <a:gd name="T3" fmla="*/ 10 h 21"/>
                <a:gd name="T4" fmla="*/ 37 w 37"/>
                <a:gd name="T5" fmla="*/ 21 h 21"/>
                <a:gd name="T6" fmla="*/ 20 w 37"/>
                <a:gd name="T7" fmla="*/ 18 h 21"/>
                <a:gd name="T8" fmla="*/ 0 w 37"/>
                <a:gd name="T9" fmla="*/ 11 h 21"/>
                <a:gd name="T10" fmla="*/ 6 w 37"/>
                <a:gd name="T11" fmla="*/ 4 h 21"/>
                <a:gd name="T12" fmla="*/ 26 w 37"/>
                <a:gd name="T13" fmla="*/ 4 h 21"/>
                <a:gd name="T14" fmla="*/ 37 w 37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1">
                  <a:moveTo>
                    <a:pt x="37" y="0"/>
                  </a:moveTo>
                  <a:lnTo>
                    <a:pt x="36" y="10"/>
                  </a:lnTo>
                  <a:lnTo>
                    <a:pt x="37" y="21"/>
                  </a:lnTo>
                  <a:lnTo>
                    <a:pt x="20" y="18"/>
                  </a:lnTo>
                  <a:lnTo>
                    <a:pt x="0" y="11"/>
                  </a:lnTo>
                  <a:lnTo>
                    <a:pt x="6" y="4"/>
                  </a:lnTo>
                  <a:lnTo>
                    <a:pt x="26" y="4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6" name="Freeform 996"/>
            <p:cNvSpPr>
              <a:spLocks/>
            </p:cNvSpPr>
            <p:nvPr/>
          </p:nvSpPr>
          <p:spPr bwMode="auto">
            <a:xfrm>
              <a:off x="6145092" y="1534990"/>
              <a:ext cx="11113" cy="7938"/>
            </a:xfrm>
            <a:custGeom>
              <a:avLst/>
              <a:gdLst>
                <a:gd name="T0" fmla="*/ 21 w 21"/>
                <a:gd name="T1" fmla="*/ 0 h 15"/>
                <a:gd name="T2" fmla="*/ 20 w 21"/>
                <a:gd name="T3" fmla="*/ 7 h 15"/>
                <a:gd name="T4" fmla="*/ 7 w 21"/>
                <a:gd name="T5" fmla="*/ 13 h 15"/>
                <a:gd name="T6" fmla="*/ 0 w 21"/>
                <a:gd name="T7" fmla="*/ 15 h 15"/>
                <a:gd name="T8" fmla="*/ 0 w 21"/>
                <a:gd name="T9" fmla="*/ 9 h 15"/>
                <a:gd name="T10" fmla="*/ 1 w 21"/>
                <a:gd name="T11" fmla="*/ 3 h 15"/>
                <a:gd name="T12" fmla="*/ 10 w 21"/>
                <a:gd name="T13" fmla="*/ 5 h 15"/>
                <a:gd name="T14" fmla="*/ 21 w 21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5">
                  <a:moveTo>
                    <a:pt x="21" y="0"/>
                  </a:moveTo>
                  <a:lnTo>
                    <a:pt x="20" y="7"/>
                  </a:lnTo>
                  <a:lnTo>
                    <a:pt x="7" y="13"/>
                  </a:lnTo>
                  <a:lnTo>
                    <a:pt x="0" y="15"/>
                  </a:lnTo>
                  <a:lnTo>
                    <a:pt x="0" y="9"/>
                  </a:lnTo>
                  <a:lnTo>
                    <a:pt x="1" y="3"/>
                  </a:lnTo>
                  <a:lnTo>
                    <a:pt x="10" y="5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7" name="Freeform 997"/>
            <p:cNvSpPr>
              <a:spLocks/>
            </p:cNvSpPr>
            <p:nvPr/>
          </p:nvSpPr>
          <p:spPr bwMode="auto">
            <a:xfrm>
              <a:off x="6264154" y="2231903"/>
              <a:ext cx="9525" cy="4763"/>
            </a:xfrm>
            <a:custGeom>
              <a:avLst/>
              <a:gdLst>
                <a:gd name="T0" fmla="*/ 19 w 19"/>
                <a:gd name="T1" fmla="*/ 4 h 11"/>
                <a:gd name="T2" fmla="*/ 13 w 19"/>
                <a:gd name="T3" fmla="*/ 8 h 11"/>
                <a:gd name="T4" fmla="*/ 4 w 19"/>
                <a:gd name="T5" fmla="*/ 11 h 11"/>
                <a:gd name="T6" fmla="*/ 1 w 19"/>
                <a:gd name="T7" fmla="*/ 6 h 11"/>
                <a:gd name="T8" fmla="*/ 0 w 19"/>
                <a:gd name="T9" fmla="*/ 0 h 11"/>
                <a:gd name="T10" fmla="*/ 6 w 19"/>
                <a:gd name="T11" fmla="*/ 0 h 11"/>
                <a:gd name="T12" fmla="*/ 13 w 19"/>
                <a:gd name="T13" fmla="*/ 4 h 11"/>
                <a:gd name="T14" fmla="*/ 19 w 1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">
                  <a:moveTo>
                    <a:pt x="19" y="4"/>
                  </a:moveTo>
                  <a:lnTo>
                    <a:pt x="13" y="8"/>
                  </a:lnTo>
                  <a:lnTo>
                    <a:pt x="4" y="11"/>
                  </a:lnTo>
                  <a:lnTo>
                    <a:pt x="1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3" y="4"/>
                  </a:lnTo>
                  <a:lnTo>
                    <a:pt x="1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8" name="Freeform 998"/>
            <p:cNvSpPr>
              <a:spLocks/>
            </p:cNvSpPr>
            <p:nvPr/>
          </p:nvSpPr>
          <p:spPr bwMode="auto">
            <a:xfrm>
              <a:off x="6195892" y="2139828"/>
              <a:ext cx="68263" cy="22225"/>
            </a:xfrm>
            <a:custGeom>
              <a:avLst/>
              <a:gdLst>
                <a:gd name="T0" fmla="*/ 128 w 128"/>
                <a:gd name="T1" fmla="*/ 9 h 42"/>
                <a:gd name="T2" fmla="*/ 105 w 128"/>
                <a:gd name="T3" fmla="*/ 19 h 42"/>
                <a:gd name="T4" fmla="*/ 49 w 128"/>
                <a:gd name="T5" fmla="*/ 25 h 42"/>
                <a:gd name="T6" fmla="*/ 25 w 128"/>
                <a:gd name="T7" fmla="*/ 28 h 42"/>
                <a:gd name="T8" fmla="*/ 22 w 128"/>
                <a:gd name="T9" fmla="*/ 31 h 42"/>
                <a:gd name="T10" fmla="*/ 29 w 128"/>
                <a:gd name="T11" fmla="*/ 38 h 42"/>
                <a:gd name="T12" fmla="*/ 33 w 128"/>
                <a:gd name="T13" fmla="*/ 38 h 42"/>
                <a:gd name="T14" fmla="*/ 28 w 128"/>
                <a:gd name="T15" fmla="*/ 42 h 42"/>
                <a:gd name="T16" fmla="*/ 19 w 128"/>
                <a:gd name="T17" fmla="*/ 39 h 42"/>
                <a:gd name="T18" fmla="*/ 19 w 128"/>
                <a:gd name="T19" fmla="*/ 34 h 42"/>
                <a:gd name="T20" fmla="*/ 19 w 128"/>
                <a:gd name="T21" fmla="*/ 28 h 42"/>
                <a:gd name="T22" fmla="*/ 12 w 128"/>
                <a:gd name="T23" fmla="*/ 25 h 42"/>
                <a:gd name="T24" fmla="*/ 0 w 128"/>
                <a:gd name="T25" fmla="*/ 28 h 42"/>
                <a:gd name="T26" fmla="*/ 13 w 128"/>
                <a:gd name="T27" fmla="*/ 18 h 42"/>
                <a:gd name="T28" fmla="*/ 39 w 128"/>
                <a:gd name="T29" fmla="*/ 8 h 42"/>
                <a:gd name="T30" fmla="*/ 87 w 128"/>
                <a:gd name="T31" fmla="*/ 5 h 42"/>
                <a:gd name="T32" fmla="*/ 124 w 128"/>
                <a:gd name="T33" fmla="*/ 0 h 42"/>
                <a:gd name="T34" fmla="*/ 126 w 128"/>
                <a:gd name="T35" fmla="*/ 8 h 42"/>
                <a:gd name="T36" fmla="*/ 128 w 128"/>
                <a:gd name="T3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42">
                  <a:moveTo>
                    <a:pt x="128" y="9"/>
                  </a:moveTo>
                  <a:lnTo>
                    <a:pt x="105" y="19"/>
                  </a:lnTo>
                  <a:lnTo>
                    <a:pt x="49" y="25"/>
                  </a:lnTo>
                  <a:lnTo>
                    <a:pt x="25" y="28"/>
                  </a:lnTo>
                  <a:lnTo>
                    <a:pt x="22" y="31"/>
                  </a:lnTo>
                  <a:lnTo>
                    <a:pt x="29" y="38"/>
                  </a:lnTo>
                  <a:lnTo>
                    <a:pt x="33" y="38"/>
                  </a:lnTo>
                  <a:lnTo>
                    <a:pt x="28" y="42"/>
                  </a:lnTo>
                  <a:lnTo>
                    <a:pt x="19" y="39"/>
                  </a:lnTo>
                  <a:lnTo>
                    <a:pt x="19" y="34"/>
                  </a:lnTo>
                  <a:lnTo>
                    <a:pt x="19" y="28"/>
                  </a:lnTo>
                  <a:lnTo>
                    <a:pt x="12" y="25"/>
                  </a:lnTo>
                  <a:lnTo>
                    <a:pt x="0" y="28"/>
                  </a:lnTo>
                  <a:lnTo>
                    <a:pt x="13" y="18"/>
                  </a:lnTo>
                  <a:lnTo>
                    <a:pt x="39" y="8"/>
                  </a:lnTo>
                  <a:lnTo>
                    <a:pt x="87" y="5"/>
                  </a:lnTo>
                  <a:lnTo>
                    <a:pt x="124" y="0"/>
                  </a:lnTo>
                  <a:lnTo>
                    <a:pt x="126" y="8"/>
                  </a:lnTo>
                  <a:lnTo>
                    <a:pt x="12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79" name="Freeform 999"/>
            <p:cNvSpPr>
              <a:spLocks/>
            </p:cNvSpPr>
            <p:nvPr/>
          </p:nvSpPr>
          <p:spPr bwMode="auto">
            <a:xfrm>
              <a:off x="6275267" y="2184278"/>
              <a:ext cx="9525" cy="4763"/>
            </a:xfrm>
            <a:custGeom>
              <a:avLst/>
              <a:gdLst>
                <a:gd name="T0" fmla="*/ 16 w 16"/>
                <a:gd name="T1" fmla="*/ 1 h 7"/>
                <a:gd name="T2" fmla="*/ 16 w 16"/>
                <a:gd name="T3" fmla="*/ 7 h 7"/>
                <a:gd name="T4" fmla="*/ 6 w 16"/>
                <a:gd name="T5" fmla="*/ 4 h 7"/>
                <a:gd name="T6" fmla="*/ 0 w 16"/>
                <a:gd name="T7" fmla="*/ 7 h 7"/>
                <a:gd name="T8" fmla="*/ 3 w 16"/>
                <a:gd name="T9" fmla="*/ 1 h 7"/>
                <a:gd name="T10" fmla="*/ 10 w 16"/>
                <a:gd name="T11" fmla="*/ 0 h 7"/>
                <a:gd name="T12" fmla="*/ 16 w 1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6" y="1"/>
                  </a:moveTo>
                  <a:lnTo>
                    <a:pt x="16" y="7"/>
                  </a:lnTo>
                  <a:lnTo>
                    <a:pt x="6" y="4"/>
                  </a:lnTo>
                  <a:lnTo>
                    <a:pt x="0" y="7"/>
                  </a:lnTo>
                  <a:lnTo>
                    <a:pt x="3" y="1"/>
                  </a:lnTo>
                  <a:lnTo>
                    <a:pt x="10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0" name="Freeform 1000"/>
            <p:cNvSpPr>
              <a:spLocks/>
            </p:cNvSpPr>
            <p:nvPr/>
          </p:nvSpPr>
          <p:spPr bwMode="auto">
            <a:xfrm>
              <a:off x="6160967" y="1531815"/>
              <a:ext cx="38100" cy="11113"/>
            </a:xfrm>
            <a:custGeom>
              <a:avLst/>
              <a:gdLst>
                <a:gd name="T0" fmla="*/ 72 w 72"/>
                <a:gd name="T1" fmla="*/ 11 h 21"/>
                <a:gd name="T2" fmla="*/ 56 w 72"/>
                <a:gd name="T3" fmla="*/ 17 h 21"/>
                <a:gd name="T4" fmla="*/ 20 w 72"/>
                <a:gd name="T5" fmla="*/ 15 h 21"/>
                <a:gd name="T6" fmla="*/ 0 w 72"/>
                <a:gd name="T7" fmla="*/ 21 h 21"/>
                <a:gd name="T8" fmla="*/ 1 w 72"/>
                <a:gd name="T9" fmla="*/ 15 h 21"/>
                <a:gd name="T10" fmla="*/ 0 w 72"/>
                <a:gd name="T11" fmla="*/ 4 h 21"/>
                <a:gd name="T12" fmla="*/ 13 w 72"/>
                <a:gd name="T13" fmla="*/ 10 h 21"/>
                <a:gd name="T14" fmla="*/ 41 w 72"/>
                <a:gd name="T15" fmla="*/ 8 h 21"/>
                <a:gd name="T16" fmla="*/ 47 w 72"/>
                <a:gd name="T17" fmla="*/ 1 h 21"/>
                <a:gd name="T18" fmla="*/ 53 w 72"/>
                <a:gd name="T19" fmla="*/ 2 h 21"/>
                <a:gd name="T20" fmla="*/ 54 w 72"/>
                <a:gd name="T21" fmla="*/ 11 h 21"/>
                <a:gd name="T22" fmla="*/ 59 w 72"/>
                <a:gd name="T23" fmla="*/ 8 h 21"/>
                <a:gd name="T24" fmla="*/ 57 w 72"/>
                <a:gd name="T25" fmla="*/ 4 h 21"/>
                <a:gd name="T26" fmla="*/ 56 w 72"/>
                <a:gd name="T27" fmla="*/ 0 h 21"/>
                <a:gd name="T28" fmla="*/ 64 w 72"/>
                <a:gd name="T29" fmla="*/ 5 h 21"/>
                <a:gd name="T30" fmla="*/ 72 w 72"/>
                <a:gd name="T3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21">
                  <a:moveTo>
                    <a:pt x="72" y="11"/>
                  </a:moveTo>
                  <a:lnTo>
                    <a:pt x="56" y="17"/>
                  </a:lnTo>
                  <a:lnTo>
                    <a:pt x="20" y="15"/>
                  </a:lnTo>
                  <a:lnTo>
                    <a:pt x="0" y="21"/>
                  </a:lnTo>
                  <a:lnTo>
                    <a:pt x="1" y="15"/>
                  </a:lnTo>
                  <a:lnTo>
                    <a:pt x="0" y="4"/>
                  </a:lnTo>
                  <a:lnTo>
                    <a:pt x="13" y="10"/>
                  </a:lnTo>
                  <a:lnTo>
                    <a:pt x="41" y="8"/>
                  </a:lnTo>
                  <a:lnTo>
                    <a:pt x="47" y="1"/>
                  </a:lnTo>
                  <a:lnTo>
                    <a:pt x="53" y="2"/>
                  </a:lnTo>
                  <a:lnTo>
                    <a:pt x="54" y="11"/>
                  </a:lnTo>
                  <a:lnTo>
                    <a:pt x="59" y="8"/>
                  </a:lnTo>
                  <a:lnTo>
                    <a:pt x="57" y="4"/>
                  </a:lnTo>
                  <a:lnTo>
                    <a:pt x="56" y="0"/>
                  </a:lnTo>
                  <a:lnTo>
                    <a:pt x="64" y="5"/>
                  </a:lnTo>
                  <a:lnTo>
                    <a:pt x="72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1" name="Freeform 1001"/>
            <p:cNvSpPr>
              <a:spLocks/>
            </p:cNvSpPr>
            <p:nvPr/>
          </p:nvSpPr>
          <p:spPr bwMode="auto">
            <a:xfrm>
              <a:off x="6199067" y="1531815"/>
              <a:ext cx="20638" cy="6350"/>
            </a:xfrm>
            <a:custGeom>
              <a:avLst/>
              <a:gdLst>
                <a:gd name="T0" fmla="*/ 37 w 39"/>
                <a:gd name="T1" fmla="*/ 0 h 13"/>
                <a:gd name="T2" fmla="*/ 39 w 39"/>
                <a:gd name="T3" fmla="*/ 9 h 13"/>
                <a:gd name="T4" fmla="*/ 28 w 39"/>
                <a:gd name="T5" fmla="*/ 13 h 13"/>
                <a:gd name="T6" fmla="*/ 11 w 39"/>
                <a:gd name="T7" fmla="*/ 10 h 13"/>
                <a:gd name="T8" fmla="*/ 0 w 39"/>
                <a:gd name="T9" fmla="*/ 7 h 13"/>
                <a:gd name="T10" fmla="*/ 8 w 39"/>
                <a:gd name="T11" fmla="*/ 3 h 13"/>
                <a:gd name="T12" fmla="*/ 27 w 39"/>
                <a:gd name="T13" fmla="*/ 3 h 13"/>
                <a:gd name="T14" fmla="*/ 37 w 39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3">
                  <a:moveTo>
                    <a:pt x="37" y="0"/>
                  </a:moveTo>
                  <a:lnTo>
                    <a:pt x="39" y="9"/>
                  </a:lnTo>
                  <a:lnTo>
                    <a:pt x="28" y="13"/>
                  </a:lnTo>
                  <a:lnTo>
                    <a:pt x="11" y="10"/>
                  </a:lnTo>
                  <a:lnTo>
                    <a:pt x="0" y="7"/>
                  </a:lnTo>
                  <a:lnTo>
                    <a:pt x="8" y="3"/>
                  </a:lnTo>
                  <a:lnTo>
                    <a:pt x="27" y="3"/>
                  </a:lnTo>
                  <a:lnTo>
                    <a:pt x="3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2" name="Freeform 1002"/>
            <p:cNvSpPr>
              <a:spLocks/>
            </p:cNvSpPr>
            <p:nvPr/>
          </p:nvSpPr>
          <p:spPr bwMode="auto">
            <a:xfrm>
              <a:off x="6213354" y="1517528"/>
              <a:ext cx="7938" cy="6350"/>
            </a:xfrm>
            <a:custGeom>
              <a:avLst/>
              <a:gdLst>
                <a:gd name="T0" fmla="*/ 15 w 15"/>
                <a:gd name="T1" fmla="*/ 0 h 13"/>
                <a:gd name="T2" fmla="*/ 14 w 15"/>
                <a:gd name="T3" fmla="*/ 4 h 13"/>
                <a:gd name="T4" fmla="*/ 14 w 15"/>
                <a:gd name="T5" fmla="*/ 11 h 13"/>
                <a:gd name="T6" fmla="*/ 10 w 15"/>
                <a:gd name="T7" fmla="*/ 13 h 13"/>
                <a:gd name="T8" fmla="*/ 4 w 15"/>
                <a:gd name="T9" fmla="*/ 7 h 13"/>
                <a:gd name="T10" fmla="*/ 0 w 15"/>
                <a:gd name="T11" fmla="*/ 8 h 13"/>
                <a:gd name="T12" fmla="*/ 0 w 15"/>
                <a:gd name="T13" fmla="*/ 4 h 13"/>
                <a:gd name="T14" fmla="*/ 10 w 15"/>
                <a:gd name="T15" fmla="*/ 1 h 13"/>
                <a:gd name="T16" fmla="*/ 15 w 1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lnTo>
                    <a:pt x="14" y="4"/>
                  </a:lnTo>
                  <a:lnTo>
                    <a:pt x="14" y="11"/>
                  </a:lnTo>
                  <a:lnTo>
                    <a:pt x="10" y="13"/>
                  </a:lnTo>
                  <a:lnTo>
                    <a:pt x="4" y="7"/>
                  </a:lnTo>
                  <a:lnTo>
                    <a:pt x="0" y="8"/>
                  </a:lnTo>
                  <a:lnTo>
                    <a:pt x="0" y="4"/>
                  </a:lnTo>
                  <a:lnTo>
                    <a:pt x="10" y="1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3" name="Freeform 1003"/>
            <p:cNvSpPr>
              <a:spLocks/>
            </p:cNvSpPr>
            <p:nvPr/>
          </p:nvSpPr>
          <p:spPr bwMode="auto">
            <a:xfrm>
              <a:off x="6303842" y="2193803"/>
              <a:ext cx="11113" cy="4763"/>
            </a:xfrm>
            <a:custGeom>
              <a:avLst/>
              <a:gdLst>
                <a:gd name="T0" fmla="*/ 21 w 21"/>
                <a:gd name="T1" fmla="*/ 3 h 9"/>
                <a:gd name="T2" fmla="*/ 13 w 21"/>
                <a:gd name="T3" fmla="*/ 7 h 9"/>
                <a:gd name="T4" fmla="*/ 0 w 21"/>
                <a:gd name="T5" fmla="*/ 9 h 9"/>
                <a:gd name="T6" fmla="*/ 3 w 21"/>
                <a:gd name="T7" fmla="*/ 0 h 9"/>
                <a:gd name="T8" fmla="*/ 13 w 21"/>
                <a:gd name="T9" fmla="*/ 2 h 9"/>
                <a:gd name="T10" fmla="*/ 21 w 21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9">
                  <a:moveTo>
                    <a:pt x="21" y="3"/>
                  </a:moveTo>
                  <a:lnTo>
                    <a:pt x="13" y="7"/>
                  </a:lnTo>
                  <a:lnTo>
                    <a:pt x="0" y="9"/>
                  </a:lnTo>
                  <a:lnTo>
                    <a:pt x="3" y="0"/>
                  </a:lnTo>
                  <a:lnTo>
                    <a:pt x="13" y="2"/>
                  </a:lnTo>
                  <a:lnTo>
                    <a:pt x="2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4" name="Freeform 1004"/>
            <p:cNvSpPr>
              <a:spLocks/>
            </p:cNvSpPr>
            <p:nvPr/>
          </p:nvSpPr>
          <p:spPr bwMode="auto">
            <a:xfrm>
              <a:off x="6194304" y="1452440"/>
              <a:ext cx="31750" cy="9525"/>
            </a:xfrm>
            <a:custGeom>
              <a:avLst/>
              <a:gdLst>
                <a:gd name="T0" fmla="*/ 58 w 58"/>
                <a:gd name="T1" fmla="*/ 9 h 19"/>
                <a:gd name="T2" fmla="*/ 45 w 58"/>
                <a:gd name="T3" fmla="*/ 16 h 19"/>
                <a:gd name="T4" fmla="*/ 13 w 58"/>
                <a:gd name="T5" fmla="*/ 16 h 19"/>
                <a:gd name="T6" fmla="*/ 0 w 58"/>
                <a:gd name="T7" fmla="*/ 19 h 19"/>
                <a:gd name="T8" fmla="*/ 6 w 58"/>
                <a:gd name="T9" fmla="*/ 12 h 19"/>
                <a:gd name="T10" fmla="*/ 6 w 58"/>
                <a:gd name="T11" fmla="*/ 0 h 19"/>
                <a:gd name="T12" fmla="*/ 18 w 58"/>
                <a:gd name="T13" fmla="*/ 2 h 19"/>
                <a:gd name="T14" fmla="*/ 36 w 58"/>
                <a:gd name="T15" fmla="*/ 5 h 19"/>
                <a:gd name="T16" fmla="*/ 45 w 58"/>
                <a:gd name="T17" fmla="*/ 2 h 19"/>
                <a:gd name="T18" fmla="*/ 48 w 58"/>
                <a:gd name="T19" fmla="*/ 5 h 19"/>
                <a:gd name="T20" fmla="*/ 52 w 58"/>
                <a:gd name="T21" fmla="*/ 10 h 19"/>
                <a:gd name="T22" fmla="*/ 58 w 58"/>
                <a:gd name="T2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19">
                  <a:moveTo>
                    <a:pt x="58" y="9"/>
                  </a:moveTo>
                  <a:lnTo>
                    <a:pt x="45" y="16"/>
                  </a:lnTo>
                  <a:lnTo>
                    <a:pt x="13" y="16"/>
                  </a:lnTo>
                  <a:lnTo>
                    <a:pt x="0" y="19"/>
                  </a:lnTo>
                  <a:lnTo>
                    <a:pt x="6" y="12"/>
                  </a:lnTo>
                  <a:lnTo>
                    <a:pt x="6" y="0"/>
                  </a:lnTo>
                  <a:lnTo>
                    <a:pt x="18" y="2"/>
                  </a:lnTo>
                  <a:lnTo>
                    <a:pt x="36" y="5"/>
                  </a:lnTo>
                  <a:lnTo>
                    <a:pt x="45" y="2"/>
                  </a:lnTo>
                  <a:lnTo>
                    <a:pt x="48" y="5"/>
                  </a:lnTo>
                  <a:lnTo>
                    <a:pt x="52" y="10"/>
                  </a:lnTo>
                  <a:lnTo>
                    <a:pt x="5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5" name="Freeform 1005"/>
            <p:cNvSpPr>
              <a:spLocks/>
            </p:cNvSpPr>
            <p:nvPr/>
          </p:nvSpPr>
          <p:spPr bwMode="auto">
            <a:xfrm>
              <a:off x="6230817" y="1550865"/>
              <a:ext cx="14288" cy="6350"/>
            </a:xfrm>
            <a:custGeom>
              <a:avLst/>
              <a:gdLst>
                <a:gd name="T0" fmla="*/ 27 w 27"/>
                <a:gd name="T1" fmla="*/ 5 h 11"/>
                <a:gd name="T2" fmla="*/ 21 w 27"/>
                <a:gd name="T3" fmla="*/ 9 h 11"/>
                <a:gd name="T4" fmla="*/ 5 w 27"/>
                <a:gd name="T5" fmla="*/ 11 h 11"/>
                <a:gd name="T6" fmla="*/ 0 w 27"/>
                <a:gd name="T7" fmla="*/ 6 h 11"/>
                <a:gd name="T8" fmla="*/ 0 w 27"/>
                <a:gd name="T9" fmla="*/ 0 h 11"/>
                <a:gd name="T10" fmla="*/ 14 w 27"/>
                <a:gd name="T11" fmla="*/ 6 h 11"/>
                <a:gd name="T12" fmla="*/ 27 w 27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1">
                  <a:moveTo>
                    <a:pt x="27" y="5"/>
                  </a:moveTo>
                  <a:lnTo>
                    <a:pt x="21" y="9"/>
                  </a:lnTo>
                  <a:lnTo>
                    <a:pt x="5" y="11"/>
                  </a:lnTo>
                  <a:lnTo>
                    <a:pt x="0" y="6"/>
                  </a:lnTo>
                  <a:lnTo>
                    <a:pt x="0" y="0"/>
                  </a:lnTo>
                  <a:lnTo>
                    <a:pt x="14" y="6"/>
                  </a:lnTo>
                  <a:lnTo>
                    <a:pt x="2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6" name="Freeform 1006"/>
            <p:cNvSpPr>
              <a:spLocks/>
            </p:cNvSpPr>
            <p:nvPr/>
          </p:nvSpPr>
          <p:spPr bwMode="auto">
            <a:xfrm>
              <a:off x="6224467" y="1442915"/>
              <a:ext cx="6350" cy="4763"/>
            </a:xfrm>
            <a:custGeom>
              <a:avLst/>
              <a:gdLst>
                <a:gd name="T0" fmla="*/ 12 w 12"/>
                <a:gd name="T1" fmla="*/ 0 h 8"/>
                <a:gd name="T2" fmla="*/ 12 w 12"/>
                <a:gd name="T3" fmla="*/ 7 h 8"/>
                <a:gd name="T4" fmla="*/ 2 w 12"/>
                <a:gd name="T5" fmla="*/ 8 h 8"/>
                <a:gd name="T6" fmla="*/ 0 w 12"/>
                <a:gd name="T7" fmla="*/ 1 h 8"/>
                <a:gd name="T8" fmla="*/ 12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lnTo>
                    <a:pt x="12" y="7"/>
                  </a:lnTo>
                  <a:lnTo>
                    <a:pt x="2" y="8"/>
                  </a:lnTo>
                  <a:lnTo>
                    <a:pt x="0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7" name="Freeform 1007"/>
            <p:cNvSpPr>
              <a:spLocks/>
            </p:cNvSpPr>
            <p:nvPr/>
          </p:nvSpPr>
          <p:spPr bwMode="auto">
            <a:xfrm>
              <a:off x="6227642" y="1452440"/>
              <a:ext cx="7938" cy="4763"/>
            </a:xfrm>
            <a:custGeom>
              <a:avLst/>
              <a:gdLst>
                <a:gd name="T0" fmla="*/ 16 w 16"/>
                <a:gd name="T1" fmla="*/ 0 h 9"/>
                <a:gd name="T2" fmla="*/ 14 w 16"/>
                <a:gd name="T3" fmla="*/ 5 h 9"/>
                <a:gd name="T4" fmla="*/ 4 w 16"/>
                <a:gd name="T5" fmla="*/ 9 h 9"/>
                <a:gd name="T6" fmla="*/ 0 w 16"/>
                <a:gd name="T7" fmla="*/ 7 h 9"/>
                <a:gd name="T8" fmla="*/ 4 w 16"/>
                <a:gd name="T9" fmla="*/ 2 h 9"/>
                <a:gd name="T10" fmla="*/ 16 w 1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lnTo>
                    <a:pt x="14" y="5"/>
                  </a:lnTo>
                  <a:lnTo>
                    <a:pt x="4" y="9"/>
                  </a:lnTo>
                  <a:lnTo>
                    <a:pt x="0" y="7"/>
                  </a:lnTo>
                  <a:lnTo>
                    <a:pt x="4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8" name="Freeform 1008"/>
            <p:cNvSpPr>
              <a:spLocks/>
            </p:cNvSpPr>
            <p:nvPr/>
          </p:nvSpPr>
          <p:spPr bwMode="auto">
            <a:xfrm>
              <a:off x="6243517" y="2204915"/>
              <a:ext cx="100013" cy="34925"/>
            </a:xfrm>
            <a:custGeom>
              <a:avLst/>
              <a:gdLst>
                <a:gd name="T0" fmla="*/ 13 w 188"/>
                <a:gd name="T1" fmla="*/ 65 h 65"/>
                <a:gd name="T2" fmla="*/ 5 w 188"/>
                <a:gd name="T3" fmla="*/ 59 h 65"/>
                <a:gd name="T4" fmla="*/ 0 w 188"/>
                <a:gd name="T5" fmla="*/ 47 h 65"/>
                <a:gd name="T6" fmla="*/ 11 w 188"/>
                <a:gd name="T7" fmla="*/ 34 h 65"/>
                <a:gd name="T8" fmla="*/ 33 w 188"/>
                <a:gd name="T9" fmla="*/ 33 h 65"/>
                <a:gd name="T10" fmla="*/ 27 w 188"/>
                <a:gd name="T11" fmla="*/ 29 h 65"/>
                <a:gd name="T12" fmla="*/ 18 w 188"/>
                <a:gd name="T13" fmla="*/ 29 h 65"/>
                <a:gd name="T14" fmla="*/ 18 w 188"/>
                <a:gd name="T15" fmla="*/ 24 h 65"/>
                <a:gd name="T16" fmla="*/ 28 w 188"/>
                <a:gd name="T17" fmla="*/ 21 h 65"/>
                <a:gd name="T18" fmla="*/ 30 w 188"/>
                <a:gd name="T19" fmla="*/ 19 h 65"/>
                <a:gd name="T20" fmla="*/ 34 w 188"/>
                <a:gd name="T21" fmla="*/ 21 h 65"/>
                <a:gd name="T22" fmla="*/ 34 w 188"/>
                <a:gd name="T23" fmla="*/ 29 h 65"/>
                <a:gd name="T24" fmla="*/ 60 w 188"/>
                <a:gd name="T25" fmla="*/ 21 h 65"/>
                <a:gd name="T26" fmla="*/ 87 w 188"/>
                <a:gd name="T27" fmla="*/ 16 h 65"/>
                <a:gd name="T28" fmla="*/ 92 w 188"/>
                <a:gd name="T29" fmla="*/ 21 h 65"/>
                <a:gd name="T30" fmla="*/ 103 w 188"/>
                <a:gd name="T31" fmla="*/ 20 h 65"/>
                <a:gd name="T32" fmla="*/ 108 w 188"/>
                <a:gd name="T33" fmla="*/ 24 h 65"/>
                <a:gd name="T34" fmla="*/ 110 w 188"/>
                <a:gd name="T35" fmla="*/ 23 h 65"/>
                <a:gd name="T36" fmla="*/ 103 w 188"/>
                <a:gd name="T37" fmla="*/ 17 h 65"/>
                <a:gd name="T38" fmla="*/ 106 w 188"/>
                <a:gd name="T39" fmla="*/ 13 h 65"/>
                <a:gd name="T40" fmla="*/ 125 w 188"/>
                <a:gd name="T41" fmla="*/ 17 h 65"/>
                <a:gd name="T42" fmla="*/ 144 w 188"/>
                <a:gd name="T43" fmla="*/ 14 h 65"/>
                <a:gd name="T44" fmla="*/ 141 w 188"/>
                <a:gd name="T45" fmla="*/ 11 h 65"/>
                <a:gd name="T46" fmla="*/ 129 w 188"/>
                <a:gd name="T47" fmla="*/ 14 h 65"/>
                <a:gd name="T48" fmla="*/ 129 w 188"/>
                <a:gd name="T49" fmla="*/ 7 h 65"/>
                <a:gd name="T50" fmla="*/ 138 w 188"/>
                <a:gd name="T51" fmla="*/ 8 h 65"/>
                <a:gd name="T52" fmla="*/ 154 w 188"/>
                <a:gd name="T53" fmla="*/ 4 h 65"/>
                <a:gd name="T54" fmla="*/ 161 w 188"/>
                <a:gd name="T55" fmla="*/ 0 h 65"/>
                <a:gd name="T56" fmla="*/ 162 w 188"/>
                <a:gd name="T57" fmla="*/ 8 h 65"/>
                <a:gd name="T58" fmla="*/ 159 w 188"/>
                <a:gd name="T59" fmla="*/ 16 h 65"/>
                <a:gd name="T60" fmla="*/ 164 w 188"/>
                <a:gd name="T61" fmla="*/ 14 h 65"/>
                <a:gd name="T62" fmla="*/ 167 w 188"/>
                <a:gd name="T63" fmla="*/ 7 h 65"/>
                <a:gd name="T64" fmla="*/ 167 w 188"/>
                <a:gd name="T65" fmla="*/ 3 h 65"/>
                <a:gd name="T66" fmla="*/ 175 w 188"/>
                <a:gd name="T67" fmla="*/ 0 h 65"/>
                <a:gd name="T68" fmla="*/ 184 w 188"/>
                <a:gd name="T69" fmla="*/ 7 h 65"/>
                <a:gd name="T70" fmla="*/ 188 w 188"/>
                <a:gd name="T71" fmla="*/ 11 h 65"/>
                <a:gd name="T72" fmla="*/ 182 w 188"/>
                <a:gd name="T73" fmla="*/ 19 h 65"/>
                <a:gd name="T74" fmla="*/ 164 w 188"/>
                <a:gd name="T75" fmla="*/ 24 h 65"/>
                <a:gd name="T76" fmla="*/ 139 w 188"/>
                <a:gd name="T77" fmla="*/ 26 h 65"/>
                <a:gd name="T78" fmla="*/ 119 w 188"/>
                <a:gd name="T79" fmla="*/ 30 h 65"/>
                <a:gd name="T80" fmla="*/ 112 w 188"/>
                <a:gd name="T81" fmla="*/ 36 h 65"/>
                <a:gd name="T82" fmla="*/ 66 w 188"/>
                <a:gd name="T83" fmla="*/ 36 h 65"/>
                <a:gd name="T84" fmla="*/ 20 w 188"/>
                <a:gd name="T85" fmla="*/ 40 h 65"/>
                <a:gd name="T86" fmla="*/ 26 w 188"/>
                <a:gd name="T87" fmla="*/ 43 h 65"/>
                <a:gd name="T88" fmla="*/ 31 w 188"/>
                <a:gd name="T89" fmla="*/ 44 h 65"/>
                <a:gd name="T90" fmla="*/ 30 w 188"/>
                <a:gd name="T91" fmla="*/ 50 h 65"/>
                <a:gd name="T92" fmla="*/ 18 w 188"/>
                <a:gd name="T93" fmla="*/ 49 h 65"/>
                <a:gd name="T94" fmla="*/ 15 w 188"/>
                <a:gd name="T95" fmla="*/ 44 h 65"/>
                <a:gd name="T96" fmla="*/ 11 w 188"/>
                <a:gd name="T97" fmla="*/ 49 h 65"/>
                <a:gd name="T98" fmla="*/ 11 w 188"/>
                <a:gd name="T99" fmla="*/ 57 h 65"/>
                <a:gd name="T100" fmla="*/ 13 w 188"/>
                <a:gd name="T10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8" h="65">
                  <a:moveTo>
                    <a:pt x="13" y="65"/>
                  </a:moveTo>
                  <a:lnTo>
                    <a:pt x="5" y="59"/>
                  </a:lnTo>
                  <a:lnTo>
                    <a:pt x="0" y="47"/>
                  </a:lnTo>
                  <a:lnTo>
                    <a:pt x="11" y="34"/>
                  </a:lnTo>
                  <a:lnTo>
                    <a:pt x="33" y="33"/>
                  </a:lnTo>
                  <a:lnTo>
                    <a:pt x="27" y="29"/>
                  </a:lnTo>
                  <a:lnTo>
                    <a:pt x="18" y="29"/>
                  </a:lnTo>
                  <a:lnTo>
                    <a:pt x="18" y="24"/>
                  </a:lnTo>
                  <a:lnTo>
                    <a:pt x="28" y="21"/>
                  </a:lnTo>
                  <a:lnTo>
                    <a:pt x="30" y="19"/>
                  </a:lnTo>
                  <a:lnTo>
                    <a:pt x="34" y="21"/>
                  </a:lnTo>
                  <a:lnTo>
                    <a:pt x="34" y="29"/>
                  </a:lnTo>
                  <a:lnTo>
                    <a:pt x="60" y="21"/>
                  </a:lnTo>
                  <a:lnTo>
                    <a:pt x="87" y="16"/>
                  </a:lnTo>
                  <a:lnTo>
                    <a:pt x="92" y="21"/>
                  </a:lnTo>
                  <a:lnTo>
                    <a:pt x="103" y="20"/>
                  </a:lnTo>
                  <a:lnTo>
                    <a:pt x="108" y="24"/>
                  </a:lnTo>
                  <a:lnTo>
                    <a:pt x="110" y="23"/>
                  </a:lnTo>
                  <a:lnTo>
                    <a:pt x="103" y="17"/>
                  </a:lnTo>
                  <a:lnTo>
                    <a:pt x="106" y="13"/>
                  </a:lnTo>
                  <a:lnTo>
                    <a:pt x="125" y="17"/>
                  </a:lnTo>
                  <a:lnTo>
                    <a:pt x="144" y="14"/>
                  </a:lnTo>
                  <a:lnTo>
                    <a:pt x="141" y="11"/>
                  </a:lnTo>
                  <a:lnTo>
                    <a:pt x="129" y="14"/>
                  </a:lnTo>
                  <a:lnTo>
                    <a:pt x="129" y="7"/>
                  </a:lnTo>
                  <a:lnTo>
                    <a:pt x="138" y="8"/>
                  </a:lnTo>
                  <a:lnTo>
                    <a:pt x="154" y="4"/>
                  </a:lnTo>
                  <a:lnTo>
                    <a:pt x="161" y="0"/>
                  </a:lnTo>
                  <a:lnTo>
                    <a:pt x="162" y="8"/>
                  </a:lnTo>
                  <a:lnTo>
                    <a:pt x="159" y="16"/>
                  </a:lnTo>
                  <a:lnTo>
                    <a:pt x="164" y="14"/>
                  </a:lnTo>
                  <a:lnTo>
                    <a:pt x="167" y="7"/>
                  </a:lnTo>
                  <a:lnTo>
                    <a:pt x="167" y="3"/>
                  </a:lnTo>
                  <a:lnTo>
                    <a:pt x="175" y="0"/>
                  </a:lnTo>
                  <a:lnTo>
                    <a:pt x="184" y="7"/>
                  </a:lnTo>
                  <a:lnTo>
                    <a:pt x="188" y="11"/>
                  </a:lnTo>
                  <a:lnTo>
                    <a:pt x="182" y="19"/>
                  </a:lnTo>
                  <a:lnTo>
                    <a:pt x="164" y="24"/>
                  </a:lnTo>
                  <a:lnTo>
                    <a:pt x="139" y="26"/>
                  </a:lnTo>
                  <a:lnTo>
                    <a:pt x="119" y="30"/>
                  </a:lnTo>
                  <a:lnTo>
                    <a:pt x="112" y="36"/>
                  </a:lnTo>
                  <a:lnTo>
                    <a:pt x="66" y="36"/>
                  </a:lnTo>
                  <a:lnTo>
                    <a:pt x="20" y="40"/>
                  </a:lnTo>
                  <a:lnTo>
                    <a:pt x="26" y="43"/>
                  </a:lnTo>
                  <a:lnTo>
                    <a:pt x="31" y="44"/>
                  </a:lnTo>
                  <a:lnTo>
                    <a:pt x="30" y="50"/>
                  </a:lnTo>
                  <a:lnTo>
                    <a:pt x="18" y="49"/>
                  </a:lnTo>
                  <a:lnTo>
                    <a:pt x="15" y="44"/>
                  </a:lnTo>
                  <a:lnTo>
                    <a:pt x="11" y="49"/>
                  </a:lnTo>
                  <a:lnTo>
                    <a:pt x="11" y="57"/>
                  </a:lnTo>
                  <a:lnTo>
                    <a:pt x="13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89" name="Freeform 1010"/>
            <p:cNvSpPr>
              <a:spLocks/>
            </p:cNvSpPr>
            <p:nvPr/>
          </p:nvSpPr>
          <p:spPr bwMode="auto">
            <a:xfrm>
              <a:off x="6284791" y="1481015"/>
              <a:ext cx="9525" cy="4763"/>
            </a:xfrm>
            <a:custGeom>
              <a:avLst/>
              <a:gdLst>
                <a:gd name="T0" fmla="*/ 20 w 20"/>
                <a:gd name="T1" fmla="*/ 0 h 9"/>
                <a:gd name="T2" fmla="*/ 16 w 20"/>
                <a:gd name="T3" fmla="*/ 4 h 9"/>
                <a:gd name="T4" fmla="*/ 6 w 20"/>
                <a:gd name="T5" fmla="*/ 9 h 9"/>
                <a:gd name="T6" fmla="*/ 0 w 20"/>
                <a:gd name="T7" fmla="*/ 6 h 9"/>
                <a:gd name="T8" fmla="*/ 7 w 20"/>
                <a:gd name="T9" fmla="*/ 1 h 9"/>
                <a:gd name="T10" fmla="*/ 20 w 2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16" y="4"/>
                  </a:lnTo>
                  <a:lnTo>
                    <a:pt x="6" y="9"/>
                  </a:lnTo>
                  <a:lnTo>
                    <a:pt x="0" y="6"/>
                  </a:lnTo>
                  <a:lnTo>
                    <a:pt x="7" y="1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0" name="Freeform 1011"/>
            <p:cNvSpPr>
              <a:spLocks/>
            </p:cNvSpPr>
            <p:nvPr/>
          </p:nvSpPr>
          <p:spPr bwMode="auto">
            <a:xfrm>
              <a:off x="6434016" y="2239840"/>
              <a:ext cx="11113" cy="6350"/>
            </a:xfrm>
            <a:custGeom>
              <a:avLst/>
              <a:gdLst>
                <a:gd name="T0" fmla="*/ 20 w 20"/>
                <a:gd name="T1" fmla="*/ 0 h 11"/>
                <a:gd name="T2" fmla="*/ 18 w 20"/>
                <a:gd name="T3" fmla="*/ 5 h 11"/>
                <a:gd name="T4" fmla="*/ 5 w 20"/>
                <a:gd name="T5" fmla="*/ 10 h 11"/>
                <a:gd name="T6" fmla="*/ 0 w 20"/>
                <a:gd name="T7" fmla="*/ 11 h 11"/>
                <a:gd name="T8" fmla="*/ 1 w 20"/>
                <a:gd name="T9" fmla="*/ 4 h 11"/>
                <a:gd name="T10" fmla="*/ 13 w 20"/>
                <a:gd name="T11" fmla="*/ 4 h 11"/>
                <a:gd name="T12" fmla="*/ 20 w 20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1">
                  <a:moveTo>
                    <a:pt x="20" y="0"/>
                  </a:moveTo>
                  <a:lnTo>
                    <a:pt x="18" y="5"/>
                  </a:lnTo>
                  <a:lnTo>
                    <a:pt x="5" y="10"/>
                  </a:lnTo>
                  <a:lnTo>
                    <a:pt x="0" y="11"/>
                  </a:lnTo>
                  <a:lnTo>
                    <a:pt x="1" y="4"/>
                  </a:lnTo>
                  <a:lnTo>
                    <a:pt x="13" y="4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1" name="Freeform 1012"/>
            <p:cNvSpPr>
              <a:spLocks/>
            </p:cNvSpPr>
            <p:nvPr/>
          </p:nvSpPr>
          <p:spPr bwMode="auto">
            <a:xfrm>
              <a:off x="6468941" y="2263653"/>
              <a:ext cx="7938" cy="7938"/>
            </a:xfrm>
            <a:custGeom>
              <a:avLst/>
              <a:gdLst>
                <a:gd name="T0" fmla="*/ 15 w 15"/>
                <a:gd name="T1" fmla="*/ 8 h 14"/>
                <a:gd name="T2" fmla="*/ 13 w 15"/>
                <a:gd name="T3" fmla="*/ 10 h 14"/>
                <a:gd name="T4" fmla="*/ 12 w 15"/>
                <a:gd name="T5" fmla="*/ 8 h 14"/>
                <a:gd name="T6" fmla="*/ 8 w 15"/>
                <a:gd name="T7" fmla="*/ 14 h 14"/>
                <a:gd name="T8" fmla="*/ 5 w 15"/>
                <a:gd name="T9" fmla="*/ 4 h 14"/>
                <a:gd name="T10" fmla="*/ 0 w 15"/>
                <a:gd name="T11" fmla="*/ 4 h 14"/>
                <a:gd name="T12" fmla="*/ 3 w 15"/>
                <a:gd name="T13" fmla="*/ 0 h 14"/>
                <a:gd name="T14" fmla="*/ 11 w 15"/>
                <a:gd name="T15" fmla="*/ 0 h 14"/>
                <a:gd name="T16" fmla="*/ 11 w 15"/>
                <a:gd name="T17" fmla="*/ 5 h 14"/>
                <a:gd name="T18" fmla="*/ 15 w 15"/>
                <a:gd name="T1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4">
                  <a:moveTo>
                    <a:pt x="15" y="8"/>
                  </a:moveTo>
                  <a:lnTo>
                    <a:pt x="13" y="10"/>
                  </a:lnTo>
                  <a:lnTo>
                    <a:pt x="12" y="8"/>
                  </a:lnTo>
                  <a:lnTo>
                    <a:pt x="8" y="14"/>
                  </a:lnTo>
                  <a:lnTo>
                    <a:pt x="5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11" y="0"/>
                  </a:lnTo>
                  <a:lnTo>
                    <a:pt x="11" y="5"/>
                  </a:lnTo>
                  <a:lnTo>
                    <a:pt x="1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2" name="Freeform 1013"/>
            <p:cNvSpPr>
              <a:spLocks/>
            </p:cNvSpPr>
            <p:nvPr/>
          </p:nvSpPr>
          <p:spPr bwMode="auto">
            <a:xfrm>
              <a:off x="6475291" y="2243015"/>
              <a:ext cx="4763" cy="4763"/>
            </a:xfrm>
            <a:custGeom>
              <a:avLst/>
              <a:gdLst>
                <a:gd name="T0" fmla="*/ 10 w 11"/>
                <a:gd name="T1" fmla="*/ 0 h 8"/>
                <a:gd name="T2" fmla="*/ 11 w 11"/>
                <a:gd name="T3" fmla="*/ 8 h 8"/>
                <a:gd name="T4" fmla="*/ 3 w 11"/>
                <a:gd name="T5" fmla="*/ 8 h 8"/>
                <a:gd name="T6" fmla="*/ 0 w 11"/>
                <a:gd name="T7" fmla="*/ 1 h 8"/>
                <a:gd name="T8" fmla="*/ 10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0"/>
                  </a:moveTo>
                  <a:lnTo>
                    <a:pt x="11" y="8"/>
                  </a:lnTo>
                  <a:lnTo>
                    <a:pt x="3" y="8"/>
                  </a:lnTo>
                  <a:lnTo>
                    <a:pt x="0" y="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3" name="Freeform 1014"/>
            <p:cNvSpPr>
              <a:spLocks/>
            </p:cNvSpPr>
            <p:nvPr/>
          </p:nvSpPr>
          <p:spPr bwMode="auto">
            <a:xfrm>
              <a:off x="6481641" y="2236665"/>
              <a:ext cx="9525" cy="6350"/>
            </a:xfrm>
            <a:custGeom>
              <a:avLst/>
              <a:gdLst>
                <a:gd name="T0" fmla="*/ 16 w 17"/>
                <a:gd name="T1" fmla="*/ 0 h 10"/>
                <a:gd name="T2" fmla="*/ 17 w 17"/>
                <a:gd name="T3" fmla="*/ 9 h 10"/>
                <a:gd name="T4" fmla="*/ 7 w 17"/>
                <a:gd name="T5" fmla="*/ 10 h 10"/>
                <a:gd name="T6" fmla="*/ 0 w 17"/>
                <a:gd name="T7" fmla="*/ 9 h 10"/>
                <a:gd name="T8" fmla="*/ 0 w 17"/>
                <a:gd name="T9" fmla="*/ 3 h 10"/>
                <a:gd name="T10" fmla="*/ 10 w 17"/>
                <a:gd name="T11" fmla="*/ 2 h 10"/>
                <a:gd name="T12" fmla="*/ 16 w 1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16" y="0"/>
                  </a:moveTo>
                  <a:lnTo>
                    <a:pt x="17" y="9"/>
                  </a:lnTo>
                  <a:lnTo>
                    <a:pt x="7" y="10"/>
                  </a:lnTo>
                  <a:lnTo>
                    <a:pt x="0" y="9"/>
                  </a:lnTo>
                  <a:lnTo>
                    <a:pt x="0" y="3"/>
                  </a:lnTo>
                  <a:lnTo>
                    <a:pt x="10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4" name="Freeform 1015"/>
            <p:cNvSpPr>
              <a:spLocks/>
            </p:cNvSpPr>
            <p:nvPr/>
          </p:nvSpPr>
          <p:spPr bwMode="auto">
            <a:xfrm>
              <a:off x="6457829" y="2225553"/>
              <a:ext cx="46038" cy="12700"/>
            </a:xfrm>
            <a:custGeom>
              <a:avLst/>
              <a:gdLst>
                <a:gd name="T0" fmla="*/ 88 w 88"/>
                <a:gd name="T1" fmla="*/ 0 h 25"/>
                <a:gd name="T2" fmla="*/ 69 w 88"/>
                <a:gd name="T3" fmla="*/ 10 h 25"/>
                <a:gd name="T4" fmla="*/ 18 w 88"/>
                <a:gd name="T5" fmla="*/ 20 h 25"/>
                <a:gd name="T6" fmla="*/ 0 w 88"/>
                <a:gd name="T7" fmla="*/ 25 h 25"/>
                <a:gd name="T8" fmla="*/ 3 w 88"/>
                <a:gd name="T9" fmla="*/ 19 h 25"/>
                <a:gd name="T10" fmla="*/ 23 w 88"/>
                <a:gd name="T11" fmla="*/ 10 h 25"/>
                <a:gd name="T12" fmla="*/ 64 w 88"/>
                <a:gd name="T13" fmla="*/ 3 h 25"/>
                <a:gd name="T14" fmla="*/ 88 w 88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25">
                  <a:moveTo>
                    <a:pt x="88" y="0"/>
                  </a:moveTo>
                  <a:lnTo>
                    <a:pt x="69" y="10"/>
                  </a:lnTo>
                  <a:lnTo>
                    <a:pt x="18" y="20"/>
                  </a:lnTo>
                  <a:lnTo>
                    <a:pt x="0" y="25"/>
                  </a:lnTo>
                  <a:lnTo>
                    <a:pt x="3" y="19"/>
                  </a:lnTo>
                  <a:lnTo>
                    <a:pt x="23" y="10"/>
                  </a:lnTo>
                  <a:lnTo>
                    <a:pt x="64" y="3"/>
                  </a:lnTo>
                  <a:lnTo>
                    <a:pt x="8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5" name="Freeform 1016"/>
            <p:cNvSpPr>
              <a:spLocks/>
            </p:cNvSpPr>
            <p:nvPr/>
          </p:nvSpPr>
          <p:spPr bwMode="auto">
            <a:xfrm>
              <a:off x="6426079" y="1519115"/>
              <a:ext cx="11113" cy="4763"/>
            </a:xfrm>
            <a:custGeom>
              <a:avLst/>
              <a:gdLst>
                <a:gd name="T0" fmla="*/ 19 w 21"/>
                <a:gd name="T1" fmla="*/ 1 h 8"/>
                <a:gd name="T2" fmla="*/ 19 w 21"/>
                <a:gd name="T3" fmla="*/ 5 h 8"/>
                <a:gd name="T4" fmla="*/ 21 w 21"/>
                <a:gd name="T5" fmla="*/ 5 h 8"/>
                <a:gd name="T6" fmla="*/ 19 w 21"/>
                <a:gd name="T7" fmla="*/ 8 h 8"/>
                <a:gd name="T8" fmla="*/ 13 w 21"/>
                <a:gd name="T9" fmla="*/ 5 h 8"/>
                <a:gd name="T10" fmla="*/ 6 w 21"/>
                <a:gd name="T11" fmla="*/ 8 h 8"/>
                <a:gd name="T12" fmla="*/ 4 w 21"/>
                <a:gd name="T13" fmla="*/ 2 h 8"/>
                <a:gd name="T14" fmla="*/ 0 w 21"/>
                <a:gd name="T15" fmla="*/ 2 h 8"/>
                <a:gd name="T16" fmla="*/ 3 w 21"/>
                <a:gd name="T17" fmla="*/ 0 h 8"/>
                <a:gd name="T18" fmla="*/ 13 w 21"/>
                <a:gd name="T19" fmla="*/ 5 h 8"/>
                <a:gd name="T20" fmla="*/ 19 w 21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8">
                  <a:moveTo>
                    <a:pt x="19" y="1"/>
                  </a:moveTo>
                  <a:lnTo>
                    <a:pt x="19" y="5"/>
                  </a:lnTo>
                  <a:lnTo>
                    <a:pt x="21" y="5"/>
                  </a:lnTo>
                  <a:lnTo>
                    <a:pt x="19" y="8"/>
                  </a:lnTo>
                  <a:lnTo>
                    <a:pt x="13" y="5"/>
                  </a:lnTo>
                  <a:lnTo>
                    <a:pt x="6" y="8"/>
                  </a:lnTo>
                  <a:lnTo>
                    <a:pt x="4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13" y="5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6" name="Freeform 1017"/>
            <p:cNvSpPr>
              <a:spLocks/>
            </p:cNvSpPr>
            <p:nvPr/>
          </p:nvSpPr>
          <p:spPr bwMode="auto">
            <a:xfrm>
              <a:off x="6534029" y="2262065"/>
              <a:ext cx="4763" cy="11113"/>
            </a:xfrm>
            <a:custGeom>
              <a:avLst/>
              <a:gdLst>
                <a:gd name="T0" fmla="*/ 3 w 10"/>
                <a:gd name="T1" fmla="*/ 20 h 20"/>
                <a:gd name="T2" fmla="*/ 0 w 10"/>
                <a:gd name="T3" fmla="*/ 8 h 20"/>
                <a:gd name="T4" fmla="*/ 4 w 10"/>
                <a:gd name="T5" fmla="*/ 0 h 20"/>
                <a:gd name="T6" fmla="*/ 7 w 10"/>
                <a:gd name="T7" fmla="*/ 6 h 20"/>
                <a:gd name="T8" fmla="*/ 10 w 10"/>
                <a:gd name="T9" fmla="*/ 17 h 20"/>
                <a:gd name="T10" fmla="*/ 3 w 10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3" y="20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7" y="6"/>
                  </a:lnTo>
                  <a:lnTo>
                    <a:pt x="10" y="17"/>
                  </a:lnTo>
                  <a:lnTo>
                    <a:pt x="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7" name="Freeform 1018"/>
            <p:cNvSpPr>
              <a:spLocks/>
            </p:cNvSpPr>
            <p:nvPr/>
          </p:nvSpPr>
          <p:spPr bwMode="auto">
            <a:xfrm>
              <a:off x="6538791" y="2263653"/>
              <a:ext cx="6350" cy="7938"/>
            </a:xfrm>
            <a:custGeom>
              <a:avLst/>
              <a:gdLst>
                <a:gd name="T0" fmla="*/ 11 w 11"/>
                <a:gd name="T1" fmla="*/ 6 h 15"/>
                <a:gd name="T2" fmla="*/ 9 w 11"/>
                <a:gd name="T3" fmla="*/ 9 h 15"/>
                <a:gd name="T4" fmla="*/ 9 w 11"/>
                <a:gd name="T5" fmla="*/ 15 h 15"/>
                <a:gd name="T6" fmla="*/ 4 w 11"/>
                <a:gd name="T7" fmla="*/ 12 h 15"/>
                <a:gd name="T8" fmla="*/ 6 w 11"/>
                <a:gd name="T9" fmla="*/ 9 h 15"/>
                <a:gd name="T10" fmla="*/ 1 w 11"/>
                <a:gd name="T11" fmla="*/ 6 h 15"/>
                <a:gd name="T12" fmla="*/ 0 w 11"/>
                <a:gd name="T13" fmla="*/ 2 h 15"/>
                <a:gd name="T14" fmla="*/ 3 w 11"/>
                <a:gd name="T15" fmla="*/ 3 h 15"/>
                <a:gd name="T16" fmla="*/ 4 w 11"/>
                <a:gd name="T17" fmla="*/ 0 h 15"/>
                <a:gd name="T18" fmla="*/ 7 w 11"/>
                <a:gd name="T19" fmla="*/ 3 h 15"/>
                <a:gd name="T20" fmla="*/ 11 w 11"/>
                <a:gd name="T2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5">
                  <a:moveTo>
                    <a:pt x="11" y="6"/>
                  </a:moveTo>
                  <a:lnTo>
                    <a:pt x="9" y="9"/>
                  </a:lnTo>
                  <a:lnTo>
                    <a:pt x="9" y="15"/>
                  </a:lnTo>
                  <a:lnTo>
                    <a:pt x="4" y="12"/>
                  </a:lnTo>
                  <a:lnTo>
                    <a:pt x="6" y="9"/>
                  </a:lnTo>
                  <a:lnTo>
                    <a:pt x="1" y="6"/>
                  </a:lnTo>
                  <a:lnTo>
                    <a:pt x="0" y="2"/>
                  </a:lnTo>
                  <a:lnTo>
                    <a:pt x="3" y="3"/>
                  </a:lnTo>
                  <a:lnTo>
                    <a:pt x="4" y="0"/>
                  </a:lnTo>
                  <a:lnTo>
                    <a:pt x="7" y="3"/>
                  </a:lnTo>
                  <a:lnTo>
                    <a:pt x="1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8" name="Freeform 1019"/>
            <p:cNvSpPr>
              <a:spLocks/>
            </p:cNvSpPr>
            <p:nvPr/>
          </p:nvSpPr>
          <p:spPr bwMode="auto">
            <a:xfrm>
              <a:off x="6468941" y="1531815"/>
              <a:ext cx="6350" cy="7938"/>
            </a:xfrm>
            <a:custGeom>
              <a:avLst/>
              <a:gdLst>
                <a:gd name="T0" fmla="*/ 13 w 13"/>
                <a:gd name="T1" fmla="*/ 0 h 15"/>
                <a:gd name="T2" fmla="*/ 11 w 13"/>
                <a:gd name="T3" fmla="*/ 8 h 15"/>
                <a:gd name="T4" fmla="*/ 6 w 13"/>
                <a:gd name="T5" fmla="*/ 15 h 15"/>
                <a:gd name="T6" fmla="*/ 2 w 13"/>
                <a:gd name="T7" fmla="*/ 13 h 15"/>
                <a:gd name="T8" fmla="*/ 0 w 13"/>
                <a:gd name="T9" fmla="*/ 5 h 15"/>
                <a:gd name="T10" fmla="*/ 5 w 13"/>
                <a:gd name="T11" fmla="*/ 1 h 15"/>
                <a:gd name="T12" fmla="*/ 13 w 1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11" y="8"/>
                  </a:lnTo>
                  <a:lnTo>
                    <a:pt x="6" y="15"/>
                  </a:lnTo>
                  <a:lnTo>
                    <a:pt x="2" y="13"/>
                  </a:lnTo>
                  <a:lnTo>
                    <a:pt x="0" y="5"/>
                  </a:lnTo>
                  <a:lnTo>
                    <a:pt x="5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499" name="Freeform 1020"/>
            <p:cNvSpPr>
              <a:spLocks/>
            </p:cNvSpPr>
            <p:nvPr/>
          </p:nvSpPr>
          <p:spPr bwMode="auto">
            <a:xfrm>
              <a:off x="6465766" y="1498478"/>
              <a:ext cx="7938" cy="6350"/>
            </a:xfrm>
            <a:custGeom>
              <a:avLst/>
              <a:gdLst>
                <a:gd name="T0" fmla="*/ 14 w 14"/>
                <a:gd name="T1" fmla="*/ 3 h 11"/>
                <a:gd name="T2" fmla="*/ 13 w 14"/>
                <a:gd name="T3" fmla="*/ 8 h 11"/>
                <a:gd name="T4" fmla="*/ 3 w 14"/>
                <a:gd name="T5" fmla="*/ 11 h 11"/>
                <a:gd name="T6" fmla="*/ 0 w 14"/>
                <a:gd name="T7" fmla="*/ 4 h 11"/>
                <a:gd name="T8" fmla="*/ 7 w 14"/>
                <a:gd name="T9" fmla="*/ 0 h 11"/>
                <a:gd name="T10" fmla="*/ 14 w 14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4" y="3"/>
                  </a:moveTo>
                  <a:lnTo>
                    <a:pt x="13" y="8"/>
                  </a:lnTo>
                  <a:lnTo>
                    <a:pt x="3" y="11"/>
                  </a:lnTo>
                  <a:lnTo>
                    <a:pt x="0" y="4"/>
                  </a:lnTo>
                  <a:lnTo>
                    <a:pt x="7" y="0"/>
                  </a:ln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0" name="Freeform 1021"/>
            <p:cNvSpPr>
              <a:spLocks/>
            </p:cNvSpPr>
            <p:nvPr/>
          </p:nvSpPr>
          <p:spPr bwMode="auto">
            <a:xfrm>
              <a:off x="6564191" y="2268415"/>
              <a:ext cx="9525" cy="9525"/>
            </a:xfrm>
            <a:custGeom>
              <a:avLst/>
              <a:gdLst>
                <a:gd name="T0" fmla="*/ 11 w 17"/>
                <a:gd name="T1" fmla="*/ 13 h 19"/>
                <a:gd name="T2" fmla="*/ 9 w 17"/>
                <a:gd name="T3" fmla="*/ 11 h 19"/>
                <a:gd name="T4" fmla="*/ 3 w 17"/>
                <a:gd name="T5" fmla="*/ 11 h 19"/>
                <a:gd name="T6" fmla="*/ 1 w 17"/>
                <a:gd name="T7" fmla="*/ 9 h 19"/>
                <a:gd name="T8" fmla="*/ 6 w 17"/>
                <a:gd name="T9" fmla="*/ 1 h 19"/>
                <a:gd name="T10" fmla="*/ 1 w 17"/>
                <a:gd name="T11" fmla="*/ 0 h 19"/>
                <a:gd name="T12" fmla="*/ 9 w 17"/>
                <a:gd name="T13" fmla="*/ 1 h 19"/>
                <a:gd name="T14" fmla="*/ 17 w 17"/>
                <a:gd name="T15" fmla="*/ 13 h 19"/>
                <a:gd name="T16" fmla="*/ 9 w 17"/>
                <a:gd name="T17" fmla="*/ 19 h 19"/>
                <a:gd name="T18" fmla="*/ 0 w 17"/>
                <a:gd name="T19" fmla="*/ 17 h 19"/>
                <a:gd name="T20" fmla="*/ 4 w 17"/>
                <a:gd name="T21" fmla="*/ 14 h 19"/>
                <a:gd name="T22" fmla="*/ 11 w 17"/>
                <a:gd name="T23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9">
                  <a:moveTo>
                    <a:pt x="11" y="13"/>
                  </a:moveTo>
                  <a:lnTo>
                    <a:pt x="9" y="11"/>
                  </a:lnTo>
                  <a:lnTo>
                    <a:pt x="3" y="11"/>
                  </a:lnTo>
                  <a:lnTo>
                    <a:pt x="1" y="9"/>
                  </a:lnTo>
                  <a:lnTo>
                    <a:pt x="6" y="1"/>
                  </a:lnTo>
                  <a:lnTo>
                    <a:pt x="1" y="0"/>
                  </a:lnTo>
                  <a:lnTo>
                    <a:pt x="9" y="1"/>
                  </a:lnTo>
                  <a:lnTo>
                    <a:pt x="17" y="13"/>
                  </a:lnTo>
                  <a:lnTo>
                    <a:pt x="9" y="19"/>
                  </a:lnTo>
                  <a:lnTo>
                    <a:pt x="0" y="17"/>
                  </a:lnTo>
                  <a:lnTo>
                    <a:pt x="4" y="14"/>
                  </a:lnTo>
                  <a:lnTo>
                    <a:pt x="1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1" name="Freeform 1022"/>
            <p:cNvSpPr>
              <a:spLocks/>
            </p:cNvSpPr>
            <p:nvPr/>
          </p:nvSpPr>
          <p:spPr bwMode="auto">
            <a:xfrm>
              <a:off x="6483229" y="1531815"/>
              <a:ext cx="11113" cy="9525"/>
            </a:xfrm>
            <a:custGeom>
              <a:avLst/>
              <a:gdLst>
                <a:gd name="T0" fmla="*/ 10 w 20"/>
                <a:gd name="T1" fmla="*/ 0 h 18"/>
                <a:gd name="T2" fmla="*/ 13 w 20"/>
                <a:gd name="T3" fmla="*/ 1 h 18"/>
                <a:gd name="T4" fmla="*/ 10 w 20"/>
                <a:gd name="T5" fmla="*/ 2 h 18"/>
                <a:gd name="T6" fmla="*/ 11 w 20"/>
                <a:gd name="T7" fmla="*/ 7 h 18"/>
                <a:gd name="T8" fmla="*/ 20 w 20"/>
                <a:gd name="T9" fmla="*/ 8 h 18"/>
                <a:gd name="T10" fmla="*/ 20 w 20"/>
                <a:gd name="T11" fmla="*/ 14 h 18"/>
                <a:gd name="T12" fmla="*/ 14 w 20"/>
                <a:gd name="T13" fmla="*/ 17 h 18"/>
                <a:gd name="T14" fmla="*/ 7 w 20"/>
                <a:gd name="T15" fmla="*/ 18 h 18"/>
                <a:gd name="T16" fmla="*/ 4 w 20"/>
                <a:gd name="T17" fmla="*/ 14 h 18"/>
                <a:gd name="T18" fmla="*/ 0 w 20"/>
                <a:gd name="T19" fmla="*/ 13 h 18"/>
                <a:gd name="T20" fmla="*/ 1 w 20"/>
                <a:gd name="T21" fmla="*/ 8 h 18"/>
                <a:gd name="T22" fmla="*/ 8 w 20"/>
                <a:gd name="T23" fmla="*/ 4 h 18"/>
                <a:gd name="T24" fmla="*/ 10 w 20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8">
                  <a:moveTo>
                    <a:pt x="10" y="0"/>
                  </a:moveTo>
                  <a:lnTo>
                    <a:pt x="13" y="1"/>
                  </a:lnTo>
                  <a:lnTo>
                    <a:pt x="10" y="2"/>
                  </a:lnTo>
                  <a:lnTo>
                    <a:pt x="11" y="7"/>
                  </a:lnTo>
                  <a:lnTo>
                    <a:pt x="20" y="8"/>
                  </a:lnTo>
                  <a:lnTo>
                    <a:pt x="20" y="14"/>
                  </a:lnTo>
                  <a:lnTo>
                    <a:pt x="14" y="17"/>
                  </a:lnTo>
                  <a:lnTo>
                    <a:pt x="7" y="18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1" y="8"/>
                  </a:lnTo>
                  <a:lnTo>
                    <a:pt x="8" y="4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2" name="Freeform 1023"/>
            <p:cNvSpPr>
              <a:spLocks/>
            </p:cNvSpPr>
            <p:nvPr/>
          </p:nvSpPr>
          <p:spPr bwMode="auto">
            <a:xfrm>
              <a:off x="6495929" y="1531815"/>
              <a:ext cx="7938" cy="6350"/>
            </a:xfrm>
            <a:custGeom>
              <a:avLst/>
              <a:gdLst>
                <a:gd name="T0" fmla="*/ 16 w 16"/>
                <a:gd name="T1" fmla="*/ 3 h 11"/>
                <a:gd name="T2" fmla="*/ 14 w 16"/>
                <a:gd name="T3" fmla="*/ 8 h 11"/>
                <a:gd name="T4" fmla="*/ 6 w 16"/>
                <a:gd name="T5" fmla="*/ 11 h 11"/>
                <a:gd name="T6" fmla="*/ 0 w 16"/>
                <a:gd name="T7" fmla="*/ 11 h 11"/>
                <a:gd name="T8" fmla="*/ 0 w 16"/>
                <a:gd name="T9" fmla="*/ 5 h 11"/>
                <a:gd name="T10" fmla="*/ 11 w 16"/>
                <a:gd name="T11" fmla="*/ 0 h 11"/>
                <a:gd name="T12" fmla="*/ 16 w 16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16" y="3"/>
                  </a:moveTo>
                  <a:lnTo>
                    <a:pt x="14" y="8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0" y="5"/>
                  </a:lnTo>
                  <a:lnTo>
                    <a:pt x="11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3" name="Freeform 1024"/>
            <p:cNvSpPr>
              <a:spLocks/>
            </p:cNvSpPr>
            <p:nvPr/>
          </p:nvSpPr>
          <p:spPr bwMode="auto">
            <a:xfrm>
              <a:off x="6507041" y="1522290"/>
              <a:ext cx="7938" cy="6350"/>
            </a:xfrm>
            <a:custGeom>
              <a:avLst/>
              <a:gdLst>
                <a:gd name="T0" fmla="*/ 15 w 15"/>
                <a:gd name="T1" fmla="*/ 7 h 10"/>
                <a:gd name="T2" fmla="*/ 9 w 15"/>
                <a:gd name="T3" fmla="*/ 10 h 10"/>
                <a:gd name="T4" fmla="*/ 0 w 15"/>
                <a:gd name="T5" fmla="*/ 5 h 10"/>
                <a:gd name="T6" fmla="*/ 3 w 15"/>
                <a:gd name="T7" fmla="*/ 0 h 10"/>
                <a:gd name="T8" fmla="*/ 12 w 15"/>
                <a:gd name="T9" fmla="*/ 4 h 10"/>
                <a:gd name="T10" fmla="*/ 15 w 15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5" y="7"/>
                  </a:moveTo>
                  <a:lnTo>
                    <a:pt x="9" y="10"/>
                  </a:lnTo>
                  <a:lnTo>
                    <a:pt x="0" y="5"/>
                  </a:lnTo>
                  <a:lnTo>
                    <a:pt x="3" y="0"/>
                  </a:lnTo>
                  <a:lnTo>
                    <a:pt x="12" y="4"/>
                  </a:lnTo>
                  <a:lnTo>
                    <a:pt x="1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4" name="Freeform 1025"/>
            <p:cNvSpPr>
              <a:spLocks/>
            </p:cNvSpPr>
            <p:nvPr/>
          </p:nvSpPr>
          <p:spPr bwMode="auto">
            <a:xfrm>
              <a:off x="6507041" y="1501653"/>
              <a:ext cx="9525" cy="6350"/>
            </a:xfrm>
            <a:custGeom>
              <a:avLst/>
              <a:gdLst>
                <a:gd name="T0" fmla="*/ 16 w 16"/>
                <a:gd name="T1" fmla="*/ 3 h 10"/>
                <a:gd name="T2" fmla="*/ 11 w 16"/>
                <a:gd name="T3" fmla="*/ 8 h 10"/>
                <a:gd name="T4" fmla="*/ 0 w 16"/>
                <a:gd name="T5" fmla="*/ 10 h 10"/>
                <a:gd name="T6" fmla="*/ 1 w 16"/>
                <a:gd name="T7" fmla="*/ 4 h 10"/>
                <a:gd name="T8" fmla="*/ 10 w 16"/>
                <a:gd name="T9" fmla="*/ 0 h 10"/>
                <a:gd name="T10" fmla="*/ 16 w 1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16" y="3"/>
                  </a:moveTo>
                  <a:lnTo>
                    <a:pt x="11" y="8"/>
                  </a:lnTo>
                  <a:lnTo>
                    <a:pt x="0" y="10"/>
                  </a:lnTo>
                  <a:lnTo>
                    <a:pt x="1" y="4"/>
                  </a:lnTo>
                  <a:lnTo>
                    <a:pt x="10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5" name="Freeform 1026"/>
            <p:cNvSpPr>
              <a:spLocks/>
            </p:cNvSpPr>
            <p:nvPr/>
          </p:nvSpPr>
          <p:spPr bwMode="auto">
            <a:xfrm>
              <a:off x="6603879" y="2244603"/>
              <a:ext cx="7938" cy="4763"/>
            </a:xfrm>
            <a:custGeom>
              <a:avLst/>
              <a:gdLst>
                <a:gd name="T0" fmla="*/ 11 w 13"/>
                <a:gd name="T1" fmla="*/ 0 h 10"/>
                <a:gd name="T2" fmla="*/ 13 w 13"/>
                <a:gd name="T3" fmla="*/ 9 h 10"/>
                <a:gd name="T4" fmla="*/ 0 w 13"/>
                <a:gd name="T5" fmla="*/ 10 h 10"/>
                <a:gd name="T6" fmla="*/ 3 w 13"/>
                <a:gd name="T7" fmla="*/ 2 h 10"/>
                <a:gd name="T8" fmla="*/ 11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1" y="0"/>
                  </a:moveTo>
                  <a:lnTo>
                    <a:pt x="13" y="9"/>
                  </a:lnTo>
                  <a:lnTo>
                    <a:pt x="0" y="10"/>
                  </a:lnTo>
                  <a:lnTo>
                    <a:pt x="3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6" name="Freeform 1027"/>
            <p:cNvSpPr>
              <a:spLocks/>
            </p:cNvSpPr>
            <p:nvPr/>
          </p:nvSpPr>
          <p:spPr bwMode="auto">
            <a:xfrm>
              <a:off x="6607054" y="2262065"/>
              <a:ext cx="14288" cy="6350"/>
            </a:xfrm>
            <a:custGeom>
              <a:avLst/>
              <a:gdLst>
                <a:gd name="T0" fmla="*/ 25 w 25"/>
                <a:gd name="T1" fmla="*/ 6 h 11"/>
                <a:gd name="T2" fmla="*/ 20 w 25"/>
                <a:gd name="T3" fmla="*/ 10 h 11"/>
                <a:gd name="T4" fmla="*/ 8 w 25"/>
                <a:gd name="T5" fmla="*/ 11 h 11"/>
                <a:gd name="T6" fmla="*/ 11 w 25"/>
                <a:gd name="T7" fmla="*/ 7 h 11"/>
                <a:gd name="T8" fmla="*/ 5 w 25"/>
                <a:gd name="T9" fmla="*/ 6 h 11"/>
                <a:gd name="T10" fmla="*/ 0 w 25"/>
                <a:gd name="T11" fmla="*/ 6 h 11"/>
                <a:gd name="T12" fmla="*/ 2 w 25"/>
                <a:gd name="T13" fmla="*/ 0 h 11"/>
                <a:gd name="T14" fmla="*/ 18 w 25"/>
                <a:gd name="T15" fmla="*/ 4 h 11"/>
                <a:gd name="T16" fmla="*/ 25 w 25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1">
                  <a:moveTo>
                    <a:pt x="25" y="6"/>
                  </a:moveTo>
                  <a:lnTo>
                    <a:pt x="20" y="10"/>
                  </a:lnTo>
                  <a:lnTo>
                    <a:pt x="8" y="11"/>
                  </a:lnTo>
                  <a:lnTo>
                    <a:pt x="11" y="7"/>
                  </a:lnTo>
                  <a:lnTo>
                    <a:pt x="5" y="6"/>
                  </a:lnTo>
                  <a:lnTo>
                    <a:pt x="0" y="6"/>
                  </a:lnTo>
                  <a:lnTo>
                    <a:pt x="2" y="0"/>
                  </a:lnTo>
                  <a:lnTo>
                    <a:pt x="18" y="4"/>
                  </a:lnTo>
                  <a:lnTo>
                    <a:pt x="2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7" name="Freeform 1028"/>
            <p:cNvSpPr>
              <a:spLocks/>
            </p:cNvSpPr>
            <p:nvPr/>
          </p:nvSpPr>
          <p:spPr bwMode="auto">
            <a:xfrm>
              <a:off x="6519741" y="1504828"/>
              <a:ext cx="9525" cy="3175"/>
            </a:xfrm>
            <a:custGeom>
              <a:avLst/>
              <a:gdLst>
                <a:gd name="T0" fmla="*/ 19 w 19"/>
                <a:gd name="T1" fmla="*/ 2 h 7"/>
                <a:gd name="T2" fmla="*/ 10 w 19"/>
                <a:gd name="T3" fmla="*/ 7 h 7"/>
                <a:gd name="T4" fmla="*/ 0 w 19"/>
                <a:gd name="T5" fmla="*/ 6 h 7"/>
                <a:gd name="T6" fmla="*/ 1 w 19"/>
                <a:gd name="T7" fmla="*/ 0 h 7"/>
                <a:gd name="T8" fmla="*/ 11 w 19"/>
                <a:gd name="T9" fmla="*/ 2 h 7"/>
                <a:gd name="T10" fmla="*/ 19 w 19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9" y="2"/>
                  </a:moveTo>
                  <a:lnTo>
                    <a:pt x="10" y="7"/>
                  </a:lnTo>
                  <a:lnTo>
                    <a:pt x="0" y="6"/>
                  </a:lnTo>
                  <a:lnTo>
                    <a:pt x="1" y="0"/>
                  </a:lnTo>
                  <a:lnTo>
                    <a:pt x="11" y="2"/>
                  </a:ln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8" name="Freeform 1029"/>
            <p:cNvSpPr>
              <a:spLocks/>
            </p:cNvSpPr>
            <p:nvPr/>
          </p:nvSpPr>
          <p:spPr bwMode="auto">
            <a:xfrm>
              <a:off x="6616579" y="2219203"/>
              <a:ext cx="14288" cy="4763"/>
            </a:xfrm>
            <a:custGeom>
              <a:avLst/>
              <a:gdLst>
                <a:gd name="T0" fmla="*/ 26 w 26"/>
                <a:gd name="T1" fmla="*/ 4 h 10"/>
                <a:gd name="T2" fmla="*/ 24 w 26"/>
                <a:gd name="T3" fmla="*/ 10 h 10"/>
                <a:gd name="T4" fmla="*/ 11 w 26"/>
                <a:gd name="T5" fmla="*/ 8 h 10"/>
                <a:gd name="T6" fmla="*/ 4 w 26"/>
                <a:gd name="T7" fmla="*/ 10 h 10"/>
                <a:gd name="T8" fmla="*/ 1 w 26"/>
                <a:gd name="T9" fmla="*/ 5 h 10"/>
                <a:gd name="T10" fmla="*/ 0 w 26"/>
                <a:gd name="T11" fmla="*/ 0 h 10"/>
                <a:gd name="T12" fmla="*/ 14 w 26"/>
                <a:gd name="T13" fmla="*/ 1 h 10"/>
                <a:gd name="T14" fmla="*/ 26 w 26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0">
                  <a:moveTo>
                    <a:pt x="26" y="4"/>
                  </a:moveTo>
                  <a:lnTo>
                    <a:pt x="24" y="10"/>
                  </a:lnTo>
                  <a:lnTo>
                    <a:pt x="11" y="8"/>
                  </a:lnTo>
                  <a:lnTo>
                    <a:pt x="4" y="10"/>
                  </a:lnTo>
                  <a:lnTo>
                    <a:pt x="1" y="5"/>
                  </a:lnTo>
                  <a:lnTo>
                    <a:pt x="0" y="0"/>
                  </a:lnTo>
                  <a:lnTo>
                    <a:pt x="14" y="1"/>
                  </a:lnTo>
                  <a:lnTo>
                    <a:pt x="26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09" name="Freeform 1030"/>
            <p:cNvSpPr>
              <a:spLocks/>
            </p:cNvSpPr>
            <p:nvPr/>
          </p:nvSpPr>
          <p:spPr bwMode="auto">
            <a:xfrm>
              <a:off x="6634041" y="2219203"/>
              <a:ext cx="9525" cy="7938"/>
            </a:xfrm>
            <a:custGeom>
              <a:avLst/>
              <a:gdLst>
                <a:gd name="T0" fmla="*/ 18 w 18"/>
                <a:gd name="T1" fmla="*/ 7 h 14"/>
                <a:gd name="T2" fmla="*/ 17 w 18"/>
                <a:gd name="T3" fmla="*/ 13 h 14"/>
                <a:gd name="T4" fmla="*/ 4 w 18"/>
                <a:gd name="T5" fmla="*/ 14 h 14"/>
                <a:gd name="T6" fmla="*/ 0 w 18"/>
                <a:gd name="T7" fmla="*/ 13 h 14"/>
                <a:gd name="T8" fmla="*/ 1 w 18"/>
                <a:gd name="T9" fmla="*/ 7 h 14"/>
                <a:gd name="T10" fmla="*/ 8 w 18"/>
                <a:gd name="T11" fmla="*/ 0 h 14"/>
                <a:gd name="T12" fmla="*/ 15 w 18"/>
                <a:gd name="T13" fmla="*/ 0 h 14"/>
                <a:gd name="T14" fmla="*/ 15 w 18"/>
                <a:gd name="T15" fmla="*/ 5 h 14"/>
                <a:gd name="T16" fmla="*/ 18 w 18"/>
                <a:gd name="T17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8" y="7"/>
                  </a:moveTo>
                  <a:lnTo>
                    <a:pt x="17" y="13"/>
                  </a:lnTo>
                  <a:lnTo>
                    <a:pt x="4" y="14"/>
                  </a:lnTo>
                  <a:lnTo>
                    <a:pt x="0" y="13"/>
                  </a:lnTo>
                  <a:lnTo>
                    <a:pt x="1" y="7"/>
                  </a:lnTo>
                  <a:lnTo>
                    <a:pt x="8" y="0"/>
                  </a:lnTo>
                  <a:lnTo>
                    <a:pt x="15" y="0"/>
                  </a:lnTo>
                  <a:lnTo>
                    <a:pt x="15" y="5"/>
                  </a:lnTo>
                  <a:lnTo>
                    <a:pt x="1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0" name="Freeform 1031"/>
            <p:cNvSpPr>
              <a:spLocks/>
            </p:cNvSpPr>
            <p:nvPr/>
          </p:nvSpPr>
          <p:spPr bwMode="auto">
            <a:xfrm>
              <a:off x="6607054" y="2241428"/>
              <a:ext cx="41275" cy="15875"/>
            </a:xfrm>
            <a:custGeom>
              <a:avLst/>
              <a:gdLst>
                <a:gd name="T0" fmla="*/ 79 w 79"/>
                <a:gd name="T1" fmla="*/ 1 h 30"/>
                <a:gd name="T2" fmla="*/ 72 w 79"/>
                <a:gd name="T3" fmla="*/ 10 h 30"/>
                <a:gd name="T4" fmla="*/ 49 w 79"/>
                <a:gd name="T5" fmla="*/ 14 h 30"/>
                <a:gd name="T6" fmla="*/ 39 w 79"/>
                <a:gd name="T7" fmla="*/ 9 h 30"/>
                <a:gd name="T8" fmla="*/ 32 w 79"/>
                <a:gd name="T9" fmla="*/ 19 h 30"/>
                <a:gd name="T10" fmla="*/ 15 w 79"/>
                <a:gd name="T11" fmla="*/ 30 h 30"/>
                <a:gd name="T12" fmla="*/ 0 w 79"/>
                <a:gd name="T13" fmla="*/ 26 h 30"/>
                <a:gd name="T14" fmla="*/ 6 w 79"/>
                <a:gd name="T15" fmla="*/ 20 h 30"/>
                <a:gd name="T16" fmla="*/ 20 w 79"/>
                <a:gd name="T17" fmla="*/ 17 h 30"/>
                <a:gd name="T18" fmla="*/ 26 w 79"/>
                <a:gd name="T19" fmla="*/ 9 h 30"/>
                <a:gd name="T20" fmla="*/ 27 w 79"/>
                <a:gd name="T21" fmla="*/ 1 h 30"/>
                <a:gd name="T22" fmla="*/ 59 w 79"/>
                <a:gd name="T23" fmla="*/ 0 h 30"/>
                <a:gd name="T24" fmla="*/ 79 w 79"/>
                <a:gd name="T25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30">
                  <a:moveTo>
                    <a:pt x="79" y="1"/>
                  </a:moveTo>
                  <a:lnTo>
                    <a:pt x="72" y="10"/>
                  </a:lnTo>
                  <a:lnTo>
                    <a:pt x="49" y="14"/>
                  </a:lnTo>
                  <a:lnTo>
                    <a:pt x="39" y="9"/>
                  </a:lnTo>
                  <a:lnTo>
                    <a:pt x="32" y="19"/>
                  </a:lnTo>
                  <a:lnTo>
                    <a:pt x="15" y="30"/>
                  </a:lnTo>
                  <a:lnTo>
                    <a:pt x="0" y="26"/>
                  </a:lnTo>
                  <a:lnTo>
                    <a:pt x="6" y="20"/>
                  </a:lnTo>
                  <a:lnTo>
                    <a:pt x="20" y="17"/>
                  </a:lnTo>
                  <a:lnTo>
                    <a:pt x="26" y="9"/>
                  </a:lnTo>
                  <a:lnTo>
                    <a:pt x="27" y="1"/>
                  </a:lnTo>
                  <a:lnTo>
                    <a:pt x="59" y="0"/>
                  </a:lnTo>
                  <a:lnTo>
                    <a:pt x="7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1" name="Freeform 1032"/>
            <p:cNvSpPr>
              <a:spLocks/>
            </p:cNvSpPr>
            <p:nvPr/>
          </p:nvSpPr>
          <p:spPr bwMode="auto">
            <a:xfrm>
              <a:off x="6568954" y="1530228"/>
              <a:ext cx="12700" cy="3175"/>
            </a:xfrm>
            <a:custGeom>
              <a:avLst/>
              <a:gdLst>
                <a:gd name="T0" fmla="*/ 23 w 23"/>
                <a:gd name="T1" fmla="*/ 6 h 6"/>
                <a:gd name="T2" fmla="*/ 10 w 23"/>
                <a:gd name="T3" fmla="*/ 6 h 6"/>
                <a:gd name="T4" fmla="*/ 0 w 23"/>
                <a:gd name="T5" fmla="*/ 6 h 6"/>
                <a:gd name="T6" fmla="*/ 2 w 23"/>
                <a:gd name="T7" fmla="*/ 0 h 6"/>
                <a:gd name="T8" fmla="*/ 20 w 23"/>
                <a:gd name="T9" fmla="*/ 0 h 6"/>
                <a:gd name="T10" fmla="*/ 23 w 23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23" y="6"/>
                  </a:moveTo>
                  <a:lnTo>
                    <a:pt x="10" y="6"/>
                  </a:lnTo>
                  <a:lnTo>
                    <a:pt x="0" y="6"/>
                  </a:lnTo>
                  <a:lnTo>
                    <a:pt x="2" y="0"/>
                  </a:lnTo>
                  <a:lnTo>
                    <a:pt x="20" y="0"/>
                  </a:lnTo>
                  <a:lnTo>
                    <a:pt x="2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2" name="Freeform 1033"/>
            <p:cNvSpPr>
              <a:spLocks/>
            </p:cNvSpPr>
            <p:nvPr/>
          </p:nvSpPr>
          <p:spPr bwMode="auto">
            <a:xfrm>
              <a:off x="6649916" y="2235078"/>
              <a:ext cx="26988" cy="9525"/>
            </a:xfrm>
            <a:custGeom>
              <a:avLst/>
              <a:gdLst>
                <a:gd name="T0" fmla="*/ 53 w 53"/>
                <a:gd name="T1" fmla="*/ 0 h 18"/>
                <a:gd name="T2" fmla="*/ 47 w 53"/>
                <a:gd name="T3" fmla="*/ 6 h 18"/>
                <a:gd name="T4" fmla="*/ 36 w 53"/>
                <a:gd name="T5" fmla="*/ 8 h 18"/>
                <a:gd name="T6" fmla="*/ 31 w 53"/>
                <a:gd name="T7" fmla="*/ 15 h 18"/>
                <a:gd name="T8" fmla="*/ 23 w 53"/>
                <a:gd name="T9" fmla="*/ 13 h 18"/>
                <a:gd name="T10" fmla="*/ 8 w 53"/>
                <a:gd name="T11" fmla="*/ 13 h 18"/>
                <a:gd name="T12" fmla="*/ 3 w 53"/>
                <a:gd name="T13" fmla="*/ 18 h 18"/>
                <a:gd name="T14" fmla="*/ 0 w 53"/>
                <a:gd name="T15" fmla="*/ 3 h 18"/>
                <a:gd name="T16" fmla="*/ 26 w 53"/>
                <a:gd name="T17" fmla="*/ 0 h 18"/>
                <a:gd name="T18" fmla="*/ 53 w 5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18">
                  <a:moveTo>
                    <a:pt x="53" y="0"/>
                  </a:moveTo>
                  <a:lnTo>
                    <a:pt x="47" y="6"/>
                  </a:lnTo>
                  <a:lnTo>
                    <a:pt x="36" y="8"/>
                  </a:lnTo>
                  <a:lnTo>
                    <a:pt x="31" y="15"/>
                  </a:lnTo>
                  <a:lnTo>
                    <a:pt x="23" y="13"/>
                  </a:lnTo>
                  <a:lnTo>
                    <a:pt x="8" y="13"/>
                  </a:lnTo>
                  <a:lnTo>
                    <a:pt x="3" y="18"/>
                  </a:lnTo>
                  <a:lnTo>
                    <a:pt x="0" y="3"/>
                  </a:lnTo>
                  <a:lnTo>
                    <a:pt x="26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3" name="Freeform 1034"/>
            <p:cNvSpPr>
              <a:spLocks/>
            </p:cNvSpPr>
            <p:nvPr/>
          </p:nvSpPr>
          <p:spPr bwMode="auto">
            <a:xfrm>
              <a:off x="6592766" y="1528640"/>
              <a:ext cx="12700" cy="4763"/>
            </a:xfrm>
            <a:custGeom>
              <a:avLst/>
              <a:gdLst>
                <a:gd name="T0" fmla="*/ 25 w 25"/>
                <a:gd name="T1" fmla="*/ 3 h 11"/>
                <a:gd name="T2" fmla="*/ 23 w 25"/>
                <a:gd name="T3" fmla="*/ 7 h 11"/>
                <a:gd name="T4" fmla="*/ 22 w 25"/>
                <a:gd name="T5" fmla="*/ 11 h 11"/>
                <a:gd name="T6" fmla="*/ 12 w 25"/>
                <a:gd name="T7" fmla="*/ 10 h 11"/>
                <a:gd name="T8" fmla="*/ 0 w 25"/>
                <a:gd name="T9" fmla="*/ 11 h 11"/>
                <a:gd name="T10" fmla="*/ 3 w 25"/>
                <a:gd name="T11" fmla="*/ 4 h 11"/>
                <a:gd name="T12" fmla="*/ 17 w 25"/>
                <a:gd name="T13" fmla="*/ 0 h 11"/>
                <a:gd name="T14" fmla="*/ 25 w 25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11">
                  <a:moveTo>
                    <a:pt x="25" y="3"/>
                  </a:moveTo>
                  <a:lnTo>
                    <a:pt x="23" y="7"/>
                  </a:lnTo>
                  <a:lnTo>
                    <a:pt x="22" y="11"/>
                  </a:lnTo>
                  <a:lnTo>
                    <a:pt x="12" y="10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7" y="0"/>
                  </a:lnTo>
                  <a:lnTo>
                    <a:pt x="2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4" name="Freeform 1035"/>
            <p:cNvSpPr>
              <a:spLocks/>
            </p:cNvSpPr>
            <p:nvPr/>
          </p:nvSpPr>
          <p:spPr bwMode="auto">
            <a:xfrm>
              <a:off x="6775329" y="2252540"/>
              <a:ext cx="9525" cy="3175"/>
            </a:xfrm>
            <a:custGeom>
              <a:avLst/>
              <a:gdLst>
                <a:gd name="T0" fmla="*/ 19 w 19"/>
                <a:gd name="T1" fmla="*/ 3 h 7"/>
                <a:gd name="T2" fmla="*/ 15 w 19"/>
                <a:gd name="T3" fmla="*/ 7 h 7"/>
                <a:gd name="T4" fmla="*/ 6 w 19"/>
                <a:gd name="T5" fmla="*/ 7 h 7"/>
                <a:gd name="T6" fmla="*/ 0 w 19"/>
                <a:gd name="T7" fmla="*/ 4 h 7"/>
                <a:gd name="T8" fmla="*/ 5 w 19"/>
                <a:gd name="T9" fmla="*/ 0 h 7"/>
                <a:gd name="T10" fmla="*/ 13 w 19"/>
                <a:gd name="T11" fmla="*/ 1 h 7"/>
                <a:gd name="T12" fmla="*/ 19 w 19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">
                  <a:moveTo>
                    <a:pt x="19" y="3"/>
                  </a:moveTo>
                  <a:lnTo>
                    <a:pt x="15" y="7"/>
                  </a:lnTo>
                  <a:lnTo>
                    <a:pt x="6" y="7"/>
                  </a:lnTo>
                  <a:lnTo>
                    <a:pt x="0" y="4"/>
                  </a:lnTo>
                  <a:lnTo>
                    <a:pt x="5" y="0"/>
                  </a:lnTo>
                  <a:lnTo>
                    <a:pt x="13" y="1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5" name="Freeform 1036"/>
            <p:cNvSpPr>
              <a:spLocks/>
            </p:cNvSpPr>
            <p:nvPr/>
          </p:nvSpPr>
          <p:spPr bwMode="auto">
            <a:xfrm>
              <a:off x="6795966" y="2214440"/>
              <a:ext cx="12700" cy="7938"/>
            </a:xfrm>
            <a:custGeom>
              <a:avLst/>
              <a:gdLst>
                <a:gd name="T0" fmla="*/ 3 w 25"/>
                <a:gd name="T1" fmla="*/ 16 h 16"/>
                <a:gd name="T2" fmla="*/ 0 w 25"/>
                <a:gd name="T3" fmla="*/ 12 h 16"/>
                <a:gd name="T4" fmla="*/ 3 w 25"/>
                <a:gd name="T5" fmla="*/ 0 h 16"/>
                <a:gd name="T6" fmla="*/ 10 w 25"/>
                <a:gd name="T7" fmla="*/ 0 h 16"/>
                <a:gd name="T8" fmla="*/ 7 w 25"/>
                <a:gd name="T9" fmla="*/ 6 h 16"/>
                <a:gd name="T10" fmla="*/ 10 w 25"/>
                <a:gd name="T11" fmla="*/ 7 h 16"/>
                <a:gd name="T12" fmla="*/ 18 w 25"/>
                <a:gd name="T13" fmla="*/ 6 h 16"/>
                <a:gd name="T14" fmla="*/ 23 w 25"/>
                <a:gd name="T15" fmla="*/ 7 h 16"/>
                <a:gd name="T16" fmla="*/ 25 w 25"/>
                <a:gd name="T17" fmla="*/ 13 h 16"/>
                <a:gd name="T18" fmla="*/ 15 w 25"/>
                <a:gd name="T19" fmla="*/ 13 h 16"/>
                <a:gd name="T20" fmla="*/ 3 w 25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6">
                  <a:moveTo>
                    <a:pt x="3" y="16"/>
                  </a:moveTo>
                  <a:lnTo>
                    <a:pt x="0" y="1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7" y="6"/>
                  </a:lnTo>
                  <a:lnTo>
                    <a:pt x="10" y="7"/>
                  </a:lnTo>
                  <a:lnTo>
                    <a:pt x="18" y="6"/>
                  </a:lnTo>
                  <a:lnTo>
                    <a:pt x="23" y="7"/>
                  </a:lnTo>
                  <a:lnTo>
                    <a:pt x="25" y="13"/>
                  </a:lnTo>
                  <a:lnTo>
                    <a:pt x="15" y="13"/>
                  </a:lnTo>
                  <a:lnTo>
                    <a:pt x="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6" name="Freeform 1037"/>
            <p:cNvSpPr>
              <a:spLocks/>
            </p:cNvSpPr>
            <p:nvPr/>
          </p:nvSpPr>
          <p:spPr bwMode="auto">
            <a:xfrm>
              <a:off x="6775329" y="2220790"/>
              <a:ext cx="25400" cy="9525"/>
            </a:xfrm>
            <a:custGeom>
              <a:avLst/>
              <a:gdLst>
                <a:gd name="T0" fmla="*/ 46 w 46"/>
                <a:gd name="T1" fmla="*/ 5 h 17"/>
                <a:gd name="T2" fmla="*/ 33 w 46"/>
                <a:gd name="T3" fmla="*/ 7 h 17"/>
                <a:gd name="T4" fmla="*/ 11 w 46"/>
                <a:gd name="T5" fmla="*/ 17 h 17"/>
                <a:gd name="T6" fmla="*/ 0 w 46"/>
                <a:gd name="T7" fmla="*/ 17 h 17"/>
                <a:gd name="T8" fmla="*/ 1 w 46"/>
                <a:gd name="T9" fmla="*/ 8 h 17"/>
                <a:gd name="T10" fmla="*/ 1 w 46"/>
                <a:gd name="T11" fmla="*/ 0 h 17"/>
                <a:gd name="T12" fmla="*/ 6 w 46"/>
                <a:gd name="T13" fmla="*/ 1 h 17"/>
                <a:gd name="T14" fmla="*/ 17 w 46"/>
                <a:gd name="T15" fmla="*/ 2 h 17"/>
                <a:gd name="T16" fmla="*/ 19 w 46"/>
                <a:gd name="T17" fmla="*/ 8 h 17"/>
                <a:gd name="T18" fmla="*/ 23 w 46"/>
                <a:gd name="T19" fmla="*/ 2 h 17"/>
                <a:gd name="T20" fmla="*/ 39 w 46"/>
                <a:gd name="T21" fmla="*/ 5 h 17"/>
                <a:gd name="T22" fmla="*/ 46 w 46"/>
                <a:gd name="T2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7">
                  <a:moveTo>
                    <a:pt x="46" y="5"/>
                  </a:moveTo>
                  <a:lnTo>
                    <a:pt x="33" y="7"/>
                  </a:lnTo>
                  <a:lnTo>
                    <a:pt x="11" y="17"/>
                  </a:lnTo>
                  <a:lnTo>
                    <a:pt x="0" y="17"/>
                  </a:lnTo>
                  <a:lnTo>
                    <a:pt x="1" y="8"/>
                  </a:lnTo>
                  <a:lnTo>
                    <a:pt x="1" y="0"/>
                  </a:lnTo>
                  <a:lnTo>
                    <a:pt x="6" y="1"/>
                  </a:lnTo>
                  <a:lnTo>
                    <a:pt x="17" y="2"/>
                  </a:lnTo>
                  <a:lnTo>
                    <a:pt x="19" y="8"/>
                  </a:lnTo>
                  <a:lnTo>
                    <a:pt x="23" y="2"/>
                  </a:lnTo>
                  <a:lnTo>
                    <a:pt x="39" y="5"/>
                  </a:lnTo>
                  <a:lnTo>
                    <a:pt x="4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7" name="Freeform 1038"/>
            <p:cNvSpPr>
              <a:spLocks/>
            </p:cNvSpPr>
            <p:nvPr/>
          </p:nvSpPr>
          <p:spPr bwMode="auto">
            <a:xfrm>
              <a:off x="6821366" y="2208090"/>
              <a:ext cx="6350" cy="4763"/>
            </a:xfrm>
            <a:custGeom>
              <a:avLst/>
              <a:gdLst>
                <a:gd name="T0" fmla="*/ 13 w 13"/>
                <a:gd name="T1" fmla="*/ 0 h 10"/>
                <a:gd name="T2" fmla="*/ 13 w 13"/>
                <a:gd name="T3" fmla="*/ 6 h 10"/>
                <a:gd name="T4" fmla="*/ 4 w 13"/>
                <a:gd name="T5" fmla="*/ 10 h 10"/>
                <a:gd name="T6" fmla="*/ 0 w 13"/>
                <a:gd name="T7" fmla="*/ 9 h 10"/>
                <a:gd name="T8" fmla="*/ 4 w 13"/>
                <a:gd name="T9" fmla="*/ 3 h 10"/>
                <a:gd name="T10" fmla="*/ 13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13" y="6"/>
                  </a:lnTo>
                  <a:lnTo>
                    <a:pt x="4" y="10"/>
                  </a:lnTo>
                  <a:lnTo>
                    <a:pt x="0" y="9"/>
                  </a:lnTo>
                  <a:lnTo>
                    <a:pt x="4" y="3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8" name="Freeform 1039"/>
            <p:cNvSpPr>
              <a:spLocks/>
            </p:cNvSpPr>
            <p:nvPr/>
          </p:nvSpPr>
          <p:spPr bwMode="auto">
            <a:xfrm>
              <a:off x="6740404" y="1530228"/>
              <a:ext cx="7938" cy="4763"/>
            </a:xfrm>
            <a:custGeom>
              <a:avLst/>
              <a:gdLst>
                <a:gd name="T0" fmla="*/ 15 w 15"/>
                <a:gd name="T1" fmla="*/ 2 h 9"/>
                <a:gd name="T2" fmla="*/ 15 w 15"/>
                <a:gd name="T3" fmla="*/ 9 h 9"/>
                <a:gd name="T4" fmla="*/ 4 w 15"/>
                <a:gd name="T5" fmla="*/ 9 h 9"/>
                <a:gd name="T6" fmla="*/ 0 w 15"/>
                <a:gd name="T7" fmla="*/ 7 h 9"/>
                <a:gd name="T8" fmla="*/ 2 w 15"/>
                <a:gd name="T9" fmla="*/ 3 h 9"/>
                <a:gd name="T10" fmla="*/ 11 w 15"/>
                <a:gd name="T11" fmla="*/ 0 h 9"/>
                <a:gd name="T12" fmla="*/ 15 w 15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5" y="2"/>
                  </a:moveTo>
                  <a:lnTo>
                    <a:pt x="15" y="9"/>
                  </a:lnTo>
                  <a:lnTo>
                    <a:pt x="4" y="9"/>
                  </a:lnTo>
                  <a:lnTo>
                    <a:pt x="0" y="7"/>
                  </a:lnTo>
                  <a:lnTo>
                    <a:pt x="2" y="3"/>
                  </a:lnTo>
                  <a:lnTo>
                    <a:pt x="11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19" name="Freeform 1040"/>
            <p:cNvSpPr>
              <a:spLocks/>
            </p:cNvSpPr>
            <p:nvPr/>
          </p:nvSpPr>
          <p:spPr bwMode="auto">
            <a:xfrm>
              <a:off x="6837241" y="2190628"/>
              <a:ext cx="11113" cy="3175"/>
            </a:xfrm>
            <a:custGeom>
              <a:avLst/>
              <a:gdLst>
                <a:gd name="T0" fmla="*/ 21 w 21"/>
                <a:gd name="T1" fmla="*/ 0 h 7"/>
                <a:gd name="T2" fmla="*/ 20 w 21"/>
                <a:gd name="T3" fmla="*/ 6 h 7"/>
                <a:gd name="T4" fmla="*/ 4 w 21"/>
                <a:gd name="T5" fmla="*/ 7 h 7"/>
                <a:gd name="T6" fmla="*/ 0 w 21"/>
                <a:gd name="T7" fmla="*/ 6 h 7"/>
                <a:gd name="T8" fmla="*/ 8 w 21"/>
                <a:gd name="T9" fmla="*/ 1 h 7"/>
                <a:gd name="T10" fmla="*/ 21 w 2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lnTo>
                    <a:pt x="20" y="6"/>
                  </a:lnTo>
                  <a:lnTo>
                    <a:pt x="4" y="7"/>
                  </a:lnTo>
                  <a:lnTo>
                    <a:pt x="0" y="6"/>
                  </a:lnTo>
                  <a:lnTo>
                    <a:pt x="8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0" name="Freeform 1041"/>
            <p:cNvSpPr>
              <a:spLocks/>
            </p:cNvSpPr>
            <p:nvPr/>
          </p:nvSpPr>
          <p:spPr bwMode="auto">
            <a:xfrm>
              <a:off x="6845179" y="2225553"/>
              <a:ext cx="11113" cy="6350"/>
            </a:xfrm>
            <a:custGeom>
              <a:avLst/>
              <a:gdLst>
                <a:gd name="T0" fmla="*/ 21 w 21"/>
                <a:gd name="T1" fmla="*/ 2 h 12"/>
                <a:gd name="T2" fmla="*/ 21 w 21"/>
                <a:gd name="T3" fmla="*/ 6 h 12"/>
                <a:gd name="T4" fmla="*/ 16 w 21"/>
                <a:gd name="T5" fmla="*/ 12 h 12"/>
                <a:gd name="T6" fmla="*/ 8 w 21"/>
                <a:gd name="T7" fmla="*/ 12 h 12"/>
                <a:gd name="T8" fmla="*/ 0 w 21"/>
                <a:gd name="T9" fmla="*/ 9 h 12"/>
                <a:gd name="T10" fmla="*/ 0 w 21"/>
                <a:gd name="T11" fmla="*/ 5 h 12"/>
                <a:gd name="T12" fmla="*/ 12 w 21"/>
                <a:gd name="T13" fmla="*/ 0 h 12"/>
                <a:gd name="T14" fmla="*/ 21 w 21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2">
                  <a:moveTo>
                    <a:pt x="21" y="2"/>
                  </a:moveTo>
                  <a:lnTo>
                    <a:pt x="21" y="6"/>
                  </a:lnTo>
                  <a:lnTo>
                    <a:pt x="16" y="12"/>
                  </a:lnTo>
                  <a:lnTo>
                    <a:pt x="8" y="12"/>
                  </a:lnTo>
                  <a:lnTo>
                    <a:pt x="0" y="9"/>
                  </a:lnTo>
                  <a:lnTo>
                    <a:pt x="0" y="5"/>
                  </a:lnTo>
                  <a:lnTo>
                    <a:pt x="12" y="0"/>
                  </a:ln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1" name="Freeform 1042"/>
            <p:cNvSpPr>
              <a:spLocks/>
            </p:cNvSpPr>
            <p:nvPr/>
          </p:nvSpPr>
          <p:spPr bwMode="auto">
            <a:xfrm>
              <a:off x="6751516" y="1527053"/>
              <a:ext cx="22225" cy="6350"/>
            </a:xfrm>
            <a:custGeom>
              <a:avLst/>
              <a:gdLst>
                <a:gd name="T0" fmla="*/ 41 w 41"/>
                <a:gd name="T1" fmla="*/ 0 h 13"/>
                <a:gd name="T2" fmla="*/ 41 w 41"/>
                <a:gd name="T3" fmla="*/ 6 h 13"/>
                <a:gd name="T4" fmla="*/ 39 w 41"/>
                <a:gd name="T5" fmla="*/ 13 h 13"/>
                <a:gd name="T6" fmla="*/ 19 w 41"/>
                <a:gd name="T7" fmla="*/ 9 h 13"/>
                <a:gd name="T8" fmla="*/ 0 w 41"/>
                <a:gd name="T9" fmla="*/ 11 h 13"/>
                <a:gd name="T10" fmla="*/ 6 w 41"/>
                <a:gd name="T11" fmla="*/ 4 h 13"/>
                <a:gd name="T12" fmla="*/ 29 w 41"/>
                <a:gd name="T13" fmla="*/ 3 h 13"/>
                <a:gd name="T14" fmla="*/ 41 w 4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3">
                  <a:moveTo>
                    <a:pt x="41" y="0"/>
                  </a:moveTo>
                  <a:lnTo>
                    <a:pt x="41" y="6"/>
                  </a:lnTo>
                  <a:lnTo>
                    <a:pt x="39" y="13"/>
                  </a:lnTo>
                  <a:lnTo>
                    <a:pt x="19" y="9"/>
                  </a:lnTo>
                  <a:lnTo>
                    <a:pt x="0" y="11"/>
                  </a:lnTo>
                  <a:lnTo>
                    <a:pt x="6" y="4"/>
                  </a:lnTo>
                  <a:lnTo>
                    <a:pt x="29" y="3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2" name="Freeform 1043"/>
            <p:cNvSpPr>
              <a:spLocks/>
            </p:cNvSpPr>
            <p:nvPr/>
          </p:nvSpPr>
          <p:spPr bwMode="auto">
            <a:xfrm>
              <a:off x="6846766" y="2192215"/>
              <a:ext cx="15875" cy="9525"/>
            </a:xfrm>
            <a:custGeom>
              <a:avLst/>
              <a:gdLst>
                <a:gd name="T0" fmla="*/ 28 w 28"/>
                <a:gd name="T1" fmla="*/ 0 h 19"/>
                <a:gd name="T2" fmla="*/ 25 w 28"/>
                <a:gd name="T3" fmla="*/ 3 h 19"/>
                <a:gd name="T4" fmla="*/ 19 w 28"/>
                <a:gd name="T5" fmla="*/ 10 h 19"/>
                <a:gd name="T6" fmla="*/ 28 w 28"/>
                <a:gd name="T7" fmla="*/ 11 h 19"/>
                <a:gd name="T8" fmla="*/ 23 w 28"/>
                <a:gd name="T9" fmla="*/ 19 h 19"/>
                <a:gd name="T10" fmla="*/ 7 w 28"/>
                <a:gd name="T11" fmla="*/ 17 h 19"/>
                <a:gd name="T12" fmla="*/ 0 w 28"/>
                <a:gd name="T13" fmla="*/ 17 h 19"/>
                <a:gd name="T14" fmla="*/ 10 w 28"/>
                <a:gd name="T15" fmla="*/ 7 h 19"/>
                <a:gd name="T16" fmla="*/ 28 w 28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9">
                  <a:moveTo>
                    <a:pt x="28" y="0"/>
                  </a:moveTo>
                  <a:lnTo>
                    <a:pt x="25" y="3"/>
                  </a:lnTo>
                  <a:lnTo>
                    <a:pt x="19" y="10"/>
                  </a:lnTo>
                  <a:lnTo>
                    <a:pt x="28" y="11"/>
                  </a:lnTo>
                  <a:lnTo>
                    <a:pt x="23" y="19"/>
                  </a:lnTo>
                  <a:lnTo>
                    <a:pt x="7" y="17"/>
                  </a:lnTo>
                  <a:lnTo>
                    <a:pt x="0" y="17"/>
                  </a:lnTo>
                  <a:lnTo>
                    <a:pt x="10" y="7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3" name="Freeform 1044"/>
            <p:cNvSpPr>
              <a:spLocks/>
            </p:cNvSpPr>
            <p:nvPr/>
          </p:nvSpPr>
          <p:spPr bwMode="auto">
            <a:xfrm>
              <a:off x="6859466" y="2223965"/>
              <a:ext cx="11113" cy="11113"/>
            </a:xfrm>
            <a:custGeom>
              <a:avLst/>
              <a:gdLst>
                <a:gd name="T0" fmla="*/ 21 w 21"/>
                <a:gd name="T1" fmla="*/ 20 h 20"/>
                <a:gd name="T2" fmla="*/ 14 w 21"/>
                <a:gd name="T3" fmla="*/ 19 h 20"/>
                <a:gd name="T4" fmla="*/ 1 w 21"/>
                <a:gd name="T5" fmla="*/ 10 h 20"/>
                <a:gd name="T6" fmla="*/ 0 w 21"/>
                <a:gd name="T7" fmla="*/ 0 h 20"/>
                <a:gd name="T8" fmla="*/ 13 w 21"/>
                <a:gd name="T9" fmla="*/ 7 h 20"/>
                <a:gd name="T10" fmla="*/ 21 w 21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0">
                  <a:moveTo>
                    <a:pt x="21" y="20"/>
                  </a:moveTo>
                  <a:lnTo>
                    <a:pt x="14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13" y="7"/>
                  </a:lnTo>
                  <a:lnTo>
                    <a:pt x="2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4" name="Freeform 1045"/>
            <p:cNvSpPr>
              <a:spLocks/>
            </p:cNvSpPr>
            <p:nvPr/>
          </p:nvSpPr>
          <p:spPr bwMode="auto">
            <a:xfrm>
              <a:off x="6859466" y="2182690"/>
              <a:ext cx="9525" cy="4763"/>
            </a:xfrm>
            <a:custGeom>
              <a:avLst/>
              <a:gdLst>
                <a:gd name="T0" fmla="*/ 19 w 19"/>
                <a:gd name="T1" fmla="*/ 0 h 7"/>
                <a:gd name="T2" fmla="*/ 16 w 19"/>
                <a:gd name="T3" fmla="*/ 4 h 7"/>
                <a:gd name="T4" fmla="*/ 6 w 19"/>
                <a:gd name="T5" fmla="*/ 4 h 7"/>
                <a:gd name="T6" fmla="*/ 0 w 19"/>
                <a:gd name="T7" fmla="*/ 7 h 7"/>
                <a:gd name="T8" fmla="*/ 0 w 19"/>
                <a:gd name="T9" fmla="*/ 1 h 7"/>
                <a:gd name="T10" fmla="*/ 13 w 19"/>
                <a:gd name="T11" fmla="*/ 0 h 7"/>
                <a:gd name="T12" fmla="*/ 19 w 1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">
                  <a:moveTo>
                    <a:pt x="19" y="0"/>
                  </a:moveTo>
                  <a:lnTo>
                    <a:pt x="16" y="4"/>
                  </a:lnTo>
                  <a:lnTo>
                    <a:pt x="6" y="4"/>
                  </a:lnTo>
                  <a:lnTo>
                    <a:pt x="0" y="7"/>
                  </a:lnTo>
                  <a:lnTo>
                    <a:pt x="0" y="1"/>
                  </a:lnTo>
                  <a:lnTo>
                    <a:pt x="13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5" name="Freeform 1046"/>
            <p:cNvSpPr>
              <a:spLocks/>
            </p:cNvSpPr>
            <p:nvPr/>
          </p:nvSpPr>
          <p:spPr bwMode="auto">
            <a:xfrm>
              <a:off x="6894391" y="2165228"/>
              <a:ext cx="6350" cy="4763"/>
            </a:xfrm>
            <a:custGeom>
              <a:avLst/>
              <a:gdLst>
                <a:gd name="T0" fmla="*/ 12 w 12"/>
                <a:gd name="T1" fmla="*/ 0 h 11"/>
                <a:gd name="T2" fmla="*/ 11 w 12"/>
                <a:gd name="T3" fmla="*/ 5 h 11"/>
                <a:gd name="T4" fmla="*/ 12 w 12"/>
                <a:gd name="T5" fmla="*/ 6 h 11"/>
                <a:gd name="T6" fmla="*/ 10 w 12"/>
                <a:gd name="T7" fmla="*/ 11 h 11"/>
                <a:gd name="T8" fmla="*/ 0 w 12"/>
                <a:gd name="T9" fmla="*/ 11 h 11"/>
                <a:gd name="T10" fmla="*/ 2 w 12"/>
                <a:gd name="T11" fmla="*/ 3 h 11"/>
                <a:gd name="T12" fmla="*/ 12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lnTo>
                    <a:pt x="11" y="5"/>
                  </a:lnTo>
                  <a:lnTo>
                    <a:pt x="12" y="6"/>
                  </a:lnTo>
                  <a:lnTo>
                    <a:pt x="10" y="11"/>
                  </a:lnTo>
                  <a:lnTo>
                    <a:pt x="0" y="11"/>
                  </a:lnTo>
                  <a:lnTo>
                    <a:pt x="2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6" name="Freeform 1047"/>
            <p:cNvSpPr>
              <a:spLocks/>
            </p:cNvSpPr>
            <p:nvPr/>
          </p:nvSpPr>
          <p:spPr bwMode="auto">
            <a:xfrm>
              <a:off x="6907091" y="2163640"/>
              <a:ext cx="9525" cy="6350"/>
            </a:xfrm>
            <a:custGeom>
              <a:avLst/>
              <a:gdLst>
                <a:gd name="T0" fmla="*/ 17 w 17"/>
                <a:gd name="T1" fmla="*/ 1 h 12"/>
                <a:gd name="T2" fmla="*/ 15 w 17"/>
                <a:gd name="T3" fmla="*/ 4 h 12"/>
                <a:gd name="T4" fmla="*/ 8 w 17"/>
                <a:gd name="T5" fmla="*/ 9 h 12"/>
                <a:gd name="T6" fmla="*/ 7 w 17"/>
                <a:gd name="T7" fmla="*/ 6 h 12"/>
                <a:gd name="T8" fmla="*/ 4 w 17"/>
                <a:gd name="T9" fmla="*/ 7 h 12"/>
                <a:gd name="T10" fmla="*/ 4 w 17"/>
                <a:gd name="T11" fmla="*/ 12 h 12"/>
                <a:gd name="T12" fmla="*/ 0 w 17"/>
                <a:gd name="T13" fmla="*/ 10 h 12"/>
                <a:gd name="T14" fmla="*/ 0 w 17"/>
                <a:gd name="T15" fmla="*/ 6 h 12"/>
                <a:gd name="T16" fmla="*/ 1 w 17"/>
                <a:gd name="T17" fmla="*/ 0 h 12"/>
                <a:gd name="T18" fmla="*/ 8 w 17"/>
                <a:gd name="T19" fmla="*/ 1 h 12"/>
                <a:gd name="T20" fmla="*/ 17 w 17"/>
                <a:gd name="T2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2">
                  <a:moveTo>
                    <a:pt x="17" y="1"/>
                  </a:moveTo>
                  <a:lnTo>
                    <a:pt x="15" y="4"/>
                  </a:lnTo>
                  <a:lnTo>
                    <a:pt x="8" y="9"/>
                  </a:lnTo>
                  <a:lnTo>
                    <a:pt x="7" y="6"/>
                  </a:lnTo>
                  <a:lnTo>
                    <a:pt x="4" y="7"/>
                  </a:lnTo>
                  <a:lnTo>
                    <a:pt x="4" y="12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" y="0"/>
                  </a:lnTo>
                  <a:lnTo>
                    <a:pt x="8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7" name="Freeform 1048"/>
            <p:cNvSpPr>
              <a:spLocks/>
            </p:cNvSpPr>
            <p:nvPr/>
          </p:nvSpPr>
          <p:spPr bwMode="auto">
            <a:xfrm>
              <a:off x="6942016" y="2143003"/>
              <a:ext cx="6350" cy="7938"/>
            </a:xfrm>
            <a:custGeom>
              <a:avLst/>
              <a:gdLst>
                <a:gd name="T0" fmla="*/ 13 w 13"/>
                <a:gd name="T1" fmla="*/ 0 h 13"/>
                <a:gd name="T2" fmla="*/ 10 w 13"/>
                <a:gd name="T3" fmla="*/ 10 h 13"/>
                <a:gd name="T4" fmla="*/ 0 w 13"/>
                <a:gd name="T5" fmla="*/ 13 h 13"/>
                <a:gd name="T6" fmla="*/ 3 w 13"/>
                <a:gd name="T7" fmla="*/ 9 h 13"/>
                <a:gd name="T8" fmla="*/ 1 w 13"/>
                <a:gd name="T9" fmla="*/ 2 h 13"/>
                <a:gd name="T10" fmla="*/ 13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lnTo>
                    <a:pt x="10" y="10"/>
                  </a:lnTo>
                  <a:lnTo>
                    <a:pt x="0" y="13"/>
                  </a:lnTo>
                  <a:lnTo>
                    <a:pt x="3" y="9"/>
                  </a:lnTo>
                  <a:lnTo>
                    <a:pt x="1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8" name="Freeform 1049"/>
            <p:cNvSpPr>
              <a:spLocks/>
            </p:cNvSpPr>
            <p:nvPr/>
          </p:nvSpPr>
          <p:spPr bwMode="auto">
            <a:xfrm>
              <a:off x="6951541" y="2146178"/>
              <a:ext cx="9525" cy="4763"/>
            </a:xfrm>
            <a:custGeom>
              <a:avLst/>
              <a:gdLst>
                <a:gd name="T0" fmla="*/ 19 w 19"/>
                <a:gd name="T1" fmla="*/ 0 h 9"/>
                <a:gd name="T2" fmla="*/ 19 w 19"/>
                <a:gd name="T3" fmla="*/ 7 h 9"/>
                <a:gd name="T4" fmla="*/ 6 w 19"/>
                <a:gd name="T5" fmla="*/ 7 h 9"/>
                <a:gd name="T6" fmla="*/ 0 w 19"/>
                <a:gd name="T7" fmla="*/ 9 h 9"/>
                <a:gd name="T8" fmla="*/ 4 w 19"/>
                <a:gd name="T9" fmla="*/ 3 h 9"/>
                <a:gd name="T10" fmla="*/ 19 w 1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lnTo>
                    <a:pt x="19" y="7"/>
                  </a:lnTo>
                  <a:lnTo>
                    <a:pt x="6" y="7"/>
                  </a:lnTo>
                  <a:lnTo>
                    <a:pt x="0" y="9"/>
                  </a:lnTo>
                  <a:lnTo>
                    <a:pt x="4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29" name="Freeform 1050"/>
            <p:cNvSpPr>
              <a:spLocks/>
            </p:cNvSpPr>
            <p:nvPr/>
          </p:nvSpPr>
          <p:spPr bwMode="auto">
            <a:xfrm>
              <a:off x="6929316" y="1838203"/>
              <a:ext cx="11113" cy="3175"/>
            </a:xfrm>
            <a:custGeom>
              <a:avLst/>
              <a:gdLst>
                <a:gd name="T0" fmla="*/ 22 w 22"/>
                <a:gd name="T1" fmla="*/ 0 h 7"/>
                <a:gd name="T2" fmla="*/ 22 w 22"/>
                <a:gd name="T3" fmla="*/ 4 h 7"/>
                <a:gd name="T4" fmla="*/ 12 w 22"/>
                <a:gd name="T5" fmla="*/ 7 h 7"/>
                <a:gd name="T6" fmla="*/ 0 w 22"/>
                <a:gd name="T7" fmla="*/ 7 h 7"/>
                <a:gd name="T8" fmla="*/ 2 w 22"/>
                <a:gd name="T9" fmla="*/ 4 h 7"/>
                <a:gd name="T10" fmla="*/ 12 w 22"/>
                <a:gd name="T11" fmla="*/ 4 h 7"/>
                <a:gd name="T12" fmla="*/ 16 w 22"/>
                <a:gd name="T13" fmla="*/ 0 h 7"/>
                <a:gd name="T14" fmla="*/ 22 w 2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">
                  <a:moveTo>
                    <a:pt x="22" y="0"/>
                  </a:moveTo>
                  <a:lnTo>
                    <a:pt x="22" y="4"/>
                  </a:lnTo>
                  <a:lnTo>
                    <a:pt x="12" y="7"/>
                  </a:lnTo>
                  <a:lnTo>
                    <a:pt x="0" y="7"/>
                  </a:lnTo>
                  <a:lnTo>
                    <a:pt x="2" y="4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0" name="Freeform 1051"/>
            <p:cNvSpPr>
              <a:spLocks/>
            </p:cNvSpPr>
            <p:nvPr/>
          </p:nvSpPr>
          <p:spPr bwMode="auto">
            <a:xfrm>
              <a:off x="6942016" y="1823915"/>
              <a:ext cx="15875" cy="7938"/>
            </a:xfrm>
            <a:custGeom>
              <a:avLst/>
              <a:gdLst>
                <a:gd name="T0" fmla="*/ 29 w 29"/>
                <a:gd name="T1" fmla="*/ 0 h 15"/>
                <a:gd name="T2" fmla="*/ 28 w 29"/>
                <a:gd name="T3" fmla="*/ 9 h 15"/>
                <a:gd name="T4" fmla="*/ 10 w 29"/>
                <a:gd name="T5" fmla="*/ 13 h 15"/>
                <a:gd name="T6" fmla="*/ 0 w 29"/>
                <a:gd name="T7" fmla="*/ 15 h 15"/>
                <a:gd name="T8" fmla="*/ 3 w 29"/>
                <a:gd name="T9" fmla="*/ 6 h 15"/>
                <a:gd name="T10" fmla="*/ 20 w 29"/>
                <a:gd name="T11" fmla="*/ 0 h 15"/>
                <a:gd name="T12" fmla="*/ 29 w 2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5">
                  <a:moveTo>
                    <a:pt x="29" y="0"/>
                  </a:moveTo>
                  <a:lnTo>
                    <a:pt x="28" y="9"/>
                  </a:lnTo>
                  <a:lnTo>
                    <a:pt x="10" y="13"/>
                  </a:lnTo>
                  <a:lnTo>
                    <a:pt x="0" y="15"/>
                  </a:lnTo>
                  <a:lnTo>
                    <a:pt x="3" y="6"/>
                  </a:lnTo>
                  <a:lnTo>
                    <a:pt x="20" y="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1" name="Freeform 1052"/>
            <p:cNvSpPr>
              <a:spLocks/>
            </p:cNvSpPr>
            <p:nvPr/>
          </p:nvSpPr>
          <p:spPr bwMode="auto">
            <a:xfrm>
              <a:off x="6978529" y="2128715"/>
              <a:ext cx="46038" cy="19050"/>
            </a:xfrm>
            <a:custGeom>
              <a:avLst/>
              <a:gdLst>
                <a:gd name="T0" fmla="*/ 88 w 88"/>
                <a:gd name="T1" fmla="*/ 4 h 34"/>
                <a:gd name="T2" fmla="*/ 53 w 88"/>
                <a:gd name="T3" fmla="*/ 11 h 34"/>
                <a:gd name="T4" fmla="*/ 7 w 88"/>
                <a:gd name="T5" fmla="*/ 23 h 34"/>
                <a:gd name="T6" fmla="*/ 10 w 88"/>
                <a:gd name="T7" fmla="*/ 29 h 34"/>
                <a:gd name="T8" fmla="*/ 22 w 88"/>
                <a:gd name="T9" fmla="*/ 23 h 34"/>
                <a:gd name="T10" fmla="*/ 26 w 88"/>
                <a:gd name="T11" fmla="*/ 26 h 34"/>
                <a:gd name="T12" fmla="*/ 24 w 88"/>
                <a:gd name="T13" fmla="*/ 31 h 34"/>
                <a:gd name="T14" fmla="*/ 10 w 88"/>
                <a:gd name="T15" fmla="*/ 34 h 34"/>
                <a:gd name="T16" fmla="*/ 3 w 88"/>
                <a:gd name="T17" fmla="*/ 34 h 34"/>
                <a:gd name="T18" fmla="*/ 0 w 88"/>
                <a:gd name="T19" fmla="*/ 29 h 34"/>
                <a:gd name="T20" fmla="*/ 1 w 88"/>
                <a:gd name="T21" fmla="*/ 17 h 34"/>
                <a:gd name="T22" fmla="*/ 0 w 88"/>
                <a:gd name="T23" fmla="*/ 8 h 34"/>
                <a:gd name="T24" fmla="*/ 23 w 88"/>
                <a:gd name="T25" fmla="*/ 6 h 34"/>
                <a:gd name="T26" fmla="*/ 65 w 88"/>
                <a:gd name="T27" fmla="*/ 0 h 34"/>
                <a:gd name="T28" fmla="*/ 88 w 88"/>
                <a:gd name="T2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34">
                  <a:moveTo>
                    <a:pt x="88" y="4"/>
                  </a:moveTo>
                  <a:lnTo>
                    <a:pt x="53" y="11"/>
                  </a:lnTo>
                  <a:lnTo>
                    <a:pt x="7" y="23"/>
                  </a:lnTo>
                  <a:lnTo>
                    <a:pt x="10" y="29"/>
                  </a:lnTo>
                  <a:lnTo>
                    <a:pt x="22" y="23"/>
                  </a:lnTo>
                  <a:lnTo>
                    <a:pt x="26" y="26"/>
                  </a:lnTo>
                  <a:lnTo>
                    <a:pt x="24" y="31"/>
                  </a:lnTo>
                  <a:lnTo>
                    <a:pt x="10" y="34"/>
                  </a:lnTo>
                  <a:lnTo>
                    <a:pt x="3" y="34"/>
                  </a:lnTo>
                  <a:lnTo>
                    <a:pt x="0" y="29"/>
                  </a:lnTo>
                  <a:lnTo>
                    <a:pt x="1" y="17"/>
                  </a:lnTo>
                  <a:lnTo>
                    <a:pt x="0" y="8"/>
                  </a:lnTo>
                  <a:lnTo>
                    <a:pt x="23" y="6"/>
                  </a:lnTo>
                  <a:lnTo>
                    <a:pt x="65" y="0"/>
                  </a:lnTo>
                  <a:lnTo>
                    <a:pt x="8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2" name="Freeform 1053"/>
            <p:cNvSpPr>
              <a:spLocks/>
            </p:cNvSpPr>
            <p:nvPr/>
          </p:nvSpPr>
          <p:spPr bwMode="auto">
            <a:xfrm>
              <a:off x="6946779" y="1511178"/>
              <a:ext cx="7938" cy="4763"/>
            </a:xfrm>
            <a:custGeom>
              <a:avLst/>
              <a:gdLst>
                <a:gd name="T0" fmla="*/ 13 w 15"/>
                <a:gd name="T1" fmla="*/ 2 h 9"/>
                <a:gd name="T2" fmla="*/ 15 w 15"/>
                <a:gd name="T3" fmla="*/ 7 h 9"/>
                <a:gd name="T4" fmla="*/ 6 w 15"/>
                <a:gd name="T5" fmla="*/ 9 h 9"/>
                <a:gd name="T6" fmla="*/ 0 w 15"/>
                <a:gd name="T7" fmla="*/ 9 h 9"/>
                <a:gd name="T8" fmla="*/ 0 w 15"/>
                <a:gd name="T9" fmla="*/ 3 h 9"/>
                <a:gd name="T10" fmla="*/ 9 w 15"/>
                <a:gd name="T11" fmla="*/ 0 h 9"/>
                <a:gd name="T12" fmla="*/ 13 w 15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3" y="2"/>
                  </a:moveTo>
                  <a:lnTo>
                    <a:pt x="15" y="7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3"/>
                  </a:lnTo>
                  <a:lnTo>
                    <a:pt x="9" y="0"/>
                  </a:ln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3" name="Freeform 1054"/>
            <p:cNvSpPr>
              <a:spLocks/>
            </p:cNvSpPr>
            <p:nvPr/>
          </p:nvSpPr>
          <p:spPr bwMode="auto">
            <a:xfrm>
              <a:off x="7038854" y="2122365"/>
              <a:ext cx="22225" cy="11113"/>
            </a:xfrm>
            <a:custGeom>
              <a:avLst/>
              <a:gdLst>
                <a:gd name="T0" fmla="*/ 40 w 40"/>
                <a:gd name="T1" fmla="*/ 10 h 19"/>
                <a:gd name="T2" fmla="*/ 23 w 40"/>
                <a:gd name="T3" fmla="*/ 16 h 19"/>
                <a:gd name="T4" fmla="*/ 0 w 40"/>
                <a:gd name="T5" fmla="*/ 19 h 19"/>
                <a:gd name="T6" fmla="*/ 6 w 40"/>
                <a:gd name="T7" fmla="*/ 10 h 19"/>
                <a:gd name="T8" fmla="*/ 20 w 40"/>
                <a:gd name="T9" fmla="*/ 10 h 19"/>
                <a:gd name="T10" fmla="*/ 26 w 40"/>
                <a:gd name="T11" fmla="*/ 6 h 19"/>
                <a:gd name="T12" fmla="*/ 26 w 40"/>
                <a:gd name="T13" fmla="*/ 0 h 19"/>
                <a:gd name="T14" fmla="*/ 32 w 40"/>
                <a:gd name="T15" fmla="*/ 0 h 19"/>
                <a:gd name="T16" fmla="*/ 38 w 40"/>
                <a:gd name="T17" fmla="*/ 2 h 19"/>
                <a:gd name="T18" fmla="*/ 35 w 40"/>
                <a:gd name="T19" fmla="*/ 6 h 19"/>
                <a:gd name="T20" fmla="*/ 35 w 40"/>
                <a:gd name="T21" fmla="*/ 12 h 19"/>
                <a:gd name="T22" fmla="*/ 40 w 40"/>
                <a:gd name="T2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19">
                  <a:moveTo>
                    <a:pt x="40" y="10"/>
                  </a:moveTo>
                  <a:lnTo>
                    <a:pt x="23" y="16"/>
                  </a:lnTo>
                  <a:lnTo>
                    <a:pt x="0" y="19"/>
                  </a:lnTo>
                  <a:lnTo>
                    <a:pt x="6" y="10"/>
                  </a:lnTo>
                  <a:lnTo>
                    <a:pt x="20" y="10"/>
                  </a:lnTo>
                  <a:lnTo>
                    <a:pt x="26" y="6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8" y="2"/>
                  </a:lnTo>
                  <a:lnTo>
                    <a:pt x="35" y="6"/>
                  </a:lnTo>
                  <a:lnTo>
                    <a:pt x="35" y="12"/>
                  </a:lnTo>
                  <a:lnTo>
                    <a:pt x="4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4" name="Freeform 1055"/>
            <p:cNvSpPr>
              <a:spLocks/>
            </p:cNvSpPr>
            <p:nvPr/>
          </p:nvSpPr>
          <p:spPr bwMode="auto">
            <a:xfrm>
              <a:off x="7061079" y="2120778"/>
              <a:ext cx="6350" cy="6350"/>
            </a:xfrm>
            <a:custGeom>
              <a:avLst/>
              <a:gdLst>
                <a:gd name="T0" fmla="*/ 13 w 13"/>
                <a:gd name="T1" fmla="*/ 0 h 12"/>
                <a:gd name="T2" fmla="*/ 12 w 13"/>
                <a:gd name="T3" fmla="*/ 6 h 12"/>
                <a:gd name="T4" fmla="*/ 5 w 13"/>
                <a:gd name="T5" fmla="*/ 12 h 12"/>
                <a:gd name="T6" fmla="*/ 0 w 13"/>
                <a:gd name="T7" fmla="*/ 10 h 12"/>
                <a:gd name="T8" fmla="*/ 3 w 13"/>
                <a:gd name="T9" fmla="*/ 3 h 12"/>
                <a:gd name="T10" fmla="*/ 13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lnTo>
                    <a:pt x="12" y="6"/>
                  </a:lnTo>
                  <a:lnTo>
                    <a:pt x="5" y="12"/>
                  </a:lnTo>
                  <a:lnTo>
                    <a:pt x="0" y="10"/>
                  </a:lnTo>
                  <a:lnTo>
                    <a:pt x="3" y="3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5" name="Freeform 1056"/>
            <p:cNvSpPr>
              <a:spLocks/>
            </p:cNvSpPr>
            <p:nvPr/>
          </p:nvSpPr>
          <p:spPr bwMode="auto">
            <a:xfrm>
              <a:off x="7057904" y="2133478"/>
              <a:ext cx="17463" cy="6350"/>
            </a:xfrm>
            <a:custGeom>
              <a:avLst/>
              <a:gdLst>
                <a:gd name="T0" fmla="*/ 34 w 34"/>
                <a:gd name="T1" fmla="*/ 0 h 12"/>
                <a:gd name="T2" fmla="*/ 29 w 34"/>
                <a:gd name="T3" fmla="*/ 4 h 12"/>
                <a:gd name="T4" fmla="*/ 13 w 34"/>
                <a:gd name="T5" fmla="*/ 12 h 12"/>
                <a:gd name="T6" fmla="*/ 3 w 34"/>
                <a:gd name="T7" fmla="*/ 9 h 12"/>
                <a:gd name="T8" fmla="*/ 0 w 34"/>
                <a:gd name="T9" fmla="*/ 4 h 12"/>
                <a:gd name="T10" fmla="*/ 17 w 34"/>
                <a:gd name="T11" fmla="*/ 6 h 12"/>
                <a:gd name="T12" fmla="*/ 34 w 3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2">
                  <a:moveTo>
                    <a:pt x="34" y="0"/>
                  </a:moveTo>
                  <a:lnTo>
                    <a:pt x="29" y="4"/>
                  </a:lnTo>
                  <a:lnTo>
                    <a:pt x="13" y="12"/>
                  </a:lnTo>
                  <a:lnTo>
                    <a:pt x="3" y="9"/>
                  </a:lnTo>
                  <a:lnTo>
                    <a:pt x="0" y="4"/>
                  </a:lnTo>
                  <a:lnTo>
                    <a:pt x="17" y="6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6" name="Freeform 1057"/>
            <p:cNvSpPr>
              <a:spLocks/>
            </p:cNvSpPr>
            <p:nvPr/>
          </p:nvSpPr>
          <p:spPr bwMode="auto">
            <a:xfrm>
              <a:off x="7016629" y="1835028"/>
              <a:ext cx="28575" cy="12700"/>
            </a:xfrm>
            <a:custGeom>
              <a:avLst/>
              <a:gdLst>
                <a:gd name="T0" fmla="*/ 55 w 55"/>
                <a:gd name="T1" fmla="*/ 0 h 24"/>
                <a:gd name="T2" fmla="*/ 29 w 55"/>
                <a:gd name="T3" fmla="*/ 15 h 24"/>
                <a:gd name="T4" fmla="*/ 0 w 55"/>
                <a:gd name="T5" fmla="*/ 24 h 24"/>
                <a:gd name="T6" fmla="*/ 1 w 55"/>
                <a:gd name="T7" fmla="*/ 20 h 24"/>
                <a:gd name="T8" fmla="*/ 9 w 55"/>
                <a:gd name="T9" fmla="*/ 17 h 24"/>
                <a:gd name="T10" fmla="*/ 7 w 55"/>
                <a:gd name="T11" fmla="*/ 11 h 24"/>
                <a:gd name="T12" fmla="*/ 32 w 55"/>
                <a:gd name="T13" fmla="*/ 7 h 24"/>
                <a:gd name="T14" fmla="*/ 55 w 55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4">
                  <a:moveTo>
                    <a:pt x="55" y="0"/>
                  </a:moveTo>
                  <a:lnTo>
                    <a:pt x="29" y="15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9" y="17"/>
                  </a:lnTo>
                  <a:lnTo>
                    <a:pt x="7" y="11"/>
                  </a:lnTo>
                  <a:lnTo>
                    <a:pt x="32" y="7"/>
                  </a:lnTo>
                  <a:lnTo>
                    <a:pt x="5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7" name="Freeform 1058"/>
            <p:cNvSpPr>
              <a:spLocks/>
            </p:cNvSpPr>
            <p:nvPr/>
          </p:nvSpPr>
          <p:spPr bwMode="auto">
            <a:xfrm>
              <a:off x="7073779" y="2122365"/>
              <a:ext cx="12700" cy="4763"/>
            </a:xfrm>
            <a:custGeom>
              <a:avLst/>
              <a:gdLst>
                <a:gd name="T0" fmla="*/ 24 w 24"/>
                <a:gd name="T1" fmla="*/ 6 h 10"/>
                <a:gd name="T2" fmla="*/ 20 w 24"/>
                <a:gd name="T3" fmla="*/ 10 h 10"/>
                <a:gd name="T4" fmla="*/ 4 w 24"/>
                <a:gd name="T5" fmla="*/ 10 h 10"/>
                <a:gd name="T6" fmla="*/ 0 w 24"/>
                <a:gd name="T7" fmla="*/ 8 h 10"/>
                <a:gd name="T8" fmla="*/ 0 w 24"/>
                <a:gd name="T9" fmla="*/ 6 h 10"/>
                <a:gd name="T10" fmla="*/ 8 w 24"/>
                <a:gd name="T11" fmla="*/ 4 h 10"/>
                <a:gd name="T12" fmla="*/ 7 w 24"/>
                <a:gd name="T13" fmla="*/ 0 h 10"/>
                <a:gd name="T14" fmla="*/ 14 w 24"/>
                <a:gd name="T15" fmla="*/ 3 h 10"/>
                <a:gd name="T16" fmla="*/ 24 w 24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0">
                  <a:moveTo>
                    <a:pt x="24" y="6"/>
                  </a:moveTo>
                  <a:lnTo>
                    <a:pt x="20" y="10"/>
                  </a:lnTo>
                  <a:lnTo>
                    <a:pt x="4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8" y="4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8" name="Freeform 1059"/>
            <p:cNvSpPr>
              <a:spLocks/>
            </p:cNvSpPr>
            <p:nvPr/>
          </p:nvSpPr>
          <p:spPr bwMode="auto">
            <a:xfrm>
              <a:off x="7078541" y="2130303"/>
              <a:ext cx="14288" cy="4763"/>
            </a:xfrm>
            <a:custGeom>
              <a:avLst/>
              <a:gdLst>
                <a:gd name="T0" fmla="*/ 26 w 26"/>
                <a:gd name="T1" fmla="*/ 0 h 8"/>
                <a:gd name="T2" fmla="*/ 24 w 26"/>
                <a:gd name="T3" fmla="*/ 4 h 8"/>
                <a:gd name="T4" fmla="*/ 18 w 26"/>
                <a:gd name="T5" fmla="*/ 7 h 8"/>
                <a:gd name="T6" fmla="*/ 4 w 26"/>
                <a:gd name="T7" fmla="*/ 5 h 8"/>
                <a:gd name="T8" fmla="*/ 0 w 26"/>
                <a:gd name="T9" fmla="*/ 8 h 8"/>
                <a:gd name="T10" fmla="*/ 4 w 26"/>
                <a:gd name="T11" fmla="*/ 3 h 8"/>
                <a:gd name="T12" fmla="*/ 17 w 26"/>
                <a:gd name="T13" fmla="*/ 3 h 8"/>
                <a:gd name="T14" fmla="*/ 26 w 26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8">
                  <a:moveTo>
                    <a:pt x="26" y="0"/>
                  </a:moveTo>
                  <a:lnTo>
                    <a:pt x="24" y="4"/>
                  </a:lnTo>
                  <a:lnTo>
                    <a:pt x="18" y="7"/>
                  </a:lnTo>
                  <a:lnTo>
                    <a:pt x="4" y="5"/>
                  </a:lnTo>
                  <a:lnTo>
                    <a:pt x="0" y="8"/>
                  </a:lnTo>
                  <a:lnTo>
                    <a:pt x="4" y="3"/>
                  </a:lnTo>
                  <a:lnTo>
                    <a:pt x="17" y="3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39" name="Freeform 1060"/>
            <p:cNvSpPr>
              <a:spLocks/>
            </p:cNvSpPr>
            <p:nvPr/>
          </p:nvSpPr>
          <p:spPr bwMode="auto">
            <a:xfrm>
              <a:off x="7127754" y="2114428"/>
              <a:ext cx="11113" cy="6350"/>
            </a:xfrm>
            <a:custGeom>
              <a:avLst/>
              <a:gdLst>
                <a:gd name="T0" fmla="*/ 21 w 21"/>
                <a:gd name="T1" fmla="*/ 2 h 12"/>
                <a:gd name="T2" fmla="*/ 17 w 21"/>
                <a:gd name="T3" fmla="*/ 8 h 12"/>
                <a:gd name="T4" fmla="*/ 7 w 21"/>
                <a:gd name="T5" fmla="*/ 12 h 12"/>
                <a:gd name="T6" fmla="*/ 1 w 21"/>
                <a:gd name="T7" fmla="*/ 11 h 12"/>
                <a:gd name="T8" fmla="*/ 4 w 21"/>
                <a:gd name="T9" fmla="*/ 6 h 12"/>
                <a:gd name="T10" fmla="*/ 14 w 21"/>
                <a:gd name="T11" fmla="*/ 6 h 12"/>
                <a:gd name="T12" fmla="*/ 8 w 21"/>
                <a:gd name="T13" fmla="*/ 3 h 12"/>
                <a:gd name="T14" fmla="*/ 0 w 21"/>
                <a:gd name="T15" fmla="*/ 5 h 12"/>
                <a:gd name="T16" fmla="*/ 4 w 21"/>
                <a:gd name="T17" fmla="*/ 0 h 12"/>
                <a:gd name="T18" fmla="*/ 14 w 21"/>
                <a:gd name="T19" fmla="*/ 2 h 12"/>
                <a:gd name="T20" fmla="*/ 21 w 21"/>
                <a:gd name="T2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2">
                  <a:moveTo>
                    <a:pt x="21" y="2"/>
                  </a:moveTo>
                  <a:lnTo>
                    <a:pt x="17" y="8"/>
                  </a:lnTo>
                  <a:lnTo>
                    <a:pt x="7" y="12"/>
                  </a:lnTo>
                  <a:lnTo>
                    <a:pt x="1" y="11"/>
                  </a:lnTo>
                  <a:lnTo>
                    <a:pt x="4" y="6"/>
                  </a:lnTo>
                  <a:lnTo>
                    <a:pt x="14" y="6"/>
                  </a:lnTo>
                  <a:lnTo>
                    <a:pt x="8" y="3"/>
                  </a:lnTo>
                  <a:lnTo>
                    <a:pt x="0" y="5"/>
                  </a:lnTo>
                  <a:lnTo>
                    <a:pt x="4" y="0"/>
                  </a:lnTo>
                  <a:lnTo>
                    <a:pt x="14" y="2"/>
                  </a:lnTo>
                  <a:lnTo>
                    <a:pt x="2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0" name="Freeform 1061"/>
            <p:cNvSpPr>
              <a:spLocks/>
            </p:cNvSpPr>
            <p:nvPr/>
          </p:nvSpPr>
          <p:spPr bwMode="auto">
            <a:xfrm>
              <a:off x="7153154" y="2114428"/>
              <a:ext cx="9525" cy="6350"/>
            </a:xfrm>
            <a:custGeom>
              <a:avLst/>
              <a:gdLst>
                <a:gd name="T0" fmla="*/ 16 w 16"/>
                <a:gd name="T1" fmla="*/ 1 h 12"/>
                <a:gd name="T2" fmla="*/ 15 w 16"/>
                <a:gd name="T3" fmla="*/ 6 h 12"/>
                <a:gd name="T4" fmla="*/ 5 w 16"/>
                <a:gd name="T5" fmla="*/ 12 h 12"/>
                <a:gd name="T6" fmla="*/ 0 w 16"/>
                <a:gd name="T7" fmla="*/ 9 h 12"/>
                <a:gd name="T8" fmla="*/ 7 w 16"/>
                <a:gd name="T9" fmla="*/ 0 h 12"/>
                <a:gd name="T10" fmla="*/ 16 w 16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16" y="1"/>
                  </a:moveTo>
                  <a:lnTo>
                    <a:pt x="15" y="6"/>
                  </a:lnTo>
                  <a:lnTo>
                    <a:pt x="5" y="12"/>
                  </a:lnTo>
                  <a:lnTo>
                    <a:pt x="0" y="9"/>
                  </a:lnTo>
                  <a:lnTo>
                    <a:pt x="7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1" name="Freeform 1062"/>
            <p:cNvSpPr>
              <a:spLocks/>
            </p:cNvSpPr>
            <p:nvPr/>
          </p:nvSpPr>
          <p:spPr bwMode="auto">
            <a:xfrm>
              <a:off x="7156329" y="2143003"/>
              <a:ext cx="11113" cy="4763"/>
            </a:xfrm>
            <a:custGeom>
              <a:avLst/>
              <a:gdLst>
                <a:gd name="T0" fmla="*/ 20 w 20"/>
                <a:gd name="T1" fmla="*/ 7 h 9"/>
                <a:gd name="T2" fmla="*/ 14 w 20"/>
                <a:gd name="T3" fmla="*/ 6 h 9"/>
                <a:gd name="T4" fmla="*/ 4 w 20"/>
                <a:gd name="T5" fmla="*/ 9 h 9"/>
                <a:gd name="T6" fmla="*/ 0 w 20"/>
                <a:gd name="T7" fmla="*/ 7 h 9"/>
                <a:gd name="T8" fmla="*/ 1 w 20"/>
                <a:gd name="T9" fmla="*/ 0 h 9"/>
                <a:gd name="T10" fmla="*/ 19 w 20"/>
                <a:gd name="T11" fmla="*/ 0 h 9"/>
                <a:gd name="T12" fmla="*/ 20 w 20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">
                  <a:moveTo>
                    <a:pt x="20" y="7"/>
                  </a:moveTo>
                  <a:lnTo>
                    <a:pt x="14" y="6"/>
                  </a:lnTo>
                  <a:lnTo>
                    <a:pt x="4" y="9"/>
                  </a:lnTo>
                  <a:lnTo>
                    <a:pt x="0" y="7"/>
                  </a:lnTo>
                  <a:lnTo>
                    <a:pt x="1" y="0"/>
                  </a:lnTo>
                  <a:lnTo>
                    <a:pt x="19" y="0"/>
                  </a:lnTo>
                  <a:lnTo>
                    <a:pt x="2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2" name="Freeform 1063"/>
            <p:cNvSpPr>
              <a:spLocks/>
            </p:cNvSpPr>
            <p:nvPr/>
          </p:nvSpPr>
          <p:spPr bwMode="auto">
            <a:xfrm>
              <a:off x="7148391" y="2108078"/>
              <a:ext cx="19050" cy="4763"/>
            </a:xfrm>
            <a:custGeom>
              <a:avLst/>
              <a:gdLst>
                <a:gd name="T0" fmla="*/ 36 w 36"/>
                <a:gd name="T1" fmla="*/ 1 h 9"/>
                <a:gd name="T2" fmla="*/ 19 w 36"/>
                <a:gd name="T3" fmla="*/ 7 h 9"/>
                <a:gd name="T4" fmla="*/ 0 w 36"/>
                <a:gd name="T5" fmla="*/ 9 h 9"/>
                <a:gd name="T6" fmla="*/ 4 w 36"/>
                <a:gd name="T7" fmla="*/ 1 h 9"/>
                <a:gd name="T8" fmla="*/ 27 w 36"/>
                <a:gd name="T9" fmla="*/ 0 h 9"/>
                <a:gd name="T10" fmla="*/ 36 w 36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">
                  <a:moveTo>
                    <a:pt x="36" y="1"/>
                  </a:moveTo>
                  <a:lnTo>
                    <a:pt x="19" y="7"/>
                  </a:lnTo>
                  <a:lnTo>
                    <a:pt x="0" y="9"/>
                  </a:lnTo>
                  <a:lnTo>
                    <a:pt x="4" y="1"/>
                  </a:lnTo>
                  <a:lnTo>
                    <a:pt x="27" y="0"/>
                  </a:lnTo>
                  <a:lnTo>
                    <a:pt x="3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3" name="Freeform 1064"/>
            <p:cNvSpPr>
              <a:spLocks/>
            </p:cNvSpPr>
            <p:nvPr/>
          </p:nvSpPr>
          <p:spPr bwMode="auto">
            <a:xfrm>
              <a:off x="7172204" y="2109665"/>
              <a:ext cx="9525" cy="7938"/>
            </a:xfrm>
            <a:custGeom>
              <a:avLst/>
              <a:gdLst>
                <a:gd name="T0" fmla="*/ 18 w 18"/>
                <a:gd name="T1" fmla="*/ 0 h 13"/>
                <a:gd name="T2" fmla="*/ 16 w 18"/>
                <a:gd name="T3" fmla="*/ 7 h 13"/>
                <a:gd name="T4" fmla="*/ 11 w 18"/>
                <a:gd name="T5" fmla="*/ 13 h 13"/>
                <a:gd name="T6" fmla="*/ 8 w 18"/>
                <a:gd name="T7" fmla="*/ 8 h 13"/>
                <a:gd name="T8" fmla="*/ 0 w 18"/>
                <a:gd name="T9" fmla="*/ 8 h 13"/>
                <a:gd name="T10" fmla="*/ 1 w 18"/>
                <a:gd name="T11" fmla="*/ 4 h 13"/>
                <a:gd name="T12" fmla="*/ 13 w 18"/>
                <a:gd name="T13" fmla="*/ 1 h 13"/>
                <a:gd name="T14" fmla="*/ 18 w 1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lnTo>
                    <a:pt x="16" y="7"/>
                  </a:lnTo>
                  <a:lnTo>
                    <a:pt x="11" y="13"/>
                  </a:lnTo>
                  <a:lnTo>
                    <a:pt x="8" y="8"/>
                  </a:lnTo>
                  <a:lnTo>
                    <a:pt x="0" y="8"/>
                  </a:lnTo>
                  <a:lnTo>
                    <a:pt x="1" y="4"/>
                  </a:lnTo>
                  <a:lnTo>
                    <a:pt x="13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4" name="Freeform 1065"/>
            <p:cNvSpPr>
              <a:spLocks/>
            </p:cNvSpPr>
            <p:nvPr/>
          </p:nvSpPr>
          <p:spPr bwMode="auto">
            <a:xfrm>
              <a:off x="7116641" y="1479428"/>
              <a:ext cx="14288" cy="6350"/>
            </a:xfrm>
            <a:custGeom>
              <a:avLst/>
              <a:gdLst>
                <a:gd name="T0" fmla="*/ 27 w 27"/>
                <a:gd name="T1" fmla="*/ 0 h 11"/>
                <a:gd name="T2" fmla="*/ 26 w 27"/>
                <a:gd name="T3" fmla="*/ 7 h 11"/>
                <a:gd name="T4" fmla="*/ 8 w 27"/>
                <a:gd name="T5" fmla="*/ 8 h 11"/>
                <a:gd name="T6" fmla="*/ 4 w 27"/>
                <a:gd name="T7" fmla="*/ 11 h 11"/>
                <a:gd name="T8" fmla="*/ 0 w 27"/>
                <a:gd name="T9" fmla="*/ 10 h 11"/>
                <a:gd name="T10" fmla="*/ 3 w 27"/>
                <a:gd name="T11" fmla="*/ 1 h 11"/>
                <a:gd name="T12" fmla="*/ 0 w 27"/>
                <a:gd name="T13" fmla="*/ 1 h 11"/>
                <a:gd name="T14" fmla="*/ 13 w 27"/>
                <a:gd name="T15" fmla="*/ 0 h 11"/>
                <a:gd name="T16" fmla="*/ 27 w 2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1">
                  <a:moveTo>
                    <a:pt x="27" y="0"/>
                  </a:moveTo>
                  <a:lnTo>
                    <a:pt x="26" y="7"/>
                  </a:lnTo>
                  <a:lnTo>
                    <a:pt x="8" y="8"/>
                  </a:lnTo>
                  <a:lnTo>
                    <a:pt x="4" y="11"/>
                  </a:lnTo>
                  <a:lnTo>
                    <a:pt x="0" y="10"/>
                  </a:lnTo>
                  <a:lnTo>
                    <a:pt x="3" y="1"/>
                  </a:lnTo>
                  <a:lnTo>
                    <a:pt x="0" y="1"/>
                  </a:lnTo>
                  <a:lnTo>
                    <a:pt x="13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5" name="Freeform 1066"/>
            <p:cNvSpPr>
              <a:spLocks/>
            </p:cNvSpPr>
            <p:nvPr/>
          </p:nvSpPr>
          <p:spPr bwMode="auto">
            <a:xfrm>
              <a:off x="7165854" y="1822328"/>
              <a:ext cx="9525" cy="3175"/>
            </a:xfrm>
            <a:custGeom>
              <a:avLst/>
              <a:gdLst>
                <a:gd name="T0" fmla="*/ 19 w 19"/>
                <a:gd name="T1" fmla="*/ 1 h 7"/>
                <a:gd name="T2" fmla="*/ 18 w 19"/>
                <a:gd name="T3" fmla="*/ 7 h 7"/>
                <a:gd name="T4" fmla="*/ 6 w 19"/>
                <a:gd name="T5" fmla="*/ 7 h 7"/>
                <a:gd name="T6" fmla="*/ 0 w 19"/>
                <a:gd name="T7" fmla="*/ 5 h 7"/>
                <a:gd name="T8" fmla="*/ 3 w 19"/>
                <a:gd name="T9" fmla="*/ 0 h 7"/>
                <a:gd name="T10" fmla="*/ 13 w 19"/>
                <a:gd name="T11" fmla="*/ 1 h 7"/>
                <a:gd name="T12" fmla="*/ 19 w 19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">
                  <a:moveTo>
                    <a:pt x="19" y="1"/>
                  </a:moveTo>
                  <a:lnTo>
                    <a:pt x="18" y="7"/>
                  </a:lnTo>
                  <a:lnTo>
                    <a:pt x="6" y="7"/>
                  </a:lnTo>
                  <a:lnTo>
                    <a:pt x="0" y="5"/>
                  </a:lnTo>
                  <a:lnTo>
                    <a:pt x="3" y="0"/>
                  </a:lnTo>
                  <a:lnTo>
                    <a:pt x="13" y="1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6" name="Freeform 1067"/>
            <p:cNvSpPr>
              <a:spLocks/>
            </p:cNvSpPr>
            <p:nvPr/>
          </p:nvSpPr>
          <p:spPr bwMode="auto">
            <a:xfrm>
              <a:off x="7127754" y="1488953"/>
              <a:ext cx="11113" cy="4763"/>
            </a:xfrm>
            <a:custGeom>
              <a:avLst/>
              <a:gdLst>
                <a:gd name="T0" fmla="*/ 20 w 20"/>
                <a:gd name="T1" fmla="*/ 7 h 10"/>
                <a:gd name="T2" fmla="*/ 10 w 20"/>
                <a:gd name="T3" fmla="*/ 6 h 10"/>
                <a:gd name="T4" fmla="*/ 2 w 20"/>
                <a:gd name="T5" fmla="*/ 10 h 10"/>
                <a:gd name="T6" fmla="*/ 0 w 20"/>
                <a:gd name="T7" fmla="*/ 6 h 10"/>
                <a:gd name="T8" fmla="*/ 13 w 20"/>
                <a:gd name="T9" fmla="*/ 0 h 10"/>
                <a:gd name="T10" fmla="*/ 20 w 20"/>
                <a:gd name="T11" fmla="*/ 1 h 10"/>
                <a:gd name="T12" fmla="*/ 20 w 20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0">
                  <a:moveTo>
                    <a:pt x="20" y="7"/>
                  </a:moveTo>
                  <a:lnTo>
                    <a:pt x="10" y="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3" y="0"/>
                  </a:lnTo>
                  <a:lnTo>
                    <a:pt x="20" y="1"/>
                  </a:lnTo>
                  <a:lnTo>
                    <a:pt x="2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7" name="Freeform 1068"/>
            <p:cNvSpPr>
              <a:spLocks/>
            </p:cNvSpPr>
            <p:nvPr/>
          </p:nvSpPr>
          <p:spPr bwMode="auto">
            <a:xfrm>
              <a:off x="7176966" y="1503240"/>
              <a:ext cx="9525" cy="3175"/>
            </a:xfrm>
            <a:custGeom>
              <a:avLst/>
              <a:gdLst>
                <a:gd name="T0" fmla="*/ 18 w 18"/>
                <a:gd name="T1" fmla="*/ 2 h 7"/>
                <a:gd name="T2" fmla="*/ 15 w 18"/>
                <a:gd name="T3" fmla="*/ 6 h 7"/>
                <a:gd name="T4" fmla="*/ 2 w 18"/>
                <a:gd name="T5" fmla="*/ 7 h 7"/>
                <a:gd name="T6" fmla="*/ 0 w 18"/>
                <a:gd name="T7" fmla="*/ 0 h 7"/>
                <a:gd name="T8" fmla="*/ 9 w 18"/>
                <a:gd name="T9" fmla="*/ 0 h 7"/>
                <a:gd name="T10" fmla="*/ 18 w 18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7">
                  <a:moveTo>
                    <a:pt x="18" y="2"/>
                  </a:moveTo>
                  <a:lnTo>
                    <a:pt x="15" y="6"/>
                  </a:lnTo>
                  <a:lnTo>
                    <a:pt x="2" y="7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8" name="Freeform 1069"/>
            <p:cNvSpPr>
              <a:spLocks/>
            </p:cNvSpPr>
            <p:nvPr/>
          </p:nvSpPr>
          <p:spPr bwMode="auto">
            <a:xfrm>
              <a:off x="7211891" y="1760415"/>
              <a:ext cx="7938" cy="7938"/>
            </a:xfrm>
            <a:custGeom>
              <a:avLst/>
              <a:gdLst>
                <a:gd name="T0" fmla="*/ 13 w 13"/>
                <a:gd name="T1" fmla="*/ 10 h 15"/>
                <a:gd name="T2" fmla="*/ 10 w 13"/>
                <a:gd name="T3" fmla="*/ 13 h 15"/>
                <a:gd name="T4" fmla="*/ 4 w 13"/>
                <a:gd name="T5" fmla="*/ 15 h 15"/>
                <a:gd name="T6" fmla="*/ 3 w 13"/>
                <a:gd name="T7" fmla="*/ 6 h 15"/>
                <a:gd name="T8" fmla="*/ 0 w 13"/>
                <a:gd name="T9" fmla="*/ 0 h 15"/>
                <a:gd name="T10" fmla="*/ 7 w 13"/>
                <a:gd name="T11" fmla="*/ 3 h 15"/>
                <a:gd name="T12" fmla="*/ 13 w 13"/>
                <a:gd name="T1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3" y="10"/>
                  </a:moveTo>
                  <a:lnTo>
                    <a:pt x="10" y="13"/>
                  </a:lnTo>
                  <a:lnTo>
                    <a:pt x="4" y="15"/>
                  </a:lnTo>
                  <a:lnTo>
                    <a:pt x="3" y="6"/>
                  </a:lnTo>
                  <a:lnTo>
                    <a:pt x="0" y="0"/>
                  </a:lnTo>
                  <a:lnTo>
                    <a:pt x="7" y="3"/>
                  </a:lnTo>
                  <a:lnTo>
                    <a:pt x="1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49" name="Freeform 1070"/>
            <p:cNvSpPr>
              <a:spLocks/>
            </p:cNvSpPr>
            <p:nvPr/>
          </p:nvSpPr>
          <p:spPr bwMode="auto">
            <a:xfrm>
              <a:off x="7219829" y="1757240"/>
              <a:ext cx="4763" cy="9525"/>
            </a:xfrm>
            <a:custGeom>
              <a:avLst/>
              <a:gdLst>
                <a:gd name="T0" fmla="*/ 8 w 8"/>
                <a:gd name="T1" fmla="*/ 19 h 19"/>
                <a:gd name="T2" fmla="*/ 2 w 8"/>
                <a:gd name="T3" fmla="*/ 17 h 19"/>
                <a:gd name="T4" fmla="*/ 0 w 8"/>
                <a:gd name="T5" fmla="*/ 5 h 19"/>
                <a:gd name="T6" fmla="*/ 2 w 8"/>
                <a:gd name="T7" fmla="*/ 0 h 19"/>
                <a:gd name="T8" fmla="*/ 8 w 8"/>
                <a:gd name="T9" fmla="*/ 2 h 19"/>
                <a:gd name="T10" fmla="*/ 6 w 8"/>
                <a:gd name="T11" fmla="*/ 13 h 19"/>
                <a:gd name="T12" fmla="*/ 8 w 8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9">
                  <a:moveTo>
                    <a:pt x="8" y="19"/>
                  </a:moveTo>
                  <a:lnTo>
                    <a:pt x="2" y="17"/>
                  </a:lnTo>
                  <a:lnTo>
                    <a:pt x="0" y="5"/>
                  </a:lnTo>
                  <a:lnTo>
                    <a:pt x="2" y="0"/>
                  </a:lnTo>
                  <a:lnTo>
                    <a:pt x="8" y="2"/>
                  </a:lnTo>
                  <a:lnTo>
                    <a:pt x="6" y="13"/>
                  </a:lnTo>
                  <a:lnTo>
                    <a:pt x="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0" name="Freeform 1071"/>
            <p:cNvSpPr>
              <a:spLocks/>
            </p:cNvSpPr>
            <p:nvPr/>
          </p:nvSpPr>
          <p:spPr bwMode="auto">
            <a:xfrm>
              <a:off x="7178554" y="1474665"/>
              <a:ext cx="14288" cy="3175"/>
            </a:xfrm>
            <a:custGeom>
              <a:avLst/>
              <a:gdLst>
                <a:gd name="T0" fmla="*/ 27 w 27"/>
                <a:gd name="T1" fmla="*/ 1 h 7"/>
                <a:gd name="T2" fmla="*/ 16 w 27"/>
                <a:gd name="T3" fmla="*/ 7 h 7"/>
                <a:gd name="T4" fmla="*/ 0 w 27"/>
                <a:gd name="T5" fmla="*/ 5 h 7"/>
                <a:gd name="T6" fmla="*/ 13 w 27"/>
                <a:gd name="T7" fmla="*/ 0 h 7"/>
                <a:gd name="T8" fmla="*/ 27 w 2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7">
                  <a:moveTo>
                    <a:pt x="27" y="1"/>
                  </a:moveTo>
                  <a:lnTo>
                    <a:pt x="16" y="7"/>
                  </a:lnTo>
                  <a:lnTo>
                    <a:pt x="0" y="5"/>
                  </a:lnTo>
                  <a:lnTo>
                    <a:pt x="13" y="0"/>
                  </a:lnTo>
                  <a:lnTo>
                    <a:pt x="2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1" name="Freeform 1072"/>
            <p:cNvSpPr>
              <a:spLocks/>
            </p:cNvSpPr>
            <p:nvPr/>
          </p:nvSpPr>
          <p:spPr bwMode="auto">
            <a:xfrm>
              <a:off x="7235704" y="1785815"/>
              <a:ext cx="6350" cy="4763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5 h 11"/>
                <a:gd name="T4" fmla="*/ 5 w 11"/>
                <a:gd name="T5" fmla="*/ 9 h 11"/>
                <a:gd name="T6" fmla="*/ 1 w 11"/>
                <a:gd name="T7" fmla="*/ 11 h 11"/>
                <a:gd name="T8" fmla="*/ 0 w 11"/>
                <a:gd name="T9" fmla="*/ 2 h 11"/>
                <a:gd name="T10" fmla="*/ 11 w 11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11" y="5"/>
                  </a:lnTo>
                  <a:lnTo>
                    <a:pt x="5" y="9"/>
                  </a:lnTo>
                  <a:lnTo>
                    <a:pt x="1" y="11"/>
                  </a:lnTo>
                  <a:lnTo>
                    <a:pt x="0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2" name="Freeform 1073"/>
            <p:cNvSpPr>
              <a:spLocks/>
            </p:cNvSpPr>
            <p:nvPr/>
          </p:nvSpPr>
          <p:spPr bwMode="auto">
            <a:xfrm>
              <a:off x="7348416" y="1503240"/>
              <a:ext cx="19050" cy="7938"/>
            </a:xfrm>
            <a:custGeom>
              <a:avLst/>
              <a:gdLst>
                <a:gd name="T0" fmla="*/ 34 w 34"/>
                <a:gd name="T1" fmla="*/ 3 h 16"/>
                <a:gd name="T2" fmla="*/ 29 w 34"/>
                <a:gd name="T3" fmla="*/ 10 h 16"/>
                <a:gd name="T4" fmla="*/ 11 w 34"/>
                <a:gd name="T5" fmla="*/ 13 h 16"/>
                <a:gd name="T6" fmla="*/ 0 w 34"/>
                <a:gd name="T7" fmla="*/ 16 h 16"/>
                <a:gd name="T8" fmla="*/ 6 w 34"/>
                <a:gd name="T9" fmla="*/ 9 h 16"/>
                <a:gd name="T10" fmla="*/ 24 w 34"/>
                <a:gd name="T11" fmla="*/ 0 h 16"/>
                <a:gd name="T12" fmla="*/ 34 w 34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6">
                  <a:moveTo>
                    <a:pt x="34" y="3"/>
                  </a:moveTo>
                  <a:lnTo>
                    <a:pt x="29" y="10"/>
                  </a:lnTo>
                  <a:lnTo>
                    <a:pt x="11" y="13"/>
                  </a:lnTo>
                  <a:lnTo>
                    <a:pt x="0" y="16"/>
                  </a:lnTo>
                  <a:lnTo>
                    <a:pt x="6" y="9"/>
                  </a:lnTo>
                  <a:lnTo>
                    <a:pt x="24" y="0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3" name="Freeform 1074"/>
            <p:cNvSpPr>
              <a:spLocks/>
            </p:cNvSpPr>
            <p:nvPr/>
          </p:nvSpPr>
          <p:spPr bwMode="auto">
            <a:xfrm>
              <a:off x="7432554" y="1742953"/>
              <a:ext cx="42863" cy="9525"/>
            </a:xfrm>
            <a:custGeom>
              <a:avLst/>
              <a:gdLst>
                <a:gd name="T0" fmla="*/ 81 w 81"/>
                <a:gd name="T1" fmla="*/ 0 h 19"/>
                <a:gd name="T2" fmla="*/ 75 w 81"/>
                <a:gd name="T3" fmla="*/ 7 h 19"/>
                <a:gd name="T4" fmla="*/ 56 w 81"/>
                <a:gd name="T5" fmla="*/ 13 h 19"/>
                <a:gd name="T6" fmla="*/ 22 w 81"/>
                <a:gd name="T7" fmla="*/ 14 h 19"/>
                <a:gd name="T8" fmla="*/ 0 w 81"/>
                <a:gd name="T9" fmla="*/ 19 h 19"/>
                <a:gd name="T10" fmla="*/ 8 w 81"/>
                <a:gd name="T11" fmla="*/ 11 h 19"/>
                <a:gd name="T12" fmla="*/ 28 w 81"/>
                <a:gd name="T13" fmla="*/ 4 h 19"/>
                <a:gd name="T14" fmla="*/ 62 w 81"/>
                <a:gd name="T15" fmla="*/ 1 h 19"/>
                <a:gd name="T16" fmla="*/ 81 w 81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9">
                  <a:moveTo>
                    <a:pt x="81" y="0"/>
                  </a:moveTo>
                  <a:lnTo>
                    <a:pt x="75" y="7"/>
                  </a:lnTo>
                  <a:lnTo>
                    <a:pt x="56" y="13"/>
                  </a:lnTo>
                  <a:lnTo>
                    <a:pt x="22" y="14"/>
                  </a:lnTo>
                  <a:lnTo>
                    <a:pt x="0" y="19"/>
                  </a:lnTo>
                  <a:lnTo>
                    <a:pt x="8" y="11"/>
                  </a:lnTo>
                  <a:lnTo>
                    <a:pt x="28" y="4"/>
                  </a:lnTo>
                  <a:lnTo>
                    <a:pt x="62" y="1"/>
                  </a:lnTo>
                  <a:lnTo>
                    <a:pt x="8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4" name="Freeform 1075"/>
            <p:cNvSpPr>
              <a:spLocks/>
            </p:cNvSpPr>
            <p:nvPr/>
          </p:nvSpPr>
          <p:spPr bwMode="auto">
            <a:xfrm>
              <a:off x="6959479" y="1747715"/>
              <a:ext cx="473075" cy="92075"/>
            </a:xfrm>
            <a:custGeom>
              <a:avLst/>
              <a:gdLst>
                <a:gd name="T0" fmla="*/ 783 w 894"/>
                <a:gd name="T1" fmla="*/ 22 h 174"/>
                <a:gd name="T2" fmla="*/ 733 w 894"/>
                <a:gd name="T3" fmla="*/ 42 h 174"/>
                <a:gd name="T4" fmla="*/ 586 w 894"/>
                <a:gd name="T5" fmla="*/ 68 h 174"/>
                <a:gd name="T6" fmla="*/ 554 w 894"/>
                <a:gd name="T7" fmla="*/ 65 h 174"/>
                <a:gd name="T8" fmla="*/ 525 w 894"/>
                <a:gd name="T9" fmla="*/ 59 h 174"/>
                <a:gd name="T10" fmla="*/ 522 w 894"/>
                <a:gd name="T11" fmla="*/ 47 h 174"/>
                <a:gd name="T12" fmla="*/ 540 w 894"/>
                <a:gd name="T13" fmla="*/ 43 h 174"/>
                <a:gd name="T14" fmla="*/ 550 w 894"/>
                <a:gd name="T15" fmla="*/ 34 h 174"/>
                <a:gd name="T16" fmla="*/ 553 w 894"/>
                <a:gd name="T17" fmla="*/ 30 h 174"/>
                <a:gd name="T18" fmla="*/ 504 w 894"/>
                <a:gd name="T19" fmla="*/ 56 h 174"/>
                <a:gd name="T20" fmla="*/ 502 w 894"/>
                <a:gd name="T21" fmla="*/ 76 h 174"/>
                <a:gd name="T22" fmla="*/ 442 w 894"/>
                <a:gd name="T23" fmla="*/ 94 h 174"/>
                <a:gd name="T24" fmla="*/ 410 w 894"/>
                <a:gd name="T25" fmla="*/ 94 h 174"/>
                <a:gd name="T26" fmla="*/ 375 w 894"/>
                <a:gd name="T27" fmla="*/ 101 h 174"/>
                <a:gd name="T28" fmla="*/ 318 w 894"/>
                <a:gd name="T29" fmla="*/ 117 h 174"/>
                <a:gd name="T30" fmla="*/ 246 w 894"/>
                <a:gd name="T31" fmla="*/ 137 h 174"/>
                <a:gd name="T32" fmla="*/ 151 w 894"/>
                <a:gd name="T33" fmla="*/ 144 h 174"/>
                <a:gd name="T34" fmla="*/ 152 w 894"/>
                <a:gd name="T35" fmla="*/ 158 h 174"/>
                <a:gd name="T36" fmla="*/ 119 w 894"/>
                <a:gd name="T37" fmla="*/ 160 h 174"/>
                <a:gd name="T38" fmla="*/ 44 w 894"/>
                <a:gd name="T39" fmla="*/ 160 h 174"/>
                <a:gd name="T40" fmla="*/ 17 w 894"/>
                <a:gd name="T41" fmla="*/ 160 h 174"/>
                <a:gd name="T42" fmla="*/ 1 w 894"/>
                <a:gd name="T43" fmla="*/ 154 h 174"/>
                <a:gd name="T44" fmla="*/ 0 w 894"/>
                <a:gd name="T45" fmla="*/ 144 h 174"/>
                <a:gd name="T46" fmla="*/ 34 w 894"/>
                <a:gd name="T47" fmla="*/ 134 h 174"/>
                <a:gd name="T48" fmla="*/ 119 w 894"/>
                <a:gd name="T49" fmla="*/ 109 h 174"/>
                <a:gd name="T50" fmla="*/ 118 w 894"/>
                <a:gd name="T51" fmla="*/ 91 h 174"/>
                <a:gd name="T52" fmla="*/ 165 w 894"/>
                <a:gd name="T53" fmla="*/ 89 h 174"/>
                <a:gd name="T54" fmla="*/ 168 w 894"/>
                <a:gd name="T55" fmla="*/ 78 h 174"/>
                <a:gd name="T56" fmla="*/ 178 w 894"/>
                <a:gd name="T57" fmla="*/ 79 h 174"/>
                <a:gd name="T58" fmla="*/ 218 w 894"/>
                <a:gd name="T59" fmla="*/ 66 h 174"/>
                <a:gd name="T60" fmla="*/ 241 w 894"/>
                <a:gd name="T61" fmla="*/ 68 h 174"/>
                <a:gd name="T62" fmla="*/ 316 w 894"/>
                <a:gd name="T63" fmla="*/ 56 h 174"/>
                <a:gd name="T64" fmla="*/ 331 w 894"/>
                <a:gd name="T65" fmla="*/ 58 h 174"/>
                <a:gd name="T66" fmla="*/ 373 w 894"/>
                <a:gd name="T67" fmla="*/ 55 h 174"/>
                <a:gd name="T68" fmla="*/ 380 w 894"/>
                <a:gd name="T69" fmla="*/ 46 h 174"/>
                <a:gd name="T70" fmla="*/ 398 w 894"/>
                <a:gd name="T71" fmla="*/ 40 h 174"/>
                <a:gd name="T72" fmla="*/ 400 w 894"/>
                <a:gd name="T73" fmla="*/ 49 h 174"/>
                <a:gd name="T74" fmla="*/ 419 w 894"/>
                <a:gd name="T75" fmla="*/ 45 h 174"/>
                <a:gd name="T76" fmla="*/ 429 w 894"/>
                <a:gd name="T77" fmla="*/ 42 h 174"/>
                <a:gd name="T78" fmla="*/ 433 w 894"/>
                <a:gd name="T79" fmla="*/ 46 h 174"/>
                <a:gd name="T80" fmla="*/ 449 w 894"/>
                <a:gd name="T81" fmla="*/ 26 h 174"/>
                <a:gd name="T82" fmla="*/ 468 w 894"/>
                <a:gd name="T83" fmla="*/ 40 h 174"/>
                <a:gd name="T84" fmla="*/ 472 w 894"/>
                <a:gd name="T85" fmla="*/ 53 h 174"/>
                <a:gd name="T86" fmla="*/ 491 w 894"/>
                <a:gd name="T87" fmla="*/ 46 h 174"/>
                <a:gd name="T88" fmla="*/ 505 w 894"/>
                <a:gd name="T89" fmla="*/ 34 h 174"/>
                <a:gd name="T90" fmla="*/ 506 w 894"/>
                <a:gd name="T91" fmla="*/ 24 h 174"/>
                <a:gd name="T92" fmla="*/ 596 w 894"/>
                <a:gd name="T93" fmla="*/ 10 h 174"/>
                <a:gd name="T94" fmla="*/ 619 w 894"/>
                <a:gd name="T95" fmla="*/ 4 h 174"/>
                <a:gd name="T96" fmla="*/ 604 w 894"/>
                <a:gd name="T97" fmla="*/ 26 h 174"/>
                <a:gd name="T98" fmla="*/ 554 w 894"/>
                <a:gd name="T99" fmla="*/ 27 h 174"/>
                <a:gd name="T100" fmla="*/ 620 w 894"/>
                <a:gd name="T101" fmla="*/ 45 h 174"/>
                <a:gd name="T102" fmla="*/ 626 w 894"/>
                <a:gd name="T103" fmla="*/ 27 h 174"/>
                <a:gd name="T104" fmla="*/ 653 w 894"/>
                <a:gd name="T105" fmla="*/ 20 h 174"/>
                <a:gd name="T106" fmla="*/ 669 w 894"/>
                <a:gd name="T107" fmla="*/ 20 h 174"/>
                <a:gd name="T108" fmla="*/ 675 w 894"/>
                <a:gd name="T109" fmla="*/ 17 h 174"/>
                <a:gd name="T110" fmla="*/ 682 w 894"/>
                <a:gd name="T111" fmla="*/ 9 h 174"/>
                <a:gd name="T112" fmla="*/ 704 w 894"/>
                <a:gd name="T113" fmla="*/ 6 h 174"/>
                <a:gd name="T114" fmla="*/ 819 w 894"/>
                <a:gd name="T115" fmla="*/ 14 h 174"/>
                <a:gd name="T116" fmla="*/ 888 w 894"/>
                <a:gd name="T117" fmla="*/ 7 h 174"/>
                <a:gd name="T118" fmla="*/ 792 w 894"/>
                <a:gd name="T119" fmla="*/ 2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94" h="174">
                  <a:moveTo>
                    <a:pt x="769" y="33"/>
                  </a:moveTo>
                  <a:lnTo>
                    <a:pt x="769" y="26"/>
                  </a:lnTo>
                  <a:lnTo>
                    <a:pt x="780" y="24"/>
                  </a:lnTo>
                  <a:lnTo>
                    <a:pt x="783" y="22"/>
                  </a:lnTo>
                  <a:lnTo>
                    <a:pt x="779" y="22"/>
                  </a:lnTo>
                  <a:lnTo>
                    <a:pt x="770" y="20"/>
                  </a:lnTo>
                  <a:lnTo>
                    <a:pt x="760" y="32"/>
                  </a:lnTo>
                  <a:lnTo>
                    <a:pt x="733" y="42"/>
                  </a:lnTo>
                  <a:lnTo>
                    <a:pt x="682" y="45"/>
                  </a:lnTo>
                  <a:lnTo>
                    <a:pt x="650" y="47"/>
                  </a:lnTo>
                  <a:lnTo>
                    <a:pt x="627" y="53"/>
                  </a:lnTo>
                  <a:lnTo>
                    <a:pt x="586" y="68"/>
                  </a:lnTo>
                  <a:lnTo>
                    <a:pt x="568" y="69"/>
                  </a:lnTo>
                  <a:lnTo>
                    <a:pt x="564" y="66"/>
                  </a:lnTo>
                  <a:lnTo>
                    <a:pt x="561" y="60"/>
                  </a:lnTo>
                  <a:lnTo>
                    <a:pt x="554" y="65"/>
                  </a:lnTo>
                  <a:lnTo>
                    <a:pt x="538" y="63"/>
                  </a:lnTo>
                  <a:lnTo>
                    <a:pt x="528" y="65"/>
                  </a:lnTo>
                  <a:lnTo>
                    <a:pt x="527" y="59"/>
                  </a:lnTo>
                  <a:lnTo>
                    <a:pt x="525" y="59"/>
                  </a:lnTo>
                  <a:lnTo>
                    <a:pt x="517" y="60"/>
                  </a:lnTo>
                  <a:lnTo>
                    <a:pt x="519" y="53"/>
                  </a:lnTo>
                  <a:lnTo>
                    <a:pt x="515" y="46"/>
                  </a:lnTo>
                  <a:lnTo>
                    <a:pt x="522" y="47"/>
                  </a:lnTo>
                  <a:lnTo>
                    <a:pt x="524" y="53"/>
                  </a:lnTo>
                  <a:lnTo>
                    <a:pt x="529" y="47"/>
                  </a:lnTo>
                  <a:lnTo>
                    <a:pt x="534" y="39"/>
                  </a:lnTo>
                  <a:lnTo>
                    <a:pt x="540" y="43"/>
                  </a:lnTo>
                  <a:lnTo>
                    <a:pt x="545" y="49"/>
                  </a:lnTo>
                  <a:lnTo>
                    <a:pt x="551" y="43"/>
                  </a:lnTo>
                  <a:lnTo>
                    <a:pt x="555" y="39"/>
                  </a:lnTo>
                  <a:lnTo>
                    <a:pt x="550" y="34"/>
                  </a:lnTo>
                  <a:lnTo>
                    <a:pt x="529" y="34"/>
                  </a:lnTo>
                  <a:lnTo>
                    <a:pt x="521" y="29"/>
                  </a:lnTo>
                  <a:lnTo>
                    <a:pt x="537" y="29"/>
                  </a:lnTo>
                  <a:lnTo>
                    <a:pt x="553" y="30"/>
                  </a:lnTo>
                  <a:lnTo>
                    <a:pt x="540" y="26"/>
                  </a:lnTo>
                  <a:lnTo>
                    <a:pt x="527" y="24"/>
                  </a:lnTo>
                  <a:lnTo>
                    <a:pt x="514" y="36"/>
                  </a:lnTo>
                  <a:lnTo>
                    <a:pt x="504" y="56"/>
                  </a:lnTo>
                  <a:lnTo>
                    <a:pt x="493" y="68"/>
                  </a:lnTo>
                  <a:lnTo>
                    <a:pt x="485" y="70"/>
                  </a:lnTo>
                  <a:lnTo>
                    <a:pt x="492" y="76"/>
                  </a:lnTo>
                  <a:lnTo>
                    <a:pt x="502" y="76"/>
                  </a:lnTo>
                  <a:lnTo>
                    <a:pt x="488" y="85"/>
                  </a:lnTo>
                  <a:lnTo>
                    <a:pt x="460" y="86"/>
                  </a:lnTo>
                  <a:lnTo>
                    <a:pt x="449" y="95"/>
                  </a:lnTo>
                  <a:lnTo>
                    <a:pt x="442" y="94"/>
                  </a:lnTo>
                  <a:lnTo>
                    <a:pt x="437" y="88"/>
                  </a:lnTo>
                  <a:lnTo>
                    <a:pt x="430" y="91"/>
                  </a:lnTo>
                  <a:lnTo>
                    <a:pt x="414" y="99"/>
                  </a:lnTo>
                  <a:lnTo>
                    <a:pt x="410" y="94"/>
                  </a:lnTo>
                  <a:lnTo>
                    <a:pt x="407" y="99"/>
                  </a:lnTo>
                  <a:lnTo>
                    <a:pt x="403" y="104"/>
                  </a:lnTo>
                  <a:lnTo>
                    <a:pt x="396" y="99"/>
                  </a:lnTo>
                  <a:lnTo>
                    <a:pt x="375" y="101"/>
                  </a:lnTo>
                  <a:lnTo>
                    <a:pt x="355" y="106"/>
                  </a:lnTo>
                  <a:lnTo>
                    <a:pt x="337" y="109"/>
                  </a:lnTo>
                  <a:lnTo>
                    <a:pt x="329" y="106"/>
                  </a:lnTo>
                  <a:lnTo>
                    <a:pt x="318" y="117"/>
                  </a:lnTo>
                  <a:lnTo>
                    <a:pt x="283" y="121"/>
                  </a:lnTo>
                  <a:lnTo>
                    <a:pt x="272" y="119"/>
                  </a:lnTo>
                  <a:lnTo>
                    <a:pt x="266" y="128"/>
                  </a:lnTo>
                  <a:lnTo>
                    <a:pt x="246" y="137"/>
                  </a:lnTo>
                  <a:lnTo>
                    <a:pt x="207" y="137"/>
                  </a:lnTo>
                  <a:lnTo>
                    <a:pt x="188" y="129"/>
                  </a:lnTo>
                  <a:lnTo>
                    <a:pt x="168" y="138"/>
                  </a:lnTo>
                  <a:lnTo>
                    <a:pt x="151" y="144"/>
                  </a:lnTo>
                  <a:lnTo>
                    <a:pt x="162" y="148"/>
                  </a:lnTo>
                  <a:lnTo>
                    <a:pt x="171" y="147"/>
                  </a:lnTo>
                  <a:lnTo>
                    <a:pt x="169" y="154"/>
                  </a:lnTo>
                  <a:lnTo>
                    <a:pt x="152" y="158"/>
                  </a:lnTo>
                  <a:lnTo>
                    <a:pt x="139" y="160"/>
                  </a:lnTo>
                  <a:lnTo>
                    <a:pt x="141" y="158"/>
                  </a:lnTo>
                  <a:lnTo>
                    <a:pt x="144" y="155"/>
                  </a:lnTo>
                  <a:lnTo>
                    <a:pt x="119" y="160"/>
                  </a:lnTo>
                  <a:lnTo>
                    <a:pt x="73" y="174"/>
                  </a:lnTo>
                  <a:lnTo>
                    <a:pt x="43" y="171"/>
                  </a:lnTo>
                  <a:lnTo>
                    <a:pt x="28" y="161"/>
                  </a:lnTo>
                  <a:lnTo>
                    <a:pt x="44" y="160"/>
                  </a:lnTo>
                  <a:lnTo>
                    <a:pt x="54" y="153"/>
                  </a:lnTo>
                  <a:lnTo>
                    <a:pt x="47" y="154"/>
                  </a:lnTo>
                  <a:lnTo>
                    <a:pt x="27" y="155"/>
                  </a:lnTo>
                  <a:lnTo>
                    <a:pt x="17" y="160"/>
                  </a:lnTo>
                  <a:lnTo>
                    <a:pt x="15" y="165"/>
                  </a:lnTo>
                  <a:lnTo>
                    <a:pt x="5" y="165"/>
                  </a:lnTo>
                  <a:lnTo>
                    <a:pt x="0" y="160"/>
                  </a:lnTo>
                  <a:lnTo>
                    <a:pt x="1" y="154"/>
                  </a:lnTo>
                  <a:lnTo>
                    <a:pt x="4" y="147"/>
                  </a:lnTo>
                  <a:lnTo>
                    <a:pt x="10" y="147"/>
                  </a:lnTo>
                  <a:lnTo>
                    <a:pt x="8" y="144"/>
                  </a:lnTo>
                  <a:lnTo>
                    <a:pt x="0" y="144"/>
                  </a:lnTo>
                  <a:lnTo>
                    <a:pt x="1" y="138"/>
                  </a:lnTo>
                  <a:lnTo>
                    <a:pt x="24" y="140"/>
                  </a:lnTo>
                  <a:lnTo>
                    <a:pt x="47" y="138"/>
                  </a:lnTo>
                  <a:lnTo>
                    <a:pt x="34" y="134"/>
                  </a:lnTo>
                  <a:lnTo>
                    <a:pt x="11" y="135"/>
                  </a:lnTo>
                  <a:lnTo>
                    <a:pt x="38" y="121"/>
                  </a:lnTo>
                  <a:lnTo>
                    <a:pt x="87" y="109"/>
                  </a:lnTo>
                  <a:lnTo>
                    <a:pt x="119" y="109"/>
                  </a:lnTo>
                  <a:lnTo>
                    <a:pt x="116" y="102"/>
                  </a:lnTo>
                  <a:lnTo>
                    <a:pt x="102" y="98"/>
                  </a:lnTo>
                  <a:lnTo>
                    <a:pt x="97" y="92"/>
                  </a:lnTo>
                  <a:lnTo>
                    <a:pt x="118" y="91"/>
                  </a:lnTo>
                  <a:lnTo>
                    <a:pt x="149" y="78"/>
                  </a:lnTo>
                  <a:lnTo>
                    <a:pt x="165" y="78"/>
                  </a:lnTo>
                  <a:lnTo>
                    <a:pt x="165" y="83"/>
                  </a:lnTo>
                  <a:lnTo>
                    <a:pt x="165" y="89"/>
                  </a:lnTo>
                  <a:lnTo>
                    <a:pt x="158" y="91"/>
                  </a:lnTo>
                  <a:lnTo>
                    <a:pt x="162" y="94"/>
                  </a:lnTo>
                  <a:lnTo>
                    <a:pt x="169" y="85"/>
                  </a:lnTo>
                  <a:lnTo>
                    <a:pt x="168" y="78"/>
                  </a:lnTo>
                  <a:lnTo>
                    <a:pt x="178" y="73"/>
                  </a:lnTo>
                  <a:lnTo>
                    <a:pt x="191" y="72"/>
                  </a:lnTo>
                  <a:lnTo>
                    <a:pt x="188" y="78"/>
                  </a:lnTo>
                  <a:lnTo>
                    <a:pt x="178" y="79"/>
                  </a:lnTo>
                  <a:lnTo>
                    <a:pt x="182" y="82"/>
                  </a:lnTo>
                  <a:lnTo>
                    <a:pt x="192" y="82"/>
                  </a:lnTo>
                  <a:lnTo>
                    <a:pt x="208" y="72"/>
                  </a:lnTo>
                  <a:lnTo>
                    <a:pt x="218" y="66"/>
                  </a:lnTo>
                  <a:lnTo>
                    <a:pt x="224" y="63"/>
                  </a:lnTo>
                  <a:lnTo>
                    <a:pt x="224" y="72"/>
                  </a:lnTo>
                  <a:lnTo>
                    <a:pt x="227" y="73"/>
                  </a:lnTo>
                  <a:lnTo>
                    <a:pt x="241" y="68"/>
                  </a:lnTo>
                  <a:lnTo>
                    <a:pt x="295" y="62"/>
                  </a:lnTo>
                  <a:lnTo>
                    <a:pt x="311" y="66"/>
                  </a:lnTo>
                  <a:lnTo>
                    <a:pt x="315" y="63"/>
                  </a:lnTo>
                  <a:lnTo>
                    <a:pt x="316" y="56"/>
                  </a:lnTo>
                  <a:lnTo>
                    <a:pt x="313" y="50"/>
                  </a:lnTo>
                  <a:lnTo>
                    <a:pt x="321" y="49"/>
                  </a:lnTo>
                  <a:lnTo>
                    <a:pt x="329" y="52"/>
                  </a:lnTo>
                  <a:lnTo>
                    <a:pt x="331" y="58"/>
                  </a:lnTo>
                  <a:lnTo>
                    <a:pt x="335" y="52"/>
                  </a:lnTo>
                  <a:lnTo>
                    <a:pt x="344" y="49"/>
                  </a:lnTo>
                  <a:lnTo>
                    <a:pt x="361" y="52"/>
                  </a:lnTo>
                  <a:lnTo>
                    <a:pt x="373" y="55"/>
                  </a:lnTo>
                  <a:lnTo>
                    <a:pt x="377" y="53"/>
                  </a:lnTo>
                  <a:lnTo>
                    <a:pt x="371" y="47"/>
                  </a:lnTo>
                  <a:lnTo>
                    <a:pt x="374" y="46"/>
                  </a:lnTo>
                  <a:lnTo>
                    <a:pt x="380" y="46"/>
                  </a:lnTo>
                  <a:lnTo>
                    <a:pt x="377" y="52"/>
                  </a:lnTo>
                  <a:lnTo>
                    <a:pt x="384" y="49"/>
                  </a:lnTo>
                  <a:lnTo>
                    <a:pt x="390" y="40"/>
                  </a:lnTo>
                  <a:lnTo>
                    <a:pt x="398" y="40"/>
                  </a:lnTo>
                  <a:lnTo>
                    <a:pt x="397" y="52"/>
                  </a:lnTo>
                  <a:lnTo>
                    <a:pt x="398" y="66"/>
                  </a:lnTo>
                  <a:lnTo>
                    <a:pt x="401" y="60"/>
                  </a:lnTo>
                  <a:lnTo>
                    <a:pt x="400" y="49"/>
                  </a:lnTo>
                  <a:lnTo>
                    <a:pt x="407" y="47"/>
                  </a:lnTo>
                  <a:lnTo>
                    <a:pt x="414" y="55"/>
                  </a:lnTo>
                  <a:lnTo>
                    <a:pt x="420" y="55"/>
                  </a:lnTo>
                  <a:lnTo>
                    <a:pt x="419" y="45"/>
                  </a:lnTo>
                  <a:lnTo>
                    <a:pt x="427" y="33"/>
                  </a:lnTo>
                  <a:lnTo>
                    <a:pt x="436" y="34"/>
                  </a:lnTo>
                  <a:lnTo>
                    <a:pt x="440" y="42"/>
                  </a:lnTo>
                  <a:lnTo>
                    <a:pt x="429" y="42"/>
                  </a:lnTo>
                  <a:lnTo>
                    <a:pt x="423" y="37"/>
                  </a:lnTo>
                  <a:lnTo>
                    <a:pt x="426" y="45"/>
                  </a:lnTo>
                  <a:lnTo>
                    <a:pt x="424" y="52"/>
                  </a:lnTo>
                  <a:lnTo>
                    <a:pt x="433" y="46"/>
                  </a:lnTo>
                  <a:lnTo>
                    <a:pt x="443" y="49"/>
                  </a:lnTo>
                  <a:lnTo>
                    <a:pt x="452" y="52"/>
                  </a:lnTo>
                  <a:lnTo>
                    <a:pt x="455" y="40"/>
                  </a:lnTo>
                  <a:lnTo>
                    <a:pt x="449" y="26"/>
                  </a:lnTo>
                  <a:lnTo>
                    <a:pt x="463" y="29"/>
                  </a:lnTo>
                  <a:lnTo>
                    <a:pt x="478" y="33"/>
                  </a:lnTo>
                  <a:lnTo>
                    <a:pt x="476" y="37"/>
                  </a:lnTo>
                  <a:lnTo>
                    <a:pt x="468" y="40"/>
                  </a:lnTo>
                  <a:lnTo>
                    <a:pt x="462" y="42"/>
                  </a:lnTo>
                  <a:lnTo>
                    <a:pt x="462" y="47"/>
                  </a:lnTo>
                  <a:lnTo>
                    <a:pt x="469" y="55"/>
                  </a:lnTo>
                  <a:lnTo>
                    <a:pt x="472" y="53"/>
                  </a:lnTo>
                  <a:lnTo>
                    <a:pt x="469" y="49"/>
                  </a:lnTo>
                  <a:lnTo>
                    <a:pt x="470" y="46"/>
                  </a:lnTo>
                  <a:lnTo>
                    <a:pt x="479" y="47"/>
                  </a:lnTo>
                  <a:lnTo>
                    <a:pt x="491" y="46"/>
                  </a:lnTo>
                  <a:lnTo>
                    <a:pt x="493" y="50"/>
                  </a:lnTo>
                  <a:lnTo>
                    <a:pt x="492" y="58"/>
                  </a:lnTo>
                  <a:lnTo>
                    <a:pt x="501" y="49"/>
                  </a:lnTo>
                  <a:lnTo>
                    <a:pt x="505" y="34"/>
                  </a:lnTo>
                  <a:lnTo>
                    <a:pt x="509" y="29"/>
                  </a:lnTo>
                  <a:lnTo>
                    <a:pt x="517" y="29"/>
                  </a:lnTo>
                  <a:lnTo>
                    <a:pt x="512" y="24"/>
                  </a:lnTo>
                  <a:lnTo>
                    <a:pt x="506" y="24"/>
                  </a:lnTo>
                  <a:lnTo>
                    <a:pt x="518" y="16"/>
                  </a:lnTo>
                  <a:lnTo>
                    <a:pt x="544" y="10"/>
                  </a:lnTo>
                  <a:lnTo>
                    <a:pt x="571" y="13"/>
                  </a:lnTo>
                  <a:lnTo>
                    <a:pt x="596" y="10"/>
                  </a:lnTo>
                  <a:lnTo>
                    <a:pt x="604" y="3"/>
                  </a:lnTo>
                  <a:lnTo>
                    <a:pt x="609" y="7"/>
                  </a:lnTo>
                  <a:lnTo>
                    <a:pt x="613" y="9"/>
                  </a:lnTo>
                  <a:lnTo>
                    <a:pt x="619" y="4"/>
                  </a:lnTo>
                  <a:lnTo>
                    <a:pt x="622" y="14"/>
                  </a:lnTo>
                  <a:lnTo>
                    <a:pt x="612" y="27"/>
                  </a:lnTo>
                  <a:lnTo>
                    <a:pt x="604" y="32"/>
                  </a:lnTo>
                  <a:lnTo>
                    <a:pt x="604" y="26"/>
                  </a:lnTo>
                  <a:lnTo>
                    <a:pt x="606" y="20"/>
                  </a:lnTo>
                  <a:lnTo>
                    <a:pt x="594" y="19"/>
                  </a:lnTo>
                  <a:lnTo>
                    <a:pt x="567" y="17"/>
                  </a:lnTo>
                  <a:lnTo>
                    <a:pt x="554" y="27"/>
                  </a:lnTo>
                  <a:lnTo>
                    <a:pt x="587" y="27"/>
                  </a:lnTo>
                  <a:lnTo>
                    <a:pt x="616" y="30"/>
                  </a:lnTo>
                  <a:lnTo>
                    <a:pt x="614" y="39"/>
                  </a:lnTo>
                  <a:lnTo>
                    <a:pt x="620" y="45"/>
                  </a:lnTo>
                  <a:lnTo>
                    <a:pt x="623" y="40"/>
                  </a:lnTo>
                  <a:lnTo>
                    <a:pt x="617" y="29"/>
                  </a:lnTo>
                  <a:lnTo>
                    <a:pt x="620" y="24"/>
                  </a:lnTo>
                  <a:lnTo>
                    <a:pt x="626" y="27"/>
                  </a:lnTo>
                  <a:lnTo>
                    <a:pt x="646" y="22"/>
                  </a:lnTo>
                  <a:lnTo>
                    <a:pt x="656" y="26"/>
                  </a:lnTo>
                  <a:lnTo>
                    <a:pt x="658" y="23"/>
                  </a:lnTo>
                  <a:lnTo>
                    <a:pt x="653" y="20"/>
                  </a:lnTo>
                  <a:lnTo>
                    <a:pt x="656" y="17"/>
                  </a:lnTo>
                  <a:lnTo>
                    <a:pt x="666" y="24"/>
                  </a:lnTo>
                  <a:lnTo>
                    <a:pt x="674" y="24"/>
                  </a:lnTo>
                  <a:lnTo>
                    <a:pt x="669" y="20"/>
                  </a:lnTo>
                  <a:lnTo>
                    <a:pt x="665" y="19"/>
                  </a:lnTo>
                  <a:lnTo>
                    <a:pt x="665" y="14"/>
                  </a:lnTo>
                  <a:lnTo>
                    <a:pt x="672" y="19"/>
                  </a:lnTo>
                  <a:lnTo>
                    <a:pt x="675" y="17"/>
                  </a:lnTo>
                  <a:lnTo>
                    <a:pt x="674" y="16"/>
                  </a:lnTo>
                  <a:lnTo>
                    <a:pt x="669" y="16"/>
                  </a:lnTo>
                  <a:lnTo>
                    <a:pt x="671" y="11"/>
                  </a:lnTo>
                  <a:lnTo>
                    <a:pt x="682" y="9"/>
                  </a:lnTo>
                  <a:lnTo>
                    <a:pt x="685" y="4"/>
                  </a:lnTo>
                  <a:lnTo>
                    <a:pt x="689" y="9"/>
                  </a:lnTo>
                  <a:lnTo>
                    <a:pt x="701" y="11"/>
                  </a:lnTo>
                  <a:lnTo>
                    <a:pt x="704" y="6"/>
                  </a:lnTo>
                  <a:lnTo>
                    <a:pt x="733" y="10"/>
                  </a:lnTo>
                  <a:lnTo>
                    <a:pt x="790" y="9"/>
                  </a:lnTo>
                  <a:lnTo>
                    <a:pt x="818" y="6"/>
                  </a:lnTo>
                  <a:lnTo>
                    <a:pt x="819" y="14"/>
                  </a:lnTo>
                  <a:lnTo>
                    <a:pt x="838" y="6"/>
                  </a:lnTo>
                  <a:lnTo>
                    <a:pt x="875" y="1"/>
                  </a:lnTo>
                  <a:lnTo>
                    <a:pt x="894" y="0"/>
                  </a:lnTo>
                  <a:lnTo>
                    <a:pt x="888" y="7"/>
                  </a:lnTo>
                  <a:lnTo>
                    <a:pt x="869" y="14"/>
                  </a:lnTo>
                  <a:lnTo>
                    <a:pt x="836" y="16"/>
                  </a:lnTo>
                  <a:lnTo>
                    <a:pt x="813" y="19"/>
                  </a:lnTo>
                  <a:lnTo>
                    <a:pt x="792" y="29"/>
                  </a:lnTo>
                  <a:lnTo>
                    <a:pt x="769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5" name="Freeform 1076"/>
            <p:cNvSpPr>
              <a:spLocks/>
            </p:cNvSpPr>
            <p:nvPr/>
          </p:nvSpPr>
          <p:spPr bwMode="auto">
            <a:xfrm>
              <a:off x="7526216" y="1739778"/>
              <a:ext cx="7938" cy="3175"/>
            </a:xfrm>
            <a:custGeom>
              <a:avLst/>
              <a:gdLst>
                <a:gd name="T0" fmla="*/ 16 w 16"/>
                <a:gd name="T1" fmla="*/ 1 h 8"/>
                <a:gd name="T2" fmla="*/ 16 w 16"/>
                <a:gd name="T3" fmla="*/ 8 h 8"/>
                <a:gd name="T4" fmla="*/ 4 w 16"/>
                <a:gd name="T5" fmla="*/ 7 h 8"/>
                <a:gd name="T6" fmla="*/ 0 w 16"/>
                <a:gd name="T7" fmla="*/ 7 h 8"/>
                <a:gd name="T8" fmla="*/ 0 w 16"/>
                <a:gd name="T9" fmla="*/ 1 h 8"/>
                <a:gd name="T10" fmla="*/ 12 w 16"/>
                <a:gd name="T11" fmla="*/ 0 h 8"/>
                <a:gd name="T12" fmla="*/ 16 w 16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6" y="1"/>
                  </a:moveTo>
                  <a:lnTo>
                    <a:pt x="16" y="8"/>
                  </a:lnTo>
                  <a:lnTo>
                    <a:pt x="4" y="7"/>
                  </a:lnTo>
                  <a:lnTo>
                    <a:pt x="0" y="7"/>
                  </a:lnTo>
                  <a:lnTo>
                    <a:pt x="0" y="1"/>
                  </a:lnTo>
                  <a:lnTo>
                    <a:pt x="12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6" name="Freeform 1077"/>
            <p:cNvSpPr>
              <a:spLocks/>
            </p:cNvSpPr>
            <p:nvPr/>
          </p:nvSpPr>
          <p:spPr bwMode="auto">
            <a:xfrm>
              <a:off x="7615116" y="2006478"/>
              <a:ext cx="11113" cy="3175"/>
            </a:xfrm>
            <a:custGeom>
              <a:avLst/>
              <a:gdLst>
                <a:gd name="T0" fmla="*/ 21 w 21"/>
                <a:gd name="T1" fmla="*/ 1 h 8"/>
                <a:gd name="T2" fmla="*/ 20 w 21"/>
                <a:gd name="T3" fmla="*/ 7 h 8"/>
                <a:gd name="T4" fmla="*/ 5 w 21"/>
                <a:gd name="T5" fmla="*/ 8 h 8"/>
                <a:gd name="T6" fmla="*/ 0 w 21"/>
                <a:gd name="T7" fmla="*/ 7 h 8"/>
                <a:gd name="T8" fmla="*/ 4 w 21"/>
                <a:gd name="T9" fmla="*/ 0 h 8"/>
                <a:gd name="T10" fmla="*/ 17 w 21"/>
                <a:gd name="T11" fmla="*/ 0 h 8"/>
                <a:gd name="T12" fmla="*/ 21 w 21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21" y="1"/>
                  </a:moveTo>
                  <a:lnTo>
                    <a:pt x="20" y="7"/>
                  </a:lnTo>
                  <a:lnTo>
                    <a:pt x="5" y="8"/>
                  </a:lnTo>
                  <a:lnTo>
                    <a:pt x="0" y="7"/>
                  </a:lnTo>
                  <a:lnTo>
                    <a:pt x="4" y="0"/>
                  </a:lnTo>
                  <a:lnTo>
                    <a:pt x="17" y="0"/>
                  </a:lnTo>
                  <a:lnTo>
                    <a:pt x="2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7" name="Freeform 1078"/>
            <p:cNvSpPr>
              <a:spLocks/>
            </p:cNvSpPr>
            <p:nvPr/>
          </p:nvSpPr>
          <p:spPr bwMode="auto">
            <a:xfrm>
              <a:off x="7840541" y="1474665"/>
              <a:ext cx="15875" cy="7938"/>
            </a:xfrm>
            <a:custGeom>
              <a:avLst/>
              <a:gdLst>
                <a:gd name="T0" fmla="*/ 29 w 29"/>
                <a:gd name="T1" fmla="*/ 0 h 14"/>
                <a:gd name="T2" fmla="*/ 29 w 29"/>
                <a:gd name="T3" fmla="*/ 3 h 14"/>
                <a:gd name="T4" fmla="*/ 21 w 29"/>
                <a:gd name="T5" fmla="*/ 7 h 14"/>
                <a:gd name="T6" fmla="*/ 24 w 29"/>
                <a:gd name="T7" fmla="*/ 9 h 14"/>
                <a:gd name="T8" fmla="*/ 20 w 29"/>
                <a:gd name="T9" fmla="*/ 12 h 14"/>
                <a:gd name="T10" fmla="*/ 3 w 29"/>
                <a:gd name="T11" fmla="*/ 14 h 14"/>
                <a:gd name="T12" fmla="*/ 0 w 29"/>
                <a:gd name="T13" fmla="*/ 9 h 14"/>
                <a:gd name="T14" fmla="*/ 17 w 29"/>
                <a:gd name="T15" fmla="*/ 6 h 14"/>
                <a:gd name="T16" fmla="*/ 29 w 2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4">
                  <a:moveTo>
                    <a:pt x="29" y="0"/>
                  </a:moveTo>
                  <a:lnTo>
                    <a:pt x="29" y="3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0" y="12"/>
                  </a:lnTo>
                  <a:lnTo>
                    <a:pt x="3" y="14"/>
                  </a:lnTo>
                  <a:lnTo>
                    <a:pt x="0" y="9"/>
                  </a:lnTo>
                  <a:lnTo>
                    <a:pt x="17" y="6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8" name="Freeform 1079"/>
            <p:cNvSpPr>
              <a:spLocks/>
            </p:cNvSpPr>
            <p:nvPr/>
          </p:nvSpPr>
          <p:spPr bwMode="auto">
            <a:xfrm>
              <a:off x="7884991" y="1477840"/>
              <a:ext cx="11113" cy="3175"/>
            </a:xfrm>
            <a:custGeom>
              <a:avLst/>
              <a:gdLst>
                <a:gd name="T0" fmla="*/ 19 w 22"/>
                <a:gd name="T1" fmla="*/ 0 h 7"/>
                <a:gd name="T2" fmla="*/ 22 w 22"/>
                <a:gd name="T3" fmla="*/ 1 h 7"/>
                <a:gd name="T4" fmla="*/ 18 w 22"/>
                <a:gd name="T5" fmla="*/ 4 h 7"/>
                <a:gd name="T6" fmla="*/ 8 w 22"/>
                <a:gd name="T7" fmla="*/ 7 h 7"/>
                <a:gd name="T8" fmla="*/ 0 w 22"/>
                <a:gd name="T9" fmla="*/ 6 h 7"/>
                <a:gd name="T10" fmla="*/ 0 w 22"/>
                <a:gd name="T11" fmla="*/ 1 h 7"/>
                <a:gd name="T12" fmla="*/ 9 w 22"/>
                <a:gd name="T13" fmla="*/ 3 h 7"/>
                <a:gd name="T14" fmla="*/ 19 w 2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7">
                  <a:moveTo>
                    <a:pt x="19" y="0"/>
                  </a:moveTo>
                  <a:lnTo>
                    <a:pt x="22" y="1"/>
                  </a:lnTo>
                  <a:lnTo>
                    <a:pt x="18" y="4"/>
                  </a:lnTo>
                  <a:lnTo>
                    <a:pt x="8" y="7"/>
                  </a:lnTo>
                  <a:lnTo>
                    <a:pt x="0" y="6"/>
                  </a:lnTo>
                  <a:lnTo>
                    <a:pt x="0" y="1"/>
                  </a:lnTo>
                  <a:lnTo>
                    <a:pt x="9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59" name="Freeform 1080"/>
            <p:cNvSpPr>
              <a:spLocks/>
            </p:cNvSpPr>
            <p:nvPr/>
          </p:nvSpPr>
          <p:spPr bwMode="auto">
            <a:xfrm>
              <a:off x="8064379" y="1608015"/>
              <a:ext cx="12700" cy="6350"/>
            </a:xfrm>
            <a:custGeom>
              <a:avLst/>
              <a:gdLst>
                <a:gd name="T0" fmla="*/ 25 w 25"/>
                <a:gd name="T1" fmla="*/ 0 h 12"/>
                <a:gd name="T2" fmla="*/ 20 w 25"/>
                <a:gd name="T3" fmla="*/ 6 h 12"/>
                <a:gd name="T4" fmla="*/ 7 w 25"/>
                <a:gd name="T5" fmla="*/ 12 h 12"/>
                <a:gd name="T6" fmla="*/ 0 w 25"/>
                <a:gd name="T7" fmla="*/ 9 h 12"/>
                <a:gd name="T8" fmla="*/ 0 w 25"/>
                <a:gd name="T9" fmla="*/ 3 h 12"/>
                <a:gd name="T10" fmla="*/ 12 w 25"/>
                <a:gd name="T11" fmla="*/ 3 h 12"/>
                <a:gd name="T12" fmla="*/ 25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lnTo>
                    <a:pt x="20" y="6"/>
                  </a:lnTo>
                  <a:lnTo>
                    <a:pt x="7" y="12"/>
                  </a:lnTo>
                  <a:lnTo>
                    <a:pt x="0" y="9"/>
                  </a:lnTo>
                  <a:lnTo>
                    <a:pt x="0" y="3"/>
                  </a:lnTo>
                  <a:lnTo>
                    <a:pt x="12" y="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60" name="Freeform 1081"/>
            <p:cNvSpPr>
              <a:spLocks/>
            </p:cNvSpPr>
            <p:nvPr/>
          </p:nvSpPr>
          <p:spPr bwMode="auto">
            <a:xfrm>
              <a:off x="8137404" y="1550865"/>
              <a:ext cx="9525" cy="6350"/>
            </a:xfrm>
            <a:custGeom>
              <a:avLst/>
              <a:gdLst>
                <a:gd name="T0" fmla="*/ 19 w 19"/>
                <a:gd name="T1" fmla="*/ 6 h 13"/>
                <a:gd name="T2" fmla="*/ 13 w 19"/>
                <a:gd name="T3" fmla="*/ 12 h 13"/>
                <a:gd name="T4" fmla="*/ 0 w 19"/>
                <a:gd name="T5" fmla="*/ 13 h 13"/>
                <a:gd name="T6" fmla="*/ 6 w 19"/>
                <a:gd name="T7" fmla="*/ 4 h 13"/>
                <a:gd name="T8" fmla="*/ 16 w 19"/>
                <a:gd name="T9" fmla="*/ 0 h 13"/>
                <a:gd name="T10" fmla="*/ 16 w 19"/>
                <a:gd name="T11" fmla="*/ 4 h 13"/>
                <a:gd name="T12" fmla="*/ 19 w 19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19" y="6"/>
                  </a:moveTo>
                  <a:lnTo>
                    <a:pt x="13" y="12"/>
                  </a:lnTo>
                  <a:lnTo>
                    <a:pt x="0" y="13"/>
                  </a:lnTo>
                  <a:lnTo>
                    <a:pt x="6" y="4"/>
                  </a:lnTo>
                  <a:lnTo>
                    <a:pt x="16" y="0"/>
                  </a:lnTo>
                  <a:lnTo>
                    <a:pt x="16" y="4"/>
                  </a:lnTo>
                  <a:lnTo>
                    <a:pt x="1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61" name="Freeform 1082"/>
            <p:cNvSpPr>
              <a:spLocks/>
            </p:cNvSpPr>
            <p:nvPr/>
          </p:nvSpPr>
          <p:spPr bwMode="auto">
            <a:xfrm>
              <a:off x="8189791" y="1493715"/>
              <a:ext cx="12700" cy="6350"/>
            </a:xfrm>
            <a:custGeom>
              <a:avLst/>
              <a:gdLst>
                <a:gd name="T0" fmla="*/ 23 w 23"/>
                <a:gd name="T1" fmla="*/ 2 h 14"/>
                <a:gd name="T2" fmla="*/ 20 w 23"/>
                <a:gd name="T3" fmla="*/ 8 h 14"/>
                <a:gd name="T4" fmla="*/ 20 w 23"/>
                <a:gd name="T5" fmla="*/ 14 h 14"/>
                <a:gd name="T6" fmla="*/ 10 w 23"/>
                <a:gd name="T7" fmla="*/ 14 h 14"/>
                <a:gd name="T8" fmla="*/ 0 w 23"/>
                <a:gd name="T9" fmla="*/ 14 h 14"/>
                <a:gd name="T10" fmla="*/ 3 w 23"/>
                <a:gd name="T11" fmla="*/ 11 h 14"/>
                <a:gd name="T12" fmla="*/ 7 w 23"/>
                <a:gd name="T13" fmla="*/ 10 h 14"/>
                <a:gd name="T14" fmla="*/ 7 w 23"/>
                <a:gd name="T15" fmla="*/ 5 h 14"/>
                <a:gd name="T16" fmla="*/ 4 w 23"/>
                <a:gd name="T17" fmla="*/ 5 h 14"/>
                <a:gd name="T18" fmla="*/ 13 w 23"/>
                <a:gd name="T19" fmla="*/ 0 h 14"/>
                <a:gd name="T20" fmla="*/ 23 w 23"/>
                <a:gd name="T2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4">
                  <a:moveTo>
                    <a:pt x="23" y="2"/>
                  </a:moveTo>
                  <a:lnTo>
                    <a:pt x="20" y="8"/>
                  </a:lnTo>
                  <a:lnTo>
                    <a:pt x="20" y="14"/>
                  </a:lnTo>
                  <a:lnTo>
                    <a:pt x="10" y="14"/>
                  </a:lnTo>
                  <a:lnTo>
                    <a:pt x="0" y="14"/>
                  </a:lnTo>
                  <a:lnTo>
                    <a:pt x="3" y="11"/>
                  </a:lnTo>
                  <a:lnTo>
                    <a:pt x="7" y="10"/>
                  </a:lnTo>
                  <a:lnTo>
                    <a:pt x="7" y="5"/>
                  </a:lnTo>
                  <a:lnTo>
                    <a:pt x="4" y="5"/>
                  </a:lnTo>
                  <a:lnTo>
                    <a:pt x="13" y="0"/>
                  </a:lnTo>
                  <a:lnTo>
                    <a:pt x="2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62" name="Freeform 1083"/>
            <p:cNvSpPr>
              <a:spLocks/>
            </p:cNvSpPr>
            <p:nvPr/>
          </p:nvSpPr>
          <p:spPr bwMode="auto">
            <a:xfrm>
              <a:off x="7040441" y="1503240"/>
              <a:ext cx="23813" cy="4763"/>
            </a:xfrm>
            <a:custGeom>
              <a:avLst/>
              <a:gdLst>
                <a:gd name="T0" fmla="*/ 43 w 43"/>
                <a:gd name="T1" fmla="*/ 1 h 8"/>
                <a:gd name="T2" fmla="*/ 25 w 43"/>
                <a:gd name="T3" fmla="*/ 8 h 8"/>
                <a:gd name="T4" fmla="*/ 0 w 43"/>
                <a:gd name="T5" fmla="*/ 7 h 8"/>
                <a:gd name="T6" fmla="*/ 10 w 43"/>
                <a:gd name="T7" fmla="*/ 3 h 8"/>
                <a:gd name="T8" fmla="*/ 32 w 43"/>
                <a:gd name="T9" fmla="*/ 0 h 8"/>
                <a:gd name="T10" fmla="*/ 43 w 43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8">
                  <a:moveTo>
                    <a:pt x="43" y="1"/>
                  </a:moveTo>
                  <a:lnTo>
                    <a:pt x="25" y="8"/>
                  </a:lnTo>
                  <a:lnTo>
                    <a:pt x="0" y="7"/>
                  </a:lnTo>
                  <a:lnTo>
                    <a:pt x="10" y="3"/>
                  </a:lnTo>
                  <a:lnTo>
                    <a:pt x="32" y="0"/>
                  </a:lnTo>
                  <a:lnTo>
                    <a:pt x="4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63" name="Freeform 1084"/>
            <p:cNvSpPr>
              <a:spLocks/>
            </p:cNvSpPr>
            <p:nvPr/>
          </p:nvSpPr>
          <p:spPr bwMode="auto">
            <a:xfrm>
              <a:off x="5579941" y="1644528"/>
              <a:ext cx="20638" cy="9525"/>
            </a:xfrm>
            <a:custGeom>
              <a:avLst/>
              <a:gdLst>
                <a:gd name="T0" fmla="*/ 39 w 39"/>
                <a:gd name="T1" fmla="*/ 4 h 18"/>
                <a:gd name="T2" fmla="*/ 26 w 39"/>
                <a:gd name="T3" fmla="*/ 7 h 18"/>
                <a:gd name="T4" fmla="*/ 10 w 39"/>
                <a:gd name="T5" fmla="*/ 17 h 18"/>
                <a:gd name="T6" fmla="*/ 3 w 39"/>
                <a:gd name="T7" fmla="*/ 18 h 18"/>
                <a:gd name="T8" fmla="*/ 0 w 39"/>
                <a:gd name="T9" fmla="*/ 14 h 18"/>
                <a:gd name="T10" fmla="*/ 7 w 39"/>
                <a:gd name="T11" fmla="*/ 8 h 18"/>
                <a:gd name="T12" fmla="*/ 25 w 39"/>
                <a:gd name="T13" fmla="*/ 0 h 18"/>
                <a:gd name="T14" fmla="*/ 35 w 39"/>
                <a:gd name="T15" fmla="*/ 0 h 18"/>
                <a:gd name="T16" fmla="*/ 39 w 39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8">
                  <a:moveTo>
                    <a:pt x="39" y="4"/>
                  </a:moveTo>
                  <a:lnTo>
                    <a:pt x="26" y="7"/>
                  </a:lnTo>
                  <a:lnTo>
                    <a:pt x="10" y="17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7" y="8"/>
                  </a:lnTo>
                  <a:lnTo>
                    <a:pt x="25" y="0"/>
                  </a:lnTo>
                  <a:lnTo>
                    <a:pt x="35" y="0"/>
                  </a:lnTo>
                  <a:lnTo>
                    <a:pt x="3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64" name="Freeform 1085"/>
            <p:cNvSpPr>
              <a:spLocks/>
            </p:cNvSpPr>
            <p:nvPr/>
          </p:nvSpPr>
          <p:spPr bwMode="auto">
            <a:xfrm>
              <a:off x="5895854" y="2163640"/>
              <a:ext cx="7938" cy="6350"/>
            </a:xfrm>
            <a:custGeom>
              <a:avLst/>
              <a:gdLst>
                <a:gd name="T0" fmla="*/ 13 w 13"/>
                <a:gd name="T1" fmla="*/ 7 h 10"/>
                <a:gd name="T2" fmla="*/ 13 w 13"/>
                <a:gd name="T3" fmla="*/ 10 h 10"/>
                <a:gd name="T4" fmla="*/ 6 w 13"/>
                <a:gd name="T5" fmla="*/ 7 h 10"/>
                <a:gd name="T6" fmla="*/ 3 w 13"/>
                <a:gd name="T7" fmla="*/ 10 h 10"/>
                <a:gd name="T8" fmla="*/ 0 w 13"/>
                <a:gd name="T9" fmla="*/ 1 h 10"/>
                <a:gd name="T10" fmla="*/ 6 w 13"/>
                <a:gd name="T11" fmla="*/ 0 h 10"/>
                <a:gd name="T12" fmla="*/ 11 w 13"/>
                <a:gd name="T13" fmla="*/ 1 h 10"/>
                <a:gd name="T14" fmla="*/ 10 w 13"/>
                <a:gd name="T15" fmla="*/ 6 h 10"/>
                <a:gd name="T16" fmla="*/ 13 w 13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0">
                  <a:moveTo>
                    <a:pt x="13" y="7"/>
                  </a:moveTo>
                  <a:lnTo>
                    <a:pt x="13" y="10"/>
                  </a:lnTo>
                  <a:lnTo>
                    <a:pt x="6" y="7"/>
                  </a:lnTo>
                  <a:lnTo>
                    <a:pt x="3" y="10"/>
                  </a:lnTo>
                  <a:lnTo>
                    <a:pt x="0" y="1"/>
                  </a:lnTo>
                  <a:lnTo>
                    <a:pt x="6" y="0"/>
                  </a:lnTo>
                  <a:lnTo>
                    <a:pt x="11" y="1"/>
                  </a:lnTo>
                  <a:lnTo>
                    <a:pt x="10" y="6"/>
                  </a:lnTo>
                  <a:lnTo>
                    <a:pt x="1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65" name="Freeform 1086"/>
            <p:cNvSpPr>
              <a:spLocks/>
            </p:cNvSpPr>
            <p:nvPr/>
          </p:nvSpPr>
          <p:spPr bwMode="auto">
            <a:xfrm>
              <a:off x="6754691" y="2250953"/>
              <a:ext cx="12700" cy="7938"/>
            </a:xfrm>
            <a:custGeom>
              <a:avLst/>
              <a:gdLst>
                <a:gd name="T0" fmla="*/ 5 w 25"/>
                <a:gd name="T1" fmla="*/ 14 h 16"/>
                <a:gd name="T2" fmla="*/ 4 w 25"/>
                <a:gd name="T3" fmla="*/ 8 h 16"/>
                <a:gd name="T4" fmla="*/ 0 w 25"/>
                <a:gd name="T5" fmla="*/ 7 h 16"/>
                <a:gd name="T6" fmla="*/ 2 w 25"/>
                <a:gd name="T7" fmla="*/ 0 h 16"/>
                <a:gd name="T8" fmla="*/ 12 w 25"/>
                <a:gd name="T9" fmla="*/ 0 h 16"/>
                <a:gd name="T10" fmla="*/ 11 w 25"/>
                <a:gd name="T11" fmla="*/ 6 h 16"/>
                <a:gd name="T12" fmla="*/ 11 w 25"/>
                <a:gd name="T13" fmla="*/ 11 h 16"/>
                <a:gd name="T14" fmla="*/ 15 w 25"/>
                <a:gd name="T15" fmla="*/ 11 h 16"/>
                <a:gd name="T16" fmla="*/ 24 w 25"/>
                <a:gd name="T17" fmla="*/ 10 h 16"/>
                <a:gd name="T18" fmla="*/ 25 w 25"/>
                <a:gd name="T19" fmla="*/ 16 h 16"/>
                <a:gd name="T20" fmla="*/ 17 w 25"/>
                <a:gd name="T21" fmla="*/ 13 h 16"/>
                <a:gd name="T22" fmla="*/ 5 w 25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6">
                  <a:moveTo>
                    <a:pt x="5" y="14"/>
                  </a:moveTo>
                  <a:lnTo>
                    <a:pt x="4" y="8"/>
                  </a:lnTo>
                  <a:lnTo>
                    <a:pt x="0" y="7"/>
                  </a:lnTo>
                  <a:lnTo>
                    <a:pt x="2" y="0"/>
                  </a:lnTo>
                  <a:lnTo>
                    <a:pt x="12" y="0"/>
                  </a:lnTo>
                  <a:lnTo>
                    <a:pt x="11" y="6"/>
                  </a:lnTo>
                  <a:lnTo>
                    <a:pt x="11" y="11"/>
                  </a:lnTo>
                  <a:lnTo>
                    <a:pt x="15" y="11"/>
                  </a:lnTo>
                  <a:lnTo>
                    <a:pt x="24" y="10"/>
                  </a:lnTo>
                  <a:lnTo>
                    <a:pt x="25" y="16"/>
                  </a:lnTo>
                  <a:lnTo>
                    <a:pt x="17" y="13"/>
                  </a:lnTo>
                  <a:lnTo>
                    <a:pt x="5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66" name="Freeform 1087"/>
            <p:cNvSpPr>
              <a:spLocks/>
            </p:cNvSpPr>
            <p:nvPr/>
          </p:nvSpPr>
          <p:spPr bwMode="auto">
            <a:xfrm>
              <a:off x="7296029" y="2141415"/>
              <a:ext cx="11113" cy="9525"/>
            </a:xfrm>
            <a:custGeom>
              <a:avLst/>
              <a:gdLst>
                <a:gd name="T0" fmla="*/ 23 w 23"/>
                <a:gd name="T1" fmla="*/ 6 h 17"/>
                <a:gd name="T2" fmla="*/ 0 w 23"/>
                <a:gd name="T3" fmla="*/ 17 h 17"/>
                <a:gd name="T4" fmla="*/ 2 w 23"/>
                <a:gd name="T5" fmla="*/ 13 h 17"/>
                <a:gd name="T6" fmla="*/ 2 w 23"/>
                <a:gd name="T7" fmla="*/ 7 h 17"/>
                <a:gd name="T8" fmla="*/ 12 w 23"/>
                <a:gd name="T9" fmla="*/ 6 h 17"/>
                <a:gd name="T10" fmla="*/ 17 w 23"/>
                <a:gd name="T11" fmla="*/ 0 h 17"/>
                <a:gd name="T12" fmla="*/ 20 w 23"/>
                <a:gd name="T13" fmla="*/ 3 h 17"/>
                <a:gd name="T14" fmla="*/ 23 w 23"/>
                <a:gd name="T1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7">
                  <a:moveTo>
                    <a:pt x="23" y="6"/>
                  </a:moveTo>
                  <a:lnTo>
                    <a:pt x="0" y="17"/>
                  </a:lnTo>
                  <a:lnTo>
                    <a:pt x="2" y="13"/>
                  </a:lnTo>
                  <a:lnTo>
                    <a:pt x="2" y="7"/>
                  </a:lnTo>
                  <a:lnTo>
                    <a:pt x="12" y="6"/>
                  </a:lnTo>
                  <a:lnTo>
                    <a:pt x="17" y="0"/>
                  </a:lnTo>
                  <a:lnTo>
                    <a:pt x="20" y="3"/>
                  </a:lnTo>
                  <a:lnTo>
                    <a:pt x="2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67" name="Freeform 1088"/>
            <p:cNvSpPr>
              <a:spLocks/>
            </p:cNvSpPr>
            <p:nvPr/>
          </p:nvSpPr>
          <p:spPr bwMode="auto">
            <a:xfrm>
              <a:off x="7526216" y="2104903"/>
              <a:ext cx="6350" cy="4763"/>
            </a:xfrm>
            <a:custGeom>
              <a:avLst/>
              <a:gdLst>
                <a:gd name="T0" fmla="*/ 14 w 14"/>
                <a:gd name="T1" fmla="*/ 3 h 9"/>
                <a:gd name="T2" fmla="*/ 13 w 14"/>
                <a:gd name="T3" fmla="*/ 9 h 9"/>
                <a:gd name="T4" fmla="*/ 4 w 14"/>
                <a:gd name="T5" fmla="*/ 7 h 9"/>
                <a:gd name="T6" fmla="*/ 0 w 14"/>
                <a:gd name="T7" fmla="*/ 5 h 9"/>
                <a:gd name="T8" fmla="*/ 6 w 14"/>
                <a:gd name="T9" fmla="*/ 0 h 9"/>
                <a:gd name="T10" fmla="*/ 14 w 14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4" y="3"/>
                  </a:moveTo>
                  <a:lnTo>
                    <a:pt x="13" y="9"/>
                  </a:lnTo>
                  <a:lnTo>
                    <a:pt x="4" y="7"/>
                  </a:lnTo>
                  <a:lnTo>
                    <a:pt x="0" y="5"/>
                  </a:lnTo>
                  <a:lnTo>
                    <a:pt x="6" y="0"/>
                  </a:ln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69" name="Freeform 1090"/>
            <p:cNvSpPr>
              <a:spLocks/>
            </p:cNvSpPr>
            <p:nvPr/>
          </p:nvSpPr>
          <p:spPr bwMode="auto">
            <a:xfrm>
              <a:off x="7026154" y="1484190"/>
              <a:ext cx="33338" cy="14288"/>
            </a:xfrm>
            <a:custGeom>
              <a:avLst/>
              <a:gdLst>
                <a:gd name="T0" fmla="*/ 10 w 64"/>
                <a:gd name="T1" fmla="*/ 8 h 27"/>
                <a:gd name="T2" fmla="*/ 22 w 64"/>
                <a:gd name="T3" fmla="*/ 10 h 27"/>
                <a:gd name="T4" fmla="*/ 43 w 64"/>
                <a:gd name="T5" fmla="*/ 4 h 27"/>
                <a:gd name="T6" fmla="*/ 54 w 64"/>
                <a:gd name="T7" fmla="*/ 0 h 27"/>
                <a:gd name="T8" fmla="*/ 55 w 64"/>
                <a:gd name="T9" fmla="*/ 5 h 27"/>
                <a:gd name="T10" fmla="*/ 61 w 64"/>
                <a:gd name="T11" fmla="*/ 1 h 27"/>
                <a:gd name="T12" fmla="*/ 64 w 64"/>
                <a:gd name="T13" fmla="*/ 4 h 27"/>
                <a:gd name="T14" fmla="*/ 55 w 64"/>
                <a:gd name="T15" fmla="*/ 10 h 27"/>
                <a:gd name="T16" fmla="*/ 22 w 64"/>
                <a:gd name="T17" fmla="*/ 14 h 27"/>
                <a:gd name="T18" fmla="*/ 13 w 64"/>
                <a:gd name="T19" fmla="*/ 21 h 27"/>
                <a:gd name="T20" fmla="*/ 16 w 64"/>
                <a:gd name="T21" fmla="*/ 24 h 27"/>
                <a:gd name="T22" fmla="*/ 23 w 64"/>
                <a:gd name="T23" fmla="*/ 24 h 27"/>
                <a:gd name="T24" fmla="*/ 23 w 64"/>
                <a:gd name="T25" fmla="*/ 27 h 27"/>
                <a:gd name="T26" fmla="*/ 5 w 64"/>
                <a:gd name="T27" fmla="*/ 24 h 27"/>
                <a:gd name="T28" fmla="*/ 0 w 64"/>
                <a:gd name="T29" fmla="*/ 17 h 27"/>
                <a:gd name="T30" fmla="*/ 9 w 64"/>
                <a:gd name="T31" fmla="*/ 17 h 27"/>
                <a:gd name="T32" fmla="*/ 15 w 64"/>
                <a:gd name="T33" fmla="*/ 14 h 27"/>
                <a:gd name="T34" fmla="*/ 10 w 64"/>
                <a:gd name="T35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4" h="27">
                  <a:moveTo>
                    <a:pt x="10" y="8"/>
                  </a:moveTo>
                  <a:lnTo>
                    <a:pt x="22" y="10"/>
                  </a:lnTo>
                  <a:lnTo>
                    <a:pt x="43" y="4"/>
                  </a:lnTo>
                  <a:lnTo>
                    <a:pt x="54" y="0"/>
                  </a:lnTo>
                  <a:lnTo>
                    <a:pt x="55" y="5"/>
                  </a:lnTo>
                  <a:lnTo>
                    <a:pt x="61" y="1"/>
                  </a:lnTo>
                  <a:lnTo>
                    <a:pt x="64" y="4"/>
                  </a:lnTo>
                  <a:lnTo>
                    <a:pt x="55" y="10"/>
                  </a:lnTo>
                  <a:lnTo>
                    <a:pt x="22" y="14"/>
                  </a:lnTo>
                  <a:lnTo>
                    <a:pt x="13" y="21"/>
                  </a:lnTo>
                  <a:lnTo>
                    <a:pt x="16" y="24"/>
                  </a:lnTo>
                  <a:lnTo>
                    <a:pt x="23" y="24"/>
                  </a:lnTo>
                  <a:lnTo>
                    <a:pt x="23" y="27"/>
                  </a:lnTo>
                  <a:lnTo>
                    <a:pt x="5" y="24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5" y="14"/>
                  </a:lnTo>
                  <a:lnTo>
                    <a:pt x="1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0" name="Freeform 1091"/>
            <p:cNvSpPr>
              <a:spLocks/>
            </p:cNvSpPr>
            <p:nvPr/>
          </p:nvSpPr>
          <p:spPr bwMode="auto">
            <a:xfrm>
              <a:off x="7083304" y="2184278"/>
              <a:ext cx="19050" cy="9525"/>
            </a:xfrm>
            <a:custGeom>
              <a:avLst/>
              <a:gdLst>
                <a:gd name="T0" fmla="*/ 34 w 36"/>
                <a:gd name="T1" fmla="*/ 0 h 17"/>
                <a:gd name="T2" fmla="*/ 34 w 36"/>
                <a:gd name="T3" fmla="*/ 6 h 17"/>
                <a:gd name="T4" fmla="*/ 31 w 36"/>
                <a:gd name="T5" fmla="*/ 14 h 17"/>
                <a:gd name="T6" fmla="*/ 36 w 36"/>
                <a:gd name="T7" fmla="*/ 17 h 17"/>
                <a:gd name="T8" fmla="*/ 21 w 36"/>
                <a:gd name="T9" fmla="*/ 17 h 17"/>
                <a:gd name="T10" fmla="*/ 0 w 36"/>
                <a:gd name="T11" fmla="*/ 16 h 17"/>
                <a:gd name="T12" fmla="*/ 4 w 36"/>
                <a:gd name="T13" fmla="*/ 9 h 17"/>
                <a:gd name="T14" fmla="*/ 21 w 36"/>
                <a:gd name="T15" fmla="*/ 1 h 17"/>
                <a:gd name="T16" fmla="*/ 34 w 36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7">
                  <a:moveTo>
                    <a:pt x="34" y="0"/>
                  </a:moveTo>
                  <a:lnTo>
                    <a:pt x="34" y="6"/>
                  </a:lnTo>
                  <a:lnTo>
                    <a:pt x="31" y="14"/>
                  </a:lnTo>
                  <a:lnTo>
                    <a:pt x="36" y="17"/>
                  </a:lnTo>
                  <a:lnTo>
                    <a:pt x="21" y="17"/>
                  </a:lnTo>
                  <a:lnTo>
                    <a:pt x="0" y="16"/>
                  </a:lnTo>
                  <a:lnTo>
                    <a:pt x="4" y="9"/>
                  </a:lnTo>
                  <a:lnTo>
                    <a:pt x="21" y="1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1" name="Freeform 1092"/>
            <p:cNvSpPr>
              <a:spLocks/>
            </p:cNvSpPr>
            <p:nvPr/>
          </p:nvSpPr>
          <p:spPr bwMode="auto">
            <a:xfrm>
              <a:off x="7097591" y="2198565"/>
              <a:ext cx="12700" cy="4763"/>
            </a:xfrm>
            <a:custGeom>
              <a:avLst/>
              <a:gdLst>
                <a:gd name="T0" fmla="*/ 22 w 22"/>
                <a:gd name="T1" fmla="*/ 3 h 9"/>
                <a:gd name="T2" fmla="*/ 17 w 22"/>
                <a:gd name="T3" fmla="*/ 6 h 9"/>
                <a:gd name="T4" fmla="*/ 0 w 22"/>
                <a:gd name="T5" fmla="*/ 9 h 9"/>
                <a:gd name="T6" fmla="*/ 3 w 22"/>
                <a:gd name="T7" fmla="*/ 2 h 9"/>
                <a:gd name="T8" fmla="*/ 16 w 22"/>
                <a:gd name="T9" fmla="*/ 0 h 9"/>
                <a:gd name="T10" fmla="*/ 22 w 2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22" y="3"/>
                  </a:moveTo>
                  <a:lnTo>
                    <a:pt x="17" y="6"/>
                  </a:lnTo>
                  <a:lnTo>
                    <a:pt x="0" y="9"/>
                  </a:lnTo>
                  <a:lnTo>
                    <a:pt x="3" y="2"/>
                  </a:lnTo>
                  <a:lnTo>
                    <a:pt x="16" y="0"/>
                  </a:lnTo>
                  <a:lnTo>
                    <a:pt x="2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2" name="Freeform 1093"/>
            <p:cNvSpPr>
              <a:spLocks/>
            </p:cNvSpPr>
            <p:nvPr/>
          </p:nvSpPr>
          <p:spPr bwMode="auto">
            <a:xfrm>
              <a:off x="7105529" y="2189040"/>
              <a:ext cx="15875" cy="7938"/>
            </a:xfrm>
            <a:custGeom>
              <a:avLst/>
              <a:gdLst>
                <a:gd name="T0" fmla="*/ 32 w 32"/>
                <a:gd name="T1" fmla="*/ 7 h 15"/>
                <a:gd name="T2" fmla="*/ 30 w 32"/>
                <a:gd name="T3" fmla="*/ 13 h 15"/>
                <a:gd name="T4" fmla="*/ 19 w 32"/>
                <a:gd name="T5" fmla="*/ 15 h 15"/>
                <a:gd name="T6" fmla="*/ 1 w 32"/>
                <a:gd name="T7" fmla="*/ 7 h 15"/>
                <a:gd name="T8" fmla="*/ 0 w 32"/>
                <a:gd name="T9" fmla="*/ 0 h 15"/>
                <a:gd name="T10" fmla="*/ 7 w 32"/>
                <a:gd name="T11" fmla="*/ 4 h 15"/>
                <a:gd name="T12" fmla="*/ 23 w 32"/>
                <a:gd name="T13" fmla="*/ 8 h 15"/>
                <a:gd name="T14" fmla="*/ 32 w 32"/>
                <a:gd name="T1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5">
                  <a:moveTo>
                    <a:pt x="32" y="7"/>
                  </a:moveTo>
                  <a:lnTo>
                    <a:pt x="30" y="13"/>
                  </a:lnTo>
                  <a:lnTo>
                    <a:pt x="19" y="15"/>
                  </a:lnTo>
                  <a:lnTo>
                    <a:pt x="1" y="7"/>
                  </a:lnTo>
                  <a:lnTo>
                    <a:pt x="0" y="0"/>
                  </a:lnTo>
                  <a:lnTo>
                    <a:pt x="7" y="4"/>
                  </a:lnTo>
                  <a:lnTo>
                    <a:pt x="23" y="8"/>
                  </a:lnTo>
                  <a:lnTo>
                    <a:pt x="3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3" name="Freeform 1094"/>
            <p:cNvSpPr>
              <a:spLocks/>
            </p:cNvSpPr>
            <p:nvPr/>
          </p:nvSpPr>
          <p:spPr bwMode="auto">
            <a:xfrm>
              <a:off x="7119816" y="2179515"/>
              <a:ext cx="4763" cy="6350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6 h 10"/>
                <a:gd name="T4" fmla="*/ 5 w 10"/>
                <a:gd name="T5" fmla="*/ 10 h 10"/>
                <a:gd name="T6" fmla="*/ 0 w 10"/>
                <a:gd name="T7" fmla="*/ 10 h 10"/>
                <a:gd name="T8" fmla="*/ 0 w 10"/>
                <a:gd name="T9" fmla="*/ 6 h 10"/>
                <a:gd name="T10" fmla="*/ 5 w 10"/>
                <a:gd name="T11" fmla="*/ 2 h 10"/>
                <a:gd name="T12" fmla="*/ 10 w 10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10" y="6"/>
                  </a:lnTo>
                  <a:lnTo>
                    <a:pt x="5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5" y="2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4" name="Freeform 1095"/>
            <p:cNvSpPr>
              <a:spLocks/>
            </p:cNvSpPr>
            <p:nvPr/>
          </p:nvSpPr>
          <p:spPr bwMode="auto">
            <a:xfrm>
              <a:off x="7122991" y="2190628"/>
              <a:ext cx="7938" cy="6350"/>
            </a:xfrm>
            <a:custGeom>
              <a:avLst/>
              <a:gdLst>
                <a:gd name="T0" fmla="*/ 15 w 15"/>
                <a:gd name="T1" fmla="*/ 2 h 11"/>
                <a:gd name="T2" fmla="*/ 10 w 15"/>
                <a:gd name="T3" fmla="*/ 8 h 11"/>
                <a:gd name="T4" fmla="*/ 0 w 15"/>
                <a:gd name="T5" fmla="*/ 11 h 11"/>
                <a:gd name="T6" fmla="*/ 0 w 15"/>
                <a:gd name="T7" fmla="*/ 3 h 11"/>
                <a:gd name="T8" fmla="*/ 11 w 15"/>
                <a:gd name="T9" fmla="*/ 0 h 11"/>
                <a:gd name="T10" fmla="*/ 15 w 15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2"/>
                  </a:moveTo>
                  <a:lnTo>
                    <a:pt x="10" y="8"/>
                  </a:lnTo>
                  <a:lnTo>
                    <a:pt x="0" y="11"/>
                  </a:lnTo>
                  <a:lnTo>
                    <a:pt x="0" y="3"/>
                  </a:lnTo>
                  <a:lnTo>
                    <a:pt x="11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5" name="Freeform 1096"/>
            <p:cNvSpPr>
              <a:spLocks/>
            </p:cNvSpPr>
            <p:nvPr/>
          </p:nvSpPr>
          <p:spPr bwMode="auto">
            <a:xfrm>
              <a:off x="7129341" y="2181103"/>
              <a:ext cx="12700" cy="4763"/>
            </a:xfrm>
            <a:custGeom>
              <a:avLst/>
              <a:gdLst>
                <a:gd name="T0" fmla="*/ 25 w 25"/>
                <a:gd name="T1" fmla="*/ 1 h 10"/>
                <a:gd name="T2" fmla="*/ 16 w 25"/>
                <a:gd name="T3" fmla="*/ 8 h 10"/>
                <a:gd name="T4" fmla="*/ 0 w 25"/>
                <a:gd name="T5" fmla="*/ 10 h 10"/>
                <a:gd name="T6" fmla="*/ 4 w 25"/>
                <a:gd name="T7" fmla="*/ 3 h 10"/>
                <a:gd name="T8" fmla="*/ 16 w 25"/>
                <a:gd name="T9" fmla="*/ 0 h 10"/>
                <a:gd name="T10" fmla="*/ 25 w 25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0">
                  <a:moveTo>
                    <a:pt x="25" y="1"/>
                  </a:moveTo>
                  <a:lnTo>
                    <a:pt x="16" y="8"/>
                  </a:lnTo>
                  <a:lnTo>
                    <a:pt x="0" y="10"/>
                  </a:lnTo>
                  <a:lnTo>
                    <a:pt x="4" y="3"/>
                  </a:lnTo>
                  <a:lnTo>
                    <a:pt x="16" y="0"/>
                  </a:lnTo>
                  <a:lnTo>
                    <a:pt x="2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6" name="Freeform 1097"/>
            <p:cNvSpPr>
              <a:spLocks/>
            </p:cNvSpPr>
            <p:nvPr/>
          </p:nvSpPr>
          <p:spPr bwMode="auto">
            <a:xfrm>
              <a:off x="7134104" y="2190628"/>
              <a:ext cx="17463" cy="4763"/>
            </a:xfrm>
            <a:custGeom>
              <a:avLst/>
              <a:gdLst>
                <a:gd name="T0" fmla="*/ 33 w 33"/>
                <a:gd name="T1" fmla="*/ 1 h 9"/>
                <a:gd name="T2" fmla="*/ 28 w 33"/>
                <a:gd name="T3" fmla="*/ 7 h 9"/>
                <a:gd name="T4" fmla="*/ 6 w 33"/>
                <a:gd name="T5" fmla="*/ 9 h 9"/>
                <a:gd name="T6" fmla="*/ 0 w 33"/>
                <a:gd name="T7" fmla="*/ 3 h 9"/>
                <a:gd name="T8" fmla="*/ 19 w 33"/>
                <a:gd name="T9" fmla="*/ 0 h 9"/>
                <a:gd name="T10" fmla="*/ 33 w 33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9">
                  <a:moveTo>
                    <a:pt x="33" y="1"/>
                  </a:moveTo>
                  <a:lnTo>
                    <a:pt x="28" y="7"/>
                  </a:lnTo>
                  <a:lnTo>
                    <a:pt x="6" y="9"/>
                  </a:lnTo>
                  <a:lnTo>
                    <a:pt x="0" y="3"/>
                  </a:lnTo>
                  <a:lnTo>
                    <a:pt x="19" y="0"/>
                  </a:lnTo>
                  <a:lnTo>
                    <a:pt x="3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7" name="Freeform 1098"/>
            <p:cNvSpPr>
              <a:spLocks/>
            </p:cNvSpPr>
            <p:nvPr/>
          </p:nvSpPr>
          <p:spPr bwMode="auto">
            <a:xfrm>
              <a:off x="7202366" y="2181103"/>
              <a:ext cx="19050" cy="11113"/>
            </a:xfrm>
            <a:custGeom>
              <a:avLst/>
              <a:gdLst>
                <a:gd name="T0" fmla="*/ 36 w 36"/>
                <a:gd name="T1" fmla="*/ 0 h 20"/>
                <a:gd name="T2" fmla="*/ 29 w 36"/>
                <a:gd name="T3" fmla="*/ 8 h 20"/>
                <a:gd name="T4" fmla="*/ 13 w 36"/>
                <a:gd name="T5" fmla="*/ 20 h 20"/>
                <a:gd name="T6" fmla="*/ 2 w 36"/>
                <a:gd name="T7" fmla="*/ 16 h 20"/>
                <a:gd name="T8" fmla="*/ 0 w 36"/>
                <a:gd name="T9" fmla="*/ 4 h 20"/>
                <a:gd name="T10" fmla="*/ 5 w 36"/>
                <a:gd name="T11" fmla="*/ 4 h 20"/>
                <a:gd name="T12" fmla="*/ 12 w 36"/>
                <a:gd name="T13" fmla="*/ 7 h 20"/>
                <a:gd name="T14" fmla="*/ 15 w 36"/>
                <a:gd name="T15" fmla="*/ 3 h 20"/>
                <a:gd name="T16" fmla="*/ 19 w 36"/>
                <a:gd name="T17" fmla="*/ 4 h 20"/>
                <a:gd name="T18" fmla="*/ 13 w 36"/>
                <a:gd name="T19" fmla="*/ 8 h 20"/>
                <a:gd name="T20" fmla="*/ 12 w 36"/>
                <a:gd name="T21" fmla="*/ 11 h 20"/>
                <a:gd name="T22" fmla="*/ 18 w 36"/>
                <a:gd name="T23" fmla="*/ 13 h 20"/>
                <a:gd name="T24" fmla="*/ 26 w 36"/>
                <a:gd name="T25" fmla="*/ 0 h 20"/>
                <a:gd name="T26" fmla="*/ 36 w 36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0">
                  <a:moveTo>
                    <a:pt x="36" y="0"/>
                  </a:moveTo>
                  <a:lnTo>
                    <a:pt x="29" y="8"/>
                  </a:lnTo>
                  <a:lnTo>
                    <a:pt x="13" y="20"/>
                  </a:lnTo>
                  <a:lnTo>
                    <a:pt x="2" y="16"/>
                  </a:lnTo>
                  <a:lnTo>
                    <a:pt x="0" y="4"/>
                  </a:lnTo>
                  <a:lnTo>
                    <a:pt x="5" y="4"/>
                  </a:lnTo>
                  <a:lnTo>
                    <a:pt x="12" y="7"/>
                  </a:lnTo>
                  <a:lnTo>
                    <a:pt x="15" y="3"/>
                  </a:lnTo>
                  <a:lnTo>
                    <a:pt x="19" y="4"/>
                  </a:lnTo>
                  <a:lnTo>
                    <a:pt x="13" y="8"/>
                  </a:lnTo>
                  <a:lnTo>
                    <a:pt x="12" y="11"/>
                  </a:lnTo>
                  <a:lnTo>
                    <a:pt x="18" y="13"/>
                  </a:lnTo>
                  <a:lnTo>
                    <a:pt x="26" y="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8" name="Freeform 1099"/>
            <p:cNvSpPr>
              <a:spLocks/>
            </p:cNvSpPr>
            <p:nvPr/>
          </p:nvSpPr>
          <p:spPr bwMode="auto">
            <a:xfrm>
              <a:off x="7227766" y="2185865"/>
              <a:ext cx="6350" cy="4763"/>
            </a:xfrm>
            <a:custGeom>
              <a:avLst/>
              <a:gdLst>
                <a:gd name="T0" fmla="*/ 11 w 13"/>
                <a:gd name="T1" fmla="*/ 0 h 9"/>
                <a:gd name="T2" fmla="*/ 13 w 13"/>
                <a:gd name="T3" fmla="*/ 9 h 9"/>
                <a:gd name="T4" fmla="*/ 4 w 13"/>
                <a:gd name="T5" fmla="*/ 9 h 9"/>
                <a:gd name="T6" fmla="*/ 0 w 13"/>
                <a:gd name="T7" fmla="*/ 5 h 9"/>
                <a:gd name="T8" fmla="*/ 4 w 13"/>
                <a:gd name="T9" fmla="*/ 0 h 9"/>
                <a:gd name="T10" fmla="*/ 11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1" y="0"/>
                  </a:moveTo>
                  <a:lnTo>
                    <a:pt x="13" y="9"/>
                  </a:lnTo>
                  <a:lnTo>
                    <a:pt x="4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79" name="Freeform 1100"/>
            <p:cNvSpPr>
              <a:spLocks/>
            </p:cNvSpPr>
            <p:nvPr/>
          </p:nvSpPr>
          <p:spPr bwMode="auto">
            <a:xfrm>
              <a:off x="6937254" y="2173165"/>
              <a:ext cx="355600" cy="71438"/>
            </a:xfrm>
            <a:custGeom>
              <a:avLst/>
              <a:gdLst>
                <a:gd name="T0" fmla="*/ 265 w 672"/>
                <a:gd name="T1" fmla="*/ 72 h 137"/>
                <a:gd name="T2" fmla="*/ 230 w 672"/>
                <a:gd name="T3" fmla="*/ 82 h 137"/>
                <a:gd name="T4" fmla="*/ 227 w 672"/>
                <a:gd name="T5" fmla="*/ 75 h 137"/>
                <a:gd name="T6" fmla="*/ 144 w 672"/>
                <a:gd name="T7" fmla="*/ 102 h 137"/>
                <a:gd name="T8" fmla="*/ 129 w 672"/>
                <a:gd name="T9" fmla="*/ 98 h 137"/>
                <a:gd name="T10" fmla="*/ 95 w 672"/>
                <a:gd name="T11" fmla="*/ 106 h 137"/>
                <a:gd name="T12" fmla="*/ 10 w 672"/>
                <a:gd name="T13" fmla="*/ 134 h 137"/>
                <a:gd name="T14" fmla="*/ 46 w 672"/>
                <a:gd name="T15" fmla="*/ 129 h 137"/>
                <a:gd name="T16" fmla="*/ 60 w 672"/>
                <a:gd name="T17" fmla="*/ 121 h 137"/>
                <a:gd name="T18" fmla="*/ 410 w 672"/>
                <a:gd name="T19" fmla="*/ 83 h 137"/>
                <a:gd name="T20" fmla="*/ 463 w 672"/>
                <a:gd name="T21" fmla="*/ 66 h 137"/>
                <a:gd name="T22" fmla="*/ 495 w 672"/>
                <a:gd name="T23" fmla="*/ 62 h 137"/>
                <a:gd name="T24" fmla="*/ 508 w 672"/>
                <a:gd name="T25" fmla="*/ 66 h 137"/>
                <a:gd name="T26" fmla="*/ 530 w 672"/>
                <a:gd name="T27" fmla="*/ 66 h 137"/>
                <a:gd name="T28" fmla="*/ 540 w 672"/>
                <a:gd name="T29" fmla="*/ 63 h 137"/>
                <a:gd name="T30" fmla="*/ 531 w 672"/>
                <a:gd name="T31" fmla="*/ 57 h 137"/>
                <a:gd name="T32" fmla="*/ 573 w 672"/>
                <a:gd name="T33" fmla="*/ 56 h 137"/>
                <a:gd name="T34" fmla="*/ 610 w 672"/>
                <a:gd name="T35" fmla="*/ 46 h 137"/>
                <a:gd name="T36" fmla="*/ 628 w 672"/>
                <a:gd name="T37" fmla="*/ 39 h 137"/>
                <a:gd name="T38" fmla="*/ 655 w 672"/>
                <a:gd name="T39" fmla="*/ 36 h 137"/>
                <a:gd name="T40" fmla="*/ 655 w 672"/>
                <a:gd name="T41" fmla="*/ 27 h 137"/>
                <a:gd name="T42" fmla="*/ 671 w 672"/>
                <a:gd name="T43" fmla="*/ 23 h 137"/>
                <a:gd name="T44" fmla="*/ 648 w 672"/>
                <a:gd name="T45" fmla="*/ 27 h 137"/>
                <a:gd name="T46" fmla="*/ 620 w 672"/>
                <a:gd name="T47" fmla="*/ 24 h 137"/>
                <a:gd name="T48" fmla="*/ 633 w 672"/>
                <a:gd name="T49" fmla="*/ 17 h 137"/>
                <a:gd name="T50" fmla="*/ 610 w 672"/>
                <a:gd name="T51" fmla="*/ 24 h 137"/>
                <a:gd name="T52" fmla="*/ 615 w 672"/>
                <a:gd name="T53" fmla="*/ 7 h 137"/>
                <a:gd name="T54" fmla="*/ 605 w 672"/>
                <a:gd name="T55" fmla="*/ 14 h 137"/>
                <a:gd name="T56" fmla="*/ 599 w 672"/>
                <a:gd name="T57" fmla="*/ 11 h 137"/>
                <a:gd name="T58" fmla="*/ 584 w 672"/>
                <a:gd name="T59" fmla="*/ 9 h 137"/>
                <a:gd name="T60" fmla="*/ 566 w 672"/>
                <a:gd name="T61" fmla="*/ 14 h 137"/>
                <a:gd name="T62" fmla="*/ 576 w 672"/>
                <a:gd name="T63" fmla="*/ 26 h 137"/>
                <a:gd name="T64" fmla="*/ 551 w 672"/>
                <a:gd name="T65" fmla="*/ 17 h 137"/>
                <a:gd name="T66" fmla="*/ 556 w 672"/>
                <a:gd name="T67" fmla="*/ 4 h 137"/>
                <a:gd name="T68" fmla="*/ 504 w 672"/>
                <a:gd name="T69" fmla="*/ 9 h 137"/>
                <a:gd name="T70" fmla="*/ 502 w 672"/>
                <a:gd name="T71" fmla="*/ 13 h 137"/>
                <a:gd name="T72" fmla="*/ 489 w 672"/>
                <a:gd name="T73" fmla="*/ 17 h 137"/>
                <a:gd name="T74" fmla="*/ 479 w 672"/>
                <a:gd name="T75" fmla="*/ 9 h 137"/>
                <a:gd name="T76" fmla="*/ 474 w 672"/>
                <a:gd name="T77" fmla="*/ 14 h 137"/>
                <a:gd name="T78" fmla="*/ 463 w 672"/>
                <a:gd name="T79" fmla="*/ 20 h 137"/>
                <a:gd name="T80" fmla="*/ 443 w 672"/>
                <a:gd name="T81" fmla="*/ 16 h 137"/>
                <a:gd name="T82" fmla="*/ 465 w 672"/>
                <a:gd name="T83" fmla="*/ 7 h 137"/>
                <a:gd name="T84" fmla="*/ 433 w 672"/>
                <a:gd name="T85" fmla="*/ 23 h 137"/>
                <a:gd name="T86" fmla="*/ 417 w 672"/>
                <a:gd name="T87" fmla="*/ 27 h 137"/>
                <a:gd name="T88" fmla="*/ 416 w 672"/>
                <a:gd name="T89" fmla="*/ 10 h 137"/>
                <a:gd name="T90" fmla="*/ 381 w 672"/>
                <a:gd name="T91" fmla="*/ 9 h 137"/>
                <a:gd name="T92" fmla="*/ 380 w 672"/>
                <a:gd name="T93" fmla="*/ 4 h 137"/>
                <a:gd name="T94" fmla="*/ 354 w 672"/>
                <a:gd name="T95" fmla="*/ 7 h 137"/>
                <a:gd name="T96" fmla="*/ 295 w 672"/>
                <a:gd name="T97" fmla="*/ 20 h 137"/>
                <a:gd name="T98" fmla="*/ 258 w 672"/>
                <a:gd name="T99" fmla="*/ 34 h 137"/>
                <a:gd name="T100" fmla="*/ 275 w 672"/>
                <a:gd name="T101" fmla="*/ 36 h 137"/>
                <a:gd name="T102" fmla="*/ 246 w 672"/>
                <a:gd name="T103" fmla="*/ 46 h 137"/>
                <a:gd name="T104" fmla="*/ 252 w 672"/>
                <a:gd name="T105" fmla="*/ 36 h 137"/>
                <a:gd name="T106" fmla="*/ 262 w 672"/>
                <a:gd name="T107" fmla="*/ 6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72" h="137">
                  <a:moveTo>
                    <a:pt x="275" y="65"/>
                  </a:moveTo>
                  <a:lnTo>
                    <a:pt x="272" y="70"/>
                  </a:lnTo>
                  <a:lnTo>
                    <a:pt x="265" y="72"/>
                  </a:lnTo>
                  <a:lnTo>
                    <a:pt x="256" y="70"/>
                  </a:lnTo>
                  <a:lnTo>
                    <a:pt x="237" y="75"/>
                  </a:lnTo>
                  <a:lnTo>
                    <a:pt x="230" y="82"/>
                  </a:lnTo>
                  <a:lnTo>
                    <a:pt x="227" y="82"/>
                  </a:lnTo>
                  <a:lnTo>
                    <a:pt x="226" y="78"/>
                  </a:lnTo>
                  <a:lnTo>
                    <a:pt x="227" y="75"/>
                  </a:lnTo>
                  <a:lnTo>
                    <a:pt x="204" y="82"/>
                  </a:lnTo>
                  <a:lnTo>
                    <a:pt x="164" y="91"/>
                  </a:lnTo>
                  <a:lnTo>
                    <a:pt x="144" y="102"/>
                  </a:lnTo>
                  <a:lnTo>
                    <a:pt x="145" y="98"/>
                  </a:lnTo>
                  <a:lnTo>
                    <a:pt x="138" y="96"/>
                  </a:lnTo>
                  <a:lnTo>
                    <a:pt x="129" y="98"/>
                  </a:lnTo>
                  <a:lnTo>
                    <a:pt x="124" y="104"/>
                  </a:lnTo>
                  <a:lnTo>
                    <a:pt x="125" y="106"/>
                  </a:lnTo>
                  <a:lnTo>
                    <a:pt x="95" y="106"/>
                  </a:lnTo>
                  <a:lnTo>
                    <a:pt x="26" y="121"/>
                  </a:lnTo>
                  <a:lnTo>
                    <a:pt x="0" y="137"/>
                  </a:lnTo>
                  <a:lnTo>
                    <a:pt x="10" y="134"/>
                  </a:lnTo>
                  <a:lnTo>
                    <a:pt x="39" y="132"/>
                  </a:lnTo>
                  <a:lnTo>
                    <a:pt x="47" y="125"/>
                  </a:lnTo>
                  <a:lnTo>
                    <a:pt x="46" y="129"/>
                  </a:lnTo>
                  <a:lnTo>
                    <a:pt x="49" y="131"/>
                  </a:lnTo>
                  <a:lnTo>
                    <a:pt x="57" y="125"/>
                  </a:lnTo>
                  <a:lnTo>
                    <a:pt x="60" y="121"/>
                  </a:lnTo>
                  <a:lnTo>
                    <a:pt x="62" y="129"/>
                  </a:lnTo>
                  <a:lnTo>
                    <a:pt x="243" y="102"/>
                  </a:lnTo>
                  <a:lnTo>
                    <a:pt x="410" y="83"/>
                  </a:lnTo>
                  <a:lnTo>
                    <a:pt x="422" y="78"/>
                  </a:lnTo>
                  <a:lnTo>
                    <a:pt x="449" y="73"/>
                  </a:lnTo>
                  <a:lnTo>
                    <a:pt x="463" y="66"/>
                  </a:lnTo>
                  <a:lnTo>
                    <a:pt x="468" y="59"/>
                  </a:lnTo>
                  <a:lnTo>
                    <a:pt x="479" y="62"/>
                  </a:lnTo>
                  <a:lnTo>
                    <a:pt x="495" y="62"/>
                  </a:lnTo>
                  <a:lnTo>
                    <a:pt x="504" y="57"/>
                  </a:lnTo>
                  <a:lnTo>
                    <a:pt x="504" y="63"/>
                  </a:lnTo>
                  <a:lnTo>
                    <a:pt x="508" y="66"/>
                  </a:lnTo>
                  <a:lnTo>
                    <a:pt x="518" y="63"/>
                  </a:lnTo>
                  <a:lnTo>
                    <a:pt x="520" y="70"/>
                  </a:lnTo>
                  <a:lnTo>
                    <a:pt x="530" y="66"/>
                  </a:lnTo>
                  <a:lnTo>
                    <a:pt x="547" y="69"/>
                  </a:lnTo>
                  <a:lnTo>
                    <a:pt x="551" y="63"/>
                  </a:lnTo>
                  <a:lnTo>
                    <a:pt x="540" y="63"/>
                  </a:lnTo>
                  <a:lnTo>
                    <a:pt x="524" y="66"/>
                  </a:lnTo>
                  <a:lnTo>
                    <a:pt x="518" y="59"/>
                  </a:lnTo>
                  <a:lnTo>
                    <a:pt x="531" y="57"/>
                  </a:lnTo>
                  <a:lnTo>
                    <a:pt x="553" y="56"/>
                  </a:lnTo>
                  <a:lnTo>
                    <a:pt x="563" y="62"/>
                  </a:lnTo>
                  <a:lnTo>
                    <a:pt x="573" y="56"/>
                  </a:lnTo>
                  <a:lnTo>
                    <a:pt x="599" y="49"/>
                  </a:lnTo>
                  <a:lnTo>
                    <a:pt x="609" y="53"/>
                  </a:lnTo>
                  <a:lnTo>
                    <a:pt x="610" y="46"/>
                  </a:lnTo>
                  <a:lnTo>
                    <a:pt x="625" y="49"/>
                  </a:lnTo>
                  <a:lnTo>
                    <a:pt x="631" y="45"/>
                  </a:lnTo>
                  <a:lnTo>
                    <a:pt x="628" y="39"/>
                  </a:lnTo>
                  <a:lnTo>
                    <a:pt x="629" y="36"/>
                  </a:lnTo>
                  <a:lnTo>
                    <a:pt x="638" y="33"/>
                  </a:lnTo>
                  <a:lnTo>
                    <a:pt x="655" y="36"/>
                  </a:lnTo>
                  <a:lnTo>
                    <a:pt x="662" y="32"/>
                  </a:lnTo>
                  <a:lnTo>
                    <a:pt x="656" y="32"/>
                  </a:lnTo>
                  <a:lnTo>
                    <a:pt x="655" y="27"/>
                  </a:lnTo>
                  <a:lnTo>
                    <a:pt x="664" y="27"/>
                  </a:lnTo>
                  <a:lnTo>
                    <a:pt x="672" y="27"/>
                  </a:lnTo>
                  <a:lnTo>
                    <a:pt x="671" y="23"/>
                  </a:lnTo>
                  <a:lnTo>
                    <a:pt x="659" y="23"/>
                  </a:lnTo>
                  <a:lnTo>
                    <a:pt x="655" y="21"/>
                  </a:lnTo>
                  <a:lnTo>
                    <a:pt x="648" y="27"/>
                  </a:lnTo>
                  <a:lnTo>
                    <a:pt x="622" y="33"/>
                  </a:lnTo>
                  <a:lnTo>
                    <a:pt x="615" y="29"/>
                  </a:lnTo>
                  <a:lnTo>
                    <a:pt x="620" y="24"/>
                  </a:lnTo>
                  <a:lnTo>
                    <a:pt x="629" y="20"/>
                  </a:lnTo>
                  <a:lnTo>
                    <a:pt x="636" y="24"/>
                  </a:lnTo>
                  <a:lnTo>
                    <a:pt x="633" y="17"/>
                  </a:lnTo>
                  <a:lnTo>
                    <a:pt x="629" y="13"/>
                  </a:lnTo>
                  <a:lnTo>
                    <a:pt x="620" y="19"/>
                  </a:lnTo>
                  <a:lnTo>
                    <a:pt x="610" y="24"/>
                  </a:lnTo>
                  <a:lnTo>
                    <a:pt x="615" y="14"/>
                  </a:lnTo>
                  <a:lnTo>
                    <a:pt x="619" y="6"/>
                  </a:lnTo>
                  <a:lnTo>
                    <a:pt x="615" y="7"/>
                  </a:lnTo>
                  <a:lnTo>
                    <a:pt x="610" y="17"/>
                  </a:lnTo>
                  <a:lnTo>
                    <a:pt x="605" y="19"/>
                  </a:lnTo>
                  <a:lnTo>
                    <a:pt x="605" y="14"/>
                  </a:lnTo>
                  <a:lnTo>
                    <a:pt x="608" y="9"/>
                  </a:lnTo>
                  <a:lnTo>
                    <a:pt x="603" y="7"/>
                  </a:lnTo>
                  <a:lnTo>
                    <a:pt x="599" y="11"/>
                  </a:lnTo>
                  <a:lnTo>
                    <a:pt x="587" y="6"/>
                  </a:lnTo>
                  <a:lnTo>
                    <a:pt x="583" y="4"/>
                  </a:lnTo>
                  <a:lnTo>
                    <a:pt x="584" y="9"/>
                  </a:lnTo>
                  <a:lnTo>
                    <a:pt x="582" y="11"/>
                  </a:lnTo>
                  <a:lnTo>
                    <a:pt x="570" y="10"/>
                  </a:lnTo>
                  <a:lnTo>
                    <a:pt x="566" y="14"/>
                  </a:lnTo>
                  <a:lnTo>
                    <a:pt x="571" y="13"/>
                  </a:lnTo>
                  <a:lnTo>
                    <a:pt x="579" y="21"/>
                  </a:lnTo>
                  <a:lnTo>
                    <a:pt x="576" y="26"/>
                  </a:lnTo>
                  <a:lnTo>
                    <a:pt x="566" y="20"/>
                  </a:lnTo>
                  <a:lnTo>
                    <a:pt x="553" y="20"/>
                  </a:lnTo>
                  <a:lnTo>
                    <a:pt x="551" y="17"/>
                  </a:lnTo>
                  <a:lnTo>
                    <a:pt x="548" y="14"/>
                  </a:lnTo>
                  <a:lnTo>
                    <a:pt x="556" y="11"/>
                  </a:lnTo>
                  <a:lnTo>
                    <a:pt x="556" y="4"/>
                  </a:lnTo>
                  <a:lnTo>
                    <a:pt x="551" y="11"/>
                  </a:lnTo>
                  <a:lnTo>
                    <a:pt x="524" y="10"/>
                  </a:lnTo>
                  <a:lnTo>
                    <a:pt x="504" y="9"/>
                  </a:lnTo>
                  <a:lnTo>
                    <a:pt x="508" y="10"/>
                  </a:lnTo>
                  <a:lnTo>
                    <a:pt x="512" y="13"/>
                  </a:lnTo>
                  <a:lnTo>
                    <a:pt x="502" y="13"/>
                  </a:lnTo>
                  <a:lnTo>
                    <a:pt x="497" y="10"/>
                  </a:lnTo>
                  <a:lnTo>
                    <a:pt x="497" y="17"/>
                  </a:lnTo>
                  <a:lnTo>
                    <a:pt x="489" y="17"/>
                  </a:lnTo>
                  <a:lnTo>
                    <a:pt x="482" y="7"/>
                  </a:lnTo>
                  <a:lnTo>
                    <a:pt x="478" y="3"/>
                  </a:lnTo>
                  <a:lnTo>
                    <a:pt x="479" y="9"/>
                  </a:lnTo>
                  <a:lnTo>
                    <a:pt x="469" y="10"/>
                  </a:lnTo>
                  <a:lnTo>
                    <a:pt x="469" y="16"/>
                  </a:lnTo>
                  <a:lnTo>
                    <a:pt x="474" y="14"/>
                  </a:lnTo>
                  <a:lnTo>
                    <a:pt x="482" y="14"/>
                  </a:lnTo>
                  <a:lnTo>
                    <a:pt x="484" y="20"/>
                  </a:lnTo>
                  <a:lnTo>
                    <a:pt x="463" y="20"/>
                  </a:lnTo>
                  <a:lnTo>
                    <a:pt x="448" y="27"/>
                  </a:lnTo>
                  <a:lnTo>
                    <a:pt x="446" y="21"/>
                  </a:lnTo>
                  <a:lnTo>
                    <a:pt x="443" y="16"/>
                  </a:lnTo>
                  <a:lnTo>
                    <a:pt x="451" y="17"/>
                  </a:lnTo>
                  <a:lnTo>
                    <a:pt x="463" y="13"/>
                  </a:lnTo>
                  <a:lnTo>
                    <a:pt x="465" y="7"/>
                  </a:lnTo>
                  <a:lnTo>
                    <a:pt x="455" y="7"/>
                  </a:lnTo>
                  <a:lnTo>
                    <a:pt x="440" y="16"/>
                  </a:lnTo>
                  <a:lnTo>
                    <a:pt x="433" y="23"/>
                  </a:lnTo>
                  <a:lnTo>
                    <a:pt x="427" y="19"/>
                  </a:lnTo>
                  <a:lnTo>
                    <a:pt x="417" y="23"/>
                  </a:lnTo>
                  <a:lnTo>
                    <a:pt x="417" y="27"/>
                  </a:lnTo>
                  <a:lnTo>
                    <a:pt x="413" y="24"/>
                  </a:lnTo>
                  <a:lnTo>
                    <a:pt x="413" y="16"/>
                  </a:lnTo>
                  <a:lnTo>
                    <a:pt x="416" y="10"/>
                  </a:lnTo>
                  <a:lnTo>
                    <a:pt x="404" y="13"/>
                  </a:lnTo>
                  <a:lnTo>
                    <a:pt x="390" y="13"/>
                  </a:lnTo>
                  <a:lnTo>
                    <a:pt x="381" y="9"/>
                  </a:lnTo>
                  <a:lnTo>
                    <a:pt x="386" y="4"/>
                  </a:lnTo>
                  <a:lnTo>
                    <a:pt x="386" y="0"/>
                  </a:lnTo>
                  <a:lnTo>
                    <a:pt x="380" y="4"/>
                  </a:lnTo>
                  <a:lnTo>
                    <a:pt x="371" y="3"/>
                  </a:lnTo>
                  <a:lnTo>
                    <a:pt x="364" y="0"/>
                  </a:lnTo>
                  <a:lnTo>
                    <a:pt x="354" y="7"/>
                  </a:lnTo>
                  <a:lnTo>
                    <a:pt x="318" y="17"/>
                  </a:lnTo>
                  <a:lnTo>
                    <a:pt x="302" y="13"/>
                  </a:lnTo>
                  <a:lnTo>
                    <a:pt x="295" y="20"/>
                  </a:lnTo>
                  <a:lnTo>
                    <a:pt x="275" y="26"/>
                  </a:lnTo>
                  <a:lnTo>
                    <a:pt x="258" y="30"/>
                  </a:lnTo>
                  <a:lnTo>
                    <a:pt x="258" y="34"/>
                  </a:lnTo>
                  <a:lnTo>
                    <a:pt x="262" y="36"/>
                  </a:lnTo>
                  <a:lnTo>
                    <a:pt x="272" y="33"/>
                  </a:lnTo>
                  <a:lnTo>
                    <a:pt x="275" y="36"/>
                  </a:lnTo>
                  <a:lnTo>
                    <a:pt x="270" y="45"/>
                  </a:lnTo>
                  <a:lnTo>
                    <a:pt x="253" y="52"/>
                  </a:lnTo>
                  <a:lnTo>
                    <a:pt x="246" y="46"/>
                  </a:lnTo>
                  <a:lnTo>
                    <a:pt x="246" y="43"/>
                  </a:lnTo>
                  <a:lnTo>
                    <a:pt x="255" y="42"/>
                  </a:lnTo>
                  <a:lnTo>
                    <a:pt x="252" y="36"/>
                  </a:lnTo>
                  <a:lnTo>
                    <a:pt x="243" y="42"/>
                  </a:lnTo>
                  <a:lnTo>
                    <a:pt x="242" y="50"/>
                  </a:lnTo>
                  <a:lnTo>
                    <a:pt x="262" y="62"/>
                  </a:lnTo>
                  <a:lnTo>
                    <a:pt x="275" y="6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0" name="Freeform 1101"/>
            <p:cNvSpPr>
              <a:spLocks/>
            </p:cNvSpPr>
            <p:nvPr/>
          </p:nvSpPr>
          <p:spPr bwMode="auto">
            <a:xfrm>
              <a:off x="8207254" y="1541340"/>
              <a:ext cx="12700" cy="4763"/>
            </a:xfrm>
            <a:custGeom>
              <a:avLst/>
              <a:gdLst>
                <a:gd name="T0" fmla="*/ 24 w 24"/>
                <a:gd name="T1" fmla="*/ 0 h 8"/>
                <a:gd name="T2" fmla="*/ 20 w 24"/>
                <a:gd name="T3" fmla="*/ 3 h 8"/>
                <a:gd name="T4" fmla="*/ 8 w 24"/>
                <a:gd name="T5" fmla="*/ 8 h 8"/>
                <a:gd name="T6" fmla="*/ 1 w 24"/>
                <a:gd name="T7" fmla="*/ 5 h 8"/>
                <a:gd name="T8" fmla="*/ 0 w 24"/>
                <a:gd name="T9" fmla="*/ 3 h 8"/>
                <a:gd name="T10" fmla="*/ 11 w 24"/>
                <a:gd name="T11" fmla="*/ 3 h 8"/>
                <a:gd name="T12" fmla="*/ 24 w 2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24" y="0"/>
                  </a:moveTo>
                  <a:lnTo>
                    <a:pt x="20" y="3"/>
                  </a:lnTo>
                  <a:lnTo>
                    <a:pt x="8" y="8"/>
                  </a:lnTo>
                  <a:lnTo>
                    <a:pt x="1" y="5"/>
                  </a:lnTo>
                  <a:lnTo>
                    <a:pt x="0" y="3"/>
                  </a:lnTo>
                  <a:lnTo>
                    <a:pt x="11" y="3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1" name="Freeform 1102"/>
            <p:cNvSpPr>
              <a:spLocks/>
            </p:cNvSpPr>
            <p:nvPr/>
          </p:nvSpPr>
          <p:spPr bwMode="auto">
            <a:xfrm>
              <a:off x="8231066" y="1993778"/>
              <a:ext cx="20638" cy="4763"/>
            </a:xfrm>
            <a:custGeom>
              <a:avLst/>
              <a:gdLst>
                <a:gd name="T0" fmla="*/ 39 w 39"/>
                <a:gd name="T1" fmla="*/ 1 h 9"/>
                <a:gd name="T2" fmla="*/ 34 w 39"/>
                <a:gd name="T3" fmla="*/ 3 h 9"/>
                <a:gd name="T4" fmla="*/ 8 w 39"/>
                <a:gd name="T5" fmla="*/ 4 h 9"/>
                <a:gd name="T6" fmla="*/ 1 w 39"/>
                <a:gd name="T7" fmla="*/ 9 h 9"/>
                <a:gd name="T8" fmla="*/ 0 w 39"/>
                <a:gd name="T9" fmla="*/ 6 h 9"/>
                <a:gd name="T10" fmla="*/ 7 w 39"/>
                <a:gd name="T11" fmla="*/ 1 h 9"/>
                <a:gd name="T12" fmla="*/ 30 w 39"/>
                <a:gd name="T13" fmla="*/ 0 h 9"/>
                <a:gd name="T14" fmla="*/ 39 w 39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9">
                  <a:moveTo>
                    <a:pt x="39" y="1"/>
                  </a:moveTo>
                  <a:lnTo>
                    <a:pt x="34" y="3"/>
                  </a:lnTo>
                  <a:lnTo>
                    <a:pt x="8" y="4"/>
                  </a:lnTo>
                  <a:lnTo>
                    <a:pt x="1" y="9"/>
                  </a:lnTo>
                  <a:lnTo>
                    <a:pt x="0" y="6"/>
                  </a:lnTo>
                  <a:lnTo>
                    <a:pt x="7" y="1"/>
                  </a:lnTo>
                  <a:lnTo>
                    <a:pt x="30" y="0"/>
                  </a:lnTo>
                  <a:lnTo>
                    <a:pt x="3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2" name="Freeform 1103"/>
            <p:cNvSpPr>
              <a:spLocks/>
            </p:cNvSpPr>
            <p:nvPr/>
          </p:nvSpPr>
          <p:spPr bwMode="auto">
            <a:xfrm>
              <a:off x="8096129" y="1628653"/>
              <a:ext cx="12700" cy="7938"/>
            </a:xfrm>
            <a:custGeom>
              <a:avLst/>
              <a:gdLst>
                <a:gd name="T0" fmla="*/ 26 w 26"/>
                <a:gd name="T1" fmla="*/ 2 h 13"/>
                <a:gd name="T2" fmla="*/ 20 w 26"/>
                <a:gd name="T3" fmla="*/ 10 h 13"/>
                <a:gd name="T4" fmla="*/ 10 w 26"/>
                <a:gd name="T5" fmla="*/ 13 h 13"/>
                <a:gd name="T6" fmla="*/ 6 w 26"/>
                <a:gd name="T7" fmla="*/ 6 h 13"/>
                <a:gd name="T8" fmla="*/ 0 w 26"/>
                <a:gd name="T9" fmla="*/ 0 h 13"/>
                <a:gd name="T10" fmla="*/ 7 w 26"/>
                <a:gd name="T11" fmla="*/ 3 h 13"/>
                <a:gd name="T12" fmla="*/ 19 w 26"/>
                <a:gd name="T13" fmla="*/ 6 h 13"/>
                <a:gd name="T14" fmla="*/ 26 w 26"/>
                <a:gd name="T1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3">
                  <a:moveTo>
                    <a:pt x="26" y="2"/>
                  </a:moveTo>
                  <a:lnTo>
                    <a:pt x="20" y="10"/>
                  </a:lnTo>
                  <a:lnTo>
                    <a:pt x="10" y="13"/>
                  </a:lnTo>
                  <a:lnTo>
                    <a:pt x="6" y="6"/>
                  </a:lnTo>
                  <a:lnTo>
                    <a:pt x="0" y="0"/>
                  </a:lnTo>
                  <a:lnTo>
                    <a:pt x="7" y="3"/>
                  </a:lnTo>
                  <a:lnTo>
                    <a:pt x="19" y="6"/>
                  </a:lnTo>
                  <a:lnTo>
                    <a:pt x="2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3" name="Freeform 1104"/>
            <p:cNvSpPr>
              <a:spLocks/>
            </p:cNvSpPr>
            <p:nvPr/>
          </p:nvSpPr>
          <p:spPr bwMode="auto">
            <a:xfrm>
              <a:off x="8045329" y="1727078"/>
              <a:ext cx="12700" cy="6350"/>
            </a:xfrm>
            <a:custGeom>
              <a:avLst/>
              <a:gdLst>
                <a:gd name="T0" fmla="*/ 7 w 25"/>
                <a:gd name="T1" fmla="*/ 0 h 11"/>
                <a:gd name="T2" fmla="*/ 13 w 25"/>
                <a:gd name="T3" fmla="*/ 0 h 11"/>
                <a:gd name="T4" fmla="*/ 19 w 25"/>
                <a:gd name="T5" fmla="*/ 7 h 11"/>
                <a:gd name="T6" fmla="*/ 25 w 25"/>
                <a:gd name="T7" fmla="*/ 7 h 11"/>
                <a:gd name="T8" fmla="*/ 22 w 25"/>
                <a:gd name="T9" fmla="*/ 10 h 11"/>
                <a:gd name="T10" fmla="*/ 12 w 25"/>
                <a:gd name="T11" fmla="*/ 8 h 11"/>
                <a:gd name="T12" fmla="*/ 10 w 25"/>
                <a:gd name="T13" fmla="*/ 2 h 11"/>
                <a:gd name="T14" fmla="*/ 6 w 25"/>
                <a:gd name="T15" fmla="*/ 5 h 11"/>
                <a:gd name="T16" fmla="*/ 6 w 25"/>
                <a:gd name="T17" fmla="*/ 11 h 11"/>
                <a:gd name="T18" fmla="*/ 0 w 25"/>
                <a:gd name="T19" fmla="*/ 10 h 11"/>
                <a:gd name="T20" fmla="*/ 5 w 25"/>
                <a:gd name="T21" fmla="*/ 2 h 11"/>
                <a:gd name="T22" fmla="*/ 7 w 2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11">
                  <a:moveTo>
                    <a:pt x="7" y="0"/>
                  </a:moveTo>
                  <a:lnTo>
                    <a:pt x="13" y="0"/>
                  </a:lnTo>
                  <a:lnTo>
                    <a:pt x="19" y="7"/>
                  </a:lnTo>
                  <a:lnTo>
                    <a:pt x="25" y="7"/>
                  </a:lnTo>
                  <a:lnTo>
                    <a:pt x="22" y="10"/>
                  </a:lnTo>
                  <a:lnTo>
                    <a:pt x="12" y="8"/>
                  </a:lnTo>
                  <a:lnTo>
                    <a:pt x="10" y="2"/>
                  </a:lnTo>
                  <a:lnTo>
                    <a:pt x="6" y="5"/>
                  </a:lnTo>
                  <a:lnTo>
                    <a:pt x="6" y="11"/>
                  </a:lnTo>
                  <a:lnTo>
                    <a:pt x="0" y="10"/>
                  </a:lnTo>
                  <a:lnTo>
                    <a:pt x="5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4" name="Freeform 1105"/>
            <p:cNvSpPr>
              <a:spLocks/>
            </p:cNvSpPr>
            <p:nvPr/>
          </p:nvSpPr>
          <p:spPr bwMode="auto">
            <a:xfrm>
              <a:off x="7889754" y="1836615"/>
              <a:ext cx="14288" cy="7938"/>
            </a:xfrm>
            <a:custGeom>
              <a:avLst/>
              <a:gdLst>
                <a:gd name="T0" fmla="*/ 29 w 29"/>
                <a:gd name="T1" fmla="*/ 0 h 16"/>
                <a:gd name="T2" fmla="*/ 27 w 29"/>
                <a:gd name="T3" fmla="*/ 10 h 16"/>
                <a:gd name="T4" fmla="*/ 20 w 29"/>
                <a:gd name="T5" fmla="*/ 16 h 16"/>
                <a:gd name="T6" fmla="*/ 0 w 29"/>
                <a:gd name="T7" fmla="*/ 14 h 16"/>
                <a:gd name="T8" fmla="*/ 20 w 29"/>
                <a:gd name="T9" fmla="*/ 10 h 16"/>
                <a:gd name="T10" fmla="*/ 29 w 2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6">
                  <a:moveTo>
                    <a:pt x="29" y="0"/>
                  </a:moveTo>
                  <a:lnTo>
                    <a:pt x="27" y="10"/>
                  </a:lnTo>
                  <a:lnTo>
                    <a:pt x="20" y="16"/>
                  </a:lnTo>
                  <a:lnTo>
                    <a:pt x="0" y="14"/>
                  </a:lnTo>
                  <a:lnTo>
                    <a:pt x="20" y="10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5" name="Freeform 1106"/>
            <p:cNvSpPr>
              <a:spLocks/>
            </p:cNvSpPr>
            <p:nvPr/>
          </p:nvSpPr>
          <p:spPr bwMode="auto">
            <a:xfrm>
              <a:off x="7888166" y="1881065"/>
              <a:ext cx="15875" cy="4763"/>
            </a:xfrm>
            <a:custGeom>
              <a:avLst/>
              <a:gdLst>
                <a:gd name="T0" fmla="*/ 27 w 28"/>
                <a:gd name="T1" fmla="*/ 0 h 9"/>
                <a:gd name="T2" fmla="*/ 28 w 28"/>
                <a:gd name="T3" fmla="*/ 3 h 9"/>
                <a:gd name="T4" fmla="*/ 27 w 28"/>
                <a:gd name="T5" fmla="*/ 9 h 9"/>
                <a:gd name="T6" fmla="*/ 13 w 28"/>
                <a:gd name="T7" fmla="*/ 7 h 9"/>
                <a:gd name="T8" fmla="*/ 0 w 28"/>
                <a:gd name="T9" fmla="*/ 3 h 9"/>
                <a:gd name="T10" fmla="*/ 4 w 28"/>
                <a:gd name="T11" fmla="*/ 0 h 9"/>
                <a:gd name="T12" fmla="*/ 21 w 28"/>
                <a:gd name="T13" fmla="*/ 6 h 9"/>
                <a:gd name="T14" fmla="*/ 27 w 28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9">
                  <a:moveTo>
                    <a:pt x="27" y="0"/>
                  </a:moveTo>
                  <a:lnTo>
                    <a:pt x="28" y="3"/>
                  </a:lnTo>
                  <a:lnTo>
                    <a:pt x="27" y="9"/>
                  </a:lnTo>
                  <a:lnTo>
                    <a:pt x="13" y="7"/>
                  </a:lnTo>
                  <a:lnTo>
                    <a:pt x="0" y="3"/>
                  </a:lnTo>
                  <a:lnTo>
                    <a:pt x="4" y="0"/>
                  </a:lnTo>
                  <a:lnTo>
                    <a:pt x="21" y="6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6" name="Freeform 1107"/>
            <p:cNvSpPr>
              <a:spLocks/>
            </p:cNvSpPr>
            <p:nvPr/>
          </p:nvSpPr>
          <p:spPr bwMode="auto">
            <a:xfrm>
              <a:off x="7865941" y="2141415"/>
              <a:ext cx="71438" cy="19050"/>
            </a:xfrm>
            <a:custGeom>
              <a:avLst/>
              <a:gdLst>
                <a:gd name="T0" fmla="*/ 77 w 136"/>
                <a:gd name="T1" fmla="*/ 15 h 35"/>
                <a:gd name="T2" fmla="*/ 80 w 136"/>
                <a:gd name="T3" fmla="*/ 12 h 35"/>
                <a:gd name="T4" fmla="*/ 78 w 136"/>
                <a:gd name="T5" fmla="*/ 6 h 35"/>
                <a:gd name="T6" fmla="*/ 91 w 136"/>
                <a:gd name="T7" fmla="*/ 6 h 35"/>
                <a:gd name="T8" fmla="*/ 114 w 136"/>
                <a:gd name="T9" fmla="*/ 15 h 35"/>
                <a:gd name="T10" fmla="*/ 126 w 136"/>
                <a:gd name="T11" fmla="*/ 9 h 35"/>
                <a:gd name="T12" fmla="*/ 123 w 136"/>
                <a:gd name="T13" fmla="*/ 6 h 35"/>
                <a:gd name="T14" fmla="*/ 113 w 136"/>
                <a:gd name="T15" fmla="*/ 7 h 35"/>
                <a:gd name="T16" fmla="*/ 110 w 136"/>
                <a:gd name="T17" fmla="*/ 5 h 35"/>
                <a:gd name="T18" fmla="*/ 114 w 136"/>
                <a:gd name="T19" fmla="*/ 2 h 35"/>
                <a:gd name="T20" fmla="*/ 124 w 136"/>
                <a:gd name="T21" fmla="*/ 3 h 35"/>
                <a:gd name="T22" fmla="*/ 130 w 136"/>
                <a:gd name="T23" fmla="*/ 0 h 35"/>
                <a:gd name="T24" fmla="*/ 133 w 136"/>
                <a:gd name="T25" fmla="*/ 7 h 35"/>
                <a:gd name="T26" fmla="*/ 136 w 136"/>
                <a:gd name="T27" fmla="*/ 16 h 35"/>
                <a:gd name="T28" fmla="*/ 114 w 136"/>
                <a:gd name="T29" fmla="*/ 20 h 35"/>
                <a:gd name="T30" fmla="*/ 87 w 136"/>
                <a:gd name="T31" fmla="*/ 23 h 35"/>
                <a:gd name="T32" fmla="*/ 88 w 136"/>
                <a:gd name="T33" fmla="*/ 19 h 35"/>
                <a:gd name="T34" fmla="*/ 85 w 136"/>
                <a:gd name="T35" fmla="*/ 16 h 35"/>
                <a:gd name="T36" fmla="*/ 74 w 136"/>
                <a:gd name="T37" fmla="*/ 18 h 35"/>
                <a:gd name="T38" fmla="*/ 72 w 136"/>
                <a:gd name="T39" fmla="*/ 16 h 35"/>
                <a:gd name="T40" fmla="*/ 72 w 136"/>
                <a:gd name="T41" fmla="*/ 23 h 35"/>
                <a:gd name="T42" fmla="*/ 61 w 136"/>
                <a:gd name="T43" fmla="*/ 23 h 35"/>
                <a:gd name="T44" fmla="*/ 55 w 136"/>
                <a:gd name="T45" fmla="*/ 18 h 35"/>
                <a:gd name="T46" fmla="*/ 52 w 136"/>
                <a:gd name="T47" fmla="*/ 20 h 35"/>
                <a:gd name="T48" fmla="*/ 57 w 136"/>
                <a:gd name="T49" fmla="*/ 26 h 35"/>
                <a:gd name="T50" fmla="*/ 54 w 136"/>
                <a:gd name="T51" fmla="*/ 29 h 35"/>
                <a:gd name="T52" fmla="*/ 45 w 136"/>
                <a:gd name="T53" fmla="*/ 28 h 35"/>
                <a:gd name="T54" fmla="*/ 31 w 136"/>
                <a:gd name="T55" fmla="*/ 31 h 35"/>
                <a:gd name="T56" fmla="*/ 25 w 136"/>
                <a:gd name="T57" fmla="*/ 29 h 35"/>
                <a:gd name="T58" fmla="*/ 26 w 136"/>
                <a:gd name="T59" fmla="*/ 25 h 35"/>
                <a:gd name="T60" fmla="*/ 22 w 136"/>
                <a:gd name="T61" fmla="*/ 25 h 35"/>
                <a:gd name="T62" fmla="*/ 21 w 136"/>
                <a:gd name="T63" fmla="*/ 22 h 35"/>
                <a:gd name="T64" fmla="*/ 18 w 136"/>
                <a:gd name="T65" fmla="*/ 25 h 35"/>
                <a:gd name="T66" fmla="*/ 21 w 136"/>
                <a:gd name="T67" fmla="*/ 33 h 35"/>
                <a:gd name="T68" fmla="*/ 13 w 136"/>
                <a:gd name="T69" fmla="*/ 35 h 35"/>
                <a:gd name="T70" fmla="*/ 16 w 136"/>
                <a:gd name="T71" fmla="*/ 28 h 35"/>
                <a:gd name="T72" fmla="*/ 6 w 136"/>
                <a:gd name="T73" fmla="*/ 26 h 35"/>
                <a:gd name="T74" fmla="*/ 0 w 136"/>
                <a:gd name="T75" fmla="*/ 25 h 35"/>
                <a:gd name="T76" fmla="*/ 6 w 136"/>
                <a:gd name="T77" fmla="*/ 19 h 35"/>
                <a:gd name="T78" fmla="*/ 22 w 136"/>
                <a:gd name="T79" fmla="*/ 12 h 35"/>
                <a:gd name="T80" fmla="*/ 52 w 136"/>
                <a:gd name="T81" fmla="*/ 9 h 35"/>
                <a:gd name="T82" fmla="*/ 68 w 136"/>
                <a:gd name="T83" fmla="*/ 5 h 35"/>
                <a:gd name="T84" fmla="*/ 72 w 136"/>
                <a:gd name="T85" fmla="*/ 9 h 35"/>
                <a:gd name="T86" fmla="*/ 77 w 136"/>
                <a:gd name="T8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6" h="35">
                  <a:moveTo>
                    <a:pt x="77" y="15"/>
                  </a:moveTo>
                  <a:lnTo>
                    <a:pt x="80" y="12"/>
                  </a:lnTo>
                  <a:lnTo>
                    <a:pt x="78" y="6"/>
                  </a:lnTo>
                  <a:lnTo>
                    <a:pt x="91" y="6"/>
                  </a:lnTo>
                  <a:lnTo>
                    <a:pt x="114" y="15"/>
                  </a:lnTo>
                  <a:lnTo>
                    <a:pt x="126" y="9"/>
                  </a:lnTo>
                  <a:lnTo>
                    <a:pt x="123" y="6"/>
                  </a:lnTo>
                  <a:lnTo>
                    <a:pt x="113" y="7"/>
                  </a:lnTo>
                  <a:lnTo>
                    <a:pt x="110" y="5"/>
                  </a:lnTo>
                  <a:lnTo>
                    <a:pt x="114" y="2"/>
                  </a:lnTo>
                  <a:lnTo>
                    <a:pt x="124" y="3"/>
                  </a:lnTo>
                  <a:lnTo>
                    <a:pt x="130" y="0"/>
                  </a:lnTo>
                  <a:lnTo>
                    <a:pt x="133" y="7"/>
                  </a:lnTo>
                  <a:lnTo>
                    <a:pt x="136" y="16"/>
                  </a:lnTo>
                  <a:lnTo>
                    <a:pt x="114" y="20"/>
                  </a:lnTo>
                  <a:lnTo>
                    <a:pt x="87" y="23"/>
                  </a:lnTo>
                  <a:lnTo>
                    <a:pt x="88" y="19"/>
                  </a:lnTo>
                  <a:lnTo>
                    <a:pt x="85" y="16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2" y="23"/>
                  </a:lnTo>
                  <a:lnTo>
                    <a:pt x="61" y="23"/>
                  </a:lnTo>
                  <a:lnTo>
                    <a:pt x="55" y="18"/>
                  </a:lnTo>
                  <a:lnTo>
                    <a:pt x="52" y="20"/>
                  </a:lnTo>
                  <a:lnTo>
                    <a:pt x="57" y="26"/>
                  </a:lnTo>
                  <a:lnTo>
                    <a:pt x="54" y="29"/>
                  </a:lnTo>
                  <a:lnTo>
                    <a:pt x="45" y="28"/>
                  </a:lnTo>
                  <a:lnTo>
                    <a:pt x="31" y="31"/>
                  </a:lnTo>
                  <a:lnTo>
                    <a:pt x="25" y="29"/>
                  </a:lnTo>
                  <a:lnTo>
                    <a:pt x="26" y="25"/>
                  </a:lnTo>
                  <a:lnTo>
                    <a:pt x="22" y="25"/>
                  </a:lnTo>
                  <a:lnTo>
                    <a:pt x="21" y="22"/>
                  </a:lnTo>
                  <a:lnTo>
                    <a:pt x="18" y="25"/>
                  </a:lnTo>
                  <a:lnTo>
                    <a:pt x="21" y="33"/>
                  </a:lnTo>
                  <a:lnTo>
                    <a:pt x="13" y="35"/>
                  </a:lnTo>
                  <a:lnTo>
                    <a:pt x="16" y="28"/>
                  </a:lnTo>
                  <a:lnTo>
                    <a:pt x="6" y="26"/>
                  </a:lnTo>
                  <a:lnTo>
                    <a:pt x="0" y="25"/>
                  </a:lnTo>
                  <a:lnTo>
                    <a:pt x="6" y="19"/>
                  </a:lnTo>
                  <a:lnTo>
                    <a:pt x="22" y="12"/>
                  </a:lnTo>
                  <a:lnTo>
                    <a:pt x="52" y="9"/>
                  </a:lnTo>
                  <a:lnTo>
                    <a:pt x="68" y="5"/>
                  </a:lnTo>
                  <a:lnTo>
                    <a:pt x="72" y="9"/>
                  </a:lnTo>
                  <a:lnTo>
                    <a:pt x="7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7" name="Freeform 1108"/>
            <p:cNvSpPr>
              <a:spLocks/>
            </p:cNvSpPr>
            <p:nvPr/>
          </p:nvSpPr>
          <p:spPr bwMode="auto">
            <a:xfrm>
              <a:off x="7896104" y="1973140"/>
              <a:ext cx="17463" cy="4763"/>
            </a:xfrm>
            <a:custGeom>
              <a:avLst/>
              <a:gdLst>
                <a:gd name="T0" fmla="*/ 31 w 31"/>
                <a:gd name="T1" fmla="*/ 3 h 7"/>
                <a:gd name="T2" fmla="*/ 29 w 31"/>
                <a:gd name="T3" fmla="*/ 7 h 7"/>
                <a:gd name="T4" fmla="*/ 9 w 31"/>
                <a:gd name="T5" fmla="*/ 4 h 7"/>
                <a:gd name="T6" fmla="*/ 0 w 31"/>
                <a:gd name="T7" fmla="*/ 4 h 7"/>
                <a:gd name="T8" fmla="*/ 6 w 31"/>
                <a:gd name="T9" fmla="*/ 0 h 7"/>
                <a:gd name="T10" fmla="*/ 23 w 31"/>
                <a:gd name="T11" fmla="*/ 3 h 7"/>
                <a:gd name="T12" fmla="*/ 31 w 31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7">
                  <a:moveTo>
                    <a:pt x="31" y="3"/>
                  </a:moveTo>
                  <a:lnTo>
                    <a:pt x="29" y="7"/>
                  </a:lnTo>
                  <a:lnTo>
                    <a:pt x="9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23" y="3"/>
                  </a:lnTo>
                  <a:lnTo>
                    <a:pt x="3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8" name="Freeform 1109"/>
            <p:cNvSpPr>
              <a:spLocks/>
            </p:cNvSpPr>
            <p:nvPr/>
          </p:nvSpPr>
          <p:spPr bwMode="auto">
            <a:xfrm>
              <a:off x="7865941" y="1868365"/>
              <a:ext cx="12700" cy="4763"/>
            </a:xfrm>
            <a:custGeom>
              <a:avLst/>
              <a:gdLst>
                <a:gd name="T0" fmla="*/ 24 w 24"/>
                <a:gd name="T1" fmla="*/ 8 h 9"/>
                <a:gd name="T2" fmla="*/ 21 w 24"/>
                <a:gd name="T3" fmla="*/ 9 h 9"/>
                <a:gd name="T4" fmla="*/ 7 w 24"/>
                <a:gd name="T5" fmla="*/ 6 h 9"/>
                <a:gd name="T6" fmla="*/ 0 w 24"/>
                <a:gd name="T7" fmla="*/ 8 h 9"/>
                <a:gd name="T8" fmla="*/ 1 w 24"/>
                <a:gd name="T9" fmla="*/ 3 h 9"/>
                <a:gd name="T10" fmla="*/ 13 w 24"/>
                <a:gd name="T11" fmla="*/ 3 h 9"/>
                <a:gd name="T12" fmla="*/ 13 w 24"/>
                <a:gd name="T13" fmla="*/ 0 h 9"/>
                <a:gd name="T14" fmla="*/ 19 w 24"/>
                <a:gd name="T15" fmla="*/ 5 h 9"/>
                <a:gd name="T16" fmla="*/ 24 w 24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">
                  <a:moveTo>
                    <a:pt x="24" y="8"/>
                  </a:moveTo>
                  <a:lnTo>
                    <a:pt x="21" y="9"/>
                  </a:lnTo>
                  <a:lnTo>
                    <a:pt x="7" y="6"/>
                  </a:lnTo>
                  <a:lnTo>
                    <a:pt x="0" y="8"/>
                  </a:lnTo>
                  <a:lnTo>
                    <a:pt x="1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9" y="5"/>
                  </a:lnTo>
                  <a:lnTo>
                    <a:pt x="2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89" name="Freeform 1110"/>
            <p:cNvSpPr>
              <a:spLocks/>
            </p:cNvSpPr>
            <p:nvPr/>
          </p:nvSpPr>
          <p:spPr bwMode="auto">
            <a:xfrm>
              <a:off x="7734179" y="1820740"/>
              <a:ext cx="15875" cy="3175"/>
            </a:xfrm>
            <a:custGeom>
              <a:avLst/>
              <a:gdLst>
                <a:gd name="T0" fmla="*/ 30 w 30"/>
                <a:gd name="T1" fmla="*/ 2 h 6"/>
                <a:gd name="T2" fmla="*/ 17 w 30"/>
                <a:gd name="T3" fmla="*/ 6 h 6"/>
                <a:gd name="T4" fmla="*/ 0 w 30"/>
                <a:gd name="T5" fmla="*/ 6 h 6"/>
                <a:gd name="T6" fmla="*/ 13 w 30"/>
                <a:gd name="T7" fmla="*/ 0 h 6"/>
                <a:gd name="T8" fmla="*/ 30 w 30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">
                  <a:moveTo>
                    <a:pt x="30" y="2"/>
                  </a:moveTo>
                  <a:lnTo>
                    <a:pt x="17" y="6"/>
                  </a:lnTo>
                  <a:lnTo>
                    <a:pt x="0" y="6"/>
                  </a:lnTo>
                  <a:lnTo>
                    <a:pt x="13" y="0"/>
                  </a:lnTo>
                  <a:lnTo>
                    <a:pt x="3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0" name="Freeform 1111"/>
            <p:cNvSpPr>
              <a:spLocks/>
            </p:cNvSpPr>
            <p:nvPr/>
          </p:nvSpPr>
          <p:spPr bwMode="auto">
            <a:xfrm>
              <a:off x="7696079" y="2038228"/>
              <a:ext cx="12700" cy="4763"/>
            </a:xfrm>
            <a:custGeom>
              <a:avLst/>
              <a:gdLst>
                <a:gd name="T0" fmla="*/ 24 w 24"/>
                <a:gd name="T1" fmla="*/ 0 h 9"/>
                <a:gd name="T2" fmla="*/ 15 w 24"/>
                <a:gd name="T3" fmla="*/ 9 h 9"/>
                <a:gd name="T4" fmla="*/ 0 w 24"/>
                <a:gd name="T5" fmla="*/ 9 h 9"/>
                <a:gd name="T6" fmla="*/ 11 w 24"/>
                <a:gd name="T7" fmla="*/ 3 h 9"/>
                <a:gd name="T8" fmla="*/ 24 w 24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lnTo>
                    <a:pt x="15" y="9"/>
                  </a:lnTo>
                  <a:lnTo>
                    <a:pt x="0" y="9"/>
                  </a:lnTo>
                  <a:lnTo>
                    <a:pt x="11" y="3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1" name="Freeform 1112"/>
            <p:cNvSpPr>
              <a:spLocks/>
            </p:cNvSpPr>
            <p:nvPr/>
          </p:nvSpPr>
          <p:spPr bwMode="auto">
            <a:xfrm>
              <a:off x="7661154" y="2082678"/>
              <a:ext cx="9525" cy="7938"/>
            </a:xfrm>
            <a:custGeom>
              <a:avLst/>
              <a:gdLst>
                <a:gd name="T0" fmla="*/ 20 w 20"/>
                <a:gd name="T1" fmla="*/ 1 h 16"/>
                <a:gd name="T2" fmla="*/ 16 w 20"/>
                <a:gd name="T3" fmla="*/ 6 h 16"/>
                <a:gd name="T4" fmla="*/ 3 w 20"/>
                <a:gd name="T5" fmla="*/ 10 h 16"/>
                <a:gd name="T6" fmla="*/ 1 w 20"/>
                <a:gd name="T7" fmla="*/ 16 h 16"/>
                <a:gd name="T8" fmla="*/ 0 w 20"/>
                <a:gd name="T9" fmla="*/ 10 h 16"/>
                <a:gd name="T10" fmla="*/ 13 w 20"/>
                <a:gd name="T11" fmla="*/ 0 h 16"/>
                <a:gd name="T12" fmla="*/ 20 w 20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20" y="1"/>
                  </a:moveTo>
                  <a:lnTo>
                    <a:pt x="16" y="6"/>
                  </a:lnTo>
                  <a:lnTo>
                    <a:pt x="3" y="10"/>
                  </a:lnTo>
                  <a:lnTo>
                    <a:pt x="1" y="16"/>
                  </a:lnTo>
                  <a:lnTo>
                    <a:pt x="0" y="10"/>
                  </a:lnTo>
                  <a:lnTo>
                    <a:pt x="13" y="0"/>
                  </a:lnTo>
                  <a:lnTo>
                    <a:pt x="2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2" name="Freeform 1113"/>
            <p:cNvSpPr>
              <a:spLocks/>
            </p:cNvSpPr>
            <p:nvPr/>
          </p:nvSpPr>
          <p:spPr bwMode="auto">
            <a:xfrm>
              <a:off x="7640516" y="2173165"/>
              <a:ext cx="22225" cy="15875"/>
            </a:xfrm>
            <a:custGeom>
              <a:avLst/>
              <a:gdLst>
                <a:gd name="T0" fmla="*/ 19 w 42"/>
                <a:gd name="T1" fmla="*/ 0 h 30"/>
                <a:gd name="T2" fmla="*/ 19 w 42"/>
                <a:gd name="T3" fmla="*/ 7 h 30"/>
                <a:gd name="T4" fmla="*/ 35 w 42"/>
                <a:gd name="T5" fmla="*/ 13 h 30"/>
                <a:gd name="T6" fmla="*/ 42 w 42"/>
                <a:gd name="T7" fmla="*/ 9 h 30"/>
                <a:gd name="T8" fmla="*/ 36 w 42"/>
                <a:gd name="T9" fmla="*/ 16 h 30"/>
                <a:gd name="T10" fmla="*/ 10 w 42"/>
                <a:gd name="T11" fmla="*/ 24 h 30"/>
                <a:gd name="T12" fmla="*/ 0 w 42"/>
                <a:gd name="T13" fmla="*/ 30 h 30"/>
                <a:gd name="T14" fmla="*/ 6 w 42"/>
                <a:gd name="T15" fmla="*/ 26 h 30"/>
                <a:gd name="T16" fmla="*/ 12 w 42"/>
                <a:gd name="T17" fmla="*/ 16 h 30"/>
                <a:gd name="T18" fmla="*/ 14 w 42"/>
                <a:gd name="T19" fmla="*/ 17 h 30"/>
                <a:gd name="T20" fmla="*/ 19 w 42"/>
                <a:gd name="T21" fmla="*/ 16 h 30"/>
                <a:gd name="T22" fmla="*/ 14 w 42"/>
                <a:gd name="T23" fmla="*/ 7 h 30"/>
                <a:gd name="T24" fmla="*/ 10 w 42"/>
                <a:gd name="T25" fmla="*/ 6 h 30"/>
                <a:gd name="T26" fmla="*/ 14 w 42"/>
                <a:gd name="T27" fmla="*/ 3 h 30"/>
                <a:gd name="T28" fmla="*/ 19 w 42"/>
                <a:gd name="T2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30">
                  <a:moveTo>
                    <a:pt x="19" y="0"/>
                  </a:moveTo>
                  <a:lnTo>
                    <a:pt x="19" y="7"/>
                  </a:lnTo>
                  <a:lnTo>
                    <a:pt x="35" y="13"/>
                  </a:lnTo>
                  <a:lnTo>
                    <a:pt x="42" y="9"/>
                  </a:lnTo>
                  <a:lnTo>
                    <a:pt x="36" y="16"/>
                  </a:lnTo>
                  <a:lnTo>
                    <a:pt x="10" y="24"/>
                  </a:lnTo>
                  <a:lnTo>
                    <a:pt x="0" y="30"/>
                  </a:lnTo>
                  <a:lnTo>
                    <a:pt x="6" y="26"/>
                  </a:lnTo>
                  <a:lnTo>
                    <a:pt x="12" y="16"/>
                  </a:lnTo>
                  <a:lnTo>
                    <a:pt x="14" y="17"/>
                  </a:lnTo>
                  <a:lnTo>
                    <a:pt x="19" y="16"/>
                  </a:lnTo>
                  <a:lnTo>
                    <a:pt x="14" y="7"/>
                  </a:lnTo>
                  <a:lnTo>
                    <a:pt x="10" y="6"/>
                  </a:lnTo>
                  <a:lnTo>
                    <a:pt x="14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3" name="Freeform 1114"/>
            <p:cNvSpPr>
              <a:spLocks/>
            </p:cNvSpPr>
            <p:nvPr/>
          </p:nvSpPr>
          <p:spPr bwMode="auto">
            <a:xfrm>
              <a:off x="7467479" y="1455615"/>
              <a:ext cx="50800" cy="12700"/>
            </a:xfrm>
            <a:custGeom>
              <a:avLst/>
              <a:gdLst>
                <a:gd name="T0" fmla="*/ 95 w 95"/>
                <a:gd name="T1" fmla="*/ 0 h 24"/>
                <a:gd name="T2" fmla="*/ 76 w 95"/>
                <a:gd name="T3" fmla="*/ 7 h 24"/>
                <a:gd name="T4" fmla="*/ 41 w 95"/>
                <a:gd name="T5" fmla="*/ 10 h 24"/>
                <a:gd name="T6" fmla="*/ 21 w 95"/>
                <a:gd name="T7" fmla="*/ 17 h 24"/>
                <a:gd name="T8" fmla="*/ 14 w 95"/>
                <a:gd name="T9" fmla="*/ 24 h 24"/>
                <a:gd name="T10" fmla="*/ 11 w 95"/>
                <a:gd name="T11" fmla="*/ 20 h 24"/>
                <a:gd name="T12" fmla="*/ 1 w 95"/>
                <a:gd name="T13" fmla="*/ 17 h 24"/>
                <a:gd name="T14" fmla="*/ 0 w 95"/>
                <a:gd name="T15" fmla="*/ 11 h 24"/>
                <a:gd name="T16" fmla="*/ 17 w 95"/>
                <a:gd name="T17" fmla="*/ 11 h 24"/>
                <a:gd name="T18" fmla="*/ 43 w 95"/>
                <a:gd name="T19" fmla="*/ 4 h 24"/>
                <a:gd name="T20" fmla="*/ 57 w 95"/>
                <a:gd name="T21" fmla="*/ 7 h 24"/>
                <a:gd name="T22" fmla="*/ 64 w 95"/>
                <a:gd name="T23" fmla="*/ 1 h 24"/>
                <a:gd name="T24" fmla="*/ 86 w 95"/>
                <a:gd name="T25" fmla="*/ 0 h 24"/>
                <a:gd name="T26" fmla="*/ 95 w 95"/>
                <a:gd name="T2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24">
                  <a:moveTo>
                    <a:pt x="95" y="0"/>
                  </a:moveTo>
                  <a:lnTo>
                    <a:pt x="76" y="7"/>
                  </a:lnTo>
                  <a:lnTo>
                    <a:pt x="41" y="10"/>
                  </a:lnTo>
                  <a:lnTo>
                    <a:pt x="21" y="17"/>
                  </a:lnTo>
                  <a:lnTo>
                    <a:pt x="14" y="24"/>
                  </a:lnTo>
                  <a:lnTo>
                    <a:pt x="11" y="20"/>
                  </a:lnTo>
                  <a:lnTo>
                    <a:pt x="1" y="17"/>
                  </a:lnTo>
                  <a:lnTo>
                    <a:pt x="0" y="11"/>
                  </a:lnTo>
                  <a:lnTo>
                    <a:pt x="17" y="11"/>
                  </a:lnTo>
                  <a:lnTo>
                    <a:pt x="43" y="4"/>
                  </a:lnTo>
                  <a:lnTo>
                    <a:pt x="57" y="7"/>
                  </a:lnTo>
                  <a:lnTo>
                    <a:pt x="64" y="1"/>
                  </a:lnTo>
                  <a:lnTo>
                    <a:pt x="86" y="0"/>
                  </a:lnTo>
                  <a:lnTo>
                    <a:pt x="9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4" name="Freeform 1115"/>
            <p:cNvSpPr>
              <a:spLocks/>
            </p:cNvSpPr>
            <p:nvPr/>
          </p:nvSpPr>
          <p:spPr bwMode="auto">
            <a:xfrm>
              <a:off x="7578604" y="2054103"/>
              <a:ext cx="11113" cy="7938"/>
            </a:xfrm>
            <a:custGeom>
              <a:avLst/>
              <a:gdLst>
                <a:gd name="T0" fmla="*/ 15 w 23"/>
                <a:gd name="T1" fmla="*/ 11 h 14"/>
                <a:gd name="T2" fmla="*/ 13 w 23"/>
                <a:gd name="T3" fmla="*/ 7 h 14"/>
                <a:gd name="T4" fmla="*/ 9 w 23"/>
                <a:gd name="T5" fmla="*/ 8 h 14"/>
                <a:gd name="T6" fmla="*/ 5 w 23"/>
                <a:gd name="T7" fmla="*/ 10 h 14"/>
                <a:gd name="T8" fmla="*/ 0 w 23"/>
                <a:gd name="T9" fmla="*/ 8 h 14"/>
                <a:gd name="T10" fmla="*/ 10 w 23"/>
                <a:gd name="T11" fmla="*/ 5 h 14"/>
                <a:gd name="T12" fmla="*/ 9 w 23"/>
                <a:gd name="T13" fmla="*/ 0 h 14"/>
                <a:gd name="T14" fmla="*/ 15 w 23"/>
                <a:gd name="T15" fmla="*/ 0 h 14"/>
                <a:gd name="T16" fmla="*/ 22 w 23"/>
                <a:gd name="T17" fmla="*/ 1 h 14"/>
                <a:gd name="T18" fmla="*/ 23 w 23"/>
                <a:gd name="T19" fmla="*/ 7 h 14"/>
                <a:gd name="T20" fmla="*/ 21 w 23"/>
                <a:gd name="T21" fmla="*/ 7 h 14"/>
                <a:gd name="T22" fmla="*/ 21 w 23"/>
                <a:gd name="T23" fmla="*/ 4 h 14"/>
                <a:gd name="T24" fmla="*/ 18 w 23"/>
                <a:gd name="T25" fmla="*/ 8 h 14"/>
                <a:gd name="T26" fmla="*/ 16 w 23"/>
                <a:gd name="T27" fmla="*/ 14 h 14"/>
                <a:gd name="T28" fmla="*/ 13 w 23"/>
                <a:gd name="T29" fmla="*/ 13 h 14"/>
                <a:gd name="T30" fmla="*/ 15 w 23"/>
                <a:gd name="T3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14">
                  <a:moveTo>
                    <a:pt x="15" y="11"/>
                  </a:moveTo>
                  <a:lnTo>
                    <a:pt x="13" y="7"/>
                  </a:lnTo>
                  <a:lnTo>
                    <a:pt x="9" y="8"/>
                  </a:lnTo>
                  <a:lnTo>
                    <a:pt x="5" y="10"/>
                  </a:lnTo>
                  <a:lnTo>
                    <a:pt x="0" y="8"/>
                  </a:lnTo>
                  <a:lnTo>
                    <a:pt x="10" y="5"/>
                  </a:lnTo>
                  <a:lnTo>
                    <a:pt x="9" y="0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1" y="4"/>
                  </a:lnTo>
                  <a:lnTo>
                    <a:pt x="18" y="8"/>
                  </a:lnTo>
                  <a:lnTo>
                    <a:pt x="16" y="14"/>
                  </a:lnTo>
                  <a:lnTo>
                    <a:pt x="13" y="13"/>
                  </a:lnTo>
                  <a:lnTo>
                    <a:pt x="1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5" name="Freeform 1116"/>
            <p:cNvSpPr>
              <a:spLocks/>
            </p:cNvSpPr>
            <p:nvPr/>
          </p:nvSpPr>
          <p:spPr bwMode="auto">
            <a:xfrm>
              <a:off x="7535741" y="2052515"/>
              <a:ext cx="39688" cy="14288"/>
            </a:xfrm>
            <a:custGeom>
              <a:avLst/>
              <a:gdLst>
                <a:gd name="T0" fmla="*/ 11 w 75"/>
                <a:gd name="T1" fmla="*/ 27 h 27"/>
                <a:gd name="T2" fmla="*/ 3 w 75"/>
                <a:gd name="T3" fmla="*/ 27 h 27"/>
                <a:gd name="T4" fmla="*/ 0 w 75"/>
                <a:gd name="T5" fmla="*/ 20 h 27"/>
                <a:gd name="T6" fmla="*/ 11 w 75"/>
                <a:gd name="T7" fmla="*/ 17 h 27"/>
                <a:gd name="T8" fmla="*/ 20 w 75"/>
                <a:gd name="T9" fmla="*/ 11 h 27"/>
                <a:gd name="T10" fmla="*/ 18 w 75"/>
                <a:gd name="T11" fmla="*/ 10 h 27"/>
                <a:gd name="T12" fmla="*/ 14 w 75"/>
                <a:gd name="T13" fmla="*/ 10 h 27"/>
                <a:gd name="T14" fmla="*/ 20 w 75"/>
                <a:gd name="T15" fmla="*/ 4 h 27"/>
                <a:gd name="T16" fmla="*/ 33 w 75"/>
                <a:gd name="T17" fmla="*/ 0 h 27"/>
                <a:gd name="T18" fmla="*/ 59 w 75"/>
                <a:gd name="T19" fmla="*/ 3 h 27"/>
                <a:gd name="T20" fmla="*/ 75 w 75"/>
                <a:gd name="T21" fmla="*/ 8 h 27"/>
                <a:gd name="T22" fmla="*/ 73 w 75"/>
                <a:gd name="T23" fmla="*/ 16 h 27"/>
                <a:gd name="T24" fmla="*/ 69 w 75"/>
                <a:gd name="T25" fmla="*/ 20 h 27"/>
                <a:gd name="T26" fmla="*/ 65 w 75"/>
                <a:gd name="T27" fmla="*/ 14 h 27"/>
                <a:gd name="T28" fmla="*/ 50 w 75"/>
                <a:gd name="T29" fmla="*/ 13 h 27"/>
                <a:gd name="T30" fmla="*/ 23 w 75"/>
                <a:gd name="T31" fmla="*/ 20 h 27"/>
                <a:gd name="T32" fmla="*/ 11 w 75"/>
                <a:gd name="T3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27">
                  <a:moveTo>
                    <a:pt x="11" y="27"/>
                  </a:moveTo>
                  <a:lnTo>
                    <a:pt x="3" y="27"/>
                  </a:lnTo>
                  <a:lnTo>
                    <a:pt x="0" y="20"/>
                  </a:lnTo>
                  <a:lnTo>
                    <a:pt x="11" y="17"/>
                  </a:lnTo>
                  <a:lnTo>
                    <a:pt x="20" y="11"/>
                  </a:lnTo>
                  <a:lnTo>
                    <a:pt x="18" y="10"/>
                  </a:lnTo>
                  <a:lnTo>
                    <a:pt x="14" y="10"/>
                  </a:lnTo>
                  <a:lnTo>
                    <a:pt x="20" y="4"/>
                  </a:lnTo>
                  <a:lnTo>
                    <a:pt x="33" y="0"/>
                  </a:lnTo>
                  <a:lnTo>
                    <a:pt x="59" y="3"/>
                  </a:lnTo>
                  <a:lnTo>
                    <a:pt x="75" y="8"/>
                  </a:lnTo>
                  <a:lnTo>
                    <a:pt x="73" y="16"/>
                  </a:lnTo>
                  <a:lnTo>
                    <a:pt x="69" y="20"/>
                  </a:lnTo>
                  <a:lnTo>
                    <a:pt x="65" y="14"/>
                  </a:lnTo>
                  <a:lnTo>
                    <a:pt x="50" y="13"/>
                  </a:lnTo>
                  <a:lnTo>
                    <a:pt x="23" y="20"/>
                  </a:lnTo>
                  <a:lnTo>
                    <a:pt x="1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6" name="Freeform 1117"/>
            <p:cNvSpPr>
              <a:spLocks/>
            </p:cNvSpPr>
            <p:nvPr/>
          </p:nvSpPr>
          <p:spPr bwMode="auto">
            <a:xfrm>
              <a:off x="7475416" y="2174753"/>
              <a:ext cx="7938" cy="6350"/>
            </a:xfrm>
            <a:custGeom>
              <a:avLst/>
              <a:gdLst>
                <a:gd name="T0" fmla="*/ 10 w 15"/>
                <a:gd name="T1" fmla="*/ 0 h 13"/>
                <a:gd name="T2" fmla="*/ 13 w 15"/>
                <a:gd name="T3" fmla="*/ 3 h 13"/>
                <a:gd name="T4" fmla="*/ 15 w 15"/>
                <a:gd name="T5" fmla="*/ 9 h 13"/>
                <a:gd name="T6" fmla="*/ 9 w 15"/>
                <a:gd name="T7" fmla="*/ 12 h 13"/>
                <a:gd name="T8" fmla="*/ 0 w 15"/>
                <a:gd name="T9" fmla="*/ 13 h 13"/>
                <a:gd name="T10" fmla="*/ 0 w 15"/>
                <a:gd name="T11" fmla="*/ 7 h 13"/>
                <a:gd name="T12" fmla="*/ 12 w 15"/>
                <a:gd name="T13" fmla="*/ 6 h 13"/>
                <a:gd name="T14" fmla="*/ 10 w 15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10" y="0"/>
                  </a:moveTo>
                  <a:lnTo>
                    <a:pt x="13" y="3"/>
                  </a:lnTo>
                  <a:lnTo>
                    <a:pt x="15" y="9"/>
                  </a:lnTo>
                  <a:lnTo>
                    <a:pt x="9" y="12"/>
                  </a:lnTo>
                  <a:lnTo>
                    <a:pt x="0" y="13"/>
                  </a:lnTo>
                  <a:lnTo>
                    <a:pt x="0" y="7"/>
                  </a:lnTo>
                  <a:lnTo>
                    <a:pt x="12" y="6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7" name="Freeform 1118"/>
            <p:cNvSpPr>
              <a:spLocks/>
            </p:cNvSpPr>
            <p:nvPr/>
          </p:nvSpPr>
          <p:spPr bwMode="auto">
            <a:xfrm>
              <a:off x="7424616" y="2160465"/>
              <a:ext cx="138113" cy="41275"/>
            </a:xfrm>
            <a:custGeom>
              <a:avLst/>
              <a:gdLst>
                <a:gd name="T0" fmla="*/ 204 w 259"/>
                <a:gd name="T1" fmla="*/ 10 h 78"/>
                <a:gd name="T2" fmla="*/ 199 w 259"/>
                <a:gd name="T3" fmla="*/ 6 h 78"/>
                <a:gd name="T4" fmla="*/ 184 w 259"/>
                <a:gd name="T5" fmla="*/ 6 h 78"/>
                <a:gd name="T6" fmla="*/ 108 w 259"/>
                <a:gd name="T7" fmla="*/ 10 h 78"/>
                <a:gd name="T8" fmla="*/ 53 w 259"/>
                <a:gd name="T9" fmla="*/ 26 h 78"/>
                <a:gd name="T10" fmla="*/ 36 w 259"/>
                <a:gd name="T11" fmla="*/ 23 h 78"/>
                <a:gd name="T12" fmla="*/ 16 w 259"/>
                <a:gd name="T13" fmla="*/ 31 h 78"/>
                <a:gd name="T14" fmla="*/ 16 w 259"/>
                <a:gd name="T15" fmla="*/ 33 h 78"/>
                <a:gd name="T16" fmla="*/ 29 w 259"/>
                <a:gd name="T17" fmla="*/ 33 h 78"/>
                <a:gd name="T18" fmla="*/ 63 w 259"/>
                <a:gd name="T19" fmla="*/ 43 h 78"/>
                <a:gd name="T20" fmla="*/ 63 w 259"/>
                <a:gd name="T21" fmla="*/ 45 h 78"/>
                <a:gd name="T22" fmla="*/ 60 w 259"/>
                <a:gd name="T23" fmla="*/ 54 h 78"/>
                <a:gd name="T24" fmla="*/ 52 w 259"/>
                <a:gd name="T25" fmla="*/ 54 h 78"/>
                <a:gd name="T26" fmla="*/ 56 w 259"/>
                <a:gd name="T27" fmla="*/ 64 h 78"/>
                <a:gd name="T28" fmla="*/ 45 w 259"/>
                <a:gd name="T29" fmla="*/ 59 h 78"/>
                <a:gd name="T30" fmla="*/ 29 w 259"/>
                <a:gd name="T31" fmla="*/ 55 h 78"/>
                <a:gd name="T32" fmla="*/ 22 w 259"/>
                <a:gd name="T33" fmla="*/ 54 h 78"/>
                <a:gd name="T34" fmla="*/ 19 w 259"/>
                <a:gd name="T35" fmla="*/ 56 h 78"/>
                <a:gd name="T36" fmla="*/ 4 w 259"/>
                <a:gd name="T37" fmla="*/ 58 h 78"/>
                <a:gd name="T38" fmla="*/ 6 w 259"/>
                <a:gd name="T39" fmla="*/ 62 h 78"/>
                <a:gd name="T40" fmla="*/ 26 w 259"/>
                <a:gd name="T41" fmla="*/ 74 h 78"/>
                <a:gd name="T42" fmla="*/ 34 w 259"/>
                <a:gd name="T43" fmla="*/ 69 h 78"/>
                <a:gd name="T44" fmla="*/ 40 w 259"/>
                <a:gd name="T45" fmla="*/ 75 h 78"/>
                <a:gd name="T46" fmla="*/ 46 w 259"/>
                <a:gd name="T47" fmla="*/ 77 h 78"/>
                <a:gd name="T48" fmla="*/ 62 w 259"/>
                <a:gd name="T49" fmla="*/ 72 h 78"/>
                <a:gd name="T50" fmla="*/ 58 w 259"/>
                <a:gd name="T51" fmla="*/ 67 h 78"/>
                <a:gd name="T52" fmla="*/ 69 w 259"/>
                <a:gd name="T53" fmla="*/ 64 h 78"/>
                <a:gd name="T54" fmla="*/ 104 w 259"/>
                <a:gd name="T55" fmla="*/ 67 h 78"/>
                <a:gd name="T56" fmla="*/ 117 w 259"/>
                <a:gd name="T57" fmla="*/ 56 h 78"/>
                <a:gd name="T58" fmla="*/ 122 w 259"/>
                <a:gd name="T59" fmla="*/ 51 h 78"/>
                <a:gd name="T60" fmla="*/ 131 w 259"/>
                <a:gd name="T61" fmla="*/ 51 h 78"/>
                <a:gd name="T62" fmla="*/ 131 w 259"/>
                <a:gd name="T63" fmla="*/ 58 h 78"/>
                <a:gd name="T64" fmla="*/ 128 w 259"/>
                <a:gd name="T65" fmla="*/ 67 h 78"/>
                <a:gd name="T66" fmla="*/ 144 w 259"/>
                <a:gd name="T67" fmla="*/ 64 h 78"/>
                <a:gd name="T68" fmla="*/ 142 w 259"/>
                <a:gd name="T69" fmla="*/ 59 h 78"/>
                <a:gd name="T70" fmla="*/ 137 w 259"/>
                <a:gd name="T71" fmla="*/ 51 h 78"/>
                <a:gd name="T72" fmla="*/ 147 w 259"/>
                <a:gd name="T73" fmla="*/ 46 h 78"/>
                <a:gd name="T74" fmla="*/ 153 w 259"/>
                <a:gd name="T75" fmla="*/ 35 h 78"/>
                <a:gd name="T76" fmla="*/ 160 w 259"/>
                <a:gd name="T77" fmla="*/ 29 h 78"/>
                <a:gd name="T78" fmla="*/ 173 w 259"/>
                <a:gd name="T79" fmla="*/ 20 h 78"/>
                <a:gd name="T80" fmla="*/ 191 w 259"/>
                <a:gd name="T81" fmla="*/ 26 h 78"/>
                <a:gd name="T82" fmla="*/ 209 w 259"/>
                <a:gd name="T83" fmla="*/ 39 h 78"/>
                <a:gd name="T84" fmla="*/ 207 w 259"/>
                <a:gd name="T85" fmla="*/ 32 h 78"/>
                <a:gd name="T86" fmla="*/ 215 w 259"/>
                <a:gd name="T87" fmla="*/ 20 h 78"/>
                <a:gd name="T88" fmla="*/ 245 w 259"/>
                <a:gd name="T89" fmla="*/ 20 h 78"/>
                <a:gd name="T90" fmla="*/ 253 w 259"/>
                <a:gd name="T91" fmla="*/ 9 h 78"/>
                <a:gd name="T92" fmla="*/ 251 w 259"/>
                <a:gd name="T93" fmla="*/ 7 h 78"/>
                <a:gd name="T94" fmla="*/ 216 w 259"/>
                <a:gd name="T95" fmla="*/ 1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9" h="78">
                  <a:moveTo>
                    <a:pt x="212" y="7"/>
                  </a:moveTo>
                  <a:lnTo>
                    <a:pt x="204" y="10"/>
                  </a:lnTo>
                  <a:lnTo>
                    <a:pt x="196" y="12"/>
                  </a:lnTo>
                  <a:lnTo>
                    <a:pt x="199" y="6"/>
                  </a:lnTo>
                  <a:lnTo>
                    <a:pt x="200" y="0"/>
                  </a:lnTo>
                  <a:lnTo>
                    <a:pt x="184" y="6"/>
                  </a:lnTo>
                  <a:lnTo>
                    <a:pt x="147" y="9"/>
                  </a:lnTo>
                  <a:lnTo>
                    <a:pt x="108" y="10"/>
                  </a:lnTo>
                  <a:lnTo>
                    <a:pt x="70" y="18"/>
                  </a:lnTo>
                  <a:lnTo>
                    <a:pt x="53" y="26"/>
                  </a:lnTo>
                  <a:lnTo>
                    <a:pt x="47" y="22"/>
                  </a:lnTo>
                  <a:lnTo>
                    <a:pt x="36" y="23"/>
                  </a:lnTo>
                  <a:lnTo>
                    <a:pt x="26" y="31"/>
                  </a:lnTo>
                  <a:lnTo>
                    <a:pt x="16" y="31"/>
                  </a:lnTo>
                  <a:lnTo>
                    <a:pt x="13" y="26"/>
                  </a:lnTo>
                  <a:lnTo>
                    <a:pt x="16" y="33"/>
                  </a:lnTo>
                  <a:lnTo>
                    <a:pt x="14" y="41"/>
                  </a:lnTo>
                  <a:lnTo>
                    <a:pt x="29" y="33"/>
                  </a:lnTo>
                  <a:lnTo>
                    <a:pt x="52" y="36"/>
                  </a:lnTo>
                  <a:lnTo>
                    <a:pt x="63" y="43"/>
                  </a:lnTo>
                  <a:lnTo>
                    <a:pt x="65" y="49"/>
                  </a:lnTo>
                  <a:lnTo>
                    <a:pt x="63" y="45"/>
                  </a:lnTo>
                  <a:lnTo>
                    <a:pt x="62" y="46"/>
                  </a:lnTo>
                  <a:lnTo>
                    <a:pt x="60" y="54"/>
                  </a:lnTo>
                  <a:lnTo>
                    <a:pt x="55" y="56"/>
                  </a:lnTo>
                  <a:lnTo>
                    <a:pt x="52" y="54"/>
                  </a:lnTo>
                  <a:lnTo>
                    <a:pt x="52" y="58"/>
                  </a:lnTo>
                  <a:lnTo>
                    <a:pt x="56" y="64"/>
                  </a:lnTo>
                  <a:lnTo>
                    <a:pt x="53" y="65"/>
                  </a:lnTo>
                  <a:lnTo>
                    <a:pt x="45" y="59"/>
                  </a:lnTo>
                  <a:lnTo>
                    <a:pt x="37" y="52"/>
                  </a:lnTo>
                  <a:lnTo>
                    <a:pt x="29" y="55"/>
                  </a:lnTo>
                  <a:lnTo>
                    <a:pt x="22" y="59"/>
                  </a:lnTo>
                  <a:lnTo>
                    <a:pt x="22" y="54"/>
                  </a:lnTo>
                  <a:lnTo>
                    <a:pt x="19" y="52"/>
                  </a:lnTo>
                  <a:lnTo>
                    <a:pt x="19" y="56"/>
                  </a:lnTo>
                  <a:lnTo>
                    <a:pt x="16" y="61"/>
                  </a:lnTo>
                  <a:lnTo>
                    <a:pt x="4" y="58"/>
                  </a:lnTo>
                  <a:lnTo>
                    <a:pt x="0" y="56"/>
                  </a:lnTo>
                  <a:lnTo>
                    <a:pt x="6" y="62"/>
                  </a:lnTo>
                  <a:lnTo>
                    <a:pt x="22" y="68"/>
                  </a:lnTo>
                  <a:lnTo>
                    <a:pt x="26" y="74"/>
                  </a:lnTo>
                  <a:lnTo>
                    <a:pt x="27" y="68"/>
                  </a:lnTo>
                  <a:lnTo>
                    <a:pt x="34" y="69"/>
                  </a:lnTo>
                  <a:lnTo>
                    <a:pt x="40" y="69"/>
                  </a:lnTo>
                  <a:lnTo>
                    <a:pt x="40" y="75"/>
                  </a:lnTo>
                  <a:lnTo>
                    <a:pt x="43" y="78"/>
                  </a:lnTo>
                  <a:lnTo>
                    <a:pt x="46" y="77"/>
                  </a:lnTo>
                  <a:lnTo>
                    <a:pt x="58" y="78"/>
                  </a:lnTo>
                  <a:lnTo>
                    <a:pt x="62" y="72"/>
                  </a:lnTo>
                  <a:lnTo>
                    <a:pt x="59" y="71"/>
                  </a:lnTo>
                  <a:lnTo>
                    <a:pt x="58" y="67"/>
                  </a:lnTo>
                  <a:lnTo>
                    <a:pt x="59" y="64"/>
                  </a:lnTo>
                  <a:lnTo>
                    <a:pt x="69" y="64"/>
                  </a:lnTo>
                  <a:lnTo>
                    <a:pt x="91" y="62"/>
                  </a:lnTo>
                  <a:lnTo>
                    <a:pt x="104" y="67"/>
                  </a:lnTo>
                  <a:lnTo>
                    <a:pt x="104" y="58"/>
                  </a:lnTo>
                  <a:lnTo>
                    <a:pt x="117" y="56"/>
                  </a:lnTo>
                  <a:lnTo>
                    <a:pt x="124" y="59"/>
                  </a:lnTo>
                  <a:lnTo>
                    <a:pt x="122" y="51"/>
                  </a:lnTo>
                  <a:lnTo>
                    <a:pt x="125" y="46"/>
                  </a:lnTo>
                  <a:lnTo>
                    <a:pt x="131" y="51"/>
                  </a:lnTo>
                  <a:lnTo>
                    <a:pt x="135" y="58"/>
                  </a:lnTo>
                  <a:lnTo>
                    <a:pt x="131" y="58"/>
                  </a:lnTo>
                  <a:lnTo>
                    <a:pt x="124" y="65"/>
                  </a:lnTo>
                  <a:lnTo>
                    <a:pt x="128" y="67"/>
                  </a:lnTo>
                  <a:lnTo>
                    <a:pt x="130" y="62"/>
                  </a:lnTo>
                  <a:lnTo>
                    <a:pt x="144" y="64"/>
                  </a:lnTo>
                  <a:lnTo>
                    <a:pt x="147" y="59"/>
                  </a:lnTo>
                  <a:lnTo>
                    <a:pt x="142" y="59"/>
                  </a:lnTo>
                  <a:lnTo>
                    <a:pt x="138" y="55"/>
                  </a:lnTo>
                  <a:lnTo>
                    <a:pt x="137" y="51"/>
                  </a:lnTo>
                  <a:lnTo>
                    <a:pt x="141" y="54"/>
                  </a:lnTo>
                  <a:lnTo>
                    <a:pt x="147" y="46"/>
                  </a:lnTo>
                  <a:lnTo>
                    <a:pt x="153" y="46"/>
                  </a:lnTo>
                  <a:lnTo>
                    <a:pt x="153" y="35"/>
                  </a:lnTo>
                  <a:lnTo>
                    <a:pt x="155" y="26"/>
                  </a:lnTo>
                  <a:lnTo>
                    <a:pt x="160" y="29"/>
                  </a:lnTo>
                  <a:lnTo>
                    <a:pt x="166" y="29"/>
                  </a:lnTo>
                  <a:lnTo>
                    <a:pt x="173" y="20"/>
                  </a:lnTo>
                  <a:lnTo>
                    <a:pt x="180" y="18"/>
                  </a:lnTo>
                  <a:lnTo>
                    <a:pt x="191" y="26"/>
                  </a:lnTo>
                  <a:lnTo>
                    <a:pt x="200" y="41"/>
                  </a:lnTo>
                  <a:lnTo>
                    <a:pt x="209" y="39"/>
                  </a:lnTo>
                  <a:lnTo>
                    <a:pt x="213" y="36"/>
                  </a:lnTo>
                  <a:lnTo>
                    <a:pt x="207" y="32"/>
                  </a:lnTo>
                  <a:lnTo>
                    <a:pt x="203" y="26"/>
                  </a:lnTo>
                  <a:lnTo>
                    <a:pt x="215" y="20"/>
                  </a:lnTo>
                  <a:lnTo>
                    <a:pt x="232" y="19"/>
                  </a:lnTo>
                  <a:lnTo>
                    <a:pt x="245" y="20"/>
                  </a:lnTo>
                  <a:lnTo>
                    <a:pt x="246" y="15"/>
                  </a:lnTo>
                  <a:lnTo>
                    <a:pt x="253" y="9"/>
                  </a:lnTo>
                  <a:lnTo>
                    <a:pt x="259" y="10"/>
                  </a:lnTo>
                  <a:lnTo>
                    <a:pt x="251" y="7"/>
                  </a:lnTo>
                  <a:lnTo>
                    <a:pt x="229" y="13"/>
                  </a:lnTo>
                  <a:lnTo>
                    <a:pt x="216" y="12"/>
                  </a:lnTo>
                  <a:lnTo>
                    <a:pt x="212" y="7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8" name="Freeform 1119"/>
            <p:cNvSpPr>
              <a:spLocks/>
            </p:cNvSpPr>
            <p:nvPr/>
          </p:nvSpPr>
          <p:spPr bwMode="auto">
            <a:xfrm>
              <a:off x="7451604" y="1461965"/>
              <a:ext cx="11113" cy="7938"/>
            </a:xfrm>
            <a:custGeom>
              <a:avLst/>
              <a:gdLst>
                <a:gd name="T0" fmla="*/ 21 w 23"/>
                <a:gd name="T1" fmla="*/ 11 h 14"/>
                <a:gd name="T2" fmla="*/ 23 w 23"/>
                <a:gd name="T3" fmla="*/ 14 h 14"/>
                <a:gd name="T4" fmla="*/ 7 w 23"/>
                <a:gd name="T5" fmla="*/ 10 h 14"/>
                <a:gd name="T6" fmla="*/ 0 w 23"/>
                <a:gd name="T7" fmla="*/ 11 h 14"/>
                <a:gd name="T8" fmla="*/ 7 w 23"/>
                <a:gd name="T9" fmla="*/ 2 h 14"/>
                <a:gd name="T10" fmla="*/ 23 w 23"/>
                <a:gd name="T11" fmla="*/ 0 h 14"/>
                <a:gd name="T12" fmla="*/ 20 w 23"/>
                <a:gd name="T13" fmla="*/ 2 h 14"/>
                <a:gd name="T14" fmla="*/ 16 w 23"/>
                <a:gd name="T15" fmla="*/ 10 h 14"/>
                <a:gd name="T16" fmla="*/ 21 w 23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4">
                  <a:moveTo>
                    <a:pt x="21" y="11"/>
                  </a:moveTo>
                  <a:lnTo>
                    <a:pt x="23" y="14"/>
                  </a:lnTo>
                  <a:lnTo>
                    <a:pt x="7" y="10"/>
                  </a:lnTo>
                  <a:lnTo>
                    <a:pt x="0" y="11"/>
                  </a:lnTo>
                  <a:lnTo>
                    <a:pt x="7" y="2"/>
                  </a:lnTo>
                  <a:lnTo>
                    <a:pt x="23" y="0"/>
                  </a:lnTo>
                  <a:lnTo>
                    <a:pt x="20" y="2"/>
                  </a:lnTo>
                  <a:lnTo>
                    <a:pt x="16" y="10"/>
                  </a:lnTo>
                  <a:lnTo>
                    <a:pt x="2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599" name="Freeform 1120"/>
            <p:cNvSpPr>
              <a:spLocks/>
            </p:cNvSpPr>
            <p:nvPr/>
          </p:nvSpPr>
          <p:spPr bwMode="auto">
            <a:xfrm>
              <a:off x="7494466" y="2062040"/>
              <a:ext cx="17463" cy="9525"/>
            </a:xfrm>
            <a:custGeom>
              <a:avLst/>
              <a:gdLst>
                <a:gd name="T0" fmla="*/ 8 w 31"/>
                <a:gd name="T1" fmla="*/ 7 h 20"/>
                <a:gd name="T2" fmla="*/ 10 w 31"/>
                <a:gd name="T3" fmla="*/ 3 h 20"/>
                <a:gd name="T4" fmla="*/ 18 w 31"/>
                <a:gd name="T5" fmla="*/ 0 h 20"/>
                <a:gd name="T6" fmla="*/ 22 w 31"/>
                <a:gd name="T7" fmla="*/ 8 h 20"/>
                <a:gd name="T8" fmla="*/ 31 w 31"/>
                <a:gd name="T9" fmla="*/ 13 h 20"/>
                <a:gd name="T10" fmla="*/ 28 w 31"/>
                <a:gd name="T11" fmla="*/ 16 h 20"/>
                <a:gd name="T12" fmla="*/ 25 w 31"/>
                <a:gd name="T13" fmla="*/ 20 h 20"/>
                <a:gd name="T14" fmla="*/ 19 w 31"/>
                <a:gd name="T15" fmla="*/ 13 h 20"/>
                <a:gd name="T16" fmla="*/ 6 w 31"/>
                <a:gd name="T17" fmla="*/ 8 h 20"/>
                <a:gd name="T18" fmla="*/ 0 w 31"/>
                <a:gd name="T19" fmla="*/ 0 h 20"/>
                <a:gd name="T20" fmla="*/ 6 w 31"/>
                <a:gd name="T21" fmla="*/ 1 h 20"/>
                <a:gd name="T22" fmla="*/ 8 w 31"/>
                <a:gd name="T2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0">
                  <a:moveTo>
                    <a:pt x="8" y="7"/>
                  </a:moveTo>
                  <a:lnTo>
                    <a:pt x="10" y="3"/>
                  </a:lnTo>
                  <a:lnTo>
                    <a:pt x="18" y="0"/>
                  </a:lnTo>
                  <a:lnTo>
                    <a:pt x="22" y="8"/>
                  </a:lnTo>
                  <a:lnTo>
                    <a:pt x="31" y="13"/>
                  </a:lnTo>
                  <a:lnTo>
                    <a:pt x="28" y="16"/>
                  </a:lnTo>
                  <a:lnTo>
                    <a:pt x="25" y="20"/>
                  </a:lnTo>
                  <a:lnTo>
                    <a:pt x="19" y="13"/>
                  </a:lnTo>
                  <a:lnTo>
                    <a:pt x="6" y="8"/>
                  </a:lnTo>
                  <a:lnTo>
                    <a:pt x="0" y="0"/>
                  </a:lnTo>
                  <a:lnTo>
                    <a:pt x="6" y="1"/>
                  </a:lnTo>
                  <a:lnTo>
                    <a:pt x="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0" name="Freeform 1121"/>
            <p:cNvSpPr>
              <a:spLocks/>
            </p:cNvSpPr>
            <p:nvPr/>
          </p:nvSpPr>
          <p:spPr bwMode="auto">
            <a:xfrm>
              <a:off x="7486529" y="2062040"/>
              <a:ext cx="7938" cy="6350"/>
            </a:xfrm>
            <a:custGeom>
              <a:avLst/>
              <a:gdLst>
                <a:gd name="T0" fmla="*/ 16 w 17"/>
                <a:gd name="T1" fmla="*/ 8 h 13"/>
                <a:gd name="T2" fmla="*/ 17 w 17"/>
                <a:gd name="T3" fmla="*/ 13 h 13"/>
                <a:gd name="T4" fmla="*/ 12 w 17"/>
                <a:gd name="T5" fmla="*/ 11 h 13"/>
                <a:gd name="T6" fmla="*/ 10 w 17"/>
                <a:gd name="T7" fmla="*/ 8 h 13"/>
                <a:gd name="T8" fmla="*/ 4 w 17"/>
                <a:gd name="T9" fmla="*/ 8 h 13"/>
                <a:gd name="T10" fmla="*/ 3 w 17"/>
                <a:gd name="T11" fmla="*/ 13 h 13"/>
                <a:gd name="T12" fmla="*/ 0 w 17"/>
                <a:gd name="T13" fmla="*/ 10 h 13"/>
                <a:gd name="T14" fmla="*/ 6 w 17"/>
                <a:gd name="T15" fmla="*/ 1 h 13"/>
                <a:gd name="T16" fmla="*/ 10 w 17"/>
                <a:gd name="T17" fmla="*/ 0 h 13"/>
                <a:gd name="T18" fmla="*/ 10 w 17"/>
                <a:gd name="T19" fmla="*/ 7 h 13"/>
                <a:gd name="T20" fmla="*/ 16 w 17"/>
                <a:gd name="T2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3">
                  <a:moveTo>
                    <a:pt x="16" y="8"/>
                  </a:moveTo>
                  <a:lnTo>
                    <a:pt x="17" y="13"/>
                  </a:lnTo>
                  <a:lnTo>
                    <a:pt x="12" y="11"/>
                  </a:lnTo>
                  <a:lnTo>
                    <a:pt x="10" y="8"/>
                  </a:lnTo>
                  <a:lnTo>
                    <a:pt x="4" y="8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0" y="7"/>
                  </a:lnTo>
                  <a:lnTo>
                    <a:pt x="1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1" name="Freeform 1122"/>
            <p:cNvSpPr>
              <a:spLocks/>
            </p:cNvSpPr>
            <p:nvPr/>
          </p:nvSpPr>
          <p:spPr bwMode="auto">
            <a:xfrm>
              <a:off x="7397629" y="1447678"/>
              <a:ext cx="20638" cy="7938"/>
            </a:xfrm>
            <a:custGeom>
              <a:avLst/>
              <a:gdLst>
                <a:gd name="T0" fmla="*/ 32 w 38"/>
                <a:gd name="T1" fmla="*/ 3 h 16"/>
                <a:gd name="T2" fmla="*/ 30 w 38"/>
                <a:gd name="T3" fmla="*/ 6 h 16"/>
                <a:gd name="T4" fmla="*/ 33 w 38"/>
                <a:gd name="T5" fmla="*/ 6 h 16"/>
                <a:gd name="T6" fmla="*/ 27 w 38"/>
                <a:gd name="T7" fmla="*/ 10 h 16"/>
                <a:gd name="T8" fmla="*/ 7 w 38"/>
                <a:gd name="T9" fmla="*/ 13 h 16"/>
                <a:gd name="T10" fmla="*/ 0 w 38"/>
                <a:gd name="T11" fmla="*/ 16 h 16"/>
                <a:gd name="T12" fmla="*/ 4 w 38"/>
                <a:gd name="T13" fmla="*/ 12 h 16"/>
                <a:gd name="T14" fmla="*/ 25 w 38"/>
                <a:gd name="T15" fmla="*/ 2 h 16"/>
                <a:gd name="T16" fmla="*/ 36 w 38"/>
                <a:gd name="T17" fmla="*/ 0 h 16"/>
                <a:gd name="T18" fmla="*/ 38 w 38"/>
                <a:gd name="T19" fmla="*/ 6 h 16"/>
                <a:gd name="T20" fmla="*/ 35 w 38"/>
                <a:gd name="T21" fmla="*/ 6 h 16"/>
                <a:gd name="T22" fmla="*/ 32 w 38"/>
                <a:gd name="T2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" h="16">
                  <a:moveTo>
                    <a:pt x="32" y="3"/>
                  </a:moveTo>
                  <a:lnTo>
                    <a:pt x="30" y="6"/>
                  </a:lnTo>
                  <a:lnTo>
                    <a:pt x="33" y="6"/>
                  </a:lnTo>
                  <a:lnTo>
                    <a:pt x="27" y="10"/>
                  </a:lnTo>
                  <a:lnTo>
                    <a:pt x="7" y="13"/>
                  </a:lnTo>
                  <a:lnTo>
                    <a:pt x="0" y="16"/>
                  </a:lnTo>
                  <a:lnTo>
                    <a:pt x="4" y="12"/>
                  </a:lnTo>
                  <a:lnTo>
                    <a:pt x="25" y="2"/>
                  </a:lnTo>
                  <a:lnTo>
                    <a:pt x="36" y="0"/>
                  </a:lnTo>
                  <a:lnTo>
                    <a:pt x="38" y="6"/>
                  </a:lnTo>
                  <a:lnTo>
                    <a:pt x="35" y="6"/>
                  </a:lnTo>
                  <a:lnTo>
                    <a:pt x="3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2" name="Freeform 1123"/>
            <p:cNvSpPr>
              <a:spLocks/>
            </p:cNvSpPr>
            <p:nvPr/>
          </p:nvSpPr>
          <p:spPr bwMode="auto">
            <a:xfrm>
              <a:off x="7356354" y="1439740"/>
              <a:ext cx="52388" cy="14288"/>
            </a:xfrm>
            <a:custGeom>
              <a:avLst/>
              <a:gdLst>
                <a:gd name="T0" fmla="*/ 72 w 99"/>
                <a:gd name="T1" fmla="*/ 17 h 26"/>
                <a:gd name="T2" fmla="*/ 66 w 99"/>
                <a:gd name="T3" fmla="*/ 8 h 26"/>
                <a:gd name="T4" fmla="*/ 49 w 99"/>
                <a:gd name="T5" fmla="*/ 3 h 26"/>
                <a:gd name="T6" fmla="*/ 46 w 99"/>
                <a:gd name="T7" fmla="*/ 7 h 26"/>
                <a:gd name="T8" fmla="*/ 17 w 99"/>
                <a:gd name="T9" fmla="*/ 11 h 26"/>
                <a:gd name="T10" fmla="*/ 0 w 99"/>
                <a:gd name="T11" fmla="*/ 14 h 26"/>
                <a:gd name="T12" fmla="*/ 11 w 99"/>
                <a:gd name="T13" fmla="*/ 6 h 26"/>
                <a:gd name="T14" fmla="*/ 46 w 99"/>
                <a:gd name="T15" fmla="*/ 0 h 26"/>
                <a:gd name="T16" fmla="*/ 65 w 99"/>
                <a:gd name="T17" fmla="*/ 3 h 26"/>
                <a:gd name="T18" fmla="*/ 69 w 99"/>
                <a:gd name="T19" fmla="*/ 8 h 26"/>
                <a:gd name="T20" fmla="*/ 85 w 99"/>
                <a:gd name="T21" fmla="*/ 8 h 26"/>
                <a:gd name="T22" fmla="*/ 99 w 99"/>
                <a:gd name="T23" fmla="*/ 7 h 26"/>
                <a:gd name="T24" fmla="*/ 83 w 99"/>
                <a:gd name="T25" fmla="*/ 16 h 26"/>
                <a:gd name="T26" fmla="*/ 37 w 99"/>
                <a:gd name="T27" fmla="*/ 24 h 26"/>
                <a:gd name="T28" fmla="*/ 21 w 99"/>
                <a:gd name="T29" fmla="*/ 26 h 26"/>
                <a:gd name="T30" fmla="*/ 27 w 99"/>
                <a:gd name="T31" fmla="*/ 20 h 26"/>
                <a:gd name="T32" fmla="*/ 60 w 99"/>
                <a:gd name="T33" fmla="*/ 19 h 26"/>
                <a:gd name="T34" fmla="*/ 72 w 99"/>
                <a:gd name="T35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26">
                  <a:moveTo>
                    <a:pt x="72" y="17"/>
                  </a:moveTo>
                  <a:lnTo>
                    <a:pt x="66" y="8"/>
                  </a:lnTo>
                  <a:lnTo>
                    <a:pt x="49" y="3"/>
                  </a:lnTo>
                  <a:lnTo>
                    <a:pt x="46" y="7"/>
                  </a:lnTo>
                  <a:lnTo>
                    <a:pt x="17" y="11"/>
                  </a:lnTo>
                  <a:lnTo>
                    <a:pt x="0" y="14"/>
                  </a:lnTo>
                  <a:lnTo>
                    <a:pt x="11" y="6"/>
                  </a:lnTo>
                  <a:lnTo>
                    <a:pt x="46" y="0"/>
                  </a:lnTo>
                  <a:lnTo>
                    <a:pt x="65" y="3"/>
                  </a:lnTo>
                  <a:lnTo>
                    <a:pt x="69" y="8"/>
                  </a:lnTo>
                  <a:lnTo>
                    <a:pt x="85" y="8"/>
                  </a:lnTo>
                  <a:lnTo>
                    <a:pt x="99" y="7"/>
                  </a:lnTo>
                  <a:lnTo>
                    <a:pt x="83" y="16"/>
                  </a:lnTo>
                  <a:lnTo>
                    <a:pt x="37" y="24"/>
                  </a:lnTo>
                  <a:lnTo>
                    <a:pt x="21" y="26"/>
                  </a:lnTo>
                  <a:lnTo>
                    <a:pt x="27" y="20"/>
                  </a:lnTo>
                  <a:lnTo>
                    <a:pt x="60" y="19"/>
                  </a:lnTo>
                  <a:lnTo>
                    <a:pt x="7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3" name="Freeform 1124"/>
            <p:cNvSpPr>
              <a:spLocks/>
            </p:cNvSpPr>
            <p:nvPr/>
          </p:nvSpPr>
          <p:spPr bwMode="auto">
            <a:xfrm>
              <a:off x="7408741" y="2068390"/>
              <a:ext cx="30163" cy="12700"/>
            </a:xfrm>
            <a:custGeom>
              <a:avLst/>
              <a:gdLst>
                <a:gd name="T0" fmla="*/ 54 w 59"/>
                <a:gd name="T1" fmla="*/ 7 h 23"/>
                <a:gd name="T2" fmla="*/ 59 w 59"/>
                <a:gd name="T3" fmla="*/ 9 h 23"/>
                <a:gd name="T4" fmla="*/ 56 w 59"/>
                <a:gd name="T5" fmla="*/ 13 h 23"/>
                <a:gd name="T6" fmla="*/ 55 w 59"/>
                <a:gd name="T7" fmla="*/ 19 h 23"/>
                <a:gd name="T8" fmla="*/ 42 w 59"/>
                <a:gd name="T9" fmla="*/ 20 h 23"/>
                <a:gd name="T10" fmla="*/ 43 w 59"/>
                <a:gd name="T11" fmla="*/ 14 h 23"/>
                <a:gd name="T12" fmla="*/ 38 w 59"/>
                <a:gd name="T13" fmla="*/ 9 h 23"/>
                <a:gd name="T14" fmla="*/ 33 w 59"/>
                <a:gd name="T15" fmla="*/ 12 h 23"/>
                <a:gd name="T16" fmla="*/ 32 w 59"/>
                <a:gd name="T17" fmla="*/ 23 h 23"/>
                <a:gd name="T18" fmla="*/ 25 w 59"/>
                <a:gd name="T19" fmla="*/ 23 h 23"/>
                <a:gd name="T20" fmla="*/ 26 w 59"/>
                <a:gd name="T21" fmla="*/ 17 h 23"/>
                <a:gd name="T22" fmla="*/ 29 w 59"/>
                <a:gd name="T23" fmla="*/ 13 h 23"/>
                <a:gd name="T24" fmla="*/ 23 w 59"/>
                <a:gd name="T25" fmla="*/ 19 h 23"/>
                <a:gd name="T26" fmla="*/ 7 w 59"/>
                <a:gd name="T27" fmla="*/ 20 h 23"/>
                <a:gd name="T28" fmla="*/ 0 w 59"/>
                <a:gd name="T29" fmla="*/ 17 h 23"/>
                <a:gd name="T30" fmla="*/ 3 w 59"/>
                <a:gd name="T31" fmla="*/ 12 h 23"/>
                <a:gd name="T32" fmla="*/ 12 w 59"/>
                <a:gd name="T33" fmla="*/ 13 h 23"/>
                <a:gd name="T34" fmla="*/ 16 w 59"/>
                <a:gd name="T35" fmla="*/ 14 h 23"/>
                <a:gd name="T36" fmla="*/ 20 w 59"/>
                <a:gd name="T37" fmla="*/ 7 h 23"/>
                <a:gd name="T38" fmla="*/ 22 w 59"/>
                <a:gd name="T39" fmla="*/ 0 h 23"/>
                <a:gd name="T40" fmla="*/ 28 w 59"/>
                <a:gd name="T41" fmla="*/ 2 h 23"/>
                <a:gd name="T42" fmla="*/ 33 w 59"/>
                <a:gd name="T43" fmla="*/ 2 h 23"/>
                <a:gd name="T44" fmla="*/ 32 w 59"/>
                <a:gd name="T45" fmla="*/ 4 h 23"/>
                <a:gd name="T46" fmla="*/ 26 w 59"/>
                <a:gd name="T47" fmla="*/ 4 h 23"/>
                <a:gd name="T48" fmla="*/ 32 w 59"/>
                <a:gd name="T49" fmla="*/ 7 h 23"/>
                <a:gd name="T50" fmla="*/ 51 w 59"/>
                <a:gd name="T51" fmla="*/ 12 h 23"/>
                <a:gd name="T52" fmla="*/ 54 w 59"/>
                <a:gd name="T53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9" h="23">
                  <a:moveTo>
                    <a:pt x="54" y="7"/>
                  </a:moveTo>
                  <a:lnTo>
                    <a:pt x="59" y="9"/>
                  </a:lnTo>
                  <a:lnTo>
                    <a:pt x="56" y="13"/>
                  </a:lnTo>
                  <a:lnTo>
                    <a:pt x="55" y="19"/>
                  </a:lnTo>
                  <a:lnTo>
                    <a:pt x="42" y="20"/>
                  </a:lnTo>
                  <a:lnTo>
                    <a:pt x="43" y="14"/>
                  </a:lnTo>
                  <a:lnTo>
                    <a:pt x="38" y="9"/>
                  </a:lnTo>
                  <a:lnTo>
                    <a:pt x="33" y="12"/>
                  </a:lnTo>
                  <a:lnTo>
                    <a:pt x="32" y="23"/>
                  </a:lnTo>
                  <a:lnTo>
                    <a:pt x="25" y="23"/>
                  </a:lnTo>
                  <a:lnTo>
                    <a:pt x="26" y="17"/>
                  </a:lnTo>
                  <a:lnTo>
                    <a:pt x="29" y="13"/>
                  </a:lnTo>
                  <a:lnTo>
                    <a:pt x="23" y="19"/>
                  </a:lnTo>
                  <a:lnTo>
                    <a:pt x="7" y="20"/>
                  </a:lnTo>
                  <a:lnTo>
                    <a:pt x="0" y="17"/>
                  </a:lnTo>
                  <a:lnTo>
                    <a:pt x="3" y="12"/>
                  </a:lnTo>
                  <a:lnTo>
                    <a:pt x="12" y="13"/>
                  </a:lnTo>
                  <a:lnTo>
                    <a:pt x="16" y="14"/>
                  </a:lnTo>
                  <a:lnTo>
                    <a:pt x="20" y="7"/>
                  </a:lnTo>
                  <a:lnTo>
                    <a:pt x="22" y="0"/>
                  </a:lnTo>
                  <a:lnTo>
                    <a:pt x="28" y="2"/>
                  </a:lnTo>
                  <a:lnTo>
                    <a:pt x="33" y="2"/>
                  </a:lnTo>
                  <a:lnTo>
                    <a:pt x="32" y="4"/>
                  </a:lnTo>
                  <a:lnTo>
                    <a:pt x="26" y="4"/>
                  </a:lnTo>
                  <a:lnTo>
                    <a:pt x="32" y="7"/>
                  </a:lnTo>
                  <a:lnTo>
                    <a:pt x="51" y="12"/>
                  </a:lnTo>
                  <a:lnTo>
                    <a:pt x="5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4" name="Freeform 1125"/>
            <p:cNvSpPr>
              <a:spLocks/>
            </p:cNvSpPr>
            <p:nvPr/>
          </p:nvSpPr>
          <p:spPr bwMode="auto">
            <a:xfrm>
              <a:off x="7345241" y="1449265"/>
              <a:ext cx="7938" cy="12700"/>
            </a:xfrm>
            <a:custGeom>
              <a:avLst/>
              <a:gdLst>
                <a:gd name="T0" fmla="*/ 11 w 16"/>
                <a:gd name="T1" fmla="*/ 11 h 24"/>
                <a:gd name="T2" fmla="*/ 5 w 16"/>
                <a:gd name="T3" fmla="*/ 7 h 24"/>
                <a:gd name="T4" fmla="*/ 0 w 16"/>
                <a:gd name="T5" fmla="*/ 4 h 24"/>
                <a:gd name="T6" fmla="*/ 3 w 16"/>
                <a:gd name="T7" fmla="*/ 0 h 24"/>
                <a:gd name="T8" fmla="*/ 10 w 16"/>
                <a:gd name="T9" fmla="*/ 0 h 24"/>
                <a:gd name="T10" fmla="*/ 8 w 16"/>
                <a:gd name="T11" fmla="*/ 2 h 24"/>
                <a:gd name="T12" fmla="*/ 11 w 16"/>
                <a:gd name="T13" fmla="*/ 8 h 24"/>
                <a:gd name="T14" fmla="*/ 16 w 16"/>
                <a:gd name="T15" fmla="*/ 7 h 24"/>
                <a:gd name="T16" fmla="*/ 11 w 16"/>
                <a:gd name="T17" fmla="*/ 17 h 24"/>
                <a:gd name="T18" fmla="*/ 1 w 16"/>
                <a:gd name="T19" fmla="*/ 24 h 24"/>
                <a:gd name="T20" fmla="*/ 0 w 16"/>
                <a:gd name="T21" fmla="*/ 17 h 24"/>
                <a:gd name="T22" fmla="*/ 8 w 16"/>
                <a:gd name="T23" fmla="*/ 12 h 24"/>
                <a:gd name="T24" fmla="*/ 11 w 16"/>
                <a:gd name="T25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4">
                  <a:moveTo>
                    <a:pt x="11" y="11"/>
                  </a:moveTo>
                  <a:lnTo>
                    <a:pt x="5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11" y="8"/>
                  </a:lnTo>
                  <a:lnTo>
                    <a:pt x="16" y="7"/>
                  </a:lnTo>
                  <a:lnTo>
                    <a:pt x="11" y="17"/>
                  </a:lnTo>
                  <a:lnTo>
                    <a:pt x="1" y="24"/>
                  </a:lnTo>
                  <a:lnTo>
                    <a:pt x="0" y="17"/>
                  </a:lnTo>
                  <a:lnTo>
                    <a:pt x="8" y="12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5" name="Freeform 1126"/>
            <p:cNvSpPr>
              <a:spLocks/>
            </p:cNvSpPr>
            <p:nvPr/>
          </p:nvSpPr>
          <p:spPr bwMode="auto">
            <a:xfrm>
              <a:off x="7323016" y="1469903"/>
              <a:ext cx="12700" cy="3175"/>
            </a:xfrm>
            <a:custGeom>
              <a:avLst/>
              <a:gdLst>
                <a:gd name="T0" fmla="*/ 22 w 22"/>
                <a:gd name="T1" fmla="*/ 0 h 6"/>
                <a:gd name="T2" fmla="*/ 18 w 22"/>
                <a:gd name="T3" fmla="*/ 4 h 6"/>
                <a:gd name="T4" fmla="*/ 6 w 22"/>
                <a:gd name="T5" fmla="*/ 3 h 6"/>
                <a:gd name="T6" fmla="*/ 0 w 22"/>
                <a:gd name="T7" fmla="*/ 6 h 6"/>
                <a:gd name="T8" fmla="*/ 3 w 22"/>
                <a:gd name="T9" fmla="*/ 0 h 6"/>
                <a:gd name="T10" fmla="*/ 16 w 22"/>
                <a:gd name="T11" fmla="*/ 0 h 6"/>
                <a:gd name="T12" fmla="*/ 22 w 2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">
                  <a:moveTo>
                    <a:pt x="22" y="0"/>
                  </a:moveTo>
                  <a:lnTo>
                    <a:pt x="18" y="4"/>
                  </a:lnTo>
                  <a:lnTo>
                    <a:pt x="6" y="3"/>
                  </a:lnTo>
                  <a:lnTo>
                    <a:pt x="0" y="6"/>
                  </a:lnTo>
                  <a:lnTo>
                    <a:pt x="3" y="0"/>
                  </a:lnTo>
                  <a:lnTo>
                    <a:pt x="16" y="0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6" name="Freeform 1127"/>
            <p:cNvSpPr>
              <a:spLocks/>
            </p:cNvSpPr>
            <p:nvPr/>
          </p:nvSpPr>
          <p:spPr bwMode="auto">
            <a:xfrm>
              <a:off x="7386516" y="2076328"/>
              <a:ext cx="15875" cy="7938"/>
            </a:xfrm>
            <a:custGeom>
              <a:avLst/>
              <a:gdLst>
                <a:gd name="T0" fmla="*/ 31 w 31"/>
                <a:gd name="T1" fmla="*/ 8 h 16"/>
                <a:gd name="T2" fmla="*/ 24 w 31"/>
                <a:gd name="T3" fmla="*/ 8 h 16"/>
                <a:gd name="T4" fmla="*/ 19 w 31"/>
                <a:gd name="T5" fmla="*/ 3 h 16"/>
                <a:gd name="T6" fmla="*/ 15 w 31"/>
                <a:gd name="T7" fmla="*/ 5 h 16"/>
                <a:gd name="T8" fmla="*/ 16 w 31"/>
                <a:gd name="T9" fmla="*/ 11 h 16"/>
                <a:gd name="T10" fmla="*/ 18 w 31"/>
                <a:gd name="T11" fmla="*/ 15 h 16"/>
                <a:gd name="T12" fmla="*/ 8 w 31"/>
                <a:gd name="T13" fmla="*/ 16 h 16"/>
                <a:gd name="T14" fmla="*/ 13 w 31"/>
                <a:gd name="T15" fmla="*/ 11 h 16"/>
                <a:gd name="T16" fmla="*/ 3 w 31"/>
                <a:gd name="T17" fmla="*/ 8 h 16"/>
                <a:gd name="T18" fmla="*/ 0 w 31"/>
                <a:gd name="T19" fmla="*/ 2 h 16"/>
                <a:gd name="T20" fmla="*/ 9 w 31"/>
                <a:gd name="T21" fmla="*/ 3 h 16"/>
                <a:gd name="T22" fmla="*/ 25 w 31"/>
                <a:gd name="T23" fmla="*/ 0 h 16"/>
                <a:gd name="T24" fmla="*/ 31 w 31"/>
                <a:gd name="T2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6">
                  <a:moveTo>
                    <a:pt x="31" y="8"/>
                  </a:moveTo>
                  <a:lnTo>
                    <a:pt x="24" y="8"/>
                  </a:lnTo>
                  <a:lnTo>
                    <a:pt x="19" y="3"/>
                  </a:lnTo>
                  <a:lnTo>
                    <a:pt x="15" y="5"/>
                  </a:lnTo>
                  <a:lnTo>
                    <a:pt x="16" y="11"/>
                  </a:lnTo>
                  <a:lnTo>
                    <a:pt x="18" y="15"/>
                  </a:lnTo>
                  <a:lnTo>
                    <a:pt x="8" y="16"/>
                  </a:lnTo>
                  <a:lnTo>
                    <a:pt x="13" y="11"/>
                  </a:lnTo>
                  <a:lnTo>
                    <a:pt x="3" y="8"/>
                  </a:lnTo>
                  <a:lnTo>
                    <a:pt x="0" y="2"/>
                  </a:lnTo>
                  <a:lnTo>
                    <a:pt x="9" y="3"/>
                  </a:lnTo>
                  <a:lnTo>
                    <a:pt x="25" y="0"/>
                  </a:lnTo>
                  <a:lnTo>
                    <a:pt x="3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7" name="Freeform 1128"/>
            <p:cNvSpPr>
              <a:spLocks/>
            </p:cNvSpPr>
            <p:nvPr/>
          </p:nvSpPr>
          <p:spPr bwMode="auto">
            <a:xfrm>
              <a:off x="7364291" y="2081090"/>
              <a:ext cx="14288" cy="6350"/>
            </a:xfrm>
            <a:custGeom>
              <a:avLst/>
              <a:gdLst>
                <a:gd name="T0" fmla="*/ 3 w 25"/>
                <a:gd name="T1" fmla="*/ 8 h 14"/>
                <a:gd name="T2" fmla="*/ 17 w 25"/>
                <a:gd name="T3" fmla="*/ 5 h 14"/>
                <a:gd name="T4" fmla="*/ 25 w 25"/>
                <a:gd name="T5" fmla="*/ 5 h 14"/>
                <a:gd name="T6" fmla="*/ 22 w 25"/>
                <a:gd name="T7" fmla="*/ 10 h 14"/>
                <a:gd name="T8" fmla="*/ 20 w 25"/>
                <a:gd name="T9" fmla="*/ 14 h 14"/>
                <a:gd name="T10" fmla="*/ 13 w 25"/>
                <a:gd name="T11" fmla="*/ 13 h 14"/>
                <a:gd name="T12" fmla="*/ 0 w 25"/>
                <a:gd name="T13" fmla="*/ 7 h 14"/>
                <a:gd name="T14" fmla="*/ 2 w 25"/>
                <a:gd name="T15" fmla="*/ 0 h 14"/>
                <a:gd name="T16" fmla="*/ 3 w 25"/>
                <a:gd name="T17" fmla="*/ 1 h 14"/>
                <a:gd name="T18" fmla="*/ 3 w 25"/>
                <a:gd name="T1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4">
                  <a:moveTo>
                    <a:pt x="3" y="8"/>
                  </a:moveTo>
                  <a:lnTo>
                    <a:pt x="17" y="5"/>
                  </a:lnTo>
                  <a:lnTo>
                    <a:pt x="25" y="5"/>
                  </a:lnTo>
                  <a:lnTo>
                    <a:pt x="22" y="10"/>
                  </a:lnTo>
                  <a:lnTo>
                    <a:pt x="20" y="14"/>
                  </a:lnTo>
                  <a:lnTo>
                    <a:pt x="13" y="13"/>
                  </a:lnTo>
                  <a:lnTo>
                    <a:pt x="0" y="7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8" name="Freeform 1129"/>
            <p:cNvSpPr>
              <a:spLocks/>
            </p:cNvSpPr>
            <p:nvPr/>
          </p:nvSpPr>
          <p:spPr bwMode="auto">
            <a:xfrm>
              <a:off x="7323016" y="1833440"/>
              <a:ext cx="9525" cy="6350"/>
            </a:xfrm>
            <a:custGeom>
              <a:avLst/>
              <a:gdLst>
                <a:gd name="T0" fmla="*/ 0 w 19"/>
                <a:gd name="T1" fmla="*/ 12 h 12"/>
                <a:gd name="T2" fmla="*/ 16 w 19"/>
                <a:gd name="T3" fmla="*/ 0 h 12"/>
                <a:gd name="T4" fmla="*/ 19 w 19"/>
                <a:gd name="T5" fmla="*/ 3 h 12"/>
                <a:gd name="T6" fmla="*/ 14 w 19"/>
                <a:gd name="T7" fmla="*/ 6 h 12"/>
                <a:gd name="T8" fmla="*/ 7 w 19"/>
                <a:gd name="T9" fmla="*/ 12 h 12"/>
                <a:gd name="T10" fmla="*/ 0 w 19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0" y="12"/>
                  </a:moveTo>
                  <a:lnTo>
                    <a:pt x="16" y="0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7" y="12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09" name="Freeform 1130"/>
            <p:cNvSpPr>
              <a:spLocks/>
            </p:cNvSpPr>
            <p:nvPr/>
          </p:nvSpPr>
          <p:spPr bwMode="auto">
            <a:xfrm>
              <a:off x="7307141" y="1833440"/>
              <a:ext cx="14288" cy="3175"/>
            </a:xfrm>
            <a:custGeom>
              <a:avLst/>
              <a:gdLst>
                <a:gd name="T0" fmla="*/ 27 w 27"/>
                <a:gd name="T1" fmla="*/ 0 h 6"/>
                <a:gd name="T2" fmla="*/ 16 w 27"/>
                <a:gd name="T3" fmla="*/ 6 h 6"/>
                <a:gd name="T4" fmla="*/ 0 w 27"/>
                <a:gd name="T5" fmla="*/ 3 h 6"/>
                <a:gd name="T6" fmla="*/ 4 w 27"/>
                <a:gd name="T7" fmla="*/ 0 h 6"/>
                <a:gd name="T8" fmla="*/ 20 w 27"/>
                <a:gd name="T9" fmla="*/ 3 h 6"/>
                <a:gd name="T10" fmla="*/ 27 w 2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">
                  <a:moveTo>
                    <a:pt x="27" y="0"/>
                  </a:moveTo>
                  <a:lnTo>
                    <a:pt x="16" y="6"/>
                  </a:lnTo>
                  <a:lnTo>
                    <a:pt x="0" y="3"/>
                  </a:lnTo>
                  <a:lnTo>
                    <a:pt x="4" y="0"/>
                  </a:lnTo>
                  <a:lnTo>
                    <a:pt x="20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0" name="Freeform 1131"/>
            <p:cNvSpPr>
              <a:spLocks/>
            </p:cNvSpPr>
            <p:nvPr/>
          </p:nvSpPr>
          <p:spPr bwMode="auto">
            <a:xfrm>
              <a:off x="7305554" y="2073153"/>
              <a:ext cx="22225" cy="9525"/>
            </a:xfrm>
            <a:custGeom>
              <a:avLst/>
              <a:gdLst>
                <a:gd name="T0" fmla="*/ 30 w 41"/>
                <a:gd name="T1" fmla="*/ 0 h 19"/>
                <a:gd name="T2" fmla="*/ 36 w 41"/>
                <a:gd name="T3" fmla="*/ 5 h 19"/>
                <a:gd name="T4" fmla="*/ 41 w 41"/>
                <a:gd name="T5" fmla="*/ 12 h 19"/>
                <a:gd name="T6" fmla="*/ 18 w 41"/>
                <a:gd name="T7" fmla="*/ 15 h 19"/>
                <a:gd name="T8" fmla="*/ 0 w 41"/>
                <a:gd name="T9" fmla="*/ 19 h 19"/>
                <a:gd name="T10" fmla="*/ 3 w 41"/>
                <a:gd name="T11" fmla="*/ 12 h 19"/>
                <a:gd name="T12" fmla="*/ 3 w 41"/>
                <a:gd name="T13" fmla="*/ 5 h 19"/>
                <a:gd name="T14" fmla="*/ 12 w 41"/>
                <a:gd name="T15" fmla="*/ 3 h 19"/>
                <a:gd name="T16" fmla="*/ 9 w 41"/>
                <a:gd name="T17" fmla="*/ 6 h 19"/>
                <a:gd name="T18" fmla="*/ 5 w 41"/>
                <a:gd name="T19" fmla="*/ 7 h 19"/>
                <a:gd name="T20" fmla="*/ 9 w 41"/>
                <a:gd name="T21" fmla="*/ 12 h 19"/>
                <a:gd name="T22" fmla="*/ 28 w 41"/>
                <a:gd name="T23" fmla="*/ 7 h 19"/>
                <a:gd name="T24" fmla="*/ 30 w 41"/>
                <a:gd name="T2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19">
                  <a:moveTo>
                    <a:pt x="30" y="0"/>
                  </a:moveTo>
                  <a:lnTo>
                    <a:pt x="36" y="5"/>
                  </a:lnTo>
                  <a:lnTo>
                    <a:pt x="41" y="12"/>
                  </a:lnTo>
                  <a:lnTo>
                    <a:pt x="18" y="15"/>
                  </a:lnTo>
                  <a:lnTo>
                    <a:pt x="0" y="19"/>
                  </a:lnTo>
                  <a:lnTo>
                    <a:pt x="3" y="12"/>
                  </a:lnTo>
                  <a:lnTo>
                    <a:pt x="3" y="5"/>
                  </a:lnTo>
                  <a:lnTo>
                    <a:pt x="12" y="3"/>
                  </a:lnTo>
                  <a:lnTo>
                    <a:pt x="9" y="6"/>
                  </a:lnTo>
                  <a:lnTo>
                    <a:pt x="5" y="7"/>
                  </a:lnTo>
                  <a:lnTo>
                    <a:pt x="9" y="12"/>
                  </a:lnTo>
                  <a:lnTo>
                    <a:pt x="28" y="7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1" name="Freeform 1132"/>
            <p:cNvSpPr>
              <a:spLocks/>
            </p:cNvSpPr>
            <p:nvPr/>
          </p:nvSpPr>
          <p:spPr bwMode="auto">
            <a:xfrm>
              <a:off x="7286504" y="2119190"/>
              <a:ext cx="17463" cy="3175"/>
            </a:xfrm>
            <a:custGeom>
              <a:avLst/>
              <a:gdLst>
                <a:gd name="T0" fmla="*/ 33 w 33"/>
                <a:gd name="T1" fmla="*/ 3 h 7"/>
                <a:gd name="T2" fmla="*/ 20 w 33"/>
                <a:gd name="T3" fmla="*/ 4 h 7"/>
                <a:gd name="T4" fmla="*/ 0 w 33"/>
                <a:gd name="T5" fmla="*/ 7 h 7"/>
                <a:gd name="T6" fmla="*/ 7 w 33"/>
                <a:gd name="T7" fmla="*/ 1 h 7"/>
                <a:gd name="T8" fmla="*/ 25 w 33"/>
                <a:gd name="T9" fmla="*/ 0 h 7"/>
                <a:gd name="T10" fmla="*/ 33 w 33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7">
                  <a:moveTo>
                    <a:pt x="33" y="3"/>
                  </a:moveTo>
                  <a:lnTo>
                    <a:pt x="20" y="4"/>
                  </a:lnTo>
                  <a:lnTo>
                    <a:pt x="0" y="7"/>
                  </a:lnTo>
                  <a:lnTo>
                    <a:pt x="7" y="1"/>
                  </a:lnTo>
                  <a:lnTo>
                    <a:pt x="25" y="0"/>
                  </a:lnTo>
                  <a:lnTo>
                    <a:pt x="3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2" name="Freeform 1133"/>
            <p:cNvSpPr>
              <a:spLocks/>
            </p:cNvSpPr>
            <p:nvPr/>
          </p:nvSpPr>
          <p:spPr bwMode="auto">
            <a:xfrm>
              <a:off x="7296029" y="2182690"/>
              <a:ext cx="7938" cy="14288"/>
            </a:xfrm>
            <a:custGeom>
              <a:avLst/>
              <a:gdLst>
                <a:gd name="T0" fmla="*/ 0 w 14"/>
                <a:gd name="T1" fmla="*/ 1 h 25"/>
                <a:gd name="T2" fmla="*/ 4 w 14"/>
                <a:gd name="T3" fmla="*/ 0 h 25"/>
                <a:gd name="T4" fmla="*/ 8 w 14"/>
                <a:gd name="T5" fmla="*/ 7 h 25"/>
                <a:gd name="T6" fmla="*/ 14 w 14"/>
                <a:gd name="T7" fmla="*/ 6 h 25"/>
                <a:gd name="T8" fmla="*/ 7 w 14"/>
                <a:gd name="T9" fmla="*/ 13 h 25"/>
                <a:gd name="T10" fmla="*/ 2 w 14"/>
                <a:gd name="T11" fmla="*/ 25 h 25"/>
                <a:gd name="T12" fmla="*/ 0 w 14"/>
                <a:gd name="T13" fmla="*/ 17 h 25"/>
                <a:gd name="T14" fmla="*/ 7 w 14"/>
                <a:gd name="T15" fmla="*/ 7 h 25"/>
                <a:gd name="T16" fmla="*/ 0 w 14"/>
                <a:gd name="T17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5">
                  <a:moveTo>
                    <a:pt x="0" y="1"/>
                  </a:moveTo>
                  <a:lnTo>
                    <a:pt x="4" y="0"/>
                  </a:lnTo>
                  <a:lnTo>
                    <a:pt x="8" y="7"/>
                  </a:lnTo>
                  <a:lnTo>
                    <a:pt x="14" y="6"/>
                  </a:lnTo>
                  <a:lnTo>
                    <a:pt x="7" y="13"/>
                  </a:lnTo>
                  <a:lnTo>
                    <a:pt x="2" y="25"/>
                  </a:lnTo>
                  <a:lnTo>
                    <a:pt x="0" y="17"/>
                  </a:lnTo>
                  <a:lnTo>
                    <a:pt x="7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3" name="Freeform 1134"/>
            <p:cNvSpPr>
              <a:spLocks/>
            </p:cNvSpPr>
            <p:nvPr/>
          </p:nvSpPr>
          <p:spPr bwMode="auto">
            <a:xfrm>
              <a:off x="7272216" y="2104903"/>
              <a:ext cx="14288" cy="4763"/>
            </a:xfrm>
            <a:custGeom>
              <a:avLst/>
              <a:gdLst>
                <a:gd name="T0" fmla="*/ 27 w 27"/>
                <a:gd name="T1" fmla="*/ 7 h 9"/>
                <a:gd name="T2" fmla="*/ 16 w 27"/>
                <a:gd name="T3" fmla="*/ 5 h 9"/>
                <a:gd name="T4" fmla="*/ 3 w 27"/>
                <a:gd name="T5" fmla="*/ 3 h 9"/>
                <a:gd name="T6" fmla="*/ 3 w 27"/>
                <a:gd name="T7" fmla="*/ 9 h 9"/>
                <a:gd name="T8" fmla="*/ 0 w 27"/>
                <a:gd name="T9" fmla="*/ 5 h 9"/>
                <a:gd name="T10" fmla="*/ 4 w 27"/>
                <a:gd name="T11" fmla="*/ 0 h 9"/>
                <a:gd name="T12" fmla="*/ 17 w 27"/>
                <a:gd name="T13" fmla="*/ 0 h 9"/>
                <a:gd name="T14" fmla="*/ 27 w 27"/>
                <a:gd name="T15" fmla="*/ 3 h 9"/>
                <a:gd name="T16" fmla="*/ 27 w 2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9">
                  <a:moveTo>
                    <a:pt x="27" y="7"/>
                  </a:moveTo>
                  <a:lnTo>
                    <a:pt x="16" y="5"/>
                  </a:lnTo>
                  <a:lnTo>
                    <a:pt x="3" y="3"/>
                  </a:lnTo>
                  <a:lnTo>
                    <a:pt x="3" y="9"/>
                  </a:lnTo>
                  <a:lnTo>
                    <a:pt x="0" y="5"/>
                  </a:lnTo>
                  <a:lnTo>
                    <a:pt x="4" y="0"/>
                  </a:lnTo>
                  <a:lnTo>
                    <a:pt x="17" y="0"/>
                  </a:lnTo>
                  <a:lnTo>
                    <a:pt x="27" y="3"/>
                  </a:lnTo>
                  <a:lnTo>
                    <a:pt x="27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4" name="Freeform 1135"/>
            <p:cNvSpPr>
              <a:spLocks/>
            </p:cNvSpPr>
            <p:nvPr/>
          </p:nvSpPr>
          <p:spPr bwMode="auto">
            <a:xfrm>
              <a:off x="7259516" y="2162053"/>
              <a:ext cx="11113" cy="9525"/>
            </a:xfrm>
            <a:custGeom>
              <a:avLst/>
              <a:gdLst>
                <a:gd name="T0" fmla="*/ 23 w 23"/>
                <a:gd name="T1" fmla="*/ 7 h 18"/>
                <a:gd name="T2" fmla="*/ 23 w 23"/>
                <a:gd name="T3" fmla="*/ 13 h 18"/>
                <a:gd name="T4" fmla="*/ 22 w 23"/>
                <a:gd name="T5" fmla="*/ 18 h 18"/>
                <a:gd name="T6" fmla="*/ 17 w 23"/>
                <a:gd name="T7" fmla="*/ 16 h 18"/>
                <a:gd name="T8" fmla="*/ 10 w 23"/>
                <a:gd name="T9" fmla="*/ 5 h 18"/>
                <a:gd name="T10" fmla="*/ 3 w 23"/>
                <a:gd name="T11" fmla="*/ 8 h 18"/>
                <a:gd name="T12" fmla="*/ 0 w 23"/>
                <a:gd name="T13" fmla="*/ 7 h 18"/>
                <a:gd name="T14" fmla="*/ 7 w 23"/>
                <a:gd name="T15" fmla="*/ 3 h 18"/>
                <a:gd name="T16" fmla="*/ 7 w 23"/>
                <a:gd name="T17" fmla="*/ 0 h 18"/>
                <a:gd name="T18" fmla="*/ 13 w 23"/>
                <a:gd name="T19" fmla="*/ 5 h 18"/>
                <a:gd name="T20" fmla="*/ 23 w 23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8">
                  <a:moveTo>
                    <a:pt x="23" y="7"/>
                  </a:moveTo>
                  <a:lnTo>
                    <a:pt x="23" y="13"/>
                  </a:lnTo>
                  <a:lnTo>
                    <a:pt x="22" y="18"/>
                  </a:lnTo>
                  <a:lnTo>
                    <a:pt x="17" y="16"/>
                  </a:lnTo>
                  <a:lnTo>
                    <a:pt x="10" y="5"/>
                  </a:lnTo>
                  <a:lnTo>
                    <a:pt x="3" y="8"/>
                  </a:lnTo>
                  <a:lnTo>
                    <a:pt x="0" y="7"/>
                  </a:lnTo>
                  <a:lnTo>
                    <a:pt x="7" y="3"/>
                  </a:lnTo>
                  <a:lnTo>
                    <a:pt x="7" y="0"/>
                  </a:lnTo>
                  <a:lnTo>
                    <a:pt x="13" y="5"/>
                  </a:lnTo>
                  <a:lnTo>
                    <a:pt x="2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5" name="Freeform 1136"/>
            <p:cNvSpPr>
              <a:spLocks/>
            </p:cNvSpPr>
            <p:nvPr/>
          </p:nvSpPr>
          <p:spPr bwMode="auto">
            <a:xfrm>
              <a:off x="7229354" y="2090615"/>
              <a:ext cx="31750" cy="20638"/>
            </a:xfrm>
            <a:custGeom>
              <a:avLst/>
              <a:gdLst>
                <a:gd name="T0" fmla="*/ 59 w 59"/>
                <a:gd name="T1" fmla="*/ 35 h 41"/>
                <a:gd name="T2" fmla="*/ 55 w 59"/>
                <a:gd name="T3" fmla="*/ 41 h 41"/>
                <a:gd name="T4" fmla="*/ 41 w 59"/>
                <a:gd name="T5" fmla="*/ 36 h 41"/>
                <a:gd name="T6" fmla="*/ 33 w 59"/>
                <a:gd name="T7" fmla="*/ 35 h 41"/>
                <a:gd name="T8" fmla="*/ 35 w 59"/>
                <a:gd name="T9" fmla="*/ 31 h 41"/>
                <a:gd name="T10" fmla="*/ 35 w 59"/>
                <a:gd name="T11" fmla="*/ 26 h 41"/>
                <a:gd name="T12" fmla="*/ 29 w 59"/>
                <a:gd name="T13" fmla="*/ 29 h 41"/>
                <a:gd name="T14" fmla="*/ 23 w 59"/>
                <a:gd name="T15" fmla="*/ 22 h 41"/>
                <a:gd name="T16" fmla="*/ 17 w 59"/>
                <a:gd name="T17" fmla="*/ 19 h 41"/>
                <a:gd name="T18" fmla="*/ 16 w 59"/>
                <a:gd name="T19" fmla="*/ 23 h 41"/>
                <a:gd name="T20" fmla="*/ 13 w 59"/>
                <a:gd name="T21" fmla="*/ 26 h 41"/>
                <a:gd name="T22" fmla="*/ 7 w 59"/>
                <a:gd name="T23" fmla="*/ 26 h 41"/>
                <a:gd name="T24" fmla="*/ 2 w 59"/>
                <a:gd name="T25" fmla="*/ 22 h 41"/>
                <a:gd name="T26" fmla="*/ 0 w 59"/>
                <a:gd name="T27" fmla="*/ 16 h 41"/>
                <a:gd name="T28" fmla="*/ 15 w 59"/>
                <a:gd name="T29" fmla="*/ 18 h 41"/>
                <a:gd name="T30" fmla="*/ 28 w 59"/>
                <a:gd name="T31" fmla="*/ 12 h 41"/>
                <a:gd name="T32" fmla="*/ 29 w 59"/>
                <a:gd name="T33" fmla="*/ 21 h 41"/>
                <a:gd name="T34" fmla="*/ 38 w 59"/>
                <a:gd name="T35" fmla="*/ 19 h 41"/>
                <a:gd name="T36" fmla="*/ 43 w 59"/>
                <a:gd name="T37" fmla="*/ 22 h 41"/>
                <a:gd name="T38" fmla="*/ 39 w 59"/>
                <a:gd name="T39" fmla="*/ 13 h 41"/>
                <a:gd name="T40" fmla="*/ 45 w 59"/>
                <a:gd name="T41" fmla="*/ 8 h 41"/>
                <a:gd name="T42" fmla="*/ 43 w 59"/>
                <a:gd name="T43" fmla="*/ 5 h 41"/>
                <a:gd name="T44" fmla="*/ 35 w 59"/>
                <a:gd name="T45" fmla="*/ 5 h 41"/>
                <a:gd name="T46" fmla="*/ 35 w 59"/>
                <a:gd name="T47" fmla="*/ 0 h 41"/>
                <a:gd name="T48" fmla="*/ 52 w 59"/>
                <a:gd name="T49" fmla="*/ 6 h 41"/>
                <a:gd name="T50" fmla="*/ 46 w 59"/>
                <a:gd name="T51" fmla="*/ 10 h 41"/>
                <a:gd name="T52" fmla="*/ 49 w 59"/>
                <a:gd name="T53" fmla="*/ 19 h 41"/>
                <a:gd name="T54" fmla="*/ 52 w 59"/>
                <a:gd name="T55" fmla="*/ 26 h 41"/>
                <a:gd name="T56" fmla="*/ 46 w 59"/>
                <a:gd name="T57" fmla="*/ 25 h 41"/>
                <a:gd name="T58" fmla="*/ 39 w 59"/>
                <a:gd name="T59" fmla="*/ 28 h 41"/>
                <a:gd name="T60" fmla="*/ 39 w 59"/>
                <a:gd name="T61" fmla="*/ 35 h 41"/>
                <a:gd name="T62" fmla="*/ 52 w 59"/>
                <a:gd name="T63" fmla="*/ 35 h 41"/>
                <a:gd name="T64" fmla="*/ 59 w 59"/>
                <a:gd name="T65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" h="41">
                  <a:moveTo>
                    <a:pt x="59" y="35"/>
                  </a:moveTo>
                  <a:lnTo>
                    <a:pt x="55" y="41"/>
                  </a:lnTo>
                  <a:lnTo>
                    <a:pt x="41" y="36"/>
                  </a:lnTo>
                  <a:lnTo>
                    <a:pt x="33" y="35"/>
                  </a:lnTo>
                  <a:lnTo>
                    <a:pt x="35" y="31"/>
                  </a:lnTo>
                  <a:lnTo>
                    <a:pt x="35" y="26"/>
                  </a:lnTo>
                  <a:lnTo>
                    <a:pt x="29" y="29"/>
                  </a:lnTo>
                  <a:lnTo>
                    <a:pt x="23" y="22"/>
                  </a:lnTo>
                  <a:lnTo>
                    <a:pt x="17" y="19"/>
                  </a:lnTo>
                  <a:lnTo>
                    <a:pt x="16" y="23"/>
                  </a:lnTo>
                  <a:lnTo>
                    <a:pt x="13" y="26"/>
                  </a:lnTo>
                  <a:lnTo>
                    <a:pt x="7" y="26"/>
                  </a:lnTo>
                  <a:lnTo>
                    <a:pt x="2" y="22"/>
                  </a:lnTo>
                  <a:lnTo>
                    <a:pt x="0" y="16"/>
                  </a:lnTo>
                  <a:lnTo>
                    <a:pt x="15" y="18"/>
                  </a:lnTo>
                  <a:lnTo>
                    <a:pt x="28" y="12"/>
                  </a:lnTo>
                  <a:lnTo>
                    <a:pt x="29" y="21"/>
                  </a:lnTo>
                  <a:lnTo>
                    <a:pt x="38" y="19"/>
                  </a:lnTo>
                  <a:lnTo>
                    <a:pt x="43" y="22"/>
                  </a:lnTo>
                  <a:lnTo>
                    <a:pt x="39" y="13"/>
                  </a:lnTo>
                  <a:lnTo>
                    <a:pt x="45" y="8"/>
                  </a:lnTo>
                  <a:lnTo>
                    <a:pt x="43" y="5"/>
                  </a:lnTo>
                  <a:lnTo>
                    <a:pt x="35" y="5"/>
                  </a:lnTo>
                  <a:lnTo>
                    <a:pt x="35" y="0"/>
                  </a:lnTo>
                  <a:lnTo>
                    <a:pt x="52" y="6"/>
                  </a:lnTo>
                  <a:lnTo>
                    <a:pt x="46" y="10"/>
                  </a:lnTo>
                  <a:lnTo>
                    <a:pt x="49" y="19"/>
                  </a:lnTo>
                  <a:lnTo>
                    <a:pt x="52" y="26"/>
                  </a:lnTo>
                  <a:lnTo>
                    <a:pt x="46" y="25"/>
                  </a:lnTo>
                  <a:lnTo>
                    <a:pt x="39" y="28"/>
                  </a:lnTo>
                  <a:lnTo>
                    <a:pt x="39" y="35"/>
                  </a:lnTo>
                  <a:lnTo>
                    <a:pt x="52" y="35"/>
                  </a:lnTo>
                  <a:lnTo>
                    <a:pt x="59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6" name="Freeform 1137"/>
            <p:cNvSpPr>
              <a:spLocks/>
            </p:cNvSpPr>
            <p:nvPr/>
          </p:nvSpPr>
          <p:spPr bwMode="auto">
            <a:xfrm>
              <a:off x="7249991" y="2168403"/>
              <a:ext cx="12700" cy="4763"/>
            </a:xfrm>
            <a:custGeom>
              <a:avLst/>
              <a:gdLst>
                <a:gd name="T0" fmla="*/ 23 w 23"/>
                <a:gd name="T1" fmla="*/ 9 h 9"/>
                <a:gd name="T2" fmla="*/ 15 w 23"/>
                <a:gd name="T3" fmla="*/ 5 h 9"/>
                <a:gd name="T4" fmla="*/ 7 w 23"/>
                <a:gd name="T5" fmla="*/ 7 h 9"/>
                <a:gd name="T6" fmla="*/ 4 w 23"/>
                <a:gd name="T7" fmla="*/ 2 h 9"/>
                <a:gd name="T8" fmla="*/ 0 w 23"/>
                <a:gd name="T9" fmla="*/ 0 h 9"/>
                <a:gd name="T10" fmla="*/ 3 w 23"/>
                <a:gd name="T11" fmla="*/ 0 h 9"/>
                <a:gd name="T12" fmla="*/ 20 w 23"/>
                <a:gd name="T13" fmla="*/ 3 h 9"/>
                <a:gd name="T14" fmla="*/ 23 w 23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9">
                  <a:moveTo>
                    <a:pt x="23" y="9"/>
                  </a:moveTo>
                  <a:lnTo>
                    <a:pt x="15" y="5"/>
                  </a:lnTo>
                  <a:lnTo>
                    <a:pt x="7" y="7"/>
                  </a:lnTo>
                  <a:lnTo>
                    <a:pt x="4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20" y="3"/>
                  </a:lnTo>
                  <a:lnTo>
                    <a:pt x="2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7" name="Freeform 1138"/>
            <p:cNvSpPr>
              <a:spLocks/>
            </p:cNvSpPr>
            <p:nvPr/>
          </p:nvSpPr>
          <p:spPr bwMode="auto">
            <a:xfrm>
              <a:off x="7219829" y="2100140"/>
              <a:ext cx="12700" cy="7938"/>
            </a:xfrm>
            <a:custGeom>
              <a:avLst/>
              <a:gdLst>
                <a:gd name="T0" fmla="*/ 26 w 26"/>
                <a:gd name="T1" fmla="*/ 11 h 17"/>
                <a:gd name="T2" fmla="*/ 20 w 26"/>
                <a:gd name="T3" fmla="*/ 17 h 17"/>
                <a:gd name="T4" fmla="*/ 10 w 26"/>
                <a:gd name="T5" fmla="*/ 7 h 17"/>
                <a:gd name="T6" fmla="*/ 7 w 26"/>
                <a:gd name="T7" fmla="*/ 3 h 17"/>
                <a:gd name="T8" fmla="*/ 6 w 26"/>
                <a:gd name="T9" fmla="*/ 7 h 17"/>
                <a:gd name="T10" fmla="*/ 0 w 26"/>
                <a:gd name="T11" fmla="*/ 8 h 17"/>
                <a:gd name="T12" fmla="*/ 1 w 26"/>
                <a:gd name="T13" fmla="*/ 3 h 17"/>
                <a:gd name="T14" fmla="*/ 7 w 26"/>
                <a:gd name="T15" fmla="*/ 0 h 17"/>
                <a:gd name="T16" fmla="*/ 17 w 26"/>
                <a:gd name="T17" fmla="*/ 8 h 17"/>
                <a:gd name="T18" fmla="*/ 26 w 26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7">
                  <a:moveTo>
                    <a:pt x="26" y="11"/>
                  </a:moveTo>
                  <a:lnTo>
                    <a:pt x="20" y="17"/>
                  </a:lnTo>
                  <a:lnTo>
                    <a:pt x="10" y="7"/>
                  </a:lnTo>
                  <a:lnTo>
                    <a:pt x="7" y="3"/>
                  </a:lnTo>
                  <a:lnTo>
                    <a:pt x="6" y="7"/>
                  </a:lnTo>
                  <a:lnTo>
                    <a:pt x="0" y="8"/>
                  </a:lnTo>
                  <a:lnTo>
                    <a:pt x="1" y="3"/>
                  </a:lnTo>
                  <a:lnTo>
                    <a:pt x="7" y="0"/>
                  </a:lnTo>
                  <a:lnTo>
                    <a:pt x="17" y="8"/>
                  </a:lnTo>
                  <a:lnTo>
                    <a:pt x="26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8" name="Freeform 1139"/>
            <p:cNvSpPr>
              <a:spLocks/>
            </p:cNvSpPr>
            <p:nvPr/>
          </p:nvSpPr>
          <p:spPr bwMode="auto">
            <a:xfrm>
              <a:off x="7045204" y="1431803"/>
              <a:ext cx="19050" cy="1588"/>
            </a:xfrm>
            <a:custGeom>
              <a:avLst/>
              <a:gdLst>
                <a:gd name="T0" fmla="*/ 36 w 36"/>
                <a:gd name="T1" fmla="*/ 3 h 4"/>
                <a:gd name="T2" fmla="*/ 22 w 36"/>
                <a:gd name="T3" fmla="*/ 4 h 4"/>
                <a:gd name="T4" fmla="*/ 0 w 36"/>
                <a:gd name="T5" fmla="*/ 4 h 4"/>
                <a:gd name="T6" fmla="*/ 18 w 36"/>
                <a:gd name="T7" fmla="*/ 0 h 4"/>
                <a:gd name="T8" fmla="*/ 36 w 36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">
                  <a:moveTo>
                    <a:pt x="36" y="3"/>
                  </a:moveTo>
                  <a:lnTo>
                    <a:pt x="22" y="4"/>
                  </a:lnTo>
                  <a:lnTo>
                    <a:pt x="0" y="4"/>
                  </a:lnTo>
                  <a:lnTo>
                    <a:pt x="18" y="0"/>
                  </a:lnTo>
                  <a:lnTo>
                    <a:pt x="3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19" name="Freeform 1140"/>
            <p:cNvSpPr>
              <a:spLocks/>
            </p:cNvSpPr>
            <p:nvPr/>
          </p:nvSpPr>
          <p:spPr bwMode="auto">
            <a:xfrm>
              <a:off x="7086479" y="1793753"/>
              <a:ext cx="9525" cy="7938"/>
            </a:xfrm>
            <a:custGeom>
              <a:avLst/>
              <a:gdLst>
                <a:gd name="T0" fmla="*/ 1 w 19"/>
                <a:gd name="T1" fmla="*/ 6 h 16"/>
                <a:gd name="T2" fmla="*/ 9 w 19"/>
                <a:gd name="T3" fmla="*/ 5 h 16"/>
                <a:gd name="T4" fmla="*/ 6 w 19"/>
                <a:gd name="T5" fmla="*/ 2 h 16"/>
                <a:gd name="T6" fmla="*/ 16 w 19"/>
                <a:gd name="T7" fmla="*/ 0 h 16"/>
                <a:gd name="T8" fmla="*/ 19 w 19"/>
                <a:gd name="T9" fmla="*/ 9 h 16"/>
                <a:gd name="T10" fmla="*/ 10 w 19"/>
                <a:gd name="T11" fmla="*/ 16 h 16"/>
                <a:gd name="T12" fmla="*/ 9 w 19"/>
                <a:gd name="T13" fmla="*/ 15 h 16"/>
                <a:gd name="T14" fmla="*/ 4 w 19"/>
                <a:gd name="T15" fmla="*/ 9 h 16"/>
                <a:gd name="T16" fmla="*/ 1 w 19"/>
                <a:gd name="T17" fmla="*/ 15 h 16"/>
                <a:gd name="T18" fmla="*/ 0 w 19"/>
                <a:gd name="T19" fmla="*/ 12 h 16"/>
                <a:gd name="T20" fmla="*/ 1 w 19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6">
                  <a:moveTo>
                    <a:pt x="1" y="6"/>
                  </a:moveTo>
                  <a:lnTo>
                    <a:pt x="9" y="5"/>
                  </a:lnTo>
                  <a:lnTo>
                    <a:pt x="6" y="2"/>
                  </a:lnTo>
                  <a:lnTo>
                    <a:pt x="16" y="0"/>
                  </a:lnTo>
                  <a:lnTo>
                    <a:pt x="19" y="9"/>
                  </a:lnTo>
                  <a:lnTo>
                    <a:pt x="10" y="16"/>
                  </a:lnTo>
                  <a:lnTo>
                    <a:pt x="9" y="15"/>
                  </a:lnTo>
                  <a:lnTo>
                    <a:pt x="4" y="9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0" name="Freeform 1141"/>
            <p:cNvSpPr>
              <a:spLocks/>
            </p:cNvSpPr>
            <p:nvPr/>
          </p:nvSpPr>
          <p:spPr bwMode="auto">
            <a:xfrm>
              <a:off x="7029329" y="1801690"/>
              <a:ext cx="7938" cy="4763"/>
            </a:xfrm>
            <a:custGeom>
              <a:avLst/>
              <a:gdLst>
                <a:gd name="T0" fmla="*/ 16 w 16"/>
                <a:gd name="T1" fmla="*/ 3 h 10"/>
                <a:gd name="T2" fmla="*/ 14 w 16"/>
                <a:gd name="T3" fmla="*/ 4 h 10"/>
                <a:gd name="T4" fmla="*/ 13 w 16"/>
                <a:gd name="T5" fmla="*/ 3 h 10"/>
                <a:gd name="T6" fmla="*/ 10 w 16"/>
                <a:gd name="T7" fmla="*/ 8 h 10"/>
                <a:gd name="T8" fmla="*/ 0 w 16"/>
                <a:gd name="T9" fmla="*/ 10 h 10"/>
                <a:gd name="T10" fmla="*/ 3 w 16"/>
                <a:gd name="T11" fmla="*/ 4 h 10"/>
                <a:gd name="T12" fmla="*/ 12 w 16"/>
                <a:gd name="T13" fmla="*/ 0 h 10"/>
                <a:gd name="T14" fmla="*/ 16 w 16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0">
                  <a:moveTo>
                    <a:pt x="16" y="3"/>
                  </a:moveTo>
                  <a:lnTo>
                    <a:pt x="14" y="4"/>
                  </a:lnTo>
                  <a:lnTo>
                    <a:pt x="13" y="3"/>
                  </a:lnTo>
                  <a:lnTo>
                    <a:pt x="10" y="8"/>
                  </a:lnTo>
                  <a:lnTo>
                    <a:pt x="0" y="10"/>
                  </a:lnTo>
                  <a:lnTo>
                    <a:pt x="3" y="4"/>
                  </a:lnTo>
                  <a:lnTo>
                    <a:pt x="12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1" name="Freeform 1142"/>
            <p:cNvSpPr>
              <a:spLocks/>
            </p:cNvSpPr>
            <p:nvPr/>
          </p:nvSpPr>
          <p:spPr bwMode="auto">
            <a:xfrm>
              <a:off x="6972179" y="1442915"/>
              <a:ext cx="14288" cy="3175"/>
            </a:xfrm>
            <a:custGeom>
              <a:avLst/>
              <a:gdLst>
                <a:gd name="T0" fmla="*/ 27 w 27"/>
                <a:gd name="T1" fmla="*/ 0 h 6"/>
                <a:gd name="T2" fmla="*/ 22 w 27"/>
                <a:gd name="T3" fmla="*/ 6 h 6"/>
                <a:gd name="T4" fmla="*/ 9 w 27"/>
                <a:gd name="T5" fmla="*/ 6 h 6"/>
                <a:gd name="T6" fmla="*/ 0 w 27"/>
                <a:gd name="T7" fmla="*/ 4 h 6"/>
                <a:gd name="T8" fmla="*/ 10 w 27"/>
                <a:gd name="T9" fmla="*/ 1 h 6"/>
                <a:gd name="T10" fmla="*/ 27 w 2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">
                  <a:moveTo>
                    <a:pt x="27" y="0"/>
                  </a:moveTo>
                  <a:lnTo>
                    <a:pt x="22" y="6"/>
                  </a:lnTo>
                  <a:lnTo>
                    <a:pt x="9" y="6"/>
                  </a:lnTo>
                  <a:lnTo>
                    <a:pt x="0" y="4"/>
                  </a:lnTo>
                  <a:lnTo>
                    <a:pt x="10" y="1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2" name="Freeform 1143"/>
            <p:cNvSpPr>
              <a:spLocks/>
            </p:cNvSpPr>
            <p:nvPr/>
          </p:nvSpPr>
          <p:spPr bwMode="auto">
            <a:xfrm>
              <a:off x="6818191" y="1450853"/>
              <a:ext cx="11113" cy="9525"/>
            </a:xfrm>
            <a:custGeom>
              <a:avLst/>
              <a:gdLst>
                <a:gd name="T0" fmla="*/ 11 w 20"/>
                <a:gd name="T1" fmla="*/ 0 h 18"/>
                <a:gd name="T2" fmla="*/ 17 w 20"/>
                <a:gd name="T3" fmla="*/ 0 h 18"/>
                <a:gd name="T4" fmla="*/ 17 w 20"/>
                <a:gd name="T5" fmla="*/ 3 h 18"/>
                <a:gd name="T6" fmla="*/ 20 w 20"/>
                <a:gd name="T7" fmla="*/ 3 h 18"/>
                <a:gd name="T8" fmla="*/ 11 w 20"/>
                <a:gd name="T9" fmla="*/ 10 h 18"/>
                <a:gd name="T10" fmla="*/ 0 w 20"/>
                <a:gd name="T11" fmla="*/ 18 h 18"/>
                <a:gd name="T12" fmla="*/ 0 w 20"/>
                <a:gd name="T13" fmla="*/ 12 h 18"/>
                <a:gd name="T14" fmla="*/ 10 w 20"/>
                <a:gd name="T15" fmla="*/ 8 h 18"/>
                <a:gd name="T16" fmla="*/ 11 w 20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8">
                  <a:moveTo>
                    <a:pt x="11" y="0"/>
                  </a:moveTo>
                  <a:lnTo>
                    <a:pt x="17" y="0"/>
                  </a:lnTo>
                  <a:lnTo>
                    <a:pt x="17" y="3"/>
                  </a:lnTo>
                  <a:lnTo>
                    <a:pt x="20" y="3"/>
                  </a:lnTo>
                  <a:lnTo>
                    <a:pt x="11" y="10"/>
                  </a:lnTo>
                  <a:lnTo>
                    <a:pt x="0" y="18"/>
                  </a:lnTo>
                  <a:lnTo>
                    <a:pt x="0" y="12"/>
                  </a:lnTo>
                  <a:lnTo>
                    <a:pt x="10" y="8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3" name="Freeform 1144"/>
            <p:cNvSpPr>
              <a:spLocks/>
            </p:cNvSpPr>
            <p:nvPr/>
          </p:nvSpPr>
          <p:spPr bwMode="auto">
            <a:xfrm>
              <a:off x="6786441" y="1455615"/>
              <a:ext cx="7938" cy="4763"/>
            </a:xfrm>
            <a:custGeom>
              <a:avLst/>
              <a:gdLst>
                <a:gd name="T0" fmla="*/ 15 w 15"/>
                <a:gd name="T1" fmla="*/ 0 h 10"/>
                <a:gd name="T2" fmla="*/ 15 w 15"/>
                <a:gd name="T3" fmla="*/ 7 h 10"/>
                <a:gd name="T4" fmla="*/ 5 w 15"/>
                <a:gd name="T5" fmla="*/ 10 h 10"/>
                <a:gd name="T6" fmla="*/ 0 w 15"/>
                <a:gd name="T7" fmla="*/ 8 h 10"/>
                <a:gd name="T8" fmla="*/ 5 w 15"/>
                <a:gd name="T9" fmla="*/ 1 h 10"/>
                <a:gd name="T10" fmla="*/ 15 w 1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15" y="7"/>
                  </a:lnTo>
                  <a:lnTo>
                    <a:pt x="5" y="10"/>
                  </a:lnTo>
                  <a:lnTo>
                    <a:pt x="0" y="8"/>
                  </a:lnTo>
                  <a:lnTo>
                    <a:pt x="5" y="1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4" name="Freeform 1145"/>
            <p:cNvSpPr>
              <a:spLocks/>
            </p:cNvSpPr>
            <p:nvPr/>
          </p:nvSpPr>
          <p:spPr bwMode="auto">
            <a:xfrm>
              <a:off x="6718179" y="1441328"/>
              <a:ext cx="103188" cy="25400"/>
            </a:xfrm>
            <a:custGeom>
              <a:avLst/>
              <a:gdLst>
                <a:gd name="T0" fmla="*/ 100 w 195"/>
                <a:gd name="T1" fmla="*/ 43 h 47"/>
                <a:gd name="T2" fmla="*/ 106 w 195"/>
                <a:gd name="T3" fmla="*/ 40 h 47"/>
                <a:gd name="T4" fmla="*/ 116 w 195"/>
                <a:gd name="T5" fmla="*/ 41 h 47"/>
                <a:gd name="T6" fmla="*/ 117 w 195"/>
                <a:gd name="T7" fmla="*/ 39 h 47"/>
                <a:gd name="T8" fmla="*/ 113 w 195"/>
                <a:gd name="T9" fmla="*/ 36 h 47"/>
                <a:gd name="T10" fmla="*/ 130 w 195"/>
                <a:gd name="T11" fmla="*/ 40 h 47"/>
                <a:gd name="T12" fmla="*/ 163 w 195"/>
                <a:gd name="T13" fmla="*/ 40 h 47"/>
                <a:gd name="T14" fmla="*/ 179 w 195"/>
                <a:gd name="T15" fmla="*/ 34 h 47"/>
                <a:gd name="T16" fmla="*/ 159 w 195"/>
                <a:gd name="T17" fmla="*/ 31 h 47"/>
                <a:gd name="T18" fmla="*/ 147 w 195"/>
                <a:gd name="T19" fmla="*/ 26 h 47"/>
                <a:gd name="T20" fmla="*/ 160 w 195"/>
                <a:gd name="T21" fmla="*/ 21 h 47"/>
                <a:gd name="T22" fmla="*/ 180 w 195"/>
                <a:gd name="T23" fmla="*/ 27 h 47"/>
                <a:gd name="T24" fmla="*/ 189 w 195"/>
                <a:gd name="T25" fmla="*/ 21 h 47"/>
                <a:gd name="T26" fmla="*/ 185 w 195"/>
                <a:gd name="T27" fmla="*/ 17 h 47"/>
                <a:gd name="T28" fmla="*/ 188 w 195"/>
                <a:gd name="T29" fmla="*/ 13 h 47"/>
                <a:gd name="T30" fmla="*/ 182 w 195"/>
                <a:gd name="T31" fmla="*/ 13 h 47"/>
                <a:gd name="T32" fmla="*/ 172 w 195"/>
                <a:gd name="T33" fmla="*/ 13 h 47"/>
                <a:gd name="T34" fmla="*/ 170 w 195"/>
                <a:gd name="T35" fmla="*/ 8 h 47"/>
                <a:gd name="T36" fmla="*/ 175 w 195"/>
                <a:gd name="T37" fmla="*/ 5 h 47"/>
                <a:gd name="T38" fmla="*/ 192 w 195"/>
                <a:gd name="T39" fmla="*/ 7 h 47"/>
                <a:gd name="T40" fmla="*/ 195 w 195"/>
                <a:gd name="T41" fmla="*/ 0 h 47"/>
                <a:gd name="T42" fmla="*/ 98 w 195"/>
                <a:gd name="T43" fmla="*/ 14 h 47"/>
                <a:gd name="T44" fmla="*/ 3 w 195"/>
                <a:gd name="T45" fmla="*/ 23 h 47"/>
                <a:gd name="T46" fmla="*/ 12 w 195"/>
                <a:gd name="T47" fmla="*/ 26 h 47"/>
                <a:gd name="T48" fmla="*/ 21 w 195"/>
                <a:gd name="T49" fmla="*/ 30 h 47"/>
                <a:gd name="T50" fmla="*/ 16 w 195"/>
                <a:gd name="T51" fmla="*/ 31 h 47"/>
                <a:gd name="T52" fmla="*/ 15 w 195"/>
                <a:gd name="T53" fmla="*/ 33 h 47"/>
                <a:gd name="T54" fmla="*/ 19 w 195"/>
                <a:gd name="T55" fmla="*/ 33 h 47"/>
                <a:gd name="T56" fmla="*/ 22 w 195"/>
                <a:gd name="T57" fmla="*/ 36 h 47"/>
                <a:gd name="T58" fmla="*/ 13 w 195"/>
                <a:gd name="T59" fmla="*/ 36 h 47"/>
                <a:gd name="T60" fmla="*/ 0 w 195"/>
                <a:gd name="T61" fmla="*/ 43 h 47"/>
                <a:gd name="T62" fmla="*/ 3 w 195"/>
                <a:gd name="T63" fmla="*/ 47 h 47"/>
                <a:gd name="T64" fmla="*/ 8 w 195"/>
                <a:gd name="T65" fmla="*/ 41 h 47"/>
                <a:gd name="T66" fmla="*/ 21 w 195"/>
                <a:gd name="T67" fmla="*/ 41 h 47"/>
                <a:gd name="T68" fmla="*/ 28 w 195"/>
                <a:gd name="T69" fmla="*/ 43 h 47"/>
                <a:gd name="T70" fmla="*/ 31 w 195"/>
                <a:gd name="T71" fmla="*/ 39 h 47"/>
                <a:gd name="T72" fmla="*/ 26 w 195"/>
                <a:gd name="T73" fmla="*/ 28 h 47"/>
                <a:gd name="T74" fmla="*/ 31 w 195"/>
                <a:gd name="T75" fmla="*/ 26 h 47"/>
                <a:gd name="T76" fmla="*/ 46 w 195"/>
                <a:gd name="T77" fmla="*/ 28 h 47"/>
                <a:gd name="T78" fmla="*/ 70 w 195"/>
                <a:gd name="T79" fmla="*/ 21 h 47"/>
                <a:gd name="T80" fmla="*/ 82 w 195"/>
                <a:gd name="T81" fmla="*/ 23 h 47"/>
                <a:gd name="T82" fmla="*/ 87 w 195"/>
                <a:gd name="T83" fmla="*/ 27 h 47"/>
                <a:gd name="T84" fmla="*/ 77 w 195"/>
                <a:gd name="T85" fmla="*/ 31 h 47"/>
                <a:gd name="T86" fmla="*/ 55 w 195"/>
                <a:gd name="T87" fmla="*/ 31 h 47"/>
                <a:gd name="T88" fmla="*/ 45 w 195"/>
                <a:gd name="T89" fmla="*/ 37 h 47"/>
                <a:gd name="T90" fmla="*/ 42 w 195"/>
                <a:gd name="T91" fmla="*/ 44 h 47"/>
                <a:gd name="T92" fmla="*/ 54 w 195"/>
                <a:gd name="T93" fmla="*/ 43 h 47"/>
                <a:gd name="T94" fmla="*/ 78 w 195"/>
                <a:gd name="T95" fmla="*/ 39 h 47"/>
                <a:gd name="T96" fmla="*/ 88 w 195"/>
                <a:gd name="T97" fmla="*/ 44 h 47"/>
                <a:gd name="T98" fmla="*/ 95 w 195"/>
                <a:gd name="T99" fmla="*/ 36 h 47"/>
                <a:gd name="T100" fmla="*/ 101 w 195"/>
                <a:gd name="T101" fmla="*/ 37 h 47"/>
                <a:gd name="T102" fmla="*/ 98 w 195"/>
                <a:gd name="T103" fmla="*/ 41 h 47"/>
                <a:gd name="T104" fmla="*/ 100 w 195"/>
                <a:gd name="T105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47">
                  <a:moveTo>
                    <a:pt x="100" y="43"/>
                  </a:moveTo>
                  <a:lnTo>
                    <a:pt x="106" y="40"/>
                  </a:lnTo>
                  <a:lnTo>
                    <a:pt x="116" y="41"/>
                  </a:lnTo>
                  <a:lnTo>
                    <a:pt x="117" y="39"/>
                  </a:lnTo>
                  <a:lnTo>
                    <a:pt x="113" y="36"/>
                  </a:lnTo>
                  <a:lnTo>
                    <a:pt x="130" y="40"/>
                  </a:lnTo>
                  <a:lnTo>
                    <a:pt x="163" y="40"/>
                  </a:lnTo>
                  <a:lnTo>
                    <a:pt x="179" y="34"/>
                  </a:lnTo>
                  <a:lnTo>
                    <a:pt x="159" y="31"/>
                  </a:lnTo>
                  <a:lnTo>
                    <a:pt x="147" y="26"/>
                  </a:lnTo>
                  <a:lnTo>
                    <a:pt x="160" y="21"/>
                  </a:lnTo>
                  <a:lnTo>
                    <a:pt x="180" y="27"/>
                  </a:lnTo>
                  <a:lnTo>
                    <a:pt x="189" y="21"/>
                  </a:lnTo>
                  <a:lnTo>
                    <a:pt x="185" y="17"/>
                  </a:lnTo>
                  <a:lnTo>
                    <a:pt x="188" y="13"/>
                  </a:lnTo>
                  <a:lnTo>
                    <a:pt x="182" y="13"/>
                  </a:lnTo>
                  <a:lnTo>
                    <a:pt x="172" y="13"/>
                  </a:lnTo>
                  <a:lnTo>
                    <a:pt x="170" y="8"/>
                  </a:lnTo>
                  <a:lnTo>
                    <a:pt x="175" y="5"/>
                  </a:lnTo>
                  <a:lnTo>
                    <a:pt x="192" y="7"/>
                  </a:lnTo>
                  <a:lnTo>
                    <a:pt x="195" y="0"/>
                  </a:lnTo>
                  <a:lnTo>
                    <a:pt x="98" y="14"/>
                  </a:lnTo>
                  <a:lnTo>
                    <a:pt x="3" y="23"/>
                  </a:lnTo>
                  <a:lnTo>
                    <a:pt x="12" y="26"/>
                  </a:lnTo>
                  <a:lnTo>
                    <a:pt x="21" y="30"/>
                  </a:lnTo>
                  <a:lnTo>
                    <a:pt x="16" y="31"/>
                  </a:lnTo>
                  <a:lnTo>
                    <a:pt x="15" y="33"/>
                  </a:lnTo>
                  <a:lnTo>
                    <a:pt x="19" y="33"/>
                  </a:lnTo>
                  <a:lnTo>
                    <a:pt x="22" y="36"/>
                  </a:lnTo>
                  <a:lnTo>
                    <a:pt x="13" y="36"/>
                  </a:lnTo>
                  <a:lnTo>
                    <a:pt x="0" y="43"/>
                  </a:lnTo>
                  <a:lnTo>
                    <a:pt x="3" y="47"/>
                  </a:lnTo>
                  <a:lnTo>
                    <a:pt x="8" y="41"/>
                  </a:lnTo>
                  <a:lnTo>
                    <a:pt x="21" y="41"/>
                  </a:lnTo>
                  <a:lnTo>
                    <a:pt x="28" y="43"/>
                  </a:lnTo>
                  <a:lnTo>
                    <a:pt x="31" y="39"/>
                  </a:lnTo>
                  <a:lnTo>
                    <a:pt x="26" y="28"/>
                  </a:lnTo>
                  <a:lnTo>
                    <a:pt x="31" y="26"/>
                  </a:lnTo>
                  <a:lnTo>
                    <a:pt x="46" y="28"/>
                  </a:lnTo>
                  <a:lnTo>
                    <a:pt x="70" y="21"/>
                  </a:lnTo>
                  <a:lnTo>
                    <a:pt x="82" y="23"/>
                  </a:lnTo>
                  <a:lnTo>
                    <a:pt x="87" y="27"/>
                  </a:lnTo>
                  <a:lnTo>
                    <a:pt x="77" y="31"/>
                  </a:lnTo>
                  <a:lnTo>
                    <a:pt x="55" y="31"/>
                  </a:lnTo>
                  <a:lnTo>
                    <a:pt x="45" y="37"/>
                  </a:lnTo>
                  <a:lnTo>
                    <a:pt x="42" y="44"/>
                  </a:lnTo>
                  <a:lnTo>
                    <a:pt x="54" y="43"/>
                  </a:lnTo>
                  <a:lnTo>
                    <a:pt x="78" y="39"/>
                  </a:lnTo>
                  <a:lnTo>
                    <a:pt x="88" y="44"/>
                  </a:lnTo>
                  <a:lnTo>
                    <a:pt x="95" y="36"/>
                  </a:lnTo>
                  <a:lnTo>
                    <a:pt x="101" y="37"/>
                  </a:lnTo>
                  <a:lnTo>
                    <a:pt x="98" y="41"/>
                  </a:lnTo>
                  <a:lnTo>
                    <a:pt x="100" y="4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5" name="Freeform 1146"/>
            <p:cNvSpPr>
              <a:spLocks/>
            </p:cNvSpPr>
            <p:nvPr/>
          </p:nvSpPr>
          <p:spPr bwMode="auto">
            <a:xfrm>
              <a:off x="6815016" y="1514353"/>
              <a:ext cx="9525" cy="4763"/>
            </a:xfrm>
            <a:custGeom>
              <a:avLst/>
              <a:gdLst>
                <a:gd name="T0" fmla="*/ 18 w 18"/>
                <a:gd name="T1" fmla="*/ 2 h 8"/>
                <a:gd name="T2" fmla="*/ 12 w 18"/>
                <a:gd name="T3" fmla="*/ 6 h 8"/>
                <a:gd name="T4" fmla="*/ 2 w 18"/>
                <a:gd name="T5" fmla="*/ 8 h 8"/>
                <a:gd name="T6" fmla="*/ 3 w 18"/>
                <a:gd name="T7" fmla="*/ 3 h 8"/>
                <a:gd name="T8" fmla="*/ 0 w 18"/>
                <a:gd name="T9" fmla="*/ 2 h 8"/>
                <a:gd name="T10" fmla="*/ 6 w 18"/>
                <a:gd name="T11" fmla="*/ 0 h 8"/>
                <a:gd name="T12" fmla="*/ 18 w 18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8">
                  <a:moveTo>
                    <a:pt x="18" y="2"/>
                  </a:moveTo>
                  <a:lnTo>
                    <a:pt x="12" y="6"/>
                  </a:lnTo>
                  <a:lnTo>
                    <a:pt x="2" y="8"/>
                  </a:lnTo>
                  <a:lnTo>
                    <a:pt x="3" y="3"/>
                  </a:lnTo>
                  <a:lnTo>
                    <a:pt x="0" y="2"/>
                  </a:lnTo>
                  <a:lnTo>
                    <a:pt x="6" y="0"/>
                  </a:lnTo>
                  <a:lnTo>
                    <a:pt x="1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6" name="Freeform 1147"/>
            <p:cNvSpPr>
              <a:spLocks/>
            </p:cNvSpPr>
            <p:nvPr/>
          </p:nvSpPr>
          <p:spPr bwMode="auto">
            <a:xfrm>
              <a:off x="6708654" y="1498478"/>
              <a:ext cx="17463" cy="7938"/>
            </a:xfrm>
            <a:custGeom>
              <a:avLst/>
              <a:gdLst>
                <a:gd name="T0" fmla="*/ 34 w 34"/>
                <a:gd name="T1" fmla="*/ 0 h 13"/>
                <a:gd name="T2" fmla="*/ 27 w 34"/>
                <a:gd name="T3" fmla="*/ 4 h 13"/>
                <a:gd name="T4" fmla="*/ 10 w 34"/>
                <a:gd name="T5" fmla="*/ 13 h 13"/>
                <a:gd name="T6" fmla="*/ 0 w 34"/>
                <a:gd name="T7" fmla="*/ 10 h 13"/>
                <a:gd name="T8" fmla="*/ 16 w 34"/>
                <a:gd name="T9" fmla="*/ 4 h 13"/>
                <a:gd name="T10" fmla="*/ 34 w 3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lnTo>
                    <a:pt x="27" y="4"/>
                  </a:lnTo>
                  <a:lnTo>
                    <a:pt x="10" y="13"/>
                  </a:lnTo>
                  <a:lnTo>
                    <a:pt x="0" y="10"/>
                  </a:lnTo>
                  <a:lnTo>
                    <a:pt x="16" y="4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7" name="Freeform 1148"/>
            <p:cNvSpPr>
              <a:spLocks/>
            </p:cNvSpPr>
            <p:nvPr/>
          </p:nvSpPr>
          <p:spPr bwMode="auto">
            <a:xfrm>
              <a:off x="6705479" y="1490540"/>
              <a:ext cx="11113" cy="9525"/>
            </a:xfrm>
            <a:custGeom>
              <a:avLst/>
              <a:gdLst>
                <a:gd name="T0" fmla="*/ 18 w 22"/>
                <a:gd name="T1" fmla="*/ 0 h 18"/>
                <a:gd name="T2" fmla="*/ 22 w 22"/>
                <a:gd name="T3" fmla="*/ 5 h 18"/>
                <a:gd name="T4" fmla="*/ 22 w 22"/>
                <a:gd name="T5" fmla="*/ 12 h 18"/>
                <a:gd name="T6" fmla="*/ 16 w 22"/>
                <a:gd name="T7" fmla="*/ 13 h 18"/>
                <a:gd name="T8" fmla="*/ 5 w 22"/>
                <a:gd name="T9" fmla="*/ 18 h 18"/>
                <a:gd name="T10" fmla="*/ 0 w 22"/>
                <a:gd name="T11" fmla="*/ 15 h 18"/>
                <a:gd name="T12" fmla="*/ 0 w 22"/>
                <a:gd name="T13" fmla="*/ 9 h 18"/>
                <a:gd name="T14" fmla="*/ 8 w 22"/>
                <a:gd name="T15" fmla="*/ 10 h 18"/>
                <a:gd name="T16" fmla="*/ 18 w 22"/>
                <a:gd name="T17" fmla="*/ 10 h 18"/>
                <a:gd name="T18" fmla="*/ 18 w 2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8">
                  <a:moveTo>
                    <a:pt x="18" y="0"/>
                  </a:moveTo>
                  <a:lnTo>
                    <a:pt x="22" y="5"/>
                  </a:lnTo>
                  <a:lnTo>
                    <a:pt x="22" y="12"/>
                  </a:lnTo>
                  <a:lnTo>
                    <a:pt x="16" y="13"/>
                  </a:lnTo>
                  <a:lnTo>
                    <a:pt x="5" y="18"/>
                  </a:lnTo>
                  <a:lnTo>
                    <a:pt x="0" y="15"/>
                  </a:lnTo>
                  <a:lnTo>
                    <a:pt x="0" y="9"/>
                  </a:lnTo>
                  <a:lnTo>
                    <a:pt x="8" y="10"/>
                  </a:lnTo>
                  <a:lnTo>
                    <a:pt x="18" y="1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8" name="Freeform 1149"/>
            <p:cNvSpPr>
              <a:spLocks/>
            </p:cNvSpPr>
            <p:nvPr/>
          </p:nvSpPr>
          <p:spPr bwMode="auto">
            <a:xfrm>
              <a:off x="6641979" y="1463553"/>
              <a:ext cx="15875" cy="4763"/>
            </a:xfrm>
            <a:custGeom>
              <a:avLst/>
              <a:gdLst>
                <a:gd name="T0" fmla="*/ 28 w 31"/>
                <a:gd name="T1" fmla="*/ 0 h 11"/>
                <a:gd name="T2" fmla="*/ 28 w 31"/>
                <a:gd name="T3" fmla="*/ 5 h 11"/>
                <a:gd name="T4" fmla="*/ 31 w 31"/>
                <a:gd name="T5" fmla="*/ 5 h 11"/>
                <a:gd name="T6" fmla="*/ 25 w 31"/>
                <a:gd name="T7" fmla="*/ 11 h 11"/>
                <a:gd name="T8" fmla="*/ 9 w 31"/>
                <a:gd name="T9" fmla="*/ 9 h 11"/>
                <a:gd name="T10" fmla="*/ 0 w 31"/>
                <a:gd name="T11" fmla="*/ 6 h 11"/>
                <a:gd name="T12" fmla="*/ 6 w 31"/>
                <a:gd name="T13" fmla="*/ 3 h 11"/>
                <a:gd name="T14" fmla="*/ 21 w 31"/>
                <a:gd name="T15" fmla="*/ 3 h 11"/>
                <a:gd name="T16" fmla="*/ 28 w 31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1">
                  <a:moveTo>
                    <a:pt x="28" y="0"/>
                  </a:moveTo>
                  <a:lnTo>
                    <a:pt x="28" y="5"/>
                  </a:lnTo>
                  <a:lnTo>
                    <a:pt x="31" y="5"/>
                  </a:lnTo>
                  <a:lnTo>
                    <a:pt x="25" y="11"/>
                  </a:lnTo>
                  <a:lnTo>
                    <a:pt x="9" y="9"/>
                  </a:lnTo>
                  <a:lnTo>
                    <a:pt x="0" y="6"/>
                  </a:lnTo>
                  <a:lnTo>
                    <a:pt x="6" y="3"/>
                  </a:lnTo>
                  <a:lnTo>
                    <a:pt x="21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29" name="Freeform 1150"/>
            <p:cNvSpPr>
              <a:spLocks/>
            </p:cNvSpPr>
            <p:nvPr/>
          </p:nvSpPr>
          <p:spPr bwMode="auto">
            <a:xfrm>
              <a:off x="6734054" y="2252540"/>
              <a:ext cx="7938" cy="6350"/>
            </a:xfrm>
            <a:custGeom>
              <a:avLst/>
              <a:gdLst>
                <a:gd name="T0" fmla="*/ 0 w 13"/>
                <a:gd name="T1" fmla="*/ 0 h 13"/>
                <a:gd name="T2" fmla="*/ 6 w 13"/>
                <a:gd name="T3" fmla="*/ 0 h 13"/>
                <a:gd name="T4" fmla="*/ 13 w 13"/>
                <a:gd name="T5" fmla="*/ 8 h 13"/>
                <a:gd name="T6" fmla="*/ 10 w 13"/>
                <a:gd name="T7" fmla="*/ 13 h 13"/>
                <a:gd name="T8" fmla="*/ 9 w 13"/>
                <a:gd name="T9" fmla="*/ 11 h 13"/>
                <a:gd name="T10" fmla="*/ 0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lnTo>
                    <a:pt x="6" y="0"/>
                  </a:lnTo>
                  <a:lnTo>
                    <a:pt x="13" y="8"/>
                  </a:lnTo>
                  <a:lnTo>
                    <a:pt x="10" y="13"/>
                  </a:lnTo>
                  <a:lnTo>
                    <a:pt x="9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0" name="Freeform 1151"/>
            <p:cNvSpPr>
              <a:spLocks/>
            </p:cNvSpPr>
            <p:nvPr/>
          </p:nvSpPr>
          <p:spPr bwMode="auto">
            <a:xfrm>
              <a:off x="6632454" y="1506415"/>
              <a:ext cx="11113" cy="6350"/>
            </a:xfrm>
            <a:custGeom>
              <a:avLst/>
              <a:gdLst>
                <a:gd name="T0" fmla="*/ 11 w 23"/>
                <a:gd name="T1" fmla="*/ 0 h 13"/>
                <a:gd name="T2" fmla="*/ 17 w 23"/>
                <a:gd name="T3" fmla="*/ 2 h 13"/>
                <a:gd name="T4" fmla="*/ 23 w 23"/>
                <a:gd name="T5" fmla="*/ 2 h 13"/>
                <a:gd name="T6" fmla="*/ 18 w 23"/>
                <a:gd name="T7" fmla="*/ 9 h 13"/>
                <a:gd name="T8" fmla="*/ 10 w 23"/>
                <a:gd name="T9" fmla="*/ 12 h 13"/>
                <a:gd name="T10" fmla="*/ 1 w 23"/>
                <a:gd name="T11" fmla="*/ 13 h 13"/>
                <a:gd name="T12" fmla="*/ 0 w 23"/>
                <a:gd name="T13" fmla="*/ 12 h 13"/>
                <a:gd name="T14" fmla="*/ 11 w 23"/>
                <a:gd name="T15" fmla="*/ 6 h 13"/>
                <a:gd name="T16" fmla="*/ 11 w 23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3">
                  <a:moveTo>
                    <a:pt x="11" y="0"/>
                  </a:moveTo>
                  <a:lnTo>
                    <a:pt x="17" y="2"/>
                  </a:lnTo>
                  <a:lnTo>
                    <a:pt x="23" y="2"/>
                  </a:lnTo>
                  <a:lnTo>
                    <a:pt x="18" y="9"/>
                  </a:lnTo>
                  <a:lnTo>
                    <a:pt x="10" y="12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11" y="6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1" name="Freeform 1152"/>
            <p:cNvSpPr>
              <a:spLocks/>
            </p:cNvSpPr>
            <p:nvPr/>
          </p:nvSpPr>
          <p:spPr bwMode="auto">
            <a:xfrm>
              <a:off x="6575304" y="1503240"/>
              <a:ext cx="22225" cy="9525"/>
            </a:xfrm>
            <a:custGeom>
              <a:avLst/>
              <a:gdLst>
                <a:gd name="T0" fmla="*/ 44 w 44"/>
                <a:gd name="T1" fmla="*/ 0 h 17"/>
                <a:gd name="T2" fmla="*/ 34 w 44"/>
                <a:gd name="T3" fmla="*/ 5 h 17"/>
                <a:gd name="T4" fmla="*/ 10 w 44"/>
                <a:gd name="T5" fmla="*/ 10 h 17"/>
                <a:gd name="T6" fmla="*/ 0 w 44"/>
                <a:gd name="T7" fmla="*/ 17 h 17"/>
                <a:gd name="T8" fmla="*/ 5 w 44"/>
                <a:gd name="T9" fmla="*/ 7 h 17"/>
                <a:gd name="T10" fmla="*/ 31 w 44"/>
                <a:gd name="T11" fmla="*/ 3 h 17"/>
                <a:gd name="T12" fmla="*/ 44 w 44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7">
                  <a:moveTo>
                    <a:pt x="44" y="0"/>
                  </a:moveTo>
                  <a:lnTo>
                    <a:pt x="34" y="5"/>
                  </a:lnTo>
                  <a:lnTo>
                    <a:pt x="10" y="10"/>
                  </a:lnTo>
                  <a:lnTo>
                    <a:pt x="0" y="17"/>
                  </a:lnTo>
                  <a:lnTo>
                    <a:pt x="5" y="7"/>
                  </a:lnTo>
                  <a:lnTo>
                    <a:pt x="31" y="3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2" name="Freeform 1153"/>
            <p:cNvSpPr>
              <a:spLocks/>
            </p:cNvSpPr>
            <p:nvPr/>
          </p:nvSpPr>
          <p:spPr bwMode="auto">
            <a:xfrm>
              <a:off x="6576891" y="1490540"/>
              <a:ext cx="6350" cy="7938"/>
            </a:xfrm>
            <a:custGeom>
              <a:avLst/>
              <a:gdLst>
                <a:gd name="T0" fmla="*/ 6 w 12"/>
                <a:gd name="T1" fmla="*/ 12 h 16"/>
                <a:gd name="T2" fmla="*/ 6 w 12"/>
                <a:gd name="T3" fmla="*/ 7 h 16"/>
                <a:gd name="T4" fmla="*/ 0 w 12"/>
                <a:gd name="T5" fmla="*/ 7 h 16"/>
                <a:gd name="T6" fmla="*/ 2 w 12"/>
                <a:gd name="T7" fmla="*/ 3 h 16"/>
                <a:gd name="T8" fmla="*/ 8 w 12"/>
                <a:gd name="T9" fmla="*/ 0 h 16"/>
                <a:gd name="T10" fmla="*/ 12 w 12"/>
                <a:gd name="T11" fmla="*/ 3 h 16"/>
                <a:gd name="T12" fmla="*/ 10 w 12"/>
                <a:gd name="T13" fmla="*/ 9 h 16"/>
                <a:gd name="T14" fmla="*/ 5 w 12"/>
                <a:gd name="T15" fmla="*/ 16 h 16"/>
                <a:gd name="T16" fmla="*/ 2 w 12"/>
                <a:gd name="T17" fmla="*/ 16 h 16"/>
                <a:gd name="T18" fmla="*/ 2 w 12"/>
                <a:gd name="T19" fmla="*/ 13 h 16"/>
                <a:gd name="T20" fmla="*/ 6 w 12"/>
                <a:gd name="T2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6">
                  <a:moveTo>
                    <a:pt x="6" y="12"/>
                  </a:moveTo>
                  <a:lnTo>
                    <a:pt x="6" y="7"/>
                  </a:lnTo>
                  <a:lnTo>
                    <a:pt x="0" y="7"/>
                  </a:lnTo>
                  <a:lnTo>
                    <a:pt x="2" y="3"/>
                  </a:lnTo>
                  <a:lnTo>
                    <a:pt x="8" y="0"/>
                  </a:lnTo>
                  <a:lnTo>
                    <a:pt x="12" y="3"/>
                  </a:lnTo>
                  <a:lnTo>
                    <a:pt x="10" y="9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3" name="Freeform 1154"/>
            <p:cNvSpPr>
              <a:spLocks/>
            </p:cNvSpPr>
            <p:nvPr/>
          </p:nvSpPr>
          <p:spPr bwMode="auto">
            <a:xfrm>
              <a:off x="6638804" y="2262065"/>
              <a:ext cx="20638" cy="9525"/>
            </a:xfrm>
            <a:custGeom>
              <a:avLst/>
              <a:gdLst>
                <a:gd name="T0" fmla="*/ 38 w 38"/>
                <a:gd name="T1" fmla="*/ 16 h 19"/>
                <a:gd name="T2" fmla="*/ 38 w 38"/>
                <a:gd name="T3" fmla="*/ 19 h 19"/>
                <a:gd name="T4" fmla="*/ 20 w 38"/>
                <a:gd name="T5" fmla="*/ 16 h 19"/>
                <a:gd name="T6" fmla="*/ 13 w 38"/>
                <a:gd name="T7" fmla="*/ 19 h 19"/>
                <a:gd name="T8" fmla="*/ 16 w 38"/>
                <a:gd name="T9" fmla="*/ 13 h 19"/>
                <a:gd name="T10" fmla="*/ 6 w 38"/>
                <a:gd name="T11" fmla="*/ 9 h 19"/>
                <a:gd name="T12" fmla="*/ 0 w 38"/>
                <a:gd name="T13" fmla="*/ 6 h 19"/>
                <a:gd name="T14" fmla="*/ 4 w 38"/>
                <a:gd name="T15" fmla="*/ 0 h 19"/>
                <a:gd name="T16" fmla="*/ 17 w 38"/>
                <a:gd name="T17" fmla="*/ 0 h 19"/>
                <a:gd name="T18" fmla="*/ 25 w 38"/>
                <a:gd name="T19" fmla="*/ 0 h 19"/>
                <a:gd name="T20" fmla="*/ 22 w 38"/>
                <a:gd name="T21" fmla="*/ 3 h 19"/>
                <a:gd name="T22" fmla="*/ 22 w 38"/>
                <a:gd name="T23" fmla="*/ 9 h 19"/>
                <a:gd name="T24" fmla="*/ 32 w 38"/>
                <a:gd name="T25" fmla="*/ 13 h 19"/>
                <a:gd name="T26" fmla="*/ 38 w 38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19">
                  <a:moveTo>
                    <a:pt x="38" y="16"/>
                  </a:moveTo>
                  <a:lnTo>
                    <a:pt x="38" y="19"/>
                  </a:lnTo>
                  <a:lnTo>
                    <a:pt x="20" y="16"/>
                  </a:lnTo>
                  <a:lnTo>
                    <a:pt x="13" y="19"/>
                  </a:lnTo>
                  <a:lnTo>
                    <a:pt x="16" y="13"/>
                  </a:lnTo>
                  <a:lnTo>
                    <a:pt x="6" y="9"/>
                  </a:lnTo>
                  <a:lnTo>
                    <a:pt x="0" y="6"/>
                  </a:lnTo>
                  <a:lnTo>
                    <a:pt x="4" y="0"/>
                  </a:lnTo>
                  <a:lnTo>
                    <a:pt x="17" y="0"/>
                  </a:lnTo>
                  <a:lnTo>
                    <a:pt x="25" y="0"/>
                  </a:lnTo>
                  <a:lnTo>
                    <a:pt x="22" y="3"/>
                  </a:lnTo>
                  <a:lnTo>
                    <a:pt x="22" y="9"/>
                  </a:lnTo>
                  <a:lnTo>
                    <a:pt x="32" y="13"/>
                  </a:lnTo>
                  <a:lnTo>
                    <a:pt x="38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4" name="Freeform 1155"/>
            <p:cNvSpPr>
              <a:spLocks/>
            </p:cNvSpPr>
            <p:nvPr/>
          </p:nvSpPr>
          <p:spPr bwMode="auto">
            <a:xfrm>
              <a:off x="6653091" y="2417640"/>
              <a:ext cx="12700" cy="11113"/>
            </a:xfrm>
            <a:custGeom>
              <a:avLst/>
              <a:gdLst>
                <a:gd name="T0" fmla="*/ 9 w 22"/>
                <a:gd name="T1" fmla="*/ 4 h 23"/>
                <a:gd name="T2" fmla="*/ 13 w 22"/>
                <a:gd name="T3" fmla="*/ 0 h 23"/>
                <a:gd name="T4" fmla="*/ 22 w 22"/>
                <a:gd name="T5" fmla="*/ 0 h 23"/>
                <a:gd name="T6" fmla="*/ 22 w 22"/>
                <a:gd name="T7" fmla="*/ 9 h 23"/>
                <a:gd name="T8" fmla="*/ 9 w 22"/>
                <a:gd name="T9" fmla="*/ 19 h 23"/>
                <a:gd name="T10" fmla="*/ 0 w 22"/>
                <a:gd name="T11" fmla="*/ 23 h 23"/>
                <a:gd name="T12" fmla="*/ 9 w 22"/>
                <a:gd name="T1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3">
                  <a:moveTo>
                    <a:pt x="9" y="4"/>
                  </a:moveTo>
                  <a:lnTo>
                    <a:pt x="13" y="0"/>
                  </a:lnTo>
                  <a:lnTo>
                    <a:pt x="22" y="0"/>
                  </a:lnTo>
                  <a:lnTo>
                    <a:pt x="22" y="9"/>
                  </a:lnTo>
                  <a:lnTo>
                    <a:pt x="9" y="19"/>
                  </a:lnTo>
                  <a:lnTo>
                    <a:pt x="0" y="23"/>
                  </a:ln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5" name="Freeform 1156"/>
            <p:cNvSpPr>
              <a:spLocks/>
            </p:cNvSpPr>
            <p:nvPr/>
          </p:nvSpPr>
          <p:spPr bwMode="auto">
            <a:xfrm>
              <a:off x="6500691" y="1477840"/>
              <a:ext cx="12700" cy="3175"/>
            </a:xfrm>
            <a:custGeom>
              <a:avLst/>
              <a:gdLst>
                <a:gd name="T0" fmla="*/ 22 w 22"/>
                <a:gd name="T1" fmla="*/ 0 h 6"/>
                <a:gd name="T2" fmla="*/ 19 w 22"/>
                <a:gd name="T3" fmla="*/ 6 h 6"/>
                <a:gd name="T4" fmla="*/ 6 w 22"/>
                <a:gd name="T5" fmla="*/ 3 h 6"/>
                <a:gd name="T6" fmla="*/ 0 w 22"/>
                <a:gd name="T7" fmla="*/ 3 h 6"/>
                <a:gd name="T8" fmla="*/ 3 w 22"/>
                <a:gd name="T9" fmla="*/ 0 h 6"/>
                <a:gd name="T10" fmla="*/ 15 w 22"/>
                <a:gd name="T11" fmla="*/ 1 h 6"/>
                <a:gd name="T12" fmla="*/ 22 w 22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">
                  <a:moveTo>
                    <a:pt x="22" y="0"/>
                  </a:moveTo>
                  <a:lnTo>
                    <a:pt x="19" y="6"/>
                  </a:lnTo>
                  <a:lnTo>
                    <a:pt x="6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15" y="1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6" name="Freeform 1157"/>
            <p:cNvSpPr>
              <a:spLocks/>
            </p:cNvSpPr>
            <p:nvPr/>
          </p:nvSpPr>
          <p:spPr bwMode="auto">
            <a:xfrm>
              <a:off x="6461004" y="2300165"/>
              <a:ext cx="12700" cy="7938"/>
            </a:xfrm>
            <a:custGeom>
              <a:avLst/>
              <a:gdLst>
                <a:gd name="T0" fmla="*/ 11 w 22"/>
                <a:gd name="T1" fmla="*/ 1 h 13"/>
                <a:gd name="T2" fmla="*/ 12 w 22"/>
                <a:gd name="T3" fmla="*/ 0 h 13"/>
                <a:gd name="T4" fmla="*/ 18 w 22"/>
                <a:gd name="T5" fmla="*/ 1 h 13"/>
                <a:gd name="T6" fmla="*/ 16 w 22"/>
                <a:gd name="T7" fmla="*/ 4 h 13"/>
                <a:gd name="T8" fmla="*/ 15 w 22"/>
                <a:gd name="T9" fmla="*/ 7 h 13"/>
                <a:gd name="T10" fmla="*/ 22 w 22"/>
                <a:gd name="T11" fmla="*/ 6 h 13"/>
                <a:gd name="T12" fmla="*/ 21 w 22"/>
                <a:gd name="T13" fmla="*/ 10 h 13"/>
                <a:gd name="T14" fmla="*/ 6 w 22"/>
                <a:gd name="T15" fmla="*/ 13 h 13"/>
                <a:gd name="T16" fmla="*/ 0 w 22"/>
                <a:gd name="T17" fmla="*/ 11 h 13"/>
                <a:gd name="T18" fmla="*/ 3 w 22"/>
                <a:gd name="T19" fmla="*/ 8 h 13"/>
                <a:gd name="T20" fmla="*/ 13 w 22"/>
                <a:gd name="T21" fmla="*/ 4 h 13"/>
                <a:gd name="T22" fmla="*/ 11 w 22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3">
                  <a:moveTo>
                    <a:pt x="11" y="1"/>
                  </a:moveTo>
                  <a:lnTo>
                    <a:pt x="12" y="0"/>
                  </a:lnTo>
                  <a:lnTo>
                    <a:pt x="18" y="1"/>
                  </a:lnTo>
                  <a:lnTo>
                    <a:pt x="16" y="4"/>
                  </a:lnTo>
                  <a:lnTo>
                    <a:pt x="15" y="7"/>
                  </a:lnTo>
                  <a:lnTo>
                    <a:pt x="22" y="6"/>
                  </a:lnTo>
                  <a:lnTo>
                    <a:pt x="21" y="10"/>
                  </a:lnTo>
                  <a:lnTo>
                    <a:pt x="6" y="13"/>
                  </a:lnTo>
                  <a:lnTo>
                    <a:pt x="0" y="11"/>
                  </a:lnTo>
                  <a:lnTo>
                    <a:pt x="3" y="8"/>
                  </a:lnTo>
                  <a:lnTo>
                    <a:pt x="13" y="4"/>
                  </a:lnTo>
                  <a:lnTo>
                    <a:pt x="1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7" name="Freeform 1158"/>
            <p:cNvSpPr>
              <a:spLocks/>
            </p:cNvSpPr>
            <p:nvPr/>
          </p:nvSpPr>
          <p:spPr bwMode="auto">
            <a:xfrm>
              <a:off x="6289554" y="2309690"/>
              <a:ext cx="19050" cy="11113"/>
            </a:xfrm>
            <a:custGeom>
              <a:avLst/>
              <a:gdLst>
                <a:gd name="T0" fmla="*/ 38 w 38"/>
                <a:gd name="T1" fmla="*/ 3 h 20"/>
                <a:gd name="T2" fmla="*/ 34 w 38"/>
                <a:gd name="T3" fmla="*/ 7 h 20"/>
                <a:gd name="T4" fmla="*/ 20 w 38"/>
                <a:gd name="T5" fmla="*/ 20 h 20"/>
                <a:gd name="T6" fmla="*/ 17 w 38"/>
                <a:gd name="T7" fmla="*/ 16 h 20"/>
                <a:gd name="T8" fmla="*/ 4 w 38"/>
                <a:gd name="T9" fmla="*/ 10 h 20"/>
                <a:gd name="T10" fmla="*/ 1 w 38"/>
                <a:gd name="T11" fmla="*/ 14 h 20"/>
                <a:gd name="T12" fmla="*/ 0 w 38"/>
                <a:gd name="T13" fmla="*/ 10 h 20"/>
                <a:gd name="T14" fmla="*/ 2 w 38"/>
                <a:gd name="T15" fmla="*/ 7 h 20"/>
                <a:gd name="T16" fmla="*/ 17 w 38"/>
                <a:gd name="T17" fmla="*/ 10 h 20"/>
                <a:gd name="T18" fmla="*/ 27 w 38"/>
                <a:gd name="T19" fmla="*/ 10 h 20"/>
                <a:gd name="T20" fmla="*/ 21 w 38"/>
                <a:gd name="T21" fmla="*/ 6 h 20"/>
                <a:gd name="T22" fmla="*/ 15 w 38"/>
                <a:gd name="T23" fmla="*/ 3 h 20"/>
                <a:gd name="T24" fmla="*/ 18 w 38"/>
                <a:gd name="T25" fmla="*/ 0 h 20"/>
                <a:gd name="T26" fmla="*/ 30 w 38"/>
                <a:gd name="T27" fmla="*/ 6 h 20"/>
                <a:gd name="T28" fmla="*/ 38 w 38"/>
                <a:gd name="T2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20">
                  <a:moveTo>
                    <a:pt x="38" y="3"/>
                  </a:moveTo>
                  <a:lnTo>
                    <a:pt x="34" y="7"/>
                  </a:lnTo>
                  <a:lnTo>
                    <a:pt x="20" y="20"/>
                  </a:lnTo>
                  <a:lnTo>
                    <a:pt x="17" y="16"/>
                  </a:lnTo>
                  <a:lnTo>
                    <a:pt x="4" y="10"/>
                  </a:lnTo>
                  <a:lnTo>
                    <a:pt x="1" y="14"/>
                  </a:lnTo>
                  <a:lnTo>
                    <a:pt x="0" y="10"/>
                  </a:lnTo>
                  <a:lnTo>
                    <a:pt x="2" y="7"/>
                  </a:lnTo>
                  <a:lnTo>
                    <a:pt x="17" y="10"/>
                  </a:lnTo>
                  <a:lnTo>
                    <a:pt x="27" y="10"/>
                  </a:lnTo>
                  <a:lnTo>
                    <a:pt x="21" y="6"/>
                  </a:lnTo>
                  <a:lnTo>
                    <a:pt x="15" y="3"/>
                  </a:lnTo>
                  <a:lnTo>
                    <a:pt x="18" y="0"/>
                  </a:lnTo>
                  <a:lnTo>
                    <a:pt x="30" y="6"/>
                  </a:lnTo>
                  <a:lnTo>
                    <a:pt x="3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8" name="Freeform 1159"/>
            <p:cNvSpPr>
              <a:spLocks/>
            </p:cNvSpPr>
            <p:nvPr/>
          </p:nvSpPr>
          <p:spPr bwMode="auto">
            <a:xfrm>
              <a:off x="6262566" y="2301753"/>
              <a:ext cx="7938" cy="19050"/>
            </a:xfrm>
            <a:custGeom>
              <a:avLst/>
              <a:gdLst>
                <a:gd name="T0" fmla="*/ 4 w 17"/>
                <a:gd name="T1" fmla="*/ 2 h 36"/>
                <a:gd name="T2" fmla="*/ 9 w 17"/>
                <a:gd name="T3" fmla="*/ 2 h 36"/>
                <a:gd name="T4" fmla="*/ 17 w 17"/>
                <a:gd name="T5" fmla="*/ 0 h 36"/>
                <a:gd name="T6" fmla="*/ 17 w 17"/>
                <a:gd name="T7" fmla="*/ 6 h 36"/>
                <a:gd name="T8" fmla="*/ 7 w 17"/>
                <a:gd name="T9" fmla="*/ 7 h 36"/>
                <a:gd name="T10" fmla="*/ 4 w 17"/>
                <a:gd name="T11" fmla="*/ 22 h 36"/>
                <a:gd name="T12" fmla="*/ 10 w 17"/>
                <a:gd name="T13" fmla="*/ 28 h 36"/>
                <a:gd name="T14" fmla="*/ 7 w 17"/>
                <a:gd name="T15" fmla="*/ 30 h 36"/>
                <a:gd name="T16" fmla="*/ 6 w 17"/>
                <a:gd name="T17" fmla="*/ 36 h 36"/>
                <a:gd name="T18" fmla="*/ 0 w 17"/>
                <a:gd name="T19" fmla="*/ 30 h 36"/>
                <a:gd name="T20" fmla="*/ 3 w 17"/>
                <a:gd name="T21" fmla="*/ 12 h 36"/>
                <a:gd name="T22" fmla="*/ 4 w 17"/>
                <a:gd name="T2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36">
                  <a:moveTo>
                    <a:pt x="4" y="2"/>
                  </a:moveTo>
                  <a:lnTo>
                    <a:pt x="9" y="2"/>
                  </a:lnTo>
                  <a:lnTo>
                    <a:pt x="17" y="0"/>
                  </a:lnTo>
                  <a:lnTo>
                    <a:pt x="17" y="6"/>
                  </a:lnTo>
                  <a:lnTo>
                    <a:pt x="7" y="7"/>
                  </a:lnTo>
                  <a:lnTo>
                    <a:pt x="4" y="22"/>
                  </a:lnTo>
                  <a:lnTo>
                    <a:pt x="10" y="28"/>
                  </a:lnTo>
                  <a:lnTo>
                    <a:pt x="7" y="30"/>
                  </a:lnTo>
                  <a:lnTo>
                    <a:pt x="6" y="36"/>
                  </a:lnTo>
                  <a:lnTo>
                    <a:pt x="0" y="30"/>
                  </a:lnTo>
                  <a:lnTo>
                    <a:pt x="3" y="12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39" name="Freeform 1160"/>
            <p:cNvSpPr>
              <a:spLocks/>
            </p:cNvSpPr>
            <p:nvPr/>
          </p:nvSpPr>
          <p:spPr bwMode="auto">
            <a:xfrm>
              <a:off x="6222879" y="2311278"/>
              <a:ext cx="23813" cy="17463"/>
            </a:xfrm>
            <a:custGeom>
              <a:avLst/>
              <a:gdLst>
                <a:gd name="T0" fmla="*/ 39 w 43"/>
                <a:gd name="T1" fmla="*/ 19 h 32"/>
                <a:gd name="T2" fmla="*/ 34 w 43"/>
                <a:gd name="T3" fmla="*/ 8 h 32"/>
                <a:gd name="T4" fmla="*/ 33 w 43"/>
                <a:gd name="T5" fmla="*/ 0 h 32"/>
                <a:gd name="T6" fmla="*/ 39 w 43"/>
                <a:gd name="T7" fmla="*/ 2 h 32"/>
                <a:gd name="T8" fmla="*/ 40 w 43"/>
                <a:gd name="T9" fmla="*/ 13 h 32"/>
                <a:gd name="T10" fmla="*/ 43 w 43"/>
                <a:gd name="T11" fmla="*/ 19 h 32"/>
                <a:gd name="T12" fmla="*/ 39 w 43"/>
                <a:gd name="T13" fmla="*/ 21 h 32"/>
                <a:gd name="T14" fmla="*/ 40 w 43"/>
                <a:gd name="T15" fmla="*/ 25 h 32"/>
                <a:gd name="T16" fmla="*/ 29 w 43"/>
                <a:gd name="T17" fmla="*/ 25 h 32"/>
                <a:gd name="T18" fmla="*/ 13 w 43"/>
                <a:gd name="T19" fmla="*/ 31 h 32"/>
                <a:gd name="T20" fmla="*/ 0 w 43"/>
                <a:gd name="T21" fmla="*/ 32 h 32"/>
                <a:gd name="T22" fmla="*/ 1 w 43"/>
                <a:gd name="T23" fmla="*/ 28 h 32"/>
                <a:gd name="T24" fmla="*/ 8 w 43"/>
                <a:gd name="T25" fmla="*/ 25 h 32"/>
                <a:gd name="T26" fmla="*/ 11 w 43"/>
                <a:gd name="T27" fmla="*/ 26 h 32"/>
                <a:gd name="T28" fmla="*/ 8 w 43"/>
                <a:gd name="T29" fmla="*/ 21 h 32"/>
                <a:gd name="T30" fmla="*/ 20 w 43"/>
                <a:gd name="T31" fmla="*/ 13 h 32"/>
                <a:gd name="T32" fmla="*/ 27 w 43"/>
                <a:gd name="T33" fmla="*/ 8 h 32"/>
                <a:gd name="T34" fmla="*/ 29 w 43"/>
                <a:gd name="T35" fmla="*/ 21 h 32"/>
                <a:gd name="T36" fmla="*/ 39 w 43"/>
                <a:gd name="T37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32">
                  <a:moveTo>
                    <a:pt x="39" y="19"/>
                  </a:moveTo>
                  <a:lnTo>
                    <a:pt x="34" y="8"/>
                  </a:lnTo>
                  <a:lnTo>
                    <a:pt x="33" y="0"/>
                  </a:lnTo>
                  <a:lnTo>
                    <a:pt x="39" y="2"/>
                  </a:lnTo>
                  <a:lnTo>
                    <a:pt x="40" y="13"/>
                  </a:lnTo>
                  <a:lnTo>
                    <a:pt x="43" y="19"/>
                  </a:lnTo>
                  <a:lnTo>
                    <a:pt x="39" y="21"/>
                  </a:lnTo>
                  <a:lnTo>
                    <a:pt x="40" y="25"/>
                  </a:lnTo>
                  <a:lnTo>
                    <a:pt x="29" y="25"/>
                  </a:lnTo>
                  <a:lnTo>
                    <a:pt x="13" y="31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8" y="25"/>
                  </a:lnTo>
                  <a:lnTo>
                    <a:pt x="11" y="26"/>
                  </a:lnTo>
                  <a:lnTo>
                    <a:pt x="8" y="21"/>
                  </a:lnTo>
                  <a:lnTo>
                    <a:pt x="20" y="13"/>
                  </a:lnTo>
                  <a:lnTo>
                    <a:pt x="27" y="8"/>
                  </a:lnTo>
                  <a:lnTo>
                    <a:pt x="29" y="21"/>
                  </a:lnTo>
                  <a:lnTo>
                    <a:pt x="39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0" name="Freeform 1161"/>
            <p:cNvSpPr>
              <a:spLocks/>
            </p:cNvSpPr>
            <p:nvPr/>
          </p:nvSpPr>
          <p:spPr bwMode="auto">
            <a:xfrm>
              <a:off x="6194304" y="2390653"/>
              <a:ext cx="9525" cy="7938"/>
            </a:xfrm>
            <a:custGeom>
              <a:avLst/>
              <a:gdLst>
                <a:gd name="T0" fmla="*/ 14 w 18"/>
                <a:gd name="T1" fmla="*/ 14 h 14"/>
                <a:gd name="T2" fmla="*/ 12 w 18"/>
                <a:gd name="T3" fmla="*/ 5 h 14"/>
                <a:gd name="T4" fmla="*/ 4 w 18"/>
                <a:gd name="T5" fmla="*/ 4 h 14"/>
                <a:gd name="T6" fmla="*/ 0 w 18"/>
                <a:gd name="T7" fmla="*/ 3 h 14"/>
                <a:gd name="T8" fmla="*/ 1 w 18"/>
                <a:gd name="T9" fmla="*/ 0 h 14"/>
                <a:gd name="T10" fmla="*/ 10 w 18"/>
                <a:gd name="T11" fmla="*/ 0 h 14"/>
                <a:gd name="T12" fmla="*/ 18 w 18"/>
                <a:gd name="T13" fmla="*/ 5 h 14"/>
                <a:gd name="T14" fmla="*/ 18 w 18"/>
                <a:gd name="T15" fmla="*/ 13 h 14"/>
                <a:gd name="T16" fmla="*/ 14 w 18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14" y="14"/>
                  </a:moveTo>
                  <a:lnTo>
                    <a:pt x="12" y="5"/>
                  </a:lnTo>
                  <a:lnTo>
                    <a:pt x="4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10" y="0"/>
                  </a:lnTo>
                  <a:lnTo>
                    <a:pt x="18" y="5"/>
                  </a:lnTo>
                  <a:lnTo>
                    <a:pt x="18" y="13"/>
                  </a:ln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1" name="Freeform 1162"/>
            <p:cNvSpPr>
              <a:spLocks/>
            </p:cNvSpPr>
            <p:nvPr/>
          </p:nvSpPr>
          <p:spPr bwMode="auto">
            <a:xfrm>
              <a:off x="6129216" y="2319215"/>
              <a:ext cx="9525" cy="3175"/>
            </a:xfrm>
            <a:custGeom>
              <a:avLst/>
              <a:gdLst>
                <a:gd name="T0" fmla="*/ 0 w 20"/>
                <a:gd name="T1" fmla="*/ 2 h 6"/>
                <a:gd name="T2" fmla="*/ 7 w 20"/>
                <a:gd name="T3" fmla="*/ 0 h 6"/>
                <a:gd name="T4" fmla="*/ 20 w 20"/>
                <a:gd name="T5" fmla="*/ 0 h 6"/>
                <a:gd name="T6" fmla="*/ 9 w 20"/>
                <a:gd name="T7" fmla="*/ 6 h 6"/>
                <a:gd name="T8" fmla="*/ 4 w 20"/>
                <a:gd name="T9" fmla="*/ 3 h 6"/>
                <a:gd name="T10" fmla="*/ 0 w 20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6">
                  <a:moveTo>
                    <a:pt x="0" y="2"/>
                  </a:moveTo>
                  <a:lnTo>
                    <a:pt x="7" y="0"/>
                  </a:lnTo>
                  <a:lnTo>
                    <a:pt x="20" y="0"/>
                  </a:lnTo>
                  <a:lnTo>
                    <a:pt x="9" y="6"/>
                  </a:lnTo>
                  <a:lnTo>
                    <a:pt x="4" y="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2" name="Freeform 1163"/>
            <p:cNvSpPr>
              <a:spLocks/>
            </p:cNvSpPr>
            <p:nvPr/>
          </p:nvSpPr>
          <p:spPr bwMode="auto">
            <a:xfrm>
              <a:off x="6114929" y="2322390"/>
              <a:ext cx="19050" cy="14288"/>
            </a:xfrm>
            <a:custGeom>
              <a:avLst/>
              <a:gdLst>
                <a:gd name="T0" fmla="*/ 0 w 36"/>
                <a:gd name="T1" fmla="*/ 11 h 25"/>
                <a:gd name="T2" fmla="*/ 11 w 36"/>
                <a:gd name="T3" fmla="*/ 2 h 25"/>
                <a:gd name="T4" fmla="*/ 29 w 36"/>
                <a:gd name="T5" fmla="*/ 0 h 25"/>
                <a:gd name="T6" fmla="*/ 29 w 36"/>
                <a:gd name="T7" fmla="*/ 8 h 25"/>
                <a:gd name="T8" fmla="*/ 36 w 36"/>
                <a:gd name="T9" fmla="*/ 15 h 25"/>
                <a:gd name="T10" fmla="*/ 31 w 36"/>
                <a:gd name="T11" fmla="*/ 18 h 25"/>
                <a:gd name="T12" fmla="*/ 18 w 36"/>
                <a:gd name="T13" fmla="*/ 15 h 25"/>
                <a:gd name="T14" fmla="*/ 16 w 36"/>
                <a:gd name="T15" fmla="*/ 11 h 25"/>
                <a:gd name="T16" fmla="*/ 14 w 36"/>
                <a:gd name="T17" fmla="*/ 14 h 25"/>
                <a:gd name="T18" fmla="*/ 16 w 36"/>
                <a:gd name="T19" fmla="*/ 23 h 25"/>
                <a:gd name="T20" fmla="*/ 7 w 36"/>
                <a:gd name="T21" fmla="*/ 20 h 25"/>
                <a:gd name="T22" fmla="*/ 1 w 36"/>
                <a:gd name="T23" fmla="*/ 25 h 25"/>
                <a:gd name="T24" fmla="*/ 0 w 36"/>
                <a:gd name="T25" fmla="*/ 23 h 25"/>
                <a:gd name="T26" fmla="*/ 4 w 36"/>
                <a:gd name="T27" fmla="*/ 15 h 25"/>
                <a:gd name="T28" fmla="*/ 0 w 36"/>
                <a:gd name="T2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25">
                  <a:moveTo>
                    <a:pt x="0" y="11"/>
                  </a:moveTo>
                  <a:lnTo>
                    <a:pt x="11" y="2"/>
                  </a:lnTo>
                  <a:lnTo>
                    <a:pt x="29" y="0"/>
                  </a:lnTo>
                  <a:lnTo>
                    <a:pt x="29" y="8"/>
                  </a:lnTo>
                  <a:lnTo>
                    <a:pt x="36" y="15"/>
                  </a:lnTo>
                  <a:lnTo>
                    <a:pt x="31" y="18"/>
                  </a:lnTo>
                  <a:lnTo>
                    <a:pt x="18" y="15"/>
                  </a:lnTo>
                  <a:lnTo>
                    <a:pt x="16" y="11"/>
                  </a:lnTo>
                  <a:lnTo>
                    <a:pt x="14" y="14"/>
                  </a:lnTo>
                  <a:lnTo>
                    <a:pt x="16" y="23"/>
                  </a:lnTo>
                  <a:lnTo>
                    <a:pt x="7" y="20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4" y="15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3" name="Freeform 1164"/>
            <p:cNvSpPr>
              <a:spLocks/>
            </p:cNvSpPr>
            <p:nvPr/>
          </p:nvSpPr>
          <p:spPr bwMode="auto">
            <a:xfrm>
              <a:off x="5983166" y="2316040"/>
              <a:ext cx="130175" cy="44450"/>
            </a:xfrm>
            <a:custGeom>
              <a:avLst/>
              <a:gdLst>
                <a:gd name="T0" fmla="*/ 245 w 245"/>
                <a:gd name="T1" fmla="*/ 0 h 85"/>
                <a:gd name="T2" fmla="*/ 237 w 245"/>
                <a:gd name="T3" fmla="*/ 13 h 85"/>
                <a:gd name="T4" fmla="*/ 198 w 245"/>
                <a:gd name="T5" fmla="*/ 37 h 85"/>
                <a:gd name="T6" fmla="*/ 178 w 245"/>
                <a:gd name="T7" fmla="*/ 43 h 85"/>
                <a:gd name="T8" fmla="*/ 176 w 245"/>
                <a:gd name="T9" fmla="*/ 46 h 85"/>
                <a:gd name="T10" fmla="*/ 176 w 245"/>
                <a:gd name="T11" fmla="*/ 51 h 85"/>
                <a:gd name="T12" fmla="*/ 172 w 245"/>
                <a:gd name="T13" fmla="*/ 50 h 85"/>
                <a:gd name="T14" fmla="*/ 169 w 245"/>
                <a:gd name="T15" fmla="*/ 44 h 85"/>
                <a:gd name="T16" fmla="*/ 169 w 245"/>
                <a:gd name="T17" fmla="*/ 38 h 85"/>
                <a:gd name="T18" fmla="*/ 159 w 245"/>
                <a:gd name="T19" fmla="*/ 43 h 85"/>
                <a:gd name="T20" fmla="*/ 153 w 245"/>
                <a:gd name="T21" fmla="*/ 40 h 85"/>
                <a:gd name="T22" fmla="*/ 149 w 245"/>
                <a:gd name="T23" fmla="*/ 43 h 85"/>
                <a:gd name="T24" fmla="*/ 150 w 245"/>
                <a:gd name="T25" fmla="*/ 49 h 85"/>
                <a:gd name="T26" fmla="*/ 113 w 245"/>
                <a:gd name="T27" fmla="*/ 53 h 85"/>
                <a:gd name="T28" fmla="*/ 54 w 245"/>
                <a:gd name="T29" fmla="*/ 73 h 85"/>
                <a:gd name="T30" fmla="*/ 31 w 245"/>
                <a:gd name="T31" fmla="*/ 85 h 85"/>
                <a:gd name="T32" fmla="*/ 32 w 245"/>
                <a:gd name="T33" fmla="*/ 79 h 85"/>
                <a:gd name="T34" fmla="*/ 24 w 245"/>
                <a:gd name="T35" fmla="*/ 76 h 85"/>
                <a:gd name="T36" fmla="*/ 22 w 245"/>
                <a:gd name="T37" fmla="*/ 69 h 85"/>
                <a:gd name="T38" fmla="*/ 19 w 245"/>
                <a:gd name="T39" fmla="*/ 72 h 85"/>
                <a:gd name="T40" fmla="*/ 16 w 245"/>
                <a:gd name="T41" fmla="*/ 73 h 85"/>
                <a:gd name="T42" fmla="*/ 22 w 245"/>
                <a:gd name="T43" fmla="*/ 76 h 85"/>
                <a:gd name="T44" fmla="*/ 25 w 245"/>
                <a:gd name="T45" fmla="*/ 82 h 85"/>
                <a:gd name="T46" fmla="*/ 18 w 245"/>
                <a:gd name="T47" fmla="*/ 82 h 85"/>
                <a:gd name="T48" fmla="*/ 6 w 245"/>
                <a:gd name="T49" fmla="*/ 79 h 85"/>
                <a:gd name="T50" fmla="*/ 0 w 245"/>
                <a:gd name="T51" fmla="*/ 70 h 85"/>
                <a:gd name="T52" fmla="*/ 3 w 245"/>
                <a:gd name="T53" fmla="*/ 67 h 85"/>
                <a:gd name="T54" fmla="*/ 12 w 245"/>
                <a:gd name="T55" fmla="*/ 72 h 85"/>
                <a:gd name="T56" fmla="*/ 11 w 245"/>
                <a:gd name="T57" fmla="*/ 61 h 85"/>
                <a:gd name="T58" fmla="*/ 100 w 245"/>
                <a:gd name="T59" fmla="*/ 44 h 85"/>
                <a:gd name="T60" fmla="*/ 201 w 245"/>
                <a:gd name="T61" fmla="*/ 27 h 85"/>
                <a:gd name="T62" fmla="*/ 206 w 245"/>
                <a:gd name="T63" fmla="*/ 24 h 85"/>
                <a:gd name="T64" fmla="*/ 206 w 245"/>
                <a:gd name="T65" fmla="*/ 17 h 85"/>
                <a:gd name="T66" fmla="*/ 214 w 245"/>
                <a:gd name="T67" fmla="*/ 18 h 85"/>
                <a:gd name="T68" fmla="*/ 219 w 245"/>
                <a:gd name="T69" fmla="*/ 20 h 85"/>
                <a:gd name="T70" fmla="*/ 225 w 245"/>
                <a:gd name="T71" fmla="*/ 15 h 85"/>
                <a:gd name="T72" fmla="*/ 225 w 245"/>
                <a:gd name="T73" fmla="*/ 7 h 85"/>
                <a:gd name="T74" fmla="*/ 238 w 245"/>
                <a:gd name="T75" fmla="*/ 5 h 85"/>
                <a:gd name="T76" fmla="*/ 245 w 245"/>
                <a:gd name="T7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5" h="85">
                  <a:moveTo>
                    <a:pt x="245" y="0"/>
                  </a:moveTo>
                  <a:lnTo>
                    <a:pt x="237" y="13"/>
                  </a:lnTo>
                  <a:lnTo>
                    <a:pt x="198" y="37"/>
                  </a:lnTo>
                  <a:lnTo>
                    <a:pt x="178" y="43"/>
                  </a:lnTo>
                  <a:lnTo>
                    <a:pt x="176" y="46"/>
                  </a:lnTo>
                  <a:lnTo>
                    <a:pt x="176" y="51"/>
                  </a:lnTo>
                  <a:lnTo>
                    <a:pt x="172" y="50"/>
                  </a:lnTo>
                  <a:lnTo>
                    <a:pt x="169" y="44"/>
                  </a:lnTo>
                  <a:lnTo>
                    <a:pt x="169" y="38"/>
                  </a:lnTo>
                  <a:lnTo>
                    <a:pt x="159" y="43"/>
                  </a:lnTo>
                  <a:lnTo>
                    <a:pt x="153" y="40"/>
                  </a:lnTo>
                  <a:lnTo>
                    <a:pt x="149" y="43"/>
                  </a:lnTo>
                  <a:lnTo>
                    <a:pt x="150" y="49"/>
                  </a:lnTo>
                  <a:lnTo>
                    <a:pt x="113" y="53"/>
                  </a:lnTo>
                  <a:lnTo>
                    <a:pt x="54" y="73"/>
                  </a:lnTo>
                  <a:lnTo>
                    <a:pt x="31" y="85"/>
                  </a:lnTo>
                  <a:lnTo>
                    <a:pt x="32" y="79"/>
                  </a:lnTo>
                  <a:lnTo>
                    <a:pt x="24" y="76"/>
                  </a:lnTo>
                  <a:lnTo>
                    <a:pt x="22" y="69"/>
                  </a:lnTo>
                  <a:lnTo>
                    <a:pt x="19" y="72"/>
                  </a:lnTo>
                  <a:lnTo>
                    <a:pt x="16" y="73"/>
                  </a:lnTo>
                  <a:lnTo>
                    <a:pt x="22" y="76"/>
                  </a:lnTo>
                  <a:lnTo>
                    <a:pt x="25" y="82"/>
                  </a:lnTo>
                  <a:lnTo>
                    <a:pt x="18" y="82"/>
                  </a:lnTo>
                  <a:lnTo>
                    <a:pt x="6" y="79"/>
                  </a:lnTo>
                  <a:lnTo>
                    <a:pt x="0" y="70"/>
                  </a:lnTo>
                  <a:lnTo>
                    <a:pt x="3" y="67"/>
                  </a:lnTo>
                  <a:lnTo>
                    <a:pt x="12" y="72"/>
                  </a:lnTo>
                  <a:lnTo>
                    <a:pt x="11" y="61"/>
                  </a:lnTo>
                  <a:lnTo>
                    <a:pt x="100" y="44"/>
                  </a:lnTo>
                  <a:lnTo>
                    <a:pt x="201" y="27"/>
                  </a:lnTo>
                  <a:lnTo>
                    <a:pt x="206" y="24"/>
                  </a:lnTo>
                  <a:lnTo>
                    <a:pt x="206" y="17"/>
                  </a:lnTo>
                  <a:lnTo>
                    <a:pt x="214" y="18"/>
                  </a:lnTo>
                  <a:lnTo>
                    <a:pt x="219" y="20"/>
                  </a:lnTo>
                  <a:lnTo>
                    <a:pt x="225" y="15"/>
                  </a:lnTo>
                  <a:lnTo>
                    <a:pt x="225" y="7"/>
                  </a:lnTo>
                  <a:lnTo>
                    <a:pt x="238" y="5"/>
                  </a:lnTo>
                  <a:lnTo>
                    <a:pt x="2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4" name="Freeform 1165"/>
            <p:cNvSpPr>
              <a:spLocks/>
            </p:cNvSpPr>
            <p:nvPr/>
          </p:nvSpPr>
          <p:spPr bwMode="auto">
            <a:xfrm>
              <a:off x="5879979" y="2211265"/>
              <a:ext cx="106363" cy="31750"/>
            </a:xfrm>
            <a:custGeom>
              <a:avLst/>
              <a:gdLst>
                <a:gd name="T0" fmla="*/ 201 w 201"/>
                <a:gd name="T1" fmla="*/ 0 h 59"/>
                <a:gd name="T2" fmla="*/ 200 w 201"/>
                <a:gd name="T3" fmla="*/ 6 h 59"/>
                <a:gd name="T4" fmla="*/ 191 w 201"/>
                <a:gd name="T5" fmla="*/ 9 h 59"/>
                <a:gd name="T6" fmla="*/ 188 w 201"/>
                <a:gd name="T7" fmla="*/ 13 h 59"/>
                <a:gd name="T8" fmla="*/ 193 w 201"/>
                <a:gd name="T9" fmla="*/ 16 h 59"/>
                <a:gd name="T10" fmla="*/ 197 w 201"/>
                <a:gd name="T11" fmla="*/ 16 h 59"/>
                <a:gd name="T12" fmla="*/ 193 w 201"/>
                <a:gd name="T13" fmla="*/ 23 h 59"/>
                <a:gd name="T14" fmla="*/ 178 w 201"/>
                <a:gd name="T15" fmla="*/ 32 h 59"/>
                <a:gd name="T16" fmla="*/ 154 w 201"/>
                <a:gd name="T17" fmla="*/ 35 h 59"/>
                <a:gd name="T18" fmla="*/ 136 w 201"/>
                <a:gd name="T19" fmla="*/ 39 h 59"/>
                <a:gd name="T20" fmla="*/ 136 w 201"/>
                <a:gd name="T21" fmla="*/ 33 h 59"/>
                <a:gd name="T22" fmla="*/ 122 w 201"/>
                <a:gd name="T23" fmla="*/ 29 h 59"/>
                <a:gd name="T24" fmla="*/ 100 w 201"/>
                <a:gd name="T25" fmla="*/ 32 h 59"/>
                <a:gd name="T26" fmla="*/ 85 w 201"/>
                <a:gd name="T27" fmla="*/ 41 h 59"/>
                <a:gd name="T28" fmla="*/ 83 w 201"/>
                <a:gd name="T29" fmla="*/ 48 h 59"/>
                <a:gd name="T30" fmla="*/ 79 w 201"/>
                <a:gd name="T31" fmla="*/ 49 h 59"/>
                <a:gd name="T32" fmla="*/ 74 w 201"/>
                <a:gd name="T33" fmla="*/ 42 h 59"/>
                <a:gd name="T34" fmla="*/ 72 w 201"/>
                <a:gd name="T35" fmla="*/ 42 h 59"/>
                <a:gd name="T36" fmla="*/ 66 w 201"/>
                <a:gd name="T37" fmla="*/ 51 h 59"/>
                <a:gd name="T38" fmla="*/ 59 w 201"/>
                <a:gd name="T39" fmla="*/ 59 h 59"/>
                <a:gd name="T40" fmla="*/ 60 w 201"/>
                <a:gd name="T41" fmla="*/ 55 h 59"/>
                <a:gd name="T42" fmla="*/ 59 w 201"/>
                <a:gd name="T43" fmla="*/ 48 h 59"/>
                <a:gd name="T44" fmla="*/ 51 w 201"/>
                <a:gd name="T45" fmla="*/ 51 h 59"/>
                <a:gd name="T46" fmla="*/ 37 w 201"/>
                <a:gd name="T47" fmla="*/ 39 h 59"/>
                <a:gd name="T48" fmla="*/ 30 w 201"/>
                <a:gd name="T49" fmla="*/ 35 h 59"/>
                <a:gd name="T50" fmla="*/ 28 w 201"/>
                <a:gd name="T51" fmla="*/ 41 h 59"/>
                <a:gd name="T52" fmla="*/ 20 w 201"/>
                <a:gd name="T53" fmla="*/ 44 h 59"/>
                <a:gd name="T54" fmla="*/ 14 w 201"/>
                <a:gd name="T55" fmla="*/ 42 h 59"/>
                <a:gd name="T56" fmla="*/ 18 w 201"/>
                <a:gd name="T57" fmla="*/ 36 h 59"/>
                <a:gd name="T58" fmla="*/ 8 w 201"/>
                <a:gd name="T59" fmla="*/ 35 h 59"/>
                <a:gd name="T60" fmla="*/ 0 w 201"/>
                <a:gd name="T61" fmla="*/ 38 h 59"/>
                <a:gd name="T62" fmla="*/ 13 w 201"/>
                <a:gd name="T63" fmla="*/ 20 h 59"/>
                <a:gd name="T64" fmla="*/ 28 w 201"/>
                <a:gd name="T65" fmla="*/ 12 h 59"/>
                <a:gd name="T66" fmla="*/ 27 w 201"/>
                <a:gd name="T67" fmla="*/ 16 h 59"/>
                <a:gd name="T68" fmla="*/ 26 w 201"/>
                <a:gd name="T69" fmla="*/ 20 h 59"/>
                <a:gd name="T70" fmla="*/ 34 w 201"/>
                <a:gd name="T71" fmla="*/ 25 h 59"/>
                <a:gd name="T72" fmla="*/ 51 w 201"/>
                <a:gd name="T73" fmla="*/ 25 h 59"/>
                <a:gd name="T74" fmla="*/ 59 w 201"/>
                <a:gd name="T75" fmla="*/ 20 h 59"/>
                <a:gd name="T76" fmla="*/ 63 w 201"/>
                <a:gd name="T77" fmla="*/ 28 h 59"/>
                <a:gd name="T78" fmla="*/ 63 w 201"/>
                <a:gd name="T79" fmla="*/ 35 h 59"/>
                <a:gd name="T80" fmla="*/ 69 w 201"/>
                <a:gd name="T81" fmla="*/ 29 h 59"/>
                <a:gd name="T82" fmla="*/ 85 w 201"/>
                <a:gd name="T83" fmla="*/ 25 h 59"/>
                <a:gd name="T84" fmla="*/ 92 w 201"/>
                <a:gd name="T85" fmla="*/ 19 h 59"/>
                <a:gd name="T86" fmla="*/ 92 w 201"/>
                <a:gd name="T87" fmla="*/ 12 h 59"/>
                <a:gd name="T88" fmla="*/ 100 w 201"/>
                <a:gd name="T89" fmla="*/ 15 h 59"/>
                <a:gd name="T90" fmla="*/ 111 w 201"/>
                <a:gd name="T91" fmla="*/ 13 h 59"/>
                <a:gd name="T92" fmla="*/ 109 w 201"/>
                <a:gd name="T93" fmla="*/ 20 h 59"/>
                <a:gd name="T94" fmla="*/ 100 w 201"/>
                <a:gd name="T95" fmla="*/ 18 h 59"/>
                <a:gd name="T96" fmla="*/ 96 w 201"/>
                <a:gd name="T97" fmla="*/ 18 h 59"/>
                <a:gd name="T98" fmla="*/ 93 w 201"/>
                <a:gd name="T99" fmla="*/ 22 h 59"/>
                <a:gd name="T100" fmla="*/ 93 w 201"/>
                <a:gd name="T101" fmla="*/ 28 h 59"/>
                <a:gd name="T102" fmla="*/ 144 w 201"/>
                <a:gd name="T103" fmla="*/ 16 h 59"/>
                <a:gd name="T104" fmla="*/ 201 w 201"/>
                <a:gd name="T10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1" h="59">
                  <a:moveTo>
                    <a:pt x="201" y="0"/>
                  </a:moveTo>
                  <a:lnTo>
                    <a:pt x="200" y="6"/>
                  </a:lnTo>
                  <a:lnTo>
                    <a:pt x="191" y="9"/>
                  </a:lnTo>
                  <a:lnTo>
                    <a:pt x="188" y="13"/>
                  </a:lnTo>
                  <a:lnTo>
                    <a:pt x="193" y="16"/>
                  </a:lnTo>
                  <a:lnTo>
                    <a:pt x="197" y="16"/>
                  </a:lnTo>
                  <a:lnTo>
                    <a:pt x="193" y="23"/>
                  </a:lnTo>
                  <a:lnTo>
                    <a:pt x="178" y="32"/>
                  </a:lnTo>
                  <a:lnTo>
                    <a:pt x="154" y="35"/>
                  </a:lnTo>
                  <a:lnTo>
                    <a:pt x="136" y="39"/>
                  </a:lnTo>
                  <a:lnTo>
                    <a:pt x="136" y="33"/>
                  </a:lnTo>
                  <a:lnTo>
                    <a:pt x="122" y="29"/>
                  </a:lnTo>
                  <a:lnTo>
                    <a:pt x="100" y="32"/>
                  </a:lnTo>
                  <a:lnTo>
                    <a:pt x="85" y="41"/>
                  </a:lnTo>
                  <a:lnTo>
                    <a:pt x="83" y="48"/>
                  </a:lnTo>
                  <a:lnTo>
                    <a:pt x="79" y="49"/>
                  </a:lnTo>
                  <a:lnTo>
                    <a:pt x="74" y="42"/>
                  </a:lnTo>
                  <a:lnTo>
                    <a:pt x="72" y="42"/>
                  </a:lnTo>
                  <a:lnTo>
                    <a:pt x="66" y="51"/>
                  </a:lnTo>
                  <a:lnTo>
                    <a:pt x="59" y="59"/>
                  </a:lnTo>
                  <a:lnTo>
                    <a:pt x="60" y="55"/>
                  </a:lnTo>
                  <a:lnTo>
                    <a:pt x="59" y="48"/>
                  </a:lnTo>
                  <a:lnTo>
                    <a:pt x="51" y="51"/>
                  </a:lnTo>
                  <a:lnTo>
                    <a:pt x="37" y="39"/>
                  </a:lnTo>
                  <a:lnTo>
                    <a:pt x="30" y="35"/>
                  </a:lnTo>
                  <a:lnTo>
                    <a:pt x="28" y="41"/>
                  </a:lnTo>
                  <a:lnTo>
                    <a:pt x="20" y="44"/>
                  </a:lnTo>
                  <a:lnTo>
                    <a:pt x="14" y="42"/>
                  </a:lnTo>
                  <a:lnTo>
                    <a:pt x="18" y="36"/>
                  </a:lnTo>
                  <a:lnTo>
                    <a:pt x="8" y="35"/>
                  </a:lnTo>
                  <a:lnTo>
                    <a:pt x="0" y="38"/>
                  </a:lnTo>
                  <a:lnTo>
                    <a:pt x="13" y="20"/>
                  </a:lnTo>
                  <a:lnTo>
                    <a:pt x="28" y="12"/>
                  </a:lnTo>
                  <a:lnTo>
                    <a:pt x="27" y="16"/>
                  </a:lnTo>
                  <a:lnTo>
                    <a:pt x="26" y="20"/>
                  </a:lnTo>
                  <a:lnTo>
                    <a:pt x="34" y="25"/>
                  </a:lnTo>
                  <a:lnTo>
                    <a:pt x="51" y="25"/>
                  </a:lnTo>
                  <a:lnTo>
                    <a:pt x="59" y="20"/>
                  </a:lnTo>
                  <a:lnTo>
                    <a:pt x="63" y="28"/>
                  </a:lnTo>
                  <a:lnTo>
                    <a:pt x="63" y="35"/>
                  </a:lnTo>
                  <a:lnTo>
                    <a:pt x="69" y="29"/>
                  </a:lnTo>
                  <a:lnTo>
                    <a:pt x="85" y="25"/>
                  </a:lnTo>
                  <a:lnTo>
                    <a:pt x="92" y="19"/>
                  </a:lnTo>
                  <a:lnTo>
                    <a:pt x="92" y="12"/>
                  </a:lnTo>
                  <a:lnTo>
                    <a:pt x="100" y="15"/>
                  </a:lnTo>
                  <a:lnTo>
                    <a:pt x="111" y="13"/>
                  </a:lnTo>
                  <a:lnTo>
                    <a:pt x="109" y="20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3" y="22"/>
                  </a:lnTo>
                  <a:lnTo>
                    <a:pt x="93" y="28"/>
                  </a:lnTo>
                  <a:lnTo>
                    <a:pt x="144" y="16"/>
                  </a:lnTo>
                  <a:lnTo>
                    <a:pt x="20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5" name="Freeform 1166"/>
            <p:cNvSpPr>
              <a:spLocks/>
            </p:cNvSpPr>
            <p:nvPr/>
          </p:nvSpPr>
          <p:spPr bwMode="auto">
            <a:xfrm>
              <a:off x="5957766" y="2158878"/>
              <a:ext cx="17463" cy="6350"/>
            </a:xfrm>
            <a:custGeom>
              <a:avLst/>
              <a:gdLst>
                <a:gd name="T0" fmla="*/ 5 w 31"/>
                <a:gd name="T1" fmla="*/ 0 h 10"/>
                <a:gd name="T2" fmla="*/ 11 w 31"/>
                <a:gd name="T3" fmla="*/ 5 h 10"/>
                <a:gd name="T4" fmla="*/ 25 w 31"/>
                <a:gd name="T5" fmla="*/ 5 h 10"/>
                <a:gd name="T6" fmla="*/ 31 w 31"/>
                <a:gd name="T7" fmla="*/ 9 h 10"/>
                <a:gd name="T8" fmla="*/ 12 w 31"/>
                <a:gd name="T9" fmla="*/ 9 h 10"/>
                <a:gd name="T10" fmla="*/ 1 w 31"/>
                <a:gd name="T11" fmla="*/ 10 h 10"/>
                <a:gd name="T12" fmla="*/ 0 w 31"/>
                <a:gd name="T13" fmla="*/ 8 h 10"/>
                <a:gd name="T14" fmla="*/ 5 w 3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10">
                  <a:moveTo>
                    <a:pt x="5" y="0"/>
                  </a:moveTo>
                  <a:lnTo>
                    <a:pt x="11" y="5"/>
                  </a:lnTo>
                  <a:lnTo>
                    <a:pt x="25" y="5"/>
                  </a:lnTo>
                  <a:lnTo>
                    <a:pt x="31" y="9"/>
                  </a:lnTo>
                  <a:lnTo>
                    <a:pt x="12" y="9"/>
                  </a:lnTo>
                  <a:lnTo>
                    <a:pt x="1" y="10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6" name="Freeform 1167"/>
            <p:cNvSpPr>
              <a:spLocks/>
            </p:cNvSpPr>
            <p:nvPr/>
          </p:nvSpPr>
          <p:spPr bwMode="auto">
            <a:xfrm>
              <a:off x="5756154" y="1430215"/>
              <a:ext cx="19050" cy="7938"/>
            </a:xfrm>
            <a:custGeom>
              <a:avLst/>
              <a:gdLst>
                <a:gd name="T0" fmla="*/ 37 w 37"/>
                <a:gd name="T1" fmla="*/ 4 h 16"/>
                <a:gd name="T2" fmla="*/ 34 w 37"/>
                <a:gd name="T3" fmla="*/ 9 h 16"/>
                <a:gd name="T4" fmla="*/ 36 w 37"/>
                <a:gd name="T5" fmla="*/ 16 h 16"/>
                <a:gd name="T6" fmla="*/ 32 w 37"/>
                <a:gd name="T7" fmla="*/ 10 h 16"/>
                <a:gd name="T8" fmla="*/ 16 w 37"/>
                <a:gd name="T9" fmla="*/ 9 h 16"/>
                <a:gd name="T10" fmla="*/ 8 w 37"/>
                <a:gd name="T11" fmla="*/ 14 h 16"/>
                <a:gd name="T12" fmla="*/ 4 w 37"/>
                <a:gd name="T13" fmla="*/ 9 h 16"/>
                <a:gd name="T14" fmla="*/ 0 w 37"/>
                <a:gd name="T15" fmla="*/ 7 h 16"/>
                <a:gd name="T16" fmla="*/ 0 w 37"/>
                <a:gd name="T17" fmla="*/ 2 h 16"/>
                <a:gd name="T18" fmla="*/ 10 w 37"/>
                <a:gd name="T19" fmla="*/ 2 h 16"/>
                <a:gd name="T20" fmla="*/ 19 w 37"/>
                <a:gd name="T21" fmla="*/ 0 h 16"/>
                <a:gd name="T22" fmla="*/ 20 w 37"/>
                <a:gd name="T23" fmla="*/ 4 h 16"/>
                <a:gd name="T24" fmla="*/ 30 w 37"/>
                <a:gd name="T25" fmla="*/ 6 h 16"/>
                <a:gd name="T26" fmla="*/ 37 w 37"/>
                <a:gd name="T2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16">
                  <a:moveTo>
                    <a:pt x="37" y="4"/>
                  </a:moveTo>
                  <a:lnTo>
                    <a:pt x="34" y="9"/>
                  </a:lnTo>
                  <a:lnTo>
                    <a:pt x="36" y="16"/>
                  </a:lnTo>
                  <a:lnTo>
                    <a:pt x="32" y="10"/>
                  </a:lnTo>
                  <a:lnTo>
                    <a:pt x="16" y="9"/>
                  </a:lnTo>
                  <a:lnTo>
                    <a:pt x="8" y="14"/>
                  </a:lnTo>
                  <a:lnTo>
                    <a:pt x="4" y="9"/>
                  </a:lnTo>
                  <a:lnTo>
                    <a:pt x="0" y="7"/>
                  </a:lnTo>
                  <a:lnTo>
                    <a:pt x="0" y="2"/>
                  </a:lnTo>
                  <a:lnTo>
                    <a:pt x="10" y="2"/>
                  </a:lnTo>
                  <a:lnTo>
                    <a:pt x="19" y="0"/>
                  </a:lnTo>
                  <a:lnTo>
                    <a:pt x="20" y="4"/>
                  </a:lnTo>
                  <a:lnTo>
                    <a:pt x="30" y="6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7" name="Freeform 1168"/>
            <p:cNvSpPr>
              <a:spLocks/>
            </p:cNvSpPr>
            <p:nvPr/>
          </p:nvSpPr>
          <p:spPr bwMode="auto">
            <a:xfrm>
              <a:off x="5949829" y="2282703"/>
              <a:ext cx="19050" cy="14288"/>
            </a:xfrm>
            <a:custGeom>
              <a:avLst/>
              <a:gdLst>
                <a:gd name="T0" fmla="*/ 2 w 35"/>
                <a:gd name="T1" fmla="*/ 14 h 27"/>
                <a:gd name="T2" fmla="*/ 17 w 35"/>
                <a:gd name="T3" fmla="*/ 7 h 27"/>
                <a:gd name="T4" fmla="*/ 35 w 35"/>
                <a:gd name="T5" fmla="*/ 0 h 27"/>
                <a:gd name="T6" fmla="*/ 35 w 35"/>
                <a:gd name="T7" fmla="*/ 5 h 27"/>
                <a:gd name="T8" fmla="*/ 29 w 35"/>
                <a:gd name="T9" fmla="*/ 7 h 27"/>
                <a:gd name="T10" fmla="*/ 32 w 35"/>
                <a:gd name="T11" fmla="*/ 10 h 27"/>
                <a:gd name="T12" fmla="*/ 33 w 35"/>
                <a:gd name="T13" fmla="*/ 15 h 27"/>
                <a:gd name="T14" fmla="*/ 23 w 35"/>
                <a:gd name="T15" fmla="*/ 13 h 27"/>
                <a:gd name="T16" fmla="*/ 7 w 35"/>
                <a:gd name="T17" fmla="*/ 20 h 27"/>
                <a:gd name="T18" fmla="*/ 0 w 35"/>
                <a:gd name="T19" fmla="*/ 27 h 27"/>
                <a:gd name="T20" fmla="*/ 3 w 35"/>
                <a:gd name="T21" fmla="*/ 23 h 27"/>
                <a:gd name="T22" fmla="*/ 9 w 35"/>
                <a:gd name="T23" fmla="*/ 15 h 27"/>
                <a:gd name="T24" fmla="*/ 6 w 35"/>
                <a:gd name="T25" fmla="*/ 13 h 27"/>
                <a:gd name="T26" fmla="*/ 2 w 35"/>
                <a:gd name="T27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" h="27">
                  <a:moveTo>
                    <a:pt x="2" y="14"/>
                  </a:moveTo>
                  <a:lnTo>
                    <a:pt x="17" y="7"/>
                  </a:lnTo>
                  <a:lnTo>
                    <a:pt x="35" y="0"/>
                  </a:lnTo>
                  <a:lnTo>
                    <a:pt x="35" y="5"/>
                  </a:lnTo>
                  <a:lnTo>
                    <a:pt x="29" y="7"/>
                  </a:lnTo>
                  <a:lnTo>
                    <a:pt x="32" y="10"/>
                  </a:lnTo>
                  <a:lnTo>
                    <a:pt x="33" y="15"/>
                  </a:lnTo>
                  <a:lnTo>
                    <a:pt x="23" y="13"/>
                  </a:lnTo>
                  <a:lnTo>
                    <a:pt x="7" y="20"/>
                  </a:lnTo>
                  <a:lnTo>
                    <a:pt x="0" y="27"/>
                  </a:lnTo>
                  <a:lnTo>
                    <a:pt x="3" y="23"/>
                  </a:lnTo>
                  <a:lnTo>
                    <a:pt x="9" y="15"/>
                  </a:lnTo>
                  <a:lnTo>
                    <a:pt x="6" y="13"/>
                  </a:ln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8" name="Freeform 1169"/>
            <p:cNvSpPr>
              <a:spLocks/>
            </p:cNvSpPr>
            <p:nvPr/>
          </p:nvSpPr>
          <p:spPr bwMode="auto">
            <a:xfrm>
              <a:off x="5929191" y="2292228"/>
              <a:ext cx="6350" cy="7938"/>
            </a:xfrm>
            <a:custGeom>
              <a:avLst/>
              <a:gdLst>
                <a:gd name="T0" fmla="*/ 10 w 10"/>
                <a:gd name="T1" fmla="*/ 10 h 13"/>
                <a:gd name="T2" fmla="*/ 9 w 10"/>
                <a:gd name="T3" fmla="*/ 13 h 13"/>
                <a:gd name="T4" fmla="*/ 0 w 10"/>
                <a:gd name="T5" fmla="*/ 0 h 13"/>
                <a:gd name="T6" fmla="*/ 5 w 10"/>
                <a:gd name="T7" fmla="*/ 2 h 13"/>
                <a:gd name="T8" fmla="*/ 10 w 10"/>
                <a:gd name="T9" fmla="*/ 2 h 13"/>
                <a:gd name="T10" fmla="*/ 10 w 10"/>
                <a:gd name="T11" fmla="*/ 5 h 13"/>
                <a:gd name="T12" fmla="*/ 7 w 10"/>
                <a:gd name="T13" fmla="*/ 9 h 13"/>
                <a:gd name="T14" fmla="*/ 10 w 10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3">
                  <a:moveTo>
                    <a:pt x="10" y="10"/>
                  </a:moveTo>
                  <a:lnTo>
                    <a:pt x="9" y="13"/>
                  </a:lnTo>
                  <a:lnTo>
                    <a:pt x="0" y="0"/>
                  </a:lnTo>
                  <a:lnTo>
                    <a:pt x="5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7" y="9"/>
                  </a:lnTo>
                  <a:lnTo>
                    <a:pt x="1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49" name="Freeform 1170"/>
            <p:cNvSpPr>
              <a:spLocks/>
            </p:cNvSpPr>
            <p:nvPr/>
          </p:nvSpPr>
          <p:spPr bwMode="auto">
            <a:xfrm>
              <a:off x="5922841" y="2331915"/>
              <a:ext cx="15875" cy="6350"/>
            </a:xfrm>
            <a:custGeom>
              <a:avLst/>
              <a:gdLst>
                <a:gd name="T0" fmla="*/ 30 w 30"/>
                <a:gd name="T1" fmla="*/ 3 h 13"/>
                <a:gd name="T2" fmla="*/ 30 w 30"/>
                <a:gd name="T3" fmla="*/ 6 h 13"/>
                <a:gd name="T4" fmla="*/ 29 w 30"/>
                <a:gd name="T5" fmla="*/ 7 h 13"/>
                <a:gd name="T6" fmla="*/ 30 w 30"/>
                <a:gd name="T7" fmla="*/ 13 h 13"/>
                <a:gd name="T8" fmla="*/ 23 w 30"/>
                <a:gd name="T9" fmla="*/ 7 h 13"/>
                <a:gd name="T10" fmla="*/ 8 w 30"/>
                <a:gd name="T11" fmla="*/ 10 h 13"/>
                <a:gd name="T12" fmla="*/ 1 w 30"/>
                <a:gd name="T13" fmla="*/ 6 h 13"/>
                <a:gd name="T14" fmla="*/ 0 w 30"/>
                <a:gd name="T15" fmla="*/ 0 h 13"/>
                <a:gd name="T16" fmla="*/ 6 w 30"/>
                <a:gd name="T17" fmla="*/ 0 h 13"/>
                <a:gd name="T18" fmla="*/ 7 w 30"/>
                <a:gd name="T19" fmla="*/ 7 h 13"/>
                <a:gd name="T20" fmla="*/ 20 w 30"/>
                <a:gd name="T21" fmla="*/ 4 h 13"/>
                <a:gd name="T22" fmla="*/ 30 w 30"/>
                <a:gd name="T2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3">
                  <a:moveTo>
                    <a:pt x="30" y="3"/>
                  </a:moveTo>
                  <a:lnTo>
                    <a:pt x="30" y="6"/>
                  </a:lnTo>
                  <a:lnTo>
                    <a:pt x="29" y="7"/>
                  </a:lnTo>
                  <a:lnTo>
                    <a:pt x="30" y="13"/>
                  </a:lnTo>
                  <a:lnTo>
                    <a:pt x="23" y="7"/>
                  </a:lnTo>
                  <a:lnTo>
                    <a:pt x="8" y="10"/>
                  </a:lnTo>
                  <a:lnTo>
                    <a:pt x="1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7" y="7"/>
                  </a:lnTo>
                  <a:lnTo>
                    <a:pt x="20" y="4"/>
                  </a:lnTo>
                  <a:lnTo>
                    <a:pt x="3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0" name="Freeform 1171"/>
            <p:cNvSpPr>
              <a:spLocks/>
            </p:cNvSpPr>
            <p:nvPr/>
          </p:nvSpPr>
          <p:spPr bwMode="auto">
            <a:xfrm>
              <a:off x="5916491" y="2425578"/>
              <a:ext cx="20638" cy="25400"/>
            </a:xfrm>
            <a:custGeom>
              <a:avLst/>
              <a:gdLst>
                <a:gd name="T0" fmla="*/ 14 w 37"/>
                <a:gd name="T1" fmla="*/ 48 h 48"/>
                <a:gd name="T2" fmla="*/ 7 w 37"/>
                <a:gd name="T3" fmla="*/ 46 h 48"/>
                <a:gd name="T4" fmla="*/ 0 w 37"/>
                <a:gd name="T5" fmla="*/ 46 h 48"/>
                <a:gd name="T6" fmla="*/ 4 w 37"/>
                <a:gd name="T7" fmla="*/ 36 h 48"/>
                <a:gd name="T8" fmla="*/ 14 w 37"/>
                <a:gd name="T9" fmla="*/ 33 h 48"/>
                <a:gd name="T10" fmla="*/ 11 w 37"/>
                <a:gd name="T11" fmla="*/ 28 h 48"/>
                <a:gd name="T12" fmla="*/ 8 w 37"/>
                <a:gd name="T13" fmla="*/ 22 h 48"/>
                <a:gd name="T14" fmla="*/ 17 w 37"/>
                <a:gd name="T15" fmla="*/ 22 h 48"/>
                <a:gd name="T16" fmla="*/ 23 w 37"/>
                <a:gd name="T17" fmla="*/ 18 h 48"/>
                <a:gd name="T18" fmla="*/ 20 w 37"/>
                <a:gd name="T19" fmla="*/ 15 h 48"/>
                <a:gd name="T20" fmla="*/ 16 w 37"/>
                <a:gd name="T21" fmla="*/ 15 h 48"/>
                <a:gd name="T22" fmla="*/ 18 w 37"/>
                <a:gd name="T23" fmla="*/ 9 h 48"/>
                <a:gd name="T24" fmla="*/ 23 w 37"/>
                <a:gd name="T25" fmla="*/ 0 h 48"/>
                <a:gd name="T26" fmla="*/ 26 w 37"/>
                <a:gd name="T27" fmla="*/ 6 h 48"/>
                <a:gd name="T28" fmla="*/ 24 w 37"/>
                <a:gd name="T29" fmla="*/ 15 h 48"/>
                <a:gd name="T30" fmla="*/ 30 w 37"/>
                <a:gd name="T31" fmla="*/ 19 h 48"/>
                <a:gd name="T32" fmla="*/ 37 w 37"/>
                <a:gd name="T33" fmla="*/ 21 h 48"/>
                <a:gd name="T34" fmla="*/ 34 w 37"/>
                <a:gd name="T35" fmla="*/ 23 h 48"/>
                <a:gd name="T36" fmla="*/ 34 w 37"/>
                <a:gd name="T37" fmla="*/ 29 h 48"/>
                <a:gd name="T38" fmla="*/ 27 w 37"/>
                <a:gd name="T39" fmla="*/ 33 h 48"/>
                <a:gd name="T40" fmla="*/ 16 w 37"/>
                <a:gd name="T41" fmla="*/ 41 h 48"/>
                <a:gd name="T42" fmla="*/ 14 w 37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" h="48">
                  <a:moveTo>
                    <a:pt x="14" y="48"/>
                  </a:moveTo>
                  <a:lnTo>
                    <a:pt x="7" y="46"/>
                  </a:lnTo>
                  <a:lnTo>
                    <a:pt x="0" y="46"/>
                  </a:lnTo>
                  <a:lnTo>
                    <a:pt x="4" y="36"/>
                  </a:lnTo>
                  <a:lnTo>
                    <a:pt x="14" y="33"/>
                  </a:lnTo>
                  <a:lnTo>
                    <a:pt x="11" y="28"/>
                  </a:lnTo>
                  <a:lnTo>
                    <a:pt x="8" y="22"/>
                  </a:lnTo>
                  <a:lnTo>
                    <a:pt x="17" y="22"/>
                  </a:lnTo>
                  <a:lnTo>
                    <a:pt x="23" y="18"/>
                  </a:lnTo>
                  <a:lnTo>
                    <a:pt x="20" y="15"/>
                  </a:lnTo>
                  <a:lnTo>
                    <a:pt x="16" y="15"/>
                  </a:lnTo>
                  <a:lnTo>
                    <a:pt x="18" y="9"/>
                  </a:lnTo>
                  <a:lnTo>
                    <a:pt x="23" y="0"/>
                  </a:lnTo>
                  <a:lnTo>
                    <a:pt x="26" y="6"/>
                  </a:lnTo>
                  <a:lnTo>
                    <a:pt x="24" y="15"/>
                  </a:lnTo>
                  <a:lnTo>
                    <a:pt x="30" y="19"/>
                  </a:lnTo>
                  <a:lnTo>
                    <a:pt x="37" y="21"/>
                  </a:lnTo>
                  <a:lnTo>
                    <a:pt x="34" y="23"/>
                  </a:lnTo>
                  <a:lnTo>
                    <a:pt x="34" y="29"/>
                  </a:lnTo>
                  <a:lnTo>
                    <a:pt x="27" y="33"/>
                  </a:lnTo>
                  <a:lnTo>
                    <a:pt x="16" y="41"/>
                  </a:lnTo>
                  <a:lnTo>
                    <a:pt x="1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1" name="Freeform 1172"/>
            <p:cNvSpPr>
              <a:spLocks/>
            </p:cNvSpPr>
            <p:nvPr/>
          </p:nvSpPr>
          <p:spPr bwMode="auto">
            <a:xfrm>
              <a:off x="5840291" y="2138240"/>
              <a:ext cx="11113" cy="4763"/>
            </a:xfrm>
            <a:custGeom>
              <a:avLst/>
              <a:gdLst>
                <a:gd name="T0" fmla="*/ 15 w 23"/>
                <a:gd name="T1" fmla="*/ 0 h 10"/>
                <a:gd name="T2" fmla="*/ 18 w 23"/>
                <a:gd name="T3" fmla="*/ 1 h 10"/>
                <a:gd name="T4" fmla="*/ 16 w 23"/>
                <a:gd name="T5" fmla="*/ 3 h 10"/>
                <a:gd name="T6" fmla="*/ 20 w 23"/>
                <a:gd name="T7" fmla="*/ 4 h 10"/>
                <a:gd name="T8" fmla="*/ 23 w 23"/>
                <a:gd name="T9" fmla="*/ 10 h 10"/>
                <a:gd name="T10" fmla="*/ 12 w 23"/>
                <a:gd name="T11" fmla="*/ 7 h 10"/>
                <a:gd name="T12" fmla="*/ 2 w 23"/>
                <a:gd name="T13" fmla="*/ 3 h 10"/>
                <a:gd name="T14" fmla="*/ 0 w 23"/>
                <a:gd name="T15" fmla="*/ 0 h 10"/>
                <a:gd name="T16" fmla="*/ 13 w 23"/>
                <a:gd name="T17" fmla="*/ 3 h 10"/>
                <a:gd name="T18" fmla="*/ 15 w 2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15" y="0"/>
                  </a:moveTo>
                  <a:lnTo>
                    <a:pt x="18" y="1"/>
                  </a:lnTo>
                  <a:lnTo>
                    <a:pt x="16" y="3"/>
                  </a:lnTo>
                  <a:lnTo>
                    <a:pt x="20" y="4"/>
                  </a:lnTo>
                  <a:lnTo>
                    <a:pt x="23" y="10"/>
                  </a:lnTo>
                  <a:lnTo>
                    <a:pt x="12" y="7"/>
                  </a:lnTo>
                  <a:lnTo>
                    <a:pt x="2" y="3"/>
                  </a:lnTo>
                  <a:lnTo>
                    <a:pt x="0" y="0"/>
                  </a:lnTo>
                  <a:lnTo>
                    <a:pt x="13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2" name="Freeform 1173"/>
            <p:cNvSpPr>
              <a:spLocks/>
            </p:cNvSpPr>
            <p:nvPr/>
          </p:nvSpPr>
          <p:spPr bwMode="auto">
            <a:xfrm>
              <a:off x="5756154" y="2176340"/>
              <a:ext cx="90488" cy="26988"/>
            </a:xfrm>
            <a:custGeom>
              <a:avLst/>
              <a:gdLst>
                <a:gd name="T0" fmla="*/ 170 w 170"/>
                <a:gd name="T1" fmla="*/ 0 h 51"/>
                <a:gd name="T2" fmla="*/ 168 w 170"/>
                <a:gd name="T3" fmla="*/ 10 h 51"/>
                <a:gd name="T4" fmla="*/ 158 w 170"/>
                <a:gd name="T5" fmla="*/ 15 h 51"/>
                <a:gd name="T6" fmla="*/ 160 w 170"/>
                <a:gd name="T7" fmla="*/ 11 h 51"/>
                <a:gd name="T8" fmla="*/ 157 w 170"/>
                <a:gd name="T9" fmla="*/ 10 h 51"/>
                <a:gd name="T10" fmla="*/ 145 w 170"/>
                <a:gd name="T11" fmla="*/ 18 h 51"/>
                <a:gd name="T12" fmla="*/ 137 w 170"/>
                <a:gd name="T13" fmla="*/ 20 h 51"/>
                <a:gd name="T14" fmla="*/ 134 w 170"/>
                <a:gd name="T15" fmla="*/ 27 h 51"/>
                <a:gd name="T16" fmla="*/ 138 w 170"/>
                <a:gd name="T17" fmla="*/ 31 h 51"/>
                <a:gd name="T18" fmla="*/ 127 w 170"/>
                <a:gd name="T19" fmla="*/ 31 h 51"/>
                <a:gd name="T20" fmla="*/ 88 w 170"/>
                <a:gd name="T21" fmla="*/ 37 h 51"/>
                <a:gd name="T22" fmla="*/ 72 w 170"/>
                <a:gd name="T23" fmla="*/ 34 h 51"/>
                <a:gd name="T24" fmla="*/ 70 w 170"/>
                <a:gd name="T25" fmla="*/ 40 h 51"/>
                <a:gd name="T26" fmla="*/ 66 w 170"/>
                <a:gd name="T27" fmla="*/ 43 h 51"/>
                <a:gd name="T28" fmla="*/ 59 w 170"/>
                <a:gd name="T29" fmla="*/ 43 h 51"/>
                <a:gd name="T30" fmla="*/ 55 w 170"/>
                <a:gd name="T31" fmla="*/ 46 h 51"/>
                <a:gd name="T32" fmla="*/ 55 w 170"/>
                <a:gd name="T33" fmla="*/ 51 h 51"/>
                <a:gd name="T34" fmla="*/ 50 w 170"/>
                <a:gd name="T35" fmla="*/ 49 h 51"/>
                <a:gd name="T36" fmla="*/ 46 w 170"/>
                <a:gd name="T37" fmla="*/ 43 h 51"/>
                <a:gd name="T38" fmla="*/ 39 w 170"/>
                <a:gd name="T39" fmla="*/ 50 h 51"/>
                <a:gd name="T40" fmla="*/ 20 w 170"/>
                <a:gd name="T41" fmla="*/ 49 h 51"/>
                <a:gd name="T42" fmla="*/ 13 w 170"/>
                <a:gd name="T43" fmla="*/ 51 h 51"/>
                <a:gd name="T44" fmla="*/ 10 w 170"/>
                <a:gd name="T45" fmla="*/ 49 h 51"/>
                <a:gd name="T46" fmla="*/ 7 w 170"/>
                <a:gd name="T47" fmla="*/ 39 h 51"/>
                <a:gd name="T48" fmla="*/ 4 w 170"/>
                <a:gd name="T49" fmla="*/ 39 h 51"/>
                <a:gd name="T50" fmla="*/ 1 w 170"/>
                <a:gd name="T51" fmla="*/ 43 h 51"/>
                <a:gd name="T52" fmla="*/ 0 w 170"/>
                <a:gd name="T53" fmla="*/ 39 h 51"/>
                <a:gd name="T54" fmla="*/ 1 w 170"/>
                <a:gd name="T55" fmla="*/ 36 h 51"/>
                <a:gd name="T56" fmla="*/ 11 w 170"/>
                <a:gd name="T57" fmla="*/ 36 h 51"/>
                <a:gd name="T58" fmla="*/ 17 w 170"/>
                <a:gd name="T59" fmla="*/ 43 h 51"/>
                <a:gd name="T60" fmla="*/ 30 w 170"/>
                <a:gd name="T61" fmla="*/ 39 h 51"/>
                <a:gd name="T62" fmla="*/ 45 w 170"/>
                <a:gd name="T63" fmla="*/ 40 h 51"/>
                <a:gd name="T64" fmla="*/ 49 w 170"/>
                <a:gd name="T65" fmla="*/ 36 h 51"/>
                <a:gd name="T66" fmla="*/ 46 w 170"/>
                <a:gd name="T67" fmla="*/ 27 h 51"/>
                <a:gd name="T68" fmla="*/ 55 w 170"/>
                <a:gd name="T69" fmla="*/ 27 h 51"/>
                <a:gd name="T70" fmla="*/ 66 w 170"/>
                <a:gd name="T71" fmla="*/ 26 h 51"/>
                <a:gd name="T72" fmla="*/ 72 w 170"/>
                <a:gd name="T73" fmla="*/ 18 h 51"/>
                <a:gd name="T74" fmla="*/ 75 w 170"/>
                <a:gd name="T75" fmla="*/ 28 h 51"/>
                <a:gd name="T76" fmla="*/ 85 w 170"/>
                <a:gd name="T77" fmla="*/ 30 h 51"/>
                <a:gd name="T78" fmla="*/ 99 w 170"/>
                <a:gd name="T79" fmla="*/ 24 h 51"/>
                <a:gd name="T80" fmla="*/ 117 w 170"/>
                <a:gd name="T81" fmla="*/ 21 h 51"/>
                <a:gd name="T82" fmla="*/ 124 w 170"/>
                <a:gd name="T83" fmla="*/ 27 h 51"/>
                <a:gd name="T84" fmla="*/ 131 w 170"/>
                <a:gd name="T85" fmla="*/ 17 h 51"/>
                <a:gd name="T86" fmla="*/ 157 w 170"/>
                <a:gd name="T87" fmla="*/ 7 h 51"/>
                <a:gd name="T88" fmla="*/ 170 w 170"/>
                <a:gd name="T8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70" h="51">
                  <a:moveTo>
                    <a:pt x="170" y="0"/>
                  </a:moveTo>
                  <a:lnTo>
                    <a:pt x="168" y="10"/>
                  </a:lnTo>
                  <a:lnTo>
                    <a:pt x="158" y="15"/>
                  </a:lnTo>
                  <a:lnTo>
                    <a:pt x="160" y="11"/>
                  </a:lnTo>
                  <a:lnTo>
                    <a:pt x="157" y="10"/>
                  </a:lnTo>
                  <a:lnTo>
                    <a:pt x="145" y="18"/>
                  </a:lnTo>
                  <a:lnTo>
                    <a:pt x="137" y="20"/>
                  </a:lnTo>
                  <a:lnTo>
                    <a:pt x="134" y="27"/>
                  </a:lnTo>
                  <a:lnTo>
                    <a:pt x="138" y="31"/>
                  </a:lnTo>
                  <a:lnTo>
                    <a:pt x="127" y="31"/>
                  </a:lnTo>
                  <a:lnTo>
                    <a:pt x="88" y="37"/>
                  </a:lnTo>
                  <a:lnTo>
                    <a:pt x="72" y="34"/>
                  </a:lnTo>
                  <a:lnTo>
                    <a:pt x="70" y="40"/>
                  </a:lnTo>
                  <a:lnTo>
                    <a:pt x="66" y="43"/>
                  </a:lnTo>
                  <a:lnTo>
                    <a:pt x="59" y="43"/>
                  </a:lnTo>
                  <a:lnTo>
                    <a:pt x="55" y="46"/>
                  </a:lnTo>
                  <a:lnTo>
                    <a:pt x="55" y="51"/>
                  </a:lnTo>
                  <a:lnTo>
                    <a:pt x="50" y="49"/>
                  </a:lnTo>
                  <a:lnTo>
                    <a:pt x="46" y="43"/>
                  </a:lnTo>
                  <a:lnTo>
                    <a:pt x="39" y="50"/>
                  </a:lnTo>
                  <a:lnTo>
                    <a:pt x="20" y="49"/>
                  </a:lnTo>
                  <a:lnTo>
                    <a:pt x="13" y="51"/>
                  </a:lnTo>
                  <a:lnTo>
                    <a:pt x="10" y="49"/>
                  </a:lnTo>
                  <a:lnTo>
                    <a:pt x="7" y="39"/>
                  </a:lnTo>
                  <a:lnTo>
                    <a:pt x="4" y="39"/>
                  </a:lnTo>
                  <a:lnTo>
                    <a:pt x="1" y="43"/>
                  </a:lnTo>
                  <a:lnTo>
                    <a:pt x="0" y="39"/>
                  </a:lnTo>
                  <a:lnTo>
                    <a:pt x="1" y="36"/>
                  </a:lnTo>
                  <a:lnTo>
                    <a:pt x="11" y="36"/>
                  </a:lnTo>
                  <a:lnTo>
                    <a:pt x="17" y="43"/>
                  </a:lnTo>
                  <a:lnTo>
                    <a:pt x="30" y="39"/>
                  </a:lnTo>
                  <a:lnTo>
                    <a:pt x="45" y="40"/>
                  </a:lnTo>
                  <a:lnTo>
                    <a:pt x="49" y="36"/>
                  </a:lnTo>
                  <a:lnTo>
                    <a:pt x="46" y="27"/>
                  </a:lnTo>
                  <a:lnTo>
                    <a:pt x="55" y="27"/>
                  </a:lnTo>
                  <a:lnTo>
                    <a:pt x="66" y="26"/>
                  </a:lnTo>
                  <a:lnTo>
                    <a:pt x="72" y="18"/>
                  </a:lnTo>
                  <a:lnTo>
                    <a:pt x="75" y="28"/>
                  </a:lnTo>
                  <a:lnTo>
                    <a:pt x="85" y="30"/>
                  </a:lnTo>
                  <a:lnTo>
                    <a:pt x="99" y="24"/>
                  </a:lnTo>
                  <a:lnTo>
                    <a:pt x="117" y="21"/>
                  </a:lnTo>
                  <a:lnTo>
                    <a:pt x="124" y="27"/>
                  </a:lnTo>
                  <a:lnTo>
                    <a:pt x="131" y="17"/>
                  </a:lnTo>
                  <a:lnTo>
                    <a:pt x="157" y="7"/>
                  </a:lnTo>
                  <a:lnTo>
                    <a:pt x="17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3" name="Freeform 1174"/>
            <p:cNvSpPr>
              <a:spLocks/>
            </p:cNvSpPr>
            <p:nvPr/>
          </p:nvSpPr>
          <p:spPr bwMode="auto">
            <a:xfrm>
              <a:off x="5759329" y="2241428"/>
              <a:ext cx="107950" cy="69850"/>
            </a:xfrm>
            <a:custGeom>
              <a:avLst/>
              <a:gdLst>
                <a:gd name="T0" fmla="*/ 171 w 202"/>
                <a:gd name="T1" fmla="*/ 97 h 133"/>
                <a:gd name="T2" fmla="*/ 166 w 202"/>
                <a:gd name="T3" fmla="*/ 107 h 133"/>
                <a:gd name="T4" fmla="*/ 154 w 202"/>
                <a:gd name="T5" fmla="*/ 121 h 133"/>
                <a:gd name="T6" fmla="*/ 144 w 202"/>
                <a:gd name="T7" fmla="*/ 127 h 133"/>
                <a:gd name="T8" fmla="*/ 111 w 202"/>
                <a:gd name="T9" fmla="*/ 126 h 133"/>
                <a:gd name="T10" fmla="*/ 88 w 202"/>
                <a:gd name="T11" fmla="*/ 116 h 133"/>
                <a:gd name="T12" fmla="*/ 79 w 202"/>
                <a:gd name="T13" fmla="*/ 121 h 133"/>
                <a:gd name="T14" fmla="*/ 62 w 202"/>
                <a:gd name="T15" fmla="*/ 114 h 133"/>
                <a:gd name="T16" fmla="*/ 42 w 202"/>
                <a:gd name="T17" fmla="*/ 106 h 133"/>
                <a:gd name="T18" fmla="*/ 0 w 202"/>
                <a:gd name="T19" fmla="*/ 90 h 133"/>
                <a:gd name="T20" fmla="*/ 14 w 202"/>
                <a:gd name="T21" fmla="*/ 81 h 133"/>
                <a:gd name="T22" fmla="*/ 107 w 202"/>
                <a:gd name="T23" fmla="*/ 60 h 133"/>
                <a:gd name="T24" fmla="*/ 147 w 202"/>
                <a:gd name="T25" fmla="*/ 29 h 133"/>
                <a:gd name="T26" fmla="*/ 131 w 202"/>
                <a:gd name="T27" fmla="*/ 45 h 133"/>
                <a:gd name="T28" fmla="*/ 128 w 202"/>
                <a:gd name="T29" fmla="*/ 29 h 133"/>
                <a:gd name="T30" fmla="*/ 138 w 202"/>
                <a:gd name="T31" fmla="*/ 8 h 133"/>
                <a:gd name="T32" fmla="*/ 128 w 202"/>
                <a:gd name="T33" fmla="*/ 5 h 133"/>
                <a:gd name="T34" fmla="*/ 144 w 202"/>
                <a:gd name="T35" fmla="*/ 0 h 133"/>
                <a:gd name="T36" fmla="*/ 150 w 202"/>
                <a:gd name="T37" fmla="*/ 13 h 133"/>
                <a:gd name="T38" fmla="*/ 177 w 202"/>
                <a:gd name="T39" fmla="*/ 5 h 133"/>
                <a:gd name="T40" fmla="*/ 176 w 202"/>
                <a:gd name="T41" fmla="*/ 18 h 133"/>
                <a:gd name="T42" fmla="*/ 160 w 202"/>
                <a:gd name="T43" fmla="*/ 19 h 133"/>
                <a:gd name="T44" fmla="*/ 161 w 202"/>
                <a:gd name="T45" fmla="*/ 29 h 133"/>
                <a:gd name="T46" fmla="*/ 189 w 202"/>
                <a:gd name="T47" fmla="*/ 25 h 133"/>
                <a:gd name="T48" fmla="*/ 192 w 202"/>
                <a:gd name="T49" fmla="*/ 31 h 133"/>
                <a:gd name="T50" fmla="*/ 161 w 202"/>
                <a:gd name="T51" fmla="*/ 77 h 133"/>
                <a:gd name="T52" fmla="*/ 143 w 202"/>
                <a:gd name="T53" fmla="*/ 85 h 133"/>
                <a:gd name="T54" fmla="*/ 137 w 202"/>
                <a:gd name="T55" fmla="*/ 91 h 133"/>
                <a:gd name="T56" fmla="*/ 128 w 202"/>
                <a:gd name="T57" fmla="*/ 95 h 133"/>
                <a:gd name="T58" fmla="*/ 118 w 202"/>
                <a:gd name="T59" fmla="*/ 106 h 133"/>
                <a:gd name="T60" fmla="*/ 117 w 202"/>
                <a:gd name="T61" fmla="*/ 119 h 133"/>
                <a:gd name="T62" fmla="*/ 138 w 202"/>
                <a:gd name="T63" fmla="*/ 116 h 133"/>
                <a:gd name="T64" fmla="*/ 144 w 202"/>
                <a:gd name="T65" fmla="*/ 121 h 133"/>
                <a:gd name="T66" fmla="*/ 150 w 202"/>
                <a:gd name="T67" fmla="*/ 113 h 133"/>
                <a:gd name="T68" fmla="*/ 141 w 202"/>
                <a:gd name="T69" fmla="*/ 113 h 133"/>
                <a:gd name="T70" fmla="*/ 143 w 202"/>
                <a:gd name="T71" fmla="*/ 103 h 133"/>
                <a:gd name="T72" fmla="*/ 151 w 202"/>
                <a:gd name="T73" fmla="*/ 113 h 133"/>
                <a:gd name="T74" fmla="*/ 166 w 202"/>
                <a:gd name="T75" fmla="*/ 9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133">
                  <a:moveTo>
                    <a:pt x="174" y="91"/>
                  </a:moveTo>
                  <a:lnTo>
                    <a:pt x="171" y="97"/>
                  </a:lnTo>
                  <a:lnTo>
                    <a:pt x="161" y="100"/>
                  </a:lnTo>
                  <a:lnTo>
                    <a:pt x="166" y="107"/>
                  </a:lnTo>
                  <a:lnTo>
                    <a:pt x="169" y="113"/>
                  </a:lnTo>
                  <a:lnTo>
                    <a:pt x="154" y="121"/>
                  </a:lnTo>
                  <a:lnTo>
                    <a:pt x="146" y="133"/>
                  </a:lnTo>
                  <a:lnTo>
                    <a:pt x="144" y="127"/>
                  </a:lnTo>
                  <a:lnTo>
                    <a:pt x="131" y="124"/>
                  </a:lnTo>
                  <a:lnTo>
                    <a:pt x="111" y="126"/>
                  </a:lnTo>
                  <a:lnTo>
                    <a:pt x="92" y="123"/>
                  </a:lnTo>
                  <a:lnTo>
                    <a:pt x="88" y="116"/>
                  </a:lnTo>
                  <a:lnTo>
                    <a:pt x="85" y="120"/>
                  </a:lnTo>
                  <a:lnTo>
                    <a:pt x="79" y="121"/>
                  </a:lnTo>
                  <a:lnTo>
                    <a:pt x="75" y="117"/>
                  </a:lnTo>
                  <a:lnTo>
                    <a:pt x="62" y="114"/>
                  </a:lnTo>
                  <a:lnTo>
                    <a:pt x="56" y="116"/>
                  </a:lnTo>
                  <a:lnTo>
                    <a:pt x="42" y="106"/>
                  </a:lnTo>
                  <a:lnTo>
                    <a:pt x="12" y="97"/>
                  </a:lnTo>
                  <a:lnTo>
                    <a:pt x="0" y="90"/>
                  </a:lnTo>
                  <a:lnTo>
                    <a:pt x="13" y="85"/>
                  </a:lnTo>
                  <a:lnTo>
                    <a:pt x="14" y="81"/>
                  </a:lnTo>
                  <a:lnTo>
                    <a:pt x="46" y="70"/>
                  </a:lnTo>
                  <a:lnTo>
                    <a:pt x="107" y="60"/>
                  </a:lnTo>
                  <a:lnTo>
                    <a:pt x="138" y="45"/>
                  </a:lnTo>
                  <a:lnTo>
                    <a:pt x="147" y="29"/>
                  </a:lnTo>
                  <a:lnTo>
                    <a:pt x="143" y="31"/>
                  </a:lnTo>
                  <a:lnTo>
                    <a:pt x="131" y="45"/>
                  </a:lnTo>
                  <a:lnTo>
                    <a:pt x="121" y="47"/>
                  </a:lnTo>
                  <a:lnTo>
                    <a:pt x="128" y="29"/>
                  </a:lnTo>
                  <a:lnTo>
                    <a:pt x="141" y="11"/>
                  </a:lnTo>
                  <a:lnTo>
                    <a:pt x="138" y="8"/>
                  </a:lnTo>
                  <a:lnTo>
                    <a:pt x="130" y="12"/>
                  </a:lnTo>
                  <a:lnTo>
                    <a:pt x="128" y="5"/>
                  </a:lnTo>
                  <a:lnTo>
                    <a:pt x="133" y="2"/>
                  </a:lnTo>
                  <a:lnTo>
                    <a:pt x="144" y="0"/>
                  </a:lnTo>
                  <a:lnTo>
                    <a:pt x="143" y="8"/>
                  </a:lnTo>
                  <a:lnTo>
                    <a:pt x="150" y="13"/>
                  </a:lnTo>
                  <a:lnTo>
                    <a:pt x="170" y="9"/>
                  </a:lnTo>
                  <a:lnTo>
                    <a:pt x="177" y="5"/>
                  </a:lnTo>
                  <a:lnTo>
                    <a:pt x="176" y="11"/>
                  </a:lnTo>
                  <a:lnTo>
                    <a:pt x="176" y="18"/>
                  </a:lnTo>
                  <a:lnTo>
                    <a:pt x="170" y="19"/>
                  </a:lnTo>
                  <a:lnTo>
                    <a:pt x="160" y="19"/>
                  </a:lnTo>
                  <a:lnTo>
                    <a:pt x="156" y="24"/>
                  </a:lnTo>
                  <a:lnTo>
                    <a:pt x="161" y="29"/>
                  </a:lnTo>
                  <a:lnTo>
                    <a:pt x="173" y="31"/>
                  </a:lnTo>
                  <a:lnTo>
                    <a:pt x="189" y="25"/>
                  </a:lnTo>
                  <a:lnTo>
                    <a:pt x="202" y="22"/>
                  </a:lnTo>
                  <a:lnTo>
                    <a:pt x="192" y="31"/>
                  </a:lnTo>
                  <a:lnTo>
                    <a:pt x="173" y="62"/>
                  </a:lnTo>
                  <a:lnTo>
                    <a:pt x="161" y="77"/>
                  </a:lnTo>
                  <a:lnTo>
                    <a:pt x="154" y="77"/>
                  </a:lnTo>
                  <a:lnTo>
                    <a:pt x="143" y="85"/>
                  </a:lnTo>
                  <a:lnTo>
                    <a:pt x="143" y="94"/>
                  </a:lnTo>
                  <a:lnTo>
                    <a:pt x="137" y="91"/>
                  </a:lnTo>
                  <a:lnTo>
                    <a:pt x="130" y="90"/>
                  </a:lnTo>
                  <a:lnTo>
                    <a:pt x="128" y="95"/>
                  </a:lnTo>
                  <a:lnTo>
                    <a:pt x="127" y="104"/>
                  </a:lnTo>
                  <a:lnTo>
                    <a:pt x="118" y="106"/>
                  </a:lnTo>
                  <a:lnTo>
                    <a:pt x="115" y="111"/>
                  </a:lnTo>
                  <a:lnTo>
                    <a:pt x="117" y="119"/>
                  </a:lnTo>
                  <a:lnTo>
                    <a:pt x="125" y="121"/>
                  </a:lnTo>
                  <a:lnTo>
                    <a:pt x="138" y="116"/>
                  </a:lnTo>
                  <a:lnTo>
                    <a:pt x="144" y="116"/>
                  </a:lnTo>
                  <a:lnTo>
                    <a:pt x="144" y="121"/>
                  </a:lnTo>
                  <a:lnTo>
                    <a:pt x="148" y="119"/>
                  </a:lnTo>
                  <a:lnTo>
                    <a:pt x="150" y="113"/>
                  </a:lnTo>
                  <a:lnTo>
                    <a:pt x="147" y="110"/>
                  </a:lnTo>
                  <a:lnTo>
                    <a:pt x="141" y="113"/>
                  </a:lnTo>
                  <a:lnTo>
                    <a:pt x="140" y="107"/>
                  </a:lnTo>
                  <a:lnTo>
                    <a:pt x="143" y="103"/>
                  </a:lnTo>
                  <a:lnTo>
                    <a:pt x="150" y="106"/>
                  </a:lnTo>
                  <a:lnTo>
                    <a:pt x="151" y="113"/>
                  </a:lnTo>
                  <a:lnTo>
                    <a:pt x="158" y="108"/>
                  </a:lnTo>
                  <a:lnTo>
                    <a:pt x="166" y="94"/>
                  </a:lnTo>
                  <a:lnTo>
                    <a:pt x="174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4" name="Freeform 1175"/>
            <p:cNvSpPr>
              <a:spLocks/>
            </p:cNvSpPr>
            <p:nvPr/>
          </p:nvSpPr>
          <p:spPr bwMode="auto">
            <a:xfrm>
              <a:off x="5818066" y="2162053"/>
              <a:ext cx="9525" cy="9525"/>
            </a:xfrm>
            <a:custGeom>
              <a:avLst/>
              <a:gdLst>
                <a:gd name="T0" fmla="*/ 17 w 17"/>
                <a:gd name="T1" fmla="*/ 12 h 16"/>
                <a:gd name="T2" fmla="*/ 17 w 17"/>
                <a:gd name="T3" fmla="*/ 15 h 16"/>
                <a:gd name="T4" fmla="*/ 9 w 17"/>
                <a:gd name="T5" fmla="*/ 13 h 16"/>
                <a:gd name="T6" fmla="*/ 4 w 17"/>
                <a:gd name="T7" fmla="*/ 16 h 16"/>
                <a:gd name="T8" fmla="*/ 0 w 17"/>
                <a:gd name="T9" fmla="*/ 7 h 16"/>
                <a:gd name="T10" fmla="*/ 3 w 17"/>
                <a:gd name="T11" fmla="*/ 0 h 16"/>
                <a:gd name="T12" fmla="*/ 6 w 17"/>
                <a:gd name="T13" fmla="*/ 4 h 16"/>
                <a:gd name="T14" fmla="*/ 10 w 17"/>
                <a:gd name="T15" fmla="*/ 12 h 16"/>
                <a:gd name="T16" fmla="*/ 17 w 17"/>
                <a:gd name="T1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17" y="12"/>
                  </a:moveTo>
                  <a:lnTo>
                    <a:pt x="17" y="15"/>
                  </a:lnTo>
                  <a:lnTo>
                    <a:pt x="9" y="13"/>
                  </a:lnTo>
                  <a:lnTo>
                    <a:pt x="4" y="16"/>
                  </a:lnTo>
                  <a:lnTo>
                    <a:pt x="0" y="7"/>
                  </a:lnTo>
                  <a:lnTo>
                    <a:pt x="3" y="0"/>
                  </a:lnTo>
                  <a:lnTo>
                    <a:pt x="6" y="4"/>
                  </a:lnTo>
                  <a:lnTo>
                    <a:pt x="10" y="12"/>
                  </a:lnTo>
                  <a:lnTo>
                    <a:pt x="17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5" name="Freeform 1176"/>
            <p:cNvSpPr>
              <a:spLocks/>
            </p:cNvSpPr>
            <p:nvPr/>
          </p:nvSpPr>
          <p:spPr bwMode="auto">
            <a:xfrm>
              <a:off x="5757741" y="2185865"/>
              <a:ext cx="17463" cy="6350"/>
            </a:xfrm>
            <a:custGeom>
              <a:avLst/>
              <a:gdLst>
                <a:gd name="T0" fmla="*/ 33 w 33"/>
                <a:gd name="T1" fmla="*/ 4 h 10"/>
                <a:gd name="T2" fmla="*/ 19 w 33"/>
                <a:gd name="T3" fmla="*/ 8 h 10"/>
                <a:gd name="T4" fmla="*/ 0 w 33"/>
                <a:gd name="T5" fmla="*/ 10 h 10"/>
                <a:gd name="T6" fmla="*/ 6 w 33"/>
                <a:gd name="T7" fmla="*/ 7 h 10"/>
                <a:gd name="T8" fmla="*/ 26 w 33"/>
                <a:gd name="T9" fmla="*/ 0 h 10"/>
                <a:gd name="T10" fmla="*/ 33 w 33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">
                  <a:moveTo>
                    <a:pt x="33" y="4"/>
                  </a:moveTo>
                  <a:lnTo>
                    <a:pt x="19" y="8"/>
                  </a:lnTo>
                  <a:lnTo>
                    <a:pt x="0" y="10"/>
                  </a:lnTo>
                  <a:lnTo>
                    <a:pt x="6" y="7"/>
                  </a:lnTo>
                  <a:lnTo>
                    <a:pt x="26" y="0"/>
                  </a:lnTo>
                  <a:lnTo>
                    <a:pt x="3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6" name="Freeform 1177"/>
            <p:cNvSpPr>
              <a:spLocks/>
            </p:cNvSpPr>
            <p:nvPr/>
          </p:nvSpPr>
          <p:spPr bwMode="auto">
            <a:xfrm>
              <a:off x="5775204" y="2249365"/>
              <a:ext cx="22225" cy="6350"/>
            </a:xfrm>
            <a:custGeom>
              <a:avLst/>
              <a:gdLst>
                <a:gd name="T0" fmla="*/ 1 w 42"/>
                <a:gd name="T1" fmla="*/ 13 h 13"/>
                <a:gd name="T2" fmla="*/ 0 w 42"/>
                <a:gd name="T3" fmla="*/ 5 h 13"/>
                <a:gd name="T4" fmla="*/ 7 w 42"/>
                <a:gd name="T5" fmla="*/ 0 h 13"/>
                <a:gd name="T6" fmla="*/ 29 w 42"/>
                <a:gd name="T7" fmla="*/ 3 h 13"/>
                <a:gd name="T8" fmla="*/ 42 w 42"/>
                <a:gd name="T9" fmla="*/ 5 h 13"/>
                <a:gd name="T10" fmla="*/ 20 w 42"/>
                <a:gd name="T11" fmla="*/ 13 h 13"/>
                <a:gd name="T12" fmla="*/ 1 w 42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3">
                  <a:moveTo>
                    <a:pt x="1" y="13"/>
                  </a:moveTo>
                  <a:lnTo>
                    <a:pt x="0" y="5"/>
                  </a:lnTo>
                  <a:lnTo>
                    <a:pt x="7" y="0"/>
                  </a:lnTo>
                  <a:lnTo>
                    <a:pt x="29" y="3"/>
                  </a:lnTo>
                  <a:lnTo>
                    <a:pt x="42" y="5"/>
                  </a:lnTo>
                  <a:lnTo>
                    <a:pt x="20" y="13"/>
                  </a:lnTo>
                  <a:lnTo>
                    <a:pt x="1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7" name="Freeform 1178"/>
            <p:cNvSpPr>
              <a:spLocks/>
            </p:cNvSpPr>
            <p:nvPr/>
          </p:nvSpPr>
          <p:spPr bwMode="auto">
            <a:xfrm>
              <a:off x="5619629" y="1922340"/>
              <a:ext cx="12700" cy="6350"/>
            </a:xfrm>
            <a:custGeom>
              <a:avLst/>
              <a:gdLst>
                <a:gd name="T0" fmla="*/ 23 w 23"/>
                <a:gd name="T1" fmla="*/ 10 h 11"/>
                <a:gd name="T2" fmla="*/ 16 w 23"/>
                <a:gd name="T3" fmla="*/ 11 h 11"/>
                <a:gd name="T4" fmla="*/ 7 w 23"/>
                <a:gd name="T5" fmla="*/ 3 h 11"/>
                <a:gd name="T6" fmla="*/ 1 w 23"/>
                <a:gd name="T7" fmla="*/ 3 h 11"/>
                <a:gd name="T8" fmla="*/ 0 w 23"/>
                <a:gd name="T9" fmla="*/ 0 h 11"/>
                <a:gd name="T10" fmla="*/ 19 w 23"/>
                <a:gd name="T11" fmla="*/ 3 h 11"/>
                <a:gd name="T12" fmla="*/ 23 w 23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1">
                  <a:moveTo>
                    <a:pt x="23" y="10"/>
                  </a:moveTo>
                  <a:lnTo>
                    <a:pt x="16" y="11"/>
                  </a:lnTo>
                  <a:lnTo>
                    <a:pt x="7" y="3"/>
                  </a:lnTo>
                  <a:lnTo>
                    <a:pt x="1" y="3"/>
                  </a:lnTo>
                  <a:lnTo>
                    <a:pt x="0" y="0"/>
                  </a:lnTo>
                  <a:lnTo>
                    <a:pt x="19" y="3"/>
                  </a:lnTo>
                  <a:lnTo>
                    <a:pt x="2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8" name="Freeform 1179"/>
            <p:cNvSpPr>
              <a:spLocks/>
            </p:cNvSpPr>
            <p:nvPr/>
          </p:nvSpPr>
          <p:spPr bwMode="auto">
            <a:xfrm>
              <a:off x="5333879" y="1636590"/>
              <a:ext cx="15875" cy="6350"/>
            </a:xfrm>
            <a:custGeom>
              <a:avLst/>
              <a:gdLst>
                <a:gd name="T0" fmla="*/ 28 w 28"/>
                <a:gd name="T1" fmla="*/ 8 h 11"/>
                <a:gd name="T2" fmla="*/ 19 w 28"/>
                <a:gd name="T3" fmla="*/ 11 h 11"/>
                <a:gd name="T4" fmla="*/ 8 w 28"/>
                <a:gd name="T5" fmla="*/ 4 h 11"/>
                <a:gd name="T6" fmla="*/ 0 w 28"/>
                <a:gd name="T7" fmla="*/ 3 h 11"/>
                <a:gd name="T8" fmla="*/ 5 w 28"/>
                <a:gd name="T9" fmla="*/ 0 h 11"/>
                <a:gd name="T10" fmla="*/ 23 w 28"/>
                <a:gd name="T11" fmla="*/ 3 h 11"/>
                <a:gd name="T12" fmla="*/ 28 w 28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1">
                  <a:moveTo>
                    <a:pt x="28" y="8"/>
                  </a:moveTo>
                  <a:lnTo>
                    <a:pt x="19" y="11"/>
                  </a:lnTo>
                  <a:lnTo>
                    <a:pt x="8" y="4"/>
                  </a:lnTo>
                  <a:lnTo>
                    <a:pt x="0" y="3"/>
                  </a:lnTo>
                  <a:lnTo>
                    <a:pt x="5" y="0"/>
                  </a:lnTo>
                  <a:lnTo>
                    <a:pt x="23" y="3"/>
                  </a:lnTo>
                  <a:lnTo>
                    <a:pt x="2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59" name="Freeform 1180"/>
            <p:cNvSpPr>
              <a:spLocks/>
            </p:cNvSpPr>
            <p:nvPr/>
          </p:nvSpPr>
          <p:spPr bwMode="auto">
            <a:xfrm>
              <a:off x="5400554" y="1827090"/>
              <a:ext cx="9525" cy="7938"/>
            </a:xfrm>
            <a:custGeom>
              <a:avLst/>
              <a:gdLst>
                <a:gd name="T0" fmla="*/ 16 w 16"/>
                <a:gd name="T1" fmla="*/ 10 h 14"/>
                <a:gd name="T2" fmla="*/ 16 w 16"/>
                <a:gd name="T3" fmla="*/ 13 h 14"/>
                <a:gd name="T4" fmla="*/ 4 w 16"/>
                <a:gd name="T5" fmla="*/ 11 h 14"/>
                <a:gd name="T6" fmla="*/ 0 w 16"/>
                <a:gd name="T7" fmla="*/ 14 h 14"/>
                <a:gd name="T8" fmla="*/ 1 w 16"/>
                <a:gd name="T9" fmla="*/ 5 h 14"/>
                <a:gd name="T10" fmla="*/ 11 w 16"/>
                <a:gd name="T11" fmla="*/ 0 h 14"/>
                <a:gd name="T12" fmla="*/ 10 w 16"/>
                <a:gd name="T13" fmla="*/ 4 h 14"/>
                <a:gd name="T14" fmla="*/ 10 w 16"/>
                <a:gd name="T15" fmla="*/ 10 h 14"/>
                <a:gd name="T16" fmla="*/ 16 w 16"/>
                <a:gd name="T17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4">
                  <a:moveTo>
                    <a:pt x="16" y="10"/>
                  </a:moveTo>
                  <a:lnTo>
                    <a:pt x="16" y="13"/>
                  </a:lnTo>
                  <a:lnTo>
                    <a:pt x="4" y="11"/>
                  </a:lnTo>
                  <a:lnTo>
                    <a:pt x="0" y="14"/>
                  </a:lnTo>
                  <a:lnTo>
                    <a:pt x="1" y="5"/>
                  </a:lnTo>
                  <a:lnTo>
                    <a:pt x="11" y="0"/>
                  </a:lnTo>
                  <a:lnTo>
                    <a:pt x="10" y="4"/>
                  </a:lnTo>
                  <a:lnTo>
                    <a:pt x="10" y="10"/>
                  </a:lnTo>
                  <a:lnTo>
                    <a:pt x="1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0" name="Freeform 1181"/>
            <p:cNvSpPr>
              <a:spLocks/>
            </p:cNvSpPr>
            <p:nvPr/>
          </p:nvSpPr>
          <p:spPr bwMode="auto">
            <a:xfrm>
              <a:off x="5268791" y="1654053"/>
              <a:ext cx="19050" cy="6350"/>
            </a:xfrm>
            <a:custGeom>
              <a:avLst/>
              <a:gdLst>
                <a:gd name="T0" fmla="*/ 36 w 36"/>
                <a:gd name="T1" fmla="*/ 1 h 10"/>
                <a:gd name="T2" fmla="*/ 30 w 36"/>
                <a:gd name="T3" fmla="*/ 3 h 10"/>
                <a:gd name="T4" fmla="*/ 10 w 36"/>
                <a:gd name="T5" fmla="*/ 10 h 10"/>
                <a:gd name="T6" fmla="*/ 0 w 36"/>
                <a:gd name="T7" fmla="*/ 6 h 10"/>
                <a:gd name="T8" fmla="*/ 20 w 36"/>
                <a:gd name="T9" fmla="*/ 0 h 10"/>
                <a:gd name="T10" fmla="*/ 36 w 36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0">
                  <a:moveTo>
                    <a:pt x="36" y="1"/>
                  </a:moveTo>
                  <a:lnTo>
                    <a:pt x="30" y="3"/>
                  </a:lnTo>
                  <a:lnTo>
                    <a:pt x="10" y="10"/>
                  </a:lnTo>
                  <a:lnTo>
                    <a:pt x="0" y="6"/>
                  </a:lnTo>
                  <a:lnTo>
                    <a:pt x="20" y="0"/>
                  </a:lnTo>
                  <a:lnTo>
                    <a:pt x="3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1" name="Freeform 1182"/>
            <p:cNvSpPr>
              <a:spLocks/>
            </p:cNvSpPr>
            <p:nvPr/>
          </p:nvSpPr>
          <p:spPr bwMode="auto">
            <a:xfrm>
              <a:off x="5260854" y="1644528"/>
              <a:ext cx="14288" cy="3175"/>
            </a:xfrm>
            <a:custGeom>
              <a:avLst/>
              <a:gdLst>
                <a:gd name="T0" fmla="*/ 27 w 27"/>
                <a:gd name="T1" fmla="*/ 0 h 7"/>
                <a:gd name="T2" fmla="*/ 24 w 27"/>
                <a:gd name="T3" fmla="*/ 7 h 7"/>
                <a:gd name="T4" fmla="*/ 10 w 27"/>
                <a:gd name="T5" fmla="*/ 5 h 7"/>
                <a:gd name="T6" fmla="*/ 4 w 27"/>
                <a:gd name="T7" fmla="*/ 5 h 7"/>
                <a:gd name="T8" fmla="*/ 0 w 27"/>
                <a:gd name="T9" fmla="*/ 5 h 7"/>
                <a:gd name="T10" fmla="*/ 27 w 2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27" y="0"/>
                  </a:moveTo>
                  <a:lnTo>
                    <a:pt x="24" y="7"/>
                  </a:lnTo>
                  <a:lnTo>
                    <a:pt x="10" y="5"/>
                  </a:lnTo>
                  <a:lnTo>
                    <a:pt x="4" y="5"/>
                  </a:lnTo>
                  <a:lnTo>
                    <a:pt x="0" y="5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2" name="Freeform 1183"/>
            <p:cNvSpPr>
              <a:spLocks/>
            </p:cNvSpPr>
            <p:nvPr/>
          </p:nvSpPr>
          <p:spPr bwMode="auto">
            <a:xfrm>
              <a:off x="5214816" y="1835028"/>
              <a:ext cx="22225" cy="25400"/>
            </a:xfrm>
            <a:custGeom>
              <a:avLst/>
              <a:gdLst>
                <a:gd name="T0" fmla="*/ 10 w 42"/>
                <a:gd name="T1" fmla="*/ 14 h 49"/>
                <a:gd name="T2" fmla="*/ 6 w 42"/>
                <a:gd name="T3" fmla="*/ 20 h 49"/>
                <a:gd name="T4" fmla="*/ 0 w 42"/>
                <a:gd name="T5" fmla="*/ 24 h 49"/>
                <a:gd name="T6" fmla="*/ 0 w 42"/>
                <a:gd name="T7" fmla="*/ 17 h 49"/>
                <a:gd name="T8" fmla="*/ 17 w 42"/>
                <a:gd name="T9" fmla="*/ 2 h 49"/>
                <a:gd name="T10" fmla="*/ 23 w 42"/>
                <a:gd name="T11" fmla="*/ 0 h 49"/>
                <a:gd name="T12" fmla="*/ 20 w 42"/>
                <a:gd name="T13" fmla="*/ 5 h 49"/>
                <a:gd name="T14" fmla="*/ 21 w 42"/>
                <a:gd name="T15" fmla="*/ 10 h 49"/>
                <a:gd name="T16" fmla="*/ 32 w 42"/>
                <a:gd name="T17" fmla="*/ 14 h 49"/>
                <a:gd name="T18" fmla="*/ 37 w 42"/>
                <a:gd name="T19" fmla="*/ 18 h 49"/>
                <a:gd name="T20" fmla="*/ 36 w 42"/>
                <a:gd name="T21" fmla="*/ 26 h 49"/>
                <a:gd name="T22" fmla="*/ 33 w 42"/>
                <a:gd name="T23" fmla="*/ 40 h 49"/>
                <a:gd name="T24" fmla="*/ 42 w 42"/>
                <a:gd name="T25" fmla="*/ 43 h 49"/>
                <a:gd name="T26" fmla="*/ 20 w 42"/>
                <a:gd name="T27" fmla="*/ 49 h 49"/>
                <a:gd name="T28" fmla="*/ 1 w 42"/>
                <a:gd name="T29" fmla="*/ 47 h 49"/>
                <a:gd name="T30" fmla="*/ 13 w 42"/>
                <a:gd name="T31" fmla="*/ 41 h 49"/>
                <a:gd name="T32" fmla="*/ 21 w 42"/>
                <a:gd name="T33" fmla="*/ 31 h 49"/>
                <a:gd name="T34" fmla="*/ 17 w 42"/>
                <a:gd name="T35" fmla="*/ 21 h 49"/>
                <a:gd name="T36" fmla="*/ 10 w 42"/>
                <a:gd name="T37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49">
                  <a:moveTo>
                    <a:pt x="10" y="14"/>
                  </a:moveTo>
                  <a:lnTo>
                    <a:pt x="6" y="20"/>
                  </a:lnTo>
                  <a:lnTo>
                    <a:pt x="0" y="24"/>
                  </a:lnTo>
                  <a:lnTo>
                    <a:pt x="0" y="17"/>
                  </a:lnTo>
                  <a:lnTo>
                    <a:pt x="17" y="2"/>
                  </a:lnTo>
                  <a:lnTo>
                    <a:pt x="23" y="0"/>
                  </a:lnTo>
                  <a:lnTo>
                    <a:pt x="20" y="5"/>
                  </a:lnTo>
                  <a:lnTo>
                    <a:pt x="21" y="10"/>
                  </a:lnTo>
                  <a:lnTo>
                    <a:pt x="32" y="14"/>
                  </a:lnTo>
                  <a:lnTo>
                    <a:pt x="37" y="18"/>
                  </a:lnTo>
                  <a:lnTo>
                    <a:pt x="36" y="26"/>
                  </a:lnTo>
                  <a:lnTo>
                    <a:pt x="33" y="40"/>
                  </a:lnTo>
                  <a:lnTo>
                    <a:pt x="42" y="43"/>
                  </a:lnTo>
                  <a:lnTo>
                    <a:pt x="20" y="49"/>
                  </a:lnTo>
                  <a:lnTo>
                    <a:pt x="1" y="47"/>
                  </a:lnTo>
                  <a:lnTo>
                    <a:pt x="13" y="41"/>
                  </a:lnTo>
                  <a:lnTo>
                    <a:pt x="21" y="31"/>
                  </a:lnTo>
                  <a:lnTo>
                    <a:pt x="17" y="21"/>
                  </a:lnTo>
                  <a:lnTo>
                    <a:pt x="1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3" name="Freeform 1184"/>
            <p:cNvSpPr>
              <a:spLocks/>
            </p:cNvSpPr>
            <p:nvPr/>
          </p:nvSpPr>
          <p:spPr bwMode="auto">
            <a:xfrm>
              <a:off x="5040191" y="1906465"/>
              <a:ext cx="179388" cy="107950"/>
            </a:xfrm>
            <a:custGeom>
              <a:avLst/>
              <a:gdLst>
                <a:gd name="T0" fmla="*/ 56 w 341"/>
                <a:gd name="T1" fmla="*/ 139 h 203"/>
                <a:gd name="T2" fmla="*/ 45 w 341"/>
                <a:gd name="T3" fmla="*/ 133 h 203"/>
                <a:gd name="T4" fmla="*/ 43 w 341"/>
                <a:gd name="T5" fmla="*/ 143 h 203"/>
                <a:gd name="T6" fmla="*/ 17 w 341"/>
                <a:gd name="T7" fmla="*/ 167 h 203"/>
                <a:gd name="T8" fmla="*/ 0 w 341"/>
                <a:gd name="T9" fmla="*/ 159 h 203"/>
                <a:gd name="T10" fmla="*/ 23 w 341"/>
                <a:gd name="T11" fmla="*/ 141 h 203"/>
                <a:gd name="T12" fmla="*/ 20 w 341"/>
                <a:gd name="T13" fmla="*/ 127 h 203"/>
                <a:gd name="T14" fmla="*/ 71 w 341"/>
                <a:gd name="T15" fmla="*/ 70 h 203"/>
                <a:gd name="T16" fmla="*/ 71 w 341"/>
                <a:gd name="T17" fmla="*/ 46 h 203"/>
                <a:gd name="T18" fmla="*/ 36 w 341"/>
                <a:gd name="T19" fmla="*/ 68 h 203"/>
                <a:gd name="T20" fmla="*/ 22 w 341"/>
                <a:gd name="T21" fmla="*/ 82 h 203"/>
                <a:gd name="T22" fmla="*/ 4 w 341"/>
                <a:gd name="T23" fmla="*/ 87 h 203"/>
                <a:gd name="T24" fmla="*/ 19 w 341"/>
                <a:gd name="T25" fmla="*/ 55 h 203"/>
                <a:gd name="T26" fmla="*/ 79 w 341"/>
                <a:gd name="T27" fmla="*/ 26 h 203"/>
                <a:gd name="T28" fmla="*/ 88 w 341"/>
                <a:gd name="T29" fmla="*/ 35 h 203"/>
                <a:gd name="T30" fmla="*/ 107 w 341"/>
                <a:gd name="T31" fmla="*/ 39 h 203"/>
                <a:gd name="T32" fmla="*/ 167 w 341"/>
                <a:gd name="T33" fmla="*/ 39 h 203"/>
                <a:gd name="T34" fmla="*/ 180 w 341"/>
                <a:gd name="T35" fmla="*/ 26 h 203"/>
                <a:gd name="T36" fmla="*/ 192 w 341"/>
                <a:gd name="T37" fmla="*/ 35 h 203"/>
                <a:gd name="T38" fmla="*/ 207 w 341"/>
                <a:gd name="T39" fmla="*/ 19 h 203"/>
                <a:gd name="T40" fmla="*/ 215 w 341"/>
                <a:gd name="T41" fmla="*/ 29 h 203"/>
                <a:gd name="T42" fmla="*/ 226 w 341"/>
                <a:gd name="T43" fmla="*/ 21 h 203"/>
                <a:gd name="T44" fmla="*/ 232 w 341"/>
                <a:gd name="T45" fmla="*/ 19 h 203"/>
                <a:gd name="T46" fmla="*/ 248 w 341"/>
                <a:gd name="T47" fmla="*/ 16 h 203"/>
                <a:gd name="T48" fmla="*/ 251 w 341"/>
                <a:gd name="T49" fmla="*/ 8 h 203"/>
                <a:gd name="T50" fmla="*/ 281 w 341"/>
                <a:gd name="T51" fmla="*/ 6 h 203"/>
                <a:gd name="T52" fmla="*/ 292 w 341"/>
                <a:gd name="T53" fmla="*/ 6 h 203"/>
                <a:gd name="T54" fmla="*/ 328 w 341"/>
                <a:gd name="T55" fmla="*/ 3 h 203"/>
                <a:gd name="T56" fmla="*/ 331 w 341"/>
                <a:gd name="T57" fmla="*/ 23 h 203"/>
                <a:gd name="T58" fmla="*/ 274 w 341"/>
                <a:gd name="T59" fmla="*/ 48 h 203"/>
                <a:gd name="T60" fmla="*/ 219 w 341"/>
                <a:gd name="T61" fmla="*/ 72 h 203"/>
                <a:gd name="T62" fmla="*/ 205 w 341"/>
                <a:gd name="T63" fmla="*/ 64 h 203"/>
                <a:gd name="T64" fmla="*/ 177 w 341"/>
                <a:gd name="T65" fmla="*/ 81 h 203"/>
                <a:gd name="T66" fmla="*/ 161 w 341"/>
                <a:gd name="T67" fmla="*/ 72 h 203"/>
                <a:gd name="T68" fmla="*/ 134 w 341"/>
                <a:gd name="T69" fmla="*/ 90 h 203"/>
                <a:gd name="T70" fmla="*/ 107 w 341"/>
                <a:gd name="T71" fmla="*/ 156 h 203"/>
                <a:gd name="T72" fmla="*/ 74 w 341"/>
                <a:gd name="T73" fmla="*/ 199 h 203"/>
                <a:gd name="T74" fmla="*/ 53 w 341"/>
                <a:gd name="T75" fmla="*/ 203 h 203"/>
                <a:gd name="T76" fmla="*/ 63 w 341"/>
                <a:gd name="T77" fmla="*/ 154 h 203"/>
                <a:gd name="T78" fmla="*/ 48 w 341"/>
                <a:gd name="T79" fmla="*/ 14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203">
                  <a:moveTo>
                    <a:pt x="48" y="141"/>
                  </a:moveTo>
                  <a:lnTo>
                    <a:pt x="56" y="139"/>
                  </a:lnTo>
                  <a:lnTo>
                    <a:pt x="50" y="134"/>
                  </a:lnTo>
                  <a:lnTo>
                    <a:pt x="45" y="133"/>
                  </a:lnTo>
                  <a:lnTo>
                    <a:pt x="46" y="136"/>
                  </a:lnTo>
                  <a:lnTo>
                    <a:pt x="43" y="143"/>
                  </a:lnTo>
                  <a:lnTo>
                    <a:pt x="27" y="156"/>
                  </a:lnTo>
                  <a:lnTo>
                    <a:pt x="17" y="167"/>
                  </a:lnTo>
                  <a:lnTo>
                    <a:pt x="9" y="166"/>
                  </a:lnTo>
                  <a:lnTo>
                    <a:pt x="0" y="159"/>
                  </a:lnTo>
                  <a:lnTo>
                    <a:pt x="9" y="153"/>
                  </a:lnTo>
                  <a:lnTo>
                    <a:pt x="23" y="141"/>
                  </a:lnTo>
                  <a:lnTo>
                    <a:pt x="25" y="131"/>
                  </a:lnTo>
                  <a:lnTo>
                    <a:pt x="20" y="127"/>
                  </a:lnTo>
                  <a:lnTo>
                    <a:pt x="33" y="108"/>
                  </a:lnTo>
                  <a:lnTo>
                    <a:pt x="71" y="70"/>
                  </a:lnTo>
                  <a:lnTo>
                    <a:pt x="81" y="51"/>
                  </a:lnTo>
                  <a:lnTo>
                    <a:pt x="71" y="46"/>
                  </a:lnTo>
                  <a:lnTo>
                    <a:pt x="55" y="49"/>
                  </a:lnTo>
                  <a:lnTo>
                    <a:pt x="36" y="68"/>
                  </a:lnTo>
                  <a:lnTo>
                    <a:pt x="26" y="88"/>
                  </a:lnTo>
                  <a:lnTo>
                    <a:pt x="22" y="82"/>
                  </a:lnTo>
                  <a:lnTo>
                    <a:pt x="10" y="85"/>
                  </a:lnTo>
                  <a:lnTo>
                    <a:pt x="4" y="87"/>
                  </a:lnTo>
                  <a:lnTo>
                    <a:pt x="4" y="74"/>
                  </a:lnTo>
                  <a:lnTo>
                    <a:pt x="19" y="55"/>
                  </a:lnTo>
                  <a:lnTo>
                    <a:pt x="55" y="36"/>
                  </a:lnTo>
                  <a:lnTo>
                    <a:pt x="79" y="26"/>
                  </a:lnTo>
                  <a:lnTo>
                    <a:pt x="79" y="31"/>
                  </a:lnTo>
                  <a:lnTo>
                    <a:pt x="88" y="35"/>
                  </a:lnTo>
                  <a:lnTo>
                    <a:pt x="85" y="39"/>
                  </a:lnTo>
                  <a:lnTo>
                    <a:pt x="107" y="39"/>
                  </a:lnTo>
                  <a:lnTo>
                    <a:pt x="148" y="34"/>
                  </a:lnTo>
                  <a:lnTo>
                    <a:pt x="167" y="39"/>
                  </a:lnTo>
                  <a:lnTo>
                    <a:pt x="173" y="32"/>
                  </a:lnTo>
                  <a:lnTo>
                    <a:pt x="180" y="26"/>
                  </a:lnTo>
                  <a:lnTo>
                    <a:pt x="186" y="34"/>
                  </a:lnTo>
                  <a:lnTo>
                    <a:pt x="192" y="35"/>
                  </a:lnTo>
                  <a:lnTo>
                    <a:pt x="197" y="26"/>
                  </a:lnTo>
                  <a:lnTo>
                    <a:pt x="207" y="19"/>
                  </a:lnTo>
                  <a:lnTo>
                    <a:pt x="213" y="23"/>
                  </a:lnTo>
                  <a:lnTo>
                    <a:pt x="215" y="29"/>
                  </a:lnTo>
                  <a:lnTo>
                    <a:pt x="219" y="26"/>
                  </a:lnTo>
                  <a:lnTo>
                    <a:pt x="226" y="21"/>
                  </a:lnTo>
                  <a:lnTo>
                    <a:pt x="222" y="16"/>
                  </a:lnTo>
                  <a:lnTo>
                    <a:pt x="232" y="19"/>
                  </a:lnTo>
                  <a:lnTo>
                    <a:pt x="242" y="21"/>
                  </a:lnTo>
                  <a:lnTo>
                    <a:pt x="248" y="16"/>
                  </a:lnTo>
                  <a:lnTo>
                    <a:pt x="245" y="10"/>
                  </a:lnTo>
                  <a:lnTo>
                    <a:pt x="251" y="8"/>
                  </a:lnTo>
                  <a:lnTo>
                    <a:pt x="259" y="10"/>
                  </a:lnTo>
                  <a:lnTo>
                    <a:pt x="281" y="6"/>
                  </a:lnTo>
                  <a:lnTo>
                    <a:pt x="290" y="12"/>
                  </a:lnTo>
                  <a:lnTo>
                    <a:pt x="292" y="6"/>
                  </a:lnTo>
                  <a:lnTo>
                    <a:pt x="305" y="0"/>
                  </a:lnTo>
                  <a:lnTo>
                    <a:pt x="328" y="3"/>
                  </a:lnTo>
                  <a:lnTo>
                    <a:pt x="341" y="8"/>
                  </a:lnTo>
                  <a:lnTo>
                    <a:pt x="331" y="23"/>
                  </a:lnTo>
                  <a:lnTo>
                    <a:pt x="305" y="39"/>
                  </a:lnTo>
                  <a:lnTo>
                    <a:pt x="274" y="48"/>
                  </a:lnTo>
                  <a:lnTo>
                    <a:pt x="238" y="59"/>
                  </a:lnTo>
                  <a:lnTo>
                    <a:pt x="219" y="72"/>
                  </a:lnTo>
                  <a:lnTo>
                    <a:pt x="215" y="67"/>
                  </a:lnTo>
                  <a:lnTo>
                    <a:pt x="205" y="64"/>
                  </a:lnTo>
                  <a:lnTo>
                    <a:pt x="189" y="70"/>
                  </a:lnTo>
                  <a:lnTo>
                    <a:pt x="177" y="81"/>
                  </a:lnTo>
                  <a:lnTo>
                    <a:pt x="169" y="81"/>
                  </a:lnTo>
                  <a:lnTo>
                    <a:pt x="161" y="72"/>
                  </a:lnTo>
                  <a:lnTo>
                    <a:pt x="147" y="84"/>
                  </a:lnTo>
                  <a:lnTo>
                    <a:pt x="134" y="90"/>
                  </a:lnTo>
                  <a:lnTo>
                    <a:pt x="124" y="116"/>
                  </a:lnTo>
                  <a:lnTo>
                    <a:pt x="107" y="156"/>
                  </a:lnTo>
                  <a:lnTo>
                    <a:pt x="88" y="185"/>
                  </a:lnTo>
                  <a:lnTo>
                    <a:pt x="74" y="199"/>
                  </a:lnTo>
                  <a:lnTo>
                    <a:pt x="63" y="198"/>
                  </a:lnTo>
                  <a:lnTo>
                    <a:pt x="53" y="203"/>
                  </a:lnTo>
                  <a:lnTo>
                    <a:pt x="61" y="179"/>
                  </a:lnTo>
                  <a:lnTo>
                    <a:pt x="63" y="154"/>
                  </a:lnTo>
                  <a:lnTo>
                    <a:pt x="55" y="152"/>
                  </a:lnTo>
                  <a:lnTo>
                    <a:pt x="48" y="1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4" name="Freeform 1185"/>
            <p:cNvSpPr>
              <a:spLocks/>
            </p:cNvSpPr>
            <p:nvPr/>
          </p:nvSpPr>
          <p:spPr bwMode="auto">
            <a:xfrm>
              <a:off x="8589841" y="1576265"/>
              <a:ext cx="23813" cy="20638"/>
            </a:xfrm>
            <a:custGeom>
              <a:avLst/>
              <a:gdLst>
                <a:gd name="T0" fmla="*/ 45 w 45"/>
                <a:gd name="T1" fmla="*/ 23 h 40"/>
                <a:gd name="T2" fmla="*/ 43 w 45"/>
                <a:gd name="T3" fmla="*/ 27 h 40"/>
                <a:gd name="T4" fmla="*/ 43 w 45"/>
                <a:gd name="T5" fmla="*/ 34 h 40"/>
                <a:gd name="T6" fmla="*/ 30 w 45"/>
                <a:gd name="T7" fmla="*/ 37 h 40"/>
                <a:gd name="T8" fmla="*/ 17 w 45"/>
                <a:gd name="T9" fmla="*/ 40 h 40"/>
                <a:gd name="T10" fmla="*/ 17 w 45"/>
                <a:gd name="T11" fmla="*/ 34 h 40"/>
                <a:gd name="T12" fmla="*/ 12 w 45"/>
                <a:gd name="T13" fmla="*/ 25 h 40"/>
                <a:gd name="T14" fmla="*/ 10 w 45"/>
                <a:gd name="T15" fmla="*/ 30 h 40"/>
                <a:gd name="T16" fmla="*/ 7 w 45"/>
                <a:gd name="T17" fmla="*/ 25 h 40"/>
                <a:gd name="T18" fmla="*/ 10 w 45"/>
                <a:gd name="T19" fmla="*/ 17 h 40"/>
                <a:gd name="T20" fmla="*/ 0 w 45"/>
                <a:gd name="T21" fmla="*/ 20 h 40"/>
                <a:gd name="T22" fmla="*/ 1 w 45"/>
                <a:gd name="T23" fmla="*/ 12 h 40"/>
                <a:gd name="T24" fmla="*/ 14 w 45"/>
                <a:gd name="T25" fmla="*/ 7 h 40"/>
                <a:gd name="T26" fmla="*/ 14 w 45"/>
                <a:gd name="T27" fmla="*/ 0 h 40"/>
                <a:gd name="T28" fmla="*/ 22 w 45"/>
                <a:gd name="T29" fmla="*/ 10 h 40"/>
                <a:gd name="T30" fmla="*/ 35 w 45"/>
                <a:gd name="T31" fmla="*/ 18 h 40"/>
                <a:gd name="T32" fmla="*/ 45 w 45"/>
                <a:gd name="T33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40">
                  <a:moveTo>
                    <a:pt x="45" y="23"/>
                  </a:moveTo>
                  <a:lnTo>
                    <a:pt x="43" y="27"/>
                  </a:lnTo>
                  <a:lnTo>
                    <a:pt x="43" y="34"/>
                  </a:lnTo>
                  <a:lnTo>
                    <a:pt x="30" y="37"/>
                  </a:lnTo>
                  <a:lnTo>
                    <a:pt x="17" y="40"/>
                  </a:lnTo>
                  <a:lnTo>
                    <a:pt x="17" y="34"/>
                  </a:lnTo>
                  <a:lnTo>
                    <a:pt x="12" y="25"/>
                  </a:lnTo>
                  <a:lnTo>
                    <a:pt x="10" y="30"/>
                  </a:lnTo>
                  <a:lnTo>
                    <a:pt x="7" y="25"/>
                  </a:lnTo>
                  <a:lnTo>
                    <a:pt x="10" y="17"/>
                  </a:lnTo>
                  <a:lnTo>
                    <a:pt x="0" y="20"/>
                  </a:lnTo>
                  <a:lnTo>
                    <a:pt x="1" y="12"/>
                  </a:lnTo>
                  <a:lnTo>
                    <a:pt x="14" y="7"/>
                  </a:lnTo>
                  <a:lnTo>
                    <a:pt x="14" y="0"/>
                  </a:lnTo>
                  <a:lnTo>
                    <a:pt x="22" y="10"/>
                  </a:lnTo>
                  <a:lnTo>
                    <a:pt x="35" y="18"/>
                  </a:lnTo>
                  <a:lnTo>
                    <a:pt x="45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5" name="Freeform 1186"/>
            <p:cNvSpPr>
              <a:spLocks/>
            </p:cNvSpPr>
            <p:nvPr/>
          </p:nvSpPr>
          <p:spPr bwMode="auto">
            <a:xfrm>
              <a:off x="7567491" y="2179515"/>
              <a:ext cx="49213" cy="14288"/>
            </a:xfrm>
            <a:custGeom>
              <a:avLst/>
              <a:gdLst>
                <a:gd name="T0" fmla="*/ 82 w 94"/>
                <a:gd name="T1" fmla="*/ 6 h 26"/>
                <a:gd name="T2" fmla="*/ 72 w 94"/>
                <a:gd name="T3" fmla="*/ 16 h 26"/>
                <a:gd name="T4" fmla="*/ 61 w 94"/>
                <a:gd name="T5" fmla="*/ 26 h 26"/>
                <a:gd name="T6" fmla="*/ 54 w 94"/>
                <a:gd name="T7" fmla="*/ 23 h 26"/>
                <a:gd name="T8" fmla="*/ 54 w 94"/>
                <a:gd name="T9" fmla="*/ 13 h 26"/>
                <a:gd name="T10" fmla="*/ 51 w 94"/>
                <a:gd name="T11" fmla="*/ 15 h 26"/>
                <a:gd name="T12" fmla="*/ 48 w 94"/>
                <a:gd name="T13" fmla="*/ 13 h 26"/>
                <a:gd name="T14" fmla="*/ 48 w 94"/>
                <a:gd name="T15" fmla="*/ 10 h 26"/>
                <a:gd name="T16" fmla="*/ 36 w 94"/>
                <a:gd name="T17" fmla="*/ 16 h 26"/>
                <a:gd name="T18" fmla="*/ 25 w 94"/>
                <a:gd name="T19" fmla="*/ 22 h 26"/>
                <a:gd name="T20" fmla="*/ 19 w 94"/>
                <a:gd name="T21" fmla="*/ 18 h 26"/>
                <a:gd name="T22" fmla="*/ 9 w 94"/>
                <a:gd name="T23" fmla="*/ 10 h 26"/>
                <a:gd name="T24" fmla="*/ 0 w 94"/>
                <a:gd name="T25" fmla="*/ 10 h 26"/>
                <a:gd name="T26" fmla="*/ 15 w 94"/>
                <a:gd name="T27" fmla="*/ 6 h 26"/>
                <a:gd name="T28" fmla="*/ 41 w 94"/>
                <a:gd name="T29" fmla="*/ 6 h 26"/>
                <a:gd name="T30" fmla="*/ 49 w 94"/>
                <a:gd name="T31" fmla="*/ 2 h 26"/>
                <a:gd name="T32" fmla="*/ 58 w 94"/>
                <a:gd name="T33" fmla="*/ 9 h 26"/>
                <a:gd name="T34" fmla="*/ 68 w 94"/>
                <a:gd name="T35" fmla="*/ 13 h 26"/>
                <a:gd name="T36" fmla="*/ 75 w 94"/>
                <a:gd name="T37" fmla="*/ 5 h 26"/>
                <a:gd name="T38" fmla="*/ 88 w 94"/>
                <a:gd name="T39" fmla="*/ 0 h 26"/>
                <a:gd name="T40" fmla="*/ 88 w 94"/>
                <a:gd name="T41" fmla="*/ 7 h 26"/>
                <a:gd name="T42" fmla="*/ 94 w 94"/>
                <a:gd name="T43" fmla="*/ 7 h 26"/>
                <a:gd name="T44" fmla="*/ 92 w 94"/>
                <a:gd name="T45" fmla="*/ 12 h 26"/>
                <a:gd name="T46" fmla="*/ 92 w 94"/>
                <a:gd name="T47" fmla="*/ 16 h 26"/>
                <a:gd name="T48" fmla="*/ 88 w 94"/>
                <a:gd name="T49" fmla="*/ 12 h 26"/>
                <a:gd name="T50" fmla="*/ 82 w 94"/>
                <a:gd name="T51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4" h="26">
                  <a:moveTo>
                    <a:pt x="82" y="6"/>
                  </a:moveTo>
                  <a:lnTo>
                    <a:pt x="72" y="16"/>
                  </a:lnTo>
                  <a:lnTo>
                    <a:pt x="61" y="26"/>
                  </a:lnTo>
                  <a:lnTo>
                    <a:pt x="54" y="23"/>
                  </a:lnTo>
                  <a:lnTo>
                    <a:pt x="54" y="13"/>
                  </a:lnTo>
                  <a:lnTo>
                    <a:pt x="51" y="15"/>
                  </a:lnTo>
                  <a:lnTo>
                    <a:pt x="48" y="13"/>
                  </a:lnTo>
                  <a:lnTo>
                    <a:pt x="48" y="10"/>
                  </a:lnTo>
                  <a:lnTo>
                    <a:pt x="36" y="16"/>
                  </a:lnTo>
                  <a:lnTo>
                    <a:pt x="25" y="22"/>
                  </a:lnTo>
                  <a:lnTo>
                    <a:pt x="19" y="18"/>
                  </a:lnTo>
                  <a:lnTo>
                    <a:pt x="9" y="10"/>
                  </a:lnTo>
                  <a:lnTo>
                    <a:pt x="0" y="10"/>
                  </a:lnTo>
                  <a:lnTo>
                    <a:pt x="15" y="6"/>
                  </a:lnTo>
                  <a:lnTo>
                    <a:pt x="41" y="6"/>
                  </a:lnTo>
                  <a:lnTo>
                    <a:pt x="49" y="2"/>
                  </a:lnTo>
                  <a:lnTo>
                    <a:pt x="58" y="9"/>
                  </a:lnTo>
                  <a:lnTo>
                    <a:pt x="68" y="13"/>
                  </a:lnTo>
                  <a:lnTo>
                    <a:pt x="75" y="5"/>
                  </a:lnTo>
                  <a:lnTo>
                    <a:pt x="88" y="0"/>
                  </a:lnTo>
                  <a:lnTo>
                    <a:pt x="88" y="7"/>
                  </a:lnTo>
                  <a:lnTo>
                    <a:pt x="94" y="7"/>
                  </a:lnTo>
                  <a:lnTo>
                    <a:pt x="92" y="12"/>
                  </a:lnTo>
                  <a:lnTo>
                    <a:pt x="92" y="16"/>
                  </a:lnTo>
                  <a:lnTo>
                    <a:pt x="88" y="12"/>
                  </a:lnTo>
                  <a:lnTo>
                    <a:pt x="8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6" name="Freeform 1187"/>
            <p:cNvSpPr>
              <a:spLocks/>
            </p:cNvSpPr>
            <p:nvPr/>
          </p:nvSpPr>
          <p:spPr bwMode="auto">
            <a:xfrm>
              <a:off x="7265866" y="2116015"/>
              <a:ext cx="17463" cy="7938"/>
            </a:xfrm>
            <a:custGeom>
              <a:avLst/>
              <a:gdLst>
                <a:gd name="T0" fmla="*/ 33 w 33"/>
                <a:gd name="T1" fmla="*/ 7 h 17"/>
                <a:gd name="T2" fmla="*/ 31 w 33"/>
                <a:gd name="T3" fmla="*/ 13 h 17"/>
                <a:gd name="T4" fmla="*/ 23 w 33"/>
                <a:gd name="T5" fmla="*/ 17 h 17"/>
                <a:gd name="T6" fmla="*/ 22 w 33"/>
                <a:gd name="T7" fmla="*/ 10 h 17"/>
                <a:gd name="T8" fmla="*/ 9 w 33"/>
                <a:gd name="T9" fmla="*/ 7 h 17"/>
                <a:gd name="T10" fmla="*/ 0 w 33"/>
                <a:gd name="T11" fmla="*/ 9 h 17"/>
                <a:gd name="T12" fmla="*/ 2 w 33"/>
                <a:gd name="T13" fmla="*/ 1 h 17"/>
                <a:gd name="T14" fmla="*/ 18 w 33"/>
                <a:gd name="T15" fmla="*/ 1 h 17"/>
                <a:gd name="T16" fmla="*/ 25 w 33"/>
                <a:gd name="T17" fmla="*/ 0 h 17"/>
                <a:gd name="T18" fmla="*/ 28 w 33"/>
                <a:gd name="T19" fmla="*/ 6 h 17"/>
                <a:gd name="T20" fmla="*/ 33 w 33"/>
                <a:gd name="T2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17">
                  <a:moveTo>
                    <a:pt x="33" y="7"/>
                  </a:moveTo>
                  <a:lnTo>
                    <a:pt x="31" y="13"/>
                  </a:lnTo>
                  <a:lnTo>
                    <a:pt x="23" y="17"/>
                  </a:lnTo>
                  <a:lnTo>
                    <a:pt x="22" y="10"/>
                  </a:lnTo>
                  <a:lnTo>
                    <a:pt x="9" y="7"/>
                  </a:lnTo>
                  <a:lnTo>
                    <a:pt x="0" y="9"/>
                  </a:lnTo>
                  <a:lnTo>
                    <a:pt x="2" y="1"/>
                  </a:lnTo>
                  <a:lnTo>
                    <a:pt x="18" y="1"/>
                  </a:lnTo>
                  <a:lnTo>
                    <a:pt x="25" y="0"/>
                  </a:lnTo>
                  <a:lnTo>
                    <a:pt x="28" y="6"/>
                  </a:lnTo>
                  <a:lnTo>
                    <a:pt x="3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7" name="Freeform 1188"/>
            <p:cNvSpPr>
              <a:spLocks/>
            </p:cNvSpPr>
            <p:nvPr/>
          </p:nvSpPr>
          <p:spPr bwMode="auto">
            <a:xfrm>
              <a:off x="5945066" y="2366840"/>
              <a:ext cx="74613" cy="47625"/>
            </a:xfrm>
            <a:custGeom>
              <a:avLst/>
              <a:gdLst>
                <a:gd name="T0" fmla="*/ 28 w 139"/>
                <a:gd name="T1" fmla="*/ 57 h 88"/>
                <a:gd name="T2" fmla="*/ 28 w 139"/>
                <a:gd name="T3" fmla="*/ 52 h 88"/>
                <a:gd name="T4" fmla="*/ 32 w 139"/>
                <a:gd name="T5" fmla="*/ 48 h 88"/>
                <a:gd name="T6" fmla="*/ 31 w 139"/>
                <a:gd name="T7" fmla="*/ 41 h 88"/>
                <a:gd name="T8" fmla="*/ 36 w 139"/>
                <a:gd name="T9" fmla="*/ 45 h 88"/>
                <a:gd name="T10" fmla="*/ 48 w 139"/>
                <a:gd name="T11" fmla="*/ 48 h 88"/>
                <a:gd name="T12" fmla="*/ 51 w 139"/>
                <a:gd name="T13" fmla="*/ 57 h 88"/>
                <a:gd name="T14" fmla="*/ 58 w 139"/>
                <a:gd name="T15" fmla="*/ 49 h 88"/>
                <a:gd name="T16" fmla="*/ 64 w 139"/>
                <a:gd name="T17" fmla="*/ 31 h 88"/>
                <a:gd name="T18" fmla="*/ 60 w 139"/>
                <a:gd name="T19" fmla="*/ 15 h 88"/>
                <a:gd name="T20" fmla="*/ 67 w 139"/>
                <a:gd name="T21" fmla="*/ 8 h 88"/>
                <a:gd name="T22" fmla="*/ 85 w 139"/>
                <a:gd name="T23" fmla="*/ 0 h 88"/>
                <a:gd name="T24" fmla="*/ 116 w 139"/>
                <a:gd name="T25" fmla="*/ 5 h 88"/>
                <a:gd name="T26" fmla="*/ 130 w 139"/>
                <a:gd name="T27" fmla="*/ 16 h 88"/>
                <a:gd name="T28" fmla="*/ 139 w 139"/>
                <a:gd name="T29" fmla="*/ 39 h 88"/>
                <a:gd name="T30" fmla="*/ 139 w 139"/>
                <a:gd name="T31" fmla="*/ 68 h 88"/>
                <a:gd name="T32" fmla="*/ 130 w 139"/>
                <a:gd name="T33" fmla="*/ 81 h 88"/>
                <a:gd name="T34" fmla="*/ 124 w 139"/>
                <a:gd name="T35" fmla="*/ 85 h 88"/>
                <a:gd name="T36" fmla="*/ 116 w 139"/>
                <a:gd name="T37" fmla="*/ 88 h 88"/>
                <a:gd name="T38" fmla="*/ 94 w 139"/>
                <a:gd name="T39" fmla="*/ 87 h 88"/>
                <a:gd name="T40" fmla="*/ 72 w 139"/>
                <a:gd name="T41" fmla="*/ 81 h 88"/>
                <a:gd name="T42" fmla="*/ 54 w 139"/>
                <a:gd name="T43" fmla="*/ 81 h 88"/>
                <a:gd name="T44" fmla="*/ 48 w 139"/>
                <a:gd name="T45" fmla="*/ 87 h 88"/>
                <a:gd name="T46" fmla="*/ 28 w 139"/>
                <a:gd name="T47" fmla="*/ 87 h 88"/>
                <a:gd name="T48" fmla="*/ 6 w 139"/>
                <a:gd name="T49" fmla="*/ 83 h 88"/>
                <a:gd name="T50" fmla="*/ 5 w 139"/>
                <a:gd name="T51" fmla="*/ 75 h 88"/>
                <a:gd name="T52" fmla="*/ 0 w 139"/>
                <a:gd name="T53" fmla="*/ 67 h 88"/>
                <a:gd name="T54" fmla="*/ 8 w 139"/>
                <a:gd name="T55" fmla="*/ 64 h 88"/>
                <a:gd name="T56" fmla="*/ 21 w 139"/>
                <a:gd name="T57" fmla="*/ 58 h 88"/>
                <a:gd name="T58" fmla="*/ 19 w 139"/>
                <a:gd name="T59" fmla="*/ 49 h 88"/>
                <a:gd name="T60" fmla="*/ 25 w 139"/>
                <a:gd name="T61" fmla="*/ 51 h 88"/>
                <a:gd name="T62" fmla="*/ 28 w 139"/>
                <a:gd name="T63" fmla="*/ 5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9" h="88">
                  <a:moveTo>
                    <a:pt x="28" y="57"/>
                  </a:moveTo>
                  <a:lnTo>
                    <a:pt x="28" y="52"/>
                  </a:lnTo>
                  <a:lnTo>
                    <a:pt x="32" y="48"/>
                  </a:lnTo>
                  <a:lnTo>
                    <a:pt x="31" y="41"/>
                  </a:lnTo>
                  <a:lnTo>
                    <a:pt x="36" y="45"/>
                  </a:lnTo>
                  <a:lnTo>
                    <a:pt x="48" y="48"/>
                  </a:lnTo>
                  <a:lnTo>
                    <a:pt x="51" y="57"/>
                  </a:lnTo>
                  <a:lnTo>
                    <a:pt x="58" y="49"/>
                  </a:lnTo>
                  <a:lnTo>
                    <a:pt x="64" y="31"/>
                  </a:lnTo>
                  <a:lnTo>
                    <a:pt x="60" y="15"/>
                  </a:lnTo>
                  <a:lnTo>
                    <a:pt x="67" y="8"/>
                  </a:lnTo>
                  <a:lnTo>
                    <a:pt x="85" y="0"/>
                  </a:lnTo>
                  <a:lnTo>
                    <a:pt x="116" y="5"/>
                  </a:lnTo>
                  <a:lnTo>
                    <a:pt x="130" y="16"/>
                  </a:lnTo>
                  <a:lnTo>
                    <a:pt x="139" y="39"/>
                  </a:lnTo>
                  <a:lnTo>
                    <a:pt x="139" y="68"/>
                  </a:lnTo>
                  <a:lnTo>
                    <a:pt x="130" y="81"/>
                  </a:lnTo>
                  <a:lnTo>
                    <a:pt x="124" y="85"/>
                  </a:lnTo>
                  <a:lnTo>
                    <a:pt x="116" y="88"/>
                  </a:lnTo>
                  <a:lnTo>
                    <a:pt x="94" y="87"/>
                  </a:lnTo>
                  <a:lnTo>
                    <a:pt x="72" y="81"/>
                  </a:lnTo>
                  <a:lnTo>
                    <a:pt x="54" y="81"/>
                  </a:lnTo>
                  <a:lnTo>
                    <a:pt x="48" y="87"/>
                  </a:lnTo>
                  <a:lnTo>
                    <a:pt x="28" y="87"/>
                  </a:lnTo>
                  <a:lnTo>
                    <a:pt x="6" y="83"/>
                  </a:lnTo>
                  <a:lnTo>
                    <a:pt x="5" y="75"/>
                  </a:lnTo>
                  <a:lnTo>
                    <a:pt x="0" y="67"/>
                  </a:lnTo>
                  <a:lnTo>
                    <a:pt x="8" y="64"/>
                  </a:lnTo>
                  <a:lnTo>
                    <a:pt x="21" y="58"/>
                  </a:lnTo>
                  <a:lnTo>
                    <a:pt x="19" y="49"/>
                  </a:lnTo>
                  <a:lnTo>
                    <a:pt x="25" y="51"/>
                  </a:lnTo>
                  <a:lnTo>
                    <a:pt x="28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8" name="Freeform 1189"/>
            <p:cNvSpPr>
              <a:spLocks/>
            </p:cNvSpPr>
            <p:nvPr/>
          </p:nvSpPr>
          <p:spPr bwMode="auto">
            <a:xfrm>
              <a:off x="4390904" y="2365253"/>
              <a:ext cx="17463" cy="6350"/>
            </a:xfrm>
            <a:custGeom>
              <a:avLst/>
              <a:gdLst>
                <a:gd name="T0" fmla="*/ 0 w 32"/>
                <a:gd name="T1" fmla="*/ 1 h 13"/>
                <a:gd name="T2" fmla="*/ 3 w 32"/>
                <a:gd name="T3" fmla="*/ 0 h 13"/>
                <a:gd name="T4" fmla="*/ 5 w 32"/>
                <a:gd name="T5" fmla="*/ 3 h 13"/>
                <a:gd name="T6" fmla="*/ 11 w 32"/>
                <a:gd name="T7" fmla="*/ 1 h 13"/>
                <a:gd name="T8" fmla="*/ 25 w 32"/>
                <a:gd name="T9" fmla="*/ 5 h 13"/>
                <a:gd name="T10" fmla="*/ 32 w 32"/>
                <a:gd name="T11" fmla="*/ 13 h 13"/>
                <a:gd name="T12" fmla="*/ 15 w 32"/>
                <a:gd name="T13" fmla="*/ 8 h 13"/>
                <a:gd name="T14" fmla="*/ 0 w 32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3">
                  <a:moveTo>
                    <a:pt x="0" y="1"/>
                  </a:moveTo>
                  <a:lnTo>
                    <a:pt x="3" y="0"/>
                  </a:lnTo>
                  <a:lnTo>
                    <a:pt x="5" y="3"/>
                  </a:lnTo>
                  <a:lnTo>
                    <a:pt x="11" y="1"/>
                  </a:lnTo>
                  <a:lnTo>
                    <a:pt x="25" y="5"/>
                  </a:lnTo>
                  <a:lnTo>
                    <a:pt x="32" y="13"/>
                  </a:lnTo>
                  <a:lnTo>
                    <a:pt x="15" y="8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69" name="Freeform 1190"/>
            <p:cNvSpPr>
              <a:spLocks/>
            </p:cNvSpPr>
            <p:nvPr/>
          </p:nvSpPr>
          <p:spPr bwMode="auto">
            <a:xfrm>
              <a:off x="4354391" y="2452565"/>
              <a:ext cx="7938" cy="7938"/>
            </a:xfrm>
            <a:custGeom>
              <a:avLst/>
              <a:gdLst>
                <a:gd name="T0" fmla="*/ 1 w 16"/>
                <a:gd name="T1" fmla="*/ 0 h 13"/>
                <a:gd name="T2" fmla="*/ 10 w 16"/>
                <a:gd name="T3" fmla="*/ 4 h 13"/>
                <a:gd name="T4" fmla="*/ 16 w 16"/>
                <a:gd name="T5" fmla="*/ 13 h 13"/>
                <a:gd name="T6" fmla="*/ 10 w 16"/>
                <a:gd name="T7" fmla="*/ 11 h 13"/>
                <a:gd name="T8" fmla="*/ 0 w 16"/>
                <a:gd name="T9" fmla="*/ 5 h 13"/>
                <a:gd name="T10" fmla="*/ 1 w 1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1" y="0"/>
                  </a:moveTo>
                  <a:lnTo>
                    <a:pt x="10" y="4"/>
                  </a:lnTo>
                  <a:lnTo>
                    <a:pt x="16" y="13"/>
                  </a:lnTo>
                  <a:lnTo>
                    <a:pt x="10" y="11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0" name="Freeform 1191"/>
            <p:cNvSpPr>
              <a:spLocks/>
            </p:cNvSpPr>
            <p:nvPr/>
          </p:nvSpPr>
          <p:spPr bwMode="auto">
            <a:xfrm>
              <a:off x="4375029" y="2460503"/>
              <a:ext cx="6350" cy="6350"/>
            </a:xfrm>
            <a:custGeom>
              <a:avLst/>
              <a:gdLst>
                <a:gd name="T0" fmla="*/ 0 w 14"/>
                <a:gd name="T1" fmla="*/ 1 h 13"/>
                <a:gd name="T2" fmla="*/ 4 w 14"/>
                <a:gd name="T3" fmla="*/ 0 h 13"/>
                <a:gd name="T4" fmla="*/ 10 w 14"/>
                <a:gd name="T5" fmla="*/ 7 h 13"/>
                <a:gd name="T6" fmla="*/ 14 w 14"/>
                <a:gd name="T7" fmla="*/ 11 h 13"/>
                <a:gd name="T8" fmla="*/ 7 w 14"/>
                <a:gd name="T9" fmla="*/ 13 h 13"/>
                <a:gd name="T10" fmla="*/ 1 w 14"/>
                <a:gd name="T11" fmla="*/ 5 h 13"/>
                <a:gd name="T12" fmla="*/ 0 w 14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0" y="1"/>
                  </a:moveTo>
                  <a:lnTo>
                    <a:pt x="4" y="0"/>
                  </a:lnTo>
                  <a:lnTo>
                    <a:pt x="10" y="7"/>
                  </a:lnTo>
                  <a:lnTo>
                    <a:pt x="14" y="11"/>
                  </a:lnTo>
                  <a:lnTo>
                    <a:pt x="7" y="13"/>
                  </a:lnTo>
                  <a:lnTo>
                    <a:pt x="1" y="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1" name="Freeform 1192"/>
            <p:cNvSpPr>
              <a:spLocks/>
            </p:cNvSpPr>
            <p:nvPr/>
          </p:nvSpPr>
          <p:spPr bwMode="auto">
            <a:xfrm>
              <a:off x="4373441" y="2471615"/>
              <a:ext cx="14288" cy="17463"/>
            </a:xfrm>
            <a:custGeom>
              <a:avLst/>
              <a:gdLst>
                <a:gd name="T0" fmla="*/ 0 w 29"/>
                <a:gd name="T1" fmla="*/ 0 h 33"/>
                <a:gd name="T2" fmla="*/ 4 w 29"/>
                <a:gd name="T3" fmla="*/ 0 h 33"/>
                <a:gd name="T4" fmla="*/ 13 w 29"/>
                <a:gd name="T5" fmla="*/ 7 h 33"/>
                <a:gd name="T6" fmla="*/ 6 w 29"/>
                <a:gd name="T7" fmla="*/ 13 h 33"/>
                <a:gd name="T8" fmla="*/ 10 w 29"/>
                <a:gd name="T9" fmla="*/ 20 h 33"/>
                <a:gd name="T10" fmla="*/ 23 w 29"/>
                <a:gd name="T11" fmla="*/ 26 h 33"/>
                <a:gd name="T12" fmla="*/ 29 w 29"/>
                <a:gd name="T13" fmla="*/ 32 h 33"/>
                <a:gd name="T14" fmla="*/ 21 w 29"/>
                <a:gd name="T15" fmla="*/ 33 h 33"/>
                <a:gd name="T16" fmla="*/ 10 w 29"/>
                <a:gd name="T17" fmla="*/ 29 h 33"/>
                <a:gd name="T18" fmla="*/ 3 w 29"/>
                <a:gd name="T19" fmla="*/ 12 h 33"/>
                <a:gd name="T20" fmla="*/ 0 w 29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3">
                  <a:moveTo>
                    <a:pt x="0" y="0"/>
                  </a:moveTo>
                  <a:lnTo>
                    <a:pt x="4" y="0"/>
                  </a:lnTo>
                  <a:lnTo>
                    <a:pt x="13" y="7"/>
                  </a:lnTo>
                  <a:lnTo>
                    <a:pt x="6" y="13"/>
                  </a:lnTo>
                  <a:lnTo>
                    <a:pt x="10" y="20"/>
                  </a:lnTo>
                  <a:lnTo>
                    <a:pt x="23" y="26"/>
                  </a:lnTo>
                  <a:lnTo>
                    <a:pt x="29" y="32"/>
                  </a:lnTo>
                  <a:lnTo>
                    <a:pt x="21" y="33"/>
                  </a:lnTo>
                  <a:lnTo>
                    <a:pt x="10" y="29"/>
                  </a:lnTo>
                  <a:lnTo>
                    <a:pt x="3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2" name="Freeform 1193"/>
            <p:cNvSpPr>
              <a:spLocks/>
            </p:cNvSpPr>
            <p:nvPr/>
          </p:nvSpPr>
          <p:spPr bwMode="auto">
            <a:xfrm>
              <a:off x="4381379" y="2465265"/>
              <a:ext cx="7938" cy="4763"/>
            </a:xfrm>
            <a:custGeom>
              <a:avLst/>
              <a:gdLst>
                <a:gd name="T0" fmla="*/ 0 w 16"/>
                <a:gd name="T1" fmla="*/ 3 h 9"/>
                <a:gd name="T2" fmla="*/ 5 w 16"/>
                <a:gd name="T3" fmla="*/ 0 h 9"/>
                <a:gd name="T4" fmla="*/ 13 w 16"/>
                <a:gd name="T5" fmla="*/ 5 h 9"/>
                <a:gd name="T6" fmla="*/ 16 w 16"/>
                <a:gd name="T7" fmla="*/ 9 h 9"/>
                <a:gd name="T8" fmla="*/ 7 w 16"/>
                <a:gd name="T9" fmla="*/ 7 h 9"/>
                <a:gd name="T10" fmla="*/ 0 w 16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0" y="3"/>
                  </a:moveTo>
                  <a:lnTo>
                    <a:pt x="5" y="0"/>
                  </a:lnTo>
                  <a:lnTo>
                    <a:pt x="13" y="5"/>
                  </a:lnTo>
                  <a:lnTo>
                    <a:pt x="16" y="9"/>
                  </a:lnTo>
                  <a:lnTo>
                    <a:pt x="7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3" name="Freeform 1194"/>
            <p:cNvSpPr>
              <a:spLocks/>
            </p:cNvSpPr>
            <p:nvPr/>
          </p:nvSpPr>
          <p:spPr bwMode="auto">
            <a:xfrm>
              <a:off x="4382966" y="2473203"/>
              <a:ext cx="11113" cy="9525"/>
            </a:xfrm>
            <a:custGeom>
              <a:avLst/>
              <a:gdLst>
                <a:gd name="T0" fmla="*/ 0 w 19"/>
                <a:gd name="T1" fmla="*/ 0 h 19"/>
                <a:gd name="T2" fmla="*/ 7 w 19"/>
                <a:gd name="T3" fmla="*/ 2 h 19"/>
                <a:gd name="T4" fmla="*/ 19 w 19"/>
                <a:gd name="T5" fmla="*/ 12 h 19"/>
                <a:gd name="T6" fmla="*/ 19 w 19"/>
                <a:gd name="T7" fmla="*/ 19 h 19"/>
                <a:gd name="T8" fmla="*/ 13 w 19"/>
                <a:gd name="T9" fmla="*/ 19 h 19"/>
                <a:gd name="T10" fmla="*/ 7 w 19"/>
                <a:gd name="T11" fmla="*/ 6 h 19"/>
                <a:gd name="T12" fmla="*/ 0 w 1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9">
                  <a:moveTo>
                    <a:pt x="0" y="0"/>
                  </a:moveTo>
                  <a:lnTo>
                    <a:pt x="7" y="2"/>
                  </a:lnTo>
                  <a:lnTo>
                    <a:pt x="19" y="12"/>
                  </a:lnTo>
                  <a:lnTo>
                    <a:pt x="19" y="19"/>
                  </a:lnTo>
                  <a:lnTo>
                    <a:pt x="13" y="19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4" name="Freeform 1195"/>
            <p:cNvSpPr>
              <a:spLocks/>
            </p:cNvSpPr>
            <p:nvPr/>
          </p:nvSpPr>
          <p:spPr bwMode="auto">
            <a:xfrm>
              <a:off x="4584579" y="2319215"/>
              <a:ext cx="7938" cy="4763"/>
            </a:xfrm>
            <a:custGeom>
              <a:avLst/>
              <a:gdLst>
                <a:gd name="T0" fmla="*/ 0 w 16"/>
                <a:gd name="T1" fmla="*/ 0 h 7"/>
                <a:gd name="T2" fmla="*/ 5 w 16"/>
                <a:gd name="T3" fmla="*/ 0 h 7"/>
                <a:gd name="T4" fmla="*/ 10 w 16"/>
                <a:gd name="T5" fmla="*/ 3 h 7"/>
                <a:gd name="T6" fmla="*/ 15 w 16"/>
                <a:gd name="T7" fmla="*/ 0 h 7"/>
                <a:gd name="T8" fmla="*/ 16 w 16"/>
                <a:gd name="T9" fmla="*/ 1 h 7"/>
                <a:gd name="T10" fmla="*/ 13 w 16"/>
                <a:gd name="T11" fmla="*/ 3 h 7"/>
                <a:gd name="T12" fmla="*/ 16 w 16"/>
                <a:gd name="T13" fmla="*/ 6 h 7"/>
                <a:gd name="T14" fmla="*/ 7 w 16"/>
                <a:gd name="T15" fmla="*/ 7 h 7"/>
                <a:gd name="T16" fmla="*/ 0 w 1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lnTo>
                    <a:pt x="5" y="0"/>
                  </a:lnTo>
                  <a:lnTo>
                    <a:pt x="10" y="3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3" y="3"/>
                  </a:lnTo>
                  <a:lnTo>
                    <a:pt x="16" y="6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5" name="Freeform 1196"/>
            <p:cNvSpPr>
              <a:spLocks/>
            </p:cNvSpPr>
            <p:nvPr/>
          </p:nvSpPr>
          <p:spPr bwMode="auto">
            <a:xfrm>
              <a:off x="4586166" y="2335090"/>
              <a:ext cx="7938" cy="4763"/>
            </a:xfrm>
            <a:custGeom>
              <a:avLst/>
              <a:gdLst>
                <a:gd name="T0" fmla="*/ 0 w 15"/>
                <a:gd name="T1" fmla="*/ 1 h 7"/>
                <a:gd name="T2" fmla="*/ 9 w 15"/>
                <a:gd name="T3" fmla="*/ 0 h 7"/>
                <a:gd name="T4" fmla="*/ 15 w 15"/>
                <a:gd name="T5" fmla="*/ 6 h 7"/>
                <a:gd name="T6" fmla="*/ 6 w 15"/>
                <a:gd name="T7" fmla="*/ 7 h 7"/>
                <a:gd name="T8" fmla="*/ 0 w 1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0" y="1"/>
                  </a:moveTo>
                  <a:lnTo>
                    <a:pt x="9" y="0"/>
                  </a:lnTo>
                  <a:lnTo>
                    <a:pt x="15" y="6"/>
                  </a:lnTo>
                  <a:lnTo>
                    <a:pt x="6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6" name="Freeform 1197"/>
            <p:cNvSpPr>
              <a:spLocks/>
            </p:cNvSpPr>
            <p:nvPr/>
          </p:nvSpPr>
          <p:spPr bwMode="auto">
            <a:xfrm>
              <a:off x="4730629" y="2231903"/>
              <a:ext cx="7938" cy="7938"/>
            </a:xfrm>
            <a:custGeom>
              <a:avLst/>
              <a:gdLst>
                <a:gd name="T0" fmla="*/ 0 w 16"/>
                <a:gd name="T1" fmla="*/ 0 h 16"/>
                <a:gd name="T2" fmla="*/ 12 w 16"/>
                <a:gd name="T3" fmla="*/ 6 h 16"/>
                <a:gd name="T4" fmla="*/ 16 w 16"/>
                <a:gd name="T5" fmla="*/ 16 h 16"/>
                <a:gd name="T6" fmla="*/ 8 w 16"/>
                <a:gd name="T7" fmla="*/ 10 h 16"/>
                <a:gd name="T8" fmla="*/ 0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lnTo>
                    <a:pt x="12" y="6"/>
                  </a:lnTo>
                  <a:lnTo>
                    <a:pt x="16" y="16"/>
                  </a:lnTo>
                  <a:lnTo>
                    <a:pt x="8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7" name="Freeform 1198"/>
            <p:cNvSpPr>
              <a:spLocks/>
            </p:cNvSpPr>
            <p:nvPr/>
          </p:nvSpPr>
          <p:spPr bwMode="auto">
            <a:xfrm>
              <a:off x="4392491" y="2500190"/>
              <a:ext cx="6350" cy="11113"/>
            </a:xfrm>
            <a:custGeom>
              <a:avLst/>
              <a:gdLst>
                <a:gd name="T0" fmla="*/ 0 w 13"/>
                <a:gd name="T1" fmla="*/ 0 h 21"/>
                <a:gd name="T2" fmla="*/ 9 w 13"/>
                <a:gd name="T3" fmla="*/ 1 h 21"/>
                <a:gd name="T4" fmla="*/ 13 w 13"/>
                <a:gd name="T5" fmla="*/ 15 h 21"/>
                <a:gd name="T6" fmla="*/ 13 w 13"/>
                <a:gd name="T7" fmla="*/ 21 h 21"/>
                <a:gd name="T8" fmla="*/ 9 w 13"/>
                <a:gd name="T9" fmla="*/ 18 h 21"/>
                <a:gd name="T10" fmla="*/ 5 w 13"/>
                <a:gd name="T11" fmla="*/ 5 h 21"/>
                <a:gd name="T12" fmla="*/ 0 w 13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lnTo>
                    <a:pt x="9" y="1"/>
                  </a:lnTo>
                  <a:lnTo>
                    <a:pt x="13" y="15"/>
                  </a:lnTo>
                  <a:lnTo>
                    <a:pt x="13" y="21"/>
                  </a:lnTo>
                  <a:lnTo>
                    <a:pt x="9" y="18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8" name="Freeform 1199"/>
            <p:cNvSpPr>
              <a:spLocks/>
            </p:cNvSpPr>
            <p:nvPr/>
          </p:nvSpPr>
          <p:spPr bwMode="auto">
            <a:xfrm>
              <a:off x="4603629" y="2352553"/>
              <a:ext cx="12700" cy="6350"/>
            </a:xfrm>
            <a:custGeom>
              <a:avLst/>
              <a:gdLst>
                <a:gd name="T0" fmla="*/ 8 w 26"/>
                <a:gd name="T1" fmla="*/ 11 h 11"/>
                <a:gd name="T2" fmla="*/ 7 w 26"/>
                <a:gd name="T3" fmla="*/ 7 h 11"/>
                <a:gd name="T4" fmla="*/ 0 w 26"/>
                <a:gd name="T5" fmla="*/ 1 h 11"/>
                <a:gd name="T6" fmla="*/ 4 w 26"/>
                <a:gd name="T7" fmla="*/ 0 h 11"/>
                <a:gd name="T8" fmla="*/ 13 w 26"/>
                <a:gd name="T9" fmla="*/ 4 h 11"/>
                <a:gd name="T10" fmla="*/ 14 w 26"/>
                <a:gd name="T11" fmla="*/ 0 h 11"/>
                <a:gd name="T12" fmla="*/ 21 w 26"/>
                <a:gd name="T13" fmla="*/ 3 h 11"/>
                <a:gd name="T14" fmla="*/ 26 w 26"/>
                <a:gd name="T15" fmla="*/ 11 h 11"/>
                <a:gd name="T16" fmla="*/ 19 w 26"/>
                <a:gd name="T17" fmla="*/ 10 h 11"/>
                <a:gd name="T18" fmla="*/ 8 w 26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1">
                  <a:moveTo>
                    <a:pt x="8" y="11"/>
                  </a:moveTo>
                  <a:lnTo>
                    <a:pt x="7" y="7"/>
                  </a:lnTo>
                  <a:lnTo>
                    <a:pt x="0" y="1"/>
                  </a:lnTo>
                  <a:lnTo>
                    <a:pt x="4" y="0"/>
                  </a:lnTo>
                  <a:lnTo>
                    <a:pt x="13" y="4"/>
                  </a:lnTo>
                  <a:lnTo>
                    <a:pt x="14" y="0"/>
                  </a:lnTo>
                  <a:lnTo>
                    <a:pt x="21" y="3"/>
                  </a:lnTo>
                  <a:lnTo>
                    <a:pt x="26" y="11"/>
                  </a:lnTo>
                  <a:lnTo>
                    <a:pt x="19" y="10"/>
                  </a:lnTo>
                  <a:lnTo>
                    <a:pt x="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79" name="Freeform 1200"/>
            <p:cNvSpPr>
              <a:spLocks/>
            </p:cNvSpPr>
            <p:nvPr/>
          </p:nvSpPr>
          <p:spPr bwMode="auto">
            <a:xfrm>
              <a:off x="4748091" y="2258890"/>
              <a:ext cx="9525" cy="12700"/>
            </a:xfrm>
            <a:custGeom>
              <a:avLst/>
              <a:gdLst>
                <a:gd name="T0" fmla="*/ 0 w 18"/>
                <a:gd name="T1" fmla="*/ 0 h 23"/>
                <a:gd name="T2" fmla="*/ 3 w 18"/>
                <a:gd name="T3" fmla="*/ 0 h 23"/>
                <a:gd name="T4" fmla="*/ 18 w 18"/>
                <a:gd name="T5" fmla="*/ 15 h 23"/>
                <a:gd name="T6" fmla="*/ 15 w 18"/>
                <a:gd name="T7" fmla="*/ 23 h 23"/>
                <a:gd name="T8" fmla="*/ 11 w 18"/>
                <a:gd name="T9" fmla="*/ 13 h 23"/>
                <a:gd name="T10" fmla="*/ 0 w 18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3">
                  <a:moveTo>
                    <a:pt x="0" y="0"/>
                  </a:moveTo>
                  <a:lnTo>
                    <a:pt x="3" y="0"/>
                  </a:lnTo>
                  <a:lnTo>
                    <a:pt x="18" y="15"/>
                  </a:lnTo>
                  <a:lnTo>
                    <a:pt x="15" y="23"/>
                  </a:lnTo>
                  <a:lnTo>
                    <a:pt x="11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0" name="Freeform 1201"/>
            <p:cNvSpPr>
              <a:spLocks/>
            </p:cNvSpPr>
            <p:nvPr/>
          </p:nvSpPr>
          <p:spPr bwMode="auto">
            <a:xfrm>
              <a:off x="4635379" y="2384303"/>
              <a:ext cx="4763" cy="3175"/>
            </a:xfrm>
            <a:custGeom>
              <a:avLst/>
              <a:gdLst>
                <a:gd name="T0" fmla="*/ 0 w 10"/>
                <a:gd name="T1" fmla="*/ 0 h 8"/>
                <a:gd name="T2" fmla="*/ 5 w 10"/>
                <a:gd name="T3" fmla="*/ 0 h 8"/>
                <a:gd name="T4" fmla="*/ 10 w 10"/>
                <a:gd name="T5" fmla="*/ 4 h 8"/>
                <a:gd name="T6" fmla="*/ 10 w 10"/>
                <a:gd name="T7" fmla="*/ 8 h 8"/>
                <a:gd name="T8" fmla="*/ 5 w 10"/>
                <a:gd name="T9" fmla="*/ 7 h 8"/>
                <a:gd name="T10" fmla="*/ 0 w 1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lnTo>
                    <a:pt x="5" y="0"/>
                  </a:lnTo>
                  <a:lnTo>
                    <a:pt x="10" y="4"/>
                  </a:lnTo>
                  <a:lnTo>
                    <a:pt x="10" y="8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1" name="Freeform 1202"/>
            <p:cNvSpPr>
              <a:spLocks/>
            </p:cNvSpPr>
            <p:nvPr/>
          </p:nvSpPr>
          <p:spPr bwMode="auto">
            <a:xfrm>
              <a:off x="4419479" y="2550990"/>
              <a:ext cx="4763" cy="7938"/>
            </a:xfrm>
            <a:custGeom>
              <a:avLst/>
              <a:gdLst>
                <a:gd name="T0" fmla="*/ 0 w 9"/>
                <a:gd name="T1" fmla="*/ 3 h 16"/>
                <a:gd name="T2" fmla="*/ 7 w 9"/>
                <a:gd name="T3" fmla="*/ 0 h 16"/>
                <a:gd name="T4" fmla="*/ 9 w 9"/>
                <a:gd name="T5" fmla="*/ 12 h 16"/>
                <a:gd name="T6" fmla="*/ 6 w 9"/>
                <a:gd name="T7" fmla="*/ 14 h 16"/>
                <a:gd name="T8" fmla="*/ 2 w 9"/>
                <a:gd name="T9" fmla="*/ 16 h 16"/>
                <a:gd name="T10" fmla="*/ 4 w 9"/>
                <a:gd name="T11" fmla="*/ 7 h 16"/>
                <a:gd name="T12" fmla="*/ 0 w 9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0" y="3"/>
                  </a:moveTo>
                  <a:lnTo>
                    <a:pt x="7" y="0"/>
                  </a:lnTo>
                  <a:lnTo>
                    <a:pt x="9" y="12"/>
                  </a:lnTo>
                  <a:lnTo>
                    <a:pt x="6" y="14"/>
                  </a:lnTo>
                  <a:lnTo>
                    <a:pt x="2" y="16"/>
                  </a:lnTo>
                  <a:lnTo>
                    <a:pt x="4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2" name="Freeform 1203"/>
            <p:cNvSpPr>
              <a:spLocks/>
            </p:cNvSpPr>
            <p:nvPr/>
          </p:nvSpPr>
          <p:spPr bwMode="auto">
            <a:xfrm>
              <a:off x="4460754" y="2601790"/>
              <a:ext cx="3175" cy="7938"/>
            </a:xfrm>
            <a:custGeom>
              <a:avLst/>
              <a:gdLst>
                <a:gd name="T0" fmla="*/ 0 w 7"/>
                <a:gd name="T1" fmla="*/ 1 h 13"/>
                <a:gd name="T2" fmla="*/ 4 w 7"/>
                <a:gd name="T3" fmla="*/ 0 h 13"/>
                <a:gd name="T4" fmla="*/ 7 w 7"/>
                <a:gd name="T5" fmla="*/ 10 h 13"/>
                <a:gd name="T6" fmla="*/ 1 w 7"/>
                <a:gd name="T7" fmla="*/ 13 h 13"/>
                <a:gd name="T8" fmla="*/ 2 w 7"/>
                <a:gd name="T9" fmla="*/ 4 h 13"/>
                <a:gd name="T10" fmla="*/ 0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0" y="1"/>
                  </a:moveTo>
                  <a:lnTo>
                    <a:pt x="4" y="0"/>
                  </a:lnTo>
                  <a:lnTo>
                    <a:pt x="7" y="10"/>
                  </a:lnTo>
                  <a:lnTo>
                    <a:pt x="1" y="13"/>
                  </a:lnTo>
                  <a:lnTo>
                    <a:pt x="2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3" name="Freeform 1204"/>
            <p:cNvSpPr>
              <a:spLocks/>
            </p:cNvSpPr>
            <p:nvPr/>
          </p:nvSpPr>
          <p:spPr bwMode="auto">
            <a:xfrm>
              <a:off x="4473454" y="2593853"/>
              <a:ext cx="9525" cy="11113"/>
            </a:xfrm>
            <a:custGeom>
              <a:avLst/>
              <a:gdLst>
                <a:gd name="T0" fmla="*/ 0 w 18"/>
                <a:gd name="T1" fmla="*/ 0 h 21"/>
                <a:gd name="T2" fmla="*/ 2 w 18"/>
                <a:gd name="T3" fmla="*/ 1 h 21"/>
                <a:gd name="T4" fmla="*/ 7 w 18"/>
                <a:gd name="T5" fmla="*/ 1 h 21"/>
                <a:gd name="T6" fmla="*/ 8 w 18"/>
                <a:gd name="T7" fmla="*/ 7 h 21"/>
                <a:gd name="T8" fmla="*/ 18 w 18"/>
                <a:gd name="T9" fmla="*/ 18 h 21"/>
                <a:gd name="T10" fmla="*/ 15 w 18"/>
                <a:gd name="T11" fmla="*/ 21 h 21"/>
                <a:gd name="T12" fmla="*/ 0 w 1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0" y="0"/>
                  </a:moveTo>
                  <a:lnTo>
                    <a:pt x="2" y="1"/>
                  </a:lnTo>
                  <a:lnTo>
                    <a:pt x="7" y="1"/>
                  </a:lnTo>
                  <a:lnTo>
                    <a:pt x="8" y="7"/>
                  </a:lnTo>
                  <a:lnTo>
                    <a:pt x="18" y="18"/>
                  </a:lnTo>
                  <a:lnTo>
                    <a:pt x="15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4" name="Freeform 1205"/>
            <p:cNvSpPr>
              <a:spLocks/>
            </p:cNvSpPr>
            <p:nvPr/>
          </p:nvSpPr>
          <p:spPr bwMode="auto">
            <a:xfrm>
              <a:off x="4492504" y="2652590"/>
              <a:ext cx="9525" cy="14288"/>
            </a:xfrm>
            <a:custGeom>
              <a:avLst/>
              <a:gdLst>
                <a:gd name="T0" fmla="*/ 0 w 18"/>
                <a:gd name="T1" fmla="*/ 0 h 28"/>
                <a:gd name="T2" fmla="*/ 5 w 18"/>
                <a:gd name="T3" fmla="*/ 1 h 28"/>
                <a:gd name="T4" fmla="*/ 18 w 18"/>
                <a:gd name="T5" fmla="*/ 20 h 28"/>
                <a:gd name="T6" fmla="*/ 15 w 18"/>
                <a:gd name="T7" fmla="*/ 28 h 28"/>
                <a:gd name="T8" fmla="*/ 10 w 18"/>
                <a:gd name="T9" fmla="*/ 14 h 28"/>
                <a:gd name="T10" fmla="*/ 0 w 18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lnTo>
                    <a:pt x="5" y="1"/>
                  </a:lnTo>
                  <a:lnTo>
                    <a:pt x="18" y="20"/>
                  </a:lnTo>
                  <a:lnTo>
                    <a:pt x="15" y="28"/>
                  </a:lnTo>
                  <a:lnTo>
                    <a:pt x="10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5" name="Freeform 1206"/>
            <p:cNvSpPr>
              <a:spLocks/>
            </p:cNvSpPr>
            <p:nvPr/>
          </p:nvSpPr>
          <p:spPr bwMode="auto">
            <a:xfrm>
              <a:off x="4703641" y="2511303"/>
              <a:ext cx="4763" cy="6350"/>
            </a:xfrm>
            <a:custGeom>
              <a:avLst/>
              <a:gdLst>
                <a:gd name="T0" fmla="*/ 9 w 9"/>
                <a:gd name="T1" fmla="*/ 13 h 13"/>
                <a:gd name="T2" fmla="*/ 1 w 9"/>
                <a:gd name="T3" fmla="*/ 10 h 13"/>
                <a:gd name="T4" fmla="*/ 0 w 9"/>
                <a:gd name="T5" fmla="*/ 0 h 13"/>
                <a:gd name="T6" fmla="*/ 9 w 9"/>
                <a:gd name="T7" fmla="*/ 13 h 13"/>
                <a:gd name="T8" fmla="*/ 9 w 9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9" y="13"/>
                  </a:moveTo>
                  <a:lnTo>
                    <a:pt x="1" y="10"/>
                  </a:lnTo>
                  <a:lnTo>
                    <a:pt x="0" y="0"/>
                  </a:lnTo>
                  <a:lnTo>
                    <a:pt x="9" y="13"/>
                  </a:lnTo>
                  <a:lnTo>
                    <a:pt x="9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6" name="Freeform 1207"/>
            <p:cNvSpPr>
              <a:spLocks/>
            </p:cNvSpPr>
            <p:nvPr/>
          </p:nvSpPr>
          <p:spPr bwMode="auto">
            <a:xfrm>
              <a:off x="4516316" y="2703390"/>
              <a:ext cx="12700" cy="11113"/>
            </a:xfrm>
            <a:custGeom>
              <a:avLst/>
              <a:gdLst>
                <a:gd name="T0" fmla="*/ 0 w 24"/>
                <a:gd name="T1" fmla="*/ 2 h 22"/>
                <a:gd name="T2" fmla="*/ 11 w 24"/>
                <a:gd name="T3" fmla="*/ 0 h 22"/>
                <a:gd name="T4" fmla="*/ 21 w 24"/>
                <a:gd name="T5" fmla="*/ 12 h 22"/>
                <a:gd name="T6" fmla="*/ 24 w 24"/>
                <a:gd name="T7" fmla="*/ 22 h 22"/>
                <a:gd name="T8" fmla="*/ 15 w 24"/>
                <a:gd name="T9" fmla="*/ 21 h 22"/>
                <a:gd name="T10" fmla="*/ 7 w 24"/>
                <a:gd name="T11" fmla="*/ 6 h 22"/>
                <a:gd name="T12" fmla="*/ 0 w 24"/>
                <a:gd name="T1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2">
                  <a:moveTo>
                    <a:pt x="0" y="2"/>
                  </a:moveTo>
                  <a:lnTo>
                    <a:pt x="11" y="0"/>
                  </a:lnTo>
                  <a:lnTo>
                    <a:pt x="21" y="12"/>
                  </a:lnTo>
                  <a:lnTo>
                    <a:pt x="24" y="22"/>
                  </a:lnTo>
                  <a:lnTo>
                    <a:pt x="15" y="21"/>
                  </a:lnTo>
                  <a:lnTo>
                    <a:pt x="7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7" name="Freeform 1208"/>
            <p:cNvSpPr>
              <a:spLocks/>
            </p:cNvSpPr>
            <p:nvPr/>
          </p:nvSpPr>
          <p:spPr bwMode="auto">
            <a:xfrm>
              <a:off x="4708404" y="2576390"/>
              <a:ext cx="9525" cy="7938"/>
            </a:xfrm>
            <a:custGeom>
              <a:avLst/>
              <a:gdLst>
                <a:gd name="T0" fmla="*/ 6 w 17"/>
                <a:gd name="T1" fmla="*/ 1 h 16"/>
                <a:gd name="T2" fmla="*/ 13 w 17"/>
                <a:gd name="T3" fmla="*/ 0 h 16"/>
                <a:gd name="T4" fmla="*/ 17 w 17"/>
                <a:gd name="T5" fmla="*/ 3 h 16"/>
                <a:gd name="T6" fmla="*/ 12 w 17"/>
                <a:gd name="T7" fmla="*/ 10 h 16"/>
                <a:gd name="T8" fmla="*/ 1 w 17"/>
                <a:gd name="T9" fmla="*/ 16 h 16"/>
                <a:gd name="T10" fmla="*/ 0 w 17"/>
                <a:gd name="T11" fmla="*/ 10 h 16"/>
                <a:gd name="T12" fmla="*/ 6 w 17"/>
                <a:gd name="T13" fmla="*/ 6 h 16"/>
                <a:gd name="T14" fmla="*/ 6 w 17"/>
                <a:gd name="T1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6" y="1"/>
                  </a:moveTo>
                  <a:lnTo>
                    <a:pt x="13" y="0"/>
                  </a:lnTo>
                  <a:lnTo>
                    <a:pt x="17" y="3"/>
                  </a:lnTo>
                  <a:lnTo>
                    <a:pt x="12" y="10"/>
                  </a:lnTo>
                  <a:lnTo>
                    <a:pt x="1" y="16"/>
                  </a:lnTo>
                  <a:lnTo>
                    <a:pt x="0" y="10"/>
                  </a:lnTo>
                  <a:lnTo>
                    <a:pt x="6" y="6"/>
                  </a:ln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8" name="Freeform 1209"/>
            <p:cNvSpPr>
              <a:spLocks/>
            </p:cNvSpPr>
            <p:nvPr/>
          </p:nvSpPr>
          <p:spPr bwMode="auto">
            <a:xfrm>
              <a:off x="4754441" y="2631953"/>
              <a:ext cx="6350" cy="6350"/>
            </a:xfrm>
            <a:custGeom>
              <a:avLst/>
              <a:gdLst>
                <a:gd name="T0" fmla="*/ 0 w 12"/>
                <a:gd name="T1" fmla="*/ 0 h 12"/>
                <a:gd name="T2" fmla="*/ 8 w 12"/>
                <a:gd name="T3" fmla="*/ 2 h 12"/>
                <a:gd name="T4" fmla="*/ 12 w 12"/>
                <a:gd name="T5" fmla="*/ 9 h 12"/>
                <a:gd name="T6" fmla="*/ 6 w 12"/>
                <a:gd name="T7" fmla="*/ 12 h 12"/>
                <a:gd name="T8" fmla="*/ 3 w 12"/>
                <a:gd name="T9" fmla="*/ 4 h 12"/>
                <a:gd name="T10" fmla="*/ 0 w 1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8" y="2"/>
                  </a:lnTo>
                  <a:lnTo>
                    <a:pt x="12" y="9"/>
                  </a:lnTo>
                  <a:lnTo>
                    <a:pt x="6" y="12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89" name="Freeform 1211"/>
            <p:cNvSpPr>
              <a:spLocks/>
            </p:cNvSpPr>
            <p:nvPr/>
          </p:nvSpPr>
          <p:spPr bwMode="auto">
            <a:xfrm>
              <a:off x="4568704" y="2782766"/>
              <a:ext cx="7938" cy="6350"/>
            </a:xfrm>
            <a:custGeom>
              <a:avLst/>
              <a:gdLst>
                <a:gd name="T0" fmla="*/ 0 w 13"/>
                <a:gd name="T1" fmla="*/ 2 h 12"/>
                <a:gd name="T2" fmla="*/ 5 w 13"/>
                <a:gd name="T3" fmla="*/ 0 h 12"/>
                <a:gd name="T4" fmla="*/ 13 w 13"/>
                <a:gd name="T5" fmla="*/ 7 h 12"/>
                <a:gd name="T6" fmla="*/ 11 w 13"/>
                <a:gd name="T7" fmla="*/ 12 h 12"/>
                <a:gd name="T8" fmla="*/ 8 w 13"/>
                <a:gd name="T9" fmla="*/ 6 h 12"/>
                <a:gd name="T10" fmla="*/ 0 w 13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0" y="2"/>
                  </a:moveTo>
                  <a:lnTo>
                    <a:pt x="5" y="0"/>
                  </a:lnTo>
                  <a:lnTo>
                    <a:pt x="13" y="7"/>
                  </a:lnTo>
                  <a:lnTo>
                    <a:pt x="11" y="12"/>
                  </a:lnTo>
                  <a:lnTo>
                    <a:pt x="8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0" name="Freeform 1212"/>
            <p:cNvSpPr>
              <a:spLocks/>
            </p:cNvSpPr>
            <p:nvPr/>
          </p:nvSpPr>
          <p:spPr bwMode="auto">
            <a:xfrm>
              <a:off x="4817941" y="2585916"/>
              <a:ext cx="4763" cy="9525"/>
            </a:xfrm>
            <a:custGeom>
              <a:avLst/>
              <a:gdLst>
                <a:gd name="T0" fmla="*/ 0 w 9"/>
                <a:gd name="T1" fmla="*/ 1 h 16"/>
                <a:gd name="T2" fmla="*/ 6 w 9"/>
                <a:gd name="T3" fmla="*/ 0 h 16"/>
                <a:gd name="T4" fmla="*/ 9 w 9"/>
                <a:gd name="T5" fmla="*/ 11 h 16"/>
                <a:gd name="T6" fmla="*/ 5 w 9"/>
                <a:gd name="T7" fmla="*/ 16 h 16"/>
                <a:gd name="T8" fmla="*/ 2 w 9"/>
                <a:gd name="T9" fmla="*/ 8 h 16"/>
                <a:gd name="T10" fmla="*/ 0 w 9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0" y="1"/>
                  </a:moveTo>
                  <a:lnTo>
                    <a:pt x="6" y="0"/>
                  </a:lnTo>
                  <a:lnTo>
                    <a:pt x="9" y="11"/>
                  </a:lnTo>
                  <a:lnTo>
                    <a:pt x="5" y="16"/>
                  </a:lnTo>
                  <a:lnTo>
                    <a:pt x="2" y="8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1" name="Freeform 1213"/>
            <p:cNvSpPr>
              <a:spLocks/>
            </p:cNvSpPr>
            <p:nvPr/>
          </p:nvSpPr>
          <p:spPr bwMode="auto">
            <a:xfrm>
              <a:off x="4578229" y="2790703"/>
              <a:ext cx="17463" cy="14288"/>
            </a:xfrm>
            <a:custGeom>
              <a:avLst/>
              <a:gdLst>
                <a:gd name="T0" fmla="*/ 0 w 31"/>
                <a:gd name="T1" fmla="*/ 0 h 26"/>
                <a:gd name="T2" fmla="*/ 11 w 31"/>
                <a:gd name="T3" fmla="*/ 4 h 26"/>
                <a:gd name="T4" fmla="*/ 21 w 31"/>
                <a:gd name="T5" fmla="*/ 14 h 26"/>
                <a:gd name="T6" fmla="*/ 31 w 31"/>
                <a:gd name="T7" fmla="*/ 26 h 26"/>
                <a:gd name="T8" fmla="*/ 21 w 31"/>
                <a:gd name="T9" fmla="*/ 24 h 26"/>
                <a:gd name="T10" fmla="*/ 7 w 31"/>
                <a:gd name="T11" fmla="*/ 10 h 26"/>
                <a:gd name="T12" fmla="*/ 0 w 31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0" y="0"/>
                  </a:moveTo>
                  <a:lnTo>
                    <a:pt x="11" y="4"/>
                  </a:lnTo>
                  <a:lnTo>
                    <a:pt x="21" y="14"/>
                  </a:lnTo>
                  <a:lnTo>
                    <a:pt x="31" y="26"/>
                  </a:lnTo>
                  <a:lnTo>
                    <a:pt x="21" y="24"/>
                  </a:lnTo>
                  <a:lnTo>
                    <a:pt x="7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2" name="Freeform 1214"/>
            <p:cNvSpPr>
              <a:spLocks/>
            </p:cNvSpPr>
            <p:nvPr/>
          </p:nvSpPr>
          <p:spPr bwMode="auto">
            <a:xfrm>
              <a:off x="4568704" y="2825628"/>
              <a:ext cx="4763" cy="9525"/>
            </a:xfrm>
            <a:custGeom>
              <a:avLst/>
              <a:gdLst>
                <a:gd name="T0" fmla="*/ 1 w 9"/>
                <a:gd name="T1" fmla="*/ 0 h 19"/>
                <a:gd name="T2" fmla="*/ 4 w 9"/>
                <a:gd name="T3" fmla="*/ 1 h 19"/>
                <a:gd name="T4" fmla="*/ 3 w 9"/>
                <a:gd name="T5" fmla="*/ 14 h 19"/>
                <a:gd name="T6" fmla="*/ 9 w 9"/>
                <a:gd name="T7" fmla="*/ 19 h 19"/>
                <a:gd name="T8" fmla="*/ 3 w 9"/>
                <a:gd name="T9" fmla="*/ 17 h 19"/>
                <a:gd name="T10" fmla="*/ 0 w 9"/>
                <a:gd name="T11" fmla="*/ 6 h 19"/>
                <a:gd name="T12" fmla="*/ 1 w 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9">
                  <a:moveTo>
                    <a:pt x="1" y="0"/>
                  </a:moveTo>
                  <a:lnTo>
                    <a:pt x="4" y="1"/>
                  </a:lnTo>
                  <a:lnTo>
                    <a:pt x="3" y="14"/>
                  </a:lnTo>
                  <a:lnTo>
                    <a:pt x="9" y="19"/>
                  </a:lnTo>
                  <a:lnTo>
                    <a:pt x="3" y="17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3" name="Freeform 1215"/>
            <p:cNvSpPr>
              <a:spLocks/>
            </p:cNvSpPr>
            <p:nvPr/>
          </p:nvSpPr>
          <p:spPr bwMode="auto">
            <a:xfrm>
              <a:off x="4573466" y="2838328"/>
              <a:ext cx="6350" cy="4763"/>
            </a:xfrm>
            <a:custGeom>
              <a:avLst/>
              <a:gdLst>
                <a:gd name="T0" fmla="*/ 0 w 11"/>
                <a:gd name="T1" fmla="*/ 0 h 10"/>
                <a:gd name="T2" fmla="*/ 5 w 11"/>
                <a:gd name="T3" fmla="*/ 1 h 10"/>
                <a:gd name="T4" fmla="*/ 11 w 11"/>
                <a:gd name="T5" fmla="*/ 1 h 10"/>
                <a:gd name="T6" fmla="*/ 10 w 11"/>
                <a:gd name="T7" fmla="*/ 6 h 10"/>
                <a:gd name="T8" fmla="*/ 4 w 11"/>
                <a:gd name="T9" fmla="*/ 10 h 10"/>
                <a:gd name="T10" fmla="*/ 4 w 11"/>
                <a:gd name="T11" fmla="*/ 6 h 10"/>
                <a:gd name="T12" fmla="*/ 0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lnTo>
                    <a:pt x="5" y="1"/>
                  </a:lnTo>
                  <a:lnTo>
                    <a:pt x="11" y="1"/>
                  </a:lnTo>
                  <a:lnTo>
                    <a:pt x="10" y="6"/>
                  </a:lnTo>
                  <a:lnTo>
                    <a:pt x="4" y="10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4" name="Freeform 1216"/>
            <p:cNvSpPr>
              <a:spLocks/>
            </p:cNvSpPr>
            <p:nvPr/>
          </p:nvSpPr>
          <p:spPr bwMode="auto">
            <a:xfrm>
              <a:off x="4603629" y="2812928"/>
              <a:ext cx="11113" cy="14288"/>
            </a:xfrm>
            <a:custGeom>
              <a:avLst/>
              <a:gdLst>
                <a:gd name="T0" fmla="*/ 5 w 22"/>
                <a:gd name="T1" fmla="*/ 0 h 29"/>
                <a:gd name="T2" fmla="*/ 3 w 22"/>
                <a:gd name="T3" fmla="*/ 10 h 29"/>
                <a:gd name="T4" fmla="*/ 15 w 22"/>
                <a:gd name="T5" fmla="*/ 23 h 29"/>
                <a:gd name="T6" fmla="*/ 22 w 22"/>
                <a:gd name="T7" fmla="*/ 29 h 29"/>
                <a:gd name="T8" fmla="*/ 12 w 22"/>
                <a:gd name="T9" fmla="*/ 28 h 29"/>
                <a:gd name="T10" fmla="*/ 0 w 22"/>
                <a:gd name="T11" fmla="*/ 18 h 29"/>
                <a:gd name="T12" fmla="*/ 0 w 22"/>
                <a:gd name="T13" fmla="*/ 8 h 29"/>
                <a:gd name="T14" fmla="*/ 5 w 22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9">
                  <a:moveTo>
                    <a:pt x="5" y="0"/>
                  </a:moveTo>
                  <a:lnTo>
                    <a:pt x="3" y="10"/>
                  </a:lnTo>
                  <a:lnTo>
                    <a:pt x="15" y="23"/>
                  </a:lnTo>
                  <a:lnTo>
                    <a:pt x="22" y="29"/>
                  </a:lnTo>
                  <a:lnTo>
                    <a:pt x="12" y="28"/>
                  </a:lnTo>
                  <a:lnTo>
                    <a:pt x="0" y="18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5" name="Freeform 1217"/>
            <p:cNvSpPr>
              <a:spLocks/>
            </p:cNvSpPr>
            <p:nvPr/>
          </p:nvSpPr>
          <p:spPr bwMode="auto">
            <a:xfrm>
              <a:off x="4348041" y="3030416"/>
              <a:ext cx="6350" cy="6350"/>
            </a:xfrm>
            <a:custGeom>
              <a:avLst/>
              <a:gdLst>
                <a:gd name="T0" fmla="*/ 0 w 12"/>
                <a:gd name="T1" fmla="*/ 3 h 14"/>
                <a:gd name="T2" fmla="*/ 5 w 12"/>
                <a:gd name="T3" fmla="*/ 0 h 14"/>
                <a:gd name="T4" fmla="*/ 8 w 12"/>
                <a:gd name="T5" fmla="*/ 4 h 14"/>
                <a:gd name="T6" fmla="*/ 8 w 12"/>
                <a:gd name="T7" fmla="*/ 7 h 14"/>
                <a:gd name="T8" fmla="*/ 12 w 12"/>
                <a:gd name="T9" fmla="*/ 13 h 14"/>
                <a:gd name="T10" fmla="*/ 10 w 12"/>
                <a:gd name="T11" fmla="*/ 14 h 14"/>
                <a:gd name="T12" fmla="*/ 2 w 12"/>
                <a:gd name="T13" fmla="*/ 7 h 14"/>
                <a:gd name="T14" fmla="*/ 0 w 12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4">
                  <a:moveTo>
                    <a:pt x="0" y="3"/>
                  </a:moveTo>
                  <a:lnTo>
                    <a:pt x="5" y="0"/>
                  </a:lnTo>
                  <a:lnTo>
                    <a:pt x="8" y="4"/>
                  </a:lnTo>
                  <a:lnTo>
                    <a:pt x="8" y="7"/>
                  </a:lnTo>
                  <a:lnTo>
                    <a:pt x="12" y="13"/>
                  </a:lnTo>
                  <a:lnTo>
                    <a:pt x="10" y="14"/>
                  </a:lnTo>
                  <a:lnTo>
                    <a:pt x="2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6" name="Freeform 1218"/>
            <p:cNvSpPr>
              <a:spLocks/>
            </p:cNvSpPr>
            <p:nvPr/>
          </p:nvSpPr>
          <p:spPr bwMode="auto">
            <a:xfrm>
              <a:off x="4786191" y="2676403"/>
              <a:ext cx="6350" cy="4763"/>
            </a:xfrm>
            <a:custGeom>
              <a:avLst/>
              <a:gdLst>
                <a:gd name="T0" fmla="*/ 0 w 11"/>
                <a:gd name="T1" fmla="*/ 4 h 9"/>
                <a:gd name="T2" fmla="*/ 0 w 11"/>
                <a:gd name="T3" fmla="*/ 0 h 9"/>
                <a:gd name="T4" fmla="*/ 9 w 11"/>
                <a:gd name="T5" fmla="*/ 1 h 9"/>
                <a:gd name="T6" fmla="*/ 11 w 11"/>
                <a:gd name="T7" fmla="*/ 6 h 9"/>
                <a:gd name="T8" fmla="*/ 7 w 11"/>
                <a:gd name="T9" fmla="*/ 9 h 9"/>
                <a:gd name="T10" fmla="*/ 3 w 11"/>
                <a:gd name="T11" fmla="*/ 3 h 9"/>
                <a:gd name="T12" fmla="*/ 0 w 11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9">
                  <a:moveTo>
                    <a:pt x="0" y="4"/>
                  </a:moveTo>
                  <a:lnTo>
                    <a:pt x="0" y="0"/>
                  </a:lnTo>
                  <a:lnTo>
                    <a:pt x="9" y="1"/>
                  </a:lnTo>
                  <a:lnTo>
                    <a:pt x="11" y="6"/>
                  </a:lnTo>
                  <a:lnTo>
                    <a:pt x="7" y="9"/>
                  </a:lnTo>
                  <a:lnTo>
                    <a:pt x="3" y="3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7" name="Freeform 1219"/>
            <p:cNvSpPr>
              <a:spLocks/>
            </p:cNvSpPr>
            <p:nvPr/>
          </p:nvSpPr>
          <p:spPr bwMode="auto">
            <a:xfrm>
              <a:off x="4667129" y="2801816"/>
              <a:ext cx="11113" cy="6350"/>
            </a:xfrm>
            <a:custGeom>
              <a:avLst/>
              <a:gdLst>
                <a:gd name="T0" fmla="*/ 0 w 19"/>
                <a:gd name="T1" fmla="*/ 4 h 14"/>
                <a:gd name="T2" fmla="*/ 7 w 19"/>
                <a:gd name="T3" fmla="*/ 0 h 14"/>
                <a:gd name="T4" fmla="*/ 18 w 19"/>
                <a:gd name="T5" fmla="*/ 8 h 14"/>
                <a:gd name="T6" fmla="*/ 19 w 19"/>
                <a:gd name="T7" fmla="*/ 14 h 14"/>
                <a:gd name="T8" fmla="*/ 13 w 19"/>
                <a:gd name="T9" fmla="*/ 14 h 14"/>
                <a:gd name="T10" fmla="*/ 6 w 19"/>
                <a:gd name="T11" fmla="*/ 4 h 14"/>
                <a:gd name="T12" fmla="*/ 0 w 19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4">
                  <a:moveTo>
                    <a:pt x="0" y="4"/>
                  </a:moveTo>
                  <a:lnTo>
                    <a:pt x="7" y="0"/>
                  </a:lnTo>
                  <a:lnTo>
                    <a:pt x="18" y="8"/>
                  </a:lnTo>
                  <a:lnTo>
                    <a:pt x="19" y="14"/>
                  </a:lnTo>
                  <a:lnTo>
                    <a:pt x="13" y="14"/>
                  </a:lnTo>
                  <a:lnTo>
                    <a:pt x="6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8" name="Freeform 1220"/>
            <p:cNvSpPr>
              <a:spLocks/>
            </p:cNvSpPr>
            <p:nvPr/>
          </p:nvSpPr>
          <p:spPr bwMode="auto">
            <a:xfrm>
              <a:off x="4638554" y="2828803"/>
              <a:ext cx="6350" cy="6350"/>
            </a:xfrm>
            <a:custGeom>
              <a:avLst/>
              <a:gdLst>
                <a:gd name="T0" fmla="*/ 2 w 12"/>
                <a:gd name="T1" fmla="*/ 2 h 13"/>
                <a:gd name="T2" fmla="*/ 7 w 12"/>
                <a:gd name="T3" fmla="*/ 2 h 13"/>
                <a:gd name="T4" fmla="*/ 8 w 12"/>
                <a:gd name="T5" fmla="*/ 0 h 13"/>
                <a:gd name="T6" fmla="*/ 12 w 12"/>
                <a:gd name="T7" fmla="*/ 0 h 13"/>
                <a:gd name="T8" fmla="*/ 10 w 12"/>
                <a:gd name="T9" fmla="*/ 8 h 13"/>
                <a:gd name="T10" fmla="*/ 7 w 12"/>
                <a:gd name="T11" fmla="*/ 13 h 13"/>
                <a:gd name="T12" fmla="*/ 2 w 12"/>
                <a:gd name="T13" fmla="*/ 11 h 13"/>
                <a:gd name="T14" fmla="*/ 0 w 12"/>
                <a:gd name="T15" fmla="*/ 7 h 13"/>
                <a:gd name="T16" fmla="*/ 2 w 12"/>
                <a:gd name="T17" fmla="*/ 4 h 13"/>
                <a:gd name="T18" fmla="*/ 2 w 12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3">
                  <a:moveTo>
                    <a:pt x="2" y="2"/>
                  </a:moveTo>
                  <a:lnTo>
                    <a:pt x="7" y="2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0" y="8"/>
                  </a:lnTo>
                  <a:lnTo>
                    <a:pt x="7" y="13"/>
                  </a:lnTo>
                  <a:lnTo>
                    <a:pt x="2" y="11"/>
                  </a:lnTo>
                  <a:lnTo>
                    <a:pt x="0" y="7"/>
                  </a:lnTo>
                  <a:lnTo>
                    <a:pt x="2" y="4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699" name="Freeform 1221"/>
            <p:cNvSpPr>
              <a:spLocks/>
            </p:cNvSpPr>
            <p:nvPr/>
          </p:nvSpPr>
          <p:spPr bwMode="auto">
            <a:xfrm>
              <a:off x="4695704" y="2808166"/>
              <a:ext cx="4763" cy="6350"/>
            </a:xfrm>
            <a:custGeom>
              <a:avLst/>
              <a:gdLst>
                <a:gd name="T0" fmla="*/ 0 w 7"/>
                <a:gd name="T1" fmla="*/ 0 h 11"/>
                <a:gd name="T2" fmla="*/ 4 w 7"/>
                <a:gd name="T3" fmla="*/ 0 h 11"/>
                <a:gd name="T4" fmla="*/ 7 w 7"/>
                <a:gd name="T5" fmla="*/ 10 h 11"/>
                <a:gd name="T6" fmla="*/ 5 w 7"/>
                <a:gd name="T7" fmla="*/ 11 h 11"/>
                <a:gd name="T8" fmla="*/ 4 w 7"/>
                <a:gd name="T9" fmla="*/ 10 h 11"/>
                <a:gd name="T10" fmla="*/ 2 w 7"/>
                <a:gd name="T11" fmla="*/ 8 h 11"/>
                <a:gd name="T12" fmla="*/ 0 w 7"/>
                <a:gd name="T13" fmla="*/ 10 h 11"/>
                <a:gd name="T14" fmla="*/ 2 w 7"/>
                <a:gd name="T15" fmla="*/ 5 h 11"/>
                <a:gd name="T16" fmla="*/ 0 w 7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lnTo>
                    <a:pt x="4" y="0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2" y="8"/>
                  </a:lnTo>
                  <a:lnTo>
                    <a:pt x="0" y="1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0" name="Freeform 1222"/>
            <p:cNvSpPr>
              <a:spLocks/>
            </p:cNvSpPr>
            <p:nvPr/>
          </p:nvSpPr>
          <p:spPr bwMode="auto">
            <a:xfrm>
              <a:off x="4822704" y="2722441"/>
              <a:ext cx="7938" cy="6350"/>
            </a:xfrm>
            <a:custGeom>
              <a:avLst/>
              <a:gdLst>
                <a:gd name="T0" fmla="*/ 0 w 15"/>
                <a:gd name="T1" fmla="*/ 0 h 13"/>
                <a:gd name="T2" fmla="*/ 7 w 15"/>
                <a:gd name="T3" fmla="*/ 2 h 13"/>
                <a:gd name="T4" fmla="*/ 15 w 15"/>
                <a:gd name="T5" fmla="*/ 13 h 13"/>
                <a:gd name="T6" fmla="*/ 7 w 15"/>
                <a:gd name="T7" fmla="*/ 11 h 13"/>
                <a:gd name="T8" fmla="*/ 0 w 1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lnTo>
                    <a:pt x="7" y="2"/>
                  </a:lnTo>
                  <a:lnTo>
                    <a:pt x="15" y="13"/>
                  </a:lnTo>
                  <a:lnTo>
                    <a:pt x="7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1" name="Freeform 1223"/>
            <p:cNvSpPr>
              <a:spLocks/>
            </p:cNvSpPr>
            <p:nvPr/>
          </p:nvSpPr>
          <p:spPr bwMode="auto">
            <a:xfrm>
              <a:off x="4776666" y="2774828"/>
              <a:ext cx="4763" cy="6350"/>
            </a:xfrm>
            <a:custGeom>
              <a:avLst/>
              <a:gdLst>
                <a:gd name="T0" fmla="*/ 6 w 10"/>
                <a:gd name="T1" fmla="*/ 0 h 10"/>
                <a:gd name="T2" fmla="*/ 10 w 10"/>
                <a:gd name="T3" fmla="*/ 6 h 10"/>
                <a:gd name="T4" fmla="*/ 5 w 10"/>
                <a:gd name="T5" fmla="*/ 10 h 10"/>
                <a:gd name="T6" fmla="*/ 0 w 10"/>
                <a:gd name="T7" fmla="*/ 4 h 10"/>
                <a:gd name="T8" fmla="*/ 6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lnTo>
                    <a:pt x="10" y="6"/>
                  </a:lnTo>
                  <a:lnTo>
                    <a:pt x="5" y="1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2" name="Freeform 1224"/>
            <p:cNvSpPr>
              <a:spLocks/>
            </p:cNvSpPr>
            <p:nvPr/>
          </p:nvSpPr>
          <p:spPr bwMode="auto">
            <a:xfrm>
              <a:off x="4795716" y="2789116"/>
              <a:ext cx="7938" cy="9525"/>
            </a:xfrm>
            <a:custGeom>
              <a:avLst/>
              <a:gdLst>
                <a:gd name="T0" fmla="*/ 0 w 15"/>
                <a:gd name="T1" fmla="*/ 1 h 18"/>
                <a:gd name="T2" fmla="*/ 5 w 15"/>
                <a:gd name="T3" fmla="*/ 0 h 18"/>
                <a:gd name="T4" fmla="*/ 9 w 15"/>
                <a:gd name="T5" fmla="*/ 3 h 18"/>
                <a:gd name="T6" fmla="*/ 10 w 15"/>
                <a:gd name="T7" fmla="*/ 13 h 18"/>
                <a:gd name="T8" fmla="*/ 15 w 15"/>
                <a:gd name="T9" fmla="*/ 18 h 18"/>
                <a:gd name="T10" fmla="*/ 9 w 15"/>
                <a:gd name="T11" fmla="*/ 17 h 18"/>
                <a:gd name="T12" fmla="*/ 0 w 15"/>
                <a:gd name="T13" fmla="*/ 5 h 18"/>
                <a:gd name="T14" fmla="*/ 0 w 15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0" y="1"/>
                  </a:moveTo>
                  <a:lnTo>
                    <a:pt x="5" y="0"/>
                  </a:lnTo>
                  <a:lnTo>
                    <a:pt x="9" y="3"/>
                  </a:lnTo>
                  <a:lnTo>
                    <a:pt x="10" y="13"/>
                  </a:lnTo>
                  <a:lnTo>
                    <a:pt x="15" y="18"/>
                  </a:lnTo>
                  <a:lnTo>
                    <a:pt x="9" y="17"/>
                  </a:lnTo>
                  <a:lnTo>
                    <a:pt x="0" y="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3" name="Freeform 1225"/>
            <p:cNvSpPr>
              <a:spLocks/>
            </p:cNvSpPr>
            <p:nvPr/>
          </p:nvSpPr>
          <p:spPr bwMode="auto">
            <a:xfrm>
              <a:off x="4611566" y="2968503"/>
              <a:ext cx="4763" cy="7938"/>
            </a:xfrm>
            <a:custGeom>
              <a:avLst/>
              <a:gdLst>
                <a:gd name="T0" fmla="*/ 4 w 8"/>
                <a:gd name="T1" fmla="*/ 0 h 15"/>
                <a:gd name="T2" fmla="*/ 7 w 8"/>
                <a:gd name="T3" fmla="*/ 6 h 15"/>
                <a:gd name="T4" fmla="*/ 8 w 8"/>
                <a:gd name="T5" fmla="*/ 13 h 15"/>
                <a:gd name="T6" fmla="*/ 3 w 8"/>
                <a:gd name="T7" fmla="*/ 15 h 15"/>
                <a:gd name="T8" fmla="*/ 0 w 8"/>
                <a:gd name="T9" fmla="*/ 5 h 15"/>
                <a:gd name="T10" fmla="*/ 4 w 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lnTo>
                    <a:pt x="7" y="6"/>
                  </a:lnTo>
                  <a:lnTo>
                    <a:pt x="8" y="13"/>
                  </a:lnTo>
                  <a:lnTo>
                    <a:pt x="3" y="15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4" name="Freeform 1226"/>
            <p:cNvSpPr>
              <a:spLocks/>
            </p:cNvSpPr>
            <p:nvPr/>
          </p:nvSpPr>
          <p:spPr bwMode="auto">
            <a:xfrm>
              <a:off x="4786191" y="2870078"/>
              <a:ext cx="9525" cy="6350"/>
            </a:xfrm>
            <a:custGeom>
              <a:avLst/>
              <a:gdLst>
                <a:gd name="T0" fmla="*/ 0 w 16"/>
                <a:gd name="T1" fmla="*/ 2 h 12"/>
                <a:gd name="T2" fmla="*/ 6 w 16"/>
                <a:gd name="T3" fmla="*/ 0 h 12"/>
                <a:gd name="T4" fmla="*/ 14 w 16"/>
                <a:gd name="T5" fmla="*/ 8 h 12"/>
                <a:gd name="T6" fmla="*/ 16 w 16"/>
                <a:gd name="T7" fmla="*/ 12 h 12"/>
                <a:gd name="T8" fmla="*/ 7 w 16"/>
                <a:gd name="T9" fmla="*/ 8 h 12"/>
                <a:gd name="T10" fmla="*/ 0 w 16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0" y="2"/>
                  </a:moveTo>
                  <a:lnTo>
                    <a:pt x="6" y="0"/>
                  </a:lnTo>
                  <a:lnTo>
                    <a:pt x="14" y="8"/>
                  </a:lnTo>
                  <a:lnTo>
                    <a:pt x="16" y="12"/>
                  </a:lnTo>
                  <a:lnTo>
                    <a:pt x="7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5" name="Freeform 1227"/>
            <p:cNvSpPr>
              <a:spLocks/>
            </p:cNvSpPr>
            <p:nvPr/>
          </p:nvSpPr>
          <p:spPr bwMode="auto">
            <a:xfrm>
              <a:off x="4797304" y="2881191"/>
              <a:ext cx="11113" cy="9525"/>
            </a:xfrm>
            <a:custGeom>
              <a:avLst/>
              <a:gdLst>
                <a:gd name="T0" fmla="*/ 0 w 22"/>
                <a:gd name="T1" fmla="*/ 2 h 18"/>
                <a:gd name="T2" fmla="*/ 6 w 22"/>
                <a:gd name="T3" fmla="*/ 0 h 18"/>
                <a:gd name="T4" fmla="*/ 14 w 22"/>
                <a:gd name="T5" fmla="*/ 15 h 18"/>
                <a:gd name="T6" fmla="*/ 22 w 22"/>
                <a:gd name="T7" fmla="*/ 18 h 18"/>
                <a:gd name="T8" fmla="*/ 14 w 22"/>
                <a:gd name="T9" fmla="*/ 18 h 18"/>
                <a:gd name="T10" fmla="*/ 3 w 22"/>
                <a:gd name="T11" fmla="*/ 6 h 18"/>
                <a:gd name="T12" fmla="*/ 0 w 22"/>
                <a:gd name="T1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8">
                  <a:moveTo>
                    <a:pt x="0" y="2"/>
                  </a:moveTo>
                  <a:lnTo>
                    <a:pt x="6" y="0"/>
                  </a:lnTo>
                  <a:lnTo>
                    <a:pt x="14" y="15"/>
                  </a:lnTo>
                  <a:lnTo>
                    <a:pt x="22" y="18"/>
                  </a:lnTo>
                  <a:lnTo>
                    <a:pt x="14" y="18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6" name="Freeform 1228"/>
            <p:cNvSpPr>
              <a:spLocks/>
            </p:cNvSpPr>
            <p:nvPr/>
          </p:nvSpPr>
          <p:spPr bwMode="auto">
            <a:xfrm>
              <a:off x="4651254" y="3035178"/>
              <a:ext cx="4763" cy="9525"/>
            </a:xfrm>
            <a:custGeom>
              <a:avLst/>
              <a:gdLst>
                <a:gd name="T0" fmla="*/ 0 w 7"/>
                <a:gd name="T1" fmla="*/ 0 h 16"/>
                <a:gd name="T2" fmla="*/ 6 w 7"/>
                <a:gd name="T3" fmla="*/ 0 h 16"/>
                <a:gd name="T4" fmla="*/ 7 w 7"/>
                <a:gd name="T5" fmla="*/ 12 h 16"/>
                <a:gd name="T6" fmla="*/ 1 w 7"/>
                <a:gd name="T7" fmla="*/ 16 h 16"/>
                <a:gd name="T8" fmla="*/ 0 w 7"/>
                <a:gd name="T9" fmla="*/ 12 h 16"/>
                <a:gd name="T10" fmla="*/ 4 w 7"/>
                <a:gd name="T11" fmla="*/ 5 h 16"/>
                <a:gd name="T12" fmla="*/ 0 w 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lnTo>
                    <a:pt x="6" y="0"/>
                  </a:lnTo>
                  <a:lnTo>
                    <a:pt x="7" y="12"/>
                  </a:lnTo>
                  <a:lnTo>
                    <a:pt x="1" y="16"/>
                  </a:lnTo>
                  <a:lnTo>
                    <a:pt x="0" y="12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7" name="Freeform 1229"/>
            <p:cNvSpPr>
              <a:spLocks/>
            </p:cNvSpPr>
            <p:nvPr/>
          </p:nvSpPr>
          <p:spPr bwMode="auto">
            <a:xfrm>
              <a:off x="4805241" y="2909766"/>
              <a:ext cx="11113" cy="7938"/>
            </a:xfrm>
            <a:custGeom>
              <a:avLst/>
              <a:gdLst>
                <a:gd name="T0" fmla="*/ 0 w 20"/>
                <a:gd name="T1" fmla="*/ 1 h 14"/>
                <a:gd name="T2" fmla="*/ 6 w 20"/>
                <a:gd name="T3" fmla="*/ 0 h 14"/>
                <a:gd name="T4" fmla="*/ 16 w 20"/>
                <a:gd name="T5" fmla="*/ 7 h 14"/>
                <a:gd name="T6" fmla="*/ 20 w 20"/>
                <a:gd name="T7" fmla="*/ 11 h 14"/>
                <a:gd name="T8" fmla="*/ 16 w 20"/>
                <a:gd name="T9" fmla="*/ 13 h 14"/>
                <a:gd name="T10" fmla="*/ 9 w 20"/>
                <a:gd name="T11" fmla="*/ 10 h 14"/>
                <a:gd name="T12" fmla="*/ 7 w 20"/>
                <a:gd name="T13" fmla="*/ 14 h 14"/>
                <a:gd name="T14" fmla="*/ 3 w 20"/>
                <a:gd name="T15" fmla="*/ 14 h 14"/>
                <a:gd name="T16" fmla="*/ 3 w 20"/>
                <a:gd name="T17" fmla="*/ 4 h 14"/>
                <a:gd name="T18" fmla="*/ 0 w 20"/>
                <a:gd name="T1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4">
                  <a:moveTo>
                    <a:pt x="0" y="1"/>
                  </a:moveTo>
                  <a:lnTo>
                    <a:pt x="6" y="0"/>
                  </a:lnTo>
                  <a:lnTo>
                    <a:pt x="16" y="7"/>
                  </a:lnTo>
                  <a:lnTo>
                    <a:pt x="20" y="11"/>
                  </a:lnTo>
                  <a:lnTo>
                    <a:pt x="16" y="13"/>
                  </a:lnTo>
                  <a:lnTo>
                    <a:pt x="9" y="10"/>
                  </a:lnTo>
                  <a:lnTo>
                    <a:pt x="7" y="14"/>
                  </a:lnTo>
                  <a:lnTo>
                    <a:pt x="3" y="14"/>
                  </a:lnTo>
                  <a:lnTo>
                    <a:pt x="3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8" name="Freeform 1230"/>
            <p:cNvSpPr>
              <a:spLocks/>
            </p:cNvSpPr>
            <p:nvPr/>
          </p:nvSpPr>
          <p:spPr bwMode="auto">
            <a:xfrm>
              <a:off x="4816354" y="2917703"/>
              <a:ext cx="6350" cy="6350"/>
            </a:xfrm>
            <a:custGeom>
              <a:avLst/>
              <a:gdLst>
                <a:gd name="T0" fmla="*/ 14 w 14"/>
                <a:gd name="T1" fmla="*/ 7 h 13"/>
                <a:gd name="T2" fmla="*/ 11 w 14"/>
                <a:gd name="T3" fmla="*/ 13 h 13"/>
                <a:gd name="T4" fmla="*/ 4 w 14"/>
                <a:gd name="T5" fmla="*/ 13 h 13"/>
                <a:gd name="T6" fmla="*/ 0 w 14"/>
                <a:gd name="T7" fmla="*/ 7 h 13"/>
                <a:gd name="T8" fmla="*/ 4 w 14"/>
                <a:gd name="T9" fmla="*/ 0 h 13"/>
                <a:gd name="T10" fmla="*/ 4 w 14"/>
                <a:gd name="T11" fmla="*/ 3 h 13"/>
                <a:gd name="T12" fmla="*/ 5 w 14"/>
                <a:gd name="T13" fmla="*/ 7 h 13"/>
                <a:gd name="T14" fmla="*/ 10 w 14"/>
                <a:gd name="T15" fmla="*/ 6 h 13"/>
                <a:gd name="T16" fmla="*/ 14 w 14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3">
                  <a:moveTo>
                    <a:pt x="14" y="7"/>
                  </a:moveTo>
                  <a:lnTo>
                    <a:pt x="11" y="13"/>
                  </a:lnTo>
                  <a:lnTo>
                    <a:pt x="4" y="13"/>
                  </a:lnTo>
                  <a:lnTo>
                    <a:pt x="0" y="7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7"/>
                  </a:lnTo>
                  <a:lnTo>
                    <a:pt x="10" y="6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09" name="Freeform 1231"/>
            <p:cNvSpPr>
              <a:spLocks/>
            </p:cNvSpPr>
            <p:nvPr/>
          </p:nvSpPr>
          <p:spPr bwMode="auto">
            <a:xfrm>
              <a:off x="4822704" y="2919291"/>
              <a:ext cx="7938" cy="9525"/>
            </a:xfrm>
            <a:custGeom>
              <a:avLst/>
              <a:gdLst>
                <a:gd name="T0" fmla="*/ 1 w 15"/>
                <a:gd name="T1" fmla="*/ 0 h 18"/>
                <a:gd name="T2" fmla="*/ 7 w 15"/>
                <a:gd name="T3" fmla="*/ 2 h 18"/>
                <a:gd name="T4" fmla="*/ 8 w 15"/>
                <a:gd name="T5" fmla="*/ 13 h 18"/>
                <a:gd name="T6" fmla="*/ 15 w 15"/>
                <a:gd name="T7" fmla="*/ 15 h 18"/>
                <a:gd name="T8" fmla="*/ 7 w 15"/>
                <a:gd name="T9" fmla="*/ 18 h 18"/>
                <a:gd name="T10" fmla="*/ 0 w 15"/>
                <a:gd name="T11" fmla="*/ 6 h 18"/>
                <a:gd name="T12" fmla="*/ 1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" y="0"/>
                  </a:moveTo>
                  <a:lnTo>
                    <a:pt x="7" y="2"/>
                  </a:lnTo>
                  <a:lnTo>
                    <a:pt x="8" y="13"/>
                  </a:lnTo>
                  <a:lnTo>
                    <a:pt x="15" y="15"/>
                  </a:lnTo>
                  <a:lnTo>
                    <a:pt x="7" y="18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0" name="Freeform 1232"/>
            <p:cNvSpPr>
              <a:spLocks/>
            </p:cNvSpPr>
            <p:nvPr/>
          </p:nvSpPr>
          <p:spPr bwMode="auto">
            <a:xfrm>
              <a:off x="5029079" y="2770066"/>
              <a:ext cx="3175" cy="6350"/>
            </a:xfrm>
            <a:custGeom>
              <a:avLst/>
              <a:gdLst>
                <a:gd name="T0" fmla="*/ 0 w 7"/>
                <a:gd name="T1" fmla="*/ 3 h 12"/>
                <a:gd name="T2" fmla="*/ 4 w 7"/>
                <a:gd name="T3" fmla="*/ 0 h 12"/>
                <a:gd name="T4" fmla="*/ 7 w 7"/>
                <a:gd name="T5" fmla="*/ 7 h 12"/>
                <a:gd name="T6" fmla="*/ 6 w 7"/>
                <a:gd name="T7" fmla="*/ 10 h 12"/>
                <a:gd name="T8" fmla="*/ 1 w 7"/>
                <a:gd name="T9" fmla="*/ 12 h 12"/>
                <a:gd name="T10" fmla="*/ 3 w 7"/>
                <a:gd name="T11" fmla="*/ 6 h 12"/>
                <a:gd name="T12" fmla="*/ 0 w 7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0" y="3"/>
                  </a:moveTo>
                  <a:lnTo>
                    <a:pt x="4" y="0"/>
                  </a:lnTo>
                  <a:lnTo>
                    <a:pt x="7" y="7"/>
                  </a:lnTo>
                  <a:lnTo>
                    <a:pt x="6" y="10"/>
                  </a:lnTo>
                  <a:lnTo>
                    <a:pt x="1" y="12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1" name="Freeform 1233"/>
            <p:cNvSpPr>
              <a:spLocks/>
            </p:cNvSpPr>
            <p:nvPr/>
          </p:nvSpPr>
          <p:spPr bwMode="auto">
            <a:xfrm>
              <a:off x="4949704" y="2866903"/>
              <a:ext cx="4763" cy="7938"/>
            </a:xfrm>
            <a:custGeom>
              <a:avLst/>
              <a:gdLst>
                <a:gd name="T0" fmla="*/ 0 w 10"/>
                <a:gd name="T1" fmla="*/ 4 h 13"/>
                <a:gd name="T2" fmla="*/ 6 w 10"/>
                <a:gd name="T3" fmla="*/ 0 h 13"/>
                <a:gd name="T4" fmla="*/ 10 w 10"/>
                <a:gd name="T5" fmla="*/ 9 h 13"/>
                <a:gd name="T6" fmla="*/ 4 w 10"/>
                <a:gd name="T7" fmla="*/ 13 h 13"/>
                <a:gd name="T8" fmla="*/ 4 w 10"/>
                <a:gd name="T9" fmla="*/ 9 h 13"/>
                <a:gd name="T10" fmla="*/ 0 w 10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4"/>
                  </a:moveTo>
                  <a:lnTo>
                    <a:pt x="6" y="0"/>
                  </a:lnTo>
                  <a:lnTo>
                    <a:pt x="10" y="9"/>
                  </a:lnTo>
                  <a:lnTo>
                    <a:pt x="4" y="13"/>
                  </a:lnTo>
                  <a:lnTo>
                    <a:pt x="4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2" name="Freeform 1234"/>
            <p:cNvSpPr>
              <a:spLocks/>
            </p:cNvSpPr>
            <p:nvPr/>
          </p:nvSpPr>
          <p:spPr bwMode="auto">
            <a:xfrm>
              <a:off x="5016379" y="2839916"/>
              <a:ext cx="6350" cy="3175"/>
            </a:xfrm>
            <a:custGeom>
              <a:avLst/>
              <a:gdLst>
                <a:gd name="T0" fmla="*/ 0 w 11"/>
                <a:gd name="T1" fmla="*/ 0 h 8"/>
                <a:gd name="T2" fmla="*/ 4 w 11"/>
                <a:gd name="T3" fmla="*/ 0 h 8"/>
                <a:gd name="T4" fmla="*/ 11 w 11"/>
                <a:gd name="T5" fmla="*/ 4 h 8"/>
                <a:gd name="T6" fmla="*/ 11 w 11"/>
                <a:gd name="T7" fmla="*/ 8 h 8"/>
                <a:gd name="T8" fmla="*/ 6 w 11"/>
                <a:gd name="T9" fmla="*/ 7 h 8"/>
                <a:gd name="T10" fmla="*/ 0 w 1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lnTo>
                    <a:pt x="4" y="0"/>
                  </a:lnTo>
                  <a:lnTo>
                    <a:pt x="11" y="4"/>
                  </a:lnTo>
                  <a:lnTo>
                    <a:pt x="11" y="8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3" name="Freeform 1235"/>
            <p:cNvSpPr>
              <a:spLocks/>
            </p:cNvSpPr>
            <p:nvPr/>
          </p:nvSpPr>
          <p:spPr bwMode="auto">
            <a:xfrm>
              <a:off x="5225929" y="2681166"/>
              <a:ext cx="6350" cy="6350"/>
            </a:xfrm>
            <a:custGeom>
              <a:avLst/>
              <a:gdLst>
                <a:gd name="T0" fmla="*/ 1 w 11"/>
                <a:gd name="T1" fmla="*/ 0 h 11"/>
                <a:gd name="T2" fmla="*/ 7 w 11"/>
                <a:gd name="T3" fmla="*/ 0 h 11"/>
                <a:gd name="T4" fmla="*/ 11 w 11"/>
                <a:gd name="T5" fmla="*/ 3 h 11"/>
                <a:gd name="T6" fmla="*/ 7 w 11"/>
                <a:gd name="T7" fmla="*/ 7 h 11"/>
                <a:gd name="T8" fmla="*/ 4 w 11"/>
                <a:gd name="T9" fmla="*/ 11 h 11"/>
                <a:gd name="T10" fmla="*/ 0 w 11"/>
                <a:gd name="T11" fmla="*/ 7 h 11"/>
                <a:gd name="T12" fmla="*/ 4 w 11"/>
                <a:gd name="T13" fmla="*/ 5 h 11"/>
                <a:gd name="T14" fmla="*/ 4 w 11"/>
                <a:gd name="T15" fmla="*/ 3 h 11"/>
                <a:gd name="T16" fmla="*/ 1 w 11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" y="0"/>
                  </a:moveTo>
                  <a:lnTo>
                    <a:pt x="7" y="0"/>
                  </a:lnTo>
                  <a:lnTo>
                    <a:pt x="11" y="3"/>
                  </a:lnTo>
                  <a:lnTo>
                    <a:pt x="7" y="7"/>
                  </a:lnTo>
                  <a:lnTo>
                    <a:pt x="4" y="11"/>
                  </a:lnTo>
                  <a:lnTo>
                    <a:pt x="0" y="7"/>
                  </a:lnTo>
                  <a:lnTo>
                    <a:pt x="4" y="5"/>
                  </a:lnTo>
                  <a:lnTo>
                    <a:pt x="4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4" name="Freeform 1236"/>
            <p:cNvSpPr>
              <a:spLocks/>
            </p:cNvSpPr>
            <p:nvPr/>
          </p:nvSpPr>
          <p:spPr bwMode="auto">
            <a:xfrm>
              <a:off x="4946529" y="2985966"/>
              <a:ext cx="28575" cy="34925"/>
            </a:xfrm>
            <a:custGeom>
              <a:avLst/>
              <a:gdLst>
                <a:gd name="T0" fmla="*/ 0 w 55"/>
                <a:gd name="T1" fmla="*/ 0 h 66"/>
                <a:gd name="T2" fmla="*/ 17 w 55"/>
                <a:gd name="T3" fmla="*/ 13 h 66"/>
                <a:gd name="T4" fmla="*/ 42 w 55"/>
                <a:gd name="T5" fmla="*/ 47 h 66"/>
                <a:gd name="T6" fmla="*/ 55 w 55"/>
                <a:gd name="T7" fmla="*/ 66 h 66"/>
                <a:gd name="T8" fmla="*/ 42 w 55"/>
                <a:gd name="T9" fmla="*/ 63 h 66"/>
                <a:gd name="T10" fmla="*/ 26 w 55"/>
                <a:gd name="T11" fmla="*/ 49 h 66"/>
                <a:gd name="T12" fmla="*/ 17 w 55"/>
                <a:gd name="T13" fmla="*/ 27 h 66"/>
                <a:gd name="T14" fmla="*/ 9 w 55"/>
                <a:gd name="T15" fmla="*/ 7 h 66"/>
                <a:gd name="T16" fmla="*/ 0 w 55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66">
                  <a:moveTo>
                    <a:pt x="0" y="0"/>
                  </a:moveTo>
                  <a:lnTo>
                    <a:pt x="17" y="13"/>
                  </a:lnTo>
                  <a:lnTo>
                    <a:pt x="42" y="47"/>
                  </a:lnTo>
                  <a:lnTo>
                    <a:pt x="55" y="66"/>
                  </a:lnTo>
                  <a:lnTo>
                    <a:pt x="42" y="63"/>
                  </a:lnTo>
                  <a:lnTo>
                    <a:pt x="26" y="49"/>
                  </a:lnTo>
                  <a:lnTo>
                    <a:pt x="17" y="27"/>
                  </a:lnTo>
                  <a:lnTo>
                    <a:pt x="9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5" name="Freeform 1237"/>
            <p:cNvSpPr>
              <a:spLocks/>
            </p:cNvSpPr>
            <p:nvPr/>
          </p:nvSpPr>
          <p:spPr bwMode="auto">
            <a:xfrm>
              <a:off x="5141791" y="2812928"/>
              <a:ext cx="6350" cy="6350"/>
            </a:xfrm>
            <a:custGeom>
              <a:avLst/>
              <a:gdLst>
                <a:gd name="T0" fmla="*/ 0 w 12"/>
                <a:gd name="T1" fmla="*/ 5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6" name="Freeform 1238"/>
            <p:cNvSpPr>
              <a:spLocks/>
            </p:cNvSpPr>
            <p:nvPr/>
          </p:nvSpPr>
          <p:spPr bwMode="auto">
            <a:xfrm>
              <a:off x="5195766" y="2776416"/>
              <a:ext cx="4763" cy="6350"/>
            </a:xfrm>
            <a:custGeom>
              <a:avLst/>
              <a:gdLst>
                <a:gd name="T0" fmla="*/ 0 w 9"/>
                <a:gd name="T1" fmla="*/ 0 h 10"/>
                <a:gd name="T2" fmla="*/ 8 w 9"/>
                <a:gd name="T3" fmla="*/ 1 h 10"/>
                <a:gd name="T4" fmla="*/ 9 w 9"/>
                <a:gd name="T5" fmla="*/ 10 h 10"/>
                <a:gd name="T6" fmla="*/ 5 w 9"/>
                <a:gd name="T7" fmla="*/ 10 h 10"/>
                <a:gd name="T8" fmla="*/ 3 w 9"/>
                <a:gd name="T9" fmla="*/ 3 h 10"/>
                <a:gd name="T10" fmla="*/ 0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lnTo>
                    <a:pt x="8" y="1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7" name="Freeform 1239"/>
            <p:cNvSpPr>
              <a:spLocks/>
            </p:cNvSpPr>
            <p:nvPr/>
          </p:nvSpPr>
          <p:spPr bwMode="auto">
            <a:xfrm>
              <a:off x="5156079" y="2828803"/>
              <a:ext cx="6350" cy="4763"/>
            </a:xfrm>
            <a:custGeom>
              <a:avLst/>
              <a:gdLst>
                <a:gd name="T0" fmla="*/ 0 w 13"/>
                <a:gd name="T1" fmla="*/ 0 h 10"/>
                <a:gd name="T2" fmla="*/ 8 w 13"/>
                <a:gd name="T3" fmla="*/ 0 h 10"/>
                <a:gd name="T4" fmla="*/ 13 w 13"/>
                <a:gd name="T5" fmla="*/ 5 h 10"/>
                <a:gd name="T6" fmla="*/ 9 w 13"/>
                <a:gd name="T7" fmla="*/ 10 h 10"/>
                <a:gd name="T8" fmla="*/ 3 w 13"/>
                <a:gd name="T9" fmla="*/ 2 h 10"/>
                <a:gd name="T10" fmla="*/ 0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8" y="0"/>
                  </a:lnTo>
                  <a:lnTo>
                    <a:pt x="13" y="5"/>
                  </a:lnTo>
                  <a:lnTo>
                    <a:pt x="9" y="10"/>
                  </a:ln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8" name="Freeform 1240"/>
            <p:cNvSpPr>
              <a:spLocks/>
            </p:cNvSpPr>
            <p:nvPr/>
          </p:nvSpPr>
          <p:spPr bwMode="auto">
            <a:xfrm>
              <a:off x="5179891" y="2822453"/>
              <a:ext cx="4763" cy="7938"/>
            </a:xfrm>
            <a:custGeom>
              <a:avLst/>
              <a:gdLst>
                <a:gd name="T0" fmla="*/ 0 w 10"/>
                <a:gd name="T1" fmla="*/ 6 h 13"/>
                <a:gd name="T2" fmla="*/ 1 w 10"/>
                <a:gd name="T3" fmla="*/ 0 h 13"/>
                <a:gd name="T4" fmla="*/ 10 w 10"/>
                <a:gd name="T5" fmla="*/ 9 h 13"/>
                <a:gd name="T6" fmla="*/ 5 w 10"/>
                <a:gd name="T7" fmla="*/ 13 h 13"/>
                <a:gd name="T8" fmla="*/ 2 w 10"/>
                <a:gd name="T9" fmla="*/ 12 h 13"/>
                <a:gd name="T10" fmla="*/ 2 w 10"/>
                <a:gd name="T11" fmla="*/ 5 h 13"/>
                <a:gd name="T12" fmla="*/ 0 w 10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0" y="6"/>
                  </a:moveTo>
                  <a:lnTo>
                    <a:pt x="1" y="0"/>
                  </a:lnTo>
                  <a:lnTo>
                    <a:pt x="10" y="9"/>
                  </a:lnTo>
                  <a:lnTo>
                    <a:pt x="5" y="13"/>
                  </a:lnTo>
                  <a:lnTo>
                    <a:pt x="2" y="12"/>
                  </a:lnTo>
                  <a:lnTo>
                    <a:pt x="2" y="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19" name="Freeform 1241"/>
            <p:cNvSpPr>
              <a:spLocks/>
            </p:cNvSpPr>
            <p:nvPr/>
          </p:nvSpPr>
          <p:spPr bwMode="auto">
            <a:xfrm>
              <a:off x="5183066" y="2830391"/>
              <a:ext cx="7938" cy="7938"/>
            </a:xfrm>
            <a:custGeom>
              <a:avLst/>
              <a:gdLst>
                <a:gd name="T0" fmla="*/ 0 w 15"/>
                <a:gd name="T1" fmla="*/ 1 h 13"/>
                <a:gd name="T2" fmla="*/ 5 w 15"/>
                <a:gd name="T3" fmla="*/ 0 h 13"/>
                <a:gd name="T4" fmla="*/ 15 w 15"/>
                <a:gd name="T5" fmla="*/ 7 h 13"/>
                <a:gd name="T6" fmla="*/ 10 w 15"/>
                <a:gd name="T7" fmla="*/ 13 h 13"/>
                <a:gd name="T8" fmla="*/ 7 w 15"/>
                <a:gd name="T9" fmla="*/ 7 h 13"/>
                <a:gd name="T10" fmla="*/ 0 w 15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0" y="1"/>
                  </a:moveTo>
                  <a:lnTo>
                    <a:pt x="5" y="0"/>
                  </a:lnTo>
                  <a:lnTo>
                    <a:pt x="15" y="7"/>
                  </a:lnTo>
                  <a:lnTo>
                    <a:pt x="10" y="13"/>
                  </a:lnTo>
                  <a:lnTo>
                    <a:pt x="7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0" name="Freeform 1242"/>
            <p:cNvSpPr>
              <a:spLocks/>
            </p:cNvSpPr>
            <p:nvPr/>
          </p:nvSpPr>
          <p:spPr bwMode="auto">
            <a:xfrm>
              <a:off x="4971929" y="3022478"/>
              <a:ext cx="12700" cy="11113"/>
            </a:xfrm>
            <a:custGeom>
              <a:avLst/>
              <a:gdLst>
                <a:gd name="T0" fmla="*/ 0 w 23"/>
                <a:gd name="T1" fmla="*/ 4 h 20"/>
                <a:gd name="T2" fmla="*/ 6 w 23"/>
                <a:gd name="T3" fmla="*/ 0 h 20"/>
                <a:gd name="T4" fmla="*/ 15 w 23"/>
                <a:gd name="T5" fmla="*/ 7 h 20"/>
                <a:gd name="T6" fmla="*/ 20 w 23"/>
                <a:gd name="T7" fmla="*/ 4 h 20"/>
                <a:gd name="T8" fmla="*/ 23 w 23"/>
                <a:gd name="T9" fmla="*/ 11 h 20"/>
                <a:gd name="T10" fmla="*/ 19 w 23"/>
                <a:gd name="T11" fmla="*/ 20 h 20"/>
                <a:gd name="T12" fmla="*/ 12 w 23"/>
                <a:gd name="T13" fmla="*/ 17 h 20"/>
                <a:gd name="T14" fmla="*/ 5 w 23"/>
                <a:gd name="T15" fmla="*/ 5 h 20"/>
                <a:gd name="T16" fmla="*/ 0 w 23"/>
                <a:gd name="T1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0">
                  <a:moveTo>
                    <a:pt x="0" y="4"/>
                  </a:moveTo>
                  <a:lnTo>
                    <a:pt x="6" y="0"/>
                  </a:lnTo>
                  <a:lnTo>
                    <a:pt x="15" y="7"/>
                  </a:lnTo>
                  <a:lnTo>
                    <a:pt x="20" y="4"/>
                  </a:lnTo>
                  <a:lnTo>
                    <a:pt x="23" y="11"/>
                  </a:lnTo>
                  <a:lnTo>
                    <a:pt x="19" y="20"/>
                  </a:lnTo>
                  <a:lnTo>
                    <a:pt x="12" y="17"/>
                  </a:lnTo>
                  <a:lnTo>
                    <a:pt x="5" y="5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1" name="Freeform 1243"/>
            <p:cNvSpPr>
              <a:spLocks/>
            </p:cNvSpPr>
            <p:nvPr/>
          </p:nvSpPr>
          <p:spPr bwMode="auto">
            <a:xfrm>
              <a:off x="5033841" y="2989141"/>
              <a:ext cx="7938" cy="7938"/>
            </a:xfrm>
            <a:custGeom>
              <a:avLst/>
              <a:gdLst>
                <a:gd name="T0" fmla="*/ 0 w 14"/>
                <a:gd name="T1" fmla="*/ 4 h 16"/>
                <a:gd name="T2" fmla="*/ 1 w 14"/>
                <a:gd name="T3" fmla="*/ 0 h 16"/>
                <a:gd name="T4" fmla="*/ 10 w 14"/>
                <a:gd name="T5" fmla="*/ 7 h 16"/>
                <a:gd name="T6" fmla="*/ 14 w 14"/>
                <a:gd name="T7" fmla="*/ 11 h 16"/>
                <a:gd name="T8" fmla="*/ 11 w 14"/>
                <a:gd name="T9" fmla="*/ 13 h 16"/>
                <a:gd name="T10" fmla="*/ 10 w 14"/>
                <a:gd name="T11" fmla="*/ 11 h 16"/>
                <a:gd name="T12" fmla="*/ 6 w 14"/>
                <a:gd name="T13" fmla="*/ 16 h 16"/>
                <a:gd name="T14" fmla="*/ 4 w 14"/>
                <a:gd name="T15" fmla="*/ 7 h 16"/>
                <a:gd name="T16" fmla="*/ 0 w 14"/>
                <a:gd name="T1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0" y="4"/>
                  </a:moveTo>
                  <a:lnTo>
                    <a:pt x="1" y="0"/>
                  </a:lnTo>
                  <a:lnTo>
                    <a:pt x="10" y="7"/>
                  </a:lnTo>
                  <a:lnTo>
                    <a:pt x="14" y="11"/>
                  </a:lnTo>
                  <a:lnTo>
                    <a:pt x="11" y="13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4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2" name="Freeform 1244"/>
            <p:cNvSpPr>
              <a:spLocks/>
            </p:cNvSpPr>
            <p:nvPr/>
          </p:nvSpPr>
          <p:spPr bwMode="auto">
            <a:xfrm>
              <a:off x="5041779" y="3009778"/>
              <a:ext cx="9525" cy="3175"/>
            </a:xfrm>
            <a:custGeom>
              <a:avLst/>
              <a:gdLst>
                <a:gd name="T0" fmla="*/ 0 w 18"/>
                <a:gd name="T1" fmla="*/ 3 h 6"/>
                <a:gd name="T2" fmla="*/ 5 w 18"/>
                <a:gd name="T3" fmla="*/ 1 h 6"/>
                <a:gd name="T4" fmla="*/ 15 w 18"/>
                <a:gd name="T5" fmla="*/ 0 h 6"/>
                <a:gd name="T6" fmla="*/ 18 w 18"/>
                <a:gd name="T7" fmla="*/ 6 h 6"/>
                <a:gd name="T8" fmla="*/ 9 w 18"/>
                <a:gd name="T9" fmla="*/ 4 h 6"/>
                <a:gd name="T10" fmla="*/ 0 w 18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0" y="3"/>
                  </a:moveTo>
                  <a:lnTo>
                    <a:pt x="5" y="1"/>
                  </a:lnTo>
                  <a:lnTo>
                    <a:pt x="15" y="0"/>
                  </a:lnTo>
                  <a:lnTo>
                    <a:pt x="18" y="6"/>
                  </a:lnTo>
                  <a:lnTo>
                    <a:pt x="9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3" name="Freeform 1245"/>
            <p:cNvSpPr>
              <a:spLocks/>
            </p:cNvSpPr>
            <p:nvPr/>
          </p:nvSpPr>
          <p:spPr bwMode="auto">
            <a:xfrm>
              <a:off x="5156079" y="2916116"/>
              <a:ext cx="6350" cy="4763"/>
            </a:xfrm>
            <a:custGeom>
              <a:avLst/>
              <a:gdLst>
                <a:gd name="T0" fmla="*/ 0 w 12"/>
                <a:gd name="T1" fmla="*/ 0 h 9"/>
                <a:gd name="T2" fmla="*/ 6 w 12"/>
                <a:gd name="T3" fmla="*/ 2 h 9"/>
                <a:gd name="T4" fmla="*/ 12 w 12"/>
                <a:gd name="T5" fmla="*/ 6 h 9"/>
                <a:gd name="T6" fmla="*/ 8 w 12"/>
                <a:gd name="T7" fmla="*/ 9 h 9"/>
                <a:gd name="T8" fmla="*/ 0 w 12"/>
                <a:gd name="T9" fmla="*/ 4 h 9"/>
                <a:gd name="T10" fmla="*/ 0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lnTo>
                    <a:pt x="6" y="2"/>
                  </a:lnTo>
                  <a:lnTo>
                    <a:pt x="12" y="6"/>
                  </a:lnTo>
                  <a:lnTo>
                    <a:pt x="8" y="9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4" name="Freeform 1246"/>
            <p:cNvSpPr>
              <a:spLocks/>
            </p:cNvSpPr>
            <p:nvPr/>
          </p:nvSpPr>
          <p:spPr bwMode="auto">
            <a:xfrm>
              <a:off x="5219579" y="2860553"/>
              <a:ext cx="4763" cy="7938"/>
            </a:xfrm>
            <a:custGeom>
              <a:avLst/>
              <a:gdLst>
                <a:gd name="T0" fmla="*/ 1 w 9"/>
                <a:gd name="T1" fmla="*/ 2 h 15"/>
                <a:gd name="T2" fmla="*/ 4 w 9"/>
                <a:gd name="T3" fmla="*/ 2 h 15"/>
                <a:gd name="T4" fmla="*/ 7 w 9"/>
                <a:gd name="T5" fmla="*/ 0 h 15"/>
                <a:gd name="T6" fmla="*/ 6 w 9"/>
                <a:gd name="T7" fmla="*/ 9 h 15"/>
                <a:gd name="T8" fmla="*/ 9 w 9"/>
                <a:gd name="T9" fmla="*/ 13 h 15"/>
                <a:gd name="T10" fmla="*/ 3 w 9"/>
                <a:gd name="T11" fmla="*/ 15 h 15"/>
                <a:gd name="T12" fmla="*/ 0 w 9"/>
                <a:gd name="T13" fmla="*/ 6 h 15"/>
                <a:gd name="T14" fmla="*/ 1 w 9"/>
                <a:gd name="T1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5">
                  <a:moveTo>
                    <a:pt x="1" y="2"/>
                  </a:moveTo>
                  <a:lnTo>
                    <a:pt x="4" y="2"/>
                  </a:lnTo>
                  <a:lnTo>
                    <a:pt x="7" y="0"/>
                  </a:lnTo>
                  <a:lnTo>
                    <a:pt x="6" y="9"/>
                  </a:lnTo>
                  <a:lnTo>
                    <a:pt x="9" y="13"/>
                  </a:lnTo>
                  <a:lnTo>
                    <a:pt x="3" y="15"/>
                  </a:lnTo>
                  <a:lnTo>
                    <a:pt x="0" y="6"/>
                  </a:lnTo>
                  <a:lnTo>
                    <a:pt x="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5" name="Freeform 1247"/>
            <p:cNvSpPr>
              <a:spLocks/>
            </p:cNvSpPr>
            <p:nvPr/>
          </p:nvSpPr>
          <p:spPr bwMode="auto">
            <a:xfrm>
              <a:off x="5316416" y="2781178"/>
              <a:ext cx="7938" cy="4763"/>
            </a:xfrm>
            <a:custGeom>
              <a:avLst/>
              <a:gdLst>
                <a:gd name="T0" fmla="*/ 0 w 14"/>
                <a:gd name="T1" fmla="*/ 4 h 11"/>
                <a:gd name="T2" fmla="*/ 4 w 14"/>
                <a:gd name="T3" fmla="*/ 0 h 11"/>
                <a:gd name="T4" fmla="*/ 10 w 14"/>
                <a:gd name="T5" fmla="*/ 7 h 11"/>
                <a:gd name="T6" fmla="*/ 14 w 14"/>
                <a:gd name="T7" fmla="*/ 10 h 11"/>
                <a:gd name="T8" fmla="*/ 10 w 14"/>
                <a:gd name="T9" fmla="*/ 11 h 11"/>
                <a:gd name="T10" fmla="*/ 3 w 14"/>
                <a:gd name="T11" fmla="*/ 7 h 11"/>
                <a:gd name="T12" fmla="*/ 0 w 14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0" y="4"/>
                  </a:moveTo>
                  <a:lnTo>
                    <a:pt x="4" y="0"/>
                  </a:lnTo>
                  <a:lnTo>
                    <a:pt x="10" y="7"/>
                  </a:lnTo>
                  <a:lnTo>
                    <a:pt x="14" y="10"/>
                  </a:lnTo>
                  <a:lnTo>
                    <a:pt x="10" y="11"/>
                  </a:lnTo>
                  <a:lnTo>
                    <a:pt x="3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6" name="Freeform 1248"/>
            <p:cNvSpPr>
              <a:spLocks/>
            </p:cNvSpPr>
            <p:nvPr/>
          </p:nvSpPr>
          <p:spPr bwMode="auto">
            <a:xfrm>
              <a:off x="4798891" y="3300291"/>
              <a:ext cx="9525" cy="3175"/>
            </a:xfrm>
            <a:custGeom>
              <a:avLst/>
              <a:gdLst>
                <a:gd name="T0" fmla="*/ 0 w 20"/>
                <a:gd name="T1" fmla="*/ 3 h 7"/>
                <a:gd name="T2" fmla="*/ 10 w 20"/>
                <a:gd name="T3" fmla="*/ 0 h 7"/>
                <a:gd name="T4" fmla="*/ 20 w 20"/>
                <a:gd name="T5" fmla="*/ 3 h 7"/>
                <a:gd name="T6" fmla="*/ 12 w 20"/>
                <a:gd name="T7" fmla="*/ 4 h 7"/>
                <a:gd name="T8" fmla="*/ 11 w 20"/>
                <a:gd name="T9" fmla="*/ 7 h 7"/>
                <a:gd name="T10" fmla="*/ 5 w 20"/>
                <a:gd name="T11" fmla="*/ 7 h 7"/>
                <a:gd name="T12" fmla="*/ 0 w 20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7">
                  <a:moveTo>
                    <a:pt x="0" y="3"/>
                  </a:moveTo>
                  <a:lnTo>
                    <a:pt x="10" y="0"/>
                  </a:lnTo>
                  <a:lnTo>
                    <a:pt x="20" y="3"/>
                  </a:lnTo>
                  <a:lnTo>
                    <a:pt x="12" y="4"/>
                  </a:lnTo>
                  <a:lnTo>
                    <a:pt x="11" y="7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7" name="Freeform 1249"/>
            <p:cNvSpPr>
              <a:spLocks/>
            </p:cNvSpPr>
            <p:nvPr/>
          </p:nvSpPr>
          <p:spPr bwMode="auto">
            <a:xfrm>
              <a:off x="5232279" y="2914528"/>
              <a:ext cx="6350" cy="9525"/>
            </a:xfrm>
            <a:custGeom>
              <a:avLst/>
              <a:gdLst>
                <a:gd name="T0" fmla="*/ 0 w 12"/>
                <a:gd name="T1" fmla="*/ 0 h 19"/>
                <a:gd name="T2" fmla="*/ 4 w 12"/>
                <a:gd name="T3" fmla="*/ 2 h 19"/>
                <a:gd name="T4" fmla="*/ 12 w 12"/>
                <a:gd name="T5" fmla="*/ 13 h 19"/>
                <a:gd name="T6" fmla="*/ 9 w 12"/>
                <a:gd name="T7" fmla="*/ 19 h 19"/>
                <a:gd name="T8" fmla="*/ 6 w 12"/>
                <a:gd name="T9" fmla="*/ 10 h 19"/>
                <a:gd name="T10" fmla="*/ 0 w 12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9">
                  <a:moveTo>
                    <a:pt x="0" y="0"/>
                  </a:moveTo>
                  <a:lnTo>
                    <a:pt x="4" y="2"/>
                  </a:lnTo>
                  <a:lnTo>
                    <a:pt x="12" y="13"/>
                  </a:lnTo>
                  <a:lnTo>
                    <a:pt x="9" y="19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8" name="Freeform 1250"/>
            <p:cNvSpPr>
              <a:spLocks/>
            </p:cNvSpPr>
            <p:nvPr/>
          </p:nvSpPr>
          <p:spPr bwMode="auto">
            <a:xfrm>
              <a:off x="4787779" y="3335216"/>
              <a:ext cx="12700" cy="12700"/>
            </a:xfrm>
            <a:custGeom>
              <a:avLst/>
              <a:gdLst>
                <a:gd name="T0" fmla="*/ 0 w 24"/>
                <a:gd name="T1" fmla="*/ 5 h 24"/>
                <a:gd name="T2" fmla="*/ 4 w 24"/>
                <a:gd name="T3" fmla="*/ 3 h 24"/>
                <a:gd name="T4" fmla="*/ 8 w 24"/>
                <a:gd name="T5" fmla="*/ 0 h 24"/>
                <a:gd name="T6" fmla="*/ 8 w 24"/>
                <a:gd name="T7" fmla="*/ 9 h 24"/>
                <a:gd name="T8" fmla="*/ 17 w 24"/>
                <a:gd name="T9" fmla="*/ 16 h 24"/>
                <a:gd name="T10" fmla="*/ 24 w 24"/>
                <a:gd name="T11" fmla="*/ 22 h 24"/>
                <a:gd name="T12" fmla="*/ 16 w 24"/>
                <a:gd name="T13" fmla="*/ 24 h 24"/>
                <a:gd name="T14" fmla="*/ 3 w 24"/>
                <a:gd name="T15" fmla="*/ 12 h 24"/>
                <a:gd name="T16" fmla="*/ 0 w 24"/>
                <a:gd name="T17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0" y="5"/>
                  </a:moveTo>
                  <a:lnTo>
                    <a:pt x="4" y="3"/>
                  </a:lnTo>
                  <a:lnTo>
                    <a:pt x="8" y="0"/>
                  </a:lnTo>
                  <a:lnTo>
                    <a:pt x="8" y="9"/>
                  </a:lnTo>
                  <a:lnTo>
                    <a:pt x="17" y="16"/>
                  </a:lnTo>
                  <a:lnTo>
                    <a:pt x="24" y="22"/>
                  </a:lnTo>
                  <a:lnTo>
                    <a:pt x="16" y="24"/>
                  </a:lnTo>
                  <a:lnTo>
                    <a:pt x="3" y="1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29" name="Freeform 1251"/>
            <p:cNvSpPr>
              <a:spLocks/>
            </p:cNvSpPr>
            <p:nvPr/>
          </p:nvSpPr>
          <p:spPr bwMode="auto">
            <a:xfrm>
              <a:off x="4835404" y="3305053"/>
              <a:ext cx="11113" cy="7938"/>
            </a:xfrm>
            <a:custGeom>
              <a:avLst/>
              <a:gdLst>
                <a:gd name="T0" fmla="*/ 0 w 21"/>
                <a:gd name="T1" fmla="*/ 0 h 15"/>
                <a:gd name="T2" fmla="*/ 5 w 21"/>
                <a:gd name="T3" fmla="*/ 0 h 15"/>
                <a:gd name="T4" fmla="*/ 15 w 21"/>
                <a:gd name="T5" fmla="*/ 11 h 15"/>
                <a:gd name="T6" fmla="*/ 21 w 21"/>
                <a:gd name="T7" fmla="*/ 15 h 15"/>
                <a:gd name="T8" fmla="*/ 11 w 21"/>
                <a:gd name="T9" fmla="*/ 13 h 15"/>
                <a:gd name="T10" fmla="*/ 0 w 21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5">
                  <a:moveTo>
                    <a:pt x="0" y="0"/>
                  </a:moveTo>
                  <a:lnTo>
                    <a:pt x="5" y="0"/>
                  </a:lnTo>
                  <a:lnTo>
                    <a:pt x="15" y="11"/>
                  </a:lnTo>
                  <a:lnTo>
                    <a:pt x="21" y="15"/>
                  </a:lnTo>
                  <a:lnTo>
                    <a:pt x="11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0" name="Freeform 1252"/>
            <p:cNvSpPr>
              <a:spLocks/>
            </p:cNvSpPr>
            <p:nvPr/>
          </p:nvSpPr>
          <p:spPr bwMode="auto">
            <a:xfrm>
              <a:off x="4800479" y="3349503"/>
              <a:ext cx="14288" cy="12700"/>
            </a:xfrm>
            <a:custGeom>
              <a:avLst/>
              <a:gdLst>
                <a:gd name="T0" fmla="*/ 0 w 27"/>
                <a:gd name="T1" fmla="*/ 3 h 23"/>
                <a:gd name="T2" fmla="*/ 4 w 27"/>
                <a:gd name="T3" fmla="*/ 0 h 23"/>
                <a:gd name="T4" fmla="*/ 8 w 27"/>
                <a:gd name="T5" fmla="*/ 0 h 23"/>
                <a:gd name="T6" fmla="*/ 10 w 27"/>
                <a:gd name="T7" fmla="*/ 6 h 23"/>
                <a:gd name="T8" fmla="*/ 11 w 27"/>
                <a:gd name="T9" fmla="*/ 8 h 23"/>
                <a:gd name="T10" fmla="*/ 14 w 27"/>
                <a:gd name="T11" fmla="*/ 5 h 23"/>
                <a:gd name="T12" fmla="*/ 17 w 27"/>
                <a:gd name="T13" fmla="*/ 3 h 23"/>
                <a:gd name="T14" fmla="*/ 19 w 27"/>
                <a:gd name="T15" fmla="*/ 9 h 23"/>
                <a:gd name="T16" fmla="*/ 16 w 27"/>
                <a:gd name="T17" fmla="*/ 12 h 23"/>
                <a:gd name="T18" fmla="*/ 27 w 27"/>
                <a:gd name="T19" fmla="*/ 23 h 23"/>
                <a:gd name="T20" fmla="*/ 19 w 27"/>
                <a:gd name="T21" fmla="*/ 21 h 23"/>
                <a:gd name="T22" fmla="*/ 13 w 27"/>
                <a:gd name="T23" fmla="*/ 12 h 23"/>
                <a:gd name="T24" fmla="*/ 10 w 27"/>
                <a:gd name="T25" fmla="*/ 12 h 23"/>
                <a:gd name="T26" fmla="*/ 7 w 27"/>
                <a:gd name="T27" fmla="*/ 15 h 23"/>
                <a:gd name="T28" fmla="*/ 4 w 27"/>
                <a:gd name="T29" fmla="*/ 9 h 23"/>
                <a:gd name="T30" fmla="*/ 0 w 27"/>
                <a:gd name="T3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" h="23">
                  <a:moveTo>
                    <a:pt x="0" y="3"/>
                  </a:moveTo>
                  <a:lnTo>
                    <a:pt x="4" y="0"/>
                  </a:lnTo>
                  <a:lnTo>
                    <a:pt x="8" y="0"/>
                  </a:lnTo>
                  <a:lnTo>
                    <a:pt x="10" y="6"/>
                  </a:lnTo>
                  <a:lnTo>
                    <a:pt x="11" y="8"/>
                  </a:lnTo>
                  <a:lnTo>
                    <a:pt x="14" y="5"/>
                  </a:lnTo>
                  <a:lnTo>
                    <a:pt x="17" y="3"/>
                  </a:lnTo>
                  <a:lnTo>
                    <a:pt x="19" y="9"/>
                  </a:lnTo>
                  <a:lnTo>
                    <a:pt x="16" y="12"/>
                  </a:lnTo>
                  <a:lnTo>
                    <a:pt x="27" y="23"/>
                  </a:lnTo>
                  <a:lnTo>
                    <a:pt x="19" y="21"/>
                  </a:lnTo>
                  <a:lnTo>
                    <a:pt x="13" y="12"/>
                  </a:lnTo>
                  <a:lnTo>
                    <a:pt x="10" y="12"/>
                  </a:lnTo>
                  <a:lnTo>
                    <a:pt x="7" y="15"/>
                  </a:lnTo>
                  <a:lnTo>
                    <a:pt x="4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1" name="Freeform 1253"/>
            <p:cNvSpPr>
              <a:spLocks/>
            </p:cNvSpPr>
            <p:nvPr/>
          </p:nvSpPr>
          <p:spPr bwMode="auto">
            <a:xfrm>
              <a:off x="5305304" y="2892303"/>
              <a:ext cx="6350" cy="4763"/>
            </a:xfrm>
            <a:custGeom>
              <a:avLst/>
              <a:gdLst>
                <a:gd name="T0" fmla="*/ 0 w 11"/>
                <a:gd name="T1" fmla="*/ 2 h 7"/>
                <a:gd name="T2" fmla="*/ 4 w 11"/>
                <a:gd name="T3" fmla="*/ 0 h 7"/>
                <a:gd name="T4" fmla="*/ 11 w 11"/>
                <a:gd name="T5" fmla="*/ 2 h 7"/>
                <a:gd name="T6" fmla="*/ 11 w 11"/>
                <a:gd name="T7" fmla="*/ 7 h 7"/>
                <a:gd name="T8" fmla="*/ 5 w 11"/>
                <a:gd name="T9" fmla="*/ 7 h 7"/>
                <a:gd name="T10" fmla="*/ 0 w 11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2"/>
                  </a:moveTo>
                  <a:lnTo>
                    <a:pt x="4" y="0"/>
                  </a:lnTo>
                  <a:lnTo>
                    <a:pt x="11" y="2"/>
                  </a:lnTo>
                  <a:lnTo>
                    <a:pt x="11" y="7"/>
                  </a:lnTo>
                  <a:lnTo>
                    <a:pt x="5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2" name="Freeform 1254"/>
            <p:cNvSpPr>
              <a:spLocks/>
            </p:cNvSpPr>
            <p:nvPr/>
          </p:nvSpPr>
          <p:spPr bwMode="auto">
            <a:xfrm>
              <a:off x="5257679" y="2941516"/>
              <a:ext cx="11113" cy="11113"/>
            </a:xfrm>
            <a:custGeom>
              <a:avLst/>
              <a:gdLst>
                <a:gd name="T0" fmla="*/ 7 w 23"/>
                <a:gd name="T1" fmla="*/ 0 h 19"/>
                <a:gd name="T2" fmla="*/ 5 w 23"/>
                <a:gd name="T3" fmla="*/ 7 h 19"/>
                <a:gd name="T4" fmla="*/ 15 w 23"/>
                <a:gd name="T5" fmla="*/ 12 h 19"/>
                <a:gd name="T6" fmla="*/ 23 w 23"/>
                <a:gd name="T7" fmla="*/ 12 h 19"/>
                <a:gd name="T8" fmla="*/ 18 w 23"/>
                <a:gd name="T9" fmla="*/ 13 h 19"/>
                <a:gd name="T10" fmla="*/ 12 w 23"/>
                <a:gd name="T11" fmla="*/ 19 h 19"/>
                <a:gd name="T12" fmla="*/ 7 w 23"/>
                <a:gd name="T13" fmla="*/ 12 h 19"/>
                <a:gd name="T14" fmla="*/ 0 w 23"/>
                <a:gd name="T15" fmla="*/ 9 h 19"/>
                <a:gd name="T16" fmla="*/ 1 w 23"/>
                <a:gd name="T17" fmla="*/ 4 h 19"/>
                <a:gd name="T18" fmla="*/ 7 w 23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9">
                  <a:moveTo>
                    <a:pt x="7" y="0"/>
                  </a:moveTo>
                  <a:lnTo>
                    <a:pt x="5" y="7"/>
                  </a:lnTo>
                  <a:lnTo>
                    <a:pt x="15" y="12"/>
                  </a:lnTo>
                  <a:lnTo>
                    <a:pt x="23" y="12"/>
                  </a:lnTo>
                  <a:lnTo>
                    <a:pt x="18" y="13"/>
                  </a:lnTo>
                  <a:lnTo>
                    <a:pt x="12" y="19"/>
                  </a:lnTo>
                  <a:lnTo>
                    <a:pt x="7" y="12"/>
                  </a:lnTo>
                  <a:lnTo>
                    <a:pt x="0" y="9"/>
                  </a:lnTo>
                  <a:lnTo>
                    <a:pt x="1" y="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3" name="Freeform 1255"/>
            <p:cNvSpPr>
              <a:spLocks/>
            </p:cNvSpPr>
            <p:nvPr/>
          </p:nvSpPr>
          <p:spPr bwMode="auto">
            <a:xfrm>
              <a:off x="5276729" y="2930403"/>
              <a:ext cx="19050" cy="15875"/>
            </a:xfrm>
            <a:custGeom>
              <a:avLst/>
              <a:gdLst>
                <a:gd name="T0" fmla="*/ 0 w 38"/>
                <a:gd name="T1" fmla="*/ 0 h 29"/>
                <a:gd name="T2" fmla="*/ 10 w 38"/>
                <a:gd name="T3" fmla="*/ 5 h 29"/>
                <a:gd name="T4" fmla="*/ 28 w 38"/>
                <a:gd name="T5" fmla="*/ 9 h 29"/>
                <a:gd name="T6" fmla="*/ 37 w 38"/>
                <a:gd name="T7" fmla="*/ 16 h 29"/>
                <a:gd name="T8" fmla="*/ 38 w 38"/>
                <a:gd name="T9" fmla="*/ 22 h 29"/>
                <a:gd name="T10" fmla="*/ 33 w 38"/>
                <a:gd name="T11" fmla="*/ 21 h 29"/>
                <a:gd name="T12" fmla="*/ 27 w 38"/>
                <a:gd name="T13" fmla="*/ 15 h 29"/>
                <a:gd name="T14" fmla="*/ 25 w 38"/>
                <a:gd name="T15" fmla="*/ 19 h 29"/>
                <a:gd name="T16" fmla="*/ 30 w 38"/>
                <a:gd name="T17" fmla="*/ 25 h 29"/>
                <a:gd name="T18" fmla="*/ 33 w 38"/>
                <a:gd name="T19" fmla="*/ 29 h 29"/>
                <a:gd name="T20" fmla="*/ 24 w 38"/>
                <a:gd name="T21" fmla="*/ 26 h 29"/>
                <a:gd name="T22" fmla="*/ 2 w 38"/>
                <a:gd name="T23" fmla="*/ 11 h 29"/>
                <a:gd name="T24" fmla="*/ 0 w 38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29">
                  <a:moveTo>
                    <a:pt x="0" y="0"/>
                  </a:moveTo>
                  <a:lnTo>
                    <a:pt x="10" y="5"/>
                  </a:lnTo>
                  <a:lnTo>
                    <a:pt x="28" y="9"/>
                  </a:lnTo>
                  <a:lnTo>
                    <a:pt x="37" y="16"/>
                  </a:lnTo>
                  <a:lnTo>
                    <a:pt x="38" y="22"/>
                  </a:lnTo>
                  <a:lnTo>
                    <a:pt x="33" y="21"/>
                  </a:lnTo>
                  <a:lnTo>
                    <a:pt x="27" y="15"/>
                  </a:lnTo>
                  <a:lnTo>
                    <a:pt x="25" y="19"/>
                  </a:lnTo>
                  <a:lnTo>
                    <a:pt x="30" y="25"/>
                  </a:lnTo>
                  <a:lnTo>
                    <a:pt x="33" y="29"/>
                  </a:lnTo>
                  <a:lnTo>
                    <a:pt x="24" y="26"/>
                  </a:lnTo>
                  <a:lnTo>
                    <a:pt x="2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4" name="Freeform 1256"/>
            <p:cNvSpPr>
              <a:spLocks/>
            </p:cNvSpPr>
            <p:nvPr/>
          </p:nvSpPr>
          <p:spPr bwMode="auto">
            <a:xfrm>
              <a:off x="4816354" y="3366966"/>
              <a:ext cx="7938" cy="6350"/>
            </a:xfrm>
            <a:custGeom>
              <a:avLst/>
              <a:gdLst>
                <a:gd name="T0" fmla="*/ 0 w 14"/>
                <a:gd name="T1" fmla="*/ 1 h 10"/>
                <a:gd name="T2" fmla="*/ 4 w 14"/>
                <a:gd name="T3" fmla="*/ 0 h 10"/>
                <a:gd name="T4" fmla="*/ 12 w 14"/>
                <a:gd name="T5" fmla="*/ 5 h 10"/>
                <a:gd name="T6" fmla="*/ 14 w 14"/>
                <a:gd name="T7" fmla="*/ 8 h 10"/>
                <a:gd name="T8" fmla="*/ 7 w 14"/>
                <a:gd name="T9" fmla="*/ 10 h 10"/>
                <a:gd name="T10" fmla="*/ 0 w 14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0" y="1"/>
                  </a:moveTo>
                  <a:lnTo>
                    <a:pt x="4" y="0"/>
                  </a:lnTo>
                  <a:lnTo>
                    <a:pt x="12" y="5"/>
                  </a:lnTo>
                  <a:lnTo>
                    <a:pt x="14" y="8"/>
                  </a:lnTo>
                  <a:lnTo>
                    <a:pt x="7" y="1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5" name="Freeform 1257"/>
            <p:cNvSpPr>
              <a:spLocks/>
            </p:cNvSpPr>
            <p:nvPr/>
          </p:nvSpPr>
          <p:spPr bwMode="auto">
            <a:xfrm>
              <a:off x="4822704" y="3374903"/>
              <a:ext cx="6350" cy="3175"/>
            </a:xfrm>
            <a:custGeom>
              <a:avLst/>
              <a:gdLst>
                <a:gd name="T0" fmla="*/ 0 w 13"/>
                <a:gd name="T1" fmla="*/ 3 h 7"/>
                <a:gd name="T2" fmla="*/ 4 w 13"/>
                <a:gd name="T3" fmla="*/ 0 h 7"/>
                <a:gd name="T4" fmla="*/ 10 w 13"/>
                <a:gd name="T5" fmla="*/ 1 h 7"/>
                <a:gd name="T6" fmla="*/ 13 w 13"/>
                <a:gd name="T7" fmla="*/ 6 h 7"/>
                <a:gd name="T8" fmla="*/ 10 w 13"/>
                <a:gd name="T9" fmla="*/ 7 h 7"/>
                <a:gd name="T10" fmla="*/ 2 w 13"/>
                <a:gd name="T11" fmla="*/ 7 h 7"/>
                <a:gd name="T12" fmla="*/ 0 w 13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7">
                  <a:moveTo>
                    <a:pt x="0" y="3"/>
                  </a:moveTo>
                  <a:lnTo>
                    <a:pt x="4" y="0"/>
                  </a:lnTo>
                  <a:lnTo>
                    <a:pt x="10" y="1"/>
                  </a:lnTo>
                  <a:lnTo>
                    <a:pt x="13" y="6"/>
                  </a:lnTo>
                  <a:lnTo>
                    <a:pt x="10" y="7"/>
                  </a:lnTo>
                  <a:lnTo>
                    <a:pt x="2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6" name="Freeform 1258"/>
            <p:cNvSpPr>
              <a:spLocks/>
            </p:cNvSpPr>
            <p:nvPr/>
          </p:nvSpPr>
          <p:spPr bwMode="auto">
            <a:xfrm>
              <a:off x="4830641" y="3379666"/>
              <a:ext cx="11113" cy="12700"/>
            </a:xfrm>
            <a:custGeom>
              <a:avLst/>
              <a:gdLst>
                <a:gd name="T0" fmla="*/ 0 w 22"/>
                <a:gd name="T1" fmla="*/ 1 h 25"/>
                <a:gd name="T2" fmla="*/ 3 w 22"/>
                <a:gd name="T3" fmla="*/ 0 h 25"/>
                <a:gd name="T4" fmla="*/ 9 w 22"/>
                <a:gd name="T5" fmla="*/ 5 h 25"/>
                <a:gd name="T6" fmla="*/ 12 w 22"/>
                <a:gd name="T7" fmla="*/ 15 h 25"/>
                <a:gd name="T8" fmla="*/ 17 w 22"/>
                <a:gd name="T9" fmla="*/ 18 h 25"/>
                <a:gd name="T10" fmla="*/ 22 w 22"/>
                <a:gd name="T11" fmla="*/ 13 h 25"/>
                <a:gd name="T12" fmla="*/ 19 w 22"/>
                <a:gd name="T13" fmla="*/ 21 h 25"/>
                <a:gd name="T14" fmla="*/ 12 w 22"/>
                <a:gd name="T15" fmla="*/ 25 h 25"/>
                <a:gd name="T16" fmla="*/ 6 w 22"/>
                <a:gd name="T17" fmla="*/ 14 h 25"/>
                <a:gd name="T18" fmla="*/ 0 w 22"/>
                <a:gd name="T1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5">
                  <a:moveTo>
                    <a:pt x="0" y="1"/>
                  </a:moveTo>
                  <a:lnTo>
                    <a:pt x="3" y="0"/>
                  </a:lnTo>
                  <a:lnTo>
                    <a:pt x="9" y="5"/>
                  </a:lnTo>
                  <a:lnTo>
                    <a:pt x="12" y="15"/>
                  </a:lnTo>
                  <a:lnTo>
                    <a:pt x="17" y="18"/>
                  </a:lnTo>
                  <a:lnTo>
                    <a:pt x="22" y="13"/>
                  </a:lnTo>
                  <a:lnTo>
                    <a:pt x="19" y="21"/>
                  </a:lnTo>
                  <a:lnTo>
                    <a:pt x="12" y="25"/>
                  </a:lnTo>
                  <a:lnTo>
                    <a:pt x="6" y="1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7" name="Freeform 1259"/>
            <p:cNvSpPr>
              <a:spLocks/>
            </p:cNvSpPr>
            <p:nvPr/>
          </p:nvSpPr>
          <p:spPr bwMode="auto">
            <a:xfrm>
              <a:off x="5305304" y="2952628"/>
              <a:ext cx="7938" cy="11113"/>
            </a:xfrm>
            <a:custGeom>
              <a:avLst/>
              <a:gdLst>
                <a:gd name="T0" fmla="*/ 0 w 14"/>
                <a:gd name="T1" fmla="*/ 6 h 20"/>
                <a:gd name="T2" fmla="*/ 5 w 14"/>
                <a:gd name="T3" fmla="*/ 0 h 20"/>
                <a:gd name="T4" fmla="*/ 5 w 14"/>
                <a:gd name="T5" fmla="*/ 10 h 20"/>
                <a:gd name="T6" fmla="*/ 14 w 14"/>
                <a:gd name="T7" fmla="*/ 19 h 20"/>
                <a:gd name="T8" fmla="*/ 11 w 14"/>
                <a:gd name="T9" fmla="*/ 20 h 20"/>
                <a:gd name="T10" fmla="*/ 7 w 14"/>
                <a:gd name="T11" fmla="*/ 15 h 20"/>
                <a:gd name="T12" fmla="*/ 3 w 14"/>
                <a:gd name="T13" fmla="*/ 19 h 20"/>
                <a:gd name="T14" fmla="*/ 4 w 14"/>
                <a:gd name="T15" fmla="*/ 12 h 20"/>
                <a:gd name="T16" fmla="*/ 0 w 14"/>
                <a:gd name="T1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0">
                  <a:moveTo>
                    <a:pt x="0" y="6"/>
                  </a:moveTo>
                  <a:lnTo>
                    <a:pt x="5" y="0"/>
                  </a:lnTo>
                  <a:lnTo>
                    <a:pt x="5" y="10"/>
                  </a:lnTo>
                  <a:lnTo>
                    <a:pt x="14" y="19"/>
                  </a:lnTo>
                  <a:lnTo>
                    <a:pt x="11" y="20"/>
                  </a:lnTo>
                  <a:lnTo>
                    <a:pt x="7" y="15"/>
                  </a:lnTo>
                  <a:lnTo>
                    <a:pt x="3" y="19"/>
                  </a:lnTo>
                  <a:lnTo>
                    <a:pt x="4" y="12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8" name="Freeform 1260"/>
            <p:cNvSpPr>
              <a:spLocks/>
            </p:cNvSpPr>
            <p:nvPr/>
          </p:nvSpPr>
          <p:spPr bwMode="auto">
            <a:xfrm>
              <a:off x="5116391" y="3130428"/>
              <a:ext cx="6350" cy="9525"/>
            </a:xfrm>
            <a:custGeom>
              <a:avLst/>
              <a:gdLst>
                <a:gd name="T0" fmla="*/ 4 w 12"/>
                <a:gd name="T1" fmla="*/ 0 h 17"/>
                <a:gd name="T2" fmla="*/ 7 w 12"/>
                <a:gd name="T3" fmla="*/ 4 h 17"/>
                <a:gd name="T4" fmla="*/ 12 w 12"/>
                <a:gd name="T5" fmla="*/ 13 h 17"/>
                <a:gd name="T6" fmla="*/ 9 w 12"/>
                <a:gd name="T7" fmla="*/ 17 h 17"/>
                <a:gd name="T8" fmla="*/ 4 w 12"/>
                <a:gd name="T9" fmla="*/ 14 h 17"/>
                <a:gd name="T10" fmla="*/ 0 w 12"/>
                <a:gd name="T11" fmla="*/ 5 h 17"/>
                <a:gd name="T12" fmla="*/ 4 w 1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lnTo>
                    <a:pt x="7" y="4"/>
                  </a:lnTo>
                  <a:lnTo>
                    <a:pt x="12" y="13"/>
                  </a:lnTo>
                  <a:lnTo>
                    <a:pt x="9" y="17"/>
                  </a:lnTo>
                  <a:lnTo>
                    <a:pt x="4" y="14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39" name="Freeform 1261"/>
            <p:cNvSpPr>
              <a:spLocks/>
            </p:cNvSpPr>
            <p:nvPr/>
          </p:nvSpPr>
          <p:spPr bwMode="auto">
            <a:xfrm>
              <a:off x="5308479" y="2963741"/>
              <a:ext cx="12700" cy="7938"/>
            </a:xfrm>
            <a:custGeom>
              <a:avLst/>
              <a:gdLst>
                <a:gd name="T0" fmla="*/ 0 w 24"/>
                <a:gd name="T1" fmla="*/ 8 h 16"/>
                <a:gd name="T2" fmla="*/ 7 w 24"/>
                <a:gd name="T3" fmla="*/ 6 h 16"/>
                <a:gd name="T4" fmla="*/ 12 w 24"/>
                <a:gd name="T5" fmla="*/ 0 h 16"/>
                <a:gd name="T6" fmla="*/ 12 w 24"/>
                <a:gd name="T7" fmla="*/ 5 h 16"/>
                <a:gd name="T8" fmla="*/ 19 w 24"/>
                <a:gd name="T9" fmla="*/ 6 h 16"/>
                <a:gd name="T10" fmla="*/ 23 w 24"/>
                <a:gd name="T11" fmla="*/ 3 h 16"/>
                <a:gd name="T12" fmla="*/ 24 w 24"/>
                <a:gd name="T13" fmla="*/ 6 h 16"/>
                <a:gd name="T14" fmla="*/ 17 w 24"/>
                <a:gd name="T15" fmla="*/ 13 h 16"/>
                <a:gd name="T16" fmla="*/ 20 w 24"/>
                <a:gd name="T17" fmla="*/ 16 h 16"/>
                <a:gd name="T18" fmla="*/ 10 w 24"/>
                <a:gd name="T19" fmla="*/ 13 h 16"/>
                <a:gd name="T20" fmla="*/ 0 w 24"/>
                <a:gd name="T2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6">
                  <a:moveTo>
                    <a:pt x="0" y="8"/>
                  </a:moveTo>
                  <a:lnTo>
                    <a:pt x="7" y="6"/>
                  </a:lnTo>
                  <a:lnTo>
                    <a:pt x="12" y="0"/>
                  </a:lnTo>
                  <a:lnTo>
                    <a:pt x="12" y="5"/>
                  </a:lnTo>
                  <a:lnTo>
                    <a:pt x="19" y="6"/>
                  </a:lnTo>
                  <a:lnTo>
                    <a:pt x="23" y="3"/>
                  </a:lnTo>
                  <a:lnTo>
                    <a:pt x="24" y="6"/>
                  </a:lnTo>
                  <a:lnTo>
                    <a:pt x="17" y="13"/>
                  </a:lnTo>
                  <a:lnTo>
                    <a:pt x="20" y="16"/>
                  </a:lnTo>
                  <a:lnTo>
                    <a:pt x="10" y="13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0" name="Freeform 1262"/>
            <p:cNvSpPr>
              <a:spLocks/>
            </p:cNvSpPr>
            <p:nvPr/>
          </p:nvSpPr>
          <p:spPr bwMode="auto">
            <a:xfrm>
              <a:off x="5333879" y="2947866"/>
              <a:ext cx="4763" cy="6350"/>
            </a:xfrm>
            <a:custGeom>
              <a:avLst/>
              <a:gdLst>
                <a:gd name="T0" fmla="*/ 0 w 10"/>
                <a:gd name="T1" fmla="*/ 2 h 12"/>
                <a:gd name="T2" fmla="*/ 4 w 10"/>
                <a:gd name="T3" fmla="*/ 0 h 12"/>
                <a:gd name="T4" fmla="*/ 10 w 10"/>
                <a:gd name="T5" fmla="*/ 6 h 12"/>
                <a:gd name="T6" fmla="*/ 6 w 10"/>
                <a:gd name="T7" fmla="*/ 12 h 12"/>
                <a:gd name="T8" fmla="*/ 4 w 10"/>
                <a:gd name="T9" fmla="*/ 6 h 12"/>
                <a:gd name="T10" fmla="*/ 0 w 10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0" y="2"/>
                  </a:moveTo>
                  <a:lnTo>
                    <a:pt x="4" y="0"/>
                  </a:lnTo>
                  <a:lnTo>
                    <a:pt x="10" y="6"/>
                  </a:lnTo>
                  <a:lnTo>
                    <a:pt x="6" y="12"/>
                  </a:lnTo>
                  <a:lnTo>
                    <a:pt x="4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1" name="Freeform 1263"/>
            <p:cNvSpPr>
              <a:spLocks/>
            </p:cNvSpPr>
            <p:nvPr/>
          </p:nvSpPr>
          <p:spPr bwMode="auto">
            <a:xfrm>
              <a:off x="5316416" y="2974853"/>
              <a:ext cx="7938" cy="3175"/>
            </a:xfrm>
            <a:custGeom>
              <a:avLst/>
              <a:gdLst>
                <a:gd name="T0" fmla="*/ 0 w 15"/>
                <a:gd name="T1" fmla="*/ 0 h 7"/>
                <a:gd name="T2" fmla="*/ 6 w 15"/>
                <a:gd name="T3" fmla="*/ 0 h 7"/>
                <a:gd name="T4" fmla="*/ 13 w 15"/>
                <a:gd name="T5" fmla="*/ 3 h 7"/>
                <a:gd name="T6" fmla="*/ 15 w 15"/>
                <a:gd name="T7" fmla="*/ 7 h 7"/>
                <a:gd name="T8" fmla="*/ 7 w 15"/>
                <a:gd name="T9" fmla="*/ 7 h 7"/>
                <a:gd name="T10" fmla="*/ 0 w 1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0" y="0"/>
                  </a:moveTo>
                  <a:lnTo>
                    <a:pt x="6" y="0"/>
                  </a:lnTo>
                  <a:lnTo>
                    <a:pt x="13" y="3"/>
                  </a:lnTo>
                  <a:lnTo>
                    <a:pt x="15" y="7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2" name="Freeform 1264"/>
            <p:cNvSpPr>
              <a:spLocks/>
            </p:cNvSpPr>
            <p:nvPr/>
          </p:nvSpPr>
          <p:spPr bwMode="auto">
            <a:xfrm>
              <a:off x="5314829" y="2979616"/>
              <a:ext cx="4763" cy="4763"/>
            </a:xfrm>
            <a:custGeom>
              <a:avLst/>
              <a:gdLst>
                <a:gd name="T0" fmla="*/ 0 w 10"/>
                <a:gd name="T1" fmla="*/ 1 h 8"/>
                <a:gd name="T2" fmla="*/ 5 w 10"/>
                <a:gd name="T3" fmla="*/ 0 h 8"/>
                <a:gd name="T4" fmla="*/ 10 w 10"/>
                <a:gd name="T5" fmla="*/ 3 h 8"/>
                <a:gd name="T6" fmla="*/ 10 w 10"/>
                <a:gd name="T7" fmla="*/ 8 h 8"/>
                <a:gd name="T8" fmla="*/ 4 w 10"/>
                <a:gd name="T9" fmla="*/ 8 h 8"/>
                <a:gd name="T10" fmla="*/ 0 w 10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lnTo>
                    <a:pt x="5" y="0"/>
                  </a:lnTo>
                  <a:lnTo>
                    <a:pt x="10" y="3"/>
                  </a:lnTo>
                  <a:lnTo>
                    <a:pt x="10" y="8"/>
                  </a:lnTo>
                  <a:lnTo>
                    <a:pt x="4" y="8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3" name="Freeform 1265"/>
            <p:cNvSpPr>
              <a:spLocks/>
            </p:cNvSpPr>
            <p:nvPr/>
          </p:nvSpPr>
          <p:spPr bwMode="auto">
            <a:xfrm>
              <a:off x="5349754" y="2962153"/>
              <a:ext cx="7938" cy="7938"/>
            </a:xfrm>
            <a:custGeom>
              <a:avLst/>
              <a:gdLst>
                <a:gd name="T0" fmla="*/ 0 w 16"/>
                <a:gd name="T1" fmla="*/ 0 h 13"/>
                <a:gd name="T2" fmla="*/ 9 w 16"/>
                <a:gd name="T3" fmla="*/ 3 h 13"/>
                <a:gd name="T4" fmla="*/ 16 w 16"/>
                <a:gd name="T5" fmla="*/ 13 h 13"/>
                <a:gd name="T6" fmla="*/ 7 w 16"/>
                <a:gd name="T7" fmla="*/ 9 h 13"/>
                <a:gd name="T8" fmla="*/ 0 w 16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lnTo>
                    <a:pt x="9" y="3"/>
                  </a:lnTo>
                  <a:lnTo>
                    <a:pt x="16" y="13"/>
                  </a:lnTo>
                  <a:lnTo>
                    <a:pt x="7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4" name="Freeform 1266"/>
            <p:cNvSpPr>
              <a:spLocks/>
            </p:cNvSpPr>
            <p:nvPr/>
          </p:nvSpPr>
          <p:spPr bwMode="auto">
            <a:xfrm>
              <a:off x="4871916" y="3409828"/>
              <a:ext cx="7938" cy="7938"/>
            </a:xfrm>
            <a:custGeom>
              <a:avLst/>
              <a:gdLst>
                <a:gd name="T0" fmla="*/ 3 w 15"/>
                <a:gd name="T1" fmla="*/ 3 h 16"/>
                <a:gd name="T2" fmla="*/ 9 w 15"/>
                <a:gd name="T3" fmla="*/ 0 h 16"/>
                <a:gd name="T4" fmla="*/ 15 w 15"/>
                <a:gd name="T5" fmla="*/ 5 h 16"/>
                <a:gd name="T6" fmla="*/ 7 w 15"/>
                <a:gd name="T7" fmla="*/ 13 h 16"/>
                <a:gd name="T8" fmla="*/ 0 w 15"/>
                <a:gd name="T9" fmla="*/ 16 h 16"/>
                <a:gd name="T10" fmla="*/ 3 w 15"/>
                <a:gd name="T11" fmla="*/ 10 h 16"/>
                <a:gd name="T12" fmla="*/ 3 w 15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3"/>
                  </a:moveTo>
                  <a:lnTo>
                    <a:pt x="9" y="0"/>
                  </a:lnTo>
                  <a:lnTo>
                    <a:pt x="15" y="5"/>
                  </a:lnTo>
                  <a:lnTo>
                    <a:pt x="7" y="13"/>
                  </a:lnTo>
                  <a:lnTo>
                    <a:pt x="0" y="16"/>
                  </a:lnTo>
                  <a:lnTo>
                    <a:pt x="3" y="10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5" name="Freeform 1267"/>
            <p:cNvSpPr>
              <a:spLocks/>
            </p:cNvSpPr>
            <p:nvPr/>
          </p:nvSpPr>
          <p:spPr bwMode="auto">
            <a:xfrm>
              <a:off x="5319591" y="2998666"/>
              <a:ext cx="12700" cy="7938"/>
            </a:xfrm>
            <a:custGeom>
              <a:avLst/>
              <a:gdLst>
                <a:gd name="T0" fmla="*/ 0 w 23"/>
                <a:gd name="T1" fmla="*/ 3 h 14"/>
                <a:gd name="T2" fmla="*/ 6 w 23"/>
                <a:gd name="T3" fmla="*/ 0 h 14"/>
                <a:gd name="T4" fmla="*/ 22 w 23"/>
                <a:gd name="T5" fmla="*/ 10 h 14"/>
                <a:gd name="T6" fmla="*/ 23 w 23"/>
                <a:gd name="T7" fmla="*/ 14 h 14"/>
                <a:gd name="T8" fmla="*/ 13 w 23"/>
                <a:gd name="T9" fmla="*/ 10 h 14"/>
                <a:gd name="T10" fmla="*/ 0 w 23"/>
                <a:gd name="T1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4">
                  <a:moveTo>
                    <a:pt x="0" y="3"/>
                  </a:moveTo>
                  <a:lnTo>
                    <a:pt x="6" y="0"/>
                  </a:lnTo>
                  <a:lnTo>
                    <a:pt x="22" y="10"/>
                  </a:lnTo>
                  <a:lnTo>
                    <a:pt x="23" y="14"/>
                  </a:lnTo>
                  <a:lnTo>
                    <a:pt x="13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6" name="Freeform 1268"/>
            <p:cNvSpPr>
              <a:spLocks/>
            </p:cNvSpPr>
            <p:nvPr/>
          </p:nvSpPr>
          <p:spPr bwMode="auto">
            <a:xfrm>
              <a:off x="5413254" y="2924053"/>
              <a:ext cx="7938" cy="6350"/>
            </a:xfrm>
            <a:custGeom>
              <a:avLst/>
              <a:gdLst>
                <a:gd name="T0" fmla="*/ 10 w 14"/>
                <a:gd name="T1" fmla="*/ 0 h 11"/>
                <a:gd name="T2" fmla="*/ 14 w 14"/>
                <a:gd name="T3" fmla="*/ 4 h 11"/>
                <a:gd name="T4" fmla="*/ 8 w 14"/>
                <a:gd name="T5" fmla="*/ 11 h 11"/>
                <a:gd name="T6" fmla="*/ 0 w 14"/>
                <a:gd name="T7" fmla="*/ 11 h 11"/>
                <a:gd name="T8" fmla="*/ 6 w 14"/>
                <a:gd name="T9" fmla="*/ 5 h 11"/>
                <a:gd name="T10" fmla="*/ 10 w 1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0" y="0"/>
                  </a:moveTo>
                  <a:lnTo>
                    <a:pt x="14" y="4"/>
                  </a:lnTo>
                  <a:lnTo>
                    <a:pt x="8" y="11"/>
                  </a:lnTo>
                  <a:lnTo>
                    <a:pt x="0" y="11"/>
                  </a:lnTo>
                  <a:lnTo>
                    <a:pt x="6" y="5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7" name="Freeform 1269"/>
            <p:cNvSpPr>
              <a:spLocks/>
            </p:cNvSpPr>
            <p:nvPr/>
          </p:nvSpPr>
          <p:spPr bwMode="auto">
            <a:xfrm>
              <a:off x="4905254" y="3405066"/>
              <a:ext cx="7938" cy="3175"/>
            </a:xfrm>
            <a:custGeom>
              <a:avLst/>
              <a:gdLst>
                <a:gd name="T0" fmla="*/ 0 w 14"/>
                <a:gd name="T1" fmla="*/ 4 h 7"/>
                <a:gd name="T2" fmla="*/ 7 w 14"/>
                <a:gd name="T3" fmla="*/ 0 h 7"/>
                <a:gd name="T4" fmla="*/ 14 w 14"/>
                <a:gd name="T5" fmla="*/ 2 h 7"/>
                <a:gd name="T6" fmla="*/ 10 w 14"/>
                <a:gd name="T7" fmla="*/ 4 h 7"/>
                <a:gd name="T8" fmla="*/ 2 w 14"/>
                <a:gd name="T9" fmla="*/ 7 h 7"/>
                <a:gd name="T10" fmla="*/ 0 w 14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7">
                  <a:moveTo>
                    <a:pt x="0" y="4"/>
                  </a:moveTo>
                  <a:lnTo>
                    <a:pt x="7" y="0"/>
                  </a:lnTo>
                  <a:lnTo>
                    <a:pt x="14" y="2"/>
                  </a:lnTo>
                  <a:lnTo>
                    <a:pt x="10" y="4"/>
                  </a:lnTo>
                  <a:lnTo>
                    <a:pt x="2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8" name="Freeform 1270"/>
            <p:cNvSpPr>
              <a:spLocks/>
            </p:cNvSpPr>
            <p:nvPr/>
          </p:nvSpPr>
          <p:spPr bwMode="auto">
            <a:xfrm>
              <a:off x="4914779" y="3414591"/>
              <a:ext cx="7938" cy="4763"/>
            </a:xfrm>
            <a:custGeom>
              <a:avLst/>
              <a:gdLst>
                <a:gd name="T0" fmla="*/ 0 w 15"/>
                <a:gd name="T1" fmla="*/ 3 h 9"/>
                <a:gd name="T2" fmla="*/ 9 w 15"/>
                <a:gd name="T3" fmla="*/ 0 h 9"/>
                <a:gd name="T4" fmla="*/ 15 w 15"/>
                <a:gd name="T5" fmla="*/ 6 h 9"/>
                <a:gd name="T6" fmla="*/ 8 w 15"/>
                <a:gd name="T7" fmla="*/ 9 h 9"/>
                <a:gd name="T8" fmla="*/ 0 w 15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0" y="3"/>
                  </a:moveTo>
                  <a:lnTo>
                    <a:pt x="9" y="0"/>
                  </a:lnTo>
                  <a:lnTo>
                    <a:pt x="15" y="6"/>
                  </a:lnTo>
                  <a:lnTo>
                    <a:pt x="8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49" name="Freeform 1271"/>
            <p:cNvSpPr>
              <a:spLocks/>
            </p:cNvSpPr>
            <p:nvPr/>
          </p:nvSpPr>
          <p:spPr bwMode="auto">
            <a:xfrm>
              <a:off x="5356104" y="3008191"/>
              <a:ext cx="6350" cy="6350"/>
            </a:xfrm>
            <a:custGeom>
              <a:avLst/>
              <a:gdLst>
                <a:gd name="T0" fmla="*/ 0 w 10"/>
                <a:gd name="T1" fmla="*/ 7 h 13"/>
                <a:gd name="T2" fmla="*/ 5 w 10"/>
                <a:gd name="T3" fmla="*/ 6 h 13"/>
                <a:gd name="T4" fmla="*/ 9 w 10"/>
                <a:gd name="T5" fmla="*/ 0 h 13"/>
                <a:gd name="T6" fmla="*/ 10 w 10"/>
                <a:gd name="T7" fmla="*/ 6 h 13"/>
                <a:gd name="T8" fmla="*/ 6 w 10"/>
                <a:gd name="T9" fmla="*/ 13 h 13"/>
                <a:gd name="T10" fmla="*/ 0 w 10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7"/>
                  </a:moveTo>
                  <a:lnTo>
                    <a:pt x="5" y="6"/>
                  </a:lnTo>
                  <a:lnTo>
                    <a:pt x="9" y="0"/>
                  </a:lnTo>
                  <a:lnTo>
                    <a:pt x="10" y="6"/>
                  </a:lnTo>
                  <a:lnTo>
                    <a:pt x="6" y="13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0" name="Freeform 1272"/>
            <p:cNvSpPr>
              <a:spLocks/>
            </p:cNvSpPr>
            <p:nvPr/>
          </p:nvSpPr>
          <p:spPr bwMode="auto">
            <a:xfrm>
              <a:off x="5352929" y="3028828"/>
              <a:ext cx="6350" cy="4763"/>
            </a:xfrm>
            <a:custGeom>
              <a:avLst/>
              <a:gdLst>
                <a:gd name="T0" fmla="*/ 13 w 13"/>
                <a:gd name="T1" fmla="*/ 3 h 9"/>
                <a:gd name="T2" fmla="*/ 9 w 13"/>
                <a:gd name="T3" fmla="*/ 6 h 9"/>
                <a:gd name="T4" fmla="*/ 6 w 13"/>
                <a:gd name="T5" fmla="*/ 3 h 9"/>
                <a:gd name="T6" fmla="*/ 3 w 13"/>
                <a:gd name="T7" fmla="*/ 7 h 9"/>
                <a:gd name="T8" fmla="*/ 3 w 13"/>
                <a:gd name="T9" fmla="*/ 9 h 9"/>
                <a:gd name="T10" fmla="*/ 0 w 13"/>
                <a:gd name="T11" fmla="*/ 9 h 9"/>
                <a:gd name="T12" fmla="*/ 0 w 13"/>
                <a:gd name="T13" fmla="*/ 6 h 9"/>
                <a:gd name="T14" fmla="*/ 7 w 13"/>
                <a:gd name="T15" fmla="*/ 0 h 9"/>
                <a:gd name="T16" fmla="*/ 13 w 13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9">
                  <a:moveTo>
                    <a:pt x="13" y="3"/>
                  </a:moveTo>
                  <a:lnTo>
                    <a:pt x="9" y="6"/>
                  </a:lnTo>
                  <a:lnTo>
                    <a:pt x="6" y="3"/>
                  </a:lnTo>
                  <a:lnTo>
                    <a:pt x="3" y="7"/>
                  </a:lnTo>
                  <a:lnTo>
                    <a:pt x="3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7" y="0"/>
                  </a:lnTo>
                  <a:lnTo>
                    <a:pt x="1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1" name="Freeform 1273"/>
            <p:cNvSpPr>
              <a:spLocks/>
            </p:cNvSpPr>
            <p:nvPr/>
          </p:nvSpPr>
          <p:spPr bwMode="auto">
            <a:xfrm>
              <a:off x="5413254" y="2976441"/>
              <a:ext cx="11113" cy="11113"/>
            </a:xfrm>
            <a:custGeom>
              <a:avLst/>
              <a:gdLst>
                <a:gd name="T0" fmla="*/ 2 w 20"/>
                <a:gd name="T1" fmla="*/ 0 h 19"/>
                <a:gd name="T2" fmla="*/ 9 w 20"/>
                <a:gd name="T3" fmla="*/ 3 h 19"/>
                <a:gd name="T4" fmla="*/ 13 w 20"/>
                <a:gd name="T5" fmla="*/ 13 h 19"/>
                <a:gd name="T6" fmla="*/ 20 w 20"/>
                <a:gd name="T7" fmla="*/ 16 h 19"/>
                <a:gd name="T8" fmla="*/ 16 w 20"/>
                <a:gd name="T9" fmla="*/ 19 h 19"/>
                <a:gd name="T10" fmla="*/ 9 w 20"/>
                <a:gd name="T11" fmla="*/ 18 h 19"/>
                <a:gd name="T12" fmla="*/ 0 w 20"/>
                <a:gd name="T13" fmla="*/ 8 h 19"/>
                <a:gd name="T14" fmla="*/ 2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2" y="0"/>
                  </a:moveTo>
                  <a:lnTo>
                    <a:pt x="9" y="3"/>
                  </a:lnTo>
                  <a:lnTo>
                    <a:pt x="13" y="13"/>
                  </a:lnTo>
                  <a:lnTo>
                    <a:pt x="20" y="16"/>
                  </a:lnTo>
                  <a:lnTo>
                    <a:pt x="16" y="19"/>
                  </a:lnTo>
                  <a:lnTo>
                    <a:pt x="9" y="18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2" name="Freeform 1274"/>
            <p:cNvSpPr>
              <a:spLocks/>
            </p:cNvSpPr>
            <p:nvPr/>
          </p:nvSpPr>
          <p:spPr bwMode="auto">
            <a:xfrm>
              <a:off x="5362454" y="3035178"/>
              <a:ext cx="9525" cy="7938"/>
            </a:xfrm>
            <a:custGeom>
              <a:avLst/>
              <a:gdLst>
                <a:gd name="T0" fmla="*/ 0 w 19"/>
                <a:gd name="T1" fmla="*/ 3 h 14"/>
                <a:gd name="T2" fmla="*/ 10 w 19"/>
                <a:gd name="T3" fmla="*/ 0 h 14"/>
                <a:gd name="T4" fmla="*/ 19 w 19"/>
                <a:gd name="T5" fmla="*/ 1 h 14"/>
                <a:gd name="T6" fmla="*/ 12 w 19"/>
                <a:gd name="T7" fmla="*/ 4 h 14"/>
                <a:gd name="T8" fmla="*/ 13 w 19"/>
                <a:gd name="T9" fmla="*/ 8 h 14"/>
                <a:gd name="T10" fmla="*/ 7 w 19"/>
                <a:gd name="T11" fmla="*/ 10 h 14"/>
                <a:gd name="T12" fmla="*/ 6 w 19"/>
                <a:gd name="T13" fmla="*/ 14 h 14"/>
                <a:gd name="T14" fmla="*/ 2 w 19"/>
                <a:gd name="T15" fmla="*/ 14 h 14"/>
                <a:gd name="T16" fmla="*/ 2 w 19"/>
                <a:gd name="T17" fmla="*/ 11 h 14"/>
                <a:gd name="T18" fmla="*/ 5 w 19"/>
                <a:gd name="T19" fmla="*/ 4 h 14"/>
                <a:gd name="T20" fmla="*/ 0 w 19"/>
                <a:gd name="T21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4">
                  <a:moveTo>
                    <a:pt x="0" y="3"/>
                  </a:moveTo>
                  <a:lnTo>
                    <a:pt x="10" y="0"/>
                  </a:lnTo>
                  <a:lnTo>
                    <a:pt x="19" y="1"/>
                  </a:lnTo>
                  <a:lnTo>
                    <a:pt x="12" y="4"/>
                  </a:lnTo>
                  <a:lnTo>
                    <a:pt x="13" y="8"/>
                  </a:lnTo>
                  <a:lnTo>
                    <a:pt x="7" y="10"/>
                  </a:lnTo>
                  <a:lnTo>
                    <a:pt x="6" y="14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5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3" name="Freeform 1275"/>
            <p:cNvSpPr>
              <a:spLocks/>
            </p:cNvSpPr>
            <p:nvPr/>
          </p:nvSpPr>
          <p:spPr bwMode="auto">
            <a:xfrm>
              <a:off x="5375154" y="3024066"/>
              <a:ext cx="9525" cy="9525"/>
            </a:xfrm>
            <a:custGeom>
              <a:avLst/>
              <a:gdLst>
                <a:gd name="T0" fmla="*/ 0 w 18"/>
                <a:gd name="T1" fmla="*/ 2 h 20"/>
                <a:gd name="T2" fmla="*/ 4 w 18"/>
                <a:gd name="T3" fmla="*/ 0 h 20"/>
                <a:gd name="T4" fmla="*/ 11 w 18"/>
                <a:gd name="T5" fmla="*/ 3 h 20"/>
                <a:gd name="T6" fmla="*/ 16 w 18"/>
                <a:gd name="T7" fmla="*/ 15 h 20"/>
                <a:gd name="T8" fmla="*/ 18 w 18"/>
                <a:gd name="T9" fmla="*/ 20 h 20"/>
                <a:gd name="T10" fmla="*/ 11 w 18"/>
                <a:gd name="T11" fmla="*/ 17 h 20"/>
                <a:gd name="T12" fmla="*/ 7 w 18"/>
                <a:gd name="T13" fmla="*/ 4 h 20"/>
                <a:gd name="T14" fmla="*/ 0 w 18"/>
                <a:gd name="T1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0">
                  <a:moveTo>
                    <a:pt x="0" y="2"/>
                  </a:moveTo>
                  <a:lnTo>
                    <a:pt x="4" y="0"/>
                  </a:lnTo>
                  <a:lnTo>
                    <a:pt x="11" y="3"/>
                  </a:lnTo>
                  <a:lnTo>
                    <a:pt x="16" y="15"/>
                  </a:lnTo>
                  <a:lnTo>
                    <a:pt x="18" y="20"/>
                  </a:lnTo>
                  <a:lnTo>
                    <a:pt x="11" y="17"/>
                  </a:lnTo>
                  <a:lnTo>
                    <a:pt x="7" y="4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4" name="Freeform 1276"/>
            <p:cNvSpPr>
              <a:spLocks/>
            </p:cNvSpPr>
            <p:nvPr/>
          </p:nvSpPr>
          <p:spPr bwMode="auto">
            <a:xfrm>
              <a:off x="4932241" y="3449516"/>
              <a:ext cx="7938" cy="11113"/>
            </a:xfrm>
            <a:custGeom>
              <a:avLst/>
              <a:gdLst>
                <a:gd name="T0" fmla="*/ 0 w 14"/>
                <a:gd name="T1" fmla="*/ 0 h 19"/>
                <a:gd name="T2" fmla="*/ 6 w 14"/>
                <a:gd name="T3" fmla="*/ 0 h 19"/>
                <a:gd name="T4" fmla="*/ 10 w 14"/>
                <a:gd name="T5" fmla="*/ 13 h 19"/>
                <a:gd name="T6" fmla="*/ 14 w 14"/>
                <a:gd name="T7" fmla="*/ 19 h 19"/>
                <a:gd name="T8" fmla="*/ 9 w 14"/>
                <a:gd name="T9" fmla="*/ 18 h 19"/>
                <a:gd name="T10" fmla="*/ 3 w 14"/>
                <a:gd name="T11" fmla="*/ 5 h 19"/>
                <a:gd name="T12" fmla="*/ 0 w 1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9">
                  <a:moveTo>
                    <a:pt x="0" y="0"/>
                  </a:moveTo>
                  <a:lnTo>
                    <a:pt x="6" y="0"/>
                  </a:lnTo>
                  <a:lnTo>
                    <a:pt x="10" y="13"/>
                  </a:lnTo>
                  <a:lnTo>
                    <a:pt x="14" y="19"/>
                  </a:lnTo>
                  <a:lnTo>
                    <a:pt x="9" y="18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5" name="Freeform 1277"/>
            <p:cNvSpPr>
              <a:spLocks/>
            </p:cNvSpPr>
            <p:nvPr/>
          </p:nvSpPr>
          <p:spPr bwMode="auto">
            <a:xfrm>
              <a:off x="5441829" y="3005016"/>
              <a:ext cx="22225" cy="12700"/>
            </a:xfrm>
            <a:custGeom>
              <a:avLst/>
              <a:gdLst>
                <a:gd name="T0" fmla="*/ 0 w 43"/>
                <a:gd name="T1" fmla="*/ 7 h 24"/>
                <a:gd name="T2" fmla="*/ 1 w 43"/>
                <a:gd name="T3" fmla="*/ 4 h 24"/>
                <a:gd name="T4" fmla="*/ 6 w 43"/>
                <a:gd name="T5" fmla="*/ 0 h 24"/>
                <a:gd name="T6" fmla="*/ 9 w 43"/>
                <a:gd name="T7" fmla="*/ 4 h 24"/>
                <a:gd name="T8" fmla="*/ 19 w 43"/>
                <a:gd name="T9" fmla="*/ 2 h 24"/>
                <a:gd name="T10" fmla="*/ 20 w 43"/>
                <a:gd name="T11" fmla="*/ 0 h 24"/>
                <a:gd name="T12" fmla="*/ 27 w 43"/>
                <a:gd name="T13" fmla="*/ 2 h 24"/>
                <a:gd name="T14" fmla="*/ 36 w 43"/>
                <a:gd name="T15" fmla="*/ 14 h 24"/>
                <a:gd name="T16" fmla="*/ 43 w 43"/>
                <a:gd name="T17" fmla="*/ 18 h 24"/>
                <a:gd name="T18" fmla="*/ 39 w 43"/>
                <a:gd name="T19" fmla="*/ 20 h 24"/>
                <a:gd name="T20" fmla="*/ 33 w 43"/>
                <a:gd name="T21" fmla="*/ 24 h 24"/>
                <a:gd name="T22" fmla="*/ 32 w 43"/>
                <a:gd name="T23" fmla="*/ 18 h 24"/>
                <a:gd name="T24" fmla="*/ 25 w 43"/>
                <a:gd name="T25" fmla="*/ 13 h 24"/>
                <a:gd name="T26" fmla="*/ 10 w 43"/>
                <a:gd name="T27" fmla="*/ 11 h 24"/>
                <a:gd name="T28" fmla="*/ 0 w 43"/>
                <a:gd name="T2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24">
                  <a:moveTo>
                    <a:pt x="0" y="7"/>
                  </a:moveTo>
                  <a:lnTo>
                    <a:pt x="1" y="4"/>
                  </a:lnTo>
                  <a:lnTo>
                    <a:pt x="6" y="0"/>
                  </a:lnTo>
                  <a:lnTo>
                    <a:pt x="9" y="4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7" y="2"/>
                  </a:lnTo>
                  <a:lnTo>
                    <a:pt x="36" y="14"/>
                  </a:lnTo>
                  <a:lnTo>
                    <a:pt x="43" y="18"/>
                  </a:lnTo>
                  <a:lnTo>
                    <a:pt x="39" y="20"/>
                  </a:lnTo>
                  <a:lnTo>
                    <a:pt x="33" y="24"/>
                  </a:lnTo>
                  <a:lnTo>
                    <a:pt x="32" y="18"/>
                  </a:lnTo>
                  <a:lnTo>
                    <a:pt x="25" y="13"/>
                  </a:lnTo>
                  <a:lnTo>
                    <a:pt x="10" y="11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6" name="Freeform 1278"/>
            <p:cNvSpPr>
              <a:spLocks/>
            </p:cNvSpPr>
            <p:nvPr/>
          </p:nvSpPr>
          <p:spPr bwMode="auto">
            <a:xfrm>
              <a:off x="5400554" y="3058991"/>
              <a:ext cx="7938" cy="7938"/>
            </a:xfrm>
            <a:custGeom>
              <a:avLst/>
              <a:gdLst>
                <a:gd name="T0" fmla="*/ 0 w 13"/>
                <a:gd name="T1" fmla="*/ 0 h 14"/>
                <a:gd name="T2" fmla="*/ 7 w 13"/>
                <a:gd name="T3" fmla="*/ 1 h 14"/>
                <a:gd name="T4" fmla="*/ 13 w 13"/>
                <a:gd name="T5" fmla="*/ 10 h 14"/>
                <a:gd name="T6" fmla="*/ 5 w 13"/>
                <a:gd name="T7" fmla="*/ 14 h 14"/>
                <a:gd name="T8" fmla="*/ 7 w 13"/>
                <a:gd name="T9" fmla="*/ 8 h 14"/>
                <a:gd name="T10" fmla="*/ 1 w 13"/>
                <a:gd name="T11" fmla="*/ 6 h 14"/>
                <a:gd name="T12" fmla="*/ 0 w 1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lnTo>
                    <a:pt x="7" y="1"/>
                  </a:lnTo>
                  <a:lnTo>
                    <a:pt x="13" y="10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7" name="Freeform 1279"/>
            <p:cNvSpPr>
              <a:spLocks/>
            </p:cNvSpPr>
            <p:nvPr/>
          </p:nvSpPr>
          <p:spPr bwMode="auto">
            <a:xfrm>
              <a:off x="5468816" y="3005016"/>
              <a:ext cx="6350" cy="6350"/>
            </a:xfrm>
            <a:custGeom>
              <a:avLst/>
              <a:gdLst>
                <a:gd name="T0" fmla="*/ 0 w 10"/>
                <a:gd name="T1" fmla="*/ 2 h 10"/>
                <a:gd name="T2" fmla="*/ 3 w 10"/>
                <a:gd name="T3" fmla="*/ 0 h 10"/>
                <a:gd name="T4" fmla="*/ 10 w 10"/>
                <a:gd name="T5" fmla="*/ 7 h 10"/>
                <a:gd name="T6" fmla="*/ 6 w 10"/>
                <a:gd name="T7" fmla="*/ 10 h 10"/>
                <a:gd name="T8" fmla="*/ 0 w 10"/>
                <a:gd name="T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2"/>
                  </a:moveTo>
                  <a:lnTo>
                    <a:pt x="3" y="0"/>
                  </a:lnTo>
                  <a:lnTo>
                    <a:pt x="10" y="7"/>
                  </a:lnTo>
                  <a:lnTo>
                    <a:pt x="6" y="1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8" name="Freeform 1280"/>
            <p:cNvSpPr>
              <a:spLocks/>
            </p:cNvSpPr>
            <p:nvPr/>
          </p:nvSpPr>
          <p:spPr bwMode="auto">
            <a:xfrm>
              <a:off x="5411666" y="3065341"/>
              <a:ext cx="9525" cy="6350"/>
            </a:xfrm>
            <a:custGeom>
              <a:avLst/>
              <a:gdLst>
                <a:gd name="T0" fmla="*/ 0 w 17"/>
                <a:gd name="T1" fmla="*/ 0 h 13"/>
                <a:gd name="T2" fmla="*/ 6 w 17"/>
                <a:gd name="T3" fmla="*/ 3 h 13"/>
                <a:gd name="T4" fmla="*/ 17 w 17"/>
                <a:gd name="T5" fmla="*/ 10 h 13"/>
                <a:gd name="T6" fmla="*/ 10 w 17"/>
                <a:gd name="T7" fmla="*/ 13 h 13"/>
                <a:gd name="T8" fmla="*/ 3 w 17"/>
                <a:gd name="T9" fmla="*/ 6 h 13"/>
                <a:gd name="T10" fmla="*/ 0 w 1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lnTo>
                    <a:pt x="6" y="3"/>
                  </a:lnTo>
                  <a:lnTo>
                    <a:pt x="17" y="10"/>
                  </a:lnTo>
                  <a:lnTo>
                    <a:pt x="10" y="13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59" name="Freeform 1281"/>
            <p:cNvSpPr>
              <a:spLocks/>
            </p:cNvSpPr>
            <p:nvPr/>
          </p:nvSpPr>
          <p:spPr bwMode="auto">
            <a:xfrm>
              <a:off x="5408491" y="3070103"/>
              <a:ext cx="6350" cy="19050"/>
            </a:xfrm>
            <a:custGeom>
              <a:avLst/>
              <a:gdLst>
                <a:gd name="T0" fmla="*/ 0 w 13"/>
                <a:gd name="T1" fmla="*/ 0 h 37"/>
                <a:gd name="T2" fmla="*/ 7 w 13"/>
                <a:gd name="T3" fmla="*/ 5 h 37"/>
                <a:gd name="T4" fmla="*/ 13 w 13"/>
                <a:gd name="T5" fmla="*/ 27 h 37"/>
                <a:gd name="T6" fmla="*/ 13 w 13"/>
                <a:gd name="T7" fmla="*/ 37 h 37"/>
                <a:gd name="T8" fmla="*/ 7 w 13"/>
                <a:gd name="T9" fmla="*/ 33 h 37"/>
                <a:gd name="T10" fmla="*/ 4 w 13"/>
                <a:gd name="T11" fmla="*/ 11 h 37"/>
                <a:gd name="T12" fmla="*/ 0 w 13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7">
                  <a:moveTo>
                    <a:pt x="0" y="0"/>
                  </a:moveTo>
                  <a:lnTo>
                    <a:pt x="7" y="5"/>
                  </a:lnTo>
                  <a:lnTo>
                    <a:pt x="13" y="27"/>
                  </a:lnTo>
                  <a:lnTo>
                    <a:pt x="13" y="37"/>
                  </a:lnTo>
                  <a:lnTo>
                    <a:pt x="7" y="33"/>
                  </a:lnTo>
                  <a:lnTo>
                    <a:pt x="4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0" name="Freeform 1282"/>
            <p:cNvSpPr>
              <a:spLocks/>
            </p:cNvSpPr>
            <p:nvPr/>
          </p:nvSpPr>
          <p:spPr bwMode="auto">
            <a:xfrm>
              <a:off x="5462466" y="3017716"/>
              <a:ext cx="6350" cy="9525"/>
            </a:xfrm>
            <a:custGeom>
              <a:avLst/>
              <a:gdLst>
                <a:gd name="T0" fmla="*/ 0 w 13"/>
                <a:gd name="T1" fmla="*/ 3 h 16"/>
                <a:gd name="T2" fmla="*/ 4 w 13"/>
                <a:gd name="T3" fmla="*/ 0 h 16"/>
                <a:gd name="T4" fmla="*/ 7 w 13"/>
                <a:gd name="T5" fmla="*/ 2 h 16"/>
                <a:gd name="T6" fmla="*/ 7 w 13"/>
                <a:gd name="T7" fmla="*/ 7 h 16"/>
                <a:gd name="T8" fmla="*/ 9 w 13"/>
                <a:gd name="T9" fmla="*/ 10 h 16"/>
                <a:gd name="T10" fmla="*/ 13 w 13"/>
                <a:gd name="T11" fmla="*/ 7 h 16"/>
                <a:gd name="T12" fmla="*/ 11 w 13"/>
                <a:gd name="T13" fmla="*/ 12 h 16"/>
                <a:gd name="T14" fmla="*/ 6 w 13"/>
                <a:gd name="T15" fmla="*/ 16 h 16"/>
                <a:gd name="T16" fmla="*/ 3 w 13"/>
                <a:gd name="T17" fmla="*/ 9 h 16"/>
                <a:gd name="T18" fmla="*/ 0 w 13"/>
                <a:gd name="T1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6">
                  <a:moveTo>
                    <a:pt x="0" y="3"/>
                  </a:moveTo>
                  <a:lnTo>
                    <a:pt x="4" y="0"/>
                  </a:lnTo>
                  <a:lnTo>
                    <a:pt x="7" y="2"/>
                  </a:lnTo>
                  <a:lnTo>
                    <a:pt x="7" y="7"/>
                  </a:lnTo>
                  <a:lnTo>
                    <a:pt x="9" y="10"/>
                  </a:lnTo>
                  <a:lnTo>
                    <a:pt x="13" y="7"/>
                  </a:lnTo>
                  <a:lnTo>
                    <a:pt x="11" y="12"/>
                  </a:lnTo>
                  <a:lnTo>
                    <a:pt x="6" y="16"/>
                  </a:lnTo>
                  <a:lnTo>
                    <a:pt x="3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1" name="Freeform 1283"/>
            <p:cNvSpPr>
              <a:spLocks/>
            </p:cNvSpPr>
            <p:nvPr/>
          </p:nvSpPr>
          <p:spPr bwMode="auto">
            <a:xfrm>
              <a:off x="5424366" y="3060578"/>
              <a:ext cx="4763" cy="7938"/>
            </a:xfrm>
            <a:custGeom>
              <a:avLst/>
              <a:gdLst>
                <a:gd name="T0" fmla="*/ 2 w 10"/>
                <a:gd name="T1" fmla="*/ 2 h 16"/>
                <a:gd name="T2" fmla="*/ 8 w 10"/>
                <a:gd name="T3" fmla="*/ 0 h 16"/>
                <a:gd name="T4" fmla="*/ 10 w 10"/>
                <a:gd name="T5" fmla="*/ 6 h 16"/>
                <a:gd name="T6" fmla="*/ 5 w 10"/>
                <a:gd name="T7" fmla="*/ 10 h 16"/>
                <a:gd name="T8" fmla="*/ 0 w 10"/>
                <a:gd name="T9" fmla="*/ 16 h 16"/>
                <a:gd name="T10" fmla="*/ 2 w 10"/>
                <a:gd name="T11" fmla="*/ 9 h 16"/>
                <a:gd name="T12" fmla="*/ 2 w 10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2" y="2"/>
                  </a:moveTo>
                  <a:lnTo>
                    <a:pt x="8" y="0"/>
                  </a:lnTo>
                  <a:lnTo>
                    <a:pt x="10" y="6"/>
                  </a:lnTo>
                  <a:lnTo>
                    <a:pt x="5" y="10"/>
                  </a:lnTo>
                  <a:lnTo>
                    <a:pt x="0" y="16"/>
                  </a:lnTo>
                  <a:lnTo>
                    <a:pt x="2" y="9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2" name="Freeform 1284"/>
            <p:cNvSpPr>
              <a:spLocks/>
            </p:cNvSpPr>
            <p:nvPr/>
          </p:nvSpPr>
          <p:spPr bwMode="auto">
            <a:xfrm>
              <a:off x="5437066" y="3055816"/>
              <a:ext cx="7938" cy="3175"/>
            </a:xfrm>
            <a:custGeom>
              <a:avLst/>
              <a:gdLst>
                <a:gd name="T0" fmla="*/ 0 w 13"/>
                <a:gd name="T1" fmla="*/ 3 h 6"/>
                <a:gd name="T2" fmla="*/ 6 w 13"/>
                <a:gd name="T3" fmla="*/ 0 h 6"/>
                <a:gd name="T4" fmla="*/ 13 w 13"/>
                <a:gd name="T5" fmla="*/ 2 h 6"/>
                <a:gd name="T6" fmla="*/ 11 w 13"/>
                <a:gd name="T7" fmla="*/ 6 h 6"/>
                <a:gd name="T8" fmla="*/ 6 w 13"/>
                <a:gd name="T9" fmla="*/ 6 h 6"/>
                <a:gd name="T10" fmla="*/ 0 w 13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6">
                  <a:moveTo>
                    <a:pt x="0" y="3"/>
                  </a:moveTo>
                  <a:lnTo>
                    <a:pt x="6" y="0"/>
                  </a:lnTo>
                  <a:lnTo>
                    <a:pt x="13" y="2"/>
                  </a:lnTo>
                  <a:lnTo>
                    <a:pt x="11" y="6"/>
                  </a:lnTo>
                  <a:lnTo>
                    <a:pt x="6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3" name="Freeform 1285"/>
            <p:cNvSpPr>
              <a:spLocks/>
            </p:cNvSpPr>
            <p:nvPr/>
          </p:nvSpPr>
          <p:spPr bwMode="auto">
            <a:xfrm>
              <a:off x="5437066" y="3071691"/>
              <a:ext cx="11113" cy="9525"/>
            </a:xfrm>
            <a:custGeom>
              <a:avLst/>
              <a:gdLst>
                <a:gd name="T0" fmla="*/ 0 w 20"/>
                <a:gd name="T1" fmla="*/ 0 h 18"/>
                <a:gd name="T2" fmla="*/ 7 w 20"/>
                <a:gd name="T3" fmla="*/ 0 h 18"/>
                <a:gd name="T4" fmla="*/ 20 w 20"/>
                <a:gd name="T5" fmla="*/ 6 h 18"/>
                <a:gd name="T6" fmla="*/ 20 w 20"/>
                <a:gd name="T7" fmla="*/ 13 h 18"/>
                <a:gd name="T8" fmla="*/ 14 w 20"/>
                <a:gd name="T9" fmla="*/ 12 h 18"/>
                <a:gd name="T10" fmla="*/ 8 w 20"/>
                <a:gd name="T11" fmla="*/ 18 h 18"/>
                <a:gd name="T12" fmla="*/ 8 w 20"/>
                <a:gd name="T13" fmla="*/ 9 h 18"/>
                <a:gd name="T14" fmla="*/ 0 w 20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7" y="0"/>
                  </a:lnTo>
                  <a:lnTo>
                    <a:pt x="20" y="6"/>
                  </a:lnTo>
                  <a:lnTo>
                    <a:pt x="20" y="13"/>
                  </a:lnTo>
                  <a:lnTo>
                    <a:pt x="14" y="12"/>
                  </a:lnTo>
                  <a:lnTo>
                    <a:pt x="8" y="18"/>
                  </a:lnTo>
                  <a:lnTo>
                    <a:pt x="8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4" name="Freeform 1286"/>
            <p:cNvSpPr>
              <a:spLocks/>
            </p:cNvSpPr>
            <p:nvPr/>
          </p:nvSpPr>
          <p:spPr bwMode="auto">
            <a:xfrm>
              <a:off x="5217991" y="3314578"/>
              <a:ext cx="3175" cy="6350"/>
            </a:xfrm>
            <a:custGeom>
              <a:avLst/>
              <a:gdLst>
                <a:gd name="T0" fmla="*/ 0 w 8"/>
                <a:gd name="T1" fmla="*/ 7 h 13"/>
                <a:gd name="T2" fmla="*/ 0 w 8"/>
                <a:gd name="T3" fmla="*/ 4 h 13"/>
                <a:gd name="T4" fmla="*/ 4 w 8"/>
                <a:gd name="T5" fmla="*/ 0 h 13"/>
                <a:gd name="T6" fmla="*/ 8 w 8"/>
                <a:gd name="T7" fmla="*/ 5 h 13"/>
                <a:gd name="T8" fmla="*/ 7 w 8"/>
                <a:gd name="T9" fmla="*/ 11 h 13"/>
                <a:gd name="T10" fmla="*/ 3 w 8"/>
                <a:gd name="T11" fmla="*/ 13 h 13"/>
                <a:gd name="T12" fmla="*/ 3 w 8"/>
                <a:gd name="T13" fmla="*/ 5 h 13"/>
                <a:gd name="T14" fmla="*/ 0 w 8"/>
                <a:gd name="T15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3">
                  <a:moveTo>
                    <a:pt x="0" y="7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8" y="5"/>
                  </a:lnTo>
                  <a:lnTo>
                    <a:pt x="7" y="11"/>
                  </a:lnTo>
                  <a:lnTo>
                    <a:pt x="3" y="13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5" name="Freeform 1287"/>
            <p:cNvSpPr>
              <a:spLocks/>
            </p:cNvSpPr>
            <p:nvPr/>
          </p:nvSpPr>
          <p:spPr bwMode="auto">
            <a:xfrm>
              <a:off x="5454529" y="3092328"/>
              <a:ext cx="12700" cy="15875"/>
            </a:xfrm>
            <a:custGeom>
              <a:avLst/>
              <a:gdLst>
                <a:gd name="T0" fmla="*/ 0 w 23"/>
                <a:gd name="T1" fmla="*/ 4 h 29"/>
                <a:gd name="T2" fmla="*/ 4 w 23"/>
                <a:gd name="T3" fmla="*/ 0 h 29"/>
                <a:gd name="T4" fmla="*/ 14 w 23"/>
                <a:gd name="T5" fmla="*/ 3 h 29"/>
                <a:gd name="T6" fmla="*/ 23 w 23"/>
                <a:gd name="T7" fmla="*/ 13 h 29"/>
                <a:gd name="T8" fmla="*/ 23 w 23"/>
                <a:gd name="T9" fmla="*/ 25 h 29"/>
                <a:gd name="T10" fmla="*/ 17 w 23"/>
                <a:gd name="T11" fmla="*/ 29 h 29"/>
                <a:gd name="T12" fmla="*/ 17 w 23"/>
                <a:gd name="T13" fmla="*/ 25 h 29"/>
                <a:gd name="T14" fmla="*/ 22 w 23"/>
                <a:gd name="T15" fmla="*/ 22 h 29"/>
                <a:gd name="T16" fmla="*/ 16 w 23"/>
                <a:gd name="T17" fmla="*/ 19 h 29"/>
                <a:gd name="T18" fmla="*/ 9 w 23"/>
                <a:gd name="T19" fmla="*/ 6 h 29"/>
                <a:gd name="T20" fmla="*/ 0 w 23"/>
                <a:gd name="T21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9">
                  <a:moveTo>
                    <a:pt x="0" y="4"/>
                  </a:moveTo>
                  <a:lnTo>
                    <a:pt x="4" y="0"/>
                  </a:lnTo>
                  <a:lnTo>
                    <a:pt x="14" y="3"/>
                  </a:lnTo>
                  <a:lnTo>
                    <a:pt x="23" y="13"/>
                  </a:lnTo>
                  <a:lnTo>
                    <a:pt x="23" y="25"/>
                  </a:lnTo>
                  <a:lnTo>
                    <a:pt x="17" y="29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16" y="19"/>
                  </a:lnTo>
                  <a:lnTo>
                    <a:pt x="9" y="6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6" name="Freeform 1288"/>
            <p:cNvSpPr>
              <a:spLocks/>
            </p:cNvSpPr>
            <p:nvPr/>
          </p:nvSpPr>
          <p:spPr bwMode="auto">
            <a:xfrm>
              <a:off x="5219579" y="3343153"/>
              <a:ext cx="6350" cy="6350"/>
            </a:xfrm>
            <a:custGeom>
              <a:avLst/>
              <a:gdLst>
                <a:gd name="T0" fmla="*/ 0 w 11"/>
                <a:gd name="T1" fmla="*/ 1 h 10"/>
                <a:gd name="T2" fmla="*/ 9 w 11"/>
                <a:gd name="T3" fmla="*/ 0 h 10"/>
                <a:gd name="T4" fmla="*/ 11 w 11"/>
                <a:gd name="T5" fmla="*/ 4 h 10"/>
                <a:gd name="T6" fmla="*/ 6 w 11"/>
                <a:gd name="T7" fmla="*/ 10 h 10"/>
                <a:gd name="T8" fmla="*/ 1 w 11"/>
                <a:gd name="T9" fmla="*/ 6 h 10"/>
                <a:gd name="T10" fmla="*/ 0 w 11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1"/>
                  </a:moveTo>
                  <a:lnTo>
                    <a:pt x="9" y="0"/>
                  </a:lnTo>
                  <a:lnTo>
                    <a:pt x="11" y="4"/>
                  </a:lnTo>
                  <a:lnTo>
                    <a:pt x="6" y="10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7" name="Freeform 1289"/>
            <p:cNvSpPr>
              <a:spLocks/>
            </p:cNvSpPr>
            <p:nvPr/>
          </p:nvSpPr>
          <p:spPr bwMode="auto">
            <a:xfrm>
              <a:off x="5244979" y="3336803"/>
              <a:ext cx="9525" cy="6350"/>
            </a:xfrm>
            <a:custGeom>
              <a:avLst/>
              <a:gdLst>
                <a:gd name="T0" fmla="*/ 0 w 19"/>
                <a:gd name="T1" fmla="*/ 0 h 11"/>
                <a:gd name="T2" fmla="*/ 8 w 19"/>
                <a:gd name="T3" fmla="*/ 1 h 11"/>
                <a:gd name="T4" fmla="*/ 19 w 19"/>
                <a:gd name="T5" fmla="*/ 11 h 11"/>
                <a:gd name="T6" fmla="*/ 9 w 19"/>
                <a:gd name="T7" fmla="*/ 10 h 11"/>
                <a:gd name="T8" fmla="*/ 0 w 1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lnTo>
                    <a:pt x="8" y="1"/>
                  </a:lnTo>
                  <a:lnTo>
                    <a:pt x="19" y="11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8" name="Freeform 1290"/>
            <p:cNvSpPr>
              <a:spLocks/>
            </p:cNvSpPr>
            <p:nvPr/>
          </p:nvSpPr>
          <p:spPr bwMode="auto">
            <a:xfrm>
              <a:off x="5022729" y="3568578"/>
              <a:ext cx="3175" cy="7938"/>
            </a:xfrm>
            <a:custGeom>
              <a:avLst/>
              <a:gdLst>
                <a:gd name="T0" fmla="*/ 3 w 6"/>
                <a:gd name="T1" fmla="*/ 0 h 15"/>
                <a:gd name="T2" fmla="*/ 6 w 6"/>
                <a:gd name="T3" fmla="*/ 8 h 15"/>
                <a:gd name="T4" fmla="*/ 6 w 6"/>
                <a:gd name="T5" fmla="*/ 15 h 15"/>
                <a:gd name="T6" fmla="*/ 3 w 6"/>
                <a:gd name="T7" fmla="*/ 15 h 15"/>
                <a:gd name="T8" fmla="*/ 0 w 6"/>
                <a:gd name="T9" fmla="*/ 5 h 15"/>
                <a:gd name="T10" fmla="*/ 3 w 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5">
                  <a:moveTo>
                    <a:pt x="3" y="0"/>
                  </a:moveTo>
                  <a:lnTo>
                    <a:pt x="6" y="8"/>
                  </a:lnTo>
                  <a:lnTo>
                    <a:pt x="6" y="15"/>
                  </a:lnTo>
                  <a:lnTo>
                    <a:pt x="3" y="15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69" name="Freeform 1291"/>
            <p:cNvSpPr>
              <a:spLocks/>
            </p:cNvSpPr>
            <p:nvPr/>
          </p:nvSpPr>
          <p:spPr bwMode="auto">
            <a:xfrm>
              <a:off x="5243391" y="3363791"/>
              <a:ext cx="11113" cy="3175"/>
            </a:xfrm>
            <a:custGeom>
              <a:avLst/>
              <a:gdLst>
                <a:gd name="T0" fmla="*/ 0 w 20"/>
                <a:gd name="T1" fmla="*/ 5 h 8"/>
                <a:gd name="T2" fmla="*/ 6 w 20"/>
                <a:gd name="T3" fmla="*/ 3 h 8"/>
                <a:gd name="T4" fmla="*/ 16 w 20"/>
                <a:gd name="T5" fmla="*/ 0 h 8"/>
                <a:gd name="T6" fmla="*/ 20 w 20"/>
                <a:gd name="T7" fmla="*/ 5 h 8"/>
                <a:gd name="T8" fmla="*/ 9 w 20"/>
                <a:gd name="T9" fmla="*/ 8 h 8"/>
                <a:gd name="T10" fmla="*/ 0 w 20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8">
                  <a:moveTo>
                    <a:pt x="0" y="5"/>
                  </a:moveTo>
                  <a:lnTo>
                    <a:pt x="6" y="3"/>
                  </a:lnTo>
                  <a:lnTo>
                    <a:pt x="16" y="0"/>
                  </a:lnTo>
                  <a:lnTo>
                    <a:pt x="20" y="5"/>
                  </a:lnTo>
                  <a:lnTo>
                    <a:pt x="9" y="8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0" name="Freeform 1292"/>
            <p:cNvSpPr>
              <a:spLocks/>
            </p:cNvSpPr>
            <p:nvPr/>
          </p:nvSpPr>
          <p:spPr bwMode="auto">
            <a:xfrm>
              <a:off x="5503741" y="3125666"/>
              <a:ext cx="6350" cy="4763"/>
            </a:xfrm>
            <a:custGeom>
              <a:avLst/>
              <a:gdLst>
                <a:gd name="T0" fmla="*/ 0 w 12"/>
                <a:gd name="T1" fmla="*/ 0 h 9"/>
                <a:gd name="T2" fmla="*/ 6 w 12"/>
                <a:gd name="T3" fmla="*/ 2 h 9"/>
                <a:gd name="T4" fmla="*/ 12 w 12"/>
                <a:gd name="T5" fmla="*/ 7 h 9"/>
                <a:gd name="T6" fmla="*/ 7 w 12"/>
                <a:gd name="T7" fmla="*/ 9 h 9"/>
                <a:gd name="T8" fmla="*/ 2 w 12"/>
                <a:gd name="T9" fmla="*/ 4 h 9"/>
                <a:gd name="T10" fmla="*/ 0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lnTo>
                    <a:pt x="6" y="2"/>
                  </a:lnTo>
                  <a:lnTo>
                    <a:pt x="12" y="7"/>
                  </a:lnTo>
                  <a:lnTo>
                    <a:pt x="7" y="9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1" name="Freeform 1293"/>
            <p:cNvSpPr>
              <a:spLocks/>
            </p:cNvSpPr>
            <p:nvPr/>
          </p:nvSpPr>
          <p:spPr bwMode="auto">
            <a:xfrm>
              <a:off x="5262441" y="3368553"/>
              <a:ext cx="6350" cy="4763"/>
            </a:xfrm>
            <a:custGeom>
              <a:avLst/>
              <a:gdLst>
                <a:gd name="T0" fmla="*/ 0 w 13"/>
                <a:gd name="T1" fmla="*/ 0 h 9"/>
                <a:gd name="T2" fmla="*/ 5 w 13"/>
                <a:gd name="T3" fmla="*/ 0 h 9"/>
                <a:gd name="T4" fmla="*/ 11 w 13"/>
                <a:gd name="T5" fmla="*/ 0 h 9"/>
                <a:gd name="T6" fmla="*/ 13 w 13"/>
                <a:gd name="T7" fmla="*/ 2 h 9"/>
                <a:gd name="T8" fmla="*/ 11 w 13"/>
                <a:gd name="T9" fmla="*/ 5 h 9"/>
                <a:gd name="T10" fmla="*/ 8 w 13"/>
                <a:gd name="T11" fmla="*/ 6 h 9"/>
                <a:gd name="T12" fmla="*/ 10 w 13"/>
                <a:gd name="T13" fmla="*/ 8 h 9"/>
                <a:gd name="T14" fmla="*/ 5 w 13"/>
                <a:gd name="T15" fmla="*/ 9 h 9"/>
                <a:gd name="T16" fmla="*/ 0 w 13"/>
                <a:gd name="T17" fmla="*/ 5 h 9"/>
                <a:gd name="T18" fmla="*/ 0 w 13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5" y="0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1" y="5"/>
                  </a:lnTo>
                  <a:lnTo>
                    <a:pt x="8" y="6"/>
                  </a:lnTo>
                  <a:lnTo>
                    <a:pt x="10" y="8"/>
                  </a:lnTo>
                  <a:lnTo>
                    <a:pt x="5" y="9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2" name="Freeform 1294"/>
            <p:cNvSpPr>
              <a:spLocks/>
            </p:cNvSpPr>
            <p:nvPr/>
          </p:nvSpPr>
          <p:spPr bwMode="auto">
            <a:xfrm>
              <a:off x="5052891" y="3601916"/>
              <a:ext cx="14288" cy="9525"/>
            </a:xfrm>
            <a:custGeom>
              <a:avLst/>
              <a:gdLst>
                <a:gd name="T0" fmla="*/ 0 w 26"/>
                <a:gd name="T1" fmla="*/ 5 h 20"/>
                <a:gd name="T2" fmla="*/ 6 w 26"/>
                <a:gd name="T3" fmla="*/ 0 h 20"/>
                <a:gd name="T4" fmla="*/ 12 w 26"/>
                <a:gd name="T5" fmla="*/ 7 h 20"/>
                <a:gd name="T6" fmla="*/ 26 w 26"/>
                <a:gd name="T7" fmla="*/ 20 h 20"/>
                <a:gd name="T8" fmla="*/ 14 w 26"/>
                <a:gd name="T9" fmla="*/ 11 h 20"/>
                <a:gd name="T10" fmla="*/ 7 w 26"/>
                <a:gd name="T11" fmla="*/ 11 h 20"/>
                <a:gd name="T12" fmla="*/ 0 w 26"/>
                <a:gd name="T13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0">
                  <a:moveTo>
                    <a:pt x="0" y="5"/>
                  </a:moveTo>
                  <a:lnTo>
                    <a:pt x="6" y="0"/>
                  </a:lnTo>
                  <a:lnTo>
                    <a:pt x="12" y="7"/>
                  </a:lnTo>
                  <a:lnTo>
                    <a:pt x="26" y="20"/>
                  </a:lnTo>
                  <a:lnTo>
                    <a:pt x="14" y="11"/>
                  </a:lnTo>
                  <a:lnTo>
                    <a:pt x="7" y="11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3" name="Freeform 1295"/>
            <p:cNvSpPr>
              <a:spLocks/>
            </p:cNvSpPr>
            <p:nvPr/>
          </p:nvSpPr>
          <p:spPr bwMode="auto">
            <a:xfrm>
              <a:off x="5017966" y="3644778"/>
              <a:ext cx="7938" cy="6350"/>
            </a:xfrm>
            <a:custGeom>
              <a:avLst/>
              <a:gdLst>
                <a:gd name="T0" fmla="*/ 0 w 15"/>
                <a:gd name="T1" fmla="*/ 1 h 12"/>
                <a:gd name="T2" fmla="*/ 6 w 15"/>
                <a:gd name="T3" fmla="*/ 0 h 12"/>
                <a:gd name="T4" fmla="*/ 13 w 15"/>
                <a:gd name="T5" fmla="*/ 7 h 12"/>
                <a:gd name="T6" fmla="*/ 15 w 15"/>
                <a:gd name="T7" fmla="*/ 12 h 12"/>
                <a:gd name="T8" fmla="*/ 7 w 15"/>
                <a:gd name="T9" fmla="*/ 10 h 12"/>
                <a:gd name="T10" fmla="*/ 0 w 15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2">
                  <a:moveTo>
                    <a:pt x="0" y="1"/>
                  </a:moveTo>
                  <a:lnTo>
                    <a:pt x="6" y="0"/>
                  </a:lnTo>
                  <a:lnTo>
                    <a:pt x="13" y="7"/>
                  </a:lnTo>
                  <a:lnTo>
                    <a:pt x="15" y="12"/>
                  </a:lnTo>
                  <a:lnTo>
                    <a:pt x="7" y="1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4" name="Freeform 1296"/>
            <p:cNvSpPr>
              <a:spLocks/>
            </p:cNvSpPr>
            <p:nvPr/>
          </p:nvSpPr>
          <p:spPr bwMode="auto">
            <a:xfrm>
              <a:off x="5298954" y="3395541"/>
              <a:ext cx="9525" cy="9525"/>
            </a:xfrm>
            <a:custGeom>
              <a:avLst/>
              <a:gdLst>
                <a:gd name="T0" fmla="*/ 0 w 18"/>
                <a:gd name="T1" fmla="*/ 1 h 17"/>
                <a:gd name="T2" fmla="*/ 5 w 18"/>
                <a:gd name="T3" fmla="*/ 0 h 17"/>
                <a:gd name="T4" fmla="*/ 17 w 18"/>
                <a:gd name="T5" fmla="*/ 11 h 17"/>
                <a:gd name="T6" fmla="*/ 18 w 18"/>
                <a:gd name="T7" fmla="*/ 17 h 17"/>
                <a:gd name="T8" fmla="*/ 16 w 18"/>
                <a:gd name="T9" fmla="*/ 16 h 17"/>
                <a:gd name="T10" fmla="*/ 5 w 18"/>
                <a:gd name="T11" fmla="*/ 4 h 17"/>
                <a:gd name="T12" fmla="*/ 0 w 18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0" y="1"/>
                  </a:moveTo>
                  <a:lnTo>
                    <a:pt x="5" y="0"/>
                  </a:lnTo>
                  <a:lnTo>
                    <a:pt x="17" y="11"/>
                  </a:lnTo>
                  <a:lnTo>
                    <a:pt x="18" y="17"/>
                  </a:lnTo>
                  <a:lnTo>
                    <a:pt x="16" y="16"/>
                  </a:lnTo>
                  <a:lnTo>
                    <a:pt x="5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5" name="Freeform 1297"/>
            <p:cNvSpPr>
              <a:spLocks/>
            </p:cNvSpPr>
            <p:nvPr/>
          </p:nvSpPr>
          <p:spPr bwMode="auto">
            <a:xfrm>
              <a:off x="5035429" y="3665416"/>
              <a:ext cx="7938" cy="4763"/>
            </a:xfrm>
            <a:custGeom>
              <a:avLst/>
              <a:gdLst>
                <a:gd name="T0" fmla="*/ 0 w 13"/>
                <a:gd name="T1" fmla="*/ 0 h 9"/>
                <a:gd name="T2" fmla="*/ 6 w 13"/>
                <a:gd name="T3" fmla="*/ 1 h 9"/>
                <a:gd name="T4" fmla="*/ 13 w 13"/>
                <a:gd name="T5" fmla="*/ 3 h 9"/>
                <a:gd name="T6" fmla="*/ 11 w 13"/>
                <a:gd name="T7" fmla="*/ 7 h 9"/>
                <a:gd name="T8" fmla="*/ 6 w 13"/>
                <a:gd name="T9" fmla="*/ 9 h 9"/>
                <a:gd name="T10" fmla="*/ 0 w 13"/>
                <a:gd name="T11" fmla="*/ 6 h 9"/>
                <a:gd name="T12" fmla="*/ 0 w 13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0" y="0"/>
                  </a:moveTo>
                  <a:lnTo>
                    <a:pt x="6" y="1"/>
                  </a:lnTo>
                  <a:lnTo>
                    <a:pt x="13" y="3"/>
                  </a:lnTo>
                  <a:lnTo>
                    <a:pt x="11" y="7"/>
                  </a:lnTo>
                  <a:lnTo>
                    <a:pt x="6" y="9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6" name="Freeform 1298"/>
            <p:cNvSpPr>
              <a:spLocks/>
            </p:cNvSpPr>
            <p:nvPr/>
          </p:nvSpPr>
          <p:spPr bwMode="auto">
            <a:xfrm>
              <a:off x="5038604" y="3673353"/>
              <a:ext cx="4763" cy="7938"/>
            </a:xfrm>
            <a:custGeom>
              <a:avLst/>
              <a:gdLst>
                <a:gd name="T0" fmla="*/ 0 w 9"/>
                <a:gd name="T1" fmla="*/ 6 h 15"/>
                <a:gd name="T2" fmla="*/ 6 w 9"/>
                <a:gd name="T3" fmla="*/ 0 h 15"/>
                <a:gd name="T4" fmla="*/ 9 w 9"/>
                <a:gd name="T5" fmla="*/ 8 h 15"/>
                <a:gd name="T6" fmla="*/ 4 w 9"/>
                <a:gd name="T7" fmla="*/ 15 h 15"/>
                <a:gd name="T8" fmla="*/ 3 w 9"/>
                <a:gd name="T9" fmla="*/ 10 h 15"/>
                <a:gd name="T10" fmla="*/ 0 w 9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0" y="6"/>
                  </a:moveTo>
                  <a:lnTo>
                    <a:pt x="6" y="0"/>
                  </a:lnTo>
                  <a:lnTo>
                    <a:pt x="9" y="8"/>
                  </a:lnTo>
                  <a:lnTo>
                    <a:pt x="4" y="15"/>
                  </a:lnTo>
                  <a:lnTo>
                    <a:pt x="3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7" name="Freeform 1299"/>
            <p:cNvSpPr>
              <a:spLocks/>
            </p:cNvSpPr>
            <p:nvPr/>
          </p:nvSpPr>
          <p:spPr bwMode="auto">
            <a:xfrm>
              <a:off x="5560891" y="3171703"/>
              <a:ext cx="7938" cy="3175"/>
            </a:xfrm>
            <a:custGeom>
              <a:avLst/>
              <a:gdLst>
                <a:gd name="T0" fmla="*/ 0 w 15"/>
                <a:gd name="T1" fmla="*/ 3 h 6"/>
                <a:gd name="T2" fmla="*/ 4 w 15"/>
                <a:gd name="T3" fmla="*/ 0 h 6"/>
                <a:gd name="T4" fmla="*/ 12 w 15"/>
                <a:gd name="T5" fmla="*/ 0 h 6"/>
                <a:gd name="T6" fmla="*/ 15 w 15"/>
                <a:gd name="T7" fmla="*/ 4 h 6"/>
                <a:gd name="T8" fmla="*/ 7 w 15"/>
                <a:gd name="T9" fmla="*/ 6 h 6"/>
                <a:gd name="T10" fmla="*/ 0 w 15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5" y="4"/>
                  </a:lnTo>
                  <a:lnTo>
                    <a:pt x="7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8" name="Freeform 1300"/>
            <p:cNvSpPr>
              <a:spLocks/>
            </p:cNvSpPr>
            <p:nvPr/>
          </p:nvSpPr>
          <p:spPr bwMode="auto">
            <a:xfrm>
              <a:off x="5098929" y="3641603"/>
              <a:ext cx="6350" cy="6350"/>
            </a:xfrm>
            <a:custGeom>
              <a:avLst/>
              <a:gdLst>
                <a:gd name="T0" fmla="*/ 0 w 13"/>
                <a:gd name="T1" fmla="*/ 6 h 13"/>
                <a:gd name="T2" fmla="*/ 0 w 13"/>
                <a:gd name="T3" fmla="*/ 0 h 13"/>
                <a:gd name="T4" fmla="*/ 9 w 13"/>
                <a:gd name="T5" fmla="*/ 4 h 13"/>
                <a:gd name="T6" fmla="*/ 13 w 13"/>
                <a:gd name="T7" fmla="*/ 1 h 13"/>
                <a:gd name="T8" fmla="*/ 13 w 13"/>
                <a:gd name="T9" fmla="*/ 7 h 13"/>
                <a:gd name="T10" fmla="*/ 8 w 13"/>
                <a:gd name="T11" fmla="*/ 13 h 13"/>
                <a:gd name="T12" fmla="*/ 5 w 13"/>
                <a:gd name="T13" fmla="*/ 11 h 13"/>
                <a:gd name="T14" fmla="*/ 3 w 13"/>
                <a:gd name="T15" fmla="*/ 4 h 13"/>
                <a:gd name="T16" fmla="*/ 0 w 13"/>
                <a:gd name="T1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lnTo>
                    <a:pt x="0" y="0"/>
                  </a:lnTo>
                  <a:lnTo>
                    <a:pt x="9" y="4"/>
                  </a:lnTo>
                  <a:lnTo>
                    <a:pt x="13" y="1"/>
                  </a:lnTo>
                  <a:lnTo>
                    <a:pt x="13" y="7"/>
                  </a:lnTo>
                  <a:lnTo>
                    <a:pt x="8" y="13"/>
                  </a:lnTo>
                  <a:lnTo>
                    <a:pt x="5" y="11"/>
                  </a:lnTo>
                  <a:lnTo>
                    <a:pt x="3" y="4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79" name="Freeform 1301"/>
            <p:cNvSpPr>
              <a:spLocks/>
            </p:cNvSpPr>
            <p:nvPr/>
          </p:nvSpPr>
          <p:spPr bwMode="auto">
            <a:xfrm>
              <a:off x="5062416" y="3684466"/>
              <a:ext cx="6350" cy="7938"/>
            </a:xfrm>
            <a:custGeom>
              <a:avLst/>
              <a:gdLst>
                <a:gd name="T0" fmla="*/ 0 w 13"/>
                <a:gd name="T1" fmla="*/ 4 h 14"/>
                <a:gd name="T2" fmla="*/ 6 w 13"/>
                <a:gd name="T3" fmla="*/ 0 h 14"/>
                <a:gd name="T4" fmla="*/ 8 w 13"/>
                <a:gd name="T5" fmla="*/ 7 h 14"/>
                <a:gd name="T6" fmla="*/ 13 w 13"/>
                <a:gd name="T7" fmla="*/ 9 h 14"/>
                <a:gd name="T8" fmla="*/ 7 w 13"/>
                <a:gd name="T9" fmla="*/ 14 h 14"/>
                <a:gd name="T10" fmla="*/ 4 w 13"/>
                <a:gd name="T11" fmla="*/ 9 h 14"/>
                <a:gd name="T12" fmla="*/ 0 w 13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4"/>
                  </a:moveTo>
                  <a:lnTo>
                    <a:pt x="6" y="0"/>
                  </a:lnTo>
                  <a:lnTo>
                    <a:pt x="8" y="7"/>
                  </a:lnTo>
                  <a:lnTo>
                    <a:pt x="13" y="9"/>
                  </a:lnTo>
                  <a:lnTo>
                    <a:pt x="7" y="14"/>
                  </a:lnTo>
                  <a:lnTo>
                    <a:pt x="4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0" name="Freeform 1302"/>
            <p:cNvSpPr>
              <a:spLocks/>
            </p:cNvSpPr>
            <p:nvPr/>
          </p:nvSpPr>
          <p:spPr bwMode="auto">
            <a:xfrm>
              <a:off x="5078291" y="3678116"/>
              <a:ext cx="7938" cy="3175"/>
            </a:xfrm>
            <a:custGeom>
              <a:avLst/>
              <a:gdLst>
                <a:gd name="T0" fmla="*/ 0 w 16"/>
                <a:gd name="T1" fmla="*/ 2 h 8"/>
                <a:gd name="T2" fmla="*/ 2 w 16"/>
                <a:gd name="T3" fmla="*/ 0 h 8"/>
                <a:gd name="T4" fmla="*/ 10 w 16"/>
                <a:gd name="T5" fmla="*/ 7 h 8"/>
                <a:gd name="T6" fmla="*/ 16 w 16"/>
                <a:gd name="T7" fmla="*/ 2 h 8"/>
                <a:gd name="T8" fmla="*/ 16 w 16"/>
                <a:gd name="T9" fmla="*/ 8 h 8"/>
                <a:gd name="T10" fmla="*/ 4 w 16"/>
                <a:gd name="T11" fmla="*/ 8 h 8"/>
                <a:gd name="T12" fmla="*/ 0 w 16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0" y="2"/>
                  </a:moveTo>
                  <a:lnTo>
                    <a:pt x="2" y="0"/>
                  </a:lnTo>
                  <a:lnTo>
                    <a:pt x="10" y="7"/>
                  </a:lnTo>
                  <a:lnTo>
                    <a:pt x="16" y="2"/>
                  </a:lnTo>
                  <a:lnTo>
                    <a:pt x="16" y="8"/>
                  </a:lnTo>
                  <a:lnTo>
                    <a:pt x="4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1" name="Freeform 1303"/>
            <p:cNvSpPr>
              <a:spLocks/>
            </p:cNvSpPr>
            <p:nvPr/>
          </p:nvSpPr>
          <p:spPr bwMode="auto">
            <a:xfrm>
              <a:off x="5068766" y="3703516"/>
              <a:ext cx="9525" cy="4763"/>
            </a:xfrm>
            <a:custGeom>
              <a:avLst/>
              <a:gdLst>
                <a:gd name="T0" fmla="*/ 0 w 16"/>
                <a:gd name="T1" fmla="*/ 1 h 9"/>
                <a:gd name="T2" fmla="*/ 3 w 16"/>
                <a:gd name="T3" fmla="*/ 1 h 9"/>
                <a:gd name="T4" fmla="*/ 6 w 16"/>
                <a:gd name="T5" fmla="*/ 3 h 9"/>
                <a:gd name="T6" fmla="*/ 7 w 16"/>
                <a:gd name="T7" fmla="*/ 3 h 9"/>
                <a:gd name="T8" fmla="*/ 7 w 16"/>
                <a:gd name="T9" fmla="*/ 0 h 9"/>
                <a:gd name="T10" fmla="*/ 12 w 16"/>
                <a:gd name="T11" fmla="*/ 0 h 9"/>
                <a:gd name="T12" fmla="*/ 16 w 16"/>
                <a:gd name="T13" fmla="*/ 4 h 9"/>
                <a:gd name="T14" fmla="*/ 12 w 16"/>
                <a:gd name="T15" fmla="*/ 9 h 9"/>
                <a:gd name="T16" fmla="*/ 3 w 16"/>
                <a:gd name="T17" fmla="*/ 6 h 9"/>
                <a:gd name="T18" fmla="*/ 0 w 16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9">
                  <a:moveTo>
                    <a:pt x="0" y="1"/>
                  </a:moveTo>
                  <a:lnTo>
                    <a:pt x="3" y="1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0"/>
                  </a:lnTo>
                  <a:lnTo>
                    <a:pt x="12" y="0"/>
                  </a:lnTo>
                  <a:lnTo>
                    <a:pt x="16" y="4"/>
                  </a:lnTo>
                  <a:lnTo>
                    <a:pt x="12" y="9"/>
                  </a:lnTo>
                  <a:lnTo>
                    <a:pt x="3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2" name="Freeform 1304"/>
            <p:cNvSpPr>
              <a:spLocks/>
            </p:cNvSpPr>
            <p:nvPr/>
          </p:nvSpPr>
          <p:spPr bwMode="auto">
            <a:xfrm>
              <a:off x="5098929" y="3693991"/>
              <a:ext cx="9525" cy="6350"/>
            </a:xfrm>
            <a:custGeom>
              <a:avLst/>
              <a:gdLst>
                <a:gd name="T0" fmla="*/ 0 w 18"/>
                <a:gd name="T1" fmla="*/ 7 h 14"/>
                <a:gd name="T2" fmla="*/ 8 w 18"/>
                <a:gd name="T3" fmla="*/ 0 h 14"/>
                <a:gd name="T4" fmla="*/ 10 w 18"/>
                <a:gd name="T5" fmla="*/ 6 h 14"/>
                <a:gd name="T6" fmla="*/ 18 w 18"/>
                <a:gd name="T7" fmla="*/ 11 h 14"/>
                <a:gd name="T8" fmla="*/ 8 w 18"/>
                <a:gd name="T9" fmla="*/ 14 h 14"/>
                <a:gd name="T10" fmla="*/ 0 w 18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4">
                  <a:moveTo>
                    <a:pt x="0" y="7"/>
                  </a:moveTo>
                  <a:lnTo>
                    <a:pt x="8" y="0"/>
                  </a:lnTo>
                  <a:lnTo>
                    <a:pt x="10" y="6"/>
                  </a:lnTo>
                  <a:lnTo>
                    <a:pt x="18" y="11"/>
                  </a:lnTo>
                  <a:lnTo>
                    <a:pt x="8" y="14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3" name="Freeform 1305"/>
            <p:cNvSpPr>
              <a:spLocks/>
            </p:cNvSpPr>
            <p:nvPr/>
          </p:nvSpPr>
          <p:spPr bwMode="auto">
            <a:xfrm>
              <a:off x="5095754" y="3741616"/>
              <a:ext cx="12700" cy="4763"/>
            </a:xfrm>
            <a:custGeom>
              <a:avLst/>
              <a:gdLst>
                <a:gd name="T0" fmla="*/ 0 w 23"/>
                <a:gd name="T1" fmla="*/ 0 h 9"/>
                <a:gd name="T2" fmla="*/ 11 w 23"/>
                <a:gd name="T3" fmla="*/ 2 h 9"/>
                <a:gd name="T4" fmla="*/ 23 w 23"/>
                <a:gd name="T5" fmla="*/ 6 h 9"/>
                <a:gd name="T6" fmla="*/ 17 w 23"/>
                <a:gd name="T7" fmla="*/ 9 h 9"/>
                <a:gd name="T8" fmla="*/ 5 w 23"/>
                <a:gd name="T9" fmla="*/ 5 h 9"/>
                <a:gd name="T10" fmla="*/ 0 w 2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9">
                  <a:moveTo>
                    <a:pt x="0" y="0"/>
                  </a:moveTo>
                  <a:lnTo>
                    <a:pt x="11" y="2"/>
                  </a:lnTo>
                  <a:lnTo>
                    <a:pt x="23" y="6"/>
                  </a:lnTo>
                  <a:lnTo>
                    <a:pt x="17" y="9"/>
                  </a:lnTo>
                  <a:lnTo>
                    <a:pt x="5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4" name="Freeform 1306"/>
            <p:cNvSpPr>
              <a:spLocks/>
            </p:cNvSpPr>
            <p:nvPr/>
          </p:nvSpPr>
          <p:spPr bwMode="auto">
            <a:xfrm>
              <a:off x="5610104" y="3212978"/>
              <a:ext cx="9525" cy="11113"/>
            </a:xfrm>
            <a:custGeom>
              <a:avLst/>
              <a:gdLst>
                <a:gd name="T0" fmla="*/ 0 w 18"/>
                <a:gd name="T1" fmla="*/ 2 h 22"/>
                <a:gd name="T2" fmla="*/ 6 w 18"/>
                <a:gd name="T3" fmla="*/ 0 h 22"/>
                <a:gd name="T4" fmla="*/ 13 w 18"/>
                <a:gd name="T5" fmla="*/ 15 h 22"/>
                <a:gd name="T6" fmla="*/ 18 w 18"/>
                <a:gd name="T7" fmla="*/ 19 h 22"/>
                <a:gd name="T8" fmla="*/ 15 w 18"/>
                <a:gd name="T9" fmla="*/ 22 h 22"/>
                <a:gd name="T10" fmla="*/ 10 w 18"/>
                <a:gd name="T11" fmla="*/ 16 h 22"/>
                <a:gd name="T12" fmla="*/ 6 w 18"/>
                <a:gd name="T13" fmla="*/ 20 h 22"/>
                <a:gd name="T14" fmla="*/ 8 w 18"/>
                <a:gd name="T15" fmla="*/ 10 h 22"/>
                <a:gd name="T16" fmla="*/ 0 w 18"/>
                <a:gd name="T17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2">
                  <a:moveTo>
                    <a:pt x="0" y="2"/>
                  </a:moveTo>
                  <a:lnTo>
                    <a:pt x="6" y="0"/>
                  </a:lnTo>
                  <a:lnTo>
                    <a:pt x="13" y="15"/>
                  </a:lnTo>
                  <a:lnTo>
                    <a:pt x="18" y="19"/>
                  </a:lnTo>
                  <a:lnTo>
                    <a:pt x="15" y="22"/>
                  </a:lnTo>
                  <a:lnTo>
                    <a:pt x="10" y="16"/>
                  </a:lnTo>
                  <a:lnTo>
                    <a:pt x="6" y="20"/>
                  </a:lnTo>
                  <a:lnTo>
                    <a:pt x="8" y="1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5" name="Freeform 1307"/>
            <p:cNvSpPr>
              <a:spLocks/>
            </p:cNvSpPr>
            <p:nvPr/>
          </p:nvSpPr>
          <p:spPr bwMode="auto">
            <a:xfrm>
              <a:off x="5179891" y="3813053"/>
              <a:ext cx="7938" cy="7938"/>
            </a:xfrm>
            <a:custGeom>
              <a:avLst/>
              <a:gdLst>
                <a:gd name="T0" fmla="*/ 0 w 16"/>
                <a:gd name="T1" fmla="*/ 8 h 16"/>
                <a:gd name="T2" fmla="*/ 7 w 16"/>
                <a:gd name="T3" fmla="*/ 0 h 16"/>
                <a:gd name="T4" fmla="*/ 6 w 16"/>
                <a:gd name="T5" fmla="*/ 6 h 16"/>
                <a:gd name="T6" fmla="*/ 9 w 16"/>
                <a:gd name="T7" fmla="*/ 11 h 16"/>
                <a:gd name="T8" fmla="*/ 10 w 16"/>
                <a:gd name="T9" fmla="*/ 7 h 16"/>
                <a:gd name="T10" fmla="*/ 14 w 16"/>
                <a:gd name="T11" fmla="*/ 6 h 16"/>
                <a:gd name="T12" fmla="*/ 14 w 16"/>
                <a:gd name="T13" fmla="*/ 13 h 16"/>
                <a:gd name="T14" fmla="*/ 16 w 16"/>
                <a:gd name="T15" fmla="*/ 16 h 16"/>
                <a:gd name="T16" fmla="*/ 7 w 16"/>
                <a:gd name="T17" fmla="*/ 16 h 16"/>
                <a:gd name="T18" fmla="*/ 0 w 16"/>
                <a:gd name="T1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lnTo>
                    <a:pt x="7" y="0"/>
                  </a:lnTo>
                  <a:lnTo>
                    <a:pt x="6" y="6"/>
                  </a:lnTo>
                  <a:lnTo>
                    <a:pt x="9" y="11"/>
                  </a:lnTo>
                  <a:lnTo>
                    <a:pt x="10" y="7"/>
                  </a:lnTo>
                  <a:lnTo>
                    <a:pt x="14" y="6"/>
                  </a:lnTo>
                  <a:lnTo>
                    <a:pt x="14" y="13"/>
                  </a:lnTo>
                  <a:lnTo>
                    <a:pt x="16" y="16"/>
                  </a:lnTo>
                  <a:lnTo>
                    <a:pt x="7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6" name="Freeform 1308"/>
            <p:cNvSpPr>
              <a:spLocks/>
            </p:cNvSpPr>
            <p:nvPr/>
          </p:nvSpPr>
          <p:spPr bwMode="auto">
            <a:xfrm>
              <a:off x="5224341" y="3859091"/>
              <a:ext cx="9525" cy="3175"/>
            </a:xfrm>
            <a:custGeom>
              <a:avLst/>
              <a:gdLst>
                <a:gd name="T0" fmla="*/ 0 w 16"/>
                <a:gd name="T1" fmla="*/ 2 h 7"/>
                <a:gd name="T2" fmla="*/ 9 w 16"/>
                <a:gd name="T3" fmla="*/ 0 h 7"/>
                <a:gd name="T4" fmla="*/ 16 w 16"/>
                <a:gd name="T5" fmla="*/ 7 h 7"/>
                <a:gd name="T6" fmla="*/ 6 w 16"/>
                <a:gd name="T7" fmla="*/ 7 h 7"/>
                <a:gd name="T8" fmla="*/ 0 w 1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0" y="2"/>
                  </a:moveTo>
                  <a:lnTo>
                    <a:pt x="9" y="0"/>
                  </a:lnTo>
                  <a:lnTo>
                    <a:pt x="16" y="7"/>
                  </a:lnTo>
                  <a:lnTo>
                    <a:pt x="6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7" name="Freeform 1309"/>
            <p:cNvSpPr>
              <a:spLocks/>
            </p:cNvSpPr>
            <p:nvPr/>
          </p:nvSpPr>
          <p:spPr bwMode="auto">
            <a:xfrm>
              <a:off x="5768854" y="3279653"/>
              <a:ext cx="7938" cy="7938"/>
            </a:xfrm>
            <a:custGeom>
              <a:avLst/>
              <a:gdLst>
                <a:gd name="T0" fmla="*/ 0 w 16"/>
                <a:gd name="T1" fmla="*/ 8 h 15"/>
                <a:gd name="T2" fmla="*/ 6 w 16"/>
                <a:gd name="T3" fmla="*/ 8 h 15"/>
                <a:gd name="T4" fmla="*/ 11 w 16"/>
                <a:gd name="T5" fmla="*/ 9 h 15"/>
                <a:gd name="T6" fmla="*/ 11 w 16"/>
                <a:gd name="T7" fmla="*/ 5 h 15"/>
                <a:gd name="T8" fmla="*/ 10 w 16"/>
                <a:gd name="T9" fmla="*/ 2 h 15"/>
                <a:gd name="T10" fmla="*/ 16 w 16"/>
                <a:gd name="T11" fmla="*/ 0 h 15"/>
                <a:gd name="T12" fmla="*/ 14 w 16"/>
                <a:gd name="T13" fmla="*/ 10 h 15"/>
                <a:gd name="T14" fmla="*/ 9 w 16"/>
                <a:gd name="T15" fmla="*/ 15 h 15"/>
                <a:gd name="T16" fmla="*/ 1 w 16"/>
                <a:gd name="T17" fmla="*/ 10 h 15"/>
                <a:gd name="T18" fmla="*/ 0 w 16"/>
                <a:gd name="T1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0" y="8"/>
                  </a:moveTo>
                  <a:lnTo>
                    <a:pt x="6" y="8"/>
                  </a:lnTo>
                  <a:lnTo>
                    <a:pt x="11" y="9"/>
                  </a:lnTo>
                  <a:lnTo>
                    <a:pt x="11" y="5"/>
                  </a:lnTo>
                  <a:lnTo>
                    <a:pt x="10" y="2"/>
                  </a:lnTo>
                  <a:lnTo>
                    <a:pt x="16" y="0"/>
                  </a:lnTo>
                  <a:lnTo>
                    <a:pt x="14" y="10"/>
                  </a:lnTo>
                  <a:lnTo>
                    <a:pt x="9" y="15"/>
                  </a:lnTo>
                  <a:lnTo>
                    <a:pt x="1" y="1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8" name="Freeform 1310"/>
            <p:cNvSpPr>
              <a:spLocks/>
            </p:cNvSpPr>
            <p:nvPr/>
          </p:nvSpPr>
          <p:spPr bwMode="auto">
            <a:xfrm>
              <a:off x="5264029" y="3844803"/>
              <a:ext cx="7938" cy="4763"/>
            </a:xfrm>
            <a:custGeom>
              <a:avLst/>
              <a:gdLst>
                <a:gd name="T0" fmla="*/ 0 w 15"/>
                <a:gd name="T1" fmla="*/ 5 h 10"/>
                <a:gd name="T2" fmla="*/ 5 w 15"/>
                <a:gd name="T3" fmla="*/ 3 h 10"/>
                <a:gd name="T4" fmla="*/ 5 w 15"/>
                <a:gd name="T5" fmla="*/ 0 h 10"/>
                <a:gd name="T6" fmla="*/ 9 w 15"/>
                <a:gd name="T7" fmla="*/ 0 h 10"/>
                <a:gd name="T8" fmla="*/ 9 w 15"/>
                <a:gd name="T9" fmla="*/ 6 h 10"/>
                <a:gd name="T10" fmla="*/ 15 w 15"/>
                <a:gd name="T11" fmla="*/ 9 h 10"/>
                <a:gd name="T12" fmla="*/ 8 w 15"/>
                <a:gd name="T13" fmla="*/ 10 h 10"/>
                <a:gd name="T14" fmla="*/ 0 w 15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0" y="5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9" y="0"/>
                  </a:lnTo>
                  <a:lnTo>
                    <a:pt x="9" y="6"/>
                  </a:lnTo>
                  <a:lnTo>
                    <a:pt x="15" y="9"/>
                  </a:lnTo>
                  <a:lnTo>
                    <a:pt x="8" y="1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89" name="Freeform 1311"/>
            <p:cNvSpPr>
              <a:spLocks/>
            </p:cNvSpPr>
            <p:nvPr/>
          </p:nvSpPr>
          <p:spPr bwMode="auto">
            <a:xfrm>
              <a:off x="5256091" y="3862266"/>
              <a:ext cx="7938" cy="6350"/>
            </a:xfrm>
            <a:custGeom>
              <a:avLst/>
              <a:gdLst>
                <a:gd name="T0" fmla="*/ 0 w 15"/>
                <a:gd name="T1" fmla="*/ 0 h 14"/>
                <a:gd name="T2" fmla="*/ 4 w 15"/>
                <a:gd name="T3" fmla="*/ 0 h 14"/>
                <a:gd name="T4" fmla="*/ 14 w 15"/>
                <a:gd name="T5" fmla="*/ 10 h 14"/>
                <a:gd name="T6" fmla="*/ 15 w 15"/>
                <a:gd name="T7" fmla="*/ 14 h 14"/>
                <a:gd name="T8" fmla="*/ 10 w 15"/>
                <a:gd name="T9" fmla="*/ 14 h 14"/>
                <a:gd name="T10" fmla="*/ 1 w 15"/>
                <a:gd name="T11" fmla="*/ 4 h 14"/>
                <a:gd name="T12" fmla="*/ 0 w 1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lnTo>
                    <a:pt x="4" y="0"/>
                  </a:lnTo>
                  <a:lnTo>
                    <a:pt x="14" y="10"/>
                  </a:lnTo>
                  <a:lnTo>
                    <a:pt x="15" y="14"/>
                  </a:lnTo>
                  <a:lnTo>
                    <a:pt x="10" y="14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0" name="Freeform 1312"/>
            <p:cNvSpPr>
              <a:spLocks/>
            </p:cNvSpPr>
            <p:nvPr/>
          </p:nvSpPr>
          <p:spPr bwMode="auto">
            <a:xfrm>
              <a:off x="5270379" y="3849566"/>
              <a:ext cx="11113" cy="9525"/>
            </a:xfrm>
            <a:custGeom>
              <a:avLst/>
              <a:gdLst>
                <a:gd name="T0" fmla="*/ 3 w 21"/>
                <a:gd name="T1" fmla="*/ 0 h 16"/>
                <a:gd name="T2" fmla="*/ 12 w 21"/>
                <a:gd name="T3" fmla="*/ 6 h 16"/>
                <a:gd name="T4" fmla="*/ 21 w 21"/>
                <a:gd name="T5" fmla="*/ 16 h 16"/>
                <a:gd name="T6" fmla="*/ 11 w 21"/>
                <a:gd name="T7" fmla="*/ 12 h 16"/>
                <a:gd name="T8" fmla="*/ 0 w 21"/>
                <a:gd name="T9" fmla="*/ 6 h 16"/>
                <a:gd name="T10" fmla="*/ 3 w 21"/>
                <a:gd name="T11" fmla="*/ 2 h 16"/>
                <a:gd name="T12" fmla="*/ 3 w 21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6">
                  <a:moveTo>
                    <a:pt x="3" y="0"/>
                  </a:moveTo>
                  <a:lnTo>
                    <a:pt x="12" y="6"/>
                  </a:lnTo>
                  <a:lnTo>
                    <a:pt x="21" y="16"/>
                  </a:lnTo>
                  <a:lnTo>
                    <a:pt x="11" y="12"/>
                  </a:lnTo>
                  <a:lnTo>
                    <a:pt x="0" y="6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1" name="Freeform 1313"/>
            <p:cNvSpPr>
              <a:spLocks/>
            </p:cNvSpPr>
            <p:nvPr/>
          </p:nvSpPr>
          <p:spPr bwMode="auto">
            <a:xfrm>
              <a:off x="5273554" y="3930528"/>
              <a:ext cx="7938" cy="7938"/>
            </a:xfrm>
            <a:custGeom>
              <a:avLst/>
              <a:gdLst>
                <a:gd name="T0" fmla="*/ 0 w 16"/>
                <a:gd name="T1" fmla="*/ 0 h 14"/>
                <a:gd name="T2" fmla="*/ 5 w 16"/>
                <a:gd name="T3" fmla="*/ 0 h 14"/>
                <a:gd name="T4" fmla="*/ 10 w 16"/>
                <a:gd name="T5" fmla="*/ 10 h 14"/>
                <a:gd name="T6" fmla="*/ 16 w 16"/>
                <a:gd name="T7" fmla="*/ 11 h 14"/>
                <a:gd name="T8" fmla="*/ 12 w 16"/>
                <a:gd name="T9" fmla="*/ 14 h 14"/>
                <a:gd name="T10" fmla="*/ 7 w 16"/>
                <a:gd name="T11" fmla="*/ 14 h 14"/>
                <a:gd name="T12" fmla="*/ 3 w 16"/>
                <a:gd name="T13" fmla="*/ 6 h 14"/>
                <a:gd name="T14" fmla="*/ 0 w 16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lnTo>
                    <a:pt x="5" y="0"/>
                  </a:lnTo>
                  <a:lnTo>
                    <a:pt x="10" y="10"/>
                  </a:lnTo>
                  <a:lnTo>
                    <a:pt x="16" y="11"/>
                  </a:lnTo>
                  <a:lnTo>
                    <a:pt x="12" y="14"/>
                  </a:lnTo>
                  <a:lnTo>
                    <a:pt x="7" y="14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2" name="Freeform 1314"/>
            <p:cNvSpPr>
              <a:spLocks/>
            </p:cNvSpPr>
            <p:nvPr/>
          </p:nvSpPr>
          <p:spPr bwMode="auto">
            <a:xfrm>
              <a:off x="5283079" y="3916241"/>
              <a:ext cx="6350" cy="7938"/>
            </a:xfrm>
            <a:custGeom>
              <a:avLst/>
              <a:gdLst>
                <a:gd name="T0" fmla="*/ 0 w 11"/>
                <a:gd name="T1" fmla="*/ 5 h 14"/>
                <a:gd name="T2" fmla="*/ 3 w 11"/>
                <a:gd name="T3" fmla="*/ 2 h 14"/>
                <a:gd name="T4" fmla="*/ 9 w 11"/>
                <a:gd name="T5" fmla="*/ 4 h 14"/>
                <a:gd name="T6" fmla="*/ 11 w 11"/>
                <a:gd name="T7" fmla="*/ 0 h 14"/>
                <a:gd name="T8" fmla="*/ 11 w 11"/>
                <a:gd name="T9" fmla="*/ 5 h 14"/>
                <a:gd name="T10" fmla="*/ 10 w 11"/>
                <a:gd name="T11" fmla="*/ 11 h 14"/>
                <a:gd name="T12" fmla="*/ 6 w 11"/>
                <a:gd name="T13" fmla="*/ 14 h 14"/>
                <a:gd name="T14" fmla="*/ 3 w 11"/>
                <a:gd name="T15" fmla="*/ 8 h 14"/>
                <a:gd name="T16" fmla="*/ 0 w 11"/>
                <a:gd name="T1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4">
                  <a:moveTo>
                    <a:pt x="0" y="5"/>
                  </a:moveTo>
                  <a:lnTo>
                    <a:pt x="3" y="2"/>
                  </a:lnTo>
                  <a:lnTo>
                    <a:pt x="9" y="4"/>
                  </a:lnTo>
                  <a:lnTo>
                    <a:pt x="11" y="0"/>
                  </a:lnTo>
                  <a:lnTo>
                    <a:pt x="11" y="5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3" y="8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3" name="Freeform 1315"/>
            <p:cNvSpPr>
              <a:spLocks/>
            </p:cNvSpPr>
            <p:nvPr/>
          </p:nvSpPr>
          <p:spPr bwMode="auto">
            <a:xfrm>
              <a:off x="5267204" y="3940053"/>
              <a:ext cx="6350" cy="6350"/>
            </a:xfrm>
            <a:custGeom>
              <a:avLst/>
              <a:gdLst>
                <a:gd name="T0" fmla="*/ 4 w 10"/>
                <a:gd name="T1" fmla="*/ 0 h 13"/>
                <a:gd name="T2" fmla="*/ 7 w 10"/>
                <a:gd name="T3" fmla="*/ 6 h 13"/>
                <a:gd name="T4" fmla="*/ 10 w 10"/>
                <a:gd name="T5" fmla="*/ 13 h 13"/>
                <a:gd name="T6" fmla="*/ 4 w 10"/>
                <a:gd name="T7" fmla="*/ 13 h 13"/>
                <a:gd name="T8" fmla="*/ 0 w 10"/>
                <a:gd name="T9" fmla="*/ 6 h 13"/>
                <a:gd name="T10" fmla="*/ 4 w 1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lnTo>
                    <a:pt x="7" y="6"/>
                  </a:lnTo>
                  <a:lnTo>
                    <a:pt x="10" y="13"/>
                  </a:lnTo>
                  <a:lnTo>
                    <a:pt x="4" y="13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4" name="Freeform 1316"/>
            <p:cNvSpPr>
              <a:spLocks/>
            </p:cNvSpPr>
            <p:nvPr/>
          </p:nvSpPr>
          <p:spPr bwMode="auto">
            <a:xfrm>
              <a:off x="5297366" y="3933703"/>
              <a:ext cx="15875" cy="11113"/>
            </a:xfrm>
            <a:custGeom>
              <a:avLst/>
              <a:gdLst>
                <a:gd name="T0" fmla="*/ 2 w 28"/>
                <a:gd name="T1" fmla="*/ 0 h 22"/>
                <a:gd name="T2" fmla="*/ 10 w 28"/>
                <a:gd name="T3" fmla="*/ 2 h 22"/>
                <a:gd name="T4" fmla="*/ 26 w 28"/>
                <a:gd name="T5" fmla="*/ 13 h 22"/>
                <a:gd name="T6" fmla="*/ 28 w 28"/>
                <a:gd name="T7" fmla="*/ 19 h 22"/>
                <a:gd name="T8" fmla="*/ 20 w 28"/>
                <a:gd name="T9" fmla="*/ 22 h 22"/>
                <a:gd name="T10" fmla="*/ 15 w 28"/>
                <a:gd name="T11" fmla="*/ 19 h 22"/>
                <a:gd name="T12" fmla="*/ 18 w 28"/>
                <a:gd name="T13" fmla="*/ 19 h 22"/>
                <a:gd name="T14" fmla="*/ 18 w 28"/>
                <a:gd name="T15" fmla="*/ 13 h 22"/>
                <a:gd name="T16" fmla="*/ 12 w 28"/>
                <a:gd name="T17" fmla="*/ 9 h 22"/>
                <a:gd name="T18" fmla="*/ 5 w 28"/>
                <a:gd name="T19" fmla="*/ 9 h 22"/>
                <a:gd name="T20" fmla="*/ 3 w 28"/>
                <a:gd name="T21" fmla="*/ 13 h 22"/>
                <a:gd name="T22" fmla="*/ 0 w 28"/>
                <a:gd name="T23" fmla="*/ 10 h 22"/>
                <a:gd name="T24" fmla="*/ 5 w 28"/>
                <a:gd name="T25" fmla="*/ 3 h 22"/>
                <a:gd name="T26" fmla="*/ 2 w 28"/>
                <a:gd name="T2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2">
                  <a:moveTo>
                    <a:pt x="2" y="0"/>
                  </a:moveTo>
                  <a:lnTo>
                    <a:pt x="10" y="2"/>
                  </a:lnTo>
                  <a:lnTo>
                    <a:pt x="26" y="13"/>
                  </a:lnTo>
                  <a:lnTo>
                    <a:pt x="28" y="19"/>
                  </a:lnTo>
                  <a:lnTo>
                    <a:pt x="20" y="22"/>
                  </a:lnTo>
                  <a:lnTo>
                    <a:pt x="15" y="19"/>
                  </a:lnTo>
                  <a:lnTo>
                    <a:pt x="18" y="19"/>
                  </a:lnTo>
                  <a:lnTo>
                    <a:pt x="18" y="13"/>
                  </a:lnTo>
                  <a:lnTo>
                    <a:pt x="12" y="9"/>
                  </a:lnTo>
                  <a:lnTo>
                    <a:pt x="5" y="9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5" y="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5" name="Freeform 1317"/>
            <p:cNvSpPr>
              <a:spLocks/>
            </p:cNvSpPr>
            <p:nvPr/>
          </p:nvSpPr>
          <p:spPr bwMode="auto">
            <a:xfrm>
              <a:off x="5335466" y="3949578"/>
              <a:ext cx="4763" cy="7938"/>
            </a:xfrm>
            <a:custGeom>
              <a:avLst/>
              <a:gdLst>
                <a:gd name="T0" fmla="*/ 0 w 9"/>
                <a:gd name="T1" fmla="*/ 7 h 14"/>
                <a:gd name="T2" fmla="*/ 6 w 9"/>
                <a:gd name="T3" fmla="*/ 0 h 14"/>
                <a:gd name="T4" fmla="*/ 9 w 9"/>
                <a:gd name="T5" fmla="*/ 3 h 14"/>
                <a:gd name="T6" fmla="*/ 5 w 9"/>
                <a:gd name="T7" fmla="*/ 11 h 14"/>
                <a:gd name="T8" fmla="*/ 8 w 9"/>
                <a:gd name="T9" fmla="*/ 14 h 14"/>
                <a:gd name="T10" fmla="*/ 2 w 9"/>
                <a:gd name="T11" fmla="*/ 14 h 14"/>
                <a:gd name="T12" fmla="*/ 0 w 9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4">
                  <a:moveTo>
                    <a:pt x="0" y="7"/>
                  </a:moveTo>
                  <a:lnTo>
                    <a:pt x="6" y="0"/>
                  </a:lnTo>
                  <a:lnTo>
                    <a:pt x="9" y="3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2" y="14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6" name="Freeform 1318"/>
            <p:cNvSpPr>
              <a:spLocks/>
            </p:cNvSpPr>
            <p:nvPr/>
          </p:nvSpPr>
          <p:spPr bwMode="auto">
            <a:xfrm>
              <a:off x="5341816" y="3976566"/>
              <a:ext cx="11113" cy="6350"/>
            </a:xfrm>
            <a:custGeom>
              <a:avLst/>
              <a:gdLst>
                <a:gd name="T0" fmla="*/ 0 w 21"/>
                <a:gd name="T1" fmla="*/ 4 h 13"/>
                <a:gd name="T2" fmla="*/ 6 w 21"/>
                <a:gd name="T3" fmla="*/ 0 h 13"/>
                <a:gd name="T4" fmla="*/ 13 w 21"/>
                <a:gd name="T5" fmla="*/ 9 h 13"/>
                <a:gd name="T6" fmla="*/ 21 w 21"/>
                <a:gd name="T7" fmla="*/ 11 h 13"/>
                <a:gd name="T8" fmla="*/ 15 w 21"/>
                <a:gd name="T9" fmla="*/ 13 h 13"/>
                <a:gd name="T10" fmla="*/ 5 w 21"/>
                <a:gd name="T11" fmla="*/ 6 h 13"/>
                <a:gd name="T12" fmla="*/ 0 w 21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3">
                  <a:moveTo>
                    <a:pt x="0" y="4"/>
                  </a:moveTo>
                  <a:lnTo>
                    <a:pt x="6" y="0"/>
                  </a:lnTo>
                  <a:lnTo>
                    <a:pt x="13" y="9"/>
                  </a:lnTo>
                  <a:lnTo>
                    <a:pt x="21" y="11"/>
                  </a:lnTo>
                  <a:lnTo>
                    <a:pt x="15" y="13"/>
                  </a:lnTo>
                  <a:lnTo>
                    <a:pt x="5" y="6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7" name="Freeform 1319"/>
            <p:cNvSpPr>
              <a:spLocks/>
            </p:cNvSpPr>
            <p:nvPr/>
          </p:nvSpPr>
          <p:spPr bwMode="auto">
            <a:xfrm>
              <a:off x="5321179" y="4001966"/>
              <a:ext cx="7938" cy="7938"/>
            </a:xfrm>
            <a:custGeom>
              <a:avLst/>
              <a:gdLst>
                <a:gd name="T0" fmla="*/ 0 w 13"/>
                <a:gd name="T1" fmla="*/ 6 h 15"/>
                <a:gd name="T2" fmla="*/ 6 w 13"/>
                <a:gd name="T3" fmla="*/ 0 h 15"/>
                <a:gd name="T4" fmla="*/ 6 w 13"/>
                <a:gd name="T5" fmla="*/ 5 h 15"/>
                <a:gd name="T6" fmla="*/ 13 w 13"/>
                <a:gd name="T7" fmla="*/ 10 h 15"/>
                <a:gd name="T8" fmla="*/ 10 w 13"/>
                <a:gd name="T9" fmla="*/ 15 h 15"/>
                <a:gd name="T10" fmla="*/ 0 w 13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6"/>
                  </a:moveTo>
                  <a:lnTo>
                    <a:pt x="6" y="0"/>
                  </a:lnTo>
                  <a:lnTo>
                    <a:pt x="6" y="5"/>
                  </a:lnTo>
                  <a:lnTo>
                    <a:pt x="13" y="10"/>
                  </a:lnTo>
                  <a:lnTo>
                    <a:pt x="10" y="1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8" name="Freeform 1320"/>
            <p:cNvSpPr>
              <a:spLocks/>
            </p:cNvSpPr>
            <p:nvPr/>
          </p:nvSpPr>
          <p:spPr bwMode="auto">
            <a:xfrm>
              <a:off x="5911729" y="3420941"/>
              <a:ext cx="11113" cy="7938"/>
            </a:xfrm>
            <a:custGeom>
              <a:avLst/>
              <a:gdLst>
                <a:gd name="T0" fmla="*/ 0 w 19"/>
                <a:gd name="T1" fmla="*/ 3 h 14"/>
                <a:gd name="T2" fmla="*/ 7 w 19"/>
                <a:gd name="T3" fmla="*/ 0 h 14"/>
                <a:gd name="T4" fmla="*/ 19 w 19"/>
                <a:gd name="T5" fmla="*/ 7 h 14"/>
                <a:gd name="T6" fmla="*/ 16 w 19"/>
                <a:gd name="T7" fmla="*/ 11 h 14"/>
                <a:gd name="T8" fmla="*/ 17 w 19"/>
                <a:gd name="T9" fmla="*/ 14 h 14"/>
                <a:gd name="T10" fmla="*/ 13 w 19"/>
                <a:gd name="T11" fmla="*/ 13 h 14"/>
                <a:gd name="T12" fmla="*/ 6 w 19"/>
                <a:gd name="T13" fmla="*/ 4 h 14"/>
                <a:gd name="T14" fmla="*/ 0 w 19"/>
                <a:gd name="T1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4">
                  <a:moveTo>
                    <a:pt x="0" y="3"/>
                  </a:moveTo>
                  <a:lnTo>
                    <a:pt x="7" y="0"/>
                  </a:lnTo>
                  <a:lnTo>
                    <a:pt x="19" y="7"/>
                  </a:lnTo>
                  <a:lnTo>
                    <a:pt x="16" y="11"/>
                  </a:lnTo>
                  <a:lnTo>
                    <a:pt x="17" y="14"/>
                  </a:lnTo>
                  <a:lnTo>
                    <a:pt x="13" y="13"/>
                  </a:lnTo>
                  <a:lnTo>
                    <a:pt x="6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799" name="Freeform 1321"/>
            <p:cNvSpPr>
              <a:spLocks/>
            </p:cNvSpPr>
            <p:nvPr/>
          </p:nvSpPr>
          <p:spPr bwMode="auto">
            <a:xfrm>
              <a:off x="5354516" y="4076578"/>
              <a:ext cx="9525" cy="4763"/>
            </a:xfrm>
            <a:custGeom>
              <a:avLst/>
              <a:gdLst>
                <a:gd name="T0" fmla="*/ 0 w 17"/>
                <a:gd name="T1" fmla="*/ 0 h 10"/>
                <a:gd name="T2" fmla="*/ 9 w 17"/>
                <a:gd name="T3" fmla="*/ 3 h 10"/>
                <a:gd name="T4" fmla="*/ 17 w 17"/>
                <a:gd name="T5" fmla="*/ 7 h 10"/>
                <a:gd name="T6" fmla="*/ 11 w 17"/>
                <a:gd name="T7" fmla="*/ 10 h 10"/>
                <a:gd name="T8" fmla="*/ 3 w 17"/>
                <a:gd name="T9" fmla="*/ 4 h 10"/>
                <a:gd name="T10" fmla="*/ 0 w 17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lnTo>
                    <a:pt x="9" y="3"/>
                  </a:lnTo>
                  <a:lnTo>
                    <a:pt x="17" y="7"/>
                  </a:lnTo>
                  <a:lnTo>
                    <a:pt x="11" y="10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0" name="Freeform 1322"/>
            <p:cNvSpPr>
              <a:spLocks/>
            </p:cNvSpPr>
            <p:nvPr/>
          </p:nvSpPr>
          <p:spPr bwMode="auto">
            <a:xfrm>
              <a:off x="5992691" y="3487616"/>
              <a:ext cx="6350" cy="4763"/>
            </a:xfrm>
            <a:custGeom>
              <a:avLst/>
              <a:gdLst>
                <a:gd name="T0" fmla="*/ 0 w 13"/>
                <a:gd name="T1" fmla="*/ 3 h 9"/>
                <a:gd name="T2" fmla="*/ 6 w 13"/>
                <a:gd name="T3" fmla="*/ 0 h 9"/>
                <a:gd name="T4" fmla="*/ 13 w 13"/>
                <a:gd name="T5" fmla="*/ 3 h 9"/>
                <a:gd name="T6" fmla="*/ 9 w 13"/>
                <a:gd name="T7" fmla="*/ 9 h 9"/>
                <a:gd name="T8" fmla="*/ 3 w 13"/>
                <a:gd name="T9" fmla="*/ 6 h 9"/>
                <a:gd name="T10" fmla="*/ 0 w 13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0" y="3"/>
                  </a:moveTo>
                  <a:lnTo>
                    <a:pt x="6" y="0"/>
                  </a:lnTo>
                  <a:lnTo>
                    <a:pt x="13" y="3"/>
                  </a:lnTo>
                  <a:lnTo>
                    <a:pt x="9" y="9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1" name="Freeform 1323"/>
            <p:cNvSpPr>
              <a:spLocks/>
            </p:cNvSpPr>
            <p:nvPr/>
          </p:nvSpPr>
          <p:spPr bwMode="auto">
            <a:xfrm>
              <a:off x="6075241" y="3536828"/>
              <a:ext cx="14288" cy="9525"/>
            </a:xfrm>
            <a:custGeom>
              <a:avLst/>
              <a:gdLst>
                <a:gd name="T0" fmla="*/ 0 w 29"/>
                <a:gd name="T1" fmla="*/ 3 h 19"/>
                <a:gd name="T2" fmla="*/ 4 w 29"/>
                <a:gd name="T3" fmla="*/ 3 h 19"/>
                <a:gd name="T4" fmla="*/ 4 w 29"/>
                <a:gd name="T5" fmla="*/ 0 h 19"/>
                <a:gd name="T6" fmla="*/ 13 w 29"/>
                <a:gd name="T7" fmla="*/ 2 h 19"/>
                <a:gd name="T8" fmla="*/ 24 w 29"/>
                <a:gd name="T9" fmla="*/ 12 h 19"/>
                <a:gd name="T10" fmla="*/ 29 w 29"/>
                <a:gd name="T11" fmla="*/ 19 h 19"/>
                <a:gd name="T12" fmla="*/ 14 w 29"/>
                <a:gd name="T13" fmla="*/ 13 h 19"/>
                <a:gd name="T14" fmla="*/ 0 w 29"/>
                <a:gd name="T1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9">
                  <a:moveTo>
                    <a:pt x="0" y="3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13" y="2"/>
                  </a:lnTo>
                  <a:lnTo>
                    <a:pt x="24" y="12"/>
                  </a:lnTo>
                  <a:lnTo>
                    <a:pt x="29" y="19"/>
                  </a:lnTo>
                  <a:lnTo>
                    <a:pt x="14" y="1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2" name="Freeform 1324"/>
            <p:cNvSpPr>
              <a:spLocks/>
            </p:cNvSpPr>
            <p:nvPr/>
          </p:nvSpPr>
          <p:spPr bwMode="auto">
            <a:xfrm>
              <a:off x="6062541" y="3552703"/>
              <a:ext cx="12700" cy="3175"/>
            </a:xfrm>
            <a:custGeom>
              <a:avLst/>
              <a:gdLst>
                <a:gd name="T0" fmla="*/ 0 w 23"/>
                <a:gd name="T1" fmla="*/ 3 h 6"/>
                <a:gd name="T2" fmla="*/ 12 w 23"/>
                <a:gd name="T3" fmla="*/ 1 h 6"/>
                <a:gd name="T4" fmla="*/ 23 w 23"/>
                <a:gd name="T5" fmla="*/ 0 h 6"/>
                <a:gd name="T6" fmla="*/ 16 w 23"/>
                <a:gd name="T7" fmla="*/ 6 h 6"/>
                <a:gd name="T8" fmla="*/ 6 w 23"/>
                <a:gd name="T9" fmla="*/ 6 h 6"/>
                <a:gd name="T10" fmla="*/ 0 w 23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0" y="3"/>
                  </a:moveTo>
                  <a:lnTo>
                    <a:pt x="12" y="1"/>
                  </a:lnTo>
                  <a:lnTo>
                    <a:pt x="23" y="0"/>
                  </a:lnTo>
                  <a:lnTo>
                    <a:pt x="16" y="6"/>
                  </a:lnTo>
                  <a:lnTo>
                    <a:pt x="6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3" name="Freeform 1325"/>
            <p:cNvSpPr>
              <a:spLocks/>
            </p:cNvSpPr>
            <p:nvPr/>
          </p:nvSpPr>
          <p:spPr bwMode="auto">
            <a:xfrm>
              <a:off x="6073654" y="3551116"/>
              <a:ext cx="17463" cy="11113"/>
            </a:xfrm>
            <a:custGeom>
              <a:avLst/>
              <a:gdLst>
                <a:gd name="T0" fmla="*/ 18 w 34"/>
                <a:gd name="T1" fmla="*/ 9 h 19"/>
                <a:gd name="T2" fmla="*/ 18 w 34"/>
                <a:gd name="T3" fmla="*/ 6 h 19"/>
                <a:gd name="T4" fmla="*/ 15 w 34"/>
                <a:gd name="T5" fmla="*/ 4 h 19"/>
                <a:gd name="T6" fmla="*/ 25 w 34"/>
                <a:gd name="T7" fmla="*/ 1 h 19"/>
                <a:gd name="T8" fmla="*/ 34 w 34"/>
                <a:gd name="T9" fmla="*/ 0 h 19"/>
                <a:gd name="T10" fmla="*/ 34 w 34"/>
                <a:gd name="T11" fmla="*/ 6 h 19"/>
                <a:gd name="T12" fmla="*/ 29 w 34"/>
                <a:gd name="T13" fmla="*/ 4 h 19"/>
                <a:gd name="T14" fmla="*/ 25 w 34"/>
                <a:gd name="T15" fmla="*/ 11 h 19"/>
                <a:gd name="T16" fmla="*/ 19 w 34"/>
                <a:gd name="T17" fmla="*/ 19 h 19"/>
                <a:gd name="T18" fmla="*/ 11 w 34"/>
                <a:gd name="T19" fmla="*/ 14 h 19"/>
                <a:gd name="T20" fmla="*/ 0 w 34"/>
                <a:gd name="T21" fmla="*/ 14 h 19"/>
                <a:gd name="T22" fmla="*/ 0 w 34"/>
                <a:gd name="T23" fmla="*/ 9 h 19"/>
                <a:gd name="T24" fmla="*/ 6 w 34"/>
                <a:gd name="T25" fmla="*/ 1 h 19"/>
                <a:gd name="T26" fmla="*/ 12 w 34"/>
                <a:gd name="T27" fmla="*/ 0 h 19"/>
                <a:gd name="T28" fmla="*/ 13 w 34"/>
                <a:gd name="T29" fmla="*/ 9 h 19"/>
                <a:gd name="T30" fmla="*/ 18 w 34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19">
                  <a:moveTo>
                    <a:pt x="18" y="9"/>
                  </a:moveTo>
                  <a:lnTo>
                    <a:pt x="18" y="6"/>
                  </a:lnTo>
                  <a:lnTo>
                    <a:pt x="15" y="4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34" y="6"/>
                  </a:lnTo>
                  <a:lnTo>
                    <a:pt x="29" y="4"/>
                  </a:lnTo>
                  <a:lnTo>
                    <a:pt x="25" y="11"/>
                  </a:lnTo>
                  <a:lnTo>
                    <a:pt x="19" y="19"/>
                  </a:lnTo>
                  <a:lnTo>
                    <a:pt x="11" y="14"/>
                  </a:lnTo>
                  <a:lnTo>
                    <a:pt x="0" y="14"/>
                  </a:lnTo>
                  <a:lnTo>
                    <a:pt x="0" y="9"/>
                  </a:lnTo>
                  <a:lnTo>
                    <a:pt x="6" y="1"/>
                  </a:lnTo>
                  <a:lnTo>
                    <a:pt x="12" y="0"/>
                  </a:lnTo>
                  <a:lnTo>
                    <a:pt x="13" y="9"/>
                  </a:lnTo>
                  <a:lnTo>
                    <a:pt x="18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4" name="Freeform 1326"/>
            <p:cNvSpPr>
              <a:spLocks/>
            </p:cNvSpPr>
            <p:nvPr/>
          </p:nvSpPr>
          <p:spPr bwMode="auto">
            <a:xfrm>
              <a:off x="6095879" y="3546353"/>
              <a:ext cx="11113" cy="6350"/>
            </a:xfrm>
            <a:custGeom>
              <a:avLst/>
              <a:gdLst>
                <a:gd name="T0" fmla="*/ 0 w 21"/>
                <a:gd name="T1" fmla="*/ 5 h 12"/>
                <a:gd name="T2" fmla="*/ 6 w 21"/>
                <a:gd name="T3" fmla="*/ 0 h 12"/>
                <a:gd name="T4" fmla="*/ 11 w 21"/>
                <a:gd name="T5" fmla="*/ 6 h 12"/>
                <a:gd name="T6" fmla="*/ 14 w 21"/>
                <a:gd name="T7" fmla="*/ 8 h 12"/>
                <a:gd name="T8" fmla="*/ 20 w 21"/>
                <a:gd name="T9" fmla="*/ 6 h 12"/>
                <a:gd name="T10" fmla="*/ 21 w 21"/>
                <a:gd name="T11" fmla="*/ 3 h 12"/>
                <a:gd name="T12" fmla="*/ 20 w 21"/>
                <a:gd name="T13" fmla="*/ 12 h 12"/>
                <a:gd name="T14" fmla="*/ 10 w 21"/>
                <a:gd name="T15" fmla="*/ 10 h 12"/>
                <a:gd name="T16" fmla="*/ 0 w 21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">
                  <a:moveTo>
                    <a:pt x="0" y="5"/>
                  </a:moveTo>
                  <a:lnTo>
                    <a:pt x="6" y="0"/>
                  </a:lnTo>
                  <a:lnTo>
                    <a:pt x="11" y="6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1" y="3"/>
                  </a:lnTo>
                  <a:lnTo>
                    <a:pt x="20" y="12"/>
                  </a:lnTo>
                  <a:lnTo>
                    <a:pt x="10" y="1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5" name="Freeform 1327"/>
            <p:cNvSpPr>
              <a:spLocks/>
            </p:cNvSpPr>
            <p:nvPr/>
          </p:nvSpPr>
          <p:spPr bwMode="auto">
            <a:xfrm>
              <a:off x="5545016" y="4240091"/>
              <a:ext cx="9525" cy="7938"/>
            </a:xfrm>
            <a:custGeom>
              <a:avLst/>
              <a:gdLst>
                <a:gd name="T0" fmla="*/ 0 w 18"/>
                <a:gd name="T1" fmla="*/ 4 h 15"/>
                <a:gd name="T2" fmla="*/ 5 w 18"/>
                <a:gd name="T3" fmla="*/ 0 h 15"/>
                <a:gd name="T4" fmla="*/ 8 w 18"/>
                <a:gd name="T5" fmla="*/ 1 h 15"/>
                <a:gd name="T6" fmla="*/ 10 w 18"/>
                <a:gd name="T7" fmla="*/ 10 h 15"/>
                <a:gd name="T8" fmla="*/ 18 w 18"/>
                <a:gd name="T9" fmla="*/ 11 h 15"/>
                <a:gd name="T10" fmla="*/ 13 w 18"/>
                <a:gd name="T11" fmla="*/ 15 h 15"/>
                <a:gd name="T12" fmla="*/ 5 w 18"/>
                <a:gd name="T13" fmla="*/ 7 h 15"/>
                <a:gd name="T14" fmla="*/ 0 w 18"/>
                <a:gd name="T1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5">
                  <a:moveTo>
                    <a:pt x="0" y="4"/>
                  </a:moveTo>
                  <a:lnTo>
                    <a:pt x="5" y="0"/>
                  </a:lnTo>
                  <a:lnTo>
                    <a:pt x="8" y="1"/>
                  </a:lnTo>
                  <a:lnTo>
                    <a:pt x="10" y="10"/>
                  </a:lnTo>
                  <a:lnTo>
                    <a:pt x="18" y="11"/>
                  </a:lnTo>
                  <a:lnTo>
                    <a:pt x="13" y="15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6" name="Freeform 1328"/>
            <p:cNvSpPr>
              <a:spLocks/>
            </p:cNvSpPr>
            <p:nvPr/>
          </p:nvSpPr>
          <p:spPr bwMode="auto">
            <a:xfrm>
              <a:off x="6119691" y="3568578"/>
              <a:ext cx="11113" cy="4763"/>
            </a:xfrm>
            <a:custGeom>
              <a:avLst/>
              <a:gdLst>
                <a:gd name="T0" fmla="*/ 0 w 20"/>
                <a:gd name="T1" fmla="*/ 0 h 8"/>
                <a:gd name="T2" fmla="*/ 8 w 20"/>
                <a:gd name="T3" fmla="*/ 0 h 8"/>
                <a:gd name="T4" fmla="*/ 20 w 20"/>
                <a:gd name="T5" fmla="*/ 8 h 8"/>
                <a:gd name="T6" fmla="*/ 10 w 20"/>
                <a:gd name="T7" fmla="*/ 7 h 8"/>
                <a:gd name="T8" fmla="*/ 0 w 20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lnTo>
                    <a:pt x="8" y="0"/>
                  </a:lnTo>
                  <a:lnTo>
                    <a:pt x="20" y="8"/>
                  </a:lnTo>
                  <a:lnTo>
                    <a:pt x="10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7" name="Freeform 1329"/>
            <p:cNvSpPr>
              <a:spLocks/>
            </p:cNvSpPr>
            <p:nvPr/>
          </p:nvSpPr>
          <p:spPr bwMode="auto">
            <a:xfrm>
              <a:off x="6127629" y="3589216"/>
              <a:ext cx="6350" cy="6350"/>
            </a:xfrm>
            <a:custGeom>
              <a:avLst/>
              <a:gdLst>
                <a:gd name="T0" fmla="*/ 3 w 12"/>
                <a:gd name="T1" fmla="*/ 0 h 12"/>
                <a:gd name="T2" fmla="*/ 5 w 12"/>
                <a:gd name="T3" fmla="*/ 5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  <a:gd name="T10" fmla="*/ 3 w 12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lnTo>
                    <a:pt x="5" y="5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8" name="Freeform 1330"/>
            <p:cNvSpPr>
              <a:spLocks/>
            </p:cNvSpPr>
            <p:nvPr/>
          </p:nvSpPr>
          <p:spPr bwMode="auto">
            <a:xfrm>
              <a:off x="6121279" y="3616203"/>
              <a:ext cx="4763" cy="4763"/>
            </a:xfrm>
            <a:custGeom>
              <a:avLst/>
              <a:gdLst>
                <a:gd name="T0" fmla="*/ 0 w 10"/>
                <a:gd name="T1" fmla="*/ 0 h 9"/>
                <a:gd name="T2" fmla="*/ 4 w 10"/>
                <a:gd name="T3" fmla="*/ 0 h 9"/>
                <a:gd name="T4" fmla="*/ 10 w 10"/>
                <a:gd name="T5" fmla="*/ 4 h 9"/>
                <a:gd name="T6" fmla="*/ 5 w 10"/>
                <a:gd name="T7" fmla="*/ 9 h 9"/>
                <a:gd name="T8" fmla="*/ 0 w 10"/>
                <a:gd name="T9" fmla="*/ 3 h 9"/>
                <a:gd name="T10" fmla="*/ 0 w 1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lnTo>
                    <a:pt x="4" y="0"/>
                  </a:lnTo>
                  <a:lnTo>
                    <a:pt x="10" y="4"/>
                  </a:lnTo>
                  <a:lnTo>
                    <a:pt x="5" y="9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09" name="Freeform 1331"/>
            <p:cNvSpPr>
              <a:spLocks/>
            </p:cNvSpPr>
            <p:nvPr/>
          </p:nvSpPr>
          <p:spPr bwMode="auto">
            <a:xfrm>
              <a:off x="5595816" y="4317878"/>
              <a:ext cx="7938" cy="4763"/>
            </a:xfrm>
            <a:custGeom>
              <a:avLst/>
              <a:gdLst>
                <a:gd name="T0" fmla="*/ 1 w 17"/>
                <a:gd name="T1" fmla="*/ 0 h 11"/>
                <a:gd name="T2" fmla="*/ 7 w 17"/>
                <a:gd name="T3" fmla="*/ 7 h 11"/>
                <a:gd name="T4" fmla="*/ 17 w 17"/>
                <a:gd name="T5" fmla="*/ 9 h 11"/>
                <a:gd name="T6" fmla="*/ 11 w 17"/>
                <a:gd name="T7" fmla="*/ 11 h 11"/>
                <a:gd name="T8" fmla="*/ 1 w 17"/>
                <a:gd name="T9" fmla="*/ 10 h 11"/>
                <a:gd name="T10" fmla="*/ 0 w 17"/>
                <a:gd name="T11" fmla="*/ 4 h 11"/>
                <a:gd name="T12" fmla="*/ 1 w 1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1">
                  <a:moveTo>
                    <a:pt x="1" y="0"/>
                  </a:moveTo>
                  <a:lnTo>
                    <a:pt x="7" y="7"/>
                  </a:lnTo>
                  <a:lnTo>
                    <a:pt x="17" y="9"/>
                  </a:lnTo>
                  <a:lnTo>
                    <a:pt x="11" y="11"/>
                  </a:lnTo>
                  <a:lnTo>
                    <a:pt x="1" y="10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0" name="Freeform 1332"/>
            <p:cNvSpPr>
              <a:spLocks/>
            </p:cNvSpPr>
            <p:nvPr/>
          </p:nvSpPr>
          <p:spPr bwMode="auto">
            <a:xfrm>
              <a:off x="6038729" y="3752728"/>
              <a:ext cx="9525" cy="4763"/>
            </a:xfrm>
            <a:custGeom>
              <a:avLst/>
              <a:gdLst>
                <a:gd name="T0" fmla="*/ 0 w 19"/>
                <a:gd name="T1" fmla="*/ 7 h 11"/>
                <a:gd name="T2" fmla="*/ 6 w 19"/>
                <a:gd name="T3" fmla="*/ 0 h 11"/>
                <a:gd name="T4" fmla="*/ 15 w 19"/>
                <a:gd name="T5" fmla="*/ 2 h 11"/>
                <a:gd name="T6" fmla="*/ 19 w 19"/>
                <a:gd name="T7" fmla="*/ 11 h 11"/>
                <a:gd name="T8" fmla="*/ 10 w 19"/>
                <a:gd name="T9" fmla="*/ 10 h 11"/>
                <a:gd name="T10" fmla="*/ 0 w 19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7"/>
                  </a:moveTo>
                  <a:lnTo>
                    <a:pt x="6" y="0"/>
                  </a:lnTo>
                  <a:lnTo>
                    <a:pt x="15" y="2"/>
                  </a:lnTo>
                  <a:lnTo>
                    <a:pt x="19" y="11"/>
                  </a:lnTo>
                  <a:lnTo>
                    <a:pt x="10" y="1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1" name="Freeform 1333"/>
            <p:cNvSpPr>
              <a:spLocks/>
            </p:cNvSpPr>
            <p:nvPr/>
          </p:nvSpPr>
          <p:spPr bwMode="auto">
            <a:xfrm>
              <a:off x="6103816" y="3735266"/>
              <a:ext cx="6350" cy="4763"/>
            </a:xfrm>
            <a:custGeom>
              <a:avLst/>
              <a:gdLst>
                <a:gd name="T0" fmla="*/ 0 w 10"/>
                <a:gd name="T1" fmla="*/ 3 h 10"/>
                <a:gd name="T2" fmla="*/ 6 w 10"/>
                <a:gd name="T3" fmla="*/ 0 h 10"/>
                <a:gd name="T4" fmla="*/ 10 w 10"/>
                <a:gd name="T5" fmla="*/ 3 h 10"/>
                <a:gd name="T6" fmla="*/ 7 w 10"/>
                <a:gd name="T7" fmla="*/ 7 h 10"/>
                <a:gd name="T8" fmla="*/ 9 w 10"/>
                <a:gd name="T9" fmla="*/ 9 h 10"/>
                <a:gd name="T10" fmla="*/ 1 w 10"/>
                <a:gd name="T11" fmla="*/ 10 h 10"/>
                <a:gd name="T12" fmla="*/ 0 w 10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0" y="3"/>
                  </a:moveTo>
                  <a:lnTo>
                    <a:pt x="6" y="0"/>
                  </a:lnTo>
                  <a:lnTo>
                    <a:pt x="10" y="3"/>
                  </a:lnTo>
                  <a:lnTo>
                    <a:pt x="7" y="7"/>
                  </a:lnTo>
                  <a:lnTo>
                    <a:pt x="9" y="9"/>
                  </a:lnTo>
                  <a:lnTo>
                    <a:pt x="1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2" name="Freeform 1334"/>
            <p:cNvSpPr>
              <a:spLocks/>
            </p:cNvSpPr>
            <p:nvPr/>
          </p:nvSpPr>
          <p:spPr bwMode="auto">
            <a:xfrm>
              <a:off x="6110166" y="3733678"/>
              <a:ext cx="7938" cy="4763"/>
            </a:xfrm>
            <a:custGeom>
              <a:avLst/>
              <a:gdLst>
                <a:gd name="T0" fmla="*/ 2 w 14"/>
                <a:gd name="T1" fmla="*/ 0 h 10"/>
                <a:gd name="T2" fmla="*/ 7 w 14"/>
                <a:gd name="T3" fmla="*/ 1 h 10"/>
                <a:gd name="T4" fmla="*/ 14 w 14"/>
                <a:gd name="T5" fmla="*/ 5 h 10"/>
                <a:gd name="T6" fmla="*/ 11 w 14"/>
                <a:gd name="T7" fmla="*/ 10 h 10"/>
                <a:gd name="T8" fmla="*/ 4 w 14"/>
                <a:gd name="T9" fmla="*/ 8 h 10"/>
                <a:gd name="T10" fmla="*/ 0 w 14"/>
                <a:gd name="T11" fmla="*/ 5 h 10"/>
                <a:gd name="T12" fmla="*/ 2 w 14"/>
                <a:gd name="T13" fmla="*/ 1 h 10"/>
                <a:gd name="T14" fmla="*/ 2 w 14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2" y="0"/>
                  </a:moveTo>
                  <a:lnTo>
                    <a:pt x="7" y="1"/>
                  </a:lnTo>
                  <a:lnTo>
                    <a:pt x="14" y="5"/>
                  </a:lnTo>
                  <a:lnTo>
                    <a:pt x="11" y="10"/>
                  </a:lnTo>
                  <a:lnTo>
                    <a:pt x="4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3" name="Freeform 1335"/>
            <p:cNvSpPr>
              <a:spLocks/>
            </p:cNvSpPr>
            <p:nvPr/>
          </p:nvSpPr>
          <p:spPr bwMode="auto">
            <a:xfrm>
              <a:off x="6148266" y="3705103"/>
              <a:ext cx="11113" cy="6350"/>
            </a:xfrm>
            <a:custGeom>
              <a:avLst/>
              <a:gdLst>
                <a:gd name="T0" fmla="*/ 0 w 20"/>
                <a:gd name="T1" fmla="*/ 0 h 12"/>
                <a:gd name="T2" fmla="*/ 8 w 20"/>
                <a:gd name="T3" fmla="*/ 0 h 12"/>
                <a:gd name="T4" fmla="*/ 20 w 20"/>
                <a:gd name="T5" fmla="*/ 2 h 12"/>
                <a:gd name="T6" fmla="*/ 18 w 20"/>
                <a:gd name="T7" fmla="*/ 6 h 12"/>
                <a:gd name="T8" fmla="*/ 20 w 20"/>
                <a:gd name="T9" fmla="*/ 9 h 12"/>
                <a:gd name="T10" fmla="*/ 17 w 20"/>
                <a:gd name="T11" fmla="*/ 10 h 12"/>
                <a:gd name="T12" fmla="*/ 13 w 20"/>
                <a:gd name="T13" fmla="*/ 8 h 12"/>
                <a:gd name="T14" fmla="*/ 10 w 20"/>
                <a:gd name="T15" fmla="*/ 12 h 12"/>
                <a:gd name="T16" fmla="*/ 7 w 20"/>
                <a:gd name="T17" fmla="*/ 6 h 12"/>
                <a:gd name="T18" fmla="*/ 0 w 20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8" y="0"/>
                  </a:lnTo>
                  <a:lnTo>
                    <a:pt x="20" y="2"/>
                  </a:lnTo>
                  <a:lnTo>
                    <a:pt x="18" y="6"/>
                  </a:lnTo>
                  <a:lnTo>
                    <a:pt x="20" y="9"/>
                  </a:lnTo>
                  <a:lnTo>
                    <a:pt x="17" y="10"/>
                  </a:lnTo>
                  <a:lnTo>
                    <a:pt x="13" y="8"/>
                  </a:lnTo>
                  <a:lnTo>
                    <a:pt x="10" y="12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4" name="Freeform 1336"/>
            <p:cNvSpPr>
              <a:spLocks/>
            </p:cNvSpPr>
            <p:nvPr/>
          </p:nvSpPr>
          <p:spPr bwMode="auto">
            <a:xfrm>
              <a:off x="6078416" y="3851153"/>
              <a:ext cx="25400" cy="17463"/>
            </a:xfrm>
            <a:custGeom>
              <a:avLst/>
              <a:gdLst>
                <a:gd name="T0" fmla="*/ 0 w 49"/>
                <a:gd name="T1" fmla="*/ 11 h 33"/>
                <a:gd name="T2" fmla="*/ 3 w 49"/>
                <a:gd name="T3" fmla="*/ 8 h 33"/>
                <a:gd name="T4" fmla="*/ 7 w 49"/>
                <a:gd name="T5" fmla="*/ 8 h 33"/>
                <a:gd name="T6" fmla="*/ 14 w 49"/>
                <a:gd name="T7" fmla="*/ 16 h 33"/>
                <a:gd name="T8" fmla="*/ 20 w 49"/>
                <a:gd name="T9" fmla="*/ 17 h 33"/>
                <a:gd name="T10" fmla="*/ 24 w 49"/>
                <a:gd name="T11" fmla="*/ 10 h 33"/>
                <a:gd name="T12" fmla="*/ 17 w 49"/>
                <a:gd name="T13" fmla="*/ 4 h 33"/>
                <a:gd name="T14" fmla="*/ 13 w 49"/>
                <a:gd name="T15" fmla="*/ 4 h 33"/>
                <a:gd name="T16" fmla="*/ 18 w 49"/>
                <a:gd name="T17" fmla="*/ 0 h 33"/>
                <a:gd name="T18" fmla="*/ 23 w 49"/>
                <a:gd name="T19" fmla="*/ 1 h 33"/>
                <a:gd name="T20" fmla="*/ 27 w 49"/>
                <a:gd name="T21" fmla="*/ 8 h 33"/>
                <a:gd name="T22" fmla="*/ 33 w 49"/>
                <a:gd name="T23" fmla="*/ 10 h 33"/>
                <a:gd name="T24" fmla="*/ 37 w 49"/>
                <a:gd name="T25" fmla="*/ 4 h 33"/>
                <a:gd name="T26" fmla="*/ 41 w 49"/>
                <a:gd name="T27" fmla="*/ 10 h 33"/>
                <a:gd name="T28" fmla="*/ 49 w 49"/>
                <a:gd name="T29" fmla="*/ 16 h 33"/>
                <a:gd name="T30" fmla="*/ 44 w 49"/>
                <a:gd name="T31" fmla="*/ 20 h 33"/>
                <a:gd name="T32" fmla="*/ 39 w 49"/>
                <a:gd name="T33" fmla="*/ 16 h 33"/>
                <a:gd name="T34" fmla="*/ 36 w 49"/>
                <a:gd name="T35" fmla="*/ 13 h 33"/>
                <a:gd name="T36" fmla="*/ 33 w 49"/>
                <a:gd name="T37" fmla="*/ 20 h 33"/>
                <a:gd name="T38" fmla="*/ 24 w 49"/>
                <a:gd name="T39" fmla="*/ 24 h 33"/>
                <a:gd name="T40" fmla="*/ 23 w 49"/>
                <a:gd name="T41" fmla="*/ 33 h 33"/>
                <a:gd name="T42" fmla="*/ 18 w 49"/>
                <a:gd name="T43" fmla="*/ 26 h 33"/>
                <a:gd name="T44" fmla="*/ 8 w 49"/>
                <a:gd name="T45" fmla="*/ 16 h 33"/>
                <a:gd name="T46" fmla="*/ 0 w 49"/>
                <a:gd name="T47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9" h="33">
                  <a:moveTo>
                    <a:pt x="0" y="11"/>
                  </a:moveTo>
                  <a:lnTo>
                    <a:pt x="3" y="8"/>
                  </a:lnTo>
                  <a:lnTo>
                    <a:pt x="7" y="8"/>
                  </a:lnTo>
                  <a:lnTo>
                    <a:pt x="14" y="16"/>
                  </a:lnTo>
                  <a:lnTo>
                    <a:pt x="20" y="17"/>
                  </a:lnTo>
                  <a:lnTo>
                    <a:pt x="24" y="10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18" y="0"/>
                  </a:lnTo>
                  <a:lnTo>
                    <a:pt x="23" y="1"/>
                  </a:lnTo>
                  <a:lnTo>
                    <a:pt x="27" y="8"/>
                  </a:lnTo>
                  <a:lnTo>
                    <a:pt x="33" y="10"/>
                  </a:lnTo>
                  <a:lnTo>
                    <a:pt x="37" y="4"/>
                  </a:lnTo>
                  <a:lnTo>
                    <a:pt x="41" y="10"/>
                  </a:lnTo>
                  <a:lnTo>
                    <a:pt x="49" y="16"/>
                  </a:lnTo>
                  <a:lnTo>
                    <a:pt x="44" y="20"/>
                  </a:lnTo>
                  <a:lnTo>
                    <a:pt x="39" y="16"/>
                  </a:lnTo>
                  <a:lnTo>
                    <a:pt x="36" y="13"/>
                  </a:lnTo>
                  <a:lnTo>
                    <a:pt x="33" y="20"/>
                  </a:lnTo>
                  <a:lnTo>
                    <a:pt x="24" y="24"/>
                  </a:lnTo>
                  <a:lnTo>
                    <a:pt x="23" y="33"/>
                  </a:lnTo>
                  <a:lnTo>
                    <a:pt x="18" y="26"/>
                  </a:lnTo>
                  <a:lnTo>
                    <a:pt x="8" y="16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5" name="Freeform 1337"/>
            <p:cNvSpPr>
              <a:spLocks/>
            </p:cNvSpPr>
            <p:nvPr/>
          </p:nvSpPr>
          <p:spPr bwMode="auto">
            <a:xfrm>
              <a:off x="5695829" y="4390903"/>
              <a:ext cx="7938" cy="12700"/>
            </a:xfrm>
            <a:custGeom>
              <a:avLst/>
              <a:gdLst>
                <a:gd name="T0" fmla="*/ 0 w 17"/>
                <a:gd name="T1" fmla="*/ 6 h 25"/>
                <a:gd name="T2" fmla="*/ 5 w 17"/>
                <a:gd name="T3" fmla="*/ 0 h 25"/>
                <a:gd name="T4" fmla="*/ 11 w 17"/>
                <a:gd name="T5" fmla="*/ 7 h 25"/>
                <a:gd name="T6" fmla="*/ 17 w 17"/>
                <a:gd name="T7" fmla="*/ 4 h 25"/>
                <a:gd name="T8" fmla="*/ 15 w 17"/>
                <a:gd name="T9" fmla="*/ 9 h 25"/>
                <a:gd name="T10" fmla="*/ 5 w 17"/>
                <a:gd name="T11" fmla="*/ 17 h 25"/>
                <a:gd name="T12" fmla="*/ 5 w 17"/>
                <a:gd name="T13" fmla="*/ 25 h 25"/>
                <a:gd name="T14" fmla="*/ 1 w 17"/>
                <a:gd name="T15" fmla="*/ 25 h 25"/>
                <a:gd name="T16" fmla="*/ 0 w 17"/>
                <a:gd name="T17" fmla="*/ 22 h 25"/>
                <a:gd name="T18" fmla="*/ 3 w 17"/>
                <a:gd name="T19" fmla="*/ 10 h 25"/>
                <a:gd name="T20" fmla="*/ 0 w 17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5">
                  <a:moveTo>
                    <a:pt x="0" y="6"/>
                  </a:moveTo>
                  <a:lnTo>
                    <a:pt x="5" y="0"/>
                  </a:lnTo>
                  <a:lnTo>
                    <a:pt x="11" y="7"/>
                  </a:lnTo>
                  <a:lnTo>
                    <a:pt x="17" y="4"/>
                  </a:lnTo>
                  <a:lnTo>
                    <a:pt x="15" y="9"/>
                  </a:lnTo>
                  <a:lnTo>
                    <a:pt x="5" y="17"/>
                  </a:lnTo>
                  <a:lnTo>
                    <a:pt x="5" y="25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3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6" name="Freeform 1338"/>
            <p:cNvSpPr>
              <a:spLocks/>
            </p:cNvSpPr>
            <p:nvPr/>
          </p:nvSpPr>
          <p:spPr bwMode="auto">
            <a:xfrm>
              <a:off x="5735516" y="4389316"/>
              <a:ext cx="12700" cy="9525"/>
            </a:xfrm>
            <a:custGeom>
              <a:avLst/>
              <a:gdLst>
                <a:gd name="T0" fmla="*/ 0 w 22"/>
                <a:gd name="T1" fmla="*/ 10 h 16"/>
                <a:gd name="T2" fmla="*/ 8 w 22"/>
                <a:gd name="T3" fmla="*/ 8 h 16"/>
                <a:gd name="T4" fmla="*/ 12 w 22"/>
                <a:gd name="T5" fmla="*/ 0 h 16"/>
                <a:gd name="T6" fmla="*/ 22 w 22"/>
                <a:gd name="T7" fmla="*/ 4 h 16"/>
                <a:gd name="T8" fmla="*/ 13 w 22"/>
                <a:gd name="T9" fmla="*/ 16 h 16"/>
                <a:gd name="T10" fmla="*/ 5 w 22"/>
                <a:gd name="T11" fmla="*/ 16 h 16"/>
                <a:gd name="T12" fmla="*/ 0 w 22"/>
                <a:gd name="T13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6">
                  <a:moveTo>
                    <a:pt x="0" y="10"/>
                  </a:moveTo>
                  <a:lnTo>
                    <a:pt x="8" y="8"/>
                  </a:lnTo>
                  <a:lnTo>
                    <a:pt x="12" y="0"/>
                  </a:lnTo>
                  <a:lnTo>
                    <a:pt x="22" y="4"/>
                  </a:lnTo>
                  <a:lnTo>
                    <a:pt x="13" y="16"/>
                  </a:lnTo>
                  <a:lnTo>
                    <a:pt x="5" y="16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7" name="Freeform 1339"/>
            <p:cNvSpPr>
              <a:spLocks/>
            </p:cNvSpPr>
            <p:nvPr/>
          </p:nvSpPr>
          <p:spPr bwMode="auto">
            <a:xfrm>
              <a:off x="5733929" y="4384553"/>
              <a:ext cx="26988" cy="36513"/>
            </a:xfrm>
            <a:custGeom>
              <a:avLst/>
              <a:gdLst>
                <a:gd name="T0" fmla="*/ 0 w 50"/>
                <a:gd name="T1" fmla="*/ 45 h 68"/>
                <a:gd name="T2" fmla="*/ 10 w 50"/>
                <a:gd name="T3" fmla="*/ 45 h 68"/>
                <a:gd name="T4" fmla="*/ 30 w 50"/>
                <a:gd name="T5" fmla="*/ 39 h 68"/>
                <a:gd name="T6" fmla="*/ 40 w 50"/>
                <a:gd name="T7" fmla="*/ 42 h 68"/>
                <a:gd name="T8" fmla="*/ 42 w 50"/>
                <a:gd name="T9" fmla="*/ 38 h 68"/>
                <a:gd name="T10" fmla="*/ 43 w 50"/>
                <a:gd name="T11" fmla="*/ 33 h 68"/>
                <a:gd name="T12" fmla="*/ 33 w 50"/>
                <a:gd name="T13" fmla="*/ 32 h 68"/>
                <a:gd name="T14" fmla="*/ 25 w 50"/>
                <a:gd name="T15" fmla="*/ 30 h 68"/>
                <a:gd name="T16" fmla="*/ 29 w 50"/>
                <a:gd name="T17" fmla="*/ 23 h 68"/>
                <a:gd name="T18" fmla="*/ 39 w 50"/>
                <a:gd name="T19" fmla="*/ 9 h 68"/>
                <a:gd name="T20" fmla="*/ 33 w 50"/>
                <a:gd name="T21" fmla="*/ 2 h 68"/>
                <a:gd name="T22" fmla="*/ 39 w 50"/>
                <a:gd name="T23" fmla="*/ 0 h 68"/>
                <a:gd name="T24" fmla="*/ 43 w 50"/>
                <a:gd name="T25" fmla="*/ 7 h 68"/>
                <a:gd name="T26" fmla="*/ 43 w 50"/>
                <a:gd name="T27" fmla="*/ 26 h 68"/>
                <a:gd name="T28" fmla="*/ 50 w 50"/>
                <a:gd name="T29" fmla="*/ 35 h 68"/>
                <a:gd name="T30" fmla="*/ 42 w 50"/>
                <a:gd name="T31" fmla="*/ 49 h 68"/>
                <a:gd name="T32" fmla="*/ 42 w 50"/>
                <a:gd name="T33" fmla="*/ 61 h 68"/>
                <a:gd name="T34" fmla="*/ 30 w 50"/>
                <a:gd name="T35" fmla="*/ 65 h 68"/>
                <a:gd name="T36" fmla="*/ 17 w 50"/>
                <a:gd name="T37" fmla="*/ 68 h 68"/>
                <a:gd name="T38" fmla="*/ 13 w 50"/>
                <a:gd name="T39" fmla="*/ 65 h 68"/>
                <a:gd name="T40" fmla="*/ 12 w 50"/>
                <a:gd name="T41" fmla="*/ 56 h 68"/>
                <a:gd name="T42" fmla="*/ 14 w 50"/>
                <a:gd name="T43" fmla="*/ 50 h 68"/>
                <a:gd name="T44" fmla="*/ 6 w 50"/>
                <a:gd name="T45" fmla="*/ 52 h 68"/>
                <a:gd name="T46" fmla="*/ 0 w 50"/>
                <a:gd name="T47" fmla="*/ 4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68">
                  <a:moveTo>
                    <a:pt x="0" y="45"/>
                  </a:moveTo>
                  <a:lnTo>
                    <a:pt x="10" y="45"/>
                  </a:lnTo>
                  <a:lnTo>
                    <a:pt x="30" y="39"/>
                  </a:lnTo>
                  <a:lnTo>
                    <a:pt x="40" y="42"/>
                  </a:lnTo>
                  <a:lnTo>
                    <a:pt x="42" y="38"/>
                  </a:lnTo>
                  <a:lnTo>
                    <a:pt x="43" y="33"/>
                  </a:lnTo>
                  <a:lnTo>
                    <a:pt x="33" y="32"/>
                  </a:lnTo>
                  <a:lnTo>
                    <a:pt x="25" y="30"/>
                  </a:lnTo>
                  <a:lnTo>
                    <a:pt x="29" y="23"/>
                  </a:lnTo>
                  <a:lnTo>
                    <a:pt x="39" y="9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3" y="7"/>
                  </a:lnTo>
                  <a:lnTo>
                    <a:pt x="43" y="26"/>
                  </a:lnTo>
                  <a:lnTo>
                    <a:pt x="50" y="35"/>
                  </a:lnTo>
                  <a:lnTo>
                    <a:pt x="42" y="49"/>
                  </a:lnTo>
                  <a:lnTo>
                    <a:pt x="42" y="61"/>
                  </a:lnTo>
                  <a:lnTo>
                    <a:pt x="30" y="65"/>
                  </a:lnTo>
                  <a:lnTo>
                    <a:pt x="17" y="68"/>
                  </a:lnTo>
                  <a:lnTo>
                    <a:pt x="13" y="65"/>
                  </a:lnTo>
                  <a:lnTo>
                    <a:pt x="12" y="56"/>
                  </a:lnTo>
                  <a:lnTo>
                    <a:pt x="14" y="50"/>
                  </a:lnTo>
                  <a:lnTo>
                    <a:pt x="6" y="52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8" name="Freeform 1340"/>
            <p:cNvSpPr>
              <a:spLocks/>
            </p:cNvSpPr>
            <p:nvPr/>
          </p:nvSpPr>
          <p:spPr bwMode="auto">
            <a:xfrm>
              <a:off x="5767266" y="4378203"/>
              <a:ext cx="7938" cy="12700"/>
            </a:xfrm>
            <a:custGeom>
              <a:avLst/>
              <a:gdLst>
                <a:gd name="T0" fmla="*/ 12 w 16"/>
                <a:gd name="T1" fmla="*/ 0 h 25"/>
                <a:gd name="T2" fmla="*/ 16 w 16"/>
                <a:gd name="T3" fmla="*/ 3 h 25"/>
                <a:gd name="T4" fmla="*/ 16 w 16"/>
                <a:gd name="T5" fmla="*/ 9 h 25"/>
                <a:gd name="T6" fmla="*/ 10 w 16"/>
                <a:gd name="T7" fmla="*/ 17 h 25"/>
                <a:gd name="T8" fmla="*/ 14 w 16"/>
                <a:gd name="T9" fmla="*/ 23 h 25"/>
                <a:gd name="T10" fmla="*/ 7 w 16"/>
                <a:gd name="T11" fmla="*/ 25 h 25"/>
                <a:gd name="T12" fmla="*/ 0 w 16"/>
                <a:gd name="T13" fmla="*/ 25 h 25"/>
                <a:gd name="T14" fmla="*/ 7 w 16"/>
                <a:gd name="T15" fmla="*/ 12 h 25"/>
                <a:gd name="T16" fmla="*/ 12 w 1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5">
                  <a:moveTo>
                    <a:pt x="12" y="0"/>
                  </a:moveTo>
                  <a:lnTo>
                    <a:pt x="16" y="3"/>
                  </a:lnTo>
                  <a:lnTo>
                    <a:pt x="16" y="9"/>
                  </a:lnTo>
                  <a:lnTo>
                    <a:pt x="10" y="17"/>
                  </a:lnTo>
                  <a:lnTo>
                    <a:pt x="14" y="23"/>
                  </a:lnTo>
                  <a:lnTo>
                    <a:pt x="7" y="25"/>
                  </a:lnTo>
                  <a:lnTo>
                    <a:pt x="0" y="25"/>
                  </a:lnTo>
                  <a:lnTo>
                    <a:pt x="7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19" name="Freeform 1341"/>
            <p:cNvSpPr>
              <a:spLocks/>
            </p:cNvSpPr>
            <p:nvPr/>
          </p:nvSpPr>
          <p:spPr bwMode="auto">
            <a:xfrm>
              <a:off x="6197479" y="3849566"/>
              <a:ext cx="11113" cy="7938"/>
            </a:xfrm>
            <a:custGeom>
              <a:avLst/>
              <a:gdLst>
                <a:gd name="T0" fmla="*/ 0 w 19"/>
                <a:gd name="T1" fmla="*/ 13 h 16"/>
                <a:gd name="T2" fmla="*/ 7 w 19"/>
                <a:gd name="T3" fmla="*/ 10 h 16"/>
                <a:gd name="T4" fmla="*/ 10 w 19"/>
                <a:gd name="T5" fmla="*/ 0 h 16"/>
                <a:gd name="T6" fmla="*/ 15 w 19"/>
                <a:gd name="T7" fmla="*/ 0 h 16"/>
                <a:gd name="T8" fmla="*/ 19 w 19"/>
                <a:gd name="T9" fmla="*/ 1 h 16"/>
                <a:gd name="T10" fmla="*/ 15 w 19"/>
                <a:gd name="T11" fmla="*/ 6 h 16"/>
                <a:gd name="T12" fmla="*/ 4 w 19"/>
                <a:gd name="T13" fmla="*/ 16 h 16"/>
                <a:gd name="T14" fmla="*/ 0 w 19"/>
                <a:gd name="T1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6">
                  <a:moveTo>
                    <a:pt x="0" y="13"/>
                  </a:moveTo>
                  <a:lnTo>
                    <a:pt x="7" y="10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15" y="6"/>
                  </a:lnTo>
                  <a:lnTo>
                    <a:pt x="4" y="16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0" name="Freeform 1342"/>
            <p:cNvSpPr>
              <a:spLocks/>
            </p:cNvSpPr>
            <p:nvPr/>
          </p:nvSpPr>
          <p:spPr bwMode="auto">
            <a:xfrm>
              <a:off x="6256216" y="3790828"/>
              <a:ext cx="6350" cy="6350"/>
            </a:xfrm>
            <a:custGeom>
              <a:avLst/>
              <a:gdLst>
                <a:gd name="T0" fmla="*/ 0 w 10"/>
                <a:gd name="T1" fmla="*/ 1 h 12"/>
                <a:gd name="T2" fmla="*/ 6 w 10"/>
                <a:gd name="T3" fmla="*/ 0 h 12"/>
                <a:gd name="T4" fmla="*/ 10 w 10"/>
                <a:gd name="T5" fmla="*/ 6 h 12"/>
                <a:gd name="T6" fmla="*/ 6 w 10"/>
                <a:gd name="T7" fmla="*/ 12 h 12"/>
                <a:gd name="T8" fmla="*/ 3 w 10"/>
                <a:gd name="T9" fmla="*/ 10 h 12"/>
                <a:gd name="T10" fmla="*/ 3 w 10"/>
                <a:gd name="T11" fmla="*/ 4 h 12"/>
                <a:gd name="T12" fmla="*/ 0 w 10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0" y="1"/>
                  </a:moveTo>
                  <a:lnTo>
                    <a:pt x="6" y="0"/>
                  </a:lnTo>
                  <a:lnTo>
                    <a:pt x="10" y="6"/>
                  </a:lnTo>
                  <a:lnTo>
                    <a:pt x="6" y="12"/>
                  </a:lnTo>
                  <a:lnTo>
                    <a:pt x="3" y="10"/>
                  </a:lnTo>
                  <a:lnTo>
                    <a:pt x="3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1" name="Freeform 1343"/>
            <p:cNvSpPr>
              <a:spLocks/>
            </p:cNvSpPr>
            <p:nvPr/>
          </p:nvSpPr>
          <p:spPr bwMode="auto">
            <a:xfrm>
              <a:off x="6300666" y="3781303"/>
              <a:ext cx="17463" cy="14288"/>
            </a:xfrm>
            <a:custGeom>
              <a:avLst/>
              <a:gdLst>
                <a:gd name="T0" fmla="*/ 0 w 31"/>
                <a:gd name="T1" fmla="*/ 3 h 27"/>
                <a:gd name="T2" fmla="*/ 4 w 31"/>
                <a:gd name="T3" fmla="*/ 0 h 27"/>
                <a:gd name="T4" fmla="*/ 15 w 31"/>
                <a:gd name="T5" fmla="*/ 7 h 27"/>
                <a:gd name="T6" fmla="*/ 17 w 31"/>
                <a:gd name="T7" fmla="*/ 11 h 27"/>
                <a:gd name="T8" fmla="*/ 24 w 31"/>
                <a:gd name="T9" fmla="*/ 8 h 27"/>
                <a:gd name="T10" fmla="*/ 31 w 31"/>
                <a:gd name="T11" fmla="*/ 1 h 27"/>
                <a:gd name="T12" fmla="*/ 28 w 31"/>
                <a:gd name="T13" fmla="*/ 13 h 27"/>
                <a:gd name="T14" fmla="*/ 24 w 31"/>
                <a:gd name="T15" fmla="*/ 27 h 27"/>
                <a:gd name="T16" fmla="*/ 18 w 31"/>
                <a:gd name="T17" fmla="*/ 27 h 27"/>
                <a:gd name="T18" fmla="*/ 10 w 31"/>
                <a:gd name="T19" fmla="*/ 17 h 27"/>
                <a:gd name="T20" fmla="*/ 13 w 31"/>
                <a:gd name="T21" fmla="*/ 13 h 27"/>
                <a:gd name="T22" fmla="*/ 5 w 31"/>
                <a:gd name="T23" fmla="*/ 10 h 27"/>
                <a:gd name="T24" fmla="*/ 0 w 31"/>
                <a:gd name="T2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27">
                  <a:moveTo>
                    <a:pt x="0" y="3"/>
                  </a:moveTo>
                  <a:lnTo>
                    <a:pt x="4" y="0"/>
                  </a:lnTo>
                  <a:lnTo>
                    <a:pt x="15" y="7"/>
                  </a:lnTo>
                  <a:lnTo>
                    <a:pt x="17" y="11"/>
                  </a:lnTo>
                  <a:lnTo>
                    <a:pt x="24" y="8"/>
                  </a:lnTo>
                  <a:lnTo>
                    <a:pt x="31" y="1"/>
                  </a:lnTo>
                  <a:lnTo>
                    <a:pt x="28" y="13"/>
                  </a:lnTo>
                  <a:lnTo>
                    <a:pt x="24" y="27"/>
                  </a:lnTo>
                  <a:lnTo>
                    <a:pt x="18" y="27"/>
                  </a:lnTo>
                  <a:lnTo>
                    <a:pt x="10" y="17"/>
                  </a:lnTo>
                  <a:lnTo>
                    <a:pt x="13" y="13"/>
                  </a:lnTo>
                  <a:lnTo>
                    <a:pt x="5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2" name="Freeform 1344"/>
            <p:cNvSpPr>
              <a:spLocks/>
            </p:cNvSpPr>
            <p:nvPr/>
          </p:nvSpPr>
          <p:spPr bwMode="auto">
            <a:xfrm>
              <a:off x="6216529" y="3924178"/>
              <a:ext cx="6350" cy="7938"/>
            </a:xfrm>
            <a:custGeom>
              <a:avLst/>
              <a:gdLst>
                <a:gd name="T0" fmla="*/ 0 w 12"/>
                <a:gd name="T1" fmla="*/ 2 h 13"/>
                <a:gd name="T2" fmla="*/ 6 w 12"/>
                <a:gd name="T3" fmla="*/ 0 h 13"/>
                <a:gd name="T4" fmla="*/ 12 w 12"/>
                <a:gd name="T5" fmla="*/ 9 h 13"/>
                <a:gd name="T6" fmla="*/ 12 w 12"/>
                <a:gd name="T7" fmla="*/ 13 h 13"/>
                <a:gd name="T8" fmla="*/ 6 w 12"/>
                <a:gd name="T9" fmla="*/ 11 h 13"/>
                <a:gd name="T10" fmla="*/ 0 w 12"/>
                <a:gd name="T1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0" y="2"/>
                  </a:moveTo>
                  <a:lnTo>
                    <a:pt x="6" y="0"/>
                  </a:lnTo>
                  <a:lnTo>
                    <a:pt x="12" y="9"/>
                  </a:lnTo>
                  <a:lnTo>
                    <a:pt x="12" y="13"/>
                  </a:lnTo>
                  <a:lnTo>
                    <a:pt x="6" y="1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3" name="Freeform 1345"/>
            <p:cNvSpPr>
              <a:spLocks/>
            </p:cNvSpPr>
            <p:nvPr/>
          </p:nvSpPr>
          <p:spPr bwMode="auto">
            <a:xfrm>
              <a:off x="6219704" y="3974978"/>
              <a:ext cx="11113" cy="4763"/>
            </a:xfrm>
            <a:custGeom>
              <a:avLst/>
              <a:gdLst>
                <a:gd name="T0" fmla="*/ 0 w 20"/>
                <a:gd name="T1" fmla="*/ 0 h 8"/>
                <a:gd name="T2" fmla="*/ 10 w 20"/>
                <a:gd name="T3" fmla="*/ 0 h 8"/>
                <a:gd name="T4" fmla="*/ 20 w 20"/>
                <a:gd name="T5" fmla="*/ 2 h 8"/>
                <a:gd name="T6" fmla="*/ 14 w 20"/>
                <a:gd name="T7" fmla="*/ 8 h 8"/>
                <a:gd name="T8" fmla="*/ 2 w 20"/>
                <a:gd name="T9" fmla="*/ 5 h 8"/>
                <a:gd name="T10" fmla="*/ 0 w 2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14" y="8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4" name="Freeform 1346"/>
            <p:cNvSpPr>
              <a:spLocks/>
            </p:cNvSpPr>
            <p:nvPr/>
          </p:nvSpPr>
          <p:spPr bwMode="auto">
            <a:xfrm>
              <a:off x="6102229" y="4148016"/>
              <a:ext cx="6350" cy="6350"/>
            </a:xfrm>
            <a:custGeom>
              <a:avLst/>
              <a:gdLst>
                <a:gd name="T0" fmla="*/ 0 w 13"/>
                <a:gd name="T1" fmla="*/ 8 h 13"/>
                <a:gd name="T2" fmla="*/ 5 w 13"/>
                <a:gd name="T3" fmla="*/ 0 h 13"/>
                <a:gd name="T4" fmla="*/ 11 w 13"/>
                <a:gd name="T5" fmla="*/ 3 h 13"/>
                <a:gd name="T6" fmla="*/ 13 w 13"/>
                <a:gd name="T7" fmla="*/ 9 h 13"/>
                <a:gd name="T8" fmla="*/ 10 w 13"/>
                <a:gd name="T9" fmla="*/ 13 h 13"/>
                <a:gd name="T10" fmla="*/ 3 w 13"/>
                <a:gd name="T11" fmla="*/ 9 h 13"/>
                <a:gd name="T12" fmla="*/ 0 w 13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8"/>
                  </a:moveTo>
                  <a:lnTo>
                    <a:pt x="5" y="0"/>
                  </a:lnTo>
                  <a:lnTo>
                    <a:pt x="11" y="3"/>
                  </a:lnTo>
                  <a:lnTo>
                    <a:pt x="13" y="9"/>
                  </a:lnTo>
                  <a:lnTo>
                    <a:pt x="10" y="13"/>
                  </a:lnTo>
                  <a:lnTo>
                    <a:pt x="3" y="9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5" name="Freeform 1347"/>
            <p:cNvSpPr>
              <a:spLocks/>
            </p:cNvSpPr>
            <p:nvPr/>
          </p:nvSpPr>
          <p:spPr bwMode="auto">
            <a:xfrm>
              <a:off x="6100641" y="4162303"/>
              <a:ext cx="7938" cy="9525"/>
            </a:xfrm>
            <a:custGeom>
              <a:avLst/>
              <a:gdLst>
                <a:gd name="T0" fmla="*/ 0 w 16"/>
                <a:gd name="T1" fmla="*/ 5 h 17"/>
                <a:gd name="T2" fmla="*/ 7 w 16"/>
                <a:gd name="T3" fmla="*/ 0 h 17"/>
                <a:gd name="T4" fmla="*/ 16 w 16"/>
                <a:gd name="T5" fmla="*/ 3 h 17"/>
                <a:gd name="T6" fmla="*/ 13 w 16"/>
                <a:gd name="T7" fmla="*/ 11 h 17"/>
                <a:gd name="T8" fmla="*/ 7 w 16"/>
                <a:gd name="T9" fmla="*/ 17 h 17"/>
                <a:gd name="T10" fmla="*/ 4 w 16"/>
                <a:gd name="T11" fmla="*/ 14 h 17"/>
                <a:gd name="T12" fmla="*/ 4 w 16"/>
                <a:gd name="T13" fmla="*/ 8 h 17"/>
                <a:gd name="T14" fmla="*/ 0 w 16"/>
                <a:gd name="T1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0" y="5"/>
                  </a:moveTo>
                  <a:lnTo>
                    <a:pt x="7" y="0"/>
                  </a:lnTo>
                  <a:lnTo>
                    <a:pt x="16" y="3"/>
                  </a:lnTo>
                  <a:lnTo>
                    <a:pt x="13" y="11"/>
                  </a:lnTo>
                  <a:lnTo>
                    <a:pt x="7" y="17"/>
                  </a:lnTo>
                  <a:lnTo>
                    <a:pt x="4" y="14"/>
                  </a:lnTo>
                  <a:lnTo>
                    <a:pt x="4" y="8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6" name="Freeform 1348"/>
            <p:cNvSpPr>
              <a:spLocks/>
            </p:cNvSpPr>
            <p:nvPr/>
          </p:nvSpPr>
          <p:spPr bwMode="auto">
            <a:xfrm>
              <a:off x="5872041" y="4522666"/>
              <a:ext cx="12700" cy="7938"/>
            </a:xfrm>
            <a:custGeom>
              <a:avLst/>
              <a:gdLst>
                <a:gd name="T0" fmla="*/ 4 w 23"/>
                <a:gd name="T1" fmla="*/ 0 h 15"/>
                <a:gd name="T2" fmla="*/ 11 w 23"/>
                <a:gd name="T3" fmla="*/ 2 h 15"/>
                <a:gd name="T4" fmla="*/ 20 w 23"/>
                <a:gd name="T5" fmla="*/ 6 h 15"/>
                <a:gd name="T6" fmla="*/ 23 w 23"/>
                <a:gd name="T7" fmla="*/ 12 h 15"/>
                <a:gd name="T8" fmla="*/ 17 w 23"/>
                <a:gd name="T9" fmla="*/ 13 h 15"/>
                <a:gd name="T10" fmla="*/ 17 w 23"/>
                <a:gd name="T11" fmla="*/ 9 h 15"/>
                <a:gd name="T12" fmla="*/ 10 w 23"/>
                <a:gd name="T13" fmla="*/ 9 h 15"/>
                <a:gd name="T14" fmla="*/ 4 w 23"/>
                <a:gd name="T15" fmla="*/ 15 h 15"/>
                <a:gd name="T16" fmla="*/ 0 w 23"/>
                <a:gd name="T17" fmla="*/ 9 h 15"/>
                <a:gd name="T18" fmla="*/ 4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4" y="0"/>
                  </a:moveTo>
                  <a:lnTo>
                    <a:pt x="11" y="2"/>
                  </a:lnTo>
                  <a:lnTo>
                    <a:pt x="20" y="6"/>
                  </a:lnTo>
                  <a:lnTo>
                    <a:pt x="23" y="12"/>
                  </a:lnTo>
                  <a:lnTo>
                    <a:pt x="17" y="13"/>
                  </a:lnTo>
                  <a:lnTo>
                    <a:pt x="17" y="9"/>
                  </a:lnTo>
                  <a:lnTo>
                    <a:pt x="10" y="9"/>
                  </a:lnTo>
                  <a:lnTo>
                    <a:pt x="4" y="15"/>
                  </a:lnTo>
                  <a:lnTo>
                    <a:pt x="0" y="9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7" name="Freeform 1349"/>
            <p:cNvSpPr>
              <a:spLocks/>
            </p:cNvSpPr>
            <p:nvPr/>
          </p:nvSpPr>
          <p:spPr bwMode="auto">
            <a:xfrm>
              <a:off x="5870454" y="4530603"/>
              <a:ext cx="14288" cy="23813"/>
            </a:xfrm>
            <a:custGeom>
              <a:avLst/>
              <a:gdLst>
                <a:gd name="T0" fmla="*/ 2 w 26"/>
                <a:gd name="T1" fmla="*/ 0 h 47"/>
                <a:gd name="T2" fmla="*/ 6 w 26"/>
                <a:gd name="T3" fmla="*/ 11 h 47"/>
                <a:gd name="T4" fmla="*/ 20 w 26"/>
                <a:gd name="T5" fmla="*/ 27 h 47"/>
                <a:gd name="T6" fmla="*/ 26 w 26"/>
                <a:gd name="T7" fmla="*/ 39 h 47"/>
                <a:gd name="T8" fmla="*/ 25 w 26"/>
                <a:gd name="T9" fmla="*/ 47 h 47"/>
                <a:gd name="T10" fmla="*/ 19 w 26"/>
                <a:gd name="T11" fmla="*/ 39 h 47"/>
                <a:gd name="T12" fmla="*/ 5 w 26"/>
                <a:gd name="T13" fmla="*/ 20 h 47"/>
                <a:gd name="T14" fmla="*/ 0 w 26"/>
                <a:gd name="T15" fmla="*/ 7 h 47"/>
                <a:gd name="T16" fmla="*/ 2 w 26"/>
                <a:gd name="T1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7">
                  <a:moveTo>
                    <a:pt x="2" y="0"/>
                  </a:moveTo>
                  <a:lnTo>
                    <a:pt x="6" y="11"/>
                  </a:lnTo>
                  <a:lnTo>
                    <a:pt x="20" y="27"/>
                  </a:lnTo>
                  <a:lnTo>
                    <a:pt x="26" y="39"/>
                  </a:lnTo>
                  <a:lnTo>
                    <a:pt x="25" y="47"/>
                  </a:lnTo>
                  <a:lnTo>
                    <a:pt x="19" y="39"/>
                  </a:lnTo>
                  <a:lnTo>
                    <a:pt x="5" y="20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8" name="Freeform 1350"/>
            <p:cNvSpPr>
              <a:spLocks/>
            </p:cNvSpPr>
            <p:nvPr/>
          </p:nvSpPr>
          <p:spPr bwMode="auto">
            <a:xfrm>
              <a:off x="6205416" y="4078166"/>
              <a:ext cx="6350" cy="7938"/>
            </a:xfrm>
            <a:custGeom>
              <a:avLst/>
              <a:gdLst>
                <a:gd name="T0" fmla="*/ 0 w 11"/>
                <a:gd name="T1" fmla="*/ 0 h 13"/>
                <a:gd name="T2" fmla="*/ 4 w 11"/>
                <a:gd name="T3" fmla="*/ 0 h 13"/>
                <a:gd name="T4" fmla="*/ 11 w 11"/>
                <a:gd name="T5" fmla="*/ 6 h 13"/>
                <a:gd name="T6" fmla="*/ 8 w 11"/>
                <a:gd name="T7" fmla="*/ 13 h 13"/>
                <a:gd name="T8" fmla="*/ 4 w 11"/>
                <a:gd name="T9" fmla="*/ 6 h 13"/>
                <a:gd name="T10" fmla="*/ 0 w 11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lnTo>
                    <a:pt x="4" y="0"/>
                  </a:lnTo>
                  <a:lnTo>
                    <a:pt x="11" y="6"/>
                  </a:lnTo>
                  <a:lnTo>
                    <a:pt x="8" y="13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29" name="Freeform 1351"/>
            <p:cNvSpPr>
              <a:spLocks/>
            </p:cNvSpPr>
            <p:nvPr/>
          </p:nvSpPr>
          <p:spPr bwMode="auto">
            <a:xfrm>
              <a:off x="5916491" y="4521078"/>
              <a:ext cx="9525" cy="9525"/>
            </a:xfrm>
            <a:custGeom>
              <a:avLst/>
              <a:gdLst>
                <a:gd name="T0" fmla="*/ 0 w 19"/>
                <a:gd name="T1" fmla="*/ 10 h 17"/>
                <a:gd name="T2" fmla="*/ 6 w 19"/>
                <a:gd name="T3" fmla="*/ 6 h 17"/>
                <a:gd name="T4" fmla="*/ 15 w 19"/>
                <a:gd name="T5" fmla="*/ 0 h 17"/>
                <a:gd name="T6" fmla="*/ 19 w 19"/>
                <a:gd name="T7" fmla="*/ 1 h 17"/>
                <a:gd name="T8" fmla="*/ 13 w 19"/>
                <a:gd name="T9" fmla="*/ 11 h 17"/>
                <a:gd name="T10" fmla="*/ 6 w 19"/>
                <a:gd name="T11" fmla="*/ 17 h 17"/>
                <a:gd name="T12" fmla="*/ 5 w 19"/>
                <a:gd name="T13" fmla="*/ 13 h 17"/>
                <a:gd name="T14" fmla="*/ 0 w 19"/>
                <a:gd name="T1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7">
                  <a:moveTo>
                    <a:pt x="0" y="10"/>
                  </a:moveTo>
                  <a:lnTo>
                    <a:pt x="6" y="6"/>
                  </a:lnTo>
                  <a:lnTo>
                    <a:pt x="15" y="0"/>
                  </a:lnTo>
                  <a:lnTo>
                    <a:pt x="19" y="1"/>
                  </a:lnTo>
                  <a:lnTo>
                    <a:pt x="13" y="11"/>
                  </a:lnTo>
                  <a:lnTo>
                    <a:pt x="6" y="17"/>
                  </a:lnTo>
                  <a:lnTo>
                    <a:pt x="5" y="13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0" name="Freeform 1352"/>
            <p:cNvSpPr>
              <a:spLocks/>
            </p:cNvSpPr>
            <p:nvPr/>
          </p:nvSpPr>
          <p:spPr bwMode="auto">
            <a:xfrm>
              <a:off x="6186366" y="4136903"/>
              <a:ext cx="19050" cy="30163"/>
            </a:xfrm>
            <a:custGeom>
              <a:avLst/>
              <a:gdLst>
                <a:gd name="T0" fmla="*/ 0 w 34"/>
                <a:gd name="T1" fmla="*/ 0 h 56"/>
                <a:gd name="T2" fmla="*/ 8 w 34"/>
                <a:gd name="T3" fmla="*/ 0 h 56"/>
                <a:gd name="T4" fmla="*/ 21 w 34"/>
                <a:gd name="T5" fmla="*/ 10 h 56"/>
                <a:gd name="T6" fmla="*/ 31 w 34"/>
                <a:gd name="T7" fmla="*/ 26 h 56"/>
                <a:gd name="T8" fmla="*/ 34 w 34"/>
                <a:gd name="T9" fmla="*/ 46 h 56"/>
                <a:gd name="T10" fmla="*/ 33 w 34"/>
                <a:gd name="T11" fmla="*/ 56 h 56"/>
                <a:gd name="T12" fmla="*/ 25 w 34"/>
                <a:gd name="T13" fmla="*/ 45 h 56"/>
                <a:gd name="T14" fmla="*/ 13 w 34"/>
                <a:gd name="T15" fmla="*/ 12 h 56"/>
                <a:gd name="T16" fmla="*/ 0 w 3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6">
                  <a:moveTo>
                    <a:pt x="0" y="0"/>
                  </a:moveTo>
                  <a:lnTo>
                    <a:pt x="8" y="0"/>
                  </a:lnTo>
                  <a:lnTo>
                    <a:pt x="21" y="10"/>
                  </a:lnTo>
                  <a:lnTo>
                    <a:pt x="31" y="26"/>
                  </a:lnTo>
                  <a:lnTo>
                    <a:pt x="34" y="46"/>
                  </a:lnTo>
                  <a:lnTo>
                    <a:pt x="33" y="56"/>
                  </a:lnTo>
                  <a:lnTo>
                    <a:pt x="25" y="45"/>
                  </a:lnTo>
                  <a:lnTo>
                    <a:pt x="13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1" name="Freeform 1353"/>
            <p:cNvSpPr>
              <a:spLocks/>
            </p:cNvSpPr>
            <p:nvPr/>
          </p:nvSpPr>
          <p:spPr bwMode="auto">
            <a:xfrm>
              <a:off x="6189541" y="4206753"/>
              <a:ext cx="11113" cy="14288"/>
            </a:xfrm>
            <a:custGeom>
              <a:avLst/>
              <a:gdLst>
                <a:gd name="T0" fmla="*/ 0 w 21"/>
                <a:gd name="T1" fmla="*/ 4 h 27"/>
                <a:gd name="T2" fmla="*/ 4 w 21"/>
                <a:gd name="T3" fmla="*/ 1 h 27"/>
                <a:gd name="T4" fmla="*/ 10 w 21"/>
                <a:gd name="T5" fmla="*/ 8 h 27"/>
                <a:gd name="T6" fmla="*/ 16 w 21"/>
                <a:gd name="T7" fmla="*/ 11 h 27"/>
                <a:gd name="T8" fmla="*/ 19 w 21"/>
                <a:gd name="T9" fmla="*/ 4 h 27"/>
                <a:gd name="T10" fmla="*/ 14 w 21"/>
                <a:gd name="T11" fmla="*/ 1 h 27"/>
                <a:gd name="T12" fmla="*/ 20 w 21"/>
                <a:gd name="T13" fmla="*/ 0 h 27"/>
                <a:gd name="T14" fmla="*/ 21 w 21"/>
                <a:gd name="T15" fmla="*/ 13 h 27"/>
                <a:gd name="T16" fmla="*/ 20 w 21"/>
                <a:gd name="T17" fmla="*/ 18 h 27"/>
                <a:gd name="T18" fmla="*/ 14 w 21"/>
                <a:gd name="T19" fmla="*/ 23 h 27"/>
                <a:gd name="T20" fmla="*/ 9 w 21"/>
                <a:gd name="T21" fmla="*/ 27 h 27"/>
                <a:gd name="T22" fmla="*/ 3 w 21"/>
                <a:gd name="T23" fmla="*/ 17 h 27"/>
                <a:gd name="T24" fmla="*/ 0 w 21"/>
                <a:gd name="T25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0" y="4"/>
                  </a:moveTo>
                  <a:lnTo>
                    <a:pt x="4" y="1"/>
                  </a:lnTo>
                  <a:lnTo>
                    <a:pt x="10" y="8"/>
                  </a:lnTo>
                  <a:lnTo>
                    <a:pt x="16" y="11"/>
                  </a:lnTo>
                  <a:lnTo>
                    <a:pt x="19" y="4"/>
                  </a:lnTo>
                  <a:lnTo>
                    <a:pt x="14" y="1"/>
                  </a:lnTo>
                  <a:lnTo>
                    <a:pt x="20" y="0"/>
                  </a:lnTo>
                  <a:lnTo>
                    <a:pt x="21" y="13"/>
                  </a:lnTo>
                  <a:lnTo>
                    <a:pt x="20" y="18"/>
                  </a:lnTo>
                  <a:lnTo>
                    <a:pt x="14" y="23"/>
                  </a:lnTo>
                  <a:lnTo>
                    <a:pt x="9" y="27"/>
                  </a:lnTo>
                  <a:lnTo>
                    <a:pt x="3" y="1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2" name="Freeform 1354"/>
            <p:cNvSpPr>
              <a:spLocks/>
            </p:cNvSpPr>
            <p:nvPr/>
          </p:nvSpPr>
          <p:spPr bwMode="auto">
            <a:xfrm>
              <a:off x="6026029" y="4500441"/>
              <a:ext cx="11113" cy="12700"/>
            </a:xfrm>
            <a:custGeom>
              <a:avLst/>
              <a:gdLst>
                <a:gd name="T0" fmla="*/ 0 w 21"/>
                <a:gd name="T1" fmla="*/ 0 h 25"/>
                <a:gd name="T2" fmla="*/ 8 w 21"/>
                <a:gd name="T3" fmla="*/ 2 h 25"/>
                <a:gd name="T4" fmla="*/ 18 w 21"/>
                <a:gd name="T5" fmla="*/ 18 h 25"/>
                <a:gd name="T6" fmla="*/ 21 w 21"/>
                <a:gd name="T7" fmla="*/ 25 h 25"/>
                <a:gd name="T8" fmla="*/ 14 w 21"/>
                <a:gd name="T9" fmla="*/ 23 h 25"/>
                <a:gd name="T10" fmla="*/ 7 w 21"/>
                <a:gd name="T11" fmla="*/ 7 h 25"/>
                <a:gd name="T12" fmla="*/ 0 w 21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5">
                  <a:moveTo>
                    <a:pt x="0" y="0"/>
                  </a:moveTo>
                  <a:lnTo>
                    <a:pt x="8" y="2"/>
                  </a:lnTo>
                  <a:lnTo>
                    <a:pt x="18" y="18"/>
                  </a:lnTo>
                  <a:lnTo>
                    <a:pt x="21" y="25"/>
                  </a:lnTo>
                  <a:lnTo>
                    <a:pt x="14" y="23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3" name="Freeform 1355"/>
            <p:cNvSpPr>
              <a:spLocks/>
            </p:cNvSpPr>
            <p:nvPr/>
          </p:nvSpPr>
          <p:spPr bwMode="auto">
            <a:xfrm>
              <a:off x="6175254" y="4554416"/>
              <a:ext cx="4763" cy="12700"/>
            </a:xfrm>
            <a:custGeom>
              <a:avLst/>
              <a:gdLst>
                <a:gd name="T0" fmla="*/ 0 w 11"/>
                <a:gd name="T1" fmla="*/ 7 h 22"/>
                <a:gd name="T2" fmla="*/ 5 w 11"/>
                <a:gd name="T3" fmla="*/ 3 h 22"/>
                <a:gd name="T4" fmla="*/ 10 w 11"/>
                <a:gd name="T5" fmla="*/ 0 h 22"/>
                <a:gd name="T6" fmla="*/ 11 w 11"/>
                <a:gd name="T7" fmla="*/ 6 h 22"/>
                <a:gd name="T8" fmla="*/ 11 w 11"/>
                <a:gd name="T9" fmla="*/ 16 h 22"/>
                <a:gd name="T10" fmla="*/ 7 w 11"/>
                <a:gd name="T11" fmla="*/ 22 h 22"/>
                <a:gd name="T12" fmla="*/ 1 w 11"/>
                <a:gd name="T13" fmla="*/ 15 h 22"/>
                <a:gd name="T14" fmla="*/ 0 w 11"/>
                <a:gd name="T1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2">
                  <a:moveTo>
                    <a:pt x="0" y="7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11" y="6"/>
                  </a:lnTo>
                  <a:lnTo>
                    <a:pt x="11" y="16"/>
                  </a:lnTo>
                  <a:lnTo>
                    <a:pt x="7" y="22"/>
                  </a:lnTo>
                  <a:lnTo>
                    <a:pt x="1" y="15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4" name="Freeform 1356"/>
            <p:cNvSpPr>
              <a:spLocks/>
            </p:cNvSpPr>
            <p:nvPr/>
          </p:nvSpPr>
          <p:spPr bwMode="auto">
            <a:xfrm>
              <a:off x="4413129" y="2365253"/>
              <a:ext cx="11113" cy="12700"/>
            </a:xfrm>
            <a:custGeom>
              <a:avLst/>
              <a:gdLst>
                <a:gd name="T0" fmla="*/ 10 w 22"/>
                <a:gd name="T1" fmla="*/ 16 h 25"/>
                <a:gd name="T2" fmla="*/ 5 w 22"/>
                <a:gd name="T3" fmla="*/ 9 h 25"/>
                <a:gd name="T4" fmla="*/ 10 w 22"/>
                <a:gd name="T5" fmla="*/ 4 h 25"/>
                <a:gd name="T6" fmla="*/ 10 w 22"/>
                <a:gd name="T7" fmla="*/ 2 h 25"/>
                <a:gd name="T8" fmla="*/ 17 w 22"/>
                <a:gd name="T9" fmla="*/ 0 h 25"/>
                <a:gd name="T10" fmla="*/ 22 w 22"/>
                <a:gd name="T11" fmla="*/ 3 h 25"/>
                <a:gd name="T12" fmla="*/ 15 w 22"/>
                <a:gd name="T13" fmla="*/ 9 h 25"/>
                <a:gd name="T14" fmla="*/ 10 w 22"/>
                <a:gd name="T15" fmla="*/ 22 h 25"/>
                <a:gd name="T16" fmla="*/ 5 w 22"/>
                <a:gd name="T17" fmla="*/ 25 h 25"/>
                <a:gd name="T18" fmla="*/ 0 w 22"/>
                <a:gd name="T19" fmla="*/ 22 h 25"/>
                <a:gd name="T20" fmla="*/ 5 w 22"/>
                <a:gd name="T21" fmla="*/ 20 h 25"/>
                <a:gd name="T22" fmla="*/ 10 w 22"/>
                <a:gd name="T23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5">
                  <a:moveTo>
                    <a:pt x="10" y="16"/>
                  </a:moveTo>
                  <a:lnTo>
                    <a:pt x="5" y="9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7" y="0"/>
                  </a:lnTo>
                  <a:lnTo>
                    <a:pt x="22" y="3"/>
                  </a:lnTo>
                  <a:lnTo>
                    <a:pt x="15" y="9"/>
                  </a:lnTo>
                  <a:lnTo>
                    <a:pt x="10" y="22"/>
                  </a:lnTo>
                  <a:lnTo>
                    <a:pt x="5" y="25"/>
                  </a:lnTo>
                  <a:lnTo>
                    <a:pt x="0" y="22"/>
                  </a:lnTo>
                  <a:lnTo>
                    <a:pt x="5" y="20"/>
                  </a:lnTo>
                  <a:lnTo>
                    <a:pt x="1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5" name="Freeform 1357"/>
            <p:cNvSpPr>
              <a:spLocks/>
            </p:cNvSpPr>
            <p:nvPr/>
          </p:nvSpPr>
          <p:spPr bwMode="auto">
            <a:xfrm>
              <a:off x="4422654" y="2601791"/>
              <a:ext cx="9525" cy="15875"/>
            </a:xfrm>
            <a:custGeom>
              <a:avLst/>
              <a:gdLst>
                <a:gd name="T0" fmla="*/ 0 w 17"/>
                <a:gd name="T1" fmla="*/ 0 h 30"/>
                <a:gd name="T2" fmla="*/ 9 w 17"/>
                <a:gd name="T3" fmla="*/ 4 h 30"/>
                <a:gd name="T4" fmla="*/ 17 w 17"/>
                <a:gd name="T5" fmla="*/ 22 h 30"/>
                <a:gd name="T6" fmla="*/ 16 w 17"/>
                <a:gd name="T7" fmla="*/ 30 h 30"/>
                <a:gd name="T8" fmla="*/ 0 w 1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0">
                  <a:moveTo>
                    <a:pt x="0" y="0"/>
                  </a:moveTo>
                  <a:lnTo>
                    <a:pt x="9" y="4"/>
                  </a:lnTo>
                  <a:lnTo>
                    <a:pt x="17" y="22"/>
                  </a:lnTo>
                  <a:lnTo>
                    <a:pt x="16" y="3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6" name="Freeform 1358"/>
            <p:cNvSpPr>
              <a:spLocks/>
            </p:cNvSpPr>
            <p:nvPr/>
          </p:nvSpPr>
          <p:spPr bwMode="auto">
            <a:xfrm>
              <a:off x="4476629" y="2616078"/>
              <a:ext cx="15875" cy="15875"/>
            </a:xfrm>
            <a:custGeom>
              <a:avLst/>
              <a:gdLst>
                <a:gd name="T0" fmla="*/ 3 w 30"/>
                <a:gd name="T1" fmla="*/ 29 h 30"/>
                <a:gd name="T2" fmla="*/ 3 w 30"/>
                <a:gd name="T3" fmla="*/ 21 h 30"/>
                <a:gd name="T4" fmla="*/ 0 w 30"/>
                <a:gd name="T5" fmla="*/ 14 h 30"/>
                <a:gd name="T6" fmla="*/ 6 w 30"/>
                <a:gd name="T7" fmla="*/ 13 h 30"/>
                <a:gd name="T8" fmla="*/ 15 w 30"/>
                <a:gd name="T9" fmla="*/ 4 h 30"/>
                <a:gd name="T10" fmla="*/ 10 w 30"/>
                <a:gd name="T11" fmla="*/ 0 h 30"/>
                <a:gd name="T12" fmla="*/ 20 w 30"/>
                <a:gd name="T13" fmla="*/ 4 h 30"/>
                <a:gd name="T14" fmla="*/ 30 w 30"/>
                <a:gd name="T15" fmla="*/ 7 h 30"/>
                <a:gd name="T16" fmla="*/ 23 w 30"/>
                <a:gd name="T17" fmla="*/ 11 h 30"/>
                <a:gd name="T18" fmla="*/ 15 w 30"/>
                <a:gd name="T19" fmla="*/ 21 h 30"/>
                <a:gd name="T20" fmla="*/ 10 w 30"/>
                <a:gd name="T21" fmla="*/ 17 h 30"/>
                <a:gd name="T22" fmla="*/ 7 w 30"/>
                <a:gd name="T23" fmla="*/ 21 h 30"/>
                <a:gd name="T24" fmla="*/ 10 w 30"/>
                <a:gd name="T25" fmla="*/ 26 h 30"/>
                <a:gd name="T26" fmla="*/ 15 w 30"/>
                <a:gd name="T27" fmla="*/ 27 h 30"/>
                <a:gd name="T28" fmla="*/ 13 w 30"/>
                <a:gd name="T29" fmla="*/ 30 h 30"/>
                <a:gd name="T30" fmla="*/ 7 w 30"/>
                <a:gd name="T31" fmla="*/ 26 h 30"/>
                <a:gd name="T32" fmla="*/ 3 w 30"/>
                <a:gd name="T3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3" y="29"/>
                  </a:moveTo>
                  <a:lnTo>
                    <a:pt x="3" y="21"/>
                  </a:lnTo>
                  <a:lnTo>
                    <a:pt x="0" y="14"/>
                  </a:lnTo>
                  <a:lnTo>
                    <a:pt x="6" y="13"/>
                  </a:lnTo>
                  <a:lnTo>
                    <a:pt x="15" y="4"/>
                  </a:lnTo>
                  <a:lnTo>
                    <a:pt x="10" y="0"/>
                  </a:lnTo>
                  <a:lnTo>
                    <a:pt x="20" y="4"/>
                  </a:lnTo>
                  <a:lnTo>
                    <a:pt x="30" y="7"/>
                  </a:lnTo>
                  <a:lnTo>
                    <a:pt x="23" y="11"/>
                  </a:lnTo>
                  <a:lnTo>
                    <a:pt x="15" y="21"/>
                  </a:lnTo>
                  <a:lnTo>
                    <a:pt x="10" y="17"/>
                  </a:lnTo>
                  <a:lnTo>
                    <a:pt x="7" y="21"/>
                  </a:lnTo>
                  <a:lnTo>
                    <a:pt x="10" y="26"/>
                  </a:lnTo>
                  <a:lnTo>
                    <a:pt x="15" y="27"/>
                  </a:lnTo>
                  <a:lnTo>
                    <a:pt x="13" y="30"/>
                  </a:lnTo>
                  <a:lnTo>
                    <a:pt x="7" y="26"/>
                  </a:lnTo>
                  <a:lnTo>
                    <a:pt x="3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7" name="Freeform 1359"/>
            <p:cNvSpPr>
              <a:spLocks/>
            </p:cNvSpPr>
            <p:nvPr/>
          </p:nvSpPr>
          <p:spPr bwMode="auto">
            <a:xfrm>
              <a:off x="4460754" y="2712916"/>
              <a:ext cx="12700" cy="7938"/>
            </a:xfrm>
            <a:custGeom>
              <a:avLst/>
              <a:gdLst>
                <a:gd name="T0" fmla="*/ 0 w 22"/>
                <a:gd name="T1" fmla="*/ 5 h 14"/>
                <a:gd name="T2" fmla="*/ 10 w 22"/>
                <a:gd name="T3" fmla="*/ 0 h 14"/>
                <a:gd name="T4" fmla="*/ 22 w 22"/>
                <a:gd name="T5" fmla="*/ 7 h 14"/>
                <a:gd name="T6" fmla="*/ 19 w 22"/>
                <a:gd name="T7" fmla="*/ 14 h 14"/>
                <a:gd name="T8" fmla="*/ 14 w 22"/>
                <a:gd name="T9" fmla="*/ 5 h 14"/>
                <a:gd name="T10" fmla="*/ 7 w 22"/>
                <a:gd name="T11" fmla="*/ 7 h 14"/>
                <a:gd name="T12" fmla="*/ 0 w 22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0" y="5"/>
                  </a:moveTo>
                  <a:lnTo>
                    <a:pt x="10" y="0"/>
                  </a:lnTo>
                  <a:lnTo>
                    <a:pt x="22" y="7"/>
                  </a:lnTo>
                  <a:lnTo>
                    <a:pt x="19" y="14"/>
                  </a:lnTo>
                  <a:lnTo>
                    <a:pt x="14" y="5"/>
                  </a:lnTo>
                  <a:lnTo>
                    <a:pt x="7" y="7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8" name="Freeform 1360"/>
            <p:cNvSpPr>
              <a:spLocks/>
            </p:cNvSpPr>
            <p:nvPr/>
          </p:nvSpPr>
          <p:spPr bwMode="auto">
            <a:xfrm>
              <a:off x="4509966" y="2684341"/>
              <a:ext cx="6350" cy="7938"/>
            </a:xfrm>
            <a:custGeom>
              <a:avLst/>
              <a:gdLst>
                <a:gd name="T0" fmla="*/ 13 w 13"/>
                <a:gd name="T1" fmla="*/ 13 h 16"/>
                <a:gd name="T2" fmla="*/ 8 w 13"/>
                <a:gd name="T3" fmla="*/ 16 h 16"/>
                <a:gd name="T4" fmla="*/ 0 w 13"/>
                <a:gd name="T5" fmla="*/ 8 h 16"/>
                <a:gd name="T6" fmla="*/ 0 w 13"/>
                <a:gd name="T7" fmla="*/ 3 h 16"/>
                <a:gd name="T8" fmla="*/ 5 w 13"/>
                <a:gd name="T9" fmla="*/ 2 h 16"/>
                <a:gd name="T10" fmla="*/ 10 w 13"/>
                <a:gd name="T11" fmla="*/ 0 h 16"/>
                <a:gd name="T12" fmla="*/ 7 w 13"/>
                <a:gd name="T13" fmla="*/ 5 h 16"/>
                <a:gd name="T14" fmla="*/ 7 w 13"/>
                <a:gd name="T15" fmla="*/ 11 h 16"/>
                <a:gd name="T16" fmla="*/ 13 w 13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lnTo>
                    <a:pt x="8" y="16"/>
                  </a:lnTo>
                  <a:lnTo>
                    <a:pt x="0" y="8"/>
                  </a:lnTo>
                  <a:lnTo>
                    <a:pt x="0" y="3"/>
                  </a:lnTo>
                  <a:lnTo>
                    <a:pt x="5" y="2"/>
                  </a:lnTo>
                  <a:lnTo>
                    <a:pt x="10" y="0"/>
                  </a:lnTo>
                  <a:lnTo>
                    <a:pt x="7" y="5"/>
                  </a:lnTo>
                  <a:lnTo>
                    <a:pt x="7" y="11"/>
                  </a:lnTo>
                  <a:lnTo>
                    <a:pt x="1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39" name="Freeform 1361"/>
            <p:cNvSpPr>
              <a:spLocks/>
            </p:cNvSpPr>
            <p:nvPr/>
          </p:nvSpPr>
          <p:spPr bwMode="auto">
            <a:xfrm>
              <a:off x="6208591" y="3990853"/>
              <a:ext cx="6350" cy="7938"/>
            </a:xfrm>
            <a:custGeom>
              <a:avLst/>
              <a:gdLst>
                <a:gd name="T0" fmla="*/ 8 w 12"/>
                <a:gd name="T1" fmla="*/ 0 h 14"/>
                <a:gd name="T2" fmla="*/ 12 w 12"/>
                <a:gd name="T3" fmla="*/ 3 h 14"/>
                <a:gd name="T4" fmla="*/ 8 w 12"/>
                <a:gd name="T5" fmla="*/ 8 h 14"/>
                <a:gd name="T6" fmla="*/ 5 w 12"/>
                <a:gd name="T7" fmla="*/ 14 h 14"/>
                <a:gd name="T8" fmla="*/ 0 w 12"/>
                <a:gd name="T9" fmla="*/ 11 h 14"/>
                <a:gd name="T10" fmla="*/ 5 w 12"/>
                <a:gd name="T11" fmla="*/ 4 h 14"/>
                <a:gd name="T12" fmla="*/ 8 w 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8" y="0"/>
                  </a:moveTo>
                  <a:lnTo>
                    <a:pt x="12" y="3"/>
                  </a:lnTo>
                  <a:lnTo>
                    <a:pt x="8" y="8"/>
                  </a:lnTo>
                  <a:lnTo>
                    <a:pt x="5" y="14"/>
                  </a:lnTo>
                  <a:lnTo>
                    <a:pt x="0" y="11"/>
                  </a:lnTo>
                  <a:lnTo>
                    <a:pt x="5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0" name="Freeform 1362"/>
            <p:cNvSpPr>
              <a:spLocks/>
            </p:cNvSpPr>
            <p:nvPr/>
          </p:nvSpPr>
          <p:spPr bwMode="auto">
            <a:xfrm>
              <a:off x="6192716" y="3944816"/>
              <a:ext cx="4763" cy="6350"/>
            </a:xfrm>
            <a:custGeom>
              <a:avLst/>
              <a:gdLst>
                <a:gd name="T0" fmla="*/ 0 w 11"/>
                <a:gd name="T1" fmla="*/ 4 h 13"/>
                <a:gd name="T2" fmla="*/ 4 w 11"/>
                <a:gd name="T3" fmla="*/ 0 h 13"/>
                <a:gd name="T4" fmla="*/ 11 w 11"/>
                <a:gd name="T5" fmla="*/ 9 h 13"/>
                <a:gd name="T6" fmla="*/ 7 w 11"/>
                <a:gd name="T7" fmla="*/ 13 h 13"/>
                <a:gd name="T8" fmla="*/ 1 w 11"/>
                <a:gd name="T9" fmla="*/ 13 h 13"/>
                <a:gd name="T10" fmla="*/ 0 w 11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0" y="4"/>
                  </a:moveTo>
                  <a:lnTo>
                    <a:pt x="4" y="0"/>
                  </a:lnTo>
                  <a:lnTo>
                    <a:pt x="11" y="9"/>
                  </a:lnTo>
                  <a:lnTo>
                    <a:pt x="7" y="13"/>
                  </a:lnTo>
                  <a:lnTo>
                    <a:pt x="1" y="13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1" name="Freeform 1363"/>
            <p:cNvSpPr>
              <a:spLocks/>
            </p:cNvSpPr>
            <p:nvPr/>
          </p:nvSpPr>
          <p:spPr bwMode="auto">
            <a:xfrm>
              <a:off x="5895854" y="4349628"/>
              <a:ext cx="4763" cy="9525"/>
            </a:xfrm>
            <a:custGeom>
              <a:avLst/>
              <a:gdLst>
                <a:gd name="T0" fmla="*/ 5 w 10"/>
                <a:gd name="T1" fmla="*/ 0 h 19"/>
                <a:gd name="T2" fmla="*/ 8 w 10"/>
                <a:gd name="T3" fmla="*/ 5 h 19"/>
                <a:gd name="T4" fmla="*/ 10 w 10"/>
                <a:gd name="T5" fmla="*/ 8 h 19"/>
                <a:gd name="T6" fmla="*/ 5 w 10"/>
                <a:gd name="T7" fmla="*/ 15 h 19"/>
                <a:gd name="T8" fmla="*/ 0 w 10"/>
                <a:gd name="T9" fmla="*/ 19 h 19"/>
                <a:gd name="T10" fmla="*/ 0 w 10"/>
                <a:gd name="T11" fmla="*/ 11 h 19"/>
                <a:gd name="T12" fmla="*/ 5 w 10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9">
                  <a:moveTo>
                    <a:pt x="5" y="0"/>
                  </a:moveTo>
                  <a:lnTo>
                    <a:pt x="8" y="5"/>
                  </a:lnTo>
                  <a:lnTo>
                    <a:pt x="10" y="8"/>
                  </a:lnTo>
                  <a:lnTo>
                    <a:pt x="5" y="15"/>
                  </a:lnTo>
                  <a:lnTo>
                    <a:pt x="0" y="19"/>
                  </a:lnTo>
                  <a:lnTo>
                    <a:pt x="0" y="11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2" name="Freeform 1364"/>
            <p:cNvSpPr>
              <a:spLocks/>
            </p:cNvSpPr>
            <p:nvPr/>
          </p:nvSpPr>
          <p:spPr bwMode="auto">
            <a:xfrm>
              <a:off x="6053016" y="4111503"/>
              <a:ext cx="4763" cy="4763"/>
            </a:xfrm>
            <a:custGeom>
              <a:avLst/>
              <a:gdLst>
                <a:gd name="T0" fmla="*/ 0 w 10"/>
                <a:gd name="T1" fmla="*/ 0 h 10"/>
                <a:gd name="T2" fmla="*/ 7 w 10"/>
                <a:gd name="T3" fmla="*/ 0 h 10"/>
                <a:gd name="T4" fmla="*/ 10 w 10"/>
                <a:gd name="T5" fmla="*/ 7 h 10"/>
                <a:gd name="T6" fmla="*/ 4 w 10"/>
                <a:gd name="T7" fmla="*/ 10 h 10"/>
                <a:gd name="T8" fmla="*/ 0 w 10"/>
                <a:gd name="T9" fmla="*/ 7 h 10"/>
                <a:gd name="T10" fmla="*/ 3 w 10"/>
                <a:gd name="T11" fmla="*/ 3 h 10"/>
                <a:gd name="T12" fmla="*/ 0 w 10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7" y="0"/>
                  </a:lnTo>
                  <a:lnTo>
                    <a:pt x="10" y="7"/>
                  </a:lnTo>
                  <a:lnTo>
                    <a:pt x="4" y="10"/>
                  </a:lnTo>
                  <a:lnTo>
                    <a:pt x="0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3" name="Freeform 1365"/>
            <p:cNvSpPr>
              <a:spLocks/>
            </p:cNvSpPr>
            <p:nvPr/>
          </p:nvSpPr>
          <p:spPr bwMode="auto">
            <a:xfrm>
              <a:off x="5868866" y="4330578"/>
              <a:ext cx="30163" cy="26988"/>
            </a:xfrm>
            <a:custGeom>
              <a:avLst/>
              <a:gdLst>
                <a:gd name="T0" fmla="*/ 0 w 55"/>
                <a:gd name="T1" fmla="*/ 41 h 52"/>
                <a:gd name="T2" fmla="*/ 5 w 55"/>
                <a:gd name="T3" fmla="*/ 35 h 52"/>
                <a:gd name="T4" fmla="*/ 16 w 55"/>
                <a:gd name="T5" fmla="*/ 35 h 52"/>
                <a:gd name="T6" fmla="*/ 21 w 55"/>
                <a:gd name="T7" fmla="*/ 35 h 52"/>
                <a:gd name="T8" fmla="*/ 34 w 55"/>
                <a:gd name="T9" fmla="*/ 12 h 52"/>
                <a:gd name="T10" fmla="*/ 48 w 55"/>
                <a:gd name="T11" fmla="*/ 0 h 52"/>
                <a:gd name="T12" fmla="*/ 54 w 55"/>
                <a:gd name="T13" fmla="*/ 8 h 52"/>
                <a:gd name="T14" fmla="*/ 55 w 55"/>
                <a:gd name="T15" fmla="*/ 16 h 52"/>
                <a:gd name="T16" fmla="*/ 42 w 55"/>
                <a:gd name="T17" fmla="*/ 38 h 52"/>
                <a:gd name="T18" fmla="*/ 25 w 55"/>
                <a:gd name="T19" fmla="*/ 52 h 52"/>
                <a:gd name="T20" fmla="*/ 21 w 55"/>
                <a:gd name="T21" fmla="*/ 49 h 52"/>
                <a:gd name="T22" fmla="*/ 11 w 55"/>
                <a:gd name="T23" fmla="*/ 47 h 52"/>
                <a:gd name="T24" fmla="*/ 6 w 55"/>
                <a:gd name="T25" fmla="*/ 52 h 52"/>
                <a:gd name="T26" fmla="*/ 3 w 55"/>
                <a:gd name="T27" fmla="*/ 47 h 52"/>
                <a:gd name="T28" fmla="*/ 0 w 55"/>
                <a:gd name="T29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5" h="52">
                  <a:moveTo>
                    <a:pt x="0" y="41"/>
                  </a:moveTo>
                  <a:lnTo>
                    <a:pt x="5" y="35"/>
                  </a:lnTo>
                  <a:lnTo>
                    <a:pt x="16" y="35"/>
                  </a:lnTo>
                  <a:lnTo>
                    <a:pt x="21" y="35"/>
                  </a:lnTo>
                  <a:lnTo>
                    <a:pt x="34" y="12"/>
                  </a:lnTo>
                  <a:lnTo>
                    <a:pt x="48" y="0"/>
                  </a:lnTo>
                  <a:lnTo>
                    <a:pt x="54" y="8"/>
                  </a:lnTo>
                  <a:lnTo>
                    <a:pt x="55" y="16"/>
                  </a:lnTo>
                  <a:lnTo>
                    <a:pt x="42" y="38"/>
                  </a:lnTo>
                  <a:lnTo>
                    <a:pt x="25" y="52"/>
                  </a:lnTo>
                  <a:lnTo>
                    <a:pt x="21" y="49"/>
                  </a:lnTo>
                  <a:lnTo>
                    <a:pt x="11" y="47"/>
                  </a:lnTo>
                  <a:lnTo>
                    <a:pt x="6" y="52"/>
                  </a:lnTo>
                  <a:lnTo>
                    <a:pt x="3" y="47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4" name="Freeform 1366"/>
            <p:cNvSpPr>
              <a:spLocks/>
            </p:cNvSpPr>
            <p:nvPr/>
          </p:nvSpPr>
          <p:spPr bwMode="auto">
            <a:xfrm>
              <a:off x="6103816" y="3906716"/>
              <a:ext cx="7938" cy="7938"/>
            </a:xfrm>
            <a:custGeom>
              <a:avLst/>
              <a:gdLst>
                <a:gd name="T0" fmla="*/ 0 w 13"/>
                <a:gd name="T1" fmla="*/ 4 h 14"/>
                <a:gd name="T2" fmla="*/ 3 w 13"/>
                <a:gd name="T3" fmla="*/ 0 h 14"/>
                <a:gd name="T4" fmla="*/ 10 w 13"/>
                <a:gd name="T5" fmla="*/ 0 h 14"/>
                <a:gd name="T6" fmla="*/ 13 w 13"/>
                <a:gd name="T7" fmla="*/ 3 h 14"/>
                <a:gd name="T8" fmla="*/ 10 w 13"/>
                <a:gd name="T9" fmla="*/ 9 h 14"/>
                <a:gd name="T10" fmla="*/ 7 w 13"/>
                <a:gd name="T11" fmla="*/ 14 h 14"/>
                <a:gd name="T12" fmla="*/ 1 w 13"/>
                <a:gd name="T13" fmla="*/ 10 h 14"/>
                <a:gd name="T14" fmla="*/ 0 w 13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0" y="4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0" y="9"/>
                  </a:lnTo>
                  <a:lnTo>
                    <a:pt x="7" y="14"/>
                  </a:lnTo>
                  <a:lnTo>
                    <a:pt x="1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5" name="Freeform 1367"/>
            <p:cNvSpPr>
              <a:spLocks/>
            </p:cNvSpPr>
            <p:nvPr/>
          </p:nvSpPr>
          <p:spPr bwMode="auto">
            <a:xfrm>
              <a:off x="5762504" y="4292478"/>
              <a:ext cx="15875" cy="20638"/>
            </a:xfrm>
            <a:custGeom>
              <a:avLst/>
              <a:gdLst>
                <a:gd name="T0" fmla="*/ 8 w 32"/>
                <a:gd name="T1" fmla="*/ 3 h 39"/>
                <a:gd name="T2" fmla="*/ 13 w 32"/>
                <a:gd name="T3" fmla="*/ 5 h 39"/>
                <a:gd name="T4" fmla="*/ 23 w 32"/>
                <a:gd name="T5" fmla="*/ 6 h 39"/>
                <a:gd name="T6" fmla="*/ 26 w 32"/>
                <a:gd name="T7" fmla="*/ 0 h 39"/>
                <a:gd name="T8" fmla="*/ 31 w 32"/>
                <a:gd name="T9" fmla="*/ 3 h 39"/>
                <a:gd name="T10" fmla="*/ 32 w 32"/>
                <a:gd name="T11" fmla="*/ 15 h 39"/>
                <a:gd name="T12" fmla="*/ 25 w 32"/>
                <a:gd name="T13" fmla="*/ 29 h 39"/>
                <a:gd name="T14" fmla="*/ 13 w 32"/>
                <a:gd name="T15" fmla="*/ 38 h 39"/>
                <a:gd name="T16" fmla="*/ 8 w 32"/>
                <a:gd name="T17" fmla="*/ 39 h 39"/>
                <a:gd name="T18" fmla="*/ 5 w 32"/>
                <a:gd name="T19" fmla="*/ 31 h 39"/>
                <a:gd name="T20" fmla="*/ 0 w 32"/>
                <a:gd name="T21" fmla="*/ 15 h 39"/>
                <a:gd name="T22" fmla="*/ 8 w 32"/>
                <a:gd name="T23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39">
                  <a:moveTo>
                    <a:pt x="8" y="3"/>
                  </a:moveTo>
                  <a:lnTo>
                    <a:pt x="13" y="5"/>
                  </a:lnTo>
                  <a:lnTo>
                    <a:pt x="23" y="6"/>
                  </a:lnTo>
                  <a:lnTo>
                    <a:pt x="26" y="0"/>
                  </a:lnTo>
                  <a:lnTo>
                    <a:pt x="31" y="3"/>
                  </a:lnTo>
                  <a:lnTo>
                    <a:pt x="32" y="15"/>
                  </a:lnTo>
                  <a:lnTo>
                    <a:pt x="25" y="29"/>
                  </a:lnTo>
                  <a:lnTo>
                    <a:pt x="13" y="38"/>
                  </a:lnTo>
                  <a:lnTo>
                    <a:pt x="8" y="39"/>
                  </a:lnTo>
                  <a:lnTo>
                    <a:pt x="5" y="31"/>
                  </a:lnTo>
                  <a:lnTo>
                    <a:pt x="0" y="15"/>
                  </a:ln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6" name="Freeform 1368"/>
            <p:cNvSpPr>
              <a:spLocks/>
            </p:cNvSpPr>
            <p:nvPr/>
          </p:nvSpPr>
          <p:spPr bwMode="auto">
            <a:xfrm>
              <a:off x="6143504" y="3736853"/>
              <a:ext cx="7938" cy="4763"/>
            </a:xfrm>
            <a:custGeom>
              <a:avLst/>
              <a:gdLst>
                <a:gd name="T0" fmla="*/ 0 w 13"/>
                <a:gd name="T1" fmla="*/ 5 h 9"/>
                <a:gd name="T2" fmla="*/ 0 w 13"/>
                <a:gd name="T3" fmla="*/ 0 h 9"/>
                <a:gd name="T4" fmla="*/ 9 w 13"/>
                <a:gd name="T5" fmla="*/ 0 h 9"/>
                <a:gd name="T6" fmla="*/ 13 w 13"/>
                <a:gd name="T7" fmla="*/ 3 h 9"/>
                <a:gd name="T8" fmla="*/ 7 w 13"/>
                <a:gd name="T9" fmla="*/ 9 h 9"/>
                <a:gd name="T10" fmla="*/ 1 w 13"/>
                <a:gd name="T11" fmla="*/ 3 h 9"/>
                <a:gd name="T12" fmla="*/ 0 w 13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0" y="5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13" y="3"/>
                  </a:lnTo>
                  <a:lnTo>
                    <a:pt x="7" y="9"/>
                  </a:lnTo>
                  <a:lnTo>
                    <a:pt x="1" y="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7" name="Freeform 1369"/>
            <p:cNvSpPr>
              <a:spLocks/>
            </p:cNvSpPr>
            <p:nvPr/>
          </p:nvSpPr>
          <p:spPr bwMode="auto">
            <a:xfrm>
              <a:off x="6124454" y="3701928"/>
              <a:ext cx="6350" cy="6350"/>
            </a:xfrm>
            <a:custGeom>
              <a:avLst/>
              <a:gdLst>
                <a:gd name="T0" fmla="*/ 0 w 12"/>
                <a:gd name="T1" fmla="*/ 0 h 11"/>
                <a:gd name="T2" fmla="*/ 6 w 12"/>
                <a:gd name="T3" fmla="*/ 0 h 11"/>
                <a:gd name="T4" fmla="*/ 12 w 12"/>
                <a:gd name="T5" fmla="*/ 5 h 11"/>
                <a:gd name="T6" fmla="*/ 6 w 12"/>
                <a:gd name="T7" fmla="*/ 11 h 11"/>
                <a:gd name="T8" fmla="*/ 3 w 12"/>
                <a:gd name="T9" fmla="*/ 4 h 11"/>
                <a:gd name="T10" fmla="*/ 0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6" y="0"/>
                  </a:lnTo>
                  <a:lnTo>
                    <a:pt x="12" y="5"/>
                  </a:lnTo>
                  <a:lnTo>
                    <a:pt x="6" y="1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8" name="Freeform 1370"/>
            <p:cNvSpPr>
              <a:spLocks/>
            </p:cNvSpPr>
            <p:nvPr/>
          </p:nvSpPr>
          <p:spPr bwMode="auto">
            <a:xfrm>
              <a:off x="6102229" y="3722566"/>
              <a:ext cx="6350" cy="3175"/>
            </a:xfrm>
            <a:custGeom>
              <a:avLst/>
              <a:gdLst>
                <a:gd name="T0" fmla="*/ 0 w 12"/>
                <a:gd name="T1" fmla="*/ 0 h 8"/>
                <a:gd name="T2" fmla="*/ 6 w 12"/>
                <a:gd name="T3" fmla="*/ 0 h 8"/>
                <a:gd name="T4" fmla="*/ 12 w 12"/>
                <a:gd name="T5" fmla="*/ 5 h 8"/>
                <a:gd name="T6" fmla="*/ 7 w 12"/>
                <a:gd name="T7" fmla="*/ 8 h 8"/>
                <a:gd name="T8" fmla="*/ 0 w 12"/>
                <a:gd name="T9" fmla="*/ 3 h 8"/>
                <a:gd name="T10" fmla="*/ 0 w 12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lnTo>
                    <a:pt x="6" y="0"/>
                  </a:lnTo>
                  <a:lnTo>
                    <a:pt x="12" y="5"/>
                  </a:lnTo>
                  <a:lnTo>
                    <a:pt x="7" y="8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49" name="Freeform 1371"/>
            <p:cNvSpPr>
              <a:spLocks/>
            </p:cNvSpPr>
            <p:nvPr/>
          </p:nvSpPr>
          <p:spPr bwMode="auto">
            <a:xfrm>
              <a:off x="5632329" y="4295653"/>
              <a:ext cx="19050" cy="23813"/>
            </a:xfrm>
            <a:custGeom>
              <a:avLst/>
              <a:gdLst>
                <a:gd name="T0" fmla="*/ 0 w 36"/>
                <a:gd name="T1" fmla="*/ 0 h 44"/>
                <a:gd name="T2" fmla="*/ 9 w 36"/>
                <a:gd name="T3" fmla="*/ 5 h 44"/>
                <a:gd name="T4" fmla="*/ 22 w 36"/>
                <a:gd name="T5" fmla="*/ 18 h 44"/>
                <a:gd name="T6" fmla="*/ 33 w 36"/>
                <a:gd name="T7" fmla="*/ 18 h 44"/>
                <a:gd name="T8" fmla="*/ 36 w 36"/>
                <a:gd name="T9" fmla="*/ 23 h 44"/>
                <a:gd name="T10" fmla="*/ 33 w 36"/>
                <a:gd name="T11" fmla="*/ 31 h 44"/>
                <a:gd name="T12" fmla="*/ 36 w 36"/>
                <a:gd name="T13" fmla="*/ 36 h 44"/>
                <a:gd name="T14" fmla="*/ 30 w 36"/>
                <a:gd name="T15" fmla="*/ 40 h 44"/>
                <a:gd name="T16" fmla="*/ 29 w 36"/>
                <a:gd name="T17" fmla="*/ 44 h 44"/>
                <a:gd name="T18" fmla="*/ 13 w 36"/>
                <a:gd name="T19" fmla="*/ 41 h 44"/>
                <a:gd name="T20" fmla="*/ 0 w 36"/>
                <a:gd name="T21" fmla="*/ 33 h 44"/>
                <a:gd name="T22" fmla="*/ 2 w 36"/>
                <a:gd name="T23" fmla="*/ 26 h 44"/>
                <a:gd name="T24" fmla="*/ 9 w 36"/>
                <a:gd name="T25" fmla="*/ 21 h 44"/>
                <a:gd name="T26" fmla="*/ 3 w 36"/>
                <a:gd name="T27" fmla="*/ 11 h 44"/>
                <a:gd name="T28" fmla="*/ 0 w 36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44">
                  <a:moveTo>
                    <a:pt x="0" y="0"/>
                  </a:moveTo>
                  <a:lnTo>
                    <a:pt x="9" y="5"/>
                  </a:lnTo>
                  <a:lnTo>
                    <a:pt x="22" y="18"/>
                  </a:lnTo>
                  <a:lnTo>
                    <a:pt x="33" y="18"/>
                  </a:lnTo>
                  <a:lnTo>
                    <a:pt x="36" y="23"/>
                  </a:lnTo>
                  <a:lnTo>
                    <a:pt x="33" y="31"/>
                  </a:lnTo>
                  <a:lnTo>
                    <a:pt x="36" y="36"/>
                  </a:lnTo>
                  <a:lnTo>
                    <a:pt x="30" y="40"/>
                  </a:lnTo>
                  <a:lnTo>
                    <a:pt x="29" y="44"/>
                  </a:lnTo>
                  <a:lnTo>
                    <a:pt x="13" y="41"/>
                  </a:lnTo>
                  <a:lnTo>
                    <a:pt x="0" y="33"/>
                  </a:lnTo>
                  <a:lnTo>
                    <a:pt x="2" y="26"/>
                  </a:lnTo>
                  <a:lnTo>
                    <a:pt x="9" y="21"/>
                  </a:lnTo>
                  <a:lnTo>
                    <a:pt x="3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0" name="Freeform 1372"/>
            <p:cNvSpPr>
              <a:spLocks/>
            </p:cNvSpPr>
            <p:nvPr/>
          </p:nvSpPr>
          <p:spPr bwMode="auto">
            <a:xfrm>
              <a:off x="5591054" y="4286128"/>
              <a:ext cx="7938" cy="11113"/>
            </a:xfrm>
            <a:custGeom>
              <a:avLst/>
              <a:gdLst>
                <a:gd name="T0" fmla="*/ 0 w 15"/>
                <a:gd name="T1" fmla="*/ 3 h 19"/>
                <a:gd name="T2" fmla="*/ 8 w 15"/>
                <a:gd name="T3" fmla="*/ 0 h 19"/>
                <a:gd name="T4" fmla="*/ 12 w 15"/>
                <a:gd name="T5" fmla="*/ 12 h 19"/>
                <a:gd name="T6" fmla="*/ 15 w 15"/>
                <a:gd name="T7" fmla="*/ 18 h 19"/>
                <a:gd name="T8" fmla="*/ 12 w 15"/>
                <a:gd name="T9" fmla="*/ 19 h 19"/>
                <a:gd name="T10" fmla="*/ 6 w 15"/>
                <a:gd name="T11" fmla="*/ 12 h 19"/>
                <a:gd name="T12" fmla="*/ 3 w 15"/>
                <a:gd name="T13" fmla="*/ 15 h 19"/>
                <a:gd name="T14" fmla="*/ 0 w 15"/>
                <a:gd name="T15" fmla="*/ 12 h 19"/>
                <a:gd name="T16" fmla="*/ 5 w 15"/>
                <a:gd name="T17" fmla="*/ 5 h 19"/>
                <a:gd name="T18" fmla="*/ 0 w 15"/>
                <a:gd name="T1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0" y="3"/>
                  </a:moveTo>
                  <a:lnTo>
                    <a:pt x="8" y="0"/>
                  </a:lnTo>
                  <a:lnTo>
                    <a:pt x="12" y="12"/>
                  </a:lnTo>
                  <a:lnTo>
                    <a:pt x="15" y="18"/>
                  </a:lnTo>
                  <a:lnTo>
                    <a:pt x="12" y="19"/>
                  </a:lnTo>
                  <a:lnTo>
                    <a:pt x="6" y="12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5" y="5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1" name="Freeform 1373"/>
            <p:cNvSpPr>
              <a:spLocks/>
            </p:cNvSpPr>
            <p:nvPr/>
          </p:nvSpPr>
          <p:spPr bwMode="auto">
            <a:xfrm>
              <a:off x="6064129" y="3647953"/>
              <a:ext cx="6350" cy="6350"/>
            </a:xfrm>
            <a:custGeom>
              <a:avLst/>
              <a:gdLst>
                <a:gd name="T0" fmla="*/ 4 w 12"/>
                <a:gd name="T1" fmla="*/ 2 h 13"/>
                <a:gd name="T2" fmla="*/ 9 w 12"/>
                <a:gd name="T3" fmla="*/ 0 h 13"/>
                <a:gd name="T4" fmla="*/ 12 w 12"/>
                <a:gd name="T5" fmla="*/ 9 h 13"/>
                <a:gd name="T6" fmla="*/ 9 w 12"/>
                <a:gd name="T7" fmla="*/ 13 h 13"/>
                <a:gd name="T8" fmla="*/ 4 w 12"/>
                <a:gd name="T9" fmla="*/ 13 h 13"/>
                <a:gd name="T10" fmla="*/ 0 w 12"/>
                <a:gd name="T11" fmla="*/ 10 h 13"/>
                <a:gd name="T12" fmla="*/ 4 w 12"/>
                <a:gd name="T13" fmla="*/ 6 h 13"/>
                <a:gd name="T14" fmla="*/ 4 w 12"/>
                <a:gd name="T1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3">
                  <a:moveTo>
                    <a:pt x="4" y="2"/>
                  </a:moveTo>
                  <a:lnTo>
                    <a:pt x="9" y="0"/>
                  </a:lnTo>
                  <a:lnTo>
                    <a:pt x="12" y="9"/>
                  </a:lnTo>
                  <a:lnTo>
                    <a:pt x="9" y="13"/>
                  </a:lnTo>
                  <a:lnTo>
                    <a:pt x="4" y="13"/>
                  </a:lnTo>
                  <a:lnTo>
                    <a:pt x="0" y="10"/>
                  </a:lnTo>
                  <a:lnTo>
                    <a:pt x="4" y="6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2" name="Freeform 1374"/>
            <p:cNvSpPr>
              <a:spLocks/>
            </p:cNvSpPr>
            <p:nvPr/>
          </p:nvSpPr>
          <p:spPr bwMode="auto">
            <a:xfrm>
              <a:off x="6035554" y="3625728"/>
              <a:ext cx="17463" cy="26988"/>
            </a:xfrm>
            <a:custGeom>
              <a:avLst/>
              <a:gdLst>
                <a:gd name="T0" fmla="*/ 9 w 34"/>
                <a:gd name="T1" fmla="*/ 7 h 49"/>
                <a:gd name="T2" fmla="*/ 13 w 34"/>
                <a:gd name="T3" fmla="*/ 1 h 49"/>
                <a:gd name="T4" fmla="*/ 21 w 34"/>
                <a:gd name="T5" fmla="*/ 0 h 49"/>
                <a:gd name="T6" fmla="*/ 23 w 34"/>
                <a:gd name="T7" fmla="*/ 4 h 49"/>
                <a:gd name="T8" fmla="*/ 19 w 34"/>
                <a:gd name="T9" fmla="*/ 9 h 49"/>
                <a:gd name="T10" fmla="*/ 13 w 34"/>
                <a:gd name="T11" fmla="*/ 10 h 49"/>
                <a:gd name="T12" fmla="*/ 21 w 34"/>
                <a:gd name="T13" fmla="*/ 20 h 49"/>
                <a:gd name="T14" fmla="*/ 34 w 34"/>
                <a:gd name="T15" fmla="*/ 36 h 49"/>
                <a:gd name="T16" fmla="*/ 31 w 34"/>
                <a:gd name="T17" fmla="*/ 49 h 49"/>
                <a:gd name="T18" fmla="*/ 23 w 34"/>
                <a:gd name="T19" fmla="*/ 42 h 49"/>
                <a:gd name="T20" fmla="*/ 10 w 34"/>
                <a:gd name="T21" fmla="*/ 37 h 49"/>
                <a:gd name="T22" fmla="*/ 2 w 34"/>
                <a:gd name="T23" fmla="*/ 37 h 49"/>
                <a:gd name="T24" fmla="*/ 3 w 34"/>
                <a:gd name="T25" fmla="*/ 32 h 49"/>
                <a:gd name="T26" fmla="*/ 0 w 34"/>
                <a:gd name="T27" fmla="*/ 26 h 49"/>
                <a:gd name="T28" fmla="*/ 8 w 34"/>
                <a:gd name="T29" fmla="*/ 25 h 49"/>
                <a:gd name="T30" fmla="*/ 10 w 34"/>
                <a:gd name="T31" fmla="*/ 30 h 49"/>
                <a:gd name="T32" fmla="*/ 13 w 34"/>
                <a:gd name="T33" fmla="*/ 23 h 49"/>
                <a:gd name="T34" fmla="*/ 13 w 34"/>
                <a:gd name="T35" fmla="*/ 12 h 49"/>
                <a:gd name="T36" fmla="*/ 9 w 34"/>
                <a:gd name="T37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49">
                  <a:moveTo>
                    <a:pt x="9" y="7"/>
                  </a:moveTo>
                  <a:lnTo>
                    <a:pt x="13" y="1"/>
                  </a:lnTo>
                  <a:lnTo>
                    <a:pt x="21" y="0"/>
                  </a:lnTo>
                  <a:lnTo>
                    <a:pt x="23" y="4"/>
                  </a:lnTo>
                  <a:lnTo>
                    <a:pt x="19" y="9"/>
                  </a:lnTo>
                  <a:lnTo>
                    <a:pt x="13" y="10"/>
                  </a:lnTo>
                  <a:lnTo>
                    <a:pt x="21" y="20"/>
                  </a:lnTo>
                  <a:lnTo>
                    <a:pt x="34" y="36"/>
                  </a:lnTo>
                  <a:lnTo>
                    <a:pt x="31" y="49"/>
                  </a:lnTo>
                  <a:lnTo>
                    <a:pt x="23" y="42"/>
                  </a:lnTo>
                  <a:lnTo>
                    <a:pt x="10" y="37"/>
                  </a:lnTo>
                  <a:lnTo>
                    <a:pt x="2" y="37"/>
                  </a:lnTo>
                  <a:lnTo>
                    <a:pt x="3" y="32"/>
                  </a:lnTo>
                  <a:lnTo>
                    <a:pt x="0" y="26"/>
                  </a:lnTo>
                  <a:lnTo>
                    <a:pt x="8" y="25"/>
                  </a:lnTo>
                  <a:lnTo>
                    <a:pt x="10" y="30"/>
                  </a:lnTo>
                  <a:lnTo>
                    <a:pt x="13" y="23"/>
                  </a:lnTo>
                  <a:lnTo>
                    <a:pt x="13" y="12"/>
                  </a:lnTo>
                  <a:lnTo>
                    <a:pt x="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3" name="Freeform 1375"/>
            <p:cNvSpPr>
              <a:spLocks/>
            </p:cNvSpPr>
            <p:nvPr/>
          </p:nvSpPr>
          <p:spPr bwMode="auto">
            <a:xfrm>
              <a:off x="6043491" y="3614616"/>
              <a:ext cx="4763" cy="6350"/>
            </a:xfrm>
            <a:custGeom>
              <a:avLst/>
              <a:gdLst>
                <a:gd name="T0" fmla="*/ 0 w 7"/>
                <a:gd name="T1" fmla="*/ 2 h 11"/>
                <a:gd name="T2" fmla="*/ 6 w 7"/>
                <a:gd name="T3" fmla="*/ 0 h 11"/>
                <a:gd name="T4" fmla="*/ 7 w 7"/>
                <a:gd name="T5" fmla="*/ 8 h 11"/>
                <a:gd name="T6" fmla="*/ 3 w 7"/>
                <a:gd name="T7" fmla="*/ 11 h 11"/>
                <a:gd name="T8" fmla="*/ 0 w 7"/>
                <a:gd name="T9" fmla="*/ 5 h 11"/>
                <a:gd name="T10" fmla="*/ 0 w 7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lnTo>
                    <a:pt x="6" y="0"/>
                  </a:lnTo>
                  <a:lnTo>
                    <a:pt x="7" y="8"/>
                  </a:lnTo>
                  <a:lnTo>
                    <a:pt x="3" y="11"/>
                  </a:lnTo>
                  <a:lnTo>
                    <a:pt x="0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4" name="Freeform 1376"/>
            <p:cNvSpPr>
              <a:spLocks/>
            </p:cNvSpPr>
            <p:nvPr/>
          </p:nvSpPr>
          <p:spPr bwMode="auto">
            <a:xfrm>
              <a:off x="6016504" y="3608266"/>
              <a:ext cx="26988" cy="19050"/>
            </a:xfrm>
            <a:custGeom>
              <a:avLst/>
              <a:gdLst>
                <a:gd name="T0" fmla="*/ 51 w 51"/>
                <a:gd name="T1" fmla="*/ 26 h 34"/>
                <a:gd name="T2" fmla="*/ 45 w 51"/>
                <a:gd name="T3" fmla="*/ 33 h 34"/>
                <a:gd name="T4" fmla="*/ 39 w 51"/>
                <a:gd name="T5" fmla="*/ 34 h 34"/>
                <a:gd name="T6" fmla="*/ 31 w 51"/>
                <a:gd name="T7" fmla="*/ 26 h 34"/>
                <a:gd name="T8" fmla="*/ 21 w 51"/>
                <a:gd name="T9" fmla="*/ 17 h 34"/>
                <a:gd name="T10" fmla="*/ 21 w 51"/>
                <a:gd name="T11" fmla="*/ 23 h 34"/>
                <a:gd name="T12" fmla="*/ 13 w 51"/>
                <a:gd name="T13" fmla="*/ 23 h 34"/>
                <a:gd name="T14" fmla="*/ 0 w 51"/>
                <a:gd name="T15" fmla="*/ 9 h 34"/>
                <a:gd name="T16" fmla="*/ 0 w 51"/>
                <a:gd name="T17" fmla="*/ 0 h 34"/>
                <a:gd name="T18" fmla="*/ 15 w 51"/>
                <a:gd name="T19" fmla="*/ 6 h 34"/>
                <a:gd name="T20" fmla="*/ 38 w 51"/>
                <a:gd name="T21" fmla="*/ 24 h 34"/>
                <a:gd name="T22" fmla="*/ 51 w 51"/>
                <a:gd name="T23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" h="34">
                  <a:moveTo>
                    <a:pt x="51" y="26"/>
                  </a:moveTo>
                  <a:lnTo>
                    <a:pt x="45" y="33"/>
                  </a:lnTo>
                  <a:lnTo>
                    <a:pt x="39" y="34"/>
                  </a:lnTo>
                  <a:lnTo>
                    <a:pt x="31" y="26"/>
                  </a:lnTo>
                  <a:lnTo>
                    <a:pt x="21" y="17"/>
                  </a:lnTo>
                  <a:lnTo>
                    <a:pt x="21" y="23"/>
                  </a:lnTo>
                  <a:lnTo>
                    <a:pt x="13" y="23"/>
                  </a:lnTo>
                  <a:lnTo>
                    <a:pt x="0" y="9"/>
                  </a:lnTo>
                  <a:lnTo>
                    <a:pt x="0" y="0"/>
                  </a:lnTo>
                  <a:lnTo>
                    <a:pt x="15" y="6"/>
                  </a:lnTo>
                  <a:lnTo>
                    <a:pt x="38" y="24"/>
                  </a:lnTo>
                  <a:lnTo>
                    <a:pt x="5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5" name="Freeform 1377"/>
            <p:cNvSpPr>
              <a:spLocks/>
            </p:cNvSpPr>
            <p:nvPr/>
          </p:nvSpPr>
          <p:spPr bwMode="auto">
            <a:xfrm>
              <a:off x="5930779" y="3703516"/>
              <a:ext cx="58738" cy="49213"/>
            </a:xfrm>
            <a:custGeom>
              <a:avLst/>
              <a:gdLst>
                <a:gd name="T0" fmla="*/ 30 w 111"/>
                <a:gd name="T1" fmla="*/ 61 h 95"/>
                <a:gd name="T2" fmla="*/ 33 w 111"/>
                <a:gd name="T3" fmla="*/ 65 h 95"/>
                <a:gd name="T4" fmla="*/ 42 w 111"/>
                <a:gd name="T5" fmla="*/ 72 h 95"/>
                <a:gd name="T6" fmla="*/ 40 w 111"/>
                <a:gd name="T7" fmla="*/ 80 h 95"/>
                <a:gd name="T8" fmla="*/ 48 w 111"/>
                <a:gd name="T9" fmla="*/ 80 h 95"/>
                <a:gd name="T10" fmla="*/ 55 w 111"/>
                <a:gd name="T11" fmla="*/ 84 h 95"/>
                <a:gd name="T12" fmla="*/ 53 w 111"/>
                <a:gd name="T13" fmla="*/ 91 h 95"/>
                <a:gd name="T14" fmla="*/ 48 w 111"/>
                <a:gd name="T15" fmla="*/ 95 h 95"/>
                <a:gd name="T16" fmla="*/ 48 w 111"/>
                <a:gd name="T17" fmla="*/ 91 h 95"/>
                <a:gd name="T18" fmla="*/ 49 w 111"/>
                <a:gd name="T19" fmla="*/ 85 h 95"/>
                <a:gd name="T20" fmla="*/ 45 w 111"/>
                <a:gd name="T21" fmla="*/ 85 h 95"/>
                <a:gd name="T22" fmla="*/ 42 w 111"/>
                <a:gd name="T23" fmla="*/ 90 h 95"/>
                <a:gd name="T24" fmla="*/ 43 w 111"/>
                <a:gd name="T25" fmla="*/ 93 h 95"/>
                <a:gd name="T26" fmla="*/ 30 w 111"/>
                <a:gd name="T27" fmla="*/ 87 h 95"/>
                <a:gd name="T28" fmla="*/ 13 w 111"/>
                <a:gd name="T29" fmla="*/ 74 h 95"/>
                <a:gd name="T30" fmla="*/ 6 w 111"/>
                <a:gd name="T31" fmla="*/ 62 h 95"/>
                <a:gd name="T32" fmla="*/ 16 w 111"/>
                <a:gd name="T33" fmla="*/ 61 h 95"/>
                <a:gd name="T34" fmla="*/ 20 w 111"/>
                <a:gd name="T35" fmla="*/ 67 h 95"/>
                <a:gd name="T36" fmla="*/ 26 w 111"/>
                <a:gd name="T37" fmla="*/ 59 h 95"/>
                <a:gd name="T38" fmla="*/ 17 w 111"/>
                <a:gd name="T39" fmla="*/ 55 h 95"/>
                <a:gd name="T40" fmla="*/ 12 w 111"/>
                <a:gd name="T41" fmla="*/ 57 h 95"/>
                <a:gd name="T42" fmla="*/ 13 w 111"/>
                <a:gd name="T43" fmla="*/ 48 h 95"/>
                <a:gd name="T44" fmla="*/ 16 w 111"/>
                <a:gd name="T45" fmla="*/ 45 h 95"/>
                <a:gd name="T46" fmla="*/ 19 w 111"/>
                <a:gd name="T47" fmla="*/ 42 h 95"/>
                <a:gd name="T48" fmla="*/ 26 w 111"/>
                <a:gd name="T49" fmla="*/ 49 h 95"/>
                <a:gd name="T50" fmla="*/ 32 w 111"/>
                <a:gd name="T51" fmla="*/ 51 h 95"/>
                <a:gd name="T52" fmla="*/ 29 w 111"/>
                <a:gd name="T53" fmla="*/ 44 h 95"/>
                <a:gd name="T54" fmla="*/ 15 w 111"/>
                <a:gd name="T55" fmla="*/ 36 h 95"/>
                <a:gd name="T56" fmla="*/ 13 w 111"/>
                <a:gd name="T57" fmla="*/ 32 h 95"/>
                <a:gd name="T58" fmla="*/ 10 w 111"/>
                <a:gd name="T59" fmla="*/ 36 h 95"/>
                <a:gd name="T60" fmla="*/ 4 w 111"/>
                <a:gd name="T61" fmla="*/ 44 h 95"/>
                <a:gd name="T62" fmla="*/ 0 w 111"/>
                <a:gd name="T63" fmla="*/ 41 h 95"/>
                <a:gd name="T64" fmla="*/ 9 w 111"/>
                <a:gd name="T65" fmla="*/ 31 h 95"/>
                <a:gd name="T66" fmla="*/ 7 w 111"/>
                <a:gd name="T67" fmla="*/ 15 h 95"/>
                <a:gd name="T68" fmla="*/ 2 w 111"/>
                <a:gd name="T69" fmla="*/ 9 h 95"/>
                <a:gd name="T70" fmla="*/ 6 w 111"/>
                <a:gd name="T71" fmla="*/ 6 h 95"/>
                <a:gd name="T72" fmla="*/ 10 w 111"/>
                <a:gd name="T73" fmla="*/ 0 h 95"/>
                <a:gd name="T74" fmla="*/ 23 w 111"/>
                <a:gd name="T75" fmla="*/ 15 h 95"/>
                <a:gd name="T76" fmla="*/ 69 w 111"/>
                <a:gd name="T77" fmla="*/ 41 h 95"/>
                <a:gd name="T78" fmla="*/ 87 w 111"/>
                <a:gd name="T79" fmla="*/ 57 h 95"/>
                <a:gd name="T80" fmla="*/ 82 w 111"/>
                <a:gd name="T81" fmla="*/ 61 h 95"/>
                <a:gd name="T82" fmla="*/ 78 w 111"/>
                <a:gd name="T83" fmla="*/ 65 h 95"/>
                <a:gd name="T84" fmla="*/ 87 w 111"/>
                <a:gd name="T85" fmla="*/ 64 h 95"/>
                <a:gd name="T86" fmla="*/ 95 w 111"/>
                <a:gd name="T87" fmla="*/ 64 h 95"/>
                <a:gd name="T88" fmla="*/ 88 w 111"/>
                <a:gd name="T89" fmla="*/ 74 h 95"/>
                <a:gd name="T90" fmla="*/ 92 w 111"/>
                <a:gd name="T91" fmla="*/ 74 h 95"/>
                <a:gd name="T92" fmla="*/ 97 w 111"/>
                <a:gd name="T93" fmla="*/ 75 h 95"/>
                <a:gd name="T94" fmla="*/ 99 w 111"/>
                <a:gd name="T95" fmla="*/ 74 h 95"/>
                <a:gd name="T96" fmla="*/ 104 w 111"/>
                <a:gd name="T97" fmla="*/ 71 h 95"/>
                <a:gd name="T98" fmla="*/ 111 w 111"/>
                <a:gd name="T99" fmla="*/ 77 h 95"/>
                <a:gd name="T100" fmla="*/ 108 w 111"/>
                <a:gd name="T101" fmla="*/ 80 h 95"/>
                <a:gd name="T102" fmla="*/ 110 w 111"/>
                <a:gd name="T103" fmla="*/ 83 h 95"/>
                <a:gd name="T104" fmla="*/ 99 w 111"/>
                <a:gd name="T105" fmla="*/ 88 h 95"/>
                <a:gd name="T106" fmla="*/ 89 w 111"/>
                <a:gd name="T107" fmla="*/ 85 h 95"/>
                <a:gd name="T108" fmla="*/ 88 w 111"/>
                <a:gd name="T109" fmla="*/ 90 h 95"/>
                <a:gd name="T110" fmla="*/ 84 w 111"/>
                <a:gd name="T111" fmla="*/ 95 h 95"/>
                <a:gd name="T112" fmla="*/ 82 w 111"/>
                <a:gd name="T113" fmla="*/ 91 h 95"/>
                <a:gd name="T114" fmla="*/ 74 w 111"/>
                <a:gd name="T115" fmla="*/ 88 h 95"/>
                <a:gd name="T116" fmla="*/ 74 w 111"/>
                <a:gd name="T117" fmla="*/ 83 h 95"/>
                <a:gd name="T118" fmla="*/ 68 w 111"/>
                <a:gd name="T119" fmla="*/ 84 h 95"/>
                <a:gd name="T120" fmla="*/ 63 w 111"/>
                <a:gd name="T121" fmla="*/ 90 h 95"/>
                <a:gd name="T122" fmla="*/ 49 w 111"/>
                <a:gd name="T123" fmla="*/ 74 h 95"/>
                <a:gd name="T124" fmla="*/ 30 w 111"/>
                <a:gd name="T125" fmla="*/ 6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" h="95">
                  <a:moveTo>
                    <a:pt x="30" y="61"/>
                  </a:moveTo>
                  <a:lnTo>
                    <a:pt x="33" y="65"/>
                  </a:lnTo>
                  <a:lnTo>
                    <a:pt x="42" y="72"/>
                  </a:lnTo>
                  <a:lnTo>
                    <a:pt x="40" y="80"/>
                  </a:lnTo>
                  <a:lnTo>
                    <a:pt x="48" y="80"/>
                  </a:lnTo>
                  <a:lnTo>
                    <a:pt x="55" y="84"/>
                  </a:lnTo>
                  <a:lnTo>
                    <a:pt x="53" y="91"/>
                  </a:lnTo>
                  <a:lnTo>
                    <a:pt x="48" y="95"/>
                  </a:lnTo>
                  <a:lnTo>
                    <a:pt x="48" y="91"/>
                  </a:lnTo>
                  <a:lnTo>
                    <a:pt x="49" y="85"/>
                  </a:lnTo>
                  <a:lnTo>
                    <a:pt x="45" y="85"/>
                  </a:lnTo>
                  <a:lnTo>
                    <a:pt x="42" y="90"/>
                  </a:lnTo>
                  <a:lnTo>
                    <a:pt x="43" y="93"/>
                  </a:lnTo>
                  <a:lnTo>
                    <a:pt x="30" y="87"/>
                  </a:lnTo>
                  <a:lnTo>
                    <a:pt x="13" y="74"/>
                  </a:lnTo>
                  <a:lnTo>
                    <a:pt x="6" y="62"/>
                  </a:lnTo>
                  <a:lnTo>
                    <a:pt x="16" y="61"/>
                  </a:lnTo>
                  <a:lnTo>
                    <a:pt x="20" y="67"/>
                  </a:lnTo>
                  <a:lnTo>
                    <a:pt x="26" y="59"/>
                  </a:lnTo>
                  <a:lnTo>
                    <a:pt x="17" y="55"/>
                  </a:lnTo>
                  <a:lnTo>
                    <a:pt x="12" y="57"/>
                  </a:lnTo>
                  <a:lnTo>
                    <a:pt x="13" y="48"/>
                  </a:lnTo>
                  <a:lnTo>
                    <a:pt x="16" y="45"/>
                  </a:lnTo>
                  <a:lnTo>
                    <a:pt x="19" y="42"/>
                  </a:lnTo>
                  <a:lnTo>
                    <a:pt x="26" y="49"/>
                  </a:lnTo>
                  <a:lnTo>
                    <a:pt x="32" y="51"/>
                  </a:lnTo>
                  <a:lnTo>
                    <a:pt x="29" y="44"/>
                  </a:lnTo>
                  <a:lnTo>
                    <a:pt x="15" y="36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4" y="44"/>
                  </a:lnTo>
                  <a:lnTo>
                    <a:pt x="0" y="41"/>
                  </a:lnTo>
                  <a:lnTo>
                    <a:pt x="9" y="31"/>
                  </a:lnTo>
                  <a:lnTo>
                    <a:pt x="7" y="15"/>
                  </a:lnTo>
                  <a:lnTo>
                    <a:pt x="2" y="9"/>
                  </a:lnTo>
                  <a:lnTo>
                    <a:pt x="6" y="6"/>
                  </a:lnTo>
                  <a:lnTo>
                    <a:pt x="10" y="0"/>
                  </a:lnTo>
                  <a:lnTo>
                    <a:pt x="23" y="15"/>
                  </a:lnTo>
                  <a:lnTo>
                    <a:pt x="69" y="41"/>
                  </a:lnTo>
                  <a:lnTo>
                    <a:pt x="87" y="57"/>
                  </a:lnTo>
                  <a:lnTo>
                    <a:pt x="82" y="61"/>
                  </a:lnTo>
                  <a:lnTo>
                    <a:pt x="78" y="65"/>
                  </a:lnTo>
                  <a:lnTo>
                    <a:pt x="87" y="64"/>
                  </a:lnTo>
                  <a:lnTo>
                    <a:pt x="95" y="64"/>
                  </a:lnTo>
                  <a:lnTo>
                    <a:pt x="88" y="74"/>
                  </a:lnTo>
                  <a:lnTo>
                    <a:pt x="92" y="74"/>
                  </a:lnTo>
                  <a:lnTo>
                    <a:pt x="97" y="75"/>
                  </a:lnTo>
                  <a:lnTo>
                    <a:pt x="99" y="74"/>
                  </a:lnTo>
                  <a:lnTo>
                    <a:pt x="104" y="71"/>
                  </a:lnTo>
                  <a:lnTo>
                    <a:pt x="111" y="77"/>
                  </a:lnTo>
                  <a:lnTo>
                    <a:pt x="108" y="80"/>
                  </a:lnTo>
                  <a:lnTo>
                    <a:pt x="110" y="83"/>
                  </a:lnTo>
                  <a:lnTo>
                    <a:pt x="99" y="88"/>
                  </a:lnTo>
                  <a:lnTo>
                    <a:pt x="89" y="85"/>
                  </a:lnTo>
                  <a:lnTo>
                    <a:pt x="88" y="90"/>
                  </a:lnTo>
                  <a:lnTo>
                    <a:pt x="84" y="95"/>
                  </a:lnTo>
                  <a:lnTo>
                    <a:pt x="82" y="91"/>
                  </a:lnTo>
                  <a:lnTo>
                    <a:pt x="74" y="88"/>
                  </a:lnTo>
                  <a:lnTo>
                    <a:pt x="74" y="83"/>
                  </a:lnTo>
                  <a:lnTo>
                    <a:pt x="68" y="84"/>
                  </a:lnTo>
                  <a:lnTo>
                    <a:pt x="63" y="90"/>
                  </a:lnTo>
                  <a:lnTo>
                    <a:pt x="49" y="74"/>
                  </a:lnTo>
                  <a:lnTo>
                    <a:pt x="30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6" name="Freeform 1378"/>
            <p:cNvSpPr>
              <a:spLocks/>
            </p:cNvSpPr>
            <p:nvPr/>
          </p:nvSpPr>
          <p:spPr bwMode="auto">
            <a:xfrm>
              <a:off x="6003804" y="3609853"/>
              <a:ext cx="28575" cy="20638"/>
            </a:xfrm>
            <a:custGeom>
              <a:avLst/>
              <a:gdLst>
                <a:gd name="T0" fmla="*/ 0 w 53"/>
                <a:gd name="T1" fmla="*/ 0 h 37"/>
                <a:gd name="T2" fmla="*/ 11 w 53"/>
                <a:gd name="T3" fmla="*/ 4 h 37"/>
                <a:gd name="T4" fmla="*/ 37 w 53"/>
                <a:gd name="T5" fmla="*/ 27 h 37"/>
                <a:gd name="T6" fmla="*/ 53 w 53"/>
                <a:gd name="T7" fmla="*/ 36 h 37"/>
                <a:gd name="T8" fmla="*/ 45 w 53"/>
                <a:gd name="T9" fmla="*/ 37 h 37"/>
                <a:gd name="T10" fmla="*/ 32 w 53"/>
                <a:gd name="T11" fmla="*/ 33 h 37"/>
                <a:gd name="T12" fmla="*/ 14 w 53"/>
                <a:gd name="T13" fmla="*/ 19 h 37"/>
                <a:gd name="T14" fmla="*/ 1 w 53"/>
                <a:gd name="T15" fmla="*/ 10 h 37"/>
                <a:gd name="T16" fmla="*/ 6 w 53"/>
                <a:gd name="T17" fmla="*/ 6 h 37"/>
                <a:gd name="T18" fmla="*/ 1 w 53"/>
                <a:gd name="T19" fmla="*/ 1 h 37"/>
                <a:gd name="T20" fmla="*/ 0 w 53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37">
                  <a:moveTo>
                    <a:pt x="0" y="0"/>
                  </a:moveTo>
                  <a:lnTo>
                    <a:pt x="11" y="4"/>
                  </a:lnTo>
                  <a:lnTo>
                    <a:pt x="37" y="27"/>
                  </a:lnTo>
                  <a:lnTo>
                    <a:pt x="53" y="36"/>
                  </a:lnTo>
                  <a:lnTo>
                    <a:pt x="45" y="37"/>
                  </a:lnTo>
                  <a:lnTo>
                    <a:pt x="32" y="33"/>
                  </a:lnTo>
                  <a:lnTo>
                    <a:pt x="14" y="19"/>
                  </a:lnTo>
                  <a:lnTo>
                    <a:pt x="1" y="10"/>
                  </a:lnTo>
                  <a:lnTo>
                    <a:pt x="6" y="6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7" name="Freeform 1379"/>
            <p:cNvSpPr>
              <a:spLocks/>
            </p:cNvSpPr>
            <p:nvPr/>
          </p:nvSpPr>
          <p:spPr bwMode="auto">
            <a:xfrm>
              <a:off x="5926016" y="3706691"/>
              <a:ext cx="7938" cy="6350"/>
            </a:xfrm>
            <a:custGeom>
              <a:avLst/>
              <a:gdLst>
                <a:gd name="T0" fmla="*/ 6 w 13"/>
                <a:gd name="T1" fmla="*/ 0 h 11"/>
                <a:gd name="T2" fmla="*/ 13 w 13"/>
                <a:gd name="T3" fmla="*/ 7 h 11"/>
                <a:gd name="T4" fmla="*/ 9 w 13"/>
                <a:gd name="T5" fmla="*/ 8 h 11"/>
                <a:gd name="T6" fmla="*/ 11 w 13"/>
                <a:gd name="T7" fmla="*/ 11 h 11"/>
                <a:gd name="T8" fmla="*/ 6 w 13"/>
                <a:gd name="T9" fmla="*/ 11 h 11"/>
                <a:gd name="T10" fmla="*/ 2 w 13"/>
                <a:gd name="T11" fmla="*/ 11 h 11"/>
                <a:gd name="T12" fmla="*/ 0 w 13"/>
                <a:gd name="T13" fmla="*/ 7 h 11"/>
                <a:gd name="T14" fmla="*/ 6 w 13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1">
                  <a:moveTo>
                    <a:pt x="6" y="0"/>
                  </a:moveTo>
                  <a:lnTo>
                    <a:pt x="13" y="7"/>
                  </a:lnTo>
                  <a:lnTo>
                    <a:pt x="9" y="8"/>
                  </a:lnTo>
                  <a:lnTo>
                    <a:pt x="11" y="11"/>
                  </a:lnTo>
                  <a:lnTo>
                    <a:pt x="6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8" name="Freeform 1380"/>
            <p:cNvSpPr>
              <a:spLocks/>
            </p:cNvSpPr>
            <p:nvPr/>
          </p:nvSpPr>
          <p:spPr bwMode="auto">
            <a:xfrm>
              <a:off x="5921254" y="3697166"/>
              <a:ext cx="11113" cy="9525"/>
            </a:xfrm>
            <a:custGeom>
              <a:avLst/>
              <a:gdLst>
                <a:gd name="T0" fmla="*/ 0 w 21"/>
                <a:gd name="T1" fmla="*/ 8 h 20"/>
                <a:gd name="T2" fmla="*/ 2 w 21"/>
                <a:gd name="T3" fmla="*/ 5 h 20"/>
                <a:gd name="T4" fmla="*/ 3 w 21"/>
                <a:gd name="T5" fmla="*/ 2 h 20"/>
                <a:gd name="T6" fmla="*/ 10 w 21"/>
                <a:gd name="T7" fmla="*/ 0 h 20"/>
                <a:gd name="T8" fmla="*/ 18 w 21"/>
                <a:gd name="T9" fmla="*/ 12 h 20"/>
                <a:gd name="T10" fmla="*/ 21 w 21"/>
                <a:gd name="T11" fmla="*/ 17 h 20"/>
                <a:gd name="T12" fmla="*/ 18 w 21"/>
                <a:gd name="T13" fmla="*/ 20 h 20"/>
                <a:gd name="T14" fmla="*/ 12 w 21"/>
                <a:gd name="T15" fmla="*/ 18 h 20"/>
                <a:gd name="T16" fmla="*/ 6 w 21"/>
                <a:gd name="T17" fmla="*/ 8 h 20"/>
                <a:gd name="T18" fmla="*/ 0 w 21"/>
                <a:gd name="T19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0">
                  <a:moveTo>
                    <a:pt x="0" y="8"/>
                  </a:moveTo>
                  <a:lnTo>
                    <a:pt x="2" y="5"/>
                  </a:lnTo>
                  <a:lnTo>
                    <a:pt x="3" y="2"/>
                  </a:lnTo>
                  <a:lnTo>
                    <a:pt x="10" y="0"/>
                  </a:lnTo>
                  <a:lnTo>
                    <a:pt x="18" y="12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2" y="18"/>
                  </a:lnTo>
                  <a:lnTo>
                    <a:pt x="6" y="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59" name="Freeform 1381"/>
            <p:cNvSpPr>
              <a:spLocks/>
            </p:cNvSpPr>
            <p:nvPr/>
          </p:nvSpPr>
          <p:spPr bwMode="auto">
            <a:xfrm>
              <a:off x="5984754" y="3595566"/>
              <a:ext cx="15875" cy="17463"/>
            </a:xfrm>
            <a:custGeom>
              <a:avLst/>
              <a:gdLst>
                <a:gd name="T0" fmla="*/ 0 w 28"/>
                <a:gd name="T1" fmla="*/ 0 h 34"/>
                <a:gd name="T2" fmla="*/ 12 w 28"/>
                <a:gd name="T3" fmla="*/ 5 h 34"/>
                <a:gd name="T4" fmla="*/ 26 w 28"/>
                <a:gd name="T5" fmla="*/ 22 h 34"/>
                <a:gd name="T6" fmla="*/ 28 w 28"/>
                <a:gd name="T7" fmla="*/ 31 h 34"/>
                <a:gd name="T8" fmla="*/ 23 w 28"/>
                <a:gd name="T9" fmla="*/ 34 h 34"/>
                <a:gd name="T10" fmla="*/ 21 w 28"/>
                <a:gd name="T11" fmla="*/ 23 h 34"/>
                <a:gd name="T12" fmla="*/ 5 w 28"/>
                <a:gd name="T13" fmla="*/ 12 h 34"/>
                <a:gd name="T14" fmla="*/ 0 w 28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4">
                  <a:moveTo>
                    <a:pt x="0" y="0"/>
                  </a:moveTo>
                  <a:lnTo>
                    <a:pt x="12" y="5"/>
                  </a:lnTo>
                  <a:lnTo>
                    <a:pt x="26" y="22"/>
                  </a:lnTo>
                  <a:lnTo>
                    <a:pt x="28" y="31"/>
                  </a:lnTo>
                  <a:lnTo>
                    <a:pt x="23" y="34"/>
                  </a:lnTo>
                  <a:lnTo>
                    <a:pt x="21" y="23"/>
                  </a:lnTo>
                  <a:lnTo>
                    <a:pt x="5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0" name="Freeform 1382"/>
            <p:cNvSpPr>
              <a:spLocks/>
            </p:cNvSpPr>
            <p:nvPr/>
          </p:nvSpPr>
          <p:spPr bwMode="auto">
            <a:xfrm>
              <a:off x="5978404" y="3590803"/>
              <a:ext cx="4763" cy="7938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10 h 13"/>
                <a:gd name="T4" fmla="*/ 7 w 11"/>
                <a:gd name="T5" fmla="*/ 6 h 13"/>
                <a:gd name="T6" fmla="*/ 6 w 11"/>
                <a:gd name="T7" fmla="*/ 3 h 13"/>
                <a:gd name="T8" fmla="*/ 10 w 11"/>
                <a:gd name="T9" fmla="*/ 0 h 13"/>
                <a:gd name="T10" fmla="*/ 11 w 11"/>
                <a:gd name="T11" fmla="*/ 7 h 13"/>
                <a:gd name="T12" fmla="*/ 10 w 11"/>
                <a:gd name="T13" fmla="*/ 10 h 13"/>
                <a:gd name="T14" fmla="*/ 6 w 11"/>
                <a:gd name="T15" fmla="*/ 11 h 13"/>
                <a:gd name="T16" fmla="*/ 0 w 11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lnTo>
                    <a:pt x="0" y="10"/>
                  </a:lnTo>
                  <a:lnTo>
                    <a:pt x="7" y="6"/>
                  </a:lnTo>
                  <a:lnTo>
                    <a:pt x="6" y="3"/>
                  </a:lnTo>
                  <a:lnTo>
                    <a:pt x="10" y="0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6" y="11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1" name="Freeform 1383"/>
            <p:cNvSpPr>
              <a:spLocks/>
            </p:cNvSpPr>
            <p:nvPr/>
          </p:nvSpPr>
          <p:spPr bwMode="auto">
            <a:xfrm>
              <a:off x="5929191" y="3636841"/>
              <a:ext cx="36513" cy="31750"/>
            </a:xfrm>
            <a:custGeom>
              <a:avLst/>
              <a:gdLst>
                <a:gd name="T0" fmla="*/ 62 w 69"/>
                <a:gd name="T1" fmla="*/ 40 h 60"/>
                <a:gd name="T2" fmla="*/ 61 w 69"/>
                <a:gd name="T3" fmla="*/ 43 h 60"/>
                <a:gd name="T4" fmla="*/ 64 w 69"/>
                <a:gd name="T5" fmla="*/ 44 h 60"/>
                <a:gd name="T6" fmla="*/ 59 w 69"/>
                <a:gd name="T7" fmla="*/ 44 h 60"/>
                <a:gd name="T8" fmla="*/ 55 w 69"/>
                <a:gd name="T9" fmla="*/ 46 h 60"/>
                <a:gd name="T10" fmla="*/ 58 w 69"/>
                <a:gd name="T11" fmla="*/ 53 h 60"/>
                <a:gd name="T12" fmla="*/ 66 w 69"/>
                <a:gd name="T13" fmla="*/ 59 h 60"/>
                <a:gd name="T14" fmla="*/ 56 w 69"/>
                <a:gd name="T15" fmla="*/ 60 h 60"/>
                <a:gd name="T16" fmla="*/ 36 w 69"/>
                <a:gd name="T17" fmla="*/ 50 h 60"/>
                <a:gd name="T18" fmla="*/ 28 w 69"/>
                <a:gd name="T19" fmla="*/ 50 h 60"/>
                <a:gd name="T20" fmla="*/ 33 w 69"/>
                <a:gd name="T21" fmla="*/ 40 h 60"/>
                <a:gd name="T22" fmla="*/ 39 w 69"/>
                <a:gd name="T23" fmla="*/ 37 h 60"/>
                <a:gd name="T24" fmla="*/ 41 w 69"/>
                <a:gd name="T25" fmla="*/ 31 h 60"/>
                <a:gd name="T26" fmla="*/ 38 w 69"/>
                <a:gd name="T27" fmla="*/ 30 h 60"/>
                <a:gd name="T28" fmla="*/ 36 w 69"/>
                <a:gd name="T29" fmla="*/ 27 h 60"/>
                <a:gd name="T30" fmla="*/ 33 w 69"/>
                <a:gd name="T31" fmla="*/ 29 h 60"/>
                <a:gd name="T32" fmla="*/ 35 w 69"/>
                <a:gd name="T33" fmla="*/ 37 h 60"/>
                <a:gd name="T34" fmla="*/ 30 w 69"/>
                <a:gd name="T35" fmla="*/ 42 h 60"/>
                <a:gd name="T36" fmla="*/ 23 w 69"/>
                <a:gd name="T37" fmla="*/ 34 h 60"/>
                <a:gd name="T38" fmla="*/ 15 w 69"/>
                <a:gd name="T39" fmla="*/ 29 h 60"/>
                <a:gd name="T40" fmla="*/ 7 w 69"/>
                <a:gd name="T41" fmla="*/ 30 h 60"/>
                <a:gd name="T42" fmla="*/ 7 w 69"/>
                <a:gd name="T43" fmla="*/ 24 h 60"/>
                <a:gd name="T44" fmla="*/ 0 w 69"/>
                <a:gd name="T45" fmla="*/ 20 h 60"/>
                <a:gd name="T46" fmla="*/ 5 w 69"/>
                <a:gd name="T47" fmla="*/ 16 h 60"/>
                <a:gd name="T48" fmla="*/ 9 w 69"/>
                <a:gd name="T49" fmla="*/ 14 h 60"/>
                <a:gd name="T50" fmla="*/ 16 w 69"/>
                <a:gd name="T51" fmla="*/ 21 h 60"/>
                <a:gd name="T52" fmla="*/ 20 w 69"/>
                <a:gd name="T53" fmla="*/ 21 h 60"/>
                <a:gd name="T54" fmla="*/ 19 w 69"/>
                <a:gd name="T55" fmla="*/ 14 h 60"/>
                <a:gd name="T56" fmla="*/ 6 w 69"/>
                <a:gd name="T57" fmla="*/ 10 h 60"/>
                <a:gd name="T58" fmla="*/ 3 w 69"/>
                <a:gd name="T59" fmla="*/ 4 h 60"/>
                <a:gd name="T60" fmla="*/ 6 w 69"/>
                <a:gd name="T61" fmla="*/ 0 h 60"/>
                <a:gd name="T62" fmla="*/ 22 w 69"/>
                <a:gd name="T63" fmla="*/ 11 h 60"/>
                <a:gd name="T64" fmla="*/ 51 w 69"/>
                <a:gd name="T65" fmla="*/ 26 h 60"/>
                <a:gd name="T66" fmla="*/ 65 w 69"/>
                <a:gd name="T67" fmla="*/ 42 h 60"/>
                <a:gd name="T68" fmla="*/ 69 w 69"/>
                <a:gd name="T69" fmla="*/ 53 h 60"/>
                <a:gd name="T70" fmla="*/ 65 w 69"/>
                <a:gd name="T71" fmla="*/ 53 h 60"/>
                <a:gd name="T72" fmla="*/ 65 w 69"/>
                <a:gd name="T73" fmla="*/ 43 h 60"/>
                <a:gd name="T74" fmla="*/ 62 w 69"/>
                <a:gd name="T75" fmla="*/ 4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9" h="60">
                  <a:moveTo>
                    <a:pt x="62" y="40"/>
                  </a:moveTo>
                  <a:lnTo>
                    <a:pt x="61" y="43"/>
                  </a:lnTo>
                  <a:lnTo>
                    <a:pt x="64" y="44"/>
                  </a:lnTo>
                  <a:lnTo>
                    <a:pt x="59" y="44"/>
                  </a:lnTo>
                  <a:lnTo>
                    <a:pt x="55" y="46"/>
                  </a:lnTo>
                  <a:lnTo>
                    <a:pt x="58" y="53"/>
                  </a:lnTo>
                  <a:lnTo>
                    <a:pt x="66" y="59"/>
                  </a:lnTo>
                  <a:lnTo>
                    <a:pt x="56" y="60"/>
                  </a:lnTo>
                  <a:lnTo>
                    <a:pt x="36" y="50"/>
                  </a:lnTo>
                  <a:lnTo>
                    <a:pt x="28" y="50"/>
                  </a:lnTo>
                  <a:lnTo>
                    <a:pt x="33" y="40"/>
                  </a:lnTo>
                  <a:lnTo>
                    <a:pt x="39" y="37"/>
                  </a:lnTo>
                  <a:lnTo>
                    <a:pt x="41" y="31"/>
                  </a:lnTo>
                  <a:lnTo>
                    <a:pt x="38" y="30"/>
                  </a:lnTo>
                  <a:lnTo>
                    <a:pt x="36" y="27"/>
                  </a:lnTo>
                  <a:lnTo>
                    <a:pt x="33" y="29"/>
                  </a:lnTo>
                  <a:lnTo>
                    <a:pt x="35" y="37"/>
                  </a:lnTo>
                  <a:lnTo>
                    <a:pt x="30" y="42"/>
                  </a:lnTo>
                  <a:lnTo>
                    <a:pt x="23" y="34"/>
                  </a:lnTo>
                  <a:lnTo>
                    <a:pt x="15" y="29"/>
                  </a:lnTo>
                  <a:lnTo>
                    <a:pt x="7" y="30"/>
                  </a:lnTo>
                  <a:lnTo>
                    <a:pt x="7" y="24"/>
                  </a:lnTo>
                  <a:lnTo>
                    <a:pt x="0" y="20"/>
                  </a:lnTo>
                  <a:lnTo>
                    <a:pt x="5" y="16"/>
                  </a:lnTo>
                  <a:lnTo>
                    <a:pt x="9" y="14"/>
                  </a:lnTo>
                  <a:lnTo>
                    <a:pt x="16" y="21"/>
                  </a:lnTo>
                  <a:lnTo>
                    <a:pt x="20" y="21"/>
                  </a:lnTo>
                  <a:lnTo>
                    <a:pt x="19" y="14"/>
                  </a:lnTo>
                  <a:lnTo>
                    <a:pt x="6" y="10"/>
                  </a:lnTo>
                  <a:lnTo>
                    <a:pt x="3" y="4"/>
                  </a:lnTo>
                  <a:lnTo>
                    <a:pt x="6" y="0"/>
                  </a:lnTo>
                  <a:lnTo>
                    <a:pt x="22" y="11"/>
                  </a:lnTo>
                  <a:lnTo>
                    <a:pt x="51" y="26"/>
                  </a:lnTo>
                  <a:lnTo>
                    <a:pt x="65" y="42"/>
                  </a:lnTo>
                  <a:lnTo>
                    <a:pt x="69" y="53"/>
                  </a:lnTo>
                  <a:lnTo>
                    <a:pt x="65" y="53"/>
                  </a:lnTo>
                  <a:lnTo>
                    <a:pt x="65" y="43"/>
                  </a:lnTo>
                  <a:lnTo>
                    <a:pt x="62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2" name="Freeform 1384"/>
            <p:cNvSpPr>
              <a:spLocks/>
            </p:cNvSpPr>
            <p:nvPr/>
          </p:nvSpPr>
          <p:spPr bwMode="auto">
            <a:xfrm>
              <a:off x="5973641" y="3579691"/>
              <a:ext cx="12700" cy="9525"/>
            </a:xfrm>
            <a:custGeom>
              <a:avLst/>
              <a:gdLst>
                <a:gd name="T0" fmla="*/ 0 w 25"/>
                <a:gd name="T1" fmla="*/ 6 h 20"/>
                <a:gd name="T2" fmla="*/ 9 w 25"/>
                <a:gd name="T3" fmla="*/ 3 h 20"/>
                <a:gd name="T4" fmla="*/ 16 w 25"/>
                <a:gd name="T5" fmla="*/ 0 h 20"/>
                <a:gd name="T6" fmla="*/ 16 w 25"/>
                <a:gd name="T7" fmla="*/ 6 h 20"/>
                <a:gd name="T8" fmla="*/ 25 w 25"/>
                <a:gd name="T9" fmla="*/ 14 h 20"/>
                <a:gd name="T10" fmla="*/ 22 w 25"/>
                <a:gd name="T11" fmla="*/ 20 h 20"/>
                <a:gd name="T12" fmla="*/ 19 w 25"/>
                <a:gd name="T13" fmla="*/ 14 h 20"/>
                <a:gd name="T14" fmla="*/ 6 w 25"/>
                <a:gd name="T15" fmla="*/ 11 h 20"/>
                <a:gd name="T16" fmla="*/ 0 w 25"/>
                <a:gd name="T1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0" y="6"/>
                  </a:moveTo>
                  <a:lnTo>
                    <a:pt x="9" y="3"/>
                  </a:lnTo>
                  <a:lnTo>
                    <a:pt x="16" y="0"/>
                  </a:lnTo>
                  <a:lnTo>
                    <a:pt x="16" y="6"/>
                  </a:lnTo>
                  <a:lnTo>
                    <a:pt x="25" y="14"/>
                  </a:lnTo>
                  <a:lnTo>
                    <a:pt x="22" y="20"/>
                  </a:lnTo>
                  <a:lnTo>
                    <a:pt x="19" y="14"/>
                  </a:lnTo>
                  <a:lnTo>
                    <a:pt x="6" y="11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3" name="Freeform 1385"/>
            <p:cNvSpPr>
              <a:spLocks/>
            </p:cNvSpPr>
            <p:nvPr/>
          </p:nvSpPr>
          <p:spPr bwMode="auto">
            <a:xfrm>
              <a:off x="5945066" y="3595566"/>
              <a:ext cx="28575" cy="20638"/>
            </a:xfrm>
            <a:custGeom>
              <a:avLst/>
              <a:gdLst>
                <a:gd name="T0" fmla="*/ 16 w 54"/>
                <a:gd name="T1" fmla="*/ 1 h 40"/>
                <a:gd name="T2" fmla="*/ 13 w 54"/>
                <a:gd name="T3" fmla="*/ 3 h 40"/>
                <a:gd name="T4" fmla="*/ 11 w 54"/>
                <a:gd name="T5" fmla="*/ 6 h 40"/>
                <a:gd name="T6" fmla="*/ 32 w 54"/>
                <a:gd name="T7" fmla="*/ 20 h 40"/>
                <a:gd name="T8" fmla="*/ 54 w 54"/>
                <a:gd name="T9" fmla="*/ 29 h 40"/>
                <a:gd name="T10" fmla="*/ 49 w 54"/>
                <a:gd name="T11" fmla="*/ 37 h 40"/>
                <a:gd name="T12" fmla="*/ 35 w 54"/>
                <a:gd name="T13" fmla="*/ 40 h 40"/>
                <a:gd name="T14" fmla="*/ 11 w 54"/>
                <a:gd name="T15" fmla="*/ 26 h 40"/>
                <a:gd name="T16" fmla="*/ 0 w 54"/>
                <a:gd name="T17" fmla="*/ 19 h 40"/>
                <a:gd name="T18" fmla="*/ 0 w 54"/>
                <a:gd name="T19" fmla="*/ 10 h 40"/>
                <a:gd name="T20" fmla="*/ 9 w 54"/>
                <a:gd name="T21" fmla="*/ 0 h 40"/>
                <a:gd name="T22" fmla="*/ 16 w 54"/>
                <a:gd name="T23" fmla="*/ 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" h="40">
                  <a:moveTo>
                    <a:pt x="16" y="1"/>
                  </a:moveTo>
                  <a:lnTo>
                    <a:pt x="13" y="3"/>
                  </a:lnTo>
                  <a:lnTo>
                    <a:pt x="11" y="6"/>
                  </a:lnTo>
                  <a:lnTo>
                    <a:pt x="32" y="20"/>
                  </a:lnTo>
                  <a:lnTo>
                    <a:pt x="54" y="29"/>
                  </a:lnTo>
                  <a:lnTo>
                    <a:pt x="49" y="37"/>
                  </a:lnTo>
                  <a:lnTo>
                    <a:pt x="35" y="40"/>
                  </a:lnTo>
                  <a:lnTo>
                    <a:pt x="11" y="26"/>
                  </a:lnTo>
                  <a:lnTo>
                    <a:pt x="0" y="19"/>
                  </a:lnTo>
                  <a:lnTo>
                    <a:pt x="0" y="10"/>
                  </a:lnTo>
                  <a:lnTo>
                    <a:pt x="9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4" name="Freeform 1386"/>
            <p:cNvSpPr>
              <a:spLocks/>
            </p:cNvSpPr>
            <p:nvPr/>
          </p:nvSpPr>
          <p:spPr bwMode="auto">
            <a:xfrm>
              <a:off x="5940304" y="3593978"/>
              <a:ext cx="6350" cy="4763"/>
            </a:xfrm>
            <a:custGeom>
              <a:avLst/>
              <a:gdLst>
                <a:gd name="T0" fmla="*/ 0 w 12"/>
                <a:gd name="T1" fmla="*/ 6 h 9"/>
                <a:gd name="T2" fmla="*/ 5 w 12"/>
                <a:gd name="T3" fmla="*/ 2 h 9"/>
                <a:gd name="T4" fmla="*/ 12 w 12"/>
                <a:gd name="T5" fmla="*/ 0 h 9"/>
                <a:gd name="T6" fmla="*/ 12 w 12"/>
                <a:gd name="T7" fmla="*/ 4 h 9"/>
                <a:gd name="T8" fmla="*/ 6 w 12"/>
                <a:gd name="T9" fmla="*/ 9 h 9"/>
                <a:gd name="T10" fmla="*/ 0 w 12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0" y="6"/>
                  </a:moveTo>
                  <a:lnTo>
                    <a:pt x="5" y="2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6" y="9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5" name="Freeform 1387"/>
            <p:cNvSpPr>
              <a:spLocks/>
            </p:cNvSpPr>
            <p:nvPr/>
          </p:nvSpPr>
          <p:spPr bwMode="auto">
            <a:xfrm>
              <a:off x="5972054" y="3544766"/>
              <a:ext cx="76200" cy="65088"/>
            </a:xfrm>
            <a:custGeom>
              <a:avLst/>
              <a:gdLst>
                <a:gd name="T0" fmla="*/ 52 w 142"/>
                <a:gd name="T1" fmla="*/ 46 h 123"/>
                <a:gd name="T2" fmla="*/ 43 w 142"/>
                <a:gd name="T3" fmla="*/ 41 h 123"/>
                <a:gd name="T4" fmla="*/ 68 w 142"/>
                <a:gd name="T5" fmla="*/ 52 h 123"/>
                <a:gd name="T6" fmla="*/ 114 w 142"/>
                <a:gd name="T7" fmla="*/ 87 h 123"/>
                <a:gd name="T8" fmla="*/ 131 w 142"/>
                <a:gd name="T9" fmla="*/ 111 h 123"/>
                <a:gd name="T10" fmla="*/ 134 w 142"/>
                <a:gd name="T11" fmla="*/ 110 h 123"/>
                <a:gd name="T12" fmla="*/ 138 w 142"/>
                <a:gd name="T13" fmla="*/ 108 h 123"/>
                <a:gd name="T14" fmla="*/ 141 w 142"/>
                <a:gd name="T15" fmla="*/ 114 h 123"/>
                <a:gd name="T16" fmla="*/ 142 w 142"/>
                <a:gd name="T17" fmla="*/ 120 h 123"/>
                <a:gd name="T18" fmla="*/ 138 w 142"/>
                <a:gd name="T19" fmla="*/ 123 h 123"/>
                <a:gd name="T20" fmla="*/ 131 w 142"/>
                <a:gd name="T21" fmla="*/ 118 h 123"/>
                <a:gd name="T22" fmla="*/ 127 w 142"/>
                <a:gd name="T23" fmla="*/ 116 h 123"/>
                <a:gd name="T24" fmla="*/ 124 w 142"/>
                <a:gd name="T25" fmla="*/ 120 h 123"/>
                <a:gd name="T26" fmla="*/ 124 w 142"/>
                <a:gd name="T27" fmla="*/ 123 h 123"/>
                <a:gd name="T28" fmla="*/ 109 w 142"/>
                <a:gd name="T29" fmla="*/ 116 h 123"/>
                <a:gd name="T30" fmla="*/ 73 w 142"/>
                <a:gd name="T31" fmla="*/ 90 h 123"/>
                <a:gd name="T32" fmla="*/ 50 w 142"/>
                <a:gd name="T33" fmla="*/ 84 h 123"/>
                <a:gd name="T34" fmla="*/ 47 w 142"/>
                <a:gd name="T35" fmla="*/ 74 h 123"/>
                <a:gd name="T36" fmla="*/ 47 w 142"/>
                <a:gd name="T37" fmla="*/ 62 h 123"/>
                <a:gd name="T38" fmla="*/ 43 w 142"/>
                <a:gd name="T39" fmla="*/ 67 h 123"/>
                <a:gd name="T40" fmla="*/ 39 w 142"/>
                <a:gd name="T41" fmla="*/ 74 h 123"/>
                <a:gd name="T42" fmla="*/ 36 w 142"/>
                <a:gd name="T43" fmla="*/ 71 h 123"/>
                <a:gd name="T44" fmla="*/ 36 w 142"/>
                <a:gd name="T45" fmla="*/ 64 h 123"/>
                <a:gd name="T46" fmla="*/ 32 w 142"/>
                <a:gd name="T47" fmla="*/ 65 h 123"/>
                <a:gd name="T48" fmla="*/ 32 w 142"/>
                <a:gd name="T49" fmla="*/ 59 h 123"/>
                <a:gd name="T50" fmla="*/ 37 w 142"/>
                <a:gd name="T51" fmla="*/ 55 h 123"/>
                <a:gd name="T52" fmla="*/ 23 w 142"/>
                <a:gd name="T53" fmla="*/ 51 h 123"/>
                <a:gd name="T54" fmla="*/ 16 w 142"/>
                <a:gd name="T55" fmla="*/ 45 h 123"/>
                <a:gd name="T56" fmla="*/ 13 w 142"/>
                <a:gd name="T57" fmla="*/ 48 h 123"/>
                <a:gd name="T58" fmla="*/ 17 w 142"/>
                <a:gd name="T59" fmla="*/ 52 h 123"/>
                <a:gd name="T60" fmla="*/ 20 w 142"/>
                <a:gd name="T61" fmla="*/ 55 h 123"/>
                <a:gd name="T62" fmla="*/ 11 w 142"/>
                <a:gd name="T63" fmla="*/ 57 h 123"/>
                <a:gd name="T64" fmla="*/ 1 w 142"/>
                <a:gd name="T65" fmla="*/ 45 h 123"/>
                <a:gd name="T66" fmla="*/ 0 w 142"/>
                <a:gd name="T67" fmla="*/ 39 h 123"/>
                <a:gd name="T68" fmla="*/ 6 w 142"/>
                <a:gd name="T69" fmla="*/ 34 h 123"/>
                <a:gd name="T70" fmla="*/ 14 w 142"/>
                <a:gd name="T71" fmla="*/ 28 h 123"/>
                <a:gd name="T72" fmla="*/ 11 w 142"/>
                <a:gd name="T73" fmla="*/ 22 h 123"/>
                <a:gd name="T74" fmla="*/ 20 w 142"/>
                <a:gd name="T75" fmla="*/ 25 h 123"/>
                <a:gd name="T76" fmla="*/ 30 w 142"/>
                <a:gd name="T77" fmla="*/ 38 h 123"/>
                <a:gd name="T78" fmla="*/ 36 w 142"/>
                <a:gd name="T79" fmla="*/ 44 h 123"/>
                <a:gd name="T80" fmla="*/ 40 w 142"/>
                <a:gd name="T81" fmla="*/ 42 h 123"/>
                <a:gd name="T82" fmla="*/ 33 w 142"/>
                <a:gd name="T83" fmla="*/ 32 h 123"/>
                <a:gd name="T84" fmla="*/ 17 w 142"/>
                <a:gd name="T85" fmla="*/ 18 h 123"/>
                <a:gd name="T86" fmla="*/ 11 w 142"/>
                <a:gd name="T87" fmla="*/ 8 h 123"/>
                <a:gd name="T88" fmla="*/ 13 w 142"/>
                <a:gd name="T89" fmla="*/ 0 h 123"/>
                <a:gd name="T90" fmla="*/ 27 w 142"/>
                <a:gd name="T91" fmla="*/ 6 h 123"/>
                <a:gd name="T92" fmla="*/ 46 w 142"/>
                <a:gd name="T93" fmla="*/ 29 h 123"/>
                <a:gd name="T94" fmla="*/ 59 w 142"/>
                <a:gd name="T95" fmla="*/ 38 h 123"/>
                <a:gd name="T96" fmla="*/ 52 w 142"/>
                <a:gd name="T97" fmla="*/ 4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2" h="123">
                  <a:moveTo>
                    <a:pt x="52" y="46"/>
                  </a:moveTo>
                  <a:lnTo>
                    <a:pt x="43" y="41"/>
                  </a:lnTo>
                  <a:lnTo>
                    <a:pt x="68" y="52"/>
                  </a:lnTo>
                  <a:lnTo>
                    <a:pt x="114" y="87"/>
                  </a:lnTo>
                  <a:lnTo>
                    <a:pt x="131" y="111"/>
                  </a:lnTo>
                  <a:lnTo>
                    <a:pt x="134" y="110"/>
                  </a:lnTo>
                  <a:lnTo>
                    <a:pt x="138" y="108"/>
                  </a:lnTo>
                  <a:lnTo>
                    <a:pt x="141" y="114"/>
                  </a:lnTo>
                  <a:lnTo>
                    <a:pt x="142" y="120"/>
                  </a:lnTo>
                  <a:lnTo>
                    <a:pt x="138" y="123"/>
                  </a:lnTo>
                  <a:lnTo>
                    <a:pt x="131" y="118"/>
                  </a:lnTo>
                  <a:lnTo>
                    <a:pt x="127" y="116"/>
                  </a:lnTo>
                  <a:lnTo>
                    <a:pt x="124" y="120"/>
                  </a:lnTo>
                  <a:lnTo>
                    <a:pt x="124" y="123"/>
                  </a:lnTo>
                  <a:lnTo>
                    <a:pt x="109" y="116"/>
                  </a:lnTo>
                  <a:lnTo>
                    <a:pt x="73" y="90"/>
                  </a:lnTo>
                  <a:lnTo>
                    <a:pt x="50" y="84"/>
                  </a:lnTo>
                  <a:lnTo>
                    <a:pt x="47" y="74"/>
                  </a:lnTo>
                  <a:lnTo>
                    <a:pt x="47" y="62"/>
                  </a:lnTo>
                  <a:lnTo>
                    <a:pt x="43" y="67"/>
                  </a:lnTo>
                  <a:lnTo>
                    <a:pt x="39" y="74"/>
                  </a:lnTo>
                  <a:lnTo>
                    <a:pt x="36" y="71"/>
                  </a:lnTo>
                  <a:lnTo>
                    <a:pt x="36" y="64"/>
                  </a:lnTo>
                  <a:lnTo>
                    <a:pt x="32" y="65"/>
                  </a:lnTo>
                  <a:lnTo>
                    <a:pt x="32" y="59"/>
                  </a:lnTo>
                  <a:lnTo>
                    <a:pt x="37" y="55"/>
                  </a:lnTo>
                  <a:lnTo>
                    <a:pt x="23" y="51"/>
                  </a:lnTo>
                  <a:lnTo>
                    <a:pt x="16" y="45"/>
                  </a:lnTo>
                  <a:lnTo>
                    <a:pt x="13" y="48"/>
                  </a:lnTo>
                  <a:lnTo>
                    <a:pt x="17" y="52"/>
                  </a:lnTo>
                  <a:lnTo>
                    <a:pt x="20" y="55"/>
                  </a:lnTo>
                  <a:lnTo>
                    <a:pt x="11" y="57"/>
                  </a:lnTo>
                  <a:lnTo>
                    <a:pt x="1" y="45"/>
                  </a:lnTo>
                  <a:lnTo>
                    <a:pt x="0" y="39"/>
                  </a:lnTo>
                  <a:lnTo>
                    <a:pt x="6" y="34"/>
                  </a:lnTo>
                  <a:lnTo>
                    <a:pt x="14" y="28"/>
                  </a:lnTo>
                  <a:lnTo>
                    <a:pt x="11" y="22"/>
                  </a:lnTo>
                  <a:lnTo>
                    <a:pt x="20" y="25"/>
                  </a:lnTo>
                  <a:lnTo>
                    <a:pt x="30" y="38"/>
                  </a:lnTo>
                  <a:lnTo>
                    <a:pt x="36" y="44"/>
                  </a:lnTo>
                  <a:lnTo>
                    <a:pt x="40" y="42"/>
                  </a:lnTo>
                  <a:lnTo>
                    <a:pt x="33" y="32"/>
                  </a:lnTo>
                  <a:lnTo>
                    <a:pt x="17" y="18"/>
                  </a:lnTo>
                  <a:lnTo>
                    <a:pt x="11" y="8"/>
                  </a:lnTo>
                  <a:lnTo>
                    <a:pt x="13" y="0"/>
                  </a:lnTo>
                  <a:lnTo>
                    <a:pt x="27" y="6"/>
                  </a:lnTo>
                  <a:lnTo>
                    <a:pt x="46" y="29"/>
                  </a:lnTo>
                  <a:lnTo>
                    <a:pt x="59" y="38"/>
                  </a:lnTo>
                  <a:lnTo>
                    <a:pt x="52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6" name="Freeform 1388"/>
            <p:cNvSpPr>
              <a:spLocks/>
            </p:cNvSpPr>
            <p:nvPr/>
          </p:nvSpPr>
          <p:spPr bwMode="auto">
            <a:xfrm>
              <a:off x="5957766" y="3563816"/>
              <a:ext cx="14288" cy="15875"/>
            </a:xfrm>
            <a:custGeom>
              <a:avLst/>
              <a:gdLst>
                <a:gd name="T0" fmla="*/ 0 w 27"/>
                <a:gd name="T1" fmla="*/ 14 h 30"/>
                <a:gd name="T2" fmla="*/ 7 w 27"/>
                <a:gd name="T3" fmla="*/ 9 h 30"/>
                <a:gd name="T4" fmla="*/ 14 w 27"/>
                <a:gd name="T5" fmla="*/ 0 h 30"/>
                <a:gd name="T6" fmla="*/ 22 w 27"/>
                <a:gd name="T7" fmla="*/ 13 h 30"/>
                <a:gd name="T8" fmla="*/ 27 w 27"/>
                <a:gd name="T9" fmla="*/ 29 h 30"/>
                <a:gd name="T10" fmla="*/ 19 w 27"/>
                <a:gd name="T11" fmla="*/ 30 h 30"/>
                <a:gd name="T12" fmla="*/ 9 w 27"/>
                <a:gd name="T13" fmla="*/ 19 h 30"/>
                <a:gd name="T14" fmla="*/ 0 w 27"/>
                <a:gd name="T15" fmla="*/ 1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0">
                  <a:moveTo>
                    <a:pt x="0" y="14"/>
                  </a:moveTo>
                  <a:lnTo>
                    <a:pt x="7" y="9"/>
                  </a:lnTo>
                  <a:lnTo>
                    <a:pt x="14" y="0"/>
                  </a:lnTo>
                  <a:lnTo>
                    <a:pt x="22" y="13"/>
                  </a:lnTo>
                  <a:lnTo>
                    <a:pt x="27" y="29"/>
                  </a:lnTo>
                  <a:lnTo>
                    <a:pt x="19" y="30"/>
                  </a:lnTo>
                  <a:lnTo>
                    <a:pt x="9" y="19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7" name="Freeform 1389"/>
            <p:cNvSpPr>
              <a:spLocks/>
            </p:cNvSpPr>
            <p:nvPr/>
          </p:nvSpPr>
          <p:spPr bwMode="auto">
            <a:xfrm>
              <a:off x="5506916" y="4092453"/>
              <a:ext cx="11113" cy="6350"/>
            </a:xfrm>
            <a:custGeom>
              <a:avLst/>
              <a:gdLst>
                <a:gd name="T0" fmla="*/ 0 w 20"/>
                <a:gd name="T1" fmla="*/ 4 h 14"/>
                <a:gd name="T2" fmla="*/ 4 w 20"/>
                <a:gd name="T3" fmla="*/ 0 h 14"/>
                <a:gd name="T4" fmla="*/ 14 w 20"/>
                <a:gd name="T5" fmla="*/ 3 h 14"/>
                <a:gd name="T6" fmla="*/ 20 w 20"/>
                <a:gd name="T7" fmla="*/ 7 h 14"/>
                <a:gd name="T8" fmla="*/ 16 w 20"/>
                <a:gd name="T9" fmla="*/ 10 h 14"/>
                <a:gd name="T10" fmla="*/ 11 w 20"/>
                <a:gd name="T11" fmla="*/ 14 h 14"/>
                <a:gd name="T12" fmla="*/ 7 w 20"/>
                <a:gd name="T13" fmla="*/ 7 h 14"/>
                <a:gd name="T14" fmla="*/ 0 w 20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4">
                  <a:moveTo>
                    <a:pt x="0" y="4"/>
                  </a:moveTo>
                  <a:lnTo>
                    <a:pt x="4" y="0"/>
                  </a:lnTo>
                  <a:lnTo>
                    <a:pt x="14" y="3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1" y="14"/>
                  </a:lnTo>
                  <a:lnTo>
                    <a:pt x="7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8" name="Freeform 1390"/>
            <p:cNvSpPr>
              <a:spLocks/>
            </p:cNvSpPr>
            <p:nvPr/>
          </p:nvSpPr>
          <p:spPr bwMode="auto">
            <a:xfrm>
              <a:off x="5951416" y="3544766"/>
              <a:ext cx="6350" cy="6350"/>
            </a:xfrm>
            <a:custGeom>
              <a:avLst/>
              <a:gdLst>
                <a:gd name="T0" fmla="*/ 0 w 11"/>
                <a:gd name="T1" fmla="*/ 0 h 13"/>
                <a:gd name="T2" fmla="*/ 5 w 11"/>
                <a:gd name="T3" fmla="*/ 0 h 13"/>
                <a:gd name="T4" fmla="*/ 11 w 11"/>
                <a:gd name="T5" fmla="*/ 2 h 13"/>
                <a:gd name="T6" fmla="*/ 10 w 11"/>
                <a:gd name="T7" fmla="*/ 8 h 13"/>
                <a:gd name="T8" fmla="*/ 5 w 11"/>
                <a:gd name="T9" fmla="*/ 13 h 13"/>
                <a:gd name="T10" fmla="*/ 2 w 11"/>
                <a:gd name="T11" fmla="*/ 11 h 13"/>
                <a:gd name="T12" fmla="*/ 2 w 11"/>
                <a:gd name="T13" fmla="*/ 2 h 13"/>
                <a:gd name="T14" fmla="*/ 0 w 11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lnTo>
                    <a:pt x="5" y="0"/>
                  </a:lnTo>
                  <a:lnTo>
                    <a:pt x="11" y="2"/>
                  </a:lnTo>
                  <a:lnTo>
                    <a:pt x="10" y="8"/>
                  </a:lnTo>
                  <a:lnTo>
                    <a:pt x="5" y="13"/>
                  </a:lnTo>
                  <a:lnTo>
                    <a:pt x="2" y="11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69" name="Freeform 1391"/>
            <p:cNvSpPr>
              <a:spLocks/>
            </p:cNvSpPr>
            <p:nvPr/>
          </p:nvSpPr>
          <p:spPr bwMode="auto">
            <a:xfrm>
              <a:off x="5889504" y="3609853"/>
              <a:ext cx="42863" cy="33338"/>
            </a:xfrm>
            <a:custGeom>
              <a:avLst/>
              <a:gdLst>
                <a:gd name="T0" fmla="*/ 5 w 80"/>
                <a:gd name="T1" fmla="*/ 0 h 62"/>
                <a:gd name="T2" fmla="*/ 23 w 80"/>
                <a:gd name="T3" fmla="*/ 7 h 62"/>
                <a:gd name="T4" fmla="*/ 54 w 80"/>
                <a:gd name="T5" fmla="*/ 34 h 62"/>
                <a:gd name="T6" fmla="*/ 67 w 80"/>
                <a:gd name="T7" fmla="*/ 47 h 62"/>
                <a:gd name="T8" fmla="*/ 71 w 80"/>
                <a:gd name="T9" fmla="*/ 47 h 62"/>
                <a:gd name="T10" fmla="*/ 72 w 80"/>
                <a:gd name="T11" fmla="*/ 37 h 62"/>
                <a:gd name="T12" fmla="*/ 69 w 80"/>
                <a:gd name="T13" fmla="*/ 34 h 62"/>
                <a:gd name="T14" fmla="*/ 77 w 80"/>
                <a:gd name="T15" fmla="*/ 36 h 62"/>
                <a:gd name="T16" fmla="*/ 80 w 80"/>
                <a:gd name="T17" fmla="*/ 43 h 62"/>
                <a:gd name="T18" fmla="*/ 74 w 80"/>
                <a:gd name="T19" fmla="*/ 46 h 62"/>
                <a:gd name="T20" fmla="*/ 69 w 80"/>
                <a:gd name="T21" fmla="*/ 50 h 62"/>
                <a:gd name="T22" fmla="*/ 72 w 80"/>
                <a:gd name="T23" fmla="*/ 56 h 62"/>
                <a:gd name="T24" fmla="*/ 78 w 80"/>
                <a:gd name="T25" fmla="*/ 60 h 62"/>
                <a:gd name="T26" fmla="*/ 65 w 80"/>
                <a:gd name="T27" fmla="*/ 62 h 62"/>
                <a:gd name="T28" fmla="*/ 45 w 80"/>
                <a:gd name="T29" fmla="*/ 53 h 62"/>
                <a:gd name="T30" fmla="*/ 22 w 80"/>
                <a:gd name="T31" fmla="*/ 27 h 62"/>
                <a:gd name="T32" fmla="*/ 0 w 80"/>
                <a:gd name="T33" fmla="*/ 8 h 62"/>
                <a:gd name="T34" fmla="*/ 5 w 80"/>
                <a:gd name="T35" fmla="*/ 4 h 62"/>
                <a:gd name="T36" fmla="*/ 5 w 80"/>
                <a:gd name="T3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62">
                  <a:moveTo>
                    <a:pt x="5" y="0"/>
                  </a:moveTo>
                  <a:lnTo>
                    <a:pt x="23" y="7"/>
                  </a:lnTo>
                  <a:lnTo>
                    <a:pt x="54" y="34"/>
                  </a:lnTo>
                  <a:lnTo>
                    <a:pt x="67" y="47"/>
                  </a:lnTo>
                  <a:lnTo>
                    <a:pt x="71" y="47"/>
                  </a:lnTo>
                  <a:lnTo>
                    <a:pt x="72" y="37"/>
                  </a:lnTo>
                  <a:lnTo>
                    <a:pt x="69" y="34"/>
                  </a:lnTo>
                  <a:lnTo>
                    <a:pt x="77" y="36"/>
                  </a:lnTo>
                  <a:lnTo>
                    <a:pt x="80" y="43"/>
                  </a:lnTo>
                  <a:lnTo>
                    <a:pt x="74" y="46"/>
                  </a:lnTo>
                  <a:lnTo>
                    <a:pt x="69" y="50"/>
                  </a:lnTo>
                  <a:lnTo>
                    <a:pt x="72" y="56"/>
                  </a:lnTo>
                  <a:lnTo>
                    <a:pt x="78" y="60"/>
                  </a:lnTo>
                  <a:lnTo>
                    <a:pt x="65" y="62"/>
                  </a:lnTo>
                  <a:lnTo>
                    <a:pt x="45" y="53"/>
                  </a:lnTo>
                  <a:lnTo>
                    <a:pt x="22" y="27"/>
                  </a:lnTo>
                  <a:lnTo>
                    <a:pt x="0" y="8"/>
                  </a:lnTo>
                  <a:lnTo>
                    <a:pt x="5" y="4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0" name="Freeform 1392"/>
            <p:cNvSpPr>
              <a:spLocks/>
            </p:cNvSpPr>
            <p:nvPr/>
          </p:nvSpPr>
          <p:spPr bwMode="auto">
            <a:xfrm>
              <a:off x="5911729" y="3568578"/>
              <a:ext cx="6350" cy="6350"/>
            </a:xfrm>
            <a:custGeom>
              <a:avLst/>
              <a:gdLst>
                <a:gd name="T0" fmla="*/ 0 w 10"/>
                <a:gd name="T1" fmla="*/ 4 h 12"/>
                <a:gd name="T2" fmla="*/ 4 w 10"/>
                <a:gd name="T3" fmla="*/ 0 h 12"/>
                <a:gd name="T4" fmla="*/ 6 w 10"/>
                <a:gd name="T5" fmla="*/ 7 h 12"/>
                <a:gd name="T6" fmla="*/ 10 w 10"/>
                <a:gd name="T7" fmla="*/ 10 h 12"/>
                <a:gd name="T8" fmla="*/ 6 w 10"/>
                <a:gd name="T9" fmla="*/ 12 h 12"/>
                <a:gd name="T10" fmla="*/ 2 w 10"/>
                <a:gd name="T11" fmla="*/ 7 h 12"/>
                <a:gd name="T12" fmla="*/ 0 w 10"/>
                <a:gd name="T1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lnTo>
                    <a:pt x="4" y="0"/>
                  </a:lnTo>
                  <a:lnTo>
                    <a:pt x="6" y="7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2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1" name="Freeform 1393"/>
            <p:cNvSpPr>
              <a:spLocks/>
            </p:cNvSpPr>
            <p:nvPr/>
          </p:nvSpPr>
          <p:spPr bwMode="auto">
            <a:xfrm>
              <a:off x="5486279" y="4068641"/>
              <a:ext cx="23813" cy="25400"/>
            </a:xfrm>
            <a:custGeom>
              <a:avLst/>
              <a:gdLst>
                <a:gd name="T0" fmla="*/ 2 w 44"/>
                <a:gd name="T1" fmla="*/ 0 h 46"/>
                <a:gd name="T2" fmla="*/ 13 w 44"/>
                <a:gd name="T3" fmla="*/ 5 h 46"/>
                <a:gd name="T4" fmla="*/ 29 w 44"/>
                <a:gd name="T5" fmla="*/ 27 h 46"/>
                <a:gd name="T6" fmla="*/ 44 w 44"/>
                <a:gd name="T7" fmla="*/ 34 h 46"/>
                <a:gd name="T8" fmla="*/ 38 w 44"/>
                <a:gd name="T9" fmla="*/ 38 h 46"/>
                <a:gd name="T10" fmla="*/ 31 w 44"/>
                <a:gd name="T11" fmla="*/ 46 h 46"/>
                <a:gd name="T12" fmla="*/ 28 w 44"/>
                <a:gd name="T13" fmla="*/ 36 h 46"/>
                <a:gd name="T14" fmla="*/ 13 w 44"/>
                <a:gd name="T15" fmla="*/ 20 h 46"/>
                <a:gd name="T16" fmla="*/ 6 w 44"/>
                <a:gd name="T17" fmla="*/ 21 h 46"/>
                <a:gd name="T18" fmla="*/ 5 w 44"/>
                <a:gd name="T19" fmla="*/ 17 h 46"/>
                <a:gd name="T20" fmla="*/ 9 w 44"/>
                <a:gd name="T21" fmla="*/ 10 h 46"/>
                <a:gd name="T22" fmla="*/ 5 w 44"/>
                <a:gd name="T23" fmla="*/ 10 h 46"/>
                <a:gd name="T24" fmla="*/ 0 w 44"/>
                <a:gd name="T25" fmla="*/ 17 h 46"/>
                <a:gd name="T26" fmla="*/ 0 w 44"/>
                <a:gd name="T27" fmla="*/ 8 h 46"/>
                <a:gd name="T28" fmla="*/ 2 w 44"/>
                <a:gd name="T2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46">
                  <a:moveTo>
                    <a:pt x="2" y="0"/>
                  </a:moveTo>
                  <a:lnTo>
                    <a:pt x="13" y="5"/>
                  </a:lnTo>
                  <a:lnTo>
                    <a:pt x="29" y="27"/>
                  </a:lnTo>
                  <a:lnTo>
                    <a:pt x="44" y="34"/>
                  </a:lnTo>
                  <a:lnTo>
                    <a:pt x="38" y="38"/>
                  </a:lnTo>
                  <a:lnTo>
                    <a:pt x="31" y="46"/>
                  </a:lnTo>
                  <a:lnTo>
                    <a:pt x="28" y="36"/>
                  </a:lnTo>
                  <a:lnTo>
                    <a:pt x="13" y="20"/>
                  </a:lnTo>
                  <a:lnTo>
                    <a:pt x="6" y="21"/>
                  </a:lnTo>
                  <a:lnTo>
                    <a:pt x="5" y="17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0" y="17"/>
                  </a:lnTo>
                  <a:lnTo>
                    <a:pt x="0" y="8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2" name="Freeform 1394"/>
            <p:cNvSpPr>
              <a:spLocks/>
            </p:cNvSpPr>
            <p:nvPr/>
          </p:nvSpPr>
          <p:spPr bwMode="auto">
            <a:xfrm>
              <a:off x="5473579" y="4057528"/>
              <a:ext cx="12700" cy="12700"/>
            </a:xfrm>
            <a:custGeom>
              <a:avLst/>
              <a:gdLst>
                <a:gd name="T0" fmla="*/ 0 w 24"/>
                <a:gd name="T1" fmla="*/ 8 h 22"/>
                <a:gd name="T2" fmla="*/ 6 w 24"/>
                <a:gd name="T3" fmla="*/ 0 h 22"/>
                <a:gd name="T4" fmla="*/ 13 w 24"/>
                <a:gd name="T5" fmla="*/ 3 h 22"/>
                <a:gd name="T6" fmla="*/ 20 w 24"/>
                <a:gd name="T7" fmla="*/ 15 h 22"/>
                <a:gd name="T8" fmla="*/ 24 w 24"/>
                <a:gd name="T9" fmla="*/ 22 h 22"/>
                <a:gd name="T10" fmla="*/ 17 w 24"/>
                <a:gd name="T11" fmla="*/ 21 h 22"/>
                <a:gd name="T12" fmla="*/ 7 w 24"/>
                <a:gd name="T13" fmla="*/ 10 h 22"/>
                <a:gd name="T14" fmla="*/ 0 w 24"/>
                <a:gd name="T15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2">
                  <a:moveTo>
                    <a:pt x="0" y="8"/>
                  </a:moveTo>
                  <a:lnTo>
                    <a:pt x="6" y="0"/>
                  </a:lnTo>
                  <a:lnTo>
                    <a:pt x="13" y="3"/>
                  </a:lnTo>
                  <a:lnTo>
                    <a:pt x="20" y="15"/>
                  </a:lnTo>
                  <a:lnTo>
                    <a:pt x="24" y="22"/>
                  </a:lnTo>
                  <a:lnTo>
                    <a:pt x="17" y="21"/>
                  </a:lnTo>
                  <a:lnTo>
                    <a:pt x="7" y="10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3" name="Freeform 1395"/>
            <p:cNvSpPr>
              <a:spLocks/>
            </p:cNvSpPr>
            <p:nvPr/>
          </p:nvSpPr>
          <p:spPr bwMode="auto">
            <a:xfrm>
              <a:off x="5462466" y="4065466"/>
              <a:ext cx="7938" cy="7938"/>
            </a:xfrm>
            <a:custGeom>
              <a:avLst/>
              <a:gdLst>
                <a:gd name="T0" fmla="*/ 0 w 15"/>
                <a:gd name="T1" fmla="*/ 7 h 14"/>
                <a:gd name="T2" fmla="*/ 5 w 15"/>
                <a:gd name="T3" fmla="*/ 6 h 14"/>
                <a:gd name="T4" fmla="*/ 10 w 15"/>
                <a:gd name="T5" fmla="*/ 0 h 14"/>
                <a:gd name="T6" fmla="*/ 13 w 15"/>
                <a:gd name="T7" fmla="*/ 3 h 14"/>
                <a:gd name="T8" fmla="*/ 12 w 15"/>
                <a:gd name="T9" fmla="*/ 8 h 14"/>
                <a:gd name="T10" fmla="*/ 15 w 15"/>
                <a:gd name="T11" fmla="*/ 11 h 14"/>
                <a:gd name="T12" fmla="*/ 8 w 15"/>
                <a:gd name="T13" fmla="*/ 14 h 14"/>
                <a:gd name="T14" fmla="*/ 0 w 15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lnTo>
                    <a:pt x="5" y="6"/>
                  </a:lnTo>
                  <a:lnTo>
                    <a:pt x="10" y="0"/>
                  </a:lnTo>
                  <a:lnTo>
                    <a:pt x="13" y="3"/>
                  </a:lnTo>
                  <a:lnTo>
                    <a:pt x="12" y="8"/>
                  </a:lnTo>
                  <a:lnTo>
                    <a:pt x="15" y="11"/>
                  </a:lnTo>
                  <a:lnTo>
                    <a:pt x="8" y="14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4" name="Freeform 1396"/>
            <p:cNvSpPr>
              <a:spLocks/>
            </p:cNvSpPr>
            <p:nvPr/>
          </p:nvSpPr>
          <p:spPr bwMode="auto">
            <a:xfrm>
              <a:off x="5903791" y="3546353"/>
              <a:ext cx="7938" cy="6350"/>
            </a:xfrm>
            <a:custGeom>
              <a:avLst/>
              <a:gdLst>
                <a:gd name="T0" fmla="*/ 0 w 15"/>
                <a:gd name="T1" fmla="*/ 0 h 12"/>
                <a:gd name="T2" fmla="*/ 7 w 15"/>
                <a:gd name="T3" fmla="*/ 2 h 12"/>
                <a:gd name="T4" fmla="*/ 15 w 15"/>
                <a:gd name="T5" fmla="*/ 9 h 12"/>
                <a:gd name="T6" fmla="*/ 7 w 15"/>
                <a:gd name="T7" fmla="*/ 12 h 12"/>
                <a:gd name="T8" fmla="*/ 3 w 15"/>
                <a:gd name="T9" fmla="*/ 6 h 12"/>
                <a:gd name="T10" fmla="*/ 0 w 15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lnTo>
                    <a:pt x="7" y="2"/>
                  </a:lnTo>
                  <a:lnTo>
                    <a:pt x="15" y="9"/>
                  </a:lnTo>
                  <a:lnTo>
                    <a:pt x="7" y="12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5" name="Freeform 1397"/>
            <p:cNvSpPr>
              <a:spLocks/>
            </p:cNvSpPr>
            <p:nvPr/>
          </p:nvSpPr>
          <p:spPr bwMode="auto">
            <a:xfrm>
              <a:off x="5418016" y="4109916"/>
              <a:ext cx="17463" cy="17463"/>
            </a:xfrm>
            <a:custGeom>
              <a:avLst/>
              <a:gdLst>
                <a:gd name="T0" fmla="*/ 0 w 35"/>
                <a:gd name="T1" fmla="*/ 0 h 34"/>
                <a:gd name="T2" fmla="*/ 12 w 35"/>
                <a:gd name="T3" fmla="*/ 1 h 34"/>
                <a:gd name="T4" fmla="*/ 26 w 35"/>
                <a:gd name="T5" fmla="*/ 20 h 34"/>
                <a:gd name="T6" fmla="*/ 35 w 35"/>
                <a:gd name="T7" fmla="*/ 26 h 34"/>
                <a:gd name="T8" fmla="*/ 28 w 35"/>
                <a:gd name="T9" fmla="*/ 27 h 34"/>
                <a:gd name="T10" fmla="*/ 19 w 35"/>
                <a:gd name="T11" fmla="*/ 34 h 34"/>
                <a:gd name="T12" fmla="*/ 13 w 35"/>
                <a:gd name="T13" fmla="*/ 29 h 34"/>
                <a:gd name="T14" fmla="*/ 8 w 35"/>
                <a:gd name="T15" fmla="*/ 16 h 34"/>
                <a:gd name="T16" fmla="*/ 0 w 35"/>
                <a:gd name="T17" fmla="*/ 13 h 34"/>
                <a:gd name="T18" fmla="*/ 5 w 35"/>
                <a:gd name="T19" fmla="*/ 6 h 34"/>
                <a:gd name="T20" fmla="*/ 0 w 35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34">
                  <a:moveTo>
                    <a:pt x="0" y="0"/>
                  </a:moveTo>
                  <a:lnTo>
                    <a:pt x="12" y="1"/>
                  </a:lnTo>
                  <a:lnTo>
                    <a:pt x="26" y="20"/>
                  </a:lnTo>
                  <a:lnTo>
                    <a:pt x="35" y="26"/>
                  </a:lnTo>
                  <a:lnTo>
                    <a:pt x="28" y="27"/>
                  </a:lnTo>
                  <a:lnTo>
                    <a:pt x="19" y="34"/>
                  </a:lnTo>
                  <a:lnTo>
                    <a:pt x="13" y="29"/>
                  </a:lnTo>
                  <a:lnTo>
                    <a:pt x="8" y="16"/>
                  </a:lnTo>
                  <a:lnTo>
                    <a:pt x="0" y="13"/>
                  </a:lnTo>
                  <a:lnTo>
                    <a:pt x="5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6" name="Freeform 1398"/>
            <p:cNvSpPr>
              <a:spLocks/>
            </p:cNvSpPr>
            <p:nvPr/>
          </p:nvSpPr>
          <p:spPr bwMode="auto">
            <a:xfrm>
              <a:off x="5478341" y="4030541"/>
              <a:ext cx="7938" cy="9525"/>
            </a:xfrm>
            <a:custGeom>
              <a:avLst/>
              <a:gdLst>
                <a:gd name="T0" fmla="*/ 0 w 15"/>
                <a:gd name="T1" fmla="*/ 0 h 18"/>
                <a:gd name="T2" fmla="*/ 6 w 15"/>
                <a:gd name="T3" fmla="*/ 1 h 18"/>
                <a:gd name="T4" fmla="*/ 15 w 15"/>
                <a:gd name="T5" fmla="*/ 8 h 18"/>
                <a:gd name="T6" fmla="*/ 13 w 15"/>
                <a:gd name="T7" fmla="*/ 15 h 18"/>
                <a:gd name="T8" fmla="*/ 10 w 15"/>
                <a:gd name="T9" fmla="*/ 18 h 18"/>
                <a:gd name="T10" fmla="*/ 7 w 15"/>
                <a:gd name="T11" fmla="*/ 7 h 18"/>
                <a:gd name="T12" fmla="*/ 0 w 15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0" y="0"/>
                  </a:moveTo>
                  <a:lnTo>
                    <a:pt x="6" y="1"/>
                  </a:lnTo>
                  <a:lnTo>
                    <a:pt x="15" y="8"/>
                  </a:lnTo>
                  <a:lnTo>
                    <a:pt x="13" y="15"/>
                  </a:lnTo>
                  <a:lnTo>
                    <a:pt x="10" y="18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7" name="Freeform 1399"/>
            <p:cNvSpPr>
              <a:spLocks/>
            </p:cNvSpPr>
            <p:nvPr/>
          </p:nvSpPr>
          <p:spPr bwMode="auto">
            <a:xfrm>
              <a:off x="5405316" y="4114678"/>
              <a:ext cx="4763" cy="4763"/>
            </a:xfrm>
            <a:custGeom>
              <a:avLst/>
              <a:gdLst>
                <a:gd name="T0" fmla="*/ 0 w 11"/>
                <a:gd name="T1" fmla="*/ 4 h 10"/>
                <a:gd name="T2" fmla="*/ 6 w 11"/>
                <a:gd name="T3" fmla="*/ 0 h 10"/>
                <a:gd name="T4" fmla="*/ 11 w 11"/>
                <a:gd name="T5" fmla="*/ 4 h 10"/>
                <a:gd name="T6" fmla="*/ 7 w 11"/>
                <a:gd name="T7" fmla="*/ 10 h 10"/>
                <a:gd name="T8" fmla="*/ 0 w 11"/>
                <a:gd name="T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lnTo>
                    <a:pt x="6" y="0"/>
                  </a:lnTo>
                  <a:lnTo>
                    <a:pt x="11" y="4"/>
                  </a:lnTo>
                  <a:lnTo>
                    <a:pt x="7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8" name="Freeform 1400"/>
            <p:cNvSpPr>
              <a:spLocks/>
            </p:cNvSpPr>
            <p:nvPr/>
          </p:nvSpPr>
          <p:spPr bwMode="auto">
            <a:xfrm>
              <a:off x="5410079" y="4105153"/>
              <a:ext cx="6350" cy="4763"/>
            </a:xfrm>
            <a:custGeom>
              <a:avLst/>
              <a:gdLst>
                <a:gd name="T0" fmla="*/ 0 w 13"/>
                <a:gd name="T1" fmla="*/ 1 h 7"/>
                <a:gd name="T2" fmla="*/ 4 w 13"/>
                <a:gd name="T3" fmla="*/ 0 h 7"/>
                <a:gd name="T4" fmla="*/ 13 w 13"/>
                <a:gd name="T5" fmla="*/ 3 h 7"/>
                <a:gd name="T6" fmla="*/ 13 w 13"/>
                <a:gd name="T7" fmla="*/ 5 h 7"/>
                <a:gd name="T8" fmla="*/ 5 w 13"/>
                <a:gd name="T9" fmla="*/ 7 h 7"/>
                <a:gd name="T10" fmla="*/ 0 w 13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0" y="1"/>
                  </a:moveTo>
                  <a:lnTo>
                    <a:pt x="4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5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79" name="Freeform 1401"/>
            <p:cNvSpPr>
              <a:spLocks/>
            </p:cNvSpPr>
            <p:nvPr/>
          </p:nvSpPr>
          <p:spPr bwMode="auto">
            <a:xfrm>
              <a:off x="5902204" y="3519366"/>
              <a:ext cx="63500" cy="46038"/>
            </a:xfrm>
            <a:custGeom>
              <a:avLst/>
              <a:gdLst>
                <a:gd name="T0" fmla="*/ 122 w 122"/>
                <a:gd name="T1" fmla="*/ 65 h 89"/>
                <a:gd name="T2" fmla="*/ 121 w 122"/>
                <a:gd name="T3" fmla="*/ 73 h 89"/>
                <a:gd name="T4" fmla="*/ 117 w 122"/>
                <a:gd name="T5" fmla="*/ 84 h 89"/>
                <a:gd name="T6" fmla="*/ 102 w 122"/>
                <a:gd name="T7" fmla="*/ 86 h 89"/>
                <a:gd name="T8" fmla="*/ 91 w 122"/>
                <a:gd name="T9" fmla="*/ 75 h 89"/>
                <a:gd name="T10" fmla="*/ 91 w 122"/>
                <a:gd name="T11" fmla="*/ 81 h 89"/>
                <a:gd name="T12" fmla="*/ 94 w 122"/>
                <a:gd name="T13" fmla="*/ 86 h 89"/>
                <a:gd name="T14" fmla="*/ 91 w 122"/>
                <a:gd name="T15" fmla="*/ 89 h 89"/>
                <a:gd name="T16" fmla="*/ 85 w 122"/>
                <a:gd name="T17" fmla="*/ 85 h 89"/>
                <a:gd name="T18" fmla="*/ 81 w 122"/>
                <a:gd name="T19" fmla="*/ 86 h 89"/>
                <a:gd name="T20" fmla="*/ 82 w 122"/>
                <a:gd name="T21" fmla="*/ 82 h 89"/>
                <a:gd name="T22" fmla="*/ 86 w 122"/>
                <a:gd name="T23" fmla="*/ 76 h 89"/>
                <a:gd name="T24" fmla="*/ 69 w 122"/>
                <a:gd name="T25" fmla="*/ 66 h 89"/>
                <a:gd name="T26" fmla="*/ 52 w 122"/>
                <a:gd name="T27" fmla="*/ 55 h 89"/>
                <a:gd name="T28" fmla="*/ 53 w 122"/>
                <a:gd name="T29" fmla="*/ 49 h 89"/>
                <a:gd name="T30" fmla="*/ 47 w 122"/>
                <a:gd name="T31" fmla="*/ 45 h 89"/>
                <a:gd name="T32" fmla="*/ 49 w 122"/>
                <a:gd name="T33" fmla="*/ 37 h 89"/>
                <a:gd name="T34" fmla="*/ 46 w 122"/>
                <a:gd name="T35" fmla="*/ 37 h 89"/>
                <a:gd name="T36" fmla="*/ 46 w 122"/>
                <a:gd name="T37" fmla="*/ 45 h 89"/>
                <a:gd name="T38" fmla="*/ 42 w 122"/>
                <a:gd name="T39" fmla="*/ 46 h 89"/>
                <a:gd name="T40" fmla="*/ 36 w 122"/>
                <a:gd name="T41" fmla="*/ 33 h 89"/>
                <a:gd name="T42" fmla="*/ 24 w 122"/>
                <a:gd name="T43" fmla="*/ 25 h 89"/>
                <a:gd name="T44" fmla="*/ 23 w 122"/>
                <a:gd name="T45" fmla="*/ 29 h 89"/>
                <a:gd name="T46" fmla="*/ 30 w 122"/>
                <a:gd name="T47" fmla="*/ 33 h 89"/>
                <a:gd name="T48" fmla="*/ 26 w 122"/>
                <a:gd name="T49" fmla="*/ 37 h 89"/>
                <a:gd name="T50" fmla="*/ 23 w 122"/>
                <a:gd name="T51" fmla="*/ 32 h 89"/>
                <a:gd name="T52" fmla="*/ 13 w 122"/>
                <a:gd name="T53" fmla="*/ 26 h 89"/>
                <a:gd name="T54" fmla="*/ 6 w 122"/>
                <a:gd name="T55" fmla="*/ 25 h 89"/>
                <a:gd name="T56" fmla="*/ 11 w 122"/>
                <a:gd name="T57" fmla="*/ 19 h 89"/>
                <a:gd name="T58" fmla="*/ 17 w 122"/>
                <a:gd name="T59" fmla="*/ 16 h 89"/>
                <a:gd name="T60" fmla="*/ 11 w 122"/>
                <a:gd name="T61" fmla="*/ 13 h 89"/>
                <a:gd name="T62" fmla="*/ 6 w 122"/>
                <a:gd name="T63" fmla="*/ 20 h 89"/>
                <a:gd name="T64" fmla="*/ 0 w 122"/>
                <a:gd name="T65" fmla="*/ 17 h 89"/>
                <a:gd name="T66" fmla="*/ 0 w 122"/>
                <a:gd name="T67" fmla="*/ 7 h 89"/>
                <a:gd name="T68" fmla="*/ 1 w 122"/>
                <a:gd name="T69" fmla="*/ 1 h 89"/>
                <a:gd name="T70" fmla="*/ 9 w 122"/>
                <a:gd name="T71" fmla="*/ 0 h 89"/>
                <a:gd name="T72" fmla="*/ 23 w 122"/>
                <a:gd name="T73" fmla="*/ 6 h 89"/>
                <a:gd name="T74" fmla="*/ 34 w 122"/>
                <a:gd name="T75" fmla="*/ 19 h 89"/>
                <a:gd name="T76" fmla="*/ 47 w 122"/>
                <a:gd name="T77" fmla="*/ 27 h 89"/>
                <a:gd name="T78" fmla="*/ 55 w 122"/>
                <a:gd name="T79" fmla="*/ 27 h 89"/>
                <a:gd name="T80" fmla="*/ 76 w 122"/>
                <a:gd name="T81" fmla="*/ 53 h 89"/>
                <a:gd name="T82" fmla="*/ 101 w 122"/>
                <a:gd name="T83" fmla="*/ 78 h 89"/>
                <a:gd name="T84" fmla="*/ 101 w 122"/>
                <a:gd name="T85" fmla="*/ 72 h 89"/>
                <a:gd name="T86" fmla="*/ 99 w 122"/>
                <a:gd name="T87" fmla="*/ 68 h 89"/>
                <a:gd name="T88" fmla="*/ 104 w 122"/>
                <a:gd name="T89" fmla="*/ 65 h 89"/>
                <a:gd name="T90" fmla="*/ 109 w 122"/>
                <a:gd name="T91" fmla="*/ 72 h 89"/>
                <a:gd name="T92" fmla="*/ 107 w 122"/>
                <a:gd name="T93" fmla="*/ 78 h 89"/>
                <a:gd name="T94" fmla="*/ 115 w 122"/>
                <a:gd name="T95" fmla="*/ 76 h 89"/>
                <a:gd name="T96" fmla="*/ 122 w 122"/>
                <a:gd name="T97" fmla="*/ 6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89">
                  <a:moveTo>
                    <a:pt x="122" y="65"/>
                  </a:moveTo>
                  <a:lnTo>
                    <a:pt x="121" y="73"/>
                  </a:lnTo>
                  <a:lnTo>
                    <a:pt x="117" y="84"/>
                  </a:lnTo>
                  <a:lnTo>
                    <a:pt x="102" y="86"/>
                  </a:lnTo>
                  <a:lnTo>
                    <a:pt x="91" y="75"/>
                  </a:lnTo>
                  <a:lnTo>
                    <a:pt x="91" y="81"/>
                  </a:lnTo>
                  <a:lnTo>
                    <a:pt x="94" y="86"/>
                  </a:lnTo>
                  <a:lnTo>
                    <a:pt x="91" y="89"/>
                  </a:lnTo>
                  <a:lnTo>
                    <a:pt x="85" y="85"/>
                  </a:lnTo>
                  <a:lnTo>
                    <a:pt x="81" y="86"/>
                  </a:lnTo>
                  <a:lnTo>
                    <a:pt x="82" y="82"/>
                  </a:lnTo>
                  <a:lnTo>
                    <a:pt x="86" y="76"/>
                  </a:lnTo>
                  <a:lnTo>
                    <a:pt x="69" y="66"/>
                  </a:lnTo>
                  <a:lnTo>
                    <a:pt x="52" y="55"/>
                  </a:lnTo>
                  <a:lnTo>
                    <a:pt x="53" y="49"/>
                  </a:lnTo>
                  <a:lnTo>
                    <a:pt x="47" y="45"/>
                  </a:lnTo>
                  <a:lnTo>
                    <a:pt x="49" y="37"/>
                  </a:lnTo>
                  <a:lnTo>
                    <a:pt x="46" y="37"/>
                  </a:lnTo>
                  <a:lnTo>
                    <a:pt x="46" y="45"/>
                  </a:lnTo>
                  <a:lnTo>
                    <a:pt x="42" y="46"/>
                  </a:lnTo>
                  <a:lnTo>
                    <a:pt x="36" y="33"/>
                  </a:lnTo>
                  <a:lnTo>
                    <a:pt x="24" y="25"/>
                  </a:lnTo>
                  <a:lnTo>
                    <a:pt x="23" y="29"/>
                  </a:lnTo>
                  <a:lnTo>
                    <a:pt x="30" y="33"/>
                  </a:lnTo>
                  <a:lnTo>
                    <a:pt x="26" y="37"/>
                  </a:lnTo>
                  <a:lnTo>
                    <a:pt x="23" y="32"/>
                  </a:lnTo>
                  <a:lnTo>
                    <a:pt x="13" y="26"/>
                  </a:lnTo>
                  <a:lnTo>
                    <a:pt x="6" y="25"/>
                  </a:lnTo>
                  <a:lnTo>
                    <a:pt x="11" y="19"/>
                  </a:lnTo>
                  <a:lnTo>
                    <a:pt x="17" y="16"/>
                  </a:lnTo>
                  <a:lnTo>
                    <a:pt x="11" y="13"/>
                  </a:lnTo>
                  <a:lnTo>
                    <a:pt x="6" y="20"/>
                  </a:lnTo>
                  <a:lnTo>
                    <a:pt x="0" y="17"/>
                  </a:lnTo>
                  <a:lnTo>
                    <a:pt x="0" y="7"/>
                  </a:lnTo>
                  <a:lnTo>
                    <a:pt x="1" y="1"/>
                  </a:lnTo>
                  <a:lnTo>
                    <a:pt x="9" y="0"/>
                  </a:lnTo>
                  <a:lnTo>
                    <a:pt x="23" y="6"/>
                  </a:lnTo>
                  <a:lnTo>
                    <a:pt x="34" y="19"/>
                  </a:lnTo>
                  <a:lnTo>
                    <a:pt x="47" y="27"/>
                  </a:lnTo>
                  <a:lnTo>
                    <a:pt x="55" y="27"/>
                  </a:lnTo>
                  <a:lnTo>
                    <a:pt x="76" y="53"/>
                  </a:lnTo>
                  <a:lnTo>
                    <a:pt x="101" y="78"/>
                  </a:lnTo>
                  <a:lnTo>
                    <a:pt x="101" y="72"/>
                  </a:lnTo>
                  <a:lnTo>
                    <a:pt x="99" y="68"/>
                  </a:lnTo>
                  <a:lnTo>
                    <a:pt x="104" y="65"/>
                  </a:lnTo>
                  <a:lnTo>
                    <a:pt x="109" y="72"/>
                  </a:lnTo>
                  <a:lnTo>
                    <a:pt x="107" y="78"/>
                  </a:lnTo>
                  <a:lnTo>
                    <a:pt x="115" y="76"/>
                  </a:lnTo>
                  <a:lnTo>
                    <a:pt x="122" y="6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0" name="Freeform 1402"/>
            <p:cNvSpPr>
              <a:spLocks/>
            </p:cNvSpPr>
            <p:nvPr/>
          </p:nvSpPr>
          <p:spPr bwMode="auto">
            <a:xfrm>
              <a:off x="5402141" y="4052766"/>
              <a:ext cx="6350" cy="3175"/>
            </a:xfrm>
            <a:custGeom>
              <a:avLst/>
              <a:gdLst>
                <a:gd name="T0" fmla="*/ 0 w 13"/>
                <a:gd name="T1" fmla="*/ 0 h 7"/>
                <a:gd name="T2" fmla="*/ 4 w 13"/>
                <a:gd name="T3" fmla="*/ 0 h 7"/>
                <a:gd name="T4" fmla="*/ 12 w 13"/>
                <a:gd name="T5" fmla="*/ 3 h 7"/>
                <a:gd name="T6" fmla="*/ 13 w 13"/>
                <a:gd name="T7" fmla="*/ 7 h 7"/>
                <a:gd name="T8" fmla="*/ 6 w 13"/>
                <a:gd name="T9" fmla="*/ 7 h 7"/>
                <a:gd name="T10" fmla="*/ 0 w 1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4" y="0"/>
                  </a:lnTo>
                  <a:lnTo>
                    <a:pt x="12" y="3"/>
                  </a:lnTo>
                  <a:lnTo>
                    <a:pt x="13" y="7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1" name="Freeform 1403"/>
            <p:cNvSpPr>
              <a:spLocks/>
            </p:cNvSpPr>
            <p:nvPr/>
          </p:nvSpPr>
          <p:spPr bwMode="auto">
            <a:xfrm>
              <a:off x="5875216" y="3441578"/>
              <a:ext cx="9525" cy="6350"/>
            </a:xfrm>
            <a:custGeom>
              <a:avLst/>
              <a:gdLst>
                <a:gd name="T0" fmla="*/ 0 w 17"/>
                <a:gd name="T1" fmla="*/ 2 h 10"/>
                <a:gd name="T2" fmla="*/ 6 w 17"/>
                <a:gd name="T3" fmla="*/ 0 h 10"/>
                <a:gd name="T4" fmla="*/ 13 w 17"/>
                <a:gd name="T5" fmla="*/ 5 h 10"/>
                <a:gd name="T6" fmla="*/ 17 w 17"/>
                <a:gd name="T7" fmla="*/ 7 h 10"/>
                <a:gd name="T8" fmla="*/ 11 w 17"/>
                <a:gd name="T9" fmla="*/ 10 h 10"/>
                <a:gd name="T10" fmla="*/ 6 w 17"/>
                <a:gd name="T11" fmla="*/ 4 h 10"/>
                <a:gd name="T12" fmla="*/ 0 w 17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lnTo>
                    <a:pt x="6" y="0"/>
                  </a:lnTo>
                  <a:lnTo>
                    <a:pt x="13" y="5"/>
                  </a:lnTo>
                  <a:lnTo>
                    <a:pt x="17" y="7"/>
                  </a:lnTo>
                  <a:lnTo>
                    <a:pt x="11" y="10"/>
                  </a:lnTo>
                  <a:lnTo>
                    <a:pt x="6" y="4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2" name="Freeform 1404"/>
            <p:cNvSpPr>
              <a:spLocks/>
            </p:cNvSpPr>
            <p:nvPr/>
          </p:nvSpPr>
          <p:spPr bwMode="auto">
            <a:xfrm>
              <a:off x="5879979" y="3406653"/>
              <a:ext cx="6350" cy="6350"/>
            </a:xfrm>
            <a:custGeom>
              <a:avLst/>
              <a:gdLst>
                <a:gd name="T0" fmla="*/ 4 w 11"/>
                <a:gd name="T1" fmla="*/ 0 h 12"/>
                <a:gd name="T2" fmla="*/ 7 w 11"/>
                <a:gd name="T3" fmla="*/ 0 h 12"/>
                <a:gd name="T4" fmla="*/ 5 w 11"/>
                <a:gd name="T5" fmla="*/ 2 h 12"/>
                <a:gd name="T6" fmla="*/ 11 w 11"/>
                <a:gd name="T7" fmla="*/ 0 h 12"/>
                <a:gd name="T8" fmla="*/ 5 w 11"/>
                <a:gd name="T9" fmla="*/ 9 h 12"/>
                <a:gd name="T10" fmla="*/ 7 w 11"/>
                <a:gd name="T11" fmla="*/ 12 h 12"/>
                <a:gd name="T12" fmla="*/ 2 w 11"/>
                <a:gd name="T13" fmla="*/ 12 h 12"/>
                <a:gd name="T14" fmla="*/ 0 w 11"/>
                <a:gd name="T15" fmla="*/ 9 h 12"/>
                <a:gd name="T16" fmla="*/ 4 w 11"/>
                <a:gd name="T17" fmla="*/ 5 h 12"/>
                <a:gd name="T18" fmla="*/ 4 w 11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lnTo>
                    <a:pt x="7" y="0"/>
                  </a:lnTo>
                  <a:lnTo>
                    <a:pt x="5" y="2"/>
                  </a:lnTo>
                  <a:lnTo>
                    <a:pt x="11" y="0"/>
                  </a:lnTo>
                  <a:lnTo>
                    <a:pt x="5" y="9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9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3" name="Freeform 1405"/>
            <p:cNvSpPr>
              <a:spLocks/>
            </p:cNvSpPr>
            <p:nvPr/>
          </p:nvSpPr>
          <p:spPr bwMode="auto">
            <a:xfrm>
              <a:off x="5862516" y="3419353"/>
              <a:ext cx="4763" cy="6350"/>
            </a:xfrm>
            <a:custGeom>
              <a:avLst/>
              <a:gdLst>
                <a:gd name="T0" fmla="*/ 0 w 9"/>
                <a:gd name="T1" fmla="*/ 6 h 12"/>
                <a:gd name="T2" fmla="*/ 6 w 9"/>
                <a:gd name="T3" fmla="*/ 0 h 12"/>
                <a:gd name="T4" fmla="*/ 9 w 9"/>
                <a:gd name="T5" fmla="*/ 5 h 12"/>
                <a:gd name="T6" fmla="*/ 6 w 9"/>
                <a:gd name="T7" fmla="*/ 12 h 12"/>
                <a:gd name="T8" fmla="*/ 0 w 9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2">
                  <a:moveTo>
                    <a:pt x="0" y="6"/>
                  </a:moveTo>
                  <a:lnTo>
                    <a:pt x="6" y="0"/>
                  </a:lnTo>
                  <a:lnTo>
                    <a:pt x="9" y="5"/>
                  </a:lnTo>
                  <a:lnTo>
                    <a:pt x="6" y="12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4" name="Freeform 1406"/>
            <p:cNvSpPr>
              <a:spLocks/>
            </p:cNvSpPr>
            <p:nvPr/>
          </p:nvSpPr>
          <p:spPr bwMode="auto">
            <a:xfrm>
              <a:off x="5854579" y="3417766"/>
              <a:ext cx="6350" cy="6350"/>
            </a:xfrm>
            <a:custGeom>
              <a:avLst/>
              <a:gdLst>
                <a:gd name="T0" fmla="*/ 0 w 11"/>
                <a:gd name="T1" fmla="*/ 5 h 12"/>
                <a:gd name="T2" fmla="*/ 5 w 11"/>
                <a:gd name="T3" fmla="*/ 0 h 12"/>
                <a:gd name="T4" fmla="*/ 10 w 11"/>
                <a:gd name="T5" fmla="*/ 4 h 12"/>
                <a:gd name="T6" fmla="*/ 11 w 11"/>
                <a:gd name="T7" fmla="*/ 10 h 12"/>
                <a:gd name="T8" fmla="*/ 4 w 11"/>
                <a:gd name="T9" fmla="*/ 12 h 12"/>
                <a:gd name="T10" fmla="*/ 0 w 11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5"/>
                  </a:moveTo>
                  <a:lnTo>
                    <a:pt x="5" y="0"/>
                  </a:lnTo>
                  <a:lnTo>
                    <a:pt x="10" y="4"/>
                  </a:lnTo>
                  <a:lnTo>
                    <a:pt x="11" y="10"/>
                  </a:lnTo>
                  <a:lnTo>
                    <a:pt x="4" y="1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5" name="Freeform 1407"/>
            <p:cNvSpPr>
              <a:spLocks/>
            </p:cNvSpPr>
            <p:nvPr/>
          </p:nvSpPr>
          <p:spPr bwMode="auto">
            <a:xfrm>
              <a:off x="5838704" y="3420941"/>
              <a:ext cx="30163" cy="17463"/>
            </a:xfrm>
            <a:custGeom>
              <a:avLst/>
              <a:gdLst>
                <a:gd name="T0" fmla="*/ 0 w 58"/>
                <a:gd name="T1" fmla="*/ 0 h 33"/>
                <a:gd name="T2" fmla="*/ 16 w 58"/>
                <a:gd name="T3" fmla="*/ 3 h 33"/>
                <a:gd name="T4" fmla="*/ 46 w 58"/>
                <a:gd name="T5" fmla="*/ 24 h 33"/>
                <a:gd name="T6" fmla="*/ 58 w 58"/>
                <a:gd name="T7" fmla="*/ 31 h 33"/>
                <a:gd name="T8" fmla="*/ 52 w 58"/>
                <a:gd name="T9" fmla="*/ 33 h 33"/>
                <a:gd name="T10" fmla="*/ 38 w 58"/>
                <a:gd name="T11" fmla="*/ 29 h 33"/>
                <a:gd name="T12" fmla="*/ 15 w 58"/>
                <a:gd name="T13" fmla="*/ 11 h 33"/>
                <a:gd name="T14" fmla="*/ 0 w 58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33">
                  <a:moveTo>
                    <a:pt x="0" y="0"/>
                  </a:moveTo>
                  <a:lnTo>
                    <a:pt x="16" y="3"/>
                  </a:lnTo>
                  <a:lnTo>
                    <a:pt x="46" y="24"/>
                  </a:lnTo>
                  <a:lnTo>
                    <a:pt x="58" y="31"/>
                  </a:lnTo>
                  <a:lnTo>
                    <a:pt x="52" y="33"/>
                  </a:lnTo>
                  <a:lnTo>
                    <a:pt x="38" y="29"/>
                  </a:lnTo>
                  <a:lnTo>
                    <a:pt x="15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6" name="Freeform 1408"/>
            <p:cNvSpPr>
              <a:spLocks/>
            </p:cNvSpPr>
            <p:nvPr/>
          </p:nvSpPr>
          <p:spPr bwMode="auto">
            <a:xfrm>
              <a:off x="5357691" y="3940053"/>
              <a:ext cx="6350" cy="7938"/>
            </a:xfrm>
            <a:custGeom>
              <a:avLst/>
              <a:gdLst>
                <a:gd name="T0" fmla="*/ 0 w 13"/>
                <a:gd name="T1" fmla="*/ 6 h 16"/>
                <a:gd name="T2" fmla="*/ 3 w 13"/>
                <a:gd name="T3" fmla="*/ 3 h 16"/>
                <a:gd name="T4" fmla="*/ 3 w 13"/>
                <a:gd name="T5" fmla="*/ 0 h 16"/>
                <a:gd name="T6" fmla="*/ 7 w 13"/>
                <a:gd name="T7" fmla="*/ 0 h 16"/>
                <a:gd name="T8" fmla="*/ 7 w 13"/>
                <a:gd name="T9" fmla="*/ 7 h 16"/>
                <a:gd name="T10" fmla="*/ 13 w 13"/>
                <a:gd name="T11" fmla="*/ 8 h 16"/>
                <a:gd name="T12" fmla="*/ 10 w 13"/>
                <a:gd name="T13" fmla="*/ 13 h 16"/>
                <a:gd name="T14" fmla="*/ 11 w 13"/>
                <a:gd name="T15" fmla="*/ 16 h 16"/>
                <a:gd name="T16" fmla="*/ 8 w 13"/>
                <a:gd name="T17" fmla="*/ 16 h 16"/>
                <a:gd name="T18" fmla="*/ 7 w 13"/>
                <a:gd name="T19" fmla="*/ 7 h 16"/>
                <a:gd name="T20" fmla="*/ 0 w 13"/>
                <a:gd name="T2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6">
                  <a:moveTo>
                    <a:pt x="0" y="6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7"/>
                  </a:lnTo>
                  <a:lnTo>
                    <a:pt x="13" y="8"/>
                  </a:lnTo>
                  <a:lnTo>
                    <a:pt x="10" y="13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7" y="7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7" name="Freeform 1409"/>
            <p:cNvSpPr>
              <a:spLocks/>
            </p:cNvSpPr>
            <p:nvPr/>
          </p:nvSpPr>
          <p:spPr bwMode="auto">
            <a:xfrm>
              <a:off x="5851404" y="3371728"/>
              <a:ext cx="7938" cy="6350"/>
            </a:xfrm>
            <a:custGeom>
              <a:avLst/>
              <a:gdLst>
                <a:gd name="T0" fmla="*/ 15 w 15"/>
                <a:gd name="T1" fmla="*/ 1 h 14"/>
                <a:gd name="T2" fmla="*/ 9 w 15"/>
                <a:gd name="T3" fmla="*/ 10 h 14"/>
                <a:gd name="T4" fmla="*/ 0 w 15"/>
                <a:gd name="T5" fmla="*/ 14 h 14"/>
                <a:gd name="T6" fmla="*/ 2 w 15"/>
                <a:gd name="T7" fmla="*/ 8 h 14"/>
                <a:gd name="T8" fmla="*/ 10 w 15"/>
                <a:gd name="T9" fmla="*/ 0 h 14"/>
                <a:gd name="T10" fmla="*/ 15 w 15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4">
                  <a:moveTo>
                    <a:pt x="15" y="1"/>
                  </a:moveTo>
                  <a:lnTo>
                    <a:pt x="9" y="10"/>
                  </a:lnTo>
                  <a:lnTo>
                    <a:pt x="0" y="14"/>
                  </a:lnTo>
                  <a:lnTo>
                    <a:pt x="2" y="8"/>
                  </a:lnTo>
                  <a:lnTo>
                    <a:pt x="10" y="0"/>
                  </a:ln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8" name="Freeform 1410"/>
            <p:cNvSpPr>
              <a:spLocks/>
            </p:cNvSpPr>
            <p:nvPr/>
          </p:nvSpPr>
          <p:spPr bwMode="auto">
            <a:xfrm>
              <a:off x="5849816" y="3368553"/>
              <a:ext cx="4763" cy="7938"/>
            </a:xfrm>
            <a:custGeom>
              <a:avLst/>
              <a:gdLst>
                <a:gd name="T0" fmla="*/ 1 w 9"/>
                <a:gd name="T1" fmla="*/ 5 h 15"/>
                <a:gd name="T2" fmla="*/ 4 w 9"/>
                <a:gd name="T3" fmla="*/ 3 h 15"/>
                <a:gd name="T4" fmla="*/ 9 w 9"/>
                <a:gd name="T5" fmla="*/ 0 h 15"/>
                <a:gd name="T6" fmla="*/ 9 w 9"/>
                <a:gd name="T7" fmla="*/ 5 h 15"/>
                <a:gd name="T8" fmla="*/ 6 w 9"/>
                <a:gd name="T9" fmla="*/ 6 h 15"/>
                <a:gd name="T10" fmla="*/ 6 w 9"/>
                <a:gd name="T11" fmla="*/ 10 h 15"/>
                <a:gd name="T12" fmla="*/ 3 w 9"/>
                <a:gd name="T13" fmla="*/ 15 h 15"/>
                <a:gd name="T14" fmla="*/ 3 w 9"/>
                <a:gd name="T15" fmla="*/ 10 h 15"/>
                <a:gd name="T16" fmla="*/ 0 w 9"/>
                <a:gd name="T17" fmla="*/ 12 h 15"/>
                <a:gd name="T18" fmla="*/ 1 w 9"/>
                <a:gd name="T19" fmla="*/ 9 h 15"/>
                <a:gd name="T20" fmla="*/ 1 w 9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5">
                  <a:moveTo>
                    <a:pt x="1" y="5"/>
                  </a:moveTo>
                  <a:lnTo>
                    <a:pt x="4" y="3"/>
                  </a:lnTo>
                  <a:lnTo>
                    <a:pt x="9" y="0"/>
                  </a:lnTo>
                  <a:lnTo>
                    <a:pt x="9" y="5"/>
                  </a:lnTo>
                  <a:lnTo>
                    <a:pt x="6" y="6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3" y="10"/>
                  </a:lnTo>
                  <a:lnTo>
                    <a:pt x="0" y="12"/>
                  </a:lnTo>
                  <a:lnTo>
                    <a:pt x="1" y="9"/>
                  </a:lnTo>
                  <a:lnTo>
                    <a:pt x="1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89" name="Freeform 1412"/>
            <p:cNvSpPr>
              <a:spLocks/>
            </p:cNvSpPr>
            <p:nvPr/>
          </p:nvSpPr>
          <p:spPr bwMode="auto">
            <a:xfrm>
              <a:off x="5346579" y="3906716"/>
              <a:ext cx="7938" cy="6350"/>
            </a:xfrm>
            <a:custGeom>
              <a:avLst/>
              <a:gdLst>
                <a:gd name="T0" fmla="*/ 0 w 15"/>
                <a:gd name="T1" fmla="*/ 6 h 12"/>
                <a:gd name="T2" fmla="*/ 8 w 15"/>
                <a:gd name="T3" fmla="*/ 2 h 12"/>
                <a:gd name="T4" fmla="*/ 15 w 15"/>
                <a:gd name="T5" fmla="*/ 0 h 12"/>
                <a:gd name="T6" fmla="*/ 15 w 15"/>
                <a:gd name="T7" fmla="*/ 5 h 12"/>
                <a:gd name="T8" fmla="*/ 11 w 15"/>
                <a:gd name="T9" fmla="*/ 12 h 12"/>
                <a:gd name="T10" fmla="*/ 5 w 15"/>
                <a:gd name="T11" fmla="*/ 10 h 12"/>
                <a:gd name="T12" fmla="*/ 0 w 15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0" y="6"/>
                  </a:moveTo>
                  <a:lnTo>
                    <a:pt x="8" y="2"/>
                  </a:lnTo>
                  <a:lnTo>
                    <a:pt x="15" y="0"/>
                  </a:lnTo>
                  <a:lnTo>
                    <a:pt x="15" y="5"/>
                  </a:lnTo>
                  <a:lnTo>
                    <a:pt x="11" y="12"/>
                  </a:lnTo>
                  <a:lnTo>
                    <a:pt x="5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0" name="Freeform 1413"/>
            <p:cNvSpPr>
              <a:spLocks/>
            </p:cNvSpPr>
            <p:nvPr/>
          </p:nvSpPr>
          <p:spPr bwMode="auto">
            <a:xfrm>
              <a:off x="5324354" y="3932116"/>
              <a:ext cx="7938" cy="6350"/>
            </a:xfrm>
            <a:custGeom>
              <a:avLst/>
              <a:gdLst>
                <a:gd name="T0" fmla="*/ 0 w 13"/>
                <a:gd name="T1" fmla="*/ 5 h 12"/>
                <a:gd name="T2" fmla="*/ 4 w 13"/>
                <a:gd name="T3" fmla="*/ 0 h 12"/>
                <a:gd name="T4" fmla="*/ 13 w 13"/>
                <a:gd name="T5" fmla="*/ 5 h 12"/>
                <a:gd name="T6" fmla="*/ 7 w 13"/>
                <a:gd name="T7" fmla="*/ 12 h 12"/>
                <a:gd name="T8" fmla="*/ 1 w 13"/>
                <a:gd name="T9" fmla="*/ 10 h 12"/>
                <a:gd name="T10" fmla="*/ 0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0" y="5"/>
                  </a:moveTo>
                  <a:lnTo>
                    <a:pt x="4" y="0"/>
                  </a:lnTo>
                  <a:lnTo>
                    <a:pt x="13" y="5"/>
                  </a:lnTo>
                  <a:lnTo>
                    <a:pt x="7" y="12"/>
                  </a:lnTo>
                  <a:lnTo>
                    <a:pt x="1" y="1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1" name="Freeform 1414"/>
            <p:cNvSpPr>
              <a:spLocks/>
            </p:cNvSpPr>
            <p:nvPr/>
          </p:nvSpPr>
          <p:spPr bwMode="auto">
            <a:xfrm>
              <a:off x="5841879" y="3349503"/>
              <a:ext cx="7938" cy="9525"/>
            </a:xfrm>
            <a:custGeom>
              <a:avLst/>
              <a:gdLst>
                <a:gd name="T0" fmla="*/ 9 w 16"/>
                <a:gd name="T1" fmla="*/ 3 h 18"/>
                <a:gd name="T2" fmla="*/ 7 w 16"/>
                <a:gd name="T3" fmla="*/ 6 h 18"/>
                <a:gd name="T4" fmla="*/ 10 w 16"/>
                <a:gd name="T5" fmla="*/ 9 h 18"/>
                <a:gd name="T6" fmla="*/ 4 w 16"/>
                <a:gd name="T7" fmla="*/ 13 h 18"/>
                <a:gd name="T8" fmla="*/ 3 w 16"/>
                <a:gd name="T9" fmla="*/ 18 h 18"/>
                <a:gd name="T10" fmla="*/ 0 w 16"/>
                <a:gd name="T11" fmla="*/ 12 h 18"/>
                <a:gd name="T12" fmla="*/ 6 w 16"/>
                <a:gd name="T13" fmla="*/ 0 h 18"/>
                <a:gd name="T14" fmla="*/ 13 w 16"/>
                <a:gd name="T15" fmla="*/ 0 h 18"/>
                <a:gd name="T16" fmla="*/ 16 w 16"/>
                <a:gd name="T17" fmla="*/ 6 h 18"/>
                <a:gd name="T18" fmla="*/ 12 w 16"/>
                <a:gd name="T19" fmla="*/ 6 h 18"/>
                <a:gd name="T20" fmla="*/ 9 w 16"/>
                <a:gd name="T2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9" y="3"/>
                  </a:moveTo>
                  <a:lnTo>
                    <a:pt x="7" y="6"/>
                  </a:lnTo>
                  <a:lnTo>
                    <a:pt x="10" y="9"/>
                  </a:lnTo>
                  <a:lnTo>
                    <a:pt x="4" y="13"/>
                  </a:lnTo>
                  <a:lnTo>
                    <a:pt x="3" y="18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3" y="0"/>
                  </a:lnTo>
                  <a:lnTo>
                    <a:pt x="16" y="6"/>
                  </a:lnTo>
                  <a:lnTo>
                    <a:pt x="12" y="6"/>
                  </a:ln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2" name="Freeform 1415"/>
            <p:cNvSpPr>
              <a:spLocks/>
            </p:cNvSpPr>
            <p:nvPr/>
          </p:nvSpPr>
          <p:spPr bwMode="auto">
            <a:xfrm>
              <a:off x="5340229" y="3895603"/>
              <a:ext cx="7938" cy="7938"/>
            </a:xfrm>
            <a:custGeom>
              <a:avLst/>
              <a:gdLst>
                <a:gd name="T0" fmla="*/ 0 w 15"/>
                <a:gd name="T1" fmla="*/ 15 h 15"/>
                <a:gd name="T2" fmla="*/ 0 w 15"/>
                <a:gd name="T3" fmla="*/ 12 h 15"/>
                <a:gd name="T4" fmla="*/ 2 w 15"/>
                <a:gd name="T5" fmla="*/ 12 h 15"/>
                <a:gd name="T6" fmla="*/ 4 w 15"/>
                <a:gd name="T7" fmla="*/ 9 h 15"/>
                <a:gd name="T8" fmla="*/ 1 w 15"/>
                <a:gd name="T9" fmla="*/ 3 h 15"/>
                <a:gd name="T10" fmla="*/ 5 w 15"/>
                <a:gd name="T11" fmla="*/ 0 h 15"/>
                <a:gd name="T12" fmla="*/ 10 w 15"/>
                <a:gd name="T13" fmla="*/ 2 h 15"/>
                <a:gd name="T14" fmla="*/ 15 w 15"/>
                <a:gd name="T15" fmla="*/ 5 h 15"/>
                <a:gd name="T16" fmla="*/ 14 w 15"/>
                <a:gd name="T17" fmla="*/ 9 h 15"/>
                <a:gd name="T18" fmla="*/ 14 w 15"/>
                <a:gd name="T19" fmla="*/ 12 h 15"/>
                <a:gd name="T20" fmla="*/ 7 w 15"/>
                <a:gd name="T21" fmla="*/ 13 h 15"/>
                <a:gd name="T22" fmla="*/ 0 w 15"/>
                <a:gd name="T2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0" y="15"/>
                  </a:moveTo>
                  <a:lnTo>
                    <a:pt x="0" y="12"/>
                  </a:lnTo>
                  <a:lnTo>
                    <a:pt x="2" y="12"/>
                  </a:lnTo>
                  <a:lnTo>
                    <a:pt x="4" y="9"/>
                  </a:lnTo>
                  <a:lnTo>
                    <a:pt x="1" y="3"/>
                  </a:lnTo>
                  <a:lnTo>
                    <a:pt x="5" y="0"/>
                  </a:lnTo>
                  <a:lnTo>
                    <a:pt x="10" y="2"/>
                  </a:lnTo>
                  <a:lnTo>
                    <a:pt x="15" y="5"/>
                  </a:lnTo>
                  <a:lnTo>
                    <a:pt x="14" y="9"/>
                  </a:lnTo>
                  <a:lnTo>
                    <a:pt x="14" y="12"/>
                  </a:lnTo>
                  <a:lnTo>
                    <a:pt x="7" y="13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3" name="Freeform 1416"/>
            <p:cNvSpPr>
              <a:spLocks/>
            </p:cNvSpPr>
            <p:nvPr/>
          </p:nvSpPr>
          <p:spPr bwMode="auto">
            <a:xfrm>
              <a:off x="5333879" y="3890841"/>
              <a:ext cx="7938" cy="4763"/>
            </a:xfrm>
            <a:custGeom>
              <a:avLst/>
              <a:gdLst>
                <a:gd name="T0" fmla="*/ 0 w 15"/>
                <a:gd name="T1" fmla="*/ 3 h 10"/>
                <a:gd name="T2" fmla="*/ 8 w 15"/>
                <a:gd name="T3" fmla="*/ 0 h 10"/>
                <a:gd name="T4" fmla="*/ 15 w 15"/>
                <a:gd name="T5" fmla="*/ 7 h 10"/>
                <a:gd name="T6" fmla="*/ 9 w 15"/>
                <a:gd name="T7" fmla="*/ 10 h 10"/>
                <a:gd name="T8" fmla="*/ 2 w 15"/>
                <a:gd name="T9" fmla="*/ 7 h 10"/>
                <a:gd name="T10" fmla="*/ 0 w 15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3"/>
                  </a:moveTo>
                  <a:lnTo>
                    <a:pt x="8" y="0"/>
                  </a:lnTo>
                  <a:lnTo>
                    <a:pt x="15" y="7"/>
                  </a:lnTo>
                  <a:lnTo>
                    <a:pt x="9" y="10"/>
                  </a:lnTo>
                  <a:lnTo>
                    <a:pt x="2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4" name="Freeform 1417"/>
            <p:cNvSpPr>
              <a:spLocks/>
            </p:cNvSpPr>
            <p:nvPr/>
          </p:nvSpPr>
          <p:spPr bwMode="auto">
            <a:xfrm>
              <a:off x="5322766" y="3890841"/>
              <a:ext cx="4763" cy="6350"/>
            </a:xfrm>
            <a:custGeom>
              <a:avLst/>
              <a:gdLst>
                <a:gd name="T0" fmla="*/ 1 w 7"/>
                <a:gd name="T1" fmla="*/ 0 h 11"/>
                <a:gd name="T2" fmla="*/ 6 w 7"/>
                <a:gd name="T3" fmla="*/ 1 h 11"/>
                <a:gd name="T4" fmla="*/ 7 w 7"/>
                <a:gd name="T5" fmla="*/ 8 h 11"/>
                <a:gd name="T6" fmla="*/ 1 w 7"/>
                <a:gd name="T7" fmla="*/ 11 h 11"/>
                <a:gd name="T8" fmla="*/ 0 w 7"/>
                <a:gd name="T9" fmla="*/ 4 h 11"/>
                <a:gd name="T10" fmla="*/ 1 w 7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1" y="0"/>
                  </a:moveTo>
                  <a:lnTo>
                    <a:pt x="6" y="1"/>
                  </a:lnTo>
                  <a:lnTo>
                    <a:pt x="7" y="8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5" name="Freeform 1418"/>
            <p:cNvSpPr>
              <a:spLocks/>
            </p:cNvSpPr>
            <p:nvPr/>
          </p:nvSpPr>
          <p:spPr bwMode="auto">
            <a:xfrm>
              <a:off x="5306891" y="3905128"/>
              <a:ext cx="6350" cy="3175"/>
            </a:xfrm>
            <a:custGeom>
              <a:avLst/>
              <a:gdLst>
                <a:gd name="T0" fmla="*/ 0 w 13"/>
                <a:gd name="T1" fmla="*/ 1 h 8"/>
                <a:gd name="T2" fmla="*/ 6 w 13"/>
                <a:gd name="T3" fmla="*/ 0 h 8"/>
                <a:gd name="T4" fmla="*/ 13 w 13"/>
                <a:gd name="T5" fmla="*/ 5 h 8"/>
                <a:gd name="T6" fmla="*/ 9 w 13"/>
                <a:gd name="T7" fmla="*/ 8 h 8"/>
                <a:gd name="T8" fmla="*/ 0 w 13"/>
                <a:gd name="T9" fmla="*/ 5 h 8"/>
                <a:gd name="T10" fmla="*/ 0 w 13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0" y="1"/>
                  </a:moveTo>
                  <a:lnTo>
                    <a:pt x="6" y="0"/>
                  </a:lnTo>
                  <a:lnTo>
                    <a:pt x="13" y="5"/>
                  </a:lnTo>
                  <a:lnTo>
                    <a:pt x="9" y="8"/>
                  </a:lnTo>
                  <a:lnTo>
                    <a:pt x="0" y="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6" name="Freeform 1419"/>
            <p:cNvSpPr>
              <a:spLocks/>
            </p:cNvSpPr>
            <p:nvPr/>
          </p:nvSpPr>
          <p:spPr bwMode="auto">
            <a:xfrm>
              <a:off x="5805366" y="3346328"/>
              <a:ext cx="6350" cy="6350"/>
            </a:xfrm>
            <a:custGeom>
              <a:avLst/>
              <a:gdLst>
                <a:gd name="T0" fmla="*/ 0 w 13"/>
                <a:gd name="T1" fmla="*/ 5 h 10"/>
                <a:gd name="T2" fmla="*/ 6 w 13"/>
                <a:gd name="T3" fmla="*/ 0 h 10"/>
                <a:gd name="T4" fmla="*/ 13 w 13"/>
                <a:gd name="T5" fmla="*/ 5 h 10"/>
                <a:gd name="T6" fmla="*/ 6 w 13"/>
                <a:gd name="T7" fmla="*/ 10 h 10"/>
                <a:gd name="T8" fmla="*/ 0 w 13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0" y="5"/>
                  </a:moveTo>
                  <a:lnTo>
                    <a:pt x="6" y="0"/>
                  </a:lnTo>
                  <a:lnTo>
                    <a:pt x="13" y="5"/>
                  </a:lnTo>
                  <a:lnTo>
                    <a:pt x="6" y="1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7" name="Freeform 1420"/>
            <p:cNvSpPr>
              <a:spLocks/>
            </p:cNvSpPr>
            <p:nvPr/>
          </p:nvSpPr>
          <p:spPr bwMode="auto">
            <a:xfrm>
              <a:off x="5816479" y="3330453"/>
              <a:ext cx="6350" cy="7938"/>
            </a:xfrm>
            <a:custGeom>
              <a:avLst/>
              <a:gdLst>
                <a:gd name="T0" fmla="*/ 0 w 12"/>
                <a:gd name="T1" fmla="*/ 0 h 16"/>
                <a:gd name="T2" fmla="*/ 6 w 12"/>
                <a:gd name="T3" fmla="*/ 0 h 16"/>
                <a:gd name="T4" fmla="*/ 10 w 12"/>
                <a:gd name="T5" fmla="*/ 6 h 16"/>
                <a:gd name="T6" fmla="*/ 6 w 12"/>
                <a:gd name="T7" fmla="*/ 7 h 16"/>
                <a:gd name="T8" fmla="*/ 7 w 12"/>
                <a:gd name="T9" fmla="*/ 11 h 16"/>
                <a:gd name="T10" fmla="*/ 12 w 12"/>
                <a:gd name="T11" fmla="*/ 13 h 16"/>
                <a:gd name="T12" fmla="*/ 6 w 12"/>
                <a:gd name="T13" fmla="*/ 16 h 16"/>
                <a:gd name="T14" fmla="*/ 2 w 12"/>
                <a:gd name="T15" fmla="*/ 4 h 16"/>
                <a:gd name="T16" fmla="*/ 0 w 1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lnTo>
                    <a:pt x="6" y="0"/>
                  </a:lnTo>
                  <a:lnTo>
                    <a:pt x="10" y="6"/>
                  </a:lnTo>
                  <a:lnTo>
                    <a:pt x="6" y="7"/>
                  </a:lnTo>
                  <a:lnTo>
                    <a:pt x="7" y="11"/>
                  </a:lnTo>
                  <a:lnTo>
                    <a:pt x="12" y="13"/>
                  </a:lnTo>
                  <a:lnTo>
                    <a:pt x="6" y="1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8" name="Freeform 1421"/>
            <p:cNvSpPr>
              <a:spLocks/>
            </p:cNvSpPr>
            <p:nvPr/>
          </p:nvSpPr>
          <p:spPr bwMode="auto">
            <a:xfrm>
              <a:off x="5300541" y="3895603"/>
              <a:ext cx="6350" cy="6350"/>
            </a:xfrm>
            <a:custGeom>
              <a:avLst/>
              <a:gdLst>
                <a:gd name="T0" fmla="*/ 0 w 13"/>
                <a:gd name="T1" fmla="*/ 0 h 11"/>
                <a:gd name="T2" fmla="*/ 8 w 13"/>
                <a:gd name="T3" fmla="*/ 1 h 11"/>
                <a:gd name="T4" fmla="*/ 13 w 13"/>
                <a:gd name="T5" fmla="*/ 8 h 11"/>
                <a:gd name="T6" fmla="*/ 8 w 13"/>
                <a:gd name="T7" fmla="*/ 11 h 11"/>
                <a:gd name="T8" fmla="*/ 4 w 13"/>
                <a:gd name="T9" fmla="*/ 4 h 11"/>
                <a:gd name="T10" fmla="*/ 0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lnTo>
                    <a:pt x="8" y="1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899" name="Freeform 1422"/>
            <p:cNvSpPr>
              <a:spLocks/>
            </p:cNvSpPr>
            <p:nvPr/>
          </p:nvSpPr>
          <p:spPr bwMode="auto">
            <a:xfrm>
              <a:off x="5779966" y="3352678"/>
              <a:ext cx="7938" cy="11113"/>
            </a:xfrm>
            <a:custGeom>
              <a:avLst/>
              <a:gdLst>
                <a:gd name="T0" fmla="*/ 0 w 14"/>
                <a:gd name="T1" fmla="*/ 3 h 22"/>
                <a:gd name="T2" fmla="*/ 6 w 14"/>
                <a:gd name="T3" fmla="*/ 0 h 22"/>
                <a:gd name="T4" fmla="*/ 9 w 14"/>
                <a:gd name="T5" fmla="*/ 9 h 22"/>
                <a:gd name="T6" fmla="*/ 14 w 14"/>
                <a:gd name="T7" fmla="*/ 12 h 22"/>
                <a:gd name="T8" fmla="*/ 11 w 14"/>
                <a:gd name="T9" fmla="*/ 16 h 22"/>
                <a:gd name="T10" fmla="*/ 7 w 14"/>
                <a:gd name="T11" fmla="*/ 22 h 22"/>
                <a:gd name="T12" fmla="*/ 3 w 14"/>
                <a:gd name="T13" fmla="*/ 13 h 22"/>
                <a:gd name="T14" fmla="*/ 0 w 14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2">
                  <a:moveTo>
                    <a:pt x="0" y="3"/>
                  </a:moveTo>
                  <a:lnTo>
                    <a:pt x="6" y="0"/>
                  </a:lnTo>
                  <a:lnTo>
                    <a:pt x="9" y="9"/>
                  </a:lnTo>
                  <a:lnTo>
                    <a:pt x="14" y="12"/>
                  </a:lnTo>
                  <a:lnTo>
                    <a:pt x="11" y="16"/>
                  </a:lnTo>
                  <a:lnTo>
                    <a:pt x="7" y="22"/>
                  </a:lnTo>
                  <a:lnTo>
                    <a:pt x="3" y="1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0" name="Freeform 1423"/>
            <p:cNvSpPr>
              <a:spLocks/>
            </p:cNvSpPr>
            <p:nvPr/>
          </p:nvSpPr>
          <p:spPr bwMode="auto">
            <a:xfrm>
              <a:off x="5773616" y="3344741"/>
              <a:ext cx="7938" cy="7938"/>
            </a:xfrm>
            <a:custGeom>
              <a:avLst/>
              <a:gdLst>
                <a:gd name="T0" fmla="*/ 4 w 16"/>
                <a:gd name="T1" fmla="*/ 3 h 15"/>
                <a:gd name="T2" fmla="*/ 9 w 16"/>
                <a:gd name="T3" fmla="*/ 0 h 15"/>
                <a:gd name="T4" fmla="*/ 16 w 16"/>
                <a:gd name="T5" fmla="*/ 6 h 15"/>
                <a:gd name="T6" fmla="*/ 16 w 16"/>
                <a:gd name="T7" fmla="*/ 10 h 15"/>
                <a:gd name="T8" fmla="*/ 7 w 16"/>
                <a:gd name="T9" fmla="*/ 15 h 15"/>
                <a:gd name="T10" fmla="*/ 0 w 16"/>
                <a:gd name="T11" fmla="*/ 12 h 15"/>
                <a:gd name="T12" fmla="*/ 4 w 16"/>
                <a:gd name="T13" fmla="*/ 8 h 15"/>
                <a:gd name="T14" fmla="*/ 4 w 16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4" y="3"/>
                  </a:moveTo>
                  <a:lnTo>
                    <a:pt x="9" y="0"/>
                  </a:lnTo>
                  <a:lnTo>
                    <a:pt x="16" y="6"/>
                  </a:lnTo>
                  <a:lnTo>
                    <a:pt x="16" y="10"/>
                  </a:lnTo>
                  <a:lnTo>
                    <a:pt x="7" y="15"/>
                  </a:lnTo>
                  <a:lnTo>
                    <a:pt x="0" y="12"/>
                  </a:lnTo>
                  <a:lnTo>
                    <a:pt x="4" y="8"/>
                  </a:ln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1" name="Freeform 1424"/>
            <p:cNvSpPr>
              <a:spLocks/>
            </p:cNvSpPr>
            <p:nvPr/>
          </p:nvSpPr>
          <p:spPr bwMode="auto">
            <a:xfrm>
              <a:off x="5787904" y="3328866"/>
              <a:ext cx="26988" cy="15875"/>
            </a:xfrm>
            <a:custGeom>
              <a:avLst/>
              <a:gdLst>
                <a:gd name="T0" fmla="*/ 0 w 52"/>
                <a:gd name="T1" fmla="*/ 1 h 30"/>
                <a:gd name="T2" fmla="*/ 10 w 52"/>
                <a:gd name="T3" fmla="*/ 0 h 30"/>
                <a:gd name="T4" fmla="*/ 23 w 52"/>
                <a:gd name="T5" fmla="*/ 10 h 30"/>
                <a:gd name="T6" fmla="*/ 23 w 52"/>
                <a:gd name="T7" fmla="*/ 18 h 30"/>
                <a:gd name="T8" fmla="*/ 33 w 52"/>
                <a:gd name="T9" fmla="*/ 15 h 30"/>
                <a:gd name="T10" fmla="*/ 49 w 52"/>
                <a:gd name="T11" fmla="*/ 18 h 30"/>
                <a:gd name="T12" fmla="*/ 52 w 52"/>
                <a:gd name="T13" fmla="*/ 30 h 30"/>
                <a:gd name="T14" fmla="*/ 46 w 52"/>
                <a:gd name="T15" fmla="*/ 28 h 30"/>
                <a:gd name="T16" fmla="*/ 33 w 52"/>
                <a:gd name="T17" fmla="*/ 23 h 30"/>
                <a:gd name="T18" fmla="*/ 23 w 52"/>
                <a:gd name="T19" fmla="*/ 30 h 30"/>
                <a:gd name="T20" fmla="*/ 8 w 52"/>
                <a:gd name="T21" fmla="*/ 14 h 30"/>
                <a:gd name="T22" fmla="*/ 0 w 52"/>
                <a:gd name="T2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30">
                  <a:moveTo>
                    <a:pt x="0" y="1"/>
                  </a:moveTo>
                  <a:lnTo>
                    <a:pt x="10" y="0"/>
                  </a:lnTo>
                  <a:lnTo>
                    <a:pt x="23" y="10"/>
                  </a:lnTo>
                  <a:lnTo>
                    <a:pt x="23" y="18"/>
                  </a:lnTo>
                  <a:lnTo>
                    <a:pt x="33" y="15"/>
                  </a:lnTo>
                  <a:lnTo>
                    <a:pt x="49" y="18"/>
                  </a:lnTo>
                  <a:lnTo>
                    <a:pt x="52" y="30"/>
                  </a:lnTo>
                  <a:lnTo>
                    <a:pt x="46" y="28"/>
                  </a:lnTo>
                  <a:lnTo>
                    <a:pt x="33" y="23"/>
                  </a:lnTo>
                  <a:lnTo>
                    <a:pt x="23" y="30"/>
                  </a:lnTo>
                  <a:lnTo>
                    <a:pt x="8" y="1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2" name="Freeform 1425"/>
            <p:cNvSpPr>
              <a:spLocks/>
            </p:cNvSpPr>
            <p:nvPr/>
          </p:nvSpPr>
          <p:spPr bwMode="auto">
            <a:xfrm>
              <a:off x="5294191" y="3846391"/>
              <a:ext cx="7938" cy="7938"/>
            </a:xfrm>
            <a:custGeom>
              <a:avLst/>
              <a:gdLst>
                <a:gd name="T0" fmla="*/ 4 w 14"/>
                <a:gd name="T1" fmla="*/ 0 h 16"/>
                <a:gd name="T2" fmla="*/ 9 w 14"/>
                <a:gd name="T3" fmla="*/ 7 h 16"/>
                <a:gd name="T4" fmla="*/ 14 w 14"/>
                <a:gd name="T5" fmla="*/ 13 h 16"/>
                <a:gd name="T6" fmla="*/ 9 w 14"/>
                <a:gd name="T7" fmla="*/ 16 h 16"/>
                <a:gd name="T8" fmla="*/ 0 w 14"/>
                <a:gd name="T9" fmla="*/ 5 h 16"/>
                <a:gd name="T10" fmla="*/ 4 w 1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4" y="0"/>
                  </a:moveTo>
                  <a:lnTo>
                    <a:pt x="9" y="7"/>
                  </a:lnTo>
                  <a:lnTo>
                    <a:pt x="14" y="13"/>
                  </a:lnTo>
                  <a:lnTo>
                    <a:pt x="9" y="16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3" name="Freeform 1426"/>
            <p:cNvSpPr>
              <a:spLocks/>
            </p:cNvSpPr>
            <p:nvPr/>
          </p:nvSpPr>
          <p:spPr bwMode="auto">
            <a:xfrm>
              <a:off x="5770441" y="3317753"/>
              <a:ext cx="19050" cy="15875"/>
            </a:xfrm>
            <a:custGeom>
              <a:avLst/>
              <a:gdLst>
                <a:gd name="T0" fmla="*/ 0 w 35"/>
                <a:gd name="T1" fmla="*/ 0 h 28"/>
                <a:gd name="T2" fmla="*/ 6 w 35"/>
                <a:gd name="T3" fmla="*/ 0 h 28"/>
                <a:gd name="T4" fmla="*/ 13 w 35"/>
                <a:gd name="T5" fmla="*/ 6 h 28"/>
                <a:gd name="T6" fmla="*/ 19 w 35"/>
                <a:gd name="T7" fmla="*/ 3 h 28"/>
                <a:gd name="T8" fmla="*/ 23 w 35"/>
                <a:gd name="T9" fmla="*/ 9 h 28"/>
                <a:gd name="T10" fmla="*/ 28 w 35"/>
                <a:gd name="T11" fmla="*/ 16 h 28"/>
                <a:gd name="T12" fmla="*/ 35 w 35"/>
                <a:gd name="T13" fmla="*/ 18 h 28"/>
                <a:gd name="T14" fmla="*/ 25 w 35"/>
                <a:gd name="T15" fmla="*/ 28 h 28"/>
                <a:gd name="T16" fmla="*/ 13 w 35"/>
                <a:gd name="T17" fmla="*/ 16 h 28"/>
                <a:gd name="T18" fmla="*/ 0 w 35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" h="28">
                  <a:moveTo>
                    <a:pt x="0" y="0"/>
                  </a:moveTo>
                  <a:lnTo>
                    <a:pt x="6" y="0"/>
                  </a:lnTo>
                  <a:lnTo>
                    <a:pt x="13" y="6"/>
                  </a:lnTo>
                  <a:lnTo>
                    <a:pt x="19" y="3"/>
                  </a:lnTo>
                  <a:lnTo>
                    <a:pt x="23" y="9"/>
                  </a:lnTo>
                  <a:lnTo>
                    <a:pt x="28" y="16"/>
                  </a:lnTo>
                  <a:lnTo>
                    <a:pt x="35" y="18"/>
                  </a:lnTo>
                  <a:lnTo>
                    <a:pt x="25" y="28"/>
                  </a:lnTo>
                  <a:lnTo>
                    <a:pt x="13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4" name="Freeform 1427"/>
            <p:cNvSpPr>
              <a:spLocks/>
            </p:cNvSpPr>
            <p:nvPr/>
          </p:nvSpPr>
          <p:spPr bwMode="auto">
            <a:xfrm>
              <a:off x="5281491" y="3830516"/>
              <a:ext cx="9525" cy="9525"/>
            </a:xfrm>
            <a:custGeom>
              <a:avLst/>
              <a:gdLst>
                <a:gd name="T0" fmla="*/ 0 w 17"/>
                <a:gd name="T1" fmla="*/ 5 h 16"/>
                <a:gd name="T2" fmla="*/ 2 w 17"/>
                <a:gd name="T3" fmla="*/ 2 h 16"/>
                <a:gd name="T4" fmla="*/ 7 w 17"/>
                <a:gd name="T5" fmla="*/ 0 h 16"/>
                <a:gd name="T6" fmla="*/ 11 w 17"/>
                <a:gd name="T7" fmla="*/ 8 h 16"/>
                <a:gd name="T8" fmla="*/ 17 w 17"/>
                <a:gd name="T9" fmla="*/ 13 h 16"/>
                <a:gd name="T10" fmla="*/ 11 w 17"/>
                <a:gd name="T11" fmla="*/ 16 h 16"/>
                <a:gd name="T12" fmla="*/ 1 w 17"/>
                <a:gd name="T13" fmla="*/ 10 h 16"/>
                <a:gd name="T14" fmla="*/ 0 w 17"/>
                <a:gd name="T1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6">
                  <a:moveTo>
                    <a:pt x="0" y="5"/>
                  </a:moveTo>
                  <a:lnTo>
                    <a:pt x="2" y="2"/>
                  </a:lnTo>
                  <a:lnTo>
                    <a:pt x="7" y="0"/>
                  </a:lnTo>
                  <a:lnTo>
                    <a:pt x="11" y="8"/>
                  </a:lnTo>
                  <a:lnTo>
                    <a:pt x="17" y="13"/>
                  </a:lnTo>
                  <a:lnTo>
                    <a:pt x="11" y="16"/>
                  </a:lnTo>
                  <a:lnTo>
                    <a:pt x="1" y="1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5" name="Freeform 1428"/>
            <p:cNvSpPr>
              <a:spLocks/>
            </p:cNvSpPr>
            <p:nvPr/>
          </p:nvSpPr>
          <p:spPr bwMode="auto">
            <a:xfrm>
              <a:off x="5737104" y="3246316"/>
              <a:ext cx="4763" cy="6350"/>
            </a:xfrm>
            <a:custGeom>
              <a:avLst/>
              <a:gdLst>
                <a:gd name="T0" fmla="*/ 0 w 10"/>
                <a:gd name="T1" fmla="*/ 1 h 12"/>
                <a:gd name="T2" fmla="*/ 6 w 10"/>
                <a:gd name="T3" fmla="*/ 0 h 12"/>
                <a:gd name="T4" fmla="*/ 8 w 10"/>
                <a:gd name="T5" fmla="*/ 6 h 12"/>
                <a:gd name="T6" fmla="*/ 10 w 10"/>
                <a:gd name="T7" fmla="*/ 10 h 12"/>
                <a:gd name="T8" fmla="*/ 4 w 10"/>
                <a:gd name="T9" fmla="*/ 12 h 12"/>
                <a:gd name="T10" fmla="*/ 1 w 10"/>
                <a:gd name="T11" fmla="*/ 6 h 12"/>
                <a:gd name="T12" fmla="*/ 0 w 10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2">
                  <a:moveTo>
                    <a:pt x="0" y="1"/>
                  </a:moveTo>
                  <a:lnTo>
                    <a:pt x="6" y="0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4" y="12"/>
                  </a:lnTo>
                  <a:lnTo>
                    <a:pt x="1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6" name="Freeform 1429"/>
            <p:cNvSpPr>
              <a:spLocks/>
            </p:cNvSpPr>
            <p:nvPr/>
          </p:nvSpPr>
          <p:spPr bwMode="auto">
            <a:xfrm>
              <a:off x="5700591" y="3255841"/>
              <a:ext cx="7938" cy="9525"/>
            </a:xfrm>
            <a:custGeom>
              <a:avLst/>
              <a:gdLst>
                <a:gd name="T0" fmla="*/ 15 w 15"/>
                <a:gd name="T1" fmla="*/ 10 h 20"/>
                <a:gd name="T2" fmla="*/ 13 w 15"/>
                <a:gd name="T3" fmla="*/ 14 h 20"/>
                <a:gd name="T4" fmla="*/ 4 w 15"/>
                <a:gd name="T5" fmla="*/ 20 h 20"/>
                <a:gd name="T6" fmla="*/ 0 w 15"/>
                <a:gd name="T7" fmla="*/ 17 h 20"/>
                <a:gd name="T8" fmla="*/ 7 w 15"/>
                <a:gd name="T9" fmla="*/ 11 h 20"/>
                <a:gd name="T10" fmla="*/ 0 w 15"/>
                <a:gd name="T11" fmla="*/ 7 h 20"/>
                <a:gd name="T12" fmla="*/ 3 w 15"/>
                <a:gd name="T13" fmla="*/ 0 h 20"/>
                <a:gd name="T14" fmla="*/ 7 w 15"/>
                <a:gd name="T15" fmla="*/ 6 h 20"/>
                <a:gd name="T16" fmla="*/ 15 w 15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0">
                  <a:moveTo>
                    <a:pt x="15" y="10"/>
                  </a:moveTo>
                  <a:lnTo>
                    <a:pt x="13" y="14"/>
                  </a:lnTo>
                  <a:lnTo>
                    <a:pt x="4" y="20"/>
                  </a:lnTo>
                  <a:lnTo>
                    <a:pt x="0" y="17"/>
                  </a:lnTo>
                  <a:lnTo>
                    <a:pt x="7" y="11"/>
                  </a:lnTo>
                  <a:lnTo>
                    <a:pt x="0" y="7"/>
                  </a:lnTo>
                  <a:lnTo>
                    <a:pt x="3" y="0"/>
                  </a:lnTo>
                  <a:lnTo>
                    <a:pt x="7" y="6"/>
                  </a:ln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7" name="Freeform 1430"/>
            <p:cNvSpPr>
              <a:spLocks/>
            </p:cNvSpPr>
            <p:nvPr/>
          </p:nvSpPr>
          <p:spPr bwMode="auto">
            <a:xfrm>
              <a:off x="5708529" y="3259016"/>
              <a:ext cx="14288" cy="14288"/>
            </a:xfrm>
            <a:custGeom>
              <a:avLst/>
              <a:gdLst>
                <a:gd name="T0" fmla="*/ 0 w 27"/>
                <a:gd name="T1" fmla="*/ 0 h 28"/>
                <a:gd name="T2" fmla="*/ 7 w 27"/>
                <a:gd name="T3" fmla="*/ 5 h 28"/>
                <a:gd name="T4" fmla="*/ 23 w 27"/>
                <a:gd name="T5" fmla="*/ 11 h 28"/>
                <a:gd name="T6" fmla="*/ 27 w 27"/>
                <a:gd name="T7" fmla="*/ 17 h 28"/>
                <a:gd name="T8" fmla="*/ 20 w 27"/>
                <a:gd name="T9" fmla="*/ 23 h 28"/>
                <a:gd name="T10" fmla="*/ 14 w 27"/>
                <a:gd name="T11" fmla="*/ 28 h 28"/>
                <a:gd name="T12" fmla="*/ 13 w 27"/>
                <a:gd name="T13" fmla="*/ 26 h 28"/>
                <a:gd name="T14" fmla="*/ 8 w 27"/>
                <a:gd name="T15" fmla="*/ 18 h 28"/>
                <a:gd name="T16" fmla="*/ 13 w 27"/>
                <a:gd name="T17" fmla="*/ 13 h 28"/>
                <a:gd name="T18" fmla="*/ 7 w 27"/>
                <a:gd name="T19" fmla="*/ 14 h 28"/>
                <a:gd name="T20" fmla="*/ 2 w 27"/>
                <a:gd name="T21" fmla="*/ 4 h 28"/>
                <a:gd name="T22" fmla="*/ 0 w 27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8">
                  <a:moveTo>
                    <a:pt x="0" y="0"/>
                  </a:moveTo>
                  <a:lnTo>
                    <a:pt x="7" y="5"/>
                  </a:lnTo>
                  <a:lnTo>
                    <a:pt x="23" y="11"/>
                  </a:lnTo>
                  <a:lnTo>
                    <a:pt x="27" y="17"/>
                  </a:lnTo>
                  <a:lnTo>
                    <a:pt x="20" y="23"/>
                  </a:lnTo>
                  <a:lnTo>
                    <a:pt x="14" y="28"/>
                  </a:lnTo>
                  <a:lnTo>
                    <a:pt x="13" y="26"/>
                  </a:lnTo>
                  <a:lnTo>
                    <a:pt x="8" y="18"/>
                  </a:lnTo>
                  <a:lnTo>
                    <a:pt x="13" y="13"/>
                  </a:lnTo>
                  <a:lnTo>
                    <a:pt x="7" y="14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8" name="Freeform 1431"/>
            <p:cNvSpPr>
              <a:spLocks/>
            </p:cNvSpPr>
            <p:nvPr/>
          </p:nvSpPr>
          <p:spPr bwMode="auto">
            <a:xfrm>
              <a:off x="5684716" y="3251078"/>
              <a:ext cx="6350" cy="4763"/>
            </a:xfrm>
            <a:custGeom>
              <a:avLst/>
              <a:gdLst>
                <a:gd name="T0" fmla="*/ 0 w 11"/>
                <a:gd name="T1" fmla="*/ 3 h 7"/>
                <a:gd name="T2" fmla="*/ 4 w 11"/>
                <a:gd name="T3" fmla="*/ 0 h 7"/>
                <a:gd name="T4" fmla="*/ 10 w 11"/>
                <a:gd name="T5" fmla="*/ 1 h 7"/>
                <a:gd name="T6" fmla="*/ 11 w 11"/>
                <a:gd name="T7" fmla="*/ 5 h 7"/>
                <a:gd name="T8" fmla="*/ 4 w 11"/>
                <a:gd name="T9" fmla="*/ 7 h 7"/>
                <a:gd name="T10" fmla="*/ 0 w 11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0" y="3"/>
                  </a:moveTo>
                  <a:lnTo>
                    <a:pt x="4" y="0"/>
                  </a:lnTo>
                  <a:lnTo>
                    <a:pt x="10" y="1"/>
                  </a:lnTo>
                  <a:lnTo>
                    <a:pt x="11" y="5"/>
                  </a:lnTo>
                  <a:lnTo>
                    <a:pt x="4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09" name="Freeform 1432"/>
            <p:cNvSpPr>
              <a:spLocks/>
            </p:cNvSpPr>
            <p:nvPr/>
          </p:nvSpPr>
          <p:spPr bwMode="auto">
            <a:xfrm>
              <a:off x="5213229" y="3741616"/>
              <a:ext cx="6350" cy="7938"/>
            </a:xfrm>
            <a:custGeom>
              <a:avLst/>
              <a:gdLst>
                <a:gd name="T0" fmla="*/ 0 w 12"/>
                <a:gd name="T1" fmla="*/ 4 h 13"/>
                <a:gd name="T2" fmla="*/ 5 w 12"/>
                <a:gd name="T3" fmla="*/ 0 h 13"/>
                <a:gd name="T4" fmla="*/ 11 w 12"/>
                <a:gd name="T5" fmla="*/ 7 h 13"/>
                <a:gd name="T6" fmla="*/ 12 w 12"/>
                <a:gd name="T7" fmla="*/ 11 h 13"/>
                <a:gd name="T8" fmla="*/ 8 w 12"/>
                <a:gd name="T9" fmla="*/ 13 h 13"/>
                <a:gd name="T10" fmla="*/ 0 w 12"/>
                <a:gd name="T11" fmla="*/ 9 h 13"/>
                <a:gd name="T12" fmla="*/ 0 w 12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0" y="4"/>
                  </a:moveTo>
                  <a:lnTo>
                    <a:pt x="5" y="0"/>
                  </a:lnTo>
                  <a:lnTo>
                    <a:pt x="11" y="7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0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0" name="Freeform 1433"/>
            <p:cNvSpPr>
              <a:spLocks/>
            </p:cNvSpPr>
            <p:nvPr/>
          </p:nvSpPr>
          <p:spPr bwMode="auto">
            <a:xfrm>
              <a:off x="5662491" y="3251078"/>
              <a:ext cx="7938" cy="6350"/>
            </a:xfrm>
            <a:custGeom>
              <a:avLst/>
              <a:gdLst>
                <a:gd name="T0" fmla="*/ 0 w 14"/>
                <a:gd name="T1" fmla="*/ 3 h 11"/>
                <a:gd name="T2" fmla="*/ 5 w 14"/>
                <a:gd name="T3" fmla="*/ 0 h 11"/>
                <a:gd name="T4" fmla="*/ 13 w 14"/>
                <a:gd name="T5" fmla="*/ 7 h 11"/>
                <a:gd name="T6" fmla="*/ 14 w 14"/>
                <a:gd name="T7" fmla="*/ 11 h 11"/>
                <a:gd name="T8" fmla="*/ 7 w 14"/>
                <a:gd name="T9" fmla="*/ 8 h 11"/>
                <a:gd name="T10" fmla="*/ 0 w 14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0" y="3"/>
                  </a:moveTo>
                  <a:lnTo>
                    <a:pt x="5" y="0"/>
                  </a:lnTo>
                  <a:lnTo>
                    <a:pt x="13" y="7"/>
                  </a:lnTo>
                  <a:lnTo>
                    <a:pt x="14" y="11"/>
                  </a:lnTo>
                  <a:lnTo>
                    <a:pt x="7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1" name="Freeform 1434"/>
            <p:cNvSpPr>
              <a:spLocks/>
            </p:cNvSpPr>
            <p:nvPr/>
          </p:nvSpPr>
          <p:spPr bwMode="auto">
            <a:xfrm>
              <a:off x="5686304" y="3222503"/>
              <a:ext cx="7938" cy="7938"/>
            </a:xfrm>
            <a:custGeom>
              <a:avLst/>
              <a:gdLst>
                <a:gd name="T0" fmla="*/ 0 w 14"/>
                <a:gd name="T1" fmla="*/ 6 h 14"/>
                <a:gd name="T2" fmla="*/ 6 w 14"/>
                <a:gd name="T3" fmla="*/ 0 h 14"/>
                <a:gd name="T4" fmla="*/ 14 w 14"/>
                <a:gd name="T5" fmla="*/ 9 h 14"/>
                <a:gd name="T6" fmla="*/ 8 w 14"/>
                <a:gd name="T7" fmla="*/ 14 h 14"/>
                <a:gd name="T8" fmla="*/ 1 w 14"/>
                <a:gd name="T9" fmla="*/ 10 h 14"/>
                <a:gd name="T10" fmla="*/ 0 w 14"/>
                <a:gd name="T1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0" y="6"/>
                  </a:moveTo>
                  <a:lnTo>
                    <a:pt x="6" y="0"/>
                  </a:lnTo>
                  <a:lnTo>
                    <a:pt x="14" y="9"/>
                  </a:lnTo>
                  <a:lnTo>
                    <a:pt x="8" y="14"/>
                  </a:lnTo>
                  <a:lnTo>
                    <a:pt x="1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2" name="Freeform 1435"/>
            <p:cNvSpPr>
              <a:spLocks/>
            </p:cNvSpPr>
            <p:nvPr/>
          </p:nvSpPr>
          <p:spPr bwMode="auto">
            <a:xfrm>
              <a:off x="5198941" y="3728916"/>
              <a:ext cx="14288" cy="12700"/>
            </a:xfrm>
            <a:custGeom>
              <a:avLst/>
              <a:gdLst>
                <a:gd name="T0" fmla="*/ 0 w 27"/>
                <a:gd name="T1" fmla="*/ 8 h 25"/>
                <a:gd name="T2" fmla="*/ 4 w 27"/>
                <a:gd name="T3" fmla="*/ 3 h 25"/>
                <a:gd name="T4" fmla="*/ 10 w 27"/>
                <a:gd name="T5" fmla="*/ 0 h 25"/>
                <a:gd name="T6" fmla="*/ 15 w 27"/>
                <a:gd name="T7" fmla="*/ 15 h 25"/>
                <a:gd name="T8" fmla="*/ 27 w 27"/>
                <a:gd name="T9" fmla="*/ 25 h 25"/>
                <a:gd name="T10" fmla="*/ 20 w 27"/>
                <a:gd name="T11" fmla="*/ 25 h 25"/>
                <a:gd name="T12" fmla="*/ 7 w 27"/>
                <a:gd name="T13" fmla="*/ 13 h 25"/>
                <a:gd name="T14" fmla="*/ 0 w 27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5">
                  <a:moveTo>
                    <a:pt x="0" y="8"/>
                  </a:moveTo>
                  <a:lnTo>
                    <a:pt x="4" y="3"/>
                  </a:lnTo>
                  <a:lnTo>
                    <a:pt x="10" y="0"/>
                  </a:lnTo>
                  <a:lnTo>
                    <a:pt x="15" y="15"/>
                  </a:lnTo>
                  <a:lnTo>
                    <a:pt x="27" y="25"/>
                  </a:lnTo>
                  <a:lnTo>
                    <a:pt x="20" y="25"/>
                  </a:lnTo>
                  <a:lnTo>
                    <a:pt x="7" y="13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3" name="Freeform 1436"/>
            <p:cNvSpPr>
              <a:spLocks/>
            </p:cNvSpPr>
            <p:nvPr/>
          </p:nvSpPr>
          <p:spPr bwMode="auto">
            <a:xfrm>
              <a:off x="5657729" y="3239966"/>
              <a:ext cx="14288" cy="7938"/>
            </a:xfrm>
            <a:custGeom>
              <a:avLst/>
              <a:gdLst>
                <a:gd name="T0" fmla="*/ 0 w 26"/>
                <a:gd name="T1" fmla="*/ 10 h 15"/>
                <a:gd name="T2" fmla="*/ 4 w 26"/>
                <a:gd name="T3" fmla="*/ 10 h 15"/>
                <a:gd name="T4" fmla="*/ 13 w 26"/>
                <a:gd name="T5" fmla="*/ 8 h 15"/>
                <a:gd name="T6" fmla="*/ 10 w 26"/>
                <a:gd name="T7" fmla="*/ 3 h 15"/>
                <a:gd name="T8" fmla="*/ 16 w 26"/>
                <a:gd name="T9" fmla="*/ 0 h 15"/>
                <a:gd name="T10" fmla="*/ 22 w 26"/>
                <a:gd name="T11" fmla="*/ 10 h 15"/>
                <a:gd name="T12" fmla="*/ 26 w 26"/>
                <a:gd name="T13" fmla="*/ 14 h 15"/>
                <a:gd name="T14" fmla="*/ 13 w 26"/>
                <a:gd name="T15" fmla="*/ 15 h 15"/>
                <a:gd name="T16" fmla="*/ 0 w 26"/>
                <a:gd name="T17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0" y="10"/>
                  </a:moveTo>
                  <a:lnTo>
                    <a:pt x="4" y="10"/>
                  </a:lnTo>
                  <a:lnTo>
                    <a:pt x="13" y="8"/>
                  </a:lnTo>
                  <a:lnTo>
                    <a:pt x="10" y="3"/>
                  </a:lnTo>
                  <a:lnTo>
                    <a:pt x="16" y="0"/>
                  </a:lnTo>
                  <a:lnTo>
                    <a:pt x="22" y="10"/>
                  </a:lnTo>
                  <a:lnTo>
                    <a:pt x="26" y="14"/>
                  </a:lnTo>
                  <a:lnTo>
                    <a:pt x="13" y="15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4" name="Freeform 1437"/>
            <p:cNvSpPr>
              <a:spLocks/>
            </p:cNvSpPr>
            <p:nvPr/>
          </p:nvSpPr>
          <p:spPr bwMode="auto">
            <a:xfrm>
              <a:off x="5683129" y="3211391"/>
              <a:ext cx="4763" cy="12700"/>
            </a:xfrm>
            <a:custGeom>
              <a:avLst/>
              <a:gdLst>
                <a:gd name="T0" fmla="*/ 6 w 9"/>
                <a:gd name="T1" fmla="*/ 0 h 26"/>
                <a:gd name="T2" fmla="*/ 9 w 9"/>
                <a:gd name="T3" fmla="*/ 6 h 26"/>
                <a:gd name="T4" fmla="*/ 7 w 9"/>
                <a:gd name="T5" fmla="*/ 19 h 26"/>
                <a:gd name="T6" fmla="*/ 0 w 9"/>
                <a:gd name="T7" fmla="*/ 26 h 26"/>
                <a:gd name="T8" fmla="*/ 1 w 9"/>
                <a:gd name="T9" fmla="*/ 15 h 26"/>
                <a:gd name="T10" fmla="*/ 6 w 9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6">
                  <a:moveTo>
                    <a:pt x="6" y="0"/>
                  </a:moveTo>
                  <a:lnTo>
                    <a:pt x="9" y="6"/>
                  </a:lnTo>
                  <a:lnTo>
                    <a:pt x="7" y="19"/>
                  </a:lnTo>
                  <a:lnTo>
                    <a:pt x="0" y="26"/>
                  </a:lnTo>
                  <a:lnTo>
                    <a:pt x="1" y="15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5" name="Freeform 1438"/>
            <p:cNvSpPr>
              <a:spLocks/>
            </p:cNvSpPr>
            <p:nvPr/>
          </p:nvSpPr>
          <p:spPr bwMode="auto">
            <a:xfrm>
              <a:off x="5648204" y="3244728"/>
              <a:ext cx="7938" cy="6350"/>
            </a:xfrm>
            <a:custGeom>
              <a:avLst/>
              <a:gdLst>
                <a:gd name="T0" fmla="*/ 0 w 14"/>
                <a:gd name="T1" fmla="*/ 3 h 12"/>
                <a:gd name="T2" fmla="*/ 6 w 14"/>
                <a:gd name="T3" fmla="*/ 0 h 12"/>
                <a:gd name="T4" fmla="*/ 10 w 14"/>
                <a:gd name="T5" fmla="*/ 6 h 12"/>
                <a:gd name="T6" fmla="*/ 14 w 14"/>
                <a:gd name="T7" fmla="*/ 7 h 12"/>
                <a:gd name="T8" fmla="*/ 10 w 14"/>
                <a:gd name="T9" fmla="*/ 12 h 12"/>
                <a:gd name="T10" fmla="*/ 4 w 14"/>
                <a:gd name="T11" fmla="*/ 4 h 12"/>
                <a:gd name="T12" fmla="*/ 0 w 14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0" y="3"/>
                  </a:moveTo>
                  <a:lnTo>
                    <a:pt x="6" y="0"/>
                  </a:lnTo>
                  <a:lnTo>
                    <a:pt x="10" y="6"/>
                  </a:lnTo>
                  <a:lnTo>
                    <a:pt x="14" y="7"/>
                  </a:lnTo>
                  <a:lnTo>
                    <a:pt x="10" y="12"/>
                  </a:lnTo>
                  <a:lnTo>
                    <a:pt x="4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6" name="Freeform 1439"/>
            <p:cNvSpPr>
              <a:spLocks/>
            </p:cNvSpPr>
            <p:nvPr/>
          </p:nvSpPr>
          <p:spPr bwMode="auto">
            <a:xfrm>
              <a:off x="5621216" y="3236791"/>
              <a:ext cx="6350" cy="4763"/>
            </a:xfrm>
            <a:custGeom>
              <a:avLst/>
              <a:gdLst>
                <a:gd name="T0" fmla="*/ 0 w 13"/>
                <a:gd name="T1" fmla="*/ 5 h 9"/>
                <a:gd name="T2" fmla="*/ 4 w 13"/>
                <a:gd name="T3" fmla="*/ 3 h 9"/>
                <a:gd name="T4" fmla="*/ 4 w 13"/>
                <a:gd name="T5" fmla="*/ 2 h 9"/>
                <a:gd name="T6" fmla="*/ 10 w 13"/>
                <a:gd name="T7" fmla="*/ 0 h 9"/>
                <a:gd name="T8" fmla="*/ 13 w 13"/>
                <a:gd name="T9" fmla="*/ 6 h 9"/>
                <a:gd name="T10" fmla="*/ 6 w 13"/>
                <a:gd name="T11" fmla="*/ 9 h 9"/>
                <a:gd name="T12" fmla="*/ 0 w 13"/>
                <a:gd name="T1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9">
                  <a:moveTo>
                    <a:pt x="0" y="5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3" y="6"/>
                  </a:lnTo>
                  <a:lnTo>
                    <a:pt x="6" y="9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7" name="Freeform 1440"/>
            <p:cNvSpPr>
              <a:spLocks/>
            </p:cNvSpPr>
            <p:nvPr/>
          </p:nvSpPr>
          <p:spPr bwMode="auto">
            <a:xfrm>
              <a:off x="5614866" y="3230441"/>
              <a:ext cx="6350" cy="6350"/>
            </a:xfrm>
            <a:custGeom>
              <a:avLst/>
              <a:gdLst>
                <a:gd name="T0" fmla="*/ 0 w 13"/>
                <a:gd name="T1" fmla="*/ 3 h 13"/>
                <a:gd name="T2" fmla="*/ 8 w 13"/>
                <a:gd name="T3" fmla="*/ 0 h 13"/>
                <a:gd name="T4" fmla="*/ 8 w 13"/>
                <a:gd name="T5" fmla="*/ 6 h 13"/>
                <a:gd name="T6" fmla="*/ 10 w 13"/>
                <a:gd name="T7" fmla="*/ 6 h 13"/>
                <a:gd name="T8" fmla="*/ 13 w 13"/>
                <a:gd name="T9" fmla="*/ 3 h 13"/>
                <a:gd name="T10" fmla="*/ 13 w 13"/>
                <a:gd name="T11" fmla="*/ 9 h 13"/>
                <a:gd name="T12" fmla="*/ 6 w 13"/>
                <a:gd name="T13" fmla="*/ 13 h 13"/>
                <a:gd name="T14" fmla="*/ 3 w 13"/>
                <a:gd name="T15" fmla="*/ 8 h 13"/>
                <a:gd name="T16" fmla="*/ 0 w 13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0" y="3"/>
                  </a:moveTo>
                  <a:lnTo>
                    <a:pt x="8" y="0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3" y="3"/>
                  </a:lnTo>
                  <a:lnTo>
                    <a:pt x="13" y="9"/>
                  </a:lnTo>
                  <a:lnTo>
                    <a:pt x="6" y="13"/>
                  </a:lnTo>
                  <a:lnTo>
                    <a:pt x="3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8" name="Freeform 1441"/>
            <p:cNvSpPr>
              <a:spLocks/>
            </p:cNvSpPr>
            <p:nvPr/>
          </p:nvSpPr>
          <p:spPr bwMode="auto">
            <a:xfrm>
              <a:off x="5584704" y="3224091"/>
              <a:ext cx="9525" cy="4763"/>
            </a:xfrm>
            <a:custGeom>
              <a:avLst/>
              <a:gdLst>
                <a:gd name="T0" fmla="*/ 0 w 16"/>
                <a:gd name="T1" fmla="*/ 4 h 10"/>
                <a:gd name="T2" fmla="*/ 9 w 16"/>
                <a:gd name="T3" fmla="*/ 0 h 10"/>
                <a:gd name="T4" fmla="*/ 16 w 16"/>
                <a:gd name="T5" fmla="*/ 3 h 10"/>
                <a:gd name="T6" fmla="*/ 10 w 16"/>
                <a:gd name="T7" fmla="*/ 4 h 10"/>
                <a:gd name="T8" fmla="*/ 6 w 16"/>
                <a:gd name="T9" fmla="*/ 10 h 10"/>
                <a:gd name="T10" fmla="*/ 0 w 16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0" y="4"/>
                  </a:moveTo>
                  <a:lnTo>
                    <a:pt x="9" y="0"/>
                  </a:lnTo>
                  <a:lnTo>
                    <a:pt x="16" y="3"/>
                  </a:lnTo>
                  <a:lnTo>
                    <a:pt x="10" y="4"/>
                  </a:lnTo>
                  <a:lnTo>
                    <a:pt x="6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19" name="Freeform 1442"/>
            <p:cNvSpPr>
              <a:spLocks/>
            </p:cNvSpPr>
            <p:nvPr/>
          </p:nvSpPr>
          <p:spPr bwMode="auto">
            <a:xfrm>
              <a:off x="5581529" y="3216153"/>
              <a:ext cx="7938" cy="4763"/>
            </a:xfrm>
            <a:custGeom>
              <a:avLst/>
              <a:gdLst>
                <a:gd name="T0" fmla="*/ 0 w 15"/>
                <a:gd name="T1" fmla="*/ 3 h 10"/>
                <a:gd name="T2" fmla="*/ 6 w 15"/>
                <a:gd name="T3" fmla="*/ 0 h 10"/>
                <a:gd name="T4" fmla="*/ 12 w 15"/>
                <a:gd name="T5" fmla="*/ 6 h 10"/>
                <a:gd name="T6" fmla="*/ 15 w 15"/>
                <a:gd name="T7" fmla="*/ 9 h 10"/>
                <a:gd name="T8" fmla="*/ 8 w 15"/>
                <a:gd name="T9" fmla="*/ 10 h 10"/>
                <a:gd name="T10" fmla="*/ 0 w 15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3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8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0" name="Freeform 1443"/>
            <p:cNvSpPr>
              <a:spLocks/>
            </p:cNvSpPr>
            <p:nvPr/>
          </p:nvSpPr>
          <p:spPr bwMode="auto">
            <a:xfrm>
              <a:off x="5356104" y="3428878"/>
              <a:ext cx="9525" cy="4763"/>
            </a:xfrm>
            <a:custGeom>
              <a:avLst/>
              <a:gdLst>
                <a:gd name="T0" fmla="*/ 0 w 16"/>
                <a:gd name="T1" fmla="*/ 3 h 11"/>
                <a:gd name="T2" fmla="*/ 5 w 16"/>
                <a:gd name="T3" fmla="*/ 0 h 11"/>
                <a:gd name="T4" fmla="*/ 12 w 16"/>
                <a:gd name="T5" fmla="*/ 4 h 11"/>
                <a:gd name="T6" fmla="*/ 16 w 16"/>
                <a:gd name="T7" fmla="*/ 10 h 11"/>
                <a:gd name="T8" fmla="*/ 13 w 16"/>
                <a:gd name="T9" fmla="*/ 11 h 11"/>
                <a:gd name="T10" fmla="*/ 9 w 16"/>
                <a:gd name="T11" fmla="*/ 5 h 11"/>
                <a:gd name="T12" fmla="*/ 5 w 16"/>
                <a:gd name="T13" fmla="*/ 5 h 11"/>
                <a:gd name="T14" fmla="*/ 0 w 16"/>
                <a:gd name="T15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1">
                  <a:moveTo>
                    <a:pt x="0" y="3"/>
                  </a:moveTo>
                  <a:lnTo>
                    <a:pt x="5" y="0"/>
                  </a:lnTo>
                  <a:lnTo>
                    <a:pt x="12" y="4"/>
                  </a:lnTo>
                  <a:lnTo>
                    <a:pt x="16" y="10"/>
                  </a:lnTo>
                  <a:lnTo>
                    <a:pt x="13" y="11"/>
                  </a:lnTo>
                  <a:lnTo>
                    <a:pt x="9" y="5"/>
                  </a:lnTo>
                  <a:lnTo>
                    <a:pt x="5" y="5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1" name="Freeform 1444"/>
            <p:cNvSpPr>
              <a:spLocks/>
            </p:cNvSpPr>
            <p:nvPr/>
          </p:nvSpPr>
          <p:spPr bwMode="auto">
            <a:xfrm>
              <a:off x="5338641" y="3425703"/>
              <a:ext cx="12700" cy="9525"/>
            </a:xfrm>
            <a:custGeom>
              <a:avLst/>
              <a:gdLst>
                <a:gd name="T0" fmla="*/ 0 w 24"/>
                <a:gd name="T1" fmla="*/ 5 h 18"/>
                <a:gd name="T2" fmla="*/ 7 w 24"/>
                <a:gd name="T3" fmla="*/ 0 h 18"/>
                <a:gd name="T4" fmla="*/ 18 w 24"/>
                <a:gd name="T5" fmla="*/ 8 h 18"/>
                <a:gd name="T6" fmla="*/ 24 w 24"/>
                <a:gd name="T7" fmla="*/ 13 h 18"/>
                <a:gd name="T8" fmla="*/ 15 w 24"/>
                <a:gd name="T9" fmla="*/ 18 h 18"/>
                <a:gd name="T10" fmla="*/ 4 w 24"/>
                <a:gd name="T11" fmla="*/ 10 h 18"/>
                <a:gd name="T12" fmla="*/ 0 w 24"/>
                <a:gd name="T1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8">
                  <a:moveTo>
                    <a:pt x="0" y="5"/>
                  </a:moveTo>
                  <a:lnTo>
                    <a:pt x="7" y="0"/>
                  </a:lnTo>
                  <a:lnTo>
                    <a:pt x="18" y="8"/>
                  </a:lnTo>
                  <a:lnTo>
                    <a:pt x="24" y="13"/>
                  </a:lnTo>
                  <a:lnTo>
                    <a:pt x="15" y="18"/>
                  </a:lnTo>
                  <a:lnTo>
                    <a:pt x="4" y="1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2" name="Freeform 1445"/>
            <p:cNvSpPr>
              <a:spLocks/>
            </p:cNvSpPr>
            <p:nvPr/>
          </p:nvSpPr>
          <p:spPr bwMode="auto">
            <a:xfrm>
              <a:off x="5543429" y="3190753"/>
              <a:ext cx="31750" cy="25400"/>
            </a:xfrm>
            <a:custGeom>
              <a:avLst/>
              <a:gdLst>
                <a:gd name="T0" fmla="*/ 0 w 60"/>
                <a:gd name="T1" fmla="*/ 0 h 48"/>
                <a:gd name="T2" fmla="*/ 21 w 60"/>
                <a:gd name="T3" fmla="*/ 16 h 48"/>
                <a:gd name="T4" fmla="*/ 48 w 60"/>
                <a:gd name="T5" fmla="*/ 35 h 48"/>
                <a:gd name="T6" fmla="*/ 51 w 60"/>
                <a:gd name="T7" fmla="*/ 29 h 48"/>
                <a:gd name="T8" fmla="*/ 42 w 60"/>
                <a:gd name="T9" fmla="*/ 26 h 48"/>
                <a:gd name="T10" fmla="*/ 42 w 60"/>
                <a:gd name="T11" fmla="*/ 22 h 48"/>
                <a:gd name="T12" fmla="*/ 47 w 60"/>
                <a:gd name="T13" fmla="*/ 19 h 48"/>
                <a:gd name="T14" fmla="*/ 55 w 60"/>
                <a:gd name="T15" fmla="*/ 26 h 48"/>
                <a:gd name="T16" fmla="*/ 60 w 60"/>
                <a:gd name="T17" fmla="*/ 29 h 48"/>
                <a:gd name="T18" fmla="*/ 51 w 60"/>
                <a:gd name="T19" fmla="*/ 39 h 48"/>
                <a:gd name="T20" fmla="*/ 41 w 60"/>
                <a:gd name="T21" fmla="*/ 48 h 48"/>
                <a:gd name="T22" fmla="*/ 28 w 60"/>
                <a:gd name="T23" fmla="*/ 36 h 48"/>
                <a:gd name="T24" fmla="*/ 6 w 60"/>
                <a:gd name="T25" fmla="*/ 16 h 48"/>
                <a:gd name="T26" fmla="*/ 0 w 60"/>
                <a:gd name="T2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0" h="48">
                  <a:moveTo>
                    <a:pt x="0" y="0"/>
                  </a:moveTo>
                  <a:lnTo>
                    <a:pt x="21" y="16"/>
                  </a:lnTo>
                  <a:lnTo>
                    <a:pt x="48" y="35"/>
                  </a:lnTo>
                  <a:lnTo>
                    <a:pt x="51" y="29"/>
                  </a:lnTo>
                  <a:lnTo>
                    <a:pt x="42" y="26"/>
                  </a:lnTo>
                  <a:lnTo>
                    <a:pt x="42" y="22"/>
                  </a:lnTo>
                  <a:lnTo>
                    <a:pt x="47" y="19"/>
                  </a:lnTo>
                  <a:lnTo>
                    <a:pt x="55" y="26"/>
                  </a:lnTo>
                  <a:lnTo>
                    <a:pt x="60" y="29"/>
                  </a:lnTo>
                  <a:lnTo>
                    <a:pt x="51" y="39"/>
                  </a:lnTo>
                  <a:lnTo>
                    <a:pt x="41" y="48"/>
                  </a:lnTo>
                  <a:lnTo>
                    <a:pt x="28" y="36"/>
                  </a:lnTo>
                  <a:lnTo>
                    <a:pt x="6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3" name="Freeform 1446"/>
            <p:cNvSpPr>
              <a:spLocks/>
            </p:cNvSpPr>
            <p:nvPr/>
          </p:nvSpPr>
          <p:spPr bwMode="auto">
            <a:xfrm>
              <a:off x="5103691" y="3628903"/>
              <a:ext cx="4763" cy="6350"/>
            </a:xfrm>
            <a:custGeom>
              <a:avLst/>
              <a:gdLst>
                <a:gd name="T0" fmla="*/ 0 w 11"/>
                <a:gd name="T1" fmla="*/ 3 h 11"/>
                <a:gd name="T2" fmla="*/ 2 w 11"/>
                <a:gd name="T3" fmla="*/ 0 h 11"/>
                <a:gd name="T4" fmla="*/ 8 w 11"/>
                <a:gd name="T5" fmla="*/ 4 h 11"/>
                <a:gd name="T6" fmla="*/ 11 w 11"/>
                <a:gd name="T7" fmla="*/ 7 h 11"/>
                <a:gd name="T8" fmla="*/ 7 w 11"/>
                <a:gd name="T9" fmla="*/ 11 h 11"/>
                <a:gd name="T10" fmla="*/ 0 w 11"/>
                <a:gd name="T11" fmla="*/ 7 h 11"/>
                <a:gd name="T12" fmla="*/ 0 w 11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lnTo>
                    <a:pt x="2" y="0"/>
                  </a:lnTo>
                  <a:lnTo>
                    <a:pt x="8" y="4"/>
                  </a:lnTo>
                  <a:lnTo>
                    <a:pt x="11" y="7"/>
                  </a:lnTo>
                  <a:lnTo>
                    <a:pt x="7" y="11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4" name="Freeform 1447"/>
            <p:cNvSpPr>
              <a:spLocks/>
            </p:cNvSpPr>
            <p:nvPr/>
          </p:nvSpPr>
          <p:spPr bwMode="auto">
            <a:xfrm>
              <a:off x="5524379" y="3171703"/>
              <a:ext cx="14288" cy="11113"/>
            </a:xfrm>
            <a:custGeom>
              <a:avLst/>
              <a:gdLst>
                <a:gd name="T0" fmla="*/ 5 w 28"/>
                <a:gd name="T1" fmla="*/ 0 h 21"/>
                <a:gd name="T2" fmla="*/ 15 w 28"/>
                <a:gd name="T3" fmla="*/ 8 h 21"/>
                <a:gd name="T4" fmla="*/ 28 w 28"/>
                <a:gd name="T5" fmla="*/ 19 h 21"/>
                <a:gd name="T6" fmla="*/ 20 w 28"/>
                <a:gd name="T7" fmla="*/ 21 h 21"/>
                <a:gd name="T8" fmla="*/ 13 w 28"/>
                <a:gd name="T9" fmla="*/ 13 h 21"/>
                <a:gd name="T10" fmla="*/ 8 w 28"/>
                <a:gd name="T11" fmla="*/ 12 h 21"/>
                <a:gd name="T12" fmla="*/ 4 w 28"/>
                <a:gd name="T13" fmla="*/ 16 h 21"/>
                <a:gd name="T14" fmla="*/ 1 w 28"/>
                <a:gd name="T15" fmla="*/ 12 h 21"/>
                <a:gd name="T16" fmla="*/ 0 w 28"/>
                <a:gd name="T17" fmla="*/ 8 h 21"/>
                <a:gd name="T18" fmla="*/ 4 w 28"/>
                <a:gd name="T19" fmla="*/ 8 h 21"/>
                <a:gd name="T20" fmla="*/ 8 w 28"/>
                <a:gd name="T21" fmla="*/ 5 h 21"/>
                <a:gd name="T22" fmla="*/ 5 w 28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1">
                  <a:moveTo>
                    <a:pt x="5" y="0"/>
                  </a:moveTo>
                  <a:lnTo>
                    <a:pt x="15" y="8"/>
                  </a:lnTo>
                  <a:lnTo>
                    <a:pt x="28" y="19"/>
                  </a:lnTo>
                  <a:lnTo>
                    <a:pt x="20" y="21"/>
                  </a:lnTo>
                  <a:lnTo>
                    <a:pt x="13" y="13"/>
                  </a:lnTo>
                  <a:lnTo>
                    <a:pt x="8" y="12"/>
                  </a:lnTo>
                  <a:lnTo>
                    <a:pt x="4" y="16"/>
                  </a:lnTo>
                  <a:lnTo>
                    <a:pt x="1" y="12"/>
                  </a:lnTo>
                  <a:lnTo>
                    <a:pt x="0" y="8"/>
                  </a:lnTo>
                  <a:lnTo>
                    <a:pt x="4" y="8"/>
                  </a:lnTo>
                  <a:lnTo>
                    <a:pt x="8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5" name="Freeform 1448"/>
            <p:cNvSpPr>
              <a:spLocks/>
            </p:cNvSpPr>
            <p:nvPr/>
          </p:nvSpPr>
          <p:spPr bwMode="auto">
            <a:xfrm>
              <a:off x="5518029" y="3170116"/>
              <a:ext cx="6350" cy="4763"/>
            </a:xfrm>
            <a:custGeom>
              <a:avLst/>
              <a:gdLst>
                <a:gd name="T0" fmla="*/ 0 w 12"/>
                <a:gd name="T1" fmla="*/ 3 h 7"/>
                <a:gd name="T2" fmla="*/ 4 w 12"/>
                <a:gd name="T3" fmla="*/ 0 h 7"/>
                <a:gd name="T4" fmla="*/ 12 w 12"/>
                <a:gd name="T5" fmla="*/ 0 h 7"/>
                <a:gd name="T6" fmla="*/ 12 w 12"/>
                <a:gd name="T7" fmla="*/ 4 h 7"/>
                <a:gd name="T8" fmla="*/ 5 w 12"/>
                <a:gd name="T9" fmla="*/ 7 h 7"/>
                <a:gd name="T10" fmla="*/ 0 w 12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0" y="3"/>
                  </a:moveTo>
                  <a:lnTo>
                    <a:pt x="4" y="0"/>
                  </a:lnTo>
                  <a:lnTo>
                    <a:pt x="12" y="0"/>
                  </a:lnTo>
                  <a:lnTo>
                    <a:pt x="12" y="4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6" name="Freeform 1449"/>
            <p:cNvSpPr>
              <a:spLocks/>
            </p:cNvSpPr>
            <p:nvPr/>
          </p:nvSpPr>
          <p:spPr bwMode="auto">
            <a:xfrm>
              <a:off x="5524379" y="3160591"/>
              <a:ext cx="9525" cy="7938"/>
            </a:xfrm>
            <a:custGeom>
              <a:avLst/>
              <a:gdLst>
                <a:gd name="T0" fmla="*/ 0 w 20"/>
                <a:gd name="T1" fmla="*/ 0 h 17"/>
                <a:gd name="T2" fmla="*/ 5 w 20"/>
                <a:gd name="T3" fmla="*/ 0 h 17"/>
                <a:gd name="T4" fmla="*/ 17 w 20"/>
                <a:gd name="T5" fmla="*/ 6 h 17"/>
                <a:gd name="T6" fmla="*/ 20 w 20"/>
                <a:gd name="T7" fmla="*/ 13 h 17"/>
                <a:gd name="T8" fmla="*/ 17 w 20"/>
                <a:gd name="T9" fmla="*/ 17 h 17"/>
                <a:gd name="T10" fmla="*/ 11 w 20"/>
                <a:gd name="T11" fmla="*/ 7 h 17"/>
                <a:gd name="T12" fmla="*/ 0 w 2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7">
                  <a:moveTo>
                    <a:pt x="0" y="0"/>
                  </a:moveTo>
                  <a:lnTo>
                    <a:pt x="5" y="0"/>
                  </a:lnTo>
                  <a:lnTo>
                    <a:pt x="17" y="6"/>
                  </a:lnTo>
                  <a:lnTo>
                    <a:pt x="20" y="13"/>
                  </a:lnTo>
                  <a:lnTo>
                    <a:pt x="17" y="17"/>
                  </a:lnTo>
                  <a:lnTo>
                    <a:pt x="11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7" name="Freeform 1450"/>
            <p:cNvSpPr>
              <a:spLocks/>
            </p:cNvSpPr>
            <p:nvPr/>
          </p:nvSpPr>
          <p:spPr bwMode="auto">
            <a:xfrm>
              <a:off x="5308479" y="3370141"/>
              <a:ext cx="22225" cy="9525"/>
            </a:xfrm>
            <a:custGeom>
              <a:avLst/>
              <a:gdLst>
                <a:gd name="T0" fmla="*/ 0 w 42"/>
                <a:gd name="T1" fmla="*/ 0 h 20"/>
                <a:gd name="T2" fmla="*/ 23 w 42"/>
                <a:gd name="T3" fmla="*/ 4 h 20"/>
                <a:gd name="T4" fmla="*/ 42 w 42"/>
                <a:gd name="T5" fmla="*/ 17 h 20"/>
                <a:gd name="T6" fmla="*/ 39 w 42"/>
                <a:gd name="T7" fmla="*/ 17 h 20"/>
                <a:gd name="T8" fmla="*/ 33 w 42"/>
                <a:gd name="T9" fmla="*/ 16 h 20"/>
                <a:gd name="T10" fmla="*/ 30 w 42"/>
                <a:gd name="T11" fmla="*/ 20 h 20"/>
                <a:gd name="T12" fmla="*/ 14 w 42"/>
                <a:gd name="T13" fmla="*/ 8 h 20"/>
                <a:gd name="T14" fmla="*/ 0 w 42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lnTo>
                    <a:pt x="23" y="4"/>
                  </a:lnTo>
                  <a:lnTo>
                    <a:pt x="42" y="17"/>
                  </a:lnTo>
                  <a:lnTo>
                    <a:pt x="39" y="17"/>
                  </a:lnTo>
                  <a:lnTo>
                    <a:pt x="33" y="16"/>
                  </a:lnTo>
                  <a:lnTo>
                    <a:pt x="30" y="20"/>
                  </a:lnTo>
                  <a:lnTo>
                    <a:pt x="14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8" name="Freeform 1451"/>
            <p:cNvSpPr>
              <a:spLocks/>
            </p:cNvSpPr>
            <p:nvPr/>
          </p:nvSpPr>
          <p:spPr bwMode="auto">
            <a:xfrm>
              <a:off x="5513266" y="3159003"/>
              <a:ext cx="7938" cy="7938"/>
            </a:xfrm>
            <a:custGeom>
              <a:avLst/>
              <a:gdLst>
                <a:gd name="T0" fmla="*/ 0 w 13"/>
                <a:gd name="T1" fmla="*/ 0 h 15"/>
                <a:gd name="T2" fmla="*/ 4 w 13"/>
                <a:gd name="T3" fmla="*/ 0 h 15"/>
                <a:gd name="T4" fmla="*/ 11 w 13"/>
                <a:gd name="T5" fmla="*/ 9 h 15"/>
                <a:gd name="T6" fmla="*/ 13 w 13"/>
                <a:gd name="T7" fmla="*/ 13 h 15"/>
                <a:gd name="T8" fmla="*/ 10 w 13"/>
                <a:gd name="T9" fmla="*/ 15 h 15"/>
                <a:gd name="T10" fmla="*/ 6 w 13"/>
                <a:gd name="T11" fmla="*/ 11 h 15"/>
                <a:gd name="T12" fmla="*/ 3 w 13"/>
                <a:gd name="T13" fmla="*/ 15 h 15"/>
                <a:gd name="T14" fmla="*/ 3 w 13"/>
                <a:gd name="T15" fmla="*/ 8 h 15"/>
                <a:gd name="T16" fmla="*/ 0 w 1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lnTo>
                    <a:pt x="4" y="0"/>
                  </a:lnTo>
                  <a:lnTo>
                    <a:pt x="11" y="9"/>
                  </a:lnTo>
                  <a:lnTo>
                    <a:pt x="13" y="13"/>
                  </a:lnTo>
                  <a:lnTo>
                    <a:pt x="10" y="15"/>
                  </a:lnTo>
                  <a:lnTo>
                    <a:pt x="6" y="11"/>
                  </a:lnTo>
                  <a:lnTo>
                    <a:pt x="3" y="15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29" name="Freeform 1452"/>
            <p:cNvSpPr>
              <a:spLocks/>
            </p:cNvSpPr>
            <p:nvPr/>
          </p:nvSpPr>
          <p:spPr bwMode="auto">
            <a:xfrm>
              <a:off x="5514854" y="3151066"/>
              <a:ext cx="9525" cy="6350"/>
            </a:xfrm>
            <a:custGeom>
              <a:avLst/>
              <a:gdLst>
                <a:gd name="T0" fmla="*/ 0 w 17"/>
                <a:gd name="T1" fmla="*/ 2 h 13"/>
                <a:gd name="T2" fmla="*/ 7 w 17"/>
                <a:gd name="T3" fmla="*/ 0 h 13"/>
                <a:gd name="T4" fmla="*/ 13 w 17"/>
                <a:gd name="T5" fmla="*/ 10 h 13"/>
                <a:gd name="T6" fmla="*/ 17 w 17"/>
                <a:gd name="T7" fmla="*/ 11 h 13"/>
                <a:gd name="T8" fmla="*/ 11 w 17"/>
                <a:gd name="T9" fmla="*/ 13 h 13"/>
                <a:gd name="T10" fmla="*/ 6 w 17"/>
                <a:gd name="T11" fmla="*/ 5 h 13"/>
                <a:gd name="T12" fmla="*/ 0 w 17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2"/>
                  </a:moveTo>
                  <a:lnTo>
                    <a:pt x="7" y="0"/>
                  </a:lnTo>
                  <a:lnTo>
                    <a:pt x="13" y="10"/>
                  </a:lnTo>
                  <a:lnTo>
                    <a:pt x="17" y="11"/>
                  </a:lnTo>
                  <a:lnTo>
                    <a:pt x="11" y="13"/>
                  </a:lnTo>
                  <a:lnTo>
                    <a:pt x="6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0" name="Freeform 1453"/>
            <p:cNvSpPr>
              <a:spLocks/>
            </p:cNvSpPr>
            <p:nvPr/>
          </p:nvSpPr>
          <p:spPr bwMode="auto">
            <a:xfrm>
              <a:off x="5484691" y="3133603"/>
              <a:ext cx="7938" cy="7938"/>
            </a:xfrm>
            <a:custGeom>
              <a:avLst/>
              <a:gdLst>
                <a:gd name="T0" fmla="*/ 0 w 15"/>
                <a:gd name="T1" fmla="*/ 1 h 13"/>
                <a:gd name="T2" fmla="*/ 4 w 15"/>
                <a:gd name="T3" fmla="*/ 0 h 13"/>
                <a:gd name="T4" fmla="*/ 13 w 15"/>
                <a:gd name="T5" fmla="*/ 3 h 13"/>
                <a:gd name="T6" fmla="*/ 15 w 15"/>
                <a:gd name="T7" fmla="*/ 9 h 13"/>
                <a:gd name="T8" fmla="*/ 10 w 15"/>
                <a:gd name="T9" fmla="*/ 9 h 13"/>
                <a:gd name="T10" fmla="*/ 6 w 15"/>
                <a:gd name="T11" fmla="*/ 3 h 13"/>
                <a:gd name="T12" fmla="*/ 6 w 15"/>
                <a:gd name="T13" fmla="*/ 9 h 13"/>
                <a:gd name="T14" fmla="*/ 10 w 15"/>
                <a:gd name="T15" fmla="*/ 11 h 13"/>
                <a:gd name="T16" fmla="*/ 4 w 15"/>
                <a:gd name="T17" fmla="*/ 13 h 13"/>
                <a:gd name="T18" fmla="*/ 2 w 15"/>
                <a:gd name="T19" fmla="*/ 6 h 13"/>
                <a:gd name="T20" fmla="*/ 0 w 15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0" y="1"/>
                  </a:moveTo>
                  <a:lnTo>
                    <a:pt x="4" y="0"/>
                  </a:lnTo>
                  <a:lnTo>
                    <a:pt x="13" y="3"/>
                  </a:lnTo>
                  <a:lnTo>
                    <a:pt x="15" y="9"/>
                  </a:lnTo>
                  <a:lnTo>
                    <a:pt x="10" y="9"/>
                  </a:lnTo>
                  <a:lnTo>
                    <a:pt x="6" y="3"/>
                  </a:lnTo>
                  <a:lnTo>
                    <a:pt x="6" y="9"/>
                  </a:lnTo>
                  <a:lnTo>
                    <a:pt x="10" y="11"/>
                  </a:lnTo>
                  <a:lnTo>
                    <a:pt x="4" y="13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1" name="Freeform 1454"/>
            <p:cNvSpPr>
              <a:spLocks/>
            </p:cNvSpPr>
            <p:nvPr/>
          </p:nvSpPr>
          <p:spPr bwMode="auto">
            <a:xfrm>
              <a:off x="5473579" y="3120903"/>
              <a:ext cx="6350" cy="4763"/>
            </a:xfrm>
            <a:custGeom>
              <a:avLst/>
              <a:gdLst>
                <a:gd name="T0" fmla="*/ 0 w 12"/>
                <a:gd name="T1" fmla="*/ 3 h 9"/>
                <a:gd name="T2" fmla="*/ 5 w 12"/>
                <a:gd name="T3" fmla="*/ 0 h 9"/>
                <a:gd name="T4" fmla="*/ 12 w 12"/>
                <a:gd name="T5" fmla="*/ 3 h 9"/>
                <a:gd name="T6" fmla="*/ 12 w 12"/>
                <a:gd name="T7" fmla="*/ 7 h 9"/>
                <a:gd name="T8" fmla="*/ 4 w 12"/>
                <a:gd name="T9" fmla="*/ 9 h 9"/>
                <a:gd name="T10" fmla="*/ 0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0" y="3"/>
                  </a:moveTo>
                  <a:lnTo>
                    <a:pt x="5" y="0"/>
                  </a:lnTo>
                  <a:lnTo>
                    <a:pt x="12" y="3"/>
                  </a:lnTo>
                  <a:lnTo>
                    <a:pt x="12" y="7"/>
                  </a:lnTo>
                  <a:lnTo>
                    <a:pt x="4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2" name="Freeform 1455"/>
            <p:cNvSpPr>
              <a:spLocks/>
            </p:cNvSpPr>
            <p:nvPr/>
          </p:nvSpPr>
          <p:spPr bwMode="auto">
            <a:xfrm>
              <a:off x="5494216" y="3097091"/>
              <a:ext cx="6350" cy="9525"/>
            </a:xfrm>
            <a:custGeom>
              <a:avLst/>
              <a:gdLst>
                <a:gd name="T0" fmla="*/ 4 w 11"/>
                <a:gd name="T1" fmla="*/ 0 h 16"/>
                <a:gd name="T2" fmla="*/ 4 w 11"/>
                <a:gd name="T3" fmla="*/ 4 h 16"/>
                <a:gd name="T4" fmla="*/ 11 w 11"/>
                <a:gd name="T5" fmla="*/ 8 h 16"/>
                <a:gd name="T6" fmla="*/ 11 w 11"/>
                <a:gd name="T7" fmla="*/ 11 h 16"/>
                <a:gd name="T8" fmla="*/ 6 w 11"/>
                <a:gd name="T9" fmla="*/ 16 h 16"/>
                <a:gd name="T10" fmla="*/ 0 w 11"/>
                <a:gd name="T11" fmla="*/ 6 h 16"/>
                <a:gd name="T12" fmla="*/ 4 w 11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6">
                  <a:moveTo>
                    <a:pt x="4" y="0"/>
                  </a:moveTo>
                  <a:lnTo>
                    <a:pt x="4" y="4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6" y="16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3" name="Freeform 1456"/>
            <p:cNvSpPr>
              <a:spLocks/>
            </p:cNvSpPr>
            <p:nvPr/>
          </p:nvSpPr>
          <p:spPr bwMode="auto">
            <a:xfrm>
              <a:off x="5467229" y="3122491"/>
              <a:ext cx="11113" cy="9525"/>
            </a:xfrm>
            <a:custGeom>
              <a:avLst/>
              <a:gdLst>
                <a:gd name="T0" fmla="*/ 0 w 20"/>
                <a:gd name="T1" fmla="*/ 0 h 19"/>
                <a:gd name="T2" fmla="*/ 12 w 20"/>
                <a:gd name="T3" fmla="*/ 6 h 19"/>
                <a:gd name="T4" fmla="*/ 20 w 20"/>
                <a:gd name="T5" fmla="*/ 16 h 19"/>
                <a:gd name="T6" fmla="*/ 13 w 20"/>
                <a:gd name="T7" fmla="*/ 19 h 19"/>
                <a:gd name="T8" fmla="*/ 4 w 20"/>
                <a:gd name="T9" fmla="*/ 6 h 19"/>
                <a:gd name="T10" fmla="*/ 0 w 20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lnTo>
                    <a:pt x="12" y="6"/>
                  </a:lnTo>
                  <a:lnTo>
                    <a:pt x="20" y="16"/>
                  </a:lnTo>
                  <a:lnTo>
                    <a:pt x="13" y="19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4" name="Freeform 1457"/>
            <p:cNvSpPr>
              <a:spLocks/>
            </p:cNvSpPr>
            <p:nvPr/>
          </p:nvSpPr>
          <p:spPr bwMode="auto">
            <a:xfrm>
              <a:off x="5462466" y="3109791"/>
              <a:ext cx="6350" cy="7938"/>
            </a:xfrm>
            <a:custGeom>
              <a:avLst/>
              <a:gdLst>
                <a:gd name="T0" fmla="*/ 0 w 13"/>
                <a:gd name="T1" fmla="*/ 5 h 13"/>
                <a:gd name="T2" fmla="*/ 6 w 13"/>
                <a:gd name="T3" fmla="*/ 3 h 13"/>
                <a:gd name="T4" fmla="*/ 12 w 13"/>
                <a:gd name="T5" fmla="*/ 0 h 13"/>
                <a:gd name="T6" fmla="*/ 10 w 13"/>
                <a:gd name="T7" fmla="*/ 6 h 13"/>
                <a:gd name="T8" fmla="*/ 13 w 13"/>
                <a:gd name="T9" fmla="*/ 10 h 13"/>
                <a:gd name="T10" fmla="*/ 9 w 13"/>
                <a:gd name="T11" fmla="*/ 13 h 13"/>
                <a:gd name="T12" fmla="*/ 3 w 13"/>
                <a:gd name="T13" fmla="*/ 7 h 13"/>
                <a:gd name="T14" fmla="*/ 0 w 13"/>
                <a:gd name="T1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0" y="5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0" y="6"/>
                  </a:lnTo>
                  <a:lnTo>
                    <a:pt x="13" y="10"/>
                  </a:lnTo>
                  <a:lnTo>
                    <a:pt x="9" y="13"/>
                  </a:lnTo>
                  <a:lnTo>
                    <a:pt x="3" y="7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5" name="Freeform 1458"/>
            <p:cNvSpPr>
              <a:spLocks/>
            </p:cNvSpPr>
            <p:nvPr/>
          </p:nvSpPr>
          <p:spPr bwMode="auto">
            <a:xfrm>
              <a:off x="4995741" y="3540003"/>
              <a:ext cx="11113" cy="9525"/>
            </a:xfrm>
            <a:custGeom>
              <a:avLst/>
              <a:gdLst>
                <a:gd name="T0" fmla="*/ 0 w 20"/>
                <a:gd name="T1" fmla="*/ 3 h 20"/>
                <a:gd name="T2" fmla="*/ 6 w 20"/>
                <a:gd name="T3" fmla="*/ 0 h 20"/>
                <a:gd name="T4" fmla="*/ 14 w 20"/>
                <a:gd name="T5" fmla="*/ 10 h 20"/>
                <a:gd name="T6" fmla="*/ 20 w 20"/>
                <a:gd name="T7" fmla="*/ 10 h 20"/>
                <a:gd name="T8" fmla="*/ 20 w 20"/>
                <a:gd name="T9" fmla="*/ 14 h 20"/>
                <a:gd name="T10" fmla="*/ 11 w 20"/>
                <a:gd name="T11" fmla="*/ 17 h 20"/>
                <a:gd name="T12" fmla="*/ 13 w 20"/>
                <a:gd name="T13" fmla="*/ 20 h 20"/>
                <a:gd name="T14" fmla="*/ 6 w 20"/>
                <a:gd name="T15" fmla="*/ 13 h 20"/>
                <a:gd name="T16" fmla="*/ 0 w 20"/>
                <a:gd name="T1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0" y="3"/>
                  </a:moveTo>
                  <a:lnTo>
                    <a:pt x="6" y="0"/>
                  </a:lnTo>
                  <a:lnTo>
                    <a:pt x="14" y="10"/>
                  </a:lnTo>
                  <a:lnTo>
                    <a:pt x="20" y="10"/>
                  </a:lnTo>
                  <a:lnTo>
                    <a:pt x="20" y="14"/>
                  </a:lnTo>
                  <a:lnTo>
                    <a:pt x="11" y="17"/>
                  </a:lnTo>
                  <a:lnTo>
                    <a:pt x="13" y="20"/>
                  </a:lnTo>
                  <a:lnTo>
                    <a:pt x="6" y="1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6" name="Freeform 1459"/>
            <p:cNvSpPr>
              <a:spLocks/>
            </p:cNvSpPr>
            <p:nvPr/>
          </p:nvSpPr>
          <p:spPr bwMode="auto">
            <a:xfrm>
              <a:off x="5241804" y="3297116"/>
              <a:ext cx="6350" cy="6350"/>
            </a:xfrm>
            <a:custGeom>
              <a:avLst/>
              <a:gdLst>
                <a:gd name="T0" fmla="*/ 0 w 12"/>
                <a:gd name="T1" fmla="*/ 2 h 13"/>
                <a:gd name="T2" fmla="*/ 6 w 12"/>
                <a:gd name="T3" fmla="*/ 0 h 13"/>
                <a:gd name="T4" fmla="*/ 10 w 12"/>
                <a:gd name="T5" fmla="*/ 7 h 13"/>
                <a:gd name="T6" fmla="*/ 12 w 12"/>
                <a:gd name="T7" fmla="*/ 11 h 13"/>
                <a:gd name="T8" fmla="*/ 7 w 12"/>
                <a:gd name="T9" fmla="*/ 13 h 13"/>
                <a:gd name="T10" fmla="*/ 3 w 12"/>
                <a:gd name="T11" fmla="*/ 7 h 13"/>
                <a:gd name="T12" fmla="*/ 0 w 12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0" y="2"/>
                  </a:moveTo>
                  <a:lnTo>
                    <a:pt x="6" y="0"/>
                  </a:lnTo>
                  <a:lnTo>
                    <a:pt x="10" y="7"/>
                  </a:lnTo>
                  <a:lnTo>
                    <a:pt x="12" y="11"/>
                  </a:lnTo>
                  <a:lnTo>
                    <a:pt x="7" y="13"/>
                  </a:lnTo>
                  <a:lnTo>
                    <a:pt x="3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7" name="Freeform 1460"/>
            <p:cNvSpPr>
              <a:spLocks/>
            </p:cNvSpPr>
            <p:nvPr/>
          </p:nvSpPr>
          <p:spPr bwMode="auto">
            <a:xfrm>
              <a:off x="5000504" y="3527303"/>
              <a:ext cx="7938" cy="7938"/>
            </a:xfrm>
            <a:custGeom>
              <a:avLst/>
              <a:gdLst>
                <a:gd name="T0" fmla="*/ 4 w 14"/>
                <a:gd name="T1" fmla="*/ 0 h 15"/>
                <a:gd name="T2" fmla="*/ 7 w 14"/>
                <a:gd name="T3" fmla="*/ 9 h 15"/>
                <a:gd name="T4" fmla="*/ 14 w 14"/>
                <a:gd name="T5" fmla="*/ 12 h 15"/>
                <a:gd name="T6" fmla="*/ 11 w 14"/>
                <a:gd name="T7" fmla="*/ 15 h 15"/>
                <a:gd name="T8" fmla="*/ 1 w 14"/>
                <a:gd name="T9" fmla="*/ 10 h 15"/>
                <a:gd name="T10" fmla="*/ 0 w 14"/>
                <a:gd name="T11" fmla="*/ 5 h 15"/>
                <a:gd name="T12" fmla="*/ 4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4" y="0"/>
                  </a:moveTo>
                  <a:lnTo>
                    <a:pt x="7" y="9"/>
                  </a:lnTo>
                  <a:lnTo>
                    <a:pt x="14" y="12"/>
                  </a:lnTo>
                  <a:lnTo>
                    <a:pt x="11" y="15"/>
                  </a:lnTo>
                  <a:lnTo>
                    <a:pt x="1" y="10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8" name="Freeform 1461"/>
            <p:cNvSpPr>
              <a:spLocks/>
            </p:cNvSpPr>
            <p:nvPr/>
          </p:nvSpPr>
          <p:spPr bwMode="auto">
            <a:xfrm>
              <a:off x="4990979" y="3490791"/>
              <a:ext cx="6350" cy="6350"/>
            </a:xfrm>
            <a:custGeom>
              <a:avLst/>
              <a:gdLst>
                <a:gd name="T0" fmla="*/ 0 w 11"/>
                <a:gd name="T1" fmla="*/ 2 h 12"/>
                <a:gd name="T2" fmla="*/ 4 w 11"/>
                <a:gd name="T3" fmla="*/ 0 h 12"/>
                <a:gd name="T4" fmla="*/ 11 w 11"/>
                <a:gd name="T5" fmla="*/ 6 h 12"/>
                <a:gd name="T6" fmla="*/ 6 w 11"/>
                <a:gd name="T7" fmla="*/ 12 h 12"/>
                <a:gd name="T8" fmla="*/ 1 w 11"/>
                <a:gd name="T9" fmla="*/ 7 h 12"/>
                <a:gd name="T10" fmla="*/ 0 w 11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2"/>
                  </a:moveTo>
                  <a:lnTo>
                    <a:pt x="4" y="0"/>
                  </a:lnTo>
                  <a:lnTo>
                    <a:pt x="11" y="6"/>
                  </a:lnTo>
                  <a:lnTo>
                    <a:pt x="6" y="12"/>
                  </a:lnTo>
                  <a:lnTo>
                    <a:pt x="1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39" name="Freeform 1462"/>
            <p:cNvSpPr>
              <a:spLocks/>
            </p:cNvSpPr>
            <p:nvPr/>
          </p:nvSpPr>
          <p:spPr bwMode="auto">
            <a:xfrm>
              <a:off x="5178304" y="3306641"/>
              <a:ext cx="4763" cy="7938"/>
            </a:xfrm>
            <a:custGeom>
              <a:avLst/>
              <a:gdLst>
                <a:gd name="T0" fmla="*/ 4 w 10"/>
                <a:gd name="T1" fmla="*/ 2 h 15"/>
                <a:gd name="T2" fmla="*/ 7 w 10"/>
                <a:gd name="T3" fmla="*/ 0 h 15"/>
                <a:gd name="T4" fmla="*/ 10 w 10"/>
                <a:gd name="T5" fmla="*/ 3 h 15"/>
                <a:gd name="T6" fmla="*/ 6 w 10"/>
                <a:gd name="T7" fmla="*/ 9 h 15"/>
                <a:gd name="T8" fmla="*/ 2 w 10"/>
                <a:gd name="T9" fmla="*/ 15 h 15"/>
                <a:gd name="T10" fmla="*/ 0 w 10"/>
                <a:gd name="T11" fmla="*/ 9 h 15"/>
                <a:gd name="T12" fmla="*/ 4 w 10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4" y="2"/>
                  </a:moveTo>
                  <a:lnTo>
                    <a:pt x="7" y="0"/>
                  </a:lnTo>
                  <a:lnTo>
                    <a:pt x="10" y="3"/>
                  </a:lnTo>
                  <a:lnTo>
                    <a:pt x="6" y="9"/>
                  </a:lnTo>
                  <a:lnTo>
                    <a:pt x="2" y="15"/>
                  </a:lnTo>
                  <a:lnTo>
                    <a:pt x="0" y="9"/>
                  </a:lnTo>
                  <a:lnTo>
                    <a:pt x="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0" name="Freeform 1463"/>
            <p:cNvSpPr>
              <a:spLocks/>
            </p:cNvSpPr>
            <p:nvPr/>
          </p:nvSpPr>
          <p:spPr bwMode="auto">
            <a:xfrm>
              <a:off x="5171954" y="3303466"/>
              <a:ext cx="7938" cy="7938"/>
            </a:xfrm>
            <a:custGeom>
              <a:avLst/>
              <a:gdLst>
                <a:gd name="T0" fmla="*/ 13 w 14"/>
                <a:gd name="T1" fmla="*/ 0 h 15"/>
                <a:gd name="T2" fmla="*/ 14 w 14"/>
                <a:gd name="T3" fmla="*/ 4 h 15"/>
                <a:gd name="T4" fmla="*/ 4 w 14"/>
                <a:gd name="T5" fmla="*/ 14 h 15"/>
                <a:gd name="T6" fmla="*/ 0 w 14"/>
                <a:gd name="T7" fmla="*/ 15 h 15"/>
                <a:gd name="T8" fmla="*/ 1 w 14"/>
                <a:gd name="T9" fmla="*/ 7 h 15"/>
                <a:gd name="T10" fmla="*/ 13 w 14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13" y="0"/>
                  </a:moveTo>
                  <a:lnTo>
                    <a:pt x="14" y="4"/>
                  </a:lnTo>
                  <a:lnTo>
                    <a:pt x="4" y="14"/>
                  </a:lnTo>
                  <a:lnTo>
                    <a:pt x="0" y="15"/>
                  </a:lnTo>
                  <a:lnTo>
                    <a:pt x="1" y="7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1" name="Freeform 1464"/>
            <p:cNvSpPr>
              <a:spLocks/>
            </p:cNvSpPr>
            <p:nvPr/>
          </p:nvSpPr>
          <p:spPr bwMode="auto">
            <a:xfrm>
              <a:off x="4963991" y="3505078"/>
              <a:ext cx="7938" cy="7938"/>
            </a:xfrm>
            <a:custGeom>
              <a:avLst/>
              <a:gdLst>
                <a:gd name="T0" fmla="*/ 0 w 16"/>
                <a:gd name="T1" fmla="*/ 0 h 16"/>
                <a:gd name="T2" fmla="*/ 11 w 16"/>
                <a:gd name="T3" fmla="*/ 4 h 16"/>
                <a:gd name="T4" fmla="*/ 16 w 16"/>
                <a:gd name="T5" fmla="*/ 16 h 16"/>
                <a:gd name="T6" fmla="*/ 6 w 16"/>
                <a:gd name="T7" fmla="*/ 11 h 16"/>
                <a:gd name="T8" fmla="*/ 0 w 16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lnTo>
                    <a:pt x="11" y="4"/>
                  </a:lnTo>
                  <a:lnTo>
                    <a:pt x="16" y="16"/>
                  </a:lnTo>
                  <a:lnTo>
                    <a:pt x="6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2" name="Freeform 1465"/>
            <p:cNvSpPr>
              <a:spLocks/>
            </p:cNvSpPr>
            <p:nvPr/>
          </p:nvSpPr>
          <p:spPr bwMode="auto">
            <a:xfrm>
              <a:off x="5184654" y="3279653"/>
              <a:ext cx="6350" cy="4763"/>
            </a:xfrm>
            <a:custGeom>
              <a:avLst/>
              <a:gdLst>
                <a:gd name="T0" fmla="*/ 0 w 12"/>
                <a:gd name="T1" fmla="*/ 3 h 9"/>
                <a:gd name="T2" fmla="*/ 4 w 12"/>
                <a:gd name="T3" fmla="*/ 0 h 9"/>
                <a:gd name="T4" fmla="*/ 10 w 12"/>
                <a:gd name="T5" fmla="*/ 0 h 9"/>
                <a:gd name="T6" fmla="*/ 12 w 12"/>
                <a:gd name="T7" fmla="*/ 3 h 9"/>
                <a:gd name="T8" fmla="*/ 6 w 12"/>
                <a:gd name="T9" fmla="*/ 9 h 9"/>
                <a:gd name="T10" fmla="*/ 0 w 12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0" y="3"/>
                  </a:moveTo>
                  <a:lnTo>
                    <a:pt x="4" y="0"/>
                  </a:lnTo>
                  <a:lnTo>
                    <a:pt x="10" y="0"/>
                  </a:lnTo>
                  <a:lnTo>
                    <a:pt x="12" y="3"/>
                  </a:lnTo>
                  <a:lnTo>
                    <a:pt x="6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3" name="Freeform 1466"/>
            <p:cNvSpPr>
              <a:spLocks/>
            </p:cNvSpPr>
            <p:nvPr/>
          </p:nvSpPr>
          <p:spPr bwMode="auto">
            <a:xfrm>
              <a:off x="4911604" y="3376491"/>
              <a:ext cx="12700" cy="7938"/>
            </a:xfrm>
            <a:custGeom>
              <a:avLst/>
              <a:gdLst>
                <a:gd name="T0" fmla="*/ 0 w 24"/>
                <a:gd name="T1" fmla="*/ 1 h 14"/>
                <a:gd name="T2" fmla="*/ 8 w 24"/>
                <a:gd name="T3" fmla="*/ 0 h 14"/>
                <a:gd name="T4" fmla="*/ 17 w 24"/>
                <a:gd name="T5" fmla="*/ 10 h 14"/>
                <a:gd name="T6" fmla="*/ 24 w 24"/>
                <a:gd name="T7" fmla="*/ 14 h 14"/>
                <a:gd name="T8" fmla="*/ 17 w 24"/>
                <a:gd name="T9" fmla="*/ 14 h 14"/>
                <a:gd name="T10" fmla="*/ 3 w 24"/>
                <a:gd name="T11" fmla="*/ 8 h 14"/>
                <a:gd name="T12" fmla="*/ 0 w 24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1"/>
                  </a:moveTo>
                  <a:lnTo>
                    <a:pt x="8" y="0"/>
                  </a:lnTo>
                  <a:lnTo>
                    <a:pt x="17" y="10"/>
                  </a:lnTo>
                  <a:lnTo>
                    <a:pt x="24" y="14"/>
                  </a:lnTo>
                  <a:lnTo>
                    <a:pt x="17" y="14"/>
                  </a:lnTo>
                  <a:lnTo>
                    <a:pt x="3" y="8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4" name="Freeform 1467"/>
            <p:cNvSpPr>
              <a:spLocks/>
            </p:cNvSpPr>
            <p:nvPr/>
          </p:nvSpPr>
          <p:spPr bwMode="auto">
            <a:xfrm>
              <a:off x="5052891" y="3163766"/>
              <a:ext cx="25400" cy="20638"/>
            </a:xfrm>
            <a:custGeom>
              <a:avLst/>
              <a:gdLst>
                <a:gd name="T0" fmla="*/ 0 w 48"/>
                <a:gd name="T1" fmla="*/ 0 h 39"/>
                <a:gd name="T2" fmla="*/ 9 w 48"/>
                <a:gd name="T3" fmla="*/ 0 h 39"/>
                <a:gd name="T4" fmla="*/ 22 w 48"/>
                <a:gd name="T5" fmla="*/ 7 h 39"/>
                <a:gd name="T6" fmla="*/ 36 w 48"/>
                <a:gd name="T7" fmla="*/ 29 h 39"/>
                <a:gd name="T8" fmla="*/ 48 w 48"/>
                <a:gd name="T9" fmla="*/ 39 h 39"/>
                <a:gd name="T10" fmla="*/ 40 w 48"/>
                <a:gd name="T11" fmla="*/ 39 h 39"/>
                <a:gd name="T12" fmla="*/ 26 w 48"/>
                <a:gd name="T13" fmla="*/ 30 h 39"/>
                <a:gd name="T14" fmla="*/ 9 w 48"/>
                <a:gd name="T15" fmla="*/ 12 h 39"/>
                <a:gd name="T16" fmla="*/ 0 w 48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39">
                  <a:moveTo>
                    <a:pt x="0" y="0"/>
                  </a:moveTo>
                  <a:lnTo>
                    <a:pt x="9" y="0"/>
                  </a:lnTo>
                  <a:lnTo>
                    <a:pt x="22" y="7"/>
                  </a:lnTo>
                  <a:lnTo>
                    <a:pt x="36" y="29"/>
                  </a:lnTo>
                  <a:lnTo>
                    <a:pt x="48" y="39"/>
                  </a:lnTo>
                  <a:lnTo>
                    <a:pt x="40" y="39"/>
                  </a:lnTo>
                  <a:lnTo>
                    <a:pt x="26" y="30"/>
                  </a:lnTo>
                  <a:lnTo>
                    <a:pt x="9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5" name="Freeform 1468"/>
            <p:cNvSpPr>
              <a:spLocks/>
            </p:cNvSpPr>
            <p:nvPr/>
          </p:nvSpPr>
          <p:spPr bwMode="auto">
            <a:xfrm>
              <a:off x="5075116" y="3187578"/>
              <a:ext cx="271463" cy="241300"/>
            </a:xfrm>
            <a:custGeom>
              <a:avLst/>
              <a:gdLst>
                <a:gd name="T0" fmla="*/ 65 w 511"/>
                <a:gd name="T1" fmla="*/ 54 h 456"/>
                <a:gd name="T2" fmla="*/ 101 w 511"/>
                <a:gd name="T3" fmla="*/ 75 h 456"/>
                <a:gd name="T4" fmla="*/ 183 w 511"/>
                <a:gd name="T5" fmla="*/ 148 h 456"/>
                <a:gd name="T6" fmla="*/ 196 w 511"/>
                <a:gd name="T7" fmla="*/ 168 h 456"/>
                <a:gd name="T8" fmla="*/ 203 w 511"/>
                <a:gd name="T9" fmla="*/ 190 h 456"/>
                <a:gd name="T10" fmla="*/ 196 w 511"/>
                <a:gd name="T11" fmla="*/ 198 h 456"/>
                <a:gd name="T12" fmla="*/ 184 w 511"/>
                <a:gd name="T13" fmla="*/ 191 h 456"/>
                <a:gd name="T14" fmla="*/ 173 w 511"/>
                <a:gd name="T15" fmla="*/ 191 h 456"/>
                <a:gd name="T16" fmla="*/ 168 w 511"/>
                <a:gd name="T17" fmla="*/ 191 h 456"/>
                <a:gd name="T18" fmla="*/ 210 w 511"/>
                <a:gd name="T19" fmla="*/ 204 h 456"/>
                <a:gd name="T20" fmla="*/ 226 w 511"/>
                <a:gd name="T21" fmla="*/ 193 h 456"/>
                <a:gd name="T22" fmla="*/ 265 w 511"/>
                <a:gd name="T23" fmla="*/ 219 h 456"/>
                <a:gd name="T24" fmla="*/ 279 w 511"/>
                <a:gd name="T25" fmla="*/ 237 h 456"/>
                <a:gd name="T26" fmla="*/ 299 w 511"/>
                <a:gd name="T27" fmla="*/ 255 h 456"/>
                <a:gd name="T28" fmla="*/ 337 w 511"/>
                <a:gd name="T29" fmla="*/ 280 h 456"/>
                <a:gd name="T30" fmla="*/ 383 w 511"/>
                <a:gd name="T31" fmla="*/ 311 h 456"/>
                <a:gd name="T32" fmla="*/ 430 w 511"/>
                <a:gd name="T33" fmla="*/ 363 h 456"/>
                <a:gd name="T34" fmla="*/ 440 w 511"/>
                <a:gd name="T35" fmla="*/ 352 h 456"/>
                <a:gd name="T36" fmla="*/ 456 w 511"/>
                <a:gd name="T37" fmla="*/ 371 h 456"/>
                <a:gd name="T38" fmla="*/ 489 w 511"/>
                <a:gd name="T39" fmla="*/ 417 h 456"/>
                <a:gd name="T40" fmla="*/ 502 w 511"/>
                <a:gd name="T41" fmla="*/ 433 h 456"/>
                <a:gd name="T42" fmla="*/ 505 w 511"/>
                <a:gd name="T43" fmla="*/ 446 h 456"/>
                <a:gd name="T44" fmla="*/ 497 w 511"/>
                <a:gd name="T45" fmla="*/ 453 h 456"/>
                <a:gd name="T46" fmla="*/ 474 w 511"/>
                <a:gd name="T47" fmla="*/ 439 h 456"/>
                <a:gd name="T48" fmla="*/ 419 w 511"/>
                <a:gd name="T49" fmla="*/ 404 h 456"/>
                <a:gd name="T50" fmla="*/ 404 w 511"/>
                <a:gd name="T51" fmla="*/ 416 h 456"/>
                <a:gd name="T52" fmla="*/ 383 w 511"/>
                <a:gd name="T53" fmla="*/ 388 h 456"/>
                <a:gd name="T54" fmla="*/ 373 w 511"/>
                <a:gd name="T55" fmla="*/ 396 h 456"/>
                <a:gd name="T56" fmla="*/ 368 w 511"/>
                <a:gd name="T57" fmla="*/ 387 h 456"/>
                <a:gd name="T58" fmla="*/ 341 w 511"/>
                <a:gd name="T59" fmla="*/ 373 h 456"/>
                <a:gd name="T60" fmla="*/ 332 w 511"/>
                <a:gd name="T61" fmla="*/ 357 h 456"/>
                <a:gd name="T62" fmla="*/ 288 w 511"/>
                <a:gd name="T63" fmla="*/ 324 h 456"/>
                <a:gd name="T64" fmla="*/ 275 w 511"/>
                <a:gd name="T65" fmla="*/ 309 h 456"/>
                <a:gd name="T66" fmla="*/ 260 w 511"/>
                <a:gd name="T67" fmla="*/ 291 h 456"/>
                <a:gd name="T68" fmla="*/ 256 w 511"/>
                <a:gd name="T69" fmla="*/ 282 h 456"/>
                <a:gd name="T70" fmla="*/ 263 w 511"/>
                <a:gd name="T71" fmla="*/ 262 h 456"/>
                <a:gd name="T72" fmla="*/ 246 w 511"/>
                <a:gd name="T73" fmla="*/ 260 h 456"/>
                <a:gd name="T74" fmla="*/ 223 w 511"/>
                <a:gd name="T75" fmla="*/ 259 h 456"/>
                <a:gd name="T76" fmla="*/ 235 w 511"/>
                <a:gd name="T77" fmla="*/ 259 h 456"/>
                <a:gd name="T78" fmla="*/ 227 w 511"/>
                <a:gd name="T79" fmla="*/ 239 h 456"/>
                <a:gd name="T80" fmla="*/ 203 w 511"/>
                <a:gd name="T81" fmla="*/ 234 h 456"/>
                <a:gd name="T82" fmla="*/ 223 w 511"/>
                <a:gd name="T83" fmla="*/ 227 h 456"/>
                <a:gd name="T84" fmla="*/ 209 w 511"/>
                <a:gd name="T85" fmla="*/ 219 h 456"/>
                <a:gd name="T86" fmla="*/ 190 w 511"/>
                <a:gd name="T87" fmla="*/ 219 h 456"/>
                <a:gd name="T88" fmla="*/ 173 w 511"/>
                <a:gd name="T89" fmla="*/ 221 h 456"/>
                <a:gd name="T90" fmla="*/ 125 w 511"/>
                <a:gd name="T91" fmla="*/ 177 h 456"/>
                <a:gd name="T92" fmla="*/ 126 w 511"/>
                <a:gd name="T93" fmla="*/ 160 h 456"/>
                <a:gd name="T94" fmla="*/ 138 w 511"/>
                <a:gd name="T95" fmla="*/ 164 h 456"/>
                <a:gd name="T96" fmla="*/ 152 w 511"/>
                <a:gd name="T97" fmla="*/ 171 h 456"/>
                <a:gd name="T98" fmla="*/ 147 w 511"/>
                <a:gd name="T99" fmla="*/ 141 h 456"/>
                <a:gd name="T100" fmla="*/ 122 w 511"/>
                <a:gd name="T101" fmla="*/ 139 h 456"/>
                <a:gd name="T102" fmla="*/ 115 w 511"/>
                <a:gd name="T103" fmla="*/ 135 h 456"/>
                <a:gd name="T104" fmla="*/ 112 w 511"/>
                <a:gd name="T105" fmla="*/ 129 h 456"/>
                <a:gd name="T106" fmla="*/ 106 w 511"/>
                <a:gd name="T107" fmla="*/ 126 h 456"/>
                <a:gd name="T108" fmla="*/ 92 w 511"/>
                <a:gd name="T109" fmla="*/ 125 h 456"/>
                <a:gd name="T110" fmla="*/ 76 w 511"/>
                <a:gd name="T111" fmla="*/ 93 h 456"/>
                <a:gd name="T112" fmla="*/ 29 w 511"/>
                <a:gd name="T113" fmla="*/ 31 h 456"/>
                <a:gd name="T114" fmla="*/ 21 w 511"/>
                <a:gd name="T115" fmla="*/ 7 h 456"/>
                <a:gd name="T116" fmla="*/ 79 w 511"/>
                <a:gd name="T117" fmla="*/ 5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1" h="456">
                  <a:moveTo>
                    <a:pt x="79" y="57"/>
                  </a:moveTo>
                  <a:lnTo>
                    <a:pt x="75" y="62"/>
                  </a:lnTo>
                  <a:lnTo>
                    <a:pt x="67" y="54"/>
                  </a:lnTo>
                  <a:lnTo>
                    <a:pt x="65" y="54"/>
                  </a:lnTo>
                  <a:lnTo>
                    <a:pt x="66" y="57"/>
                  </a:lnTo>
                  <a:lnTo>
                    <a:pt x="69" y="63"/>
                  </a:lnTo>
                  <a:lnTo>
                    <a:pt x="82" y="63"/>
                  </a:lnTo>
                  <a:lnTo>
                    <a:pt x="101" y="75"/>
                  </a:lnTo>
                  <a:lnTo>
                    <a:pt x="124" y="103"/>
                  </a:lnTo>
                  <a:lnTo>
                    <a:pt x="139" y="121"/>
                  </a:lnTo>
                  <a:lnTo>
                    <a:pt x="154" y="131"/>
                  </a:lnTo>
                  <a:lnTo>
                    <a:pt x="183" y="148"/>
                  </a:lnTo>
                  <a:lnTo>
                    <a:pt x="193" y="158"/>
                  </a:lnTo>
                  <a:lnTo>
                    <a:pt x="193" y="162"/>
                  </a:lnTo>
                  <a:lnTo>
                    <a:pt x="188" y="167"/>
                  </a:lnTo>
                  <a:lnTo>
                    <a:pt x="196" y="168"/>
                  </a:lnTo>
                  <a:lnTo>
                    <a:pt x="201" y="180"/>
                  </a:lnTo>
                  <a:lnTo>
                    <a:pt x="206" y="184"/>
                  </a:lnTo>
                  <a:lnTo>
                    <a:pt x="203" y="188"/>
                  </a:lnTo>
                  <a:lnTo>
                    <a:pt x="203" y="190"/>
                  </a:lnTo>
                  <a:lnTo>
                    <a:pt x="207" y="194"/>
                  </a:lnTo>
                  <a:lnTo>
                    <a:pt x="201" y="197"/>
                  </a:lnTo>
                  <a:lnTo>
                    <a:pt x="197" y="204"/>
                  </a:lnTo>
                  <a:lnTo>
                    <a:pt x="196" y="198"/>
                  </a:lnTo>
                  <a:lnTo>
                    <a:pt x="198" y="194"/>
                  </a:lnTo>
                  <a:lnTo>
                    <a:pt x="191" y="194"/>
                  </a:lnTo>
                  <a:lnTo>
                    <a:pt x="183" y="197"/>
                  </a:lnTo>
                  <a:lnTo>
                    <a:pt x="184" y="191"/>
                  </a:lnTo>
                  <a:lnTo>
                    <a:pt x="186" y="184"/>
                  </a:lnTo>
                  <a:lnTo>
                    <a:pt x="180" y="184"/>
                  </a:lnTo>
                  <a:lnTo>
                    <a:pt x="174" y="184"/>
                  </a:lnTo>
                  <a:lnTo>
                    <a:pt x="173" y="191"/>
                  </a:lnTo>
                  <a:lnTo>
                    <a:pt x="181" y="203"/>
                  </a:lnTo>
                  <a:lnTo>
                    <a:pt x="180" y="211"/>
                  </a:lnTo>
                  <a:lnTo>
                    <a:pt x="174" y="201"/>
                  </a:lnTo>
                  <a:lnTo>
                    <a:pt x="168" y="191"/>
                  </a:lnTo>
                  <a:lnTo>
                    <a:pt x="171" y="201"/>
                  </a:lnTo>
                  <a:lnTo>
                    <a:pt x="175" y="210"/>
                  </a:lnTo>
                  <a:lnTo>
                    <a:pt x="190" y="211"/>
                  </a:lnTo>
                  <a:lnTo>
                    <a:pt x="210" y="204"/>
                  </a:lnTo>
                  <a:lnTo>
                    <a:pt x="223" y="204"/>
                  </a:lnTo>
                  <a:lnTo>
                    <a:pt x="229" y="207"/>
                  </a:lnTo>
                  <a:lnTo>
                    <a:pt x="230" y="200"/>
                  </a:lnTo>
                  <a:lnTo>
                    <a:pt x="226" y="193"/>
                  </a:lnTo>
                  <a:lnTo>
                    <a:pt x="239" y="196"/>
                  </a:lnTo>
                  <a:lnTo>
                    <a:pt x="252" y="213"/>
                  </a:lnTo>
                  <a:lnTo>
                    <a:pt x="263" y="213"/>
                  </a:lnTo>
                  <a:lnTo>
                    <a:pt x="265" y="219"/>
                  </a:lnTo>
                  <a:lnTo>
                    <a:pt x="263" y="226"/>
                  </a:lnTo>
                  <a:lnTo>
                    <a:pt x="268" y="227"/>
                  </a:lnTo>
                  <a:lnTo>
                    <a:pt x="281" y="232"/>
                  </a:lnTo>
                  <a:lnTo>
                    <a:pt x="279" y="237"/>
                  </a:lnTo>
                  <a:lnTo>
                    <a:pt x="285" y="236"/>
                  </a:lnTo>
                  <a:lnTo>
                    <a:pt x="289" y="236"/>
                  </a:lnTo>
                  <a:lnTo>
                    <a:pt x="289" y="244"/>
                  </a:lnTo>
                  <a:lnTo>
                    <a:pt x="299" y="255"/>
                  </a:lnTo>
                  <a:lnTo>
                    <a:pt x="312" y="263"/>
                  </a:lnTo>
                  <a:lnTo>
                    <a:pt x="324" y="272"/>
                  </a:lnTo>
                  <a:lnTo>
                    <a:pt x="324" y="279"/>
                  </a:lnTo>
                  <a:lnTo>
                    <a:pt x="337" y="280"/>
                  </a:lnTo>
                  <a:lnTo>
                    <a:pt x="355" y="296"/>
                  </a:lnTo>
                  <a:lnTo>
                    <a:pt x="358" y="305"/>
                  </a:lnTo>
                  <a:lnTo>
                    <a:pt x="367" y="304"/>
                  </a:lnTo>
                  <a:lnTo>
                    <a:pt x="383" y="311"/>
                  </a:lnTo>
                  <a:lnTo>
                    <a:pt x="400" y="334"/>
                  </a:lnTo>
                  <a:lnTo>
                    <a:pt x="404" y="350"/>
                  </a:lnTo>
                  <a:lnTo>
                    <a:pt x="417" y="357"/>
                  </a:lnTo>
                  <a:lnTo>
                    <a:pt x="430" y="363"/>
                  </a:lnTo>
                  <a:lnTo>
                    <a:pt x="429" y="352"/>
                  </a:lnTo>
                  <a:lnTo>
                    <a:pt x="425" y="350"/>
                  </a:lnTo>
                  <a:lnTo>
                    <a:pt x="430" y="345"/>
                  </a:lnTo>
                  <a:lnTo>
                    <a:pt x="440" y="352"/>
                  </a:lnTo>
                  <a:lnTo>
                    <a:pt x="448" y="360"/>
                  </a:lnTo>
                  <a:lnTo>
                    <a:pt x="446" y="360"/>
                  </a:lnTo>
                  <a:lnTo>
                    <a:pt x="443" y="360"/>
                  </a:lnTo>
                  <a:lnTo>
                    <a:pt x="456" y="371"/>
                  </a:lnTo>
                  <a:lnTo>
                    <a:pt x="488" y="390"/>
                  </a:lnTo>
                  <a:lnTo>
                    <a:pt x="500" y="410"/>
                  </a:lnTo>
                  <a:lnTo>
                    <a:pt x="498" y="424"/>
                  </a:lnTo>
                  <a:lnTo>
                    <a:pt x="489" y="417"/>
                  </a:lnTo>
                  <a:lnTo>
                    <a:pt x="479" y="414"/>
                  </a:lnTo>
                  <a:lnTo>
                    <a:pt x="484" y="417"/>
                  </a:lnTo>
                  <a:lnTo>
                    <a:pt x="494" y="430"/>
                  </a:lnTo>
                  <a:lnTo>
                    <a:pt x="502" y="433"/>
                  </a:lnTo>
                  <a:lnTo>
                    <a:pt x="507" y="430"/>
                  </a:lnTo>
                  <a:lnTo>
                    <a:pt x="511" y="436"/>
                  </a:lnTo>
                  <a:lnTo>
                    <a:pt x="508" y="443"/>
                  </a:lnTo>
                  <a:lnTo>
                    <a:pt x="505" y="446"/>
                  </a:lnTo>
                  <a:lnTo>
                    <a:pt x="498" y="449"/>
                  </a:lnTo>
                  <a:lnTo>
                    <a:pt x="495" y="446"/>
                  </a:lnTo>
                  <a:lnTo>
                    <a:pt x="492" y="449"/>
                  </a:lnTo>
                  <a:lnTo>
                    <a:pt x="497" y="453"/>
                  </a:lnTo>
                  <a:lnTo>
                    <a:pt x="492" y="456"/>
                  </a:lnTo>
                  <a:lnTo>
                    <a:pt x="482" y="442"/>
                  </a:lnTo>
                  <a:lnTo>
                    <a:pt x="472" y="427"/>
                  </a:lnTo>
                  <a:lnTo>
                    <a:pt x="474" y="439"/>
                  </a:lnTo>
                  <a:lnTo>
                    <a:pt x="485" y="452"/>
                  </a:lnTo>
                  <a:lnTo>
                    <a:pt x="463" y="445"/>
                  </a:lnTo>
                  <a:lnTo>
                    <a:pt x="432" y="422"/>
                  </a:lnTo>
                  <a:lnTo>
                    <a:pt x="419" y="404"/>
                  </a:lnTo>
                  <a:lnTo>
                    <a:pt x="415" y="410"/>
                  </a:lnTo>
                  <a:lnTo>
                    <a:pt x="417" y="422"/>
                  </a:lnTo>
                  <a:lnTo>
                    <a:pt x="415" y="429"/>
                  </a:lnTo>
                  <a:lnTo>
                    <a:pt x="404" y="416"/>
                  </a:lnTo>
                  <a:lnTo>
                    <a:pt x="380" y="406"/>
                  </a:lnTo>
                  <a:lnTo>
                    <a:pt x="374" y="397"/>
                  </a:lnTo>
                  <a:lnTo>
                    <a:pt x="379" y="393"/>
                  </a:lnTo>
                  <a:lnTo>
                    <a:pt x="383" y="388"/>
                  </a:lnTo>
                  <a:lnTo>
                    <a:pt x="386" y="393"/>
                  </a:lnTo>
                  <a:lnTo>
                    <a:pt x="387" y="387"/>
                  </a:lnTo>
                  <a:lnTo>
                    <a:pt x="377" y="390"/>
                  </a:lnTo>
                  <a:lnTo>
                    <a:pt x="373" y="396"/>
                  </a:lnTo>
                  <a:lnTo>
                    <a:pt x="364" y="391"/>
                  </a:lnTo>
                  <a:lnTo>
                    <a:pt x="357" y="384"/>
                  </a:lnTo>
                  <a:lnTo>
                    <a:pt x="364" y="381"/>
                  </a:lnTo>
                  <a:lnTo>
                    <a:pt x="368" y="387"/>
                  </a:lnTo>
                  <a:lnTo>
                    <a:pt x="370" y="383"/>
                  </a:lnTo>
                  <a:lnTo>
                    <a:pt x="364" y="377"/>
                  </a:lnTo>
                  <a:lnTo>
                    <a:pt x="350" y="374"/>
                  </a:lnTo>
                  <a:lnTo>
                    <a:pt x="341" y="373"/>
                  </a:lnTo>
                  <a:lnTo>
                    <a:pt x="337" y="370"/>
                  </a:lnTo>
                  <a:lnTo>
                    <a:pt x="343" y="364"/>
                  </a:lnTo>
                  <a:lnTo>
                    <a:pt x="343" y="361"/>
                  </a:lnTo>
                  <a:lnTo>
                    <a:pt x="332" y="357"/>
                  </a:lnTo>
                  <a:lnTo>
                    <a:pt x="305" y="328"/>
                  </a:lnTo>
                  <a:lnTo>
                    <a:pt x="301" y="316"/>
                  </a:lnTo>
                  <a:lnTo>
                    <a:pt x="294" y="315"/>
                  </a:lnTo>
                  <a:lnTo>
                    <a:pt x="288" y="324"/>
                  </a:lnTo>
                  <a:lnTo>
                    <a:pt x="283" y="321"/>
                  </a:lnTo>
                  <a:lnTo>
                    <a:pt x="282" y="314"/>
                  </a:lnTo>
                  <a:lnTo>
                    <a:pt x="285" y="309"/>
                  </a:lnTo>
                  <a:lnTo>
                    <a:pt x="275" y="309"/>
                  </a:lnTo>
                  <a:lnTo>
                    <a:pt x="268" y="295"/>
                  </a:lnTo>
                  <a:lnTo>
                    <a:pt x="266" y="285"/>
                  </a:lnTo>
                  <a:lnTo>
                    <a:pt x="262" y="283"/>
                  </a:lnTo>
                  <a:lnTo>
                    <a:pt x="260" y="291"/>
                  </a:lnTo>
                  <a:lnTo>
                    <a:pt x="258" y="289"/>
                  </a:lnTo>
                  <a:lnTo>
                    <a:pt x="256" y="286"/>
                  </a:lnTo>
                  <a:lnTo>
                    <a:pt x="260" y="285"/>
                  </a:lnTo>
                  <a:lnTo>
                    <a:pt x="256" y="282"/>
                  </a:lnTo>
                  <a:lnTo>
                    <a:pt x="246" y="283"/>
                  </a:lnTo>
                  <a:lnTo>
                    <a:pt x="243" y="279"/>
                  </a:lnTo>
                  <a:lnTo>
                    <a:pt x="253" y="272"/>
                  </a:lnTo>
                  <a:lnTo>
                    <a:pt x="263" y="262"/>
                  </a:lnTo>
                  <a:lnTo>
                    <a:pt x="256" y="265"/>
                  </a:lnTo>
                  <a:lnTo>
                    <a:pt x="249" y="273"/>
                  </a:lnTo>
                  <a:lnTo>
                    <a:pt x="245" y="269"/>
                  </a:lnTo>
                  <a:lnTo>
                    <a:pt x="246" y="260"/>
                  </a:lnTo>
                  <a:lnTo>
                    <a:pt x="245" y="256"/>
                  </a:lnTo>
                  <a:lnTo>
                    <a:pt x="237" y="263"/>
                  </a:lnTo>
                  <a:lnTo>
                    <a:pt x="224" y="266"/>
                  </a:lnTo>
                  <a:lnTo>
                    <a:pt x="223" y="259"/>
                  </a:lnTo>
                  <a:lnTo>
                    <a:pt x="226" y="253"/>
                  </a:lnTo>
                  <a:lnTo>
                    <a:pt x="230" y="259"/>
                  </a:lnTo>
                  <a:lnTo>
                    <a:pt x="230" y="266"/>
                  </a:lnTo>
                  <a:lnTo>
                    <a:pt x="235" y="259"/>
                  </a:lnTo>
                  <a:lnTo>
                    <a:pt x="240" y="256"/>
                  </a:lnTo>
                  <a:lnTo>
                    <a:pt x="233" y="255"/>
                  </a:lnTo>
                  <a:lnTo>
                    <a:pt x="230" y="246"/>
                  </a:lnTo>
                  <a:lnTo>
                    <a:pt x="227" y="239"/>
                  </a:lnTo>
                  <a:lnTo>
                    <a:pt x="217" y="244"/>
                  </a:lnTo>
                  <a:lnTo>
                    <a:pt x="210" y="257"/>
                  </a:lnTo>
                  <a:lnTo>
                    <a:pt x="206" y="246"/>
                  </a:lnTo>
                  <a:lnTo>
                    <a:pt x="203" y="234"/>
                  </a:lnTo>
                  <a:lnTo>
                    <a:pt x="210" y="233"/>
                  </a:lnTo>
                  <a:lnTo>
                    <a:pt x="216" y="239"/>
                  </a:lnTo>
                  <a:lnTo>
                    <a:pt x="220" y="236"/>
                  </a:lnTo>
                  <a:lnTo>
                    <a:pt x="223" y="227"/>
                  </a:lnTo>
                  <a:lnTo>
                    <a:pt x="220" y="227"/>
                  </a:lnTo>
                  <a:lnTo>
                    <a:pt x="216" y="232"/>
                  </a:lnTo>
                  <a:lnTo>
                    <a:pt x="213" y="224"/>
                  </a:lnTo>
                  <a:lnTo>
                    <a:pt x="209" y="219"/>
                  </a:lnTo>
                  <a:lnTo>
                    <a:pt x="210" y="214"/>
                  </a:lnTo>
                  <a:lnTo>
                    <a:pt x="216" y="211"/>
                  </a:lnTo>
                  <a:lnTo>
                    <a:pt x="206" y="211"/>
                  </a:lnTo>
                  <a:lnTo>
                    <a:pt x="190" y="219"/>
                  </a:lnTo>
                  <a:lnTo>
                    <a:pt x="183" y="214"/>
                  </a:lnTo>
                  <a:lnTo>
                    <a:pt x="181" y="219"/>
                  </a:lnTo>
                  <a:lnTo>
                    <a:pt x="183" y="223"/>
                  </a:lnTo>
                  <a:lnTo>
                    <a:pt x="173" y="221"/>
                  </a:lnTo>
                  <a:lnTo>
                    <a:pt x="157" y="208"/>
                  </a:lnTo>
                  <a:lnTo>
                    <a:pt x="147" y="191"/>
                  </a:lnTo>
                  <a:lnTo>
                    <a:pt x="135" y="177"/>
                  </a:lnTo>
                  <a:lnTo>
                    <a:pt x="125" y="177"/>
                  </a:lnTo>
                  <a:lnTo>
                    <a:pt x="126" y="171"/>
                  </a:lnTo>
                  <a:lnTo>
                    <a:pt x="126" y="167"/>
                  </a:lnTo>
                  <a:lnTo>
                    <a:pt x="121" y="167"/>
                  </a:lnTo>
                  <a:lnTo>
                    <a:pt x="126" y="160"/>
                  </a:lnTo>
                  <a:lnTo>
                    <a:pt x="141" y="157"/>
                  </a:lnTo>
                  <a:lnTo>
                    <a:pt x="148" y="158"/>
                  </a:lnTo>
                  <a:lnTo>
                    <a:pt x="142" y="162"/>
                  </a:lnTo>
                  <a:lnTo>
                    <a:pt x="138" y="164"/>
                  </a:lnTo>
                  <a:lnTo>
                    <a:pt x="141" y="172"/>
                  </a:lnTo>
                  <a:lnTo>
                    <a:pt x="152" y="190"/>
                  </a:lnTo>
                  <a:lnTo>
                    <a:pt x="165" y="193"/>
                  </a:lnTo>
                  <a:lnTo>
                    <a:pt x="152" y="171"/>
                  </a:lnTo>
                  <a:lnTo>
                    <a:pt x="142" y="152"/>
                  </a:lnTo>
                  <a:lnTo>
                    <a:pt x="150" y="147"/>
                  </a:lnTo>
                  <a:lnTo>
                    <a:pt x="151" y="141"/>
                  </a:lnTo>
                  <a:lnTo>
                    <a:pt x="147" y="141"/>
                  </a:lnTo>
                  <a:lnTo>
                    <a:pt x="139" y="152"/>
                  </a:lnTo>
                  <a:lnTo>
                    <a:pt x="135" y="152"/>
                  </a:lnTo>
                  <a:lnTo>
                    <a:pt x="135" y="148"/>
                  </a:lnTo>
                  <a:lnTo>
                    <a:pt x="122" y="139"/>
                  </a:lnTo>
                  <a:lnTo>
                    <a:pt x="121" y="129"/>
                  </a:lnTo>
                  <a:lnTo>
                    <a:pt x="118" y="131"/>
                  </a:lnTo>
                  <a:lnTo>
                    <a:pt x="118" y="135"/>
                  </a:lnTo>
                  <a:lnTo>
                    <a:pt x="115" y="135"/>
                  </a:lnTo>
                  <a:lnTo>
                    <a:pt x="115" y="125"/>
                  </a:lnTo>
                  <a:lnTo>
                    <a:pt x="112" y="121"/>
                  </a:lnTo>
                  <a:lnTo>
                    <a:pt x="112" y="125"/>
                  </a:lnTo>
                  <a:lnTo>
                    <a:pt x="112" y="129"/>
                  </a:lnTo>
                  <a:lnTo>
                    <a:pt x="109" y="131"/>
                  </a:lnTo>
                  <a:lnTo>
                    <a:pt x="109" y="125"/>
                  </a:lnTo>
                  <a:lnTo>
                    <a:pt x="106" y="124"/>
                  </a:lnTo>
                  <a:lnTo>
                    <a:pt x="106" y="126"/>
                  </a:lnTo>
                  <a:lnTo>
                    <a:pt x="108" y="128"/>
                  </a:lnTo>
                  <a:lnTo>
                    <a:pt x="103" y="131"/>
                  </a:lnTo>
                  <a:lnTo>
                    <a:pt x="96" y="125"/>
                  </a:lnTo>
                  <a:lnTo>
                    <a:pt x="92" y="125"/>
                  </a:lnTo>
                  <a:lnTo>
                    <a:pt x="93" y="121"/>
                  </a:lnTo>
                  <a:lnTo>
                    <a:pt x="92" y="112"/>
                  </a:lnTo>
                  <a:lnTo>
                    <a:pt x="85" y="113"/>
                  </a:lnTo>
                  <a:lnTo>
                    <a:pt x="76" y="93"/>
                  </a:lnTo>
                  <a:lnTo>
                    <a:pt x="52" y="59"/>
                  </a:lnTo>
                  <a:lnTo>
                    <a:pt x="37" y="43"/>
                  </a:lnTo>
                  <a:lnTo>
                    <a:pt x="43" y="37"/>
                  </a:lnTo>
                  <a:lnTo>
                    <a:pt x="29" y="31"/>
                  </a:lnTo>
                  <a:lnTo>
                    <a:pt x="10" y="10"/>
                  </a:lnTo>
                  <a:lnTo>
                    <a:pt x="0" y="0"/>
                  </a:lnTo>
                  <a:lnTo>
                    <a:pt x="8" y="0"/>
                  </a:lnTo>
                  <a:lnTo>
                    <a:pt x="21" y="7"/>
                  </a:lnTo>
                  <a:lnTo>
                    <a:pt x="37" y="26"/>
                  </a:lnTo>
                  <a:lnTo>
                    <a:pt x="49" y="39"/>
                  </a:lnTo>
                  <a:lnTo>
                    <a:pt x="66" y="46"/>
                  </a:lnTo>
                  <a:lnTo>
                    <a:pt x="79" y="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6" name="Freeform 1469"/>
            <p:cNvSpPr>
              <a:spLocks/>
            </p:cNvSpPr>
            <p:nvPr/>
          </p:nvSpPr>
          <p:spPr bwMode="auto">
            <a:xfrm>
              <a:off x="5027491" y="3127253"/>
              <a:ext cx="4763" cy="6350"/>
            </a:xfrm>
            <a:custGeom>
              <a:avLst/>
              <a:gdLst>
                <a:gd name="T0" fmla="*/ 0 w 11"/>
                <a:gd name="T1" fmla="*/ 4 h 13"/>
                <a:gd name="T2" fmla="*/ 5 w 11"/>
                <a:gd name="T3" fmla="*/ 0 h 13"/>
                <a:gd name="T4" fmla="*/ 10 w 11"/>
                <a:gd name="T5" fmla="*/ 7 h 13"/>
                <a:gd name="T6" fmla="*/ 11 w 11"/>
                <a:gd name="T7" fmla="*/ 11 h 13"/>
                <a:gd name="T8" fmla="*/ 7 w 11"/>
                <a:gd name="T9" fmla="*/ 13 h 13"/>
                <a:gd name="T10" fmla="*/ 0 w 11"/>
                <a:gd name="T11" fmla="*/ 7 h 13"/>
                <a:gd name="T12" fmla="*/ 0 w 11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0" y="4"/>
                  </a:moveTo>
                  <a:lnTo>
                    <a:pt x="5" y="0"/>
                  </a:lnTo>
                  <a:lnTo>
                    <a:pt x="10" y="7"/>
                  </a:lnTo>
                  <a:lnTo>
                    <a:pt x="11" y="11"/>
                  </a:lnTo>
                  <a:lnTo>
                    <a:pt x="7" y="13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7" name="Freeform 1470"/>
            <p:cNvSpPr>
              <a:spLocks/>
            </p:cNvSpPr>
            <p:nvPr/>
          </p:nvSpPr>
          <p:spPr bwMode="auto">
            <a:xfrm>
              <a:off x="5202116" y="2911353"/>
              <a:ext cx="6350" cy="6350"/>
            </a:xfrm>
            <a:custGeom>
              <a:avLst/>
              <a:gdLst>
                <a:gd name="T0" fmla="*/ 0 w 13"/>
                <a:gd name="T1" fmla="*/ 3 h 13"/>
                <a:gd name="T2" fmla="*/ 4 w 13"/>
                <a:gd name="T3" fmla="*/ 0 h 13"/>
                <a:gd name="T4" fmla="*/ 11 w 13"/>
                <a:gd name="T5" fmla="*/ 7 h 13"/>
                <a:gd name="T6" fmla="*/ 13 w 13"/>
                <a:gd name="T7" fmla="*/ 12 h 13"/>
                <a:gd name="T8" fmla="*/ 6 w 13"/>
                <a:gd name="T9" fmla="*/ 13 h 13"/>
                <a:gd name="T10" fmla="*/ 1 w 13"/>
                <a:gd name="T11" fmla="*/ 6 h 13"/>
                <a:gd name="T12" fmla="*/ 0 w 13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3"/>
                  </a:moveTo>
                  <a:lnTo>
                    <a:pt x="4" y="0"/>
                  </a:lnTo>
                  <a:lnTo>
                    <a:pt x="11" y="7"/>
                  </a:lnTo>
                  <a:lnTo>
                    <a:pt x="13" y="12"/>
                  </a:lnTo>
                  <a:lnTo>
                    <a:pt x="6" y="13"/>
                  </a:lnTo>
                  <a:lnTo>
                    <a:pt x="1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8" name="Freeform 1471"/>
            <p:cNvSpPr>
              <a:spLocks/>
            </p:cNvSpPr>
            <p:nvPr/>
          </p:nvSpPr>
          <p:spPr bwMode="auto">
            <a:xfrm>
              <a:off x="4683004" y="3081216"/>
              <a:ext cx="11113" cy="7938"/>
            </a:xfrm>
            <a:custGeom>
              <a:avLst/>
              <a:gdLst>
                <a:gd name="T0" fmla="*/ 0 w 23"/>
                <a:gd name="T1" fmla="*/ 2 h 16"/>
                <a:gd name="T2" fmla="*/ 2 w 23"/>
                <a:gd name="T3" fmla="*/ 0 h 16"/>
                <a:gd name="T4" fmla="*/ 8 w 23"/>
                <a:gd name="T5" fmla="*/ 3 h 16"/>
                <a:gd name="T6" fmla="*/ 8 w 23"/>
                <a:gd name="T7" fmla="*/ 0 h 16"/>
                <a:gd name="T8" fmla="*/ 13 w 23"/>
                <a:gd name="T9" fmla="*/ 0 h 16"/>
                <a:gd name="T10" fmla="*/ 23 w 23"/>
                <a:gd name="T11" fmla="*/ 10 h 16"/>
                <a:gd name="T12" fmla="*/ 18 w 23"/>
                <a:gd name="T13" fmla="*/ 16 h 16"/>
                <a:gd name="T14" fmla="*/ 10 w 23"/>
                <a:gd name="T15" fmla="*/ 6 h 16"/>
                <a:gd name="T16" fmla="*/ 0 w 23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6">
                  <a:moveTo>
                    <a:pt x="0" y="2"/>
                  </a:moveTo>
                  <a:lnTo>
                    <a:pt x="2" y="0"/>
                  </a:lnTo>
                  <a:lnTo>
                    <a:pt x="8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23" y="10"/>
                  </a:lnTo>
                  <a:lnTo>
                    <a:pt x="18" y="16"/>
                  </a:lnTo>
                  <a:lnTo>
                    <a:pt x="10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49" name="Freeform 1472"/>
            <p:cNvSpPr>
              <a:spLocks/>
            </p:cNvSpPr>
            <p:nvPr/>
          </p:nvSpPr>
          <p:spPr bwMode="auto">
            <a:xfrm>
              <a:off x="4668716" y="3052641"/>
              <a:ext cx="6350" cy="7938"/>
            </a:xfrm>
            <a:custGeom>
              <a:avLst/>
              <a:gdLst>
                <a:gd name="T0" fmla="*/ 0 w 13"/>
                <a:gd name="T1" fmla="*/ 3 h 15"/>
                <a:gd name="T2" fmla="*/ 1 w 13"/>
                <a:gd name="T3" fmla="*/ 0 h 15"/>
                <a:gd name="T4" fmla="*/ 11 w 13"/>
                <a:gd name="T5" fmla="*/ 6 h 15"/>
                <a:gd name="T6" fmla="*/ 13 w 13"/>
                <a:gd name="T7" fmla="*/ 12 h 15"/>
                <a:gd name="T8" fmla="*/ 10 w 13"/>
                <a:gd name="T9" fmla="*/ 15 h 15"/>
                <a:gd name="T10" fmla="*/ 7 w 13"/>
                <a:gd name="T11" fmla="*/ 8 h 15"/>
                <a:gd name="T12" fmla="*/ 0 w 13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3"/>
                  </a:moveTo>
                  <a:lnTo>
                    <a:pt x="1" y="0"/>
                  </a:lnTo>
                  <a:lnTo>
                    <a:pt x="11" y="6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7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50" name="Freeform 1473"/>
            <p:cNvSpPr>
              <a:spLocks/>
            </p:cNvSpPr>
            <p:nvPr/>
          </p:nvSpPr>
          <p:spPr bwMode="auto">
            <a:xfrm>
              <a:off x="4703641" y="2862141"/>
              <a:ext cx="7938" cy="7938"/>
            </a:xfrm>
            <a:custGeom>
              <a:avLst/>
              <a:gdLst>
                <a:gd name="T0" fmla="*/ 0 w 16"/>
                <a:gd name="T1" fmla="*/ 0 h 14"/>
                <a:gd name="T2" fmla="*/ 6 w 16"/>
                <a:gd name="T3" fmla="*/ 0 h 14"/>
                <a:gd name="T4" fmla="*/ 16 w 16"/>
                <a:gd name="T5" fmla="*/ 6 h 14"/>
                <a:gd name="T6" fmla="*/ 16 w 16"/>
                <a:gd name="T7" fmla="*/ 11 h 14"/>
                <a:gd name="T8" fmla="*/ 11 w 16"/>
                <a:gd name="T9" fmla="*/ 14 h 14"/>
                <a:gd name="T10" fmla="*/ 7 w 16"/>
                <a:gd name="T11" fmla="*/ 7 h 14"/>
                <a:gd name="T12" fmla="*/ 0 w 1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lnTo>
                    <a:pt x="6" y="0"/>
                  </a:lnTo>
                  <a:lnTo>
                    <a:pt x="16" y="6"/>
                  </a:lnTo>
                  <a:lnTo>
                    <a:pt x="16" y="11"/>
                  </a:lnTo>
                  <a:lnTo>
                    <a:pt x="11" y="14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51" name="Freeform 1474"/>
            <p:cNvSpPr>
              <a:spLocks/>
            </p:cNvSpPr>
            <p:nvPr/>
          </p:nvSpPr>
          <p:spPr bwMode="auto">
            <a:xfrm>
              <a:off x="4629029" y="2847853"/>
              <a:ext cx="9525" cy="4763"/>
            </a:xfrm>
            <a:custGeom>
              <a:avLst/>
              <a:gdLst>
                <a:gd name="T0" fmla="*/ 5 w 18"/>
                <a:gd name="T1" fmla="*/ 0 h 9"/>
                <a:gd name="T2" fmla="*/ 12 w 18"/>
                <a:gd name="T3" fmla="*/ 0 h 9"/>
                <a:gd name="T4" fmla="*/ 18 w 18"/>
                <a:gd name="T5" fmla="*/ 7 h 9"/>
                <a:gd name="T6" fmla="*/ 9 w 18"/>
                <a:gd name="T7" fmla="*/ 9 h 9"/>
                <a:gd name="T8" fmla="*/ 0 w 18"/>
                <a:gd name="T9" fmla="*/ 4 h 9"/>
                <a:gd name="T10" fmla="*/ 5 w 18"/>
                <a:gd name="T11" fmla="*/ 3 h 9"/>
                <a:gd name="T12" fmla="*/ 5 w 1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9">
                  <a:moveTo>
                    <a:pt x="5" y="0"/>
                  </a:moveTo>
                  <a:lnTo>
                    <a:pt x="12" y="0"/>
                  </a:lnTo>
                  <a:lnTo>
                    <a:pt x="18" y="7"/>
                  </a:lnTo>
                  <a:lnTo>
                    <a:pt x="9" y="9"/>
                  </a:lnTo>
                  <a:lnTo>
                    <a:pt x="0" y="4"/>
                  </a:lnTo>
                  <a:lnTo>
                    <a:pt x="5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52" name="Freeform 1475"/>
            <p:cNvSpPr>
              <a:spLocks/>
            </p:cNvSpPr>
            <p:nvPr/>
          </p:nvSpPr>
          <p:spPr bwMode="auto">
            <a:xfrm>
              <a:off x="4560766" y="2843091"/>
              <a:ext cx="9525" cy="7938"/>
            </a:xfrm>
            <a:custGeom>
              <a:avLst/>
              <a:gdLst>
                <a:gd name="T0" fmla="*/ 0 w 18"/>
                <a:gd name="T1" fmla="*/ 4 h 14"/>
                <a:gd name="T2" fmla="*/ 5 w 18"/>
                <a:gd name="T3" fmla="*/ 3 h 14"/>
                <a:gd name="T4" fmla="*/ 11 w 18"/>
                <a:gd name="T5" fmla="*/ 0 h 14"/>
                <a:gd name="T6" fmla="*/ 14 w 18"/>
                <a:gd name="T7" fmla="*/ 6 h 14"/>
                <a:gd name="T8" fmla="*/ 18 w 18"/>
                <a:gd name="T9" fmla="*/ 13 h 14"/>
                <a:gd name="T10" fmla="*/ 15 w 18"/>
                <a:gd name="T11" fmla="*/ 13 h 14"/>
                <a:gd name="T12" fmla="*/ 13 w 18"/>
                <a:gd name="T13" fmla="*/ 10 h 14"/>
                <a:gd name="T14" fmla="*/ 10 w 18"/>
                <a:gd name="T15" fmla="*/ 13 h 14"/>
                <a:gd name="T16" fmla="*/ 10 w 18"/>
                <a:gd name="T17" fmla="*/ 14 h 14"/>
                <a:gd name="T18" fmla="*/ 1 w 18"/>
                <a:gd name="T19" fmla="*/ 11 h 14"/>
                <a:gd name="T20" fmla="*/ 0 w 18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lnTo>
                    <a:pt x="5" y="3"/>
                  </a:lnTo>
                  <a:lnTo>
                    <a:pt x="11" y="0"/>
                  </a:lnTo>
                  <a:lnTo>
                    <a:pt x="14" y="6"/>
                  </a:lnTo>
                  <a:lnTo>
                    <a:pt x="18" y="13"/>
                  </a:lnTo>
                  <a:lnTo>
                    <a:pt x="15" y="13"/>
                  </a:lnTo>
                  <a:lnTo>
                    <a:pt x="13" y="10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1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53" name="Freeform 1476"/>
            <p:cNvSpPr>
              <a:spLocks/>
            </p:cNvSpPr>
            <p:nvPr/>
          </p:nvSpPr>
          <p:spPr bwMode="auto">
            <a:xfrm>
              <a:off x="5046541" y="3566991"/>
              <a:ext cx="12700" cy="12700"/>
            </a:xfrm>
            <a:custGeom>
              <a:avLst/>
              <a:gdLst>
                <a:gd name="T0" fmla="*/ 0 w 23"/>
                <a:gd name="T1" fmla="*/ 0 h 24"/>
                <a:gd name="T2" fmla="*/ 13 w 23"/>
                <a:gd name="T3" fmla="*/ 8 h 24"/>
                <a:gd name="T4" fmla="*/ 23 w 23"/>
                <a:gd name="T5" fmla="*/ 24 h 24"/>
                <a:gd name="T6" fmla="*/ 14 w 23"/>
                <a:gd name="T7" fmla="*/ 21 h 24"/>
                <a:gd name="T8" fmla="*/ 3 w 23"/>
                <a:gd name="T9" fmla="*/ 8 h 24"/>
                <a:gd name="T10" fmla="*/ 0 w 23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4">
                  <a:moveTo>
                    <a:pt x="0" y="0"/>
                  </a:moveTo>
                  <a:lnTo>
                    <a:pt x="13" y="8"/>
                  </a:lnTo>
                  <a:lnTo>
                    <a:pt x="23" y="24"/>
                  </a:lnTo>
                  <a:lnTo>
                    <a:pt x="14" y="21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54" name="Freeform 1477"/>
            <p:cNvSpPr>
              <a:spLocks/>
            </p:cNvSpPr>
            <p:nvPr/>
          </p:nvSpPr>
          <p:spPr bwMode="auto">
            <a:xfrm>
              <a:off x="5806954" y="4343278"/>
              <a:ext cx="12700" cy="9525"/>
            </a:xfrm>
            <a:custGeom>
              <a:avLst/>
              <a:gdLst>
                <a:gd name="T0" fmla="*/ 3 w 23"/>
                <a:gd name="T1" fmla="*/ 0 h 18"/>
                <a:gd name="T2" fmla="*/ 9 w 23"/>
                <a:gd name="T3" fmla="*/ 6 h 18"/>
                <a:gd name="T4" fmla="*/ 21 w 23"/>
                <a:gd name="T5" fmla="*/ 9 h 18"/>
                <a:gd name="T6" fmla="*/ 23 w 23"/>
                <a:gd name="T7" fmla="*/ 13 h 18"/>
                <a:gd name="T8" fmla="*/ 22 w 23"/>
                <a:gd name="T9" fmla="*/ 18 h 18"/>
                <a:gd name="T10" fmla="*/ 16 w 23"/>
                <a:gd name="T11" fmla="*/ 18 h 18"/>
                <a:gd name="T12" fmla="*/ 3 w 23"/>
                <a:gd name="T13" fmla="*/ 12 h 18"/>
                <a:gd name="T14" fmla="*/ 0 w 23"/>
                <a:gd name="T15" fmla="*/ 5 h 18"/>
                <a:gd name="T16" fmla="*/ 3 w 23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8">
                  <a:moveTo>
                    <a:pt x="3" y="0"/>
                  </a:moveTo>
                  <a:lnTo>
                    <a:pt x="9" y="6"/>
                  </a:lnTo>
                  <a:lnTo>
                    <a:pt x="21" y="9"/>
                  </a:lnTo>
                  <a:lnTo>
                    <a:pt x="23" y="13"/>
                  </a:lnTo>
                  <a:lnTo>
                    <a:pt x="22" y="18"/>
                  </a:lnTo>
                  <a:lnTo>
                    <a:pt x="16" y="18"/>
                  </a:lnTo>
                  <a:lnTo>
                    <a:pt x="3" y="12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55" name="Freeform 1478"/>
            <p:cNvSpPr>
              <a:spLocks/>
            </p:cNvSpPr>
            <p:nvPr/>
          </p:nvSpPr>
          <p:spPr bwMode="auto">
            <a:xfrm>
              <a:off x="6078416" y="3813053"/>
              <a:ext cx="4763" cy="7938"/>
            </a:xfrm>
            <a:custGeom>
              <a:avLst/>
              <a:gdLst>
                <a:gd name="T0" fmla="*/ 3 w 10"/>
                <a:gd name="T1" fmla="*/ 3 h 15"/>
                <a:gd name="T2" fmla="*/ 5 w 10"/>
                <a:gd name="T3" fmla="*/ 0 h 15"/>
                <a:gd name="T4" fmla="*/ 5 w 10"/>
                <a:gd name="T5" fmla="*/ 6 h 15"/>
                <a:gd name="T6" fmla="*/ 10 w 10"/>
                <a:gd name="T7" fmla="*/ 7 h 15"/>
                <a:gd name="T8" fmla="*/ 4 w 10"/>
                <a:gd name="T9" fmla="*/ 15 h 15"/>
                <a:gd name="T10" fmla="*/ 1 w 10"/>
                <a:gd name="T11" fmla="*/ 12 h 15"/>
                <a:gd name="T12" fmla="*/ 0 w 10"/>
                <a:gd name="T13" fmla="*/ 7 h 15"/>
                <a:gd name="T14" fmla="*/ 3 w 10"/>
                <a:gd name="T15" fmla="*/ 6 h 15"/>
                <a:gd name="T16" fmla="*/ 3 w 10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5">
                  <a:moveTo>
                    <a:pt x="3" y="3"/>
                  </a:moveTo>
                  <a:lnTo>
                    <a:pt x="5" y="0"/>
                  </a:lnTo>
                  <a:lnTo>
                    <a:pt x="5" y="6"/>
                  </a:lnTo>
                  <a:lnTo>
                    <a:pt x="10" y="7"/>
                  </a:lnTo>
                  <a:lnTo>
                    <a:pt x="4" y="15"/>
                  </a:lnTo>
                  <a:lnTo>
                    <a:pt x="1" y="12"/>
                  </a:lnTo>
                  <a:lnTo>
                    <a:pt x="0" y="7"/>
                  </a:lnTo>
                  <a:lnTo>
                    <a:pt x="3" y="6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56" name="Freeform 1479"/>
            <p:cNvSpPr>
              <a:spLocks/>
            </p:cNvSpPr>
            <p:nvPr/>
          </p:nvSpPr>
          <p:spPr bwMode="auto">
            <a:xfrm>
              <a:off x="5745041" y="3252666"/>
              <a:ext cx="7938" cy="12700"/>
            </a:xfrm>
            <a:custGeom>
              <a:avLst/>
              <a:gdLst>
                <a:gd name="T0" fmla="*/ 15 w 15"/>
                <a:gd name="T1" fmla="*/ 11 h 23"/>
                <a:gd name="T2" fmla="*/ 12 w 15"/>
                <a:gd name="T3" fmla="*/ 17 h 23"/>
                <a:gd name="T4" fmla="*/ 12 w 15"/>
                <a:gd name="T5" fmla="*/ 20 h 23"/>
                <a:gd name="T6" fmla="*/ 6 w 15"/>
                <a:gd name="T7" fmla="*/ 23 h 23"/>
                <a:gd name="T8" fmla="*/ 0 w 15"/>
                <a:gd name="T9" fmla="*/ 18 h 23"/>
                <a:gd name="T10" fmla="*/ 6 w 15"/>
                <a:gd name="T11" fmla="*/ 14 h 23"/>
                <a:gd name="T12" fmla="*/ 10 w 15"/>
                <a:gd name="T13" fmla="*/ 11 h 23"/>
                <a:gd name="T14" fmla="*/ 7 w 15"/>
                <a:gd name="T15" fmla="*/ 8 h 23"/>
                <a:gd name="T16" fmla="*/ 3 w 15"/>
                <a:gd name="T17" fmla="*/ 4 h 23"/>
                <a:gd name="T18" fmla="*/ 7 w 15"/>
                <a:gd name="T19" fmla="*/ 0 h 23"/>
                <a:gd name="T20" fmla="*/ 9 w 15"/>
                <a:gd name="T21" fmla="*/ 7 h 23"/>
                <a:gd name="T22" fmla="*/ 15 w 15"/>
                <a:gd name="T2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3">
                  <a:moveTo>
                    <a:pt x="15" y="11"/>
                  </a:moveTo>
                  <a:lnTo>
                    <a:pt x="12" y="17"/>
                  </a:lnTo>
                  <a:lnTo>
                    <a:pt x="12" y="20"/>
                  </a:lnTo>
                  <a:lnTo>
                    <a:pt x="6" y="23"/>
                  </a:lnTo>
                  <a:lnTo>
                    <a:pt x="0" y="18"/>
                  </a:lnTo>
                  <a:lnTo>
                    <a:pt x="6" y="14"/>
                  </a:lnTo>
                  <a:lnTo>
                    <a:pt x="10" y="11"/>
                  </a:lnTo>
                  <a:lnTo>
                    <a:pt x="7" y="8"/>
                  </a:lnTo>
                  <a:lnTo>
                    <a:pt x="3" y="4"/>
                  </a:lnTo>
                  <a:lnTo>
                    <a:pt x="7" y="0"/>
                  </a:lnTo>
                  <a:lnTo>
                    <a:pt x="9" y="7"/>
                  </a:lnTo>
                  <a:lnTo>
                    <a:pt x="1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57" name="Freeform 1480"/>
            <p:cNvSpPr>
              <a:spLocks/>
            </p:cNvSpPr>
            <p:nvPr/>
          </p:nvSpPr>
          <p:spPr bwMode="auto">
            <a:xfrm>
              <a:off x="5435479" y="3017716"/>
              <a:ext cx="11113" cy="6350"/>
            </a:xfrm>
            <a:custGeom>
              <a:avLst/>
              <a:gdLst>
                <a:gd name="T0" fmla="*/ 3 w 20"/>
                <a:gd name="T1" fmla="*/ 0 h 10"/>
                <a:gd name="T2" fmla="*/ 9 w 20"/>
                <a:gd name="T3" fmla="*/ 2 h 10"/>
                <a:gd name="T4" fmla="*/ 20 w 20"/>
                <a:gd name="T5" fmla="*/ 6 h 10"/>
                <a:gd name="T6" fmla="*/ 17 w 20"/>
                <a:gd name="T7" fmla="*/ 7 h 10"/>
                <a:gd name="T8" fmla="*/ 13 w 20"/>
                <a:gd name="T9" fmla="*/ 10 h 10"/>
                <a:gd name="T10" fmla="*/ 7 w 20"/>
                <a:gd name="T11" fmla="*/ 6 h 10"/>
                <a:gd name="T12" fmla="*/ 0 w 20"/>
                <a:gd name="T13" fmla="*/ 6 h 10"/>
                <a:gd name="T14" fmla="*/ 1 w 20"/>
                <a:gd name="T15" fmla="*/ 3 h 10"/>
                <a:gd name="T16" fmla="*/ 3 w 20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0">
                  <a:moveTo>
                    <a:pt x="3" y="0"/>
                  </a:moveTo>
                  <a:lnTo>
                    <a:pt x="9" y="2"/>
                  </a:lnTo>
                  <a:lnTo>
                    <a:pt x="20" y="6"/>
                  </a:lnTo>
                  <a:lnTo>
                    <a:pt x="17" y="7"/>
                  </a:lnTo>
                  <a:lnTo>
                    <a:pt x="13" y="10"/>
                  </a:lnTo>
                  <a:lnTo>
                    <a:pt x="7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58" name="Freeform 1481"/>
            <p:cNvSpPr>
              <a:spLocks/>
            </p:cNvSpPr>
            <p:nvPr/>
          </p:nvSpPr>
          <p:spPr bwMode="auto">
            <a:xfrm>
              <a:off x="5318004" y="2906591"/>
              <a:ext cx="3175" cy="4763"/>
            </a:xfrm>
            <a:custGeom>
              <a:avLst/>
              <a:gdLst>
                <a:gd name="T0" fmla="*/ 0 w 6"/>
                <a:gd name="T1" fmla="*/ 2 h 9"/>
                <a:gd name="T2" fmla="*/ 4 w 6"/>
                <a:gd name="T3" fmla="*/ 0 h 9"/>
                <a:gd name="T4" fmla="*/ 6 w 6"/>
                <a:gd name="T5" fmla="*/ 6 h 9"/>
                <a:gd name="T6" fmla="*/ 6 w 6"/>
                <a:gd name="T7" fmla="*/ 9 h 9"/>
                <a:gd name="T8" fmla="*/ 0 w 6"/>
                <a:gd name="T9" fmla="*/ 9 h 9"/>
                <a:gd name="T10" fmla="*/ 0 w 6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0" y="2"/>
                  </a:moveTo>
                  <a:lnTo>
                    <a:pt x="4" y="0"/>
                  </a:lnTo>
                  <a:lnTo>
                    <a:pt x="6" y="6"/>
                  </a:lnTo>
                  <a:lnTo>
                    <a:pt x="6" y="9"/>
                  </a:lnTo>
                  <a:lnTo>
                    <a:pt x="0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0" name="Freeform 1483"/>
            <p:cNvSpPr>
              <a:spLocks/>
            </p:cNvSpPr>
            <p:nvPr/>
          </p:nvSpPr>
          <p:spPr bwMode="auto">
            <a:xfrm>
              <a:off x="5033841" y="3581278"/>
              <a:ext cx="23813" cy="15875"/>
            </a:xfrm>
            <a:custGeom>
              <a:avLst/>
              <a:gdLst>
                <a:gd name="T0" fmla="*/ 28 w 44"/>
                <a:gd name="T1" fmla="*/ 30 h 30"/>
                <a:gd name="T2" fmla="*/ 25 w 44"/>
                <a:gd name="T3" fmla="*/ 23 h 30"/>
                <a:gd name="T4" fmla="*/ 11 w 44"/>
                <a:gd name="T5" fmla="*/ 13 h 30"/>
                <a:gd name="T6" fmla="*/ 2 w 44"/>
                <a:gd name="T7" fmla="*/ 9 h 30"/>
                <a:gd name="T8" fmla="*/ 7 w 44"/>
                <a:gd name="T9" fmla="*/ 4 h 30"/>
                <a:gd name="T10" fmla="*/ 0 w 44"/>
                <a:gd name="T11" fmla="*/ 4 h 30"/>
                <a:gd name="T12" fmla="*/ 2 w 44"/>
                <a:gd name="T13" fmla="*/ 0 h 30"/>
                <a:gd name="T14" fmla="*/ 10 w 44"/>
                <a:gd name="T15" fmla="*/ 2 h 30"/>
                <a:gd name="T16" fmla="*/ 28 w 44"/>
                <a:gd name="T17" fmla="*/ 20 h 30"/>
                <a:gd name="T18" fmla="*/ 38 w 44"/>
                <a:gd name="T19" fmla="*/ 20 h 30"/>
                <a:gd name="T20" fmla="*/ 38 w 44"/>
                <a:gd name="T21" fmla="*/ 16 h 30"/>
                <a:gd name="T22" fmla="*/ 34 w 44"/>
                <a:gd name="T23" fmla="*/ 13 h 30"/>
                <a:gd name="T24" fmla="*/ 38 w 44"/>
                <a:gd name="T25" fmla="*/ 12 h 30"/>
                <a:gd name="T26" fmla="*/ 44 w 44"/>
                <a:gd name="T27" fmla="*/ 25 h 30"/>
                <a:gd name="T28" fmla="*/ 41 w 44"/>
                <a:gd name="T29" fmla="*/ 30 h 30"/>
                <a:gd name="T30" fmla="*/ 37 w 44"/>
                <a:gd name="T31" fmla="*/ 26 h 30"/>
                <a:gd name="T32" fmla="*/ 31 w 44"/>
                <a:gd name="T33" fmla="*/ 25 h 30"/>
                <a:gd name="T34" fmla="*/ 28 w 44"/>
                <a:gd name="T3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30">
                  <a:moveTo>
                    <a:pt x="28" y="30"/>
                  </a:moveTo>
                  <a:lnTo>
                    <a:pt x="25" y="23"/>
                  </a:lnTo>
                  <a:lnTo>
                    <a:pt x="11" y="13"/>
                  </a:lnTo>
                  <a:lnTo>
                    <a:pt x="2" y="9"/>
                  </a:lnTo>
                  <a:lnTo>
                    <a:pt x="7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10" y="2"/>
                  </a:lnTo>
                  <a:lnTo>
                    <a:pt x="28" y="20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34" y="13"/>
                  </a:lnTo>
                  <a:lnTo>
                    <a:pt x="38" y="12"/>
                  </a:lnTo>
                  <a:lnTo>
                    <a:pt x="44" y="25"/>
                  </a:lnTo>
                  <a:lnTo>
                    <a:pt x="41" y="30"/>
                  </a:lnTo>
                  <a:lnTo>
                    <a:pt x="37" y="26"/>
                  </a:lnTo>
                  <a:lnTo>
                    <a:pt x="31" y="25"/>
                  </a:lnTo>
                  <a:lnTo>
                    <a:pt x="28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1" name="Freeform 1484"/>
            <p:cNvSpPr>
              <a:spLocks/>
            </p:cNvSpPr>
            <p:nvPr/>
          </p:nvSpPr>
          <p:spPr bwMode="auto">
            <a:xfrm>
              <a:off x="5552954" y="3106616"/>
              <a:ext cx="12700" cy="11113"/>
            </a:xfrm>
            <a:custGeom>
              <a:avLst/>
              <a:gdLst>
                <a:gd name="T0" fmla="*/ 0 w 26"/>
                <a:gd name="T1" fmla="*/ 11 h 23"/>
                <a:gd name="T2" fmla="*/ 9 w 26"/>
                <a:gd name="T3" fmla="*/ 5 h 23"/>
                <a:gd name="T4" fmla="*/ 13 w 26"/>
                <a:gd name="T5" fmla="*/ 0 h 23"/>
                <a:gd name="T6" fmla="*/ 19 w 26"/>
                <a:gd name="T7" fmla="*/ 7 h 23"/>
                <a:gd name="T8" fmla="*/ 26 w 26"/>
                <a:gd name="T9" fmla="*/ 21 h 23"/>
                <a:gd name="T10" fmla="*/ 19 w 26"/>
                <a:gd name="T11" fmla="*/ 23 h 23"/>
                <a:gd name="T12" fmla="*/ 6 w 26"/>
                <a:gd name="T13" fmla="*/ 18 h 23"/>
                <a:gd name="T14" fmla="*/ 0 w 26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3">
                  <a:moveTo>
                    <a:pt x="0" y="11"/>
                  </a:moveTo>
                  <a:lnTo>
                    <a:pt x="9" y="5"/>
                  </a:lnTo>
                  <a:lnTo>
                    <a:pt x="13" y="0"/>
                  </a:lnTo>
                  <a:lnTo>
                    <a:pt x="19" y="7"/>
                  </a:lnTo>
                  <a:lnTo>
                    <a:pt x="26" y="21"/>
                  </a:lnTo>
                  <a:lnTo>
                    <a:pt x="19" y="23"/>
                  </a:lnTo>
                  <a:lnTo>
                    <a:pt x="6" y="18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2" name="Freeform 1485"/>
            <p:cNvSpPr>
              <a:spLocks/>
            </p:cNvSpPr>
            <p:nvPr/>
          </p:nvSpPr>
          <p:spPr bwMode="auto">
            <a:xfrm>
              <a:off x="5562479" y="3097091"/>
              <a:ext cx="6350" cy="6350"/>
            </a:xfrm>
            <a:custGeom>
              <a:avLst/>
              <a:gdLst>
                <a:gd name="T0" fmla="*/ 0 w 13"/>
                <a:gd name="T1" fmla="*/ 0 h 11"/>
                <a:gd name="T2" fmla="*/ 2 w 13"/>
                <a:gd name="T3" fmla="*/ 0 h 11"/>
                <a:gd name="T4" fmla="*/ 13 w 13"/>
                <a:gd name="T5" fmla="*/ 8 h 11"/>
                <a:gd name="T6" fmla="*/ 5 w 13"/>
                <a:gd name="T7" fmla="*/ 11 h 11"/>
                <a:gd name="T8" fmla="*/ 0 w 13"/>
                <a:gd name="T9" fmla="*/ 4 h 11"/>
                <a:gd name="T10" fmla="*/ 0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lnTo>
                    <a:pt x="2" y="0"/>
                  </a:lnTo>
                  <a:lnTo>
                    <a:pt x="13" y="8"/>
                  </a:lnTo>
                  <a:lnTo>
                    <a:pt x="5" y="11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3" name="Freeform 1486"/>
            <p:cNvSpPr>
              <a:spLocks/>
            </p:cNvSpPr>
            <p:nvPr/>
          </p:nvSpPr>
          <p:spPr bwMode="auto">
            <a:xfrm>
              <a:off x="5551366" y="3093916"/>
              <a:ext cx="6350" cy="14288"/>
            </a:xfrm>
            <a:custGeom>
              <a:avLst/>
              <a:gdLst>
                <a:gd name="T0" fmla="*/ 0 w 12"/>
                <a:gd name="T1" fmla="*/ 2 h 26"/>
                <a:gd name="T2" fmla="*/ 5 w 12"/>
                <a:gd name="T3" fmla="*/ 0 h 26"/>
                <a:gd name="T4" fmla="*/ 12 w 12"/>
                <a:gd name="T5" fmla="*/ 4 h 26"/>
                <a:gd name="T6" fmla="*/ 12 w 12"/>
                <a:gd name="T7" fmla="*/ 20 h 26"/>
                <a:gd name="T8" fmla="*/ 6 w 12"/>
                <a:gd name="T9" fmla="*/ 26 h 26"/>
                <a:gd name="T10" fmla="*/ 8 w 12"/>
                <a:gd name="T11" fmla="*/ 18 h 26"/>
                <a:gd name="T12" fmla="*/ 5 w 12"/>
                <a:gd name="T13" fmla="*/ 7 h 26"/>
                <a:gd name="T14" fmla="*/ 0 w 12"/>
                <a:gd name="T1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6">
                  <a:moveTo>
                    <a:pt x="0" y="2"/>
                  </a:moveTo>
                  <a:lnTo>
                    <a:pt x="5" y="0"/>
                  </a:lnTo>
                  <a:lnTo>
                    <a:pt x="12" y="4"/>
                  </a:lnTo>
                  <a:lnTo>
                    <a:pt x="12" y="20"/>
                  </a:lnTo>
                  <a:lnTo>
                    <a:pt x="6" y="26"/>
                  </a:lnTo>
                  <a:lnTo>
                    <a:pt x="8" y="18"/>
                  </a:lnTo>
                  <a:lnTo>
                    <a:pt x="5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4" name="Freeform 1487"/>
            <p:cNvSpPr>
              <a:spLocks/>
            </p:cNvSpPr>
            <p:nvPr/>
          </p:nvSpPr>
          <p:spPr bwMode="auto">
            <a:xfrm>
              <a:off x="5540254" y="3100266"/>
              <a:ext cx="4763" cy="3175"/>
            </a:xfrm>
            <a:custGeom>
              <a:avLst/>
              <a:gdLst>
                <a:gd name="T0" fmla="*/ 0 w 11"/>
                <a:gd name="T1" fmla="*/ 3 h 6"/>
                <a:gd name="T2" fmla="*/ 4 w 11"/>
                <a:gd name="T3" fmla="*/ 0 h 6"/>
                <a:gd name="T4" fmla="*/ 10 w 11"/>
                <a:gd name="T5" fmla="*/ 0 h 6"/>
                <a:gd name="T6" fmla="*/ 11 w 11"/>
                <a:gd name="T7" fmla="*/ 3 h 6"/>
                <a:gd name="T8" fmla="*/ 8 w 11"/>
                <a:gd name="T9" fmla="*/ 6 h 6"/>
                <a:gd name="T10" fmla="*/ 3 w 11"/>
                <a:gd name="T11" fmla="*/ 6 h 6"/>
                <a:gd name="T12" fmla="*/ 0 w 11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">
                  <a:moveTo>
                    <a:pt x="0" y="3"/>
                  </a:moveTo>
                  <a:lnTo>
                    <a:pt x="4" y="0"/>
                  </a:lnTo>
                  <a:lnTo>
                    <a:pt x="10" y="0"/>
                  </a:lnTo>
                  <a:lnTo>
                    <a:pt x="11" y="3"/>
                  </a:lnTo>
                  <a:lnTo>
                    <a:pt x="8" y="6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5" name="Freeform 1488"/>
            <p:cNvSpPr>
              <a:spLocks/>
            </p:cNvSpPr>
            <p:nvPr/>
          </p:nvSpPr>
          <p:spPr bwMode="auto">
            <a:xfrm>
              <a:off x="5545016" y="3089153"/>
              <a:ext cx="6350" cy="4763"/>
            </a:xfrm>
            <a:custGeom>
              <a:avLst/>
              <a:gdLst>
                <a:gd name="T0" fmla="*/ 0 w 12"/>
                <a:gd name="T1" fmla="*/ 0 h 9"/>
                <a:gd name="T2" fmla="*/ 6 w 12"/>
                <a:gd name="T3" fmla="*/ 0 h 9"/>
                <a:gd name="T4" fmla="*/ 12 w 12"/>
                <a:gd name="T5" fmla="*/ 5 h 9"/>
                <a:gd name="T6" fmla="*/ 8 w 12"/>
                <a:gd name="T7" fmla="*/ 9 h 9"/>
                <a:gd name="T8" fmla="*/ 0 w 12"/>
                <a:gd name="T9" fmla="*/ 5 h 9"/>
                <a:gd name="T10" fmla="*/ 0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0" y="0"/>
                  </a:moveTo>
                  <a:lnTo>
                    <a:pt x="6" y="0"/>
                  </a:lnTo>
                  <a:lnTo>
                    <a:pt x="12" y="5"/>
                  </a:lnTo>
                  <a:lnTo>
                    <a:pt x="8" y="9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6" name="Freeform 1489"/>
            <p:cNvSpPr>
              <a:spLocks/>
            </p:cNvSpPr>
            <p:nvPr/>
          </p:nvSpPr>
          <p:spPr bwMode="auto">
            <a:xfrm>
              <a:off x="5533904" y="3090741"/>
              <a:ext cx="7938" cy="6350"/>
            </a:xfrm>
            <a:custGeom>
              <a:avLst/>
              <a:gdLst>
                <a:gd name="T0" fmla="*/ 0 w 16"/>
                <a:gd name="T1" fmla="*/ 0 h 11"/>
                <a:gd name="T2" fmla="*/ 9 w 16"/>
                <a:gd name="T3" fmla="*/ 0 h 11"/>
                <a:gd name="T4" fmla="*/ 16 w 16"/>
                <a:gd name="T5" fmla="*/ 8 h 11"/>
                <a:gd name="T6" fmla="*/ 10 w 16"/>
                <a:gd name="T7" fmla="*/ 11 h 11"/>
                <a:gd name="T8" fmla="*/ 2 w 16"/>
                <a:gd name="T9" fmla="*/ 6 h 11"/>
                <a:gd name="T10" fmla="*/ 0 w 1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0" y="0"/>
                  </a:moveTo>
                  <a:lnTo>
                    <a:pt x="9" y="0"/>
                  </a:lnTo>
                  <a:lnTo>
                    <a:pt x="16" y="8"/>
                  </a:lnTo>
                  <a:lnTo>
                    <a:pt x="10" y="11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7" name="Freeform 1490"/>
            <p:cNvSpPr>
              <a:spLocks/>
            </p:cNvSpPr>
            <p:nvPr/>
          </p:nvSpPr>
          <p:spPr bwMode="auto">
            <a:xfrm>
              <a:off x="5537079" y="3079628"/>
              <a:ext cx="7938" cy="9525"/>
            </a:xfrm>
            <a:custGeom>
              <a:avLst/>
              <a:gdLst>
                <a:gd name="T0" fmla="*/ 0 w 17"/>
                <a:gd name="T1" fmla="*/ 0 h 18"/>
                <a:gd name="T2" fmla="*/ 7 w 17"/>
                <a:gd name="T3" fmla="*/ 0 h 18"/>
                <a:gd name="T4" fmla="*/ 17 w 17"/>
                <a:gd name="T5" fmla="*/ 10 h 18"/>
                <a:gd name="T6" fmla="*/ 14 w 17"/>
                <a:gd name="T7" fmla="*/ 18 h 18"/>
                <a:gd name="T8" fmla="*/ 4 w 17"/>
                <a:gd name="T9" fmla="*/ 9 h 18"/>
                <a:gd name="T10" fmla="*/ 0 w 17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lnTo>
                    <a:pt x="7" y="0"/>
                  </a:lnTo>
                  <a:lnTo>
                    <a:pt x="17" y="10"/>
                  </a:lnTo>
                  <a:lnTo>
                    <a:pt x="14" y="18"/>
                  </a:lnTo>
                  <a:lnTo>
                    <a:pt x="4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8" name="Freeform 1491"/>
            <p:cNvSpPr>
              <a:spLocks/>
            </p:cNvSpPr>
            <p:nvPr/>
          </p:nvSpPr>
          <p:spPr bwMode="auto">
            <a:xfrm>
              <a:off x="5500566" y="3044703"/>
              <a:ext cx="14288" cy="9525"/>
            </a:xfrm>
            <a:custGeom>
              <a:avLst/>
              <a:gdLst>
                <a:gd name="T0" fmla="*/ 0 w 26"/>
                <a:gd name="T1" fmla="*/ 3 h 20"/>
                <a:gd name="T2" fmla="*/ 9 w 26"/>
                <a:gd name="T3" fmla="*/ 0 h 20"/>
                <a:gd name="T4" fmla="*/ 25 w 26"/>
                <a:gd name="T5" fmla="*/ 3 h 20"/>
                <a:gd name="T6" fmla="*/ 26 w 26"/>
                <a:gd name="T7" fmla="*/ 12 h 20"/>
                <a:gd name="T8" fmla="*/ 18 w 26"/>
                <a:gd name="T9" fmla="*/ 20 h 20"/>
                <a:gd name="T10" fmla="*/ 16 w 26"/>
                <a:gd name="T11" fmla="*/ 17 h 20"/>
                <a:gd name="T12" fmla="*/ 15 w 26"/>
                <a:gd name="T13" fmla="*/ 12 h 20"/>
                <a:gd name="T14" fmla="*/ 10 w 26"/>
                <a:gd name="T15" fmla="*/ 13 h 20"/>
                <a:gd name="T16" fmla="*/ 12 w 26"/>
                <a:gd name="T17" fmla="*/ 9 h 20"/>
                <a:gd name="T18" fmla="*/ 19 w 26"/>
                <a:gd name="T19" fmla="*/ 9 h 20"/>
                <a:gd name="T20" fmla="*/ 18 w 26"/>
                <a:gd name="T21" fmla="*/ 4 h 20"/>
                <a:gd name="T22" fmla="*/ 5 w 26"/>
                <a:gd name="T23" fmla="*/ 7 h 20"/>
                <a:gd name="T24" fmla="*/ 0 w 26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0">
                  <a:moveTo>
                    <a:pt x="0" y="3"/>
                  </a:moveTo>
                  <a:lnTo>
                    <a:pt x="9" y="0"/>
                  </a:lnTo>
                  <a:lnTo>
                    <a:pt x="25" y="3"/>
                  </a:lnTo>
                  <a:lnTo>
                    <a:pt x="26" y="12"/>
                  </a:lnTo>
                  <a:lnTo>
                    <a:pt x="18" y="20"/>
                  </a:lnTo>
                  <a:lnTo>
                    <a:pt x="16" y="17"/>
                  </a:lnTo>
                  <a:lnTo>
                    <a:pt x="15" y="12"/>
                  </a:lnTo>
                  <a:lnTo>
                    <a:pt x="10" y="13"/>
                  </a:lnTo>
                  <a:lnTo>
                    <a:pt x="12" y="9"/>
                  </a:lnTo>
                  <a:lnTo>
                    <a:pt x="19" y="9"/>
                  </a:lnTo>
                  <a:lnTo>
                    <a:pt x="18" y="4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69" name="Freeform 1492"/>
            <p:cNvSpPr>
              <a:spLocks/>
            </p:cNvSpPr>
            <p:nvPr/>
          </p:nvSpPr>
          <p:spPr bwMode="auto">
            <a:xfrm>
              <a:off x="5498979" y="3032003"/>
              <a:ext cx="6350" cy="4763"/>
            </a:xfrm>
            <a:custGeom>
              <a:avLst/>
              <a:gdLst>
                <a:gd name="T0" fmla="*/ 0 w 10"/>
                <a:gd name="T1" fmla="*/ 6 h 10"/>
                <a:gd name="T2" fmla="*/ 5 w 10"/>
                <a:gd name="T3" fmla="*/ 0 h 10"/>
                <a:gd name="T4" fmla="*/ 10 w 10"/>
                <a:gd name="T5" fmla="*/ 4 h 10"/>
                <a:gd name="T6" fmla="*/ 7 w 10"/>
                <a:gd name="T7" fmla="*/ 10 h 10"/>
                <a:gd name="T8" fmla="*/ 2 w 10"/>
                <a:gd name="T9" fmla="*/ 10 h 10"/>
                <a:gd name="T10" fmla="*/ 0 w 10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0" y="6"/>
                  </a:moveTo>
                  <a:lnTo>
                    <a:pt x="5" y="0"/>
                  </a:lnTo>
                  <a:lnTo>
                    <a:pt x="10" y="4"/>
                  </a:lnTo>
                  <a:lnTo>
                    <a:pt x="7" y="10"/>
                  </a:lnTo>
                  <a:lnTo>
                    <a:pt x="2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0" name="Freeform 1493"/>
            <p:cNvSpPr>
              <a:spLocks/>
            </p:cNvSpPr>
            <p:nvPr/>
          </p:nvSpPr>
          <p:spPr bwMode="auto">
            <a:xfrm>
              <a:off x="5475166" y="3000253"/>
              <a:ext cx="192088" cy="166688"/>
            </a:xfrm>
            <a:custGeom>
              <a:avLst/>
              <a:gdLst>
                <a:gd name="T0" fmla="*/ 205 w 363"/>
                <a:gd name="T1" fmla="*/ 207 h 316"/>
                <a:gd name="T2" fmla="*/ 227 w 363"/>
                <a:gd name="T3" fmla="*/ 220 h 316"/>
                <a:gd name="T4" fmla="*/ 237 w 363"/>
                <a:gd name="T5" fmla="*/ 236 h 316"/>
                <a:gd name="T6" fmla="*/ 274 w 363"/>
                <a:gd name="T7" fmla="*/ 259 h 316"/>
                <a:gd name="T8" fmla="*/ 288 w 363"/>
                <a:gd name="T9" fmla="*/ 264 h 316"/>
                <a:gd name="T10" fmla="*/ 363 w 363"/>
                <a:gd name="T11" fmla="*/ 316 h 316"/>
                <a:gd name="T12" fmla="*/ 335 w 363"/>
                <a:gd name="T13" fmla="*/ 296 h 316"/>
                <a:gd name="T14" fmla="*/ 326 w 363"/>
                <a:gd name="T15" fmla="*/ 292 h 316"/>
                <a:gd name="T16" fmla="*/ 153 w 363"/>
                <a:gd name="T17" fmla="*/ 116 h 316"/>
                <a:gd name="T18" fmla="*/ 119 w 363"/>
                <a:gd name="T19" fmla="*/ 96 h 316"/>
                <a:gd name="T20" fmla="*/ 103 w 363"/>
                <a:gd name="T21" fmla="*/ 82 h 316"/>
                <a:gd name="T22" fmla="*/ 94 w 363"/>
                <a:gd name="T23" fmla="*/ 66 h 316"/>
                <a:gd name="T24" fmla="*/ 87 w 363"/>
                <a:gd name="T25" fmla="*/ 46 h 316"/>
                <a:gd name="T26" fmla="*/ 94 w 363"/>
                <a:gd name="T27" fmla="*/ 61 h 316"/>
                <a:gd name="T28" fmla="*/ 74 w 363"/>
                <a:gd name="T29" fmla="*/ 51 h 316"/>
                <a:gd name="T30" fmla="*/ 49 w 363"/>
                <a:gd name="T31" fmla="*/ 28 h 316"/>
                <a:gd name="T32" fmla="*/ 39 w 363"/>
                <a:gd name="T33" fmla="*/ 14 h 316"/>
                <a:gd name="T34" fmla="*/ 28 w 363"/>
                <a:gd name="T35" fmla="*/ 20 h 316"/>
                <a:gd name="T36" fmla="*/ 12 w 363"/>
                <a:gd name="T37" fmla="*/ 2 h 316"/>
                <a:gd name="T38" fmla="*/ 8 w 363"/>
                <a:gd name="T39" fmla="*/ 4 h 316"/>
                <a:gd name="T40" fmla="*/ 5 w 363"/>
                <a:gd name="T41" fmla="*/ 10 h 316"/>
                <a:gd name="T42" fmla="*/ 29 w 363"/>
                <a:gd name="T43" fmla="*/ 25 h 316"/>
                <a:gd name="T44" fmla="*/ 15 w 363"/>
                <a:gd name="T45" fmla="*/ 30 h 316"/>
                <a:gd name="T46" fmla="*/ 10 w 363"/>
                <a:gd name="T47" fmla="*/ 34 h 316"/>
                <a:gd name="T48" fmla="*/ 16 w 363"/>
                <a:gd name="T49" fmla="*/ 41 h 316"/>
                <a:gd name="T50" fmla="*/ 21 w 363"/>
                <a:gd name="T51" fmla="*/ 43 h 316"/>
                <a:gd name="T52" fmla="*/ 16 w 363"/>
                <a:gd name="T53" fmla="*/ 53 h 316"/>
                <a:gd name="T54" fmla="*/ 22 w 363"/>
                <a:gd name="T55" fmla="*/ 66 h 316"/>
                <a:gd name="T56" fmla="*/ 38 w 363"/>
                <a:gd name="T57" fmla="*/ 70 h 316"/>
                <a:gd name="T58" fmla="*/ 42 w 363"/>
                <a:gd name="T59" fmla="*/ 57 h 316"/>
                <a:gd name="T60" fmla="*/ 45 w 363"/>
                <a:gd name="T61" fmla="*/ 77 h 316"/>
                <a:gd name="T62" fmla="*/ 34 w 363"/>
                <a:gd name="T63" fmla="*/ 82 h 316"/>
                <a:gd name="T64" fmla="*/ 57 w 363"/>
                <a:gd name="T65" fmla="*/ 110 h 316"/>
                <a:gd name="T66" fmla="*/ 61 w 363"/>
                <a:gd name="T67" fmla="*/ 108 h 316"/>
                <a:gd name="T68" fmla="*/ 68 w 363"/>
                <a:gd name="T69" fmla="*/ 118 h 316"/>
                <a:gd name="T70" fmla="*/ 74 w 363"/>
                <a:gd name="T71" fmla="*/ 128 h 316"/>
                <a:gd name="T72" fmla="*/ 71 w 363"/>
                <a:gd name="T73" fmla="*/ 118 h 316"/>
                <a:gd name="T74" fmla="*/ 94 w 363"/>
                <a:gd name="T75" fmla="*/ 131 h 316"/>
                <a:gd name="T76" fmla="*/ 85 w 363"/>
                <a:gd name="T77" fmla="*/ 135 h 316"/>
                <a:gd name="T78" fmla="*/ 77 w 363"/>
                <a:gd name="T79" fmla="*/ 139 h 316"/>
                <a:gd name="T80" fmla="*/ 95 w 363"/>
                <a:gd name="T81" fmla="*/ 148 h 316"/>
                <a:gd name="T82" fmla="*/ 104 w 363"/>
                <a:gd name="T83" fmla="*/ 155 h 316"/>
                <a:gd name="T84" fmla="*/ 107 w 363"/>
                <a:gd name="T85" fmla="*/ 172 h 316"/>
                <a:gd name="T86" fmla="*/ 98 w 363"/>
                <a:gd name="T87" fmla="*/ 184 h 316"/>
                <a:gd name="T88" fmla="*/ 107 w 363"/>
                <a:gd name="T89" fmla="*/ 197 h 316"/>
                <a:gd name="T90" fmla="*/ 143 w 363"/>
                <a:gd name="T91" fmla="*/ 223 h 316"/>
                <a:gd name="T92" fmla="*/ 175 w 363"/>
                <a:gd name="T93" fmla="*/ 239 h 316"/>
                <a:gd name="T94" fmla="*/ 173 w 363"/>
                <a:gd name="T95" fmla="*/ 224 h 316"/>
                <a:gd name="T96" fmla="*/ 192 w 363"/>
                <a:gd name="T97" fmla="*/ 234 h 316"/>
                <a:gd name="T98" fmla="*/ 182 w 363"/>
                <a:gd name="T99" fmla="*/ 237 h 316"/>
                <a:gd name="T100" fmla="*/ 198 w 363"/>
                <a:gd name="T101" fmla="*/ 21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63" h="316">
                  <a:moveTo>
                    <a:pt x="195" y="205"/>
                  </a:moveTo>
                  <a:lnTo>
                    <a:pt x="199" y="204"/>
                  </a:lnTo>
                  <a:lnTo>
                    <a:pt x="205" y="207"/>
                  </a:lnTo>
                  <a:lnTo>
                    <a:pt x="206" y="213"/>
                  </a:lnTo>
                  <a:lnTo>
                    <a:pt x="218" y="221"/>
                  </a:lnTo>
                  <a:lnTo>
                    <a:pt x="227" y="220"/>
                  </a:lnTo>
                  <a:lnTo>
                    <a:pt x="227" y="224"/>
                  </a:lnTo>
                  <a:lnTo>
                    <a:pt x="222" y="227"/>
                  </a:lnTo>
                  <a:lnTo>
                    <a:pt x="237" y="236"/>
                  </a:lnTo>
                  <a:lnTo>
                    <a:pt x="260" y="253"/>
                  </a:lnTo>
                  <a:lnTo>
                    <a:pt x="277" y="257"/>
                  </a:lnTo>
                  <a:lnTo>
                    <a:pt x="274" y="259"/>
                  </a:lnTo>
                  <a:lnTo>
                    <a:pt x="274" y="263"/>
                  </a:lnTo>
                  <a:lnTo>
                    <a:pt x="284" y="269"/>
                  </a:lnTo>
                  <a:lnTo>
                    <a:pt x="288" y="264"/>
                  </a:lnTo>
                  <a:lnTo>
                    <a:pt x="300" y="282"/>
                  </a:lnTo>
                  <a:lnTo>
                    <a:pt x="340" y="312"/>
                  </a:lnTo>
                  <a:lnTo>
                    <a:pt x="363" y="316"/>
                  </a:lnTo>
                  <a:lnTo>
                    <a:pt x="358" y="312"/>
                  </a:lnTo>
                  <a:lnTo>
                    <a:pt x="345" y="296"/>
                  </a:lnTo>
                  <a:lnTo>
                    <a:pt x="335" y="296"/>
                  </a:lnTo>
                  <a:lnTo>
                    <a:pt x="340" y="292"/>
                  </a:lnTo>
                  <a:lnTo>
                    <a:pt x="330" y="290"/>
                  </a:lnTo>
                  <a:lnTo>
                    <a:pt x="326" y="292"/>
                  </a:lnTo>
                  <a:lnTo>
                    <a:pt x="332" y="286"/>
                  </a:lnTo>
                  <a:lnTo>
                    <a:pt x="237" y="200"/>
                  </a:lnTo>
                  <a:lnTo>
                    <a:pt x="153" y="116"/>
                  </a:lnTo>
                  <a:lnTo>
                    <a:pt x="144" y="113"/>
                  </a:lnTo>
                  <a:lnTo>
                    <a:pt x="130" y="100"/>
                  </a:lnTo>
                  <a:lnTo>
                    <a:pt x="119" y="96"/>
                  </a:lnTo>
                  <a:lnTo>
                    <a:pt x="111" y="97"/>
                  </a:lnTo>
                  <a:lnTo>
                    <a:pt x="108" y="90"/>
                  </a:lnTo>
                  <a:lnTo>
                    <a:pt x="103" y="82"/>
                  </a:lnTo>
                  <a:lnTo>
                    <a:pt x="95" y="79"/>
                  </a:lnTo>
                  <a:lnTo>
                    <a:pt x="101" y="73"/>
                  </a:lnTo>
                  <a:lnTo>
                    <a:pt x="94" y="66"/>
                  </a:lnTo>
                  <a:lnTo>
                    <a:pt x="98" y="61"/>
                  </a:lnTo>
                  <a:lnTo>
                    <a:pt x="93" y="59"/>
                  </a:lnTo>
                  <a:lnTo>
                    <a:pt x="87" y="46"/>
                  </a:lnTo>
                  <a:lnTo>
                    <a:pt x="80" y="47"/>
                  </a:lnTo>
                  <a:lnTo>
                    <a:pt x="85" y="54"/>
                  </a:lnTo>
                  <a:lnTo>
                    <a:pt x="94" y="61"/>
                  </a:lnTo>
                  <a:lnTo>
                    <a:pt x="90" y="70"/>
                  </a:lnTo>
                  <a:lnTo>
                    <a:pt x="85" y="63"/>
                  </a:lnTo>
                  <a:lnTo>
                    <a:pt x="74" y="51"/>
                  </a:lnTo>
                  <a:lnTo>
                    <a:pt x="74" y="41"/>
                  </a:lnTo>
                  <a:lnTo>
                    <a:pt x="67" y="38"/>
                  </a:lnTo>
                  <a:lnTo>
                    <a:pt x="49" y="28"/>
                  </a:lnTo>
                  <a:lnTo>
                    <a:pt x="49" y="20"/>
                  </a:lnTo>
                  <a:lnTo>
                    <a:pt x="44" y="23"/>
                  </a:lnTo>
                  <a:lnTo>
                    <a:pt x="39" y="14"/>
                  </a:lnTo>
                  <a:lnTo>
                    <a:pt x="35" y="14"/>
                  </a:lnTo>
                  <a:lnTo>
                    <a:pt x="31" y="18"/>
                  </a:lnTo>
                  <a:lnTo>
                    <a:pt x="28" y="20"/>
                  </a:lnTo>
                  <a:lnTo>
                    <a:pt x="22" y="17"/>
                  </a:lnTo>
                  <a:lnTo>
                    <a:pt x="18" y="5"/>
                  </a:lnTo>
                  <a:lnTo>
                    <a:pt x="12" y="2"/>
                  </a:lnTo>
                  <a:lnTo>
                    <a:pt x="13" y="5"/>
                  </a:lnTo>
                  <a:lnTo>
                    <a:pt x="10" y="10"/>
                  </a:lnTo>
                  <a:lnTo>
                    <a:pt x="8" y="4"/>
                  </a:lnTo>
                  <a:lnTo>
                    <a:pt x="5" y="0"/>
                  </a:lnTo>
                  <a:lnTo>
                    <a:pt x="0" y="4"/>
                  </a:lnTo>
                  <a:lnTo>
                    <a:pt x="5" y="10"/>
                  </a:lnTo>
                  <a:lnTo>
                    <a:pt x="6" y="14"/>
                  </a:lnTo>
                  <a:lnTo>
                    <a:pt x="13" y="14"/>
                  </a:lnTo>
                  <a:lnTo>
                    <a:pt x="29" y="25"/>
                  </a:lnTo>
                  <a:lnTo>
                    <a:pt x="29" y="33"/>
                  </a:lnTo>
                  <a:lnTo>
                    <a:pt x="23" y="31"/>
                  </a:lnTo>
                  <a:lnTo>
                    <a:pt x="15" y="30"/>
                  </a:lnTo>
                  <a:lnTo>
                    <a:pt x="16" y="23"/>
                  </a:lnTo>
                  <a:lnTo>
                    <a:pt x="12" y="28"/>
                  </a:lnTo>
                  <a:lnTo>
                    <a:pt x="10" y="34"/>
                  </a:lnTo>
                  <a:lnTo>
                    <a:pt x="18" y="36"/>
                  </a:lnTo>
                  <a:lnTo>
                    <a:pt x="26" y="37"/>
                  </a:lnTo>
                  <a:lnTo>
                    <a:pt x="16" y="41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21" y="43"/>
                  </a:lnTo>
                  <a:lnTo>
                    <a:pt x="25" y="44"/>
                  </a:lnTo>
                  <a:lnTo>
                    <a:pt x="18" y="48"/>
                  </a:lnTo>
                  <a:lnTo>
                    <a:pt x="16" y="53"/>
                  </a:lnTo>
                  <a:lnTo>
                    <a:pt x="21" y="51"/>
                  </a:lnTo>
                  <a:lnTo>
                    <a:pt x="22" y="61"/>
                  </a:lnTo>
                  <a:lnTo>
                    <a:pt x="22" y="66"/>
                  </a:lnTo>
                  <a:lnTo>
                    <a:pt x="28" y="60"/>
                  </a:lnTo>
                  <a:lnTo>
                    <a:pt x="32" y="70"/>
                  </a:lnTo>
                  <a:lnTo>
                    <a:pt x="38" y="70"/>
                  </a:lnTo>
                  <a:lnTo>
                    <a:pt x="34" y="67"/>
                  </a:lnTo>
                  <a:lnTo>
                    <a:pt x="38" y="59"/>
                  </a:lnTo>
                  <a:lnTo>
                    <a:pt x="42" y="57"/>
                  </a:lnTo>
                  <a:lnTo>
                    <a:pt x="41" y="66"/>
                  </a:lnTo>
                  <a:lnTo>
                    <a:pt x="47" y="74"/>
                  </a:lnTo>
                  <a:lnTo>
                    <a:pt x="45" y="77"/>
                  </a:lnTo>
                  <a:lnTo>
                    <a:pt x="44" y="80"/>
                  </a:lnTo>
                  <a:lnTo>
                    <a:pt x="38" y="77"/>
                  </a:lnTo>
                  <a:lnTo>
                    <a:pt x="34" y="82"/>
                  </a:lnTo>
                  <a:lnTo>
                    <a:pt x="41" y="80"/>
                  </a:lnTo>
                  <a:lnTo>
                    <a:pt x="49" y="96"/>
                  </a:lnTo>
                  <a:lnTo>
                    <a:pt x="57" y="110"/>
                  </a:lnTo>
                  <a:lnTo>
                    <a:pt x="57" y="106"/>
                  </a:lnTo>
                  <a:lnTo>
                    <a:pt x="57" y="102"/>
                  </a:lnTo>
                  <a:lnTo>
                    <a:pt x="61" y="108"/>
                  </a:lnTo>
                  <a:lnTo>
                    <a:pt x="62" y="112"/>
                  </a:lnTo>
                  <a:lnTo>
                    <a:pt x="68" y="108"/>
                  </a:lnTo>
                  <a:lnTo>
                    <a:pt x="68" y="118"/>
                  </a:lnTo>
                  <a:lnTo>
                    <a:pt x="64" y="128"/>
                  </a:lnTo>
                  <a:lnTo>
                    <a:pt x="68" y="125"/>
                  </a:lnTo>
                  <a:lnTo>
                    <a:pt x="74" y="128"/>
                  </a:lnTo>
                  <a:lnTo>
                    <a:pt x="77" y="125"/>
                  </a:lnTo>
                  <a:lnTo>
                    <a:pt x="75" y="123"/>
                  </a:lnTo>
                  <a:lnTo>
                    <a:pt x="71" y="118"/>
                  </a:lnTo>
                  <a:lnTo>
                    <a:pt x="74" y="115"/>
                  </a:lnTo>
                  <a:lnTo>
                    <a:pt x="83" y="125"/>
                  </a:lnTo>
                  <a:lnTo>
                    <a:pt x="94" y="131"/>
                  </a:lnTo>
                  <a:lnTo>
                    <a:pt x="91" y="135"/>
                  </a:lnTo>
                  <a:lnTo>
                    <a:pt x="87" y="139"/>
                  </a:lnTo>
                  <a:lnTo>
                    <a:pt x="85" y="135"/>
                  </a:lnTo>
                  <a:lnTo>
                    <a:pt x="78" y="131"/>
                  </a:lnTo>
                  <a:lnTo>
                    <a:pt x="72" y="133"/>
                  </a:lnTo>
                  <a:lnTo>
                    <a:pt x="77" y="139"/>
                  </a:lnTo>
                  <a:lnTo>
                    <a:pt x="88" y="142"/>
                  </a:lnTo>
                  <a:lnTo>
                    <a:pt x="97" y="141"/>
                  </a:lnTo>
                  <a:lnTo>
                    <a:pt x="95" y="148"/>
                  </a:lnTo>
                  <a:lnTo>
                    <a:pt x="104" y="149"/>
                  </a:lnTo>
                  <a:lnTo>
                    <a:pt x="107" y="148"/>
                  </a:lnTo>
                  <a:lnTo>
                    <a:pt x="104" y="155"/>
                  </a:lnTo>
                  <a:lnTo>
                    <a:pt x="95" y="159"/>
                  </a:lnTo>
                  <a:lnTo>
                    <a:pt x="101" y="164"/>
                  </a:lnTo>
                  <a:lnTo>
                    <a:pt x="107" y="172"/>
                  </a:lnTo>
                  <a:lnTo>
                    <a:pt x="107" y="179"/>
                  </a:lnTo>
                  <a:lnTo>
                    <a:pt x="103" y="181"/>
                  </a:lnTo>
                  <a:lnTo>
                    <a:pt x="98" y="184"/>
                  </a:lnTo>
                  <a:lnTo>
                    <a:pt x="106" y="184"/>
                  </a:lnTo>
                  <a:lnTo>
                    <a:pt x="107" y="190"/>
                  </a:lnTo>
                  <a:lnTo>
                    <a:pt x="107" y="197"/>
                  </a:lnTo>
                  <a:lnTo>
                    <a:pt x="117" y="197"/>
                  </a:lnTo>
                  <a:lnTo>
                    <a:pt x="140" y="211"/>
                  </a:lnTo>
                  <a:lnTo>
                    <a:pt x="143" y="223"/>
                  </a:lnTo>
                  <a:lnTo>
                    <a:pt x="152" y="223"/>
                  </a:lnTo>
                  <a:lnTo>
                    <a:pt x="165" y="231"/>
                  </a:lnTo>
                  <a:lnTo>
                    <a:pt x="175" y="239"/>
                  </a:lnTo>
                  <a:lnTo>
                    <a:pt x="179" y="234"/>
                  </a:lnTo>
                  <a:lnTo>
                    <a:pt x="172" y="228"/>
                  </a:lnTo>
                  <a:lnTo>
                    <a:pt x="173" y="224"/>
                  </a:lnTo>
                  <a:lnTo>
                    <a:pt x="180" y="221"/>
                  </a:lnTo>
                  <a:lnTo>
                    <a:pt x="193" y="227"/>
                  </a:lnTo>
                  <a:lnTo>
                    <a:pt x="192" y="234"/>
                  </a:lnTo>
                  <a:lnTo>
                    <a:pt x="189" y="237"/>
                  </a:lnTo>
                  <a:lnTo>
                    <a:pt x="185" y="233"/>
                  </a:lnTo>
                  <a:lnTo>
                    <a:pt x="182" y="237"/>
                  </a:lnTo>
                  <a:lnTo>
                    <a:pt x="189" y="239"/>
                  </a:lnTo>
                  <a:lnTo>
                    <a:pt x="196" y="234"/>
                  </a:lnTo>
                  <a:lnTo>
                    <a:pt x="198" y="215"/>
                  </a:lnTo>
                  <a:lnTo>
                    <a:pt x="195" y="20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1" name="Freeform 1494"/>
            <p:cNvSpPr>
              <a:spLocks/>
            </p:cNvSpPr>
            <p:nvPr/>
          </p:nvSpPr>
          <p:spPr bwMode="auto">
            <a:xfrm>
              <a:off x="4594104" y="2806578"/>
              <a:ext cx="7938" cy="7938"/>
            </a:xfrm>
            <a:custGeom>
              <a:avLst/>
              <a:gdLst>
                <a:gd name="T0" fmla="*/ 0 w 14"/>
                <a:gd name="T1" fmla="*/ 0 h 15"/>
                <a:gd name="T2" fmla="*/ 4 w 14"/>
                <a:gd name="T3" fmla="*/ 2 h 15"/>
                <a:gd name="T4" fmla="*/ 14 w 14"/>
                <a:gd name="T5" fmla="*/ 9 h 15"/>
                <a:gd name="T6" fmla="*/ 11 w 14"/>
                <a:gd name="T7" fmla="*/ 15 h 15"/>
                <a:gd name="T8" fmla="*/ 7 w 14"/>
                <a:gd name="T9" fmla="*/ 7 h 15"/>
                <a:gd name="T10" fmla="*/ 0 w 14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lnTo>
                    <a:pt x="4" y="2"/>
                  </a:lnTo>
                  <a:lnTo>
                    <a:pt x="14" y="9"/>
                  </a:lnTo>
                  <a:lnTo>
                    <a:pt x="11" y="15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2" name="Freeform 1495"/>
            <p:cNvSpPr>
              <a:spLocks/>
            </p:cNvSpPr>
            <p:nvPr/>
          </p:nvSpPr>
          <p:spPr bwMode="auto">
            <a:xfrm>
              <a:off x="4956054" y="2533528"/>
              <a:ext cx="11113" cy="11113"/>
            </a:xfrm>
            <a:custGeom>
              <a:avLst/>
              <a:gdLst>
                <a:gd name="T0" fmla="*/ 0 w 20"/>
                <a:gd name="T1" fmla="*/ 0 h 22"/>
                <a:gd name="T2" fmla="*/ 3 w 20"/>
                <a:gd name="T3" fmla="*/ 2 h 22"/>
                <a:gd name="T4" fmla="*/ 13 w 20"/>
                <a:gd name="T5" fmla="*/ 18 h 22"/>
                <a:gd name="T6" fmla="*/ 20 w 20"/>
                <a:gd name="T7" fmla="*/ 19 h 22"/>
                <a:gd name="T8" fmla="*/ 17 w 20"/>
                <a:gd name="T9" fmla="*/ 22 h 22"/>
                <a:gd name="T10" fmla="*/ 12 w 20"/>
                <a:gd name="T11" fmla="*/ 19 h 22"/>
                <a:gd name="T12" fmla="*/ 2 w 20"/>
                <a:gd name="T13" fmla="*/ 6 h 22"/>
                <a:gd name="T14" fmla="*/ 0 w 2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lnTo>
                    <a:pt x="3" y="2"/>
                  </a:lnTo>
                  <a:lnTo>
                    <a:pt x="13" y="18"/>
                  </a:lnTo>
                  <a:lnTo>
                    <a:pt x="20" y="19"/>
                  </a:lnTo>
                  <a:lnTo>
                    <a:pt x="17" y="22"/>
                  </a:lnTo>
                  <a:lnTo>
                    <a:pt x="12" y="19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3" name="Freeform 1496"/>
            <p:cNvSpPr>
              <a:spLocks/>
            </p:cNvSpPr>
            <p:nvPr/>
          </p:nvSpPr>
          <p:spPr bwMode="auto">
            <a:xfrm>
              <a:off x="4709991" y="2828803"/>
              <a:ext cx="7938" cy="9525"/>
            </a:xfrm>
            <a:custGeom>
              <a:avLst/>
              <a:gdLst>
                <a:gd name="T0" fmla="*/ 0 w 15"/>
                <a:gd name="T1" fmla="*/ 1 h 18"/>
                <a:gd name="T2" fmla="*/ 8 w 15"/>
                <a:gd name="T3" fmla="*/ 0 h 18"/>
                <a:gd name="T4" fmla="*/ 15 w 15"/>
                <a:gd name="T5" fmla="*/ 4 h 18"/>
                <a:gd name="T6" fmla="*/ 11 w 15"/>
                <a:gd name="T7" fmla="*/ 11 h 18"/>
                <a:gd name="T8" fmla="*/ 8 w 15"/>
                <a:gd name="T9" fmla="*/ 18 h 18"/>
                <a:gd name="T10" fmla="*/ 8 w 15"/>
                <a:gd name="T11" fmla="*/ 13 h 18"/>
                <a:gd name="T12" fmla="*/ 5 w 15"/>
                <a:gd name="T13" fmla="*/ 4 h 18"/>
                <a:gd name="T14" fmla="*/ 0 w 15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8">
                  <a:moveTo>
                    <a:pt x="0" y="1"/>
                  </a:moveTo>
                  <a:lnTo>
                    <a:pt x="8" y="0"/>
                  </a:lnTo>
                  <a:lnTo>
                    <a:pt x="15" y="4"/>
                  </a:lnTo>
                  <a:lnTo>
                    <a:pt x="11" y="11"/>
                  </a:lnTo>
                  <a:lnTo>
                    <a:pt x="8" y="18"/>
                  </a:lnTo>
                  <a:lnTo>
                    <a:pt x="8" y="13"/>
                  </a:lnTo>
                  <a:lnTo>
                    <a:pt x="5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4" name="Freeform 1497"/>
            <p:cNvSpPr>
              <a:spLocks/>
            </p:cNvSpPr>
            <p:nvPr/>
          </p:nvSpPr>
          <p:spPr bwMode="auto">
            <a:xfrm>
              <a:off x="4810004" y="2804991"/>
              <a:ext cx="7938" cy="7938"/>
            </a:xfrm>
            <a:custGeom>
              <a:avLst/>
              <a:gdLst>
                <a:gd name="T0" fmla="*/ 2 w 13"/>
                <a:gd name="T1" fmla="*/ 14 h 16"/>
                <a:gd name="T2" fmla="*/ 0 w 13"/>
                <a:gd name="T3" fmla="*/ 11 h 16"/>
                <a:gd name="T4" fmla="*/ 2 w 13"/>
                <a:gd name="T5" fmla="*/ 3 h 16"/>
                <a:gd name="T6" fmla="*/ 1 w 13"/>
                <a:gd name="T7" fmla="*/ 0 h 16"/>
                <a:gd name="T8" fmla="*/ 5 w 13"/>
                <a:gd name="T9" fmla="*/ 0 h 16"/>
                <a:gd name="T10" fmla="*/ 7 w 13"/>
                <a:gd name="T11" fmla="*/ 7 h 16"/>
                <a:gd name="T12" fmla="*/ 2 w 13"/>
                <a:gd name="T13" fmla="*/ 11 h 16"/>
                <a:gd name="T14" fmla="*/ 7 w 13"/>
                <a:gd name="T15" fmla="*/ 13 h 16"/>
                <a:gd name="T16" fmla="*/ 13 w 13"/>
                <a:gd name="T17" fmla="*/ 9 h 16"/>
                <a:gd name="T18" fmla="*/ 13 w 13"/>
                <a:gd name="T19" fmla="*/ 14 h 16"/>
                <a:gd name="T20" fmla="*/ 5 w 13"/>
                <a:gd name="T21" fmla="*/ 16 h 16"/>
                <a:gd name="T22" fmla="*/ 2 w 13"/>
                <a:gd name="T2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6">
                  <a:moveTo>
                    <a:pt x="2" y="14"/>
                  </a:moveTo>
                  <a:lnTo>
                    <a:pt x="0" y="11"/>
                  </a:lnTo>
                  <a:lnTo>
                    <a:pt x="2" y="3"/>
                  </a:lnTo>
                  <a:lnTo>
                    <a:pt x="1" y="0"/>
                  </a:lnTo>
                  <a:lnTo>
                    <a:pt x="5" y="0"/>
                  </a:lnTo>
                  <a:lnTo>
                    <a:pt x="7" y="7"/>
                  </a:lnTo>
                  <a:lnTo>
                    <a:pt x="2" y="11"/>
                  </a:lnTo>
                  <a:lnTo>
                    <a:pt x="7" y="13"/>
                  </a:lnTo>
                  <a:lnTo>
                    <a:pt x="13" y="9"/>
                  </a:lnTo>
                  <a:lnTo>
                    <a:pt x="13" y="14"/>
                  </a:lnTo>
                  <a:lnTo>
                    <a:pt x="5" y="16"/>
                  </a:lnTo>
                  <a:lnTo>
                    <a:pt x="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5" name="Freeform 1498"/>
            <p:cNvSpPr>
              <a:spLocks/>
            </p:cNvSpPr>
            <p:nvPr/>
          </p:nvSpPr>
          <p:spPr bwMode="auto">
            <a:xfrm>
              <a:off x="4957641" y="2838328"/>
              <a:ext cx="11113" cy="7938"/>
            </a:xfrm>
            <a:custGeom>
              <a:avLst/>
              <a:gdLst>
                <a:gd name="T0" fmla="*/ 0 w 21"/>
                <a:gd name="T1" fmla="*/ 5 h 15"/>
                <a:gd name="T2" fmla="*/ 8 w 21"/>
                <a:gd name="T3" fmla="*/ 0 h 15"/>
                <a:gd name="T4" fmla="*/ 15 w 21"/>
                <a:gd name="T5" fmla="*/ 2 h 15"/>
                <a:gd name="T6" fmla="*/ 21 w 21"/>
                <a:gd name="T7" fmla="*/ 15 h 15"/>
                <a:gd name="T8" fmla="*/ 11 w 21"/>
                <a:gd name="T9" fmla="*/ 5 h 15"/>
                <a:gd name="T10" fmla="*/ 0 w 21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5">
                  <a:moveTo>
                    <a:pt x="0" y="5"/>
                  </a:moveTo>
                  <a:lnTo>
                    <a:pt x="8" y="0"/>
                  </a:lnTo>
                  <a:lnTo>
                    <a:pt x="15" y="2"/>
                  </a:lnTo>
                  <a:lnTo>
                    <a:pt x="21" y="15"/>
                  </a:lnTo>
                  <a:lnTo>
                    <a:pt x="11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6" name="Freeform 1499"/>
            <p:cNvSpPr>
              <a:spLocks/>
            </p:cNvSpPr>
            <p:nvPr/>
          </p:nvSpPr>
          <p:spPr bwMode="auto">
            <a:xfrm>
              <a:off x="4994154" y="2812928"/>
              <a:ext cx="6350" cy="11113"/>
            </a:xfrm>
            <a:custGeom>
              <a:avLst/>
              <a:gdLst>
                <a:gd name="T0" fmla="*/ 0 w 13"/>
                <a:gd name="T1" fmla="*/ 4 h 20"/>
                <a:gd name="T2" fmla="*/ 1 w 13"/>
                <a:gd name="T3" fmla="*/ 3 h 20"/>
                <a:gd name="T4" fmla="*/ 7 w 13"/>
                <a:gd name="T5" fmla="*/ 0 h 20"/>
                <a:gd name="T6" fmla="*/ 10 w 13"/>
                <a:gd name="T7" fmla="*/ 10 h 20"/>
                <a:gd name="T8" fmla="*/ 13 w 13"/>
                <a:gd name="T9" fmla="*/ 20 h 20"/>
                <a:gd name="T10" fmla="*/ 8 w 13"/>
                <a:gd name="T11" fmla="*/ 18 h 20"/>
                <a:gd name="T12" fmla="*/ 5 w 13"/>
                <a:gd name="T13" fmla="*/ 6 h 20"/>
                <a:gd name="T14" fmla="*/ 0 w 13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0" y="4"/>
                  </a:moveTo>
                  <a:lnTo>
                    <a:pt x="1" y="3"/>
                  </a:lnTo>
                  <a:lnTo>
                    <a:pt x="7" y="0"/>
                  </a:lnTo>
                  <a:lnTo>
                    <a:pt x="10" y="10"/>
                  </a:lnTo>
                  <a:lnTo>
                    <a:pt x="13" y="20"/>
                  </a:lnTo>
                  <a:lnTo>
                    <a:pt x="8" y="18"/>
                  </a:lnTo>
                  <a:lnTo>
                    <a:pt x="5" y="6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7" name="Freeform 1500"/>
            <p:cNvSpPr>
              <a:spLocks/>
            </p:cNvSpPr>
            <p:nvPr/>
          </p:nvSpPr>
          <p:spPr bwMode="auto">
            <a:xfrm>
              <a:off x="5192591" y="2638303"/>
              <a:ext cx="38100" cy="41275"/>
            </a:xfrm>
            <a:custGeom>
              <a:avLst/>
              <a:gdLst>
                <a:gd name="T0" fmla="*/ 31 w 72"/>
                <a:gd name="T1" fmla="*/ 37 h 77"/>
                <a:gd name="T2" fmla="*/ 28 w 72"/>
                <a:gd name="T3" fmla="*/ 37 h 77"/>
                <a:gd name="T4" fmla="*/ 24 w 72"/>
                <a:gd name="T5" fmla="*/ 40 h 77"/>
                <a:gd name="T6" fmla="*/ 20 w 72"/>
                <a:gd name="T7" fmla="*/ 33 h 77"/>
                <a:gd name="T8" fmla="*/ 17 w 72"/>
                <a:gd name="T9" fmla="*/ 14 h 77"/>
                <a:gd name="T10" fmla="*/ 8 w 72"/>
                <a:gd name="T11" fmla="*/ 10 h 77"/>
                <a:gd name="T12" fmla="*/ 7 w 72"/>
                <a:gd name="T13" fmla="*/ 14 h 77"/>
                <a:gd name="T14" fmla="*/ 13 w 72"/>
                <a:gd name="T15" fmla="*/ 20 h 77"/>
                <a:gd name="T16" fmla="*/ 13 w 72"/>
                <a:gd name="T17" fmla="*/ 23 h 77"/>
                <a:gd name="T18" fmla="*/ 7 w 72"/>
                <a:gd name="T19" fmla="*/ 18 h 77"/>
                <a:gd name="T20" fmla="*/ 0 w 72"/>
                <a:gd name="T21" fmla="*/ 13 h 77"/>
                <a:gd name="T22" fmla="*/ 5 w 72"/>
                <a:gd name="T23" fmla="*/ 7 h 77"/>
                <a:gd name="T24" fmla="*/ 11 w 72"/>
                <a:gd name="T25" fmla="*/ 0 h 77"/>
                <a:gd name="T26" fmla="*/ 23 w 72"/>
                <a:gd name="T27" fmla="*/ 11 h 77"/>
                <a:gd name="T28" fmla="*/ 34 w 72"/>
                <a:gd name="T29" fmla="*/ 27 h 77"/>
                <a:gd name="T30" fmla="*/ 30 w 72"/>
                <a:gd name="T31" fmla="*/ 28 h 77"/>
                <a:gd name="T32" fmla="*/ 36 w 72"/>
                <a:gd name="T33" fmla="*/ 37 h 77"/>
                <a:gd name="T34" fmla="*/ 34 w 72"/>
                <a:gd name="T35" fmla="*/ 40 h 77"/>
                <a:gd name="T36" fmla="*/ 40 w 72"/>
                <a:gd name="T37" fmla="*/ 36 h 77"/>
                <a:gd name="T38" fmla="*/ 44 w 72"/>
                <a:gd name="T39" fmla="*/ 41 h 77"/>
                <a:gd name="T40" fmla="*/ 43 w 72"/>
                <a:gd name="T41" fmla="*/ 49 h 77"/>
                <a:gd name="T42" fmla="*/ 47 w 72"/>
                <a:gd name="T43" fmla="*/ 46 h 77"/>
                <a:gd name="T44" fmla="*/ 51 w 72"/>
                <a:gd name="T45" fmla="*/ 41 h 77"/>
                <a:gd name="T46" fmla="*/ 54 w 72"/>
                <a:gd name="T47" fmla="*/ 49 h 77"/>
                <a:gd name="T48" fmla="*/ 63 w 72"/>
                <a:gd name="T49" fmla="*/ 57 h 77"/>
                <a:gd name="T50" fmla="*/ 59 w 72"/>
                <a:gd name="T51" fmla="*/ 62 h 77"/>
                <a:gd name="T52" fmla="*/ 60 w 72"/>
                <a:gd name="T53" fmla="*/ 64 h 77"/>
                <a:gd name="T54" fmla="*/ 59 w 72"/>
                <a:gd name="T55" fmla="*/ 67 h 77"/>
                <a:gd name="T56" fmla="*/ 63 w 72"/>
                <a:gd name="T57" fmla="*/ 66 h 77"/>
                <a:gd name="T58" fmla="*/ 67 w 72"/>
                <a:gd name="T59" fmla="*/ 60 h 77"/>
                <a:gd name="T60" fmla="*/ 72 w 72"/>
                <a:gd name="T61" fmla="*/ 64 h 77"/>
                <a:gd name="T62" fmla="*/ 66 w 72"/>
                <a:gd name="T63" fmla="*/ 66 h 77"/>
                <a:gd name="T64" fmla="*/ 67 w 72"/>
                <a:gd name="T65" fmla="*/ 73 h 77"/>
                <a:gd name="T66" fmla="*/ 67 w 72"/>
                <a:gd name="T67" fmla="*/ 77 h 77"/>
                <a:gd name="T68" fmla="*/ 61 w 72"/>
                <a:gd name="T69" fmla="*/ 77 h 77"/>
                <a:gd name="T70" fmla="*/ 50 w 72"/>
                <a:gd name="T71" fmla="*/ 72 h 77"/>
                <a:gd name="T72" fmla="*/ 37 w 72"/>
                <a:gd name="T73" fmla="*/ 54 h 77"/>
                <a:gd name="T74" fmla="*/ 27 w 72"/>
                <a:gd name="T75" fmla="*/ 49 h 77"/>
                <a:gd name="T76" fmla="*/ 28 w 72"/>
                <a:gd name="T77" fmla="*/ 43 h 77"/>
                <a:gd name="T78" fmla="*/ 31 w 72"/>
                <a:gd name="T79" fmla="*/ 3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" h="77">
                  <a:moveTo>
                    <a:pt x="31" y="37"/>
                  </a:moveTo>
                  <a:lnTo>
                    <a:pt x="28" y="37"/>
                  </a:lnTo>
                  <a:lnTo>
                    <a:pt x="24" y="40"/>
                  </a:lnTo>
                  <a:lnTo>
                    <a:pt x="20" y="33"/>
                  </a:lnTo>
                  <a:lnTo>
                    <a:pt x="17" y="14"/>
                  </a:lnTo>
                  <a:lnTo>
                    <a:pt x="8" y="10"/>
                  </a:lnTo>
                  <a:lnTo>
                    <a:pt x="7" y="14"/>
                  </a:lnTo>
                  <a:lnTo>
                    <a:pt x="13" y="20"/>
                  </a:lnTo>
                  <a:lnTo>
                    <a:pt x="13" y="23"/>
                  </a:lnTo>
                  <a:lnTo>
                    <a:pt x="7" y="18"/>
                  </a:lnTo>
                  <a:lnTo>
                    <a:pt x="0" y="13"/>
                  </a:lnTo>
                  <a:lnTo>
                    <a:pt x="5" y="7"/>
                  </a:lnTo>
                  <a:lnTo>
                    <a:pt x="11" y="0"/>
                  </a:lnTo>
                  <a:lnTo>
                    <a:pt x="23" y="11"/>
                  </a:lnTo>
                  <a:lnTo>
                    <a:pt x="34" y="27"/>
                  </a:lnTo>
                  <a:lnTo>
                    <a:pt x="30" y="28"/>
                  </a:lnTo>
                  <a:lnTo>
                    <a:pt x="36" y="37"/>
                  </a:lnTo>
                  <a:lnTo>
                    <a:pt x="34" y="40"/>
                  </a:lnTo>
                  <a:lnTo>
                    <a:pt x="40" y="36"/>
                  </a:lnTo>
                  <a:lnTo>
                    <a:pt x="44" y="41"/>
                  </a:lnTo>
                  <a:lnTo>
                    <a:pt x="43" y="49"/>
                  </a:lnTo>
                  <a:lnTo>
                    <a:pt x="47" y="46"/>
                  </a:lnTo>
                  <a:lnTo>
                    <a:pt x="51" y="41"/>
                  </a:lnTo>
                  <a:lnTo>
                    <a:pt x="54" y="49"/>
                  </a:lnTo>
                  <a:lnTo>
                    <a:pt x="63" y="57"/>
                  </a:lnTo>
                  <a:lnTo>
                    <a:pt x="59" y="62"/>
                  </a:lnTo>
                  <a:lnTo>
                    <a:pt x="60" y="64"/>
                  </a:lnTo>
                  <a:lnTo>
                    <a:pt x="59" y="67"/>
                  </a:lnTo>
                  <a:lnTo>
                    <a:pt x="63" y="66"/>
                  </a:lnTo>
                  <a:lnTo>
                    <a:pt x="67" y="60"/>
                  </a:lnTo>
                  <a:lnTo>
                    <a:pt x="72" y="64"/>
                  </a:lnTo>
                  <a:lnTo>
                    <a:pt x="66" y="66"/>
                  </a:lnTo>
                  <a:lnTo>
                    <a:pt x="67" y="73"/>
                  </a:lnTo>
                  <a:lnTo>
                    <a:pt x="67" y="77"/>
                  </a:lnTo>
                  <a:lnTo>
                    <a:pt x="61" y="77"/>
                  </a:lnTo>
                  <a:lnTo>
                    <a:pt x="50" y="72"/>
                  </a:lnTo>
                  <a:lnTo>
                    <a:pt x="37" y="54"/>
                  </a:lnTo>
                  <a:lnTo>
                    <a:pt x="27" y="49"/>
                  </a:lnTo>
                  <a:lnTo>
                    <a:pt x="28" y="43"/>
                  </a:lnTo>
                  <a:lnTo>
                    <a:pt x="3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8" name="Freeform 1501"/>
            <p:cNvSpPr>
              <a:spLocks/>
            </p:cNvSpPr>
            <p:nvPr/>
          </p:nvSpPr>
          <p:spPr bwMode="auto">
            <a:xfrm>
              <a:off x="5065591" y="2754191"/>
              <a:ext cx="7938" cy="11113"/>
            </a:xfrm>
            <a:custGeom>
              <a:avLst/>
              <a:gdLst>
                <a:gd name="T0" fmla="*/ 0 w 13"/>
                <a:gd name="T1" fmla="*/ 1 h 19"/>
                <a:gd name="T2" fmla="*/ 3 w 13"/>
                <a:gd name="T3" fmla="*/ 0 h 19"/>
                <a:gd name="T4" fmla="*/ 9 w 13"/>
                <a:gd name="T5" fmla="*/ 14 h 19"/>
                <a:gd name="T6" fmla="*/ 13 w 13"/>
                <a:gd name="T7" fmla="*/ 19 h 19"/>
                <a:gd name="T8" fmla="*/ 6 w 13"/>
                <a:gd name="T9" fmla="*/ 19 h 19"/>
                <a:gd name="T10" fmla="*/ 2 w 13"/>
                <a:gd name="T11" fmla="*/ 6 h 19"/>
                <a:gd name="T12" fmla="*/ 0 w 1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0" y="1"/>
                  </a:moveTo>
                  <a:lnTo>
                    <a:pt x="3" y="0"/>
                  </a:lnTo>
                  <a:lnTo>
                    <a:pt x="9" y="14"/>
                  </a:lnTo>
                  <a:lnTo>
                    <a:pt x="13" y="19"/>
                  </a:lnTo>
                  <a:lnTo>
                    <a:pt x="6" y="19"/>
                  </a:lnTo>
                  <a:lnTo>
                    <a:pt x="2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79" name="Freeform 1502"/>
            <p:cNvSpPr>
              <a:spLocks/>
            </p:cNvSpPr>
            <p:nvPr/>
          </p:nvSpPr>
          <p:spPr bwMode="auto">
            <a:xfrm>
              <a:off x="4994154" y="2836741"/>
              <a:ext cx="6350" cy="7938"/>
            </a:xfrm>
            <a:custGeom>
              <a:avLst/>
              <a:gdLst>
                <a:gd name="T0" fmla="*/ 2 w 12"/>
                <a:gd name="T1" fmla="*/ 0 h 16"/>
                <a:gd name="T2" fmla="*/ 4 w 12"/>
                <a:gd name="T3" fmla="*/ 0 h 16"/>
                <a:gd name="T4" fmla="*/ 7 w 12"/>
                <a:gd name="T5" fmla="*/ 10 h 16"/>
                <a:gd name="T6" fmla="*/ 12 w 12"/>
                <a:gd name="T7" fmla="*/ 14 h 16"/>
                <a:gd name="T8" fmla="*/ 7 w 12"/>
                <a:gd name="T9" fmla="*/ 16 h 16"/>
                <a:gd name="T10" fmla="*/ 3 w 12"/>
                <a:gd name="T11" fmla="*/ 9 h 16"/>
                <a:gd name="T12" fmla="*/ 0 w 12"/>
                <a:gd name="T13" fmla="*/ 11 h 16"/>
                <a:gd name="T14" fmla="*/ 2 w 12"/>
                <a:gd name="T15" fmla="*/ 4 h 16"/>
                <a:gd name="T16" fmla="*/ 2 w 12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2" y="0"/>
                  </a:moveTo>
                  <a:lnTo>
                    <a:pt x="4" y="0"/>
                  </a:lnTo>
                  <a:lnTo>
                    <a:pt x="7" y="10"/>
                  </a:lnTo>
                  <a:lnTo>
                    <a:pt x="12" y="14"/>
                  </a:lnTo>
                  <a:lnTo>
                    <a:pt x="7" y="16"/>
                  </a:lnTo>
                  <a:lnTo>
                    <a:pt x="3" y="9"/>
                  </a:lnTo>
                  <a:lnTo>
                    <a:pt x="0" y="11"/>
                  </a:lnTo>
                  <a:lnTo>
                    <a:pt x="2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0" name="Freeform 1503"/>
            <p:cNvSpPr>
              <a:spLocks/>
            </p:cNvSpPr>
            <p:nvPr/>
          </p:nvSpPr>
          <p:spPr bwMode="auto">
            <a:xfrm>
              <a:off x="5005266" y="2946278"/>
              <a:ext cx="7938" cy="7938"/>
            </a:xfrm>
            <a:custGeom>
              <a:avLst/>
              <a:gdLst>
                <a:gd name="T0" fmla="*/ 0 w 15"/>
                <a:gd name="T1" fmla="*/ 0 h 16"/>
                <a:gd name="T2" fmla="*/ 9 w 15"/>
                <a:gd name="T3" fmla="*/ 5 h 16"/>
                <a:gd name="T4" fmla="*/ 15 w 15"/>
                <a:gd name="T5" fmla="*/ 16 h 16"/>
                <a:gd name="T6" fmla="*/ 6 w 15"/>
                <a:gd name="T7" fmla="*/ 10 h 16"/>
                <a:gd name="T8" fmla="*/ 0 w 15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lnTo>
                    <a:pt x="9" y="5"/>
                  </a:lnTo>
                  <a:lnTo>
                    <a:pt x="15" y="16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1" name="Freeform 1504"/>
            <p:cNvSpPr>
              <a:spLocks/>
            </p:cNvSpPr>
            <p:nvPr/>
          </p:nvSpPr>
          <p:spPr bwMode="auto">
            <a:xfrm>
              <a:off x="5194179" y="2843091"/>
              <a:ext cx="7938" cy="4763"/>
            </a:xfrm>
            <a:custGeom>
              <a:avLst/>
              <a:gdLst>
                <a:gd name="T0" fmla="*/ 0 w 16"/>
                <a:gd name="T1" fmla="*/ 0 h 10"/>
                <a:gd name="T2" fmla="*/ 11 w 16"/>
                <a:gd name="T3" fmla="*/ 1 h 10"/>
                <a:gd name="T4" fmla="*/ 16 w 16"/>
                <a:gd name="T5" fmla="*/ 10 h 10"/>
                <a:gd name="T6" fmla="*/ 8 w 16"/>
                <a:gd name="T7" fmla="*/ 6 h 10"/>
                <a:gd name="T8" fmla="*/ 0 w 16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lnTo>
                    <a:pt x="11" y="1"/>
                  </a:lnTo>
                  <a:lnTo>
                    <a:pt x="16" y="10"/>
                  </a:lnTo>
                  <a:lnTo>
                    <a:pt x="8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2" name="Freeform 1505"/>
            <p:cNvSpPr>
              <a:spLocks/>
            </p:cNvSpPr>
            <p:nvPr/>
          </p:nvSpPr>
          <p:spPr bwMode="auto">
            <a:xfrm>
              <a:off x="5246566" y="2838328"/>
              <a:ext cx="9525" cy="3175"/>
            </a:xfrm>
            <a:custGeom>
              <a:avLst/>
              <a:gdLst>
                <a:gd name="T0" fmla="*/ 0 w 18"/>
                <a:gd name="T1" fmla="*/ 0 h 7"/>
                <a:gd name="T2" fmla="*/ 5 w 18"/>
                <a:gd name="T3" fmla="*/ 2 h 7"/>
                <a:gd name="T4" fmla="*/ 13 w 18"/>
                <a:gd name="T5" fmla="*/ 6 h 7"/>
                <a:gd name="T6" fmla="*/ 18 w 18"/>
                <a:gd name="T7" fmla="*/ 3 h 7"/>
                <a:gd name="T8" fmla="*/ 15 w 18"/>
                <a:gd name="T9" fmla="*/ 7 h 7"/>
                <a:gd name="T10" fmla="*/ 0 w 18"/>
                <a:gd name="T11" fmla="*/ 6 h 7"/>
                <a:gd name="T12" fmla="*/ 0 w 1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lnTo>
                    <a:pt x="5" y="2"/>
                  </a:lnTo>
                  <a:lnTo>
                    <a:pt x="13" y="6"/>
                  </a:lnTo>
                  <a:lnTo>
                    <a:pt x="18" y="3"/>
                  </a:lnTo>
                  <a:lnTo>
                    <a:pt x="15" y="7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3" name="Freeform 1506"/>
            <p:cNvSpPr>
              <a:spLocks/>
            </p:cNvSpPr>
            <p:nvPr/>
          </p:nvSpPr>
          <p:spPr bwMode="auto">
            <a:xfrm>
              <a:off x="5324354" y="2787528"/>
              <a:ext cx="17463" cy="11113"/>
            </a:xfrm>
            <a:custGeom>
              <a:avLst/>
              <a:gdLst>
                <a:gd name="T0" fmla="*/ 2 w 33"/>
                <a:gd name="T1" fmla="*/ 20 h 21"/>
                <a:gd name="T2" fmla="*/ 9 w 33"/>
                <a:gd name="T3" fmla="*/ 16 h 21"/>
                <a:gd name="T4" fmla="*/ 7 w 33"/>
                <a:gd name="T5" fmla="*/ 3 h 21"/>
                <a:gd name="T6" fmla="*/ 0 w 33"/>
                <a:gd name="T7" fmla="*/ 1 h 21"/>
                <a:gd name="T8" fmla="*/ 7 w 33"/>
                <a:gd name="T9" fmla="*/ 0 h 21"/>
                <a:gd name="T10" fmla="*/ 25 w 33"/>
                <a:gd name="T11" fmla="*/ 10 h 21"/>
                <a:gd name="T12" fmla="*/ 33 w 33"/>
                <a:gd name="T13" fmla="*/ 13 h 21"/>
                <a:gd name="T14" fmla="*/ 22 w 33"/>
                <a:gd name="T15" fmla="*/ 14 h 21"/>
                <a:gd name="T16" fmla="*/ 18 w 33"/>
                <a:gd name="T17" fmla="*/ 11 h 21"/>
                <a:gd name="T18" fmla="*/ 10 w 33"/>
                <a:gd name="T19" fmla="*/ 14 h 21"/>
                <a:gd name="T20" fmla="*/ 10 w 33"/>
                <a:gd name="T21" fmla="*/ 21 h 21"/>
                <a:gd name="T22" fmla="*/ 6 w 33"/>
                <a:gd name="T23" fmla="*/ 20 h 21"/>
                <a:gd name="T24" fmla="*/ 2 w 33"/>
                <a:gd name="T25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21">
                  <a:moveTo>
                    <a:pt x="2" y="20"/>
                  </a:moveTo>
                  <a:lnTo>
                    <a:pt x="9" y="16"/>
                  </a:lnTo>
                  <a:lnTo>
                    <a:pt x="7" y="3"/>
                  </a:lnTo>
                  <a:lnTo>
                    <a:pt x="0" y="1"/>
                  </a:lnTo>
                  <a:lnTo>
                    <a:pt x="7" y="0"/>
                  </a:lnTo>
                  <a:lnTo>
                    <a:pt x="25" y="10"/>
                  </a:lnTo>
                  <a:lnTo>
                    <a:pt x="33" y="13"/>
                  </a:lnTo>
                  <a:lnTo>
                    <a:pt x="22" y="14"/>
                  </a:lnTo>
                  <a:lnTo>
                    <a:pt x="18" y="11"/>
                  </a:lnTo>
                  <a:lnTo>
                    <a:pt x="10" y="14"/>
                  </a:lnTo>
                  <a:lnTo>
                    <a:pt x="10" y="21"/>
                  </a:lnTo>
                  <a:lnTo>
                    <a:pt x="6" y="20"/>
                  </a:lnTo>
                  <a:lnTo>
                    <a:pt x="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4" name="Freeform 1507"/>
            <p:cNvSpPr>
              <a:spLocks/>
            </p:cNvSpPr>
            <p:nvPr/>
          </p:nvSpPr>
          <p:spPr bwMode="auto">
            <a:xfrm>
              <a:off x="4806829" y="3311403"/>
              <a:ext cx="28575" cy="26988"/>
            </a:xfrm>
            <a:custGeom>
              <a:avLst/>
              <a:gdLst>
                <a:gd name="T0" fmla="*/ 0 w 55"/>
                <a:gd name="T1" fmla="*/ 0 h 53"/>
                <a:gd name="T2" fmla="*/ 15 w 55"/>
                <a:gd name="T3" fmla="*/ 7 h 53"/>
                <a:gd name="T4" fmla="*/ 32 w 55"/>
                <a:gd name="T5" fmla="*/ 27 h 53"/>
                <a:gd name="T6" fmla="*/ 45 w 55"/>
                <a:gd name="T7" fmla="*/ 36 h 53"/>
                <a:gd name="T8" fmla="*/ 55 w 55"/>
                <a:gd name="T9" fmla="*/ 36 h 53"/>
                <a:gd name="T10" fmla="*/ 54 w 55"/>
                <a:gd name="T11" fmla="*/ 45 h 53"/>
                <a:gd name="T12" fmla="*/ 51 w 55"/>
                <a:gd name="T13" fmla="*/ 53 h 53"/>
                <a:gd name="T14" fmla="*/ 44 w 55"/>
                <a:gd name="T15" fmla="*/ 42 h 53"/>
                <a:gd name="T16" fmla="*/ 26 w 55"/>
                <a:gd name="T17" fmla="*/ 30 h 53"/>
                <a:gd name="T18" fmla="*/ 23 w 55"/>
                <a:gd name="T19" fmla="*/ 20 h 53"/>
                <a:gd name="T20" fmla="*/ 15 w 55"/>
                <a:gd name="T21" fmla="*/ 19 h 53"/>
                <a:gd name="T22" fmla="*/ 5 w 55"/>
                <a:gd name="T23" fmla="*/ 6 h 53"/>
                <a:gd name="T24" fmla="*/ 0 w 55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53">
                  <a:moveTo>
                    <a:pt x="0" y="0"/>
                  </a:moveTo>
                  <a:lnTo>
                    <a:pt x="15" y="7"/>
                  </a:lnTo>
                  <a:lnTo>
                    <a:pt x="32" y="27"/>
                  </a:lnTo>
                  <a:lnTo>
                    <a:pt x="45" y="36"/>
                  </a:lnTo>
                  <a:lnTo>
                    <a:pt x="55" y="36"/>
                  </a:lnTo>
                  <a:lnTo>
                    <a:pt x="54" y="45"/>
                  </a:lnTo>
                  <a:lnTo>
                    <a:pt x="51" y="53"/>
                  </a:lnTo>
                  <a:lnTo>
                    <a:pt x="44" y="42"/>
                  </a:lnTo>
                  <a:lnTo>
                    <a:pt x="26" y="30"/>
                  </a:lnTo>
                  <a:lnTo>
                    <a:pt x="23" y="20"/>
                  </a:lnTo>
                  <a:lnTo>
                    <a:pt x="15" y="19"/>
                  </a:lnTo>
                  <a:lnTo>
                    <a:pt x="5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5" name="Freeform 1508"/>
            <p:cNvSpPr>
              <a:spLocks/>
            </p:cNvSpPr>
            <p:nvPr/>
          </p:nvSpPr>
          <p:spPr bwMode="auto">
            <a:xfrm>
              <a:off x="5256091" y="2901828"/>
              <a:ext cx="6350" cy="7938"/>
            </a:xfrm>
            <a:custGeom>
              <a:avLst/>
              <a:gdLst>
                <a:gd name="T0" fmla="*/ 10 w 13"/>
                <a:gd name="T1" fmla="*/ 3 h 13"/>
                <a:gd name="T2" fmla="*/ 7 w 13"/>
                <a:gd name="T3" fmla="*/ 7 h 13"/>
                <a:gd name="T4" fmla="*/ 10 w 13"/>
                <a:gd name="T5" fmla="*/ 9 h 13"/>
                <a:gd name="T6" fmla="*/ 13 w 13"/>
                <a:gd name="T7" fmla="*/ 10 h 13"/>
                <a:gd name="T8" fmla="*/ 13 w 13"/>
                <a:gd name="T9" fmla="*/ 13 h 13"/>
                <a:gd name="T10" fmla="*/ 7 w 13"/>
                <a:gd name="T11" fmla="*/ 9 h 13"/>
                <a:gd name="T12" fmla="*/ 4 w 13"/>
                <a:gd name="T13" fmla="*/ 13 h 13"/>
                <a:gd name="T14" fmla="*/ 1 w 13"/>
                <a:gd name="T15" fmla="*/ 10 h 13"/>
                <a:gd name="T16" fmla="*/ 0 w 13"/>
                <a:gd name="T17" fmla="*/ 5 h 13"/>
                <a:gd name="T18" fmla="*/ 4 w 13"/>
                <a:gd name="T19" fmla="*/ 0 h 13"/>
                <a:gd name="T20" fmla="*/ 4 w 13"/>
                <a:gd name="T21" fmla="*/ 2 h 13"/>
                <a:gd name="T22" fmla="*/ 3 w 13"/>
                <a:gd name="T23" fmla="*/ 3 h 13"/>
                <a:gd name="T24" fmla="*/ 7 w 13"/>
                <a:gd name="T25" fmla="*/ 3 h 13"/>
                <a:gd name="T26" fmla="*/ 11 w 13"/>
                <a:gd name="T27" fmla="*/ 0 h 13"/>
                <a:gd name="T28" fmla="*/ 11 w 13"/>
                <a:gd name="T29" fmla="*/ 3 h 13"/>
                <a:gd name="T30" fmla="*/ 10 w 13"/>
                <a:gd name="T3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3">
                  <a:moveTo>
                    <a:pt x="10" y="3"/>
                  </a:moveTo>
                  <a:lnTo>
                    <a:pt x="7" y="7"/>
                  </a:lnTo>
                  <a:lnTo>
                    <a:pt x="10" y="9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7" y="9"/>
                  </a:lnTo>
                  <a:lnTo>
                    <a:pt x="4" y="13"/>
                  </a:lnTo>
                  <a:lnTo>
                    <a:pt x="1" y="10"/>
                  </a:lnTo>
                  <a:lnTo>
                    <a:pt x="0" y="5"/>
                  </a:lnTo>
                  <a:lnTo>
                    <a:pt x="4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6" name="Freeform 1509"/>
            <p:cNvSpPr>
              <a:spLocks/>
            </p:cNvSpPr>
            <p:nvPr/>
          </p:nvSpPr>
          <p:spPr bwMode="auto">
            <a:xfrm>
              <a:off x="5262441" y="2909766"/>
              <a:ext cx="23813" cy="22225"/>
            </a:xfrm>
            <a:custGeom>
              <a:avLst/>
              <a:gdLst>
                <a:gd name="T0" fmla="*/ 40 w 44"/>
                <a:gd name="T1" fmla="*/ 30 h 41"/>
                <a:gd name="T2" fmla="*/ 44 w 44"/>
                <a:gd name="T3" fmla="*/ 36 h 41"/>
                <a:gd name="T4" fmla="*/ 40 w 44"/>
                <a:gd name="T5" fmla="*/ 41 h 41"/>
                <a:gd name="T6" fmla="*/ 33 w 44"/>
                <a:gd name="T7" fmla="*/ 36 h 41"/>
                <a:gd name="T8" fmla="*/ 24 w 44"/>
                <a:gd name="T9" fmla="*/ 34 h 41"/>
                <a:gd name="T10" fmla="*/ 23 w 44"/>
                <a:gd name="T11" fmla="*/ 37 h 41"/>
                <a:gd name="T12" fmla="*/ 26 w 44"/>
                <a:gd name="T13" fmla="*/ 38 h 41"/>
                <a:gd name="T14" fmla="*/ 18 w 44"/>
                <a:gd name="T15" fmla="*/ 40 h 41"/>
                <a:gd name="T16" fmla="*/ 10 w 44"/>
                <a:gd name="T17" fmla="*/ 34 h 41"/>
                <a:gd name="T18" fmla="*/ 2 w 44"/>
                <a:gd name="T19" fmla="*/ 17 h 41"/>
                <a:gd name="T20" fmla="*/ 0 w 44"/>
                <a:gd name="T21" fmla="*/ 4 h 41"/>
                <a:gd name="T22" fmla="*/ 7 w 44"/>
                <a:gd name="T23" fmla="*/ 1 h 41"/>
                <a:gd name="T24" fmla="*/ 13 w 44"/>
                <a:gd name="T25" fmla="*/ 0 h 41"/>
                <a:gd name="T26" fmla="*/ 8 w 44"/>
                <a:gd name="T27" fmla="*/ 5 h 41"/>
                <a:gd name="T28" fmla="*/ 13 w 44"/>
                <a:gd name="T29" fmla="*/ 15 h 41"/>
                <a:gd name="T30" fmla="*/ 30 w 44"/>
                <a:gd name="T31" fmla="*/ 27 h 41"/>
                <a:gd name="T32" fmla="*/ 40 w 44"/>
                <a:gd name="T33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41">
                  <a:moveTo>
                    <a:pt x="40" y="30"/>
                  </a:moveTo>
                  <a:lnTo>
                    <a:pt x="44" y="36"/>
                  </a:lnTo>
                  <a:lnTo>
                    <a:pt x="40" y="41"/>
                  </a:lnTo>
                  <a:lnTo>
                    <a:pt x="33" y="36"/>
                  </a:lnTo>
                  <a:lnTo>
                    <a:pt x="24" y="34"/>
                  </a:lnTo>
                  <a:lnTo>
                    <a:pt x="23" y="37"/>
                  </a:lnTo>
                  <a:lnTo>
                    <a:pt x="26" y="38"/>
                  </a:lnTo>
                  <a:lnTo>
                    <a:pt x="18" y="40"/>
                  </a:lnTo>
                  <a:lnTo>
                    <a:pt x="10" y="34"/>
                  </a:lnTo>
                  <a:lnTo>
                    <a:pt x="2" y="17"/>
                  </a:lnTo>
                  <a:lnTo>
                    <a:pt x="0" y="4"/>
                  </a:lnTo>
                  <a:lnTo>
                    <a:pt x="7" y="1"/>
                  </a:lnTo>
                  <a:lnTo>
                    <a:pt x="13" y="0"/>
                  </a:lnTo>
                  <a:lnTo>
                    <a:pt x="8" y="5"/>
                  </a:lnTo>
                  <a:lnTo>
                    <a:pt x="13" y="15"/>
                  </a:lnTo>
                  <a:lnTo>
                    <a:pt x="30" y="27"/>
                  </a:lnTo>
                  <a:lnTo>
                    <a:pt x="4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7" name="Freeform 1510"/>
            <p:cNvSpPr>
              <a:spLocks/>
            </p:cNvSpPr>
            <p:nvPr/>
          </p:nvSpPr>
          <p:spPr bwMode="auto">
            <a:xfrm>
              <a:off x="5391029" y="2892303"/>
              <a:ext cx="7938" cy="6350"/>
            </a:xfrm>
            <a:custGeom>
              <a:avLst/>
              <a:gdLst>
                <a:gd name="T0" fmla="*/ 0 w 15"/>
                <a:gd name="T1" fmla="*/ 7 h 10"/>
                <a:gd name="T2" fmla="*/ 2 w 15"/>
                <a:gd name="T3" fmla="*/ 4 h 10"/>
                <a:gd name="T4" fmla="*/ 6 w 15"/>
                <a:gd name="T5" fmla="*/ 0 h 10"/>
                <a:gd name="T6" fmla="*/ 11 w 15"/>
                <a:gd name="T7" fmla="*/ 1 h 10"/>
                <a:gd name="T8" fmla="*/ 15 w 15"/>
                <a:gd name="T9" fmla="*/ 5 h 10"/>
                <a:gd name="T10" fmla="*/ 11 w 15"/>
                <a:gd name="T11" fmla="*/ 10 h 10"/>
                <a:gd name="T12" fmla="*/ 5 w 15"/>
                <a:gd name="T13" fmla="*/ 4 h 10"/>
                <a:gd name="T14" fmla="*/ 0 w 15"/>
                <a:gd name="T1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0">
                  <a:moveTo>
                    <a:pt x="0" y="7"/>
                  </a:moveTo>
                  <a:lnTo>
                    <a:pt x="2" y="4"/>
                  </a:lnTo>
                  <a:lnTo>
                    <a:pt x="6" y="0"/>
                  </a:lnTo>
                  <a:lnTo>
                    <a:pt x="11" y="1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5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8" name="Freeform 1511"/>
            <p:cNvSpPr>
              <a:spLocks/>
            </p:cNvSpPr>
            <p:nvPr/>
          </p:nvSpPr>
          <p:spPr bwMode="auto">
            <a:xfrm>
              <a:off x="5352929" y="2854203"/>
              <a:ext cx="76200" cy="71438"/>
            </a:xfrm>
            <a:custGeom>
              <a:avLst/>
              <a:gdLst>
                <a:gd name="T0" fmla="*/ 22 w 142"/>
                <a:gd name="T1" fmla="*/ 32 h 137"/>
                <a:gd name="T2" fmla="*/ 21 w 142"/>
                <a:gd name="T3" fmla="*/ 39 h 137"/>
                <a:gd name="T4" fmla="*/ 36 w 142"/>
                <a:gd name="T5" fmla="*/ 56 h 137"/>
                <a:gd name="T6" fmla="*/ 81 w 142"/>
                <a:gd name="T7" fmla="*/ 108 h 137"/>
                <a:gd name="T8" fmla="*/ 93 w 142"/>
                <a:gd name="T9" fmla="*/ 118 h 137"/>
                <a:gd name="T10" fmla="*/ 108 w 142"/>
                <a:gd name="T11" fmla="*/ 127 h 137"/>
                <a:gd name="T12" fmla="*/ 110 w 142"/>
                <a:gd name="T13" fmla="*/ 137 h 137"/>
                <a:gd name="T14" fmla="*/ 120 w 142"/>
                <a:gd name="T15" fmla="*/ 127 h 137"/>
                <a:gd name="T16" fmla="*/ 101 w 142"/>
                <a:gd name="T17" fmla="*/ 102 h 137"/>
                <a:gd name="T18" fmla="*/ 104 w 142"/>
                <a:gd name="T19" fmla="*/ 95 h 137"/>
                <a:gd name="T20" fmla="*/ 113 w 142"/>
                <a:gd name="T21" fmla="*/ 92 h 137"/>
                <a:gd name="T22" fmla="*/ 116 w 142"/>
                <a:gd name="T23" fmla="*/ 97 h 137"/>
                <a:gd name="T24" fmla="*/ 124 w 142"/>
                <a:gd name="T25" fmla="*/ 89 h 137"/>
                <a:gd name="T26" fmla="*/ 120 w 142"/>
                <a:gd name="T27" fmla="*/ 107 h 137"/>
                <a:gd name="T28" fmla="*/ 133 w 142"/>
                <a:gd name="T29" fmla="*/ 111 h 137"/>
                <a:gd name="T30" fmla="*/ 127 w 142"/>
                <a:gd name="T31" fmla="*/ 118 h 137"/>
                <a:gd name="T32" fmla="*/ 139 w 142"/>
                <a:gd name="T33" fmla="*/ 121 h 137"/>
                <a:gd name="T34" fmla="*/ 142 w 142"/>
                <a:gd name="T35" fmla="*/ 118 h 137"/>
                <a:gd name="T36" fmla="*/ 142 w 142"/>
                <a:gd name="T37" fmla="*/ 99 h 137"/>
                <a:gd name="T38" fmla="*/ 136 w 142"/>
                <a:gd name="T39" fmla="*/ 97 h 137"/>
                <a:gd name="T40" fmla="*/ 137 w 142"/>
                <a:gd name="T41" fmla="*/ 91 h 137"/>
                <a:gd name="T42" fmla="*/ 136 w 142"/>
                <a:gd name="T43" fmla="*/ 86 h 137"/>
                <a:gd name="T44" fmla="*/ 127 w 142"/>
                <a:gd name="T45" fmla="*/ 79 h 137"/>
                <a:gd name="T46" fmla="*/ 121 w 142"/>
                <a:gd name="T47" fmla="*/ 86 h 137"/>
                <a:gd name="T48" fmla="*/ 107 w 142"/>
                <a:gd name="T49" fmla="*/ 69 h 137"/>
                <a:gd name="T50" fmla="*/ 98 w 142"/>
                <a:gd name="T51" fmla="*/ 63 h 137"/>
                <a:gd name="T52" fmla="*/ 91 w 142"/>
                <a:gd name="T53" fmla="*/ 50 h 137"/>
                <a:gd name="T54" fmla="*/ 83 w 142"/>
                <a:gd name="T55" fmla="*/ 58 h 137"/>
                <a:gd name="T56" fmla="*/ 87 w 142"/>
                <a:gd name="T57" fmla="*/ 45 h 137"/>
                <a:gd name="T58" fmla="*/ 97 w 142"/>
                <a:gd name="T59" fmla="*/ 48 h 137"/>
                <a:gd name="T60" fmla="*/ 93 w 142"/>
                <a:gd name="T61" fmla="*/ 45 h 137"/>
                <a:gd name="T62" fmla="*/ 83 w 142"/>
                <a:gd name="T63" fmla="*/ 38 h 137"/>
                <a:gd name="T64" fmla="*/ 81 w 142"/>
                <a:gd name="T65" fmla="*/ 48 h 137"/>
                <a:gd name="T66" fmla="*/ 74 w 142"/>
                <a:gd name="T67" fmla="*/ 45 h 137"/>
                <a:gd name="T68" fmla="*/ 61 w 142"/>
                <a:gd name="T69" fmla="*/ 49 h 137"/>
                <a:gd name="T70" fmla="*/ 55 w 142"/>
                <a:gd name="T71" fmla="*/ 48 h 137"/>
                <a:gd name="T72" fmla="*/ 42 w 142"/>
                <a:gd name="T73" fmla="*/ 45 h 137"/>
                <a:gd name="T74" fmla="*/ 39 w 142"/>
                <a:gd name="T75" fmla="*/ 30 h 137"/>
                <a:gd name="T76" fmla="*/ 42 w 142"/>
                <a:gd name="T77" fmla="*/ 13 h 137"/>
                <a:gd name="T78" fmla="*/ 39 w 142"/>
                <a:gd name="T79" fmla="*/ 17 h 137"/>
                <a:gd name="T80" fmla="*/ 26 w 142"/>
                <a:gd name="T81" fmla="*/ 20 h 137"/>
                <a:gd name="T82" fmla="*/ 15 w 142"/>
                <a:gd name="T83" fmla="*/ 3 h 137"/>
                <a:gd name="T84" fmla="*/ 2 w 142"/>
                <a:gd name="T85" fmla="*/ 4 h 137"/>
                <a:gd name="T86" fmla="*/ 2 w 142"/>
                <a:gd name="T87" fmla="*/ 7 h 137"/>
                <a:gd name="T88" fmla="*/ 19 w 142"/>
                <a:gd name="T89" fmla="*/ 2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2" h="137">
                  <a:moveTo>
                    <a:pt x="16" y="30"/>
                  </a:moveTo>
                  <a:lnTo>
                    <a:pt x="22" y="32"/>
                  </a:lnTo>
                  <a:lnTo>
                    <a:pt x="26" y="38"/>
                  </a:lnTo>
                  <a:lnTo>
                    <a:pt x="21" y="39"/>
                  </a:lnTo>
                  <a:lnTo>
                    <a:pt x="16" y="42"/>
                  </a:lnTo>
                  <a:lnTo>
                    <a:pt x="36" y="56"/>
                  </a:lnTo>
                  <a:lnTo>
                    <a:pt x="61" y="91"/>
                  </a:lnTo>
                  <a:lnTo>
                    <a:pt x="81" y="108"/>
                  </a:lnTo>
                  <a:lnTo>
                    <a:pt x="94" y="112"/>
                  </a:lnTo>
                  <a:lnTo>
                    <a:pt x="93" y="118"/>
                  </a:lnTo>
                  <a:lnTo>
                    <a:pt x="98" y="124"/>
                  </a:lnTo>
                  <a:lnTo>
                    <a:pt x="108" y="127"/>
                  </a:lnTo>
                  <a:lnTo>
                    <a:pt x="113" y="131"/>
                  </a:lnTo>
                  <a:lnTo>
                    <a:pt x="110" y="137"/>
                  </a:lnTo>
                  <a:lnTo>
                    <a:pt x="114" y="131"/>
                  </a:lnTo>
                  <a:lnTo>
                    <a:pt x="120" y="127"/>
                  </a:lnTo>
                  <a:lnTo>
                    <a:pt x="108" y="122"/>
                  </a:lnTo>
                  <a:lnTo>
                    <a:pt x="101" y="102"/>
                  </a:lnTo>
                  <a:lnTo>
                    <a:pt x="107" y="92"/>
                  </a:lnTo>
                  <a:lnTo>
                    <a:pt x="104" y="95"/>
                  </a:lnTo>
                  <a:lnTo>
                    <a:pt x="107" y="95"/>
                  </a:lnTo>
                  <a:lnTo>
                    <a:pt x="113" y="92"/>
                  </a:lnTo>
                  <a:lnTo>
                    <a:pt x="117" y="92"/>
                  </a:lnTo>
                  <a:lnTo>
                    <a:pt x="116" y="97"/>
                  </a:lnTo>
                  <a:lnTo>
                    <a:pt x="121" y="91"/>
                  </a:lnTo>
                  <a:lnTo>
                    <a:pt x="124" y="89"/>
                  </a:lnTo>
                  <a:lnTo>
                    <a:pt x="123" y="98"/>
                  </a:lnTo>
                  <a:lnTo>
                    <a:pt x="120" y="107"/>
                  </a:lnTo>
                  <a:lnTo>
                    <a:pt x="126" y="110"/>
                  </a:lnTo>
                  <a:lnTo>
                    <a:pt x="133" y="111"/>
                  </a:lnTo>
                  <a:lnTo>
                    <a:pt x="129" y="114"/>
                  </a:lnTo>
                  <a:lnTo>
                    <a:pt x="127" y="118"/>
                  </a:lnTo>
                  <a:lnTo>
                    <a:pt x="134" y="112"/>
                  </a:lnTo>
                  <a:lnTo>
                    <a:pt x="139" y="121"/>
                  </a:lnTo>
                  <a:lnTo>
                    <a:pt x="139" y="125"/>
                  </a:lnTo>
                  <a:lnTo>
                    <a:pt x="142" y="118"/>
                  </a:lnTo>
                  <a:lnTo>
                    <a:pt x="139" y="107"/>
                  </a:lnTo>
                  <a:lnTo>
                    <a:pt x="142" y="99"/>
                  </a:lnTo>
                  <a:lnTo>
                    <a:pt x="137" y="102"/>
                  </a:lnTo>
                  <a:lnTo>
                    <a:pt x="136" y="97"/>
                  </a:lnTo>
                  <a:lnTo>
                    <a:pt x="133" y="94"/>
                  </a:lnTo>
                  <a:lnTo>
                    <a:pt x="137" y="91"/>
                  </a:lnTo>
                  <a:lnTo>
                    <a:pt x="139" y="86"/>
                  </a:lnTo>
                  <a:lnTo>
                    <a:pt x="136" y="86"/>
                  </a:lnTo>
                  <a:lnTo>
                    <a:pt x="133" y="79"/>
                  </a:lnTo>
                  <a:lnTo>
                    <a:pt x="127" y="79"/>
                  </a:lnTo>
                  <a:lnTo>
                    <a:pt x="127" y="84"/>
                  </a:lnTo>
                  <a:lnTo>
                    <a:pt x="121" y="86"/>
                  </a:lnTo>
                  <a:lnTo>
                    <a:pt x="117" y="79"/>
                  </a:lnTo>
                  <a:lnTo>
                    <a:pt x="107" y="69"/>
                  </a:lnTo>
                  <a:lnTo>
                    <a:pt x="107" y="58"/>
                  </a:lnTo>
                  <a:lnTo>
                    <a:pt x="98" y="63"/>
                  </a:lnTo>
                  <a:lnTo>
                    <a:pt x="94" y="56"/>
                  </a:lnTo>
                  <a:lnTo>
                    <a:pt x="91" y="50"/>
                  </a:lnTo>
                  <a:lnTo>
                    <a:pt x="87" y="56"/>
                  </a:lnTo>
                  <a:lnTo>
                    <a:pt x="83" y="58"/>
                  </a:lnTo>
                  <a:lnTo>
                    <a:pt x="83" y="52"/>
                  </a:lnTo>
                  <a:lnTo>
                    <a:pt x="87" y="45"/>
                  </a:lnTo>
                  <a:lnTo>
                    <a:pt x="88" y="48"/>
                  </a:lnTo>
                  <a:lnTo>
                    <a:pt x="97" y="48"/>
                  </a:lnTo>
                  <a:lnTo>
                    <a:pt x="97" y="43"/>
                  </a:lnTo>
                  <a:lnTo>
                    <a:pt x="93" y="45"/>
                  </a:lnTo>
                  <a:lnTo>
                    <a:pt x="87" y="36"/>
                  </a:lnTo>
                  <a:lnTo>
                    <a:pt x="83" y="38"/>
                  </a:lnTo>
                  <a:lnTo>
                    <a:pt x="85" y="42"/>
                  </a:lnTo>
                  <a:lnTo>
                    <a:pt x="81" y="48"/>
                  </a:lnTo>
                  <a:lnTo>
                    <a:pt x="81" y="43"/>
                  </a:lnTo>
                  <a:lnTo>
                    <a:pt x="74" y="45"/>
                  </a:lnTo>
                  <a:lnTo>
                    <a:pt x="71" y="42"/>
                  </a:lnTo>
                  <a:lnTo>
                    <a:pt x="61" y="49"/>
                  </a:lnTo>
                  <a:lnTo>
                    <a:pt x="54" y="52"/>
                  </a:lnTo>
                  <a:lnTo>
                    <a:pt x="55" y="48"/>
                  </a:lnTo>
                  <a:lnTo>
                    <a:pt x="52" y="45"/>
                  </a:lnTo>
                  <a:lnTo>
                    <a:pt x="42" y="45"/>
                  </a:lnTo>
                  <a:lnTo>
                    <a:pt x="36" y="43"/>
                  </a:lnTo>
                  <a:lnTo>
                    <a:pt x="39" y="30"/>
                  </a:lnTo>
                  <a:lnTo>
                    <a:pt x="48" y="17"/>
                  </a:lnTo>
                  <a:lnTo>
                    <a:pt x="42" y="13"/>
                  </a:lnTo>
                  <a:lnTo>
                    <a:pt x="39" y="13"/>
                  </a:lnTo>
                  <a:lnTo>
                    <a:pt x="39" y="17"/>
                  </a:lnTo>
                  <a:lnTo>
                    <a:pt x="35" y="25"/>
                  </a:lnTo>
                  <a:lnTo>
                    <a:pt x="26" y="20"/>
                  </a:lnTo>
                  <a:lnTo>
                    <a:pt x="19" y="12"/>
                  </a:lnTo>
                  <a:lnTo>
                    <a:pt x="15" y="3"/>
                  </a:lnTo>
                  <a:lnTo>
                    <a:pt x="9" y="6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7"/>
                  </a:lnTo>
                  <a:lnTo>
                    <a:pt x="15" y="17"/>
                  </a:lnTo>
                  <a:lnTo>
                    <a:pt x="19" y="26"/>
                  </a:lnTo>
                  <a:lnTo>
                    <a:pt x="16" y="3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89" name="Freeform 1512"/>
            <p:cNvSpPr>
              <a:spLocks/>
            </p:cNvSpPr>
            <p:nvPr/>
          </p:nvSpPr>
          <p:spPr bwMode="auto">
            <a:xfrm>
              <a:off x="4835404" y="3336803"/>
              <a:ext cx="11113" cy="9525"/>
            </a:xfrm>
            <a:custGeom>
              <a:avLst/>
              <a:gdLst>
                <a:gd name="T0" fmla="*/ 10 w 20"/>
                <a:gd name="T1" fmla="*/ 2 h 16"/>
                <a:gd name="T2" fmla="*/ 12 w 20"/>
                <a:gd name="T3" fmla="*/ 0 h 16"/>
                <a:gd name="T4" fmla="*/ 16 w 20"/>
                <a:gd name="T5" fmla="*/ 12 h 16"/>
                <a:gd name="T6" fmla="*/ 20 w 20"/>
                <a:gd name="T7" fmla="*/ 16 h 16"/>
                <a:gd name="T8" fmla="*/ 9 w 20"/>
                <a:gd name="T9" fmla="*/ 16 h 16"/>
                <a:gd name="T10" fmla="*/ 0 w 20"/>
                <a:gd name="T11" fmla="*/ 9 h 16"/>
                <a:gd name="T12" fmla="*/ 4 w 20"/>
                <a:gd name="T13" fmla="*/ 9 h 16"/>
                <a:gd name="T14" fmla="*/ 12 w 20"/>
                <a:gd name="T15" fmla="*/ 8 h 16"/>
                <a:gd name="T16" fmla="*/ 10 w 20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10" y="2"/>
                  </a:moveTo>
                  <a:lnTo>
                    <a:pt x="12" y="0"/>
                  </a:lnTo>
                  <a:lnTo>
                    <a:pt x="16" y="12"/>
                  </a:lnTo>
                  <a:lnTo>
                    <a:pt x="20" y="16"/>
                  </a:lnTo>
                  <a:lnTo>
                    <a:pt x="9" y="16"/>
                  </a:lnTo>
                  <a:lnTo>
                    <a:pt x="0" y="9"/>
                  </a:lnTo>
                  <a:lnTo>
                    <a:pt x="4" y="9"/>
                  </a:lnTo>
                  <a:lnTo>
                    <a:pt x="12" y="8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0" name="Freeform 1513"/>
            <p:cNvSpPr>
              <a:spLocks/>
            </p:cNvSpPr>
            <p:nvPr/>
          </p:nvSpPr>
          <p:spPr bwMode="auto">
            <a:xfrm>
              <a:off x="5294191" y="2943103"/>
              <a:ext cx="6350" cy="14288"/>
            </a:xfrm>
            <a:custGeom>
              <a:avLst/>
              <a:gdLst>
                <a:gd name="T0" fmla="*/ 10 w 13"/>
                <a:gd name="T1" fmla="*/ 19 h 27"/>
                <a:gd name="T2" fmla="*/ 4 w 13"/>
                <a:gd name="T3" fmla="*/ 19 h 27"/>
                <a:gd name="T4" fmla="*/ 0 w 13"/>
                <a:gd name="T5" fmla="*/ 17 h 27"/>
                <a:gd name="T6" fmla="*/ 5 w 13"/>
                <a:gd name="T7" fmla="*/ 9 h 27"/>
                <a:gd name="T8" fmla="*/ 5 w 13"/>
                <a:gd name="T9" fmla="*/ 1 h 27"/>
                <a:gd name="T10" fmla="*/ 8 w 13"/>
                <a:gd name="T11" fmla="*/ 1 h 27"/>
                <a:gd name="T12" fmla="*/ 13 w 13"/>
                <a:gd name="T13" fmla="*/ 0 h 27"/>
                <a:gd name="T14" fmla="*/ 8 w 13"/>
                <a:gd name="T15" fmla="*/ 9 h 27"/>
                <a:gd name="T16" fmla="*/ 13 w 13"/>
                <a:gd name="T17" fmla="*/ 19 h 27"/>
                <a:gd name="T18" fmla="*/ 7 w 13"/>
                <a:gd name="T19" fmla="*/ 27 h 27"/>
                <a:gd name="T20" fmla="*/ 5 w 13"/>
                <a:gd name="T21" fmla="*/ 23 h 27"/>
                <a:gd name="T22" fmla="*/ 10 w 13"/>
                <a:gd name="T23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7">
                  <a:moveTo>
                    <a:pt x="10" y="19"/>
                  </a:moveTo>
                  <a:lnTo>
                    <a:pt x="4" y="19"/>
                  </a:lnTo>
                  <a:lnTo>
                    <a:pt x="0" y="17"/>
                  </a:lnTo>
                  <a:lnTo>
                    <a:pt x="5" y="9"/>
                  </a:lnTo>
                  <a:lnTo>
                    <a:pt x="5" y="1"/>
                  </a:lnTo>
                  <a:lnTo>
                    <a:pt x="8" y="1"/>
                  </a:lnTo>
                  <a:lnTo>
                    <a:pt x="13" y="0"/>
                  </a:lnTo>
                  <a:lnTo>
                    <a:pt x="8" y="9"/>
                  </a:lnTo>
                  <a:lnTo>
                    <a:pt x="13" y="19"/>
                  </a:lnTo>
                  <a:lnTo>
                    <a:pt x="7" y="27"/>
                  </a:lnTo>
                  <a:lnTo>
                    <a:pt x="5" y="23"/>
                  </a:lnTo>
                  <a:lnTo>
                    <a:pt x="1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1" name="Freeform 1514"/>
            <p:cNvSpPr>
              <a:spLocks/>
            </p:cNvSpPr>
            <p:nvPr/>
          </p:nvSpPr>
          <p:spPr bwMode="auto">
            <a:xfrm>
              <a:off x="5298954" y="2954216"/>
              <a:ext cx="6350" cy="6350"/>
            </a:xfrm>
            <a:custGeom>
              <a:avLst/>
              <a:gdLst>
                <a:gd name="T0" fmla="*/ 4 w 13"/>
                <a:gd name="T1" fmla="*/ 4 h 14"/>
                <a:gd name="T2" fmla="*/ 7 w 13"/>
                <a:gd name="T3" fmla="*/ 0 h 14"/>
                <a:gd name="T4" fmla="*/ 8 w 13"/>
                <a:gd name="T5" fmla="*/ 4 h 14"/>
                <a:gd name="T6" fmla="*/ 7 w 13"/>
                <a:gd name="T7" fmla="*/ 7 h 14"/>
                <a:gd name="T8" fmla="*/ 10 w 13"/>
                <a:gd name="T9" fmla="*/ 10 h 14"/>
                <a:gd name="T10" fmla="*/ 13 w 13"/>
                <a:gd name="T11" fmla="*/ 8 h 14"/>
                <a:gd name="T12" fmla="*/ 8 w 13"/>
                <a:gd name="T13" fmla="*/ 14 h 14"/>
                <a:gd name="T14" fmla="*/ 0 w 13"/>
                <a:gd name="T15" fmla="*/ 13 h 14"/>
                <a:gd name="T16" fmla="*/ 5 w 13"/>
                <a:gd name="T17" fmla="*/ 7 h 14"/>
                <a:gd name="T18" fmla="*/ 4 w 13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4" y="4"/>
                  </a:moveTo>
                  <a:lnTo>
                    <a:pt x="7" y="0"/>
                  </a:lnTo>
                  <a:lnTo>
                    <a:pt x="8" y="4"/>
                  </a:lnTo>
                  <a:lnTo>
                    <a:pt x="7" y="7"/>
                  </a:lnTo>
                  <a:lnTo>
                    <a:pt x="10" y="10"/>
                  </a:lnTo>
                  <a:lnTo>
                    <a:pt x="13" y="8"/>
                  </a:lnTo>
                  <a:lnTo>
                    <a:pt x="8" y="14"/>
                  </a:lnTo>
                  <a:lnTo>
                    <a:pt x="0" y="13"/>
                  </a:lnTo>
                  <a:lnTo>
                    <a:pt x="5" y="7"/>
                  </a:lnTo>
                  <a:lnTo>
                    <a:pt x="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2" name="Freeform 1515"/>
            <p:cNvSpPr>
              <a:spLocks/>
            </p:cNvSpPr>
            <p:nvPr/>
          </p:nvSpPr>
          <p:spPr bwMode="auto">
            <a:xfrm>
              <a:off x="4844929" y="3378078"/>
              <a:ext cx="14288" cy="9525"/>
            </a:xfrm>
            <a:custGeom>
              <a:avLst/>
              <a:gdLst>
                <a:gd name="T0" fmla="*/ 5 w 28"/>
                <a:gd name="T1" fmla="*/ 4 h 17"/>
                <a:gd name="T2" fmla="*/ 8 w 28"/>
                <a:gd name="T3" fmla="*/ 4 h 17"/>
                <a:gd name="T4" fmla="*/ 6 w 28"/>
                <a:gd name="T5" fmla="*/ 3 h 17"/>
                <a:gd name="T6" fmla="*/ 12 w 28"/>
                <a:gd name="T7" fmla="*/ 4 h 17"/>
                <a:gd name="T8" fmla="*/ 22 w 28"/>
                <a:gd name="T9" fmla="*/ 14 h 17"/>
                <a:gd name="T10" fmla="*/ 28 w 28"/>
                <a:gd name="T11" fmla="*/ 17 h 17"/>
                <a:gd name="T12" fmla="*/ 23 w 28"/>
                <a:gd name="T13" fmla="*/ 17 h 17"/>
                <a:gd name="T14" fmla="*/ 6 w 28"/>
                <a:gd name="T15" fmla="*/ 10 h 17"/>
                <a:gd name="T16" fmla="*/ 0 w 28"/>
                <a:gd name="T17" fmla="*/ 4 h 17"/>
                <a:gd name="T18" fmla="*/ 3 w 28"/>
                <a:gd name="T19" fmla="*/ 0 h 17"/>
                <a:gd name="T20" fmla="*/ 6 w 28"/>
                <a:gd name="T21" fmla="*/ 1 h 17"/>
                <a:gd name="T22" fmla="*/ 5 w 28"/>
                <a:gd name="T2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7">
                  <a:moveTo>
                    <a:pt x="5" y="4"/>
                  </a:moveTo>
                  <a:lnTo>
                    <a:pt x="8" y="4"/>
                  </a:lnTo>
                  <a:lnTo>
                    <a:pt x="6" y="3"/>
                  </a:lnTo>
                  <a:lnTo>
                    <a:pt x="12" y="4"/>
                  </a:lnTo>
                  <a:lnTo>
                    <a:pt x="22" y="14"/>
                  </a:lnTo>
                  <a:lnTo>
                    <a:pt x="28" y="17"/>
                  </a:lnTo>
                  <a:lnTo>
                    <a:pt x="23" y="17"/>
                  </a:lnTo>
                  <a:lnTo>
                    <a:pt x="6" y="10"/>
                  </a:lnTo>
                  <a:lnTo>
                    <a:pt x="0" y="4"/>
                  </a:lnTo>
                  <a:lnTo>
                    <a:pt x="3" y="0"/>
                  </a:lnTo>
                  <a:lnTo>
                    <a:pt x="6" y="1"/>
                  </a:lnTo>
                  <a:lnTo>
                    <a:pt x="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3" name="Freeform 1516"/>
            <p:cNvSpPr>
              <a:spLocks/>
            </p:cNvSpPr>
            <p:nvPr/>
          </p:nvSpPr>
          <p:spPr bwMode="auto">
            <a:xfrm>
              <a:off x="4844929" y="3387603"/>
              <a:ext cx="26988" cy="31750"/>
            </a:xfrm>
            <a:custGeom>
              <a:avLst/>
              <a:gdLst>
                <a:gd name="T0" fmla="*/ 19 w 49"/>
                <a:gd name="T1" fmla="*/ 12 h 59"/>
                <a:gd name="T2" fmla="*/ 14 w 49"/>
                <a:gd name="T3" fmla="*/ 21 h 59"/>
                <a:gd name="T4" fmla="*/ 17 w 49"/>
                <a:gd name="T5" fmla="*/ 35 h 59"/>
                <a:gd name="T6" fmla="*/ 23 w 49"/>
                <a:gd name="T7" fmla="*/ 34 h 59"/>
                <a:gd name="T8" fmla="*/ 39 w 49"/>
                <a:gd name="T9" fmla="*/ 49 h 59"/>
                <a:gd name="T10" fmla="*/ 49 w 49"/>
                <a:gd name="T11" fmla="*/ 59 h 59"/>
                <a:gd name="T12" fmla="*/ 37 w 49"/>
                <a:gd name="T13" fmla="*/ 57 h 59"/>
                <a:gd name="T14" fmla="*/ 17 w 49"/>
                <a:gd name="T15" fmla="*/ 39 h 59"/>
                <a:gd name="T16" fmla="*/ 11 w 49"/>
                <a:gd name="T17" fmla="*/ 25 h 59"/>
                <a:gd name="T18" fmla="*/ 14 w 49"/>
                <a:gd name="T19" fmla="*/ 19 h 59"/>
                <a:gd name="T20" fmla="*/ 6 w 49"/>
                <a:gd name="T21" fmla="*/ 9 h 59"/>
                <a:gd name="T22" fmla="*/ 0 w 49"/>
                <a:gd name="T23" fmla="*/ 0 h 59"/>
                <a:gd name="T24" fmla="*/ 14 w 49"/>
                <a:gd name="T25" fmla="*/ 5 h 59"/>
                <a:gd name="T26" fmla="*/ 40 w 49"/>
                <a:gd name="T27" fmla="*/ 29 h 59"/>
                <a:gd name="T28" fmla="*/ 49 w 49"/>
                <a:gd name="T29" fmla="*/ 39 h 59"/>
                <a:gd name="T30" fmla="*/ 42 w 49"/>
                <a:gd name="T31" fmla="*/ 38 h 59"/>
                <a:gd name="T32" fmla="*/ 26 w 49"/>
                <a:gd name="T33" fmla="*/ 19 h 59"/>
                <a:gd name="T34" fmla="*/ 19 w 49"/>
                <a:gd name="T35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59">
                  <a:moveTo>
                    <a:pt x="19" y="12"/>
                  </a:moveTo>
                  <a:lnTo>
                    <a:pt x="14" y="21"/>
                  </a:lnTo>
                  <a:lnTo>
                    <a:pt x="17" y="35"/>
                  </a:lnTo>
                  <a:lnTo>
                    <a:pt x="23" y="34"/>
                  </a:lnTo>
                  <a:lnTo>
                    <a:pt x="39" y="49"/>
                  </a:lnTo>
                  <a:lnTo>
                    <a:pt x="49" y="59"/>
                  </a:lnTo>
                  <a:lnTo>
                    <a:pt x="37" y="57"/>
                  </a:lnTo>
                  <a:lnTo>
                    <a:pt x="17" y="39"/>
                  </a:lnTo>
                  <a:lnTo>
                    <a:pt x="11" y="25"/>
                  </a:lnTo>
                  <a:lnTo>
                    <a:pt x="14" y="19"/>
                  </a:lnTo>
                  <a:lnTo>
                    <a:pt x="6" y="9"/>
                  </a:lnTo>
                  <a:lnTo>
                    <a:pt x="0" y="0"/>
                  </a:lnTo>
                  <a:lnTo>
                    <a:pt x="14" y="5"/>
                  </a:lnTo>
                  <a:lnTo>
                    <a:pt x="40" y="29"/>
                  </a:lnTo>
                  <a:lnTo>
                    <a:pt x="49" y="39"/>
                  </a:lnTo>
                  <a:lnTo>
                    <a:pt x="42" y="38"/>
                  </a:lnTo>
                  <a:lnTo>
                    <a:pt x="26" y="19"/>
                  </a:lnTo>
                  <a:lnTo>
                    <a:pt x="1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4" name="Freeform 1517"/>
            <p:cNvSpPr>
              <a:spLocks/>
            </p:cNvSpPr>
            <p:nvPr/>
          </p:nvSpPr>
          <p:spPr bwMode="auto">
            <a:xfrm>
              <a:off x="5329116" y="2981203"/>
              <a:ext cx="15875" cy="19050"/>
            </a:xfrm>
            <a:custGeom>
              <a:avLst/>
              <a:gdLst>
                <a:gd name="T0" fmla="*/ 0 w 31"/>
                <a:gd name="T1" fmla="*/ 7 h 36"/>
                <a:gd name="T2" fmla="*/ 2 w 31"/>
                <a:gd name="T3" fmla="*/ 3 h 36"/>
                <a:gd name="T4" fmla="*/ 9 w 31"/>
                <a:gd name="T5" fmla="*/ 0 h 36"/>
                <a:gd name="T6" fmla="*/ 16 w 31"/>
                <a:gd name="T7" fmla="*/ 7 h 36"/>
                <a:gd name="T8" fmla="*/ 10 w 31"/>
                <a:gd name="T9" fmla="*/ 10 h 36"/>
                <a:gd name="T10" fmla="*/ 9 w 31"/>
                <a:gd name="T11" fmla="*/ 16 h 36"/>
                <a:gd name="T12" fmla="*/ 13 w 31"/>
                <a:gd name="T13" fmla="*/ 17 h 36"/>
                <a:gd name="T14" fmla="*/ 22 w 31"/>
                <a:gd name="T15" fmla="*/ 11 h 36"/>
                <a:gd name="T16" fmla="*/ 25 w 31"/>
                <a:gd name="T17" fmla="*/ 16 h 36"/>
                <a:gd name="T18" fmla="*/ 19 w 31"/>
                <a:gd name="T19" fmla="*/ 19 h 36"/>
                <a:gd name="T20" fmla="*/ 15 w 31"/>
                <a:gd name="T21" fmla="*/ 19 h 36"/>
                <a:gd name="T22" fmla="*/ 22 w 31"/>
                <a:gd name="T23" fmla="*/ 19 h 36"/>
                <a:gd name="T24" fmla="*/ 29 w 31"/>
                <a:gd name="T25" fmla="*/ 27 h 36"/>
                <a:gd name="T26" fmla="*/ 31 w 31"/>
                <a:gd name="T27" fmla="*/ 35 h 36"/>
                <a:gd name="T28" fmla="*/ 25 w 31"/>
                <a:gd name="T29" fmla="*/ 36 h 36"/>
                <a:gd name="T30" fmla="*/ 22 w 31"/>
                <a:gd name="T31" fmla="*/ 30 h 36"/>
                <a:gd name="T32" fmla="*/ 22 w 31"/>
                <a:gd name="T33" fmla="*/ 26 h 36"/>
                <a:gd name="T34" fmla="*/ 15 w 31"/>
                <a:gd name="T35" fmla="*/ 27 h 36"/>
                <a:gd name="T36" fmla="*/ 8 w 31"/>
                <a:gd name="T37" fmla="*/ 32 h 36"/>
                <a:gd name="T38" fmla="*/ 8 w 31"/>
                <a:gd name="T39" fmla="*/ 27 h 36"/>
                <a:gd name="T40" fmla="*/ 5 w 31"/>
                <a:gd name="T41" fmla="*/ 23 h 36"/>
                <a:gd name="T42" fmla="*/ 8 w 31"/>
                <a:gd name="T43" fmla="*/ 23 h 36"/>
                <a:gd name="T44" fmla="*/ 10 w 31"/>
                <a:gd name="T45" fmla="*/ 26 h 36"/>
                <a:gd name="T46" fmla="*/ 9 w 31"/>
                <a:gd name="T47" fmla="*/ 22 h 36"/>
                <a:gd name="T48" fmla="*/ 6 w 31"/>
                <a:gd name="T49" fmla="*/ 7 h 36"/>
                <a:gd name="T50" fmla="*/ 0 w 31"/>
                <a:gd name="T51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36">
                  <a:moveTo>
                    <a:pt x="0" y="7"/>
                  </a:moveTo>
                  <a:lnTo>
                    <a:pt x="2" y="3"/>
                  </a:lnTo>
                  <a:lnTo>
                    <a:pt x="9" y="0"/>
                  </a:lnTo>
                  <a:lnTo>
                    <a:pt x="16" y="7"/>
                  </a:lnTo>
                  <a:lnTo>
                    <a:pt x="10" y="10"/>
                  </a:lnTo>
                  <a:lnTo>
                    <a:pt x="9" y="16"/>
                  </a:lnTo>
                  <a:lnTo>
                    <a:pt x="13" y="17"/>
                  </a:lnTo>
                  <a:lnTo>
                    <a:pt x="22" y="11"/>
                  </a:lnTo>
                  <a:lnTo>
                    <a:pt x="25" y="16"/>
                  </a:lnTo>
                  <a:lnTo>
                    <a:pt x="19" y="19"/>
                  </a:lnTo>
                  <a:lnTo>
                    <a:pt x="15" y="19"/>
                  </a:lnTo>
                  <a:lnTo>
                    <a:pt x="22" y="19"/>
                  </a:lnTo>
                  <a:lnTo>
                    <a:pt x="29" y="27"/>
                  </a:lnTo>
                  <a:lnTo>
                    <a:pt x="31" y="35"/>
                  </a:lnTo>
                  <a:lnTo>
                    <a:pt x="25" y="36"/>
                  </a:lnTo>
                  <a:lnTo>
                    <a:pt x="22" y="30"/>
                  </a:lnTo>
                  <a:lnTo>
                    <a:pt x="22" y="26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8" y="27"/>
                  </a:lnTo>
                  <a:lnTo>
                    <a:pt x="5" y="23"/>
                  </a:lnTo>
                  <a:lnTo>
                    <a:pt x="8" y="23"/>
                  </a:lnTo>
                  <a:lnTo>
                    <a:pt x="10" y="26"/>
                  </a:lnTo>
                  <a:lnTo>
                    <a:pt x="9" y="22"/>
                  </a:lnTo>
                  <a:lnTo>
                    <a:pt x="6" y="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5" name="Freeform 1518"/>
            <p:cNvSpPr>
              <a:spLocks/>
            </p:cNvSpPr>
            <p:nvPr/>
          </p:nvSpPr>
          <p:spPr bwMode="auto">
            <a:xfrm>
              <a:off x="4875091" y="3414591"/>
              <a:ext cx="12700" cy="9525"/>
            </a:xfrm>
            <a:custGeom>
              <a:avLst/>
              <a:gdLst>
                <a:gd name="T0" fmla="*/ 9 w 23"/>
                <a:gd name="T1" fmla="*/ 3 h 16"/>
                <a:gd name="T2" fmla="*/ 7 w 23"/>
                <a:gd name="T3" fmla="*/ 9 h 16"/>
                <a:gd name="T4" fmla="*/ 9 w 23"/>
                <a:gd name="T5" fmla="*/ 16 h 16"/>
                <a:gd name="T6" fmla="*/ 4 w 23"/>
                <a:gd name="T7" fmla="*/ 16 h 16"/>
                <a:gd name="T8" fmla="*/ 0 w 23"/>
                <a:gd name="T9" fmla="*/ 12 h 16"/>
                <a:gd name="T10" fmla="*/ 4 w 23"/>
                <a:gd name="T11" fmla="*/ 10 h 16"/>
                <a:gd name="T12" fmla="*/ 6 w 23"/>
                <a:gd name="T13" fmla="*/ 6 h 16"/>
                <a:gd name="T14" fmla="*/ 3 w 23"/>
                <a:gd name="T15" fmla="*/ 2 h 16"/>
                <a:gd name="T16" fmla="*/ 13 w 23"/>
                <a:gd name="T17" fmla="*/ 0 h 16"/>
                <a:gd name="T18" fmla="*/ 23 w 23"/>
                <a:gd name="T19" fmla="*/ 2 h 16"/>
                <a:gd name="T20" fmla="*/ 19 w 23"/>
                <a:gd name="T21" fmla="*/ 6 h 16"/>
                <a:gd name="T22" fmla="*/ 11 w 23"/>
                <a:gd name="T23" fmla="*/ 5 h 16"/>
                <a:gd name="T24" fmla="*/ 9 w 23"/>
                <a:gd name="T2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6">
                  <a:moveTo>
                    <a:pt x="9" y="3"/>
                  </a:moveTo>
                  <a:lnTo>
                    <a:pt x="7" y="9"/>
                  </a:lnTo>
                  <a:lnTo>
                    <a:pt x="9" y="16"/>
                  </a:lnTo>
                  <a:lnTo>
                    <a:pt x="4" y="16"/>
                  </a:lnTo>
                  <a:lnTo>
                    <a:pt x="0" y="12"/>
                  </a:lnTo>
                  <a:lnTo>
                    <a:pt x="4" y="10"/>
                  </a:lnTo>
                  <a:lnTo>
                    <a:pt x="6" y="6"/>
                  </a:lnTo>
                  <a:lnTo>
                    <a:pt x="3" y="2"/>
                  </a:lnTo>
                  <a:lnTo>
                    <a:pt x="13" y="0"/>
                  </a:lnTo>
                  <a:lnTo>
                    <a:pt x="23" y="2"/>
                  </a:lnTo>
                  <a:lnTo>
                    <a:pt x="19" y="6"/>
                  </a:lnTo>
                  <a:lnTo>
                    <a:pt x="11" y="5"/>
                  </a:ln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6" name="Freeform 1519"/>
            <p:cNvSpPr>
              <a:spLocks/>
            </p:cNvSpPr>
            <p:nvPr/>
          </p:nvSpPr>
          <p:spPr bwMode="auto">
            <a:xfrm>
              <a:off x="4897316" y="3417766"/>
              <a:ext cx="7938" cy="7938"/>
            </a:xfrm>
            <a:custGeom>
              <a:avLst/>
              <a:gdLst>
                <a:gd name="T0" fmla="*/ 0 w 13"/>
                <a:gd name="T1" fmla="*/ 0 h 13"/>
                <a:gd name="T2" fmla="*/ 6 w 13"/>
                <a:gd name="T3" fmla="*/ 0 h 13"/>
                <a:gd name="T4" fmla="*/ 9 w 13"/>
                <a:gd name="T5" fmla="*/ 9 h 13"/>
                <a:gd name="T6" fmla="*/ 13 w 13"/>
                <a:gd name="T7" fmla="*/ 10 h 13"/>
                <a:gd name="T8" fmla="*/ 7 w 13"/>
                <a:gd name="T9" fmla="*/ 13 h 13"/>
                <a:gd name="T10" fmla="*/ 2 w 13"/>
                <a:gd name="T11" fmla="*/ 4 h 13"/>
                <a:gd name="T12" fmla="*/ 0 w 13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lnTo>
                    <a:pt x="6" y="0"/>
                  </a:lnTo>
                  <a:lnTo>
                    <a:pt x="9" y="9"/>
                  </a:lnTo>
                  <a:lnTo>
                    <a:pt x="13" y="10"/>
                  </a:lnTo>
                  <a:lnTo>
                    <a:pt x="7" y="13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7" name="Freeform 1520"/>
            <p:cNvSpPr>
              <a:spLocks/>
            </p:cNvSpPr>
            <p:nvPr/>
          </p:nvSpPr>
          <p:spPr bwMode="auto">
            <a:xfrm>
              <a:off x="5348166" y="3001841"/>
              <a:ext cx="9525" cy="11113"/>
            </a:xfrm>
            <a:custGeom>
              <a:avLst/>
              <a:gdLst>
                <a:gd name="T0" fmla="*/ 3 w 19"/>
                <a:gd name="T1" fmla="*/ 0 h 22"/>
                <a:gd name="T2" fmla="*/ 7 w 19"/>
                <a:gd name="T3" fmla="*/ 5 h 22"/>
                <a:gd name="T4" fmla="*/ 4 w 19"/>
                <a:gd name="T5" fmla="*/ 10 h 22"/>
                <a:gd name="T6" fmla="*/ 9 w 19"/>
                <a:gd name="T7" fmla="*/ 10 h 22"/>
                <a:gd name="T8" fmla="*/ 14 w 19"/>
                <a:gd name="T9" fmla="*/ 3 h 22"/>
                <a:gd name="T10" fmla="*/ 19 w 19"/>
                <a:gd name="T11" fmla="*/ 9 h 22"/>
                <a:gd name="T12" fmla="*/ 13 w 19"/>
                <a:gd name="T13" fmla="*/ 9 h 22"/>
                <a:gd name="T14" fmla="*/ 14 w 19"/>
                <a:gd name="T15" fmla="*/ 18 h 22"/>
                <a:gd name="T16" fmla="*/ 11 w 19"/>
                <a:gd name="T17" fmla="*/ 22 h 22"/>
                <a:gd name="T18" fmla="*/ 9 w 19"/>
                <a:gd name="T19" fmla="*/ 16 h 22"/>
                <a:gd name="T20" fmla="*/ 0 w 19"/>
                <a:gd name="T21" fmla="*/ 9 h 22"/>
                <a:gd name="T22" fmla="*/ 3 w 19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2">
                  <a:moveTo>
                    <a:pt x="3" y="0"/>
                  </a:moveTo>
                  <a:lnTo>
                    <a:pt x="7" y="5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14" y="3"/>
                  </a:lnTo>
                  <a:lnTo>
                    <a:pt x="19" y="9"/>
                  </a:lnTo>
                  <a:lnTo>
                    <a:pt x="13" y="9"/>
                  </a:lnTo>
                  <a:lnTo>
                    <a:pt x="14" y="18"/>
                  </a:lnTo>
                  <a:lnTo>
                    <a:pt x="11" y="22"/>
                  </a:lnTo>
                  <a:lnTo>
                    <a:pt x="9" y="16"/>
                  </a:lnTo>
                  <a:lnTo>
                    <a:pt x="0" y="9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8" name="Freeform 1521"/>
            <p:cNvSpPr>
              <a:spLocks/>
            </p:cNvSpPr>
            <p:nvPr/>
          </p:nvSpPr>
          <p:spPr bwMode="auto">
            <a:xfrm>
              <a:off x="5360866" y="3012953"/>
              <a:ext cx="6350" cy="11113"/>
            </a:xfrm>
            <a:custGeom>
              <a:avLst/>
              <a:gdLst>
                <a:gd name="T0" fmla="*/ 11 w 11"/>
                <a:gd name="T1" fmla="*/ 14 h 20"/>
                <a:gd name="T2" fmla="*/ 3 w 11"/>
                <a:gd name="T3" fmla="*/ 7 h 20"/>
                <a:gd name="T4" fmla="*/ 0 w 11"/>
                <a:gd name="T5" fmla="*/ 3 h 20"/>
                <a:gd name="T6" fmla="*/ 4 w 11"/>
                <a:gd name="T7" fmla="*/ 1 h 20"/>
                <a:gd name="T8" fmla="*/ 8 w 11"/>
                <a:gd name="T9" fmla="*/ 0 h 20"/>
                <a:gd name="T10" fmla="*/ 10 w 11"/>
                <a:gd name="T11" fmla="*/ 4 h 20"/>
                <a:gd name="T12" fmla="*/ 11 w 11"/>
                <a:gd name="T13" fmla="*/ 17 h 20"/>
                <a:gd name="T14" fmla="*/ 4 w 11"/>
                <a:gd name="T15" fmla="*/ 20 h 20"/>
                <a:gd name="T16" fmla="*/ 6 w 11"/>
                <a:gd name="T17" fmla="*/ 17 h 20"/>
                <a:gd name="T18" fmla="*/ 11 w 11"/>
                <a:gd name="T1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0">
                  <a:moveTo>
                    <a:pt x="11" y="14"/>
                  </a:moveTo>
                  <a:lnTo>
                    <a:pt x="3" y="7"/>
                  </a:lnTo>
                  <a:lnTo>
                    <a:pt x="0" y="3"/>
                  </a:lnTo>
                  <a:lnTo>
                    <a:pt x="4" y="1"/>
                  </a:lnTo>
                  <a:lnTo>
                    <a:pt x="8" y="0"/>
                  </a:lnTo>
                  <a:lnTo>
                    <a:pt x="10" y="4"/>
                  </a:lnTo>
                  <a:lnTo>
                    <a:pt x="11" y="17"/>
                  </a:lnTo>
                  <a:lnTo>
                    <a:pt x="4" y="20"/>
                  </a:lnTo>
                  <a:lnTo>
                    <a:pt x="6" y="17"/>
                  </a:lnTo>
                  <a:lnTo>
                    <a:pt x="11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6999" name="Freeform 1522"/>
            <p:cNvSpPr>
              <a:spLocks/>
            </p:cNvSpPr>
            <p:nvPr/>
          </p:nvSpPr>
          <p:spPr bwMode="auto">
            <a:xfrm>
              <a:off x="5184654" y="3193928"/>
              <a:ext cx="9525" cy="4763"/>
            </a:xfrm>
            <a:custGeom>
              <a:avLst/>
              <a:gdLst>
                <a:gd name="T0" fmla="*/ 16 w 16"/>
                <a:gd name="T1" fmla="*/ 7 h 7"/>
                <a:gd name="T2" fmla="*/ 0 w 16"/>
                <a:gd name="T3" fmla="*/ 4 h 7"/>
                <a:gd name="T4" fmla="*/ 2 w 16"/>
                <a:gd name="T5" fmla="*/ 0 h 7"/>
                <a:gd name="T6" fmla="*/ 9 w 16"/>
                <a:gd name="T7" fmla="*/ 1 h 7"/>
                <a:gd name="T8" fmla="*/ 16 w 16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9" y="1"/>
                  </a:lnTo>
                  <a:lnTo>
                    <a:pt x="1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0" name="Freeform 1523"/>
            <p:cNvSpPr>
              <a:spLocks/>
            </p:cNvSpPr>
            <p:nvPr/>
          </p:nvSpPr>
          <p:spPr bwMode="auto">
            <a:xfrm>
              <a:off x="5189416" y="3201866"/>
              <a:ext cx="6350" cy="7938"/>
            </a:xfrm>
            <a:custGeom>
              <a:avLst/>
              <a:gdLst>
                <a:gd name="T0" fmla="*/ 0 w 13"/>
                <a:gd name="T1" fmla="*/ 0 h 14"/>
                <a:gd name="T2" fmla="*/ 9 w 13"/>
                <a:gd name="T3" fmla="*/ 4 h 14"/>
                <a:gd name="T4" fmla="*/ 13 w 13"/>
                <a:gd name="T5" fmla="*/ 14 h 14"/>
                <a:gd name="T6" fmla="*/ 9 w 13"/>
                <a:gd name="T7" fmla="*/ 14 h 14"/>
                <a:gd name="T8" fmla="*/ 5 w 13"/>
                <a:gd name="T9" fmla="*/ 4 h 14"/>
                <a:gd name="T10" fmla="*/ 0 w 1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lnTo>
                    <a:pt x="9" y="4"/>
                  </a:lnTo>
                  <a:lnTo>
                    <a:pt x="13" y="14"/>
                  </a:lnTo>
                  <a:lnTo>
                    <a:pt x="9" y="14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1" name="Freeform 1524"/>
            <p:cNvSpPr>
              <a:spLocks/>
            </p:cNvSpPr>
            <p:nvPr/>
          </p:nvSpPr>
          <p:spPr bwMode="auto">
            <a:xfrm>
              <a:off x="5375154" y="3047878"/>
              <a:ext cx="15875" cy="12700"/>
            </a:xfrm>
            <a:custGeom>
              <a:avLst/>
              <a:gdLst>
                <a:gd name="T0" fmla="*/ 0 w 28"/>
                <a:gd name="T1" fmla="*/ 11 h 26"/>
                <a:gd name="T2" fmla="*/ 2 w 28"/>
                <a:gd name="T3" fmla="*/ 6 h 26"/>
                <a:gd name="T4" fmla="*/ 5 w 28"/>
                <a:gd name="T5" fmla="*/ 0 h 26"/>
                <a:gd name="T6" fmla="*/ 16 w 28"/>
                <a:gd name="T7" fmla="*/ 11 h 26"/>
                <a:gd name="T8" fmla="*/ 28 w 28"/>
                <a:gd name="T9" fmla="*/ 19 h 26"/>
                <a:gd name="T10" fmla="*/ 20 w 28"/>
                <a:gd name="T11" fmla="*/ 21 h 26"/>
                <a:gd name="T12" fmla="*/ 15 w 28"/>
                <a:gd name="T13" fmla="*/ 26 h 26"/>
                <a:gd name="T14" fmla="*/ 10 w 28"/>
                <a:gd name="T15" fmla="*/ 21 h 26"/>
                <a:gd name="T16" fmla="*/ 13 w 28"/>
                <a:gd name="T17" fmla="*/ 21 h 26"/>
                <a:gd name="T18" fmla="*/ 16 w 28"/>
                <a:gd name="T19" fmla="*/ 24 h 26"/>
                <a:gd name="T20" fmla="*/ 19 w 28"/>
                <a:gd name="T21" fmla="*/ 17 h 26"/>
                <a:gd name="T22" fmla="*/ 7 w 28"/>
                <a:gd name="T23" fmla="*/ 10 h 26"/>
                <a:gd name="T24" fmla="*/ 0 w 28"/>
                <a:gd name="T25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6">
                  <a:moveTo>
                    <a:pt x="0" y="11"/>
                  </a:moveTo>
                  <a:lnTo>
                    <a:pt x="2" y="6"/>
                  </a:lnTo>
                  <a:lnTo>
                    <a:pt x="5" y="0"/>
                  </a:lnTo>
                  <a:lnTo>
                    <a:pt x="16" y="11"/>
                  </a:lnTo>
                  <a:lnTo>
                    <a:pt x="28" y="19"/>
                  </a:lnTo>
                  <a:lnTo>
                    <a:pt x="20" y="21"/>
                  </a:lnTo>
                  <a:lnTo>
                    <a:pt x="15" y="26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6" y="24"/>
                  </a:lnTo>
                  <a:lnTo>
                    <a:pt x="19" y="17"/>
                  </a:lnTo>
                  <a:lnTo>
                    <a:pt x="7" y="10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2" name="Freeform 1525"/>
            <p:cNvSpPr>
              <a:spLocks/>
            </p:cNvSpPr>
            <p:nvPr/>
          </p:nvSpPr>
          <p:spPr bwMode="auto">
            <a:xfrm>
              <a:off x="5419604" y="3035178"/>
              <a:ext cx="9525" cy="7938"/>
            </a:xfrm>
            <a:custGeom>
              <a:avLst/>
              <a:gdLst>
                <a:gd name="T0" fmla="*/ 0 w 18"/>
                <a:gd name="T1" fmla="*/ 0 h 16"/>
                <a:gd name="T2" fmla="*/ 7 w 18"/>
                <a:gd name="T3" fmla="*/ 7 h 16"/>
                <a:gd name="T4" fmla="*/ 18 w 18"/>
                <a:gd name="T5" fmla="*/ 16 h 16"/>
                <a:gd name="T6" fmla="*/ 10 w 18"/>
                <a:gd name="T7" fmla="*/ 16 h 16"/>
                <a:gd name="T8" fmla="*/ 3 w 18"/>
                <a:gd name="T9" fmla="*/ 6 h 16"/>
                <a:gd name="T10" fmla="*/ 0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0" y="0"/>
                  </a:moveTo>
                  <a:lnTo>
                    <a:pt x="7" y="7"/>
                  </a:lnTo>
                  <a:lnTo>
                    <a:pt x="18" y="16"/>
                  </a:lnTo>
                  <a:lnTo>
                    <a:pt x="10" y="16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3" name="Freeform 1526"/>
            <p:cNvSpPr>
              <a:spLocks/>
            </p:cNvSpPr>
            <p:nvPr/>
          </p:nvSpPr>
          <p:spPr bwMode="auto">
            <a:xfrm>
              <a:off x="5470404" y="2992316"/>
              <a:ext cx="11113" cy="7938"/>
            </a:xfrm>
            <a:custGeom>
              <a:avLst/>
              <a:gdLst>
                <a:gd name="T0" fmla="*/ 3 w 20"/>
                <a:gd name="T1" fmla="*/ 16 h 16"/>
                <a:gd name="T2" fmla="*/ 0 w 20"/>
                <a:gd name="T3" fmla="*/ 13 h 16"/>
                <a:gd name="T4" fmla="*/ 5 w 20"/>
                <a:gd name="T5" fmla="*/ 7 h 16"/>
                <a:gd name="T6" fmla="*/ 0 w 20"/>
                <a:gd name="T7" fmla="*/ 4 h 16"/>
                <a:gd name="T8" fmla="*/ 10 w 20"/>
                <a:gd name="T9" fmla="*/ 3 h 16"/>
                <a:gd name="T10" fmla="*/ 20 w 20"/>
                <a:gd name="T11" fmla="*/ 0 h 16"/>
                <a:gd name="T12" fmla="*/ 16 w 20"/>
                <a:gd name="T13" fmla="*/ 4 h 16"/>
                <a:gd name="T14" fmla="*/ 6 w 20"/>
                <a:gd name="T15" fmla="*/ 7 h 16"/>
                <a:gd name="T16" fmla="*/ 3 w 20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3" y="16"/>
                  </a:moveTo>
                  <a:lnTo>
                    <a:pt x="0" y="13"/>
                  </a:lnTo>
                  <a:lnTo>
                    <a:pt x="5" y="7"/>
                  </a:lnTo>
                  <a:lnTo>
                    <a:pt x="0" y="4"/>
                  </a:lnTo>
                  <a:lnTo>
                    <a:pt x="10" y="3"/>
                  </a:lnTo>
                  <a:lnTo>
                    <a:pt x="20" y="0"/>
                  </a:lnTo>
                  <a:lnTo>
                    <a:pt x="16" y="4"/>
                  </a:lnTo>
                  <a:lnTo>
                    <a:pt x="6" y="7"/>
                  </a:lnTo>
                  <a:lnTo>
                    <a:pt x="3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4" name="Freeform 1527"/>
            <p:cNvSpPr>
              <a:spLocks/>
            </p:cNvSpPr>
            <p:nvPr/>
          </p:nvSpPr>
          <p:spPr bwMode="auto">
            <a:xfrm>
              <a:off x="5416429" y="3051053"/>
              <a:ext cx="7938" cy="9525"/>
            </a:xfrm>
            <a:custGeom>
              <a:avLst/>
              <a:gdLst>
                <a:gd name="T0" fmla="*/ 4 w 14"/>
                <a:gd name="T1" fmla="*/ 0 h 19"/>
                <a:gd name="T2" fmla="*/ 5 w 14"/>
                <a:gd name="T3" fmla="*/ 10 h 19"/>
                <a:gd name="T4" fmla="*/ 10 w 14"/>
                <a:gd name="T5" fmla="*/ 19 h 19"/>
                <a:gd name="T6" fmla="*/ 14 w 14"/>
                <a:gd name="T7" fmla="*/ 16 h 19"/>
                <a:gd name="T8" fmla="*/ 14 w 14"/>
                <a:gd name="T9" fmla="*/ 19 h 19"/>
                <a:gd name="T10" fmla="*/ 8 w 14"/>
                <a:gd name="T11" fmla="*/ 19 h 19"/>
                <a:gd name="T12" fmla="*/ 0 w 14"/>
                <a:gd name="T13" fmla="*/ 9 h 19"/>
                <a:gd name="T14" fmla="*/ 4 w 14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9">
                  <a:moveTo>
                    <a:pt x="4" y="0"/>
                  </a:moveTo>
                  <a:lnTo>
                    <a:pt x="5" y="10"/>
                  </a:lnTo>
                  <a:lnTo>
                    <a:pt x="10" y="19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8" y="19"/>
                  </a:lnTo>
                  <a:lnTo>
                    <a:pt x="0" y="9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5" name="Freeform 1528"/>
            <p:cNvSpPr>
              <a:spLocks/>
            </p:cNvSpPr>
            <p:nvPr/>
          </p:nvSpPr>
          <p:spPr bwMode="auto">
            <a:xfrm>
              <a:off x="5468816" y="3022478"/>
              <a:ext cx="4763" cy="9525"/>
            </a:xfrm>
            <a:custGeom>
              <a:avLst/>
              <a:gdLst>
                <a:gd name="T0" fmla="*/ 0 w 10"/>
                <a:gd name="T1" fmla="*/ 5 h 18"/>
                <a:gd name="T2" fmla="*/ 4 w 10"/>
                <a:gd name="T3" fmla="*/ 1 h 18"/>
                <a:gd name="T4" fmla="*/ 10 w 10"/>
                <a:gd name="T5" fmla="*/ 0 h 18"/>
                <a:gd name="T6" fmla="*/ 9 w 10"/>
                <a:gd name="T7" fmla="*/ 4 h 18"/>
                <a:gd name="T8" fmla="*/ 4 w 10"/>
                <a:gd name="T9" fmla="*/ 14 h 18"/>
                <a:gd name="T10" fmla="*/ 10 w 10"/>
                <a:gd name="T11" fmla="*/ 16 h 18"/>
                <a:gd name="T12" fmla="*/ 7 w 10"/>
                <a:gd name="T13" fmla="*/ 18 h 18"/>
                <a:gd name="T14" fmla="*/ 0 w 10"/>
                <a:gd name="T15" fmla="*/ 18 h 18"/>
                <a:gd name="T16" fmla="*/ 3 w 10"/>
                <a:gd name="T17" fmla="*/ 13 h 18"/>
                <a:gd name="T18" fmla="*/ 0 w 10"/>
                <a:gd name="T19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lnTo>
                    <a:pt x="4" y="1"/>
                  </a:lnTo>
                  <a:lnTo>
                    <a:pt x="10" y="0"/>
                  </a:lnTo>
                  <a:lnTo>
                    <a:pt x="9" y="4"/>
                  </a:lnTo>
                  <a:lnTo>
                    <a:pt x="4" y="14"/>
                  </a:lnTo>
                  <a:lnTo>
                    <a:pt x="10" y="16"/>
                  </a:lnTo>
                  <a:lnTo>
                    <a:pt x="7" y="18"/>
                  </a:lnTo>
                  <a:lnTo>
                    <a:pt x="0" y="18"/>
                  </a:lnTo>
                  <a:lnTo>
                    <a:pt x="3" y="1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6" name="Freeform 1529"/>
            <p:cNvSpPr>
              <a:spLocks/>
            </p:cNvSpPr>
            <p:nvPr/>
          </p:nvSpPr>
          <p:spPr bwMode="auto">
            <a:xfrm>
              <a:off x="5418016" y="3066928"/>
              <a:ext cx="17463" cy="25400"/>
            </a:xfrm>
            <a:custGeom>
              <a:avLst/>
              <a:gdLst>
                <a:gd name="T0" fmla="*/ 19 w 33"/>
                <a:gd name="T1" fmla="*/ 2 h 48"/>
                <a:gd name="T2" fmla="*/ 24 w 33"/>
                <a:gd name="T3" fmla="*/ 0 h 48"/>
                <a:gd name="T4" fmla="*/ 29 w 33"/>
                <a:gd name="T5" fmla="*/ 12 h 48"/>
                <a:gd name="T6" fmla="*/ 29 w 33"/>
                <a:gd name="T7" fmla="*/ 16 h 48"/>
                <a:gd name="T8" fmla="*/ 26 w 33"/>
                <a:gd name="T9" fmla="*/ 18 h 48"/>
                <a:gd name="T10" fmla="*/ 21 w 33"/>
                <a:gd name="T11" fmla="*/ 20 h 48"/>
                <a:gd name="T12" fmla="*/ 27 w 33"/>
                <a:gd name="T13" fmla="*/ 22 h 48"/>
                <a:gd name="T14" fmla="*/ 23 w 33"/>
                <a:gd name="T15" fmla="*/ 30 h 48"/>
                <a:gd name="T16" fmla="*/ 23 w 33"/>
                <a:gd name="T17" fmla="*/ 35 h 48"/>
                <a:gd name="T18" fmla="*/ 27 w 33"/>
                <a:gd name="T19" fmla="*/ 35 h 48"/>
                <a:gd name="T20" fmla="*/ 30 w 33"/>
                <a:gd name="T21" fmla="*/ 33 h 48"/>
                <a:gd name="T22" fmla="*/ 33 w 33"/>
                <a:gd name="T23" fmla="*/ 36 h 48"/>
                <a:gd name="T24" fmla="*/ 32 w 33"/>
                <a:gd name="T25" fmla="*/ 43 h 48"/>
                <a:gd name="T26" fmla="*/ 27 w 33"/>
                <a:gd name="T27" fmla="*/ 48 h 48"/>
                <a:gd name="T28" fmla="*/ 24 w 33"/>
                <a:gd name="T29" fmla="*/ 38 h 48"/>
                <a:gd name="T30" fmla="*/ 14 w 33"/>
                <a:gd name="T31" fmla="*/ 33 h 48"/>
                <a:gd name="T32" fmla="*/ 20 w 33"/>
                <a:gd name="T33" fmla="*/ 28 h 48"/>
                <a:gd name="T34" fmla="*/ 16 w 33"/>
                <a:gd name="T35" fmla="*/ 23 h 48"/>
                <a:gd name="T36" fmla="*/ 16 w 33"/>
                <a:gd name="T37" fmla="*/ 19 h 48"/>
                <a:gd name="T38" fmla="*/ 10 w 33"/>
                <a:gd name="T39" fmla="*/ 26 h 48"/>
                <a:gd name="T40" fmla="*/ 4 w 33"/>
                <a:gd name="T41" fmla="*/ 28 h 48"/>
                <a:gd name="T42" fmla="*/ 1 w 33"/>
                <a:gd name="T43" fmla="*/ 30 h 48"/>
                <a:gd name="T44" fmla="*/ 6 w 33"/>
                <a:gd name="T45" fmla="*/ 35 h 48"/>
                <a:gd name="T46" fmla="*/ 1 w 33"/>
                <a:gd name="T47" fmla="*/ 38 h 48"/>
                <a:gd name="T48" fmla="*/ 0 w 33"/>
                <a:gd name="T49" fmla="*/ 23 h 48"/>
                <a:gd name="T50" fmla="*/ 6 w 33"/>
                <a:gd name="T51" fmla="*/ 25 h 48"/>
                <a:gd name="T52" fmla="*/ 11 w 33"/>
                <a:gd name="T53" fmla="*/ 16 h 48"/>
                <a:gd name="T54" fmla="*/ 16 w 33"/>
                <a:gd name="T55" fmla="*/ 10 h 48"/>
                <a:gd name="T56" fmla="*/ 16 w 33"/>
                <a:gd name="T57" fmla="*/ 16 h 48"/>
                <a:gd name="T58" fmla="*/ 21 w 33"/>
                <a:gd name="T59" fmla="*/ 18 h 48"/>
                <a:gd name="T60" fmla="*/ 27 w 33"/>
                <a:gd name="T61" fmla="*/ 13 h 48"/>
                <a:gd name="T62" fmla="*/ 23 w 33"/>
                <a:gd name="T63" fmla="*/ 5 h 48"/>
                <a:gd name="T64" fmla="*/ 19 w 33"/>
                <a:gd name="T6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3" h="48">
                  <a:moveTo>
                    <a:pt x="19" y="2"/>
                  </a:moveTo>
                  <a:lnTo>
                    <a:pt x="24" y="0"/>
                  </a:lnTo>
                  <a:lnTo>
                    <a:pt x="29" y="12"/>
                  </a:lnTo>
                  <a:lnTo>
                    <a:pt x="29" y="16"/>
                  </a:lnTo>
                  <a:lnTo>
                    <a:pt x="26" y="18"/>
                  </a:lnTo>
                  <a:lnTo>
                    <a:pt x="21" y="20"/>
                  </a:lnTo>
                  <a:lnTo>
                    <a:pt x="27" y="22"/>
                  </a:lnTo>
                  <a:lnTo>
                    <a:pt x="23" y="30"/>
                  </a:lnTo>
                  <a:lnTo>
                    <a:pt x="23" y="35"/>
                  </a:lnTo>
                  <a:lnTo>
                    <a:pt x="27" y="35"/>
                  </a:lnTo>
                  <a:lnTo>
                    <a:pt x="30" y="33"/>
                  </a:lnTo>
                  <a:lnTo>
                    <a:pt x="33" y="36"/>
                  </a:lnTo>
                  <a:lnTo>
                    <a:pt x="32" y="43"/>
                  </a:lnTo>
                  <a:lnTo>
                    <a:pt x="27" y="48"/>
                  </a:lnTo>
                  <a:lnTo>
                    <a:pt x="24" y="38"/>
                  </a:lnTo>
                  <a:lnTo>
                    <a:pt x="14" y="33"/>
                  </a:lnTo>
                  <a:lnTo>
                    <a:pt x="20" y="28"/>
                  </a:lnTo>
                  <a:lnTo>
                    <a:pt x="16" y="23"/>
                  </a:lnTo>
                  <a:lnTo>
                    <a:pt x="16" y="19"/>
                  </a:lnTo>
                  <a:lnTo>
                    <a:pt x="10" y="26"/>
                  </a:lnTo>
                  <a:lnTo>
                    <a:pt x="4" y="28"/>
                  </a:lnTo>
                  <a:lnTo>
                    <a:pt x="1" y="30"/>
                  </a:lnTo>
                  <a:lnTo>
                    <a:pt x="6" y="35"/>
                  </a:lnTo>
                  <a:lnTo>
                    <a:pt x="1" y="38"/>
                  </a:lnTo>
                  <a:lnTo>
                    <a:pt x="0" y="23"/>
                  </a:lnTo>
                  <a:lnTo>
                    <a:pt x="6" y="25"/>
                  </a:lnTo>
                  <a:lnTo>
                    <a:pt x="11" y="16"/>
                  </a:lnTo>
                  <a:lnTo>
                    <a:pt x="16" y="10"/>
                  </a:lnTo>
                  <a:lnTo>
                    <a:pt x="16" y="16"/>
                  </a:lnTo>
                  <a:lnTo>
                    <a:pt x="21" y="18"/>
                  </a:lnTo>
                  <a:lnTo>
                    <a:pt x="27" y="13"/>
                  </a:lnTo>
                  <a:lnTo>
                    <a:pt x="23" y="5"/>
                  </a:lnTo>
                  <a:lnTo>
                    <a:pt x="19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7" name="Freeform 1530"/>
            <p:cNvSpPr>
              <a:spLocks/>
            </p:cNvSpPr>
            <p:nvPr/>
          </p:nvSpPr>
          <p:spPr bwMode="auto">
            <a:xfrm>
              <a:off x="5476754" y="3027241"/>
              <a:ext cx="4763" cy="9525"/>
            </a:xfrm>
            <a:custGeom>
              <a:avLst/>
              <a:gdLst>
                <a:gd name="T0" fmla="*/ 2 w 9"/>
                <a:gd name="T1" fmla="*/ 0 h 19"/>
                <a:gd name="T2" fmla="*/ 3 w 9"/>
                <a:gd name="T3" fmla="*/ 7 h 19"/>
                <a:gd name="T4" fmla="*/ 9 w 9"/>
                <a:gd name="T5" fmla="*/ 10 h 19"/>
                <a:gd name="T6" fmla="*/ 5 w 9"/>
                <a:gd name="T7" fmla="*/ 14 h 19"/>
                <a:gd name="T8" fmla="*/ 5 w 9"/>
                <a:gd name="T9" fmla="*/ 19 h 19"/>
                <a:gd name="T10" fmla="*/ 0 w 9"/>
                <a:gd name="T11" fmla="*/ 13 h 19"/>
                <a:gd name="T12" fmla="*/ 2 w 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9">
                  <a:moveTo>
                    <a:pt x="2" y="0"/>
                  </a:moveTo>
                  <a:lnTo>
                    <a:pt x="3" y="7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5" y="19"/>
                  </a:lnTo>
                  <a:lnTo>
                    <a:pt x="0" y="13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8" name="Freeform 1531"/>
            <p:cNvSpPr>
              <a:spLocks/>
            </p:cNvSpPr>
            <p:nvPr/>
          </p:nvSpPr>
          <p:spPr bwMode="auto">
            <a:xfrm>
              <a:off x="5437066" y="3085978"/>
              <a:ext cx="4763" cy="9525"/>
            </a:xfrm>
            <a:custGeom>
              <a:avLst/>
              <a:gdLst>
                <a:gd name="T0" fmla="*/ 0 w 8"/>
                <a:gd name="T1" fmla="*/ 0 h 19"/>
                <a:gd name="T2" fmla="*/ 7 w 8"/>
                <a:gd name="T3" fmla="*/ 0 h 19"/>
                <a:gd name="T4" fmla="*/ 4 w 8"/>
                <a:gd name="T5" fmla="*/ 12 h 19"/>
                <a:gd name="T6" fmla="*/ 0 w 8"/>
                <a:gd name="T7" fmla="*/ 16 h 19"/>
                <a:gd name="T8" fmla="*/ 6 w 8"/>
                <a:gd name="T9" fmla="*/ 15 h 19"/>
                <a:gd name="T10" fmla="*/ 8 w 8"/>
                <a:gd name="T11" fmla="*/ 16 h 19"/>
                <a:gd name="T12" fmla="*/ 3 w 8"/>
                <a:gd name="T13" fmla="*/ 19 h 19"/>
                <a:gd name="T14" fmla="*/ 0 w 8"/>
                <a:gd name="T15" fmla="*/ 17 h 19"/>
                <a:gd name="T16" fmla="*/ 1 w 8"/>
                <a:gd name="T17" fmla="*/ 6 h 19"/>
                <a:gd name="T18" fmla="*/ 0 w 8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lnTo>
                    <a:pt x="7" y="0"/>
                  </a:lnTo>
                  <a:lnTo>
                    <a:pt x="4" y="12"/>
                  </a:lnTo>
                  <a:lnTo>
                    <a:pt x="0" y="16"/>
                  </a:lnTo>
                  <a:lnTo>
                    <a:pt x="6" y="15"/>
                  </a:lnTo>
                  <a:lnTo>
                    <a:pt x="8" y="16"/>
                  </a:lnTo>
                  <a:lnTo>
                    <a:pt x="3" y="19"/>
                  </a:lnTo>
                  <a:lnTo>
                    <a:pt x="0" y="17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09" name="Freeform 1532"/>
            <p:cNvSpPr>
              <a:spLocks/>
            </p:cNvSpPr>
            <p:nvPr/>
          </p:nvSpPr>
          <p:spPr bwMode="auto">
            <a:xfrm>
              <a:off x="4989391" y="3613028"/>
              <a:ext cx="11113" cy="11113"/>
            </a:xfrm>
            <a:custGeom>
              <a:avLst/>
              <a:gdLst>
                <a:gd name="T0" fmla="*/ 0 w 19"/>
                <a:gd name="T1" fmla="*/ 0 h 22"/>
                <a:gd name="T2" fmla="*/ 9 w 19"/>
                <a:gd name="T3" fmla="*/ 9 h 22"/>
                <a:gd name="T4" fmla="*/ 19 w 19"/>
                <a:gd name="T5" fmla="*/ 22 h 22"/>
                <a:gd name="T6" fmla="*/ 8 w 19"/>
                <a:gd name="T7" fmla="*/ 15 h 22"/>
                <a:gd name="T8" fmla="*/ 0 w 19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2">
                  <a:moveTo>
                    <a:pt x="0" y="0"/>
                  </a:moveTo>
                  <a:lnTo>
                    <a:pt x="9" y="9"/>
                  </a:lnTo>
                  <a:lnTo>
                    <a:pt x="19" y="22"/>
                  </a:lnTo>
                  <a:lnTo>
                    <a:pt x="8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0" name="Freeform 1533"/>
            <p:cNvSpPr>
              <a:spLocks/>
            </p:cNvSpPr>
            <p:nvPr/>
          </p:nvSpPr>
          <p:spPr bwMode="auto">
            <a:xfrm>
              <a:off x="5256091" y="3362203"/>
              <a:ext cx="7938" cy="6350"/>
            </a:xfrm>
            <a:custGeom>
              <a:avLst/>
              <a:gdLst>
                <a:gd name="T0" fmla="*/ 10 w 16"/>
                <a:gd name="T1" fmla="*/ 12 h 12"/>
                <a:gd name="T2" fmla="*/ 6 w 16"/>
                <a:gd name="T3" fmla="*/ 9 h 12"/>
                <a:gd name="T4" fmla="*/ 4 w 16"/>
                <a:gd name="T5" fmla="*/ 12 h 12"/>
                <a:gd name="T6" fmla="*/ 0 w 16"/>
                <a:gd name="T7" fmla="*/ 8 h 12"/>
                <a:gd name="T8" fmla="*/ 4 w 16"/>
                <a:gd name="T9" fmla="*/ 0 h 12"/>
                <a:gd name="T10" fmla="*/ 13 w 16"/>
                <a:gd name="T11" fmla="*/ 0 h 12"/>
                <a:gd name="T12" fmla="*/ 14 w 16"/>
                <a:gd name="T13" fmla="*/ 2 h 12"/>
                <a:gd name="T14" fmla="*/ 12 w 16"/>
                <a:gd name="T15" fmla="*/ 9 h 12"/>
                <a:gd name="T16" fmla="*/ 16 w 16"/>
                <a:gd name="T17" fmla="*/ 6 h 12"/>
                <a:gd name="T18" fmla="*/ 14 w 16"/>
                <a:gd name="T19" fmla="*/ 9 h 12"/>
                <a:gd name="T20" fmla="*/ 10 w 16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2">
                  <a:moveTo>
                    <a:pt x="10" y="12"/>
                  </a:moveTo>
                  <a:lnTo>
                    <a:pt x="6" y="9"/>
                  </a:lnTo>
                  <a:lnTo>
                    <a:pt x="4" y="12"/>
                  </a:lnTo>
                  <a:lnTo>
                    <a:pt x="0" y="8"/>
                  </a:lnTo>
                  <a:lnTo>
                    <a:pt x="4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2" y="9"/>
                  </a:lnTo>
                  <a:lnTo>
                    <a:pt x="16" y="6"/>
                  </a:lnTo>
                  <a:lnTo>
                    <a:pt x="14" y="9"/>
                  </a:lnTo>
                  <a:lnTo>
                    <a:pt x="1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1" name="Freeform 1534"/>
            <p:cNvSpPr>
              <a:spLocks/>
            </p:cNvSpPr>
            <p:nvPr/>
          </p:nvSpPr>
          <p:spPr bwMode="auto">
            <a:xfrm>
              <a:off x="5287841" y="3393953"/>
              <a:ext cx="6350" cy="3175"/>
            </a:xfrm>
            <a:custGeom>
              <a:avLst/>
              <a:gdLst>
                <a:gd name="T0" fmla="*/ 0 w 13"/>
                <a:gd name="T1" fmla="*/ 0 h 7"/>
                <a:gd name="T2" fmla="*/ 3 w 13"/>
                <a:gd name="T3" fmla="*/ 0 h 7"/>
                <a:gd name="T4" fmla="*/ 2 w 13"/>
                <a:gd name="T5" fmla="*/ 1 h 7"/>
                <a:gd name="T6" fmla="*/ 7 w 13"/>
                <a:gd name="T7" fmla="*/ 0 h 7"/>
                <a:gd name="T8" fmla="*/ 13 w 13"/>
                <a:gd name="T9" fmla="*/ 4 h 7"/>
                <a:gd name="T10" fmla="*/ 9 w 13"/>
                <a:gd name="T11" fmla="*/ 7 h 7"/>
                <a:gd name="T12" fmla="*/ 0 w 13"/>
                <a:gd name="T13" fmla="*/ 6 h 7"/>
                <a:gd name="T14" fmla="*/ 0 w 13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7">
                  <a:moveTo>
                    <a:pt x="0" y="0"/>
                  </a:moveTo>
                  <a:lnTo>
                    <a:pt x="3" y="0"/>
                  </a:lnTo>
                  <a:lnTo>
                    <a:pt x="2" y="1"/>
                  </a:lnTo>
                  <a:lnTo>
                    <a:pt x="7" y="0"/>
                  </a:lnTo>
                  <a:lnTo>
                    <a:pt x="13" y="4"/>
                  </a:lnTo>
                  <a:lnTo>
                    <a:pt x="9" y="7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2" name="Freeform 1535"/>
            <p:cNvSpPr>
              <a:spLocks/>
            </p:cNvSpPr>
            <p:nvPr/>
          </p:nvSpPr>
          <p:spPr bwMode="auto">
            <a:xfrm>
              <a:off x="5035429" y="3654303"/>
              <a:ext cx="7938" cy="7938"/>
            </a:xfrm>
            <a:custGeom>
              <a:avLst/>
              <a:gdLst>
                <a:gd name="T0" fmla="*/ 0 w 16"/>
                <a:gd name="T1" fmla="*/ 0 h 15"/>
                <a:gd name="T2" fmla="*/ 8 w 16"/>
                <a:gd name="T3" fmla="*/ 0 h 15"/>
                <a:gd name="T4" fmla="*/ 13 w 16"/>
                <a:gd name="T5" fmla="*/ 9 h 15"/>
                <a:gd name="T6" fmla="*/ 16 w 16"/>
                <a:gd name="T7" fmla="*/ 15 h 15"/>
                <a:gd name="T8" fmla="*/ 9 w 16"/>
                <a:gd name="T9" fmla="*/ 10 h 15"/>
                <a:gd name="T10" fmla="*/ 0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lnTo>
                    <a:pt x="8" y="0"/>
                  </a:lnTo>
                  <a:lnTo>
                    <a:pt x="13" y="9"/>
                  </a:lnTo>
                  <a:lnTo>
                    <a:pt x="16" y="1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3" name="Freeform 1536"/>
            <p:cNvSpPr>
              <a:spLocks/>
            </p:cNvSpPr>
            <p:nvPr/>
          </p:nvSpPr>
          <p:spPr bwMode="auto">
            <a:xfrm>
              <a:off x="5114804" y="3746378"/>
              <a:ext cx="11113" cy="4763"/>
            </a:xfrm>
            <a:custGeom>
              <a:avLst/>
              <a:gdLst>
                <a:gd name="T0" fmla="*/ 3 w 21"/>
                <a:gd name="T1" fmla="*/ 7 h 7"/>
                <a:gd name="T2" fmla="*/ 0 w 21"/>
                <a:gd name="T3" fmla="*/ 4 h 7"/>
                <a:gd name="T4" fmla="*/ 1 w 21"/>
                <a:gd name="T5" fmla="*/ 1 h 7"/>
                <a:gd name="T6" fmla="*/ 1 w 21"/>
                <a:gd name="T7" fmla="*/ 0 h 7"/>
                <a:gd name="T8" fmla="*/ 11 w 21"/>
                <a:gd name="T9" fmla="*/ 1 h 7"/>
                <a:gd name="T10" fmla="*/ 21 w 21"/>
                <a:gd name="T11" fmla="*/ 4 h 7"/>
                <a:gd name="T12" fmla="*/ 17 w 21"/>
                <a:gd name="T13" fmla="*/ 7 h 7"/>
                <a:gd name="T14" fmla="*/ 10 w 21"/>
                <a:gd name="T15" fmla="*/ 2 h 7"/>
                <a:gd name="T16" fmla="*/ 3 w 2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">
                  <a:moveTo>
                    <a:pt x="3" y="7"/>
                  </a:moveTo>
                  <a:lnTo>
                    <a:pt x="0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11" y="1"/>
                  </a:lnTo>
                  <a:lnTo>
                    <a:pt x="21" y="4"/>
                  </a:lnTo>
                  <a:lnTo>
                    <a:pt x="17" y="7"/>
                  </a:lnTo>
                  <a:lnTo>
                    <a:pt x="10" y="2"/>
                  </a:ln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4" name="Freeform 1537"/>
            <p:cNvSpPr>
              <a:spLocks/>
            </p:cNvSpPr>
            <p:nvPr/>
          </p:nvSpPr>
          <p:spPr bwMode="auto">
            <a:xfrm>
              <a:off x="5133854" y="3765428"/>
              <a:ext cx="7938" cy="4763"/>
            </a:xfrm>
            <a:custGeom>
              <a:avLst/>
              <a:gdLst>
                <a:gd name="T0" fmla="*/ 0 w 13"/>
                <a:gd name="T1" fmla="*/ 3 h 9"/>
                <a:gd name="T2" fmla="*/ 4 w 13"/>
                <a:gd name="T3" fmla="*/ 0 h 9"/>
                <a:gd name="T4" fmla="*/ 13 w 13"/>
                <a:gd name="T5" fmla="*/ 3 h 9"/>
                <a:gd name="T6" fmla="*/ 13 w 13"/>
                <a:gd name="T7" fmla="*/ 9 h 9"/>
                <a:gd name="T8" fmla="*/ 5 w 13"/>
                <a:gd name="T9" fmla="*/ 9 h 9"/>
                <a:gd name="T10" fmla="*/ 0 w 13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0" y="3"/>
                  </a:moveTo>
                  <a:lnTo>
                    <a:pt x="4" y="0"/>
                  </a:lnTo>
                  <a:lnTo>
                    <a:pt x="13" y="3"/>
                  </a:lnTo>
                  <a:lnTo>
                    <a:pt x="13" y="9"/>
                  </a:lnTo>
                  <a:lnTo>
                    <a:pt x="5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5" name="Freeform 1538"/>
            <p:cNvSpPr>
              <a:spLocks/>
            </p:cNvSpPr>
            <p:nvPr/>
          </p:nvSpPr>
          <p:spPr bwMode="auto">
            <a:xfrm>
              <a:off x="5111629" y="3752728"/>
              <a:ext cx="66675" cy="60325"/>
            </a:xfrm>
            <a:custGeom>
              <a:avLst/>
              <a:gdLst>
                <a:gd name="T0" fmla="*/ 78 w 127"/>
                <a:gd name="T1" fmla="*/ 43 h 115"/>
                <a:gd name="T2" fmla="*/ 72 w 127"/>
                <a:gd name="T3" fmla="*/ 42 h 115"/>
                <a:gd name="T4" fmla="*/ 68 w 127"/>
                <a:gd name="T5" fmla="*/ 33 h 115"/>
                <a:gd name="T6" fmla="*/ 67 w 127"/>
                <a:gd name="T7" fmla="*/ 40 h 115"/>
                <a:gd name="T8" fmla="*/ 61 w 127"/>
                <a:gd name="T9" fmla="*/ 26 h 115"/>
                <a:gd name="T10" fmla="*/ 45 w 127"/>
                <a:gd name="T11" fmla="*/ 7 h 115"/>
                <a:gd name="T12" fmla="*/ 34 w 127"/>
                <a:gd name="T13" fmla="*/ 0 h 115"/>
                <a:gd name="T14" fmla="*/ 41 w 127"/>
                <a:gd name="T15" fmla="*/ 13 h 115"/>
                <a:gd name="T16" fmla="*/ 42 w 127"/>
                <a:gd name="T17" fmla="*/ 25 h 115"/>
                <a:gd name="T18" fmla="*/ 34 w 127"/>
                <a:gd name="T19" fmla="*/ 20 h 115"/>
                <a:gd name="T20" fmla="*/ 28 w 127"/>
                <a:gd name="T21" fmla="*/ 4 h 115"/>
                <a:gd name="T22" fmla="*/ 19 w 127"/>
                <a:gd name="T23" fmla="*/ 3 h 115"/>
                <a:gd name="T24" fmla="*/ 18 w 127"/>
                <a:gd name="T25" fmla="*/ 7 h 115"/>
                <a:gd name="T26" fmla="*/ 13 w 127"/>
                <a:gd name="T27" fmla="*/ 9 h 115"/>
                <a:gd name="T28" fmla="*/ 21 w 127"/>
                <a:gd name="T29" fmla="*/ 14 h 115"/>
                <a:gd name="T30" fmla="*/ 18 w 127"/>
                <a:gd name="T31" fmla="*/ 22 h 115"/>
                <a:gd name="T32" fmla="*/ 15 w 127"/>
                <a:gd name="T33" fmla="*/ 22 h 115"/>
                <a:gd name="T34" fmla="*/ 6 w 127"/>
                <a:gd name="T35" fmla="*/ 10 h 115"/>
                <a:gd name="T36" fmla="*/ 0 w 127"/>
                <a:gd name="T37" fmla="*/ 13 h 115"/>
                <a:gd name="T38" fmla="*/ 57 w 127"/>
                <a:gd name="T39" fmla="*/ 63 h 115"/>
                <a:gd name="T40" fmla="*/ 110 w 127"/>
                <a:gd name="T41" fmla="*/ 115 h 115"/>
                <a:gd name="T42" fmla="*/ 108 w 127"/>
                <a:gd name="T43" fmla="*/ 108 h 115"/>
                <a:gd name="T44" fmla="*/ 107 w 127"/>
                <a:gd name="T45" fmla="*/ 101 h 115"/>
                <a:gd name="T46" fmla="*/ 108 w 127"/>
                <a:gd name="T47" fmla="*/ 102 h 115"/>
                <a:gd name="T48" fmla="*/ 111 w 127"/>
                <a:gd name="T49" fmla="*/ 101 h 115"/>
                <a:gd name="T50" fmla="*/ 110 w 127"/>
                <a:gd name="T51" fmla="*/ 99 h 115"/>
                <a:gd name="T52" fmla="*/ 110 w 127"/>
                <a:gd name="T53" fmla="*/ 97 h 115"/>
                <a:gd name="T54" fmla="*/ 114 w 127"/>
                <a:gd name="T55" fmla="*/ 101 h 115"/>
                <a:gd name="T56" fmla="*/ 126 w 127"/>
                <a:gd name="T57" fmla="*/ 104 h 115"/>
                <a:gd name="T58" fmla="*/ 127 w 127"/>
                <a:gd name="T59" fmla="*/ 101 h 115"/>
                <a:gd name="T60" fmla="*/ 121 w 127"/>
                <a:gd name="T61" fmla="*/ 102 h 115"/>
                <a:gd name="T62" fmla="*/ 116 w 127"/>
                <a:gd name="T63" fmla="*/ 92 h 115"/>
                <a:gd name="T64" fmla="*/ 113 w 127"/>
                <a:gd name="T65" fmla="*/ 88 h 115"/>
                <a:gd name="T66" fmla="*/ 108 w 127"/>
                <a:gd name="T67" fmla="*/ 89 h 115"/>
                <a:gd name="T68" fmla="*/ 103 w 127"/>
                <a:gd name="T69" fmla="*/ 98 h 115"/>
                <a:gd name="T70" fmla="*/ 98 w 127"/>
                <a:gd name="T71" fmla="*/ 97 h 115"/>
                <a:gd name="T72" fmla="*/ 93 w 127"/>
                <a:gd name="T73" fmla="*/ 86 h 115"/>
                <a:gd name="T74" fmla="*/ 77 w 127"/>
                <a:gd name="T75" fmla="*/ 76 h 115"/>
                <a:gd name="T76" fmla="*/ 71 w 127"/>
                <a:gd name="T77" fmla="*/ 68 h 115"/>
                <a:gd name="T78" fmla="*/ 72 w 127"/>
                <a:gd name="T79" fmla="*/ 62 h 115"/>
                <a:gd name="T80" fmla="*/ 80 w 127"/>
                <a:gd name="T81" fmla="*/ 65 h 115"/>
                <a:gd name="T82" fmla="*/ 91 w 127"/>
                <a:gd name="T83" fmla="*/ 78 h 115"/>
                <a:gd name="T84" fmla="*/ 101 w 127"/>
                <a:gd name="T85" fmla="*/ 81 h 115"/>
                <a:gd name="T86" fmla="*/ 107 w 127"/>
                <a:gd name="T87" fmla="*/ 78 h 115"/>
                <a:gd name="T88" fmla="*/ 100 w 127"/>
                <a:gd name="T89" fmla="*/ 72 h 115"/>
                <a:gd name="T90" fmla="*/ 85 w 127"/>
                <a:gd name="T91" fmla="*/ 59 h 115"/>
                <a:gd name="T92" fmla="*/ 84 w 127"/>
                <a:gd name="T93" fmla="*/ 49 h 115"/>
                <a:gd name="T94" fmla="*/ 74 w 127"/>
                <a:gd name="T95" fmla="*/ 50 h 115"/>
                <a:gd name="T96" fmla="*/ 74 w 127"/>
                <a:gd name="T97" fmla="*/ 46 h 115"/>
                <a:gd name="T98" fmla="*/ 78 w 127"/>
                <a:gd name="T99" fmla="*/ 45 h 115"/>
                <a:gd name="T100" fmla="*/ 78 w 127"/>
                <a:gd name="T101" fmla="*/ 4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" h="115">
                  <a:moveTo>
                    <a:pt x="78" y="43"/>
                  </a:moveTo>
                  <a:lnTo>
                    <a:pt x="72" y="42"/>
                  </a:lnTo>
                  <a:lnTo>
                    <a:pt x="68" y="33"/>
                  </a:lnTo>
                  <a:lnTo>
                    <a:pt x="67" y="40"/>
                  </a:lnTo>
                  <a:lnTo>
                    <a:pt x="61" y="26"/>
                  </a:lnTo>
                  <a:lnTo>
                    <a:pt x="45" y="7"/>
                  </a:lnTo>
                  <a:lnTo>
                    <a:pt x="34" y="0"/>
                  </a:lnTo>
                  <a:lnTo>
                    <a:pt x="41" y="13"/>
                  </a:lnTo>
                  <a:lnTo>
                    <a:pt x="42" y="25"/>
                  </a:lnTo>
                  <a:lnTo>
                    <a:pt x="34" y="20"/>
                  </a:lnTo>
                  <a:lnTo>
                    <a:pt x="28" y="4"/>
                  </a:lnTo>
                  <a:lnTo>
                    <a:pt x="19" y="3"/>
                  </a:lnTo>
                  <a:lnTo>
                    <a:pt x="18" y="7"/>
                  </a:lnTo>
                  <a:lnTo>
                    <a:pt x="13" y="9"/>
                  </a:lnTo>
                  <a:lnTo>
                    <a:pt x="21" y="14"/>
                  </a:lnTo>
                  <a:lnTo>
                    <a:pt x="18" y="22"/>
                  </a:lnTo>
                  <a:lnTo>
                    <a:pt x="15" y="22"/>
                  </a:lnTo>
                  <a:lnTo>
                    <a:pt x="6" y="10"/>
                  </a:lnTo>
                  <a:lnTo>
                    <a:pt x="0" y="13"/>
                  </a:lnTo>
                  <a:lnTo>
                    <a:pt x="57" y="63"/>
                  </a:lnTo>
                  <a:lnTo>
                    <a:pt x="110" y="115"/>
                  </a:lnTo>
                  <a:lnTo>
                    <a:pt x="108" y="108"/>
                  </a:lnTo>
                  <a:lnTo>
                    <a:pt x="107" y="101"/>
                  </a:lnTo>
                  <a:lnTo>
                    <a:pt x="108" y="102"/>
                  </a:lnTo>
                  <a:lnTo>
                    <a:pt x="111" y="101"/>
                  </a:lnTo>
                  <a:lnTo>
                    <a:pt x="110" y="99"/>
                  </a:lnTo>
                  <a:lnTo>
                    <a:pt x="110" y="97"/>
                  </a:lnTo>
                  <a:lnTo>
                    <a:pt x="114" y="101"/>
                  </a:lnTo>
                  <a:lnTo>
                    <a:pt x="126" y="104"/>
                  </a:lnTo>
                  <a:lnTo>
                    <a:pt x="127" y="101"/>
                  </a:lnTo>
                  <a:lnTo>
                    <a:pt x="121" y="102"/>
                  </a:lnTo>
                  <a:lnTo>
                    <a:pt x="116" y="92"/>
                  </a:lnTo>
                  <a:lnTo>
                    <a:pt x="113" y="88"/>
                  </a:lnTo>
                  <a:lnTo>
                    <a:pt x="108" y="89"/>
                  </a:lnTo>
                  <a:lnTo>
                    <a:pt x="103" y="98"/>
                  </a:lnTo>
                  <a:lnTo>
                    <a:pt x="98" y="97"/>
                  </a:lnTo>
                  <a:lnTo>
                    <a:pt x="93" y="86"/>
                  </a:lnTo>
                  <a:lnTo>
                    <a:pt x="77" y="76"/>
                  </a:lnTo>
                  <a:lnTo>
                    <a:pt x="71" y="68"/>
                  </a:lnTo>
                  <a:lnTo>
                    <a:pt x="72" y="62"/>
                  </a:lnTo>
                  <a:lnTo>
                    <a:pt x="80" y="65"/>
                  </a:lnTo>
                  <a:lnTo>
                    <a:pt x="91" y="78"/>
                  </a:lnTo>
                  <a:lnTo>
                    <a:pt x="101" y="81"/>
                  </a:lnTo>
                  <a:lnTo>
                    <a:pt x="107" y="78"/>
                  </a:lnTo>
                  <a:lnTo>
                    <a:pt x="100" y="72"/>
                  </a:lnTo>
                  <a:lnTo>
                    <a:pt x="85" y="59"/>
                  </a:lnTo>
                  <a:lnTo>
                    <a:pt x="84" y="49"/>
                  </a:lnTo>
                  <a:lnTo>
                    <a:pt x="74" y="50"/>
                  </a:lnTo>
                  <a:lnTo>
                    <a:pt x="74" y="46"/>
                  </a:lnTo>
                  <a:lnTo>
                    <a:pt x="78" y="45"/>
                  </a:lnTo>
                  <a:lnTo>
                    <a:pt x="78" y="43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6" name="Freeform 1539"/>
            <p:cNvSpPr>
              <a:spLocks/>
            </p:cNvSpPr>
            <p:nvPr/>
          </p:nvSpPr>
          <p:spPr bwMode="auto">
            <a:xfrm>
              <a:off x="5165604" y="3708278"/>
              <a:ext cx="6350" cy="6350"/>
            </a:xfrm>
            <a:custGeom>
              <a:avLst/>
              <a:gdLst>
                <a:gd name="T0" fmla="*/ 0 w 12"/>
                <a:gd name="T1" fmla="*/ 0 h 11"/>
                <a:gd name="T2" fmla="*/ 6 w 12"/>
                <a:gd name="T3" fmla="*/ 1 h 11"/>
                <a:gd name="T4" fmla="*/ 12 w 12"/>
                <a:gd name="T5" fmla="*/ 7 h 11"/>
                <a:gd name="T6" fmla="*/ 7 w 12"/>
                <a:gd name="T7" fmla="*/ 8 h 11"/>
                <a:gd name="T8" fmla="*/ 7 w 12"/>
                <a:gd name="T9" fmla="*/ 11 h 11"/>
                <a:gd name="T10" fmla="*/ 4 w 12"/>
                <a:gd name="T11" fmla="*/ 8 h 11"/>
                <a:gd name="T12" fmla="*/ 0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6" y="1"/>
                  </a:lnTo>
                  <a:lnTo>
                    <a:pt x="12" y="7"/>
                  </a:lnTo>
                  <a:lnTo>
                    <a:pt x="7" y="8"/>
                  </a:lnTo>
                  <a:lnTo>
                    <a:pt x="7" y="11"/>
                  </a:lnTo>
                  <a:lnTo>
                    <a:pt x="4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7" name="Freeform 1540"/>
            <p:cNvSpPr>
              <a:spLocks/>
            </p:cNvSpPr>
            <p:nvPr/>
          </p:nvSpPr>
          <p:spPr bwMode="auto">
            <a:xfrm>
              <a:off x="5200529" y="3779716"/>
              <a:ext cx="12700" cy="7938"/>
            </a:xfrm>
            <a:custGeom>
              <a:avLst/>
              <a:gdLst>
                <a:gd name="T0" fmla="*/ 0 w 24"/>
                <a:gd name="T1" fmla="*/ 0 h 14"/>
                <a:gd name="T2" fmla="*/ 7 w 24"/>
                <a:gd name="T3" fmla="*/ 0 h 14"/>
                <a:gd name="T4" fmla="*/ 21 w 24"/>
                <a:gd name="T5" fmla="*/ 6 h 14"/>
                <a:gd name="T6" fmla="*/ 24 w 24"/>
                <a:gd name="T7" fmla="*/ 14 h 14"/>
                <a:gd name="T8" fmla="*/ 11 w 24"/>
                <a:gd name="T9" fmla="*/ 9 h 14"/>
                <a:gd name="T10" fmla="*/ 0 w 2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0" y="0"/>
                  </a:moveTo>
                  <a:lnTo>
                    <a:pt x="7" y="0"/>
                  </a:lnTo>
                  <a:lnTo>
                    <a:pt x="21" y="6"/>
                  </a:lnTo>
                  <a:lnTo>
                    <a:pt x="24" y="14"/>
                  </a:lnTo>
                  <a:lnTo>
                    <a:pt x="11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8" name="Freeform 1541"/>
            <p:cNvSpPr>
              <a:spLocks/>
            </p:cNvSpPr>
            <p:nvPr/>
          </p:nvSpPr>
          <p:spPr bwMode="auto">
            <a:xfrm>
              <a:off x="5200529" y="3787653"/>
              <a:ext cx="9525" cy="7938"/>
            </a:xfrm>
            <a:custGeom>
              <a:avLst/>
              <a:gdLst>
                <a:gd name="T0" fmla="*/ 0 w 20"/>
                <a:gd name="T1" fmla="*/ 8 h 16"/>
                <a:gd name="T2" fmla="*/ 0 w 20"/>
                <a:gd name="T3" fmla="*/ 4 h 16"/>
                <a:gd name="T4" fmla="*/ 5 w 20"/>
                <a:gd name="T5" fmla="*/ 0 h 16"/>
                <a:gd name="T6" fmla="*/ 10 w 20"/>
                <a:gd name="T7" fmla="*/ 3 h 16"/>
                <a:gd name="T8" fmla="*/ 20 w 20"/>
                <a:gd name="T9" fmla="*/ 8 h 16"/>
                <a:gd name="T10" fmla="*/ 14 w 20"/>
                <a:gd name="T11" fmla="*/ 16 h 16"/>
                <a:gd name="T12" fmla="*/ 11 w 20"/>
                <a:gd name="T13" fmla="*/ 10 h 16"/>
                <a:gd name="T14" fmla="*/ 7 w 20"/>
                <a:gd name="T15" fmla="*/ 3 h 16"/>
                <a:gd name="T16" fmla="*/ 0 w 20"/>
                <a:gd name="T1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0" y="8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10" y="3"/>
                  </a:lnTo>
                  <a:lnTo>
                    <a:pt x="20" y="8"/>
                  </a:lnTo>
                  <a:lnTo>
                    <a:pt x="14" y="16"/>
                  </a:lnTo>
                  <a:lnTo>
                    <a:pt x="11" y="10"/>
                  </a:lnTo>
                  <a:lnTo>
                    <a:pt x="7" y="3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19" name="Freeform 1542"/>
            <p:cNvSpPr>
              <a:spLocks/>
            </p:cNvSpPr>
            <p:nvPr/>
          </p:nvSpPr>
          <p:spPr bwMode="auto">
            <a:xfrm>
              <a:off x="5206879" y="3843216"/>
              <a:ext cx="9525" cy="9525"/>
            </a:xfrm>
            <a:custGeom>
              <a:avLst/>
              <a:gdLst>
                <a:gd name="T0" fmla="*/ 0 w 17"/>
                <a:gd name="T1" fmla="*/ 6 h 19"/>
                <a:gd name="T2" fmla="*/ 3 w 17"/>
                <a:gd name="T3" fmla="*/ 3 h 19"/>
                <a:gd name="T4" fmla="*/ 1 w 17"/>
                <a:gd name="T5" fmla="*/ 0 h 19"/>
                <a:gd name="T6" fmla="*/ 9 w 17"/>
                <a:gd name="T7" fmla="*/ 2 h 19"/>
                <a:gd name="T8" fmla="*/ 16 w 17"/>
                <a:gd name="T9" fmla="*/ 12 h 19"/>
                <a:gd name="T10" fmla="*/ 17 w 17"/>
                <a:gd name="T11" fmla="*/ 19 h 19"/>
                <a:gd name="T12" fmla="*/ 13 w 17"/>
                <a:gd name="T13" fmla="*/ 18 h 19"/>
                <a:gd name="T14" fmla="*/ 6 w 17"/>
                <a:gd name="T15" fmla="*/ 9 h 19"/>
                <a:gd name="T16" fmla="*/ 0 w 17"/>
                <a:gd name="T1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0" y="6"/>
                  </a:moveTo>
                  <a:lnTo>
                    <a:pt x="3" y="3"/>
                  </a:lnTo>
                  <a:lnTo>
                    <a:pt x="1" y="0"/>
                  </a:lnTo>
                  <a:lnTo>
                    <a:pt x="9" y="2"/>
                  </a:lnTo>
                  <a:lnTo>
                    <a:pt x="16" y="12"/>
                  </a:lnTo>
                  <a:lnTo>
                    <a:pt x="17" y="19"/>
                  </a:lnTo>
                  <a:lnTo>
                    <a:pt x="13" y="18"/>
                  </a:lnTo>
                  <a:lnTo>
                    <a:pt x="6" y="9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0" name="Freeform 1543"/>
            <p:cNvSpPr>
              <a:spLocks/>
            </p:cNvSpPr>
            <p:nvPr/>
          </p:nvSpPr>
          <p:spPr bwMode="auto">
            <a:xfrm>
              <a:off x="5756154" y="3268541"/>
              <a:ext cx="4763" cy="7938"/>
            </a:xfrm>
            <a:custGeom>
              <a:avLst/>
              <a:gdLst>
                <a:gd name="T0" fmla="*/ 3 w 8"/>
                <a:gd name="T1" fmla="*/ 15 h 15"/>
                <a:gd name="T2" fmla="*/ 0 w 8"/>
                <a:gd name="T3" fmla="*/ 12 h 15"/>
                <a:gd name="T4" fmla="*/ 3 w 8"/>
                <a:gd name="T5" fmla="*/ 2 h 15"/>
                <a:gd name="T6" fmla="*/ 8 w 8"/>
                <a:gd name="T7" fmla="*/ 0 h 15"/>
                <a:gd name="T8" fmla="*/ 7 w 8"/>
                <a:gd name="T9" fmla="*/ 3 h 15"/>
                <a:gd name="T10" fmla="*/ 3 w 8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3" y="15"/>
                  </a:moveTo>
                  <a:lnTo>
                    <a:pt x="0" y="12"/>
                  </a:lnTo>
                  <a:lnTo>
                    <a:pt x="3" y="2"/>
                  </a:lnTo>
                  <a:lnTo>
                    <a:pt x="8" y="0"/>
                  </a:lnTo>
                  <a:lnTo>
                    <a:pt x="7" y="3"/>
                  </a:lnTo>
                  <a:lnTo>
                    <a:pt x="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1" name="Freeform 1544"/>
            <p:cNvSpPr>
              <a:spLocks/>
            </p:cNvSpPr>
            <p:nvPr/>
          </p:nvSpPr>
          <p:spPr bwMode="auto">
            <a:xfrm>
              <a:off x="5246566" y="3824166"/>
              <a:ext cx="9525" cy="4763"/>
            </a:xfrm>
            <a:custGeom>
              <a:avLst/>
              <a:gdLst>
                <a:gd name="T0" fmla="*/ 5 w 19"/>
                <a:gd name="T1" fmla="*/ 10 h 10"/>
                <a:gd name="T2" fmla="*/ 3 w 19"/>
                <a:gd name="T3" fmla="*/ 6 h 10"/>
                <a:gd name="T4" fmla="*/ 0 w 19"/>
                <a:gd name="T5" fmla="*/ 1 h 10"/>
                <a:gd name="T6" fmla="*/ 10 w 19"/>
                <a:gd name="T7" fmla="*/ 0 h 10"/>
                <a:gd name="T8" fmla="*/ 19 w 19"/>
                <a:gd name="T9" fmla="*/ 7 h 10"/>
                <a:gd name="T10" fmla="*/ 18 w 19"/>
                <a:gd name="T11" fmla="*/ 10 h 10"/>
                <a:gd name="T12" fmla="*/ 9 w 19"/>
                <a:gd name="T13" fmla="*/ 6 h 10"/>
                <a:gd name="T14" fmla="*/ 5 w 19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0">
                  <a:moveTo>
                    <a:pt x="5" y="10"/>
                  </a:moveTo>
                  <a:lnTo>
                    <a:pt x="3" y="6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9" y="7"/>
                  </a:lnTo>
                  <a:lnTo>
                    <a:pt x="18" y="10"/>
                  </a:lnTo>
                  <a:lnTo>
                    <a:pt x="9" y="6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2" name="Freeform 1545"/>
            <p:cNvSpPr>
              <a:spLocks/>
            </p:cNvSpPr>
            <p:nvPr/>
          </p:nvSpPr>
          <p:spPr bwMode="auto">
            <a:xfrm>
              <a:off x="5265616" y="3854328"/>
              <a:ext cx="19050" cy="11113"/>
            </a:xfrm>
            <a:custGeom>
              <a:avLst/>
              <a:gdLst>
                <a:gd name="T0" fmla="*/ 0 w 34"/>
                <a:gd name="T1" fmla="*/ 0 h 19"/>
                <a:gd name="T2" fmla="*/ 8 w 34"/>
                <a:gd name="T3" fmla="*/ 1 h 19"/>
                <a:gd name="T4" fmla="*/ 24 w 34"/>
                <a:gd name="T5" fmla="*/ 14 h 19"/>
                <a:gd name="T6" fmla="*/ 34 w 34"/>
                <a:gd name="T7" fmla="*/ 16 h 19"/>
                <a:gd name="T8" fmla="*/ 24 w 34"/>
                <a:gd name="T9" fmla="*/ 19 h 19"/>
                <a:gd name="T10" fmla="*/ 7 w 34"/>
                <a:gd name="T11" fmla="*/ 6 h 19"/>
                <a:gd name="T12" fmla="*/ 0 w 34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9">
                  <a:moveTo>
                    <a:pt x="0" y="0"/>
                  </a:moveTo>
                  <a:lnTo>
                    <a:pt x="8" y="1"/>
                  </a:lnTo>
                  <a:lnTo>
                    <a:pt x="24" y="14"/>
                  </a:lnTo>
                  <a:lnTo>
                    <a:pt x="34" y="16"/>
                  </a:lnTo>
                  <a:lnTo>
                    <a:pt x="24" y="19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3" name="Freeform 1546"/>
            <p:cNvSpPr>
              <a:spLocks/>
            </p:cNvSpPr>
            <p:nvPr/>
          </p:nvSpPr>
          <p:spPr bwMode="auto">
            <a:xfrm>
              <a:off x="5264029" y="3868616"/>
              <a:ext cx="7938" cy="6350"/>
            </a:xfrm>
            <a:custGeom>
              <a:avLst/>
              <a:gdLst>
                <a:gd name="T0" fmla="*/ 9 w 14"/>
                <a:gd name="T1" fmla="*/ 3 h 13"/>
                <a:gd name="T2" fmla="*/ 6 w 14"/>
                <a:gd name="T3" fmla="*/ 7 h 13"/>
                <a:gd name="T4" fmla="*/ 7 w 14"/>
                <a:gd name="T5" fmla="*/ 10 h 13"/>
                <a:gd name="T6" fmla="*/ 4 w 14"/>
                <a:gd name="T7" fmla="*/ 13 h 13"/>
                <a:gd name="T8" fmla="*/ 0 w 14"/>
                <a:gd name="T9" fmla="*/ 10 h 13"/>
                <a:gd name="T10" fmla="*/ 0 w 14"/>
                <a:gd name="T11" fmla="*/ 6 h 13"/>
                <a:gd name="T12" fmla="*/ 4 w 14"/>
                <a:gd name="T13" fmla="*/ 3 h 13"/>
                <a:gd name="T14" fmla="*/ 13 w 14"/>
                <a:gd name="T15" fmla="*/ 0 h 13"/>
                <a:gd name="T16" fmla="*/ 14 w 14"/>
                <a:gd name="T17" fmla="*/ 3 h 13"/>
                <a:gd name="T18" fmla="*/ 11 w 14"/>
                <a:gd name="T19" fmla="*/ 6 h 13"/>
                <a:gd name="T20" fmla="*/ 9 w 14"/>
                <a:gd name="T2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3">
                  <a:moveTo>
                    <a:pt x="9" y="3"/>
                  </a:moveTo>
                  <a:lnTo>
                    <a:pt x="6" y="7"/>
                  </a:lnTo>
                  <a:lnTo>
                    <a:pt x="7" y="10"/>
                  </a:lnTo>
                  <a:lnTo>
                    <a:pt x="4" y="13"/>
                  </a:lnTo>
                  <a:lnTo>
                    <a:pt x="0" y="10"/>
                  </a:lnTo>
                  <a:lnTo>
                    <a:pt x="0" y="6"/>
                  </a:lnTo>
                  <a:lnTo>
                    <a:pt x="4" y="3"/>
                  </a:lnTo>
                  <a:lnTo>
                    <a:pt x="13" y="0"/>
                  </a:lnTo>
                  <a:lnTo>
                    <a:pt x="14" y="3"/>
                  </a:lnTo>
                  <a:lnTo>
                    <a:pt x="11" y="6"/>
                  </a:lnTo>
                  <a:lnTo>
                    <a:pt x="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4" name="Freeform 1547"/>
            <p:cNvSpPr>
              <a:spLocks/>
            </p:cNvSpPr>
            <p:nvPr/>
          </p:nvSpPr>
          <p:spPr bwMode="auto">
            <a:xfrm>
              <a:off x="5800604" y="3305053"/>
              <a:ext cx="9525" cy="15875"/>
            </a:xfrm>
            <a:custGeom>
              <a:avLst/>
              <a:gdLst>
                <a:gd name="T0" fmla="*/ 6 w 19"/>
                <a:gd name="T1" fmla="*/ 2 h 31"/>
                <a:gd name="T2" fmla="*/ 9 w 19"/>
                <a:gd name="T3" fmla="*/ 0 h 31"/>
                <a:gd name="T4" fmla="*/ 13 w 19"/>
                <a:gd name="T5" fmla="*/ 12 h 31"/>
                <a:gd name="T6" fmla="*/ 19 w 19"/>
                <a:gd name="T7" fmla="*/ 13 h 31"/>
                <a:gd name="T8" fmla="*/ 15 w 19"/>
                <a:gd name="T9" fmla="*/ 16 h 31"/>
                <a:gd name="T10" fmla="*/ 15 w 19"/>
                <a:gd name="T11" fmla="*/ 25 h 31"/>
                <a:gd name="T12" fmla="*/ 15 w 19"/>
                <a:gd name="T13" fmla="*/ 29 h 31"/>
                <a:gd name="T14" fmla="*/ 9 w 19"/>
                <a:gd name="T15" fmla="*/ 31 h 31"/>
                <a:gd name="T16" fmla="*/ 5 w 19"/>
                <a:gd name="T17" fmla="*/ 23 h 31"/>
                <a:gd name="T18" fmla="*/ 0 w 19"/>
                <a:gd name="T19" fmla="*/ 19 h 31"/>
                <a:gd name="T20" fmla="*/ 8 w 19"/>
                <a:gd name="T21" fmla="*/ 19 h 31"/>
                <a:gd name="T22" fmla="*/ 8 w 19"/>
                <a:gd name="T23" fmla="*/ 8 h 31"/>
                <a:gd name="T24" fmla="*/ 6 w 19"/>
                <a:gd name="T2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31">
                  <a:moveTo>
                    <a:pt x="6" y="2"/>
                  </a:moveTo>
                  <a:lnTo>
                    <a:pt x="9" y="0"/>
                  </a:lnTo>
                  <a:lnTo>
                    <a:pt x="13" y="12"/>
                  </a:lnTo>
                  <a:lnTo>
                    <a:pt x="19" y="13"/>
                  </a:lnTo>
                  <a:lnTo>
                    <a:pt x="15" y="16"/>
                  </a:lnTo>
                  <a:lnTo>
                    <a:pt x="15" y="25"/>
                  </a:lnTo>
                  <a:lnTo>
                    <a:pt x="15" y="29"/>
                  </a:lnTo>
                  <a:lnTo>
                    <a:pt x="9" y="31"/>
                  </a:lnTo>
                  <a:lnTo>
                    <a:pt x="5" y="23"/>
                  </a:lnTo>
                  <a:lnTo>
                    <a:pt x="0" y="19"/>
                  </a:lnTo>
                  <a:lnTo>
                    <a:pt x="8" y="19"/>
                  </a:lnTo>
                  <a:lnTo>
                    <a:pt x="8" y="8"/>
                  </a:ln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5" name="Freeform 1548"/>
            <p:cNvSpPr>
              <a:spLocks/>
            </p:cNvSpPr>
            <p:nvPr/>
          </p:nvSpPr>
          <p:spPr bwMode="auto">
            <a:xfrm>
              <a:off x="5908554" y="3200278"/>
              <a:ext cx="14288" cy="4763"/>
            </a:xfrm>
            <a:custGeom>
              <a:avLst/>
              <a:gdLst>
                <a:gd name="T0" fmla="*/ 9 w 26"/>
                <a:gd name="T1" fmla="*/ 10 h 11"/>
                <a:gd name="T2" fmla="*/ 4 w 26"/>
                <a:gd name="T3" fmla="*/ 11 h 11"/>
                <a:gd name="T4" fmla="*/ 0 w 26"/>
                <a:gd name="T5" fmla="*/ 7 h 11"/>
                <a:gd name="T6" fmla="*/ 7 w 26"/>
                <a:gd name="T7" fmla="*/ 0 h 11"/>
                <a:gd name="T8" fmla="*/ 20 w 26"/>
                <a:gd name="T9" fmla="*/ 0 h 11"/>
                <a:gd name="T10" fmla="*/ 26 w 26"/>
                <a:gd name="T11" fmla="*/ 3 h 11"/>
                <a:gd name="T12" fmla="*/ 9 w 26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1">
                  <a:moveTo>
                    <a:pt x="9" y="10"/>
                  </a:moveTo>
                  <a:lnTo>
                    <a:pt x="4" y="11"/>
                  </a:lnTo>
                  <a:lnTo>
                    <a:pt x="0" y="7"/>
                  </a:lnTo>
                  <a:lnTo>
                    <a:pt x="7" y="0"/>
                  </a:lnTo>
                  <a:lnTo>
                    <a:pt x="20" y="0"/>
                  </a:lnTo>
                  <a:lnTo>
                    <a:pt x="26" y="3"/>
                  </a:lnTo>
                  <a:lnTo>
                    <a:pt x="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6" name="Freeform 1549"/>
            <p:cNvSpPr>
              <a:spLocks/>
            </p:cNvSpPr>
            <p:nvPr/>
          </p:nvSpPr>
          <p:spPr bwMode="auto">
            <a:xfrm>
              <a:off x="5289429" y="3922591"/>
              <a:ext cx="6350" cy="7938"/>
            </a:xfrm>
            <a:custGeom>
              <a:avLst/>
              <a:gdLst>
                <a:gd name="T0" fmla="*/ 0 w 13"/>
                <a:gd name="T1" fmla="*/ 3 h 16"/>
                <a:gd name="T2" fmla="*/ 6 w 13"/>
                <a:gd name="T3" fmla="*/ 0 h 16"/>
                <a:gd name="T4" fmla="*/ 10 w 13"/>
                <a:gd name="T5" fmla="*/ 10 h 16"/>
                <a:gd name="T6" fmla="*/ 13 w 13"/>
                <a:gd name="T7" fmla="*/ 15 h 16"/>
                <a:gd name="T8" fmla="*/ 9 w 13"/>
                <a:gd name="T9" fmla="*/ 16 h 16"/>
                <a:gd name="T10" fmla="*/ 4 w 13"/>
                <a:gd name="T11" fmla="*/ 6 h 16"/>
                <a:gd name="T12" fmla="*/ 0 w 13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0" y="3"/>
                  </a:moveTo>
                  <a:lnTo>
                    <a:pt x="6" y="0"/>
                  </a:lnTo>
                  <a:lnTo>
                    <a:pt x="10" y="10"/>
                  </a:lnTo>
                  <a:lnTo>
                    <a:pt x="13" y="15"/>
                  </a:lnTo>
                  <a:lnTo>
                    <a:pt x="9" y="16"/>
                  </a:lnTo>
                  <a:lnTo>
                    <a:pt x="4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7" name="Freeform 1550"/>
            <p:cNvSpPr>
              <a:spLocks/>
            </p:cNvSpPr>
            <p:nvPr/>
          </p:nvSpPr>
          <p:spPr bwMode="auto">
            <a:xfrm>
              <a:off x="5908554" y="3382841"/>
              <a:ext cx="7938" cy="6350"/>
            </a:xfrm>
            <a:custGeom>
              <a:avLst/>
              <a:gdLst>
                <a:gd name="T0" fmla="*/ 4 w 16"/>
                <a:gd name="T1" fmla="*/ 11 h 11"/>
                <a:gd name="T2" fmla="*/ 1 w 16"/>
                <a:gd name="T3" fmla="*/ 11 h 11"/>
                <a:gd name="T4" fmla="*/ 0 w 16"/>
                <a:gd name="T5" fmla="*/ 7 h 11"/>
                <a:gd name="T6" fmla="*/ 3 w 16"/>
                <a:gd name="T7" fmla="*/ 7 h 11"/>
                <a:gd name="T8" fmla="*/ 6 w 16"/>
                <a:gd name="T9" fmla="*/ 4 h 11"/>
                <a:gd name="T10" fmla="*/ 1 w 16"/>
                <a:gd name="T11" fmla="*/ 1 h 11"/>
                <a:gd name="T12" fmla="*/ 4 w 16"/>
                <a:gd name="T13" fmla="*/ 0 h 11"/>
                <a:gd name="T14" fmla="*/ 13 w 16"/>
                <a:gd name="T15" fmla="*/ 6 h 11"/>
                <a:gd name="T16" fmla="*/ 16 w 16"/>
                <a:gd name="T17" fmla="*/ 10 h 11"/>
                <a:gd name="T18" fmla="*/ 11 w 16"/>
                <a:gd name="T19" fmla="*/ 10 h 11"/>
                <a:gd name="T20" fmla="*/ 4 w 16"/>
                <a:gd name="T21" fmla="*/ 7 h 11"/>
                <a:gd name="T22" fmla="*/ 4 w 16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1">
                  <a:moveTo>
                    <a:pt x="4" y="11"/>
                  </a:moveTo>
                  <a:lnTo>
                    <a:pt x="1" y="11"/>
                  </a:lnTo>
                  <a:lnTo>
                    <a:pt x="0" y="7"/>
                  </a:lnTo>
                  <a:lnTo>
                    <a:pt x="3" y="7"/>
                  </a:lnTo>
                  <a:lnTo>
                    <a:pt x="6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13" y="6"/>
                  </a:lnTo>
                  <a:lnTo>
                    <a:pt x="16" y="10"/>
                  </a:lnTo>
                  <a:lnTo>
                    <a:pt x="11" y="10"/>
                  </a:lnTo>
                  <a:lnTo>
                    <a:pt x="4" y="7"/>
                  </a:lnTo>
                  <a:lnTo>
                    <a:pt x="4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8" name="Freeform 1551"/>
            <p:cNvSpPr>
              <a:spLocks/>
            </p:cNvSpPr>
            <p:nvPr/>
          </p:nvSpPr>
          <p:spPr bwMode="auto">
            <a:xfrm>
              <a:off x="5989516" y="3468566"/>
              <a:ext cx="14288" cy="11113"/>
            </a:xfrm>
            <a:custGeom>
              <a:avLst/>
              <a:gdLst>
                <a:gd name="T0" fmla="*/ 0 w 26"/>
                <a:gd name="T1" fmla="*/ 2 h 19"/>
                <a:gd name="T2" fmla="*/ 6 w 26"/>
                <a:gd name="T3" fmla="*/ 0 h 19"/>
                <a:gd name="T4" fmla="*/ 20 w 26"/>
                <a:gd name="T5" fmla="*/ 0 h 19"/>
                <a:gd name="T6" fmla="*/ 20 w 26"/>
                <a:gd name="T7" fmla="*/ 5 h 19"/>
                <a:gd name="T8" fmla="*/ 22 w 26"/>
                <a:gd name="T9" fmla="*/ 15 h 19"/>
                <a:gd name="T10" fmla="*/ 26 w 26"/>
                <a:gd name="T11" fmla="*/ 15 h 19"/>
                <a:gd name="T12" fmla="*/ 23 w 26"/>
                <a:gd name="T13" fmla="*/ 19 h 19"/>
                <a:gd name="T14" fmla="*/ 20 w 26"/>
                <a:gd name="T15" fmla="*/ 19 h 19"/>
                <a:gd name="T16" fmla="*/ 16 w 26"/>
                <a:gd name="T17" fmla="*/ 9 h 19"/>
                <a:gd name="T18" fmla="*/ 12 w 26"/>
                <a:gd name="T19" fmla="*/ 3 h 19"/>
                <a:gd name="T20" fmla="*/ 9 w 26"/>
                <a:gd name="T21" fmla="*/ 9 h 19"/>
                <a:gd name="T22" fmla="*/ 12 w 26"/>
                <a:gd name="T23" fmla="*/ 15 h 19"/>
                <a:gd name="T24" fmla="*/ 7 w 26"/>
                <a:gd name="T25" fmla="*/ 15 h 19"/>
                <a:gd name="T26" fmla="*/ 6 w 26"/>
                <a:gd name="T27" fmla="*/ 5 h 19"/>
                <a:gd name="T28" fmla="*/ 0 w 26"/>
                <a:gd name="T2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9">
                  <a:moveTo>
                    <a:pt x="0" y="2"/>
                  </a:moveTo>
                  <a:lnTo>
                    <a:pt x="6" y="0"/>
                  </a:lnTo>
                  <a:lnTo>
                    <a:pt x="20" y="0"/>
                  </a:lnTo>
                  <a:lnTo>
                    <a:pt x="20" y="5"/>
                  </a:lnTo>
                  <a:lnTo>
                    <a:pt x="22" y="15"/>
                  </a:lnTo>
                  <a:lnTo>
                    <a:pt x="26" y="15"/>
                  </a:lnTo>
                  <a:lnTo>
                    <a:pt x="23" y="19"/>
                  </a:lnTo>
                  <a:lnTo>
                    <a:pt x="20" y="19"/>
                  </a:lnTo>
                  <a:lnTo>
                    <a:pt x="16" y="9"/>
                  </a:lnTo>
                  <a:lnTo>
                    <a:pt x="12" y="3"/>
                  </a:lnTo>
                  <a:lnTo>
                    <a:pt x="9" y="9"/>
                  </a:lnTo>
                  <a:lnTo>
                    <a:pt x="12" y="15"/>
                  </a:lnTo>
                  <a:lnTo>
                    <a:pt x="7" y="15"/>
                  </a:lnTo>
                  <a:lnTo>
                    <a:pt x="6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29" name="Freeform 1552"/>
            <p:cNvSpPr>
              <a:spLocks/>
            </p:cNvSpPr>
            <p:nvPr/>
          </p:nvSpPr>
          <p:spPr bwMode="auto">
            <a:xfrm>
              <a:off x="6002216" y="3487616"/>
              <a:ext cx="15875" cy="14288"/>
            </a:xfrm>
            <a:custGeom>
              <a:avLst/>
              <a:gdLst>
                <a:gd name="T0" fmla="*/ 7 w 30"/>
                <a:gd name="T1" fmla="*/ 26 h 26"/>
                <a:gd name="T2" fmla="*/ 4 w 30"/>
                <a:gd name="T3" fmla="*/ 23 h 26"/>
                <a:gd name="T4" fmla="*/ 0 w 30"/>
                <a:gd name="T5" fmla="*/ 19 h 26"/>
                <a:gd name="T6" fmla="*/ 2 w 30"/>
                <a:gd name="T7" fmla="*/ 16 h 26"/>
                <a:gd name="T8" fmla="*/ 8 w 30"/>
                <a:gd name="T9" fmla="*/ 21 h 26"/>
                <a:gd name="T10" fmla="*/ 20 w 30"/>
                <a:gd name="T11" fmla="*/ 12 h 26"/>
                <a:gd name="T12" fmla="*/ 21 w 30"/>
                <a:gd name="T13" fmla="*/ 5 h 26"/>
                <a:gd name="T14" fmla="*/ 26 w 30"/>
                <a:gd name="T15" fmla="*/ 5 h 26"/>
                <a:gd name="T16" fmla="*/ 30 w 30"/>
                <a:gd name="T17" fmla="*/ 0 h 26"/>
                <a:gd name="T18" fmla="*/ 23 w 30"/>
                <a:gd name="T19" fmla="*/ 15 h 26"/>
                <a:gd name="T20" fmla="*/ 7 w 30"/>
                <a:gd name="T2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6">
                  <a:moveTo>
                    <a:pt x="7" y="26"/>
                  </a:moveTo>
                  <a:lnTo>
                    <a:pt x="4" y="23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8" y="21"/>
                  </a:lnTo>
                  <a:lnTo>
                    <a:pt x="20" y="12"/>
                  </a:lnTo>
                  <a:lnTo>
                    <a:pt x="21" y="5"/>
                  </a:lnTo>
                  <a:lnTo>
                    <a:pt x="26" y="5"/>
                  </a:lnTo>
                  <a:lnTo>
                    <a:pt x="30" y="0"/>
                  </a:lnTo>
                  <a:lnTo>
                    <a:pt x="23" y="1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0" name="Freeform 1553"/>
            <p:cNvSpPr>
              <a:spLocks/>
            </p:cNvSpPr>
            <p:nvPr/>
          </p:nvSpPr>
          <p:spPr bwMode="auto">
            <a:xfrm>
              <a:off x="6022854" y="3497141"/>
              <a:ext cx="20638" cy="11113"/>
            </a:xfrm>
            <a:custGeom>
              <a:avLst/>
              <a:gdLst>
                <a:gd name="T0" fmla="*/ 11 w 39"/>
                <a:gd name="T1" fmla="*/ 4 h 21"/>
                <a:gd name="T2" fmla="*/ 6 w 39"/>
                <a:gd name="T3" fmla="*/ 16 h 21"/>
                <a:gd name="T4" fmla="*/ 0 w 39"/>
                <a:gd name="T5" fmla="*/ 21 h 21"/>
                <a:gd name="T6" fmla="*/ 3 w 39"/>
                <a:gd name="T7" fmla="*/ 13 h 21"/>
                <a:gd name="T8" fmla="*/ 9 w 39"/>
                <a:gd name="T9" fmla="*/ 1 h 21"/>
                <a:gd name="T10" fmla="*/ 11 w 39"/>
                <a:gd name="T11" fmla="*/ 4 h 21"/>
                <a:gd name="T12" fmla="*/ 16 w 39"/>
                <a:gd name="T13" fmla="*/ 0 h 21"/>
                <a:gd name="T14" fmla="*/ 20 w 39"/>
                <a:gd name="T15" fmla="*/ 7 h 21"/>
                <a:gd name="T16" fmla="*/ 33 w 39"/>
                <a:gd name="T17" fmla="*/ 13 h 21"/>
                <a:gd name="T18" fmla="*/ 39 w 39"/>
                <a:gd name="T19" fmla="*/ 18 h 21"/>
                <a:gd name="T20" fmla="*/ 36 w 39"/>
                <a:gd name="T21" fmla="*/ 20 h 21"/>
                <a:gd name="T22" fmla="*/ 30 w 39"/>
                <a:gd name="T23" fmla="*/ 18 h 21"/>
                <a:gd name="T24" fmla="*/ 30 w 39"/>
                <a:gd name="T25" fmla="*/ 16 h 21"/>
                <a:gd name="T26" fmla="*/ 27 w 39"/>
                <a:gd name="T27" fmla="*/ 21 h 21"/>
                <a:gd name="T28" fmla="*/ 16 w 39"/>
                <a:gd name="T29" fmla="*/ 20 h 21"/>
                <a:gd name="T30" fmla="*/ 9 w 39"/>
                <a:gd name="T31" fmla="*/ 20 h 21"/>
                <a:gd name="T32" fmla="*/ 17 w 39"/>
                <a:gd name="T33" fmla="*/ 8 h 21"/>
                <a:gd name="T34" fmla="*/ 11 w 39"/>
                <a:gd name="T35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21">
                  <a:moveTo>
                    <a:pt x="11" y="4"/>
                  </a:moveTo>
                  <a:lnTo>
                    <a:pt x="6" y="16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9" y="1"/>
                  </a:lnTo>
                  <a:lnTo>
                    <a:pt x="11" y="4"/>
                  </a:lnTo>
                  <a:lnTo>
                    <a:pt x="16" y="0"/>
                  </a:lnTo>
                  <a:lnTo>
                    <a:pt x="20" y="7"/>
                  </a:lnTo>
                  <a:lnTo>
                    <a:pt x="33" y="13"/>
                  </a:lnTo>
                  <a:lnTo>
                    <a:pt x="39" y="18"/>
                  </a:lnTo>
                  <a:lnTo>
                    <a:pt x="36" y="20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27" y="21"/>
                  </a:lnTo>
                  <a:lnTo>
                    <a:pt x="16" y="20"/>
                  </a:lnTo>
                  <a:lnTo>
                    <a:pt x="9" y="20"/>
                  </a:lnTo>
                  <a:lnTo>
                    <a:pt x="17" y="8"/>
                  </a:lnTo>
                  <a:lnTo>
                    <a:pt x="1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1" name="Freeform 1554"/>
            <p:cNvSpPr>
              <a:spLocks/>
            </p:cNvSpPr>
            <p:nvPr/>
          </p:nvSpPr>
          <p:spPr bwMode="auto">
            <a:xfrm>
              <a:off x="6100641" y="3471741"/>
              <a:ext cx="4763" cy="9525"/>
            </a:xfrm>
            <a:custGeom>
              <a:avLst/>
              <a:gdLst>
                <a:gd name="T0" fmla="*/ 8 w 8"/>
                <a:gd name="T1" fmla="*/ 3 h 18"/>
                <a:gd name="T2" fmla="*/ 1 w 8"/>
                <a:gd name="T3" fmla="*/ 8 h 18"/>
                <a:gd name="T4" fmla="*/ 4 w 8"/>
                <a:gd name="T5" fmla="*/ 16 h 18"/>
                <a:gd name="T6" fmla="*/ 6 w 8"/>
                <a:gd name="T7" fmla="*/ 18 h 18"/>
                <a:gd name="T8" fmla="*/ 0 w 8"/>
                <a:gd name="T9" fmla="*/ 18 h 18"/>
                <a:gd name="T10" fmla="*/ 0 w 8"/>
                <a:gd name="T11" fmla="*/ 6 h 18"/>
                <a:gd name="T12" fmla="*/ 4 w 8"/>
                <a:gd name="T13" fmla="*/ 0 h 18"/>
                <a:gd name="T14" fmla="*/ 8 w 8"/>
                <a:gd name="T1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8">
                  <a:moveTo>
                    <a:pt x="8" y="3"/>
                  </a:moveTo>
                  <a:lnTo>
                    <a:pt x="1" y="8"/>
                  </a:lnTo>
                  <a:lnTo>
                    <a:pt x="4" y="16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"/>
                  </a:lnTo>
                  <a:lnTo>
                    <a:pt x="4" y="0"/>
                  </a:ln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2" name="Freeform 1555"/>
            <p:cNvSpPr>
              <a:spLocks/>
            </p:cNvSpPr>
            <p:nvPr/>
          </p:nvSpPr>
          <p:spPr bwMode="auto">
            <a:xfrm>
              <a:off x="6078416" y="3563816"/>
              <a:ext cx="4763" cy="6350"/>
            </a:xfrm>
            <a:custGeom>
              <a:avLst/>
              <a:gdLst>
                <a:gd name="T0" fmla="*/ 10 w 10"/>
                <a:gd name="T1" fmla="*/ 13 h 13"/>
                <a:gd name="T2" fmla="*/ 5 w 10"/>
                <a:gd name="T3" fmla="*/ 10 h 13"/>
                <a:gd name="T4" fmla="*/ 0 w 10"/>
                <a:gd name="T5" fmla="*/ 0 h 13"/>
                <a:gd name="T6" fmla="*/ 10 w 10"/>
                <a:gd name="T7" fmla="*/ 4 h 13"/>
                <a:gd name="T8" fmla="*/ 8 w 10"/>
                <a:gd name="T9" fmla="*/ 9 h 13"/>
                <a:gd name="T10" fmla="*/ 10 w 10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10" y="13"/>
                  </a:moveTo>
                  <a:lnTo>
                    <a:pt x="5" y="10"/>
                  </a:lnTo>
                  <a:lnTo>
                    <a:pt x="0" y="0"/>
                  </a:lnTo>
                  <a:lnTo>
                    <a:pt x="10" y="4"/>
                  </a:lnTo>
                  <a:lnTo>
                    <a:pt x="8" y="9"/>
                  </a:lnTo>
                  <a:lnTo>
                    <a:pt x="1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3" name="Freeform 1556"/>
            <p:cNvSpPr>
              <a:spLocks/>
            </p:cNvSpPr>
            <p:nvPr/>
          </p:nvSpPr>
          <p:spPr bwMode="auto">
            <a:xfrm>
              <a:off x="6084766" y="3560641"/>
              <a:ext cx="17463" cy="12700"/>
            </a:xfrm>
            <a:custGeom>
              <a:avLst/>
              <a:gdLst>
                <a:gd name="T0" fmla="*/ 22 w 32"/>
                <a:gd name="T1" fmla="*/ 24 h 24"/>
                <a:gd name="T2" fmla="*/ 10 w 32"/>
                <a:gd name="T3" fmla="*/ 23 h 24"/>
                <a:gd name="T4" fmla="*/ 0 w 32"/>
                <a:gd name="T5" fmla="*/ 16 h 24"/>
                <a:gd name="T6" fmla="*/ 6 w 32"/>
                <a:gd name="T7" fmla="*/ 8 h 24"/>
                <a:gd name="T8" fmla="*/ 7 w 32"/>
                <a:gd name="T9" fmla="*/ 0 h 24"/>
                <a:gd name="T10" fmla="*/ 12 w 32"/>
                <a:gd name="T11" fmla="*/ 1 h 24"/>
                <a:gd name="T12" fmla="*/ 16 w 32"/>
                <a:gd name="T13" fmla="*/ 10 h 24"/>
                <a:gd name="T14" fmla="*/ 14 w 32"/>
                <a:gd name="T15" fmla="*/ 16 h 24"/>
                <a:gd name="T16" fmla="*/ 17 w 32"/>
                <a:gd name="T17" fmla="*/ 13 h 24"/>
                <a:gd name="T18" fmla="*/ 23 w 32"/>
                <a:gd name="T19" fmla="*/ 7 h 24"/>
                <a:gd name="T20" fmla="*/ 25 w 32"/>
                <a:gd name="T21" fmla="*/ 14 h 24"/>
                <a:gd name="T22" fmla="*/ 32 w 32"/>
                <a:gd name="T23" fmla="*/ 14 h 24"/>
                <a:gd name="T24" fmla="*/ 30 w 32"/>
                <a:gd name="T25" fmla="*/ 17 h 24"/>
                <a:gd name="T26" fmla="*/ 23 w 32"/>
                <a:gd name="T27" fmla="*/ 18 h 24"/>
                <a:gd name="T28" fmla="*/ 22 w 32"/>
                <a:gd name="T2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24">
                  <a:moveTo>
                    <a:pt x="22" y="24"/>
                  </a:moveTo>
                  <a:lnTo>
                    <a:pt x="10" y="23"/>
                  </a:lnTo>
                  <a:lnTo>
                    <a:pt x="0" y="16"/>
                  </a:lnTo>
                  <a:lnTo>
                    <a:pt x="6" y="8"/>
                  </a:lnTo>
                  <a:lnTo>
                    <a:pt x="7" y="0"/>
                  </a:lnTo>
                  <a:lnTo>
                    <a:pt x="12" y="1"/>
                  </a:lnTo>
                  <a:lnTo>
                    <a:pt x="16" y="10"/>
                  </a:lnTo>
                  <a:lnTo>
                    <a:pt x="14" y="16"/>
                  </a:lnTo>
                  <a:lnTo>
                    <a:pt x="17" y="13"/>
                  </a:lnTo>
                  <a:lnTo>
                    <a:pt x="23" y="7"/>
                  </a:lnTo>
                  <a:lnTo>
                    <a:pt x="25" y="14"/>
                  </a:lnTo>
                  <a:lnTo>
                    <a:pt x="32" y="14"/>
                  </a:lnTo>
                  <a:lnTo>
                    <a:pt x="30" y="17"/>
                  </a:lnTo>
                  <a:lnTo>
                    <a:pt x="23" y="18"/>
                  </a:lnTo>
                  <a:lnTo>
                    <a:pt x="22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4" name="Freeform 1557"/>
            <p:cNvSpPr>
              <a:spLocks/>
            </p:cNvSpPr>
            <p:nvPr/>
          </p:nvSpPr>
          <p:spPr bwMode="auto">
            <a:xfrm>
              <a:off x="6087941" y="3581278"/>
              <a:ext cx="92075" cy="58738"/>
            </a:xfrm>
            <a:custGeom>
              <a:avLst/>
              <a:gdLst>
                <a:gd name="T0" fmla="*/ 0 w 174"/>
                <a:gd name="T1" fmla="*/ 3 h 113"/>
                <a:gd name="T2" fmla="*/ 13 w 174"/>
                <a:gd name="T3" fmla="*/ 0 h 113"/>
                <a:gd name="T4" fmla="*/ 50 w 174"/>
                <a:gd name="T5" fmla="*/ 8 h 113"/>
                <a:gd name="T6" fmla="*/ 63 w 174"/>
                <a:gd name="T7" fmla="*/ 17 h 113"/>
                <a:gd name="T8" fmla="*/ 67 w 174"/>
                <a:gd name="T9" fmla="*/ 15 h 113"/>
                <a:gd name="T10" fmla="*/ 70 w 174"/>
                <a:gd name="T11" fmla="*/ 11 h 113"/>
                <a:gd name="T12" fmla="*/ 72 w 174"/>
                <a:gd name="T13" fmla="*/ 18 h 113"/>
                <a:gd name="T14" fmla="*/ 65 w 174"/>
                <a:gd name="T15" fmla="*/ 24 h 113"/>
                <a:gd name="T16" fmla="*/ 73 w 174"/>
                <a:gd name="T17" fmla="*/ 28 h 113"/>
                <a:gd name="T18" fmla="*/ 73 w 174"/>
                <a:gd name="T19" fmla="*/ 34 h 113"/>
                <a:gd name="T20" fmla="*/ 78 w 174"/>
                <a:gd name="T21" fmla="*/ 34 h 113"/>
                <a:gd name="T22" fmla="*/ 82 w 174"/>
                <a:gd name="T23" fmla="*/ 30 h 113"/>
                <a:gd name="T24" fmla="*/ 103 w 174"/>
                <a:gd name="T25" fmla="*/ 50 h 113"/>
                <a:gd name="T26" fmla="*/ 147 w 174"/>
                <a:gd name="T27" fmla="*/ 76 h 113"/>
                <a:gd name="T28" fmla="*/ 167 w 174"/>
                <a:gd name="T29" fmla="*/ 85 h 113"/>
                <a:gd name="T30" fmla="*/ 163 w 174"/>
                <a:gd name="T31" fmla="*/ 87 h 113"/>
                <a:gd name="T32" fmla="*/ 164 w 174"/>
                <a:gd name="T33" fmla="*/ 95 h 113"/>
                <a:gd name="T34" fmla="*/ 160 w 174"/>
                <a:gd name="T35" fmla="*/ 100 h 113"/>
                <a:gd name="T36" fmla="*/ 163 w 174"/>
                <a:gd name="T37" fmla="*/ 100 h 113"/>
                <a:gd name="T38" fmla="*/ 165 w 174"/>
                <a:gd name="T39" fmla="*/ 102 h 113"/>
                <a:gd name="T40" fmla="*/ 165 w 174"/>
                <a:gd name="T41" fmla="*/ 96 h 113"/>
                <a:gd name="T42" fmla="*/ 168 w 174"/>
                <a:gd name="T43" fmla="*/ 89 h 113"/>
                <a:gd name="T44" fmla="*/ 171 w 174"/>
                <a:gd name="T45" fmla="*/ 95 h 113"/>
                <a:gd name="T46" fmla="*/ 174 w 174"/>
                <a:gd name="T47" fmla="*/ 103 h 113"/>
                <a:gd name="T48" fmla="*/ 171 w 174"/>
                <a:gd name="T49" fmla="*/ 113 h 113"/>
                <a:gd name="T50" fmla="*/ 167 w 174"/>
                <a:gd name="T51" fmla="*/ 113 h 113"/>
                <a:gd name="T52" fmla="*/ 167 w 174"/>
                <a:gd name="T53" fmla="*/ 105 h 113"/>
                <a:gd name="T54" fmla="*/ 160 w 174"/>
                <a:gd name="T55" fmla="*/ 112 h 113"/>
                <a:gd name="T56" fmla="*/ 103 w 174"/>
                <a:gd name="T57" fmla="*/ 66 h 113"/>
                <a:gd name="T58" fmla="*/ 40 w 174"/>
                <a:gd name="T59" fmla="*/ 13 h 113"/>
                <a:gd name="T60" fmla="*/ 36 w 174"/>
                <a:gd name="T61" fmla="*/ 11 h 113"/>
                <a:gd name="T62" fmla="*/ 30 w 174"/>
                <a:gd name="T63" fmla="*/ 15 h 113"/>
                <a:gd name="T64" fmla="*/ 27 w 174"/>
                <a:gd name="T65" fmla="*/ 11 h 113"/>
                <a:gd name="T66" fmla="*/ 26 w 174"/>
                <a:gd name="T67" fmla="*/ 5 h 113"/>
                <a:gd name="T68" fmla="*/ 21 w 174"/>
                <a:gd name="T69" fmla="*/ 5 h 113"/>
                <a:gd name="T70" fmla="*/ 14 w 174"/>
                <a:gd name="T71" fmla="*/ 11 h 113"/>
                <a:gd name="T72" fmla="*/ 7 w 174"/>
                <a:gd name="T73" fmla="*/ 4 h 113"/>
                <a:gd name="T74" fmla="*/ 0 w 174"/>
                <a:gd name="T75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4" h="113">
                  <a:moveTo>
                    <a:pt x="0" y="3"/>
                  </a:moveTo>
                  <a:lnTo>
                    <a:pt x="13" y="0"/>
                  </a:lnTo>
                  <a:lnTo>
                    <a:pt x="50" y="8"/>
                  </a:lnTo>
                  <a:lnTo>
                    <a:pt x="63" y="17"/>
                  </a:lnTo>
                  <a:lnTo>
                    <a:pt x="67" y="15"/>
                  </a:lnTo>
                  <a:lnTo>
                    <a:pt x="70" y="11"/>
                  </a:lnTo>
                  <a:lnTo>
                    <a:pt x="72" y="18"/>
                  </a:lnTo>
                  <a:lnTo>
                    <a:pt x="65" y="24"/>
                  </a:lnTo>
                  <a:lnTo>
                    <a:pt x="73" y="28"/>
                  </a:lnTo>
                  <a:lnTo>
                    <a:pt x="73" y="34"/>
                  </a:lnTo>
                  <a:lnTo>
                    <a:pt x="78" y="34"/>
                  </a:lnTo>
                  <a:lnTo>
                    <a:pt x="82" y="30"/>
                  </a:lnTo>
                  <a:lnTo>
                    <a:pt x="103" y="50"/>
                  </a:lnTo>
                  <a:lnTo>
                    <a:pt x="147" y="76"/>
                  </a:lnTo>
                  <a:lnTo>
                    <a:pt x="167" y="85"/>
                  </a:lnTo>
                  <a:lnTo>
                    <a:pt x="163" y="87"/>
                  </a:lnTo>
                  <a:lnTo>
                    <a:pt x="164" y="95"/>
                  </a:lnTo>
                  <a:lnTo>
                    <a:pt x="160" y="100"/>
                  </a:lnTo>
                  <a:lnTo>
                    <a:pt x="163" y="100"/>
                  </a:lnTo>
                  <a:lnTo>
                    <a:pt x="165" y="102"/>
                  </a:lnTo>
                  <a:lnTo>
                    <a:pt x="165" y="96"/>
                  </a:lnTo>
                  <a:lnTo>
                    <a:pt x="168" y="89"/>
                  </a:lnTo>
                  <a:lnTo>
                    <a:pt x="171" y="95"/>
                  </a:lnTo>
                  <a:lnTo>
                    <a:pt x="174" y="103"/>
                  </a:lnTo>
                  <a:lnTo>
                    <a:pt x="171" y="113"/>
                  </a:lnTo>
                  <a:lnTo>
                    <a:pt x="167" y="113"/>
                  </a:lnTo>
                  <a:lnTo>
                    <a:pt x="167" y="105"/>
                  </a:lnTo>
                  <a:lnTo>
                    <a:pt x="160" y="112"/>
                  </a:lnTo>
                  <a:lnTo>
                    <a:pt x="103" y="66"/>
                  </a:lnTo>
                  <a:lnTo>
                    <a:pt x="40" y="13"/>
                  </a:lnTo>
                  <a:lnTo>
                    <a:pt x="36" y="11"/>
                  </a:lnTo>
                  <a:lnTo>
                    <a:pt x="30" y="15"/>
                  </a:lnTo>
                  <a:lnTo>
                    <a:pt x="27" y="11"/>
                  </a:lnTo>
                  <a:lnTo>
                    <a:pt x="26" y="5"/>
                  </a:lnTo>
                  <a:lnTo>
                    <a:pt x="21" y="5"/>
                  </a:lnTo>
                  <a:lnTo>
                    <a:pt x="14" y="11"/>
                  </a:lnTo>
                  <a:lnTo>
                    <a:pt x="7" y="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5" name="Freeform 1558"/>
            <p:cNvSpPr>
              <a:spLocks/>
            </p:cNvSpPr>
            <p:nvPr/>
          </p:nvSpPr>
          <p:spPr bwMode="auto">
            <a:xfrm>
              <a:off x="6073654" y="3727328"/>
              <a:ext cx="63500" cy="63500"/>
            </a:xfrm>
            <a:custGeom>
              <a:avLst/>
              <a:gdLst>
                <a:gd name="T0" fmla="*/ 0 w 120"/>
                <a:gd name="T1" fmla="*/ 10 h 121"/>
                <a:gd name="T2" fmla="*/ 4 w 120"/>
                <a:gd name="T3" fmla="*/ 7 h 121"/>
                <a:gd name="T4" fmla="*/ 10 w 120"/>
                <a:gd name="T5" fmla="*/ 10 h 121"/>
                <a:gd name="T6" fmla="*/ 14 w 120"/>
                <a:gd name="T7" fmla="*/ 10 h 121"/>
                <a:gd name="T8" fmla="*/ 14 w 120"/>
                <a:gd name="T9" fmla="*/ 6 h 121"/>
                <a:gd name="T10" fmla="*/ 13 w 120"/>
                <a:gd name="T11" fmla="*/ 3 h 121"/>
                <a:gd name="T12" fmla="*/ 20 w 120"/>
                <a:gd name="T13" fmla="*/ 0 h 121"/>
                <a:gd name="T14" fmla="*/ 33 w 120"/>
                <a:gd name="T15" fmla="*/ 4 h 121"/>
                <a:gd name="T16" fmla="*/ 48 w 120"/>
                <a:gd name="T17" fmla="*/ 19 h 121"/>
                <a:gd name="T18" fmla="*/ 59 w 120"/>
                <a:gd name="T19" fmla="*/ 26 h 121"/>
                <a:gd name="T20" fmla="*/ 55 w 120"/>
                <a:gd name="T21" fmla="*/ 30 h 121"/>
                <a:gd name="T22" fmla="*/ 58 w 120"/>
                <a:gd name="T23" fmla="*/ 43 h 121"/>
                <a:gd name="T24" fmla="*/ 71 w 120"/>
                <a:gd name="T25" fmla="*/ 55 h 121"/>
                <a:gd name="T26" fmla="*/ 84 w 120"/>
                <a:gd name="T27" fmla="*/ 59 h 121"/>
                <a:gd name="T28" fmla="*/ 89 w 120"/>
                <a:gd name="T29" fmla="*/ 56 h 121"/>
                <a:gd name="T30" fmla="*/ 92 w 120"/>
                <a:gd name="T31" fmla="*/ 61 h 121"/>
                <a:gd name="T32" fmla="*/ 91 w 120"/>
                <a:gd name="T33" fmla="*/ 68 h 121"/>
                <a:gd name="T34" fmla="*/ 101 w 120"/>
                <a:gd name="T35" fmla="*/ 65 h 121"/>
                <a:gd name="T36" fmla="*/ 109 w 120"/>
                <a:gd name="T37" fmla="*/ 65 h 121"/>
                <a:gd name="T38" fmla="*/ 107 w 120"/>
                <a:gd name="T39" fmla="*/ 66 h 121"/>
                <a:gd name="T40" fmla="*/ 102 w 120"/>
                <a:gd name="T41" fmla="*/ 72 h 121"/>
                <a:gd name="T42" fmla="*/ 107 w 120"/>
                <a:gd name="T43" fmla="*/ 75 h 121"/>
                <a:gd name="T44" fmla="*/ 105 w 120"/>
                <a:gd name="T45" fmla="*/ 92 h 121"/>
                <a:gd name="T46" fmla="*/ 105 w 120"/>
                <a:gd name="T47" fmla="*/ 99 h 121"/>
                <a:gd name="T48" fmla="*/ 109 w 120"/>
                <a:gd name="T49" fmla="*/ 98 h 121"/>
                <a:gd name="T50" fmla="*/ 115 w 120"/>
                <a:gd name="T51" fmla="*/ 102 h 121"/>
                <a:gd name="T52" fmla="*/ 118 w 120"/>
                <a:gd name="T53" fmla="*/ 105 h 121"/>
                <a:gd name="T54" fmla="*/ 112 w 120"/>
                <a:gd name="T55" fmla="*/ 107 h 121"/>
                <a:gd name="T56" fmla="*/ 115 w 120"/>
                <a:gd name="T57" fmla="*/ 115 h 121"/>
                <a:gd name="T58" fmla="*/ 120 w 120"/>
                <a:gd name="T59" fmla="*/ 118 h 121"/>
                <a:gd name="T60" fmla="*/ 102 w 120"/>
                <a:gd name="T61" fmla="*/ 121 h 121"/>
                <a:gd name="T62" fmla="*/ 88 w 120"/>
                <a:gd name="T63" fmla="*/ 115 h 121"/>
                <a:gd name="T64" fmla="*/ 92 w 120"/>
                <a:gd name="T65" fmla="*/ 114 h 121"/>
                <a:gd name="T66" fmla="*/ 96 w 120"/>
                <a:gd name="T67" fmla="*/ 111 h 121"/>
                <a:gd name="T68" fmla="*/ 95 w 120"/>
                <a:gd name="T69" fmla="*/ 104 h 121"/>
                <a:gd name="T70" fmla="*/ 86 w 120"/>
                <a:gd name="T71" fmla="*/ 92 h 121"/>
                <a:gd name="T72" fmla="*/ 81 w 120"/>
                <a:gd name="T73" fmla="*/ 89 h 121"/>
                <a:gd name="T74" fmla="*/ 84 w 120"/>
                <a:gd name="T75" fmla="*/ 82 h 121"/>
                <a:gd name="T76" fmla="*/ 89 w 120"/>
                <a:gd name="T77" fmla="*/ 78 h 121"/>
                <a:gd name="T78" fmla="*/ 82 w 120"/>
                <a:gd name="T79" fmla="*/ 78 h 121"/>
                <a:gd name="T80" fmla="*/ 69 w 120"/>
                <a:gd name="T81" fmla="*/ 68 h 121"/>
                <a:gd name="T82" fmla="*/ 59 w 120"/>
                <a:gd name="T83" fmla="*/ 74 h 121"/>
                <a:gd name="T84" fmla="*/ 58 w 120"/>
                <a:gd name="T85" fmla="*/ 66 h 121"/>
                <a:gd name="T86" fmla="*/ 52 w 120"/>
                <a:gd name="T87" fmla="*/ 61 h 121"/>
                <a:gd name="T88" fmla="*/ 56 w 120"/>
                <a:gd name="T89" fmla="*/ 56 h 121"/>
                <a:gd name="T90" fmla="*/ 59 w 120"/>
                <a:gd name="T91" fmla="*/ 63 h 121"/>
                <a:gd name="T92" fmla="*/ 62 w 120"/>
                <a:gd name="T93" fmla="*/ 68 h 121"/>
                <a:gd name="T94" fmla="*/ 65 w 120"/>
                <a:gd name="T95" fmla="*/ 66 h 121"/>
                <a:gd name="T96" fmla="*/ 69 w 120"/>
                <a:gd name="T97" fmla="*/ 63 h 121"/>
                <a:gd name="T98" fmla="*/ 37 w 120"/>
                <a:gd name="T99" fmla="*/ 36 h 121"/>
                <a:gd name="T100" fmla="*/ 0 w 120"/>
                <a:gd name="T101" fmla="*/ 1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0" h="121">
                  <a:moveTo>
                    <a:pt x="0" y="10"/>
                  </a:moveTo>
                  <a:lnTo>
                    <a:pt x="4" y="7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4" y="6"/>
                  </a:lnTo>
                  <a:lnTo>
                    <a:pt x="13" y="3"/>
                  </a:lnTo>
                  <a:lnTo>
                    <a:pt x="20" y="0"/>
                  </a:lnTo>
                  <a:lnTo>
                    <a:pt x="33" y="4"/>
                  </a:lnTo>
                  <a:lnTo>
                    <a:pt x="48" y="19"/>
                  </a:lnTo>
                  <a:lnTo>
                    <a:pt x="59" y="26"/>
                  </a:lnTo>
                  <a:lnTo>
                    <a:pt x="55" y="30"/>
                  </a:lnTo>
                  <a:lnTo>
                    <a:pt x="58" y="43"/>
                  </a:lnTo>
                  <a:lnTo>
                    <a:pt x="71" y="55"/>
                  </a:lnTo>
                  <a:lnTo>
                    <a:pt x="84" y="59"/>
                  </a:lnTo>
                  <a:lnTo>
                    <a:pt x="89" y="56"/>
                  </a:lnTo>
                  <a:lnTo>
                    <a:pt x="92" y="61"/>
                  </a:lnTo>
                  <a:lnTo>
                    <a:pt x="91" y="68"/>
                  </a:lnTo>
                  <a:lnTo>
                    <a:pt x="101" y="65"/>
                  </a:lnTo>
                  <a:lnTo>
                    <a:pt x="109" y="65"/>
                  </a:lnTo>
                  <a:lnTo>
                    <a:pt x="107" y="66"/>
                  </a:lnTo>
                  <a:lnTo>
                    <a:pt x="102" y="72"/>
                  </a:lnTo>
                  <a:lnTo>
                    <a:pt x="107" y="75"/>
                  </a:lnTo>
                  <a:lnTo>
                    <a:pt x="105" y="92"/>
                  </a:lnTo>
                  <a:lnTo>
                    <a:pt x="105" y="99"/>
                  </a:lnTo>
                  <a:lnTo>
                    <a:pt x="109" y="98"/>
                  </a:lnTo>
                  <a:lnTo>
                    <a:pt x="115" y="102"/>
                  </a:lnTo>
                  <a:lnTo>
                    <a:pt x="118" y="105"/>
                  </a:lnTo>
                  <a:lnTo>
                    <a:pt x="112" y="107"/>
                  </a:lnTo>
                  <a:lnTo>
                    <a:pt x="115" y="115"/>
                  </a:lnTo>
                  <a:lnTo>
                    <a:pt x="120" y="118"/>
                  </a:lnTo>
                  <a:lnTo>
                    <a:pt x="102" y="121"/>
                  </a:lnTo>
                  <a:lnTo>
                    <a:pt x="88" y="115"/>
                  </a:lnTo>
                  <a:lnTo>
                    <a:pt x="92" y="114"/>
                  </a:lnTo>
                  <a:lnTo>
                    <a:pt x="96" y="111"/>
                  </a:lnTo>
                  <a:lnTo>
                    <a:pt x="95" y="104"/>
                  </a:lnTo>
                  <a:lnTo>
                    <a:pt x="86" y="92"/>
                  </a:lnTo>
                  <a:lnTo>
                    <a:pt x="81" y="89"/>
                  </a:lnTo>
                  <a:lnTo>
                    <a:pt x="84" y="82"/>
                  </a:lnTo>
                  <a:lnTo>
                    <a:pt x="89" y="78"/>
                  </a:lnTo>
                  <a:lnTo>
                    <a:pt x="82" y="78"/>
                  </a:lnTo>
                  <a:lnTo>
                    <a:pt x="69" y="68"/>
                  </a:lnTo>
                  <a:lnTo>
                    <a:pt x="59" y="74"/>
                  </a:lnTo>
                  <a:lnTo>
                    <a:pt x="58" y="66"/>
                  </a:lnTo>
                  <a:lnTo>
                    <a:pt x="52" y="61"/>
                  </a:lnTo>
                  <a:lnTo>
                    <a:pt x="56" y="56"/>
                  </a:lnTo>
                  <a:lnTo>
                    <a:pt x="59" y="63"/>
                  </a:lnTo>
                  <a:lnTo>
                    <a:pt x="62" y="68"/>
                  </a:lnTo>
                  <a:lnTo>
                    <a:pt x="65" y="66"/>
                  </a:lnTo>
                  <a:lnTo>
                    <a:pt x="69" y="63"/>
                  </a:lnTo>
                  <a:lnTo>
                    <a:pt x="37" y="36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6" name="Freeform 1559"/>
            <p:cNvSpPr>
              <a:spLocks/>
            </p:cNvSpPr>
            <p:nvPr/>
          </p:nvSpPr>
          <p:spPr bwMode="auto">
            <a:xfrm>
              <a:off x="6043491" y="3771778"/>
              <a:ext cx="7938" cy="11113"/>
            </a:xfrm>
            <a:custGeom>
              <a:avLst/>
              <a:gdLst>
                <a:gd name="T0" fmla="*/ 6 w 16"/>
                <a:gd name="T1" fmla="*/ 23 h 23"/>
                <a:gd name="T2" fmla="*/ 6 w 16"/>
                <a:gd name="T3" fmla="*/ 15 h 23"/>
                <a:gd name="T4" fmla="*/ 0 w 16"/>
                <a:gd name="T5" fmla="*/ 5 h 23"/>
                <a:gd name="T6" fmla="*/ 1 w 16"/>
                <a:gd name="T7" fmla="*/ 0 h 23"/>
                <a:gd name="T8" fmla="*/ 8 w 16"/>
                <a:gd name="T9" fmla="*/ 13 h 23"/>
                <a:gd name="T10" fmla="*/ 16 w 16"/>
                <a:gd name="T11" fmla="*/ 18 h 23"/>
                <a:gd name="T12" fmla="*/ 13 w 16"/>
                <a:gd name="T13" fmla="*/ 21 h 23"/>
                <a:gd name="T14" fmla="*/ 6 w 16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3">
                  <a:moveTo>
                    <a:pt x="6" y="23"/>
                  </a:moveTo>
                  <a:lnTo>
                    <a:pt x="6" y="15"/>
                  </a:lnTo>
                  <a:lnTo>
                    <a:pt x="0" y="5"/>
                  </a:lnTo>
                  <a:lnTo>
                    <a:pt x="1" y="0"/>
                  </a:lnTo>
                  <a:lnTo>
                    <a:pt x="8" y="13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6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7" name="Freeform 1560"/>
            <p:cNvSpPr>
              <a:spLocks/>
            </p:cNvSpPr>
            <p:nvPr/>
          </p:nvSpPr>
          <p:spPr bwMode="auto">
            <a:xfrm>
              <a:off x="5594229" y="4378203"/>
              <a:ext cx="7938" cy="15875"/>
            </a:xfrm>
            <a:custGeom>
              <a:avLst/>
              <a:gdLst>
                <a:gd name="T0" fmla="*/ 0 w 17"/>
                <a:gd name="T1" fmla="*/ 7 h 30"/>
                <a:gd name="T2" fmla="*/ 4 w 17"/>
                <a:gd name="T3" fmla="*/ 4 h 30"/>
                <a:gd name="T4" fmla="*/ 9 w 17"/>
                <a:gd name="T5" fmla="*/ 0 h 30"/>
                <a:gd name="T6" fmla="*/ 6 w 17"/>
                <a:gd name="T7" fmla="*/ 6 h 30"/>
                <a:gd name="T8" fmla="*/ 10 w 17"/>
                <a:gd name="T9" fmla="*/ 16 h 30"/>
                <a:gd name="T10" fmla="*/ 17 w 17"/>
                <a:gd name="T11" fmla="*/ 17 h 30"/>
                <a:gd name="T12" fmla="*/ 16 w 17"/>
                <a:gd name="T13" fmla="*/ 22 h 30"/>
                <a:gd name="T14" fmla="*/ 16 w 17"/>
                <a:gd name="T15" fmla="*/ 26 h 30"/>
                <a:gd name="T16" fmla="*/ 12 w 17"/>
                <a:gd name="T17" fmla="*/ 30 h 30"/>
                <a:gd name="T18" fmla="*/ 7 w 17"/>
                <a:gd name="T19" fmla="*/ 23 h 30"/>
                <a:gd name="T20" fmla="*/ 3 w 17"/>
                <a:gd name="T21" fmla="*/ 20 h 30"/>
                <a:gd name="T22" fmla="*/ 6 w 17"/>
                <a:gd name="T23" fmla="*/ 16 h 30"/>
                <a:gd name="T24" fmla="*/ 3 w 17"/>
                <a:gd name="T25" fmla="*/ 10 h 30"/>
                <a:gd name="T26" fmla="*/ 0 w 17"/>
                <a:gd name="T27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0">
                  <a:moveTo>
                    <a:pt x="0" y="7"/>
                  </a:moveTo>
                  <a:lnTo>
                    <a:pt x="4" y="4"/>
                  </a:lnTo>
                  <a:lnTo>
                    <a:pt x="9" y="0"/>
                  </a:lnTo>
                  <a:lnTo>
                    <a:pt x="6" y="6"/>
                  </a:lnTo>
                  <a:lnTo>
                    <a:pt x="10" y="16"/>
                  </a:lnTo>
                  <a:lnTo>
                    <a:pt x="17" y="17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2" y="30"/>
                  </a:lnTo>
                  <a:lnTo>
                    <a:pt x="7" y="23"/>
                  </a:lnTo>
                  <a:lnTo>
                    <a:pt x="3" y="20"/>
                  </a:lnTo>
                  <a:lnTo>
                    <a:pt x="6" y="16"/>
                  </a:lnTo>
                  <a:lnTo>
                    <a:pt x="3" y="1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8" name="Freeform 1561"/>
            <p:cNvSpPr>
              <a:spLocks/>
            </p:cNvSpPr>
            <p:nvPr/>
          </p:nvSpPr>
          <p:spPr bwMode="auto">
            <a:xfrm>
              <a:off x="6135566" y="3692403"/>
              <a:ext cx="19050" cy="11113"/>
            </a:xfrm>
            <a:custGeom>
              <a:avLst/>
              <a:gdLst>
                <a:gd name="T0" fmla="*/ 26 w 36"/>
                <a:gd name="T1" fmla="*/ 21 h 21"/>
                <a:gd name="T2" fmla="*/ 13 w 36"/>
                <a:gd name="T3" fmla="*/ 16 h 21"/>
                <a:gd name="T4" fmla="*/ 0 w 36"/>
                <a:gd name="T5" fmla="*/ 9 h 21"/>
                <a:gd name="T6" fmla="*/ 3 w 36"/>
                <a:gd name="T7" fmla="*/ 6 h 21"/>
                <a:gd name="T8" fmla="*/ 7 w 36"/>
                <a:gd name="T9" fmla="*/ 7 h 21"/>
                <a:gd name="T10" fmla="*/ 8 w 36"/>
                <a:gd name="T11" fmla="*/ 4 h 21"/>
                <a:gd name="T12" fmla="*/ 11 w 36"/>
                <a:gd name="T13" fmla="*/ 0 h 21"/>
                <a:gd name="T14" fmla="*/ 14 w 36"/>
                <a:gd name="T15" fmla="*/ 9 h 21"/>
                <a:gd name="T16" fmla="*/ 27 w 36"/>
                <a:gd name="T17" fmla="*/ 14 h 21"/>
                <a:gd name="T18" fmla="*/ 36 w 36"/>
                <a:gd name="T19" fmla="*/ 14 h 21"/>
                <a:gd name="T20" fmla="*/ 31 w 36"/>
                <a:gd name="T21" fmla="*/ 14 h 21"/>
                <a:gd name="T22" fmla="*/ 21 w 36"/>
                <a:gd name="T23" fmla="*/ 17 h 21"/>
                <a:gd name="T24" fmla="*/ 26 w 36"/>
                <a:gd name="T2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1">
                  <a:moveTo>
                    <a:pt x="26" y="21"/>
                  </a:moveTo>
                  <a:lnTo>
                    <a:pt x="13" y="16"/>
                  </a:lnTo>
                  <a:lnTo>
                    <a:pt x="0" y="9"/>
                  </a:lnTo>
                  <a:lnTo>
                    <a:pt x="3" y="6"/>
                  </a:lnTo>
                  <a:lnTo>
                    <a:pt x="7" y="7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4" y="9"/>
                  </a:lnTo>
                  <a:lnTo>
                    <a:pt x="27" y="14"/>
                  </a:lnTo>
                  <a:lnTo>
                    <a:pt x="36" y="14"/>
                  </a:lnTo>
                  <a:lnTo>
                    <a:pt x="31" y="14"/>
                  </a:lnTo>
                  <a:lnTo>
                    <a:pt x="21" y="17"/>
                  </a:lnTo>
                  <a:lnTo>
                    <a:pt x="26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39" name="Freeform 1562"/>
            <p:cNvSpPr>
              <a:spLocks/>
            </p:cNvSpPr>
            <p:nvPr/>
          </p:nvSpPr>
          <p:spPr bwMode="auto">
            <a:xfrm>
              <a:off x="6157791" y="3709866"/>
              <a:ext cx="4763" cy="6350"/>
            </a:xfrm>
            <a:custGeom>
              <a:avLst/>
              <a:gdLst>
                <a:gd name="T0" fmla="*/ 6 w 9"/>
                <a:gd name="T1" fmla="*/ 0 h 13"/>
                <a:gd name="T2" fmla="*/ 9 w 9"/>
                <a:gd name="T3" fmla="*/ 0 h 13"/>
                <a:gd name="T4" fmla="*/ 5 w 9"/>
                <a:gd name="T5" fmla="*/ 13 h 13"/>
                <a:gd name="T6" fmla="*/ 3 w 9"/>
                <a:gd name="T7" fmla="*/ 9 h 13"/>
                <a:gd name="T8" fmla="*/ 0 w 9"/>
                <a:gd name="T9" fmla="*/ 6 h 13"/>
                <a:gd name="T10" fmla="*/ 6 w 9"/>
                <a:gd name="T11" fmla="*/ 3 h 13"/>
                <a:gd name="T12" fmla="*/ 6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lnTo>
                    <a:pt x="9" y="0"/>
                  </a:lnTo>
                  <a:lnTo>
                    <a:pt x="5" y="13"/>
                  </a:lnTo>
                  <a:lnTo>
                    <a:pt x="3" y="9"/>
                  </a:lnTo>
                  <a:lnTo>
                    <a:pt x="0" y="6"/>
                  </a:lnTo>
                  <a:lnTo>
                    <a:pt x="6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0" name="Freeform 1563"/>
            <p:cNvSpPr>
              <a:spLocks/>
            </p:cNvSpPr>
            <p:nvPr/>
          </p:nvSpPr>
          <p:spPr bwMode="auto">
            <a:xfrm>
              <a:off x="6187954" y="3681291"/>
              <a:ext cx="6350" cy="15875"/>
            </a:xfrm>
            <a:custGeom>
              <a:avLst/>
              <a:gdLst>
                <a:gd name="T0" fmla="*/ 0 w 14"/>
                <a:gd name="T1" fmla="*/ 5 h 29"/>
                <a:gd name="T2" fmla="*/ 1 w 14"/>
                <a:gd name="T3" fmla="*/ 4 h 29"/>
                <a:gd name="T4" fmla="*/ 3 w 14"/>
                <a:gd name="T5" fmla="*/ 5 h 29"/>
                <a:gd name="T6" fmla="*/ 6 w 14"/>
                <a:gd name="T7" fmla="*/ 0 h 29"/>
                <a:gd name="T8" fmla="*/ 6 w 14"/>
                <a:gd name="T9" fmla="*/ 8 h 29"/>
                <a:gd name="T10" fmla="*/ 14 w 14"/>
                <a:gd name="T11" fmla="*/ 17 h 29"/>
                <a:gd name="T12" fmla="*/ 14 w 14"/>
                <a:gd name="T13" fmla="*/ 24 h 29"/>
                <a:gd name="T14" fmla="*/ 10 w 14"/>
                <a:gd name="T15" fmla="*/ 29 h 29"/>
                <a:gd name="T16" fmla="*/ 9 w 14"/>
                <a:gd name="T17" fmla="*/ 26 h 29"/>
                <a:gd name="T18" fmla="*/ 13 w 14"/>
                <a:gd name="T19" fmla="*/ 20 h 29"/>
                <a:gd name="T20" fmla="*/ 4 w 14"/>
                <a:gd name="T21" fmla="*/ 11 h 29"/>
                <a:gd name="T22" fmla="*/ 0 w 14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29">
                  <a:moveTo>
                    <a:pt x="0" y="5"/>
                  </a:moveTo>
                  <a:lnTo>
                    <a:pt x="1" y="4"/>
                  </a:lnTo>
                  <a:lnTo>
                    <a:pt x="3" y="5"/>
                  </a:lnTo>
                  <a:lnTo>
                    <a:pt x="6" y="0"/>
                  </a:lnTo>
                  <a:lnTo>
                    <a:pt x="6" y="8"/>
                  </a:lnTo>
                  <a:lnTo>
                    <a:pt x="14" y="17"/>
                  </a:lnTo>
                  <a:lnTo>
                    <a:pt x="14" y="24"/>
                  </a:lnTo>
                  <a:lnTo>
                    <a:pt x="10" y="29"/>
                  </a:lnTo>
                  <a:lnTo>
                    <a:pt x="9" y="26"/>
                  </a:lnTo>
                  <a:lnTo>
                    <a:pt x="13" y="20"/>
                  </a:lnTo>
                  <a:lnTo>
                    <a:pt x="4" y="11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1" name="Freeform 1564"/>
            <p:cNvSpPr>
              <a:spLocks/>
            </p:cNvSpPr>
            <p:nvPr/>
          </p:nvSpPr>
          <p:spPr bwMode="auto">
            <a:xfrm>
              <a:off x="6262566" y="3617791"/>
              <a:ext cx="25400" cy="14288"/>
            </a:xfrm>
            <a:custGeom>
              <a:avLst/>
              <a:gdLst>
                <a:gd name="T0" fmla="*/ 42 w 48"/>
                <a:gd name="T1" fmla="*/ 4 h 29"/>
                <a:gd name="T2" fmla="*/ 45 w 48"/>
                <a:gd name="T3" fmla="*/ 10 h 29"/>
                <a:gd name="T4" fmla="*/ 48 w 48"/>
                <a:gd name="T5" fmla="*/ 16 h 29"/>
                <a:gd name="T6" fmla="*/ 38 w 48"/>
                <a:gd name="T7" fmla="*/ 18 h 29"/>
                <a:gd name="T8" fmla="*/ 30 w 48"/>
                <a:gd name="T9" fmla="*/ 14 h 29"/>
                <a:gd name="T10" fmla="*/ 28 w 48"/>
                <a:gd name="T11" fmla="*/ 18 h 29"/>
                <a:gd name="T12" fmla="*/ 25 w 48"/>
                <a:gd name="T13" fmla="*/ 24 h 29"/>
                <a:gd name="T14" fmla="*/ 20 w 48"/>
                <a:gd name="T15" fmla="*/ 18 h 29"/>
                <a:gd name="T16" fmla="*/ 13 w 48"/>
                <a:gd name="T17" fmla="*/ 17 h 29"/>
                <a:gd name="T18" fmla="*/ 12 w 48"/>
                <a:gd name="T19" fmla="*/ 21 h 29"/>
                <a:gd name="T20" fmla="*/ 15 w 48"/>
                <a:gd name="T21" fmla="*/ 24 h 29"/>
                <a:gd name="T22" fmla="*/ 9 w 48"/>
                <a:gd name="T23" fmla="*/ 26 h 29"/>
                <a:gd name="T24" fmla="*/ 0 w 48"/>
                <a:gd name="T25" fmla="*/ 29 h 29"/>
                <a:gd name="T26" fmla="*/ 3 w 48"/>
                <a:gd name="T27" fmla="*/ 21 h 29"/>
                <a:gd name="T28" fmla="*/ 10 w 48"/>
                <a:gd name="T29" fmla="*/ 17 h 29"/>
                <a:gd name="T30" fmla="*/ 12 w 48"/>
                <a:gd name="T31" fmla="*/ 11 h 29"/>
                <a:gd name="T32" fmla="*/ 9 w 48"/>
                <a:gd name="T33" fmla="*/ 6 h 29"/>
                <a:gd name="T34" fmla="*/ 12 w 48"/>
                <a:gd name="T35" fmla="*/ 4 h 29"/>
                <a:gd name="T36" fmla="*/ 16 w 48"/>
                <a:gd name="T37" fmla="*/ 0 h 29"/>
                <a:gd name="T38" fmla="*/ 25 w 48"/>
                <a:gd name="T39" fmla="*/ 4 h 29"/>
                <a:gd name="T40" fmla="*/ 35 w 48"/>
                <a:gd name="T41" fmla="*/ 7 h 29"/>
                <a:gd name="T42" fmla="*/ 42 w 48"/>
                <a:gd name="T43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29">
                  <a:moveTo>
                    <a:pt x="42" y="4"/>
                  </a:moveTo>
                  <a:lnTo>
                    <a:pt x="45" y="10"/>
                  </a:lnTo>
                  <a:lnTo>
                    <a:pt x="48" y="16"/>
                  </a:lnTo>
                  <a:lnTo>
                    <a:pt x="38" y="18"/>
                  </a:lnTo>
                  <a:lnTo>
                    <a:pt x="30" y="14"/>
                  </a:lnTo>
                  <a:lnTo>
                    <a:pt x="28" y="18"/>
                  </a:lnTo>
                  <a:lnTo>
                    <a:pt x="25" y="24"/>
                  </a:lnTo>
                  <a:lnTo>
                    <a:pt x="20" y="18"/>
                  </a:lnTo>
                  <a:lnTo>
                    <a:pt x="13" y="17"/>
                  </a:lnTo>
                  <a:lnTo>
                    <a:pt x="12" y="21"/>
                  </a:lnTo>
                  <a:lnTo>
                    <a:pt x="15" y="24"/>
                  </a:lnTo>
                  <a:lnTo>
                    <a:pt x="9" y="26"/>
                  </a:lnTo>
                  <a:lnTo>
                    <a:pt x="0" y="29"/>
                  </a:lnTo>
                  <a:lnTo>
                    <a:pt x="3" y="21"/>
                  </a:lnTo>
                  <a:lnTo>
                    <a:pt x="10" y="17"/>
                  </a:lnTo>
                  <a:lnTo>
                    <a:pt x="12" y="11"/>
                  </a:lnTo>
                  <a:lnTo>
                    <a:pt x="9" y="6"/>
                  </a:lnTo>
                  <a:lnTo>
                    <a:pt x="12" y="4"/>
                  </a:lnTo>
                  <a:lnTo>
                    <a:pt x="16" y="0"/>
                  </a:lnTo>
                  <a:lnTo>
                    <a:pt x="25" y="4"/>
                  </a:lnTo>
                  <a:lnTo>
                    <a:pt x="35" y="7"/>
                  </a:lnTo>
                  <a:lnTo>
                    <a:pt x="4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2" name="Freeform 1565"/>
            <p:cNvSpPr>
              <a:spLocks/>
            </p:cNvSpPr>
            <p:nvPr/>
          </p:nvSpPr>
          <p:spPr bwMode="auto">
            <a:xfrm>
              <a:off x="6080004" y="3865441"/>
              <a:ext cx="4763" cy="11113"/>
            </a:xfrm>
            <a:custGeom>
              <a:avLst/>
              <a:gdLst>
                <a:gd name="T0" fmla="*/ 2 w 9"/>
                <a:gd name="T1" fmla="*/ 12 h 20"/>
                <a:gd name="T2" fmla="*/ 0 w 9"/>
                <a:gd name="T3" fmla="*/ 9 h 20"/>
                <a:gd name="T4" fmla="*/ 3 w 9"/>
                <a:gd name="T5" fmla="*/ 9 h 20"/>
                <a:gd name="T6" fmla="*/ 2 w 9"/>
                <a:gd name="T7" fmla="*/ 4 h 20"/>
                <a:gd name="T8" fmla="*/ 5 w 9"/>
                <a:gd name="T9" fmla="*/ 0 h 20"/>
                <a:gd name="T10" fmla="*/ 8 w 9"/>
                <a:gd name="T11" fmla="*/ 9 h 20"/>
                <a:gd name="T12" fmla="*/ 9 w 9"/>
                <a:gd name="T13" fmla="*/ 17 h 20"/>
                <a:gd name="T14" fmla="*/ 8 w 9"/>
                <a:gd name="T15" fmla="*/ 20 h 20"/>
                <a:gd name="T16" fmla="*/ 3 w 9"/>
                <a:gd name="T17" fmla="*/ 10 h 20"/>
                <a:gd name="T18" fmla="*/ 2 w 9"/>
                <a:gd name="T1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0">
                  <a:moveTo>
                    <a:pt x="2" y="12"/>
                  </a:moveTo>
                  <a:lnTo>
                    <a:pt x="0" y="9"/>
                  </a:lnTo>
                  <a:lnTo>
                    <a:pt x="3" y="9"/>
                  </a:lnTo>
                  <a:lnTo>
                    <a:pt x="2" y="4"/>
                  </a:lnTo>
                  <a:lnTo>
                    <a:pt x="5" y="0"/>
                  </a:lnTo>
                  <a:lnTo>
                    <a:pt x="8" y="9"/>
                  </a:lnTo>
                  <a:lnTo>
                    <a:pt x="9" y="17"/>
                  </a:lnTo>
                  <a:lnTo>
                    <a:pt x="8" y="20"/>
                  </a:lnTo>
                  <a:lnTo>
                    <a:pt x="3" y="10"/>
                  </a:lnTo>
                  <a:lnTo>
                    <a:pt x="2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3" name="Freeform 1566"/>
            <p:cNvSpPr>
              <a:spLocks/>
            </p:cNvSpPr>
            <p:nvPr/>
          </p:nvSpPr>
          <p:spPr bwMode="auto">
            <a:xfrm>
              <a:off x="6110166" y="3844803"/>
              <a:ext cx="57150" cy="53975"/>
            </a:xfrm>
            <a:custGeom>
              <a:avLst/>
              <a:gdLst>
                <a:gd name="T0" fmla="*/ 0 w 106"/>
                <a:gd name="T1" fmla="*/ 6 h 101"/>
                <a:gd name="T2" fmla="*/ 8 w 106"/>
                <a:gd name="T3" fmla="*/ 0 h 101"/>
                <a:gd name="T4" fmla="*/ 17 w 106"/>
                <a:gd name="T5" fmla="*/ 3 h 101"/>
                <a:gd name="T6" fmla="*/ 13 w 106"/>
                <a:gd name="T7" fmla="*/ 6 h 101"/>
                <a:gd name="T8" fmla="*/ 14 w 106"/>
                <a:gd name="T9" fmla="*/ 7 h 101"/>
                <a:gd name="T10" fmla="*/ 25 w 106"/>
                <a:gd name="T11" fmla="*/ 10 h 101"/>
                <a:gd name="T12" fmla="*/ 30 w 106"/>
                <a:gd name="T13" fmla="*/ 16 h 101"/>
                <a:gd name="T14" fmla="*/ 36 w 106"/>
                <a:gd name="T15" fmla="*/ 13 h 101"/>
                <a:gd name="T16" fmla="*/ 37 w 106"/>
                <a:gd name="T17" fmla="*/ 7 h 101"/>
                <a:gd name="T18" fmla="*/ 43 w 106"/>
                <a:gd name="T19" fmla="*/ 16 h 101"/>
                <a:gd name="T20" fmla="*/ 64 w 106"/>
                <a:gd name="T21" fmla="*/ 39 h 101"/>
                <a:gd name="T22" fmla="*/ 69 w 106"/>
                <a:gd name="T23" fmla="*/ 52 h 101"/>
                <a:gd name="T24" fmla="*/ 73 w 106"/>
                <a:gd name="T25" fmla="*/ 49 h 101"/>
                <a:gd name="T26" fmla="*/ 79 w 106"/>
                <a:gd name="T27" fmla="*/ 49 h 101"/>
                <a:gd name="T28" fmla="*/ 80 w 106"/>
                <a:gd name="T29" fmla="*/ 55 h 101"/>
                <a:gd name="T30" fmla="*/ 86 w 106"/>
                <a:gd name="T31" fmla="*/ 56 h 101"/>
                <a:gd name="T32" fmla="*/ 90 w 106"/>
                <a:gd name="T33" fmla="*/ 54 h 101"/>
                <a:gd name="T34" fmla="*/ 89 w 106"/>
                <a:gd name="T35" fmla="*/ 58 h 101"/>
                <a:gd name="T36" fmla="*/ 86 w 106"/>
                <a:gd name="T37" fmla="*/ 65 h 101"/>
                <a:gd name="T38" fmla="*/ 95 w 106"/>
                <a:gd name="T39" fmla="*/ 65 h 101"/>
                <a:gd name="T40" fmla="*/ 102 w 106"/>
                <a:gd name="T41" fmla="*/ 79 h 101"/>
                <a:gd name="T42" fmla="*/ 106 w 106"/>
                <a:gd name="T43" fmla="*/ 82 h 101"/>
                <a:gd name="T44" fmla="*/ 106 w 106"/>
                <a:gd name="T45" fmla="*/ 87 h 101"/>
                <a:gd name="T46" fmla="*/ 100 w 106"/>
                <a:gd name="T47" fmla="*/ 94 h 101"/>
                <a:gd name="T48" fmla="*/ 100 w 106"/>
                <a:gd name="T49" fmla="*/ 97 h 101"/>
                <a:gd name="T50" fmla="*/ 105 w 106"/>
                <a:gd name="T51" fmla="*/ 95 h 101"/>
                <a:gd name="T52" fmla="*/ 100 w 106"/>
                <a:gd name="T53" fmla="*/ 101 h 101"/>
                <a:gd name="T54" fmla="*/ 96 w 106"/>
                <a:gd name="T55" fmla="*/ 92 h 101"/>
                <a:gd name="T56" fmla="*/ 99 w 106"/>
                <a:gd name="T57" fmla="*/ 84 h 101"/>
                <a:gd name="T58" fmla="*/ 89 w 106"/>
                <a:gd name="T59" fmla="*/ 78 h 101"/>
                <a:gd name="T60" fmla="*/ 85 w 106"/>
                <a:gd name="T61" fmla="*/ 67 h 101"/>
                <a:gd name="T62" fmla="*/ 80 w 106"/>
                <a:gd name="T63" fmla="*/ 67 h 101"/>
                <a:gd name="T64" fmla="*/ 74 w 106"/>
                <a:gd name="T65" fmla="*/ 74 h 101"/>
                <a:gd name="T66" fmla="*/ 70 w 106"/>
                <a:gd name="T67" fmla="*/ 68 h 101"/>
                <a:gd name="T68" fmla="*/ 64 w 106"/>
                <a:gd name="T69" fmla="*/ 62 h 101"/>
                <a:gd name="T70" fmla="*/ 57 w 106"/>
                <a:gd name="T71" fmla="*/ 61 h 101"/>
                <a:gd name="T72" fmla="*/ 63 w 106"/>
                <a:gd name="T73" fmla="*/ 54 h 101"/>
                <a:gd name="T74" fmla="*/ 60 w 106"/>
                <a:gd name="T75" fmla="*/ 45 h 101"/>
                <a:gd name="T76" fmla="*/ 49 w 106"/>
                <a:gd name="T77" fmla="*/ 39 h 101"/>
                <a:gd name="T78" fmla="*/ 40 w 106"/>
                <a:gd name="T79" fmla="*/ 29 h 101"/>
                <a:gd name="T80" fmla="*/ 40 w 106"/>
                <a:gd name="T81" fmla="*/ 20 h 101"/>
                <a:gd name="T82" fmla="*/ 30 w 106"/>
                <a:gd name="T83" fmla="*/ 20 h 101"/>
                <a:gd name="T84" fmla="*/ 11 w 106"/>
                <a:gd name="T85" fmla="*/ 10 h 101"/>
                <a:gd name="T86" fmla="*/ 0 w 106"/>
                <a:gd name="T87" fmla="*/ 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6" h="101">
                  <a:moveTo>
                    <a:pt x="0" y="6"/>
                  </a:moveTo>
                  <a:lnTo>
                    <a:pt x="8" y="0"/>
                  </a:lnTo>
                  <a:lnTo>
                    <a:pt x="17" y="3"/>
                  </a:lnTo>
                  <a:lnTo>
                    <a:pt x="13" y="6"/>
                  </a:lnTo>
                  <a:lnTo>
                    <a:pt x="14" y="7"/>
                  </a:lnTo>
                  <a:lnTo>
                    <a:pt x="25" y="10"/>
                  </a:lnTo>
                  <a:lnTo>
                    <a:pt x="30" y="16"/>
                  </a:lnTo>
                  <a:lnTo>
                    <a:pt x="36" y="13"/>
                  </a:lnTo>
                  <a:lnTo>
                    <a:pt x="37" y="7"/>
                  </a:lnTo>
                  <a:lnTo>
                    <a:pt x="43" y="16"/>
                  </a:lnTo>
                  <a:lnTo>
                    <a:pt x="64" y="39"/>
                  </a:lnTo>
                  <a:lnTo>
                    <a:pt x="69" y="52"/>
                  </a:lnTo>
                  <a:lnTo>
                    <a:pt x="73" y="49"/>
                  </a:lnTo>
                  <a:lnTo>
                    <a:pt x="79" y="49"/>
                  </a:lnTo>
                  <a:lnTo>
                    <a:pt x="80" y="55"/>
                  </a:lnTo>
                  <a:lnTo>
                    <a:pt x="86" y="56"/>
                  </a:lnTo>
                  <a:lnTo>
                    <a:pt x="90" y="54"/>
                  </a:lnTo>
                  <a:lnTo>
                    <a:pt x="89" y="58"/>
                  </a:lnTo>
                  <a:lnTo>
                    <a:pt x="86" y="65"/>
                  </a:lnTo>
                  <a:lnTo>
                    <a:pt x="95" y="65"/>
                  </a:lnTo>
                  <a:lnTo>
                    <a:pt x="102" y="79"/>
                  </a:lnTo>
                  <a:lnTo>
                    <a:pt x="106" y="82"/>
                  </a:lnTo>
                  <a:lnTo>
                    <a:pt x="106" y="87"/>
                  </a:lnTo>
                  <a:lnTo>
                    <a:pt x="100" y="94"/>
                  </a:lnTo>
                  <a:lnTo>
                    <a:pt x="100" y="97"/>
                  </a:lnTo>
                  <a:lnTo>
                    <a:pt x="105" y="95"/>
                  </a:lnTo>
                  <a:lnTo>
                    <a:pt x="100" y="101"/>
                  </a:lnTo>
                  <a:lnTo>
                    <a:pt x="96" y="92"/>
                  </a:lnTo>
                  <a:lnTo>
                    <a:pt x="99" y="84"/>
                  </a:lnTo>
                  <a:lnTo>
                    <a:pt x="89" y="78"/>
                  </a:lnTo>
                  <a:lnTo>
                    <a:pt x="85" y="67"/>
                  </a:lnTo>
                  <a:lnTo>
                    <a:pt x="80" y="67"/>
                  </a:lnTo>
                  <a:lnTo>
                    <a:pt x="74" y="74"/>
                  </a:lnTo>
                  <a:lnTo>
                    <a:pt x="70" y="68"/>
                  </a:lnTo>
                  <a:lnTo>
                    <a:pt x="64" y="62"/>
                  </a:lnTo>
                  <a:lnTo>
                    <a:pt x="57" y="61"/>
                  </a:lnTo>
                  <a:lnTo>
                    <a:pt x="63" y="54"/>
                  </a:lnTo>
                  <a:lnTo>
                    <a:pt x="60" y="45"/>
                  </a:lnTo>
                  <a:lnTo>
                    <a:pt x="49" y="39"/>
                  </a:lnTo>
                  <a:lnTo>
                    <a:pt x="40" y="29"/>
                  </a:lnTo>
                  <a:lnTo>
                    <a:pt x="40" y="20"/>
                  </a:lnTo>
                  <a:lnTo>
                    <a:pt x="30" y="20"/>
                  </a:lnTo>
                  <a:lnTo>
                    <a:pt x="11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4" name="Freeform 1567"/>
            <p:cNvSpPr>
              <a:spLocks/>
            </p:cNvSpPr>
            <p:nvPr/>
          </p:nvSpPr>
          <p:spPr bwMode="auto">
            <a:xfrm>
              <a:off x="6157791" y="3767016"/>
              <a:ext cx="77788" cy="73025"/>
            </a:xfrm>
            <a:custGeom>
              <a:avLst/>
              <a:gdLst>
                <a:gd name="T0" fmla="*/ 74 w 146"/>
                <a:gd name="T1" fmla="*/ 9 h 137"/>
                <a:gd name="T2" fmla="*/ 85 w 146"/>
                <a:gd name="T3" fmla="*/ 6 h 137"/>
                <a:gd name="T4" fmla="*/ 100 w 146"/>
                <a:gd name="T5" fmla="*/ 6 h 137"/>
                <a:gd name="T6" fmla="*/ 110 w 146"/>
                <a:gd name="T7" fmla="*/ 9 h 137"/>
                <a:gd name="T8" fmla="*/ 124 w 146"/>
                <a:gd name="T9" fmla="*/ 35 h 137"/>
                <a:gd name="T10" fmla="*/ 127 w 146"/>
                <a:gd name="T11" fmla="*/ 57 h 137"/>
                <a:gd name="T12" fmla="*/ 134 w 146"/>
                <a:gd name="T13" fmla="*/ 59 h 137"/>
                <a:gd name="T14" fmla="*/ 140 w 146"/>
                <a:gd name="T15" fmla="*/ 81 h 137"/>
                <a:gd name="T16" fmla="*/ 146 w 146"/>
                <a:gd name="T17" fmla="*/ 124 h 137"/>
                <a:gd name="T18" fmla="*/ 136 w 146"/>
                <a:gd name="T19" fmla="*/ 130 h 137"/>
                <a:gd name="T20" fmla="*/ 108 w 146"/>
                <a:gd name="T21" fmla="*/ 116 h 137"/>
                <a:gd name="T22" fmla="*/ 48 w 146"/>
                <a:gd name="T23" fmla="*/ 65 h 137"/>
                <a:gd name="T24" fmla="*/ 36 w 146"/>
                <a:gd name="T25" fmla="*/ 71 h 137"/>
                <a:gd name="T26" fmla="*/ 58 w 146"/>
                <a:gd name="T27" fmla="*/ 75 h 137"/>
                <a:gd name="T28" fmla="*/ 20 w 146"/>
                <a:gd name="T29" fmla="*/ 84 h 137"/>
                <a:gd name="T30" fmla="*/ 28 w 146"/>
                <a:gd name="T31" fmla="*/ 91 h 137"/>
                <a:gd name="T32" fmla="*/ 19 w 146"/>
                <a:gd name="T33" fmla="*/ 94 h 137"/>
                <a:gd name="T34" fmla="*/ 18 w 146"/>
                <a:gd name="T35" fmla="*/ 84 h 137"/>
                <a:gd name="T36" fmla="*/ 7 w 146"/>
                <a:gd name="T37" fmla="*/ 65 h 137"/>
                <a:gd name="T38" fmla="*/ 6 w 146"/>
                <a:gd name="T39" fmla="*/ 59 h 137"/>
                <a:gd name="T40" fmla="*/ 15 w 146"/>
                <a:gd name="T41" fmla="*/ 58 h 137"/>
                <a:gd name="T42" fmla="*/ 25 w 146"/>
                <a:gd name="T43" fmla="*/ 65 h 137"/>
                <a:gd name="T44" fmla="*/ 22 w 146"/>
                <a:gd name="T45" fmla="*/ 49 h 137"/>
                <a:gd name="T46" fmla="*/ 2 w 146"/>
                <a:gd name="T47" fmla="*/ 35 h 137"/>
                <a:gd name="T48" fmla="*/ 46 w 146"/>
                <a:gd name="T49" fmla="*/ 29 h 137"/>
                <a:gd name="T50" fmla="*/ 67 w 146"/>
                <a:gd name="T51" fmla="*/ 34 h 137"/>
                <a:gd name="T52" fmla="*/ 84 w 146"/>
                <a:gd name="T53" fmla="*/ 31 h 137"/>
                <a:gd name="T54" fmla="*/ 87 w 146"/>
                <a:gd name="T55" fmla="*/ 44 h 137"/>
                <a:gd name="T56" fmla="*/ 100 w 146"/>
                <a:gd name="T57" fmla="*/ 36 h 137"/>
                <a:gd name="T58" fmla="*/ 110 w 146"/>
                <a:gd name="T59" fmla="*/ 41 h 137"/>
                <a:gd name="T60" fmla="*/ 114 w 146"/>
                <a:gd name="T61" fmla="*/ 26 h 137"/>
                <a:gd name="T62" fmla="*/ 101 w 146"/>
                <a:gd name="T63" fmla="*/ 16 h 137"/>
                <a:gd name="T64" fmla="*/ 101 w 146"/>
                <a:gd name="T65" fmla="*/ 12 h 137"/>
                <a:gd name="T66" fmla="*/ 95 w 146"/>
                <a:gd name="T67" fmla="*/ 18 h 137"/>
                <a:gd name="T68" fmla="*/ 95 w 146"/>
                <a:gd name="T69" fmla="*/ 25 h 137"/>
                <a:gd name="T70" fmla="*/ 91 w 146"/>
                <a:gd name="T71" fmla="*/ 19 h 137"/>
                <a:gd name="T72" fmla="*/ 88 w 146"/>
                <a:gd name="T73" fmla="*/ 12 h 137"/>
                <a:gd name="T74" fmla="*/ 68 w 146"/>
                <a:gd name="T75" fmla="*/ 1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6" h="137">
                  <a:moveTo>
                    <a:pt x="68" y="10"/>
                  </a:moveTo>
                  <a:lnTo>
                    <a:pt x="74" y="9"/>
                  </a:lnTo>
                  <a:lnTo>
                    <a:pt x="81" y="13"/>
                  </a:lnTo>
                  <a:lnTo>
                    <a:pt x="85" y="6"/>
                  </a:lnTo>
                  <a:lnTo>
                    <a:pt x="87" y="0"/>
                  </a:lnTo>
                  <a:lnTo>
                    <a:pt x="100" y="6"/>
                  </a:lnTo>
                  <a:lnTo>
                    <a:pt x="113" y="5"/>
                  </a:lnTo>
                  <a:lnTo>
                    <a:pt x="110" y="9"/>
                  </a:lnTo>
                  <a:lnTo>
                    <a:pt x="114" y="21"/>
                  </a:lnTo>
                  <a:lnTo>
                    <a:pt x="124" y="35"/>
                  </a:lnTo>
                  <a:lnTo>
                    <a:pt x="130" y="49"/>
                  </a:lnTo>
                  <a:lnTo>
                    <a:pt x="127" y="57"/>
                  </a:lnTo>
                  <a:lnTo>
                    <a:pt x="131" y="57"/>
                  </a:lnTo>
                  <a:lnTo>
                    <a:pt x="134" y="59"/>
                  </a:lnTo>
                  <a:lnTo>
                    <a:pt x="133" y="72"/>
                  </a:lnTo>
                  <a:lnTo>
                    <a:pt x="140" y="81"/>
                  </a:lnTo>
                  <a:lnTo>
                    <a:pt x="140" y="97"/>
                  </a:lnTo>
                  <a:lnTo>
                    <a:pt x="146" y="124"/>
                  </a:lnTo>
                  <a:lnTo>
                    <a:pt x="144" y="137"/>
                  </a:lnTo>
                  <a:lnTo>
                    <a:pt x="136" y="130"/>
                  </a:lnTo>
                  <a:lnTo>
                    <a:pt x="131" y="131"/>
                  </a:lnTo>
                  <a:lnTo>
                    <a:pt x="108" y="116"/>
                  </a:lnTo>
                  <a:lnTo>
                    <a:pt x="75" y="78"/>
                  </a:lnTo>
                  <a:lnTo>
                    <a:pt x="48" y="65"/>
                  </a:lnTo>
                  <a:lnTo>
                    <a:pt x="32" y="68"/>
                  </a:lnTo>
                  <a:lnTo>
                    <a:pt x="36" y="71"/>
                  </a:lnTo>
                  <a:lnTo>
                    <a:pt x="52" y="70"/>
                  </a:lnTo>
                  <a:lnTo>
                    <a:pt x="58" y="75"/>
                  </a:lnTo>
                  <a:lnTo>
                    <a:pt x="41" y="81"/>
                  </a:lnTo>
                  <a:lnTo>
                    <a:pt x="20" y="84"/>
                  </a:lnTo>
                  <a:lnTo>
                    <a:pt x="19" y="87"/>
                  </a:lnTo>
                  <a:lnTo>
                    <a:pt x="28" y="91"/>
                  </a:lnTo>
                  <a:lnTo>
                    <a:pt x="23" y="97"/>
                  </a:lnTo>
                  <a:lnTo>
                    <a:pt x="19" y="94"/>
                  </a:lnTo>
                  <a:lnTo>
                    <a:pt x="12" y="88"/>
                  </a:lnTo>
                  <a:lnTo>
                    <a:pt x="18" y="84"/>
                  </a:lnTo>
                  <a:lnTo>
                    <a:pt x="19" y="75"/>
                  </a:lnTo>
                  <a:lnTo>
                    <a:pt x="7" y="65"/>
                  </a:lnTo>
                  <a:lnTo>
                    <a:pt x="0" y="62"/>
                  </a:lnTo>
                  <a:lnTo>
                    <a:pt x="6" y="59"/>
                  </a:lnTo>
                  <a:lnTo>
                    <a:pt x="10" y="55"/>
                  </a:lnTo>
                  <a:lnTo>
                    <a:pt x="15" y="58"/>
                  </a:lnTo>
                  <a:lnTo>
                    <a:pt x="19" y="65"/>
                  </a:lnTo>
                  <a:lnTo>
                    <a:pt x="25" y="65"/>
                  </a:lnTo>
                  <a:lnTo>
                    <a:pt x="26" y="58"/>
                  </a:lnTo>
                  <a:lnTo>
                    <a:pt x="22" y="49"/>
                  </a:lnTo>
                  <a:lnTo>
                    <a:pt x="10" y="41"/>
                  </a:lnTo>
                  <a:lnTo>
                    <a:pt x="2" y="35"/>
                  </a:lnTo>
                  <a:lnTo>
                    <a:pt x="13" y="36"/>
                  </a:lnTo>
                  <a:lnTo>
                    <a:pt x="46" y="29"/>
                  </a:lnTo>
                  <a:lnTo>
                    <a:pt x="62" y="28"/>
                  </a:lnTo>
                  <a:lnTo>
                    <a:pt x="67" y="34"/>
                  </a:lnTo>
                  <a:lnTo>
                    <a:pt x="78" y="36"/>
                  </a:lnTo>
                  <a:lnTo>
                    <a:pt x="84" y="31"/>
                  </a:lnTo>
                  <a:lnTo>
                    <a:pt x="84" y="36"/>
                  </a:lnTo>
                  <a:lnTo>
                    <a:pt x="87" y="44"/>
                  </a:lnTo>
                  <a:lnTo>
                    <a:pt x="92" y="41"/>
                  </a:lnTo>
                  <a:lnTo>
                    <a:pt x="100" y="36"/>
                  </a:lnTo>
                  <a:lnTo>
                    <a:pt x="105" y="42"/>
                  </a:lnTo>
                  <a:lnTo>
                    <a:pt x="110" y="41"/>
                  </a:lnTo>
                  <a:lnTo>
                    <a:pt x="116" y="35"/>
                  </a:lnTo>
                  <a:lnTo>
                    <a:pt x="114" y="26"/>
                  </a:lnTo>
                  <a:lnTo>
                    <a:pt x="103" y="21"/>
                  </a:lnTo>
                  <a:lnTo>
                    <a:pt x="101" y="16"/>
                  </a:lnTo>
                  <a:lnTo>
                    <a:pt x="104" y="13"/>
                  </a:lnTo>
                  <a:lnTo>
                    <a:pt x="101" y="12"/>
                  </a:lnTo>
                  <a:lnTo>
                    <a:pt x="97" y="15"/>
                  </a:lnTo>
                  <a:lnTo>
                    <a:pt x="95" y="18"/>
                  </a:lnTo>
                  <a:lnTo>
                    <a:pt x="100" y="21"/>
                  </a:lnTo>
                  <a:lnTo>
                    <a:pt x="95" y="25"/>
                  </a:lnTo>
                  <a:lnTo>
                    <a:pt x="91" y="25"/>
                  </a:lnTo>
                  <a:lnTo>
                    <a:pt x="91" y="19"/>
                  </a:lnTo>
                  <a:lnTo>
                    <a:pt x="95" y="13"/>
                  </a:lnTo>
                  <a:lnTo>
                    <a:pt x="88" y="12"/>
                  </a:lnTo>
                  <a:lnTo>
                    <a:pt x="74" y="15"/>
                  </a:lnTo>
                  <a:lnTo>
                    <a:pt x="68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5" name="Freeform 1568"/>
            <p:cNvSpPr>
              <a:spLocks/>
            </p:cNvSpPr>
            <p:nvPr/>
          </p:nvSpPr>
          <p:spPr bwMode="auto">
            <a:xfrm>
              <a:off x="6111754" y="3863853"/>
              <a:ext cx="6350" cy="9525"/>
            </a:xfrm>
            <a:custGeom>
              <a:avLst/>
              <a:gdLst>
                <a:gd name="T0" fmla="*/ 3 w 12"/>
                <a:gd name="T1" fmla="*/ 2 h 19"/>
                <a:gd name="T2" fmla="*/ 6 w 12"/>
                <a:gd name="T3" fmla="*/ 0 h 19"/>
                <a:gd name="T4" fmla="*/ 8 w 12"/>
                <a:gd name="T5" fmla="*/ 6 h 19"/>
                <a:gd name="T6" fmla="*/ 12 w 12"/>
                <a:gd name="T7" fmla="*/ 7 h 19"/>
                <a:gd name="T8" fmla="*/ 8 w 12"/>
                <a:gd name="T9" fmla="*/ 16 h 19"/>
                <a:gd name="T10" fmla="*/ 0 w 12"/>
                <a:gd name="T11" fmla="*/ 19 h 19"/>
                <a:gd name="T12" fmla="*/ 6 w 12"/>
                <a:gd name="T13" fmla="*/ 10 h 19"/>
                <a:gd name="T14" fmla="*/ 3 w 12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9">
                  <a:moveTo>
                    <a:pt x="3" y="2"/>
                  </a:moveTo>
                  <a:lnTo>
                    <a:pt x="6" y="0"/>
                  </a:lnTo>
                  <a:lnTo>
                    <a:pt x="8" y="6"/>
                  </a:lnTo>
                  <a:lnTo>
                    <a:pt x="12" y="7"/>
                  </a:lnTo>
                  <a:lnTo>
                    <a:pt x="8" y="16"/>
                  </a:lnTo>
                  <a:lnTo>
                    <a:pt x="0" y="19"/>
                  </a:lnTo>
                  <a:lnTo>
                    <a:pt x="6" y="10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6" name="Freeform 1569"/>
            <p:cNvSpPr>
              <a:spLocks/>
            </p:cNvSpPr>
            <p:nvPr/>
          </p:nvSpPr>
          <p:spPr bwMode="auto">
            <a:xfrm>
              <a:off x="6151441" y="3887666"/>
              <a:ext cx="7938" cy="11113"/>
            </a:xfrm>
            <a:custGeom>
              <a:avLst/>
              <a:gdLst>
                <a:gd name="T0" fmla="*/ 0 w 17"/>
                <a:gd name="T1" fmla="*/ 0 h 19"/>
                <a:gd name="T2" fmla="*/ 9 w 17"/>
                <a:gd name="T3" fmla="*/ 8 h 19"/>
                <a:gd name="T4" fmla="*/ 17 w 17"/>
                <a:gd name="T5" fmla="*/ 19 h 19"/>
                <a:gd name="T6" fmla="*/ 14 w 17"/>
                <a:gd name="T7" fmla="*/ 18 h 19"/>
                <a:gd name="T8" fmla="*/ 0 w 17"/>
                <a:gd name="T9" fmla="*/ 8 h 19"/>
                <a:gd name="T10" fmla="*/ 0 w 17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lnTo>
                    <a:pt x="9" y="8"/>
                  </a:lnTo>
                  <a:lnTo>
                    <a:pt x="17" y="19"/>
                  </a:lnTo>
                  <a:lnTo>
                    <a:pt x="14" y="18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7" name="Freeform 1570"/>
            <p:cNvSpPr>
              <a:spLocks/>
            </p:cNvSpPr>
            <p:nvPr/>
          </p:nvSpPr>
          <p:spPr bwMode="auto">
            <a:xfrm>
              <a:off x="6191129" y="3833691"/>
              <a:ext cx="11113" cy="15875"/>
            </a:xfrm>
            <a:custGeom>
              <a:avLst/>
              <a:gdLst>
                <a:gd name="T0" fmla="*/ 23 w 23"/>
                <a:gd name="T1" fmla="*/ 25 h 29"/>
                <a:gd name="T2" fmla="*/ 18 w 23"/>
                <a:gd name="T3" fmla="*/ 29 h 29"/>
                <a:gd name="T4" fmla="*/ 10 w 23"/>
                <a:gd name="T5" fmla="*/ 27 h 29"/>
                <a:gd name="T6" fmla="*/ 4 w 23"/>
                <a:gd name="T7" fmla="*/ 10 h 29"/>
                <a:gd name="T8" fmla="*/ 0 w 23"/>
                <a:gd name="T9" fmla="*/ 0 h 29"/>
                <a:gd name="T10" fmla="*/ 16 w 23"/>
                <a:gd name="T11" fmla="*/ 10 h 29"/>
                <a:gd name="T12" fmla="*/ 23 w 23"/>
                <a:gd name="T1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9">
                  <a:moveTo>
                    <a:pt x="23" y="25"/>
                  </a:moveTo>
                  <a:lnTo>
                    <a:pt x="18" y="29"/>
                  </a:lnTo>
                  <a:lnTo>
                    <a:pt x="10" y="27"/>
                  </a:lnTo>
                  <a:lnTo>
                    <a:pt x="4" y="10"/>
                  </a:lnTo>
                  <a:lnTo>
                    <a:pt x="0" y="0"/>
                  </a:lnTo>
                  <a:lnTo>
                    <a:pt x="16" y="10"/>
                  </a:lnTo>
                  <a:lnTo>
                    <a:pt x="23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8" name="Freeform 1571"/>
            <p:cNvSpPr>
              <a:spLocks/>
            </p:cNvSpPr>
            <p:nvPr/>
          </p:nvSpPr>
          <p:spPr bwMode="auto">
            <a:xfrm>
              <a:off x="6003804" y="4146428"/>
              <a:ext cx="4763" cy="11113"/>
            </a:xfrm>
            <a:custGeom>
              <a:avLst/>
              <a:gdLst>
                <a:gd name="T0" fmla="*/ 5 w 8"/>
                <a:gd name="T1" fmla="*/ 0 h 21"/>
                <a:gd name="T2" fmla="*/ 8 w 8"/>
                <a:gd name="T3" fmla="*/ 5 h 21"/>
                <a:gd name="T4" fmla="*/ 5 w 8"/>
                <a:gd name="T5" fmla="*/ 15 h 21"/>
                <a:gd name="T6" fmla="*/ 6 w 8"/>
                <a:gd name="T7" fmla="*/ 19 h 21"/>
                <a:gd name="T8" fmla="*/ 6 w 8"/>
                <a:gd name="T9" fmla="*/ 21 h 21"/>
                <a:gd name="T10" fmla="*/ 0 w 8"/>
                <a:gd name="T11" fmla="*/ 8 h 21"/>
                <a:gd name="T12" fmla="*/ 5 w 8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1">
                  <a:moveTo>
                    <a:pt x="5" y="0"/>
                  </a:moveTo>
                  <a:lnTo>
                    <a:pt x="8" y="5"/>
                  </a:lnTo>
                  <a:lnTo>
                    <a:pt x="5" y="15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49" name="Freeform 1572"/>
            <p:cNvSpPr>
              <a:spLocks/>
            </p:cNvSpPr>
            <p:nvPr/>
          </p:nvSpPr>
          <p:spPr bwMode="auto">
            <a:xfrm>
              <a:off x="5867279" y="4506791"/>
              <a:ext cx="3175" cy="11113"/>
            </a:xfrm>
            <a:custGeom>
              <a:avLst/>
              <a:gdLst>
                <a:gd name="T0" fmla="*/ 4 w 7"/>
                <a:gd name="T1" fmla="*/ 0 h 22"/>
                <a:gd name="T2" fmla="*/ 7 w 7"/>
                <a:gd name="T3" fmla="*/ 4 h 22"/>
                <a:gd name="T4" fmla="*/ 4 w 7"/>
                <a:gd name="T5" fmla="*/ 16 h 22"/>
                <a:gd name="T6" fmla="*/ 6 w 7"/>
                <a:gd name="T7" fmla="*/ 22 h 22"/>
                <a:gd name="T8" fmla="*/ 0 w 7"/>
                <a:gd name="T9" fmla="*/ 14 h 22"/>
                <a:gd name="T10" fmla="*/ 4 w 7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2">
                  <a:moveTo>
                    <a:pt x="4" y="0"/>
                  </a:moveTo>
                  <a:lnTo>
                    <a:pt x="7" y="4"/>
                  </a:lnTo>
                  <a:lnTo>
                    <a:pt x="4" y="16"/>
                  </a:lnTo>
                  <a:lnTo>
                    <a:pt x="6" y="22"/>
                  </a:lnTo>
                  <a:lnTo>
                    <a:pt x="0" y="14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0" name="Freeform 1573"/>
            <p:cNvSpPr>
              <a:spLocks/>
            </p:cNvSpPr>
            <p:nvPr/>
          </p:nvSpPr>
          <p:spPr bwMode="auto">
            <a:xfrm>
              <a:off x="5994279" y="4352803"/>
              <a:ext cx="7938" cy="7938"/>
            </a:xfrm>
            <a:custGeom>
              <a:avLst/>
              <a:gdLst>
                <a:gd name="T0" fmla="*/ 5 w 13"/>
                <a:gd name="T1" fmla="*/ 1 h 13"/>
                <a:gd name="T2" fmla="*/ 8 w 13"/>
                <a:gd name="T3" fmla="*/ 0 h 13"/>
                <a:gd name="T4" fmla="*/ 10 w 13"/>
                <a:gd name="T5" fmla="*/ 7 h 13"/>
                <a:gd name="T6" fmla="*/ 13 w 13"/>
                <a:gd name="T7" fmla="*/ 10 h 13"/>
                <a:gd name="T8" fmla="*/ 7 w 13"/>
                <a:gd name="T9" fmla="*/ 13 h 13"/>
                <a:gd name="T10" fmla="*/ 0 w 13"/>
                <a:gd name="T11" fmla="*/ 11 h 13"/>
                <a:gd name="T12" fmla="*/ 7 w 13"/>
                <a:gd name="T13" fmla="*/ 7 h 13"/>
                <a:gd name="T14" fmla="*/ 5 w 13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5" y="1"/>
                  </a:moveTo>
                  <a:lnTo>
                    <a:pt x="8" y="0"/>
                  </a:lnTo>
                  <a:lnTo>
                    <a:pt x="10" y="7"/>
                  </a:lnTo>
                  <a:lnTo>
                    <a:pt x="13" y="10"/>
                  </a:lnTo>
                  <a:lnTo>
                    <a:pt x="7" y="13"/>
                  </a:lnTo>
                  <a:lnTo>
                    <a:pt x="0" y="11"/>
                  </a:lnTo>
                  <a:lnTo>
                    <a:pt x="7" y="7"/>
                  </a:lnTo>
                  <a:lnTo>
                    <a:pt x="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1" name="Freeform 1574"/>
            <p:cNvSpPr>
              <a:spLocks/>
            </p:cNvSpPr>
            <p:nvPr/>
          </p:nvSpPr>
          <p:spPr bwMode="auto">
            <a:xfrm>
              <a:off x="5891091" y="4538541"/>
              <a:ext cx="4763" cy="11113"/>
            </a:xfrm>
            <a:custGeom>
              <a:avLst/>
              <a:gdLst>
                <a:gd name="T0" fmla="*/ 0 w 10"/>
                <a:gd name="T1" fmla="*/ 0 h 20"/>
                <a:gd name="T2" fmla="*/ 3 w 10"/>
                <a:gd name="T3" fmla="*/ 3 h 20"/>
                <a:gd name="T4" fmla="*/ 10 w 10"/>
                <a:gd name="T5" fmla="*/ 13 h 20"/>
                <a:gd name="T6" fmla="*/ 10 w 10"/>
                <a:gd name="T7" fmla="*/ 20 h 20"/>
                <a:gd name="T8" fmla="*/ 3 w 10"/>
                <a:gd name="T9" fmla="*/ 11 h 20"/>
                <a:gd name="T10" fmla="*/ 0 w 10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0">
                  <a:moveTo>
                    <a:pt x="0" y="0"/>
                  </a:moveTo>
                  <a:lnTo>
                    <a:pt x="3" y="3"/>
                  </a:lnTo>
                  <a:lnTo>
                    <a:pt x="10" y="13"/>
                  </a:lnTo>
                  <a:lnTo>
                    <a:pt x="10" y="20"/>
                  </a:lnTo>
                  <a:lnTo>
                    <a:pt x="3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2" name="Freeform 1575"/>
            <p:cNvSpPr>
              <a:spLocks/>
            </p:cNvSpPr>
            <p:nvPr/>
          </p:nvSpPr>
          <p:spPr bwMode="auto">
            <a:xfrm>
              <a:off x="5884741" y="4552828"/>
              <a:ext cx="4763" cy="9525"/>
            </a:xfrm>
            <a:custGeom>
              <a:avLst/>
              <a:gdLst>
                <a:gd name="T0" fmla="*/ 0 w 9"/>
                <a:gd name="T1" fmla="*/ 1 h 17"/>
                <a:gd name="T2" fmla="*/ 6 w 9"/>
                <a:gd name="T3" fmla="*/ 0 h 17"/>
                <a:gd name="T4" fmla="*/ 7 w 9"/>
                <a:gd name="T5" fmla="*/ 10 h 17"/>
                <a:gd name="T6" fmla="*/ 9 w 9"/>
                <a:gd name="T7" fmla="*/ 14 h 17"/>
                <a:gd name="T8" fmla="*/ 9 w 9"/>
                <a:gd name="T9" fmla="*/ 17 h 17"/>
                <a:gd name="T10" fmla="*/ 0 w 9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7">
                  <a:moveTo>
                    <a:pt x="0" y="1"/>
                  </a:moveTo>
                  <a:lnTo>
                    <a:pt x="6" y="0"/>
                  </a:lnTo>
                  <a:lnTo>
                    <a:pt x="7" y="10"/>
                  </a:lnTo>
                  <a:lnTo>
                    <a:pt x="9" y="14"/>
                  </a:lnTo>
                  <a:lnTo>
                    <a:pt x="9" y="1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3" name="Freeform 1576"/>
            <p:cNvSpPr>
              <a:spLocks/>
            </p:cNvSpPr>
            <p:nvPr/>
          </p:nvSpPr>
          <p:spPr bwMode="auto">
            <a:xfrm>
              <a:off x="6032379" y="4462341"/>
              <a:ext cx="20638" cy="23813"/>
            </a:xfrm>
            <a:custGeom>
              <a:avLst/>
              <a:gdLst>
                <a:gd name="T0" fmla="*/ 11 w 37"/>
                <a:gd name="T1" fmla="*/ 37 h 44"/>
                <a:gd name="T2" fmla="*/ 17 w 37"/>
                <a:gd name="T3" fmla="*/ 38 h 44"/>
                <a:gd name="T4" fmla="*/ 21 w 37"/>
                <a:gd name="T5" fmla="*/ 40 h 44"/>
                <a:gd name="T6" fmla="*/ 15 w 37"/>
                <a:gd name="T7" fmla="*/ 44 h 44"/>
                <a:gd name="T8" fmla="*/ 3 w 37"/>
                <a:gd name="T9" fmla="*/ 40 h 44"/>
                <a:gd name="T10" fmla="*/ 0 w 37"/>
                <a:gd name="T11" fmla="*/ 36 h 44"/>
                <a:gd name="T12" fmla="*/ 7 w 37"/>
                <a:gd name="T13" fmla="*/ 34 h 44"/>
                <a:gd name="T14" fmla="*/ 8 w 37"/>
                <a:gd name="T15" fmla="*/ 23 h 44"/>
                <a:gd name="T16" fmla="*/ 10 w 37"/>
                <a:gd name="T17" fmla="*/ 15 h 44"/>
                <a:gd name="T18" fmla="*/ 17 w 37"/>
                <a:gd name="T19" fmla="*/ 12 h 44"/>
                <a:gd name="T20" fmla="*/ 28 w 37"/>
                <a:gd name="T21" fmla="*/ 7 h 44"/>
                <a:gd name="T22" fmla="*/ 28 w 37"/>
                <a:gd name="T23" fmla="*/ 0 h 44"/>
                <a:gd name="T24" fmla="*/ 36 w 37"/>
                <a:gd name="T25" fmla="*/ 12 h 44"/>
                <a:gd name="T26" fmla="*/ 37 w 37"/>
                <a:gd name="T27" fmla="*/ 27 h 44"/>
                <a:gd name="T28" fmla="*/ 31 w 37"/>
                <a:gd name="T29" fmla="*/ 21 h 44"/>
                <a:gd name="T30" fmla="*/ 20 w 37"/>
                <a:gd name="T31" fmla="*/ 23 h 44"/>
                <a:gd name="T32" fmla="*/ 11 w 37"/>
                <a:gd name="T33" fmla="*/ 3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44">
                  <a:moveTo>
                    <a:pt x="11" y="37"/>
                  </a:moveTo>
                  <a:lnTo>
                    <a:pt x="17" y="38"/>
                  </a:lnTo>
                  <a:lnTo>
                    <a:pt x="21" y="40"/>
                  </a:lnTo>
                  <a:lnTo>
                    <a:pt x="15" y="44"/>
                  </a:lnTo>
                  <a:lnTo>
                    <a:pt x="3" y="40"/>
                  </a:lnTo>
                  <a:lnTo>
                    <a:pt x="0" y="36"/>
                  </a:lnTo>
                  <a:lnTo>
                    <a:pt x="7" y="34"/>
                  </a:lnTo>
                  <a:lnTo>
                    <a:pt x="8" y="23"/>
                  </a:lnTo>
                  <a:lnTo>
                    <a:pt x="10" y="15"/>
                  </a:lnTo>
                  <a:lnTo>
                    <a:pt x="17" y="12"/>
                  </a:lnTo>
                  <a:lnTo>
                    <a:pt x="28" y="7"/>
                  </a:lnTo>
                  <a:lnTo>
                    <a:pt x="28" y="0"/>
                  </a:lnTo>
                  <a:lnTo>
                    <a:pt x="36" y="12"/>
                  </a:lnTo>
                  <a:lnTo>
                    <a:pt x="37" y="27"/>
                  </a:lnTo>
                  <a:lnTo>
                    <a:pt x="31" y="21"/>
                  </a:lnTo>
                  <a:lnTo>
                    <a:pt x="20" y="23"/>
                  </a:lnTo>
                  <a:lnTo>
                    <a:pt x="11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4" name="Freeform 1577"/>
            <p:cNvSpPr>
              <a:spLocks/>
            </p:cNvSpPr>
            <p:nvPr/>
          </p:nvSpPr>
          <p:spPr bwMode="auto">
            <a:xfrm>
              <a:off x="6089529" y="4446466"/>
              <a:ext cx="90488" cy="119063"/>
            </a:xfrm>
            <a:custGeom>
              <a:avLst/>
              <a:gdLst>
                <a:gd name="T0" fmla="*/ 124 w 173"/>
                <a:gd name="T1" fmla="*/ 157 h 225"/>
                <a:gd name="T2" fmla="*/ 121 w 173"/>
                <a:gd name="T3" fmla="*/ 167 h 225"/>
                <a:gd name="T4" fmla="*/ 140 w 173"/>
                <a:gd name="T5" fmla="*/ 172 h 225"/>
                <a:gd name="T6" fmla="*/ 147 w 173"/>
                <a:gd name="T7" fmla="*/ 182 h 225"/>
                <a:gd name="T8" fmla="*/ 137 w 173"/>
                <a:gd name="T9" fmla="*/ 187 h 225"/>
                <a:gd name="T10" fmla="*/ 121 w 173"/>
                <a:gd name="T11" fmla="*/ 183 h 225"/>
                <a:gd name="T12" fmla="*/ 102 w 173"/>
                <a:gd name="T13" fmla="*/ 187 h 225"/>
                <a:gd name="T14" fmla="*/ 59 w 173"/>
                <a:gd name="T15" fmla="*/ 176 h 225"/>
                <a:gd name="T16" fmla="*/ 58 w 173"/>
                <a:gd name="T17" fmla="*/ 198 h 225"/>
                <a:gd name="T18" fmla="*/ 90 w 173"/>
                <a:gd name="T19" fmla="*/ 202 h 225"/>
                <a:gd name="T20" fmla="*/ 88 w 173"/>
                <a:gd name="T21" fmla="*/ 219 h 225"/>
                <a:gd name="T22" fmla="*/ 65 w 173"/>
                <a:gd name="T23" fmla="*/ 223 h 225"/>
                <a:gd name="T24" fmla="*/ 41 w 173"/>
                <a:gd name="T25" fmla="*/ 189 h 225"/>
                <a:gd name="T26" fmla="*/ 46 w 173"/>
                <a:gd name="T27" fmla="*/ 179 h 225"/>
                <a:gd name="T28" fmla="*/ 48 w 173"/>
                <a:gd name="T29" fmla="*/ 163 h 225"/>
                <a:gd name="T30" fmla="*/ 43 w 173"/>
                <a:gd name="T31" fmla="*/ 115 h 225"/>
                <a:gd name="T32" fmla="*/ 33 w 173"/>
                <a:gd name="T33" fmla="*/ 113 h 225"/>
                <a:gd name="T34" fmla="*/ 39 w 173"/>
                <a:gd name="T35" fmla="*/ 100 h 225"/>
                <a:gd name="T36" fmla="*/ 26 w 173"/>
                <a:gd name="T37" fmla="*/ 92 h 225"/>
                <a:gd name="T38" fmla="*/ 30 w 173"/>
                <a:gd name="T39" fmla="*/ 84 h 225"/>
                <a:gd name="T40" fmla="*/ 22 w 173"/>
                <a:gd name="T41" fmla="*/ 85 h 225"/>
                <a:gd name="T42" fmla="*/ 23 w 173"/>
                <a:gd name="T43" fmla="*/ 68 h 225"/>
                <a:gd name="T44" fmla="*/ 15 w 173"/>
                <a:gd name="T45" fmla="*/ 71 h 225"/>
                <a:gd name="T46" fmla="*/ 15 w 173"/>
                <a:gd name="T47" fmla="*/ 59 h 225"/>
                <a:gd name="T48" fmla="*/ 12 w 173"/>
                <a:gd name="T49" fmla="*/ 38 h 225"/>
                <a:gd name="T50" fmla="*/ 2 w 173"/>
                <a:gd name="T51" fmla="*/ 32 h 225"/>
                <a:gd name="T52" fmla="*/ 3 w 173"/>
                <a:gd name="T53" fmla="*/ 0 h 225"/>
                <a:gd name="T54" fmla="*/ 30 w 173"/>
                <a:gd name="T55" fmla="*/ 12 h 225"/>
                <a:gd name="T56" fmla="*/ 54 w 173"/>
                <a:gd name="T57" fmla="*/ 52 h 225"/>
                <a:gd name="T58" fmla="*/ 58 w 173"/>
                <a:gd name="T59" fmla="*/ 71 h 225"/>
                <a:gd name="T60" fmla="*/ 75 w 173"/>
                <a:gd name="T61" fmla="*/ 88 h 225"/>
                <a:gd name="T62" fmla="*/ 69 w 173"/>
                <a:gd name="T63" fmla="*/ 104 h 225"/>
                <a:gd name="T64" fmla="*/ 84 w 173"/>
                <a:gd name="T65" fmla="*/ 117 h 225"/>
                <a:gd name="T66" fmla="*/ 136 w 173"/>
                <a:gd name="T67" fmla="*/ 110 h 225"/>
                <a:gd name="T68" fmla="*/ 169 w 173"/>
                <a:gd name="T69" fmla="*/ 117 h 225"/>
                <a:gd name="T70" fmla="*/ 173 w 173"/>
                <a:gd name="T71" fmla="*/ 130 h 225"/>
                <a:gd name="T72" fmla="*/ 137 w 173"/>
                <a:gd name="T73" fmla="*/ 144 h 225"/>
                <a:gd name="T74" fmla="*/ 127 w 173"/>
                <a:gd name="T75" fmla="*/ 16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3" h="225">
                  <a:moveTo>
                    <a:pt x="127" y="162"/>
                  </a:moveTo>
                  <a:lnTo>
                    <a:pt x="124" y="157"/>
                  </a:lnTo>
                  <a:lnTo>
                    <a:pt x="121" y="163"/>
                  </a:lnTo>
                  <a:lnTo>
                    <a:pt x="121" y="167"/>
                  </a:lnTo>
                  <a:lnTo>
                    <a:pt x="126" y="163"/>
                  </a:lnTo>
                  <a:lnTo>
                    <a:pt x="140" y="172"/>
                  </a:lnTo>
                  <a:lnTo>
                    <a:pt x="147" y="174"/>
                  </a:lnTo>
                  <a:lnTo>
                    <a:pt x="147" y="182"/>
                  </a:lnTo>
                  <a:lnTo>
                    <a:pt x="143" y="192"/>
                  </a:lnTo>
                  <a:lnTo>
                    <a:pt x="137" y="187"/>
                  </a:lnTo>
                  <a:lnTo>
                    <a:pt x="128" y="180"/>
                  </a:lnTo>
                  <a:lnTo>
                    <a:pt x="121" y="183"/>
                  </a:lnTo>
                  <a:lnTo>
                    <a:pt x="118" y="189"/>
                  </a:lnTo>
                  <a:lnTo>
                    <a:pt x="102" y="187"/>
                  </a:lnTo>
                  <a:lnTo>
                    <a:pt x="74" y="176"/>
                  </a:lnTo>
                  <a:lnTo>
                    <a:pt x="59" y="176"/>
                  </a:lnTo>
                  <a:lnTo>
                    <a:pt x="56" y="186"/>
                  </a:lnTo>
                  <a:lnTo>
                    <a:pt x="58" y="198"/>
                  </a:lnTo>
                  <a:lnTo>
                    <a:pt x="74" y="203"/>
                  </a:lnTo>
                  <a:lnTo>
                    <a:pt x="90" y="202"/>
                  </a:lnTo>
                  <a:lnTo>
                    <a:pt x="85" y="212"/>
                  </a:lnTo>
                  <a:lnTo>
                    <a:pt x="88" y="219"/>
                  </a:lnTo>
                  <a:lnTo>
                    <a:pt x="79" y="225"/>
                  </a:lnTo>
                  <a:lnTo>
                    <a:pt x="65" y="223"/>
                  </a:lnTo>
                  <a:lnTo>
                    <a:pt x="49" y="203"/>
                  </a:lnTo>
                  <a:lnTo>
                    <a:pt x="41" y="189"/>
                  </a:lnTo>
                  <a:lnTo>
                    <a:pt x="43" y="187"/>
                  </a:lnTo>
                  <a:lnTo>
                    <a:pt x="46" y="179"/>
                  </a:lnTo>
                  <a:lnTo>
                    <a:pt x="51" y="177"/>
                  </a:lnTo>
                  <a:lnTo>
                    <a:pt x="48" y="163"/>
                  </a:lnTo>
                  <a:lnTo>
                    <a:pt x="41" y="133"/>
                  </a:lnTo>
                  <a:lnTo>
                    <a:pt x="43" y="115"/>
                  </a:lnTo>
                  <a:lnTo>
                    <a:pt x="38" y="115"/>
                  </a:lnTo>
                  <a:lnTo>
                    <a:pt x="33" y="113"/>
                  </a:lnTo>
                  <a:lnTo>
                    <a:pt x="38" y="105"/>
                  </a:lnTo>
                  <a:lnTo>
                    <a:pt x="39" y="100"/>
                  </a:lnTo>
                  <a:lnTo>
                    <a:pt x="32" y="100"/>
                  </a:lnTo>
                  <a:lnTo>
                    <a:pt x="26" y="92"/>
                  </a:lnTo>
                  <a:lnTo>
                    <a:pt x="32" y="85"/>
                  </a:lnTo>
                  <a:lnTo>
                    <a:pt x="30" y="84"/>
                  </a:lnTo>
                  <a:lnTo>
                    <a:pt x="25" y="81"/>
                  </a:lnTo>
                  <a:lnTo>
                    <a:pt x="22" y="85"/>
                  </a:lnTo>
                  <a:lnTo>
                    <a:pt x="23" y="77"/>
                  </a:lnTo>
                  <a:lnTo>
                    <a:pt x="23" y="68"/>
                  </a:lnTo>
                  <a:lnTo>
                    <a:pt x="20" y="67"/>
                  </a:lnTo>
                  <a:lnTo>
                    <a:pt x="15" y="71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9" y="46"/>
                  </a:lnTo>
                  <a:lnTo>
                    <a:pt x="12" y="38"/>
                  </a:lnTo>
                  <a:lnTo>
                    <a:pt x="7" y="38"/>
                  </a:lnTo>
                  <a:lnTo>
                    <a:pt x="2" y="32"/>
                  </a:lnTo>
                  <a:lnTo>
                    <a:pt x="0" y="13"/>
                  </a:lnTo>
                  <a:lnTo>
                    <a:pt x="3" y="0"/>
                  </a:lnTo>
                  <a:lnTo>
                    <a:pt x="15" y="0"/>
                  </a:lnTo>
                  <a:lnTo>
                    <a:pt x="30" y="12"/>
                  </a:lnTo>
                  <a:lnTo>
                    <a:pt x="41" y="31"/>
                  </a:lnTo>
                  <a:lnTo>
                    <a:pt x="54" y="52"/>
                  </a:lnTo>
                  <a:lnTo>
                    <a:pt x="64" y="61"/>
                  </a:lnTo>
                  <a:lnTo>
                    <a:pt x="58" y="71"/>
                  </a:lnTo>
                  <a:lnTo>
                    <a:pt x="65" y="85"/>
                  </a:lnTo>
                  <a:lnTo>
                    <a:pt x="75" y="88"/>
                  </a:lnTo>
                  <a:lnTo>
                    <a:pt x="75" y="95"/>
                  </a:lnTo>
                  <a:lnTo>
                    <a:pt x="69" y="104"/>
                  </a:lnTo>
                  <a:lnTo>
                    <a:pt x="78" y="110"/>
                  </a:lnTo>
                  <a:lnTo>
                    <a:pt x="84" y="117"/>
                  </a:lnTo>
                  <a:lnTo>
                    <a:pt x="104" y="114"/>
                  </a:lnTo>
                  <a:lnTo>
                    <a:pt x="136" y="110"/>
                  </a:lnTo>
                  <a:lnTo>
                    <a:pt x="157" y="111"/>
                  </a:lnTo>
                  <a:lnTo>
                    <a:pt x="169" y="117"/>
                  </a:lnTo>
                  <a:lnTo>
                    <a:pt x="169" y="124"/>
                  </a:lnTo>
                  <a:lnTo>
                    <a:pt x="173" y="130"/>
                  </a:lnTo>
                  <a:lnTo>
                    <a:pt x="154" y="134"/>
                  </a:lnTo>
                  <a:lnTo>
                    <a:pt x="137" y="144"/>
                  </a:lnTo>
                  <a:lnTo>
                    <a:pt x="134" y="151"/>
                  </a:lnTo>
                  <a:lnTo>
                    <a:pt x="127" y="1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5" name="Freeform 1578"/>
            <p:cNvSpPr>
              <a:spLocks/>
            </p:cNvSpPr>
            <p:nvPr/>
          </p:nvSpPr>
          <p:spPr bwMode="auto">
            <a:xfrm>
              <a:off x="4481391" y="2522416"/>
              <a:ext cx="17463" cy="20638"/>
            </a:xfrm>
            <a:custGeom>
              <a:avLst/>
              <a:gdLst>
                <a:gd name="T0" fmla="*/ 8 w 33"/>
                <a:gd name="T1" fmla="*/ 6 h 39"/>
                <a:gd name="T2" fmla="*/ 13 w 33"/>
                <a:gd name="T3" fmla="*/ 4 h 39"/>
                <a:gd name="T4" fmla="*/ 19 w 33"/>
                <a:gd name="T5" fmla="*/ 0 h 39"/>
                <a:gd name="T6" fmla="*/ 26 w 33"/>
                <a:gd name="T7" fmla="*/ 7 h 39"/>
                <a:gd name="T8" fmla="*/ 33 w 33"/>
                <a:gd name="T9" fmla="*/ 14 h 39"/>
                <a:gd name="T10" fmla="*/ 23 w 33"/>
                <a:gd name="T11" fmla="*/ 21 h 39"/>
                <a:gd name="T12" fmla="*/ 27 w 33"/>
                <a:gd name="T13" fmla="*/ 24 h 39"/>
                <a:gd name="T14" fmla="*/ 24 w 33"/>
                <a:gd name="T15" fmla="*/ 27 h 39"/>
                <a:gd name="T16" fmla="*/ 17 w 33"/>
                <a:gd name="T17" fmla="*/ 30 h 39"/>
                <a:gd name="T18" fmla="*/ 21 w 33"/>
                <a:gd name="T19" fmla="*/ 36 h 39"/>
                <a:gd name="T20" fmla="*/ 16 w 33"/>
                <a:gd name="T21" fmla="*/ 39 h 39"/>
                <a:gd name="T22" fmla="*/ 7 w 33"/>
                <a:gd name="T23" fmla="*/ 33 h 39"/>
                <a:gd name="T24" fmla="*/ 0 w 33"/>
                <a:gd name="T25" fmla="*/ 37 h 39"/>
                <a:gd name="T26" fmla="*/ 6 w 33"/>
                <a:gd name="T27" fmla="*/ 27 h 39"/>
                <a:gd name="T28" fmla="*/ 8 w 33"/>
                <a:gd name="T29" fmla="*/ 13 h 39"/>
                <a:gd name="T30" fmla="*/ 8 w 33"/>
                <a:gd name="T3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9">
                  <a:moveTo>
                    <a:pt x="8" y="6"/>
                  </a:moveTo>
                  <a:lnTo>
                    <a:pt x="13" y="4"/>
                  </a:lnTo>
                  <a:lnTo>
                    <a:pt x="19" y="0"/>
                  </a:lnTo>
                  <a:lnTo>
                    <a:pt x="26" y="7"/>
                  </a:lnTo>
                  <a:lnTo>
                    <a:pt x="33" y="14"/>
                  </a:lnTo>
                  <a:lnTo>
                    <a:pt x="23" y="21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17" y="30"/>
                  </a:lnTo>
                  <a:lnTo>
                    <a:pt x="21" y="36"/>
                  </a:lnTo>
                  <a:lnTo>
                    <a:pt x="16" y="39"/>
                  </a:lnTo>
                  <a:lnTo>
                    <a:pt x="7" y="33"/>
                  </a:lnTo>
                  <a:lnTo>
                    <a:pt x="0" y="37"/>
                  </a:lnTo>
                  <a:lnTo>
                    <a:pt x="6" y="27"/>
                  </a:lnTo>
                  <a:lnTo>
                    <a:pt x="8" y="13"/>
                  </a:lnTo>
                  <a:lnTo>
                    <a:pt x="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6" name="Freeform 1579"/>
            <p:cNvSpPr>
              <a:spLocks/>
            </p:cNvSpPr>
            <p:nvPr/>
          </p:nvSpPr>
          <p:spPr bwMode="auto">
            <a:xfrm>
              <a:off x="5344991" y="2808166"/>
              <a:ext cx="22225" cy="31750"/>
            </a:xfrm>
            <a:custGeom>
              <a:avLst/>
              <a:gdLst>
                <a:gd name="T0" fmla="*/ 7 w 42"/>
                <a:gd name="T1" fmla="*/ 13 h 59"/>
                <a:gd name="T2" fmla="*/ 19 w 42"/>
                <a:gd name="T3" fmla="*/ 13 h 59"/>
                <a:gd name="T4" fmla="*/ 32 w 42"/>
                <a:gd name="T5" fmla="*/ 13 h 59"/>
                <a:gd name="T6" fmla="*/ 32 w 42"/>
                <a:gd name="T7" fmla="*/ 18 h 59"/>
                <a:gd name="T8" fmla="*/ 23 w 42"/>
                <a:gd name="T9" fmla="*/ 26 h 59"/>
                <a:gd name="T10" fmla="*/ 28 w 42"/>
                <a:gd name="T11" fmla="*/ 26 h 59"/>
                <a:gd name="T12" fmla="*/ 25 w 42"/>
                <a:gd name="T13" fmla="*/ 30 h 59"/>
                <a:gd name="T14" fmla="*/ 33 w 42"/>
                <a:gd name="T15" fmla="*/ 33 h 59"/>
                <a:gd name="T16" fmla="*/ 42 w 42"/>
                <a:gd name="T17" fmla="*/ 37 h 59"/>
                <a:gd name="T18" fmla="*/ 40 w 42"/>
                <a:gd name="T19" fmla="*/ 43 h 59"/>
                <a:gd name="T20" fmla="*/ 39 w 42"/>
                <a:gd name="T21" fmla="*/ 54 h 59"/>
                <a:gd name="T22" fmla="*/ 42 w 42"/>
                <a:gd name="T23" fmla="*/ 59 h 59"/>
                <a:gd name="T24" fmla="*/ 33 w 42"/>
                <a:gd name="T25" fmla="*/ 53 h 59"/>
                <a:gd name="T26" fmla="*/ 23 w 42"/>
                <a:gd name="T27" fmla="*/ 37 h 59"/>
                <a:gd name="T28" fmla="*/ 16 w 42"/>
                <a:gd name="T29" fmla="*/ 34 h 59"/>
                <a:gd name="T30" fmla="*/ 19 w 42"/>
                <a:gd name="T31" fmla="*/ 26 h 59"/>
                <a:gd name="T32" fmla="*/ 19 w 42"/>
                <a:gd name="T33" fmla="*/ 17 h 59"/>
                <a:gd name="T34" fmla="*/ 9 w 42"/>
                <a:gd name="T35" fmla="*/ 18 h 59"/>
                <a:gd name="T36" fmla="*/ 0 w 42"/>
                <a:gd name="T37" fmla="*/ 13 h 59"/>
                <a:gd name="T38" fmla="*/ 6 w 42"/>
                <a:gd name="T39" fmla="*/ 8 h 59"/>
                <a:gd name="T40" fmla="*/ 4 w 42"/>
                <a:gd name="T41" fmla="*/ 4 h 59"/>
                <a:gd name="T42" fmla="*/ 7 w 42"/>
                <a:gd name="T43" fmla="*/ 3 h 59"/>
                <a:gd name="T44" fmla="*/ 12 w 42"/>
                <a:gd name="T45" fmla="*/ 0 h 59"/>
                <a:gd name="T46" fmla="*/ 10 w 42"/>
                <a:gd name="T47" fmla="*/ 5 h 59"/>
                <a:gd name="T48" fmla="*/ 7 w 42"/>
                <a:gd name="T49" fmla="*/ 1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" h="59">
                  <a:moveTo>
                    <a:pt x="7" y="13"/>
                  </a:moveTo>
                  <a:lnTo>
                    <a:pt x="19" y="13"/>
                  </a:lnTo>
                  <a:lnTo>
                    <a:pt x="32" y="13"/>
                  </a:lnTo>
                  <a:lnTo>
                    <a:pt x="32" y="18"/>
                  </a:lnTo>
                  <a:lnTo>
                    <a:pt x="23" y="26"/>
                  </a:lnTo>
                  <a:lnTo>
                    <a:pt x="28" y="26"/>
                  </a:lnTo>
                  <a:lnTo>
                    <a:pt x="25" y="30"/>
                  </a:lnTo>
                  <a:lnTo>
                    <a:pt x="33" y="33"/>
                  </a:lnTo>
                  <a:lnTo>
                    <a:pt x="42" y="37"/>
                  </a:lnTo>
                  <a:lnTo>
                    <a:pt x="40" y="43"/>
                  </a:lnTo>
                  <a:lnTo>
                    <a:pt x="39" y="54"/>
                  </a:lnTo>
                  <a:lnTo>
                    <a:pt x="42" y="59"/>
                  </a:lnTo>
                  <a:lnTo>
                    <a:pt x="33" y="53"/>
                  </a:lnTo>
                  <a:lnTo>
                    <a:pt x="23" y="37"/>
                  </a:lnTo>
                  <a:lnTo>
                    <a:pt x="16" y="34"/>
                  </a:lnTo>
                  <a:lnTo>
                    <a:pt x="19" y="26"/>
                  </a:lnTo>
                  <a:lnTo>
                    <a:pt x="19" y="17"/>
                  </a:lnTo>
                  <a:lnTo>
                    <a:pt x="9" y="18"/>
                  </a:lnTo>
                  <a:lnTo>
                    <a:pt x="0" y="13"/>
                  </a:lnTo>
                  <a:lnTo>
                    <a:pt x="6" y="8"/>
                  </a:lnTo>
                  <a:lnTo>
                    <a:pt x="4" y="4"/>
                  </a:lnTo>
                  <a:lnTo>
                    <a:pt x="7" y="3"/>
                  </a:lnTo>
                  <a:lnTo>
                    <a:pt x="12" y="0"/>
                  </a:lnTo>
                  <a:lnTo>
                    <a:pt x="10" y="5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7" name="Freeform 1580"/>
            <p:cNvSpPr>
              <a:spLocks/>
            </p:cNvSpPr>
            <p:nvPr/>
          </p:nvSpPr>
          <p:spPr bwMode="auto">
            <a:xfrm>
              <a:off x="5425954" y="3046291"/>
              <a:ext cx="9525" cy="12700"/>
            </a:xfrm>
            <a:custGeom>
              <a:avLst/>
              <a:gdLst>
                <a:gd name="T0" fmla="*/ 3 w 18"/>
                <a:gd name="T1" fmla="*/ 2 h 23"/>
                <a:gd name="T2" fmla="*/ 9 w 18"/>
                <a:gd name="T3" fmla="*/ 0 h 23"/>
                <a:gd name="T4" fmla="*/ 15 w 18"/>
                <a:gd name="T5" fmla="*/ 2 h 23"/>
                <a:gd name="T6" fmla="*/ 9 w 18"/>
                <a:gd name="T7" fmla="*/ 8 h 23"/>
                <a:gd name="T8" fmla="*/ 13 w 18"/>
                <a:gd name="T9" fmla="*/ 16 h 23"/>
                <a:gd name="T10" fmla="*/ 18 w 18"/>
                <a:gd name="T11" fmla="*/ 21 h 23"/>
                <a:gd name="T12" fmla="*/ 12 w 18"/>
                <a:gd name="T13" fmla="*/ 23 h 23"/>
                <a:gd name="T14" fmla="*/ 5 w 18"/>
                <a:gd name="T15" fmla="*/ 15 h 23"/>
                <a:gd name="T16" fmla="*/ 0 w 18"/>
                <a:gd name="T17" fmla="*/ 12 h 23"/>
                <a:gd name="T18" fmla="*/ 5 w 18"/>
                <a:gd name="T19" fmla="*/ 6 h 23"/>
                <a:gd name="T20" fmla="*/ 3 w 18"/>
                <a:gd name="T2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3">
                  <a:moveTo>
                    <a:pt x="3" y="2"/>
                  </a:moveTo>
                  <a:lnTo>
                    <a:pt x="9" y="0"/>
                  </a:lnTo>
                  <a:lnTo>
                    <a:pt x="15" y="2"/>
                  </a:lnTo>
                  <a:lnTo>
                    <a:pt x="9" y="8"/>
                  </a:lnTo>
                  <a:lnTo>
                    <a:pt x="13" y="16"/>
                  </a:lnTo>
                  <a:lnTo>
                    <a:pt x="18" y="21"/>
                  </a:lnTo>
                  <a:lnTo>
                    <a:pt x="12" y="23"/>
                  </a:lnTo>
                  <a:lnTo>
                    <a:pt x="5" y="15"/>
                  </a:lnTo>
                  <a:lnTo>
                    <a:pt x="0" y="12"/>
                  </a:lnTo>
                  <a:lnTo>
                    <a:pt x="5" y="6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8" name="Freeform 1581"/>
            <p:cNvSpPr>
              <a:spLocks/>
            </p:cNvSpPr>
            <p:nvPr/>
          </p:nvSpPr>
          <p:spPr bwMode="auto">
            <a:xfrm>
              <a:off x="6180016" y="3582866"/>
              <a:ext cx="60325" cy="52388"/>
            </a:xfrm>
            <a:custGeom>
              <a:avLst/>
              <a:gdLst>
                <a:gd name="T0" fmla="*/ 82 w 114"/>
                <a:gd name="T1" fmla="*/ 86 h 98"/>
                <a:gd name="T2" fmla="*/ 78 w 114"/>
                <a:gd name="T3" fmla="*/ 88 h 98"/>
                <a:gd name="T4" fmla="*/ 69 w 114"/>
                <a:gd name="T5" fmla="*/ 94 h 98"/>
                <a:gd name="T6" fmla="*/ 69 w 114"/>
                <a:gd name="T7" fmla="*/ 88 h 98"/>
                <a:gd name="T8" fmla="*/ 66 w 114"/>
                <a:gd name="T9" fmla="*/ 78 h 98"/>
                <a:gd name="T10" fmla="*/ 71 w 114"/>
                <a:gd name="T11" fmla="*/ 71 h 98"/>
                <a:gd name="T12" fmla="*/ 62 w 114"/>
                <a:gd name="T13" fmla="*/ 69 h 98"/>
                <a:gd name="T14" fmla="*/ 45 w 114"/>
                <a:gd name="T15" fmla="*/ 78 h 98"/>
                <a:gd name="T16" fmla="*/ 36 w 114"/>
                <a:gd name="T17" fmla="*/ 91 h 98"/>
                <a:gd name="T18" fmla="*/ 26 w 114"/>
                <a:gd name="T19" fmla="*/ 91 h 98"/>
                <a:gd name="T20" fmla="*/ 12 w 114"/>
                <a:gd name="T21" fmla="*/ 83 h 98"/>
                <a:gd name="T22" fmla="*/ 0 w 114"/>
                <a:gd name="T23" fmla="*/ 60 h 98"/>
                <a:gd name="T24" fmla="*/ 0 w 114"/>
                <a:gd name="T25" fmla="*/ 43 h 98"/>
                <a:gd name="T26" fmla="*/ 14 w 114"/>
                <a:gd name="T27" fmla="*/ 22 h 98"/>
                <a:gd name="T28" fmla="*/ 43 w 114"/>
                <a:gd name="T29" fmla="*/ 0 h 98"/>
                <a:gd name="T30" fmla="*/ 55 w 114"/>
                <a:gd name="T31" fmla="*/ 1 h 98"/>
                <a:gd name="T32" fmla="*/ 62 w 114"/>
                <a:gd name="T33" fmla="*/ 4 h 98"/>
                <a:gd name="T34" fmla="*/ 72 w 114"/>
                <a:gd name="T35" fmla="*/ 22 h 98"/>
                <a:gd name="T36" fmla="*/ 78 w 114"/>
                <a:gd name="T37" fmla="*/ 39 h 98"/>
                <a:gd name="T38" fmla="*/ 88 w 114"/>
                <a:gd name="T39" fmla="*/ 52 h 98"/>
                <a:gd name="T40" fmla="*/ 95 w 114"/>
                <a:gd name="T41" fmla="*/ 53 h 98"/>
                <a:gd name="T42" fmla="*/ 105 w 114"/>
                <a:gd name="T43" fmla="*/ 66 h 98"/>
                <a:gd name="T44" fmla="*/ 114 w 114"/>
                <a:gd name="T45" fmla="*/ 85 h 98"/>
                <a:gd name="T46" fmla="*/ 108 w 114"/>
                <a:gd name="T47" fmla="*/ 89 h 98"/>
                <a:gd name="T48" fmla="*/ 104 w 114"/>
                <a:gd name="T49" fmla="*/ 98 h 98"/>
                <a:gd name="T50" fmla="*/ 98 w 114"/>
                <a:gd name="T51" fmla="*/ 95 h 98"/>
                <a:gd name="T52" fmla="*/ 86 w 114"/>
                <a:gd name="T53" fmla="*/ 91 h 98"/>
                <a:gd name="T54" fmla="*/ 81 w 114"/>
                <a:gd name="T55" fmla="*/ 96 h 98"/>
                <a:gd name="T56" fmla="*/ 81 w 114"/>
                <a:gd name="T57" fmla="*/ 92 h 98"/>
                <a:gd name="T58" fmla="*/ 82 w 114"/>
                <a:gd name="T59" fmla="*/ 8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4" h="98">
                  <a:moveTo>
                    <a:pt x="82" y="86"/>
                  </a:moveTo>
                  <a:lnTo>
                    <a:pt x="78" y="88"/>
                  </a:lnTo>
                  <a:lnTo>
                    <a:pt x="69" y="94"/>
                  </a:lnTo>
                  <a:lnTo>
                    <a:pt x="69" y="88"/>
                  </a:lnTo>
                  <a:lnTo>
                    <a:pt x="66" y="78"/>
                  </a:lnTo>
                  <a:lnTo>
                    <a:pt x="71" y="71"/>
                  </a:lnTo>
                  <a:lnTo>
                    <a:pt x="62" y="69"/>
                  </a:lnTo>
                  <a:lnTo>
                    <a:pt x="45" y="78"/>
                  </a:lnTo>
                  <a:lnTo>
                    <a:pt x="36" y="91"/>
                  </a:lnTo>
                  <a:lnTo>
                    <a:pt x="26" y="91"/>
                  </a:lnTo>
                  <a:lnTo>
                    <a:pt x="12" y="83"/>
                  </a:lnTo>
                  <a:lnTo>
                    <a:pt x="0" y="60"/>
                  </a:lnTo>
                  <a:lnTo>
                    <a:pt x="0" y="43"/>
                  </a:lnTo>
                  <a:lnTo>
                    <a:pt x="14" y="22"/>
                  </a:lnTo>
                  <a:lnTo>
                    <a:pt x="43" y="0"/>
                  </a:lnTo>
                  <a:lnTo>
                    <a:pt x="55" y="1"/>
                  </a:lnTo>
                  <a:lnTo>
                    <a:pt x="62" y="4"/>
                  </a:lnTo>
                  <a:lnTo>
                    <a:pt x="72" y="22"/>
                  </a:lnTo>
                  <a:lnTo>
                    <a:pt x="78" y="39"/>
                  </a:lnTo>
                  <a:lnTo>
                    <a:pt x="88" y="52"/>
                  </a:lnTo>
                  <a:lnTo>
                    <a:pt x="95" y="53"/>
                  </a:lnTo>
                  <a:lnTo>
                    <a:pt x="105" y="66"/>
                  </a:lnTo>
                  <a:lnTo>
                    <a:pt x="114" y="85"/>
                  </a:lnTo>
                  <a:lnTo>
                    <a:pt x="108" y="89"/>
                  </a:lnTo>
                  <a:lnTo>
                    <a:pt x="104" y="98"/>
                  </a:lnTo>
                  <a:lnTo>
                    <a:pt x="98" y="95"/>
                  </a:lnTo>
                  <a:lnTo>
                    <a:pt x="86" y="91"/>
                  </a:lnTo>
                  <a:lnTo>
                    <a:pt x="81" y="96"/>
                  </a:lnTo>
                  <a:lnTo>
                    <a:pt x="81" y="92"/>
                  </a:lnTo>
                  <a:lnTo>
                    <a:pt x="82" y="8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59" name="Freeform 1582"/>
            <p:cNvSpPr>
              <a:spLocks/>
            </p:cNvSpPr>
            <p:nvPr/>
          </p:nvSpPr>
          <p:spPr bwMode="auto">
            <a:xfrm>
              <a:off x="3590804" y="2249366"/>
              <a:ext cx="19050" cy="17463"/>
            </a:xfrm>
            <a:custGeom>
              <a:avLst/>
              <a:gdLst>
                <a:gd name="T0" fmla="*/ 0 w 36"/>
                <a:gd name="T1" fmla="*/ 0 h 33"/>
                <a:gd name="T2" fmla="*/ 4 w 36"/>
                <a:gd name="T3" fmla="*/ 2 h 33"/>
                <a:gd name="T4" fmla="*/ 6 w 36"/>
                <a:gd name="T5" fmla="*/ 5 h 33"/>
                <a:gd name="T6" fmla="*/ 11 w 36"/>
                <a:gd name="T7" fmla="*/ 6 h 33"/>
                <a:gd name="T8" fmla="*/ 29 w 36"/>
                <a:gd name="T9" fmla="*/ 20 h 33"/>
                <a:gd name="T10" fmla="*/ 36 w 36"/>
                <a:gd name="T11" fmla="*/ 33 h 33"/>
                <a:gd name="T12" fmla="*/ 27 w 36"/>
                <a:gd name="T13" fmla="*/ 25 h 33"/>
                <a:gd name="T14" fmla="*/ 8 w 36"/>
                <a:gd name="T15" fmla="*/ 12 h 33"/>
                <a:gd name="T16" fmla="*/ 0 w 36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3">
                  <a:moveTo>
                    <a:pt x="0" y="0"/>
                  </a:moveTo>
                  <a:lnTo>
                    <a:pt x="4" y="2"/>
                  </a:lnTo>
                  <a:lnTo>
                    <a:pt x="6" y="5"/>
                  </a:lnTo>
                  <a:lnTo>
                    <a:pt x="11" y="6"/>
                  </a:lnTo>
                  <a:lnTo>
                    <a:pt x="29" y="20"/>
                  </a:lnTo>
                  <a:lnTo>
                    <a:pt x="36" y="33"/>
                  </a:lnTo>
                  <a:lnTo>
                    <a:pt x="27" y="25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0" name="Freeform 1583"/>
            <p:cNvSpPr>
              <a:spLocks/>
            </p:cNvSpPr>
            <p:nvPr/>
          </p:nvSpPr>
          <p:spPr bwMode="auto">
            <a:xfrm>
              <a:off x="3551116" y="2355728"/>
              <a:ext cx="7938" cy="12700"/>
            </a:xfrm>
            <a:custGeom>
              <a:avLst/>
              <a:gdLst>
                <a:gd name="T0" fmla="*/ 1 w 17"/>
                <a:gd name="T1" fmla="*/ 0 h 24"/>
                <a:gd name="T2" fmla="*/ 10 w 17"/>
                <a:gd name="T3" fmla="*/ 9 h 24"/>
                <a:gd name="T4" fmla="*/ 17 w 17"/>
                <a:gd name="T5" fmla="*/ 24 h 24"/>
                <a:gd name="T6" fmla="*/ 10 w 17"/>
                <a:gd name="T7" fmla="*/ 19 h 24"/>
                <a:gd name="T8" fmla="*/ 0 w 17"/>
                <a:gd name="T9" fmla="*/ 7 h 24"/>
                <a:gd name="T10" fmla="*/ 1 w 17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4">
                  <a:moveTo>
                    <a:pt x="1" y="0"/>
                  </a:moveTo>
                  <a:lnTo>
                    <a:pt x="10" y="9"/>
                  </a:lnTo>
                  <a:lnTo>
                    <a:pt x="17" y="24"/>
                  </a:lnTo>
                  <a:lnTo>
                    <a:pt x="10" y="19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1" name="Freeform 1584"/>
            <p:cNvSpPr>
              <a:spLocks/>
            </p:cNvSpPr>
            <p:nvPr/>
          </p:nvSpPr>
          <p:spPr bwMode="auto">
            <a:xfrm>
              <a:off x="3573341" y="2376366"/>
              <a:ext cx="9525" cy="11113"/>
            </a:xfrm>
            <a:custGeom>
              <a:avLst/>
              <a:gdLst>
                <a:gd name="T0" fmla="*/ 0 w 17"/>
                <a:gd name="T1" fmla="*/ 0 h 22"/>
                <a:gd name="T2" fmla="*/ 6 w 17"/>
                <a:gd name="T3" fmla="*/ 0 h 22"/>
                <a:gd name="T4" fmla="*/ 13 w 17"/>
                <a:gd name="T5" fmla="*/ 15 h 22"/>
                <a:gd name="T6" fmla="*/ 17 w 17"/>
                <a:gd name="T7" fmla="*/ 22 h 22"/>
                <a:gd name="T8" fmla="*/ 10 w 17"/>
                <a:gd name="T9" fmla="*/ 22 h 22"/>
                <a:gd name="T10" fmla="*/ 3 w 17"/>
                <a:gd name="T11" fmla="*/ 8 h 22"/>
                <a:gd name="T12" fmla="*/ 0 w 17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2">
                  <a:moveTo>
                    <a:pt x="0" y="0"/>
                  </a:moveTo>
                  <a:lnTo>
                    <a:pt x="6" y="0"/>
                  </a:lnTo>
                  <a:lnTo>
                    <a:pt x="13" y="15"/>
                  </a:lnTo>
                  <a:lnTo>
                    <a:pt x="17" y="22"/>
                  </a:lnTo>
                  <a:lnTo>
                    <a:pt x="10" y="22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2" name="Freeform 1585"/>
            <p:cNvSpPr>
              <a:spLocks/>
            </p:cNvSpPr>
            <p:nvPr/>
          </p:nvSpPr>
          <p:spPr bwMode="auto">
            <a:xfrm>
              <a:off x="3571754" y="2389066"/>
              <a:ext cx="19050" cy="33338"/>
            </a:xfrm>
            <a:custGeom>
              <a:avLst/>
              <a:gdLst>
                <a:gd name="T0" fmla="*/ 0 w 35"/>
                <a:gd name="T1" fmla="*/ 3 h 63"/>
                <a:gd name="T2" fmla="*/ 2 w 35"/>
                <a:gd name="T3" fmla="*/ 0 h 63"/>
                <a:gd name="T4" fmla="*/ 12 w 35"/>
                <a:gd name="T5" fmla="*/ 16 h 63"/>
                <a:gd name="T6" fmla="*/ 16 w 35"/>
                <a:gd name="T7" fmla="*/ 20 h 63"/>
                <a:gd name="T8" fmla="*/ 9 w 35"/>
                <a:gd name="T9" fmla="*/ 24 h 63"/>
                <a:gd name="T10" fmla="*/ 15 w 35"/>
                <a:gd name="T11" fmla="*/ 37 h 63"/>
                <a:gd name="T12" fmla="*/ 29 w 35"/>
                <a:gd name="T13" fmla="*/ 50 h 63"/>
                <a:gd name="T14" fmla="*/ 35 w 35"/>
                <a:gd name="T15" fmla="*/ 63 h 63"/>
                <a:gd name="T16" fmla="*/ 26 w 35"/>
                <a:gd name="T17" fmla="*/ 60 h 63"/>
                <a:gd name="T18" fmla="*/ 15 w 35"/>
                <a:gd name="T19" fmla="*/ 49 h 63"/>
                <a:gd name="T20" fmla="*/ 5 w 35"/>
                <a:gd name="T21" fmla="*/ 20 h 63"/>
                <a:gd name="T22" fmla="*/ 0 w 35"/>
                <a:gd name="T23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63">
                  <a:moveTo>
                    <a:pt x="0" y="3"/>
                  </a:moveTo>
                  <a:lnTo>
                    <a:pt x="2" y="0"/>
                  </a:lnTo>
                  <a:lnTo>
                    <a:pt x="12" y="16"/>
                  </a:lnTo>
                  <a:lnTo>
                    <a:pt x="16" y="20"/>
                  </a:lnTo>
                  <a:lnTo>
                    <a:pt x="9" y="24"/>
                  </a:lnTo>
                  <a:lnTo>
                    <a:pt x="15" y="37"/>
                  </a:lnTo>
                  <a:lnTo>
                    <a:pt x="29" y="50"/>
                  </a:lnTo>
                  <a:lnTo>
                    <a:pt x="35" y="63"/>
                  </a:lnTo>
                  <a:lnTo>
                    <a:pt x="26" y="60"/>
                  </a:lnTo>
                  <a:lnTo>
                    <a:pt x="15" y="49"/>
                  </a:lnTo>
                  <a:lnTo>
                    <a:pt x="5" y="2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3" name="Freeform 1586"/>
            <p:cNvSpPr>
              <a:spLocks/>
            </p:cNvSpPr>
            <p:nvPr/>
          </p:nvSpPr>
          <p:spPr bwMode="auto">
            <a:xfrm>
              <a:off x="3581279" y="2387478"/>
              <a:ext cx="11113" cy="11113"/>
            </a:xfrm>
            <a:custGeom>
              <a:avLst/>
              <a:gdLst>
                <a:gd name="T0" fmla="*/ 0 w 19"/>
                <a:gd name="T1" fmla="*/ 2 h 19"/>
                <a:gd name="T2" fmla="*/ 6 w 19"/>
                <a:gd name="T3" fmla="*/ 0 h 19"/>
                <a:gd name="T4" fmla="*/ 14 w 19"/>
                <a:gd name="T5" fmla="*/ 12 h 19"/>
                <a:gd name="T6" fmla="*/ 19 w 19"/>
                <a:gd name="T7" fmla="*/ 19 h 19"/>
                <a:gd name="T8" fmla="*/ 9 w 19"/>
                <a:gd name="T9" fmla="*/ 12 h 19"/>
                <a:gd name="T10" fmla="*/ 0 w 19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0" y="2"/>
                  </a:moveTo>
                  <a:lnTo>
                    <a:pt x="6" y="0"/>
                  </a:lnTo>
                  <a:lnTo>
                    <a:pt x="14" y="12"/>
                  </a:lnTo>
                  <a:lnTo>
                    <a:pt x="19" y="19"/>
                  </a:lnTo>
                  <a:lnTo>
                    <a:pt x="9" y="1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4" name="Freeform 1587"/>
            <p:cNvSpPr>
              <a:spLocks/>
            </p:cNvSpPr>
            <p:nvPr/>
          </p:nvSpPr>
          <p:spPr bwMode="auto">
            <a:xfrm>
              <a:off x="3584454" y="2398591"/>
              <a:ext cx="11113" cy="19050"/>
            </a:xfrm>
            <a:custGeom>
              <a:avLst/>
              <a:gdLst>
                <a:gd name="T0" fmla="*/ 0 w 23"/>
                <a:gd name="T1" fmla="*/ 0 h 36"/>
                <a:gd name="T2" fmla="*/ 10 w 23"/>
                <a:gd name="T3" fmla="*/ 6 h 36"/>
                <a:gd name="T4" fmla="*/ 23 w 23"/>
                <a:gd name="T5" fmla="*/ 25 h 36"/>
                <a:gd name="T6" fmla="*/ 23 w 23"/>
                <a:gd name="T7" fmla="*/ 36 h 36"/>
                <a:gd name="T8" fmla="*/ 18 w 23"/>
                <a:gd name="T9" fmla="*/ 32 h 36"/>
                <a:gd name="T10" fmla="*/ 9 w 23"/>
                <a:gd name="T11" fmla="*/ 12 h 36"/>
                <a:gd name="T12" fmla="*/ 0 w 23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6">
                  <a:moveTo>
                    <a:pt x="0" y="0"/>
                  </a:moveTo>
                  <a:lnTo>
                    <a:pt x="10" y="6"/>
                  </a:lnTo>
                  <a:lnTo>
                    <a:pt x="23" y="25"/>
                  </a:lnTo>
                  <a:lnTo>
                    <a:pt x="23" y="36"/>
                  </a:lnTo>
                  <a:lnTo>
                    <a:pt x="18" y="32"/>
                  </a:lnTo>
                  <a:lnTo>
                    <a:pt x="9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5" name="Freeform 1588"/>
            <p:cNvSpPr>
              <a:spLocks/>
            </p:cNvSpPr>
            <p:nvPr/>
          </p:nvSpPr>
          <p:spPr bwMode="auto">
            <a:xfrm>
              <a:off x="3808291" y="2281116"/>
              <a:ext cx="9525" cy="7938"/>
            </a:xfrm>
            <a:custGeom>
              <a:avLst/>
              <a:gdLst>
                <a:gd name="T0" fmla="*/ 0 w 17"/>
                <a:gd name="T1" fmla="*/ 0 h 15"/>
                <a:gd name="T2" fmla="*/ 4 w 17"/>
                <a:gd name="T3" fmla="*/ 0 h 15"/>
                <a:gd name="T4" fmla="*/ 10 w 17"/>
                <a:gd name="T5" fmla="*/ 8 h 15"/>
                <a:gd name="T6" fmla="*/ 16 w 17"/>
                <a:gd name="T7" fmla="*/ 6 h 15"/>
                <a:gd name="T8" fmla="*/ 16 w 17"/>
                <a:gd name="T9" fmla="*/ 9 h 15"/>
                <a:gd name="T10" fmla="*/ 15 w 17"/>
                <a:gd name="T11" fmla="*/ 10 h 15"/>
                <a:gd name="T12" fmla="*/ 17 w 17"/>
                <a:gd name="T13" fmla="*/ 15 h 15"/>
                <a:gd name="T14" fmla="*/ 7 w 17"/>
                <a:gd name="T15" fmla="*/ 12 h 15"/>
                <a:gd name="T16" fmla="*/ 0 w 1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lnTo>
                    <a:pt x="4" y="0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7" y="15"/>
                  </a:lnTo>
                  <a:lnTo>
                    <a:pt x="7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6" name="Freeform 1589"/>
            <p:cNvSpPr>
              <a:spLocks/>
            </p:cNvSpPr>
            <p:nvPr/>
          </p:nvSpPr>
          <p:spPr bwMode="auto">
            <a:xfrm>
              <a:off x="3809879" y="2303341"/>
              <a:ext cx="9525" cy="6350"/>
            </a:xfrm>
            <a:custGeom>
              <a:avLst/>
              <a:gdLst>
                <a:gd name="T0" fmla="*/ 0 w 16"/>
                <a:gd name="T1" fmla="*/ 0 h 12"/>
                <a:gd name="T2" fmla="*/ 10 w 16"/>
                <a:gd name="T3" fmla="*/ 2 h 12"/>
                <a:gd name="T4" fmla="*/ 16 w 16"/>
                <a:gd name="T5" fmla="*/ 12 h 12"/>
                <a:gd name="T6" fmla="*/ 7 w 16"/>
                <a:gd name="T7" fmla="*/ 11 h 12"/>
                <a:gd name="T8" fmla="*/ 0 w 1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0" y="0"/>
                  </a:moveTo>
                  <a:lnTo>
                    <a:pt x="10" y="2"/>
                  </a:lnTo>
                  <a:lnTo>
                    <a:pt x="16" y="12"/>
                  </a:lnTo>
                  <a:lnTo>
                    <a:pt x="7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7" name="Freeform 1590"/>
            <p:cNvSpPr>
              <a:spLocks/>
            </p:cNvSpPr>
            <p:nvPr/>
          </p:nvSpPr>
          <p:spPr bwMode="auto">
            <a:xfrm>
              <a:off x="3970216" y="2225553"/>
              <a:ext cx="9525" cy="14288"/>
            </a:xfrm>
            <a:custGeom>
              <a:avLst/>
              <a:gdLst>
                <a:gd name="T0" fmla="*/ 0 w 18"/>
                <a:gd name="T1" fmla="*/ 0 h 28"/>
                <a:gd name="T2" fmla="*/ 13 w 18"/>
                <a:gd name="T3" fmla="*/ 12 h 28"/>
                <a:gd name="T4" fmla="*/ 18 w 18"/>
                <a:gd name="T5" fmla="*/ 28 h 28"/>
                <a:gd name="T6" fmla="*/ 9 w 18"/>
                <a:gd name="T7" fmla="*/ 18 h 28"/>
                <a:gd name="T8" fmla="*/ 0 w 18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lnTo>
                    <a:pt x="13" y="12"/>
                  </a:lnTo>
                  <a:lnTo>
                    <a:pt x="18" y="28"/>
                  </a:lnTo>
                  <a:lnTo>
                    <a:pt x="9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8" name="Freeform 1591"/>
            <p:cNvSpPr>
              <a:spLocks/>
            </p:cNvSpPr>
            <p:nvPr/>
          </p:nvSpPr>
          <p:spPr bwMode="auto">
            <a:xfrm>
              <a:off x="3595566" y="2441453"/>
              <a:ext cx="9525" cy="19050"/>
            </a:xfrm>
            <a:custGeom>
              <a:avLst/>
              <a:gdLst>
                <a:gd name="T0" fmla="*/ 0 w 18"/>
                <a:gd name="T1" fmla="*/ 0 h 36"/>
                <a:gd name="T2" fmla="*/ 12 w 18"/>
                <a:gd name="T3" fmla="*/ 5 h 36"/>
                <a:gd name="T4" fmla="*/ 16 w 18"/>
                <a:gd name="T5" fmla="*/ 27 h 36"/>
                <a:gd name="T6" fmla="*/ 18 w 18"/>
                <a:gd name="T7" fmla="*/ 36 h 36"/>
                <a:gd name="T8" fmla="*/ 12 w 18"/>
                <a:gd name="T9" fmla="*/ 30 h 36"/>
                <a:gd name="T10" fmla="*/ 6 w 18"/>
                <a:gd name="T11" fmla="*/ 10 h 36"/>
                <a:gd name="T12" fmla="*/ 0 w 18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6">
                  <a:moveTo>
                    <a:pt x="0" y="0"/>
                  </a:moveTo>
                  <a:lnTo>
                    <a:pt x="12" y="5"/>
                  </a:lnTo>
                  <a:lnTo>
                    <a:pt x="16" y="27"/>
                  </a:lnTo>
                  <a:lnTo>
                    <a:pt x="18" y="36"/>
                  </a:lnTo>
                  <a:lnTo>
                    <a:pt x="12" y="30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69" name="Freeform 1592"/>
            <p:cNvSpPr>
              <a:spLocks/>
            </p:cNvSpPr>
            <p:nvPr/>
          </p:nvSpPr>
          <p:spPr bwMode="auto">
            <a:xfrm>
              <a:off x="3830516" y="2333503"/>
              <a:ext cx="15875" cy="14288"/>
            </a:xfrm>
            <a:custGeom>
              <a:avLst/>
              <a:gdLst>
                <a:gd name="T0" fmla="*/ 11 w 31"/>
                <a:gd name="T1" fmla="*/ 20 h 26"/>
                <a:gd name="T2" fmla="*/ 8 w 31"/>
                <a:gd name="T3" fmla="*/ 12 h 26"/>
                <a:gd name="T4" fmla="*/ 0 w 31"/>
                <a:gd name="T5" fmla="*/ 0 h 26"/>
                <a:gd name="T6" fmla="*/ 5 w 31"/>
                <a:gd name="T7" fmla="*/ 0 h 26"/>
                <a:gd name="T8" fmla="*/ 12 w 31"/>
                <a:gd name="T9" fmla="*/ 9 h 26"/>
                <a:gd name="T10" fmla="*/ 16 w 31"/>
                <a:gd name="T11" fmla="*/ 9 h 26"/>
                <a:gd name="T12" fmla="*/ 16 w 31"/>
                <a:gd name="T13" fmla="*/ 6 h 26"/>
                <a:gd name="T14" fmla="*/ 25 w 31"/>
                <a:gd name="T15" fmla="*/ 13 h 26"/>
                <a:gd name="T16" fmla="*/ 31 w 31"/>
                <a:gd name="T17" fmla="*/ 26 h 26"/>
                <a:gd name="T18" fmla="*/ 21 w 31"/>
                <a:gd name="T19" fmla="*/ 20 h 26"/>
                <a:gd name="T20" fmla="*/ 11 w 31"/>
                <a:gd name="T21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6">
                  <a:moveTo>
                    <a:pt x="11" y="20"/>
                  </a:moveTo>
                  <a:lnTo>
                    <a:pt x="8" y="12"/>
                  </a:lnTo>
                  <a:lnTo>
                    <a:pt x="0" y="0"/>
                  </a:lnTo>
                  <a:lnTo>
                    <a:pt x="5" y="0"/>
                  </a:lnTo>
                  <a:lnTo>
                    <a:pt x="12" y="9"/>
                  </a:lnTo>
                  <a:lnTo>
                    <a:pt x="16" y="9"/>
                  </a:lnTo>
                  <a:lnTo>
                    <a:pt x="16" y="6"/>
                  </a:lnTo>
                  <a:lnTo>
                    <a:pt x="25" y="13"/>
                  </a:lnTo>
                  <a:lnTo>
                    <a:pt x="31" y="26"/>
                  </a:lnTo>
                  <a:lnTo>
                    <a:pt x="21" y="20"/>
                  </a:lnTo>
                  <a:lnTo>
                    <a:pt x="11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0" name="Freeform 1593"/>
            <p:cNvSpPr>
              <a:spLocks/>
            </p:cNvSpPr>
            <p:nvPr/>
          </p:nvSpPr>
          <p:spPr bwMode="auto">
            <a:xfrm>
              <a:off x="3990854" y="2270003"/>
              <a:ext cx="11113" cy="20638"/>
            </a:xfrm>
            <a:custGeom>
              <a:avLst/>
              <a:gdLst>
                <a:gd name="T0" fmla="*/ 0 w 20"/>
                <a:gd name="T1" fmla="*/ 0 h 39"/>
                <a:gd name="T2" fmla="*/ 3 w 20"/>
                <a:gd name="T3" fmla="*/ 1 h 39"/>
                <a:gd name="T4" fmla="*/ 20 w 20"/>
                <a:gd name="T5" fmla="*/ 30 h 39"/>
                <a:gd name="T6" fmla="*/ 18 w 20"/>
                <a:gd name="T7" fmla="*/ 39 h 39"/>
                <a:gd name="T8" fmla="*/ 10 w 20"/>
                <a:gd name="T9" fmla="*/ 23 h 39"/>
                <a:gd name="T10" fmla="*/ 0 w 20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39">
                  <a:moveTo>
                    <a:pt x="0" y="0"/>
                  </a:moveTo>
                  <a:lnTo>
                    <a:pt x="3" y="1"/>
                  </a:lnTo>
                  <a:lnTo>
                    <a:pt x="20" y="30"/>
                  </a:lnTo>
                  <a:lnTo>
                    <a:pt x="18" y="39"/>
                  </a:lnTo>
                  <a:lnTo>
                    <a:pt x="10" y="2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1" name="Freeform 1594"/>
            <p:cNvSpPr>
              <a:spLocks/>
            </p:cNvSpPr>
            <p:nvPr/>
          </p:nvSpPr>
          <p:spPr bwMode="auto">
            <a:xfrm>
              <a:off x="3867029" y="2390653"/>
              <a:ext cx="7938" cy="9525"/>
            </a:xfrm>
            <a:custGeom>
              <a:avLst/>
              <a:gdLst>
                <a:gd name="T0" fmla="*/ 0 w 13"/>
                <a:gd name="T1" fmla="*/ 0 h 17"/>
                <a:gd name="T2" fmla="*/ 6 w 13"/>
                <a:gd name="T3" fmla="*/ 3 h 17"/>
                <a:gd name="T4" fmla="*/ 13 w 13"/>
                <a:gd name="T5" fmla="*/ 11 h 17"/>
                <a:gd name="T6" fmla="*/ 13 w 13"/>
                <a:gd name="T7" fmla="*/ 17 h 17"/>
                <a:gd name="T8" fmla="*/ 6 w 13"/>
                <a:gd name="T9" fmla="*/ 13 h 17"/>
                <a:gd name="T10" fmla="*/ 0 w 13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6" y="3"/>
                  </a:lnTo>
                  <a:lnTo>
                    <a:pt x="13" y="11"/>
                  </a:lnTo>
                  <a:lnTo>
                    <a:pt x="13" y="17"/>
                  </a:lnTo>
                  <a:lnTo>
                    <a:pt x="6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2" name="Freeform 1595"/>
            <p:cNvSpPr>
              <a:spLocks/>
            </p:cNvSpPr>
            <p:nvPr/>
          </p:nvSpPr>
          <p:spPr bwMode="auto">
            <a:xfrm>
              <a:off x="3632079" y="2527178"/>
              <a:ext cx="4763" cy="11113"/>
            </a:xfrm>
            <a:custGeom>
              <a:avLst/>
              <a:gdLst>
                <a:gd name="T0" fmla="*/ 0 w 10"/>
                <a:gd name="T1" fmla="*/ 1 h 20"/>
                <a:gd name="T2" fmla="*/ 4 w 10"/>
                <a:gd name="T3" fmla="*/ 0 h 20"/>
                <a:gd name="T4" fmla="*/ 9 w 10"/>
                <a:gd name="T5" fmla="*/ 4 h 20"/>
                <a:gd name="T6" fmla="*/ 10 w 10"/>
                <a:gd name="T7" fmla="*/ 16 h 20"/>
                <a:gd name="T8" fmla="*/ 7 w 10"/>
                <a:gd name="T9" fmla="*/ 20 h 20"/>
                <a:gd name="T10" fmla="*/ 3 w 10"/>
                <a:gd name="T11" fmla="*/ 19 h 20"/>
                <a:gd name="T12" fmla="*/ 4 w 10"/>
                <a:gd name="T13" fmla="*/ 7 h 20"/>
                <a:gd name="T14" fmla="*/ 0 w 10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0">
                  <a:moveTo>
                    <a:pt x="0" y="1"/>
                  </a:moveTo>
                  <a:lnTo>
                    <a:pt x="4" y="0"/>
                  </a:lnTo>
                  <a:lnTo>
                    <a:pt x="9" y="4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3" y="19"/>
                  </a:lnTo>
                  <a:lnTo>
                    <a:pt x="4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3" name="Freeform 1596"/>
            <p:cNvSpPr>
              <a:spLocks/>
            </p:cNvSpPr>
            <p:nvPr/>
          </p:nvSpPr>
          <p:spPr bwMode="auto">
            <a:xfrm>
              <a:off x="3682879" y="2617666"/>
              <a:ext cx="6350" cy="9525"/>
            </a:xfrm>
            <a:custGeom>
              <a:avLst/>
              <a:gdLst>
                <a:gd name="T0" fmla="*/ 0 w 11"/>
                <a:gd name="T1" fmla="*/ 0 h 17"/>
                <a:gd name="T2" fmla="*/ 6 w 11"/>
                <a:gd name="T3" fmla="*/ 1 h 17"/>
                <a:gd name="T4" fmla="*/ 11 w 11"/>
                <a:gd name="T5" fmla="*/ 17 h 17"/>
                <a:gd name="T6" fmla="*/ 3 w 11"/>
                <a:gd name="T7" fmla="*/ 17 h 17"/>
                <a:gd name="T8" fmla="*/ 5 w 11"/>
                <a:gd name="T9" fmla="*/ 7 h 17"/>
                <a:gd name="T10" fmla="*/ 0 w 1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lnTo>
                    <a:pt x="6" y="1"/>
                  </a:lnTo>
                  <a:lnTo>
                    <a:pt x="11" y="17"/>
                  </a:lnTo>
                  <a:lnTo>
                    <a:pt x="3" y="17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4" name="Freeform 1597"/>
            <p:cNvSpPr>
              <a:spLocks/>
            </p:cNvSpPr>
            <p:nvPr/>
          </p:nvSpPr>
          <p:spPr bwMode="auto">
            <a:xfrm>
              <a:off x="3695579" y="2609728"/>
              <a:ext cx="12700" cy="20638"/>
            </a:xfrm>
            <a:custGeom>
              <a:avLst/>
              <a:gdLst>
                <a:gd name="T0" fmla="*/ 0 w 24"/>
                <a:gd name="T1" fmla="*/ 0 h 38"/>
                <a:gd name="T2" fmla="*/ 6 w 24"/>
                <a:gd name="T3" fmla="*/ 3 h 38"/>
                <a:gd name="T4" fmla="*/ 10 w 24"/>
                <a:gd name="T5" fmla="*/ 6 h 38"/>
                <a:gd name="T6" fmla="*/ 11 w 24"/>
                <a:gd name="T7" fmla="*/ 13 h 38"/>
                <a:gd name="T8" fmla="*/ 24 w 24"/>
                <a:gd name="T9" fmla="*/ 35 h 38"/>
                <a:gd name="T10" fmla="*/ 22 w 24"/>
                <a:gd name="T11" fmla="*/ 38 h 38"/>
                <a:gd name="T12" fmla="*/ 0 w 24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8">
                  <a:moveTo>
                    <a:pt x="0" y="0"/>
                  </a:moveTo>
                  <a:lnTo>
                    <a:pt x="6" y="3"/>
                  </a:lnTo>
                  <a:lnTo>
                    <a:pt x="10" y="6"/>
                  </a:lnTo>
                  <a:lnTo>
                    <a:pt x="11" y="13"/>
                  </a:lnTo>
                  <a:lnTo>
                    <a:pt x="24" y="35"/>
                  </a:lnTo>
                  <a:lnTo>
                    <a:pt x="22" y="3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5" name="Freeform 1598"/>
            <p:cNvSpPr>
              <a:spLocks/>
            </p:cNvSpPr>
            <p:nvPr/>
          </p:nvSpPr>
          <p:spPr bwMode="auto">
            <a:xfrm>
              <a:off x="3725741" y="2700216"/>
              <a:ext cx="12700" cy="25400"/>
            </a:xfrm>
            <a:custGeom>
              <a:avLst/>
              <a:gdLst>
                <a:gd name="T0" fmla="*/ 0 w 25"/>
                <a:gd name="T1" fmla="*/ 0 h 49"/>
                <a:gd name="T2" fmla="*/ 7 w 25"/>
                <a:gd name="T3" fmla="*/ 6 h 49"/>
                <a:gd name="T4" fmla="*/ 22 w 25"/>
                <a:gd name="T5" fmla="*/ 30 h 49"/>
                <a:gd name="T6" fmla="*/ 25 w 25"/>
                <a:gd name="T7" fmla="*/ 45 h 49"/>
                <a:gd name="T8" fmla="*/ 23 w 25"/>
                <a:gd name="T9" fmla="*/ 49 h 49"/>
                <a:gd name="T10" fmla="*/ 15 w 25"/>
                <a:gd name="T11" fmla="*/ 26 h 49"/>
                <a:gd name="T12" fmla="*/ 0 w 25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9">
                  <a:moveTo>
                    <a:pt x="0" y="0"/>
                  </a:moveTo>
                  <a:lnTo>
                    <a:pt x="7" y="6"/>
                  </a:lnTo>
                  <a:lnTo>
                    <a:pt x="22" y="30"/>
                  </a:lnTo>
                  <a:lnTo>
                    <a:pt x="25" y="45"/>
                  </a:lnTo>
                  <a:lnTo>
                    <a:pt x="23" y="49"/>
                  </a:lnTo>
                  <a:lnTo>
                    <a:pt x="15" y="2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6" name="Freeform 1599"/>
            <p:cNvSpPr>
              <a:spLocks/>
            </p:cNvSpPr>
            <p:nvPr/>
          </p:nvSpPr>
          <p:spPr bwMode="auto">
            <a:xfrm>
              <a:off x="3957516" y="2595441"/>
              <a:ext cx="6350" cy="9525"/>
            </a:xfrm>
            <a:custGeom>
              <a:avLst/>
              <a:gdLst>
                <a:gd name="T0" fmla="*/ 12 w 12"/>
                <a:gd name="T1" fmla="*/ 20 h 20"/>
                <a:gd name="T2" fmla="*/ 2 w 12"/>
                <a:gd name="T3" fmla="*/ 13 h 20"/>
                <a:gd name="T4" fmla="*/ 0 w 12"/>
                <a:gd name="T5" fmla="*/ 0 h 20"/>
                <a:gd name="T6" fmla="*/ 12 w 12"/>
                <a:gd name="T7" fmla="*/ 20 h 20"/>
                <a:gd name="T8" fmla="*/ 12 w 12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0">
                  <a:moveTo>
                    <a:pt x="12" y="20"/>
                  </a:moveTo>
                  <a:lnTo>
                    <a:pt x="2" y="13"/>
                  </a:lnTo>
                  <a:lnTo>
                    <a:pt x="0" y="0"/>
                  </a:lnTo>
                  <a:lnTo>
                    <a:pt x="12" y="20"/>
                  </a:lnTo>
                  <a:lnTo>
                    <a:pt x="12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7" name="Freeform 1600"/>
            <p:cNvSpPr>
              <a:spLocks/>
            </p:cNvSpPr>
            <p:nvPr/>
          </p:nvSpPr>
          <p:spPr bwMode="auto">
            <a:xfrm>
              <a:off x="3762254" y="2784353"/>
              <a:ext cx="17463" cy="20638"/>
            </a:xfrm>
            <a:custGeom>
              <a:avLst/>
              <a:gdLst>
                <a:gd name="T0" fmla="*/ 0 w 32"/>
                <a:gd name="T1" fmla="*/ 0 h 39"/>
                <a:gd name="T2" fmla="*/ 12 w 32"/>
                <a:gd name="T3" fmla="*/ 3 h 39"/>
                <a:gd name="T4" fmla="*/ 26 w 32"/>
                <a:gd name="T5" fmla="*/ 25 h 39"/>
                <a:gd name="T6" fmla="*/ 32 w 32"/>
                <a:gd name="T7" fmla="*/ 39 h 39"/>
                <a:gd name="T8" fmla="*/ 20 w 32"/>
                <a:gd name="T9" fmla="*/ 35 h 39"/>
                <a:gd name="T10" fmla="*/ 9 w 32"/>
                <a:gd name="T11" fmla="*/ 10 h 39"/>
                <a:gd name="T12" fmla="*/ 0 w 32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9">
                  <a:moveTo>
                    <a:pt x="0" y="0"/>
                  </a:moveTo>
                  <a:lnTo>
                    <a:pt x="12" y="3"/>
                  </a:lnTo>
                  <a:lnTo>
                    <a:pt x="26" y="25"/>
                  </a:lnTo>
                  <a:lnTo>
                    <a:pt x="32" y="39"/>
                  </a:lnTo>
                  <a:lnTo>
                    <a:pt x="20" y="35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8" name="Freeform 1601"/>
            <p:cNvSpPr>
              <a:spLocks/>
            </p:cNvSpPr>
            <p:nvPr/>
          </p:nvSpPr>
          <p:spPr bwMode="auto">
            <a:xfrm>
              <a:off x="3973391" y="2689103"/>
              <a:ext cx="9525" cy="7938"/>
            </a:xfrm>
            <a:custGeom>
              <a:avLst/>
              <a:gdLst>
                <a:gd name="T0" fmla="*/ 6 w 20"/>
                <a:gd name="T1" fmla="*/ 0 h 17"/>
                <a:gd name="T2" fmla="*/ 14 w 20"/>
                <a:gd name="T3" fmla="*/ 0 h 17"/>
                <a:gd name="T4" fmla="*/ 20 w 20"/>
                <a:gd name="T5" fmla="*/ 5 h 17"/>
                <a:gd name="T6" fmla="*/ 14 w 20"/>
                <a:gd name="T7" fmla="*/ 13 h 17"/>
                <a:gd name="T8" fmla="*/ 3 w 20"/>
                <a:gd name="T9" fmla="*/ 17 h 17"/>
                <a:gd name="T10" fmla="*/ 0 w 20"/>
                <a:gd name="T11" fmla="*/ 10 h 17"/>
                <a:gd name="T12" fmla="*/ 7 w 20"/>
                <a:gd name="T13" fmla="*/ 5 h 17"/>
                <a:gd name="T14" fmla="*/ 6 w 2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7">
                  <a:moveTo>
                    <a:pt x="6" y="0"/>
                  </a:moveTo>
                  <a:lnTo>
                    <a:pt x="14" y="0"/>
                  </a:lnTo>
                  <a:lnTo>
                    <a:pt x="20" y="5"/>
                  </a:lnTo>
                  <a:lnTo>
                    <a:pt x="14" y="13"/>
                  </a:lnTo>
                  <a:lnTo>
                    <a:pt x="3" y="17"/>
                  </a:lnTo>
                  <a:lnTo>
                    <a:pt x="0" y="10"/>
                  </a:lnTo>
                  <a:lnTo>
                    <a:pt x="7" y="5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79" name="Freeform 1602"/>
            <p:cNvSpPr>
              <a:spLocks/>
            </p:cNvSpPr>
            <p:nvPr/>
          </p:nvSpPr>
          <p:spPr bwMode="auto">
            <a:xfrm>
              <a:off x="4033716" y="2779591"/>
              <a:ext cx="9525" cy="7938"/>
            </a:xfrm>
            <a:custGeom>
              <a:avLst/>
              <a:gdLst>
                <a:gd name="T0" fmla="*/ 0 w 16"/>
                <a:gd name="T1" fmla="*/ 0 h 17"/>
                <a:gd name="T2" fmla="*/ 9 w 16"/>
                <a:gd name="T3" fmla="*/ 6 h 17"/>
                <a:gd name="T4" fmla="*/ 16 w 16"/>
                <a:gd name="T5" fmla="*/ 17 h 17"/>
                <a:gd name="T6" fmla="*/ 9 w 16"/>
                <a:gd name="T7" fmla="*/ 17 h 17"/>
                <a:gd name="T8" fmla="*/ 5 w 16"/>
                <a:gd name="T9" fmla="*/ 7 h 17"/>
                <a:gd name="T10" fmla="*/ 0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lnTo>
                    <a:pt x="9" y="6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0" name="Freeform 1603"/>
            <p:cNvSpPr>
              <a:spLocks/>
            </p:cNvSpPr>
            <p:nvPr/>
          </p:nvSpPr>
          <p:spPr bwMode="auto">
            <a:xfrm>
              <a:off x="3838454" y="2916116"/>
              <a:ext cx="9525" cy="11113"/>
            </a:xfrm>
            <a:custGeom>
              <a:avLst/>
              <a:gdLst>
                <a:gd name="T0" fmla="*/ 0 w 18"/>
                <a:gd name="T1" fmla="*/ 0 h 20"/>
                <a:gd name="T2" fmla="*/ 6 w 18"/>
                <a:gd name="T3" fmla="*/ 2 h 20"/>
                <a:gd name="T4" fmla="*/ 18 w 18"/>
                <a:gd name="T5" fmla="*/ 15 h 20"/>
                <a:gd name="T6" fmla="*/ 13 w 18"/>
                <a:gd name="T7" fmla="*/ 20 h 20"/>
                <a:gd name="T8" fmla="*/ 9 w 18"/>
                <a:gd name="T9" fmla="*/ 10 h 20"/>
                <a:gd name="T10" fmla="*/ 0 w 18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6" y="2"/>
                  </a:lnTo>
                  <a:lnTo>
                    <a:pt x="18" y="15"/>
                  </a:lnTo>
                  <a:lnTo>
                    <a:pt x="13" y="20"/>
                  </a:lnTo>
                  <a:lnTo>
                    <a:pt x="9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1" name="Freeform 1604"/>
            <p:cNvSpPr>
              <a:spLocks/>
            </p:cNvSpPr>
            <p:nvPr/>
          </p:nvSpPr>
          <p:spPr bwMode="auto">
            <a:xfrm>
              <a:off x="4103566" y="2741491"/>
              <a:ext cx="6350" cy="11113"/>
            </a:xfrm>
            <a:custGeom>
              <a:avLst/>
              <a:gdLst>
                <a:gd name="T0" fmla="*/ 0 w 13"/>
                <a:gd name="T1" fmla="*/ 0 h 22"/>
                <a:gd name="T2" fmla="*/ 7 w 13"/>
                <a:gd name="T3" fmla="*/ 0 h 22"/>
                <a:gd name="T4" fmla="*/ 13 w 13"/>
                <a:gd name="T5" fmla="*/ 18 h 22"/>
                <a:gd name="T6" fmla="*/ 9 w 13"/>
                <a:gd name="T7" fmla="*/ 22 h 22"/>
                <a:gd name="T8" fmla="*/ 3 w 13"/>
                <a:gd name="T9" fmla="*/ 12 h 22"/>
                <a:gd name="T10" fmla="*/ 0 w 13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2">
                  <a:moveTo>
                    <a:pt x="0" y="0"/>
                  </a:moveTo>
                  <a:lnTo>
                    <a:pt x="7" y="0"/>
                  </a:lnTo>
                  <a:lnTo>
                    <a:pt x="13" y="18"/>
                  </a:lnTo>
                  <a:lnTo>
                    <a:pt x="9" y="22"/>
                  </a:lnTo>
                  <a:lnTo>
                    <a:pt x="3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2" name="Freeform 1605"/>
            <p:cNvSpPr>
              <a:spLocks/>
            </p:cNvSpPr>
            <p:nvPr/>
          </p:nvSpPr>
          <p:spPr bwMode="auto">
            <a:xfrm>
              <a:off x="3851154" y="2931991"/>
              <a:ext cx="22225" cy="23813"/>
            </a:xfrm>
            <a:custGeom>
              <a:avLst/>
              <a:gdLst>
                <a:gd name="T0" fmla="*/ 0 w 44"/>
                <a:gd name="T1" fmla="*/ 0 h 46"/>
                <a:gd name="T2" fmla="*/ 15 w 44"/>
                <a:gd name="T3" fmla="*/ 10 h 46"/>
                <a:gd name="T4" fmla="*/ 29 w 44"/>
                <a:gd name="T5" fmla="*/ 27 h 46"/>
                <a:gd name="T6" fmla="*/ 44 w 44"/>
                <a:gd name="T7" fmla="*/ 46 h 46"/>
                <a:gd name="T8" fmla="*/ 32 w 44"/>
                <a:gd name="T9" fmla="*/ 42 h 46"/>
                <a:gd name="T10" fmla="*/ 10 w 44"/>
                <a:gd name="T11" fmla="*/ 16 h 46"/>
                <a:gd name="T12" fmla="*/ 0 w 44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6">
                  <a:moveTo>
                    <a:pt x="0" y="0"/>
                  </a:moveTo>
                  <a:lnTo>
                    <a:pt x="15" y="10"/>
                  </a:lnTo>
                  <a:lnTo>
                    <a:pt x="29" y="27"/>
                  </a:lnTo>
                  <a:lnTo>
                    <a:pt x="44" y="46"/>
                  </a:lnTo>
                  <a:lnTo>
                    <a:pt x="32" y="42"/>
                  </a:lnTo>
                  <a:lnTo>
                    <a:pt x="10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3" name="Freeform 1606"/>
            <p:cNvSpPr>
              <a:spLocks/>
            </p:cNvSpPr>
            <p:nvPr/>
          </p:nvSpPr>
          <p:spPr bwMode="auto">
            <a:xfrm>
              <a:off x="3844804" y="2974853"/>
              <a:ext cx="7938" cy="15875"/>
            </a:xfrm>
            <a:custGeom>
              <a:avLst/>
              <a:gdLst>
                <a:gd name="T0" fmla="*/ 2 w 13"/>
                <a:gd name="T1" fmla="*/ 0 h 28"/>
                <a:gd name="T2" fmla="*/ 6 w 13"/>
                <a:gd name="T3" fmla="*/ 3 h 28"/>
                <a:gd name="T4" fmla="*/ 7 w 13"/>
                <a:gd name="T5" fmla="*/ 19 h 28"/>
                <a:gd name="T6" fmla="*/ 13 w 13"/>
                <a:gd name="T7" fmla="*/ 28 h 28"/>
                <a:gd name="T8" fmla="*/ 6 w 13"/>
                <a:gd name="T9" fmla="*/ 25 h 28"/>
                <a:gd name="T10" fmla="*/ 0 w 13"/>
                <a:gd name="T11" fmla="*/ 6 h 28"/>
                <a:gd name="T12" fmla="*/ 2 w 13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8">
                  <a:moveTo>
                    <a:pt x="2" y="0"/>
                  </a:moveTo>
                  <a:lnTo>
                    <a:pt x="6" y="3"/>
                  </a:lnTo>
                  <a:lnTo>
                    <a:pt x="7" y="19"/>
                  </a:lnTo>
                  <a:lnTo>
                    <a:pt x="13" y="28"/>
                  </a:lnTo>
                  <a:lnTo>
                    <a:pt x="6" y="25"/>
                  </a:lnTo>
                  <a:lnTo>
                    <a:pt x="0" y="6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4" name="Freeform 1607"/>
            <p:cNvSpPr>
              <a:spLocks/>
            </p:cNvSpPr>
            <p:nvPr/>
          </p:nvSpPr>
          <p:spPr bwMode="auto">
            <a:xfrm>
              <a:off x="3854329" y="2993903"/>
              <a:ext cx="6350" cy="7938"/>
            </a:xfrm>
            <a:custGeom>
              <a:avLst/>
              <a:gdLst>
                <a:gd name="T0" fmla="*/ 0 w 14"/>
                <a:gd name="T1" fmla="*/ 0 h 16"/>
                <a:gd name="T2" fmla="*/ 7 w 14"/>
                <a:gd name="T3" fmla="*/ 3 h 16"/>
                <a:gd name="T4" fmla="*/ 14 w 14"/>
                <a:gd name="T5" fmla="*/ 6 h 16"/>
                <a:gd name="T6" fmla="*/ 13 w 14"/>
                <a:gd name="T7" fmla="*/ 12 h 16"/>
                <a:gd name="T8" fmla="*/ 7 w 14"/>
                <a:gd name="T9" fmla="*/ 16 h 16"/>
                <a:gd name="T10" fmla="*/ 6 w 14"/>
                <a:gd name="T11" fmla="*/ 9 h 16"/>
                <a:gd name="T12" fmla="*/ 0 w 14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lnTo>
                    <a:pt x="7" y="3"/>
                  </a:lnTo>
                  <a:lnTo>
                    <a:pt x="14" y="6"/>
                  </a:lnTo>
                  <a:lnTo>
                    <a:pt x="13" y="12"/>
                  </a:lnTo>
                  <a:lnTo>
                    <a:pt x="7" y="16"/>
                  </a:lnTo>
                  <a:lnTo>
                    <a:pt x="6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5" name="Freeform 1608"/>
            <p:cNvSpPr>
              <a:spLocks/>
            </p:cNvSpPr>
            <p:nvPr/>
          </p:nvSpPr>
          <p:spPr bwMode="auto">
            <a:xfrm>
              <a:off x="3886079" y="2971678"/>
              <a:ext cx="15875" cy="23813"/>
            </a:xfrm>
            <a:custGeom>
              <a:avLst/>
              <a:gdLst>
                <a:gd name="T0" fmla="*/ 4 w 30"/>
                <a:gd name="T1" fmla="*/ 0 h 46"/>
                <a:gd name="T2" fmla="*/ 4 w 30"/>
                <a:gd name="T3" fmla="*/ 12 h 46"/>
                <a:gd name="T4" fmla="*/ 20 w 30"/>
                <a:gd name="T5" fmla="*/ 33 h 46"/>
                <a:gd name="T6" fmla="*/ 30 w 30"/>
                <a:gd name="T7" fmla="*/ 46 h 46"/>
                <a:gd name="T8" fmla="*/ 18 w 30"/>
                <a:gd name="T9" fmla="*/ 41 h 46"/>
                <a:gd name="T10" fmla="*/ 1 w 30"/>
                <a:gd name="T11" fmla="*/ 20 h 46"/>
                <a:gd name="T12" fmla="*/ 0 w 30"/>
                <a:gd name="T13" fmla="*/ 6 h 46"/>
                <a:gd name="T14" fmla="*/ 4 w 30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46">
                  <a:moveTo>
                    <a:pt x="4" y="0"/>
                  </a:moveTo>
                  <a:lnTo>
                    <a:pt x="4" y="12"/>
                  </a:lnTo>
                  <a:lnTo>
                    <a:pt x="20" y="33"/>
                  </a:lnTo>
                  <a:lnTo>
                    <a:pt x="30" y="46"/>
                  </a:lnTo>
                  <a:lnTo>
                    <a:pt x="18" y="41"/>
                  </a:lnTo>
                  <a:lnTo>
                    <a:pt x="1" y="2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6" name="Freeform 1609"/>
            <p:cNvSpPr>
              <a:spLocks/>
            </p:cNvSpPr>
            <p:nvPr/>
          </p:nvSpPr>
          <p:spPr bwMode="auto">
            <a:xfrm>
              <a:off x="3617791" y="3173291"/>
              <a:ext cx="9525" cy="12700"/>
            </a:xfrm>
            <a:custGeom>
              <a:avLst/>
              <a:gdLst>
                <a:gd name="T0" fmla="*/ 0 w 16"/>
                <a:gd name="T1" fmla="*/ 4 h 23"/>
                <a:gd name="T2" fmla="*/ 4 w 16"/>
                <a:gd name="T3" fmla="*/ 0 h 23"/>
                <a:gd name="T4" fmla="*/ 10 w 16"/>
                <a:gd name="T5" fmla="*/ 10 h 23"/>
                <a:gd name="T6" fmla="*/ 10 w 16"/>
                <a:gd name="T7" fmla="*/ 13 h 23"/>
                <a:gd name="T8" fmla="*/ 16 w 16"/>
                <a:gd name="T9" fmla="*/ 21 h 23"/>
                <a:gd name="T10" fmla="*/ 14 w 16"/>
                <a:gd name="T11" fmla="*/ 23 h 23"/>
                <a:gd name="T12" fmla="*/ 2 w 16"/>
                <a:gd name="T13" fmla="*/ 10 h 23"/>
                <a:gd name="T14" fmla="*/ 0 w 16"/>
                <a:gd name="T1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3">
                  <a:moveTo>
                    <a:pt x="0" y="4"/>
                  </a:moveTo>
                  <a:lnTo>
                    <a:pt x="4" y="0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6" y="21"/>
                  </a:lnTo>
                  <a:lnTo>
                    <a:pt x="14" y="23"/>
                  </a:lnTo>
                  <a:lnTo>
                    <a:pt x="2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7" name="Freeform 1610"/>
            <p:cNvSpPr>
              <a:spLocks/>
            </p:cNvSpPr>
            <p:nvPr/>
          </p:nvSpPr>
          <p:spPr bwMode="auto">
            <a:xfrm>
              <a:off x="4079754" y="2852616"/>
              <a:ext cx="7938" cy="7938"/>
            </a:xfrm>
            <a:custGeom>
              <a:avLst/>
              <a:gdLst>
                <a:gd name="T0" fmla="*/ 0 w 14"/>
                <a:gd name="T1" fmla="*/ 6 h 15"/>
                <a:gd name="T2" fmla="*/ 0 w 14"/>
                <a:gd name="T3" fmla="*/ 0 h 15"/>
                <a:gd name="T4" fmla="*/ 11 w 14"/>
                <a:gd name="T5" fmla="*/ 5 h 15"/>
                <a:gd name="T6" fmla="*/ 14 w 14"/>
                <a:gd name="T7" fmla="*/ 12 h 15"/>
                <a:gd name="T8" fmla="*/ 10 w 14"/>
                <a:gd name="T9" fmla="*/ 15 h 15"/>
                <a:gd name="T10" fmla="*/ 4 w 14"/>
                <a:gd name="T11" fmla="*/ 6 h 15"/>
                <a:gd name="T12" fmla="*/ 0 w 14"/>
                <a:gd name="T1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6"/>
                  </a:moveTo>
                  <a:lnTo>
                    <a:pt x="0" y="0"/>
                  </a:lnTo>
                  <a:lnTo>
                    <a:pt x="11" y="5"/>
                  </a:lnTo>
                  <a:lnTo>
                    <a:pt x="14" y="12"/>
                  </a:lnTo>
                  <a:lnTo>
                    <a:pt x="10" y="15"/>
                  </a:lnTo>
                  <a:lnTo>
                    <a:pt x="4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8" name="Freeform 1611"/>
            <p:cNvSpPr>
              <a:spLocks/>
            </p:cNvSpPr>
            <p:nvPr/>
          </p:nvSpPr>
          <p:spPr bwMode="auto">
            <a:xfrm>
              <a:off x="3960691" y="2979616"/>
              <a:ext cx="14288" cy="12700"/>
            </a:xfrm>
            <a:custGeom>
              <a:avLst/>
              <a:gdLst>
                <a:gd name="T0" fmla="*/ 0 w 26"/>
                <a:gd name="T1" fmla="*/ 2 h 23"/>
                <a:gd name="T2" fmla="*/ 8 w 26"/>
                <a:gd name="T3" fmla="*/ 0 h 23"/>
                <a:gd name="T4" fmla="*/ 23 w 26"/>
                <a:gd name="T5" fmla="*/ 14 h 23"/>
                <a:gd name="T6" fmla="*/ 26 w 26"/>
                <a:gd name="T7" fmla="*/ 23 h 23"/>
                <a:gd name="T8" fmla="*/ 18 w 26"/>
                <a:gd name="T9" fmla="*/ 22 h 23"/>
                <a:gd name="T10" fmla="*/ 8 w 26"/>
                <a:gd name="T11" fmla="*/ 6 h 23"/>
                <a:gd name="T12" fmla="*/ 0 w 26"/>
                <a:gd name="T13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3">
                  <a:moveTo>
                    <a:pt x="0" y="2"/>
                  </a:moveTo>
                  <a:lnTo>
                    <a:pt x="8" y="0"/>
                  </a:lnTo>
                  <a:lnTo>
                    <a:pt x="23" y="14"/>
                  </a:lnTo>
                  <a:lnTo>
                    <a:pt x="26" y="23"/>
                  </a:lnTo>
                  <a:lnTo>
                    <a:pt x="18" y="22"/>
                  </a:lnTo>
                  <a:lnTo>
                    <a:pt x="8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89" name="Freeform 1613"/>
            <p:cNvSpPr>
              <a:spLocks/>
            </p:cNvSpPr>
            <p:nvPr/>
          </p:nvSpPr>
          <p:spPr bwMode="auto">
            <a:xfrm>
              <a:off x="3932117" y="3008191"/>
              <a:ext cx="6350" cy="7938"/>
            </a:xfrm>
            <a:custGeom>
              <a:avLst/>
              <a:gdLst>
                <a:gd name="T0" fmla="*/ 3 w 13"/>
                <a:gd name="T1" fmla="*/ 0 h 16"/>
                <a:gd name="T2" fmla="*/ 9 w 13"/>
                <a:gd name="T3" fmla="*/ 3 h 16"/>
                <a:gd name="T4" fmla="*/ 9 w 13"/>
                <a:gd name="T5" fmla="*/ 0 h 16"/>
                <a:gd name="T6" fmla="*/ 13 w 13"/>
                <a:gd name="T7" fmla="*/ 1 h 16"/>
                <a:gd name="T8" fmla="*/ 13 w 13"/>
                <a:gd name="T9" fmla="*/ 11 h 16"/>
                <a:gd name="T10" fmla="*/ 10 w 13"/>
                <a:gd name="T11" fmla="*/ 16 h 16"/>
                <a:gd name="T12" fmla="*/ 4 w 13"/>
                <a:gd name="T13" fmla="*/ 13 h 16"/>
                <a:gd name="T14" fmla="*/ 0 w 13"/>
                <a:gd name="T15" fmla="*/ 7 h 16"/>
                <a:gd name="T16" fmla="*/ 3 w 13"/>
                <a:gd name="T17" fmla="*/ 4 h 16"/>
                <a:gd name="T18" fmla="*/ 3 w 13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6">
                  <a:moveTo>
                    <a:pt x="3" y="0"/>
                  </a:moveTo>
                  <a:lnTo>
                    <a:pt x="9" y="3"/>
                  </a:lnTo>
                  <a:lnTo>
                    <a:pt x="9" y="0"/>
                  </a:lnTo>
                  <a:lnTo>
                    <a:pt x="13" y="1"/>
                  </a:lnTo>
                  <a:lnTo>
                    <a:pt x="13" y="11"/>
                  </a:lnTo>
                  <a:lnTo>
                    <a:pt x="10" y="16"/>
                  </a:lnTo>
                  <a:lnTo>
                    <a:pt x="4" y="13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0" name="Freeform 1614"/>
            <p:cNvSpPr>
              <a:spLocks/>
            </p:cNvSpPr>
            <p:nvPr/>
          </p:nvSpPr>
          <p:spPr bwMode="auto">
            <a:xfrm>
              <a:off x="3995617" y="2998666"/>
              <a:ext cx="6350" cy="9525"/>
            </a:xfrm>
            <a:custGeom>
              <a:avLst/>
              <a:gdLst>
                <a:gd name="T0" fmla="*/ 0 w 11"/>
                <a:gd name="T1" fmla="*/ 0 h 17"/>
                <a:gd name="T2" fmla="*/ 6 w 11"/>
                <a:gd name="T3" fmla="*/ 1 h 17"/>
                <a:gd name="T4" fmla="*/ 11 w 11"/>
                <a:gd name="T5" fmla="*/ 15 h 17"/>
                <a:gd name="T6" fmla="*/ 9 w 11"/>
                <a:gd name="T7" fmla="*/ 17 h 17"/>
                <a:gd name="T8" fmla="*/ 7 w 11"/>
                <a:gd name="T9" fmla="*/ 14 h 17"/>
                <a:gd name="T10" fmla="*/ 6 w 11"/>
                <a:gd name="T11" fmla="*/ 13 h 17"/>
                <a:gd name="T12" fmla="*/ 3 w 11"/>
                <a:gd name="T13" fmla="*/ 14 h 17"/>
                <a:gd name="T14" fmla="*/ 4 w 11"/>
                <a:gd name="T15" fmla="*/ 7 h 17"/>
                <a:gd name="T16" fmla="*/ 0 w 11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lnTo>
                    <a:pt x="6" y="1"/>
                  </a:lnTo>
                  <a:lnTo>
                    <a:pt x="11" y="15"/>
                  </a:lnTo>
                  <a:lnTo>
                    <a:pt x="9" y="17"/>
                  </a:lnTo>
                  <a:lnTo>
                    <a:pt x="7" y="14"/>
                  </a:lnTo>
                  <a:lnTo>
                    <a:pt x="6" y="13"/>
                  </a:lnTo>
                  <a:lnTo>
                    <a:pt x="3" y="14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1" name="Freeform 1615"/>
            <p:cNvSpPr>
              <a:spLocks/>
            </p:cNvSpPr>
            <p:nvPr/>
          </p:nvSpPr>
          <p:spPr bwMode="auto">
            <a:xfrm>
              <a:off x="4132142" y="2927229"/>
              <a:ext cx="11113" cy="11113"/>
            </a:xfrm>
            <a:custGeom>
              <a:avLst/>
              <a:gdLst>
                <a:gd name="T0" fmla="*/ 0 w 21"/>
                <a:gd name="T1" fmla="*/ 0 h 23"/>
                <a:gd name="T2" fmla="*/ 8 w 21"/>
                <a:gd name="T3" fmla="*/ 5 h 23"/>
                <a:gd name="T4" fmla="*/ 21 w 21"/>
                <a:gd name="T5" fmla="*/ 23 h 23"/>
                <a:gd name="T6" fmla="*/ 10 w 21"/>
                <a:gd name="T7" fmla="*/ 18 h 23"/>
                <a:gd name="T8" fmla="*/ 0 w 21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3">
                  <a:moveTo>
                    <a:pt x="0" y="0"/>
                  </a:moveTo>
                  <a:lnTo>
                    <a:pt x="8" y="5"/>
                  </a:lnTo>
                  <a:lnTo>
                    <a:pt x="21" y="23"/>
                  </a:lnTo>
                  <a:lnTo>
                    <a:pt x="10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2" name="Freeform 1616"/>
            <p:cNvSpPr>
              <a:spLocks/>
            </p:cNvSpPr>
            <p:nvPr/>
          </p:nvSpPr>
          <p:spPr bwMode="auto">
            <a:xfrm>
              <a:off x="4087692" y="2982791"/>
              <a:ext cx="6350" cy="7938"/>
            </a:xfrm>
            <a:custGeom>
              <a:avLst/>
              <a:gdLst>
                <a:gd name="T0" fmla="*/ 5 w 13"/>
                <a:gd name="T1" fmla="*/ 0 h 14"/>
                <a:gd name="T2" fmla="*/ 13 w 13"/>
                <a:gd name="T3" fmla="*/ 10 h 14"/>
                <a:gd name="T4" fmla="*/ 7 w 13"/>
                <a:gd name="T5" fmla="*/ 14 h 14"/>
                <a:gd name="T6" fmla="*/ 0 w 13"/>
                <a:gd name="T7" fmla="*/ 4 h 14"/>
                <a:gd name="T8" fmla="*/ 5 w 13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5" y="0"/>
                  </a:moveTo>
                  <a:lnTo>
                    <a:pt x="13" y="10"/>
                  </a:lnTo>
                  <a:lnTo>
                    <a:pt x="7" y="14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3" name="Freeform 1617"/>
            <p:cNvSpPr>
              <a:spLocks/>
            </p:cNvSpPr>
            <p:nvPr/>
          </p:nvSpPr>
          <p:spPr bwMode="auto">
            <a:xfrm>
              <a:off x="4113092" y="3008191"/>
              <a:ext cx="11113" cy="14288"/>
            </a:xfrm>
            <a:custGeom>
              <a:avLst/>
              <a:gdLst>
                <a:gd name="T0" fmla="*/ 0 w 21"/>
                <a:gd name="T1" fmla="*/ 1 h 29"/>
                <a:gd name="T2" fmla="*/ 6 w 21"/>
                <a:gd name="T3" fmla="*/ 0 h 29"/>
                <a:gd name="T4" fmla="*/ 11 w 21"/>
                <a:gd name="T5" fmla="*/ 6 h 29"/>
                <a:gd name="T6" fmla="*/ 16 w 21"/>
                <a:gd name="T7" fmla="*/ 22 h 29"/>
                <a:gd name="T8" fmla="*/ 21 w 21"/>
                <a:gd name="T9" fmla="*/ 29 h 29"/>
                <a:gd name="T10" fmla="*/ 16 w 21"/>
                <a:gd name="T11" fmla="*/ 26 h 29"/>
                <a:gd name="T12" fmla="*/ 3 w 21"/>
                <a:gd name="T13" fmla="*/ 9 h 29"/>
                <a:gd name="T14" fmla="*/ 0 w 2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9">
                  <a:moveTo>
                    <a:pt x="0" y="1"/>
                  </a:moveTo>
                  <a:lnTo>
                    <a:pt x="6" y="0"/>
                  </a:lnTo>
                  <a:lnTo>
                    <a:pt x="11" y="6"/>
                  </a:lnTo>
                  <a:lnTo>
                    <a:pt x="16" y="22"/>
                  </a:lnTo>
                  <a:lnTo>
                    <a:pt x="21" y="29"/>
                  </a:lnTo>
                  <a:lnTo>
                    <a:pt x="16" y="26"/>
                  </a:lnTo>
                  <a:lnTo>
                    <a:pt x="3" y="9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4" name="Freeform 1618"/>
            <p:cNvSpPr>
              <a:spLocks/>
            </p:cNvSpPr>
            <p:nvPr/>
          </p:nvSpPr>
          <p:spPr bwMode="auto">
            <a:xfrm>
              <a:off x="3928942" y="3189166"/>
              <a:ext cx="6350" cy="11113"/>
            </a:xfrm>
            <a:custGeom>
              <a:avLst/>
              <a:gdLst>
                <a:gd name="T0" fmla="*/ 5 w 13"/>
                <a:gd name="T1" fmla="*/ 0 h 20"/>
                <a:gd name="T2" fmla="*/ 9 w 13"/>
                <a:gd name="T3" fmla="*/ 9 h 20"/>
                <a:gd name="T4" fmla="*/ 13 w 13"/>
                <a:gd name="T5" fmla="*/ 19 h 20"/>
                <a:gd name="T6" fmla="*/ 7 w 13"/>
                <a:gd name="T7" fmla="*/ 20 h 20"/>
                <a:gd name="T8" fmla="*/ 0 w 13"/>
                <a:gd name="T9" fmla="*/ 4 h 20"/>
                <a:gd name="T10" fmla="*/ 5 w 13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5" y="0"/>
                  </a:moveTo>
                  <a:lnTo>
                    <a:pt x="9" y="9"/>
                  </a:lnTo>
                  <a:lnTo>
                    <a:pt x="13" y="19"/>
                  </a:lnTo>
                  <a:lnTo>
                    <a:pt x="7" y="20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5" name="Freeform 1619"/>
            <p:cNvSpPr>
              <a:spLocks/>
            </p:cNvSpPr>
            <p:nvPr/>
          </p:nvSpPr>
          <p:spPr bwMode="auto">
            <a:xfrm>
              <a:off x="4119442" y="3114554"/>
              <a:ext cx="12700" cy="11113"/>
            </a:xfrm>
            <a:custGeom>
              <a:avLst/>
              <a:gdLst>
                <a:gd name="T0" fmla="*/ 0 w 23"/>
                <a:gd name="T1" fmla="*/ 0 h 19"/>
                <a:gd name="T2" fmla="*/ 7 w 23"/>
                <a:gd name="T3" fmla="*/ 0 h 19"/>
                <a:gd name="T4" fmla="*/ 20 w 23"/>
                <a:gd name="T5" fmla="*/ 13 h 19"/>
                <a:gd name="T6" fmla="*/ 23 w 23"/>
                <a:gd name="T7" fmla="*/ 19 h 19"/>
                <a:gd name="T8" fmla="*/ 11 w 23"/>
                <a:gd name="T9" fmla="*/ 10 h 19"/>
                <a:gd name="T10" fmla="*/ 0 w 23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lnTo>
                    <a:pt x="7" y="0"/>
                  </a:lnTo>
                  <a:lnTo>
                    <a:pt x="20" y="13"/>
                  </a:lnTo>
                  <a:lnTo>
                    <a:pt x="23" y="19"/>
                  </a:lnTo>
                  <a:lnTo>
                    <a:pt x="11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6" name="Freeform 1620"/>
            <p:cNvSpPr>
              <a:spLocks/>
            </p:cNvSpPr>
            <p:nvPr/>
          </p:nvSpPr>
          <p:spPr bwMode="auto">
            <a:xfrm>
              <a:off x="4135317" y="3135191"/>
              <a:ext cx="15875" cy="14288"/>
            </a:xfrm>
            <a:custGeom>
              <a:avLst/>
              <a:gdLst>
                <a:gd name="T0" fmla="*/ 0 w 30"/>
                <a:gd name="T1" fmla="*/ 0 h 29"/>
                <a:gd name="T2" fmla="*/ 7 w 30"/>
                <a:gd name="T3" fmla="*/ 2 h 29"/>
                <a:gd name="T4" fmla="*/ 22 w 30"/>
                <a:gd name="T5" fmla="*/ 22 h 29"/>
                <a:gd name="T6" fmla="*/ 30 w 30"/>
                <a:gd name="T7" fmla="*/ 29 h 29"/>
                <a:gd name="T8" fmla="*/ 22 w 30"/>
                <a:gd name="T9" fmla="*/ 28 h 29"/>
                <a:gd name="T10" fmla="*/ 4 w 30"/>
                <a:gd name="T11" fmla="*/ 6 h 29"/>
                <a:gd name="T12" fmla="*/ 0 w 30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lnTo>
                    <a:pt x="7" y="2"/>
                  </a:lnTo>
                  <a:lnTo>
                    <a:pt x="22" y="22"/>
                  </a:lnTo>
                  <a:lnTo>
                    <a:pt x="30" y="29"/>
                  </a:lnTo>
                  <a:lnTo>
                    <a:pt x="22" y="28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7" name="Freeform 1621"/>
            <p:cNvSpPr>
              <a:spLocks/>
            </p:cNvSpPr>
            <p:nvPr/>
          </p:nvSpPr>
          <p:spPr bwMode="auto">
            <a:xfrm>
              <a:off x="3995617" y="3295529"/>
              <a:ext cx="4763" cy="11113"/>
            </a:xfrm>
            <a:custGeom>
              <a:avLst/>
              <a:gdLst>
                <a:gd name="T0" fmla="*/ 0 w 11"/>
                <a:gd name="T1" fmla="*/ 0 h 21"/>
                <a:gd name="T2" fmla="*/ 5 w 11"/>
                <a:gd name="T3" fmla="*/ 3 h 21"/>
                <a:gd name="T4" fmla="*/ 11 w 11"/>
                <a:gd name="T5" fmla="*/ 17 h 21"/>
                <a:gd name="T6" fmla="*/ 5 w 11"/>
                <a:gd name="T7" fmla="*/ 21 h 21"/>
                <a:gd name="T8" fmla="*/ 2 w 11"/>
                <a:gd name="T9" fmla="*/ 16 h 21"/>
                <a:gd name="T10" fmla="*/ 5 w 11"/>
                <a:gd name="T11" fmla="*/ 7 h 21"/>
                <a:gd name="T12" fmla="*/ 0 w 11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1">
                  <a:moveTo>
                    <a:pt x="0" y="0"/>
                  </a:moveTo>
                  <a:lnTo>
                    <a:pt x="5" y="3"/>
                  </a:lnTo>
                  <a:lnTo>
                    <a:pt x="11" y="17"/>
                  </a:lnTo>
                  <a:lnTo>
                    <a:pt x="5" y="21"/>
                  </a:lnTo>
                  <a:lnTo>
                    <a:pt x="2" y="16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8" name="Freeform 1622"/>
            <p:cNvSpPr>
              <a:spLocks/>
            </p:cNvSpPr>
            <p:nvPr/>
          </p:nvSpPr>
          <p:spPr bwMode="auto">
            <a:xfrm>
              <a:off x="4152779" y="3174879"/>
              <a:ext cx="14288" cy="12700"/>
            </a:xfrm>
            <a:custGeom>
              <a:avLst/>
              <a:gdLst>
                <a:gd name="T0" fmla="*/ 0 w 26"/>
                <a:gd name="T1" fmla="*/ 1 h 23"/>
                <a:gd name="T2" fmla="*/ 7 w 26"/>
                <a:gd name="T3" fmla="*/ 0 h 23"/>
                <a:gd name="T4" fmla="*/ 20 w 26"/>
                <a:gd name="T5" fmla="*/ 13 h 23"/>
                <a:gd name="T6" fmla="*/ 26 w 26"/>
                <a:gd name="T7" fmla="*/ 21 h 23"/>
                <a:gd name="T8" fmla="*/ 22 w 26"/>
                <a:gd name="T9" fmla="*/ 23 h 23"/>
                <a:gd name="T10" fmla="*/ 14 w 26"/>
                <a:gd name="T11" fmla="*/ 16 h 23"/>
                <a:gd name="T12" fmla="*/ 12 w 26"/>
                <a:gd name="T13" fmla="*/ 17 h 23"/>
                <a:gd name="T14" fmla="*/ 12 w 26"/>
                <a:gd name="T15" fmla="*/ 20 h 23"/>
                <a:gd name="T16" fmla="*/ 7 w 26"/>
                <a:gd name="T17" fmla="*/ 20 h 23"/>
                <a:gd name="T18" fmla="*/ 3 w 26"/>
                <a:gd name="T19" fmla="*/ 7 h 23"/>
                <a:gd name="T20" fmla="*/ 0 w 26"/>
                <a:gd name="T2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3">
                  <a:moveTo>
                    <a:pt x="0" y="1"/>
                  </a:moveTo>
                  <a:lnTo>
                    <a:pt x="7" y="0"/>
                  </a:lnTo>
                  <a:lnTo>
                    <a:pt x="20" y="13"/>
                  </a:lnTo>
                  <a:lnTo>
                    <a:pt x="26" y="21"/>
                  </a:lnTo>
                  <a:lnTo>
                    <a:pt x="22" y="23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12" y="20"/>
                  </a:lnTo>
                  <a:lnTo>
                    <a:pt x="7" y="20"/>
                  </a:lnTo>
                  <a:lnTo>
                    <a:pt x="3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099" name="Freeform 1623"/>
            <p:cNvSpPr>
              <a:spLocks/>
            </p:cNvSpPr>
            <p:nvPr/>
          </p:nvSpPr>
          <p:spPr bwMode="auto">
            <a:xfrm>
              <a:off x="4167067" y="3189166"/>
              <a:ext cx="9525" cy="9525"/>
            </a:xfrm>
            <a:custGeom>
              <a:avLst/>
              <a:gdLst>
                <a:gd name="T0" fmla="*/ 18 w 18"/>
                <a:gd name="T1" fmla="*/ 13 h 18"/>
                <a:gd name="T2" fmla="*/ 15 w 18"/>
                <a:gd name="T3" fmla="*/ 18 h 18"/>
                <a:gd name="T4" fmla="*/ 8 w 18"/>
                <a:gd name="T5" fmla="*/ 18 h 18"/>
                <a:gd name="T6" fmla="*/ 0 w 18"/>
                <a:gd name="T7" fmla="*/ 8 h 18"/>
                <a:gd name="T8" fmla="*/ 3 w 18"/>
                <a:gd name="T9" fmla="*/ 0 h 18"/>
                <a:gd name="T10" fmla="*/ 5 w 18"/>
                <a:gd name="T11" fmla="*/ 4 h 18"/>
                <a:gd name="T12" fmla="*/ 8 w 18"/>
                <a:gd name="T13" fmla="*/ 10 h 18"/>
                <a:gd name="T14" fmla="*/ 13 w 18"/>
                <a:gd name="T15" fmla="*/ 8 h 18"/>
                <a:gd name="T16" fmla="*/ 18 w 18"/>
                <a:gd name="T1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3"/>
                  </a:moveTo>
                  <a:lnTo>
                    <a:pt x="15" y="18"/>
                  </a:lnTo>
                  <a:lnTo>
                    <a:pt x="8" y="18"/>
                  </a:lnTo>
                  <a:lnTo>
                    <a:pt x="0" y="8"/>
                  </a:lnTo>
                  <a:lnTo>
                    <a:pt x="3" y="0"/>
                  </a:lnTo>
                  <a:lnTo>
                    <a:pt x="5" y="4"/>
                  </a:lnTo>
                  <a:lnTo>
                    <a:pt x="8" y="10"/>
                  </a:lnTo>
                  <a:lnTo>
                    <a:pt x="13" y="8"/>
                  </a:lnTo>
                  <a:lnTo>
                    <a:pt x="1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0" name="Freeform 1624"/>
            <p:cNvSpPr>
              <a:spLocks/>
            </p:cNvSpPr>
            <p:nvPr/>
          </p:nvSpPr>
          <p:spPr bwMode="auto">
            <a:xfrm>
              <a:off x="4176592" y="3193929"/>
              <a:ext cx="11113" cy="14288"/>
            </a:xfrm>
            <a:custGeom>
              <a:avLst/>
              <a:gdLst>
                <a:gd name="T0" fmla="*/ 0 w 21"/>
                <a:gd name="T1" fmla="*/ 0 h 28"/>
                <a:gd name="T2" fmla="*/ 7 w 21"/>
                <a:gd name="T3" fmla="*/ 5 h 28"/>
                <a:gd name="T4" fmla="*/ 13 w 21"/>
                <a:gd name="T5" fmla="*/ 20 h 28"/>
                <a:gd name="T6" fmla="*/ 21 w 21"/>
                <a:gd name="T7" fmla="*/ 26 h 28"/>
                <a:gd name="T8" fmla="*/ 16 w 21"/>
                <a:gd name="T9" fmla="*/ 28 h 28"/>
                <a:gd name="T10" fmla="*/ 7 w 21"/>
                <a:gd name="T11" fmla="*/ 23 h 28"/>
                <a:gd name="T12" fmla="*/ 0 w 21"/>
                <a:gd name="T13" fmla="*/ 9 h 28"/>
                <a:gd name="T14" fmla="*/ 0 w 21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8">
                  <a:moveTo>
                    <a:pt x="0" y="0"/>
                  </a:moveTo>
                  <a:lnTo>
                    <a:pt x="7" y="5"/>
                  </a:lnTo>
                  <a:lnTo>
                    <a:pt x="13" y="20"/>
                  </a:lnTo>
                  <a:lnTo>
                    <a:pt x="21" y="26"/>
                  </a:lnTo>
                  <a:lnTo>
                    <a:pt x="16" y="28"/>
                  </a:lnTo>
                  <a:lnTo>
                    <a:pt x="7" y="23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1" name="Freeform 1625"/>
            <p:cNvSpPr>
              <a:spLocks/>
            </p:cNvSpPr>
            <p:nvPr/>
          </p:nvSpPr>
          <p:spPr bwMode="auto">
            <a:xfrm>
              <a:off x="4392492" y="3057404"/>
              <a:ext cx="6350" cy="9525"/>
            </a:xfrm>
            <a:custGeom>
              <a:avLst/>
              <a:gdLst>
                <a:gd name="T0" fmla="*/ 0 w 12"/>
                <a:gd name="T1" fmla="*/ 3 h 16"/>
                <a:gd name="T2" fmla="*/ 6 w 12"/>
                <a:gd name="T3" fmla="*/ 0 h 16"/>
                <a:gd name="T4" fmla="*/ 12 w 12"/>
                <a:gd name="T5" fmla="*/ 11 h 16"/>
                <a:gd name="T6" fmla="*/ 10 w 12"/>
                <a:gd name="T7" fmla="*/ 16 h 16"/>
                <a:gd name="T8" fmla="*/ 6 w 12"/>
                <a:gd name="T9" fmla="*/ 16 h 16"/>
                <a:gd name="T10" fmla="*/ 5 w 12"/>
                <a:gd name="T11" fmla="*/ 7 h 16"/>
                <a:gd name="T12" fmla="*/ 0 w 12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0" y="3"/>
                  </a:moveTo>
                  <a:lnTo>
                    <a:pt x="6" y="0"/>
                  </a:lnTo>
                  <a:lnTo>
                    <a:pt x="12" y="11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5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2" name="Freeform 1626"/>
            <p:cNvSpPr>
              <a:spLocks/>
            </p:cNvSpPr>
            <p:nvPr/>
          </p:nvSpPr>
          <p:spPr bwMode="auto">
            <a:xfrm>
              <a:off x="4319467" y="3163766"/>
              <a:ext cx="6350" cy="9525"/>
            </a:xfrm>
            <a:custGeom>
              <a:avLst/>
              <a:gdLst>
                <a:gd name="T0" fmla="*/ 0 w 13"/>
                <a:gd name="T1" fmla="*/ 3 h 17"/>
                <a:gd name="T2" fmla="*/ 6 w 13"/>
                <a:gd name="T3" fmla="*/ 0 h 17"/>
                <a:gd name="T4" fmla="*/ 13 w 13"/>
                <a:gd name="T5" fmla="*/ 13 h 17"/>
                <a:gd name="T6" fmla="*/ 9 w 13"/>
                <a:gd name="T7" fmla="*/ 17 h 17"/>
                <a:gd name="T8" fmla="*/ 7 w 13"/>
                <a:gd name="T9" fmla="*/ 10 h 17"/>
                <a:gd name="T10" fmla="*/ 0 w 13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0" y="3"/>
                  </a:moveTo>
                  <a:lnTo>
                    <a:pt x="6" y="0"/>
                  </a:lnTo>
                  <a:lnTo>
                    <a:pt x="13" y="13"/>
                  </a:lnTo>
                  <a:lnTo>
                    <a:pt x="9" y="17"/>
                  </a:lnTo>
                  <a:lnTo>
                    <a:pt x="7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3" name="Freeform 1627"/>
            <p:cNvSpPr>
              <a:spLocks/>
            </p:cNvSpPr>
            <p:nvPr/>
          </p:nvSpPr>
          <p:spPr bwMode="auto">
            <a:xfrm>
              <a:off x="4395667" y="3146304"/>
              <a:ext cx="7938" cy="6350"/>
            </a:xfrm>
            <a:custGeom>
              <a:avLst/>
              <a:gdLst>
                <a:gd name="T0" fmla="*/ 0 w 15"/>
                <a:gd name="T1" fmla="*/ 0 h 14"/>
                <a:gd name="T2" fmla="*/ 4 w 15"/>
                <a:gd name="T3" fmla="*/ 1 h 14"/>
                <a:gd name="T4" fmla="*/ 14 w 15"/>
                <a:gd name="T5" fmla="*/ 8 h 14"/>
                <a:gd name="T6" fmla="*/ 15 w 15"/>
                <a:gd name="T7" fmla="*/ 14 h 14"/>
                <a:gd name="T8" fmla="*/ 7 w 15"/>
                <a:gd name="T9" fmla="*/ 11 h 14"/>
                <a:gd name="T10" fmla="*/ 0 w 15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lnTo>
                    <a:pt x="4" y="1"/>
                  </a:lnTo>
                  <a:lnTo>
                    <a:pt x="14" y="8"/>
                  </a:lnTo>
                  <a:lnTo>
                    <a:pt x="15" y="14"/>
                  </a:lnTo>
                  <a:lnTo>
                    <a:pt x="7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4" name="Freeform 1628"/>
            <p:cNvSpPr>
              <a:spLocks/>
            </p:cNvSpPr>
            <p:nvPr/>
          </p:nvSpPr>
          <p:spPr bwMode="auto">
            <a:xfrm>
              <a:off x="4613154" y="2997079"/>
              <a:ext cx="6350" cy="7938"/>
            </a:xfrm>
            <a:custGeom>
              <a:avLst/>
              <a:gdLst>
                <a:gd name="T0" fmla="*/ 0 w 11"/>
                <a:gd name="T1" fmla="*/ 0 h 15"/>
                <a:gd name="T2" fmla="*/ 5 w 11"/>
                <a:gd name="T3" fmla="*/ 0 h 15"/>
                <a:gd name="T4" fmla="*/ 11 w 11"/>
                <a:gd name="T5" fmla="*/ 5 h 15"/>
                <a:gd name="T6" fmla="*/ 8 w 11"/>
                <a:gd name="T7" fmla="*/ 10 h 15"/>
                <a:gd name="T8" fmla="*/ 5 w 11"/>
                <a:gd name="T9" fmla="*/ 15 h 15"/>
                <a:gd name="T10" fmla="*/ 0 w 11"/>
                <a:gd name="T11" fmla="*/ 7 h 15"/>
                <a:gd name="T12" fmla="*/ 2 w 11"/>
                <a:gd name="T13" fmla="*/ 7 h 15"/>
                <a:gd name="T14" fmla="*/ 4 w 11"/>
                <a:gd name="T15" fmla="*/ 3 h 15"/>
                <a:gd name="T16" fmla="*/ 0 w 11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5">
                  <a:moveTo>
                    <a:pt x="0" y="0"/>
                  </a:moveTo>
                  <a:lnTo>
                    <a:pt x="5" y="0"/>
                  </a:lnTo>
                  <a:lnTo>
                    <a:pt x="11" y="5"/>
                  </a:lnTo>
                  <a:lnTo>
                    <a:pt x="8" y="10"/>
                  </a:lnTo>
                  <a:lnTo>
                    <a:pt x="5" y="15"/>
                  </a:lnTo>
                  <a:lnTo>
                    <a:pt x="0" y="7"/>
                  </a:lnTo>
                  <a:lnTo>
                    <a:pt x="2" y="7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5" name="Freeform 1629"/>
            <p:cNvSpPr>
              <a:spLocks/>
            </p:cNvSpPr>
            <p:nvPr/>
          </p:nvSpPr>
          <p:spPr bwMode="auto">
            <a:xfrm>
              <a:off x="4346454" y="3319341"/>
              <a:ext cx="46038" cy="53975"/>
            </a:xfrm>
            <a:custGeom>
              <a:avLst/>
              <a:gdLst>
                <a:gd name="T0" fmla="*/ 0 w 88"/>
                <a:gd name="T1" fmla="*/ 0 h 102"/>
                <a:gd name="T2" fmla="*/ 25 w 88"/>
                <a:gd name="T3" fmla="*/ 22 h 102"/>
                <a:gd name="T4" fmla="*/ 65 w 88"/>
                <a:gd name="T5" fmla="*/ 75 h 102"/>
                <a:gd name="T6" fmla="*/ 88 w 88"/>
                <a:gd name="T7" fmla="*/ 102 h 102"/>
                <a:gd name="T8" fmla="*/ 70 w 88"/>
                <a:gd name="T9" fmla="*/ 97 h 102"/>
                <a:gd name="T10" fmla="*/ 47 w 88"/>
                <a:gd name="T11" fmla="*/ 72 h 102"/>
                <a:gd name="T12" fmla="*/ 29 w 88"/>
                <a:gd name="T13" fmla="*/ 42 h 102"/>
                <a:gd name="T14" fmla="*/ 12 w 88"/>
                <a:gd name="T15" fmla="*/ 12 h 102"/>
                <a:gd name="T16" fmla="*/ 0 w 88"/>
                <a:gd name="T1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102">
                  <a:moveTo>
                    <a:pt x="0" y="0"/>
                  </a:moveTo>
                  <a:lnTo>
                    <a:pt x="25" y="22"/>
                  </a:lnTo>
                  <a:lnTo>
                    <a:pt x="65" y="75"/>
                  </a:lnTo>
                  <a:lnTo>
                    <a:pt x="88" y="102"/>
                  </a:lnTo>
                  <a:lnTo>
                    <a:pt x="70" y="97"/>
                  </a:lnTo>
                  <a:lnTo>
                    <a:pt x="47" y="72"/>
                  </a:lnTo>
                  <a:lnTo>
                    <a:pt x="29" y="42"/>
                  </a:lnTo>
                  <a:lnTo>
                    <a:pt x="12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6" name="Freeform 1630"/>
            <p:cNvSpPr>
              <a:spLocks/>
            </p:cNvSpPr>
            <p:nvPr/>
          </p:nvSpPr>
          <p:spPr bwMode="auto">
            <a:xfrm>
              <a:off x="4541717" y="3146304"/>
              <a:ext cx="7938" cy="7938"/>
            </a:xfrm>
            <a:custGeom>
              <a:avLst/>
              <a:gdLst>
                <a:gd name="T0" fmla="*/ 0 w 16"/>
                <a:gd name="T1" fmla="*/ 3 h 14"/>
                <a:gd name="T2" fmla="*/ 7 w 16"/>
                <a:gd name="T3" fmla="*/ 0 h 14"/>
                <a:gd name="T4" fmla="*/ 16 w 16"/>
                <a:gd name="T5" fmla="*/ 9 h 14"/>
                <a:gd name="T6" fmla="*/ 10 w 16"/>
                <a:gd name="T7" fmla="*/ 14 h 14"/>
                <a:gd name="T8" fmla="*/ 0 w 16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0" y="3"/>
                  </a:moveTo>
                  <a:lnTo>
                    <a:pt x="7" y="0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7" name="Freeform 1631"/>
            <p:cNvSpPr>
              <a:spLocks/>
            </p:cNvSpPr>
            <p:nvPr/>
          </p:nvSpPr>
          <p:spPr bwMode="auto">
            <a:xfrm>
              <a:off x="4598867" y="3112966"/>
              <a:ext cx="6350" cy="7938"/>
            </a:xfrm>
            <a:custGeom>
              <a:avLst/>
              <a:gdLst>
                <a:gd name="T0" fmla="*/ 0 w 13"/>
                <a:gd name="T1" fmla="*/ 0 h 15"/>
                <a:gd name="T2" fmla="*/ 10 w 13"/>
                <a:gd name="T3" fmla="*/ 4 h 15"/>
                <a:gd name="T4" fmla="*/ 13 w 13"/>
                <a:gd name="T5" fmla="*/ 15 h 15"/>
                <a:gd name="T6" fmla="*/ 7 w 13"/>
                <a:gd name="T7" fmla="*/ 15 h 15"/>
                <a:gd name="T8" fmla="*/ 3 w 13"/>
                <a:gd name="T9" fmla="*/ 4 h 15"/>
                <a:gd name="T10" fmla="*/ 0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lnTo>
                    <a:pt x="10" y="4"/>
                  </a:lnTo>
                  <a:lnTo>
                    <a:pt x="13" y="15"/>
                  </a:lnTo>
                  <a:lnTo>
                    <a:pt x="7" y="15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8" name="Freeform 1632"/>
            <p:cNvSpPr>
              <a:spLocks/>
            </p:cNvSpPr>
            <p:nvPr/>
          </p:nvSpPr>
          <p:spPr bwMode="auto">
            <a:xfrm>
              <a:off x="4563942" y="3170116"/>
              <a:ext cx="7938" cy="7938"/>
            </a:xfrm>
            <a:custGeom>
              <a:avLst/>
              <a:gdLst>
                <a:gd name="T0" fmla="*/ 0 w 17"/>
                <a:gd name="T1" fmla="*/ 0 h 15"/>
                <a:gd name="T2" fmla="*/ 9 w 17"/>
                <a:gd name="T3" fmla="*/ 2 h 15"/>
                <a:gd name="T4" fmla="*/ 17 w 17"/>
                <a:gd name="T5" fmla="*/ 11 h 15"/>
                <a:gd name="T6" fmla="*/ 13 w 17"/>
                <a:gd name="T7" fmla="*/ 15 h 15"/>
                <a:gd name="T8" fmla="*/ 4 w 17"/>
                <a:gd name="T9" fmla="*/ 4 h 15"/>
                <a:gd name="T10" fmla="*/ 0 w 1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5">
                  <a:moveTo>
                    <a:pt x="0" y="0"/>
                  </a:moveTo>
                  <a:lnTo>
                    <a:pt x="9" y="2"/>
                  </a:lnTo>
                  <a:lnTo>
                    <a:pt x="17" y="11"/>
                  </a:lnTo>
                  <a:lnTo>
                    <a:pt x="13" y="15"/>
                  </a:lnTo>
                  <a:lnTo>
                    <a:pt x="4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09" name="Freeform 1633"/>
            <p:cNvSpPr>
              <a:spLocks/>
            </p:cNvSpPr>
            <p:nvPr/>
          </p:nvSpPr>
          <p:spPr bwMode="auto">
            <a:xfrm>
              <a:off x="4589342" y="3170116"/>
              <a:ext cx="7938" cy="9525"/>
            </a:xfrm>
            <a:custGeom>
              <a:avLst/>
              <a:gdLst>
                <a:gd name="T0" fmla="*/ 2 w 15"/>
                <a:gd name="T1" fmla="*/ 4 h 16"/>
                <a:gd name="T2" fmla="*/ 0 w 15"/>
                <a:gd name="T3" fmla="*/ 0 h 16"/>
                <a:gd name="T4" fmla="*/ 6 w 15"/>
                <a:gd name="T5" fmla="*/ 1 h 16"/>
                <a:gd name="T6" fmla="*/ 12 w 15"/>
                <a:gd name="T7" fmla="*/ 7 h 16"/>
                <a:gd name="T8" fmla="*/ 15 w 15"/>
                <a:gd name="T9" fmla="*/ 14 h 16"/>
                <a:gd name="T10" fmla="*/ 12 w 15"/>
                <a:gd name="T11" fmla="*/ 16 h 16"/>
                <a:gd name="T12" fmla="*/ 8 w 15"/>
                <a:gd name="T13" fmla="*/ 13 h 16"/>
                <a:gd name="T14" fmla="*/ 6 w 15"/>
                <a:gd name="T15" fmla="*/ 4 h 16"/>
                <a:gd name="T16" fmla="*/ 2 w 15"/>
                <a:gd name="T1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2" y="4"/>
                  </a:moveTo>
                  <a:lnTo>
                    <a:pt x="0" y="0"/>
                  </a:lnTo>
                  <a:lnTo>
                    <a:pt x="6" y="1"/>
                  </a:lnTo>
                  <a:lnTo>
                    <a:pt x="12" y="7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8" y="13"/>
                  </a:lnTo>
                  <a:lnTo>
                    <a:pt x="6" y="4"/>
                  </a:lnTo>
                  <a:lnTo>
                    <a:pt x="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0" name="Freeform 1634"/>
            <p:cNvSpPr>
              <a:spLocks/>
            </p:cNvSpPr>
            <p:nvPr/>
          </p:nvSpPr>
          <p:spPr bwMode="auto">
            <a:xfrm>
              <a:off x="4598867" y="3181229"/>
              <a:ext cx="9525" cy="9525"/>
            </a:xfrm>
            <a:custGeom>
              <a:avLst/>
              <a:gdLst>
                <a:gd name="T0" fmla="*/ 0 w 19"/>
                <a:gd name="T1" fmla="*/ 1 h 20"/>
                <a:gd name="T2" fmla="*/ 4 w 19"/>
                <a:gd name="T3" fmla="*/ 0 h 20"/>
                <a:gd name="T4" fmla="*/ 19 w 19"/>
                <a:gd name="T5" fmla="*/ 14 h 20"/>
                <a:gd name="T6" fmla="*/ 16 w 19"/>
                <a:gd name="T7" fmla="*/ 20 h 20"/>
                <a:gd name="T8" fmla="*/ 10 w 19"/>
                <a:gd name="T9" fmla="*/ 11 h 20"/>
                <a:gd name="T10" fmla="*/ 0 w 19"/>
                <a:gd name="T1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0" y="1"/>
                  </a:moveTo>
                  <a:lnTo>
                    <a:pt x="4" y="0"/>
                  </a:lnTo>
                  <a:lnTo>
                    <a:pt x="19" y="14"/>
                  </a:lnTo>
                  <a:lnTo>
                    <a:pt x="16" y="20"/>
                  </a:lnTo>
                  <a:lnTo>
                    <a:pt x="10" y="1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1" name="Freeform 1635"/>
            <p:cNvSpPr>
              <a:spLocks/>
            </p:cNvSpPr>
            <p:nvPr/>
          </p:nvSpPr>
          <p:spPr bwMode="auto">
            <a:xfrm>
              <a:off x="4390904" y="3376491"/>
              <a:ext cx="15875" cy="15875"/>
            </a:xfrm>
            <a:custGeom>
              <a:avLst/>
              <a:gdLst>
                <a:gd name="T0" fmla="*/ 0 w 30"/>
                <a:gd name="T1" fmla="*/ 3 h 29"/>
                <a:gd name="T2" fmla="*/ 6 w 30"/>
                <a:gd name="T3" fmla="*/ 0 h 29"/>
                <a:gd name="T4" fmla="*/ 19 w 30"/>
                <a:gd name="T5" fmla="*/ 12 h 29"/>
                <a:gd name="T6" fmla="*/ 24 w 30"/>
                <a:gd name="T7" fmla="*/ 10 h 29"/>
                <a:gd name="T8" fmla="*/ 30 w 30"/>
                <a:gd name="T9" fmla="*/ 20 h 29"/>
                <a:gd name="T10" fmla="*/ 27 w 30"/>
                <a:gd name="T11" fmla="*/ 29 h 29"/>
                <a:gd name="T12" fmla="*/ 19 w 30"/>
                <a:gd name="T13" fmla="*/ 25 h 29"/>
                <a:gd name="T14" fmla="*/ 6 w 30"/>
                <a:gd name="T15" fmla="*/ 7 h 29"/>
                <a:gd name="T16" fmla="*/ 0 w 30"/>
                <a:gd name="T17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9">
                  <a:moveTo>
                    <a:pt x="0" y="3"/>
                  </a:moveTo>
                  <a:lnTo>
                    <a:pt x="6" y="0"/>
                  </a:lnTo>
                  <a:lnTo>
                    <a:pt x="19" y="12"/>
                  </a:lnTo>
                  <a:lnTo>
                    <a:pt x="24" y="10"/>
                  </a:lnTo>
                  <a:lnTo>
                    <a:pt x="30" y="20"/>
                  </a:lnTo>
                  <a:lnTo>
                    <a:pt x="27" y="29"/>
                  </a:lnTo>
                  <a:lnTo>
                    <a:pt x="19" y="25"/>
                  </a:lnTo>
                  <a:lnTo>
                    <a:pt x="6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2" name="Freeform 1636"/>
            <p:cNvSpPr>
              <a:spLocks/>
            </p:cNvSpPr>
            <p:nvPr/>
          </p:nvSpPr>
          <p:spPr bwMode="auto">
            <a:xfrm>
              <a:off x="4457579" y="3349504"/>
              <a:ext cx="11113" cy="9525"/>
            </a:xfrm>
            <a:custGeom>
              <a:avLst/>
              <a:gdLst>
                <a:gd name="T0" fmla="*/ 0 w 20"/>
                <a:gd name="T1" fmla="*/ 4 h 20"/>
                <a:gd name="T2" fmla="*/ 0 w 20"/>
                <a:gd name="T3" fmla="*/ 0 h 20"/>
                <a:gd name="T4" fmla="*/ 4 w 20"/>
                <a:gd name="T5" fmla="*/ 0 h 20"/>
                <a:gd name="T6" fmla="*/ 14 w 20"/>
                <a:gd name="T7" fmla="*/ 11 h 20"/>
                <a:gd name="T8" fmla="*/ 20 w 20"/>
                <a:gd name="T9" fmla="*/ 17 h 20"/>
                <a:gd name="T10" fmla="*/ 17 w 20"/>
                <a:gd name="T11" fmla="*/ 19 h 20"/>
                <a:gd name="T12" fmla="*/ 16 w 20"/>
                <a:gd name="T13" fmla="*/ 16 h 20"/>
                <a:gd name="T14" fmla="*/ 11 w 20"/>
                <a:gd name="T15" fmla="*/ 20 h 20"/>
                <a:gd name="T16" fmla="*/ 6 w 20"/>
                <a:gd name="T17" fmla="*/ 9 h 20"/>
                <a:gd name="T18" fmla="*/ 0 w 20"/>
                <a:gd name="T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0">
                  <a:moveTo>
                    <a:pt x="0" y="4"/>
                  </a:moveTo>
                  <a:lnTo>
                    <a:pt x="0" y="0"/>
                  </a:lnTo>
                  <a:lnTo>
                    <a:pt x="4" y="0"/>
                  </a:lnTo>
                  <a:lnTo>
                    <a:pt x="14" y="11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6" y="16"/>
                  </a:lnTo>
                  <a:lnTo>
                    <a:pt x="11" y="20"/>
                  </a:lnTo>
                  <a:lnTo>
                    <a:pt x="6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3" name="Freeform 1637"/>
            <p:cNvSpPr>
              <a:spLocks/>
            </p:cNvSpPr>
            <p:nvPr/>
          </p:nvSpPr>
          <p:spPr bwMode="auto">
            <a:xfrm>
              <a:off x="4473454" y="3378079"/>
              <a:ext cx="11113" cy="4763"/>
            </a:xfrm>
            <a:custGeom>
              <a:avLst/>
              <a:gdLst>
                <a:gd name="T0" fmla="*/ 0 w 23"/>
                <a:gd name="T1" fmla="*/ 1 h 10"/>
                <a:gd name="T2" fmla="*/ 5 w 23"/>
                <a:gd name="T3" fmla="*/ 0 h 10"/>
                <a:gd name="T4" fmla="*/ 17 w 23"/>
                <a:gd name="T5" fmla="*/ 3 h 10"/>
                <a:gd name="T6" fmla="*/ 23 w 23"/>
                <a:gd name="T7" fmla="*/ 10 h 10"/>
                <a:gd name="T8" fmla="*/ 11 w 23"/>
                <a:gd name="T9" fmla="*/ 7 h 10"/>
                <a:gd name="T10" fmla="*/ 0 w 23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0" y="1"/>
                  </a:moveTo>
                  <a:lnTo>
                    <a:pt x="5" y="0"/>
                  </a:lnTo>
                  <a:lnTo>
                    <a:pt x="17" y="3"/>
                  </a:lnTo>
                  <a:lnTo>
                    <a:pt x="23" y="10"/>
                  </a:lnTo>
                  <a:lnTo>
                    <a:pt x="11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4" name="Freeform 1638"/>
            <p:cNvSpPr>
              <a:spLocks/>
            </p:cNvSpPr>
            <p:nvPr/>
          </p:nvSpPr>
          <p:spPr bwMode="auto">
            <a:xfrm>
              <a:off x="4587754" y="3286004"/>
              <a:ext cx="9525" cy="6350"/>
            </a:xfrm>
            <a:custGeom>
              <a:avLst/>
              <a:gdLst>
                <a:gd name="T0" fmla="*/ 0 w 17"/>
                <a:gd name="T1" fmla="*/ 0 h 13"/>
                <a:gd name="T2" fmla="*/ 9 w 17"/>
                <a:gd name="T3" fmla="*/ 2 h 13"/>
                <a:gd name="T4" fmla="*/ 17 w 17"/>
                <a:gd name="T5" fmla="*/ 9 h 13"/>
                <a:gd name="T6" fmla="*/ 12 w 17"/>
                <a:gd name="T7" fmla="*/ 13 h 13"/>
                <a:gd name="T8" fmla="*/ 1 w 17"/>
                <a:gd name="T9" fmla="*/ 6 h 13"/>
                <a:gd name="T10" fmla="*/ 0 w 1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lnTo>
                    <a:pt x="9" y="2"/>
                  </a:lnTo>
                  <a:lnTo>
                    <a:pt x="17" y="9"/>
                  </a:lnTo>
                  <a:lnTo>
                    <a:pt x="12" y="13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5" name="Freeform 1639"/>
            <p:cNvSpPr>
              <a:spLocks/>
            </p:cNvSpPr>
            <p:nvPr/>
          </p:nvSpPr>
          <p:spPr bwMode="auto">
            <a:xfrm>
              <a:off x="4651254" y="3230441"/>
              <a:ext cx="6350" cy="9525"/>
            </a:xfrm>
            <a:custGeom>
              <a:avLst/>
              <a:gdLst>
                <a:gd name="T0" fmla="*/ 0 w 12"/>
                <a:gd name="T1" fmla="*/ 0 h 17"/>
                <a:gd name="T2" fmla="*/ 3 w 12"/>
                <a:gd name="T3" fmla="*/ 1 h 17"/>
                <a:gd name="T4" fmla="*/ 7 w 12"/>
                <a:gd name="T5" fmla="*/ 1 h 17"/>
                <a:gd name="T6" fmla="*/ 7 w 12"/>
                <a:gd name="T7" fmla="*/ 10 h 17"/>
                <a:gd name="T8" fmla="*/ 12 w 12"/>
                <a:gd name="T9" fmla="*/ 17 h 17"/>
                <a:gd name="T10" fmla="*/ 6 w 12"/>
                <a:gd name="T11" fmla="*/ 17 h 17"/>
                <a:gd name="T12" fmla="*/ 0 w 12"/>
                <a:gd name="T13" fmla="*/ 4 h 17"/>
                <a:gd name="T14" fmla="*/ 0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lnTo>
                    <a:pt x="3" y="1"/>
                  </a:lnTo>
                  <a:lnTo>
                    <a:pt x="7" y="1"/>
                  </a:lnTo>
                  <a:lnTo>
                    <a:pt x="7" y="10"/>
                  </a:lnTo>
                  <a:lnTo>
                    <a:pt x="12" y="17"/>
                  </a:lnTo>
                  <a:lnTo>
                    <a:pt x="6" y="17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6" name="Freeform 1640"/>
            <p:cNvSpPr>
              <a:spLocks/>
            </p:cNvSpPr>
            <p:nvPr/>
          </p:nvSpPr>
          <p:spPr bwMode="auto">
            <a:xfrm>
              <a:off x="4748092" y="3149479"/>
              <a:ext cx="11113" cy="9525"/>
            </a:xfrm>
            <a:custGeom>
              <a:avLst/>
              <a:gdLst>
                <a:gd name="T0" fmla="*/ 0 w 19"/>
                <a:gd name="T1" fmla="*/ 3 h 17"/>
                <a:gd name="T2" fmla="*/ 4 w 19"/>
                <a:gd name="T3" fmla="*/ 0 h 17"/>
                <a:gd name="T4" fmla="*/ 13 w 19"/>
                <a:gd name="T5" fmla="*/ 10 h 17"/>
                <a:gd name="T6" fmla="*/ 19 w 19"/>
                <a:gd name="T7" fmla="*/ 15 h 17"/>
                <a:gd name="T8" fmla="*/ 13 w 19"/>
                <a:gd name="T9" fmla="*/ 17 h 17"/>
                <a:gd name="T10" fmla="*/ 4 w 19"/>
                <a:gd name="T11" fmla="*/ 9 h 17"/>
                <a:gd name="T12" fmla="*/ 0 w 19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0" y="3"/>
                  </a:moveTo>
                  <a:lnTo>
                    <a:pt x="4" y="0"/>
                  </a:lnTo>
                  <a:lnTo>
                    <a:pt x="13" y="10"/>
                  </a:lnTo>
                  <a:lnTo>
                    <a:pt x="19" y="15"/>
                  </a:lnTo>
                  <a:lnTo>
                    <a:pt x="13" y="17"/>
                  </a:lnTo>
                  <a:lnTo>
                    <a:pt x="4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7" name="Freeform 1641"/>
            <p:cNvSpPr>
              <a:spLocks/>
            </p:cNvSpPr>
            <p:nvPr/>
          </p:nvSpPr>
          <p:spPr bwMode="auto">
            <a:xfrm>
              <a:off x="4255967" y="3697166"/>
              <a:ext cx="12700" cy="4763"/>
            </a:xfrm>
            <a:custGeom>
              <a:avLst/>
              <a:gdLst>
                <a:gd name="T0" fmla="*/ 0 w 24"/>
                <a:gd name="T1" fmla="*/ 2 h 9"/>
                <a:gd name="T2" fmla="*/ 11 w 24"/>
                <a:gd name="T3" fmla="*/ 0 h 9"/>
                <a:gd name="T4" fmla="*/ 24 w 24"/>
                <a:gd name="T5" fmla="*/ 6 h 9"/>
                <a:gd name="T6" fmla="*/ 21 w 24"/>
                <a:gd name="T7" fmla="*/ 8 h 9"/>
                <a:gd name="T8" fmla="*/ 12 w 24"/>
                <a:gd name="T9" fmla="*/ 6 h 9"/>
                <a:gd name="T10" fmla="*/ 15 w 24"/>
                <a:gd name="T11" fmla="*/ 9 h 9"/>
                <a:gd name="T12" fmla="*/ 7 w 24"/>
                <a:gd name="T13" fmla="*/ 9 h 9"/>
                <a:gd name="T14" fmla="*/ 0 w 24"/>
                <a:gd name="T1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9">
                  <a:moveTo>
                    <a:pt x="0" y="2"/>
                  </a:moveTo>
                  <a:lnTo>
                    <a:pt x="11" y="0"/>
                  </a:lnTo>
                  <a:lnTo>
                    <a:pt x="24" y="6"/>
                  </a:lnTo>
                  <a:lnTo>
                    <a:pt x="21" y="8"/>
                  </a:lnTo>
                  <a:lnTo>
                    <a:pt x="12" y="6"/>
                  </a:lnTo>
                  <a:lnTo>
                    <a:pt x="15" y="9"/>
                  </a:lnTo>
                  <a:lnTo>
                    <a:pt x="7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8" name="Freeform 1642"/>
            <p:cNvSpPr>
              <a:spLocks/>
            </p:cNvSpPr>
            <p:nvPr/>
          </p:nvSpPr>
          <p:spPr bwMode="auto">
            <a:xfrm>
              <a:off x="4681417" y="3301879"/>
              <a:ext cx="9525" cy="14288"/>
            </a:xfrm>
            <a:custGeom>
              <a:avLst/>
              <a:gdLst>
                <a:gd name="T0" fmla="*/ 0 w 18"/>
                <a:gd name="T1" fmla="*/ 0 h 27"/>
                <a:gd name="T2" fmla="*/ 7 w 18"/>
                <a:gd name="T3" fmla="*/ 3 h 27"/>
                <a:gd name="T4" fmla="*/ 18 w 18"/>
                <a:gd name="T5" fmla="*/ 20 h 27"/>
                <a:gd name="T6" fmla="*/ 17 w 18"/>
                <a:gd name="T7" fmla="*/ 27 h 27"/>
                <a:gd name="T8" fmla="*/ 11 w 18"/>
                <a:gd name="T9" fmla="*/ 15 h 27"/>
                <a:gd name="T10" fmla="*/ 0 w 18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lnTo>
                    <a:pt x="7" y="3"/>
                  </a:lnTo>
                  <a:lnTo>
                    <a:pt x="18" y="20"/>
                  </a:lnTo>
                  <a:lnTo>
                    <a:pt x="17" y="27"/>
                  </a:lnTo>
                  <a:lnTo>
                    <a:pt x="11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19" name="Freeform 1643"/>
            <p:cNvSpPr>
              <a:spLocks/>
            </p:cNvSpPr>
            <p:nvPr/>
          </p:nvSpPr>
          <p:spPr bwMode="auto">
            <a:xfrm>
              <a:off x="4255967" y="3741616"/>
              <a:ext cx="19050" cy="17463"/>
            </a:xfrm>
            <a:custGeom>
              <a:avLst/>
              <a:gdLst>
                <a:gd name="T0" fmla="*/ 0 w 36"/>
                <a:gd name="T1" fmla="*/ 3 h 33"/>
                <a:gd name="T2" fmla="*/ 4 w 36"/>
                <a:gd name="T3" fmla="*/ 3 h 33"/>
                <a:gd name="T4" fmla="*/ 7 w 36"/>
                <a:gd name="T5" fmla="*/ 0 h 33"/>
                <a:gd name="T6" fmla="*/ 12 w 36"/>
                <a:gd name="T7" fmla="*/ 11 h 33"/>
                <a:gd name="T8" fmla="*/ 25 w 36"/>
                <a:gd name="T9" fmla="*/ 23 h 33"/>
                <a:gd name="T10" fmla="*/ 36 w 36"/>
                <a:gd name="T11" fmla="*/ 33 h 33"/>
                <a:gd name="T12" fmla="*/ 25 w 36"/>
                <a:gd name="T13" fmla="*/ 33 h 33"/>
                <a:gd name="T14" fmla="*/ 6 w 36"/>
                <a:gd name="T15" fmla="*/ 14 h 33"/>
                <a:gd name="T16" fmla="*/ 0 w 36"/>
                <a:gd name="T1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3">
                  <a:moveTo>
                    <a:pt x="0" y="3"/>
                  </a:moveTo>
                  <a:lnTo>
                    <a:pt x="4" y="3"/>
                  </a:lnTo>
                  <a:lnTo>
                    <a:pt x="7" y="0"/>
                  </a:lnTo>
                  <a:lnTo>
                    <a:pt x="12" y="11"/>
                  </a:lnTo>
                  <a:lnTo>
                    <a:pt x="25" y="23"/>
                  </a:lnTo>
                  <a:lnTo>
                    <a:pt x="36" y="33"/>
                  </a:lnTo>
                  <a:lnTo>
                    <a:pt x="25" y="33"/>
                  </a:lnTo>
                  <a:lnTo>
                    <a:pt x="6" y="1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0" name="Freeform 1644"/>
            <p:cNvSpPr>
              <a:spLocks/>
            </p:cNvSpPr>
            <p:nvPr/>
          </p:nvSpPr>
          <p:spPr bwMode="auto">
            <a:xfrm>
              <a:off x="4302004" y="3713041"/>
              <a:ext cx="19050" cy="12700"/>
            </a:xfrm>
            <a:custGeom>
              <a:avLst/>
              <a:gdLst>
                <a:gd name="T0" fmla="*/ 0 w 34"/>
                <a:gd name="T1" fmla="*/ 0 h 24"/>
                <a:gd name="T2" fmla="*/ 9 w 34"/>
                <a:gd name="T3" fmla="*/ 1 h 24"/>
                <a:gd name="T4" fmla="*/ 25 w 34"/>
                <a:gd name="T5" fmla="*/ 17 h 24"/>
                <a:gd name="T6" fmla="*/ 34 w 34"/>
                <a:gd name="T7" fmla="*/ 24 h 24"/>
                <a:gd name="T8" fmla="*/ 19 w 34"/>
                <a:gd name="T9" fmla="*/ 18 h 24"/>
                <a:gd name="T10" fmla="*/ 0 w 3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4">
                  <a:moveTo>
                    <a:pt x="0" y="0"/>
                  </a:moveTo>
                  <a:lnTo>
                    <a:pt x="9" y="1"/>
                  </a:lnTo>
                  <a:lnTo>
                    <a:pt x="25" y="17"/>
                  </a:lnTo>
                  <a:lnTo>
                    <a:pt x="34" y="24"/>
                  </a:lnTo>
                  <a:lnTo>
                    <a:pt x="19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1" name="Freeform 1645"/>
            <p:cNvSpPr>
              <a:spLocks/>
            </p:cNvSpPr>
            <p:nvPr/>
          </p:nvSpPr>
          <p:spPr bwMode="auto">
            <a:xfrm>
              <a:off x="4275017" y="3762254"/>
              <a:ext cx="22225" cy="20638"/>
            </a:xfrm>
            <a:custGeom>
              <a:avLst/>
              <a:gdLst>
                <a:gd name="T0" fmla="*/ 0 w 40"/>
                <a:gd name="T1" fmla="*/ 4 h 37"/>
                <a:gd name="T2" fmla="*/ 2 w 40"/>
                <a:gd name="T3" fmla="*/ 0 h 37"/>
                <a:gd name="T4" fmla="*/ 8 w 40"/>
                <a:gd name="T5" fmla="*/ 3 h 37"/>
                <a:gd name="T6" fmla="*/ 11 w 40"/>
                <a:gd name="T7" fmla="*/ 10 h 37"/>
                <a:gd name="T8" fmla="*/ 15 w 40"/>
                <a:gd name="T9" fmla="*/ 13 h 37"/>
                <a:gd name="T10" fmla="*/ 17 w 40"/>
                <a:gd name="T11" fmla="*/ 10 h 37"/>
                <a:gd name="T12" fmla="*/ 21 w 40"/>
                <a:gd name="T13" fmla="*/ 8 h 37"/>
                <a:gd name="T14" fmla="*/ 24 w 40"/>
                <a:gd name="T15" fmla="*/ 16 h 37"/>
                <a:gd name="T16" fmla="*/ 21 w 40"/>
                <a:gd name="T17" fmla="*/ 18 h 37"/>
                <a:gd name="T18" fmla="*/ 40 w 40"/>
                <a:gd name="T19" fmla="*/ 37 h 37"/>
                <a:gd name="T20" fmla="*/ 27 w 40"/>
                <a:gd name="T21" fmla="*/ 30 h 37"/>
                <a:gd name="T22" fmla="*/ 17 w 40"/>
                <a:gd name="T23" fmla="*/ 18 h 37"/>
                <a:gd name="T24" fmla="*/ 14 w 40"/>
                <a:gd name="T25" fmla="*/ 17 h 37"/>
                <a:gd name="T26" fmla="*/ 11 w 40"/>
                <a:gd name="T27" fmla="*/ 20 h 37"/>
                <a:gd name="T28" fmla="*/ 5 w 40"/>
                <a:gd name="T29" fmla="*/ 11 h 37"/>
                <a:gd name="T30" fmla="*/ 0 w 40"/>
                <a:gd name="T31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37">
                  <a:moveTo>
                    <a:pt x="0" y="4"/>
                  </a:moveTo>
                  <a:lnTo>
                    <a:pt x="2" y="0"/>
                  </a:lnTo>
                  <a:lnTo>
                    <a:pt x="8" y="3"/>
                  </a:lnTo>
                  <a:lnTo>
                    <a:pt x="11" y="10"/>
                  </a:lnTo>
                  <a:lnTo>
                    <a:pt x="15" y="13"/>
                  </a:lnTo>
                  <a:lnTo>
                    <a:pt x="17" y="10"/>
                  </a:lnTo>
                  <a:lnTo>
                    <a:pt x="21" y="8"/>
                  </a:lnTo>
                  <a:lnTo>
                    <a:pt x="24" y="16"/>
                  </a:lnTo>
                  <a:lnTo>
                    <a:pt x="21" y="18"/>
                  </a:lnTo>
                  <a:lnTo>
                    <a:pt x="40" y="37"/>
                  </a:lnTo>
                  <a:lnTo>
                    <a:pt x="27" y="30"/>
                  </a:lnTo>
                  <a:lnTo>
                    <a:pt x="17" y="18"/>
                  </a:lnTo>
                  <a:lnTo>
                    <a:pt x="14" y="17"/>
                  </a:lnTo>
                  <a:lnTo>
                    <a:pt x="11" y="20"/>
                  </a:lnTo>
                  <a:lnTo>
                    <a:pt x="5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2" name="Freeform 1646"/>
            <p:cNvSpPr>
              <a:spLocks/>
            </p:cNvSpPr>
            <p:nvPr/>
          </p:nvSpPr>
          <p:spPr bwMode="auto">
            <a:xfrm>
              <a:off x="4767142" y="3293941"/>
              <a:ext cx="9525" cy="4763"/>
            </a:xfrm>
            <a:custGeom>
              <a:avLst/>
              <a:gdLst>
                <a:gd name="T0" fmla="*/ 0 w 16"/>
                <a:gd name="T1" fmla="*/ 0 h 10"/>
                <a:gd name="T2" fmla="*/ 4 w 16"/>
                <a:gd name="T3" fmla="*/ 0 h 10"/>
                <a:gd name="T4" fmla="*/ 14 w 16"/>
                <a:gd name="T5" fmla="*/ 4 h 10"/>
                <a:gd name="T6" fmla="*/ 16 w 16"/>
                <a:gd name="T7" fmla="*/ 10 h 10"/>
                <a:gd name="T8" fmla="*/ 7 w 16"/>
                <a:gd name="T9" fmla="*/ 8 h 10"/>
                <a:gd name="T10" fmla="*/ 0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lnTo>
                    <a:pt x="4" y="0"/>
                  </a:lnTo>
                  <a:lnTo>
                    <a:pt x="14" y="4"/>
                  </a:lnTo>
                  <a:lnTo>
                    <a:pt x="16" y="10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3" name="Freeform 1647"/>
            <p:cNvSpPr>
              <a:spLocks/>
            </p:cNvSpPr>
            <p:nvPr/>
          </p:nvSpPr>
          <p:spPr bwMode="auto">
            <a:xfrm>
              <a:off x="4722692" y="3344741"/>
              <a:ext cx="15875" cy="14288"/>
            </a:xfrm>
            <a:custGeom>
              <a:avLst/>
              <a:gdLst>
                <a:gd name="T0" fmla="*/ 6 w 29"/>
                <a:gd name="T1" fmla="*/ 0 h 26"/>
                <a:gd name="T2" fmla="*/ 7 w 29"/>
                <a:gd name="T3" fmla="*/ 10 h 26"/>
                <a:gd name="T4" fmla="*/ 22 w 29"/>
                <a:gd name="T5" fmla="*/ 17 h 26"/>
                <a:gd name="T6" fmla="*/ 29 w 29"/>
                <a:gd name="T7" fmla="*/ 20 h 26"/>
                <a:gd name="T8" fmla="*/ 24 w 29"/>
                <a:gd name="T9" fmla="*/ 21 h 26"/>
                <a:gd name="T10" fmla="*/ 19 w 29"/>
                <a:gd name="T11" fmla="*/ 26 h 26"/>
                <a:gd name="T12" fmla="*/ 10 w 29"/>
                <a:gd name="T13" fmla="*/ 16 h 26"/>
                <a:gd name="T14" fmla="*/ 0 w 29"/>
                <a:gd name="T15" fmla="*/ 10 h 26"/>
                <a:gd name="T16" fmla="*/ 1 w 29"/>
                <a:gd name="T17" fmla="*/ 4 h 26"/>
                <a:gd name="T18" fmla="*/ 6 w 29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26">
                  <a:moveTo>
                    <a:pt x="6" y="0"/>
                  </a:moveTo>
                  <a:lnTo>
                    <a:pt x="7" y="10"/>
                  </a:lnTo>
                  <a:lnTo>
                    <a:pt x="22" y="17"/>
                  </a:lnTo>
                  <a:lnTo>
                    <a:pt x="29" y="20"/>
                  </a:lnTo>
                  <a:lnTo>
                    <a:pt x="24" y="21"/>
                  </a:lnTo>
                  <a:lnTo>
                    <a:pt x="19" y="26"/>
                  </a:lnTo>
                  <a:lnTo>
                    <a:pt x="10" y="16"/>
                  </a:lnTo>
                  <a:lnTo>
                    <a:pt x="0" y="10"/>
                  </a:lnTo>
                  <a:lnTo>
                    <a:pt x="1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4" name="Freeform 1648"/>
            <p:cNvSpPr>
              <a:spLocks/>
            </p:cNvSpPr>
            <p:nvPr/>
          </p:nvSpPr>
          <p:spPr bwMode="auto">
            <a:xfrm>
              <a:off x="4740154" y="3335216"/>
              <a:ext cx="30163" cy="22225"/>
            </a:xfrm>
            <a:custGeom>
              <a:avLst/>
              <a:gdLst>
                <a:gd name="T0" fmla="*/ 0 w 57"/>
                <a:gd name="T1" fmla="*/ 0 h 44"/>
                <a:gd name="T2" fmla="*/ 16 w 57"/>
                <a:gd name="T3" fmla="*/ 8 h 44"/>
                <a:gd name="T4" fmla="*/ 41 w 57"/>
                <a:gd name="T5" fmla="*/ 18 h 44"/>
                <a:gd name="T6" fmla="*/ 52 w 57"/>
                <a:gd name="T7" fmla="*/ 28 h 44"/>
                <a:gd name="T8" fmla="*/ 57 w 57"/>
                <a:gd name="T9" fmla="*/ 36 h 44"/>
                <a:gd name="T10" fmla="*/ 48 w 57"/>
                <a:gd name="T11" fmla="*/ 34 h 44"/>
                <a:gd name="T12" fmla="*/ 41 w 57"/>
                <a:gd name="T13" fmla="*/ 24 h 44"/>
                <a:gd name="T14" fmla="*/ 39 w 57"/>
                <a:gd name="T15" fmla="*/ 30 h 44"/>
                <a:gd name="T16" fmla="*/ 47 w 57"/>
                <a:gd name="T17" fmla="*/ 38 h 44"/>
                <a:gd name="T18" fmla="*/ 52 w 57"/>
                <a:gd name="T19" fmla="*/ 44 h 44"/>
                <a:gd name="T20" fmla="*/ 39 w 57"/>
                <a:gd name="T21" fmla="*/ 38 h 44"/>
                <a:gd name="T22" fmla="*/ 9 w 57"/>
                <a:gd name="T23" fmla="*/ 14 h 44"/>
                <a:gd name="T24" fmla="*/ 0 w 57"/>
                <a:gd name="T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44">
                  <a:moveTo>
                    <a:pt x="0" y="0"/>
                  </a:moveTo>
                  <a:lnTo>
                    <a:pt x="16" y="8"/>
                  </a:lnTo>
                  <a:lnTo>
                    <a:pt x="41" y="18"/>
                  </a:lnTo>
                  <a:lnTo>
                    <a:pt x="52" y="28"/>
                  </a:lnTo>
                  <a:lnTo>
                    <a:pt x="57" y="36"/>
                  </a:lnTo>
                  <a:lnTo>
                    <a:pt x="48" y="34"/>
                  </a:lnTo>
                  <a:lnTo>
                    <a:pt x="41" y="24"/>
                  </a:lnTo>
                  <a:lnTo>
                    <a:pt x="39" y="30"/>
                  </a:lnTo>
                  <a:lnTo>
                    <a:pt x="47" y="38"/>
                  </a:lnTo>
                  <a:lnTo>
                    <a:pt x="52" y="44"/>
                  </a:lnTo>
                  <a:lnTo>
                    <a:pt x="39" y="38"/>
                  </a:lnTo>
                  <a:lnTo>
                    <a:pt x="9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5" name="Freeform 1649"/>
            <p:cNvSpPr>
              <a:spLocks/>
            </p:cNvSpPr>
            <p:nvPr/>
          </p:nvSpPr>
          <p:spPr bwMode="auto">
            <a:xfrm>
              <a:off x="4300417" y="3790829"/>
              <a:ext cx="11113" cy="7938"/>
            </a:xfrm>
            <a:custGeom>
              <a:avLst/>
              <a:gdLst>
                <a:gd name="T0" fmla="*/ 0 w 21"/>
                <a:gd name="T1" fmla="*/ 1 h 14"/>
                <a:gd name="T2" fmla="*/ 5 w 21"/>
                <a:gd name="T3" fmla="*/ 0 h 14"/>
                <a:gd name="T4" fmla="*/ 16 w 21"/>
                <a:gd name="T5" fmla="*/ 9 h 14"/>
                <a:gd name="T6" fmla="*/ 21 w 21"/>
                <a:gd name="T7" fmla="*/ 14 h 14"/>
                <a:gd name="T8" fmla="*/ 11 w 21"/>
                <a:gd name="T9" fmla="*/ 13 h 14"/>
                <a:gd name="T10" fmla="*/ 0 w 21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0" y="1"/>
                  </a:moveTo>
                  <a:lnTo>
                    <a:pt x="5" y="0"/>
                  </a:lnTo>
                  <a:lnTo>
                    <a:pt x="16" y="9"/>
                  </a:lnTo>
                  <a:lnTo>
                    <a:pt x="21" y="14"/>
                  </a:lnTo>
                  <a:lnTo>
                    <a:pt x="11" y="13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6" name="Freeform 1650"/>
            <p:cNvSpPr>
              <a:spLocks/>
            </p:cNvSpPr>
            <p:nvPr/>
          </p:nvSpPr>
          <p:spPr bwMode="auto">
            <a:xfrm>
              <a:off x="4311529" y="3801941"/>
              <a:ext cx="9525" cy="6350"/>
            </a:xfrm>
            <a:custGeom>
              <a:avLst/>
              <a:gdLst>
                <a:gd name="T0" fmla="*/ 0 w 19"/>
                <a:gd name="T1" fmla="*/ 3 h 11"/>
                <a:gd name="T2" fmla="*/ 5 w 19"/>
                <a:gd name="T3" fmla="*/ 0 h 11"/>
                <a:gd name="T4" fmla="*/ 13 w 19"/>
                <a:gd name="T5" fmla="*/ 4 h 11"/>
                <a:gd name="T6" fmla="*/ 19 w 19"/>
                <a:gd name="T7" fmla="*/ 10 h 11"/>
                <a:gd name="T8" fmla="*/ 15 w 19"/>
                <a:gd name="T9" fmla="*/ 11 h 11"/>
                <a:gd name="T10" fmla="*/ 6 w 19"/>
                <a:gd name="T11" fmla="*/ 10 h 11"/>
                <a:gd name="T12" fmla="*/ 0 w 19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0" y="3"/>
                  </a:moveTo>
                  <a:lnTo>
                    <a:pt x="5" y="0"/>
                  </a:lnTo>
                  <a:lnTo>
                    <a:pt x="13" y="4"/>
                  </a:lnTo>
                  <a:lnTo>
                    <a:pt x="19" y="10"/>
                  </a:lnTo>
                  <a:lnTo>
                    <a:pt x="15" y="11"/>
                  </a:lnTo>
                  <a:lnTo>
                    <a:pt x="6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7" name="Freeform 1651"/>
            <p:cNvSpPr>
              <a:spLocks/>
            </p:cNvSpPr>
            <p:nvPr/>
          </p:nvSpPr>
          <p:spPr bwMode="auto">
            <a:xfrm>
              <a:off x="4322642" y="3809879"/>
              <a:ext cx="17463" cy="19050"/>
            </a:xfrm>
            <a:custGeom>
              <a:avLst/>
              <a:gdLst>
                <a:gd name="T0" fmla="*/ 0 w 32"/>
                <a:gd name="T1" fmla="*/ 1 h 37"/>
                <a:gd name="T2" fmla="*/ 3 w 32"/>
                <a:gd name="T3" fmla="*/ 0 h 37"/>
                <a:gd name="T4" fmla="*/ 11 w 32"/>
                <a:gd name="T5" fmla="*/ 10 h 37"/>
                <a:gd name="T6" fmla="*/ 19 w 32"/>
                <a:gd name="T7" fmla="*/ 23 h 37"/>
                <a:gd name="T8" fmla="*/ 27 w 32"/>
                <a:gd name="T9" fmla="*/ 29 h 37"/>
                <a:gd name="T10" fmla="*/ 32 w 32"/>
                <a:gd name="T11" fmla="*/ 22 h 37"/>
                <a:gd name="T12" fmla="*/ 32 w 32"/>
                <a:gd name="T13" fmla="*/ 27 h 37"/>
                <a:gd name="T14" fmla="*/ 27 w 32"/>
                <a:gd name="T15" fmla="*/ 36 h 37"/>
                <a:gd name="T16" fmla="*/ 21 w 32"/>
                <a:gd name="T17" fmla="*/ 37 h 37"/>
                <a:gd name="T18" fmla="*/ 11 w 32"/>
                <a:gd name="T19" fmla="*/ 20 h 37"/>
                <a:gd name="T20" fmla="*/ 0 w 32"/>
                <a:gd name="T21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7">
                  <a:moveTo>
                    <a:pt x="0" y="1"/>
                  </a:moveTo>
                  <a:lnTo>
                    <a:pt x="3" y="0"/>
                  </a:lnTo>
                  <a:lnTo>
                    <a:pt x="11" y="10"/>
                  </a:lnTo>
                  <a:lnTo>
                    <a:pt x="19" y="23"/>
                  </a:lnTo>
                  <a:lnTo>
                    <a:pt x="27" y="29"/>
                  </a:lnTo>
                  <a:lnTo>
                    <a:pt x="32" y="22"/>
                  </a:lnTo>
                  <a:lnTo>
                    <a:pt x="32" y="27"/>
                  </a:lnTo>
                  <a:lnTo>
                    <a:pt x="27" y="36"/>
                  </a:lnTo>
                  <a:lnTo>
                    <a:pt x="21" y="37"/>
                  </a:lnTo>
                  <a:lnTo>
                    <a:pt x="11" y="2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8" name="Freeform 1652"/>
            <p:cNvSpPr>
              <a:spLocks/>
            </p:cNvSpPr>
            <p:nvPr/>
          </p:nvSpPr>
          <p:spPr bwMode="auto">
            <a:xfrm>
              <a:off x="4786192" y="3371729"/>
              <a:ext cx="12700" cy="14288"/>
            </a:xfrm>
            <a:custGeom>
              <a:avLst/>
              <a:gdLst>
                <a:gd name="T0" fmla="*/ 0 w 25"/>
                <a:gd name="T1" fmla="*/ 5 h 27"/>
                <a:gd name="T2" fmla="*/ 8 w 25"/>
                <a:gd name="T3" fmla="*/ 0 h 27"/>
                <a:gd name="T4" fmla="*/ 11 w 25"/>
                <a:gd name="T5" fmla="*/ 13 h 27"/>
                <a:gd name="T6" fmla="*/ 25 w 25"/>
                <a:gd name="T7" fmla="*/ 26 h 27"/>
                <a:gd name="T8" fmla="*/ 21 w 25"/>
                <a:gd name="T9" fmla="*/ 27 h 27"/>
                <a:gd name="T10" fmla="*/ 13 w 25"/>
                <a:gd name="T11" fmla="*/ 18 h 27"/>
                <a:gd name="T12" fmla="*/ 11 w 25"/>
                <a:gd name="T13" fmla="*/ 23 h 27"/>
                <a:gd name="T14" fmla="*/ 9 w 25"/>
                <a:gd name="T15" fmla="*/ 14 h 27"/>
                <a:gd name="T16" fmla="*/ 0 w 25"/>
                <a:gd name="T17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7">
                  <a:moveTo>
                    <a:pt x="0" y="5"/>
                  </a:moveTo>
                  <a:lnTo>
                    <a:pt x="8" y="0"/>
                  </a:lnTo>
                  <a:lnTo>
                    <a:pt x="11" y="13"/>
                  </a:lnTo>
                  <a:lnTo>
                    <a:pt x="25" y="26"/>
                  </a:lnTo>
                  <a:lnTo>
                    <a:pt x="21" y="27"/>
                  </a:lnTo>
                  <a:lnTo>
                    <a:pt x="13" y="18"/>
                  </a:lnTo>
                  <a:lnTo>
                    <a:pt x="11" y="23"/>
                  </a:lnTo>
                  <a:lnTo>
                    <a:pt x="9" y="14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29" name="Freeform 1653"/>
            <p:cNvSpPr>
              <a:spLocks/>
            </p:cNvSpPr>
            <p:nvPr/>
          </p:nvSpPr>
          <p:spPr bwMode="auto">
            <a:xfrm>
              <a:off x="4603629" y="3555879"/>
              <a:ext cx="9525" cy="12700"/>
            </a:xfrm>
            <a:custGeom>
              <a:avLst/>
              <a:gdLst>
                <a:gd name="T0" fmla="*/ 5 w 19"/>
                <a:gd name="T1" fmla="*/ 0 h 23"/>
                <a:gd name="T2" fmla="*/ 10 w 19"/>
                <a:gd name="T3" fmla="*/ 5 h 23"/>
                <a:gd name="T4" fmla="*/ 19 w 19"/>
                <a:gd name="T5" fmla="*/ 17 h 23"/>
                <a:gd name="T6" fmla="*/ 16 w 19"/>
                <a:gd name="T7" fmla="*/ 23 h 23"/>
                <a:gd name="T8" fmla="*/ 9 w 19"/>
                <a:gd name="T9" fmla="*/ 17 h 23"/>
                <a:gd name="T10" fmla="*/ 0 w 19"/>
                <a:gd name="T11" fmla="*/ 4 h 23"/>
                <a:gd name="T12" fmla="*/ 5 w 1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3">
                  <a:moveTo>
                    <a:pt x="5" y="0"/>
                  </a:moveTo>
                  <a:lnTo>
                    <a:pt x="10" y="5"/>
                  </a:lnTo>
                  <a:lnTo>
                    <a:pt x="19" y="17"/>
                  </a:lnTo>
                  <a:lnTo>
                    <a:pt x="16" y="23"/>
                  </a:lnTo>
                  <a:lnTo>
                    <a:pt x="9" y="17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0" name="Freeform 1654"/>
            <p:cNvSpPr>
              <a:spLocks/>
            </p:cNvSpPr>
            <p:nvPr/>
          </p:nvSpPr>
          <p:spPr bwMode="auto">
            <a:xfrm>
              <a:off x="4794129" y="3386016"/>
              <a:ext cx="14288" cy="12700"/>
            </a:xfrm>
            <a:custGeom>
              <a:avLst/>
              <a:gdLst>
                <a:gd name="T0" fmla="*/ 0 w 29"/>
                <a:gd name="T1" fmla="*/ 9 h 25"/>
                <a:gd name="T2" fmla="*/ 7 w 29"/>
                <a:gd name="T3" fmla="*/ 9 h 25"/>
                <a:gd name="T4" fmla="*/ 11 w 29"/>
                <a:gd name="T5" fmla="*/ 0 h 25"/>
                <a:gd name="T6" fmla="*/ 13 w 29"/>
                <a:gd name="T7" fmla="*/ 6 h 25"/>
                <a:gd name="T8" fmla="*/ 21 w 29"/>
                <a:gd name="T9" fmla="*/ 10 h 25"/>
                <a:gd name="T10" fmla="*/ 27 w 29"/>
                <a:gd name="T11" fmla="*/ 7 h 25"/>
                <a:gd name="T12" fmla="*/ 29 w 29"/>
                <a:gd name="T13" fmla="*/ 12 h 25"/>
                <a:gd name="T14" fmla="*/ 23 w 29"/>
                <a:gd name="T15" fmla="*/ 20 h 25"/>
                <a:gd name="T16" fmla="*/ 27 w 29"/>
                <a:gd name="T17" fmla="*/ 25 h 25"/>
                <a:gd name="T18" fmla="*/ 13 w 29"/>
                <a:gd name="T19" fmla="*/ 19 h 25"/>
                <a:gd name="T20" fmla="*/ 0 w 29"/>
                <a:gd name="T2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5">
                  <a:moveTo>
                    <a:pt x="0" y="9"/>
                  </a:moveTo>
                  <a:lnTo>
                    <a:pt x="7" y="9"/>
                  </a:lnTo>
                  <a:lnTo>
                    <a:pt x="11" y="0"/>
                  </a:lnTo>
                  <a:lnTo>
                    <a:pt x="13" y="6"/>
                  </a:lnTo>
                  <a:lnTo>
                    <a:pt x="21" y="10"/>
                  </a:lnTo>
                  <a:lnTo>
                    <a:pt x="27" y="7"/>
                  </a:lnTo>
                  <a:lnTo>
                    <a:pt x="29" y="12"/>
                  </a:lnTo>
                  <a:lnTo>
                    <a:pt x="23" y="20"/>
                  </a:lnTo>
                  <a:lnTo>
                    <a:pt x="27" y="25"/>
                  </a:lnTo>
                  <a:lnTo>
                    <a:pt x="13" y="1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1" name="Freeform 1655"/>
            <p:cNvSpPr>
              <a:spLocks/>
            </p:cNvSpPr>
            <p:nvPr/>
          </p:nvSpPr>
          <p:spPr bwMode="auto">
            <a:xfrm>
              <a:off x="4819529" y="3370141"/>
              <a:ext cx="7938" cy="7938"/>
            </a:xfrm>
            <a:custGeom>
              <a:avLst/>
              <a:gdLst>
                <a:gd name="T0" fmla="*/ 0 w 16"/>
                <a:gd name="T1" fmla="*/ 2 h 16"/>
                <a:gd name="T2" fmla="*/ 6 w 16"/>
                <a:gd name="T3" fmla="*/ 0 h 16"/>
                <a:gd name="T4" fmla="*/ 16 w 16"/>
                <a:gd name="T5" fmla="*/ 10 h 16"/>
                <a:gd name="T6" fmla="*/ 10 w 16"/>
                <a:gd name="T7" fmla="*/ 16 h 16"/>
                <a:gd name="T8" fmla="*/ 8 w 16"/>
                <a:gd name="T9" fmla="*/ 9 h 16"/>
                <a:gd name="T10" fmla="*/ 0 w 16"/>
                <a:gd name="T1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2"/>
                  </a:moveTo>
                  <a:lnTo>
                    <a:pt x="6" y="0"/>
                  </a:lnTo>
                  <a:lnTo>
                    <a:pt x="16" y="10"/>
                  </a:lnTo>
                  <a:lnTo>
                    <a:pt x="10" y="16"/>
                  </a:lnTo>
                  <a:lnTo>
                    <a:pt x="8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2" name="Freeform 1656"/>
            <p:cNvSpPr>
              <a:spLocks/>
            </p:cNvSpPr>
            <p:nvPr/>
          </p:nvSpPr>
          <p:spPr bwMode="auto">
            <a:xfrm>
              <a:off x="4806829" y="3401891"/>
              <a:ext cx="11113" cy="6350"/>
            </a:xfrm>
            <a:custGeom>
              <a:avLst/>
              <a:gdLst>
                <a:gd name="T0" fmla="*/ 0 w 20"/>
                <a:gd name="T1" fmla="*/ 0 h 13"/>
                <a:gd name="T2" fmla="*/ 6 w 20"/>
                <a:gd name="T3" fmla="*/ 0 h 13"/>
                <a:gd name="T4" fmla="*/ 17 w 20"/>
                <a:gd name="T5" fmla="*/ 6 h 13"/>
                <a:gd name="T6" fmla="*/ 20 w 20"/>
                <a:gd name="T7" fmla="*/ 13 h 13"/>
                <a:gd name="T8" fmla="*/ 10 w 20"/>
                <a:gd name="T9" fmla="*/ 10 h 13"/>
                <a:gd name="T10" fmla="*/ 0 w 2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3">
                  <a:moveTo>
                    <a:pt x="0" y="0"/>
                  </a:moveTo>
                  <a:lnTo>
                    <a:pt x="6" y="0"/>
                  </a:lnTo>
                  <a:lnTo>
                    <a:pt x="17" y="6"/>
                  </a:lnTo>
                  <a:lnTo>
                    <a:pt x="20" y="13"/>
                  </a:lnTo>
                  <a:lnTo>
                    <a:pt x="10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3" name="Freeform 1657"/>
            <p:cNvSpPr>
              <a:spLocks/>
            </p:cNvSpPr>
            <p:nvPr/>
          </p:nvSpPr>
          <p:spPr bwMode="auto">
            <a:xfrm>
              <a:off x="4805242" y="3406654"/>
              <a:ext cx="7938" cy="6350"/>
            </a:xfrm>
            <a:custGeom>
              <a:avLst/>
              <a:gdLst>
                <a:gd name="T0" fmla="*/ 0 w 15"/>
                <a:gd name="T1" fmla="*/ 3 h 13"/>
                <a:gd name="T2" fmla="*/ 6 w 15"/>
                <a:gd name="T3" fmla="*/ 0 h 13"/>
                <a:gd name="T4" fmla="*/ 13 w 15"/>
                <a:gd name="T5" fmla="*/ 8 h 13"/>
                <a:gd name="T6" fmla="*/ 15 w 15"/>
                <a:gd name="T7" fmla="*/ 13 h 13"/>
                <a:gd name="T8" fmla="*/ 8 w 15"/>
                <a:gd name="T9" fmla="*/ 12 h 13"/>
                <a:gd name="T10" fmla="*/ 0 w 15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3">
                  <a:moveTo>
                    <a:pt x="0" y="3"/>
                  </a:moveTo>
                  <a:lnTo>
                    <a:pt x="6" y="0"/>
                  </a:lnTo>
                  <a:lnTo>
                    <a:pt x="13" y="8"/>
                  </a:lnTo>
                  <a:lnTo>
                    <a:pt x="15" y="13"/>
                  </a:lnTo>
                  <a:lnTo>
                    <a:pt x="8" y="1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4" name="Freeform 1658"/>
            <p:cNvSpPr>
              <a:spLocks/>
            </p:cNvSpPr>
            <p:nvPr/>
          </p:nvSpPr>
          <p:spPr bwMode="auto">
            <a:xfrm>
              <a:off x="4844929" y="3393954"/>
              <a:ext cx="11113" cy="9525"/>
            </a:xfrm>
            <a:custGeom>
              <a:avLst/>
              <a:gdLst>
                <a:gd name="T0" fmla="*/ 0 w 23"/>
                <a:gd name="T1" fmla="*/ 0 h 19"/>
                <a:gd name="T2" fmla="*/ 12 w 23"/>
                <a:gd name="T3" fmla="*/ 4 h 19"/>
                <a:gd name="T4" fmla="*/ 23 w 23"/>
                <a:gd name="T5" fmla="*/ 19 h 19"/>
                <a:gd name="T6" fmla="*/ 12 w 23"/>
                <a:gd name="T7" fmla="*/ 13 h 19"/>
                <a:gd name="T8" fmla="*/ 0 w 23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9">
                  <a:moveTo>
                    <a:pt x="0" y="0"/>
                  </a:moveTo>
                  <a:lnTo>
                    <a:pt x="12" y="4"/>
                  </a:lnTo>
                  <a:lnTo>
                    <a:pt x="23" y="19"/>
                  </a:lnTo>
                  <a:lnTo>
                    <a:pt x="12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5" name="Freeform 1659"/>
            <p:cNvSpPr>
              <a:spLocks/>
            </p:cNvSpPr>
            <p:nvPr/>
          </p:nvSpPr>
          <p:spPr bwMode="auto">
            <a:xfrm>
              <a:off x="4387729" y="3860679"/>
              <a:ext cx="9525" cy="9525"/>
            </a:xfrm>
            <a:custGeom>
              <a:avLst/>
              <a:gdLst>
                <a:gd name="T0" fmla="*/ 0 w 16"/>
                <a:gd name="T1" fmla="*/ 1 h 18"/>
                <a:gd name="T2" fmla="*/ 7 w 16"/>
                <a:gd name="T3" fmla="*/ 0 h 18"/>
                <a:gd name="T4" fmla="*/ 16 w 16"/>
                <a:gd name="T5" fmla="*/ 8 h 18"/>
                <a:gd name="T6" fmla="*/ 8 w 16"/>
                <a:gd name="T7" fmla="*/ 15 h 18"/>
                <a:gd name="T8" fmla="*/ 1 w 16"/>
                <a:gd name="T9" fmla="*/ 18 h 18"/>
                <a:gd name="T10" fmla="*/ 1 w 16"/>
                <a:gd name="T11" fmla="*/ 10 h 18"/>
                <a:gd name="T12" fmla="*/ 0 w 16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0" y="1"/>
                  </a:moveTo>
                  <a:lnTo>
                    <a:pt x="7" y="0"/>
                  </a:lnTo>
                  <a:lnTo>
                    <a:pt x="16" y="8"/>
                  </a:lnTo>
                  <a:lnTo>
                    <a:pt x="8" y="15"/>
                  </a:lnTo>
                  <a:lnTo>
                    <a:pt x="1" y="18"/>
                  </a:lnTo>
                  <a:lnTo>
                    <a:pt x="1" y="1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6" name="Freeform 1660"/>
            <p:cNvSpPr>
              <a:spLocks/>
            </p:cNvSpPr>
            <p:nvPr/>
          </p:nvSpPr>
          <p:spPr bwMode="auto">
            <a:xfrm>
              <a:off x="4819529" y="3433641"/>
              <a:ext cx="17463" cy="12700"/>
            </a:xfrm>
            <a:custGeom>
              <a:avLst/>
              <a:gdLst>
                <a:gd name="T0" fmla="*/ 0 w 32"/>
                <a:gd name="T1" fmla="*/ 3 h 23"/>
                <a:gd name="T2" fmla="*/ 6 w 32"/>
                <a:gd name="T3" fmla="*/ 0 h 23"/>
                <a:gd name="T4" fmla="*/ 29 w 32"/>
                <a:gd name="T5" fmla="*/ 16 h 23"/>
                <a:gd name="T6" fmla="*/ 32 w 32"/>
                <a:gd name="T7" fmla="*/ 23 h 23"/>
                <a:gd name="T8" fmla="*/ 17 w 32"/>
                <a:gd name="T9" fmla="*/ 14 h 23"/>
                <a:gd name="T10" fmla="*/ 0 w 32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3">
                  <a:moveTo>
                    <a:pt x="0" y="3"/>
                  </a:moveTo>
                  <a:lnTo>
                    <a:pt x="6" y="0"/>
                  </a:lnTo>
                  <a:lnTo>
                    <a:pt x="29" y="16"/>
                  </a:lnTo>
                  <a:lnTo>
                    <a:pt x="32" y="23"/>
                  </a:lnTo>
                  <a:lnTo>
                    <a:pt x="17" y="1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7" name="Freeform 1661"/>
            <p:cNvSpPr>
              <a:spLocks/>
            </p:cNvSpPr>
            <p:nvPr/>
          </p:nvSpPr>
          <p:spPr bwMode="auto">
            <a:xfrm>
              <a:off x="4913192" y="3359029"/>
              <a:ext cx="7938" cy="9525"/>
            </a:xfrm>
            <a:custGeom>
              <a:avLst/>
              <a:gdLst>
                <a:gd name="T0" fmla="*/ 9 w 15"/>
                <a:gd name="T1" fmla="*/ 0 h 16"/>
                <a:gd name="T2" fmla="*/ 15 w 15"/>
                <a:gd name="T3" fmla="*/ 6 h 16"/>
                <a:gd name="T4" fmla="*/ 15 w 15"/>
                <a:gd name="T5" fmla="*/ 10 h 16"/>
                <a:gd name="T6" fmla="*/ 6 w 15"/>
                <a:gd name="T7" fmla="*/ 16 h 16"/>
                <a:gd name="T8" fmla="*/ 0 w 15"/>
                <a:gd name="T9" fmla="*/ 12 h 16"/>
                <a:gd name="T10" fmla="*/ 6 w 15"/>
                <a:gd name="T11" fmla="*/ 6 h 16"/>
                <a:gd name="T12" fmla="*/ 9 w 1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9" y="0"/>
                  </a:moveTo>
                  <a:lnTo>
                    <a:pt x="15" y="6"/>
                  </a:lnTo>
                  <a:lnTo>
                    <a:pt x="15" y="10"/>
                  </a:lnTo>
                  <a:lnTo>
                    <a:pt x="6" y="16"/>
                  </a:lnTo>
                  <a:lnTo>
                    <a:pt x="0" y="12"/>
                  </a:lnTo>
                  <a:lnTo>
                    <a:pt x="6" y="6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8" name="Freeform 1662"/>
            <p:cNvSpPr>
              <a:spLocks/>
            </p:cNvSpPr>
            <p:nvPr/>
          </p:nvSpPr>
          <p:spPr bwMode="auto">
            <a:xfrm>
              <a:off x="4427417" y="3862266"/>
              <a:ext cx="9525" cy="4763"/>
            </a:xfrm>
            <a:custGeom>
              <a:avLst/>
              <a:gdLst>
                <a:gd name="T0" fmla="*/ 0 w 17"/>
                <a:gd name="T1" fmla="*/ 3 h 9"/>
                <a:gd name="T2" fmla="*/ 7 w 17"/>
                <a:gd name="T3" fmla="*/ 0 h 9"/>
                <a:gd name="T4" fmla="*/ 17 w 17"/>
                <a:gd name="T5" fmla="*/ 5 h 9"/>
                <a:gd name="T6" fmla="*/ 13 w 17"/>
                <a:gd name="T7" fmla="*/ 8 h 9"/>
                <a:gd name="T8" fmla="*/ 4 w 17"/>
                <a:gd name="T9" fmla="*/ 9 h 9"/>
                <a:gd name="T10" fmla="*/ 0 w 17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0" y="3"/>
                  </a:moveTo>
                  <a:lnTo>
                    <a:pt x="7" y="0"/>
                  </a:lnTo>
                  <a:lnTo>
                    <a:pt x="17" y="5"/>
                  </a:lnTo>
                  <a:lnTo>
                    <a:pt x="13" y="8"/>
                  </a:lnTo>
                  <a:lnTo>
                    <a:pt x="4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39" name="Freeform 1663"/>
            <p:cNvSpPr>
              <a:spLocks/>
            </p:cNvSpPr>
            <p:nvPr/>
          </p:nvSpPr>
          <p:spPr bwMode="auto">
            <a:xfrm>
              <a:off x="4443292" y="3878141"/>
              <a:ext cx="11113" cy="7938"/>
            </a:xfrm>
            <a:custGeom>
              <a:avLst/>
              <a:gdLst>
                <a:gd name="T0" fmla="*/ 0 w 20"/>
                <a:gd name="T1" fmla="*/ 3 h 14"/>
                <a:gd name="T2" fmla="*/ 4 w 20"/>
                <a:gd name="T3" fmla="*/ 0 h 14"/>
                <a:gd name="T4" fmla="*/ 16 w 20"/>
                <a:gd name="T5" fmla="*/ 7 h 14"/>
                <a:gd name="T6" fmla="*/ 20 w 20"/>
                <a:gd name="T7" fmla="*/ 11 h 14"/>
                <a:gd name="T8" fmla="*/ 16 w 20"/>
                <a:gd name="T9" fmla="*/ 14 h 14"/>
                <a:gd name="T10" fmla="*/ 6 w 20"/>
                <a:gd name="T11" fmla="*/ 7 h 14"/>
                <a:gd name="T12" fmla="*/ 0 w 20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4">
                  <a:moveTo>
                    <a:pt x="0" y="3"/>
                  </a:moveTo>
                  <a:lnTo>
                    <a:pt x="4" y="0"/>
                  </a:lnTo>
                  <a:lnTo>
                    <a:pt x="16" y="7"/>
                  </a:lnTo>
                  <a:lnTo>
                    <a:pt x="20" y="11"/>
                  </a:lnTo>
                  <a:lnTo>
                    <a:pt x="16" y="14"/>
                  </a:lnTo>
                  <a:lnTo>
                    <a:pt x="6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0" name="Freeform 1664"/>
            <p:cNvSpPr>
              <a:spLocks/>
            </p:cNvSpPr>
            <p:nvPr/>
          </p:nvSpPr>
          <p:spPr bwMode="auto">
            <a:xfrm>
              <a:off x="4868742" y="3454279"/>
              <a:ext cx="6350" cy="7938"/>
            </a:xfrm>
            <a:custGeom>
              <a:avLst/>
              <a:gdLst>
                <a:gd name="T0" fmla="*/ 0 w 13"/>
                <a:gd name="T1" fmla="*/ 8 h 15"/>
                <a:gd name="T2" fmla="*/ 5 w 13"/>
                <a:gd name="T3" fmla="*/ 5 h 15"/>
                <a:gd name="T4" fmla="*/ 9 w 13"/>
                <a:gd name="T5" fmla="*/ 0 h 15"/>
                <a:gd name="T6" fmla="*/ 13 w 13"/>
                <a:gd name="T7" fmla="*/ 8 h 15"/>
                <a:gd name="T8" fmla="*/ 9 w 13"/>
                <a:gd name="T9" fmla="*/ 15 h 15"/>
                <a:gd name="T10" fmla="*/ 0 w 13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8"/>
                  </a:moveTo>
                  <a:lnTo>
                    <a:pt x="5" y="5"/>
                  </a:lnTo>
                  <a:lnTo>
                    <a:pt x="9" y="0"/>
                  </a:lnTo>
                  <a:lnTo>
                    <a:pt x="13" y="8"/>
                  </a:lnTo>
                  <a:lnTo>
                    <a:pt x="9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1" name="Freeform 1665"/>
            <p:cNvSpPr>
              <a:spLocks/>
            </p:cNvSpPr>
            <p:nvPr/>
          </p:nvSpPr>
          <p:spPr bwMode="auto">
            <a:xfrm>
              <a:off x="4870329" y="3479679"/>
              <a:ext cx="7938" cy="6350"/>
            </a:xfrm>
            <a:custGeom>
              <a:avLst/>
              <a:gdLst>
                <a:gd name="T0" fmla="*/ 16 w 16"/>
                <a:gd name="T1" fmla="*/ 5 h 11"/>
                <a:gd name="T2" fmla="*/ 12 w 16"/>
                <a:gd name="T3" fmla="*/ 8 h 11"/>
                <a:gd name="T4" fmla="*/ 8 w 16"/>
                <a:gd name="T5" fmla="*/ 5 h 11"/>
                <a:gd name="T6" fmla="*/ 5 w 16"/>
                <a:gd name="T7" fmla="*/ 8 h 11"/>
                <a:gd name="T8" fmla="*/ 6 w 16"/>
                <a:gd name="T9" fmla="*/ 11 h 11"/>
                <a:gd name="T10" fmla="*/ 2 w 16"/>
                <a:gd name="T11" fmla="*/ 11 h 11"/>
                <a:gd name="T12" fmla="*/ 0 w 16"/>
                <a:gd name="T13" fmla="*/ 7 h 11"/>
                <a:gd name="T14" fmla="*/ 9 w 16"/>
                <a:gd name="T15" fmla="*/ 0 h 11"/>
                <a:gd name="T16" fmla="*/ 16 w 16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16" y="5"/>
                  </a:moveTo>
                  <a:lnTo>
                    <a:pt x="12" y="8"/>
                  </a:lnTo>
                  <a:lnTo>
                    <a:pt x="8" y="5"/>
                  </a:lnTo>
                  <a:lnTo>
                    <a:pt x="5" y="8"/>
                  </a:lnTo>
                  <a:lnTo>
                    <a:pt x="6" y="11"/>
                  </a:lnTo>
                  <a:lnTo>
                    <a:pt x="2" y="11"/>
                  </a:lnTo>
                  <a:lnTo>
                    <a:pt x="0" y="7"/>
                  </a:lnTo>
                  <a:lnTo>
                    <a:pt x="9" y="0"/>
                  </a:lnTo>
                  <a:lnTo>
                    <a:pt x="16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2" name="Freeform 1666"/>
            <p:cNvSpPr>
              <a:spLocks/>
            </p:cNvSpPr>
            <p:nvPr/>
          </p:nvSpPr>
          <p:spPr bwMode="auto">
            <a:xfrm>
              <a:off x="4930654" y="3427291"/>
              <a:ext cx="15875" cy="14288"/>
            </a:xfrm>
            <a:custGeom>
              <a:avLst/>
              <a:gdLst>
                <a:gd name="T0" fmla="*/ 0 w 30"/>
                <a:gd name="T1" fmla="*/ 0 h 29"/>
                <a:gd name="T2" fmla="*/ 10 w 30"/>
                <a:gd name="T3" fmla="*/ 6 h 29"/>
                <a:gd name="T4" fmla="*/ 19 w 30"/>
                <a:gd name="T5" fmla="*/ 20 h 29"/>
                <a:gd name="T6" fmla="*/ 30 w 30"/>
                <a:gd name="T7" fmla="*/ 26 h 29"/>
                <a:gd name="T8" fmla="*/ 26 w 30"/>
                <a:gd name="T9" fmla="*/ 29 h 29"/>
                <a:gd name="T10" fmla="*/ 16 w 30"/>
                <a:gd name="T11" fmla="*/ 24 h 29"/>
                <a:gd name="T12" fmla="*/ 2 w 30"/>
                <a:gd name="T13" fmla="*/ 8 h 29"/>
                <a:gd name="T14" fmla="*/ 0 w 30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9">
                  <a:moveTo>
                    <a:pt x="0" y="0"/>
                  </a:moveTo>
                  <a:lnTo>
                    <a:pt x="10" y="6"/>
                  </a:lnTo>
                  <a:lnTo>
                    <a:pt x="19" y="20"/>
                  </a:lnTo>
                  <a:lnTo>
                    <a:pt x="30" y="26"/>
                  </a:lnTo>
                  <a:lnTo>
                    <a:pt x="26" y="29"/>
                  </a:lnTo>
                  <a:lnTo>
                    <a:pt x="16" y="2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3" name="Freeform 1667"/>
            <p:cNvSpPr>
              <a:spLocks/>
            </p:cNvSpPr>
            <p:nvPr/>
          </p:nvSpPr>
          <p:spPr bwMode="auto">
            <a:xfrm>
              <a:off x="4884617" y="3490791"/>
              <a:ext cx="11113" cy="9525"/>
            </a:xfrm>
            <a:custGeom>
              <a:avLst/>
              <a:gdLst>
                <a:gd name="T0" fmla="*/ 0 w 23"/>
                <a:gd name="T1" fmla="*/ 3 h 17"/>
                <a:gd name="T2" fmla="*/ 12 w 23"/>
                <a:gd name="T3" fmla="*/ 0 h 17"/>
                <a:gd name="T4" fmla="*/ 23 w 23"/>
                <a:gd name="T5" fmla="*/ 4 h 17"/>
                <a:gd name="T6" fmla="*/ 20 w 23"/>
                <a:gd name="T7" fmla="*/ 6 h 17"/>
                <a:gd name="T8" fmla="*/ 15 w 23"/>
                <a:gd name="T9" fmla="*/ 8 h 17"/>
                <a:gd name="T10" fmla="*/ 19 w 23"/>
                <a:gd name="T11" fmla="*/ 13 h 17"/>
                <a:gd name="T12" fmla="*/ 16 w 23"/>
                <a:gd name="T13" fmla="*/ 14 h 17"/>
                <a:gd name="T14" fmla="*/ 9 w 23"/>
                <a:gd name="T15" fmla="*/ 13 h 17"/>
                <a:gd name="T16" fmla="*/ 10 w 23"/>
                <a:gd name="T17" fmla="*/ 17 h 17"/>
                <a:gd name="T18" fmla="*/ 6 w 23"/>
                <a:gd name="T19" fmla="*/ 17 h 17"/>
                <a:gd name="T20" fmla="*/ 5 w 23"/>
                <a:gd name="T21" fmla="*/ 13 h 17"/>
                <a:gd name="T22" fmla="*/ 6 w 23"/>
                <a:gd name="T23" fmla="*/ 7 h 17"/>
                <a:gd name="T24" fmla="*/ 5 w 23"/>
                <a:gd name="T25" fmla="*/ 3 h 17"/>
                <a:gd name="T26" fmla="*/ 0 w 23"/>
                <a:gd name="T2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17">
                  <a:moveTo>
                    <a:pt x="0" y="3"/>
                  </a:moveTo>
                  <a:lnTo>
                    <a:pt x="12" y="0"/>
                  </a:lnTo>
                  <a:lnTo>
                    <a:pt x="23" y="4"/>
                  </a:lnTo>
                  <a:lnTo>
                    <a:pt x="20" y="6"/>
                  </a:lnTo>
                  <a:lnTo>
                    <a:pt x="15" y="8"/>
                  </a:lnTo>
                  <a:lnTo>
                    <a:pt x="19" y="13"/>
                  </a:lnTo>
                  <a:lnTo>
                    <a:pt x="16" y="14"/>
                  </a:lnTo>
                  <a:lnTo>
                    <a:pt x="9" y="13"/>
                  </a:lnTo>
                  <a:lnTo>
                    <a:pt x="10" y="17"/>
                  </a:lnTo>
                  <a:lnTo>
                    <a:pt x="6" y="17"/>
                  </a:lnTo>
                  <a:lnTo>
                    <a:pt x="5" y="13"/>
                  </a:lnTo>
                  <a:lnTo>
                    <a:pt x="6" y="7"/>
                  </a:lnTo>
                  <a:lnTo>
                    <a:pt x="5" y="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4" name="Freeform 1668"/>
            <p:cNvSpPr>
              <a:spLocks/>
            </p:cNvSpPr>
            <p:nvPr/>
          </p:nvSpPr>
          <p:spPr bwMode="auto">
            <a:xfrm>
              <a:off x="4895729" y="3478091"/>
              <a:ext cx="17463" cy="15875"/>
            </a:xfrm>
            <a:custGeom>
              <a:avLst/>
              <a:gdLst>
                <a:gd name="T0" fmla="*/ 0 w 32"/>
                <a:gd name="T1" fmla="*/ 2 h 32"/>
                <a:gd name="T2" fmla="*/ 6 w 32"/>
                <a:gd name="T3" fmla="*/ 0 h 32"/>
                <a:gd name="T4" fmla="*/ 15 w 32"/>
                <a:gd name="T5" fmla="*/ 6 h 32"/>
                <a:gd name="T6" fmla="*/ 26 w 32"/>
                <a:gd name="T7" fmla="*/ 23 h 32"/>
                <a:gd name="T8" fmla="*/ 32 w 32"/>
                <a:gd name="T9" fmla="*/ 32 h 32"/>
                <a:gd name="T10" fmla="*/ 20 w 32"/>
                <a:gd name="T11" fmla="*/ 26 h 32"/>
                <a:gd name="T12" fmla="*/ 10 w 32"/>
                <a:gd name="T13" fmla="*/ 9 h 32"/>
                <a:gd name="T14" fmla="*/ 0 w 32"/>
                <a:gd name="T15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2">
                  <a:moveTo>
                    <a:pt x="0" y="2"/>
                  </a:moveTo>
                  <a:lnTo>
                    <a:pt x="6" y="0"/>
                  </a:lnTo>
                  <a:lnTo>
                    <a:pt x="15" y="6"/>
                  </a:lnTo>
                  <a:lnTo>
                    <a:pt x="26" y="23"/>
                  </a:lnTo>
                  <a:lnTo>
                    <a:pt x="32" y="32"/>
                  </a:lnTo>
                  <a:lnTo>
                    <a:pt x="20" y="26"/>
                  </a:lnTo>
                  <a:lnTo>
                    <a:pt x="10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5" name="Freeform 1669"/>
            <p:cNvSpPr>
              <a:spLocks/>
            </p:cNvSpPr>
            <p:nvPr/>
          </p:nvSpPr>
          <p:spPr bwMode="auto">
            <a:xfrm>
              <a:off x="4476629" y="3927354"/>
              <a:ext cx="14288" cy="14288"/>
            </a:xfrm>
            <a:custGeom>
              <a:avLst/>
              <a:gdLst>
                <a:gd name="T0" fmla="*/ 0 w 25"/>
                <a:gd name="T1" fmla="*/ 0 h 27"/>
                <a:gd name="T2" fmla="*/ 7 w 25"/>
                <a:gd name="T3" fmla="*/ 3 h 27"/>
                <a:gd name="T4" fmla="*/ 17 w 25"/>
                <a:gd name="T5" fmla="*/ 20 h 27"/>
                <a:gd name="T6" fmla="*/ 25 w 25"/>
                <a:gd name="T7" fmla="*/ 27 h 27"/>
                <a:gd name="T8" fmla="*/ 16 w 25"/>
                <a:gd name="T9" fmla="*/ 26 h 27"/>
                <a:gd name="T10" fmla="*/ 5 w 25"/>
                <a:gd name="T11" fmla="*/ 7 h 27"/>
                <a:gd name="T12" fmla="*/ 0 w 25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lnTo>
                    <a:pt x="7" y="3"/>
                  </a:lnTo>
                  <a:lnTo>
                    <a:pt x="17" y="20"/>
                  </a:lnTo>
                  <a:lnTo>
                    <a:pt x="25" y="27"/>
                  </a:lnTo>
                  <a:lnTo>
                    <a:pt x="16" y="26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6" name="Freeform 1670"/>
            <p:cNvSpPr>
              <a:spLocks/>
            </p:cNvSpPr>
            <p:nvPr/>
          </p:nvSpPr>
          <p:spPr bwMode="auto">
            <a:xfrm>
              <a:off x="4975104" y="3470154"/>
              <a:ext cx="31750" cy="19050"/>
            </a:xfrm>
            <a:custGeom>
              <a:avLst/>
              <a:gdLst>
                <a:gd name="T0" fmla="*/ 2 w 59"/>
                <a:gd name="T1" fmla="*/ 9 h 37"/>
                <a:gd name="T2" fmla="*/ 0 w 59"/>
                <a:gd name="T3" fmla="*/ 4 h 37"/>
                <a:gd name="T4" fmla="*/ 4 w 59"/>
                <a:gd name="T5" fmla="*/ 0 h 37"/>
                <a:gd name="T6" fmla="*/ 10 w 59"/>
                <a:gd name="T7" fmla="*/ 4 h 37"/>
                <a:gd name="T8" fmla="*/ 23 w 59"/>
                <a:gd name="T9" fmla="*/ 6 h 37"/>
                <a:gd name="T10" fmla="*/ 23 w 59"/>
                <a:gd name="T11" fmla="*/ 1 h 37"/>
                <a:gd name="T12" fmla="*/ 33 w 59"/>
                <a:gd name="T13" fmla="*/ 7 h 37"/>
                <a:gd name="T14" fmla="*/ 48 w 59"/>
                <a:gd name="T15" fmla="*/ 24 h 37"/>
                <a:gd name="T16" fmla="*/ 59 w 59"/>
                <a:gd name="T17" fmla="*/ 32 h 37"/>
                <a:gd name="T18" fmla="*/ 53 w 59"/>
                <a:gd name="T19" fmla="*/ 33 h 37"/>
                <a:gd name="T20" fmla="*/ 49 w 59"/>
                <a:gd name="T21" fmla="*/ 37 h 37"/>
                <a:gd name="T22" fmla="*/ 45 w 59"/>
                <a:gd name="T23" fmla="*/ 29 h 37"/>
                <a:gd name="T24" fmla="*/ 35 w 59"/>
                <a:gd name="T25" fmla="*/ 20 h 37"/>
                <a:gd name="T26" fmla="*/ 14 w 59"/>
                <a:gd name="T27" fmla="*/ 14 h 37"/>
                <a:gd name="T28" fmla="*/ 2 w 59"/>
                <a:gd name="T2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37">
                  <a:moveTo>
                    <a:pt x="2" y="9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10" y="4"/>
                  </a:lnTo>
                  <a:lnTo>
                    <a:pt x="23" y="6"/>
                  </a:lnTo>
                  <a:lnTo>
                    <a:pt x="23" y="1"/>
                  </a:lnTo>
                  <a:lnTo>
                    <a:pt x="33" y="7"/>
                  </a:lnTo>
                  <a:lnTo>
                    <a:pt x="48" y="24"/>
                  </a:lnTo>
                  <a:lnTo>
                    <a:pt x="59" y="32"/>
                  </a:lnTo>
                  <a:lnTo>
                    <a:pt x="53" y="33"/>
                  </a:lnTo>
                  <a:lnTo>
                    <a:pt x="49" y="37"/>
                  </a:lnTo>
                  <a:lnTo>
                    <a:pt x="45" y="29"/>
                  </a:lnTo>
                  <a:lnTo>
                    <a:pt x="35" y="20"/>
                  </a:lnTo>
                  <a:lnTo>
                    <a:pt x="14" y="14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7" name="Freeform 1671"/>
            <p:cNvSpPr>
              <a:spLocks/>
            </p:cNvSpPr>
            <p:nvPr/>
          </p:nvSpPr>
          <p:spPr bwMode="auto">
            <a:xfrm>
              <a:off x="4941767" y="3530479"/>
              <a:ext cx="9525" cy="9525"/>
            </a:xfrm>
            <a:custGeom>
              <a:avLst/>
              <a:gdLst>
                <a:gd name="T0" fmla="*/ 0 w 19"/>
                <a:gd name="T1" fmla="*/ 0 h 18"/>
                <a:gd name="T2" fmla="*/ 9 w 19"/>
                <a:gd name="T3" fmla="*/ 1 h 18"/>
                <a:gd name="T4" fmla="*/ 19 w 19"/>
                <a:gd name="T5" fmla="*/ 11 h 18"/>
                <a:gd name="T6" fmla="*/ 18 w 19"/>
                <a:gd name="T7" fmla="*/ 17 h 18"/>
                <a:gd name="T8" fmla="*/ 12 w 19"/>
                <a:gd name="T9" fmla="*/ 18 h 18"/>
                <a:gd name="T10" fmla="*/ 13 w 19"/>
                <a:gd name="T11" fmla="*/ 11 h 18"/>
                <a:gd name="T12" fmla="*/ 3 w 19"/>
                <a:gd name="T13" fmla="*/ 5 h 18"/>
                <a:gd name="T14" fmla="*/ 0 w 1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lnTo>
                    <a:pt x="9" y="1"/>
                  </a:lnTo>
                  <a:lnTo>
                    <a:pt x="19" y="11"/>
                  </a:lnTo>
                  <a:lnTo>
                    <a:pt x="18" y="17"/>
                  </a:lnTo>
                  <a:lnTo>
                    <a:pt x="12" y="18"/>
                  </a:lnTo>
                  <a:lnTo>
                    <a:pt x="13" y="11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8" name="Freeform 1672"/>
            <p:cNvSpPr>
              <a:spLocks/>
            </p:cNvSpPr>
            <p:nvPr/>
          </p:nvSpPr>
          <p:spPr bwMode="auto">
            <a:xfrm>
              <a:off x="5010029" y="3474916"/>
              <a:ext cx="7938" cy="7938"/>
            </a:xfrm>
            <a:custGeom>
              <a:avLst/>
              <a:gdLst>
                <a:gd name="T0" fmla="*/ 0 w 15"/>
                <a:gd name="T1" fmla="*/ 4 h 14"/>
                <a:gd name="T2" fmla="*/ 3 w 15"/>
                <a:gd name="T3" fmla="*/ 0 h 14"/>
                <a:gd name="T4" fmla="*/ 15 w 15"/>
                <a:gd name="T5" fmla="*/ 10 h 14"/>
                <a:gd name="T6" fmla="*/ 10 w 15"/>
                <a:gd name="T7" fmla="*/ 14 h 14"/>
                <a:gd name="T8" fmla="*/ 0 w 15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4"/>
                  </a:moveTo>
                  <a:lnTo>
                    <a:pt x="3" y="0"/>
                  </a:lnTo>
                  <a:lnTo>
                    <a:pt x="15" y="10"/>
                  </a:lnTo>
                  <a:lnTo>
                    <a:pt x="10" y="1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49" name="Freeform 1673"/>
            <p:cNvSpPr>
              <a:spLocks/>
            </p:cNvSpPr>
            <p:nvPr/>
          </p:nvSpPr>
          <p:spPr bwMode="auto">
            <a:xfrm>
              <a:off x="4956054" y="3540004"/>
              <a:ext cx="14288" cy="9525"/>
            </a:xfrm>
            <a:custGeom>
              <a:avLst/>
              <a:gdLst>
                <a:gd name="T0" fmla="*/ 0 w 26"/>
                <a:gd name="T1" fmla="*/ 0 h 19"/>
                <a:gd name="T2" fmla="*/ 10 w 26"/>
                <a:gd name="T3" fmla="*/ 5 h 19"/>
                <a:gd name="T4" fmla="*/ 26 w 26"/>
                <a:gd name="T5" fmla="*/ 16 h 19"/>
                <a:gd name="T6" fmla="*/ 19 w 26"/>
                <a:gd name="T7" fmla="*/ 19 h 19"/>
                <a:gd name="T8" fmla="*/ 7 w 26"/>
                <a:gd name="T9" fmla="*/ 8 h 19"/>
                <a:gd name="T10" fmla="*/ 0 w 26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">
                  <a:moveTo>
                    <a:pt x="0" y="0"/>
                  </a:moveTo>
                  <a:lnTo>
                    <a:pt x="10" y="5"/>
                  </a:lnTo>
                  <a:lnTo>
                    <a:pt x="26" y="16"/>
                  </a:lnTo>
                  <a:lnTo>
                    <a:pt x="19" y="19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0" name="Freeform 1674"/>
            <p:cNvSpPr>
              <a:spLocks/>
            </p:cNvSpPr>
            <p:nvPr/>
          </p:nvSpPr>
          <p:spPr bwMode="auto">
            <a:xfrm>
              <a:off x="4954467" y="3544766"/>
              <a:ext cx="15875" cy="26988"/>
            </a:xfrm>
            <a:custGeom>
              <a:avLst/>
              <a:gdLst>
                <a:gd name="T0" fmla="*/ 0 w 28"/>
                <a:gd name="T1" fmla="*/ 0 h 50"/>
                <a:gd name="T2" fmla="*/ 12 w 28"/>
                <a:gd name="T3" fmla="*/ 9 h 50"/>
                <a:gd name="T4" fmla="*/ 26 w 28"/>
                <a:gd name="T5" fmla="*/ 37 h 50"/>
                <a:gd name="T6" fmla="*/ 28 w 28"/>
                <a:gd name="T7" fmla="*/ 50 h 50"/>
                <a:gd name="T8" fmla="*/ 19 w 28"/>
                <a:gd name="T9" fmla="*/ 43 h 50"/>
                <a:gd name="T10" fmla="*/ 7 w 28"/>
                <a:gd name="T11" fmla="*/ 13 h 50"/>
                <a:gd name="T12" fmla="*/ 0 w 28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50">
                  <a:moveTo>
                    <a:pt x="0" y="0"/>
                  </a:moveTo>
                  <a:lnTo>
                    <a:pt x="12" y="9"/>
                  </a:lnTo>
                  <a:lnTo>
                    <a:pt x="26" y="37"/>
                  </a:lnTo>
                  <a:lnTo>
                    <a:pt x="28" y="50"/>
                  </a:lnTo>
                  <a:lnTo>
                    <a:pt x="19" y="43"/>
                  </a:lnTo>
                  <a:lnTo>
                    <a:pt x="7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1" name="Freeform 1675"/>
            <p:cNvSpPr>
              <a:spLocks/>
            </p:cNvSpPr>
            <p:nvPr/>
          </p:nvSpPr>
          <p:spPr bwMode="auto">
            <a:xfrm>
              <a:off x="5006854" y="3490791"/>
              <a:ext cx="7938" cy="11113"/>
            </a:xfrm>
            <a:custGeom>
              <a:avLst/>
              <a:gdLst>
                <a:gd name="T0" fmla="*/ 0 w 17"/>
                <a:gd name="T1" fmla="*/ 3 h 21"/>
                <a:gd name="T2" fmla="*/ 4 w 17"/>
                <a:gd name="T3" fmla="*/ 0 h 21"/>
                <a:gd name="T4" fmla="*/ 7 w 17"/>
                <a:gd name="T5" fmla="*/ 3 h 21"/>
                <a:gd name="T6" fmla="*/ 10 w 17"/>
                <a:gd name="T7" fmla="*/ 10 h 21"/>
                <a:gd name="T8" fmla="*/ 13 w 17"/>
                <a:gd name="T9" fmla="*/ 14 h 21"/>
                <a:gd name="T10" fmla="*/ 17 w 17"/>
                <a:gd name="T11" fmla="*/ 11 h 21"/>
                <a:gd name="T12" fmla="*/ 16 w 17"/>
                <a:gd name="T13" fmla="*/ 16 h 21"/>
                <a:gd name="T14" fmla="*/ 11 w 17"/>
                <a:gd name="T15" fmla="*/ 21 h 21"/>
                <a:gd name="T16" fmla="*/ 4 w 17"/>
                <a:gd name="T17" fmla="*/ 10 h 21"/>
                <a:gd name="T18" fmla="*/ 0 w 17"/>
                <a:gd name="T1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0" y="3"/>
                  </a:moveTo>
                  <a:lnTo>
                    <a:pt x="4" y="0"/>
                  </a:lnTo>
                  <a:lnTo>
                    <a:pt x="7" y="3"/>
                  </a:lnTo>
                  <a:lnTo>
                    <a:pt x="10" y="10"/>
                  </a:lnTo>
                  <a:lnTo>
                    <a:pt x="13" y="14"/>
                  </a:lnTo>
                  <a:lnTo>
                    <a:pt x="17" y="11"/>
                  </a:lnTo>
                  <a:lnTo>
                    <a:pt x="16" y="16"/>
                  </a:lnTo>
                  <a:lnTo>
                    <a:pt x="11" y="21"/>
                  </a:lnTo>
                  <a:lnTo>
                    <a:pt x="4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2" name="Freeform 1676"/>
            <p:cNvSpPr>
              <a:spLocks/>
            </p:cNvSpPr>
            <p:nvPr/>
          </p:nvSpPr>
          <p:spPr bwMode="auto">
            <a:xfrm>
              <a:off x="4973517" y="3536829"/>
              <a:ext cx="6350" cy="9525"/>
            </a:xfrm>
            <a:custGeom>
              <a:avLst/>
              <a:gdLst>
                <a:gd name="T0" fmla="*/ 0 w 13"/>
                <a:gd name="T1" fmla="*/ 0 h 19"/>
                <a:gd name="T2" fmla="*/ 6 w 13"/>
                <a:gd name="T3" fmla="*/ 2 h 19"/>
                <a:gd name="T4" fmla="*/ 13 w 13"/>
                <a:gd name="T5" fmla="*/ 9 h 19"/>
                <a:gd name="T6" fmla="*/ 6 w 13"/>
                <a:gd name="T7" fmla="*/ 13 h 19"/>
                <a:gd name="T8" fmla="*/ 3 w 13"/>
                <a:gd name="T9" fmla="*/ 19 h 19"/>
                <a:gd name="T10" fmla="*/ 1 w 13"/>
                <a:gd name="T11" fmla="*/ 10 h 19"/>
                <a:gd name="T12" fmla="*/ 0 w 13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lnTo>
                    <a:pt x="6" y="2"/>
                  </a:lnTo>
                  <a:lnTo>
                    <a:pt x="13" y="9"/>
                  </a:lnTo>
                  <a:lnTo>
                    <a:pt x="6" y="13"/>
                  </a:lnTo>
                  <a:lnTo>
                    <a:pt x="3" y="19"/>
                  </a:lnTo>
                  <a:lnTo>
                    <a:pt x="1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3" name="Freeform 1677"/>
            <p:cNvSpPr>
              <a:spLocks/>
            </p:cNvSpPr>
            <p:nvPr/>
          </p:nvSpPr>
          <p:spPr bwMode="auto">
            <a:xfrm>
              <a:off x="4987804" y="3533654"/>
              <a:ext cx="7938" cy="4763"/>
            </a:xfrm>
            <a:custGeom>
              <a:avLst/>
              <a:gdLst>
                <a:gd name="T0" fmla="*/ 0 w 16"/>
                <a:gd name="T1" fmla="*/ 3 h 8"/>
                <a:gd name="T2" fmla="*/ 6 w 16"/>
                <a:gd name="T3" fmla="*/ 0 h 8"/>
                <a:gd name="T4" fmla="*/ 16 w 16"/>
                <a:gd name="T5" fmla="*/ 3 h 8"/>
                <a:gd name="T6" fmla="*/ 15 w 16"/>
                <a:gd name="T7" fmla="*/ 8 h 8"/>
                <a:gd name="T8" fmla="*/ 7 w 16"/>
                <a:gd name="T9" fmla="*/ 8 h 8"/>
                <a:gd name="T10" fmla="*/ 0 w 16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0" y="3"/>
                  </a:moveTo>
                  <a:lnTo>
                    <a:pt x="6" y="0"/>
                  </a:lnTo>
                  <a:lnTo>
                    <a:pt x="16" y="3"/>
                  </a:lnTo>
                  <a:lnTo>
                    <a:pt x="15" y="8"/>
                  </a:lnTo>
                  <a:lnTo>
                    <a:pt x="7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4" name="Freeform 1678"/>
            <p:cNvSpPr>
              <a:spLocks/>
            </p:cNvSpPr>
            <p:nvPr/>
          </p:nvSpPr>
          <p:spPr bwMode="auto">
            <a:xfrm>
              <a:off x="4992567" y="3554291"/>
              <a:ext cx="15875" cy="12700"/>
            </a:xfrm>
            <a:custGeom>
              <a:avLst/>
              <a:gdLst>
                <a:gd name="T0" fmla="*/ 0 w 30"/>
                <a:gd name="T1" fmla="*/ 0 h 26"/>
                <a:gd name="T2" fmla="*/ 8 w 30"/>
                <a:gd name="T3" fmla="*/ 3 h 26"/>
                <a:gd name="T4" fmla="*/ 29 w 30"/>
                <a:gd name="T5" fmla="*/ 13 h 26"/>
                <a:gd name="T6" fmla="*/ 30 w 30"/>
                <a:gd name="T7" fmla="*/ 22 h 26"/>
                <a:gd name="T8" fmla="*/ 24 w 30"/>
                <a:gd name="T9" fmla="*/ 20 h 26"/>
                <a:gd name="T10" fmla="*/ 20 w 30"/>
                <a:gd name="T11" fmla="*/ 20 h 26"/>
                <a:gd name="T12" fmla="*/ 17 w 30"/>
                <a:gd name="T13" fmla="*/ 26 h 26"/>
                <a:gd name="T14" fmla="*/ 14 w 30"/>
                <a:gd name="T15" fmla="*/ 13 h 26"/>
                <a:gd name="T16" fmla="*/ 0 w 30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lnTo>
                    <a:pt x="8" y="3"/>
                  </a:lnTo>
                  <a:lnTo>
                    <a:pt x="29" y="13"/>
                  </a:lnTo>
                  <a:lnTo>
                    <a:pt x="30" y="22"/>
                  </a:lnTo>
                  <a:lnTo>
                    <a:pt x="24" y="20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14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5" name="Freeform 1679"/>
            <p:cNvSpPr>
              <a:spLocks/>
            </p:cNvSpPr>
            <p:nvPr/>
          </p:nvSpPr>
          <p:spPr bwMode="auto">
            <a:xfrm>
              <a:off x="4795717" y="3816229"/>
              <a:ext cx="6350" cy="9525"/>
            </a:xfrm>
            <a:custGeom>
              <a:avLst/>
              <a:gdLst>
                <a:gd name="T0" fmla="*/ 2 w 13"/>
                <a:gd name="T1" fmla="*/ 9 h 17"/>
                <a:gd name="T2" fmla="*/ 0 w 13"/>
                <a:gd name="T3" fmla="*/ 4 h 17"/>
                <a:gd name="T4" fmla="*/ 5 w 13"/>
                <a:gd name="T5" fmla="*/ 0 h 17"/>
                <a:gd name="T6" fmla="*/ 12 w 13"/>
                <a:gd name="T7" fmla="*/ 9 h 17"/>
                <a:gd name="T8" fmla="*/ 13 w 13"/>
                <a:gd name="T9" fmla="*/ 16 h 17"/>
                <a:gd name="T10" fmla="*/ 7 w 13"/>
                <a:gd name="T11" fmla="*/ 17 h 17"/>
                <a:gd name="T12" fmla="*/ 5 w 13"/>
                <a:gd name="T13" fmla="*/ 7 h 17"/>
                <a:gd name="T14" fmla="*/ 2 w 13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2" y="9"/>
                  </a:moveTo>
                  <a:lnTo>
                    <a:pt x="0" y="4"/>
                  </a:lnTo>
                  <a:lnTo>
                    <a:pt x="5" y="0"/>
                  </a:lnTo>
                  <a:lnTo>
                    <a:pt x="12" y="9"/>
                  </a:lnTo>
                  <a:lnTo>
                    <a:pt x="13" y="16"/>
                  </a:lnTo>
                  <a:lnTo>
                    <a:pt x="7" y="17"/>
                  </a:lnTo>
                  <a:lnTo>
                    <a:pt x="5" y="7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6" name="Freeform 1680"/>
            <p:cNvSpPr>
              <a:spLocks/>
            </p:cNvSpPr>
            <p:nvPr/>
          </p:nvSpPr>
          <p:spPr bwMode="auto">
            <a:xfrm>
              <a:off x="5024317" y="3584454"/>
              <a:ext cx="17463" cy="20638"/>
            </a:xfrm>
            <a:custGeom>
              <a:avLst/>
              <a:gdLst>
                <a:gd name="T0" fmla="*/ 0 w 34"/>
                <a:gd name="T1" fmla="*/ 5 h 39"/>
                <a:gd name="T2" fmla="*/ 3 w 34"/>
                <a:gd name="T3" fmla="*/ 0 h 39"/>
                <a:gd name="T4" fmla="*/ 17 w 34"/>
                <a:gd name="T5" fmla="*/ 6 h 39"/>
                <a:gd name="T6" fmla="*/ 31 w 34"/>
                <a:gd name="T7" fmla="*/ 22 h 39"/>
                <a:gd name="T8" fmla="*/ 34 w 34"/>
                <a:gd name="T9" fmla="*/ 36 h 39"/>
                <a:gd name="T10" fmla="*/ 30 w 34"/>
                <a:gd name="T11" fmla="*/ 39 h 39"/>
                <a:gd name="T12" fmla="*/ 29 w 34"/>
                <a:gd name="T13" fmla="*/ 35 h 39"/>
                <a:gd name="T14" fmla="*/ 33 w 34"/>
                <a:gd name="T15" fmla="*/ 31 h 39"/>
                <a:gd name="T16" fmla="*/ 24 w 34"/>
                <a:gd name="T17" fmla="*/ 26 h 39"/>
                <a:gd name="T18" fmla="*/ 10 w 34"/>
                <a:gd name="T19" fmla="*/ 7 h 39"/>
                <a:gd name="T20" fmla="*/ 0 w 34"/>
                <a:gd name="T21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9">
                  <a:moveTo>
                    <a:pt x="0" y="5"/>
                  </a:moveTo>
                  <a:lnTo>
                    <a:pt x="3" y="0"/>
                  </a:lnTo>
                  <a:lnTo>
                    <a:pt x="17" y="6"/>
                  </a:lnTo>
                  <a:lnTo>
                    <a:pt x="31" y="22"/>
                  </a:lnTo>
                  <a:lnTo>
                    <a:pt x="34" y="36"/>
                  </a:lnTo>
                  <a:lnTo>
                    <a:pt x="30" y="39"/>
                  </a:lnTo>
                  <a:lnTo>
                    <a:pt x="29" y="35"/>
                  </a:lnTo>
                  <a:lnTo>
                    <a:pt x="33" y="31"/>
                  </a:lnTo>
                  <a:lnTo>
                    <a:pt x="24" y="26"/>
                  </a:lnTo>
                  <a:lnTo>
                    <a:pt x="10" y="7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7" name="Freeform 1681"/>
            <p:cNvSpPr>
              <a:spLocks/>
            </p:cNvSpPr>
            <p:nvPr/>
          </p:nvSpPr>
          <p:spPr bwMode="auto">
            <a:xfrm>
              <a:off x="4808417" y="3855916"/>
              <a:ext cx="9525" cy="6350"/>
            </a:xfrm>
            <a:custGeom>
              <a:avLst/>
              <a:gdLst>
                <a:gd name="T0" fmla="*/ 0 w 16"/>
                <a:gd name="T1" fmla="*/ 0 h 13"/>
                <a:gd name="T2" fmla="*/ 11 w 16"/>
                <a:gd name="T3" fmla="*/ 0 h 13"/>
                <a:gd name="T4" fmla="*/ 16 w 16"/>
                <a:gd name="T5" fmla="*/ 8 h 13"/>
                <a:gd name="T6" fmla="*/ 10 w 16"/>
                <a:gd name="T7" fmla="*/ 13 h 13"/>
                <a:gd name="T8" fmla="*/ 3 w 16"/>
                <a:gd name="T9" fmla="*/ 8 h 13"/>
                <a:gd name="T10" fmla="*/ 0 w 16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lnTo>
                    <a:pt x="11" y="0"/>
                  </a:lnTo>
                  <a:lnTo>
                    <a:pt x="16" y="8"/>
                  </a:lnTo>
                  <a:lnTo>
                    <a:pt x="10" y="13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8" name="Freeform 1682"/>
            <p:cNvSpPr>
              <a:spLocks/>
            </p:cNvSpPr>
            <p:nvPr/>
          </p:nvSpPr>
          <p:spPr bwMode="auto">
            <a:xfrm>
              <a:off x="4838579" y="3851154"/>
              <a:ext cx="15875" cy="11113"/>
            </a:xfrm>
            <a:custGeom>
              <a:avLst/>
              <a:gdLst>
                <a:gd name="T0" fmla="*/ 0 w 29"/>
                <a:gd name="T1" fmla="*/ 0 h 20"/>
                <a:gd name="T2" fmla="*/ 10 w 29"/>
                <a:gd name="T3" fmla="*/ 4 h 20"/>
                <a:gd name="T4" fmla="*/ 29 w 29"/>
                <a:gd name="T5" fmla="*/ 20 h 20"/>
                <a:gd name="T6" fmla="*/ 14 w 29"/>
                <a:gd name="T7" fmla="*/ 16 h 20"/>
                <a:gd name="T8" fmla="*/ 0 w 2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0">
                  <a:moveTo>
                    <a:pt x="0" y="0"/>
                  </a:moveTo>
                  <a:lnTo>
                    <a:pt x="10" y="4"/>
                  </a:lnTo>
                  <a:lnTo>
                    <a:pt x="29" y="20"/>
                  </a:lnTo>
                  <a:lnTo>
                    <a:pt x="14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59" name="Freeform 1683"/>
            <p:cNvSpPr>
              <a:spLocks/>
            </p:cNvSpPr>
            <p:nvPr/>
          </p:nvSpPr>
          <p:spPr bwMode="auto">
            <a:xfrm>
              <a:off x="4636967" y="4101979"/>
              <a:ext cx="6350" cy="9525"/>
            </a:xfrm>
            <a:custGeom>
              <a:avLst/>
              <a:gdLst>
                <a:gd name="T0" fmla="*/ 2 w 12"/>
                <a:gd name="T1" fmla="*/ 0 h 19"/>
                <a:gd name="T2" fmla="*/ 7 w 12"/>
                <a:gd name="T3" fmla="*/ 9 h 19"/>
                <a:gd name="T4" fmla="*/ 12 w 12"/>
                <a:gd name="T5" fmla="*/ 19 h 19"/>
                <a:gd name="T6" fmla="*/ 6 w 12"/>
                <a:gd name="T7" fmla="*/ 19 h 19"/>
                <a:gd name="T8" fmla="*/ 0 w 12"/>
                <a:gd name="T9" fmla="*/ 5 h 19"/>
                <a:gd name="T10" fmla="*/ 2 w 12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9">
                  <a:moveTo>
                    <a:pt x="2" y="0"/>
                  </a:moveTo>
                  <a:lnTo>
                    <a:pt x="7" y="9"/>
                  </a:lnTo>
                  <a:lnTo>
                    <a:pt x="12" y="19"/>
                  </a:lnTo>
                  <a:lnTo>
                    <a:pt x="6" y="19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0" name="Freeform 1684"/>
            <p:cNvSpPr>
              <a:spLocks/>
            </p:cNvSpPr>
            <p:nvPr/>
          </p:nvSpPr>
          <p:spPr bwMode="auto">
            <a:xfrm>
              <a:off x="4848104" y="3887666"/>
              <a:ext cx="14288" cy="3175"/>
            </a:xfrm>
            <a:custGeom>
              <a:avLst/>
              <a:gdLst>
                <a:gd name="T0" fmla="*/ 0 w 27"/>
                <a:gd name="T1" fmla="*/ 3 h 7"/>
                <a:gd name="T2" fmla="*/ 7 w 27"/>
                <a:gd name="T3" fmla="*/ 0 h 7"/>
                <a:gd name="T4" fmla="*/ 20 w 27"/>
                <a:gd name="T5" fmla="*/ 0 h 7"/>
                <a:gd name="T6" fmla="*/ 27 w 27"/>
                <a:gd name="T7" fmla="*/ 6 h 7"/>
                <a:gd name="T8" fmla="*/ 15 w 27"/>
                <a:gd name="T9" fmla="*/ 7 h 7"/>
                <a:gd name="T10" fmla="*/ 0 w 27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0" y="3"/>
                  </a:moveTo>
                  <a:lnTo>
                    <a:pt x="7" y="0"/>
                  </a:lnTo>
                  <a:lnTo>
                    <a:pt x="20" y="0"/>
                  </a:lnTo>
                  <a:lnTo>
                    <a:pt x="27" y="6"/>
                  </a:lnTo>
                  <a:lnTo>
                    <a:pt x="15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1" name="Freeform 1685"/>
            <p:cNvSpPr>
              <a:spLocks/>
            </p:cNvSpPr>
            <p:nvPr/>
          </p:nvSpPr>
          <p:spPr bwMode="auto">
            <a:xfrm>
              <a:off x="5097342" y="3636841"/>
              <a:ext cx="7938" cy="6350"/>
            </a:xfrm>
            <a:custGeom>
              <a:avLst/>
              <a:gdLst>
                <a:gd name="T0" fmla="*/ 0 w 17"/>
                <a:gd name="T1" fmla="*/ 0 h 13"/>
                <a:gd name="T2" fmla="*/ 9 w 17"/>
                <a:gd name="T3" fmla="*/ 3 h 13"/>
                <a:gd name="T4" fmla="*/ 17 w 17"/>
                <a:gd name="T5" fmla="*/ 12 h 13"/>
                <a:gd name="T6" fmla="*/ 12 w 17"/>
                <a:gd name="T7" fmla="*/ 13 h 13"/>
                <a:gd name="T8" fmla="*/ 3 w 17"/>
                <a:gd name="T9" fmla="*/ 6 h 13"/>
                <a:gd name="T10" fmla="*/ 0 w 1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lnTo>
                    <a:pt x="9" y="3"/>
                  </a:lnTo>
                  <a:lnTo>
                    <a:pt x="17" y="12"/>
                  </a:lnTo>
                  <a:lnTo>
                    <a:pt x="12" y="13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2" name="Freeform 1686"/>
            <p:cNvSpPr>
              <a:spLocks/>
            </p:cNvSpPr>
            <p:nvPr/>
          </p:nvSpPr>
          <p:spPr bwMode="auto">
            <a:xfrm>
              <a:off x="4873504" y="3897191"/>
              <a:ext cx="7938" cy="6350"/>
            </a:xfrm>
            <a:custGeom>
              <a:avLst/>
              <a:gdLst>
                <a:gd name="T0" fmla="*/ 0 w 17"/>
                <a:gd name="T1" fmla="*/ 0 h 12"/>
                <a:gd name="T2" fmla="*/ 7 w 17"/>
                <a:gd name="T3" fmla="*/ 2 h 12"/>
                <a:gd name="T4" fmla="*/ 15 w 17"/>
                <a:gd name="T5" fmla="*/ 2 h 12"/>
                <a:gd name="T6" fmla="*/ 17 w 17"/>
                <a:gd name="T7" fmla="*/ 4 h 12"/>
                <a:gd name="T8" fmla="*/ 15 w 17"/>
                <a:gd name="T9" fmla="*/ 6 h 12"/>
                <a:gd name="T10" fmla="*/ 14 w 17"/>
                <a:gd name="T11" fmla="*/ 9 h 12"/>
                <a:gd name="T12" fmla="*/ 15 w 17"/>
                <a:gd name="T13" fmla="*/ 10 h 12"/>
                <a:gd name="T14" fmla="*/ 11 w 17"/>
                <a:gd name="T15" fmla="*/ 12 h 12"/>
                <a:gd name="T16" fmla="*/ 1 w 17"/>
                <a:gd name="T17" fmla="*/ 4 h 12"/>
                <a:gd name="T18" fmla="*/ 0 w 17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lnTo>
                    <a:pt x="7" y="2"/>
                  </a:lnTo>
                  <a:lnTo>
                    <a:pt x="15" y="2"/>
                  </a:lnTo>
                  <a:lnTo>
                    <a:pt x="17" y="4"/>
                  </a:lnTo>
                  <a:lnTo>
                    <a:pt x="15" y="6"/>
                  </a:lnTo>
                  <a:lnTo>
                    <a:pt x="14" y="9"/>
                  </a:lnTo>
                  <a:lnTo>
                    <a:pt x="15" y="10"/>
                  </a:lnTo>
                  <a:lnTo>
                    <a:pt x="11" y="12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3" name="Freeform 1687"/>
            <p:cNvSpPr>
              <a:spLocks/>
            </p:cNvSpPr>
            <p:nvPr/>
          </p:nvSpPr>
          <p:spPr bwMode="auto">
            <a:xfrm>
              <a:off x="4689354" y="4149604"/>
              <a:ext cx="19050" cy="15875"/>
            </a:xfrm>
            <a:custGeom>
              <a:avLst/>
              <a:gdLst>
                <a:gd name="T0" fmla="*/ 0 w 37"/>
                <a:gd name="T1" fmla="*/ 6 h 29"/>
                <a:gd name="T2" fmla="*/ 4 w 37"/>
                <a:gd name="T3" fmla="*/ 0 h 29"/>
                <a:gd name="T4" fmla="*/ 13 w 37"/>
                <a:gd name="T5" fmla="*/ 10 h 29"/>
                <a:gd name="T6" fmla="*/ 37 w 37"/>
                <a:gd name="T7" fmla="*/ 29 h 29"/>
                <a:gd name="T8" fmla="*/ 20 w 37"/>
                <a:gd name="T9" fmla="*/ 17 h 29"/>
                <a:gd name="T10" fmla="*/ 10 w 37"/>
                <a:gd name="T11" fmla="*/ 15 h 29"/>
                <a:gd name="T12" fmla="*/ 0 w 37"/>
                <a:gd name="T13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9">
                  <a:moveTo>
                    <a:pt x="0" y="6"/>
                  </a:moveTo>
                  <a:lnTo>
                    <a:pt x="4" y="0"/>
                  </a:lnTo>
                  <a:lnTo>
                    <a:pt x="13" y="10"/>
                  </a:lnTo>
                  <a:lnTo>
                    <a:pt x="37" y="29"/>
                  </a:lnTo>
                  <a:lnTo>
                    <a:pt x="20" y="17"/>
                  </a:lnTo>
                  <a:lnTo>
                    <a:pt x="10" y="1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4" name="Freeform 1688"/>
            <p:cNvSpPr>
              <a:spLocks/>
            </p:cNvSpPr>
            <p:nvPr/>
          </p:nvSpPr>
          <p:spPr bwMode="auto">
            <a:xfrm>
              <a:off x="4657604" y="4198816"/>
              <a:ext cx="11113" cy="9525"/>
            </a:xfrm>
            <a:custGeom>
              <a:avLst/>
              <a:gdLst>
                <a:gd name="T0" fmla="*/ 0 w 21"/>
                <a:gd name="T1" fmla="*/ 2 h 18"/>
                <a:gd name="T2" fmla="*/ 7 w 21"/>
                <a:gd name="T3" fmla="*/ 0 h 18"/>
                <a:gd name="T4" fmla="*/ 18 w 21"/>
                <a:gd name="T5" fmla="*/ 10 h 18"/>
                <a:gd name="T6" fmla="*/ 21 w 21"/>
                <a:gd name="T7" fmla="*/ 18 h 18"/>
                <a:gd name="T8" fmla="*/ 11 w 21"/>
                <a:gd name="T9" fmla="*/ 13 h 18"/>
                <a:gd name="T10" fmla="*/ 0 w 21"/>
                <a:gd name="T1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8">
                  <a:moveTo>
                    <a:pt x="0" y="2"/>
                  </a:moveTo>
                  <a:lnTo>
                    <a:pt x="7" y="0"/>
                  </a:lnTo>
                  <a:lnTo>
                    <a:pt x="18" y="10"/>
                  </a:lnTo>
                  <a:lnTo>
                    <a:pt x="21" y="18"/>
                  </a:lnTo>
                  <a:lnTo>
                    <a:pt x="11" y="1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5" name="Freeform 1689"/>
            <p:cNvSpPr>
              <a:spLocks/>
            </p:cNvSpPr>
            <p:nvPr/>
          </p:nvSpPr>
          <p:spPr bwMode="auto">
            <a:xfrm>
              <a:off x="4930654" y="3938466"/>
              <a:ext cx="15875" cy="12700"/>
            </a:xfrm>
            <a:custGeom>
              <a:avLst/>
              <a:gdLst>
                <a:gd name="T0" fmla="*/ 0 w 31"/>
                <a:gd name="T1" fmla="*/ 3 h 26"/>
                <a:gd name="T2" fmla="*/ 8 w 31"/>
                <a:gd name="T3" fmla="*/ 0 h 26"/>
                <a:gd name="T4" fmla="*/ 27 w 31"/>
                <a:gd name="T5" fmla="*/ 19 h 26"/>
                <a:gd name="T6" fmla="*/ 31 w 31"/>
                <a:gd name="T7" fmla="*/ 26 h 26"/>
                <a:gd name="T8" fmla="*/ 26 w 31"/>
                <a:gd name="T9" fmla="*/ 23 h 26"/>
                <a:gd name="T10" fmla="*/ 10 w 31"/>
                <a:gd name="T11" fmla="*/ 6 h 26"/>
                <a:gd name="T12" fmla="*/ 0 w 31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6">
                  <a:moveTo>
                    <a:pt x="0" y="3"/>
                  </a:moveTo>
                  <a:lnTo>
                    <a:pt x="8" y="0"/>
                  </a:lnTo>
                  <a:lnTo>
                    <a:pt x="27" y="19"/>
                  </a:lnTo>
                  <a:lnTo>
                    <a:pt x="31" y="26"/>
                  </a:lnTo>
                  <a:lnTo>
                    <a:pt x="26" y="23"/>
                  </a:lnTo>
                  <a:lnTo>
                    <a:pt x="10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6" name="Freeform 1690"/>
            <p:cNvSpPr>
              <a:spLocks/>
            </p:cNvSpPr>
            <p:nvPr/>
          </p:nvSpPr>
          <p:spPr bwMode="auto">
            <a:xfrm>
              <a:off x="4689354" y="4227391"/>
              <a:ext cx="9525" cy="6350"/>
            </a:xfrm>
            <a:custGeom>
              <a:avLst/>
              <a:gdLst>
                <a:gd name="T0" fmla="*/ 0 w 17"/>
                <a:gd name="T1" fmla="*/ 0 h 12"/>
                <a:gd name="T2" fmla="*/ 7 w 17"/>
                <a:gd name="T3" fmla="*/ 3 h 12"/>
                <a:gd name="T4" fmla="*/ 17 w 17"/>
                <a:gd name="T5" fmla="*/ 6 h 12"/>
                <a:gd name="T6" fmla="*/ 17 w 17"/>
                <a:gd name="T7" fmla="*/ 12 h 12"/>
                <a:gd name="T8" fmla="*/ 10 w 17"/>
                <a:gd name="T9" fmla="*/ 12 h 12"/>
                <a:gd name="T10" fmla="*/ 1 w 17"/>
                <a:gd name="T11" fmla="*/ 8 h 12"/>
                <a:gd name="T12" fmla="*/ 0 w 1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lnTo>
                    <a:pt x="7" y="3"/>
                  </a:lnTo>
                  <a:lnTo>
                    <a:pt x="17" y="6"/>
                  </a:lnTo>
                  <a:lnTo>
                    <a:pt x="17" y="12"/>
                  </a:lnTo>
                  <a:lnTo>
                    <a:pt x="10" y="12"/>
                  </a:lnTo>
                  <a:lnTo>
                    <a:pt x="1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7" name="Freeform 1691"/>
            <p:cNvSpPr>
              <a:spLocks/>
            </p:cNvSpPr>
            <p:nvPr/>
          </p:nvSpPr>
          <p:spPr bwMode="auto">
            <a:xfrm>
              <a:off x="4695704" y="4238504"/>
              <a:ext cx="6350" cy="9525"/>
            </a:xfrm>
            <a:custGeom>
              <a:avLst/>
              <a:gdLst>
                <a:gd name="T0" fmla="*/ 0 w 11"/>
                <a:gd name="T1" fmla="*/ 7 h 17"/>
                <a:gd name="T2" fmla="*/ 5 w 11"/>
                <a:gd name="T3" fmla="*/ 0 h 17"/>
                <a:gd name="T4" fmla="*/ 11 w 11"/>
                <a:gd name="T5" fmla="*/ 8 h 17"/>
                <a:gd name="T6" fmla="*/ 8 w 11"/>
                <a:gd name="T7" fmla="*/ 17 h 17"/>
                <a:gd name="T8" fmla="*/ 4 w 11"/>
                <a:gd name="T9" fmla="*/ 11 h 17"/>
                <a:gd name="T10" fmla="*/ 0 w 11"/>
                <a:gd name="T1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7">
                  <a:moveTo>
                    <a:pt x="0" y="7"/>
                  </a:moveTo>
                  <a:lnTo>
                    <a:pt x="5" y="0"/>
                  </a:lnTo>
                  <a:lnTo>
                    <a:pt x="11" y="8"/>
                  </a:lnTo>
                  <a:lnTo>
                    <a:pt x="8" y="17"/>
                  </a:lnTo>
                  <a:lnTo>
                    <a:pt x="4" y="11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8" name="Freeform 1692"/>
            <p:cNvSpPr>
              <a:spLocks/>
            </p:cNvSpPr>
            <p:nvPr/>
          </p:nvSpPr>
          <p:spPr bwMode="auto">
            <a:xfrm>
              <a:off x="5187829" y="3708279"/>
              <a:ext cx="11113" cy="4763"/>
            </a:xfrm>
            <a:custGeom>
              <a:avLst/>
              <a:gdLst>
                <a:gd name="T0" fmla="*/ 0 w 20"/>
                <a:gd name="T1" fmla="*/ 3 h 9"/>
                <a:gd name="T2" fmla="*/ 4 w 20"/>
                <a:gd name="T3" fmla="*/ 0 h 9"/>
                <a:gd name="T4" fmla="*/ 14 w 20"/>
                <a:gd name="T5" fmla="*/ 3 h 9"/>
                <a:gd name="T6" fmla="*/ 20 w 20"/>
                <a:gd name="T7" fmla="*/ 9 h 9"/>
                <a:gd name="T8" fmla="*/ 10 w 20"/>
                <a:gd name="T9" fmla="*/ 9 h 9"/>
                <a:gd name="T10" fmla="*/ 0 w 20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9">
                  <a:moveTo>
                    <a:pt x="0" y="3"/>
                  </a:moveTo>
                  <a:lnTo>
                    <a:pt x="4" y="0"/>
                  </a:lnTo>
                  <a:lnTo>
                    <a:pt x="14" y="3"/>
                  </a:lnTo>
                  <a:lnTo>
                    <a:pt x="20" y="9"/>
                  </a:lnTo>
                  <a:lnTo>
                    <a:pt x="10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69" name="Freeform 1693"/>
            <p:cNvSpPr>
              <a:spLocks/>
            </p:cNvSpPr>
            <p:nvPr/>
          </p:nvSpPr>
          <p:spPr bwMode="auto">
            <a:xfrm>
              <a:off x="4762379" y="4209929"/>
              <a:ext cx="9525" cy="9525"/>
            </a:xfrm>
            <a:custGeom>
              <a:avLst/>
              <a:gdLst>
                <a:gd name="T0" fmla="*/ 0 w 19"/>
                <a:gd name="T1" fmla="*/ 6 h 16"/>
                <a:gd name="T2" fmla="*/ 0 w 19"/>
                <a:gd name="T3" fmla="*/ 2 h 16"/>
                <a:gd name="T4" fmla="*/ 3 w 19"/>
                <a:gd name="T5" fmla="*/ 0 h 16"/>
                <a:gd name="T6" fmla="*/ 11 w 19"/>
                <a:gd name="T7" fmla="*/ 6 h 16"/>
                <a:gd name="T8" fmla="*/ 16 w 19"/>
                <a:gd name="T9" fmla="*/ 3 h 16"/>
                <a:gd name="T10" fmla="*/ 19 w 19"/>
                <a:gd name="T11" fmla="*/ 10 h 16"/>
                <a:gd name="T12" fmla="*/ 13 w 19"/>
                <a:gd name="T13" fmla="*/ 16 h 16"/>
                <a:gd name="T14" fmla="*/ 8 w 19"/>
                <a:gd name="T15" fmla="*/ 13 h 16"/>
                <a:gd name="T16" fmla="*/ 6 w 19"/>
                <a:gd name="T17" fmla="*/ 5 h 16"/>
                <a:gd name="T18" fmla="*/ 0 w 19"/>
                <a:gd name="T1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6">
                  <a:moveTo>
                    <a:pt x="0" y="6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11" y="6"/>
                  </a:lnTo>
                  <a:lnTo>
                    <a:pt x="16" y="3"/>
                  </a:lnTo>
                  <a:lnTo>
                    <a:pt x="19" y="10"/>
                  </a:lnTo>
                  <a:lnTo>
                    <a:pt x="13" y="16"/>
                  </a:lnTo>
                  <a:lnTo>
                    <a:pt x="8" y="13"/>
                  </a:lnTo>
                  <a:lnTo>
                    <a:pt x="6" y="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0" name="Freeform 1694"/>
            <p:cNvSpPr>
              <a:spLocks/>
            </p:cNvSpPr>
            <p:nvPr/>
          </p:nvSpPr>
          <p:spPr bwMode="auto">
            <a:xfrm>
              <a:off x="4730629" y="4257554"/>
              <a:ext cx="9525" cy="9525"/>
            </a:xfrm>
            <a:custGeom>
              <a:avLst/>
              <a:gdLst>
                <a:gd name="T0" fmla="*/ 0 w 19"/>
                <a:gd name="T1" fmla="*/ 4 h 18"/>
                <a:gd name="T2" fmla="*/ 5 w 19"/>
                <a:gd name="T3" fmla="*/ 0 h 18"/>
                <a:gd name="T4" fmla="*/ 12 w 19"/>
                <a:gd name="T5" fmla="*/ 10 h 18"/>
                <a:gd name="T6" fmla="*/ 19 w 19"/>
                <a:gd name="T7" fmla="*/ 13 h 18"/>
                <a:gd name="T8" fmla="*/ 13 w 19"/>
                <a:gd name="T9" fmla="*/ 18 h 18"/>
                <a:gd name="T10" fmla="*/ 6 w 19"/>
                <a:gd name="T11" fmla="*/ 11 h 18"/>
                <a:gd name="T12" fmla="*/ 0 w 19"/>
                <a:gd name="T13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0" y="4"/>
                  </a:moveTo>
                  <a:lnTo>
                    <a:pt x="5" y="0"/>
                  </a:lnTo>
                  <a:lnTo>
                    <a:pt x="12" y="10"/>
                  </a:lnTo>
                  <a:lnTo>
                    <a:pt x="19" y="13"/>
                  </a:lnTo>
                  <a:lnTo>
                    <a:pt x="13" y="18"/>
                  </a:lnTo>
                  <a:lnTo>
                    <a:pt x="6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1" name="Freeform 1695"/>
            <p:cNvSpPr>
              <a:spLocks/>
            </p:cNvSpPr>
            <p:nvPr/>
          </p:nvSpPr>
          <p:spPr bwMode="auto">
            <a:xfrm>
              <a:off x="4748092" y="4251204"/>
              <a:ext cx="12700" cy="7938"/>
            </a:xfrm>
            <a:custGeom>
              <a:avLst/>
              <a:gdLst>
                <a:gd name="T0" fmla="*/ 0 w 24"/>
                <a:gd name="T1" fmla="*/ 3 h 16"/>
                <a:gd name="T2" fmla="*/ 0 w 24"/>
                <a:gd name="T3" fmla="*/ 0 h 16"/>
                <a:gd name="T4" fmla="*/ 12 w 24"/>
                <a:gd name="T5" fmla="*/ 8 h 16"/>
                <a:gd name="T6" fmla="*/ 19 w 24"/>
                <a:gd name="T7" fmla="*/ 10 h 16"/>
                <a:gd name="T8" fmla="*/ 21 w 24"/>
                <a:gd name="T9" fmla="*/ 5 h 16"/>
                <a:gd name="T10" fmla="*/ 24 w 24"/>
                <a:gd name="T11" fmla="*/ 10 h 16"/>
                <a:gd name="T12" fmla="*/ 21 w 24"/>
                <a:gd name="T13" fmla="*/ 16 h 16"/>
                <a:gd name="T14" fmla="*/ 8 w 24"/>
                <a:gd name="T15" fmla="*/ 11 h 16"/>
                <a:gd name="T16" fmla="*/ 0 w 24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6">
                  <a:moveTo>
                    <a:pt x="0" y="3"/>
                  </a:moveTo>
                  <a:lnTo>
                    <a:pt x="0" y="0"/>
                  </a:lnTo>
                  <a:lnTo>
                    <a:pt x="12" y="8"/>
                  </a:lnTo>
                  <a:lnTo>
                    <a:pt x="19" y="10"/>
                  </a:lnTo>
                  <a:lnTo>
                    <a:pt x="21" y="5"/>
                  </a:lnTo>
                  <a:lnTo>
                    <a:pt x="24" y="10"/>
                  </a:lnTo>
                  <a:lnTo>
                    <a:pt x="21" y="16"/>
                  </a:lnTo>
                  <a:lnTo>
                    <a:pt x="8" y="11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2" name="Freeform 1696"/>
            <p:cNvSpPr>
              <a:spLocks/>
            </p:cNvSpPr>
            <p:nvPr/>
          </p:nvSpPr>
          <p:spPr bwMode="auto">
            <a:xfrm>
              <a:off x="4746504" y="4284541"/>
              <a:ext cx="11113" cy="4763"/>
            </a:xfrm>
            <a:custGeom>
              <a:avLst/>
              <a:gdLst>
                <a:gd name="T0" fmla="*/ 0 w 20"/>
                <a:gd name="T1" fmla="*/ 0 h 11"/>
                <a:gd name="T2" fmla="*/ 3 w 20"/>
                <a:gd name="T3" fmla="*/ 0 h 11"/>
                <a:gd name="T4" fmla="*/ 6 w 20"/>
                <a:gd name="T5" fmla="*/ 2 h 11"/>
                <a:gd name="T6" fmla="*/ 10 w 20"/>
                <a:gd name="T7" fmla="*/ 2 h 11"/>
                <a:gd name="T8" fmla="*/ 9 w 20"/>
                <a:gd name="T9" fmla="*/ 0 h 11"/>
                <a:gd name="T10" fmla="*/ 14 w 20"/>
                <a:gd name="T11" fmla="*/ 1 h 11"/>
                <a:gd name="T12" fmla="*/ 20 w 20"/>
                <a:gd name="T13" fmla="*/ 7 h 11"/>
                <a:gd name="T14" fmla="*/ 16 w 20"/>
                <a:gd name="T15" fmla="*/ 11 h 11"/>
                <a:gd name="T16" fmla="*/ 6 w 20"/>
                <a:gd name="T17" fmla="*/ 5 h 11"/>
                <a:gd name="T18" fmla="*/ 0 w 20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lnTo>
                    <a:pt x="3" y="0"/>
                  </a:lnTo>
                  <a:lnTo>
                    <a:pt x="6" y="2"/>
                  </a:lnTo>
                  <a:lnTo>
                    <a:pt x="10" y="2"/>
                  </a:lnTo>
                  <a:lnTo>
                    <a:pt x="9" y="0"/>
                  </a:lnTo>
                  <a:lnTo>
                    <a:pt x="14" y="1"/>
                  </a:lnTo>
                  <a:lnTo>
                    <a:pt x="20" y="7"/>
                  </a:lnTo>
                  <a:lnTo>
                    <a:pt x="16" y="11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3" name="Freeform 1697"/>
            <p:cNvSpPr>
              <a:spLocks/>
            </p:cNvSpPr>
            <p:nvPr/>
          </p:nvSpPr>
          <p:spPr bwMode="auto">
            <a:xfrm>
              <a:off x="4781429" y="4276604"/>
              <a:ext cx="14288" cy="9525"/>
            </a:xfrm>
            <a:custGeom>
              <a:avLst/>
              <a:gdLst>
                <a:gd name="T0" fmla="*/ 0 w 25"/>
                <a:gd name="T1" fmla="*/ 9 h 20"/>
                <a:gd name="T2" fmla="*/ 9 w 25"/>
                <a:gd name="T3" fmla="*/ 0 h 20"/>
                <a:gd name="T4" fmla="*/ 13 w 25"/>
                <a:gd name="T5" fmla="*/ 9 h 20"/>
                <a:gd name="T6" fmla="*/ 25 w 25"/>
                <a:gd name="T7" fmla="*/ 17 h 20"/>
                <a:gd name="T8" fmla="*/ 19 w 25"/>
                <a:gd name="T9" fmla="*/ 20 h 20"/>
                <a:gd name="T10" fmla="*/ 7 w 25"/>
                <a:gd name="T11" fmla="*/ 12 h 20"/>
                <a:gd name="T12" fmla="*/ 0 w 25"/>
                <a:gd name="T13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0">
                  <a:moveTo>
                    <a:pt x="0" y="9"/>
                  </a:moveTo>
                  <a:lnTo>
                    <a:pt x="9" y="0"/>
                  </a:lnTo>
                  <a:lnTo>
                    <a:pt x="13" y="9"/>
                  </a:lnTo>
                  <a:lnTo>
                    <a:pt x="25" y="17"/>
                  </a:lnTo>
                  <a:lnTo>
                    <a:pt x="19" y="20"/>
                  </a:lnTo>
                  <a:lnTo>
                    <a:pt x="7" y="12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4" name="Freeform 1698"/>
            <p:cNvSpPr>
              <a:spLocks/>
            </p:cNvSpPr>
            <p:nvPr/>
          </p:nvSpPr>
          <p:spPr bwMode="auto">
            <a:xfrm>
              <a:off x="4795717" y="4335341"/>
              <a:ext cx="17463" cy="6350"/>
            </a:xfrm>
            <a:custGeom>
              <a:avLst/>
              <a:gdLst>
                <a:gd name="T0" fmla="*/ 0 w 33"/>
                <a:gd name="T1" fmla="*/ 0 h 14"/>
                <a:gd name="T2" fmla="*/ 16 w 33"/>
                <a:gd name="T3" fmla="*/ 6 h 14"/>
                <a:gd name="T4" fmla="*/ 33 w 33"/>
                <a:gd name="T5" fmla="*/ 13 h 14"/>
                <a:gd name="T6" fmla="*/ 24 w 33"/>
                <a:gd name="T7" fmla="*/ 14 h 14"/>
                <a:gd name="T8" fmla="*/ 8 w 33"/>
                <a:gd name="T9" fmla="*/ 7 h 14"/>
                <a:gd name="T10" fmla="*/ 0 w 3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4">
                  <a:moveTo>
                    <a:pt x="0" y="0"/>
                  </a:moveTo>
                  <a:lnTo>
                    <a:pt x="16" y="6"/>
                  </a:lnTo>
                  <a:lnTo>
                    <a:pt x="33" y="13"/>
                  </a:lnTo>
                  <a:lnTo>
                    <a:pt x="24" y="14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5" name="Freeform 1699"/>
            <p:cNvSpPr>
              <a:spLocks/>
            </p:cNvSpPr>
            <p:nvPr/>
          </p:nvSpPr>
          <p:spPr bwMode="auto">
            <a:xfrm>
              <a:off x="5267204" y="3770191"/>
              <a:ext cx="15875" cy="14288"/>
            </a:xfrm>
            <a:custGeom>
              <a:avLst/>
              <a:gdLst>
                <a:gd name="T0" fmla="*/ 0 w 30"/>
                <a:gd name="T1" fmla="*/ 0 h 27"/>
                <a:gd name="T2" fmla="*/ 7 w 30"/>
                <a:gd name="T3" fmla="*/ 0 h 27"/>
                <a:gd name="T4" fmla="*/ 22 w 30"/>
                <a:gd name="T5" fmla="*/ 18 h 27"/>
                <a:gd name="T6" fmla="*/ 30 w 30"/>
                <a:gd name="T7" fmla="*/ 26 h 27"/>
                <a:gd name="T8" fmla="*/ 28 w 30"/>
                <a:gd name="T9" fmla="*/ 27 h 27"/>
                <a:gd name="T10" fmla="*/ 19 w 30"/>
                <a:gd name="T11" fmla="*/ 20 h 27"/>
                <a:gd name="T12" fmla="*/ 16 w 30"/>
                <a:gd name="T13" fmla="*/ 24 h 27"/>
                <a:gd name="T14" fmla="*/ 13 w 30"/>
                <a:gd name="T15" fmla="*/ 11 h 27"/>
                <a:gd name="T16" fmla="*/ 0 w 30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7">
                  <a:moveTo>
                    <a:pt x="0" y="0"/>
                  </a:moveTo>
                  <a:lnTo>
                    <a:pt x="7" y="0"/>
                  </a:lnTo>
                  <a:lnTo>
                    <a:pt x="22" y="18"/>
                  </a:lnTo>
                  <a:lnTo>
                    <a:pt x="30" y="26"/>
                  </a:lnTo>
                  <a:lnTo>
                    <a:pt x="28" y="27"/>
                  </a:lnTo>
                  <a:lnTo>
                    <a:pt x="19" y="20"/>
                  </a:lnTo>
                  <a:lnTo>
                    <a:pt x="16" y="24"/>
                  </a:lnTo>
                  <a:lnTo>
                    <a:pt x="13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6" name="Freeform 1700"/>
            <p:cNvSpPr>
              <a:spLocks/>
            </p:cNvSpPr>
            <p:nvPr/>
          </p:nvSpPr>
          <p:spPr bwMode="auto">
            <a:xfrm>
              <a:off x="4932242" y="4441704"/>
              <a:ext cx="12700" cy="11113"/>
            </a:xfrm>
            <a:custGeom>
              <a:avLst/>
              <a:gdLst>
                <a:gd name="T0" fmla="*/ 0 w 24"/>
                <a:gd name="T1" fmla="*/ 8 h 21"/>
                <a:gd name="T2" fmla="*/ 7 w 24"/>
                <a:gd name="T3" fmla="*/ 0 h 21"/>
                <a:gd name="T4" fmla="*/ 6 w 24"/>
                <a:gd name="T5" fmla="*/ 5 h 21"/>
                <a:gd name="T6" fmla="*/ 12 w 24"/>
                <a:gd name="T7" fmla="*/ 13 h 21"/>
                <a:gd name="T8" fmla="*/ 14 w 24"/>
                <a:gd name="T9" fmla="*/ 13 h 21"/>
                <a:gd name="T10" fmla="*/ 14 w 24"/>
                <a:gd name="T11" fmla="*/ 8 h 21"/>
                <a:gd name="T12" fmla="*/ 19 w 24"/>
                <a:gd name="T13" fmla="*/ 7 h 21"/>
                <a:gd name="T14" fmla="*/ 20 w 24"/>
                <a:gd name="T15" fmla="*/ 17 h 21"/>
                <a:gd name="T16" fmla="*/ 24 w 24"/>
                <a:gd name="T17" fmla="*/ 21 h 21"/>
                <a:gd name="T18" fmla="*/ 14 w 24"/>
                <a:gd name="T19" fmla="*/ 18 h 21"/>
                <a:gd name="T20" fmla="*/ 0 w 24"/>
                <a:gd name="T21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0" y="8"/>
                  </a:moveTo>
                  <a:lnTo>
                    <a:pt x="7" y="0"/>
                  </a:lnTo>
                  <a:lnTo>
                    <a:pt x="6" y="5"/>
                  </a:lnTo>
                  <a:lnTo>
                    <a:pt x="12" y="13"/>
                  </a:lnTo>
                  <a:lnTo>
                    <a:pt x="14" y="13"/>
                  </a:lnTo>
                  <a:lnTo>
                    <a:pt x="14" y="8"/>
                  </a:lnTo>
                  <a:lnTo>
                    <a:pt x="19" y="7"/>
                  </a:lnTo>
                  <a:lnTo>
                    <a:pt x="20" y="17"/>
                  </a:lnTo>
                  <a:lnTo>
                    <a:pt x="24" y="21"/>
                  </a:lnTo>
                  <a:lnTo>
                    <a:pt x="14" y="18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7" name="Freeform 1701"/>
            <p:cNvSpPr>
              <a:spLocks/>
            </p:cNvSpPr>
            <p:nvPr/>
          </p:nvSpPr>
          <p:spPr bwMode="auto">
            <a:xfrm>
              <a:off x="5006854" y="4506791"/>
              <a:ext cx="12700" cy="4763"/>
            </a:xfrm>
            <a:custGeom>
              <a:avLst/>
              <a:gdLst>
                <a:gd name="T0" fmla="*/ 0 w 23"/>
                <a:gd name="T1" fmla="*/ 0 h 9"/>
                <a:gd name="T2" fmla="*/ 10 w 23"/>
                <a:gd name="T3" fmla="*/ 0 h 9"/>
                <a:gd name="T4" fmla="*/ 23 w 23"/>
                <a:gd name="T5" fmla="*/ 9 h 9"/>
                <a:gd name="T6" fmla="*/ 10 w 23"/>
                <a:gd name="T7" fmla="*/ 9 h 9"/>
                <a:gd name="T8" fmla="*/ 0 w 23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9">
                  <a:moveTo>
                    <a:pt x="0" y="0"/>
                  </a:moveTo>
                  <a:lnTo>
                    <a:pt x="10" y="0"/>
                  </a:lnTo>
                  <a:lnTo>
                    <a:pt x="23" y="9"/>
                  </a:lnTo>
                  <a:lnTo>
                    <a:pt x="10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8" name="Freeform 1702"/>
            <p:cNvSpPr>
              <a:spLocks/>
            </p:cNvSpPr>
            <p:nvPr/>
          </p:nvSpPr>
          <p:spPr bwMode="auto">
            <a:xfrm>
              <a:off x="5503742" y="3886079"/>
              <a:ext cx="9525" cy="9525"/>
            </a:xfrm>
            <a:custGeom>
              <a:avLst/>
              <a:gdLst>
                <a:gd name="T0" fmla="*/ 0 w 19"/>
                <a:gd name="T1" fmla="*/ 6 h 18"/>
                <a:gd name="T2" fmla="*/ 3 w 19"/>
                <a:gd name="T3" fmla="*/ 5 h 18"/>
                <a:gd name="T4" fmla="*/ 12 w 19"/>
                <a:gd name="T5" fmla="*/ 12 h 18"/>
                <a:gd name="T6" fmla="*/ 15 w 19"/>
                <a:gd name="T7" fmla="*/ 12 h 18"/>
                <a:gd name="T8" fmla="*/ 15 w 19"/>
                <a:gd name="T9" fmla="*/ 6 h 18"/>
                <a:gd name="T10" fmla="*/ 12 w 19"/>
                <a:gd name="T11" fmla="*/ 0 h 18"/>
                <a:gd name="T12" fmla="*/ 17 w 19"/>
                <a:gd name="T13" fmla="*/ 0 h 18"/>
                <a:gd name="T14" fmla="*/ 19 w 19"/>
                <a:gd name="T15" fmla="*/ 12 h 18"/>
                <a:gd name="T16" fmla="*/ 15 w 19"/>
                <a:gd name="T17" fmla="*/ 18 h 18"/>
                <a:gd name="T18" fmla="*/ 4 w 19"/>
                <a:gd name="T19" fmla="*/ 12 h 18"/>
                <a:gd name="T20" fmla="*/ 0 w 19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0" y="6"/>
                  </a:moveTo>
                  <a:lnTo>
                    <a:pt x="3" y="5"/>
                  </a:lnTo>
                  <a:lnTo>
                    <a:pt x="12" y="12"/>
                  </a:lnTo>
                  <a:lnTo>
                    <a:pt x="15" y="12"/>
                  </a:lnTo>
                  <a:lnTo>
                    <a:pt x="15" y="6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9" y="12"/>
                  </a:lnTo>
                  <a:lnTo>
                    <a:pt x="15" y="18"/>
                  </a:lnTo>
                  <a:lnTo>
                    <a:pt x="4" y="12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79" name="Freeform 1703"/>
            <p:cNvSpPr>
              <a:spLocks/>
            </p:cNvSpPr>
            <p:nvPr/>
          </p:nvSpPr>
          <p:spPr bwMode="auto">
            <a:xfrm>
              <a:off x="5052892" y="4495679"/>
              <a:ext cx="11113" cy="7938"/>
            </a:xfrm>
            <a:custGeom>
              <a:avLst/>
              <a:gdLst>
                <a:gd name="T0" fmla="*/ 0 w 20"/>
                <a:gd name="T1" fmla="*/ 4 h 14"/>
                <a:gd name="T2" fmla="*/ 6 w 20"/>
                <a:gd name="T3" fmla="*/ 3 h 14"/>
                <a:gd name="T4" fmla="*/ 4 w 20"/>
                <a:gd name="T5" fmla="*/ 0 h 14"/>
                <a:gd name="T6" fmla="*/ 9 w 20"/>
                <a:gd name="T7" fmla="*/ 1 h 14"/>
                <a:gd name="T8" fmla="*/ 12 w 20"/>
                <a:gd name="T9" fmla="*/ 9 h 14"/>
                <a:gd name="T10" fmla="*/ 20 w 20"/>
                <a:gd name="T11" fmla="*/ 11 h 14"/>
                <a:gd name="T12" fmla="*/ 16 w 20"/>
                <a:gd name="T13" fmla="*/ 14 h 14"/>
                <a:gd name="T14" fmla="*/ 6 w 20"/>
                <a:gd name="T15" fmla="*/ 9 h 14"/>
                <a:gd name="T16" fmla="*/ 0 w 20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4">
                  <a:moveTo>
                    <a:pt x="0" y="4"/>
                  </a:moveTo>
                  <a:lnTo>
                    <a:pt x="6" y="3"/>
                  </a:lnTo>
                  <a:lnTo>
                    <a:pt x="4" y="0"/>
                  </a:lnTo>
                  <a:lnTo>
                    <a:pt x="9" y="1"/>
                  </a:lnTo>
                  <a:lnTo>
                    <a:pt x="12" y="9"/>
                  </a:lnTo>
                  <a:lnTo>
                    <a:pt x="20" y="11"/>
                  </a:lnTo>
                  <a:lnTo>
                    <a:pt x="16" y="14"/>
                  </a:lnTo>
                  <a:lnTo>
                    <a:pt x="6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0" name="Freeform 1704"/>
            <p:cNvSpPr>
              <a:spLocks/>
            </p:cNvSpPr>
            <p:nvPr/>
          </p:nvSpPr>
          <p:spPr bwMode="auto">
            <a:xfrm>
              <a:off x="5046542" y="4514729"/>
              <a:ext cx="15875" cy="11113"/>
            </a:xfrm>
            <a:custGeom>
              <a:avLst/>
              <a:gdLst>
                <a:gd name="T0" fmla="*/ 0 w 28"/>
                <a:gd name="T1" fmla="*/ 0 h 20"/>
                <a:gd name="T2" fmla="*/ 8 w 28"/>
                <a:gd name="T3" fmla="*/ 0 h 20"/>
                <a:gd name="T4" fmla="*/ 24 w 28"/>
                <a:gd name="T5" fmla="*/ 14 h 20"/>
                <a:gd name="T6" fmla="*/ 28 w 28"/>
                <a:gd name="T7" fmla="*/ 20 h 20"/>
                <a:gd name="T8" fmla="*/ 21 w 28"/>
                <a:gd name="T9" fmla="*/ 19 h 20"/>
                <a:gd name="T10" fmla="*/ 5 w 28"/>
                <a:gd name="T11" fmla="*/ 6 h 20"/>
                <a:gd name="T12" fmla="*/ 0 w 28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0">
                  <a:moveTo>
                    <a:pt x="0" y="0"/>
                  </a:moveTo>
                  <a:lnTo>
                    <a:pt x="8" y="0"/>
                  </a:lnTo>
                  <a:lnTo>
                    <a:pt x="24" y="14"/>
                  </a:lnTo>
                  <a:lnTo>
                    <a:pt x="28" y="20"/>
                  </a:lnTo>
                  <a:lnTo>
                    <a:pt x="21" y="19"/>
                  </a:lnTo>
                  <a:lnTo>
                    <a:pt x="5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1" name="Freeform 1705"/>
            <p:cNvSpPr>
              <a:spLocks/>
            </p:cNvSpPr>
            <p:nvPr/>
          </p:nvSpPr>
          <p:spPr bwMode="auto">
            <a:xfrm>
              <a:off x="5065592" y="4503616"/>
              <a:ext cx="15875" cy="11113"/>
            </a:xfrm>
            <a:custGeom>
              <a:avLst/>
              <a:gdLst>
                <a:gd name="T0" fmla="*/ 1 w 30"/>
                <a:gd name="T1" fmla="*/ 0 h 22"/>
                <a:gd name="T2" fmla="*/ 14 w 30"/>
                <a:gd name="T3" fmla="*/ 9 h 22"/>
                <a:gd name="T4" fmla="*/ 30 w 30"/>
                <a:gd name="T5" fmla="*/ 22 h 22"/>
                <a:gd name="T6" fmla="*/ 23 w 30"/>
                <a:gd name="T7" fmla="*/ 22 h 22"/>
                <a:gd name="T8" fmla="*/ 7 w 30"/>
                <a:gd name="T9" fmla="*/ 9 h 22"/>
                <a:gd name="T10" fmla="*/ 0 w 30"/>
                <a:gd name="T11" fmla="*/ 6 h 22"/>
                <a:gd name="T12" fmla="*/ 2 w 30"/>
                <a:gd name="T13" fmla="*/ 3 h 22"/>
                <a:gd name="T14" fmla="*/ 1 w 30"/>
                <a:gd name="T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2">
                  <a:moveTo>
                    <a:pt x="1" y="0"/>
                  </a:moveTo>
                  <a:lnTo>
                    <a:pt x="14" y="9"/>
                  </a:lnTo>
                  <a:lnTo>
                    <a:pt x="30" y="22"/>
                  </a:lnTo>
                  <a:lnTo>
                    <a:pt x="23" y="22"/>
                  </a:lnTo>
                  <a:lnTo>
                    <a:pt x="7" y="9"/>
                  </a:lnTo>
                  <a:lnTo>
                    <a:pt x="0" y="6"/>
                  </a:lnTo>
                  <a:lnTo>
                    <a:pt x="2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2" name="Freeform 1706"/>
            <p:cNvSpPr>
              <a:spLocks/>
            </p:cNvSpPr>
            <p:nvPr/>
          </p:nvSpPr>
          <p:spPr bwMode="auto">
            <a:xfrm>
              <a:off x="5097342" y="4603629"/>
              <a:ext cx="12700" cy="9525"/>
            </a:xfrm>
            <a:custGeom>
              <a:avLst/>
              <a:gdLst>
                <a:gd name="T0" fmla="*/ 0 w 26"/>
                <a:gd name="T1" fmla="*/ 0 h 20"/>
                <a:gd name="T2" fmla="*/ 7 w 26"/>
                <a:gd name="T3" fmla="*/ 1 h 20"/>
                <a:gd name="T4" fmla="*/ 19 w 26"/>
                <a:gd name="T5" fmla="*/ 14 h 20"/>
                <a:gd name="T6" fmla="*/ 26 w 26"/>
                <a:gd name="T7" fmla="*/ 16 h 20"/>
                <a:gd name="T8" fmla="*/ 23 w 26"/>
                <a:gd name="T9" fmla="*/ 20 h 20"/>
                <a:gd name="T10" fmla="*/ 16 w 26"/>
                <a:gd name="T11" fmla="*/ 19 h 20"/>
                <a:gd name="T12" fmla="*/ 7 w 26"/>
                <a:gd name="T13" fmla="*/ 7 h 20"/>
                <a:gd name="T14" fmla="*/ 0 w 26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0">
                  <a:moveTo>
                    <a:pt x="0" y="0"/>
                  </a:moveTo>
                  <a:lnTo>
                    <a:pt x="7" y="1"/>
                  </a:lnTo>
                  <a:lnTo>
                    <a:pt x="19" y="14"/>
                  </a:lnTo>
                  <a:lnTo>
                    <a:pt x="26" y="16"/>
                  </a:lnTo>
                  <a:lnTo>
                    <a:pt x="23" y="20"/>
                  </a:lnTo>
                  <a:lnTo>
                    <a:pt x="16" y="19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3" name="Freeform 1707"/>
            <p:cNvSpPr>
              <a:spLocks/>
            </p:cNvSpPr>
            <p:nvPr/>
          </p:nvSpPr>
          <p:spPr bwMode="auto">
            <a:xfrm>
              <a:off x="5106867" y="4589341"/>
              <a:ext cx="7938" cy="6350"/>
            </a:xfrm>
            <a:custGeom>
              <a:avLst/>
              <a:gdLst>
                <a:gd name="T0" fmla="*/ 0 w 14"/>
                <a:gd name="T1" fmla="*/ 4 h 14"/>
                <a:gd name="T2" fmla="*/ 1 w 14"/>
                <a:gd name="T3" fmla="*/ 0 h 14"/>
                <a:gd name="T4" fmla="*/ 8 w 14"/>
                <a:gd name="T5" fmla="*/ 4 h 14"/>
                <a:gd name="T6" fmla="*/ 11 w 14"/>
                <a:gd name="T7" fmla="*/ 0 h 14"/>
                <a:gd name="T8" fmla="*/ 14 w 14"/>
                <a:gd name="T9" fmla="*/ 2 h 14"/>
                <a:gd name="T10" fmla="*/ 13 w 14"/>
                <a:gd name="T11" fmla="*/ 8 h 14"/>
                <a:gd name="T12" fmla="*/ 14 w 14"/>
                <a:gd name="T13" fmla="*/ 12 h 14"/>
                <a:gd name="T14" fmla="*/ 10 w 14"/>
                <a:gd name="T15" fmla="*/ 14 h 14"/>
                <a:gd name="T16" fmla="*/ 4 w 14"/>
                <a:gd name="T17" fmla="*/ 8 h 14"/>
                <a:gd name="T18" fmla="*/ 0 w 14"/>
                <a:gd name="T1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0" y="4"/>
                  </a:moveTo>
                  <a:lnTo>
                    <a:pt x="1" y="0"/>
                  </a:lnTo>
                  <a:lnTo>
                    <a:pt x="8" y="4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3" y="8"/>
                  </a:lnTo>
                  <a:lnTo>
                    <a:pt x="14" y="12"/>
                  </a:lnTo>
                  <a:lnTo>
                    <a:pt x="10" y="14"/>
                  </a:lnTo>
                  <a:lnTo>
                    <a:pt x="4" y="8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4" name="Freeform 1708"/>
            <p:cNvSpPr>
              <a:spLocks/>
            </p:cNvSpPr>
            <p:nvPr/>
          </p:nvSpPr>
          <p:spPr bwMode="auto">
            <a:xfrm>
              <a:off x="5094167" y="4613154"/>
              <a:ext cx="7938" cy="9525"/>
            </a:xfrm>
            <a:custGeom>
              <a:avLst/>
              <a:gdLst>
                <a:gd name="T0" fmla="*/ 5 w 16"/>
                <a:gd name="T1" fmla="*/ 0 h 17"/>
                <a:gd name="T2" fmla="*/ 10 w 16"/>
                <a:gd name="T3" fmla="*/ 9 h 17"/>
                <a:gd name="T4" fmla="*/ 16 w 16"/>
                <a:gd name="T5" fmla="*/ 17 h 17"/>
                <a:gd name="T6" fmla="*/ 9 w 16"/>
                <a:gd name="T7" fmla="*/ 16 h 17"/>
                <a:gd name="T8" fmla="*/ 0 w 16"/>
                <a:gd name="T9" fmla="*/ 7 h 17"/>
                <a:gd name="T10" fmla="*/ 5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5" y="0"/>
                  </a:moveTo>
                  <a:lnTo>
                    <a:pt x="10" y="9"/>
                  </a:lnTo>
                  <a:lnTo>
                    <a:pt x="16" y="17"/>
                  </a:lnTo>
                  <a:lnTo>
                    <a:pt x="9" y="16"/>
                  </a:ln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5" name="Freeform 1709"/>
            <p:cNvSpPr>
              <a:spLocks/>
            </p:cNvSpPr>
            <p:nvPr/>
          </p:nvSpPr>
          <p:spPr bwMode="auto">
            <a:xfrm>
              <a:off x="5132267" y="4609979"/>
              <a:ext cx="20638" cy="15875"/>
            </a:xfrm>
            <a:custGeom>
              <a:avLst/>
              <a:gdLst>
                <a:gd name="T0" fmla="*/ 0 w 41"/>
                <a:gd name="T1" fmla="*/ 0 h 29"/>
                <a:gd name="T2" fmla="*/ 10 w 41"/>
                <a:gd name="T3" fmla="*/ 2 h 29"/>
                <a:gd name="T4" fmla="*/ 36 w 41"/>
                <a:gd name="T5" fmla="*/ 19 h 29"/>
                <a:gd name="T6" fmla="*/ 41 w 41"/>
                <a:gd name="T7" fmla="*/ 28 h 29"/>
                <a:gd name="T8" fmla="*/ 32 w 41"/>
                <a:gd name="T9" fmla="*/ 29 h 29"/>
                <a:gd name="T10" fmla="*/ 23 w 41"/>
                <a:gd name="T11" fmla="*/ 25 h 29"/>
                <a:gd name="T12" fmla="*/ 28 w 41"/>
                <a:gd name="T13" fmla="*/ 25 h 29"/>
                <a:gd name="T14" fmla="*/ 25 w 41"/>
                <a:gd name="T15" fmla="*/ 18 h 29"/>
                <a:gd name="T16" fmla="*/ 16 w 41"/>
                <a:gd name="T17" fmla="*/ 10 h 29"/>
                <a:gd name="T18" fmla="*/ 6 w 41"/>
                <a:gd name="T19" fmla="*/ 10 h 29"/>
                <a:gd name="T20" fmla="*/ 5 w 41"/>
                <a:gd name="T21" fmla="*/ 15 h 29"/>
                <a:gd name="T22" fmla="*/ 2 w 41"/>
                <a:gd name="T23" fmla="*/ 10 h 29"/>
                <a:gd name="T24" fmla="*/ 5 w 41"/>
                <a:gd name="T25" fmla="*/ 3 h 29"/>
                <a:gd name="T26" fmla="*/ 0 w 41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29">
                  <a:moveTo>
                    <a:pt x="0" y="0"/>
                  </a:moveTo>
                  <a:lnTo>
                    <a:pt x="10" y="2"/>
                  </a:lnTo>
                  <a:lnTo>
                    <a:pt x="36" y="19"/>
                  </a:lnTo>
                  <a:lnTo>
                    <a:pt x="41" y="28"/>
                  </a:lnTo>
                  <a:lnTo>
                    <a:pt x="32" y="29"/>
                  </a:lnTo>
                  <a:lnTo>
                    <a:pt x="23" y="25"/>
                  </a:lnTo>
                  <a:lnTo>
                    <a:pt x="28" y="25"/>
                  </a:lnTo>
                  <a:lnTo>
                    <a:pt x="25" y="18"/>
                  </a:lnTo>
                  <a:lnTo>
                    <a:pt x="16" y="10"/>
                  </a:lnTo>
                  <a:lnTo>
                    <a:pt x="6" y="10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6" name="Freeform 1710"/>
            <p:cNvSpPr>
              <a:spLocks/>
            </p:cNvSpPr>
            <p:nvPr/>
          </p:nvSpPr>
          <p:spPr bwMode="auto">
            <a:xfrm>
              <a:off x="5187829" y="4636966"/>
              <a:ext cx="6350" cy="9525"/>
            </a:xfrm>
            <a:custGeom>
              <a:avLst/>
              <a:gdLst>
                <a:gd name="T0" fmla="*/ 0 w 13"/>
                <a:gd name="T1" fmla="*/ 7 h 17"/>
                <a:gd name="T2" fmla="*/ 6 w 13"/>
                <a:gd name="T3" fmla="*/ 0 h 17"/>
                <a:gd name="T4" fmla="*/ 11 w 13"/>
                <a:gd name="T5" fmla="*/ 4 h 17"/>
                <a:gd name="T6" fmla="*/ 9 w 13"/>
                <a:gd name="T7" fmla="*/ 13 h 17"/>
                <a:gd name="T8" fmla="*/ 13 w 13"/>
                <a:gd name="T9" fmla="*/ 17 h 17"/>
                <a:gd name="T10" fmla="*/ 5 w 13"/>
                <a:gd name="T11" fmla="*/ 16 h 17"/>
                <a:gd name="T12" fmla="*/ 0 w 13"/>
                <a:gd name="T1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0" y="7"/>
                  </a:moveTo>
                  <a:lnTo>
                    <a:pt x="6" y="0"/>
                  </a:lnTo>
                  <a:lnTo>
                    <a:pt x="11" y="4"/>
                  </a:lnTo>
                  <a:lnTo>
                    <a:pt x="9" y="13"/>
                  </a:lnTo>
                  <a:lnTo>
                    <a:pt x="13" y="17"/>
                  </a:lnTo>
                  <a:lnTo>
                    <a:pt x="5" y="16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7" name="Freeform 1711"/>
            <p:cNvSpPr>
              <a:spLocks/>
            </p:cNvSpPr>
            <p:nvPr/>
          </p:nvSpPr>
          <p:spPr bwMode="auto">
            <a:xfrm>
              <a:off x="5203704" y="4670304"/>
              <a:ext cx="15875" cy="9525"/>
            </a:xfrm>
            <a:custGeom>
              <a:avLst/>
              <a:gdLst>
                <a:gd name="T0" fmla="*/ 0 w 29"/>
                <a:gd name="T1" fmla="*/ 3 h 16"/>
                <a:gd name="T2" fmla="*/ 4 w 29"/>
                <a:gd name="T3" fmla="*/ 0 h 16"/>
                <a:gd name="T4" fmla="*/ 11 w 29"/>
                <a:gd name="T5" fmla="*/ 1 h 16"/>
                <a:gd name="T6" fmla="*/ 20 w 29"/>
                <a:gd name="T7" fmla="*/ 12 h 16"/>
                <a:gd name="T8" fmla="*/ 29 w 29"/>
                <a:gd name="T9" fmla="*/ 14 h 16"/>
                <a:gd name="T10" fmla="*/ 23 w 29"/>
                <a:gd name="T11" fmla="*/ 16 h 16"/>
                <a:gd name="T12" fmla="*/ 7 w 29"/>
                <a:gd name="T13" fmla="*/ 6 h 16"/>
                <a:gd name="T14" fmla="*/ 0 w 29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6">
                  <a:moveTo>
                    <a:pt x="0" y="3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20" y="12"/>
                  </a:lnTo>
                  <a:lnTo>
                    <a:pt x="29" y="14"/>
                  </a:lnTo>
                  <a:lnTo>
                    <a:pt x="23" y="16"/>
                  </a:lnTo>
                  <a:lnTo>
                    <a:pt x="7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8" name="Freeform 1712"/>
            <p:cNvSpPr>
              <a:spLocks/>
            </p:cNvSpPr>
            <p:nvPr/>
          </p:nvSpPr>
          <p:spPr bwMode="auto">
            <a:xfrm>
              <a:off x="5187829" y="4698879"/>
              <a:ext cx="11113" cy="9525"/>
            </a:xfrm>
            <a:custGeom>
              <a:avLst/>
              <a:gdLst>
                <a:gd name="T0" fmla="*/ 0 w 21"/>
                <a:gd name="T1" fmla="*/ 7 h 19"/>
                <a:gd name="T2" fmla="*/ 6 w 21"/>
                <a:gd name="T3" fmla="*/ 0 h 19"/>
                <a:gd name="T4" fmla="*/ 8 w 21"/>
                <a:gd name="T5" fmla="*/ 5 h 19"/>
                <a:gd name="T6" fmla="*/ 21 w 21"/>
                <a:gd name="T7" fmla="*/ 13 h 19"/>
                <a:gd name="T8" fmla="*/ 18 w 21"/>
                <a:gd name="T9" fmla="*/ 19 h 19"/>
                <a:gd name="T10" fmla="*/ 0 w 21"/>
                <a:gd name="T1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9">
                  <a:moveTo>
                    <a:pt x="0" y="7"/>
                  </a:moveTo>
                  <a:lnTo>
                    <a:pt x="6" y="0"/>
                  </a:lnTo>
                  <a:lnTo>
                    <a:pt x="8" y="5"/>
                  </a:lnTo>
                  <a:lnTo>
                    <a:pt x="21" y="13"/>
                  </a:lnTo>
                  <a:lnTo>
                    <a:pt x="18" y="19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89" name="Freeform 1713"/>
            <p:cNvSpPr>
              <a:spLocks/>
            </p:cNvSpPr>
            <p:nvPr/>
          </p:nvSpPr>
          <p:spPr bwMode="auto">
            <a:xfrm>
              <a:off x="5752979" y="4090866"/>
              <a:ext cx="15875" cy="9525"/>
            </a:xfrm>
            <a:custGeom>
              <a:avLst/>
              <a:gdLst>
                <a:gd name="T0" fmla="*/ 0 w 29"/>
                <a:gd name="T1" fmla="*/ 2 h 19"/>
                <a:gd name="T2" fmla="*/ 10 w 29"/>
                <a:gd name="T3" fmla="*/ 0 h 19"/>
                <a:gd name="T4" fmla="*/ 27 w 29"/>
                <a:gd name="T5" fmla="*/ 10 h 19"/>
                <a:gd name="T6" fmla="*/ 25 w 29"/>
                <a:gd name="T7" fmla="*/ 16 h 19"/>
                <a:gd name="T8" fmla="*/ 29 w 29"/>
                <a:gd name="T9" fmla="*/ 19 h 19"/>
                <a:gd name="T10" fmla="*/ 23 w 29"/>
                <a:gd name="T11" fmla="*/ 18 h 19"/>
                <a:gd name="T12" fmla="*/ 9 w 29"/>
                <a:gd name="T13" fmla="*/ 5 h 19"/>
                <a:gd name="T14" fmla="*/ 0 w 29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9">
                  <a:moveTo>
                    <a:pt x="0" y="2"/>
                  </a:moveTo>
                  <a:lnTo>
                    <a:pt x="10" y="0"/>
                  </a:lnTo>
                  <a:lnTo>
                    <a:pt x="27" y="10"/>
                  </a:lnTo>
                  <a:lnTo>
                    <a:pt x="25" y="16"/>
                  </a:lnTo>
                  <a:lnTo>
                    <a:pt x="29" y="19"/>
                  </a:lnTo>
                  <a:lnTo>
                    <a:pt x="23" y="18"/>
                  </a:lnTo>
                  <a:lnTo>
                    <a:pt x="9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0" name="Freeform 1714"/>
            <p:cNvSpPr>
              <a:spLocks/>
            </p:cNvSpPr>
            <p:nvPr/>
          </p:nvSpPr>
          <p:spPr bwMode="auto">
            <a:xfrm>
              <a:off x="5257679" y="4794129"/>
              <a:ext cx="12700" cy="6350"/>
            </a:xfrm>
            <a:custGeom>
              <a:avLst/>
              <a:gdLst>
                <a:gd name="T0" fmla="*/ 0 w 24"/>
                <a:gd name="T1" fmla="*/ 0 h 14"/>
                <a:gd name="T2" fmla="*/ 11 w 24"/>
                <a:gd name="T3" fmla="*/ 4 h 14"/>
                <a:gd name="T4" fmla="*/ 24 w 24"/>
                <a:gd name="T5" fmla="*/ 11 h 14"/>
                <a:gd name="T6" fmla="*/ 18 w 24"/>
                <a:gd name="T7" fmla="*/ 14 h 14"/>
                <a:gd name="T8" fmla="*/ 4 w 24"/>
                <a:gd name="T9" fmla="*/ 6 h 14"/>
                <a:gd name="T10" fmla="*/ 0 w 2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4">
                  <a:moveTo>
                    <a:pt x="0" y="0"/>
                  </a:moveTo>
                  <a:lnTo>
                    <a:pt x="11" y="4"/>
                  </a:lnTo>
                  <a:lnTo>
                    <a:pt x="24" y="11"/>
                  </a:lnTo>
                  <a:lnTo>
                    <a:pt x="18" y="14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1" name="Freeform 1715"/>
            <p:cNvSpPr>
              <a:spLocks/>
            </p:cNvSpPr>
            <p:nvPr/>
          </p:nvSpPr>
          <p:spPr bwMode="auto">
            <a:xfrm>
              <a:off x="5889504" y="4189291"/>
              <a:ext cx="9525" cy="4763"/>
            </a:xfrm>
            <a:custGeom>
              <a:avLst/>
              <a:gdLst>
                <a:gd name="T0" fmla="*/ 0 w 17"/>
                <a:gd name="T1" fmla="*/ 3 h 10"/>
                <a:gd name="T2" fmla="*/ 9 w 17"/>
                <a:gd name="T3" fmla="*/ 0 h 10"/>
                <a:gd name="T4" fmla="*/ 17 w 17"/>
                <a:gd name="T5" fmla="*/ 4 h 10"/>
                <a:gd name="T6" fmla="*/ 14 w 17"/>
                <a:gd name="T7" fmla="*/ 10 h 10"/>
                <a:gd name="T8" fmla="*/ 6 w 17"/>
                <a:gd name="T9" fmla="*/ 7 h 10"/>
                <a:gd name="T10" fmla="*/ 0 w 17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0" y="3"/>
                  </a:moveTo>
                  <a:lnTo>
                    <a:pt x="9" y="0"/>
                  </a:lnTo>
                  <a:lnTo>
                    <a:pt x="17" y="4"/>
                  </a:lnTo>
                  <a:lnTo>
                    <a:pt x="14" y="10"/>
                  </a:lnTo>
                  <a:lnTo>
                    <a:pt x="6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2" name="Freeform 1716"/>
            <p:cNvSpPr>
              <a:spLocks/>
            </p:cNvSpPr>
            <p:nvPr/>
          </p:nvSpPr>
          <p:spPr bwMode="auto">
            <a:xfrm>
              <a:off x="6022854" y="4267079"/>
              <a:ext cx="25400" cy="14288"/>
            </a:xfrm>
            <a:custGeom>
              <a:avLst/>
              <a:gdLst>
                <a:gd name="T0" fmla="*/ 0 w 46"/>
                <a:gd name="T1" fmla="*/ 3 h 27"/>
                <a:gd name="T2" fmla="*/ 6 w 46"/>
                <a:gd name="T3" fmla="*/ 3 h 27"/>
                <a:gd name="T4" fmla="*/ 6 w 46"/>
                <a:gd name="T5" fmla="*/ 0 h 27"/>
                <a:gd name="T6" fmla="*/ 18 w 46"/>
                <a:gd name="T7" fmla="*/ 1 h 27"/>
                <a:gd name="T8" fmla="*/ 39 w 46"/>
                <a:gd name="T9" fmla="*/ 19 h 27"/>
                <a:gd name="T10" fmla="*/ 46 w 46"/>
                <a:gd name="T11" fmla="*/ 27 h 27"/>
                <a:gd name="T12" fmla="*/ 26 w 46"/>
                <a:gd name="T13" fmla="*/ 17 h 27"/>
                <a:gd name="T14" fmla="*/ 0 w 46"/>
                <a:gd name="T15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27">
                  <a:moveTo>
                    <a:pt x="0" y="3"/>
                  </a:moveTo>
                  <a:lnTo>
                    <a:pt x="6" y="3"/>
                  </a:lnTo>
                  <a:lnTo>
                    <a:pt x="6" y="0"/>
                  </a:lnTo>
                  <a:lnTo>
                    <a:pt x="18" y="1"/>
                  </a:lnTo>
                  <a:lnTo>
                    <a:pt x="39" y="19"/>
                  </a:lnTo>
                  <a:lnTo>
                    <a:pt x="46" y="27"/>
                  </a:lnTo>
                  <a:lnTo>
                    <a:pt x="26" y="1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3" name="Freeform 1717"/>
            <p:cNvSpPr>
              <a:spLocks/>
            </p:cNvSpPr>
            <p:nvPr/>
          </p:nvSpPr>
          <p:spPr bwMode="auto">
            <a:xfrm>
              <a:off x="6014917" y="4286129"/>
              <a:ext cx="15875" cy="3175"/>
            </a:xfrm>
            <a:custGeom>
              <a:avLst/>
              <a:gdLst>
                <a:gd name="T0" fmla="*/ 0 w 30"/>
                <a:gd name="T1" fmla="*/ 1 h 7"/>
                <a:gd name="T2" fmla="*/ 14 w 30"/>
                <a:gd name="T3" fmla="*/ 0 h 7"/>
                <a:gd name="T4" fmla="*/ 30 w 30"/>
                <a:gd name="T5" fmla="*/ 1 h 7"/>
                <a:gd name="T6" fmla="*/ 21 w 30"/>
                <a:gd name="T7" fmla="*/ 7 h 7"/>
                <a:gd name="T8" fmla="*/ 8 w 30"/>
                <a:gd name="T9" fmla="*/ 6 h 7"/>
                <a:gd name="T10" fmla="*/ 0 w 30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7">
                  <a:moveTo>
                    <a:pt x="0" y="1"/>
                  </a:moveTo>
                  <a:lnTo>
                    <a:pt x="14" y="0"/>
                  </a:lnTo>
                  <a:lnTo>
                    <a:pt x="30" y="1"/>
                  </a:lnTo>
                  <a:lnTo>
                    <a:pt x="21" y="7"/>
                  </a:lnTo>
                  <a:lnTo>
                    <a:pt x="8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4" name="Freeform 1718"/>
            <p:cNvSpPr>
              <a:spLocks/>
            </p:cNvSpPr>
            <p:nvPr/>
          </p:nvSpPr>
          <p:spPr bwMode="auto">
            <a:xfrm>
              <a:off x="6030792" y="4286129"/>
              <a:ext cx="23813" cy="12700"/>
            </a:xfrm>
            <a:custGeom>
              <a:avLst/>
              <a:gdLst>
                <a:gd name="T0" fmla="*/ 23 w 45"/>
                <a:gd name="T1" fmla="*/ 13 h 24"/>
                <a:gd name="T2" fmla="*/ 23 w 45"/>
                <a:gd name="T3" fmla="*/ 9 h 24"/>
                <a:gd name="T4" fmla="*/ 18 w 45"/>
                <a:gd name="T5" fmla="*/ 4 h 24"/>
                <a:gd name="T6" fmla="*/ 23 w 45"/>
                <a:gd name="T7" fmla="*/ 3 h 24"/>
                <a:gd name="T8" fmla="*/ 38 w 45"/>
                <a:gd name="T9" fmla="*/ 7 h 24"/>
                <a:gd name="T10" fmla="*/ 44 w 45"/>
                <a:gd name="T11" fmla="*/ 6 h 24"/>
                <a:gd name="T12" fmla="*/ 45 w 45"/>
                <a:gd name="T13" fmla="*/ 9 h 24"/>
                <a:gd name="T14" fmla="*/ 41 w 45"/>
                <a:gd name="T15" fmla="*/ 10 h 24"/>
                <a:gd name="T16" fmla="*/ 38 w 45"/>
                <a:gd name="T17" fmla="*/ 9 h 24"/>
                <a:gd name="T18" fmla="*/ 33 w 45"/>
                <a:gd name="T19" fmla="*/ 16 h 24"/>
                <a:gd name="T20" fmla="*/ 31 w 45"/>
                <a:gd name="T21" fmla="*/ 24 h 24"/>
                <a:gd name="T22" fmla="*/ 16 w 45"/>
                <a:gd name="T23" fmla="*/ 19 h 24"/>
                <a:gd name="T24" fmla="*/ 3 w 45"/>
                <a:gd name="T25" fmla="*/ 16 h 24"/>
                <a:gd name="T26" fmla="*/ 0 w 45"/>
                <a:gd name="T27" fmla="*/ 9 h 24"/>
                <a:gd name="T28" fmla="*/ 6 w 45"/>
                <a:gd name="T29" fmla="*/ 0 h 24"/>
                <a:gd name="T30" fmla="*/ 13 w 45"/>
                <a:gd name="T31" fmla="*/ 1 h 24"/>
                <a:gd name="T32" fmla="*/ 19 w 45"/>
                <a:gd name="T33" fmla="*/ 11 h 24"/>
                <a:gd name="T34" fmla="*/ 23 w 45"/>
                <a:gd name="T35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24">
                  <a:moveTo>
                    <a:pt x="23" y="13"/>
                  </a:moveTo>
                  <a:lnTo>
                    <a:pt x="23" y="9"/>
                  </a:lnTo>
                  <a:lnTo>
                    <a:pt x="18" y="4"/>
                  </a:lnTo>
                  <a:lnTo>
                    <a:pt x="23" y="3"/>
                  </a:lnTo>
                  <a:lnTo>
                    <a:pt x="38" y="7"/>
                  </a:lnTo>
                  <a:lnTo>
                    <a:pt x="44" y="6"/>
                  </a:lnTo>
                  <a:lnTo>
                    <a:pt x="45" y="9"/>
                  </a:lnTo>
                  <a:lnTo>
                    <a:pt x="41" y="10"/>
                  </a:lnTo>
                  <a:lnTo>
                    <a:pt x="38" y="9"/>
                  </a:lnTo>
                  <a:lnTo>
                    <a:pt x="33" y="16"/>
                  </a:lnTo>
                  <a:lnTo>
                    <a:pt x="31" y="24"/>
                  </a:lnTo>
                  <a:lnTo>
                    <a:pt x="16" y="19"/>
                  </a:lnTo>
                  <a:lnTo>
                    <a:pt x="3" y="16"/>
                  </a:lnTo>
                  <a:lnTo>
                    <a:pt x="0" y="9"/>
                  </a:lnTo>
                  <a:lnTo>
                    <a:pt x="6" y="0"/>
                  </a:lnTo>
                  <a:lnTo>
                    <a:pt x="13" y="1"/>
                  </a:lnTo>
                  <a:lnTo>
                    <a:pt x="19" y="11"/>
                  </a:lnTo>
                  <a:lnTo>
                    <a:pt x="2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5" name="Freeform 1719"/>
            <p:cNvSpPr>
              <a:spLocks/>
            </p:cNvSpPr>
            <p:nvPr/>
          </p:nvSpPr>
          <p:spPr bwMode="auto">
            <a:xfrm>
              <a:off x="6057779" y="4284541"/>
              <a:ext cx="15875" cy="9525"/>
            </a:xfrm>
            <a:custGeom>
              <a:avLst/>
              <a:gdLst>
                <a:gd name="T0" fmla="*/ 0 w 31"/>
                <a:gd name="T1" fmla="*/ 3 h 17"/>
                <a:gd name="T2" fmla="*/ 7 w 31"/>
                <a:gd name="T3" fmla="*/ 0 h 17"/>
                <a:gd name="T4" fmla="*/ 16 w 31"/>
                <a:gd name="T5" fmla="*/ 7 h 17"/>
                <a:gd name="T6" fmla="*/ 21 w 31"/>
                <a:gd name="T7" fmla="*/ 10 h 17"/>
                <a:gd name="T8" fmla="*/ 29 w 31"/>
                <a:gd name="T9" fmla="*/ 10 h 17"/>
                <a:gd name="T10" fmla="*/ 30 w 31"/>
                <a:gd name="T11" fmla="*/ 6 h 17"/>
                <a:gd name="T12" fmla="*/ 31 w 31"/>
                <a:gd name="T13" fmla="*/ 17 h 17"/>
                <a:gd name="T14" fmla="*/ 16 w 31"/>
                <a:gd name="T15" fmla="*/ 12 h 17"/>
                <a:gd name="T16" fmla="*/ 0 w 31"/>
                <a:gd name="T1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7">
                  <a:moveTo>
                    <a:pt x="0" y="3"/>
                  </a:moveTo>
                  <a:lnTo>
                    <a:pt x="7" y="0"/>
                  </a:lnTo>
                  <a:lnTo>
                    <a:pt x="16" y="7"/>
                  </a:lnTo>
                  <a:lnTo>
                    <a:pt x="21" y="10"/>
                  </a:lnTo>
                  <a:lnTo>
                    <a:pt x="29" y="10"/>
                  </a:lnTo>
                  <a:lnTo>
                    <a:pt x="30" y="6"/>
                  </a:lnTo>
                  <a:lnTo>
                    <a:pt x="31" y="17"/>
                  </a:lnTo>
                  <a:lnTo>
                    <a:pt x="16" y="1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6" name="Freeform 1720"/>
            <p:cNvSpPr>
              <a:spLocks/>
            </p:cNvSpPr>
            <p:nvPr/>
          </p:nvSpPr>
          <p:spPr bwMode="auto">
            <a:xfrm>
              <a:off x="5565654" y="5021141"/>
              <a:ext cx="14288" cy="9525"/>
            </a:xfrm>
            <a:custGeom>
              <a:avLst/>
              <a:gdLst>
                <a:gd name="T0" fmla="*/ 0 w 26"/>
                <a:gd name="T1" fmla="*/ 4 h 19"/>
                <a:gd name="T2" fmla="*/ 4 w 26"/>
                <a:gd name="T3" fmla="*/ 0 h 19"/>
                <a:gd name="T4" fmla="*/ 10 w 26"/>
                <a:gd name="T5" fmla="*/ 1 h 19"/>
                <a:gd name="T6" fmla="*/ 16 w 26"/>
                <a:gd name="T7" fmla="*/ 11 h 19"/>
                <a:gd name="T8" fmla="*/ 26 w 26"/>
                <a:gd name="T9" fmla="*/ 14 h 19"/>
                <a:gd name="T10" fmla="*/ 20 w 26"/>
                <a:gd name="T11" fmla="*/ 19 h 19"/>
                <a:gd name="T12" fmla="*/ 7 w 26"/>
                <a:gd name="T13" fmla="*/ 9 h 19"/>
                <a:gd name="T14" fmla="*/ 0 w 26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9">
                  <a:moveTo>
                    <a:pt x="0" y="4"/>
                  </a:moveTo>
                  <a:lnTo>
                    <a:pt x="4" y="0"/>
                  </a:lnTo>
                  <a:lnTo>
                    <a:pt x="10" y="1"/>
                  </a:lnTo>
                  <a:lnTo>
                    <a:pt x="16" y="11"/>
                  </a:lnTo>
                  <a:lnTo>
                    <a:pt x="26" y="14"/>
                  </a:lnTo>
                  <a:lnTo>
                    <a:pt x="20" y="19"/>
                  </a:lnTo>
                  <a:lnTo>
                    <a:pt x="7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7" name="Freeform 1721"/>
            <p:cNvSpPr>
              <a:spLocks/>
            </p:cNvSpPr>
            <p:nvPr/>
          </p:nvSpPr>
          <p:spPr bwMode="auto">
            <a:xfrm>
              <a:off x="6099054" y="4314704"/>
              <a:ext cx="17463" cy="7938"/>
            </a:xfrm>
            <a:custGeom>
              <a:avLst/>
              <a:gdLst>
                <a:gd name="T0" fmla="*/ 0 w 32"/>
                <a:gd name="T1" fmla="*/ 0 h 14"/>
                <a:gd name="T2" fmla="*/ 11 w 32"/>
                <a:gd name="T3" fmla="*/ 3 h 14"/>
                <a:gd name="T4" fmla="*/ 32 w 32"/>
                <a:gd name="T5" fmla="*/ 14 h 14"/>
                <a:gd name="T6" fmla="*/ 17 w 32"/>
                <a:gd name="T7" fmla="*/ 11 h 14"/>
                <a:gd name="T8" fmla="*/ 0 w 3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0" y="0"/>
                  </a:moveTo>
                  <a:lnTo>
                    <a:pt x="11" y="3"/>
                  </a:lnTo>
                  <a:lnTo>
                    <a:pt x="32" y="14"/>
                  </a:lnTo>
                  <a:lnTo>
                    <a:pt x="17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8" name="Freeform 1722"/>
            <p:cNvSpPr>
              <a:spLocks/>
            </p:cNvSpPr>
            <p:nvPr/>
          </p:nvSpPr>
          <p:spPr bwMode="auto">
            <a:xfrm>
              <a:off x="6118104" y="4341691"/>
              <a:ext cx="9525" cy="7938"/>
            </a:xfrm>
            <a:custGeom>
              <a:avLst/>
              <a:gdLst>
                <a:gd name="T0" fmla="*/ 3 w 16"/>
                <a:gd name="T1" fmla="*/ 0 h 15"/>
                <a:gd name="T2" fmla="*/ 8 w 16"/>
                <a:gd name="T3" fmla="*/ 6 h 15"/>
                <a:gd name="T4" fmla="*/ 16 w 16"/>
                <a:gd name="T5" fmla="*/ 9 h 15"/>
                <a:gd name="T6" fmla="*/ 12 w 16"/>
                <a:gd name="T7" fmla="*/ 15 h 15"/>
                <a:gd name="T8" fmla="*/ 0 w 16"/>
                <a:gd name="T9" fmla="*/ 8 h 15"/>
                <a:gd name="T10" fmla="*/ 3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3" y="0"/>
                  </a:moveTo>
                  <a:lnTo>
                    <a:pt x="8" y="6"/>
                  </a:lnTo>
                  <a:lnTo>
                    <a:pt x="16" y="9"/>
                  </a:lnTo>
                  <a:lnTo>
                    <a:pt x="12" y="15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199" name="Freeform 1723"/>
            <p:cNvSpPr>
              <a:spLocks/>
            </p:cNvSpPr>
            <p:nvPr/>
          </p:nvSpPr>
          <p:spPr bwMode="auto">
            <a:xfrm>
              <a:off x="6119692" y="4373441"/>
              <a:ext cx="9525" cy="6350"/>
            </a:xfrm>
            <a:custGeom>
              <a:avLst/>
              <a:gdLst>
                <a:gd name="T0" fmla="*/ 0 w 17"/>
                <a:gd name="T1" fmla="*/ 0 h 13"/>
                <a:gd name="T2" fmla="*/ 7 w 17"/>
                <a:gd name="T3" fmla="*/ 3 h 13"/>
                <a:gd name="T4" fmla="*/ 17 w 17"/>
                <a:gd name="T5" fmla="*/ 9 h 13"/>
                <a:gd name="T6" fmla="*/ 13 w 17"/>
                <a:gd name="T7" fmla="*/ 13 h 13"/>
                <a:gd name="T8" fmla="*/ 1 w 17"/>
                <a:gd name="T9" fmla="*/ 4 h 13"/>
                <a:gd name="T10" fmla="*/ 0 w 1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lnTo>
                    <a:pt x="7" y="3"/>
                  </a:lnTo>
                  <a:lnTo>
                    <a:pt x="17" y="9"/>
                  </a:lnTo>
                  <a:lnTo>
                    <a:pt x="13" y="13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0" name="Freeform 1724"/>
            <p:cNvSpPr>
              <a:spLocks/>
            </p:cNvSpPr>
            <p:nvPr/>
          </p:nvSpPr>
          <p:spPr bwMode="auto">
            <a:xfrm>
              <a:off x="5656142" y="5119566"/>
              <a:ext cx="12700" cy="7938"/>
            </a:xfrm>
            <a:custGeom>
              <a:avLst/>
              <a:gdLst>
                <a:gd name="T0" fmla="*/ 2 w 25"/>
                <a:gd name="T1" fmla="*/ 0 h 15"/>
                <a:gd name="T2" fmla="*/ 12 w 25"/>
                <a:gd name="T3" fmla="*/ 8 h 15"/>
                <a:gd name="T4" fmla="*/ 25 w 25"/>
                <a:gd name="T5" fmla="*/ 11 h 15"/>
                <a:gd name="T6" fmla="*/ 19 w 25"/>
                <a:gd name="T7" fmla="*/ 15 h 15"/>
                <a:gd name="T8" fmla="*/ 3 w 25"/>
                <a:gd name="T9" fmla="*/ 11 h 15"/>
                <a:gd name="T10" fmla="*/ 0 w 25"/>
                <a:gd name="T11" fmla="*/ 4 h 15"/>
                <a:gd name="T12" fmla="*/ 2 w 2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5">
                  <a:moveTo>
                    <a:pt x="2" y="0"/>
                  </a:moveTo>
                  <a:lnTo>
                    <a:pt x="12" y="8"/>
                  </a:lnTo>
                  <a:lnTo>
                    <a:pt x="25" y="11"/>
                  </a:lnTo>
                  <a:lnTo>
                    <a:pt x="19" y="15"/>
                  </a:lnTo>
                  <a:lnTo>
                    <a:pt x="3" y="11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1" name="Freeform 1725"/>
            <p:cNvSpPr>
              <a:spLocks/>
            </p:cNvSpPr>
            <p:nvPr/>
          </p:nvSpPr>
          <p:spPr bwMode="auto">
            <a:xfrm>
              <a:off x="6059367" y="4524254"/>
              <a:ext cx="14288" cy="7938"/>
            </a:xfrm>
            <a:custGeom>
              <a:avLst/>
              <a:gdLst>
                <a:gd name="T0" fmla="*/ 0 w 27"/>
                <a:gd name="T1" fmla="*/ 7 h 16"/>
                <a:gd name="T2" fmla="*/ 4 w 27"/>
                <a:gd name="T3" fmla="*/ 0 h 16"/>
                <a:gd name="T4" fmla="*/ 17 w 27"/>
                <a:gd name="T5" fmla="*/ 4 h 16"/>
                <a:gd name="T6" fmla="*/ 27 w 27"/>
                <a:gd name="T7" fmla="*/ 16 h 16"/>
                <a:gd name="T8" fmla="*/ 14 w 27"/>
                <a:gd name="T9" fmla="*/ 13 h 16"/>
                <a:gd name="T10" fmla="*/ 0 w 27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6">
                  <a:moveTo>
                    <a:pt x="0" y="7"/>
                  </a:moveTo>
                  <a:lnTo>
                    <a:pt x="4" y="0"/>
                  </a:lnTo>
                  <a:lnTo>
                    <a:pt x="17" y="4"/>
                  </a:lnTo>
                  <a:lnTo>
                    <a:pt x="27" y="16"/>
                  </a:lnTo>
                  <a:lnTo>
                    <a:pt x="14" y="13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2" name="Freeform 1726"/>
            <p:cNvSpPr>
              <a:spLocks/>
            </p:cNvSpPr>
            <p:nvPr/>
          </p:nvSpPr>
          <p:spPr bwMode="auto">
            <a:xfrm>
              <a:off x="6143504" y="4516316"/>
              <a:ext cx="7938" cy="6350"/>
            </a:xfrm>
            <a:custGeom>
              <a:avLst/>
              <a:gdLst>
                <a:gd name="T0" fmla="*/ 0 w 13"/>
                <a:gd name="T1" fmla="*/ 3 h 12"/>
                <a:gd name="T2" fmla="*/ 6 w 13"/>
                <a:gd name="T3" fmla="*/ 0 h 12"/>
                <a:gd name="T4" fmla="*/ 13 w 13"/>
                <a:gd name="T5" fmla="*/ 6 h 12"/>
                <a:gd name="T6" fmla="*/ 11 w 13"/>
                <a:gd name="T7" fmla="*/ 9 h 12"/>
                <a:gd name="T8" fmla="*/ 13 w 13"/>
                <a:gd name="T9" fmla="*/ 12 h 12"/>
                <a:gd name="T10" fmla="*/ 4 w 13"/>
                <a:gd name="T11" fmla="*/ 12 h 12"/>
                <a:gd name="T12" fmla="*/ 0 w 13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0" y="3"/>
                  </a:moveTo>
                  <a:lnTo>
                    <a:pt x="6" y="0"/>
                  </a:lnTo>
                  <a:lnTo>
                    <a:pt x="13" y="6"/>
                  </a:lnTo>
                  <a:lnTo>
                    <a:pt x="11" y="9"/>
                  </a:lnTo>
                  <a:lnTo>
                    <a:pt x="13" y="12"/>
                  </a:lnTo>
                  <a:lnTo>
                    <a:pt x="4" y="1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3" name="Freeform 1727"/>
            <p:cNvSpPr>
              <a:spLocks/>
            </p:cNvSpPr>
            <p:nvPr/>
          </p:nvSpPr>
          <p:spPr bwMode="auto">
            <a:xfrm>
              <a:off x="6151442" y="4514729"/>
              <a:ext cx="11113" cy="7938"/>
            </a:xfrm>
            <a:custGeom>
              <a:avLst/>
              <a:gdLst>
                <a:gd name="T0" fmla="*/ 2 w 20"/>
                <a:gd name="T1" fmla="*/ 0 h 16"/>
                <a:gd name="T2" fmla="*/ 9 w 20"/>
                <a:gd name="T3" fmla="*/ 4 h 16"/>
                <a:gd name="T4" fmla="*/ 20 w 20"/>
                <a:gd name="T5" fmla="*/ 10 h 16"/>
                <a:gd name="T6" fmla="*/ 18 w 20"/>
                <a:gd name="T7" fmla="*/ 16 h 16"/>
                <a:gd name="T8" fmla="*/ 6 w 20"/>
                <a:gd name="T9" fmla="*/ 11 h 16"/>
                <a:gd name="T10" fmla="*/ 0 w 20"/>
                <a:gd name="T11" fmla="*/ 7 h 16"/>
                <a:gd name="T12" fmla="*/ 3 w 20"/>
                <a:gd name="T13" fmla="*/ 4 h 16"/>
                <a:gd name="T14" fmla="*/ 2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2" y="0"/>
                  </a:moveTo>
                  <a:lnTo>
                    <a:pt x="9" y="4"/>
                  </a:lnTo>
                  <a:lnTo>
                    <a:pt x="20" y="10"/>
                  </a:lnTo>
                  <a:lnTo>
                    <a:pt x="18" y="16"/>
                  </a:lnTo>
                  <a:lnTo>
                    <a:pt x="6" y="11"/>
                  </a:lnTo>
                  <a:lnTo>
                    <a:pt x="0" y="7"/>
                  </a:lnTo>
                  <a:lnTo>
                    <a:pt x="3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4" name="Freeform 1728"/>
            <p:cNvSpPr>
              <a:spLocks/>
            </p:cNvSpPr>
            <p:nvPr/>
          </p:nvSpPr>
          <p:spPr bwMode="auto">
            <a:xfrm>
              <a:off x="6194304" y="4489329"/>
              <a:ext cx="15875" cy="7938"/>
            </a:xfrm>
            <a:custGeom>
              <a:avLst/>
              <a:gdLst>
                <a:gd name="T0" fmla="*/ 0 w 31"/>
                <a:gd name="T1" fmla="*/ 0 h 16"/>
                <a:gd name="T2" fmla="*/ 12 w 31"/>
                <a:gd name="T3" fmla="*/ 2 h 16"/>
                <a:gd name="T4" fmla="*/ 28 w 31"/>
                <a:gd name="T5" fmla="*/ 6 h 16"/>
                <a:gd name="T6" fmla="*/ 28 w 31"/>
                <a:gd name="T7" fmla="*/ 10 h 16"/>
                <a:gd name="T8" fmla="*/ 31 w 31"/>
                <a:gd name="T9" fmla="*/ 15 h 16"/>
                <a:gd name="T10" fmla="*/ 28 w 31"/>
                <a:gd name="T11" fmla="*/ 16 h 16"/>
                <a:gd name="T12" fmla="*/ 20 w 31"/>
                <a:gd name="T13" fmla="*/ 12 h 16"/>
                <a:gd name="T14" fmla="*/ 18 w 31"/>
                <a:gd name="T15" fmla="*/ 16 h 16"/>
                <a:gd name="T16" fmla="*/ 11 w 31"/>
                <a:gd name="T17" fmla="*/ 9 h 16"/>
                <a:gd name="T18" fmla="*/ 0 w 31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16">
                  <a:moveTo>
                    <a:pt x="0" y="0"/>
                  </a:moveTo>
                  <a:lnTo>
                    <a:pt x="12" y="2"/>
                  </a:lnTo>
                  <a:lnTo>
                    <a:pt x="28" y="6"/>
                  </a:lnTo>
                  <a:lnTo>
                    <a:pt x="28" y="10"/>
                  </a:lnTo>
                  <a:lnTo>
                    <a:pt x="31" y="15"/>
                  </a:lnTo>
                  <a:lnTo>
                    <a:pt x="28" y="16"/>
                  </a:lnTo>
                  <a:lnTo>
                    <a:pt x="20" y="12"/>
                  </a:lnTo>
                  <a:lnTo>
                    <a:pt x="18" y="16"/>
                  </a:lnTo>
                  <a:lnTo>
                    <a:pt x="11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5" name="Freeform 1729"/>
            <p:cNvSpPr>
              <a:spLocks/>
            </p:cNvSpPr>
            <p:nvPr/>
          </p:nvSpPr>
          <p:spPr bwMode="auto">
            <a:xfrm>
              <a:off x="6151442" y="4652841"/>
              <a:ext cx="36513" cy="22225"/>
            </a:xfrm>
            <a:custGeom>
              <a:avLst/>
              <a:gdLst>
                <a:gd name="T0" fmla="*/ 0 w 69"/>
                <a:gd name="T1" fmla="*/ 10 h 42"/>
                <a:gd name="T2" fmla="*/ 3 w 69"/>
                <a:gd name="T3" fmla="*/ 7 h 42"/>
                <a:gd name="T4" fmla="*/ 10 w 69"/>
                <a:gd name="T5" fmla="*/ 9 h 42"/>
                <a:gd name="T6" fmla="*/ 21 w 69"/>
                <a:gd name="T7" fmla="*/ 19 h 42"/>
                <a:gd name="T8" fmla="*/ 32 w 69"/>
                <a:gd name="T9" fmla="*/ 22 h 42"/>
                <a:gd name="T10" fmla="*/ 34 w 69"/>
                <a:gd name="T11" fmla="*/ 14 h 42"/>
                <a:gd name="T12" fmla="*/ 23 w 69"/>
                <a:gd name="T13" fmla="*/ 6 h 42"/>
                <a:gd name="T14" fmla="*/ 16 w 69"/>
                <a:gd name="T15" fmla="*/ 4 h 42"/>
                <a:gd name="T16" fmla="*/ 21 w 69"/>
                <a:gd name="T17" fmla="*/ 0 h 42"/>
                <a:gd name="T18" fmla="*/ 30 w 69"/>
                <a:gd name="T19" fmla="*/ 4 h 42"/>
                <a:gd name="T20" fmla="*/ 37 w 69"/>
                <a:gd name="T21" fmla="*/ 13 h 42"/>
                <a:gd name="T22" fmla="*/ 46 w 69"/>
                <a:gd name="T23" fmla="*/ 16 h 42"/>
                <a:gd name="T24" fmla="*/ 50 w 69"/>
                <a:gd name="T25" fmla="*/ 10 h 42"/>
                <a:gd name="T26" fmla="*/ 57 w 69"/>
                <a:gd name="T27" fmla="*/ 17 h 42"/>
                <a:gd name="T28" fmla="*/ 69 w 69"/>
                <a:gd name="T29" fmla="*/ 26 h 42"/>
                <a:gd name="T30" fmla="*/ 66 w 69"/>
                <a:gd name="T31" fmla="*/ 30 h 42"/>
                <a:gd name="T32" fmla="*/ 56 w 69"/>
                <a:gd name="T33" fmla="*/ 23 h 42"/>
                <a:gd name="T34" fmla="*/ 50 w 69"/>
                <a:gd name="T35" fmla="*/ 20 h 42"/>
                <a:gd name="T36" fmla="*/ 50 w 69"/>
                <a:gd name="T37" fmla="*/ 29 h 42"/>
                <a:gd name="T38" fmla="*/ 40 w 69"/>
                <a:gd name="T39" fmla="*/ 32 h 42"/>
                <a:gd name="T40" fmla="*/ 40 w 69"/>
                <a:gd name="T41" fmla="*/ 42 h 42"/>
                <a:gd name="T42" fmla="*/ 32 w 69"/>
                <a:gd name="T43" fmla="*/ 32 h 42"/>
                <a:gd name="T44" fmla="*/ 13 w 69"/>
                <a:gd name="T45" fmla="*/ 17 h 42"/>
                <a:gd name="T46" fmla="*/ 0 w 69"/>
                <a:gd name="T47" fmla="*/ 1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" h="42">
                  <a:moveTo>
                    <a:pt x="0" y="10"/>
                  </a:moveTo>
                  <a:lnTo>
                    <a:pt x="3" y="7"/>
                  </a:lnTo>
                  <a:lnTo>
                    <a:pt x="10" y="9"/>
                  </a:lnTo>
                  <a:lnTo>
                    <a:pt x="21" y="19"/>
                  </a:lnTo>
                  <a:lnTo>
                    <a:pt x="32" y="22"/>
                  </a:lnTo>
                  <a:lnTo>
                    <a:pt x="34" y="14"/>
                  </a:lnTo>
                  <a:lnTo>
                    <a:pt x="23" y="6"/>
                  </a:lnTo>
                  <a:lnTo>
                    <a:pt x="16" y="4"/>
                  </a:lnTo>
                  <a:lnTo>
                    <a:pt x="21" y="0"/>
                  </a:lnTo>
                  <a:lnTo>
                    <a:pt x="30" y="4"/>
                  </a:lnTo>
                  <a:lnTo>
                    <a:pt x="37" y="13"/>
                  </a:lnTo>
                  <a:lnTo>
                    <a:pt x="46" y="16"/>
                  </a:lnTo>
                  <a:lnTo>
                    <a:pt x="50" y="10"/>
                  </a:lnTo>
                  <a:lnTo>
                    <a:pt x="57" y="17"/>
                  </a:lnTo>
                  <a:lnTo>
                    <a:pt x="69" y="26"/>
                  </a:lnTo>
                  <a:lnTo>
                    <a:pt x="66" y="30"/>
                  </a:lnTo>
                  <a:lnTo>
                    <a:pt x="56" y="23"/>
                  </a:lnTo>
                  <a:lnTo>
                    <a:pt x="50" y="20"/>
                  </a:lnTo>
                  <a:lnTo>
                    <a:pt x="50" y="29"/>
                  </a:lnTo>
                  <a:lnTo>
                    <a:pt x="40" y="32"/>
                  </a:lnTo>
                  <a:lnTo>
                    <a:pt x="40" y="42"/>
                  </a:lnTo>
                  <a:lnTo>
                    <a:pt x="32" y="32"/>
                  </a:lnTo>
                  <a:lnTo>
                    <a:pt x="13" y="17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6" name="Freeform 1730"/>
            <p:cNvSpPr>
              <a:spLocks/>
            </p:cNvSpPr>
            <p:nvPr/>
          </p:nvSpPr>
          <p:spPr bwMode="auto">
            <a:xfrm>
              <a:off x="5811717" y="5221166"/>
              <a:ext cx="11113" cy="14288"/>
            </a:xfrm>
            <a:custGeom>
              <a:avLst/>
              <a:gdLst>
                <a:gd name="T0" fmla="*/ 0 w 23"/>
                <a:gd name="T1" fmla="*/ 4 h 26"/>
                <a:gd name="T2" fmla="*/ 2 w 23"/>
                <a:gd name="T3" fmla="*/ 0 h 26"/>
                <a:gd name="T4" fmla="*/ 8 w 23"/>
                <a:gd name="T5" fmla="*/ 0 h 26"/>
                <a:gd name="T6" fmla="*/ 15 w 23"/>
                <a:gd name="T7" fmla="*/ 7 h 26"/>
                <a:gd name="T8" fmla="*/ 23 w 23"/>
                <a:gd name="T9" fmla="*/ 4 h 26"/>
                <a:gd name="T10" fmla="*/ 21 w 23"/>
                <a:gd name="T11" fmla="*/ 10 h 26"/>
                <a:gd name="T12" fmla="*/ 11 w 23"/>
                <a:gd name="T13" fmla="*/ 17 h 26"/>
                <a:gd name="T14" fmla="*/ 13 w 23"/>
                <a:gd name="T15" fmla="*/ 26 h 26"/>
                <a:gd name="T16" fmla="*/ 8 w 23"/>
                <a:gd name="T17" fmla="*/ 26 h 26"/>
                <a:gd name="T18" fmla="*/ 4 w 23"/>
                <a:gd name="T19" fmla="*/ 22 h 26"/>
                <a:gd name="T20" fmla="*/ 4 w 23"/>
                <a:gd name="T21" fmla="*/ 10 h 26"/>
                <a:gd name="T22" fmla="*/ 0 w 23"/>
                <a:gd name="T23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6">
                  <a:moveTo>
                    <a:pt x="0" y="4"/>
                  </a:moveTo>
                  <a:lnTo>
                    <a:pt x="2" y="0"/>
                  </a:lnTo>
                  <a:lnTo>
                    <a:pt x="8" y="0"/>
                  </a:lnTo>
                  <a:lnTo>
                    <a:pt x="15" y="7"/>
                  </a:lnTo>
                  <a:lnTo>
                    <a:pt x="23" y="4"/>
                  </a:lnTo>
                  <a:lnTo>
                    <a:pt x="21" y="10"/>
                  </a:lnTo>
                  <a:lnTo>
                    <a:pt x="11" y="17"/>
                  </a:lnTo>
                  <a:lnTo>
                    <a:pt x="13" y="26"/>
                  </a:lnTo>
                  <a:lnTo>
                    <a:pt x="8" y="26"/>
                  </a:lnTo>
                  <a:lnTo>
                    <a:pt x="4" y="22"/>
                  </a:lnTo>
                  <a:lnTo>
                    <a:pt x="4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7" name="Freeform 1731"/>
            <p:cNvSpPr>
              <a:spLocks/>
            </p:cNvSpPr>
            <p:nvPr/>
          </p:nvSpPr>
          <p:spPr bwMode="auto">
            <a:xfrm>
              <a:off x="5865692" y="5227516"/>
              <a:ext cx="14288" cy="9525"/>
            </a:xfrm>
            <a:custGeom>
              <a:avLst/>
              <a:gdLst>
                <a:gd name="T0" fmla="*/ 0 w 26"/>
                <a:gd name="T1" fmla="*/ 10 h 19"/>
                <a:gd name="T2" fmla="*/ 9 w 26"/>
                <a:gd name="T3" fmla="*/ 10 h 19"/>
                <a:gd name="T4" fmla="*/ 12 w 26"/>
                <a:gd name="T5" fmla="*/ 0 h 19"/>
                <a:gd name="T6" fmla="*/ 26 w 26"/>
                <a:gd name="T7" fmla="*/ 6 h 19"/>
                <a:gd name="T8" fmla="*/ 18 w 26"/>
                <a:gd name="T9" fmla="*/ 19 h 19"/>
                <a:gd name="T10" fmla="*/ 7 w 26"/>
                <a:gd name="T11" fmla="*/ 17 h 19"/>
                <a:gd name="T12" fmla="*/ 0 w 26"/>
                <a:gd name="T1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9">
                  <a:moveTo>
                    <a:pt x="0" y="10"/>
                  </a:moveTo>
                  <a:lnTo>
                    <a:pt x="9" y="10"/>
                  </a:lnTo>
                  <a:lnTo>
                    <a:pt x="12" y="0"/>
                  </a:lnTo>
                  <a:lnTo>
                    <a:pt x="26" y="6"/>
                  </a:lnTo>
                  <a:lnTo>
                    <a:pt x="18" y="19"/>
                  </a:lnTo>
                  <a:lnTo>
                    <a:pt x="7" y="17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8" name="Freeform 1732"/>
            <p:cNvSpPr>
              <a:spLocks/>
            </p:cNvSpPr>
            <p:nvPr/>
          </p:nvSpPr>
          <p:spPr bwMode="auto">
            <a:xfrm>
              <a:off x="5867279" y="5224341"/>
              <a:ext cx="33338" cy="39688"/>
            </a:xfrm>
            <a:custGeom>
              <a:avLst/>
              <a:gdLst>
                <a:gd name="T0" fmla="*/ 0 w 63"/>
                <a:gd name="T1" fmla="*/ 45 h 75"/>
                <a:gd name="T2" fmla="*/ 13 w 63"/>
                <a:gd name="T3" fmla="*/ 46 h 75"/>
                <a:gd name="T4" fmla="*/ 37 w 63"/>
                <a:gd name="T5" fmla="*/ 44 h 75"/>
                <a:gd name="T6" fmla="*/ 52 w 63"/>
                <a:gd name="T7" fmla="*/ 48 h 75"/>
                <a:gd name="T8" fmla="*/ 53 w 63"/>
                <a:gd name="T9" fmla="*/ 44 h 75"/>
                <a:gd name="T10" fmla="*/ 53 w 63"/>
                <a:gd name="T11" fmla="*/ 39 h 75"/>
                <a:gd name="T12" fmla="*/ 40 w 63"/>
                <a:gd name="T13" fmla="*/ 35 h 75"/>
                <a:gd name="T14" fmla="*/ 27 w 63"/>
                <a:gd name="T15" fmla="*/ 32 h 75"/>
                <a:gd name="T16" fmla="*/ 31 w 63"/>
                <a:gd name="T17" fmla="*/ 26 h 75"/>
                <a:gd name="T18" fmla="*/ 39 w 63"/>
                <a:gd name="T19" fmla="*/ 15 h 75"/>
                <a:gd name="T20" fmla="*/ 37 w 63"/>
                <a:gd name="T21" fmla="*/ 6 h 75"/>
                <a:gd name="T22" fmla="*/ 31 w 63"/>
                <a:gd name="T23" fmla="*/ 0 h 75"/>
                <a:gd name="T24" fmla="*/ 39 w 63"/>
                <a:gd name="T25" fmla="*/ 0 h 75"/>
                <a:gd name="T26" fmla="*/ 46 w 63"/>
                <a:gd name="T27" fmla="*/ 9 h 75"/>
                <a:gd name="T28" fmla="*/ 49 w 63"/>
                <a:gd name="T29" fmla="*/ 23 h 75"/>
                <a:gd name="T30" fmla="*/ 56 w 63"/>
                <a:gd name="T31" fmla="*/ 38 h 75"/>
                <a:gd name="T32" fmla="*/ 63 w 63"/>
                <a:gd name="T33" fmla="*/ 42 h 75"/>
                <a:gd name="T34" fmla="*/ 59 w 63"/>
                <a:gd name="T35" fmla="*/ 49 h 75"/>
                <a:gd name="T36" fmla="*/ 59 w 63"/>
                <a:gd name="T37" fmla="*/ 64 h 75"/>
                <a:gd name="T38" fmla="*/ 60 w 63"/>
                <a:gd name="T39" fmla="*/ 71 h 75"/>
                <a:gd name="T40" fmla="*/ 46 w 63"/>
                <a:gd name="T41" fmla="*/ 74 h 75"/>
                <a:gd name="T42" fmla="*/ 30 w 63"/>
                <a:gd name="T43" fmla="*/ 75 h 75"/>
                <a:gd name="T44" fmla="*/ 23 w 63"/>
                <a:gd name="T45" fmla="*/ 71 h 75"/>
                <a:gd name="T46" fmla="*/ 18 w 63"/>
                <a:gd name="T47" fmla="*/ 61 h 75"/>
                <a:gd name="T48" fmla="*/ 20 w 63"/>
                <a:gd name="T49" fmla="*/ 55 h 75"/>
                <a:gd name="T50" fmla="*/ 10 w 63"/>
                <a:gd name="T51" fmla="*/ 54 h 75"/>
                <a:gd name="T52" fmla="*/ 0 w 63"/>
                <a:gd name="T53" fmla="*/ 4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75">
                  <a:moveTo>
                    <a:pt x="0" y="45"/>
                  </a:moveTo>
                  <a:lnTo>
                    <a:pt x="13" y="46"/>
                  </a:lnTo>
                  <a:lnTo>
                    <a:pt x="37" y="44"/>
                  </a:lnTo>
                  <a:lnTo>
                    <a:pt x="52" y="48"/>
                  </a:lnTo>
                  <a:lnTo>
                    <a:pt x="53" y="44"/>
                  </a:lnTo>
                  <a:lnTo>
                    <a:pt x="53" y="39"/>
                  </a:lnTo>
                  <a:lnTo>
                    <a:pt x="40" y="35"/>
                  </a:lnTo>
                  <a:lnTo>
                    <a:pt x="27" y="32"/>
                  </a:lnTo>
                  <a:lnTo>
                    <a:pt x="31" y="26"/>
                  </a:lnTo>
                  <a:lnTo>
                    <a:pt x="39" y="15"/>
                  </a:lnTo>
                  <a:lnTo>
                    <a:pt x="37" y="6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6" y="9"/>
                  </a:lnTo>
                  <a:lnTo>
                    <a:pt x="49" y="23"/>
                  </a:lnTo>
                  <a:lnTo>
                    <a:pt x="56" y="38"/>
                  </a:lnTo>
                  <a:lnTo>
                    <a:pt x="63" y="42"/>
                  </a:lnTo>
                  <a:lnTo>
                    <a:pt x="59" y="49"/>
                  </a:lnTo>
                  <a:lnTo>
                    <a:pt x="59" y="64"/>
                  </a:lnTo>
                  <a:lnTo>
                    <a:pt x="60" y="71"/>
                  </a:lnTo>
                  <a:lnTo>
                    <a:pt x="46" y="74"/>
                  </a:lnTo>
                  <a:lnTo>
                    <a:pt x="30" y="75"/>
                  </a:lnTo>
                  <a:lnTo>
                    <a:pt x="23" y="71"/>
                  </a:lnTo>
                  <a:lnTo>
                    <a:pt x="18" y="61"/>
                  </a:lnTo>
                  <a:lnTo>
                    <a:pt x="20" y="55"/>
                  </a:lnTo>
                  <a:lnTo>
                    <a:pt x="10" y="54"/>
                  </a:lnTo>
                  <a:lnTo>
                    <a:pt x="0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09" name="Freeform 1733"/>
            <p:cNvSpPr>
              <a:spLocks/>
            </p:cNvSpPr>
            <p:nvPr/>
          </p:nvSpPr>
          <p:spPr bwMode="auto">
            <a:xfrm>
              <a:off x="5905379" y="5219579"/>
              <a:ext cx="9525" cy="14288"/>
            </a:xfrm>
            <a:custGeom>
              <a:avLst/>
              <a:gdLst>
                <a:gd name="T0" fmla="*/ 8 w 18"/>
                <a:gd name="T1" fmla="*/ 0 h 26"/>
                <a:gd name="T2" fmla="*/ 14 w 18"/>
                <a:gd name="T3" fmla="*/ 3 h 26"/>
                <a:gd name="T4" fmla="*/ 16 w 18"/>
                <a:gd name="T5" fmla="*/ 10 h 26"/>
                <a:gd name="T6" fmla="*/ 13 w 18"/>
                <a:gd name="T7" fmla="*/ 16 h 26"/>
                <a:gd name="T8" fmla="*/ 13 w 18"/>
                <a:gd name="T9" fmla="*/ 23 h 26"/>
                <a:gd name="T10" fmla="*/ 18 w 18"/>
                <a:gd name="T11" fmla="*/ 26 h 26"/>
                <a:gd name="T12" fmla="*/ 10 w 18"/>
                <a:gd name="T13" fmla="*/ 26 h 26"/>
                <a:gd name="T14" fmla="*/ 0 w 18"/>
                <a:gd name="T15" fmla="*/ 24 h 26"/>
                <a:gd name="T16" fmla="*/ 5 w 18"/>
                <a:gd name="T17" fmla="*/ 18 h 26"/>
                <a:gd name="T18" fmla="*/ 5 w 18"/>
                <a:gd name="T19" fmla="*/ 5 h 26"/>
                <a:gd name="T20" fmla="*/ 8 w 18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6">
                  <a:moveTo>
                    <a:pt x="8" y="0"/>
                  </a:moveTo>
                  <a:lnTo>
                    <a:pt x="14" y="3"/>
                  </a:lnTo>
                  <a:lnTo>
                    <a:pt x="16" y="10"/>
                  </a:lnTo>
                  <a:lnTo>
                    <a:pt x="13" y="16"/>
                  </a:lnTo>
                  <a:lnTo>
                    <a:pt x="13" y="23"/>
                  </a:lnTo>
                  <a:lnTo>
                    <a:pt x="18" y="26"/>
                  </a:lnTo>
                  <a:lnTo>
                    <a:pt x="10" y="26"/>
                  </a:lnTo>
                  <a:lnTo>
                    <a:pt x="0" y="24"/>
                  </a:lnTo>
                  <a:lnTo>
                    <a:pt x="5" y="18"/>
                  </a:lnTo>
                  <a:lnTo>
                    <a:pt x="5" y="5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0" name="Freeform 1734"/>
            <p:cNvSpPr>
              <a:spLocks/>
            </p:cNvSpPr>
            <p:nvPr/>
          </p:nvSpPr>
          <p:spPr bwMode="auto">
            <a:xfrm>
              <a:off x="6319717" y="4676654"/>
              <a:ext cx="11113" cy="9525"/>
            </a:xfrm>
            <a:custGeom>
              <a:avLst/>
              <a:gdLst>
                <a:gd name="T0" fmla="*/ 0 w 21"/>
                <a:gd name="T1" fmla="*/ 14 h 18"/>
                <a:gd name="T2" fmla="*/ 7 w 21"/>
                <a:gd name="T3" fmla="*/ 13 h 18"/>
                <a:gd name="T4" fmla="*/ 8 w 21"/>
                <a:gd name="T5" fmla="*/ 7 h 18"/>
                <a:gd name="T6" fmla="*/ 10 w 21"/>
                <a:gd name="T7" fmla="*/ 0 h 18"/>
                <a:gd name="T8" fmla="*/ 15 w 21"/>
                <a:gd name="T9" fmla="*/ 2 h 18"/>
                <a:gd name="T10" fmla="*/ 21 w 21"/>
                <a:gd name="T11" fmla="*/ 4 h 18"/>
                <a:gd name="T12" fmla="*/ 17 w 21"/>
                <a:gd name="T13" fmla="*/ 8 h 18"/>
                <a:gd name="T14" fmla="*/ 10 w 21"/>
                <a:gd name="T15" fmla="*/ 17 h 18"/>
                <a:gd name="T16" fmla="*/ 4 w 21"/>
                <a:gd name="T17" fmla="*/ 18 h 18"/>
                <a:gd name="T18" fmla="*/ 0 w 21"/>
                <a:gd name="T1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8">
                  <a:moveTo>
                    <a:pt x="0" y="14"/>
                  </a:moveTo>
                  <a:lnTo>
                    <a:pt x="7" y="13"/>
                  </a:lnTo>
                  <a:lnTo>
                    <a:pt x="8" y="7"/>
                  </a:lnTo>
                  <a:lnTo>
                    <a:pt x="10" y="0"/>
                  </a:lnTo>
                  <a:lnTo>
                    <a:pt x="15" y="2"/>
                  </a:lnTo>
                  <a:lnTo>
                    <a:pt x="21" y="4"/>
                  </a:lnTo>
                  <a:lnTo>
                    <a:pt x="17" y="8"/>
                  </a:lnTo>
                  <a:lnTo>
                    <a:pt x="10" y="17"/>
                  </a:lnTo>
                  <a:lnTo>
                    <a:pt x="4" y="18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1" name="Freeform 1735"/>
            <p:cNvSpPr>
              <a:spLocks/>
            </p:cNvSpPr>
            <p:nvPr/>
          </p:nvSpPr>
          <p:spPr bwMode="auto">
            <a:xfrm>
              <a:off x="6380042" y="4619504"/>
              <a:ext cx="7938" cy="7938"/>
            </a:xfrm>
            <a:custGeom>
              <a:avLst/>
              <a:gdLst>
                <a:gd name="T0" fmla="*/ 0 w 15"/>
                <a:gd name="T1" fmla="*/ 1 h 14"/>
                <a:gd name="T2" fmla="*/ 6 w 15"/>
                <a:gd name="T3" fmla="*/ 0 h 14"/>
                <a:gd name="T4" fmla="*/ 15 w 15"/>
                <a:gd name="T5" fmla="*/ 7 h 14"/>
                <a:gd name="T6" fmla="*/ 10 w 15"/>
                <a:gd name="T7" fmla="*/ 14 h 14"/>
                <a:gd name="T8" fmla="*/ 6 w 15"/>
                <a:gd name="T9" fmla="*/ 11 h 14"/>
                <a:gd name="T10" fmla="*/ 5 w 15"/>
                <a:gd name="T11" fmla="*/ 4 h 14"/>
                <a:gd name="T12" fmla="*/ 0 w 15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4">
                  <a:moveTo>
                    <a:pt x="0" y="1"/>
                  </a:moveTo>
                  <a:lnTo>
                    <a:pt x="6" y="0"/>
                  </a:lnTo>
                  <a:lnTo>
                    <a:pt x="15" y="7"/>
                  </a:lnTo>
                  <a:lnTo>
                    <a:pt x="10" y="14"/>
                  </a:lnTo>
                  <a:lnTo>
                    <a:pt x="6" y="11"/>
                  </a:lnTo>
                  <a:lnTo>
                    <a:pt x="5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2" name="Freeform 1736"/>
            <p:cNvSpPr>
              <a:spLocks/>
            </p:cNvSpPr>
            <p:nvPr/>
          </p:nvSpPr>
          <p:spPr bwMode="auto">
            <a:xfrm>
              <a:off x="6440367" y="4619504"/>
              <a:ext cx="23813" cy="20638"/>
            </a:xfrm>
            <a:custGeom>
              <a:avLst/>
              <a:gdLst>
                <a:gd name="T0" fmla="*/ 0 w 46"/>
                <a:gd name="T1" fmla="*/ 3 h 39"/>
                <a:gd name="T2" fmla="*/ 4 w 46"/>
                <a:gd name="T3" fmla="*/ 0 h 39"/>
                <a:gd name="T4" fmla="*/ 24 w 46"/>
                <a:gd name="T5" fmla="*/ 13 h 39"/>
                <a:gd name="T6" fmla="*/ 27 w 46"/>
                <a:gd name="T7" fmla="*/ 17 h 39"/>
                <a:gd name="T8" fmla="*/ 37 w 46"/>
                <a:gd name="T9" fmla="*/ 16 h 39"/>
                <a:gd name="T10" fmla="*/ 44 w 46"/>
                <a:gd name="T11" fmla="*/ 9 h 39"/>
                <a:gd name="T12" fmla="*/ 46 w 46"/>
                <a:gd name="T13" fmla="*/ 23 h 39"/>
                <a:gd name="T14" fmla="*/ 44 w 46"/>
                <a:gd name="T15" fmla="*/ 39 h 39"/>
                <a:gd name="T16" fmla="*/ 36 w 46"/>
                <a:gd name="T17" fmla="*/ 38 h 39"/>
                <a:gd name="T18" fmla="*/ 23 w 46"/>
                <a:gd name="T19" fmla="*/ 26 h 39"/>
                <a:gd name="T20" fmla="*/ 20 w 46"/>
                <a:gd name="T21" fmla="*/ 20 h 39"/>
                <a:gd name="T22" fmla="*/ 23 w 46"/>
                <a:gd name="T23" fmla="*/ 19 h 39"/>
                <a:gd name="T24" fmla="*/ 10 w 46"/>
                <a:gd name="T25" fmla="*/ 13 h 39"/>
                <a:gd name="T26" fmla="*/ 0 w 46"/>
                <a:gd name="T2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39">
                  <a:moveTo>
                    <a:pt x="0" y="3"/>
                  </a:moveTo>
                  <a:lnTo>
                    <a:pt x="4" y="0"/>
                  </a:lnTo>
                  <a:lnTo>
                    <a:pt x="24" y="13"/>
                  </a:lnTo>
                  <a:lnTo>
                    <a:pt x="27" y="17"/>
                  </a:lnTo>
                  <a:lnTo>
                    <a:pt x="37" y="16"/>
                  </a:lnTo>
                  <a:lnTo>
                    <a:pt x="44" y="9"/>
                  </a:lnTo>
                  <a:lnTo>
                    <a:pt x="46" y="23"/>
                  </a:lnTo>
                  <a:lnTo>
                    <a:pt x="44" y="39"/>
                  </a:lnTo>
                  <a:lnTo>
                    <a:pt x="36" y="38"/>
                  </a:lnTo>
                  <a:lnTo>
                    <a:pt x="23" y="26"/>
                  </a:lnTo>
                  <a:lnTo>
                    <a:pt x="20" y="20"/>
                  </a:lnTo>
                  <a:lnTo>
                    <a:pt x="23" y="19"/>
                  </a:lnTo>
                  <a:lnTo>
                    <a:pt x="10" y="1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3" name="Freeform 1737"/>
            <p:cNvSpPr>
              <a:spLocks/>
            </p:cNvSpPr>
            <p:nvPr/>
          </p:nvSpPr>
          <p:spPr bwMode="auto">
            <a:xfrm>
              <a:off x="6370517" y="4771904"/>
              <a:ext cx="11113" cy="9525"/>
            </a:xfrm>
            <a:custGeom>
              <a:avLst/>
              <a:gdLst>
                <a:gd name="T0" fmla="*/ 0 w 20"/>
                <a:gd name="T1" fmla="*/ 1 h 17"/>
                <a:gd name="T2" fmla="*/ 7 w 20"/>
                <a:gd name="T3" fmla="*/ 0 h 17"/>
                <a:gd name="T4" fmla="*/ 19 w 20"/>
                <a:gd name="T5" fmla="*/ 11 h 17"/>
                <a:gd name="T6" fmla="*/ 20 w 20"/>
                <a:gd name="T7" fmla="*/ 17 h 17"/>
                <a:gd name="T8" fmla="*/ 10 w 20"/>
                <a:gd name="T9" fmla="*/ 12 h 17"/>
                <a:gd name="T10" fmla="*/ 0 w 20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0" y="1"/>
                  </a:moveTo>
                  <a:lnTo>
                    <a:pt x="7" y="0"/>
                  </a:lnTo>
                  <a:lnTo>
                    <a:pt x="19" y="11"/>
                  </a:lnTo>
                  <a:lnTo>
                    <a:pt x="20" y="17"/>
                  </a:lnTo>
                  <a:lnTo>
                    <a:pt x="10" y="12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4" name="Freeform 1738"/>
            <p:cNvSpPr>
              <a:spLocks/>
            </p:cNvSpPr>
            <p:nvPr/>
          </p:nvSpPr>
          <p:spPr bwMode="auto">
            <a:xfrm>
              <a:off x="6391154" y="4832229"/>
              <a:ext cx="15875" cy="6350"/>
            </a:xfrm>
            <a:custGeom>
              <a:avLst/>
              <a:gdLst>
                <a:gd name="T0" fmla="*/ 0 w 30"/>
                <a:gd name="T1" fmla="*/ 0 h 13"/>
                <a:gd name="T2" fmla="*/ 14 w 30"/>
                <a:gd name="T3" fmla="*/ 3 h 13"/>
                <a:gd name="T4" fmla="*/ 30 w 30"/>
                <a:gd name="T5" fmla="*/ 6 h 13"/>
                <a:gd name="T6" fmla="*/ 23 w 30"/>
                <a:gd name="T7" fmla="*/ 13 h 13"/>
                <a:gd name="T8" fmla="*/ 7 w 30"/>
                <a:gd name="T9" fmla="*/ 7 h 13"/>
                <a:gd name="T10" fmla="*/ 0 w 3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0" y="0"/>
                  </a:moveTo>
                  <a:lnTo>
                    <a:pt x="14" y="3"/>
                  </a:lnTo>
                  <a:lnTo>
                    <a:pt x="30" y="6"/>
                  </a:lnTo>
                  <a:lnTo>
                    <a:pt x="23" y="13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5" name="Freeform 1739"/>
            <p:cNvSpPr>
              <a:spLocks/>
            </p:cNvSpPr>
            <p:nvPr/>
          </p:nvSpPr>
          <p:spPr bwMode="auto">
            <a:xfrm>
              <a:off x="6284792" y="5011616"/>
              <a:ext cx="9525" cy="9525"/>
            </a:xfrm>
            <a:custGeom>
              <a:avLst/>
              <a:gdLst>
                <a:gd name="T0" fmla="*/ 0 w 18"/>
                <a:gd name="T1" fmla="*/ 7 h 16"/>
                <a:gd name="T2" fmla="*/ 5 w 18"/>
                <a:gd name="T3" fmla="*/ 0 h 16"/>
                <a:gd name="T4" fmla="*/ 15 w 18"/>
                <a:gd name="T5" fmla="*/ 6 h 16"/>
                <a:gd name="T6" fmla="*/ 18 w 18"/>
                <a:gd name="T7" fmla="*/ 12 h 16"/>
                <a:gd name="T8" fmla="*/ 15 w 18"/>
                <a:gd name="T9" fmla="*/ 16 h 16"/>
                <a:gd name="T10" fmla="*/ 5 w 18"/>
                <a:gd name="T11" fmla="*/ 10 h 16"/>
                <a:gd name="T12" fmla="*/ 0 w 18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6">
                  <a:moveTo>
                    <a:pt x="0" y="7"/>
                  </a:moveTo>
                  <a:lnTo>
                    <a:pt x="5" y="0"/>
                  </a:lnTo>
                  <a:lnTo>
                    <a:pt x="15" y="6"/>
                  </a:lnTo>
                  <a:lnTo>
                    <a:pt x="18" y="12"/>
                  </a:lnTo>
                  <a:lnTo>
                    <a:pt x="15" y="16"/>
                  </a:lnTo>
                  <a:lnTo>
                    <a:pt x="5" y="1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6" name="Freeform 1740"/>
            <p:cNvSpPr>
              <a:spLocks/>
            </p:cNvSpPr>
            <p:nvPr/>
          </p:nvSpPr>
          <p:spPr bwMode="auto">
            <a:xfrm>
              <a:off x="6287967" y="5029079"/>
              <a:ext cx="9525" cy="11113"/>
            </a:xfrm>
            <a:custGeom>
              <a:avLst/>
              <a:gdLst>
                <a:gd name="T0" fmla="*/ 0 w 18"/>
                <a:gd name="T1" fmla="*/ 4 h 20"/>
                <a:gd name="T2" fmla="*/ 8 w 18"/>
                <a:gd name="T3" fmla="*/ 0 h 20"/>
                <a:gd name="T4" fmla="*/ 18 w 18"/>
                <a:gd name="T5" fmla="*/ 3 h 20"/>
                <a:gd name="T6" fmla="*/ 17 w 18"/>
                <a:gd name="T7" fmla="*/ 9 h 20"/>
                <a:gd name="T8" fmla="*/ 18 w 18"/>
                <a:gd name="T9" fmla="*/ 17 h 20"/>
                <a:gd name="T10" fmla="*/ 13 w 18"/>
                <a:gd name="T11" fmla="*/ 20 h 20"/>
                <a:gd name="T12" fmla="*/ 8 w 18"/>
                <a:gd name="T13" fmla="*/ 16 h 20"/>
                <a:gd name="T14" fmla="*/ 5 w 18"/>
                <a:gd name="T15" fmla="*/ 7 h 20"/>
                <a:gd name="T16" fmla="*/ 0 w 18"/>
                <a:gd name="T1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0">
                  <a:moveTo>
                    <a:pt x="0" y="4"/>
                  </a:moveTo>
                  <a:lnTo>
                    <a:pt x="8" y="0"/>
                  </a:lnTo>
                  <a:lnTo>
                    <a:pt x="18" y="3"/>
                  </a:lnTo>
                  <a:lnTo>
                    <a:pt x="17" y="9"/>
                  </a:lnTo>
                  <a:lnTo>
                    <a:pt x="18" y="17"/>
                  </a:lnTo>
                  <a:lnTo>
                    <a:pt x="13" y="20"/>
                  </a:lnTo>
                  <a:lnTo>
                    <a:pt x="8" y="16"/>
                  </a:lnTo>
                  <a:lnTo>
                    <a:pt x="5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7" name="Freeform 1741"/>
            <p:cNvSpPr>
              <a:spLocks/>
            </p:cNvSpPr>
            <p:nvPr/>
          </p:nvSpPr>
          <p:spPr bwMode="auto">
            <a:xfrm>
              <a:off x="6081592" y="5403729"/>
              <a:ext cx="15875" cy="7938"/>
            </a:xfrm>
            <a:custGeom>
              <a:avLst/>
              <a:gdLst>
                <a:gd name="T0" fmla="*/ 2 w 29"/>
                <a:gd name="T1" fmla="*/ 0 h 17"/>
                <a:gd name="T2" fmla="*/ 12 w 29"/>
                <a:gd name="T3" fmla="*/ 3 h 17"/>
                <a:gd name="T4" fmla="*/ 25 w 29"/>
                <a:gd name="T5" fmla="*/ 8 h 17"/>
                <a:gd name="T6" fmla="*/ 29 w 29"/>
                <a:gd name="T7" fmla="*/ 17 h 17"/>
                <a:gd name="T8" fmla="*/ 23 w 29"/>
                <a:gd name="T9" fmla="*/ 17 h 17"/>
                <a:gd name="T10" fmla="*/ 20 w 29"/>
                <a:gd name="T11" fmla="*/ 11 h 17"/>
                <a:gd name="T12" fmla="*/ 13 w 29"/>
                <a:gd name="T13" fmla="*/ 10 h 17"/>
                <a:gd name="T14" fmla="*/ 6 w 29"/>
                <a:gd name="T15" fmla="*/ 16 h 17"/>
                <a:gd name="T16" fmla="*/ 2 w 29"/>
                <a:gd name="T17" fmla="*/ 13 h 17"/>
                <a:gd name="T18" fmla="*/ 0 w 29"/>
                <a:gd name="T19" fmla="*/ 4 h 17"/>
                <a:gd name="T20" fmla="*/ 2 w 29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7">
                  <a:moveTo>
                    <a:pt x="2" y="0"/>
                  </a:moveTo>
                  <a:lnTo>
                    <a:pt x="12" y="3"/>
                  </a:lnTo>
                  <a:lnTo>
                    <a:pt x="25" y="8"/>
                  </a:lnTo>
                  <a:lnTo>
                    <a:pt x="29" y="17"/>
                  </a:lnTo>
                  <a:lnTo>
                    <a:pt x="23" y="17"/>
                  </a:lnTo>
                  <a:lnTo>
                    <a:pt x="20" y="11"/>
                  </a:lnTo>
                  <a:lnTo>
                    <a:pt x="13" y="10"/>
                  </a:lnTo>
                  <a:lnTo>
                    <a:pt x="6" y="16"/>
                  </a:lnTo>
                  <a:lnTo>
                    <a:pt x="2" y="13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8" name="Freeform 1742"/>
            <p:cNvSpPr>
              <a:spLocks/>
            </p:cNvSpPr>
            <p:nvPr/>
          </p:nvSpPr>
          <p:spPr bwMode="auto">
            <a:xfrm>
              <a:off x="6081592" y="5411666"/>
              <a:ext cx="23813" cy="30163"/>
            </a:xfrm>
            <a:custGeom>
              <a:avLst/>
              <a:gdLst>
                <a:gd name="T0" fmla="*/ 0 w 44"/>
                <a:gd name="T1" fmla="*/ 0 h 57"/>
                <a:gd name="T2" fmla="*/ 11 w 44"/>
                <a:gd name="T3" fmla="*/ 14 h 57"/>
                <a:gd name="T4" fmla="*/ 33 w 44"/>
                <a:gd name="T5" fmla="*/ 33 h 57"/>
                <a:gd name="T6" fmla="*/ 43 w 44"/>
                <a:gd name="T7" fmla="*/ 48 h 57"/>
                <a:gd name="T8" fmla="*/ 44 w 44"/>
                <a:gd name="T9" fmla="*/ 57 h 57"/>
                <a:gd name="T10" fmla="*/ 34 w 44"/>
                <a:gd name="T11" fmla="*/ 47 h 57"/>
                <a:gd name="T12" fmla="*/ 10 w 44"/>
                <a:gd name="T13" fmla="*/ 24 h 57"/>
                <a:gd name="T14" fmla="*/ 0 w 44"/>
                <a:gd name="T15" fmla="*/ 7 h 57"/>
                <a:gd name="T16" fmla="*/ 0 w 44"/>
                <a:gd name="T1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7">
                  <a:moveTo>
                    <a:pt x="0" y="0"/>
                  </a:moveTo>
                  <a:lnTo>
                    <a:pt x="11" y="14"/>
                  </a:lnTo>
                  <a:lnTo>
                    <a:pt x="33" y="33"/>
                  </a:lnTo>
                  <a:lnTo>
                    <a:pt x="43" y="48"/>
                  </a:lnTo>
                  <a:lnTo>
                    <a:pt x="44" y="57"/>
                  </a:lnTo>
                  <a:lnTo>
                    <a:pt x="34" y="47"/>
                  </a:lnTo>
                  <a:lnTo>
                    <a:pt x="10" y="24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19" name="Freeform 1743"/>
            <p:cNvSpPr>
              <a:spLocks/>
            </p:cNvSpPr>
            <p:nvPr/>
          </p:nvSpPr>
          <p:spPr bwMode="auto">
            <a:xfrm>
              <a:off x="6405442" y="4952879"/>
              <a:ext cx="9525" cy="9525"/>
            </a:xfrm>
            <a:custGeom>
              <a:avLst/>
              <a:gdLst>
                <a:gd name="T0" fmla="*/ 0 w 18"/>
                <a:gd name="T1" fmla="*/ 0 h 17"/>
                <a:gd name="T2" fmla="*/ 6 w 18"/>
                <a:gd name="T3" fmla="*/ 1 h 17"/>
                <a:gd name="T4" fmla="*/ 18 w 18"/>
                <a:gd name="T5" fmla="*/ 10 h 17"/>
                <a:gd name="T6" fmla="*/ 16 w 18"/>
                <a:gd name="T7" fmla="*/ 17 h 17"/>
                <a:gd name="T8" fmla="*/ 8 w 18"/>
                <a:gd name="T9" fmla="*/ 8 h 17"/>
                <a:gd name="T10" fmla="*/ 0 w 18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0" y="0"/>
                  </a:moveTo>
                  <a:lnTo>
                    <a:pt x="6" y="1"/>
                  </a:lnTo>
                  <a:lnTo>
                    <a:pt x="18" y="10"/>
                  </a:lnTo>
                  <a:lnTo>
                    <a:pt x="16" y="17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0" name="Freeform 1744"/>
            <p:cNvSpPr>
              <a:spLocks/>
            </p:cNvSpPr>
            <p:nvPr/>
          </p:nvSpPr>
          <p:spPr bwMode="auto">
            <a:xfrm>
              <a:off x="6140329" y="5411666"/>
              <a:ext cx="12700" cy="9525"/>
            </a:xfrm>
            <a:custGeom>
              <a:avLst/>
              <a:gdLst>
                <a:gd name="T0" fmla="*/ 0 w 23"/>
                <a:gd name="T1" fmla="*/ 8 h 17"/>
                <a:gd name="T2" fmla="*/ 4 w 23"/>
                <a:gd name="T3" fmla="*/ 4 h 17"/>
                <a:gd name="T4" fmla="*/ 16 w 23"/>
                <a:gd name="T5" fmla="*/ 0 h 17"/>
                <a:gd name="T6" fmla="*/ 23 w 23"/>
                <a:gd name="T7" fmla="*/ 2 h 17"/>
                <a:gd name="T8" fmla="*/ 17 w 23"/>
                <a:gd name="T9" fmla="*/ 12 h 17"/>
                <a:gd name="T10" fmla="*/ 8 w 23"/>
                <a:gd name="T11" fmla="*/ 17 h 17"/>
                <a:gd name="T12" fmla="*/ 5 w 23"/>
                <a:gd name="T13" fmla="*/ 12 h 17"/>
                <a:gd name="T14" fmla="*/ 0 w 23"/>
                <a:gd name="T1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7">
                  <a:moveTo>
                    <a:pt x="0" y="8"/>
                  </a:moveTo>
                  <a:lnTo>
                    <a:pt x="4" y="4"/>
                  </a:lnTo>
                  <a:lnTo>
                    <a:pt x="16" y="0"/>
                  </a:lnTo>
                  <a:lnTo>
                    <a:pt x="23" y="2"/>
                  </a:lnTo>
                  <a:lnTo>
                    <a:pt x="17" y="12"/>
                  </a:lnTo>
                  <a:lnTo>
                    <a:pt x="8" y="17"/>
                  </a:lnTo>
                  <a:lnTo>
                    <a:pt x="5" y="12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1" name="Freeform 1745"/>
            <p:cNvSpPr>
              <a:spLocks/>
            </p:cNvSpPr>
            <p:nvPr/>
          </p:nvSpPr>
          <p:spPr bwMode="auto">
            <a:xfrm>
              <a:off x="6397504" y="5017966"/>
              <a:ext cx="33338" cy="39688"/>
            </a:xfrm>
            <a:custGeom>
              <a:avLst/>
              <a:gdLst>
                <a:gd name="T0" fmla="*/ 0 w 63"/>
                <a:gd name="T1" fmla="*/ 0 h 75"/>
                <a:gd name="T2" fmla="*/ 12 w 63"/>
                <a:gd name="T3" fmla="*/ 3 h 75"/>
                <a:gd name="T4" fmla="*/ 35 w 63"/>
                <a:gd name="T5" fmla="*/ 17 h 75"/>
                <a:gd name="T6" fmla="*/ 52 w 63"/>
                <a:gd name="T7" fmla="*/ 39 h 75"/>
                <a:gd name="T8" fmla="*/ 62 w 63"/>
                <a:gd name="T9" fmla="*/ 63 h 75"/>
                <a:gd name="T10" fmla="*/ 63 w 63"/>
                <a:gd name="T11" fmla="*/ 75 h 75"/>
                <a:gd name="T12" fmla="*/ 49 w 63"/>
                <a:gd name="T13" fmla="*/ 59 h 75"/>
                <a:gd name="T14" fmla="*/ 23 w 63"/>
                <a:gd name="T15" fmla="*/ 17 h 75"/>
                <a:gd name="T16" fmla="*/ 0 w 63"/>
                <a:gd name="T1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75">
                  <a:moveTo>
                    <a:pt x="0" y="0"/>
                  </a:moveTo>
                  <a:lnTo>
                    <a:pt x="12" y="3"/>
                  </a:lnTo>
                  <a:lnTo>
                    <a:pt x="35" y="17"/>
                  </a:lnTo>
                  <a:lnTo>
                    <a:pt x="52" y="39"/>
                  </a:lnTo>
                  <a:lnTo>
                    <a:pt x="62" y="63"/>
                  </a:lnTo>
                  <a:lnTo>
                    <a:pt x="63" y="75"/>
                  </a:lnTo>
                  <a:lnTo>
                    <a:pt x="49" y="59"/>
                  </a:lnTo>
                  <a:lnTo>
                    <a:pt x="23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2" name="Freeform 1746"/>
            <p:cNvSpPr>
              <a:spLocks/>
            </p:cNvSpPr>
            <p:nvPr/>
          </p:nvSpPr>
          <p:spPr bwMode="auto">
            <a:xfrm>
              <a:off x="6421317" y="5100516"/>
              <a:ext cx="17463" cy="17463"/>
            </a:xfrm>
            <a:custGeom>
              <a:avLst/>
              <a:gdLst>
                <a:gd name="T0" fmla="*/ 0 w 33"/>
                <a:gd name="T1" fmla="*/ 3 h 32"/>
                <a:gd name="T2" fmla="*/ 7 w 33"/>
                <a:gd name="T3" fmla="*/ 0 h 32"/>
                <a:gd name="T4" fmla="*/ 16 w 33"/>
                <a:gd name="T5" fmla="*/ 10 h 32"/>
                <a:gd name="T6" fmla="*/ 25 w 33"/>
                <a:gd name="T7" fmla="*/ 14 h 32"/>
                <a:gd name="T8" fmla="*/ 26 w 33"/>
                <a:gd name="T9" fmla="*/ 10 h 32"/>
                <a:gd name="T10" fmla="*/ 25 w 33"/>
                <a:gd name="T11" fmla="*/ 4 h 32"/>
                <a:gd name="T12" fmla="*/ 20 w 33"/>
                <a:gd name="T13" fmla="*/ 2 h 32"/>
                <a:gd name="T14" fmla="*/ 28 w 33"/>
                <a:gd name="T15" fmla="*/ 2 h 32"/>
                <a:gd name="T16" fmla="*/ 33 w 33"/>
                <a:gd name="T17" fmla="*/ 17 h 32"/>
                <a:gd name="T18" fmla="*/ 33 w 33"/>
                <a:gd name="T19" fmla="*/ 23 h 32"/>
                <a:gd name="T20" fmla="*/ 30 w 33"/>
                <a:gd name="T21" fmla="*/ 27 h 32"/>
                <a:gd name="T22" fmla="*/ 23 w 33"/>
                <a:gd name="T23" fmla="*/ 27 h 32"/>
                <a:gd name="T24" fmla="*/ 20 w 33"/>
                <a:gd name="T25" fmla="*/ 32 h 32"/>
                <a:gd name="T26" fmla="*/ 7 w 33"/>
                <a:gd name="T27" fmla="*/ 17 h 32"/>
                <a:gd name="T28" fmla="*/ 0 w 33"/>
                <a:gd name="T2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32">
                  <a:moveTo>
                    <a:pt x="0" y="3"/>
                  </a:moveTo>
                  <a:lnTo>
                    <a:pt x="7" y="0"/>
                  </a:lnTo>
                  <a:lnTo>
                    <a:pt x="16" y="10"/>
                  </a:lnTo>
                  <a:lnTo>
                    <a:pt x="25" y="14"/>
                  </a:lnTo>
                  <a:lnTo>
                    <a:pt x="26" y="10"/>
                  </a:lnTo>
                  <a:lnTo>
                    <a:pt x="25" y="4"/>
                  </a:lnTo>
                  <a:lnTo>
                    <a:pt x="20" y="2"/>
                  </a:lnTo>
                  <a:lnTo>
                    <a:pt x="28" y="2"/>
                  </a:lnTo>
                  <a:lnTo>
                    <a:pt x="33" y="17"/>
                  </a:lnTo>
                  <a:lnTo>
                    <a:pt x="33" y="23"/>
                  </a:lnTo>
                  <a:lnTo>
                    <a:pt x="30" y="27"/>
                  </a:lnTo>
                  <a:lnTo>
                    <a:pt x="23" y="27"/>
                  </a:lnTo>
                  <a:lnTo>
                    <a:pt x="20" y="32"/>
                  </a:lnTo>
                  <a:lnTo>
                    <a:pt x="7" y="1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3" name="Freeform 1747"/>
            <p:cNvSpPr>
              <a:spLocks/>
            </p:cNvSpPr>
            <p:nvPr/>
          </p:nvSpPr>
          <p:spPr bwMode="auto">
            <a:xfrm>
              <a:off x="6278442" y="5405316"/>
              <a:ext cx="19050" cy="19050"/>
            </a:xfrm>
            <a:custGeom>
              <a:avLst/>
              <a:gdLst>
                <a:gd name="T0" fmla="*/ 0 w 36"/>
                <a:gd name="T1" fmla="*/ 0 h 34"/>
                <a:gd name="T2" fmla="*/ 13 w 36"/>
                <a:gd name="T3" fmla="*/ 5 h 34"/>
                <a:gd name="T4" fmla="*/ 31 w 36"/>
                <a:gd name="T5" fmla="*/ 25 h 34"/>
                <a:gd name="T6" fmla="*/ 36 w 36"/>
                <a:gd name="T7" fmla="*/ 34 h 34"/>
                <a:gd name="T8" fmla="*/ 26 w 36"/>
                <a:gd name="T9" fmla="*/ 31 h 34"/>
                <a:gd name="T10" fmla="*/ 12 w 36"/>
                <a:gd name="T11" fmla="*/ 9 h 34"/>
                <a:gd name="T12" fmla="*/ 0 w 36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34">
                  <a:moveTo>
                    <a:pt x="0" y="0"/>
                  </a:moveTo>
                  <a:lnTo>
                    <a:pt x="13" y="5"/>
                  </a:lnTo>
                  <a:lnTo>
                    <a:pt x="31" y="25"/>
                  </a:lnTo>
                  <a:lnTo>
                    <a:pt x="36" y="34"/>
                  </a:lnTo>
                  <a:lnTo>
                    <a:pt x="26" y="31"/>
                  </a:lnTo>
                  <a:lnTo>
                    <a:pt x="12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4" name="Freeform 1748"/>
            <p:cNvSpPr>
              <a:spLocks/>
            </p:cNvSpPr>
            <p:nvPr/>
          </p:nvSpPr>
          <p:spPr bwMode="auto">
            <a:xfrm>
              <a:off x="6491167" y="5500566"/>
              <a:ext cx="9525" cy="12700"/>
            </a:xfrm>
            <a:custGeom>
              <a:avLst/>
              <a:gdLst>
                <a:gd name="T0" fmla="*/ 0 w 19"/>
                <a:gd name="T1" fmla="*/ 7 h 24"/>
                <a:gd name="T2" fmla="*/ 6 w 19"/>
                <a:gd name="T3" fmla="*/ 4 h 24"/>
                <a:gd name="T4" fmla="*/ 12 w 19"/>
                <a:gd name="T5" fmla="*/ 0 h 24"/>
                <a:gd name="T6" fmla="*/ 16 w 19"/>
                <a:gd name="T7" fmla="*/ 7 h 24"/>
                <a:gd name="T8" fmla="*/ 19 w 19"/>
                <a:gd name="T9" fmla="*/ 20 h 24"/>
                <a:gd name="T10" fmla="*/ 13 w 19"/>
                <a:gd name="T11" fmla="*/ 24 h 24"/>
                <a:gd name="T12" fmla="*/ 5 w 19"/>
                <a:gd name="T13" fmla="*/ 16 h 24"/>
                <a:gd name="T14" fmla="*/ 0 w 19"/>
                <a:gd name="T1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4">
                  <a:moveTo>
                    <a:pt x="0" y="7"/>
                  </a:moveTo>
                  <a:lnTo>
                    <a:pt x="6" y="4"/>
                  </a:lnTo>
                  <a:lnTo>
                    <a:pt x="12" y="0"/>
                  </a:lnTo>
                  <a:lnTo>
                    <a:pt x="16" y="7"/>
                  </a:lnTo>
                  <a:lnTo>
                    <a:pt x="19" y="20"/>
                  </a:lnTo>
                  <a:lnTo>
                    <a:pt x="13" y="24"/>
                  </a:lnTo>
                  <a:lnTo>
                    <a:pt x="5" y="16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5" name="Freeform 1749"/>
            <p:cNvSpPr>
              <a:spLocks/>
            </p:cNvSpPr>
            <p:nvPr/>
          </p:nvSpPr>
          <p:spPr bwMode="auto">
            <a:xfrm>
              <a:off x="3616204" y="2265241"/>
              <a:ext cx="12700" cy="14288"/>
            </a:xfrm>
            <a:custGeom>
              <a:avLst/>
              <a:gdLst>
                <a:gd name="T0" fmla="*/ 11 w 23"/>
                <a:gd name="T1" fmla="*/ 22 h 29"/>
                <a:gd name="T2" fmla="*/ 4 w 23"/>
                <a:gd name="T3" fmla="*/ 7 h 29"/>
                <a:gd name="T4" fmla="*/ 10 w 23"/>
                <a:gd name="T5" fmla="*/ 4 h 29"/>
                <a:gd name="T6" fmla="*/ 10 w 23"/>
                <a:gd name="T7" fmla="*/ 0 h 29"/>
                <a:gd name="T8" fmla="*/ 17 w 23"/>
                <a:gd name="T9" fmla="*/ 3 h 29"/>
                <a:gd name="T10" fmla="*/ 23 w 23"/>
                <a:gd name="T11" fmla="*/ 9 h 29"/>
                <a:gd name="T12" fmla="*/ 16 w 23"/>
                <a:gd name="T13" fmla="*/ 15 h 29"/>
                <a:gd name="T14" fmla="*/ 10 w 23"/>
                <a:gd name="T15" fmla="*/ 27 h 29"/>
                <a:gd name="T16" fmla="*/ 4 w 23"/>
                <a:gd name="T17" fmla="*/ 29 h 29"/>
                <a:gd name="T18" fmla="*/ 0 w 23"/>
                <a:gd name="T19" fmla="*/ 23 h 29"/>
                <a:gd name="T20" fmla="*/ 4 w 23"/>
                <a:gd name="T21" fmla="*/ 25 h 29"/>
                <a:gd name="T22" fmla="*/ 11 w 23"/>
                <a:gd name="T23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9">
                  <a:moveTo>
                    <a:pt x="11" y="22"/>
                  </a:moveTo>
                  <a:lnTo>
                    <a:pt x="4" y="7"/>
                  </a:lnTo>
                  <a:lnTo>
                    <a:pt x="10" y="4"/>
                  </a:lnTo>
                  <a:lnTo>
                    <a:pt x="10" y="0"/>
                  </a:lnTo>
                  <a:lnTo>
                    <a:pt x="17" y="3"/>
                  </a:lnTo>
                  <a:lnTo>
                    <a:pt x="23" y="9"/>
                  </a:lnTo>
                  <a:lnTo>
                    <a:pt x="16" y="15"/>
                  </a:lnTo>
                  <a:lnTo>
                    <a:pt x="10" y="27"/>
                  </a:lnTo>
                  <a:lnTo>
                    <a:pt x="4" y="29"/>
                  </a:lnTo>
                  <a:lnTo>
                    <a:pt x="0" y="23"/>
                  </a:lnTo>
                  <a:lnTo>
                    <a:pt x="4" y="25"/>
                  </a:lnTo>
                  <a:lnTo>
                    <a:pt x="11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6" name="Freeform 1750"/>
            <p:cNvSpPr>
              <a:spLocks/>
            </p:cNvSpPr>
            <p:nvPr/>
          </p:nvSpPr>
          <p:spPr bwMode="auto">
            <a:xfrm>
              <a:off x="3640017" y="2600204"/>
              <a:ext cx="11113" cy="26988"/>
            </a:xfrm>
            <a:custGeom>
              <a:avLst/>
              <a:gdLst>
                <a:gd name="T0" fmla="*/ 0 w 23"/>
                <a:gd name="T1" fmla="*/ 0 h 49"/>
                <a:gd name="T2" fmla="*/ 10 w 23"/>
                <a:gd name="T3" fmla="*/ 9 h 49"/>
                <a:gd name="T4" fmla="*/ 23 w 23"/>
                <a:gd name="T5" fmla="*/ 37 h 49"/>
                <a:gd name="T6" fmla="*/ 22 w 23"/>
                <a:gd name="T7" fmla="*/ 49 h 49"/>
                <a:gd name="T8" fmla="*/ 0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0" y="0"/>
                  </a:moveTo>
                  <a:lnTo>
                    <a:pt x="10" y="9"/>
                  </a:lnTo>
                  <a:lnTo>
                    <a:pt x="23" y="37"/>
                  </a:lnTo>
                  <a:lnTo>
                    <a:pt x="22" y="4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7" name="Freeform 1751"/>
            <p:cNvSpPr>
              <a:spLocks/>
            </p:cNvSpPr>
            <p:nvPr/>
          </p:nvSpPr>
          <p:spPr bwMode="auto">
            <a:xfrm>
              <a:off x="3705104" y="2646241"/>
              <a:ext cx="19050" cy="23813"/>
            </a:xfrm>
            <a:custGeom>
              <a:avLst/>
              <a:gdLst>
                <a:gd name="T0" fmla="*/ 6 w 36"/>
                <a:gd name="T1" fmla="*/ 37 h 46"/>
                <a:gd name="T2" fmla="*/ 6 w 36"/>
                <a:gd name="T3" fmla="*/ 29 h 46"/>
                <a:gd name="T4" fmla="*/ 0 w 36"/>
                <a:gd name="T5" fmla="*/ 17 h 46"/>
                <a:gd name="T6" fmla="*/ 7 w 36"/>
                <a:gd name="T7" fmla="*/ 17 h 46"/>
                <a:gd name="T8" fmla="*/ 16 w 36"/>
                <a:gd name="T9" fmla="*/ 9 h 46"/>
                <a:gd name="T10" fmla="*/ 10 w 36"/>
                <a:gd name="T11" fmla="*/ 0 h 46"/>
                <a:gd name="T12" fmla="*/ 23 w 36"/>
                <a:gd name="T13" fmla="*/ 12 h 46"/>
                <a:gd name="T14" fmla="*/ 36 w 36"/>
                <a:gd name="T15" fmla="*/ 20 h 46"/>
                <a:gd name="T16" fmla="*/ 28 w 36"/>
                <a:gd name="T17" fmla="*/ 24 h 46"/>
                <a:gd name="T18" fmla="*/ 20 w 36"/>
                <a:gd name="T19" fmla="*/ 32 h 46"/>
                <a:gd name="T20" fmla="*/ 16 w 36"/>
                <a:gd name="T21" fmla="*/ 30 h 46"/>
                <a:gd name="T22" fmla="*/ 12 w 36"/>
                <a:gd name="T23" fmla="*/ 26 h 46"/>
                <a:gd name="T24" fmla="*/ 9 w 36"/>
                <a:gd name="T25" fmla="*/ 30 h 46"/>
                <a:gd name="T26" fmla="*/ 15 w 36"/>
                <a:gd name="T27" fmla="*/ 37 h 46"/>
                <a:gd name="T28" fmla="*/ 19 w 36"/>
                <a:gd name="T29" fmla="*/ 42 h 46"/>
                <a:gd name="T30" fmla="*/ 19 w 36"/>
                <a:gd name="T31" fmla="*/ 46 h 46"/>
                <a:gd name="T32" fmla="*/ 10 w 36"/>
                <a:gd name="T33" fmla="*/ 36 h 46"/>
                <a:gd name="T34" fmla="*/ 6 w 36"/>
                <a:gd name="T35" fmla="*/ 3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46">
                  <a:moveTo>
                    <a:pt x="6" y="37"/>
                  </a:moveTo>
                  <a:lnTo>
                    <a:pt x="6" y="2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6" y="9"/>
                  </a:lnTo>
                  <a:lnTo>
                    <a:pt x="10" y="0"/>
                  </a:lnTo>
                  <a:lnTo>
                    <a:pt x="23" y="12"/>
                  </a:lnTo>
                  <a:lnTo>
                    <a:pt x="36" y="20"/>
                  </a:lnTo>
                  <a:lnTo>
                    <a:pt x="28" y="24"/>
                  </a:lnTo>
                  <a:lnTo>
                    <a:pt x="20" y="32"/>
                  </a:lnTo>
                  <a:lnTo>
                    <a:pt x="16" y="30"/>
                  </a:lnTo>
                  <a:lnTo>
                    <a:pt x="12" y="26"/>
                  </a:lnTo>
                  <a:lnTo>
                    <a:pt x="9" y="30"/>
                  </a:lnTo>
                  <a:lnTo>
                    <a:pt x="15" y="37"/>
                  </a:lnTo>
                  <a:lnTo>
                    <a:pt x="19" y="42"/>
                  </a:lnTo>
                  <a:lnTo>
                    <a:pt x="19" y="46"/>
                  </a:lnTo>
                  <a:lnTo>
                    <a:pt x="10" y="36"/>
                  </a:lnTo>
                  <a:lnTo>
                    <a:pt x="6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8" name="Freeform 1752"/>
            <p:cNvSpPr>
              <a:spLocks/>
            </p:cNvSpPr>
            <p:nvPr/>
          </p:nvSpPr>
          <p:spPr bwMode="auto">
            <a:xfrm>
              <a:off x="3698754" y="2776416"/>
              <a:ext cx="12700" cy="11113"/>
            </a:xfrm>
            <a:custGeom>
              <a:avLst/>
              <a:gdLst>
                <a:gd name="T0" fmla="*/ 0 w 26"/>
                <a:gd name="T1" fmla="*/ 3 h 23"/>
                <a:gd name="T2" fmla="*/ 5 w 26"/>
                <a:gd name="T3" fmla="*/ 0 h 23"/>
                <a:gd name="T4" fmla="*/ 16 w 26"/>
                <a:gd name="T5" fmla="*/ 2 h 23"/>
                <a:gd name="T6" fmla="*/ 23 w 26"/>
                <a:gd name="T7" fmla="*/ 10 h 23"/>
                <a:gd name="T8" fmla="*/ 26 w 26"/>
                <a:gd name="T9" fmla="*/ 20 h 23"/>
                <a:gd name="T10" fmla="*/ 23 w 26"/>
                <a:gd name="T11" fmla="*/ 23 h 23"/>
                <a:gd name="T12" fmla="*/ 16 w 26"/>
                <a:gd name="T13" fmla="*/ 9 h 23"/>
                <a:gd name="T14" fmla="*/ 9 w 26"/>
                <a:gd name="T15" fmla="*/ 7 h 23"/>
                <a:gd name="T16" fmla="*/ 0 w 26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3">
                  <a:moveTo>
                    <a:pt x="0" y="3"/>
                  </a:moveTo>
                  <a:lnTo>
                    <a:pt x="5" y="0"/>
                  </a:lnTo>
                  <a:lnTo>
                    <a:pt x="16" y="2"/>
                  </a:lnTo>
                  <a:lnTo>
                    <a:pt x="23" y="10"/>
                  </a:lnTo>
                  <a:lnTo>
                    <a:pt x="26" y="20"/>
                  </a:lnTo>
                  <a:lnTo>
                    <a:pt x="23" y="23"/>
                  </a:lnTo>
                  <a:lnTo>
                    <a:pt x="16" y="9"/>
                  </a:lnTo>
                  <a:lnTo>
                    <a:pt x="9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29" name="Freeform 1753"/>
            <p:cNvSpPr>
              <a:spLocks/>
            </p:cNvSpPr>
            <p:nvPr/>
          </p:nvSpPr>
          <p:spPr bwMode="auto">
            <a:xfrm>
              <a:off x="3751142" y="2755779"/>
              <a:ext cx="9525" cy="11113"/>
            </a:xfrm>
            <a:custGeom>
              <a:avLst/>
              <a:gdLst>
                <a:gd name="T0" fmla="*/ 16 w 16"/>
                <a:gd name="T1" fmla="*/ 20 h 21"/>
                <a:gd name="T2" fmla="*/ 10 w 16"/>
                <a:gd name="T3" fmla="*/ 21 h 21"/>
                <a:gd name="T4" fmla="*/ 0 w 16"/>
                <a:gd name="T5" fmla="*/ 6 h 21"/>
                <a:gd name="T6" fmla="*/ 0 w 16"/>
                <a:gd name="T7" fmla="*/ 0 h 21"/>
                <a:gd name="T8" fmla="*/ 4 w 16"/>
                <a:gd name="T9" fmla="*/ 0 h 21"/>
                <a:gd name="T10" fmla="*/ 10 w 16"/>
                <a:gd name="T11" fmla="*/ 1 h 21"/>
                <a:gd name="T12" fmla="*/ 7 w 16"/>
                <a:gd name="T13" fmla="*/ 4 h 21"/>
                <a:gd name="T14" fmla="*/ 9 w 16"/>
                <a:gd name="T15" fmla="*/ 13 h 21"/>
                <a:gd name="T16" fmla="*/ 16 w 16"/>
                <a:gd name="T1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1">
                  <a:moveTo>
                    <a:pt x="16" y="20"/>
                  </a:moveTo>
                  <a:lnTo>
                    <a:pt x="10" y="21"/>
                  </a:lnTo>
                  <a:lnTo>
                    <a:pt x="0" y="6"/>
                  </a:lnTo>
                  <a:lnTo>
                    <a:pt x="0" y="0"/>
                  </a:lnTo>
                  <a:lnTo>
                    <a:pt x="4" y="0"/>
                  </a:lnTo>
                  <a:lnTo>
                    <a:pt x="10" y="1"/>
                  </a:lnTo>
                  <a:lnTo>
                    <a:pt x="7" y="4"/>
                  </a:lnTo>
                  <a:lnTo>
                    <a:pt x="9" y="13"/>
                  </a:lnTo>
                  <a:lnTo>
                    <a:pt x="16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0" name="Freeform 1754"/>
            <p:cNvSpPr>
              <a:spLocks/>
            </p:cNvSpPr>
            <p:nvPr/>
          </p:nvSpPr>
          <p:spPr bwMode="auto">
            <a:xfrm>
              <a:off x="6383217" y="4849691"/>
              <a:ext cx="6350" cy="7938"/>
            </a:xfrm>
            <a:custGeom>
              <a:avLst/>
              <a:gdLst>
                <a:gd name="T0" fmla="*/ 7 w 13"/>
                <a:gd name="T1" fmla="*/ 0 h 16"/>
                <a:gd name="T2" fmla="*/ 13 w 13"/>
                <a:gd name="T3" fmla="*/ 5 h 16"/>
                <a:gd name="T4" fmla="*/ 10 w 13"/>
                <a:gd name="T5" fmla="*/ 10 h 16"/>
                <a:gd name="T6" fmla="*/ 7 w 13"/>
                <a:gd name="T7" fmla="*/ 16 h 16"/>
                <a:gd name="T8" fmla="*/ 0 w 13"/>
                <a:gd name="T9" fmla="*/ 13 h 16"/>
                <a:gd name="T10" fmla="*/ 3 w 13"/>
                <a:gd name="T11" fmla="*/ 5 h 16"/>
                <a:gd name="T12" fmla="*/ 7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7" y="0"/>
                  </a:moveTo>
                  <a:lnTo>
                    <a:pt x="13" y="5"/>
                  </a:lnTo>
                  <a:lnTo>
                    <a:pt x="10" y="10"/>
                  </a:lnTo>
                  <a:lnTo>
                    <a:pt x="7" y="16"/>
                  </a:lnTo>
                  <a:lnTo>
                    <a:pt x="0" y="13"/>
                  </a:lnTo>
                  <a:lnTo>
                    <a:pt x="3" y="5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1" name="Freeform 1755"/>
            <p:cNvSpPr>
              <a:spLocks/>
            </p:cNvSpPr>
            <p:nvPr/>
          </p:nvSpPr>
          <p:spPr bwMode="auto">
            <a:xfrm>
              <a:off x="6343529" y="4789366"/>
              <a:ext cx="7938" cy="9525"/>
            </a:xfrm>
            <a:custGeom>
              <a:avLst/>
              <a:gdLst>
                <a:gd name="T0" fmla="*/ 0 w 17"/>
                <a:gd name="T1" fmla="*/ 4 h 17"/>
                <a:gd name="T2" fmla="*/ 4 w 17"/>
                <a:gd name="T3" fmla="*/ 0 h 17"/>
                <a:gd name="T4" fmla="*/ 17 w 17"/>
                <a:gd name="T5" fmla="*/ 11 h 17"/>
                <a:gd name="T6" fmla="*/ 14 w 17"/>
                <a:gd name="T7" fmla="*/ 17 h 17"/>
                <a:gd name="T8" fmla="*/ 4 w 17"/>
                <a:gd name="T9" fmla="*/ 14 h 17"/>
                <a:gd name="T10" fmla="*/ 0 w 17"/>
                <a:gd name="T11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">
                  <a:moveTo>
                    <a:pt x="0" y="4"/>
                  </a:moveTo>
                  <a:lnTo>
                    <a:pt x="4" y="0"/>
                  </a:lnTo>
                  <a:lnTo>
                    <a:pt x="17" y="11"/>
                  </a:lnTo>
                  <a:lnTo>
                    <a:pt x="14" y="17"/>
                  </a:lnTo>
                  <a:lnTo>
                    <a:pt x="4" y="1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2" name="Freeform 1756"/>
            <p:cNvSpPr>
              <a:spLocks/>
            </p:cNvSpPr>
            <p:nvPr/>
          </p:nvSpPr>
          <p:spPr bwMode="auto">
            <a:xfrm>
              <a:off x="6064129" y="5206879"/>
              <a:ext cx="7938" cy="11113"/>
            </a:xfrm>
            <a:custGeom>
              <a:avLst/>
              <a:gdLst>
                <a:gd name="T0" fmla="*/ 4 w 13"/>
                <a:gd name="T1" fmla="*/ 0 h 20"/>
                <a:gd name="T2" fmla="*/ 9 w 13"/>
                <a:gd name="T3" fmla="*/ 5 h 20"/>
                <a:gd name="T4" fmla="*/ 13 w 13"/>
                <a:gd name="T5" fmla="*/ 10 h 20"/>
                <a:gd name="T6" fmla="*/ 9 w 13"/>
                <a:gd name="T7" fmla="*/ 15 h 20"/>
                <a:gd name="T8" fmla="*/ 3 w 13"/>
                <a:gd name="T9" fmla="*/ 20 h 20"/>
                <a:gd name="T10" fmla="*/ 0 w 13"/>
                <a:gd name="T11" fmla="*/ 11 h 20"/>
                <a:gd name="T12" fmla="*/ 4 w 13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4" y="0"/>
                  </a:moveTo>
                  <a:lnTo>
                    <a:pt x="9" y="5"/>
                  </a:lnTo>
                  <a:lnTo>
                    <a:pt x="13" y="10"/>
                  </a:lnTo>
                  <a:lnTo>
                    <a:pt x="9" y="15"/>
                  </a:lnTo>
                  <a:lnTo>
                    <a:pt x="3" y="20"/>
                  </a:lnTo>
                  <a:lnTo>
                    <a:pt x="0" y="11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3" name="Freeform 1757"/>
            <p:cNvSpPr>
              <a:spLocks/>
            </p:cNvSpPr>
            <p:nvPr/>
          </p:nvSpPr>
          <p:spPr bwMode="auto">
            <a:xfrm>
              <a:off x="6203829" y="4957641"/>
              <a:ext cx="7938" cy="6350"/>
            </a:xfrm>
            <a:custGeom>
              <a:avLst/>
              <a:gdLst>
                <a:gd name="T0" fmla="*/ 0 w 16"/>
                <a:gd name="T1" fmla="*/ 0 h 11"/>
                <a:gd name="T2" fmla="*/ 10 w 16"/>
                <a:gd name="T3" fmla="*/ 1 h 11"/>
                <a:gd name="T4" fmla="*/ 16 w 16"/>
                <a:gd name="T5" fmla="*/ 10 h 11"/>
                <a:gd name="T6" fmla="*/ 10 w 16"/>
                <a:gd name="T7" fmla="*/ 11 h 11"/>
                <a:gd name="T8" fmla="*/ 3 w 16"/>
                <a:gd name="T9" fmla="*/ 8 h 11"/>
                <a:gd name="T10" fmla="*/ 5 w 16"/>
                <a:gd name="T11" fmla="*/ 3 h 11"/>
                <a:gd name="T12" fmla="*/ 0 w 1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1">
                  <a:moveTo>
                    <a:pt x="0" y="0"/>
                  </a:moveTo>
                  <a:lnTo>
                    <a:pt x="10" y="1"/>
                  </a:lnTo>
                  <a:lnTo>
                    <a:pt x="16" y="10"/>
                  </a:lnTo>
                  <a:lnTo>
                    <a:pt x="10" y="11"/>
                  </a:lnTo>
                  <a:lnTo>
                    <a:pt x="3" y="8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4" name="Freeform 1758"/>
            <p:cNvSpPr>
              <a:spLocks/>
            </p:cNvSpPr>
            <p:nvPr/>
          </p:nvSpPr>
          <p:spPr bwMode="auto">
            <a:xfrm>
              <a:off x="6029204" y="5184654"/>
              <a:ext cx="34925" cy="28575"/>
            </a:xfrm>
            <a:custGeom>
              <a:avLst/>
              <a:gdLst>
                <a:gd name="T0" fmla="*/ 0 w 66"/>
                <a:gd name="T1" fmla="*/ 39 h 55"/>
                <a:gd name="T2" fmla="*/ 4 w 66"/>
                <a:gd name="T3" fmla="*/ 32 h 55"/>
                <a:gd name="T4" fmla="*/ 19 w 66"/>
                <a:gd name="T5" fmla="*/ 35 h 55"/>
                <a:gd name="T6" fmla="*/ 26 w 66"/>
                <a:gd name="T7" fmla="*/ 35 h 55"/>
                <a:gd name="T8" fmla="*/ 33 w 66"/>
                <a:gd name="T9" fmla="*/ 22 h 55"/>
                <a:gd name="T10" fmla="*/ 40 w 66"/>
                <a:gd name="T11" fmla="*/ 5 h 55"/>
                <a:gd name="T12" fmla="*/ 52 w 66"/>
                <a:gd name="T13" fmla="*/ 0 h 55"/>
                <a:gd name="T14" fmla="*/ 62 w 66"/>
                <a:gd name="T15" fmla="*/ 11 h 55"/>
                <a:gd name="T16" fmla="*/ 66 w 66"/>
                <a:gd name="T17" fmla="*/ 21 h 55"/>
                <a:gd name="T18" fmla="*/ 59 w 66"/>
                <a:gd name="T19" fmla="*/ 35 h 55"/>
                <a:gd name="T20" fmla="*/ 47 w 66"/>
                <a:gd name="T21" fmla="*/ 48 h 55"/>
                <a:gd name="T22" fmla="*/ 36 w 66"/>
                <a:gd name="T23" fmla="*/ 55 h 55"/>
                <a:gd name="T24" fmla="*/ 29 w 66"/>
                <a:gd name="T25" fmla="*/ 52 h 55"/>
                <a:gd name="T26" fmla="*/ 14 w 66"/>
                <a:gd name="T27" fmla="*/ 47 h 55"/>
                <a:gd name="T28" fmla="*/ 10 w 66"/>
                <a:gd name="T29" fmla="*/ 54 h 55"/>
                <a:gd name="T30" fmla="*/ 6 w 66"/>
                <a:gd name="T31" fmla="*/ 47 h 55"/>
                <a:gd name="T32" fmla="*/ 0 w 66"/>
                <a:gd name="T33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55">
                  <a:moveTo>
                    <a:pt x="0" y="39"/>
                  </a:moveTo>
                  <a:lnTo>
                    <a:pt x="4" y="32"/>
                  </a:lnTo>
                  <a:lnTo>
                    <a:pt x="19" y="35"/>
                  </a:lnTo>
                  <a:lnTo>
                    <a:pt x="26" y="35"/>
                  </a:lnTo>
                  <a:lnTo>
                    <a:pt x="33" y="22"/>
                  </a:lnTo>
                  <a:lnTo>
                    <a:pt x="40" y="5"/>
                  </a:lnTo>
                  <a:lnTo>
                    <a:pt x="52" y="0"/>
                  </a:lnTo>
                  <a:lnTo>
                    <a:pt x="62" y="11"/>
                  </a:lnTo>
                  <a:lnTo>
                    <a:pt x="66" y="21"/>
                  </a:lnTo>
                  <a:lnTo>
                    <a:pt x="59" y="35"/>
                  </a:lnTo>
                  <a:lnTo>
                    <a:pt x="47" y="48"/>
                  </a:lnTo>
                  <a:lnTo>
                    <a:pt x="36" y="55"/>
                  </a:lnTo>
                  <a:lnTo>
                    <a:pt x="29" y="52"/>
                  </a:lnTo>
                  <a:lnTo>
                    <a:pt x="14" y="47"/>
                  </a:lnTo>
                  <a:lnTo>
                    <a:pt x="10" y="54"/>
                  </a:lnTo>
                  <a:lnTo>
                    <a:pt x="6" y="47"/>
                  </a:lnTo>
                  <a:lnTo>
                    <a:pt x="0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5" name="Freeform 1759"/>
            <p:cNvSpPr>
              <a:spLocks/>
            </p:cNvSpPr>
            <p:nvPr/>
          </p:nvSpPr>
          <p:spPr bwMode="auto">
            <a:xfrm>
              <a:off x="6207004" y="4724279"/>
              <a:ext cx="9525" cy="9525"/>
            </a:xfrm>
            <a:custGeom>
              <a:avLst/>
              <a:gdLst>
                <a:gd name="T0" fmla="*/ 0 w 19"/>
                <a:gd name="T1" fmla="*/ 6 h 19"/>
                <a:gd name="T2" fmla="*/ 3 w 19"/>
                <a:gd name="T3" fmla="*/ 0 h 19"/>
                <a:gd name="T4" fmla="*/ 13 w 19"/>
                <a:gd name="T5" fmla="*/ 3 h 19"/>
                <a:gd name="T6" fmla="*/ 19 w 19"/>
                <a:gd name="T7" fmla="*/ 7 h 19"/>
                <a:gd name="T8" fmla="*/ 16 w 19"/>
                <a:gd name="T9" fmla="*/ 13 h 19"/>
                <a:gd name="T10" fmla="*/ 14 w 19"/>
                <a:gd name="T11" fmla="*/ 19 h 19"/>
                <a:gd name="T12" fmla="*/ 4 w 19"/>
                <a:gd name="T13" fmla="*/ 11 h 19"/>
                <a:gd name="T14" fmla="*/ 0 w 19"/>
                <a:gd name="T1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9">
                  <a:moveTo>
                    <a:pt x="0" y="6"/>
                  </a:moveTo>
                  <a:lnTo>
                    <a:pt x="3" y="0"/>
                  </a:lnTo>
                  <a:lnTo>
                    <a:pt x="13" y="3"/>
                  </a:lnTo>
                  <a:lnTo>
                    <a:pt x="19" y="7"/>
                  </a:lnTo>
                  <a:lnTo>
                    <a:pt x="16" y="13"/>
                  </a:lnTo>
                  <a:lnTo>
                    <a:pt x="14" y="19"/>
                  </a:lnTo>
                  <a:lnTo>
                    <a:pt x="4" y="11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6" name="Freeform 1760"/>
            <p:cNvSpPr>
              <a:spLocks/>
            </p:cNvSpPr>
            <p:nvPr/>
          </p:nvSpPr>
          <p:spPr bwMode="auto">
            <a:xfrm>
              <a:off x="5870454" y="5117979"/>
              <a:ext cx="22225" cy="22225"/>
            </a:xfrm>
            <a:custGeom>
              <a:avLst/>
              <a:gdLst>
                <a:gd name="T0" fmla="*/ 5 w 42"/>
                <a:gd name="T1" fmla="*/ 2 h 43"/>
                <a:gd name="T2" fmla="*/ 13 w 42"/>
                <a:gd name="T3" fmla="*/ 5 h 43"/>
                <a:gd name="T4" fmla="*/ 28 w 42"/>
                <a:gd name="T5" fmla="*/ 7 h 43"/>
                <a:gd name="T6" fmla="*/ 29 w 42"/>
                <a:gd name="T7" fmla="*/ 0 h 43"/>
                <a:gd name="T8" fmla="*/ 36 w 42"/>
                <a:gd name="T9" fmla="*/ 6 h 43"/>
                <a:gd name="T10" fmla="*/ 42 w 42"/>
                <a:gd name="T11" fmla="*/ 19 h 43"/>
                <a:gd name="T12" fmla="*/ 38 w 42"/>
                <a:gd name="T13" fmla="*/ 35 h 43"/>
                <a:gd name="T14" fmla="*/ 25 w 42"/>
                <a:gd name="T15" fmla="*/ 43 h 43"/>
                <a:gd name="T16" fmla="*/ 16 w 42"/>
                <a:gd name="T17" fmla="*/ 43 h 43"/>
                <a:gd name="T18" fmla="*/ 10 w 42"/>
                <a:gd name="T19" fmla="*/ 33 h 43"/>
                <a:gd name="T20" fmla="*/ 0 w 42"/>
                <a:gd name="T21" fmla="*/ 13 h 43"/>
                <a:gd name="T22" fmla="*/ 5 w 42"/>
                <a:gd name="T23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43">
                  <a:moveTo>
                    <a:pt x="5" y="2"/>
                  </a:moveTo>
                  <a:lnTo>
                    <a:pt x="13" y="5"/>
                  </a:lnTo>
                  <a:lnTo>
                    <a:pt x="28" y="7"/>
                  </a:lnTo>
                  <a:lnTo>
                    <a:pt x="29" y="0"/>
                  </a:lnTo>
                  <a:lnTo>
                    <a:pt x="36" y="6"/>
                  </a:lnTo>
                  <a:lnTo>
                    <a:pt x="42" y="19"/>
                  </a:lnTo>
                  <a:lnTo>
                    <a:pt x="38" y="35"/>
                  </a:lnTo>
                  <a:lnTo>
                    <a:pt x="25" y="43"/>
                  </a:lnTo>
                  <a:lnTo>
                    <a:pt x="16" y="43"/>
                  </a:lnTo>
                  <a:lnTo>
                    <a:pt x="10" y="33"/>
                  </a:lnTo>
                  <a:lnTo>
                    <a:pt x="0" y="13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7" name="Freeform 1761"/>
            <p:cNvSpPr>
              <a:spLocks/>
            </p:cNvSpPr>
            <p:nvPr/>
          </p:nvSpPr>
          <p:spPr bwMode="auto">
            <a:xfrm>
              <a:off x="6199067" y="4527429"/>
              <a:ext cx="11113" cy="6350"/>
            </a:xfrm>
            <a:custGeom>
              <a:avLst/>
              <a:gdLst>
                <a:gd name="T0" fmla="*/ 0 w 19"/>
                <a:gd name="T1" fmla="*/ 6 h 12"/>
                <a:gd name="T2" fmla="*/ 0 w 19"/>
                <a:gd name="T3" fmla="*/ 0 h 12"/>
                <a:gd name="T4" fmla="*/ 13 w 19"/>
                <a:gd name="T5" fmla="*/ 3 h 12"/>
                <a:gd name="T6" fmla="*/ 19 w 19"/>
                <a:gd name="T7" fmla="*/ 8 h 12"/>
                <a:gd name="T8" fmla="*/ 16 w 19"/>
                <a:gd name="T9" fmla="*/ 12 h 12"/>
                <a:gd name="T10" fmla="*/ 12 w 19"/>
                <a:gd name="T11" fmla="*/ 12 h 12"/>
                <a:gd name="T12" fmla="*/ 3 w 19"/>
                <a:gd name="T13" fmla="*/ 6 h 12"/>
                <a:gd name="T14" fmla="*/ 0 w 19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2">
                  <a:moveTo>
                    <a:pt x="0" y="6"/>
                  </a:moveTo>
                  <a:lnTo>
                    <a:pt x="0" y="0"/>
                  </a:lnTo>
                  <a:lnTo>
                    <a:pt x="13" y="3"/>
                  </a:lnTo>
                  <a:lnTo>
                    <a:pt x="19" y="8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3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8" name="Freeform 1762"/>
            <p:cNvSpPr>
              <a:spLocks/>
            </p:cNvSpPr>
            <p:nvPr/>
          </p:nvSpPr>
          <p:spPr bwMode="auto">
            <a:xfrm>
              <a:off x="6157792" y="4479804"/>
              <a:ext cx="9525" cy="7938"/>
            </a:xfrm>
            <a:custGeom>
              <a:avLst/>
              <a:gdLst>
                <a:gd name="T0" fmla="*/ 0 w 19"/>
                <a:gd name="T1" fmla="*/ 0 h 13"/>
                <a:gd name="T2" fmla="*/ 8 w 19"/>
                <a:gd name="T3" fmla="*/ 2 h 13"/>
                <a:gd name="T4" fmla="*/ 19 w 19"/>
                <a:gd name="T5" fmla="*/ 9 h 13"/>
                <a:gd name="T6" fmla="*/ 16 w 19"/>
                <a:gd name="T7" fmla="*/ 13 h 13"/>
                <a:gd name="T8" fmla="*/ 11 w 19"/>
                <a:gd name="T9" fmla="*/ 13 h 13"/>
                <a:gd name="T10" fmla="*/ 6 w 19"/>
                <a:gd name="T11" fmla="*/ 4 h 13"/>
                <a:gd name="T12" fmla="*/ 0 w 1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0" y="0"/>
                  </a:moveTo>
                  <a:lnTo>
                    <a:pt x="8" y="2"/>
                  </a:lnTo>
                  <a:lnTo>
                    <a:pt x="19" y="9"/>
                  </a:lnTo>
                  <a:lnTo>
                    <a:pt x="16" y="13"/>
                  </a:lnTo>
                  <a:lnTo>
                    <a:pt x="11" y="13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39" name="Freeform 1763"/>
            <p:cNvSpPr>
              <a:spLocks/>
            </p:cNvSpPr>
            <p:nvPr/>
          </p:nvSpPr>
          <p:spPr bwMode="auto">
            <a:xfrm>
              <a:off x="6135567" y="4500441"/>
              <a:ext cx="9525" cy="6350"/>
            </a:xfrm>
            <a:custGeom>
              <a:avLst/>
              <a:gdLst>
                <a:gd name="T0" fmla="*/ 0 w 17"/>
                <a:gd name="T1" fmla="*/ 0 h 11"/>
                <a:gd name="T2" fmla="*/ 9 w 17"/>
                <a:gd name="T3" fmla="*/ 1 h 11"/>
                <a:gd name="T4" fmla="*/ 17 w 17"/>
                <a:gd name="T5" fmla="*/ 8 h 11"/>
                <a:gd name="T6" fmla="*/ 13 w 17"/>
                <a:gd name="T7" fmla="*/ 11 h 11"/>
                <a:gd name="T8" fmla="*/ 3 w 17"/>
                <a:gd name="T9" fmla="*/ 4 h 11"/>
                <a:gd name="T10" fmla="*/ 0 w 17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0" y="0"/>
                  </a:moveTo>
                  <a:lnTo>
                    <a:pt x="9" y="1"/>
                  </a:lnTo>
                  <a:lnTo>
                    <a:pt x="17" y="8"/>
                  </a:lnTo>
                  <a:lnTo>
                    <a:pt x="13" y="1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0" name="Freeform 1764"/>
            <p:cNvSpPr>
              <a:spLocks/>
            </p:cNvSpPr>
            <p:nvPr/>
          </p:nvSpPr>
          <p:spPr bwMode="auto">
            <a:xfrm>
              <a:off x="5697417" y="5100516"/>
              <a:ext cx="31750" cy="28575"/>
            </a:xfrm>
            <a:custGeom>
              <a:avLst/>
              <a:gdLst>
                <a:gd name="T0" fmla="*/ 0 w 59"/>
                <a:gd name="T1" fmla="*/ 0 h 56"/>
                <a:gd name="T2" fmla="*/ 11 w 59"/>
                <a:gd name="T3" fmla="*/ 7 h 56"/>
                <a:gd name="T4" fmla="*/ 33 w 59"/>
                <a:gd name="T5" fmla="*/ 24 h 56"/>
                <a:gd name="T6" fmla="*/ 49 w 59"/>
                <a:gd name="T7" fmla="*/ 26 h 56"/>
                <a:gd name="T8" fmla="*/ 53 w 59"/>
                <a:gd name="T9" fmla="*/ 31 h 56"/>
                <a:gd name="T10" fmla="*/ 53 w 59"/>
                <a:gd name="T11" fmla="*/ 41 h 56"/>
                <a:gd name="T12" fmla="*/ 59 w 59"/>
                <a:gd name="T13" fmla="*/ 47 h 56"/>
                <a:gd name="T14" fmla="*/ 58 w 59"/>
                <a:gd name="T15" fmla="*/ 50 h 56"/>
                <a:gd name="T16" fmla="*/ 50 w 59"/>
                <a:gd name="T17" fmla="*/ 51 h 56"/>
                <a:gd name="T18" fmla="*/ 52 w 59"/>
                <a:gd name="T19" fmla="*/ 56 h 56"/>
                <a:gd name="T20" fmla="*/ 30 w 59"/>
                <a:gd name="T21" fmla="*/ 50 h 56"/>
                <a:gd name="T22" fmla="*/ 10 w 59"/>
                <a:gd name="T23" fmla="*/ 37 h 56"/>
                <a:gd name="T24" fmla="*/ 10 w 59"/>
                <a:gd name="T25" fmla="*/ 28 h 56"/>
                <a:gd name="T26" fmla="*/ 17 w 59"/>
                <a:gd name="T27" fmla="*/ 26 h 56"/>
                <a:gd name="T28" fmla="*/ 6 w 59"/>
                <a:gd name="T29" fmla="*/ 13 h 56"/>
                <a:gd name="T30" fmla="*/ 0 w 59"/>
                <a:gd name="T3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56">
                  <a:moveTo>
                    <a:pt x="0" y="0"/>
                  </a:moveTo>
                  <a:lnTo>
                    <a:pt x="11" y="7"/>
                  </a:lnTo>
                  <a:lnTo>
                    <a:pt x="33" y="24"/>
                  </a:lnTo>
                  <a:lnTo>
                    <a:pt x="49" y="26"/>
                  </a:lnTo>
                  <a:lnTo>
                    <a:pt x="53" y="31"/>
                  </a:lnTo>
                  <a:lnTo>
                    <a:pt x="53" y="41"/>
                  </a:lnTo>
                  <a:lnTo>
                    <a:pt x="59" y="47"/>
                  </a:lnTo>
                  <a:lnTo>
                    <a:pt x="58" y="50"/>
                  </a:lnTo>
                  <a:lnTo>
                    <a:pt x="50" y="51"/>
                  </a:lnTo>
                  <a:lnTo>
                    <a:pt x="52" y="56"/>
                  </a:lnTo>
                  <a:lnTo>
                    <a:pt x="30" y="50"/>
                  </a:lnTo>
                  <a:lnTo>
                    <a:pt x="10" y="37"/>
                  </a:lnTo>
                  <a:lnTo>
                    <a:pt x="10" y="28"/>
                  </a:lnTo>
                  <a:lnTo>
                    <a:pt x="17" y="26"/>
                  </a:lnTo>
                  <a:lnTo>
                    <a:pt x="6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1" name="Freeform 1765"/>
            <p:cNvSpPr>
              <a:spLocks/>
            </p:cNvSpPr>
            <p:nvPr/>
          </p:nvSpPr>
          <p:spPr bwMode="auto">
            <a:xfrm>
              <a:off x="5640267" y="5083054"/>
              <a:ext cx="12700" cy="11113"/>
            </a:xfrm>
            <a:custGeom>
              <a:avLst/>
              <a:gdLst>
                <a:gd name="T0" fmla="*/ 0 w 23"/>
                <a:gd name="T1" fmla="*/ 1 h 22"/>
                <a:gd name="T2" fmla="*/ 8 w 23"/>
                <a:gd name="T3" fmla="*/ 0 h 22"/>
                <a:gd name="T4" fmla="*/ 16 w 23"/>
                <a:gd name="T5" fmla="*/ 13 h 22"/>
                <a:gd name="T6" fmla="*/ 23 w 23"/>
                <a:gd name="T7" fmla="*/ 20 h 22"/>
                <a:gd name="T8" fmla="*/ 19 w 23"/>
                <a:gd name="T9" fmla="*/ 22 h 22"/>
                <a:gd name="T10" fmla="*/ 9 w 23"/>
                <a:gd name="T11" fmla="*/ 13 h 22"/>
                <a:gd name="T12" fmla="*/ 6 w 23"/>
                <a:gd name="T13" fmla="*/ 16 h 22"/>
                <a:gd name="T14" fmla="*/ 3 w 23"/>
                <a:gd name="T15" fmla="*/ 11 h 22"/>
                <a:gd name="T16" fmla="*/ 5 w 23"/>
                <a:gd name="T17" fmla="*/ 4 h 22"/>
                <a:gd name="T18" fmla="*/ 0 w 23"/>
                <a:gd name="T19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2">
                  <a:moveTo>
                    <a:pt x="0" y="1"/>
                  </a:moveTo>
                  <a:lnTo>
                    <a:pt x="8" y="0"/>
                  </a:lnTo>
                  <a:lnTo>
                    <a:pt x="16" y="13"/>
                  </a:lnTo>
                  <a:lnTo>
                    <a:pt x="23" y="20"/>
                  </a:lnTo>
                  <a:lnTo>
                    <a:pt x="19" y="22"/>
                  </a:lnTo>
                  <a:lnTo>
                    <a:pt x="9" y="13"/>
                  </a:lnTo>
                  <a:lnTo>
                    <a:pt x="6" y="16"/>
                  </a:lnTo>
                  <a:lnTo>
                    <a:pt x="3" y="11"/>
                  </a:lnTo>
                  <a:lnTo>
                    <a:pt x="5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2" name="Freeform 1766"/>
            <p:cNvSpPr>
              <a:spLocks/>
            </p:cNvSpPr>
            <p:nvPr/>
          </p:nvSpPr>
          <p:spPr bwMode="auto">
            <a:xfrm>
              <a:off x="6056192" y="4402016"/>
              <a:ext cx="7938" cy="7938"/>
            </a:xfrm>
            <a:custGeom>
              <a:avLst/>
              <a:gdLst>
                <a:gd name="T0" fmla="*/ 2 w 15"/>
                <a:gd name="T1" fmla="*/ 0 h 15"/>
                <a:gd name="T2" fmla="*/ 7 w 15"/>
                <a:gd name="T3" fmla="*/ 0 h 15"/>
                <a:gd name="T4" fmla="*/ 15 w 15"/>
                <a:gd name="T5" fmla="*/ 9 h 15"/>
                <a:gd name="T6" fmla="*/ 12 w 15"/>
                <a:gd name="T7" fmla="*/ 15 h 15"/>
                <a:gd name="T8" fmla="*/ 6 w 15"/>
                <a:gd name="T9" fmla="*/ 13 h 15"/>
                <a:gd name="T10" fmla="*/ 0 w 15"/>
                <a:gd name="T11" fmla="*/ 9 h 15"/>
                <a:gd name="T12" fmla="*/ 3 w 15"/>
                <a:gd name="T13" fmla="*/ 5 h 15"/>
                <a:gd name="T14" fmla="*/ 2 w 15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5">
                  <a:moveTo>
                    <a:pt x="2" y="0"/>
                  </a:moveTo>
                  <a:lnTo>
                    <a:pt x="7" y="0"/>
                  </a:lnTo>
                  <a:lnTo>
                    <a:pt x="15" y="9"/>
                  </a:lnTo>
                  <a:lnTo>
                    <a:pt x="12" y="15"/>
                  </a:lnTo>
                  <a:lnTo>
                    <a:pt x="6" y="13"/>
                  </a:lnTo>
                  <a:lnTo>
                    <a:pt x="0" y="9"/>
                  </a:lnTo>
                  <a:lnTo>
                    <a:pt x="3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3" name="Freeform 1767"/>
            <p:cNvSpPr>
              <a:spLocks/>
            </p:cNvSpPr>
            <p:nvPr/>
          </p:nvSpPr>
          <p:spPr bwMode="auto">
            <a:xfrm>
              <a:off x="6010154" y="4370266"/>
              <a:ext cx="26988" cy="33338"/>
            </a:xfrm>
            <a:custGeom>
              <a:avLst/>
              <a:gdLst>
                <a:gd name="T0" fmla="*/ 4 w 50"/>
                <a:gd name="T1" fmla="*/ 5 h 62"/>
                <a:gd name="T2" fmla="*/ 7 w 50"/>
                <a:gd name="T3" fmla="*/ 0 h 62"/>
                <a:gd name="T4" fmla="*/ 17 w 50"/>
                <a:gd name="T5" fmla="*/ 1 h 62"/>
                <a:gd name="T6" fmla="*/ 23 w 50"/>
                <a:gd name="T7" fmla="*/ 5 h 62"/>
                <a:gd name="T8" fmla="*/ 19 w 50"/>
                <a:gd name="T9" fmla="*/ 10 h 62"/>
                <a:gd name="T10" fmla="*/ 11 w 50"/>
                <a:gd name="T11" fmla="*/ 11 h 62"/>
                <a:gd name="T12" fmla="*/ 24 w 50"/>
                <a:gd name="T13" fmla="*/ 26 h 62"/>
                <a:gd name="T14" fmla="*/ 43 w 50"/>
                <a:gd name="T15" fmla="*/ 41 h 62"/>
                <a:gd name="T16" fmla="*/ 50 w 50"/>
                <a:gd name="T17" fmla="*/ 54 h 62"/>
                <a:gd name="T18" fmla="*/ 49 w 50"/>
                <a:gd name="T19" fmla="*/ 62 h 62"/>
                <a:gd name="T20" fmla="*/ 39 w 50"/>
                <a:gd name="T21" fmla="*/ 52 h 62"/>
                <a:gd name="T22" fmla="*/ 19 w 50"/>
                <a:gd name="T23" fmla="*/ 44 h 62"/>
                <a:gd name="T24" fmla="*/ 6 w 50"/>
                <a:gd name="T25" fmla="*/ 43 h 62"/>
                <a:gd name="T26" fmla="*/ 4 w 50"/>
                <a:gd name="T27" fmla="*/ 34 h 62"/>
                <a:gd name="T28" fmla="*/ 0 w 50"/>
                <a:gd name="T29" fmla="*/ 29 h 62"/>
                <a:gd name="T30" fmla="*/ 9 w 50"/>
                <a:gd name="T31" fmla="*/ 27 h 62"/>
                <a:gd name="T32" fmla="*/ 14 w 50"/>
                <a:gd name="T33" fmla="*/ 34 h 62"/>
                <a:gd name="T34" fmla="*/ 17 w 50"/>
                <a:gd name="T35" fmla="*/ 27 h 62"/>
                <a:gd name="T36" fmla="*/ 11 w 50"/>
                <a:gd name="T37" fmla="*/ 13 h 62"/>
                <a:gd name="T38" fmla="*/ 4 w 50"/>
                <a:gd name="T39" fmla="*/ 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" h="62">
                  <a:moveTo>
                    <a:pt x="4" y="5"/>
                  </a:moveTo>
                  <a:lnTo>
                    <a:pt x="7" y="0"/>
                  </a:lnTo>
                  <a:lnTo>
                    <a:pt x="17" y="1"/>
                  </a:lnTo>
                  <a:lnTo>
                    <a:pt x="23" y="5"/>
                  </a:lnTo>
                  <a:lnTo>
                    <a:pt x="19" y="10"/>
                  </a:lnTo>
                  <a:lnTo>
                    <a:pt x="11" y="11"/>
                  </a:lnTo>
                  <a:lnTo>
                    <a:pt x="24" y="26"/>
                  </a:lnTo>
                  <a:lnTo>
                    <a:pt x="43" y="41"/>
                  </a:lnTo>
                  <a:lnTo>
                    <a:pt x="50" y="54"/>
                  </a:lnTo>
                  <a:lnTo>
                    <a:pt x="49" y="62"/>
                  </a:lnTo>
                  <a:lnTo>
                    <a:pt x="39" y="52"/>
                  </a:lnTo>
                  <a:lnTo>
                    <a:pt x="19" y="44"/>
                  </a:lnTo>
                  <a:lnTo>
                    <a:pt x="6" y="43"/>
                  </a:lnTo>
                  <a:lnTo>
                    <a:pt x="4" y="34"/>
                  </a:lnTo>
                  <a:lnTo>
                    <a:pt x="0" y="29"/>
                  </a:lnTo>
                  <a:lnTo>
                    <a:pt x="9" y="27"/>
                  </a:lnTo>
                  <a:lnTo>
                    <a:pt x="14" y="34"/>
                  </a:lnTo>
                  <a:lnTo>
                    <a:pt x="17" y="27"/>
                  </a:lnTo>
                  <a:lnTo>
                    <a:pt x="11" y="13"/>
                  </a:lnTo>
                  <a:lnTo>
                    <a:pt x="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4" name="Freeform 1768"/>
            <p:cNvSpPr>
              <a:spLocks/>
            </p:cNvSpPr>
            <p:nvPr/>
          </p:nvSpPr>
          <p:spPr bwMode="auto">
            <a:xfrm>
              <a:off x="6011742" y="4357566"/>
              <a:ext cx="7938" cy="4763"/>
            </a:xfrm>
            <a:custGeom>
              <a:avLst/>
              <a:gdLst>
                <a:gd name="T0" fmla="*/ 0 w 13"/>
                <a:gd name="T1" fmla="*/ 0 h 11"/>
                <a:gd name="T2" fmla="*/ 8 w 13"/>
                <a:gd name="T3" fmla="*/ 1 h 11"/>
                <a:gd name="T4" fmla="*/ 13 w 13"/>
                <a:gd name="T5" fmla="*/ 8 h 11"/>
                <a:gd name="T6" fmla="*/ 8 w 13"/>
                <a:gd name="T7" fmla="*/ 11 h 11"/>
                <a:gd name="T8" fmla="*/ 3 w 13"/>
                <a:gd name="T9" fmla="*/ 4 h 11"/>
                <a:gd name="T10" fmla="*/ 0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lnTo>
                    <a:pt x="8" y="1"/>
                  </a:lnTo>
                  <a:lnTo>
                    <a:pt x="13" y="8"/>
                  </a:lnTo>
                  <a:lnTo>
                    <a:pt x="8" y="11"/>
                  </a:lnTo>
                  <a:lnTo>
                    <a:pt x="3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5" name="Freeform 1769"/>
            <p:cNvSpPr>
              <a:spLocks/>
            </p:cNvSpPr>
            <p:nvPr/>
          </p:nvSpPr>
          <p:spPr bwMode="auto">
            <a:xfrm>
              <a:off x="5972054" y="4343279"/>
              <a:ext cx="42863" cy="26988"/>
            </a:xfrm>
            <a:custGeom>
              <a:avLst/>
              <a:gdLst>
                <a:gd name="T0" fmla="*/ 81 w 81"/>
                <a:gd name="T1" fmla="*/ 43 h 52"/>
                <a:gd name="T2" fmla="*/ 75 w 81"/>
                <a:gd name="T3" fmla="*/ 49 h 52"/>
                <a:gd name="T4" fmla="*/ 68 w 81"/>
                <a:gd name="T5" fmla="*/ 52 h 52"/>
                <a:gd name="T6" fmla="*/ 52 w 81"/>
                <a:gd name="T7" fmla="*/ 37 h 52"/>
                <a:gd name="T8" fmla="*/ 36 w 81"/>
                <a:gd name="T9" fmla="*/ 26 h 52"/>
                <a:gd name="T10" fmla="*/ 36 w 81"/>
                <a:gd name="T11" fmla="*/ 32 h 52"/>
                <a:gd name="T12" fmla="*/ 28 w 81"/>
                <a:gd name="T13" fmla="*/ 30 h 52"/>
                <a:gd name="T14" fmla="*/ 5 w 81"/>
                <a:gd name="T15" fmla="*/ 11 h 52"/>
                <a:gd name="T16" fmla="*/ 0 w 81"/>
                <a:gd name="T17" fmla="*/ 0 h 52"/>
                <a:gd name="T18" fmla="*/ 22 w 81"/>
                <a:gd name="T19" fmla="*/ 10 h 52"/>
                <a:gd name="T20" fmla="*/ 62 w 81"/>
                <a:gd name="T21" fmla="*/ 39 h 52"/>
                <a:gd name="T22" fmla="*/ 81 w 81"/>
                <a:gd name="T23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52">
                  <a:moveTo>
                    <a:pt x="81" y="43"/>
                  </a:moveTo>
                  <a:lnTo>
                    <a:pt x="75" y="49"/>
                  </a:lnTo>
                  <a:lnTo>
                    <a:pt x="68" y="52"/>
                  </a:lnTo>
                  <a:lnTo>
                    <a:pt x="52" y="37"/>
                  </a:lnTo>
                  <a:lnTo>
                    <a:pt x="36" y="26"/>
                  </a:lnTo>
                  <a:lnTo>
                    <a:pt x="36" y="32"/>
                  </a:lnTo>
                  <a:lnTo>
                    <a:pt x="28" y="30"/>
                  </a:lnTo>
                  <a:lnTo>
                    <a:pt x="5" y="11"/>
                  </a:lnTo>
                  <a:lnTo>
                    <a:pt x="0" y="0"/>
                  </a:lnTo>
                  <a:lnTo>
                    <a:pt x="22" y="10"/>
                  </a:lnTo>
                  <a:lnTo>
                    <a:pt x="62" y="39"/>
                  </a:lnTo>
                  <a:lnTo>
                    <a:pt x="81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6" name="Freeform 1770"/>
            <p:cNvSpPr>
              <a:spLocks/>
            </p:cNvSpPr>
            <p:nvPr/>
          </p:nvSpPr>
          <p:spPr bwMode="auto">
            <a:xfrm>
              <a:off x="5894267" y="4443291"/>
              <a:ext cx="92075" cy="68263"/>
            </a:xfrm>
            <a:custGeom>
              <a:avLst/>
              <a:gdLst>
                <a:gd name="T0" fmla="*/ 63 w 175"/>
                <a:gd name="T1" fmla="*/ 83 h 129"/>
                <a:gd name="T2" fmla="*/ 80 w 175"/>
                <a:gd name="T3" fmla="*/ 102 h 129"/>
                <a:gd name="T4" fmla="*/ 100 w 175"/>
                <a:gd name="T5" fmla="*/ 109 h 129"/>
                <a:gd name="T6" fmla="*/ 96 w 175"/>
                <a:gd name="T7" fmla="*/ 123 h 129"/>
                <a:gd name="T8" fmla="*/ 95 w 175"/>
                <a:gd name="T9" fmla="*/ 113 h 129"/>
                <a:gd name="T10" fmla="*/ 87 w 175"/>
                <a:gd name="T11" fmla="*/ 109 h 129"/>
                <a:gd name="T12" fmla="*/ 87 w 175"/>
                <a:gd name="T13" fmla="*/ 118 h 129"/>
                <a:gd name="T14" fmla="*/ 40 w 175"/>
                <a:gd name="T15" fmla="*/ 89 h 129"/>
                <a:gd name="T16" fmla="*/ 38 w 175"/>
                <a:gd name="T17" fmla="*/ 74 h 129"/>
                <a:gd name="T18" fmla="*/ 50 w 175"/>
                <a:gd name="T19" fmla="*/ 77 h 129"/>
                <a:gd name="T20" fmla="*/ 38 w 175"/>
                <a:gd name="T21" fmla="*/ 67 h 129"/>
                <a:gd name="T22" fmla="*/ 30 w 175"/>
                <a:gd name="T23" fmla="*/ 57 h 129"/>
                <a:gd name="T24" fmla="*/ 36 w 175"/>
                <a:gd name="T25" fmla="*/ 51 h 129"/>
                <a:gd name="T26" fmla="*/ 56 w 175"/>
                <a:gd name="T27" fmla="*/ 64 h 129"/>
                <a:gd name="T28" fmla="*/ 28 w 175"/>
                <a:gd name="T29" fmla="*/ 44 h 129"/>
                <a:gd name="T30" fmla="*/ 23 w 175"/>
                <a:gd name="T31" fmla="*/ 44 h 129"/>
                <a:gd name="T32" fmla="*/ 10 w 175"/>
                <a:gd name="T33" fmla="*/ 47 h 129"/>
                <a:gd name="T34" fmla="*/ 8 w 175"/>
                <a:gd name="T35" fmla="*/ 17 h 129"/>
                <a:gd name="T36" fmla="*/ 4 w 175"/>
                <a:gd name="T37" fmla="*/ 5 h 129"/>
                <a:gd name="T38" fmla="*/ 31 w 175"/>
                <a:gd name="T39" fmla="*/ 20 h 129"/>
                <a:gd name="T40" fmla="*/ 135 w 175"/>
                <a:gd name="T41" fmla="*/ 83 h 129"/>
                <a:gd name="T42" fmla="*/ 125 w 175"/>
                <a:gd name="T43" fmla="*/ 92 h 129"/>
                <a:gd name="T44" fmla="*/ 149 w 175"/>
                <a:gd name="T45" fmla="*/ 95 h 129"/>
                <a:gd name="T46" fmla="*/ 149 w 175"/>
                <a:gd name="T47" fmla="*/ 106 h 129"/>
                <a:gd name="T48" fmla="*/ 159 w 175"/>
                <a:gd name="T49" fmla="*/ 109 h 129"/>
                <a:gd name="T50" fmla="*/ 162 w 175"/>
                <a:gd name="T51" fmla="*/ 103 h 129"/>
                <a:gd name="T52" fmla="*/ 174 w 175"/>
                <a:gd name="T53" fmla="*/ 116 h 129"/>
                <a:gd name="T54" fmla="*/ 169 w 175"/>
                <a:gd name="T55" fmla="*/ 120 h 129"/>
                <a:gd name="T56" fmla="*/ 149 w 175"/>
                <a:gd name="T57" fmla="*/ 118 h 129"/>
                <a:gd name="T58" fmla="*/ 145 w 175"/>
                <a:gd name="T59" fmla="*/ 129 h 129"/>
                <a:gd name="T60" fmla="*/ 129 w 175"/>
                <a:gd name="T61" fmla="*/ 119 h 129"/>
                <a:gd name="T62" fmla="*/ 119 w 175"/>
                <a:gd name="T63" fmla="*/ 113 h 129"/>
                <a:gd name="T64" fmla="*/ 89 w 175"/>
                <a:gd name="T65" fmla="*/ 9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5" h="129">
                  <a:moveTo>
                    <a:pt x="59" y="77"/>
                  </a:moveTo>
                  <a:lnTo>
                    <a:pt x="63" y="83"/>
                  </a:lnTo>
                  <a:lnTo>
                    <a:pt x="79" y="93"/>
                  </a:lnTo>
                  <a:lnTo>
                    <a:pt x="80" y="102"/>
                  </a:lnTo>
                  <a:lnTo>
                    <a:pt x="90" y="103"/>
                  </a:lnTo>
                  <a:lnTo>
                    <a:pt x="100" y="109"/>
                  </a:lnTo>
                  <a:lnTo>
                    <a:pt x="102" y="119"/>
                  </a:lnTo>
                  <a:lnTo>
                    <a:pt x="96" y="123"/>
                  </a:lnTo>
                  <a:lnTo>
                    <a:pt x="93" y="120"/>
                  </a:lnTo>
                  <a:lnTo>
                    <a:pt x="95" y="113"/>
                  </a:lnTo>
                  <a:lnTo>
                    <a:pt x="93" y="110"/>
                  </a:lnTo>
                  <a:lnTo>
                    <a:pt x="87" y="109"/>
                  </a:lnTo>
                  <a:lnTo>
                    <a:pt x="85" y="115"/>
                  </a:lnTo>
                  <a:lnTo>
                    <a:pt x="87" y="118"/>
                  </a:lnTo>
                  <a:lnTo>
                    <a:pt x="67" y="108"/>
                  </a:lnTo>
                  <a:lnTo>
                    <a:pt x="40" y="89"/>
                  </a:lnTo>
                  <a:lnTo>
                    <a:pt x="25" y="74"/>
                  </a:lnTo>
                  <a:lnTo>
                    <a:pt x="38" y="74"/>
                  </a:lnTo>
                  <a:lnTo>
                    <a:pt x="47" y="83"/>
                  </a:lnTo>
                  <a:lnTo>
                    <a:pt x="50" y="77"/>
                  </a:lnTo>
                  <a:lnTo>
                    <a:pt x="48" y="72"/>
                  </a:lnTo>
                  <a:lnTo>
                    <a:pt x="38" y="67"/>
                  </a:lnTo>
                  <a:lnTo>
                    <a:pt x="30" y="67"/>
                  </a:lnTo>
                  <a:lnTo>
                    <a:pt x="30" y="57"/>
                  </a:lnTo>
                  <a:lnTo>
                    <a:pt x="31" y="54"/>
                  </a:lnTo>
                  <a:lnTo>
                    <a:pt x="36" y="51"/>
                  </a:lnTo>
                  <a:lnTo>
                    <a:pt x="47" y="61"/>
                  </a:lnTo>
                  <a:lnTo>
                    <a:pt x="56" y="64"/>
                  </a:lnTo>
                  <a:lnTo>
                    <a:pt x="50" y="56"/>
                  </a:lnTo>
                  <a:lnTo>
                    <a:pt x="28" y="44"/>
                  </a:lnTo>
                  <a:lnTo>
                    <a:pt x="24" y="38"/>
                  </a:lnTo>
                  <a:lnTo>
                    <a:pt x="23" y="44"/>
                  </a:lnTo>
                  <a:lnTo>
                    <a:pt x="17" y="50"/>
                  </a:lnTo>
                  <a:lnTo>
                    <a:pt x="10" y="47"/>
                  </a:lnTo>
                  <a:lnTo>
                    <a:pt x="17" y="36"/>
                  </a:lnTo>
                  <a:lnTo>
                    <a:pt x="8" y="17"/>
                  </a:lnTo>
                  <a:lnTo>
                    <a:pt x="0" y="7"/>
                  </a:lnTo>
                  <a:lnTo>
                    <a:pt x="4" y="5"/>
                  </a:lnTo>
                  <a:lnTo>
                    <a:pt x="8" y="0"/>
                  </a:lnTo>
                  <a:lnTo>
                    <a:pt x="31" y="20"/>
                  </a:lnTo>
                  <a:lnTo>
                    <a:pt x="105" y="60"/>
                  </a:lnTo>
                  <a:lnTo>
                    <a:pt x="135" y="83"/>
                  </a:lnTo>
                  <a:lnTo>
                    <a:pt x="129" y="87"/>
                  </a:lnTo>
                  <a:lnTo>
                    <a:pt x="125" y="92"/>
                  </a:lnTo>
                  <a:lnTo>
                    <a:pt x="138" y="92"/>
                  </a:lnTo>
                  <a:lnTo>
                    <a:pt x="149" y="95"/>
                  </a:lnTo>
                  <a:lnTo>
                    <a:pt x="144" y="103"/>
                  </a:lnTo>
                  <a:lnTo>
                    <a:pt x="149" y="106"/>
                  </a:lnTo>
                  <a:lnTo>
                    <a:pt x="155" y="109"/>
                  </a:lnTo>
                  <a:lnTo>
                    <a:pt x="159" y="109"/>
                  </a:lnTo>
                  <a:lnTo>
                    <a:pt x="159" y="105"/>
                  </a:lnTo>
                  <a:lnTo>
                    <a:pt x="162" y="103"/>
                  </a:lnTo>
                  <a:lnTo>
                    <a:pt x="175" y="112"/>
                  </a:lnTo>
                  <a:lnTo>
                    <a:pt x="174" y="116"/>
                  </a:lnTo>
                  <a:lnTo>
                    <a:pt x="175" y="119"/>
                  </a:lnTo>
                  <a:lnTo>
                    <a:pt x="169" y="120"/>
                  </a:lnTo>
                  <a:lnTo>
                    <a:pt x="157" y="122"/>
                  </a:lnTo>
                  <a:lnTo>
                    <a:pt x="149" y="118"/>
                  </a:lnTo>
                  <a:lnTo>
                    <a:pt x="149" y="123"/>
                  </a:lnTo>
                  <a:lnTo>
                    <a:pt x="145" y="129"/>
                  </a:lnTo>
                  <a:lnTo>
                    <a:pt x="141" y="125"/>
                  </a:lnTo>
                  <a:lnTo>
                    <a:pt x="129" y="119"/>
                  </a:lnTo>
                  <a:lnTo>
                    <a:pt x="126" y="113"/>
                  </a:lnTo>
                  <a:lnTo>
                    <a:pt x="119" y="113"/>
                  </a:lnTo>
                  <a:lnTo>
                    <a:pt x="115" y="119"/>
                  </a:lnTo>
                  <a:lnTo>
                    <a:pt x="89" y="96"/>
                  </a:lnTo>
                  <a:lnTo>
                    <a:pt x="59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7" name="Freeform 1771"/>
            <p:cNvSpPr>
              <a:spLocks/>
            </p:cNvSpPr>
            <p:nvPr/>
          </p:nvSpPr>
          <p:spPr bwMode="auto">
            <a:xfrm>
              <a:off x="5954592" y="4341691"/>
              <a:ext cx="46038" cy="30163"/>
            </a:xfrm>
            <a:custGeom>
              <a:avLst/>
              <a:gdLst>
                <a:gd name="T0" fmla="*/ 0 w 88"/>
                <a:gd name="T1" fmla="*/ 0 h 55"/>
                <a:gd name="T2" fmla="*/ 18 w 88"/>
                <a:gd name="T3" fmla="*/ 8 h 55"/>
                <a:gd name="T4" fmla="*/ 64 w 88"/>
                <a:gd name="T5" fmla="*/ 41 h 55"/>
                <a:gd name="T6" fmla="*/ 88 w 88"/>
                <a:gd name="T7" fmla="*/ 55 h 55"/>
                <a:gd name="T8" fmla="*/ 77 w 88"/>
                <a:gd name="T9" fmla="*/ 55 h 55"/>
                <a:gd name="T10" fmla="*/ 56 w 88"/>
                <a:gd name="T11" fmla="*/ 48 h 55"/>
                <a:gd name="T12" fmla="*/ 29 w 88"/>
                <a:gd name="T13" fmla="*/ 26 h 55"/>
                <a:gd name="T14" fmla="*/ 8 w 88"/>
                <a:gd name="T15" fmla="*/ 12 h 55"/>
                <a:gd name="T16" fmla="*/ 10 w 88"/>
                <a:gd name="T17" fmla="*/ 9 h 55"/>
                <a:gd name="T18" fmla="*/ 5 w 88"/>
                <a:gd name="T19" fmla="*/ 3 h 55"/>
                <a:gd name="T20" fmla="*/ 0 w 88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8" h="55">
                  <a:moveTo>
                    <a:pt x="0" y="0"/>
                  </a:moveTo>
                  <a:lnTo>
                    <a:pt x="18" y="8"/>
                  </a:lnTo>
                  <a:lnTo>
                    <a:pt x="64" y="41"/>
                  </a:lnTo>
                  <a:lnTo>
                    <a:pt x="88" y="55"/>
                  </a:lnTo>
                  <a:lnTo>
                    <a:pt x="77" y="55"/>
                  </a:lnTo>
                  <a:lnTo>
                    <a:pt x="56" y="48"/>
                  </a:lnTo>
                  <a:lnTo>
                    <a:pt x="29" y="26"/>
                  </a:lnTo>
                  <a:lnTo>
                    <a:pt x="8" y="12"/>
                  </a:lnTo>
                  <a:lnTo>
                    <a:pt x="10" y="9"/>
                  </a:lnTo>
                  <a:lnTo>
                    <a:pt x="5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8" name="Freeform 1772"/>
            <p:cNvSpPr>
              <a:spLocks/>
            </p:cNvSpPr>
            <p:nvPr/>
          </p:nvSpPr>
          <p:spPr bwMode="auto">
            <a:xfrm>
              <a:off x="5887917" y="4446466"/>
              <a:ext cx="9525" cy="7938"/>
            </a:xfrm>
            <a:custGeom>
              <a:avLst/>
              <a:gdLst>
                <a:gd name="T0" fmla="*/ 5 w 18"/>
                <a:gd name="T1" fmla="*/ 0 h 13"/>
                <a:gd name="T2" fmla="*/ 18 w 18"/>
                <a:gd name="T3" fmla="*/ 8 h 13"/>
                <a:gd name="T4" fmla="*/ 14 w 18"/>
                <a:gd name="T5" fmla="*/ 10 h 13"/>
                <a:gd name="T6" fmla="*/ 15 w 18"/>
                <a:gd name="T7" fmla="*/ 13 h 13"/>
                <a:gd name="T8" fmla="*/ 10 w 18"/>
                <a:gd name="T9" fmla="*/ 13 h 13"/>
                <a:gd name="T10" fmla="*/ 4 w 18"/>
                <a:gd name="T11" fmla="*/ 13 h 13"/>
                <a:gd name="T12" fmla="*/ 0 w 18"/>
                <a:gd name="T13" fmla="*/ 5 h 13"/>
                <a:gd name="T14" fmla="*/ 5 w 18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3">
                  <a:moveTo>
                    <a:pt x="5" y="0"/>
                  </a:moveTo>
                  <a:lnTo>
                    <a:pt x="18" y="8"/>
                  </a:lnTo>
                  <a:lnTo>
                    <a:pt x="14" y="10"/>
                  </a:lnTo>
                  <a:lnTo>
                    <a:pt x="15" y="13"/>
                  </a:lnTo>
                  <a:lnTo>
                    <a:pt x="10" y="13"/>
                  </a:lnTo>
                  <a:lnTo>
                    <a:pt x="4" y="13"/>
                  </a:lnTo>
                  <a:lnTo>
                    <a:pt x="0" y="5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49" name="Freeform 1773"/>
            <p:cNvSpPr>
              <a:spLocks/>
            </p:cNvSpPr>
            <p:nvPr/>
          </p:nvSpPr>
          <p:spPr bwMode="auto">
            <a:xfrm>
              <a:off x="5876804" y="4432179"/>
              <a:ext cx="15875" cy="14288"/>
            </a:xfrm>
            <a:custGeom>
              <a:avLst/>
              <a:gdLst>
                <a:gd name="T0" fmla="*/ 0 w 32"/>
                <a:gd name="T1" fmla="*/ 9 h 26"/>
                <a:gd name="T2" fmla="*/ 0 w 32"/>
                <a:gd name="T3" fmla="*/ 6 h 26"/>
                <a:gd name="T4" fmla="*/ 0 w 32"/>
                <a:gd name="T5" fmla="*/ 2 h 26"/>
                <a:gd name="T6" fmla="*/ 10 w 32"/>
                <a:gd name="T7" fmla="*/ 0 h 26"/>
                <a:gd name="T8" fmla="*/ 25 w 32"/>
                <a:gd name="T9" fmla="*/ 18 h 26"/>
                <a:gd name="T10" fmla="*/ 32 w 32"/>
                <a:gd name="T11" fmla="*/ 25 h 26"/>
                <a:gd name="T12" fmla="*/ 28 w 32"/>
                <a:gd name="T13" fmla="*/ 26 h 26"/>
                <a:gd name="T14" fmla="*/ 19 w 32"/>
                <a:gd name="T15" fmla="*/ 23 h 26"/>
                <a:gd name="T16" fmla="*/ 8 w 32"/>
                <a:gd name="T17" fmla="*/ 10 h 26"/>
                <a:gd name="T18" fmla="*/ 0 w 32"/>
                <a:gd name="T1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26">
                  <a:moveTo>
                    <a:pt x="0" y="9"/>
                  </a:moveTo>
                  <a:lnTo>
                    <a:pt x="0" y="6"/>
                  </a:lnTo>
                  <a:lnTo>
                    <a:pt x="0" y="2"/>
                  </a:lnTo>
                  <a:lnTo>
                    <a:pt x="10" y="0"/>
                  </a:lnTo>
                  <a:lnTo>
                    <a:pt x="25" y="18"/>
                  </a:lnTo>
                  <a:lnTo>
                    <a:pt x="32" y="25"/>
                  </a:lnTo>
                  <a:lnTo>
                    <a:pt x="28" y="26"/>
                  </a:lnTo>
                  <a:lnTo>
                    <a:pt x="19" y="23"/>
                  </a:lnTo>
                  <a:lnTo>
                    <a:pt x="8" y="10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0" name="Freeform 1774"/>
            <p:cNvSpPr>
              <a:spLocks/>
            </p:cNvSpPr>
            <p:nvPr/>
          </p:nvSpPr>
          <p:spPr bwMode="auto">
            <a:xfrm>
              <a:off x="5922842" y="4321054"/>
              <a:ext cx="26988" cy="23813"/>
            </a:xfrm>
            <a:custGeom>
              <a:avLst/>
              <a:gdLst>
                <a:gd name="T0" fmla="*/ 0 w 51"/>
                <a:gd name="T1" fmla="*/ 0 h 46"/>
                <a:gd name="T2" fmla="*/ 19 w 51"/>
                <a:gd name="T3" fmla="*/ 10 h 46"/>
                <a:gd name="T4" fmla="*/ 45 w 51"/>
                <a:gd name="T5" fmla="*/ 31 h 46"/>
                <a:gd name="T6" fmla="*/ 51 w 51"/>
                <a:gd name="T7" fmla="*/ 43 h 46"/>
                <a:gd name="T8" fmla="*/ 45 w 51"/>
                <a:gd name="T9" fmla="*/ 46 h 46"/>
                <a:gd name="T10" fmla="*/ 38 w 51"/>
                <a:gd name="T11" fmla="*/ 34 h 46"/>
                <a:gd name="T12" fmla="*/ 12 w 51"/>
                <a:gd name="T13" fmla="*/ 16 h 46"/>
                <a:gd name="T14" fmla="*/ 0 w 51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46">
                  <a:moveTo>
                    <a:pt x="0" y="0"/>
                  </a:moveTo>
                  <a:lnTo>
                    <a:pt x="19" y="10"/>
                  </a:lnTo>
                  <a:lnTo>
                    <a:pt x="45" y="31"/>
                  </a:lnTo>
                  <a:lnTo>
                    <a:pt x="51" y="43"/>
                  </a:lnTo>
                  <a:lnTo>
                    <a:pt x="45" y="46"/>
                  </a:lnTo>
                  <a:lnTo>
                    <a:pt x="38" y="34"/>
                  </a:lnTo>
                  <a:lnTo>
                    <a:pt x="12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1" name="Freeform 1775"/>
            <p:cNvSpPr>
              <a:spLocks/>
            </p:cNvSpPr>
            <p:nvPr/>
          </p:nvSpPr>
          <p:spPr bwMode="auto">
            <a:xfrm>
              <a:off x="5911729" y="4314704"/>
              <a:ext cx="9525" cy="7938"/>
            </a:xfrm>
            <a:custGeom>
              <a:avLst/>
              <a:gdLst>
                <a:gd name="T0" fmla="*/ 3 w 16"/>
                <a:gd name="T1" fmla="*/ 13 h 14"/>
                <a:gd name="T2" fmla="*/ 0 w 16"/>
                <a:gd name="T3" fmla="*/ 8 h 14"/>
                <a:gd name="T4" fmla="*/ 10 w 16"/>
                <a:gd name="T5" fmla="*/ 5 h 14"/>
                <a:gd name="T6" fmla="*/ 7 w 16"/>
                <a:gd name="T7" fmla="*/ 1 h 14"/>
                <a:gd name="T8" fmla="*/ 12 w 16"/>
                <a:gd name="T9" fmla="*/ 0 h 14"/>
                <a:gd name="T10" fmla="*/ 16 w 16"/>
                <a:gd name="T11" fmla="*/ 8 h 14"/>
                <a:gd name="T12" fmla="*/ 16 w 16"/>
                <a:gd name="T13" fmla="*/ 11 h 14"/>
                <a:gd name="T14" fmla="*/ 13 w 16"/>
                <a:gd name="T15" fmla="*/ 14 h 14"/>
                <a:gd name="T16" fmla="*/ 6 w 16"/>
                <a:gd name="T17" fmla="*/ 11 h 14"/>
                <a:gd name="T18" fmla="*/ 3 w 16"/>
                <a:gd name="T1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">
                  <a:moveTo>
                    <a:pt x="3" y="13"/>
                  </a:moveTo>
                  <a:lnTo>
                    <a:pt x="0" y="8"/>
                  </a:lnTo>
                  <a:lnTo>
                    <a:pt x="10" y="5"/>
                  </a:lnTo>
                  <a:lnTo>
                    <a:pt x="7" y="1"/>
                  </a:lnTo>
                  <a:lnTo>
                    <a:pt x="12" y="0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3" y="14"/>
                  </a:lnTo>
                  <a:lnTo>
                    <a:pt x="6" y="11"/>
                  </a:lnTo>
                  <a:lnTo>
                    <a:pt x="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2" name="Freeform 1776"/>
            <p:cNvSpPr>
              <a:spLocks/>
            </p:cNvSpPr>
            <p:nvPr/>
          </p:nvSpPr>
          <p:spPr bwMode="auto">
            <a:xfrm>
              <a:off x="5865692" y="4360741"/>
              <a:ext cx="58738" cy="44450"/>
            </a:xfrm>
            <a:custGeom>
              <a:avLst/>
              <a:gdLst>
                <a:gd name="T0" fmla="*/ 94 w 110"/>
                <a:gd name="T1" fmla="*/ 60 h 85"/>
                <a:gd name="T2" fmla="*/ 95 w 110"/>
                <a:gd name="T3" fmla="*/ 63 h 85"/>
                <a:gd name="T4" fmla="*/ 98 w 110"/>
                <a:gd name="T5" fmla="*/ 66 h 85"/>
                <a:gd name="T6" fmla="*/ 92 w 110"/>
                <a:gd name="T7" fmla="*/ 66 h 85"/>
                <a:gd name="T8" fmla="*/ 87 w 110"/>
                <a:gd name="T9" fmla="*/ 66 h 85"/>
                <a:gd name="T10" fmla="*/ 94 w 110"/>
                <a:gd name="T11" fmla="*/ 74 h 85"/>
                <a:gd name="T12" fmla="*/ 108 w 110"/>
                <a:gd name="T13" fmla="*/ 85 h 85"/>
                <a:gd name="T14" fmla="*/ 94 w 110"/>
                <a:gd name="T15" fmla="*/ 83 h 85"/>
                <a:gd name="T16" fmla="*/ 64 w 110"/>
                <a:gd name="T17" fmla="*/ 69 h 85"/>
                <a:gd name="T18" fmla="*/ 52 w 110"/>
                <a:gd name="T19" fmla="*/ 66 h 85"/>
                <a:gd name="T20" fmla="*/ 56 w 110"/>
                <a:gd name="T21" fmla="*/ 54 h 85"/>
                <a:gd name="T22" fmla="*/ 62 w 110"/>
                <a:gd name="T23" fmla="*/ 51 h 85"/>
                <a:gd name="T24" fmla="*/ 64 w 110"/>
                <a:gd name="T25" fmla="*/ 46 h 85"/>
                <a:gd name="T26" fmla="*/ 58 w 110"/>
                <a:gd name="T27" fmla="*/ 44 h 85"/>
                <a:gd name="T28" fmla="*/ 55 w 110"/>
                <a:gd name="T29" fmla="*/ 40 h 85"/>
                <a:gd name="T30" fmla="*/ 51 w 110"/>
                <a:gd name="T31" fmla="*/ 40 h 85"/>
                <a:gd name="T32" fmla="*/ 55 w 110"/>
                <a:gd name="T33" fmla="*/ 50 h 85"/>
                <a:gd name="T34" fmla="*/ 52 w 110"/>
                <a:gd name="T35" fmla="*/ 54 h 85"/>
                <a:gd name="T36" fmla="*/ 39 w 110"/>
                <a:gd name="T37" fmla="*/ 46 h 85"/>
                <a:gd name="T38" fmla="*/ 25 w 110"/>
                <a:gd name="T39" fmla="*/ 36 h 85"/>
                <a:gd name="T40" fmla="*/ 16 w 110"/>
                <a:gd name="T41" fmla="*/ 36 h 85"/>
                <a:gd name="T42" fmla="*/ 15 w 110"/>
                <a:gd name="T43" fmla="*/ 30 h 85"/>
                <a:gd name="T44" fmla="*/ 2 w 110"/>
                <a:gd name="T45" fmla="*/ 23 h 85"/>
                <a:gd name="T46" fmla="*/ 6 w 110"/>
                <a:gd name="T47" fmla="*/ 18 h 85"/>
                <a:gd name="T48" fmla="*/ 13 w 110"/>
                <a:gd name="T49" fmla="*/ 18 h 85"/>
                <a:gd name="T50" fmla="*/ 23 w 110"/>
                <a:gd name="T51" fmla="*/ 27 h 85"/>
                <a:gd name="T52" fmla="*/ 32 w 110"/>
                <a:gd name="T53" fmla="*/ 30 h 85"/>
                <a:gd name="T54" fmla="*/ 26 w 110"/>
                <a:gd name="T55" fmla="*/ 20 h 85"/>
                <a:gd name="T56" fmla="*/ 6 w 110"/>
                <a:gd name="T57" fmla="*/ 11 h 85"/>
                <a:gd name="T58" fmla="*/ 0 w 110"/>
                <a:gd name="T59" fmla="*/ 4 h 85"/>
                <a:gd name="T60" fmla="*/ 3 w 110"/>
                <a:gd name="T61" fmla="*/ 0 h 85"/>
                <a:gd name="T62" fmla="*/ 29 w 110"/>
                <a:gd name="T63" fmla="*/ 17 h 85"/>
                <a:gd name="T64" fmla="*/ 74 w 110"/>
                <a:gd name="T65" fmla="*/ 40 h 85"/>
                <a:gd name="T66" fmla="*/ 100 w 110"/>
                <a:gd name="T67" fmla="*/ 63 h 85"/>
                <a:gd name="T68" fmla="*/ 110 w 110"/>
                <a:gd name="T69" fmla="*/ 77 h 85"/>
                <a:gd name="T70" fmla="*/ 104 w 110"/>
                <a:gd name="T71" fmla="*/ 76 h 85"/>
                <a:gd name="T72" fmla="*/ 101 w 110"/>
                <a:gd name="T73" fmla="*/ 64 h 85"/>
                <a:gd name="T74" fmla="*/ 94 w 110"/>
                <a:gd name="T75" fmla="*/ 6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0" h="85">
                  <a:moveTo>
                    <a:pt x="94" y="60"/>
                  </a:moveTo>
                  <a:lnTo>
                    <a:pt x="95" y="63"/>
                  </a:lnTo>
                  <a:lnTo>
                    <a:pt x="98" y="66"/>
                  </a:lnTo>
                  <a:lnTo>
                    <a:pt x="92" y="66"/>
                  </a:lnTo>
                  <a:lnTo>
                    <a:pt x="87" y="66"/>
                  </a:lnTo>
                  <a:lnTo>
                    <a:pt x="94" y="74"/>
                  </a:lnTo>
                  <a:lnTo>
                    <a:pt x="108" y="85"/>
                  </a:lnTo>
                  <a:lnTo>
                    <a:pt x="94" y="83"/>
                  </a:lnTo>
                  <a:lnTo>
                    <a:pt x="64" y="69"/>
                  </a:lnTo>
                  <a:lnTo>
                    <a:pt x="52" y="66"/>
                  </a:lnTo>
                  <a:lnTo>
                    <a:pt x="56" y="54"/>
                  </a:lnTo>
                  <a:lnTo>
                    <a:pt x="62" y="51"/>
                  </a:lnTo>
                  <a:lnTo>
                    <a:pt x="64" y="46"/>
                  </a:lnTo>
                  <a:lnTo>
                    <a:pt x="58" y="44"/>
                  </a:lnTo>
                  <a:lnTo>
                    <a:pt x="55" y="40"/>
                  </a:lnTo>
                  <a:lnTo>
                    <a:pt x="51" y="40"/>
                  </a:lnTo>
                  <a:lnTo>
                    <a:pt x="55" y="50"/>
                  </a:lnTo>
                  <a:lnTo>
                    <a:pt x="52" y="54"/>
                  </a:lnTo>
                  <a:lnTo>
                    <a:pt x="39" y="46"/>
                  </a:lnTo>
                  <a:lnTo>
                    <a:pt x="25" y="36"/>
                  </a:lnTo>
                  <a:lnTo>
                    <a:pt x="16" y="36"/>
                  </a:lnTo>
                  <a:lnTo>
                    <a:pt x="15" y="30"/>
                  </a:lnTo>
                  <a:lnTo>
                    <a:pt x="2" y="23"/>
                  </a:lnTo>
                  <a:lnTo>
                    <a:pt x="6" y="18"/>
                  </a:lnTo>
                  <a:lnTo>
                    <a:pt x="13" y="18"/>
                  </a:lnTo>
                  <a:lnTo>
                    <a:pt x="23" y="27"/>
                  </a:lnTo>
                  <a:lnTo>
                    <a:pt x="32" y="30"/>
                  </a:lnTo>
                  <a:lnTo>
                    <a:pt x="26" y="20"/>
                  </a:lnTo>
                  <a:lnTo>
                    <a:pt x="6" y="11"/>
                  </a:lnTo>
                  <a:lnTo>
                    <a:pt x="0" y="4"/>
                  </a:lnTo>
                  <a:lnTo>
                    <a:pt x="3" y="0"/>
                  </a:lnTo>
                  <a:lnTo>
                    <a:pt x="29" y="17"/>
                  </a:lnTo>
                  <a:lnTo>
                    <a:pt x="74" y="40"/>
                  </a:lnTo>
                  <a:lnTo>
                    <a:pt x="100" y="63"/>
                  </a:lnTo>
                  <a:lnTo>
                    <a:pt x="110" y="77"/>
                  </a:lnTo>
                  <a:lnTo>
                    <a:pt x="104" y="76"/>
                  </a:lnTo>
                  <a:lnTo>
                    <a:pt x="101" y="64"/>
                  </a:lnTo>
                  <a:lnTo>
                    <a:pt x="94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3" name="Freeform 1777"/>
            <p:cNvSpPr>
              <a:spLocks/>
            </p:cNvSpPr>
            <p:nvPr/>
          </p:nvSpPr>
          <p:spPr bwMode="auto">
            <a:xfrm>
              <a:off x="5902204" y="4300416"/>
              <a:ext cx="19050" cy="12700"/>
            </a:xfrm>
            <a:custGeom>
              <a:avLst/>
              <a:gdLst>
                <a:gd name="T0" fmla="*/ 0 w 36"/>
                <a:gd name="T1" fmla="*/ 4 h 26"/>
                <a:gd name="T2" fmla="*/ 9 w 36"/>
                <a:gd name="T3" fmla="*/ 1 h 26"/>
                <a:gd name="T4" fmla="*/ 19 w 36"/>
                <a:gd name="T5" fmla="*/ 0 h 26"/>
                <a:gd name="T6" fmla="*/ 20 w 36"/>
                <a:gd name="T7" fmla="*/ 6 h 26"/>
                <a:gd name="T8" fmla="*/ 36 w 36"/>
                <a:gd name="T9" fmla="*/ 19 h 26"/>
                <a:gd name="T10" fmla="*/ 34 w 36"/>
                <a:gd name="T11" fmla="*/ 26 h 26"/>
                <a:gd name="T12" fmla="*/ 29 w 36"/>
                <a:gd name="T13" fmla="*/ 17 h 26"/>
                <a:gd name="T14" fmla="*/ 9 w 36"/>
                <a:gd name="T15" fmla="*/ 11 h 26"/>
                <a:gd name="T16" fmla="*/ 0 w 36"/>
                <a:gd name="T1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6">
                  <a:moveTo>
                    <a:pt x="0" y="4"/>
                  </a:moveTo>
                  <a:lnTo>
                    <a:pt x="9" y="1"/>
                  </a:lnTo>
                  <a:lnTo>
                    <a:pt x="19" y="0"/>
                  </a:lnTo>
                  <a:lnTo>
                    <a:pt x="20" y="6"/>
                  </a:lnTo>
                  <a:lnTo>
                    <a:pt x="36" y="19"/>
                  </a:lnTo>
                  <a:lnTo>
                    <a:pt x="34" y="26"/>
                  </a:lnTo>
                  <a:lnTo>
                    <a:pt x="29" y="17"/>
                  </a:lnTo>
                  <a:lnTo>
                    <a:pt x="9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4" name="Freeform 1778"/>
            <p:cNvSpPr>
              <a:spLocks/>
            </p:cNvSpPr>
            <p:nvPr/>
          </p:nvSpPr>
          <p:spPr bwMode="auto">
            <a:xfrm>
              <a:off x="5870454" y="4313116"/>
              <a:ext cx="42863" cy="28575"/>
            </a:xfrm>
            <a:custGeom>
              <a:avLst/>
              <a:gdLst>
                <a:gd name="T0" fmla="*/ 19 w 82"/>
                <a:gd name="T1" fmla="*/ 3 h 54"/>
                <a:gd name="T2" fmla="*/ 16 w 82"/>
                <a:gd name="T3" fmla="*/ 4 h 54"/>
                <a:gd name="T4" fmla="*/ 13 w 82"/>
                <a:gd name="T5" fmla="*/ 6 h 54"/>
                <a:gd name="T6" fmla="*/ 49 w 82"/>
                <a:gd name="T7" fmla="*/ 29 h 54"/>
                <a:gd name="T8" fmla="*/ 82 w 82"/>
                <a:gd name="T9" fmla="*/ 43 h 54"/>
                <a:gd name="T10" fmla="*/ 81 w 82"/>
                <a:gd name="T11" fmla="*/ 49 h 54"/>
                <a:gd name="T12" fmla="*/ 73 w 82"/>
                <a:gd name="T13" fmla="*/ 54 h 54"/>
                <a:gd name="T14" fmla="*/ 59 w 82"/>
                <a:gd name="T15" fmla="*/ 53 h 54"/>
                <a:gd name="T16" fmla="*/ 20 w 82"/>
                <a:gd name="T17" fmla="*/ 30 h 54"/>
                <a:gd name="T18" fmla="*/ 3 w 82"/>
                <a:gd name="T19" fmla="*/ 20 h 54"/>
                <a:gd name="T20" fmla="*/ 0 w 82"/>
                <a:gd name="T21" fmla="*/ 10 h 54"/>
                <a:gd name="T22" fmla="*/ 7 w 82"/>
                <a:gd name="T23" fmla="*/ 0 h 54"/>
                <a:gd name="T24" fmla="*/ 19 w 82"/>
                <a:gd name="T25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54">
                  <a:moveTo>
                    <a:pt x="19" y="3"/>
                  </a:moveTo>
                  <a:lnTo>
                    <a:pt x="16" y="4"/>
                  </a:lnTo>
                  <a:lnTo>
                    <a:pt x="13" y="6"/>
                  </a:lnTo>
                  <a:lnTo>
                    <a:pt x="49" y="29"/>
                  </a:lnTo>
                  <a:lnTo>
                    <a:pt x="82" y="43"/>
                  </a:lnTo>
                  <a:lnTo>
                    <a:pt x="81" y="49"/>
                  </a:lnTo>
                  <a:lnTo>
                    <a:pt x="73" y="54"/>
                  </a:lnTo>
                  <a:lnTo>
                    <a:pt x="59" y="53"/>
                  </a:lnTo>
                  <a:lnTo>
                    <a:pt x="20" y="30"/>
                  </a:lnTo>
                  <a:lnTo>
                    <a:pt x="3" y="20"/>
                  </a:lnTo>
                  <a:lnTo>
                    <a:pt x="0" y="10"/>
                  </a:lnTo>
                  <a:lnTo>
                    <a:pt x="7" y="0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5" name="Freeform 1779"/>
            <p:cNvSpPr>
              <a:spLocks/>
            </p:cNvSpPr>
            <p:nvPr/>
          </p:nvSpPr>
          <p:spPr bwMode="auto">
            <a:xfrm>
              <a:off x="5862517" y="4309941"/>
              <a:ext cx="6350" cy="4763"/>
            </a:xfrm>
            <a:custGeom>
              <a:avLst/>
              <a:gdLst>
                <a:gd name="T0" fmla="*/ 0 w 14"/>
                <a:gd name="T1" fmla="*/ 4 h 9"/>
                <a:gd name="T2" fmla="*/ 3 w 14"/>
                <a:gd name="T3" fmla="*/ 0 h 9"/>
                <a:gd name="T4" fmla="*/ 13 w 14"/>
                <a:gd name="T5" fmla="*/ 0 h 9"/>
                <a:gd name="T6" fmla="*/ 14 w 14"/>
                <a:gd name="T7" fmla="*/ 4 h 9"/>
                <a:gd name="T8" fmla="*/ 12 w 14"/>
                <a:gd name="T9" fmla="*/ 9 h 9"/>
                <a:gd name="T10" fmla="*/ 3 w 14"/>
                <a:gd name="T11" fmla="*/ 7 h 9"/>
                <a:gd name="T12" fmla="*/ 0 w 14"/>
                <a:gd name="T1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9">
                  <a:moveTo>
                    <a:pt x="0" y="4"/>
                  </a:moveTo>
                  <a:lnTo>
                    <a:pt x="3" y="0"/>
                  </a:lnTo>
                  <a:lnTo>
                    <a:pt x="13" y="0"/>
                  </a:lnTo>
                  <a:lnTo>
                    <a:pt x="14" y="4"/>
                  </a:lnTo>
                  <a:lnTo>
                    <a:pt x="12" y="9"/>
                  </a:lnTo>
                  <a:lnTo>
                    <a:pt x="3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6" name="Freeform 1780"/>
            <p:cNvSpPr>
              <a:spLocks/>
            </p:cNvSpPr>
            <p:nvPr/>
          </p:nvSpPr>
          <p:spPr bwMode="auto">
            <a:xfrm>
              <a:off x="5894267" y="4257554"/>
              <a:ext cx="120650" cy="93663"/>
            </a:xfrm>
            <a:custGeom>
              <a:avLst/>
              <a:gdLst>
                <a:gd name="T0" fmla="*/ 73 w 229"/>
                <a:gd name="T1" fmla="*/ 64 h 177"/>
                <a:gd name="T2" fmla="*/ 60 w 229"/>
                <a:gd name="T3" fmla="*/ 56 h 177"/>
                <a:gd name="T4" fmla="*/ 96 w 229"/>
                <a:gd name="T5" fmla="*/ 73 h 177"/>
                <a:gd name="T6" fmla="*/ 174 w 229"/>
                <a:gd name="T7" fmla="*/ 126 h 177"/>
                <a:gd name="T8" fmla="*/ 208 w 229"/>
                <a:gd name="T9" fmla="*/ 159 h 177"/>
                <a:gd name="T10" fmla="*/ 213 w 229"/>
                <a:gd name="T11" fmla="*/ 158 h 177"/>
                <a:gd name="T12" fmla="*/ 217 w 229"/>
                <a:gd name="T13" fmla="*/ 158 h 177"/>
                <a:gd name="T14" fmla="*/ 224 w 229"/>
                <a:gd name="T15" fmla="*/ 165 h 177"/>
                <a:gd name="T16" fmla="*/ 229 w 229"/>
                <a:gd name="T17" fmla="*/ 174 h 177"/>
                <a:gd name="T18" fmla="*/ 224 w 229"/>
                <a:gd name="T19" fmla="*/ 177 h 177"/>
                <a:gd name="T20" fmla="*/ 211 w 229"/>
                <a:gd name="T21" fmla="*/ 168 h 177"/>
                <a:gd name="T22" fmla="*/ 205 w 229"/>
                <a:gd name="T23" fmla="*/ 164 h 177"/>
                <a:gd name="T24" fmla="*/ 201 w 229"/>
                <a:gd name="T25" fmla="*/ 168 h 177"/>
                <a:gd name="T26" fmla="*/ 203 w 229"/>
                <a:gd name="T27" fmla="*/ 172 h 177"/>
                <a:gd name="T28" fmla="*/ 180 w 229"/>
                <a:gd name="T29" fmla="*/ 161 h 177"/>
                <a:gd name="T30" fmla="*/ 122 w 229"/>
                <a:gd name="T31" fmla="*/ 122 h 177"/>
                <a:gd name="T32" fmla="*/ 87 w 229"/>
                <a:gd name="T33" fmla="*/ 109 h 177"/>
                <a:gd name="T34" fmla="*/ 77 w 229"/>
                <a:gd name="T35" fmla="*/ 98 h 177"/>
                <a:gd name="T36" fmla="*/ 74 w 229"/>
                <a:gd name="T37" fmla="*/ 83 h 177"/>
                <a:gd name="T38" fmla="*/ 70 w 229"/>
                <a:gd name="T39" fmla="*/ 83 h 177"/>
                <a:gd name="T40" fmla="*/ 69 w 229"/>
                <a:gd name="T41" fmla="*/ 92 h 177"/>
                <a:gd name="T42" fmla="*/ 66 w 229"/>
                <a:gd name="T43" fmla="*/ 95 h 177"/>
                <a:gd name="T44" fmla="*/ 61 w 229"/>
                <a:gd name="T45" fmla="*/ 92 h 177"/>
                <a:gd name="T46" fmla="*/ 57 w 229"/>
                <a:gd name="T47" fmla="*/ 82 h 177"/>
                <a:gd name="T48" fmla="*/ 53 w 229"/>
                <a:gd name="T49" fmla="*/ 82 h 177"/>
                <a:gd name="T50" fmla="*/ 50 w 229"/>
                <a:gd name="T51" fmla="*/ 77 h 177"/>
                <a:gd name="T52" fmla="*/ 53 w 229"/>
                <a:gd name="T53" fmla="*/ 75 h 177"/>
                <a:gd name="T54" fmla="*/ 57 w 229"/>
                <a:gd name="T55" fmla="*/ 72 h 177"/>
                <a:gd name="T56" fmla="*/ 36 w 229"/>
                <a:gd name="T57" fmla="*/ 63 h 177"/>
                <a:gd name="T58" fmla="*/ 23 w 229"/>
                <a:gd name="T59" fmla="*/ 54 h 177"/>
                <a:gd name="T60" fmla="*/ 20 w 229"/>
                <a:gd name="T61" fmla="*/ 59 h 177"/>
                <a:gd name="T62" fmla="*/ 28 w 229"/>
                <a:gd name="T63" fmla="*/ 64 h 177"/>
                <a:gd name="T64" fmla="*/ 33 w 229"/>
                <a:gd name="T65" fmla="*/ 67 h 177"/>
                <a:gd name="T66" fmla="*/ 21 w 229"/>
                <a:gd name="T67" fmla="*/ 67 h 177"/>
                <a:gd name="T68" fmla="*/ 4 w 229"/>
                <a:gd name="T69" fmla="*/ 53 h 177"/>
                <a:gd name="T70" fmla="*/ 0 w 229"/>
                <a:gd name="T71" fmla="*/ 44 h 177"/>
                <a:gd name="T72" fmla="*/ 4 w 229"/>
                <a:gd name="T73" fmla="*/ 39 h 177"/>
                <a:gd name="T74" fmla="*/ 12 w 229"/>
                <a:gd name="T75" fmla="*/ 34 h 177"/>
                <a:gd name="T76" fmla="*/ 12 w 229"/>
                <a:gd name="T77" fmla="*/ 30 h 177"/>
                <a:gd name="T78" fmla="*/ 8 w 229"/>
                <a:gd name="T79" fmla="*/ 26 h 177"/>
                <a:gd name="T80" fmla="*/ 21 w 229"/>
                <a:gd name="T81" fmla="*/ 30 h 177"/>
                <a:gd name="T82" fmla="*/ 40 w 229"/>
                <a:gd name="T83" fmla="*/ 50 h 177"/>
                <a:gd name="T84" fmla="*/ 51 w 229"/>
                <a:gd name="T85" fmla="*/ 57 h 177"/>
                <a:gd name="T86" fmla="*/ 56 w 229"/>
                <a:gd name="T87" fmla="*/ 56 h 177"/>
                <a:gd name="T88" fmla="*/ 41 w 229"/>
                <a:gd name="T89" fmla="*/ 41 h 177"/>
                <a:gd name="T90" fmla="*/ 14 w 229"/>
                <a:gd name="T91" fmla="*/ 21 h 177"/>
                <a:gd name="T92" fmla="*/ 1 w 229"/>
                <a:gd name="T93" fmla="*/ 7 h 177"/>
                <a:gd name="T94" fmla="*/ 1 w 229"/>
                <a:gd name="T95" fmla="*/ 0 h 177"/>
                <a:gd name="T96" fmla="*/ 24 w 229"/>
                <a:gd name="T97" fmla="*/ 8 h 177"/>
                <a:gd name="T98" fmla="*/ 59 w 229"/>
                <a:gd name="T99" fmla="*/ 41 h 177"/>
                <a:gd name="T100" fmla="*/ 79 w 229"/>
                <a:gd name="T101" fmla="*/ 56 h 177"/>
                <a:gd name="T102" fmla="*/ 73 w 229"/>
                <a:gd name="T103" fmla="*/ 6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9" h="177">
                  <a:moveTo>
                    <a:pt x="73" y="64"/>
                  </a:moveTo>
                  <a:lnTo>
                    <a:pt x="60" y="56"/>
                  </a:lnTo>
                  <a:lnTo>
                    <a:pt x="96" y="73"/>
                  </a:lnTo>
                  <a:lnTo>
                    <a:pt x="174" y="126"/>
                  </a:lnTo>
                  <a:lnTo>
                    <a:pt x="208" y="159"/>
                  </a:lnTo>
                  <a:lnTo>
                    <a:pt x="213" y="158"/>
                  </a:lnTo>
                  <a:lnTo>
                    <a:pt x="217" y="158"/>
                  </a:lnTo>
                  <a:lnTo>
                    <a:pt x="224" y="165"/>
                  </a:lnTo>
                  <a:lnTo>
                    <a:pt x="229" y="174"/>
                  </a:lnTo>
                  <a:lnTo>
                    <a:pt x="224" y="177"/>
                  </a:lnTo>
                  <a:lnTo>
                    <a:pt x="211" y="168"/>
                  </a:lnTo>
                  <a:lnTo>
                    <a:pt x="205" y="164"/>
                  </a:lnTo>
                  <a:lnTo>
                    <a:pt x="201" y="168"/>
                  </a:lnTo>
                  <a:lnTo>
                    <a:pt x="203" y="172"/>
                  </a:lnTo>
                  <a:lnTo>
                    <a:pt x="180" y="161"/>
                  </a:lnTo>
                  <a:lnTo>
                    <a:pt x="122" y="122"/>
                  </a:lnTo>
                  <a:lnTo>
                    <a:pt x="87" y="109"/>
                  </a:lnTo>
                  <a:lnTo>
                    <a:pt x="77" y="98"/>
                  </a:lnTo>
                  <a:lnTo>
                    <a:pt x="74" y="83"/>
                  </a:lnTo>
                  <a:lnTo>
                    <a:pt x="70" y="83"/>
                  </a:lnTo>
                  <a:lnTo>
                    <a:pt x="69" y="92"/>
                  </a:lnTo>
                  <a:lnTo>
                    <a:pt x="66" y="95"/>
                  </a:lnTo>
                  <a:lnTo>
                    <a:pt x="61" y="92"/>
                  </a:lnTo>
                  <a:lnTo>
                    <a:pt x="57" y="82"/>
                  </a:lnTo>
                  <a:lnTo>
                    <a:pt x="53" y="82"/>
                  </a:lnTo>
                  <a:lnTo>
                    <a:pt x="50" y="77"/>
                  </a:lnTo>
                  <a:lnTo>
                    <a:pt x="53" y="75"/>
                  </a:lnTo>
                  <a:lnTo>
                    <a:pt x="57" y="72"/>
                  </a:lnTo>
                  <a:lnTo>
                    <a:pt x="36" y="63"/>
                  </a:lnTo>
                  <a:lnTo>
                    <a:pt x="23" y="54"/>
                  </a:lnTo>
                  <a:lnTo>
                    <a:pt x="20" y="59"/>
                  </a:lnTo>
                  <a:lnTo>
                    <a:pt x="28" y="64"/>
                  </a:lnTo>
                  <a:lnTo>
                    <a:pt x="33" y="67"/>
                  </a:lnTo>
                  <a:lnTo>
                    <a:pt x="21" y="67"/>
                  </a:lnTo>
                  <a:lnTo>
                    <a:pt x="4" y="53"/>
                  </a:lnTo>
                  <a:lnTo>
                    <a:pt x="0" y="44"/>
                  </a:lnTo>
                  <a:lnTo>
                    <a:pt x="4" y="39"/>
                  </a:lnTo>
                  <a:lnTo>
                    <a:pt x="12" y="34"/>
                  </a:lnTo>
                  <a:lnTo>
                    <a:pt x="12" y="30"/>
                  </a:lnTo>
                  <a:lnTo>
                    <a:pt x="8" y="26"/>
                  </a:lnTo>
                  <a:lnTo>
                    <a:pt x="21" y="30"/>
                  </a:lnTo>
                  <a:lnTo>
                    <a:pt x="40" y="50"/>
                  </a:lnTo>
                  <a:lnTo>
                    <a:pt x="51" y="57"/>
                  </a:lnTo>
                  <a:lnTo>
                    <a:pt x="56" y="56"/>
                  </a:lnTo>
                  <a:lnTo>
                    <a:pt x="41" y="41"/>
                  </a:lnTo>
                  <a:lnTo>
                    <a:pt x="14" y="21"/>
                  </a:lnTo>
                  <a:lnTo>
                    <a:pt x="1" y="7"/>
                  </a:lnTo>
                  <a:lnTo>
                    <a:pt x="1" y="0"/>
                  </a:lnTo>
                  <a:lnTo>
                    <a:pt x="24" y="8"/>
                  </a:lnTo>
                  <a:lnTo>
                    <a:pt x="59" y="41"/>
                  </a:lnTo>
                  <a:lnTo>
                    <a:pt x="79" y="56"/>
                  </a:lnTo>
                  <a:lnTo>
                    <a:pt x="73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7" name="Freeform 1781"/>
            <p:cNvSpPr>
              <a:spLocks/>
            </p:cNvSpPr>
            <p:nvPr/>
          </p:nvSpPr>
          <p:spPr bwMode="auto">
            <a:xfrm>
              <a:off x="5875217" y="4278191"/>
              <a:ext cx="22225" cy="19050"/>
            </a:xfrm>
            <a:custGeom>
              <a:avLst/>
              <a:gdLst>
                <a:gd name="T0" fmla="*/ 0 w 41"/>
                <a:gd name="T1" fmla="*/ 14 h 36"/>
                <a:gd name="T2" fmla="*/ 7 w 41"/>
                <a:gd name="T3" fmla="*/ 9 h 36"/>
                <a:gd name="T4" fmla="*/ 14 w 41"/>
                <a:gd name="T5" fmla="*/ 0 h 36"/>
                <a:gd name="T6" fmla="*/ 28 w 41"/>
                <a:gd name="T7" fmla="*/ 16 h 36"/>
                <a:gd name="T8" fmla="*/ 41 w 41"/>
                <a:gd name="T9" fmla="*/ 36 h 36"/>
                <a:gd name="T10" fmla="*/ 31 w 41"/>
                <a:gd name="T11" fmla="*/ 36 h 36"/>
                <a:gd name="T12" fmla="*/ 12 w 41"/>
                <a:gd name="T13" fmla="*/ 22 h 36"/>
                <a:gd name="T14" fmla="*/ 0 w 41"/>
                <a:gd name="T15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6">
                  <a:moveTo>
                    <a:pt x="0" y="14"/>
                  </a:moveTo>
                  <a:lnTo>
                    <a:pt x="7" y="9"/>
                  </a:lnTo>
                  <a:lnTo>
                    <a:pt x="14" y="0"/>
                  </a:lnTo>
                  <a:lnTo>
                    <a:pt x="28" y="16"/>
                  </a:lnTo>
                  <a:lnTo>
                    <a:pt x="41" y="36"/>
                  </a:lnTo>
                  <a:lnTo>
                    <a:pt x="31" y="36"/>
                  </a:lnTo>
                  <a:lnTo>
                    <a:pt x="12" y="22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8" name="Freeform 1782"/>
            <p:cNvSpPr>
              <a:spLocks/>
            </p:cNvSpPr>
            <p:nvPr/>
          </p:nvSpPr>
          <p:spPr bwMode="auto">
            <a:xfrm>
              <a:off x="5464054" y="4836991"/>
              <a:ext cx="14288" cy="9525"/>
            </a:xfrm>
            <a:custGeom>
              <a:avLst/>
              <a:gdLst>
                <a:gd name="T0" fmla="*/ 0 w 27"/>
                <a:gd name="T1" fmla="*/ 4 h 19"/>
                <a:gd name="T2" fmla="*/ 6 w 27"/>
                <a:gd name="T3" fmla="*/ 0 h 19"/>
                <a:gd name="T4" fmla="*/ 20 w 27"/>
                <a:gd name="T5" fmla="*/ 6 h 19"/>
                <a:gd name="T6" fmla="*/ 27 w 27"/>
                <a:gd name="T7" fmla="*/ 10 h 19"/>
                <a:gd name="T8" fmla="*/ 23 w 27"/>
                <a:gd name="T9" fmla="*/ 14 h 19"/>
                <a:gd name="T10" fmla="*/ 19 w 27"/>
                <a:gd name="T11" fmla="*/ 19 h 19"/>
                <a:gd name="T12" fmla="*/ 11 w 27"/>
                <a:gd name="T13" fmla="*/ 10 h 19"/>
                <a:gd name="T14" fmla="*/ 0 w 27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9">
                  <a:moveTo>
                    <a:pt x="0" y="4"/>
                  </a:moveTo>
                  <a:lnTo>
                    <a:pt x="6" y="0"/>
                  </a:lnTo>
                  <a:lnTo>
                    <a:pt x="20" y="6"/>
                  </a:lnTo>
                  <a:lnTo>
                    <a:pt x="27" y="10"/>
                  </a:lnTo>
                  <a:lnTo>
                    <a:pt x="23" y="14"/>
                  </a:lnTo>
                  <a:lnTo>
                    <a:pt x="19" y="19"/>
                  </a:lnTo>
                  <a:lnTo>
                    <a:pt x="11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59" name="Freeform 1783"/>
            <p:cNvSpPr>
              <a:spLocks/>
            </p:cNvSpPr>
            <p:nvPr/>
          </p:nvSpPr>
          <p:spPr bwMode="auto">
            <a:xfrm>
              <a:off x="5854579" y="4249616"/>
              <a:ext cx="11113" cy="9525"/>
            </a:xfrm>
            <a:custGeom>
              <a:avLst/>
              <a:gdLst>
                <a:gd name="T0" fmla="*/ 0 w 19"/>
                <a:gd name="T1" fmla="*/ 0 h 18"/>
                <a:gd name="T2" fmla="*/ 9 w 19"/>
                <a:gd name="T3" fmla="*/ 2 h 18"/>
                <a:gd name="T4" fmla="*/ 19 w 19"/>
                <a:gd name="T5" fmla="*/ 6 h 18"/>
                <a:gd name="T6" fmla="*/ 17 w 19"/>
                <a:gd name="T7" fmla="*/ 12 h 18"/>
                <a:gd name="T8" fmla="*/ 14 w 19"/>
                <a:gd name="T9" fmla="*/ 18 h 18"/>
                <a:gd name="T10" fmla="*/ 9 w 19"/>
                <a:gd name="T11" fmla="*/ 13 h 18"/>
                <a:gd name="T12" fmla="*/ 6 w 19"/>
                <a:gd name="T13" fmla="*/ 5 h 18"/>
                <a:gd name="T14" fmla="*/ 0 w 19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8">
                  <a:moveTo>
                    <a:pt x="0" y="0"/>
                  </a:moveTo>
                  <a:lnTo>
                    <a:pt x="9" y="2"/>
                  </a:lnTo>
                  <a:lnTo>
                    <a:pt x="19" y="6"/>
                  </a:lnTo>
                  <a:lnTo>
                    <a:pt x="17" y="12"/>
                  </a:lnTo>
                  <a:lnTo>
                    <a:pt x="14" y="18"/>
                  </a:lnTo>
                  <a:lnTo>
                    <a:pt x="9" y="13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0" name="Freeform 1784"/>
            <p:cNvSpPr>
              <a:spLocks/>
            </p:cNvSpPr>
            <p:nvPr/>
          </p:nvSpPr>
          <p:spPr bwMode="auto">
            <a:xfrm>
              <a:off x="5800604" y="4321054"/>
              <a:ext cx="68263" cy="46038"/>
            </a:xfrm>
            <a:custGeom>
              <a:avLst/>
              <a:gdLst>
                <a:gd name="T0" fmla="*/ 2 w 129"/>
                <a:gd name="T1" fmla="*/ 0 h 89"/>
                <a:gd name="T2" fmla="*/ 29 w 129"/>
                <a:gd name="T3" fmla="*/ 11 h 89"/>
                <a:gd name="T4" fmla="*/ 84 w 129"/>
                <a:gd name="T5" fmla="*/ 52 h 89"/>
                <a:gd name="T6" fmla="*/ 107 w 129"/>
                <a:gd name="T7" fmla="*/ 70 h 89"/>
                <a:gd name="T8" fmla="*/ 111 w 129"/>
                <a:gd name="T9" fmla="*/ 70 h 89"/>
                <a:gd name="T10" fmla="*/ 110 w 129"/>
                <a:gd name="T11" fmla="*/ 59 h 89"/>
                <a:gd name="T12" fmla="*/ 106 w 129"/>
                <a:gd name="T13" fmla="*/ 56 h 89"/>
                <a:gd name="T14" fmla="*/ 114 w 129"/>
                <a:gd name="T15" fmla="*/ 57 h 89"/>
                <a:gd name="T16" fmla="*/ 121 w 129"/>
                <a:gd name="T17" fmla="*/ 66 h 89"/>
                <a:gd name="T18" fmla="*/ 116 w 129"/>
                <a:gd name="T19" fmla="*/ 70 h 89"/>
                <a:gd name="T20" fmla="*/ 111 w 129"/>
                <a:gd name="T21" fmla="*/ 75 h 89"/>
                <a:gd name="T22" fmla="*/ 117 w 129"/>
                <a:gd name="T23" fmla="*/ 82 h 89"/>
                <a:gd name="T24" fmla="*/ 129 w 129"/>
                <a:gd name="T25" fmla="*/ 89 h 89"/>
                <a:gd name="T26" fmla="*/ 110 w 129"/>
                <a:gd name="T27" fmla="*/ 88 h 89"/>
                <a:gd name="T28" fmla="*/ 80 w 129"/>
                <a:gd name="T29" fmla="*/ 73 h 89"/>
                <a:gd name="T30" fmla="*/ 36 w 129"/>
                <a:gd name="T31" fmla="*/ 37 h 89"/>
                <a:gd name="T32" fmla="*/ 0 w 129"/>
                <a:gd name="T33" fmla="*/ 8 h 89"/>
                <a:gd name="T34" fmla="*/ 3 w 129"/>
                <a:gd name="T35" fmla="*/ 4 h 89"/>
                <a:gd name="T36" fmla="*/ 2 w 129"/>
                <a:gd name="T3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9" h="89">
                  <a:moveTo>
                    <a:pt x="2" y="0"/>
                  </a:moveTo>
                  <a:lnTo>
                    <a:pt x="29" y="11"/>
                  </a:lnTo>
                  <a:lnTo>
                    <a:pt x="84" y="52"/>
                  </a:lnTo>
                  <a:lnTo>
                    <a:pt x="107" y="70"/>
                  </a:lnTo>
                  <a:lnTo>
                    <a:pt x="111" y="70"/>
                  </a:lnTo>
                  <a:lnTo>
                    <a:pt x="110" y="59"/>
                  </a:lnTo>
                  <a:lnTo>
                    <a:pt x="106" y="56"/>
                  </a:lnTo>
                  <a:lnTo>
                    <a:pt x="114" y="57"/>
                  </a:lnTo>
                  <a:lnTo>
                    <a:pt x="121" y="66"/>
                  </a:lnTo>
                  <a:lnTo>
                    <a:pt x="116" y="70"/>
                  </a:lnTo>
                  <a:lnTo>
                    <a:pt x="111" y="75"/>
                  </a:lnTo>
                  <a:lnTo>
                    <a:pt x="117" y="82"/>
                  </a:lnTo>
                  <a:lnTo>
                    <a:pt x="129" y="89"/>
                  </a:lnTo>
                  <a:lnTo>
                    <a:pt x="110" y="88"/>
                  </a:lnTo>
                  <a:lnTo>
                    <a:pt x="80" y="73"/>
                  </a:lnTo>
                  <a:lnTo>
                    <a:pt x="36" y="37"/>
                  </a:lnTo>
                  <a:lnTo>
                    <a:pt x="0" y="8"/>
                  </a:lnTo>
                  <a:lnTo>
                    <a:pt x="3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1" name="Freeform 1785"/>
            <p:cNvSpPr>
              <a:spLocks/>
            </p:cNvSpPr>
            <p:nvPr/>
          </p:nvSpPr>
          <p:spPr bwMode="auto">
            <a:xfrm>
              <a:off x="5811717" y="4273429"/>
              <a:ext cx="9525" cy="7938"/>
            </a:xfrm>
            <a:custGeom>
              <a:avLst/>
              <a:gdLst>
                <a:gd name="T0" fmla="*/ 0 w 18"/>
                <a:gd name="T1" fmla="*/ 4 h 14"/>
                <a:gd name="T2" fmla="*/ 5 w 18"/>
                <a:gd name="T3" fmla="*/ 0 h 14"/>
                <a:gd name="T4" fmla="*/ 12 w 18"/>
                <a:gd name="T5" fmla="*/ 9 h 14"/>
                <a:gd name="T6" fmla="*/ 18 w 18"/>
                <a:gd name="T7" fmla="*/ 13 h 14"/>
                <a:gd name="T8" fmla="*/ 12 w 18"/>
                <a:gd name="T9" fmla="*/ 14 h 14"/>
                <a:gd name="T10" fmla="*/ 5 w 18"/>
                <a:gd name="T11" fmla="*/ 9 h 14"/>
                <a:gd name="T12" fmla="*/ 0 w 18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4">
                  <a:moveTo>
                    <a:pt x="0" y="4"/>
                  </a:moveTo>
                  <a:lnTo>
                    <a:pt x="5" y="0"/>
                  </a:lnTo>
                  <a:lnTo>
                    <a:pt x="12" y="9"/>
                  </a:lnTo>
                  <a:lnTo>
                    <a:pt x="18" y="13"/>
                  </a:lnTo>
                  <a:lnTo>
                    <a:pt x="12" y="14"/>
                  </a:lnTo>
                  <a:lnTo>
                    <a:pt x="5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2" name="Freeform 1786"/>
            <p:cNvSpPr>
              <a:spLocks/>
            </p:cNvSpPr>
            <p:nvPr/>
          </p:nvSpPr>
          <p:spPr bwMode="auto">
            <a:xfrm>
              <a:off x="5429129" y="4805241"/>
              <a:ext cx="36513" cy="31750"/>
            </a:xfrm>
            <a:custGeom>
              <a:avLst/>
              <a:gdLst>
                <a:gd name="T0" fmla="*/ 0 w 68"/>
                <a:gd name="T1" fmla="*/ 0 h 60"/>
                <a:gd name="T2" fmla="*/ 19 w 68"/>
                <a:gd name="T3" fmla="*/ 9 h 60"/>
                <a:gd name="T4" fmla="*/ 48 w 68"/>
                <a:gd name="T5" fmla="*/ 37 h 60"/>
                <a:gd name="T6" fmla="*/ 68 w 68"/>
                <a:gd name="T7" fmla="*/ 47 h 60"/>
                <a:gd name="T8" fmla="*/ 62 w 68"/>
                <a:gd name="T9" fmla="*/ 52 h 60"/>
                <a:gd name="T10" fmla="*/ 55 w 68"/>
                <a:gd name="T11" fmla="*/ 60 h 60"/>
                <a:gd name="T12" fmla="*/ 48 w 68"/>
                <a:gd name="T13" fmla="*/ 47 h 60"/>
                <a:gd name="T14" fmla="*/ 30 w 68"/>
                <a:gd name="T15" fmla="*/ 30 h 60"/>
                <a:gd name="T16" fmla="*/ 19 w 68"/>
                <a:gd name="T17" fmla="*/ 26 h 60"/>
                <a:gd name="T18" fmla="*/ 14 w 68"/>
                <a:gd name="T19" fmla="*/ 27 h 60"/>
                <a:gd name="T20" fmla="*/ 10 w 68"/>
                <a:gd name="T21" fmla="*/ 21 h 60"/>
                <a:gd name="T22" fmla="*/ 14 w 68"/>
                <a:gd name="T23" fmla="*/ 14 h 60"/>
                <a:gd name="T24" fmla="*/ 10 w 68"/>
                <a:gd name="T25" fmla="*/ 13 h 60"/>
                <a:gd name="T26" fmla="*/ 7 w 68"/>
                <a:gd name="T27" fmla="*/ 17 h 60"/>
                <a:gd name="T28" fmla="*/ 6 w 68"/>
                <a:gd name="T29" fmla="*/ 21 h 60"/>
                <a:gd name="T30" fmla="*/ 3 w 68"/>
                <a:gd name="T31" fmla="*/ 16 h 60"/>
                <a:gd name="T32" fmla="*/ 3 w 68"/>
                <a:gd name="T33" fmla="*/ 6 h 60"/>
                <a:gd name="T34" fmla="*/ 0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0" y="0"/>
                  </a:moveTo>
                  <a:lnTo>
                    <a:pt x="19" y="9"/>
                  </a:lnTo>
                  <a:lnTo>
                    <a:pt x="48" y="37"/>
                  </a:lnTo>
                  <a:lnTo>
                    <a:pt x="68" y="47"/>
                  </a:lnTo>
                  <a:lnTo>
                    <a:pt x="62" y="52"/>
                  </a:lnTo>
                  <a:lnTo>
                    <a:pt x="55" y="60"/>
                  </a:lnTo>
                  <a:lnTo>
                    <a:pt x="48" y="47"/>
                  </a:lnTo>
                  <a:lnTo>
                    <a:pt x="30" y="30"/>
                  </a:lnTo>
                  <a:lnTo>
                    <a:pt x="19" y="26"/>
                  </a:lnTo>
                  <a:lnTo>
                    <a:pt x="14" y="27"/>
                  </a:lnTo>
                  <a:lnTo>
                    <a:pt x="10" y="21"/>
                  </a:lnTo>
                  <a:lnTo>
                    <a:pt x="14" y="14"/>
                  </a:lnTo>
                  <a:lnTo>
                    <a:pt x="10" y="13"/>
                  </a:lnTo>
                  <a:lnTo>
                    <a:pt x="7" y="17"/>
                  </a:lnTo>
                  <a:lnTo>
                    <a:pt x="6" y="21"/>
                  </a:lnTo>
                  <a:lnTo>
                    <a:pt x="3" y="16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3" name="Freeform 1787"/>
            <p:cNvSpPr>
              <a:spLocks/>
            </p:cNvSpPr>
            <p:nvPr/>
          </p:nvSpPr>
          <p:spPr bwMode="auto">
            <a:xfrm>
              <a:off x="5410079" y="4790954"/>
              <a:ext cx="19050" cy="15875"/>
            </a:xfrm>
            <a:custGeom>
              <a:avLst/>
              <a:gdLst>
                <a:gd name="T0" fmla="*/ 0 w 36"/>
                <a:gd name="T1" fmla="*/ 7 h 30"/>
                <a:gd name="T2" fmla="*/ 4 w 36"/>
                <a:gd name="T3" fmla="*/ 0 h 30"/>
                <a:gd name="T4" fmla="*/ 15 w 36"/>
                <a:gd name="T5" fmla="*/ 4 h 30"/>
                <a:gd name="T6" fmla="*/ 28 w 36"/>
                <a:gd name="T7" fmla="*/ 20 h 30"/>
                <a:gd name="T8" fmla="*/ 36 w 36"/>
                <a:gd name="T9" fmla="*/ 30 h 30"/>
                <a:gd name="T10" fmla="*/ 25 w 36"/>
                <a:gd name="T11" fmla="*/ 27 h 30"/>
                <a:gd name="T12" fmla="*/ 10 w 36"/>
                <a:gd name="T13" fmla="*/ 12 h 30"/>
                <a:gd name="T14" fmla="*/ 0 w 36"/>
                <a:gd name="T15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0">
                  <a:moveTo>
                    <a:pt x="0" y="7"/>
                  </a:moveTo>
                  <a:lnTo>
                    <a:pt x="4" y="0"/>
                  </a:lnTo>
                  <a:lnTo>
                    <a:pt x="15" y="4"/>
                  </a:lnTo>
                  <a:lnTo>
                    <a:pt x="28" y="20"/>
                  </a:lnTo>
                  <a:lnTo>
                    <a:pt x="36" y="30"/>
                  </a:lnTo>
                  <a:lnTo>
                    <a:pt x="25" y="27"/>
                  </a:lnTo>
                  <a:lnTo>
                    <a:pt x="10" y="12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4" name="Freeform 1788"/>
            <p:cNvSpPr>
              <a:spLocks/>
            </p:cNvSpPr>
            <p:nvPr/>
          </p:nvSpPr>
          <p:spPr bwMode="auto">
            <a:xfrm>
              <a:off x="5397379" y="4798891"/>
              <a:ext cx="9525" cy="9525"/>
            </a:xfrm>
            <a:custGeom>
              <a:avLst/>
              <a:gdLst>
                <a:gd name="T0" fmla="*/ 0 w 18"/>
                <a:gd name="T1" fmla="*/ 8 h 16"/>
                <a:gd name="T2" fmla="*/ 4 w 18"/>
                <a:gd name="T3" fmla="*/ 5 h 16"/>
                <a:gd name="T4" fmla="*/ 8 w 18"/>
                <a:gd name="T5" fmla="*/ 0 h 16"/>
                <a:gd name="T6" fmla="*/ 14 w 18"/>
                <a:gd name="T7" fmla="*/ 3 h 16"/>
                <a:gd name="T8" fmla="*/ 14 w 18"/>
                <a:gd name="T9" fmla="*/ 10 h 16"/>
                <a:gd name="T10" fmla="*/ 18 w 18"/>
                <a:gd name="T11" fmla="*/ 15 h 16"/>
                <a:gd name="T12" fmla="*/ 15 w 18"/>
                <a:gd name="T13" fmla="*/ 16 h 16"/>
                <a:gd name="T14" fmla="*/ 5 w 18"/>
                <a:gd name="T15" fmla="*/ 12 h 16"/>
                <a:gd name="T16" fmla="*/ 0 w 18"/>
                <a:gd name="T1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6">
                  <a:moveTo>
                    <a:pt x="0" y="8"/>
                  </a:moveTo>
                  <a:lnTo>
                    <a:pt x="4" y="5"/>
                  </a:lnTo>
                  <a:lnTo>
                    <a:pt x="8" y="0"/>
                  </a:lnTo>
                  <a:lnTo>
                    <a:pt x="14" y="3"/>
                  </a:lnTo>
                  <a:lnTo>
                    <a:pt x="14" y="10"/>
                  </a:lnTo>
                  <a:lnTo>
                    <a:pt x="18" y="15"/>
                  </a:lnTo>
                  <a:lnTo>
                    <a:pt x="15" y="16"/>
                  </a:lnTo>
                  <a:lnTo>
                    <a:pt x="5" y="12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5" name="Freeform 1789"/>
            <p:cNvSpPr>
              <a:spLocks/>
            </p:cNvSpPr>
            <p:nvPr/>
          </p:nvSpPr>
          <p:spPr bwMode="auto">
            <a:xfrm>
              <a:off x="5792667" y="4244854"/>
              <a:ext cx="11113" cy="7938"/>
            </a:xfrm>
            <a:custGeom>
              <a:avLst/>
              <a:gdLst>
                <a:gd name="T0" fmla="*/ 0 w 22"/>
                <a:gd name="T1" fmla="*/ 0 h 16"/>
                <a:gd name="T2" fmla="*/ 10 w 22"/>
                <a:gd name="T3" fmla="*/ 3 h 16"/>
                <a:gd name="T4" fmla="*/ 22 w 22"/>
                <a:gd name="T5" fmla="*/ 12 h 16"/>
                <a:gd name="T6" fmla="*/ 13 w 22"/>
                <a:gd name="T7" fmla="*/ 16 h 16"/>
                <a:gd name="T8" fmla="*/ 6 w 22"/>
                <a:gd name="T9" fmla="*/ 6 h 16"/>
                <a:gd name="T10" fmla="*/ 0 w 2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lnTo>
                    <a:pt x="10" y="3"/>
                  </a:lnTo>
                  <a:lnTo>
                    <a:pt x="22" y="12"/>
                  </a:lnTo>
                  <a:lnTo>
                    <a:pt x="13" y="16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6" name="Freeform 1790"/>
            <p:cNvSpPr>
              <a:spLocks/>
            </p:cNvSpPr>
            <p:nvPr/>
          </p:nvSpPr>
          <p:spPr bwMode="auto">
            <a:xfrm>
              <a:off x="5351342" y="4843341"/>
              <a:ext cx="28575" cy="23813"/>
            </a:xfrm>
            <a:custGeom>
              <a:avLst/>
              <a:gdLst>
                <a:gd name="T0" fmla="*/ 0 w 55"/>
                <a:gd name="T1" fmla="*/ 0 h 45"/>
                <a:gd name="T2" fmla="*/ 16 w 55"/>
                <a:gd name="T3" fmla="*/ 5 h 45"/>
                <a:gd name="T4" fmla="*/ 42 w 55"/>
                <a:gd name="T5" fmla="*/ 29 h 45"/>
                <a:gd name="T6" fmla="*/ 55 w 55"/>
                <a:gd name="T7" fmla="*/ 38 h 45"/>
                <a:gd name="T8" fmla="*/ 45 w 55"/>
                <a:gd name="T9" fmla="*/ 38 h 45"/>
                <a:gd name="T10" fmla="*/ 38 w 55"/>
                <a:gd name="T11" fmla="*/ 45 h 45"/>
                <a:gd name="T12" fmla="*/ 22 w 55"/>
                <a:gd name="T13" fmla="*/ 28 h 45"/>
                <a:gd name="T14" fmla="*/ 6 w 55"/>
                <a:gd name="T15" fmla="*/ 16 h 45"/>
                <a:gd name="T16" fmla="*/ 6 w 55"/>
                <a:gd name="T17" fmla="*/ 12 h 45"/>
                <a:gd name="T18" fmla="*/ 6 w 55"/>
                <a:gd name="T19" fmla="*/ 5 h 45"/>
                <a:gd name="T20" fmla="*/ 0 w 55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45">
                  <a:moveTo>
                    <a:pt x="0" y="0"/>
                  </a:moveTo>
                  <a:lnTo>
                    <a:pt x="16" y="5"/>
                  </a:lnTo>
                  <a:lnTo>
                    <a:pt x="42" y="29"/>
                  </a:lnTo>
                  <a:lnTo>
                    <a:pt x="55" y="38"/>
                  </a:lnTo>
                  <a:lnTo>
                    <a:pt x="45" y="38"/>
                  </a:lnTo>
                  <a:lnTo>
                    <a:pt x="38" y="45"/>
                  </a:lnTo>
                  <a:lnTo>
                    <a:pt x="22" y="28"/>
                  </a:lnTo>
                  <a:lnTo>
                    <a:pt x="6" y="16"/>
                  </a:lnTo>
                  <a:lnTo>
                    <a:pt x="6" y="12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7" name="Freeform 1791"/>
            <p:cNvSpPr>
              <a:spLocks/>
            </p:cNvSpPr>
            <p:nvPr/>
          </p:nvSpPr>
          <p:spPr bwMode="auto">
            <a:xfrm>
              <a:off x="5403729" y="4759204"/>
              <a:ext cx="11113" cy="12700"/>
            </a:xfrm>
            <a:custGeom>
              <a:avLst/>
              <a:gdLst>
                <a:gd name="T0" fmla="*/ 0 w 23"/>
                <a:gd name="T1" fmla="*/ 0 h 24"/>
                <a:gd name="T2" fmla="*/ 7 w 23"/>
                <a:gd name="T3" fmla="*/ 1 h 24"/>
                <a:gd name="T4" fmla="*/ 22 w 23"/>
                <a:gd name="T5" fmla="*/ 13 h 24"/>
                <a:gd name="T6" fmla="*/ 23 w 23"/>
                <a:gd name="T7" fmla="*/ 21 h 24"/>
                <a:gd name="T8" fmla="*/ 19 w 23"/>
                <a:gd name="T9" fmla="*/ 24 h 24"/>
                <a:gd name="T10" fmla="*/ 12 w 23"/>
                <a:gd name="T11" fmla="*/ 10 h 24"/>
                <a:gd name="T12" fmla="*/ 0 w 23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4">
                  <a:moveTo>
                    <a:pt x="0" y="0"/>
                  </a:moveTo>
                  <a:lnTo>
                    <a:pt x="7" y="1"/>
                  </a:lnTo>
                  <a:lnTo>
                    <a:pt x="22" y="13"/>
                  </a:lnTo>
                  <a:lnTo>
                    <a:pt x="23" y="21"/>
                  </a:lnTo>
                  <a:lnTo>
                    <a:pt x="19" y="24"/>
                  </a:lnTo>
                  <a:lnTo>
                    <a:pt x="12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8" name="Freeform 1792"/>
            <p:cNvSpPr>
              <a:spLocks/>
            </p:cNvSpPr>
            <p:nvPr/>
          </p:nvSpPr>
          <p:spPr bwMode="auto">
            <a:xfrm>
              <a:off x="5337054" y="4848104"/>
              <a:ext cx="7938" cy="6350"/>
            </a:xfrm>
            <a:custGeom>
              <a:avLst/>
              <a:gdLst>
                <a:gd name="T0" fmla="*/ 0 w 15"/>
                <a:gd name="T1" fmla="*/ 6 h 13"/>
                <a:gd name="T2" fmla="*/ 5 w 15"/>
                <a:gd name="T3" fmla="*/ 0 h 13"/>
                <a:gd name="T4" fmla="*/ 15 w 15"/>
                <a:gd name="T5" fmla="*/ 7 h 13"/>
                <a:gd name="T6" fmla="*/ 10 w 15"/>
                <a:gd name="T7" fmla="*/ 13 h 13"/>
                <a:gd name="T8" fmla="*/ 0 w 15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0" y="6"/>
                  </a:moveTo>
                  <a:lnTo>
                    <a:pt x="5" y="0"/>
                  </a:lnTo>
                  <a:lnTo>
                    <a:pt x="15" y="7"/>
                  </a:lnTo>
                  <a:lnTo>
                    <a:pt x="10" y="13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69" name="Freeform 1793"/>
            <p:cNvSpPr>
              <a:spLocks/>
            </p:cNvSpPr>
            <p:nvPr/>
          </p:nvSpPr>
          <p:spPr bwMode="auto">
            <a:xfrm>
              <a:off x="5338642" y="4836991"/>
              <a:ext cx="11113" cy="6350"/>
            </a:xfrm>
            <a:custGeom>
              <a:avLst/>
              <a:gdLst>
                <a:gd name="T0" fmla="*/ 0 w 20"/>
                <a:gd name="T1" fmla="*/ 2 h 10"/>
                <a:gd name="T2" fmla="*/ 6 w 20"/>
                <a:gd name="T3" fmla="*/ 0 h 10"/>
                <a:gd name="T4" fmla="*/ 17 w 20"/>
                <a:gd name="T5" fmla="*/ 5 h 10"/>
                <a:gd name="T6" fmla="*/ 20 w 20"/>
                <a:gd name="T7" fmla="*/ 9 h 10"/>
                <a:gd name="T8" fmla="*/ 12 w 20"/>
                <a:gd name="T9" fmla="*/ 10 h 10"/>
                <a:gd name="T10" fmla="*/ 0 w 20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lnTo>
                    <a:pt x="6" y="0"/>
                  </a:lnTo>
                  <a:lnTo>
                    <a:pt x="17" y="5"/>
                  </a:lnTo>
                  <a:lnTo>
                    <a:pt x="20" y="9"/>
                  </a:lnTo>
                  <a:lnTo>
                    <a:pt x="12" y="1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0" name="Freeform 1794"/>
            <p:cNvSpPr>
              <a:spLocks/>
            </p:cNvSpPr>
            <p:nvPr/>
          </p:nvSpPr>
          <p:spPr bwMode="auto">
            <a:xfrm>
              <a:off x="5778379" y="4209929"/>
              <a:ext cx="103188" cy="66675"/>
            </a:xfrm>
            <a:custGeom>
              <a:avLst/>
              <a:gdLst>
                <a:gd name="T0" fmla="*/ 191 w 194"/>
                <a:gd name="T1" fmla="*/ 102 h 127"/>
                <a:gd name="T2" fmla="*/ 194 w 194"/>
                <a:gd name="T3" fmla="*/ 114 h 127"/>
                <a:gd name="T4" fmla="*/ 191 w 194"/>
                <a:gd name="T5" fmla="*/ 125 h 127"/>
                <a:gd name="T6" fmla="*/ 172 w 194"/>
                <a:gd name="T7" fmla="*/ 125 h 127"/>
                <a:gd name="T8" fmla="*/ 152 w 194"/>
                <a:gd name="T9" fmla="*/ 109 h 127"/>
                <a:gd name="T10" fmla="*/ 155 w 194"/>
                <a:gd name="T11" fmla="*/ 117 h 127"/>
                <a:gd name="T12" fmla="*/ 161 w 194"/>
                <a:gd name="T13" fmla="*/ 124 h 127"/>
                <a:gd name="T14" fmla="*/ 158 w 194"/>
                <a:gd name="T15" fmla="*/ 127 h 127"/>
                <a:gd name="T16" fmla="*/ 148 w 194"/>
                <a:gd name="T17" fmla="*/ 121 h 127"/>
                <a:gd name="T18" fmla="*/ 144 w 194"/>
                <a:gd name="T19" fmla="*/ 121 h 127"/>
                <a:gd name="T20" fmla="*/ 144 w 194"/>
                <a:gd name="T21" fmla="*/ 117 h 127"/>
                <a:gd name="T22" fmla="*/ 148 w 194"/>
                <a:gd name="T23" fmla="*/ 111 h 127"/>
                <a:gd name="T24" fmla="*/ 121 w 194"/>
                <a:gd name="T25" fmla="*/ 95 h 127"/>
                <a:gd name="T26" fmla="*/ 92 w 194"/>
                <a:gd name="T27" fmla="*/ 76 h 127"/>
                <a:gd name="T28" fmla="*/ 92 w 194"/>
                <a:gd name="T29" fmla="*/ 70 h 127"/>
                <a:gd name="T30" fmla="*/ 82 w 194"/>
                <a:gd name="T31" fmla="*/ 62 h 127"/>
                <a:gd name="T32" fmla="*/ 80 w 194"/>
                <a:gd name="T33" fmla="*/ 55 h 127"/>
                <a:gd name="T34" fmla="*/ 76 w 194"/>
                <a:gd name="T35" fmla="*/ 55 h 127"/>
                <a:gd name="T36" fmla="*/ 79 w 194"/>
                <a:gd name="T37" fmla="*/ 63 h 127"/>
                <a:gd name="T38" fmla="*/ 73 w 194"/>
                <a:gd name="T39" fmla="*/ 65 h 127"/>
                <a:gd name="T40" fmla="*/ 60 w 194"/>
                <a:gd name="T41" fmla="*/ 47 h 127"/>
                <a:gd name="T42" fmla="*/ 41 w 194"/>
                <a:gd name="T43" fmla="*/ 34 h 127"/>
                <a:gd name="T44" fmla="*/ 41 w 194"/>
                <a:gd name="T45" fmla="*/ 39 h 127"/>
                <a:gd name="T46" fmla="*/ 50 w 194"/>
                <a:gd name="T47" fmla="*/ 43 h 127"/>
                <a:gd name="T48" fmla="*/ 51 w 194"/>
                <a:gd name="T49" fmla="*/ 47 h 127"/>
                <a:gd name="T50" fmla="*/ 49 w 194"/>
                <a:gd name="T51" fmla="*/ 50 h 127"/>
                <a:gd name="T52" fmla="*/ 43 w 194"/>
                <a:gd name="T53" fmla="*/ 42 h 127"/>
                <a:gd name="T54" fmla="*/ 26 w 194"/>
                <a:gd name="T55" fmla="*/ 33 h 127"/>
                <a:gd name="T56" fmla="*/ 17 w 194"/>
                <a:gd name="T57" fmla="*/ 30 h 127"/>
                <a:gd name="T58" fmla="*/ 23 w 194"/>
                <a:gd name="T59" fmla="*/ 23 h 127"/>
                <a:gd name="T60" fmla="*/ 28 w 194"/>
                <a:gd name="T61" fmla="*/ 20 h 127"/>
                <a:gd name="T62" fmla="*/ 24 w 194"/>
                <a:gd name="T63" fmla="*/ 17 h 127"/>
                <a:gd name="T64" fmla="*/ 17 w 194"/>
                <a:gd name="T65" fmla="*/ 20 h 127"/>
                <a:gd name="T66" fmla="*/ 14 w 194"/>
                <a:gd name="T67" fmla="*/ 24 h 127"/>
                <a:gd name="T68" fmla="*/ 5 w 194"/>
                <a:gd name="T69" fmla="*/ 19 h 127"/>
                <a:gd name="T70" fmla="*/ 1 w 194"/>
                <a:gd name="T71" fmla="*/ 7 h 127"/>
                <a:gd name="T72" fmla="*/ 0 w 194"/>
                <a:gd name="T73" fmla="*/ 0 h 127"/>
                <a:gd name="T74" fmla="*/ 10 w 194"/>
                <a:gd name="T75" fmla="*/ 0 h 127"/>
                <a:gd name="T76" fmla="*/ 31 w 194"/>
                <a:gd name="T77" fmla="*/ 10 h 127"/>
                <a:gd name="T78" fmla="*/ 53 w 194"/>
                <a:gd name="T79" fmla="*/ 29 h 127"/>
                <a:gd name="T80" fmla="*/ 75 w 194"/>
                <a:gd name="T81" fmla="*/ 42 h 127"/>
                <a:gd name="T82" fmla="*/ 85 w 194"/>
                <a:gd name="T83" fmla="*/ 43 h 127"/>
                <a:gd name="T84" fmla="*/ 125 w 194"/>
                <a:gd name="T85" fmla="*/ 81 h 127"/>
                <a:gd name="T86" fmla="*/ 168 w 194"/>
                <a:gd name="T87" fmla="*/ 114 h 127"/>
                <a:gd name="T88" fmla="*/ 165 w 194"/>
                <a:gd name="T89" fmla="*/ 108 h 127"/>
                <a:gd name="T90" fmla="*/ 161 w 194"/>
                <a:gd name="T91" fmla="*/ 102 h 127"/>
                <a:gd name="T92" fmla="*/ 167 w 194"/>
                <a:gd name="T93" fmla="*/ 99 h 127"/>
                <a:gd name="T94" fmla="*/ 177 w 194"/>
                <a:gd name="T95" fmla="*/ 109 h 127"/>
                <a:gd name="T96" fmla="*/ 175 w 194"/>
                <a:gd name="T97" fmla="*/ 115 h 127"/>
                <a:gd name="T98" fmla="*/ 183 w 194"/>
                <a:gd name="T99" fmla="*/ 115 h 127"/>
                <a:gd name="T100" fmla="*/ 188 w 194"/>
                <a:gd name="T101" fmla="*/ 109 h 127"/>
                <a:gd name="T102" fmla="*/ 191 w 194"/>
                <a:gd name="T103" fmla="*/ 10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127">
                  <a:moveTo>
                    <a:pt x="191" y="102"/>
                  </a:moveTo>
                  <a:lnTo>
                    <a:pt x="194" y="114"/>
                  </a:lnTo>
                  <a:lnTo>
                    <a:pt x="191" y="125"/>
                  </a:lnTo>
                  <a:lnTo>
                    <a:pt x="172" y="125"/>
                  </a:lnTo>
                  <a:lnTo>
                    <a:pt x="152" y="109"/>
                  </a:lnTo>
                  <a:lnTo>
                    <a:pt x="155" y="117"/>
                  </a:lnTo>
                  <a:lnTo>
                    <a:pt x="161" y="124"/>
                  </a:lnTo>
                  <a:lnTo>
                    <a:pt x="158" y="127"/>
                  </a:lnTo>
                  <a:lnTo>
                    <a:pt x="148" y="121"/>
                  </a:lnTo>
                  <a:lnTo>
                    <a:pt x="144" y="121"/>
                  </a:lnTo>
                  <a:lnTo>
                    <a:pt x="144" y="117"/>
                  </a:lnTo>
                  <a:lnTo>
                    <a:pt x="148" y="111"/>
                  </a:lnTo>
                  <a:lnTo>
                    <a:pt x="121" y="95"/>
                  </a:lnTo>
                  <a:lnTo>
                    <a:pt x="92" y="76"/>
                  </a:lnTo>
                  <a:lnTo>
                    <a:pt x="92" y="70"/>
                  </a:lnTo>
                  <a:lnTo>
                    <a:pt x="82" y="62"/>
                  </a:lnTo>
                  <a:lnTo>
                    <a:pt x="80" y="55"/>
                  </a:lnTo>
                  <a:lnTo>
                    <a:pt x="76" y="55"/>
                  </a:lnTo>
                  <a:lnTo>
                    <a:pt x="79" y="63"/>
                  </a:lnTo>
                  <a:lnTo>
                    <a:pt x="73" y="65"/>
                  </a:lnTo>
                  <a:lnTo>
                    <a:pt x="60" y="47"/>
                  </a:lnTo>
                  <a:lnTo>
                    <a:pt x="41" y="34"/>
                  </a:lnTo>
                  <a:lnTo>
                    <a:pt x="41" y="39"/>
                  </a:lnTo>
                  <a:lnTo>
                    <a:pt x="50" y="43"/>
                  </a:lnTo>
                  <a:lnTo>
                    <a:pt x="51" y="47"/>
                  </a:lnTo>
                  <a:lnTo>
                    <a:pt x="49" y="50"/>
                  </a:lnTo>
                  <a:lnTo>
                    <a:pt x="43" y="42"/>
                  </a:lnTo>
                  <a:lnTo>
                    <a:pt x="26" y="33"/>
                  </a:lnTo>
                  <a:lnTo>
                    <a:pt x="17" y="30"/>
                  </a:lnTo>
                  <a:lnTo>
                    <a:pt x="23" y="23"/>
                  </a:lnTo>
                  <a:lnTo>
                    <a:pt x="28" y="20"/>
                  </a:lnTo>
                  <a:lnTo>
                    <a:pt x="24" y="17"/>
                  </a:lnTo>
                  <a:lnTo>
                    <a:pt x="17" y="20"/>
                  </a:lnTo>
                  <a:lnTo>
                    <a:pt x="14" y="24"/>
                  </a:lnTo>
                  <a:lnTo>
                    <a:pt x="5" y="19"/>
                  </a:lnTo>
                  <a:lnTo>
                    <a:pt x="1" y="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31" y="10"/>
                  </a:lnTo>
                  <a:lnTo>
                    <a:pt x="53" y="29"/>
                  </a:lnTo>
                  <a:lnTo>
                    <a:pt x="75" y="42"/>
                  </a:lnTo>
                  <a:lnTo>
                    <a:pt x="85" y="43"/>
                  </a:lnTo>
                  <a:lnTo>
                    <a:pt x="125" y="81"/>
                  </a:lnTo>
                  <a:lnTo>
                    <a:pt x="168" y="114"/>
                  </a:lnTo>
                  <a:lnTo>
                    <a:pt x="165" y="108"/>
                  </a:lnTo>
                  <a:lnTo>
                    <a:pt x="161" y="102"/>
                  </a:lnTo>
                  <a:lnTo>
                    <a:pt x="167" y="99"/>
                  </a:lnTo>
                  <a:lnTo>
                    <a:pt x="177" y="109"/>
                  </a:lnTo>
                  <a:lnTo>
                    <a:pt x="175" y="115"/>
                  </a:lnTo>
                  <a:lnTo>
                    <a:pt x="183" y="115"/>
                  </a:lnTo>
                  <a:lnTo>
                    <a:pt x="188" y="109"/>
                  </a:lnTo>
                  <a:lnTo>
                    <a:pt x="191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1" name="Freeform 1795"/>
            <p:cNvSpPr>
              <a:spLocks/>
            </p:cNvSpPr>
            <p:nvPr/>
          </p:nvSpPr>
          <p:spPr bwMode="auto">
            <a:xfrm>
              <a:off x="5310067" y="4771904"/>
              <a:ext cx="9525" cy="6350"/>
            </a:xfrm>
            <a:custGeom>
              <a:avLst/>
              <a:gdLst>
                <a:gd name="T0" fmla="*/ 0 w 20"/>
                <a:gd name="T1" fmla="*/ 0 h 12"/>
                <a:gd name="T2" fmla="*/ 6 w 20"/>
                <a:gd name="T3" fmla="*/ 0 h 12"/>
                <a:gd name="T4" fmla="*/ 17 w 20"/>
                <a:gd name="T5" fmla="*/ 7 h 12"/>
                <a:gd name="T6" fmla="*/ 20 w 20"/>
                <a:gd name="T7" fmla="*/ 12 h 12"/>
                <a:gd name="T8" fmla="*/ 11 w 20"/>
                <a:gd name="T9" fmla="*/ 10 h 12"/>
                <a:gd name="T10" fmla="*/ 0 w 20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2">
                  <a:moveTo>
                    <a:pt x="0" y="0"/>
                  </a:moveTo>
                  <a:lnTo>
                    <a:pt x="6" y="0"/>
                  </a:lnTo>
                  <a:lnTo>
                    <a:pt x="17" y="7"/>
                  </a:lnTo>
                  <a:lnTo>
                    <a:pt x="20" y="12"/>
                  </a:lnTo>
                  <a:lnTo>
                    <a:pt x="11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2" name="Freeform 1796"/>
            <p:cNvSpPr>
              <a:spLocks/>
            </p:cNvSpPr>
            <p:nvPr/>
          </p:nvSpPr>
          <p:spPr bwMode="auto">
            <a:xfrm>
              <a:off x="5713292" y="4109916"/>
              <a:ext cx="12700" cy="6350"/>
            </a:xfrm>
            <a:custGeom>
              <a:avLst/>
              <a:gdLst>
                <a:gd name="T0" fmla="*/ 0 w 24"/>
                <a:gd name="T1" fmla="*/ 3 h 14"/>
                <a:gd name="T2" fmla="*/ 6 w 24"/>
                <a:gd name="T3" fmla="*/ 0 h 14"/>
                <a:gd name="T4" fmla="*/ 18 w 24"/>
                <a:gd name="T5" fmla="*/ 9 h 14"/>
                <a:gd name="T6" fmla="*/ 24 w 24"/>
                <a:gd name="T7" fmla="*/ 10 h 14"/>
                <a:gd name="T8" fmla="*/ 17 w 24"/>
                <a:gd name="T9" fmla="*/ 14 h 14"/>
                <a:gd name="T10" fmla="*/ 7 w 24"/>
                <a:gd name="T11" fmla="*/ 6 h 14"/>
                <a:gd name="T12" fmla="*/ 0 w 24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">
                  <a:moveTo>
                    <a:pt x="0" y="3"/>
                  </a:moveTo>
                  <a:lnTo>
                    <a:pt x="6" y="0"/>
                  </a:lnTo>
                  <a:lnTo>
                    <a:pt x="18" y="9"/>
                  </a:lnTo>
                  <a:lnTo>
                    <a:pt x="24" y="10"/>
                  </a:lnTo>
                  <a:lnTo>
                    <a:pt x="17" y="14"/>
                  </a:lnTo>
                  <a:lnTo>
                    <a:pt x="7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3" name="Freeform 1797"/>
            <p:cNvSpPr>
              <a:spLocks/>
            </p:cNvSpPr>
            <p:nvPr/>
          </p:nvSpPr>
          <p:spPr bwMode="auto">
            <a:xfrm>
              <a:off x="5705354" y="4065466"/>
              <a:ext cx="6350" cy="9525"/>
            </a:xfrm>
            <a:custGeom>
              <a:avLst/>
              <a:gdLst>
                <a:gd name="T0" fmla="*/ 3 w 13"/>
                <a:gd name="T1" fmla="*/ 1 h 16"/>
                <a:gd name="T2" fmla="*/ 6 w 13"/>
                <a:gd name="T3" fmla="*/ 0 h 16"/>
                <a:gd name="T4" fmla="*/ 6 w 13"/>
                <a:gd name="T5" fmla="*/ 3 h 16"/>
                <a:gd name="T6" fmla="*/ 13 w 13"/>
                <a:gd name="T7" fmla="*/ 1 h 16"/>
                <a:gd name="T8" fmla="*/ 9 w 13"/>
                <a:gd name="T9" fmla="*/ 11 h 16"/>
                <a:gd name="T10" fmla="*/ 12 w 13"/>
                <a:gd name="T11" fmla="*/ 16 h 16"/>
                <a:gd name="T12" fmla="*/ 8 w 13"/>
                <a:gd name="T13" fmla="*/ 16 h 16"/>
                <a:gd name="T14" fmla="*/ 0 w 13"/>
                <a:gd name="T15" fmla="*/ 10 h 16"/>
                <a:gd name="T16" fmla="*/ 5 w 13"/>
                <a:gd name="T17" fmla="*/ 6 h 16"/>
                <a:gd name="T18" fmla="*/ 3 w 13"/>
                <a:gd name="T19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6">
                  <a:moveTo>
                    <a:pt x="3" y="1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13" y="1"/>
                  </a:lnTo>
                  <a:lnTo>
                    <a:pt x="9" y="11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0" y="10"/>
                  </a:lnTo>
                  <a:lnTo>
                    <a:pt x="5" y="6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4" name="Freeform 1798"/>
            <p:cNvSpPr>
              <a:spLocks/>
            </p:cNvSpPr>
            <p:nvPr/>
          </p:nvSpPr>
          <p:spPr bwMode="auto">
            <a:xfrm>
              <a:off x="5684717" y="4076579"/>
              <a:ext cx="7938" cy="7938"/>
            </a:xfrm>
            <a:custGeom>
              <a:avLst/>
              <a:gdLst>
                <a:gd name="T0" fmla="*/ 0 w 13"/>
                <a:gd name="T1" fmla="*/ 8 h 15"/>
                <a:gd name="T2" fmla="*/ 6 w 13"/>
                <a:gd name="T3" fmla="*/ 0 h 15"/>
                <a:gd name="T4" fmla="*/ 9 w 13"/>
                <a:gd name="T5" fmla="*/ 5 h 15"/>
                <a:gd name="T6" fmla="*/ 13 w 13"/>
                <a:gd name="T7" fmla="*/ 12 h 15"/>
                <a:gd name="T8" fmla="*/ 10 w 13"/>
                <a:gd name="T9" fmla="*/ 15 h 15"/>
                <a:gd name="T10" fmla="*/ 0 w 13"/>
                <a:gd name="T11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0" y="8"/>
                  </a:moveTo>
                  <a:lnTo>
                    <a:pt x="6" y="0"/>
                  </a:lnTo>
                  <a:lnTo>
                    <a:pt x="9" y="5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5" name="Freeform 1799"/>
            <p:cNvSpPr>
              <a:spLocks/>
            </p:cNvSpPr>
            <p:nvPr/>
          </p:nvSpPr>
          <p:spPr bwMode="auto">
            <a:xfrm>
              <a:off x="5673604" y="4074991"/>
              <a:ext cx="9525" cy="7938"/>
            </a:xfrm>
            <a:custGeom>
              <a:avLst/>
              <a:gdLst>
                <a:gd name="T0" fmla="*/ 0 w 18"/>
                <a:gd name="T1" fmla="*/ 7 h 15"/>
                <a:gd name="T2" fmla="*/ 5 w 18"/>
                <a:gd name="T3" fmla="*/ 0 h 15"/>
                <a:gd name="T4" fmla="*/ 15 w 18"/>
                <a:gd name="T5" fmla="*/ 7 h 15"/>
                <a:gd name="T6" fmla="*/ 18 w 18"/>
                <a:gd name="T7" fmla="*/ 14 h 15"/>
                <a:gd name="T8" fmla="*/ 15 w 18"/>
                <a:gd name="T9" fmla="*/ 15 h 15"/>
                <a:gd name="T10" fmla="*/ 5 w 18"/>
                <a:gd name="T11" fmla="*/ 11 h 15"/>
                <a:gd name="T12" fmla="*/ 0 w 18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0" y="7"/>
                  </a:moveTo>
                  <a:lnTo>
                    <a:pt x="5" y="0"/>
                  </a:lnTo>
                  <a:lnTo>
                    <a:pt x="15" y="7"/>
                  </a:lnTo>
                  <a:lnTo>
                    <a:pt x="18" y="14"/>
                  </a:lnTo>
                  <a:lnTo>
                    <a:pt x="15" y="15"/>
                  </a:lnTo>
                  <a:lnTo>
                    <a:pt x="5" y="11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6" name="Freeform 1800"/>
            <p:cNvSpPr>
              <a:spLocks/>
            </p:cNvSpPr>
            <p:nvPr/>
          </p:nvSpPr>
          <p:spPr bwMode="auto">
            <a:xfrm>
              <a:off x="5652967" y="4076579"/>
              <a:ext cx="47625" cy="26988"/>
            </a:xfrm>
            <a:custGeom>
              <a:avLst/>
              <a:gdLst>
                <a:gd name="T0" fmla="*/ 0 w 91"/>
                <a:gd name="T1" fmla="*/ 0 h 51"/>
                <a:gd name="T2" fmla="*/ 23 w 91"/>
                <a:gd name="T3" fmla="*/ 7 h 51"/>
                <a:gd name="T4" fmla="*/ 72 w 91"/>
                <a:gd name="T5" fmla="*/ 40 h 51"/>
                <a:gd name="T6" fmla="*/ 91 w 91"/>
                <a:gd name="T7" fmla="*/ 50 h 51"/>
                <a:gd name="T8" fmla="*/ 84 w 91"/>
                <a:gd name="T9" fmla="*/ 51 h 51"/>
                <a:gd name="T10" fmla="*/ 62 w 91"/>
                <a:gd name="T11" fmla="*/ 43 h 51"/>
                <a:gd name="T12" fmla="*/ 23 w 91"/>
                <a:gd name="T13" fmla="*/ 15 h 51"/>
                <a:gd name="T14" fmla="*/ 0 w 91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51">
                  <a:moveTo>
                    <a:pt x="0" y="0"/>
                  </a:moveTo>
                  <a:lnTo>
                    <a:pt x="23" y="7"/>
                  </a:lnTo>
                  <a:lnTo>
                    <a:pt x="72" y="40"/>
                  </a:lnTo>
                  <a:lnTo>
                    <a:pt x="91" y="50"/>
                  </a:lnTo>
                  <a:lnTo>
                    <a:pt x="84" y="51"/>
                  </a:lnTo>
                  <a:lnTo>
                    <a:pt x="62" y="43"/>
                  </a:lnTo>
                  <a:lnTo>
                    <a:pt x="23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7" name="Freeform 1801"/>
            <p:cNvSpPr>
              <a:spLocks/>
            </p:cNvSpPr>
            <p:nvPr/>
          </p:nvSpPr>
          <p:spPr bwMode="auto">
            <a:xfrm>
              <a:off x="5213229" y="4627441"/>
              <a:ext cx="7938" cy="11113"/>
            </a:xfrm>
            <a:custGeom>
              <a:avLst/>
              <a:gdLst>
                <a:gd name="T0" fmla="*/ 0 w 17"/>
                <a:gd name="T1" fmla="*/ 6 h 21"/>
                <a:gd name="T2" fmla="*/ 1 w 17"/>
                <a:gd name="T3" fmla="*/ 3 h 21"/>
                <a:gd name="T4" fmla="*/ 0 w 17"/>
                <a:gd name="T5" fmla="*/ 0 h 21"/>
                <a:gd name="T6" fmla="*/ 6 w 17"/>
                <a:gd name="T7" fmla="*/ 0 h 21"/>
                <a:gd name="T8" fmla="*/ 9 w 17"/>
                <a:gd name="T9" fmla="*/ 9 h 21"/>
                <a:gd name="T10" fmla="*/ 16 w 17"/>
                <a:gd name="T11" fmla="*/ 12 h 21"/>
                <a:gd name="T12" fmla="*/ 13 w 17"/>
                <a:gd name="T13" fmla="*/ 16 h 21"/>
                <a:gd name="T14" fmla="*/ 17 w 17"/>
                <a:gd name="T15" fmla="*/ 21 h 21"/>
                <a:gd name="T16" fmla="*/ 13 w 17"/>
                <a:gd name="T17" fmla="*/ 19 h 21"/>
                <a:gd name="T18" fmla="*/ 7 w 17"/>
                <a:gd name="T19" fmla="*/ 9 h 21"/>
                <a:gd name="T20" fmla="*/ 0 w 17"/>
                <a:gd name="T2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1">
                  <a:moveTo>
                    <a:pt x="0" y="6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6" y="0"/>
                  </a:lnTo>
                  <a:lnTo>
                    <a:pt x="9" y="9"/>
                  </a:lnTo>
                  <a:lnTo>
                    <a:pt x="16" y="12"/>
                  </a:lnTo>
                  <a:lnTo>
                    <a:pt x="13" y="16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7" y="9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8" name="Freeform 1802"/>
            <p:cNvSpPr>
              <a:spLocks/>
            </p:cNvSpPr>
            <p:nvPr/>
          </p:nvSpPr>
          <p:spPr bwMode="auto">
            <a:xfrm>
              <a:off x="5654554" y="4016254"/>
              <a:ext cx="6350" cy="9525"/>
            </a:xfrm>
            <a:custGeom>
              <a:avLst/>
              <a:gdLst>
                <a:gd name="T0" fmla="*/ 14 w 14"/>
                <a:gd name="T1" fmla="*/ 3 h 18"/>
                <a:gd name="T2" fmla="*/ 10 w 14"/>
                <a:gd name="T3" fmla="*/ 13 h 18"/>
                <a:gd name="T4" fmla="*/ 0 w 14"/>
                <a:gd name="T5" fmla="*/ 18 h 18"/>
                <a:gd name="T6" fmla="*/ 0 w 14"/>
                <a:gd name="T7" fmla="*/ 10 h 18"/>
                <a:gd name="T8" fmla="*/ 7 w 14"/>
                <a:gd name="T9" fmla="*/ 0 h 18"/>
                <a:gd name="T10" fmla="*/ 14 w 14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14" y="3"/>
                  </a:moveTo>
                  <a:lnTo>
                    <a:pt x="10" y="13"/>
                  </a:lnTo>
                  <a:lnTo>
                    <a:pt x="0" y="18"/>
                  </a:lnTo>
                  <a:lnTo>
                    <a:pt x="0" y="10"/>
                  </a:lnTo>
                  <a:lnTo>
                    <a:pt x="7" y="0"/>
                  </a:ln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79" name="Freeform 1803"/>
            <p:cNvSpPr>
              <a:spLocks/>
            </p:cNvSpPr>
            <p:nvPr/>
          </p:nvSpPr>
          <p:spPr bwMode="auto">
            <a:xfrm>
              <a:off x="5648204" y="4013079"/>
              <a:ext cx="6350" cy="9525"/>
            </a:xfrm>
            <a:custGeom>
              <a:avLst/>
              <a:gdLst>
                <a:gd name="T0" fmla="*/ 0 w 10"/>
                <a:gd name="T1" fmla="*/ 5 h 18"/>
                <a:gd name="T2" fmla="*/ 4 w 10"/>
                <a:gd name="T3" fmla="*/ 3 h 18"/>
                <a:gd name="T4" fmla="*/ 8 w 10"/>
                <a:gd name="T5" fmla="*/ 0 h 18"/>
                <a:gd name="T6" fmla="*/ 10 w 10"/>
                <a:gd name="T7" fmla="*/ 6 h 18"/>
                <a:gd name="T8" fmla="*/ 7 w 10"/>
                <a:gd name="T9" fmla="*/ 6 h 18"/>
                <a:gd name="T10" fmla="*/ 8 w 10"/>
                <a:gd name="T11" fmla="*/ 12 h 18"/>
                <a:gd name="T12" fmla="*/ 7 w 10"/>
                <a:gd name="T13" fmla="*/ 18 h 18"/>
                <a:gd name="T14" fmla="*/ 6 w 10"/>
                <a:gd name="T15" fmla="*/ 12 h 18"/>
                <a:gd name="T16" fmla="*/ 1 w 10"/>
                <a:gd name="T17" fmla="*/ 13 h 18"/>
                <a:gd name="T18" fmla="*/ 1 w 10"/>
                <a:gd name="T19" fmla="*/ 9 h 18"/>
                <a:gd name="T20" fmla="*/ 0 w 10"/>
                <a:gd name="T2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8">
                  <a:moveTo>
                    <a:pt x="0" y="5"/>
                  </a:moveTo>
                  <a:lnTo>
                    <a:pt x="4" y="3"/>
                  </a:lnTo>
                  <a:lnTo>
                    <a:pt x="8" y="0"/>
                  </a:lnTo>
                  <a:lnTo>
                    <a:pt x="10" y="6"/>
                  </a:lnTo>
                  <a:lnTo>
                    <a:pt x="7" y="6"/>
                  </a:lnTo>
                  <a:lnTo>
                    <a:pt x="8" y="12"/>
                  </a:lnTo>
                  <a:lnTo>
                    <a:pt x="7" y="18"/>
                  </a:lnTo>
                  <a:lnTo>
                    <a:pt x="6" y="12"/>
                  </a:lnTo>
                  <a:lnTo>
                    <a:pt x="1" y="13"/>
                  </a:lnTo>
                  <a:lnTo>
                    <a:pt x="1" y="9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0" name="Freeform 1804"/>
            <p:cNvSpPr>
              <a:spLocks/>
            </p:cNvSpPr>
            <p:nvPr/>
          </p:nvSpPr>
          <p:spPr bwMode="auto">
            <a:xfrm>
              <a:off x="5186242" y="4587754"/>
              <a:ext cx="9525" cy="6350"/>
            </a:xfrm>
            <a:custGeom>
              <a:avLst/>
              <a:gdLst>
                <a:gd name="T0" fmla="*/ 0 w 18"/>
                <a:gd name="T1" fmla="*/ 6 h 13"/>
                <a:gd name="T2" fmla="*/ 4 w 18"/>
                <a:gd name="T3" fmla="*/ 2 h 13"/>
                <a:gd name="T4" fmla="*/ 13 w 18"/>
                <a:gd name="T5" fmla="*/ 2 h 13"/>
                <a:gd name="T6" fmla="*/ 17 w 18"/>
                <a:gd name="T7" fmla="*/ 0 h 13"/>
                <a:gd name="T8" fmla="*/ 18 w 18"/>
                <a:gd name="T9" fmla="*/ 6 h 13"/>
                <a:gd name="T10" fmla="*/ 15 w 18"/>
                <a:gd name="T11" fmla="*/ 13 h 13"/>
                <a:gd name="T12" fmla="*/ 8 w 18"/>
                <a:gd name="T13" fmla="*/ 12 h 13"/>
                <a:gd name="T14" fmla="*/ 0 w 18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3">
                  <a:moveTo>
                    <a:pt x="0" y="6"/>
                  </a:moveTo>
                  <a:lnTo>
                    <a:pt x="4" y="2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18" y="6"/>
                  </a:lnTo>
                  <a:lnTo>
                    <a:pt x="15" y="13"/>
                  </a:lnTo>
                  <a:lnTo>
                    <a:pt x="8" y="12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1" name="Freeform 1805"/>
            <p:cNvSpPr>
              <a:spLocks/>
            </p:cNvSpPr>
            <p:nvPr/>
          </p:nvSpPr>
          <p:spPr bwMode="auto">
            <a:xfrm>
              <a:off x="5165604" y="4613154"/>
              <a:ext cx="9525" cy="7938"/>
            </a:xfrm>
            <a:custGeom>
              <a:avLst/>
              <a:gdLst>
                <a:gd name="T0" fmla="*/ 0 w 17"/>
                <a:gd name="T1" fmla="*/ 4 h 14"/>
                <a:gd name="T2" fmla="*/ 5 w 17"/>
                <a:gd name="T3" fmla="*/ 0 h 14"/>
                <a:gd name="T4" fmla="*/ 17 w 17"/>
                <a:gd name="T5" fmla="*/ 7 h 14"/>
                <a:gd name="T6" fmla="*/ 13 w 17"/>
                <a:gd name="T7" fmla="*/ 14 h 14"/>
                <a:gd name="T8" fmla="*/ 4 w 17"/>
                <a:gd name="T9" fmla="*/ 11 h 14"/>
                <a:gd name="T10" fmla="*/ 0 w 17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4">
                  <a:moveTo>
                    <a:pt x="0" y="4"/>
                  </a:moveTo>
                  <a:lnTo>
                    <a:pt x="5" y="0"/>
                  </a:lnTo>
                  <a:lnTo>
                    <a:pt x="17" y="7"/>
                  </a:lnTo>
                  <a:lnTo>
                    <a:pt x="13" y="14"/>
                  </a:lnTo>
                  <a:lnTo>
                    <a:pt x="4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2" name="Freeform 1806"/>
            <p:cNvSpPr>
              <a:spLocks/>
            </p:cNvSpPr>
            <p:nvPr/>
          </p:nvSpPr>
          <p:spPr bwMode="auto">
            <a:xfrm>
              <a:off x="5630742" y="3987679"/>
              <a:ext cx="9525" cy="11113"/>
            </a:xfrm>
            <a:custGeom>
              <a:avLst/>
              <a:gdLst>
                <a:gd name="T0" fmla="*/ 5 w 17"/>
                <a:gd name="T1" fmla="*/ 2 h 20"/>
                <a:gd name="T2" fmla="*/ 5 w 17"/>
                <a:gd name="T3" fmla="*/ 7 h 20"/>
                <a:gd name="T4" fmla="*/ 11 w 17"/>
                <a:gd name="T5" fmla="*/ 11 h 20"/>
                <a:gd name="T6" fmla="*/ 8 w 17"/>
                <a:gd name="T7" fmla="*/ 14 h 20"/>
                <a:gd name="T8" fmla="*/ 1 w 17"/>
                <a:gd name="T9" fmla="*/ 17 h 20"/>
                <a:gd name="T10" fmla="*/ 4 w 17"/>
                <a:gd name="T11" fmla="*/ 20 h 20"/>
                <a:gd name="T12" fmla="*/ 0 w 17"/>
                <a:gd name="T13" fmla="*/ 14 h 20"/>
                <a:gd name="T14" fmla="*/ 1 w 17"/>
                <a:gd name="T15" fmla="*/ 0 h 20"/>
                <a:gd name="T16" fmla="*/ 11 w 17"/>
                <a:gd name="T17" fmla="*/ 1 h 20"/>
                <a:gd name="T18" fmla="*/ 17 w 17"/>
                <a:gd name="T19" fmla="*/ 8 h 20"/>
                <a:gd name="T20" fmla="*/ 11 w 17"/>
                <a:gd name="T21" fmla="*/ 8 h 20"/>
                <a:gd name="T22" fmla="*/ 5 w 17"/>
                <a:gd name="T2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0">
                  <a:moveTo>
                    <a:pt x="5" y="2"/>
                  </a:moveTo>
                  <a:lnTo>
                    <a:pt x="5" y="7"/>
                  </a:lnTo>
                  <a:lnTo>
                    <a:pt x="11" y="11"/>
                  </a:lnTo>
                  <a:lnTo>
                    <a:pt x="8" y="14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0" y="14"/>
                  </a:lnTo>
                  <a:lnTo>
                    <a:pt x="1" y="0"/>
                  </a:lnTo>
                  <a:lnTo>
                    <a:pt x="11" y="1"/>
                  </a:lnTo>
                  <a:lnTo>
                    <a:pt x="17" y="8"/>
                  </a:lnTo>
                  <a:lnTo>
                    <a:pt x="11" y="8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3" name="Freeform 1807"/>
            <p:cNvSpPr>
              <a:spLocks/>
            </p:cNvSpPr>
            <p:nvPr/>
          </p:nvSpPr>
          <p:spPr bwMode="auto">
            <a:xfrm>
              <a:off x="5173542" y="4570291"/>
              <a:ext cx="9525" cy="9525"/>
            </a:xfrm>
            <a:custGeom>
              <a:avLst/>
              <a:gdLst>
                <a:gd name="T0" fmla="*/ 3 w 20"/>
                <a:gd name="T1" fmla="*/ 17 h 19"/>
                <a:gd name="T2" fmla="*/ 2 w 20"/>
                <a:gd name="T3" fmla="*/ 14 h 19"/>
                <a:gd name="T4" fmla="*/ 4 w 20"/>
                <a:gd name="T5" fmla="*/ 16 h 19"/>
                <a:gd name="T6" fmla="*/ 6 w 20"/>
                <a:gd name="T7" fmla="*/ 11 h 19"/>
                <a:gd name="T8" fmla="*/ 0 w 20"/>
                <a:gd name="T9" fmla="*/ 4 h 19"/>
                <a:gd name="T10" fmla="*/ 3 w 20"/>
                <a:gd name="T11" fmla="*/ 0 h 19"/>
                <a:gd name="T12" fmla="*/ 10 w 20"/>
                <a:gd name="T13" fmla="*/ 3 h 19"/>
                <a:gd name="T14" fmla="*/ 19 w 20"/>
                <a:gd name="T15" fmla="*/ 9 h 19"/>
                <a:gd name="T16" fmla="*/ 17 w 20"/>
                <a:gd name="T17" fmla="*/ 13 h 19"/>
                <a:gd name="T18" fmla="*/ 20 w 20"/>
                <a:gd name="T19" fmla="*/ 17 h 19"/>
                <a:gd name="T20" fmla="*/ 16 w 20"/>
                <a:gd name="T21" fmla="*/ 19 h 19"/>
                <a:gd name="T22" fmla="*/ 7 w 20"/>
                <a:gd name="T23" fmla="*/ 16 h 19"/>
                <a:gd name="T24" fmla="*/ 3 w 20"/>
                <a:gd name="T2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9">
                  <a:moveTo>
                    <a:pt x="3" y="17"/>
                  </a:moveTo>
                  <a:lnTo>
                    <a:pt x="2" y="14"/>
                  </a:lnTo>
                  <a:lnTo>
                    <a:pt x="4" y="16"/>
                  </a:lnTo>
                  <a:lnTo>
                    <a:pt x="6" y="11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9" y="9"/>
                  </a:lnTo>
                  <a:lnTo>
                    <a:pt x="17" y="13"/>
                  </a:lnTo>
                  <a:lnTo>
                    <a:pt x="20" y="17"/>
                  </a:lnTo>
                  <a:lnTo>
                    <a:pt x="16" y="19"/>
                  </a:lnTo>
                  <a:lnTo>
                    <a:pt x="7" y="16"/>
                  </a:ln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4" name="Freeform 1808"/>
            <p:cNvSpPr>
              <a:spLocks/>
            </p:cNvSpPr>
            <p:nvPr/>
          </p:nvSpPr>
          <p:spPr bwMode="auto">
            <a:xfrm>
              <a:off x="5162429" y="4563941"/>
              <a:ext cx="11113" cy="7938"/>
            </a:xfrm>
            <a:custGeom>
              <a:avLst/>
              <a:gdLst>
                <a:gd name="T0" fmla="*/ 0 w 21"/>
                <a:gd name="T1" fmla="*/ 3 h 15"/>
                <a:gd name="T2" fmla="*/ 5 w 21"/>
                <a:gd name="T3" fmla="*/ 0 h 15"/>
                <a:gd name="T4" fmla="*/ 15 w 21"/>
                <a:gd name="T5" fmla="*/ 6 h 15"/>
                <a:gd name="T6" fmla="*/ 21 w 21"/>
                <a:gd name="T7" fmla="*/ 11 h 15"/>
                <a:gd name="T8" fmla="*/ 15 w 21"/>
                <a:gd name="T9" fmla="*/ 15 h 15"/>
                <a:gd name="T10" fmla="*/ 3 w 21"/>
                <a:gd name="T11" fmla="*/ 8 h 15"/>
                <a:gd name="T12" fmla="*/ 0 w 21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5">
                  <a:moveTo>
                    <a:pt x="0" y="3"/>
                  </a:moveTo>
                  <a:lnTo>
                    <a:pt x="5" y="0"/>
                  </a:lnTo>
                  <a:lnTo>
                    <a:pt x="15" y="6"/>
                  </a:lnTo>
                  <a:lnTo>
                    <a:pt x="21" y="11"/>
                  </a:lnTo>
                  <a:lnTo>
                    <a:pt x="15" y="15"/>
                  </a:lnTo>
                  <a:lnTo>
                    <a:pt x="3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5" name="Freeform 1809"/>
            <p:cNvSpPr>
              <a:spLocks/>
            </p:cNvSpPr>
            <p:nvPr/>
          </p:nvSpPr>
          <p:spPr bwMode="auto">
            <a:xfrm>
              <a:off x="5148142" y="4562354"/>
              <a:ext cx="6350" cy="7938"/>
            </a:xfrm>
            <a:custGeom>
              <a:avLst/>
              <a:gdLst>
                <a:gd name="T0" fmla="*/ 0 w 12"/>
                <a:gd name="T1" fmla="*/ 0 h 15"/>
                <a:gd name="T2" fmla="*/ 6 w 12"/>
                <a:gd name="T3" fmla="*/ 3 h 15"/>
                <a:gd name="T4" fmla="*/ 12 w 12"/>
                <a:gd name="T5" fmla="*/ 13 h 15"/>
                <a:gd name="T6" fmla="*/ 4 w 12"/>
                <a:gd name="T7" fmla="*/ 15 h 15"/>
                <a:gd name="T8" fmla="*/ 0 w 12"/>
                <a:gd name="T9" fmla="*/ 6 h 15"/>
                <a:gd name="T10" fmla="*/ 0 w 12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0" y="0"/>
                  </a:moveTo>
                  <a:lnTo>
                    <a:pt x="6" y="3"/>
                  </a:lnTo>
                  <a:lnTo>
                    <a:pt x="12" y="13"/>
                  </a:lnTo>
                  <a:lnTo>
                    <a:pt x="4" y="15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6" name="Freeform 1810"/>
            <p:cNvSpPr>
              <a:spLocks/>
            </p:cNvSpPr>
            <p:nvPr/>
          </p:nvSpPr>
          <p:spPr bwMode="auto">
            <a:xfrm>
              <a:off x="5130679" y="4576641"/>
              <a:ext cx="11113" cy="4763"/>
            </a:xfrm>
            <a:custGeom>
              <a:avLst/>
              <a:gdLst>
                <a:gd name="T0" fmla="*/ 0 w 21"/>
                <a:gd name="T1" fmla="*/ 2 h 11"/>
                <a:gd name="T2" fmla="*/ 9 w 21"/>
                <a:gd name="T3" fmla="*/ 0 h 11"/>
                <a:gd name="T4" fmla="*/ 21 w 21"/>
                <a:gd name="T5" fmla="*/ 9 h 11"/>
                <a:gd name="T6" fmla="*/ 15 w 21"/>
                <a:gd name="T7" fmla="*/ 11 h 11"/>
                <a:gd name="T8" fmla="*/ 3 w 21"/>
                <a:gd name="T9" fmla="*/ 8 h 11"/>
                <a:gd name="T10" fmla="*/ 0 w 21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">
                  <a:moveTo>
                    <a:pt x="0" y="2"/>
                  </a:moveTo>
                  <a:lnTo>
                    <a:pt x="9" y="0"/>
                  </a:lnTo>
                  <a:lnTo>
                    <a:pt x="21" y="9"/>
                  </a:lnTo>
                  <a:lnTo>
                    <a:pt x="15" y="11"/>
                  </a:lnTo>
                  <a:lnTo>
                    <a:pt x="3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7" name="Freeform 1811"/>
            <p:cNvSpPr>
              <a:spLocks/>
            </p:cNvSpPr>
            <p:nvPr/>
          </p:nvSpPr>
          <p:spPr bwMode="auto">
            <a:xfrm>
              <a:off x="5579942" y="3976566"/>
              <a:ext cx="9525" cy="6350"/>
            </a:xfrm>
            <a:custGeom>
              <a:avLst/>
              <a:gdLst>
                <a:gd name="T0" fmla="*/ 0 w 18"/>
                <a:gd name="T1" fmla="*/ 8 h 12"/>
                <a:gd name="T2" fmla="*/ 5 w 18"/>
                <a:gd name="T3" fmla="*/ 0 h 12"/>
                <a:gd name="T4" fmla="*/ 18 w 18"/>
                <a:gd name="T5" fmla="*/ 9 h 12"/>
                <a:gd name="T6" fmla="*/ 10 w 18"/>
                <a:gd name="T7" fmla="*/ 12 h 12"/>
                <a:gd name="T8" fmla="*/ 0 w 18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0" y="8"/>
                  </a:moveTo>
                  <a:lnTo>
                    <a:pt x="5" y="0"/>
                  </a:lnTo>
                  <a:lnTo>
                    <a:pt x="18" y="9"/>
                  </a:lnTo>
                  <a:lnTo>
                    <a:pt x="10" y="12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8" name="Freeform 1812"/>
            <p:cNvSpPr>
              <a:spLocks/>
            </p:cNvSpPr>
            <p:nvPr/>
          </p:nvSpPr>
          <p:spPr bwMode="auto">
            <a:xfrm>
              <a:off x="5586292" y="3957516"/>
              <a:ext cx="11113" cy="11113"/>
            </a:xfrm>
            <a:custGeom>
              <a:avLst/>
              <a:gdLst>
                <a:gd name="T0" fmla="*/ 0 w 20"/>
                <a:gd name="T1" fmla="*/ 0 h 22"/>
                <a:gd name="T2" fmla="*/ 9 w 20"/>
                <a:gd name="T3" fmla="*/ 1 h 22"/>
                <a:gd name="T4" fmla="*/ 17 w 20"/>
                <a:gd name="T5" fmla="*/ 9 h 22"/>
                <a:gd name="T6" fmla="*/ 12 w 20"/>
                <a:gd name="T7" fmla="*/ 10 h 22"/>
                <a:gd name="T8" fmla="*/ 16 w 20"/>
                <a:gd name="T9" fmla="*/ 16 h 22"/>
                <a:gd name="T10" fmla="*/ 20 w 20"/>
                <a:gd name="T11" fmla="*/ 19 h 22"/>
                <a:gd name="T12" fmla="*/ 15 w 20"/>
                <a:gd name="T13" fmla="*/ 22 h 22"/>
                <a:gd name="T14" fmla="*/ 4 w 20"/>
                <a:gd name="T15" fmla="*/ 7 h 22"/>
                <a:gd name="T16" fmla="*/ 0 w 20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2">
                  <a:moveTo>
                    <a:pt x="0" y="0"/>
                  </a:moveTo>
                  <a:lnTo>
                    <a:pt x="9" y="1"/>
                  </a:lnTo>
                  <a:lnTo>
                    <a:pt x="17" y="9"/>
                  </a:lnTo>
                  <a:lnTo>
                    <a:pt x="12" y="10"/>
                  </a:lnTo>
                  <a:lnTo>
                    <a:pt x="16" y="16"/>
                  </a:lnTo>
                  <a:lnTo>
                    <a:pt x="20" y="19"/>
                  </a:lnTo>
                  <a:lnTo>
                    <a:pt x="15" y="22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89" name="Freeform 1814"/>
            <p:cNvSpPr>
              <a:spLocks/>
            </p:cNvSpPr>
            <p:nvPr/>
          </p:nvSpPr>
          <p:spPr bwMode="auto">
            <a:xfrm>
              <a:off x="5119566" y="4565529"/>
              <a:ext cx="11113" cy="6350"/>
            </a:xfrm>
            <a:custGeom>
              <a:avLst/>
              <a:gdLst>
                <a:gd name="T0" fmla="*/ 0 w 20"/>
                <a:gd name="T1" fmla="*/ 0 h 14"/>
                <a:gd name="T2" fmla="*/ 12 w 20"/>
                <a:gd name="T3" fmla="*/ 3 h 14"/>
                <a:gd name="T4" fmla="*/ 20 w 20"/>
                <a:gd name="T5" fmla="*/ 11 h 14"/>
                <a:gd name="T6" fmla="*/ 15 w 20"/>
                <a:gd name="T7" fmla="*/ 14 h 14"/>
                <a:gd name="T8" fmla="*/ 7 w 20"/>
                <a:gd name="T9" fmla="*/ 4 h 14"/>
                <a:gd name="T10" fmla="*/ 0 w 2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4">
                  <a:moveTo>
                    <a:pt x="0" y="0"/>
                  </a:moveTo>
                  <a:lnTo>
                    <a:pt x="12" y="3"/>
                  </a:lnTo>
                  <a:lnTo>
                    <a:pt x="20" y="11"/>
                  </a:lnTo>
                  <a:lnTo>
                    <a:pt x="15" y="14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0" name="Freeform 1815"/>
            <p:cNvSpPr>
              <a:spLocks/>
            </p:cNvSpPr>
            <p:nvPr/>
          </p:nvSpPr>
          <p:spPr bwMode="auto">
            <a:xfrm>
              <a:off x="5548191" y="3979741"/>
              <a:ext cx="11113" cy="14288"/>
            </a:xfrm>
            <a:custGeom>
              <a:avLst/>
              <a:gdLst>
                <a:gd name="T0" fmla="*/ 0 w 21"/>
                <a:gd name="T1" fmla="*/ 2 h 26"/>
                <a:gd name="T2" fmla="*/ 5 w 21"/>
                <a:gd name="T3" fmla="*/ 0 h 26"/>
                <a:gd name="T4" fmla="*/ 14 w 21"/>
                <a:gd name="T5" fmla="*/ 10 h 26"/>
                <a:gd name="T6" fmla="*/ 21 w 21"/>
                <a:gd name="T7" fmla="*/ 15 h 26"/>
                <a:gd name="T8" fmla="*/ 20 w 21"/>
                <a:gd name="T9" fmla="*/ 20 h 26"/>
                <a:gd name="T10" fmla="*/ 17 w 21"/>
                <a:gd name="T11" fmla="*/ 26 h 26"/>
                <a:gd name="T12" fmla="*/ 7 w 21"/>
                <a:gd name="T13" fmla="*/ 15 h 26"/>
                <a:gd name="T14" fmla="*/ 0 w 21"/>
                <a:gd name="T1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6">
                  <a:moveTo>
                    <a:pt x="0" y="2"/>
                  </a:moveTo>
                  <a:lnTo>
                    <a:pt x="5" y="0"/>
                  </a:lnTo>
                  <a:lnTo>
                    <a:pt x="14" y="10"/>
                  </a:lnTo>
                  <a:lnTo>
                    <a:pt x="21" y="15"/>
                  </a:lnTo>
                  <a:lnTo>
                    <a:pt x="20" y="20"/>
                  </a:lnTo>
                  <a:lnTo>
                    <a:pt x="17" y="26"/>
                  </a:lnTo>
                  <a:lnTo>
                    <a:pt x="7" y="1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1" name="Freeform 1816"/>
            <p:cNvSpPr>
              <a:spLocks/>
            </p:cNvSpPr>
            <p:nvPr/>
          </p:nvSpPr>
          <p:spPr bwMode="auto">
            <a:xfrm>
              <a:off x="5537079" y="3968629"/>
              <a:ext cx="11113" cy="7938"/>
            </a:xfrm>
            <a:custGeom>
              <a:avLst/>
              <a:gdLst>
                <a:gd name="T0" fmla="*/ 3 w 23"/>
                <a:gd name="T1" fmla="*/ 2 h 15"/>
                <a:gd name="T2" fmla="*/ 9 w 23"/>
                <a:gd name="T3" fmla="*/ 0 h 15"/>
                <a:gd name="T4" fmla="*/ 20 w 23"/>
                <a:gd name="T5" fmla="*/ 8 h 15"/>
                <a:gd name="T6" fmla="*/ 23 w 23"/>
                <a:gd name="T7" fmla="*/ 12 h 15"/>
                <a:gd name="T8" fmla="*/ 17 w 23"/>
                <a:gd name="T9" fmla="*/ 15 h 15"/>
                <a:gd name="T10" fmla="*/ 7 w 23"/>
                <a:gd name="T11" fmla="*/ 14 h 15"/>
                <a:gd name="T12" fmla="*/ 0 w 23"/>
                <a:gd name="T13" fmla="*/ 11 h 15"/>
                <a:gd name="T14" fmla="*/ 4 w 23"/>
                <a:gd name="T15" fmla="*/ 5 h 15"/>
                <a:gd name="T16" fmla="*/ 3 w 23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5">
                  <a:moveTo>
                    <a:pt x="3" y="2"/>
                  </a:moveTo>
                  <a:lnTo>
                    <a:pt x="9" y="0"/>
                  </a:lnTo>
                  <a:lnTo>
                    <a:pt x="20" y="8"/>
                  </a:lnTo>
                  <a:lnTo>
                    <a:pt x="23" y="12"/>
                  </a:lnTo>
                  <a:lnTo>
                    <a:pt x="17" y="15"/>
                  </a:lnTo>
                  <a:lnTo>
                    <a:pt x="7" y="14"/>
                  </a:lnTo>
                  <a:lnTo>
                    <a:pt x="0" y="11"/>
                  </a:lnTo>
                  <a:lnTo>
                    <a:pt x="4" y="5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2" name="Freeform 1817"/>
            <p:cNvSpPr>
              <a:spLocks/>
            </p:cNvSpPr>
            <p:nvPr/>
          </p:nvSpPr>
          <p:spPr bwMode="auto">
            <a:xfrm>
              <a:off x="5548191" y="3951166"/>
              <a:ext cx="42863" cy="25400"/>
            </a:xfrm>
            <a:custGeom>
              <a:avLst/>
              <a:gdLst>
                <a:gd name="T0" fmla="*/ 0 w 82"/>
                <a:gd name="T1" fmla="*/ 2 h 48"/>
                <a:gd name="T2" fmla="*/ 13 w 82"/>
                <a:gd name="T3" fmla="*/ 0 h 48"/>
                <a:gd name="T4" fmla="*/ 34 w 82"/>
                <a:gd name="T5" fmla="*/ 16 h 48"/>
                <a:gd name="T6" fmla="*/ 37 w 82"/>
                <a:gd name="T7" fmla="*/ 28 h 48"/>
                <a:gd name="T8" fmla="*/ 50 w 82"/>
                <a:gd name="T9" fmla="*/ 26 h 48"/>
                <a:gd name="T10" fmla="*/ 73 w 82"/>
                <a:gd name="T11" fmla="*/ 32 h 48"/>
                <a:gd name="T12" fmla="*/ 82 w 82"/>
                <a:gd name="T13" fmla="*/ 48 h 48"/>
                <a:gd name="T14" fmla="*/ 73 w 82"/>
                <a:gd name="T15" fmla="*/ 45 h 48"/>
                <a:gd name="T16" fmla="*/ 59 w 82"/>
                <a:gd name="T17" fmla="*/ 38 h 48"/>
                <a:gd name="T18" fmla="*/ 49 w 82"/>
                <a:gd name="T19" fmla="*/ 38 h 48"/>
                <a:gd name="T20" fmla="*/ 43 w 82"/>
                <a:gd name="T21" fmla="*/ 42 h 48"/>
                <a:gd name="T22" fmla="*/ 16 w 82"/>
                <a:gd name="T23" fmla="*/ 19 h 48"/>
                <a:gd name="T24" fmla="*/ 0 w 82"/>
                <a:gd name="T2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48">
                  <a:moveTo>
                    <a:pt x="0" y="2"/>
                  </a:moveTo>
                  <a:lnTo>
                    <a:pt x="13" y="0"/>
                  </a:lnTo>
                  <a:lnTo>
                    <a:pt x="34" y="16"/>
                  </a:lnTo>
                  <a:lnTo>
                    <a:pt x="37" y="28"/>
                  </a:lnTo>
                  <a:lnTo>
                    <a:pt x="50" y="26"/>
                  </a:lnTo>
                  <a:lnTo>
                    <a:pt x="73" y="32"/>
                  </a:lnTo>
                  <a:lnTo>
                    <a:pt x="82" y="48"/>
                  </a:lnTo>
                  <a:lnTo>
                    <a:pt x="73" y="45"/>
                  </a:lnTo>
                  <a:lnTo>
                    <a:pt x="59" y="38"/>
                  </a:lnTo>
                  <a:lnTo>
                    <a:pt x="49" y="38"/>
                  </a:lnTo>
                  <a:lnTo>
                    <a:pt x="43" y="42"/>
                  </a:lnTo>
                  <a:lnTo>
                    <a:pt x="16" y="1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3" name="Freeform 1818"/>
            <p:cNvSpPr>
              <a:spLocks/>
            </p:cNvSpPr>
            <p:nvPr/>
          </p:nvSpPr>
          <p:spPr bwMode="auto">
            <a:xfrm>
              <a:off x="5094166" y="4502029"/>
              <a:ext cx="11113" cy="11113"/>
            </a:xfrm>
            <a:custGeom>
              <a:avLst/>
              <a:gdLst>
                <a:gd name="T0" fmla="*/ 3 w 22"/>
                <a:gd name="T1" fmla="*/ 0 h 21"/>
                <a:gd name="T2" fmla="*/ 13 w 22"/>
                <a:gd name="T3" fmla="*/ 10 h 21"/>
                <a:gd name="T4" fmla="*/ 22 w 22"/>
                <a:gd name="T5" fmla="*/ 19 h 21"/>
                <a:gd name="T6" fmla="*/ 16 w 22"/>
                <a:gd name="T7" fmla="*/ 21 h 21"/>
                <a:gd name="T8" fmla="*/ 0 w 22"/>
                <a:gd name="T9" fmla="*/ 6 h 21"/>
                <a:gd name="T10" fmla="*/ 3 w 22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1">
                  <a:moveTo>
                    <a:pt x="3" y="0"/>
                  </a:moveTo>
                  <a:lnTo>
                    <a:pt x="13" y="10"/>
                  </a:lnTo>
                  <a:lnTo>
                    <a:pt x="22" y="19"/>
                  </a:lnTo>
                  <a:lnTo>
                    <a:pt x="16" y="21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4" name="Freeform 1819"/>
            <p:cNvSpPr>
              <a:spLocks/>
            </p:cNvSpPr>
            <p:nvPr/>
          </p:nvSpPr>
          <p:spPr bwMode="auto">
            <a:xfrm>
              <a:off x="5521204" y="3933704"/>
              <a:ext cx="26988" cy="20638"/>
            </a:xfrm>
            <a:custGeom>
              <a:avLst/>
              <a:gdLst>
                <a:gd name="T0" fmla="*/ 0 w 53"/>
                <a:gd name="T1" fmla="*/ 0 h 39"/>
                <a:gd name="T2" fmla="*/ 7 w 53"/>
                <a:gd name="T3" fmla="*/ 0 h 39"/>
                <a:gd name="T4" fmla="*/ 19 w 53"/>
                <a:gd name="T5" fmla="*/ 8 h 39"/>
                <a:gd name="T6" fmla="*/ 26 w 53"/>
                <a:gd name="T7" fmla="*/ 5 h 39"/>
                <a:gd name="T8" fmla="*/ 33 w 53"/>
                <a:gd name="T9" fmla="*/ 14 h 39"/>
                <a:gd name="T10" fmla="*/ 43 w 53"/>
                <a:gd name="T11" fmla="*/ 26 h 39"/>
                <a:gd name="T12" fmla="*/ 53 w 53"/>
                <a:gd name="T13" fmla="*/ 27 h 39"/>
                <a:gd name="T14" fmla="*/ 44 w 53"/>
                <a:gd name="T15" fmla="*/ 39 h 39"/>
                <a:gd name="T16" fmla="*/ 21 w 53"/>
                <a:gd name="T17" fmla="*/ 21 h 39"/>
                <a:gd name="T18" fmla="*/ 0 w 53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0" y="0"/>
                  </a:moveTo>
                  <a:lnTo>
                    <a:pt x="7" y="0"/>
                  </a:lnTo>
                  <a:lnTo>
                    <a:pt x="19" y="8"/>
                  </a:lnTo>
                  <a:lnTo>
                    <a:pt x="26" y="5"/>
                  </a:lnTo>
                  <a:lnTo>
                    <a:pt x="33" y="14"/>
                  </a:lnTo>
                  <a:lnTo>
                    <a:pt x="43" y="26"/>
                  </a:lnTo>
                  <a:lnTo>
                    <a:pt x="53" y="27"/>
                  </a:lnTo>
                  <a:lnTo>
                    <a:pt x="44" y="39"/>
                  </a:lnTo>
                  <a:lnTo>
                    <a:pt x="21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5" name="Freeform 1820"/>
            <p:cNvSpPr>
              <a:spLocks/>
            </p:cNvSpPr>
            <p:nvPr/>
          </p:nvSpPr>
          <p:spPr bwMode="auto">
            <a:xfrm>
              <a:off x="5070354" y="4481391"/>
              <a:ext cx="14288" cy="11113"/>
            </a:xfrm>
            <a:custGeom>
              <a:avLst/>
              <a:gdLst>
                <a:gd name="T0" fmla="*/ 0 w 27"/>
                <a:gd name="T1" fmla="*/ 4 h 20"/>
                <a:gd name="T2" fmla="*/ 4 w 27"/>
                <a:gd name="T3" fmla="*/ 1 h 20"/>
                <a:gd name="T4" fmla="*/ 7 w 27"/>
                <a:gd name="T5" fmla="*/ 0 h 20"/>
                <a:gd name="T6" fmla="*/ 16 w 27"/>
                <a:gd name="T7" fmla="*/ 9 h 20"/>
                <a:gd name="T8" fmla="*/ 27 w 27"/>
                <a:gd name="T9" fmla="*/ 19 h 20"/>
                <a:gd name="T10" fmla="*/ 20 w 27"/>
                <a:gd name="T11" fmla="*/ 20 h 20"/>
                <a:gd name="T12" fmla="*/ 4 w 27"/>
                <a:gd name="T13" fmla="*/ 11 h 20"/>
                <a:gd name="T14" fmla="*/ 0 w 27"/>
                <a:gd name="T15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0">
                  <a:moveTo>
                    <a:pt x="0" y="4"/>
                  </a:moveTo>
                  <a:lnTo>
                    <a:pt x="4" y="1"/>
                  </a:lnTo>
                  <a:lnTo>
                    <a:pt x="7" y="0"/>
                  </a:lnTo>
                  <a:lnTo>
                    <a:pt x="16" y="9"/>
                  </a:lnTo>
                  <a:lnTo>
                    <a:pt x="27" y="19"/>
                  </a:lnTo>
                  <a:lnTo>
                    <a:pt x="20" y="20"/>
                  </a:lnTo>
                  <a:lnTo>
                    <a:pt x="4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6" name="Freeform 1821"/>
            <p:cNvSpPr>
              <a:spLocks/>
            </p:cNvSpPr>
            <p:nvPr/>
          </p:nvSpPr>
          <p:spPr bwMode="auto">
            <a:xfrm>
              <a:off x="5448179" y="3838454"/>
              <a:ext cx="7938" cy="6350"/>
            </a:xfrm>
            <a:custGeom>
              <a:avLst/>
              <a:gdLst>
                <a:gd name="T0" fmla="*/ 0 w 17"/>
                <a:gd name="T1" fmla="*/ 0 h 13"/>
                <a:gd name="T2" fmla="*/ 7 w 17"/>
                <a:gd name="T3" fmla="*/ 0 h 13"/>
                <a:gd name="T4" fmla="*/ 14 w 17"/>
                <a:gd name="T5" fmla="*/ 8 h 13"/>
                <a:gd name="T6" fmla="*/ 17 w 17"/>
                <a:gd name="T7" fmla="*/ 13 h 13"/>
                <a:gd name="T8" fmla="*/ 10 w 17"/>
                <a:gd name="T9" fmla="*/ 13 h 13"/>
                <a:gd name="T10" fmla="*/ 4 w 17"/>
                <a:gd name="T11" fmla="*/ 6 h 13"/>
                <a:gd name="T12" fmla="*/ 0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lnTo>
                    <a:pt x="7" y="0"/>
                  </a:lnTo>
                  <a:lnTo>
                    <a:pt x="14" y="8"/>
                  </a:lnTo>
                  <a:lnTo>
                    <a:pt x="17" y="13"/>
                  </a:lnTo>
                  <a:lnTo>
                    <a:pt x="10" y="13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7" name="Freeform 1822"/>
            <p:cNvSpPr>
              <a:spLocks/>
            </p:cNvSpPr>
            <p:nvPr/>
          </p:nvSpPr>
          <p:spPr bwMode="auto">
            <a:xfrm>
              <a:off x="5405316" y="3841629"/>
              <a:ext cx="9525" cy="12700"/>
            </a:xfrm>
            <a:custGeom>
              <a:avLst/>
              <a:gdLst>
                <a:gd name="T0" fmla="*/ 20 w 20"/>
                <a:gd name="T1" fmla="*/ 16 h 26"/>
                <a:gd name="T2" fmla="*/ 20 w 20"/>
                <a:gd name="T3" fmla="*/ 20 h 26"/>
                <a:gd name="T4" fmla="*/ 10 w 20"/>
                <a:gd name="T5" fmla="*/ 26 h 26"/>
                <a:gd name="T6" fmla="*/ 4 w 20"/>
                <a:gd name="T7" fmla="*/ 20 h 26"/>
                <a:gd name="T8" fmla="*/ 10 w 20"/>
                <a:gd name="T9" fmla="*/ 19 h 26"/>
                <a:gd name="T10" fmla="*/ 10 w 20"/>
                <a:gd name="T11" fmla="*/ 14 h 26"/>
                <a:gd name="T12" fmla="*/ 3 w 20"/>
                <a:gd name="T13" fmla="*/ 10 h 26"/>
                <a:gd name="T14" fmla="*/ 0 w 20"/>
                <a:gd name="T15" fmla="*/ 4 h 26"/>
                <a:gd name="T16" fmla="*/ 1 w 20"/>
                <a:gd name="T17" fmla="*/ 0 h 26"/>
                <a:gd name="T18" fmla="*/ 10 w 20"/>
                <a:gd name="T19" fmla="*/ 9 h 26"/>
                <a:gd name="T20" fmla="*/ 20 w 20"/>
                <a:gd name="T21" fmla="*/ 1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6">
                  <a:moveTo>
                    <a:pt x="20" y="16"/>
                  </a:moveTo>
                  <a:lnTo>
                    <a:pt x="20" y="20"/>
                  </a:lnTo>
                  <a:lnTo>
                    <a:pt x="10" y="26"/>
                  </a:lnTo>
                  <a:lnTo>
                    <a:pt x="4" y="20"/>
                  </a:lnTo>
                  <a:lnTo>
                    <a:pt x="10" y="19"/>
                  </a:lnTo>
                  <a:lnTo>
                    <a:pt x="10" y="14"/>
                  </a:lnTo>
                  <a:lnTo>
                    <a:pt x="3" y="10"/>
                  </a:lnTo>
                  <a:lnTo>
                    <a:pt x="0" y="4"/>
                  </a:lnTo>
                  <a:lnTo>
                    <a:pt x="1" y="0"/>
                  </a:lnTo>
                  <a:lnTo>
                    <a:pt x="10" y="9"/>
                  </a:lnTo>
                  <a:lnTo>
                    <a:pt x="2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8" name="Freeform 1823"/>
            <p:cNvSpPr>
              <a:spLocks/>
            </p:cNvSpPr>
            <p:nvPr/>
          </p:nvSpPr>
          <p:spPr bwMode="auto">
            <a:xfrm>
              <a:off x="5413254" y="3846391"/>
              <a:ext cx="23813" cy="20638"/>
            </a:xfrm>
            <a:custGeom>
              <a:avLst/>
              <a:gdLst>
                <a:gd name="T0" fmla="*/ 0 w 45"/>
                <a:gd name="T1" fmla="*/ 0 h 40"/>
                <a:gd name="T2" fmla="*/ 13 w 45"/>
                <a:gd name="T3" fmla="*/ 10 h 40"/>
                <a:gd name="T4" fmla="*/ 36 w 45"/>
                <a:gd name="T5" fmla="*/ 20 h 40"/>
                <a:gd name="T6" fmla="*/ 45 w 45"/>
                <a:gd name="T7" fmla="*/ 29 h 40"/>
                <a:gd name="T8" fmla="*/ 38 w 45"/>
                <a:gd name="T9" fmla="*/ 34 h 40"/>
                <a:gd name="T10" fmla="*/ 32 w 45"/>
                <a:gd name="T11" fmla="*/ 40 h 40"/>
                <a:gd name="T12" fmla="*/ 29 w 45"/>
                <a:gd name="T13" fmla="*/ 34 h 40"/>
                <a:gd name="T14" fmla="*/ 20 w 45"/>
                <a:gd name="T15" fmla="*/ 26 h 40"/>
                <a:gd name="T16" fmla="*/ 25 w 45"/>
                <a:gd name="T17" fmla="*/ 20 h 40"/>
                <a:gd name="T18" fmla="*/ 17 w 45"/>
                <a:gd name="T19" fmla="*/ 21 h 40"/>
                <a:gd name="T20" fmla="*/ 6 w 45"/>
                <a:gd name="T21" fmla="*/ 7 h 40"/>
                <a:gd name="T22" fmla="*/ 0 w 45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40">
                  <a:moveTo>
                    <a:pt x="0" y="0"/>
                  </a:moveTo>
                  <a:lnTo>
                    <a:pt x="13" y="10"/>
                  </a:lnTo>
                  <a:lnTo>
                    <a:pt x="36" y="20"/>
                  </a:lnTo>
                  <a:lnTo>
                    <a:pt x="45" y="29"/>
                  </a:lnTo>
                  <a:lnTo>
                    <a:pt x="38" y="34"/>
                  </a:lnTo>
                  <a:lnTo>
                    <a:pt x="32" y="40"/>
                  </a:lnTo>
                  <a:lnTo>
                    <a:pt x="29" y="34"/>
                  </a:lnTo>
                  <a:lnTo>
                    <a:pt x="20" y="26"/>
                  </a:lnTo>
                  <a:lnTo>
                    <a:pt x="25" y="20"/>
                  </a:lnTo>
                  <a:lnTo>
                    <a:pt x="17" y="21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299" name="Freeform 1824"/>
            <p:cNvSpPr>
              <a:spLocks/>
            </p:cNvSpPr>
            <p:nvPr/>
          </p:nvSpPr>
          <p:spPr bwMode="auto">
            <a:xfrm>
              <a:off x="5381504" y="3832104"/>
              <a:ext cx="7938" cy="6350"/>
            </a:xfrm>
            <a:custGeom>
              <a:avLst/>
              <a:gdLst>
                <a:gd name="T0" fmla="*/ 0 w 16"/>
                <a:gd name="T1" fmla="*/ 5 h 10"/>
                <a:gd name="T2" fmla="*/ 5 w 16"/>
                <a:gd name="T3" fmla="*/ 0 h 10"/>
                <a:gd name="T4" fmla="*/ 15 w 16"/>
                <a:gd name="T5" fmla="*/ 5 h 10"/>
                <a:gd name="T6" fmla="*/ 16 w 16"/>
                <a:gd name="T7" fmla="*/ 10 h 10"/>
                <a:gd name="T8" fmla="*/ 9 w 16"/>
                <a:gd name="T9" fmla="*/ 10 h 10"/>
                <a:gd name="T10" fmla="*/ 0 w 16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0" y="5"/>
                  </a:moveTo>
                  <a:lnTo>
                    <a:pt x="5" y="0"/>
                  </a:lnTo>
                  <a:lnTo>
                    <a:pt x="15" y="5"/>
                  </a:lnTo>
                  <a:lnTo>
                    <a:pt x="16" y="10"/>
                  </a:lnTo>
                  <a:lnTo>
                    <a:pt x="9" y="1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0" name="Freeform 1825"/>
            <p:cNvSpPr>
              <a:spLocks/>
            </p:cNvSpPr>
            <p:nvPr/>
          </p:nvSpPr>
          <p:spPr bwMode="auto">
            <a:xfrm>
              <a:off x="4949704" y="4359154"/>
              <a:ext cx="7938" cy="7938"/>
            </a:xfrm>
            <a:custGeom>
              <a:avLst/>
              <a:gdLst>
                <a:gd name="T0" fmla="*/ 0 w 17"/>
                <a:gd name="T1" fmla="*/ 4 h 16"/>
                <a:gd name="T2" fmla="*/ 4 w 17"/>
                <a:gd name="T3" fmla="*/ 0 h 16"/>
                <a:gd name="T4" fmla="*/ 16 w 17"/>
                <a:gd name="T5" fmla="*/ 10 h 16"/>
                <a:gd name="T6" fmla="*/ 17 w 17"/>
                <a:gd name="T7" fmla="*/ 15 h 16"/>
                <a:gd name="T8" fmla="*/ 11 w 17"/>
                <a:gd name="T9" fmla="*/ 16 h 16"/>
                <a:gd name="T10" fmla="*/ 1 w 17"/>
                <a:gd name="T11" fmla="*/ 9 h 16"/>
                <a:gd name="T12" fmla="*/ 0 w 17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4"/>
                  </a:moveTo>
                  <a:lnTo>
                    <a:pt x="4" y="0"/>
                  </a:lnTo>
                  <a:lnTo>
                    <a:pt x="16" y="10"/>
                  </a:lnTo>
                  <a:lnTo>
                    <a:pt x="17" y="15"/>
                  </a:lnTo>
                  <a:lnTo>
                    <a:pt x="11" y="16"/>
                  </a:lnTo>
                  <a:lnTo>
                    <a:pt x="1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1" name="Freeform 1826"/>
            <p:cNvSpPr>
              <a:spLocks/>
            </p:cNvSpPr>
            <p:nvPr/>
          </p:nvSpPr>
          <p:spPr bwMode="auto">
            <a:xfrm>
              <a:off x="5351341" y="3828929"/>
              <a:ext cx="11113" cy="7938"/>
            </a:xfrm>
            <a:custGeom>
              <a:avLst/>
              <a:gdLst>
                <a:gd name="T0" fmla="*/ 0 w 22"/>
                <a:gd name="T1" fmla="*/ 3 h 16"/>
                <a:gd name="T2" fmla="*/ 6 w 22"/>
                <a:gd name="T3" fmla="*/ 0 h 16"/>
                <a:gd name="T4" fmla="*/ 19 w 22"/>
                <a:gd name="T5" fmla="*/ 10 h 16"/>
                <a:gd name="T6" fmla="*/ 22 w 22"/>
                <a:gd name="T7" fmla="*/ 16 h 16"/>
                <a:gd name="T8" fmla="*/ 12 w 22"/>
                <a:gd name="T9" fmla="*/ 12 h 16"/>
                <a:gd name="T10" fmla="*/ 0 w 22"/>
                <a:gd name="T1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6">
                  <a:moveTo>
                    <a:pt x="0" y="3"/>
                  </a:moveTo>
                  <a:lnTo>
                    <a:pt x="6" y="0"/>
                  </a:lnTo>
                  <a:lnTo>
                    <a:pt x="19" y="10"/>
                  </a:lnTo>
                  <a:lnTo>
                    <a:pt x="22" y="16"/>
                  </a:lnTo>
                  <a:lnTo>
                    <a:pt x="12" y="1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2" name="Freeform 1827"/>
            <p:cNvSpPr>
              <a:spLocks/>
            </p:cNvSpPr>
            <p:nvPr/>
          </p:nvSpPr>
          <p:spPr bwMode="auto">
            <a:xfrm>
              <a:off x="5371979" y="3798766"/>
              <a:ext cx="11113" cy="7938"/>
            </a:xfrm>
            <a:custGeom>
              <a:avLst/>
              <a:gdLst>
                <a:gd name="T0" fmla="*/ 0 w 20"/>
                <a:gd name="T1" fmla="*/ 3 h 16"/>
                <a:gd name="T2" fmla="*/ 3 w 20"/>
                <a:gd name="T3" fmla="*/ 0 h 16"/>
                <a:gd name="T4" fmla="*/ 10 w 20"/>
                <a:gd name="T5" fmla="*/ 0 h 16"/>
                <a:gd name="T6" fmla="*/ 17 w 20"/>
                <a:gd name="T7" fmla="*/ 6 h 16"/>
                <a:gd name="T8" fmla="*/ 20 w 20"/>
                <a:gd name="T9" fmla="*/ 13 h 16"/>
                <a:gd name="T10" fmla="*/ 17 w 20"/>
                <a:gd name="T11" fmla="*/ 16 h 16"/>
                <a:gd name="T12" fmla="*/ 6 w 20"/>
                <a:gd name="T13" fmla="*/ 11 h 16"/>
                <a:gd name="T14" fmla="*/ 0 w 20"/>
                <a:gd name="T1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0" y="3"/>
                  </a:moveTo>
                  <a:lnTo>
                    <a:pt x="3" y="0"/>
                  </a:lnTo>
                  <a:lnTo>
                    <a:pt x="10" y="0"/>
                  </a:lnTo>
                  <a:lnTo>
                    <a:pt x="17" y="6"/>
                  </a:lnTo>
                  <a:lnTo>
                    <a:pt x="20" y="13"/>
                  </a:lnTo>
                  <a:lnTo>
                    <a:pt x="17" y="16"/>
                  </a:lnTo>
                  <a:lnTo>
                    <a:pt x="6" y="11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3" name="Freeform 1828"/>
            <p:cNvSpPr>
              <a:spLocks/>
            </p:cNvSpPr>
            <p:nvPr/>
          </p:nvSpPr>
          <p:spPr bwMode="auto">
            <a:xfrm>
              <a:off x="4924304" y="4340104"/>
              <a:ext cx="22225" cy="17463"/>
            </a:xfrm>
            <a:custGeom>
              <a:avLst/>
              <a:gdLst>
                <a:gd name="T0" fmla="*/ 0 w 41"/>
                <a:gd name="T1" fmla="*/ 7 h 33"/>
                <a:gd name="T2" fmla="*/ 5 w 41"/>
                <a:gd name="T3" fmla="*/ 3 h 33"/>
                <a:gd name="T4" fmla="*/ 10 w 41"/>
                <a:gd name="T5" fmla="*/ 0 h 33"/>
                <a:gd name="T6" fmla="*/ 24 w 41"/>
                <a:gd name="T7" fmla="*/ 20 h 33"/>
                <a:gd name="T8" fmla="*/ 41 w 41"/>
                <a:gd name="T9" fmla="*/ 33 h 33"/>
                <a:gd name="T10" fmla="*/ 33 w 41"/>
                <a:gd name="T11" fmla="*/ 33 h 33"/>
                <a:gd name="T12" fmla="*/ 11 w 41"/>
                <a:gd name="T13" fmla="*/ 16 h 33"/>
                <a:gd name="T14" fmla="*/ 0 w 41"/>
                <a:gd name="T15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3">
                  <a:moveTo>
                    <a:pt x="0" y="7"/>
                  </a:moveTo>
                  <a:lnTo>
                    <a:pt x="5" y="3"/>
                  </a:lnTo>
                  <a:lnTo>
                    <a:pt x="10" y="0"/>
                  </a:lnTo>
                  <a:lnTo>
                    <a:pt x="24" y="20"/>
                  </a:lnTo>
                  <a:lnTo>
                    <a:pt x="41" y="33"/>
                  </a:lnTo>
                  <a:lnTo>
                    <a:pt x="33" y="33"/>
                  </a:lnTo>
                  <a:lnTo>
                    <a:pt x="11" y="16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4" name="Freeform 1829"/>
            <p:cNvSpPr>
              <a:spLocks/>
            </p:cNvSpPr>
            <p:nvPr/>
          </p:nvSpPr>
          <p:spPr bwMode="auto">
            <a:xfrm>
              <a:off x="5341816" y="3813054"/>
              <a:ext cx="19050" cy="11113"/>
            </a:xfrm>
            <a:custGeom>
              <a:avLst/>
              <a:gdLst>
                <a:gd name="T0" fmla="*/ 0 w 34"/>
                <a:gd name="T1" fmla="*/ 10 h 20"/>
                <a:gd name="T2" fmla="*/ 6 w 34"/>
                <a:gd name="T3" fmla="*/ 10 h 20"/>
                <a:gd name="T4" fmla="*/ 16 w 34"/>
                <a:gd name="T5" fmla="*/ 10 h 20"/>
                <a:gd name="T6" fmla="*/ 10 w 34"/>
                <a:gd name="T7" fmla="*/ 3 h 20"/>
                <a:gd name="T8" fmla="*/ 17 w 34"/>
                <a:gd name="T9" fmla="*/ 0 h 20"/>
                <a:gd name="T10" fmla="*/ 29 w 34"/>
                <a:gd name="T11" fmla="*/ 15 h 20"/>
                <a:gd name="T12" fmla="*/ 34 w 34"/>
                <a:gd name="T13" fmla="*/ 20 h 20"/>
                <a:gd name="T14" fmla="*/ 19 w 34"/>
                <a:gd name="T15" fmla="*/ 19 h 20"/>
                <a:gd name="T16" fmla="*/ 0 w 34"/>
                <a:gd name="T1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20">
                  <a:moveTo>
                    <a:pt x="0" y="10"/>
                  </a:moveTo>
                  <a:lnTo>
                    <a:pt x="6" y="10"/>
                  </a:lnTo>
                  <a:lnTo>
                    <a:pt x="16" y="10"/>
                  </a:lnTo>
                  <a:lnTo>
                    <a:pt x="10" y="3"/>
                  </a:lnTo>
                  <a:lnTo>
                    <a:pt x="17" y="0"/>
                  </a:lnTo>
                  <a:lnTo>
                    <a:pt x="29" y="15"/>
                  </a:lnTo>
                  <a:lnTo>
                    <a:pt x="34" y="20"/>
                  </a:lnTo>
                  <a:lnTo>
                    <a:pt x="19" y="19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5" name="Freeform 1830"/>
            <p:cNvSpPr>
              <a:spLocks/>
            </p:cNvSpPr>
            <p:nvPr/>
          </p:nvSpPr>
          <p:spPr bwMode="auto">
            <a:xfrm>
              <a:off x="5367216" y="3782891"/>
              <a:ext cx="4763" cy="15875"/>
            </a:xfrm>
            <a:custGeom>
              <a:avLst/>
              <a:gdLst>
                <a:gd name="T0" fmla="*/ 1 w 10"/>
                <a:gd name="T1" fmla="*/ 0 h 32"/>
                <a:gd name="T2" fmla="*/ 7 w 10"/>
                <a:gd name="T3" fmla="*/ 7 h 32"/>
                <a:gd name="T4" fmla="*/ 10 w 10"/>
                <a:gd name="T5" fmla="*/ 23 h 32"/>
                <a:gd name="T6" fmla="*/ 4 w 10"/>
                <a:gd name="T7" fmla="*/ 32 h 32"/>
                <a:gd name="T8" fmla="*/ 0 w 10"/>
                <a:gd name="T9" fmla="*/ 16 h 32"/>
                <a:gd name="T10" fmla="*/ 1 w 10"/>
                <a:gd name="T1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2">
                  <a:moveTo>
                    <a:pt x="1" y="0"/>
                  </a:moveTo>
                  <a:lnTo>
                    <a:pt x="7" y="7"/>
                  </a:lnTo>
                  <a:lnTo>
                    <a:pt x="10" y="23"/>
                  </a:lnTo>
                  <a:lnTo>
                    <a:pt x="4" y="32"/>
                  </a:lnTo>
                  <a:lnTo>
                    <a:pt x="0" y="1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6" name="Freeform 1831"/>
            <p:cNvSpPr>
              <a:spLocks/>
            </p:cNvSpPr>
            <p:nvPr/>
          </p:nvSpPr>
          <p:spPr bwMode="auto">
            <a:xfrm>
              <a:off x="5330704" y="3817816"/>
              <a:ext cx="11113" cy="9525"/>
            </a:xfrm>
            <a:custGeom>
              <a:avLst/>
              <a:gdLst>
                <a:gd name="T0" fmla="*/ 0 w 20"/>
                <a:gd name="T1" fmla="*/ 3 h 16"/>
                <a:gd name="T2" fmla="*/ 6 w 20"/>
                <a:gd name="T3" fmla="*/ 0 h 16"/>
                <a:gd name="T4" fmla="*/ 13 w 20"/>
                <a:gd name="T5" fmla="*/ 9 h 16"/>
                <a:gd name="T6" fmla="*/ 20 w 20"/>
                <a:gd name="T7" fmla="*/ 11 h 16"/>
                <a:gd name="T8" fmla="*/ 16 w 20"/>
                <a:gd name="T9" fmla="*/ 16 h 16"/>
                <a:gd name="T10" fmla="*/ 6 w 20"/>
                <a:gd name="T11" fmla="*/ 6 h 16"/>
                <a:gd name="T12" fmla="*/ 0 w 20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6">
                  <a:moveTo>
                    <a:pt x="0" y="3"/>
                  </a:moveTo>
                  <a:lnTo>
                    <a:pt x="6" y="0"/>
                  </a:lnTo>
                  <a:lnTo>
                    <a:pt x="13" y="9"/>
                  </a:lnTo>
                  <a:lnTo>
                    <a:pt x="20" y="11"/>
                  </a:lnTo>
                  <a:lnTo>
                    <a:pt x="16" y="16"/>
                  </a:lnTo>
                  <a:lnTo>
                    <a:pt x="6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7" name="Freeform 1832"/>
            <p:cNvSpPr>
              <a:spLocks/>
            </p:cNvSpPr>
            <p:nvPr/>
          </p:nvSpPr>
          <p:spPr bwMode="auto">
            <a:xfrm>
              <a:off x="5292604" y="3803529"/>
              <a:ext cx="7938" cy="4763"/>
            </a:xfrm>
            <a:custGeom>
              <a:avLst/>
              <a:gdLst>
                <a:gd name="T0" fmla="*/ 0 w 17"/>
                <a:gd name="T1" fmla="*/ 4 h 10"/>
                <a:gd name="T2" fmla="*/ 6 w 17"/>
                <a:gd name="T3" fmla="*/ 3 h 10"/>
                <a:gd name="T4" fmla="*/ 4 w 17"/>
                <a:gd name="T5" fmla="*/ 0 h 10"/>
                <a:gd name="T6" fmla="*/ 10 w 17"/>
                <a:gd name="T7" fmla="*/ 0 h 10"/>
                <a:gd name="T8" fmla="*/ 17 w 17"/>
                <a:gd name="T9" fmla="*/ 7 h 10"/>
                <a:gd name="T10" fmla="*/ 10 w 17"/>
                <a:gd name="T11" fmla="*/ 10 h 10"/>
                <a:gd name="T12" fmla="*/ 0 w 17"/>
                <a:gd name="T1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0">
                  <a:moveTo>
                    <a:pt x="0" y="4"/>
                  </a:moveTo>
                  <a:lnTo>
                    <a:pt x="6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7" y="7"/>
                  </a:lnTo>
                  <a:lnTo>
                    <a:pt x="10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8" name="Freeform 1833"/>
            <p:cNvSpPr>
              <a:spLocks/>
            </p:cNvSpPr>
            <p:nvPr/>
          </p:nvSpPr>
          <p:spPr bwMode="auto">
            <a:xfrm>
              <a:off x="5279904" y="3792416"/>
              <a:ext cx="11113" cy="7938"/>
            </a:xfrm>
            <a:custGeom>
              <a:avLst/>
              <a:gdLst>
                <a:gd name="T0" fmla="*/ 0 w 20"/>
                <a:gd name="T1" fmla="*/ 2 h 15"/>
                <a:gd name="T2" fmla="*/ 3 w 20"/>
                <a:gd name="T3" fmla="*/ 0 h 15"/>
                <a:gd name="T4" fmla="*/ 13 w 20"/>
                <a:gd name="T5" fmla="*/ 3 h 15"/>
                <a:gd name="T6" fmla="*/ 12 w 20"/>
                <a:gd name="T7" fmla="*/ 8 h 15"/>
                <a:gd name="T8" fmla="*/ 15 w 20"/>
                <a:gd name="T9" fmla="*/ 8 h 15"/>
                <a:gd name="T10" fmla="*/ 17 w 20"/>
                <a:gd name="T11" fmla="*/ 5 h 15"/>
                <a:gd name="T12" fmla="*/ 20 w 20"/>
                <a:gd name="T13" fmla="*/ 9 h 15"/>
                <a:gd name="T14" fmla="*/ 16 w 20"/>
                <a:gd name="T15" fmla="*/ 12 h 15"/>
                <a:gd name="T16" fmla="*/ 13 w 20"/>
                <a:gd name="T17" fmla="*/ 15 h 15"/>
                <a:gd name="T18" fmla="*/ 7 w 20"/>
                <a:gd name="T19" fmla="*/ 8 h 15"/>
                <a:gd name="T20" fmla="*/ 0 w 20"/>
                <a:gd name="T2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5">
                  <a:moveTo>
                    <a:pt x="0" y="2"/>
                  </a:moveTo>
                  <a:lnTo>
                    <a:pt x="3" y="0"/>
                  </a:lnTo>
                  <a:lnTo>
                    <a:pt x="13" y="3"/>
                  </a:lnTo>
                  <a:lnTo>
                    <a:pt x="12" y="8"/>
                  </a:lnTo>
                  <a:lnTo>
                    <a:pt x="15" y="8"/>
                  </a:lnTo>
                  <a:lnTo>
                    <a:pt x="17" y="5"/>
                  </a:lnTo>
                  <a:lnTo>
                    <a:pt x="20" y="9"/>
                  </a:lnTo>
                  <a:lnTo>
                    <a:pt x="16" y="12"/>
                  </a:lnTo>
                  <a:lnTo>
                    <a:pt x="13" y="15"/>
                  </a:lnTo>
                  <a:lnTo>
                    <a:pt x="7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09" name="Freeform 1834"/>
            <p:cNvSpPr>
              <a:spLocks/>
            </p:cNvSpPr>
            <p:nvPr/>
          </p:nvSpPr>
          <p:spPr bwMode="auto">
            <a:xfrm>
              <a:off x="5240216" y="3779716"/>
              <a:ext cx="9525" cy="6350"/>
            </a:xfrm>
            <a:custGeom>
              <a:avLst/>
              <a:gdLst>
                <a:gd name="T0" fmla="*/ 0 w 19"/>
                <a:gd name="T1" fmla="*/ 3 h 12"/>
                <a:gd name="T2" fmla="*/ 8 w 19"/>
                <a:gd name="T3" fmla="*/ 0 h 12"/>
                <a:gd name="T4" fmla="*/ 19 w 19"/>
                <a:gd name="T5" fmla="*/ 5 h 12"/>
                <a:gd name="T6" fmla="*/ 14 w 19"/>
                <a:gd name="T7" fmla="*/ 6 h 12"/>
                <a:gd name="T8" fmla="*/ 8 w 19"/>
                <a:gd name="T9" fmla="*/ 12 h 12"/>
                <a:gd name="T10" fmla="*/ 0 w 19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2">
                  <a:moveTo>
                    <a:pt x="0" y="3"/>
                  </a:moveTo>
                  <a:lnTo>
                    <a:pt x="8" y="0"/>
                  </a:lnTo>
                  <a:lnTo>
                    <a:pt x="19" y="5"/>
                  </a:lnTo>
                  <a:lnTo>
                    <a:pt x="14" y="6"/>
                  </a:lnTo>
                  <a:lnTo>
                    <a:pt x="8" y="1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0" name="Freeform 1835"/>
            <p:cNvSpPr>
              <a:spLocks/>
            </p:cNvSpPr>
            <p:nvPr/>
          </p:nvSpPr>
          <p:spPr bwMode="auto">
            <a:xfrm>
              <a:off x="5233866" y="3767016"/>
              <a:ext cx="9525" cy="7938"/>
            </a:xfrm>
            <a:custGeom>
              <a:avLst/>
              <a:gdLst>
                <a:gd name="T0" fmla="*/ 0 w 20"/>
                <a:gd name="T1" fmla="*/ 5 h 15"/>
                <a:gd name="T2" fmla="*/ 4 w 20"/>
                <a:gd name="T3" fmla="*/ 0 h 15"/>
                <a:gd name="T4" fmla="*/ 14 w 20"/>
                <a:gd name="T5" fmla="*/ 10 h 15"/>
                <a:gd name="T6" fmla="*/ 20 w 20"/>
                <a:gd name="T7" fmla="*/ 13 h 15"/>
                <a:gd name="T8" fmla="*/ 11 w 20"/>
                <a:gd name="T9" fmla="*/ 15 h 15"/>
                <a:gd name="T10" fmla="*/ 0 w 20"/>
                <a:gd name="T1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0" y="5"/>
                  </a:moveTo>
                  <a:lnTo>
                    <a:pt x="4" y="0"/>
                  </a:lnTo>
                  <a:lnTo>
                    <a:pt x="14" y="10"/>
                  </a:lnTo>
                  <a:lnTo>
                    <a:pt x="20" y="13"/>
                  </a:lnTo>
                  <a:lnTo>
                    <a:pt x="11" y="1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1" name="Freeform 1836"/>
            <p:cNvSpPr>
              <a:spLocks/>
            </p:cNvSpPr>
            <p:nvPr/>
          </p:nvSpPr>
          <p:spPr bwMode="auto">
            <a:xfrm>
              <a:off x="5017966" y="3992441"/>
              <a:ext cx="12700" cy="7938"/>
            </a:xfrm>
            <a:custGeom>
              <a:avLst/>
              <a:gdLst>
                <a:gd name="T0" fmla="*/ 0 w 23"/>
                <a:gd name="T1" fmla="*/ 2 h 16"/>
                <a:gd name="T2" fmla="*/ 4 w 23"/>
                <a:gd name="T3" fmla="*/ 0 h 16"/>
                <a:gd name="T4" fmla="*/ 14 w 23"/>
                <a:gd name="T5" fmla="*/ 6 h 16"/>
                <a:gd name="T6" fmla="*/ 23 w 23"/>
                <a:gd name="T7" fmla="*/ 15 h 16"/>
                <a:gd name="T8" fmla="*/ 20 w 23"/>
                <a:gd name="T9" fmla="*/ 16 h 16"/>
                <a:gd name="T10" fmla="*/ 11 w 23"/>
                <a:gd name="T11" fmla="*/ 7 h 16"/>
                <a:gd name="T12" fmla="*/ 5 w 23"/>
                <a:gd name="T13" fmla="*/ 7 h 16"/>
                <a:gd name="T14" fmla="*/ 0 w 23"/>
                <a:gd name="T1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6">
                  <a:moveTo>
                    <a:pt x="0" y="2"/>
                  </a:moveTo>
                  <a:lnTo>
                    <a:pt x="4" y="0"/>
                  </a:lnTo>
                  <a:lnTo>
                    <a:pt x="14" y="6"/>
                  </a:lnTo>
                  <a:lnTo>
                    <a:pt x="23" y="15"/>
                  </a:lnTo>
                  <a:lnTo>
                    <a:pt x="20" y="16"/>
                  </a:lnTo>
                  <a:lnTo>
                    <a:pt x="11" y="7"/>
                  </a:lnTo>
                  <a:lnTo>
                    <a:pt x="5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2" name="Freeform 1837"/>
            <p:cNvSpPr>
              <a:spLocks/>
            </p:cNvSpPr>
            <p:nvPr/>
          </p:nvSpPr>
          <p:spPr bwMode="auto">
            <a:xfrm>
              <a:off x="4992566" y="3984504"/>
              <a:ext cx="19050" cy="12700"/>
            </a:xfrm>
            <a:custGeom>
              <a:avLst/>
              <a:gdLst>
                <a:gd name="T0" fmla="*/ 0 w 35"/>
                <a:gd name="T1" fmla="*/ 6 h 23"/>
                <a:gd name="T2" fmla="*/ 9 w 35"/>
                <a:gd name="T3" fmla="*/ 0 h 23"/>
                <a:gd name="T4" fmla="*/ 26 w 35"/>
                <a:gd name="T5" fmla="*/ 12 h 23"/>
                <a:gd name="T6" fmla="*/ 35 w 35"/>
                <a:gd name="T7" fmla="*/ 19 h 23"/>
                <a:gd name="T8" fmla="*/ 26 w 35"/>
                <a:gd name="T9" fmla="*/ 23 h 23"/>
                <a:gd name="T10" fmla="*/ 9 w 35"/>
                <a:gd name="T11" fmla="*/ 13 h 23"/>
                <a:gd name="T12" fmla="*/ 0 w 35"/>
                <a:gd name="T13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3">
                  <a:moveTo>
                    <a:pt x="0" y="6"/>
                  </a:moveTo>
                  <a:lnTo>
                    <a:pt x="9" y="0"/>
                  </a:lnTo>
                  <a:lnTo>
                    <a:pt x="26" y="12"/>
                  </a:lnTo>
                  <a:lnTo>
                    <a:pt x="35" y="19"/>
                  </a:lnTo>
                  <a:lnTo>
                    <a:pt x="26" y="23"/>
                  </a:lnTo>
                  <a:lnTo>
                    <a:pt x="9" y="13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3" name="Freeform 1838"/>
            <p:cNvSpPr>
              <a:spLocks/>
            </p:cNvSpPr>
            <p:nvPr/>
          </p:nvSpPr>
          <p:spPr bwMode="auto">
            <a:xfrm>
              <a:off x="5171954" y="3727329"/>
              <a:ext cx="47625" cy="36513"/>
            </a:xfrm>
            <a:custGeom>
              <a:avLst/>
              <a:gdLst>
                <a:gd name="T0" fmla="*/ 0 w 88"/>
                <a:gd name="T1" fmla="*/ 0 h 69"/>
                <a:gd name="T2" fmla="*/ 31 w 88"/>
                <a:gd name="T3" fmla="*/ 23 h 69"/>
                <a:gd name="T4" fmla="*/ 76 w 88"/>
                <a:gd name="T5" fmla="*/ 53 h 69"/>
                <a:gd name="T6" fmla="*/ 77 w 88"/>
                <a:gd name="T7" fmla="*/ 47 h 69"/>
                <a:gd name="T8" fmla="*/ 64 w 88"/>
                <a:gd name="T9" fmla="*/ 41 h 69"/>
                <a:gd name="T10" fmla="*/ 63 w 88"/>
                <a:gd name="T11" fmla="*/ 34 h 69"/>
                <a:gd name="T12" fmla="*/ 69 w 88"/>
                <a:gd name="T13" fmla="*/ 33 h 69"/>
                <a:gd name="T14" fmla="*/ 82 w 88"/>
                <a:gd name="T15" fmla="*/ 43 h 69"/>
                <a:gd name="T16" fmla="*/ 88 w 88"/>
                <a:gd name="T17" fmla="*/ 48 h 69"/>
                <a:gd name="T18" fmla="*/ 85 w 88"/>
                <a:gd name="T19" fmla="*/ 56 h 69"/>
                <a:gd name="T20" fmla="*/ 75 w 88"/>
                <a:gd name="T21" fmla="*/ 61 h 69"/>
                <a:gd name="T22" fmla="*/ 70 w 88"/>
                <a:gd name="T23" fmla="*/ 69 h 69"/>
                <a:gd name="T24" fmla="*/ 50 w 88"/>
                <a:gd name="T25" fmla="*/ 51 h 69"/>
                <a:gd name="T26" fmla="*/ 14 w 88"/>
                <a:gd name="T27" fmla="*/ 21 h 69"/>
                <a:gd name="T28" fmla="*/ 0 w 8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69">
                  <a:moveTo>
                    <a:pt x="0" y="0"/>
                  </a:moveTo>
                  <a:lnTo>
                    <a:pt x="31" y="23"/>
                  </a:lnTo>
                  <a:lnTo>
                    <a:pt x="76" y="53"/>
                  </a:lnTo>
                  <a:lnTo>
                    <a:pt x="77" y="47"/>
                  </a:lnTo>
                  <a:lnTo>
                    <a:pt x="64" y="41"/>
                  </a:lnTo>
                  <a:lnTo>
                    <a:pt x="63" y="34"/>
                  </a:lnTo>
                  <a:lnTo>
                    <a:pt x="69" y="33"/>
                  </a:lnTo>
                  <a:lnTo>
                    <a:pt x="82" y="43"/>
                  </a:lnTo>
                  <a:lnTo>
                    <a:pt x="88" y="48"/>
                  </a:lnTo>
                  <a:lnTo>
                    <a:pt x="85" y="56"/>
                  </a:lnTo>
                  <a:lnTo>
                    <a:pt x="75" y="61"/>
                  </a:lnTo>
                  <a:lnTo>
                    <a:pt x="70" y="69"/>
                  </a:lnTo>
                  <a:lnTo>
                    <a:pt x="50" y="51"/>
                  </a:lnTo>
                  <a:lnTo>
                    <a:pt x="14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4" name="Freeform 1839"/>
            <p:cNvSpPr>
              <a:spLocks/>
            </p:cNvSpPr>
            <p:nvPr/>
          </p:nvSpPr>
          <p:spPr bwMode="auto">
            <a:xfrm>
              <a:off x="4762379" y="4194054"/>
              <a:ext cx="9525" cy="9525"/>
            </a:xfrm>
            <a:custGeom>
              <a:avLst/>
              <a:gdLst>
                <a:gd name="T0" fmla="*/ 0 w 17"/>
                <a:gd name="T1" fmla="*/ 4 h 16"/>
                <a:gd name="T2" fmla="*/ 4 w 17"/>
                <a:gd name="T3" fmla="*/ 0 h 16"/>
                <a:gd name="T4" fmla="*/ 13 w 17"/>
                <a:gd name="T5" fmla="*/ 9 h 16"/>
                <a:gd name="T6" fmla="*/ 17 w 17"/>
                <a:gd name="T7" fmla="*/ 12 h 16"/>
                <a:gd name="T8" fmla="*/ 13 w 17"/>
                <a:gd name="T9" fmla="*/ 16 h 16"/>
                <a:gd name="T10" fmla="*/ 3 w 17"/>
                <a:gd name="T11" fmla="*/ 10 h 16"/>
                <a:gd name="T12" fmla="*/ 0 w 17"/>
                <a:gd name="T1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0" y="4"/>
                  </a:moveTo>
                  <a:lnTo>
                    <a:pt x="4" y="0"/>
                  </a:lnTo>
                  <a:lnTo>
                    <a:pt x="13" y="9"/>
                  </a:lnTo>
                  <a:lnTo>
                    <a:pt x="17" y="12"/>
                  </a:lnTo>
                  <a:lnTo>
                    <a:pt x="13" y="16"/>
                  </a:lnTo>
                  <a:lnTo>
                    <a:pt x="3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5" name="Freeform 1840"/>
            <p:cNvSpPr>
              <a:spLocks/>
            </p:cNvSpPr>
            <p:nvPr/>
          </p:nvSpPr>
          <p:spPr bwMode="auto">
            <a:xfrm>
              <a:off x="5141791" y="3700341"/>
              <a:ext cx="20638" cy="15875"/>
            </a:xfrm>
            <a:custGeom>
              <a:avLst/>
              <a:gdLst>
                <a:gd name="T0" fmla="*/ 2 w 40"/>
                <a:gd name="T1" fmla="*/ 0 h 29"/>
                <a:gd name="T2" fmla="*/ 20 w 40"/>
                <a:gd name="T3" fmla="*/ 10 h 29"/>
                <a:gd name="T4" fmla="*/ 40 w 40"/>
                <a:gd name="T5" fmla="*/ 27 h 29"/>
                <a:gd name="T6" fmla="*/ 30 w 40"/>
                <a:gd name="T7" fmla="*/ 29 h 29"/>
                <a:gd name="T8" fmla="*/ 18 w 40"/>
                <a:gd name="T9" fmla="*/ 17 h 29"/>
                <a:gd name="T10" fmla="*/ 11 w 40"/>
                <a:gd name="T11" fmla="*/ 14 h 29"/>
                <a:gd name="T12" fmla="*/ 7 w 40"/>
                <a:gd name="T13" fmla="*/ 18 h 29"/>
                <a:gd name="T14" fmla="*/ 1 w 40"/>
                <a:gd name="T15" fmla="*/ 13 h 29"/>
                <a:gd name="T16" fmla="*/ 0 w 40"/>
                <a:gd name="T17" fmla="*/ 7 h 29"/>
                <a:gd name="T18" fmla="*/ 4 w 40"/>
                <a:gd name="T19" fmla="*/ 8 h 29"/>
                <a:gd name="T20" fmla="*/ 8 w 40"/>
                <a:gd name="T21" fmla="*/ 4 h 29"/>
                <a:gd name="T22" fmla="*/ 2 w 40"/>
                <a:gd name="T2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9">
                  <a:moveTo>
                    <a:pt x="2" y="0"/>
                  </a:moveTo>
                  <a:lnTo>
                    <a:pt x="20" y="10"/>
                  </a:lnTo>
                  <a:lnTo>
                    <a:pt x="40" y="27"/>
                  </a:lnTo>
                  <a:lnTo>
                    <a:pt x="30" y="29"/>
                  </a:lnTo>
                  <a:lnTo>
                    <a:pt x="18" y="17"/>
                  </a:lnTo>
                  <a:lnTo>
                    <a:pt x="11" y="14"/>
                  </a:lnTo>
                  <a:lnTo>
                    <a:pt x="7" y="18"/>
                  </a:lnTo>
                  <a:lnTo>
                    <a:pt x="1" y="13"/>
                  </a:lnTo>
                  <a:lnTo>
                    <a:pt x="0" y="7"/>
                  </a:lnTo>
                  <a:lnTo>
                    <a:pt x="4" y="8"/>
                  </a:lnTo>
                  <a:lnTo>
                    <a:pt x="8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6" name="Freeform 1841"/>
            <p:cNvSpPr>
              <a:spLocks/>
            </p:cNvSpPr>
            <p:nvPr/>
          </p:nvSpPr>
          <p:spPr bwMode="auto">
            <a:xfrm>
              <a:off x="5132266" y="3697166"/>
              <a:ext cx="9525" cy="4763"/>
            </a:xfrm>
            <a:custGeom>
              <a:avLst/>
              <a:gdLst>
                <a:gd name="T0" fmla="*/ 0 w 17"/>
                <a:gd name="T1" fmla="*/ 3 h 9"/>
                <a:gd name="T2" fmla="*/ 4 w 17"/>
                <a:gd name="T3" fmla="*/ 0 h 9"/>
                <a:gd name="T4" fmla="*/ 16 w 17"/>
                <a:gd name="T5" fmla="*/ 2 h 9"/>
                <a:gd name="T6" fmla="*/ 17 w 17"/>
                <a:gd name="T7" fmla="*/ 6 h 9"/>
                <a:gd name="T8" fmla="*/ 8 w 17"/>
                <a:gd name="T9" fmla="*/ 9 h 9"/>
                <a:gd name="T10" fmla="*/ 0 w 17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0" y="3"/>
                  </a:moveTo>
                  <a:lnTo>
                    <a:pt x="4" y="0"/>
                  </a:lnTo>
                  <a:lnTo>
                    <a:pt x="16" y="2"/>
                  </a:lnTo>
                  <a:lnTo>
                    <a:pt x="17" y="6"/>
                  </a:lnTo>
                  <a:lnTo>
                    <a:pt x="8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7" name="Freeform 1842"/>
            <p:cNvSpPr>
              <a:spLocks/>
            </p:cNvSpPr>
            <p:nvPr/>
          </p:nvSpPr>
          <p:spPr bwMode="auto">
            <a:xfrm>
              <a:off x="5133854" y="3684466"/>
              <a:ext cx="17463" cy="14288"/>
            </a:xfrm>
            <a:custGeom>
              <a:avLst/>
              <a:gdLst>
                <a:gd name="T0" fmla="*/ 0 w 31"/>
                <a:gd name="T1" fmla="*/ 0 h 28"/>
                <a:gd name="T2" fmla="*/ 8 w 31"/>
                <a:gd name="T3" fmla="*/ 3 h 28"/>
                <a:gd name="T4" fmla="*/ 26 w 31"/>
                <a:gd name="T5" fmla="*/ 12 h 28"/>
                <a:gd name="T6" fmla="*/ 31 w 31"/>
                <a:gd name="T7" fmla="*/ 21 h 28"/>
                <a:gd name="T8" fmla="*/ 30 w 31"/>
                <a:gd name="T9" fmla="*/ 28 h 28"/>
                <a:gd name="T10" fmla="*/ 18 w 31"/>
                <a:gd name="T11" fmla="*/ 12 h 28"/>
                <a:gd name="T12" fmla="*/ 0 w 31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28">
                  <a:moveTo>
                    <a:pt x="0" y="0"/>
                  </a:moveTo>
                  <a:lnTo>
                    <a:pt x="8" y="3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0" y="28"/>
                  </a:lnTo>
                  <a:lnTo>
                    <a:pt x="18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8" name="Freeform 1843"/>
            <p:cNvSpPr>
              <a:spLocks/>
            </p:cNvSpPr>
            <p:nvPr/>
          </p:nvSpPr>
          <p:spPr bwMode="auto">
            <a:xfrm>
              <a:off x="4932241" y="3906716"/>
              <a:ext cx="33338" cy="17463"/>
            </a:xfrm>
            <a:custGeom>
              <a:avLst/>
              <a:gdLst>
                <a:gd name="T0" fmla="*/ 0 w 62"/>
                <a:gd name="T1" fmla="*/ 0 h 33"/>
                <a:gd name="T2" fmla="*/ 32 w 62"/>
                <a:gd name="T3" fmla="*/ 11 h 33"/>
                <a:gd name="T4" fmla="*/ 62 w 62"/>
                <a:gd name="T5" fmla="*/ 30 h 33"/>
                <a:gd name="T6" fmla="*/ 58 w 62"/>
                <a:gd name="T7" fmla="*/ 30 h 33"/>
                <a:gd name="T8" fmla="*/ 49 w 62"/>
                <a:gd name="T9" fmla="*/ 27 h 33"/>
                <a:gd name="T10" fmla="*/ 46 w 62"/>
                <a:gd name="T11" fmla="*/ 33 h 33"/>
                <a:gd name="T12" fmla="*/ 23 w 62"/>
                <a:gd name="T13" fmla="*/ 14 h 33"/>
                <a:gd name="T14" fmla="*/ 0 w 62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33">
                  <a:moveTo>
                    <a:pt x="0" y="0"/>
                  </a:moveTo>
                  <a:lnTo>
                    <a:pt x="32" y="11"/>
                  </a:lnTo>
                  <a:lnTo>
                    <a:pt x="62" y="30"/>
                  </a:lnTo>
                  <a:lnTo>
                    <a:pt x="58" y="30"/>
                  </a:lnTo>
                  <a:lnTo>
                    <a:pt x="49" y="27"/>
                  </a:lnTo>
                  <a:lnTo>
                    <a:pt x="46" y="33"/>
                  </a:lnTo>
                  <a:lnTo>
                    <a:pt x="23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19" name="Freeform 1844"/>
            <p:cNvSpPr>
              <a:spLocks/>
            </p:cNvSpPr>
            <p:nvPr/>
          </p:nvSpPr>
          <p:spPr bwMode="auto">
            <a:xfrm>
              <a:off x="5122741" y="3681291"/>
              <a:ext cx="9525" cy="11113"/>
            </a:xfrm>
            <a:custGeom>
              <a:avLst/>
              <a:gdLst>
                <a:gd name="T0" fmla="*/ 0 w 20"/>
                <a:gd name="T1" fmla="*/ 0 h 19"/>
                <a:gd name="T2" fmla="*/ 5 w 20"/>
                <a:gd name="T3" fmla="*/ 0 h 19"/>
                <a:gd name="T4" fmla="*/ 18 w 20"/>
                <a:gd name="T5" fmla="*/ 13 h 19"/>
                <a:gd name="T6" fmla="*/ 20 w 20"/>
                <a:gd name="T7" fmla="*/ 17 h 19"/>
                <a:gd name="T8" fmla="*/ 17 w 20"/>
                <a:gd name="T9" fmla="*/ 19 h 19"/>
                <a:gd name="T10" fmla="*/ 10 w 20"/>
                <a:gd name="T11" fmla="*/ 13 h 19"/>
                <a:gd name="T12" fmla="*/ 8 w 20"/>
                <a:gd name="T13" fmla="*/ 19 h 19"/>
                <a:gd name="T14" fmla="*/ 4 w 20"/>
                <a:gd name="T15" fmla="*/ 9 h 19"/>
                <a:gd name="T16" fmla="*/ 0 w 20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lnTo>
                    <a:pt x="5" y="0"/>
                  </a:lnTo>
                  <a:lnTo>
                    <a:pt x="18" y="13"/>
                  </a:lnTo>
                  <a:lnTo>
                    <a:pt x="20" y="17"/>
                  </a:lnTo>
                  <a:lnTo>
                    <a:pt x="17" y="19"/>
                  </a:lnTo>
                  <a:lnTo>
                    <a:pt x="10" y="13"/>
                  </a:lnTo>
                  <a:lnTo>
                    <a:pt x="8" y="19"/>
                  </a:lnTo>
                  <a:lnTo>
                    <a:pt x="4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0" name="Freeform 1845"/>
            <p:cNvSpPr>
              <a:spLocks/>
            </p:cNvSpPr>
            <p:nvPr/>
          </p:nvSpPr>
          <p:spPr bwMode="auto">
            <a:xfrm>
              <a:off x="5121154" y="3671766"/>
              <a:ext cx="14288" cy="9525"/>
            </a:xfrm>
            <a:custGeom>
              <a:avLst/>
              <a:gdLst>
                <a:gd name="T0" fmla="*/ 0 w 26"/>
                <a:gd name="T1" fmla="*/ 3 h 19"/>
                <a:gd name="T2" fmla="*/ 4 w 26"/>
                <a:gd name="T3" fmla="*/ 0 h 19"/>
                <a:gd name="T4" fmla="*/ 12 w 26"/>
                <a:gd name="T5" fmla="*/ 4 h 19"/>
                <a:gd name="T6" fmla="*/ 20 w 26"/>
                <a:gd name="T7" fmla="*/ 16 h 19"/>
                <a:gd name="T8" fmla="*/ 26 w 26"/>
                <a:gd name="T9" fmla="*/ 19 h 19"/>
                <a:gd name="T10" fmla="*/ 19 w 26"/>
                <a:gd name="T11" fmla="*/ 19 h 19"/>
                <a:gd name="T12" fmla="*/ 7 w 26"/>
                <a:gd name="T13" fmla="*/ 9 h 19"/>
                <a:gd name="T14" fmla="*/ 0 w 26"/>
                <a:gd name="T15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9">
                  <a:moveTo>
                    <a:pt x="0" y="3"/>
                  </a:moveTo>
                  <a:lnTo>
                    <a:pt x="4" y="0"/>
                  </a:lnTo>
                  <a:lnTo>
                    <a:pt x="12" y="4"/>
                  </a:lnTo>
                  <a:lnTo>
                    <a:pt x="20" y="16"/>
                  </a:lnTo>
                  <a:lnTo>
                    <a:pt x="26" y="19"/>
                  </a:lnTo>
                  <a:lnTo>
                    <a:pt x="19" y="19"/>
                  </a:lnTo>
                  <a:lnTo>
                    <a:pt x="7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1" name="Freeform 1846"/>
            <p:cNvSpPr>
              <a:spLocks/>
            </p:cNvSpPr>
            <p:nvPr/>
          </p:nvSpPr>
          <p:spPr bwMode="auto">
            <a:xfrm>
              <a:off x="5075116" y="3643191"/>
              <a:ext cx="11113" cy="9525"/>
            </a:xfrm>
            <a:custGeom>
              <a:avLst/>
              <a:gdLst>
                <a:gd name="T0" fmla="*/ 0 w 23"/>
                <a:gd name="T1" fmla="*/ 0 h 17"/>
                <a:gd name="T2" fmla="*/ 8 w 23"/>
                <a:gd name="T3" fmla="*/ 0 h 17"/>
                <a:gd name="T4" fmla="*/ 19 w 23"/>
                <a:gd name="T5" fmla="*/ 6 h 17"/>
                <a:gd name="T6" fmla="*/ 23 w 23"/>
                <a:gd name="T7" fmla="*/ 13 h 17"/>
                <a:gd name="T8" fmla="*/ 16 w 23"/>
                <a:gd name="T9" fmla="*/ 12 h 17"/>
                <a:gd name="T10" fmla="*/ 9 w 23"/>
                <a:gd name="T11" fmla="*/ 4 h 17"/>
                <a:gd name="T12" fmla="*/ 10 w 23"/>
                <a:gd name="T13" fmla="*/ 10 h 17"/>
                <a:gd name="T14" fmla="*/ 19 w 23"/>
                <a:gd name="T15" fmla="*/ 17 h 17"/>
                <a:gd name="T16" fmla="*/ 12 w 23"/>
                <a:gd name="T17" fmla="*/ 16 h 17"/>
                <a:gd name="T18" fmla="*/ 5 w 23"/>
                <a:gd name="T19" fmla="*/ 7 h 17"/>
                <a:gd name="T20" fmla="*/ 0 w 23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7">
                  <a:moveTo>
                    <a:pt x="0" y="0"/>
                  </a:moveTo>
                  <a:lnTo>
                    <a:pt x="8" y="0"/>
                  </a:lnTo>
                  <a:lnTo>
                    <a:pt x="19" y="6"/>
                  </a:lnTo>
                  <a:lnTo>
                    <a:pt x="23" y="13"/>
                  </a:lnTo>
                  <a:lnTo>
                    <a:pt x="16" y="12"/>
                  </a:lnTo>
                  <a:lnTo>
                    <a:pt x="9" y="4"/>
                  </a:lnTo>
                  <a:lnTo>
                    <a:pt x="10" y="10"/>
                  </a:lnTo>
                  <a:lnTo>
                    <a:pt x="19" y="17"/>
                  </a:lnTo>
                  <a:lnTo>
                    <a:pt x="12" y="16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2" name="Freeform 1847"/>
            <p:cNvSpPr>
              <a:spLocks/>
            </p:cNvSpPr>
            <p:nvPr/>
          </p:nvSpPr>
          <p:spPr bwMode="auto">
            <a:xfrm>
              <a:off x="5056066" y="3624141"/>
              <a:ext cx="9525" cy="6350"/>
            </a:xfrm>
            <a:custGeom>
              <a:avLst/>
              <a:gdLst>
                <a:gd name="T0" fmla="*/ 0 w 17"/>
                <a:gd name="T1" fmla="*/ 2 h 10"/>
                <a:gd name="T2" fmla="*/ 6 w 17"/>
                <a:gd name="T3" fmla="*/ 0 h 10"/>
                <a:gd name="T4" fmla="*/ 16 w 17"/>
                <a:gd name="T5" fmla="*/ 3 h 10"/>
                <a:gd name="T6" fmla="*/ 17 w 17"/>
                <a:gd name="T7" fmla="*/ 10 h 10"/>
                <a:gd name="T8" fmla="*/ 6 w 17"/>
                <a:gd name="T9" fmla="*/ 9 h 10"/>
                <a:gd name="T10" fmla="*/ 0 w 17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lnTo>
                    <a:pt x="6" y="0"/>
                  </a:lnTo>
                  <a:lnTo>
                    <a:pt x="16" y="3"/>
                  </a:lnTo>
                  <a:lnTo>
                    <a:pt x="17" y="10"/>
                  </a:lnTo>
                  <a:lnTo>
                    <a:pt x="6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3" name="Freeform 1848"/>
            <p:cNvSpPr>
              <a:spLocks/>
            </p:cNvSpPr>
            <p:nvPr/>
          </p:nvSpPr>
          <p:spPr bwMode="auto">
            <a:xfrm>
              <a:off x="5076704" y="3600329"/>
              <a:ext cx="7938" cy="9525"/>
            </a:xfrm>
            <a:custGeom>
              <a:avLst/>
              <a:gdLst>
                <a:gd name="T0" fmla="*/ 3 w 17"/>
                <a:gd name="T1" fmla="*/ 0 h 18"/>
                <a:gd name="T2" fmla="*/ 6 w 17"/>
                <a:gd name="T3" fmla="*/ 5 h 18"/>
                <a:gd name="T4" fmla="*/ 16 w 17"/>
                <a:gd name="T5" fmla="*/ 11 h 18"/>
                <a:gd name="T6" fmla="*/ 17 w 17"/>
                <a:gd name="T7" fmla="*/ 15 h 18"/>
                <a:gd name="T8" fmla="*/ 12 w 17"/>
                <a:gd name="T9" fmla="*/ 18 h 18"/>
                <a:gd name="T10" fmla="*/ 2 w 17"/>
                <a:gd name="T11" fmla="*/ 10 h 18"/>
                <a:gd name="T12" fmla="*/ 0 w 17"/>
                <a:gd name="T13" fmla="*/ 1 h 18"/>
                <a:gd name="T14" fmla="*/ 3 w 17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8">
                  <a:moveTo>
                    <a:pt x="3" y="0"/>
                  </a:moveTo>
                  <a:lnTo>
                    <a:pt x="6" y="5"/>
                  </a:lnTo>
                  <a:lnTo>
                    <a:pt x="16" y="11"/>
                  </a:lnTo>
                  <a:lnTo>
                    <a:pt x="17" y="15"/>
                  </a:lnTo>
                  <a:lnTo>
                    <a:pt x="12" y="18"/>
                  </a:lnTo>
                  <a:lnTo>
                    <a:pt x="2" y="10"/>
                  </a:lnTo>
                  <a:lnTo>
                    <a:pt x="0" y="1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4" name="Freeform 1849"/>
            <p:cNvSpPr>
              <a:spLocks/>
            </p:cNvSpPr>
            <p:nvPr/>
          </p:nvSpPr>
          <p:spPr bwMode="auto">
            <a:xfrm>
              <a:off x="5048129" y="3624141"/>
              <a:ext cx="17463" cy="14288"/>
            </a:xfrm>
            <a:custGeom>
              <a:avLst/>
              <a:gdLst>
                <a:gd name="T0" fmla="*/ 0 w 32"/>
                <a:gd name="T1" fmla="*/ 0 h 25"/>
                <a:gd name="T2" fmla="*/ 16 w 32"/>
                <a:gd name="T3" fmla="*/ 10 h 25"/>
                <a:gd name="T4" fmla="*/ 32 w 32"/>
                <a:gd name="T5" fmla="*/ 25 h 25"/>
                <a:gd name="T6" fmla="*/ 23 w 32"/>
                <a:gd name="T7" fmla="*/ 25 h 25"/>
                <a:gd name="T8" fmla="*/ 6 w 32"/>
                <a:gd name="T9" fmla="*/ 7 h 25"/>
                <a:gd name="T10" fmla="*/ 0 w 32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5">
                  <a:moveTo>
                    <a:pt x="0" y="0"/>
                  </a:moveTo>
                  <a:lnTo>
                    <a:pt x="16" y="10"/>
                  </a:lnTo>
                  <a:lnTo>
                    <a:pt x="32" y="25"/>
                  </a:lnTo>
                  <a:lnTo>
                    <a:pt x="23" y="25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5" name="Freeform 1850"/>
            <p:cNvSpPr>
              <a:spLocks/>
            </p:cNvSpPr>
            <p:nvPr/>
          </p:nvSpPr>
          <p:spPr bwMode="auto">
            <a:xfrm>
              <a:off x="5038604" y="3609854"/>
              <a:ext cx="9525" cy="7938"/>
            </a:xfrm>
            <a:custGeom>
              <a:avLst/>
              <a:gdLst>
                <a:gd name="T0" fmla="*/ 0 w 18"/>
                <a:gd name="T1" fmla="*/ 1 h 14"/>
                <a:gd name="T2" fmla="*/ 7 w 18"/>
                <a:gd name="T3" fmla="*/ 1 h 14"/>
                <a:gd name="T4" fmla="*/ 14 w 18"/>
                <a:gd name="T5" fmla="*/ 0 h 14"/>
                <a:gd name="T6" fmla="*/ 13 w 18"/>
                <a:gd name="T7" fmla="*/ 6 h 14"/>
                <a:gd name="T8" fmla="*/ 18 w 18"/>
                <a:gd name="T9" fmla="*/ 13 h 14"/>
                <a:gd name="T10" fmla="*/ 14 w 18"/>
                <a:gd name="T11" fmla="*/ 14 h 14"/>
                <a:gd name="T12" fmla="*/ 4 w 18"/>
                <a:gd name="T13" fmla="*/ 7 h 14"/>
                <a:gd name="T14" fmla="*/ 0 w 18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">
                  <a:moveTo>
                    <a:pt x="0" y="1"/>
                  </a:moveTo>
                  <a:lnTo>
                    <a:pt x="7" y="1"/>
                  </a:lnTo>
                  <a:lnTo>
                    <a:pt x="14" y="0"/>
                  </a:lnTo>
                  <a:lnTo>
                    <a:pt x="13" y="6"/>
                  </a:lnTo>
                  <a:lnTo>
                    <a:pt x="18" y="13"/>
                  </a:lnTo>
                  <a:lnTo>
                    <a:pt x="14" y="14"/>
                  </a:lnTo>
                  <a:lnTo>
                    <a:pt x="4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6" name="Freeform 1851"/>
            <p:cNvSpPr>
              <a:spLocks/>
            </p:cNvSpPr>
            <p:nvPr/>
          </p:nvSpPr>
          <p:spPr bwMode="auto">
            <a:xfrm>
              <a:off x="4590929" y="4057529"/>
              <a:ext cx="15875" cy="15875"/>
            </a:xfrm>
            <a:custGeom>
              <a:avLst/>
              <a:gdLst>
                <a:gd name="T0" fmla="*/ 0 w 30"/>
                <a:gd name="T1" fmla="*/ 3 h 28"/>
                <a:gd name="T2" fmla="*/ 6 w 30"/>
                <a:gd name="T3" fmla="*/ 0 h 28"/>
                <a:gd name="T4" fmla="*/ 22 w 30"/>
                <a:gd name="T5" fmla="*/ 16 h 28"/>
                <a:gd name="T6" fmla="*/ 29 w 30"/>
                <a:gd name="T7" fmla="*/ 18 h 28"/>
                <a:gd name="T8" fmla="*/ 30 w 30"/>
                <a:gd name="T9" fmla="*/ 22 h 28"/>
                <a:gd name="T10" fmla="*/ 20 w 30"/>
                <a:gd name="T11" fmla="*/ 25 h 28"/>
                <a:gd name="T12" fmla="*/ 23 w 30"/>
                <a:gd name="T13" fmla="*/ 28 h 28"/>
                <a:gd name="T14" fmla="*/ 12 w 30"/>
                <a:gd name="T15" fmla="*/ 18 h 28"/>
                <a:gd name="T16" fmla="*/ 0 w 30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8">
                  <a:moveTo>
                    <a:pt x="0" y="3"/>
                  </a:moveTo>
                  <a:lnTo>
                    <a:pt x="6" y="0"/>
                  </a:lnTo>
                  <a:lnTo>
                    <a:pt x="22" y="16"/>
                  </a:lnTo>
                  <a:lnTo>
                    <a:pt x="29" y="18"/>
                  </a:lnTo>
                  <a:lnTo>
                    <a:pt x="30" y="22"/>
                  </a:lnTo>
                  <a:lnTo>
                    <a:pt x="20" y="25"/>
                  </a:lnTo>
                  <a:lnTo>
                    <a:pt x="23" y="28"/>
                  </a:lnTo>
                  <a:lnTo>
                    <a:pt x="12" y="1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7" name="Freeform 1852"/>
            <p:cNvSpPr>
              <a:spLocks/>
            </p:cNvSpPr>
            <p:nvPr/>
          </p:nvSpPr>
          <p:spPr bwMode="auto">
            <a:xfrm>
              <a:off x="4821116" y="3800354"/>
              <a:ext cx="11113" cy="9525"/>
            </a:xfrm>
            <a:custGeom>
              <a:avLst/>
              <a:gdLst>
                <a:gd name="T0" fmla="*/ 0 w 19"/>
                <a:gd name="T1" fmla="*/ 3 h 18"/>
                <a:gd name="T2" fmla="*/ 6 w 19"/>
                <a:gd name="T3" fmla="*/ 0 h 18"/>
                <a:gd name="T4" fmla="*/ 15 w 19"/>
                <a:gd name="T5" fmla="*/ 10 h 18"/>
                <a:gd name="T6" fmla="*/ 19 w 19"/>
                <a:gd name="T7" fmla="*/ 16 h 18"/>
                <a:gd name="T8" fmla="*/ 13 w 19"/>
                <a:gd name="T9" fmla="*/ 18 h 18"/>
                <a:gd name="T10" fmla="*/ 4 w 19"/>
                <a:gd name="T11" fmla="*/ 8 h 18"/>
                <a:gd name="T12" fmla="*/ 0 w 19"/>
                <a:gd name="T1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0" y="3"/>
                  </a:moveTo>
                  <a:lnTo>
                    <a:pt x="6" y="0"/>
                  </a:lnTo>
                  <a:lnTo>
                    <a:pt x="15" y="10"/>
                  </a:lnTo>
                  <a:lnTo>
                    <a:pt x="19" y="16"/>
                  </a:lnTo>
                  <a:lnTo>
                    <a:pt x="13" y="18"/>
                  </a:lnTo>
                  <a:lnTo>
                    <a:pt x="4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8" name="Freeform 1853"/>
            <p:cNvSpPr>
              <a:spLocks/>
            </p:cNvSpPr>
            <p:nvPr/>
          </p:nvSpPr>
          <p:spPr bwMode="auto">
            <a:xfrm>
              <a:off x="4594104" y="4044829"/>
              <a:ext cx="11113" cy="11113"/>
            </a:xfrm>
            <a:custGeom>
              <a:avLst/>
              <a:gdLst>
                <a:gd name="T0" fmla="*/ 2 w 20"/>
                <a:gd name="T1" fmla="*/ 0 h 20"/>
                <a:gd name="T2" fmla="*/ 10 w 20"/>
                <a:gd name="T3" fmla="*/ 11 h 20"/>
                <a:gd name="T4" fmla="*/ 20 w 20"/>
                <a:gd name="T5" fmla="*/ 15 h 20"/>
                <a:gd name="T6" fmla="*/ 18 w 20"/>
                <a:gd name="T7" fmla="*/ 20 h 20"/>
                <a:gd name="T8" fmla="*/ 2 w 20"/>
                <a:gd name="T9" fmla="*/ 12 h 20"/>
                <a:gd name="T10" fmla="*/ 0 w 20"/>
                <a:gd name="T11" fmla="*/ 4 h 20"/>
                <a:gd name="T12" fmla="*/ 2 w 20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0">
                  <a:moveTo>
                    <a:pt x="2" y="0"/>
                  </a:moveTo>
                  <a:lnTo>
                    <a:pt x="10" y="11"/>
                  </a:lnTo>
                  <a:lnTo>
                    <a:pt x="20" y="15"/>
                  </a:lnTo>
                  <a:lnTo>
                    <a:pt x="18" y="20"/>
                  </a:lnTo>
                  <a:lnTo>
                    <a:pt x="2" y="12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29" name="Freeform 1854"/>
            <p:cNvSpPr>
              <a:spLocks/>
            </p:cNvSpPr>
            <p:nvPr/>
          </p:nvSpPr>
          <p:spPr bwMode="auto">
            <a:xfrm>
              <a:off x="4567116" y="3995616"/>
              <a:ext cx="7938" cy="7938"/>
            </a:xfrm>
            <a:custGeom>
              <a:avLst/>
              <a:gdLst>
                <a:gd name="T0" fmla="*/ 0 w 17"/>
                <a:gd name="T1" fmla="*/ 0 h 16"/>
                <a:gd name="T2" fmla="*/ 7 w 17"/>
                <a:gd name="T3" fmla="*/ 0 h 16"/>
                <a:gd name="T4" fmla="*/ 17 w 17"/>
                <a:gd name="T5" fmla="*/ 10 h 16"/>
                <a:gd name="T6" fmla="*/ 13 w 17"/>
                <a:gd name="T7" fmla="*/ 16 h 16"/>
                <a:gd name="T8" fmla="*/ 5 w 17"/>
                <a:gd name="T9" fmla="*/ 9 h 16"/>
                <a:gd name="T10" fmla="*/ 0 w 1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lnTo>
                    <a:pt x="7" y="0"/>
                  </a:lnTo>
                  <a:lnTo>
                    <a:pt x="17" y="10"/>
                  </a:lnTo>
                  <a:lnTo>
                    <a:pt x="13" y="16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0" name="Freeform 1855"/>
            <p:cNvSpPr>
              <a:spLocks/>
            </p:cNvSpPr>
            <p:nvPr/>
          </p:nvSpPr>
          <p:spPr bwMode="auto">
            <a:xfrm>
              <a:off x="4743329" y="3798766"/>
              <a:ext cx="6350" cy="9525"/>
            </a:xfrm>
            <a:custGeom>
              <a:avLst/>
              <a:gdLst>
                <a:gd name="T0" fmla="*/ 3 w 12"/>
                <a:gd name="T1" fmla="*/ 0 h 17"/>
                <a:gd name="T2" fmla="*/ 7 w 12"/>
                <a:gd name="T3" fmla="*/ 0 h 17"/>
                <a:gd name="T4" fmla="*/ 12 w 12"/>
                <a:gd name="T5" fmla="*/ 4 h 17"/>
                <a:gd name="T6" fmla="*/ 7 w 12"/>
                <a:gd name="T7" fmla="*/ 11 h 17"/>
                <a:gd name="T8" fmla="*/ 5 w 12"/>
                <a:gd name="T9" fmla="*/ 17 h 17"/>
                <a:gd name="T10" fmla="*/ 0 w 12"/>
                <a:gd name="T11" fmla="*/ 9 h 17"/>
                <a:gd name="T12" fmla="*/ 3 w 12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3" y="0"/>
                  </a:moveTo>
                  <a:lnTo>
                    <a:pt x="7" y="0"/>
                  </a:lnTo>
                  <a:lnTo>
                    <a:pt x="12" y="4"/>
                  </a:lnTo>
                  <a:lnTo>
                    <a:pt x="7" y="11"/>
                  </a:lnTo>
                  <a:lnTo>
                    <a:pt x="5" y="17"/>
                  </a:lnTo>
                  <a:lnTo>
                    <a:pt x="0" y="9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1" name="Freeform 1856"/>
            <p:cNvSpPr>
              <a:spLocks/>
            </p:cNvSpPr>
            <p:nvPr/>
          </p:nvSpPr>
          <p:spPr bwMode="auto">
            <a:xfrm>
              <a:off x="4735391" y="3794004"/>
              <a:ext cx="7938" cy="9525"/>
            </a:xfrm>
            <a:custGeom>
              <a:avLst/>
              <a:gdLst>
                <a:gd name="T0" fmla="*/ 14 w 17"/>
                <a:gd name="T1" fmla="*/ 0 h 18"/>
                <a:gd name="T2" fmla="*/ 17 w 17"/>
                <a:gd name="T3" fmla="*/ 6 h 18"/>
                <a:gd name="T4" fmla="*/ 9 w 17"/>
                <a:gd name="T5" fmla="*/ 16 h 18"/>
                <a:gd name="T6" fmla="*/ 3 w 17"/>
                <a:gd name="T7" fmla="*/ 18 h 18"/>
                <a:gd name="T8" fmla="*/ 0 w 17"/>
                <a:gd name="T9" fmla="*/ 10 h 18"/>
                <a:gd name="T10" fmla="*/ 10 w 17"/>
                <a:gd name="T11" fmla="*/ 5 h 18"/>
                <a:gd name="T12" fmla="*/ 14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14" y="0"/>
                  </a:moveTo>
                  <a:lnTo>
                    <a:pt x="17" y="6"/>
                  </a:lnTo>
                  <a:lnTo>
                    <a:pt x="9" y="16"/>
                  </a:lnTo>
                  <a:lnTo>
                    <a:pt x="3" y="18"/>
                  </a:lnTo>
                  <a:lnTo>
                    <a:pt x="0" y="10"/>
                  </a:lnTo>
                  <a:lnTo>
                    <a:pt x="10" y="5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2" name="Freeform 1857"/>
            <p:cNvSpPr>
              <a:spLocks/>
            </p:cNvSpPr>
            <p:nvPr/>
          </p:nvSpPr>
          <p:spPr bwMode="auto">
            <a:xfrm>
              <a:off x="4536954" y="4005141"/>
              <a:ext cx="12700" cy="12700"/>
            </a:xfrm>
            <a:custGeom>
              <a:avLst/>
              <a:gdLst>
                <a:gd name="T0" fmla="*/ 0 w 24"/>
                <a:gd name="T1" fmla="*/ 0 h 23"/>
                <a:gd name="T2" fmla="*/ 14 w 24"/>
                <a:gd name="T3" fmla="*/ 7 h 23"/>
                <a:gd name="T4" fmla="*/ 24 w 24"/>
                <a:gd name="T5" fmla="*/ 23 h 23"/>
                <a:gd name="T6" fmla="*/ 10 w 24"/>
                <a:gd name="T7" fmla="*/ 14 h 23"/>
                <a:gd name="T8" fmla="*/ 0 w 24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3">
                  <a:moveTo>
                    <a:pt x="0" y="0"/>
                  </a:moveTo>
                  <a:lnTo>
                    <a:pt x="14" y="7"/>
                  </a:lnTo>
                  <a:lnTo>
                    <a:pt x="24" y="23"/>
                  </a:lnTo>
                  <a:lnTo>
                    <a:pt x="10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3" name="Freeform 1858"/>
            <p:cNvSpPr>
              <a:spLocks/>
            </p:cNvSpPr>
            <p:nvPr/>
          </p:nvSpPr>
          <p:spPr bwMode="auto">
            <a:xfrm>
              <a:off x="4741741" y="3765429"/>
              <a:ext cx="9525" cy="6350"/>
            </a:xfrm>
            <a:custGeom>
              <a:avLst/>
              <a:gdLst>
                <a:gd name="T0" fmla="*/ 0 w 16"/>
                <a:gd name="T1" fmla="*/ 2 h 11"/>
                <a:gd name="T2" fmla="*/ 3 w 16"/>
                <a:gd name="T3" fmla="*/ 0 h 11"/>
                <a:gd name="T4" fmla="*/ 12 w 16"/>
                <a:gd name="T5" fmla="*/ 1 h 11"/>
                <a:gd name="T6" fmla="*/ 16 w 16"/>
                <a:gd name="T7" fmla="*/ 5 h 11"/>
                <a:gd name="T8" fmla="*/ 9 w 16"/>
                <a:gd name="T9" fmla="*/ 11 h 11"/>
                <a:gd name="T10" fmla="*/ 0 w 16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lnTo>
                    <a:pt x="3" y="0"/>
                  </a:lnTo>
                  <a:lnTo>
                    <a:pt x="12" y="1"/>
                  </a:lnTo>
                  <a:lnTo>
                    <a:pt x="16" y="5"/>
                  </a:lnTo>
                  <a:lnTo>
                    <a:pt x="9" y="11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4" name="Freeform 1859"/>
            <p:cNvSpPr>
              <a:spLocks/>
            </p:cNvSpPr>
            <p:nvPr/>
          </p:nvSpPr>
          <p:spPr bwMode="auto">
            <a:xfrm>
              <a:off x="4424241" y="3827341"/>
              <a:ext cx="19050" cy="12700"/>
            </a:xfrm>
            <a:custGeom>
              <a:avLst/>
              <a:gdLst>
                <a:gd name="T0" fmla="*/ 0 w 38"/>
                <a:gd name="T1" fmla="*/ 0 h 24"/>
                <a:gd name="T2" fmla="*/ 12 w 38"/>
                <a:gd name="T3" fmla="*/ 1 h 24"/>
                <a:gd name="T4" fmla="*/ 26 w 38"/>
                <a:gd name="T5" fmla="*/ 16 h 24"/>
                <a:gd name="T6" fmla="*/ 38 w 38"/>
                <a:gd name="T7" fmla="*/ 24 h 24"/>
                <a:gd name="T8" fmla="*/ 28 w 38"/>
                <a:gd name="T9" fmla="*/ 23 h 24"/>
                <a:gd name="T10" fmla="*/ 6 w 38"/>
                <a:gd name="T11" fmla="*/ 10 h 24"/>
                <a:gd name="T12" fmla="*/ 0 w 3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4">
                  <a:moveTo>
                    <a:pt x="0" y="0"/>
                  </a:moveTo>
                  <a:lnTo>
                    <a:pt x="12" y="1"/>
                  </a:lnTo>
                  <a:lnTo>
                    <a:pt x="26" y="16"/>
                  </a:lnTo>
                  <a:lnTo>
                    <a:pt x="38" y="24"/>
                  </a:lnTo>
                  <a:lnTo>
                    <a:pt x="28" y="23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5" name="Freeform 1860"/>
            <p:cNvSpPr>
              <a:spLocks/>
            </p:cNvSpPr>
            <p:nvPr/>
          </p:nvSpPr>
          <p:spPr bwMode="auto">
            <a:xfrm>
              <a:off x="4533779" y="3582866"/>
              <a:ext cx="39688" cy="33338"/>
            </a:xfrm>
            <a:custGeom>
              <a:avLst/>
              <a:gdLst>
                <a:gd name="T0" fmla="*/ 0 w 75"/>
                <a:gd name="T1" fmla="*/ 0 h 62"/>
                <a:gd name="T2" fmla="*/ 12 w 75"/>
                <a:gd name="T3" fmla="*/ 2 h 62"/>
                <a:gd name="T4" fmla="*/ 30 w 75"/>
                <a:gd name="T5" fmla="*/ 15 h 62"/>
                <a:gd name="T6" fmla="*/ 56 w 75"/>
                <a:gd name="T7" fmla="*/ 45 h 62"/>
                <a:gd name="T8" fmla="*/ 75 w 75"/>
                <a:gd name="T9" fmla="*/ 62 h 62"/>
                <a:gd name="T10" fmla="*/ 65 w 75"/>
                <a:gd name="T11" fmla="*/ 61 h 62"/>
                <a:gd name="T12" fmla="*/ 43 w 75"/>
                <a:gd name="T13" fmla="*/ 46 h 62"/>
                <a:gd name="T14" fmla="*/ 16 w 75"/>
                <a:gd name="T15" fmla="*/ 16 h 62"/>
                <a:gd name="T16" fmla="*/ 0 w 75"/>
                <a:gd name="T17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2">
                  <a:moveTo>
                    <a:pt x="0" y="0"/>
                  </a:moveTo>
                  <a:lnTo>
                    <a:pt x="12" y="2"/>
                  </a:lnTo>
                  <a:lnTo>
                    <a:pt x="30" y="15"/>
                  </a:lnTo>
                  <a:lnTo>
                    <a:pt x="56" y="45"/>
                  </a:lnTo>
                  <a:lnTo>
                    <a:pt x="75" y="62"/>
                  </a:lnTo>
                  <a:lnTo>
                    <a:pt x="65" y="61"/>
                  </a:lnTo>
                  <a:lnTo>
                    <a:pt x="43" y="46"/>
                  </a:ln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6" name="Freeform 1861"/>
            <p:cNvSpPr>
              <a:spLocks/>
            </p:cNvSpPr>
            <p:nvPr/>
          </p:nvSpPr>
          <p:spPr bwMode="auto">
            <a:xfrm>
              <a:off x="4570291" y="3619379"/>
              <a:ext cx="430213" cy="368300"/>
            </a:xfrm>
            <a:custGeom>
              <a:avLst/>
              <a:gdLst>
                <a:gd name="T0" fmla="*/ 101 w 812"/>
                <a:gd name="T1" fmla="*/ 88 h 697"/>
                <a:gd name="T2" fmla="*/ 154 w 812"/>
                <a:gd name="T3" fmla="*/ 121 h 697"/>
                <a:gd name="T4" fmla="*/ 284 w 812"/>
                <a:gd name="T5" fmla="*/ 236 h 697"/>
                <a:gd name="T6" fmla="*/ 307 w 812"/>
                <a:gd name="T7" fmla="*/ 265 h 697"/>
                <a:gd name="T8" fmla="*/ 324 w 812"/>
                <a:gd name="T9" fmla="*/ 295 h 697"/>
                <a:gd name="T10" fmla="*/ 318 w 812"/>
                <a:gd name="T11" fmla="*/ 305 h 697"/>
                <a:gd name="T12" fmla="*/ 299 w 812"/>
                <a:gd name="T13" fmla="*/ 292 h 697"/>
                <a:gd name="T14" fmla="*/ 286 w 812"/>
                <a:gd name="T15" fmla="*/ 289 h 697"/>
                <a:gd name="T16" fmla="*/ 281 w 812"/>
                <a:gd name="T17" fmla="*/ 289 h 697"/>
                <a:gd name="T18" fmla="*/ 338 w 812"/>
                <a:gd name="T19" fmla="*/ 315 h 697"/>
                <a:gd name="T20" fmla="*/ 356 w 812"/>
                <a:gd name="T21" fmla="*/ 304 h 697"/>
                <a:gd name="T22" fmla="*/ 415 w 812"/>
                <a:gd name="T23" fmla="*/ 347 h 697"/>
                <a:gd name="T24" fmla="*/ 439 w 812"/>
                <a:gd name="T25" fmla="*/ 373 h 697"/>
                <a:gd name="T26" fmla="*/ 455 w 812"/>
                <a:gd name="T27" fmla="*/ 383 h 697"/>
                <a:gd name="T28" fmla="*/ 513 w 812"/>
                <a:gd name="T29" fmla="*/ 436 h 697"/>
                <a:gd name="T30" fmla="*/ 577 w 812"/>
                <a:gd name="T31" fmla="*/ 477 h 697"/>
                <a:gd name="T32" fmla="*/ 661 w 812"/>
                <a:gd name="T33" fmla="*/ 554 h 697"/>
                <a:gd name="T34" fmla="*/ 672 w 812"/>
                <a:gd name="T35" fmla="*/ 543 h 697"/>
                <a:gd name="T36" fmla="*/ 694 w 812"/>
                <a:gd name="T37" fmla="*/ 563 h 697"/>
                <a:gd name="T38" fmla="*/ 791 w 812"/>
                <a:gd name="T39" fmla="*/ 658 h 697"/>
                <a:gd name="T40" fmla="*/ 788 w 812"/>
                <a:gd name="T41" fmla="*/ 664 h 697"/>
                <a:gd name="T42" fmla="*/ 811 w 812"/>
                <a:gd name="T43" fmla="*/ 683 h 697"/>
                <a:gd name="T44" fmla="*/ 792 w 812"/>
                <a:gd name="T45" fmla="*/ 687 h 697"/>
                <a:gd name="T46" fmla="*/ 757 w 812"/>
                <a:gd name="T47" fmla="*/ 657 h 697"/>
                <a:gd name="T48" fmla="*/ 704 w 812"/>
                <a:gd name="T49" fmla="*/ 641 h 697"/>
                <a:gd name="T50" fmla="*/ 683 w 812"/>
                <a:gd name="T51" fmla="*/ 645 h 697"/>
                <a:gd name="T52" fmla="*/ 622 w 812"/>
                <a:gd name="T53" fmla="*/ 592 h 697"/>
                <a:gd name="T54" fmla="*/ 621 w 812"/>
                <a:gd name="T55" fmla="*/ 588 h 697"/>
                <a:gd name="T56" fmla="*/ 600 w 812"/>
                <a:gd name="T57" fmla="*/ 576 h 697"/>
                <a:gd name="T58" fmla="*/ 580 w 812"/>
                <a:gd name="T59" fmla="*/ 563 h 697"/>
                <a:gd name="T60" fmla="*/ 566 w 812"/>
                <a:gd name="T61" fmla="*/ 546 h 697"/>
                <a:gd name="T62" fmla="*/ 490 w 812"/>
                <a:gd name="T63" fmla="*/ 477 h 697"/>
                <a:gd name="T64" fmla="*/ 471 w 812"/>
                <a:gd name="T65" fmla="*/ 471 h 697"/>
                <a:gd name="T66" fmla="*/ 445 w 812"/>
                <a:gd name="T67" fmla="*/ 444 h 697"/>
                <a:gd name="T68" fmla="*/ 431 w 812"/>
                <a:gd name="T69" fmla="*/ 436 h 697"/>
                <a:gd name="T70" fmla="*/ 426 w 812"/>
                <a:gd name="T71" fmla="*/ 425 h 697"/>
                <a:gd name="T72" fmla="*/ 428 w 812"/>
                <a:gd name="T73" fmla="*/ 402 h 697"/>
                <a:gd name="T74" fmla="*/ 406 w 812"/>
                <a:gd name="T75" fmla="*/ 396 h 697"/>
                <a:gd name="T76" fmla="*/ 374 w 812"/>
                <a:gd name="T77" fmla="*/ 389 h 697"/>
                <a:gd name="T78" fmla="*/ 389 w 812"/>
                <a:gd name="T79" fmla="*/ 390 h 697"/>
                <a:gd name="T80" fmla="*/ 374 w 812"/>
                <a:gd name="T81" fmla="*/ 364 h 697"/>
                <a:gd name="T82" fmla="*/ 348 w 812"/>
                <a:gd name="T83" fmla="*/ 369 h 697"/>
                <a:gd name="T84" fmla="*/ 359 w 812"/>
                <a:gd name="T85" fmla="*/ 361 h 697"/>
                <a:gd name="T86" fmla="*/ 360 w 812"/>
                <a:gd name="T87" fmla="*/ 351 h 697"/>
                <a:gd name="T88" fmla="*/ 343 w 812"/>
                <a:gd name="T89" fmla="*/ 328 h 697"/>
                <a:gd name="T90" fmla="*/ 312 w 812"/>
                <a:gd name="T91" fmla="*/ 327 h 697"/>
                <a:gd name="T92" fmla="*/ 295 w 812"/>
                <a:gd name="T93" fmla="*/ 328 h 697"/>
                <a:gd name="T94" fmla="*/ 220 w 812"/>
                <a:gd name="T95" fmla="*/ 259 h 697"/>
                <a:gd name="T96" fmla="*/ 216 w 812"/>
                <a:gd name="T97" fmla="*/ 238 h 697"/>
                <a:gd name="T98" fmla="*/ 232 w 812"/>
                <a:gd name="T99" fmla="*/ 248 h 697"/>
                <a:gd name="T100" fmla="*/ 252 w 812"/>
                <a:gd name="T101" fmla="*/ 259 h 697"/>
                <a:gd name="T102" fmla="*/ 235 w 812"/>
                <a:gd name="T103" fmla="*/ 219 h 697"/>
                <a:gd name="T104" fmla="*/ 203 w 812"/>
                <a:gd name="T105" fmla="*/ 212 h 697"/>
                <a:gd name="T106" fmla="*/ 191 w 812"/>
                <a:gd name="T107" fmla="*/ 205 h 697"/>
                <a:gd name="T108" fmla="*/ 187 w 812"/>
                <a:gd name="T109" fmla="*/ 196 h 697"/>
                <a:gd name="T110" fmla="*/ 178 w 812"/>
                <a:gd name="T111" fmla="*/ 190 h 697"/>
                <a:gd name="T112" fmla="*/ 161 w 812"/>
                <a:gd name="T113" fmla="*/ 187 h 697"/>
                <a:gd name="T114" fmla="*/ 130 w 812"/>
                <a:gd name="T115" fmla="*/ 141 h 697"/>
                <a:gd name="T116" fmla="*/ 47 w 812"/>
                <a:gd name="T117" fmla="*/ 49 h 697"/>
                <a:gd name="T118" fmla="*/ 30 w 812"/>
                <a:gd name="T119" fmla="*/ 14 h 697"/>
                <a:gd name="T120" fmla="*/ 119 w 812"/>
                <a:gd name="T121" fmla="*/ 95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2" h="697">
                  <a:moveTo>
                    <a:pt x="119" y="95"/>
                  </a:moveTo>
                  <a:lnTo>
                    <a:pt x="115" y="98"/>
                  </a:lnTo>
                  <a:lnTo>
                    <a:pt x="105" y="88"/>
                  </a:lnTo>
                  <a:lnTo>
                    <a:pt x="101" y="88"/>
                  </a:lnTo>
                  <a:lnTo>
                    <a:pt x="104" y="92"/>
                  </a:lnTo>
                  <a:lnTo>
                    <a:pt x="109" y="101"/>
                  </a:lnTo>
                  <a:lnTo>
                    <a:pt x="125" y="104"/>
                  </a:lnTo>
                  <a:lnTo>
                    <a:pt x="154" y="121"/>
                  </a:lnTo>
                  <a:lnTo>
                    <a:pt x="193" y="164"/>
                  </a:lnTo>
                  <a:lnTo>
                    <a:pt x="219" y="192"/>
                  </a:lnTo>
                  <a:lnTo>
                    <a:pt x="242" y="209"/>
                  </a:lnTo>
                  <a:lnTo>
                    <a:pt x="284" y="236"/>
                  </a:lnTo>
                  <a:lnTo>
                    <a:pt x="299" y="251"/>
                  </a:lnTo>
                  <a:lnTo>
                    <a:pt x="301" y="256"/>
                  </a:lnTo>
                  <a:lnTo>
                    <a:pt x="298" y="262"/>
                  </a:lnTo>
                  <a:lnTo>
                    <a:pt x="307" y="265"/>
                  </a:lnTo>
                  <a:lnTo>
                    <a:pt x="318" y="281"/>
                  </a:lnTo>
                  <a:lnTo>
                    <a:pt x="325" y="288"/>
                  </a:lnTo>
                  <a:lnTo>
                    <a:pt x="324" y="294"/>
                  </a:lnTo>
                  <a:lnTo>
                    <a:pt x="324" y="295"/>
                  </a:lnTo>
                  <a:lnTo>
                    <a:pt x="331" y="301"/>
                  </a:lnTo>
                  <a:lnTo>
                    <a:pt x="325" y="304"/>
                  </a:lnTo>
                  <a:lnTo>
                    <a:pt x="321" y="311"/>
                  </a:lnTo>
                  <a:lnTo>
                    <a:pt x="318" y="305"/>
                  </a:lnTo>
                  <a:lnTo>
                    <a:pt x="321" y="298"/>
                  </a:lnTo>
                  <a:lnTo>
                    <a:pt x="311" y="298"/>
                  </a:lnTo>
                  <a:lnTo>
                    <a:pt x="301" y="301"/>
                  </a:lnTo>
                  <a:lnTo>
                    <a:pt x="299" y="292"/>
                  </a:lnTo>
                  <a:lnTo>
                    <a:pt x="299" y="284"/>
                  </a:lnTo>
                  <a:lnTo>
                    <a:pt x="292" y="282"/>
                  </a:lnTo>
                  <a:lnTo>
                    <a:pt x="285" y="281"/>
                  </a:lnTo>
                  <a:lnTo>
                    <a:pt x="286" y="289"/>
                  </a:lnTo>
                  <a:lnTo>
                    <a:pt x="302" y="307"/>
                  </a:lnTo>
                  <a:lnTo>
                    <a:pt x="302" y="318"/>
                  </a:lnTo>
                  <a:lnTo>
                    <a:pt x="292" y="304"/>
                  </a:lnTo>
                  <a:lnTo>
                    <a:pt x="281" y="289"/>
                  </a:lnTo>
                  <a:lnTo>
                    <a:pt x="288" y="302"/>
                  </a:lnTo>
                  <a:lnTo>
                    <a:pt x="297" y="315"/>
                  </a:lnTo>
                  <a:lnTo>
                    <a:pt x="315" y="320"/>
                  </a:lnTo>
                  <a:lnTo>
                    <a:pt x="338" y="315"/>
                  </a:lnTo>
                  <a:lnTo>
                    <a:pt x="354" y="317"/>
                  </a:lnTo>
                  <a:lnTo>
                    <a:pt x="364" y="323"/>
                  </a:lnTo>
                  <a:lnTo>
                    <a:pt x="363" y="314"/>
                  </a:lnTo>
                  <a:lnTo>
                    <a:pt x="356" y="304"/>
                  </a:lnTo>
                  <a:lnTo>
                    <a:pt x="373" y="311"/>
                  </a:lnTo>
                  <a:lnTo>
                    <a:pt x="396" y="336"/>
                  </a:lnTo>
                  <a:lnTo>
                    <a:pt x="410" y="338"/>
                  </a:lnTo>
                  <a:lnTo>
                    <a:pt x="415" y="347"/>
                  </a:lnTo>
                  <a:lnTo>
                    <a:pt x="413" y="354"/>
                  </a:lnTo>
                  <a:lnTo>
                    <a:pt x="422" y="357"/>
                  </a:lnTo>
                  <a:lnTo>
                    <a:pt x="439" y="367"/>
                  </a:lnTo>
                  <a:lnTo>
                    <a:pt x="439" y="373"/>
                  </a:lnTo>
                  <a:lnTo>
                    <a:pt x="442" y="374"/>
                  </a:lnTo>
                  <a:lnTo>
                    <a:pt x="449" y="372"/>
                  </a:lnTo>
                  <a:lnTo>
                    <a:pt x="452" y="373"/>
                  </a:lnTo>
                  <a:lnTo>
                    <a:pt x="455" y="383"/>
                  </a:lnTo>
                  <a:lnTo>
                    <a:pt x="471" y="399"/>
                  </a:lnTo>
                  <a:lnTo>
                    <a:pt x="491" y="413"/>
                  </a:lnTo>
                  <a:lnTo>
                    <a:pt x="508" y="428"/>
                  </a:lnTo>
                  <a:lnTo>
                    <a:pt x="513" y="436"/>
                  </a:lnTo>
                  <a:lnTo>
                    <a:pt x="528" y="441"/>
                  </a:lnTo>
                  <a:lnTo>
                    <a:pt x="559" y="465"/>
                  </a:lnTo>
                  <a:lnTo>
                    <a:pt x="566" y="477"/>
                  </a:lnTo>
                  <a:lnTo>
                    <a:pt x="577" y="477"/>
                  </a:lnTo>
                  <a:lnTo>
                    <a:pt x="599" y="488"/>
                  </a:lnTo>
                  <a:lnTo>
                    <a:pt x="631" y="521"/>
                  </a:lnTo>
                  <a:lnTo>
                    <a:pt x="641" y="543"/>
                  </a:lnTo>
                  <a:lnTo>
                    <a:pt x="661" y="554"/>
                  </a:lnTo>
                  <a:lnTo>
                    <a:pt x="680" y="566"/>
                  </a:lnTo>
                  <a:lnTo>
                    <a:pt x="674" y="553"/>
                  </a:lnTo>
                  <a:lnTo>
                    <a:pt x="667" y="547"/>
                  </a:lnTo>
                  <a:lnTo>
                    <a:pt x="672" y="543"/>
                  </a:lnTo>
                  <a:lnTo>
                    <a:pt x="690" y="554"/>
                  </a:lnTo>
                  <a:lnTo>
                    <a:pt x="701" y="566"/>
                  </a:lnTo>
                  <a:lnTo>
                    <a:pt x="698" y="566"/>
                  </a:lnTo>
                  <a:lnTo>
                    <a:pt x="694" y="563"/>
                  </a:lnTo>
                  <a:lnTo>
                    <a:pt x="717" y="582"/>
                  </a:lnTo>
                  <a:lnTo>
                    <a:pt x="765" y="612"/>
                  </a:lnTo>
                  <a:lnTo>
                    <a:pt x="786" y="639"/>
                  </a:lnTo>
                  <a:lnTo>
                    <a:pt x="791" y="658"/>
                  </a:lnTo>
                  <a:lnTo>
                    <a:pt x="776" y="645"/>
                  </a:lnTo>
                  <a:lnTo>
                    <a:pt x="763" y="642"/>
                  </a:lnTo>
                  <a:lnTo>
                    <a:pt x="770" y="647"/>
                  </a:lnTo>
                  <a:lnTo>
                    <a:pt x="788" y="664"/>
                  </a:lnTo>
                  <a:lnTo>
                    <a:pt x="799" y="668"/>
                  </a:lnTo>
                  <a:lnTo>
                    <a:pt x="805" y="667"/>
                  </a:lnTo>
                  <a:lnTo>
                    <a:pt x="812" y="675"/>
                  </a:lnTo>
                  <a:lnTo>
                    <a:pt x="811" y="683"/>
                  </a:lnTo>
                  <a:lnTo>
                    <a:pt x="808" y="687"/>
                  </a:lnTo>
                  <a:lnTo>
                    <a:pt x="799" y="688"/>
                  </a:lnTo>
                  <a:lnTo>
                    <a:pt x="793" y="684"/>
                  </a:lnTo>
                  <a:lnTo>
                    <a:pt x="792" y="687"/>
                  </a:lnTo>
                  <a:lnTo>
                    <a:pt x="799" y="693"/>
                  </a:lnTo>
                  <a:lnTo>
                    <a:pt x="795" y="697"/>
                  </a:lnTo>
                  <a:lnTo>
                    <a:pt x="778" y="677"/>
                  </a:lnTo>
                  <a:lnTo>
                    <a:pt x="757" y="657"/>
                  </a:lnTo>
                  <a:lnTo>
                    <a:pt x="763" y="671"/>
                  </a:lnTo>
                  <a:lnTo>
                    <a:pt x="783" y="690"/>
                  </a:lnTo>
                  <a:lnTo>
                    <a:pt x="753" y="677"/>
                  </a:lnTo>
                  <a:lnTo>
                    <a:pt x="704" y="641"/>
                  </a:lnTo>
                  <a:lnTo>
                    <a:pt x="680" y="615"/>
                  </a:lnTo>
                  <a:lnTo>
                    <a:pt x="677" y="622"/>
                  </a:lnTo>
                  <a:lnTo>
                    <a:pt x="684" y="638"/>
                  </a:lnTo>
                  <a:lnTo>
                    <a:pt x="683" y="645"/>
                  </a:lnTo>
                  <a:lnTo>
                    <a:pt x="667" y="628"/>
                  </a:lnTo>
                  <a:lnTo>
                    <a:pt x="631" y="609"/>
                  </a:lnTo>
                  <a:lnTo>
                    <a:pt x="619" y="596"/>
                  </a:lnTo>
                  <a:lnTo>
                    <a:pt x="622" y="592"/>
                  </a:lnTo>
                  <a:lnTo>
                    <a:pt x="628" y="589"/>
                  </a:lnTo>
                  <a:lnTo>
                    <a:pt x="634" y="595"/>
                  </a:lnTo>
                  <a:lnTo>
                    <a:pt x="632" y="588"/>
                  </a:lnTo>
                  <a:lnTo>
                    <a:pt x="621" y="588"/>
                  </a:lnTo>
                  <a:lnTo>
                    <a:pt x="616" y="595"/>
                  </a:lnTo>
                  <a:lnTo>
                    <a:pt x="605" y="588"/>
                  </a:lnTo>
                  <a:lnTo>
                    <a:pt x="593" y="577"/>
                  </a:lnTo>
                  <a:lnTo>
                    <a:pt x="600" y="576"/>
                  </a:lnTo>
                  <a:lnTo>
                    <a:pt x="609" y="583"/>
                  </a:lnTo>
                  <a:lnTo>
                    <a:pt x="608" y="579"/>
                  </a:lnTo>
                  <a:lnTo>
                    <a:pt x="600" y="570"/>
                  </a:lnTo>
                  <a:lnTo>
                    <a:pt x="580" y="563"/>
                  </a:lnTo>
                  <a:lnTo>
                    <a:pt x="567" y="559"/>
                  </a:lnTo>
                  <a:lnTo>
                    <a:pt x="562" y="556"/>
                  </a:lnTo>
                  <a:lnTo>
                    <a:pt x="567" y="549"/>
                  </a:lnTo>
                  <a:lnTo>
                    <a:pt x="566" y="546"/>
                  </a:lnTo>
                  <a:lnTo>
                    <a:pt x="550" y="537"/>
                  </a:lnTo>
                  <a:lnTo>
                    <a:pt x="504" y="495"/>
                  </a:lnTo>
                  <a:lnTo>
                    <a:pt x="495" y="480"/>
                  </a:lnTo>
                  <a:lnTo>
                    <a:pt x="490" y="477"/>
                  </a:lnTo>
                  <a:lnTo>
                    <a:pt x="484" y="480"/>
                  </a:lnTo>
                  <a:lnTo>
                    <a:pt x="481" y="485"/>
                  </a:lnTo>
                  <a:lnTo>
                    <a:pt x="475" y="481"/>
                  </a:lnTo>
                  <a:lnTo>
                    <a:pt x="471" y="471"/>
                  </a:lnTo>
                  <a:lnTo>
                    <a:pt x="472" y="467"/>
                  </a:lnTo>
                  <a:lnTo>
                    <a:pt x="467" y="467"/>
                  </a:lnTo>
                  <a:lnTo>
                    <a:pt x="455" y="461"/>
                  </a:lnTo>
                  <a:lnTo>
                    <a:pt x="445" y="444"/>
                  </a:lnTo>
                  <a:lnTo>
                    <a:pt x="439" y="432"/>
                  </a:lnTo>
                  <a:lnTo>
                    <a:pt x="435" y="429"/>
                  </a:lnTo>
                  <a:lnTo>
                    <a:pt x="433" y="438"/>
                  </a:lnTo>
                  <a:lnTo>
                    <a:pt x="431" y="436"/>
                  </a:lnTo>
                  <a:lnTo>
                    <a:pt x="428" y="432"/>
                  </a:lnTo>
                  <a:lnTo>
                    <a:pt x="429" y="431"/>
                  </a:lnTo>
                  <a:lnTo>
                    <a:pt x="432" y="429"/>
                  </a:lnTo>
                  <a:lnTo>
                    <a:pt x="426" y="425"/>
                  </a:lnTo>
                  <a:lnTo>
                    <a:pt x="413" y="425"/>
                  </a:lnTo>
                  <a:lnTo>
                    <a:pt x="407" y="418"/>
                  </a:lnTo>
                  <a:lnTo>
                    <a:pt x="418" y="412"/>
                  </a:lnTo>
                  <a:lnTo>
                    <a:pt x="428" y="402"/>
                  </a:lnTo>
                  <a:lnTo>
                    <a:pt x="420" y="403"/>
                  </a:lnTo>
                  <a:lnTo>
                    <a:pt x="413" y="412"/>
                  </a:lnTo>
                  <a:lnTo>
                    <a:pt x="406" y="406"/>
                  </a:lnTo>
                  <a:lnTo>
                    <a:pt x="406" y="396"/>
                  </a:lnTo>
                  <a:lnTo>
                    <a:pt x="402" y="390"/>
                  </a:lnTo>
                  <a:lnTo>
                    <a:pt x="396" y="397"/>
                  </a:lnTo>
                  <a:lnTo>
                    <a:pt x="379" y="397"/>
                  </a:lnTo>
                  <a:lnTo>
                    <a:pt x="374" y="389"/>
                  </a:lnTo>
                  <a:lnTo>
                    <a:pt x="376" y="382"/>
                  </a:lnTo>
                  <a:lnTo>
                    <a:pt x="384" y="390"/>
                  </a:lnTo>
                  <a:lnTo>
                    <a:pt x="386" y="399"/>
                  </a:lnTo>
                  <a:lnTo>
                    <a:pt x="389" y="390"/>
                  </a:lnTo>
                  <a:lnTo>
                    <a:pt x="396" y="387"/>
                  </a:lnTo>
                  <a:lnTo>
                    <a:pt x="386" y="385"/>
                  </a:lnTo>
                  <a:lnTo>
                    <a:pt x="379" y="373"/>
                  </a:lnTo>
                  <a:lnTo>
                    <a:pt x="374" y="364"/>
                  </a:lnTo>
                  <a:lnTo>
                    <a:pt x="369" y="367"/>
                  </a:lnTo>
                  <a:lnTo>
                    <a:pt x="359" y="374"/>
                  </a:lnTo>
                  <a:lnTo>
                    <a:pt x="357" y="383"/>
                  </a:lnTo>
                  <a:lnTo>
                    <a:pt x="348" y="369"/>
                  </a:lnTo>
                  <a:lnTo>
                    <a:pt x="341" y="353"/>
                  </a:lnTo>
                  <a:lnTo>
                    <a:pt x="344" y="351"/>
                  </a:lnTo>
                  <a:lnTo>
                    <a:pt x="354" y="357"/>
                  </a:lnTo>
                  <a:lnTo>
                    <a:pt x="359" y="361"/>
                  </a:lnTo>
                  <a:lnTo>
                    <a:pt x="363" y="359"/>
                  </a:lnTo>
                  <a:lnTo>
                    <a:pt x="364" y="347"/>
                  </a:lnTo>
                  <a:lnTo>
                    <a:pt x="360" y="346"/>
                  </a:lnTo>
                  <a:lnTo>
                    <a:pt x="360" y="351"/>
                  </a:lnTo>
                  <a:lnTo>
                    <a:pt x="356" y="351"/>
                  </a:lnTo>
                  <a:lnTo>
                    <a:pt x="350" y="343"/>
                  </a:lnTo>
                  <a:lnTo>
                    <a:pt x="341" y="334"/>
                  </a:lnTo>
                  <a:lnTo>
                    <a:pt x="343" y="328"/>
                  </a:lnTo>
                  <a:lnTo>
                    <a:pt x="348" y="325"/>
                  </a:lnTo>
                  <a:lnTo>
                    <a:pt x="335" y="323"/>
                  </a:lnTo>
                  <a:lnTo>
                    <a:pt x="321" y="328"/>
                  </a:lnTo>
                  <a:lnTo>
                    <a:pt x="312" y="327"/>
                  </a:lnTo>
                  <a:lnTo>
                    <a:pt x="308" y="323"/>
                  </a:lnTo>
                  <a:lnTo>
                    <a:pt x="307" y="327"/>
                  </a:lnTo>
                  <a:lnTo>
                    <a:pt x="311" y="333"/>
                  </a:lnTo>
                  <a:lnTo>
                    <a:pt x="295" y="328"/>
                  </a:lnTo>
                  <a:lnTo>
                    <a:pt x="272" y="308"/>
                  </a:lnTo>
                  <a:lnTo>
                    <a:pt x="252" y="284"/>
                  </a:lnTo>
                  <a:lnTo>
                    <a:pt x="232" y="264"/>
                  </a:lnTo>
                  <a:lnTo>
                    <a:pt x="220" y="259"/>
                  </a:lnTo>
                  <a:lnTo>
                    <a:pt x="219" y="253"/>
                  </a:lnTo>
                  <a:lnTo>
                    <a:pt x="217" y="249"/>
                  </a:lnTo>
                  <a:lnTo>
                    <a:pt x="210" y="246"/>
                  </a:lnTo>
                  <a:lnTo>
                    <a:pt x="216" y="238"/>
                  </a:lnTo>
                  <a:lnTo>
                    <a:pt x="233" y="238"/>
                  </a:lnTo>
                  <a:lnTo>
                    <a:pt x="242" y="241"/>
                  </a:lnTo>
                  <a:lnTo>
                    <a:pt x="238" y="246"/>
                  </a:lnTo>
                  <a:lnTo>
                    <a:pt x="232" y="248"/>
                  </a:lnTo>
                  <a:lnTo>
                    <a:pt x="239" y="258"/>
                  </a:lnTo>
                  <a:lnTo>
                    <a:pt x="259" y="284"/>
                  </a:lnTo>
                  <a:lnTo>
                    <a:pt x="276" y="289"/>
                  </a:lnTo>
                  <a:lnTo>
                    <a:pt x="252" y="259"/>
                  </a:lnTo>
                  <a:lnTo>
                    <a:pt x="233" y="232"/>
                  </a:lnTo>
                  <a:lnTo>
                    <a:pt x="240" y="228"/>
                  </a:lnTo>
                  <a:lnTo>
                    <a:pt x="240" y="219"/>
                  </a:lnTo>
                  <a:lnTo>
                    <a:pt x="235" y="219"/>
                  </a:lnTo>
                  <a:lnTo>
                    <a:pt x="230" y="232"/>
                  </a:lnTo>
                  <a:lnTo>
                    <a:pt x="225" y="232"/>
                  </a:lnTo>
                  <a:lnTo>
                    <a:pt x="223" y="226"/>
                  </a:lnTo>
                  <a:lnTo>
                    <a:pt x="203" y="212"/>
                  </a:lnTo>
                  <a:lnTo>
                    <a:pt x="199" y="199"/>
                  </a:lnTo>
                  <a:lnTo>
                    <a:pt x="194" y="199"/>
                  </a:lnTo>
                  <a:lnTo>
                    <a:pt x="197" y="206"/>
                  </a:lnTo>
                  <a:lnTo>
                    <a:pt x="191" y="205"/>
                  </a:lnTo>
                  <a:lnTo>
                    <a:pt x="190" y="192"/>
                  </a:lnTo>
                  <a:lnTo>
                    <a:pt x="184" y="186"/>
                  </a:lnTo>
                  <a:lnTo>
                    <a:pt x="184" y="192"/>
                  </a:lnTo>
                  <a:lnTo>
                    <a:pt x="187" y="196"/>
                  </a:lnTo>
                  <a:lnTo>
                    <a:pt x="183" y="197"/>
                  </a:lnTo>
                  <a:lnTo>
                    <a:pt x="181" y="190"/>
                  </a:lnTo>
                  <a:lnTo>
                    <a:pt x="178" y="187"/>
                  </a:lnTo>
                  <a:lnTo>
                    <a:pt x="178" y="190"/>
                  </a:lnTo>
                  <a:lnTo>
                    <a:pt x="181" y="194"/>
                  </a:lnTo>
                  <a:lnTo>
                    <a:pt x="176" y="194"/>
                  </a:lnTo>
                  <a:lnTo>
                    <a:pt x="166" y="187"/>
                  </a:lnTo>
                  <a:lnTo>
                    <a:pt x="161" y="187"/>
                  </a:lnTo>
                  <a:lnTo>
                    <a:pt x="161" y="180"/>
                  </a:lnTo>
                  <a:lnTo>
                    <a:pt x="154" y="169"/>
                  </a:lnTo>
                  <a:lnTo>
                    <a:pt x="147" y="169"/>
                  </a:lnTo>
                  <a:lnTo>
                    <a:pt x="130" y="141"/>
                  </a:lnTo>
                  <a:lnTo>
                    <a:pt x="85" y="89"/>
                  </a:lnTo>
                  <a:lnTo>
                    <a:pt x="62" y="66"/>
                  </a:lnTo>
                  <a:lnTo>
                    <a:pt x="68" y="61"/>
                  </a:lnTo>
                  <a:lnTo>
                    <a:pt x="47" y="49"/>
                  </a:lnTo>
                  <a:lnTo>
                    <a:pt x="17" y="17"/>
                  </a:lnTo>
                  <a:lnTo>
                    <a:pt x="0" y="0"/>
                  </a:lnTo>
                  <a:lnTo>
                    <a:pt x="11" y="3"/>
                  </a:lnTo>
                  <a:lnTo>
                    <a:pt x="30" y="14"/>
                  </a:lnTo>
                  <a:lnTo>
                    <a:pt x="56" y="45"/>
                  </a:lnTo>
                  <a:lnTo>
                    <a:pt x="75" y="63"/>
                  </a:lnTo>
                  <a:lnTo>
                    <a:pt x="99" y="76"/>
                  </a:lnTo>
                  <a:lnTo>
                    <a:pt x="119" y="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7" name="Freeform 1862"/>
            <p:cNvSpPr>
              <a:spLocks/>
            </p:cNvSpPr>
            <p:nvPr/>
          </p:nvSpPr>
          <p:spPr bwMode="auto">
            <a:xfrm>
              <a:off x="4490916" y="3528891"/>
              <a:ext cx="7938" cy="9525"/>
            </a:xfrm>
            <a:custGeom>
              <a:avLst/>
              <a:gdLst>
                <a:gd name="T0" fmla="*/ 0 w 16"/>
                <a:gd name="T1" fmla="*/ 3 h 17"/>
                <a:gd name="T2" fmla="*/ 5 w 16"/>
                <a:gd name="T3" fmla="*/ 0 h 17"/>
                <a:gd name="T4" fmla="*/ 13 w 16"/>
                <a:gd name="T5" fmla="*/ 12 h 17"/>
                <a:gd name="T6" fmla="*/ 16 w 16"/>
                <a:gd name="T7" fmla="*/ 16 h 17"/>
                <a:gd name="T8" fmla="*/ 11 w 16"/>
                <a:gd name="T9" fmla="*/ 17 h 17"/>
                <a:gd name="T10" fmla="*/ 1 w 16"/>
                <a:gd name="T11" fmla="*/ 9 h 17"/>
                <a:gd name="T12" fmla="*/ 0 w 16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0" y="3"/>
                  </a:moveTo>
                  <a:lnTo>
                    <a:pt x="5" y="0"/>
                  </a:lnTo>
                  <a:lnTo>
                    <a:pt x="13" y="12"/>
                  </a:lnTo>
                  <a:lnTo>
                    <a:pt x="16" y="16"/>
                  </a:lnTo>
                  <a:lnTo>
                    <a:pt x="11" y="17"/>
                  </a:lnTo>
                  <a:lnTo>
                    <a:pt x="1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8" name="Freeform 1863"/>
            <p:cNvSpPr>
              <a:spLocks/>
            </p:cNvSpPr>
            <p:nvPr/>
          </p:nvSpPr>
          <p:spPr bwMode="auto">
            <a:xfrm>
              <a:off x="4643316" y="3290766"/>
              <a:ext cx="9525" cy="9525"/>
            </a:xfrm>
            <a:custGeom>
              <a:avLst/>
              <a:gdLst>
                <a:gd name="T0" fmla="*/ 0 w 19"/>
                <a:gd name="T1" fmla="*/ 1 h 17"/>
                <a:gd name="T2" fmla="*/ 6 w 19"/>
                <a:gd name="T3" fmla="*/ 0 h 17"/>
                <a:gd name="T4" fmla="*/ 17 w 19"/>
                <a:gd name="T5" fmla="*/ 11 h 17"/>
                <a:gd name="T6" fmla="*/ 19 w 19"/>
                <a:gd name="T7" fmla="*/ 17 h 17"/>
                <a:gd name="T8" fmla="*/ 12 w 19"/>
                <a:gd name="T9" fmla="*/ 17 h 17"/>
                <a:gd name="T10" fmla="*/ 3 w 19"/>
                <a:gd name="T11" fmla="*/ 5 h 17"/>
                <a:gd name="T12" fmla="*/ 0 w 19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0" y="1"/>
                  </a:moveTo>
                  <a:lnTo>
                    <a:pt x="6" y="0"/>
                  </a:lnTo>
                  <a:lnTo>
                    <a:pt x="17" y="11"/>
                  </a:lnTo>
                  <a:lnTo>
                    <a:pt x="19" y="17"/>
                  </a:lnTo>
                  <a:lnTo>
                    <a:pt x="12" y="17"/>
                  </a:lnTo>
                  <a:lnTo>
                    <a:pt x="3" y="5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39" name="Freeform 1864"/>
            <p:cNvSpPr>
              <a:spLocks/>
            </p:cNvSpPr>
            <p:nvPr/>
          </p:nvSpPr>
          <p:spPr bwMode="auto">
            <a:xfrm>
              <a:off x="4043241" y="3366966"/>
              <a:ext cx="17463" cy="14288"/>
            </a:xfrm>
            <a:custGeom>
              <a:avLst/>
              <a:gdLst>
                <a:gd name="T0" fmla="*/ 0 w 31"/>
                <a:gd name="T1" fmla="*/ 2 h 27"/>
                <a:gd name="T2" fmla="*/ 4 w 31"/>
                <a:gd name="T3" fmla="*/ 0 h 27"/>
                <a:gd name="T4" fmla="*/ 13 w 31"/>
                <a:gd name="T5" fmla="*/ 6 h 27"/>
                <a:gd name="T6" fmla="*/ 11 w 31"/>
                <a:gd name="T7" fmla="*/ 2 h 27"/>
                <a:gd name="T8" fmla="*/ 17 w 31"/>
                <a:gd name="T9" fmla="*/ 4 h 27"/>
                <a:gd name="T10" fmla="*/ 31 w 31"/>
                <a:gd name="T11" fmla="*/ 22 h 27"/>
                <a:gd name="T12" fmla="*/ 29 w 31"/>
                <a:gd name="T13" fmla="*/ 27 h 27"/>
                <a:gd name="T14" fmla="*/ 14 w 31"/>
                <a:gd name="T15" fmla="*/ 10 h 27"/>
                <a:gd name="T16" fmla="*/ 0 w 31"/>
                <a:gd name="T1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7">
                  <a:moveTo>
                    <a:pt x="0" y="2"/>
                  </a:moveTo>
                  <a:lnTo>
                    <a:pt x="4" y="0"/>
                  </a:lnTo>
                  <a:lnTo>
                    <a:pt x="13" y="6"/>
                  </a:lnTo>
                  <a:lnTo>
                    <a:pt x="11" y="2"/>
                  </a:lnTo>
                  <a:lnTo>
                    <a:pt x="17" y="4"/>
                  </a:lnTo>
                  <a:lnTo>
                    <a:pt x="31" y="22"/>
                  </a:lnTo>
                  <a:lnTo>
                    <a:pt x="29" y="27"/>
                  </a:lnTo>
                  <a:lnTo>
                    <a:pt x="14" y="1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0" name="Freeform 1865"/>
            <p:cNvSpPr>
              <a:spLocks/>
            </p:cNvSpPr>
            <p:nvPr/>
          </p:nvSpPr>
          <p:spPr bwMode="auto">
            <a:xfrm>
              <a:off x="4019429" y="3325691"/>
              <a:ext cx="11113" cy="11113"/>
            </a:xfrm>
            <a:custGeom>
              <a:avLst/>
              <a:gdLst>
                <a:gd name="T0" fmla="*/ 2 w 19"/>
                <a:gd name="T1" fmla="*/ 3 h 22"/>
                <a:gd name="T2" fmla="*/ 0 w 19"/>
                <a:gd name="T3" fmla="*/ 0 h 22"/>
                <a:gd name="T4" fmla="*/ 7 w 19"/>
                <a:gd name="T5" fmla="*/ 2 h 22"/>
                <a:gd name="T6" fmla="*/ 16 w 19"/>
                <a:gd name="T7" fmla="*/ 10 h 22"/>
                <a:gd name="T8" fmla="*/ 19 w 19"/>
                <a:gd name="T9" fmla="*/ 19 h 22"/>
                <a:gd name="T10" fmla="*/ 16 w 19"/>
                <a:gd name="T11" fmla="*/ 22 h 22"/>
                <a:gd name="T12" fmla="*/ 10 w 19"/>
                <a:gd name="T13" fmla="*/ 10 h 22"/>
                <a:gd name="T14" fmla="*/ 2 w 19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22">
                  <a:moveTo>
                    <a:pt x="2" y="3"/>
                  </a:moveTo>
                  <a:lnTo>
                    <a:pt x="0" y="0"/>
                  </a:lnTo>
                  <a:lnTo>
                    <a:pt x="7" y="2"/>
                  </a:lnTo>
                  <a:lnTo>
                    <a:pt x="16" y="10"/>
                  </a:lnTo>
                  <a:lnTo>
                    <a:pt x="19" y="19"/>
                  </a:lnTo>
                  <a:lnTo>
                    <a:pt x="16" y="22"/>
                  </a:lnTo>
                  <a:lnTo>
                    <a:pt x="10" y="10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1" name="Freeform 1866"/>
            <p:cNvSpPr>
              <a:spLocks/>
            </p:cNvSpPr>
            <p:nvPr/>
          </p:nvSpPr>
          <p:spPr bwMode="auto">
            <a:xfrm>
              <a:off x="4016254" y="3074866"/>
              <a:ext cx="11113" cy="12700"/>
            </a:xfrm>
            <a:custGeom>
              <a:avLst/>
              <a:gdLst>
                <a:gd name="T0" fmla="*/ 0 w 20"/>
                <a:gd name="T1" fmla="*/ 0 h 23"/>
                <a:gd name="T2" fmla="*/ 8 w 20"/>
                <a:gd name="T3" fmla="*/ 2 h 23"/>
                <a:gd name="T4" fmla="*/ 19 w 20"/>
                <a:gd name="T5" fmla="*/ 13 h 23"/>
                <a:gd name="T6" fmla="*/ 20 w 20"/>
                <a:gd name="T7" fmla="*/ 20 h 23"/>
                <a:gd name="T8" fmla="*/ 18 w 20"/>
                <a:gd name="T9" fmla="*/ 23 h 23"/>
                <a:gd name="T10" fmla="*/ 10 w 20"/>
                <a:gd name="T11" fmla="*/ 12 h 23"/>
                <a:gd name="T12" fmla="*/ 0 w 20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3">
                  <a:moveTo>
                    <a:pt x="0" y="0"/>
                  </a:moveTo>
                  <a:lnTo>
                    <a:pt x="8" y="2"/>
                  </a:lnTo>
                  <a:lnTo>
                    <a:pt x="19" y="13"/>
                  </a:lnTo>
                  <a:lnTo>
                    <a:pt x="20" y="20"/>
                  </a:lnTo>
                  <a:lnTo>
                    <a:pt x="18" y="23"/>
                  </a:lnTo>
                  <a:lnTo>
                    <a:pt x="1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2" name="Freeform 1867"/>
            <p:cNvSpPr>
              <a:spLocks/>
            </p:cNvSpPr>
            <p:nvPr/>
          </p:nvSpPr>
          <p:spPr bwMode="auto">
            <a:xfrm>
              <a:off x="3924179" y="3030416"/>
              <a:ext cx="12700" cy="7938"/>
            </a:xfrm>
            <a:custGeom>
              <a:avLst/>
              <a:gdLst>
                <a:gd name="T0" fmla="*/ 3 w 22"/>
                <a:gd name="T1" fmla="*/ 0 h 16"/>
                <a:gd name="T2" fmla="*/ 13 w 22"/>
                <a:gd name="T3" fmla="*/ 3 h 16"/>
                <a:gd name="T4" fmla="*/ 22 w 22"/>
                <a:gd name="T5" fmla="*/ 16 h 16"/>
                <a:gd name="T6" fmla="*/ 10 w 22"/>
                <a:gd name="T7" fmla="*/ 14 h 16"/>
                <a:gd name="T8" fmla="*/ 0 w 22"/>
                <a:gd name="T9" fmla="*/ 7 h 16"/>
                <a:gd name="T10" fmla="*/ 3 w 22"/>
                <a:gd name="T11" fmla="*/ 4 h 16"/>
                <a:gd name="T12" fmla="*/ 3 w 2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6">
                  <a:moveTo>
                    <a:pt x="3" y="0"/>
                  </a:moveTo>
                  <a:lnTo>
                    <a:pt x="13" y="3"/>
                  </a:lnTo>
                  <a:lnTo>
                    <a:pt x="22" y="16"/>
                  </a:lnTo>
                  <a:lnTo>
                    <a:pt x="10" y="14"/>
                  </a:lnTo>
                  <a:lnTo>
                    <a:pt x="0" y="7"/>
                  </a:lnTo>
                  <a:lnTo>
                    <a:pt x="3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3" name="Freeform 1868"/>
            <p:cNvSpPr>
              <a:spLocks/>
            </p:cNvSpPr>
            <p:nvPr/>
          </p:nvSpPr>
          <p:spPr bwMode="auto">
            <a:xfrm>
              <a:off x="3840041" y="2998666"/>
              <a:ext cx="12700" cy="11113"/>
            </a:xfrm>
            <a:custGeom>
              <a:avLst/>
              <a:gdLst>
                <a:gd name="T0" fmla="*/ 0 w 25"/>
                <a:gd name="T1" fmla="*/ 1 h 20"/>
                <a:gd name="T2" fmla="*/ 7 w 25"/>
                <a:gd name="T3" fmla="*/ 1 h 20"/>
                <a:gd name="T4" fmla="*/ 13 w 25"/>
                <a:gd name="T5" fmla="*/ 0 h 20"/>
                <a:gd name="T6" fmla="*/ 19 w 25"/>
                <a:gd name="T7" fmla="*/ 10 h 20"/>
                <a:gd name="T8" fmla="*/ 25 w 25"/>
                <a:gd name="T9" fmla="*/ 20 h 20"/>
                <a:gd name="T10" fmla="*/ 20 w 25"/>
                <a:gd name="T11" fmla="*/ 20 h 20"/>
                <a:gd name="T12" fmla="*/ 16 w 25"/>
                <a:gd name="T13" fmla="*/ 14 h 20"/>
                <a:gd name="T14" fmla="*/ 13 w 25"/>
                <a:gd name="T15" fmla="*/ 15 h 20"/>
                <a:gd name="T16" fmla="*/ 15 w 25"/>
                <a:gd name="T17" fmla="*/ 20 h 20"/>
                <a:gd name="T18" fmla="*/ 4 w 25"/>
                <a:gd name="T19" fmla="*/ 13 h 20"/>
                <a:gd name="T20" fmla="*/ 0 w 25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0">
                  <a:moveTo>
                    <a:pt x="0" y="1"/>
                  </a:moveTo>
                  <a:lnTo>
                    <a:pt x="7" y="1"/>
                  </a:lnTo>
                  <a:lnTo>
                    <a:pt x="13" y="0"/>
                  </a:lnTo>
                  <a:lnTo>
                    <a:pt x="19" y="10"/>
                  </a:lnTo>
                  <a:lnTo>
                    <a:pt x="25" y="20"/>
                  </a:lnTo>
                  <a:lnTo>
                    <a:pt x="20" y="20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5" y="20"/>
                  </a:lnTo>
                  <a:lnTo>
                    <a:pt x="4" y="13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4" name="Freeform 1869"/>
            <p:cNvSpPr>
              <a:spLocks/>
            </p:cNvSpPr>
            <p:nvPr/>
          </p:nvSpPr>
          <p:spPr bwMode="auto">
            <a:xfrm>
              <a:off x="4665541" y="4103566"/>
              <a:ext cx="20638" cy="19050"/>
            </a:xfrm>
            <a:custGeom>
              <a:avLst/>
              <a:gdLst>
                <a:gd name="T0" fmla="*/ 0 w 40"/>
                <a:gd name="T1" fmla="*/ 0 h 36"/>
                <a:gd name="T2" fmla="*/ 22 w 40"/>
                <a:gd name="T3" fmla="*/ 14 h 36"/>
                <a:gd name="T4" fmla="*/ 40 w 40"/>
                <a:gd name="T5" fmla="*/ 36 h 36"/>
                <a:gd name="T6" fmla="*/ 27 w 40"/>
                <a:gd name="T7" fmla="*/ 30 h 36"/>
                <a:gd name="T8" fmla="*/ 9 w 40"/>
                <a:gd name="T9" fmla="*/ 11 h 36"/>
                <a:gd name="T10" fmla="*/ 0 w 40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36">
                  <a:moveTo>
                    <a:pt x="0" y="0"/>
                  </a:moveTo>
                  <a:lnTo>
                    <a:pt x="22" y="14"/>
                  </a:lnTo>
                  <a:lnTo>
                    <a:pt x="40" y="36"/>
                  </a:lnTo>
                  <a:lnTo>
                    <a:pt x="27" y="30"/>
                  </a:lnTo>
                  <a:lnTo>
                    <a:pt x="9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5" name="Freeform 1870"/>
            <p:cNvSpPr>
              <a:spLocks/>
            </p:cNvSpPr>
            <p:nvPr/>
          </p:nvSpPr>
          <p:spPr bwMode="auto">
            <a:xfrm>
              <a:off x="5945066" y="5184654"/>
              <a:ext cx="19050" cy="12700"/>
            </a:xfrm>
            <a:custGeom>
              <a:avLst/>
              <a:gdLst>
                <a:gd name="T0" fmla="*/ 1 w 35"/>
                <a:gd name="T1" fmla="*/ 0 h 23"/>
                <a:gd name="T2" fmla="*/ 12 w 35"/>
                <a:gd name="T3" fmla="*/ 7 h 23"/>
                <a:gd name="T4" fmla="*/ 27 w 35"/>
                <a:gd name="T5" fmla="*/ 13 h 23"/>
                <a:gd name="T6" fmla="*/ 35 w 35"/>
                <a:gd name="T7" fmla="*/ 19 h 23"/>
                <a:gd name="T8" fmla="*/ 33 w 35"/>
                <a:gd name="T9" fmla="*/ 23 h 23"/>
                <a:gd name="T10" fmla="*/ 23 w 35"/>
                <a:gd name="T11" fmla="*/ 21 h 23"/>
                <a:gd name="T12" fmla="*/ 6 w 35"/>
                <a:gd name="T13" fmla="*/ 13 h 23"/>
                <a:gd name="T14" fmla="*/ 0 w 35"/>
                <a:gd name="T15" fmla="*/ 4 h 23"/>
                <a:gd name="T16" fmla="*/ 1 w 35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3">
                  <a:moveTo>
                    <a:pt x="1" y="0"/>
                  </a:moveTo>
                  <a:lnTo>
                    <a:pt x="12" y="7"/>
                  </a:lnTo>
                  <a:lnTo>
                    <a:pt x="27" y="13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23" y="21"/>
                  </a:lnTo>
                  <a:lnTo>
                    <a:pt x="6" y="13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6" name="Freeform 1871"/>
            <p:cNvSpPr>
              <a:spLocks/>
            </p:cNvSpPr>
            <p:nvPr/>
          </p:nvSpPr>
          <p:spPr bwMode="auto">
            <a:xfrm>
              <a:off x="6137154" y="4606804"/>
              <a:ext cx="6350" cy="9525"/>
            </a:xfrm>
            <a:custGeom>
              <a:avLst/>
              <a:gdLst>
                <a:gd name="T0" fmla="*/ 2 w 14"/>
                <a:gd name="T1" fmla="*/ 3 h 17"/>
                <a:gd name="T2" fmla="*/ 5 w 14"/>
                <a:gd name="T3" fmla="*/ 0 h 17"/>
                <a:gd name="T4" fmla="*/ 8 w 14"/>
                <a:gd name="T5" fmla="*/ 7 h 17"/>
                <a:gd name="T6" fmla="*/ 14 w 14"/>
                <a:gd name="T7" fmla="*/ 10 h 17"/>
                <a:gd name="T8" fmla="*/ 8 w 14"/>
                <a:gd name="T9" fmla="*/ 17 h 17"/>
                <a:gd name="T10" fmla="*/ 2 w 14"/>
                <a:gd name="T11" fmla="*/ 13 h 17"/>
                <a:gd name="T12" fmla="*/ 0 w 14"/>
                <a:gd name="T13" fmla="*/ 7 h 17"/>
                <a:gd name="T14" fmla="*/ 4 w 14"/>
                <a:gd name="T15" fmla="*/ 6 h 17"/>
                <a:gd name="T16" fmla="*/ 2 w 14"/>
                <a:gd name="T1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7">
                  <a:moveTo>
                    <a:pt x="2" y="3"/>
                  </a:moveTo>
                  <a:lnTo>
                    <a:pt x="5" y="0"/>
                  </a:lnTo>
                  <a:lnTo>
                    <a:pt x="8" y="7"/>
                  </a:lnTo>
                  <a:lnTo>
                    <a:pt x="14" y="10"/>
                  </a:lnTo>
                  <a:lnTo>
                    <a:pt x="8" y="17"/>
                  </a:lnTo>
                  <a:lnTo>
                    <a:pt x="2" y="13"/>
                  </a:lnTo>
                  <a:lnTo>
                    <a:pt x="0" y="7"/>
                  </a:lnTo>
                  <a:lnTo>
                    <a:pt x="4" y="6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7" name="Freeform 1872"/>
            <p:cNvSpPr>
              <a:spLocks/>
            </p:cNvSpPr>
            <p:nvPr/>
          </p:nvSpPr>
          <p:spPr bwMode="auto">
            <a:xfrm>
              <a:off x="5462466" y="3847979"/>
              <a:ext cx="9525" cy="14288"/>
            </a:xfrm>
            <a:custGeom>
              <a:avLst/>
              <a:gdLst>
                <a:gd name="T0" fmla="*/ 19 w 19"/>
                <a:gd name="T1" fmla="*/ 15 h 28"/>
                <a:gd name="T2" fmla="*/ 16 w 19"/>
                <a:gd name="T3" fmla="*/ 21 h 28"/>
                <a:gd name="T4" fmla="*/ 19 w 19"/>
                <a:gd name="T5" fmla="*/ 27 h 28"/>
                <a:gd name="T6" fmla="*/ 12 w 19"/>
                <a:gd name="T7" fmla="*/ 28 h 28"/>
                <a:gd name="T8" fmla="*/ 3 w 19"/>
                <a:gd name="T9" fmla="*/ 21 h 28"/>
                <a:gd name="T10" fmla="*/ 8 w 19"/>
                <a:gd name="T11" fmla="*/ 18 h 28"/>
                <a:gd name="T12" fmla="*/ 13 w 19"/>
                <a:gd name="T13" fmla="*/ 14 h 28"/>
                <a:gd name="T14" fmla="*/ 9 w 19"/>
                <a:gd name="T15" fmla="*/ 11 h 28"/>
                <a:gd name="T16" fmla="*/ 0 w 19"/>
                <a:gd name="T17" fmla="*/ 4 h 28"/>
                <a:gd name="T18" fmla="*/ 5 w 19"/>
                <a:gd name="T19" fmla="*/ 0 h 28"/>
                <a:gd name="T20" fmla="*/ 9 w 19"/>
                <a:gd name="T21" fmla="*/ 8 h 28"/>
                <a:gd name="T22" fmla="*/ 19 w 19"/>
                <a:gd name="T23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8">
                  <a:moveTo>
                    <a:pt x="19" y="15"/>
                  </a:moveTo>
                  <a:lnTo>
                    <a:pt x="16" y="21"/>
                  </a:lnTo>
                  <a:lnTo>
                    <a:pt x="19" y="27"/>
                  </a:lnTo>
                  <a:lnTo>
                    <a:pt x="12" y="28"/>
                  </a:lnTo>
                  <a:lnTo>
                    <a:pt x="3" y="21"/>
                  </a:lnTo>
                  <a:lnTo>
                    <a:pt x="8" y="18"/>
                  </a:lnTo>
                  <a:lnTo>
                    <a:pt x="13" y="14"/>
                  </a:lnTo>
                  <a:lnTo>
                    <a:pt x="9" y="11"/>
                  </a:lnTo>
                  <a:lnTo>
                    <a:pt x="0" y="4"/>
                  </a:lnTo>
                  <a:lnTo>
                    <a:pt x="5" y="0"/>
                  </a:lnTo>
                  <a:lnTo>
                    <a:pt x="9" y="8"/>
                  </a:lnTo>
                  <a:lnTo>
                    <a:pt x="1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8" name="Freeform 1873"/>
            <p:cNvSpPr>
              <a:spLocks/>
            </p:cNvSpPr>
            <p:nvPr/>
          </p:nvSpPr>
          <p:spPr bwMode="auto">
            <a:xfrm>
              <a:off x="4973516" y="3484441"/>
              <a:ext cx="14288" cy="7938"/>
            </a:xfrm>
            <a:custGeom>
              <a:avLst/>
              <a:gdLst>
                <a:gd name="T0" fmla="*/ 0 w 26"/>
                <a:gd name="T1" fmla="*/ 0 h 16"/>
                <a:gd name="T2" fmla="*/ 26 w 26"/>
                <a:gd name="T3" fmla="*/ 13 h 16"/>
                <a:gd name="T4" fmla="*/ 21 w 26"/>
                <a:gd name="T5" fmla="*/ 13 h 16"/>
                <a:gd name="T6" fmla="*/ 17 w 26"/>
                <a:gd name="T7" fmla="*/ 16 h 16"/>
                <a:gd name="T8" fmla="*/ 8 w 26"/>
                <a:gd name="T9" fmla="*/ 9 h 16"/>
                <a:gd name="T10" fmla="*/ 0 w 26"/>
                <a:gd name="T11" fmla="*/ 9 h 16"/>
                <a:gd name="T12" fmla="*/ 0 w 26"/>
                <a:gd name="T13" fmla="*/ 5 h 16"/>
                <a:gd name="T14" fmla="*/ 0 w 2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0" y="0"/>
                  </a:moveTo>
                  <a:lnTo>
                    <a:pt x="26" y="13"/>
                  </a:lnTo>
                  <a:lnTo>
                    <a:pt x="21" y="13"/>
                  </a:lnTo>
                  <a:lnTo>
                    <a:pt x="17" y="16"/>
                  </a:lnTo>
                  <a:lnTo>
                    <a:pt x="8" y="9"/>
                  </a:lnTo>
                  <a:lnTo>
                    <a:pt x="0" y="9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49" name="Freeform 1874"/>
            <p:cNvSpPr>
              <a:spLocks/>
            </p:cNvSpPr>
            <p:nvPr/>
          </p:nvSpPr>
          <p:spPr bwMode="auto">
            <a:xfrm>
              <a:off x="4787779" y="3312991"/>
              <a:ext cx="4763" cy="6350"/>
            </a:xfrm>
            <a:custGeom>
              <a:avLst/>
              <a:gdLst>
                <a:gd name="T0" fmla="*/ 0 w 10"/>
                <a:gd name="T1" fmla="*/ 3 h 13"/>
                <a:gd name="T2" fmla="*/ 6 w 10"/>
                <a:gd name="T3" fmla="*/ 0 h 13"/>
                <a:gd name="T4" fmla="*/ 10 w 10"/>
                <a:gd name="T5" fmla="*/ 9 h 13"/>
                <a:gd name="T6" fmla="*/ 10 w 10"/>
                <a:gd name="T7" fmla="*/ 13 h 13"/>
                <a:gd name="T8" fmla="*/ 3 w 10"/>
                <a:gd name="T9" fmla="*/ 12 h 13"/>
                <a:gd name="T10" fmla="*/ 0 w 10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0" y="3"/>
                  </a:moveTo>
                  <a:lnTo>
                    <a:pt x="6" y="0"/>
                  </a:lnTo>
                  <a:lnTo>
                    <a:pt x="10" y="9"/>
                  </a:lnTo>
                  <a:lnTo>
                    <a:pt x="10" y="13"/>
                  </a:lnTo>
                  <a:lnTo>
                    <a:pt x="3" y="1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51" name="Freeform 1876"/>
            <p:cNvSpPr>
              <a:spLocks/>
            </p:cNvSpPr>
            <p:nvPr/>
          </p:nvSpPr>
          <p:spPr bwMode="auto">
            <a:xfrm>
              <a:off x="4656016" y="4119441"/>
              <a:ext cx="33338" cy="25400"/>
            </a:xfrm>
            <a:custGeom>
              <a:avLst/>
              <a:gdLst>
                <a:gd name="T0" fmla="*/ 48 w 65"/>
                <a:gd name="T1" fmla="*/ 45 h 48"/>
                <a:gd name="T2" fmla="*/ 41 w 65"/>
                <a:gd name="T3" fmla="*/ 35 h 48"/>
                <a:gd name="T4" fmla="*/ 17 w 65"/>
                <a:gd name="T5" fmla="*/ 19 h 48"/>
                <a:gd name="T6" fmla="*/ 6 w 65"/>
                <a:gd name="T7" fmla="*/ 12 h 48"/>
                <a:gd name="T8" fmla="*/ 10 w 65"/>
                <a:gd name="T9" fmla="*/ 7 h 48"/>
                <a:gd name="T10" fmla="*/ 0 w 65"/>
                <a:gd name="T11" fmla="*/ 4 h 48"/>
                <a:gd name="T12" fmla="*/ 2 w 65"/>
                <a:gd name="T13" fmla="*/ 0 h 48"/>
                <a:gd name="T14" fmla="*/ 13 w 65"/>
                <a:gd name="T15" fmla="*/ 3 h 48"/>
                <a:gd name="T16" fmla="*/ 42 w 65"/>
                <a:gd name="T17" fmla="*/ 30 h 48"/>
                <a:gd name="T18" fmla="*/ 56 w 65"/>
                <a:gd name="T19" fmla="*/ 35 h 48"/>
                <a:gd name="T20" fmla="*/ 55 w 65"/>
                <a:gd name="T21" fmla="*/ 29 h 48"/>
                <a:gd name="T22" fmla="*/ 49 w 65"/>
                <a:gd name="T23" fmla="*/ 23 h 48"/>
                <a:gd name="T24" fmla="*/ 52 w 65"/>
                <a:gd name="T25" fmla="*/ 22 h 48"/>
                <a:gd name="T26" fmla="*/ 65 w 65"/>
                <a:gd name="T27" fmla="*/ 40 h 48"/>
                <a:gd name="T28" fmla="*/ 64 w 65"/>
                <a:gd name="T29" fmla="*/ 48 h 48"/>
                <a:gd name="T30" fmla="*/ 56 w 65"/>
                <a:gd name="T31" fmla="*/ 42 h 48"/>
                <a:gd name="T32" fmla="*/ 49 w 65"/>
                <a:gd name="T33" fmla="*/ 39 h 48"/>
                <a:gd name="T34" fmla="*/ 48 w 65"/>
                <a:gd name="T35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48">
                  <a:moveTo>
                    <a:pt x="48" y="45"/>
                  </a:moveTo>
                  <a:lnTo>
                    <a:pt x="41" y="35"/>
                  </a:lnTo>
                  <a:lnTo>
                    <a:pt x="17" y="19"/>
                  </a:lnTo>
                  <a:lnTo>
                    <a:pt x="6" y="12"/>
                  </a:lnTo>
                  <a:lnTo>
                    <a:pt x="10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13" y="3"/>
                  </a:lnTo>
                  <a:lnTo>
                    <a:pt x="42" y="30"/>
                  </a:lnTo>
                  <a:lnTo>
                    <a:pt x="56" y="35"/>
                  </a:lnTo>
                  <a:lnTo>
                    <a:pt x="55" y="29"/>
                  </a:lnTo>
                  <a:lnTo>
                    <a:pt x="49" y="23"/>
                  </a:lnTo>
                  <a:lnTo>
                    <a:pt x="52" y="22"/>
                  </a:lnTo>
                  <a:lnTo>
                    <a:pt x="65" y="40"/>
                  </a:lnTo>
                  <a:lnTo>
                    <a:pt x="64" y="48"/>
                  </a:lnTo>
                  <a:lnTo>
                    <a:pt x="56" y="42"/>
                  </a:lnTo>
                  <a:lnTo>
                    <a:pt x="49" y="39"/>
                  </a:lnTo>
                  <a:lnTo>
                    <a:pt x="48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52" name="Freeform 1877"/>
            <p:cNvSpPr>
              <a:spLocks/>
            </p:cNvSpPr>
            <p:nvPr/>
          </p:nvSpPr>
          <p:spPr bwMode="auto">
            <a:xfrm>
              <a:off x="5154491" y="3622554"/>
              <a:ext cx="20638" cy="17463"/>
            </a:xfrm>
            <a:custGeom>
              <a:avLst/>
              <a:gdLst>
                <a:gd name="T0" fmla="*/ 0 w 37"/>
                <a:gd name="T1" fmla="*/ 13 h 32"/>
                <a:gd name="T2" fmla="*/ 2 w 37"/>
                <a:gd name="T3" fmla="*/ 8 h 32"/>
                <a:gd name="T4" fmla="*/ 12 w 37"/>
                <a:gd name="T5" fmla="*/ 6 h 32"/>
                <a:gd name="T6" fmla="*/ 11 w 37"/>
                <a:gd name="T7" fmla="*/ 0 h 32"/>
                <a:gd name="T8" fmla="*/ 21 w 37"/>
                <a:gd name="T9" fmla="*/ 11 h 32"/>
                <a:gd name="T10" fmla="*/ 37 w 37"/>
                <a:gd name="T11" fmla="*/ 30 h 32"/>
                <a:gd name="T12" fmla="*/ 28 w 37"/>
                <a:gd name="T13" fmla="*/ 32 h 32"/>
                <a:gd name="T14" fmla="*/ 10 w 37"/>
                <a:gd name="T15" fmla="*/ 23 h 32"/>
                <a:gd name="T16" fmla="*/ 0 w 37"/>
                <a:gd name="T17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32">
                  <a:moveTo>
                    <a:pt x="0" y="13"/>
                  </a:moveTo>
                  <a:lnTo>
                    <a:pt x="2" y="8"/>
                  </a:lnTo>
                  <a:lnTo>
                    <a:pt x="12" y="6"/>
                  </a:lnTo>
                  <a:lnTo>
                    <a:pt x="11" y="0"/>
                  </a:lnTo>
                  <a:lnTo>
                    <a:pt x="21" y="11"/>
                  </a:lnTo>
                  <a:lnTo>
                    <a:pt x="37" y="30"/>
                  </a:lnTo>
                  <a:lnTo>
                    <a:pt x="28" y="32"/>
                  </a:lnTo>
                  <a:lnTo>
                    <a:pt x="10" y="23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53" name="Freeform 1878"/>
            <p:cNvSpPr>
              <a:spLocks/>
            </p:cNvSpPr>
            <p:nvPr/>
          </p:nvSpPr>
          <p:spPr bwMode="auto">
            <a:xfrm>
              <a:off x="5160841" y="3613029"/>
              <a:ext cx="11113" cy="7938"/>
            </a:xfrm>
            <a:custGeom>
              <a:avLst/>
              <a:gdLst>
                <a:gd name="T0" fmla="*/ 0 w 20"/>
                <a:gd name="T1" fmla="*/ 0 h 16"/>
                <a:gd name="T2" fmla="*/ 4 w 20"/>
                <a:gd name="T3" fmla="*/ 2 h 16"/>
                <a:gd name="T4" fmla="*/ 20 w 20"/>
                <a:gd name="T5" fmla="*/ 15 h 16"/>
                <a:gd name="T6" fmla="*/ 13 w 20"/>
                <a:gd name="T7" fmla="*/ 16 h 16"/>
                <a:gd name="T8" fmla="*/ 3 w 20"/>
                <a:gd name="T9" fmla="*/ 7 h 16"/>
                <a:gd name="T10" fmla="*/ 0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lnTo>
                    <a:pt x="4" y="2"/>
                  </a:lnTo>
                  <a:lnTo>
                    <a:pt x="20" y="15"/>
                  </a:lnTo>
                  <a:lnTo>
                    <a:pt x="13" y="16"/>
                  </a:lnTo>
                  <a:lnTo>
                    <a:pt x="3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54" name="Freeform 1879"/>
            <p:cNvSpPr>
              <a:spLocks/>
            </p:cNvSpPr>
            <p:nvPr/>
          </p:nvSpPr>
          <p:spPr bwMode="auto">
            <a:xfrm>
              <a:off x="5146554" y="3606679"/>
              <a:ext cx="11113" cy="17463"/>
            </a:xfrm>
            <a:custGeom>
              <a:avLst/>
              <a:gdLst>
                <a:gd name="T0" fmla="*/ 0 w 20"/>
                <a:gd name="T1" fmla="*/ 1 h 33"/>
                <a:gd name="T2" fmla="*/ 5 w 20"/>
                <a:gd name="T3" fmla="*/ 0 h 33"/>
                <a:gd name="T4" fmla="*/ 16 w 20"/>
                <a:gd name="T5" fmla="*/ 5 h 33"/>
                <a:gd name="T6" fmla="*/ 20 w 20"/>
                <a:gd name="T7" fmla="*/ 18 h 33"/>
                <a:gd name="T8" fmla="*/ 20 w 20"/>
                <a:gd name="T9" fmla="*/ 30 h 33"/>
                <a:gd name="T10" fmla="*/ 17 w 20"/>
                <a:gd name="T11" fmla="*/ 33 h 33"/>
                <a:gd name="T12" fmla="*/ 16 w 20"/>
                <a:gd name="T13" fmla="*/ 23 h 33"/>
                <a:gd name="T14" fmla="*/ 7 w 20"/>
                <a:gd name="T15" fmla="*/ 8 h 33"/>
                <a:gd name="T16" fmla="*/ 0 w 20"/>
                <a:gd name="T17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3">
                  <a:moveTo>
                    <a:pt x="0" y="1"/>
                  </a:moveTo>
                  <a:lnTo>
                    <a:pt x="5" y="0"/>
                  </a:lnTo>
                  <a:lnTo>
                    <a:pt x="16" y="5"/>
                  </a:lnTo>
                  <a:lnTo>
                    <a:pt x="20" y="18"/>
                  </a:lnTo>
                  <a:lnTo>
                    <a:pt x="20" y="30"/>
                  </a:lnTo>
                  <a:lnTo>
                    <a:pt x="17" y="33"/>
                  </a:lnTo>
                  <a:lnTo>
                    <a:pt x="16" y="23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55" name="Freeform 1880"/>
            <p:cNvSpPr>
              <a:spLocks/>
            </p:cNvSpPr>
            <p:nvPr/>
          </p:nvSpPr>
          <p:spPr bwMode="auto">
            <a:xfrm>
              <a:off x="5133854" y="3611441"/>
              <a:ext cx="7938" cy="4763"/>
            </a:xfrm>
            <a:custGeom>
              <a:avLst/>
              <a:gdLst>
                <a:gd name="T0" fmla="*/ 0 w 15"/>
                <a:gd name="T1" fmla="*/ 3 h 8"/>
                <a:gd name="T2" fmla="*/ 4 w 15"/>
                <a:gd name="T3" fmla="*/ 0 h 8"/>
                <a:gd name="T4" fmla="*/ 11 w 15"/>
                <a:gd name="T5" fmla="*/ 1 h 8"/>
                <a:gd name="T6" fmla="*/ 15 w 15"/>
                <a:gd name="T7" fmla="*/ 4 h 8"/>
                <a:gd name="T8" fmla="*/ 11 w 15"/>
                <a:gd name="T9" fmla="*/ 8 h 8"/>
                <a:gd name="T10" fmla="*/ 4 w 15"/>
                <a:gd name="T11" fmla="*/ 7 h 8"/>
                <a:gd name="T12" fmla="*/ 0 w 15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8">
                  <a:moveTo>
                    <a:pt x="0" y="3"/>
                  </a:moveTo>
                  <a:lnTo>
                    <a:pt x="4" y="0"/>
                  </a:lnTo>
                  <a:lnTo>
                    <a:pt x="11" y="1"/>
                  </a:lnTo>
                  <a:lnTo>
                    <a:pt x="15" y="4"/>
                  </a:lnTo>
                  <a:lnTo>
                    <a:pt x="11" y="8"/>
                  </a:lnTo>
                  <a:lnTo>
                    <a:pt x="4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56" name="Freeform 1881"/>
            <p:cNvSpPr>
              <a:spLocks/>
            </p:cNvSpPr>
            <p:nvPr/>
          </p:nvSpPr>
          <p:spPr bwMode="auto">
            <a:xfrm>
              <a:off x="5138616" y="3600329"/>
              <a:ext cx="7938" cy="6350"/>
            </a:xfrm>
            <a:custGeom>
              <a:avLst/>
              <a:gdLst>
                <a:gd name="T0" fmla="*/ 0 w 17"/>
                <a:gd name="T1" fmla="*/ 0 h 12"/>
                <a:gd name="T2" fmla="*/ 8 w 17"/>
                <a:gd name="T3" fmla="*/ 0 h 12"/>
                <a:gd name="T4" fmla="*/ 17 w 17"/>
                <a:gd name="T5" fmla="*/ 7 h 12"/>
                <a:gd name="T6" fmla="*/ 13 w 17"/>
                <a:gd name="T7" fmla="*/ 12 h 12"/>
                <a:gd name="T8" fmla="*/ 1 w 17"/>
                <a:gd name="T9" fmla="*/ 4 h 12"/>
                <a:gd name="T10" fmla="*/ 0 w 1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0" y="0"/>
                  </a:moveTo>
                  <a:lnTo>
                    <a:pt x="8" y="0"/>
                  </a:lnTo>
                  <a:lnTo>
                    <a:pt x="17" y="7"/>
                  </a:lnTo>
                  <a:lnTo>
                    <a:pt x="13" y="12"/>
                  </a:lnTo>
                  <a:lnTo>
                    <a:pt x="1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57" name="Freeform 1882"/>
            <p:cNvSpPr>
              <a:spLocks/>
            </p:cNvSpPr>
            <p:nvPr/>
          </p:nvSpPr>
          <p:spPr bwMode="auto">
            <a:xfrm>
              <a:off x="5122741" y="3598741"/>
              <a:ext cx="12700" cy="7938"/>
            </a:xfrm>
            <a:custGeom>
              <a:avLst/>
              <a:gdLst>
                <a:gd name="T0" fmla="*/ 0 w 24"/>
                <a:gd name="T1" fmla="*/ 0 h 16"/>
                <a:gd name="T2" fmla="*/ 11 w 24"/>
                <a:gd name="T3" fmla="*/ 1 h 16"/>
                <a:gd name="T4" fmla="*/ 24 w 24"/>
                <a:gd name="T5" fmla="*/ 14 h 16"/>
                <a:gd name="T6" fmla="*/ 17 w 24"/>
                <a:gd name="T7" fmla="*/ 16 h 16"/>
                <a:gd name="T8" fmla="*/ 5 w 24"/>
                <a:gd name="T9" fmla="*/ 7 h 16"/>
                <a:gd name="T10" fmla="*/ 0 w 24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6">
                  <a:moveTo>
                    <a:pt x="0" y="0"/>
                  </a:moveTo>
                  <a:lnTo>
                    <a:pt x="11" y="1"/>
                  </a:lnTo>
                  <a:lnTo>
                    <a:pt x="24" y="14"/>
                  </a:lnTo>
                  <a:lnTo>
                    <a:pt x="17" y="16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58" name="Freeform 1883"/>
            <p:cNvSpPr>
              <a:spLocks/>
            </p:cNvSpPr>
            <p:nvPr/>
          </p:nvSpPr>
          <p:spPr bwMode="auto">
            <a:xfrm>
              <a:off x="5122741" y="3582866"/>
              <a:ext cx="12700" cy="15875"/>
            </a:xfrm>
            <a:custGeom>
              <a:avLst/>
              <a:gdLst>
                <a:gd name="T0" fmla="*/ 0 w 26"/>
                <a:gd name="T1" fmla="*/ 0 h 28"/>
                <a:gd name="T2" fmla="*/ 8 w 26"/>
                <a:gd name="T3" fmla="*/ 2 h 28"/>
                <a:gd name="T4" fmla="*/ 26 w 26"/>
                <a:gd name="T5" fmla="*/ 19 h 28"/>
                <a:gd name="T6" fmla="*/ 26 w 26"/>
                <a:gd name="T7" fmla="*/ 28 h 28"/>
                <a:gd name="T8" fmla="*/ 10 w 26"/>
                <a:gd name="T9" fmla="*/ 15 h 28"/>
                <a:gd name="T10" fmla="*/ 0 w 26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8">
                  <a:moveTo>
                    <a:pt x="0" y="0"/>
                  </a:moveTo>
                  <a:lnTo>
                    <a:pt x="8" y="2"/>
                  </a:lnTo>
                  <a:lnTo>
                    <a:pt x="26" y="19"/>
                  </a:lnTo>
                  <a:lnTo>
                    <a:pt x="26" y="28"/>
                  </a:lnTo>
                  <a:lnTo>
                    <a:pt x="10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59" name="Freeform 1884"/>
            <p:cNvSpPr>
              <a:spLocks/>
            </p:cNvSpPr>
            <p:nvPr/>
          </p:nvSpPr>
          <p:spPr bwMode="auto">
            <a:xfrm>
              <a:off x="5064004" y="3533654"/>
              <a:ext cx="19050" cy="12700"/>
            </a:xfrm>
            <a:custGeom>
              <a:avLst/>
              <a:gdLst>
                <a:gd name="T0" fmla="*/ 0 w 36"/>
                <a:gd name="T1" fmla="*/ 0 h 26"/>
                <a:gd name="T2" fmla="*/ 10 w 36"/>
                <a:gd name="T3" fmla="*/ 0 h 26"/>
                <a:gd name="T4" fmla="*/ 32 w 36"/>
                <a:gd name="T5" fmla="*/ 6 h 26"/>
                <a:gd name="T6" fmla="*/ 36 w 36"/>
                <a:gd name="T7" fmla="*/ 19 h 26"/>
                <a:gd name="T8" fmla="*/ 29 w 36"/>
                <a:gd name="T9" fmla="*/ 26 h 26"/>
                <a:gd name="T10" fmla="*/ 26 w 36"/>
                <a:gd name="T11" fmla="*/ 23 h 26"/>
                <a:gd name="T12" fmla="*/ 22 w 36"/>
                <a:gd name="T13" fmla="*/ 15 h 26"/>
                <a:gd name="T14" fmla="*/ 17 w 36"/>
                <a:gd name="T15" fmla="*/ 16 h 26"/>
                <a:gd name="T16" fmla="*/ 16 w 36"/>
                <a:gd name="T17" fmla="*/ 12 h 26"/>
                <a:gd name="T18" fmla="*/ 23 w 36"/>
                <a:gd name="T19" fmla="*/ 13 h 26"/>
                <a:gd name="T20" fmla="*/ 26 w 36"/>
                <a:gd name="T21" fmla="*/ 12 h 26"/>
                <a:gd name="T22" fmla="*/ 23 w 36"/>
                <a:gd name="T23" fmla="*/ 8 h 26"/>
                <a:gd name="T24" fmla="*/ 7 w 36"/>
                <a:gd name="T25" fmla="*/ 8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lnTo>
                    <a:pt x="10" y="0"/>
                  </a:lnTo>
                  <a:lnTo>
                    <a:pt x="32" y="6"/>
                  </a:lnTo>
                  <a:lnTo>
                    <a:pt x="36" y="19"/>
                  </a:lnTo>
                  <a:lnTo>
                    <a:pt x="29" y="26"/>
                  </a:lnTo>
                  <a:lnTo>
                    <a:pt x="26" y="23"/>
                  </a:lnTo>
                  <a:lnTo>
                    <a:pt x="22" y="15"/>
                  </a:lnTo>
                  <a:lnTo>
                    <a:pt x="17" y="16"/>
                  </a:lnTo>
                  <a:lnTo>
                    <a:pt x="16" y="12"/>
                  </a:lnTo>
                  <a:lnTo>
                    <a:pt x="23" y="13"/>
                  </a:lnTo>
                  <a:lnTo>
                    <a:pt x="26" y="12"/>
                  </a:lnTo>
                  <a:lnTo>
                    <a:pt x="23" y="8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0" name="Freeform 1885"/>
            <p:cNvSpPr>
              <a:spLocks/>
            </p:cNvSpPr>
            <p:nvPr/>
          </p:nvSpPr>
          <p:spPr bwMode="auto">
            <a:xfrm>
              <a:off x="5059241" y="3516191"/>
              <a:ext cx="6350" cy="7938"/>
            </a:xfrm>
            <a:custGeom>
              <a:avLst/>
              <a:gdLst>
                <a:gd name="T0" fmla="*/ 0 w 12"/>
                <a:gd name="T1" fmla="*/ 7 h 13"/>
                <a:gd name="T2" fmla="*/ 6 w 12"/>
                <a:gd name="T3" fmla="*/ 0 h 13"/>
                <a:gd name="T4" fmla="*/ 12 w 12"/>
                <a:gd name="T5" fmla="*/ 7 h 13"/>
                <a:gd name="T6" fmla="*/ 10 w 12"/>
                <a:gd name="T7" fmla="*/ 13 h 13"/>
                <a:gd name="T8" fmla="*/ 6 w 12"/>
                <a:gd name="T9" fmla="*/ 13 h 13"/>
                <a:gd name="T10" fmla="*/ 0 w 12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lnTo>
                    <a:pt x="6" y="0"/>
                  </a:lnTo>
                  <a:lnTo>
                    <a:pt x="12" y="7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1" name="Freeform 1886"/>
            <p:cNvSpPr>
              <a:spLocks/>
            </p:cNvSpPr>
            <p:nvPr/>
          </p:nvSpPr>
          <p:spPr bwMode="auto">
            <a:xfrm>
              <a:off x="5016379" y="3470154"/>
              <a:ext cx="307975" cy="252413"/>
            </a:xfrm>
            <a:custGeom>
              <a:avLst/>
              <a:gdLst>
                <a:gd name="T0" fmla="*/ 335 w 584"/>
                <a:gd name="T1" fmla="*/ 307 h 478"/>
                <a:gd name="T2" fmla="*/ 368 w 584"/>
                <a:gd name="T3" fmla="*/ 328 h 478"/>
                <a:gd name="T4" fmla="*/ 365 w 584"/>
                <a:gd name="T5" fmla="*/ 337 h 478"/>
                <a:gd name="T6" fmla="*/ 447 w 584"/>
                <a:gd name="T7" fmla="*/ 386 h 478"/>
                <a:gd name="T8" fmla="*/ 457 w 584"/>
                <a:gd name="T9" fmla="*/ 400 h 478"/>
                <a:gd name="T10" fmla="*/ 487 w 584"/>
                <a:gd name="T11" fmla="*/ 422 h 478"/>
                <a:gd name="T12" fmla="*/ 584 w 584"/>
                <a:gd name="T13" fmla="*/ 478 h 478"/>
                <a:gd name="T14" fmla="*/ 538 w 584"/>
                <a:gd name="T15" fmla="*/ 448 h 478"/>
                <a:gd name="T16" fmla="*/ 530 w 584"/>
                <a:gd name="T17" fmla="*/ 439 h 478"/>
                <a:gd name="T18" fmla="*/ 453 w 584"/>
                <a:gd name="T19" fmla="*/ 370 h 478"/>
                <a:gd name="T20" fmla="*/ 222 w 584"/>
                <a:gd name="T21" fmla="*/ 176 h 478"/>
                <a:gd name="T22" fmla="*/ 175 w 584"/>
                <a:gd name="T23" fmla="*/ 148 h 478"/>
                <a:gd name="T24" fmla="*/ 147 w 584"/>
                <a:gd name="T25" fmla="*/ 121 h 478"/>
                <a:gd name="T26" fmla="*/ 146 w 584"/>
                <a:gd name="T27" fmla="*/ 108 h 478"/>
                <a:gd name="T28" fmla="*/ 136 w 584"/>
                <a:gd name="T29" fmla="*/ 93 h 478"/>
                <a:gd name="T30" fmla="*/ 126 w 584"/>
                <a:gd name="T31" fmla="*/ 86 h 478"/>
                <a:gd name="T32" fmla="*/ 129 w 584"/>
                <a:gd name="T33" fmla="*/ 98 h 478"/>
                <a:gd name="T34" fmla="*/ 97 w 584"/>
                <a:gd name="T35" fmla="*/ 63 h 478"/>
                <a:gd name="T36" fmla="*/ 62 w 584"/>
                <a:gd name="T37" fmla="*/ 39 h 478"/>
                <a:gd name="T38" fmla="*/ 44 w 584"/>
                <a:gd name="T39" fmla="*/ 30 h 478"/>
                <a:gd name="T40" fmla="*/ 22 w 584"/>
                <a:gd name="T41" fmla="*/ 10 h 478"/>
                <a:gd name="T42" fmla="*/ 15 w 584"/>
                <a:gd name="T43" fmla="*/ 14 h 478"/>
                <a:gd name="T44" fmla="*/ 0 w 584"/>
                <a:gd name="T45" fmla="*/ 4 h 478"/>
                <a:gd name="T46" fmla="*/ 21 w 584"/>
                <a:gd name="T47" fmla="*/ 20 h 478"/>
                <a:gd name="T48" fmla="*/ 38 w 584"/>
                <a:gd name="T49" fmla="*/ 45 h 478"/>
                <a:gd name="T50" fmla="*/ 23 w 584"/>
                <a:gd name="T51" fmla="*/ 39 h 478"/>
                <a:gd name="T52" fmla="*/ 45 w 584"/>
                <a:gd name="T53" fmla="*/ 53 h 478"/>
                <a:gd name="T54" fmla="*/ 29 w 584"/>
                <a:gd name="T55" fmla="*/ 62 h 478"/>
                <a:gd name="T56" fmla="*/ 42 w 584"/>
                <a:gd name="T57" fmla="*/ 65 h 478"/>
                <a:gd name="T58" fmla="*/ 44 w 584"/>
                <a:gd name="T59" fmla="*/ 70 h 478"/>
                <a:gd name="T60" fmla="*/ 52 w 584"/>
                <a:gd name="T61" fmla="*/ 85 h 478"/>
                <a:gd name="T62" fmla="*/ 71 w 584"/>
                <a:gd name="T63" fmla="*/ 96 h 478"/>
                <a:gd name="T64" fmla="*/ 71 w 584"/>
                <a:gd name="T65" fmla="*/ 82 h 478"/>
                <a:gd name="T66" fmla="*/ 83 w 584"/>
                <a:gd name="T67" fmla="*/ 108 h 478"/>
                <a:gd name="T68" fmla="*/ 70 w 584"/>
                <a:gd name="T69" fmla="*/ 112 h 478"/>
                <a:gd name="T70" fmla="*/ 110 w 584"/>
                <a:gd name="T71" fmla="*/ 153 h 478"/>
                <a:gd name="T72" fmla="*/ 114 w 584"/>
                <a:gd name="T73" fmla="*/ 150 h 478"/>
                <a:gd name="T74" fmla="*/ 127 w 584"/>
                <a:gd name="T75" fmla="*/ 158 h 478"/>
                <a:gd name="T76" fmla="*/ 129 w 584"/>
                <a:gd name="T77" fmla="*/ 173 h 478"/>
                <a:gd name="T78" fmla="*/ 137 w 584"/>
                <a:gd name="T79" fmla="*/ 173 h 478"/>
                <a:gd name="T80" fmla="*/ 147 w 584"/>
                <a:gd name="T81" fmla="*/ 178 h 478"/>
                <a:gd name="T82" fmla="*/ 159 w 584"/>
                <a:gd name="T83" fmla="*/ 197 h 478"/>
                <a:gd name="T84" fmla="*/ 137 w 584"/>
                <a:gd name="T85" fmla="*/ 186 h 478"/>
                <a:gd name="T86" fmla="*/ 172 w 584"/>
                <a:gd name="T87" fmla="*/ 201 h 478"/>
                <a:gd name="T88" fmla="*/ 188 w 584"/>
                <a:gd name="T89" fmla="*/ 212 h 478"/>
                <a:gd name="T90" fmla="*/ 176 w 584"/>
                <a:gd name="T91" fmla="*/ 224 h 478"/>
                <a:gd name="T92" fmla="*/ 199 w 584"/>
                <a:gd name="T93" fmla="*/ 253 h 478"/>
                <a:gd name="T94" fmla="*/ 198 w 584"/>
                <a:gd name="T95" fmla="*/ 258 h 478"/>
                <a:gd name="T96" fmla="*/ 219 w 584"/>
                <a:gd name="T97" fmla="*/ 276 h 478"/>
                <a:gd name="T98" fmla="*/ 273 w 584"/>
                <a:gd name="T99" fmla="*/ 317 h 478"/>
                <a:gd name="T100" fmla="*/ 311 w 584"/>
                <a:gd name="T101" fmla="*/ 338 h 478"/>
                <a:gd name="T102" fmla="*/ 300 w 584"/>
                <a:gd name="T103" fmla="*/ 322 h 478"/>
                <a:gd name="T104" fmla="*/ 329 w 584"/>
                <a:gd name="T105" fmla="*/ 340 h 478"/>
                <a:gd name="T106" fmla="*/ 317 w 584"/>
                <a:gd name="T107" fmla="*/ 341 h 478"/>
                <a:gd name="T108" fmla="*/ 329 w 584"/>
                <a:gd name="T109" fmla="*/ 317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4" h="478">
                  <a:moveTo>
                    <a:pt x="322" y="302"/>
                  </a:moveTo>
                  <a:lnTo>
                    <a:pt x="327" y="304"/>
                  </a:lnTo>
                  <a:lnTo>
                    <a:pt x="335" y="307"/>
                  </a:lnTo>
                  <a:lnTo>
                    <a:pt x="340" y="315"/>
                  </a:lnTo>
                  <a:lnTo>
                    <a:pt x="358" y="328"/>
                  </a:lnTo>
                  <a:lnTo>
                    <a:pt x="368" y="328"/>
                  </a:lnTo>
                  <a:lnTo>
                    <a:pt x="371" y="332"/>
                  </a:lnTo>
                  <a:lnTo>
                    <a:pt x="368" y="335"/>
                  </a:lnTo>
                  <a:lnTo>
                    <a:pt x="365" y="337"/>
                  </a:lnTo>
                  <a:lnTo>
                    <a:pt x="388" y="350"/>
                  </a:lnTo>
                  <a:lnTo>
                    <a:pt x="424" y="377"/>
                  </a:lnTo>
                  <a:lnTo>
                    <a:pt x="447" y="386"/>
                  </a:lnTo>
                  <a:lnTo>
                    <a:pt x="444" y="387"/>
                  </a:lnTo>
                  <a:lnTo>
                    <a:pt x="447" y="393"/>
                  </a:lnTo>
                  <a:lnTo>
                    <a:pt x="457" y="400"/>
                  </a:lnTo>
                  <a:lnTo>
                    <a:pt x="464" y="400"/>
                  </a:lnTo>
                  <a:lnTo>
                    <a:pt x="466" y="397"/>
                  </a:lnTo>
                  <a:lnTo>
                    <a:pt x="487" y="422"/>
                  </a:lnTo>
                  <a:lnTo>
                    <a:pt x="535" y="458"/>
                  </a:lnTo>
                  <a:lnTo>
                    <a:pt x="568" y="474"/>
                  </a:lnTo>
                  <a:lnTo>
                    <a:pt x="584" y="478"/>
                  </a:lnTo>
                  <a:lnTo>
                    <a:pt x="574" y="471"/>
                  </a:lnTo>
                  <a:lnTo>
                    <a:pt x="551" y="449"/>
                  </a:lnTo>
                  <a:lnTo>
                    <a:pt x="538" y="448"/>
                  </a:lnTo>
                  <a:lnTo>
                    <a:pt x="542" y="445"/>
                  </a:lnTo>
                  <a:lnTo>
                    <a:pt x="540" y="442"/>
                  </a:lnTo>
                  <a:lnTo>
                    <a:pt x="530" y="439"/>
                  </a:lnTo>
                  <a:lnTo>
                    <a:pt x="525" y="439"/>
                  </a:lnTo>
                  <a:lnTo>
                    <a:pt x="530" y="433"/>
                  </a:lnTo>
                  <a:lnTo>
                    <a:pt x="453" y="370"/>
                  </a:lnTo>
                  <a:lnTo>
                    <a:pt x="300" y="242"/>
                  </a:lnTo>
                  <a:lnTo>
                    <a:pt x="235" y="180"/>
                  </a:lnTo>
                  <a:lnTo>
                    <a:pt x="222" y="176"/>
                  </a:lnTo>
                  <a:lnTo>
                    <a:pt x="201" y="155"/>
                  </a:lnTo>
                  <a:lnTo>
                    <a:pt x="183" y="148"/>
                  </a:lnTo>
                  <a:lnTo>
                    <a:pt x="175" y="148"/>
                  </a:lnTo>
                  <a:lnTo>
                    <a:pt x="169" y="138"/>
                  </a:lnTo>
                  <a:lnTo>
                    <a:pt x="157" y="125"/>
                  </a:lnTo>
                  <a:lnTo>
                    <a:pt x="147" y="121"/>
                  </a:lnTo>
                  <a:lnTo>
                    <a:pt x="152" y="118"/>
                  </a:lnTo>
                  <a:lnTo>
                    <a:pt x="152" y="112"/>
                  </a:lnTo>
                  <a:lnTo>
                    <a:pt x="146" y="108"/>
                  </a:lnTo>
                  <a:lnTo>
                    <a:pt x="143" y="102"/>
                  </a:lnTo>
                  <a:lnTo>
                    <a:pt x="146" y="99"/>
                  </a:lnTo>
                  <a:lnTo>
                    <a:pt x="136" y="93"/>
                  </a:lnTo>
                  <a:lnTo>
                    <a:pt x="124" y="78"/>
                  </a:lnTo>
                  <a:lnTo>
                    <a:pt x="117" y="78"/>
                  </a:lnTo>
                  <a:lnTo>
                    <a:pt x="126" y="86"/>
                  </a:lnTo>
                  <a:lnTo>
                    <a:pt x="140" y="99"/>
                  </a:lnTo>
                  <a:lnTo>
                    <a:pt x="139" y="108"/>
                  </a:lnTo>
                  <a:lnTo>
                    <a:pt x="129" y="98"/>
                  </a:lnTo>
                  <a:lnTo>
                    <a:pt x="110" y="81"/>
                  </a:lnTo>
                  <a:lnTo>
                    <a:pt x="108" y="69"/>
                  </a:lnTo>
                  <a:lnTo>
                    <a:pt x="97" y="63"/>
                  </a:lnTo>
                  <a:lnTo>
                    <a:pt x="72" y="47"/>
                  </a:lnTo>
                  <a:lnTo>
                    <a:pt x="68" y="36"/>
                  </a:lnTo>
                  <a:lnTo>
                    <a:pt x="62" y="39"/>
                  </a:lnTo>
                  <a:lnTo>
                    <a:pt x="54" y="26"/>
                  </a:lnTo>
                  <a:lnTo>
                    <a:pt x="46" y="24"/>
                  </a:lnTo>
                  <a:lnTo>
                    <a:pt x="44" y="30"/>
                  </a:lnTo>
                  <a:lnTo>
                    <a:pt x="41" y="30"/>
                  </a:lnTo>
                  <a:lnTo>
                    <a:pt x="32" y="26"/>
                  </a:lnTo>
                  <a:lnTo>
                    <a:pt x="22" y="10"/>
                  </a:lnTo>
                  <a:lnTo>
                    <a:pt x="15" y="6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9" y="7"/>
                  </a:lnTo>
                  <a:lnTo>
                    <a:pt x="3" y="0"/>
                  </a:lnTo>
                  <a:lnTo>
                    <a:pt x="0" y="4"/>
                  </a:lnTo>
                  <a:lnTo>
                    <a:pt x="9" y="13"/>
                  </a:lnTo>
                  <a:lnTo>
                    <a:pt x="10" y="19"/>
                  </a:lnTo>
                  <a:lnTo>
                    <a:pt x="21" y="20"/>
                  </a:lnTo>
                  <a:lnTo>
                    <a:pt x="44" y="39"/>
                  </a:lnTo>
                  <a:lnTo>
                    <a:pt x="46" y="47"/>
                  </a:lnTo>
                  <a:lnTo>
                    <a:pt x="38" y="45"/>
                  </a:lnTo>
                  <a:lnTo>
                    <a:pt x="28" y="40"/>
                  </a:lnTo>
                  <a:lnTo>
                    <a:pt x="26" y="33"/>
                  </a:lnTo>
                  <a:lnTo>
                    <a:pt x="23" y="39"/>
                  </a:lnTo>
                  <a:lnTo>
                    <a:pt x="23" y="45"/>
                  </a:lnTo>
                  <a:lnTo>
                    <a:pt x="34" y="49"/>
                  </a:lnTo>
                  <a:lnTo>
                    <a:pt x="45" y="53"/>
                  </a:lnTo>
                  <a:lnTo>
                    <a:pt x="35" y="56"/>
                  </a:lnTo>
                  <a:lnTo>
                    <a:pt x="23" y="57"/>
                  </a:lnTo>
                  <a:lnTo>
                    <a:pt x="29" y="62"/>
                  </a:lnTo>
                  <a:lnTo>
                    <a:pt x="39" y="59"/>
                  </a:lnTo>
                  <a:lnTo>
                    <a:pt x="45" y="62"/>
                  </a:lnTo>
                  <a:lnTo>
                    <a:pt x="42" y="65"/>
                  </a:lnTo>
                  <a:lnTo>
                    <a:pt x="35" y="66"/>
                  </a:lnTo>
                  <a:lnTo>
                    <a:pt x="38" y="70"/>
                  </a:lnTo>
                  <a:lnTo>
                    <a:pt x="44" y="70"/>
                  </a:lnTo>
                  <a:lnTo>
                    <a:pt x="48" y="83"/>
                  </a:lnTo>
                  <a:lnTo>
                    <a:pt x="49" y="89"/>
                  </a:lnTo>
                  <a:lnTo>
                    <a:pt x="52" y="85"/>
                  </a:lnTo>
                  <a:lnTo>
                    <a:pt x="57" y="86"/>
                  </a:lnTo>
                  <a:lnTo>
                    <a:pt x="64" y="95"/>
                  </a:lnTo>
                  <a:lnTo>
                    <a:pt x="71" y="96"/>
                  </a:lnTo>
                  <a:lnTo>
                    <a:pt x="65" y="92"/>
                  </a:lnTo>
                  <a:lnTo>
                    <a:pt x="67" y="82"/>
                  </a:lnTo>
                  <a:lnTo>
                    <a:pt x="71" y="82"/>
                  </a:lnTo>
                  <a:lnTo>
                    <a:pt x="74" y="93"/>
                  </a:lnTo>
                  <a:lnTo>
                    <a:pt x="84" y="105"/>
                  </a:lnTo>
                  <a:lnTo>
                    <a:pt x="83" y="108"/>
                  </a:lnTo>
                  <a:lnTo>
                    <a:pt x="81" y="111"/>
                  </a:lnTo>
                  <a:lnTo>
                    <a:pt x="74" y="106"/>
                  </a:lnTo>
                  <a:lnTo>
                    <a:pt x="70" y="112"/>
                  </a:lnTo>
                  <a:lnTo>
                    <a:pt x="78" y="111"/>
                  </a:lnTo>
                  <a:lnTo>
                    <a:pt x="95" y="134"/>
                  </a:lnTo>
                  <a:lnTo>
                    <a:pt x="110" y="153"/>
                  </a:lnTo>
                  <a:lnTo>
                    <a:pt x="107" y="147"/>
                  </a:lnTo>
                  <a:lnTo>
                    <a:pt x="107" y="142"/>
                  </a:lnTo>
                  <a:lnTo>
                    <a:pt x="114" y="150"/>
                  </a:lnTo>
                  <a:lnTo>
                    <a:pt x="117" y="157"/>
                  </a:lnTo>
                  <a:lnTo>
                    <a:pt x="123" y="153"/>
                  </a:lnTo>
                  <a:lnTo>
                    <a:pt x="127" y="158"/>
                  </a:lnTo>
                  <a:lnTo>
                    <a:pt x="124" y="171"/>
                  </a:lnTo>
                  <a:lnTo>
                    <a:pt x="124" y="177"/>
                  </a:lnTo>
                  <a:lnTo>
                    <a:pt x="129" y="173"/>
                  </a:lnTo>
                  <a:lnTo>
                    <a:pt x="137" y="180"/>
                  </a:lnTo>
                  <a:lnTo>
                    <a:pt x="142" y="177"/>
                  </a:lnTo>
                  <a:lnTo>
                    <a:pt x="137" y="173"/>
                  </a:lnTo>
                  <a:lnTo>
                    <a:pt x="130" y="165"/>
                  </a:lnTo>
                  <a:lnTo>
                    <a:pt x="133" y="163"/>
                  </a:lnTo>
                  <a:lnTo>
                    <a:pt x="147" y="178"/>
                  </a:lnTo>
                  <a:lnTo>
                    <a:pt x="165" y="187"/>
                  </a:lnTo>
                  <a:lnTo>
                    <a:pt x="162" y="191"/>
                  </a:lnTo>
                  <a:lnTo>
                    <a:pt x="159" y="197"/>
                  </a:lnTo>
                  <a:lnTo>
                    <a:pt x="156" y="190"/>
                  </a:lnTo>
                  <a:lnTo>
                    <a:pt x="144" y="183"/>
                  </a:lnTo>
                  <a:lnTo>
                    <a:pt x="137" y="186"/>
                  </a:lnTo>
                  <a:lnTo>
                    <a:pt x="146" y="194"/>
                  </a:lnTo>
                  <a:lnTo>
                    <a:pt x="162" y="200"/>
                  </a:lnTo>
                  <a:lnTo>
                    <a:pt x="172" y="201"/>
                  </a:lnTo>
                  <a:lnTo>
                    <a:pt x="173" y="209"/>
                  </a:lnTo>
                  <a:lnTo>
                    <a:pt x="185" y="213"/>
                  </a:lnTo>
                  <a:lnTo>
                    <a:pt x="188" y="212"/>
                  </a:lnTo>
                  <a:lnTo>
                    <a:pt x="189" y="217"/>
                  </a:lnTo>
                  <a:lnTo>
                    <a:pt x="182" y="223"/>
                  </a:lnTo>
                  <a:lnTo>
                    <a:pt x="176" y="224"/>
                  </a:lnTo>
                  <a:lnTo>
                    <a:pt x="186" y="230"/>
                  </a:lnTo>
                  <a:lnTo>
                    <a:pt x="196" y="243"/>
                  </a:lnTo>
                  <a:lnTo>
                    <a:pt x="199" y="253"/>
                  </a:lnTo>
                  <a:lnTo>
                    <a:pt x="195" y="253"/>
                  </a:lnTo>
                  <a:lnTo>
                    <a:pt x="189" y="255"/>
                  </a:lnTo>
                  <a:lnTo>
                    <a:pt x="198" y="258"/>
                  </a:lnTo>
                  <a:lnTo>
                    <a:pt x="203" y="266"/>
                  </a:lnTo>
                  <a:lnTo>
                    <a:pt x="205" y="273"/>
                  </a:lnTo>
                  <a:lnTo>
                    <a:pt x="219" y="276"/>
                  </a:lnTo>
                  <a:lnTo>
                    <a:pt x="252" y="299"/>
                  </a:lnTo>
                  <a:lnTo>
                    <a:pt x="263" y="315"/>
                  </a:lnTo>
                  <a:lnTo>
                    <a:pt x="273" y="317"/>
                  </a:lnTo>
                  <a:lnTo>
                    <a:pt x="293" y="330"/>
                  </a:lnTo>
                  <a:lnTo>
                    <a:pt x="309" y="341"/>
                  </a:lnTo>
                  <a:lnTo>
                    <a:pt x="311" y="338"/>
                  </a:lnTo>
                  <a:lnTo>
                    <a:pt x="310" y="334"/>
                  </a:lnTo>
                  <a:lnTo>
                    <a:pt x="300" y="327"/>
                  </a:lnTo>
                  <a:lnTo>
                    <a:pt x="300" y="322"/>
                  </a:lnTo>
                  <a:lnTo>
                    <a:pt x="309" y="321"/>
                  </a:lnTo>
                  <a:lnTo>
                    <a:pt x="327" y="330"/>
                  </a:lnTo>
                  <a:lnTo>
                    <a:pt x="329" y="340"/>
                  </a:lnTo>
                  <a:lnTo>
                    <a:pt x="326" y="343"/>
                  </a:lnTo>
                  <a:lnTo>
                    <a:pt x="320" y="335"/>
                  </a:lnTo>
                  <a:lnTo>
                    <a:pt x="317" y="341"/>
                  </a:lnTo>
                  <a:lnTo>
                    <a:pt x="327" y="345"/>
                  </a:lnTo>
                  <a:lnTo>
                    <a:pt x="335" y="340"/>
                  </a:lnTo>
                  <a:lnTo>
                    <a:pt x="329" y="317"/>
                  </a:lnTo>
                  <a:lnTo>
                    <a:pt x="322" y="30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2" name="Freeform 1887"/>
            <p:cNvSpPr>
              <a:spLocks/>
            </p:cNvSpPr>
            <p:nvPr/>
          </p:nvSpPr>
          <p:spPr bwMode="auto">
            <a:xfrm>
              <a:off x="3871791" y="2958979"/>
              <a:ext cx="11113" cy="12700"/>
            </a:xfrm>
            <a:custGeom>
              <a:avLst/>
              <a:gdLst>
                <a:gd name="T0" fmla="*/ 0 w 20"/>
                <a:gd name="T1" fmla="*/ 0 h 23"/>
                <a:gd name="T2" fmla="*/ 5 w 20"/>
                <a:gd name="T3" fmla="*/ 3 h 23"/>
                <a:gd name="T4" fmla="*/ 17 w 20"/>
                <a:gd name="T5" fmla="*/ 13 h 23"/>
                <a:gd name="T6" fmla="*/ 20 w 20"/>
                <a:gd name="T7" fmla="*/ 20 h 23"/>
                <a:gd name="T8" fmla="*/ 17 w 20"/>
                <a:gd name="T9" fmla="*/ 23 h 23"/>
                <a:gd name="T10" fmla="*/ 10 w 20"/>
                <a:gd name="T11" fmla="*/ 12 h 23"/>
                <a:gd name="T12" fmla="*/ 0 w 20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3">
                  <a:moveTo>
                    <a:pt x="0" y="0"/>
                  </a:moveTo>
                  <a:lnTo>
                    <a:pt x="5" y="3"/>
                  </a:lnTo>
                  <a:lnTo>
                    <a:pt x="17" y="13"/>
                  </a:lnTo>
                  <a:lnTo>
                    <a:pt x="20" y="20"/>
                  </a:lnTo>
                  <a:lnTo>
                    <a:pt x="17" y="23"/>
                  </a:lnTo>
                  <a:lnTo>
                    <a:pt x="1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3" name="Freeform 1888"/>
            <p:cNvSpPr>
              <a:spLocks/>
            </p:cNvSpPr>
            <p:nvPr/>
          </p:nvSpPr>
          <p:spPr bwMode="auto">
            <a:xfrm>
              <a:off x="4257554" y="2719266"/>
              <a:ext cx="14288" cy="17463"/>
            </a:xfrm>
            <a:custGeom>
              <a:avLst/>
              <a:gdLst>
                <a:gd name="T0" fmla="*/ 0 w 28"/>
                <a:gd name="T1" fmla="*/ 0 h 35"/>
                <a:gd name="T2" fmla="*/ 5 w 28"/>
                <a:gd name="T3" fmla="*/ 5 h 35"/>
                <a:gd name="T4" fmla="*/ 19 w 28"/>
                <a:gd name="T5" fmla="*/ 28 h 35"/>
                <a:gd name="T6" fmla="*/ 28 w 28"/>
                <a:gd name="T7" fmla="*/ 32 h 35"/>
                <a:gd name="T8" fmla="*/ 26 w 28"/>
                <a:gd name="T9" fmla="*/ 35 h 35"/>
                <a:gd name="T10" fmla="*/ 18 w 28"/>
                <a:gd name="T11" fmla="*/ 30 h 35"/>
                <a:gd name="T12" fmla="*/ 5 w 28"/>
                <a:gd name="T13" fmla="*/ 9 h 35"/>
                <a:gd name="T14" fmla="*/ 0 w 28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5">
                  <a:moveTo>
                    <a:pt x="0" y="0"/>
                  </a:moveTo>
                  <a:lnTo>
                    <a:pt x="5" y="5"/>
                  </a:lnTo>
                  <a:lnTo>
                    <a:pt x="19" y="28"/>
                  </a:lnTo>
                  <a:lnTo>
                    <a:pt x="28" y="32"/>
                  </a:lnTo>
                  <a:lnTo>
                    <a:pt x="26" y="35"/>
                  </a:lnTo>
                  <a:lnTo>
                    <a:pt x="18" y="30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4" name="Freeform 1889"/>
            <p:cNvSpPr>
              <a:spLocks/>
            </p:cNvSpPr>
            <p:nvPr/>
          </p:nvSpPr>
          <p:spPr bwMode="auto">
            <a:xfrm>
              <a:off x="4016254" y="3032004"/>
              <a:ext cx="9525" cy="14288"/>
            </a:xfrm>
            <a:custGeom>
              <a:avLst/>
              <a:gdLst>
                <a:gd name="T0" fmla="*/ 0 w 18"/>
                <a:gd name="T1" fmla="*/ 0 h 27"/>
                <a:gd name="T2" fmla="*/ 9 w 18"/>
                <a:gd name="T3" fmla="*/ 1 h 27"/>
                <a:gd name="T4" fmla="*/ 18 w 18"/>
                <a:gd name="T5" fmla="*/ 10 h 27"/>
                <a:gd name="T6" fmla="*/ 15 w 18"/>
                <a:gd name="T7" fmla="*/ 14 h 27"/>
                <a:gd name="T8" fmla="*/ 16 w 18"/>
                <a:gd name="T9" fmla="*/ 23 h 27"/>
                <a:gd name="T10" fmla="*/ 13 w 18"/>
                <a:gd name="T11" fmla="*/ 27 h 27"/>
                <a:gd name="T12" fmla="*/ 12 w 18"/>
                <a:gd name="T13" fmla="*/ 19 h 27"/>
                <a:gd name="T14" fmla="*/ 8 w 18"/>
                <a:gd name="T15" fmla="*/ 7 h 27"/>
                <a:gd name="T16" fmla="*/ 0 w 18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lnTo>
                    <a:pt x="9" y="1"/>
                  </a:lnTo>
                  <a:lnTo>
                    <a:pt x="18" y="10"/>
                  </a:lnTo>
                  <a:lnTo>
                    <a:pt x="15" y="14"/>
                  </a:lnTo>
                  <a:lnTo>
                    <a:pt x="16" y="23"/>
                  </a:lnTo>
                  <a:lnTo>
                    <a:pt x="13" y="27"/>
                  </a:lnTo>
                  <a:lnTo>
                    <a:pt x="12" y="19"/>
                  </a:lnTo>
                  <a:lnTo>
                    <a:pt x="8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5" name="Freeform 1890"/>
            <p:cNvSpPr>
              <a:spLocks/>
            </p:cNvSpPr>
            <p:nvPr/>
          </p:nvSpPr>
          <p:spPr bwMode="auto">
            <a:xfrm>
              <a:off x="4135316" y="3033591"/>
              <a:ext cx="9525" cy="12700"/>
            </a:xfrm>
            <a:custGeom>
              <a:avLst/>
              <a:gdLst>
                <a:gd name="T0" fmla="*/ 4 w 17"/>
                <a:gd name="T1" fmla="*/ 20 h 23"/>
                <a:gd name="T2" fmla="*/ 0 w 17"/>
                <a:gd name="T3" fmla="*/ 15 h 23"/>
                <a:gd name="T4" fmla="*/ 2 w 17"/>
                <a:gd name="T5" fmla="*/ 6 h 23"/>
                <a:gd name="T6" fmla="*/ 0 w 17"/>
                <a:gd name="T7" fmla="*/ 0 h 23"/>
                <a:gd name="T8" fmla="*/ 4 w 17"/>
                <a:gd name="T9" fmla="*/ 2 h 23"/>
                <a:gd name="T10" fmla="*/ 10 w 17"/>
                <a:gd name="T11" fmla="*/ 13 h 23"/>
                <a:gd name="T12" fmla="*/ 4 w 17"/>
                <a:gd name="T13" fmla="*/ 16 h 23"/>
                <a:gd name="T14" fmla="*/ 10 w 17"/>
                <a:gd name="T15" fmla="*/ 19 h 23"/>
                <a:gd name="T16" fmla="*/ 15 w 17"/>
                <a:gd name="T17" fmla="*/ 16 h 23"/>
                <a:gd name="T18" fmla="*/ 17 w 17"/>
                <a:gd name="T19" fmla="*/ 23 h 23"/>
                <a:gd name="T20" fmla="*/ 8 w 17"/>
                <a:gd name="T21" fmla="*/ 23 h 23"/>
                <a:gd name="T22" fmla="*/ 4 w 17"/>
                <a:gd name="T23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23">
                  <a:moveTo>
                    <a:pt x="4" y="20"/>
                  </a:moveTo>
                  <a:lnTo>
                    <a:pt x="0" y="15"/>
                  </a:lnTo>
                  <a:lnTo>
                    <a:pt x="2" y="6"/>
                  </a:lnTo>
                  <a:lnTo>
                    <a:pt x="0" y="0"/>
                  </a:lnTo>
                  <a:lnTo>
                    <a:pt x="4" y="2"/>
                  </a:lnTo>
                  <a:lnTo>
                    <a:pt x="10" y="13"/>
                  </a:lnTo>
                  <a:lnTo>
                    <a:pt x="4" y="16"/>
                  </a:lnTo>
                  <a:lnTo>
                    <a:pt x="10" y="19"/>
                  </a:lnTo>
                  <a:lnTo>
                    <a:pt x="15" y="16"/>
                  </a:lnTo>
                  <a:lnTo>
                    <a:pt x="17" y="23"/>
                  </a:lnTo>
                  <a:lnTo>
                    <a:pt x="8" y="23"/>
                  </a:lnTo>
                  <a:lnTo>
                    <a:pt x="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6" name="Freeform 1891"/>
            <p:cNvSpPr>
              <a:spLocks/>
            </p:cNvSpPr>
            <p:nvPr/>
          </p:nvSpPr>
          <p:spPr bwMode="auto">
            <a:xfrm>
              <a:off x="4321054" y="3127254"/>
              <a:ext cx="17463" cy="12700"/>
            </a:xfrm>
            <a:custGeom>
              <a:avLst/>
              <a:gdLst>
                <a:gd name="T0" fmla="*/ 0 w 31"/>
                <a:gd name="T1" fmla="*/ 4 h 24"/>
                <a:gd name="T2" fmla="*/ 9 w 31"/>
                <a:gd name="T3" fmla="*/ 0 h 24"/>
                <a:gd name="T4" fmla="*/ 19 w 31"/>
                <a:gd name="T5" fmla="*/ 4 h 24"/>
                <a:gd name="T6" fmla="*/ 31 w 31"/>
                <a:gd name="T7" fmla="*/ 24 h 24"/>
                <a:gd name="T8" fmla="*/ 15 w 31"/>
                <a:gd name="T9" fmla="*/ 7 h 24"/>
                <a:gd name="T10" fmla="*/ 0 w 31"/>
                <a:gd name="T11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4">
                  <a:moveTo>
                    <a:pt x="0" y="4"/>
                  </a:moveTo>
                  <a:lnTo>
                    <a:pt x="9" y="0"/>
                  </a:lnTo>
                  <a:lnTo>
                    <a:pt x="19" y="4"/>
                  </a:lnTo>
                  <a:lnTo>
                    <a:pt x="31" y="24"/>
                  </a:lnTo>
                  <a:lnTo>
                    <a:pt x="15" y="7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7" name="Freeform 1892"/>
            <p:cNvSpPr>
              <a:spLocks/>
            </p:cNvSpPr>
            <p:nvPr/>
          </p:nvSpPr>
          <p:spPr bwMode="auto">
            <a:xfrm>
              <a:off x="4360741" y="3105029"/>
              <a:ext cx="11113" cy="15875"/>
            </a:xfrm>
            <a:custGeom>
              <a:avLst/>
              <a:gdLst>
                <a:gd name="T0" fmla="*/ 0 w 20"/>
                <a:gd name="T1" fmla="*/ 6 h 30"/>
                <a:gd name="T2" fmla="*/ 1 w 20"/>
                <a:gd name="T3" fmla="*/ 3 h 30"/>
                <a:gd name="T4" fmla="*/ 7 w 20"/>
                <a:gd name="T5" fmla="*/ 0 h 30"/>
                <a:gd name="T6" fmla="*/ 14 w 20"/>
                <a:gd name="T7" fmla="*/ 14 h 30"/>
                <a:gd name="T8" fmla="*/ 20 w 20"/>
                <a:gd name="T9" fmla="*/ 30 h 30"/>
                <a:gd name="T10" fmla="*/ 13 w 20"/>
                <a:gd name="T11" fmla="*/ 27 h 30"/>
                <a:gd name="T12" fmla="*/ 7 w 20"/>
                <a:gd name="T13" fmla="*/ 8 h 30"/>
                <a:gd name="T14" fmla="*/ 0 w 20"/>
                <a:gd name="T1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0">
                  <a:moveTo>
                    <a:pt x="0" y="6"/>
                  </a:moveTo>
                  <a:lnTo>
                    <a:pt x="1" y="3"/>
                  </a:lnTo>
                  <a:lnTo>
                    <a:pt x="7" y="0"/>
                  </a:lnTo>
                  <a:lnTo>
                    <a:pt x="14" y="14"/>
                  </a:lnTo>
                  <a:lnTo>
                    <a:pt x="20" y="30"/>
                  </a:lnTo>
                  <a:lnTo>
                    <a:pt x="13" y="27"/>
                  </a:lnTo>
                  <a:lnTo>
                    <a:pt x="7" y="8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8" name="Freeform 1893"/>
            <p:cNvSpPr>
              <a:spLocks/>
            </p:cNvSpPr>
            <p:nvPr/>
          </p:nvSpPr>
          <p:spPr bwMode="auto">
            <a:xfrm>
              <a:off x="4562354" y="2933579"/>
              <a:ext cx="52388" cy="60325"/>
            </a:xfrm>
            <a:custGeom>
              <a:avLst/>
              <a:gdLst>
                <a:gd name="T0" fmla="*/ 44 w 98"/>
                <a:gd name="T1" fmla="*/ 53 h 115"/>
                <a:gd name="T2" fmla="*/ 41 w 98"/>
                <a:gd name="T3" fmla="*/ 52 h 115"/>
                <a:gd name="T4" fmla="*/ 36 w 98"/>
                <a:gd name="T5" fmla="*/ 56 h 115"/>
                <a:gd name="T6" fmla="*/ 28 w 98"/>
                <a:gd name="T7" fmla="*/ 44 h 115"/>
                <a:gd name="T8" fmla="*/ 22 w 98"/>
                <a:gd name="T9" fmla="*/ 19 h 115"/>
                <a:gd name="T10" fmla="*/ 11 w 98"/>
                <a:gd name="T11" fmla="*/ 11 h 115"/>
                <a:gd name="T12" fmla="*/ 9 w 98"/>
                <a:gd name="T13" fmla="*/ 16 h 115"/>
                <a:gd name="T14" fmla="*/ 18 w 98"/>
                <a:gd name="T15" fmla="*/ 24 h 115"/>
                <a:gd name="T16" fmla="*/ 18 w 98"/>
                <a:gd name="T17" fmla="*/ 29 h 115"/>
                <a:gd name="T18" fmla="*/ 12 w 98"/>
                <a:gd name="T19" fmla="*/ 27 h 115"/>
                <a:gd name="T20" fmla="*/ 6 w 98"/>
                <a:gd name="T21" fmla="*/ 17 h 115"/>
                <a:gd name="T22" fmla="*/ 0 w 98"/>
                <a:gd name="T23" fmla="*/ 13 h 115"/>
                <a:gd name="T24" fmla="*/ 6 w 98"/>
                <a:gd name="T25" fmla="*/ 6 h 115"/>
                <a:gd name="T26" fmla="*/ 12 w 98"/>
                <a:gd name="T27" fmla="*/ 0 h 115"/>
                <a:gd name="T28" fmla="*/ 26 w 98"/>
                <a:gd name="T29" fmla="*/ 17 h 115"/>
                <a:gd name="T30" fmla="*/ 45 w 98"/>
                <a:gd name="T31" fmla="*/ 40 h 115"/>
                <a:gd name="T32" fmla="*/ 41 w 98"/>
                <a:gd name="T33" fmla="*/ 40 h 115"/>
                <a:gd name="T34" fmla="*/ 41 w 98"/>
                <a:gd name="T35" fmla="*/ 44 h 115"/>
                <a:gd name="T36" fmla="*/ 48 w 98"/>
                <a:gd name="T37" fmla="*/ 55 h 115"/>
                <a:gd name="T38" fmla="*/ 48 w 98"/>
                <a:gd name="T39" fmla="*/ 57 h 115"/>
                <a:gd name="T40" fmla="*/ 54 w 98"/>
                <a:gd name="T41" fmla="*/ 53 h 115"/>
                <a:gd name="T42" fmla="*/ 61 w 98"/>
                <a:gd name="T43" fmla="*/ 62 h 115"/>
                <a:gd name="T44" fmla="*/ 60 w 98"/>
                <a:gd name="T45" fmla="*/ 70 h 115"/>
                <a:gd name="T46" fmla="*/ 64 w 98"/>
                <a:gd name="T47" fmla="*/ 72 h 115"/>
                <a:gd name="T48" fmla="*/ 67 w 98"/>
                <a:gd name="T49" fmla="*/ 65 h 115"/>
                <a:gd name="T50" fmla="*/ 70 w 98"/>
                <a:gd name="T51" fmla="*/ 65 h 115"/>
                <a:gd name="T52" fmla="*/ 74 w 98"/>
                <a:gd name="T53" fmla="*/ 75 h 115"/>
                <a:gd name="T54" fmla="*/ 85 w 98"/>
                <a:gd name="T55" fmla="*/ 85 h 115"/>
                <a:gd name="T56" fmla="*/ 87 w 98"/>
                <a:gd name="T57" fmla="*/ 92 h 115"/>
                <a:gd name="T58" fmla="*/ 83 w 98"/>
                <a:gd name="T59" fmla="*/ 93 h 115"/>
                <a:gd name="T60" fmla="*/ 85 w 98"/>
                <a:gd name="T61" fmla="*/ 96 h 115"/>
                <a:gd name="T62" fmla="*/ 84 w 98"/>
                <a:gd name="T63" fmla="*/ 99 h 115"/>
                <a:gd name="T64" fmla="*/ 88 w 98"/>
                <a:gd name="T65" fmla="*/ 101 h 115"/>
                <a:gd name="T66" fmla="*/ 94 w 98"/>
                <a:gd name="T67" fmla="*/ 93 h 115"/>
                <a:gd name="T68" fmla="*/ 98 w 98"/>
                <a:gd name="T69" fmla="*/ 99 h 115"/>
                <a:gd name="T70" fmla="*/ 91 w 98"/>
                <a:gd name="T71" fmla="*/ 99 h 115"/>
                <a:gd name="T72" fmla="*/ 96 w 98"/>
                <a:gd name="T73" fmla="*/ 111 h 115"/>
                <a:gd name="T74" fmla="*/ 98 w 98"/>
                <a:gd name="T75" fmla="*/ 115 h 115"/>
                <a:gd name="T76" fmla="*/ 90 w 98"/>
                <a:gd name="T77" fmla="*/ 114 h 115"/>
                <a:gd name="T78" fmla="*/ 74 w 98"/>
                <a:gd name="T79" fmla="*/ 102 h 115"/>
                <a:gd name="T80" fmla="*/ 55 w 98"/>
                <a:gd name="T81" fmla="*/ 78 h 115"/>
                <a:gd name="T82" fmla="*/ 41 w 98"/>
                <a:gd name="T83" fmla="*/ 66 h 115"/>
                <a:gd name="T84" fmla="*/ 42 w 98"/>
                <a:gd name="T85" fmla="*/ 59 h 115"/>
                <a:gd name="T86" fmla="*/ 44 w 98"/>
                <a:gd name="T87" fmla="*/ 5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8" h="115">
                  <a:moveTo>
                    <a:pt x="44" y="53"/>
                  </a:moveTo>
                  <a:lnTo>
                    <a:pt x="41" y="52"/>
                  </a:lnTo>
                  <a:lnTo>
                    <a:pt x="36" y="56"/>
                  </a:lnTo>
                  <a:lnTo>
                    <a:pt x="28" y="44"/>
                  </a:lnTo>
                  <a:lnTo>
                    <a:pt x="22" y="19"/>
                  </a:lnTo>
                  <a:lnTo>
                    <a:pt x="11" y="11"/>
                  </a:lnTo>
                  <a:lnTo>
                    <a:pt x="9" y="16"/>
                  </a:lnTo>
                  <a:lnTo>
                    <a:pt x="18" y="24"/>
                  </a:lnTo>
                  <a:lnTo>
                    <a:pt x="18" y="29"/>
                  </a:lnTo>
                  <a:lnTo>
                    <a:pt x="12" y="27"/>
                  </a:lnTo>
                  <a:lnTo>
                    <a:pt x="6" y="17"/>
                  </a:lnTo>
                  <a:lnTo>
                    <a:pt x="0" y="13"/>
                  </a:lnTo>
                  <a:lnTo>
                    <a:pt x="6" y="6"/>
                  </a:lnTo>
                  <a:lnTo>
                    <a:pt x="12" y="0"/>
                  </a:lnTo>
                  <a:lnTo>
                    <a:pt x="26" y="17"/>
                  </a:lnTo>
                  <a:lnTo>
                    <a:pt x="45" y="40"/>
                  </a:lnTo>
                  <a:lnTo>
                    <a:pt x="41" y="40"/>
                  </a:lnTo>
                  <a:lnTo>
                    <a:pt x="41" y="44"/>
                  </a:lnTo>
                  <a:lnTo>
                    <a:pt x="48" y="55"/>
                  </a:lnTo>
                  <a:lnTo>
                    <a:pt x="48" y="57"/>
                  </a:lnTo>
                  <a:lnTo>
                    <a:pt x="54" y="53"/>
                  </a:lnTo>
                  <a:lnTo>
                    <a:pt x="61" y="62"/>
                  </a:lnTo>
                  <a:lnTo>
                    <a:pt x="60" y="70"/>
                  </a:lnTo>
                  <a:lnTo>
                    <a:pt x="64" y="72"/>
                  </a:lnTo>
                  <a:lnTo>
                    <a:pt x="67" y="65"/>
                  </a:lnTo>
                  <a:lnTo>
                    <a:pt x="70" y="65"/>
                  </a:lnTo>
                  <a:lnTo>
                    <a:pt x="74" y="75"/>
                  </a:lnTo>
                  <a:lnTo>
                    <a:pt x="85" y="85"/>
                  </a:lnTo>
                  <a:lnTo>
                    <a:pt x="87" y="92"/>
                  </a:lnTo>
                  <a:lnTo>
                    <a:pt x="83" y="93"/>
                  </a:lnTo>
                  <a:lnTo>
                    <a:pt x="85" y="96"/>
                  </a:lnTo>
                  <a:lnTo>
                    <a:pt x="84" y="99"/>
                  </a:lnTo>
                  <a:lnTo>
                    <a:pt x="88" y="101"/>
                  </a:lnTo>
                  <a:lnTo>
                    <a:pt x="94" y="93"/>
                  </a:lnTo>
                  <a:lnTo>
                    <a:pt x="98" y="99"/>
                  </a:lnTo>
                  <a:lnTo>
                    <a:pt x="91" y="99"/>
                  </a:lnTo>
                  <a:lnTo>
                    <a:pt x="96" y="111"/>
                  </a:lnTo>
                  <a:lnTo>
                    <a:pt x="98" y="115"/>
                  </a:lnTo>
                  <a:lnTo>
                    <a:pt x="90" y="114"/>
                  </a:lnTo>
                  <a:lnTo>
                    <a:pt x="74" y="102"/>
                  </a:lnTo>
                  <a:lnTo>
                    <a:pt x="55" y="78"/>
                  </a:lnTo>
                  <a:lnTo>
                    <a:pt x="41" y="66"/>
                  </a:lnTo>
                  <a:lnTo>
                    <a:pt x="42" y="59"/>
                  </a:lnTo>
                  <a:lnTo>
                    <a:pt x="44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69" name="Freeform 1894"/>
            <p:cNvSpPr>
              <a:spLocks/>
            </p:cNvSpPr>
            <p:nvPr/>
          </p:nvSpPr>
          <p:spPr bwMode="auto">
            <a:xfrm>
              <a:off x="4435354" y="3047879"/>
              <a:ext cx="9525" cy="14288"/>
            </a:xfrm>
            <a:custGeom>
              <a:avLst/>
              <a:gdLst>
                <a:gd name="T0" fmla="*/ 0 w 18"/>
                <a:gd name="T1" fmla="*/ 0 h 28"/>
                <a:gd name="T2" fmla="*/ 2 w 18"/>
                <a:gd name="T3" fmla="*/ 0 h 28"/>
                <a:gd name="T4" fmla="*/ 12 w 18"/>
                <a:gd name="T5" fmla="*/ 20 h 28"/>
                <a:gd name="T6" fmla="*/ 18 w 18"/>
                <a:gd name="T7" fmla="*/ 28 h 28"/>
                <a:gd name="T8" fmla="*/ 11 w 18"/>
                <a:gd name="T9" fmla="*/ 25 h 28"/>
                <a:gd name="T10" fmla="*/ 2 w 18"/>
                <a:gd name="T11" fmla="*/ 7 h 28"/>
                <a:gd name="T12" fmla="*/ 0 w 18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lnTo>
                    <a:pt x="2" y="0"/>
                  </a:lnTo>
                  <a:lnTo>
                    <a:pt x="12" y="20"/>
                  </a:lnTo>
                  <a:lnTo>
                    <a:pt x="18" y="28"/>
                  </a:lnTo>
                  <a:lnTo>
                    <a:pt x="11" y="25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0" name="Freeform 1895"/>
            <p:cNvSpPr>
              <a:spLocks/>
            </p:cNvSpPr>
            <p:nvPr/>
          </p:nvSpPr>
          <p:spPr bwMode="auto">
            <a:xfrm>
              <a:off x="4367091" y="3133604"/>
              <a:ext cx="9525" cy="12700"/>
            </a:xfrm>
            <a:custGeom>
              <a:avLst/>
              <a:gdLst>
                <a:gd name="T0" fmla="*/ 0 w 16"/>
                <a:gd name="T1" fmla="*/ 0 h 24"/>
                <a:gd name="T2" fmla="*/ 4 w 16"/>
                <a:gd name="T3" fmla="*/ 1 h 24"/>
                <a:gd name="T4" fmla="*/ 10 w 16"/>
                <a:gd name="T5" fmla="*/ 17 h 24"/>
                <a:gd name="T6" fmla="*/ 16 w 16"/>
                <a:gd name="T7" fmla="*/ 23 h 24"/>
                <a:gd name="T8" fmla="*/ 11 w 16"/>
                <a:gd name="T9" fmla="*/ 24 h 24"/>
                <a:gd name="T10" fmla="*/ 4 w 16"/>
                <a:gd name="T11" fmla="*/ 14 h 24"/>
                <a:gd name="T12" fmla="*/ 1 w 16"/>
                <a:gd name="T13" fmla="*/ 16 h 24"/>
                <a:gd name="T14" fmla="*/ 1 w 16"/>
                <a:gd name="T15" fmla="*/ 7 h 24"/>
                <a:gd name="T16" fmla="*/ 0 w 16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4">
                  <a:moveTo>
                    <a:pt x="0" y="0"/>
                  </a:moveTo>
                  <a:lnTo>
                    <a:pt x="4" y="1"/>
                  </a:lnTo>
                  <a:lnTo>
                    <a:pt x="10" y="17"/>
                  </a:lnTo>
                  <a:lnTo>
                    <a:pt x="16" y="23"/>
                  </a:lnTo>
                  <a:lnTo>
                    <a:pt x="11" y="24"/>
                  </a:lnTo>
                  <a:lnTo>
                    <a:pt x="4" y="14"/>
                  </a:lnTo>
                  <a:lnTo>
                    <a:pt x="1" y="16"/>
                  </a:lnTo>
                  <a:lnTo>
                    <a:pt x="1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1" name="Freeform 1896"/>
            <p:cNvSpPr>
              <a:spLocks/>
            </p:cNvSpPr>
            <p:nvPr/>
          </p:nvSpPr>
          <p:spPr bwMode="auto">
            <a:xfrm>
              <a:off x="4408366" y="3282829"/>
              <a:ext cx="12700" cy="14288"/>
            </a:xfrm>
            <a:custGeom>
              <a:avLst/>
              <a:gdLst>
                <a:gd name="T0" fmla="*/ 0 w 23"/>
                <a:gd name="T1" fmla="*/ 0 h 26"/>
                <a:gd name="T2" fmla="*/ 11 w 23"/>
                <a:gd name="T3" fmla="*/ 10 h 26"/>
                <a:gd name="T4" fmla="*/ 23 w 23"/>
                <a:gd name="T5" fmla="*/ 26 h 26"/>
                <a:gd name="T6" fmla="*/ 10 w 23"/>
                <a:gd name="T7" fmla="*/ 17 h 26"/>
                <a:gd name="T8" fmla="*/ 0 w 23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6">
                  <a:moveTo>
                    <a:pt x="0" y="0"/>
                  </a:moveTo>
                  <a:lnTo>
                    <a:pt x="11" y="10"/>
                  </a:lnTo>
                  <a:lnTo>
                    <a:pt x="23" y="26"/>
                  </a:lnTo>
                  <a:lnTo>
                    <a:pt x="10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2" name="Freeform 1897"/>
            <p:cNvSpPr>
              <a:spLocks/>
            </p:cNvSpPr>
            <p:nvPr/>
          </p:nvSpPr>
          <p:spPr bwMode="auto">
            <a:xfrm>
              <a:off x="4614741" y="3200279"/>
              <a:ext cx="11113" cy="7938"/>
            </a:xfrm>
            <a:custGeom>
              <a:avLst/>
              <a:gdLst>
                <a:gd name="T0" fmla="*/ 0 w 23"/>
                <a:gd name="T1" fmla="*/ 0 h 16"/>
                <a:gd name="T2" fmla="*/ 13 w 23"/>
                <a:gd name="T3" fmla="*/ 3 h 16"/>
                <a:gd name="T4" fmla="*/ 23 w 23"/>
                <a:gd name="T5" fmla="*/ 16 h 16"/>
                <a:gd name="T6" fmla="*/ 12 w 23"/>
                <a:gd name="T7" fmla="*/ 10 h 16"/>
                <a:gd name="T8" fmla="*/ 0 w 2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lnTo>
                    <a:pt x="13" y="3"/>
                  </a:lnTo>
                  <a:lnTo>
                    <a:pt x="23" y="16"/>
                  </a:lnTo>
                  <a:lnTo>
                    <a:pt x="12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3" name="Freeform 1898"/>
            <p:cNvSpPr>
              <a:spLocks/>
            </p:cNvSpPr>
            <p:nvPr/>
          </p:nvSpPr>
          <p:spPr bwMode="auto">
            <a:xfrm>
              <a:off x="4676654" y="3206629"/>
              <a:ext cx="12700" cy="7938"/>
            </a:xfrm>
            <a:custGeom>
              <a:avLst/>
              <a:gdLst>
                <a:gd name="T0" fmla="*/ 0 w 23"/>
                <a:gd name="T1" fmla="*/ 0 h 13"/>
                <a:gd name="T2" fmla="*/ 5 w 23"/>
                <a:gd name="T3" fmla="*/ 2 h 13"/>
                <a:gd name="T4" fmla="*/ 17 w 23"/>
                <a:gd name="T5" fmla="*/ 10 h 13"/>
                <a:gd name="T6" fmla="*/ 23 w 23"/>
                <a:gd name="T7" fmla="*/ 7 h 13"/>
                <a:gd name="T8" fmla="*/ 23 w 23"/>
                <a:gd name="T9" fmla="*/ 12 h 13"/>
                <a:gd name="T10" fmla="*/ 15 w 23"/>
                <a:gd name="T11" fmla="*/ 13 h 13"/>
                <a:gd name="T12" fmla="*/ 2 w 23"/>
                <a:gd name="T13" fmla="*/ 7 h 13"/>
                <a:gd name="T14" fmla="*/ 0 w 2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0" y="0"/>
                  </a:moveTo>
                  <a:lnTo>
                    <a:pt x="5" y="2"/>
                  </a:lnTo>
                  <a:lnTo>
                    <a:pt x="17" y="10"/>
                  </a:lnTo>
                  <a:lnTo>
                    <a:pt x="23" y="7"/>
                  </a:lnTo>
                  <a:lnTo>
                    <a:pt x="23" y="12"/>
                  </a:lnTo>
                  <a:lnTo>
                    <a:pt x="15" y="1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4" name="Freeform 1899"/>
            <p:cNvSpPr>
              <a:spLocks/>
            </p:cNvSpPr>
            <p:nvPr/>
          </p:nvSpPr>
          <p:spPr bwMode="auto">
            <a:xfrm>
              <a:off x="4759204" y="3162179"/>
              <a:ext cx="23813" cy="14288"/>
            </a:xfrm>
            <a:custGeom>
              <a:avLst/>
              <a:gdLst>
                <a:gd name="T0" fmla="*/ 7 w 45"/>
                <a:gd name="T1" fmla="*/ 24 h 27"/>
                <a:gd name="T2" fmla="*/ 14 w 45"/>
                <a:gd name="T3" fmla="*/ 18 h 27"/>
                <a:gd name="T4" fmla="*/ 9 w 45"/>
                <a:gd name="T5" fmla="*/ 3 h 27"/>
                <a:gd name="T6" fmla="*/ 0 w 45"/>
                <a:gd name="T7" fmla="*/ 0 h 27"/>
                <a:gd name="T8" fmla="*/ 10 w 45"/>
                <a:gd name="T9" fmla="*/ 0 h 27"/>
                <a:gd name="T10" fmla="*/ 33 w 45"/>
                <a:gd name="T11" fmla="*/ 17 h 27"/>
                <a:gd name="T12" fmla="*/ 45 w 45"/>
                <a:gd name="T13" fmla="*/ 21 h 27"/>
                <a:gd name="T14" fmla="*/ 38 w 45"/>
                <a:gd name="T15" fmla="*/ 20 h 27"/>
                <a:gd name="T16" fmla="*/ 26 w 45"/>
                <a:gd name="T17" fmla="*/ 21 h 27"/>
                <a:gd name="T18" fmla="*/ 25 w 45"/>
                <a:gd name="T19" fmla="*/ 17 h 27"/>
                <a:gd name="T20" fmla="*/ 20 w 45"/>
                <a:gd name="T21" fmla="*/ 16 h 27"/>
                <a:gd name="T22" fmla="*/ 16 w 45"/>
                <a:gd name="T23" fmla="*/ 24 h 27"/>
                <a:gd name="T24" fmla="*/ 19 w 45"/>
                <a:gd name="T25" fmla="*/ 27 h 27"/>
                <a:gd name="T26" fmla="*/ 13 w 45"/>
                <a:gd name="T27" fmla="*/ 26 h 27"/>
                <a:gd name="T28" fmla="*/ 7 w 45"/>
                <a:gd name="T2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27">
                  <a:moveTo>
                    <a:pt x="7" y="24"/>
                  </a:moveTo>
                  <a:lnTo>
                    <a:pt x="14" y="18"/>
                  </a:lnTo>
                  <a:lnTo>
                    <a:pt x="9" y="3"/>
                  </a:lnTo>
                  <a:lnTo>
                    <a:pt x="0" y="0"/>
                  </a:lnTo>
                  <a:lnTo>
                    <a:pt x="10" y="0"/>
                  </a:lnTo>
                  <a:lnTo>
                    <a:pt x="33" y="17"/>
                  </a:lnTo>
                  <a:lnTo>
                    <a:pt x="45" y="21"/>
                  </a:lnTo>
                  <a:lnTo>
                    <a:pt x="38" y="20"/>
                  </a:lnTo>
                  <a:lnTo>
                    <a:pt x="26" y="21"/>
                  </a:lnTo>
                  <a:lnTo>
                    <a:pt x="25" y="17"/>
                  </a:lnTo>
                  <a:lnTo>
                    <a:pt x="20" y="16"/>
                  </a:lnTo>
                  <a:lnTo>
                    <a:pt x="16" y="24"/>
                  </a:lnTo>
                  <a:lnTo>
                    <a:pt x="19" y="27"/>
                  </a:lnTo>
                  <a:lnTo>
                    <a:pt x="13" y="26"/>
                  </a:lnTo>
                  <a:lnTo>
                    <a:pt x="7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5" name="Freeform 1900"/>
            <p:cNvSpPr>
              <a:spLocks/>
            </p:cNvSpPr>
            <p:nvPr/>
          </p:nvSpPr>
          <p:spPr bwMode="auto">
            <a:xfrm>
              <a:off x="4268666" y="3713041"/>
              <a:ext cx="46038" cy="44450"/>
            </a:xfrm>
            <a:custGeom>
              <a:avLst/>
              <a:gdLst>
                <a:gd name="T0" fmla="*/ 0 w 85"/>
                <a:gd name="T1" fmla="*/ 0 h 85"/>
                <a:gd name="T2" fmla="*/ 22 w 85"/>
                <a:gd name="T3" fmla="*/ 14 h 85"/>
                <a:gd name="T4" fmla="*/ 49 w 85"/>
                <a:gd name="T5" fmla="*/ 46 h 85"/>
                <a:gd name="T6" fmla="*/ 69 w 85"/>
                <a:gd name="T7" fmla="*/ 60 h 85"/>
                <a:gd name="T8" fmla="*/ 81 w 85"/>
                <a:gd name="T9" fmla="*/ 63 h 85"/>
                <a:gd name="T10" fmla="*/ 81 w 85"/>
                <a:gd name="T11" fmla="*/ 69 h 85"/>
                <a:gd name="T12" fmla="*/ 85 w 85"/>
                <a:gd name="T13" fmla="*/ 80 h 85"/>
                <a:gd name="T14" fmla="*/ 82 w 85"/>
                <a:gd name="T15" fmla="*/ 85 h 85"/>
                <a:gd name="T16" fmla="*/ 69 w 85"/>
                <a:gd name="T17" fmla="*/ 67 h 85"/>
                <a:gd name="T18" fmla="*/ 43 w 85"/>
                <a:gd name="T19" fmla="*/ 49 h 85"/>
                <a:gd name="T20" fmla="*/ 35 w 85"/>
                <a:gd name="T21" fmla="*/ 33 h 85"/>
                <a:gd name="T22" fmla="*/ 24 w 85"/>
                <a:gd name="T23" fmla="*/ 30 h 85"/>
                <a:gd name="T24" fmla="*/ 7 w 85"/>
                <a:gd name="T25" fmla="*/ 8 h 85"/>
                <a:gd name="T26" fmla="*/ 0 w 85"/>
                <a:gd name="T2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85">
                  <a:moveTo>
                    <a:pt x="0" y="0"/>
                  </a:moveTo>
                  <a:lnTo>
                    <a:pt x="22" y="14"/>
                  </a:lnTo>
                  <a:lnTo>
                    <a:pt x="49" y="46"/>
                  </a:lnTo>
                  <a:lnTo>
                    <a:pt x="69" y="60"/>
                  </a:lnTo>
                  <a:lnTo>
                    <a:pt x="81" y="63"/>
                  </a:lnTo>
                  <a:lnTo>
                    <a:pt x="81" y="69"/>
                  </a:lnTo>
                  <a:lnTo>
                    <a:pt x="85" y="80"/>
                  </a:lnTo>
                  <a:lnTo>
                    <a:pt x="82" y="85"/>
                  </a:lnTo>
                  <a:lnTo>
                    <a:pt x="69" y="67"/>
                  </a:lnTo>
                  <a:lnTo>
                    <a:pt x="43" y="49"/>
                  </a:lnTo>
                  <a:lnTo>
                    <a:pt x="35" y="33"/>
                  </a:lnTo>
                  <a:lnTo>
                    <a:pt x="24" y="30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6" name="Freeform 1901"/>
            <p:cNvSpPr>
              <a:spLocks/>
            </p:cNvSpPr>
            <p:nvPr/>
          </p:nvSpPr>
          <p:spPr bwMode="auto">
            <a:xfrm>
              <a:off x="4706816" y="3293941"/>
              <a:ext cx="11113" cy="9525"/>
            </a:xfrm>
            <a:custGeom>
              <a:avLst/>
              <a:gdLst>
                <a:gd name="T0" fmla="*/ 13 w 20"/>
                <a:gd name="T1" fmla="*/ 4 h 19"/>
                <a:gd name="T2" fmla="*/ 12 w 20"/>
                <a:gd name="T3" fmla="*/ 8 h 19"/>
                <a:gd name="T4" fmla="*/ 16 w 20"/>
                <a:gd name="T5" fmla="*/ 11 h 19"/>
                <a:gd name="T6" fmla="*/ 19 w 20"/>
                <a:gd name="T7" fmla="*/ 16 h 19"/>
                <a:gd name="T8" fmla="*/ 20 w 20"/>
                <a:gd name="T9" fmla="*/ 19 h 19"/>
                <a:gd name="T10" fmla="*/ 19 w 20"/>
                <a:gd name="T11" fmla="*/ 17 h 19"/>
                <a:gd name="T12" fmla="*/ 12 w 20"/>
                <a:gd name="T13" fmla="*/ 13 h 19"/>
                <a:gd name="T14" fmla="*/ 9 w 20"/>
                <a:gd name="T15" fmla="*/ 17 h 19"/>
                <a:gd name="T16" fmla="*/ 4 w 20"/>
                <a:gd name="T17" fmla="*/ 13 h 19"/>
                <a:gd name="T18" fmla="*/ 0 w 20"/>
                <a:gd name="T19" fmla="*/ 4 h 19"/>
                <a:gd name="T20" fmla="*/ 4 w 20"/>
                <a:gd name="T21" fmla="*/ 0 h 19"/>
                <a:gd name="T22" fmla="*/ 6 w 20"/>
                <a:gd name="T23" fmla="*/ 1 h 19"/>
                <a:gd name="T24" fmla="*/ 4 w 20"/>
                <a:gd name="T25" fmla="*/ 4 h 19"/>
                <a:gd name="T26" fmla="*/ 10 w 20"/>
                <a:gd name="T27" fmla="*/ 4 h 19"/>
                <a:gd name="T28" fmla="*/ 15 w 20"/>
                <a:gd name="T29" fmla="*/ 3 h 19"/>
                <a:gd name="T30" fmla="*/ 16 w 20"/>
                <a:gd name="T31" fmla="*/ 6 h 19"/>
                <a:gd name="T32" fmla="*/ 13 w 20"/>
                <a:gd name="T33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9">
                  <a:moveTo>
                    <a:pt x="13" y="4"/>
                  </a:moveTo>
                  <a:lnTo>
                    <a:pt x="12" y="8"/>
                  </a:lnTo>
                  <a:lnTo>
                    <a:pt x="16" y="11"/>
                  </a:lnTo>
                  <a:lnTo>
                    <a:pt x="19" y="16"/>
                  </a:lnTo>
                  <a:lnTo>
                    <a:pt x="20" y="19"/>
                  </a:lnTo>
                  <a:lnTo>
                    <a:pt x="19" y="17"/>
                  </a:lnTo>
                  <a:lnTo>
                    <a:pt x="12" y="13"/>
                  </a:lnTo>
                  <a:lnTo>
                    <a:pt x="9" y="17"/>
                  </a:lnTo>
                  <a:lnTo>
                    <a:pt x="4" y="13"/>
                  </a:lnTo>
                  <a:lnTo>
                    <a:pt x="0" y="4"/>
                  </a:lnTo>
                  <a:lnTo>
                    <a:pt x="4" y="0"/>
                  </a:lnTo>
                  <a:lnTo>
                    <a:pt x="6" y="1"/>
                  </a:lnTo>
                  <a:lnTo>
                    <a:pt x="4" y="4"/>
                  </a:lnTo>
                  <a:lnTo>
                    <a:pt x="10" y="4"/>
                  </a:lnTo>
                  <a:lnTo>
                    <a:pt x="15" y="3"/>
                  </a:lnTo>
                  <a:lnTo>
                    <a:pt x="16" y="6"/>
                  </a:lnTo>
                  <a:lnTo>
                    <a:pt x="1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7" name="Freeform 1902"/>
            <p:cNvSpPr>
              <a:spLocks/>
            </p:cNvSpPr>
            <p:nvPr/>
          </p:nvSpPr>
          <p:spPr bwMode="auto">
            <a:xfrm>
              <a:off x="4719516" y="3305054"/>
              <a:ext cx="33338" cy="33338"/>
            </a:xfrm>
            <a:custGeom>
              <a:avLst/>
              <a:gdLst>
                <a:gd name="T0" fmla="*/ 59 w 65"/>
                <a:gd name="T1" fmla="*/ 47 h 62"/>
                <a:gd name="T2" fmla="*/ 62 w 65"/>
                <a:gd name="T3" fmla="*/ 52 h 62"/>
                <a:gd name="T4" fmla="*/ 65 w 65"/>
                <a:gd name="T5" fmla="*/ 59 h 62"/>
                <a:gd name="T6" fmla="*/ 60 w 65"/>
                <a:gd name="T7" fmla="*/ 62 h 62"/>
                <a:gd name="T8" fmla="*/ 50 w 65"/>
                <a:gd name="T9" fmla="*/ 52 h 62"/>
                <a:gd name="T10" fmla="*/ 40 w 65"/>
                <a:gd name="T11" fmla="*/ 49 h 62"/>
                <a:gd name="T12" fmla="*/ 39 w 65"/>
                <a:gd name="T13" fmla="*/ 52 h 62"/>
                <a:gd name="T14" fmla="*/ 41 w 65"/>
                <a:gd name="T15" fmla="*/ 55 h 62"/>
                <a:gd name="T16" fmla="*/ 34 w 65"/>
                <a:gd name="T17" fmla="*/ 55 h 62"/>
                <a:gd name="T18" fmla="*/ 21 w 65"/>
                <a:gd name="T19" fmla="*/ 45 h 62"/>
                <a:gd name="T20" fmla="*/ 5 w 65"/>
                <a:gd name="T21" fmla="*/ 20 h 62"/>
                <a:gd name="T22" fmla="*/ 0 w 65"/>
                <a:gd name="T23" fmla="*/ 3 h 62"/>
                <a:gd name="T24" fmla="*/ 7 w 65"/>
                <a:gd name="T25" fmla="*/ 0 h 62"/>
                <a:gd name="T26" fmla="*/ 14 w 65"/>
                <a:gd name="T27" fmla="*/ 1 h 62"/>
                <a:gd name="T28" fmla="*/ 11 w 65"/>
                <a:gd name="T29" fmla="*/ 7 h 62"/>
                <a:gd name="T30" fmla="*/ 20 w 65"/>
                <a:gd name="T31" fmla="*/ 21 h 62"/>
                <a:gd name="T32" fmla="*/ 46 w 65"/>
                <a:gd name="T33" fmla="*/ 42 h 62"/>
                <a:gd name="T34" fmla="*/ 59 w 65"/>
                <a:gd name="T35" fmla="*/ 4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5" h="62">
                  <a:moveTo>
                    <a:pt x="59" y="47"/>
                  </a:moveTo>
                  <a:lnTo>
                    <a:pt x="62" y="52"/>
                  </a:lnTo>
                  <a:lnTo>
                    <a:pt x="65" y="59"/>
                  </a:lnTo>
                  <a:lnTo>
                    <a:pt x="60" y="62"/>
                  </a:lnTo>
                  <a:lnTo>
                    <a:pt x="50" y="52"/>
                  </a:lnTo>
                  <a:lnTo>
                    <a:pt x="40" y="49"/>
                  </a:lnTo>
                  <a:lnTo>
                    <a:pt x="39" y="52"/>
                  </a:lnTo>
                  <a:lnTo>
                    <a:pt x="41" y="55"/>
                  </a:lnTo>
                  <a:lnTo>
                    <a:pt x="34" y="55"/>
                  </a:lnTo>
                  <a:lnTo>
                    <a:pt x="21" y="45"/>
                  </a:lnTo>
                  <a:lnTo>
                    <a:pt x="5" y="20"/>
                  </a:lnTo>
                  <a:lnTo>
                    <a:pt x="0" y="3"/>
                  </a:lnTo>
                  <a:lnTo>
                    <a:pt x="7" y="0"/>
                  </a:lnTo>
                  <a:lnTo>
                    <a:pt x="14" y="1"/>
                  </a:lnTo>
                  <a:lnTo>
                    <a:pt x="11" y="7"/>
                  </a:lnTo>
                  <a:lnTo>
                    <a:pt x="20" y="21"/>
                  </a:lnTo>
                  <a:lnTo>
                    <a:pt x="46" y="42"/>
                  </a:lnTo>
                  <a:lnTo>
                    <a:pt x="59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8" name="Freeform 1903"/>
            <p:cNvSpPr>
              <a:spLocks/>
            </p:cNvSpPr>
            <p:nvPr/>
          </p:nvSpPr>
          <p:spPr bwMode="auto">
            <a:xfrm>
              <a:off x="4876679" y="3314579"/>
              <a:ext cx="9525" cy="4763"/>
            </a:xfrm>
            <a:custGeom>
              <a:avLst/>
              <a:gdLst>
                <a:gd name="T0" fmla="*/ 0 w 17"/>
                <a:gd name="T1" fmla="*/ 7 h 11"/>
                <a:gd name="T2" fmla="*/ 0 w 17"/>
                <a:gd name="T3" fmla="*/ 4 h 11"/>
                <a:gd name="T4" fmla="*/ 4 w 17"/>
                <a:gd name="T5" fmla="*/ 0 h 11"/>
                <a:gd name="T6" fmla="*/ 10 w 17"/>
                <a:gd name="T7" fmla="*/ 1 h 11"/>
                <a:gd name="T8" fmla="*/ 17 w 17"/>
                <a:gd name="T9" fmla="*/ 8 h 11"/>
                <a:gd name="T10" fmla="*/ 14 w 17"/>
                <a:gd name="T11" fmla="*/ 11 h 11"/>
                <a:gd name="T12" fmla="*/ 10 w 17"/>
                <a:gd name="T13" fmla="*/ 10 h 11"/>
                <a:gd name="T14" fmla="*/ 6 w 17"/>
                <a:gd name="T15" fmla="*/ 5 h 11"/>
                <a:gd name="T16" fmla="*/ 1 w 17"/>
                <a:gd name="T17" fmla="*/ 4 h 11"/>
                <a:gd name="T18" fmla="*/ 0 w 17"/>
                <a:gd name="T1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1">
                  <a:moveTo>
                    <a:pt x="0" y="7"/>
                  </a:moveTo>
                  <a:lnTo>
                    <a:pt x="0" y="4"/>
                  </a:lnTo>
                  <a:lnTo>
                    <a:pt x="4" y="0"/>
                  </a:lnTo>
                  <a:lnTo>
                    <a:pt x="10" y="1"/>
                  </a:lnTo>
                  <a:lnTo>
                    <a:pt x="17" y="8"/>
                  </a:lnTo>
                  <a:lnTo>
                    <a:pt x="14" y="11"/>
                  </a:lnTo>
                  <a:lnTo>
                    <a:pt x="10" y="10"/>
                  </a:lnTo>
                  <a:lnTo>
                    <a:pt x="6" y="5"/>
                  </a:lnTo>
                  <a:lnTo>
                    <a:pt x="1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79" name="Freeform 1904"/>
            <p:cNvSpPr>
              <a:spLocks/>
            </p:cNvSpPr>
            <p:nvPr/>
          </p:nvSpPr>
          <p:spPr bwMode="auto">
            <a:xfrm>
              <a:off x="4816354" y="3254254"/>
              <a:ext cx="112713" cy="106363"/>
            </a:xfrm>
            <a:custGeom>
              <a:avLst/>
              <a:gdLst>
                <a:gd name="T0" fmla="*/ 36 w 213"/>
                <a:gd name="T1" fmla="*/ 46 h 202"/>
                <a:gd name="T2" fmla="*/ 37 w 213"/>
                <a:gd name="T3" fmla="*/ 55 h 202"/>
                <a:gd name="T4" fmla="*/ 60 w 213"/>
                <a:gd name="T5" fmla="*/ 81 h 202"/>
                <a:gd name="T6" fmla="*/ 134 w 213"/>
                <a:gd name="T7" fmla="*/ 158 h 202"/>
                <a:gd name="T8" fmla="*/ 152 w 213"/>
                <a:gd name="T9" fmla="*/ 174 h 202"/>
                <a:gd name="T10" fmla="*/ 172 w 213"/>
                <a:gd name="T11" fmla="*/ 189 h 202"/>
                <a:gd name="T12" fmla="*/ 180 w 213"/>
                <a:gd name="T13" fmla="*/ 202 h 202"/>
                <a:gd name="T14" fmla="*/ 190 w 213"/>
                <a:gd name="T15" fmla="*/ 191 h 202"/>
                <a:gd name="T16" fmla="*/ 160 w 213"/>
                <a:gd name="T17" fmla="*/ 163 h 202"/>
                <a:gd name="T18" fmla="*/ 161 w 213"/>
                <a:gd name="T19" fmla="*/ 144 h 202"/>
                <a:gd name="T20" fmla="*/ 161 w 213"/>
                <a:gd name="T21" fmla="*/ 147 h 202"/>
                <a:gd name="T22" fmla="*/ 174 w 213"/>
                <a:gd name="T23" fmla="*/ 147 h 202"/>
                <a:gd name="T24" fmla="*/ 178 w 213"/>
                <a:gd name="T25" fmla="*/ 150 h 202"/>
                <a:gd name="T26" fmla="*/ 181 w 213"/>
                <a:gd name="T27" fmla="*/ 144 h 202"/>
                <a:gd name="T28" fmla="*/ 183 w 213"/>
                <a:gd name="T29" fmla="*/ 164 h 202"/>
                <a:gd name="T30" fmla="*/ 200 w 213"/>
                <a:gd name="T31" fmla="*/ 173 h 202"/>
                <a:gd name="T32" fmla="*/ 196 w 213"/>
                <a:gd name="T33" fmla="*/ 181 h 202"/>
                <a:gd name="T34" fmla="*/ 204 w 213"/>
                <a:gd name="T35" fmla="*/ 177 h 202"/>
                <a:gd name="T36" fmla="*/ 213 w 213"/>
                <a:gd name="T37" fmla="*/ 194 h 202"/>
                <a:gd name="T38" fmla="*/ 206 w 213"/>
                <a:gd name="T39" fmla="*/ 168 h 202"/>
                <a:gd name="T40" fmla="*/ 203 w 213"/>
                <a:gd name="T41" fmla="*/ 163 h 202"/>
                <a:gd name="T42" fmla="*/ 194 w 213"/>
                <a:gd name="T43" fmla="*/ 153 h 202"/>
                <a:gd name="T44" fmla="*/ 198 w 213"/>
                <a:gd name="T45" fmla="*/ 144 h 202"/>
                <a:gd name="T46" fmla="*/ 188 w 213"/>
                <a:gd name="T47" fmla="*/ 132 h 202"/>
                <a:gd name="T48" fmla="*/ 184 w 213"/>
                <a:gd name="T49" fmla="*/ 135 h 202"/>
                <a:gd name="T50" fmla="*/ 178 w 213"/>
                <a:gd name="T51" fmla="*/ 140 h 202"/>
                <a:gd name="T52" fmla="*/ 154 w 213"/>
                <a:gd name="T53" fmla="*/ 112 h 202"/>
                <a:gd name="T54" fmla="*/ 142 w 213"/>
                <a:gd name="T55" fmla="*/ 104 h 202"/>
                <a:gd name="T56" fmla="*/ 129 w 213"/>
                <a:gd name="T57" fmla="*/ 86 h 202"/>
                <a:gd name="T58" fmla="*/ 119 w 213"/>
                <a:gd name="T59" fmla="*/ 92 h 202"/>
                <a:gd name="T60" fmla="*/ 121 w 213"/>
                <a:gd name="T61" fmla="*/ 78 h 202"/>
                <a:gd name="T62" fmla="*/ 134 w 213"/>
                <a:gd name="T63" fmla="*/ 83 h 202"/>
                <a:gd name="T64" fmla="*/ 128 w 213"/>
                <a:gd name="T65" fmla="*/ 79 h 202"/>
                <a:gd name="T66" fmla="*/ 113 w 213"/>
                <a:gd name="T67" fmla="*/ 68 h 202"/>
                <a:gd name="T68" fmla="*/ 118 w 213"/>
                <a:gd name="T69" fmla="*/ 76 h 202"/>
                <a:gd name="T70" fmla="*/ 113 w 213"/>
                <a:gd name="T71" fmla="*/ 75 h 202"/>
                <a:gd name="T72" fmla="*/ 99 w 213"/>
                <a:gd name="T73" fmla="*/ 69 h 202"/>
                <a:gd name="T74" fmla="*/ 80 w 213"/>
                <a:gd name="T75" fmla="*/ 79 h 202"/>
                <a:gd name="T76" fmla="*/ 79 w 213"/>
                <a:gd name="T77" fmla="*/ 69 h 202"/>
                <a:gd name="T78" fmla="*/ 57 w 213"/>
                <a:gd name="T79" fmla="*/ 65 h 202"/>
                <a:gd name="T80" fmla="*/ 64 w 213"/>
                <a:gd name="T81" fmla="*/ 33 h 202"/>
                <a:gd name="T82" fmla="*/ 51 w 213"/>
                <a:gd name="T83" fmla="*/ 24 h 202"/>
                <a:gd name="T84" fmla="*/ 50 w 213"/>
                <a:gd name="T85" fmla="*/ 39 h 202"/>
                <a:gd name="T86" fmla="*/ 26 w 213"/>
                <a:gd name="T87" fmla="*/ 19 h 202"/>
                <a:gd name="T88" fmla="*/ 13 w 213"/>
                <a:gd name="T89" fmla="*/ 9 h 202"/>
                <a:gd name="T90" fmla="*/ 0 w 213"/>
                <a:gd name="T91" fmla="*/ 0 h 202"/>
                <a:gd name="T92" fmla="*/ 23 w 213"/>
                <a:gd name="T93" fmla="*/ 26 h 202"/>
                <a:gd name="T94" fmla="*/ 28 w 213"/>
                <a:gd name="T95" fmla="*/ 4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3" h="202">
                  <a:moveTo>
                    <a:pt x="28" y="42"/>
                  </a:moveTo>
                  <a:lnTo>
                    <a:pt x="36" y="46"/>
                  </a:lnTo>
                  <a:lnTo>
                    <a:pt x="43" y="53"/>
                  </a:lnTo>
                  <a:lnTo>
                    <a:pt x="37" y="55"/>
                  </a:lnTo>
                  <a:lnTo>
                    <a:pt x="31" y="58"/>
                  </a:lnTo>
                  <a:lnTo>
                    <a:pt x="60" y="81"/>
                  </a:lnTo>
                  <a:lnTo>
                    <a:pt x="102" y="130"/>
                  </a:lnTo>
                  <a:lnTo>
                    <a:pt x="134" y="158"/>
                  </a:lnTo>
                  <a:lnTo>
                    <a:pt x="151" y="166"/>
                  </a:lnTo>
                  <a:lnTo>
                    <a:pt x="152" y="174"/>
                  </a:lnTo>
                  <a:lnTo>
                    <a:pt x="161" y="183"/>
                  </a:lnTo>
                  <a:lnTo>
                    <a:pt x="172" y="189"/>
                  </a:lnTo>
                  <a:lnTo>
                    <a:pt x="180" y="196"/>
                  </a:lnTo>
                  <a:lnTo>
                    <a:pt x="180" y="202"/>
                  </a:lnTo>
                  <a:lnTo>
                    <a:pt x="183" y="196"/>
                  </a:lnTo>
                  <a:lnTo>
                    <a:pt x="190" y="191"/>
                  </a:lnTo>
                  <a:lnTo>
                    <a:pt x="174" y="183"/>
                  </a:lnTo>
                  <a:lnTo>
                    <a:pt x="160" y="163"/>
                  </a:lnTo>
                  <a:lnTo>
                    <a:pt x="158" y="148"/>
                  </a:lnTo>
                  <a:lnTo>
                    <a:pt x="161" y="144"/>
                  </a:lnTo>
                  <a:lnTo>
                    <a:pt x="158" y="147"/>
                  </a:lnTo>
                  <a:lnTo>
                    <a:pt x="161" y="147"/>
                  </a:lnTo>
                  <a:lnTo>
                    <a:pt x="168" y="144"/>
                  </a:lnTo>
                  <a:lnTo>
                    <a:pt x="174" y="147"/>
                  </a:lnTo>
                  <a:lnTo>
                    <a:pt x="174" y="151"/>
                  </a:lnTo>
                  <a:lnTo>
                    <a:pt x="178" y="150"/>
                  </a:lnTo>
                  <a:lnTo>
                    <a:pt x="178" y="143"/>
                  </a:lnTo>
                  <a:lnTo>
                    <a:pt x="181" y="144"/>
                  </a:lnTo>
                  <a:lnTo>
                    <a:pt x="183" y="154"/>
                  </a:lnTo>
                  <a:lnTo>
                    <a:pt x="183" y="164"/>
                  </a:lnTo>
                  <a:lnTo>
                    <a:pt x="191" y="170"/>
                  </a:lnTo>
                  <a:lnTo>
                    <a:pt x="200" y="173"/>
                  </a:lnTo>
                  <a:lnTo>
                    <a:pt x="196" y="177"/>
                  </a:lnTo>
                  <a:lnTo>
                    <a:pt x="196" y="181"/>
                  </a:lnTo>
                  <a:lnTo>
                    <a:pt x="198" y="177"/>
                  </a:lnTo>
                  <a:lnTo>
                    <a:pt x="204" y="177"/>
                  </a:lnTo>
                  <a:lnTo>
                    <a:pt x="210" y="189"/>
                  </a:lnTo>
                  <a:lnTo>
                    <a:pt x="213" y="194"/>
                  </a:lnTo>
                  <a:lnTo>
                    <a:pt x="213" y="186"/>
                  </a:lnTo>
                  <a:lnTo>
                    <a:pt x="206" y="168"/>
                  </a:lnTo>
                  <a:lnTo>
                    <a:pt x="207" y="161"/>
                  </a:lnTo>
                  <a:lnTo>
                    <a:pt x="203" y="163"/>
                  </a:lnTo>
                  <a:lnTo>
                    <a:pt x="198" y="157"/>
                  </a:lnTo>
                  <a:lnTo>
                    <a:pt x="194" y="153"/>
                  </a:lnTo>
                  <a:lnTo>
                    <a:pt x="198" y="148"/>
                  </a:lnTo>
                  <a:lnTo>
                    <a:pt x="198" y="144"/>
                  </a:lnTo>
                  <a:lnTo>
                    <a:pt x="196" y="143"/>
                  </a:lnTo>
                  <a:lnTo>
                    <a:pt x="188" y="132"/>
                  </a:lnTo>
                  <a:lnTo>
                    <a:pt x="181" y="131"/>
                  </a:lnTo>
                  <a:lnTo>
                    <a:pt x="184" y="135"/>
                  </a:lnTo>
                  <a:lnTo>
                    <a:pt x="181" y="138"/>
                  </a:lnTo>
                  <a:lnTo>
                    <a:pt x="178" y="140"/>
                  </a:lnTo>
                  <a:lnTo>
                    <a:pt x="171" y="130"/>
                  </a:lnTo>
                  <a:lnTo>
                    <a:pt x="154" y="112"/>
                  </a:lnTo>
                  <a:lnTo>
                    <a:pt x="149" y="99"/>
                  </a:lnTo>
                  <a:lnTo>
                    <a:pt x="142" y="104"/>
                  </a:lnTo>
                  <a:lnTo>
                    <a:pt x="134" y="95"/>
                  </a:lnTo>
                  <a:lnTo>
                    <a:pt x="129" y="86"/>
                  </a:lnTo>
                  <a:lnTo>
                    <a:pt x="123" y="92"/>
                  </a:lnTo>
                  <a:lnTo>
                    <a:pt x="119" y="92"/>
                  </a:lnTo>
                  <a:lnTo>
                    <a:pt x="118" y="85"/>
                  </a:lnTo>
                  <a:lnTo>
                    <a:pt x="121" y="78"/>
                  </a:lnTo>
                  <a:lnTo>
                    <a:pt x="123" y="81"/>
                  </a:lnTo>
                  <a:lnTo>
                    <a:pt x="134" y="83"/>
                  </a:lnTo>
                  <a:lnTo>
                    <a:pt x="132" y="78"/>
                  </a:lnTo>
                  <a:lnTo>
                    <a:pt x="128" y="79"/>
                  </a:lnTo>
                  <a:lnTo>
                    <a:pt x="119" y="66"/>
                  </a:lnTo>
                  <a:lnTo>
                    <a:pt x="113" y="68"/>
                  </a:lnTo>
                  <a:lnTo>
                    <a:pt x="118" y="71"/>
                  </a:lnTo>
                  <a:lnTo>
                    <a:pt x="118" y="76"/>
                  </a:lnTo>
                  <a:lnTo>
                    <a:pt x="113" y="81"/>
                  </a:lnTo>
                  <a:lnTo>
                    <a:pt x="113" y="75"/>
                  </a:lnTo>
                  <a:lnTo>
                    <a:pt x="105" y="75"/>
                  </a:lnTo>
                  <a:lnTo>
                    <a:pt x="99" y="69"/>
                  </a:lnTo>
                  <a:lnTo>
                    <a:pt x="90" y="76"/>
                  </a:lnTo>
                  <a:lnTo>
                    <a:pt x="80" y="79"/>
                  </a:lnTo>
                  <a:lnTo>
                    <a:pt x="82" y="75"/>
                  </a:lnTo>
                  <a:lnTo>
                    <a:pt x="79" y="69"/>
                  </a:lnTo>
                  <a:lnTo>
                    <a:pt x="64" y="68"/>
                  </a:lnTo>
                  <a:lnTo>
                    <a:pt x="57" y="65"/>
                  </a:lnTo>
                  <a:lnTo>
                    <a:pt x="57" y="49"/>
                  </a:lnTo>
                  <a:lnTo>
                    <a:pt x="64" y="33"/>
                  </a:lnTo>
                  <a:lnTo>
                    <a:pt x="56" y="26"/>
                  </a:lnTo>
                  <a:lnTo>
                    <a:pt x="51" y="24"/>
                  </a:lnTo>
                  <a:lnTo>
                    <a:pt x="53" y="32"/>
                  </a:lnTo>
                  <a:lnTo>
                    <a:pt x="50" y="39"/>
                  </a:lnTo>
                  <a:lnTo>
                    <a:pt x="39" y="33"/>
                  </a:lnTo>
                  <a:lnTo>
                    <a:pt x="26" y="19"/>
                  </a:lnTo>
                  <a:lnTo>
                    <a:pt x="18" y="7"/>
                  </a:lnTo>
                  <a:lnTo>
                    <a:pt x="13" y="9"/>
                  </a:lnTo>
                  <a:lnTo>
                    <a:pt x="3" y="6"/>
                  </a:lnTo>
                  <a:lnTo>
                    <a:pt x="0" y="0"/>
                  </a:lnTo>
                  <a:lnTo>
                    <a:pt x="4" y="10"/>
                  </a:lnTo>
                  <a:lnTo>
                    <a:pt x="23" y="26"/>
                  </a:lnTo>
                  <a:lnTo>
                    <a:pt x="30" y="36"/>
                  </a:lnTo>
                  <a:lnTo>
                    <a:pt x="28" y="4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0" name="Freeform 1905"/>
            <p:cNvSpPr>
              <a:spLocks/>
            </p:cNvSpPr>
            <p:nvPr/>
          </p:nvSpPr>
          <p:spPr bwMode="auto">
            <a:xfrm>
              <a:off x="4316291" y="3757491"/>
              <a:ext cx="14288" cy="12700"/>
            </a:xfrm>
            <a:custGeom>
              <a:avLst/>
              <a:gdLst>
                <a:gd name="T0" fmla="*/ 10 w 28"/>
                <a:gd name="T1" fmla="*/ 1 h 23"/>
                <a:gd name="T2" fmla="*/ 13 w 28"/>
                <a:gd name="T3" fmla="*/ 0 h 23"/>
                <a:gd name="T4" fmla="*/ 20 w 28"/>
                <a:gd name="T5" fmla="*/ 17 h 23"/>
                <a:gd name="T6" fmla="*/ 28 w 28"/>
                <a:gd name="T7" fmla="*/ 23 h 23"/>
                <a:gd name="T8" fmla="*/ 15 w 28"/>
                <a:gd name="T9" fmla="*/ 20 h 23"/>
                <a:gd name="T10" fmla="*/ 0 w 28"/>
                <a:gd name="T11" fmla="*/ 7 h 23"/>
                <a:gd name="T12" fmla="*/ 6 w 28"/>
                <a:gd name="T13" fmla="*/ 8 h 23"/>
                <a:gd name="T14" fmla="*/ 13 w 28"/>
                <a:gd name="T15" fmla="*/ 8 h 23"/>
                <a:gd name="T16" fmla="*/ 10 w 28"/>
                <a:gd name="T17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3">
                  <a:moveTo>
                    <a:pt x="10" y="1"/>
                  </a:moveTo>
                  <a:lnTo>
                    <a:pt x="13" y="0"/>
                  </a:lnTo>
                  <a:lnTo>
                    <a:pt x="20" y="17"/>
                  </a:lnTo>
                  <a:lnTo>
                    <a:pt x="28" y="23"/>
                  </a:lnTo>
                  <a:lnTo>
                    <a:pt x="15" y="20"/>
                  </a:lnTo>
                  <a:lnTo>
                    <a:pt x="0" y="7"/>
                  </a:lnTo>
                  <a:lnTo>
                    <a:pt x="6" y="8"/>
                  </a:lnTo>
                  <a:lnTo>
                    <a:pt x="13" y="8"/>
                  </a:lnTo>
                  <a:lnTo>
                    <a:pt x="1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1" name="Freeform 1906"/>
            <p:cNvSpPr>
              <a:spLocks/>
            </p:cNvSpPr>
            <p:nvPr/>
          </p:nvSpPr>
          <p:spPr bwMode="auto">
            <a:xfrm>
              <a:off x="4770316" y="3357441"/>
              <a:ext cx="9525" cy="17463"/>
            </a:xfrm>
            <a:custGeom>
              <a:avLst/>
              <a:gdLst>
                <a:gd name="T0" fmla="*/ 13 w 16"/>
                <a:gd name="T1" fmla="*/ 23 h 33"/>
                <a:gd name="T2" fmla="*/ 5 w 16"/>
                <a:gd name="T3" fmla="*/ 21 h 33"/>
                <a:gd name="T4" fmla="*/ 0 w 16"/>
                <a:gd name="T5" fmla="*/ 19 h 33"/>
                <a:gd name="T6" fmla="*/ 3 w 16"/>
                <a:gd name="T7" fmla="*/ 8 h 33"/>
                <a:gd name="T8" fmla="*/ 1 w 16"/>
                <a:gd name="T9" fmla="*/ 0 h 33"/>
                <a:gd name="T10" fmla="*/ 5 w 16"/>
                <a:gd name="T11" fmla="*/ 0 h 33"/>
                <a:gd name="T12" fmla="*/ 10 w 16"/>
                <a:gd name="T13" fmla="*/ 0 h 33"/>
                <a:gd name="T14" fmla="*/ 8 w 16"/>
                <a:gd name="T15" fmla="*/ 8 h 33"/>
                <a:gd name="T16" fmla="*/ 16 w 16"/>
                <a:gd name="T17" fmla="*/ 23 h 33"/>
                <a:gd name="T18" fmla="*/ 10 w 16"/>
                <a:gd name="T19" fmla="*/ 33 h 33"/>
                <a:gd name="T20" fmla="*/ 8 w 16"/>
                <a:gd name="T21" fmla="*/ 27 h 33"/>
                <a:gd name="T22" fmla="*/ 13 w 16"/>
                <a:gd name="T23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3">
                  <a:moveTo>
                    <a:pt x="13" y="23"/>
                  </a:moveTo>
                  <a:lnTo>
                    <a:pt x="5" y="21"/>
                  </a:lnTo>
                  <a:lnTo>
                    <a:pt x="0" y="19"/>
                  </a:lnTo>
                  <a:lnTo>
                    <a:pt x="3" y="8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8" y="8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8" y="27"/>
                  </a:lnTo>
                  <a:lnTo>
                    <a:pt x="13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2" name="Freeform 1907"/>
            <p:cNvSpPr>
              <a:spLocks/>
            </p:cNvSpPr>
            <p:nvPr/>
          </p:nvSpPr>
          <p:spPr bwMode="auto">
            <a:xfrm>
              <a:off x="4779841" y="3371729"/>
              <a:ext cx="7938" cy="7938"/>
            </a:xfrm>
            <a:custGeom>
              <a:avLst/>
              <a:gdLst>
                <a:gd name="T0" fmla="*/ 1 w 14"/>
                <a:gd name="T1" fmla="*/ 3 h 16"/>
                <a:gd name="T2" fmla="*/ 6 w 14"/>
                <a:gd name="T3" fmla="*/ 0 h 16"/>
                <a:gd name="T4" fmla="*/ 7 w 14"/>
                <a:gd name="T5" fmla="*/ 4 h 16"/>
                <a:gd name="T6" fmla="*/ 6 w 14"/>
                <a:gd name="T7" fmla="*/ 7 h 16"/>
                <a:gd name="T8" fmla="*/ 10 w 14"/>
                <a:gd name="T9" fmla="*/ 13 h 16"/>
                <a:gd name="T10" fmla="*/ 14 w 14"/>
                <a:gd name="T11" fmla="*/ 13 h 16"/>
                <a:gd name="T12" fmla="*/ 14 w 14"/>
                <a:gd name="T13" fmla="*/ 16 h 16"/>
                <a:gd name="T14" fmla="*/ 4 w 14"/>
                <a:gd name="T15" fmla="*/ 16 h 16"/>
                <a:gd name="T16" fmla="*/ 0 w 14"/>
                <a:gd name="T17" fmla="*/ 14 h 16"/>
                <a:gd name="T18" fmla="*/ 6 w 14"/>
                <a:gd name="T19" fmla="*/ 8 h 16"/>
                <a:gd name="T20" fmla="*/ 1 w 14"/>
                <a:gd name="T2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6">
                  <a:moveTo>
                    <a:pt x="1" y="3"/>
                  </a:moveTo>
                  <a:lnTo>
                    <a:pt x="6" y="0"/>
                  </a:lnTo>
                  <a:lnTo>
                    <a:pt x="7" y="4"/>
                  </a:lnTo>
                  <a:lnTo>
                    <a:pt x="6" y="7"/>
                  </a:lnTo>
                  <a:lnTo>
                    <a:pt x="10" y="13"/>
                  </a:lnTo>
                  <a:lnTo>
                    <a:pt x="14" y="13"/>
                  </a:lnTo>
                  <a:lnTo>
                    <a:pt x="14" y="16"/>
                  </a:lnTo>
                  <a:lnTo>
                    <a:pt x="4" y="16"/>
                  </a:lnTo>
                  <a:lnTo>
                    <a:pt x="0" y="14"/>
                  </a:lnTo>
                  <a:lnTo>
                    <a:pt x="6" y="8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3" name="Freeform 1908"/>
            <p:cNvSpPr>
              <a:spLocks/>
            </p:cNvSpPr>
            <p:nvPr/>
          </p:nvSpPr>
          <p:spPr bwMode="auto">
            <a:xfrm>
              <a:off x="4340104" y="3811466"/>
              <a:ext cx="20638" cy="15875"/>
            </a:xfrm>
            <a:custGeom>
              <a:avLst/>
              <a:gdLst>
                <a:gd name="T0" fmla="*/ 5 w 39"/>
                <a:gd name="T1" fmla="*/ 7 h 29"/>
                <a:gd name="T2" fmla="*/ 9 w 39"/>
                <a:gd name="T3" fmla="*/ 7 h 29"/>
                <a:gd name="T4" fmla="*/ 8 w 39"/>
                <a:gd name="T5" fmla="*/ 4 h 29"/>
                <a:gd name="T6" fmla="*/ 15 w 39"/>
                <a:gd name="T7" fmla="*/ 9 h 29"/>
                <a:gd name="T8" fmla="*/ 32 w 39"/>
                <a:gd name="T9" fmla="*/ 26 h 29"/>
                <a:gd name="T10" fmla="*/ 39 w 39"/>
                <a:gd name="T11" fmla="*/ 29 h 29"/>
                <a:gd name="T12" fmla="*/ 34 w 39"/>
                <a:gd name="T13" fmla="*/ 27 h 29"/>
                <a:gd name="T14" fmla="*/ 9 w 39"/>
                <a:gd name="T15" fmla="*/ 16 h 29"/>
                <a:gd name="T16" fmla="*/ 0 w 39"/>
                <a:gd name="T17" fmla="*/ 6 h 29"/>
                <a:gd name="T18" fmla="*/ 3 w 39"/>
                <a:gd name="T19" fmla="*/ 0 h 29"/>
                <a:gd name="T20" fmla="*/ 6 w 39"/>
                <a:gd name="T21" fmla="*/ 3 h 29"/>
                <a:gd name="T22" fmla="*/ 5 w 39"/>
                <a:gd name="T2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29">
                  <a:moveTo>
                    <a:pt x="5" y="7"/>
                  </a:moveTo>
                  <a:lnTo>
                    <a:pt x="9" y="7"/>
                  </a:lnTo>
                  <a:lnTo>
                    <a:pt x="8" y="4"/>
                  </a:lnTo>
                  <a:lnTo>
                    <a:pt x="15" y="9"/>
                  </a:lnTo>
                  <a:lnTo>
                    <a:pt x="32" y="26"/>
                  </a:lnTo>
                  <a:lnTo>
                    <a:pt x="39" y="29"/>
                  </a:lnTo>
                  <a:lnTo>
                    <a:pt x="34" y="27"/>
                  </a:lnTo>
                  <a:lnTo>
                    <a:pt x="9" y="16"/>
                  </a:lnTo>
                  <a:lnTo>
                    <a:pt x="0" y="6"/>
                  </a:lnTo>
                  <a:lnTo>
                    <a:pt x="3" y="0"/>
                  </a:lnTo>
                  <a:lnTo>
                    <a:pt x="6" y="3"/>
                  </a:lnTo>
                  <a:lnTo>
                    <a:pt x="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4" name="Freeform 1909"/>
            <p:cNvSpPr>
              <a:spLocks/>
            </p:cNvSpPr>
            <p:nvPr/>
          </p:nvSpPr>
          <p:spPr bwMode="auto">
            <a:xfrm>
              <a:off x="4343279" y="3824166"/>
              <a:ext cx="44450" cy="47625"/>
            </a:xfrm>
            <a:custGeom>
              <a:avLst/>
              <a:gdLst>
                <a:gd name="T0" fmla="*/ 29 w 82"/>
                <a:gd name="T1" fmla="*/ 21 h 90"/>
                <a:gd name="T2" fmla="*/ 26 w 82"/>
                <a:gd name="T3" fmla="*/ 32 h 90"/>
                <a:gd name="T4" fmla="*/ 35 w 82"/>
                <a:gd name="T5" fmla="*/ 52 h 90"/>
                <a:gd name="T6" fmla="*/ 42 w 82"/>
                <a:gd name="T7" fmla="*/ 51 h 90"/>
                <a:gd name="T8" fmla="*/ 68 w 82"/>
                <a:gd name="T9" fmla="*/ 77 h 90"/>
                <a:gd name="T10" fmla="*/ 82 w 82"/>
                <a:gd name="T11" fmla="*/ 90 h 90"/>
                <a:gd name="T12" fmla="*/ 66 w 82"/>
                <a:gd name="T13" fmla="*/ 84 h 90"/>
                <a:gd name="T14" fmla="*/ 35 w 82"/>
                <a:gd name="T15" fmla="*/ 57 h 90"/>
                <a:gd name="T16" fmla="*/ 23 w 82"/>
                <a:gd name="T17" fmla="*/ 36 h 90"/>
                <a:gd name="T18" fmla="*/ 25 w 82"/>
                <a:gd name="T19" fmla="*/ 29 h 90"/>
                <a:gd name="T20" fmla="*/ 12 w 82"/>
                <a:gd name="T21" fmla="*/ 15 h 90"/>
                <a:gd name="T22" fmla="*/ 0 w 82"/>
                <a:gd name="T23" fmla="*/ 0 h 90"/>
                <a:gd name="T24" fmla="*/ 20 w 82"/>
                <a:gd name="T25" fmla="*/ 10 h 90"/>
                <a:gd name="T26" fmla="*/ 62 w 82"/>
                <a:gd name="T27" fmla="*/ 48 h 90"/>
                <a:gd name="T28" fmla="*/ 76 w 82"/>
                <a:gd name="T29" fmla="*/ 64 h 90"/>
                <a:gd name="T30" fmla="*/ 66 w 82"/>
                <a:gd name="T31" fmla="*/ 61 h 90"/>
                <a:gd name="T32" fmla="*/ 39 w 82"/>
                <a:gd name="T33" fmla="*/ 32 h 90"/>
                <a:gd name="T34" fmla="*/ 29 w 82"/>
                <a:gd name="T35" fmla="*/ 2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" h="90">
                  <a:moveTo>
                    <a:pt x="29" y="21"/>
                  </a:moveTo>
                  <a:lnTo>
                    <a:pt x="26" y="32"/>
                  </a:lnTo>
                  <a:lnTo>
                    <a:pt x="35" y="52"/>
                  </a:lnTo>
                  <a:lnTo>
                    <a:pt x="42" y="51"/>
                  </a:lnTo>
                  <a:lnTo>
                    <a:pt x="68" y="77"/>
                  </a:lnTo>
                  <a:lnTo>
                    <a:pt x="82" y="90"/>
                  </a:lnTo>
                  <a:lnTo>
                    <a:pt x="66" y="84"/>
                  </a:lnTo>
                  <a:lnTo>
                    <a:pt x="35" y="57"/>
                  </a:lnTo>
                  <a:lnTo>
                    <a:pt x="23" y="36"/>
                  </a:lnTo>
                  <a:lnTo>
                    <a:pt x="25" y="29"/>
                  </a:lnTo>
                  <a:lnTo>
                    <a:pt x="12" y="15"/>
                  </a:lnTo>
                  <a:lnTo>
                    <a:pt x="0" y="0"/>
                  </a:lnTo>
                  <a:lnTo>
                    <a:pt x="20" y="10"/>
                  </a:lnTo>
                  <a:lnTo>
                    <a:pt x="62" y="48"/>
                  </a:lnTo>
                  <a:lnTo>
                    <a:pt x="76" y="64"/>
                  </a:lnTo>
                  <a:lnTo>
                    <a:pt x="66" y="61"/>
                  </a:lnTo>
                  <a:lnTo>
                    <a:pt x="39" y="32"/>
                  </a:lnTo>
                  <a:lnTo>
                    <a:pt x="2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5" name="Freeform 1910"/>
            <p:cNvSpPr>
              <a:spLocks/>
            </p:cNvSpPr>
            <p:nvPr/>
          </p:nvSpPr>
          <p:spPr bwMode="auto">
            <a:xfrm>
              <a:off x="4824291" y="3414591"/>
              <a:ext cx="26988" cy="25400"/>
            </a:xfrm>
            <a:custGeom>
              <a:avLst/>
              <a:gdLst>
                <a:gd name="T0" fmla="*/ 3 w 49"/>
                <a:gd name="T1" fmla="*/ 7 h 49"/>
                <a:gd name="T2" fmla="*/ 0 w 49"/>
                <a:gd name="T3" fmla="*/ 1 h 49"/>
                <a:gd name="T4" fmla="*/ 7 w 49"/>
                <a:gd name="T5" fmla="*/ 3 h 49"/>
                <a:gd name="T6" fmla="*/ 11 w 49"/>
                <a:gd name="T7" fmla="*/ 0 h 49"/>
                <a:gd name="T8" fmla="*/ 22 w 49"/>
                <a:gd name="T9" fmla="*/ 10 h 49"/>
                <a:gd name="T10" fmla="*/ 16 w 49"/>
                <a:gd name="T11" fmla="*/ 13 h 49"/>
                <a:gd name="T12" fmla="*/ 16 w 49"/>
                <a:gd name="T13" fmla="*/ 20 h 49"/>
                <a:gd name="T14" fmla="*/ 20 w 49"/>
                <a:gd name="T15" fmla="*/ 23 h 49"/>
                <a:gd name="T16" fmla="*/ 30 w 49"/>
                <a:gd name="T17" fmla="*/ 17 h 49"/>
                <a:gd name="T18" fmla="*/ 34 w 49"/>
                <a:gd name="T19" fmla="*/ 23 h 49"/>
                <a:gd name="T20" fmla="*/ 30 w 49"/>
                <a:gd name="T21" fmla="*/ 26 h 49"/>
                <a:gd name="T22" fmla="*/ 24 w 49"/>
                <a:gd name="T23" fmla="*/ 24 h 49"/>
                <a:gd name="T24" fmla="*/ 33 w 49"/>
                <a:gd name="T25" fmla="*/ 27 h 49"/>
                <a:gd name="T26" fmla="*/ 46 w 49"/>
                <a:gd name="T27" fmla="*/ 40 h 49"/>
                <a:gd name="T28" fmla="*/ 49 w 49"/>
                <a:gd name="T29" fmla="*/ 49 h 49"/>
                <a:gd name="T30" fmla="*/ 43 w 49"/>
                <a:gd name="T31" fmla="*/ 49 h 49"/>
                <a:gd name="T32" fmla="*/ 37 w 49"/>
                <a:gd name="T33" fmla="*/ 42 h 49"/>
                <a:gd name="T34" fmla="*/ 36 w 49"/>
                <a:gd name="T35" fmla="*/ 36 h 49"/>
                <a:gd name="T36" fmla="*/ 27 w 49"/>
                <a:gd name="T37" fmla="*/ 37 h 49"/>
                <a:gd name="T38" fmla="*/ 19 w 49"/>
                <a:gd name="T39" fmla="*/ 40 h 49"/>
                <a:gd name="T40" fmla="*/ 17 w 49"/>
                <a:gd name="T41" fmla="*/ 34 h 49"/>
                <a:gd name="T42" fmla="*/ 11 w 49"/>
                <a:gd name="T43" fmla="*/ 29 h 49"/>
                <a:gd name="T44" fmla="*/ 16 w 49"/>
                <a:gd name="T45" fmla="*/ 29 h 49"/>
                <a:gd name="T46" fmla="*/ 20 w 49"/>
                <a:gd name="T47" fmla="*/ 33 h 49"/>
                <a:gd name="T48" fmla="*/ 17 w 49"/>
                <a:gd name="T49" fmla="*/ 27 h 49"/>
                <a:gd name="T50" fmla="*/ 10 w 49"/>
                <a:gd name="T51" fmla="*/ 8 h 49"/>
                <a:gd name="T52" fmla="*/ 3 w 49"/>
                <a:gd name="T53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9" h="49">
                  <a:moveTo>
                    <a:pt x="3" y="7"/>
                  </a:moveTo>
                  <a:lnTo>
                    <a:pt x="0" y="1"/>
                  </a:lnTo>
                  <a:lnTo>
                    <a:pt x="7" y="3"/>
                  </a:lnTo>
                  <a:lnTo>
                    <a:pt x="11" y="0"/>
                  </a:lnTo>
                  <a:lnTo>
                    <a:pt x="22" y="10"/>
                  </a:lnTo>
                  <a:lnTo>
                    <a:pt x="16" y="13"/>
                  </a:lnTo>
                  <a:lnTo>
                    <a:pt x="16" y="20"/>
                  </a:lnTo>
                  <a:lnTo>
                    <a:pt x="20" y="23"/>
                  </a:lnTo>
                  <a:lnTo>
                    <a:pt x="30" y="17"/>
                  </a:lnTo>
                  <a:lnTo>
                    <a:pt x="34" y="23"/>
                  </a:lnTo>
                  <a:lnTo>
                    <a:pt x="30" y="26"/>
                  </a:lnTo>
                  <a:lnTo>
                    <a:pt x="24" y="24"/>
                  </a:lnTo>
                  <a:lnTo>
                    <a:pt x="33" y="27"/>
                  </a:lnTo>
                  <a:lnTo>
                    <a:pt x="46" y="40"/>
                  </a:lnTo>
                  <a:lnTo>
                    <a:pt x="49" y="49"/>
                  </a:lnTo>
                  <a:lnTo>
                    <a:pt x="43" y="49"/>
                  </a:lnTo>
                  <a:lnTo>
                    <a:pt x="37" y="42"/>
                  </a:lnTo>
                  <a:lnTo>
                    <a:pt x="36" y="36"/>
                  </a:lnTo>
                  <a:lnTo>
                    <a:pt x="27" y="37"/>
                  </a:lnTo>
                  <a:lnTo>
                    <a:pt x="19" y="40"/>
                  </a:lnTo>
                  <a:lnTo>
                    <a:pt x="17" y="34"/>
                  </a:lnTo>
                  <a:lnTo>
                    <a:pt x="11" y="29"/>
                  </a:lnTo>
                  <a:lnTo>
                    <a:pt x="16" y="29"/>
                  </a:lnTo>
                  <a:lnTo>
                    <a:pt x="20" y="33"/>
                  </a:lnTo>
                  <a:lnTo>
                    <a:pt x="17" y="27"/>
                  </a:lnTo>
                  <a:lnTo>
                    <a:pt x="10" y="8"/>
                  </a:ln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6" name="Freeform 1911"/>
            <p:cNvSpPr>
              <a:spLocks/>
            </p:cNvSpPr>
            <p:nvPr/>
          </p:nvSpPr>
          <p:spPr bwMode="auto">
            <a:xfrm>
              <a:off x="4394079" y="3870204"/>
              <a:ext cx="12700" cy="9525"/>
            </a:xfrm>
            <a:custGeom>
              <a:avLst/>
              <a:gdLst>
                <a:gd name="T0" fmla="*/ 8 w 26"/>
                <a:gd name="T1" fmla="*/ 3 h 19"/>
                <a:gd name="T2" fmla="*/ 10 w 26"/>
                <a:gd name="T3" fmla="*/ 10 h 19"/>
                <a:gd name="T4" fmla="*/ 11 w 26"/>
                <a:gd name="T5" fmla="*/ 19 h 19"/>
                <a:gd name="T6" fmla="*/ 6 w 26"/>
                <a:gd name="T7" fmla="*/ 17 h 19"/>
                <a:gd name="T8" fmla="*/ 0 w 26"/>
                <a:gd name="T9" fmla="*/ 11 h 19"/>
                <a:gd name="T10" fmla="*/ 4 w 26"/>
                <a:gd name="T11" fmla="*/ 10 h 19"/>
                <a:gd name="T12" fmla="*/ 6 w 26"/>
                <a:gd name="T13" fmla="*/ 4 h 19"/>
                <a:gd name="T14" fmla="*/ 1 w 26"/>
                <a:gd name="T15" fmla="*/ 0 h 19"/>
                <a:gd name="T16" fmla="*/ 7 w 26"/>
                <a:gd name="T17" fmla="*/ 1 h 19"/>
                <a:gd name="T18" fmla="*/ 20 w 26"/>
                <a:gd name="T19" fmla="*/ 0 h 19"/>
                <a:gd name="T20" fmla="*/ 26 w 26"/>
                <a:gd name="T21" fmla="*/ 4 h 19"/>
                <a:gd name="T22" fmla="*/ 21 w 26"/>
                <a:gd name="T23" fmla="*/ 8 h 19"/>
                <a:gd name="T24" fmla="*/ 13 w 26"/>
                <a:gd name="T25" fmla="*/ 4 h 19"/>
                <a:gd name="T26" fmla="*/ 8 w 26"/>
                <a:gd name="T2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9">
                  <a:moveTo>
                    <a:pt x="8" y="3"/>
                  </a:moveTo>
                  <a:lnTo>
                    <a:pt x="10" y="10"/>
                  </a:lnTo>
                  <a:lnTo>
                    <a:pt x="11" y="19"/>
                  </a:lnTo>
                  <a:lnTo>
                    <a:pt x="6" y="17"/>
                  </a:lnTo>
                  <a:lnTo>
                    <a:pt x="0" y="11"/>
                  </a:lnTo>
                  <a:lnTo>
                    <a:pt x="4" y="10"/>
                  </a:lnTo>
                  <a:lnTo>
                    <a:pt x="6" y="4"/>
                  </a:lnTo>
                  <a:lnTo>
                    <a:pt x="1" y="0"/>
                  </a:lnTo>
                  <a:lnTo>
                    <a:pt x="7" y="1"/>
                  </a:lnTo>
                  <a:lnTo>
                    <a:pt x="20" y="0"/>
                  </a:lnTo>
                  <a:lnTo>
                    <a:pt x="26" y="4"/>
                  </a:lnTo>
                  <a:lnTo>
                    <a:pt x="21" y="8"/>
                  </a:lnTo>
                  <a:lnTo>
                    <a:pt x="13" y="4"/>
                  </a:ln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7" name="Freeform 1912"/>
            <p:cNvSpPr>
              <a:spLocks/>
            </p:cNvSpPr>
            <p:nvPr/>
          </p:nvSpPr>
          <p:spPr bwMode="auto">
            <a:xfrm>
              <a:off x="4421066" y="3878141"/>
              <a:ext cx="12700" cy="9525"/>
            </a:xfrm>
            <a:custGeom>
              <a:avLst/>
              <a:gdLst>
                <a:gd name="T0" fmla="*/ 0 w 22"/>
                <a:gd name="T1" fmla="*/ 0 h 19"/>
                <a:gd name="T2" fmla="*/ 7 w 22"/>
                <a:gd name="T3" fmla="*/ 2 h 19"/>
                <a:gd name="T4" fmla="*/ 14 w 22"/>
                <a:gd name="T5" fmla="*/ 15 h 19"/>
                <a:gd name="T6" fmla="*/ 22 w 22"/>
                <a:gd name="T7" fmla="*/ 17 h 19"/>
                <a:gd name="T8" fmla="*/ 14 w 22"/>
                <a:gd name="T9" fmla="*/ 19 h 19"/>
                <a:gd name="T10" fmla="*/ 4 w 22"/>
                <a:gd name="T11" fmla="*/ 6 h 19"/>
                <a:gd name="T12" fmla="*/ 0 w 22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9">
                  <a:moveTo>
                    <a:pt x="0" y="0"/>
                  </a:moveTo>
                  <a:lnTo>
                    <a:pt x="7" y="2"/>
                  </a:lnTo>
                  <a:lnTo>
                    <a:pt x="14" y="15"/>
                  </a:lnTo>
                  <a:lnTo>
                    <a:pt x="22" y="17"/>
                  </a:lnTo>
                  <a:lnTo>
                    <a:pt x="14" y="19"/>
                  </a:lnTo>
                  <a:lnTo>
                    <a:pt x="4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8" name="Freeform 1913"/>
            <p:cNvSpPr>
              <a:spLocks/>
            </p:cNvSpPr>
            <p:nvPr/>
          </p:nvSpPr>
          <p:spPr bwMode="auto">
            <a:xfrm>
              <a:off x="4856041" y="3443166"/>
              <a:ext cx="12700" cy="15875"/>
            </a:xfrm>
            <a:custGeom>
              <a:avLst/>
              <a:gdLst>
                <a:gd name="T0" fmla="*/ 0 w 24"/>
                <a:gd name="T1" fmla="*/ 0 h 31"/>
                <a:gd name="T2" fmla="*/ 7 w 24"/>
                <a:gd name="T3" fmla="*/ 8 h 31"/>
                <a:gd name="T4" fmla="*/ 4 w 24"/>
                <a:gd name="T5" fmla="*/ 13 h 31"/>
                <a:gd name="T6" fmla="*/ 10 w 24"/>
                <a:gd name="T7" fmla="*/ 16 h 31"/>
                <a:gd name="T8" fmla="*/ 13 w 24"/>
                <a:gd name="T9" fmla="*/ 12 h 31"/>
                <a:gd name="T10" fmla="*/ 16 w 24"/>
                <a:gd name="T11" fmla="*/ 8 h 31"/>
                <a:gd name="T12" fmla="*/ 24 w 24"/>
                <a:gd name="T13" fmla="*/ 16 h 31"/>
                <a:gd name="T14" fmla="*/ 16 w 24"/>
                <a:gd name="T15" fmla="*/ 15 h 31"/>
                <a:gd name="T16" fmla="*/ 20 w 24"/>
                <a:gd name="T17" fmla="*/ 25 h 31"/>
                <a:gd name="T18" fmla="*/ 19 w 24"/>
                <a:gd name="T19" fmla="*/ 31 h 31"/>
                <a:gd name="T20" fmla="*/ 13 w 24"/>
                <a:gd name="T21" fmla="*/ 22 h 31"/>
                <a:gd name="T22" fmla="*/ 0 w 24"/>
                <a:gd name="T23" fmla="*/ 11 h 31"/>
                <a:gd name="T24" fmla="*/ 0 w 24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1">
                  <a:moveTo>
                    <a:pt x="0" y="0"/>
                  </a:moveTo>
                  <a:lnTo>
                    <a:pt x="7" y="8"/>
                  </a:lnTo>
                  <a:lnTo>
                    <a:pt x="4" y="13"/>
                  </a:lnTo>
                  <a:lnTo>
                    <a:pt x="10" y="16"/>
                  </a:lnTo>
                  <a:lnTo>
                    <a:pt x="13" y="12"/>
                  </a:lnTo>
                  <a:lnTo>
                    <a:pt x="16" y="8"/>
                  </a:lnTo>
                  <a:lnTo>
                    <a:pt x="24" y="16"/>
                  </a:lnTo>
                  <a:lnTo>
                    <a:pt x="16" y="15"/>
                  </a:lnTo>
                  <a:lnTo>
                    <a:pt x="20" y="25"/>
                  </a:lnTo>
                  <a:lnTo>
                    <a:pt x="19" y="31"/>
                  </a:lnTo>
                  <a:lnTo>
                    <a:pt x="13" y="22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89" name="Freeform 1914"/>
            <p:cNvSpPr>
              <a:spLocks/>
            </p:cNvSpPr>
            <p:nvPr/>
          </p:nvSpPr>
          <p:spPr bwMode="auto">
            <a:xfrm>
              <a:off x="4875091" y="3462216"/>
              <a:ext cx="11113" cy="12700"/>
            </a:xfrm>
            <a:custGeom>
              <a:avLst/>
              <a:gdLst>
                <a:gd name="T0" fmla="*/ 18 w 19"/>
                <a:gd name="T1" fmla="*/ 19 h 26"/>
                <a:gd name="T2" fmla="*/ 6 w 19"/>
                <a:gd name="T3" fmla="*/ 9 h 26"/>
                <a:gd name="T4" fmla="*/ 0 w 19"/>
                <a:gd name="T5" fmla="*/ 3 h 26"/>
                <a:gd name="T6" fmla="*/ 6 w 19"/>
                <a:gd name="T7" fmla="*/ 1 h 26"/>
                <a:gd name="T8" fmla="*/ 10 w 19"/>
                <a:gd name="T9" fmla="*/ 0 h 26"/>
                <a:gd name="T10" fmla="*/ 15 w 19"/>
                <a:gd name="T11" fmla="*/ 7 h 26"/>
                <a:gd name="T12" fmla="*/ 19 w 19"/>
                <a:gd name="T13" fmla="*/ 19 h 26"/>
                <a:gd name="T14" fmla="*/ 16 w 19"/>
                <a:gd name="T15" fmla="*/ 25 h 26"/>
                <a:gd name="T16" fmla="*/ 12 w 19"/>
                <a:gd name="T17" fmla="*/ 26 h 26"/>
                <a:gd name="T18" fmla="*/ 12 w 19"/>
                <a:gd name="T19" fmla="*/ 23 h 26"/>
                <a:gd name="T20" fmla="*/ 18 w 19"/>
                <a:gd name="T21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6">
                  <a:moveTo>
                    <a:pt x="18" y="19"/>
                  </a:moveTo>
                  <a:lnTo>
                    <a:pt x="6" y="9"/>
                  </a:lnTo>
                  <a:lnTo>
                    <a:pt x="0" y="3"/>
                  </a:lnTo>
                  <a:lnTo>
                    <a:pt x="6" y="1"/>
                  </a:lnTo>
                  <a:lnTo>
                    <a:pt x="10" y="0"/>
                  </a:lnTo>
                  <a:lnTo>
                    <a:pt x="15" y="7"/>
                  </a:lnTo>
                  <a:lnTo>
                    <a:pt x="19" y="19"/>
                  </a:lnTo>
                  <a:lnTo>
                    <a:pt x="16" y="25"/>
                  </a:lnTo>
                  <a:lnTo>
                    <a:pt x="12" y="26"/>
                  </a:lnTo>
                  <a:lnTo>
                    <a:pt x="12" y="23"/>
                  </a:lnTo>
                  <a:lnTo>
                    <a:pt x="1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0" name="Freeform 1915"/>
            <p:cNvSpPr>
              <a:spLocks/>
            </p:cNvSpPr>
            <p:nvPr/>
          </p:nvSpPr>
          <p:spPr bwMode="auto">
            <a:xfrm>
              <a:off x="4713166" y="3655891"/>
              <a:ext cx="11113" cy="4763"/>
            </a:xfrm>
            <a:custGeom>
              <a:avLst/>
              <a:gdLst>
                <a:gd name="T0" fmla="*/ 20 w 20"/>
                <a:gd name="T1" fmla="*/ 11 h 11"/>
                <a:gd name="T2" fmla="*/ 0 w 20"/>
                <a:gd name="T3" fmla="*/ 6 h 11"/>
                <a:gd name="T4" fmla="*/ 0 w 20"/>
                <a:gd name="T5" fmla="*/ 0 h 11"/>
                <a:gd name="T6" fmla="*/ 4 w 20"/>
                <a:gd name="T7" fmla="*/ 4 h 11"/>
                <a:gd name="T8" fmla="*/ 14 w 20"/>
                <a:gd name="T9" fmla="*/ 6 h 11"/>
                <a:gd name="T10" fmla="*/ 20 w 20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1">
                  <a:moveTo>
                    <a:pt x="20" y="11"/>
                  </a:moveTo>
                  <a:lnTo>
                    <a:pt x="0" y="6"/>
                  </a:lnTo>
                  <a:lnTo>
                    <a:pt x="0" y="0"/>
                  </a:lnTo>
                  <a:lnTo>
                    <a:pt x="4" y="4"/>
                  </a:lnTo>
                  <a:lnTo>
                    <a:pt x="14" y="6"/>
                  </a:lnTo>
                  <a:lnTo>
                    <a:pt x="2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1" name="Freeform 1916"/>
            <p:cNvSpPr>
              <a:spLocks/>
            </p:cNvSpPr>
            <p:nvPr/>
          </p:nvSpPr>
          <p:spPr bwMode="auto">
            <a:xfrm>
              <a:off x="4719516" y="3665416"/>
              <a:ext cx="12700" cy="12700"/>
            </a:xfrm>
            <a:custGeom>
              <a:avLst/>
              <a:gdLst>
                <a:gd name="T0" fmla="*/ 0 w 23"/>
                <a:gd name="T1" fmla="*/ 0 h 22"/>
                <a:gd name="T2" fmla="*/ 13 w 23"/>
                <a:gd name="T3" fmla="*/ 7 h 22"/>
                <a:gd name="T4" fmla="*/ 23 w 23"/>
                <a:gd name="T5" fmla="*/ 22 h 22"/>
                <a:gd name="T6" fmla="*/ 17 w 23"/>
                <a:gd name="T7" fmla="*/ 20 h 22"/>
                <a:gd name="T8" fmla="*/ 7 w 23"/>
                <a:gd name="T9" fmla="*/ 6 h 22"/>
                <a:gd name="T10" fmla="*/ 0 w 23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2">
                  <a:moveTo>
                    <a:pt x="0" y="0"/>
                  </a:moveTo>
                  <a:lnTo>
                    <a:pt x="13" y="7"/>
                  </a:lnTo>
                  <a:lnTo>
                    <a:pt x="23" y="22"/>
                  </a:lnTo>
                  <a:lnTo>
                    <a:pt x="17" y="20"/>
                  </a:lnTo>
                  <a:lnTo>
                    <a:pt x="7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2" name="Freeform 1917"/>
            <p:cNvSpPr>
              <a:spLocks/>
            </p:cNvSpPr>
            <p:nvPr/>
          </p:nvSpPr>
          <p:spPr bwMode="auto">
            <a:xfrm>
              <a:off x="4906841" y="3508254"/>
              <a:ext cx="20638" cy="19050"/>
            </a:xfrm>
            <a:custGeom>
              <a:avLst/>
              <a:gdLst>
                <a:gd name="T0" fmla="*/ 2 w 38"/>
                <a:gd name="T1" fmla="*/ 15 h 36"/>
                <a:gd name="T2" fmla="*/ 0 w 38"/>
                <a:gd name="T3" fmla="*/ 8 h 36"/>
                <a:gd name="T4" fmla="*/ 2 w 38"/>
                <a:gd name="T5" fmla="*/ 0 h 36"/>
                <a:gd name="T6" fmla="*/ 21 w 38"/>
                <a:gd name="T7" fmla="*/ 18 h 36"/>
                <a:gd name="T8" fmla="*/ 38 w 38"/>
                <a:gd name="T9" fmla="*/ 29 h 36"/>
                <a:gd name="T10" fmla="*/ 29 w 38"/>
                <a:gd name="T11" fmla="*/ 32 h 36"/>
                <a:gd name="T12" fmla="*/ 24 w 38"/>
                <a:gd name="T13" fmla="*/ 36 h 36"/>
                <a:gd name="T14" fmla="*/ 16 w 38"/>
                <a:gd name="T15" fmla="*/ 29 h 36"/>
                <a:gd name="T16" fmla="*/ 21 w 38"/>
                <a:gd name="T17" fmla="*/ 29 h 36"/>
                <a:gd name="T18" fmla="*/ 25 w 38"/>
                <a:gd name="T19" fmla="*/ 33 h 36"/>
                <a:gd name="T20" fmla="*/ 26 w 38"/>
                <a:gd name="T21" fmla="*/ 26 h 36"/>
                <a:gd name="T22" fmla="*/ 9 w 38"/>
                <a:gd name="T23" fmla="*/ 13 h 36"/>
                <a:gd name="T24" fmla="*/ 2 w 38"/>
                <a:gd name="T25" fmla="*/ 1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6">
                  <a:moveTo>
                    <a:pt x="2" y="15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21" y="18"/>
                  </a:lnTo>
                  <a:lnTo>
                    <a:pt x="38" y="29"/>
                  </a:lnTo>
                  <a:lnTo>
                    <a:pt x="29" y="32"/>
                  </a:lnTo>
                  <a:lnTo>
                    <a:pt x="24" y="36"/>
                  </a:lnTo>
                  <a:lnTo>
                    <a:pt x="16" y="29"/>
                  </a:lnTo>
                  <a:lnTo>
                    <a:pt x="21" y="29"/>
                  </a:lnTo>
                  <a:lnTo>
                    <a:pt x="25" y="33"/>
                  </a:lnTo>
                  <a:lnTo>
                    <a:pt x="26" y="26"/>
                  </a:lnTo>
                  <a:lnTo>
                    <a:pt x="9" y="13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3" name="Freeform 1918"/>
            <p:cNvSpPr>
              <a:spLocks/>
            </p:cNvSpPr>
            <p:nvPr/>
          </p:nvSpPr>
          <p:spPr bwMode="auto">
            <a:xfrm>
              <a:off x="4956054" y="3501904"/>
              <a:ext cx="14288" cy="14288"/>
            </a:xfrm>
            <a:custGeom>
              <a:avLst/>
              <a:gdLst>
                <a:gd name="T0" fmla="*/ 0 w 26"/>
                <a:gd name="T1" fmla="*/ 0 h 26"/>
                <a:gd name="T2" fmla="*/ 12 w 26"/>
                <a:gd name="T3" fmla="*/ 12 h 26"/>
                <a:gd name="T4" fmla="*/ 26 w 26"/>
                <a:gd name="T5" fmla="*/ 26 h 26"/>
                <a:gd name="T6" fmla="*/ 17 w 26"/>
                <a:gd name="T7" fmla="*/ 23 h 26"/>
                <a:gd name="T8" fmla="*/ 4 w 26"/>
                <a:gd name="T9" fmla="*/ 9 h 26"/>
                <a:gd name="T10" fmla="*/ 0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0" y="0"/>
                  </a:moveTo>
                  <a:lnTo>
                    <a:pt x="12" y="12"/>
                  </a:lnTo>
                  <a:lnTo>
                    <a:pt x="26" y="26"/>
                  </a:lnTo>
                  <a:lnTo>
                    <a:pt x="17" y="23"/>
                  </a:lnTo>
                  <a:lnTo>
                    <a:pt x="4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4" name="Freeform 1919"/>
            <p:cNvSpPr>
              <a:spLocks/>
            </p:cNvSpPr>
            <p:nvPr/>
          </p:nvSpPr>
          <p:spPr bwMode="auto">
            <a:xfrm>
              <a:off x="5008441" y="3460629"/>
              <a:ext cx="12700" cy="7938"/>
            </a:xfrm>
            <a:custGeom>
              <a:avLst/>
              <a:gdLst>
                <a:gd name="T0" fmla="*/ 7 w 23"/>
                <a:gd name="T1" fmla="*/ 16 h 16"/>
                <a:gd name="T2" fmla="*/ 4 w 23"/>
                <a:gd name="T3" fmla="*/ 13 h 16"/>
                <a:gd name="T4" fmla="*/ 6 w 23"/>
                <a:gd name="T5" fmla="*/ 6 h 16"/>
                <a:gd name="T6" fmla="*/ 0 w 23"/>
                <a:gd name="T7" fmla="*/ 2 h 16"/>
                <a:gd name="T8" fmla="*/ 6 w 23"/>
                <a:gd name="T9" fmla="*/ 0 h 16"/>
                <a:gd name="T10" fmla="*/ 17 w 23"/>
                <a:gd name="T11" fmla="*/ 3 h 16"/>
                <a:gd name="T12" fmla="*/ 23 w 23"/>
                <a:gd name="T13" fmla="*/ 0 h 16"/>
                <a:gd name="T14" fmla="*/ 20 w 23"/>
                <a:gd name="T15" fmla="*/ 6 h 16"/>
                <a:gd name="T16" fmla="*/ 10 w 23"/>
                <a:gd name="T17" fmla="*/ 6 h 16"/>
                <a:gd name="T18" fmla="*/ 7 w 23"/>
                <a:gd name="T19" fmla="*/ 10 h 16"/>
                <a:gd name="T20" fmla="*/ 7 w 23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7" y="16"/>
                  </a:moveTo>
                  <a:lnTo>
                    <a:pt x="4" y="13"/>
                  </a:lnTo>
                  <a:lnTo>
                    <a:pt x="6" y="6"/>
                  </a:lnTo>
                  <a:lnTo>
                    <a:pt x="0" y="2"/>
                  </a:lnTo>
                  <a:lnTo>
                    <a:pt x="6" y="0"/>
                  </a:lnTo>
                  <a:lnTo>
                    <a:pt x="17" y="3"/>
                  </a:lnTo>
                  <a:lnTo>
                    <a:pt x="23" y="0"/>
                  </a:lnTo>
                  <a:lnTo>
                    <a:pt x="20" y="6"/>
                  </a:lnTo>
                  <a:lnTo>
                    <a:pt x="10" y="6"/>
                  </a:lnTo>
                  <a:lnTo>
                    <a:pt x="7" y="10"/>
                  </a:lnTo>
                  <a:lnTo>
                    <a:pt x="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5" name="Freeform 1920"/>
            <p:cNvSpPr>
              <a:spLocks/>
            </p:cNvSpPr>
            <p:nvPr/>
          </p:nvSpPr>
          <p:spPr bwMode="auto">
            <a:xfrm>
              <a:off x="4959229" y="3524129"/>
              <a:ext cx="11113" cy="12700"/>
            </a:xfrm>
            <a:custGeom>
              <a:avLst/>
              <a:gdLst>
                <a:gd name="T0" fmla="*/ 3 w 21"/>
                <a:gd name="T1" fmla="*/ 0 h 26"/>
                <a:gd name="T2" fmla="*/ 8 w 21"/>
                <a:gd name="T3" fmla="*/ 13 h 26"/>
                <a:gd name="T4" fmla="*/ 17 w 21"/>
                <a:gd name="T5" fmla="*/ 24 h 26"/>
                <a:gd name="T6" fmla="*/ 21 w 21"/>
                <a:gd name="T7" fmla="*/ 20 h 26"/>
                <a:gd name="T8" fmla="*/ 21 w 21"/>
                <a:gd name="T9" fmla="*/ 26 h 26"/>
                <a:gd name="T10" fmla="*/ 14 w 21"/>
                <a:gd name="T11" fmla="*/ 24 h 26"/>
                <a:gd name="T12" fmla="*/ 4 w 21"/>
                <a:gd name="T13" fmla="*/ 14 h 26"/>
                <a:gd name="T14" fmla="*/ 0 w 21"/>
                <a:gd name="T15" fmla="*/ 3 h 26"/>
                <a:gd name="T16" fmla="*/ 3 w 21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6">
                  <a:moveTo>
                    <a:pt x="3" y="0"/>
                  </a:moveTo>
                  <a:lnTo>
                    <a:pt x="8" y="13"/>
                  </a:lnTo>
                  <a:lnTo>
                    <a:pt x="17" y="24"/>
                  </a:lnTo>
                  <a:lnTo>
                    <a:pt x="21" y="20"/>
                  </a:lnTo>
                  <a:lnTo>
                    <a:pt x="21" y="26"/>
                  </a:lnTo>
                  <a:lnTo>
                    <a:pt x="14" y="24"/>
                  </a:lnTo>
                  <a:lnTo>
                    <a:pt x="4" y="14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6" name="Freeform 1921"/>
            <p:cNvSpPr>
              <a:spLocks/>
            </p:cNvSpPr>
            <p:nvPr/>
          </p:nvSpPr>
          <p:spPr bwMode="auto">
            <a:xfrm>
              <a:off x="5016379" y="3498729"/>
              <a:ext cx="9525" cy="12700"/>
            </a:xfrm>
            <a:custGeom>
              <a:avLst/>
              <a:gdLst>
                <a:gd name="T0" fmla="*/ 0 w 18"/>
                <a:gd name="T1" fmla="*/ 7 h 26"/>
                <a:gd name="T2" fmla="*/ 6 w 18"/>
                <a:gd name="T3" fmla="*/ 2 h 26"/>
                <a:gd name="T4" fmla="*/ 10 w 18"/>
                <a:gd name="T5" fmla="*/ 0 h 26"/>
                <a:gd name="T6" fmla="*/ 12 w 18"/>
                <a:gd name="T7" fmla="*/ 6 h 26"/>
                <a:gd name="T8" fmla="*/ 9 w 18"/>
                <a:gd name="T9" fmla="*/ 19 h 26"/>
                <a:gd name="T10" fmla="*/ 16 w 18"/>
                <a:gd name="T11" fmla="*/ 22 h 26"/>
                <a:gd name="T12" fmla="*/ 18 w 18"/>
                <a:gd name="T13" fmla="*/ 26 h 26"/>
                <a:gd name="T14" fmla="*/ 9 w 18"/>
                <a:gd name="T15" fmla="*/ 23 h 26"/>
                <a:gd name="T16" fmla="*/ 6 w 18"/>
                <a:gd name="T17" fmla="*/ 23 h 26"/>
                <a:gd name="T18" fmla="*/ 6 w 18"/>
                <a:gd name="T19" fmla="*/ 16 h 26"/>
                <a:gd name="T20" fmla="*/ 0 w 18"/>
                <a:gd name="T21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6">
                  <a:moveTo>
                    <a:pt x="0" y="7"/>
                  </a:moveTo>
                  <a:lnTo>
                    <a:pt x="6" y="2"/>
                  </a:lnTo>
                  <a:lnTo>
                    <a:pt x="10" y="0"/>
                  </a:lnTo>
                  <a:lnTo>
                    <a:pt x="12" y="6"/>
                  </a:lnTo>
                  <a:lnTo>
                    <a:pt x="9" y="19"/>
                  </a:lnTo>
                  <a:lnTo>
                    <a:pt x="16" y="22"/>
                  </a:lnTo>
                  <a:lnTo>
                    <a:pt x="18" y="26"/>
                  </a:lnTo>
                  <a:lnTo>
                    <a:pt x="9" y="23"/>
                  </a:lnTo>
                  <a:lnTo>
                    <a:pt x="6" y="23"/>
                  </a:lnTo>
                  <a:lnTo>
                    <a:pt x="6" y="16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7" name="Freeform 1922"/>
            <p:cNvSpPr>
              <a:spLocks/>
            </p:cNvSpPr>
            <p:nvPr/>
          </p:nvSpPr>
          <p:spPr bwMode="auto">
            <a:xfrm>
              <a:off x="4970341" y="3544766"/>
              <a:ext cx="25400" cy="33338"/>
            </a:xfrm>
            <a:custGeom>
              <a:avLst/>
              <a:gdLst>
                <a:gd name="T0" fmla="*/ 17 w 49"/>
                <a:gd name="T1" fmla="*/ 2 h 62"/>
                <a:gd name="T2" fmla="*/ 24 w 49"/>
                <a:gd name="T3" fmla="*/ 0 h 62"/>
                <a:gd name="T4" fmla="*/ 32 w 49"/>
                <a:gd name="T5" fmla="*/ 16 h 62"/>
                <a:gd name="T6" fmla="*/ 36 w 49"/>
                <a:gd name="T7" fmla="*/ 23 h 62"/>
                <a:gd name="T8" fmla="*/ 32 w 49"/>
                <a:gd name="T9" fmla="*/ 23 h 62"/>
                <a:gd name="T10" fmla="*/ 27 w 49"/>
                <a:gd name="T11" fmla="*/ 28 h 62"/>
                <a:gd name="T12" fmla="*/ 35 w 49"/>
                <a:gd name="T13" fmla="*/ 31 h 62"/>
                <a:gd name="T14" fmla="*/ 33 w 49"/>
                <a:gd name="T15" fmla="*/ 41 h 62"/>
                <a:gd name="T16" fmla="*/ 35 w 49"/>
                <a:gd name="T17" fmla="*/ 46 h 62"/>
                <a:gd name="T18" fmla="*/ 39 w 49"/>
                <a:gd name="T19" fmla="*/ 45 h 62"/>
                <a:gd name="T20" fmla="*/ 43 w 49"/>
                <a:gd name="T21" fmla="*/ 46 h 62"/>
                <a:gd name="T22" fmla="*/ 49 w 49"/>
                <a:gd name="T23" fmla="*/ 51 h 62"/>
                <a:gd name="T24" fmla="*/ 49 w 49"/>
                <a:gd name="T25" fmla="*/ 59 h 62"/>
                <a:gd name="T26" fmla="*/ 45 w 49"/>
                <a:gd name="T27" fmla="*/ 62 h 62"/>
                <a:gd name="T28" fmla="*/ 36 w 49"/>
                <a:gd name="T29" fmla="*/ 49 h 62"/>
                <a:gd name="T30" fmla="*/ 22 w 49"/>
                <a:gd name="T31" fmla="*/ 42 h 62"/>
                <a:gd name="T32" fmla="*/ 27 w 49"/>
                <a:gd name="T33" fmla="*/ 36 h 62"/>
                <a:gd name="T34" fmla="*/ 20 w 49"/>
                <a:gd name="T35" fmla="*/ 29 h 62"/>
                <a:gd name="T36" fmla="*/ 19 w 49"/>
                <a:gd name="T37" fmla="*/ 23 h 62"/>
                <a:gd name="T38" fmla="*/ 16 w 49"/>
                <a:gd name="T39" fmla="*/ 28 h 62"/>
                <a:gd name="T40" fmla="*/ 12 w 49"/>
                <a:gd name="T41" fmla="*/ 32 h 62"/>
                <a:gd name="T42" fmla="*/ 7 w 49"/>
                <a:gd name="T43" fmla="*/ 32 h 62"/>
                <a:gd name="T44" fmla="*/ 6 w 49"/>
                <a:gd name="T45" fmla="*/ 35 h 62"/>
                <a:gd name="T46" fmla="*/ 12 w 49"/>
                <a:gd name="T47" fmla="*/ 41 h 62"/>
                <a:gd name="T48" fmla="*/ 7 w 49"/>
                <a:gd name="T49" fmla="*/ 45 h 62"/>
                <a:gd name="T50" fmla="*/ 0 w 49"/>
                <a:gd name="T51" fmla="*/ 25 h 62"/>
                <a:gd name="T52" fmla="*/ 7 w 49"/>
                <a:gd name="T53" fmla="*/ 28 h 62"/>
                <a:gd name="T54" fmla="*/ 13 w 49"/>
                <a:gd name="T55" fmla="*/ 21 h 62"/>
                <a:gd name="T56" fmla="*/ 16 w 49"/>
                <a:gd name="T57" fmla="*/ 13 h 62"/>
                <a:gd name="T58" fmla="*/ 19 w 49"/>
                <a:gd name="T59" fmla="*/ 19 h 62"/>
                <a:gd name="T60" fmla="*/ 27 w 49"/>
                <a:gd name="T61" fmla="*/ 23 h 62"/>
                <a:gd name="T62" fmla="*/ 32 w 49"/>
                <a:gd name="T63" fmla="*/ 18 h 62"/>
                <a:gd name="T64" fmla="*/ 23 w 49"/>
                <a:gd name="T65" fmla="*/ 8 h 62"/>
                <a:gd name="T66" fmla="*/ 17 w 49"/>
                <a:gd name="T67" fmla="*/ 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" h="62">
                  <a:moveTo>
                    <a:pt x="17" y="2"/>
                  </a:moveTo>
                  <a:lnTo>
                    <a:pt x="24" y="0"/>
                  </a:lnTo>
                  <a:lnTo>
                    <a:pt x="32" y="16"/>
                  </a:lnTo>
                  <a:lnTo>
                    <a:pt x="36" y="23"/>
                  </a:lnTo>
                  <a:lnTo>
                    <a:pt x="32" y="23"/>
                  </a:lnTo>
                  <a:lnTo>
                    <a:pt x="27" y="28"/>
                  </a:lnTo>
                  <a:lnTo>
                    <a:pt x="35" y="31"/>
                  </a:lnTo>
                  <a:lnTo>
                    <a:pt x="33" y="41"/>
                  </a:lnTo>
                  <a:lnTo>
                    <a:pt x="35" y="46"/>
                  </a:lnTo>
                  <a:lnTo>
                    <a:pt x="39" y="45"/>
                  </a:lnTo>
                  <a:lnTo>
                    <a:pt x="43" y="46"/>
                  </a:lnTo>
                  <a:lnTo>
                    <a:pt x="49" y="51"/>
                  </a:lnTo>
                  <a:lnTo>
                    <a:pt x="49" y="59"/>
                  </a:lnTo>
                  <a:lnTo>
                    <a:pt x="45" y="62"/>
                  </a:lnTo>
                  <a:lnTo>
                    <a:pt x="36" y="49"/>
                  </a:lnTo>
                  <a:lnTo>
                    <a:pt x="22" y="42"/>
                  </a:lnTo>
                  <a:lnTo>
                    <a:pt x="27" y="36"/>
                  </a:lnTo>
                  <a:lnTo>
                    <a:pt x="20" y="29"/>
                  </a:lnTo>
                  <a:lnTo>
                    <a:pt x="19" y="23"/>
                  </a:lnTo>
                  <a:lnTo>
                    <a:pt x="16" y="28"/>
                  </a:lnTo>
                  <a:lnTo>
                    <a:pt x="12" y="32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12" y="41"/>
                  </a:lnTo>
                  <a:lnTo>
                    <a:pt x="7" y="45"/>
                  </a:lnTo>
                  <a:lnTo>
                    <a:pt x="0" y="25"/>
                  </a:lnTo>
                  <a:lnTo>
                    <a:pt x="7" y="28"/>
                  </a:lnTo>
                  <a:lnTo>
                    <a:pt x="13" y="21"/>
                  </a:lnTo>
                  <a:lnTo>
                    <a:pt x="16" y="13"/>
                  </a:lnTo>
                  <a:lnTo>
                    <a:pt x="19" y="19"/>
                  </a:lnTo>
                  <a:lnTo>
                    <a:pt x="27" y="23"/>
                  </a:lnTo>
                  <a:lnTo>
                    <a:pt x="32" y="18"/>
                  </a:lnTo>
                  <a:lnTo>
                    <a:pt x="23" y="8"/>
                  </a:lnTo>
                  <a:lnTo>
                    <a:pt x="1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8" name="Freeform 1923"/>
            <p:cNvSpPr>
              <a:spLocks/>
            </p:cNvSpPr>
            <p:nvPr/>
          </p:nvSpPr>
          <p:spPr bwMode="auto">
            <a:xfrm>
              <a:off x="5027491" y="3505079"/>
              <a:ext cx="6350" cy="12700"/>
            </a:xfrm>
            <a:custGeom>
              <a:avLst/>
              <a:gdLst>
                <a:gd name="T0" fmla="*/ 1 w 13"/>
                <a:gd name="T1" fmla="*/ 0 h 24"/>
                <a:gd name="T2" fmla="*/ 4 w 13"/>
                <a:gd name="T3" fmla="*/ 8 h 24"/>
                <a:gd name="T4" fmla="*/ 13 w 13"/>
                <a:gd name="T5" fmla="*/ 14 h 24"/>
                <a:gd name="T6" fmla="*/ 10 w 13"/>
                <a:gd name="T7" fmla="*/ 18 h 24"/>
                <a:gd name="T8" fmla="*/ 11 w 13"/>
                <a:gd name="T9" fmla="*/ 24 h 24"/>
                <a:gd name="T10" fmla="*/ 8 w 13"/>
                <a:gd name="T11" fmla="*/ 21 h 24"/>
                <a:gd name="T12" fmla="*/ 0 w 13"/>
                <a:gd name="T13" fmla="*/ 5 h 24"/>
                <a:gd name="T14" fmla="*/ 1 w 13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4">
                  <a:moveTo>
                    <a:pt x="1" y="0"/>
                  </a:moveTo>
                  <a:lnTo>
                    <a:pt x="4" y="8"/>
                  </a:lnTo>
                  <a:lnTo>
                    <a:pt x="13" y="14"/>
                  </a:lnTo>
                  <a:lnTo>
                    <a:pt x="10" y="18"/>
                  </a:lnTo>
                  <a:lnTo>
                    <a:pt x="11" y="24"/>
                  </a:lnTo>
                  <a:lnTo>
                    <a:pt x="8" y="21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399" name="Freeform 1924"/>
            <p:cNvSpPr>
              <a:spLocks/>
            </p:cNvSpPr>
            <p:nvPr/>
          </p:nvSpPr>
          <p:spPr bwMode="auto">
            <a:xfrm>
              <a:off x="4997329" y="3571754"/>
              <a:ext cx="9525" cy="12700"/>
            </a:xfrm>
            <a:custGeom>
              <a:avLst/>
              <a:gdLst>
                <a:gd name="T0" fmla="*/ 0 w 16"/>
                <a:gd name="T1" fmla="*/ 0 h 24"/>
                <a:gd name="T2" fmla="*/ 8 w 16"/>
                <a:gd name="T3" fmla="*/ 1 h 24"/>
                <a:gd name="T4" fmla="*/ 8 w 16"/>
                <a:gd name="T5" fmla="*/ 14 h 24"/>
                <a:gd name="T6" fmla="*/ 6 w 16"/>
                <a:gd name="T7" fmla="*/ 20 h 24"/>
                <a:gd name="T8" fmla="*/ 11 w 16"/>
                <a:gd name="T9" fmla="*/ 20 h 24"/>
                <a:gd name="T10" fmla="*/ 16 w 16"/>
                <a:gd name="T11" fmla="*/ 23 h 24"/>
                <a:gd name="T12" fmla="*/ 10 w 16"/>
                <a:gd name="T13" fmla="*/ 24 h 24"/>
                <a:gd name="T14" fmla="*/ 4 w 16"/>
                <a:gd name="T15" fmla="*/ 21 h 24"/>
                <a:gd name="T16" fmla="*/ 3 w 16"/>
                <a:gd name="T17" fmla="*/ 8 h 24"/>
                <a:gd name="T18" fmla="*/ 0 w 16"/>
                <a:gd name="T1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4">
                  <a:moveTo>
                    <a:pt x="0" y="0"/>
                  </a:moveTo>
                  <a:lnTo>
                    <a:pt x="8" y="1"/>
                  </a:lnTo>
                  <a:lnTo>
                    <a:pt x="8" y="14"/>
                  </a:lnTo>
                  <a:lnTo>
                    <a:pt x="6" y="20"/>
                  </a:lnTo>
                  <a:lnTo>
                    <a:pt x="11" y="20"/>
                  </a:lnTo>
                  <a:lnTo>
                    <a:pt x="16" y="23"/>
                  </a:lnTo>
                  <a:lnTo>
                    <a:pt x="10" y="24"/>
                  </a:lnTo>
                  <a:lnTo>
                    <a:pt x="4" y="21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0" name="Freeform 1925"/>
            <p:cNvSpPr>
              <a:spLocks/>
            </p:cNvSpPr>
            <p:nvPr/>
          </p:nvSpPr>
          <p:spPr bwMode="auto">
            <a:xfrm>
              <a:off x="4609979" y="4151191"/>
              <a:ext cx="15875" cy="15875"/>
            </a:xfrm>
            <a:custGeom>
              <a:avLst/>
              <a:gdLst>
                <a:gd name="T0" fmla="*/ 0 w 30"/>
                <a:gd name="T1" fmla="*/ 0 h 31"/>
                <a:gd name="T2" fmla="*/ 13 w 30"/>
                <a:gd name="T3" fmla="*/ 13 h 31"/>
                <a:gd name="T4" fmla="*/ 30 w 30"/>
                <a:gd name="T5" fmla="*/ 31 h 31"/>
                <a:gd name="T6" fmla="*/ 13 w 30"/>
                <a:gd name="T7" fmla="*/ 20 h 31"/>
                <a:gd name="T8" fmla="*/ 0 w 3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0" y="0"/>
                  </a:moveTo>
                  <a:lnTo>
                    <a:pt x="13" y="13"/>
                  </a:lnTo>
                  <a:lnTo>
                    <a:pt x="30" y="31"/>
                  </a:lnTo>
                  <a:lnTo>
                    <a:pt x="1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1" name="Freeform 1926"/>
            <p:cNvSpPr>
              <a:spLocks/>
            </p:cNvSpPr>
            <p:nvPr/>
          </p:nvSpPr>
          <p:spPr bwMode="auto">
            <a:xfrm>
              <a:off x="4863979" y="3886079"/>
              <a:ext cx="11113" cy="9525"/>
            </a:xfrm>
            <a:custGeom>
              <a:avLst/>
              <a:gdLst>
                <a:gd name="T0" fmla="*/ 15 w 21"/>
                <a:gd name="T1" fmla="*/ 16 h 16"/>
                <a:gd name="T2" fmla="*/ 8 w 21"/>
                <a:gd name="T3" fmla="*/ 11 h 16"/>
                <a:gd name="T4" fmla="*/ 9 w 21"/>
                <a:gd name="T5" fmla="*/ 15 h 16"/>
                <a:gd name="T6" fmla="*/ 0 w 21"/>
                <a:gd name="T7" fmla="*/ 8 h 16"/>
                <a:gd name="T8" fmla="*/ 3 w 21"/>
                <a:gd name="T9" fmla="*/ 0 h 16"/>
                <a:gd name="T10" fmla="*/ 16 w 21"/>
                <a:gd name="T11" fmla="*/ 2 h 16"/>
                <a:gd name="T12" fmla="*/ 16 w 21"/>
                <a:gd name="T13" fmla="*/ 5 h 16"/>
                <a:gd name="T14" fmla="*/ 16 w 21"/>
                <a:gd name="T15" fmla="*/ 12 h 16"/>
                <a:gd name="T16" fmla="*/ 21 w 21"/>
                <a:gd name="T17" fmla="*/ 11 h 16"/>
                <a:gd name="T18" fmla="*/ 21 w 21"/>
                <a:gd name="T19" fmla="*/ 13 h 16"/>
                <a:gd name="T20" fmla="*/ 15 w 21"/>
                <a:gd name="T2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15" y="16"/>
                  </a:moveTo>
                  <a:lnTo>
                    <a:pt x="8" y="11"/>
                  </a:lnTo>
                  <a:lnTo>
                    <a:pt x="9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6" y="2"/>
                  </a:lnTo>
                  <a:lnTo>
                    <a:pt x="16" y="5"/>
                  </a:lnTo>
                  <a:lnTo>
                    <a:pt x="16" y="12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5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2" name="Freeform 1927"/>
            <p:cNvSpPr>
              <a:spLocks/>
            </p:cNvSpPr>
            <p:nvPr/>
          </p:nvSpPr>
          <p:spPr bwMode="auto">
            <a:xfrm>
              <a:off x="4914779" y="3933704"/>
              <a:ext cx="9525" cy="6350"/>
            </a:xfrm>
            <a:custGeom>
              <a:avLst/>
              <a:gdLst>
                <a:gd name="T0" fmla="*/ 0 w 19"/>
                <a:gd name="T1" fmla="*/ 2 h 12"/>
                <a:gd name="T2" fmla="*/ 3 w 19"/>
                <a:gd name="T3" fmla="*/ 0 h 12"/>
                <a:gd name="T4" fmla="*/ 3 w 19"/>
                <a:gd name="T5" fmla="*/ 3 h 12"/>
                <a:gd name="T6" fmla="*/ 10 w 19"/>
                <a:gd name="T7" fmla="*/ 2 h 12"/>
                <a:gd name="T8" fmla="*/ 19 w 19"/>
                <a:gd name="T9" fmla="*/ 9 h 12"/>
                <a:gd name="T10" fmla="*/ 13 w 19"/>
                <a:gd name="T11" fmla="*/ 12 h 12"/>
                <a:gd name="T12" fmla="*/ 3 w 19"/>
                <a:gd name="T13" fmla="*/ 7 h 12"/>
                <a:gd name="T14" fmla="*/ 0 w 19"/>
                <a:gd name="T1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2">
                  <a:moveTo>
                    <a:pt x="0" y="2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10" y="2"/>
                  </a:lnTo>
                  <a:lnTo>
                    <a:pt x="19" y="9"/>
                  </a:lnTo>
                  <a:lnTo>
                    <a:pt x="13" y="12"/>
                  </a:lnTo>
                  <a:lnTo>
                    <a:pt x="3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3" name="Freeform 1928"/>
            <p:cNvSpPr>
              <a:spLocks/>
            </p:cNvSpPr>
            <p:nvPr/>
          </p:nvSpPr>
          <p:spPr bwMode="auto">
            <a:xfrm>
              <a:off x="4683004" y="4213104"/>
              <a:ext cx="14288" cy="12700"/>
            </a:xfrm>
            <a:custGeom>
              <a:avLst/>
              <a:gdLst>
                <a:gd name="T0" fmla="*/ 0 w 26"/>
                <a:gd name="T1" fmla="*/ 0 h 23"/>
                <a:gd name="T2" fmla="*/ 10 w 26"/>
                <a:gd name="T3" fmla="*/ 1 h 23"/>
                <a:gd name="T4" fmla="*/ 20 w 26"/>
                <a:gd name="T5" fmla="*/ 14 h 23"/>
                <a:gd name="T6" fmla="*/ 26 w 26"/>
                <a:gd name="T7" fmla="*/ 23 h 23"/>
                <a:gd name="T8" fmla="*/ 16 w 26"/>
                <a:gd name="T9" fmla="*/ 16 h 23"/>
                <a:gd name="T10" fmla="*/ 0 w 26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3">
                  <a:moveTo>
                    <a:pt x="0" y="0"/>
                  </a:moveTo>
                  <a:lnTo>
                    <a:pt x="10" y="1"/>
                  </a:lnTo>
                  <a:lnTo>
                    <a:pt x="20" y="14"/>
                  </a:lnTo>
                  <a:lnTo>
                    <a:pt x="26" y="23"/>
                  </a:ln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4" name="Freeform 1929"/>
            <p:cNvSpPr>
              <a:spLocks/>
            </p:cNvSpPr>
            <p:nvPr/>
          </p:nvSpPr>
          <p:spPr bwMode="auto">
            <a:xfrm>
              <a:off x="4822704" y="4346454"/>
              <a:ext cx="14288" cy="4763"/>
            </a:xfrm>
            <a:custGeom>
              <a:avLst/>
              <a:gdLst>
                <a:gd name="T0" fmla="*/ 5 w 27"/>
                <a:gd name="T1" fmla="*/ 8 h 10"/>
                <a:gd name="T2" fmla="*/ 0 w 27"/>
                <a:gd name="T3" fmla="*/ 4 h 10"/>
                <a:gd name="T4" fmla="*/ 1 w 27"/>
                <a:gd name="T5" fmla="*/ 1 h 10"/>
                <a:gd name="T6" fmla="*/ 0 w 27"/>
                <a:gd name="T7" fmla="*/ 0 h 10"/>
                <a:gd name="T8" fmla="*/ 13 w 27"/>
                <a:gd name="T9" fmla="*/ 1 h 10"/>
                <a:gd name="T10" fmla="*/ 27 w 27"/>
                <a:gd name="T11" fmla="*/ 7 h 10"/>
                <a:gd name="T12" fmla="*/ 23 w 27"/>
                <a:gd name="T13" fmla="*/ 10 h 10"/>
                <a:gd name="T14" fmla="*/ 13 w 27"/>
                <a:gd name="T15" fmla="*/ 5 h 10"/>
                <a:gd name="T16" fmla="*/ 5 w 27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0">
                  <a:moveTo>
                    <a:pt x="5" y="8"/>
                  </a:moveTo>
                  <a:lnTo>
                    <a:pt x="0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13" y="1"/>
                  </a:lnTo>
                  <a:lnTo>
                    <a:pt x="27" y="7"/>
                  </a:lnTo>
                  <a:lnTo>
                    <a:pt x="23" y="10"/>
                  </a:lnTo>
                  <a:lnTo>
                    <a:pt x="13" y="5"/>
                  </a:lnTo>
                  <a:lnTo>
                    <a:pt x="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5" name="Freeform 1930"/>
            <p:cNvSpPr>
              <a:spLocks/>
            </p:cNvSpPr>
            <p:nvPr/>
          </p:nvSpPr>
          <p:spPr bwMode="auto">
            <a:xfrm>
              <a:off x="4854454" y="4371854"/>
              <a:ext cx="9525" cy="7938"/>
            </a:xfrm>
            <a:custGeom>
              <a:avLst/>
              <a:gdLst>
                <a:gd name="T0" fmla="*/ 0 w 19"/>
                <a:gd name="T1" fmla="*/ 4 h 13"/>
                <a:gd name="T2" fmla="*/ 4 w 19"/>
                <a:gd name="T3" fmla="*/ 0 h 13"/>
                <a:gd name="T4" fmla="*/ 16 w 19"/>
                <a:gd name="T5" fmla="*/ 7 h 13"/>
                <a:gd name="T6" fmla="*/ 19 w 19"/>
                <a:gd name="T7" fmla="*/ 13 h 13"/>
                <a:gd name="T8" fmla="*/ 10 w 19"/>
                <a:gd name="T9" fmla="*/ 13 h 13"/>
                <a:gd name="T10" fmla="*/ 0 w 19"/>
                <a:gd name="T1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3">
                  <a:moveTo>
                    <a:pt x="0" y="4"/>
                  </a:moveTo>
                  <a:lnTo>
                    <a:pt x="4" y="0"/>
                  </a:lnTo>
                  <a:lnTo>
                    <a:pt x="16" y="7"/>
                  </a:lnTo>
                  <a:lnTo>
                    <a:pt x="19" y="13"/>
                  </a:lnTo>
                  <a:lnTo>
                    <a:pt x="10" y="13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6" name="Freeform 1931"/>
            <p:cNvSpPr>
              <a:spLocks/>
            </p:cNvSpPr>
            <p:nvPr/>
          </p:nvSpPr>
          <p:spPr bwMode="auto">
            <a:xfrm>
              <a:off x="4821116" y="4355979"/>
              <a:ext cx="104775" cy="84138"/>
            </a:xfrm>
            <a:custGeom>
              <a:avLst/>
              <a:gdLst>
                <a:gd name="T0" fmla="*/ 112 w 197"/>
                <a:gd name="T1" fmla="*/ 62 h 159"/>
                <a:gd name="T2" fmla="*/ 105 w 197"/>
                <a:gd name="T3" fmla="*/ 59 h 159"/>
                <a:gd name="T4" fmla="*/ 97 w 197"/>
                <a:gd name="T5" fmla="*/ 49 h 159"/>
                <a:gd name="T6" fmla="*/ 95 w 197"/>
                <a:gd name="T7" fmla="*/ 51 h 159"/>
                <a:gd name="T8" fmla="*/ 97 w 197"/>
                <a:gd name="T9" fmla="*/ 57 h 159"/>
                <a:gd name="T10" fmla="*/ 84 w 197"/>
                <a:gd name="T11" fmla="*/ 38 h 159"/>
                <a:gd name="T12" fmla="*/ 56 w 197"/>
                <a:gd name="T13" fmla="*/ 10 h 159"/>
                <a:gd name="T14" fmla="*/ 38 w 197"/>
                <a:gd name="T15" fmla="*/ 0 h 159"/>
                <a:gd name="T16" fmla="*/ 53 w 197"/>
                <a:gd name="T17" fmla="*/ 18 h 159"/>
                <a:gd name="T18" fmla="*/ 59 w 197"/>
                <a:gd name="T19" fmla="*/ 32 h 159"/>
                <a:gd name="T20" fmla="*/ 45 w 197"/>
                <a:gd name="T21" fmla="*/ 25 h 159"/>
                <a:gd name="T22" fmla="*/ 32 w 197"/>
                <a:gd name="T23" fmla="*/ 3 h 159"/>
                <a:gd name="T24" fmla="*/ 20 w 197"/>
                <a:gd name="T25" fmla="*/ 0 h 159"/>
                <a:gd name="T26" fmla="*/ 20 w 197"/>
                <a:gd name="T27" fmla="*/ 6 h 159"/>
                <a:gd name="T28" fmla="*/ 15 w 197"/>
                <a:gd name="T29" fmla="*/ 8 h 159"/>
                <a:gd name="T30" fmla="*/ 20 w 197"/>
                <a:gd name="T31" fmla="*/ 12 h 159"/>
                <a:gd name="T32" fmla="*/ 28 w 197"/>
                <a:gd name="T33" fmla="*/ 21 h 159"/>
                <a:gd name="T34" fmla="*/ 26 w 197"/>
                <a:gd name="T35" fmla="*/ 25 h 159"/>
                <a:gd name="T36" fmla="*/ 22 w 197"/>
                <a:gd name="T37" fmla="*/ 22 h 159"/>
                <a:gd name="T38" fmla="*/ 7 w 197"/>
                <a:gd name="T39" fmla="*/ 8 h 159"/>
                <a:gd name="T40" fmla="*/ 0 w 197"/>
                <a:gd name="T41" fmla="*/ 9 h 159"/>
                <a:gd name="T42" fmla="*/ 92 w 197"/>
                <a:gd name="T43" fmla="*/ 82 h 159"/>
                <a:gd name="T44" fmla="*/ 180 w 197"/>
                <a:gd name="T45" fmla="*/ 159 h 159"/>
                <a:gd name="T46" fmla="*/ 176 w 197"/>
                <a:gd name="T47" fmla="*/ 149 h 159"/>
                <a:gd name="T48" fmla="*/ 170 w 197"/>
                <a:gd name="T49" fmla="*/ 139 h 159"/>
                <a:gd name="T50" fmla="*/ 174 w 197"/>
                <a:gd name="T51" fmla="*/ 141 h 159"/>
                <a:gd name="T52" fmla="*/ 177 w 197"/>
                <a:gd name="T53" fmla="*/ 141 h 159"/>
                <a:gd name="T54" fmla="*/ 174 w 197"/>
                <a:gd name="T55" fmla="*/ 139 h 159"/>
                <a:gd name="T56" fmla="*/ 174 w 197"/>
                <a:gd name="T57" fmla="*/ 134 h 159"/>
                <a:gd name="T58" fmla="*/ 182 w 197"/>
                <a:gd name="T59" fmla="*/ 141 h 159"/>
                <a:gd name="T60" fmla="*/ 197 w 197"/>
                <a:gd name="T61" fmla="*/ 147 h 159"/>
                <a:gd name="T62" fmla="*/ 197 w 197"/>
                <a:gd name="T63" fmla="*/ 143 h 159"/>
                <a:gd name="T64" fmla="*/ 190 w 197"/>
                <a:gd name="T65" fmla="*/ 143 h 159"/>
                <a:gd name="T66" fmla="*/ 179 w 197"/>
                <a:gd name="T67" fmla="*/ 131 h 159"/>
                <a:gd name="T68" fmla="*/ 174 w 197"/>
                <a:gd name="T69" fmla="*/ 124 h 159"/>
                <a:gd name="T70" fmla="*/ 169 w 197"/>
                <a:gd name="T71" fmla="*/ 126 h 159"/>
                <a:gd name="T72" fmla="*/ 166 w 197"/>
                <a:gd name="T73" fmla="*/ 136 h 159"/>
                <a:gd name="T74" fmla="*/ 159 w 197"/>
                <a:gd name="T75" fmla="*/ 133 h 159"/>
                <a:gd name="T76" fmla="*/ 147 w 197"/>
                <a:gd name="T77" fmla="*/ 118 h 159"/>
                <a:gd name="T78" fmla="*/ 123 w 197"/>
                <a:gd name="T79" fmla="*/ 103 h 159"/>
                <a:gd name="T80" fmla="*/ 112 w 197"/>
                <a:gd name="T81" fmla="*/ 91 h 159"/>
                <a:gd name="T82" fmla="*/ 112 w 197"/>
                <a:gd name="T83" fmla="*/ 84 h 159"/>
                <a:gd name="T84" fmla="*/ 123 w 197"/>
                <a:gd name="T85" fmla="*/ 90 h 159"/>
                <a:gd name="T86" fmla="*/ 141 w 197"/>
                <a:gd name="T87" fmla="*/ 108 h 159"/>
                <a:gd name="T88" fmla="*/ 156 w 197"/>
                <a:gd name="T89" fmla="*/ 114 h 159"/>
                <a:gd name="T90" fmla="*/ 163 w 197"/>
                <a:gd name="T91" fmla="*/ 111 h 159"/>
                <a:gd name="T92" fmla="*/ 151 w 197"/>
                <a:gd name="T93" fmla="*/ 103 h 159"/>
                <a:gd name="T94" fmla="*/ 128 w 197"/>
                <a:gd name="T95" fmla="*/ 84 h 159"/>
                <a:gd name="T96" fmla="*/ 123 w 197"/>
                <a:gd name="T97" fmla="*/ 71 h 159"/>
                <a:gd name="T98" fmla="*/ 110 w 197"/>
                <a:gd name="T99" fmla="*/ 71 h 159"/>
                <a:gd name="T100" fmla="*/ 107 w 197"/>
                <a:gd name="T101" fmla="*/ 65 h 159"/>
                <a:gd name="T102" fmla="*/ 112 w 197"/>
                <a:gd name="T103" fmla="*/ 65 h 159"/>
                <a:gd name="T104" fmla="*/ 112 w 197"/>
                <a:gd name="T105" fmla="*/ 6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7" h="159">
                  <a:moveTo>
                    <a:pt x="112" y="62"/>
                  </a:moveTo>
                  <a:lnTo>
                    <a:pt x="105" y="59"/>
                  </a:lnTo>
                  <a:lnTo>
                    <a:pt x="97" y="49"/>
                  </a:lnTo>
                  <a:lnTo>
                    <a:pt x="95" y="51"/>
                  </a:lnTo>
                  <a:lnTo>
                    <a:pt x="97" y="57"/>
                  </a:lnTo>
                  <a:lnTo>
                    <a:pt x="84" y="38"/>
                  </a:lnTo>
                  <a:lnTo>
                    <a:pt x="56" y="10"/>
                  </a:lnTo>
                  <a:lnTo>
                    <a:pt x="38" y="0"/>
                  </a:lnTo>
                  <a:lnTo>
                    <a:pt x="53" y="18"/>
                  </a:lnTo>
                  <a:lnTo>
                    <a:pt x="59" y="32"/>
                  </a:lnTo>
                  <a:lnTo>
                    <a:pt x="45" y="25"/>
                  </a:lnTo>
                  <a:lnTo>
                    <a:pt x="32" y="3"/>
                  </a:lnTo>
                  <a:lnTo>
                    <a:pt x="20" y="0"/>
                  </a:lnTo>
                  <a:lnTo>
                    <a:pt x="20" y="6"/>
                  </a:lnTo>
                  <a:lnTo>
                    <a:pt x="15" y="8"/>
                  </a:lnTo>
                  <a:lnTo>
                    <a:pt x="20" y="12"/>
                  </a:lnTo>
                  <a:lnTo>
                    <a:pt x="28" y="21"/>
                  </a:lnTo>
                  <a:lnTo>
                    <a:pt x="26" y="25"/>
                  </a:lnTo>
                  <a:lnTo>
                    <a:pt x="22" y="22"/>
                  </a:lnTo>
                  <a:lnTo>
                    <a:pt x="7" y="8"/>
                  </a:lnTo>
                  <a:lnTo>
                    <a:pt x="0" y="9"/>
                  </a:lnTo>
                  <a:lnTo>
                    <a:pt x="92" y="82"/>
                  </a:lnTo>
                  <a:lnTo>
                    <a:pt x="180" y="159"/>
                  </a:lnTo>
                  <a:lnTo>
                    <a:pt x="176" y="149"/>
                  </a:lnTo>
                  <a:lnTo>
                    <a:pt x="170" y="139"/>
                  </a:lnTo>
                  <a:lnTo>
                    <a:pt x="174" y="141"/>
                  </a:lnTo>
                  <a:lnTo>
                    <a:pt x="177" y="141"/>
                  </a:lnTo>
                  <a:lnTo>
                    <a:pt x="174" y="139"/>
                  </a:lnTo>
                  <a:lnTo>
                    <a:pt x="174" y="134"/>
                  </a:lnTo>
                  <a:lnTo>
                    <a:pt x="182" y="141"/>
                  </a:lnTo>
                  <a:lnTo>
                    <a:pt x="197" y="147"/>
                  </a:lnTo>
                  <a:lnTo>
                    <a:pt x="197" y="143"/>
                  </a:lnTo>
                  <a:lnTo>
                    <a:pt x="190" y="143"/>
                  </a:lnTo>
                  <a:lnTo>
                    <a:pt x="179" y="131"/>
                  </a:lnTo>
                  <a:lnTo>
                    <a:pt x="174" y="124"/>
                  </a:lnTo>
                  <a:lnTo>
                    <a:pt x="169" y="126"/>
                  </a:lnTo>
                  <a:lnTo>
                    <a:pt x="166" y="136"/>
                  </a:lnTo>
                  <a:lnTo>
                    <a:pt x="159" y="133"/>
                  </a:lnTo>
                  <a:lnTo>
                    <a:pt x="147" y="118"/>
                  </a:lnTo>
                  <a:lnTo>
                    <a:pt x="123" y="103"/>
                  </a:lnTo>
                  <a:lnTo>
                    <a:pt x="112" y="91"/>
                  </a:lnTo>
                  <a:lnTo>
                    <a:pt x="112" y="84"/>
                  </a:lnTo>
                  <a:lnTo>
                    <a:pt x="123" y="90"/>
                  </a:lnTo>
                  <a:lnTo>
                    <a:pt x="141" y="108"/>
                  </a:lnTo>
                  <a:lnTo>
                    <a:pt x="156" y="114"/>
                  </a:lnTo>
                  <a:lnTo>
                    <a:pt x="163" y="111"/>
                  </a:lnTo>
                  <a:lnTo>
                    <a:pt x="151" y="103"/>
                  </a:lnTo>
                  <a:lnTo>
                    <a:pt x="128" y="84"/>
                  </a:lnTo>
                  <a:lnTo>
                    <a:pt x="123" y="71"/>
                  </a:lnTo>
                  <a:lnTo>
                    <a:pt x="110" y="71"/>
                  </a:lnTo>
                  <a:lnTo>
                    <a:pt x="107" y="65"/>
                  </a:lnTo>
                  <a:lnTo>
                    <a:pt x="112" y="65"/>
                  </a:lnTo>
                  <a:lnTo>
                    <a:pt x="112" y="62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7" name="Freeform 1932"/>
            <p:cNvSpPr>
              <a:spLocks/>
            </p:cNvSpPr>
            <p:nvPr/>
          </p:nvSpPr>
          <p:spPr bwMode="auto">
            <a:xfrm>
              <a:off x="4875091" y="4308354"/>
              <a:ext cx="7938" cy="7938"/>
            </a:xfrm>
            <a:custGeom>
              <a:avLst/>
              <a:gdLst>
                <a:gd name="T0" fmla="*/ 0 w 17"/>
                <a:gd name="T1" fmla="*/ 0 h 14"/>
                <a:gd name="T2" fmla="*/ 8 w 17"/>
                <a:gd name="T3" fmla="*/ 1 h 14"/>
                <a:gd name="T4" fmla="*/ 17 w 17"/>
                <a:gd name="T5" fmla="*/ 10 h 14"/>
                <a:gd name="T6" fmla="*/ 12 w 17"/>
                <a:gd name="T7" fmla="*/ 11 h 14"/>
                <a:gd name="T8" fmla="*/ 12 w 17"/>
                <a:gd name="T9" fmla="*/ 14 h 14"/>
                <a:gd name="T10" fmla="*/ 7 w 17"/>
                <a:gd name="T11" fmla="*/ 10 h 14"/>
                <a:gd name="T12" fmla="*/ 0 w 1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lnTo>
                    <a:pt x="8" y="1"/>
                  </a:lnTo>
                  <a:lnTo>
                    <a:pt x="17" y="10"/>
                  </a:lnTo>
                  <a:lnTo>
                    <a:pt x="12" y="11"/>
                  </a:lnTo>
                  <a:lnTo>
                    <a:pt x="12" y="14"/>
                  </a:lnTo>
                  <a:lnTo>
                    <a:pt x="7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8" name="Freeform 1933"/>
            <p:cNvSpPr>
              <a:spLocks/>
            </p:cNvSpPr>
            <p:nvPr/>
          </p:nvSpPr>
          <p:spPr bwMode="auto">
            <a:xfrm>
              <a:off x="4944941" y="4403604"/>
              <a:ext cx="19050" cy="11113"/>
            </a:xfrm>
            <a:custGeom>
              <a:avLst/>
              <a:gdLst>
                <a:gd name="T0" fmla="*/ 0 w 37"/>
                <a:gd name="T1" fmla="*/ 0 h 21"/>
                <a:gd name="T2" fmla="*/ 10 w 37"/>
                <a:gd name="T3" fmla="*/ 1 h 21"/>
                <a:gd name="T4" fmla="*/ 32 w 37"/>
                <a:gd name="T5" fmla="*/ 11 h 21"/>
                <a:gd name="T6" fmla="*/ 37 w 37"/>
                <a:gd name="T7" fmla="*/ 21 h 21"/>
                <a:gd name="T8" fmla="*/ 19 w 37"/>
                <a:gd name="T9" fmla="*/ 13 h 21"/>
                <a:gd name="T10" fmla="*/ 0 w 3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1">
                  <a:moveTo>
                    <a:pt x="0" y="0"/>
                  </a:moveTo>
                  <a:lnTo>
                    <a:pt x="10" y="1"/>
                  </a:lnTo>
                  <a:lnTo>
                    <a:pt x="32" y="11"/>
                  </a:lnTo>
                  <a:lnTo>
                    <a:pt x="37" y="21"/>
                  </a:lnTo>
                  <a:lnTo>
                    <a:pt x="19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09" name="Freeform 1934"/>
            <p:cNvSpPr>
              <a:spLocks/>
            </p:cNvSpPr>
            <p:nvPr/>
          </p:nvSpPr>
          <p:spPr bwMode="auto">
            <a:xfrm>
              <a:off x="4948116" y="4411541"/>
              <a:ext cx="14288" cy="11113"/>
            </a:xfrm>
            <a:custGeom>
              <a:avLst/>
              <a:gdLst>
                <a:gd name="T0" fmla="*/ 0 w 26"/>
                <a:gd name="T1" fmla="*/ 12 h 22"/>
                <a:gd name="T2" fmla="*/ 0 w 26"/>
                <a:gd name="T3" fmla="*/ 6 h 22"/>
                <a:gd name="T4" fmla="*/ 6 w 26"/>
                <a:gd name="T5" fmla="*/ 0 h 22"/>
                <a:gd name="T6" fmla="*/ 12 w 26"/>
                <a:gd name="T7" fmla="*/ 6 h 22"/>
                <a:gd name="T8" fmla="*/ 25 w 26"/>
                <a:gd name="T9" fmla="*/ 12 h 22"/>
                <a:gd name="T10" fmla="*/ 26 w 26"/>
                <a:gd name="T11" fmla="*/ 18 h 22"/>
                <a:gd name="T12" fmla="*/ 22 w 26"/>
                <a:gd name="T13" fmla="*/ 22 h 22"/>
                <a:gd name="T14" fmla="*/ 18 w 26"/>
                <a:gd name="T15" fmla="*/ 15 h 22"/>
                <a:gd name="T16" fmla="*/ 10 w 26"/>
                <a:gd name="T17" fmla="*/ 8 h 22"/>
                <a:gd name="T18" fmla="*/ 5 w 26"/>
                <a:gd name="T19" fmla="*/ 8 h 22"/>
                <a:gd name="T20" fmla="*/ 0 w 26"/>
                <a:gd name="T2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2">
                  <a:moveTo>
                    <a:pt x="0" y="12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2" y="6"/>
                  </a:lnTo>
                  <a:lnTo>
                    <a:pt x="25" y="12"/>
                  </a:lnTo>
                  <a:lnTo>
                    <a:pt x="26" y="18"/>
                  </a:lnTo>
                  <a:lnTo>
                    <a:pt x="22" y="22"/>
                  </a:lnTo>
                  <a:lnTo>
                    <a:pt x="18" y="15"/>
                  </a:lnTo>
                  <a:lnTo>
                    <a:pt x="10" y="8"/>
                  </a:lnTo>
                  <a:lnTo>
                    <a:pt x="5" y="8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0" name="Freeform 1935"/>
            <p:cNvSpPr>
              <a:spLocks/>
            </p:cNvSpPr>
            <p:nvPr/>
          </p:nvSpPr>
          <p:spPr bwMode="auto">
            <a:xfrm>
              <a:off x="4978279" y="4484566"/>
              <a:ext cx="15875" cy="12700"/>
            </a:xfrm>
            <a:custGeom>
              <a:avLst/>
              <a:gdLst>
                <a:gd name="T0" fmla="*/ 0 w 29"/>
                <a:gd name="T1" fmla="*/ 6 h 25"/>
                <a:gd name="T2" fmla="*/ 3 w 29"/>
                <a:gd name="T3" fmla="*/ 3 h 25"/>
                <a:gd name="T4" fmla="*/ 1 w 29"/>
                <a:gd name="T5" fmla="*/ 0 h 25"/>
                <a:gd name="T6" fmla="*/ 11 w 29"/>
                <a:gd name="T7" fmla="*/ 2 h 25"/>
                <a:gd name="T8" fmla="*/ 24 w 29"/>
                <a:gd name="T9" fmla="*/ 16 h 25"/>
                <a:gd name="T10" fmla="*/ 29 w 29"/>
                <a:gd name="T11" fmla="*/ 25 h 25"/>
                <a:gd name="T12" fmla="*/ 21 w 29"/>
                <a:gd name="T13" fmla="*/ 23 h 25"/>
                <a:gd name="T14" fmla="*/ 10 w 29"/>
                <a:gd name="T15" fmla="*/ 10 h 25"/>
                <a:gd name="T16" fmla="*/ 0 w 29"/>
                <a:gd name="T17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5">
                  <a:moveTo>
                    <a:pt x="0" y="6"/>
                  </a:moveTo>
                  <a:lnTo>
                    <a:pt x="3" y="3"/>
                  </a:lnTo>
                  <a:lnTo>
                    <a:pt x="1" y="0"/>
                  </a:lnTo>
                  <a:lnTo>
                    <a:pt x="11" y="2"/>
                  </a:lnTo>
                  <a:lnTo>
                    <a:pt x="24" y="16"/>
                  </a:lnTo>
                  <a:lnTo>
                    <a:pt x="29" y="25"/>
                  </a:lnTo>
                  <a:lnTo>
                    <a:pt x="21" y="23"/>
                  </a:lnTo>
                  <a:lnTo>
                    <a:pt x="10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1" name="Freeform 1936"/>
            <p:cNvSpPr>
              <a:spLocks/>
            </p:cNvSpPr>
            <p:nvPr/>
          </p:nvSpPr>
          <p:spPr bwMode="auto">
            <a:xfrm>
              <a:off x="5484691" y="3868616"/>
              <a:ext cx="1588" cy="9525"/>
            </a:xfrm>
            <a:custGeom>
              <a:avLst/>
              <a:gdLst>
                <a:gd name="T0" fmla="*/ 4 w 5"/>
                <a:gd name="T1" fmla="*/ 18 h 18"/>
                <a:gd name="T2" fmla="*/ 0 w 5"/>
                <a:gd name="T3" fmla="*/ 13 h 18"/>
                <a:gd name="T4" fmla="*/ 0 w 5"/>
                <a:gd name="T5" fmla="*/ 0 h 18"/>
                <a:gd name="T6" fmla="*/ 5 w 5"/>
                <a:gd name="T7" fmla="*/ 0 h 18"/>
                <a:gd name="T8" fmla="*/ 5 w 5"/>
                <a:gd name="T9" fmla="*/ 3 h 18"/>
                <a:gd name="T10" fmla="*/ 4 w 5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8">
                  <a:moveTo>
                    <a:pt x="4" y="18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2" name="Freeform 1937"/>
            <p:cNvSpPr>
              <a:spLocks/>
            </p:cNvSpPr>
            <p:nvPr/>
          </p:nvSpPr>
          <p:spPr bwMode="auto">
            <a:xfrm>
              <a:off x="5022729" y="4467104"/>
              <a:ext cx="12700" cy="6350"/>
            </a:xfrm>
            <a:custGeom>
              <a:avLst/>
              <a:gdLst>
                <a:gd name="T0" fmla="*/ 9 w 26"/>
                <a:gd name="T1" fmla="*/ 12 h 13"/>
                <a:gd name="T2" fmla="*/ 4 w 26"/>
                <a:gd name="T3" fmla="*/ 6 h 13"/>
                <a:gd name="T4" fmla="*/ 0 w 26"/>
                <a:gd name="T5" fmla="*/ 2 h 13"/>
                <a:gd name="T6" fmla="*/ 7 w 26"/>
                <a:gd name="T7" fmla="*/ 0 h 13"/>
                <a:gd name="T8" fmla="*/ 17 w 26"/>
                <a:gd name="T9" fmla="*/ 6 h 13"/>
                <a:gd name="T10" fmla="*/ 26 w 26"/>
                <a:gd name="T11" fmla="*/ 10 h 13"/>
                <a:gd name="T12" fmla="*/ 26 w 26"/>
                <a:gd name="T13" fmla="*/ 13 h 13"/>
                <a:gd name="T14" fmla="*/ 13 w 26"/>
                <a:gd name="T15" fmla="*/ 7 h 13"/>
                <a:gd name="T16" fmla="*/ 9 w 26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3">
                  <a:moveTo>
                    <a:pt x="9" y="12"/>
                  </a:moveTo>
                  <a:lnTo>
                    <a:pt x="4" y="6"/>
                  </a:lnTo>
                  <a:lnTo>
                    <a:pt x="0" y="2"/>
                  </a:lnTo>
                  <a:lnTo>
                    <a:pt x="7" y="0"/>
                  </a:lnTo>
                  <a:lnTo>
                    <a:pt x="17" y="6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13" y="7"/>
                  </a:lnTo>
                  <a:lnTo>
                    <a:pt x="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3" name="Freeform 1938"/>
            <p:cNvSpPr>
              <a:spLocks/>
            </p:cNvSpPr>
            <p:nvPr/>
          </p:nvSpPr>
          <p:spPr bwMode="auto">
            <a:xfrm>
              <a:off x="5059241" y="4508379"/>
              <a:ext cx="26988" cy="14288"/>
            </a:xfrm>
            <a:custGeom>
              <a:avLst/>
              <a:gdLst>
                <a:gd name="T0" fmla="*/ 0 w 50"/>
                <a:gd name="T1" fmla="*/ 0 h 27"/>
                <a:gd name="T2" fmla="*/ 11 w 50"/>
                <a:gd name="T3" fmla="*/ 4 h 27"/>
                <a:gd name="T4" fmla="*/ 36 w 50"/>
                <a:gd name="T5" fmla="*/ 23 h 27"/>
                <a:gd name="T6" fmla="*/ 50 w 50"/>
                <a:gd name="T7" fmla="*/ 26 h 27"/>
                <a:gd name="T8" fmla="*/ 44 w 50"/>
                <a:gd name="T9" fmla="*/ 27 h 27"/>
                <a:gd name="T10" fmla="*/ 31 w 50"/>
                <a:gd name="T11" fmla="*/ 23 h 27"/>
                <a:gd name="T12" fmla="*/ 11 w 50"/>
                <a:gd name="T13" fmla="*/ 10 h 27"/>
                <a:gd name="T14" fmla="*/ 0 w 50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27">
                  <a:moveTo>
                    <a:pt x="0" y="0"/>
                  </a:moveTo>
                  <a:lnTo>
                    <a:pt x="11" y="4"/>
                  </a:lnTo>
                  <a:lnTo>
                    <a:pt x="36" y="23"/>
                  </a:lnTo>
                  <a:lnTo>
                    <a:pt x="50" y="26"/>
                  </a:lnTo>
                  <a:lnTo>
                    <a:pt x="44" y="27"/>
                  </a:lnTo>
                  <a:lnTo>
                    <a:pt x="31" y="23"/>
                  </a:lnTo>
                  <a:lnTo>
                    <a:pt x="11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4" name="Freeform 1939"/>
            <p:cNvSpPr>
              <a:spLocks/>
            </p:cNvSpPr>
            <p:nvPr/>
          </p:nvSpPr>
          <p:spPr bwMode="auto">
            <a:xfrm>
              <a:off x="5064004" y="4525841"/>
              <a:ext cx="7938" cy="6350"/>
            </a:xfrm>
            <a:custGeom>
              <a:avLst/>
              <a:gdLst>
                <a:gd name="T0" fmla="*/ 10 w 17"/>
                <a:gd name="T1" fmla="*/ 2 h 13"/>
                <a:gd name="T2" fmla="*/ 7 w 17"/>
                <a:gd name="T3" fmla="*/ 8 h 13"/>
                <a:gd name="T4" fmla="*/ 11 w 17"/>
                <a:gd name="T5" fmla="*/ 11 h 13"/>
                <a:gd name="T6" fmla="*/ 8 w 17"/>
                <a:gd name="T7" fmla="*/ 13 h 13"/>
                <a:gd name="T8" fmla="*/ 1 w 17"/>
                <a:gd name="T9" fmla="*/ 9 h 13"/>
                <a:gd name="T10" fmla="*/ 0 w 17"/>
                <a:gd name="T11" fmla="*/ 5 h 13"/>
                <a:gd name="T12" fmla="*/ 4 w 17"/>
                <a:gd name="T13" fmla="*/ 2 h 13"/>
                <a:gd name="T14" fmla="*/ 16 w 17"/>
                <a:gd name="T15" fmla="*/ 0 h 13"/>
                <a:gd name="T16" fmla="*/ 17 w 17"/>
                <a:gd name="T17" fmla="*/ 3 h 13"/>
                <a:gd name="T18" fmla="*/ 16 w 17"/>
                <a:gd name="T19" fmla="*/ 6 h 13"/>
                <a:gd name="T20" fmla="*/ 10 w 17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3">
                  <a:moveTo>
                    <a:pt x="10" y="2"/>
                  </a:moveTo>
                  <a:lnTo>
                    <a:pt x="7" y="8"/>
                  </a:lnTo>
                  <a:lnTo>
                    <a:pt x="11" y="11"/>
                  </a:lnTo>
                  <a:lnTo>
                    <a:pt x="8" y="13"/>
                  </a:lnTo>
                  <a:lnTo>
                    <a:pt x="1" y="9"/>
                  </a:lnTo>
                  <a:lnTo>
                    <a:pt x="0" y="5"/>
                  </a:lnTo>
                  <a:lnTo>
                    <a:pt x="4" y="2"/>
                  </a:lnTo>
                  <a:lnTo>
                    <a:pt x="16" y="0"/>
                  </a:lnTo>
                  <a:lnTo>
                    <a:pt x="17" y="3"/>
                  </a:lnTo>
                  <a:lnTo>
                    <a:pt x="16" y="6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5" name="Freeform 1940"/>
            <p:cNvSpPr>
              <a:spLocks/>
            </p:cNvSpPr>
            <p:nvPr/>
          </p:nvSpPr>
          <p:spPr bwMode="auto">
            <a:xfrm>
              <a:off x="5559304" y="3922591"/>
              <a:ext cx="12700" cy="20638"/>
            </a:xfrm>
            <a:custGeom>
              <a:avLst/>
              <a:gdLst>
                <a:gd name="T0" fmla="*/ 1 w 24"/>
                <a:gd name="T1" fmla="*/ 3 h 39"/>
                <a:gd name="T2" fmla="*/ 3 w 24"/>
                <a:gd name="T3" fmla="*/ 0 h 39"/>
                <a:gd name="T4" fmla="*/ 16 w 24"/>
                <a:gd name="T5" fmla="*/ 17 h 39"/>
                <a:gd name="T6" fmla="*/ 23 w 24"/>
                <a:gd name="T7" fmla="*/ 19 h 39"/>
                <a:gd name="T8" fmla="*/ 17 w 24"/>
                <a:gd name="T9" fmla="*/ 22 h 39"/>
                <a:gd name="T10" fmla="*/ 21 w 24"/>
                <a:gd name="T11" fmla="*/ 33 h 39"/>
                <a:gd name="T12" fmla="*/ 24 w 24"/>
                <a:gd name="T13" fmla="*/ 39 h 39"/>
                <a:gd name="T14" fmla="*/ 17 w 24"/>
                <a:gd name="T15" fmla="*/ 39 h 39"/>
                <a:gd name="T16" fmla="*/ 7 w 24"/>
                <a:gd name="T17" fmla="*/ 29 h 39"/>
                <a:gd name="T18" fmla="*/ 0 w 24"/>
                <a:gd name="T19" fmla="*/ 23 h 39"/>
                <a:gd name="T20" fmla="*/ 6 w 24"/>
                <a:gd name="T21" fmla="*/ 25 h 39"/>
                <a:gd name="T22" fmla="*/ 8 w 24"/>
                <a:gd name="T23" fmla="*/ 20 h 39"/>
                <a:gd name="T24" fmla="*/ 4 w 24"/>
                <a:gd name="T25" fmla="*/ 9 h 39"/>
                <a:gd name="T26" fmla="*/ 1 w 24"/>
                <a:gd name="T27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9">
                  <a:moveTo>
                    <a:pt x="1" y="3"/>
                  </a:moveTo>
                  <a:lnTo>
                    <a:pt x="3" y="0"/>
                  </a:lnTo>
                  <a:lnTo>
                    <a:pt x="16" y="17"/>
                  </a:lnTo>
                  <a:lnTo>
                    <a:pt x="23" y="19"/>
                  </a:lnTo>
                  <a:lnTo>
                    <a:pt x="17" y="22"/>
                  </a:lnTo>
                  <a:lnTo>
                    <a:pt x="21" y="33"/>
                  </a:lnTo>
                  <a:lnTo>
                    <a:pt x="24" y="39"/>
                  </a:lnTo>
                  <a:lnTo>
                    <a:pt x="17" y="39"/>
                  </a:lnTo>
                  <a:lnTo>
                    <a:pt x="7" y="29"/>
                  </a:lnTo>
                  <a:lnTo>
                    <a:pt x="0" y="23"/>
                  </a:lnTo>
                  <a:lnTo>
                    <a:pt x="6" y="25"/>
                  </a:lnTo>
                  <a:lnTo>
                    <a:pt x="8" y="20"/>
                  </a:lnTo>
                  <a:lnTo>
                    <a:pt x="4" y="9"/>
                  </a:lnTo>
                  <a:lnTo>
                    <a:pt x="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6" name="Freeform 1941"/>
            <p:cNvSpPr>
              <a:spLocks/>
            </p:cNvSpPr>
            <p:nvPr/>
          </p:nvSpPr>
          <p:spPr bwMode="auto">
            <a:xfrm>
              <a:off x="5659316" y="3813054"/>
              <a:ext cx="17463" cy="6350"/>
            </a:xfrm>
            <a:custGeom>
              <a:avLst/>
              <a:gdLst>
                <a:gd name="T0" fmla="*/ 13 w 33"/>
                <a:gd name="T1" fmla="*/ 13 h 13"/>
                <a:gd name="T2" fmla="*/ 7 w 33"/>
                <a:gd name="T3" fmla="*/ 13 h 13"/>
                <a:gd name="T4" fmla="*/ 0 w 33"/>
                <a:gd name="T5" fmla="*/ 6 h 13"/>
                <a:gd name="T6" fmla="*/ 7 w 33"/>
                <a:gd name="T7" fmla="*/ 0 h 13"/>
                <a:gd name="T8" fmla="*/ 24 w 33"/>
                <a:gd name="T9" fmla="*/ 3 h 13"/>
                <a:gd name="T10" fmla="*/ 33 w 33"/>
                <a:gd name="T11" fmla="*/ 7 h 13"/>
                <a:gd name="T12" fmla="*/ 13 w 33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3">
                  <a:moveTo>
                    <a:pt x="13" y="13"/>
                  </a:moveTo>
                  <a:lnTo>
                    <a:pt x="7" y="13"/>
                  </a:lnTo>
                  <a:lnTo>
                    <a:pt x="0" y="6"/>
                  </a:lnTo>
                  <a:lnTo>
                    <a:pt x="7" y="0"/>
                  </a:lnTo>
                  <a:lnTo>
                    <a:pt x="24" y="3"/>
                  </a:lnTo>
                  <a:lnTo>
                    <a:pt x="33" y="7"/>
                  </a:lnTo>
                  <a:lnTo>
                    <a:pt x="13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7" name="Freeform 1942"/>
            <p:cNvSpPr>
              <a:spLocks/>
            </p:cNvSpPr>
            <p:nvPr/>
          </p:nvSpPr>
          <p:spPr bwMode="auto">
            <a:xfrm>
              <a:off x="5114804" y="4595691"/>
              <a:ext cx="11113" cy="11113"/>
            </a:xfrm>
            <a:custGeom>
              <a:avLst/>
              <a:gdLst>
                <a:gd name="T0" fmla="*/ 0 w 20"/>
                <a:gd name="T1" fmla="*/ 3 h 19"/>
                <a:gd name="T2" fmla="*/ 5 w 20"/>
                <a:gd name="T3" fmla="*/ 0 h 19"/>
                <a:gd name="T4" fmla="*/ 14 w 20"/>
                <a:gd name="T5" fmla="*/ 13 h 19"/>
                <a:gd name="T6" fmla="*/ 20 w 20"/>
                <a:gd name="T7" fmla="*/ 19 h 19"/>
                <a:gd name="T8" fmla="*/ 15 w 20"/>
                <a:gd name="T9" fmla="*/ 19 h 19"/>
                <a:gd name="T10" fmla="*/ 7 w 20"/>
                <a:gd name="T11" fmla="*/ 7 h 19"/>
                <a:gd name="T12" fmla="*/ 0 w 20"/>
                <a:gd name="T1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9">
                  <a:moveTo>
                    <a:pt x="0" y="3"/>
                  </a:moveTo>
                  <a:lnTo>
                    <a:pt x="5" y="0"/>
                  </a:lnTo>
                  <a:lnTo>
                    <a:pt x="14" y="13"/>
                  </a:lnTo>
                  <a:lnTo>
                    <a:pt x="20" y="19"/>
                  </a:lnTo>
                  <a:lnTo>
                    <a:pt x="15" y="19"/>
                  </a:lnTo>
                  <a:lnTo>
                    <a:pt x="7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8" name="Freeform 1943"/>
            <p:cNvSpPr>
              <a:spLocks/>
            </p:cNvSpPr>
            <p:nvPr/>
          </p:nvSpPr>
          <p:spPr bwMode="auto">
            <a:xfrm>
              <a:off x="5733929" y="4041654"/>
              <a:ext cx="11113" cy="7938"/>
            </a:xfrm>
            <a:custGeom>
              <a:avLst/>
              <a:gdLst>
                <a:gd name="T0" fmla="*/ 7 w 23"/>
                <a:gd name="T1" fmla="*/ 15 h 15"/>
                <a:gd name="T2" fmla="*/ 4 w 23"/>
                <a:gd name="T3" fmla="*/ 15 h 15"/>
                <a:gd name="T4" fmla="*/ 0 w 23"/>
                <a:gd name="T5" fmla="*/ 9 h 15"/>
                <a:gd name="T6" fmla="*/ 4 w 23"/>
                <a:gd name="T7" fmla="*/ 9 h 15"/>
                <a:gd name="T8" fmla="*/ 7 w 23"/>
                <a:gd name="T9" fmla="*/ 6 h 15"/>
                <a:gd name="T10" fmla="*/ 1 w 23"/>
                <a:gd name="T11" fmla="*/ 2 h 15"/>
                <a:gd name="T12" fmla="*/ 4 w 23"/>
                <a:gd name="T13" fmla="*/ 0 h 15"/>
                <a:gd name="T14" fmla="*/ 18 w 23"/>
                <a:gd name="T15" fmla="*/ 9 h 15"/>
                <a:gd name="T16" fmla="*/ 23 w 23"/>
                <a:gd name="T17" fmla="*/ 15 h 15"/>
                <a:gd name="T18" fmla="*/ 18 w 23"/>
                <a:gd name="T19" fmla="*/ 15 h 15"/>
                <a:gd name="T20" fmla="*/ 10 w 23"/>
                <a:gd name="T21" fmla="*/ 10 h 15"/>
                <a:gd name="T22" fmla="*/ 7 w 23"/>
                <a:gd name="T23" fmla="*/ 10 h 15"/>
                <a:gd name="T24" fmla="*/ 7 w 23"/>
                <a:gd name="T2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5">
                  <a:moveTo>
                    <a:pt x="7" y="15"/>
                  </a:moveTo>
                  <a:lnTo>
                    <a:pt x="4" y="15"/>
                  </a:lnTo>
                  <a:lnTo>
                    <a:pt x="0" y="9"/>
                  </a:lnTo>
                  <a:lnTo>
                    <a:pt x="4" y="9"/>
                  </a:lnTo>
                  <a:lnTo>
                    <a:pt x="7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18" y="9"/>
                  </a:lnTo>
                  <a:lnTo>
                    <a:pt x="23" y="15"/>
                  </a:lnTo>
                  <a:lnTo>
                    <a:pt x="18" y="15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7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19" name="Freeform 1944"/>
            <p:cNvSpPr>
              <a:spLocks/>
            </p:cNvSpPr>
            <p:nvPr/>
          </p:nvSpPr>
          <p:spPr bwMode="auto">
            <a:xfrm>
              <a:off x="5878391" y="4167066"/>
              <a:ext cx="22225" cy="12700"/>
            </a:xfrm>
            <a:custGeom>
              <a:avLst/>
              <a:gdLst>
                <a:gd name="T0" fmla="*/ 0 w 41"/>
                <a:gd name="T1" fmla="*/ 0 h 26"/>
                <a:gd name="T2" fmla="*/ 7 w 41"/>
                <a:gd name="T3" fmla="*/ 0 h 26"/>
                <a:gd name="T4" fmla="*/ 29 w 41"/>
                <a:gd name="T5" fmla="*/ 1 h 26"/>
                <a:gd name="T6" fmla="*/ 29 w 41"/>
                <a:gd name="T7" fmla="*/ 7 h 26"/>
                <a:gd name="T8" fmla="*/ 36 w 41"/>
                <a:gd name="T9" fmla="*/ 21 h 26"/>
                <a:gd name="T10" fmla="*/ 41 w 41"/>
                <a:gd name="T11" fmla="*/ 21 h 26"/>
                <a:gd name="T12" fmla="*/ 39 w 41"/>
                <a:gd name="T13" fmla="*/ 26 h 26"/>
                <a:gd name="T14" fmla="*/ 34 w 41"/>
                <a:gd name="T15" fmla="*/ 26 h 26"/>
                <a:gd name="T16" fmla="*/ 24 w 41"/>
                <a:gd name="T17" fmla="*/ 11 h 26"/>
                <a:gd name="T18" fmla="*/ 16 w 41"/>
                <a:gd name="T19" fmla="*/ 4 h 26"/>
                <a:gd name="T20" fmla="*/ 16 w 41"/>
                <a:gd name="T21" fmla="*/ 11 h 26"/>
                <a:gd name="T22" fmla="*/ 21 w 41"/>
                <a:gd name="T23" fmla="*/ 17 h 26"/>
                <a:gd name="T24" fmla="*/ 16 w 41"/>
                <a:gd name="T25" fmla="*/ 17 h 26"/>
                <a:gd name="T26" fmla="*/ 8 w 41"/>
                <a:gd name="T27" fmla="*/ 4 h 26"/>
                <a:gd name="T28" fmla="*/ 0 w 41"/>
                <a:gd name="T2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26">
                  <a:moveTo>
                    <a:pt x="0" y="0"/>
                  </a:moveTo>
                  <a:lnTo>
                    <a:pt x="7" y="0"/>
                  </a:lnTo>
                  <a:lnTo>
                    <a:pt x="29" y="1"/>
                  </a:lnTo>
                  <a:lnTo>
                    <a:pt x="29" y="7"/>
                  </a:lnTo>
                  <a:lnTo>
                    <a:pt x="36" y="21"/>
                  </a:lnTo>
                  <a:lnTo>
                    <a:pt x="41" y="21"/>
                  </a:lnTo>
                  <a:lnTo>
                    <a:pt x="39" y="26"/>
                  </a:lnTo>
                  <a:lnTo>
                    <a:pt x="34" y="26"/>
                  </a:lnTo>
                  <a:lnTo>
                    <a:pt x="24" y="11"/>
                  </a:lnTo>
                  <a:lnTo>
                    <a:pt x="16" y="4"/>
                  </a:lnTo>
                  <a:lnTo>
                    <a:pt x="16" y="11"/>
                  </a:lnTo>
                  <a:lnTo>
                    <a:pt x="21" y="17"/>
                  </a:lnTo>
                  <a:lnTo>
                    <a:pt x="16" y="17"/>
                  </a:lnTo>
                  <a:lnTo>
                    <a:pt x="8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0" name="Freeform 1945"/>
            <p:cNvSpPr>
              <a:spLocks/>
            </p:cNvSpPr>
            <p:nvPr/>
          </p:nvSpPr>
          <p:spPr bwMode="auto">
            <a:xfrm>
              <a:off x="5906966" y="4195641"/>
              <a:ext cx="17463" cy="14288"/>
            </a:xfrm>
            <a:custGeom>
              <a:avLst/>
              <a:gdLst>
                <a:gd name="T0" fmla="*/ 13 w 34"/>
                <a:gd name="T1" fmla="*/ 26 h 26"/>
                <a:gd name="T2" fmla="*/ 8 w 34"/>
                <a:gd name="T3" fmla="*/ 23 h 26"/>
                <a:gd name="T4" fmla="*/ 0 w 34"/>
                <a:gd name="T5" fmla="*/ 15 h 26"/>
                <a:gd name="T6" fmla="*/ 2 w 34"/>
                <a:gd name="T7" fmla="*/ 11 h 26"/>
                <a:gd name="T8" fmla="*/ 13 w 34"/>
                <a:gd name="T9" fmla="*/ 18 h 26"/>
                <a:gd name="T10" fmla="*/ 25 w 34"/>
                <a:gd name="T11" fmla="*/ 11 h 26"/>
                <a:gd name="T12" fmla="*/ 24 w 34"/>
                <a:gd name="T13" fmla="*/ 2 h 26"/>
                <a:gd name="T14" fmla="*/ 30 w 34"/>
                <a:gd name="T15" fmla="*/ 2 h 26"/>
                <a:gd name="T16" fmla="*/ 34 w 34"/>
                <a:gd name="T17" fmla="*/ 0 h 26"/>
                <a:gd name="T18" fmla="*/ 34 w 34"/>
                <a:gd name="T19" fmla="*/ 8 h 26"/>
                <a:gd name="T20" fmla="*/ 20 w 34"/>
                <a:gd name="T21" fmla="*/ 18 h 26"/>
                <a:gd name="T22" fmla="*/ 13 w 34"/>
                <a:gd name="T2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6">
                  <a:moveTo>
                    <a:pt x="13" y="26"/>
                  </a:moveTo>
                  <a:lnTo>
                    <a:pt x="8" y="23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13" y="18"/>
                  </a:lnTo>
                  <a:lnTo>
                    <a:pt x="25" y="11"/>
                  </a:lnTo>
                  <a:lnTo>
                    <a:pt x="24" y="2"/>
                  </a:lnTo>
                  <a:lnTo>
                    <a:pt x="30" y="2"/>
                  </a:lnTo>
                  <a:lnTo>
                    <a:pt x="34" y="0"/>
                  </a:lnTo>
                  <a:lnTo>
                    <a:pt x="34" y="8"/>
                  </a:lnTo>
                  <a:lnTo>
                    <a:pt x="20" y="18"/>
                  </a:lnTo>
                  <a:lnTo>
                    <a:pt x="1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1" name="Freeform 1946"/>
            <p:cNvSpPr>
              <a:spLocks/>
            </p:cNvSpPr>
            <p:nvPr/>
          </p:nvSpPr>
          <p:spPr bwMode="auto">
            <a:xfrm>
              <a:off x="5938716" y="4209929"/>
              <a:ext cx="30163" cy="15875"/>
            </a:xfrm>
            <a:custGeom>
              <a:avLst/>
              <a:gdLst>
                <a:gd name="T0" fmla="*/ 11 w 56"/>
                <a:gd name="T1" fmla="*/ 4 h 30"/>
                <a:gd name="T2" fmla="*/ 7 w 56"/>
                <a:gd name="T3" fmla="*/ 10 h 30"/>
                <a:gd name="T4" fmla="*/ 5 w 56"/>
                <a:gd name="T5" fmla="*/ 21 h 30"/>
                <a:gd name="T6" fmla="*/ 2 w 56"/>
                <a:gd name="T7" fmla="*/ 23 h 30"/>
                <a:gd name="T8" fmla="*/ 0 w 56"/>
                <a:gd name="T9" fmla="*/ 17 h 30"/>
                <a:gd name="T10" fmla="*/ 7 w 56"/>
                <a:gd name="T11" fmla="*/ 8 h 30"/>
                <a:gd name="T12" fmla="*/ 7 w 56"/>
                <a:gd name="T13" fmla="*/ 1 h 30"/>
                <a:gd name="T14" fmla="*/ 11 w 56"/>
                <a:gd name="T15" fmla="*/ 2 h 30"/>
                <a:gd name="T16" fmla="*/ 14 w 56"/>
                <a:gd name="T17" fmla="*/ 0 h 30"/>
                <a:gd name="T18" fmla="*/ 24 w 56"/>
                <a:gd name="T19" fmla="*/ 10 h 30"/>
                <a:gd name="T20" fmla="*/ 43 w 56"/>
                <a:gd name="T21" fmla="*/ 18 h 30"/>
                <a:gd name="T22" fmla="*/ 56 w 56"/>
                <a:gd name="T23" fmla="*/ 28 h 30"/>
                <a:gd name="T24" fmla="*/ 51 w 56"/>
                <a:gd name="T25" fmla="*/ 30 h 30"/>
                <a:gd name="T26" fmla="*/ 43 w 56"/>
                <a:gd name="T27" fmla="*/ 25 h 30"/>
                <a:gd name="T28" fmla="*/ 41 w 56"/>
                <a:gd name="T29" fmla="*/ 21 h 30"/>
                <a:gd name="T30" fmla="*/ 40 w 56"/>
                <a:gd name="T31" fmla="*/ 25 h 30"/>
                <a:gd name="T32" fmla="*/ 36 w 56"/>
                <a:gd name="T33" fmla="*/ 27 h 30"/>
                <a:gd name="T34" fmla="*/ 23 w 56"/>
                <a:gd name="T35" fmla="*/ 24 h 30"/>
                <a:gd name="T36" fmla="*/ 12 w 56"/>
                <a:gd name="T37" fmla="*/ 23 h 30"/>
                <a:gd name="T38" fmla="*/ 21 w 56"/>
                <a:gd name="T39" fmla="*/ 11 h 30"/>
                <a:gd name="T40" fmla="*/ 11 w 56"/>
                <a:gd name="T41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30">
                  <a:moveTo>
                    <a:pt x="11" y="4"/>
                  </a:moveTo>
                  <a:lnTo>
                    <a:pt x="7" y="10"/>
                  </a:lnTo>
                  <a:lnTo>
                    <a:pt x="5" y="21"/>
                  </a:lnTo>
                  <a:lnTo>
                    <a:pt x="2" y="23"/>
                  </a:lnTo>
                  <a:lnTo>
                    <a:pt x="0" y="17"/>
                  </a:lnTo>
                  <a:lnTo>
                    <a:pt x="7" y="8"/>
                  </a:lnTo>
                  <a:lnTo>
                    <a:pt x="7" y="1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24" y="10"/>
                  </a:lnTo>
                  <a:lnTo>
                    <a:pt x="43" y="18"/>
                  </a:lnTo>
                  <a:lnTo>
                    <a:pt x="56" y="28"/>
                  </a:lnTo>
                  <a:lnTo>
                    <a:pt x="51" y="30"/>
                  </a:lnTo>
                  <a:lnTo>
                    <a:pt x="43" y="25"/>
                  </a:lnTo>
                  <a:lnTo>
                    <a:pt x="41" y="21"/>
                  </a:lnTo>
                  <a:lnTo>
                    <a:pt x="40" y="25"/>
                  </a:lnTo>
                  <a:lnTo>
                    <a:pt x="36" y="27"/>
                  </a:lnTo>
                  <a:lnTo>
                    <a:pt x="23" y="24"/>
                  </a:lnTo>
                  <a:lnTo>
                    <a:pt x="12" y="23"/>
                  </a:lnTo>
                  <a:lnTo>
                    <a:pt x="21" y="11"/>
                  </a:lnTo>
                  <a:lnTo>
                    <a:pt x="11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2" name="Freeform 1947"/>
            <p:cNvSpPr>
              <a:spLocks/>
            </p:cNvSpPr>
            <p:nvPr/>
          </p:nvSpPr>
          <p:spPr bwMode="auto">
            <a:xfrm>
              <a:off x="6033966" y="4192466"/>
              <a:ext cx="7938" cy="12700"/>
            </a:xfrm>
            <a:custGeom>
              <a:avLst/>
              <a:gdLst>
                <a:gd name="T0" fmla="*/ 10 w 14"/>
                <a:gd name="T1" fmla="*/ 3 h 23"/>
                <a:gd name="T2" fmla="*/ 4 w 14"/>
                <a:gd name="T3" fmla="*/ 8 h 23"/>
                <a:gd name="T4" fmla="*/ 11 w 14"/>
                <a:gd name="T5" fmla="*/ 19 h 23"/>
                <a:gd name="T6" fmla="*/ 14 w 14"/>
                <a:gd name="T7" fmla="*/ 23 h 23"/>
                <a:gd name="T8" fmla="*/ 10 w 14"/>
                <a:gd name="T9" fmla="*/ 23 h 23"/>
                <a:gd name="T10" fmla="*/ 2 w 14"/>
                <a:gd name="T11" fmla="*/ 16 h 23"/>
                <a:gd name="T12" fmla="*/ 0 w 14"/>
                <a:gd name="T13" fmla="*/ 6 h 23"/>
                <a:gd name="T14" fmla="*/ 4 w 14"/>
                <a:gd name="T15" fmla="*/ 0 h 23"/>
                <a:gd name="T16" fmla="*/ 10 w 14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3">
                  <a:moveTo>
                    <a:pt x="10" y="3"/>
                  </a:moveTo>
                  <a:lnTo>
                    <a:pt x="4" y="8"/>
                  </a:lnTo>
                  <a:lnTo>
                    <a:pt x="11" y="19"/>
                  </a:lnTo>
                  <a:lnTo>
                    <a:pt x="14" y="23"/>
                  </a:lnTo>
                  <a:lnTo>
                    <a:pt x="10" y="23"/>
                  </a:lnTo>
                  <a:lnTo>
                    <a:pt x="2" y="16"/>
                  </a:lnTo>
                  <a:lnTo>
                    <a:pt x="0" y="6"/>
                  </a:lnTo>
                  <a:lnTo>
                    <a:pt x="4" y="0"/>
                  </a:ln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3" name="Freeform 1948"/>
            <p:cNvSpPr>
              <a:spLocks/>
            </p:cNvSpPr>
            <p:nvPr/>
          </p:nvSpPr>
          <p:spPr bwMode="auto">
            <a:xfrm>
              <a:off x="6038729" y="4302004"/>
              <a:ext cx="9525" cy="7938"/>
            </a:xfrm>
            <a:custGeom>
              <a:avLst/>
              <a:gdLst>
                <a:gd name="T0" fmla="*/ 20 w 20"/>
                <a:gd name="T1" fmla="*/ 16 h 16"/>
                <a:gd name="T2" fmla="*/ 13 w 20"/>
                <a:gd name="T3" fmla="*/ 11 h 16"/>
                <a:gd name="T4" fmla="*/ 0 w 20"/>
                <a:gd name="T5" fmla="*/ 0 h 16"/>
                <a:gd name="T6" fmla="*/ 16 w 20"/>
                <a:gd name="T7" fmla="*/ 5 h 16"/>
                <a:gd name="T8" fmla="*/ 17 w 20"/>
                <a:gd name="T9" fmla="*/ 11 h 16"/>
                <a:gd name="T10" fmla="*/ 20 w 20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20" y="16"/>
                  </a:moveTo>
                  <a:lnTo>
                    <a:pt x="13" y="11"/>
                  </a:lnTo>
                  <a:lnTo>
                    <a:pt x="0" y="0"/>
                  </a:lnTo>
                  <a:lnTo>
                    <a:pt x="16" y="5"/>
                  </a:lnTo>
                  <a:lnTo>
                    <a:pt x="17" y="11"/>
                  </a:lnTo>
                  <a:lnTo>
                    <a:pt x="2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4" name="Freeform 1949"/>
            <p:cNvSpPr>
              <a:spLocks/>
            </p:cNvSpPr>
            <p:nvPr/>
          </p:nvSpPr>
          <p:spPr bwMode="auto">
            <a:xfrm>
              <a:off x="6049841" y="4298829"/>
              <a:ext cx="23813" cy="17463"/>
            </a:xfrm>
            <a:custGeom>
              <a:avLst/>
              <a:gdLst>
                <a:gd name="T0" fmla="*/ 34 w 44"/>
                <a:gd name="T1" fmla="*/ 35 h 35"/>
                <a:gd name="T2" fmla="*/ 18 w 44"/>
                <a:gd name="T3" fmla="*/ 30 h 35"/>
                <a:gd name="T4" fmla="*/ 0 w 44"/>
                <a:gd name="T5" fmla="*/ 17 h 35"/>
                <a:gd name="T6" fmla="*/ 6 w 44"/>
                <a:gd name="T7" fmla="*/ 16 h 35"/>
                <a:gd name="T8" fmla="*/ 6 w 44"/>
                <a:gd name="T9" fmla="*/ 4 h 35"/>
                <a:gd name="T10" fmla="*/ 6 w 44"/>
                <a:gd name="T11" fmla="*/ 0 h 35"/>
                <a:gd name="T12" fmla="*/ 11 w 44"/>
                <a:gd name="T13" fmla="*/ 3 h 35"/>
                <a:gd name="T14" fmla="*/ 21 w 44"/>
                <a:gd name="T15" fmla="*/ 14 h 35"/>
                <a:gd name="T16" fmla="*/ 21 w 44"/>
                <a:gd name="T17" fmla="*/ 22 h 35"/>
                <a:gd name="T18" fmla="*/ 24 w 44"/>
                <a:gd name="T19" fmla="*/ 19 h 35"/>
                <a:gd name="T20" fmla="*/ 30 w 44"/>
                <a:gd name="T21" fmla="*/ 13 h 35"/>
                <a:gd name="T22" fmla="*/ 36 w 44"/>
                <a:gd name="T23" fmla="*/ 22 h 35"/>
                <a:gd name="T24" fmla="*/ 44 w 44"/>
                <a:gd name="T25" fmla="*/ 24 h 35"/>
                <a:gd name="T26" fmla="*/ 44 w 44"/>
                <a:gd name="T27" fmla="*/ 26 h 35"/>
                <a:gd name="T28" fmla="*/ 34 w 44"/>
                <a:gd name="T29" fmla="*/ 27 h 35"/>
                <a:gd name="T30" fmla="*/ 34 w 44"/>
                <a:gd name="T3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5">
                  <a:moveTo>
                    <a:pt x="34" y="35"/>
                  </a:moveTo>
                  <a:lnTo>
                    <a:pt x="18" y="30"/>
                  </a:lnTo>
                  <a:lnTo>
                    <a:pt x="0" y="17"/>
                  </a:lnTo>
                  <a:lnTo>
                    <a:pt x="6" y="16"/>
                  </a:lnTo>
                  <a:lnTo>
                    <a:pt x="6" y="4"/>
                  </a:lnTo>
                  <a:lnTo>
                    <a:pt x="6" y="0"/>
                  </a:lnTo>
                  <a:lnTo>
                    <a:pt x="11" y="3"/>
                  </a:lnTo>
                  <a:lnTo>
                    <a:pt x="21" y="14"/>
                  </a:lnTo>
                  <a:lnTo>
                    <a:pt x="21" y="22"/>
                  </a:lnTo>
                  <a:lnTo>
                    <a:pt x="24" y="19"/>
                  </a:lnTo>
                  <a:lnTo>
                    <a:pt x="30" y="13"/>
                  </a:lnTo>
                  <a:lnTo>
                    <a:pt x="36" y="22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34" y="27"/>
                  </a:lnTo>
                  <a:lnTo>
                    <a:pt x="34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5" name="Freeform 1950"/>
            <p:cNvSpPr>
              <a:spLocks/>
            </p:cNvSpPr>
            <p:nvPr/>
          </p:nvSpPr>
          <p:spPr bwMode="auto">
            <a:xfrm>
              <a:off x="6059366" y="4324229"/>
              <a:ext cx="152400" cy="93663"/>
            </a:xfrm>
            <a:custGeom>
              <a:avLst/>
              <a:gdLst>
                <a:gd name="T0" fmla="*/ 0 w 287"/>
                <a:gd name="T1" fmla="*/ 2 h 175"/>
                <a:gd name="T2" fmla="*/ 18 w 287"/>
                <a:gd name="T3" fmla="*/ 0 h 175"/>
                <a:gd name="T4" fmla="*/ 74 w 287"/>
                <a:gd name="T5" fmla="*/ 19 h 175"/>
                <a:gd name="T6" fmla="*/ 97 w 287"/>
                <a:gd name="T7" fmla="*/ 32 h 175"/>
                <a:gd name="T8" fmla="*/ 101 w 287"/>
                <a:gd name="T9" fmla="*/ 32 h 175"/>
                <a:gd name="T10" fmla="*/ 104 w 287"/>
                <a:gd name="T11" fmla="*/ 26 h 175"/>
                <a:gd name="T12" fmla="*/ 107 w 287"/>
                <a:gd name="T13" fmla="*/ 32 h 175"/>
                <a:gd name="T14" fmla="*/ 106 w 287"/>
                <a:gd name="T15" fmla="*/ 39 h 175"/>
                <a:gd name="T16" fmla="*/ 101 w 287"/>
                <a:gd name="T17" fmla="*/ 42 h 175"/>
                <a:gd name="T18" fmla="*/ 114 w 287"/>
                <a:gd name="T19" fmla="*/ 48 h 175"/>
                <a:gd name="T20" fmla="*/ 117 w 287"/>
                <a:gd name="T21" fmla="*/ 57 h 175"/>
                <a:gd name="T22" fmla="*/ 123 w 287"/>
                <a:gd name="T23" fmla="*/ 58 h 175"/>
                <a:gd name="T24" fmla="*/ 127 w 287"/>
                <a:gd name="T25" fmla="*/ 54 h 175"/>
                <a:gd name="T26" fmla="*/ 166 w 287"/>
                <a:gd name="T27" fmla="*/ 82 h 175"/>
                <a:gd name="T28" fmla="*/ 238 w 287"/>
                <a:gd name="T29" fmla="*/ 123 h 175"/>
                <a:gd name="T30" fmla="*/ 270 w 287"/>
                <a:gd name="T31" fmla="*/ 139 h 175"/>
                <a:gd name="T32" fmla="*/ 264 w 287"/>
                <a:gd name="T33" fmla="*/ 141 h 175"/>
                <a:gd name="T34" fmla="*/ 268 w 287"/>
                <a:gd name="T35" fmla="*/ 150 h 175"/>
                <a:gd name="T36" fmla="*/ 265 w 287"/>
                <a:gd name="T37" fmla="*/ 157 h 175"/>
                <a:gd name="T38" fmla="*/ 270 w 287"/>
                <a:gd name="T39" fmla="*/ 157 h 175"/>
                <a:gd name="T40" fmla="*/ 274 w 287"/>
                <a:gd name="T41" fmla="*/ 159 h 175"/>
                <a:gd name="T42" fmla="*/ 274 w 287"/>
                <a:gd name="T43" fmla="*/ 156 h 175"/>
                <a:gd name="T44" fmla="*/ 270 w 287"/>
                <a:gd name="T45" fmla="*/ 149 h 175"/>
                <a:gd name="T46" fmla="*/ 273 w 287"/>
                <a:gd name="T47" fmla="*/ 144 h 175"/>
                <a:gd name="T48" fmla="*/ 280 w 287"/>
                <a:gd name="T49" fmla="*/ 153 h 175"/>
                <a:gd name="T50" fmla="*/ 287 w 287"/>
                <a:gd name="T51" fmla="*/ 164 h 175"/>
                <a:gd name="T52" fmla="*/ 287 w 287"/>
                <a:gd name="T53" fmla="*/ 175 h 175"/>
                <a:gd name="T54" fmla="*/ 281 w 287"/>
                <a:gd name="T55" fmla="*/ 175 h 175"/>
                <a:gd name="T56" fmla="*/ 277 w 287"/>
                <a:gd name="T57" fmla="*/ 166 h 175"/>
                <a:gd name="T58" fmla="*/ 274 w 287"/>
                <a:gd name="T59" fmla="*/ 166 h 175"/>
                <a:gd name="T60" fmla="*/ 270 w 287"/>
                <a:gd name="T61" fmla="*/ 170 h 175"/>
                <a:gd name="T62" fmla="*/ 170 w 287"/>
                <a:gd name="T63" fmla="*/ 101 h 175"/>
                <a:gd name="T64" fmla="*/ 62 w 287"/>
                <a:gd name="T65" fmla="*/ 22 h 175"/>
                <a:gd name="T66" fmla="*/ 55 w 287"/>
                <a:gd name="T67" fmla="*/ 19 h 175"/>
                <a:gd name="T68" fmla="*/ 49 w 287"/>
                <a:gd name="T69" fmla="*/ 23 h 175"/>
                <a:gd name="T70" fmla="*/ 48 w 287"/>
                <a:gd name="T71" fmla="*/ 21 h 175"/>
                <a:gd name="T72" fmla="*/ 39 w 287"/>
                <a:gd name="T73" fmla="*/ 15 h 175"/>
                <a:gd name="T74" fmla="*/ 39 w 287"/>
                <a:gd name="T75" fmla="*/ 10 h 175"/>
                <a:gd name="T76" fmla="*/ 32 w 287"/>
                <a:gd name="T77" fmla="*/ 9 h 175"/>
                <a:gd name="T78" fmla="*/ 25 w 287"/>
                <a:gd name="T79" fmla="*/ 15 h 175"/>
                <a:gd name="T80" fmla="*/ 12 w 287"/>
                <a:gd name="T81" fmla="*/ 5 h 175"/>
                <a:gd name="T82" fmla="*/ 0 w 287"/>
                <a:gd name="T83" fmla="*/ 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7" h="175">
                  <a:moveTo>
                    <a:pt x="0" y="2"/>
                  </a:moveTo>
                  <a:lnTo>
                    <a:pt x="18" y="0"/>
                  </a:lnTo>
                  <a:lnTo>
                    <a:pt x="74" y="19"/>
                  </a:lnTo>
                  <a:lnTo>
                    <a:pt x="97" y="32"/>
                  </a:lnTo>
                  <a:lnTo>
                    <a:pt x="101" y="32"/>
                  </a:lnTo>
                  <a:lnTo>
                    <a:pt x="104" y="26"/>
                  </a:lnTo>
                  <a:lnTo>
                    <a:pt x="107" y="32"/>
                  </a:lnTo>
                  <a:lnTo>
                    <a:pt x="106" y="39"/>
                  </a:lnTo>
                  <a:lnTo>
                    <a:pt x="101" y="42"/>
                  </a:lnTo>
                  <a:lnTo>
                    <a:pt x="114" y="48"/>
                  </a:lnTo>
                  <a:lnTo>
                    <a:pt x="117" y="57"/>
                  </a:lnTo>
                  <a:lnTo>
                    <a:pt x="123" y="58"/>
                  </a:lnTo>
                  <a:lnTo>
                    <a:pt x="127" y="54"/>
                  </a:lnTo>
                  <a:lnTo>
                    <a:pt x="166" y="82"/>
                  </a:lnTo>
                  <a:lnTo>
                    <a:pt x="238" y="123"/>
                  </a:lnTo>
                  <a:lnTo>
                    <a:pt x="270" y="139"/>
                  </a:lnTo>
                  <a:lnTo>
                    <a:pt x="264" y="141"/>
                  </a:lnTo>
                  <a:lnTo>
                    <a:pt x="268" y="150"/>
                  </a:lnTo>
                  <a:lnTo>
                    <a:pt x="265" y="157"/>
                  </a:lnTo>
                  <a:lnTo>
                    <a:pt x="270" y="157"/>
                  </a:lnTo>
                  <a:lnTo>
                    <a:pt x="274" y="159"/>
                  </a:lnTo>
                  <a:lnTo>
                    <a:pt x="274" y="156"/>
                  </a:lnTo>
                  <a:lnTo>
                    <a:pt x="270" y="149"/>
                  </a:lnTo>
                  <a:lnTo>
                    <a:pt x="273" y="144"/>
                  </a:lnTo>
                  <a:lnTo>
                    <a:pt x="280" y="153"/>
                  </a:lnTo>
                  <a:lnTo>
                    <a:pt x="287" y="164"/>
                  </a:lnTo>
                  <a:lnTo>
                    <a:pt x="287" y="175"/>
                  </a:lnTo>
                  <a:lnTo>
                    <a:pt x="281" y="175"/>
                  </a:lnTo>
                  <a:lnTo>
                    <a:pt x="277" y="166"/>
                  </a:lnTo>
                  <a:lnTo>
                    <a:pt x="274" y="166"/>
                  </a:lnTo>
                  <a:lnTo>
                    <a:pt x="270" y="170"/>
                  </a:lnTo>
                  <a:lnTo>
                    <a:pt x="170" y="101"/>
                  </a:lnTo>
                  <a:lnTo>
                    <a:pt x="62" y="22"/>
                  </a:lnTo>
                  <a:lnTo>
                    <a:pt x="55" y="19"/>
                  </a:lnTo>
                  <a:lnTo>
                    <a:pt x="49" y="23"/>
                  </a:lnTo>
                  <a:lnTo>
                    <a:pt x="48" y="21"/>
                  </a:lnTo>
                  <a:lnTo>
                    <a:pt x="39" y="15"/>
                  </a:lnTo>
                  <a:lnTo>
                    <a:pt x="39" y="10"/>
                  </a:lnTo>
                  <a:lnTo>
                    <a:pt x="32" y="9"/>
                  </a:lnTo>
                  <a:lnTo>
                    <a:pt x="25" y="15"/>
                  </a:lnTo>
                  <a:lnTo>
                    <a:pt x="12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6" name="Freeform 1951"/>
            <p:cNvSpPr>
              <a:spLocks/>
            </p:cNvSpPr>
            <p:nvPr/>
          </p:nvSpPr>
          <p:spPr bwMode="auto">
            <a:xfrm>
              <a:off x="6099054" y="4502029"/>
              <a:ext cx="109538" cy="87313"/>
            </a:xfrm>
            <a:custGeom>
              <a:avLst/>
              <a:gdLst>
                <a:gd name="T0" fmla="*/ 0 w 208"/>
                <a:gd name="T1" fmla="*/ 9 h 166"/>
                <a:gd name="T2" fmla="*/ 2 w 208"/>
                <a:gd name="T3" fmla="*/ 6 h 166"/>
                <a:gd name="T4" fmla="*/ 14 w 208"/>
                <a:gd name="T5" fmla="*/ 12 h 166"/>
                <a:gd name="T6" fmla="*/ 20 w 208"/>
                <a:gd name="T7" fmla="*/ 12 h 166"/>
                <a:gd name="T8" fmla="*/ 18 w 208"/>
                <a:gd name="T9" fmla="*/ 6 h 166"/>
                <a:gd name="T10" fmla="*/ 15 w 208"/>
                <a:gd name="T11" fmla="*/ 2 h 166"/>
                <a:gd name="T12" fmla="*/ 24 w 208"/>
                <a:gd name="T13" fmla="*/ 0 h 166"/>
                <a:gd name="T14" fmla="*/ 43 w 208"/>
                <a:gd name="T15" fmla="*/ 8 h 166"/>
                <a:gd name="T16" fmla="*/ 69 w 208"/>
                <a:gd name="T17" fmla="*/ 29 h 166"/>
                <a:gd name="T18" fmla="*/ 87 w 208"/>
                <a:gd name="T19" fmla="*/ 41 h 166"/>
                <a:gd name="T20" fmla="*/ 83 w 208"/>
                <a:gd name="T21" fmla="*/ 45 h 166"/>
                <a:gd name="T22" fmla="*/ 93 w 208"/>
                <a:gd name="T23" fmla="*/ 61 h 166"/>
                <a:gd name="T24" fmla="*/ 113 w 208"/>
                <a:gd name="T25" fmla="*/ 77 h 166"/>
                <a:gd name="T26" fmla="*/ 135 w 208"/>
                <a:gd name="T27" fmla="*/ 87 h 166"/>
                <a:gd name="T28" fmla="*/ 142 w 208"/>
                <a:gd name="T29" fmla="*/ 84 h 166"/>
                <a:gd name="T30" fmla="*/ 146 w 208"/>
                <a:gd name="T31" fmla="*/ 87 h 166"/>
                <a:gd name="T32" fmla="*/ 146 w 208"/>
                <a:gd name="T33" fmla="*/ 94 h 166"/>
                <a:gd name="T34" fmla="*/ 148 w 208"/>
                <a:gd name="T35" fmla="*/ 98 h 166"/>
                <a:gd name="T36" fmla="*/ 161 w 208"/>
                <a:gd name="T37" fmla="*/ 97 h 166"/>
                <a:gd name="T38" fmla="*/ 174 w 208"/>
                <a:gd name="T39" fmla="*/ 98 h 166"/>
                <a:gd name="T40" fmla="*/ 169 w 208"/>
                <a:gd name="T41" fmla="*/ 101 h 166"/>
                <a:gd name="T42" fmla="*/ 165 w 208"/>
                <a:gd name="T43" fmla="*/ 107 h 166"/>
                <a:gd name="T44" fmla="*/ 172 w 208"/>
                <a:gd name="T45" fmla="*/ 111 h 166"/>
                <a:gd name="T46" fmla="*/ 177 w 208"/>
                <a:gd name="T47" fmla="*/ 131 h 166"/>
                <a:gd name="T48" fmla="*/ 180 w 208"/>
                <a:gd name="T49" fmla="*/ 140 h 166"/>
                <a:gd name="T50" fmla="*/ 185 w 208"/>
                <a:gd name="T51" fmla="*/ 139 h 166"/>
                <a:gd name="T52" fmla="*/ 195 w 208"/>
                <a:gd name="T53" fmla="*/ 146 h 166"/>
                <a:gd name="T54" fmla="*/ 200 w 208"/>
                <a:gd name="T55" fmla="*/ 150 h 166"/>
                <a:gd name="T56" fmla="*/ 195 w 208"/>
                <a:gd name="T57" fmla="*/ 150 h 166"/>
                <a:gd name="T58" fmla="*/ 192 w 208"/>
                <a:gd name="T59" fmla="*/ 153 h 166"/>
                <a:gd name="T60" fmla="*/ 200 w 208"/>
                <a:gd name="T61" fmla="*/ 162 h 166"/>
                <a:gd name="T62" fmla="*/ 208 w 208"/>
                <a:gd name="T63" fmla="*/ 166 h 166"/>
                <a:gd name="T64" fmla="*/ 184 w 208"/>
                <a:gd name="T65" fmla="*/ 165 h 166"/>
                <a:gd name="T66" fmla="*/ 162 w 208"/>
                <a:gd name="T67" fmla="*/ 156 h 166"/>
                <a:gd name="T68" fmla="*/ 167 w 208"/>
                <a:gd name="T69" fmla="*/ 154 h 166"/>
                <a:gd name="T70" fmla="*/ 172 w 208"/>
                <a:gd name="T71" fmla="*/ 153 h 166"/>
                <a:gd name="T72" fmla="*/ 168 w 208"/>
                <a:gd name="T73" fmla="*/ 143 h 166"/>
                <a:gd name="T74" fmla="*/ 152 w 208"/>
                <a:gd name="T75" fmla="*/ 127 h 166"/>
                <a:gd name="T76" fmla="*/ 142 w 208"/>
                <a:gd name="T77" fmla="*/ 123 h 166"/>
                <a:gd name="T78" fmla="*/ 144 w 208"/>
                <a:gd name="T79" fmla="*/ 114 h 166"/>
                <a:gd name="T80" fmla="*/ 151 w 208"/>
                <a:gd name="T81" fmla="*/ 111 h 166"/>
                <a:gd name="T82" fmla="*/ 141 w 208"/>
                <a:gd name="T83" fmla="*/ 108 h 166"/>
                <a:gd name="T84" fmla="*/ 123 w 208"/>
                <a:gd name="T85" fmla="*/ 97 h 166"/>
                <a:gd name="T86" fmla="*/ 112 w 208"/>
                <a:gd name="T87" fmla="*/ 95 h 166"/>
                <a:gd name="T88" fmla="*/ 106 w 208"/>
                <a:gd name="T89" fmla="*/ 98 h 166"/>
                <a:gd name="T90" fmla="*/ 100 w 208"/>
                <a:gd name="T91" fmla="*/ 90 h 166"/>
                <a:gd name="T92" fmla="*/ 90 w 208"/>
                <a:gd name="T93" fmla="*/ 81 h 166"/>
                <a:gd name="T94" fmla="*/ 96 w 208"/>
                <a:gd name="T95" fmla="*/ 78 h 166"/>
                <a:gd name="T96" fmla="*/ 102 w 208"/>
                <a:gd name="T97" fmla="*/ 87 h 166"/>
                <a:gd name="T98" fmla="*/ 106 w 208"/>
                <a:gd name="T99" fmla="*/ 91 h 166"/>
                <a:gd name="T100" fmla="*/ 112 w 208"/>
                <a:gd name="T101" fmla="*/ 91 h 166"/>
                <a:gd name="T102" fmla="*/ 116 w 208"/>
                <a:gd name="T103" fmla="*/ 88 h 166"/>
                <a:gd name="T104" fmla="*/ 61 w 208"/>
                <a:gd name="T105" fmla="*/ 49 h 166"/>
                <a:gd name="T106" fmla="*/ 0 w 208"/>
                <a:gd name="T107" fmla="*/ 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" h="166">
                  <a:moveTo>
                    <a:pt x="0" y="9"/>
                  </a:moveTo>
                  <a:lnTo>
                    <a:pt x="2" y="6"/>
                  </a:lnTo>
                  <a:lnTo>
                    <a:pt x="14" y="12"/>
                  </a:lnTo>
                  <a:lnTo>
                    <a:pt x="20" y="12"/>
                  </a:lnTo>
                  <a:lnTo>
                    <a:pt x="18" y="6"/>
                  </a:lnTo>
                  <a:lnTo>
                    <a:pt x="15" y="2"/>
                  </a:lnTo>
                  <a:lnTo>
                    <a:pt x="24" y="0"/>
                  </a:lnTo>
                  <a:lnTo>
                    <a:pt x="43" y="8"/>
                  </a:lnTo>
                  <a:lnTo>
                    <a:pt x="69" y="29"/>
                  </a:lnTo>
                  <a:lnTo>
                    <a:pt x="87" y="41"/>
                  </a:lnTo>
                  <a:lnTo>
                    <a:pt x="83" y="45"/>
                  </a:lnTo>
                  <a:lnTo>
                    <a:pt x="93" y="61"/>
                  </a:lnTo>
                  <a:lnTo>
                    <a:pt x="113" y="77"/>
                  </a:lnTo>
                  <a:lnTo>
                    <a:pt x="135" y="87"/>
                  </a:lnTo>
                  <a:lnTo>
                    <a:pt x="142" y="84"/>
                  </a:lnTo>
                  <a:lnTo>
                    <a:pt x="146" y="87"/>
                  </a:lnTo>
                  <a:lnTo>
                    <a:pt x="146" y="94"/>
                  </a:lnTo>
                  <a:lnTo>
                    <a:pt x="148" y="98"/>
                  </a:lnTo>
                  <a:lnTo>
                    <a:pt x="161" y="97"/>
                  </a:lnTo>
                  <a:lnTo>
                    <a:pt x="174" y="98"/>
                  </a:lnTo>
                  <a:lnTo>
                    <a:pt x="169" y="101"/>
                  </a:lnTo>
                  <a:lnTo>
                    <a:pt x="165" y="107"/>
                  </a:lnTo>
                  <a:lnTo>
                    <a:pt x="172" y="111"/>
                  </a:lnTo>
                  <a:lnTo>
                    <a:pt x="177" y="131"/>
                  </a:lnTo>
                  <a:lnTo>
                    <a:pt x="180" y="140"/>
                  </a:lnTo>
                  <a:lnTo>
                    <a:pt x="185" y="139"/>
                  </a:lnTo>
                  <a:lnTo>
                    <a:pt x="195" y="146"/>
                  </a:lnTo>
                  <a:lnTo>
                    <a:pt x="200" y="150"/>
                  </a:lnTo>
                  <a:lnTo>
                    <a:pt x="195" y="150"/>
                  </a:lnTo>
                  <a:lnTo>
                    <a:pt x="192" y="153"/>
                  </a:lnTo>
                  <a:lnTo>
                    <a:pt x="200" y="162"/>
                  </a:lnTo>
                  <a:lnTo>
                    <a:pt x="208" y="166"/>
                  </a:lnTo>
                  <a:lnTo>
                    <a:pt x="184" y="165"/>
                  </a:lnTo>
                  <a:lnTo>
                    <a:pt x="162" y="156"/>
                  </a:lnTo>
                  <a:lnTo>
                    <a:pt x="167" y="154"/>
                  </a:lnTo>
                  <a:lnTo>
                    <a:pt x="172" y="153"/>
                  </a:lnTo>
                  <a:lnTo>
                    <a:pt x="168" y="143"/>
                  </a:lnTo>
                  <a:lnTo>
                    <a:pt x="152" y="127"/>
                  </a:lnTo>
                  <a:lnTo>
                    <a:pt x="142" y="123"/>
                  </a:lnTo>
                  <a:lnTo>
                    <a:pt x="144" y="114"/>
                  </a:lnTo>
                  <a:lnTo>
                    <a:pt x="151" y="111"/>
                  </a:lnTo>
                  <a:lnTo>
                    <a:pt x="141" y="108"/>
                  </a:lnTo>
                  <a:lnTo>
                    <a:pt x="123" y="97"/>
                  </a:lnTo>
                  <a:lnTo>
                    <a:pt x="112" y="95"/>
                  </a:lnTo>
                  <a:lnTo>
                    <a:pt x="106" y="98"/>
                  </a:lnTo>
                  <a:lnTo>
                    <a:pt x="100" y="90"/>
                  </a:lnTo>
                  <a:lnTo>
                    <a:pt x="90" y="81"/>
                  </a:lnTo>
                  <a:lnTo>
                    <a:pt x="96" y="78"/>
                  </a:lnTo>
                  <a:lnTo>
                    <a:pt x="102" y="87"/>
                  </a:lnTo>
                  <a:lnTo>
                    <a:pt x="106" y="91"/>
                  </a:lnTo>
                  <a:lnTo>
                    <a:pt x="112" y="91"/>
                  </a:lnTo>
                  <a:lnTo>
                    <a:pt x="116" y="88"/>
                  </a:lnTo>
                  <a:lnTo>
                    <a:pt x="61" y="4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7" name="Freeform 1952"/>
            <p:cNvSpPr>
              <a:spLocks/>
            </p:cNvSpPr>
            <p:nvPr/>
          </p:nvSpPr>
          <p:spPr bwMode="auto">
            <a:xfrm>
              <a:off x="6072066" y="4548066"/>
              <a:ext cx="14288" cy="14288"/>
            </a:xfrm>
            <a:custGeom>
              <a:avLst/>
              <a:gdLst>
                <a:gd name="T0" fmla="*/ 14 w 27"/>
                <a:gd name="T1" fmla="*/ 27 h 29"/>
                <a:gd name="T2" fmla="*/ 13 w 27"/>
                <a:gd name="T3" fmla="*/ 20 h 29"/>
                <a:gd name="T4" fmla="*/ 0 w 27"/>
                <a:gd name="T5" fmla="*/ 7 h 29"/>
                <a:gd name="T6" fmla="*/ 0 w 27"/>
                <a:gd name="T7" fmla="*/ 0 h 29"/>
                <a:gd name="T8" fmla="*/ 14 w 27"/>
                <a:gd name="T9" fmla="*/ 16 h 29"/>
                <a:gd name="T10" fmla="*/ 27 w 27"/>
                <a:gd name="T11" fmla="*/ 26 h 29"/>
                <a:gd name="T12" fmla="*/ 25 w 27"/>
                <a:gd name="T13" fmla="*/ 29 h 29"/>
                <a:gd name="T14" fmla="*/ 14 w 27"/>
                <a:gd name="T1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9">
                  <a:moveTo>
                    <a:pt x="14" y="27"/>
                  </a:moveTo>
                  <a:lnTo>
                    <a:pt x="13" y="20"/>
                  </a:lnTo>
                  <a:lnTo>
                    <a:pt x="0" y="7"/>
                  </a:lnTo>
                  <a:lnTo>
                    <a:pt x="0" y="0"/>
                  </a:lnTo>
                  <a:lnTo>
                    <a:pt x="14" y="16"/>
                  </a:lnTo>
                  <a:lnTo>
                    <a:pt x="27" y="26"/>
                  </a:lnTo>
                  <a:lnTo>
                    <a:pt x="25" y="29"/>
                  </a:lnTo>
                  <a:lnTo>
                    <a:pt x="14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8" name="Freeform 1953"/>
            <p:cNvSpPr>
              <a:spLocks/>
            </p:cNvSpPr>
            <p:nvPr/>
          </p:nvSpPr>
          <p:spPr bwMode="auto">
            <a:xfrm>
              <a:off x="5673604" y="5191004"/>
              <a:ext cx="14288" cy="17463"/>
            </a:xfrm>
            <a:custGeom>
              <a:avLst/>
              <a:gdLst>
                <a:gd name="T0" fmla="*/ 0 w 28"/>
                <a:gd name="T1" fmla="*/ 7 h 35"/>
                <a:gd name="T2" fmla="*/ 5 w 28"/>
                <a:gd name="T3" fmla="*/ 4 h 35"/>
                <a:gd name="T4" fmla="*/ 9 w 28"/>
                <a:gd name="T5" fmla="*/ 0 h 35"/>
                <a:gd name="T6" fmla="*/ 9 w 28"/>
                <a:gd name="T7" fmla="*/ 7 h 35"/>
                <a:gd name="T8" fmla="*/ 18 w 28"/>
                <a:gd name="T9" fmla="*/ 19 h 35"/>
                <a:gd name="T10" fmla="*/ 26 w 28"/>
                <a:gd name="T11" fmla="*/ 22 h 35"/>
                <a:gd name="T12" fmla="*/ 26 w 28"/>
                <a:gd name="T13" fmla="*/ 27 h 35"/>
                <a:gd name="T14" fmla="*/ 28 w 28"/>
                <a:gd name="T15" fmla="*/ 32 h 35"/>
                <a:gd name="T16" fmla="*/ 22 w 28"/>
                <a:gd name="T17" fmla="*/ 35 h 35"/>
                <a:gd name="T18" fmla="*/ 16 w 28"/>
                <a:gd name="T19" fmla="*/ 27 h 35"/>
                <a:gd name="T20" fmla="*/ 9 w 28"/>
                <a:gd name="T21" fmla="*/ 23 h 35"/>
                <a:gd name="T22" fmla="*/ 12 w 28"/>
                <a:gd name="T23" fmla="*/ 19 h 35"/>
                <a:gd name="T24" fmla="*/ 6 w 28"/>
                <a:gd name="T25" fmla="*/ 10 h 35"/>
                <a:gd name="T26" fmla="*/ 0 w 28"/>
                <a:gd name="T27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35">
                  <a:moveTo>
                    <a:pt x="0" y="7"/>
                  </a:moveTo>
                  <a:lnTo>
                    <a:pt x="5" y="4"/>
                  </a:lnTo>
                  <a:lnTo>
                    <a:pt x="9" y="0"/>
                  </a:lnTo>
                  <a:lnTo>
                    <a:pt x="9" y="7"/>
                  </a:lnTo>
                  <a:lnTo>
                    <a:pt x="18" y="19"/>
                  </a:lnTo>
                  <a:lnTo>
                    <a:pt x="26" y="22"/>
                  </a:lnTo>
                  <a:lnTo>
                    <a:pt x="26" y="27"/>
                  </a:lnTo>
                  <a:lnTo>
                    <a:pt x="28" y="32"/>
                  </a:lnTo>
                  <a:lnTo>
                    <a:pt x="22" y="35"/>
                  </a:lnTo>
                  <a:lnTo>
                    <a:pt x="16" y="27"/>
                  </a:lnTo>
                  <a:lnTo>
                    <a:pt x="9" y="23"/>
                  </a:lnTo>
                  <a:lnTo>
                    <a:pt x="12" y="19"/>
                  </a:lnTo>
                  <a:lnTo>
                    <a:pt x="6" y="1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29" name="Freeform 1954"/>
            <p:cNvSpPr>
              <a:spLocks/>
            </p:cNvSpPr>
            <p:nvPr/>
          </p:nvSpPr>
          <p:spPr bwMode="auto">
            <a:xfrm>
              <a:off x="6170491" y="4471866"/>
              <a:ext cx="28575" cy="15875"/>
            </a:xfrm>
            <a:custGeom>
              <a:avLst/>
              <a:gdLst>
                <a:gd name="T0" fmla="*/ 42 w 54"/>
                <a:gd name="T1" fmla="*/ 30 h 30"/>
                <a:gd name="T2" fmla="*/ 20 w 54"/>
                <a:gd name="T3" fmla="*/ 20 h 30"/>
                <a:gd name="T4" fmla="*/ 0 w 54"/>
                <a:gd name="T5" fmla="*/ 8 h 30"/>
                <a:gd name="T6" fmla="*/ 5 w 54"/>
                <a:gd name="T7" fmla="*/ 6 h 30"/>
                <a:gd name="T8" fmla="*/ 10 w 54"/>
                <a:gd name="T9" fmla="*/ 8 h 30"/>
                <a:gd name="T10" fmla="*/ 10 w 54"/>
                <a:gd name="T11" fmla="*/ 4 h 30"/>
                <a:gd name="T12" fmla="*/ 13 w 54"/>
                <a:gd name="T13" fmla="*/ 0 h 30"/>
                <a:gd name="T14" fmla="*/ 20 w 54"/>
                <a:gd name="T15" fmla="*/ 11 h 30"/>
                <a:gd name="T16" fmla="*/ 42 w 54"/>
                <a:gd name="T17" fmla="*/ 21 h 30"/>
                <a:gd name="T18" fmla="*/ 54 w 54"/>
                <a:gd name="T19" fmla="*/ 24 h 30"/>
                <a:gd name="T20" fmla="*/ 48 w 54"/>
                <a:gd name="T21" fmla="*/ 23 h 30"/>
                <a:gd name="T22" fmla="*/ 36 w 54"/>
                <a:gd name="T23" fmla="*/ 23 h 30"/>
                <a:gd name="T24" fmla="*/ 36 w 54"/>
                <a:gd name="T25" fmla="*/ 26 h 30"/>
                <a:gd name="T26" fmla="*/ 42 w 54"/>
                <a:gd name="T2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30">
                  <a:moveTo>
                    <a:pt x="42" y="30"/>
                  </a:moveTo>
                  <a:lnTo>
                    <a:pt x="20" y="20"/>
                  </a:lnTo>
                  <a:lnTo>
                    <a:pt x="0" y="8"/>
                  </a:lnTo>
                  <a:lnTo>
                    <a:pt x="5" y="6"/>
                  </a:lnTo>
                  <a:lnTo>
                    <a:pt x="10" y="8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20" y="11"/>
                  </a:lnTo>
                  <a:lnTo>
                    <a:pt x="42" y="21"/>
                  </a:lnTo>
                  <a:lnTo>
                    <a:pt x="54" y="24"/>
                  </a:lnTo>
                  <a:lnTo>
                    <a:pt x="48" y="23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42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0" name="Freeform 1955"/>
            <p:cNvSpPr>
              <a:spLocks/>
            </p:cNvSpPr>
            <p:nvPr/>
          </p:nvSpPr>
          <p:spPr bwMode="auto">
            <a:xfrm>
              <a:off x="6210179" y="4497266"/>
              <a:ext cx="4763" cy="7938"/>
            </a:xfrm>
            <a:custGeom>
              <a:avLst/>
              <a:gdLst>
                <a:gd name="T0" fmla="*/ 7 w 11"/>
                <a:gd name="T1" fmla="*/ 0 h 15"/>
                <a:gd name="T2" fmla="*/ 11 w 11"/>
                <a:gd name="T3" fmla="*/ 0 h 15"/>
                <a:gd name="T4" fmla="*/ 8 w 11"/>
                <a:gd name="T5" fmla="*/ 15 h 15"/>
                <a:gd name="T6" fmla="*/ 7 w 11"/>
                <a:gd name="T7" fmla="*/ 9 h 15"/>
                <a:gd name="T8" fmla="*/ 0 w 11"/>
                <a:gd name="T9" fmla="*/ 5 h 15"/>
                <a:gd name="T10" fmla="*/ 3 w 11"/>
                <a:gd name="T11" fmla="*/ 3 h 15"/>
                <a:gd name="T12" fmla="*/ 10 w 11"/>
                <a:gd name="T13" fmla="*/ 3 h 15"/>
                <a:gd name="T14" fmla="*/ 7 w 11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lnTo>
                    <a:pt x="11" y="0"/>
                  </a:lnTo>
                  <a:lnTo>
                    <a:pt x="8" y="15"/>
                  </a:lnTo>
                  <a:lnTo>
                    <a:pt x="7" y="9"/>
                  </a:lnTo>
                  <a:lnTo>
                    <a:pt x="0" y="5"/>
                  </a:lnTo>
                  <a:lnTo>
                    <a:pt x="3" y="3"/>
                  </a:lnTo>
                  <a:lnTo>
                    <a:pt x="10" y="3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1" name="Freeform 1956"/>
            <p:cNvSpPr>
              <a:spLocks/>
            </p:cNvSpPr>
            <p:nvPr/>
          </p:nvSpPr>
          <p:spPr bwMode="auto">
            <a:xfrm>
              <a:off x="6240341" y="4470279"/>
              <a:ext cx="14288" cy="19050"/>
            </a:xfrm>
            <a:custGeom>
              <a:avLst/>
              <a:gdLst>
                <a:gd name="T0" fmla="*/ 0 w 29"/>
                <a:gd name="T1" fmla="*/ 5 h 35"/>
                <a:gd name="T2" fmla="*/ 2 w 29"/>
                <a:gd name="T3" fmla="*/ 3 h 35"/>
                <a:gd name="T4" fmla="*/ 5 w 29"/>
                <a:gd name="T5" fmla="*/ 5 h 35"/>
                <a:gd name="T6" fmla="*/ 8 w 29"/>
                <a:gd name="T7" fmla="*/ 0 h 35"/>
                <a:gd name="T8" fmla="*/ 10 w 29"/>
                <a:gd name="T9" fmla="*/ 9 h 35"/>
                <a:gd name="T10" fmla="*/ 25 w 29"/>
                <a:gd name="T11" fmla="*/ 21 h 35"/>
                <a:gd name="T12" fmla="*/ 29 w 29"/>
                <a:gd name="T13" fmla="*/ 31 h 35"/>
                <a:gd name="T14" fmla="*/ 25 w 29"/>
                <a:gd name="T15" fmla="*/ 35 h 35"/>
                <a:gd name="T16" fmla="*/ 21 w 29"/>
                <a:gd name="T17" fmla="*/ 31 h 35"/>
                <a:gd name="T18" fmla="*/ 25 w 29"/>
                <a:gd name="T19" fmla="*/ 25 h 35"/>
                <a:gd name="T20" fmla="*/ 10 w 29"/>
                <a:gd name="T21" fmla="*/ 13 h 35"/>
                <a:gd name="T22" fmla="*/ 0 w 29"/>
                <a:gd name="T23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0" y="5"/>
                  </a:moveTo>
                  <a:lnTo>
                    <a:pt x="2" y="3"/>
                  </a:lnTo>
                  <a:lnTo>
                    <a:pt x="5" y="5"/>
                  </a:lnTo>
                  <a:lnTo>
                    <a:pt x="8" y="0"/>
                  </a:lnTo>
                  <a:lnTo>
                    <a:pt x="10" y="9"/>
                  </a:lnTo>
                  <a:lnTo>
                    <a:pt x="25" y="21"/>
                  </a:lnTo>
                  <a:lnTo>
                    <a:pt x="29" y="31"/>
                  </a:lnTo>
                  <a:lnTo>
                    <a:pt x="25" y="35"/>
                  </a:lnTo>
                  <a:lnTo>
                    <a:pt x="21" y="31"/>
                  </a:lnTo>
                  <a:lnTo>
                    <a:pt x="25" y="25"/>
                  </a:lnTo>
                  <a:lnTo>
                    <a:pt x="10" y="1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2" name="Freeform 1957"/>
            <p:cNvSpPr>
              <a:spLocks/>
            </p:cNvSpPr>
            <p:nvPr/>
          </p:nvSpPr>
          <p:spPr bwMode="auto">
            <a:xfrm>
              <a:off x="6327654" y="4409954"/>
              <a:ext cx="31750" cy="17463"/>
            </a:xfrm>
            <a:custGeom>
              <a:avLst/>
              <a:gdLst>
                <a:gd name="T0" fmla="*/ 49 w 61"/>
                <a:gd name="T1" fmla="*/ 11 h 31"/>
                <a:gd name="T2" fmla="*/ 54 w 61"/>
                <a:gd name="T3" fmla="*/ 18 h 31"/>
                <a:gd name="T4" fmla="*/ 61 w 61"/>
                <a:gd name="T5" fmla="*/ 26 h 31"/>
                <a:gd name="T6" fmla="*/ 49 w 61"/>
                <a:gd name="T7" fmla="*/ 27 h 31"/>
                <a:gd name="T8" fmla="*/ 36 w 61"/>
                <a:gd name="T9" fmla="*/ 20 h 31"/>
                <a:gd name="T10" fmla="*/ 34 w 61"/>
                <a:gd name="T11" fmla="*/ 26 h 31"/>
                <a:gd name="T12" fmla="*/ 31 w 61"/>
                <a:gd name="T13" fmla="*/ 31 h 31"/>
                <a:gd name="T14" fmla="*/ 24 w 61"/>
                <a:gd name="T15" fmla="*/ 23 h 31"/>
                <a:gd name="T16" fmla="*/ 14 w 61"/>
                <a:gd name="T17" fmla="*/ 18 h 31"/>
                <a:gd name="T18" fmla="*/ 14 w 61"/>
                <a:gd name="T19" fmla="*/ 24 h 31"/>
                <a:gd name="T20" fmla="*/ 18 w 61"/>
                <a:gd name="T21" fmla="*/ 28 h 31"/>
                <a:gd name="T22" fmla="*/ 10 w 61"/>
                <a:gd name="T23" fmla="*/ 28 h 31"/>
                <a:gd name="T24" fmla="*/ 0 w 61"/>
                <a:gd name="T25" fmla="*/ 30 h 31"/>
                <a:gd name="T26" fmla="*/ 0 w 61"/>
                <a:gd name="T27" fmla="*/ 23 h 31"/>
                <a:gd name="T28" fmla="*/ 10 w 61"/>
                <a:gd name="T29" fmla="*/ 20 h 31"/>
                <a:gd name="T30" fmla="*/ 8 w 61"/>
                <a:gd name="T31" fmla="*/ 11 h 31"/>
                <a:gd name="T32" fmla="*/ 1 w 61"/>
                <a:gd name="T33" fmla="*/ 4 h 31"/>
                <a:gd name="T34" fmla="*/ 7 w 61"/>
                <a:gd name="T35" fmla="*/ 4 h 31"/>
                <a:gd name="T36" fmla="*/ 11 w 61"/>
                <a:gd name="T37" fmla="*/ 0 h 31"/>
                <a:gd name="T38" fmla="*/ 24 w 61"/>
                <a:gd name="T39" fmla="*/ 5 h 31"/>
                <a:gd name="T40" fmla="*/ 40 w 61"/>
                <a:gd name="T41" fmla="*/ 13 h 31"/>
                <a:gd name="T42" fmla="*/ 49 w 61"/>
                <a:gd name="T43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31">
                  <a:moveTo>
                    <a:pt x="49" y="11"/>
                  </a:moveTo>
                  <a:lnTo>
                    <a:pt x="54" y="18"/>
                  </a:lnTo>
                  <a:lnTo>
                    <a:pt x="61" y="26"/>
                  </a:lnTo>
                  <a:lnTo>
                    <a:pt x="49" y="27"/>
                  </a:lnTo>
                  <a:lnTo>
                    <a:pt x="36" y="20"/>
                  </a:lnTo>
                  <a:lnTo>
                    <a:pt x="34" y="26"/>
                  </a:lnTo>
                  <a:lnTo>
                    <a:pt x="31" y="31"/>
                  </a:lnTo>
                  <a:lnTo>
                    <a:pt x="24" y="23"/>
                  </a:lnTo>
                  <a:lnTo>
                    <a:pt x="14" y="18"/>
                  </a:lnTo>
                  <a:lnTo>
                    <a:pt x="14" y="24"/>
                  </a:lnTo>
                  <a:lnTo>
                    <a:pt x="18" y="28"/>
                  </a:lnTo>
                  <a:lnTo>
                    <a:pt x="10" y="28"/>
                  </a:lnTo>
                  <a:lnTo>
                    <a:pt x="0" y="30"/>
                  </a:lnTo>
                  <a:lnTo>
                    <a:pt x="0" y="23"/>
                  </a:lnTo>
                  <a:lnTo>
                    <a:pt x="10" y="20"/>
                  </a:lnTo>
                  <a:lnTo>
                    <a:pt x="8" y="11"/>
                  </a:lnTo>
                  <a:lnTo>
                    <a:pt x="1" y="4"/>
                  </a:lnTo>
                  <a:lnTo>
                    <a:pt x="7" y="4"/>
                  </a:lnTo>
                  <a:lnTo>
                    <a:pt x="11" y="0"/>
                  </a:lnTo>
                  <a:lnTo>
                    <a:pt x="24" y="5"/>
                  </a:lnTo>
                  <a:lnTo>
                    <a:pt x="40" y="13"/>
                  </a:lnTo>
                  <a:lnTo>
                    <a:pt x="49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3" name="Freeform 1958"/>
            <p:cNvSpPr>
              <a:spLocks/>
            </p:cNvSpPr>
            <p:nvPr/>
          </p:nvSpPr>
          <p:spPr bwMode="auto">
            <a:xfrm>
              <a:off x="6160966" y="4670304"/>
              <a:ext cx="7938" cy="14288"/>
            </a:xfrm>
            <a:custGeom>
              <a:avLst/>
              <a:gdLst>
                <a:gd name="T0" fmla="*/ 0 w 14"/>
                <a:gd name="T1" fmla="*/ 13 h 26"/>
                <a:gd name="T2" fmla="*/ 0 w 14"/>
                <a:gd name="T3" fmla="*/ 10 h 26"/>
                <a:gd name="T4" fmla="*/ 2 w 14"/>
                <a:gd name="T5" fmla="*/ 10 h 26"/>
                <a:gd name="T6" fmla="*/ 0 w 14"/>
                <a:gd name="T7" fmla="*/ 5 h 26"/>
                <a:gd name="T8" fmla="*/ 1 w 14"/>
                <a:gd name="T9" fmla="*/ 0 h 26"/>
                <a:gd name="T10" fmla="*/ 8 w 14"/>
                <a:gd name="T11" fmla="*/ 10 h 26"/>
                <a:gd name="T12" fmla="*/ 14 w 14"/>
                <a:gd name="T13" fmla="*/ 21 h 26"/>
                <a:gd name="T14" fmla="*/ 14 w 14"/>
                <a:gd name="T15" fmla="*/ 26 h 26"/>
                <a:gd name="T16" fmla="*/ 4 w 14"/>
                <a:gd name="T17" fmla="*/ 11 h 26"/>
                <a:gd name="T18" fmla="*/ 0 w 14"/>
                <a:gd name="T1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26">
                  <a:moveTo>
                    <a:pt x="0" y="13"/>
                  </a:moveTo>
                  <a:lnTo>
                    <a:pt x="0" y="10"/>
                  </a:lnTo>
                  <a:lnTo>
                    <a:pt x="2" y="10"/>
                  </a:lnTo>
                  <a:lnTo>
                    <a:pt x="0" y="5"/>
                  </a:lnTo>
                  <a:lnTo>
                    <a:pt x="1" y="0"/>
                  </a:lnTo>
                  <a:lnTo>
                    <a:pt x="8" y="10"/>
                  </a:lnTo>
                  <a:lnTo>
                    <a:pt x="14" y="21"/>
                  </a:lnTo>
                  <a:lnTo>
                    <a:pt x="14" y="26"/>
                  </a:lnTo>
                  <a:lnTo>
                    <a:pt x="4" y="11"/>
                  </a:ln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4" name="Freeform 1959"/>
            <p:cNvSpPr>
              <a:spLocks/>
            </p:cNvSpPr>
            <p:nvPr/>
          </p:nvSpPr>
          <p:spPr bwMode="auto">
            <a:xfrm>
              <a:off x="6194304" y="4652841"/>
              <a:ext cx="95250" cy="73025"/>
            </a:xfrm>
            <a:custGeom>
              <a:avLst/>
              <a:gdLst>
                <a:gd name="T0" fmla="*/ 0 w 180"/>
                <a:gd name="T1" fmla="*/ 5 h 140"/>
                <a:gd name="T2" fmla="*/ 5 w 180"/>
                <a:gd name="T3" fmla="*/ 2 h 140"/>
                <a:gd name="T4" fmla="*/ 15 w 180"/>
                <a:gd name="T5" fmla="*/ 0 h 140"/>
                <a:gd name="T6" fmla="*/ 23 w 180"/>
                <a:gd name="T7" fmla="*/ 5 h 140"/>
                <a:gd name="T8" fmla="*/ 17 w 180"/>
                <a:gd name="T9" fmla="*/ 8 h 140"/>
                <a:gd name="T10" fmla="*/ 20 w 180"/>
                <a:gd name="T11" fmla="*/ 11 h 140"/>
                <a:gd name="T12" fmla="*/ 37 w 180"/>
                <a:gd name="T13" fmla="*/ 16 h 140"/>
                <a:gd name="T14" fmla="*/ 44 w 180"/>
                <a:gd name="T15" fmla="*/ 24 h 140"/>
                <a:gd name="T16" fmla="*/ 53 w 180"/>
                <a:gd name="T17" fmla="*/ 21 h 140"/>
                <a:gd name="T18" fmla="*/ 53 w 180"/>
                <a:gd name="T19" fmla="*/ 15 h 140"/>
                <a:gd name="T20" fmla="*/ 64 w 180"/>
                <a:gd name="T21" fmla="*/ 26 h 140"/>
                <a:gd name="T22" fmla="*/ 102 w 180"/>
                <a:gd name="T23" fmla="*/ 58 h 140"/>
                <a:gd name="T24" fmla="*/ 113 w 180"/>
                <a:gd name="T25" fmla="*/ 75 h 140"/>
                <a:gd name="T26" fmla="*/ 118 w 180"/>
                <a:gd name="T27" fmla="*/ 72 h 140"/>
                <a:gd name="T28" fmla="*/ 125 w 180"/>
                <a:gd name="T29" fmla="*/ 75 h 140"/>
                <a:gd name="T30" fmla="*/ 131 w 180"/>
                <a:gd name="T31" fmla="*/ 81 h 140"/>
                <a:gd name="T32" fmla="*/ 138 w 180"/>
                <a:gd name="T33" fmla="*/ 84 h 140"/>
                <a:gd name="T34" fmla="*/ 144 w 180"/>
                <a:gd name="T35" fmla="*/ 81 h 140"/>
                <a:gd name="T36" fmla="*/ 144 w 180"/>
                <a:gd name="T37" fmla="*/ 88 h 140"/>
                <a:gd name="T38" fmla="*/ 142 w 180"/>
                <a:gd name="T39" fmla="*/ 94 h 140"/>
                <a:gd name="T40" fmla="*/ 154 w 180"/>
                <a:gd name="T41" fmla="*/ 97 h 140"/>
                <a:gd name="T42" fmla="*/ 169 w 180"/>
                <a:gd name="T43" fmla="*/ 116 h 140"/>
                <a:gd name="T44" fmla="*/ 178 w 180"/>
                <a:gd name="T45" fmla="*/ 121 h 140"/>
                <a:gd name="T46" fmla="*/ 177 w 180"/>
                <a:gd name="T47" fmla="*/ 124 h 140"/>
                <a:gd name="T48" fmla="*/ 171 w 180"/>
                <a:gd name="T49" fmla="*/ 133 h 140"/>
                <a:gd name="T50" fmla="*/ 174 w 180"/>
                <a:gd name="T51" fmla="*/ 136 h 140"/>
                <a:gd name="T52" fmla="*/ 180 w 180"/>
                <a:gd name="T53" fmla="*/ 136 h 140"/>
                <a:gd name="T54" fmla="*/ 178 w 180"/>
                <a:gd name="T55" fmla="*/ 140 h 140"/>
                <a:gd name="T56" fmla="*/ 172 w 180"/>
                <a:gd name="T57" fmla="*/ 140 h 140"/>
                <a:gd name="T58" fmla="*/ 165 w 180"/>
                <a:gd name="T59" fmla="*/ 130 h 140"/>
                <a:gd name="T60" fmla="*/ 167 w 180"/>
                <a:gd name="T61" fmla="*/ 121 h 140"/>
                <a:gd name="T62" fmla="*/ 151 w 180"/>
                <a:gd name="T63" fmla="*/ 111 h 140"/>
                <a:gd name="T64" fmla="*/ 141 w 180"/>
                <a:gd name="T65" fmla="*/ 97 h 140"/>
                <a:gd name="T66" fmla="*/ 133 w 180"/>
                <a:gd name="T67" fmla="*/ 95 h 140"/>
                <a:gd name="T68" fmla="*/ 129 w 180"/>
                <a:gd name="T69" fmla="*/ 103 h 140"/>
                <a:gd name="T70" fmla="*/ 121 w 180"/>
                <a:gd name="T71" fmla="*/ 95 h 140"/>
                <a:gd name="T72" fmla="*/ 110 w 180"/>
                <a:gd name="T73" fmla="*/ 85 h 140"/>
                <a:gd name="T74" fmla="*/ 99 w 180"/>
                <a:gd name="T75" fmla="*/ 84 h 140"/>
                <a:gd name="T76" fmla="*/ 105 w 180"/>
                <a:gd name="T77" fmla="*/ 77 h 140"/>
                <a:gd name="T78" fmla="*/ 97 w 180"/>
                <a:gd name="T79" fmla="*/ 65 h 140"/>
                <a:gd name="T80" fmla="*/ 80 w 180"/>
                <a:gd name="T81" fmla="*/ 55 h 140"/>
                <a:gd name="T82" fmla="*/ 64 w 180"/>
                <a:gd name="T83" fmla="*/ 41 h 140"/>
                <a:gd name="T84" fmla="*/ 61 w 180"/>
                <a:gd name="T85" fmla="*/ 31 h 140"/>
                <a:gd name="T86" fmla="*/ 47 w 180"/>
                <a:gd name="T87" fmla="*/ 29 h 140"/>
                <a:gd name="T88" fmla="*/ 18 w 180"/>
                <a:gd name="T89" fmla="*/ 12 h 140"/>
                <a:gd name="T90" fmla="*/ 0 w 180"/>
                <a:gd name="T91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140">
                  <a:moveTo>
                    <a:pt x="0" y="5"/>
                  </a:moveTo>
                  <a:lnTo>
                    <a:pt x="5" y="2"/>
                  </a:lnTo>
                  <a:lnTo>
                    <a:pt x="15" y="0"/>
                  </a:lnTo>
                  <a:lnTo>
                    <a:pt x="23" y="5"/>
                  </a:lnTo>
                  <a:lnTo>
                    <a:pt x="17" y="8"/>
                  </a:lnTo>
                  <a:lnTo>
                    <a:pt x="20" y="11"/>
                  </a:lnTo>
                  <a:lnTo>
                    <a:pt x="37" y="16"/>
                  </a:lnTo>
                  <a:lnTo>
                    <a:pt x="44" y="24"/>
                  </a:lnTo>
                  <a:lnTo>
                    <a:pt x="53" y="21"/>
                  </a:lnTo>
                  <a:lnTo>
                    <a:pt x="53" y="15"/>
                  </a:lnTo>
                  <a:lnTo>
                    <a:pt x="64" y="26"/>
                  </a:lnTo>
                  <a:lnTo>
                    <a:pt x="102" y="58"/>
                  </a:lnTo>
                  <a:lnTo>
                    <a:pt x="113" y="75"/>
                  </a:lnTo>
                  <a:lnTo>
                    <a:pt x="118" y="72"/>
                  </a:lnTo>
                  <a:lnTo>
                    <a:pt x="125" y="75"/>
                  </a:lnTo>
                  <a:lnTo>
                    <a:pt x="131" y="81"/>
                  </a:lnTo>
                  <a:lnTo>
                    <a:pt x="138" y="84"/>
                  </a:lnTo>
                  <a:lnTo>
                    <a:pt x="144" y="81"/>
                  </a:lnTo>
                  <a:lnTo>
                    <a:pt x="144" y="88"/>
                  </a:lnTo>
                  <a:lnTo>
                    <a:pt x="142" y="94"/>
                  </a:lnTo>
                  <a:lnTo>
                    <a:pt x="154" y="97"/>
                  </a:lnTo>
                  <a:lnTo>
                    <a:pt x="169" y="116"/>
                  </a:lnTo>
                  <a:lnTo>
                    <a:pt x="178" y="121"/>
                  </a:lnTo>
                  <a:lnTo>
                    <a:pt x="177" y="124"/>
                  </a:lnTo>
                  <a:lnTo>
                    <a:pt x="171" y="133"/>
                  </a:lnTo>
                  <a:lnTo>
                    <a:pt x="174" y="136"/>
                  </a:lnTo>
                  <a:lnTo>
                    <a:pt x="180" y="136"/>
                  </a:lnTo>
                  <a:lnTo>
                    <a:pt x="178" y="140"/>
                  </a:lnTo>
                  <a:lnTo>
                    <a:pt x="172" y="140"/>
                  </a:lnTo>
                  <a:lnTo>
                    <a:pt x="165" y="130"/>
                  </a:lnTo>
                  <a:lnTo>
                    <a:pt x="167" y="121"/>
                  </a:lnTo>
                  <a:lnTo>
                    <a:pt x="151" y="111"/>
                  </a:lnTo>
                  <a:lnTo>
                    <a:pt x="141" y="97"/>
                  </a:lnTo>
                  <a:lnTo>
                    <a:pt x="133" y="95"/>
                  </a:lnTo>
                  <a:lnTo>
                    <a:pt x="129" y="103"/>
                  </a:lnTo>
                  <a:lnTo>
                    <a:pt x="121" y="95"/>
                  </a:lnTo>
                  <a:lnTo>
                    <a:pt x="110" y="85"/>
                  </a:lnTo>
                  <a:lnTo>
                    <a:pt x="99" y="84"/>
                  </a:lnTo>
                  <a:lnTo>
                    <a:pt x="105" y="77"/>
                  </a:lnTo>
                  <a:lnTo>
                    <a:pt x="97" y="65"/>
                  </a:lnTo>
                  <a:lnTo>
                    <a:pt x="80" y="55"/>
                  </a:lnTo>
                  <a:lnTo>
                    <a:pt x="64" y="41"/>
                  </a:lnTo>
                  <a:lnTo>
                    <a:pt x="61" y="31"/>
                  </a:lnTo>
                  <a:lnTo>
                    <a:pt x="47" y="29"/>
                  </a:lnTo>
                  <a:lnTo>
                    <a:pt x="18" y="12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5" name="Freeform 1960"/>
            <p:cNvSpPr>
              <a:spLocks/>
            </p:cNvSpPr>
            <p:nvPr/>
          </p:nvSpPr>
          <p:spPr bwMode="auto">
            <a:xfrm>
              <a:off x="6238754" y="4578229"/>
              <a:ext cx="127000" cy="95250"/>
            </a:xfrm>
            <a:custGeom>
              <a:avLst/>
              <a:gdLst>
                <a:gd name="T0" fmla="*/ 93 w 240"/>
                <a:gd name="T1" fmla="*/ 8 h 180"/>
                <a:gd name="T2" fmla="*/ 108 w 240"/>
                <a:gd name="T3" fmla="*/ 8 h 180"/>
                <a:gd name="T4" fmla="*/ 129 w 240"/>
                <a:gd name="T5" fmla="*/ 10 h 180"/>
                <a:gd name="T6" fmla="*/ 144 w 240"/>
                <a:gd name="T7" fmla="*/ 16 h 180"/>
                <a:gd name="T8" fmla="*/ 174 w 240"/>
                <a:gd name="T9" fmla="*/ 51 h 180"/>
                <a:gd name="T10" fmla="*/ 185 w 240"/>
                <a:gd name="T11" fmla="*/ 78 h 180"/>
                <a:gd name="T12" fmla="*/ 198 w 240"/>
                <a:gd name="T13" fmla="*/ 82 h 180"/>
                <a:gd name="T14" fmla="*/ 205 w 240"/>
                <a:gd name="T15" fmla="*/ 104 h 180"/>
                <a:gd name="T16" fmla="*/ 218 w 240"/>
                <a:gd name="T17" fmla="*/ 130 h 180"/>
                <a:gd name="T18" fmla="*/ 240 w 240"/>
                <a:gd name="T19" fmla="*/ 180 h 180"/>
                <a:gd name="T20" fmla="*/ 220 w 240"/>
                <a:gd name="T21" fmla="*/ 170 h 180"/>
                <a:gd name="T22" fmla="*/ 119 w 240"/>
                <a:gd name="T23" fmla="*/ 91 h 180"/>
                <a:gd name="T24" fmla="*/ 56 w 240"/>
                <a:gd name="T25" fmla="*/ 69 h 180"/>
                <a:gd name="T26" fmla="*/ 83 w 240"/>
                <a:gd name="T27" fmla="*/ 75 h 180"/>
                <a:gd name="T28" fmla="*/ 83 w 240"/>
                <a:gd name="T29" fmla="*/ 84 h 180"/>
                <a:gd name="T30" fmla="*/ 46 w 240"/>
                <a:gd name="T31" fmla="*/ 87 h 180"/>
                <a:gd name="T32" fmla="*/ 54 w 240"/>
                <a:gd name="T33" fmla="*/ 95 h 180"/>
                <a:gd name="T34" fmla="*/ 53 w 240"/>
                <a:gd name="T35" fmla="*/ 103 h 180"/>
                <a:gd name="T36" fmla="*/ 36 w 240"/>
                <a:gd name="T37" fmla="*/ 90 h 180"/>
                <a:gd name="T38" fmla="*/ 40 w 240"/>
                <a:gd name="T39" fmla="*/ 77 h 180"/>
                <a:gd name="T40" fmla="*/ 8 w 240"/>
                <a:gd name="T41" fmla="*/ 55 h 180"/>
                <a:gd name="T42" fmla="*/ 20 w 240"/>
                <a:gd name="T43" fmla="*/ 49 h 180"/>
                <a:gd name="T44" fmla="*/ 37 w 240"/>
                <a:gd name="T45" fmla="*/ 64 h 180"/>
                <a:gd name="T46" fmla="*/ 43 w 240"/>
                <a:gd name="T47" fmla="*/ 57 h 180"/>
                <a:gd name="T48" fmla="*/ 14 w 240"/>
                <a:gd name="T49" fmla="*/ 32 h 180"/>
                <a:gd name="T50" fmla="*/ 18 w 240"/>
                <a:gd name="T51" fmla="*/ 28 h 180"/>
                <a:gd name="T52" fmla="*/ 83 w 240"/>
                <a:gd name="T53" fmla="*/ 28 h 180"/>
                <a:gd name="T54" fmla="*/ 108 w 240"/>
                <a:gd name="T55" fmla="*/ 42 h 180"/>
                <a:gd name="T56" fmla="*/ 118 w 240"/>
                <a:gd name="T57" fmla="*/ 44 h 180"/>
                <a:gd name="T58" fmla="*/ 131 w 240"/>
                <a:gd name="T59" fmla="*/ 51 h 180"/>
                <a:gd name="T60" fmla="*/ 149 w 240"/>
                <a:gd name="T61" fmla="*/ 55 h 180"/>
                <a:gd name="T62" fmla="*/ 161 w 240"/>
                <a:gd name="T63" fmla="*/ 48 h 180"/>
                <a:gd name="T64" fmla="*/ 138 w 240"/>
                <a:gd name="T65" fmla="*/ 29 h 180"/>
                <a:gd name="T66" fmla="*/ 138 w 240"/>
                <a:gd name="T67" fmla="*/ 19 h 180"/>
                <a:gd name="T68" fmla="*/ 126 w 240"/>
                <a:gd name="T69" fmla="*/ 19 h 180"/>
                <a:gd name="T70" fmla="*/ 133 w 240"/>
                <a:gd name="T71" fmla="*/ 28 h 180"/>
                <a:gd name="T72" fmla="*/ 123 w 240"/>
                <a:gd name="T73" fmla="*/ 32 h 180"/>
                <a:gd name="T74" fmla="*/ 123 w 240"/>
                <a:gd name="T75" fmla="*/ 18 h 180"/>
                <a:gd name="T76" fmla="*/ 95 w 240"/>
                <a:gd name="T77" fmla="*/ 1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0" h="180">
                  <a:moveTo>
                    <a:pt x="84" y="9"/>
                  </a:moveTo>
                  <a:lnTo>
                    <a:pt x="93" y="8"/>
                  </a:lnTo>
                  <a:lnTo>
                    <a:pt x="103" y="15"/>
                  </a:lnTo>
                  <a:lnTo>
                    <a:pt x="108" y="8"/>
                  </a:lnTo>
                  <a:lnTo>
                    <a:pt x="109" y="0"/>
                  </a:lnTo>
                  <a:lnTo>
                    <a:pt x="129" y="10"/>
                  </a:lnTo>
                  <a:lnTo>
                    <a:pt x="146" y="12"/>
                  </a:lnTo>
                  <a:lnTo>
                    <a:pt x="144" y="16"/>
                  </a:lnTo>
                  <a:lnTo>
                    <a:pt x="154" y="31"/>
                  </a:lnTo>
                  <a:lnTo>
                    <a:pt x="174" y="51"/>
                  </a:lnTo>
                  <a:lnTo>
                    <a:pt x="187" y="69"/>
                  </a:lnTo>
                  <a:lnTo>
                    <a:pt x="185" y="78"/>
                  </a:lnTo>
                  <a:lnTo>
                    <a:pt x="191" y="80"/>
                  </a:lnTo>
                  <a:lnTo>
                    <a:pt x="198" y="82"/>
                  </a:lnTo>
                  <a:lnTo>
                    <a:pt x="198" y="91"/>
                  </a:lnTo>
                  <a:lnTo>
                    <a:pt x="205" y="104"/>
                  </a:lnTo>
                  <a:lnTo>
                    <a:pt x="214" y="111"/>
                  </a:lnTo>
                  <a:lnTo>
                    <a:pt x="218" y="130"/>
                  </a:lnTo>
                  <a:lnTo>
                    <a:pt x="239" y="165"/>
                  </a:lnTo>
                  <a:lnTo>
                    <a:pt x="240" y="180"/>
                  </a:lnTo>
                  <a:lnTo>
                    <a:pt x="226" y="169"/>
                  </a:lnTo>
                  <a:lnTo>
                    <a:pt x="220" y="170"/>
                  </a:lnTo>
                  <a:lnTo>
                    <a:pt x="181" y="144"/>
                  </a:lnTo>
                  <a:lnTo>
                    <a:pt x="119" y="91"/>
                  </a:lnTo>
                  <a:lnTo>
                    <a:pt x="77" y="69"/>
                  </a:lnTo>
                  <a:lnTo>
                    <a:pt x="56" y="69"/>
                  </a:lnTo>
                  <a:lnTo>
                    <a:pt x="61" y="74"/>
                  </a:lnTo>
                  <a:lnTo>
                    <a:pt x="83" y="75"/>
                  </a:lnTo>
                  <a:lnTo>
                    <a:pt x="95" y="85"/>
                  </a:lnTo>
                  <a:lnTo>
                    <a:pt x="83" y="84"/>
                  </a:lnTo>
                  <a:lnTo>
                    <a:pt x="60" y="88"/>
                  </a:lnTo>
                  <a:lnTo>
                    <a:pt x="46" y="87"/>
                  </a:lnTo>
                  <a:lnTo>
                    <a:pt x="44" y="91"/>
                  </a:lnTo>
                  <a:lnTo>
                    <a:pt x="54" y="95"/>
                  </a:lnTo>
                  <a:lnTo>
                    <a:pt x="56" y="100"/>
                  </a:lnTo>
                  <a:lnTo>
                    <a:pt x="53" y="103"/>
                  </a:lnTo>
                  <a:lnTo>
                    <a:pt x="46" y="98"/>
                  </a:lnTo>
                  <a:lnTo>
                    <a:pt x="36" y="90"/>
                  </a:lnTo>
                  <a:lnTo>
                    <a:pt x="41" y="87"/>
                  </a:lnTo>
                  <a:lnTo>
                    <a:pt x="40" y="77"/>
                  </a:lnTo>
                  <a:lnTo>
                    <a:pt x="20" y="61"/>
                  </a:lnTo>
                  <a:lnTo>
                    <a:pt x="8" y="55"/>
                  </a:lnTo>
                  <a:lnTo>
                    <a:pt x="15" y="54"/>
                  </a:lnTo>
                  <a:lnTo>
                    <a:pt x="20" y="49"/>
                  </a:lnTo>
                  <a:lnTo>
                    <a:pt x="27" y="54"/>
                  </a:lnTo>
                  <a:lnTo>
                    <a:pt x="37" y="64"/>
                  </a:lnTo>
                  <a:lnTo>
                    <a:pt x="44" y="65"/>
                  </a:lnTo>
                  <a:lnTo>
                    <a:pt x="43" y="57"/>
                  </a:lnTo>
                  <a:lnTo>
                    <a:pt x="34" y="45"/>
                  </a:lnTo>
                  <a:lnTo>
                    <a:pt x="14" y="32"/>
                  </a:lnTo>
                  <a:lnTo>
                    <a:pt x="0" y="22"/>
                  </a:lnTo>
                  <a:lnTo>
                    <a:pt x="18" y="28"/>
                  </a:lnTo>
                  <a:lnTo>
                    <a:pt x="61" y="25"/>
                  </a:lnTo>
                  <a:lnTo>
                    <a:pt x="83" y="28"/>
                  </a:lnTo>
                  <a:lnTo>
                    <a:pt x="90" y="35"/>
                  </a:lnTo>
                  <a:lnTo>
                    <a:pt x="108" y="42"/>
                  </a:lnTo>
                  <a:lnTo>
                    <a:pt x="115" y="36"/>
                  </a:lnTo>
                  <a:lnTo>
                    <a:pt x="118" y="44"/>
                  </a:lnTo>
                  <a:lnTo>
                    <a:pt x="123" y="52"/>
                  </a:lnTo>
                  <a:lnTo>
                    <a:pt x="131" y="51"/>
                  </a:lnTo>
                  <a:lnTo>
                    <a:pt x="138" y="46"/>
                  </a:lnTo>
                  <a:lnTo>
                    <a:pt x="149" y="55"/>
                  </a:lnTo>
                  <a:lnTo>
                    <a:pt x="155" y="54"/>
                  </a:lnTo>
                  <a:lnTo>
                    <a:pt x="161" y="48"/>
                  </a:lnTo>
                  <a:lnTo>
                    <a:pt x="155" y="38"/>
                  </a:lnTo>
                  <a:lnTo>
                    <a:pt x="138" y="29"/>
                  </a:lnTo>
                  <a:lnTo>
                    <a:pt x="133" y="23"/>
                  </a:lnTo>
                  <a:lnTo>
                    <a:pt x="138" y="19"/>
                  </a:lnTo>
                  <a:lnTo>
                    <a:pt x="132" y="18"/>
                  </a:lnTo>
                  <a:lnTo>
                    <a:pt x="126" y="19"/>
                  </a:lnTo>
                  <a:lnTo>
                    <a:pt x="126" y="22"/>
                  </a:lnTo>
                  <a:lnTo>
                    <a:pt x="133" y="28"/>
                  </a:lnTo>
                  <a:lnTo>
                    <a:pt x="129" y="32"/>
                  </a:lnTo>
                  <a:lnTo>
                    <a:pt x="123" y="32"/>
                  </a:lnTo>
                  <a:lnTo>
                    <a:pt x="119" y="23"/>
                  </a:lnTo>
                  <a:lnTo>
                    <a:pt x="123" y="18"/>
                  </a:lnTo>
                  <a:lnTo>
                    <a:pt x="113" y="15"/>
                  </a:lnTo>
                  <a:lnTo>
                    <a:pt x="95" y="15"/>
                  </a:lnTo>
                  <a:lnTo>
                    <a:pt x="84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6" name="Freeform 1961"/>
            <p:cNvSpPr>
              <a:spLocks/>
            </p:cNvSpPr>
            <p:nvPr/>
          </p:nvSpPr>
          <p:spPr bwMode="auto">
            <a:xfrm>
              <a:off x="6203829" y="4675066"/>
              <a:ext cx="7938" cy="11113"/>
            </a:xfrm>
            <a:custGeom>
              <a:avLst/>
              <a:gdLst>
                <a:gd name="T0" fmla="*/ 0 w 13"/>
                <a:gd name="T1" fmla="*/ 3 h 22"/>
                <a:gd name="T2" fmla="*/ 1 w 13"/>
                <a:gd name="T3" fmla="*/ 0 h 22"/>
                <a:gd name="T4" fmla="*/ 7 w 13"/>
                <a:gd name="T5" fmla="*/ 9 h 22"/>
                <a:gd name="T6" fmla="*/ 13 w 13"/>
                <a:gd name="T7" fmla="*/ 12 h 22"/>
                <a:gd name="T8" fmla="*/ 10 w 13"/>
                <a:gd name="T9" fmla="*/ 19 h 22"/>
                <a:gd name="T10" fmla="*/ 1 w 13"/>
                <a:gd name="T11" fmla="*/ 22 h 22"/>
                <a:gd name="T12" fmla="*/ 3 w 13"/>
                <a:gd name="T13" fmla="*/ 18 h 22"/>
                <a:gd name="T14" fmla="*/ 5 w 13"/>
                <a:gd name="T15" fmla="*/ 9 h 22"/>
                <a:gd name="T16" fmla="*/ 0 w 13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2">
                  <a:moveTo>
                    <a:pt x="0" y="3"/>
                  </a:moveTo>
                  <a:lnTo>
                    <a:pt x="1" y="0"/>
                  </a:lnTo>
                  <a:lnTo>
                    <a:pt x="7" y="9"/>
                  </a:lnTo>
                  <a:lnTo>
                    <a:pt x="13" y="12"/>
                  </a:lnTo>
                  <a:lnTo>
                    <a:pt x="10" y="19"/>
                  </a:lnTo>
                  <a:lnTo>
                    <a:pt x="1" y="22"/>
                  </a:lnTo>
                  <a:lnTo>
                    <a:pt x="3" y="18"/>
                  </a:lnTo>
                  <a:lnTo>
                    <a:pt x="5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7" name="Freeform 1962"/>
            <p:cNvSpPr>
              <a:spLocks/>
            </p:cNvSpPr>
            <p:nvPr/>
          </p:nvSpPr>
          <p:spPr bwMode="auto">
            <a:xfrm>
              <a:off x="6264154" y="4711579"/>
              <a:ext cx="17463" cy="14288"/>
            </a:xfrm>
            <a:custGeom>
              <a:avLst/>
              <a:gdLst>
                <a:gd name="T0" fmla="*/ 0 w 32"/>
                <a:gd name="T1" fmla="*/ 0 h 27"/>
                <a:gd name="T2" fmla="*/ 16 w 32"/>
                <a:gd name="T3" fmla="*/ 11 h 27"/>
                <a:gd name="T4" fmla="*/ 32 w 32"/>
                <a:gd name="T5" fmla="*/ 27 h 27"/>
                <a:gd name="T6" fmla="*/ 26 w 32"/>
                <a:gd name="T7" fmla="*/ 24 h 27"/>
                <a:gd name="T8" fmla="*/ 2 w 32"/>
                <a:gd name="T9" fmla="*/ 8 h 27"/>
                <a:gd name="T10" fmla="*/ 0 w 32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7">
                  <a:moveTo>
                    <a:pt x="0" y="0"/>
                  </a:moveTo>
                  <a:lnTo>
                    <a:pt x="16" y="11"/>
                  </a:lnTo>
                  <a:lnTo>
                    <a:pt x="32" y="27"/>
                  </a:lnTo>
                  <a:lnTo>
                    <a:pt x="26" y="24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8" name="Freeform 1963"/>
            <p:cNvSpPr>
              <a:spLocks/>
            </p:cNvSpPr>
            <p:nvPr/>
          </p:nvSpPr>
          <p:spPr bwMode="auto">
            <a:xfrm>
              <a:off x="6300666" y="4656016"/>
              <a:ext cx="22225" cy="20638"/>
            </a:xfrm>
            <a:custGeom>
              <a:avLst/>
              <a:gdLst>
                <a:gd name="T0" fmla="*/ 41 w 41"/>
                <a:gd name="T1" fmla="*/ 35 h 41"/>
                <a:gd name="T2" fmla="*/ 36 w 41"/>
                <a:gd name="T3" fmla="*/ 41 h 41"/>
                <a:gd name="T4" fmla="*/ 24 w 41"/>
                <a:gd name="T5" fmla="*/ 36 h 41"/>
                <a:gd name="T6" fmla="*/ 8 w 41"/>
                <a:gd name="T7" fmla="*/ 15 h 41"/>
                <a:gd name="T8" fmla="*/ 0 w 41"/>
                <a:gd name="T9" fmla="*/ 0 h 41"/>
                <a:gd name="T10" fmla="*/ 26 w 41"/>
                <a:gd name="T11" fmla="*/ 18 h 41"/>
                <a:gd name="T12" fmla="*/ 41 w 41"/>
                <a:gd name="T13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41">
                  <a:moveTo>
                    <a:pt x="41" y="35"/>
                  </a:moveTo>
                  <a:lnTo>
                    <a:pt x="36" y="41"/>
                  </a:lnTo>
                  <a:lnTo>
                    <a:pt x="24" y="36"/>
                  </a:lnTo>
                  <a:lnTo>
                    <a:pt x="8" y="15"/>
                  </a:lnTo>
                  <a:lnTo>
                    <a:pt x="0" y="0"/>
                  </a:lnTo>
                  <a:lnTo>
                    <a:pt x="26" y="18"/>
                  </a:lnTo>
                  <a:lnTo>
                    <a:pt x="41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39" name="Freeform 1964"/>
            <p:cNvSpPr>
              <a:spLocks/>
            </p:cNvSpPr>
            <p:nvPr/>
          </p:nvSpPr>
          <p:spPr bwMode="auto">
            <a:xfrm>
              <a:off x="6151441" y="4989391"/>
              <a:ext cx="4763" cy="14288"/>
            </a:xfrm>
            <a:custGeom>
              <a:avLst/>
              <a:gdLst>
                <a:gd name="T0" fmla="*/ 3 w 11"/>
                <a:gd name="T1" fmla="*/ 0 h 25"/>
                <a:gd name="T2" fmla="*/ 9 w 11"/>
                <a:gd name="T3" fmla="*/ 6 h 25"/>
                <a:gd name="T4" fmla="*/ 9 w 11"/>
                <a:gd name="T5" fmla="*/ 18 h 25"/>
                <a:gd name="T6" fmla="*/ 11 w 11"/>
                <a:gd name="T7" fmla="*/ 23 h 25"/>
                <a:gd name="T8" fmla="*/ 10 w 11"/>
                <a:gd name="T9" fmla="*/ 25 h 25"/>
                <a:gd name="T10" fmla="*/ 0 w 11"/>
                <a:gd name="T11" fmla="*/ 8 h 25"/>
                <a:gd name="T12" fmla="*/ 3 w 11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5">
                  <a:moveTo>
                    <a:pt x="3" y="0"/>
                  </a:moveTo>
                  <a:lnTo>
                    <a:pt x="9" y="6"/>
                  </a:lnTo>
                  <a:lnTo>
                    <a:pt x="9" y="18"/>
                  </a:lnTo>
                  <a:lnTo>
                    <a:pt x="11" y="23"/>
                  </a:lnTo>
                  <a:lnTo>
                    <a:pt x="10" y="25"/>
                  </a:lnTo>
                  <a:lnTo>
                    <a:pt x="0" y="8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0" name="Freeform 1965"/>
            <p:cNvSpPr>
              <a:spLocks/>
            </p:cNvSpPr>
            <p:nvPr/>
          </p:nvSpPr>
          <p:spPr bwMode="auto">
            <a:xfrm>
              <a:off x="6072066" y="5383091"/>
              <a:ext cx="4763" cy="14288"/>
            </a:xfrm>
            <a:custGeom>
              <a:avLst/>
              <a:gdLst>
                <a:gd name="T0" fmla="*/ 3 w 10"/>
                <a:gd name="T1" fmla="*/ 0 h 26"/>
                <a:gd name="T2" fmla="*/ 9 w 10"/>
                <a:gd name="T3" fmla="*/ 6 h 26"/>
                <a:gd name="T4" fmla="*/ 7 w 10"/>
                <a:gd name="T5" fmla="*/ 20 h 26"/>
                <a:gd name="T6" fmla="*/ 10 w 10"/>
                <a:gd name="T7" fmla="*/ 26 h 26"/>
                <a:gd name="T8" fmla="*/ 6 w 10"/>
                <a:gd name="T9" fmla="*/ 25 h 26"/>
                <a:gd name="T10" fmla="*/ 0 w 10"/>
                <a:gd name="T11" fmla="*/ 7 h 26"/>
                <a:gd name="T12" fmla="*/ 3 w 10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6">
                  <a:moveTo>
                    <a:pt x="3" y="0"/>
                  </a:moveTo>
                  <a:lnTo>
                    <a:pt x="9" y="6"/>
                  </a:lnTo>
                  <a:lnTo>
                    <a:pt x="7" y="20"/>
                  </a:lnTo>
                  <a:lnTo>
                    <a:pt x="10" y="26"/>
                  </a:lnTo>
                  <a:lnTo>
                    <a:pt x="6" y="25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1" name="Freeform 1966"/>
            <p:cNvSpPr>
              <a:spLocks/>
            </p:cNvSpPr>
            <p:nvPr/>
          </p:nvSpPr>
          <p:spPr bwMode="auto">
            <a:xfrm>
              <a:off x="6199066" y="5230691"/>
              <a:ext cx="9525" cy="7938"/>
            </a:xfrm>
            <a:custGeom>
              <a:avLst/>
              <a:gdLst>
                <a:gd name="T0" fmla="*/ 7 w 18"/>
                <a:gd name="T1" fmla="*/ 2 h 15"/>
                <a:gd name="T2" fmla="*/ 10 w 18"/>
                <a:gd name="T3" fmla="*/ 0 h 15"/>
                <a:gd name="T4" fmla="*/ 14 w 18"/>
                <a:gd name="T5" fmla="*/ 9 h 15"/>
                <a:gd name="T6" fmla="*/ 18 w 18"/>
                <a:gd name="T7" fmla="*/ 12 h 15"/>
                <a:gd name="T8" fmla="*/ 10 w 18"/>
                <a:gd name="T9" fmla="*/ 15 h 15"/>
                <a:gd name="T10" fmla="*/ 0 w 18"/>
                <a:gd name="T11" fmla="*/ 10 h 15"/>
                <a:gd name="T12" fmla="*/ 4 w 18"/>
                <a:gd name="T13" fmla="*/ 9 h 15"/>
                <a:gd name="T14" fmla="*/ 10 w 18"/>
                <a:gd name="T15" fmla="*/ 6 h 15"/>
                <a:gd name="T16" fmla="*/ 7 w 18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5">
                  <a:moveTo>
                    <a:pt x="7" y="2"/>
                  </a:moveTo>
                  <a:lnTo>
                    <a:pt x="10" y="0"/>
                  </a:lnTo>
                  <a:lnTo>
                    <a:pt x="14" y="9"/>
                  </a:lnTo>
                  <a:lnTo>
                    <a:pt x="18" y="12"/>
                  </a:lnTo>
                  <a:lnTo>
                    <a:pt x="10" y="15"/>
                  </a:lnTo>
                  <a:lnTo>
                    <a:pt x="0" y="10"/>
                  </a:lnTo>
                  <a:lnTo>
                    <a:pt x="4" y="9"/>
                  </a:lnTo>
                  <a:lnTo>
                    <a:pt x="10" y="6"/>
                  </a:ln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2" name="Freeform 1967"/>
            <p:cNvSpPr>
              <a:spLocks/>
            </p:cNvSpPr>
            <p:nvPr/>
          </p:nvSpPr>
          <p:spPr bwMode="auto">
            <a:xfrm>
              <a:off x="6110166" y="5424366"/>
              <a:ext cx="9525" cy="14288"/>
            </a:xfrm>
            <a:custGeom>
              <a:avLst/>
              <a:gdLst>
                <a:gd name="T0" fmla="*/ 0 w 19"/>
                <a:gd name="T1" fmla="*/ 0 h 26"/>
                <a:gd name="T2" fmla="*/ 4 w 19"/>
                <a:gd name="T3" fmla="*/ 5 h 26"/>
                <a:gd name="T4" fmla="*/ 17 w 19"/>
                <a:gd name="T5" fmla="*/ 16 h 26"/>
                <a:gd name="T6" fmla="*/ 19 w 19"/>
                <a:gd name="T7" fmla="*/ 26 h 26"/>
                <a:gd name="T8" fmla="*/ 6 w 19"/>
                <a:gd name="T9" fmla="*/ 13 h 26"/>
                <a:gd name="T10" fmla="*/ 0 w 19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6">
                  <a:moveTo>
                    <a:pt x="0" y="0"/>
                  </a:moveTo>
                  <a:lnTo>
                    <a:pt x="4" y="5"/>
                  </a:lnTo>
                  <a:lnTo>
                    <a:pt x="17" y="16"/>
                  </a:lnTo>
                  <a:lnTo>
                    <a:pt x="19" y="26"/>
                  </a:lnTo>
                  <a:lnTo>
                    <a:pt x="6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3" name="Freeform 1968"/>
            <p:cNvSpPr>
              <a:spLocks/>
            </p:cNvSpPr>
            <p:nvPr/>
          </p:nvSpPr>
          <p:spPr bwMode="auto">
            <a:xfrm>
              <a:off x="6105404" y="5440241"/>
              <a:ext cx="7938" cy="11113"/>
            </a:xfrm>
            <a:custGeom>
              <a:avLst/>
              <a:gdLst>
                <a:gd name="T0" fmla="*/ 0 w 14"/>
                <a:gd name="T1" fmla="*/ 2 h 20"/>
                <a:gd name="T2" fmla="*/ 6 w 14"/>
                <a:gd name="T3" fmla="*/ 0 h 20"/>
                <a:gd name="T4" fmla="*/ 10 w 14"/>
                <a:gd name="T5" fmla="*/ 12 h 20"/>
                <a:gd name="T6" fmla="*/ 13 w 14"/>
                <a:gd name="T7" fmla="*/ 16 h 20"/>
                <a:gd name="T8" fmla="*/ 14 w 14"/>
                <a:gd name="T9" fmla="*/ 20 h 20"/>
                <a:gd name="T10" fmla="*/ 0 w 14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0">
                  <a:moveTo>
                    <a:pt x="0" y="2"/>
                  </a:moveTo>
                  <a:lnTo>
                    <a:pt x="6" y="0"/>
                  </a:lnTo>
                  <a:lnTo>
                    <a:pt x="10" y="12"/>
                  </a:lnTo>
                  <a:lnTo>
                    <a:pt x="13" y="16"/>
                  </a:lnTo>
                  <a:lnTo>
                    <a:pt x="14" y="2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4" name="Freeform 1969"/>
            <p:cNvSpPr>
              <a:spLocks/>
            </p:cNvSpPr>
            <p:nvPr/>
          </p:nvSpPr>
          <p:spPr bwMode="auto">
            <a:xfrm>
              <a:off x="6283204" y="5367216"/>
              <a:ext cx="25400" cy="25400"/>
            </a:xfrm>
            <a:custGeom>
              <a:avLst/>
              <a:gdLst>
                <a:gd name="T0" fmla="*/ 17 w 49"/>
                <a:gd name="T1" fmla="*/ 39 h 48"/>
                <a:gd name="T2" fmla="*/ 23 w 49"/>
                <a:gd name="T3" fmla="*/ 40 h 48"/>
                <a:gd name="T4" fmla="*/ 30 w 49"/>
                <a:gd name="T5" fmla="*/ 43 h 48"/>
                <a:gd name="T6" fmla="*/ 23 w 49"/>
                <a:gd name="T7" fmla="*/ 48 h 48"/>
                <a:gd name="T8" fmla="*/ 4 w 49"/>
                <a:gd name="T9" fmla="*/ 39 h 48"/>
                <a:gd name="T10" fmla="*/ 0 w 49"/>
                <a:gd name="T11" fmla="*/ 35 h 48"/>
                <a:gd name="T12" fmla="*/ 6 w 49"/>
                <a:gd name="T13" fmla="*/ 35 h 48"/>
                <a:gd name="T14" fmla="*/ 10 w 49"/>
                <a:gd name="T15" fmla="*/ 32 h 48"/>
                <a:gd name="T16" fmla="*/ 9 w 49"/>
                <a:gd name="T17" fmla="*/ 22 h 48"/>
                <a:gd name="T18" fmla="*/ 10 w 49"/>
                <a:gd name="T19" fmla="*/ 14 h 48"/>
                <a:gd name="T20" fmla="*/ 19 w 49"/>
                <a:gd name="T21" fmla="*/ 12 h 48"/>
                <a:gd name="T22" fmla="*/ 32 w 49"/>
                <a:gd name="T23" fmla="*/ 7 h 48"/>
                <a:gd name="T24" fmla="*/ 30 w 49"/>
                <a:gd name="T25" fmla="*/ 0 h 48"/>
                <a:gd name="T26" fmla="*/ 43 w 49"/>
                <a:gd name="T27" fmla="*/ 14 h 48"/>
                <a:gd name="T28" fmla="*/ 49 w 49"/>
                <a:gd name="T29" fmla="*/ 32 h 48"/>
                <a:gd name="T30" fmla="*/ 40 w 49"/>
                <a:gd name="T31" fmla="*/ 24 h 48"/>
                <a:gd name="T32" fmla="*/ 27 w 49"/>
                <a:gd name="T33" fmla="*/ 22 h 48"/>
                <a:gd name="T34" fmla="*/ 20 w 49"/>
                <a:gd name="T35" fmla="*/ 30 h 48"/>
                <a:gd name="T36" fmla="*/ 17 w 49"/>
                <a:gd name="T37" fmla="*/ 3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48">
                  <a:moveTo>
                    <a:pt x="17" y="39"/>
                  </a:moveTo>
                  <a:lnTo>
                    <a:pt x="23" y="40"/>
                  </a:lnTo>
                  <a:lnTo>
                    <a:pt x="30" y="43"/>
                  </a:lnTo>
                  <a:lnTo>
                    <a:pt x="23" y="48"/>
                  </a:lnTo>
                  <a:lnTo>
                    <a:pt x="4" y="39"/>
                  </a:lnTo>
                  <a:lnTo>
                    <a:pt x="0" y="35"/>
                  </a:lnTo>
                  <a:lnTo>
                    <a:pt x="6" y="35"/>
                  </a:lnTo>
                  <a:lnTo>
                    <a:pt x="10" y="32"/>
                  </a:lnTo>
                  <a:lnTo>
                    <a:pt x="9" y="22"/>
                  </a:lnTo>
                  <a:lnTo>
                    <a:pt x="10" y="14"/>
                  </a:lnTo>
                  <a:lnTo>
                    <a:pt x="19" y="12"/>
                  </a:lnTo>
                  <a:lnTo>
                    <a:pt x="32" y="7"/>
                  </a:lnTo>
                  <a:lnTo>
                    <a:pt x="30" y="0"/>
                  </a:lnTo>
                  <a:lnTo>
                    <a:pt x="43" y="14"/>
                  </a:lnTo>
                  <a:lnTo>
                    <a:pt x="49" y="32"/>
                  </a:lnTo>
                  <a:lnTo>
                    <a:pt x="40" y="24"/>
                  </a:lnTo>
                  <a:lnTo>
                    <a:pt x="27" y="22"/>
                  </a:lnTo>
                  <a:lnTo>
                    <a:pt x="20" y="30"/>
                  </a:lnTo>
                  <a:lnTo>
                    <a:pt x="17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5" name="Freeform 1970"/>
            <p:cNvSpPr>
              <a:spLocks/>
            </p:cNvSpPr>
            <p:nvPr/>
          </p:nvSpPr>
          <p:spPr bwMode="auto">
            <a:xfrm>
              <a:off x="6351466" y="5357691"/>
              <a:ext cx="138113" cy="144463"/>
            </a:xfrm>
            <a:custGeom>
              <a:avLst/>
              <a:gdLst>
                <a:gd name="T0" fmla="*/ 201 w 262"/>
                <a:gd name="T1" fmla="*/ 205 h 274"/>
                <a:gd name="T2" fmla="*/ 200 w 262"/>
                <a:gd name="T3" fmla="*/ 218 h 274"/>
                <a:gd name="T4" fmla="*/ 210 w 262"/>
                <a:gd name="T5" fmla="*/ 215 h 274"/>
                <a:gd name="T6" fmla="*/ 236 w 262"/>
                <a:gd name="T7" fmla="*/ 231 h 274"/>
                <a:gd name="T8" fmla="*/ 233 w 262"/>
                <a:gd name="T9" fmla="*/ 248 h 274"/>
                <a:gd name="T10" fmla="*/ 211 w 262"/>
                <a:gd name="T11" fmla="*/ 234 h 274"/>
                <a:gd name="T12" fmla="*/ 200 w 262"/>
                <a:gd name="T13" fmla="*/ 241 h 274"/>
                <a:gd name="T14" fmla="*/ 136 w 262"/>
                <a:gd name="T15" fmla="*/ 215 h 274"/>
                <a:gd name="T16" fmla="*/ 116 w 262"/>
                <a:gd name="T17" fmla="*/ 223 h 274"/>
                <a:gd name="T18" fmla="*/ 144 w 262"/>
                <a:gd name="T19" fmla="*/ 247 h 274"/>
                <a:gd name="T20" fmla="*/ 161 w 262"/>
                <a:gd name="T21" fmla="*/ 255 h 274"/>
                <a:gd name="T22" fmla="*/ 167 w 262"/>
                <a:gd name="T23" fmla="*/ 268 h 274"/>
                <a:gd name="T24" fmla="*/ 136 w 262"/>
                <a:gd name="T25" fmla="*/ 268 h 274"/>
                <a:gd name="T26" fmla="*/ 96 w 262"/>
                <a:gd name="T27" fmla="*/ 223 h 274"/>
                <a:gd name="T28" fmla="*/ 102 w 262"/>
                <a:gd name="T29" fmla="*/ 213 h 274"/>
                <a:gd name="T30" fmla="*/ 100 w 262"/>
                <a:gd name="T31" fmla="*/ 195 h 274"/>
                <a:gd name="T32" fmla="*/ 83 w 262"/>
                <a:gd name="T33" fmla="*/ 141 h 274"/>
                <a:gd name="T34" fmla="*/ 69 w 262"/>
                <a:gd name="T35" fmla="*/ 134 h 274"/>
                <a:gd name="T36" fmla="*/ 73 w 262"/>
                <a:gd name="T37" fmla="*/ 121 h 274"/>
                <a:gd name="T38" fmla="*/ 54 w 262"/>
                <a:gd name="T39" fmla="*/ 113 h 274"/>
                <a:gd name="T40" fmla="*/ 62 w 262"/>
                <a:gd name="T41" fmla="*/ 103 h 274"/>
                <a:gd name="T42" fmla="*/ 49 w 262"/>
                <a:gd name="T43" fmla="*/ 97 h 274"/>
                <a:gd name="T44" fmla="*/ 46 w 262"/>
                <a:gd name="T45" fmla="*/ 91 h 274"/>
                <a:gd name="T46" fmla="*/ 40 w 262"/>
                <a:gd name="T47" fmla="*/ 78 h 274"/>
                <a:gd name="T48" fmla="*/ 30 w 262"/>
                <a:gd name="T49" fmla="*/ 79 h 274"/>
                <a:gd name="T50" fmla="*/ 20 w 262"/>
                <a:gd name="T51" fmla="*/ 54 h 274"/>
                <a:gd name="T52" fmla="*/ 15 w 262"/>
                <a:gd name="T53" fmla="*/ 43 h 274"/>
                <a:gd name="T54" fmla="*/ 0 w 262"/>
                <a:gd name="T55" fmla="*/ 13 h 274"/>
                <a:gd name="T56" fmla="*/ 17 w 262"/>
                <a:gd name="T57" fmla="*/ 2 h 274"/>
                <a:gd name="T58" fmla="*/ 59 w 262"/>
                <a:gd name="T59" fmla="*/ 42 h 274"/>
                <a:gd name="T60" fmla="*/ 98 w 262"/>
                <a:gd name="T61" fmla="*/ 81 h 274"/>
                <a:gd name="T62" fmla="*/ 95 w 262"/>
                <a:gd name="T63" fmla="*/ 98 h 274"/>
                <a:gd name="T64" fmla="*/ 118 w 262"/>
                <a:gd name="T65" fmla="*/ 115 h 274"/>
                <a:gd name="T66" fmla="*/ 115 w 262"/>
                <a:gd name="T67" fmla="*/ 133 h 274"/>
                <a:gd name="T68" fmla="*/ 138 w 262"/>
                <a:gd name="T69" fmla="*/ 151 h 274"/>
                <a:gd name="T70" fmla="*/ 204 w 262"/>
                <a:gd name="T71" fmla="*/ 153 h 274"/>
                <a:gd name="T72" fmla="*/ 252 w 262"/>
                <a:gd name="T73" fmla="*/ 169 h 274"/>
                <a:gd name="T74" fmla="*/ 262 w 262"/>
                <a:gd name="T75" fmla="*/ 185 h 274"/>
                <a:gd name="T76" fmla="*/ 214 w 262"/>
                <a:gd name="T77" fmla="*/ 193 h 274"/>
                <a:gd name="T78" fmla="*/ 207 w 262"/>
                <a:gd name="T79" fmla="*/ 21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2" h="274">
                  <a:moveTo>
                    <a:pt x="207" y="212"/>
                  </a:moveTo>
                  <a:lnTo>
                    <a:pt x="201" y="205"/>
                  </a:lnTo>
                  <a:lnTo>
                    <a:pt x="198" y="211"/>
                  </a:lnTo>
                  <a:lnTo>
                    <a:pt x="200" y="218"/>
                  </a:lnTo>
                  <a:lnTo>
                    <a:pt x="201" y="213"/>
                  </a:lnTo>
                  <a:lnTo>
                    <a:pt x="210" y="215"/>
                  </a:lnTo>
                  <a:lnTo>
                    <a:pt x="224" y="225"/>
                  </a:lnTo>
                  <a:lnTo>
                    <a:pt x="236" y="231"/>
                  </a:lnTo>
                  <a:lnTo>
                    <a:pt x="237" y="239"/>
                  </a:lnTo>
                  <a:lnTo>
                    <a:pt x="233" y="248"/>
                  </a:lnTo>
                  <a:lnTo>
                    <a:pt x="226" y="242"/>
                  </a:lnTo>
                  <a:lnTo>
                    <a:pt x="211" y="234"/>
                  </a:lnTo>
                  <a:lnTo>
                    <a:pt x="203" y="235"/>
                  </a:lnTo>
                  <a:lnTo>
                    <a:pt x="200" y="241"/>
                  </a:lnTo>
                  <a:lnTo>
                    <a:pt x="180" y="235"/>
                  </a:lnTo>
                  <a:lnTo>
                    <a:pt x="136" y="215"/>
                  </a:lnTo>
                  <a:lnTo>
                    <a:pt x="118" y="213"/>
                  </a:lnTo>
                  <a:lnTo>
                    <a:pt x="116" y="223"/>
                  </a:lnTo>
                  <a:lnTo>
                    <a:pt x="122" y="238"/>
                  </a:lnTo>
                  <a:lnTo>
                    <a:pt x="144" y="247"/>
                  </a:lnTo>
                  <a:lnTo>
                    <a:pt x="164" y="249"/>
                  </a:lnTo>
                  <a:lnTo>
                    <a:pt x="161" y="255"/>
                  </a:lnTo>
                  <a:lnTo>
                    <a:pt x="165" y="264"/>
                  </a:lnTo>
                  <a:lnTo>
                    <a:pt x="167" y="268"/>
                  </a:lnTo>
                  <a:lnTo>
                    <a:pt x="157" y="274"/>
                  </a:lnTo>
                  <a:lnTo>
                    <a:pt x="136" y="268"/>
                  </a:lnTo>
                  <a:lnTo>
                    <a:pt x="111" y="242"/>
                  </a:lnTo>
                  <a:lnTo>
                    <a:pt x="96" y="223"/>
                  </a:lnTo>
                  <a:lnTo>
                    <a:pt x="100" y="223"/>
                  </a:lnTo>
                  <a:lnTo>
                    <a:pt x="102" y="213"/>
                  </a:lnTo>
                  <a:lnTo>
                    <a:pt x="106" y="213"/>
                  </a:lnTo>
                  <a:lnTo>
                    <a:pt x="100" y="195"/>
                  </a:lnTo>
                  <a:lnTo>
                    <a:pt x="85" y="160"/>
                  </a:lnTo>
                  <a:lnTo>
                    <a:pt x="83" y="141"/>
                  </a:lnTo>
                  <a:lnTo>
                    <a:pt x="76" y="139"/>
                  </a:lnTo>
                  <a:lnTo>
                    <a:pt x="69" y="134"/>
                  </a:lnTo>
                  <a:lnTo>
                    <a:pt x="73" y="127"/>
                  </a:lnTo>
                  <a:lnTo>
                    <a:pt x="73" y="121"/>
                  </a:lnTo>
                  <a:lnTo>
                    <a:pt x="63" y="120"/>
                  </a:lnTo>
                  <a:lnTo>
                    <a:pt x="54" y="113"/>
                  </a:lnTo>
                  <a:lnTo>
                    <a:pt x="56" y="107"/>
                  </a:lnTo>
                  <a:lnTo>
                    <a:pt x="62" y="103"/>
                  </a:lnTo>
                  <a:lnTo>
                    <a:pt x="57" y="101"/>
                  </a:lnTo>
                  <a:lnTo>
                    <a:pt x="49" y="97"/>
                  </a:lnTo>
                  <a:lnTo>
                    <a:pt x="47" y="101"/>
                  </a:lnTo>
                  <a:lnTo>
                    <a:pt x="46" y="91"/>
                  </a:lnTo>
                  <a:lnTo>
                    <a:pt x="44" y="82"/>
                  </a:lnTo>
                  <a:lnTo>
                    <a:pt x="40" y="78"/>
                  </a:lnTo>
                  <a:lnTo>
                    <a:pt x="34" y="84"/>
                  </a:lnTo>
                  <a:lnTo>
                    <a:pt x="30" y="79"/>
                  </a:lnTo>
                  <a:lnTo>
                    <a:pt x="31" y="71"/>
                  </a:lnTo>
                  <a:lnTo>
                    <a:pt x="20" y="54"/>
                  </a:lnTo>
                  <a:lnTo>
                    <a:pt x="21" y="43"/>
                  </a:lnTo>
                  <a:lnTo>
                    <a:pt x="15" y="43"/>
                  </a:lnTo>
                  <a:lnTo>
                    <a:pt x="7" y="35"/>
                  </a:lnTo>
                  <a:lnTo>
                    <a:pt x="0" y="13"/>
                  </a:lnTo>
                  <a:lnTo>
                    <a:pt x="0" y="0"/>
                  </a:lnTo>
                  <a:lnTo>
                    <a:pt x="17" y="2"/>
                  </a:lnTo>
                  <a:lnTo>
                    <a:pt x="40" y="18"/>
                  </a:lnTo>
                  <a:lnTo>
                    <a:pt x="59" y="42"/>
                  </a:lnTo>
                  <a:lnTo>
                    <a:pt x="80" y="69"/>
                  </a:lnTo>
                  <a:lnTo>
                    <a:pt x="98" y="81"/>
                  </a:lnTo>
                  <a:lnTo>
                    <a:pt x="95" y="87"/>
                  </a:lnTo>
                  <a:lnTo>
                    <a:pt x="95" y="98"/>
                  </a:lnTo>
                  <a:lnTo>
                    <a:pt x="105" y="110"/>
                  </a:lnTo>
                  <a:lnTo>
                    <a:pt x="118" y="115"/>
                  </a:lnTo>
                  <a:lnTo>
                    <a:pt x="121" y="124"/>
                  </a:lnTo>
                  <a:lnTo>
                    <a:pt x="115" y="133"/>
                  </a:lnTo>
                  <a:lnTo>
                    <a:pt x="129" y="141"/>
                  </a:lnTo>
                  <a:lnTo>
                    <a:pt x="138" y="151"/>
                  </a:lnTo>
                  <a:lnTo>
                    <a:pt x="164" y="151"/>
                  </a:lnTo>
                  <a:lnTo>
                    <a:pt x="204" y="153"/>
                  </a:lnTo>
                  <a:lnTo>
                    <a:pt x="236" y="160"/>
                  </a:lnTo>
                  <a:lnTo>
                    <a:pt x="252" y="169"/>
                  </a:lnTo>
                  <a:lnTo>
                    <a:pt x="253" y="177"/>
                  </a:lnTo>
                  <a:lnTo>
                    <a:pt x="262" y="185"/>
                  </a:lnTo>
                  <a:lnTo>
                    <a:pt x="237" y="186"/>
                  </a:lnTo>
                  <a:lnTo>
                    <a:pt x="214" y="193"/>
                  </a:lnTo>
                  <a:lnTo>
                    <a:pt x="213" y="202"/>
                  </a:lnTo>
                  <a:lnTo>
                    <a:pt x="207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6" name="Freeform 1971"/>
            <p:cNvSpPr>
              <a:spLocks/>
            </p:cNvSpPr>
            <p:nvPr/>
          </p:nvSpPr>
          <p:spPr bwMode="auto">
            <a:xfrm>
              <a:off x="3703516" y="2519241"/>
              <a:ext cx="19050" cy="26988"/>
            </a:xfrm>
            <a:custGeom>
              <a:avLst/>
              <a:gdLst>
                <a:gd name="T0" fmla="*/ 6 w 36"/>
                <a:gd name="T1" fmla="*/ 2 h 53"/>
                <a:gd name="T2" fmla="*/ 11 w 36"/>
                <a:gd name="T3" fmla="*/ 4 h 53"/>
                <a:gd name="T4" fmla="*/ 17 w 36"/>
                <a:gd name="T5" fmla="*/ 0 h 53"/>
                <a:gd name="T6" fmla="*/ 27 w 36"/>
                <a:gd name="T7" fmla="*/ 14 h 53"/>
                <a:gd name="T8" fmla="*/ 36 w 36"/>
                <a:gd name="T9" fmla="*/ 27 h 53"/>
                <a:gd name="T10" fmla="*/ 32 w 36"/>
                <a:gd name="T11" fmla="*/ 28 h 53"/>
                <a:gd name="T12" fmla="*/ 26 w 36"/>
                <a:gd name="T13" fmla="*/ 37 h 53"/>
                <a:gd name="T14" fmla="*/ 30 w 36"/>
                <a:gd name="T15" fmla="*/ 38 h 53"/>
                <a:gd name="T16" fmla="*/ 27 w 36"/>
                <a:gd name="T17" fmla="*/ 41 h 53"/>
                <a:gd name="T18" fmla="*/ 19 w 36"/>
                <a:gd name="T19" fmla="*/ 41 h 53"/>
                <a:gd name="T20" fmla="*/ 24 w 36"/>
                <a:gd name="T21" fmla="*/ 53 h 53"/>
                <a:gd name="T22" fmla="*/ 17 w 36"/>
                <a:gd name="T23" fmla="*/ 53 h 53"/>
                <a:gd name="T24" fmla="*/ 7 w 36"/>
                <a:gd name="T25" fmla="*/ 41 h 53"/>
                <a:gd name="T26" fmla="*/ 0 w 36"/>
                <a:gd name="T27" fmla="*/ 44 h 53"/>
                <a:gd name="T28" fmla="*/ 6 w 36"/>
                <a:gd name="T29" fmla="*/ 33 h 53"/>
                <a:gd name="T30" fmla="*/ 9 w 36"/>
                <a:gd name="T31" fmla="*/ 15 h 53"/>
                <a:gd name="T32" fmla="*/ 6 w 36"/>
                <a:gd name="T33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53">
                  <a:moveTo>
                    <a:pt x="6" y="2"/>
                  </a:moveTo>
                  <a:lnTo>
                    <a:pt x="11" y="4"/>
                  </a:lnTo>
                  <a:lnTo>
                    <a:pt x="17" y="0"/>
                  </a:lnTo>
                  <a:lnTo>
                    <a:pt x="27" y="14"/>
                  </a:lnTo>
                  <a:lnTo>
                    <a:pt x="36" y="27"/>
                  </a:lnTo>
                  <a:lnTo>
                    <a:pt x="32" y="28"/>
                  </a:lnTo>
                  <a:lnTo>
                    <a:pt x="26" y="37"/>
                  </a:lnTo>
                  <a:lnTo>
                    <a:pt x="30" y="38"/>
                  </a:lnTo>
                  <a:lnTo>
                    <a:pt x="27" y="41"/>
                  </a:lnTo>
                  <a:lnTo>
                    <a:pt x="19" y="41"/>
                  </a:lnTo>
                  <a:lnTo>
                    <a:pt x="24" y="53"/>
                  </a:lnTo>
                  <a:lnTo>
                    <a:pt x="17" y="53"/>
                  </a:lnTo>
                  <a:lnTo>
                    <a:pt x="7" y="41"/>
                  </a:lnTo>
                  <a:lnTo>
                    <a:pt x="0" y="44"/>
                  </a:lnTo>
                  <a:lnTo>
                    <a:pt x="6" y="33"/>
                  </a:lnTo>
                  <a:lnTo>
                    <a:pt x="9" y="15"/>
                  </a:lnTo>
                  <a:lnTo>
                    <a:pt x="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7" name="Freeform 1972"/>
            <p:cNvSpPr>
              <a:spLocks/>
            </p:cNvSpPr>
            <p:nvPr/>
          </p:nvSpPr>
          <p:spPr bwMode="auto">
            <a:xfrm>
              <a:off x="4792541" y="3193929"/>
              <a:ext cx="34925" cy="44450"/>
            </a:xfrm>
            <a:custGeom>
              <a:avLst/>
              <a:gdLst>
                <a:gd name="T0" fmla="*/ 9 w 67"/>
                <a:gd name="T1" fmla="*/ 15 h 84"/>
                <a:gd name="T2" fmla="*/ 23 w 67"/>
                <a:gd name="T3" fmla="*/ 19 h 84"/>
                <a:gd name="T4" fmla="*/ 39 w 67"/>
                <a:gd name="T5" fmla="*/ 22 h 84"/>
                <a:gd name="T6" fmla="*/ 41 w 67"/>
                <a:gd name="T7" fmla="*/ 30 h 84"/>
                <a:gd name="T8" fmla="*/ 34 w 67"/>
                <a:gd name="T9" fmla="*/ 36 h 84"/>
                <a:gd name="T10" fmla="*/ 36 w 67"/>
                <a:gd name="T11" fmla="*/ 38 h 84"/>
                <a:gd name="T12" fmla="*/ 38 w 67"/>
                <a:gd name="T13" fmla="*/ 41 h 84"/>
                <a:gd name="T14" fmla="*/ 35 w 67"/>
                <a:gd name="T15" fmla="*/ 43 h 84"/>
                <a:gd name="T16" fmla="*/ 47 w 67"/>
                <a:gd name="T17" fmla="*/ 49 h 84"/>
                <a:gd name="T18" fmla="*/ 59 w 67"/>
                <a:gd name="T19" fmla="*/ 56 h 84"/>
                <a:gd name="T20" fmla="*/ 59 w 67"/>
                <a:gd name="T21" fmla="*/ 64 h 84"/>
                <a:gd name="T22" fmla="*/ 59 w 67"/>
                <a:gd name="T23" fmla="*/ 77 h 84"/>
                <a:gd name="T24" fmla="*/ 67 w 67"/>
                <a:gd name="T25" fmla="*/ 84 h 84"/>
                <a:gd name="T26" fmla="*/ 54 w 67"/>
                <a:gd name="T27" fmla="*/ 74 h 84"/>
                <a:gd name="T28" fmla="*/ 36 w 67"/>
                <a:gd name="T29" fmla="*/ 52 h 84"/>
                <a:gd name="T30" fmla="*/ 26 w 67"/>
                <a:gd name="T31" fmla="*/ 46 h 84"/>
                <a:gd name="T32" fmla="*/ 28 w 67"/>
                <a:gd name="T33" fmla="*/ 35 h 84"/>
                <a:gd name="T34" fmla="*/ 25 w 67"/>
                <a:gd name="T35" fmla="*/ 23 h 84"/>
                <a:gd name="T36" fmla="*/ 12 w 67"/>
                <a:gd name="T37" fmla="*/ 23 h 84"/>
                <a:gd name="T38" fmla="*/ 0 w 67"/>
                <a:gd name="T39" fmla="*/ 15 h 84"/>
                <a:gd name="T40" fmla="*/ 6 w 67"/>
                <a:gd name="T41" fmla="*/ 10 h 84"/>
                <a:gd name="T42" fmla="*/ 2 w 67"/>
                <a:gd name="T43" fmla="*/ 5 h 84"/>
                <a:gd name="T44" fmla="*/ 6 w 67"/>
                <a:gd name="T45" fmla="*/ 3 h 84"/>
                <a:gd name="T46" fmla="*/ 11 w 67"/>
                <a:gd name="T47" fmla="*/ 0 h 84"/>
                <a:gd name="T48" fmla="*/ 11 w 67"/>
                <a:gd name="T49" fmla="*/ 7 h 84"/>
                <a:gd name="T50" fmla="*/ 9 w 67"/>
                <a:gd name="T51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84">
                  <a:moveTo>
                    <a:pt x="9" y="15"/>
                  </a:moveTo>
                  <a:lnTo>
                    <a:pt x="23" y="19"/>
                  </a:lnTo>
                  <a:lnTo>
                    <a:pt x="39" y="22"/>
                  </a:lnTo>
                  <a:lnTo>
                    <a:pt x="41" y="30"/>
                  </a:lnTo>
                  <a:lnTo>
                    <a:pt x="34" y="36"/>
                  </a:lnTo>
                  <a:lnTo>
                    <a:pt x="36" y="38"/>
                  </a:lnTo>
                  <a:lnTo>
                    <a:pt x="38" y="41"/>
                  </a:lnTo>
                  <a:lnTo>
                    <a:pt x="35" y="43"/>
                  </a:lnTo>
                  <a:lnTo>
                    <a:pt x="47" y="49"/>
                  </a:lnTo>
                  <a:lnTo>
                    <a:pt x="59" y="56"/>
                  </a:lnTo>
                  <a:lnTo>
                    <a:pt x="59" y="64"/>
                  </a:lnTo>
                  <a:lnTo>
                    <a:pt x="59" y="77"/>
                  </a:lnTo>
                  <a:lnTo>
                    <a:pt x="67" y="84"/>
                  </a:lnTo>
                  <a:lnTo>
                    <a:pt x="54" y="74"/>
                  </a:lnTo>
                  <a:lnTo>
                    <a:pt x="36" y="52"/>
                  </a:lnTo>
                  <a:lnTo>
                    <a:pt x="26" y="46"/>
                  </a:lnTo>
                  <a:lnTo>
                    <a:pt x="28" y="35"/>
                  </a:lnTo>
                  <a:lnTo>
                    <a:pt x="25" y="23"/>
                  </a:lnTo>
                  <a:lnTo>
                    <a:pt x="12" y="23"/>
                  </a:lnTo>
                  <a:lnTo>
                    <a:pt x="0" y="15"/>
                  </a:lnTo>
                  <a:lnTo>
                    <a:pt x="6" y="10"/>
                  </a:lnTo>
                  <a:lnTo>
                    <a:pt x="2" y="5"/>
                  </a:lnTo>
                  <a:lnTo>
                    <a:pt x="6" y="3"/>
                  </a:lnTo>
                  <a:lnTo>
                    <a:pt x="11" y="0"/>
                  </a:lnTo>
                  <a:lnTo>
                    <a:pt x="11" y="7"/>
                  </a:lnTo>
                  <a:lnTo>
                    <a:pt x="9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8" name="Freeform 1973"/>
            <p:cNvSpPr>
              <a:spLocks/>
            </p:cNvSpPr>
            <p:nvPr/>
          </p:nvSpPr>
          <p:spPr bwMode="auto">
            <a:xfrm>
              <a:off x="4970341" y="3519366"/>
              <a:ext cx="14288" cy="17463"/>
            </a:xfrm>
            <a:custGeom>
              <a:avLst/>
              <a:gdLst>
                <a:gd name="T0" fmla="*/ 0 w 25"/>
                <a:gd name="T1" fmla="*/ 0 h 32"/>
                <a:gd name="T2" fmla="*/ 8 w 25"/>
                <a:gd name="T3" fmla="*/ 0 h 32"/>
                <a:gd name="T4" fmla="*/ 15 w 25"/>
                <a:gd name="T5" fmla="*/ 3 h 32"/>
                <a:gd name="T6" fmla="*/ 11 w 25"/>
                <a:gd name="T7" fmla="*/ 9 h 32"/>
                <a:gd name="T8" fmla="*/ 19 w 25"/>
                <a:gd name="T9" fmla="*/ 22 h 32"/>
                <a:gd name="T10" fmla="*/ 25 w 25"/>
                <a:gd name="T11" fmla="*/ 28 h 32"/>
                <a:gd name="T12" fmla="*/ 19 w 25"/>
                <a:gd name="T13" fmla="*/ 32 h 32"/>
                <a:gd name="T14" fmla="*/ 8 w 25"/>
                <a:gd name="T15" fmla="*/ 19 h 32"/>
                <a:gd name="T16" fmla="*/ 0 w 25"/>
                <a:gd name="T17" fmla="*/ 13 h 32"/>
                <a:gd name="T18" fmla="*/ 5 w 25"/>
                <a:gd name="T19" fmla="*/ 8 h 32"/>
                <a:gd name="T20" fmla="*/ 0 w 25"/>
                <a:gd name="T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2">
                  <a:moveTo>
                    <a:pt x="0" y="0"/>
                  </a:moveTo>
                  <a:lnTo>
                    <a:pt x="8" y="0"/>
                  </a:lnTo>
                  <a:lnTo>
                    <a:pt x="15" y="3"/>
                  </a:lnTo>
                  <a:lnTo>
                    <a:pt x="11" y="9"/>
                  </a:lnTo>
                  <a:lnTo>
                    <a:pt x="19" y="22"/>
                  </a:lnTo>
                  <a:lnTo>
                    <a:pt x="25" y="28"/>
                  </a:lnTo>
                  <a:lnTo>
                    <a:pt x="19" y="32"/>
                  </a:lnTo>
                  <a:lnTo>
                    <a:pt x="8" y="19"/>
                  </a:lnTo>
                  <a:lnTo>
                    <a:pt x="0" y="13"/>
                  </a:lnTo>
                  <a:lnTo>
                    <a:pt x="5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49" name="Freeform 1974"/>
            <p:cNvSpPr>
              <a:spLocks/>
            </p:cNvSpPr>
            <p:nvPr/>
          </p:nvSpPr>
          <p:spPr bwMode="auto">
            <a:xfrm>
              <a:off x="6200654" y="4352804"/>
              <a:ext cx="93663" cy="69850"/>
            </a:xfrm>
            <a:custGeom>
              <a:avLst/>
              <a:gdLst>
                <a:gd name="T0" fmla="*/ 133 w 178"/>
                <a:gd name="T1" fmla="*/ 114 h 134"/>
                <a:gd name="T2" fmla="*/ 130 w 178"/>
                <a:gd name="T3" fmla="*/ 117 h 134"/>
                <a:gd name="T4" fmla="*/ 121 w 178"/>
                <a:gd name="T5" fmla="*/ 115 h 134"/>
                <a:gd name="T6" fmla="*/ 117 w 178"/>
                <a:gd name="T7" fmla="*/ 121 h 134"/>
                <a:gd name="T8" fmla="*/ 116 w 178"/>
                <a:gd name="T9" fmla="*/ 114 h 134"/>
                <a:gd name="T10" fmla="*/ 107 w 178"/>
                <a:gd name="T11" fmla="*/ 100 h 134"/>
                <a:gd name="T12" fmla="*/ 110 w 178"/>
                <a:gd name="T13" fmla="*/ 92 h 134"/>
                <a:gd name="T14" fmla="*/ 97 w 178"/>
                <a:gd name="T15" fmla="*/ 88 h 134"/>
                <a:gd name="T16" fmla="*/ 77 w 178"/>
                <a:gd name="T17" fmla="*/ 95 h 134"/>
                <a:gd name="T18" fmla="*/ 68 w 178"/>
                <a:gd name="T19" fmla="*/ 110 h 134"/>
                <a:gd name="T20" fmla="*/ 54 w 178"/>
                <a:gd name="T21" fmla="*/ 107 h 134"/>
                <a:gd name="T22" fmla="*/ 31 w 178"/>
                <a:gd name="T23" fmla="*/ 94 h 134"/>
                <a:gd name="T24" fmla="*/ 6 w 178"/>
                <a:gd name="T25" fmla="*/ 64 h 134"/>
                <a:gd name="T26" fmla="*/ 0 w 178"/>
                <a:gd name="T27" fmla="*/ 42 h 134"/>
                <a:gd name="T28" fmla="*/ 5 w 178"/>
                <a:gd name="T29" fmla="*/ 30 h 134"/>
                <a:gd name="T30" fmla="*/ 18 w 178"/>
                <a:gd name="T31" fmla="*/ 12 h 134"/>
                <a:gd name="T32" fmla="*/ 34 w 178"/>
                <a:gd name="T33" fmla="*/ 2 h 134"/>
                <a:gd name="T34" fmla="*/ 51 w 178"/>
                <a:gd name="T35" fmla="*/ 0 h 134"/>
                <a:gd name="T36" fmla="*/ 61 w 178"/>
                <a:gd name="T37" fmla="*/ 3 h 134"/>
                <a:gd name="T38" fmla="*/ 73 w 178"/>
                <a:gd name="T39" fmla="*/ 10 h 134"/>
                <a:gd name="T40" fmla="*/ 93 w 178"/>
                <a:gd name="T41" fmla="*/ 32 h 134"/>
                <a:gd name="T42" fmla="*/ 109 w 178"/>
                <a:gd name="T43" fmla="*/ 56 h 134"/>
                <a:gd name="T44" fmla="*/ 127 w 178"/>
                <a:gd name="T45" fmla="*/ 74 h 134"/>
                <a:gd name="T46" fmla="*/ 139 w 178"/>
                <a:gd name="T47" fmla="*/ 76 h 134"/>
                <a:gd name="T48" fmla="*/ 157 w 178"/>
                <a:gd name="T49" fmla="*/ 95 h 134"/>
                <a:gd name="T50" fmla="*/ 178 w 178"/>
                <a:gd name="T51" fmla="*/ 120 h 134"/>
                <a:gd name="T52" fmla="*/ 172 w 178"/>
                <a:gd name="T53" fmla="*/ 125 h 134"/>
                <a:gd name="T54" fmla="*/ 168 w 178"/>
                <a:gd name="T55" fmla="*/ 134 h 134"/>
                <a:gd name="T56" fmla="*/ 159 w 178"/>
                <a:gd name="T57" fmla="*/ 130 h 134"/>
                <a:gd name="T58" fmla="*/ 146 w 178"/>
                <a:gd name="T59" fmla="*/ 123 h 134"/>
                <a:gd name="T60" fmla="*/ 139 w 178"/>
                <a:gd name="T61" fmla="*/ 123 h 134"/>
                <a:gd name="T62" fmla="*/ 136 w 178"/>
                <a:gd name="T63" fmla="*/ 127 h 134"/>
                <a:gd name="T64" fmla="*/ 132 w 178"/>
                <a:gd name="T65" fmla="*/ 120 h 134"/>
                <a:gd name="T66" fmla="*/ 133 w 178"/>
                <a:gd name="T67" fmla="*/ 11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8" h="134">
                  <a:moveTo>
                    <a:pt x="133" y="114"/>
                  </a:moveTo>
                  <a:lnTo>
                    <a:pt x="130" y="117"/>
                  </a:lnTo>
                  <a:lnTo>
                    <a:pt x="121" y="115"/>
                  </a:lnTo>
                  <a:lnTo>
                    <a:pt x="117" y="121"/>
                  </a:lnTo>
                  <a:lnTo>
                    <a:pt x="116" y="114"/>
                  </a:lnTo>
                  <a:lnTo>
                    <a:pt x="107" y="100"/>
                  </a:lnTo>
                  <a:lnTo>
                    <a:pt x="110" y="92"/>
                  </a:lnTo>
                  <a:lnTo>
                    <a:pt x="97" y="88"/>
                  </a:lnTo>
                  <a:lnTo>
                    <a:pt x="77" y="95"/>
                  </a:lnTo>
                  <a:lnTo>
                    <a:pt x="68" y="110"/>
                  </a:lnTo>
                  <a:lnTo>
                    <a:pt x="54" y="107"/>
                  </a:lnTo>
                  <a:lnTo>
                    <a:pt x="31" y="94"/>
                  </a:lnTo>
                  <a:lnTo>
                    <a:pt x="6" y="64"/>
                  </a:lnTo>
                  <a:lnTo>
                    <a:pt x="0" y="42"/>
                  </a:lnTo>
                  <a:lnTo>
                    <a:pt x="5" y="30"/>
                  </a:lnTo>
                  <a:lnTo>
                    <a:pt x="18" y="12"/>
                  </a:lnTo>
                  <a:lnTo>
                    <a:pt x="34" y="2"/>
                  </a:lnTo>
                  <a:lnTo>
                    <a:pt x="51" y="0"/>
                  </a:lnTo>
                  <a:lnTo>
                    <a:pt x="61" y="3"/>
                  </a:lnTo>
                  <a:lnTo>
                    <a:pt x="73" y="10"/>
                  </a:lnTo>
                  <a:lnTo>
                    <a:pt x="93" y="32"/>
                  </a:lnTo>
                  <a:lnTo>
                    <a:pt x="109" y="56"/>
                  </a:lnTo>
                  <a:lnTo>
                    <a:pt x="127" y="74"/>
                  </a:lnTo>
                  <a:lnTo>
                    <a:pt x="139" y="76"/>
                  </a:lnTo>
                  <a:lnTo>
                    <a:pt x="157" y="95"/>
                  </a:lnTo>
                  <a:lnTo>
                    <a:pt x="178" y="120"/>
                  </a:lnTo>
                  <a:lnTo>
                    <a:pt x="172" y="125"/>
                  </a:lnTo>
                  <a:lnTo>
                    <a:pt x="168" y="134"/>
                  </a:lnTo>
                  <a:lnTo>
                    <a:pt x="159" y="130"/>
                  </a:lnTo>
                  <a:lnTo>
                    <a:pt x="146" y="123"/>
                  </a:lnTo>
                  <a:lnTo>
                    <a:pt x="139" y="123"/>
                  </a:lnTo>
                  <a:lnTo>
                    <a:pt x="136" y="127"/>
                  </a:lnTo>
                  <a:lnTo>
                    <a:pt x="132" y="120"/>
                  </a:lnTo>
                  <a:lnTo>
                    <a:pt x="133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0" name="Freeform 1975"/>
            <p:cNvSpPr>
              <a:spLocks/>
            </p:cNvSpPr>
            <p:nvPr/>
          </p:nvSpPr>
          <p:spPr bwMode="auto">
            <a:xfrm>
              <a:off x="7894516" y="3236791"/>
              <a:ext cx="12700" cy="14288"/>
            </a:xfrm>
            <a:custGeom>
              <a:avLst/>
              <a:gdLst>
                <a:gd name="T0" fmla="*/ 25 w 25"/>
                <a:gd name="T1" fmla="*/ 0 h 29"/>
                <a:gd name="T2" fmla="*/ 25 w 25"/>
                <a:gd name="T3" fmla="*/ 3 h 29"/>
                <a:gd name="T4" fmla="*/ 22 w 25"/>
                <a:gd name="T5" fmla="*/ 4 h 29"/>
                <a:gd name="T6" fmla="*/ 20 w 25"/>
                <a:gd name="T7" fmla="*/ 10 h 29"/>
                <a:gd name="T8" fmla="*/ 10 w 25"/>
                <a:gd name="T9" fmla="*/ 24 h 29"/>
                <a:gd name="T10" fmla="*/ 0 w 25"/>
                <a:gd name="T11" fmla="*/ 29 h 29"/>
                <a:gd name="T12" fmla="*/ 10 w 25"/>
                <a:gd name="T13" fmla="*/ 13 h 29"/>
                <a:gd name="T14" fmla="*/ 25 w 25"/>
                <a:gd name="T1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29">
                  <a:moveTo>
                    <a:pt x="25" y="0"/>
                  </a:moveTo>
                  <a:lnTo>
                    <a:pt x="25" y="3"/>
                  </a:lnTo>
                  <a:lnTo>
                    <a:pt x="22" y="4"/>
                  </a:lnTo>
                  <a:lnTo>
                    <a:pt x="20" y="10"/>
                  </a:lnTo>
                  <a:lnTo>
                    <a:pt x="10" y="24"/>
                  </a:lnTo>
                  <a:lnTo>
                    <a:pt x="0" y="29"/>
                  </a:lnTo>
                  <a:lnTo>
                    <a:pt x="10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1" name="Freeform 1976"/>
            <p:cNvSpPr>
              <a:spLocks/>
            </p:cNvSpPr>
            <p:nvPr/>
          </p:nvSpPr>
          <p:spPr bwMode="auto">
            <a:xfrm>
              <a:off x="7818316" y="3176466"/>
              <a:ext cx="9525" cy="6350"/>
            </a:xfrm>
            <a:custGeom>
              <a:avLst/>
              <a:gdLst>
                <a:gd name="T0" fmla="*/ 18 w 18"/>
                <a:gd name="T1" fmla="*/ 2 h 11"/>
                <a:gd name="T2" fmla="*/ 11 w 18"/>
                <a:gd name="T3" fmla="*/ 10 h 11"/>
                <a:gd name="T4" fmla="*/ 0 w 18"/>
                <a:gd name="T5" fmla="*/ 11 h 11"/>
                <a:gd name="T6" fmla="*/ 3 w 18"/>
                <a:gd name="T7" fmla="*/ 7 h 11"/>
                <a:gd name="T8" fmla="*/ 12 w 18"/>
                <a:gd name="T9" fmla="*/ 0 h 11"/>
                <a:gd name="T10" fmla="*/ 18 w 18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1">
                  <a:moveTo>
                    <a:pt x="18" y="2"/>
                  </a:moveTo>
                  <a:lnTo>
                    <a:pt x="11" y="10"/>
                  </a:lnTo>
                  <a:lnTo>
                    <a:pt x="0" y="11"/>
                  </a:lnTo>
                  <a:lnTo>
                    <a:pt x="3" y="7"/>
                  </a:lnTo>
                  <a:lnTo>
                    <a:pt x="12" y="0"/>
                  </a:lnTo>
                  <a:lnTo>
                    <a:pt x="1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2" name="Freeform 1977"/>
            <p:cNvSpPr>
              <a:spLocks/>
            </p:cNvSpPr>
            <p:nvPr/>
          </p:nvSpPr>
          <p:spPr bwMode="auto">
            <a:xfrm>
              <a:off x="7805616" y="3193929"/>
              <a:ext cx="7938" cy="6350"/>
            </a:xfrm>
            <a:custGeom>
              <a:avLst/>
              <a:gdLst>
                <a:gd name="T0" fmla="*/ 15 w 15"/>
                <a:gd name="T1" fmla="*/ 0 h 11"/>
                <a:gd name="T2" fmla="*/ 15 w 15"/>
                <a:gd name="T3" fmla="*/ 5 h 11"/>
                <a:gd name="T4" fmla="*/ 5 w 15"/>
                <a:gd name="T5" fmla="*/ 8 h 11"/>
                <a:gd name="T6" fmla="*/ 0 w 15"/>
                <a:gd name="T7" fmla="*/ 11 h 11"/>
                <a:gd name="T8" fmla="*/ 0 w 15"/>
                <a:gd name="T9" fmla="*/ 4 h 11"/>
                <a:gd name="T10" fmla="*/ 11 w 15"/>
                <a:gd name="T11" fmla="*/ 1 h 11"/>
                <a:gd name="T12" fmla="*/ 15 w 15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lnTo>
                    <a:pt x="15" y="5"/>
                  </a:lnTo>
                  <a:lnTo>
                    <a:pt x="5" y="8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1" y="1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3" name="Freeform 1978"/>
            <p:cNvSpPr>
              <a:spLocks/>
            </p:cNvSpPr>
            <p:nvPr/>
          </p:nvSpPr>
          <p:spPr bwMode="auto">
            <a:xfrm>
              <a:off x="7780216" y="3189166"/>
              <a:ext cx="23813" cy="9525"/>
            </a:xfrm>
            <a:custGeom>
              <a:avLst/>
              <a:gdLst>
                <a:gd name="T0" fmla="*/ 45 w 45"/>
                <a:gd name="T1" fmla="*/ 1 h 17"/>
                <a:gd name="T2" fmla="*/ 42 w 45"/>
                <a:gd name="T3" fmla="*/ 5 h 17"/>
                <a:gd name="T4" fmla="*/ 32 w 45"/>
                <a:gd name="T5" fmla="*/ 11 h 17"/>
                <a:gd name="T6" fmla="*/ 29 w 45"/>
                <a:gd name="T7" fmla="*/ 2 h 17"/>
                <a:gd name="T8" fmla="*/ 20 w 45"/>
                <a:gd name="T9" fmla="*/ 4 h 17"/>
                <a:gd name="T10" fmla="*/ 10 w 45"/>
                <a:gd name="T11" fmla="*/ 14 h 17"/>
                <a:gd name="T12" fmla="*/ 0 w 45"/>
                <a:gd name="T13" fmla="*/ 17 h 17"/>
                <a:gd name="T14" fmla="*/ 3 w 45"/>
                <a:gd name="T15" fmla="*/ 10 h 17"/>
                <a:gd name="T16" fmla="*/ 12 w 45"/>
                <a:gd name="T17" fmla="*/ 1 h 17"/>
                <a:gd name="T18" fmla="*/ 32 w 45"/>
                <a:gd name="T19" fmla="*/ 0 h 17"/>
                <a:gd name="T20" fmla="*/ 45 w 45"/>
                <a:gd name="T2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17">
                  <a:moveTo>
                    <a:pt x="45" y="1"/>
                  </a:moveTo>
                  <a:lnTo>
                    <a:pt x="42" y="5"/>
                  </a:lnTo>
                  <a:lnTo>
                    <a:pt x="32" y="11"/>
                  </a:lnTo>
                  <a:lnTo>
                    <a:pt x="29" y="2"/>
                  </a:lnTo>
                  <a:lnTo>
                    <a:pt x="20" y="4"/>
                  </a:lnTo>
                  <a:lnTo>
                    <a:pt x="10" y="14"/>
                  </a:lnTo>
                  <a:lnTo>
                    <a:pt x="0" y="17"/>
                  </a:lnTo>
                  <a:lnTo>
                    <a:pt x="3" y="10"/>
                  </a:lnTo>
                  <a:lnTo>
                    <a:pt x="12" y="1"/>
                  </a:lnTo>
                  <a:lnTo>
                    <a:pt x="32" y="0"/>
                  </a:lnTo>
                  <a:lnTo>
                    <a:pt x="4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4" name="Freeform 1979"/>
            <p:cNvSpPr>
              <a:spLocks/>
            </p:cNvSpPr>
            <p:nvPr/>
          </p:nvSpPr>
          <p:spPr bwMode="auto">
            <a:xfrm>
              <a:off x="7797679" y="3198691"/>
              <a:ext cx="6350" cy="6350"/>
            </a:xfrm>
            <a:custGeom>
              <a:avLst/>
              <a:gdLst>
                <a:gd name="T0" fmla="*/ 12 w 13"/>
                <a:gd name="T1" fmla="*/ 0 h 13"/>
                <a:gd name="T2" fmla="*/ 13 w 13"/>
                <a:gd name="T3" fmla="*/ 6 h 13"/>
                <a:gd name="T4" fmla="*/ 4 w 13"/>
                <a:gd name="T5" fmla="*/ 12 h 13"/>
                <a:gd name="T6" fmla="*/ 0 w 13"/>
                <a:gd name="T7" fmla="*/ 13 h 13"/>
                <a:gd name="T8" fmla="*/ 4 w 13"/>
                <a:gd name="T9" fmla="*/ 6 h 13"/>
                <a:gd name="T10" fmla="*/ 12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2" y="0"/>
                  </a:moveTo>
                  <a:lnTo>
                    <a:pt x="13" y="6"/>
                  </a:lnTo>
                  <a:lnTo>
                    <a:pt x="4" y="12"/>
                  </a:lnTo>
                  <a:lnTo>
                    <a:pt x="0" y="13"/>
                  </a:lnTo>
                  <a:lnTo>
                    <a:pt x="4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5" name="Freeform 1980"/>
            <p:cNvSpPr>
              <a:spLocks/>
            </p:cNvSpPr>
            <p:nvPr/>
          </p:nvSpPr>
          <p:spPr bwMode="auto">
            <a:xfrm>
              <a:off x="7783391" y="3198691"/>
              <a:ext cx="14288" cy="7938"/>
            </a:xfrm>
            <a:custGeom>
              <a:avLst/>
              <a:gdLst>
                <a:gd name="T0" fmla="*/ 27 w 27"/>
                <a:gd name="T1" fmla="*/ 0 h 15"/>
                <a:gd name="T2" fmla="*/ 23 w 27"/>
                <a:gd name="T3" fmla="*/ 8 h 15"/>
                <a:gd name="T4" fmla="*/ 8 w 27"/>
                <a:gd name="T5" fmla="*/ 15 h 15"/>
                <a:gd name="T6" fmla="*/ 0 w 27"/>
                <a:gd name="T7" fmla="*/ 12 h 15"/>
                <a:gd name="T8" fmla="*/ 4 w 27"/>
                <a:gd name="T9" fmla="*/ 8 h 15"/>
                <a:gd name="T10" fmla="*/ 19 w 27"/>
                <a:gd name="T11" fmla="*/ 6 h 15"/>
                <a:gd name="T12" fmla="*/ 27 w 2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lnTo>
                    <a:pt x="23" y="8"/>
                  </a:lnTo>
                  <a:lnTo>
                    <a:pt x="8" y="15"/>
                  </a:lnTo>
                  <a:lnTo>
                    <a:pt x="0" y="12"/>
                  </a:lnTo>
                  <a:lnTo>
                    <a:pt x="4" y="8"/>
                  </a:lnTo>
                  <a:lnTo>
                    <a:pt x="19" y="6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6" name="Freeform 1981"/>
            <p:cNvSpPr>
              <a:spLocks/>
            </p:cNvSpPr>
            <p:nvPr/>
          </p:nvSpPr>
          <p:spPr bwMode="auto">
            <a:xfrm>
              <a:off x="7859591" y="3441579"/>
              <a:ext cx="9525" cy="7938"/>
            </a:xfrm>
            <a:custGeom>
              <a:avLst/>
              <a:gdLst>
                <a:gd name="T0" fmla="*/ 17 w 17"/>
                <a:gd name="T1" fmla="*/ 0 h 15"/>
                <a:gd name="T2" fmla="*/ 16 w 17"/>
                <a:gd name="T3" fmla="*/ 4 h 15"/>
                <a:gd name="T4" fmla="*/ 7 w 17"/>
                <a:gd name="T5" fmla="*/ 10 h 15"/>
                <a:gd name="T6" fmla="*/ 8 w 17"/>
                <a:gd name="T7" fmla="*/ 14 h 15"/>
                <a:gd name="T8" fmla="*/ 6 w 17"/>
                <a:gd name="T9" fmla="*/ 15 h 15"/>
                <a:gd name="T10" fmla="*/ 6 w 17"/>
                <a:gd name="T11" fmla="*/ 13 h 15"/>
                <a:gd name="T12" fmla="*/ 0 w 17"/>
                <a:gd name="T13" fmla="*/ 14 h 15"/>
                <a:gd name="T14" fmla="*/ 4 w 17"/>
                <a:gd name="T15" fmla="*/ 5 h 15"/>
                <a:gd name="T16" fmla="*/ 17 w 1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lnTo>
                    <a:pt x="16" y="4"/>
                  </a:lnTo>
                  <a:lnTo>
                    <a:pt x="7" y="10"/>
                  </a:lnTo>
                  <a:lnTo>
                    <a:pt x="8" y="14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0" y="14"/>
                  </a:lnTo>
                  <a:lnTo>
                    <a:pt x="4" y="5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7" name="Freeform 1982"/>
            <p:cNvSpPr>
              <a:spLocks/>
            </p:cNvSpPr>
            <p:nvPr/>
          </p:nvSpPr>
          <p:spPr bwMode="auto">
            <a:xfrm>
              <a:off x="7838954" y="3438404"/>
              <a:ext cx="7938" cy="7938"/>
            </a:xfrm>
            <a:custGeom>
              <a:avLst/>
              <a:gdLst>
                <a:gd name="T0" fmla="*/ 14 w 14"/>
                <a:gd name="T1" fmla="*/ 0 h 13"/>
                <a:gd name="T2" fmla="*/ 11 w 14"/>
                <a:gd name="T3" fmla="*/ 8 h 13"/>
                <a:gd name="T4" fmla="*/ 0 w 14"/>
                <a:gd name="T5" fmla="*/ 13 h 13"/>
                <a:gd name="T6" fmla="*/ 4 w 14"/>
                <a:gd name="T7" fmla="*/ 4 h 13"/>
                <a:gd name="T8" fmla="*/ 14 w 1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4" y="0"/>
                  </a:moveTo>
                  <a:lnTo>
                    <a:pt x="11" y="8"/>
                  </a:lnTo>
                  <a:lnTo>
                    <a:pt x="0" y="13"/>
                  </a:lnTo>
                  <a:lnTo>
                    <a:pt x="4" y="4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8" name="Freeform 1983"/>
            <p:cNvSpPr>
              <a:spLocks/>
            </p:cNvSpPr>
            <p:nvPr/>
          </p:nvSpPr>
          <p:spPr bwMode="auto">
            <a:xfrm>
              <a:off x="7870704" y="3611441"/>
              <a:ext cx="19050" cy="7938"/>
            </a:xfrm>
            <a:custGeom>
              <a:avLst/>
              <a:gdLst>
                <a:gd name="T0" fmla="*/ 35 w 35"/>
                <a:gd name="T1" fmla="*/ 0 h 13"/>
                <a:gd name="T2" fmla="*/ 18 w 35"/>
                <a:gd name="T3" fmla="*/ 10 h 13"/>
                <a:gd name="T4" fmla="*/ 0 w 35"/>
                <a:gd name="T5" fmla="*/ 13 h 13"/>
                <a:gd name="T6" fmla="*/ 15 w 35"/>
                <a:gd name="T7" fmla="*/ 4 h 13"/>
                <a:gd name="T8" fmla="*/ 35 w 35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3">
                  <a:moveTo>
                    <a:pt x="35" y="0"/>
                  </a:moveTo>
                  <a:lnTo>
                    <a:pt x="18" y="10"/>
                  </a:lnTo>
                  <a:lnTo>
                    <a:pt x="0" y="13"/>
                  </a:lnTo>
                  <a:lnTo>
                    <a:pt x="15" y="4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59" name="Freeform 1984"/>
            <p:cNvSpPr>
              <a:spLocks/>
            </p:cNvSpPr>
            <p:nvPr/>
          </p:nvSpPr>
          <p:spPr bwMode="auto">
            <a:xfrm>
              <a:off x="7753229" y="3198691"/>
              <a:ext cx="14288" cy="4763"/>
            </a:xfrm>
            <a:custGeom>
              <a:avLst/>
              <a:gdLst>
                <a:gd name="T0" fmla="*/ 28 w 28"/>
                <a:gd name="T1" fmla="*/ 0 h 9"/>
                <a:gd name="T2" fmla="*/ 22 w 28"/>
                <a:gd name="T3" fmla="*/ 9 h 9"/>
                <a:gd name="T4" fmla="*/ 6 w 28"/>
                <a:gd name="T5" fmla="*/ 6 h 9"/>
                <a:gd name="T6" fmla="*/ 0 w 28"/>
                <a:gd name="T7" fmla="*/ 4 h 9"/>
                <a:gd name="T8" fmla="*/ 5 w 28"/>
                <a:gd name="T9" fmla="*/ 0 h 9"/>
                <a:gd name="T10" fmla="*/ 20 w 28"/>
                <a:gd name="T11" fmla="*/ 3 h 9"/>
                <a:gd name="T12" fmla="*/ 28 w 2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">
                  <a:moveTo>
                    <a:pt x="28" y="0"/>
                  </a:moveTo>
                  <a:lnTo>
                    <a:pt x="22" y="9"/>
                  </a:lnTo>
                  <a:lnTo>
                    <a:pt x="6" y="6"/>
                  </a:lnTo>
                  <a:lnTo>
                    <a:pt x="0" y="4"/>
                  </a:lnTo>
                  <a:lnTo>
                    <a:pt x="5" y="0"/>
                  </a:lnTo>
                  <a:lnTo>
                    <a:pt x="20" y="3"/>
                  </a:lnTo>
                  <a:lnTo>
                    <a:pt x="2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0" name="Freeform 1985"/>
            <p:cNvSpPr>
              <a:spLocks/>
            </p:cNvSpPr>
            <p:nvPr/>
          </p:nvSpPr>
          <p:spPr bwMode="auto">
            <a:xfrm>
              <a:off x="7799266" y="3449516"/>
              <a:ext cx="15875" cy="12700"/>
            </a:xfrm>
            <a:custGeom>
              <a:avLst/>
              <a:gdLst>
                <a:gd name="T0" fmla="*/ 12 w 30"/>
                <a:gd name="T1" fmla="*/ 5 h 22"/>
                <a:gd name="T2" fmla="*/ 19 w 30"/>
                <a:gd name="T3" fmla="*/ 5 h 22"/>
                <a:gd name="T4" fmla="*/ 30 w 30"/>
                <a:gd name="T5" fmla="*/ 0 h 22"/>
                <a:gd name="T6" fmla="*/ 30 w 30"/>
                <a:gd name="T7" fmla="*/ 5 h 22"/>
                <a:gd name="T8" fmla="*/ 19 w 30"/>
                <a:gd name="T9" fmla="*/ 12 h 22"/>
                <a:gd name="T10" fmla="*/ 22 w 30"/>
                <a:gd name="T11" fmla="*/ 13 h 22"/>
                <a:gd name="T12" fmla="*/ 14 w 30"/>
                <a:gd name="T13" fmla="*/ 19 h 22"/>
                <a:gd name="T14" fmla="*/ 0 w 30"/>
                <a:gd name="T15" fmla="*/ 22 h 22"/>
                <a:gd name="T16" fmla="*/ 7 w 30"/>
                <a:gd name="T17" fmla="*/ 15 h 22"/>
                <a:gd name="T18" fmla="*/ 12 w 30"/>
                <a:gd name="T19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2">
                  <a:moveTo>
                    <a:pt x="12" y="5"/>
                  </a:moveTo>
                  <a:lnTo>
                    <a:pt x="19" y="5"/>
                  </a:lnTo>
                  <a:lnTo>
                    <a:pt x="30" y="0"/>
                  </a:lnTo>
                  <a:lnTo>
                    <a:pt x="30" y="5"/>
                  </a:lnTo>
                  <a:lnTo>
                    <a:pt x="19" y="12"/>
                  </a:lnTo>
                  <a:lnTo>
                    <a:pt x="22" y="13"/>
                  </a:lnTo>
                  <a:lnTo>
                    <a:pt x="14" y="19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1" name="Freeform 1986"/>
            <p:cNvSpPr>
              <a:spLocks/>
            </p:cNvSpPr>
            <p:nvPr/>
          </p:nvSpPr>
          <p:spPr bwMode="auto">
            <a:xfrm>
              <a:off x="7811966" y="3620966"/>
              <a:ext cx="23813" cy="7938"/>
            </a:xfrm>
            <a:custGeom>
              <a:avLst/>
              <a:gdLst>
                <a:gd name="T0" fmla="*/ 44 w 44"/>
                <a:gd name="T1" fmla="*/ 0 h 13"/>
                <a:gd name="T2" fmla="*/ 43 w 44"/>
                <a:gd name="T3" fmla="*/ 5 h 13"/>
                <a:gd name="T4" fmla="*/ 8 w 44"/>
                <a:gd name="T5" fmla="*/ 13 h 13"/>
                <a:gd name="T6" fmla="*/ 0 w 44"/>
                <a:gd name="T7" fmla="*/ 8 h 13"/>
                <a:gd name="T8" fmla="*/ 18 w 44"/>
                <a:gd name="T9" fmla="*/ 6 h 13"/>
                <a:gd name="T10" fmla="*/ 44 w 44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13">
                  <a:moveTo>
                    <a:pt x="44" y="0"/>
                  </a:moveTo>
                  <a:lnTo>
                    <a:pt x="43" y="5"/>
                  </a:lnTo>
                  <a:lnTo>
                    <a:pt x="8" y="13"/>
                  </a:lnTo>
                  <a:lnTo>
                    <a:pt x="0" y="8"/>
                  </a:lnTo>
                  <a:lnTo>
                    <a:pt x="18" y="6"/>
                  </a:ln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2" name="Freeform 1987"/>
            <p:cNvSpPr>
              <a:spLocks/>
            </p:cNvSpPr>
            <p:nvPr/>
          </p:nvSpPr>
          <p:spPr bwMode="auto">
            <a:xfrm>
              <a:off x="7746879" y="3468566"/>
              <a:ext cx="9525" cy="4763"/>
            </a:xfrm>
            <a:custGeom>
              <a:avLst/>
              <a:gdLst>
                <a:gd name="T0" fmla="*/ 18 w 18"/>
                <a:gd name="T1" fmla="*/ 0 h 9"/>
                <a:gd name="T2" fmla="*/ 16 w 18"/>
                <a:gd name="T3" fmla="*/ 3 h 9"/>
                <a:gd name="T4" fmla="*/ 4 w 18"/>
                <a:gd name="T5" fmla="*/ 9 h 9"/>
                <a:gd name="T6" fmla="*/ 0 w 18"/>
                <a:gd name="T7" fmla="*/ 6 h 9"/>
                <a:gd name="T8" fmla="*/ 5 w 18"/>
                <a:gd name="T9" fmla="*/ 2 h 9"/>
                <a:gd name="T10" fmla="*/ 18 w 18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lnTo>
                    <a:pt x="16" y="3"/>
                  </a:lnTo>
                  <a:lnTo>
                    <a:pt x="4" y="9"/>
                  </a:lnTo>
                  <a:lnTo>
                    <a:pt x="0" y="6"/>
                  </a:lnTo>
                  <a:lnTo>
                    <a:pt x="5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3" name="Freeform 1988"/>
            <p:cNvSpPr>
              <a:spLocks/>
            </p:cNvSpPr>
            <p:nvPr/>
          </p:nvSpPr>
          <p:spPr bwMode="auto">
            <a:xfrm>
              <a:off x="7694491" y="3200279"/>
              <a:ext cx="7938" cy="4763"/>
            </a:xfrm>
            <a:custGeom>
              <a:avLst/>
              <a:gdLst>
                <a:gd name="T0" fmla="*/ 14 w 14"/>
                <a:gd name="T1" fmla="*/ 4 h 11"/>
                <a:gd name="T2" fmla="*/ 13 w 14"/>
                <a:gd name="T3" fmla="*/ 11 h 11"/>
                <a:gd name="T4" fmla="*/ 3 w 14"/>
                <a:gd name="T5" fmla="*/ 7 h 11"/>
                <a:gd name="T6" fmla="*/ 0 w 14"/>
                <a:gd name="T7" fmla="*/ 4 h 11"/>
                <a:gd name="T8" fmla="*/ 1 w 14"/>
                <a:gd name="T9" fmla="*/ 0 h 11"/>
                <a:gd name="T10" fmla="*/ 8 w 14"/>
                <a:gd name="T11" fmla="*/ 6 h 11"/>
                <a:gd name="T12" fmla="*/ 14 w 14"/>
                <a:gd name="T13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1">
                  <a:moveTo>
                    <a:pt x="14" y="4"/>
                  </a:moveTo>
                  <a:lnTo>
                    <a:pt x="13" y="11"/>
                  </a:lnTo>
                  <a:lnTo>
                    <a:pt x="3" y="7"/>
                  </a:lnTo>
                  <a:lnTo>
                    <a:pt x="0" y="4"/>
                  </a:lnTo>
                  <a:lnTo>
                    <a:pt x="1" y="0"/>
                  </a:lnTo>
                  <a:lnTo>
                    <a:pt x="8" y="6"/>
                  </a:lnTo>
                  <a:lnTo>
                    <a:pt x="1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4" name="Freeform 1989"/>
            <p:cNvSpPr>
              <a:spLocks/>
            </p:cNvSpPr>
            <p:nvPr/>
          </p:nvSpPr>
          <p:spPr bwMode="auto">
            <a:xfrm>
              <a:off x="7624641" y="3211391"/>
              <a:ext cx="6350" cy="4763"/>
            </a:xfrm>
            <a:custGeom>
              <a:avLst/>
              <a:gdLst>
                <a:gd name="T0" fmla="*/ 14 w 14"/>
                <a:gd name="T1" fmla="*/ 5 h 9"/>
                <a:gd name="T2" fmla="*/ 11 w 14"/>
                <a:gd name="T3" fmla="*/ 9 h 9"/>
                <a:gd name="T4" fmla="*/ 0 w 14"/>
                <a:gd name="T5" fmla="*/ 6 h 9"/>
                <a:gd name="T6" fmla="*/ 1 w 14"/>
                <a:gd name="T7" fmla="*/ 0 h 9"/>
                <a:gd name="T8" fmla="*/ 8 w 14"/>
                <a:gd name="T9" fmla="*/ 5 h 9"/>
                <a:gd name="T10" fmla="*/ 14 w 14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4" y="5"/>
                  </a:moveTo>
                  <a:lnTo>
                    <a:pt x="11" y="9"/>
                  </a:lnTo>
                  <a:lnTo>
                    <a:pt x="0" y="6"/>
                  </a:lnTo>
                  <a:lnTo>
                    <a:pt x="1" y="0"/>
                  </a:lnTo>
                  <a:lnTo>
                    <a:pt x="8" y="5"/>
                  </a:lnTo>
                  <a:lnTo>
                    <a:pt x="1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5" name="Freeform 1990"/>
            <p:cNvSpPr>
              <a:spLocks/>
            </p:cNvSpPr>
            <p:nvPr/>
          </p:nvSpPr>
          <p:spPr bwMode="auto">
            <a:xfrm>
              <a:off x="7616704" y="3228854"/>
              <a:ext cx="15875" cy="3175"/>
            </a:xfrm>
            <a:custGeom>
              <a:avLst/>
              <a:gdLst>
                <a:gd name="T0" fmla="*/ 30 w 30"/>
                <a:gd name="T1" fmla="*/ 0 h 6"/>
                <a:gd name="T2" fmla="*/ 27 w 30"/>
                <a:gd name="T3" fmla="*/ 3 h 6"/>
                <a:gd name="T4" fmla="*/ 24 w 30"/>
                <a:gd name="T5" fmla="*/ 6 h 6"/>
                <a:gd name="T6" fmla="*/ 19 w 30"/>
                <a:gd name="T7" fmla="*/ 5 h 6"/>
                <a:gd name="T8" fmla="*/ 0 w 30"/>
                <a:gd name="T9" fmla="*/ 6 h 6"/>
                <a:gd name="T10" fmla="*/ 0 w 30"/>
                <a:gd name="T11" fmla="*/ 3 h 6"/>
                <a:gd name="T12" fmla="*/ 30 w 30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">
                  <a:moveTo>
                    <a:pt x="30" y="0"/>
                  </a:moveTo>
                  <a:lnTo>
                    <a:pt x="27" y="3"/>
                  </a:lnTo>
                  <a:lnTo>
                    <a:pt x="24" y="6"/>
                  </a:lnTo>
                  <a:lnTo>
                    <a:pt x="19" y="5"/>
                  </a:lnTo>
                  <a:lnTo>
                    <a:pt x="0" y="6"/>
                  </a:lnTo>
                  <a:lnTo>
                    <a:pt x="0" y="3"/>
                  </a:lnTo>
                  <a:lnTo>
                    <a:pt x="3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6" name="Freeform 1991"/>
            <p:cNvSpPr>
              <a:spLocks/>
            </p:cNvSpPr>
            <p:nvPr/>
          </p:nvSpPr>
          <p:spPr bwMode="auto">
            <a:xfrm>
              <a:off x="7545266" y="3212979"/>
              <a:ext cx="20638" cy="4763"/>
            </a:xfrm>
            <a:custGeom>
              <a:avLst/>
              <a:gdLst>
                <a:gd name="T0" fmla="*/ 38 w 38"/>
                <a:gd name="T1" fmla="*/ 1 h 8"/>
                <a:gd name="T2" fmla="*/ 32 w 38"/>
                <a:gd name="T3" fmla="*/ 7 h 8"/>
                <a:gd name="T4" fmla="*/ 12 w 38"/>
                <a:gd name="T5" fmla="*/ 8 h 8"/>
                <a:gd name="T6" fmla="*/ 2 w 38"/>
                <a:gd name="T7" fmla="*/ 4 h 8"/>
                <a:gd name="T8" fmla="*/ 0 w 38"/>
                <a:gd name="T9" fmla="*/ 0 h 8"/>
                <a:gd name="T10" fmla="*/ 18 w 38"/>
                <a:gd name="T11" fmla="*/ 3 h 8"/>
                <a:gd name="T12" fmla="*/ 38 w 3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8">
                  <a:moveTo>
                    <a:pt x="38" y="1"/>
                  </a:moveTo>
                  <a:lnTo>
                    <a:pt x="32" y="7"/>
                  </a:lnTo>
                  <a:lnTo>
                    <a:pt x="12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18" y="3"/>
                  </a:lnTo>
                  <a:lnTo>
                    <a:pt x="3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7" name="Freeform 1992"/>
            <p:cNvSpPr>
              <a:spLocks/>
            </p:cNvSpPr>
            <p:nvPr/>
          </p:nvSpPr>
          <p:spPr bwMode="auto">
            <a:xfrm>
              <a:off x="7548441" y="3466979"/>
              <a:ext cx="11113" cy="1588"/>
            </a:xfrm>
            <a:custGeom>
              <a:avLst/>
              <a:gdLst>
                <a:gd name="T0" fmla="*/ 0 w 20"/>
                <a:gd name="T1" fmla="*/ 5 h 5"/>
                <a:gd name="T2" fmla="*/ 10 w 20"/>
                <a:gd name="T3" fmla="*/ 0 h 5"/>
                <a:gd name="T4" fmla="*/ 20 w 20"/>
                <a:gd name="T5" fmla="*/ 5 h 5"/>
                <a:gd name="T6" fmla="*/ 0 w 20"/>
                <a:gd name="T7" fmla="*/ 5 h 5"/>
                <a:gd name="T8" fmla="*/ 0 w 20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0" y="5"/>
                  </a:moveTo>
                  <a:lnTo>
                    <a:pt x="10" y="0"/>
                  </a:lnTo>
                  <a:lnTo>
                    <a:pt x="2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8" name="Freeform 1993"/>
            <p:cNvSpPr>
              <a:spLocks/>
            </p:cNvSpPr>
            <p:nvPr/>
          </p:nvSpPr>
          <p:spPr bwMode="auto">
            <a:xfrm>
              <a:off x="7480179" y="3205041"/>
              <a:ext cx="19050" cy="6350"/>
            </a:xfrm>
            <a:custGeom>
              <a:avLst/>
              <a:gdLst>
                <a:gd name="T0" fmla="*/ 35 w 35"/>
                <a:gd name="T1" fmla="*/ 0 h 10"/>
                <a:gd name="T2" fmla="*/ 29 w 35"/>
                <a:gd name="T3" fmla="*/ 9 h 10"/>
                <a:gd name="T4" fmla="*/ 12 w 35"/>
                <a:gd name="T5" fmla="*/ 10 h 10"/>
                <a:gd name="T6" fmla="*/ 0 w 35"/>
                <a:gd name="T7" fmla="*/ 7 h 10"/>
                <a:gd name="T8" fmla="*/ 6 w 35"/>
                <a:gd name="T9" fmla="*/ 0 h 10"/>
                <a:gd name="T10" fmla="*/ 26 w 35"/>
                <a:gd name="T11" fmla="*/ 2 h 10"/>
                <a:gd name="T12" fmla="*/ 35 w 3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5" y="0"/>
                  </a:moveTo>
                  <a:lnTo>
                    <a:pt x="29" y="9"/>
                  </a:lnTo>
                  <a:lnTo>
                    <a:pt x="12" y="10"/>
                  </a:lnTo>
                  <a:lnTo>
                    <a:pt x="0" y="7"/>
                  </a:lnTo>
                  <a:lnTo>
                    <a:pt x="6" y="0"/>
                  </a:lnTo>
                  <a:lnTo>
                    <a:pt x="26" y="2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69" name="Freeform 1994"/>
            <p:cNvSpPr>
              <a:spLocks/>
            </p:cNvSpPr>
            <p:nvPr/>
          </p:nvSpPr>
          <p:spPr bwMode="auto">
            <a:xfrm>
              <a:off x="7475416" y="3432054"/>
              <a:ext cx="6350" cy="11113"/>
            </a:xfrm>
            <a:custGeom>
              <a:avLst/>
              <a:gdLst>
                <a:gd name="T0" fmla="*/ 13 w 13"/>
                <a:gd name="T1" fmla="*/ 11 h 20"/>
                <a:gd name="T2" fmla="*/ 10 w 13"/>
                <a:gd name="T3" fmla="*/ 19 h 20"/>
                <a:gd name="T4" fmla="*/ 3 w 13"/>
                <a:gd name="T5" fmla="*/ 20 h 20"/>
                <a:gd name="T6" fmla="*/ 0 w 13"/>
                <a:gd name="T7" fmla="*/ 11 h 20"/>
                <a:gd name="T8" fmla="*/ 3 w 13"/>
                <a:gd name="T9" fmla="*/ 0 h 20"/>
                <a:gd name="T10" fmla="*/ 9 w 13"/>
                <a:gd name="T11" fmla="*/ 1 h 20"/>
                <a:gd name="T12" fmla="*/ 9 w 13"/>
                <a:gd name="T13" fmla="*/ 10 h 20"/>
                <a:gd name="T14" fmla="*/ 13 w 13"/>
                <a:gd name="T15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3" y="11"/>
                  </a:moveTo>
                  <a:lnTo>
                    <a:pt x="10" y="19"/>
                  </a:lnTo>
                  <a:lnTo>
                    <a:pt x="3" y="20"/>
                  </a:lnTo>
                  <a:lnTo>
                    <a:pt x="0" y="11"/>
                  </a:lnTo>
                  <a:lnTo>
                    <a:pt x="3" y="0"/>
                  </a:lnTo>
                  <a:lnTo>
                    <a:pt x="9" y="1"/>
                  </a:lnTo>
                  <a:lnTo>
                    <a:pt x="9" y="10"/>
                  </a:ln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0" name="Freeform 1995"/>
            <p:cNvSpPr>
              <a:spLocks/>
            </p:cNvSpPr>
            <p:nvPr/>
          </p:nvSpPr>
          <p:spPr bwMode="auto">
            <a:xfrm>
              <a:off x="7383341" y="3438404"/>
              <a:ext cx="9525" cy="3175"/>
            </a:xfrm>
            <a:custGeom>
              <a:avLst/>
              <a:gdLst>
                <a:gd name="T0" fmla="*/ 17 w 17"/>
                <a:gd name="T1" fmla="*/ 3 h 6"/>
                <a:gd name="T2" fmla="*/ 10 w 17"/>
                <a:gd name="T3" fmla="*/ 6 h 6"/>
                <a:gd name="T4" fmla="*/ 0 w 17"/>
                <a:gd name="T5" fmla="*/ 6 h 6"/>
                <a:gd name="T6" fmla="*/ 1 w 17"/>
                <a:gd name="T7" fmla="*/ 0 h 6"/>
                <a:gd name="T8" fmla="*/ 11 w 17"/>
                <a:gd name="T9" fmla="*/ 2 h 6"/>
                <a:gd name="T10" fmla="*/ 17 w 17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7" y="3"/>
                  </a:moveTo>
                  <a:lnTo>
                    <a:pt x="10" y="6"/>
                  </a:lnTo>
                  <a:lnTo>
                    <a:pt x="0" y="6"/>
                  </a:lnTo>
                  <a:lnTo>
                    <a:pt x="1" y="0"/>
                  </a:lnTo>
                  <a:lnTo>
                    <a:pt x="11" y="2"/>
                  </a:ln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1" name="Freeform 1996"/>
            <p:cNvSpPr>
              <a:spLocks/>
            </p:cNvSpPr>
            <p:nvPr/>
          </p:nvSpPr>
          <p:spPr bwMode="auto">
            <a:xfrm>
              <a:off x="7378579" y="3200279"/>
              <a:ext cx="9525" cy="3175"/>
            </a:xfrm>
            <a:custGeom>
              <a:avLst/>
              <a:gdLst>
                <a:gd name="T0" fmla="*/ 18 w 18"/>
                <a:gd name="T1" fmla="*/ 0 h 6"/>
                <a:gd name="T2" fmla="*/ 15 w 18"/>
                <a:gd name="T3" fmla="*/ 3 h 6"/>
                <a:gd name="T4" fmla="*/ 2 w 18"/>
                <a:gd name="T5" fmla="*/ 6 h 6"/>
                <a:gd name="T6" fmla="*/ 0 w 18"/>
                <a:gd name="T7" fmla="*/ 0 h 6"/>
                <a:gd name="T8" fmla="*/ 9 w 18"/>
                <a:gd name="T9" fmla="*/ 2 h 6"/>
                <a:gd name="T10" fmla="*/ 18 w 1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lnTo>
                    <a:pt x="15" y="3"/>
                  </a:lnTo>
                  <a:lnTo>
                    <a:pt x="2" y="6"/>
                  </a:lnTo>
                  <a:lnTo>
                    <a:pt x="0" y="0"/>
                  </a:lnTo>
                  <a:lnTo>
                    <a:pt x="9" y="2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2" name="Freeform 1997"/>
            <p:cNvSpPr>
              <a:spLocks/>
            </p:cNvSpPr>
            <p:nvPr/>
          </p:nvSpPr>
          <p:spPr bwMode="auto">
            <a:xfrm>
              <a:off x="7376991" y="3514604"/>
              <a:ext cx="9525" cy="6350"/>
            </a:xfrm>
            <a:custGeom>
              <a:avLst/>
              <a:gdLst>
                <a:gd name="T0" fmla="*/ 18 w 18"/>
                <a:gd name="T1" fmla="*/ 6 h 12"/>
                <a:gd name="T2" fmla="*/ 17 w 18"/>
                <a:gd name="T3" fmla="*/ 12 h 12"/>
                <a:gd name="T4" fmla="*/ 1 w 18"/>
                <a:gd name="T5" fmla="*/ 6 h 12"/>
                <a:gd name="T6" fmla="*/ 0 w 18"/>
                <a:gd name="T7" fmla="*/ 0 h 12"/>
                <a:gd name="T8" fmla="*/ 10 w 18"/>
                <a:gd name="T9" fmla="*/ 2 h 12"/>
                <a:gd name="T10" fmla="*/ 18 w 18"/>
                <a:gd name="T1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7" y="12"/>
                  </a:lnTo>
                  <a:lnTo>
                    <a:pt x="1" y="6"/>
                  </a:lnTo>
                  <a:lnTo>
                    <a:pt x="0" y="0"/>
                  </a:lnTo>
                  <a:lnTo>
                    <a:pt x="10" y="2"/>
                  </a:lnTo>
                  <a:lnTo>
                    <a:pt x="1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3" name="Freeform 1998"/>
            <p:cNvSpPr>
              <a:spLocks/>
            </p:cNvSpPr>
            <p:nvPr/>
          </p:nvSpPr>
          <p:spPr bwMode="auto">
            <a:xfrm>
              <a:off x="7350004" y="3201866"/>
              <a:ext cx="25400" cy="4763"/>
            </a:xfrm>
            <a:custGeom>
              <a:avLst/>
              <a:gdLst>
                <a:gd name="T0" fmla="*/ 48 w 48"/>
                <a:gd name="T1" fmla="*/ 0 h 9"/>
                <a:gd name="T2" fmla="*/ 35 w 48"/>
                <a:gd name="T3" fmla="*/ 7 h 9"/>
                <a:gd name="T4" fmla="*/ 18 w 48"/>
                <a:gd name="T5" fmla="*/ 9 h 9"/>
                <a:gd name="T6" fmla="*/ 0 w 48"/>
                <a:gd name="T7" fmla="*/ 9 h 9"/>
                <a:gd name="T8" fmla="*/ 9 w 48"/>
                <a:gd name="T9" fmla="*/ 2 h 9"/>
                <a:gd name="T10" fmla="*/ 33 w 48"/>
                <a:gd name="T11" fmla="*/ 0 h 9"/>
                <a:gd name="T12" fmla="*/ 48 w 4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9">
                  <a:moveTo>
                    <a:pt x="48" y="0"/>
                  </a:moveTo>
                  <a:lnTo>
                    <a:pt x="35" y="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9" y="2"/>
                  </a:lnTo>
                  <a:lnTo>
                    <a:pt x="33" y="0"/>
                  </a:ln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4" name="Freeform 1999"/>
            <p:cNvSpPr>
              <a:spLocks/>
            </p:cNvSpPr>
            <p:nvPr/>
          </p:nvSpPr>
          <p:spPr bwMode="auto">
            <a:xfrm>
              <a:off x="7338891" y="3168529"/>
              <a:ext cx="11113" cy="4763"/>
            </a:xfrm>
            <a:custGeom>
              <a:avLst/>
              <a:gdLst>
                <a:gd name="T0" fmla="*/ 21 w 21"/>
                <a:gd name="T1" fmla="*/ 8 h 10"/>
                <a:gd name="T2" fmla="*/ 18 w 21"/>
                <a:gd name="T3" fmla="*/ 10 h 10"/>
                <a:gd name="T4" fmla="*/ 8 w 21"/>
                <a:gd name="T5" fmla="*/ 3 h 10"/>
                <a:gd name="T6" fmla="*/ 0 w 21"/>
                <a:gd name="T7" fmla="*/ 3 h 10"/>
                <a:gd name="T8" fmla="*/ 5 w 21"/>
                <a:gd name="T9" fmla="*/ 0 h 10"/>
                <a:gd name="T10" fmla="*/ 18 w 21"/>
                <a:gd name="T11" fmla="*/ 4 h 10"/>
                <a:gd name="T12" fmla="*/ 21 w 21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0">
                  <a:moveTo>
                    <a:pt x="21" y="8"/>
                  </a:moveTo>
                  <a:lnTo>
                    <a:pt x="18" y="10"/>
                  </a:lnTo>
                  <a:lnTo>
                    <a:pt x="8" y="3"/>
                  </a:lnTo>
                  <a:lnTo>
                    <a:pt x="0" y="3"/>
                  </a:lnTo>
                  <a:lnTo>
                    <a:pt x="5" y="0"/>
                  </a:lnTo>
                  <a:lnTo>
                    <a:pt x="18" y="4"/>
                  </a:lnTo>
                  <a:lnTo>
                    <a:pt x="2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5" name="Freeform 2000"/>
            <p:cNvSpPr>
              <a:spLocks/>
            </p:cNvSpPr>
            <p:nvPr/>
          </p:nvSpPr>
          <p:spPr bwMode="auto">
            <a:xfrm>
              <a:off x="7329366" y="3166941"/>
              <a:ext cx="6350" cy="6350"/>
            </a:xfrm>
            <a:custGeom>
              <a:avLst/>
              <a:gdLst>
                <a:gd name="T0" fmla="*/ 13 w 13"/>
                <a:gd name="T1" fmla="*/ 3 h 11"/>
                <a:gd name="T2" fmla="*/ 9 w 13"/>
                <a:gd name="T3" fmla="*/ 7 h 11"/>
                <a:gd name="T4" fmla="*/ 3 w 13"/>
                <a:gd name="T5" fmla="*/ 11 h 11"/>
                <a:gd name="T6" fmla="*/ 0 w 13"/>
                <a:gd name="T7" fmla="*/ 7 h 11"/>
                <a:gd name="T8" fmla="*/ 2 w 13"/>
                <a:gd name="T9" fmla="*/ 0 h 11"/>
                <a:gd name="T10" fmla="*/ 6 w 13"/>
                <a:gd name="T11" fmla="*/ 3 h 11"/>
                <a:gd name="T12" fmla="*/ 13 w 13"/>
                <a:gd name="T13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1">
                  <a:moveTo>
                    <a:pt x="13" y="3"/>
                  </a:moveTo>
                  <a:lnTo>
                    <a:pt x="9" y="7"/>
                  </a:lnTo>
                  <a:lnTo>
                    <a:pt x="3" y="11"/>
                  </a:lnTo>
                  <a:lnTo>
                    <a:pt x="0" y="7"/>
                  </a:lnTo>
                  <a:lnTo>
                    <a:pt x="2" y="0"/>
                  </a:lnTo>
                  <a:lnTo>
                    <a:pt x="6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6" name="Freeform 2001"/>
            <p:cNvSpPr>
              <a:spLocks/>
            </p:cNvSpPr>
            <p:nvPr/>
          </p:nvSpPr>
          <p:spPr bwMode="auto">
            <a:xfrm>
              <a:off x="7313491" y="3201866"/>
              <a:ext cx="20638" cy="7938"/>
            </a:xfrm>
            <a:custGeom>
              <a:avLst/>
              <a:gdLst>
                <a:gd name="T0" fmla="*/ 39 w 39"/>
                <a:gd name="T1" fmla="*/ 14 h 14"/>
                <a:gd name="T2" fmla="*/ 31 w 39"/>
                <a:gd name="T3" fmla="*/ 7 h 14"/>
                <a:gd name="T4" fmla="*/ 11 w 39"/>
                <a:gd name="T5" fmla="*/ 9 h 14"/>
                <a:gd name="T6" fmla="*/ 0 w 39"/>
                <a:gd name="T7" fmla="*/ 9 h 14"/>
                <a:gd name="T8" fmla="*/ 8 w 39"/>
                <a:gd name="T9" fmla="*/ 3 h 14"/>
                <a:gd name="T10" fmla="*/ 27 w 39"/>
                <a:gd name="T11" fmla="*/ 0 h 14"/>
                <a:gd name="T12" fmla="*/ 36 w 39"/>
                <a:gd name="T13" fmla="*/ 7 h 14"/>
                <a:gd name="T14" fmla="*/ 39 w 39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4">
                  <a:moveTo>
                    <a:pt x="39" y="14"/>
                  </a:moveTo>
                  <a:lnTo>
                    <a:pt x="31" y="7"/>
                  </a:lnTo>
                  <a:lnTo>
                    <a:pt x="11" y="9"/>
                  </a:lnTo>
                  <a:lnTo>
                    <a:pt x="0" y="9"/>
                  </a:lnTo>
                  <a:lnTo>
                    <a:pt x="8" y="3"/>
                  </a:lnTo>
                  <a:lnTo>
                    <a:pt x="27" y="0"/>
                  </a:lnTo>
                  <a:lnTo>
                    <a:pt x="36" y="7"/>
                  </a:lnTo>
                  <a:lnTo>
                    <a:pt x="39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7" name="Freeform 2002"/>
            <p:cNvSpPr>
              <a:spLocks/>
            </p:cNvSpPr>
            <p:nvPr/>
          </p:nvSpPr>
          <p:spPr bwMode="auto">
            <a:xfrm>
              <a:off x="7321429" y="2870079"/>
              <a:ext cx="9525" cy="4763"/>
            </a:xfrm>
            <a:custGeom>
              <a:avLst/>
              <a:gdLst>
                <a:gd name="T0" fmla="*/ 16 w 16"/>
                <a:gd name="T1" fmla="*/ 1 h 7"/>
                <a:gd name="T2" fmla="*/ 16 w 16"/>
                <a:gd name="T3" fmla="*/ 7 h 7"/>
                <a:gd name="T4" fmla="*/ 9 w 16"/>
                <a:gd name="T5" fmla="*/ 6 h 7"/>
                <a:gd name="T6" fmla="*/ 8 w 16"/>
                <a:gd name="T7" fmla="*/ 4 h 7"/>
                <a:gd name="T8" fmla="*/ 0 w 16"/>
                <a:gd name="T9" fmla="*/ 4 h 7"/>
                <a:gd name="T10" fmla="*/ 0 w 16"/>
                <a:gd name="T11" fmla="*/ 3 h 7"/>
                <a:gd name="T12" fmla="*/ 12 w 16"/>
                <a:gd name="T13" fmla="*/ 0 h 7"/>
                <a:gd name="T14" fmla="*/ 16 w 16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">
                  <a:moveTo>
                    <a:pt x="16" y="1"/>
                  </a:moveTo>
                  <a:lnTo>
                    <a:pt x="16" y="7"/>
                  </a:lnTo>
                  <a:lnTo>
                    <a:pt x="9" y="6"/>
                  </a:lnTo>
                  <a:lnTo>
                    <a:pt x="8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8" name="Freeform 2003"/>
            <p:cNvSpPr>
              <a:spLocks/>
            </p:cNvSpPr>
            <p:nvPr/>
          </p:nvSpPr>
          <p:spPr bwMode="auto">
            <a:xfrm>
              <a:off x="7313491" y="3433641"/>
              <a:ext cx="7938" cy="4763"/>
            </a:xfrm>
            <a:custGeom>
              <a:avLst/>
              <a:gdLst>
                <a:gd name="T0" fmla="*/ 11 w 14"/>
                <a:gd name="T1" fmla="*/ 0 h 10"/>
                <a:gd name="T2" fmla="*/ 14 w 14"/>
                <a:gd name="T3" fmla="*/ 4 h 10"/>
                <a:gd name="T4" fmla="*/ 5 w 14"/>
                <a:gd name="T5" fmla="*/ 10 h 10"/>
                <a:gd name="T6" fmla="*/ 0 w 14"/>
                <a:gd name="T7" fmla="*/ 8 h 10"/>
                <a:gd name="T8" fmla="*/ 0 w 14"/>
                <a:gd name="T9" fmla="*/ 3 h 10"/>
                <a:gd name="T10" fmla="*/ 10 w 14"/>
                <a:gd name="T11" fmla="*/ 4 h 10"/>
                <a:gd name="T12" fmla="*/ 11 w 1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1" y="0"/>
                  </a:moveTo>
                  <a:lnTo>
                    <a:pt x="14" y="4"/>
                  </a:lnTo>
                  <a:lnTo>
                    <a:pt x="5" y="10"/>
                  </a:lnTo>
                  <a:lnTo>
                    <a:pt x="0" y="8"/>
                  </a:lnTo>
                  <a:lnTo>
                    <a:pt x="0" y="3"/>
                  </a:lnTo>
                  <a:lnTo>
                    <a:pt x="10" y="4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79" name="Freeform 2004"/>
            <p:cNvSpPr>
              <a:spLocks/>
            </p:cNvSpPr>
            <p:nvPr/>
          </p:nvSpPr>
          <p:spPr bwMode="auto">
            <a:xfrm>
              <a:off x="7283329" y="3262191"/>
              <a:ext cx="12700" cy="6350"/>
            </a:xfrm>
            <a:custGeom>
              <a:avLst/>
              <a:gdLst>
                <a:gd name="T0" fmla="*/ 24 w 24"/>
                <a:gd name="T1" fmla="*/ 0 h 12"/>
                <a:gd name="T2" fmla="*/ 23 w 24"/>
                <a:gd name="T3" fmla="*/ 7 h 12"/>
                <a:gd name="T4" fmla="*/ 7 w 24"/>
                <a:gd name="T5" fmla="*/ 12 h 12"/>
                <a:gd name="T6" fmla="*/ 0 w 24"/>
                <a:gd name="T7" fmla="*/ 9 h 12"/>
                <a:gd name="T8" fmla="*/ 4 w 24"/>
                <a:gd name="T9" fmla="*/ 3 h 12"/>
                <a:gd name="T10" fmla="*/ 18 w 24"/>
                <a:gd name="T11" fmla="*/ 5 h 12"/>
                <a:gd name="T12" fmla="*/ 24 w 24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lnTo>
                    <a:pt x="23" y="7"/>
                  </a:lnTo>
                  <a:lnTo>
                    <a:pt x="7" y="12"/>
                  </a:lnTo>
                  <a:lnTo>
                    <a:pt x="0" y="9"/>
                  </a:lnTo>
                  <a:lnTo>
                    <a:pt x="4" y="3"/>
                  </a:lnTo>
                  <a:lnTo>
                    <a:pt x="18" y="5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0" name="Freeform 2005"/>
            <p:cNvSpPr>
              <a:spLocks/>
            </p:cNvSpPr>
            <p:nvPr/>
          </p:nvSpPr>
          <p:spPr bwMode="auto">
            <a:xfrm>
              <a:off x="7284916" y="3222504"/>
              <a:ext cx="7938" cy="6350"/>
            </a:xfrm>
            <a:custGeom>
              <a:avLst/>
              <a:gdLst>
                <a:gd name="T0" fmla="*/ 13 w 13"/>
                <a:gd name="T1" fmla="*/ 5 h 14"/>
                <a:gd name="T2" fmla="*/ 9 w 13"/>
                <a:gd name="T3" fmla="*/ 8 h 14"/>
                <a:gd name="T4" fmla="*/ 10 w 13"/>
                <a:gd name="T5" fmla="*/ 11 h 14"/>
                <a:gd name="T6" fmla="*/ 8 w 13"/>
                <a:gd name="T7" fmla="*/ 14 h 14"/>
                <a:gd name="T8" fmla="*/ 2 w 13"/>
                <a:gd name="T9" fmla="*/ 7 h 14"/>
                <a:gd name="T10" fmla="*/ 0 w 13"/>
                <a:gd name="T11" fmla="*/ 2 h 14"/>
                <a:gd name="T12" fmla="*/ 5 w 13"/>
                <a:gd name="T13" fmla="*/ 0 h 14"/>
                <a:gd name="T14" fmla="*/ 10 w 13"/>
                <a:gd name="T15" fmla="*/ 0 h 14"/>
                <a:gd name="T16" fmla="*/ 10 w 13"/>
                <a:gd name="T17" fmla="*/ 4 h 14"/>
                <a:gd name="T18" fmla="*/ 13 w 13"/>
                <a:gd name="T1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4">
                  <a:moveTo>
                    <a:pt x="13" y="5"/>
                  </a:moveTo>
                  <a:lnTo>
                    <a:pt x="9" y="8"/>
                  </a:lnTo>
                  <a:lnTo>
                    <a:pt x="10" y="11"/>
                  </a:lnTo>
                  <a:lnTo>
                    <a:pt x="8" y="14"/>
                  </a:lnTo>
                  <a:lnTo>
                    <a:pt x="2" y="7"/>
                  </a:lnTo>
                  <a:lnTo>
                    <a:pt x="0" y="2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0" y="4"/>
                  </a:ln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1" name="Freeform 2006"/>
            <p:cNvSpPr>
              <a:spLocks/>
            </p:cNvSpPr>
            <p:nvPr/>
          </p:nvSpPr>
          <p:spPr bwMode="auto">
            <a:xfrm>
              <a:off x="7261104" y="3278066"/>
              <a:ext cx="7938" cy="4763"/>
            </a:xfrm>
            <a:custGeom>
              <a:avLst/>
              <a:gdLst>
                <a:gd name="T0" fmla="*/ 15 w 15"/>
                <a:gd name="T1" fmla="*/ 5 h 10"/>
                <a:gd name="T2" fmla="*/ 12 w 15"/>
                <a:gd name="T3" fmla="*/ 10 h 10"/>
                <a:gd name="T4" fmla="*/ 0 w 15"/>
                <a:gd name="T5" fmla="*/ 5 h 10"/>
                <a:gd name="T6" fmla="*/ 0 w 15"/>
                <a:gd name="T7" fmla="*/ 4 h 10"/>
                <a:gd name="T8" fmla="*/ 3 w 15"/>
                <a:gd name="T9" fmla="*/ 2 h 10"/>
                <a:gd name="T10" fmla="*/ 5 w 15"/>
                <a:gd name="T11" fmla="*/ 2 h 10"/>
                <a:gd name="T12" fmla="*/ 5 w 15"/>
                <a:gd name="T13" fmla="*/ 0 h 10"/>
                <a:gd name="T14" fmla="*/ 7 w 15"/>
                <a:gd name="T15" fmla="*/ 5 h 10"/>
                <a:gd name="T16" fmla="*/ 15 w 15"/>
                <a:gd name="T1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0">
                  <a:moveTo>
                    <a:pt x="15" y="5"/>
                  </a:moveTo>
                  <a:lnTo>
                    <a:pt x="12" y="10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7" y="5"/>
                  </a:lnTo>
                  <a:lnTo>
                    <a:pt x="15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2" name="Freeform 2007"/>
            <p:cNvSpPr>
              <a:spLocks/>
            </p:cNvSpPr>
            <p:nvPr/>
          </p:nvSpPr>
          <p:spPr bwMode="auto">
            <a:xfrm>
              <a:off x="7234116" y="3430466"/>
              <a:ext cx="12700" cy="3175"/>
            </a:xfrm>
            <a:custGeom>
              <a:avLst/>
              <a:gdLst>
                <a:gd name="T0" fmla="*/ 26 w 26"/>
                <a:gd name="T1" fmla="*/ 3 h 6"/>
                <a:gd name="T2" fmla="*/ 19 w 26"/>
                <a:gd name="T3" fmla="*/ 6 h 6"/>
                <a:gd name="T4" fmla="*/ 0 w 26"/>
                <a:gd name="T5" fmla="*/ 6 h 6"/>
                <a:gd name="T6" fmla="*/ 9 w 26"/>
                <a:gd name="T7" fmla="*/ 0 h 6"/>
                <a:gd name="T8" fmla="*/ 26 w 2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">
                  <a:moveTo>
                    <a:pt x="26" y="3"/>
                  </a:moveTo>
                  <a:lnTo>
                    <a:pt x="19" y="6"/>
                  </a:lnTo>
                  <a:lnTo>
                    <a:pt x="0" y="6"/>
                  </a:lnTo>
                  <a:lnTo>
                    <a:pt x="9" y="0"/>
                  </a:lnTo>
                  <a:lnTo>
                    <a:pt x="2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3" name="Freeform 2008"/>
            <p:cNvSpPr>
              <a:spLocks/>
            </p:cNvSpPr>
            <p:nvPr/>
          </p:nvSpPr>
          <p:spPr bwMode="auto">
            <a:xfrm>
              <a:off x="7226179" y="3362204"/>
              <a:ext cx="6350" cy="3175"/>
            </a:xfrm>
            <a:custGeom>
              <a:avLst/>
              <a:gdLst>
                <a:gd name="T0" fmla="*/ 11 w 11"/>
                <a:gd name="T1" fmla="*/ 8 h 8"/>
                <a:gd name="T2" fmla="*/ 0 w 11"/>
                <a:gd name="T3" fmla="*/ 8 h 8"/>
                <a:gd name="T4" fmla="*/ 2 w 11"/>
                <a:gd name="T5" fmla="*/ 0 h 8"/>
                <a:gd name="T6" fmla="*/ 11 w 11"/>
                <a:gd name="T7" fmla="*/ 0 h 8"/>
                <a:gd name="T8" fmla="*/ 11 w 11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11" y="0"/>
                  </a:lnTo>
                  <a:lnTo>
                    <a:pt x="1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4" name="Freeform 2009"/>
            <p:cNvSpPr>
              <a:spLocks/>
            </p:cNvSpPr>
            <p:nvPr/>
          </p:nvSpPr>
          <p:spPr bwMode="auto">
            <a:xfrm>
              <a:off x="7189666" y="3365379"/>
              <a:ext cx="15875" cy="6350"/>
            </a:xfrm>
            <a:custGeom>
              <a:avLst/>
              <a:gdLst>
                <a:gd name="T0" fmla="*/ 29 w 29"/>
                <a:gd name="T1" fmla="*/ 4 h 10"/>
                <a:gd name="T2" fmla="*/ 26 w 29"/>
                <a:gd name="T3" fmla="*/ 8 h 10"/>
                <a:gd name="T4" fmla="*/ 20 w 29"/>
                <a:gd name="T5" fmla="*/ 10 h 10"/>
                <a:gd name="T6" fmla="*/ 9 w 29"/>
                <a:gd name="T7" fmla="*/ 4 h 10"/>
                <a:gd name="T8" fmla="*/ 0 w 29"/>
                <a:gd name="T9" fmla="*/ 3 h 10"/>
                <a:gd name="T10" fmla="*/ 6 w 29"/>
                <a:gd name="T11" fmla="*/ 0 h 10"/>
                <a:gd name="T12" fmla="*/ 23 w 29"/>
                <a:gd name="T13" fmla="*/ 1 h 10"/>
                <a:gd name="T14" fmla="*/ 29 w 2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">
                  <a:moveTo>
                    <a:pt x="29" y="4"/>
                  </a:moveTo>
                  <a:lnTo>
                    <a:pt x="26" y="8"/>
                  </a:lnTo>
                  <a:lnTo>
                    <a:pt x="20" y="10"/>
                  </a:lnTo>
                  <a:lnTo>
                    <a:pt x="9" y="4"/>
                  </a:lnTo>
                  <a:lnTo>
                    <a:pt x="0" y="3"/>
                  </a:lnTo>
                  <a:lnTo>
                    <a:pt x="6" y="0"/>
                  </a:lnTo>
                  <a:lnTo>
                    <a:pt x="23" y="1"/>
                  </a:lnTo>
                  <a:lnTo>
                    <a:pt x="2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5" name="Freeform 2010"/>
            <p:cNvSpPr>
              <a:spLocks/>
            </p:cNvSpPr>
            <p:nvPr/>
          </p:nvSpPr>
          <p:spPr bwMode="auto">
            <a:xfrm>
              <a:off x="7180141" y="3106616"/>
              <a:ext cx="7938" cy="6350"/>
            </a:xfrm>
            <a:custGeom>
              <a:avLst/>
              <a:gdLst>
                <a:gd name="T0" fmla="*/ 16 w 16"/>
                <a:gd name="T1" fmla="*/ 12 h 12"/>
                <a:gd name="T2" fmla="*/ 9 w 16"/>
                <a:gd name="T3" fmla="*/ 9 h 12"/>
                <a:gd name="T4" fmla="*/ 0 w 16"/>
                <a:gd name="T5" fmla="*/ 6 h 12"/>
                <a:gd name="T6" fmla="*/ 3 w 16"/>
                <a:gd name="T7" fmla="*/ 0 h 12"/>
                <a:gd name="T8" fmla="*/ 15 w 16"/>
                <a:gd name="T9" fmla="*/ 4 h 12"/>
                <a:gd name="T10" fmla="*/ 16 w 16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16" y="12"/>
                  </a:moveTo>
                  <a:lnTo>
                    <a:pt x="9" y="9"/>
                  </a:lnTo>
                  <a:lnTo>
                    <a:pt x="0" y="6"/>
                  </a:lnTo>
                  <a:lnTo>
                    <a:pt x="3" y="0"/>
                  </a:lnTo>
                  <a:lnTo>
                    <a:pt x="15" y="4"/>
                  </a:lnTo>
                  <a:lnTo>
                    <a:pt x="1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6" name="Freeform 2011"/>
            <p:cNvSpPr>
              <a:spLocks/>
            </p:cNvSpPr>
            <p:nvPr/>
          </p:nvSpPr>
          <p:spPr bwMode="auto">
            <a:xfrm>
              <a:off x="7124579" y="3306641"/>
              <a:ext cx="12700" cy="3175"/>
            </a:xfrm>
            <a:custGeom>
              <a:avLst/>
              <a:gdLst>
                <a:gd name="T0" fmla="*/ 24 w 24"/>
                <a:gd name="T1" fmla="*/ 0 h 8"/>
                <a:gd name="T2" fmla="*/ 21 w 24"/>
                <a:gd name="T3" fmla="*/ 6 h 8"/>
                <a:gd name="T4" fmla="*/ 6 w 24"/>
                <a:gd name="T5" fmla="*/ 8 h 8"/>
                <a:gd name="T6" fmla="*/ 0 w 24"/>
                <a:gd name="T7" fmla="*/ 6 h 8"/>
                <a:gd name="T8" fmla="*/ 12 w 24"/>
                <a:gd name="T9" fmla="*/ 2 h 8"/>
                <a:gd name="T10" fmla="*/ 24 w 24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8">
                  <a:moveTo>
                    <a:pt x="24" y="0"/>
                  </a:moveTo>
                  <a:lnTo>
                    <a:pt x="21" y="6"/>
                  </a:lnTo>
                  <a:lnTo>
                    <a:pt x="6" y="8"/>
                  </a:lnTo>
                  <a:lnTo>
                    <a:pt x="0" y="6"/>
                  </a:lnTo>
                  <a:lnTo>
                    <a:pt x="12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7" name="Freeform 2012"/>
            <p:cNvSpPr>
              <a:spLocks/>
            </p:cNvSpPr>
            <p:nvPr/>
          </p:nvSpPr>
          <p:spPr bwMode="auto">
            <a:xfrm>
              <a:off x="7099179" y="3305054"/>
              <a:ext cx="17463" cy="3175"/>
            </a:xfrm>
            <a:custGeom>
              <a:avLst/>
              <a:gdLst>
                <a:gd name="T0" fmla="*/ 33 w 33"/>
                <a:gd name="T1" fmla="*/ 0 h 6"/>
                <a:gd name="T2" fmla="*/ 29 w 33"/>
                <a:gd name="T3" fmla="*/ 6 h 6"/>
                <a:gd name="T4" fmla="*/ 9 w 33"/>
                <a:gd name="T5" fmla="*/ 3 h 6"/>
                <a:gd name="T6" fmla="*/ 0 w 33"/>
                <a:gd name="T7" fmla="*/ 6 h 6"/>
                <a:gd name="T8" fmla="*/ 6 w 33"/>
                <a:gd name="T9" fmla="*/ 0 h 6"/>
                <a:gd name="T10" fmla="*/ 27 w 33"/>
                <a:gd name="T11" fmla="*/ 0 h 6"/>
                <a:gd name="T12" fmla="*/ 33 w 3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6">
                  <a:moveTo>
                    <a:pt x="33" y="0"/>
                  </a:moveTo>
                  <a:lnTo>
                    <a:pt x="29" y="6"/>
                  </a:lnTo>
                  <a:lnTo>
                    <a:pt x="9" y="3"/>
                  </a:lnTo>
                  <a:lnTo>
                    <a:pt x="0" y="6"/>
                  </a:lnTo>
                  <a:lnTo>
                    <a:pt x="6" y="0"/>
                  </a:lnTo>
                  <a:lnTo>
                    <a:pt x="27" y="0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8" name="Freeform 2013"/>
            <p:cNvSpPr>
              <a:spLocks/>
            </p:cNvSpPr>
            <p:nvPr/>
          </p:nvSpPr>
          <p:spPr bwMode="auto">
            <a:xfrm>
              <a:off x="7089654" y="3089154"/>
              <a:ext cx="7938" cy="7938"/>
            </a:xfrm>
            <a:custGeom>
              <a:avLst/>
              <a:gdLst>
                <a:gd name="T0" fmla="*/ 16 w 16"/>
                <a:gd name="T1" fmla="*/ 9 h 13"/>
                <a:gd name="T2" fmla="*/ 11 w 16"/>
                <a:gd name="T3" fmla="*/ 13 h 13"/>
                <a:gd name="T4" fmla="*/ 0 w 16"/>
                <a:gd name="T5" fmla="*/ 8 h 13"/>
                <a:gd name="T6" fmla="*/ 0 w 16"/>
                <a:gd name="T7" fmla="*/ 0 h 13"/>
                <a:gd name="T8" fmla="*/ 6 w 16"/>
                <a:gd name="T9" fmla="*/ 2 h 13"/>
                <a:gd name="T10" fmla="*/ 8 w 16"/>
                <a:gd name="T11" fmla="*/ 10 h 13"/>
                <a:gd name="T12" fmla="*/ 16 w 16"/>
                <a:gd name="T13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16" y="9"/>
                  </a:moveTo>
                  <a:lnTo>
                    <a:pt x="11" y="13"/>
                  </a:lnTo>
                  <a:lnTo>
                    <a:pt x="0" y="8"/>
                  </a:lnTo>
                  <a:lnTo>
                    <a:pt x="0" y="0"/>
                  </a:lnTo>
                  <a:lnTo>
                    <a:pt x="6" y="2"/>
                  </a:lnTo>
                  <a:lnTo>
                    <a:pt x="8" y="10"/>
                  </a:lnTo>
                  <a:lnTo>
                    <a:pt x="1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89" name="Freeform 2015"/>
            <p:cNvSpPr>
              <a:spLocks/>
            </p:cNvSpPr>
            <p:nvPr/>
          </p:nvSpPr>
          <p:spPr bwMode="auto">
            <a:xfrm>
              <a:off x="7070604" y="3289179"/>
              <a:ext cx="14288" cy="7938"/>
            </a:xfrm>
            <a:custGeom>
              <a:avLst/>
              <a:gdLst>
                <a:gd name="T0" fmla="*/ 26 w 26"/>
                <a:gd name="T1" fmla="*/ 7 h 15"/>
                <a:gd name="T2" fmla="*/ 22 w 26"/>
                <a:gd name="T3" fmla="*/ 13 h 15"/>
                <a:gd name="T4" fmla="*/ 7 w 26"/>
                <a:gd name="T5" fmla="*/ 15 h 15"/>
                <a:gd name="T6" fmla="*/ 0 w 26"/>
                <a:gd name="T7" fmla="*/ 15 h 15"/>
                <a:gd name="T8" fmla="*/ 2 w 26"/>
                <a:gd name="T9" fmla="*/ 10 h 15"/>
                <a:gd name="T10" fmla="*/ 12 w 26"/>
                <a:gd name="T11" fmla="*/ 7 h 15"/>
                <a:gd name="T12" fmla="*/ 7 w 26"/>
                <a:gd name="T13" fmla="*/ 3 h 15"/>
                <a:gd name="T14" fmla="*/ 12 w 26"/>
                <a:gd name="T15" fmla="*/ 0 h 15"/>
                <a:gd name="T16" fmla="*/ 20 w 26"/>
                <a:gd name="T17" fmla="*/ 6 h 15"/>
                <a:gd name="T18" fmla="*/ 26 w 26"/>
                <a:gd name="T1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5">
                  <a:moveTo>
                    <a:pt x="26" y="7"/>
                  </a:moveTo>
                  <a:lnTo>
                    <a:pt x="22" y="13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12" y="7"/>
                  </a:lnTo>
                  <a:lnTo>
                    <a:pt x="7" y="3"/>
                  </a:lnTo>
                  <a:lnTo>
                    <a:pt x="12" y="0"/>
                  </a:lnTo>
                  <a:lnTo>
                    <a:pt x="20" y="6"/>
                  </a:lnTo>
                  <a:lnTo>
                    <a:pt x="26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0" name="Freeform 2016"/>
            <p:cNvSpPr>
              <a:spLocks/>
            </p:cNvSpPr>
            <p:nvPr/>
          </p:nvSpPr>
          <p:spPr bwMode="auto">
            <a:xfrm>
              <a:off x="7057904" y="3292354"/>
              <a:ext cx="9525" cy="4763"/>
            </a:xfrm>
            <a:custGeom>
              <a:avLst/>
              <a:gdLst>
                <a:gd name="T0" fmla="*/ 3 w 17"/>
                <a:gd name="T1" fmla="*/ 11 h 11"/>
                <a:gd name="T2" fmla="*/ 0 w 17"/>
                <a:gd name="T3" fmla="*/ 6 h 11"/>
                <a:gd name="T4" fmla="*/ 6 w 17"/>
                <a:gd name="T5" fmla="*/ 0 h 11"/>
                <a:gd name="T6" fmla="*/ 15 w 17"/>
                <a:gd name="T7" fmla="*/ 1 h 11"/>
                <a:gd name="T8" fmla="*/ 17 w 17"/>
                <a:gd name="T9" fmla="*/ 9 h 11"/>
                <a:gd name="T10" fmla="*/ 15 w 17"/>
                <a:gd name="T11" fmla="*/ 7 h 11"/>
                <a:gd name="T12" fmla="*/ 10 w 17"/>
                <a:gd name="T13" fmla="*/ 6 h 11"/>
                <a:gd name="T14" fmla="*/ 7 w 17"/>
                <a:gd name="T15" fmla="*/ 10 h 11"/>
                <a:gd name="T16" fmla="*/ 3 w 17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">
                  <a:moveTo>
                    <a:pt x="3" y="11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15" y="1"/>
                  </a:lnTo>
                  <a:lnTo>
                    <a:pt x="17" y="9"/>
                  </a:lnTo>
                  <a:lnTo>
                    <a:pt x="15" y="7"/>
                  </a:lnTo>
                  <a:lnTo>
                    <a:pt x="10" y="6"/>
                  </a:lnTo>
                  <a:lnTo>
                    <a:pt x="7" y="10"/>
                  </a:lnTo>
                  <a:lnTo>
                    <a:pt x="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1" name="Freeform 2017"/>
            <p:cNvSpPr>
              <a:spLocks/>
            </p:cNvSpPr>
            <p:nvPr/>
          </p:nvSpPr>
          <p:spPr bwMode="auto">
            <a:xfrm>
              <a:off x="7048379" y="3295529"/>
              <a:ext cx="12700" cy="4763"/>
            </a:xfrm>
            <a:custGeom>
              <a:avLst/>
              <a:gdLst>
                <a:gd name="T0" fmla="*/ 24 w 24"/>
                <a:gd name="T1" fmla="*/ 8 h 11"/>
                <a:gd name="T2" fmla="*/ 19 w 24"/>
                <a:gd name="T3" fmla="*/ 11 h 11"/>
                <a:gd name="T4" fmla="*/ 7 w 24"/>
                <a:gd name="T5" fmla="*/ 4 h 11"/>
                <a:gd name="T6" fmla="*/ 0 w 24"/>
                <a:gd name="T7" fmla="*/ 7 h 11"/>
                <a:gd name="T8" fmla="*/ 4 w 24"/>
                <a:gd name="T9" fmla="*/ 0 h 11"/>
                <a:gd name="T10" fmla="*/ 20 w 24"/>
                <a:gd name="T11" fmla="*/ 3 h 11"/>
                <a:gd name="T12" fmla="*/ 24 w 24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">
                  <a:moveTo>
                    <a:pt x="24" y="8"/>
                  </a:moveTo>
                  <a:lnTo>
                    <a:pt x="19" y="11"/>
                  </a:lnTo>
                  <a:lnTo>
                    <a:pt x="7" y="4"/>
                  </a:lnTo>
                  <a:lnTo>
                    <a:pt x="0" y="7"/>
                  </a:lnTo>
                  <a:lnTo>
                    <a:pt x="4" y="0"/>
                  </a:lnTo>
                  <a:lnTo>
                    <a:pt x="20" y="3"/>
                  </a:lnTo>
                  <a:lnTo>
                    <a:pt x="2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2" name="Freeform 2018"/>
            <p:cNvSpPr>
              <a:spLocks/>
            </p:cNvSpPr>
            <p:nvPr/>
          </p:nvSpPr>
          <p:spPr bwMode="auto">
            <a:xfrm>
              <a:off x="7016629" y="3546354"/>
              <a:ext cx="7938" cy="6350"/>
            </a:xfrm>
            <a:custGeom>
              <a:avLst/>
              <a:gdLst>
                <a:gd name="T0" fmla="*/ 13 w 13"/>
                <a:gd name="T1" fmla="*/ 5 h 12"/>
                <a:gd name="T2" fmla="*/ 12 w 13"/>
                <a:gd name="T3" fmla="*/ 12 h 12"/>
                <a:gd name="T4" fmla="*/ 2 w 13"/>
                <a:gd name="T5" fmla="*/ 9 h 12"/>
                <a:gd name="T6" fmla="*/ 0 w 13"/>
                <a:gd name="T7" fmla="*/ 5 h 12"/>
                <a:gd name="T8" fmla="*/ 3 w 13"/>
                <a:gd name="T9" fmla="*/ 0 h 12"/>
                <a:gd name="T10" fmla="*/ 9 w 13"/>
                <a:gd name="T11" fmla="*/ 6 h 12"/>
                <a:gd name="T12" fmla="*/ 13 w 13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lnTo>
                    <a:pt x="12" y="12"/>
                  </a:lnTo>
                  <a:lnTo>
                    <a:pt x="2" y="9"/>
                  </a:lnTo>
                  <a:lnTo>
                    <a:pt x="0" y="5"/>
                  </a:lnTo>
                  <a:lnTo>
                    <a:pt x="3" y="0"/>
                  </a:lnTo>
                  <a:lnTo>
                    <a:pt x="9" y="6"/>
                  </a:lnTo>
                  <a:lnTo>
                    <a:pt x="1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3" name="Freeform 2019"/>
            <p:cNvSpPr>
              <a:spLocks/>
            </p:cNvSpPr>
            <p:nvPr/>
          </p:nvSpPr>
          <p:spPr bwMode="auto">
            <a:xfrm>
              <a:off x="6994404" y="3424116"/>
              <a:ext cx="6350" cy="4763"/>
            </a:xfrm>
            <a:custGeom>
              <a:avLst/>
              <a:gdLst>
                <a:gd name="T0" fmla="*/ 13 w 13"/>
                <a:gd name="T1" fmla="*/ 3 h 9"/>
                <a:gd name="T2" fmla="*/ 11 w 13"/>
                <a:gd name="T3" fmla="*/ 9 h 9"/>
                <a:gd name="T4" fmla="*/ 0 w 13"/>
                <a:gd name="T5" fmla="*/ 6 h 9"/>
                <a:gd name="T6" fmla="*/ 1 w 13"/>
                <a:gd name="T7" fmla="*/ 0 h 9"/>
                <a:gd name="T8" fmla="*/ 6 w 13"/>
                <a:gd name="T9" fmla="*/ 3 h 9"/>
                <a:gd name="T10" fmla="*/ 13 w 13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3"/>
                  </a:moveTo>
                  <a:lnTo>
                    <a:pt x="11" y="9"/>
                  </a:lnTo>
                  <a:lnTo>
                    <a:pt x="0" y="6"/>
                  </a:lnTo>
                  <a:lnTo>
                    <a:pt x="1" y="0"/>
                  </a:lnTo>
                  <a:lnTo>
                    <a:pt x="6" y="3"/>
                  </a:lnTo>
                  <a:lnTo>
                    <a:pt x="1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4" name="Freeform 2020"/>
            <p:cNvSpPr>
              <a:spLocks/>
            </p:cNvSpPr>
            <p:nvPr/>
          </p:nvSpPr>
          <p:spPr bwMode="auto">
            <a:xfrm>
              <a:off x="6961067" y="3493966"/>
              <a:ext cx="11113" cy="3175"/>
            </a:xfrm>
            <a:custGeom>
              <a:avLst/>
              <a:gdLst>
                <a:gd name="T0" fmla="*/ 19 w 19"/>
                <a:gd name="T1" fmla="*/ 1 h 7"/>
                <a:gd name="T2" fmla="*/ 15 w 19"/>
                <a:gd name="T3" fmla="*/ 4 h 7"/>
                <a:gd name="T4" fmla="*/ 5 w 19"/>
                <a:gd name="T5" fmla="*/ 7 h 7"/>
                <a:gd name="T6" fmla="*/ 0 w 19"/>
                <a:gd name="T7" fmla="*/ 2 h 7"/>
                <a:gd name="T8" fmla="*/ 7 w 19"/>
                <a:gd name="T9" fmla="*/ 0 h 7"/>
                <a:gd name="T10" fmla="*/ 19 w 19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9" y="1"/>
                  </a:moveTo>
                  <a:lnTo>
                    <a:pt x="15" y="4"/>
                  </a:lnTo>
                  <a:lnTo>
                    <a:pt x="5" y="7"/>
                  </a:lnTo>
                  <a:lnTo>
                    <a:pt x="0" y="2"/>
                  </a:lnTo>
                  <a:lnTo>
                    <a:pt x="7" y="0"/>
                  </a:lnTo>
                  <a:lnTo>
                    <a:pt x="1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5" name="Freeform 2021"/>
            <p:cNvSpPr>
              <a:spLocks/>
            </p:cNvSpPr>
            <p:nvPr/>
          </p:nvSpPr>
          <p:spPr bwMode="auto">
            <a:xfrm>
              <a:off x="6930904" y="3752729"/>
              <a:ext cx="6350" cy="4763"/>
            </a:xfrm>
            <a:custGeom>
              <a:avLst/>
              <a:gdLst>
                <a:gd name="T0" fmla="*/ 11 w 11"/>
                <a:gd name="T1" fmla="*/ 7 h 11"/>
                <a:gd name="T2" fmla="*/ 8 w 11"/>
                <a:gd name="T3" fmla="*/ 11 h 11"/>
                <a:gd name="T4" fmla="*/ 1 w 11"/>
                <a:gd name="T5" fmla="*/ 11 h 11"/>
                <a:gd name="T6" fmla="*/ 1 w 11"/>
                <a:gd name="T7" fmla="*/ 5 h 11"/>
                <a:gd name="T8" fmla="*/ 0 w 11"/>
                <a:gd name="T9" fmla="*/ 0 h 11"/>
                <a:gd name="T10" fmla="*/ 7 w 11"/>
                <a:gd name="T11" fmla="*/ 0 h 11"/>
                <a:gd name="T12" fmla="*/ 5 w 11"/>
                <a:gd name="T13" fmla="*/ 4 h 11"/>
                <a:gd name="T14" fmla="*/ 7 w 11"/>
                <a:gd name="T15" fmla="*/ 7 h 11"/>
                <a:gd name="T16" fmla="*/ 11 w 11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11" y="7"/>
                  </a:moveTo>
                  <a:lnTo>
                    <a:pt x="8" y="11"/>
                  </a:lnTo>
                  <a:lnTo>
                    <a:pt x="1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7" y="0"/>
                  </a:lnTo>
                  <a:lnTo>
                    <a:pt x="5" y="4"/>
                  </a:lnTo>
                  <a:lnTo>
                    <a:pt x="7" y="7"/>
                  </a:lnTo>
                  <a:lnTo>
                    <a:pt x="1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6" name="Freeform 2022"/>
            <p:cNvSpPr>
              <a:spLocks/>
            </p:cNvSpPr>
            <p:nvPr/>
          </p:nvSpPr>
          <p:spPr bwMode="auto">
            <a:xfrm>
              <a:off x="6840417" y="3333629"/>
              <a:ext cx="55563" cy="9525"/>
            </a:xfrm>
            <a:custGeom>
              <a:avLst/>
              <a:gdLst>
                <a:gd name="T0" fmla="*/ 106 w 106"/>
                <a:gd name="T1" fmla="*/ 16 h 18"/>
                <a:gd name="T2" fmla="*/ 80 w 106"/>
                <a:gd name="T3" fmla="*/ 18 h 18"/>
                <a:gd name="T4" fmla="*/ 27 w 106"/>
                <a:gd name="T5" fmla="*/ 13 h 18"/>
                <a:gd name="T6" fmla="*/ 0 w 106"/>
                <a:gd name="T7" fmla="*/ 10 h 18"/>
                <a:gd name="T8" fmla="*/ 13 w 106"/>
                <a:gd name="T9" fmla="*/ 1 h 18"/>
                <a:gd name="T10" fmla="*/ 40 w 106"/>
                <a:gd name="T11" fmla="*/ 0 h 18"/>
                <a:gd name="T12" fmla="*/ 68 w 106"/>
                <a:gd name="T13" fmla="*/ 10 h 18"/>
                <a:gd name="T14" fmla="*/ 93 w 106"/>
                <a:gd name="T15" fmla="*/ 17 h 18"/>
                <a:gd name="T16" fmla="*/ 106 w 106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6" h="18">
                  <a:moveTo>
                    <a:pt x="106" y="16"/>
                  </a:moveTo>
                  <a:lnTo>
                    <a:pt x="80" y="18"/>
                  </a:lnTo>
                  <a:lnTo>
                    <a:pt x="27" y="13"/>
                  </a:lnTo>
                  <a:lnTo>
                    <a:pt x="0" y="10"/>
                  </a:lnTo>
                  <a:lnTo>
                    <a:pt x="13" y="1"/>
                  </a:lnTo>
                  <a:lnTo>
                    <a:pt x="40" y="0"/>
                  </a:lnTo>
                  <a:lnTo>
                    <a:pt x="68" y="10"/>
                  </a:lnTo>
                  <a:lnTo>
                    <a:pt x="93" y="17"/>
                  </a:lnTo>
                  <a:lnTo>
                    <a:pt x="10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7" name="Freeform 2023"/>
            <p:cNvSpPr>
              <a:spLocks/>
            </p:cNvSpPr>
            <p:nvPr/>
          </p:nvSpPr>
          <p:spPr bwMode="auto">
            <a:xfrm>
              <a:off x="6881692" y="3601916"/>
              <a:ext cx="6350" cy="3175"/>
            </a:xfrm>
            <a:custGeom>
              <a:avLst/>
              <a:gdLst>
                <a:gd name="T0" fmla="*/ 13 w 13"/>
                <a:gd name="T1" fmla="*/ 1 h 8"/>
                <a:gd name="T2" fmla="*/ 10 w 13"/>
                <a:gd name="T3" fmla="*/ 7 h 8"/>
                <a:gd name="T4" fmla="*/ 1 w 13"/>
                <a:gd name="T5" fmla="*/ 8 h 8"/>
                <a:gd name="T6" fmla="*/ 0 w 13"/>
                <a:gd name="T7" fmla="*/ 0 h 8"/>
                <a:gd name="T8" fmla="*/ 13 w 13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3" y="1"/>
                  </a:moveTo>
                  <a:lnTo>
                    <a:pt x="10" y="7"/>
                  </a:lnTo>
                  <a:lnTo>
                    <a:pt x="1" y="8"/>
                  </a:lnTo>
                  <a:lnTo>
                    <a:pt x="0" y="0"/>
                  </a:ln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8" name="Freeform 2024"/>
            <p:cNvSpPr>
              <a:spLocks/>
            </p:cNvSpPr>
            <p:nvPr/>
          </p:nvSpPr>
          <p:spPr bwMode="auto">
            <a:xfrm>
              <a:off x="6867404" y="3663829"/>
              <a:ext cx="9525" cy="4763"/>
            </a:xfrm>
            <a:custGeom>
              <a:avLst/>
              <a:gdLst>
                <a:gd name="T0" fmla="*/ 17 w 17"/>
                <a:gd name="T1" fmla="*/ 4 h 9"/>
                <a:gd name="T2" fmla="*/ 9 w 17"/>
                <a:gd name="T3" fmla="*/ 9 h 9"/>
                <a:gd name="T4" fmla="*/ 0 w 17"/>
                <a:gd name="T5" fmla="*/ 4 h 9"/>
                <a:gd name="T6" fmla="*/ 3 w 17"/>
                <a:gd name="T7" fmla="*/ 0 h 9"/>
                <a:gd name="T8" fmla="*/ 13 w 17"/>
                <a:gd name="T9" fmla="*/ 4 h 9"/>
                <a:gd name="T10" fmla="*/ 17 w 17"/>
                <a:gd name="T11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9">
                  <a:moveTo>
                    <a:pt x="17" y="4"/>
                  </a:moveTo>
                  <a:lnTo>
                    <a:pt x="9" y="9"/>
                  </a:lnTo>
                  <a:lnTo>
                    <a:pt x="0" y="4"/>
                  </a:lnTo>
                  <a:lnTo>
                    <a:pt x="3" y="0"/>
                  </a:lnTo>
                  <a:lnTo>
                    <a:pt x="13" y="4"/>
                  </a:lnTo>
                  <a:lnTo>
                    <a:pt x="1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499" name="Freeform 2025"/>
            <p:cNvSpPr>
              <a:spLocks/>
            </p:cNvSpPr>
            <p:nvPr/>
          </p:nvSpPr>
          <p:spPr bwMode="auto">
            <a:xfrm>
              <a:off x="6854704" y="3601916"/>
              <a:ext cx="7938" cy="3175"/>
            </a:xfrm>
            <a:custGeom>
              <a:avLst/>
              <a:gdLst>
                <a:gd name="T0" fmla="*/ 17 w 17"/>
                <a:gd name="T1" fmla="*/ 1 h 7"/>
                <a:gd name="T2" fmla="*/ 10 w 17"/>
                <a:gd name="T3" fmla="*/ 6 h 7"/>
                <a:gd name="T4" fmla="*/ 0 w 17"/>
                <a:gd name="T5" fmla="*/ 7 h 7"/>
                <a:gd name="T6" fmla="*/ 2 w 17"/>
                <a:gd name="T7" fmla="*/ 0 h 7"/>
                <a:gd name="T8" fmla="*/ 13 w 17"/>
                <a:gd name="T9" fmla="*/ 1 h 7"/>
                <a:gd name="T10" fmla="*/ 17 w 17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7" y="1"/>
                  </a:moveTo>
                  <a:lnTo>
                    <a:pt x="10" y="6"/>
                  </a:lnTo>
                  <a:lnTo>
                    <a:pt x="0" y="7"/>
                  </a:lnTo>
                  <a:lnTo>
                    <a:pt x="2" y="0"/>
                  </a:lnTo>
                  <a:lnTo>
                    <a:pt x="13" y="1"/>
                  </a:lnTo>
                  <a:lnTo>
                    <a:pt x="1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0" name="Freeform 2026"/>
            <p:cNvSpPr>
              <a:spLocks/>
            </p:cNvSpPr>
            <p:nvPr/>
          </p:nvSpPr>
          <p:spPr bwMode="auto">
            <a:xfrm>
              <a:off x="6840417" y="3620966"/>
              <a:ext cx="7938" cy="3175"/>
            </a:xfrm>
            <a:custGeom>
              <a:avLst/>
              <a:gdLst>
                <a:gd name="T0" fmla="*/ 13 w 16"/>
                <a:gd name="T1" fmla="*/ 0 h 7"/>
                <a:gd name="T2" fmla="*/ 16 w 16"/>
                <a:gd name="T3" fmla="*/ 2 h 7"/>
                <a:gd name="T4" fmla="*/ 13 w 16"/>
                <a:gd name="T5" fmla="*/ 5 h 7"/>
                <a:gd name="T6" fmla="*/ 4 w 16"/>
                <a:gd name="T7" fmla="*/ 7 h 7"/>
                <a:gd name="T8" fmla="*/ 0 w 16"/>
                <a:gd name="T9" fmla="*/ 4 h 7"/>
                <a:gd name="T10" fmla="*/ 0 w 16"/>
                <a:gd name="T11" fmla="*/ 0 h 7"/>
                <a:gd name="T12" fmla="*/ 4 w 16"/>
                <a:gd name="T13" fmla="*/ 0 h 7"/>
                <a:gd name="T14" fmla="*/ 10 w 16"/>
                <a:gd name="T15" fmla="*/ 4 h 7"/>
                <a:gd name="T16" fmla="*/ 13 w 16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7">
                  <a:moveTo>
                    <a:pt x="13" y="0"/>
                  </a:moveTo>
                  <a:lnTo>
                    <a:pt x="16" y="2"/>
                  </a:lnTo>
                  <a:lnTo>
                    <a:pt x="13" y="5"/>
                  </a:lnTo>
                  <a:lnTo>
                    <a:pt x="4" y="7"/>
                  </a:lnTo>
                  <a:lnTo>
                    <a:pt x="0" y="4"/>
                  </a:lnTo>
                  <a:lnTo>
                    <a:pt x="0" y="0"/>
                  </a:lnTo>
                  <a:lnTo>
                    <a:pt x="4" y="0"/>
                  </a:lnTo>
                  <a:lnTo>
                    <a:pt x="10" y="4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1" name="Freeform 2027"/>
            <p:cNvSpPr>
              <a:spLocks/>
            </p:cNvSpPr>
            <p:nvPr/>
          </p:nvSpPr>
          <p:spPr bwMode="auto">
            <a:xfrm>
              <a:off x="6826129" y="3620966"/>
              <a:ext cx="11113" cy="1588"/>
            </a:xfrm>
            <a:custGeom>
              <a:avLst/>
              <a:gdLst>
                <a:gd name="T0" fmla="*/ 21 w 21"/>
                <a:gd name="T1" fmla="*/ 0 h 5"/>
                <a:gd name="T2" fmla="*/ 18 w 21"/>
                <a:gd name="T3" fmla="*/ 4 h 5"/>
                <a:gd name="T4" fmla="*/ 2 w 21"/>
                <a:gd name="T5" fmla="*/ 5 h 5"/>
                <a:gd name="T6" fmla="*/ 0 w 21"/>
                <a:gd name="T7" fmla="*/ 0 h 5"/>
                <a:gd name="T8" fmla="*/ 9 w 21"/>
                <a:gd name="T9" fmla="*/ 1 h 5"/>
                <a:gd name="T10" fmla="*/ 21 w 2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">
                  <a:moveTo>
                    <a:pt x="21" y="0"/>
                  </a:moveTo>
                  <a:lnTo>
                    <a:pt x="18" y="4"/>
                  </a:lnTo>
                  <a:lnTo>
                    <a:pt x="2" y="5"/>
                  </a:lnTo>
                  <a:lnTo>
                    <a:pt x="0" y="0"/>
                  </a:lnTo>
                  <a:lnTo>
                    <a:pt x="9" y="1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2" name="Freeform 2028"/>
            <p:cNvSpPr>
              <a:spLocks/>
            </p:cNvSpPr>
            <p:nvPr/>
          </p:nvSpPr>
          <p:spPr bwMode="auto">
            <a:xfrm>
              <a:off x="6822954" y="3333629"/>
              <a:ext cx="15875" cy="7938"/>
            </a:xfrm>
            <a:custGeom>
              <a:avLst/>
              <a:gdLst>
                <a:gd name="T0" fmla="*/ 30 w 30"/>
                <a:gd name="T1" fmla="*/ 1 h 16"/>
                <a:gd name="T2" fmla="*/ 29 w 30"/>
                <a:gd name="T3" fmla="*/ 8 h 16"/>
                <a:gd name="T4" fmla="*/ 14 w 30"/>
                <a:gd name="T5" fmla="*/ 10 h 16"/>
                <a:gd name="T6" fmla="*/ 13 w 30"/>
                <a:gd name="T7" fmla="*/ 16 h 16"/>
                <a:gd name="T8" fmla="*/ 4 w 30"/>
                <a:gd name="T9" fmla="*/ 13 h 16"/>
                <a:gd name="T10" fmla="*/ 0 w 30"/>
                <a:gd name="T11" fmla="*/ 4 h 16"/>
                <a:gd name="T12" fmla="*/ 7 w 30"/>
                <a:gd name="T13" fmla="*/ 0 h 16"/>
                <a:gd name="T14" fmla="*/ 24 w 30"/>
                <a:gd name="T15" fmla="*/ 3 h 16"/>
                <a:gd name="T16" fmla="*/ 30 w 30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6">
                  <a:moveTo>
                    <a:pt x="30" y="1"/>
                  </a:moveTo>
                  <a:lnTo>
                    <a:pt x="29" y="8"/>
                  </a:lnTo>
                  <a:lnTo>
                    <a:pt x="14" y="10"/>
                  </a:lnTo>
                  <a:lnTo>
                    <a:pt x="13" y="16"/>
                  </a:lnTo>
                  <a:lnTo>
                    <a:pt x="4" y="13"/>
                  </a:lnTo>
                  <a:lnTo>
                    <a:pt x="0" y="4"/>
                  </a:lnTo>
                  <a:lnTo>
                    <a:pt x="7" y="0"/>
                  </a:lnTo>
                  <a:lnTo>
                    <a:pt x="24" y="3"/>
                  </a:lnTo>
                  <a:lnTo>
                    <a:pt x="3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3" name="Freeform 2029"/>
            <p:cNvSpPr>
              <a:spLocks/>
            </p:cNvSpPr>
            <p:nvPr/>
          </p:nvSpPr>
          <p:spPr bwMode="auto">
            <a:xfrm>
              <a:off x="6807079" y="3400304"/>
              <a:ext cx="11113" cy="4763"/>
            </a:xfrm>
            <a:custGeom>
              <a:avLst/>
              <a:gdLst>
                <a:gd name="T0" fmla="*/ 18 w 21"/>
                <a:gd name="T1" fmla="*/ 3 h 9"/>
                <a:gd name="T2" fmla="*/ 21 w 21"/>
                <a:gd name="T3" fmla="*/ 6 h 9"/>
                <a:gd name="T4" fmla="*/ 18 w 21"/>
                <a:gd name="T5" fmla="*/ 7 h 9"/>
                <a:gd name="T6" fmla="*/ 6 w 21"/>
                <a:gd name="T7" fmla="*/ 9 h 9"/>
                <a:gd name="T8" fmla="*/ 0 w 21"/>
                <a:gd name="T9" fmla="*/ 7 h 9"/>
                <a:gd name="T10" fmla="*/ 0 w 21"/>
                <a:gd name="T11" fmla="*/ 6 h 9"/>
                <a:gd name="T12" fmla="*/ 3 w 21"/>
                <a:gd name="T13" fmla="*/ 6 h 9"/>
                <a:gd name="T14" fmla="*/ 3 w 21"/>
                <a:gd name="T15" fmla="*/ 0 h 9"/>
                <a:gd name="T16" fmla="*/ 12 w 21"/>
                <a:gd name="T17" fmla="*/ 3 h 9"/>
                <a:gd name="T18" fmla="*/ 18 w 21"/>
                <a:gd name="T1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9">
                  <a:moveTo>
                    <a:pt x="18" y="3"/>
                  </a:moveTo>
                  <a:lnTo>
                    <a:pt x="21" y="6"/>
                  </a:lnTo>
                  <a:lnTo>
                    <a:pt x="18" y="7"/>
                  </a:lnTo>
                  <a:lnTo>
                    <a:pt x="6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0"/>
                  </a:lnTo>
                  <a:lnTo>
                    <a:pt x="12" y="3"/>
                  </a:lnTo>
                  <a:lnTo>
                    <a:pt x="1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4" name="Freeform 2030"/>
            <p:cNvSpPr>
              <a:spLocks/>
            </p:cNvSpPr>
            <p:nvPr/>
          </p:nvSpPr>
          <p:spPr bwMode="auto">
            <a:xfrm>
              <a:off x="6784854" y="3393954"/>
              <a:ext cx="7938" cy="6350"/>
            </a:xfrm>
            <a:custGeom>
              <a:avLst/>
              <a:gdLst>
                <a:gd name="T0" fmla="*/ 17 w 17"/>
                <a:gd name="T1" fmla="*/ 0 h 13"/>
                <a:gd name="T2" fmla="*/ 14 w 17"/>
                <a:gd name="T3" fmla="*/ 6 h 13"/>
                <a:gd name="T4" fmla="*/ 7 w 17"/>
                <a:gd name="T5" fmla="*/ 13 h 13"/>
                <a:gd name="T6" fmla="*/ 0 w 17"/>
                <a:gd name="T7" fmla="*/ 11 h 13"/>
                <a:gd name="T8" fmla="*/ 7 w 17"/>
                <a:gd name="T9" fmla="*/ 6 h 13"/>
                <a:gd name="T10" fmla="*/ 17 w 1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lnTo>
                    <a:pt x="14" y="6"/>
                  </a:lnTo>
                  <a:lnTo>
                    <a:pt x="7" y="13"/>
                  </a:lnTo>
                  <a:lnTo>
                    <a:pt x="0" y="11"/>
                  </a:lnTo>
                  <a:lnTo>
                    <a:pt x="7" y="6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5" name="Freeform 2031"/>
            <p:cNvSpPr>
              <a:spLocks/>
            </p:cNvSpPr>
            <p:nvPr/>
          </p:nvSpPr>
          <p:spPr bwMode="auto">
            <a:xfrm>
              <a:off x="6775329" y="3540004"/>
              <a:ext cx="7938" cy="4763"/>
            </a:xfrm>
            <a:custGeom>
              <a:avLst/>
              <a:gdLst>
                <a:gd name="T0" fmla="*/ 14 w 14"/>
                <a:gd name="T1" fmla="*/ 3 h 9"/>
                <a:gd name="T2" fmla="*/ 10 w 14"/>
                <a:gd name="T3" fmla="*/ 9 h 9"/>
                <a:gd name="T4" fmla="*/ 0 w 14"/>
                <a:gd name="T5" fmla="*/ 9 h 9"/>
                <a:gd name="T6" fmla="*/ 1 w 14"/>
                <a:gd name="T7" fmla="*/ 3 h 9"/>
                <a:gd name="T8" fmla="*/ 11 w 14"/>
                <a:gd name="T9" fmla="*/ 0 h 9"/>
                <a:gd name="T10" fmla="*/ 14 w 14"/>
                <a:gd name="T11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4" y="3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1" y="3"/>
                  </a:lnTo>
                  <a:lnTo>
                    <a:pt x="11" y="0"/>
                  </a:ln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6" name="Freeform 2032"/>
            <p:cNvSpPr>
              <a:spLocks/>
            </p:cNvSpPr>
            <p:nvPr/>
          </p:nvSpPr>
          <p:spPr bwMode="auto">
            <a:xfrm>
              <a:off x="6772154" y="3620966"/>
              <a:ext cx="7938" cy="7938"/>
            </a:xfrm>
            <a:custGeom>
              <a:avLst/>
              <a:gdLst>
                <a:gd name="T0" fmla="*/ 15 w 15"/>
                <a:gd name="T1" fmla="*/ 8 h 13"/>
                <a:gd name="T2" fmla="*/ 13 w 15"/>
                <a:gd name="T3" fmla="*/ 10 h 13"/>
                <a:gd name="T4" fmla="*/ 11 w 15"/>
                <a:gd name="T5" fmla="*/ 13 h 13"/>
                <a:gd name="T6" fmla="*/ 5 w 15"/>
                <a:gd name="T7" fmla="*/ 6 h 13"/>
                <a:gd name="T8" fmla="*/ 0 w 15"/>
                <a:gd name="T9" fmla="*/ 5 h 13"/>
                <a:gd name="T10" fmla="*/ 3 w 15"/>
                <a:gd name="T11" fmla="*/ 0 h 13"/>
                <a:gd name="T12" fmla="*/ 13 w 15"/>
                <a:gd name="T13" fmla="*/ 5 h 13"/>
                <a:gd name="T14" fmla="*/ 15 w 15"/>
                <a:gd name="T1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15" y="8"/>
                  </a:moveTo>
                  <a:lnTo>
                    <a:pt x="13" y="10"/>
                  </a:lnTo>
                  <a:lnTo>
                    <a:pt x="11" y="13"/>
                  </a:lnTo>
                  <a:lnTo>
                    <a:pt x="5" y="6"/>
                  </a:lnTo>
                  <a:lnTo>
                    <a:pt x="0" y="5"/>
                  </a:lnTo>
                  <a:lnTo>
                    <a:pt x="3" y="0"/>
                  </a:lnTo>
                  <a:lnTo>
                    <a:pt x="13" y="5"/>
                  </a:lnTo>
                  <a:lnTo>
                    <a:pt x="15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7" name="Freeform 2033"/>
            <p:cNvSpPr>
              <a:spLocks/>
            </p:cNvSpPr>
            <p:nvPr/>
          </p:nvSpPr>
          <p:spPr bwMode="auto">
            <a:xfrm>
              <a:off x="6764217" y="3751141"/>
              <a:ext cx="7938" cy="1588"/>
            </a:xfrm>
            <a:custGeom>
              <a:avLst/>
              <a:gdLst>
                <a:gd name="T0" fmla="*/ 16 w 16"/>
                <a:gd name="T1" fmla="*/ 0 h 5"/>
                <a:gd name="T2" fmla="*/ 16 w 16"/>
                <a:gd name="T3" fmla="*/ 5 h 5"/>
                <a:gd name="T4" fmla="*/ 5 w 16"/>
                <a:gd name="T5" fmla="*/ 5 h 5"/>
                <a:gd name="T6" fmla="*/ 0 w 16"/>
                <a:gd name="T7" fmla="*/ 5 h 5"/>
                <a:gd name="T8" fmla="*/ 2 w 16"/>
                <a:gd name="T9" fmla="*/ 1 h 5"/>
                <a:gd name="T10" fmla="*/ 12 w 16"/>
                <a:gd name="T11" fmla="*/ 0 h 5"/>
                <a:gd name="T12" fmla="*/ 16 w 1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5">
                  <a:moveTo>
                    <a:pt x="16" y="0"/>
                  </a:moveTo>
                  <a:lnTo>
                    <a:pt x="16" y="5"/>
                  </a:lnTo>
                  <a:lnTo>
                    <a:pt x="5" y="5"/>
                  </a:lnTo>
                  <a:lnTo>
                    <a:pt x="0" y="5"/>
                  </a:lnTo>
                  <a:lnTo>
                    <a:pt x="2" y="1"/>
                  </a:lnTo>
                  <a:lnTo>
                    <a:pt x="12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8" name="Freeform 2034"/>
            <p:cNvSpPr>
              <a:spLocks/>
            </p:cNvSpPr>
            <p:nvPr/>
          </p:nvSpPr>
          <p:spPr bwMode="auto">
            <a:xfrm>
              <a:off x="6716592" y="3017716"/>
              <a:ext cx="9525" cy="7938"/>
            </a:xfrm>
            <a:custGeom>
              <a:avLst/>
              <a:gdLst>
                <a:gd name="T0" fmla="*/ 17 w 17"/>
                <a:gd name="T1" fmla="*/ 0 h 15"/>
                <a:gd name="T2" fmla="*/ 10 w 17"/>
                <a:gd name="T3" fmla="*/ 10 h 15"/>
                <a:gd name="T4" fmla="*/ 0 w 17"/>
                <a:gd name="T5" fmla="*/ 15 h 15"/>
                <a:gd name="T6" fmla="*/ 0 w 17"/>
                <a:gd name="T7" fmla="*/ 13 h 15"/>
                <a:gd name="T8" fmla="*/ 5 w 17"/>
                <a:gd name="T9" fmla="*/ 8 h 15"/>
                <a:gd name="T10" fmla="*/ 2 w 17"/>
                <a:gd name="T11" fmla="*/ 7 h 15"/>
                <a:gd name="T12" fmla="*/ 7 w 17"/>
                <a:gd name="T13" fmla="*/ 1 h 15"/>
                <a:gd name="T14" fmla="*/ 17 w 17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lnTo>
                    <a:pt x="10" y="10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5" y="8"/>
                  </a:lnTo>
                  <a:lnTo>
                    <a:pt x="2" y="7"/>
                  </a:lnTo>
                  <a:lnTo>
                    <a:pt x="7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09" name="Freeform 2035"/>
            <p:cNvSpPr>
              <a:spLocks/>
            </p:cNvSpPr>
            <p:nvPr/>
          </p:nvSpPr>
          <p:spPr bwMode="auto">
            <a:xfrm>
              <a:off x="6711829" y="3595566"/>
              <a:ext cx="12700" cy="4763"/>
            </a:xfrm>
            <a:custGeom>
              <a:avLst/>
              <a:gdLst>
                <a:gd name="T0" fmla="*/ 23 w 23"/>
                <a:gd name="T1" fmla="*/ 5 h 9"/>
                <a:gd name="T2" fmla="*/ 19 w 23"/>
                <a:gd name="T3" fmla="*/ 9 h 9"/>
                <a:gd name="T4" fmla="*/ 3 w 23"/>
                <a:gd name="T5" fmla="*/ 6 h 9"/>
                <a:gd name="T6" fmla="*/ 0 w 23"/>
                <a:gd name="T7" fmla="*/ 0 h 9"/>
                <a:gd name="T8" fmla="*/ 10 w 23"/>
                <a:gd name="T9" fmla="*/ 5 h 9"/>
                <a:gd name="T10" fmla="*/ 23 w 23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9">
                  <a:moveTo>
                    <a:pt x="23" y="5"/>
                  </a:moveTo>
                  <a:lnTo>
                    <a:pt x="19" y="9"/>
                  </a:lnTo>
                  <a:lnTo>
                    <a:pt x="3" y="6"/>
                  </a:lnTo>
                  <a:lnTo>
                    <a:pt x="0" y="0"/>
                  </a:lnTo>
                  <a:lnTo>
                    <a:pt x="10" y="5"/>
                  </a:lnTo>
                  <a:lnTo>
                    <a:pt x="23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0" name="Freeform 2036"/>
            <p:cNvSpPr>
              <a:spLocks/>
            </p:cNvSpPr>
            <p:nvPr/>
          </p:nvSpPr>
          <p:spPr bwMode="auto">
            <a:xfrm>
              <a:off x="6675317" y="2984379"/>
              <a:ext cx="22225" cy="6350"/>
            </a:xfrm>
            <a:custGeom>
              <a:avLst/>
              <a:gdLst>
                <a:gd name="T0" fmla="*/ 41 w 41"/>
                <a:gd name="T1" fmla="*/ 3 h 11"/>
                <a:gd name="T2" fmla="*/ 39 w 41"/>
                <a:gd name="T3" fmla="*/ 5 h 11"/>
                <a:gd name="T4" fmla="*/ 38 w 41"/>
                <a:gd name="T5" fmla="*/ 11 h 11"/>
                <a:gd name="T6" fmla="*/ 29 w 41"/>
                <a:gd name="T7" fmla="*/ 7 h 11"/>
                <a:gd name="T8" fmla="*/ 15 w 41"/>
                <a:gd name="T9" fmla="*/ 7 h 11"/>
                <a:gd name="T10" fmla="*/ 0 w 41"/>
                <a:gd name="T11" fmla="*/ 10 h 11"/>
                <a:gd name="T12" fmla="*/ 7 w 41"/>
                <a:gd name="T13" fmla="*/ 1 h 11"/>
                <a:gd name="T14" fmla="*/ 30 w 41"/>
                <a:gd name="T15" fmla="*/ 0 h 11"/>
                <a:gd name="T16" fmla="*/ 41 w 41"/>
                <a:gd name="T1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">
                  <a:moveTo>
                    <a:pt x="41" y="3"/>
                  </a:moveTo>
                  <a:lnTo>
                    <a:pt x="39" y="5"/>
                  </a:lnTo>
                  <a:lnTo>
                    <a:pt x="38" y="11"/>
                  </a:lnTo>
                  <a:lnTo>
                    <a:pt x="29" y="7"/>
                  </a:lnTo>
                  <a:lnTo>
                    <a:pt x="15" y="7"/>
                  </a:lnTo>
                  <a:lnTo>
                    <a:pt x="0" y="10"/>
                  </a:lnTo>
                  <a:lnTo>
                    <a:pt x="7" y="1"/>
                  </a:lnTo>
                  <a:lnTo>
                    <a:pt x="30" y="0"/>
                  </a:lnTo>
                  <a:lnTo>
                    <a:pt x="4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1" name="Freeform 2037"/>
            <p:cNvSpPr>
              <a:spLocks/>
            </p:cNvSpPr>
            <p:nvPr/>
          </p:nvSpPr>
          <p:spPr bwMode="auto">
            <a:xfrm>
              <a:off x="6672142" y="3043116"/>
              <a:ext cx="17463" cy="3175"/>
            </a:xfrm>
            <a:custGeom>
              <a:avLst/>
              <a:gdLst>
                <a:gd name="T0" fmla="*/ 34 w 34"/>
                <a:gd name="T1" fmla="*/ 0 h 7"/>
                <a:gd name="T2" fmla="*/ 30 w 34"/>
                <a:gd name="T3" fmla="*/ 6 h 7"/>
                <a:gd name="T4" fmla="*/ 10 w 34"/>
                <a:gd name="T5" fmla="*/ 7 h 7"/>
                <a:gd name="T6" fmla="*/ 0 w 34"/>
                <a:gd name="T7" fmla="*/ 7 h 7"/>
                <a:gd name="T8" fmla="*/ 13 w 34"/>
                <a:gd name="T9" fmla="*/ 2 h 7"/>
                <a:gd name="T10" fmla="*/ 34 w 34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lnTo>
                    <a:pt x="30" y="6"/>
                  </a:lnTo>
                  <a:lnTo>
                    <a:pt x="10" y="7"/>
                  </a:lnTo>
                  <a:lnTo>
                    <a:pt x="0" y="7"/>
                  </a:lnTo>
                  <a:lnTo>
                    <a:pt x="13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2" name="Freeform 2038"/>
            <p:cNvSpPr>
              <a:spLocks/>
            </p:cNvSpPr>
            <p:nvPr/>
          </p:nvSpPr>
          <p:spPr bwMode="auto">
            <a:xfrm>
              <a:off x="6649917" y="2985966"/>
              <a:ext cx="22225" cy="7938"/>
            </a:xfrm>
            <a:custGeom>
              <a:avLst/>
              <a:gdLst>
                <a:gd name="T0" fmla="*/ 44 w 44"/>
                <a:gd name="T1" fmla="*/ 3 h 16"/>
                <a:gd name="T2" fmla="*/ 44 w 44"/>
                <a:gd name="T3" fmla="*/ 7 h 16"/>
                <a:gd name="T4" fmla="*/ 40 w 44"/>
                <a:gd name="T5" fmla="*/ 10 h 16"/>
                <a:gd name="T6" fmla="*/ 33 w 44"/>
                <a:gd name="T7" fmla="*/ 7 h 16"/>
                <a:gd name="T8" fmla="*/ 29 w 44"/>
                <a:gd name="T9" fmla="*/ 9 h 16"/>
                <a:gd name="T10" fmla="*/ 30 w 44"/>
                <a:gd name="T11" fmla="*/ 12 h 16"/>
                <a:gd name="T12" fmla="*/ 29 w 44"/>
                <a:gd name="T13" fmla="*/ 16 h 16"/>
                <a:gd name="T14" fmla="*/ 23 w 44"/>
                <a:gd name="T15" fmla="*/ 12 h 16"/>
                <a:gd name="T16" fmla="*/ 21 w 44"/>
                <a:gd name="T17" fmla="*/ 9 h 16"/>
                <a:gd name="T18" fmla="*/ 0 w 44"/>
                <a:gd name="T19" fmla="*/ 10 h 16"/>
                <a:gd name="T20" fmla="*/ 11 w 44"/>
                <a:gd name="T21" fmla="*/ 6 h 16"/>
                <a:gd name="T22" fmla="*/ 24 w 44"/>
                <a:gd name="T23" fmla="*/ 6 h 16"/>
                <a:gd name="T24" fmla="*/ 27 w 44"/>
                <a:gd name="T25" fmla="*/ 4 h 16"/>
                <a:gd name="T26" fmla="*/ 27 w 44"/>
                <a:gd name="T27" fmla="*/ 0 h 16"/>
                <a:gd name="T28" fmla="*/ 36 w 44"/>
                <a:gd name="T29" fmla="*/ 2 h 16"/>
                <a:gd name="T30" fmla="*/ 44 w 44"/>
                <a:gd name="T3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16">
                  <a:moveTo>
                    <a:pt x="44" y="3"/>
                  </a:moveTo>
                  <a:lnTo>
                    <a:pt x="44" y="7"/>
                  </a:lnTo>
                  <a:lnTo>
                    <a:pt x="40" y="10"/>
                  </a:lnTo>
                  <a:lnTo>
                    <a:pt x="33" y="7"/>
                  </a:lnTo>
                  <a:lnTo>
                    <a:pt x="29" y="9"/>
                  </a:lnTo>
                  <a:lnTo>
                    <a:pt x="30" y="12"/>
                  </a:lnTo>
                  <a:lnTo>
                    <a:pt x="29" y="16"/>
                  </a:lnTo>
                  <a:lnTo>
                    <a:pt x="23" y="12"/>
                  </a:lnTo>
                  <a:lnTo>
                    <a:pt x="21" y="9"/>
                  </a:lnTo>
                  <a:lnTo>
                    <a:pt x="0" y="10"/>
                  </a:lnTo>
                  <a:lnTo>
                    <a:pt x="11" y="6"/>
                  </a:lnTo>
                  <a:lnTo>
                    <a:pt x="24" y="6"/>
                  </a:lnTo>
                  <a:lnTo>
                    <a:pt x="27" y="4"/>
                  </a:lnTo>
                  <a:lnTo>
                    <a:pt x="27" y="0"/>
                  </a:lnTo>
                  <a:lnTo>
                    <a:pt x="36" y="2"/>
                  </a:lnTo>
                  <a:lnTo>
                    <a:pt x="4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3" name="Freeform 2039"/>
            <p:cNvSpPr>
              <a:spLocks/>
            </p:cNvSpPr>
            <p:nvPr/>
          </p:nvSpPr>
          <p:spPr bwMode="auto">
            <a:xfrm>
              <a:off x="6678492" y="3668591"/>
              <a:ext cx="7938" cy="4763"/>
            </a:xfrm>
            <a:custGeom>
              <a:avLst/>
              <a:gdLst>
                <a:gd name="T0" fmla="*/ 13 w 13"/>
                <a:gd name="T1" fmla="*/ 0 h 9"/>
                <a:gd name="T2" fmla="*/ 11 w 13"/>
                <a:gd name="T3" fmla="*/ 5 h 9"/>
                <a:gd name="T4" fmla="*/ 4 w 13"/>
                <a:gd name="T5" fmla="*/ 9 h 9"/>
                <a:gd name="T6" fmla="*/ 0 w 13"/>
                <a:gd name="T7" fmla="*/ 6 h 9"/>
                <a:gd name="T8" fmla="*/ 6 w 13"/>
                <a:gd name="T9" fmla="*/ 0 h 9"/>
                <a:gd name="T10" fmla="*/ 13 w 1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lnTo>
                    <a:pt x="11" y="5"/>
                  </a:lnTo>
                  <a:lnTo>
                    <a:pt x="4" y="9"/>
                  </a:lnTo>
                  <a:lnTo>
                    <a:pt x="0" y="6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4" name="Freeform 2040"/>
            <p:cNvSpPr>
              <a:spLocks/>
            </p:cNvSpPr>
            <p:nvPr/>
          </p:nvSpPr>
          <p:spPr bwMode="auto">
            <a:xfrm>
              <a:off x="6667379" y="3597154"/>
              <a:ext cx="11113" cy="6350"/>
            </a:xfrm>
            <a:custGeom>
              <a:avLst/>
              <a:gdLst>
                <a:gd name="T0" fmla="*/ 23 w 23"/>
                <a:gd name="T1" fmla="*/ 11 h 14"/>
                <a:gd name="T2" fmla="*/ 17 w 23"/>
                <a:gd name="T3" fmla="*/ 6 h 14"/>
                <a:gd name="T4" fmla="*/ 4 w 23"/>
                <a:gd name="T5" fmla="*/ 10 h 14"/>
                <a:gd name="T6" fmla="*/ 0 w 23"/>
                <a:gd name="T7" fmla="*/ 14 h 14"/>
                <a:gd name="T8" fmla="*/ 1 w 23"/>
                <a:gd name="T9" fmla="*/ 10 h 14"/>
                <a:gd name="T10" fmla="*/ 1 w 23"/>
                <a:gd name="T11" fmla="*/ 3 h 14"/>
                <a:gd name="T12" fmla="*/ 11 w 23"/>
                <a:gd name="T13" fmla="*/ 3 h 14"/>
                <a:gd name="T14" fmla="*/ 20 w 23"/>
                <a:gd name="T15" fmla="*/ 0 h 14"/>
                <a:gd name="T16" fmla="*/ 22 w 23"/>
                <a:gd name="T17" fmla="*/ 4 h 14"/>
                <a:gd name="T18" fmla="*/ 23 w 23"/>
                <a:gd name="T1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4">
                  <a:moveTo>
                    <a:pt x="23" y="11"/>
                  </a:moveTo>
                  <a:lnTo>
                    <a:pt x="17" y="6"/>
                  </a:lnTo>
                  <a:lnTo>
                    <a:pt x="4" y="10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1" y="3"/>
                  </a:lnTo>
                  <a:lnTo>
                    <a:pt x="11" y="3"/>
                  </a:lnTo>
                  <a:lnTo>
                    <a:pt x="20" y="0"/>
                  </a:lnTo>
                  <a:lnTo>
                    <a:pt x="22" y="4"/>
                  </a:lnTo>
                  <a:lnTo>
                    <a:pt x="2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5" name="Freeform 2041"/>
            <p:cNvSpPr>
              <a:spLocks/>
            </p:cNvSpPr>
            <p:nvPr/>
          </p:nvSpPr>
          <p:spPr bwMode="auto">
            <a:xfrm>
              <a:off x="6651504" y="3619379"/>
              <a:ext cx="25400" cy="11113"/>
            </a:xfrm>
            <a:custGeom>
              <a:avLst/>
              <a:gdLst>
                <a:gd name="T0" fmla="*/ 49 w 49"/>
                <a:gd name="T1" fmla="*/ 4 h 23"/>
                <a:gd name="T2" fmla="*/ 37 w 49"/>
                <a:gd name="T3" fmla="*/ 10 h 23"/>
                <a:gd name="T4" fmla="*/ 20 w 49"/>
                <a:gd name="T5" fmla="*/ 21 h 23"/>
                <a:gd name="T6" fmla="*/ 8 w 49"/>
                <a:gd name="T7" fmla="*/ 23 h 23"/>
                <a:gd name="T8" fmla="*/ 3 w 49"/>
                <a:gd name="T9" fmla="*/ 20 h 23"/>
                <a:gd name="T10" fmla="*/ 7 w 49"/>
                <a:gd name="T11" fmla="*/ 17 h 23"/>
                <a:gd name="T12" fmla="*/ 16 w 49"/>
                <a:gd name="T13" fmla="*/ 17 h 23"/>
                <a:gd name="T14" fmla="*/ 14 w 49"/>
                <a:gd name="T15" fmla="*/ 13 h 23"/>
                <a:gd name="T16" fmla="*/ 5 w 49"/>
                <a:gd name="T17" fmla="*/ 11 h 23"/>
                <a:gd name="T18" fmla="*/ 0 w 49"/>
                <a:gd name="T19" fmla="*/ 11 h 23"/>
                <a:gd name="T20" fmla="*/ 10 w 49"/>
                <a:gd name="T21" fmla="*/ 7 h 23"/>
                <a:gd name="T22" fmla="*/ 37 w 49"/>
                <a:gd name="T23" fmla="*/ 0 h 23"/>
                <a:gd name="T24" fmla="*/ 49 w 49"/>
                <a:gd name="T2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23">
                  <a:moveTo>
                    <a:pt x="49" y="4"/>
                  </a:moveTo>
                  <a:lnTo>
                    <a:pt x="37" y="10"/>
                  </a:lnTo>
                  <a:lnTo>
                    <a:pt x="20" y="21"/>
                  </a:lnTo>
                  <a:lnTo>
                    <a:pt x="8" y="23"/>
                  </a:lnTo>
                  <a:lnTo>
                    <a:pt x="3" y="20"/>
                  </a:lnTo>
                  <a:lnTo>
                    <a:pt x="7" y="17"/>
                  </a:lnTo>
                  <a:lnTo>
                    <a:pt x="16" y="17"/>
                  </a:lnTo>
                  <a:lnTo>
                    <a:pt x="14" y="13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10" y="7"/>
                  </a:lnTo>
                  <a:lnTo>
                    <a:pt x="37" y="0"/>
                  </a:lnTo>
                  <a:lnTo>
                    <a:pt x="4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6" name="Freeform 2042"/>
            <p:cNvSpPr>
              <a:spLocks/>
            </p:cNvSpPr>
            <p:nvPr/>
          </p:nvSpPr>
          <p:spPr bwMode="auto">
            <a:xfrm>
              <a:off x="6629279" y="2987554"/>
              <a:ext cx="11113" cy="4763"/>
            </a:xfrm>
            <a:custGeom>
              <a:avLst/>
              <a:gdLst>
                <a:gd name="T0" fmla="*/ 20 w 20"/>
                <a:gd name="T1" fmla="*/ 0 h 8"/>
                <a:gd name="T2" fmla="*/ 19 w 20"/>
                <a:gd name="T3" fmla="*/ 6 h 8"/>
                <a:gd name="T4" fmla="*/ 8 w 20"/>
                <a:gd name="T5" fmla="*/ 8 h 8"/>
                <a:gd name="T6" fmla="*/ 0 w 20"/>
                <a:gd name="T7" fmla="*/ 8 h 8"/>
                <a:gd name="T8" fmla="*/ 8 w 20"/>
                <a:gd name="T9" fmla="*/ 0 h 8"/>
                <a:gd name="T10" fmla="*/ 20 w 20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lnTo>
                    <a:pt x="19" y="6"/>
                  </a:lnTo>
                  <a:lnTo>
                    <a:pt x="8" y="8"/>
                  </a:lnTo>
                  <a:lnTo>
                    <a:pt x="0" y="8"/>
                  </a:lnTo>
                  <a:lnTo>
                    <a:pt x="8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7" name="Freeform 2043"/>
            <p:cNvSpPr>
              <a:spLocks/>
            </p:cNvSpPr>
            <p:nvPr/>
          </p:nvSpPr>
          <p:spPr bwMode="auto">
            <a:xfrm>
              <a:off x="6618167" y="2987554"/>
              <a:ext cx="7938" cy="4763"/>
            </a:xfrm>
            <a:custGeom>
              <a:avLst/>
              <a:gdLst>
                <a:gd name="T0" fmla="*/ 15 w 15"/>
                <a:gd name="T1" fmla="*/ 0 h 10"/>
                <a:gd name="T2" fmla="*/ 15 w 15"/>
                <a:gd name="T3" fmla="*/ 6 h 10"/>
                <a:gd name="T4" fmla="*/ 6 w 15"/>
                <a:gd name="T5" fmla="*/ 10 h 10"/>
                <a:gd name="T6" fmla="*/ 0 w 15"/>
                <a:gd name="T7" fmla="*/ 10 h 10"/>
                <a:gd name="T8" fmla="*/ 0 w 15"/>
                <a:gd name="T9" fmla="*/ 4 h 10"/>
                <a:gd name="T10" fmla="*/ 7 w 15"/>
                <a:gd name="T11" fmla="*/ 0 h 10"/>
                <a:gd name="T12" fmla="*/ 15 w 1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lnTo>
                    <a:pt x="15" y="6"/>
                  </a:lnTo>
                  <a:lnTo>
                    <a:pt x="6" y="10"/>
                  </a:lnTo>
                  <a:lnTo>
                    <a:pt x="0" y="10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8" name="Freeform 2044"/>
            <p:cNvSpPr>
              <a:spLocks/>
            </p:cNvSpPr>
            <p:nvPr/>
          </p:nvSpPr>
          <p:spPr bwMode="auto">
            <a:xfrm>
              <a:off x="6594354" y="2987554"/>
              <a:ext cx="20638" cy="7938"/>
            </a:xfrm>
            <a:custGeom>
              <a:avLst/>
              <a:gdLst>
                <a:gd name="T0" fmla="*/ 39 w 39"/>
                <a:gd name="T1" fmla="*/ 7 h 17"/>
                <a:gd name="T2" fmla="*/ 39 w 39"/>
                <a:gd name="T3" fmla="*/ 10 h 17"/>
                <a:gd name="T4" fmla="*/ 27 w 39"/>
                <a:gd name="T5" fmla="*/ 10 h 17"/>
                <a:gd name="T6" fmla="*/ 13 w 39"/>
                <a:gd name="T7" fmla="*/ 7 h 17"/>
                <a:gd name="T8" fmla="*/ 6 w 39"/>
                <a:gd name="T9" fmla="*/ 10 h 17"/>
                <a:gd name="T10" fmla="*/ 7 w 39"/>
                <a:gd name="T11" fmla="*/ 17 h 17"/>
                <a:gd name="T12" fmla="*/ 3 w 39"/>
                <a:gd name="T13" fmla="*/ 14 h 17"/>
                <a:gd name="T14" fmla="*/ 0 w 39"/>
                <a:gd name="T15" fmla="*/ 4 h 17"/>
                <a:gd name="T16" fmla="*/ 3 w 39"/>
                <a:gd name="T17" fmla="*/ 0 h 17"/>
                <a:gd name="T18" fmla="*/ 20 w 39"/>
                <a:gd name="T19" fmla="*/ 4 h 17"/>
                <a:gd name="T20" fmla="*/ 39 w 39"/>
                <a:gd name="T21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17">
                  <a:moveTo>
                    <a:pt x="39" y="7"/>
                  </a:moveTo>
                  <a:lnTo>
                    <a:pt x="39" y="10"/>
                  </a:lnTo>
                  <a:lnTo>
                    <a:pt x="27" y="10"/>
                  </a:lnTo>
                  <a:lnTo>
                    <a:pt x="13" y="7"/>
                  </a:lnTo>
                  <a:lnTo>
                    <a:pt x="6" y="10"/>
                  </a:lnTo>
                  <a:lnTo>
                    <a:pt x="7" y="17"/>
                  </a:lnTo>
                  <a:lnTo>
                    <a:pt x="3" y="14"/>
                  </a:lnTo>
                  <a:lnTo>
                    <a:pt x="0" y="4"/>
                  </a:lnTo>
                  <a:lnTo>
                    <a:pt x="3" y="0"/>
                  </a:lnTo>
                  <a:lnTo>
                    <a:pt x="20" y="4"/>
                  </a:lnTo>
                  <a:lnTo>
                    <a:pt x="3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19" name="Freeform 2045"/>
            <p:cNvSpPr>
              <a:spLocks/>
            </p:cNvSpPr>
            <p:nvPr/>
          </p:nvSpPr>
          <p:spPr bwMode="auto">
            <a:xfrm>
              <a:off x="6622929" y="3624141"/>
              <a:ext cx="11113" cy="7938"/>
            </a:xfrm>
            <a:custGeom>
              <a:avLst/>
              <a:gdLst>
                <a:gd name="T0" fmla="*/ 22 w 22"/>
                <a:gd name="T1" fmla="*/ 6 h 15"/>
                <a:gd name="T2" fmla="*/ 22 w 22"/>
                <a:gd name="T3" fmla="*/ 15 h 15"/>
                <a:gd name="T4" fmla="*/ 13 w 22"/>
                <a:gd name="T5" fmla="*/ 9 h 15"/>
                <a:gd name="T6" fmla="*/ 0 w 22"/>
                <a:gd name="T7" fmla="*/ 10 h 15"/>
                <a:gd name="T8" fmla="*/ 2 w 22"/>
                <a:gd name="T9" fmla="*/ 6 h 15"/>
                <a:gd name="T10" fmla="*/ 9 w 22"/>
                <a:gd name="T11" fmla="*/ 6 h 15"/>
                <a:gd name="T12" fmla="*/ 9 w 22"/>
                <a:gd name="T13" fmla="*/ 0 h 15"/>
                <a:gd name="T14" fmla="*/ 13 w 22"/>
                <a:gd name="T15" fmla="*/ 6 h 15"/>
                <a:gd name="T16" fmla="*/ 22 w 22"/>
                <a:gd name="T1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5">
                  <a:moveTo>
                    <a:pt x="22" y="6"/>
                  </a:moveTo>
                  <a:lnTo>
                    <a:pt x="22" y="15"/>
                  </a:lnTo>
                  <a:lnTo>
                    <a:pt x="13" y="9"/>
                  </a:lnTo>
                  <a:lnTo>
                    <a:pt x="0" y="10"/>
                  </a:lnTo>
                  <a:lnTo>
                    <a:pt x="2" y="6"/>
                  </a:lnTo>
                  <a:lnTo>
                    <a:pt x="9" y="6"/>
                  </a:lnTo>
                  <a:lnTo>
                    <a:pt x="9" y="0"/>
                  </a:lnTo>
                  <a:lnTo>
                    <a:pt x="13" y="6"/>
                  </a:lnTo>
                  <a:lnTo>
                    <a:pt x="2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0" name="Freeform 2046"/>
            <p:cNvSpPr>
              <a:spLocks/>
            </p:cNvSpPr>
            <p:nvPr/>
          </p:nvSpPr>
          <p:spPr bwMode="auto">
            <a:xfrm>
              <a:off x="6608642" y="3368554"/>
              <a:ext cx="11113" cy="3175"/>
            </a:xfrm>
            <a:custGeom>
              <a:avLst/>
              <a:gdLst>
                <a:gd name="T0" fmla="*/ 21 w 21"/>
                <a:gd name="T1" fmla="*/ 7 h 7"/>
                <a:gd name="T2" fmla="*/ 13 w 21"/>
                <a:gd name="T3" fmla="*/ 7 h 7"/>
                <a:gd name="T4" fmla="*/ 2 w 21"/>
                <a:gd name="T5" fmla="*/ 6 h 7"/>
                <a:gd name="T6" fmla="*/ 0 w 21"/>
                <a:gd name="T7" fmla="*/ 0 h 7"/>
                <a:gd name="T8" fmla="*/ 6 w 21"/>
                <a:gd name="T9" fmla="*/ 0 h 7"/>
                <a:gd name="T10" fmla="*/ 19 w 21"/>
                <a:gd name="T11" fmla="*/ 1 h 7"/>
                <a:gd name="T12" fmla="*/ 21 w 21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7">
                  <a:moveTo>
                    <a:pt x="21" y="7"/>
                  </a:moveTo>
                  <a:lnTo>
                    <a:pt x="13" y="7"/>
                  </a:lnTo>
                  <a:lnTo>
                    <a:pt x="2" y="6"/>
                  </a:lnTo>
                  <a:lnTo>
                    <a:pt x="0" y="0"/>
                  </a:lnTo>
                  <a:lnTo>
                    <a:pt x="6" y="0"/>
                  </a:lnTo>
                  <a:lnTo>
                    <a:pt x="19" y="1"/>
                  </a:lnTo>
                  <a:lnTo>
                    <a:pt x="21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1" name="Freeform 2047"/>
            <p:cNvSpPr>
              <a:spLocks/>
            </p:cNvSpPr>
            <p:nvPr/>
          </p:nvSpPr>
          <p:spPr bwMode="auto">
            <a:xfrm>
              <a:off x="6611817" y="3622554"/>
              <a:ext cx="11113" cy="11113"/>
            </a:xfrm>
            <a:custGeom>
              <a:avLst/>
              <a:gdLst>
                <a:gd name="T0" fmla="*/ 21 w 21"/>
                <a:gd name="T1" fmla="*/ 0 h 20"/>
                <a:gd name="T2" fmla="*/ 17 w 21"/>
                <a:gd name="T3" fmla="*/ 6 h 20"/>
                <a:gd name="T4" fmla="*/ 20 w 21"/>
                <a:gd name="T5" fmla="*/ 14 h 20"/>
                <a:gd name="T6" fmla="*/ 16 w 21"/>
                <a:gd name="T7" fmla="*/ 10 h 20"/>
                <a:gd name="T8" fmla="*/ 10 w 21"/>
                <a:gd name="T9" fmla="*/ 14 h 20"/>
                <a:gd name="T10" fmla="*/ 10 w 21"/>
                <a:gd name="T11" fmla="*/ 20 h 20"/>
                <a:gd name="T12" fmla="*/ 6 w 21"/>
                <a:gd name="T13" fmla="*/ 20 h 20"/>
                <a:gd name="T14" fmla="*/ 4 w 21"/>
                <a:gd name="T15" fmla="*/ 10 h 20"/>
                <a:gd name="T16" fmla="*/ 0 w 21"/>
                <a:gd name="T17" fmla="*/ 10 h 20"/>
                <a:gd name="T18" fmla="*/ 10 w 21"/>
                <a:gd name="T19" fmla="*/ 3 h 20"/>
                <a:gd name="T20" fmla="*/ 21 w 2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0">
                  <a:moveTo>
                    <a:pt x="21" y="0"/>
                  </a:moveTo>
                  <a:lnTo>
                    <a:pt x="17" y="6"/>
                  </a:lnTo>
                  <a:lnTo>
                    <a:pt x="20" y="14"/>
                  </a:lnTo>
                  <a:lnTo>
                    <a:pt x="16" y="10"/>
                  </a:lnTo>
                  <a:lnTo>
                    <a:pt x="10" y="14"/>
                  </a:lnTo>
                  <a:lnTo>
                    <a:pt x="10" y="20"/>
                  </a:lnTo>
                  <a:lnTo>
                    <a:pt x="6" y="20"/>
                  </a:lnTo>
                  <a:lnTo>
                    <a:pt x="4" y="10"/>
                  </a:lnTo>
                  <a:lnTo>
                    <a:pt x="0" y="10"/>
                  </a:lnTo>
                  <a:lnTo>
                    <a:pt x="10" y="3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2" name="Freeform 2048"/>
            <p:cNvSpPr>
              <a:spLocks/>
            </p:cNvSpPr>
            <p:nvPr/>
          </p:nvSpPr>
          <p:spPr bwMode="auto">
            <a:xfrm>
              <a:off x="6614992" y="3652716"/>
              <a:ext cx="6350" cy="4763"/>
            </a:xfrm>
            <a:custGeom>
              <a:avLst/>
              <a:gdLst>
                <a:gd name="T0" fmla="*/ 12 w 12"/>
                <a:gd name="T1" fmla="*/ 3 h 8"/>
                <a:gd name="T2" fmla="*/ 10 w 12"/>
                <a:gd name="T3" fmla="*/ 8 h 8"/>
                <a:gd name="T4" fmla="*/ 1 w 12"/>
                <a:gd name="T5" fmla="*/ 8 h 8"/>
                <a:gd name="T6" fmla="*/ 0 w 12"/>
                <a:gd name="T7" fmla="*/ 0 h 8"/>
                <a:gd name="T8" fmla="*/ 4 w 12"/>
                <a:gd name="T9" fmla="*/ 3 h 8"/>
                <a:gd name="T10" fmla="*/ 12 w 12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8">
                  <a:moveTo>
                    <a:pt x="12" y="3"/>
                  </a:moveTo>
                  <a:lnTo>
                    <a:pt x="10" y="8"/>
                  </a:lnTo>
                  <a:lnTo>
                    <a:pt x="1" y="8"/>
                  </a:lnTo>
                  <a:lnTo>
                    <a:pt x="0" y="0"/>
                  </a:lnTo>
                  <a:lnTo>
                    <a:pt x="4" y="3"/>
                  </a:lnTo>
                  <a:lnTo>
                    <a:pt x="1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3" name="Freeform 2049"/>
            <p:cNvSpPr>
              <a:spLocks/>
            </p:cNvSpPr>
            <p:nvPr/>
          </p:nvSpPr>
          <p:spPr bwMode="auto">
            <a:xfrm>
              <a:off x="6600704" y="3624141"/>
              <a:ext cx="9525" cy="4763"/>
            </a:xfrm>
            <a:custGeom>
              <a:avLst/>
              <a:gdLst>
                <a:gd name="T0" fmla="*/ 16 w 16"/>
                <a:gd name="T1" fmla="*/ 0 h 9"/>
                <a:gd name="T2" fmla="*/ 13 w 16"/>
                <a:gd name="T3" fmla="*/ 4 h 9"/>
                <a:gd name="T4" fmla="*/ 6 w 16"/>
                <a:gd name="T5" fmla="*/ 9 h 9"/>
                <a:gd name="T6" fmla="*/ 0 w 16"/>
                <a:gd name="T7" fmla="*/ 7 h 9"/>
                <a:gd name="T8" fmla="*/ 6 w 16"/>
                <a:gd name="T9" fmla="*/ 0 h 9"/>
                <a:gd name="T10" fmla="*/ 16 w 16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lnTo>
                    <a:pt x="13" y="4"/>
                  </a:lnTo>
                  <a:lnTo>
                    <a:pt x="6" y="9"/>
                  </a:lnTo>
                  <a:lnTo>
                    <a:pt x="0" y="7"/>
                  </a:lnTo>
                  <a:lnTo>
                    <a:pt x="6" y="0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4" name="Freeform 2050"/>
            <p:cNvSpPr>
              <a:spLocks/>
            </p:cNvSpPr>
            <p:nvPr/>
          </p:nvSpPr>
          <p:spPr bwMode="auto">
            <a:xfrm>
              <a:off x="6600704" y="3619379"/>
              <a:ext cx="6350" cy="3175"/>
            </a:xfrm>
            <a:custGeom>
              <a:avLst/>
              <a:gdLst>
                <a:gd name="T0" fmla="*/ 13 w 13"/>
                <a:gd name="T1" fmla="*/ 0 h 7"/>
                <a:gd name="T2" fmla="*/ 11 w 13"/>
                <a:gd name="T3" fmla="*/ 5 h 7"/>
                <a:gd name="T4" fmla="*/ 4 w 13"/>
                <a:gd name="T5" fmla="*/ 7 h 7"/>
                <a:gd name="T6" fmla="*/ 0 w 13"/>
                <a:gd name="T7" fmla="*/ 4 h 7"/>
                <a:gd name="T8" fmla="*/ 4 w 13"/>
                <a:gd name="T9" fmla="*/ 0 h 7"/>
                <a:gd name="T10" fmla="*/ 13 w 1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13" y="0"/>
                  </a:moveTo>
                  <a:lnTo>
                    <a:pt x="11" y="5"/>
                  </a:lnTo>
                  <a:lnTo>
                    <a:pt x="4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5" name="Freeform 2051"/>
            <p:cNvSpPr>
              <a:spLocks/>
            </p:cNvSpPr>
            <p:nvPr/>
          </p:nvSpPr>
          <p:spPr bwMode="auto">
            <a:xfrm>
              <a:off x="6586417" y="3657479"/>
              <a:ext cx="11113" cy="3175"/>
            </a:xfrm>
            <a:custGeom>
              <a:avLst/>
              <a:gdLst>
                <a:gd name="T0" fmla="*/ 21 w 21"/>
                <a:gd name="T1" fmla="*/ 0 h 6"/>
                <a:gd name="T2" fmla="*/ 14 w 21"/>
                <a:gd name="T3" fmla="*/ 6 h 6"/>
                <a:gd name="T4" fmla="*/ 0 w 21"/>
                <a:gd name="T5" fmla="*/ 4 h 6"/>
                <a:gd name="T6" fmla="*/ 10 w 21"/>
                <a:gd name="T7" fmla="*/ 0 h 6"/>
                <a:gd name="T8" fmla="*/ 21 w 2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21" y="0"/>
                  </a:moveTo>
                  <a:lnTo>
                    <a:pt x="14" y="6"/>
                  </a:lnTo>
                  <a:lnTo>
                    <a:pt x="0" y="4"/>
                  </a:lnTo>
                  <a:lnTo>
                    <a:pt x="10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6" name="Freeform 2052"/>
            <p:cNvSpPr>
              <a:spLocks/>
            </p:cNvSpPr>
            <p:nvPr/>
          </p:nvSpPr>
          <p:spPr bwMode="auto">
            <a:xfrm>
              <a:off x="6535617" y="3000254"/>
              <a:ext cx="6350" cy="9525"/>
            </a:xfrm>
            <a:custGeom>
              <a:avLst/>
              <a:gdLst>
                <a:gd name="T0" fmla="*/ 12 w 12"/>
                <a:gd name="T1" fmla="*/ 10 h 17"/>
                <a:gd name="T2" fmla="*/ 9 w 12"/>
                <a:gd name="T3" fmla="*/ 17 h 17"/>
                <a:gd name="T4" fmla="*/ 0 w 12"/>
                <a:gd name="T5" fmla="*/ 17 h 17"/>
                <a:gd name="T6" fmla="*/ 0 w 12"/>
                <a:gd name="T7" fmla="*/ 7 h 17"/>
                <a:gd name="T8" fmla="*/ 2 w 12"/>
                <a:gd name="T9" fmla="*/ 0 h 17"/>
                <a:gd name="T10" fmla="*/ 6 w 12"/>
                <a:gd name="T11" fmla="*/ 6 h 17"/>
                <a:gd name="T12" fmla="*/ 12 w 12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7">
                  <a:moveTo>
                    <a:pt x="12" y="10"/>
                  </a:moveTo>
                  <a:lnTo>
                    <a:pt x="9" y="17"/>
                  </a:lnTo>
                  <a:lnTo>
                    <a:pt x="0" y="17"/>
                  </a:lnTo>
                  <a:lnTo>
                    <a:pt x="0" y="7"/>
                  </a:lnTo>
                  <a:lnTo>
                    <a:pt x="2" y="0"/>
                  </a:lnTo>
                  <a:lnTo>
                    <a:pt x="6" y="6"/>
                  </a:lnTo>
                  <a:lnTo>
                    <a:pt x="12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7" name="Freeform 2053"/>
            <p:cNvSpPr>
              <a:spLocks/>
            </p:cNvSpPr>
            <p:nvPr/>
          </p:nvSpPr>
          <p:spPr bwMode="auto">
            <a:xfrm>
              <a:off x="6570542" y="3611441"/>
              <a:ext cx="17463" cy="7938"/>
            </a:xfrm>
            <a:custGeom>
              <a:avLst/>
              <a:gdLst>
                <a:gd name="T0" fmla="*/ 32 w 33"/>
                <a:gd name="T1" fmla="*/ 0 h 15"/>
                <a:gd name="T2" fmla="*/ 33 w 33"/>
                <a:gd name="T3" fmla="*/ 5 h 15"/>
                <a:gd name="T4" fmla="*/ 24 w 33"/>
                <a:gd name="T5" fmla="*/ 10 h 15"/>
                <a:gd name="T6" fmla="*/ 6 w 33"/>
                <a:gd name="T7" fmla="*/ 15 h 15"/>
                <a:gd name="T8" fmla="*/ 0 w 33"/>
                <a:gd name="T9" fmla="*/ 12 h 15"/>
                <a:gd name="T10" fmla="*/ 14 w 33"/>
                <a:gd name="T11" fmla="*/ 7 h 15"/>
                <a:gd name="T12" fmla="*/ 32 w 3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5">
                  <a:moveTo>
                    <a:pt x="32" y="0"/>
                  </a:moveTo>
                  <a:lnTo>
                    <a:pt x="33" y="5"/>
                  </a:lnTo>
                  <a:lnTo>
                    <a:pt x="24" y="10"/>
                  </a:lnTo>
                  <a:lnTo>
                    <a:pt x="6" y="15"/>
                  </a:lnTo>
                  <a:lnTo>
                    <a:pt x="0" y="12"/>
                  </a:lnTo>
                  <a:lnTo>
                    <a:pt x="14" y="7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8" name="Freeform 2054"/>
            <p:cNvSpPr>
              <a:spLocks/>
            </p:cNvSpPr>
            <p:nvPr/>
          </p:nvSpPr>
          <p:spPr bwMode="auto">
            <a:xfrm>
              <a:off x="6576892" y="3728916"/>
              <a:ext cx="4763" cy="6350"/>
            </a:xfrm>
            <a:custGeom>
              <a:avLst/>
              <a:gdLst>
                <a:gd name="T0" fmla="*/ 10 w 10"/>
                <a:gd name="T1" fmla="*/ 13 h 14"/>
                <a:gd name="T2" fmla="*/ 1 w 10"/>
                <a:gd name="T3" fmla="*/ 14 h 14"/>
                <a:gd name="T4" fmla="*/ 0 w 10"/>
                <a:gd name="T5" fmla="*/ 11 h 14"/>
                <a:gd name="T6" fmla="*/ 1 w 10"/>
                <a:gd name="T7" fmla="*/ 1 h 14"/>
                <a:gd name="T8" fmla="*/ 5 w 10"/>
                <a:gd name="T9" fmla="*/ 0 h 14"/>
                <a:gd name="T10" fmla="*/ 7 w 10"/>
                <a:gd name="T11" fmla="*/ 7 h 14"/>
                <a:gd name="T12" fmla="*/ 10 w 10"/>
                <a:gd name="T1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10" y="13"/>
                  </a:moveTo>
                  <a:lnTo>
                    <a:pt x="1" y="14"/>
                  </a:lnTo>
                  <a:lnTo>
                    <a:pt x="0" y="11"/>
                  </a:lnTo>
                  <a:lnTo>
                    <a:pt x="1" y="1"/>
                  </a:lnTo>
                  <a:lnTo>
                    <a:pt x="5" y="0"/>
                  </a:lnTo>
                  <a:lnTo>
                    <a:pt x="7" y="7"/>
                  </a:lnTo>
                  <a:lnTo>
                    <a:pt x="1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29" name="Freeform 2055"/>
            <p:cNvSpPr>
              <a:spLocks/>
            </p:cNvSpPr>
            <p:nvPr/>
          </p:nvSpPr>
          <p:spPr bwMode="auto">
            <a:xfrm>
              <a:off x="6519742" y="3033591"/>
              <a:ext cx="3175" cy="6350"/>
            </a:xfrm>
            <a:custGeom>
              <a:avLst/>
              <a:gdLst>
                <a:gd name="T0" fmla="*/ 7 w 7"/>
                <a:gd name="T1" fmla="*/ 0 h 12"/>
                <a:gd name="T2" fmla="*/ 6 w 7"/>
                <a:gd name="T3" fmla="*/ 9 h 12"/>
                <a:gd name="T4" fmla="*/ 0 w 7"/>
                <a:gd name="T5" fmla="*/ 12 h 12"/>
                <a:gd name="T6" fmla="*/ 0 w 7"/>
                <a:gd name="T7" fmla="*/ 8 h 12"/>
                <a:gd name="T8" fmla="*/ 3 w 7"/>
                <a:gd name="T9" fmla="*/ 0 h 12"/>
                <a:gd name="T10" fmla="*/ 7 w 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lnTo>
                    <a:pt x="6" y="9"/>
                  </a:lnTo>
                  <a:lnTo>
                    <a:pt x="0" y="12"/>
                  </a:lnTo>
                  <a:lnTo>
                    <a:pt x="0" y="8"/>
                  </a:lnTo>
                  <a:lnTo>
                    <a:pt x="3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0" name="Freeform 2056"/>
            <p:cNvSpPr>
              <a:spLocks/>
            </p:cNvSpPr>
            <p:nvPr/>
          </p:nvSpPr>
          <p:spPr bwMode="auto">
            <a:xfrm>
              <a:off x="6502279" y="3035179"/>
              <a:ext cx="6350" cy="4763"/>
            </a:xfrm>
            <a:custGeom>
              <a:avLst/>
              <a:gdLst>
                <a:gd name="T0" fmla="*/ 13 w 13"/>
                <a:gd name="T1" fmla="*/ 0 h 10"/>
                <a:gd name="T2" fmla="*/ 11 w 13"/>
                <a:gd name="T3" fmla="*/ 6 h 10"/>
                <a:gd name="T4" fmla="*/ 4 w 13"/>
                <a:gd name="T5" fmla="*/ 8 h 10"/>
                <a:gd name="T6" fmla="*/ 0 w 13"/>
                <a:gd name="T7" fmla="*/ 10 h 10"/>
                <a:gd name="T8" fmla="*/ 1 w 13"/>
                <a:gd name="T9" fmla="*/ 4 h 10"/>
                <a:gd name="T10" fmla="*/ 8 w 13"/>
                <a:gd name="T11" fmla="*/ 1 h 10"/>
                <a:gd name="T12" fmla="*/ 13 w 1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3" y="0"/>
                  </a:moveTo>
                  <a:lnTo>
                    <a:pt x="11" y="6"/>
                  </a:lnTo>
                  <a:lnTo>
                    <a:pt x="4" y="8"/>
                  </a:lnTo>
                  <a:lnTo>
                    <a:pt x="0" y="10"/>
                  </a:lnTo>
                  <a:lnTo>
                    <a:pt x="1" y="4"/>
                  </a:lnTo>
                  <a:lnTo>
                    <a:pt x="8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1" name="Freeform 2057"/>
            <p:cNvSpPr>
              <a:spLocks/>
            </p:cNvSpPr>
            <p:nvPr/>
          </p:nvSpPr>
          <p:spPr bwMode="auto">
            <a:xfrm>
              <a:off x="6534029" y="3633666"/>
              <a:ext cx="6350" cy="6350"/>
            </a:xfrm>
            <a:custGeom>
              <a:avLst/>
              <a:gdLst>
                <a:gd name="T0" fmla="*/ 12 w 13"/>
                <a:gd name="T1" fmla="*/ 0 h 12"/>
                <a:gd name="T2" fmla="*/ 10 w 13"/>
                <a:gd name="T3" fmla="*/ 4 h 12"/>
                <a:gd name="T4" fmla="*/ 13 w 13"/>
                <a:gd name="T5" fmla="*/ 12 h 12"/>
                <a:gd name="T6" fmla="*/ 5 w 13"/>
                <a:gd name="T7" fmla="*/ 9 h 12"/>
                <a:gd name="T8" fmla="*/ 0 w 13"/>
                <a:gd name="T9" fmla="*/ 1 h 12"/>
                <a:gd name="T10" fmla="*/ 12 w 13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lnTo>
                    <a:pt x="10" y="4"/>
                  </a:lnTo>
                  <a:lnTo>
                    <a:pt x="13" y="12"/>
                  </a:lnTo>
                  <a:lnTo>
                    <a:pt x="5" y="9"/>
                  </a:lnTo>
                  <a:lnTo>
                    <a:pt x="0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2" name="Freeform 2058"/>
            <p:cNvSpPr>
              <a:spLocks/>
            </p:cNvSpPr>
            <p:nvPr/>
          </p:nvSpPr>
          <p:spPr bwMode="auto">
            <a:xfrm>
              <a:off x="6518154" y="3616204"/>
              <a:ext cx="4763" cy="7938"/>
            </a:xfrm>
            <a:custGeom>
              <a:avLst/>
              <a:gdLst>
                <a:gd name="T0" fmla="*/ 0 w 9"/>
                <a:gd name="T1" fmla="*/ 15 h 15"/>
                <a:gd name="T2" fmla="*/ 0 w 9"/>
                <a:gd name="T3" fmla="*/ 9 h 15"/>
                <a:gd name="T4" fmla="*/ 4 w 9"/>
                <a:gd name="T5" fmla="*/ 9 h 15"/>
                <a:gd name="T6" fmla="*/ 4 w 9"/>
                <a:gd name="T7" fmla="*/ 5 h 15"/>
                <a:gd name="T8" fmla="*/ 2 w 9"/>
                <a:gd name="T9" fmla="*/ 3 h 15"/>
                <a:gd name="T10" fmla="*/ 4 w 9"/>
                <a:gd name="T11" fmla="*/ 0 h 15"/>
                <a:gd name="T12" fmla="*/ 9 w 9"/>
                <a:gd name="T13" fmla="*/ 2 h 15"/>
                <a:gd name="T14" fmla="*/ 7 w 9"/>
                <a:gd name="T15" fmla="*/ 12 h 15"/>
                <a:gd name="T16" fmla="*/ 0 w 9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5">
                  <a:moveTo>
                    <a:pt x="0" y="15"/>
                  </a:moveTo>
                  <a:lnTo>
                    <a:pt x="0" y="9"/>
                  </a:lnTo>
                  <a:lnTo>
                    <a:pt x="4" y="9"/>
                  </a:lnTo>
                  <a:lnTo>
                    <a:pt x="4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9" y="2"/>
                  </a:lnTo>
                  <a:lnTo>
                    <a:pt x="7" y="12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3" name="Freeform 2059"/>
            <p:cNvSpPr>
              <a:spLocks/>
            </p:cNvSpPr>
            <p:nvPr/>
          </p:nvSpPr>
          <p:spPr bwMode="auto">
            <a:xfrm>
              <a:off x="6507042" y="3697166"/>
              <a:ext cx="17463" cy="4763"/>
            </a:xfrm>
            <a:custGeom>
              <a:avLst/>
              <a:gdLst>
                <a:gd name="T0" fmla="*/ 32 w 32"/>
                <a:gd name="T1" fmla="*/ 6 h 10"/>
                <a:gd name="T2" fmla="*/ 23 w 32"/>
                <a:gd name="T3" fmla="*/ 9 h 10"/>
                <a:gd name="T4" fmla="*/ 10 w 32"/>
                <a:gd name="T5" fmla="*/ 6 h 10"/>
                <a:gd name="T6" fmla="*/ 0 w 32"/>
                <a:gd name="T7" fmla="*/ 10 h 10"/>
                <a:gd name="T8" fmla="*/ 1 w 32"/>
                <a:gd name="T9" fmla="*/ 6 h 10"/>
                <a:gd name="T10" fmla="*/ 9 w 32"/>
                <a:gd name="T11" fmla="*/ 0 h 10"/>
                <a:gd name="T12" fmla="*/ 26 w 32"/>
                <a:gd name="T13" fmla="*/ 0 h 10"/>
                <a:gd name="T14" fmla="*/ 32 w 32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0">
                  <a:moveTo>
                    <a:pt x="32" y="6"/>
                  </a:moveTo>
                  <a:lnTo>
                    <a:pt x="23" y="9"/>
                  </a:lnTo>
                  <a:lnTo>
                    <a:pt x="10" y="6"/>
                  </a:lnTo>
                  <a:lnTo>
                    <a:pt x="0" y="10"/>
                  </a:lnTo>
                  <a:lnTo>
                    <a:pt x="1" y="6"/>
                  </a:lnTo>
                  <a:lnTo>
                    <a:pt x="9" y="0"/>
                  </a:lnTo>
                  <a:lnTo>
                    <a:pt x="26" y="0"/>
                  </a:lnTo>
                  <a:lnTo>
                    <a:pt x="32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4" name="Freeform 2060"/>
            <p:cNvSpPr>
              <a:spLocks/>
            </p:cNvSpPr>
            <p:nvPr/>
          </p:nvSpPr>
          <p:spPr bwMode="auto">
            <a:xfrm>
              <a:off x="6500692" y="3619379"/>
              <a:ext cx="9525" cy="9525"/>
            </a:xfrm>
            <a:custGeom>
              <a:avLst/>
              <a:gdLst>
                <a:gd name="T0" fmla="*/ 18 w 18"/>
                <a:gd name="T1" fmla="*/ 5 h 20"/>
                <a:gd name="T2" fmla="*/ 12 w 18"/>
                <a:gd name="T3" fmla="*/ 14 h 20"/>
                <a:gd name="T4" fmla="*/ 3 w 18"/>
                <a:gd name="T5" fmla="*/ 20 h 20"/>
                <a:gd name="T6" fmla="*/ 5 w 18"/>
                <a:gd name="T7" fmla="*/ 17 h 20"/>
                <a:gd name="T8" fmla="*/ 5 w 18"/>
                <a:gd name="T9" fmla="*/ 11 h 20"/>
                <a:gd name="T10" fmla="*/ 0 w 18"/>
                <a:gd name="T11" fmla="*/ 11 h 20"/>
                <a:gd name="T12" fmla="*/ 0 w 18"/>
                <a:gd name="T13" fmla="*/ 8 h 20"/>
                <a:gd name="T14" fmla="*/ 5 w 18"/>
                <a:gd name="T15" fmla="*/ 4 h 20"/>
                <a:gd name="T16" fmla="*/ 2 w 18"/>
                <a:gd name="T17" fmla="*/ 3 h 20"/>
                <a:gd name="T18" fmla="*/ 5 w 18"/>
                <a:gd name="T19" fmla="*/ 0 h 20"/>
                <a:gd name="T20" fmla="*/ 8 w 18"/>
                <a:gd name="T21" fmla="*/ 1 h 20"/>
                <a:gd name="T22" fmla="*/ 12 w 18"/>
                <a:gd name="T23" fmla="*/ 8 h 20"/>
                <a:gd name="T24" fmla="*/ 18 w 18"/>
                <a:gd name="T25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20">
                  <a:moveTo>
                    <a:pt x="18" y="5"/>
                  </a:moveTo>
                  <a:lnTo>
                    <a:pt x="12" y="14"/>
                  </a:lnTo>
                  <a:lnTo>
                    <a:pt x="3" y="20"/>
                  </a:lnTo>
                  <a:lnTo>
                    <a:pt x="5" y="17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5" y="4"/>
                  </a:lnTo>
                  <a:lnTo>
                    <a:pt x="2" y="3"/>
                  </a:lnTo>
                  <a:lnTo>
                    <a:pt x="5" y="0"/>
                  </a:lnTo>
                  <a:lnTo>
                    <a:pt x="8" y="1"/>
                  </a:lnTo>
                  <a:lnTo>
                    <a:pt x="12" y="8"/>
                  </a:lnTo>
                  <a:lnTo>
                    <a:pt x="18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5" name="Freeform 2061"/>
            <p:cNvSpPr>
              <a:spLocks/>
            </p:cNvSpPr>
            <p:nvPr/>
          </p:nvSpPr>
          <p:spPr bwMode="auto">
            <a:xfrm>
              <a:off x="6492754" y="3638429"/>
              <a:ext cx="19050" cy="4763"/>
            </a:xfrm>
            <a:custGeom>
              <a:avLst/>
              <a:gdLst>
                <a:gd name="T0" fmla="*/ 34 w 34"/>
                <a:gd name="T1" fmla="*/ 3 h 10"/>
                <a:gd name="T2" fmla="*/ 33 w 34"/>
                <a:gd name="T3" fmla="*/ 7 h 10"/>
                <a:gd name="T4" fmla="*/ 24 w 34"/>
                <a:gd name="T5" fmla="*/ 10 h 10"/>
                <a:gd name="T6" fmla="*/ 8 w 34"/>
                <a:gd name="T7" fmla="*/ 6 h 10"/>
                <a:gd name="T8" fmla="*/ 0 w 34"/>
                <a:gd name="T9" fmla="*/ 4 h 10"/>
                <a:gd name="T10" fmla="*/ 10 w 34"/>
                <a:gd name="T11" fmla="*/ 0 h 10"/>
                <a:gd name="T12" fmla="*/ 25 w 34"/>
                <a:gd name="T13" fmla="*/ 6 h 10"/>
                <a:gd name="T14" fmla="*/ 34 w 34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0">
                  <a:moveTo>
                    <a:pt x="34" y="3"/>
                  </a:moveTo>
                  <a:lnTo>
                    <a:pt x="33" y="7"/>
                  </a:lnTo>
                  <a:lnTo>
                    <a:pt x="24" y="10"/>
                  </a:lnTo>
                  <a:lnTo>
                    <a:pt x="8" y="6"/>
                  </a:lnTo>
                  <a:lnTo>
                    <a:pt x="0" y="4"/>
                  </a:lnTo>
                  <a:lnTo>
                    <a:pt x="10" y="0"/>
                  </a:lnTo>
                  <a:lnTo>
                    <a:pt x="25" y="6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6" name="Freeform 2062"/>
            <p:cNvSpPr>
              <a:spLocks/>
            </p:cNvSpPr>
            <p:nvPr/>
          </p:nvSpPr>
          <p:spPr bwMode="auto">
            <a:xfrm>
              <a:off x="6451479" y="3024066"/>
              <a:ext cx="14288" cy="4763"/>
            </a:xfrm>
            <a:custGeom>
              <a:avLst/>
              <a:gdLst>
                <a:gd name="T0" fmla="*/ 29 w 29"/>
                <a:gd name="T1" fmla="*/ 5 h 8"/>
                <a:gd name="T2" fmla="*/ 23 w 29"/>
                <a:gd name="T3" fmla="*/ 8 h 8"/>
                <a:gd name="T4" fmla="*/ 9 w 29"/>
                <a:gd name="T5" fmla="*/ 4 h 8"/>
                <a:gd name="T6" fmla="*/ 0 w 29"/>
                <a:gd name="T7" fmla="*/ 4 h 8"/>
                <a:gd name="T8" fmla="*/ 6 w 29"/>
                <a:gd name="T9" fmla="*/ 0 h 8"/>
                <a:gd name="T10" fmla="*/ 22 w 29"/>
                <a:gd name="T11" fmla="*/ 2 h 8"/>
                <a:gd name="T12" fmla="*/ 29 w 29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8">
                  <a:moveTo>
                    <a:pt x="29" y="5"/>
                  </a:moveTo>
                  <a:lnTo>
                    <a:pt x="23" y="8"/>
                  </a:lnTo>
                  <a:lnTo>
                    <a:pt x="9" y="4"/>
                  </a:lnTo>
                  <a:lnTo>
                    <a:pt x="0" y="4"/>
                  </a:lnTo>
                  <a:lnTo>
                    <a:pt x="6" y="0"/>
                  </a:lnTo>
                  <a:lnTo>
                    <a:pt x="22" y="2"/>
                  </a:lnTo>
                  <a:lnTo>
                    <a:pt x="29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7" name="Freeform 2063"/>
            <p:cNvSpPr>
              <a:spLocks/>
            </p:cNvSpPr>
            <p:nvPr/>
          </p:nvSpPr>
          <p:spPr bwMode="auto">
            <a:xfrm>
              <a:off x="6446717" y="3700341"/>
              <a:ext cx="25400" cy="14288"/>
            </a:xfrm>
            <a:custGeom>
              <a:avLst/>
              <a:gdLst>
                <a:gd name="T0" fmla="*/ 45 w 48"/>
                <a:gd name="T1" fmla="*/ 0 h 27"/>
                <a:gd name="T2" fmla="*/ 48 w 48"/>
                <a:gd name="T3" fmla="*/ 3 h 27"/>
                <a:gd name="T4" fmla="*/ 48 w 48"/>
                <a:gd name="T5" fmla="*/ 8 h 27"/>
                <a:gd name="T6" fmla="*/ 42 w 48"/>
                <a:gd name="T7" fmla="*/ 10 h 27"/>
                <a:gd name="T8" fmla="*/ 35 w 48"/>
                <a:gd name="T9" fmla="*/ 18 h 27"/>
                <a:gd name="T10" fmla="*/ 36 w 48"/>
                <a:gd name="T11" fmla="*/ 21 h 27"/>
                <a:gd name="T12" fmla="*/ 27 w 48"/>
                <a:gd name="T13" fmla="*/ 26 h 27"/>
                <a:gd name="T14" fmla="*/ 10 w 48"/>
                <a:gd name="T15" fmla="*/ 24 h 27"/>
                <a:gd name="T16" fmla="*/ 0 w 48"/>
                <a:gd name="T17" fmla="*/ 27 h 27"/>
                <a:gd name="T18" fmla="*/ 3 w 48"/>
                <a:gd name="T19" fmla="*/ 23 h 27"/>
                <a:gd name="T20" fmla="*/ 2 w 48"/>
                <a:gd name="T21" fmla="*/ 16 h 27"/>
                <a:gd name="T22" fmla="*/ 9 w 48"/>
                <a:gd name="T23" fmla="*/ 18 h 27"/>
                <a:gd name="T24" fmla="*/ 20 w 48"/>
                <a:gd name="T25" fmla="*/ 17 h 27"/>
                <a:gd name="T26" fmla="*/ 33 w 48"/>
                <a:gd name="T27" fmla="*/ 5 h 27"/>
                <a:gd name="T28" fmla="*/ 45 w 48"/>
                <a:gd name="T2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27">
                  <a:moveTo>
                    <a:pt x="45" y="0"/>
                  </a:moveTo>
                  <a:lnTo>
                    <a:pt x="48" y="3"/>
                  </a:lnTo>
                  <a:lnTo>
                    <a:pt x="48" y="8"/>
                  </a:lnTo>
                  <a:lnTo>
                    <a:pt x="42" y="10"/>
                  </a:lnTo>
                  <a:lnTo>
                    <a:pt x="35" y="18"/>
                  </a:lnTo>
                  <a:lnTo>
                    <a:pt x="36" y="21"/>
                  </a:lnTo>
                  <a:lnTo>
                    <a:pt x="27" y="26"/>
                  </a:lnTo>
                  <a:lnTo>
                    <a:pt x="10" y="24"/>
                  </a:lnTo>
                  <a:lnTo>
                    <a:pt x="0" y="27"/>
                  </a:lnTo>
                  <a:lnTo>
                    <a:pt x="3" y="23"/>
                  </a:lnTo>
                  <a:lnTo>
                    <a:pt x="2" y="16"/>
                  </a:lnTo>
                  <a:lnTo>
                    <a:pt x="9" y="18"/>
                  </a:lnTo>
                  <a:lnTo>
                    <a:pt x="20" y="17"/>
                  </a:lnTo>
                  <a:lnTo>
                    <a:pt x="33" y="5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8" name="Freeform 2064"/>
            <p:cNvSpPr>
              <a:spLocks/>
            </p:cNvSpPr>
            <p:nvPr/>
          </p:nvSpPr>
          <p:spPr bwMode="auto">
            <a:xfrm>
              <a:off x="6445129" y="3635254"/>
              <a:ext cx="11113" cy="4763"/>
            </a:xfrm>
            <a:custGeom>
              <a:avLst/>
              <a:gdLst>
                <a:gd name="T0" fmla="*/ 20 w 20"/>
                <a:gd name="T1" fmla="*/ 5 h 9"/>
                <a:gd name="T2" fmla="*/ 15 w 20"/>
                <a:gd name="T3" fmla="*/ 9 h 9"/>
                <a:gd name="T4" fmla="*/ 3 w 20"/>
                <a:gd name="T5" fmla="*/ 9 h 9"/>
                <a:gd name="T6" fmla="*/ 0 w 20"/>
                <a:gd name="T7" fmla="*/ 5 h 9"/>
                <a:gd name="T8" fmla="*/ 3 w 20"/>
                <a:gd name="T9" fmla="*/ 0 h 9"/>
                <a:gd name="T10" fmla="*/ 6 w 20"/>
                <a:gd name="T11" fmla="*/ 5 h 9"/>
                <a:gd name="T12" fmla="*/ 15 w 20"/>
                <a:gd name="T13" fmla="*/ 2 h 9"/>
                <a:gd name="T14" fmla="*/ 20 w 20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9">
                  <a:moveTo>
                    <a:pt x="20" y="5"/>
                  </a:moveTo>
                  <a:lnTo>
                    <a:pt x="15" y="9"/>
                  </a:lnTo>
                  <a:lnTo>
                    <a:pt x="3" y="9"/>
                  </a:lnTo>
                  <a:lnTo>
                    <a:pt x="0" y="5"/>
                  </a:lnTo>
                  <a:lnTo>
                    <a:pt x="3" y="0"/>
                  </a:lnTo>
                  <a:lnTo>
                    <a:pt x="6" y="5"/>
                  </a:lnTo>
                  <a:lnTo>
                    <a:pt x="15" y="2"/>
                  </a:lnTo>
                  <a:lnTo>
                    <a:pt x="2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39" name="Freeform 2065"/>
            <p:cNvSpPr>
              <a:spLocks/>
            </p:cNvSpPr>
            <p:nvPr/>
          </p:nvSpPr>
          <p:spPr bwMode="auto">
            <a:xfrm>
              <a:off x="6443542" y="3724154"/>
              <a:ext cx="7938" cy="3175"/>
            </a:xfrm>
            <a:custGeom>
              <a:avLst/>
              <a:gdLst>
                <a:gd name="T0" fmla="*/ 12 w 13"/>
                <a:gd name="T1" fmla="*/ 0 h 6"/>
                <a:gd name="T2" fmla="*/ 13 w 13"/>
                <a:gd name="T3" fmla="*/ 5 h 6"/>
                <a:gd name="T4" fmla="*/ 0 w 13"/>
                <a:gd name="T5" fmla="*/ 6 h 6"/>
                <a:gd name="T6" fmla="*/ 0 w 13"/>
                <a:gd name="T7" fmla="*/ 0 h 6"/>
                <a:gd name="T8" fmla="*/ 12 w 1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12" y="0"/>
                  </a:moveTo>
                  <a:lnTo>
                    <a:pt x="13" y="5"/>
                  </a:lnTo>
                  <a:lnTo>
                    <a:pt x="0" y="6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0" name="Freeform 2066"/>
            <p:cNvSpPr>
              <a:spLocks/>
            </p:cNvSpPr>
            <p:nvPr/>
          </p:nvSpPr>
          <p:spPr bwMode="auto">
            <a:xfrm>
              <a:off x="6429254" y="3641604"/>
              <a:ext cx="12700" cy="3175"/>
            </a:xfrm>
            <a:custGeom>
              <a:avLst/>
              <a:gdLst>
                <a:gd name="T0" fmla="*/ 23 w 23"/>
                <a:gd name="T1" fmla="*/ 0 h 7"/>
                <a:gd name="T2" fmla="*/ 16 w 23"/>
                <a:gd name="T3" fmla="*/ 4 h 7"/>
                <a:gd name="T4" fmla="*/ 0 w 23"/>
                <a:gd name="T5" fmla="*/ 7 h 7"/>
                <a:gd name="T6" fmla="*/ 3 w 23"/>
                <a:gd name="T7" fmla="*/ 0 h 7"/>
                <a:gd name="T8" fmla="*/ 16 w 23"/>
                <a:gd name="T9" fmla="*/ 0 h 7"/>
                <a:gd name="T10" fmla="*/ 23 w 2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7">
                  <a:moveTo>
                    <a:pt x="23" y="0"/>
                  </a:moveTo>
                  <a:lnTo>
                    <a:pt x="16" y="4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1" name="Freeform 2067"/>
            <p:cNvSpPr>
              <a:spLocks/>
            </p:cNvSpPr>
            <p:nvPr/>
          </p:nvSpPr>
          <p:spPr bwMode="auto">
            <a:xfrm>
              <a:off x="6416554" y="3628904"/>
              <a:ext cx="23813" cy="9525"/>
            </a:xfrm>
            <a:custGeom>
              <a:avLst/>
              <a:gdLst>
                <a:gd name="T0" fmla="*/ 44 w 44"/>
                <a:gd name="T1" fmla="*/ 16 h 19"/>
                <a:gd name="T2" fmla="*/ 33 w 44"/>
                <a:gd name="T3" fmla="*/ 19 h 19"/>
                <a:gd name="T4" fmla="*/ 8 w 44"/>
                <a:gd name="T5" fmla="*/ 10 h 19"/>
                <a:gd name="T6" fmla="*/ 0 w 44"/>
                <a:gd name="T7" fmla="*/ 3 h 19"/>
                <a:gd name="T8" fmla="*/ 8 w 44"/>
                <a:gd name="T9" fmla="*/ 0 h 19"/>
                <a:gd name="T10" fmla="*/ 31 w 44"/>
                <a:gd name="T11" fmla="*/ 13 h 19"/>
                <a:gd name="T12" fmla="*/ 44 w 44"/>
                <a:gd name="T13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9">
                  <a:moveTo>
                    <a:pt x="44" y="16"/>
                  </a:moveTo>
                  <a:lnTo>
                    <a:pt x="33" y="19"/>
                  </a:lnTo>
                  <a:lnTo>
                    <a:pt x="8" y="10"/>
                  </a:lnTo>
                  <a:lnTo>
                    <a:pt x="0" y="3"/>
                  </a:lnTo>
                  <a:lnTo>
                    <a:pt x="8" y="0"/>
                  </a:lnTo>
                  <a:lnTo>
                    <a:pt x="31" y="13"/>
                  </a:lnTo>
                  <a:lnTo>
                    <a:pt x="44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2" name="Freeform 2068"/>
            <p:cNvSpPr>
              <a:spLocks/>
            </p:cNvSpPr>
            <p:nvPr/>
          </p:nvSpPr>
          <p:spPr bwMode="auto">
            <a:xfrm>
              <a:off x="6435604" y="3708279"/>
              <a:ext cx="7938" cy="6350"/>
            </a:xfrm>
            <a:custGeom>
              <a:avLst/>
              <a:gdLst>
                <a:gd name="T0" fmla="*/ 17 w 17"/>
                <a:gd name="T1" fmla="*/ 4 h 12"/>
                <a:gd name="T2" fmla="*/ 17 w 17"/>
                <a:gd name="T3" fmla="*/ 10 h 12"/>
                <a:gd name="T4" fmla="*/ 13 w 17"/>
                <a:gd name="T5" fmla="*/ 10 h 12"/>
                <a:gd name="T6" fmla="*/ 7 w 17"/>
                <a:gd name="T7" fmla="*/ 6 h 12"/>
                <a:gd name="T8" fmla="*/ 4 w 17"/>
                <a:gd name="T9" fmla="*/ 7 h 12"/>
                <a:gd name="T10" fmla="*/ 3 w 17"/>
                <a:gd name="T11" fmla="*/ 12 h 12"/>
                <a:gd name="T12" fmla="*/ 0 w 17"/>
                <a:gd name="T13" fmla="*/ 7 h 12"/>
                <a:gd name="T14" fmla="*/ 0 w 17"/>
                <a:gd name="T15" fmla="*/ 0 h 12"/>
                <a:gd name="T16" fmla="*/ 10 w 17"/>
                <a:gd name="T17" fmla="*/ 3 h 12"/>
                <a:gd name="T18" fmla="*/ 17 w 17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2">
                  <a:moveTo>
                    <a:pt x="17" y="4"/>
                  </a:moveTo>
                  <a:lnTo>
                    <a:pt x="17" y="10"/>
                  </a:lnTo>
                  <a:lnTo>
                    <a:pt x="13" y="10"/>
                  </a:lnTo>
                  <a:lnTo>
                    <a:pt x="7" y="6"/>
                  </a:lnTo>
                  <a:lnTo>
                    <a:pt x="4" y="7"/>
                  </a:lnTo>
                  <a:lnTo>
                    <a:pt x="3" y="12"/>
                  </a:lnTo>
                  <a:lnTo>
                    <a:pt x="0" y="7"/>
                  </a:lnTo>
                  <a:lnTo>
                    <a:pt x="0" y="0"/>
                  </a:lnTo>
                  <a:lnTo>
                    <a:pt x="10" y="3"/>
                  </a:lnTo>
                  <a:lnTo>
                    <a:pt x="1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3" name="Freeform 2069"/>
            <p:cNvSpPr>
              <a:spLocks/>
            </p:cNvSpPr>
            <p:nvPr/>
          </p:nvSpPr>
          <p:spPr bwMode="auto">
            <a:xfrm>
              <a:off x="6427667" y="3651129"/>
              <a:ext cx="7938" cy="7938"/>
            </a:xfrm>
            <a:custGeom>
              <a:avLst/>
              <a:gdLst>
                <a:gd name="T0" fmla="*/ 13 w 13"/>
                <a:gd name="T1" fmla="*/ 10 h 15"/>
                <a:gd name="T2" fmla="*/ 10 w 13"/>
                <a:gd name="T3" fmla="*/ 15 h 15"/>
                <a:gd name="T4" fmla="*/ 2 w 13"/>
                <a:gd name="T5" fmla="*/ 13 h 15"/>
                <a:gd name="T6" fmla="*/ 3 w 13"/>
                <a:gd name="T7" fmla="*/ 6 h 15"/>
                <a:gd name="T8" fmla="*/ 0 w 13"/>
                <a:gd name="T9" fmla="*/ 0 h 15"/>
                <a:gd name="T10" fmla="*/ 7 w 13"/>
                <a:gd name="T11" fmla="*/ 4 h 15"/>
                <a:gd name="T12" fmla="*/ 13 w 13"/>
                <a:gd name="T1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3" y="10"/>
                  </a:moveTo>
                  <a:lnTo>
                    <a:pt x="10" y="15"/>
                  </a:lnTo>
                  <a:lnTo>
                    <a:pt x="2" y="13"/>
                  </a:lnTo>
                  <a:lnTo>
                    <a:pt x="3" y="6"/>
                  </a:lnTo>
                  <a:lnTo>
                    <a:pt x="0" y="0"/>
                  </a:lnTo>
                  <a:lnTo>
                    <a:pt x="7" y="4"/>
                  </a:lnTo>
                  <a:lnTo>
                    <a:pt x="1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4" name="Freeform 2070"/>
            <p:cNvSpPr>
              <a:spLocks/>
            </p:cNvSpPr>
            <p:nvPr/>
          </p:nvSpPr>
          <p:spPr bwMode="auto">
            <a:xfrm>
              <a:off x="6422904" y="3667004"/>
              <a:ext cx="4763" cy="6350"/>
            </a:xfrm>
            <a:custGeom>
              <a:avLst/>
              <a:gdLst>
                <a:gd name="T0" fmla="*/ 11 w 11"/>
                <a:gd name="T1" fmla="*/ 0 h 10"/>
                <a:gd name="T2" fmla="*/ 10 w 11"/>
                <a:gd name="T3" fmla="*/ 4 h 10"/>
                <a:gd name="T4" fmla="*/ 2 w 11"/>
                <a:gd name="T5" fmla="*/ 10 h 10"/>
                <a:gd name="T6" fmla="*/ 0 w 11"/>
                <a:gd name="T7" fmla="*/ 6 h 10"/>
                <a:gd name="T8" fmla="*/ 4 w 11"/>
                <a:gd name="T9" fmla="*/ 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lnTo>
                    <a:pt x="10" y="4"/>
                  </a:lnTo>
                  <a:lnTo>
                    <a:pt x="2" y="10"/>
                  </a:lnTo>
                  <a:lnTo>
                    <a:pt x="0" y="6"/>
                  </a:lnTo>
                  <a:lnTo>
                    <a:pt x="4" y="0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5" name="Freeform 2071"/>
            <p:cNvSpPr>
              <a:spLocks/>
            </p:cNvSpPr>
            <p:nvPr/>
          </p:nvSpPr>
          <p:spPr bwMode="auto">
            <a:xfrm>
              <a:off x="6399092" y="3655891"/>
              <a:ext cx="15875" cy="7938"/>
            </a:xfrm>
            <a:custGeom>
              <a:avLst/>
              <a:gdLst>
                <a:gd name="T0" fmla="*/ 29 w 29"/>
                <a:gd name="T1" fmla="*/ 4 h 16"/>
                <a:gd name="T2" fmla="*/ 23 w 29"/>
                <a:gd name="T3" fmla="*/ 10 h 16"/>
                <a:gd name="T4" fmla="*/ 6 w 29"/>
                <a:gd name="T5" fmla="*/ 16 h 16"/>
                <a:gd name="T6" fmla="*/ 0 w 29"/>
                <a:gd name="T7" fmla="*/ 13 h 16"/>
                <a:gd name="T8" fmla="*/ 3 w 29"/>
                <a:gd name="T9" fmla="*/ 8 h 16"/>
                <a:gd name="T10" fmla="*/ 8 w 29"/>
                <a:gd name="T11" fmla="*/ 6 h 16"/>
                <a:gd name="T12" fmla="*/ 5 w 29"/>
                <a:gd name="T13" fmla="*/ 0 h 16"/>
                <a:gd name="T14" fmla="*/ 15 w 29"/>
                <a:gd name="T15" fmla="*/ 6 h 16"/>
                <a:gd name="T16" fmla="*/ 29 w 29"/>
                <a:gd name="T17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">
                  <a:moveTo>
                    <a:pt x="29" y="4"/>
                  </a:moveTo>
                  <a:lnTo>
                    <a:pt x="23" y="10"/>
                  </a:lnTo>
                  <a:lnTo>
                    <a:pt x="6" y="16"/>
                  </a:lnTo>
                  <a:lnTo>
                    <a:pt x="0" y="13"/>
                  </a:lnTo>
                  <a:lnTo>
                    <a:pt x="3" y="8"/>
                  </a:lnTo>
                  <a:lnTo>
                    <a:pt x="8" y="6"/>
                  </a:lnTo>
                  <a:lnTo>
                    <a:pt x="5" y="0"/>
                  </a:lnTo>
                  <a:lnTo>
                    <a:pt x="15" y="6"/>
                  </a:lnTo>
                  <a:lnTo>
                    <a:pt x="2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6" name="Freeform 2072"/>
            <p:cNvSpPr>
              <a:spLocks/>
            </p:cNvSpPr>
            <p:nvPr/>
          </p:nvSpPr>
          <p:spPr bwMode="auto">
            <a:xfrm>
              <a:off x="6354642" y="3332041"/>
              <a:ext cx="7938" cy="3175"/>
            </a:xfrm>
            <a:custGeom>
              <a:avLst/>
              <a:gdLst>
                <a:gd name="T0" fmla="*/ 10 w 13"/>
                <a:gd name="T1" fmla="*/ 0 h 8"/>
                <a:gd name="T2" fmla="*/ 13 w 13"/>
                <a:gd name="T3" fmla="*/ 3 h 8"/>
                <a:gd name="T4" fmla="*/ 13 w 13"/>
                <a:gd name="T5" fmla="*/ 8 h 8"/>
                <a:gd name="T6" fmla="*/ 6 w 13"/>
                <a:gd name="T7" fmla="*/ 8 h 8"/>
                <a:gd name="T8" fmla="*/ 0 w 13"/>
                <a:gd name="T9" fmla="*/ 4 h 8"/>
                <a:gd name="T10" fmla="*/ 1 w 13"/>
                <a:gd name="T11" fmla="*/ 0 h 8"/>
                <a:gd name="T12" fmla="*/ 10 w 13"/>
                <a:gd name="T13" fmla="*/ 4 h 8"/>
                <a:gd name="T14" fmla="*/ 10 w 13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8">
                  <a:moveTo>
                    <a:pt x="10" y="0"/>
                  </a:moveTo>
                  <a:lnTo>
                    <a:pt x="13" y="3"/>
                  </a:lnTo>
                  <a:lnTo>
                    <a:pt x="13" y="8"/>
                  </a:lnTo>
                  <a:lnTo>
                    <a:pt x="6" y="8"/>
                  </a:lnTo>
                  <a:lnTo>
                    <a:pt x="0" y="4"/>
                  </a:lnTo>
                  <a:lnTo>
                    <a:pt x="1" y="0"/>
                  </a:lnTo>
                  <a:lnTo>
                    <a:pt x="10" y="4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7" name="Freeform 2073"/>
            <p:cNvSpPr>
              <a:spLocks/>
            </p:cNvSpPr>
            <p:nvPr/>
          </p:nvSpPr>
          <p:spPr bwMode="auto">
            <a:xfrm>
              <a:off x="6357817" y="3655891"/>
              <a:ext cx="20638" cy="7938"/>
            </a:xfrm>
            <a:custGeom>
              <a:avLst/>
              <a:gdLst>
                <a:gd name="T0" fmla="*/ 39 w 39"/>
                <a:gd name="T1" fmla="*/ 3 h 15"/>
                <a:gd name="T2" fmla="*/ 39 w 39"/>
                <a:gd name="T3" fmla="*/ 7 h 15"/>
                <a:gd name="T4" fmla="*/ 27 w 39"/>
                <a:gd name="T5" fmla="*/ 15 h 15"/>
                <a:gd name="T6" fmla="*/ 11 w 39"/>
                <a:gd name="T7" fmla="*/ 15 h 15"/>
                <a:gd name="T8" fmla="*/ 0 w 39"/>
                <a:gd name="T9" fmla="*/ 7 h 15"/>
                <a:gd name="T10" fmla="*/ 1 w 39"/>
                <a:gd name="T11" fmla="*/ 0 h 15"/>
                <a:gd name="T12" fmla="*/ 4 w 39"/>
                <a:gd name="T13" fmla="*/ 3 h 15"/>
                <a:gd name="T14" fmla="*/ 4 w 39"/>
                <a:gd name="T15" fmla="*/ 9 h 15"/>
                <a:gd name="T16" fmla="*/ 11 w 39"/>
                <a:gd name="T17" fmla="*/ 6 h 15"/>
                <a:gd name="T18" fmla="*/ 30 w 39"/>
                <a:gd name="T19" fmla="*/ 7 h 15"/>
                <a:gd name="T20" fmla="*/ 39 w 39"/>
                <a:gd name="T2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15">
                  <a:moveTo>
                    <a:pt x="39" y="3"/>
                  </a:moveTo>
                  <a:lnTo>
                    <a:pt x="39" y="7"/>
                  </a:lnTo>
                  <a:lnTo>
                    <a:pt x="27" y="15"/>
                  </a:lnTo>
                  <a:lnTo>
                    <a:pt x="11" y="15"/>
                  </a:lnTo>
                  <a:lnTo>
                    <a:pt x="0" y="7"/>
                  </a:lnTo>
                  <a:lnTo>
                    <a:pt x="1" y="0"/>
                  </a:lnTo>
                  <a:lnTo>
                    <a:pt x="4" y="3"/>
                  </a:lnTo>
                  <a:lnTo>
                    <a:pt x="4" y="9"/>
                  </a:lnTo>
                  <a:lnTo>
                    <a:pt x="11" y="6"/>
                  </a:lnTo>
                  <a:lnTo>
                    <a:pt x="30" y="7"/>
                  </a:lnTo>
                  <a:lnTo>
                    <a:pt x="3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8" name="Freeform 2074"/>
            <p:cNvSpPr>
              <a:spLocks/>
            </p:cNvSpPr>
            <p:nvPr/>
          </p:nvSpPr>
          <p:spPr bwMode="auto">
            <a:xfrm>
              <a:off x="6327654" y="3316166"/>
              <a:ext cx="6350" cy="4763"/>
            </a:xfrm>
            <a:custGeom>
              <a:avLst/>
              <a:gdLst>
                <a:gd name="T0" fmla="*/ 13 w 13"/>
                <a:gd name="T1" fmla="*/ 2 h 11"/>
                <a:gd name="T2" fmla="*/ 7 w 13"/>
                <a:gd name="T3" fmla="*/ 11 h 11"/>
                <a:gd name="T4" fmla="*/ 0 w 13"/>
                <a:gd name="T5" fmla="*/ 10 h 11"/>
                <a:gd name="T6" fmla="*/ 0 w 13"/>
                <a:gd name="T7" fmla="*/ 1 h 11"/>
                <a:gd name="T8" fmla="*/ 7 w 13"/>
                <a:gd name="T9" fmla="*/ 0 h 11"/>
                <a:gd name="T10" fmla="*/ 13 w 13"/>
                <a:gd name="T11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2"/>
                  </a:moveTo>
                  <a:lnTo>
                    <a:pt x="7" y="11"/>
                  </a:lnTo>
                  <a:lnTo>
                    <a:pt x="0" y="10"/>
                  </a:lnTo>
                  <a:lnTo>
                    <a:pt x="0" y="1"/>
                  </a:lnTo>
                  <a:lnTo>
                    <a:pt x="7" y="0"/>
                  </a:ln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49" name="Freeform 2075"/>
            <p:cNvSpPr>
              <a:spLocks/>
            </p:cNvSpPr>
            <p:nvPr/>
          </p:nvSpPr>
          <p:spPr bwMode="auto">
            <a:xfrm>
              <a:off x="6307017" y="3341566"/>
              <a:ext cx="14288" cy="4763"/>
            </a:xfrm>
            <a:custGeom>
              <a:avLst/>
              <a:gdLst>
                <a:gd name="T0" fmla="*/ 27 w 27"/>
                <a:gd name="T1" fmla="*/ 0 h 8"/>
                <a:gd name="T2" fmla="*/ 18 w 27"/>
                <a:gd name="T3" fmla="*/ 5 h 8"/>
                <a:gd name="T4" fmla="*/ 0 w 27"/>
                <a:gd name="T5" fmla="*/ 8 h 8"/>
                <a:gd name="T6" fmla="*/ 10 w 27"/>
                <a:gd name="T7" fmla="*/ 1 h 8"/>
                <a:gd name="T8" fmla="*/ 27 w 2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">
                  <a:moveTo>
                    <a:pt x="27" y="0"/>
                  </a:moveTo>
                  <a:lnTo>
                    <a:pt x="18" y="5"/>
                  </a:lnTo>
                  <a:lnTo>
                    <a:pt x="0" y="8"/>
                  </a:lnTo>
                  <a:lnTo>
                    <a:pt x="10" y="1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0" name="Freeform 2076"/>
            <p:cNvSpPr>
              <a:spLocks/>
            </p:cNvSpPr>
            <p:nvPr/>
          </p:nvSpPr>
          <p:spPr bwMode="auto">
            <a:xfrm>
              <a:off x="6270504" y="3017716"/>
              <a:ext cx="7938" cy="6350"/>
            </a:xfrm>
            <a:custGeom>
              <a:avLst/>
              <a:gdLst>
                <a:gd name="T0" fmla="*/ 16 w 16"/>
                <a:gd name="T1" fmla="*/ 10 h 10"/>
                <a:gd name="T2" fmla="*/ 7 w 16"/>
                <a:gd name="T3" fmla="*/ 7 h 10"/>
                <a:gd name="T4" fmla="*/ 0 w 16"/>
                <a:gd name="T5" fmla="*/ 3 h 10"/>
                <a:gd name="T6" fmla="*/ 3 w 16"/>
                <a:gd name="T7" fmla="*/ 0 h 10"/>
                <a:gd name="T8" fmla="*/ 14 w 16"/>
                <a:gd name="T9" fmla="*/ 4 h 10"/>
                <a:gd name="T10" fmla="*/ 16 w 16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16" y="10"/>
                  </a:moveTo>
                  <a:lnTo>
                    <a:pt x="7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14" y="4"/>
                  </a:lnTo>
                  <a:lnTo>
                    <a:pt x="1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1" name="Freeform 2077"/>
            <p:cNvSpPr>
              <a:spLocks/>
            </p:cNvSpPr>
            <p:nvPr/>
          </p:nvSpPr>
          <p:spPr bwMode="auto">
            <a:xfrm>
              <a:off x="6284792" y="3322516"/>
              <a:ext cx="7938" cy="7938"/>
            </a:xfrm>
            <a:custGeom>
              <a:avLst/>
              <a:gdLst>
                <a:gd name="T0" fmla="*/ 17 w 17"/>
                <a:gd name="T1" fmla="*/ 0 h 15"/>
                <a:gd name="T2" fmla="*/ 14 w 17"/>
                <a:gd name="T3" fmla="*/ 5 h 15"/>
                <a:gd name="T4" fmla="*/ 7 w 17"/>
                <a:gd name="T5" fmla="*/ 15 h 15"/>
                <a:gd name="T6" fmla="*/ 0 w 17"/>
                <a:gd name="T7" fmla="*/ 15 h 15"/>
                <a:gd name="T8" fmla="*/ 6 w 17"/>
                <a:gd name="T9" fmla="*/ 5 h 15"/>
                <a:gd name="T10" fmla="*/ 17 w 1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5">
                  <a:moveTo>
                    <a:pt x="17" y="0"/>
                  </a:moveTo>
                  <a:lnTo>
                    <a:pt x="14" y="5"/>
                  </a:lnTo>
                  <a:lnTo>
                    <a:pt x="7" y="15"/>
                  </a:lnTo>
                  <a:lnTo>
                    <a:pt x="0" y="15"/>
                  </a:lnTo>
                  <a:lnTo>
                    <a:pt x="6" y="5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2" name="Freeform 2078"/>
            <p:cNvSpPr>
              <a:spLocks/>
            </p:cNvSpPr>
            <p:nvPr/>
          </p:nvSpPr>
          <p:spPr bwMode="auto">
            <a:xfrm>
              <a:off x="6300667" y="3674941"/>
              <a:ext cx="9525" cy="3175"/>
            </a:xfrm>
            <a:custGeom>
              <a:avLst/>
              <a:gdLst>
                <a:gd name="T0" fmla="*/ 17 w 17"/>
                <a:gd name="T1" fmla="*/ 2 h 6"/>
                <a:gd name="T2" fmla="*/ 11 w 17"/>
                <a:gd name="T3" fmla="*/ 6 h 6"/>
                <a:gd name="T4" fmla="*/ 0 w 17"/>
                <a:gd name="T5" fmla="*/ 6 h 6"/>
                <a:gd name="T6" fmla="*/ 2 w 17"/>
                <a:gd name="T7" fmla="*/ 2 h 6"/>
                <a:gd name="T8" fmla="*/ 11 w 17"/>
                <a:gd name="T9" fmla="*/ 0 h 6"/>
                <a:gd name="T10" fmla="*/ 17 w 17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6">
                  <a:moveTo>
                    <a:pt x="17" y="2"/>
                  </a:moveTo>
                  <a:lnTo>
                    <a:pt x="11" y="6"/>
                  </a:lnTo>
                  <a:lnTo>
                    <a:pt x="0" y="6"/>
                  </a:lnTo>
                  <a:lnTo>
                    <a:pt x="2" y="2"/>
                  </a:lnTo>
                  <a:lnTo>
                    <a:pt x="11" y="0"/>
                  </a:lnTo>
                  <a:lnTo>
                    <a:pt x="1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3" name="Freeform 2079"/>
            <p:cNvSpPr>
              <a:spLocks/>
            </p:cNvSpPr>
            <p:nvPr/>
          </p:nvSpPr>
          <p:spPr bwMode="auto">
            <a:xfrm>
              <a:off x="6267329" y="3333629"/>
              <a:ext cx="7938" cy="6350"/>
            </a:xfrm>
            <a:custGeom>
              <a:avLst/>
              <a:gdLst>
                <a:gd name="T0" fmla="*/ 15 w 15"/>
                <a:gd name="T1" fmla="*/ 2 h 12"/>
                <a:gd name="T2" fmla="*/ 10 w 15"/>
                <a:gd name="T3" fmla="*/ 7 h 12"/>
                <a:gd name="T4" fmla="*/ 6 w 15"/>
                <a:gd name="T5" fmla="*/ 12 h 12"/>
                <a:gd name="T6" fmla="*/ 3 w 15"/>
                <a:gd name="T7" fmla="*/ 12 h 12"/>
                <a:gd name="T8" fmla="*/ 3 w 15"/>
                <a:gd name="T9" fmla="*/ 9 h 12"/>
                <a:gd name="T10" fmla="*/ 2 w 15"/>
                <a:gd name="T11" fmla="*/ 6 h 12"/>
                <a:gd name="T12" fmla="*/ 0 w 15"/>
                <a:gd name="T13" fmla="*/ 6 h 12"/>
                <a:gd name="T14" fmla="*/ 2 w 15"/>
                <a:gd name="T15" fmla="*/ 3 h 12"/>
                <a:gd name="T16" fmla="*/ 10 w 15"/>
                <a:gd name="T17" fmla="*/ 0 h 12"/>
                <a:gd name="T18" fmla="*/ 15 w 15"/>
                <a:gd name="T1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2">
                  <a:moveTo>
                    <a:pt x="15" y="2"/>
                  </a:moveTo>
                  <a:lnTo>
                    <a:pt x="10" y="7"/>
                  </a:lnTo>
                  <a:lnTo>
                    <a:pt x="6" y="12"/>
                  </a:lnTo>
                  <a:lnTo>
                    <a:pt x="3" y="12"/>
                  </a:lnTo>
                  <a:lnTo>
                    <a:pt x="3" y="9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1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4" name="Freeform 2080"/>
            <p:cNvSpPr>
              <a:spLocks/>
            </p:cNvSpPr>
            <p:nvPr/>
          </p:nvSpPr>
          <p:spPr bwMode="auto">
            <a:xfrm>
              <a:off x="6202242" y="3024066"/>
              <a:ext cx="19050" cy="6350"/>
            </a:xfrm>
            <a:custGeom>
              <a:avLst/>
              <a:gdLst>
                <a:gd name="T0" fmla="*/ 34 w 36"/>
                <a:gd name="T1" fmla="*/ 0 h 11"/>
                <a:gd name="T2" fmla="*/ 36 w 36"/>
                <a:gd name="T3" fmla="*/ 8 h 11"/>
                <a:gd name="T4" fmla="*/ 26 w 36"/>
                <a:gd name="T5" fmla="*/ 8 h 11"/>
                <a:gd name="T6" fmla="*/ 0 w 36"/>
                <a:gd name="T7" fmla="*/ 11 h 11"/>
                <a:gd name="T8" fmla="*/ 16 w 36"/>
                <a:gd name="T9" fmla="*/ 8 h 11"/>
                <a:gd name="T10" fmla="*/ 23 w 36"/>
                <a:gd name="T11" fmla="*/ 2 h 11"/>
                <a:gd name="T12" fmla="*/ 34 w 36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1">
                  <a:moveTo>
                    <a:pt x="34" y="0"/>
                  </a:moveTo>
                  <a:lnTo>
                    <a:pt x="36" y="8"/>
                  </a:lnTo>
                  <a:lnTo>
                    <a:pt x="26" y="8"/>
                  </a:lnTo>
                  <a:lnTo>
                    <a:pt x="0" y="11"/>
                  </a:lnTo>
                  <a:lnTo>
                    <a:pt x="16" y="8"/>
                  </a:lnTo>
                  <a:lnTo>
                    <a:pt x="23" y="2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5" name="Freeform 2081"/>
            <p:cNvSpPr>
              <a:spLocks/>
            </p:cNvSpPr>
            <p:nvPr/>
          </p:nvSpPr>
          <p:spPr bwMode="auto">
            <a:xfrm>
              <a:off x="6199067" y="2970091"/>
              <a:ext cx="11113" cy="4763"/>
            </a:xfrm>
            <a:custGeom>
              <a:avLst/>
              <a:gdLst>
                <a:gd name="T0" fmla="*/ 21 w 21"/>
                <a:gd name="T1" fmla="*/ 0 h 8"/>
                <a:gd name="T2" fmla="*/ 18 w 21"/>
                <a:gd name="T3" fmla="*/ 6 h 8"/>
                <a:gd name="T4" fmla="*/ 5 w 21"/>
                <a:gd name="T5" fmla="*/ 8 h 8"/>
                <a:gd name="T6" fmla="*/ 0 w 21"/>
                <a:gd name="T7" fmla="*/ 6 h 8"/>
                <a:gd name="T8" fmla="*/ 8 w 21"/>
                <a:gd name="T9" fmla="*/ 2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lnTo>
                    <a:pt x="18" y="6"/>
                  </a:lnTo>
                  <a:lnTo>
                    <a:pt x="5" y="8"/>
                  </a:lnTo>
                  <a:lnTo>
                    <a:pt x="0" y="6"/>
                  </a:lnTo>
                  <a:lnTo>
                    <a:pt x="8" y="2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6" name="Freeform 2082"/>
            <p:cNvSpPr>
              <a:spLocks/>
            </p:cNvSpPr>
            <p:nvPr/>
          </p:nvSpPr>
          <p:spPr bwMode="auto">
            <a:xfrm>
              <a:off x="6203829" y="3346329"/>
              <a:ext cx="15875" cy="4763"/>
            </a:xfrm>
            <a:custGeom>
              <a:avLst/>
              <a:gdLst>
                <a:gd name="T0" fmla="*/ 31 w 31"/>
                <a:gd name="T1" fmla="*/ 0 h 7"/>
                <a:gd name="T2" fmla="*/ 28 w 31"/>
                <a:gd name="T3" fmla="*/ 5 h 7"/>
                <a:gd name="T4" fmla="*/ 6 w 31"/>
                <a:gd name="T5" fmla="*/ 7 h 7"/>
                <a:gd name="T6" fmla="*/ 0 w 31"/>
                <a:gd name="T7" fmla="*/ 5 h 7"/>
                <a:gd name="T8" fmla="*/ 5 w 31"/>
                <a:gd name="T9" fmla="*/ 3 h 7"/>
                <a:gd name="T10" fmla="*/ 23 w 31"/>
                <a:gd name="T11" fmla="*/ 3 h 7"/>
                <a:gd name="T12" fmla="*/ 31 w 3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7">
                  <a:moveTo>
                    <a:pt x="31" y="0"/>
                  </a:moveTo>
                  <a:lnTo>
                    <a:pt x="28" y="5"/>
                  </a:lnTo>
                  <a:lnTo>
                    <a:pt x="6" y="7"/>
                  </a:lnTo>
                  <a:lnTo>
                    <a:pt x="0" y="5"/>
                  </a:lnTo>
                  <a:lnTo>
                    <a:pt x="5" y="3"/>
                  </a:lnTo>
                  <a:lnTo>
                    <a:pt x="23" y="3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7" name="Freeform 2083"/>
            <p:cNvSpPr>
              <a:spLocks/>
            </p:cNvSpPr>
            <p:nvPr/>
          </p:nvSpPr>
          <p:spPr bwMode="auto">
            <a:xfrm>
              <a:off x="6167317" y="2970091"/>
              <a:ext cx="7938" cy="6350"/>
            </a:xfrm>
            <a:custGeom>
              <a:avLst/>
              <a:gdLst>
                <a:gd name="T0" fmla="*/ 17 w 17"/>
                <a:gd name="T1" fmla="*/ 5 h 13"/>
                <a:gd name="T2" fmla="*/ 12 w 17"/>
                <a:gd name="T3" fmla="*/ 8 h 13"/>
                <a:gd name="T4" fmla="*/ 4 w 17"/>
                <a:gd name="T5" fmla="*/ 13 h 13"/>
                <a:gd name="T6" fmla="*/ 0 w 17"/>
                <a:gd name="T7" fmla="*/ 9 h 13"/>
                <a:gd name="T8" fmla="*/ 4 w 17"/>
                <a:gd name="T9" fmla="*/ 5 h 13"/>
                <a:gd name="T10" fmla="*/ 12 w 17"/>
                <a:gd name="T11" fmla="*/ 0 h 13"/>
                <a:gd name="T12" fmla="*/ 17 w 17"/>
                <a:gd name="T1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7" y="5"/>
                  </a:moveTo>
                  <a:lnTo>
                    <a:pt x="12" y="8"/>
                  </a:lnTo>
                  <a:lnTo>
                    <a:pt x="4" y="13"/>
                  </a:lnTo>
                  <a:lnTo>
                    <a:pt x="0" y="9"/>
                  </a:lnTo>
                  <a:lnTo>
                    <a:pt x="4" y="5"/>
                  </a:lnTo>
                  <a:lnTo>
                    <a:pt x="12" y="0"/>
                  </a:lnTo>
                  <a:lnTo>
                    <a:pt x="17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8" name="Freeform 2084"/>
            <p:cNvSpPr>
              <a:spLocks/>
            </p:cNvSpPr>
            <p:nvPr/>
          </p:nvSpPr>
          <p:spPr bwMode="auto">
            <a:xfrm>
              <a:off x="6157792" y="2966916"/>
              <a:ext cx="6350" cy="6350"/>
            </a:xfrm>
            <a:custGeom>
              <a:avLst/>
              <a:gdLst>
                <a:gd name="T0" fmla="*/ 11 w 11"/>
                <a:gd name="T1" fmla="*/ 3 h 12"/>
                <a:gd name="T2" fmla="*/ 11 w 11"/>
                <a:gd name="T3" fmla="*/ 12 h 12"/>
                <a:gd name="T4" fmla="*/ 4 w 11"/>
                <a:gd name="T5" fmla="*/ 9 h 12"/>
                <a:gd name="T6" fmla="*/ 0 w 11"/>
                <a:gd name="T7" fmla="*/ 0 h 12"/>
                <a:gd name="T8" fmla="*/ 6 w 11"/>
                <a:gd name="T9" fmla="*/ 2 h 12"/>
                <a:gd name="T10" fmla="*/ 11 w 11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11" y="3"/>
                  </a:moveTo>
                  <a:lnTo>
                    <a:pt x="11" y="12"/>
                  </a:lnTo>
                  <a:lnTo>
                    <a:pt x="4" y="9"/>
                  </a:lnTo>
                  <a:lnTo>
                    <a:pt x="0" y="0"/>
                  </a:lnTo>
                  <a:lnTo>
                    <a:pt x="6" y="2"/>
                  </a:lnTo>
                  <a:lnTo>
                    <a:pt x="1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59" name="Freeform 2085"/>
            <p:cNvSpPr>
              <a:spLocks/>
            </p:cNvSpPr>
            <p:nvPr/>
          </p:nvSpPr>
          <p:spPr bwMode="auto">
            <a:xfrm>
              <a:off x="6211767" y="3690816"/>
              <a:ext cx="7938" cy="6350"/>
            </a:xfrm>
            <a:custGeom>
              <a:avLst/>
              <a:gdLst>
                <a:gd name="T0" fmla="*/ 15 w 15"/>
                <a:gd name="T1" fmla="*/ 0 h 11"/>
                <a:gd name="T2" fmla="*/ 13 w 15"/>
                <a:gd name="T3" fmla="*/ 5 h 11"/>
                <a:gd name="T4" fmla="*/ 6 w 15"/>
                <a:gd name="T5" fmla="*/ 11 h 11"/>
                <a:gd name="T6" fmla="*/ 0 w 15"/>
                <a:gd name="T7" fmla="*/ 11 h 11"/>
                <a:gd name="T8" fmla="*/ 6 w 15"/>
                <a:gd name="T9" fmla="*/ 3 h 11"/>
                <a:gd name="T10" fmla="*/ 15 w 15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1">
                  <a:moveTo>
                    <a:pt x="15" y="0"/>
                  </a:moveTo>
                  <a:lnTo>
                    <a:pt x="13" y="5"/>
                  </a:lnTo>
                  <a:lnTo>
                    <a:pt x="6" y="11"/>
                  </a:lnTo>
                  <a:lnTo>
                    <a:pt x="0" y="11"/>
                  </a:lnTo>
                  <a:lnTo>
                    <a:pt x="6" y="3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0" name="Freeform 2086"/>
            <p:cNvSpPr>
              <a:spLocks/>
            </p:cNvSpPr>
            <p:nvPr/>
          </p:nvSpPr>
          <p:spPr bwMode="auto">
            <a:xfrm>
              <a:off x="6137154" y="3035179"/>
              <a:ext cx="9525" cy="6350"/>
            </a:xfrm>
            <a:custGeom>
              <a:avLst/>
              <a:gdLst>
                <a:gd name="T0" fmla="*/ 13 w 18"/>
                <a:gd name="T1" fmla="*/ 0 h 12"/>
                <a:gd name="T2" fmla="*/ 18 w 18"/>
                <a:gd name="T3" fmla="*/ 3 h 12"/>
                <a:gd name="T4" fmla="*/ 8 w 18"/>
                <a:gd name="T5" fmla="*/ 7 h 12"/>
                <a:gd name="T6" fmla="*/ 8 w 18"/>
                <a:gd name="T7" fmla="*/ 12 h 12"/>
                <a:gd name="T8" fmla="*/ 2 w 18"/>
                <a:gd name="T9" fmla="*/ 10 h 12"/>
                <a:gd name="T10" fmla="*/ 0 w 18"/>
                <a:gd name="T11" fmla="*/ 2 h 12"/>
                <a:gd name="T12" fmla="*/ 5 w 18"/>
                <a:gd name="T13" fmla="*/ 0 h 12"/>
                <a:gd name="T14" fmla="*/ 12 w 18"/>
                <a:gd name="T15" fmla="*/ 5 h 12"/>
                <a:gd name="T16" fmla="*/ 13 w 18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3" y="0"/>
                  </a:moveTo>
                  <a:lnTo>
                    <a:pt x="18" y="3"/>
                  </a:lnTo>
                  <a:lnTo>
                    <a:pt x="8" y="7"/>
                  </a:lnTo>
                  <a:lnTo>
                    <a:pt x="8" y="12"/>
                  </a:lnTo>
                  <a:lnTo>
                    <a:pt x="2" y="10"/>
                  </a:lnTo>
                  <a:lnTo>
                    <a:pt x="0" y="2"/>
                  </a:lnTo>
                  <a:lnTo>
                    <a:pt x="5" y="0"/>
                  </a:lnTo>
                  <a:lnTo>
                    <a:pt x="12" y="5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1" name="Freeform 2087"/>
            <p:cNvSpPr>
              <a:spLocks/>
            </p:cNvSpPr>
            <p:nvPr/>
          </p:nvSpPr>
          <p:spPr bwMode="auto">
            <a:xfrm>
              <a:off x="6126042" y="2979616"/>
              <a:ext cx="9525" cy="4763"/>
            </a:xfrm>
            <a:custGeom>
              <a:avLst/>
              <a:gdLst>
                <a:gd name="T0" fmla="*/ 18 w 18"/>
                <a:gd name="T1" fmla="*/ 1 h 8"/>
                <a:gd name="T2" fmla="*/ 16 w 18"/>
                <a:gd name="T3" fmla="*/ 7 h 8"/>
                <a:gd name="T4" fmla="*/ 6 w 18"/>
                <a:gd name="T5" fmla="*/ 5 h 8"/>
                <a:gd name="T6" fmla="*/ 2 w 18"/>
                <a:gd name="T7" fmla="*/ 8 h 8"/>
                <a:gd name="T8" fmla="*/ 0 w 18"/>
                <a:gd name="T9" fmla="*/ 0 h 8"/>
                <a:gd name="T10" fmla="*/ 9 w 18"/>
                <a:gd name="T11" fmla="*/ 0 h 8"/>
                <a:gd name="T12" fmla="*/ 18 w 1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8">
                  <a:moveTo>
                    <a:pt x="18" y="1"/>
                  </a:moveTo>
                  <a:lnTo>
                    <a:pt x="16" y="7"/>
                  </a:lnTo>
                  <a:lnTo>
                    <a:pt x="6" y="5"/>
                  </a:lnTo>
                  <a:lnTo>
                    <a:pt x="2" y="8"/>
                  </a:lnTo>
                  <a:lnTo>
                    <a:pt x="0" y="0"/>
                  </a:lnTo>
                  <a:lnTo>
                    <a:pt x="9" y="0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2" name="Freeform 2088"/>
            <p:cNvSpPr>
              <a:spLocks/>
            </p:cNvSpPr>
            <p:nvPr/>
          </p:nvSpPr>
          <p:spPr bwMode="auto">
            <a:xfrm>
              <a:off x="6119692" y="2997079"/>
              <a:ext cx="11113" cy="7938"/>
            </a:xfrm>
            <a:custGeom>
              <a:avLst/>
              <a:gdLst>
                <a:gd name="T0" fmla="*/ 19 w 20"/>
                <a:gd name="T1" fmla="*/ 0 h 13"/>
                <a:gd name="T2" fmla="*/ 20 w 20"/>
                <a:gd name="T3" fmla="*/ 3 h 13"/>
                <a:gd name="T4" fmla="*/ 8 w 20"/>
                <a:gd name="T5" fmla="*/ 5 h 13"/>
                <a:gd name="T6" fmla="*/ 4 w 20"/>
                <a:gd name="T7" fmla="*/ 9 h 13"/>
                <a:gd name="T8" fmla="*/ 6 w 20"/>
                <a:gd name="T9" fmla="*/ 13 h 13"/>
                <a:gd name="T10" fmla="*/ 1 w 20"/>
                <a:gd name="T11" fmla="*/ 12 h 13"/>
                <a:gd name="T12" fmla="*/ 0 w 20"/>
                <a:gd name="T13" fmla="*/ 6 h 13"/>
                <a:gd name="T14" fmla="*/ 8 w 20"/>
                <a:gd name="T15" fmla="*/ 0 h 13"/>
                <a:gd name="T16" fmla="*/ 19 w 2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9" y="0"/>
                  </a:moveTo>
                  <a:lnTo>
                    <a:pt x="20" y="3"/>
                  </a:lnTo>
                  <a:lnTo>
                    <a:pt x="8" y="5"/>
                  </a:lnTo>
                  <a:lnTo>
                    <a:pt x="4" y="9"/>
                  </a:lnTo>
                  <a:lnTo>
                    <a:pt x="6" y="13"/>
                  </a:lnTo>
                  <a:lnTo>
                    <a:pt x="1" y="12"/>
                  </a:lnTo>
                  <a:lnTo>
                    <a:pt x="0" y="6"/>
                  </a:lnTo>
                  <a:lnTo>
                    <a:pt x="8" y="0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3" name="Freeform 2089"/>
            <p:cNvSpPr>
              <a:spLocks/>
            </p:cNvSpPr>
            <p:nvPr/>
          </p:nvSpPr>
          <p:spPr bwMode="auto">
            <a:xfrm>
              <a:off x="6102229" y="2974854"/>
              <a:ext cx="7938" cy="6350"/>
            </a:xfrm>
            <a:custGeom>
              <a:avLst/>
              <a:gdLst>
                <a:gd name="T0" fmla="*/ 16 w 16"/>
                <a:gd name="T1" fmla="*/ 0 h 12"/>
                <a:gd name="T2" fmla="*/ 14 w 16"/>
                <a:gd name="T3" fmla="*/ 3 h 12"/>
                <a:gd name="T4" fmla="*/ 11 w 16"/>
                <a:gd name="T5" fmla="*/ 4 h 12"/>
                <a:gd name="T6" fmla="*/ 8 w 16"/>
                <a:gd name="T7" fmla="*/ 6 h 12"/>
                <a:gd name="T8" fmla="*/ 11 w 16"/>
                <a:gd name="T9" fmla="*/ 7 h 12"/>
                <a:gd name="T10" fmla="*/ 8 w 16"/>
                <a:gd name="T11" fmla="*/ 10 h 12"/>
                <a:gd name="T12" fmla="*/ 1 w 16"/>
                <a:gd name="T13" fmla="*/ 12 h 12"/>
                <a:gd name="T14" fmla="*/ 0 w 16"/>
                <a:gd name="T15" fmla="*/ 4 h 12"/>
                <a:gd name="T16" fmla="*/ 10 w 16"/>
                <a:gd name="T17" fmla="*/ 1 h 12"/>
                <a:gd name="T18" fmla="*/ 16 w 16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lnTo>
                    <a:pt x="14" y="3"/>
                  </a:lnTo>
                  <a:lnTo>
                    <a:pt x="11" y="4"/>
                  </a:lnTo>
                  <a:lnTo>
                    <a:pt x="8" y="6"/>
                  </a:lnTo>
                  <a:lnTo>
                    <a:pt x="11" y="7"/>
                  </a:lnTo>
                  <a:lnTo>
                    <a:pt x="8" y="10"/>
                  </a:lnTo>
                  <a:lnTo>
                    <a:pt x="1" y="12"/>
                  </a:lnTo>
                  <a:lnTo>
                    <a:pt x="0" y="4"/>
                  </a:lnTo>
                  <a:lnTo>
                    <a:pt x="10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4" name="Freeform 2090"/>
            <p:cNvSpPr>
              <a:spLocks/>
            </p:cNvSpPr>
            <p:nvPr/>
          </p:nvSpPr>
          <p:spPr bwMode="auto">
            <a:xfrm>
              <a:off x="6083179" y="3003429"/>
              <a:ext cx="11113" cy="6350"/>
            </a:xfrm>
            <a:custGeom>
              <a:avLst/>
              <a:gdLst>
                <a:gd name="T0" fmla="*/ 19 w 20"/>
                <a:gd name="T1" fmla="*/ 0 h 12"/>
                <a:gd name="T2" fmla="*/ 20 w 20"/>
                <a:gd name="T3" fmla="*/ 12 h 12"/>
                <a:gd name="T4" fmla="*/ 12 w 20"/>
                <a:gd name="T5" fmla="*/ 9 h 12"/>
                <a:gd name="T6" fmla="*/ 0 w 20"/>
                <a:gd name="T7" fmla="*/ 12 h 12"/>
                <a:gd name="T8" fmla="*/ 2 w 20"/>
                <a:gd name="T9" fmla="*/ 6 h 12"/>
                <a:gd name="T10" fmla="*/ 13 w 20"/>
                <a:gd name="T11" fmla="*/ 2 h 12"/>
                <a:gd name="T12" fmla="*/ 19 w 20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2">
                  <a:moveTo>
                    <a:pt x="19" y="0"/>
                  </a:moveTo>
                  <a:lnTo>
                    <a:pt x="20" y="12"/>
                  </a:lnTo>
                  <a:lnTo>
                    <a:pt x="12" y="9"/>
                  </a:lnTo>
                  <a:lnTo>
                    <a:pt x="0" y="12"/>
                  </a:lnTo>
                  <a:lnTo>
                    <a:pt x="2" y="6"/>
                  </a:lnTo>
                  <a:lnTo>
                    <a:pt x="13" y="2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5" name="Freeform 2091"/>
            <p:cNvSpPr>
              <a:spLocks/>
            </p:cNvSpPr>
            <p:nvPr/>
          </p:nvSpPr>
          <p:spPr bwMode="auto">
            <a:xfrm>
              <a:off x="6040317" y="2974854"/>
              <a:ext cx="14288" cy="7938"/>
            </a:xfrm>
            <a:custGeom>
              <a:avLst/>
              <a:gdLst>
                <a:gd name="T0" fmla="*/ 26 w 26"/>
                <a:gd name="T1" fmla="*/ 0 h 15"/>
                <a:gd name="T2" fmla="*/ 13 w 26"/>
                <a:gd name="T3" fmla="*/ 8 h 15"/>
                <a:gd name="T4" fmla="*/ 0 w 26"/>
                <a:gd name="T5" fmla="*/ 15 h 15"/>
                <a:gd name="T6" fmla="*/ 3 w 26"/>
                <a:gd name="T7" fmla="*/ 8 h 15"/>
                <a:gd name="T8" fmla="*/ 16 w 26"/>
                <a:gd name="T9" fmla="*/ 1 h 15"/>
                <a:gd name="T10" fmla="*/ 26 w 2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5">
                  <a:moveTo>
                    <a:pt x="26" y="0"/>
                  </a:moveTo>
                  <a:lnTo>
                    <a:pt x="13" y="8"/>
                  </a:lnTo>
                  <a:lnTo>
                    <a:pt x="0" y="15"/>
                  </a:lnTo>
                  <a:lnTo>
                    <a:pt x="3" y="8"/>
                  </a:lnTo>
                  <a:lnTo>
                    <a:pt x="16" y="1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6" name="Freeform 2092"/>
            <p:cNvSpPr>
              <a:spLocks/>
            </p:cNvSpPr>
            <p:nvPr/>
          </p:nvSpPr>
          <p:spPr bwMode="auto">
            <a:xfrm>
              <a:off x="6127629" y="3701929"/>
              <a:ext cx="15875" cy="6350"/>
            </a:xfrm>
            <a:custGeom>
              <a:avLst/>
              <a:gdLst>
                <a:gd name="T0" fmla="*/ 30 w 30"/>
                <a:gd name="T1" fmla="*/ 5 h 11"/>
                <a:gd name="T2" fmla="*/ 26 w 30"/>
                <a:gd name="T3" fmla="*/ 11 h 11"/>
                <a:gd name="T4" fmla="*/ 9 w 30"/>
                <a:gd name="T5" fmla="*/ 8 h 11"/>
                <a:gd name="T6" fmla="*/ 0 w 30"/>
                <a:gd name="T7" fmla="*/ 10 h 11"/>
                <a:gd name="T8" fmla="*/ 0 w 30"/>
                <a:gd name="T9" fmla="*/ 5 h 11"/>
                <a:gd name="T10" fmla="*/ 9 w 30"/>
                <a:gd name="T11" fmla="*/ 5 h 11"/>
                <a:gd name="T12" fmla="*/ 7 w 30"/>
                <a:gd name="T13" fmla="*/ 0 h 11"/>
                <a:gd name="T14" fmla="*/ 18 w 30"/>
                <a:gd name="T15" fmla="*/ 7 h 11"/>
                <a:gd name="T16" fmla="*/ 30 w 30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30" y="5"/>
                  </a:moveTo>
                  <a:lnTo>
                    <a:pt x="26" y="11"/>
                  </a:lnTo>
                  <a:lnTo>
                    <a:pt x="9" y="8"/>
                  </a:lnTo>
                  <a:lnTo>
                    <a:pt x="0" y="10"/>
                  </a:lnTo>
                  <a:lnTo>
                    <a:pt x="0" y="5"/>
                  </a:lnTo>
                  <a:lnTo>
                    <a:pt x="9" y="5"/>
                  </a:lnTo>
                  <a:lnTo>
                    <a:pt x="7" y="0"/>
                  </a:lnTo>
                  <a:lnTo>
                    <a:pt x="18" y="7"/>
                  </a:lnTo>
                  <a:lnTo>
                    <a:pt x="3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7" name="Freeform 2093"/>
            <p:cNvSpPr>
              <a:spLocks/>
            </p:cNvSpPr>
            <p:nvPr/>
          </p:nvSpPr>
          <p:spPr bwMode="auto">
            <a:xfrm>
              <a:off x="5897442" y="2995491"/>
              <a:ext cx="12700" cy="7938"/>
            </a:xfrm>
            <a:custGeom>
              <a:avLst/>
              <a:gdLst>
                <a:gd name="T0" fmla="*/ 21 w 23"/>
                <a:gd name="T1" fmla="*/ 0 h 15"/>
                <a:gd name="T2" fmla="*/ 23 w 23"/>
                <a:gd name="T3" fmla="*/ 12 h 15"/>
                <a:gd name="T4" fmla="*/ 20 w 23"/>
                <a:gd name="T5" fmla="*/ 6 h 15"/>
                <a:gd name="T6" fmla="*/ 10 w 23"/>
                <a:gd name="T7" fmla="*/ 5 h 15"/>
                <a:gd name="T8" fmla="*/ 14 w 23"/>
                <a:gd name="T9" fmla="*/ 10 h 15"/>
                <a:gd name="T10" fmla="*/ 11 w 23"/>
                <a:gd name="T11" fmla="*/ 15 h 15"/>
                <a:gd name="T12" fmla="*/ 4 w 23"/>
                <a:gd name="T13" fmla="*/ 9 h 15"/>
                <a:gd name="T14" fmla="*/ 0 w 23"/>
                <a:gd name="T15" fmla="*/ 9 h 15"/>
                <a:gd name="T16" fmla="*/ 7 w 23"/>
                <a:gd name="T17" fmla="*/ 3 h 15"/>
                <a:gd name="T18" fmla="*/ 21 w 23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5">
                  <a:moveTo>
                    <a:pt x="21" y="0"/>
                  </a:moveTo>
                  <a:lnTo>
                    <a:pt x="23" y="12"/>
                  </a:lnTo>
                  <a:lnTo>
                    <a:pt x="20" y="6"/>
                  </a:lnTo>
                  <a:lnTo>
                    <a:pt x="10" y="5"/>
                  </a:lnTo>
                  <a:lnTo>
                    <a:pt x="14" y="10"/>
                  </a:lnTo>
                  <a:lnTo>
                    <a:pt x="11" y="15"/>
                  </a:lnTo>
                  <a:lnTo>
                    <a:pt x="4" y="9"/>
                  </a:lnTo>
                  <a:lnTo>
                    <a:pt x="0" y="9"/>
                  </a:lnTo>
                  <a:lnTo>
                    <a:pt x="7" y="3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8" name="Freeform 2094"/>
            <p:cNvSpPr>
              <a:spLocks/>
            </p:cNvSpPr>
            <p:nvPr/>
          </p:nvSpPr>
          <p:spPr bwMode="auto">
            <a:xfrm>
              <a:off x="5821242" y="3009779"/>
              <a:ext cx="9525" cy="3175"/>
            </a:xfrm>
            <a:custGeom>
              <a:avLst/>
              <a:gdLst>
                <a:gd name="T0" fmla="*/ 18 w 18"/>
                <a:gd name="T1" fmla="*/ 0 h 8"/>
                <a:gd name="T2" fmla="*/ 13 w 18"/>
                <a:gd name="T3" fmla="*/ 7 h 8"/>
                <a:gd name="T4" fmla="*/ 0 w 18"/>
                <a:gd name="T5" fmla="*/ 8 h 8"/>
                <a:gd name="T6" fmla="*/ 7 w 18"/>
                <a:gd name="T7" fmla="*/ 0 h 8"/>
                <a:gd name="T8" fmla="*/ 18 w 1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">
                  <a:moveTo>
                    <a:pt x="18" y="0"/>
                  </a:moveTo>
                  <a:lnTo>
                    <a:pt x="13" y="7"/>
                  </a:lnTo>
                  <a:lnTo>
                    <a:pt x="0" y="8"/>
                  </a:lnTo>
                  <a:lnTo>
                    <a:pt x="7" y="0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69" name="Freeform 2095"/>
            <p:cNvSpPr>
              <a:spLocks/>
            </p:cNvSpPr>
            <p:nvPr/>
          </p:nvSpPr>
          <p:spPr bwMode="auto">
            <a:xfrm>
              <a:off x="5948242" y="3789241"/>
              <a:ext cx="6350" cy="9525"/>
            </a:xfrm>
            <a:custGeom>
              <a:avLst/>
              <a:gdLst>
                <a:gd name="T0" fmla="*/ 13 w 13"/>
                <a:gd name="T1" fmla="*/ 2 h 19"/>
                <a:gd name="T2" fmla="*/ 8 w 13"/>
                <a:gd name="T3" fmla="*/ 6 h 19"/>
                <a:gd name="T4" fmla="*/ 3 w 13"/>
                <a:gd name="T5" fmla="*/ 9 h 19"/>
                <a:gd name="T6" fmla="*/ 7 w 13"/>
                <a:gd name="T7" fmla="*/ 12 h 19"/>
                <a:gd name="T8" fmla="*/ 11 w 13"/>
                <a:gd name="T9" fmla="*/ 13 h 19"/>
                <a:gd name="T10" fmla="*/ 8 w 13"/>
                <a:gd name="T11" fmla="*/ 19 h 19"/>
                <a:gd name="T12" fmla="*/ 0 w 13"/>
                <a:gd name="T13" fmla="*/ 12 h 19"/>
                <a:gd name="T14" fmla="*/ 0 w 13"/>
                <a:gd name="T15" fmla="*/ 4 h 19"/>
                <a:gd name="T16" fmla="*/ 8 w 13"/>
                <a:gd name="T17" fmla="*/ 0 h 19"/>
                <a:gd name="T18" fmla="*/ 13 w 13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9">
                  <a:moveTo>
                    <a:pt x="13" y="2"/>
                  </a:moveTo>
                  <a:lnTo>
                    <a:pt x="8" y="6"/>
                  </a:lnTo>
                  <a:lnTo>
                    <a:pt x="3" y="9"/>
                  </a:lnTo>
                  <a:lnTo>
                    <a:pt x="7" y="12"/>
                  </a:lnTo>
                  <a:lnTo>
                    <a:pt x="11" y="13"/>
                  </a:lnTo>
                  <a:lnTo>
                    <a:pt x="8" y="19"/>
                  </a:lnTo>
                  <a:lnTo>
                    <a:pt x="0" y="12"/>
                  </a:lnTo>
                  <a:lnTo>
                    <a:pt x="0" y="4"/>
                  </a:lnTo>
                  <a:lnTo>
                    <a:pt x="8" y="0"/>
                  </a:ln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0" name="Freeform 2096"/>
            <p:cNvSpPr>
              <a:spLocks/>
            </p:cNvSpPr>
            <p:nvPr/>
          </p:nvSpPr>
          <p:spPr bwMode="auto">
            <a:xfrm>
              <a:off x="5802192" y="3047879"/>
              <a:ext cx="9525" cy="4763"/>
            </a:xfrm>
            <a:custGeom>
              <a:avLst/>
              <a:gdLst>
                <a:gd name="T0" fmla="*/ 16 w 18"/>
                <a:gd name="T1" fmla="*/ 0 h 9"/>
                <a:gd name="T2" fmla="*/ 15 w 18"/>
                <a:gd name="T3" fmla="*/ 5 h 9"/>
                <a:gd name="T4" fmla="*/ 18 w 18"/>
                <a:gd name="T5" fmla="*/ 6 h 9"/>
                <a:gd name="T6" fmla="*/ 13 w 18"/>
                <a:gd name="T7" fmla="*/ 9 h 9"/>
                <a:gd name="T8" fmla="*/ 7 w 18"/>
                <a:gd name="T9" fmla="*/ 6 h 9"/>
                <a:gd name="T10" fmla="*/ 0 w 18"/>
                <a:gd name="T11" fmla="*/ 9 h 9"/>
                <a:gd name="T12" fmla="*/ 2 w 18"/>
                <a:gd name="T13" fmla="*/ 5 h 9"/>
                <a:gd name="T14" fmla="*/ 10 w 18"/>
                <a:gd name="T15" fmla="*/ 2 h 9"/>
                <a:gd name="T16" fmla="*/ 16 w 1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9">
                  <a:moveTo>
                    <a:pt x="16" y="0"/>
                  </a:moveTo>
                  <a:lnTo>
                    <a:pt x="15" y="5"/>
                  </a:lnTo>
                  <a:lnTo>
                    <a:pt x="18" y="6"/>
                  </a:lnTo>
                  <a:lnTo>
                    <a:pt x="13" y="9"/>
                  </a:lnTo>
                  <a:lnTo>
                    <a:pt x="7" y="6"/>
                  </a:lnTo>
                  <a:lnTo>
                    <a:pt x="0" y="9"/>
                  </a:lnTo>
                  <a:lnTo>
                    <a:pt x="2" y="5"/>
                  </a:lnTo>
                  <a:lnTo>
                    <a:pt x="10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1" name="Freeform 2097"/>
            <p:cNvSpPr>
              <a:spLocks/>
            </p:cNvSpPr>
            <p:nvPr/>
          </p:nvSpPr>
          <p:spPr bwMode="auto">
            <a:xfrm>
              <a:off x="5787904" y="3032004"/>
              <a:ext cx="14288" cy="3175"/>
            </a:xfrm>
            <a:custGeom>
              <a:avLst/>
              <a:gdLst>
                <a:gd name="T0" fmla="*/ 28 w 28"/>
                <a:gd name="T1" fmla="*/ 1 h 7"/>
                <a:gd name="T2" fmla="*/ 23 w 28"/>
                <a:gd name="T3" fmla="*/ 4 h 7"/>
                <a:gd name="T4" fmla="*/ 6 w 28"/>
                <a:gd name="T5" fmla="*/ 7 h 7"/>
                <a:gd name="T6" fmla="*/ 0 w 28"/>
                <a:gd name="T7" fmla="*/ 6 h 7"/>
                <a:gd name="T8" fmla="*/ 5 w 28"/>
                <a:gd name="T9" fmla="*/ 1 h 7"/>
                <a:gd name="T10" fmla="*/ 23 w 28"/>
                <a:gd name="T11" fmla="*/ 0 h 7"/>
                <a:gd name="T12" fmla="*/ 28 w 2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7">
                  <a:moveTo>
                    <a:pt x="28" y="1"/>
                  </a:moveTo>
                  <a:lnTo>
                    <a:pt x="23" y="4"/>
                  </a:lnTo>
                  <a:lnTo>
                    <a:pt x="6" y="7"/>
                  </a:lnTo>
                  <a:lnTo>
                    <a:pt x="0" y="6"/>
                  </a:lnTo>
                  <a:lnTo>
                    <a:pt x="5" y="1"/>
                  </a:lnTo>
                  <a:lnTo>
                    <a:pt x="23" y="0"/>
                  </a:lnTo>
                  <a:lnTo>
                    <a:pt x="2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2" name="Freeform 2098"/>
            <p:cNvSpPr>
              <a:spLocks/>
            </p:cNvSpPr>
            <p:nvPr/>
          </p:nvSpPr>
          <p:spPr bwMode="auto">
            <a:xfrm>
              <a:off x="5784729" y="3051054"/>
              <a:ext cx="15875" cy="4763"/>
            </a:xfrm>
            <a:custGeom>
              <a:avLst/>
              <a:gdLst>
                <a:gd name="T0" fmla="*/ 30 w 30"/>
                <a:gd name="T1" fmla="*/ 5 h 10"/>
                <a:gd name="T2" fmla="*/ 19 w 30"/>
                <a:gd name="T3" fmla="*/ 8 h 10"/>
                <a:gd name="T4" fmla="*/ 0 w 30"/>
                <a:gd name="T5" fmla="*/ 10 h 10"/>
                <a:gd name="T6" fmla="*/ 6 w 30"/>
                <a:gd name="T7" fmla="*/ 7 h 10"/>
                <a:gd name="T8" fmla="*/ 22 w 30"/>
                <a:gd name="T9" fmla="*/ 4 h 10"/>
                <a:gd name="T10" fmla="*/ 28 w 30"/>
                <a:gd name="T11" fmla="*/ 0 h 10"/>
                <a:gd name="T12" fmla="*/ 28 w 30"/>
                <a:gd name="T13" fmla="*/ 4 h 10"/>
                <a:gd name="T14" fmla="*/ 30 w 30"/>
                <a:gd name="T1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0">
                  <a:moveTo>
                    <a:pt x="30" y="5"/>
                  </a:moveTo>
                  <a:lnTo>
                    <a:pt x="19" y="8"/>
                  </a:lnTo>
                  <a:lnTo>
                    <a:pt x="0" y="10"/>
                  </a:lnTo>
                  <a:lnTo>
                    <a:pt x="6" y="7"/>
                  </a:lnTo>
                  <a:lnTo>
                    <a:pt x="22" y="4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3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3" name="Freeform 2099"/>
            <p:cNvSpPr>
              <a:spLocks/>
            </p:cNvSpPr>
            <p:nvPr/>
          </p:nvSpPr>
          <p:spPr bwMode="auto">
            <a:xfrm>
              <a:off x="5705354" y="3008191"/>
              <a:ext cx="12700" cy="4763"/>
            </a:xfrm>
            <a:custGeom>
              <a:avLst/>
              <a:gdLst>
                <a:gd name="T0" fmla="*/ 25 w 25"/>
                <a:gd name="T1" fmla="*/ 1 h 9"/>
                <a:gd name="T2" fmla="*/ 21 w 25"/>
                <a:gd name="T3" fmla="*/ 6 h 9"/>
                <a:gd name="T4" fmla="*/ 6 w 25"/>
                <a:gd name="T5" fmla="*/ 4 h 9"/>
                <a:gd name="T6" fmla="*/ 0 w 25"/>
                <a:gd name="T7" fmla="*/ 9 h 9"/>
                <a:gd name="T8" fmla="*/ 0 w 25"/>
                <a:gd name="T9" fmla="*/ 4 h 9"/>
                <a:gd name="T10" fmla="*/ 5 w 25"/>
                <a:gd name="T11" fmla="*/ 0 h 9"/>
                <a:gd name="T12" fmla="*/ 16 w 25"/>
                <a:gd name="T13" fmla="*/ 1 h 9"/>
                <a:gd name="T14" fmla="*/ 25 w 25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9">
                  <a:moveTo>
                    <a:pt x="25" y="1"/>
                  </a:moveTo>
                  <a:lnTo>
                    <a:pt x="21" y="6"/>
                  </a:lnTo>
                  <a:lnTo>
                    <a:pt x="6" y="4"/>
                  </a:lnTo>
                  <a:lnTo>
                    <a:pt x="0" y="9"/>
                  </a:lnTo>
                  <a:lnTo>
                    <a:pt x="0" y="4"/>
                  </a:lnTo>
                  <a:lnTo>
                    <a:pt x="5" y="0"/>
                  </a:lnTo>
                  <a:lnTo>
                    <a:pt x="16" y="1"/>
                  </a:lnTo>
                  <a:lnTo>
                    <a:pt x="2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4" name="Freeform 2100"/>
            <p:cNvSpPr>
              <a:spLocks/>
            </p:cNvSpPr>
            <p:nvPr/>
          </p:nvSpPr>
          <p:spPr bwMode="auto">
            <a:xfrm>
              <a:off x="5714879" y="3024066"/>
              <a:ext cx="6350" cy="6350"/>
            </a:xfrm>
            <a:custGeom>
              <a:avLst/>
              <a:gdLst>
                <a:gd name="T0" fmla="*/ 13 w 14"/>
                <a:gd name="T1" fmla="*/ 0 h 12"/>
                <a:gd name="T2" fmla="*/ 14 w 14"/>
                <a:gd name="T3" fmla="*/ 4 h 12"/>
                <a:gd name="T4" fmla="*/ 8 w 14"/>
                <a:gd name="T5" fmla="*/ 7 h 12"/>
                <a:gd name="T6" fmla="*/ 10 w 14"/>
                <a:gd name="T7" fmla="*/ 12 h 12"/>
                <a:gd name="T8" fmla="*/ 4 w 14"/>
                <a:gd name="T9" fmla="*/ 9 h 12"/>
                <a:gd name="T10" fmla="*/ 0 w 14"/>
                <a:gd name="T11" fmla="*/ 4 h 12"/>
                <a:gd name="T12" fmla="*/ 0 w 14"/>
                <a:gd name="T13" fmla="*/ 0 h 12"/>
                <a:gd name="T14" fmla="*/ 7 w 14"/>
                <a:gd name="T15" fmla="*/ 0 h 12"/>
                <a:gd name="T16" fmla="*/ 13 w 14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3" y="0"/>
                  </a:moveTo>
                  <a:lnTo>
                    <a:pt x="14" y="4"/>
                  </a:lnTo>
                  <a:lnTo>
                    <a:pt x="8" y="7"/>
                  </a:lnTo>
                  <a:lnTo>
                    <a:pt x="10" y="12"/>
                  </a:lnTo>
                  <a:lnTo>
                    <a:pt x="4" y="9"/>
                  </a:lnTo>
                  <a:lnTo>
                    <a:pt x="0" y="4"/>
                  </a:lnTo>
                  <a:lnTo>
                    <a:pt x="0" y="0"/>
                  </a:lnTo>
                  <a:lnTo>
                    <a:pt x="7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5" name="Freeform 2101"/>
            <p:cNvSpPr>
              <a:spLocks/>
            </p:cNvSpPr>
            <p:nvPr/>
          </p:nvSpPr>
          <p:spPr bwMode="auto">
            <a:xfrm>
              <a:off x="5702179" y="2995491"/>
              <a:ext cx="9525" cy="4763"/>
            </a:xfrm>
            <a:custGeom>
              <a:avLst/>
              <a:gdLst>
                <a:gd name="T0" fmla="*/ 18 w 18"/>
                <a:gd name="T1" fmla="*/ 8 h 8"/>
                <a:gd name="T2" fmla="*/ 10 w 18"/>
                <a:gd name="T3" fmla="*/ 8 h 8"/>
                <a:gd name="T4" fmla="*/ 0 w 18"/>
                <a:gd name="T5" fmla="*/ 6 h 8"/>
                <a:gd name="T6" fmla="*/ 4 w 18"/>
                <a:gd name="T7" fmla="*/ 0 h 8"/>
                <a:gd name="T8" fmla="*/ 15 w 18"/>
                <a:gd name="T9" fmla="*/ 0 h 8"/>
                <a:gd name="T10" fmla="*/ 18 w 1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8" y="8"/>
                  </a:moveTo>
                  <a:lnTo>
                    <a:pt x="10" y="8"/>
                  </a:lnTo>
                  <a:lnTo>
                    <a:pt x="0" y="6"/>
                  </a:lnTo>
                  <a:lnTo>
                    <a:pt x="4" y="0"/>
                  </a:lnTo>
                  <a:lnTo>
                    <a:pt x="15" y="0"/>
                  </a:lnTo>
                  <a:lnTo>
                    <a:pt x="18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6" name="Freeform 2102"/>
            <p:cNvSpPr>
              <a:spLocks/>
            </p:cNvSpPr>
            <p:nvPr/>
          </p:nvSpPr>
          <p:spPr bwMode="auto">
            <a:xfrm>
              <a:off x="5673604" y="3025654"/>
              <a:ext cx="20638" cy="11113"/>
            </a:xfrm>
            <a:custGeom>
              <a:avLst/>
              <a:gdLst>
                <a:gd name="T0" fmla="*/ 40 w 40"/>
                <a:gd name="T1" fmla="*/ 7 h 22"/>
                <a:gd name="T2" fmla="*/ 33 w 40"/>
                <a:gd name="T3" fmla="*/ 13 h 22"/>
                <a:gd name="T4" fmla="*/ 7 w 40"/>
                <a:gd name="T5" fmla="*/ 22 h 22"/>
                <a:gd name="T6" fmla="*/ 0 w 40"/>
                <a:gd name="T7" fmla="*/ 19 h 22"/>
                <a:gd name="T8" fmla="*/ 3 w 40"/>
                <a:gd name="T9" fmla="*/ 10 h 22"/>
                <a:gd name="T10" fmla="*/ 11 w 40"/>
                <a:gd name="T11" fmla="*/ 7 h 22"/>
                <a:gd name="T12" fmla="*/ 10 w 40"/>
                <a:gd name="T13" fmla="*/ 10 h 22"/>
                <a:gd name="T14" fmla="*/ 14 w 40"/>
                <a:gd name="T15" fmla="*/ 13 h 22"/>
                <a:gd name="T16" fmla="*/ 24 w 40"/>
                <a:gd name="T17" fmla="*/ 10 h 22"/>
                <a:gd name="T18" fmla="*/ 30 w 40"/>
                <a:gd name="T19" fmla="*/ 4 h 22"/>
                <a:gd name="T20" fmla="*/ 27 w 40"/>
                <a:gd name="T21" fmla="*/ 0 h 22"/>
                <a:gd name="T22" fmla="*/ 32 w 40"/>
                <a:gd name="T23" fmla="*/ 0 h 22"/>
                <a:gd name="T24" fmla="*/ 36 w 40"/>
                <a:gd name="T25" fmla="*/ 7 h 22"/>
                <a:gd name="T26" fmla="*/ 40 w 40"/>
                <a:gd name="T2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22">
                  <a:moveTo>
                    <a:pt x="40" y="7"/>
                  </a:moveTo>
                  <a:lnTo>
                    <a:pt x="33" y="13"/>
                  </a:lnTo>
                  <a:lnTo>
                    <a:pt x="7" y="22"/>
                  </a:lnTo>
                  <a:lnTo>
                    <a:pt x="0" y="19"/>
                  </a:lnTo>
                  <a:lnTo>
                    <a:pt x="3" y="10"/>
                  </a:lnTo>
                  <a:lnTo>
                    <a:pt x="11" y="7"/>
                  </a:lnTo>
                  <a:lnTo>
                    <a:pt x="10" y="10"/>
                  </a:lnTo>
                  <a:lnTo>
                    <a:pt x="14" y="13"/>
                  </a:lnTo>
                  <a:lnTo>
                    <a:pt x="24" y="10"/>
                  </a:lnTo>
                  <a:lnTo>
                    <a:pt x="30" y="4"/>
                  </a:lnTo>
                  <a:lnTo>
                    <a:pt x="27" y="0"/>
                  </a:lnTo>
                  <a:lnTo>
                    <a:pt x="32" y="0"/>
                  </a:lnTo>
                  <a:lnTo>
                    <a:pt x="36" y="7"/>
                  </a:lnTo>
                  <a:lnTo>
                    <a:pt x="4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7" name="Freeform 2103"/>
            <p:cNvSpPr>
              <a:spLocks/>
            </p:cNvSpPr>
            <p:nvPr/>
          </p:nvSpPr>
          <p:spPr bwMode="auto">
            <a:xfrm>
              <a:off x="5637092" y="3047879"/>
              <a:ext cx="7938" cy="6350"/>
            </a:xfrm>
            <a:custGeom>
              <a:avLst/>
              <a:gdLst>
                <a:gd name="T0" fmla="*/ 14 w 16"/>
                <a:gd name="T1" fmla="*/ 3 h 13"/>
                <a:gd name="T2" fmla="*/ 16 w 16"/>
                <a:gd name="T3" fmla="*/ 11 h 13"/>
                <a:gd name="T4" fmla="*/ 10 w 16"/>
                <a:gd name="T5" fmla="*/ 13 h 13"/>
                <a:gd name="T6" fmla="*/ 6 w 16"/>
                <a:gd name="T7" fmla="*/ 6 h 13"/>
                <a:gd name="T8" fmla="*/ 0 w 16"/>
                <a:gd name="T9" fmla="*/ 6 h 13"/>
                <a:gd name="T10" fmla="*/ 6 w 16"/>
                <a:gd name="T11" fmla="*/ 0 h 13"/>
                <a:gd name="T12" fmla="*/ 14 w 16"/>
                <a:gd name="T1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14" y="3"/>
                  </a:moveTo>
                  <a:lnTo>
                    <a:pt x="16" y="11"/>
                  </a:lnTo>
                  <a:lnTo>
                    <a:pt x="10" y="13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0"/>
                  </a:ln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8" name="Freeform 2104"/>
            <p:cNvSpPr>
              <a:spLocks/>
            </p:cNvSpPr>
            <p:nvPr/>
          </p:nvSpPr>
          <p:spPr bwMode="auto">
            <a:xfrm>
              <a:off x="5600579" y="3039941"/>
              <a:ext cx="12700" cy="7938"/>
            </a:xfrm>
            <a:custGeom>
              <a:avLst/>
              <a:gdLst>
                <a:gd name="T0" fmla="*/ 24 w 24"/>
                <a:gd name="T1" fmla="*/ 0 h 15"/>
                <a:gd name="T2" fmla="*/ 24 w 24"/>
                <a:gd name="T3" fmla="*/ 9 h 15"/>
                <a:gd name="T4" fmla="*/ 8 w 24"/>
                <a:gd name="T5" fmla="*/ 10 h 15"/>
                <a:gd name="T6" fmla="*/ 0 w 24"/>
                <a:gd name="T7" fmla="*/ 15 h 15"/>
                <a:gd name="T8" fmla="*/ 3 w 24"/>
                <a:gd name="T9" fmla="*/ 9 h 15"/>
                <a:gd name="T10" fmla="*/ 19 w 24"/>
                <a:gd name="T11" fmla="*/ 5 h 15"/>
                <a:gd name="T12" fmla="*/ 24 w 2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5">
                  <a:moveTo>
                    <a:pt x="24" y="0"/>
                  </a:moveTo>
                  <a:lnTo>
                    <a:pt x="24" y="9"/>
                  </a:lnTo>
                  <a:lnTo>
                    <a:pt x="8" y="10"/>
                  </a:lnTo>
                  <a:lnTo>
                    <a:pt x="0" y="15"/>
                  </a:lnTo>
                  <a:lnTo>
                    <a:pt x="3" y="9"/>
                  </a:lnTo>
                  <a:lnTo>
                    <a:pt x="19" y="5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79" name="Freeform 2105"/>
            <p:cNvSpPr>
              <a:spLocks/>
            </p:cNvSpPr>
            <p:nvPr/>
          </p:nvSpPr>
          <p:spPr bwMode="auto">
            <a:xfrm>
              <a:off x="5592642" y="3008191"/>
              <a:ext cx="9525" cy="4763"/>
            </a:xfrm>
            <a:custGeom>
              <a:avLst/>
              <a:gdLst>
                <a:gd name="T0" fmla="*/ 17 w 18"/>
                <a:gd name="T1" fmla="*/ 0 h 10"/>
                <a:gd name="T2" fmla="*/ 18 w 18"/>
                <a:gd name="T3" fmla="*/ 9 h 10"/>
                <a:gd name="T4" fmla="*/ 14 w 18"/>
                <a:gd name="T5" fmla="*/ 6 h 10"/>
                <a:gd name="T6" fmla="*/ 1 w 18"/>
                <a:gd name="T7" fmla="*/ 10 h 10"/>
                <a:gd name="T8" fmla="*/ 0 w 18"/>
                <a:gd name="T9" fmla="*/ 5 h 10"/>
                <a:gd name="T10" fmla="*/ 17 w 18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0">
                  <a:moveTo>
                    <a:pt x="17" y="0"/>
                  </a:moveTo>
                  <a:lnTo>
                    <a:pt x="18" y="9"/>
                  </a:lnTo>
                  <a:lnTo>
                    <a:pt x="14" y="6"/>
                  </a:lnTo>
                  <a:lnTo>
                    <a:pt x="1" y="10"/>
                  </a:lnTo>
                  <a:lnTo>
                    <a:pt x="0" y="5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0" name="Freeform 2106"/>
            <p:cNvSpPr>
              <a:spLocks/>
            </p:cNvSpPr>
            <p:nvPr/>
          </p:nvSpPr>
          <p:spPr bwMode="auto">
            <a:xfrm>
              <a:off x="5710117" y="3830516"/>
              <a:ext cx="12700" cy="6350"/>
            </a:xfrm>
            <a:custGeom>
              <a:avLst/>
              <a:gdLst>
                <a:gd name="T0" fmla="*/ 23 w 23"/>
                <a:gd name="T1" fmla="*/ 0 h 13"/>
                <a:gd name="T2" fmla="*/ 19 w 23"/>
                <a:gd name="T3" fmla="*/ 7 h 13"/>
                <a:gd name="T4" fmla="*/ 6 w 23"/>
                <a:gd name="T5" fmla="*/ 13 h 13"/>
                <a:gd name="T6" fmla="*/ 5 w 23"/>
                <a:gd name="T7" fmla="*/ 9 h 13"/>
                <a:gd name="T8" fmla="*/ 0 w 23"/>
                <a:gd name="T9" fmla="*/ 9 h 13"/>
                <a:gd name="T10" fmla="*/ 5 w 23"/>
                <a:gd name="T11" fmla="*/ 6 h 13"/>
                <a:gd name="T12" fmla="*/ 18 w 23"/>
                <a:gd name="T13" fmla="*/ 4 h 13"/>
                <a:gd name="T14" fmla="*/ 23 w 2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3">
                  <a:moveTo>
                    <a:pt x="23" y="0"/>
                  </a:moveTo>
                  <a:lnTo>
                    <a:pt x="19" y="7"/>
                  </a:lnTo>
                  <a:lnTo>
                    <a:pt x="6" y="13"/>
                  </a:lnTo>
                  <a:lnTo>
                    <a:pt x="5" y="9"/>
                  </a:lnTo>
                  <a:lnTo>
                    <a:pt x="0" y="9"/>
                  </a:lnTo>
                  <a:lnTo>
                    <a:pt x="5" y="6"/>
                  </a:lnTo>
                  <a:lnTo>
                    <a:pt x="18" y="4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1" name="Freeform 2107"/>
            <p:cNvSpPr>
              <a:spLocks/>
            </p:cNvSpPr>
            <p:nvPr/>
          </p:nvSpPr>
          <p:spPr bwMode="auto">
            <a:xfrm>
              <a:off x="5491042" y="3000254"/>
              <a:ext cx="11113" cy="6350"/>
            </a:xfrm>
            <a:custGeom>
              <a:avLst/>
              <a:gdLst>
                <a:gd name="T0" fmla="*/ 21 w 21"/>
                <a:gd name="T1" fmla="*/ 0 h 11"/>
                <a:gd name="T2" fmla="*/ 11 w 21"/>
                <a:gd name="T3" fmla="*/ 5 h 11"/>
                <a:gd name="T4" fmla="*/ 0 w 21"/>
                <a:gd name="T5" fmla="*/ 11 h 11"/>
                <a:gd name="T6" fmla="*/ 1 w 21"/>
                <a:gd name="T7" fmla="*/ 4 h 11"/>
                <a:gd name="T8" fmla="*/ 14 w 21"/>
                <a:gd name="T9" fmla="*/ 0 h 11"/>
                <a:gd name="T10" fmla="*/ 21 w 21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lnTo>
                    <a:pt x="11" y="5"/>
                  </a:lnTo>
                  <a:lnTo>
                    <a:pt x="0" y="11"/>
                  </a:lnTo>
                  <a:lnTo>
                    <a:pt x="1" y="4"/>
                  </a:lnTo>
                  <a:lnTo>
                    <a:pt x="14" y="0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2" name="Freeform 2108"/>
            <p:cNvSpPr>
              <a:spLocks/>
            </p:cNvSpPr>
            <p:nvPr/>
          </p:nvSpPr>
          <p:spPr bwMode="auto">
            <a:xfrm>
              <a:off x="5597404" y="3863854"/>
              <a:ext cx="6350" cy="4763"/>
            </a:xfrm>
            <a:custGeom>
              <a:avLst/>
              <a:gdLst>
                <a:gd name="T0" fmla="*/ 13 w 13"/>
                <a:gd name="T1" fmla="*/ 0 h 11"/>
                <a:gd name="T2" fmla="*/ 10 w 13"/>
                <a:gd name="T3" fmla="*/ 7 h 11"/>
                <a:gd name="T4" fmla="*/ 3 w 13"/>
                <a:gd name="T5" fmla="*/ 11 h 11"/>
                <a:gd name="T6" fmla="*/ 0 w 13"/>
                <a:gd name="T7" fmla="*/ 6 h 11"/>
                <a:gd name="T8" fmla="*/ 7 w 13"/>
                <a:gd name="T9" fmla="*/ 1 h 11"/>
                <a:gd name="T10" fmla="*/ 13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13" y="0"/>
                  </a:moveTo>
                  <a:lnTo>
                    <a:pt x="10" y="7"/>
                  </a:lnTo>
                  <a:lnTo>
                    <a:pt x="3" y="11"/>
                  </a:lnTo>
                  <a:lnTo>
                    <a:pt x="0" y="6"/>
                  </a:lnTo>
                  <a:lnTo>
                    <a:pt x="7" y="1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3" name="Freeform 2109"/>
            <p:cNvSpPr>
              <a:spLocks/>
            </p:cNvSpPr>
            <p:nvPr/>
          </p:nvSpPr>
          <p:spPr bwMode="auto">
            <a:xfrm>
              <a:off x="5467229" y="3911479"/>
              <a:ext cx="22225" cy="11113"/>
            </a:xfrm>
            <a:custGeom>
              <a:avLst/>
              <a:gdLst>
                <a:gd name="T0" fmla="*/ 41 w 41"/>
                <a:gd name="T1" fmla="*/ 0 h 19"/>
                <a:gd name="T2" fmla="*/ 36 w 41"/>
                <a:gd name="T3" fmla="*/ 4 h 19"/>
                <a:gd name="T4" fmla="*/ 39 w 41"/>
                <a:gd name="T5" fmla="*/ 6 h 19"/>
                <a:gd name="T6" fmla="*/ 32 w 41"/>
                <a:gd name="T7" fmla="*/ 13 h 19"/>
                <a:gd name="T8" fmla="*/ 11 w 41"/>
                <a:gd name="T9" fmla="*/ 19 h 19"/>
                <a:gd name="T10" fmla="*/ 0 w 41"/>
                <a:gd name="T11" fmla="*/ 19 h 19"/>
                <a:gd name="T12" fmla="*/ 19 w 41"/>
                <a:gd name="T13" fmla="*/ 10 h 19"/>
                <a:gd name="T14" fmla="*/ 41 w 41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9">
                  <a:moveTo>
                    <a:pt x="41" y="0"/>
                  </a:moveTo>
                  <a:lnTo>
                    <a:pt x="36" y="4"/>
                  </a:lnTo>
                  <a:lnTo>
                    <a:pt x="39" y="6"/>
                  </a:lnTo>
                  <a:lnTo>
                    <a:pt x="32" y="13"/>
                  </a:lnTo>
                  <a:lnTo>
                    <a:pt x="11" y="19"/>
                  </a:lnTo>
                  <a:lnTo>
                    <a:pt x="0" y="19"/>
                  </a:lnTo>
                  <a:lnTo>
                    <a:pt x="19" y="10"/>
                  </a:lnTo>
                  <a:lnTo>
                    <a:pt x="4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4" name="Freeform 2110"/>
            <p:cNvSpPr>
              <a:spLocks/>
            </p:cNvSpPr>
            <p:nvPr/>
          </p:nvSpPr>
          <p:spPr bwMode="auto">
            <a:xfrm>
              <a:off x="5471992" y="3894016"/>
              <a:ext cx="9525" cy="11113"/>
            </a:xfrm>
            <a:custGeom>
              <a:avLst/>
              <a:gdLst>
                <a:gd name="T0" fmla="*/ 16 w 16"/>
                <a:gd name="T1" fmla="*/ 0 h 23"/>
                <a:gd name="T2" fmla="*/ 9 w 16"/>
                <a:gd name="T3" fmla="*/ 12 h 23"/>
                <a:gd name="T4" fmla="*/ 2 w 16"/>
                <a:gd name="T5" fmla="*/ 23 h 23"/>
                <a:gd name="T6" fmla="*/ 0 w 16"/>
                <a:gd name="T7" fmla="*/ 13 h 23"/>
                <a:gd name="T8" fmla="*/ 9 w 16"/>
                <a:gd name="T9" fmla="*/ 3 h 23"/>
                <a:gd name="T10" fmla="*/ 16 w 16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3">
                  <a:moveTo>
                    <a:pt x="16" y="0"/>
                  </a:moveTo>
                  <a:lnTo>
                    <a:pt x="9" y="12"/>
                  </a:lnTo>
                  <a:lnTo>
                    <a:pt x="2" y="23"/>
                  </a:lnTo>
                  <a:lnTo>
                    <a:pt x="0" y="13"/>
                  </a:lnTo>
                  <a:lnTo>
                    <a:pt x="9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5" name="Freeform 2111"/>
            <p:cNvSpPr>
              <a:spLocks/>
            </p:cNvSpPr>
            <p:nvPr/>
          </p:nvSpPr>
          <p:spPr bwMode="auto">
            <a:xfrm>
              <a:off x="5457704" y="3901954"/>
              <a:ext cx="14288" cy="19050"/>
            </a:xfrm>
            <a:custGeom>
              <a:avLst/>
              <a:gdLst>
                <a:gd name="T0" fmla="*/ 12 w 29"/>
                <a:gd name="T1" fmla="*/ 17 h 36"/>
                <a:gd name="T2" fmla="*/ 15 w 29"/>
                <a:gd name="T3" fmla="*/ 19 h 36"/>
                <a:gd name="T4" fmla="*/ 20 w 29"/>
                <a:gd name="T5" fmla="*/ 17 h 36"/>
                <a:gd name="T6" fmla="*/ 13 w 29"/>
                <a:gd name="T7" fmla="*/ 27 h 36"/>
                <a:gd name="T8" fmla="*/ 7 w 29"/>
                <a:gd name="T9" fmla="*/ 36 h 36"/>
                <a:gd name="T10" fmla="*/ 3 w 29"/>
                <a:gd name="T11" fmla="*/ 33 h 36"/>
                <a:gd name="T12" fmla="*/ 7 w 29"/>
                <a:gd name="T13" fmla="*/ 30 h 36"/>
                <a:gd name="T14" fmla="*/ 5 w 29"/>
                <a:gd name="T15" fmla="*/ 21 h 36"/>
                <a:gd name="T16" fmla="*/ 0 w 29"/>
                <a:gd name="T17" fmla="*/ 14 h 36"/>
                <a:gd name="T18" fmla="*/ 12 w 29"/>
                <a:gd name="T19" fmla="*/ 7 h 36"/>
                <a:gd name="T20" fmla="*/ 19 w 29"/>
                <a:gd name="T21" fmla="*/ 0 h 36"/>
                <a:gd name="T22" fmla="*/ 26 w 29"/>
                <a:gd name="T23" fmla="*/ 3 h 36"/>
                <a:gd name="T24" fmla="*/ 29 w 29"/>
                <a:gd name="T25" fmla="*/ 11 h 36"/>
                <a:gd name="T26" fmla="*/ 25 w 29"/>
                <a:gd name="T27" fmla="*/ 17 h 36"/>
                <a:gd name="T28" fmla="*/ 15 w 29"/>
                <a:gd name="T29" fmla="*/ 13 h 36"/>
                <a:gd name="T30" fmla="*/ 12 w 29"/>
                <a:gd name="T31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36">
                  <a:moveTo>
                    <a:pt x="12" y="17"/>
                  </a:moveTo>
                  <a:lnTo>
                    <a:pt x="15" y="19"/>
                  </a:lnTo>
                  <a:lnTo>
                    <a:pt x="20" y="17"/>
                  </a:lnTo>
                  <a:lnTo>
                    <a:pt x="13" y="27"/>
                  </a:lnTo>
                  <a:lnTo>
                    <a:pt x="7" y="36"/>
                  </a:lnTo>
                  <a:lnTo>
                    <a:pt x="3" y="33"/>
                  </a:lnTo>
                  <a:lnTo>
                    <a:pt x="7" y="30"/>
                  </a:lnTo>
                  <a:lnTo>
                    <a:pt x="5" y="21"/>
                  </a:lnTo>
                  <a:lnTo>
                    <a:pt x="0" y="14"/>
                  </a:lnTo>
                  <a:lnTo>
                    <a:pt x="12" y="7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29" y="11"/>
                  </a:lnTo>
                  <a:lnTo>
                    <a:pt x="25" y="17"/>
                  </a:lnTo>
                  <a:lnTo>
                    <a:pt x="15" y="13"/>
                  </a:ln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6" name="Freeform 2112"/>
            <p:cNvSpPr>
              <a:spLocks/>
            </p:cNvSpPr>
            <p:nvPr/>
          </p:nvSpPr>
          <p:spPr bwMode="auto">
            <a:xfrm>
              <a:off x="5448179" y="3925766"/>
              <a:ext cx="12700" cy="9525"/>
            </a:xfrm>
            <a:custGeom>
              <a:avLst/>
              <a:gdLst>
                <a:gd name="T0" fmla="*/ 25 w 25"/>
                <a:gd name="T1" fmla="*/ 0 h 19"/>
                <a:gd name="T2" fmla="*/ 24 w 25"/>
                <a:gd name="T3" fmla="*/ 6 h 19"/>
                <a:gd name="T4" fmla="*/ 14 w 25"/>
                <a:gd name="T5" fmla="*/ 9 h 19"/>
                <a:gd name="T6" fmla="*/ 10 w 25"/>
                <a:gd name="T7" fmla="*/ 10 h 19"/>
                <a:gd name="T8" fmla="*/ 7 w 25"/>
                <a:gd name="T9" fmla="*/ 14 h 19"/>
                <a:gd name="T10" fmla="*/ 8 w 25"/>
                <a:gd name="T11" fmla="*/ 19 h 19"/>
                <a:gd name="T12" fmla="*/ 0 w 25"/>
                <a:gd name="T13" fmla="*/ 13 h 19"/>
                <a:gd name="T14" fmla="*/ 11 w 25"/>
                <a:gd name="T15" fmla="*/ 4 h 19"/>
                <a:gd name="T16" fmla="*/ 25 w 25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9">
                  <a:moveTo>
                    <a:pt x="25" y="0"/>
                  </a:moveTo>
                  <a:lnTo>
                    <a:pt x="24" y="6"/>
                  </a:lnTo>
                  <a:lnTo>
                    <a:pt x="14" y="9"/>
                  </a:lnTo>
                  <a:lnTo>
                    <a:pt x="10" y="10"/>
                  </a:lnTo>
                  <a:lnTo>
                    <a:pt x="7" y="14"/>
                  </a:lnTo>
                  <a:lnTo>
                    <a:pt x="8" y="19"/>
                  </a:lnTo>
                  <a:lnTo>
                    <a:pt x="0" y="13"/>
                  </a:lnTo>
                  <a:lnTo>
                    <a:pt x="11" y="4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7" name="Freeform 2113"/>
            <p:cNvSpPr>
              <a:spLocks/>
            </p:cNvSpPr>
            <p:nvPr/>
          </p:nvSpPr>
          <p:spPr bwMode="auto">
            <a:xfrm>
              <a:off x="5187829" y="3079629"/>
              <a:ext cx="11113" cy="6350"/>
            </a:xfrm>
            <a:custGeom>
              <a:avLst/>
              <a:gdLst>
                <a:gd name="T0" fmla="*/ 19 w 20"/>
                <a:gd name="T1" fmla="*/ 0 h 11"/>
                <a:gd name="T2" fmla="*/ 20 w 20"/>
                <a:gd name="T3" fmla="*/ 5 h 11"/>
                <a:gd name="T4" fmla="*/ 16 w 20"/>
                <a:gd name="T5" fmla="*/ 8 h 11"/>
                <a:gd name="T6" fmla="*/ 7 w 20"/>
                <a:gd name="T7" fmla="*/ 5 h 11"/>
                <a:gd name="T8" fmla="*/ 1 w 20"/>
                <a:gd name="T9" fmla="*/ 11 h 11"/>
                <a:gd name="T10" fmla="*/ 0 w 20"/>
                <a:gd name="T11" fmla="*/ 4 h 11"/>
                <a:gd name="T12" fmla="*/ 13 w 20"/>
                <a:gd name="T13" fmla="*/ 1 h 11"/>
                <a:gd name="T14" fmla="*/ 19 w 2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1">
                  <a:moveTo>
                    <a:pt x="19" y="0"/>
                  </a:moveTo>
                  <a:lnTo>
                    <a:pt x="20" y="5"/>
                  </a:lnTo>
                  <a:lnTo>
                    <a:pt x="16" y="8"/>
                  </a:lnTo>
                  <a:lnTo>
                    <a:pt x="7" y="5"/>
                  </a:lnTo>
                  <a:lnTo>
                    <a:pt x="1" y="11"/>
                  </a:lnTo>
                  <a:lnTo>
                    <a:pt x="0" y="4"/>
                  </a:lnTo>
                  <a:lnTo>
                    <a:pt x="13" y="1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8" name="Freeform 2114"/>
            <p:cNvSpPr>
              <a:spLocks/>
            </p:cNvSpPr>
            <p:nvPr/>
          </p:nvSpPr>
          <p:spPr bwMode="auto">
            <a:xfrm>
              <a:off x="5408492" y="3936879"/>
              <a:ext cx="12700" cy="7938"/>
            </a:xfrm>
            <a:custGeom>
              <a:avLst/>
              <a:gdLst>
                <a:gd name="T0" fmla="*/ 24 w 24"/>
                <a:gd name="T1" fmla="*/ 0 h 15"/>
                <a:gd name="T2" fmla="*/ 17 w 24"/>
                <a:gd name="T3" fmla="*/ 8 h 15"/>
                <a:gd name="T4" fmla="*/ 0 w 24"/>
                <a:gd name="T5" fmla="*/ 15 h 15"/>
                <a:gd name="T6" fmla="*/ 8 w 24"/>
                <a:gd name="T7" fmla="*/ 6 h 15"/>
                <a:gd name="T8" fmla="*/ 24 w 2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5">
                  <a:moveTo>
                    <a:pt x="24" y="0"/>
                  </a:moveTo>
                  <a:lnTo>
                    <a:pt x="17" y="8"/>
                  </a:lnTo>
                  <a:lnTo>
                    <a:pt x="0" y="15"/>
                  </a:lnTo>
                  <a:lnTo>
                    <a:pt x="8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89" name="Freeform 2115"/>
            <p:cNvSpPr>
              <a:spLocks/>
            </p:cNvSpPr>
            <p:nvPr/>
          </p:nvSpPr>
          <p:spPr bwMode="auto">
            <a:xfrm>
              <a:off x="5384679" y="3932116"/>
              <a:ext cx="6350" cy="4763"/>
            </a:xfrm>
            <a:custGeom>
              <a:avLst/>
              <a:gdLst>
                <a:gd name="T0" fmla="*/ 13 w 13"/>
                <a:gd name="T1" fmla="*/ 6 h 10"/>
                <a:gd name="T2" fmla="*/ 8 w 13"/>
                <a:gd name="T3" fmla="*/ 6 h 10"/>
                <a:gd name="T4" fmla="*/ 2 w 13"/>
                <a:gd name="T5" fmla="*/ 10 h 10"/>
                <a:gd name="T6" fmla="*/ 0 w 13"/>
                <a:gd name="T7" fmla="*/ 3 h 10"/>
                <a:gd name="T8" fmla="*/ 11 w 13"/>
                <a:gd name="T9" fmla="*/ 0 h 10"/>
                <a:gd name="T10" fmla="*/ 13 w 13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13" y="6"/>
                  </a:moveTo>
                  <a:lnTo>
                    <a:pt x="8" y="6"/>
                  </a:lnTo>
                  <a:lnTo>
                    <a:pt x="2" y="10"/>
                  </a:lnTo>
                  <a:lnTo>
                    <a:pt x="0" y="3"/>
                  </a:lnTo>
                  <a:lnTo>
                    <a:pt x="11" y="0"/>
                  </a:lnTo>
                  <a:lnTo>
                    <a:pt x="1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0" name="Freeform 2116"/>
            <p:cNvSpPr>
              <a:spLocks/>
            </p:cNvSpPr>
            <p:nvPr/>
          </p:nvSpPr>
          <p:spPr bwMode="auto">
            <a:xfrm>
              <a:off x="5364042" y="3913066"/>
              <a:ext cx="7938" cy="4763"/>
            </a:xfrm>
            <a:custGeom>
              <a:avLst/>
              <a:gdLst>
                <a:gd name="T0" fmla="*/ 15 w 15"/>
                <a:gd name="T1" fmla="*/ 1 h 8"/>
                <a:gd name="T2" fmla="*/ 10 w 15"/>
                <a:gd name="T3" fmla="*/ 4 h 8"/>
                <a:gd name="T4" fmla="*/ 2 w 15"/>
                <a:gd name="T5" fmla="*/ 8 h 8"/>
                <a:gd name="T6" fmla="*/ 0 w 15"/>
                <a:gd name="T7" fmla="*/ 3 h 8"/>
                <a:gd name="T8" fmla="*/ 12 w 15"/>
                <a:gd name="T9" fmla="*/ 0 h 8"/>
                <a:gd name="T10" fmla="*/ 15 w 1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15" y="1"/>
                  </a:moveTo>
                  <a:lnTo>
                    <a:pt x="10" y="4"/>
                  </a:lnTo>
                  <a:lnTo>
                    <a:pt x="2" y="8"/>
                  </a:lnTo>
                  <a:lnTo>
                    <a:pt x="0" y="3"/>
                  </a:lnTo>
                  <a:lnTo>
                    <a:pt x="12" y="0"/>
                  </a:lnTo>
                  <a:lnTo>
                    <a:pt x="1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1" name="Freeform 2117"/>
            <p:cNvSpPr>
              <a:spLocks/>
            </p:cNvSpPr>
            <p:nvPr/>
          </p:nvSpPr>
          <p:spPr bwMode="auto">
            <a:xfrm>
              <a:off x="5086229" y="3078041"/>
              <a:ext cx="9525" cy="9525"/>
            </a:xfrm>
            <a:custGeom>
              <a:avLst/>
              <a:gdLst>
                <a:gd name="T0" fmla="*/ 19 w 19"/>
                <a:gd name="T1" fmla="*/ 7 h 16"/>
                <a:gd name="T2" fmla="*/ 9 w 19"/>
                <a:gd name="T3" fmla="*/ 7 h 16"/>
                <a:gd name="T4" fmla="*/ 0 w 19"/>
                <a:gd name="T5" fmla="*/ 16 h 16"/>
                <a:gd name="T6" fmla="*/ 1 w 19"/>
                <a:gd name="T7" fmla="*/ 8 h 16"/>
                <a:gd name="T8" fmla="*/ 10 w 19"/>
                <a:gd name="T9" fmla="*/ 0 h 16"/>
                <a:gd name="T10" fmla="*/ 16 w 19"/>
                <a:gd name="T11" fmla="*/ 1 h 16"/>
                <a:gd name="T12" fmla="*/ 19 w 19"/>
                <a:gd name="T13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19" y="7"/>
                  </a:moveTo>
                  <a:lnTo>
                    <a:pt x="9" y="7"/>
                  </a:lnTo>
                  <a:lnTo>
                    <a:pt x="0" y="16"/>
                  </a:lnTo>
                  <a:lnTo>
                    <a:pt x="1" y="8"/>
                  </a:lnTo>
                  <a:lnTo>
                    <a:pt x="10" y="0"/>
                  </a:lnTo>
                  <a:lnTo>
                    <a:pt x="16" y="1"/>
                  </a:lnTo>
                  <a:lnTo>
                    <a:pt x="19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2" name="Freeform 2118"/>
            <p:cNvSpPr>
              <a:spLocks/>
            </p:cNvSpPr>
            <p:nvPr/>
          </p:nvSpPr>
          <p:spPr bwMode="auto">
            <a:xfrm>
              <a:off x="5286254" y="3768604"/>
              <a:ext cx="11113" cy="6350"/>
            </a:xfrm>
            <a:custGeom>
              <a:avLst/>
              <a:gdLst>
                <a:gd name="T0" fmla="*/ 18 w 21"/>
                <a:gd name="T1" fmla="*/ 0 h 14"/>
                <a:gd name="T2" fmla="*/ 21 w 21"/>
                <a:gd name="T3" fmla="*/ 8 h 14"/>
                <a:gd name="T4" fmla="*/ 13 w 21"/>
                <a:gd name="T5" fmla="*/ 14 h 14"/>
                <a:gd name="T6" fmla="*/ 0 w 21"/>
                <a:gd name="T7" fmla="*/ 14 h 14"/>
                <a:gd name="T8" fmla="*/ 8 w 21"/>
                <a:gd name="T9" fmla="*/ 7 h 14"/>
                <a:gd name="T10" fmla="*/ 18 w 2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4">
                  <a:moveTo>
                    <a:pt x="18" y="0"/>
                  </a:moveTo>
                  <a:lnTo>
                    <a:pt x="21" y="8"/>
                  </a:lnTo>
                  <a:lnTo>
                    <a:pt x="13" y="14"/>
                  </a:lnTo>
                  <a:lnTo>
                    <a:pt x="0" y="14"/>
                  </a:lnTo>
                  <a:lnTo>
                    <a:pt x="8" y="7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3" name="Freeform 2119"/>
            <p:cNvSpPr>
              <a:spLocks/>
            </p:cNvSpPr>
            <p:nvPr/>
          </p:nvSpPr>
          <p:spPr bwMode="auto">
            <a:xfrm>
              <a:off x="5254504" y="3835279"/>
              <a:ext cx="6350" cy="4763"/>
            </a:xfrm>
            <a:custGeom>
              <a:avLst/>
              <a:gdLst>
                <a:gd name="T0" fmla="*/ 13 w 13"/>
                <a:gd name="T1" fmla="*/ 1 h 10"/>
                <a:gd name="T2" fmla="*/ 12 w 13"/>
                <a:gd name="T3" fmla="*/ 7 h 10"/>
                <a:gd name="T4" fmla="*/ 5 w 13"/>
                <a:gd name="T5" fmla="*/ 10 h 10"/>
                <a:gd name="T6" fmla="*/ 3 w 13"/>
                <a:gd name="T7" fmla="*/ 5 h 10"/>
                <a:gd name="T8" fmla="*/ 0 w 13"/>
                <a:gd name="T9" fmla="*/ 5 h 10"/>
                <a:gd name="T10" fmla="*/ 6 w 13"/>
                <a:gd name="T11" fmla="*/ 0 h 10"/>
                <a:gd name="T12" fmla="*/ 13 w 1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13" y="1"/>
                  </a:moveTo>
                  <a:lnTo>
                    <a:pt x="12" y="7"/>
                  </a:lnTo>
                  <a:lnTo>
                    <a:pt x="5" y="10"/>
                  </a:lnTo>
                  <a:lnTo>
                    <a:pt x="3" y="5"/>
                  </a:lnTo>
                  <a:lnTo>
                    <a:pt x="0" y="5"/>
                  </a:lnTo>
                  <a:lnTo>
                    <a:pt x="6" y="0"/>
                  </a:ln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4" name="Freeform 2120"/>
            <p:cNvSpPr>
              <a:spLocks/>
            </p:cNvSpPr>
            <p:nvPr/>
          </p:nvSpPr>
          <p:spPr bwMode="auto">
            <a:xfrm>
              <a:off x="5249742" y="3841629"/>
              <a:ext cx="9525" cy="6350"/>
            </a:xfrm>
            <a:custGeom>
              <a:avLst/>
              <a:gdLst>
                <a:gd name="T0" fmla="*/ 18 w 18"/>
                <a:gd name="T1" fmla="*/ 4 h 12"/>
                <a:gd name="T2" fmla="*/ 11 w 18"/>
                <a:gd name="T3" fmla="*/ 8 h 12"/>
                <a:gd name="T4" fmla="*/ 1 w 18"/>
                <a:gd name="T5" fmla="*/ 12 h 12"/>
                <a:gd name="T6" fmla="*/ 0 w 18"/>
                <a:gd name="T7" fmla="*/ 7 h 12"/>
                <a:gd name="T8" fmla="*/ 8 w 18"/>
                <a:gd name="T9" fmla="*/ 1 h 12"/>
                <a:gd name="T10" fmla="*/ 14 w 18"/>
                <a:gd name="T11" fmla="*/ 0 h 12"/>
                <a:gd name="T12" fmla="*/ 15 w 18"/>
                <a:gd name="T13" fmla="*/ 4 h 12"/>
                <a:gd name="T14" fmla="*/ 18 w 18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4"/>
                  </a:moveTo>
                  <a:lnTo>
                    <a:pt x="11" y="8"/>
                  </a:lnTo>
                  <a:lnTo>
                    <a:pt x="1" y="12"/>
                  </a:lnTo>
                  <a:lnTo>
                    <a:pt x="0" y="7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5" y="4"/>
                  </a:lnTo>
                  <a:lnTo>
                    <a:pt x="1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5" name="Freeform 2121"/>
            <p:cNvSpPr>
              <a:spLocks/>
            </p:cNvSpPr>
            <p:nvPr/>
          </p:nvSpPr>
          <p:spPr bwMode="auto">
            <a:xfrm>
              <a:off x="5241804" y="3890841"/>
              <a:ext cx="14288" cy="9525"/>
            </a:xfrm>
            <a:custGeom>
              <a:avLst/>
              <a:gdLst>
                <a:gd name="T0" fmla="*/ 26 w 26"/>
                <a:gd name="T1" fmla="*/ 0 h 17"/>
                <a:gd name="T2" fmla="*/ 19 w 26"/>
                <a:gd name="T3" fmla="*/ 9 h 17"/>
                <a:gd name="T4" fmla="*/ 7 w 26"/>
                <a:gd name="T5" fmla="*/ 17 h 17"/>
                <a:gd name="T6" fmla="*/ 4 w 26"/>
                <a:gd name="T7" fmla="*/ 14 h 17"/>
                <a:gd name="T8" fmla="*/ 0 w 26"/>
                <a:gd name="T9" fmla="*/ 14 h 17"/>
                <a:gd name="T10" fmla="*/ 0 w 26"/>
                <a:gd name="T11" fmla="*/ 10 h 17"/>
                <a:gd name="T12" fmla="*/ 9 w 26"/>
                <a:gd name="T13" fmla="*/ 9 h 17"/>
                <a:gd name="T14" fmla="*/ 6 w 26"/>
                <a:gd name="T15" fmla="*/ 3 h 17"/>
                <a:gd name="T16" fmla="*/ 15 w 26"/>
                <a:gd name="T17" fmla="*/ 3 h 17"/>
                <a:gd name="T18" fmla="*/ 26 w 26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7">
                  <a:moveTo>
                    <a:pt x="26" y="0"/>
                  </a:moveTo>
                  <a:lnTo>
                    <a:pt x="19" y="9"/>
                  </a:lnTo>
                  <a:lnTo>
                    <a:pt x="7" y="17"/>
                  </a:lnTo>
                  <a:lnTo>
                    <a:pt x="4" y="14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9" y="9"/>
                  </a:lnTo>
                  <a:lnTo>
                    <a:pt x="6" y="3"/>
                  </a:lnTo>
                  <a:lnTo>
                    <a:pt x="15" y="3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6" name="Freeform 2122"/>
            <p:cNvSpPr>
              <a:spLocks/>
            </p:cNvSpPr>
            <p:nvPr/>
          </p:nvSpPr>
          <p:spPr bwMode="auto">
            <a:xfrm>
              <a:off x="5140204" y="3746379"/>
              <a:ext cx="23813" cy="22225"/>
            </a:xfrm>
            <a:custGeom>
              <a:avLst/>
              <a:gdLst>
                <a:gd name="T0" fmla="*/ 46 w 47"/>
                <a:gd name="T1" fmla="*/ 0 h 40"/>
                <a:gd name="T2" fmla="*/ 47 w 47"/>
                <a:gd name="T3" fmla="*/ 5 h 40"/>
                <a:gd name="T4" fmla="*/ 43 w 47"/>
                <a:gd name="T5" fmla="*/ 10 h 40"/>
                <a:gd name="T6" fmla="*/ 30 w 47"/>
                <a:gd name="T7" fmla="*/ 10 h 40"/>
                <a:gd name="T8" fmla="*/ 24 w 47"/>
                <a:gd name="T9" fmla="*/ 15 h 40"/>
                <a:gd name="T10" fmla="*/ 27 w 47"/>
                <a:gd name="T11" fmla="*/ 23 h 40"/>
                <a:gd name="T12" fmla="*/ 39 w 47"/>
                <a:gd name="T13" fmla="*/ 20 h 40"/>
                <a:gd name="T14" fmla="*/ 43 w 47"/>
                <a:gd name="T15" fmla="*/ 17 h 40"/>
                <a:gd name="T16" fmla="*/ 43 w 47"/>
                <a:gd name="T17" fmla="*/ 23 h 40"/>
                <a:gd name="T18" fmla="*/ 36 w 47"/>
                <a:gd name="T19" fmla="*/ 27 h 40"/>
                <a:gd name="T20" fmla="*/ 26 w 47"/>
                <a:gd name="T21" fmla="*/ 25 h 40"/>
                <a:gd name="T22" fmla="*/ 20 w 47"/>
                <a:gd name="T23" fmla="*/ 30 h 40"/>
                <a:gd name="T24" fmla="*/ 23 w 47"/>
                <a:gd name="T25" fmla="*/ 37 h 40"/>
                <a:gd name="T26" fmla="*/ 13 w 47"/>
                <a:gd name="T27" fmla="*/ 37 h 40"/>
                <a:gd name="T28" fmla="*/ 1 w 47"/>
                <a:gd name="T29" fmla="*/ 40 h 40"/>
                <a:gd name="T30" fmla="*/ 0 w 47"/>
                <a:gd name="T31" fmla="*/ 34 h 40"/>
                <a:gd name="T32" fmla="*/ 10 w 47"/>
                <a:gd name="T33" fmla="*/ 33 h 40"/>
                <a:gd name="T34" fmla="*/ 14 w 47"/>
                <a:gd name="T35" fmla="*/ 30 h 40"/>
                <a:gd name="T36" fmla="*/ 10 w 47"/>
                <a:gd name="T37" fmla="*/ 25 h 40"/>
                <a:gd name="T38" fmla="*/ 13 w 47"/>
                <a:gd name="T39" fmla="*/ 15 h 40"/>
                <a:gd name="T40" fmla="*/ 5 w 47"/>
                <a:gd name="T41" fmla="*/ 10 h 40"/>
                <a:gd name="T42" fmla="*/ 17 w 47"/>
                <a:gd name="T43" fmla="*/ 10 h 40"/>
                <a:gd name="T44" fmla="*/ 36 w 47"/>
                <a:gd name="T45" fmla="*/ 5 h 40"/>
                <a:gd name="T46" fmla="*/ 46 w 47"/>
                <a:gd name="T4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" h="40">
                  <a:moveTo>
                    <a:pt x="46" y="0"/>
                  </a:moveTo>
                  <a:lnTo>
                    <a:pt x="47" y="5"/>
                  </a:lnTo>
                  <a:lnTo>
                    <a:pt x="43" y="10"/>
                  </a:lnTo>
                  <a:lnTo>
                    <a:pt x="30" y="10"/>
                  </a:lnTo>
                  <a:lnTo>
                    <a:pt x="24" y="15"/>
                  </a:lnTo>
                  <a:lnTo>
                    <a:pt x="27" y="23"/>
                  </a:lnTo>
                  <a:lnTo>
                    <a:pt x="39" y="20"/>
                  </a:lnTo>
                  <a:lnTo>
                    <a:pt x="43" y="17"/>
                  </a:lnTo>
                  <a:lnTo>
                    <a:pt x="43" y="23"/>
                  </a:lnTo>
                  <a:lnTo>
                    <a:pt x="36" y="27"/>
                  </a:lnTo>
                  <a:lnTo>
                    <a:pt x="26" y="25"/>
                  </a:lnTo>
                  <a:lnTo>
                    <a:pt x="20" y="30"/>
                  </a:lnTo>
                  <a:lnTo>
                    <a:pt x="23" y="37"/>
                  </a:lnTo>
                  <a:lnTo>
                    <a:pt x="13" y="37"/>
                  </a:lnTo>
                  <a:lnTo>
                    <a:pt x="1" y="40"/>
                  </a:lnTo>
                  <a:lnTo>
                    <a:pt x="0" y="34"/>
                  </a:lnTo>
                  <a:lnTo>
                    <a:pt x="10" y="33"/>
                  </a:lnTo>
                  <a:lnTo>
                    <a:pt x="14" y="30"/>
                  </a:lnTo>
                  <a:lnTo>
                    <a:pt x="10" y="25"/>
                  </a:lnTo>
                  <a:lnTo>
                    <a:pt x="13" y="15"/>
                  </a:lnTo>
                  <a:lnTo>
                    <a:pt x="5" y="10"/>
                  </a:lnTo>
                  <a:lnTo>
                    <a:pt x="17" y="10"/>
                  </a:lnTo>
                  <a:lnTo>
                    <a:pt x="36" y="5"/>
                  </a:lnTo>
                  <a:lnTo>
                    <a:pt x="4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7" name="Freeform 2123"/>
            <p:cNvSpPr>
              <a:spLocks/>
            </p:cNvSpPr>
            <p:nvPr/>
          </p:nvSpPr>
          <p:spPr bwMode="auto">
            <a:xfrm>
              <a:off x="4951292" y="3114554"/>
              <a:ext cx="12700" cy="12700"/>
            </a:xfrm>
            <a:custGeom>
              <a:avLst/>
              <a:gdLst>
                <a:gd name="T0" fmla="*/ 21 w 22"/>
                <a:gd name="T1" fmla="*/ 10 h 24"/>
                <a:gd name="T2" fmla="*/ 22 w 22"/>
                <a:gd name="T3" fmla="*/ 14 h 24"/>
                <a:gd name="T4" fmla="*/ 19 w 22"/>
                <a:gd name="T5" fmla="*/ 17 h 24"/>
                <a:gd name="T6" fmla="*/ 11 w 22"/>
                <a:gd name="T7" fmla="*/ 17 h 24"/>
                <a:gd name="T8" fmla="*/ 9 w 22"/>
                <a:gd name="T9" fmla="*/ 24 h 24"/>
                <a:gd name="T10" fmla="*/ 6 w 22"/>
                <a:gd name="T11" fmla="*/ 20 h 24"/>
                <a:gd name="T12" fmla="*/ 8 w 22"/>
                <a:gd name="T13" fmla="*/ 7 h 24"/>
                <a:gd name="T14" fmla="*/ 0 w 22"/>
                <a:gd name="T15" fmla="*/ 3 h 24"/>
                <a:gd name="T16" fmla="*/ 3 w 22"/>
                <a:gd name="T17" fmla="*/ 0 h 24"/>
                <a:gd name="T18" fmla="*/ 8 w 22"/>
                <a:gd name="T19" fmla="*/ 0 h 24"/>
                <a:gd name="T20" fmla="*/ 15 w 22"/>
                <a:gd name="T21" fmla="*/ 9 h 24"/>
                <a:gd name="T22" fmla="*/ 21 w 22"/>
                <a:gd name="T23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4">
                  <a:moveTo>
                    <a:pt x="21" y="10"/>
                  </a:moveTo>
                  <a:lnTo>
                    <a:pt x="22" y="14"/>
                  </a:lnTo>
                  <a:lnTo>
                    <a:pt x="19" y="17"/>
                  </a:lnTo>
                  <a:lnTo>
                    <a:pt x="11" y="17"/>
                  </a:lnTo>
                  <a:lnTo>
                    <a:pt x="9" y="24"/>
                  </a:lnTo>
                  <a:lnTo>
                    <a:pt x="6" y="20"/>
                  </a:lnTo>
                  <a:lnTo>
                    <a:pt x="8" y="7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0"/>
                  </a:lnTo>
                  <a:lnTo>
                    <a:pt x="15" y="9"/>
                  </a:lnTo>
                  <a:lnTo>
                    <a:pt x="2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8" name="Freeform 2124"/>
            <p:cNvSpPr>
              <a:spLocks/>
            </p:cNvSpPr>
            <p:nvPr/>
          </p:nvSpPr>
          <p:spPr bwMode="auto">
            <a:xfrm>
              <a:off x="4925892" y="3152654"/>
              <a:ext cx="7938" cy="11113"/>
            </a:xfrm>
            <a:custGeom>
              <a:avLst/>
              <a:gdLst>
                <a:gd name="T0" fmla="*/ 13 w 15"/>
                <a:gd name="T1" fmla="*/ 0 h 21"/>
                <a:gd name="T2" fmla="*/ 11 w 15"/>
                <a:gd name="T3" fmla="*/ 6 h 21"/>
                <a:gd name="T4" fmla="*/ 15 w 15"/>
                <a:gd name="T5" fmla="*/ 15 h 21"/>
                <a:gd name="T6" fmla="*/ 5 w 15"/>
                <a:gd name="T7" fmla="*/ 21 h 21"/>
                <a:gd name="T8" fmla="*/ 0 w 15"/>
                <a:gd name="T9" fmla="*/ 8 h 21"/>
                <a:gd name="T10" fmla="*/ 6 w 15"/>
                <a:gd name="T11" fmla="*/ 0 h 21"/>
                <a:gd name="T12" fmla="*/ 13 w 1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1">
                  <a:moveTo>
                    <a:pt x="13" y="0"/>
                  </a:moveTo>
                  <a:lnTo>
                    <a:pt x="11" y="6"/>
                  </a:lnTo>
                  <a:lnTo>
                    <a:pt x="15" y="15"/>
                  </a:lnTo>
                  <a:lnTo>
                    <a:pt x="5" y="21"/>
                  </a:lnTo>
                  <a:lnTo>
                    <a:pt x="0" y="8"/>
                  </a:lnTo>
                  <a:lnTo>
                    <a:pt x="6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599" name="Freeform 2125"/>
            <p:cNvSpPr>
              <a:spLocks/>
            </p:cNvSpPr>
            <p:nvPr/>
          </p:nvSpPr>
          <p:spPr bwMode="auto">
            <a:xfrm>
              <a:off x="4900492" y="3141541"/>
              <a:ext cx="30163" cy="31750"/>
            </a:xfrm>
            <a:custGeom>
              <a:avLst/>
              <a:gdLst>
                <a:gd name="T0" fmla="*/ 43 w 56"/>
                <a:gd name="T1" fmla="*/ 2 h 59"/>
                <a:gd name="T2" fmla="*/ 36 w 56"/>
                <a:gd name="T3" fmla="*/ 9 h 59"/>
                <a:gd name="T4" fmla="*/ 27 w 56"/>
                <a:gd name="T5" fmla="*/ 29 h 59"/>
                <a:gd name="T6" fmla="*/ 19 w 56"/>
                <a:gd name="T7" fmla="*/ 35 h 59"/>
                <a:gd name="T8" fmla="*/ 20 w 56"/>
                <a:gd name="T9" fmla="*/ 41 h 59"/>
                <a:gd name="T10" fmla="*/ 23 w 56"/>
                <a:gd name="T11" fmla="*/ 44 h 59"/>
                <a:gd name="T12" fmla="*/ 30 w 56"/>
                <a:gd name="T13" fmla="*/ 36 h 59"/>
                <a:gd name="T14" fmla="*/ 39 w 56"/>
                <a:gd name="T15" fmla="*/ 29 h 59"/>
                <a:gd name="T16" fmla="*/ 40 w 56"/>
                <a:gd name="T17" fmla="*/ 36 h 59"/>
                <a:gd name="T18" fmla="*/ 45 w 56"/>
                <a:gd name="T19" fmla="*/ 51 h 59"/>
                <a:gd name="T20" fmla="*/ 50 w 56"/>
                <a:gd name="T21" fmla="*/ 55 h 59"/>
                <a:gd name="T22" fmla="*/ 56 w 56"/>
                <a:gd name="T23" fmla="*/ 55 h 59"/>
                <a:gd name="T24" fmla="*/ 53 w 56"/>
                <a:gd name="T25" fmla="*/ 59 h 59"/>
                <a:gd name="T26" fmla="*/ 45 w 56"/>
                <a:gd name="T27" fmla="*/ 59 h 59"/>
                <a:gd name="T28" fmla="*/ 29 w 56"/>
                <a:gd name="T29" fmla="*/ 48 h 59"/>
                <a:gd name="T30" fmla="*/ 17 w 56"/>
                <a:gd name="T31" fmla="*/ 48 h 59"/>
                <a:gd name="T32" fmla="*/ 10 w 56"/>
                <a:gd name="T33" fmla="*/ 33 h 59"/>
                <a:gd name="T34" fmla="*/ 0 w 56"/>
                <a:gd name="T35" fmla="*/ 26 h 59"/>
                <a:gd name="T36" fmla="*/ 4 w 56"/>
                <a:gd name="T37" fmla="*/ 13 h 59"/>
                <a:gd name="T38" fmla="*/ 11 w 56"/>
                <a:gd name="T39" fmla="*/ 2 h 59"/>
                <a:gd name="T40" fmla="*/ 17 w 56"/>
                <a:gd name="T41" fmla="*/ 0 h 59"/>
                <a:gd name="T42" fmla="*/ 24 w 56"/>
                <a:gd name="T43" fmla="*/ 5 h 59"/>
                <a:gd name="T44" fmla="*/ 29 w 56"/>
                <a:gd name="T45" fmla="*/ 9 h 59"/>
                <a:gd name="T46" fmla="*/ 33 w 56"/>
                <a:gd name="T47" fmla="*/ 2 h 59"/>
                <a:gd name="T48" fmla="*/ 43 w 56"/>
                <a:gd name="T49" fmla="*/ 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59">
                  <a:moveTo>
                    <a:pt x="43" y="2"/>
                  </a:moveTo>
                  <a:lnTo>
                    <a:pt x="36" y="9"/>
                  </a:lnTo>
                  <a:lnTo>
                    <a:pt x="27" y="29"/>
                  </a:lnTo>
                  <a:lnTo>
                    <a:pt x="19" y="35"/>
                  </a:lnTo>
                  <a:lnTo>
                    <a:pt x="20" y="41"/>
                  </a:lnTo>
                  <a:lnTo>
                    <a:pt x="23" y="44"/>
                  </a:lnTo>
                  <a:lnTo>
                    <a:pt x="30" y="36"/>
                  </a:lnTo>
                  <a:lnTo>
                    <a:pt x="39" y="29"/>
                  </a:lnTo>
                  <a:lnTo>
                    <a:pt x="40" y="36"/>
                  </a:lnTo>
                  <a:lnTo>
                    <a:pt x="45" y="51"/>
                  </a:lnTo>
                  <a:lnTo>
                    <a:pt x="50" y="55"/>
                  </a:lnTo>
                  <a:lnTo>
                    <a:pt x="56" y="55"/>
                  </a:lnTo>
                  <a:lnTo>
                    <a:pt x="53" y="59"/>
                  </a:lnTo>
                  <a:lnTo>
                    <a:pt x="45" y="59"/>
                  </a:lnTo>
                  <a:lnTo>
                    <a:pt x="29" y="48"/>
                  </a:lnTo>
                  <a:lnTo>
                    <a:pt x="17" y="48"/>
                  </a:lnTo>
                  <a:lnTo>
                    <a:pt x="10" y="33"/>
                  </a:lnTo>
                  <a:lnTo>
                    <a:pt x="0" y="26"/>
                  </a:lnTo>
                  <a:lnTo>
                    <a:pt x="4" y="13"/>
                  </a:lnTo>
                  <a:lnTo>
                    <a:pt x="11" y="2"/>
                  </a:lnTo>
                  <a:lnTo>
                    <a:pt x="17" y="0"/>
                  </a:lnTo>
                  <a:lnTo>
                    <a:pt x="24" y="5"/>
                  </a:lnTo>
                  <a:lnTo>
                    <a:pt x="29" y="9"/>
                  </a:lnTo>
                  <a:lnTo>
                    <a:pt x="33" y="2"/>
                  </a:lnTo>
                  <a:lnTo>
                    <a:pt x="4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0" name="Freeform 2126"/>
            <p:cNvSpPr>
              <a:spLocks/>
            </p:cNvSpPr>
            <p:nvPr/>
          </p:nvSpPr>
          <p:spPr bwMode="auto">
            <a:xfrm>
              <a:off x="4911604" y="3179641"/>
              <a:ext cx="11113" cy="12700"/>
            </a:xfrm>
            <a:custGeom>
              <a:avLst/>
              <a:gdLst>
                <a:gd name="T0" fmla="*/ 21 w 21"/>
                <a:gd name="T1" fmla="*/ 23 h 25"/>
                <a:gd name="T2" fmla="*/ 16 w 21"/>
                <a:gd name="T3" fmla="*/ 25 h 25"/>
                <a:gd name="T4" fmla="*/ 11 w 21"/>
                <a:gd name="T5" fmla="*/ 22 h 25"/>
                <a:gd name="T6" fmla="*/ 8 w 21"/>
                <a:gd name="T7" fmla="*/ 15 h 25"/>
                <a:gd name="T8" fmla="*/ 5 w 21"/>
                <a:gd name="T9" fmla="*/ 10 h 25"/>
                <a:gd name="T10" fmla="*/ 0 w 21"/>
                <a:gd name="T11" fmla="*/ 12 h 25"/>
                <a:gd name="T12" fmla="*/ 4 w 21"/>
                <a:gd name="T13" fmla="*/ 5 h 25"/>
                <a:gd name="T14" fmla="*/ 10 w 21"/>
                <a:gd name="T15" fmla="*/ 0 h 25"/>
                <a:gd name="T16" fmla="*/ 14 w 21"/>
                <a:gd name="T17" fmla="*/ 12 h 25"/>
                <a:gd name="T18" fmla="*/ 21 w 21"/>
                <a:gd name="T1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5">
                  <a:moveTo>
                    <a:pt x="21" y="23"/>
                  </a:moveTo>
                  <a:lnTo>
                    <a:pt x="16" y="25"/>
                  </a:lnTo>
                  <a:lnTo>
                    <a:pt x="11" y="22"/>
                  </a:lnTo>
                  <a:lnTo>
                    <a:pt x="8" y="15"/>
                  </a:lnTo>
                  <a:lnTo>
                    <a:pt x="5" y="10"/>
                  </a:lnTo>
                  <a:lnTo>
                    <a:pt x="0" y="12"/>
                  </a:lnTo>
                  <a:lnTo>
                    <a:pt x="4" y="5"/>
                  </a:lnTo>
                  <a:lnTo>
                    <a:pt x="10" y="0"/>
                  </a:lnTo>
                  <a:lnTo>
                    <a:pt x="14" y="12"/>
                  </a:lnTo>
                  <a:lnTo>
                    <a:pt x="2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1" name="Freeform 2127"/>
            <p:cNvSpPr>
              <a:spLocks/>
            </p:cNvSpPr>
            <p:nvPr/>
          </p:nvSpPr>
          <p:spPr bwMode="auto">
            <a:xfrm>
              <a:off x="5056067" y="3851154"/>
              <a:ext cx="6350" cy="12700"/>
            </a:xfrm>
            <a:custGeom>
              <a:avLst/>
              <a:gdLst>
                <a:gd name="T0" fmla="*/ 7 w 11"/>
                <a:gd name="T1" fmla="*/ 0 h 23"/>
                <a:gd name="T2" fmla="*/ 4 w 11"/>
                <a:gd name="T3" fmla="*/ 6 h 23"/>
                <a:gd name="T4" fmla="*/ 8 w 11"/>
                <a:gd name="T5" fmla="*/ 11 h 23"/>
                <a:gd name="T6" fmla="*/ 11 w 11"/>
                <a:gd name="T7" fmla="*/ 17 h 23"/>
                <a:gd name="T8" fmla="*/ 7 w 11"/>
                <a:gd name="T9" fmla="*/ 20 h 23"/>
                <a:gd name="T10" fmla="*/ 3 w 11"/>
                <a:gd name="T11" fmla="*/ 23 h 23"/>
                <a:gd name="T12" fmla="*/ 3 w 11"/>
                <a:gd name="T13" fmla="*/ 16 h 23"/>
                <a:gd name="T14" fmla="*/ 0 w 11"/>
                <a:gd name="T15" fmla="*/ 1 h 23"/>
                <a:gd name="T16" fmla="*/ 7 w 11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3">
                  <a:moveTo>
                    <a:pt x="7" y="0"/>
                  </a:moveTo>
                  <a:lnTo>
                    <a:pt x="4" y="6"/>
                  </a:lnTo>
                  <a:lnTo>
                    <a:pt x="8" y="11"/>
                  </a:lnTo>
                  <a:lnTo>
                    <a:pt x="11" y="17"/>
                  </a:lnTo>
                  <a:lnTo>
                    <a:pt x="7" y="20"/>
                  </a:lnTo>
                  <a:lnTo>
                    <a:pt x="3" y="23"/>
                  </a:lnTo>
                  <a:lnTo>
                    <a:pt x="3" y="16"/>
                  </a:lnTo>
                  <a:lnTo>
                    <a:pt x="0" y="1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2" name="Freeform 2128"/>
            <p:cNvSpPr>
              <a:spLocks/>
            </p:cNvSpPr>
            <p:nvPr/>
          </p:nvSpPr>
          <p:spPr bwMode="auto">
            <a:xfrm>
              <a:off x="5064004" y="3936879"/>
              <a:ext cx="6350" cy="4763"/>
            </a:xfrm>
            <a:custGeom>
              <a:avLst/>
              <a:gdLst>
                <a:gd name="T0" fmla="*/ 14 w 14"/>
                <a:gd name="T1" fmla="*/ 3 h 10"/>
                <a:gd name="T2" fmla="*/ 11 w 14"/>
                <a:gd name="T3" fmla="*/ 9 h 10"/>
                <a:gd name="T4" fmla="*/ 1 w 14"/>
                <a:gd name="T5" fmla="*/ 10 h 10"/>
                <a:gd name="T6" fmla="*/ 0 w 14"/>
                <a:gd name="T7" fmla="*/ 1 h 10"/>
                <a:gd name="T8" fmla="*/ 4 w 14"/>
                <a:gd name="T9" fmla="*/ 0 h 10"/>
                <a:gd name="T10" fmla="*/ 10 w 14"/>
                <a:gd name="T11" fmla="*/ 4 h 10"/>
                <a:gd name="T12" fmla="*/ 14 w 14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4" y="3"/>
                  </a:moveTo>
                  <a:lnTo>
                    <a:pt x="11" y="9"/>
                  </a:lnTo>
                  <a:lnTo>
                    <a:pt x="1" y="10"/>
                  </a:lnTo>
                  <a:lnTo>
                    <a:pt x="0" y="1"/>
                  </a:lnTo>
                  <a:lnTo>
                    <a:pt x="4" y="0"/>
                  </a:lnTo>
                  <a:lnTo>
                    <a:pt x="10" y="4"/>
                  </a:ln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3" name="Freeform 2129"/>
            <p:cNvSpPr>
              <a:spLocks/>
            </p:cNvSpPr>
            <p:nvPr/>
          </p:nvSpPr>
          <p:spPr bwMode="auto">
            <a:xfrm>
              <a:off x="5011617" y="3981329"/>
              <a:ext cx="26988" cy="14288"/>
            </a:xfrm>
            <a:custGeom>
              <a:avLst/>
              <a:gdLst>
                <a:gd name="T0" fmla="*/ 49 w 49"/>
                <a:gd name="T1" fmla="*/ 0 h 27"/>
                <a:gd name="T2" fmla="*/ 48 w 49"/>
                <a:gd name="T3" fmla="*/ 5 h 27"/>
                <a:gd name="T4" fmla="*/ 29 w 49"/>
                <a:gd name="T5" fmla="*/ 10 h 27"/>
                <a:gd name="T6" fmla="*/ 23 w 49"/>
                <a:gd name="T7" fmla="*/ 8 h 27"/>
                <a:gd name="T8" fmla="*/ 19 w 49"/>
                <a:gd name="T9" fmla="*/ 17 h 27"/>
                <a:gd name="T10" fmla="*/ 20 w 49"/>
                <a:gd name="T11" fmla="*/ 27 h 27"/>
                <a:gd name="T12" fmla="*/ 9 w 49"/>
                <a:gd name="T13" fmla="*/ 18 h 27"/>
                <a:gd name="T14" fmla="*/ 0 w 49"/>
                <a:gd name="T15" fmla="*/ 5 h 27"/>
                <a:gd name="T16" fmla="*/ 6 w 49"/>
                <a:gd name="T17" fmla="*/ 1 h 27"/>
                <a:gd name="T18" fmla="*/ 25 w 49"/>
                <a:gd name="T19" fmla="*/ 0 h 27"/>
                <a:gd name="T20" fmla="*/ 25 w 49"/>
                <a:gd name="T21" fmla="*/ 5 h 27"/>
                <a:gd name="T22" fmla="*/ 36 w 49"/>
                <a:gd name="T23" fmla="*/ 0 h 27"/>
                <a:gd name="T24" fmla="*/ 49 w 49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27">
                  <a:moveTo>
                    <a:pt x="49" y="0"/>
                  </a:moveTo>
                  <a:lnTo>
                    <a:pt x="48" y="5"/>
                  </a:lnTo>
                  <a:lnTo>
                    <a:pt x="29" y="10"/>
                  </a:lnTo>
                  <a:lnTo>
                    <a:pt x="23" y="8"/>
                  </a:lnTo>
                  <a:lnTo>
                    <a:pt x="19" y="17"/>
                  </a:lnTo>
                  <a:lnTo>
                    <a:pt x="20" y="27"/>
                  </a:lnTo>
                  <a:lnTo>
                    <a:pt x="9" y="18"/>
                  </a:lnTo>
                  <a:lnTo>
                    <a:pt x="0" y="5"/>
                  </a:lnTo>
                  <a:lnTo>
                    <a:pt x="6" y="1"/>
                  </a:lnTo>
                  <a:lnTo>
                    <a:pt x="25" y="0"/>
                  </a:lnTo>
                  <a:lnTo>
                    <a:pt x="25" y="5"/>
                  </a:lnTo>
                  <a:lnTo>
                    <a:pt x="36" y="0"/>
                  </a:lnTo>
                  <a:lnTo>
                    <a:pt x="4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4" name="Freeform 2130"/>
            <p:cNvSpPr>
              <a:spLocks/>
            </p:cNvSpPr>
            <p:nvPr/>
          </p:nvSpPr>
          <p:spPr bwMode="auto">
            <a:xfrm>
              <a:off x="4963992" y="3825754"/>
              <a:ext cx="11113" cy="3175"/>
            </a:xfrm>
            <a:custGeom>
              <a:avLst/>
              <a:gdLst>
                <a:gd name="T0" fmla="*/ 22 w 22"/>
                <a:gd name="T1" fmla="*/ 2 h 6"/>
                <a:gd name="T2" fmla="*/ 19 w 22"/>
                <a:gd name="T3" fmla="*/ 6 h 6"/>
                <a:gd name="T4" fmla="*/ 5 w 22"/>
                <a:gd name="T5" fmla="*/ 6 h 6"/>
                <a:gd name="T6" fmla="*/ 0 w 22"/>
                <a:gd name="T7" fmla="*/ 5 h 6"/>
                <a:gd name="T8" fmla="*/ 9 w 22"/>
                <a:gd name="T9" fmla="*/ 0 h 6"/>
                <a:gd name="T10" fmla="*/ 22 w 2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6">
                  <a:moveTo>
                    <a:pt x="22" y="2"/>
                  </a:moveTo>
                  <a:lnTo>
                    <a:pt x="19" y="6"/>
                  </a:lnTo>
                  <a:lnTo>
                    <a:pt x="5" y="6"/>
                  </a:lnTo>
                  <a:lnTo>
                    <a:pt x="0" y="5"/>
                  </a:lnTo>
                  <a:lnTo>
                    <a:pt x="9" y="0"/>
                  </a:lnTo>
                  <a:lnTo>
                    <a:pt x="2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5" name="Freeform 2131"/>
            <p:cNvSpPr>
              <a:spLocks/>
            </p:cNvSpPr>
            <p:nvPr/>
          </p:nvSpPr>
          <p:spPr bwMode="auto">
            <a:xfrm>
              <a:off x="4916367" y="3798766"/>
              <a:ext cx="11113" cy="7938"/>
            </a:xfrm>
            <a:custGeom>
              <a:avLst/>
              <a:gdLst>
                <a:gd name="T0" fmla="*/ 20 w 20"/>
                <a:gd name="T1" fmla="*/ 0 h 16"/>
                <a:gd name="T2" fmla="*/ 10 w 20"/>
                <a:gd name="T3" fmla="*/ 9 h 16"/>
                <a:gd name="T4" fmla="*/ 0 w 20"/>
                <a:gd name="T5" fmla="*/ 16 h 16"/>
                <a:gd name="T6" fmla="*/ 0 w 20"/>
                <a:gd name="T7" fmla="*/ 8 h 16"/>
                <a:gd name="T8" fmla="*/ 13 w 20"/>
                <a:gd name="T9" fmla="*/ 0 h 16"/>
                <a:gd name="T10" fmla="*/ 20 w 2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20" y="0"/>
                  </a:moveTo>
                  <a:lnTo>
                    <a:pt x="10" y="9"/>
                  </a:lnTo>
                  <a:lnTo>
                    <a:pt x="0" y="16"/>
                  </a:lnTo>
                  <a:lnTo>
                    <a:pt x="0" y="8"/>
                  </a:lnTo>
                  <a:lnTo>
                    <a:pt x="13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6" name="Freeform 2132"/>
            <p:cNvSpPr>
              <a:spLocks/>
            </p:cNvSpPr>
            <p:nvPr/>
          </p:nvSpPr>
          <p:spPr bwMode="auto">
            <a:xfrm>
              <a:off x="4860804" y="3595566"/>
              <a:ext cx="7938" cy="4763"/>
            </a:xfrm>
            <a:custGeom>
              <a:avLst/>
              <a:gdLst>
                <a:gd name="T0" fmla="*/ 12 w 14"/>
                <a:gd name="T1" fmla="*/ 0 h 10"/>
                <a:gd name="T2" fmla="*/ 14 w 14"/>
                <a:gd name="T3" fmla="*/ 7 h 10"/>
                <a:gd name="T4" fmla="*/ 6 w 14"/>
                <a:gd name="T5" fmla="*/ 10 h 10"/>
                <a:gd name="T6" fmla="*/ 1 w 14"/>
                <a:gd name="T7" fmla="*/ 9 h 10"/>
                <a:gd name="T8" fmla="*/ 0 w 14"/>
                <a:gd name="T9" fmla="*/ 3 h 10"/>
                <a:gd name="T10" fmla="*/ 7 w 14"/>
                <a:gd name="T11" fmla="*/ 0 h 10"/>
                <a:gd name="T12" fmla="*/ 12 w 1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12" y="0"/>
                  </a:moveTo>
                  <a:lnTo>
                    <a:pt x="14" y="7"/>
                  </a:lnTo>
                  <a:lnTo>
                    <a:pt x="6" y="10"/>
                  </a:lnTo>
                  <a:lnTo>
                    <a:pt x="1" y="9"/>
                  </a:lnTo>
                  <a:lnTo>
                    <a:pt x="0" y="3"/>
                  </a:lnTo>
                  <a:lnTo>
                    <a:pt x="7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7" name="Freeform 2133"/>
            <p:cNvSpPr>
              <a:spLocks/>
            </p:cNvSpPr>
            <p:nvPr/>
          </p:nvSpPr>
          <p:spPr bwMode="auto">
            <a:xfrm>
              <a:off x="4848104" y="3582866"/>
              <a:ext cx="7938" cy="9525"/>
            </a:xfrm>
            <a:custGeom>
              <a:avLst/>
              <a:gdLst>
                <a:gd name="T0" fmla="*/ 17 w 17"/>
                <a:gd name="T1" fmla="*/ 3 h 18"/>
                <a:gd name="T2" fmla="*/ 16 w 17"/>
                <a:gd name="T3" fmla="*/ 12 h 18"/>
                <a:gd name="T4" fmla="*/ 9 w 17"/>
                <a:gd name="T5" fmla="*/ 18 h 18"/>
                <a:gd name="T6" fmla="*/ 6 w 17"/>
                <a:gd name="T7" fmla="*/ 12 h 18"/>
                <a:gd name="T8" fmla="*/ 0 w 17"/>
                <a:gd name="T9" fmla="*/ 6 h 18"/>
                <a:gd name="T10" fmla="*/ 2 w 17"/>
                <a:gd name="T11" fmla="*/ 0 h 18"/>
                <a:gd name="T12" fmla="*/ 6 w 17"/>
                <a:gd name="T13" fmla="*/ 0 h 18"/>
                <a:gd name="T14" fmla="*/ 13 w 17"/>
                <a:gd name="T15" fmla="*/ 5 h 18"/>
                <a:gd name="T16" fmla="*/ 17 w 17"/>
                <a:gd name="T1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8">
                  <a:moveTo>
                    <a:pt x="17" y="3"/>
                  </a:moveTo>
                  <a:lnTo>
                    <a:pt x="16" y="12"/>
                  </a:lnTo>
                  <a:lnTo>
                    <a:pt x="9" y="18"/>
                  </a:lnTo>
                  <a:lnTo>
                    <a:pt x="6" y="12"/>
                  </a:lnTo>
                  <a:lnTo>
                    <a:pt x="0" y="6"/>
                  </a:lnTo>
                  <a:lnTo>
                    <a:pt x="2" y="0"/>
                  </a:lnTo>
                  <a:lnTo>
                    <a:pt x="6" y="0"/>
                  </a:lnTo>
                  <a:lnTo>
                    <a:pt x="13" y="5"/>
                  </a:ln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8" name="Freeform 2134"/>
            <p:cNvSpPr>
              <a:spLocks/>
            </p:cNvSpPr>
            <p:nvPr/>
          </p:nvSpPr>
          <p:spPr bwMode="auto">
            <a:xfrm>
              <a:off x="4725867" y="3174879"/>
              <a:ext cx="12700" cy="9525"/>
            </a:xfrm>
            <a:custGeom>
              <a:avLst/>
              <a:gdLst>
                <a:gd name="T0" fmla="*/ 23 w 23"/>
                <a:gd name="T1" fmla="*/ 10 h 18"/>
                <a:gd name="T2" fmla="*/ 16 w 23"/>
                <a:gd name="T3" fmla="*/ 13 h 18"/>
                <a:gd name="T4" fmla="*/ 7 w 23"/>
                <a:gd name="T5" fmla="*/ 18 h 18"/>
                <a:gd name="T6" fmla="*/ 0 w 23"/>
                <a:gd name="T7" fmla="*/ 16 h 18"/>
                <a:gd name="T8" fmla="*/ 3 w 23"/>
                <a:gd name="T9" fmla="*/ 10 h 18"/>
                <a:gd name="T10" fmla="*/ 7 w 23"/>
                <a:gd name="T11" fmla="*/ 13 h 18"/>
                <a:gd name="T12" fmla="*/ 11 w 23"/>
                <a:gd name="T13" fmla="*/ 9 h 18"/>
                <a:gd name="T14" fmla="*/ 11 w 23"/>
                <a:gd name="T15" fmla="*/ 0 h 18"/>
                <a:gd name="T16" fmla="*/ 18 w 23"/>
                <a:gd name="T17" fmla="*/ 2 h 18"/>
                <a:gd name="T18" fmla="*/ 23 w 23"/>
                <a:gd name="T1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8">
                  <a:moveTo>
                    <a:pt x="23" y="10"/>
                  </a:moveTo>
                  <a:lnTo>
                    <a:pt x="16" y="13"/>
                  </a:lnTo>
                  <a:lnTo>
                    <a:pt x="7" y="18"/>
                  </a:lnTo>
                  <a:lnTo>
                    <a:pt x="0" y="16"/>
                  </a:lnTo>
                  <a:lnTo>
                    <a:pt x="3" y="10"/>
                  </a:lnTo>
                  <a:lnTo>
                    <a:pt x="7" y="13"/>
                  </a:lnTo>
                  <a:lnTo>
                    <a:pt x="11" y="9"/>
                  </a:lnTo>
                  <a:lnTo>
                    <a:pt x="11" y="0"/>
                  </a:lnTo>
                  <a:lnTo>
                    <a:pt x="18" y="2"/>
                  </a:lnTo>
                  <a:lnTo>
                    <a:pt x="23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09" name="Freeform 2135"/>
            <p:cNvSpPr>
              <a:spLocks/>
            </p:cNvSpPr>
            <p:nvPr/>
          </p:nvSpPr>
          <p:spPr bwMode="auto">
            <a:xfrm>
              <a:off x="4705229" y="3165354"/>
              <a:ext cx="28575" cy="7938"/>
            </a:xfrm>
            <a:custGeom>
              <a:avLst/>
              <a:gdLst>
                <a:gd name="T0" fmla="*/ 52 w 52"/>
                <a:gd name="T1" fmla="*/ 14 h 14"/>
                <a:gd name="T2" fmla="*/ 39 w 52"/>
                <a:gd name="T3" fmla="*/ 10 h 14"/>
                <a:gd name="T4" fmla="*/ 19 w 52"/>
                <a:gd name="T5" fmla="*/ 10 h 14"/>
                <a:gd name="T6" fmla="*/ 6 w 52"/>
                <a:gd name="T7" fmla="*/ 6 h 14"/>
                <a:gd name="T8" fmla="*/ 0 w 52"/>
                <a:gd name="T9" fmla="*/ 0 h 14"/>
                <a:gd name="T10" fmla="*/ 10 w 52"/>
                <a:gd name="T11" fmla="*/ 1 h 14"/>
                <a:gd name="T12" fmla="*/ 35 w 52"/>
                <a:gd name="T13" fmla="*/ 3 h 14"/>
                <a:gd name="T14" fmla="*/ 48 w 52"/>
                <a:gd name="T15" fmla="*/ 9 h 14"/>
                <a:gd name="T16" fmla="*/ 52 w 52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14">
                  <a:moveTo>
                    <a:pt x="52" y="14"/>
                  </a:moveTo>
                  <a:lnTo>
                    <a:pt x="39" y="10"/>
                  </a:lnTo>
                  <a:lnTo>
                    <a:pt x="19" y="10"/>
                  </a:lnTo>
                  <a:lnTo>
                    <a:pt x="6" y="6"/>
                  </a:lnTo>
                  <a:lnTo>
                    <a:pt x="0" y="0"/>
                  </a:lnTo>
                  <a:lnTo>
                    <a:pt x="10" y="1"/>
                  </a:lnTo>
                  <a:lnTo>
                    <a:pt x="35" y="3"/>
                  </a:lnTo>
                  <a:lnTo>
                    <a:pt x="48" y="9"/>
                  </a:lnTo>
                  <a:lnTo>
                    <a:pt x="5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0" name="Freeform 2136"/>
            <p:cNvSpPr>
              <a:spLocks/>
            </p:cNvSpPr>
            <p:nvPr/>
          </p:nvSpPr>
          <p:spPr bwMode="auto">
            <a:xfrm>
              <a:off x="4833817" y="3722566"/>
              <a:ext cx="9525" cy="3175"/>
            </a:xfrm>
            <a:custGeom>
              <a:avLst/>
              <a:gdLst>
                <a:gd name="T0" fmla="*/ 18 w 18"/>
                <a:gd name="T1" fmla="*/ 2 h 6"/>
                <a:gd name="T2" fmla="*/ 14 w 18"/>
                <a:gd name="T3" fmla="*/ 5 h 6"/>
                <a:gd name="T4" fmla="*/ 3 w 18"/>
                <a:gd name="T5" fmla="*/ 6 h 6"/>
                <a:gd name="T6" fmla="*/ 0 w 18"/>
                <a:gd name="T7" fmla="*/ 0 h 6"/>
                <a:gd name="T8" fmla="*/ 10 w 18"/>
                <a:gd name="T9" fmla="*/ 2 h 6"/>
                <a:gd name="T10" fmla="*/ 18 w 18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18" y="2"/>
                  </a:moveTo>
                  <a:lnTo>
                    <a:pt x="14" y="5"/>
                  </a:lnTo>
                  <a:lnTo>
                    <a:pt x="3" y="6"/>
                  </a:lnTo>
                  <a:lnTo>
                    <a:pt x="0" y="0"/>
                  </a:lnTo>
                  <a:lnTo>
                    <a:pt x="10" y="2"/>
                  </a:lnTo>
                  <a:lnTo>
                    <a:pt x="1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1" name="Freeform 2137"/>
            <p:cNvSpPr>
              <a:spLocks/>
            </p:cNvSpPr>
            <p:nvPr/>
          </p:nvSpPr>
          <p:spPr bwMode="auto">
            <a:xfrm>
              <a:off x="4700467" y="3206629"/>
              <a:ext cx="4763" cy="11113"/>
            </a:xfrm>
            <a:custGeom>
              <a:avLst/>
              <a:gdLst>
                <a:gd name="T0" fmla="*/ 10 w 10"/>
                <a:gd name="T1" fmla="*/ 2 h 20"/>
                <a:gd name="T2" fmla="*/ 10 w 10"/>
                <a:gd name="T3" fmla="*/ 7 h 20"/>
                <a:gd name="T4" fmla="*/ 7 w 10"/>
                <a:gd name="T5" fmla="*/ 19 h 20"/>
                <a:gd name="T6" fmla="*/ 3 w 10"/>
                <a:gd name="T7" fmla="*/ 20 h 20"/>
                <a:gd name="T8" fmla="*/ 0 w 10"/>
                <a:gd name="T9" fmla="*/ 9 h 20"/>
                <a:gd name="T10" fmla="*/ 0 w 10"/>
                <a:gd name="T11" fmla="*/ 0 h 20"/>
                <a:gd name="T12" fmla="*/ 4 w 10"/>
                <a:gd name="T13" fmla="*/ 3 h 20"/>
                <a:gd name="T14" fmla="*/ 10 w 10"/>
                <a:gd name="T1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0">
                  <a:moveTo>
                    <a:pt x="10" y="2"/>
                  </a:moveTo>
                  <a:lnTo>
                    <a:pt x="10" y="7"/>
                  </a:lnTo>
                  <a:lnTo>
                    <a:pt x="7" y="19"/>
                  </a:lnTo>
                  <a:lnTo>
                    <a:pt x="3" y="20"/>
                  </a:lnTo>
                  <a:lnTo>
                    <a:pt x="0" y="9"/>
                  </a:lnTo>
                  <a:lnTo>
                    <a:pt x="0" y="0"/>
                  </a:lnTo>
                  <a:lnTo>
                    <a:pt x="4" y="3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2" name="Freeform 2138"/>
            <p:cNvSpPr>
              <a:spLocks/>
            </p:cNvSpPr>
            <p:nvPr/>
          </p:nvSpPr>
          <p:spPr bwMode="auto">
            <a:xfrm>
              <a:off x="4767142" y="3663829"/>
              <a:ext cx="41275" cy="12700"/>
            </a:xfrm>
            <a:custGeom>
              <a:avLst/>
              <a:gdLst>
                <a:gd name="T0" fmla="*/ 78 w 78"/>
                <a:gd name="T1" fmla="*/ 12 h 22"/>
                <a:gd name="T2" fmla="*/ 69 w 78"/>
                <a:gd name="T3" fmla="*/ 17 h 22"/>
                <a:gd name="T4" fmla="*/ 49 w 78"/>
                <a:gd name="T5" fmla="*/ 22 h 22"/>
                <a:gd name="T6" fmla="*/ 26 w 78"/>
                <a:gd name="T7" fmla="*/ 19 h 22"/>
                <a:gd name="T8" fmla="*/ 6 w 78"/>
                <a:gd name="T9" fmla="*/ 7 h 22"/>
                <a:gd name="T10" fmla="*/ 0 w 78"/>
                <a:gd name="T11" fmla="*/ 0 h 22"/>
                <a:gd name="T12" fmla="*/ 16 w 78"/>
                <a:gd name="T13" fmla="*/ 1 h 22"/>
                <a:gd name="T14" fmla="*/ 55 w 78"/>
                <a:gd name="T15" fmla="*/ 14 h 22"/>
                <a:gd name="T16" fmla="*/ 78 w 78"/>
                <a:gd name="T1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22">
                  <a:moveTo>
                    <a:pt x="78" y="12"/>
                  </a:moveTo>
                  <a:lnTo>
                    <a:pt x="69" y="17"/>
                  </a:lnTo>
                  <a:lnTo>
                    <a:pt x="49" y="22"/>
                  </a:lnTo>
                  <a:lnTo>
                    <a:pt x="26" y="19"/>
                  </a:lnTo>
                  <a:lnTo>
                    <a:pt x="6" y="7"/>
                  </a:lnTo>
                  <a:lnTo>
                    <a:pt x="0" y="0"/>
                  </a:lnTo>
                  <a:lnTo>
                    <a:pt x="16" y="1"/>
                  </a:lnTo>
                  <a:lnTo>
                    <a:pt x="55" y="14"/>
                  </a:lnTo>
                  <a:lnTo>
                    <a:pt x="78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3" name="Freeform 2139"/>
            <p:cNvSpPr>
              <a:spLocks/>
            </p:cNvSpPr>
            <p:nvPr/>
          </p:nvSpPr>
          <p:spPr bwMode="auto">
            <a:xfrm>
              <a:off x="4729042" y="3620966"/>
              <a:ext cx="15875" cy="14288"/>
            </a:xfrm>
            <a:custGeom>
              <a:avLst/>
              <a:gdLst>
                <a:gd name="T0" fmla="*/ 32 w 32"/>
                <a:gd name="T1" fmla="*/ 9 h 27"/>
                <a:gd name="T2" fmla="*/ 31 w 32"/>
                <a:gd name="T3" fmla="*/ 14 h 27"/>
                <a:gd name="T4" fmla="*/ 19 w 32"/>
                <a:gd name="T5" fmla="*/ 13 h 27"/>
                <a:gd name="T6" fmla="*/ 12 w 32"/>
                <a:gd name="T7" fmla="*/ 16 h 27"/>
                <a:gd name="T8" fmla="*/ 15 w 32"/>
                <a:gd name="T9" fmla="*/ 23 h 27"/>
                <a:gd name="T10" fmla="*/ 22 w 32"/>
                <a:gd name="T11" fmla="*/ 23 h 27"/>
                <a:gd name="T12" fmla="*/ 18 w 32"/>
                <a:gd name="T13" fmla="*/ 27 h 27"/>
                <a:gd name="T14" fmla="*/ 6 w 32"/>
                <a:gd name="T15" fmla="*/ 19 h 27"/>
                <a:gd name="T16" fmla="*/ 2 w 32"/>
                <a:gd name="T17" fmla="*/ 14 h 27"/>
                <a:gd name="T18" fmla="*/ 0 w 32"/>
                <a:gd name="T19" fmla="*/ 10 h 27"/>
                <a:gd name="T20" fmla="*/ 5 w 32"/>
                <a:gd name="T21" fmla="*/ 4 h 27"/>
                <a:gd name="T22" fmla="*/ 3 w 32"/>
                <a:gd name="T23" fmla="*/ 0 h 27"/>
                <a:gd name="T24" fmla="*/ 19 w 32"/>
                <a:gd name="T25" fmla="*/ 1 h 27"/>
                <a:gd name="T26" fmla="*/ 32 w 32"/>
                <a:gd name="T2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27">
                  <a:moveTo>
                    <a:pt x="32" y="9"/>
                  </a:moveTo>
                  <a:lnTo>
                    <a:pt x="31" y="14"/>
                  </a:lnTo>
                  <a:lnTo>
                    <a:pt x="19" y="13"/>
                  </a:lnTo>
                  <a:lnTo>
                    <a:pt x="12" y="16"/>
                  </a:lnTo>
                  <a:lnTo>
                    <a:pt x="15" y="23"/>
                  </a:lnTo>
                  <a:lnTo>
                    <a:pt x="22" y="23"/>
                  </a:lnTo>
                  <a:lnTo>
                    <a:pt x="18" y="27"/>
                  </a:lnTo>
                  <a:lnTo>
                    <a:pt x="6" y="19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5" y="4"/>
                  </a:lnTo>
                  <a:lnTo>
                    <a:pt x="3" y="0"/>
                  </a:lnTo>
                  <a:lnTo>
                    <a:pt x="19" y="1"/>
                  </a:lnTo>
                  <a:lnTo>
                    <a:pt x="3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4" name="Freeform 2140"/>
            <p:cNvSpPr>
              <a:spLocks/>
            </p:cNvSpPr>
            <p:nvPr/>
          </p:nvSpPr>
          <p:spPr bwMode="auto">
            <a:xfrm>
              <a:off x="4627442" y="3301879"/>
              <a:ext cx="19050" cy="6350"/>
            </a:xfrm>
            <a:custGeom>
              <a:avLst/>
              <a:gdLst>
                <a:gd name="T0" fmla="*/ 35 w 35"/>
                <a:gd name="T1" fmla="*/ 6 h 10"/>
                <a:gd name="T2" fmla="*/ 28 w 35"/>
                <a:gd name="T3" fmla="*/ 10 h 10"/>
                <a:gd name="T4" fmla="*/ 8 w 35"/>
                <a:gd name="T5" fmla="*/ 7 h 10"/>
                <a:gd name="T6" fmla="*/ 0 w 35"/>
                <a:gd name="T7" fmla="*/ 4 h 10"/>
                <a:gd name="T8" fmla="*/ 6 w 35"/>
                <a:gd name="T9" fmla="*/ 0 h 10"/>
                <a:gd name="T10" fmla="*/ 25 w 35"/>
                <a:gd name="T11" fmla="*/ 7 h 10"/>
                <a:gd name="T12" fmla="*/ 35 w 35"/>
                <a:gd name="T1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0">
                  <a:moveTo>
                    <a:pt x="35" y="6"/>
                  </a:moveTo>
                  <a:lnTo>
                    <a:pt x="28" y="10"/>
                  </a:lnTo>
                  <a:lnTo>
                    <a:pt x="8" y="7"/>
                  </a:lnTo>
                  <a:lnTo>
                    <a:pt x="0" y="4"/>
                  </a:lnTo>
                  <a:lnTo>
                    <a:pt x="6" y="0"/>
                  </a:lnTo>
                  <a:lnTo>
                    <a:pt x="25" y="7"/>
                  </a:lnTo>
                  <a:lnTo>
                    <a:pt x="35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5" name="Freeform 2141"/>
            <p:cNvSpPr>
              <a:spLocks/>
            </p:cNvSpPr>
            <p:nvPr/>
          </p:nvSpPr>
          <p:spPr bwMode="auto">
            <a:xfrm>
              <a:off x="4482979" y="3362204"/>
              <a:ext cx="9525" cy="9525"/>
            </a:xfrm>
            <a:custGeom>
              <a:avLst/>
              <a:gdLst>
                <a:gd name="T0" fmla="*/ 16 w 16"/>
                <a:gd name="T1" fmla="*/ 6 h 19"/>
                <a:gd name="T2" fmla="*/ 14 w 16"/>
                <a:gd name="T3" fmla="*/ 13 h 19"/>
                <a:gd name="T4" fmla="*/ 13 w 16"/>
                <a:gd name="T5" fmla="*/ 19 h 19"/>
                <a:gd name="T6" fmla="*/ 8 w 16"/>
                <a:gd name="T7" fmla="*/ 15 h 19"/>
                <a:gd name="T8" fmla="*/ 0 w 16"/>
                <a:gd name="T9" fmla="*/ 8 h 19"/>
                <a:gd name="T10" fmla="*/ 1 w 16"/>
                <a:gd name="T11" fmla="*/ 0 h 19"/>
                <a:gd name="T12" fmla="*/ 8 w 16"/>
                <a:gd name="T13" fmla="*/ 2 h 19"/>
                <a:gd name="T14" fmla="*/ 16 w 16"/>
                <a:gd name="T15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9">
                  <a:moveTo>
                    <a:pt x="16" y="6"/>
                  </a:moveTo>
                  <a:lnTo>
                    <a:pt x="14" y="13"/>
                  </a:lnTo>
                  <a:lnTo>
                    <a:pt x="13" y="19"/>
                  </a:lnTo>
                  <a:lnTo>
                    <a:pt x="8" y="15"/>
                  </a:lnTo>
                  <a:lnTo>
                    <a:pt x="0" y="8"/>
                  </a:lnTo>
                  <a:lnTo>
                    <a:pt x="1" y="0"/>
                  </a:lnTo>
                  <a:lnTo>
                    <a:pt x="8" y="2"/>
                  </a:lnTo>
                  <a:lnTo>
                    <a:pt x="1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6" name="Freeform 2142"/>
            <p:cNvSpPr>
              <a:spLocks/>
            </p:cNvSpPr>
            <p:nvPr/>
          </p:nvSpPr>
          <p:spPr bwMode="auto">
            <a:xfrm>
              <a:off x="7884992" y="3255841"/>
              <a:ext cx="11113" cy="14288"/>
            </a:xfrm>
            <a:custGeom>
              <a:avLst/>
              <a:gdLst>
                <a:gd name="T0" fmla="*/ 6 w 23"/>
                <a:gd name="T1" fmla="*/ 12 h 26"/>
                <a:gd name="T2" fmla="*/ 18 w 23"/>
                <a:gd name="T3" fmla="*/ 7 h 26"/>
                <a:gd name="T4" fmla="*/ 19 w 23"/>
                <a:gd name="T5" fmla="*/ 13 h 26"/>
                <a:gd name="T6" fmla="*/ 23 w 23"/>
                <a:gd name="T7" fmla="*/ 15 h 26"/>
                <a:gd name="T8" fmla="*/ 22 w 23"/>
                <a:gd name="T9" fmla="*/ 22 h 26"/>
                <a:gd name="T10" fmla="*/ 16 w 23"/>
                <a:gd name="T11" fmla="*/ 26 h 26"/>
                <a:gd name="T12" fmla="*/ 12 w 23"/>
                <a:gd name="T13" fmla="*/ 18 h 26"/>
                <a:gd name="T14" fmla="*/ 0 w 23"/>
                <a:gd name="T15" fmla="*/ 9 h 26"/>
                <a:gd name="T16" fmla="*/ 0 w 23"/>
                <a:gd name="T17" fmla="*/ 5 h 26"/>
                <a:gd name="T18" fmla="*/ 5 w 23"/>
                <a:gd name="T19" fmla="*/ 0 h 26"/>
                <a:gd name="T20" fmla="*/ 3 w 23"/>
                <a:gd name="T21" fmla="*/ 6 h 26"/>
                <a:gd name="T22" fmla="*/ 6 w 23"/>
                <a:gd name="T2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6">
                  <a:moveTo>
                    <a:pt x="6" y="12"/>
                  </a:moveTo>
                  <a:lnTo>
                    <a:pt x="18" y="7"/>
                  </a:lnTo>
                  <a:lnTo>
                    <a:pt x="19" y="13"/>
                  </a:lnTo>
                  <a:lnTo>
                    <a:pt x="23" y="15"/>
                  </a:lnTo>
                  <a:lnTo>
                    <a:pt x="22" y="22"/>
                  </a:lnTo>
                  <a:lnTo>
                    <a:pt x="16" y="26"/>
                  </a:lnTo>
                  <a:lnTo>
                    <a:pt x="12" y="18"/>
                  </a:lnTo>
                  <a:lnTo>
                    <a:pt x="0" y="9"/>
                  </a:lnTo>
                  <a:lnTo>
                    <a:pt x="0" y="5"/>
                  </a:lnTo>
                  <a:lnTo>
                    <a:pt x="5" y="0"/>
                  </a:lnTo>
                  <a:lnTo>
                    <a:pt x="3" y="6"/>
                  </a:lnTo>
                  <a:lnTo>
                    <a:pt x="6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7" name="Freeform 2143"/>
            <p:cNvSpPr>
              <a:spLocks/>
            </p:cNvSpPr>
            <p:nvPr/>
          </p:nvSpPr>
          <p:spPr bwMode="auto">
            <a:xfrm>
              <a:off x="7632579" y="3181229"/>
              <a:ext cx="20638" cy="3175"/>
            </a:xfrm>
            <a:custGeom>
              <a:avLst/>
              <a:gdLst>
                <a:gd name="T0" fmla="*/ 38 w 38"/>
                <a:gd name="T1" fmla="*/ 0 h 6"/>
                <a:gd name="T2" fmla="*/ 29 w 38"/>
                <a:gd name="T3" fmla="*/ 6 h 6"/>
                <a:gd name="T4" fmla="*/ 7 w 38"/>
                <a:gd name="T5" fmla="*/ 6 h 6"/>
                <a:gd name="T6" fmla="*/ 0 w 38"/>
                <a:gd name="T7" fmla="*/ 0 h 6"/>
                <a:gd name="T8" fmla="*/ 38 w 38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">
                  <a:moveTo>
                    <a:pt x="38" y="0"/>
                  </a:moveTo>
                  <a:lnTo>
                    <a:pt x="29" y="6"/>
                  </a:lnTo>
                  <a:lnTo>
                    <a:pt x="7" y="6"/>
                  </a:lnTo>
                  <a:lnTo>
                    <a:pt x="0" y="0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8" name="Freeform 2144"/>
            <p:cNvSpPr>
              <a:spLocks/>
            </p:cNvSpPr>
            <p:nvPr/>
          </p:nvSpPr>
          <p:spPr bwMode="auto">
            <a:xfrm>
              <a:off x="7588129" y="3214566"/>
              <a:ext cx="17463" cy="19050"/>
            </a:xfrm>
            <a:custGeom>
              <a:avLst/>
              <a:gdLst>
                <a:gd name="T0" fmla="*/ 9 w 32"/>
                <a:gd name="T1" fmla="*/ 0 h 34"/>
                <a:gd name="T2" fmla="*/ 15 w 32"/>
                <a:gd name="T3" fmla="*/ 2 h 34"/>
                <a:gd name="T4" fmla="*/ 23 w 32"/>
                <a:gd name="T5" fmla="*/ 4 h 34"/>
                <a:gd name="T6" fmla="*/ 22 w 32"/>
                <a:gd name="T7" fmla="*/ 10 h 34"/>
                <a:gd name="T8" fmla="*/ 26 w 32"/>
                <a:gd name="T9" fmla="*/ 21 h 34"/>
                <a:gd name="T10" fmla="*/ 32 w 32"/>
                <a:gd name="T11" fmla="*/ 20 h 34"/>
                <a:gd name="T12" fmla="*/ 22 w 32"/>
                <a:gd name="T13" fmla="*/ 27 h 34"/>
                <a:gd name="T14" fmla="*/ 13 w 32"/>
                <a:gd name="T15" fmla="*/ 34 h 34"/>
                <a:gd name="T16" fmla="*/ 12 w 32"/>
                <a:gd name="T17" fmla="*/ 25 h 34"/>
                <a:gd name="T18" fmla="*/ 9 w 32"/>
                <a:gd name="T19" fmla="*/ 13 h 34"/>
                <a:gd name="T20" fmla="*/ 15 w 32"/>
                <a:gd name="T21" fmla="*/ 10 h 34"/>
                <a:gd name="T22" fmla="*/ 13 w 32"/>
                <a:gd name="T23" fmla="*/ 5 h 34"/>
                <a:gd name="T24" fmla="*/ 7 w 32"/>
                <a:gd name="T25" fmla="*/ 7 h 34"/>
                <a:gd name="T26" fmla="*/ 3 w 32"/>
                <a:gd name="T27" fmla="*/ 8 h 34"/>
                <a:gd name="T28" fmla="*/ 0 w 32"/>
                <a:gd name="T29" fmla="*/ 7 h 34"/>
                <a:gd name="T30" fmla="*/ 9 w 32"/>
                <a:gd name="T31" fmla="*/ 4 h 34"/>
                <a:gd name="T32" fmla="*/ 9 w 32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34">
                  <a:moveTo>
                    <a:pt x="9" y="0"/>
                  </a:moveTo>
                  <a:lnTo>
                    <a:pt x="15" y="2"/>
                  </a:lnTo>
                  <a:lnTo>
                    <a:pt x="23" y="4"/>
                  </a:lnTo>
                  <a:lnTo>
                    <a:pt x="22" y="10"/>
                  </a:lnTo>
                  <a:lnTo>
                    <a:pt x="26" y="21"/>
                  </a:lnTo>
                  <a:lnTo>
                    <a:pt x="32" y="20"/>
                  </a:lnTo>
                  <a:lnTo>
                    <a:pt x="22" y="27"/>
                  </a:lnTo>
                  <a:lnTo>
                    <a:pt x="13" y="34"/>
                  </a:lnTo>
                  <a:lnTo>
                    <a:pt x="12" y="25"/>
                  </a:lnTo>
                  <a:lnTo>
                    <a:pt x="9" y="13"/>
                  </a:lnTo>
                  <a:lnTo>
                    <a:pt x="15" y="10"/>
                  </a:lnTo>
                  <a:lnTo>
                    <a:pt x="13" y="5"/>
                  </a:lnTo>
                  <a:lnTo>
                    <a:pt x="7" y="7"/>
                  </a:lnTo>
                  <a:lnTo>
                    <a:pt x="3" y="8"/>
                  </a:lnTo>
                  <a:lnTo>
                    <a:pt x="0" y="7"/>
                  </a:lnTo>
                  <a:lnTo>
                    <a:pt x="9" y="4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19" name="Freeform 2145"/>
            <p:cNvSpPr>
              <a:spLocks/>
            </p:cNvSpPr>
            <p:nvPr/>
          </p:nvSpPr>
          <p:spPr bwMode="auto">
            <a:xfrm>
              <a:off x="7513517" y="3152654"/>
              <a:ext cx="11113" cy="9525"/>
            </a:xfrm>
            <a:custGeom>
              <a:avLst/>
              <a:gdLst>
                <a:gd name="T0" fmla="*/ 21 w 21"/>
                <a:gd name="T1" fmla="*/ 0 h 17"/>
                <a:gd name="T2" fmla="*/ 19 w 21"/>
                <a:gd name="T3" fmla="*/ 11 h 17"/>
                <a:gd name="T4" fmla="*/ 9 w 21"/>
                <a:gd name="T5" fmla="*/ 17 h 17"/>
                <a:gd name="T6" fmla="*/ 2 w 21"/>
                <a:gd name="T7" fmla="*/ 14 h 17"/>
                <a:gd name="T8" fmla="*/ 0 w 21"/>
                <a:gd name="T9" fmla="*/ 10 h 17"/>
                <a:gd name="T10" fmla="*/ 12 w 21"/>
                <a:gd name="T11" fmla="*/ 11 h 17"/>
                <a:gd name="T12" fmla="*/ 15 w 21"/>
                <a:gd name="T13" fmla="*/ 6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lnTo>
                    <a:pt x="19" y="11"/>
                  </a:lnTo>
                  <a:lnTo>
                    <a:pt x="9" y="17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12" y="11"/>
                  </a:lnTo>
                  <a:lnTo>
                    <a:pt x="15" y="6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0" name="Freeform 2146"/>
            <p:cNvSpPr>
              <a:spLocks/>
            </p:cNvSpPr>
            <p:nvPr/>
          </p:nvSpPr>
          <p:spPr bwMode="auto">
            <a:xfrm>
              <a:off x="7511929" y="3208216"/>
              <a:ext cx="9525" cy="6350"/>
            </a:xfrm>
            <a:custGeom>
              <a:avLst/>
              <a:gdLst>
                <a:gd name="T0" fmla="*/ 0 w 18"/>
                <a:gd name="T1" fmla="*/ 7 h 12"/>
                <a:gd name="T2" fmla="*/ 1 w 18"/>
                <a:gd name="T3" fmla="*/ 1 h 12"/>
                <a:gd name="T4" fmla="*/ 14 w 18"/>
                <a:gd name="T5" fmla="*/ 0 h 12"/>
                <a:gd name="T6" fmla="*/ 18 w 18"/>
                <a:gd name="T7" fmla="*/ 3 h 12"/>
                <a:gd name="T8" fmla="*/ 15 w 18"/>
                <a:gd name="T9" fmla="*/ 7 h 12"/>
                <a:gd name="T10" fmla="*/ 14 w 18"/>
                <a:gd name="T11" fmla="*/ 12 h 12"/>
                <a:gd name="T12" fmla="*/ 13 w 18"/>
                <a:gd name="T13" fmla="*/ 7 h 12"/>
                <a:gd name="T14" fmla="*/ 7 w 18"/>
                <a:gd name="T15" fmla="*/ 4 h 12"/>
                <a:gd name="T16" fmla="*/ 0 w 18"/>
                <a:gd name="T1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0" y="7"/>
                  </a:moveTo>
                  <a:lnTo>
                    <a:pt x="1" y="1"/>
                  </a:lnTo>
                  <a:lnTo>
                    <a:pt x="14" y="0"/>
                  </a:lnTo>
                  <a:lnTo>
                    <a:pt x="18" y="3"/>
                  </a:lnTo>
                  <a:lnTo>
                    <a:pt x="15" y="7"/>
                  </a:lnTo>
                  <a:lnTo>
                    <a:pt x="14" y="12"/>
                  </a:lnTo>
                  <a:lnTo>
                    <a:pt x="13" y="7"/>
                  </a:lnTo>
                  <a:lnTo>
                    <a:pt x="7" y="4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1" name="Freeform 2147"/>
            <p:cNvSpPr>
              <a:spLocks/>
            </p:cNvSpPr>
            <p:nvPr/>
          </p:nvSpPr>
          <p:spPr bwMode="auto">
            <a:xfrm>
              <a:off x="4913192" y="3774954"/>
              <a:ext cx="4763" cy="9525"/>
            </a:xfrm>
            <a:custGeom>
              <a:avLst/>
              <a:gdLst>
                <a:gd name="T0" fmla="*/ 10 w 10"/>
                <a:gd name="T1" fmla="*/ 15 h 16"/>
                <a:gd name="T2" fmla="*/ 4 w 10"/>
                <a:gd name="T3" fmla="*/ 16 h 16"/>
                <a:gd name="T4" fmla="*/ 2 w 10"/>
                <a:gd name="T5" fmla="*/ 10 h 16"/>
                <a:gd name="T6" fmla="*/ 0 w 10"/>
                <a:gd name="T7" fmla="*/ 3 h 16"/>
                <a:gd name="T8" fmla="*/ 5 w 10"/>
                <a:gd name="T9" fmla="*/ 0 h 16"/>
                <a:gd name="T10" fmla="*/ 10 w 10"/>
                <a:gd name="T11" fmla="*/ 9 h 16"/>
                <a:gd name="T12" fmla="*/ 10 w 10"/>
                <a:gd name="T13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10" y="15"/>
                  </a:moveTo>
                  <a:lnTo>
                    <a:pt x="4" y="16"/>
                  </a:lnTo>
                  <a:lnTo>
                    <a:pt x="2" y="10"/>
                  </a:lnTo>
                  <a:lnTo>
                    <a:pt x="0" y="3"/>
                  </a:lnTo>
                  <a:lnTo>
                    <a:pt x="5" y="0"/>
                  </a:lnTo>
                  <a:lnTo>
                    <a:pt x="10" y="9"/>
                  </a:lnTo>
                  <a:lnTo>
                    <a:pt x="1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2" name="Freeform 2148"/>
            <p:cNvSpPr>
              <a:spLocks/>
            </p:cNvSpPr>
            <p:nvPr/>
          </p:nvSpPr>
          <p:spPr bwMode="auto">
            <a:xfrm>
              <a:off x="4970342" y="3790829"/>
              <a:ext cx="7938" cy="6350"/>
            </a:xfrm>
            <a:custGeom>
              <a:avLst/>
              <a:gdLst>
                <a:gd name="T0" fmla="*/ 16 w 16"/>
                <a:gd name="T1" fmla="*/ 3 h 12"/>
                <a:gd name="T2" fmla="*/ 16 w 16"/>
                <a:gd name="T3" fmla="*/ 10 h 12"/>
                <a:gd name="T4" fmla="*/ 1 w 16"/>
                <a:gd name="T5" fmla="*/ 12 h 12"/>
                <a:gd name="T6" fmla="*/ 0 w 16"/>
                <a:gd name="T7" fmla="*/ 4 h 12"/>
                <a:gd name="T8" fmla="*/ 6 w 16"/>
                <a:gd name="T9" fmla="*/ 0 h 12"/>
                <a:gd name="T10" fmla="*/ 16 w 16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16" y="10"/>
                  </a:lnTo>
                  <a:lnTo>
                    <a:pt x="1" y="12"/>
                  </a:lnTo>
                  <a:lnTo>
                    <a:pt x="0" y="4"/>
                  </a:lnTo>
                  <a:lnTo>
                    <a:pt x="6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3" name="Freeform 2149"/>
            <p:cNvSpPr>
              <a:spLocks/>
            </p:cNvSpPr>
            <p:nvPr/>
          </p:nvSpPr>
          <p:spPr bwMode="auto">
            <a:xfrm>
              <a:off x="4852867" y="3300291"/>
              <a:ext cx="4763" cy="9525"/>
            </a:xfrm>
            <a:custGeom>
              <a:avLst/>
              <a:gdLst>
                <a:gd name="T0" fmla="*/ 10 w 10"/>
                <a:gd name="T1" fmla="*/ 16 h 16"/>
                <a:gd name="T2" fmla="*/ 6 w 10"/>
                <a:gd name="T3" fmla="*/ 16 h 16"/>
                <a:gd name="T4" fmla="*/ 0 w 10"/>
                <a:gd name="T5" fmla="*/ 16 h 16"/>
                <a:gd name="T6" fmla="*/ 0 w 10"/>
                <a:gd name="T7" fmla="*/ 7 h 16"/>
                <a:gd name="T8" fmla="*/ 0 w 10"/>
                <a:gd name="T9" fmla="*/ 0 h 16"/>
                <a:gd name="T10" fmla="*/ 6 w 10"/>
                <a:gd name="T11" fmla="*/ 6 h 16"/>
                <a:gd name="T12" fmla="*/ 10 w 1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lnTo>
                    <a:pt x="6" y="16"/>
                  </a:lnTo>
                  <a:lnTo>
                    <a:pt x="0" y="16"/>
                  </a:lnTo>
                  <a:lnTo>
                    <a:pt x="0" y="7"/>
                  </a:lnTo>
                  <a:lnTo>
                    <a:pt x="0" y="0"/>
                  </a:lnTo>
                  <a:lnTo>
                    <a:pt x="6" y="6"/>
                  </a:lnTo>
                  <a:lnTo>
                    <a:pt x="1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4" name="Freeform 2150"/>
            <p:cNvSpPr>
              <a:spLocks/>
            </p:cNvSpPr>
            <p:nvPr/>
          </p:nvSpPr>
          <p:spPr bwMode="auto">
            <a:xfrm>
              <a:off x="4937004" y="3576516"/>
              <a:ext cx="7938" cy="6350"/>
            </a:xfrm>
            <a:custGeom>
              <a:avLst/>
              <a:gdLst>
                <a:gd name="T0" fmla="*/ 14 w 14"/>
                <a:gd name="T1" fmla="*/ 5 h 12"/>
                <a:gd name="T2" fmla="*/ 8 w 14"/>
                <a:gd name="T3" fmla="*/ 12 h 12"/>
                <a:gd name="T4" fmla="*/ 0 w 14"/>
                <a:gd name="T5" fmla="*/ 9 h 12"/>
                <a:gd name="T6" fmla="*/ 3 w 14"/>
                <a:gd name="T7" fmla="*/ 3 h 12"/>
                <a:gd name="T8" fmla="*/ 8 w 14"/>
                <a:gd name="T9" fmla="*/ 0 h 12"/>
                <a:gd name="T10" fmla="*/ 10 w 14"/>
                <a:gd name="T11" fmla="*/ 6 h 12"/>
                <a:gd name="T12" fmla="*/ 14 w 14"/>
                <a:gd name="T1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lnTo>
                    <a:pt x="8" y="12"/>
                  </a:lnTo>
                  <a:lnTo>
                    <a:pt x="0" y="9"/>
                  </a:lnTo>
                  <a:lnTo>
                    <a:pt x="3" y="3"/>
                  </a:lnTo>
                  <a:lnTo>
                    <a:pt x="8" y="0"/>
                  </a:lnTo>
                  <a:lnTo>
                    <a:pt x="10" y="6"/>
                  </a:lnTo>
                  <a:lnTo>
                    <a:pt x="14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5" name="Freeform 2151"/>
            <p:cNvSpPr>
              <a:spLocks/>
            </p:cNvSpPr>
            <p:nvPr/>
          </p:nvSpPr>
          <p:spPr bwMode="auto">
            <a:xfrm>
              <a:off x="4862392" y="3284416"/>
              <a:ext cx="14288" cy="33338"/>
            </a:xfrm>
            <a:custGeom>
              <a:avLst/>
              <a:gdLst>
                <a:gd name="T0" fmla="*/ 28 w 29"/>
                <a:gd name="T1" fmla="*/ 1 h 64"/>
                <a:gd name="T2" fmla="*/ 29 w 29"/>
                <a:gd name="T3" fmla="*/ 10 h 64"/>
                <a:gd name="T4" fmla="*/ 22 w 29"/>
                <a:gd name="T5" fmla="*/ 18 h 64"/>
                <a:gd name="T6" fmla="*/ 18 w 29"/>
                <a:gd name="T7" fmla="*/ 23 h 64"/>
                <a:gd name="T8" fmla="*/ 22 w 29"/>
                <a:gd name="T9" fmla="*/ 37 h 64"/>
                <a:gd name="T10" fmla="*/ 29 w 29"/>
                <a:gd name="T11" fmla="*/ 54 h 64"/>
                <a:gd name="T12" fmla="*/ 26 w 29"/>
                <a:gd name="T13" fmla="*/ 64 h 64"/>
                <a:gd name="T14" fmla="*/ 16 w 29"/>
                <a:gd name="T15" fmla="*/ 64 h 64"/>
                <a:gd name="T16" fmla="*/ 8 w 29"/>
                <a:gd name="T17" fmla="*/ 60 h 64"/>
                <a:gd name="T18" fmla="*/ 0 w 29"/>
                <a:gd name="T19" fmla="*/ 37 h 64"/>
                <a:gd name="T20" fmla="*/ 2 w 29"/>
                <a:gd name="T21" fmla="*/ 14 h 64"/>
                <a:gd name="T22" fmla="*/ 6 w 29"/>
                <a:gd name="T23" fmla="*/ 13 h 64"/>
                <a:gd name="T24" fmla="*/ 16 w 29"/>
                <a:gd name="T25" fmla="*/ 7 h 64"/>
                <a:gd name="T26" fmla="*/ 15 w 29"/>
                <a:gd name="T27" fmla="*/ 0 h 64"/>
                <a:gd name="T28" fmla="*/ 21 w 29"/>
                <a:gd name="T29" fmla="*/ 1 h 64"/>
                <a:gd name="T30" fmla="*/ 28 w 29"/>
                <a:gd name="T3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64">
                  <a:moveTo>
                    <a:pt x="28" y="1"/>
                  </a:moveTo>
                  <a:lnTo>
                    <a:pt x="29" y="10"/>
                  </a:lnTo>
                  <a:lnTo>
                    <a:pt x="22" y="18"/>
                  </a:lnTo>
                  <a:lnTo>
                    <a:pt x="18" y="23"/>
                  </a:lnTo>
                  <a:lnTo>
                    <a:pt x="22" y="37"/>
                  </a:lnTo>
                  <a:lnTo>
                    <a:pt x="29" y="54"/>
                  </a:lnTo>
                  <a:lnTo>
                    <a:pt x="26" y="64"/>
                  </a:lnTo>
                  <a:lnTo>
                    <a:pt x="16" y="64"/>
                  </a:lnTo>
                  <a:lnTo>
                    <a:pt x="8" y="60"/>
                  </a:lnTo>
                  <a:lnTo>
                    <a:pt x="0" y="37"/>
                  </a:lnTo>
                  <a:lnTo>
                    <a:pt x="2" y="14"/>
                  </a:lnTo>
                  <a:lnTo>
                    <a:pt x="6" y="13"/>
                  </a:lnTo>
                  <a:lnTo>
                    <a:pt x="16" y="7"/>
                  </a:lnTo>
                  <a:lnTo>
                    <a:pt x="15" y="0"/>
                  </a:lnTo>
                  <a:lnTo>
                    <a:pt x="21" y="1"/>
                  </a:lnTo>
                  <a:lnTo>
                    <a:pt x="2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6" name="Freeform 2152"/>
            <p:cNvSpPr>
              <a:spLocks/>
            </p:cNvSpPr>
            <p:nvPr/>
          </p:nvSpPr>
          <p:spPr bwMode="auto">
            <a:xfrm>
              <a:off x="5083054" y="3740029"/>
              <a:ext cx="9525" cy="7938"/>
            </a:xfrm>
            <a:custGeom>
              <a:avLst/>
              <a:gdLst>
                <a:gd name="T0" fmla="*/ 16 w 17"/>
                <a:gd name="T1" fmla="*/ 1 h 13"/>
                <a:gd name="T2" fmla="*/ 17 w 17"/>
                <a:gd name="T3" fmla="*/ 6 h 13"/>
                <a:gd name="T4" fmla="*/ 12 w 17"/>
                <a:gd name="T5" fmla="*/ 12 h 13"/>
                <a:gd name="T6" fmla="*/ 6 w 17"/>
                <a:gd name="T7" fmla="*/ 13 h 13"/>
                <a:gd name="T8" fmla="*/ 3 w 17"/>
                <a:gd name="T9" fmla="*/ 7 h 13"/>
                <a:gd name="T10" fmla="*/ 0 w 17"/>
                <a:gd name="T11" fmla="*/ 3 h 13"/>
                <a:gd name="T12" fmla="*/ 9 w 17"/>
                <a:gd name="T13" fmla="*/ 0 h 13"/>
                <a:gd name="T14" fmla="*/ 16 w 17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3">
                  <a:moveTo>
                    <a:pt x="16" y="1"/>
                  </a:moveTo>
                  <a:lnTo>
                    <a:pt x="17" y="6"/>
                  </a:lnTo>
                  <a:lnTo>
                    <a:pt x="12" y="12"/>
                  </a:lnTo>
                  <a:lnTo>
                    <a:pt x="6" y="13"/>
                  </a:lnTo>
                  <a:lnTo>
                    <a:pt x="3" y="7"/>
                  </a:lnTo>
                  <a:lnTo>
                    <a:pt x="0" y="3"/>
                  </a:lnTo>
                  <a:lnTo>
                    <a:pt x="9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7" name="Freeform 2153"/>
            <p:cNvSpPr>
              <a:spLocks/>
            </p:cNvSpPr>
            <p:nvPr/>
          </p:nvSpPr>
          <p:spPr bwMode="auto">
            <a:xfrm>
              <a:off x="4981454" y="3225679"/>
              <a:ext cx="17463" cy="20638"/>
            </a:xfrm>
            <a:custGeom>
              <a:avLst/>
              <a:gdLst>
                <a:gd name="T0" fmla="*/ 35 w 35"/>
                <a:gd name="T1" fmla="*/ 20 h 40"/>
                <a:gd name="T2" fmla="*/ 30 w 35"/>
                <a:gd name="T3" fmla="*/ 24 h 40"/>
                <a:gd name="T4" fmla="*/ 22 w 35"/>
                <a:gd name="T5" fmla="*/ 31 h 40"/>
                <a:gd name="T6" fmla="*/ 25 w 35"/>
                <a:gd name="T7" fmla="*/ 39 h 40"/>
                <a:gd name="T8" fmla="*/ 19 w 35"/>
                <a:gd name="T9" fmla="*/ 40 h 40"/>
                <a:gd name="T10" fmla="*/ 7 w 35"/>
                <a:gd name="T11" fmla="*/ 34 h 40"/>
                <a:gd name="T12" fmla="*/ 2 w 35"/>
                <a:gd name="T13" fmla="*/ 20 h 40"/>
                <a:gd name="T14" fmla="*/ 0 w 35"/>
                <a:gd name="T15" fmla="*/ 5 h 40"/>
                <a:gd name="T16" fmla="*/ 4 w 35"/>
                <a:gd name="T17" fmla="*/ 0 h 40"/>
                <a:gd name="T18" fmla="*/ 13 w 35"/>
                <a:gd name="T19" fmla="*/ 3 h 40"/>
                <a:gd name="T20" fmla="*/ 30 w 35"/>
                <a:gd name="T21" fmla="*/ 8 h 40"/>
                <a:gd name="T22" fmla="*/ 35 w 35"/>
                <a:gd name="T2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0">
                  <a:moveTo>
                    <a:pt x="35" y="20"/>
                  </a:moveTo>
                  <a:lnTo>
                    <a:pt x="30" y="24"/>
                  </a:lnTo>
                  <a:lnTo>
                    <a:pt x="22" y="31"/>
                  </a:lnTo>
                  <a:lnTo>
                    <a:pt x="25" y="39"/>
                  </a:lnTo>
                  <a:lnTo>
                    <a:pt x="19" y="40"/>
                  </a:lnTo>
                  <a:lnTo>
                    <a:pt x="7" y="34"/>
                  </a:lnTo>
                  <a:lnTo>
                    <a:pt x="2" y="20"/>
                  </a:lnTo>
                  <a:lnTo>
                    <a:pt x="0" y="5"/>
                  </a:lnTo>
                  <a:lnTo>
                    <a:pt x="4" y="0"/>
                  </a:lnTo>
                  <a:lnTo>
                    <a:pt x="13" y="3"/>
                  </a:lnTo>
                  <a:lnTo>
                    <a:pt x="30" y="8"/>
                  </a:lnTo>
                  <a:lnTo>
                    <a:pt x="3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8" name="Freeform 2154"/>
            <p:cNvSpPr>
              <a:spLocks/>
            </p:cNvSpPr>
            <p:nvPr/>
          </p:nvSpPr>
          <p:spPr bwMode="auto">
            <a:xfrm>
              <a:off x="5219579" y="3868616"/>
              <a:ext cx="7938" cy="6350"/>
            </a:xfrm>
            <a:custGeom>
              <a:avLst/>
              <a:gdLst>
                <a:gd name="T0" fmla="*/ 12 w 15"/>
                <a:gd name="T1" fmla="*/ 0 h 13"/>
                <a:gd name="T2" fmla="*/ 15 w 15"/>
                <a:gd name="T3" fmla="*/ 3 h 13"/>
                <a:gd name="T4" fmla="*/ 8 w 15"/>
                <a:gd name="T5" fmla="*/ 11 h 13"/>
                <a:gd name="T6" fmla="*/ 2 w 15"/>
                <a:gd name="T7" fmla="*/ 13 h 13"/>
                <a:gd name="T8" fmla="*/ 0 w 15"/>
                <a:gd name="T9" fmla="*/ 6 h 13"/>
                <a:gd name="T10" fmla="*/ 11 w 15"/>
                <a:gd name="T11" fmla="*/ 3 h 13"/>
                <a:gd name="T12" fmla="*/ 12 w 1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2" y="0"/>
                  </a:moveTo>
                  <a:lnTo>
                    <a:pt x="15" y="3"/>
                  </a:lnTo>
                  <a:lnTo>
                    <a:pt x="8" y="11"/>
                  </a:lnTo>
                  <a:lnTo>
                    <a:pt x="2" y="13"/>
                  </a:lnTo>
                  <a:lnTo>
                    <a:pt x="0" y="6"/>
                  </a:lnTo>
                  <a:lnTo>
                    <a:pt x="11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29" name="Freeform 2155"/>
            <p:cNvSpPr>
              <a:spLocks/>
            </p:cNvSpPr>
            <p:nvPr/>
          </p:nvSpPr>
          <p:spPr bwMode="auto">
            <a:xfrm>
              <a:off x="5271967" y="3871791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11 w 17"/>
                <a:gd name="T3" fmla="*/ 5 h 7"/>
                <a:gd name="T4" fmla="*/ 1 w 17"/>
                <a:gd name="T5" fmla="*/ 7 h 7"/>
                <a:gd name="T6" fmla="*/ 0 w 17"/>
                <a:gd name="T7" fmla="*/ 0 h 7"/>
                <a:gd name="T8" fmla="*/ 10 w 17"/>
                <a:gd name="T9" fmla="*/ 1 h 7"/>
                <a:gd name="T10" fmla="*/ 17 w 1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lnTo>
                    <a:pt x="11" y="5"/>
                  </a:lnTo>
                  <a:lnTo>
                    <a:pt x="1" y="7"/>
                  </a:lnTo>
                  <a:lnTo>
                    <a:pt x="0" y="0"/>
                  </a:lnTo>
                  <a:lnTo>
                    <a:pt x="10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0" name="Freeform 2156"/>
            <p:cNvSpPr>
              <a:spLocks/>
            </p:cNvSpPr>
            <p:nvPr/>
          </p:nvSpPr>
          <p:spPr bwMode="auto">
            <a:xfrm>
              <a:off x="5270379" y="3841629"/>
              <a:ext cx="6350" cy="4763"/>
            </a:xfrm>
            <a:custGeom>
              <a:avLst/>
              <a:gdLst>
                <a:gd name="T0" fmla="*/ 14 w 14"/>
                <a:gd name="T1" fmla="*/ 2 h 9"/>
                <a:gd name="T2" fmla="*/ 10 w 14"/>
                <a:gd name="T3" fmla="*/ 7 h 9"/>
                <a:gd name="T4" fmla="*/ 0 w 14"/>
                <a:gd name="T5" fmla="*/ 9 h 9"/>
                <a:gd name="T6" fmla="*/ 1 w 14"/>
                <a:gd name="T7" fmla="*/ 4 h 9"/>
                <a:gd name="T8" fmla="*/ 10 w 14"/>
                <a:gd name="T9" fmla="*/ 0 h 9"/>
                <a:gd name="T10" fmla="*/ 14 w 14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14" y="2"/>
                  </a:moveTo>
                  <a:lnTo>
                    <a:pt x="10" y="7"/>
                  </a:lnTo>
                  <a:lnTo>
                    <a:pt x="0" y="9"/>
                  </a:lnTo>
                  <a:lnTo>
                    <a:pt x="1" y="4"/>
                  </a:lnTo>
                  <a:lnTo>
                    <a:pt x="10" y="0"/>
                  </a:lnTo>
                  <a:lnTo>
                    <a:pt x="14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1" name="Freeform 2157"/>
            <p:cNvSpPr>
              <a:spLocks/>
            </p:cNvSpPr>
            <p:nvPr/>
          </p:nvSpPr>
          <p:spPr bwMode="auto">
            <a:xfrm>
              <a:off x="5059242" y="3112966"/>
              <a:ext cx="31750" cy="20638"/>
            </a:xfrm>
            <a:custGeom>
              <a:avLst/>
              <a:gdLst>
                <a:gd name="T0" fmla="*/ 61 w 61"/>
                <a:gd name="T1" fmla="*/ 19 h 37"/>
                <a:gd name="T2" fmla="*/ 50 w 61"/>
                <a:gd name="T3" fmla="*/ 23 h 37"/>
                <a:gd name="T4" fmla="*/ 29 w 61"/>
                <a:gd name="T5" fmla="*/ 27 h 37"/>
                <a:gd name="T6" fmla="*/ 22 w 61"/>
                <a:gd name="T7" fmla="*/ 36 h 37"/>
                <a:gd name="T8" fmla="*/ 16 w 61"/>
                <a:gd name="T9" fmla="*/ 37 h 37"/>
                <a:gd name="T10" fmla="*/ 10 w 61"/>
                <a:gd name="T11" fmla="*/ 29 h 37"/>
                <a:gd name="T12" fmla="*/ 4 w 61"/>
                <a:gd name="T13" fmla="*/ 30 h 37"/>
                <a:gd name="T14" fmla="*/ 3 w 61"/>
                <a:gd name="T15" fmla="*/ 26 h 37"/>
                <a:gd name="T16" fmla="*/ 4 w 61"/>
                <a:gd name="T17" fmla="*/ 20 h 37"/>
                <a:gd name="T18" fmla="*/ 0 w 61"/>
                <a:gd name="T19" fmla="*/ 19 h 37"/>
                <a:gd name="T20" fmla="*/ 14 w 61"/>
                <a:gd name="T21" fmla="*/ 7 h 37"/>
                <a:gd name="T22" fmla="*/ 32 w 61"/>
                <a:gd name="T23" fmla="*/ 0 h 37"/>
                <a:gd name="T24" fmla="*/ 36 w 61"/>
                <a:gd name="T25" fmla="*/ 7 h 37"/>
                <a:gd name="T26" fmla="*/ 35 w 61"/>
                <a:gd name="T27" fmla="*/ 14 h 37"/>
                <a:gd name="T28" fmla="*/ 49 w 61"/>
                <a:gd name="T29" fmla="*/ 14 h 37"/>
                <a:gd name="T30" fmla="*/ 61 w 61"/>
                <a:gd name="T31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37">
                  <a:moveTo>
                    <a:pt x="61" y="19"/>
                  </a:moveTo>
                  <a:lnTo>
                    <a:pt x="50" y="23"/>
                  </a:lnTo>
                  <a:lnTo>
                    <a:pt x="29" y="27"/>
                  </a:lnTo>
                  <a:lnTo>
                    <a:pt x="22" y="36"/>
                  </a:lnTo>
                  <a:lnTo>
                    <a:pt x="16" y="37"/>
                  </a:lnTo>
                  <a:lnTo>
                    <a:pt x="10" y="29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4" y="20"/>
                  </a:lnTo>
                  <a:lnTo>
                    <a:pt x="0" y="19"/>
                  </a:lnTo>
                  <a:lnTo>
                    <a:pt x="14" y="7"/>
                  </a:lnTo>
                  <a:lnTo>
                    <a:pt x="32" y="0"/>
                  </a:lnTo>
                  <a:lnTo>
                    <a:pt x="36" y="7"/>
                  </a:lnTo>
                  <a:lnTo>
                    <a:pt x="35" y="14"/>
                  </a:lnTo>
                  <a:lnTo>
                    <a:pt x="49" y="14"/>
                  </a:lnTo>
                  <a:lnTo>
                    <a:pt x="61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2" name="Freeform 2158"/>
            <p:cNvSpPr>
              <a:spLocks/>
            </p:cNvSpPr>
            <p:nvPr/>
          </p:nvSpPr>
          <p:spPr bwMode="auto">
            <a:xfrm>
              <a:off x="5113217" y="3090741"/>
              <a:ext cx="12700" cy="6350"/>
            </a:xfrm>
            <a:custGeom>
              <a:avLst/>
              <a:gdLst>
                <a:gd name="T0" fmla="*/ 23 w 23"/>
                <a:gd name="T1" fmla="*/ 6 h 13"/>
                <a:gd name="T2" fmla="*/ 20 w 23"/>
                <a:gd name="T3" fmla="*/ 13 h 13"/>
                <a:gd name="T4" fmla="*/ 7 w 23"/>
                <a:gd name="T5" fmla="*/ 10 h 13"/>
                <a:gd name="T6" fmla="*/ 0 w 23"/>
                <a:gd name="T7" fmla="*/ 10 h 13"/>
                <a:gd name="T8" fmla="*/ 0 w 23"/>
                <a:gd name="T9" fmla="*/ 6 h 13"/>
                <a:gd name="T10" fmla="*/ 11 w 23"/>
                <a:gd name="T11" fmla="*/ 4 h 13"/>
                <a:gd name="T12" fmla="*/ 11 w 23"/>
                <a:gd name="T13" fmla="*/ 0 h 13"/>
                <a:gd name="T14" fmla="*/ 14 w 23"/>
                <a:gd name="T15" fmla="*/ 0 h 13"/>
                <a:gd name="T16" fmla="*/ 18 w 23"/>
                <a:gd name="T17" fmla="*/ 7 h 13"/>
                <a:gd name="T18" fmla="*/ 23 w 23"/>
                <a:gd name="T1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3">
                  <a:moveTo>
                    <a:pt x="23" y="6"/>
                  </a:moveTo>
                  <a:lnTo>
                    <a:pt x="20" y="13"/>
                  </a:lnTo>
                  <a:lnTo>
                    <a:pt x="7" y="10"/>
                  </a:lnTo>
                  <a:lnTo>
                    <a:pt x="0" y="10"/>
                  </a:lnTo>
                  <a:lnTo>
                    <a:pt x="0" y="6"/>
                  </a:lnTo>
                  <a:lnTo>
                    <a:pt x="11" y="4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8" y="7"/>
                  </a:lnTo>
                  <a:lnTo>
                    <a:pt x="2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3" name="Freeform 2159"/>
            <p:cNvSpPr>
              <a:spLocks/>
            </p:cNvSpPr>
            <p:nvPr/>
          </p:nvSpPr>
          <p:spPr bwMode="auto">
            <a:xfrm>
              <a:off x="5373567" y="3844804"/>
              <a:ext cx="7938" cy="6350"/>
            </a:xfrm>
            <a:custGeom>
              <a:avLst/>
              <a:gdLst>
                <a:gd name="T0" fmla="*/ 15 w 15"/>
                <a:gd name="T1" fmla="*/ 7 h 12"/>
                <a:gd name="T2" fmla="*/ 13 w 15"/>
                <a:gd name="T3" fmla="*/ 12 h 12"/>
                <a:gd name="T4" fmla="*/ 2 w 15"/>
                <a:gd name="T5" fmla="*/ 12 h 12"/>
                <a:gd name="T6" fmla="*/ 0 w 15"/>
                <a:gd name="T7" fmla="*/ 6 h 12"/>
                <a:gd name="T8" fmla="*/ 3 w 15"/>
                <a:gd name="T9" fmla="*/ 3 h 12"/>
                <a:gd name="T10" fmla="*/ 10 w 15"/>
                <a:gd name="T11" fmla="*/ 0 h 12"/>
                <a:gd name="T12" fmla="*/ 12 w 15"/>
                <a:gd name="T13" fmla="*/ 6 h 12"/>
                <a:gd name="T14" fmla="*/ 15 w 15"/>
                <a:gd name="T1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2">
                  <a:moveTo>
                    <a:pt x="15" y="7"/>
                  </a:moveTo>
                  <a:lnTo>
                    <a:pt x="13" y="12"/>
                  </a:lnTo>
                  <a:lnTo>
                    <a:pt x="2" y="12"/>
                  </a:lnTo>
                  <a:lnTo>
                    <a:pt x="0" y="6"/>
                  </a:lnTo>
                  <a:lnTo>
                    <a:pt x="3" y="3"/>
                  </a:lnTo>
                  <a:lnTo>
                    <a:pt x="10" y="0"/>
                  </a:lnTo>
                  <a:lnTo>
                    <a:pt x="12" y="6"/>
                  </a:lnTo>
                  <a:lnTo>
                    <a:pt x="15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4" name="Freeform 2160"/>
            <p:cNvSpPr>
              <a:spLocks/>
            </p:cNvSpPr>
            <p:nvPr/>
          </p:nvSpPr>
          <p:spPr bwMode="auto">
            <a:xfrm>
              <a:off x="5391029" y="3822579"/>
              <a:ext cx="33338" cy="20638"/>
            </a:xfrm>
            <a:custGeom>
              <a:avLst/>
              <a:gdLst>
                <a:gd name="T0" fmla="*/ 60 w 62"/>
                <a:gd name="T1" fmla="*/ 23 h 37"/>
                <a:gd name="T2" fmla="*/ 62 w 62"/>
                <a:gd name="T3" fmla="*/ 30 h 37"/>
                <a:gd name="T4" fmla="*/ 58 w 62"/>
                <a:gd name="T5" fmla="*/ 36 h 37"/>
                <a:gd name="T6" fmla="*/ 50 w 62"/>
                <a:gd name="T7" fmla="*/ 37 h 37"/>
                <a:gd name="T8" fmla="*/ 50 w 62"/>
                <a:gd name="T9" fmla="*/ 30 h 37"/>
                <a:gd name="T10" fmla="*/ 52 w 62"/>
                <a:gd name="T11" fmla="*/ 25 h 37"/>
                <a:gd name="T12" fmla="*/ 37 w 62"/>
                <a:gd name="T13" fmla="*/ 25 h 37"/>
                <a:gd name="T14" fmla="*/ 17 w 62"/>
                <a:gd name="T15" fmla="*/ 28 h 37"/>
                <a:gd name="T16" fmla="*/ 6 w 62"/>
                <a:gd name="T17" fmla="*/ 25 h 37"/>
                <a:gd name="T18" fmla="*/ 0 w 62"/>
                <a:gd name="T19" fmla="*/ 20 h 37"/>
                <a:gd name="T20" fmla="*/ 13 w 62"/>
                <a:gd name="T21" fmla="*/ 18 h 37"/>
                <a:gd name="T22" fmla="*/ 27 w 62"/>
                <a:gd name="T23" fmla="*/ 7 h 37"/>
                <a:gd name="T24" fmla="*/ 35 w 62"/>
                <a:gd name="T25" fmla="*/ 0 h 37"/>
                <a:gd name="T26" fmla="*/ 40 w 62"/>
                <a:gd name="T27" fmla="*/ 4 h 37"/>
                <a:gd name="T28" fmla="*/ 46 w 62"/>
                <a:gd name="T29" fmla="*/ 5 h 37"/>
                <a:gd name="T30" fmla="*/ 43 w 62"/>
                <a:gd name="T31" fmla="*/ 12 h 37"/>
                <a:gd name="T32" fmla="*/ 36 w 62"/>
                <a:gd name="T33" fmla="*/ 12 h 37"/>
                <a:gd name="T34" fmla="*/ 40 w 62"/>
                <a:gd name="T35" fmla="*/ 18 h 37"/>
                <a:gd name="T36" fmla="*/ 52 w 62"/>
                <a:gd name="T37" fmla="*/ 24 h 37"/>
                <a:gd name="T38" fmla="*/ 60 w 62"/>
                <a:gd name="T39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37">
                  <a:moveTo>
                    <a:pt x="60" y="23"/>
                  </a:moveTo>
                  <a:lnTo>
                    <a:pt x="62" y="30"/>
                  </a:lnTo>
                  <a:lnTo>
                    <a:pt x="58" y="36"/>
                  </a:lnTo>
                  <a:lnTo>
                    <a:pt x="50" y="37"/>
                  </a:lnTo>
                  <a:lnTo>
                    <a:pt x="50" y="30"/>
                  </a:lnTo>
                  <a:lnTo>
                    <a:pt x="52" y="25"/>
                  </a:lnTo>
                  <a:lnTo>
                    <a:pt x="37" y="25"/>
                  </a:lnTo>
                  <a:lnTo>
                    <a:pt x="17" y="28"/>
                  </a:lnTo>
                  <a:lnTo>
                    <a:pt x="6" y="25"/>
                  </a:lnTo>
                  <a:lnTo>
                    <a:pt x="0" y="20"/>
                  </a:lnTo>
                  <a:lnTo>
                    <a:pt x="13" y="18"/>
                  </a:lnTo>
                  <a:lnTo>
                    <a:pt x="27" y="7"/>
                  </a:lnTo>
                  <a:lnTo>
                    <a:pt x="35" y="0"/>
                  </a:lnTo>
                  <a:lnTo>
                    <a:pt x="40" y="4"/>
                  </a:lnTo>
                  <a:lnTo>
                    <a:pt x="46" y="5"/>
                  </a:lnTo>
                  <a:lnTo>
                    <a:pt x="43" y="12"/>
                  </a:lnTo>
                  <a:lnTo>
                    <a:pt x="36" y="12"/>
                  </a:lnTo>
                  <a:lnTo>
                    <a:pt x="40" y="18"/>
                  </a:lnTo>
                  <a:lnTo>
                    <a:pt x="52" y="24"/>
                  </a:lnTo>
                  <a:lnTo>
                    <a:pt x="6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5" name="Freeform 2161"/>
            <p:cNvSpPr>
              <a:spLocks/>
            </p:cNvSpPr>
            <p:nvPr/>
          </p:nvSpPr>
          <p:spPr bwMode="auto">
            <a:xfrm>
              <a:off x="5427542" y="3844804"/>
              <a:ext cx="6350" cy="3175"/>
            </a:xfrm>
            <a:custGeom>
              <a:avLst/>
              <a:gdLst>
                <a:gd name="T0" fmla="*/ 13 w 13"/>
                <a:gd name="T1" fmla="*/ 2 h 7"/>
                <a:gd name="T2" fmla="*/ 9 w 13"/>
                <a:gd name="T3" fmla="*/ 7 h 7"/>
                <a:gd name="T4" fmla="*/ 0 w 13"/>
                <a:gd name="T5" fmla="*/ 6 h 7"/>
                <a:gd name="T6" fmla="*/ 2 w 13"/>
                <a:gd name="T7" fmla="*/ 0 h 7"/>
                <a:gd name="T8" fmla="*/ 9 w 13"/>
                <a:gd name="T9" fmla="*/ 0 h 7"/>
                <a:gd name="T10" fmla="*/ 13 w 13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13" y="2"/>
                  </a:moveTo>
                  <a:lnTo>
                    <a:pt x="9" y="7"/>
                  </a:lnTo>
                  <a:lnTo>
                    <a:pt x="0" y="6"/>
                  </a:lnTo>
                  <a:lnTo>
                    <a:pt x="2" y="0"/>
                  </a:lnTo>
                  <a:lnTo>
                    <a:pt x="9" y="0"/>
                  </a:ln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6" name="Freeform 2162"/>
            <p:cNvSpPr>
              <a:spLocks/>
            </p:cNvSpPr>
            <p:nvPr/>
          </p:nvSpPr>
          <p:spPr bwMode="auto">
            <a:xfrm>
              <a:off x="5427542" y="3822579"/>
              <a:ext cx="34925" cy="19050"/>
            </a:xfrm>
            <a:custGeom>
              <a:avLst/>
              <a:gdLst>
                <a:gd name="T0" fmla="*/ 1 w 67"/>
                <a:gd name="T1" fmla="*/ 38 h 38"/>
                <a:gd name="T2" fmla="*/ 0 w 67"/>
                <a:gd name="T3" fmla="*/ 27 h 38"/>
                <a:gd name="T4" fmla="*/ 1 w 67"/>
                <a:gd name="T5" fmla="*/ 22 h 38"/>
                <a:gd name="T6" fmla="*/ 17 w 67"/>
                <a:gd name="T7" fmla="*/ 19 h 38"/>
                <a:gd name="T8" fmla="*/ 34 w 67"/>
                <a:gd name="T9" fmla="*/ 14 h 38"/>
                <a:gd name="T10" fmla="*/ 30 w 67"/>
                <a:gd name="T11" fmla="*/ 12 h 38"/>
                <a:gd name="T12" fmla="*/ 34 w 67"/>
                <a:gd name="T13" fmla="*/ 6 h 38"/>
                <a:gd name="T14" fmla="*/ 59 w 67"/>
                <a:gd name="T15" fmla="*/ 0 h 38"/>
                <a:gd name="T16" fmla="*/ 67 w 67"/>
                <a:gd name="T17" fmla="*/ 4 h 38"/>
                <a:gd name="T18" fmla="*/ 52 w 67"/>
                <a:gd name="T19" fmla="*/ 16 h 38"/>
                <a:gd name="T20" fmla="*/ 13 w 67"/>
                <a:gd name="T21" fmla="*/ 26 h 38"/>
                <a:gd name="T22" fmla="*/ 1 w 67"/>
                <a:gd name="T23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38">
                  <a:moveTo>
                    <a:pt x="1" y="38"/>
                  </a:moveTo>
                  <a:lnTo>
                    <a:pt x="0" y="27"/>
                  </a:lnTo>
                  <a:lnTo>
                    <a:pt x="1" y="22"/>
                  </a:lnTo>
                  <a:lnTo>
                    <a:pt x="17" y="19"/>
                  </a:lnTo>
                  <a:lnTo>
                    <a:pt x="34" y="14"/>
                  </a:lnTo>
                  <a:lnTo>
                    <a:pt x="30" y="12"/>
                  </a:lnTo>
                  <a:lnTo>
                    <a:pt x="34" y="6"/>
                  </a:lnTo>
                  <a:lnTo>
                    <a:pt x="59" y="0"/>
                  </a:lnTo>
                  <a:lnTo>
                    <a:pt x="67" y="4"/>
                  </a:lnTo>
                  <a:lnTo>
                    <a:pt x="52" y="16"/>
                  </a:lnTo>
                  <a:lnTo>
                    <a:pt x="13" y="26"/>
                  </a:lnTo>
                  <a:lnTo>
                    <a:pt x="1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7" name="Freeform 2163"/>
            <p:cNvSpPr>
              <a:spLocks/>
            </p:cNvSpPr>
            <p:nvPr/>
          </p:nvSpPr>
          <p:spPr bwMode="auto">
            <a:xfrm>
              <a:off x="5346579" y="3686054"/>
              <a:ext cx="82550" cy="46038"/>
            </a:xfrm>
            <a:custGeom>
              <a:avLst/>
              <a:gdLst>
                <a:gd name="T0" fmla="*/ 78 w 158"/>
                <a:gd name="T1" fmla="*/ 21 h 86"/>
                <a:gd name="T2" fmla="*/ 56 w 158"/>
                <a:gd name="T3" fmla="*/ 21 h 86"/>
                <a:gd name="T4" fmla="*/ 42 w 158"/>
                <a:gd name="T5" fmla="*/ 31 h 86"/>
                <a:gd name="T6" fmla="*/ 35 w 158"/>
                <a:gd name="T7" fmla="*/ 19 h 86"/>
                <a:gd name="T8" fmla="*/ 45 w 158"/>
                <a:gd name="T9" fmla="*/ 26 h 86"/>
                <a:gd name="T10" fmla="*/ 46 w 158"/>
                <a:gd name="T11" fmla="*/ 17 h 86"/>
                <a:gd name="T12" fmla="*/ 58 w 158"/>
                <a:gd name="T13" fmla="*/ 8 h 86"/>
                <a:gd name="T14" fmla="*/ 101 w 158"/>
                <a:gd name="T15" fmla="*/ 0 h 86"/>
                <a:gd name="T16" fmla="*/ 85 w 158"/>
                <a:gd name="T17" fmla="*/ 10 h 86"/>
                <a:gd name="T18" fmla="*/ 99 w 158"/>
                <a:gd name="T19" fmla="*/ 13 h 86"/>
                <a:gd name="T20" fmla="*/ 109 w 158"/>
                <a:gd name="T21" fmla="*/ 13 h 86"/>
                <a:gd name="T22" fmla="*/ 111 w 158"/>
                <a:gd name="T23" fmla="*/ 21 h 86"/>
                <a:gd name="T24" fmla="*/ 94 w 158"/>
                <a:gd name="T25" fmla="*/ 29 h 86"/>
                <a:gd name="T26" fmla="*/ 121 w 158"/>
                <a:gd name="T27" fmla="*/ 21 h 86"/>
                <a:gd name="T28" fmla="*/ 122 w 158"/>
                <a:gd name="T29" fmla="*/ 17 h 86"/>
                <a:gd name="T30" fmla="*/ 127 w 158"/>
                <a:gd name="T31" fmla="*/ 7 h 86"/>
                <a:gd name="T32" fmla="*/ 148 w 158"/>
                <a:gd name="T33" fmla="*/ 26 h 86"/>
                <a:gd name="T34" fmla="*/ 157 w 158"/>
                <a:gd name="T35" fmla="*/ 29 h 86"/>
                <a:gd name="T36" fmla="*/ 135 w 158"/>
                <a:gd name="T37" fmla="*/ 39 h 86"/>
                <a:gd name="T38" fmla="*/ 43 w 158"/>
                <a:gd name="T39" fmla="*/ 73 h 86"/>
                <a:gd name="T40" fmla="*/ 42 w 158"/>
                <a:gd name="T41" fmla="*/ 62 h 86"/>
                <a:gd name="T42" fmla="*/ 29 w 158"/>
                <a:gd name="T43" fmla="*/ 78 h 86"/>
                <a:gd name="T44" fmla="*/ 22 w 158"/>
                <a:gd name="T45" fmla="*/ 70 h 86"/>
                <a:gd name="T46" fmla="*/ 14 w 158"/>
                <a:gd name="T47" fmla="*/ 75 h 86"/>
                <a:gd name="T48" fmla="*/ 16 w 158"/>
                <a:gd name="T49" fmla="*/ 82 h 86"/>
                <a:gd name="T50" fmla="*/ 3 w 158"/>
                <a:gd name="T51" fmla="*/ 82 h 86"/>
                <a:gd name="T52" fmla="*/ 1 w 158"/>
                <a:gd name="T53" fmla="*/ 75 h 86"/>
                <a:gd name="T54" fmla="*/ 13 w 158"/>
                <a:gd name="T55" fmla="*/ 62 h 86"/>
                <a:gd name="T56" fmla="*/ 7 w 158"/>
                <a:gd name="T57" fmla="*/ 52 h 86"/>
                <a:gd name="T58" fmla="*/ 22 w 158"/>
                <a:gd name="T59" fmla="*/ 46 h 86"/>
                <a:gd name="T60" fmla="*/ 30 w 158"/>
                <a:gd name="T61" fmla="*/ 43 h 86"/>
                <a:gd name="T62" fmla="*/ 56 w 158"/>
                <a:gd name="T63" fmla="*/ 3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" h="86">
                  <a:moveTo>
                    <a:pt x="84" y="23"/>
                  </a:moveTo>
                  <a:lnTo>
                    <a:pt x="78" y="21"/>
                  </a:lnTo>
                  <a:lnTo>
                    <a:pt x="63" y="27"/>
                  </a:lnTo>
                  <a:lnTo>
                    <a:pt x="56" y="21"/>
                  </a:lnTo>
                  <a:lnTo>
                    <a:pt x="52" y="29"/>
                  </a:lnTo>
                  <a:lnTo>
                    <a:pt x="42" y="31"/>
                  </a:lnTo>
                  <a:lnTo>
                    <a:pt x="35" y="26"/>
                  </a:lnTo>
                  <a:lnTo>
                    <a:pt x="35" y="19"/>
                  </a:lnTo>
                  <a:lnTo>
                    <a:pt x="40" y="21"/>
                  </a:lnTo>
                  <a:lnTo>
                    <a:pt x="45" y="26"/>
                  </a:lnTo>
                  <a:lnTo>
                    <a:pt x="48" y="23"/>
                  </a:lnTo>
                  <a:lnTo>
                    <a:pt x="46" y="17"/>
                  </a:lnTo>
                  <a:lnTo>
                    <a:pt x="42" y="17"/>
                  </a:lnTo>
                  <a:lnTo>
                    <a:pt x="58" y="8"/>
                  </a:lnTo>
                  <a:lnTo>
                    <a:pt x="85" y="0"/>
                  </a:lnTo>
                  <a:lnTo>
                    <a:pt x="101" y="0"/>
                  </a:lnTo>
                  <a:lnTo>
                    <a:pt x="94" y="8"/>
                  </a:lnTo>
                  <a:lnTo>
                    <a:pt x="85" y="10"/>
                  </a:lnTo>
                  <a:lnTo>
                    <a:pt x="89" y="19"/>
                  </a:lnTo>
                  <a:lnTo>
                    <a:pt x="99" y="13"/>
                  </a:lnTo>
                  <a:lnTo>
                    <a:pt x="104" y="7"/>
                  </a:lnTo>
                  <a:lnTo>
                    <a:pt x="109" y="13"/>
                  </a:lnTo>
                  <a:lnTo>
                    <a:pt x="111" y="17"/>
                  </a:lnTo>
                  <a:lnTo>
                    <a:pt x="111" y="21"/>
                  </a:lnTo>
                  <a:lnTo>
                    <a:pt x="99" y="24"/>
                  </a:lnTo>
                  <a:lnTo>
                    <a:pt x="94" y="29"/>
                  </a:lnTo>
                  <a:lnTo>
                    <a:pt x="101" y="30"/>
                  </a:lnTo>
                  <a:lnTo>
                    <a:pt x="121" y="21"/>
                  </a:lnTo>
                  <a:lnTo>
                    <a:pt x="125" y="21"/>
                  </a:lnTo>
                  <a:lnTo>
                    <a:pt x="122" y="17"/>
                  </a:lnTo>
                  <a:lnTo>
                    <a:pt x="121" y="8"/>
                  </a:lnTo>
                  <a:lnTo>
                    <a:pt x="127" y="7"/>
                  </a:lnTo>
                  <a:lnTo>
                    <a:pt x="131" y="19"/>
                  </a:lnTo>
                  <a:lnTo>
                    <a:pt x="148" y="26"/>
                  </a:lnTo>
                  <a:lnTo>
                    <a:pt x="158" y="24"/>
                  </a:lnTo>
                  <a:lnTo>
                    <a:pt x="157" y="29"/>
                  </a:lnTo>
                  <a:lnTo>
                    <a:pt x="158" y="36"/>
                  </a:lnTo>
                  <a:lnTo>
                    <a:pt x="135" y="39"/>
                  </a:lnTo>
                  <a:lnTo>
                    <a:pt x="73" y="66"/>
                  </a:lnTo>
                  <a:lnTo>
                    <a:pt x="43" y="73"/>
                  </a:lnTo>
                  <a:lnTo>
                    <a:pt x="43" y="67"/>
                  </a:lnTo>
                  <a:lnTo>
                    <a:pt x="42" y="62"/>
                  </a:lnTo>
                  <a:lnTo>
                    <a:pt x="36" y="70"/>
                  </a:lnTo>
                  <a:lnTo>
                    <a:pt x="29" y="78"/>
                  </a:lnTo>
                  <a:lnTo>
                    <a:pt x="25" y="67"/>
                  </a:lnTo>
                  <a:lnTo>
                    <a:pt x="22" y="70"/>
                  </a:lnTo>
                  <a:lnTo>
                    <a:pt x="16" y="73"/>
                  </a:lnTo>
                  <a:lnTo>
                    <a:pt x="14" y="75"/>
                  </a:lnTo>
                  <a:lnTo>
                    <a:pt x="17" y="79"/>
                  </a:lnTo>
                  <a:lnTo>
                    <a:pt x="16" y="82"/>
                  </a:lnTo>
                  <a:lnTo>
                    <a:pt x="4" y="86"/>
                  </a:lnTo>
                  <a:lnTo>
                    <a:pt x="3" y="82"/>
                  </a:lnTo>
                  <a:lnTo>
                    <a:pt x="0" y="80"/>
                  </a:lnTo>
                  <a:lnTo>
                    <a:pt x="1" y="75"/>
                  </a:lnTo>
                  <a:lnTo>
                    <a:pt x="6" y="65"/>
                  </a:lnTo>
                  <a:lnTo>
                    <a:pt x="13" y="62"/>
                  </a:lnTo>
                  <a:lnTo>
                    <a:pt x="10" y="57"/>
                  </a:lnTo>
                  <a:lnTo>
                    <a:pt x="7" y="52"/>
                  </a:lnTo>
                  <a:lnTo>
                    <a:pt x="13" y="52"/>
                  </a:lnTo>
                  <a:lnTo>
                    <a:pt x="22" y="46"/>
                  </a:lnTo>
                  <a:lnTo>
                    <a:pt x="27" y="49"/>
                  </a:lnTo>
                  <a:lnTo>
                    <a:pt x="30" y="43"/>
                  </a:lnTo>
                  <a:lnTo>
                    <a:pt x="29" y="36"/>
                  </a:lnTo>
                  <a:lnTo>
                    <a:pt x="56" y="31"/>
                  </a:lnTo>
                  <a:lnTo>
                    <a:pt x="84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8" name="Freeform 2164"/>
            <p:cNvSpPr>
              <a:spLocks/>
            </p:cNvSpPr>
            <p:nvPr/>
          </p:nvSpPr>
          <p:spPr bwMode="auto">
            <a:xfrm>
              <a:off x="5430717" y="3809879"/>
              <a:ext cx="41275" cy="19050"/>
            </a:xfrm>
            <a:custGeom>
              <a:avLst/>
              <a:gdLst>
                <a:gd name="T0" fmla="*/ 78 w 78"/>
                <a:gd name="T1" fmla="*/ 3 h 34"/>
                <a:gd name="T2" fmla="*/ 65 w 78"/>
                <a:gd name="T3" fmla="*/ 12 h 34"/>
                <a:gd name="T4" fmla="*/ 20 w 78"/>
                <a:gd name="T5" fmla="*/ 24 h 34"/>
                <a:gd name="T6" fmla="*/ 0 w 78"/>
                <a:gd name="T7" fmla="*/ 34 h 34"/>
                <a:gd name="T8" fmla="*/ 4 w 78"/>
                <a:gd name="T9" fmla="*/ 24 h 34"/>
                <a:gd name="T10" fmla="*/ 19 w 78"/>
                <a:gd name="T11" fmla="*/ 15 h 34"/>
                <a:gd name="T12" fmla="*/ 47 w 78"/>
                <a:gd name="T13" fmla="*/ 8 h 34"/>
                <a:gd name="T14" fmla="*/ 66 w 78"/>
                <a:gd name="T15" fmla="*/ 0 h 34"/>
                <a:gd name="T16" fmla="*/ 68 w 78"/>
                <a:gd name="T17" fmla="*/ 6 h 34"/>
                <a:gd name="T18" fmla="*/ 75 w 78"/>
                <a:gd name="T19" fmla="*/ 5 h 34"/>
                <a:gd name="T20" fmla="*/ 78 w 78"/>
                <a:gd name="T21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34">
                  <a:moveTo>
                    <a:pt x="78" y="3"/>
                  </a:moveTo>
                  <a:lnTo>
                    <a:pt x="65" y="12"/>
                  </a:lnTo>
                  <a:lnTo>
                    <a:pt x="20" y="24"/>
                  </a:lnTo>
                  <a:lnTo>
                    <a:pt x="0" y="34"/>
                  </a:lnTo>
                  <a:lnTo>
                    <a:pt x="4" y="24"/>
                  </a:lnTo>
                  <a:lnTo>
                    <a:pt x="19" y="15"/>
                  </a:lnTo>
                  <a:lnTo>
                    <a:pt x="47" y="8"/>
                  </a:lnTo>
                  <a:lnTo>
                    <a:pt x="66" y="0"/>
                  </a:lnTo>
                  <a:lnTo>
                    <a:pt x="68" y="6"/>
                  </a:lnTo>
                  <a:lnTo>
                    <a:pt x="75" y="5"/>
                  </a:lnTo>
                  <a:lnTo>
                    <a:pt x="7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39" name="Freeform 2165"/>
            <p:cNvSpPr>
              <a:spLocks/>
            </p:cNvSpPr>
            <p:nvPr/>
          </p:nvSpPr>
          <p:spPr bwMode="auto">
            <a:xfrm>
              <a:off x="5424367" y="3692404"/>
              <a:ext cx="7938" cy="6350"/>
            </a:xfrm>
            <a:custGeom>
              <a:avLst/>
              <a:gdLst>
                <a:gd name="T0" fmla="*/ 15 w 15"/>
                <a:gd name="T1" fmla="*/ 10 h 13"/>
                <a:gd name="T2" fmla="*/ 2 w 15"/>
                <a:gd name="T3" fmla="*/ 13 h 13"/>
                <a:gd name="T4" fmla="*/ 3 w 15"/>
                <a:gd name="T5" fmla="*/ 9 h 13"/>
                <a:gd name="T6" fmla="*/ 0 w 15"/>
                <a:gd name="T7" fmla="*/ 7 h 13"/>
                <a:gd name="T8" fmla="*/ 3 w 15"/>
                <a:gd name="T9" fmla="*/ 4 h 13"/>
                <a:gd name="T10" fmla="*/ 6 w 15"/>
                <a:gd name="T11" fmla="*/ 0 h 13"/>
                <a:gd name="T12" fmla="*/ 12 w 15"/>
                <a:gd name="T13" fmla="*/ 1 h 13"/>
                <a:gd name="T14" fmla="*/ 15 w 15"/>
                <a:gd name="T1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15" y="10"/>
                  </a:moveTo>
                  <a:lnTo>
                    <a:pt x="2" y="13"/>
                  </a:lnTo>
                  <a:lnTo>
                    <a:pt x="3" y="9"/>
                  </a:lnTo>
                  <a:lnTo>
                    <a:pt x="0" y="7"/>
                  </a:lnTo>
                  <a:lnTo>
                    <a:pt x="3" y="4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0" name="Freeform 2166"/>
            <p:cNvSpPr>
              <a:spLocks/>
            </p:cNvSpPr>
            <p:nvPr/>
          </p:nvSpPr>
          <p:spPr bwMode="auto">
            <a:xfrm>
              <a:off x="5430717" y="3693991"/>
              <a:ext cx="15875" cy="6350"/>
            </a:xfrm>
            <a:custGeom>
              <a:avLst/>
              <a:gdLst>
                <a:gd name="T0" fmla="*/ 25 w 29"/>
                <a:gd name="T1" fmla="*/ 0 h 13"/>
                <a:gd name="T2" fmla="*/ 28 w 29"/>
                <a:gd name="T3" fmla="*/ 3 h 13"/>
                <a:gd name="T4" fmla="*/ 29 w 29"/>
                <a:gd name="T5" fmla="*/ 4 h 13"/>
                <a:gd name="T6" fmla="*/ 26 w 29"/>
                <a:gd name="T7" fmla="*/ 11 h 13"/>
                <a:gd name="T8" fmla="*/ 9 w 29"/>
                <a:gd name="T9" fmla="*/ 13 h 13"/>
                <a:gd name="T10" fmla="*/ 0 w 29"/>
                <a:gd name="T11" fmla="*/ 13 h 13"/>
                <a:gd name="T12" fmla="*/ 0 w 29"/>
                <a:gd name="T13" fmla="*/ 8 h 13"/>
                <a:gd name="T14" fmla="*/ 8 w 29"/>
                <a:gd name="T15" fmla="*/ 4 h 13"/>
                <a:gd name="T16" fmla="*/ 20 w 29"/>
                <a:gd name="T17" fmla="*/ 4 h 13"/>
                <a:gd name="T18" fmla="*/ 25 w 29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13">
                  <a:moveTo>
                    <a:pt x="25" y="0"/>
                  </a:moveTo>
                  <a:lnTo>
                    <a:pt x="28" y="3"/>
                  </a:lnTo>
                  <a:lnTo>
                    <a:pt x="29" y="4"/>
                  </a:lnTo>
                  <a:lnTo>
                    <a:pt x="26" y="11"/>
                  </a:lnTo>
                  <a:lnTo>
                    <a:pt x="9" y="13"/>
                  </a:lnTo>
                  <a:lnTo>
                    <a:pt x="0" y="13"/>
                  </a:lnTo>
                  <a:lnTo>
                    <a:pt x="0" y="8"/>
                  </a:lnTo>
                  <a:lnTo>
                    <a:pt x="8" y="4"/>
                  </a:lnTo>
                  <a:lnTo>
                    <a:pt x="20" y="4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1" name="Freeform 2167"/>
            <p:cNvSpPr>
              <a:spLocks/>
            </p:cNvSpPr>
            <p:nvPr/>
          </p:nvSpPr>
          <p:spPr bwMode="auto">
            <a:xfrm>
              <a:off x="5473579" y="3803529"/>
              <a:ext cx="28575" cy="6350"/>
            </a:xfrm>
            <a:custGeom>
              <a:avLst/>
              <a:gdLst>
                <a:gd name="T0" fmla="*/ 53 w 53"/>
                <a:gd name="T1" fmla="*/ 0 h 13"/>
                <a:gd name="T2" fmla="*/ 37 w 53"/>
                <a:gd name="T3" fmla="*/ 9 h 13"/>
                <a:gd name="T4" fmla="*/ 10 w 53"/>
                <a:gd name="T5" fmla="*/ 13 h 13"/>
                <a:gd name="T6" fmla="*/ 0 w 53"/>
                <a:gd name="T7" fmla="*/ 10 h 13"/>
                <a:gd name="T8" fmla="*/ 1 w 53"/>
                <a:gd name="T9" fmla="*/ 4 h 13"/>
                <a:gd name="T10" fmla="*/ 12 w 53"/>
                <a:gd name="T11" fmla="*/ 7 h 13"/>
                <a:gd name="T12" fmla="*/ 36 w 53"/>
                <a:gd name="T13" fmla="*/ 0 h 13"/>
                <a:gd name="T14" fmla="*/ 53 w 5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37" y="9"/>
                  </a:lnTo>
                  <a:lnTo>
                    <a:pt x="10" y="13"/>
                  </a:lnTo>
                  <a:lnTo>
                    <a:pt x="0" y="10"/>
                  </a:lnTo>
                  <a:lnTo>
                    <a:pt x="1" y="4"/>
                  </a:lnTo>
                  <a:lnTo>
                    <a:pt x="12" y="7"/>
                  </a:lnTo>
                  <a:lnTo>
                    <a:pt x="36" y="0"/>
                  </a:lnTo>
                  <a:lnTo>
                    <a:pt x="5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2" name="Freeform 2168"/>
            <p:cNvSpPr>
              <a:spLocks/>
            </p:cNvSpPr>
            <p:nvPr/>
          </p:nvSpPr>
          <p:spPr bwMode="auto">
            <a:xfrm>
              <a:off x="5502154" y="3795591"/>
              <a:ext cx="4763" cy="7938"/>
            </a:xfrm>
            <a:custGeom>
              <a:avLst/>
              <a:gdLst>
                <a:gd name="T0" fmla="*/ 5 w 10"/>
                <a:gd name="T1" fmla="*/ 0 h 15"/>
                <a:gd name="T2" fmla="*/ 9 w 10"/>
                <a:gd name="T3" fmla="*/ 0 h 15"/>
                <a:gd name="T4" fmla="*/ 6 w 10"/>
                <a:gd name="T5" fmla="*/ 9 h 15"/>
                <a:gd name="T6" fmla="*/ 10 w 10"/>
                <a:gd name="T7" fmla="*/ 10 h 15"/>
                <a:gd name="T8" fmla="*/ 9 w 10"/>
                <a:gd name="T9" fmla="*/ 15 h 15"/>
                <a:gd name="T10" fmla="*/ 2 w 10"/>
                <a:gd name="T11" fmla="*/ 12 h 15"/>
                <a:gd name="T12" fmla="*/ 0 w 10"/>
                <a:gd name="T13" fmla="*/ 10 h 15"/>
                <a:gd name="T14" fmla="*/ 2 w 10"/>
                <a:gd name="T15" fmla="*/ 4 h 15"/>
                <a:gd name="T16" fmla="*/ 5 w 10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5">
                  <a:moveTo>
                    <a:pt x="5" y="0"/>
                  </a:moveTo>
                  <a:lnTo>
                    <a:pt x="9" y="0"/>
                  </a:lnTo>
                  <a:lnTo>
                    <a:pt x="6" y="9"/>
                  </a:lnTo>
                  <a:lnTo>
                    <a:pt x="10" y="10"/>
                  </a:lnTo>
                  <a:lnTo>
                    <a:pt x="9" y="15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2" y="4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3" name="Freeform 2169"/>
            <p:cNvSpPr>
              <a:spLocks/>
            </p:cNvSpPr>
            <p:nvPr/>
          </p:nvSpPr>
          <p:spPr bwMode="auto">
            <a:xfrm>
              <a:off x="5445004" y="3727329"/>
              <a:ext cx="55563" cy="25400"/>
            </a:xfrm>
            <a:custGeom>
              <a:avLst/>
              <a:gdLst>
                <a:gd name="T0" fmla="*/ 23 w 106"/>
                <a:gd name="T1" fmla="*/ 44 h 47"/>
                <a:gd name="T2" fmla="*/ 20 w 106"/>
                <a:gd name="T3" fmla="*/ 43 h 47"/>
                <a:gd name="T4" fmla="*/ 17 w 106"/>
                <a:gd name="T5" fmla="*/ 44 h 47"/>
                <a:gd name="T6" fmla="*/ 20 w 106"/>
                <a:gd name="T7" fmla="*/ 40 h 47"/>
                <a:gd name="T8" fmla="*/ 23 w 106"/>
                <a:gd name="T9" fmla="*/ 36 h 47"/>
                <a:gd name="T10" fmla="*/ 13 w 106"/>
                <a:gd name="T11" fmla="*/ 36 h 47"/>
                <a:gd name="T12" fmla="*/ 0 w 106"/>
                <a:gd name="T13" fmla="*/ 40 h 47"/>
                <a:gd name="T14" fmla="*/ 7 w 106"/>
                <a:gd name="T15" fmla="*/ 30 h 47"/>
                <a:gd name="T16" fmla="*/ 31 w 106"/>
                <a:gd name="T17" fmla="*/ 17 h 47"/>
                <a:gd name="T18" fmla="*/ 39 w 106"/>
                <a:gd name="T19" fmla="*/ 10 h 47"/>
                <a:gd name="T20" fmla="*/ 44 w 106"/>
                <a:gd name="T21" fmla="*/ 20 h 47"/>
                <a:gd name="T22" fmla="*/ 43 w 106"/>
                <a:gd name="T23" fmla="*/ 27 h 47"/>
                <a:gd name="T24" fmla="*/ 47 w 106"/>
                <a:gd name="T25" fmla="*/ 31 h 47"/>
                <a:gd name="T26" fmla="*/ 52 w 106"/>
                <a:gd name="T27" fmla="*/ 28 h 47"/>
                <a:gd name="T28" fmla="*/ 55 w 106"/>
                <a:gd name="T29" fmla="*/ 30 h 47"/>
                <a:gd name="T30" fmla="*/ 57 w 106"/>
                <a:gd name="T31" fmla="*/ 25 h 47"/>
                <a:gd name="T32" fmla="*/ 47 w 106"/>
                <a:gd name="T33" fmla="*/ 23 h 47"/>
                <a:gd name="T34" fmla="*/ 46 w 106"/>
                <a:gd name="T35" fmla="*/ 17 h 47"/>
                <a:gd name="T36" fmla="*/ 59 w 106"/>
                <a:gd name="T37" fmla="*/ 14 h 47"/>
                <a:gd name="T38" fmla="*/ 72 w 106"/>
                <a:gd name="T39" fmla="*/ 8 h 47"/>
                <a:gd name="T40" fmla="*/ 76 w 106"/>
                <a:gd name="T41" fmla="*/ 2 h 47"/>
                <a:gd name="T42" fmla="*/ 80 w 106"/>
                <a:gd name="T43" fmla="*/ 5 h 47"/>
                <a:gd name="T44" fmla="*/ 91 w 106"/>
                <a:gd name="T45" fmla="*/ 0 h 47"/>
                <a:gd name="T46" fmla="*/ 93 w 106"/>
                <a:gd name="T47" fmla="*/ 7 h 47"/>
                <a:gd name="T48" fmla="*/ 89 w 106"/>
                <a:gd name="T49" fmla="*/ 12 h 47"/>
                <a:gd name="T50" fmla="*/ 78 w 106"/>
                <a:gd name="T51" fmla="*/ 14 h 47"/>
                <a:gd name="T52" fmla="*/ 73 w 106"/>
                <a:gd name="T53" fmla="*/ 18 h 47"/>
                <a:gd name="T54" fmla="*/ 82 w 106"/>
                <a:gd name="T55" fmla="*/ 20 h 47"/>
                <a:gd name="T56" fmla="*/ 96 w 106"/>
                <a:gd name="T57" fmla="*/ 11 h 47"/>
                <a:gd name="T58" fmla="*/ 104 w 106"/>
                <a:gd name="T59" fmla="*/ 11 h 47"/>
                <a:gd name="T60" fmla="*/ 106 w 106"/>
                <a:gd name="T61" fmla="*/ 17 h 47"/>
                <a:gd name="T62" fmla="*/ 83 w 106"/>
                <a:gd name="T63" fmla="*/ 24 h 47"/>
                <a:gd name="T64" fmla="*/ 46 w 106"/>
                <a:gd name="T65" fmla="*/ 41 h 47"/>
                <a:gd name="T66" fmla="*/ 19 w 106"/>
                <a:gd name="T67" fmla="*/ 47 h 47"/>
                <a:gd name="T68" fmla="*/ 4 w 106"/>
                <a:gd name="T69" fmla="*/ 44 h 47"/>
                <a:gd name="T70" fmla="*/ 7 w 106"/>
                <a:gd name="T71" fmla="*/ 41 h 47"/>
                <a:gd name="T72" fmla="*/ 17 w 106"/>
                <a:gd name="T73" fmla="*/ 46 h 47"/>
                <a:gd name="T74" fmla="*/ 23 w 106"/>
                <a:gd name="T75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6" h="47">
                  <a:moveTo>
                    <a:pt x="23" y="44"/>
                  </a:moveTo>
                  <a:lnTo>
                    <a:pt x="20" y="43"/>
                  </a:lnTo>
                  <a:lnTo>
                    <a:pt x="17" y="44"/>
                  </a:lnTo>
                  <a:lnTo>
                    <a:pt x="20" y="40"/>
                  </a:lnTo>
                  <a:lnTo>
                    <a:pt x="23" y="36"/>
                  </a:lnTo>
                  <a:lnTo>
                    <a:pt x="13" y="36"/>
                  </a:lnTo>
                  <a:lnTo>
                    <a:pt x="0" y="40"/>
                  </a:lnTo>
                  <a:lnTo>
                    <a:pt x="7" y="30"/>
                  </a:lnTo>
                  <a:lnTo>
                    <a:pt x="31" y="17"/>
                  </a:lnTo>
                  <a:lnTo>
                    <a:pt x="39" y="10"/>
                  </a:lnTo>
                  <a:lnTo>
                    <a:pt x="44" y="20"/>
                  </a:lnTo>
                  <a:lnTo>
                    <a:pt x="43" y="27"/>
                  </a:lnTo>
                  <a:lnTo>
                    <a:pt x="47" y="31"/>
                  </a:lnTo>
                  <a:lnTo>
                    <a:pt x="52" y="28"/>
                  </a:lnTo>
                  <a:lnTo>
                    <a:pt x="55" y="30"/>
                  </a:lnTo>
                  <a:lnTo>
                    <a:pt x="57" y="25"/>
                  </a:lnTo>
                  <a:lnTo>
                    <a:pt x="47" y="23"/>
                  </a:lnTo>
                  <a:lnTo>
                    <a:pt x="46" y="17"/>
                  </a:lnTo>
                  <a:lnTo>
                    <a:pt x="59" y="14"/>
                  </a:lnTo>
                  <a:lnTo>
                    <a:pt x="72" y="8"/>
                  </a:lnTo>
                  <a:lnTo>
                    <a:pt x="76" y="2"/>
                  </a:lnTo>
                  <a:lnTo>
                    <a:pt x="80" y="5"/>
                  </a:lnTo>
                  <a:lnTo>
                    <a:pt x="91" y="0"/>
                  </a:lnTo>
                  <a:lnTo>
                    <a:pt x="93" y="7"/>
                  </a:lnTo>
                  <a:lnTo>
                    <a:pt x="89" y="12"/>
                  </a:lnTo>
                  <a:lnTo>
                    <a:pt x="78" y="14"/>
                  </a:lnTo>
                  <a:lnTo>
                    <a:pt x="73" y="18"/>
                  </a:lnTo>
                  <a:lnTo>
                    <a:pt x="82" y="20"/>
                  </a:lnTo>
                  <a:lnTo>
                    <a:pt x="96" y="11"/>
                  </a:lnTo>
                  <a:lnTo>
                    <a:pt x="104" y="11"/>
                  </a:lnTo>
                  <a:lnTo>
                    <a:pt x="106" y="17"/>
                  </a:lnTo>
                  <a:lnTo>
                    <a:pt x="83" y="24"/>
                  </a:lnTo>
                  <a:lnTo>
                    <a:pt x="46" y="41"/>
                  </a:lnTo>
                  <a:lnTo>
                    <a:pt x="19" y="47"/>
                  </a:lnTo>
                  <a:lnTo>
                    <a:pt x="4" y="44"/>
                  </a:lnTo>
                  <a:lnTo>
                    <a:pt x="7" y="41"/>
                  </a:lnTo>
                  <a:lnTo>
                    <a:pt x="17" y="46"/>
                  </a:lnTo>
                  <a:lnTo>
                    <a:pt x="23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4" name="Freeform 2170"/>
            <p:cNvSpPr>
              <a:spLocks/>
            </p:cNvSpPr>
            <p:nvPr/>
          </p:nvSpPr>
          <p:spPr bwMode="auto">
            <a:xfrm>
              <a:off x="5506917" y="3800354"/>
              <a:ext cx="17463" cy="9525"/>
            </a:xfrm>
            <a:custGeom>
              <a:avLst/>
              <a:gdLst>
                <a:gd name="T0" fmla="*/ 31 w 31"/>
                <a:gd name="T1" fmla="*/ 0 h 18"/>
                <a:gd name="T2" fmla="*/ 28 w 31"/>
                <a:gd name="T3" fmla="*/ 9 h 18"/>
                <a:gd name="T4" fmla="*/ 25 w 31"/>
                <a:gd name="T5" fmla="*/ 16 h 18"/>
                <a:gd name="T6" fmla="*/ 19 w 31"/>
                <a:gd name="T7" fmla="*/ 13 h 18"/>
                <a:gd name="T8" fmla="*/ 5 w 31"/>
                <a:gd name="T9" fmla="*/ 18 h 18"/>
                <a:gd name="T10" fmla="*/ 0 w 31"/>
                <a:gd name="T11" fmla="*/ 12 h 18"/>
                <a:gd name="T12" fmla="*/ 9 w 31"/>
                <a:gd name="T13" fmla="*/ 13 h 18"/>
                <a:gd name="T14" fmla="*/ 22 w 31"/>
                <a:gd name="T15" fmla="*/ 0 h 18"/>
                <a:gd name="T16" fmla="*/ 31 w 3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8">
                  <a:moveTo>
                    <a:pt x="31" y="0"/>
                  </a:moveTo>
                  <a:lnTo>
                    <a:pt x="28" y="9"/>
                  </a:lnTo>
                  <a:lnTo>
                    <a:pt x="25" y="16"/>
                  </a:lnTo>
                  <a:lnTo>
                    <a:pt x="19" y="13"/>
                  </a:lnTo>
                  <a:lnTo>
                    <a:pt x="5" y="18"/>
                  </a:lnTo>
                  <a:lnTo>
                    <a:pt x="0" y="12"/>
                  </a:lnTo>
                  <a:lnTo>
                    <a:pt x="9" y="13"/>
                  </a:lnTo>
                  <a:lnTo>
                    <a:pt x="22" y="0"/>
                  </a:lnTo>
                  <a:lnTo>
                    <a:pt x="3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5" name="Freeform 2171"/>
            <p:cNvSpPr>
              <a:spLocks/>
            </p:cNvSpPr>
            <p:nvPr/>
          </p:nvSpPr>
          <p:spPr bwMode="auto">
            <a:xfrm>
              <a:off x="5492629" y="3763841"/>
              <a:ext cx="36513" cy="22225"/>
            </a:xfrm>
            <a:custGeom>
              <a:avLst/>
              <a:gdLst>
                <a:gd name="T0" fmla="*/ 61 w 69"/>
                <a:gd name="T1" fmla="*/ 23 h 43"/>
                <a:gd name="T2" fmla="*/ 61 w 69"/>
                <a:gd name="T3" fmla="*/ 20 h 43"/>
                <a:gd name="T4" fmla="*/ 61 w 69"/>
                <a:gd name="T5" fmla="*/ 17 h 43"/>
                <a:gd name="T6" fmla="*/ 30 w 69"/>
                <a:gd name="T7" fmla="*/ 28 h 43"/>
                <a:gd name="T8" fmla="*/ 4 w 69"/>
                <a:gd name="T9" fmla="*/ 43 h 43"/>
                <a:gd name="T10" fmla="*/ 0 w 69"/>
                <a:gd name="T11" fmla="*/ 35 h 43"/>
                <a:gd name="T12" fmla="*/ 8 w 69"/>
                <a:gd name="T13" fmla="*/ 20 h 43"/>
                <a:gd name="T14" fmla="*/ 41 w 69"/>
                <a:gd name="T15" fmla="*/ 6 h 43"/>
                <a:gd name="T16" fmla="*/ 57 w 69"/>
                <a:gd name="T17" fmla="*/ 0 h 43"/>
                <a:gd name="T18" fmla="*/ 66 w 69"/>
                <a:gd name="T19" fmla="*/ 5 h 43"/>
                <a:gd name="T20" fmla="*/ 69 w 69"/>
                <a:gd name="T21" fmla="*/ 17 h 43"/>
                <a:gd name="T22" fmla="*/ 61 w 69"/>
                <a:gd name="T2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43">
                  <a:moveTo>
                    <a:pt x="61" y="23"/>
                  </a:moveTo>
                  <a:lnTo>
                    <a:pt x="61" y="20"/>
                  </a:lnTo>
                  <a:lnTo>
                    <a:pt x="61" y="17"/>
                  </a:lnTo>
                  <a:lnTo>
                    <a:pt x="30" y="28"/>
                  </a:lnTo>
                  <a:lnTo>
                    <a:pt x="4" y="43"/>
                  </a:lnTo>
                  <a:lnTo>
                    <a:pt x="0" y="35"/>
                  </a:lnTo>
                  <a:lnTo>
                    <a:pt x="8" y="20"/>
                  </a:lnTo>
                  <a:lnTo>
                    <a:pt x="41" y="6"/>
                  </a:lnTo>
                  <a:lnTo>
                    <a:pt x="57" y="0"/>
                  </a:lnTo>
                  <a:lnTo>
                    <a:pt x="66" y="5"/>
                  </a:lnTo>
                  <a:lnTo>
                    <a:pt x="69" y="17"/>
                  </a:lnTo>
                  <a:lnTo>
                    <a:pt x="61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6" name="Freeform 2172"/>
            <p:cNvSpPr>
              <a:spLocks/>
            </p:cNvSpPr>
            <p:nvPr/>
          </p:nvSpPr>
          <p:spPr bwMode="auto">
            <a:xfrm>
              <a:off x="5530729" y="3762254"/>
              <a:ext cx="4763" cy="7938"/>
            </a:xfrm>
            <a:custGeom>
              <a:avLst/>
              <a:gdLst>
                <a:gd name="T0" fmla="*/ 7 w 7"/>
                <a:gd name="T1" fmla="*/ 0 h 13"/>
                <a:gd name="T2" fmla="*/ 7 w 7"/>
                <a:gd name="T3" fmla="*/ 6 h 13"/>
                <a:gd name="T4" fmla="*/ 4 w 7"/>
                <a:gd name="T5" fmla="*/ 13 h 13"/>
                <a:gd name="T6" fmla="*/ 0 w 7"/>
                <a:gd name="T7" fmla="*/ 11 h 13"/>
                <a:gd name="T8" fmla="*/ 0 w 7"/>
                <a:gd name="T9" fmla="*/ 4 h 13"/>
                <a:gd name="T10" fmla="*/ 7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lnTo>
                    <a:pt x="7" y="6"/>
                  </a:lnTo>
                  <a:lnTo>
                    <a:pt x="4" y="13"/>
                  </a:lnTo>
                  <a:lnTo>
                    <a:pt x="0" y="11"/>
                  </a:lnTo>
                  <a:lnTo>
                    <a:pt x="0" y="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7" name="Freeform 2173"/>
            <p:cNvSpPr>
              <a:spLocks/>
            </p:cNvSpPr>
            <p:nvPr/>
          </p:nvSpPr>
          <p:spPr bwMode="auto">
            <a:xfrm>
              <a:off x="5437067" y="3806704"/>
              <a:ext cx="120650" cy="46038"/>
            </a:xfrm>
            <a:custGeom>
              <a:avLst/>
              <a:gdLst>
                <a:gd name="T0" fmla="*/ 148 w 226"/>
                <a:gd name="T1" fmla="*/ 43 h 89"/>
                <a:gd name="T2" fmla="*/ 160 w 226"/>
                <a:gd name="T3" fmla="*/ 40 h 89"/>
                <a:gd name="T4" fmla="*/ 131 w 226"/>
                <a:gd name="T5" fmla="*/ 55 h 89"/>
                <a:gd name="T6" fmla="*/ 59 w 226"/>
                <a:gd name="T7" fmla="*/ 79 h 89"/>
                <a:gd name="T8" fmla="*/ 20 w 226"/>
                <a:gd name="T9" fmla="*/ 82 h 89"/>
                <a:gd name="T10" fmla="*/ 19 w 226"/>
                <a:gd name="T11" fmla="*/ 86 h 89"/>
                <a:gd name="T12" fmla="*/ 17 w 226"/>
                <a:gd name="T13" fmla="*/ 89 h 89"/>
                <a:gd name="T14" fmla="*/ 8 w 226"/>
                <a:gd name="T15" fmla="*/ 89 h 89"/>
                <a:gd name="T16" fmla="*/ 0 w 226"/>
                <a:gd name="T17" fmla="*/ 88 h 89"/>
                <a:gd name="T18" fmla="*/ 1 w 226"/>
                <a:gd name="T19" fmla="*/ 83 h 89"/>
                <a:gd name="T20" fmla="*/ 13 w 226"/>
                <a:gd name="T21" fmla="*/ 79 h 89"/>
                <a:gd name="T22" fmla="*/ 19 w 226"/>
                <a:gd name="T23" fmla="*/ 76 h 89"/>
                <a:gd name="T24" fmla="*/ 17 w 226"/>
                <a:gd name="T25" fmla="*/ 70 h 89"/>
                <a:gd name="T26" fmla="*/ 13 w 226"/>
                <a:gd name="T27" fmla="*/ 69 h 89"/>
                <a:gd name="T28" fmla="*/ 33 w 226"/>
                <a:gd name="T29" fmla="*/ 60 h 89"/>
                <a:gd name="T30" fmla="*/ 86 w 226"/>
                <a:gd name="T31" fmla="*/ 42 h 89"/>
                <a:gd name="T32" fmla="*/ 111 w 226"/>
                <a:gd name="T33" fmla="*/ 24 h 89"/>
                <a:gd name="T34" fmla="*/ 124 w 226"/>
                <a:gd name="T35" fmla="*/ 26 h 89"/>
                <a:gd name="T36" fmla="*/ 134 w 226"/>
                <a:gd name="T37" fmla="*/ 33 h 89"/>
                <a:gd name="T38" fmla="*/ 135 w 226"/>
                <a:gd name="T39" fmla="*/ 26 h 89"/>
                <a:gd name="T40" fmla="*/ 129 w 226"/>
                <a:gd name="T41" fmla="*/ 19 h 89"/>
                <a:gd name="T42" fmla="*/ 134 w 226"/>
                <a:gd name="T43" fmla="*/ 17 h 89"/>
                <a:gd name="T44" fmla="*/ 144 w 226"/>
                <a:gd name="T45" fmla="*/ 21 h 89"/>
                <a:gd name="T46" fmla="*/ 145 w 226"/>
                <a:gd name="T47" fmla="*/ 17 h 89"/>
                <a:gd name="T48" fmla="*/ 151 w 226"/>
                <a:gd name="T49" fmla="*/ 19 h 89"/>
                <a:gd name="T50" fmla="*/ 151 w 226"/>
                <a:gd name="T51" fmla="*/ 27 h 89"/>
                <a:gd name="T52" fmla="*/ 165 w 226"/>
                <a:gd name="T53" fmla="*/ 17 h 89"/>
                <a:gd name="T54" fmla="*/ 178 w 226"/>
                <a:gd name="T55" fmla="*/ 13 h 89"/>
                <a:gd name="T56" fmla="*/ 177 w 226"/>
                <a:gd name="T57" fmla="*/ 8 h 89"/>
                <a:gd name="T58" fmla="*/ 168 w 226"/>
                <a:gd name="T59" fmla="*/ 10 h 89"/>
                <a:gd name="T60" fmla="*/ 164 w 226"/>
                <a:gd name="T61" fmla="*/ 11 h 89"/>
                <a:gd name="T62" fmla="*/ 170 w 226"/>
                <a:gd name="T63" fmla="*/ 4 h 89"/>
                <a:gd name="T64" fmla="*/ 189 w 226"/>
                <a:gd name="T65" fmla="*/ 0 h 89"/>
                <a:gd name="T66" fmla="*/ 196 w 226"/>
                <a:gd name="T67" fmla="*/ 3 h 89"/>
                <a:gd name="T68" fmla="*/ 197 w 226"/>
                <a:gd name="T69" fmla="*/ 10 h 89"/>
                <a:gd name="T70" fmla="*/ 196 w 226"/>
                <a:gd name="T71" fmla="*/ 21 h 89"/>
                <a:gd name="T72" fmla="*/ 204 w 226"/>
                <a:gd name="T73" fmla="*/ 21 h 89"/>
                <a:gd name="T74" fmla="*/ 194 w 226"/>
                <a:gd name="T75" fmla="*/ 27 h 89"/>
                <a:gd name="T76" fmla="*/ 173 w 226"/>
                <a:gd name="T77" fmla="*/ 29 h 89"/>
                <a:gd name="T78" fmla="*/ 163 w 226"/>
                <a:gd name="T79" fmla="*/ 32 h 89"/>
                <a:gd name="T80" fmla="*/ 161 w 226"/>
                <a:gd name="T81" fmla="*/ 36 h 89"/>
                <a:gd name="T82" fmla="*/ 177 w 226"/>
                <a:gd name="T83" fmla="*/ 34 h 89"/>
                <a:gd name="T84" fmla="*/ 204 w 226"/>
                <a:gd name="T85" fmla="*/ 27 h 89"/>
                <a:gd name="T86" fmla="*/ 220 w 226"/>
                <a:gd name="T87" fmla="*/ 29 h 89"/>
                <a:gd name="T88" fmla="*/ 226 w 226"/>
                <a:gd name="T89" fmla="*/ 33 h 89"/>
                <a:gd name="T90" fmla="*/ 209 w 226"/>
                <a:gd name="T91" fmla="*/ 43 h 89"/>
                <a:gd name="T92" fmla="*/ 171 w 226"/>
                <a:gd name="T93" fmla="*/ 49 h 89"/>
                <a:gd name="T94" fmla="*/ 151 w 226"/>
                <a:gd name="T95" fmla="*/ 55 h 89"/>
                <a:gd name="T96" fmla="*/ 148 w 226"/>
                <a:gd name="T97" fmla="*/ 4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" h="89">
                  <a:moveTo>
                    <a:pt x="148" y="43"/>
                  </a:moveTo>
                  <a:lnTo>
                    <a:pt x="160" y="40"/>
                  </a:lnTo>
                  <a:lnTo>
                    <a:pt x="131" y="55"/>
                  </a:lnTo>
                  <a:lnTo>
                    <a:pt x="59" y="79"/>
                  </a:lnTo>
                  <a:lnTo>
                    <a:pt x="20" y="82"/>
                  </a:lnTo>
                  <a:lnTo>
                    <a:pt x="19" y="86"/>
                  </a:lnTo>
                  <a:lnTo>
                    <a:pt x="17" y="89"/>
                  </a:lnTo>
                  <a:lnTo>
                    <a:pt x="8" y="89"/>
                  </a:lnTo>
                  <a:lnTo>
                    <a:pt x="0" y="88"/>
                  </a:lnTo>
                  <a:lnTo>
                    <a:pt x="1" y="83"/>
                  </a:lnTo>
                  <a:lnTo>
                    <a:pt x="13" y="79"/>
                  </a:lnTo>
                  <a:lnTo>
                    <a:pt x="19" y="76"/>
                  </a:lnTo>
                  <a:lnTo>
                    <a:pt x="17" y="70"/>
                  </a:lnTo>
                  <a:lnTo>
                    <a:pt x="13" y="69"/>
                  </a:lnTo>
                  <a:lnTo>
                    <a:pt x="33" y="60"/>
                  </a:lnTo>
                  <a:lnTo>
                    <a:pt x="86" y="42"/>
                  </a:lnTo>
                  <a:lnTo>
                    <a:pt x="111" y="24"/>
                  </a:lnTo>
                  <a:lnTo>
                    <a:pt x="124" y="26"/>
                  </a:lnTo>
                  <a:lnTo>
                    <a:pt x="134" y="33"/>
                  </a:lnTo>
                  <a:lnTo>
                    <a:pt x="135" y="26"/>
                  </a:lnTo>
                  <a:lnTo>
                    <a:pt x="129" y="19"/>
                  </a:lnTo>
                  <a:lnTo>
                    <a:pt x="134" y="17"/>
                  </a:lnTo>
                  <a:lnTo>
                    <a:pt x="144" y="21"/>
                  </a:lnTo>
                  <a:lnTo>
                    <a:pt x="145" y="17"/>
                  </a:lnTo>
                  <a:lnTo>
                    <a:pt x="151" y="19"/>
                  </a:lnTo>
                  <a:lnTo>
                    <a:pt x="151" y="27"/>
                  </a:lnTo>
                  <a:lnTo>
                    <a:pt x="165" y="17"/>
                  </a:lnTo>
                  <a:lnTo>
                    <a:pt x="178" y="13"/>
                  </a:lnTo>
                  <a:lnTo>
                    <a:pt x="177" y="8"/>
                  </a:lnTo>
                  <a:lnTo>
                    <a:pt x="168" y="10"/>
                  </a:lnTo>
                  <a:lnTo>
                    <a:pt x="164" y="11"/>
                  </a:lnTo>
                  <a:lnTo>
                    <a:pt x="170" y="4"/>
                  </a:lnTo>
                  <a:lnTo>
                    <a:pt x="189" y="0"/>
                  </a:lnTo>
                  <a:lnTo>
                    <a:pt x="196" y="3"/>
                  </a:lnTo>
                  <a:lnTo>
                    <a:pt x="197" y="10"/>
                  </a:lnTo>
                  <a:lnTo>
                    <a:pt x="196" y="21"/>
                  </a:lnTo>
                  <a:lnTo>
                    <a:pt x="204" y="21"/>
                  </a:lnTo>
                  <a:lnTo>
                    <a:pt x="194" y="27"/>
                  </a:lnTo>
                  <a:lnTo>
                    <a:pt x="173" y="29"/>
                  </a:lnTo>
                  <a:lnTo>
                    <a:pt x="163" y="32"/>
                  </a:lnTo>
                  <a:lnTo>
                    <a:pt x="161" y="36"/>
                  </a:lnTo>
                  <a:lnTo>
                    <a:pt x="177" y="34"/>
                  </a:lnTo>
                  <a:lnTo>
                    <a:pt x="204" y="27"/>
                  </a:lnTo>
                  <a:lnTo>
                    <a:pt x="220" y="29"/>
                  </a:lnTo>
                  <a:lnTo>
                    <a:pt x="226" y="33"/>
                  </a:lnTo>
                  <a:lnTo>
                    <a:pt x="209" y="43"/>
                  </a:lnTo>
                  <a:lnTo>
                    <a:pt x="171" y="49"/>
                  </a:lnTo>
                  <a:lnTo>
                    <a:pt x="151" y="55"/>
                  </a:lnTo>
                  <a:lnTo>
                    <a:pt x="148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8" name="Freeform 2174"/>
            <p:cNvSpPr>
              <a:spLocks/>
            </p:cNvSpPr>
            <p:nvPr/>
          </p:nvSpPr>
          <p:spPr bwMode="auto">
            <a:xfrm>
              <a:off x="5529142" y="3790829"/>
              <a:ext cx="19050" cy="11113"/>
            </a:xfrm>
            <a:custGeom>
              <a:avLst/>
              <a:gdLst>
                <a:gd name="T0" fmla="*/ 34 w 37"/>
                <a:gd name="T1" fmla="*/ 0 h 20"/>
                <a:gd name="T2" fmla="*/ 34 w 37"/>
                <a:gd name="T3" fmla="*/ 10 h 20"/>
                <a:gd name="T4" fmla="*/ 37 w 37"/>
                <a:gd name="T5" fmla="*/ 20 h 20"/>
                <a:gd name="T6" fmla="*/ 20 w 37"/>
                <a:gd name="T7" fmla="*/ 20 h 20"/>
                <a:gd name="T8" fmla="*/ 0 w 37"/>
                <a:gd name="T9" fmla="*/ 17 h 20"/>
                <a:gd name="T10" fmla="*/ 5 w 37"/>
                <a:gd name="T11" fmla="*/ 9 h 20"/>
                <a:gd name="T12" fmla="*/ 24 w 37"/>
                <a:gd name="T13" fmla="*/ 6 h 20"/>
                <a:gd name="T14" fmla="*/ 34 w 37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4" y="0"/>
                  </a:moveTo>
                  <a:lnTo>
                    <a:pt x="34" y="10"/>
                  </a:lnTo>
                  <a:lnTo>
                    <a:pt x="37" y="20"/>
                  </a:lnTo>
                  <a:lnTo>
                    <a:pt x="20" y="20"/>
                  </a:lnTo>
                  <a:lnTo>
                    <a:pt x="0" y="17"/>
                  </a:lnTo>
                  <a:lnTo>
                    <a:pt x="5" y="9"/>
                  </a:lnTo>
                  <a:lnTo>
                    <a:pt x="24" y="6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49" name="Freeform 2175"/>
            <p:cNvSpPr>
              <a:spLocks/>
            </p:cNvSpPr>
            <p:nvPr/>
          </p:nvSpPr>
          <p:spPr bwMode="auto">
            <a:xfrm>
              <a:off x="5356104" y="3125666"/>
              <a:ext cx="9525" cy="7938"/>
            </a:xfrm>
            <a:custGeom>
              <a:avLst/>
              <a:gdLst>
                <a:gd name="T0" fmla="*/ 18 w 18"/>
                <a:gd name="T1" fmla="*/ 0 h 17"/>
                <a:gd name="T2" fmla="*/ 18 w 18"/>
                <a:gd name="T3" fmla="*/ 7 h 17"/>
                <a:gd name="T4" fmla="*/ 8 w 18"/>
                <a:gd name="T5" fmla="*/ 14 h 17"/>
                <a:gd name="T6" fmla="*/ 1 w 18"/>
                <a:gd name="T7" fmla="*/ 17 h 17"/>
                <a:gd name="T8" fmla="*/ 1 w 18"/>
                <a:gd name="T9" fmla="*/ 11 h 17"/>
                <a:gd name="T10" fmla="*/ 0 w 18"/>
                <a:gd name="T11" fmla="*/ 5 h 17"/>
                <a:gd name="T12" fmla="*/ 8 w 18"/>
                <a:gd name="T13" fmla="*/ 5 h 17"/>
                <a:gd name="T14" fmla="*/ 18 w 18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7">
                  <a:moveTo>
                    <a:pt x="18" y="0"/>
                  </a:moveTo>
                  <a:lnTo>
                    <a:pt x="18" y="7"/>
                  </a:lnTo>
                  <a:lnTo>
                    <a:pt x="8" y="14"/>
                  </a:lnTo>
                  <a:lnTo>
                    <a:pt x="1" y="17"/>
                  </a:lnTo>
                  <a:lnTo>
                    <a:pt x="1" y="11"/>
                  </a:lnTo>
                  <a:lnTo>
                    <a:pt x="0" y="5"/>
                  </a:lnTo>
                  <a:lnTo>
                    <a:pt x="8" y="5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0" name="Freeform 2176"/>
            <p:cNvSpPr>
              <a:spLocks/>
            </p:cNvSpPr>
            <p:nvPr/>
          </p:nvSpPr>
          <p:spPr bwMode="auto">
            <a:xfrm>
              <a:off x="5570417" y="3797179"/>
              <a:ext cx="9525" cy="6350"/>
            </a:xfrm>
            <a:custGeom>
              <a:avLst/>
              <a:gdLst>
                <a:gd name="T0" fmla="*/ 19 w 19"/>
                <a:gd name="T1" fmla="*/ 3 h 12"/>
                <a:gd name="T2" fmla="*/ 13 w 19"/>
                <a:gd name="T3" fmla="*/ 9 h 12"/>
                <a:gd name="T4" fmla="*/ 6 w 19"/>
                <a:gd name="T5" fmla="*/ 12 h 12"/>
                <a:gd name="T6" fmla="*/ 3 w 19"/>
                <a:gd name="T7" fmla="*/ 7 h 12"/>
                <a:gd name="T8" fmla="*/ 0 w 19"/>
                <a:gd name="T9" fmla="*/ 1 h 12"/>
                <a:gd name="T10" fmla="*/ 6 w 19"/>
                <a:gd name="T11" fmla="*/ 0 h 12"/>
                <a:gd name="T12" fmla="*/ 13 w 19"/>
                <a:gd name="T13" fmla="*/ 4 h 12"/>
                <a:gd name="T14" fmla="*/ 19 w 19"/>
                <a:gd name="T1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2">
                  <a:moveTo>
                    <a:pt x="19" y="3"/>
                  </a:moveTo>
                  <a:lnTo>
                    <a:pt x="13" y="9"/>
                  </a:lnTo>
                  <a:lnTo>
                    <a:pt x="6" y="12"/>
                  </a:lnTo>
                  <a:lnTo>
                    <a:pt x="3" y="7"/>
                  </a:lnTo>
                  <a:lnTo>
                    <a:pt x="0" y="1"/>
                  </a:lnTo>
                  <a:lnTo>
                    <a:pt x="6" y="0"/>
                  </a:lnTo>
                  <a:lnTo>
                    <a:pt x="13" y="4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1" name="Freeform 2177"/>
            <p:cNvSpPr>
              <a:spLocks/>
            </p:cNvSpPr>
            <p:nvPr/>
          </p:nvSpPr>
          <p:spPr bwMode="auto">
            <a:xfrm>
              <a:off x="5495804" y="3709866"/>
              <a:ext cx="61913" cy="26988"/>
            </a:xfrm>
            <a:custGeom>
              <a:avLst/>
              <a:gdLst>
                <a:gd name="T0" fmla="*/ 118 w 118"/>
                <a:gd name="T1" fmla="*/ 7 h 53"/>
                <a:gd name="T2" fmla="*/ 98 w 118"/>
                <a:gd name="T3" fmla="*/ 20 h 53"/>
                <a:gd name="T4" fmla="*/ 45 w 118"/>
                <a:gd name="T5" fmla="*/ 35 h 53"/>
                <a:gd name="T6" fmla="*/ 22 w 118"/>
                <a:gd name="T7" fmla="*/ 39 h 53"/>
                <a:gd name="T8" fmla="*/ 20 w 118"/>
                <a:gd name="T9" fmla="*/ 43 h 53"/>
                <a:gd name="T10" fmla="*/ 29 w 118"/>
                <a:gd name="T11" fmla="*/ 49 h 53"/>
                <a:gd name="T12" fmla="*/ 33 w 118"/>
                <a:gd name="T13" fmla="*/ 47 h 53"/>
                <a:gd name="T14" fmla="*/ 28 w 118"/>
                <a:gd name="T15" fmla="*/ 53 h 53"/>
                <a:gd name="T16" fmla="*/ 19 w 118"/>
                <a:gd name="T17" fmla="*/ 52 h 53"/>
                <a:gd name="T18" fmla="*/ 19 w 118"/>
                <a:gd name="T19" fmla="*/ 46 h 53"/>
                <a:gd name="T20" fmla="*/ 18 w 118"/>
                <a:gd name="T21" fmla="*/ 40 h 53"/>
                <a:gd name="T22" fmla="*/ 10 w 118"/>
                <a:gd name="T23" fmla="*/ 39 h 53"/>
                <a:gd name="T24" fmla="*/ 0 w 118"/>
                <a:gd name="T25" fmla="*/ 43 h 53"/>
                <a:gd name="T26" fmla="*/ 10 w 118"/>
                <a:gd name="T27" fmla="*/ 30 h 53"/>
                <a:gd name="T28" fmla="*/ 33 w 118"/>
                <a:gd name="T29" fmla="*/ 17 h 53"/>
                <a:gd name="T30" fmla="*/ 78 w 118"/>
                <a:gd name="T31" fmla="*/ 9 h 53"/>
                <a:gd name="T32" fmla="*/ 113 w 118"/>
                <a:gd name="T33" fmla="*/ 0 h 53"/>
                <a:gd name="T34" fmla="*/ 114 w 118"/>
                <a:gd name="T35" fmla="*/ 6 h 53"/>
                <a:gd name="T36" fmla="*/ 118 w 118"/>
                <a:gd name="T37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8" h="53">
                  <a:moveTo>
                    <a:pt x="118" y="7"/>
                  </a:moveTo>
                  <a:lnTo>
                    <a:pt x="98" y="20"/>
                  </a:lnTo>
                  <a:lnTo>
                    <a:pt x="45" y="35"/>
                  </a:lnTo>
                  <a:lnTo>
                    <a:pt x="22" y="39"/>
                  </a:lnTo>
                  <a:lnTo>
                    <a:pt x="20" y="43"/>
                  </a:lnTo>
                  <a:lnTo>
                    <a:pt x="29" y="49"/>
                  </a:lnTo>
                  <a:lnTo>
                    <a:pt x="33" y="47"/>
                  </a:lnTo>
                  <a:lnTo>
                    <a:pt x="28" y="53"/>
                  </a:lnTo>
                  <a:lnTo>
                    <a:pt x="19" y="52"/>
                  </a:lnTo>
                  <a:lnTo>
                    <a:pt x="19" y="46"/>
                  </a:lnTo>
                  <a:lnTo>
                    <a:pt x="18" y="40"/>
                  </a:lnTo>
                  <a:lnTo>
                    <a:pt x="10" y="39"/>
                  </a:lnTo>
                  <a:lnTo>
                    <a:pt x="0" y="43"/>
                  </a:lnTo>
                  <a:lnTo>
                    <a:pt x="10" y="30"/>
                  </a:lnTo>
                  <a:lnTo>
                    <a:pt x="33" y="17"/>
                  </a:lnTo>
                  <a:lnTo>
                    <a:pt x="78" y="9"/>
                  </a:lnTo>
                  <a:lnTo>
                    <a:pt x="113" y="0"/>
                  </a:lnTo>
                  <a:lnTo>
                    <a:pt x="114" y="6"/>
                  </a:lnTo>
                  <a:lnTo>
                    <a:pt x="11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2" name="Freeform 2178"/>
            <p:cNvSpPr>
              <a:spLocks/>
            </p:cNvSpPr>
            <p:nvPr/>
          </p:nvSpPr>
          <p:spPr bwMode="auto">
            <a:xfrm>
              <a:off x="5575179" y="3751141"/>
              <a:ext cx="7938" cy="3175"/>
            </a:xfrm>
            <a:custGeom>
              <a:avLst/>
              <a:gdLst>
                <a:gd name="T0" fmla="*/ 12 w 14"/>
                <a:gd name="T1" fmla="*/ 0 h 7"/>
                <a:gd name="T2" fmla="*/ 14 w 14"/>
                <a:gd name="T3" fmla="*/ 5 h 7"/>
                <a:gd name="T4" fmla="*/ 4 w 14"/>
                <a:gd name="T5" fmla="*/ 4 h 7"/>
                <a:gd name="T6" fmla="*/ 0 w 14"/>
                <a:gd name="T7" fmla="*/ 7 h 7"/>
                <a:gd name="T8" fmla="*/ 1 w 14"/>
                <a:gd name="T9" fmla="*/ 3 h 7"/>
                <a:gd name="T10" fmla="*/ 8 w 14"/>
                <a:gd name="T11" fmla="*/ 0 h 7"/>
                <a:gd name="T12" fmla="*/ 12 w 1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7">
                  <a:moveTo>
                    <a:pt x="12" y="0"/>
                  </a:moveTo>
                  <a:lnTo>
                    <a:pt x="14" y="5"/>
                  </a:lnTo>
                  <a:lnTo>
                    <a:pt x="4" y="4"/>
                  </a:lnTo>
                  <a:lnTo>
                    <a:pt x="0" y="7"/>
                  </a:lnTo>
                  <a:lnTo>
                    <a:pt x="1" y="3"/>
                  </a:lnTo>
                  <a:lnTo>
                    <a:pt x="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3" name="Freeform 2179"/>
            <p:cNvSpPr>
              <a:spLocks/>
            </p:cNvSpPr>
            <p:nvPr/>
          </p:nvSpPr>
          <p:spPr bwMode="auto">
            <a:xfrm>
              <a:off x="5368804" y="3116141"/>
              <a:ext cx="34925" cy="15875"/>
            </a:xfrm>
            <a:custGeom>
              <a:avLst/>
              <a:gdLst>
                <a:gd name="T0" fmla="*/ 65 w 65"/>
                <a:gd name="T1" fmla="*/ 10 h 29"/>
                <a:gd name="T2" fmla="*/ 51 w 65"/>
                <a:gd name="T3" fmla="*/ 17 h 29"/>
                <a:gd name="T4" fmla="*/ 19 w 65"/>
                <a:gd name="T5" fmla="*/ 20 h 29"/>
                <a:gd name="T6" fmla="*/ 3 w 65"/>
                <a:gd name="T7" fmla="*/ 29 h 29"/>
                <a:gd name="T8" fmla="*/ 3 w 65"/>
                <a:gd name="T9" fmla="*/ 21 h 29"/>
                <a:gd name="T10" fmla="*/ 0 w 65"/>
                <a:gd name="T11" fmla="*/ 11 h 29"/>
                <a:gd name="T12" fmla="*/ 13 w 65"/>
                <a:gd name="T13" fmla="*/ 14 h 29"/>
                <a:gd name="T14" fmla="*/ 38 w 65"/>
                <a:gd name="T15" fmla="*/ 10 h 29"/>
                <a:gd name="T16" fmla="*/ 42 w 65"/>
                <a:gd name="T17" fmla="*/ 1 h 29"/>
                <a:gd name="T18" fmla="*/ 48 w 65"/>
                <a:gd name="T19" fmla="*/ 3 h 29"/>
                <a:gd name="T20" fmla="*/ 49 w 65"/>
                <a:gd name="T21" fmla="*/ 11 h 29"/>
                <a:gd name="T22" fmla="*/ 54 w 65"/>
                <a:gd name="T23" fmla="*/ 7 h 29"/>
                <a:gd name="T24" fmla="*/ 49 w 65"/>
                <a:gd name="T25" fmla="*/ 0 h 29"/>
                <a:gd name="T26" fmla="*/ 58 w 65"/>
                <a:gd name="T27" fmla="*/ 4 h 29"/>
                <a:gd name="T28" fmla="*/ 65 w 65"/>
                <a:gd name="T2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5" h="29">
                  <a:moveTo>
                    <a:pt x="65" y="10"/>
                  </a:moveTo>
                  <a:lnTo>
                    <a:pt x="51" y="17"/>
                  </a:lnTo>
                  <a:lnTo>
                    <a:pt x="19" y="20"/>
                  </a:lnTo>
                  <a:lnTo>
                    <a:pt x="3" y="29"/>
                  </a:lnTo>
                  <a:lnTo>
                    <a:pt x="3" y="21"/>
                  </a:lnTo>
                  <a:lnTo>
                    <a:pt x="0" y="11"/>
                  </a:lnTo>
                  <a:lnTo>
                    <a:pt x="13" y="14"/>
                  </a:lnTo>
                  <a:lnTo>
                    <a:pt x="38" y="10"/>
                  </a:lnTo>
                  <a:lnTo>
                    <a:pt x="42" y="1"/>
                  </a:lnTo>
                  <a:lnTo>
                    <a:pt x="48" y="3"/>
                  </a:lnTo>
                  <a:lnTo>
                    <a:pt x="49" y="11"/>
                  </a:lnTo>
                  <a:lnTo>
                    <a:pt x="54" y="7"/>
                  </a:lnTo>
                  <a:lnTo>
                    <a:pt x="49" y="0"/>
                  </a:lnTo>
                  <a:lnTo>
                    <a:pt x="58" y="4"/>
                  </a:lnTo>
                  <a:lnTo>
                    <a:pt x="6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4" name="Freeform 2180"/>
            <p:cNvSpPr>
              <a:spLocks/>
            </p:cNvSpPr>
            <p:nvPr/>
          </p:nvSpPr>
          <p:spPr bwMode="auto">
            <a:xfrm>
              <a:off x="5403729" y="3112966"/>
              <a:ext cx="17463" cy="7938"/>
            </a:xfrm>
            <a:custGeom>
              <a:avLst/>
              <a:gdLst>
                <a:gd name="T0" fmla="*/ 33 w 35"/>
                <a:gd name="T1" fmla="*/ 0 h 14"/>
                <a:gd name="T2" fmla="*/ 35 w 35"/>
                <a:gd name="T3" fmla="*/ 9 h 14"/>
                <a:gd name="T4" fmla="*/ 26 w 35"/>
                <a:gd name="T5" fmla="*/ 14 h 14"/>
                <a:gd name="T6" fmla="*/ 10 w 35"/>
                <a:gd name="T7" fmla="*/ 13 h 14"/>
                <a:gd name="T8" fmla="*/ 0 w 35"/>
                <a:gd name="T9" fmla="*/ 13 h 14"/>
                <a:gd name="T10" fmla="*/ 6 w 35"/>
                <a:gd name="T11" fmla="*/ 7 h 14"/>
                <a:gd name="T12" fmla="*/ 23 w 35"/>
                <a:gd name="T13" fmla="*/ 6 h 14"/>
                <a:gd name="T14" fmla="*/ 3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33" y="0"/>
                  </a:moveTo>
                  <a:lnTo>
                    <a:pt x="35" y="9"/>
                  </a:lnTo>
                  <a:lnTo>
                    <a:pt x="26" y="14"/>
                  </a:lnTo>
                  <a:lnTo>
                    <a:pt x="10" y="13"/>
                  </a:lnTo>
                  <a:lnTo>
                    <a:pt x="0" y="13"/>
                  </a:lnTo>
                  <a:lnTo>
                    <a:pt x="6" y="7"/>
                  </a:lnTo>
                  <a:lnTo>
                    <a:pt x="23" y="6"/>
                  </a:lnTo>
                  <a:lnTo>
                    <a:pt x="3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5" name="Freeform 2181"/>
            <p:cNvSpPr>
              <a:spLocks/>
            </p:cNvSpPr>
            <p:nvPr/>
          </p:nvSpPr>
          <p:spPr bwMode="auto">
            <a:xfrm>
              <a:off x="5413254" y="3098679"/>
              <a:ext cx="7938" cy="7938"/>
            </a:xfrm>
            <a:custGeom>
              <a:avLst/>
              <a:gdLst>
                <a:gd name="T0" fmla="*/ 14 w 16"/>
                <a:gd name="T1" fmla="*/ 0 h 13"/>
                <a:gd name="T2" fmla="*/ 13 w 16"/>
                <a:gd name="T3" fmla="*/ 5 h 13"/>
                <a:gd name="T4" fmla="*/ 16 w 16"/>
                <a:gd name="T5" fmla="*/ 11 h 13"/>
                <a:gd name="T6" fmla="*/ 10 w 16"/>
                <a:gd name="T7" fmla="*/ 13 h 13"/>
                <a:gd name="T8" fmla="*/ 4 w 16"/>
                <a:gd name="T9" fmla="*/ 8 h 13"/>
                <a:gd name="T10" fmla="*/ 0 w 16"/>
                <a:gd name="T11" fmla="*/ 10 h 13"/>
                <a:gd name="T12" fmla="*/ 0 w 16"/>
                <a:gd name="T13" fmla="*/ 5 h 13"/>
                <a:gd name="T14" fmla="*/ 8 w 16"/>
                <a:gd name="T15" fmla="*/ 1 h 13"/>
                <a:gd name="T16" fmla="*/ 14 w 16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3">
                  <a:moveTo>
                    <a:pt x="14" y="0"/>
                  </a:moveTo>
                  <a:lnTo>
                    <a:pt x="13" y="5"/>
                  </a:lnTo>
                  <a:lnTo>
                    <a:pt x="16" y="11"/>
                  </a:lnTo>
                  <a:lnTo>
                    <a:pt x="10" y="13"/>
                  </a:lnTo>
                  <a:lnTo>
                    <a:pt x="4" y="8"/>
                  </a:lnTo>
                  <a:lnTo>
                    <a:pt x="0" y="10"/>
                  </a:lnTo>
                  <a:lnTo>
                    <a:pt x="0" y="5"/>
                  </a:lnTo>
                  <a:lnTo>
                    <a:pt x="8" y="1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6" name="Freeform 2182"/>
            <p:cNvSpPr>
              <a:spLocks/>
            </p:cNvSpPr>
            <p:nvPr/>
          </p:nvSpPr>
          <p:spPr bwMode="auto">
            <a:xfrm>
              <a:off x="5602167" y="3755904"/>
              <a:ext cx="9525" cy="4763"/>
            </a:xfrm>
            <a:custGeom>
              <a:avLst/>
              <a:gdLst>
                <a:gd name="T0" fmla="*/ 17 w 17"/>
                <a:gd name="T1" fmla="*/ 0 h 7"/>
                <a:gd name="T2" fmla="*/ 11 w 17"/>
                <a:gd name="T3" fmla="*/ 6 h 7"/>
                <a:gd name="T4" fmla="*/ 0 w 17"/>
                <a:gd name="T5" fmla="*/ 7 h 7"/>
                <a:gd name="T6" fmla="*/ 1 w 17"/>
                <a:gd name="T7" fmla="*/ 0 h 7"/>
                <a:gd name="T8" fmla="*/ 10 w 17"/>
                <a:gd name="T9" fmla="*/ 0 h 7"/>
                <a:gd name="T10" fmla="*/ 17 w 1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lnTo>
                    <a:pt x="11" y="6"/>
                  </a:lnTo>
                  <a:lnTo>
                    <a:pt x="0" y="7"/>
                  </a:lnTo>
                  <a:lnTo>
                    <a:pt x="1" y="0"/>
                  </a:lnTo>
                  <a:lnTo>
                    <a:pt x="10" y="0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7" name="Freeform 2183"/>
            <p:cNvSpPr>
              <a:spLocks/>
            </p:cNvSpPr>
            <p:nvPr/>
          </p:nvSpPr>
          <p:spPr bwMode="auto">
            <a:xfrm>
              <a:off x="5387854" y="3035179"/>
              <a:ext cx="28575" cy="14288"/>
            </a:xfrm>
            <a:custGeom>
              <a:avLst/>
              <a:gdLst>
                <a:gd name="T0" fmla="*/ 54 w 54"/>
                <a:gd name="T1" fmla="*/ 6 h 25"/>
                <a:gd name="T2" fmla="*/ 43 w 54"/>
                <a:gd name="T3" fmla="*/ 16 h 25"/>
                <a:gd name="T4" fmla="*/ 10 w 54"/>
                <a:gd name="T5" fmla="*/ 20 h 25"/>
                <a:gd name="T6" fmla="*/ 0 w 54"/>
                <a:gd name="T7" fmla="*/ 25 h 25"/>
                <a:gd name="T8" fmla="*/ 3 w 54"/>
                <a:gd name="T9" fmla="*/ 16 h 25"/>
                <a:gd name="T10" fmla="*/ 3 w 54"/>
                <a:gd name="T11" fmla="*/ 6 h 25"/>
                <a:gd name="T12" fmla="*/ 23 w 54"/>
                <a:gd name="T13" fmla="*/ 6 h 25"/>
                <a:gd name="T14" fmla="*/ 41 w 54"/>
                <a:gd name="T15" fmla="*/ 0 h 25"/>
                <a:gd name="T16" fmla="*/ 43 w 54"/>
                <a:gd name="T17" fmla="*/ 3 h 25"/>
                <a:gd name="T18" fmla="*/ 49 w 54"/>
                <a:gd name="T19" fmla="*/ 7 h 25"/>
                <a:gd name="T20" fmla="*/ 54 w 54"/>
                <a:gd name="T21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25">
                  <a:moveTo>
                    <a:pt x="54" y="6"/>
                  </a:moveTo>
                  <a:lnTo>
                    <a:pt x="43" y="16"/>
                  </a:lnTo>
                  <a:lnTo>
                    <a:pt x="10" y="20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3" y="6"/>
                  </a:lnTo>
                  <a:lnTo>
                    <a:pt x="23" y="6"/>
                  </a:lnTo>
                  <a:lnTo>
                    <a:pt x="41" y="0"/>
                  </a:lnTo>
                  <a:lnTo>
                    <a:pt x="43" y="3"/>
                  </a:lnTo>
                  <a:lnTo>
                    <a:pt x="49" y="7"/>
                  </a:lnTo>
                  <a:lnTo>
                    <a:pt x="5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8" name="Freeform 2184"/>
            <p:cNvSpPr>
              <a:spLocks/>
            </p:cNvSpPr>
            <p:nvPr/>
          </p:nvSpPr>
          <p:spPr bwMode="auto">
            <a:xfrm>
              <a:off x="5435479" y="3132016"/>
              <a:ext cx="14288" cy="4763"/>
            </a:xfrm>
            <a:custGeom>
              <a:avLst/>
              <a:gdLst>
                <a:gd name="T0" fmla="*/ 27 w 27"/>
                <a:gd name="T1" fmla="*/ 1 h 8"/>
                <a:gd name="T2" fmla="*/ 21 w 27"/>
                <a:gd name="T3" fmla="*/ 5 h 8"/>
                <a:gd name="T4" fmla="*/ 7 w 27"/>
                <a:gd name="T5" fmla="*/ 8 h 8"/>
                <a:gd name="T6" fmla="*/ 0 w 27"/>
                <a:gd name="T7" fmla="*/ 4 h 8"/>
                <a:gd name="T8" fmla="*/ 0 w 27"/>
                <a:gd name="T9" fmla="*/ 0 h 8"/>
                <a:gd name="T10" fmla="*/ 12 w 27"/>
                <a:gd name="T11" fmla="*/ 2 h 8"/>
                <a:gd name="T12" fmla="*/ 27 w 27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8">
                  <a:moveTo>
                    <a:pt x="27" y="1"/>
                  </a:moveTo>
                  <a:lnTo>
                    <a:pt x="21" y="5"/>
                  </a:lnTo>
                  <a:lnTo>
                    <a:pt x="7" y="8"/>
                  </a:lnTo>
                  <a:lnTo>
                    <a:pt x="0" y="4"/>
                  </a:lnTo>
                  <a:lnTo>
                    <a:pt x="0" y="0"/>
                  </a:lnTo>
                  <a:lnTo>
                    <a:pt x="12" y="2"/>
                  </a:lnTo>
                  <a:lnTo>
                    <a:pt x="2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59" name="Freeform 2185"/>
            <p:cNvSpPr>
              <a:spLocks/>
            </p:cNvSpPr>
            <p:nvPr/>
          </p:nvSpPr>
          <p:spPr bwMode="auto">
            <a:xfrm>
              <a:off x="5411667" y="3024066"/>
              <a:ext cx="7938" cy="4763"/>
            </a:xfrm>
            <a:custGeom>
              <a:avLst/>
              <a:gdLst>
                <a:gd name="T0" fmla="*/ 12 w 13"/>
                <a:gd name="T1" fmla="*/ 0 h 10"/>
                <a:gd name="T2" fmla="*/ 13 w 13"/>
                <a:gd name="T3" fmla="*/ 7 h 10"/>
                <a:gd name="T4" fmla="*/ 3 w 13"/>
                <a:gd name="T5" fmla="*/ 10 h 10"/>
                <a:gd name="T6" fmla="*/ 0 w 13"/>
                <a:gd name="T7" fmla="*/ 3 h 10"/>
                <a:gd name="T8" fmla="*/ 12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12" y="0"/>
                  </a:moveTo>
                  <a:lnTo>
                    <a:pt x="13" y="7"/>
                  </a:lnTo>
                  <a:lnTo>
                    <a:pt x="3" y="10"/>
                  </a:lnTo>
                  <a:lnTo>
                    <a:pt x="0" y="3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0" name="Freeform 2186"/>
            <p:cNvSpPr>
              <a:spLocks/>
            </p:cNvSpPr>
            <p:nvPr/>
          </p:nvSpPr>
          <p:spPr bwMode="auto">
            <a:xfrm>
              <a:off x="5418017" y="3032004"/>
              <a:ext cx="7938" cy="6350"/>
            </a:xfrm>
            <a:custGeom>
              <a:avLst/>
              <a:gdLst>
                <a:gd name="T0" fmla="*/ 16 w 16"/>
                <a:gd name="T1" fmla="*/ 0 h 12"/>
                <a:gd name="T2" fmla="*/ 15 w 16"/>
                <a:gd name="T3" fmla="*/ 5 h 12"/>
                <a:gd name="T4" fmla="*/ 5 w 16"/>
                <a:gd name="T5" fmla="*/ 12 h 12"/>
                <a:gd name="T6" fmla="*/ 0 w 16"/>
                <a:gd name="T7" fmla="*/ 11 h 12"/>
                <a:gd name="T8" fmla="*/ 5 w 16"/>
                <a:gd name="T9" fmla="*/ 3 h 12"/>
                <a:gd name="T10" fmla="*/ 16 w 1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lnTo>
                    <a:pt x="15" y="5"/>
                  </a:lnTo>
                  <a:lnTo>
                    <a:pt x="5" y="12"/>
                  </a:lnTo>
                  <a:lnTo>
                    <a:pt x="0" y="11"/>
                  </a:lnTo>
                  <a:lnTo>
                    <a:pt x="5" y="3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1" name="Freeform 2187"/>
            <p:cNvSpPr>
              <a:spLocks/>
            </p:cNvSpPr>
            <p:nvPr/>
          </p:nvSpPr>
          <p:spPr bwMode="auto">
            <a:xfrm>
              <a:off x="5551367" y="3763841"/>
              <a:ext cx="87313" cy="44450"/>
            </a:xfrm>
            <a:custGeom>
              <a:avLst/>
              <a:gdLst>
                <a:gd name="T0" fmla="*/ 16 w 166"/>
                <a:gd name="T1" fmla="*/ 83 h 83"/>
                <a:gd name="T2" fmla="*/ 8 w 166"/>
                <a:gd name="T3" fmla="*/ 77 h 83"/>
                <a:gd name="T4" fmla="*/ 0 w 166"/>
                <a:gd name="T5" fmla="*/ 67 h 83"/>
                <a:gd name="T6" fmla="*/ 11 w 166"/>
                <a:gd name="T7" fmla="*/ 54 h 83"/>
                <a:gd name="T8" fmla="*/ 29 w 166"/>
                <a:gd name="T9" fmla="*/ 49 h 83"/>
                <a:gd name="T10" fmla="*/ 23 w 166"/>
                <a:gd name="T11" fmla="*/ 46 h 83"/>
                <a:gd name="T12" fmla="*/ 16 w 166"/>
                <a:gd name="T13" fmla="*/ 47 h 83"/>
                <a:gd name="T14" fmla="*/ 15 w 166"/>
                <a:gd name="T15" fmla="*/ 41 h 83"/>
                <a:gd name="T16" fmla="*/ 23 w 166"/>
                <a:gd name="T17" fmla="*/ 39 h 83"/>
                <a:gd name="T18" fmla="*/ 25 w 166"/>
                <a:gd name="T19" fmla="*/ 36 h 83"/>
                <a:gd name="T20" fmla="*/ 29 w 166"/>
                <a:gd name="T21" fmla="*/ 39 h 83"/>
                <a:gd name="T22" fmla="*/ 31 w 166"/>
                <a:gd name="T23" fmla="*/ 46 h 83"/>
                <a:gd name="T24" fmla="*/ 54 w 166"/>
                <a:gd name="T25" fmla="*/ 34 h 83"/>
                <a:gd name="T26" fmla="*/ 80 w 166"/>
                <a:gd name="T27" fmla="*/ 26 h 83"/>
                <a:gd name="T28" fmla="*/ 84 w 166"/>
                <a:gd name="T29" fmla="*/ 30 h 83"/>
                <a:gd name="T30" fmla="*/ 93 w 166"/>
                <a:gd name="T31" fmla="*/ 27 h 83"/>
                <a:gd name="T32" fmla="*/ 98 w 166"/>
                <a:gd name="T33" fmla="*/ 31 h 83"/>
                <a:gd name="T34" fmla="*/ 100 w 166"/>
                <a:gd name="T35" fmla="*/ 28 h 83"/>
                <a:gd name="T36" fmla="*/ 94 w 166"/>
                <a:gd name="T37" fmla="*/ 24 h 83"/>
                <a:gd name="T38" fmla="*/ 95 w 166"/>
                <a:gd name="T39" fmla="*/ 20 h 83"/>
                <a:gd name="T40" fmla="*/ 111 w 166"/>
                <a:gd name="T41" fmla="*/ 23 h 83"/>
                <a:gd name="T42" fmla="*/ 127 w 166"/>
                <a:gd name="T43" fmla="*/ 17 h 83"/>
                <a:gd name="T44" fmla="*/ 126 w 166"/>
                <a:gd name="T45" fmla="*/ 14 h 83"/>
                <a:gd name="T46" fmla="*/ 116 w 166"/>
                <a:gd name="T47" fmla="*/ 18 h 83"/>
                <a:gd name="T48" fmla="*/ 114 w 166"/>
                <a:gd name="T49" fmla="*/ 11 h 83"/>
                <a:gd name="T50" fmla="*/ 123 w 166"/>
                <a:gd name="T51" fmla="*/ 13 h 83"/>
                <a:gd name="T52" fmla="*/ 134 w 166"/>
                <a:gd name="T53" fmla="*/ 7 h 83"/>
                <a:gd name="T54" fmla="*/ 140 w 166"/>
                <a:gd name="T55" fmla="*/ 1 h 83"/>
                <a:gd name="T56" fmla="*/ 143 w 166"/>
                <a:gd name="T57" fmla="*/ 10 h 83"/>
                <a:gd name="T58" fmla="*/ 142 w 166"/>
                <a:gd name="T59" fmla="*/ 15 h 83"/>
                <a:gd name="T60" fmla="*/ 146 w 166"/>
                <a:gd name="T61" fmla="*/ 15 h 83"/>
                <a:gd name="T62" fmla="*/ 147 w 166"/>
                <a:gd name="T63" fmla="*/ 8 h 83"/>
                <a:gd name="T64" fmla="*/ 144 w 166"/>
                <a:gd name="T65" fmla="*/ 3 h 83"/>
                <a:gd name="T66" fmla="*/ 152 w 166"/>
                <a:gd name="T67" fmla="*/ 0 h 83"/>
                <a:gd name="T68" fmla="*/ 162 w 166"/>
                <a:gd name="T69" fmla="*/ 5 h 83"/>
                <a:gd name="T70" fmla="*/ 166 w 166"/>
                <a:gd name="T71" fmla="*/ 10 h 83"/>
                <a:gd name="T72" fmla="*/ 162 w 166"/>
                <a:gd name="T73" fmla="*/ 17 h 83"/>
                <a:gd name="T74" fmla="*/ 146 w 166"/>
                <a:gd name="T75" fmla="*/ 26 h 83"/>
                <a:gd name="T76" fmla="*/ 126 w 166"/>
                <a:gd name="T77" fmla="*/ 30 h 83"/>
                <a:gd name="T78" fmla="*/ 108 w 166"/>
                <a:gd name="T79" fmla="*/ 36 h 83"/>
                <a:gd name="T80" fmla="*/ 104 w 166"/>
                <a:gd name="T81" fmla="*/ 41 h 83"/>
                <a:gd name="T82" fmla="*/ 62 w 166"/>
                <a:gd name="T83" fmla="*/ 47 h 83"/>
                <a:gd name="T84" fmla="*/ 19 w 166"/>
                <a:gd name="T85" fmla="*/ 57 h 83"/>
                <a:gd name="T86" fmla="*/ 25 w 166"/>
                <a:gd name="T87" fmla="*/ 60 h 83"/>
                <a:gd name="T88" fmla="*/ 31 w 166"/>
                <a:gd name="T89" fmla="*/ 60 h 83"/>
                <a:gd name="T90" fmla="*/ 29 w 166"/>
                <a:gd name="T91" fmla="*/ 66 h 83"/>
                <a:gd name="T92" fmla="*/ 18 w 166"/>
                <a:gd name="T93" fmla="*/ 67 h 83"/>
                <a:gd name="T94" fmla="*/ 15 w 166"/>
                <a:gd name="T95" fmla="*/ 62 h 83"/>
                <a:gd name="T96" fmla="*/ 12 w 166"/>
                <a:gd name="T97" fmla="*/ 67 h 83"/>
                <a:gd name="T98" fmla="*/ 12 w 166"/>
                <a:gd name="T99" fmla="*/ 76 h 83"/>
                <a:gd name="T100" fmla="*/ 16 w 166"/>
                <a:gd name="T10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6" h="83">
                  <a:moveTo>
                    <a:pt x="16" y="83"/>
                  </a:moveTo>
                  <a:lnTo>
                    <a:pt x="8" y="77"/>
                  </a:lnTo>
                  <a:lnTo>
                    <a:pt x="0" y="67"/>
                  </a:lnTo>
                  <a:lnTo>
                    <a:pt x="11" y="54"/>
                  </a:lnTo>
                  <a:lnTo>
                    <a:pt x="29" y="49"/>
                  </a:lnTo>
                  <a:lnTo>
                    <a:pt x="23" y="46"/>
                  </a:lnTo>
                  <a:lnTo>
                    <a:pt x="16" y="47"/>
                  </a:lnTo>
                  <a:lnTo>
                    <a:pt x="15" y="41"/>
                  </a:lnTo>
                  <a:lnTo>
                    <a:pt x="23" y="39"/>
                  </a:lnTo>
                  <a:lnTo>
                    <a:pt x="25" y="36"/>
                  </a:lnTo>
                  <a:lnTo>
                    <a:pt x="29" y="39"/>
                  </a:lnTo>
                  <a:lnTo>
                    <a:pt x="31" y="46"/>
                  </a:lnTo>
                  <a:lnTo>
                    <a:pt x="54" y="34"/>
                  </a:lnTo>
                  <a:lnTo>
                    <a:pt x="80" y="26"/>
                  </a:lnTo>
                  <a:lnTo>
                    <a:pt x="84" y="30"/>
                  </a:lnTo>
                  <a:lnTo>
                    <a:pt x="93" y="27"/>
                  </a:lnTo>
                  <a:lnTo>
                    <a:pt x="98" y="31"/>
                  </a:lnTo>
                  <a:lnTo>
                    <a:pt x="100" y="28"/>
                  </a:lnTo>
                  <a:lnTo>
                    <a:pt x="94" y="24"/>
                  </a:lnTo>
                  <a:lnTo>
                    <a:pt x="95" y="20"/>
                  </a:lnTo>
                  <a:lnTo>
                    <a:pt x="111" y="23"/>
                  </a:lnTo>
                  <a:lnTo>
                    <a:pt x="127" y="17"/>
                  </a:lnTo>
                  <a:lnTo>
                    <a:pt x="126" y="14"/>
                  </a:lnTo>
                  <a:lnTo>
                    <a:pt x="116" y="18"/>
                  </a:lnTo>
                  <a:lnTo>
                    <a:pt x="114" y="11"/>
                  </a:lnTo>
                  <a:lnTo>
                    <a:pt x="123" y="13"/>
                  </a:lnTo>
                  <a:lnTo>
                    <a:pt x="134" y="7"/>
                  </a:lnTo>
                  <a:lnTo>
                    <a:pt x="140" y="1"/>
                  </a:lnTo>
                  <a:lnTo>
                    <a:pt x="143" y="10"/>
                  </a:lnTo>
                  <a:lnTo>
                    <a:pt x="142" y="15"/>
                  </a:lnTo>
                  <a:lnTo>
                    <a:pt x="146" y="15"/>
                  </a:lnTo>
                  <a:lnTo>
                    <a:pt x="147" y="8"/>
                  </a:lnTo>
                  <a:lnTo>
                    <a:pt x="144" y="3"/>
                  </a:lnTo>
                  <a:lnTo>
                    <a:pt x="152" y="0"/>
                  </a:lnTo>
                  <a:lnTo>
                    <a:pt x="162" y="5"/>
                  </a:lnTo>
                  <a:lnTo>
                    <a:pt x="166" y="10"/>
                  </a:lnTo>
                  <a:lnTo>
                    <a:pt x="162" y="17"/>
                  </a:lnTo>
                  <a:lnTo>
                    <a:pt x="146" y="26"/>
                  </a:lnTo>
                  <a:lnTo>
                    <a:pt x="126" y="30"/>
                  </a:lnTo>
                  <a:lnTo>
                    <a:pt x="108" y="36"/>
                  </a:lnTo>
                  <a:lnTo>
                    <a:pt x="104" y="41"/>
                  </a:lnTo>
                  <a:lnTo>
                    <a:pt x="62" y="47"/>
                  </a:lnTo>
                  <a:lnTo>
                    <a:pt x="19" y="57"/>
                  </a:lnTo>
                  <a:lnTo>
                    <a:pt x="25" y="60"/>
                  </a:lnTo>
                  <a:lnTo>
                    <a:pt x="31" y="60"/>
                  </a:lnTo>
                  <a:lnTo>
                    <a:pt x="29" y="66"/>
                  </a:lnTo>
                  <a:lnTo>
                    <a:pt x="18" y="67"/>
                  </a:lnTo>
                  <a:lnTo>
                    <a:pt x="15" y="62"/>
                  </a:lnTo>
                  <a:lnTo>
                    <a:pt x="12" y="67"/>
                  </a:lnTo>
                  <a:lnTo>
                    <a:pt x="12" y="76"/>
                  </a:lnTo>
                  <a:lnTo>
                    <a:pt x="16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2" name="Freeform 2188"/>
            <p:cNvSpPr>
              <a:spLocks/>
            </p:cNvSpPr>
            <p:nvPr/>
          </p:nvSpPr>
          <p:spPr bwMode="auto">
            <a:xfrm>
              <a:off x="5479929" y="3052641"/>
              <a:ext cx="9525" cy="6350"/>
            </a:xfrm>
            <a:custGeom>
              <a:avLst/>
              <a:gdLst>
                <a:gd name="T0" fmla="*/ 19 w 19"/>
                <a:gd name="T1" fmla="*/ 0 h 10"/>
                <a:gd name="T2" fmla="*/ 16 w 19"/>
                <a:gd name="T3" fmla="*/ 5 h 10"/>
                <a:gd name="T4" fmla="*/ 4 w 19"/>
                <a:gd name="T5" fmla="*/ 10 h 10"/>
                <a:gd name="T6" fmla="*/ 0 w 19"/>
                <a:gd name="T7" fmla="*/ 9 h 10"/>
                <a:gd name="T8" fmla="*/ 6 w 19"/>
                <a:gd name="T9" fmla="*/ 3 h 10"/>
                <a:gd name="T10" fmla="*/ 19 w 1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lnTo>
                    <a:pt x="16" y="5"/>
                  </a:lnTo>
                  <a:lnTo>
                    <a:pt x="4" y="10"/>
                  </a:lnTo>
                  <a:lnTo>
                    <a:pt x="0" y="9"/>
                  </a:lnTo>
                  <a:lnTo>
                    <a:pt x="6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3" name="Freeform 2189"/>
            <p:cNvSpPr>
              <a:spLocks/>
            </p:cNvSpPr>
            <p:nvPr/>
          </p:nvSpPr>
          <p:spPr bwMode="auto">
            <a:xfrm>
              <a:off x="5719642" y="3787654"/>
              <a:ext cx="7938" cy="6350"/>
            </a:xfrm>
            <a:custGeom>
              <a:avLst/>
              <a:gdLst>
                <a:gd name="T0" fmla="*/ 15 w 15"/>
                <a:gd name="T1" fmla="*/ 0 h 13"/>
                <a:gd name="T2" fmla="*/ 15 w 15"/>
                <a:gd name="T3" fmla="*/ 7 h 13"/>
                <a:gd name="T4" fmla="*/ 4 w 15"/>
                <a:gd name="T5" fmla="*/ 10 h 13"/>
                <a:gd name="T6" fmla="*/ 0 w 15"/>
                <a:gd name="T7" fmla="*/ 13 h 13"/>
                <a:gd name="T8" fmla="*/ 0 w 15"/>
                <a:gd name="T9" fmla="*/ 6 h 13"/>
                <a:gd name="T10" fmla="*/ 10 w 15"/>
                <a:gd name="T11" fmla="*/ 5 h 13"/>
                <a:gd name="T12" fmla="*/ 15 w 1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lnTo>
                    <a:pt x="15" y="7"/>
                  </a:lnTo>
                  <a:lnTo>
                    <a:pt x="4" y="10"/>
                  </a:lnTo>
                  <a:lnTo>
                    <a:pt x="0" y="13"/>
                  </a:lnTo>
                  <a:lnTo>
                    <a:pt x="0" y="6"/>
                  </a:lnTo>
                  <a:lnTo>
                    <a:pt x="10" y="5"/>
                  </a:lnTo>
                  <a:lnTo>
                    <a:pt x="1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4" name="Freeform 2190"/>
            <p:cNvSpPr>
              <a:spLocks/>
            </p:cNvSpPr>
            <p:nvPr/>
          </p:nvSpPr>
          <p:spPr bwMode="auto">
            <a:xfrm>
              <a:off x="5751392" y="3809879"/>
              <a:ext cx="6350" cy="7938"/>
            </a:xfrm>
            <a:custGeom>
              <a:avLst/>
              <a:gdLst>
                <a:gd name="T0" fmla="*/ 12 w 12"/>
                <a:gd name="T1" fmla="*/ 7 h 14"/>
                <a:gd name="T2" fmla="*/ 12 w 12"/>
                <a:gd name="T3" fmla="*/ 10 h 14"/>
                <a:gd name="T4" fmla="*/ 10 w 12"/>
                <a:gd name="T5" fmla="*/ 9 h 14"/>
                <a:gd name="T6" fmla="*/ 7 w 12"/>
                <a:gd name="T7" fmla="*/ 14 h 14"/>
                <a:gd name="T8" fmla="*/ 3 w 12"/>
                <a:gd name="T9" fmla="*/ 4 h 14"/>
                <a:gd name="T10" fmla="*/ 0 w 12"/>
                <a:gd name="T11" fmla="*/ 4 h 14"/>
                <a:gd name="T12" fmla="*/ 2 w 12"/>
                <a:gd name="T13" fmla="*/ 0 h 14"/>
                <a:gd name="T14" fmla="*/ 7 w 12"/>
                <a:gd name="T15" fmla="*/ 0 h 14"/>
                <a:gd name="T16" fmla="*/ 9 w 12"/>
                <a:gd name="T17" fmla="*/ 6 h 14"/>
                <a:gd name="T18" fmla="*/ 12 w 12"/>
                <a:gd name="T1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4">
                  <a:moveTo>
                    <a:pt x="12" y="7"/>
                  </a:moveTo>
                  <a:lnTo>
                    <a:pt x="12" y="10"/>
                  </a:lnTo>
                  <a:lnTo>
                    <a:pt x="10" y="9"/>
                  </a:lnTo>
                  <a:lnTo>
                    <a:pt x="7" y="14"/>
                  </a:lnTo>
                  <a:lnTo>
                    <a:pt x="3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7" y="0"/>
                  </a:lnTo>
                  <a:lnTo>
                    <a:pt x="9" y="6"/>
                  </a:lnTo>
                  <a:lnTo>
                    <a:pt x="1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5" name="Freeform 2191"/>
            <p:cNvSpPr>
              <a:spLocks/>
            </p:cNvSpPr>
            <p:nvPr/>
          </p:nvSpPr>
          <p:spPr bwMode="auto">
            <a:xfrm>
              <a:off x="5752979" y="3789241"/>
              <a:ext cx="6350" cy="3175"/>
            </a:xfrm>
            <a:custGeom>
              <a:avLst/>
              <a:gdLst>
                <a:gd name="T0" fmla="*/ 10 w 12"/>
                <a:gd name="T1" fmla="*/ 0 h 8"/>
                <a:gd name="T2" fmla="*/ 12 w 12"/>
                <a:gd name="T3" fmla="*/ 8 h 8"/>
                <a:gd name="T4" fmla="*/ 4 w 12"/>
                <a:gd name="T5" fmla="*/ 8 h 8"/>
                <a:gd name="T6" fmla="*/ 0 w 12"/>
                <a:gd name="T7" fmla="*/ 3 h 8"/>
                <a:gd name="T8" fmla="*/ 10 w 1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0" y="0"/>
                  </a:moveTo>
                  <a:lnTo>
                    <a:pt x="12" y="8"/>
                  </a:lnTo>
                  <a:lnTo>
                    <a:pt x="4" y="8"/>
                  </a:lnTo>
                  <a:lnTo>
                    <a:pt x="0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6" name="Freeform 2192"/>
            <p:cNvSpPr>
              <a:spLocks/>
            </p:cNvSpPr>
            <p:nvPr/>
          </p:nvSpPr>
          <p:spPr bwMode="auto">
            <a:xfrm>
              <a:off x="5759329" y="3782891"/>
              <a:ext cx="6350" cy="4763"/>
            </a:xfrm>
            <a:custGeom>
              <a:avLst/>
              <a:gdLst>
                <a:gd name="T0" fmla="*/ 11 w 13"/>
                <a:gd name="T1" fmla="*/ 0 h 10"/>
                <a:gd name="T2" fmla="*/ 13 w 13"/>
                <a:gd name="T3" fmla="*/ 9 h 10"/>
                <a:gd name="T4" fmla="*/ 5 w 13"/>
                <a:gd name="T5" fmla="*/ 10 h 10"/>
                <a:gd name="T6" fmla="*/ 0 w 13"/>
                <a:gd name="T7" fmla="*/ 9 h 10"/>
                <a:gd name="T8" fmla="*/ 1 w 13"/>
                <a:gd name="T9" fmla="*/ 2 h 10"/>
                <a:gd name="T10" fmla="*/ 11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11" y="0"/>
                  </a:moveTo>
                  <a:lnTo>
                    <a:pt x="13" y="9"/>
                  </a:lnTo>
                  <a:lnTo>
                    <a:pt x="5" y="10"/>
                  </a:lnTo>
                  <a:lnTo>
                    <a:pt x="0" y="9"/>
                  </a:lnTo>
                  <a:lnTo>
                    <a:pt x="1" y="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7" name="Freeform 2193"/>
            <p:cNvSpPr>
              <a:spLocks/>
            </p:cNvSpPr>
            <p:nvPr/>
          </p:nvSpPr>
          <p:spPr bwMode="auto">
            <a:xfrm>
              <a:off x="5738692" y="3768604"/>
              <a:ext cx="36513" cy="17463"/>
            </a:xfrm>
            <a:custGeom>
              <a:avLst/>
              <a:gdLst>
                <a:gd name="T0" fmla="*/ 70 w 70"/>
                <a:gd name="T1" fmla="*/ 0 h 32"/>
                <a:gd name="T2" fmla="*/ 56 w 70"/>
                <a:gd name="T3" fmla="*/ 12 h 32"/>
                <a:gd name="T4" fmla="*/ 14 w 70"/>
                <a:gd name="T5" fmla="*/ 25 h 32"/>
                <a:gd name="T6" fmla="*/ 0 w 70"/>
                <a:gd name="T7" fmla="*/ 32 h 32"/>
                <a:gd name="T8" fmla="*/ 3 w 70"/>
                <a:gd name="T9" fmla="*/ 25 h 32"/>
                <a:gd name="T10" fmla="*/ 17 w 70"/>
                <a:gd name="T11" fmla="*/ 16 h 32"/>
                <a:gd name="T12" fmla="*/ 50 w 70"/>
                <a:gd name="T13" fmla="*/ 6 h 32"/>
                <a:gd name="T14" fmla="*/ 70 w 70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32">
                  <a:moveTo>
                    <a:pt x="70" y="0"/>
                  </a:moveTo>
                  <a:lnTo>
                    <a:pt x="56" y="12"/>
                  </a:lnTo>
                  <a:lnTo>
                    <a:pt x="14" y="25"/>
                  </a:lnTo>
                  <a:lnTo>
                    <a:pt x="0" y="32"/>
                  </a:lnTo>
                  <a:lnTo>
                    <a:pt x="3" y="25"/>
                  </a:lnTo>
                  <a:lnTo>
                    <a:pt x="17" y="16"/>
                  </a:lnTo>
                  <a:lnTo>
                    <a:pt x="50" y="6"/>
                  </a:lnTo>
                  <a:lnTo>
                    <a:pt x="7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8" name="Freeform 2194"/>
            <p:cNvSpPr>
              <a:spLocks/>
            </p:cNvSpPr>
            <p:nvPr/>
          </p:nvSpPr>
          <p:spPr bwMode="auto">
            <a:xfrm>
              <a:off x="5625979" y="3073279"/>
              <a:ext cx="12700" cy="4763"/>
            </a:xfrm>
            <a:custGeom>
              <a:avLst/>
              <a:gdLst>
                <a:gd name="T0" fmla="*/ 20 w 23"/>
                <a:gd name="T1" fmla="*/ 0 h 9"/>
                <a:gd name="T2" fmla="*/ 20 w 23"/>
                <a:gd name="T3" fmla="*/ 5 h 9"/>
                <a:gd name="T4" fmla="*/ 23 w 23"/>
                <a:gd name="T5" fmla="*/ 5 h 9"/>
                <a:gd name="T6" fmla="*/ 20 w 23"/>
                <a:gd name="T7" fmla="*/ 7 h 9"/>
                <a:gd name="T8" fmla="*/ 14 w 23"/>
                <a:gd name="T9" fmla="*/ 5 h 9"/>
                <a:gd name="T10" fmla="*/ 7 w 23"/>
                <a:gd name="T11" fmla="*/ 9 h 9"/>
                <a:gd name="T12" fmla="*/ 6 w 23"/>
                <a:gd name="T13" fmla="*/ 3 h 9"/>
                <a:gd name="T14" fmla="*/ 0 w 23"/>
                <a:gd name="T15" fmla="*/ 5 h 9"/>
                <a:gd name="T16" fmla="*/ 4 w 23"/>
                <a:gd name="T17" fmla="*/ 0 h 9"/>
                <a:gd name="T18" fmla="*/ 14 w 23"/>
                <a:gd name="T19" fmla="*/ 5 h 9"/>
                <a:gd name="T20" fmla="*/ 20 w 23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9">
                  <a:moveTo>
                    <a:pt x="20" y="0"/>
                  </a:moveTo>
                  <a:lnTo>
                    <a:pt x="20" y="5"/>
                  </a:lnTo>
                  <a:lnTo>
                    <a:pt x="23" y="5"/>
                  </a:lnTo>
                  <a:lnTo>
                    <a:pt x="20" y="7"/>
                  </a:lnTo>
                  <a:lnTo>
                    <a:pt x="14" y="5"/>
                  </a:lnTo>
                  <a:lnTo>
                    <a:pt x="7" y="9"/>
                  </a:lnTo>
                  <a:lnTo>
                    <a:pt x="6" y="3"/>
                  </a:lnTo>
                  <a:lnTo>
                    <a:pt x="0" y="5"/>
                  </a:lnTo>
                  <a:lnTo>
                    <a:pt x="4" y="0"/>
                  </a:lnTo>
                  <a:lnTo>
                    <a:pt x="14" y="5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69" name="Freeform 2195"/>
            <p:cNvSpPr>
              <a:spLocks/>
            </p:cNvSpPr>
            <p:nvPr/>
          </p:nvSpPr>
          <p:spPr bwMode="auto">
            <a:xfrm>
              <a:off x="5805367" y="3805116"/>
              <a:ext cx="4763" cy="9525"/>
            </a:xfrm>
            <a:custGeom>
              <a:avLst/>
              <a:gdLst>
                <a:gd name="T0" fmla="*/ 4 w 9"/>
                <a:gd name="T1" fmla="*/ 20 h 20"/>
                <a:gd name="T2" fmla="*/ 0 w 9"/>
                <a:gd name="T3" fmla="*/ 9 h 20"/>
                <a:gd name="T4" fmla="*/ 1 w 9"/>
                <a:gd name="T5" fmla="*/ 0 h 20"/>
                <a:gd name="T6" fmla="*/ 6 w 9"/>
                <a:gd name="T7" fmla="*/ 4 h 20"/>
                <a:gd name="T8" fmla="*/ 9 w 9"/>
                <a:gd name="T9" fmla="*/ 16 h 20"/>
                <a:gd name="T10" fmla="*/ 4 w 9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4" y="20"/>
                  </a:moveTo>
                  <a:lnTo>
                    <a:pt x="0" y="9"/>
                  </a:lnTo>
                  <a:lnTo>
                    <a:pt x="1" y="0"/>
                  </a:lnTo>
                  <a:lnTo>
                    <a:pt x="6" y="4"/>
                  </a:lnTo>
                  <a:lnTo>
                    <a:pt x="9" y="16"/>
                  </a:lnTo>
                  <a:lnTo>
                    <a:pt x="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0" name="Freeform 2196"/>
            <p:cNvSpPr>
              <a:spLocks/>
            </p:cNvSpPr>
            <p:nvPr/>
          </p:nvSpPr>
          <p:spPr bwMode="auto">
            <a:xfrm>
              <a:off x="5808542" y="3805116"/>
              <a:ext cx="4763" cy="6350"/>
            </a:xfrm>
            <a:custGeom>
              <a:avLst/>
              <a:gdLst>
                <a:gd name="T0" fmla="*/ 10 w 10"/>
                <a:gd name="T1" fmla="*/ 4 h 14"/>
                <a:gd name="T2" fmla="*/ 9 w 10"/>
                <a:gd name="T3" fmla="*/ 9 h 14"/>
                <a:gd name="T4" fmla="*/ 9 w 10"/>
                <a:gd name="T5" fmla="*/ 14 h 14"/>
                <a:gd name="T6" fmla="*/ 5 w 10"/>
                <a:gd name="T7" fmla="*/ 11 h 14"/>
                <a:gd name="T8" fmla="*/ 6 w 10"/>
                <a:gd name="T9" fmla="*/ 9 h 14"/>
                <a:gd name="T10" fmla="*/ 2 w 10"/>
                <a:gd name="T11" fmla="*/ 7 h 14"/>
                <a:gd name="T12" fmla="*/ 0 w 10"/>
                <a:gd name="T13" fmla="*/ 1 h 14"/>
                <a:gd name="T14" fmla="*/ 3 w 10"/>
                <a:gd name="T15" fmla="*/ 3 h 14"/>
                <a:gd name="T16" fmla="*/ 5 w 10"/>
                <a:gd name="T17" fmla="*/ 0 h 14"/>
                <a:gd name="T18" fmla="*/ 7 w 10"/>
                <a:gd name="T19" fmla="*/ 3 h 14"/>
                <a:gd name="T20" fmla="*/ 10 w 10"/>
                <a:gd name="T2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4">
                  <a:moveTo>
                    <a:pt x="10" y="4"/>
                  </a:moveTo>
                  <a:lnTo>
                    <a:pt x="9" y="9"/>
                  </a:lnTo>
                  <a:lnTo>
                    <a:pt x="9" y="14"/>
                  </a:lnTo>
                  <a:lnTo>
                    <a:pt x="5" y="11"/>
                  </a:lnTo>
                  <a:lnTo>
                    <a:pt x="6" y="9"/>
                  </a:lnTo>
                  <a:lnTo>
                    <a:pt x="2" y="7"/>
                  </a:lnTo>
                  <a:lnTo>
                    <a:pt x="0" y="1"/>
                  </a:lnTo>
                  <a:lnTo>
                    <a:pt x="3" y="3"/>
                  </a:lnTo>
                  <a:lnTo>
                    <a:pt x="5" y="0"/>
                  </a:lnTo>
                  <a:lnTo>
                    <a:pt x="7" y="3"/>
                  </a:lnTo>
                  <a:lnTo>
                    <a:pt x="1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1" name="Freeform 2197"/>
            <p:cNvSpPr>
              <a:spLocks/>
            </p:cNvSpPr>
            <p:nvPr/>
          </p:nvSpPr>
          <p:spPr bwMode="auto">
            <a:xfrm>
              <a:off x="5672017" y="3081216"/>
              <a:ext cx="6350" cy="7938"/>
            </a:xfrm>
            <a:custGeom>
              <a:avLst/>
              <a:gdLst>
                <a:gd name="T0" fmla="*/ 13 w 13"/>
                <a:gd name="T1" fmla="*/ 0 h 15"/>
                <a:gd name="T2" fmla="*/ 12 w 13"/>
                <a:gd name="T3" fmla="*/ 10 h 15"/>
                <a:gd name="T4" fmla="*/ 7 w 13"/>
                <a:gd name="T5" fmla="*/ 15 h 15"/>
                <a:gd name="T6" fmla="*/ 3 w 13"/>
                <a:gd name="T7" fmla="*/ 13 h 15"/>
                <a:gd name="T8" fmla="*/ 0 w 13"/>
                <a:gd name="T9" fmla="*/ 5 h 15"/>
                <a:gd name="T10" fmla="*/ 4 w 13"/>
                <a:gd name="T11" fmla="*/ 2 h 15"/>
                <a:gd name="T12" fmla="*/ 13 w 13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lnTo>
                    <a:pt x="12" y="10"/>
                  </a:lnTo>
                  <a:lnTo>
                    <a:pt x="7" y="15"/>
                  </a:lnTo>
                  <a:lnTo>
                    <a:pt x="3" y="13"/>
                  </a:lnTo>
                  <a:lnTo>
                    <a:pt x="0" y="5"/>
                  </a:lnTo>
                  <a:lnTo>
                    <a:pt x="4" y="2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2" name="Freeform 2198"/>
            <p:cNvSpPr>
              <a:spLocks/>
            </p:cNvSpPr>
            <p:nvPr/>
          </p:nvSpPr>
          <p:spPr bwMode="auto">
            <a:xfrm>
              <a:off x="5665667" y="3049466"/>
              <a:ext cx="7938" cy="6350"/>
            </a:xfrm>
            <a:custGeom>
              <a:avLst/>
              <a:gdLst>
                <a:gd name="T0" fmla="*/ 13 w 13"/>
                <a:gd name="T1" fmla="*/ 2 h 12"/>
                <a:gd name="T2" fmla="*/ 13 w 13"/>
                <a:gd name="T3" fmla="*/ 9 h 12"/>
                <a:gd name="T4" fmla="*/ 1 w 13"/>
                <a:gd name="T5" fmla="*/ 12 h 12"/>
                <a:gd name="T6" fmla="*/ 0 w 13"/>
                <a:gd name="T7" fmla="*/ 4 h 12"/>
                <a:gd name="T8" fmla="*/ 6 w 13"/>
                <a:gd name="T9" fmla="*/ 0 h 12"/>
                <a:gd name="T10" fmla="*/ 13 w 13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3" y="2"/>
                  </a:moveTo>
                  <a:lnTo>
                    <a:pt x="13" y="9"/>
                  </a:lnTo>
                  <a:lnTo>
                    <a:pt x="1" y="12"/>
                  </a:lnTo>
                  <a:lnTo>
                    <a:pt x="0" y="4"/>
                  </a:lnTo>
                  <a:lnTo>
                    <a:pt x="6" y="0"/>
                  </a:lnTo>
                  <a:lnTo>
                    <a:pt x="1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3" name="Freeform 2199"/>
            <p:cNvSpPr>
              <a:spLocks/>
            </p:cNvSpPr>
            <p:nvPr/>
          </p:nvSpPr>
          <p:spPr bwMode="auto">
            <a:xfrm>
              <a:off x="5830767" y="3808291"/>
              <a:ext cx="7938" cy="9525"/>
            </a:xfrm>
            <a:custGeom>
              <a:avLst/>
              <a:gdLst>
                <a:gd name="T0" fmla="*/ 10 w 14"/>
                <a:gd name="T1" fmla="*/ 12 h 17"/>
                <a:gd name="T2" fmla="*/ 7 w 14"/>
                <a:gd name="T3" fmla="*/ 10 h 17"/>
                <a:gd name="T4" fmla="*/ 3 w 14"/>
                <a:gd name="T5" fmla="*/ 10 h 17"/>
                <a:gd name="T6" fmla="*/ 4 w 14"/>
                <a:gd name="T7" fmla="*/ 3 h 17"/>
                <a:gd name="T8" fmla="*/ 0 w 14"/>
                <a:gd name="T9" fmla="*/ 0 h 17"/>
                <a:gd name="T10" fmla="*/ 7 w 14"/>
                <a:gd name="T11" fmla="*/ 0 h 17"/>
                <a:gd name="T12" fmla="*/ 14 w 14"/>
                <a:gd name="T13" fmla="*/ 12 h 17"/>
                <a:gd name="T14" fmla="*/ 9 w 14"/>
                <a:gd name="T15" fmla="*/ 17 h 17"/>
                <a:gd name="T16" fmla="*/ 1 w 14"/>
                <a:gd name="T17" fmla="*/ 17 h 17"/>
                <a:gd name="T18" fmla="*/ 4 w 14"/>
                <a:gd name="T19" fmla="*/ 13 h 17"/>
                <a:gd name="T20" fmla="*/ 10 w 14"/>
                <a:gd name="T21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7">
                  <a:moveTo>
                    <a:pt x="10" y="12"/>
                  </a:moveTo>
                  <a:lnTo>
                    <a:pt x="7" y="10"/>
                  </a:lnTo>
                  <a:lnTo>
                    <a:pt x="3" y="10"/>
                  </a:lnTo>
                  <a:lnTo>
                    <a:pt x="4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14" y="12"/>
                  </a:lnTo>
                  <a:lnTo>
                    <a:pt x="9" y="17"/>
                  </a:lnTo>
                  <a:lnTo>
                    <a:pt x="1" y="17"/>
                  </a:lnTo>
                  <a:lnTo>
                    <a:pt x="4" y="13"/>
                  </a:lnTo>
                  <a:lnTo>
                    <a:pt x="1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4" name="Freeform 2200"/>
            <p:cNvSpPr>
              <a:spLocks/>
            </p:cNvSpPr>
            <p:nvPr/>
          </p:nvSpPr>
          <p:spPr bwMode="auto">
            <a:xfrm>
              <a:off x="5687892" y="3081216"/>
              <a:ext cx="9525" cy="7938"/>
            </a:xfrm>
            <a:custGeom>
              <a:avLst/>
              <a:gdLst>
                <a:gd name="T0" fmla="*/ 7 w 19"/>
                <a:gd name="T1" fmla="*/ 0 h 17"/>
                <a:gd name="T2" fmla="*/ 10 w 19"/>
                <a:gd name="T3" fmla="*/ 2 h 17"/>
                <a:gd name="T4" fmla="*/ 9 w 19"/>
                <a:gd name="T5" fmla="*/ 3 h 17"/>
                <a:gd name="T6" fmla="*/ 10 w 19"/>
                <a:gd name="T7" fmla="*/ 6 h 17"/>
                <a:gd name="T8" fmla="*/ 19 w 19"/>
                <a:gd name="T9" fmla="*/ 7 h 17"/>
                <a:gd name="T10" fmla="*/ 19 w 19"/>
                <a:gd name="T11" fmla="*/ 12 h 17"/>
                <a:gd name="T12" fmla="*/ 13 w 19"/>
                <a:gd name="T13" fmla="*/ 16 h 17"/>
                <a:gd name="T14" fmla="*/ 6 w 19"/>
                <a:gd name="T15" fmla="*/ 17 h 17"/>
                <a:gd name="T16" fmla="*/ 3 w 19"/>
                <a:gd name="T17" fmla="*/ 15 h 17"/>
                <a:gd name="T18" fmla="*/ 0 w 19"/>
                <a:gd name="T19" fmla="*/ 13 h 17"/>
                <a:gd name="T20" fmla="*/ 0 w 19"/>
                <a:gd name="T21" fmla="*/ 9 h 17"/>
                <a:gd name="T22" fmla="*/ 7 w 19"/>
                <a:gd name="T23" fmla="*/ 4 h 17"/>
                <a:gd name="T24" fmla="*/ 7 w 19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7">
                  <a:moveTo>
                    <a:pt x="7" y="0"/>
                  </a:moveTo>
                  <a:lnTo>
                    <a:pt x="10" y="2"/>
                  </a:lnTo>
                  <a:lnTo>
                    <a:pt x="9" y="3"/>
                  </a:lnTo>
                  <a:lnTo>
                    <a:pt x="10" y="6"/>
                  </a:lnTo>
                  <a:lnTo>
                    <a:pt x="19" y="7"/>
                  </a:lnTo>
                  <a:lnTo>
                    <a:pt x="19" y="12"/>
                  </a:lnTo>
                  <a:lnTo>
                    <a:pt x="13" y="16"/>
                  </a:lnTo>
                  <a:lnTo>
                    <a:pt x="6" y="17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7" y="4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5" name="Freeform 2201"/>
            <p:cNvSpPr>
              <a:spLocks/>
            </p:cNvSpPr>
            <p:nvPr/>
          </p:nvSpPr>
          <p:spPr bwMode="auto">
            <a:xfrm>
              <a:off x="5699004" y="3081216"/>
              <a:ext cx="7938" cy="6350"/>
            </a:xfrm>
            <a:custGeom>
              <a:avLst/>
              <a:gdLst>
                <a:gd name="T0" fmla="*/ 16 w 16"/>
                <a:gd name="T1" fmla="*/ 3 h 12"/>
                <a:gd name="T2" fmla="*/ 14 w 16"/>
                <a:gd name="T3" fmla="*/ 7 h 12"/>
                <a:gd name="T4" fmla="*/ 6 w 16"/>
                <a:gd name="T5" fmla="*/ 10 h 12"/>
                <a:gd name="T6" fmla="*/ 0 w 16"/>
                <a:gd name="T7" fmla="*/ 12 h 12"/>
                <a:gd name="T8" fmla="*/ 0 w 16"/>
                <a:gd name="T9" fmla="*/ 6 h 12"/>
                <a:gd name="T10" fmla="*/ 10 w 16"/>
                <a:gd name="T11" fmla="*/ 0 h 12"/>
                <a:gd name="T12" fmla="*/ 16 w 16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lnTo>
                    <a:pt x="14" y="7"/>
                  </a:lnTo>
                  <a:lnTo>
                    <a:pt x="6" y="10"/>
                  </a:lnTo>
                  <a:lnTo>
                    <a:pt x="0" y="12"/>
                  </a:lnTo>
                  <a:lnTo>
                    <a:pt x="0" y="6"/>
                  </a:lnTo>
                  <a:lnTo>
                    <a:pt x="10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6" name="Freeform 2202"/>
            <p:cNvSpPr>
              <a:spLocks/>
            </p:cNvSpPr>
            <p:nvPr/>
          </p:nvSpPr>
          <p:spPr bwMode="auto">
            <a:xfrm>
              <a:off x="5710117" y="3070104"/>
              <a:ext cx="6350" cy="4763"/>
            </a:xfrm>
            <a:custGeom>
              <a:avLst/>
              <a:gdLst>
                <a:gd name="T0" fmla="*/ 14 w 14"/>
                <a:gd name="T1" fmla="*/ 7 h 10"/>
                <a:gd name="T2" fmla="*/ 10 w 14"/>
                <a:gd name="T3" fmla="*/ 10 h 10"/>
                <a:gd name="T4" fmla="*/ 0 w 14"/>
                <a:gd name="T5" fmla="*/ 7 h 10"/>
                <a:gd name="T6" fmla="*/ 3 w 14"/>
                <a:gd name="T7" fmla="*/ 0 h 10"/>
                <a:gd name="T8" fmla="*/ 12 w 14"/>
                <a:gd name="T9" fmla="*/ 3 h 10"/>
                <a:gd name="T10" fmla="*/ 14 w 14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4" y="7"/>
                  </a:moveTo>
                  <a:lnTo>
                    <a:pt x="10" y="10"/>
                  </a:lnTo>
                  <a:lnTo>
                    <a:pt x="0" y="7"/>
                  </a:lnTo>
                  <a:lnTo>
                    <a:pt x="3" y="0"/>
                  </a:lnTo>
                  <a:lnTo>
                    <a:pt x="12" y="3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7" name="Freeform 2203"/>
            <p:cNvSpPr>
              <a:spLocks/>
            </p:cNvSpPr>
            <p:nvPr/>
          </p:nvSpPr>
          <p:spPr bwMode="auto">
            <a:xfrm>
              <a:off x="5708529" y="3049466"/>
              <a:ext cx="7938" cy="4763"/>
            </a:xfrm>
            <a:custGeom>
              <a:avLst/>
              <a:gdLst>
                <a:gd name="T0" fmla="*/ 15 w 15"/>
                <a:gd name="T1" fmla="*/ 2 h 10"/>
                <a:gd name="T2" fmla="*/ 11 w 15"/>
                <a:gd name="T3" fmla="*/ 9 h 10"/>
                <a:gd name="T4" fmla="*/ 0 w 15"/>
                <a:gd name="T5" fmla="*/ 10 h 10"/>
                <a:gd name="T6" fmla="*/ 1 w 15"/>
                <a:gd name="T7" fmla="*/ 6 h 10"/>
                <a:gd name="T8" fmla="*/ 10 w 15"/>
                <a:gd name="T9" fmla="*/ 0 h 10"/>
                <a:gd name="T10" fmla="*/ 15 w 15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15" y="2"/>
                  </a:moveTo>
                  <a:lnTo>
                    <a:pt x="11" y="9"/>
                  </a:lnTo>
                  <a:lnTo>
                    <a:pt x="0" y="10"/>
                  </a:lnTo>
                  <a:lnTo>
                    <a:pt x="1" y="6"/>
                  </a:lnTo>
                  <a:lnTo>
                    <a:pt x="1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8" name="Freeform 2204"/>
            <p:cNvSpPr>
              <a:spLocks/>
            </p:cNvSpPr>
            <p:nvPr/>
          </p:nvSpPr>
          <p:spPr bwMode="auto">
            <a:xfrm>
              <a:off x="5860929" y="3781304"/>
              <a:ext cx="6350" cy="6350"/>
            </a:xfrm>
            <a:custGeom>
              <a:avLst/>
              <a:gdLst>
                <a:gd name="T0" fmla="*/ 10 w 11"/>
                <a:gd name="T1" fmla="*/ 0 h 11"/>
                <a:gd name="T2" fmla="*/ 11 w 11"/>
                <a:gd name="T3" fmla="*/ 8 h 11"/>
                <a:gd name="T4" fmla="*/ 0 w 11"/>
                <a:gd name="T5" fmla="*/ 11 h 11"/>
                <a:gd name="T6" fmla="*/ 1 w 11"/>
                <a:gd name="T7" fmla="*/ 3 h 11"/>
                <a:gd name="T8" fmla="*/ 10 w 1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0"/>
                  </a:moveTo>
                  <a:lnTo>
                    <a:pt x="11" y="8"/>
                  </a:lnTo>
                  <a:lnTo>
                    <a:pt x="0" y="11"/>
                  </a:lnTo>
                  <a:lnTo>
                    <a:pt x="1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79" name="Freeform 2205"/>
            <p:cNvSpPr>
              <a:spLocks/>
            </p:cNvSpPr>
            <p:nvPr/>
          </p:nvSpPr>
          <p:spPr bwMode="auto">
            <a:xfrm>
              <a:off x="5865692" y="3800354"/>
              <a:ext cx="11113" cy="6350"/>
            </a:xfrm>
            <a:custGeom>
              <a:avLst/>
              <a:gdLst>
                <a:gd name="T0" fmla="*/ 20 w 20"/>
                <a:gd name="T1" fmla="*/ 4 h 10"/>
                <a:gd name="T2" fmla="*/ 16 w 20"/>
                <a:gd name="T3" fmla="*/ 10 h 10"/>
                <a:gd name="T4" fmla="*/ 7 w 20"/>
                <a:gd name="T5" fmla="*/ 10 h 10"/>
                <a:gd name="T6" fmla="*/ 9 w 20"/>
                <a:gd name="T7" fmla="*/ 6 h 10"/>
                <a:gd name="T8" fmla="*/ 5 w 20"/>
                <a:gd name="T9" fmla="*/ 4 h 10"/>
                <a:gd name="T10" fmla="*/ 0 w 20"/>
                <a:gd name="T11" fmla="*/ 6 h 10"/>
                <a:gd name="T12" fmla="*/ 2 w 20"/>
                <a:gd name="T13" fmla="*/ 0 h 10"/>
                <a:gd name="T14" fmla="*/ 15 w 20"/>
                <a:gd name="T15" fmla="*/ 3 h 10"/>
                <a:gd name="T16" fmla="*/ 20 w 20"/>
                <a:gd name="T1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0">
                  <a:moveTo>
                    <a:pt x="20" y="4"/>
                  </a:moveTo>
                  <a:lnTo>
                    <a:pt x="16" y="10"/>
                  </a:lnTo>
                  <a:lnTo>
                    <a:pt x="7" y="10"/>
                  </a:lnTo>
                  <a:lnTo>
                    <a:pt x="9" y="6"/>
                  </a:lnTo>
                  <a:lnTo>
                    <a:pt x="5" y="4"/>
                  </a:lnTo>
                  <a:lnTo>
                    <a:pt x="0" y="6"/>
                  </a:lnTo>
                  <a:lnTo>
                    <a:pt x="2" y="0"/>
                  </a:lnTo>
                  <a:lnTo>
                    <a:pt x="15" y="3"/>
                  </a:lnTo>
                  <a:lnTo>
                    <a:pt x="2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0" name="Freeform 2206"/>
            <p:cNvSpPr>
              <a:spLocks/>
            </p:cNvSpPr>
            <p:nvPr/>
          </p:nvSpPr>
          <p:spPr bwMode="auto">
            <a:xfrm>
              <a:off x="5721229" y="3051054"/>
              <a:ext cx="9525" cy="3175"/>
            </a:xfrm>
            <a:custGeom>
              <a:avLst/>
              <a:gdLst>
                <a:gd name="T0" fmla="*/ 18 w 18"/>
                <a:gd name="T1" fmla="*/ 0 h 6"/>
                <a:gd name="T2" fmla="*/ 10 w 18"/>
                <a:gd name="T3" fmla="*/ 6 h 6"/>
                <a:gd name="T4" fmla="*/ 0 w 18"/>
                <a:gd name="T5" fmla="*/ 6 h 6"/>
                <a:gd name="T6" fmla="*/ 1 w 18"/>
                <a:gd name="T7" fmla="*/ 0 h 6"/>
                <a:gd name="T8" fmla="*/ 11 w 18"/>
                <a:gd name="T9" fmla="*/ 1 h 6"/>
                <a:gd name="T10" fmla="*/ 18 w 1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lnTo>
                    <a:pt x="10" y="6"/>
                  </a:lnTo>
                  <a:lnTo>
                    <a:pt x="0" y="6"/>
                  </a:lnTo>
                  <a:lnTo>
                    <a:pt x="1" y="0"/>
                  </a:lnTo>
                  <a:lnTo>
                    <a:pt x="11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1" name="Freeform 2207"/>
            <p:cNvSpPr>
              <a:spLocks/>
            </p:cNvSpPr>
            <p:nvPr/>
          </p:nvSpPr>
          <p:spPr bwMode="auto">
            <a:xfrm>
              <a:off x="5868867" y="3755904"/>
              <a:ext cx="11113" cy="6350"/>
            </a:xfrm>
            <a:custGeom>
              <a:avLst/>
              <a:gdLst>
                <a:gd name="T0" fmla="*/ 22 w 22"/>
                <a:gd name="T1" fmla="*/ 5 h 12"/>
                <a:gd name="T2" fmla="*/ 22 w 22"/>
                <a:gd name="T3" fmla="*/ 10 h 12"/>
                <a:gd name="T4" fmla="*/ 12 w 22"/>
                <a:gd name="T5" fmla="*/ 9 h 12"/>
                <a:gd name="T6" fmla="*/ 4 w 22"/>
                <a:gd name="T7" fmla="*/ 12 h 12"/>
                <a:gd name="T8" fmla="*/ 3 w 22"/>
                <a:gd name="T9" fmla="*/ 6 h 12"/>
                <a:gd name="T10" fmla="*/ 0 w 22"/>
                <a:gd name="T11" fmla="*/ 0 h 12"/>
                <a:gd name="T12" fmla="*/ 12 w 22"/>
                <a:gd name="T13" fmla="*/ 2 h 12"/>
                <a:gd name="T14" fmla="*/ 22 w 22"/>
                <a:gd name="T1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2">
                  <a:moveTo>
                    <a:pt x="22" y="5"/>
                  </a:moveTo>
                  <a:lnTo>
                    <a:pt x="22" y="10"/>
                  </a:lnTo>
                  <a:lnTo>
                    <a:pt x="12" y="9"/>
                  </a:lnTo>
                  <a:lnTo>
                    <a:pt x="4" y="12"/>
                  </a:lnTo>
                  <a:lnTo>
                    <a:pt x="3" y="6"/>
                  </a:lnTo>
                  <a:lnTo>
                    <a:pt x="0" y="0"/>
                  </a:lnTo>
                  <a:lnTo>
                    <a:pt x="12" y="2"/>
                  </a:lnTo>
                  <a:lnTo>
                    <a:pt x="2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2" name="Freeform 2208"/>
            <p:cNvSpPr>
              <a:spLocks/>
            </p:cNvSpPr>
            <p:nvPr/>
          </p:nvSpPr>
          <p:spPr bwMode="auto">
            <a:xfrm>
              <a:off x="5884742" y="3755904"/>
              <a:ext cx="6350" cy="7938"/>
            </a:xfrm>
            <a:custGeom>
              <a:avLst/>
              <a:gdLst>
                <a:gd name="T0" fmla="*/ 14 w 14"/>
                <a:gd name="T1" fmla="*/ 7 h 16"/>
                <a:gd name="T2" fmla="*/ 14 w 14"/>
                <a:gd name="T3" fmla="*/ 13 h 16"/>
                <a:gd name="T4" fmla="*/ 3 w 14"/>
                <a:gd name="T5" fmla="*/ 16 h 16"/>
                <a:gd name="T6" fmla="*/ 0 w 14"/>
                <a:gd name="T7" fmla="*/ 13 h 16"/>
                <a:gd name="T8" fmla="*/ 0 w 14"/>
                <a:gd name="T9" fmla="*/ 8 h 16"/>
                <a:gd name="T10" fmla="*/ 6 w 14"/>
                <a:gd name="T11" fmla="*/ 1 h 16"/>
                <a:gd name="T12" fmla="*/ 11 w 14"/>
                <a:gd name="T13" fmla="*/ 0 h 16"/>
                <a:gd name="T14" fmla="*/ 11 w 14"/>
                <a:gd name="T15" fmla="*/ 6 h 16"/>
                <a:gd name="T16" fmla="*/ 14 w 14"/>
                <a:gd name="T1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6">
                  <a:moveTo>
                    <a:pt x="14" y="7"/>
                  </a:moveTo>
                  <a:lnTo>
                    <a:pt x="14" y="13"/>
                  </a:lnTo>
                  <a:lnTo>
                    <a:pt x="3" y="16"/>
                  </a:lnTo>
                  <a:lnTo>
                    <a:pt x="0" y="13"/>
                  </a:lnTo>
                  <a:lnTo>
                    <a:pt x="0" y="8"/>
                  </a:lnTo>
                  <a:lnTo>
                    <a:pt x="6" y="1"/>
                  </a:lnTo>
                  <a:lnTo>
                    <a:pt x="11" y="0"/>
                  </a:lnTo>
                  <a:lnTo>
                    <a:pt x="11" y="6"/>
                  </a:ln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3" name="Freeform 2209"/>
            <p:cNvSpPr>
              <a:spLocks/>
            </p:cNvSpPr>
            <p:nvPr/>
          </p:nvSpPr>
          <p:spPr bwMode="auto">
            <a:xfrm>
              <a:off x="5864104" y="3778129"/>
              <a:ext cx="33338" cy="17463"/>
            </a:xfrm>
            <a:custGeom>
              <a:avLst/>
              <a:gdLst>
                <a:gd name="T0" fmla="*/ 65 w 65"/>
                <a:gd name="T1" fmla="*/ 0 h 32"/>
                <a:gd name="T2" fmla="*/ 59 w 65"/>
                <a:gd name="T3" fmla="*/ 10 h 32"/>
                <a:gd name="T4" fmla="*/ 40 w 65"/>
                <a:gd name="T5" fmla="*/ 14 h 32"/>
                <a:gd name="T6" fmla="*/ 32 w 65"/>
                <a:gd name="T7" fmla="*/ 10 h 32"/>
                <a:gd name="T8" fmla="*/ 27 w 65"/>
                <a:gd name="T9" fmla="*/ 20 h 32"/>
                <a:gd name="T10" fmla="*/ 13 w 65"/>
                <a:gd name="T11" fmla="*/ 32 h 32"/>
                <a:gd name="T12" fmla="*/ 0 w 65"/>
                <a:gd name="T13" fmla="*/ 27 h 32"/>
                <a:gd name="T14" fmla="*/ 6 w 65"/>
                <a:gd name="T15" fmla="*/ 23 h 32"/>
                <a:gd name="T16" fmla="*/ 20 w 65"/>
                <a:gd name="T17" fmla="*/ 16 h 32"/>
                <a:gd name="T18" fmla="*/ 22 w 65"/>
                <a:gd name="T19" fmla="*/ 3 h 32"/>
                <a:gd name="T20" fmla="*/ 47 w 65"/>
                <a:gd name="T21" fmla="*/ 0 h 32"/>
                <a:gd name="T22" fmla="*/ 65 w 65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32">
                  <a:moveTo>
                    <a:pt x="65" y="0"/>
                  </a:moveTo>
                  <a:lnTo>
                    <a:pt x="59" y="10"/>
                  </a:lnTo>
                  <a:lnTo>
                    <a:pt x="40" y="14"/>
                  </a:lnTo>
                  <a:lnTo>
                    <a:pt x="32" y="10"/>
                  </a:lnTo>
                  <a:lnTo>
                    <a:pt x="27" y="20"/>
                  </a:lnTo>
                  <a:lnTo>
                    <a:pt x="13" y="32"/>
                  </a:lnTo>
                  <a:lnTo>
                    <a:pt x="0" y="27"/>
                  </a:lnTo>
                  <a:lnTo>
                    <a:pt x="6" y="23"/>
                  </a:lnTo>
                  <a:lnTo>
                    <a:pt x="20" y="16"/>
                  </a:lnTo>
                  <a:lnTo>
                    <a:pt x="22" y="3"/>
                  </a:lnTo>
                  <a:lnTo>
                    <a:pt x="47" y="0"/>
                  </a:lnTo>
                  <a:lnTo>
                    <a:pt x="6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4" name="Freeform 2210"/>
            <p:cNvSpPr>
              <a:spLocks/>
            </p:cNvSpPr>
            <p:nvPr/>
          </p:nvSpPr>
          <p:spPr bwMode="auto">
            <a:xfrm>
              <a:off x="5773617" y="3071691"/>
              <a:ext cx="11113" cy="4763"/>
            </a:xfrm>
            <a:custGeom>
              <a:avLst/>
              <a:gdLst>
                <a:gd name="T0" fmla="*/ 22 w 22"/>
                <a:gd name="T1" fmla="*/ 8 h 9"/>
                <a:gd name="T2" fmla="*/ 10 w 22"/>
                <a:gd name="T3" fmla="*/ 8 h 9"/>
                <a:gd name="T4" fmla="*/ 0 w 22"/>
                <a:gd name="T5" fmla="*/ 9 h 9"/>
                <a:gd name="T6" fmla="*/ 3 w 22"/>
                <a:gd name="T7" fmla="*/ 2 h 9"/>
                <a:gd name="T8" fmla="*/ 19 w 22"/>
                <a:gd name="T9" fmla="*/ 0 h 9"/>
                <a:gd name="T10" fmla="*/ 22 w 22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22" y="8"/>
                  </a:moveTo>
                  <a:lnTo>
                    <a:pt x="10" y="8"/>
                  </a:lnTo>
                  <a:lnTo>
                    <a:pt x="0" y="9"/>
                  </a:lnTo>
                  <a:lnTo>
                    <a:pt x="3" y="2"/>
                  </a:lnTo>
                  <a:lnTo>
                    <a:pt x="19" y="0"/>
                  </a:lnTo>
                  <a:lnTo>
                    <a:pt x="2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5" name="Freeform 2211"/>
            <p:cNvSpPr>
              <a:spLocks/>
            </p:cNvSpPr>
            <p:nvPr/>
          </p:nvSpPr>
          <p:spPr bwMode="auto">
            <a:xfrm>
              <a:off x="5899029" y="3771779"/>
              <a:ext cx="22225" cy="9525"/>
            </a:xfrm>
            <a:custGeom>
              <a:avLst/>
              <a:gdLst>
                <a:gd name="T0" fmla="*/ 43 w 43"/>
                <a:gd name="T1" fmla="*/ 0 h 20"/>
                <a:gd name="T2" fmla="*/ 39 w 43"/>
                <a:gd name="T3" fmla="*/ 5 h 20"/>
                <a:gd name="T4" fmla="*/ 29 w 43"/>
                <a:gd name="T5" fmla="*/ 8 h 20"/>
                <a:gd name="T6" fmla="*/ 28 w 43"/>
                <a:gd name="T7" fmla="*/ 15 h 20"/>
                <a:gd name="T8" fmla="*/ 19 w 43"/>
                <a:gd name="T9" fmla="*/ 14 h 20"/>
                <a:gd name="T10" fmla="*/ 7 w 43"/>
                <a:gd name="T11" fmla="*/ 14 h 20"/>
                <a:gd name="T12" fmla="*/ 2 w 43"/>
                <a:gd name="T13" fmla="*/ 20 h 20"/>
                <a:gd name="T14" fmla="*/ 0 w 43"/>
                <a:gd name="T15" fmla="*/ 5 h 20"/>
                <a:gd name="T16" fmla="*/ 20 w 43"/>
                <a:gd name="T17" fmla="*/ 2 h 20"/>
                <a:gd name="T18" fmla="*/ 43 w 43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20">
                  <a:moveTo>
                    <a:pt x="43" y="0"/>
                  </a:moveTo>
                  <a:lnTo>
                    <a:pt x="39" y="5"/>
                  </a:lnTo>
                  <a:lnTo>
                    <a:pt x="29" y="8"/>
                  </a:lnTo>
                  <a:lnTo>
                    <a:pt x="28" y="15"/>
                  </a:lnTo>
                  <a:lnTo>
                    <a:pt x="19" y="14"/>
                  </a:lnTo>
                  <a:lnTo>
                    <a:pt x="7" y="14"/>
                  </a:lnTo>
                  <a:lnTo>
                    <a:pt x="2" y="20"/>
                  </a:lnTo>
                  <a:lnTo>
                    <a:pt x="0" y="5"/>
                  </a:lnTo>
                  <a:lnTo>
                    <a:pt x="20" y="2"/>
                  </a:lnTo>
                  <a:lnTo>
                    <a:pt x="4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6" name="Freeform 2212"/>
            <p:cNvSpPr>
              <a:spLocks/>
            </p:cNvSpPr>
            <p:nvPr/>
          </p:nvSpPr>
          <p:spPr bwMode="auto">
            <a:xfrm>
              <a:off x="5797429" y="3070104"/>
              <a:ext cx="12700" cy="4763"/>
            </a:xfrm>
            <a:custGeom>
              <a:avLst/>
              <a:gdLst>
                <a:gd name="T0" fmla="*/ 23 w 23"/>
                <a:gd name="T1" fmla="*/ 1 h 11"/>
                <a:gd name="T2" fmla="*/ 23 w 23"/>
                <a:gd name="T3" fmla="*/ 5 h 11"/>
                <a:gd name="T4" fmla="*/ 21 w 23"/>
                <a:gd name="T5" fmla="*/ 10 h 11"/>
                <a:gd name="T6" fmla="*/ 11 w 23"/>
                <a:gd name="T7" fmla="*/ 10 h 11"/>
                <a:gd name="T8" fmla="*/ 0 w 23"/>
                <a:gd name="T9" fmla="*/ 11 h 11"/>
                <a:gd name="T10" fmla="*/ 1 w 23"/>
                <a:gd name="T11" fmla="*/ 5 h 11"/>
                <a:gd name="T12" fmla="*/ 17 w 23"/>
                <a:gd name="T13" fmla="*/ 0 h 11"/>
                <a:gd name="T14" fmla="*/ 23 w 23"/>
                <a:gd name="T1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1">
                  <a:moveTo>
                    <a:pt x="23" y="1"/>
                  </a:moveTo>
                  <a:lnTo>
                    <a:pt x="23" y="5"/>
                  </a:lnTo>
                  <a:lnTo>
                    <a:pt x="21" y="10"/>
                  </a:lnTo>
                  <a:lnTo>
                    <a:pt x="11" y="10"/>
                  </a:lnTo>
                  <a:lnTo>
                    <a:pt x="0" y="11"/>
                  </a:lnTo>
                  <a:lnTo>
                    <a:pt x="1" y="5"/>
                  </a:lnTo>
                  <a:lnTo>
                    <a:pt x="17" y="0"/>
                  </a:lnTo>
                  <a:lnTo>
                    <a:pt x="2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7" name="Freeform 2213"/>
            <p:cNvSpPr>
              <a:spLocks/>
            </p:cNvSpPr>
            <p:nvPr/>
          </p:nvSpPr>
          <p:spPr bwMode="auto">
            <a:xfrm>
              <a:off x="6003804" y="3786066"/>
              <a:ext cx="9525" cy="3175"/>
            </a:xfrm>
            <a:custGeom>
              <a:avLst/>
              <a:gdLst>
                <a:gd name="T0" fmla="*/ 16 w 16"/>
                <a:gd name="T1" fmla="*/ 1 h 7"/>
                <a:gd name="T2" fmla="*/ 12 w 16"/>
                <a:gd name="T3" fmla="*/ 7 h 7"/>
                <a:gd name="T4" fmla="*/ 5 w 16"/>
                <a:gd name="T5" fmla="*/ 6 h 7"/>
                <a:gd name="T6" fmla="*/ 0 w 16"/>
                <a:gd name="T7" fmla="*/ 4 h 7"/>
                <a:gd name="T8" fmla="*/ 3 w 16"/>
                <a:gd name="T9" fmla="*/ 0 h 7"/>
                <a:gd name="T10" fmla="*/ 10 w 16"/>
                <a:gd name="T11" fmla="*/ 0 h 7"/>
                <a:gd name="T12" fmla="*/ 16 w 1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6" y="1"/>
                  </a:moveTo>
                  <a:lnTo>
                    <a:pt x="12" y="7"/>
                  </a:lnTo>
                  <a:lnTo>
                    <a:pt x="5" y="6"/>
                  </a:lnTo>
                  <a:lnTo>
                    <a:pt x="0" y="4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8" name="Freeform 2214"/>
            <p:cNvSpPr>
              <a:spLocks/>
            </p:cNvSpPr>
            <p:nvPr/>
          </p:nvSpPr>
          <p:spPr bwMode="auto">
            <a:xfrm>
              <a:off x="6021267" y="3747966"/>
              <a:ext cx="9525" cy="7938"/>
            </a:xfrm>
            <a:custGeom>
              <a:avLst/>
              <a:gdLst>
                <a:gd name="T0" fmla="*/ 2 w 20"/>
                <a:gd name="T1" fmla="*/ 16 h 16"/>
                <a:gd name="T2" fmla="*/ 0 w 20"/>
                <a:gd name="T3" fmla="*/ 11 h 16"/>
                <a:gd name="T4" fmla="*/ 1 w 20"/>
                <a:gd name="T5" fmla="*/ 1 h 16"/>
                <a:gd name="T6" fmla="*/ 7 w 20"/>
                <a:gd name="T7" fmla="*/ 0 h 16"/>
                <a:gd name="T8" fmla="*/ 5 w 20"/>
                <a:gd name="T9" fmla="*/ 6 h 16"/>
                <a:gd name="T10" fmla="*/ 8 w 20"/>
                <a:gd name="T11" fmla="*/ 9 h 16"/>
                <a:gd name="T12" fmla="*/ 17 w 20"/>
                <a:gd name="T13" fmla="*/ 6 h 16"/>
                <a:gd name="T14" fmla="*/ 20 w 20"/>
                <a:gd name="T15" fmla="*/ 13 h 16"/>
                <a:gd name="T16" fmla="*/ 11 w 20"/>
                <a:gd name="T17" fmla="*/ 13 h 16"/>
                <a:gd name="T18" fmla="*/ 2 w 20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6">
                  <a:moveTo>
                    <a:pt x="2" y="16"/>
                  </a:moveTo>
                  <a:lnTo>
                    <a:pt x="0" y="11"/>
                  </a:lnTo>
                  <a:lnTo>
                    <a:pt x="1" y="1"/>
                  </a:lnTo>
                  <a:lnTo>
                    <a:pt x="7" y="0"/>
                  </a:lnTo>
                  <a:lnTo>
                    <a:pt x="5" y="6"/>
                  </a:lnTo>
                  <a:lnTo>
                    <a:pt x="8" y="9"/>
                  </a:lnTo>
                  <a:lnTo>
                    <a:pt x="17" y="6"/>
                  </a:lnTo>
                  <a:lnTo>
                    <a:pt x="20" y="13"/>
                  </a:lnTo>
                  <a:lnTo>
                    <a:pt x="11" y="13"/>
                  </a:lnTo>
                  <a:lnTo>
                    <a:pt x="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89" name="Freeform 2216"/>
            <p:cNvSpPr>
              <a:spLocks/>
            </p:cNvSpPr>
            <p:nvPr/>
          </p:nvSpPr>
          <p:spPr bwMode="auto">
            <a:xfrm>
              <a:off x="6003804" y="3754316"/>
              <a:ext cx="20638" cy="9525"/>
            </a:xfrm>
            <a:custGeom>
              <a:avLst/>
              <a:gdLst>
                <a:gd name="T0" fmla="*/ 39 w 39"/>
                <a:gd name="T1" fmla="*/ 6 h 17"/>
                <a:gd name="T2" fmla="*/ 27 w 39"/>
                <a:gd name="T3" fmla="*/ 7 h 17"/>
                <a:gd name="T4" fmla="*/ 10 w 39"/>
                <a:gd name="T5" fmla="*/ 17 h 17"/>
                <a:gd name="T6" fmla="*/ 1 w 39"/>
                <a:gd name="T7" fmla="*/ 17 h 17"/>
                <a:gd name="T8" fmla="*/ 1 w 39"/>
                <a:gd name="T9" fmla="*/ 9 h 17"/>
                <a:gd name="T10" fmla="*/ 0 w 39"/>
                <a:gd name="T11" fmla="*/ 0 h 17"/>
                <a:gd name="T12" fmla="*/ 4 w 39"/>
                <a:gd name="T13" fmla="*/ 1 h 17"/>
                <a:gd name="T14" fmla="*/ 14 w 39"/>
                <a:gd name="T15" fmla="*/ 1 h 17"/>
                <a:gd name="T16" fmla="*/ 16 w 39"/>
                <a:gd name="T17" fmla="*/ 9 h 17"/>
                <a:gd name="T18" fmla="*/ 19 w 39"/>
                <a:gd name="T19" fmla="*/ 3 h 17"/>
                <a:gd name="T20" fmla="*/ 32 w 39"/>
                <a:gd name="T21" fmla="*/ 4 h 17"/>
                <a:gd name="T22" fmla="*/ 39 w 39"/>
                <a:gd name="T23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17">
                  <a:moveTo>
                    <a:pt x="39" y="6"/>
                  </a:moveTo>
                  <a:lnTo>
                    <a:pt x="27" y="7"/>
                  </a:lnTo>
                  <a:lnTo>
                    <a:pt x="10" y="17"/>
                  </a:lnTo>
                  <a:lnTo>
                    <a:pt x="1" y="17"/>
                  </a:lnTo>
                  <a:lnTo>
                    <a:pt x="1" y="9"/>
                  </a:lnTo>
                  <a:lnTo>
                    <a:pt x="0" y="0"/>
                  </a:lnTo>
                  <a:lnTo>
                    <a:pt x="4" y="1"/>
                  </a:lnTo>
                  <a:lnTo>
                    <a:pt x="14" y="1"/>
                  </a:lnTo>
                  <a:lnTo>
                    <a:pt x="16" y="9"/>
                  </a:lnTo>
                  <a:lnTo>
                    <a:pt x="19" y="3"/>
                  </a:lnTo>
                  <a:lnTo>
                    <a:pt x="32" y="4"/>
                  </a:lnTo>
                  <a:lnTo>
                    <a:pt x="39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0" name="Freeform 2217"/>
            <p:cNvSpPr>
              <a:spLocks/>
            </p:cNvSpPr>
            <p:nvPr/>
          </p:nvSpPr>
          <p:spPr bwMode="auto">
            <a:xfrm>
              <a:off x="6040316" y="3741616"/>
              <a:ext cx="6350" cy="4763"/>
            </a:xfrm>
            <a:custGeom>
              <a:avLst/>
              <a:gdLst>
                <a:gd name="T0" fmla="*/ 12 w 12"/>
                <a:gd name="T1" fmla="*/ 0 h 9"/>
                <a:gd name="T2" fmla="*/ 12 w 12"/>
                <a:gd name="T3" fmla="*/ 6 h 9"/>
                <a:gd name="T4" fmla="*/ 5 w 12"/>
                <a:gd name="T5" fmla="*/ 9 h 9"/>
                <a:gd name="T6" fmla="*/ 0 w 12"/>
                <a:gd name="T7" fmla="*/ 8 h 9"/>
                <a:gd name="T8" fmla="*/ 5 w 12"/>
                <a:gd name="T9" fmla="*/ 2 h 9"/>
                <a:gd name="T10" fmla="*/ 12 w 12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9">
                  <a:moveTo>
                    <a:pt x="12" y="0"/>
                  </a:moveTo>
                  <a:lnTo>
                    <a:pt x="12" y="6"/>
                  </a:lnTo>
                  <a:lnTo>
                    <a:pt x="5" y="9"/>
                  </a:lnTo>
                  <a:lnTo>
                    <a:pt x="0" y="8"/>
                  </a:lnTo>
                  <a:lnTo>
                    <a:pt x="5" y="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1" name="Freeform 2218"/>
            <p:cNvSpPr>
              <a:spLocks/>
            </p:cNvSpPr>
            <p:nvPr/>
          </p:nvSpPr>
          <p:spPr bwMode="auto">
            <a:xfrm>
              <a:off x="5945066" y="3065341"/>
              <a:ext cx="7938" cy="4763"/>
            </a:xfrm>
            <a:custGeom>
              <a:avLst/>
              <a:gdLst>
                <a:gd name="T0" fmla="*/ 16 w 16"/>
                <a:gd name="T1" fmla="*/ 2 h 9"/>
                <a:gd name="T2" fmla="*/ 16 w 16"/>
                <a:gd name="T3" fmla="*/ 8 h 9"/>
                <a:gd name="T4" fmla="*/ 4 w 16"/>
                <a:gd name="T5" fmla="*/ 9 h 9"/>
                <a:gd name="T6" fmla="*/ 0 w 16"/>
                <a:gd name="T7" fmla="*/ 8 h 9"/>
                <a:gd name="T8" fmla="*/ 1 w 16"/>
                <a:gd name="T9" fmla="*/ 3 h 9"/>
                <a:gd name="T10" fmla="*/ 12 w 16"/>
                <a:gd name="T11" fmla="*/ 0 h 9"/>
                <a:gd name="T12" fmla="*/ 16 w 16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16" y="2"/>
                  </a:moveTo>
                  <a:lnTo>
                    <a:pt x="16" y="8"/>
                  </a:lnTo>
                  <a:lnTo>
                    <a:pt x="4" y="9"/>
                  </a:lnTo>
                  <a:lnTo>
                    <a:pt x="0" y="8"/>
                  </a:lnTo>
                  <a:lnTo>
                    <a:pt x="1" y="3"/>
                  </a:lnTo>
                  <a:lnTo>
                    <a:pt x="12" y="0"/>
                  </a:lnTo>
                  <a:lnTo>
                    <a:pt x="1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2" name="Freeform 2219"/>
            <p:cNvSpPr>
              <a:spLocks/>
            </p:cNvSpPr>
            <p:nvPr/>
          </p:nvSpPr>
          <p:spPr bwMode="auto">
            <a:xfrm>
              <a:off x="6054604" y="3722566"/>
              <a:ext cx="9525" cy="4763"/>
            </a:xfrm>
            <a:custGeom>
              <a:avLst/>
              <a:gdLst>
                <a:gd name="T0" fmla="*/ 19 w 19"/>
                <a:gd name="T1" fmla="*/ 0 h 7"/>
                <a:gd name="T2" fmla="*/ 18 w 19"/>
                <a:gd name="T3" fmla="*/ 6 h 7"/>
                <a:gd name="T4" fmla="*/ 5 w 19"/>
                <a:gd name="T5" fmla="*/ 7 h 7"/>
                <a:gd name="T6" fmla="*/ 0 w 19"/>
                <a:gd name="T7" fmla="*/ 6 h 7"/>
                <a:gd name="T8" fmla="*/ 8 w 19"/>
                <a:gd name="T9" fmla="*/ 3 h 7"/>
                <a:gd name="T10" fmla="*/ 19 w 1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7">
                  <a:moveTo>
                    <a:pt x="19" y="0"/>
                  </a:moveTo>
                  <a:lnTo>
                    <a:pt x="18" y="6"/>
                  </a:lnTo>
                  <a:lnTo>
                    <a:pt x="5" y="7"/>
                  </a:lnTo>
                  <a:lnTo>
                    <a:pt x="0" y="6"/>
                  </a:lnTo>
                  <a:lnTo>
                    <a:pt x="8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3" name="Freeform 2220"/>
            <p:cNvSpPr>
              <a:spLocks/>
            </p:cNvSpPr>
            <p:nvPr/>
          </p:nvSpPr>
          <p:spPr bwMode="auto">
            <a:xfrm>
              <a:off x="6062541" y="3757491"/>
              <a:ext cx="9525" cy="6350"/>
            </a:xfrm>
            <a:custGeom>
              <a:avLst/>
              <a:gdLst>
                <a:gd name="T0" fmla="*/ 18 w 18"/>
                <a:gd name="T1" fmla="*/ 2 h 12"/>
                <a:gd name="T2" fmla="*/ 18 w 18"/>
                <a:gd name="T3" fmla="*/ 10 h 12"/>
                <a:gd name="T4" fmla="*/ 3 w 18"/>
                <a:gd name="T5" fmla="*/ 12 h 12"/>
                <a:gd name="T6" fmla="*/ 0 w 18"/>
                <a:gd name="T7" fmla="*/ 4 h 12"/>
                <a:gd name="T8" fmla="*/ 10 w 18"/>
                <a:gd name="T9" fmla="*/ 0 h 12"/>
                <a:gd name="T10" fmla="*/ 18 w 18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2">
                  <a:moveTo>
                    <a:pt x="18" y="2"/>
                  </a:moveTo>
                  <a:lnTo>
                    <a:pt x="18" y="10"/>
                  </a:lnTo>
                  <a:lnTo>
                    <a:pt x="3" y="12"/>
                  </a:lnTo>
                  <a:lnTo>
                    <a:pt x="0" y="4"/>
                  </a:lnTo>
                  <a:lnTo>
                    <a:pt x="10" y="0"/>
                  </a:lnTo>
                  <a:lnTo>
                    <a:pt x="18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4" name="Freeform 2221"/>
            <p:cNvSpPr>
              <a:spLocks/>
            </p:cNvSpPr>
            <p:nvPr/>
          </p:nvSpPr>
          <p:spPr bwMode="auto">
            <a:xfrm>
              <a:off x="5956179" y="3062166"/>
              <a:ext cx="22225" cy="6350"/>
            </a:xfrm>
            <a:custGeom>
              <a:avLst/>
              <a:gdLst>
                <a:gd name="T0" fmla="*/ 40 w 40"/>
                <a:gd name="T1" fmla="*/ 0 h 12"/>
                <a:gd name="T2" fmla="*/ 39 w 40"/>
                <a:gd name="T3" fmla="*/ 6 h 12"/>
                <a:gd name="T4" fmla="*/ 39 w 40"/>
                <a:gd name="T5" fmla="*/ 12 h 12"/>
                <a:gd name="T6" fmla="*/ 18 w 40"/>
                <a:gd name="T7" fmla="*/ 9 h 12"/>
                <a:gd name="T8" fmla="*/ 0 w 40"/>
                <a:gd name="T9" fmla="*/ 12 h 12"/>
                <a:gd name="T10" fmla="*/ 5 w 40"/>
                <a:gd name="T11" fmla="*/ 4 h 12"/>
                <a:gd name="T12" fmla="*/ 28 w 40"/>
                <a:gd name="T13" fmla="*/ 2 h 12"/>
                <a:gd name="T14" fmla="*/ 40 w 40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39" y="6"/>
                  </a:lnTo>
                  <a:lnTo>
                    <a:pt x="39" y="12"/>
                  </a:lnTo>
                  <a:lnTo>
                    <a:pt x="18" y="9"/>
                  </a:lnTo>
                  <a:lnTo>
                    <a:pt x="0" y="12"/>
                  </a:lnTo>
                  <a:lnTo>
                    <a:pt x="5" y="4"/>
                  </a:lnTo>
                  <a:lnTo>
                    <a:pt x="28" y="2"/>
                  </a:lnTo>
                  <a:lnTo>
                    <a:pt x="4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5" name="Freeform 2222"/>
            <p:cNvSpPr>
              <a:spLocks/>
            </p:cNvSpPr>
            <p:nvPr/>
          </p:nvSpPr>
          <p:spPr bwMode="auto">
            <a:xfrm>
              <a:off x="6064129" y="3724153"/>
              <a:ext cx="12700" cy="9525"/>
            </a:xfrm>
            <a:custGeom>
              <a:avLst/>
              <a:gdLst>
                <a:gd name="T0" fmla="*/ 23 w 23"/>
                <a:gd name="T1" fmla="*/ 0 h 18"/>
                <a:gd name="T2" fmla="*/ 20 w 23"/>
                <a:gd name="T3" fmla="*/ 4 h 18"/>
                <a:gd name="T4" fmla="*/ 16 w 23"/>
                <a:gd name="T5" fmla="*/ 11 h 18"/>
                <a:gd name="T6" fmla="*/ 21 w 23"/>
                <a:gd name="T7" fmla="*/ 11 h 18"/>
                <a:gd name="T8" fmla="*/ 20 w 23"/>
                <a:gd name="T9" fmla="*/ 18 h 18"/>
                <a:gd name="T10" fmla="*/ 5 w 23"/>
                <a:gd name="T11" fmla="*/ 17 h 18"/>
                <a:gd name="T12" fmla="*/ 0 w 23"/>
                <a:gd name="T13" fmla="*/ 18 h 18"/>
                <a:gd name="T14" fmla="*/ 8 w 23"/>
                <a:gd name="T15" fmla="*/ 7 h 18"/>
                <a:gd name="T16" fmla="*/ 23 w 23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8">
                  <a:moveTo>
                    <a:pt x="23" y="0"/>
                  </a:moveTo>
                  <a:lnTo>
                    <a:pt x="20" y="4"/>
                  </a:lnTo>
                  <a:lnTo>
                    <a:pt x="16" y="11"/>
                  </a:lnTo>
                  <a:lnTo>
                    <a:pt x="21" y="11"/>
                  </a:lnTo>
                  <a:lnTo>
                    <a:pt x="20" y="18"/>
                  </a:lnTo>
                  <a:lnTo>
                    <a:pt x="5" y="17"/>
                  </a:lnTo>
                  <a:lnTo>
                    <a:pt x="0" y="18"/>
                  </a:lnTo>
                  <a:lnTo>
                    <a:pt x="8" y="7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6" name="Freeform 2223"/>
            <p:cNvSpPr>
              <a:spLocks/>
            </p:cNvSpPr>
            <p:nvPr/>
          </p:nvSpPr>
          <p:spPr bwMode="auto">
            <a:xfrm>
              <a:off x="6075241" y="3757491"/>
              <a:ext cx="9525" cy="11113"/>
            </a:xfrm>
            <a:custGeom>
              <a:avLst/>
              <a:gdLst>
                <a:gd name="T0" fmla="*/ 19 w 19"/>
                <a:gd name="T1" fmla="*/ 20 h 20"/>
                <a:gd name="T2" fmla="*/ 11 w 19"/>
                <a:gd name="T3" fmla="*/ 18 h 20"/>
                <a:gd name="T4" fmla="*/ 1 w 19"/>
                <a:gd name="T5" fmla="*/ 10 h 20"/>
                <a:gd name="T6" fmla="*/ 0 w 19"/>
                <a:gd name="T7" fmla="*/ 0 h 20"/>
                <a:gd name="T8" fmla="*/ 10 w 19"/>
                <a:gd name="T9" fmla="*/ 7 h 20"/>
                <a:gd name="T10" fmla="*/ 19 w 19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19" y="20"/>
                  </a:moveTo>
                  <a:lnTo>
                    <a:pt x="11" y="18"/>
                  </a:lnTo>
                  <a:lnTo>
                    <a:pt x="1" y="10"/>
                  </a:lnTo>
                  <a:lnTo>
                    <a:pt x="0" y="0"/>
                  </a:lnTo>
                  <a:lnTo>
                    <a:pt x="10" y="7"/>
                  </a:lnTo>
                  <a:lnTo>
                    <a:pt x="19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7" name="Freeform 2224"/>
            <p:cNvSpPr>
              <a:spLocks/>
            </p:cNvSpPr>
            <p:nvPr/>
          </p:nvSpPr>
          <p:spPr bwMode="auto">
            <a:xfrm>
              <a:off x="6073654" y="3716216"/>
              <a:ext cx="7938" cy="4763"/>
            </a:xfrm>
            <a:custGeom>
              <a:avLst/>
              <a:gdLst>
                <a:gd name="T0" fmla="*/ 16 w 16"/>
                <a:gd name="T1" fmla="*/ 0 h 9"/>
                <a:gd name="T2" fmla="*/ 14 w 16"/>
                <a:gd name="T3" fmla="*/ 6 h 9"/>
                <a:gd name="T4" fmla="*/ 4 w 16"/>
                <a:gd name="T5" fmla="*/ 4 h 9"/>
                <a:gd name="T6" fmla="*/ 0 w 16"/>
                <a:gd name="T7" fmla="*/ 9 h 9"/>
                <a:gd name="T8" fmla="*/ 0 w 16"/>
                <a:gd name="T9" fmla="*/ 1 h 9"/>
                <a:gd name="T10" fmla="*/ 10 w 16"/>
                <a:gd name="T11" fmla="*/ 1 h 9"/>
                <a:gd name="T12" fmla="*/ 16 w 1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lnTo>
                    <a:pt x="14" y="6"/>
                  </a:lnTo>
                  <a:lnTo>
                    <a:pt x="4" y="4"/>
                  </a:lnTo>
                  <a:lnTo>
                    <a:pt x="0" y="9"/>
                  </a:lnTo>
                  <a:lnTo>
                    <a:pt x="0" y="1"/>
                  </a:lnTo>
                  <a:lnTo>
                    <a:pt x="10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8" name="Freeform 2225"/>
            <p:cNvSpPr>
              <a:spLocks/>
            </p:cNvSpPr>
            <p:nvPr/>
          </p:nvSpPr>
          <p:spPr bwMode="auto">
            <a:xfrm>
              <a:off x="6103816" y="3698753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8 w 11"/>
                <a:gd name="T3" fmla="*/ 4 h 10"/>
                <a:gd name="T4" fmla="*/ 11 w 11"/>
                <a:gd name="T5" fmla="*/ 6 h 10"/>
                <a:gd name="T6" fmla="*/ 8 w 11"/>
                <a:gd name="T7" fmla="*/ 10 h 10"/>
                <a:gd name="T8" fmla="*/ 0 w 11"/>
                <a:gd name="T9" fmla="*/ 10 h 10"/>
                <a:gd name="T10" fmla="*/ 2 w 11"/>
                <a:gd name="T11" fmla="*/ 1 h 10"/>
                <a:gd name="T12" fmla="*/ 11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lnTo>
                    <a:pt x="8" y="4"/>
                  </a:lnTo>
                  <a:lnTo>
                    <a:pt x="11" y="6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2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699" name="Freeform 2226"/>
            <p:cNvSpPr>
              <a:spLocks/>
            </p:cNvSpPr>
            <p:nvPr/>
          </p:nvSpPr>
          <p:spPr bwMode="auto">
            <a:xfrm>
              <a:off x="6113341" y="3697166"/>
              <a:ext cx="7938" cy="6350"/>
            </a:xfrm>
            <a:custGeom>
              <a:avLst/>
              <a:gdLst>
                <a:gd name="T0" fmla="*/ 16 w 16"/>
                <a:gd name="T1" fmla="*/ 2 h 12"/>
                <a:gd name="T2" fmla="*/ 12 w 16"/>
                <a:gd name="T3" fmla="*/ 8 h 12"/>
                <a:gd name="T4" fmla="*/ 8 w 16"/>
                <a:gd name="T5" fmla="*/ 5 h 12"/>
                <a:gd name="T6" fmla="*/ 6 w 16"/>
                <a:gd name="T7" fmla="*/ 8 h 12"/>
                <a:gd name="T8" fmla="*/ 6 w 16"/>
                <a:gd name="T9" fmla="*/ 12 h 12"/>
                <a:gd name="T10" fmla="*/ 0 w 16"/>
                <a:gd name="T11" fmla="*/ 9 h 12"/>
                <a:gd name="T12" fmla="*/ 2 w 16"/>
                <a:gd name="T13" fmla="*/ 0 h 12"/>
                <a:gd name="T14" fmla="*/ 9 w 16"/>
                <a:gd name="T15" fmla="*/ 0 h 12"/>
                <a:gd name="T16" fmla="*/ 16 w 16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2">
                  <a:moveTo>
                    <a:pt x="16" y="2"/>
                  </a:moveTo>
                  <a:lnTo>
                    <a:pt x="12" y="8"/>
                  </a:lnTo>
                  <a:lnTo>
                    <a:pt x="8" y="5"/>
                  </a:lnTo>
                  <a:lnTo>
                    <a:pt x="6" y="8"/>
                  </a:lnTo>
                  <a:lnTo>
                    <a:pt x="6" y="12"/>
                  </a:lnTo>
                  <a:lnTo>
                    <a:pt x="0" y="9"/>
                  </a:lnTo>
                  <a:lnTo>
                    <a:pt x="2" y="0"/>
                  </a:lnTo>
                  <a:lnTo>
                    <a:pt x="9" y="0"/>
                  </a:lnTo>
                  <a:lnTo>
                    <a:pt x="1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0" name="Freeform 2227"/>
            <p:cNvSpPr>
              <a:spLocks/>
            </p:cNvSpPr>
            <p:nvPr/>
          </p:nvSpPr>
          <p:spPr bwMode="auto">
            <a:xfrm>
              <a:off x="6145091" y="3678116"/>
              <a:ext cx="4763" cy="6350"/>
            </a:xfrm>
            <a:custGeom>
              <a:avLst/>
              <a:gdLst>
                <a:gd name="T0" fmla="*/ 10 w 10"/>
                <a:gd name="T1" fmla="*/ 0 h 13"/>
                <a:gd name="T2" fmla="*/ 8 w 10"/>
                <a:gd name="T3" fmla="*/ 9 h 13"/>
                <a:gd name="T4" fmla="*/ 0 w 10"/>
                <a:gd name="T5" fmla="*/ 13 h 13"/>
                <a:gd name="T6" fmla="*/ 2 w 10"/>
                <a:gd name="T7" fmla="*/ 7 h 13"/>
                <a:gd name="T8" fmla="*/ 0 w 10"/>
                <a:gd name="T9" fmla="*/ 1 h 13"/>
                <a:gd name="T10" fmla="*/ 10 w 1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lnTo>
                    <a:pt x="8" y="9"/>
                  </a:lnTo>
                  <a:lnTo>
                    <a:pt x="0" y="13"/>
                  </a:lnTo>
                  <a:lnTo>
                    <a:pt x="2" y="7"/>
                  </a:lnTo>
                  <a:lnTo>
                    <a:pt x="0" y="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1" name="Freeform 2228"/>
            <p:cNvSpPr>
              <a:spLocks/>
            </p:cNvSpPr>
            <p:nvPr/>
          </p:nvSpPr>
          <p:spPr bwMode="auto">
            <a:xfrm>
              <a:off x="6153029" y="3681291"/>
              <a:ext cx="7938" cy="3175"/>
            </a:xfrm>
            <a:custGeom>
              <a:avLst/>
              <a:gdLst>
                <a:gd name="T0" fmla="*/ 16 w 16"/>
                <a:gd name="T1" fmla="*/ 0 h 7"/>
                <a:gd name="T2" fmla="*/ 16 w 16"/>
                <a:gd name="T3" fmla="*/ 5 h 7"/>
                <a:gd name="T4" fmla="*/ 4 w 16"/>
                <a:gd name="T5" fmla="*/ 7 h 7"/>
                <a:gd name="T6" fmla="*/ 0 w 16"/>
                <a:gd name="T7" fmla="*/ 7 h 7"/>
                <a:gd name="T8" fmla="*/ 4 w 16"/>
                <a:gd name="T9" fmla="*/ 1 h 7"/>
                <a:gd name="T10" fmla="*/ 16 w 1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16" y="0"/>
                  </a:moveTo>
                  <a:lnTo>
                    <a:pt x="16" y="5"/>
                  </a:lnTo>
                  <a:lnTo>
                    <a:pt x="4" y="7"/>
                  </a:lnTo>
                  <a:lnTo>
                    <a:pt x="0" y="7"/>
                  </a:lnTo>
                  <a:lnTo>
                    <a:pt x="4" y="1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2" name="Freeform 2229"/>
            <p:cNvSpPr>
              <a:spLocks/>
            </p:cNvSpPr>
            <p:nvPr/>
          </p:nvSpPr>
          <p:spPr bwMode="auto">
            <a:xfrm>
              <a:off x="6130804" y="3371728"/>
              <a:ext cx="9525" cy="4763"/>
            </a:xfrm>
            <a:custGeom>
              <a:avLst/>
              <a:gdLst>
                <a:gd name="T0" fmla="*/ 20 w 20"/>
                <a:gd name="T1" fmla="*/ 0 h 9"/>
                <a:gd name="T2" fmla="*/ 19 w 20"/>
                <a:gd name="T3" fmla="*/ 6 h 9"/>
                <a:gd name="T4" fmla="*/ 10 w 20"/>
                <a:gd name="T5" fmla="*/ 9 h 9"/>
                <a:gd name="T6" fmla="*/ 0 w 20"/>
                <a:gd name="T7" fmla="*/ 7 h 9"/>
                <a:gd name="T8" fmla="*/ 1 w 20"/>
                <a:gd name="T9" fmla="*/ 6 h 9"/>
                <a:gd name="T10" fmla="*/ 10 w 20"/>
                <a:gd name="T11" fmla="*/ 4 h 9"/>
                <a:gd name="T12" fmla="*/ 13 w 20"/>
                <a:gd name="T13" fmla="*/ 2 h 9"/>
                <a:gd name="T14" fmla="*/ 20 w 20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lnTo>
                    <a:pt x="19" y="6"/>
                  </a:lnTo>
                  <a:lnTo>
                    <a:pt x="10" y="9"/>
                  </a:lnTo>
                  <a:lnTo>
                    <a:pt x="0" y="7"/>
                  </a:lnTo>
                  <a:lnTo>
                    <a:pt x="1" y="6"/>
                  </a:lnTo>
                  <a:lnTo>
                    <a:pt x="10" y="4"/>
                  </a:lnTo>
                  <a:lnTo>
                    <a:pt x="13" y="2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3" name="Freeform 2230"/>
            <p:cNvSpPr>
              <a:spLocks/>
            </p:cNvSpPr>
            <p:nvPr/>
          </p:nvSpPr>
          <p:spPr bwMode="auto">
            <a:xfrm>
              <a:off x="6141916" y="3357441"/>
              <a:ext cx="14288" cy="7938"/>
            </a:xfrm>
            <a:custGeom>
              <a:avLst/>
              <a:gdLst>
                <a:gd name="T0" fmla="*/ 27 w 27"/>
                <a:gd name="T1" fmla="*/ 0 h 15"/>
                <a:gd name="T2" fmla="*/ 26 w 27"/>
                <a:gd name="T3" fmla="*/ 9 h 15"/>
                <a:gd name="T4" fmla="*/ 10 w 27"/>
                <a:gd name="T5" fmla="*/ 13 h 15"/>
                <a:gd name="T6" fmla="*/ 0 w 27"/>
                <a:gd name="T7" fmla="*/ 15 h 15"/>
                <a:gd name="T8" fmla="*/ 3 w 27"/>
                <a:gd name="T9" fmla="*/ 6 h 15"/>
                <a:gd name="T10" fmla="*/ 19 w 27"/>
                <a:gd name="T11" fmla="*/ 0 h 15"/>
                <a:gd name="T12" fmla="*/ 27 w 2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5">
                  <a:moveTo>
                    <a:pt x="27" y="0"/>
                  </a:moveTo>
                  <a:lnTo>
                    <a:pt x="26" y="9"/>
                  </a:lnTo>
                  <a:lnTo>
                    <a:pt x="10" y="13"/>
                  </a:lnTo>
                  <a:lnTo>
                    <a:pt x="0" y="15"/>
                  </a:lnTo>
                  <a:lnTo>
                    <a:pt x="3" y="6"/>
                  </a:lnTo>
                  <a:lnTo>
                    <a:pt x="1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4" name="Freeform 2231"/>
            <p:cNvSpPr>
              <a:spLocks/>
            </p:cNvSpPr>
            <p:nvPr/>
          </p:nvSpPr>
          <p:spPr bwMode="auto">
            <a:xfrm>
              <a:off x="6175254" y="3663828"/>
              <a:ext cx="41275" cy="17463"/>
            </a:xfrm>
            <a:custGeom>
              <a:avLst/>
              <a:gdLst>
                <a:gd name="T0" fmla="*/ 77 w 77"/>
                <a:gd name="T1" fmla="*/ 4 h 33"/>
                <a:gd name="T2" fmla="*/ 46 w 77"/>
                <a:gd name="T3" fmla="*/ 12 h 33"/>
                <a:gd name="T4" fmla="*/ 6 w 77"/>
                <a:gd name="T5" fmla="*/ 22 h 33"/>
                <a:gd name="T6" fmla="*/ 9 w 77"/>
                <a:gd name="T7" fmla="*/ 27 h 33"/>
                <a:gd name="T8" fmla="*/ 19 w 77"/>
                <a:gd name="T9" fmla="*/ 23 h 33"/>
                <a:gd name="T10" fmla="*/ 23 w 77"/>
                <a:gd name="T11" fmla="*/ 26 h 33"/>
                <a:gd name="T12" fmla="*/ 22 w 77"/>
                <a:gd name="T13" fmla="*/ 32 h 33"/>
                <a:gd name="T14" fmla="*/ 9 w 77"/>
                <a:gd name="T15" fmla="*/ 33 h 33"/>
                <a:gd name="T16" fmla="*/ 3 w 77"/>
                <a:gd name="T17" fmla="*/ 33 h 33"/>
                <a:gd name="T18" fmla="*/ 0 w 77"/>
                <a:gd name="T19" fmla="*/ 22 h 33"/>
                <a:gd name="T20" fmla="*/ 0 w 77"/>
                <a:gd name="T21" fmla="*/ 9 h 33"/>
                <a:gd name="T22" fmla="*/ 21 w 77"/>
                <a:gd name="T23" fmla="*/ 6 h 33"/>
                <a:gd name="T24" fmla="*/ 57 w 77"/>
                <a:gd name="T25" fmla="*/ 0 h 33"/>
                <a:gd name="T26" fmla="*/ 77 w 77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33">
                  <a:moveTo>
                    <a:pt x="77" y="4"/>
                  </a:moveTo>
                  <a:lnTo>
                    <a:pt x="46" y="12"/>
                  </a:lnTo>
                  <a:lnTo>
                    <a:pt x="6" y="22"/>
                  </a:lnTo>
                  <a:lnTo>
                    <a:pt x="9" y="27"/>
                  </a:lnTo>
                  <a:lnTo>
                    <a:pt x="19" y="23"/>
                  </a:lnTo>
                  <a:lnTo>
                    <a:pt x="23" y="26"/>
                  </a:lnTo>
                  <a:lnTo>
                    <a:pt x="22" y="32"/>
                  </a:lnTo>
                  <a:lnTo>
                    <a:pt x="9" y="33"/>
                  </a:lnTo>
                  <a:lnTo>
                    <a:pt x="3" y="33"/>
                  </a:lnTo>
                  <a:lnTo>
                    <a:pt x="0" y="22"/>
                  </a:lnTo>
                  <a:lnTo>
                    <a:pt x="0" y="9"/>
                  </a:lnTo>
                  <a:lnTo>
                    <a:pt x="21" y="6"/>
                  </a:lnTo>
                  <a:lnTo>
                    <a:pt x="57" y="0"/>
                  </a:lnTo>
                  <a:lnTo>
                    <a:pt x="7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5" name="Freeform 2232"/>
            <p:cNvSpPr>
              <a:spLocks/>
            </p:cNvSpPr>
            <p:nvPr/>
          </p:nvSpPr>
          <p:spPr bwMode="auto">
            <a:xfrm>
              <a:off x="6148266" y="3046291"/>
              <a:ext cx="7938" cy="4763"/>
            </a:xfrm>
            <a:custGeom>
              <a:avLst/>
              <a:gdLst>
                <a:gd name="T0" fmla="*/ 13 w 15"/>
                <a:gd name="T1" fmla="*/ 1 h 9"/>
                <a:gd name="T2" fmla="*/ 15 w 15"/>
                <a:gd name="T3" fmla="*/ 7 h 9"/>
                <a:gd name="T4" fmla="*/ 4 w 15"/>
                <a:gd name="T5" fmla="*/ 9 h 9"/>
                <a:gd name="T6" fmla="*/ 0 w 15"/>
                <a:gd name="T7" fmla="*/ 9 h 9"/>
                <a:gd name="T8" fmla="*/ 0 w 15"/>
                <a:gd name="T9" fmla="*/ 3 h 9"/>
                <a:gd name="T10" fmla="*/ 9 w 15"/>
                <a:gd name="T11" fmla="*/ 0 h 9"/>
                <a:gd name="T12" fmla="*/ 13 w 15"/>
                <a:gd name="T13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13" y="1"/>
                  </a:moveTo>
                  <a:lnTo>
                    <a:pt x="15" y="7"/>
                  </a:lnTo>
                  <a:lnTo>
                    <a:pt x="4" y="9"/>
                  </a:lnTo>
                  <a:lnTo>
                    <a:pt x="0" y="9"/>
                  </a:lnTo>
                  <a:lnTo>
                    <a:pt x="0" y="3"/>
                  </a:lnTo>
                  <a:lnTo>
                    <a:pt x="9" y="0"/>
                  </a:lnTo>
                  <a:lnTo>
                    <a:pt x="1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6" name="Freeform 2233"/>
            <p:cNvSpPr>
              <a:spLocks/>
            </p:cNvSpPr>
            <p:nvPr/>
          </p:nvSpPr>
          <p:spPr bwMode="auto">
            <a:xfrm>
              <a:off x="6229229" y="3659066"/>
              <a:ext cx="19050" cy="9525"/>
            </a:xfrm>
            <a:custGeom>
              <a:avLst/>
              <a:gdLst>
                <a:gd name="T0" fmla="*/ 36 w 36"/>
                <a:gd name="T1" fmla="*/ 10 h 18"/>
                <a:gd name="T2" fmla="*/ 20 w 36"/>
                <a:gd name="T3" fmla="*/ 15 h 18"/>
                <a:gd name="T4" fmla="*/ 0 w 36"/>
                <a:gd name="T5" fmla="*/ 18 h 18"/>
                <a:gd name="T6" fmla="*/ 6 w 36"/>
                <a:gd name="T7" fmla="*/ 9 h 18"/>
                <a:gd name="T8" fmla="*/ 18 w 36"/>
                <a:gd name="T9" fmla="*/ 9 h 18"/>
                <a:gd name="T10" fmla="*/ 23 w 36"/>
                <a:gd name="T11" fmla="*/ 6 h 18"/>
                <a:gd name="T12" fmla="*/ 23 w 36"/>
                <a:gd name="T13" fmla="*/ 0 h 18"/>
                <a:gd name="T14" fmla="*/ 29 w 36"/>
                <a:gd name="T15" fmla="*/ 0 h 18"/>
                <a:gd name="T16" fmla="*/ 33 w 36"/>
                <a:gd name="T17" fmla="*/ 2 h 18"/>
                <a:gd name="T18" fmla="*/ 30 w 36"/>
                <a:gd name="T19" fmla="*/ 5 h 18"/>
                <a:gd name="T20" fmla="*/ 30 w 36"/>
                <a:gd name="T21" fmla="*/ 12 h 18"/>
                <a:gd name="T22" fmla="*/ 36 w 36"/>
                <a:gd name="T2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8">
                  <a:moveTo>
                    <a:pt x="36" y="10"/>
                  </a:moveTo>
                  <a:lnTo>
                    <a:pt x="20" y="15"/>
                  </a:lnTo>
                  <a:lnTo>
                    <a:pt x="0" y="18"/>
                  </a:lnTo>
                  <a:lnTo>
                    <a:pt x="6" y="9"/>
                  </a:lnTo>
                  <a:lnTo>
                    <a:pt x="18" y="9"/>
                  </a:lnTo>
                  <a:lnTo>
                    <a:pt x="23" y="6"/>
                  </a:lnTo>
                  <a:lnTo>
                    <a:pt x="23" y="0"/>
                  </a:lnTo>
                  <a:lnTo>
                    <a:pt x="29" y="0"/>
                  </a:lnTo>
                  <a:lnTo>
                    <a:pt x="33" y="2"/>
                  </a:lnTo>
                  <a:lnTo>
                    <a:pt x="30" y="5"/>
                  </a:lnTo>
                  <a:lnTo>
                    <a:pt x="30" y="12"/>
                  </a:lnTo>
                  <a:lnTo>
                    <a:pt x="36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7" name="Freeform 2234"/>
            <p:cNvSpPr>
              <a:spLocks/>
            </p:cNvSpPr>
            <p:nvPr/>
          </p:nvSpPr>
          <p:spPr bwMode="auto">
            <a:xfrm>
              <a:off x="6248279" y="3659066"/>
              <a:ext cx="6350" cy="4763"/>
            </a:xfrm>
            <a:custGeom>
              <a:avLst/>
              <a:gdLst>
                <a:gd name="T0" fmla="*/ 12 w 12"/>
                <a:gd name="T1" fmla="*/ 0 h 11"/>
                <a:gd name="T2" fmla="*/ 10 w 12"/>
                <a:gd name="T3" fmla="*/ 5 h 11"/>
                <a:gd name="T4" fmla="*/ 3 w 12"/>
                <a:gd name="T5" fmla="*/ 11 h 11"/>
                <a:gd name="T6" fmla="*/ 0 w 12"/>
                <a:gd name="T7" fmla="*/ 10 h 11"/>
                <a:gd name="T8" fmla="*/ 3 w 12"/>
                <a:gd name="T9" fmla="*/ 1 h 11"/>
                <a:gd name="T10" fmla="*/ 12 w 1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lnTo>
                    <a:pt x="10" y="5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3" y="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8" name="Freeform 2235"/>
            <p:cNvSpPr>
              <a:spLocks/>
            </p:cNvSpPr>
            <p:nvPr/>
          </p:nvSpPr>
          <p:spPr bwMode="auto">
            <a:xfrm>
              <a:off x="6245104" y="3670178"/>
              <a:ext cx="17463" cy="6350"/>
            </a:xfrm>
            <a:custGeom>
              <a:avLst/>
              <a:gdLst>
                <a:gd name="T0" fmla="*/ 32 w 32"/>
                <a:gd name="T1" fmla="*/ 0 h 12"/>
                <a:gd name="T2" fmla="*/ 26 w 32"/>
                <a:gd name="T3" fmla="*/ 4 h 12"/>
                <a:gd name="T4" fmla="*/ 12 w 32"/>
                <a:gd name="T5" fmla="*/ 12 h 12"/>
                <a:gd name="T6" fmla="*/ 3 w 32"/>
                <a:gd name="T7" fmla="*/ 9 h 12"/>
                <a:gd name="T8" fmla="*/ 0 w 32"/>
                <a:gd name="T9" fmla="*/ 3 h 12"/>
                <a:gd name="T10" fmla="*/ 16 w 32"/>
                <a:gd name="T11" fmla="*/ 6 h 12"/>
                <a:gd name="T12" fmla="*/ 32 w 3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2">
                  <a:moveTo>
                    <a:pt x="32" y="0"/>
                  </a:moveTo>
                  <a:lnTo>
                    <a:pt x="26" y="4"/>
                  </a:lnTo>
                  <a:lnTo>
                    <a:pt x="12" y="12"/>
                  </a:lnTo>
                  <a:lnTo>
                    <a:pt x="3" y="9"/>
                  </a:lnTo>
                  <a:lnTo>
                    <a:pt x="0" y="3"/>
                  </a:lnTo>
                  <a:lnTo>
                    <a:pt x="16" y="6"/>
                  </a:lnTo>
                  <a:lnTo>
                    <a:pt x="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09" name="Freeform 2236"/>
            <p:cNvSpPr>
              <a:spLocks/>
            </p:cNvSpPr>
            <p:nvPr/>
          </p:nvSpPr>
          <p:spPr bwMode="auto">
            <a:xfrm>
              <a:off x="6211766" y="3370141"/>
              <a:ext cx="25400" cy="12700"/>
            </a:xfrm>
            <a:custGeom>
              <a:avLst/>
              <a:gdLst>
                <a:gd name="T0" fmla="*/ 50 w 50"/>
                <a:gd name="T1" fmla="*/ 0 h 23"/>
                <a:gd name="T2" fmla="*/ 26 w 50"/>
                <a:gd name="T3" fmla="*/ 16 h 23"/>
                <a:gd name="T4" fmla="*/ 0 w 50"/>
                <a:gd name="T5" fmla="*/ 23 h 23"/>
                <a:gd name="T6" fmla="*/ 1 w 50"/>
                <a:gd name="T7" fmla="*/ 20 h 23"/>
                <a:gd name="T8" fmla="*/ 7 w 50"/>
                <a:gd name="T9" fmla="*/ 18 h 23"/>
                <a:gd name="T10" fmla="*/ 5 w 50"/>
                <a:gd name="T11" fmla="*/ 12 h 23"/>
                <a:gd name="T12" fmla="*/ 30 w 50"/>
                <a:gd name="T13" fmla="*/ 7 h 23"/>
                <a:gd name="T14" fmla="*/ 50 w 50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23">
                  <a:moveTo>
                    <a:pt x="50" y="0"/>
                  </a:moveTo>
                  <a:lnTo>
                    <a:pt x="26" y="16"/>
                  </a:lnTo>
                  <a:lnTo>
                    <a:pt x="0" y="23"/>
                  </a:lnTo>
                  <a:lnTo>
                    <a:pt x="1" y="20"/>
                  </a:lnTo>
                  <a:lnTo>
                    <a:pt x="7" y="18"/>
                  </a:lnTo>
                  <a:lnTo>
                    <a:pt x="5" y="12"/>
                  </a:lnTo>
                  <a:lnTo>
                    <a:pt x="30" y="7"/>
                  </a:lnTo>
                  <a:lnTo>
                    <a:pt x="5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0" name="Freeform 2237"/>
            <p:cNvSpPr>
              <a:spLocks/>
            </p:cNvSpPr>
            <p:nvPr/>
          </p:nvSpPr>
          <p:spPr bwMode="auto">
            <a:xfrm>
              <a:off x="6259391" y="3659066"/>
              <a:ext cx="11113" cy="6350"/>
            </a:xfrm>
            <a:custGeom>
              <a:avLst/>
              <a:gdLst>
                <a:gd name="T0" fmla="*/ 22 w 22"/>
                <a:gd name="T1" fmla="*/ 7 h 11"/>
                <a:gd name="T2" fmla="*/ 18 w 22"/>
                <a:gd name="T3" fmla="*/ 11 h 11"/>
                <a:gd name="T4" fmla="*/ 3 w 22"/>
                <a:gd name="T5" fmla="*/ 11 h 11"/>
                <a:gd name="T6" fmla="*/ 0 w 22"/>
                <a:gd name="T7" fmla="*/ 10 h 11"/>
                <a:gd name="T8" fmla="*/ 0 w 22"/>
                <a:gd name="T9" fmla="*/ 6 h 11"/>
                <a:gd name="T10" fmla="*/ 8 w 22"/>
                <a:gd name="T11" fmla="*/ 6 h 11"/>
                <a:gd name="T12" fmla="*/ 6 w 22"/>
                <a:gd name="T13" fmla="*/ 0 h 11"/>
                <a:gd name="T14" fmla="*/ 13 w 22"/>
                <a:gd name="T15" fmla="*/ 4 h 11"/>
                <a:gd name="T16" fmla="*/ 22 w 22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1">
                  <a:moveTo>
                    <a:pt x="22" y="7"/>
                  </a:moveTo>
                  <a:lnTo>
                    <a:pt x="18" y="11"/>
                  </a:lnTo>
                  <a:lnTo>
                    <a:pt x="3" y="11"/>
                  </a:lnTo>
                  <a:lnTo>
                    <a:pt x="0" y="10"/>
                  </a:lnTo>
                  <a:lnTo>
                    <a:pt x="0" y="6"/>
                  </a:lnTo>
                  <a:lnTo>
                    <a:pt x="8" y="6"/>
                  </a:lnTo>
                  <a:lnTo>
                    <a:pt x="6" y="0"/>
                  </a:lnTo>
                  <a:lnTo>
                    <a:pt x="13" y="4"/>
                  </a:lnTo>
                  <a:lnTo>
                    <a:pt x="2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1" name="Freeform 2238"/>
            <p:cNvSpPr>
              <a:spLocks/>
            </p:cNvSpPr>
            <p:nvPr/>
          </p:nvSpPr>
          <p:spPr bwMode="auto">
            <a:xfrm>
              <a:off x="6264154" y="3668591"/>
              <a:ext cx="11113" cy="4763"/>
            </a:xfrm>
            <a:custGeom>
              <a:avLst/>
              <a:gdLst>
                <a:gd name="T0" fmla="*/ 23 w 23"/>
                <a:gd name="T1" fmla="*/ 0 h 9"/>
                <a:gd name="T2" fmla="*/ 22 w 23"/>
                <a:gd name="T3" fmla="*/ 5 h 9"/>
                <a:gd name="T4" fmla="*/ 16 w 23"/>
                <a:gd name="T5" fmla="*/ 7 h 9"/>
                <a:gd name="T6" fmla="*/ 4 w 23"/>
                <a:gd name="T7" fmla="*/ 6 h 9"/>
                <a:gd name="T8" fmla="*/ 0 w 23"/>
                <a:gd name="T9" fmla="*/ 9 h 9"/>
                <a:gd name="T10" fmla="*/ 4 w 23"/>
                <a:gd name="T11" fmla="*/ 3 h 9"/>
                <a:gd name="T12" fmla="*/ 16 w 23"/>
                <a:gd name="T13" fmla="*/ 3 h 9"/>
                <a:gd name="T14" fmla="*/ 23 w 2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lnTo>
                    <a:pt x="22" y="5"/>
                  </a:lnTo>
                  <a:lnTo>
                    <a:pt x="16" y="7"/>
                  </a:lnTo>
                  <a:lnTo>
                    <a:pt x="4" y="6"/>
                  </a:lnTo>
                  <a:lnTo>
                    <a:pt x="0" y="9"/>
                  </a:lnTo>
                  <a:lnTo>
                    <a:pt x="4" y="3"/>
                  </a:lnTo>
                  <a:lnTo>
                    <a:pt x="16" y="3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2" name="Freeform 2239"/>
            <p:cNvSpPr>
              <a:spLocks/>
            </p:cNvSpPr>
            <p:nvPr/>
          </p:nvSpPr>
          <p:spPr bwMode="auto">
            <a:xfrm>
              <a:off x="6307016" y="3654303"/>
              <a:ext cx="9525" cy="4763"/>
            </a:xfrm>
            <a:custGeom>
              <a:avLst/>
              <a:gdLst>
                <a:gd name="T0" fmla="*/ 19 w 19"/>
                <a:gd name="T1" fmla="*/ 3 h 11"/>
                <a:gd name="T2" fmla="*/ 16 w 19"/>
                <a:gd name="T3" fmla="*/ 7 h 11"/>
                <a:gd name="T4" fmla="*/ 6 w 19"/>
                <a:gd name="T5" fmla="*/ 11 h 11"/>
                <a:gd name="T6" fmla="*/ 0 w 19"/>
                <a:gd name="T7" fmla="*/ 10 h 11"/>
                <a:gd name="T8" fmla="*/ 4 w 19"/>
                <a:gd name="T9" fmla="*/ 6 h 11"/>
                <a:gd name="T10" fmla="*/ 13 w 19"/>
                <a:gd name="T11" fmla="*/ 6 h 11"/>
                <a:gd name="T12" fmla="*/ 7 w 19"/>
                <a:gd name="T13" fmla="*/ 3 h 11"/>
                <a:gd name="T14" fmla="*/ 0 w 19"/>
                <a:gd name="T15" fmla="*/ 4 h 11"/>
                <a:gd name="T16" fmla="*/ 4 w 19"/>
                <a:gd name="T17" fmla="*/ 0 h 11"/>
                <a:gd name="T18" fmla="*/ 13 w 19"/>
                <a:gd name="T19" fmla="*/ 1 h 11"/>
                <a:gd name="T20" fmla="*/ 19 w 19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1">
                  <a:moveTo>
                    <a:pt x="19" y="3"/>
                  </a:moveTo>
                  <a:lnTo>
                    <a:pt x="16" y="7"/>
                  </a:lnTo>
                  <a:lnTo>
                    <a:pt x="6" y="11"/>
                  </a:lnTo>
                  <a:lnTo>
                    <a:pt x="0" y="10"/>
                  </a:lnTo>
                  <a:lnTo>
                    <a:pt x="4" y="6"/>
                  </a:lnTo>
                  <a:lnTo>
                    <a:pt x="13" y="6"/>
                  </a:lnTo>
                  <a:lnTo>
                    <a:pt x="7" y="3"/>
                  </a:lnTo>
                  <a:lnTo>
                    <a:pt x="0" y="4"/>
                  </a:lnTo>
                  <a:lnTo>
                    <a:pt x="4" y="0"/>
                  </a:lnTo>
                  <a:lnTo>
                    <a:pt x="13" y="1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3" name="Freeform 2240"/>
            <p:cNvSpPr>
              <a:spLocks/>
            </p:cNvSpPr>
            <p:nvPr/>
          </p:nvSpPr>
          <p:spPr bwMode="auto">
            <a:xfrm>
              <a:off x="6330829" y="3654303"/>
              <a:ext cx="7938" cy="4763"/>
            </a:xfrm>
            <a:custGeom>
              <a:avLst/>
              <a:gdLst>
                <a:gd name="T0" fmla="*/ 14 w 14"/>
                <a:gd name="T1" fmla="*/ 0 h 10"/>
                <a:gd name="T2" fmla="*/ 13 w 14"/>
                <a:gd name="T3" fmla="*/ 6 h 10"/>
                <a:gd name="T4" fmla="*/ 4 w 14"/>
                <a:gd name="T5" fmla="*/ 10 h 10"/>
                <a:gd name="T6" fmla="*/ 0 w 14"/>
                <a:gd name="T7" fmla="*/ 8 h 10"/>
                <a:gd name="T8" fmla="*/ 6 w 14"/>
                <a:gd name="T9" fmla="*/ 0 h 10"/>
                <a:gd name="T10" fmla="*/ 14 w 14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14" y="0"/>
                  </a:moveTo>
                  <a:lnTo>
                    <a:pt x="13" y="6"/>
                  </a:lnTo>
                  <a:lnTo>
                    <a:pt x="4" y="10"/>
                  </a:lnTo>
                  <a:lnTo>
                    <a:pt x="0" y="8"/>
                  </a:lnTo>
                  <a:lnTo>
                    <a:pt x="6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4" name="Freeform 2241"/>
            <p:cNvSpPr>
              <a:spLocks/>
            </p:cNvSpPr>
            <p:nvPr/>
          </p:nvSpPr>
          <p:spPr bwMode="auto">
            <a:xfrm>
              <a:off x="6332416" y="3684466"/>
              <a:ext cx="9525" cy="4763"/>
            </a:xfrm>
            <a:custGeom>
              <a:avLst/>
              <a:gdLst>
                <a:gd name="T0" fmla="*/ 17 w 17"/>
                <a:gd name="T1" fmla="*/ 8 h 9"/>
                <a:gd name="T2" fmla="*/ 12 w 17"/>
                <a:gd name="T3" fmla="*/ 6 h 9"/>
                <a:gd name="T4" fmla="*/ 3 w 17"/>
                <a:gd name="T5" fmla="*/ 9 h 9"/>
                <a:gd name="T6" fmla="*/ 0 w 17"/>
                <a:gd name="T7" fmla="*/ 6 h 9"/>
                <a:gd name="T8" fmla="*/ 2 w 17"/>
                <a:gd name="T9" fmla="*/ 0 h 9"/>
                <a:gd name="T10" fmla="*/ 16 w 17"/>
                <a:gd name="T11" fmla="*/ 0 h 9"/>
                <a:gd name="T12" fmla="*/ 17 w 17"/>
                <a:gd name="T1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9">
                  <a:moveTo>
                    <a:pt x="17" y="8"/>
                  </a:moveTo>
                  <a:lnTo>
                    <a:pt x="12" y="6"/>
                  </a:lnTo>
                  <a:lnTo>
                    <a:pt x="3" y="9"/>
                  </a:lnTo>
                  <a:lnTo>
                    <a:pt x="0" y="6"/>
                  </a:lnTo>
                  <a:lnTo>
                    <a:pt x="2" y="0"/>
                  </a:lnTo>
                  <a:lnTo>
                    <a:pt x="16" y="0"/>
                  </a:lnTo>
                  <a:lnTo>
                    <a:pt x="17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5" name="Freeform 2242"/>
            <p:cNvSpPr>
              <a:spLocks/>
            </p:cNvSpPr>
            <p:nvPr/>
          </p:nvSpPr>
          <p:spPr bwMode="auto">
            <a:xfrm>
              <a:off x="6326066" y="3649541"/>
              <a:ext cx="17463" cy="3175"/>
            </a:xfrm>
            <a:custGeom>
              <a:avLst/>
              <a:gdLst>
                <a:gd name="T0" fmla="*/ 32 w 32"/>
                <a:gd name="T1" fmla="*/ 2 h 7"/>
                <a:gd name="T2" fmla="*/ 16 w 32"/>
                <a:gd name="T3" fmla="*/ 7 h 7"/>
                <a:gd name="T4" fmla="*/ 0 w 32"/>
                <a:gd name="T5" fmla="*/ 7 h 7"/>
                <a:gd name="T6" fmla="*/ 4 w 32"/>
                <a:gd name="T7" fmla="*/ 0 h 7"/>
                <a:gd name="T8" fmla="*/ 23 w 32"/>
                <a:gd name="T9" fmla="*/ 0 h 7"/>
                <a:gd name="T10" fmla="*/ 32 w 32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7">
                  <a:moveTo>
                    <a:pt x="32" y="2"/>
                  </a:moveTo>
                  <a:lnTo>
                    <a:pt x="16" y="7"/>
                  </a:lnTo>
                  <a:lnTo>
                    <a:pt x="0" y="7"/>
                  </a:lnTo>
                  <a:lnTo>
                    <a:pt x="4" y="0"/>
                  </a:lnTo>
                  <a:lnTo>
                    <a:pt x="23" y="0"/>
                  </a:lnTo>
                  <a:lnTo>
                    <a:pt x="3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6" name="Freeform 2243"/>
            <p:cNvSpPr>
              <a:spLocks/>
            </p:cNvSpPr>
            <p:nvPr/>
          </p:nvSpPr>
          <p:spPr bwMode="auto">
            <a:xfrm>
              <a:off x="6346704" y="3651128"/>
              <a:ext cx="9525" cy="7938"/>
            </a:xfrm>
            <a:custGeom>
              <a:avLst/>
              <a:gdLst>
                <a:gd name="T0" fmla="*/ 17 w 17"/>
                <a:gd name="T1" fmla="*/ 0 h 13"/>
                <a:gd name="T2" fmla="*/ 14 w 17"/>
                <a:gd name="T3" fmla="*/ 7 h 13"/>
                <a:gd name="T4" fmla="*/ 12 w 17"/>
                <a:gd name="T5" fmla="*/ 13 h 13"/>
                <a:gd name="T6" fmla="*/ 7 w 17"/>
                <a:gd name="T7" fmla="*/ 7 h 13"/>
                <a:gd name="T8" fmla="*/ 0 w 17"/>
                <a:gd name="T9" fmla="*/ 7 h 13"/>
                <a:gd name="T10" fmla="*/ 1 w 17"/>
                <a:gd name="T11" fmla="*/ 2 h 13"/>
                <a:gd name="T12" fmla="*/ 12 w 17"/>
                <a:gd name="T13" fmla="*/ 1 h 13"/>
                <a:gd name="T14" fmla="*/ 17 w 1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3">
                  <a:moveTo>
                    <a:pt x="17" y="0"/>
                  </a:moveTo>
                  <a:lnTo>
                    <a:pt x="14" y="7"/>
                  </a:lnTo>
                  <a:lnTo>
                    <a:pt x="12" y="13"/>
                  </a:lnTo>
                  <a:lnTo>
                    <a:pt x="7" y="7"/>
                  </a:lnTo>
                  <a:lnTo>
                    <a:pt x="0" y="7"/>
                  </a:lnTo>
                  <a:lnTo>
                    <a:pt x="1" y="2"/>
                  </a:lnTo>
                  <a:lnTo>
                    <a:pt x="12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7" name="Freeform 2244"/>
            <p:cNvSpPr>
              <a:spLocks/>
            </p:cNvSpPr>
            <p:nvPr/>
          </p:nvSpPr>
          <p:spPr bwMode="auto">
            <a:xfrm>
              <a:off x="6313366" y="3017716"/>
              <a:ext cx="14288" cy="7938"/>
            </a:xfrm>
            <a:custGeom>
              <a:avLst/>
              <a:gdLst>
                <a:gd name="T0" fmla="*/ 27 w 27"/>
                <a:gd name="T1" fmla="*/ 2 h 13"/>
                <a:gd name="T2" fmla="*/ 26 w 27"/>
                <a:gd name="T3" fmla="*/ 9 h 13"/>
                <a:gd name="T4" fmla="*/ 9 w 27"/>
                <a:gd name="T5" fmla="*/ 9 h 13"/>
                <a:gd name="T6" fmla="*/ 4 w 27"/>
                <a:gd name="T7" fmla="*/ 13 h 13"/>
                <a:gd name="T8" fmla="*/ 0 w 27"/>
                <a:gd name="T9" fmla="*/ 12 h 13"/>
                <a:gd name="T10" fmla="*/ 3 w 27"/>
                <a:gd name="T11" fmla="*/ 2 h 13"/>
                <a:gd name="T12" fmla="*/ 0 w 27"/>
                <a:gd name="T13" fmla="*/ 2 h 13"/>
                <a:gd name="T14" fmla="*/ 13 w 27"/>
                <a:gd name="T15" fmla="*/ 0 h 13"/>
                <a:gd name="T16" fmla="*/ 27 w 27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3">
                  <a:moveTo>
                    <a:pt x="27" y="2"/>
                  </a:moveTo>
                  <a:lnTo>
                    <a:pt x="26" y="9"/>
                  </a:lnTo>
                  <a:lnTo>
                    <a:pt x="9" y="9"/>
                  </a:lnTo>
                  <a:lnTo>
                    <a:pt x="4" y="13"/>
                  </a:lnTo>
                  <a:lnTo>
                    <a:pt x="0" y="12"/>
                  </a:lnTo>
                  <a:lnTo>
                    <a:pt x="3" y="2"/>
                  </a:lnTo>
                  <a:lnTo>
                    <a:pt x="0" y="2"/>
                  </a:lnTo>
                  <a:lnTo>
                    <a:pt x="13" y="0"/>
                  </a:lnTo>
                  <a:lnTo>
                    <a:pt x="2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8" name="Freeform 2245"/>
            <p:cNvSpPr>
              <a:spLocks/>
            </p:cNvSpPr>
            <p:nvPr/>
          </p:nvSpPr>
          <p:spPr bwMode="auto">
            <a:xfrm>
              <a:off x="6349879" y="3363791"/>
              <a:ext cx="9525" cy="3175"/>
            </a:xfrm>
            <a:custGeom>
              <a:avLst/>
              <a:gdLst>
                <a:gd name="T0" fmla="*/ 17 w 17"/>
                <a:gd name="T1" fmla="*/ 2 h 8"/>
                <a:gd name="T2" fmla="*/ 16 w 17"/>
                <a:gd name="T3" fmla="*/ 8 h 8"/>
                <a:gd name="T4" fmla="*/ 4 w 17"/>
                <a:gd name="T5" fmla="*/ 8 h 8"/>
                <a:gd name="T6" fmla="*/ 0 w 17"/>
                <a:gd name="T7" fmla="*/ 6 h 8"/>
                <a:gd name="T8" fmla="*/ 1 w 17"/>
                <a:gd name="T9" fmla="*/ 0 h 8"/>
                <a:gd name="T10" fmla="*/ 11 w 17"/>
                <a:gd name="T11" fmla="*/ 2 h 8"/>
                <a:gd name="T12" fmla="*/ 17 w 17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">
                  <a:moveTo>
                    <a:pt x="17" y="2"/>
                  </a:moveTo>
                  <a:lnTo>
                    <a:pt x="16" y="8"/>
                  </a:lnTo>
                  <a:lnTo>
                    <a:pt x="4" y="8"/>
                  </a:lnTo>
                  <a:lnTo>
                    <a:pt x="0" y="6"/>
                  </a:lnTo>
                  <a:lnTo>
                    <a:pt x="1" y="0"/>
                  </a:lnTo>
                  <a:lnTo>
                    <a:pt x="11" y="2"/>
                  </a:lnTo>
                  <a:lnTo>
                    <a:pt x="1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19" name="Freeform 2246"/>
            <p:cNvSpPr>
              <a:spLocks/>
            </p:cNvSpPr>
            <p:nvPr/>
          </p:nvSpPr>
          <p:spPr bwMode="auto">
            <a:xfrm>
              <a:off x="6324479" y="3028828"/>
              <a:ext cx="11113" cy="4763"/>
            </a:xfrm>
            <a:custGeom>
              <a:avLst/>
              <a:gdLst>
                <a:gd name="T0" fmla="*/ 20 w 20"/>
                <a:gd name="T1" fmla="*/ 8 h 10"/>
                <a:gd name="T2" fmla="*/ 10 w 20"/>
                <a:gd name="T3" fmla="*/ 6 h 10"/>
                <a:gd name="T4" fmla="*/ 2 w 20"/>
                <a:gd name="T5" fmla="*/ 10 h 10"/>
                <a:gd name="T6" fmla="*/ 0 w 20"/>
                <a:gd name="T7" fmla="*/ 6 h 10"/>
                <a:gd name="T8" fmla="*/ 13 w 20"/>
                <a:gd name="T9" fmla="*/ 0 h 10"/>
                <a:gd name="T10" fmla="*/ 19 w 20"/>
                <a:gd name="T11" fmla="*/ 3 h 10"/>
                <a:gd name="T12" fmla="*/ 20 w 20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0">
                  <a:moveTo>
                    <a:pt x="20" y="8"/>
                  </a:moveTo>
                  <a:lnTo>
                    <a:pt x="10" y="6"/>
                  </a:lnTo>
                  <a:lnTo>
                    <a:pt x="2" y="10"/>
                  </a:lnTo>
                  <a:lnTo>
                    <a:pt x="0" y="6"/>
                  </a:lnTo>
                  <a:lnTo>
                    <a:pt x="13" y="0"/>
                  </a:lnTo>
                  <a:lnTo>
                    <a:pt x="19" y="3"/>
                  </a:lnTo>
                  <a:lnTo>
                    <a:pt x="2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0" name="Freeform 2247"/>
            <p:cNvSpPr>
              <a:spLocks/>
            </p:cNvSpPr>
            <p:nvPr/>
          </p:nvSpPr>
          <p:spPr bwMode="auto">
            <a:xfrm>
              <a:off x="6370516" y="3044703"/>
              <a:ext cx="9525" cy="4763"/>
            </a:xfrm>
            <a:custGeom>
              <a:avLst/>
              <a:gdLst>
                <a:gd name="T0" fmla="*/ 16 w 16"/>
                <a:gd name="T1" fmla="*/ 2 h 8"/>
                <a:gd name="T2" fmla="*/ 13 w 16"/>
                <a:gd name="T3" fmla="*/ 6 h 8"/>
                <a:gd name="T4" fmla="*/ 2 w 16"/>
                <a:gd name="T5" fmla="*/ 8 h 8"/>
                <a:gd name="T6" fmla="*/ 0 w 16"/>
                <a:gd name="T7" fmla="*/ 0 h 8"/>
                <a:gd name="T8" fmla="*/ 9 w 16"/>
                <a:gd name="T9" fmla="*/ 0 h 8"/>
                <a:gd name="T10" fmla="*/ 16 w 16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8">
                  <a:moveTo>
                    <a:pt x="16" y="2"/>
                  </a:moveTo>
                  <a:lnTo>
                    <a:pt x="13" y="6"/>
                  </a:lnTo>
                  <a:lnTo>
                    <a:pt x="2" y="8"/>
                  </a:lnTo>
                  <a:lnTo>
                    <a:pt x="0" y="0"/>
                  </a:lnTo>
                  <a:lnTo>
                    <a:pt x="9" y="0"/>
                  </a:lnTo>
                  <a:lnTo>
                    <a:pt x="1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1" name="Freeform 2248"/>
            <p:cNvSpPr>
              <a:spLocks/>
            </p:cNvSpPr>
            <p:nvPr/>
          </p:nvSpPr>
          <p:spPr bwMode="auto">
            <a:xfrm>
              <a:off x="6394329" y="3305053"/>
              <a:ext cx="6350" cy="6350"/>
            </a:xfrm>
            <a:custGeom>
              <a:avLst/>
              <a:gdLst>
                <a:gd name="T0" fmla="*/ 11 w 11"/>
                <a:gd name="T1" fmla="*/ 11 h 13"/>
                <a:gd name="T2" fmla="*/ 8 w 11"/>
                <a:gd name="T3" fmla="*/ 13 h 13"/>
                <a:gd name="T4" fmla="*/ 4 w 11"/>
                <a:gd name="T5" fmla="*/ 13 h 13"/>
                <a:gd name="T6" fmla="*/ 3 w 11"/>
                <a:gd name="T7" fmla="*/ 6 h 13"/>
                <a:gd name="T8" fmla="*/ 0 w 11"/>
                <a:gd name="T9" fmla="*/ 0 h 13"/>
                <a:gd name="T10" fmla="*/ 7 w 11"/>
                <a:gd name="T11" fmla="*/ 3 h 13"/>
                <a:gd name="T12" fmla="*/ 11 w 11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11" y="11"/>
                  </a:moveTo>
                  <a:lnTo>
                    <a:pt x="8" y="13"/>
                  </a:lnTo>
                  <a:lnTo>
                    <a:pt x="4" y="13"/>
                  </a:lnTo>
                  <a:lnTo>
                    <a:pt x="3" y="6"/>
                  </a:lnTo>
                  <a:lnTo>
                    <a:pt x="0" y="0"/>
                  </a:lnTo>
                  <a:lnTo>
                    <a:pt x="7" y="3"/>
                  </a:lnTo>
                  <a:lnTo>
                    <a:pt x="1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2" name="Freeform 2249"/>
            <p:cNvSpPr>
              <a:spLocks/>
            </p:cNvSpPr>
            <p:nvPr/>
          </p:nvSpPr>
          <p:spPr bwMode="auto">
            <a:xfrm>
              <a:off x="6402266" y="3300291"/>
              <a:ext cx="3175" cy="11113"/>
            </a:xfrm>
            <a:custGeom>
              <a:avLst/>
              <a:gdLst>
                <a:gd name="T0" fmla="*/ 5 w 7"/>
                <a:gd name="T1" fmla="*/ 20 h 20"/>
                <a:gd name="T2" fmla="*/ 1 w 7"/>
                <a:gd name="T3" fmla="*/ 18 h 20"/>
                <a:gd name="T4" fmla="*/ 0 w 7"/>
                <a:gd name="T5" fmla="*/ 5 h 20"/>
                <a:gd name="T6" fmla="*/ 3 w 7"/>
                <a:gd name="T7" fmla="*/ 0 h 20"/>
                <a:gd name="T8" fmla="*/ 7 w 7"/>
                <a:gd name="T9" fmla="*/ 2 h 20"/>
                <a:gd name="T10" fmla="*/ 5 w 7"/>
                <a:gd name="T11" fmla="*/ 13 h 20"/>
                <a:gd name="T12" fmla="*/ 5 w 7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0">
                  <a:moveTo>
                    <a:pt x="5" y="20"/>
                  </a:moveTo>
                  <a:lnTo>
                    <a:pt x="1" y="18"/>
                  </a:lnTo>
                  <a:lnTo>
                    <a:pt x="0" y="5"/>
                  </a:lnTo>
                  <a:lnTo>
                    <a:pt x="3" y="0"/>
                  </a:lnTo>
                  <a:lnTo>
                    <a:pt x="7" y="2"/>
                  </a:lnTo>
                  <a:lnTo>
                    <a:pt x="5" y="13"/>
                  </a:lnTo>
                  <a:lnTo>
                    <a:pt x="5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3" name="Freeform 2250"/>
            <p:cNvSpPr>
              <a:spLocks/>
            </p:cNvSpPr>
            <p:nvPr/>
          </p:nvSpPr>
          <p:spPr bwMode="auto">
            <a:xfrm>
              <a:off x="6375279" y="3016128"/>
              <a:ext cx="12700" cy="3175"/>
            </a:xfrm>
            <a:custGeom>
              <a:avLst/>
              <a:gdLst>
                <a:gd name="T0" fmla="*/ 26 w 26"/>
                <a:gd name="T1" fmla="*/ 3 h 7"/>
                <a:gd name="T2" fmla="*/ 15 w 26"/>
                <a:gd name="T3" fmla="*/ 7 h 7"/>
                <a:gd name="T4" fmla="*/ 0 w 26"/>
                <a:gd name="T5" fmla="*/ 6 h 7"/>
                <a:gd name="T6" fmla="*/ 12 w 26"/>
                <a:gd name="T7" fmla="*/ 0 h 7"/>
                <a:gd name="T8" fmla="*/ 26 w 26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7">
                  <a:moveTo>
                    <a:pt x="26" y="3"/>
                  </a:moveTo>
                  <a:lnTo>
                    <a:pt x="15" y="7"/>
                  </a:lnTo>
                  <a:lnTo>
                    <a:pt x="0" y="6"/>
                  </a:lnTo>
                  <a:lnTo>
                    <a:pt x="12" y="0"/>
                  </a:lnTo>
                  <a:lnTo>
                    <a:pt x="2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4" name="Freeform 2251"/>
            <p:cNvSpPr>
              <a:spLocks/>
            </p:cNvSpPr>
            <p:nvPr/>
          </p:nvSpPr>
          <p:spPr bwMode="auto">
            <a:xfrm>
              <a:off x="6416554" y="3330453"/>
              <a:ext cx="4763" cy="4763"/>
            </a:xfrm>
            <a:custGeom>
              <a:avLst/>
              <a:gdLst>
                <a:gd name="T0" fmla="*/ 10 w 10"/>
                <a:gd name="T1" fmla="*/ 0 h 10"/>
                <a:gd name="T2" fmla="*/ 10 w 10"/>
                <a:gd name="T3" fmla="*/ 4 h 10"/>
                <a:gd name="T4" fmla="*/ 4 w 10"/>
                <a:gd name="T5" fmla="*/ 9 h 10"/>
                <a:gd name="T6" fmla="*/ 0 w 10"/>
                <a:gd name="T7" fmla="*/ 10 h 10"/>
                <a:gd name="T8" fmla="*/ 0 w 10"/>
                <a:gd name="T9" fmla="*/ 1 h 10"/>
                <a:gd name="T10" fmla="*/ 10 w 10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0">
                  <a:moveTo>
                    <a:pt x="10" y="0"/>
                  </a:moveTo>
                  <a:lnTo>
                    <a:pt x="10" y="4"/>
                  </a:lnTo>
                  <a:lnTo>
                    <a:pt x="4" y="9"/>
                  </a:lnTo>
                  <a:lnTo>
                    <a:pt x="0" y="10"/>
                  </a:lnTo>
                  <a:lnTo>
                    <a:pt x="0" y="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5" name="Freeform 2252"/>
            <p:cNvSpPr>
              <a:spLocks/>
            </p:cNvSpPr>
            <p:nvPr/>
          </p:nvSpPr>
          <p:spPr bwMode="auto">
            <a:xfrm>
              <a:off x="6529266" y="3055816"/>
              <a:ext cx="15875" cy="6350"/>
            </a:xfrm>
            <a:custGeom>
              <a:avLst/>
              <a:gdLst>
                <a:gd name="T0" fmla="*/ 28 w 28"/>
                <a:gd name="T1" fmla="*/ 1 h 13"/>
                <a:gd name="T2" fmla="*/ 23 w 28"/>
                <a:gd name="T3" fmla="*/ 8 h 13"/>
                <a:gd name="T4" fmla="*/ 8 w 28"/>
                <a:gd name="T5" fmla="*/ 11 h 13"/>
                <a:gd name="T6" fmla="*/ 0 w 28"/>
                <a:gd name="T7" fmla="*/ 13 h 13"/>
                <a:gd name="T8" fmla="*/ 4 w 28"/>
                <a:gd name="T9" fmla="*/ 7 h 13"/>
                <a:gd name="T10" fmla="*/ 20 w 28"/>
                <a:gd name="T11" fmla="*/ 0 h 13"/>
                <a:gd name="T12" fmla="*/ 28 w 28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3">
                  <a:moveTo>
                    <a:pt x="28" y="1"/>
                  </a:moveTo>
                  <a:lnTo>
                    <a:pt x="23" y="8"/>
                  </a:lnTo>
                  <a:lnTo>
                    <a:pt x="8" y="11"/>
                  </a:lnTo>
                  <a:lnTo>
                    <a:pt x="0" y="13"/>
                  </a:lnTo>
                  <a:lnTo>
                    <a:pt x="4" y="7"/>
                  </a:lnTo>
                  <a:lnTo>
                    <a:pt x="20" y="0"/>
                  </a:lnTo>
                  <a:lnTo>
                    <a:pt x="2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6" name="Freeform 2253"/>
            <p:cNvSpPr>
              <a:spLocks/>
            </p:cNvSpPr>
            <p:nvPr/>
          </p:nvSpPr>
          <p:spPr bwMode="auto">
            <a:xfrm>
              <a:off x="6599116" y="3300291"/>
              <a:ext cx="41275" cy="7938"/>
            </a:xfrm>
            <a:custGeom>
              <a:avLst/>
              <a:gdLst>
                <a:gd name="T0" fmla="*/ 76 w 76"/>
                <a:gd name="T1" fmla="*/ 0 h 13"/>
                <a:gd name="T2" fmla="*/ 69 w 76"/>
                <a:gd name="T3" fmla="*/ 7 h 13"/>
                <a:gd name="T4" fmla="*/ 52 w 76"/>
                <a:gd name="T5" fmla="*/ 12 h 13"/>
                <a:gd name="T6" fmla="*/ 20 w 76"/>
                <a:gd name="T7" fmla="*/ 10 h 13"/>
                <a:gd name="T8" fmla="*/ 0 w 76"/>
                <a:gd name="T9" fmla="*/ 13 h 13"/>
                <a:gd name="T10" fmla="*/ 6 w 76"/>
                <a:gd name="T11" fmla="*/ 6 h 13"/>
                <a:gd name="T12" fmla="*/ 26 w 76"/>
                <a:gd name="T13" fmla="*/ 0 h 13"/>
                <a:gd name="T14" fmla="*/ 59 w 76"/>
                <a:gd name="T15" fmla="*/ 0 h 13"/>
                <a:gd name="T16" fmla="*/ 76 w 76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3">
                  <a:moveTo>
                    <a:pt x="76" y="0"/>
                  </a:moveTo>
                  <a:lnTo>
                    <a:pt x="69" y="7"/>
                  </a:lnTo>
                  <a:lnTo>
                    <a:pt x="52" y="12"/>
                  </a:lnTo>
                  <a:lnTo>
                    <a:pt x="20" y="10"/>
                  </a:lnTo>
                  <a:lnTo>
                    <a:pt x="0" y="13"/>
                  </a:lnTo>
                  <a:lnTo>
                    <a:pt x="6" y="6"/>
                  </a:lnTo>
                  <a:lnTo>
                    <a:pt x="26" y="0"/>
                  </a:lnTo>
                  <a:lnTo>
                    <a:pt x="59" y="0"/>
                  </a:lnTo>
                  <a:lnTo>
                    <a:pt x="7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7" name="Freeform 2254"/>
            <p:cNvSpPr>
              <a:spLocks/>
            </p:cNvSpPr>
            <p:nvPr/>
          </p:nvSpPr>
          <p:spPr bwMode="auto">
            <a:xfrm>
              <a:off x="6157791" y="3297116"/>
              <a:ext cx="441325" cy="77788"/>
            </a:xfrm>
            <a:custGeom>
              <a:avLst/>
              <a:gdLst>
                <a:gd name="T0" fmla="*/ 730 w 834"/>
                <a:gd name="T1" fmla="*/ 30 h 149"/>
                <a:gd name="T2" fmla="*/ 683 w 834"/>
                <a:gd name="T3" fmla="*/ 46 h 149"/>
                <a:gd name="T4" fmla="*/ 546 w 834"/>
                <a:gd name="T5" fmla="*/ 63 h 149"/>
                <a:gd name="T6" fmla="*/ 517 w 834"/>
                <a:gd name="T7" fmla="*/ 60 h 149"/>
                <a:gd name="T8" fmla="*/ 490 w 834"/>
                <a:gd name="T9" fmla="*/ 51 h 149"/>
                <a:gd name="T10" fmla="*/ 487 w 834"/>
                <a:gd name="T11" fmla="*/ 40 h 149"/>
                <a:gd name="T12" fmla="*/ 504 w 834"/>
                <a:gd name="T13" fmla="*/ 36 h 149"/>
                <a:gd name="T14" fmla="*/ 513 w 834"/>
                <a:gd name="T15" fmla="*/ 28 h 149"/>
                <a:gd name="T16" fmla="*/ 515 w 834"/>
                <a:gd name="T17" fmla="*/ 24 h 149"/>
                <a:gd name="T18" fmla="*/ 469 w 834"/>
                <a:gd name="T19" fmla="*/ 49 h 149"/>
                <a:gd name="T20" fmla="*/ 468 w 834"/>
                <a:gd name="T21" fmla="*/ 69 h 149"/>
                <a:gd name="T22" fmla="*/ 410 w 834"/>
                <a:gd name="T23" fmla="*/ 82 h 149"/>
                <a:gd name="T24" fmla="*/ 381 w 834"/>
                <a:gd name="T25" fmla="*/ 80 h 149"/>
                <a:gd name="T26" fmla="*/ 350 w 834"/>
                <a:gd name="T27" fmla="*/ 86 h 149"/>
                <a:gd name="T28" fmla="*/ 295 w 834"/>
                <a:gd name="T29" fmla="*/ 99 h 149"/>
                <a:gd name="T30" fmla="*/ 227 w 834"/>
                <a:gd name="T31" fmla="*/ 116 h 149"/>
                <a:gd name="T32" fmla="*/ 140 w 834"/>
                <a:gd name="T33" fmla="*/ 121 h 149"/>
                <a:gd name="T34" fmla="*/ 141 w 834"/>
                <a:gd name="T35" fmla="*/ 135 h 149"/>
                <a:gd name="T36" fmla="*/ 111 w 834"/>
                <a:gd name="T37" fmla="*/ 136 h 149"/>
                <a:gd name="T38" fmla="*/ 40 w 834"/>
                <a:gd name="T39" fmla="*/ 134 h 149"/>
                <a:gd name="T40" fmla="*/ 16 w 834"/>
                <a:gd name="T41" fmla="*/ 135 h 149"/>
                <a:gd name="T42" fmla="*/ 0 w 834"/>
                <a:gd name="T43" fmla="*/ 128 h 149"/>
                <a:gd name="T44" fmla="*/ 0 w 834"/>
                <a:gd name="T45" fmla="*/ 118 h 149"/>
                <a:gd name="T46" fmla="*/ 32 w 834"/>
                <a:gd name="T47" fmla="*/ 108 h 149"/>
                <a:gd name="T48" fmla="*/ 111 w 834"/>
                <a:gd name="T49" fmla="*/ 86 h 149"/>
                <a:gd name="T50" fmla="*/ 109 w 834"/>
                <a:gd name="T51" fmla="*/ 67 h 149"/>
                <a:gd name="T52" fmla="*/ 154 w 834"/>
                <a:gd name="T53" fmla="*/ 67 h 149"/>
                <a:gd name="T54" fmla="*/ 157 w 834"/>
                <a:gd name="T55" fmla="*/ 56 h 149"/>
                <a:gd name="T56" fmla="*/ 167 w 834"/>
                <a:gd name="T57" fmla="*/ 57 h 149"/>
                <a:gd name="T58" fmla="*/ 204 w 834"/>
                <a:gd name="T59" fmla="*/ 44 h 149"/>
                <a:gd name="T60" fmla="*/ 225 w 834"/>
                <a:gd name="T61" fmla="*/ 47 h 149"/>
                <a:gd name="T62" fmla="*/ 295 w 834"/>
                <a:gd name="T63" fmla="*/ 38 h 149"/>
                <a:gd name="T64" fmla="*/ 309 w 834"/>
                <a:gd name="T65" fmla="*/ 41 h 149"/>
                <a:gd name="T66" fmla="*/ 347 w 834"/>
                <a:gd name="T67" fmla="*/ 40 h 149"/>
                <a:gd name="T68" fmla="*/ 354 w 834"/>
                <a:gd name="T69" fmla="*/ 33 h 149"/>
                <a:gd name="T70" fmla="*/ 371 w 834"/>
                <a:gd name="T71" fmla="*/ 27 h 149"/>
                <a:gd name="T72" fmla="*/ 373 w 834"/>
                <a:gd name="T73" fmla="*/ 36 h 149"/>
                <a:gd name="T74" fmla="*/ 390 w 834"/>
                <a:gd name="T75" fmla="*/ 33 h 149"/>
                <a:gd name="T76" fmla="*/ 400 w 834"/>
                <a:gd name="T77" fmla="*/ 30 h 149"/>
                <a:gd name="T78" fmla="*/ 403 w 834"/>
                <a:gd name="T79" fmla="*/ 34 h 149"/>
                <a:gd name="T80" fmla="*/ 420 w 834"/>
                <a:gd name="T81" fmla="*/ 14 h 149"/>
                <a:gd name="T82" fmla="*/ 436 w 834"/>
                <a:gd name="T83" fmla="*/ 30 h 149"/>
                <a:gd name="T84" fmla="*/ 441 w 834"/>
                <a:gd name="T85" fmla="*/ 43 h 149"/>
                <a:gd name="T86" fmla="*/ 458 w 834"/>
                <a:gd name="T87" fmla="*/ 37 h 149"/>
                <a:gd name="T88" fmla="*/ 471 w 834"/>
                <a:gd name="T89" fmla="*/ 27 h 149"/>
                <a:gd name="T90" fmla="*/ 474 w 834"/>
                <a:gd name="T91" fmla="*/ 15 h 149"/>
                <a:gd name="T92" fmla="*/ 557 w 834"/>
                <a:gd name="T93" fmla="*/ 7 h 149"/>
                <a:gd name="T94" fmla="*/ 577 w 834"/>
                <a:gd name="T95" fmla="*/ 2 h 149"/>
                <a:gd name="T96" fmla="*/ 564 w 834"/>
                <a:gd name="T97" fmla="*/ 23 h 149"/>
                <a:gd name="T98" fmla="*/ 518 w 834"/>
                <a:gd name="T99" fmla="*/ 21 h 149"/>
                <a:gd name="T100" fmla="*/ 579 w 834"/>
                <a:gd name="T101" fmla="*/ 43 h 149"/>
                <a:gd name="T102" fmla="*/ 585 w 834"/>
                <a:gd name="T103" fmla="*/ 26 h 149"/>
                <a:gd name="T104" fmla="*/ 610 w 834"/>
                <a:gd name="T105" fmla="*/ 20 h 149"/>
                <a:gd name="T106" fmla="*/ 625 w 834"/>
                <a:gd name="T107" fmla="*/ 21 h 149"/>
                <a:gd name="T108" fmla="*/ 631 w 834"/>
                <a:gd name="T109" fmla="*/ 18 h 149"/>
                <a:gd name="T110" fmla="*/ 636 w 834"/>
                <a:gd name="T111" fmla="*/ 10 h 149"/>
                <a:gd name="T112" fmla="*/ 658 w 834"/>
                <a:gd name="T113" fmla="*/ 8 h 149"/>
                <a:gd name="T114" fmla="*/ 762 w 834"/>
                <a:gd name="T115" fmla="*/ 24 h 149"/>
                <a:gd name="T116" fmla="*/ 827 w 834"/>
                <a:gd name="T117" fmla="*/ 20 h 149"/>
                <a:gd name="T118" fmla="*/ 747 w 834"/>
                <a:gd name="T119" fmla="*/ 3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4" h="149">
                  <a:moveTo>
                    <a:pt x="716" y="38"/>
                  </a:moveTo>
                  <a:lnTo>
                    <a:pt x="716" y="33"/>
                  </a:lnTo>
                  <a:lnTo>
                    <a:pt x="727" y="33"/>
                  </a:lnTo>
                  <a:lnTo>
                    <a:pt x="730" y="30"/>
                  </a:lnTo>
                  <a:lnTo>
                    <a:pt x="726" y="28"/>
                  </a:lnTo>
                  <a:lnTo>
                    <a:pt x="717" y="27"/>
                  </a:lnTo>
                  <a:lnTo>
                    <a:pt x="707" y="37"/>
                  </a:lnTo>
                  <a:lnTo>
                    <a:pt x="683" y="46"/>
                  </a:lnTo>
                  <a:lnTo>
                    <a:pt x="636" y="46"/>
                  </a:lnTo>
                  <a:lnTo>
                    <a:pt x="606" y="47"/>
                  </a:lnTo>
                  <a:lnTo>
                    <a:pt x="585" y="51"/>
                  </a:lnTo>
                  <a:lnTo>
                    <a:pt x="546" y="63"/>
                  </a:lnTo>
                  <a:lnTo>
                    <a:pt x="528" y="63"/>
                  </a:lnTo>
                  <a:lnTo>
                    <a:pt x="524" y="62"/>
                  </a:lnTo>
                  <a:lnTo>
                    <a:pt x="523" y="56"/>
                  </a:lnTo>
                  <a:lnTo>
                    <a:pt x="517" y="60"/>
                  </a:lnTo>
                  <a:lnTo>
                    <a:pt x="501" y="57"/>
                  </a:lnTo>
                  <a:lnTo>
                    <a:pt x="492" y="57"/>
                  </a:lnTo>
                  <a:lnTo>
                    <a:pt x="491" y="51"/>
                  </a:lnTo>
                  <a:lnTo>
                    <a:pt x="490" y="51"/>
                  </a:lnTo>
                  <a:lnTo>
                    <a:pt x="482" y="53"/>
                  </a:lnTo>
                  <a:lnTo>
                    <a:pt x="484" y="46"/>
                  </a:lnTo>
                  <a:lnTo>
                    <a:pt x="481" y="38"/>
                  </a:lnTo>
                  <a:lnTo>
                    <a:pt x="487" y="40"/>
                  </a:lnTo>
                  <a:lnTo>
                    <a:pt x="490" y="46"/>
                  </a:lnTo>
                  <a:lnTo>
                    <a:pt x="494" y="40"/>
                  </a:lnTo>
                  <a:lnTo>
                    <a:pt x="498" y="31"/>
                  </a:lnTo>
                  <a:lnTo>
                    <a:pt x="504" y="36"/>
                  </a:lnTo>
                  <a:lnTo>
                    <a:pt x="510" y="41"/>
                  </a:lnTo>
                  <a:lnTo>
                    <a:pt x="514" y="37"/>
                  </a:lnTo>
                  <a:lnTo>
                    <a:pt x="518" y="33"/>
                  </a:lnTo>
                  <a:lnTo>
                    <a:pt x="513" y="28"/>
                  </a:lnTo>
                  <a:lnTo>
                    <a:pt x="494" y="27"/>
                  </a:lnTo>
                  <a:lnTo>
                    <a:pt x="487" y="21"/>
                  </a:lnTo>
                  <a:lnTo>
                    <a:pt x="501" y="23"/>
                  </a:lnTo>
                  <a:lnTo>
                    <a:pt x="515" y="24"/>
                  </a:lnTo>
                  <a:lnTo>
                    <a:pt x="504" y="20"/>
                  </a:lnTo>
                  <a:lnTo>
                    <a:pt x="492" y="17"/>
                  </a:lnTo>
                  <a:lnTo>
                    <a:pt x="479" y="28"/>
                  </a:lnTo>
                  <a:lnTo>
                    <a:pt x="469" y="49"/>
                  </a:lnTo>
                  <a:lnTo>
                    <a:pt x="459" y="59"/>
                  </a:lnTo>
                  <a:lnTo>
                    <a:pt x="452" y="62"/>
                  </a:lnTo>
                  <a:lnTo>
                    <a:pt x="458" y="67"/>
                  </a:lnTo>
                  <a:lnTo>
                    <a:pt x="468" y="69"/>
                  </a:lnTo>
                  <a:lnTo>
                    <a:pt x="454" y="76"/>
                  </a:lnTo>
                  <a:lnTo>
                    <a:pt x="428" y="76"/>
                  </a:lnTo>
                  <a:lnTo>
                    <a:pt x="418" y="83"/>
                  </a:lnTo>
                  <a:lnTo>
                    <a:pt x="410" y="82"/>
                  </a:lnTo>
                  <a:lnTo>
                    <a:pt x="406" y="76"/>
                  </a:lnTo>
                  <a:lnTo>
                    <a:pt x="400" y="79"/>
                  </a:lnTo>
                  <a:lnTo>
                    <a:pt x="386" y="86"/>
                  </a:lnTo>
                  <a:lnTo>
                    <a:pt x="381" y="80"/>
                  </a:lnTo>
                  <a:lnTo>
                    <a:pt x="379" y="86"/>
                  </a:lnTo>
                  <a:lnTo>
                    <a:pt x="374" y="90"/>
                  </a:lnTo>
                  <a:lnTo>
                    <a:pt x="367" y="85"/>
                  </a:lnTo>
                  <a:lnTo>
                    <a:pt x="350" y="86"/>
                  </a:lnTo>
                  <a:lnTo>
                    <a:pt x="331" y="92"/>
                  </a:lnTo>
                  <a:lnTo>
                    <a:pt x="312" y="93"/>
                  </a:lnTo>
                  <a:lnTo>
                    <a:pt x="305" y="90"/>
                  </a:lnTo>
                  <a:lnTo>
                    <a:pt x="295" y="99"/>
                  </a:lnTo>
                  <a:lnTo>
                    <a:pt x="263" y="103"/>
                  </a:lnTo>
                  <a:lnTo>
                    <a:pt x="253" y="100"/>
                  </a:lnTo>
                  <a:lnTo>
                    <a:pt x="248" y="109"/>
                  </a:lnTo>
                  <a:lnTo>
                    <a:pt x="227" y="116"/>
                  </a:lnTo>
                  <a:lnTo>
                    <a:pt x="193" y="116"/>
                  </a:lnTo>
                  <a:lnTo>
                    <a:pt x="174" y="109"/>
                  </a:lnTo>
                  <a:lnTo>
                    <a:pt x="155" y="115"/>
                  </a:lnTo>
                  <a:lnTo>
                    <a:pt x="140" y="121"/>
                  </a:lnTo>
                  <a:lnTo>
                    <a:pt x="151" y="125"/>
                  </a:lnTo>
                  <a:lnTo>
                    <a:pt x="158" y="125"/>
                  </a:lnTo>
                  <a:lnTo>
                    <a:pt x="157" y="131"/>
                  </a:lnTo>
                  <a:lnTo>
                    <a:pt x="141" y="135"/>
                  </a:lnTo>
                  <a:lnTo>
                    <a:pt x="128" y="136"/>
                  </a:lnTo>
                  <a:lnTo>
                    <a:pt x="129" y="135"/>
                  </a:lnTo>
                  <a:lnTo>
                    <a:pt x="132" y="134"/>
                  </a:lnTo>
                  <a:lnTo>
                    <a:pt x="111" y="136"/>
                  </a:lnTo>
                  <a:lnTo>
                    <a:pt x="68" y="149"/>
                  </a:lnTo>
                  <a:lnTo>
                    <a:pt x="39" y="146"/>
                  </a:lnTo>
                  <a:lnTo>
                    <a:pt x="26" y="136"/>
                  </a:lnTo>
                  <a:lnTo>
                    <a:pt x="40" y="134"/>
                  </a:lnTo>
                  <a:lnTo>
                    <a:pt x="50" y="128"/>
                  </a:lnTo>
                  <a:lnTo>
                    <a:pt x="43" y="129"/>
                  </a:lnTo>
                  <a:lnTo>
                    <a:pt x="24" y="129"/>
                  </a:lnTo>
                  <a:lnTo>
                    <a:pt x="16" y="135"/>
                  </a:lnTo>
                  <a:lnTo>
                    <a:pt x="14" y="141"/>
                  </a:lnTo>
                  <a:lnTo>
                    <a:pt x="4" y="141"/>
                  </a:lnTo>
                  <a:lnTo>
                    <a:pt x="0" y="134"/>
                  </a:lnTo>
                  <a:lnTo>
                    <a:pt x="0" y="128"/>
                  </a:lnTo>
                  <a:lnTo>
                    <a:pt x="3" y="121"/>
                  </a:lnTo>
                  <a:lnTo>
                    <a:pt x="8" y="121"/>
                  </a:lnTo>
                  <a:lnTo>
                    <a:pt x="7" y="118"/>
                  </a:lnTo>
                  <a:lnTo>
                    <a:pt x="0" y="118"/>
                  </a:lnTo>
                  <a:lnTo>
                    <a:pt x="0" y="113"/>
                  </a:lnTo>
                  <a:lnTo>
                    <a:pt x="21" y="113"/>
                  </a:lnTo>
                  <a:lnTo>
                    <a:pt x="44" y="113"/>
                  </a:lnTo>
                  <a:lnTo>
                    <a:pt x="32" y="108"/>
                  </a:lnTo>
                  <a:lnTo>
                    <a:pt x="10" y="109"/>
                  </a:lnTo>
                  <a:lnTo>
                    <a:pt x="34" y="96"/>
                  </a:lnTo>
                  <a:lnTo>
                    <a:pt x="82" y="86"/>
                  </a:lnTo>
                  <a:lnTo>
                    <a:pt x="111" y="86"/>
                  </a:lnTo>
                  <a:lnTo>
                    <a:pt x="108" y="79"/>
                  </a:lnTo>
                  <a:lnTo>
                    <a:pt x="95" y="73"/>
                  </a:lnTo>
                  <a:lnTo>
                    <a:pt x="91" y="67"/>
                  </a:lnTo>
                  <a:lnTo>
                    <a:pt x="109" y="67"/>
                  </a:lnTo>
                  <a:lnTo>
                    <a:pt x="140" y="56"/>
                  </a:lnTo>
                  <a:lnTo>
                    <a:pt x="154" y="56"/>
                  </a:lnTo>
                  <a:lnTo>
                    <a:pt x="154" y="62"/>
                  </a:lnTo>
                  <a:lnTo>
                    <a:pt x="154" y="67"/>
                  </a:lnTo>
                  <a:lnTo>
                    <a:pt x="147" y="67"/>
                  </a:lnTo>
                  <a:lnTo>
                    <a:pt x="151" y="72"/>
                  </a:lnTo>
                  <a:lnTo>
                    <a:pt x="158" y="63"/>
                  </a:lnTo>
                  <a:lnTo>
                    <a:pt x="157" y="56"/>
                  </a:lnTo>
                  <a:lnTo>
                    <a:pt x="167" y="51"/>
                  </a:lnTo>
                  <a:lnTo>
                    <a:pt x="178" y="50"/>
                  </a:lnTo>
                  <a:lnTo>
                    <a:pt x="176" y="57"/>
                  </a:lnTo>
                  <a:lnTo>
                    <a:pt x="167" y="57"/>
                  </a:lnTo>
                  <a:lnTo>
                    <a:pt x="170" y="60"/>
                  </a:lnTo>
                  <a:lnTo>
                    <a:pt x="178" y="60"/>
                  </a:lnTo>
                  <a:lnTo>
                    <a:pt x="194" y="51"/>
                  </a:lnTo>
                  <a:lnTo>
                    <a:pt x="204" y="44"/>
                  </a:lnTo>
                  <a:lnTo>
                    <a:pt x="209" y="43"/>
                  </a:lnTo>
                  <a:lnTo>
                    <a:pt x="210" y="51"/>
                  </a:lnTo>
                  <a:lnTo>
                    <a:pt x="213" y="53"/>
                  </a:lnTo>
                  <a:lnTo>
                    <a:pt x="225" y="47"/>
                  </a:lnTo>
                  <a:lnTo>
                    <a:pt x="275" y="44"/>
                  </a:lnTo>
                  <a:lnTo>
                    <a:pt x="289" y="49"/>
                  </a:lnTo>
                  <a:lnTo>
                    <a:pt x="294" y="46"/>
                  </a:lnTo>
                  <a:lnTo>
                    <a:pt x="295" y="38"/>
                  </a:lnTo>
                  <a:lnTo>
                    <a:pt x="294" y="34"/>
                  </a:lnTo>
                  <a:lnTo>
                    <a:pt x="299" y="33"/>
                  </a:lnTo>
                  <a:lnTo>
                    <a:pt x="308" y="36"/>
                  </a:lnTo>
                  <a:lnTo>
                    <a:pt x="309" y="41"/>
                  </a:lnTo>
                  <a:lnTo>
                    <a:pt x="312" y="36"/>
                  </a:lnTo>
                  <a:lnTo>
                    <a:pt x="321" y="33"/>
                  </a:lnTo>
                  <a:lnTo>
                    <a:pt x="337" y="37"/>
                  </a:lnTo>
                  <a:lnTo>
                    <a:pt x="347" y="40"/>
                  </a:lnTo>
                  <a:lnTo>
                    <a:pt x="351" y="38"/>
                  </a:lnTo>
                  <a:lnTo>
                    <a:pt x="347" y="33"/>
                  </a:lnTo>
                  <a:lnTo>
                    <a:pt x="350" y="31"/>
                  </a:lnTo>
                  <a:lnTo>
                    <a:pt x="354" y="33"/>
                  </a:lnTo>
                  <a:lnTo>
                    <a:pt x="353" y="37"/>
                  </a:lnTo>
                  <a:lnTo>
                    <a:pt x="358" y="36"/>
                  </a:lnTo>
                  <a:lnTo>
                    <a:pt x="364" y="27"/>
                  </a:lnTo>
                  <a:lnTo>
                    <a:pt x="371" y="27"/>
                  </a:lnTo>
                  <a:lnTo>
                    <a:pt x="370" y="38"/>
                  </a:lnTo>
                  <a:lnTo>
                    <a:pt x="371" y="53"/>
                  </a:lnTo>
                  <a:lnTo>
                    <a:pt x="374" y="46"/>
                  </a:lnTo>
                  <a:lnTo>
                    <a:pt x="373" y="36"/>
                  </a:lnTo>
                  <a:lnTo>
                    <a:pt x="380" y="34"/>
                  </a:lnTo>
                  <a:lnTo>
                    <a:pt x="386" y="41"/>
                  </a:lnTo>
                  <a:lnTo>
                    <a:pt x="392" y="43"/>
                  </a:lnTo>
                  <a:lnTo>
                    <a:pt x="390" y="33"/>
                  </a:lnTo>
                  <a:lnTo>
                    <a:pt x="399" y="21"/>
                  </a:lnTo>
                  <a:lnTo>
                    <a:pt x="407" y="23"/>
                  </a:lnTo>
                  <a:lnTo>
                    <a:pt x="410" y="30"/>
                  </a:lnTo>
                  <a:lnTo>
                    <a:pt x="400" y="30"/>
                  </a:lnTo>
                  <a:lnTo>
                    <a:pt x="394" y="26"/>
                  </a:lnTo>
                  <a:lnTo>
                    <a:pt x="399" y="33"/>
                  </a:lnTo>
                  <a:lnTo>
                    <a:pt x="396" y="40"/>
                  </a:lnTo>
                  <a:lnTo>
                    <a:pt x="403" y="34"/>
                  </a:lnTo>
                  <a:lnTo>
                    <a:pt x="413" y="37"/>
                  </a:lnTo>
                  <a:lnTo>
                    <a:pt x="422" y="40"/>
                  </a:lnTo>
                  <a:lnTo>
                    <a:pt x="425" y="28"/>
                  </a:lnTo>
                  <a:lnTo>
                    <a:pt x="420" y="14"/>
                  </a:lnTo>
                  <a:lnTo>
                    <a:pt x="433" y="18"/>
                  </a:lnTo>
                  <a:lnTo>
                    <a:pt x="446" y="24"/>
                  </a:lnTo>
                  <a:lnTo>
                    <a:pt x="445" y="28"/>
                  </a:lnTo>
                  <a:lnTo>
                    <a:pt x="436" y="30"/>
                  </a:lnTo>
                  <a:lnTo>
                    <a:pt x="432" y="31"/>
                  </a:lnTo>
                  <a:lnTo>
                    <a:pt x="432" y="36"/>
                  </a:lnTo>
                  <a:lnTo>
                    <a:pt x="438" y="44"/>
                  </a:lnTo>
                  <a:lnTo>
                    <a:pt x="441" y="43"/>
                  </a:lnTo>
                  <a:lnTo>
                    <a:pt x="438" y="38"/>
                  </a:lnTo>
                  <a:lnTo>
                    <a:pt x="439" y="36"/>
                  </a:lnTo>
                  <a:lnTo>
                    <a:pt x="448" y="38"/>
                  </a:lnTo>
                  <a:lnTo>
                    <a:pt x="458" y="37"/>
                  </a:lnTo>
                  <a:lnTo>
                    <a:pt x="459" y="41"/>
                  </a:lnTo>
                  <a:lnTo>
                    <a:pt x="458" y="49"/>
                  </a:lnTo>
                  <a:lnTo>
                    <a:pt x="466" y="40"/>
                  </a:lnTo>
                  <a:lnTo>
                    <a:pt x="471" y="27"/>
                  </a:lnTo>
                  <a:lnTo>
                    <a:pt x="477" y="21"/>
                  </a:lnTo>
                  <a:lnTo>
                    <a:pt x="482" y="21"/>
                  </a:lnTo>
                  <a:lnTo>
                    <a:pt x="479" y="17"/>
                  </a:lnTo>
                  <a:lnTo>
                    <a:pt x="474" y="15"/>
                  </a:lnTo>
                  <a:lnTo>
                    <a:pt x="484" y="8"/>
                  </a:lnTo>
                  <a:lnTo>
                    <a:pt x="508" y="4"/>
                  </a:lnTo>
                  <a:lnTo>
                    <a:pt x="534" y="7"/>
                  </a:lnTo>
                  <a:lnTo>
                    <a:pt x="557" y="7"/>
                  </a:lnTo>
                  <a:lnTo>
                    <a:pt x="564" y="0"/>
                  </a:lnTo>
                  <a:lnTo>
                    <a:pt x="570" y="4"/>
                  </a:lnTo>
                  <a:lnTo>
                    <a:pt x="573" y="7"/>
                  </a:lnTo>
                  <a:lnTo>
                    <a:pt x="577" y="2"/>
                  </a:lnTo>
                  <a:lnTo>
                    <a:pt x="580" y="13"/>
                  </a:lnTo>
                  <a:lnTo>
                    <a:pt x="572" y="24"/>
                  </a:lnTo>
                  <a:lnTo>
                    <a:pt x="564" y="30"/>
                  </a:lnTo>
                  <a:lnTo>
                    <a:pt x="564" y="23"/>
                  </a:lnTo>
                  <a:lnTo>
                    <a:pt x="566" y="17"/>
                  </a:lnTo>
                  <a:lnTo>
                    <a:pt x="556" y="15"/>
                  </a:lnTo>
                  <a:lnTo>
                    <a:pt x="530" y="13"/>
                  </a:lnTo>
                  <a:lnTo>
                    <a:pt x="518" y="21"/>
                  </a:lnTo>
                  <a:lnTo>
                    <a:pt x="549" y="24"/>
                  </a:lnTo>
                  <a:lnTo>
                    <a:pt x="574" y="28"/>
                  </a:lnTo>
                  <a:lnTo>
                    <a:pt x="573" y="37"/>
                  </a:lnTo>
                  <a:lnTo>
                    <a:pt x="579" y="43"/>
                  </a:lnTo>
                  <a:lnTo>
                    <a:pt x="582" y="38"/>
                  </a:lnTo>
                  <a:lnTo>
                    <a:pt x="576" y="27"/>
                  </a:lnTo>
                  <a:lnTo>
                    <a:pt x="579" y="23"/>
                  </a:lnTo>
                  <a:lnTo>
                    <a:pt x="585" y="26"/>
                  </a:lnTo>
                  <a:lnTo>
                    <a:pt x="603" y="21"/>
                  </a:lnTo>
                  <a:lnTo>
                    <a:pt x="613" y="26"/>
                  </a:lnTo>
                  <a:lnTo>
                    <a:pt x="615" y="23"/>
                  </a:lnTo>
                  <a:lnTo>
                    <a:pt x="610" y="20"/>
                  </a:lnTo>
                  <a:lnTo>
                    <a:pt x="613" y="17"/>
                  </a:lnTo>
                  <a:lnTo>
                    <a:pt x="622" y="26"/>
                  </a:lnTo>
                  <a:lnTo>
                    <a:pt x="628" y="24"/>
                  </a:lnTo>
                  <a:lnTo>
                    <a:pt x="625" y="21"/>
                  </a:lnTo>
                  <a:lnTo>
                    <a:pt x="621" y="20"/>
                  </a:lnTo>
                  <a:lnTo>
                    <a:pt x="622" y="15"/>
                  </a:lnTo>
                  <a:lnTo>
                    <a:pt x="626" y="20"/>
                  </a:lnTo>
                  <a:lnTo>
                    <a:pt x="631" y="18"/>
                  </a:lnTo>
                  <a:lnTo>
                    <a:pt x="629" y="17"/>
                  </a:lnTo>
                  <a:lnTo>
                    <a:pt x="625" y="17"/>
                  </a:lnTo>
                  <a:lnTo>
                    <a:pt x="626" y="13"/>
                  </a:lnTo>
                  <a:lnTo>
                    <a:pt x="636" y="10"/>
                  </a:lnTo>
                  <a:lnTo>
                    <a:pt x="639" y="7"/>
                  </a:lnTo>
                  <a:lnTo>
                    <a:pt x="644" y="11"/>
                  </a:lnTo>
                  <a:lnTo>
                    <a:pt x="654" y="14"/>
                  </a:lnTo>
                  <a:lnTo>
                    <a:pt x="658" y="8"/>
                  </a:lnTo>
                  <a:lnTo>
                    <a:pt x="684" y="15"/>
                  </a:lnTo>
                  <a:lnTo>
                    <a:pt x="736" y="17"/>
                  </a:lnTo>
                  <a:lnTo>
                    <a:pt x="762" y="15"/>
                  </a:lnTo>
                  <a:lnTo>
                    <a:pt x="762" y="24"/>
                  </a:lnTo>
                  <a:lnTo>
                    <a:pt x="780" y="15"/>
                  </a:lnTo>
                  <a:lnTo>
                    <a:pt x="815" y="14"/>
                  </a:lnTo>
                  <a:lnTo>
                    <a:pt x="834" y="13"/>
                  </a:lnTo>
                  <a:lnTo>
                    <a:pt x="827" y="20"/>
                  </a:lnTo>
                  <a:lnTo>
                    <a:pt x="809" y="26"/>
                  </a:lnTo>
                  <a:lnTo>
                    <a:pt x="779" y="26"/>
                  </a:lnTo>
                  <a:lnTo>
                    <a:pt x="757" y="27"/>
                  </a:lnTo>
                  <a:lnTo>
                    <a:pt x="747" y="30"/>
                  </a:lnTo>
                  <a:lnTo>
                    <a:pt x="727" y="40"/>
                  </a:lnTo>
                  <a:lnTo>
                    <a:pt x="716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8" name="Freeform 2255"/>
            <p:cNvSpPr>
              <a:spLocks/>
            </p:cNvSpPr>
            <p:nvPr/>
          </p:nvSpPr>
          <p:spPr bwMode="auto">
            <a:xfrm>
              <a:off x="6686429" y="3301878"/>
              <a:ext cx="7938" cy="4763"/>
            </a:xfrm>
            <a:custGeom>
              <a:avLst/>
              <a:gdLst>
                <a:gd name="T0" fmla="*/ 16 w 16"/>
                <a:gd name="T1" fmla="*/ 3 h 10"/>
                <a:gd name="T2" fmla="*/ 15 w 16"/>
                <a:gd name="T3" fmla="*/ 10 h 10"/>
                <a:gd name="T4" fmla="*/ 5 w 16"/>
                <a:gd name="T5" fmla="*/ 7 h 10"/>
                <a:gd name="T6" fmla="*/ 0 w 16"/>
                <a:gd name="T7" fmla="*/ 5 h 10"/>
                <a:gd name="T8" fmla="*/ 2 w 16"/>
                <a:gd name="T9" fmla="*/ 1 h 10"/>
                <a:gd name="T10" fmla="*/ 13 w 16"/>
                <a:gd name="T11" fmla="*/ 0 h 10"/>
                <a:gd name="T12" fmla="*/ 16 w 16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0">
                  <a:moveTo>
                    <a:pt x="16" y="3"/>
                  </a:moveTo>
                  <a:lnTo>
                    <a:pt x="15" y="10"/>
                  </a:lnTo>
                  <a:lnTo>
                    <a:pt x="5" y="7"/>
                  </a:lnTo>
                  <a:lnTo>
                    <a:pt x="0" y="5"/>
                  </a:lnTo>
                  <a:lnTo>
                    <a:pt x="2" y="1"/>
                  </a:lnTo>
                  <a:lnTo>
                    <a:pt x="13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29" name="Freeform 2256"/>
            <p:cNvSpPr>
              <a:spLocks/>
            </p:cNvSpPr>
            <p:nvPr/>
          </p:nvSpPr>
          <p:spPr bwMode="auto">
            <a:xfrm>
              <a:off x="6740404" y="3576516"/>
              <a:ext cx="9525" cy="4763"/>
            </a:xfrm>
            <a:custGeom>
              <a:avLst/>
              <a:gdLst>
                <a:gd name="T0" fmla="*/ 18 w 18"/>
                <a:gd name="T1" fmla="*/ 3 h 9"/>
                <a:gd name="T2" fmla="*/ 17 w 18"/>
                <a:gd name="T3" fmla="*/ 9 h 9"/>
                <a:gd name="T4" fmla="*/ 4 w 18"/>
                <a:gd name="T5" fmla="*/ 9 h 9"/>
                <a:gd name="T6" fmla="*/ 0 w 18"/>
                <a:gd name="T7" fmla="*/ 6 h 9"/>
                <a:gd name="T8" fmla="*/ 2 w 18"/>
                <a:gd name="T9" fmla="*/ 0 h 9"/>
                <a:gd name="T10" fmla="*/ 14 w 18"/>
                <a:gd name="T11" fmla="*/ 2 h 9"/>
                <a:gd name="T12" fmla="*/ 18 w 18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9">
                  <a:moveTo>
                    <a:pt x="18" y="3"/>
                  </a:moveTo>
                  <a:lnTo>
                    <a:pt x="17" y="9"/>
                  </a:lnTo>
                  <a:lnTo>
                    <a:pt x="4" y="9"/>
                  </a:lnTo>
                  <a:lnTo>
                    <a:pt x="0" y="6"/>
                  </a:lnTo>
                  <a:lnTo>
                    <a:pt x="2" y="0"/>
                  </a:lnTo>
                  <a:lnTo>
                    <a:pt x="14" y="2"/>
                  </a:lnTo>
                  <a:lnTo>
                    <a:pt x="1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0" name="Freeform 2257"/>
            <p:cNvSpPr>
              <a:spLocks/>
            </p:cNvSpPr>
            <p:nvPr/>
          </p:nvSpPr>
          <p:spPr bwMode="auto">
            <a:xfrm>
              <a:off x="7016629" y="3084391"/>
              <a:ext cx="15875" cy="6350"/>
            </a:xfrm>
            <a:custGeom>
              <a:avLst/>
              <a:gdLst>
                <a:gd name="T0" fmla="*/ 29 w 29"/>
                <a:gd name="T1" fmla="*/ 0 h 12"/>
                <a:gd name="T2" fmla="*/ 27 w 29"/>
                <a:gd name="T3" fmla="*/ 5 h 12"/>
                <a:gd name="T4" fmla="*/ 20 w 29"/>
                <a:gd name="T5" fmla="*/ 8 h 12"/>
                <a:gd name="T6" fmla="*/ 23 w 29"/>
                <a:gd name="T7" fmla="*/ 9 h 12"/>
                <a:gd name="T8" fmla="*/ 19 w 29"/>
                <a:gd name="T9" fmla="*/ 12 h 12"/>
                <a:gd name="T10" fmla="*/ 1 w 29"/>
                <a:gd name="T11" fmla="*/ 12 h 12"/>
                <a:gd name="T12" fmla="*/ 0 w 29"/>
                <a:gd name="T13" fmla="*/ 6 h 12"/>
                <a:gd name="T14" fmla="*/ 16 w 29"/>
                <a:gd name="T15" fmla="*/ 6 h 12"/>
                <a:gd name="T16" fmla="*/ 29 w 29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lnTo>
                    <a:pt x="27" y="5"/>
                  </a:lnTo>
                  <a:lnTo>
                    <a:pt x="20" y="8"/>
                  </a:lnTo>
                  <a:lnTo>
                    <a:pt x="23" y="9"/>
                  </a:lnTo>
                  <a:lnTo>
                    <a:pt x="19" y="12"/>
                  </a:lnTo>
                  <a:lnTo>
                    <a:pt x="1" y="12"/>
                  </a:lnTo>
                  <a:lnTo>
                    <a:pt x="0" y="6"/>
                  </a:lnTo>
                  <a:lnTo>
                    <a:pt x="16" y="6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1" name="Freeform 2258"/>
            <p:cNvSpPr>
              <a:spLocks/>
            </p:cNvSpPr>
            <p:nvPr/>
          </p:nvSpPr>
          <p:spPr bwMode="auto">
            <a:xfrm>
              <a:off x="7056316" y="3093916"/>
              <a:ext cx="11113" cy="3175"/>
            </a:xfrm>
            <a:custGeom>
              <a:avLst/>
              <a:gdLst>
                <a:gd name="T0" fmla="*/ 18 w 20"/>
                <a:gd name="T1" fmla="*/ 0 h 5"/>
                <a:gd name="T2" fmla="*/ 20 w 20"/>
                <a:gd name="T3" fmla="*/ 4 h 5"/>
                <a:gd name="T4" fmla="*/ 7 w 20"/>
                <a:gd name="T5" fmla="*/ 5 h 5"/>
                <a:gd name="T6" fmla="*/ 0 w 20"/>
                <a:gd name="T7" fmla="*/ 2 h 5"/>
                <a:gd name="T8" fmla="*/ 0 w 20"/>
                <a:gd name="T9" fmla="*/ 0 h 5"/>
                <a:gd name="T10" fmla="*/ 9 w 20"/>
                <a:gd name="T11" fmla="*/ 1 h 5"/>
                <a:gd name="T12" fmla="*/ 18 w 20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">
                  <a:moveTo>
                    <a:pt x="18" y="0"/>
                  </a:moveTo>
                  <a:lnTo>
                    <a:pt x="20" y="4"/>
                  </a:lnTo>
                  <a:lnTo>
                    <a:pt x="7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9" y="1"/>
                  </a:ln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2" name="Freeform 2259"/>
            <p:cNvSpPr>
              <a:spLocks/>
            </p:cNvSpPr>
            <p:nvPr/>
          </p:nvSpPr>
          <p:spPr bwMode="auto">
            <a:xfrm>
              <a:off x="7200779" y="3251078"/>
              <a:ext cx="11113" cy="3175"/>
            </a:xfrm>
            <a:custGeom>
              <a:avLst/>
              <a:gdLst>
                <a:gd name="T0" fmla="*/ 22 w 22"/>
                <a:gd name="T1" fmla="*/ 0 h 7"/>
                <a:gd name="T2" fmla="*/ 18 w 22"/>
                <a:gd name="T3" fmla="*/ 5 h 7"/>
                <a:gd name="T4" fmla="*/ 5 w 22"/>
                <a:gd name="T5" fmla="*/ 7 h 7"/>
                <a:gd name="T6" fmla="*/ 0 w 22"/>
                <a:gd name="T7" fmla="*/ 5 h 7"/>
                <a:gd name="T8" fmla="*/ 0 w 22"/>
                <a:gd name="T9" fmla="*/ 0 h 7"/>
                <a:gd name="T10" fmla="*/ 11 w 22"/>
                <a:gd name="T11" fmla="*/ 2 h 7"/>
                <a:gd name="T12" fmla="*/ 22 w 2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">
                  <a:moveTo>
                    <a:pt x="22" y="0"/>
                  </a:moveTo>
                  <a:lnTo>
                    <a:pt x="18" y="5"/>
                  </a:lnTo>
                  <a:lnTo>
                    <a:pt x="5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11" y="2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3" name="Freeform 2260"/>
            <p:cNvSpPr>
              <a:spLocks/>
            </p:cNvSpPr>
            <p:nvPr/>
          </p:nvSpPr>
          <p:spPr bwMode="auto">
            <a:xfrm>
              <a:off x="7273804" y="3203453"/>
              <a:ext cx="9525" cy="6350"/>
            </a:xfrm>
            <a:custGeom>
              <a:avLst/>
              <a:gdLst>
                <a:gd name="T0" fmla="*/ 18 w 18"/>
                <a:gd name="T1" fmla="*/ 6 h 11"/>
                <a:gd name="T2" fmla="*/ 10 w 18"/>
                <a:gd name="T3" fmla="*/ 11 h 11"/>
                <a:gd name="T4" fmla="*/ 0 w 18"/>
                <a:gd name="T5" fmla="*/ 11 h 11"/>
                <a:gd name="T6" fmla="*/ 5 w 18"/>
                <a:gd name="T7" fmla="*/ 3 h 11"/>
                <a:gd name="T8" fmla="*/ 15 w 18"/>
                <a:gd name="T9" fmla="*/ 0 h 11"/>
                <a:gd name="T10" fmla="*/ 15 w 18"/>
                <a:gd name="T11" fmla="*/ 4 h 11"/>
                <a:gd name="T12" fmla="*/ 18 w 18"/>
                <a:gd name="T1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1">
                  <a:moveTo>
                    <a:pt x="18" y="6"/>
                  </a:moveTo>
                  <a:lnTo>
                    <a:pt x="10" y="11"/>
                  </a:lnTo>
                  <a:lnTo>
                    <a:pt x="0" y="11"/>
                  </a:lnTo>
                  <a:lnTo>
                    <a:pt x="5" y="3"/>
                  </a:lnTo>
                  <a:lnTo>
                    <a:pt x="15" y="0"/>
                  </a:lnTo>
                  <a:lnTo>
                    <a:pt x="15" y="4"/>
                  </a:lnTo>
                  <a:lnTo>
                    <a:pt x="18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4" name="Freeform 2261"/>
            <p:cNvSpPr>
              <a:spLocks/>
            </p:cNvSpPr>
            <p:nvPr/>
          </p:nvSpPr>
          <p:spPr bwMode="auto">
            <a:xfrm>
              <a:off x="7326191" y="3152653"/>
              <a:ext cx="12700" cy="7938"/>
            </a:xfrm>
            <a:custGeom>
              <a:avLst/>
              <a:gdLst>
                <a:gd name="T0" fmla="*/ 22 w 22"/>
                <a:gd name="T1" fmla="*/ 5 h 16"/>
                <a:gd name="T2" fmla="*/ 19 w 22"/>
                <a:gd name="T3" fmla="*/ 9 h 16"/>
                <a:gd name="T4" fmla="*/ 17 w 22"/>
                <a:gd name="T5" fmla="*/ 16 h 16"/>
                <a:gd name="T6" fmla="*/ 9 w 22"/>
                <a:gd name="T7" fmla="*/ 15 h 16"/>
                <a:gd name="T8" fmla="*/ 0 w 22"/>
                <a:gd name="T9" fmla="*/ 13 h 16"/>
                <a:gd name="T10" fmla="*/ 3 w 22"/>
                <a:gd name="T11" fmla="*/ 11 h 16"/>
                <a:gd name="T12" fmla="*/ 7 w 22"/>
                <a:gd name="T13" fmla="*/ 11 h 16"/>
                <a:gd name="T14" fmla="*/ 7 w 22"/>
                <a:gd name="T15" fmla="*/ 6 h 16"/>
                <a:gd name="T16" fmla="*/ 6 w 22"/>
                <a:gd name="T17" fmla="*/ 5 h 16"/>
                <a:gd name="T18" fmla="*/ 13 w 22"/>
                <a:gd name="T19" fmla="*/ 0 h 16"/>
                <a:gd name="T20" fmla="*/ 22 w 22"/>
                <a:gd name="T2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6">
                  <a:moveTo>
                    <a:pt x="22" y="5"/>
                  </a:moveTo>
                  <a:lnTo>
                    <a:pt x="19" y="9"/>
                  </a:lnTo>
                  <a:lnTo>
                    <a:pt x="17" y="16"/>
                  </a:lnTo>
                  <a:lnTo>
                    <a:pt x="9" y="15"/>
                  </a:lnTo>
                  <a:lnTo>
                    <a:pt x="0" y="13"/>
                  </a:lnTo>
                  <a:lnTo>
                    <a:pt x="3" y="11"/>
                  </a:lnTo>
                  <a:lnTo>
                    <a:pt x="7" y="11"/>
                  </a:lnTo>
                  <a:lnTo>
                    <a:pt x="7" y="6"/>
                  </a:lnTo>
                  <a:lnTo>
                    <a:pt x="6" y="5"/>
                  </a:lnTo>
                  <a:lnTo>
                    <a:pt x="13" y="0"/>
                  </a:lnTo>
                  <a:lnTo>
                    <a:pt x="2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5" name="Freeform 2262"/>
            <p:cNvSpPr>
              <a:spLocks/>
            </p:cNvSpPr>
            <p:nvPr/>
          </p:nvSpPr>
          <p:spPr bwMode="auto">
            <a:xfrm>
              <a:off x="6240341" y="3041528"/>
              <a:ext cx="22225" cy="3175"/>
            </a:xfrm>
            <a:custGeom>
              <a:avLst/>
              <a:gdLst>
                <a:gd name="T0" fmla="*/ 42 w 42"/>
                <a:gd name="T1" fmla="*/ 2 h 7"/>
                <a:gd name="T2" fmla="*/ 23 w 42"/>
                <a:gd name="T3" fmla="*/ 7 h 7"/>
                <a:gd name="T4" fmla="*/ 0 w 42"/>
                <a:gd name="T5" fmla="*/ 6 h 7"/>
                <a:gd name="T6" fmla="*/ 10 w 42"/>
                <a:gd name="T7" fmla="*/ 2 h 7"/>
                <a:gd name="T8" fmla="*/ 32 w 42"/>
                <a:gd name="T9" fmla="*/ 0 h 7"/>
                <a:gd name="T10" fmla="*/ 42 w 42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7">
                  <a:moveTo>
                    <a:pt x="42" y="2"/>
                  </a:moveTo>
                  <a:lnTo>
                    <a:pt x="23" y="7"/>
                  </a:lnTo>
                  <a:lnTo>
                    <a:pt x="0" y="6"/>
                  </a:lnTo>
                  <a:lnTo>
                    <a:pt x="10" y="2"/>
                  </a:lnTo>
                  <a:lnTo>
                    <a:pt x="32" y="0"/>
                  </a:lnTo>
                  <a:lnTo>
                    <a:pt x="4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6" name="Freeform 2263"/>
            <p:cNvSpPr>
              <a:spLocks/>
            </p:cNvSpPr>
            <p:nvPr/>
          </p:nvSpPr>
          <p:spPr bwMode="auto">
            <a:xfrm>
              <a:off x="4911604" y="3238378"/>
              <a:ext cx="14288" cy="7938"/>
            </a:xfrm>
            <a:custGeom>
              <a:avLst/>
              <a:gdLst>
                <a:gd name="T0" fmla="*/ 28 w 28"/>
                <a:gd name="T1" fmla="*/ 7 h 16"/>
                <a:gd name="T2" fmla="*/ 20 w 28"/>
                <a:gd name="T3" fmla="*/ 8 h 16"/>
                <a:gd name="T4" fmla="*/ 8 w 28"/>
                <a:gd name="T5" fmla="*/ 16 h 16"/>
                <a:gd name="T6" fmla="*/ 3 w 28"/>
                <a:gd name="T7" fmla="*/ 16 h 16"/>
                <a:gd name="T8" fmla="*/ 0 w 28"/>
                <a:gd name="T9" fmla="*/ 11 h 16"/>
                <a:gd name="T10" fmla="*/ 5 w 28"/>
                <a:gd name="T11" fmla="*/ 7 h 16"/>
                <a:gd name="T12" fmla="*/ 18 w 28"/>
                <a:gd name="T13" fmla="*/ 0 h 16"/>
                <a:gd name="T14" fmla="*/ 27 w 28"/>
                <a:gd name="T15" fmla="*/ 3 h 16"/>
                <a:gd name="T16" fmla="*/ 28 w 28"/>
                <a:gd name="T1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6">
                  <a:moveTo>
                    <a:pt x="28" y="7"/>
                  </a:moveTo>
                  <a:lnTo>
                    <a:pt x="20" y="8"/>
                  </a:lnTo>
                  <a:lnTo>
                    <a:pt x="8" y="16"/>
                  </a:lnTo>
                  <a:lnTo>
                    <a:pt x="3" y="16"/>
                  </a:lnTo>
                  <a:lnTo>
                    <a:pt x="0" y="11"/>
                  </a:lnTo>
                  <a:lnTo>
                    <a:pt x="5" y="7"/>
                  </a:lnTo>
                  <a:lnTo>
                    <a:pt x="18" y="0"/>
                  </a:lnTo>
                  <a:lnTo>
                    <a:pt x="27" y="3"/>
                  </a:lnTo>
                  <a:lnTo>
                    <a:pt x="28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7" name="Freeform 2264"/>
            <p:cNvSpPr>
              <a:spLocks/>
            </p:cNvSpPr>
            <p:nvPr/>
          </p:nvSpPr>
          <p:spPr bwMode="auto">
            <a:xfrm>
              <a:off x="5197354" y="3768603"/>
              <a:ext cx="6350" cy="4763"/>
            </a:xfrm>
            <a:custGeom>
              <a:avLst/>
              <a:gdLst>
                <a:gd name="T0" fmla="*/ 13 w 13"/>
                <a:gd name="T1" fmla="*/ 7 h 10"/>
                <a:gd name="T2" fmla="*/ 13 w 13"/>
                <a:gd name="T3" fmla="*/ 10 h 10"/>
                <a:gd name="T4" fmla="*/ 7 w 13"/>
                <a:gd name="T5" fmla="*/ 8 h 10"/>
                <a:gd name="T6" fmla="*/ 3 w 13"/>
                <a:gd name="T7" fmla="*/ 10 h 10"/>
                <a:gd name="T8" fmla="*/ 0 w 13"/>
                <a:gd name="T9" fmla="*/ 1 h 10"/>
                <a:gd name="T10" fmla="*/ 6 w 13"/>
                <a:gd name="T11" fmla="*/ 0 h 10"/>
                <a:gd name="T12" fmla="*/ 12 w 13"/>
                <a:gd name="T13" fmla="*/ 1 h 10"/>
                <a:gd name="T14" fmla="*/ 10 w 13"/>
                <a:gd name="T15" fmla="*/ 6 h 10"/>
                <a:gd name="T16" fmla="*/ 13 w 13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0">
                  <a:moveTo>
                    <a:pt x="13" y="7"/>
                  </a:moveTo>
                  <a:lnTo>
                    <a:pt x="13" y="10"/>
                  </a:lnTo>
                  <a:lnTo>
                    <a:pt x="7" y="8"/>
                  </a:lnTo>
                  <a:lnTo>
                    <a:pt x="3" y="10"/>
                  </a:lnTo>
                  <a:lnTo>
                    <a:pt x="0" y="1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0" y="6"/>
                  </a:lnTo>
                  <a:lnTo>
                    <a:pt x="1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8" name="Freeform 2265"/>
            <p:cNvSpPr>
              <a:spLocks/>
            </p:cNvSpPr>
            <p:nvPr/>
          </p:nvSpPr>
          <p:spPr bwMode="auto">
            <a:xfrm>
              <a:off x="5986341" y="3784478"/>
              <a:ext cx="12700" cy="6350"/>
            </a:xfrm>
            <a:custGeom>
              <a:avLst/>
              <a:gdLst>
                <a:gd name="T0" fmla="*/ 6 w 22"/>
                <a:gd name="T1" fmla="*/ 14 h 14"/>
                <a:gd name="T2" fmla="*/ 5 w 22"/>
                <a:gd name="T3" fmla="*/ 9 h 14"/>
                <a:gd name="T4" fmla="*/ 0 w 22"/>
                <a:gd name="T5" fmla="*/ 7 h 14"/>
                <a:gd name="T6" fmla="*/ 2 w 22"/>
                <a:gd name="T7" fmla="*/ 0 h 14"/>
                <a:gd name="T8" fmla="*/ 10 w 22"/>
                <a:gd name="T9" fmla="*/ 0 h 14"/>
                <a:gd name="T10" fmla="*/ 10 w 22"/>
                <a:gd name="T11" fmla="*/ 6 h 14"/>
                <a:gd name="T12" fmla="*/ 10 w 22"/>
                <a:gd name="T13" fmla="*/ 12 h 14"/>
                <a:gd name="T14" fmla="*/ 15 w 22"/>
                <a:gd name="T15" fmla="*/ 10 h 14"/>
                <a:gd name="T16" fmla="*/ 22 w 22"/>
                <a:gd name="T17" fmla="*/ 10 h 14"/>
                <a:gd name="T18" fmla="*/ 22 w 22"/>
                <a:gd name="T19" fmla="*/ 14 h 14"/>
                <a:gd name="T20" fmla="*/ 16 w 22"/>
                <a:gd name="T21" fmla="*/ 13 h 14"/>
                <a:gd name="T22" fmla="*/ 6 w 22"/>
                <a:gd name="T2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4">
                  <a:moveTo>
                    <a:pt x="6" y="14"/>
                  </a:moveTo>
                  <a:lnTo>
                    <a:pt x="5" y="9"/>
                  </a:lnTo>
                  <a:lnTo>
                    <a:pt x="0" y="7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0" y="6"/>
                  </a:lnTo>
                  <a:lnTo>
                    <a:pt x="10" y="12"/>
                  </a:lnTo>
                  <a:lnTo>
                    <a:pt x="15" y="10"/>
                  </a:lnTo>
                  <a:lnTo>
                    <a:pt x="22" y="10"/>
                  </a:lnTo>
                  <a:lnTo>
                    <a:pt x="22" y="14"/>
                  </a:lnTo>
                  <a:lnTo>
                    <a:pt x="16" y="13"/>
                  </a:lnTo>
                  <a:lnTo>
                    <a:pt x="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39" name="Freeform 2266"/>
            <p:cNvSpPr>
              <a:spLocks/>
            </p:cNvSpPr>
            <p:nvPr/>
          </p:nvSpPr>
          <p:spPr bwMode="auto">
            <a:xfrm>
              <a:off x="6454654" y="3689228"/>
              <a:ext cx="11113" cy="7938"/>
            </a:xfrm>
            <a:custGeom>
              <a:avLst/>
              <a:gdLst>
                <a:gd name="T0" fmla="*/ 21 w 21"/>
                <a:gd name="T1" fmla="*/ 6 h 16"/>
                <a:gd name="T2" fmla="*/ 14 w 21"/>
                <a:gd name="T3" fmla="*/ 10 h 16"/>
                <a:gd name="T4" fmla="*/ 0 w 21"/>
                <a:gd name="T5" fmla="*/ 16 h 16"/>
                <a:gd name="T6" fmla="*/ 2 w 21"/>
                <a:gd name="T7" fmla="*/ 12 h 16"/>
                <a:gd name="T8" fmla="*/ 2 w 21"/>
                <a:gd name="T9" fmla="*/ 7 h 16"/>
                <a:gd name="T10" fmla="*/ 11 w 21"/>
                <a:gd name="T11" fmla="*/ 6 h 16"/>
                <a:gd name="T12" fmla="*/ 17 w 21"/>
                <a:gd name="T13" fmla="*/ 0 h 16"/>
                <a:gd name="T14" fmla="*/ 18 w 21"/>
                <a:gd name="T15" fmla="*/ 3 h 16"/>
                <a:gd name="T16" fmla="*/ 21 w 21"/>
                <a:gd name="T17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">
                  <a:moveTo>
                    <a:pt x="21" y="6"/>
                  </a:moveTo>
                  <a:lnTo>
                    <a:pt x="14" y="10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2" y="7"/>
                  </a:lnTo>
                  <a:lnTo>
                    <a:pt x="11" y="6"/>
                  </a:lnTo>
                  <a:lnTo>
                    <a:pt x="17" y="0"/>
                  </a:lnTo>
                  <a:lnTo>
                    <a:pt x="18" y="3"/>
                  </a:lnTo>
                  <a:lnTo>
                    <a:pt x="21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40" name="Freeform 2267"/>
            <p:cNvSpPr>
              <a:spLocks/>
            </p:cNvSpPr>
            <p:nvPr/>
          </p:nvSpPr>
          <p:spPr bwMode="auto">
            <a:xfrm>
              <a:off x="6659441" y="3667003"/>
              <a:ext cx="6350" cy="4763"/>
            </a:xfrm>
            <a:custGeom>
              <a:avLst/>
              <a:gdLst>
                <a:gd name="T0" fmla="*/ 10 w 10"/>
                <a:gd name="T1" fmla="*/ 5 h 9"/>
                <a:gd name="T2" fmla="*/ 9 w 10"/>
                <a:gd name="T3" fmla="*/ 9 h 9"/>
                <a:gd name="T4" fmla="*/ 3 w 10"/>
                <a:gd name="T5" fmla="*/ 8 h 9"/>
                <a:gd name="T6" fmla="*/ 0 w 10"/>
                <a:gd name="T7" fmla="*/ 5 h 9"/>
                <a:gd name="T8" fmla="*/ 4 w 10"/>
                <a:gd name="T9" fmla="*/ 0 h 9"/>
                <a:gd name="T10" fmla="*/ 10 w 10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lnTo>
                    <a:pt x="9" y="9"/>
                  </a:lnTo>
                  <a:lnTo>
                    <a:pt x="3" y="8"/>
                  </a:lnTo>
                  <a:lnTo>
                    <a:pt x="0" y="5"/>
                  </a:lnTo>
                  <a:lnTo>
                    <a:pt x="4" y="0"/>
                  </a:lnTo>
                  <a:lnTo>
                    <a:pt x="1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42" name="Freeform 2269"/>
            <p:cNvSpPr>
              <a:spLocks/>
            </p:cNvSpPr>
            <p:nvPr/>
          </p:nvSpPr>
          <p:spPr bwMode="auto">
            <a:xfrm>
              <a:off x="6226054" y="3020891"/>
              <a:ext cx="31750" cy="14288"/>
            </a:xfrm>
            <a:custGeom>
              <a:avLst/>
              <a:gdLst>
                <a:gd name="T0" fmla="*/ 10 w 62"/>
                <a:gd name="T1" fmla="*/ 7 h 27"/>
                <a:gd name="T2" fmla="*/ 20 w 62"/>
                <a:gd name="T3" fmla="*/ 10 h 27"/>
                <a:gd name="T4" fmla="*/ 42 w 62"/>
                <a:gd name="T5" fmla="*/ 4 h 27"/>
                <a:gd name="T6" fmla="*/ 53 w 62"/>
                <a:gd name="T7" fmla="*/ 0 h 27"/>
                <a:gd name="T8" fmla="*/ 53 w 62"/>
                <a:gd name="T9" fmla="*/ 6 h 27"/>
                <a:gd name="T10" fmla="*/ 59 w 62"/>
                <a:gd name="T11" fmla="*/ 1 h 27"/>
                <a:gd name="T12" fmla="*/ 62 w 62"/>
                <a:gd name="T13" fmla="*/ 6 h 27"/>
                <a:gd name="T14" fmla="*/ 53 w 62"/>
                <a:gd name="T15" fmla="*/ 11 h 27"/>
                <a:gd name="T16" fmla="*/ 22 w 62"/>
                <a:gd name="T17" fmla="*/ 13 h 27"/>
                <a:gd name="T18" fmla="*/ 12 w 62"/>
                <a:gd name="T19" fmla="*/ 21 h 27"/>
                <a:gd name="T20" fmla="*/ 16 w 62"/>
                <a:gd name="T21" fmla="*/ 24 h 27"/>
                <a:gd name="T22" fmla="*/ 23 w 62"/>
                <a:gd name="T23" fmla="*/ 23 h 27"/>
                <a:gd name="T24" fmla="*/ 22 w 62"/>
                <a:gd name="T25" fmla="*/ 27 h 27"/>
                <a:gd name="T26" fmla="*/ 4 w 62"/>
                <a:gd name="T27" fmla="*/ 23 h 27"/>
                <a:gd name="T28" fmla="*/ 0 w 62"/>
                <a:gd name="T29" fmla="*/ 17 h 27"/>
                <a:gd name="T30" fmla="*/ 7 w 62"/>
                <a:gd name="T31" fmla="*/ 16 h 27"/>
                <a:gd name="T32" fmla="*/ 13 w 62"/>
                <a:gd name="T33" fmla="*/ 13 h 27"/>
                <a:gd name="T34" fmla="*/ 10 w 62"/>
                <a:gd name="T35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" h="27">
                  <a:moveTo>
                    <a:pt x="10" y="7"/>
                  </a:moveTo>
                  <a:lnTo>
                    <a:pt x="20" y="10"/>
                  </a:lnTo>
                  <a:lnTo>
                    <a:pt x="42" y="4"/>
                  </a:lnTo>
                  <a:lnTo>
                    <a:pt x="53" y="0"/>
                  </a:lnTo>
                  <a:lnTo>
                    <a:pt x="53" y="6"/>
                  </a:lnTo>
                  <a:lnTo>
                    <a:pt x="59" y="1"/>
                  </a:lnTo>
                  <a:lnTo>
                    <a:pt x="62" y="6"/>
                  </a:lnTo>
                  <a:lnTo>
                    <a:pt x="53" y="11"/>
                  </a:lnTo>
                  <a:lnTo>
                    <a:pt x="22" y="13"/>
                  </a:lnTo>
                  <a:lnTo>
                    <a:pt x="12" y="21"/>
                  </a:lnTo>
                  <a:lnTo>
                    <a:pt x="16" y="24"/>
                  </a:lnTo>
                  <a:lnTo>
                    <a:pt x="23" y="23"/>
                  </a:lnTo>
                  <a:lnTo>
                    <a:pt x="22" y="27"/>
                  </a:lnTo>
                  <a:lnTo>
                    <a:pt x="4" y="23"/>
                  </a:lnTo>
                  <a:lnTo>
                    <a:pt x="0" y="17"/>
                  </a:lnTo>
                  <a:lnTo>
                    <a:pt x="7" y="16"/>
                  </a:lnTo>
                  <a:lnTo>
                    <a:pt x="13" y="13"/>
                  </a:lnTo>
                  <a:lnTo>
                    <a:pt x="1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43" name="Freeform 2270"/>
            <p:cNvSpPr>
              <a:spLocks noEditPoints="1"/>
            </p:cNvSpPr>
            <p:nvPr/>
          </p:nvSpPr>
          <p:spPr bwMode="auto">
            <a:xfrm>
              <a:off x="6140329" y="3711453"/>
              <a:ext cx="311150" cy="66675"/>
            </a:xfrm>
            <a:custGeom>
              <a:avLst/>
              <a:gdLst>
                <a:gd name="T0" fmla="*/ 271 w 586"/>
                <a:gd name="T1" fmla="*/ 40 h 128"/>
                <a:gd name="T2" fmla="*/ 259 w 586"/>
                <a:gd name="T3" fmla="*/ 23 h 128"/>
                <a:gd name="T4" fmla="*/ 264 w 586"/>
                <a:gd name="T5" fmla="*/ 57 h 128"/>
                <a:gd name="T6" fmla="*/ 303 w 586"/>
                <a:gd name="T7" fmla="*/ 39 h 128"/>
                <a:gd name="T8" fmla="*/ 275 w 586"/>
                <a:gd name="T9" fmla="*/ 30 h 128"/>
                <a:gd name="T10" fmla="*/ 308 w 586"/>
                <a:gd name="T11" fmla="*/ 16 h 128"/>
                <a:gd name="T12" fmla="*/ 298 w 586"/>
                <a:gd name="T13" fmla="*/ 20 h 128"/>
                <a:gd name="T14" fmla="*/ 314 w 586"/>
                <a:gd name="T15" fmla="*/ 43 h 128"/>
                <a:gd name="T16" fmla="*/ 320 w 586"/>
                <a:gd name="T17" fmla="*/ 37 h 128"/>
                <a:gd name="T18" fmla="*/ 318 w 586"/>
                <a:gd name="T19" fmla="*/ 20 h 128"/>
                <a:gd name="T20" fmla="*/ 347 w 586"/>
                <a:gd name="T21" fmla="*/ 43 h 128"/>
                <a:gd name="T22" fmla="*/ 353 w 586"/>
                <a:gd name="T23" fmla="*/ 37 h 128"/>
                <a:gd name="T24" fmla="*/ 438 w 586"/>
                <a:gd name="T25" fmla="*/ 39 h 128"/>
                <a:gd name="T26" fmla="*/ 450 w 586"/>
                <a:gd name="T27" fmla="*/ 26 h 128"/>
                <a:gd name="T28" fmla="*/ 452 w 586"/>
                <a:gd name="T29" fmla="*/ 36 h 128"/>
                <a:gd name="T30" fmla="*/ 490 w 586"/>
                <a:gd name="T31" fmla="*/ 43 h 128"/>
                <a:gd name="T32" fmla="*/ 488 w 586"/>
                <a:gd name="T33" fmla="*/ 34 h 128"/>
                <a:gd name="T34" fmla="*/ 221 w 586"/>
                <a:gd name="T35" fmla="*/ 68 h 128"/>
                <a:gd name="T36" fmla="*/ 195 w 586"/>
                <a:gd name="T37" fmla="*/ 70 h 128"/>
                <a:gd name="T38" fmla="*/ 125 w 586"/>
                <a:gd name="T39" fmla="*/ 92 h 128"/>
                <a:gd name="T40" fmla="*/ 108 w 586"/>
                <a:gd name="T41" fmla="*/ 101 h 128"/>
                <a:gd name="T42" fmla="*/ 0 w 586"/>
                <a:gd name="T43" fmla="*/ 128 h 128"/>
                <a:gd name="T44" fmla="*/ 40 w 586"/>
                <a:gd name="T45" fmla="*/ 122 h 128"/>
                <a:gd name="T46" fmla="*/ 53 w 586"/>
                <a:gd name="T47" fmla="*/ 122 h 128"/>
                <a:gd name="T48" fmla="*/ 365 w 586"/>
                <a:gd name="T49" fmla="*/ 80 h 128"/>
                <a:gd name="T50" fmla="*/ 415 w 586"/>
                <a:gd name="T51" fmla="*/ 68 h 128"/>
                <a:gd name="T52" fmla="*/ 441 w 586"/>
                <a:gd name="T53" fmla="*/ 73 h 128"/>
                <a:gd name="T54" fmla="*/ 475 w 586"/>
                <a:gd name="T55" fmla="*/ 78 h 128"/>
                <a:gd name="T56" fmla="*/ 450 w 586"/>
                <a:gd name="T57" fmla="*/ 66 h 128"/>
                <a:gd name="T58" fmla="*/ 498 w 586"/>
                <a:gd name="T59" fmla="*/ 68 h 128"/>
                <a:gd name="T60" fmla="*/ 543 w 586"/>
                <a:gd name="T61" fmla="*/ 62 h 128"/>
                <a:gd name="T62" fmla="*/ 556 w 586"/>
                <a:gd name="T63" fmla="*/ 47 h 128"/>
                <a:gd name="T64" fmla="*/ 572 w 586"/>
                <a:gd name="T65" fmla="*/ 42 h 128"/>
                <a:gd name="T66" fmla="*/ 576 w 586"/>
                <a:gd name="T67" fmla="*/ 37 h 128"/>
                <a:gd name="T68" fmla="*/ 536 w 586"/>
                <a:gd name="T69" fmla="*/ 42 h 128"/>
                <a:gd name="T70" fmla="*/ 553 w 586"/>
                <a:gd name="T71" fmla="*/ 32 h 128"/>
                <a:gd name="T72" fmla="*/ 536 w 586"/>
                <a:gd name="T73" fmla="*/ 27 h 128"/>
                <a:gd name="T74" fmla="*/ 527 w 586"/>
                <a:gd name="T75" fmla="*/ 32 h 128"/>
                <a:gd name="T76" fmla="*/ 523 w 586"/>
                <a:gd name="T77" fmla="*/ 24 h 128"/>
                <a:gd name="T78" fmla="*/ 507 w 586"/>
                <a:gd name="T79" fmla="*/ 23 h 128"/>
                <a:gd name="T80" fmla="*/ 504 w 586"/>
                <a:gd name="T81" fmla="*/ 33 h 128"/>
                <a:gd name="T82" fmla="*/ 480 w 586"/>
                <a:gd name="T83" fmla="*/ 26 h 128"/>
                <a:gd name="T84" fmla="*/ 480 w 586"/>
                <a:gd name="T85" fmla="*/ 20 h 128"/>
                <a:gd name="T86" fmla="*/ 447 w 586"/>
                <a:gd name="T87" fmla="*/ 20 h 128"/>
                <a:gd name="T88" fmla="*/ 426 w 586"/>
                <a:gd name="T89" fmla="*/ 24 h 128"/>
                <a:gd name="T90" fmla="*/ 408 w 586"/>
                <a:gd name="T91" fmla="*/ 16 h 128"/>
                <a:gd name="T92" fmla="*/ 421 w 586"/>
                <a:gd name="T93" fmla="*/ 26 h 128"/>
                <a:gd name="T94" fmla="*/ 386 w 586"/>
                <a:gd name="T95" fmla="*/ 20 h 128"/>
                <a:gd name="T96" fmla="*/ 395 w 586"/>
                <a:gd name="T97" fmla="*/ 11 h 128"/>
                <a:gd name="T98" fmla="*/ 363 w 586"/>
                <a:gd name="T99" fmla="*/ 26 h 128"/>
                <a:gd name="T100" fmla="*/ 360 w 586"/>
                <a:gd name="T101" fmla="*/ 14 h 128"/>
                <a:gd name="T102" fmla="*/ 334 w 586"/>
                <a:gd name="T103" fmla="*/ 7 h 128"/>
                <a:gd name="T104" fmla="*/ 316 w 586"/>
                <a:gd name="T105" fmla="*/ 0 h 128"/>
                <a:gd name="T106" fmla="*/ 255 w 586"/>
                <a:gd name="T107" fmla="*/ 19 h 128"/>
                <a:gd name="T108" fmla="*/ 235 w 586"/>
                <a:gd name="T109" fmla="*/ 30 h 128"/>
                <a:gd name="T110" fmla="*/ 212 w 586"/>
                <a:gd name="T111" fmla="*/ 43 h 128"/>
                <a:gd name="T112" fmla="*/ 210 w 586"/>
                <a:gd name="T113" fmla="*/ 3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6" h="128">
                  <a:moveTo>
                    <a:pt x="269" y="23"/>
                  </a:moveTo>
                  <a:lnTo>
                    <a:pt x="271" y="27"/>
                  </a:lnTo>
                  <a:lnTo>
                    <a:pt x="268" y="37"/>
                  </a:lnTo>
                  <a:lnTo>
                    <a:pt x="271" y="40"/>
                  </a:lnTo>
                  <a:lnTo>
                    <a:pt x="259" y="39"/>
                  </a:lnTo>
                  <a:lnTo>
                    <a:pt x="239" y="37"/>
                  </a:lnTo>
                  <a:lnTo>
                    <a:pt x="244" y="30"/>
                  </a:lnTo>
                  <a:lnTo>
                    <a:pt x="259" y="23"/>
                  </a:lnTo>
                  <a:lnTo>
                    <a:pt x="269" y="23"/>
                  </a:lnTo>
                  <a:close/>
                  <a:moveTo>
                    <a:pt x="282" y="53"/>
                  </a:moveTo>
                  <a:lnTo>
                    <a:pt x="280" y="56"/>
                  </a:lnTo>
                  <a:lnTo>
                    <a:pt x="264" y="57"/>
                  </a:lnTo>
                  <a:lnTo>
                    <a:pt x="267" y="50"/>
                  </a:lnTo>
                  <a:lnTo>
                    <a:pt x="277" y="50"/>
                  </a:lnTo>
                  <a:lnTo>
                    <a:pt x="282" y="53"/>
                  </a:lnTo>
                  <a:close/>
                  <a:moveTo>
                    <a:pt x="303" y="39"/>
                  </a:moveTo>
                  <a:lnTo>
                    <a:pt x="301" y="46"/>
                  </a:lnTo>
                  <a:lnTo>
                    <a:pt x="293" y="47"/>
                  </a:lnTo>
                  <a:lnTo>
                    <a:pt x="277" y="39"/>
                  </a:lnTo>
                  <a:lnTo>
                    <a:pt x="275" y="30"/>
                  </a:lnTo>
                  <a:lnTo>
                    <a:pt x="282" y="36"/>
                  </a:lnTo>
                  <a:lnTo>
                    <a:pt x="295" y="40"/>
                  </a:lnTo>
                  <a:lnTo>
                    <a:pt x="303" y="39"/>
                  </a:lnTo>
                  <a:close/>
                  <a:moveTo>
                    <a:pt x="308" y="16"/>
                  </a:moveTo>
                  <a:lnTo>
                    <a:pt x="308" y="20"/>
                  </a:lnTo>
                  <a:lnTo>
                    <a:pt x="304" y="26"/>
                  </a:lnTo>
                  <a:lnTo>
                    <a:pt x="300" y="26"/>
                  </a:lnTo>
                  <a:lnTo>
                    <a:pt x="298" y="20"/>
                  </a:lnTo>
                  <a:lnTo>
                    <a:pt x="304" y="16"/>
                  </a:lnTo>
                  <a:lnTo>
                    <a:pt x="308" y="16"/>
                  </a:lnTo>
                  <a:close/>
                  <a:moveTo>
                    <a:pt x="320" y="37"/>
                  </a:moveTo>
                  <a:lnTo>
                    <a:pt x="314" y="43"/>
                  </a:lnTo>
                  <a:lnTo>
                    <a:pt x="305" y="44"/>
                  </a:lnTo>
                  <a:lnTo>
                    <a:pt x="305" y="39"/>
                  </a:lnTo>
                  <a:lnTo>
                    <a:pt x="316" y="36"/>
                  </a:lnTo>
                  <a:lnTo>
                    <a:pt x="320" y="37"/>
                  </a:lnTo>
                  <a:close/>
                  <a:moveTo>
                    <a:pt x="337" y="19"/>
                  </a:moveTo>
                  <a:lnTo>
                    <a:pt x="330" y="26"/>
                  </a:lnTo>
                  <a:lnTo>
                    <a:pt x="316" y="27"/>
                  </a:lnTo>
                  <a:lnTo>
                    <a:pt x="318" y="20"/>
                  </a:lnTo>
                  <a:lnTo>
                    <a:pt x="330" y="17"/>
                  </a:lnTo>
                  <a:lnTo>
                    <a:pt x="337" y="19"/>
                  </a:lnTo>
                  <a:close/>
                  <a:moveTo>
                    <a:pt x="353" y="37"/>
                  </a:moveTo>
                  <a:lnTo>
                    <a:pt x="347" y="43"/>
                  </a:lnTo>
                  <a:lnTo>
                    <a:pt x="329" y="44"/>
                  </a:lnTo>
                  <a:lnTo>
                    <a:pt x="324" y="37"/>
                  </a:lnTo>
                  <a:lnTo>
                    <a:pt x="340" y="34"/>
                  </a:lnTo>
                  <a:lnTo>
                    <a:pt x="353" y="37"/>
                  </a:lnTo>
                  <a:close/>
                  <a:moveTo>
                    <a:pt x="468" y="24"/>
                  </a:moveTo>
                  <a:lnTo>
                    <a:pt x="462" y="33"/>
                  </a:lnTo>
                  <a:lnTo>
                    <a:pt x="448" y="43"/>
                  </a:lnTo>
                  <a:lnTo>
                    <a:pt x="438" y="39"/>
                  </a:lnTo>
                  <a:lnTo>
                    <a:pt x="437" y="27"/>
                  </a:lnTo>
                  <a:lnTo>
                    <a:pt x="441" y="27"/>
                  </a:lnTo>
                  <a:lnTo>
                    <a:pt x="448" y="30"/>
                  </a:lnTo>
                  <a:lnTo>
                    <a:pt x="450" y="26"/>
                  </a:lnTo>
                  <a:lnTo>
                    <a:pt x="452" y="27"/>
                  </a:lnTo>
                  <a:lnTo>
                    <a:pt x="448" y="33"/>
                  </a:lnTo>
                  <a:lnTo>
                    <a:pt x="448" y="34"/>
                  </a:lnTo>
                  <a:lnTo>
                    <a:pt x="452" y="36"/>
                  </a:lnTo>
                  <a:lnTo>
                    <a:pt x="461" y="24"/>
                  </a:lnTo>
                  <a:lnTo>
                    <a:pt x="468" y="24"/>
                  </a:lnTo>
                  <a:close/>
                  <a:moveTo>
                    <a:pt x="488" y="34"/>
                  </a:moveTo>
                  <a:lnTo>
                    <a:pt x="490" y="43"/>
                  </a:lnTo>
                  <a:lnTo>
                    <a:pt x="483" y="43"/>
                  </a:lnTo>
                  <a:lnTo>
                    <a:pt x="480" y="37"/>
                  </a:lnTo>
                  <a:lnTo>
                    <a:pt x="483" y="34"/>
                  </a:lnTo>
                  <a:lnTo>
                    <a:pt x="488" y="34"/>
                  </a:lnTo>
                  <a:close/>
                  <a:moveTo>
                    <a:pt x="238" y="63"/>
                  </a:moveTo>
                  <a:lnTo>
                    <a:pt x="233" y="68"/>
                  </a:lnTo>
                  <a:lnTo>
                    <a:pt x="229" y="70"/>
                  </a:lnTo>
                  <a:lnTo>
                    <a:pt x="221" y="68"/>
                  </a:lnTo>
                  <a:lnTo>
                    <a:pt x="205" y="72"/>
                  </a:lnTo>
                  <a:lnTo>
                    <a:pt x="199" y="79"/>
                  </a:lnTo>
                  <a:lnTo>
                    <a:pt x="193" y="76"/>
                  </a:lnTo>
                  <a:lnTo>
                    <a:pt x="195" y="70"/>
                  </a:lnTo>
                  <a:lnTo>
                    <a:pt x="176" y="78"/>
                  </a:lnTo>
                  <a:lnTo>
                    <a:pt x="141" y="85"/>
                  </a:lnTo>
                  <a:lnTo>
                    <a:pt x="124" y="96"/>
                  </a:lnTo>
                  <a:lnTo>
                    <a:pt x="125" y="92"/>
                  </a:lnTo>
                  <a:lnTo>
                    <a:pt x="120" y="89"/>
                  </a:lnTo>
                  <a:lnTo>
                    <a:pt x="111" y="92"/>
                  </a:lnTo>
                  <a:lnTo>
                    <a:pt x="107" y="98"/>
                  </a:lnTo>
                  <a:lnTo>
                    <a:pt x="108" y="101"/>
                  </a:lnTo>
                  <a:lnTo>
                    <a:pt x="81" y="99"/>
                  </a:lnTo>
                  <a:lnTo>
                    <a:pt x="36" y="108"/>
                  </a:lnTo>
                  <a:lnTo>
                    <a:pt x="10" y="121"/>
                  </a:lnTo>
                  <a:lnTo>
                    <a:pt x="0" y="128"/>
                  </a:lnTo>
                  <a:lnTo>
                    <a:pt x="9" y="127"/>
                  </a:lnTo>
                  <a:lnTo>
                    <a:pt x="33" y="125"/>
                  </a:lnTo>
                  <a:lnTo>
                    <a:pt x="40" y="118"/>
                  </a:lnTo>
                  <a:lnTo>
                    <a:pt x="40" y="122"/>
                  </a:lnTo>
                  <a:lnTo>
                    <a:pt x="42" y="124"/>
                  </a:lnTo>
                  <a:lnTo>
                    <a:pt x="51" y="118"/>
                  </a:lnTo>
                  <a:lnTo>
                    <a:pt x="52" y="114"/>
                  </a:lnTo>
                  <a:lnTo>
                    <a:pt x="53" y="122"/>
                  </a:lnTo>
                  <a:lnTo>
                    <a:pt x="130" y="111"/>
                  </a:lnTo>
                  <a:lnTo>
                    <a:pt x="285" y="91"/>
                  </a:lnTo>
                  <a:lnTo>
                    <a:pt x="354" y="86"/>
                  </a:lnTo>
                  <a:lnTo>
                    <a:pt x="365" y="80"/>
                  </a:lnTo>
                  <a:lnTo>
                    <a:pt x="389" y="79"/>
                  </a:lnTo>
                  <a:lnTo>
                    <a:pt x="402" y="72"/>
                  </a:lnTo>
                  <a:lnTo>
                    <a:pt x="406" y="65"/>
                  </a:lnTo>
                  <a:lnTo>
                    <a:pt x="415" y="68"/>
                  </a:lnTo>
                  <a:lnTo>
                    <a:pt x="429" y="69"/>
                  </a:lnTo>
                  <a:lnTo>
                    <a:pt x="438" y="65"/>
                  </a:lnTo>
                  <a:lnTo>
                    <a:pt x="437" y="70"/>
                  </a:lnTo>
                  <a:lnTo>
                    <a:pt x="441" y="73"/>
                  </a:lnTo>
                  <a:lnTo>
                    <a:pt x="450" y="72"/>
                  </a:lnTo>
                  <a:lnTo>
                    <a:pt x="451" y="78"/>
                  </a:lnTo>
                  <a:lnTo>
                    <a:pt x="460" y="75"/>
                  </a:lnTo>
                  <a:lnTo>
                    <a:pt x="475" y="78"/>
                  </a:lnTo>
                  <a:lnTo>
                    <a:pt x="480" y="73"/>
                  </a:lnTo>
                  <a:lnTo>
                    <a:pt x="470" y="73"/>
                  </a:lnTo>
                  <a:lnTo>
                    <a:pt x="454" y="73"/>
                  </a:lnTo>
                  <a:lnTo>
                    <a:pt x="450" y="66"/>
                  </a:lnTo>
                  <a:lnTo>
                    <a:pt x="461" y="66"/>
                  </a:lnTo>
                  <a:lnTo>
                    <a:pt x="481" y="65"/>
                  </a:lnTo>
                  <a:lnTo>
                    <a:pt x="490" y="72"/>
                  </a:lnTo>
                  <a:lnTo>
                    <a:pt x="498" y="68"/>
                  </a:lnTo>
                  <a:lnTo>
                    <a:pt x="522" y="60"/>
                  </a:lnTo>
                  <a:lnTo>
                    <a:pt x="530" y="66"/>
                  </a:lnTo>
                  <a:lnTo>
                    <a:pt x="532" y="59"/>
                  </a:lnTo>
                  <a:lnTo>
                    <a:pt x="543" y="62"/>
                  </a:lnTo>
                  <a:lnTo>
                    <a:pt x="549" y="59"/>
                  </a:lnTo>
                  <a:lnTo>
                    <a:pt x="547" y="52"/>
                  </a:lnTo>
                  <a:lnTo>
                    <a:pt x="549" y="50"/>
                  </a:lnTo>
                  <a:lnTo>
                    <a:pt x="556" y="47"/>
                  </a:lnTo>
                  <a:lnTo>
                    <a:pt x="570" y="50"/>
                  </a:lnTo>
                  <a:lnTo>
                    <a:pt x="578" y="47"/>
                  </a:lnTo>
                  <a:lnTo>
                    <a:pt x="573" y="47"/>
                  </a:lnTo>
                  <a:lnTo>
                    <a:pt x="572" y="42"/>
                  </a:lnTo>
                  <a:lnTo>
                    <a:pt x="579" y="43"/>
                  </a:lnTo>
                  <a:lnTo>
                    <a:pt x="586" y="44"/>
                  </a:lnTo>
                  <a:lnTo>
                    <a:pt x="586" y="39"/>
                  </a:lnTo>
                  <a:lnTo>
                    <a:pt x="576" y="37"/>
                  </a:lnTo>
                  <a:lnTo>
                    <a:pt x="572" y="36"/>
                  </a:lnTo>
                  <a:lnTo>
                    <a:pt x="565" y="43"/>
                  </a:lnTo>
                  <a:lnTo>
                    <a:pt x="542" y="46"/>
                  </a:lnTo>
                  <a:lnTo>
                    <a:pt x="536" y="42"/>
                  </a:lnTo>
                  <a:lnTo>
                    <a:pt x="540" y="37"/>
                  </a:lnTo>
                  <a:lnTo>
                    <a:pt x="549" y="33"/>
                  </a:lnTo>
                  <a:lnTo>
                    <a:pt x="555" y="37"/>
                  </a:lnTo>
                  <a:lnTo>
                    <a:pt x="553" y="32"/>
                  </a:lnTo>
                  <a:lnTo>
                    <a:pt x="549" y="27"/>
                  </a:lnTo>
                  <a:lnTo>
                    <a:pt x="542" y="32"/>
                  </a:lnTo>
                  <a:lnTo>
                    <a:pt x="533" y="36"/>
                  </a:lnTo>
                  <a:lnTo>
                    <a:pt x="536" y="27"/>
                  </a:lnTo>
                  <a:lnTo>
                    <a:pt x="542" y="19"/>
                  </a:lnTo>
                  <a:lnTo>
                    <a:pt x="536" y="20"/>
                  </a:lnTo>
                  <a:lnTo>
                    <a:pt x="532" y="29"/>
                  </a:lnTo>
                  <a:lnTo>
                    <a:pt x="527" y="32"/>
                  </a:lnTo>
                  <a:lnTo>
                    <a:pt x="527" y="27"/>
                  </a:lnTo>
                  <a:lnTo>
                    <a:pt x="530" y="21"/>
                  </a:lnTo>
                  <a:lnTo>
                    <a:pt x="526" y="20"/>
                  </a:lnTo>
                  <a:lnTo>
                    <a:pt x="523" y="24"/>
                  </a:lnTo>
                  <a:lnTo>
                    <a:pt x="513" y="17"/>
                  </a:lnTo>
                  <a:lnTo>
                    <a:pt x="509" y="16"/>
                  </a:lnTo>
                  <a:lnTo>
                    <a:pt x="510" y="20"/>
                  </a:lnTo>
                  <a:lnTo>
                    <a:pt x="507" y="23"/>
                  </a:lnTo>
                  <a:lnTo>
                    <a:pt x="497" y="21"/>
                  </a:lnTo>
                  <a:lnTo>
                    <a:pt x="493" y="26"/>
                  </a:lnTo>
                  <a:lnTo>
                    <a:pt x="498" y="24"/>
                  </a:lnTo>
                  <a:lnTo>
                    <a:pt x="504" y="33"/>
                  </a:lnTo>
                  <a:lnTo>
                    <a:pt x="501" y="36"/>
                  </a:lnTo>
                  <a:lnTo>
                    <a:pt x="493" y="30"/>
                  </a:lnTo>
                  <a:lnTo>
                    <a:pt x="481" y="29"/>
                  </a:lnTo>
                  <a:lnTo>
                    <a:pt x="480" y="26"/>
                  </a:lnTo>
                  <a:lnTo>
                    <a:pt x="478" y="23"/>
                  </a:lnTo>
                  <a:lnTo>
                    <a:pt x="486" y="21"/>
                  </a:lnTo>
                  <a:lnTo>
                    <a:pt x="484" y="14"/>
                  </a:lnTo>
                  <a:lnTo>
                    <a:pt x="480" y="20"/>
                  </a:lnTo>
                  <a:lnTo>
                    <a:pt x="457" y="19"/>
                  </a:lnTo>
                  <a:lnTo>
                    <a:pt x="438" y="16"/>
                  </a:lnTo>
                  <a:lnTo>
                    <a:pt x="442" y="17"/>
                  </a:lnTo>
                  <a:lnTo>
                    <a:pt x="447" y="20"/>
                  </a:lnTo>
                  <a:lnTo>
                    <a:pt x="438" y="20"/>
                  </a:lnTo>
                  <a:lnTo>
                    <a:pt x="432" y="17"/>
                  </a:lnTo>
                  <a:lnTo>
                    <a:pt x="432" y="24"/>
                  </a:lnTo>
                  <a:lnTo>
                    <a:pt x="426" y="24"/>
                  </a:lnTo>
                  <a:lnTo>
                    <a:pt x="421" y="13"/>
                  </a:lnTo>
                  <a:lnTo>
                    <a:pt x="416" y="9"/>
                  </a:lnTo>
                  <a:lnTo>
                    <a:pt x="416" y="14"/>
                  </a:lnTo>
                  <a:lnTo>
                    <a:pt x="408" y="16"/>
                  </a:lnTo>
                  <a:lnTo>
                    <a:pt x="408" y="21"/>
                  </a:lnTo>
                  <a:lnTo>
                    <a:pt x="412" y="21"/>
                  </a:lnTo>
                  <a:lnTo>
                    <a:pt x="419" y="20"/>
                  </a:lnTo>
                  <a:lnTo>
                    <a:pt x="421" y="26"/>
                  </a:lnTo>
                  <a:lnTo>
                    <a:pt x="403" y="26"/>
                  </a:lnTo>
                  <a:lnTo>
                    <a:pt x="389" y="32"/>
                  </a:lnTo>
                  <a:lnTo>
                    <a:pt x="388" y="26"/>
                  </a:lnTo>
                  <a:lnTo>
                    <a:pt x="386" y="20"/>
                  </a:lnTo>
                  <a:lnTo>
                    <a:pt x="392" y="21"/>
                  </a:lnTo>
                  <a:lnTo>
                    <a:pt x="402" y="19"/>
                  </a:lnTo>
                  <a:lnTo>
                    <a:pt x="405" y="13"/>
                  </a:lnTo>
                  <a:lnTo>
                    <a:pt x="395" y="11"/>
                  </a:lnTo>
                  <a:lnTo>
                    <a:pt x="382" y="20"/>
                  </a:lnTo>
                  <a:lnTo>
                    <a:pt x="376" y="27"/>
                  </a:lnTo>
                  <a:lnTo>
                    <a:pt x="372" y="21"/>
                  </a:lnTo>
                  <a:lnTo>
                    <a:pt x="363" y="26"/>
                  </a:lnTo>
                  <a:lnTo>
                    <a:pt x="362" y="32"/>
                  </a:lnTo>
                  <a:lnTo>
                    <a:pt x="359" y="27"/>
                  </a:lnTo>
                  <a:lnTo>
                    <a:pt x="359" y="19"/>
                  </a:lnTo>
                  <a:lnTo>
                    <a:pt x="360" y="14"/>
                  </a:lnTo>
                  <a:lnTo>
                    <a:pt x="352" y="16"/>
                  </a:lnTo>
                  <a:lnTo>
                    <a:pt x="339" y="16"/>
                  </a:lnTo>
                  <a:lnTo>
                    <a:pt x="331" y="10"/>
                  </a:lnTo>
                  <a:lnTo>
                    <a:pt x="334" y="7"/>
                  </a:lnTo>
                  <a:lnTo>
                    <a:pt x="336" y="1"/>
                  </a:lnTo>
                  <a:lnTo>
                    <a:pt x="330" y="6"/>
                  </a:lnTo>
                  <a:lnTo>
                    <a:pt x="321" y="4"/>
                  </a:lnTo>
                  <a:lnTo>
                    <a:pt x="316" y="0"/>
                  </a:lnTo>
                  <a:lnTo>
                    <a:pt x="307" y="9"/>
                  </a:lnTo>
                  <a:lnTo>
                    <a:pt x="275" y="17"/>
                  </a:lnTo>
                  <a:lnTo>
                    <a:pt x="261" y="11"/>
                  </a:lnTo>
                  <a:lnTo>
                    <a:pt x="255" y="19"/>
                  </a:lnTo>
                  <a:lnTo>
                    <a:pt x="236" y="24"/>
                  </a:lnTo>
                  <a:lnTo>
                    <a:pt x="222" y="27"/>
                  </a:lnTo>
                  <a:lnTo>
                    <a:pt x="223" y="33"/>
                  </a:lnTo>
                  <a:lnTo>
                    <a:pt x="235" y="30"/>
                  </a:lnTo>
                  <a:lnTo>
                    <a:pt x="238" y="34"/>
                  </a:lnTo>
                  <a:lnTo>
                    <a:pt x="233" y="42"/>
                  </a:lnTo>
                  <a:lnTo>
                    <a:pt x="219" y="49"/>
                  </a:lnTo>
                  <a:lnTo>
                    <a:pt x="212" y="43"/>
                  </a:lnTo>
                  <a:lnTo>
                    <a:pt x="212" y="39"/>
                  </a:lnTo>
                  <a:lnTo>
                    <a:pt x="219" y="39"/>
                  </a:lnTo>
                  <a:lnTo>
                    <a:pt x="218" y="33"/>
                  </a:lnTo>
                  <a:lnTo>
                    <a:pt x="210" y="37"/>
                  </a:lnTo>
                  <a:lnTo>
                    <a:pt x="209" y="47"/>
                  </a:lnTo>
                  <a:lnTo>
                    <a:pt x="226" y="60"/>
                  </a:lnTo>
                  <a:lnTo>
                    <a:pt x="238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44" name="Freeform 2271"/>
            <p:cNvSpPr>
              <a:spLocks/>
            </p:cNvSpPr>
            <p:nvPr/>
          </p:nvSpPr>
          <p:spPr bwMode="auto">
            <a:xfrm>
              <a:off x="7337304" y="3203453"/>
              <a:ext cx="11113" cy="3175"/>
            </a:xfrm>
            <a:custGeom>
              <a:avLst/>
              <a:gdLst>
                <a:gd name="T0" fmla="*/ 23 w 23"/>
                <a:gd name="T1" fmla="*/ 0 h 7"/>
                <a:gd name="T2" fmla="*/ 19 w 23"/>
                <a:gd name="T3" fmla="*/ 3 h 7"/>
                <a:gd name="T4" fmla="*/ 3 w 23"/>
                <a:gd name="T5" fmla="*/ 7 h 7"/>
                <a:gd name="T6" fmla="*/ 0 w 23"/>
                <a:gd name="T7" fmla="*/ 0 h 7"/>
                <a:gd name="T8" fmla="*/ 11 w 23"/>
                <a:gd name="T9" fmla="*/ 1 h 7"/>
                <a:gd name="T10" fmla="*/ 23 w 23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7">
                  <a:moveTo>
                    <a:pt x="23" y="0"/>
                  </a:moveTo>
                  <a:lnTo>
                    <a:pt x="19" y="3"/>
                  </a:lnTo>
                  <a:lnTo>
                    <a:pt x="3" y="7"/>
                  </a:lnTo>
                  <a:lnTo>
                    <a:pt x="0" y="0"/>
                  </a:lnTo>
                  <a:lnTo>
                    <a:pt x="11" y="1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45" name="Freeform 2272"/>
            <p:cNvSpPr>
              <a:spLocks/>
            </p:cNvSpPr>
            <p:nvPr/>
          </p:nvSpPr>
          <p:spPr bwMode="auto">
            <a:xfrm>
              <a:off x="7303966" y="3655891"/>
              <a:ext cx="20638" cy="3175"/>
            </a:xfrm>
            <a:custGeom>
              <a:avLst/>
              <a:gdLst>
                <a:gd name="T0" fmla="*/ 39 w 39"/>
                <a:gd name="T1" fmla="*/ 3 h 6"/>
                <a:gd name="T2" fmla="*/ 33 w 39"/>
                <a:gd name="T3" fmla="*/ 5 h 6"/>
                <a:gd name="T4" fmla="*/ 9 w 39"/>
                <a:gd name="T5" fmla="*/ 2 h 6"/>
                <a:gd name="T6" fmla="*/ 2 w 39"/>
                <a:gd name="T7" fmla="*/ 6 h 6"/>
                <a:gd name="T8" fmla="*/ 0 w 39"/>
                <a:gd name="T9" fmla="*/ 3 h 6"/>
                <a:gd name="T10" fmla="*/ 9 w 39"/>
                <a:gd name="T11" fmla="*/ 0 h 6"/>
                <a:gd name="T12" fmla="*/ 31 w 39"/>
                <a:gd name="T13" fmla="*/ 0 h 6"/>
                <a:gd name="T14" fmla="*/ 39 w 39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6">
                  <a:moveTo>
                    <a:pt x="39" y="3"/>
                  </a:moveTo>
                  <a:lnTo>
                    <a:pt x="33" y="5"/>
                  </a:lnTo>
                  <a:lnTo>
                    <a:pt x="9" y="2"/>
                  </a:lnTo>
                  <a:lnTo>
                    <a:pt x="2" y="6"/>
                  </a:lnTo>
                  <a:lnTo>
                    <a:pt x="0" y="3"/>
                  </a:lnTo>
                  <a:lnTo>
                    <a:pt x="9" y="0"/>
                  </a:lnTo>
                  <a:lnTo>
                    <a:pt x="31" y="0"/>
                  </a:lnTo>
                  <a:lnTo>
                    <a:pt x="3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46" name="Freeform 2273"/>
            <p:cNvSpPr>
              <a:spLocks/>
            </p:cNvSpPr>
            <p:nvPr/>
          </p:nvSpPr>
          <p:spPr bwMode="auto">
            <a:xfrm>
              <a:off x="7226179" y="3273303"/>
              <a:ext cx="12700" cy="7938"/>
            </a:xfrm>
            <a:custGeom>
              <a:avLst/>
              <a:gdLst>
                <a:gd name="T0" fmla="*/ 22 w 22"/>
                <a:gd name="T1" fmla="*/ 8 h 16"/>
                <a:gd name="T2" fmla="*/ 16 w 22"/>
                <a:gd name="T3" fmla="*/ 13 h 16"/>
                <a:gd name="T4" fmla="*/ 8 w 22"/>
                <a:gd name="T5" fmla="*/ 16 h 16"/>
                <a:gd name="T6" fmla="*/ 3 w 22"/>
                <a:gd name="T7" fmla="*/ 9 h 16"/>
                <a:gd name="T8" fmla="*/ 0 w 22"/>
                <a:gd name="T9" fmla="*/ 0 h 16"/>
                <a:gd name="T10" fmla="*/ 5 w 22"/>
                <a:gd name="T11" fmla="*/ 6 h 16"/>
                <a:gd name="T12" fmla="*/ 15 w 22"/>
                <a:gd name="T13" fmla="*/ 9 h 16"/>
                <a:gd name="T14" fmla="*/ 22 w 22"/>
                <a:gd name="T1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6">
                  <a:moveTo>
                    <a:pt x="22" y="8"/>
                  </a:moveTo>
                  <a:lnTo>
                    <a:pt x="16" y="13"/>
                  </a:lnTo>
                  <a:lnTo>
                    <a:pt x="8" y="16"/>
                  </a:lnTo>
                  <a:lnTo>
                    <a:pt x="3" y="9"/>
                  </a:lnTo>
                  <a:lnTo>
                    <a:pt x="0" y="0"/>
                  </a:lnTo>
                  <a:lnTo>
                    <a:pt x="5" y="6"/>
                  </a:lnTo>
                  <a:lnTo>
                    <a:pt x="15" y="9"/>
                  </a:lnTo>
                  <a:lnTo>
                    <a:pt x="22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47" name="Freeform 2274"/>
            <p:cNvSpPr>
              <a:spLocks/>
            </p:cNvSpPr>
            <p:nvPr/>
          </p:nvSpPr>
          <p:spPr bwMode="auto">
            <a:xfrm>
              <a:off x="7165854" y="3363791"/>
              <a:ext cx="12700" cy="6350"/>
            </a:xfrm>
            <a:custGeom>
              <a:avLst/>
              <a:gdLst>
                <a:gd name="T0" fmla="*/ 9 w 23"/>
                <a:gd name="T1" fmla="*/ 0 h 11"/>
                <a:gd name="T2" fmla="*/ 13 w 23"/>
                <a:gd name="T3" fmla="*/ 0 h 11"/>
                <a:gd name="T4" fmla="*/ 19 w 23"/>
                <a:gd name="T5" fmla="*/ 7 h 11"/>
                <a:gd name="T6" fmla="*/ 23 w 23"/>
                <a:gd name="T7" fmla="*/ 8 h 11"/>
                <a:gd name="T8" fmla="*/ 20 w 23"/>
                <a:gd name="T9" fmla="*/ 11 h 11"/>
                <a:gd name="T10" fmla="*/ 10 w 23"/>
                <a:gd name="T11" fmla="*/ 8 h 11"/>
                <a:gd name="T12" fmla="*/ 12 w 23"/>
                <a:gd name="T13" fmla="*/ 3 h 11"/>
                <a:gd name="T14" fmla="*/ 7 w 23"/>
                <a:gd name="T15" fmla="*/ 4 h 11"/>
                <a:gd name="T16" fmla="*/ 6 w 23"/>
                <a:gd name="T17" fmla="*/ 11 h 11"/>
                <a:gd name="T18" fmla="*/ 0 w 23"/>
                <a:gd name="T19" fmla="*/ 7 h 11"/>
                <a:gd name="T20" fmla="*/ 5 w 23"/>
                <a:gd name="T21" fmla="*/ 1 h 11"/>
                <a:gd name="T22" fmla="*/ 9 w 23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1">
                  <a:moveTo>
                    <a:pt x="9" y="0"/>
                  </a:moveTo>
                  <a:lnTo>
                    <a:pt x="13" y="0"/>
                  </a:lnTo>
                  <a:lnTo>
                    <a:pt x="19" y="7"/>
                  </a:lnTo>
                  <a:lnTo>
                    <a:pt x="23" y="8"/>
                  </a:lnTo>
                  <a:lnTo>
                    <a:pt x="20" y="11"/>
                  </a:lnTo>
                  <a:lnTo>
                    <a:pt x="10" y="8"/>
                  </a:lnTo>
                  <a:lnTo>
                    <a:pt x="12" y="3"/>
                  </a:lnTo>
                  <a:lnTo>
                    <a:pt x="7" y="4"/>
                  </a:lnTo>
                  <a:lnTo>
                    <a:pt x="6" y="11"/>
                  </a:lnTo>
                  <a:lnTo>
                    <a:pt x="0" y="7"/>
                  </a:lnTo>
                  <a:lnTo>
                    <a:pt x="5" y="1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48" name="Freeform 2275"/>
            <p:cNvSpPr>
              <a:spLocks/>
            </p:cNvSpPr>
            <p:nvPr/>
          </p:nvSpPr>
          <p:spPr bwMode="auto">
            <a:xfrm>
              <a:off x="7005516" y="3449516"/>
              <a:ext cx="15875" cy="7938"/>
            </a:xfrm>
            <a:custGeom>
              <a:avLst/>
              <a:gdLst>
                <a:gd name="T0" fmla="*/ 29 w 29"/>
                <a:gd name="T1" fmla="*/ 0 h 15"/>
                <a:gd name="T2" fmla="*/ 26 w 29"/>
                <a:gd name="T3" fmla="*/ 11 h 15"/>
                <a:gd name="T4" fmla="*/ 19 w 29"/>
                <a:gd name="T5" fmla="*/ 15 h 15"/>
                <a:gd name="T6" fmla="*/ 0 w 29"/>
                <a:gd name="T7" fmla="*/ 11 h 15"/>
                <a:gd name="T8" fmla="*/ 19 w 29"/>
                <a:gd name="T9" fmla="*/ 9 h 15"/>
                <a:gd name="T10" fmla="*/ 29 w 29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5">
                  <a:moveTo>
                    <a:pt x="29" y="0"/>
                  </a:moveTo>
                  <a:lnTo>
                    <a:pt x="26" y="11"/>
                  </a:lnTo>
                  <a:lnTo>
                    <a:pt x="19" y="15"/>
                  </a:lnTo>
                  <a:lnTo>
                    <a:pt x="0" y="11"/>
                  </a:lnTo>
                  <a:lnTo>
                    <a:pt x="19" y="9"/>
                  </a:lnTo>
                  <a:lnTo>
                    <a:pt x="2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49" name="Freeform 2276"/>
            <p:cNvSpPr>
              <a:spLocks/>
            </p:cNvSpPr>
            <p:nvPr/>
          </p:nvSpPr>
          <p:spPr bwMode="auto">
            <a:xfrm>
              <a:off x="6999166" y="3492378"/>
              <a:ext cx="14288" cy="6350"/>
            </a:xfrm>
            <a:custGeom>
              <a:avLst/>
              <a:gdLst>
                <a:gd name="T0" fmla="*/ 25 w 26"/>
                <a:gd name="T1" fmla="*/ 4 h 13"/>
                <a:gd name="T2" fmla="*/ 26 w 26"/>
                <a:gd name="T3" fmla="*/ 7 h 13"/>
                <a:gd name="T4" fmla="*/ 25 w 26"/>
                <a:gd name="T5" fmla="*/ 13 h 13"/>
                <a:gd name="T6" fmla="*/ 12 w 26"/>
                <a:gd name="T7" fmla="*/ 8 h 13"/>
                <a:gd name="T8" fmla="*/ 0 w 26"/>
                <a:gd name="T9" fmla="*/ 3 h 13"/>
                <a:gd name="T10" fmla="*/ 5 w 26"/>
                <a:gd name="T11" fmla="*/ 0 h 13"/>
                <a:gd name="T12" fmla="*/ 19 w 26"/>
                <a:gd name="T13" fmla="*/ 8 h 13"/>
                <a:gd name="T14" fmla="*/ 25 w 26"/>
                <a:gd name="T1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3">
                  <a:moveTo>
                    <a:pt x="25" y="4"/>
                  </a:moveTo>
                  <a:lnTo>
                    <a:pt x="26" y="7"/>
                  </a:lnTo>
                  <a:lnTo>
                    <a:pt x="25" y="13"/>
                  </a:lnTo>
                  <a:lnTo>
                    <a:pt x="12" y="8"/>
                  </a:lnTo>
                  <a:lnTo>
                    <a:pt x="0" y="3"/>
                  </a:lnTo>
                  <a:lnTo>
                    <a:pt x="5" y="0"/>
                  </a:lnTo>
                  <a:lnTo>
                    <a:pt x="19" y="8"/>
                  </a:lnTo>
                  <a:lnTo>
                    <a:pt x="2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0" name="Freeform 2277"/>
            <p:cNvSpPr>
              <a:spLocks/>
            </p:cNvSpPr>
            <p:nvPr/>
          </p:nvSpPr>
          <p:spPr bwMode="auto">
            <a:xfrm>
              <a:off x="6938841" y="3752728"/>
              <a:ext cx="65088" cy="12700"/>
            </a:xfrm>
            <a:custGeom>
              <a:avLst/>
              <a:gdLst>
                <a:gd name="T0" fmla="*/ 69 w 122"/>
                <a:gd name="T1" fmla="*/ 12 h 24"/>
                <a:gd name="T2" fmla="*/ 72 w 122"/>
                <a:gd name="T3" fmla="*/ 9 h 24"/>
                <a:gd name="T4" fmla="*/ 72 w 122"/>
                <a:gd name="T5" fmla="*/ 3 h 24"/>
                <a:gd name="T6" fmla="*/ 84 w 122"/>
                <a:gd name="T7" fmla="*/ 6 h 24"/>
                <a:gd name="T8" fmla="*/ 104 w 122"/>
                <a:gd name="T9" fmla="*/ 18 h 24"/>
                <a:gd name="T10" fmla="*/ 115 w 122"/>
                <a:gd name="T11" fmla="*/ 13 h 24"/>
                <a:gd name="T12" fmla="*/ 112 w 122"/>
                <a:gd name="T13" fmla="*/ 11 h 24"/>
                <a:gd name="T14" fmla="*/ 102 w 122"/>
                <a:gd name="T15" fmla="*/ 11 h 24"/>
                <a:gd name="T16" fmla="*/ 99 w 122"/>
                <a:gd name="T17" fmla="*/ 8 h 24"/>
                <a:gd name="T18" fmla="*/ 108 w 122"/>
                <a:gd name="T19" fmla="*/ 6 h 24"/>
                <a:gd name="T20" fmla="*/ 121 w 122"/>
                <a:gd name="T21" fmla="*/ 5 h 24"/>
                <a:gd name="T22" fmla="*/ 121 w 122"/>
                <a:gd name="T23" fmla="*/ 15 h 24"/>
                <a:gd name="T24" fmla="*/ 122 w 122"/>
                <a:gd name="T25" fmla="*/ 24 h 24"/>
                <a:gd name="T26" fmla="*/ 102 w 122"/>
                <a:gd name="T27" fmla="*/ 24 h 24"/>
                <a:gd name="T28" fmla="*/ 76 w 122"/>
                <a:gd name="T29" fmla="*/ 21 h 24"/>
                <a:gd name="T30" fmla="*/ 79 w 122"/>
                <a:gd name="T31" fmla="*/ 18 h 24"/>
                <a:gd name="T32" fmla="*/ 76 w 122"/>
                <a:gd name="T33" fmla="*/ 15 h 24"/>
                <a:gd name="T34" fmla="*/ 66 w 122"/>
                <a:gd name="T35" fmla="*/ 15 h 24"/>
                <a:gd name="T36" fmla="*/ 65 w 122"/>
                <a:gd name="T37" fmla="*/ 12 h 24"/>
                <a:gd name="T38" fmla="*/ 63 w 122"/>
                <a:gd name="T39" fmla="*/ 19 h 24"/>
                <a:gd name="T40" fmla="*/ 55 w 122"/>
                <a:gd name="T41" fmla="*/ 18 h 24"/>
                <a:gd name="T42" fmla="*/ 50 w 122"/>
                <a:gd name="T43" fmla="*/ 12 h 24"/>
                <a:gd name="T44" fmla="*/ 46 w 122"/>
                <a:gd name="T45" fmla="*/ 13 h 24"/>
                <a:gd name="T46" fmla="*/ 49 w 122"/>
                <a:gd name="T47" fmla="*/ 21 h 24"/>
                <a:gd name="T48" fmla="*/ 46 w 122"/>
                <a:gd name="T49" fmla="*/ 24 h 24"/>
                <a:gd name="T50" fmla="*/ 39 w 122"/>
                <a:gd name="T51" fmla="*/ 21 h 24"/>
                <a:gd name="T52" fmla="*/ 26 w 122"/>
                <a:gd name="T53" fmla="*/ 21 h 24"/>
                <a:gd name="T54" fmla="*/ 22 w 122"/>
                <a:gd name="T55" fmla="*/ 18 h 24"/>
                <a:gd name="T56" fmla="*/ 22 w 122"/>
                <a:gd name="T57" fmla="*/ 13 h 24"/>
                <a:gd name="T58" fmla="*/ 19 w 122"/>
                <a:gd name="T59" fmla="*/ 13 h 24"/>
                <a:gd name="T60" fmla="*/ 17 w 122"/>
                <a:gd name="T61" fmla="*/ 11 h 24"/>
                <a:gd name="T62" fmla="*/ 14 w 122"/>
                <a:gd name="T63" fmla="*/ 13 h 24"/>
                <a:gd name="T64" fmla="*/ 16 w 122"/>
                <a:gd name="T65" fmla="*/ 22 h 24"/>
                <a:gd name="T66" fmla="*/ 10 w 122"/>
                <a:gd name="T67" fmla="*/ 22 h 24"/>
                <a:gd name="T68" fmla="*/ 13 w 122"/>
                <a:gd name="T69" fmla="*/ 16 h 24"/>
                <a:gd name="T70" fmla="*/ 4 w 122"/>
                <a:gd name="T71" fmla="*/ 12 h 24"/>
                <a:gd name="T72" fmla="*/ 0 w 122"/>
                <a:gd name="T73" fmla="*/ 11 h 24"/>
                <a:gd name="T74" fmla="*/ 6 w 122"/>
                <a:gd name="T75" fmla="*/ 5 h 24"/>
                <a:gd name="T76" fmla="*/ 22 w 122"/>
                <a:gd name="T77" fmla="*/ 2 h 24"/>
                <a:gd name="T78" fmla="*/ 48 w 122"/>
                <a:gd name="T79" fmla="*/ 3 h 24"/>
                <a:gd name="T80" fmla="*/ 63 w 122"/>
                <a:gd name="T81" fmla="*/ 0 h 24"/>
                <a:gd name="T82" fmla="*/ 66 w 122"/>
                <a:gd name="T83" fmla="*/ 6 h 24"/>
                <a:gd name="T84" fmla="*/ 69 w 122"/>
                <a:gd name="T8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">
                  <a:moveTo>
                    <a:pt x="69" y="12"/>
                  </a:moveTo>
                  <a:lnTo>
                    <a:pt x="72" y="9"/>
                  </a:lnTo>
                  <a:lnTo>
                    <a:pt x="72" y="3"/>
                  </a:lnTo>
                  <a:lnTo>
                    <a:pt x="84" y="6"/>
                  </a:lnTo>
                  <a:lnTo>
                    <a:pt x="104" y="18"/>
                  </a:lnTo>
                  <a:lnTo>
                    <a:pt x="115" y="13"/>
                  </a:lnTo>
                  <a:lnTo>
                    <a:pt x="112" y="11"/>
                  </a:lnTo>
                  <a:lnTo>
                    <a:pt x="102" y="11"/>
                  </a:lnTo>
                  <a:lnTo>
                    <a:pt x="99" y="8"/>
                  </a:lnTo>
                  <a:lnTo>
                    <a:pt x="108" y="6"/>
                  </a:lnTo>
                  <a:lnTo>
                    <a:pt x="121" y="5"/>
                  </a:lnTo>
                  <a:lnTo>
                    <a:pt x="121" y="15"/>
                  </a:lnTo>
                  <a:lnTo>
                    <a:pt x="122" y="24"/>
                  </a:lnTo>
                  <a:lnTo>
                    <a:pt x="102" y="24"/>
                  </a:lnTo>
                  <a:lnTo>
                    <a:pt x="76" y="21"/>
                  </a:lnTo>
                  <a:lnTo>
                    <a:pt x="79" y="18"/>
                  </a:lnTo>
                  <a:lnTo>
                    <a:pt x="76" y="15"/>
                  </a:lnTo>
                  <a:lnTo>
                    <a:pt x="66" y="15"/>
                  </a:lnTo>
                  <a:lnTo>
                    <a:pt x="65" y="12"/>
                  </a:lnTo>
                  <a:lnTo>
                    <a:pt x="63" y="19"/>
                  </a:lnTo>
                  <a:lnTo>
                    <a:pt x="55" y="18"/>
                  </a:lnTo>
                  <a:lnTo>
                    <a:pt x="50" y="12"/>
                  </a:lnTo>
                  <a:lnTo>
                    <a:pt x="46" y="13"/>
                  </a:lnTo>
                  <a:lnTo>
                    <a:pt x="49" y="21"/>
                  </a:lnTo>
                  <a:lnTo>
                    <a:pt x="46" y="24"/>
                  </a:lnTo>
                  <a:lnTo>
                    <a:pt x="39" y="21"/>
                  </a:lnTo>
                  <a:lnTo>
                    <a:pt x="26" y="21"/>
                  </a:lnTo>
                  <a:lnTo>
                    <a:pt x="22" y="18"/>
                  </a:lnTo>
                  <a:lnTo>
                    <a:pt x="22" y="13"/>
                  </a:lnTo>
                  <a:lnTo>
                    <a:pt x="19" y="13"/>
                  </a:lnTo>
                  <a:lnTo>
                    <a:pt x="17" y="11"/>
                  </a:lnTo>
                  <a:lnTo>
                    <a:pt x="14" y="13"/>
                  </a:lnTo>
                  <a:lnTo>
                    <a:pt x="16" y="22"/>
                  </a:lnTo>
                  <a:lnTo>
                    <a:pt x="10" y="22"/>
                  </a:lnTo>
                  <a:lnTo>
                    <a:pt x="13" y="16"/>
                  </a:lnTo>
                  <a:lnTo>
                    <a:pt x="4" y="12"/>
                  </a:lnTo>
                  <a:lnTo>
                    <a:pt x="0" y="11"/>
                  </a:lnTo>
                  <a:lnTo>
                    <a:pt x="6" y="5"/>
                  </a:lnTo>
                  <a:lnTo>
                    <a:pt x="22" y="2"/>
                  </a:lnTo>
                  <a:lnTo>
                    <a:pt x="48" y="3"/>
                  </a:lnTo>
                  <a:lnTo>
                    <a:pt x="63" y="0"/>
                  </a:lnTo>
                  <a:lnTo>
                    <a:pt x="66" y="6"/>
                  </a:lnTo>
                  <a:lnTo>
                    <a:pt x="6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1" name="Freeform 2278"/>
            <p:cNvSpPr>
              <a:spLocks/>
            </p:cNvSpPr>
            <p:nvPr/>
          </p:nvSpPr>
          <p:spPr bwMode="auto">
            <a:xfrm>
              <a:off x="6992816" y="3584453"/>
              <a:ext cx="15875" cy="6350"/>
            </a:xfrm>
            <a:custGeom>
              <a:avLst/>
              <a:gdLst>
                <a:gd name="T0" fmla="*/ 29 w 29"/>
                <a:gd name="T1" fmla="*/ 8 h 11"/>
                <a:gd name="T2" fmla="*/ 28 w 29"/>
                <a:gd name="T3" fmla="*/ 11 h 11"/>
                <a:gd name="T4" fmla="*/ 9 w 29"/>
                <a:gd name="T5" fmla="*/ 4 h 11"/>
                <a:gd name="T6" fmla="*/ 0 w 29"/>
                <a:gd name="T7" fmla="*/ 4 h 11"/>
                <a:gd name="T8" fmla="*/ 8 w 29"/>
                <a:gd name="T9" fmla="*/ 0 h 11"/>
                <a:gd name="T10" fmla="*/ 22 w 29"/>
                <a:gd name="T11" fmla="*/ 6 h 11"/>
                <a:gd name="T12" fmla="*/ 29 w 29"/>
                <a:gd name="T1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1">
                  <a:moveTo>
                    <a:pt x="29" y="8"/>
                  </a:moveTo>
                  <a:lnTo>
                    <a:pt x="28" y="11"/>
                  </a:lnTo>
                  <a:lnTo>
                    <a:pt x="9" y="4"/>
                  </a:lnTo>
                  <a:lnTo>
                    <a:pt x="0" y="4"/>
                  </a:lnTo>
                  <a:lnTo>
                    <a:pt x="8" y="0"/>
                  </a:lnTo>
                  <a:lnTo>
                    <a:pt x="22" y="6"/>
                  </a:lnTo>
                  <a:lnTo>
                    <a:pt x="29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2" name="Freeform 2279"/>
            <p:cNvSpPr>
              <a:spLocks/>
            </p:cNvSpPr>
            <p:nvPr/>
          </p:nvSpPr>
          <p:spPr bwMode="auto">
            <a:xfrm>
              <a:off x="6981704" y="3476503"/>
              <a:ext cx="11113" cy="6350"/>
            </a:xfrm>
            <a:custGeom>
              <a:avLst/>
              <a:gdLst>
                <a:gd name="T0" fmla="*/ 21 w 21"/>
                <a:gd name="T1" fmla="*/ 8 h 10"/>
                <a:gd name="T2" fmla="*/ 18 w 21"/>
                <a:gd name="T3" fmla="*/ 10 h 10"/>
                <a:gd name="T4" fmla="*/ 5 w 21"/>
                <a:gd name="T5" fmla="*/ 4 h 10"/>
                <a:gd name="T6" fmla="*/ 0 w 21"/>
                <a:gd name="T7" fmla="*/ 4 h 10"/>
                <a:gd name="T8" fmla="*/ 1 w 21"/>
                <a:gd name="T9" fmla="*/ 1 h 10"/>
                <a:gd name="T10" fmla="*/ 11 w 21"/>
                <a:gd name="T11" fmla="*/ 3 h 10"/>
                <a:gd name="T12" fmla="*/ 13 w 21"/>
                <a:gd name="T13" fmla="*/ 0 h 10"/>
                <a:gd name="T14" fmla="*/ 16 w 21"/>
                <a:gd name="T15" fmla="*/ 4 h 10"/>
                <a:gd name="T16" fmla="*/ 21 w 21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0">
                  <a:moveTo>
                    <a:pt x="21" y="8"/>
                  </a:moveTo>
                  <a:lnTo>
                    <a:pt x="18" y="10"/>
                  </a:lnTo>
                  <a:lnTo>
                    <a:pt x="5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11" y="3"/>
                  </a:lnTo>
                  <a:lnTo>
                    <a:pt x="13" y="0"/>
                  </a:lnTo>
                  <a:lnTo>
                    <a:pt x="16" y="4"/>
                  </a:lnTo>
                  <a:lnTo>
                    <a:pt x="21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3" name="Freeform 2280"/>
            <p:cNvSpPr>
              <a:spLocks/>
            </p:cNvSpPr>
            <p:nvPr/>
          </p:nvSpPr>
          <p:spPr bwMode="auto">
            <a:xfrm>
              <a:off x="6868991" y="3411416"/>
              <a:ext cx="14288" cy="1588"/>
            </a:xfrm>
            <a:custGeom>
              <a:avLst/>
              <a:gdLst>
                <a:gd name="T0" fmla="*/ 27 w 27"/>
                <a:gd name="T1" fmla="*/ 2 h 5"/>
                <a:gd name="T2" fmla="*/ 15 w 27"/>
                <a:gd name="T3" fmla="*/ 5 h 5"/>
                <a:gd name="T4" fmla="*/ 0 w 27"/>
                <a:gd name="T5" fmla="*/ 2 h 5"/>
                <a:gd name="T6" fmla="*/ 13 w 27"/>
                <a:gd name="T7" fmla="*/ 0 h 5"/>
                <a:gd name="T8" fmla="*/ 27 w 2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5">
                  <a:moveTo>
                    <a:pt x="27" y="2"/>
                  </a:moveTo>
                  <a:lnTo>
                    <a:pt x="15" y="5"/>
                  </a:lnTo>
                  <a:lnTo>
                    <a:pt x="0" y="2"/>
                  </a:lnTo>
                  <a:lnTo>
                    <a:pt x="13" y="0"/>
                  </a:lnTo>
                  <a:lnTo>
                    <a:pt x="2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4" name="Freeform 2281"/>
            <p:cNvSpPr>
              <a:spLocks/>
            </p:cNvSpPr>
            <p:nvPr/>
          </p:nvSpPr>
          <p:spPr bwMode="auto">
            <a:xfrm>
              <a:off x="6807079" y="3620966"/>
              <a:ext cx="11113" cy="1588"/>
            </a:xfrm>
            <a:custGeom>
              <a:avLst/>
              <a:gdLst>
                <a:gd name="T0" fmla="*/ 22 w 22"/>
                <a:gd name="T1" fmla="*/ 0 h 5"/>
                <a:gd name="T2" fmla="*/ 11 w 22"/>
                <a:gd name="T3" fmla="*/ 5 h 5"/>
                <a:gd name="T4" fmla="*/ 0 w 22"/>
                <a:gd name="T5" fmla="*/ 4 h 5"/>
                <a:gd name="T6" fmla="*/ 10 w 22"/>
                <a:gd name="T7" fmla="*/ 1 h 5"/>
                <a:gd name="T8" fmla="*/ 22 w 2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">
                  <a:moveTo>
                    <a:pt x="22" y="0"/>
                  </a:moveTo>
                  <a:lnTo>
                    <a:pt x="11" y="5"/>
                  </a:lnTo>
                  <a:lnTo>
                    <a:pt x="0" y="4"/>
                  </a:lnTo>
                  <a:lnTo>
                    <a:pt x="10" y="1"/>
                  </a:lnTo>
                  <a:lnTo>
                    <a:pt x="2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5" name="Freeform 2282"/>
            <p:cNvSpPr>
              <a:spLocks/>
            </p:cNvSpPr>
            <p:nvPr/>
          </p:nvSpPr>
          <p:spPr bwMode="auto">
            <a:xfrm>
              <a:off x="6770566" y="3659066"/>
              <a:ext cx="9525" cy="7938"/>
            </a:xfrm>
            <a:custGeom>
              <a:avLst/>
              <a:gdLst>
                <a:gd name="T0" fmla="*/ 17 w 17"/>
                <a:gd name="T1" fmla="*/ 3 h 14"/>
                <a:gd name="T2" fmla="*/ 14 w 17"/>
                <a:gd name="T3" fmla="*/ 6 h 14"/>
                <a:gd name="T4" fmla="*/ 3 w 17"/>
                <a:gd name="T5" fmla="*/ 9 h 14"/>
                <a:gd name="T6" fmla="*/ 1 w 17"/>
                <a:gd name="T7" fmla="*/ 14 h 14"/>
                <a:gd name="T8" fmla="*/ 0 w 17"/>
                <a:gd name="T9" fmla="*/ 9 h 14"/>
                <a:gd name="T10" fmla="*/ 13 w 17"/>
                <a:gd name="T11" fmla="*/ 0 h 14"/>
                <a:gd name="T12" fmla="*/ 17 w 17"/>
                <a:gd name="T13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4">
                  <a:moveTo>
                    <a:pt x="17" y="3"/>
                  </a:moveTo>
                  <a:lnTo>
                    <a:pt x="14" y="6"/>
                  </a:lnTo>
                  <a:lnTo>
                    <a:pt x="3" y="9"/>
                  </a:lnTo>
                  <a:lnTo>
                    <a:pt x="1" y="14"/>
                  </a:lnTo>
                  <a:lnTo>
                    <a:pt x="0" y="9"/>
                  </a:lnTo>
                  <a:lnTo>
                    <a:pt x="13" y="0"/>
                  </a:ln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6" name="Freeform 2283"/>
            <p:cNvSpPr>
              <a:spLocks/>
            </p:cNvSpPr>
            <p:nvPr/>
          </p:nvSpPr>
          <p:spPr bwMode="auto">
            <a:xfrm>
              <a:off x="6743579" y="3746378"/>
              <a:ext cx="19050" cy="14288"/>
            </a:xfrm>
            <a:custGeom>
              <a:avLst/>
              <a:gdLst>
                <a:gd name="T0" fmla="*/ 19 w 36"/>
                <a:gd name="T1" fmla="*/ 0 h 29"/>
                <a:gd name="T2" fmla="*/ 17 w 36"/>
                <a:gd name="T3" fmla="*/ 9 h 29"/>
                <a:gd name="T4" fmla="*/ 29 w 36"/>
                <a:gd name="T5" fmla="*/ 16 h 29"/>
                <a:gd name="T6" fmla="*/ 36 w 36"/>
                <a:gd name="T7" fmla="*/ 12 h 29"/>
                <a:gd name="T8" fmla="*/ 32 w 36"/>
                <a:gd name="T9" fmla="*/ 19 h 29"/>
                <a:gd name="T10" fmla="*/ 9 w 36"/>
                <a:gd name="T11" fmla="*/ 23 h 29"/>
                <a:gd name="T12" fmla="*/ 0 w 36"/>
                <a:gd name="T13" fmla="*/ 29 h 29"/>
                <a:gd name="T14" fmla="*/ 9 w 36"/>
                <a:gd name="T15" fmla="*/ 19 h 29"/>
                <a:gd name="T16" fmla="*/ 13 w 36"/>
                <a:gd name="T17" fmla="*/ 17 h 29"/>
                <a:gd name="T18" fmla="*/ 16 w 36"/>
                <a:gd name="T19" fmla="*/ 16 h 29"/>
                <a:gd name="T20" fmla="*/ 14 w 36"/>
                <a:gd name="T21" fmla="*/ 7 h 29"/>
                <a:gd name="T22" fmla="*/ 11 w 36"/>
                <a:gd name="T23" fmla="*/ 6 h 29"/>
                <a:gd name="T24" fmla="*/ 14 w 36"/>
                <a:gd name="T25" fmla="*/ 3 h 29"/>
                <a:gd name="T26" fmla="*/ 19 w 36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9">
                  <a:moveTo>
                    <a:pt x="19" y="0"/>
                  </a:moveTo>
                  <a:lnTo>
                    <a:pt x="17" y="9"/>
                  </a:lnTo>
                  <a:lnTo>
                    <a:pt x="29" y="16"/>
                  </a:lnTo>
                  <a:lnTo>
                    <a:pt x="36" y="12"/>
                  </a:lnTo>
                  <a:lnTo>
                    <a:pt x="32" y="19"/>
                  </a:lnTo>
                  <a:lnTo>
                    <a:pt x="9" y="23"/>
                  </a:lnTo>
                  <a:lnTo>
                    <a:pt x="0" y="29"/>
                  </a:lnTo>
                  <a:lnTo>
                    <a:pt x="9" y="19"/>
                  </a:lnTo>
                  <a:lnTo>
                    <a:pt x="13" y="17"/>
                  </a:lnTo>
                  <a:lnTo>
                    <a:pt x="16" y="16"/>
                  </a:lnTo>
                  <a:lnTo>
                    <a:pt x="14" y="7"/>
                  </a:lnTo>
                  <a:lnTo>
                    <a:pt x="11" y="6"/>
                  </a:lnTo>
                  <a:lnTo>
                    <a:pt x="14" y="3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7" name="Freeform 2284"/>
            <p:cNvSpPr>
              <a:spLocks/>
            </p:cNvSpPr>
            <p:nvPr/>
          </p:nvSpPr>
          <p:spPr bwMode="auto">
            <a:xfrm>
              <a:off x="6654679" y="3016128"/>
              <a:ext cx="53975" cy="11113"/>
            </a:xfrm>
            <a:custGeom>
              <a:avLst/>
              <a:gdLst>
                <a:gd name="T0" fmla="*/ 101 w 101"/>
                <a:gd name="T1" fmla="*/ 3 h 19"/>
                <a:gd name="T2" fmla="*/ 81 w 101"/>
                <a:gd name="T3" fmla="*/ 9 h 19"/>
                <a:gd name="T4" fmla="*/ 45 w 101"/>
                <a:gd name="T5" fmla="*/ 7 h 19"/>
                <a:gd name="T6" fmla="*/ 23 w 101"/>
                <a:gd name="T7" fmla="*/ 12 h 19"/>
                <a:gd name="T8" fmla="*/ 16 w 101"/>
                <a:gd name="T9" fmla="*/ 19 h 19"/>
                <a:gd name="T10" fmla="*/ 12 w 101"/>
                <a:gd name="T11" fmla="*/ 15 h 19"/>
                <a:gd name="T12" fmla="*/ 2 w 101"/>
                <a:gd name="T13" fmla="*/ 10 h 19"/>
                <a:gd name="T14" fmla="*/ 0 w 101"/>
                <a:gd name="T15" fmla="*/ 5 h 19"/>
                <a:gd name="T16" fmla="*/ 20 w 101"/>
                <a:gd name="T17" fmla="*/ 7 h 19"/>
                <a:gd name="T18" fmla="*/ 46 w 101"/>
                <a:gd name="T19" fmla="*/ 2 h 19"/>
                <a:gd name="T20" fmla="*/ 61 w 101"/>
                <a:gd name="T21" fmla="*/ 6 h 19"/>
                <a:gd name="T22" fmla="*/ 69 w 101"/>
                <a:gd name="T23" fmla="*/ 0 h 19"/>
                <a:gd name="T24" fmla="*/ 92 w 101"/>
                <a:gd name="T25" fmla="*/ 2 h 19"/>
                <a:gd name="T26" fmla="*/ 101 w 101"/>
                <a:gd name="T2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19">
                  <a:moveTo>
                    <a:pt x="101" y="3"/>
                  </a:moveTo>
                  <a:lnTo>
                    <a:pt x="81" y="9"/>
                  </a:lnTo>
                  <a:lnTo>
                    <a:pt x="45" y="7"/>
                  </a:lnTo>
                  <a:lnTo>
                    <a:pt x="23" y="12"/>
                  </a:lnTo>
                  <a:lnTo>
                    <a:pt x="16" y="19"/>
                  </a:lnTo>
                  <a:lnTo>
                    <a:pt x="12" y="15"/>
                  </a:lnTo>
                  <a:lnTo>
                    <a:pt x="2" y="10"/>
                  </a:lnTo>
                  <a:lnTo>
                    <a:pt x="0" y="5"/>
                  </a:lnTo>
                  <a:lnTo>
                    <a:pt x="20" y="7"/>
                  </a:lnTo>
                  <a:lnTo>
                    <a:pt x="46" y="2"/>
                  </a:lnTo>
                  <a:lnTo>
                    <a:pt x="61" y="6"/>
                  </a:lnTo>
                  <a:lnTo>
                    <a:pt x="69" y="0"/>
                  </a:lnTo>
                  <a:lnTo>
                    <a:pt x="92" y="2"/>
                  </a:lnTo>
                  <a:lnTo>
                    <a:pt x="101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8" name="Freeform 2285"/>
            <p:cNvSpPr>
              <a:spLocks/>
            </p:cNvSpPr>
            <p:nvPr/>
          </p:nvSpPr>
          <p:spPr bwMode="auto">
            <a:xfrm>
              <a:off x="6705479" y="3620966"/>
              <a:ext cx="9525" cy="7938"/>
            </a:xfrm>
            <a:custGeom>
              <a:avLst/>
              <a:gdLst>
                <a:gd name="T0" fmla="*/ 13 w 19"/>
                <a:gd name="T1" fmla="*/ 12 h 15"/>
                <a:gd name="T2" fmla="*/ 11 w 19"/>
                <a:gd name="T3" fmla="*/ 8 h 15"/>
                <a:gd name="T4" fmla="*/ 7 w 19"/>
                <a:gd name="T5" fmla="*/ 8 h 15"/>
                <a:gd name="T6" fmla="*/ 3 w 19"/>
                <a:gd name="T7" fmla="*/ 9 h 15"/>
                <a:gd name="T8" fmla="*/ 0 w 19"/>
                <a:gd name="T9" fmla="*/ 6 h 15"/>
                <a:gd name="T10" fmla="*/ 9 w 19"/>
                <a:gd name="T11" fmla="*/ 5 h 15"/>
                <a:gd name="T12" fmla="*/ 7 w 19"/>
                <a:gd name="T13" fmla="*/ 0 h 15"/>
                <a:gd name="T14" fmla="*/ 13 w 19"/>
                <a:gd name="T15" fmla="*/ 0 h 15"/>
                <a:gd name="T16" fmla="*/ 19 w 19"/>
                <a:gd name="T17" fmla="*/ 3 h 15"/>
                <a:gd name="T18" fmla="*/ 19 w 19"/>
                <a:gd name="T19" fmla="*/ 9 h 15"/>
                <a:gd name="T20" fmla="*/ 17 w 19"/>
                <a:gd name="T21" fmla="*/ 9 h 15"/>
                <a:gd name="T22" fmla="*/ 17 w 19"/>
                <a:gd name="T23" fmla="*/ 6 h 15"/>
                <a:gd name="T24" fmla="*/ 14 w 19"/>
                <a:gd name="T25" fmla="*/ 9 h 15"/>
                <a:gd name="T26" fmla="*/ 13 w 19"/>
                <a:gd name="T27" fmla="*/ 15 h 15"/>
                <a:gd name="T28" fmla="*/ 10 w 19"/>
                <a:gd name="T29" fmla="*/ 13 h 15"/>
                <a:gd name="T30" fmla="*/ 13 w 19"/>
                <a:gd name="T3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" h="15">
                  <a:moveTo>
                    <a:pt x="13" y="12"/>
                  </a:moveTo>
                  <a:lnTo>
                    <a:pt x="11" y="8"/>
                  </a:lnTo>
                  <a:lnTo>
                    <a:pt x="7" y="8"/>
                  </a:lnTo>
                  <a:lnTo>
                    <a:pt x="3" y="9"/>
                  </a:lnTo>
                  <a:lnTo>
                    <a:pt x="0" y="6"/>
                  </a:lnTo>
                  <a:lnTo>
                    <a:pt x="9" y="5"/>
                  </a:lnTo>
                  <a:lnTo>
                    <a:pt x="7" y="0"/>
                  </a:lnTo>
                  <a:lnTo>
                    <a:pt x="13" y="0"/>
                  </a:lnTo>
                  <a:lnTo>
                    <a:pt x="19" y="3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3" y="15"/>
                  </a:lnTo>
                  <a:lnTo>
                    <a:pt x="10" y="13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59" name="Freeform 2286"/>
            <p:cNvSpPr>
              <a:spLocks/>
            </p:cNvSpPr>
            <p:nvPr/>
          </p:nvSpPr>
          <p:spPr bwMode="auto">
            <a:xfrm>
              <a:off x="6670554" y="3616203"/>
              <a:ext cx="33338" cy="14288"/>
            </a:xfrm>
            <a:custGeom>
              <a:avLst/>
              <a:gdLst>
                <a:gd name="T0" fmla="*/ 8 w 63"/>
                <a:gd name="T1" fmla="*/ 26 h 26"/>
                <a:gd name="T2" fmla="*/ 1 w 63"/>
                <a:gd name="T3" fmla="*/ 25 h 26"/>
                <a:gd name="T4" fmla="*/ 0 w 63"/>
                <a:gd name="T5" fmla="*/ 18 h 26"/>
                <a:gd name="T6" fmla="*/ 10 w 63"/>
                <a:gd name="T7" fmla="*/ 16 h 26"/>
                <a:gd name="T8" fmla="*/ 17 w 63"/>
                <a:gd name="T9" fmla="*/ 12 h 26"/>
                <a:gd name="T10" fmla="*/ 16 w 63"/>
                <a:gd name="T11" fmla="*/ 9 h 26"/>
                <a:gd name="T12" fmla="*/ 13 w 63"/>
                <a:gd name="T13" fmla="*/ 9 h 26"/>
                <a:gd name="T14" fmla="*/ 17 w 63"/>
                <a:gd name="T15" fmla="*/ 3 h 26"/>
                <a:gd name="T16" fmla="*/ 28 w 63"/>
                <a:gd name="T17" fmla="*/ 0 h 26"/>
                <a:gd name="T18" fmla="*/ 50 w 63"/>
                <a:gd name="T19" fmla="*/ 6 h 26"/>
                <a:gd name="T20" fmla="*/ 63 w 63"/>
                <a:gd name="T21" fmla="*/ 13 h 26"/>
                <a:gd name="T22" fmla="*/ 60 w 63"/>
                <a:gd name="T23" fmla="*/ 20 h 26"/>
                <a:gd name="T24" fmla="*/ 56 w 63"/>
                <a:gd name="T25" fmla="*/ 25 h 26"/>
                <a:gd name="T26" fmla="*/ 54 w 63"/>
                <a:gd name="T27" fmla="*/ 19 h 26"/>
                <a:gd name="T28" fmla="*/ 41 w 63"/>
                <a:gd name="T29" fmla="*/ 15 h 26"/>
                <a:gd name="T30" fmla="*/ 18 w 63"/>
                <a:gd name="T31" fmla="*/ 20 h 26"/>
                <a:gd name="T32" fmla="*/ 8 w 63"/>
                <a:gd name="T3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26">
                  <a:moveTo>
                    <a:pt x="8" y="26"/>
                  </a:moveTo>
                  <a:lnTo>
                    <a:pt x="1" y="25"/>
                  </a:lnTo>
                  <a:lnTo>
                    <a:pt x="0" y="18"/>
                  </a:lnTo>
                  <a:lnTo>
                    <a:pt x="10" y="16"/>
                  </a:lnTo>
                  <a:lnTo>
                    <a:pt x="17" y="12"/>
                  </a:lnTo>
                  <a:lnTo>
                    <a:pt x="16" y="9"/>
                  </a:lnTo>
                  <a:lnTo>
                    <a:pt x="13" y="9"/>
                  </a:lnTo>
                  <a:lnTo>
                    <a:pt x="17" y="3"/>
                  </a:lnTo>
                  <a:lnTo>
                    <a:pt x="28" y="0"/>
                  </a:lnTo>
                  <a:lnTo>
                    <a:pt x="50" y="6"/>
                  </a:lnTo>
                  <a:lnTo>
                    <a:pt x="63" y="13"/>
                  </a:lnTo>
                  <a:lnTo>
                    <a:pt x="60" y="20"/>
                  </a:lnTo>
                  <a:lnTo>
                    <a:pt x="56" y="25"/>
                  </a:lnTo>
                  <a:lnTo>
                    <a:pt x="54" y="19"/>
                  </a:lnTo>
                  <a:lnTo>
                    <a:pt x="41" y="15"/>
                  </a:lnTo>
                  <a:lnTo>
                    <a:pt x="18" y="20"/>
                  </a:lnTo>
                  <a:lnTo>
                    <a:pt x="8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0" name="Freeform 2287"/>
            <p:cNvSpPr>
              <a:spLocks noEditPoints="1"/>
            </p:cNvSpPr>
            <p:nvPr/>
          </p:nvSpPr>
          <p:spPr bwMode="auto">
            <a:xfrm>
              <a:off x="6576891" y="3722566"/>
              <a:ext cx="107950" cy="34925"/>
            </a:xfrm>
            <a:custGeom>
              <a:avLst/>
              <a:gdLst>
                <a:gd name="T0" fmla="*/ 88 w 202"/>
                <a:gd name="T1" fmla="*/ 22 h 67"/>
                <a:gd name="T2" fmla="*/ 85 w 202"/>
                <a:gd name="T3" fmla="*/ 31 h 67"/>
                <a:gd name="T4" fmla="*/ 78 w 202"/>
                <a:gd name="T5" fmla="*/ 25 h 67"/>
                <a:gd name="T6" fmla="*/ 87 w 202"/>
                <a:gd name="T7" fmla="*/ 19 h 67"/>
                <a:gd name="T8" fmla="*/ 160 w 202"/>
                <a:gd name="T9" fmla="*/ 12 h 67"/>
                <a:gd name="T10" fmla="*/ 155 w 202"/>
                <a:gd name="T11" fmla="*/ 6 h 67"/>
                <a:gd name="T12" fmla="*/ 131 w 202"/>
                <a:gd name="T13" fmla="*/ 6 h 67"/>
                <a:gd name="T14" fmla="*/ 61 w 202"/>
                <a:gd name="T15" fmla="*/ 8 h 67"/>
                <a:gd name="T16" fmla="*/ 45 w 202"/>
                <a:gd name="T17" fmla="*/ 11 h 67"/>
                <a:gd name="T18" fmla="*/ 34 w 202"/>
                <a:gd name="T19" fmla="*/ 15 h 67"/>
                <a:gd name="T20" fmla="*/ 19 w 202"/>
                <a:gd name="T21" fmla="*/ 19 h 67"/>
                <a:gd name="T22" fmla="*/ 18 w 202"/>
                <a:gd name="T23" fmla="*/ 21 h 67"/>
                <a:gd name="T24" fmla="*/ 23 w 202"/>
                <a:gd name="T25" fmla="*/ 23 h 67"/>
                <a:gd name="T26" fmla="*/ 38 w 202"/>
                <a:gd name="T27" fmla="*/ 22 h 67"/>
                <a:gd name="T28" fmla="*/ 52 w 202"/>
                <a:gd name="T29" fmla="*/ 28 h 67"/>
                <a:gd name="T30" fmla="*/ 57 w 202"/>
                <a:gd name="T31" fmla="*/ 34 h 67"/>
                <a:gd name="T32" fmla="*/ 54 w 202"/>
                <a:gd name="T33" fmla="*/ 44 h 67"/>
                <a:gd name="T34" fmla="*/ 48 w 202"/>
                <a:gd name="T35" fmla="*/ 42 h 67"/>
                <a:gd name="T36" fmla="*/ 48 w 202"/>
                <a:gd name="T37" fmla="*/ 54 h 67"/>
                <a:gd name="T38" fmla="*/ 38 w 202"/>
                <a:gd name="T39" fmla="*/ 41 h 67"/>
                <a:gd name="T40" fmla="*/ 32 w 202"/>
                <a:gd name="T41" fmla="*/ 44 h 67"/>
                <a:gd name="T42" fmla="*/ 23 w 202"/>
                <a:gd name="T43" fmla="*/ 41 h 67"/>
                <a:gd name="T44" fmla="*/ 21 w 202"/>
                <a:gd name="T45" fmla="*/ 44 h 67"/>
                <a:gd name="T46" fmla="*/ 6 w 202"/>
                <a:gd name="T47" fmla="*/ 45 h 67"/>
                <a:gd name="T48" fmla="*/ 6 w 202"/>
                <a:gd name="T49" fmla="*/ 49 h 67"/>
                <a:gd name="T50" fmla="*/ 28 w 202"/>
                <a:gd name="T51" fmla="*/ 61 h 67"/>
                <a:gd name="T52" fmla="*/ 39 w 202"/>
                <a:gd name="T53" fmla="*/ 58 h 67"/>
                <a:gd name="T54" fmla="*/ 42 w 202"/>
                <a:gd name="T55" fmla="*/ 65 h 67"/>
                <a:gd name="T56" fmla="*/ 51 w 202"/>
                <a:gd name="T57" fmla="*/ 67 h 67"/>
                <a:gd name="T58" fmla="*/ 51 w 202"/>
                <a:gd name="T59" fmla="*/ 59 h 67"/>
                <a:gd name="T60" fmla="*/ 59 w 202"/>
                <a:gd name="T61" fmla="*/ 54 h 67"/>
                <a:gd name="T62" fmla="*/ 82 w 202"/>
                <a:gd name="T63" fmla="*/ 59 h 67"/>
                <a:gd name="T64" fmla="*/ 93 w 202"/>
                <a:gd name="T65" fmla="*/ 51 h 67"/>
                <a:gd name="T66" fmla="*/ 98 w 202"/>
                <a:gd name="T67" fmla="*/ 45 h 67"/>
                <a:gd name="T68" fmla="*/ 104 w 202"/>
                <a:gd name="T69" fmla="*/ 45 h 67"/>
                <a:gd name="T70" fmla="*/ 103 w 202"/>
                <a:gd name="T71" fmla="*/ 52 h 67"/>
                <a:gd name="T72" fmla="*/ 101 w 202"/>
                <a:gd name="T73" fmla="*/ 61 h 67"/>
                <a:gd name="T74" fmla="*/ 113 w 202"/>
                <a:gd name="T75" fmla="*/ 58 h 67"/>
                <a:gd name="T76" fmla="*/ 108 w 202"/>
                <a:gd name="T77" fmla="*/ 54 h 67"/>
                <a:gd name="T78" fmla="*/ 111 w 202"/>
                <a:gd name="T79" fmla="*/ 49 h 67"/>
                <a:gd name="T80" fmla="*/ 120 w 202"/>
                <a:gd name="T81" fmla="*/ 42 h 67"/>
                <a:gd name="T82" fmla="*/ 123 w 202"/>
                <a:gd name="T83" fmla="*/ 22 h 67"/>
                <a:gd name="T84" fmla="*/ 129 w 202"/>
                <a:gd name="T85" fmla="*/ 26 h 67"/>
                <a:gd name="T86" fmla="*/ 142 w 202"/>
                <a:gd name="T87" fmla="*/ 15 h 67"/>
                <a:gd name="T88" fmla="*/ 155 w 202"/>
                <a:gd name="T89" fmla="*/ 41 h 67"/>
                <a:gd name="T90" fmla="*/ 165 w 202"/>
                <a:gd name="T91" fmla="*/ 38 h 67"/>
                <a:gd name="T92" fmla="*/ 157 w 202"/>
                <a:gd name="T93" fmla="*/ 26 h 67"/>
                <a:gd name="T94" fmla="*/ 180 w 202"/>
                <a:gd name="T95" fmla="*/ 23 h 67"/>
                <a:gd name="T96" fmla="*/ 191 w 202"/>
                <a:gd name="T97" fmla="*/ 19 h 67"/>
                <a:gd name="T98" fmla="*/ 202 w 202"/>
                <a:gd name="T99" fmla="*/ 16 h 67"/>
                <a:gd name="T100" fmla="*/ 178 w 202"/>
                <a:gd name="T101" fmla="*/ 15 h 67"/>
                <a:gd name="T102" fmla="*/ 166 w 202"/>
                <a:gd name="T103" fmla="*/ 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2" h="67">
                  <a:moveTo>
                    <a:pt x="87" y="19"/>
                  </a:moveTo>
                  <a:lnTo>
                    <a:pt x="88" y="22"/>
                  </a:lnTo>
                  <a:lnTo>
                    <a:pt x="88" y="28"/>
                  </a:lnTo>
                  <a:lnTo>
                    <a:pt x="85" y="31"/>
                  </a:lnTo>
                  <a:lnTo>
                    <a:pt x="80" y="31"/>
                  </a:lnTo>
                  <a:lnTo>
                    <a:pt x="78" y="25"/>
                  </a:lnTo>
                  <a:lnTo>
                    <a:pt x="87" y="25"/>
                  </a:lnTo>
                  <a:lnTo>
                    <a:pt x="87" y="19"/>
                  </a:lnTo>
                  <a:close/>
                  <a:moveTo>
                    <a:pt x="166" y="9"/>
                  </a:moveTo>
                  <a:lnTo>
                    <a:pt x="160" y="12"/>
                  </a:lnTo>
                  <a:lnTo>
                    <a:pt x="153" y="12"/>
                  </a:lnTo>
                  <a:lnTo>
                    <a:pt x="155" y="6"/>
                  </a:lnTo>
                  <a:lnTo>
                    <a:pt x="157" y="0"/>
                  </a:lnTo>
                  <a:lnTo>
                    <a:pt x="131" y="6"/>
                  </a:lnTo>
                  <a:lnTo>
                    <a:pt x="88" y="3"/>
                  </a:lnTo>
                  <a:lnTo>
                    <a:pt x="61" y="8"/>
                  </a:lnTo>
                  <a:lnTo>
                    <a:pt x="49" y="16"/>
                  </a:lnTo>
                  <a:lnTo>
                    <a:pt x="45" y="11"/>
                  </a:lnTo>
                  <a:lnTo>
                    <a:pt x="36" y="12"/>
                  </a:lnTo>
                  <a:lnTo>
                    <a:pt x="34" y="15"/>
                  </a:lnTo>
                  <a:lnTo>
                    <a:pt x="29" y="18"/>
                  </a:lnTo>
                  <a:lnTo>
                    <a:pt x="19" y="19"/>
                  </a:lnTo>
                  <a:lnTo>
                    <a:pt x="15" y="13"/>
                  </a:lnTo>
                  <a:lnTo>
                    <a:pt x="18" y="21"/>
                  </a:lnTo>
                  <a:lnTo>
                    <a:pt x="16" y="28"/>
                  </a:lnTo>
                  <a:lnTo>
                    <a:pt x="23" y="23"/>
                  </a:lnTo>
                  <a:lnTo>
                    <a:pt x="32" y="22"/>
                  </a:lnTo>
                  <a:lnTo>
                    <a:pt x="38" y="22"/>
                  </a:lnTo>
                  <a:lnTo>
                    <a:pt x="44" y="22"/>
                  </a:lnTo>
                  <a:lnTo>
                    <a:pt x="52" y="28"/>
                  </a:lnTo>
                  <a:lnTo>
                    <a:pt x="57" y="38"/>
                  </a:lnTo>
                  <a:lnTo>
                    <a:pt x="57" y="34"/>
                  </a:lnTo>
                  <a:lnTo>
                    <a:pt x="55" y="36"/>
                  </a:lnTo>
                  <a:lnTo>
                    <a:pt x="54" y="44"/>
                  </a:lnTo>
                  <a:lnTo>
                    <a:pt x="49" y="47"/>
                  </a:lnTo>
                  <a:lnTo>
                    <a:pt x="48" y="42"/>
                  </a:lnTo>
                  <a:lnTo>
                    <a:pt x="49" y="51"/>
                  </a:lnTo>
                  <a:lnTo>
                    <a:pt x="48" y="54"/>
                  </a:lnTo>
                  <a:lnTo>
                    <a:pt x="42" y="48"/>
                  </a:lnTo>
                  <a:lnTo>
                    <a:pt x="38" y="41"/>
                  </a:lnTo>
                  <a:lnTo>
                    <a:pt x="35" y="41"/>
                  </a:lnTo>
                  <a:lnTo>
                    <a:pt x="32" y="44"/>
                  </a:lnTo>
                  <a:lnTo>
                    <a:pt x="23" y="48"/>
                  </a:lnTo>
                  <a:lnTo>
                    <a:pt x="23" y="41"/>
                  </a:lnTo>
                  <a:lnTo>
                    <a:pt x="21" y="39"/>
                  </a:lnTo>
                  <a:lnTo>
                    <a:pt x="21" y="44"/>
                  </a:lnTo>
                  <a:lnTo>
                    <a:pt x="18" y="48"/>
                  </a:lnTo>
                  <a:lnTo>
                    <a:pt x="6" y="45"/>
                  </a:lnTo>
                  <a:lnTo>
                    <a:pt x="0" y="44"/>
                  </a:lnTo>
                  <a:lnTo>
                    <a:pt x="6" y="49"/>
                  </a:lnTo>
                  <a:lnTo>
                    <a:pt x="23" y="55"/>
                  </a:lnTo>
                  <a:lnTo>
                    <a:pt x="28" y="61"/>
                  </a:lnTo>
                  <a:lnTo>
                    <a:pt x="32" y="55"/>
                  </a:lnTo>
                  <a:lnTo>
                    <a:pt x="39" y="58"/>
                  </a:lnTo>
                  <a:lnTo>
                    <a:pt x="39" y="64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51" y="67"/>
                  </a:lnTo>
                  <a:lnTo>
                    <a:pt x="55" y="62"/>
                  </a:lnTo>
                  <a:lnTo>
                    <a:pt x="51" y="59"/>
                  </a:lnTo>
                  <a:lnTo>
                    <a:pt x="52" y="54"/>
                  </a:lnTo>
                  <a:lnTo>
                    <a:pt x="59" y="54"/>
                  </a:lnTo>
                  <a:lnTo>
                    <a:pt x="75" y="54"/>
                  </a:lnTo>
                  <a:lnTo>
                    <a:pt x="82" y="59"/>
                  </a:lnTo>
                  <a:lnTo>
                    <a:pt x="84" y="51"/>
                  </a:lnTo>
                  <a:lnTo>
                    <a:pt x="93" y="51"/>
                  </a:lnTo>
                  <a:lnTo>
                    <a:pt x="98" y="52"/>
                  </a:lnTo>
                  <a:lnTo>
                    <a:pt x="98" y="45"/>
                  </a:lnTo>
                  <a:lnTo>
                    <a:pt x="100" y="41"/>
                  </a:lnTo>
                  <a:lnTo>
                    <a:pt x="104" y="45"/>
                  </a:lnTo>
                  <a:lnTo>
                    <a:pt x="106" y="52"/>
                  </a:lnTo>
                  <a:lnTo>
                    <a:pt x="103" y="52"/>
                  </a:lnTo>
                  <a:lnTo>
                    <a:pt x="98" y="58"/>
                  </a:lnTo>
                  <a:lnTo>
                    <a:pt x="101" y="61"/>
                  </a:lnTo>
                  <a:lnTo>
                    <a:pt x="103" y="57"/>
                  </a:lnTo>
                  <a:lnTo>
                    <a:pt x="113" y="58"/>
                  </a:lnTo>
                  <a:lnTo>
                    <a:pt x="114" y="55"/>
                  </a:lnTo>
                  <a:lnTo>
                    <a:pt x="108" y="54"/>
                  </a:lnTo>
                  <a:lnTo>
                    <a:pt x="108" y="47"/>
                  </a:lnTo>
                  <a:lnTo>
                    <a:pt x="111" y="49"/>
                  </a:lnTo>
                  <a:lnTo>
                    <a:pt x="114" y="42"/>
                  </a:lnTo>
                  <a:lnTo>
                    <a:pt x="120" y="42"/>
                  </a:lnTo>
                  <a:lnTo>
                    <a:pt x="120" y="31"/>
                  </a:lnTo>
                  <a:lnTo>
                    <a:pt x="123" y="22"/>
                  </a:lnTo>
                  <a:lnTo>
                    <a:pt x="124" y="26"/>
                  </a:lnTo>
                  <a:lnTo>
                    <a:pt x="129" y="26"/>
                  </a:lnTo>
                  <a:lnTo>
                    <a:pt x="136" y="18"/>
                  </a:lnTo>
                  <a:lnTo>
                    <a:pt x="142" y="15"/>
                  </a:lnTo>
                  <a:lnTo>
                    <a:pt x="149" y="25"/>
                  </a:lnTo>
                  <a:lnTo>
                    <a:pt x="155" y="41"/>
                  </a:lnTo>
                  <a:lnTo>
                    <a:pt x="162" y="39"/>
                  </a:lnTo>
                  <a:lnTo>
                    <a:pt x="165" y="38"/>
                  </a:lnTo>
                  <a:lnTo>
                    <a:pt x="160" y="34"/>
                  </a:lnTo>
                  <a:lnTo>
                    <a:pt x="157" y="26"/>
                  </a:lnTo>
                  <a:lnTo>
                    <a:pt x="166" y="22"/>
                  </a:lnTo>
                  <a:lnTo>
                    <a:pt x="180" y="23"/>
                  </a:lnTo>
                  <a:lnTo>
                    <a:pt x="189" y="25"/>
                  </a:lnTo>
                  <a:lnTo>
                    <a:pt x="191" y="19"/>
                  </a:lnTo>
                  <a:lnTo>
                    <a:pt x="198" y="15"/>
                  </a:lnTo>
                  <a:lnTo>
                    <a:pt x="202" y="16"/>
                  </a:lnTo>
                  <a:lnTo>
                    <a:pt x="195" y="12"/>
                  </a:lnTo>
                  <a:lnTo>
                    <a:pt x="178" y="15"/>
                  </a:lnTo>
                  <a:lnTo>
                    <a:pt x="167" y="13"/>
                  </a:lnTo>
                  <a:lnTo>
                    <a:pt x="16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1" name="Freeform 2288"/>
            <p:cNvSpPr>
              <a:spLocks/>
            </p:cNvSpPr>
            <p:nvPr/>
          </p:nvSpPr>
          <p:spPr bwMode="auto">
            <a:xfrm>
              <a:off x="6637216" y="3019303"/>
              <a:ext cx="14288" cy="7938"/>
            </a:xfrm>
            <a:custGeom>
              <a:avLst/>
              <a:gdLst>
                <a:gd name="T0" fmla="*/ 23 w 26"/>
                <a:gd name="T1" fmla="*/ 11 h 14"/>
                <a:gd name="T2" fmla="*/ 24 w 26"/>
                <a:gd name="T3" fmla="*/ 14 h 14"/>
                <a:gd name="T4" fmla="*/ 8 w 26"/>
                <a:gd name="T5" fmla="*/ 9 h 14"/>
                <a:gd name="T6" fmla="*/ 0 w 26"/>
                <a:gd name="T7" fmla="*/ 9 h 14"/>
                <a:gd name="T8" fmla="*/ 10 w 26"/>
                <a:gd name="T9" fmla="*/ 1 h 14"/>
                <a:gd name="T10" fmla="*/ 26 w 26"/>
                <a:gd name="T11" fmla="*/ 0 h 14"/>
                <a:gd name="T12" fmla="*/ 23 w 26"/>
                <a:gd name="T13" fmla="*/ 3 h 14"/>
                <a:gd name="T14" fmla="*/ 17 w 26"/>
                <a:gd name="T15" fmla="*/ 9 h 14"/>
                <a:gd name="T16" fmla="*/ 23 w 26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4">
                  <a:moveTo>
                    <a:pt x="23" y="11"/>
                  </a:moveTo>
                  <a:lnTo>
                    <a:pt x="24" y="14"/>
                  </a:lnTo>
                  <a:lnTo>
                    <a:pt x="8" y="9"/>
                  </a:lnTo>
                  <a:lnTo>
                    <a:pt x="0" y="9"/>
                  </a:lnTo>
                  <a:lnTo>
                    <a:pt x="10" y="1"/>
                  </a:lnTo>
                  <a:lnTo>
                    <a:pt x="26" y="0"/>
                  </a:lnTo>
                  <a:lnTo>
                    <a:pt x="23" y="3"/>
                  </a:lnTo>
                  <a:lnTo>
                    <a:pt x="17" y="9"/>
                  </a:lnTo>
                  <a:lnTo>
                    <a:pt x="2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2" name="Freeform 2289"/>
            <p:cNvSpPr>
              <a:spLocks/>
            </p:cNvSpPr>
            <p:nvPr/>
          </p:nvSpPr>
          <p:spPr bwMode="auto">
            <a:xfrm>
              <a:off x="6637216" y="3619378"/>
              <a:ext cx="12700" cy="12700"/>
            </a:xfrm>
            <a:custGeom>
              <a:avLst/>
              <a:gdLst>
                <a:gd name="T0" fmla="*/ 6 w 23"/>
                <a:gd name="T1" fmla="*/ 9 h 23"/>
                <a:gd name="T2" fmla="*/ 9 w 23"/>
                <a:gd name="T3" fmla="*/ 4 h 23"/>
                <a:gd name="T4" fmla="*/ 15 w 23"/>
                <a:gd name="T5" fmla="*/ 3 h 23"/>
                <a:gd name="T6" fmla="*/ 17 w 23"/>
                <a:gd name="T7" fmla="*/ 12 h 23"/>
                <a:gd name="T8" fmla="*/ 23 w 23"/>
                <a:gd name="T9" fmla="*/ 16 h 23"/>
                <a:gd name="T10" fmla="*/ 20 w 23"/>
                <a:gd name="T11" fmla="*/ 19 h 23"/>
                <a:gd name="T12" fmla="*/ 19 w 23"/>
                <a:gd name="T13" fmla="*/ 23 h 23"/>
                <a:gd name="T14" fmla="*/ 15 w 23"/>
                <a:gd name="T15" fmla="*/ 14 h 23"/>
                <a:gd name="T16" fmla="*/ 4 w 23"/>
                <a:gd name="T17" fmla="*/ 10 h 23"/>
                <a:gd name="T18" fmla="*/ 0 w 23"/>
                <a:gd name="T19" fmla="*/ 0 h 23"/>
                <a:gd name="T20" fmla="*/ 4 w 23"/>
                <a:gd name="T21" fmla="*/ 3 h 23"/>
                <a:gd name="T22" fmla="*/ 6 w 23"/>
                <a:gd name="T23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3">
                  <a:moveTo>
                    <a:pt x="6" y="9"/>
                  </a:moveTo>
                  <a:lnTo>
                    <a:pt x="9" y="4"/>
                  </a:lnTo>
                  <a:lnTo>
                    <a:pt x="15" y="3"/>
                  </a:lnTo>
                  <a:lnTo>
                    <a:pt x="17" y="12"/>
                  </a:lnTo>
                  <a:lnTo>
                    <a:pt x="23" y="16"/>
                  </a:lnTo>
                  <a:lnTo>
                    <a:pt x="20" y="19"/>
                  </a:lnTo>
                  <a:lnTo>
                    <a:pt x="19" y="23"/>
                  </a:lnTo>
                  <a:lnTo>
                    <a:pt x="15" y="14"/>
                  </a:lnTo>
                  <a:lnTo>
                    <a:pt x="4" y="10"/>
                  </a:lnTo>
                  <a:lnTo>
                    <a:pt x="0" y="0"/>
                  </a:lnTo>
                  <a:lnTo>
                    <a:pt x="4" y="3"/>
                  </a:lnTo>
                  <a:lnTo>
                    <a:pt x="6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3" name="Freeform 2290"/>
            <p:cNvSpPr>
              <a:spLocks/>
            </p:cNvSpPr>
            <p:nvPr/>
          </p:nvSpPr>
          <p:spPr bwMode="auto">
            <a:xfrm>
              <a:off x="6630866" y="3620966"/>
              <a:ext cx="6350" cy="6350"/>
            </a:xfrm>
            <a:custGeom>
              <a:avLst/>
              <a:gdLst>
                <a:gd name="T0" fmla="*/ 13 w 14"/>
                <a:gd name="T1" fmla="*/ 7 h 12"/>
                <a:gd name="T2" fmla="*/ 14 w 14"/>
                <a:gd name="T3" fmla="*/ 12 h 12"/>
                <a:gd name="T4" fmla="*/ 10 w 14"/>
                <a:gd name="T5" fmla="*/ 11 h 12"/>
                <a:gd name="T6" fmla="*/ 8 w 14"/>
                <a:gd name="T7" fmla="*/ 7 h 12"/>
                <a:gd name="T8" fmla="*/ 4 w 14"/>
                <a:gd name="T9" fmla="*/ 7 h 12"/>
                <a:gd name="T10" fmla="*/ 3 w 14"/>
                <a:gd name="T11" fmla="*/ 11 h 12"/>
                <a:gd name="T12" fmla="*/ 0 w 14"/>
                <a:gd name="T13" fmla="*/ 8 h 12"/>
                <a:gd name="T14" fmla="*/ 6 w 14"/>
                <a:gd name="T15" fmla="*/ 0 h 12"/>
                <a:gd name="T16" fmla="*/ 8 w 14"/>
                <a:gd name="T17" fmla="*/ 0 h 12"/>
                <a:gd name="T18" fmla="*/ 8 w 14"/>
                <a:gd name="T19" fmla="*/ 7 h 12"/>
                <a:gd name="T20" fmla="*/ 13 w 14"/>
                <a:gd name="T2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2">
                  <a:moveTo>
                    <a:pt x="13" y="7"/>
                  </a:moveTo>
                  <a:lnTo>
                    <a:pt x="14" y="12"/>
                  </a:lnTo>
                  <a:lnTo>
                    <a:pt x="10" y="11"/>
                  </a:lnTo>
                  <a:lnTo>
                    <a:pt x="8" y="7"/>
                  </a:lnTo>
                  <a:lnTo>
                    <a:pt x="4" y="7"/>
                  </a:lnTo>
                  <a:lnTo>
                    <a:pt x="3" y="11"/>
                  </a:lnTo>
                  <a:lnTo>
                    <a:pt x="0" y="8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1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4" name="Freeform 2291"/>
            <p:cNvSpPr>
              <a:spLocks/>
            </p:cNvSpPr>
            <p:nvPr/>
          </p:nvSpPr>
          <p:spPr bwMode="auto">
            <a:xfrm>
              <a:off x="6581654" y="3001841"/>
              <a:ext cx="22225" cy="7938"/>
            </a:xfrm>
            <a:custGeom>
              <a:avLst/>
              <a:gdLst>
                <a:gd name="T0" fmla="*/ 34 w 41"/>
                <a:gd name="T1" fmla="*/ 3 h 13"/>
                <a:gd name="T2" fmla="*/ 33 w 41"/>
                <a:gd name="T3" fmla="*/ 4 h 13"/>
                <a:gd name="T4" fmla="*/ 34 w 41"/>
                <a:gd name="T5" fmla="*/ 6 h 13"/>
                <a:gd name="T6" fmla="*/ 28 w 41"/>
                <a:gd name="T7" fmla="*/ 8 h 13"/>
                <a:gd name="T8" fmla="*/ 7 w 41"/>
                <a:gd name="T9" fmla="*/ 10 h 13"/>
                <a:gd name="T10" fmla="*/ 0 w 41"/>
                <a:gd name="T11" fmla="*/ 13 h 13"/>
                <a:gd name="T12" fmla="*/ 4 w 41"/>
                <a:gd name="T13" fmla="*/ 10 h 13"/>
                <a:gd name="T14" fmla="*/ 27 w 41"/>
                <a:gd name="T15" fmla="*/ 0 h 13"/>
                <a:gd name="T16" fmla="*/ 38 w 41"/>
                <a:gd name="T17" fmla="*/ 0 h 13"/>
                <a:gd name="T18" fmla="*/ 41 w 41"/>
                <a:gd name="T19" fmla="*/ 6 h 13"/>
                <a:gd name="T20" fmla="*/ 37 w 41"/>
                <a:gd name="T21" fmla="*/ 6 h 13"/>
                <a:gd name="T22" fmla="*/ 34 w 41"/>
                <a:gd name="T2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13">
                  <a:moveTo>
                    <a:pt x="34" y="3"/>
                  </a:moveTo>
                  <a:lnTo>
                    <a:pt x="33" y="4"/>
                  </a:lnTo>
                  <a:lnTo>
                    <a:pt x="34" y="6"/>
                  </a:lnTo>
                  <a:lnTo>
                    <a:pt x="28" y="8"/>
                  </a:lnTo>
                  <a:lnTo>
                    <a:pt x="7" y="10"/>
                  </a:lnTo>
                  <a:lnTo>
                    <a:pt x="0" y="13"/>
                  </a:lnTo>
                  <a:lnTo>
                    <a:pt x="4" y="10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1" y="6"/>
                  </a:lnTo>
                  <a:lnTo>
                    <a:pt x="37" y="6"/>
                  </a:lnTo>
                  <a:lnTo>
                    <a:pt x="3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5" name="Freeform 2292"/>
            <p:cNvSpPr>
              <a:spLocks/>
            </p:cNvSpPr>
            <p:nvPr/>
          </p:nvSpPr>
          <p:spPr bwMode="auto">
            <a:xfrm>
              <a:off x="6537204" y="2992316"/>
              <a:ext cx="57150" cy="14288"/>
            </a:xfrm>
            <a:custGeom>
              <a:avLst/>
              <a:gdLst>
                <a:gd name="T0" fmla="*/ 77 w 108"/>
                <a:gd name="T1" fmla="*/ 19 h 26"/>
                <a:gd name="T2" fmla="*/ 70 w 108"/>
                <a:gd name="T3" fmla="*/ 9 h 26"/>
                <a:gd name="T4" fmla="*/ 51 w 108"/>
                <a:gd name="T5" fmla="*/ 3 h 26"/>
                <a:gd name="T6" fmla="*/ 49 w 108"/>
                <a:gd name="T7" fmla="*/ 7 h 26"/>
                <a:gd name="T8" fmla="*/ 33 w 108"/>
                <a:gd name="T9" fmla="*/ 10 h 26"/>
                <a:gd name="T10" fmla="*/ 14 w 108"/>
                <a:gd name="T11" fmla="*/ 12 h 26"/>
                <a:gd name="T12" fmla="*/ 0 w 108"/>
                <a:gd name="T13" fmla="*/ 13 h 26"/>
                <a:gd name="T14" fmla="*/ 3 w 108"/>
                <a:gd name="T15" fmla="*/ 9 h 26"/>
                <a:gd name="T16" fmla="*/ 11 w 108"/>
                <a:gd name="T17" fmla="*/ 6 h 26"/>
                <a:gd name="T18" fmla="*/ 23 w 108"/>
                <a:gd name="T19" fmla="*/ 3 h 26"/>
                <a:gd name="T20" fmla="*/ 36 w 108"/>
                <a:gd name="T21" fmla="*/ 2 h 26"/>
                <a:gd name="T22" fmla="*/ 49 w 108"/>
                <a:gd name="T23" fmla="*/ 0 h 26"/>
                <a:gd name="T24" fmla="*/ 69 w 108"/>
                <a:gd name="T25" fmla="*/ 4 h 26"/>
                <a:gd name="T26" fmla="*/ 73 w 108"/>
                <a:gd name="T27" fmla="*/ 10 h 26"/>
                <a:gd name="T28" fmla="*/ 90 w 108"/>
                <a:gd name="T29" fmla="*/ 10 h 26"/>
                <a:gd name="T30" fmla="*/ 108 w 108"/>
                <a:gd name="T31" fmla="*/ 10 h 26"/>
                <a:gd name="T32" fmla="*/ 89 w 108"/>
                <a:gd name="T33" fmla="*/ 19 h 26"/>
                <a:gd name="T34" fmla="*/ 39 w 108"/>
                <a:gd name="T35" fmla="*/ 25 h 26"/>
                <a:gd name="T36" fmla="*/ 18 w 108"/>
                <a:gd name="T37" fmla="*/ 26 h 26"/>
                <a:gd name="T38" fmla="*/ 27 w 108"/>
                <a:gd name="T39" fmla="*/ 20 h 26"/>
                <a:gd name="T40" fmla="*/ 63 w 108"/>
                <a:gd name="T41" fmla="*/ 19 h 26"/>
                <a:gd name="T42" fmla="*/ 77 w 108"/>
                <a:gd name="T43" fmla="*/ 1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26">
                  <a:moveTo>
                    <a:pt x="77" y="19"/>
                  </a:moveTo>
                  <a:lnTo>
                    <a:pt x="70" y="9"/>
                  </a:lnTo>
                  <a:lnTo>
                    <a:pt x="51" y="3"/>
                  </a:lnTo>
                  <a:lnTo>
                    <a:pt x="49" y="7"/>
                  </a:lnTo>
                  <a:lnTo>
                    <a:pt x="33" y="10"/>
                  </a:lnTo>
                  <a:lnTo>
                    <a:pt x="14" y="12"/>
                  </a:lnTo>
                  <a:lnTo>
                    <a:pt x="0" y="13"/>
                  </a:lnTo>
                  <a:lnTo>
                    <a:pt x="3" y="9"/>
                  </a:lnTo>
                  <a:lnTo>
                    <a:pt x="11" y="6"/>
                  </a:lnTo>
                  <a:lnTo>
                    <a:pt x="23" y="3"/>
                  </a:lnTo>
                  <a:lnTo>
                    <a:pt x="36" y="2"/>
                  </a:lnTo>
                  <a:lnTo>
                    <a:pt x="49" y="0"/>
                  </a:lnTo>
                  <a:lnTo>
                    <a:pt x="69" y="4"/>
                  </a:lnTo>
                  <a:lnTo>
                    <a:pt x="73" y="10"/>
                  </a:lnTo>
                  <a:lnTo>
                    <a:pt x="90" y="10"/>
                  </a:lnTo>
                  <a:lnTo>
                    <a:pt x="108" y="10"/>
                  </a:lnTo>
                  <a:lnTo>
                    <a:pt x="89" y="19"/>
                  </a:lnTo>
                  <a:lnTo>
                    <a:pt x="39" y="25"/>
                  </a:lnTo>
                  <a:lnTo>
                    <a:pt x="18" y="26"/>
                  </a:lnTo>
                  <a:lnTo>
                    <a:pt x="27" y="20"/>
                  </a:lnTo>
                  <a:lnTo>
                    <a:pt x="63" y="19"/>
                  </a:lnTo>
                  <a:lnTo>
                    <a:pt x="77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6" name="Freeform 2293"/>
            <p:cNvSpPr>
              <a:spLocks/>
            </p:cNvSpPr>
            <p:nvPr/>
          </p:nvSpPr>
          <p:spPr bwMode="auto">
            <a:xfrm>
              <a:off x="6565779" y="3622553"/>
              <a:ext cx="28575" cy="12700"/>
            </a:xfrm>
            <a:custGeom>
              <a:avLst/>
              <a:gdLst>
                <a:gd name="T0" fmla="*/ 51 w 55"/>
                <a:gd name="T1" fmla="*/ 10 h 23"/>
                <a:gd name="T2" fmla="*/ 55 w 55"/>
                <a:gd name="T3" fmla="*/ 13 h 23"/>
                <a:gd name="T4" fmla="*/ 52 w 55"/>
                <a:gd name="T5" fmla="*/ 21 h 23"/>
                <a:gd name="T6" fmla="*/ 42 w 55"/>
                <a:gd name="T7" fmla="*/ 21 h 23"/>
                <a:gd name="T8" fmla="*/ 44 w 55"/>
                <a:gd name="T9" fmla="*/ 16 h 23"/>
                <a:gd name="T10" fmla="*/ 39 w 55"/>
                <a:gd name="T11" fmla="*/ 10 h 23"/>
                <a:gd name="T12" fmla="*/ 35 w 55"/>
                <a:gd name="T13" fmla="*/ 13 h 23"/>
                <a:gd name="T14" fmla="*/ 33 w 55"/>
                <a:gd name="T15" fmla="*/ 23 h 23"/>
                <a:gd name="T16" fmla="*/ 26 w 55"/>
                <a:gd name="T17" fmla="*/ 23 h 23"/>
                <a:gd name="T18" fmla="*/ 28 w 55"/>
                <a:gd name="T19" fmla="*/ 17 h 23"/>
                <a:gd name="T20" fmla="*/ 31 w 55"/>
                <a:gd name="T21" fmla="*/ 14 h 23"/>
                <a:gd name="T22" fmla="*/ 23 w 55"/>
                <a:gd name="T23" fmla="*/ 19 h 23"/>
                <a:gd name="T24" fmla="*/ 8 w 55"/>
                <a:gd name="T25" fmla="*/ 20 h 23"/>
                <a:gd name="T26" fmla="*/ 0 w 55"/>
                <a:gd name="T27" fmla="*/ 17 h 23"/>
                <a:gd name="T28" fmla="*/ 3 w 55"/>
                <a:gd name="T29" fmla="*/ 11 h 23"/>
                <a:gd name="T30" fmla="*/ 12 w 55"/>
                <a:gd name="T31" fmla="*/ 13 h 23"/>
                <a:gd name="T32" fmla="*/ 16 w 55"/>
                <a:gd name="T33" fmla="*/ 16 h 23"/>
                <a:gd name="T34" fmla="*/ 21 w 55"/>
                <a:gd name="T35" fmla="*/ 8 h 23"/>
                <a:gd name="T36" fmla="*/ 23 w 55"/>
                <a:gd name="T37" fmla="*/ 0 h 23"/>
                <a:gd name="T38" fmla="*/ 29 w 55"/>
                <a:gd name="T39" fmla="*/ 3 h 23"/>
                <a:gd name="T40" fmla="*/ 35 w 55"/>
                <a:gd name="T41" fmla="*/ 3 h 23"/>
                <a:gd name="T42" fmla="*/ 33 w 55"/>
                <a:gd name="T43" fmla="*/ 6 h 23"/>
                <a:gd name="T44" fmla="*/ 28 w 55"/>
                <a:gd name="T45" fmla="*/ 6 h 23"/>
                <a:gd name="T46" fmla="*/ 33 w 55"/>
                <a:gd name="T47" fmla="*/ 7 h 23"/>
                <a:gd name="T48" fmla="*/ 42 w 55"/>
                <a:gd name="T49" fmla="*/ 11 h 23"/>
                <a:gd name="T50" fmla="*/ 48 w 55"/>
                <a:gd name="T51" fmla="*/ 14 h 23"/>
                <a:gd name="T52" fmla="*/ 51 w 55"/>
                <a:gd name="T53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" h="23">
                  <a:moveTo>
                    <a:pt x="51" y="10"/>
                  </a:moveTo>
                  <a:lnTo>
                    <a:pt x="55" y="13"/>
                  </a:lnTo>
                  <a:lnTo>
                    <a:pt x="52" y="21"/>
                  </a:lnTo>
                  <a:lnTo>
                    <a:pt x="42" y="21"/>
                  </a:lnTo>
                  <a:lnTo>
                    <a:pt x="44" y="16"/>
                  </a:lnTo>
                  <a:lnTo>
                    <a:pt x="39" y="10"/>
                  </a:lnTo>
                  <a:lnTo>
                    <a:pt x="35" y="13"/>
                  </a:lnTo>
                  <a:lnTo>
                    <a:pt x="33" y="23"/>
                  </a:lnTo>
                  <a:lnTo>
                    <a:pt x="26" y="23"/>
                  </a:lnTo>
                  <a:lnTo>
                    <a:pt x="28" y="17"/>
                  </a:lnTo>
                  <a:lnTo>
                    <a:pt x="31" y="14"/>
                  </a:lnTo>
                  <a:lnTo>
                    <a:pt x="23" y="19"/>
                  </a:lnTo>
                  <a:lnTo>
                    <a:pt x="8" y="20"/>
                  </a:lnTo>
                  <a:lnTo>
                    <a:pt x="0" y="17"/>
                  </a:lnTo>
                  <a:lnTo>
                    <a:pt x="3" y="11"/>
                  </a:lnTo>
                  <a:lnTo>
                    <a:pt x="12" y="13"/>
                  </a:lnTo>
                  <a:lnTo>
                    <a:pt x="16" y="16"/>
                  </a:lnTo>
                  <a:lnTo>
                    <a:pt x="21" y="8"/>
                  </a:lnTo>
                  <a:lnTo>
                    <a:pt x="23" y="0"/>
                  </a:lnTo>
                  <a:lnTo>
                    <a:pt x="29" y="3"/>
                  </a:lnTo>
                  <a:lnTo>
                    <a:pt x="35" y="3"/>
                  </a:lnTo>
                  <a:lnTo>
                    <a:pt x="33" y="6"/>
                  </a:lnTo>
                  <a:lnTo>
                    <a:pt x="28" y="6"/>
                  </a:lnTo>
                  <a:lnTo>
                    <a:pt x="33" y="7"/>
                  </a:lnTo>
                  <a:lnTo>
                    <a:pt x="42" y="11"/>
                  </a:lnTo>
                  <a:lnTo>
                    <a:pt x="48" y="14"/>
                  </a:lnTo>
                  <a:lnTo>
                    <a:pt x="5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7" name="Freeform 2294"/>
            <p:cNvSpPr>
              <a:spLocks/>
            </p:cNvSpPr>
            <p:nvPr/>
          </p:nvSpPr>
          <p:spPr bwMode="auto">
            <a:xfrm>
              <a:off x="6526091" y="3001841"/>
              <a:ext cx="7938" cy="11113"/>
            </a:xfrm>
            <a:custGeom>
              <a:avLst/>
              <a:gdLst>
                <a:gd name="T0" fmla="*/ 10 w 14"/>
                <a:gd name="T1" fmla="*/ 12 h 23"/>
                <a:gd name="T2" fmla="*/ 6 w 14"/>
                <a:gd name="T3" fmla="*/ 6 h 23"/>
                <a:gd name="T4" fmla="*/ 0 w 14"/>
                <a:gd name="T5" fmla="*/ 3 h 23"/>
                <a:gd name="T6" fmla="*/ 4 w 14"/>
                <a:gd name="T7" fmla="*/ 0 h 23"/>
                <a:gd name="T8" fmla="*/ 10 w 14"/>
                <a:gd name="T9" fmla="*/ 0 h 23"/>
                <a:gd name="T10" fmla="*/ 9 w 14"/>
                <a:gd name="T11" fmla="*/ 3 h 23"/>
                <a:gd name="T12" fmla="*/ 10 w 14"/>
                <a:gd name="T13" fmla="*/ 8 h 23"/>
                <a:gd name="T14" fmla="*/ 14 w 14"/>
                <a:gd name="T15" fmla="*/ 8 h 23"/>
                <a:gd name="T16" fmla="*/ 10 w 14"/>
                <a:gd name="T17" fmla="*/ 18 h 23"/>
                <a:gd name="T18" fmla="*/ 3 w 14"/>
                <a:gd name="T19" fmla="*/ 23 h 23"/>
                <a:gd name="T20" fmla="*/ 1 w 14"/>
                <a:gd name="T21" fmla="*/ 18 h 23"/>
                <a:gd name="T22" fmla="*/ 7 w 14"/>
                <a:gd name="T23" fmla="*/ 13 h 23"/>
                <a:gd name="T24" fmla="*/ 10 w 14"/>
                <a:gd name="T25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3">
                  <a:moveTo>
                    <a:pt x="10" y="12"/>
                  </a:moveTo>
                  <a:lnTo>
                    <a:pt x="6" y="6"/>
                  </a:lnTo>
                  <a:lnTo>
                    <a:pt x="0" y="3"/>
                  </a:lnTo>
                  <a:lnTo>
                    <a:pt x="4" y="0"/>
                  </a:lnTo>
                  <a:lnTo>
                    <a:pt x="10" y="0"/>
                  </a:lnTo>
                  <a:lnTo>
                    <a:pt x="9" y="3"/>
                  </a:lnTo>
                  <a:lnTo>
                    <a:pt x="10" y="8"/>
                  </a:lnTo>
                  <a:lnTo>
                    <a:pt x="14" y="8"/>
                  </a:lnTo>
                  <a:lnTo>
                    <a:pt x="10" y="18"/>
                  </a:lnTo>
                  <a:lnTo>
                    <a:pt x="3" y="23"/>
                  </a:lnTo>
                  <a:lnTo>
                    <a:pt x="1" y="18"/>
                  </a:lnTo>
                  <a:lnTo>
                    <a:pt x="7" y="13"/>
                  </a:lnTo>
                  <a:lnTo>
                    <a:pt x="1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8" name="Freeform 2295"/>
            <p:cNvSpPr>
              <a:spLocks/>
            </p:cNvSpPr>
            <p:nvPr/>
          </p:nvSpPr>
          <p:spPr bwMode="auto">
            <a:xfrm>
              <a:off x="6510216" y="3019303"/>
              <a:ext cx="9525" cy="3175"/>
            </a:xfrm>
            <a:custGeom>
              <a:avLst/>
              <a:gdLst>
                <a:gd name="T0" fmla="*/ 16 w 16"/>
                <a:gd name="T1" fmla="*/ 1 h 6"/>
                <a:gd name="T2" fmla="*/ 13 w 16"/>
                <a:gd name="T3" fmla="*/ 6 h 6"/>
                <a:gd name="T4" fmla="*/ 3 w 16"/>
                <a:gd name="T5" fmla="*/ 3 h 6"/>
                <a:gd name="T6" fmla="*/ 0 w 16"/>
                <a:gd name="T7" fmla="*/ 6 h 6"/>
                <a:gd name="T8" fmla="*/ 1 w 16"/>
                <a:gd name="T9" fmla="*/ 0 h 6"/>
                <a:gd name="T10" fmla="*/ 11 w 16"/>
                <a:gd name="T11" fmla="*/ 1 h 6"/>
                <a:gd name="T12" fmla="*/ 16 w 1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lnTo>
                    <a:pt x="13" y="6"/>
                  </a:lnTo>
                  <a:lnTo>
                    <a:pt x="3" y="3"/>
                  </a:lnTo>
                  <a:lnTo>
                    <a:pt x="0" y="6"/>
                  </a:lnTo>
                  <a:lnTo>
                    <a:pt x="1" y="0"/>
                  </a:lnTo>
                  <a:lnTo>
                    <a:pt x="11" y="1"/>
                  </a:lnTo>
                  <a:lnTo>
                    <a:pt x="1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69" name="Freeform 2296"/>
            <p:cNvSpPr>
              <a:spLocks/>
            </p:cNvSpPr>
            <p:nvPr/>
          </p:nvSpPr>
          <p:spPr bwMode="auto">
            <a:xfrm>
              <a:off x="6541966" y="3630491"/>
              <a:ext cx="17463" cy="7938"/>
            </a:xfrm>
            <a:custGeom>
              <a:avLst/>
              <a:gdLst>
                <a:gd name="T0" fmla="*/ 33 w 33"/>
                <a:gd name="T1" fmla="*/ 6 h 15"/>
                <a:gd name="T2" fmla="*/ 24 w 33"/>
                <a:gd name="T3" fmla="*/ 7 h 15"/>
                <a:gd name="T4" fmla="*/ 21 w 33"/>
                <a:gd name="T5" fmla="*/ 2 h 15"/>
                <a:gd name="T6" fmla="*/ 16 w 33"/>
                <a:gd name="T7" fmla="*/ 3 h 15"/>
                <a:gd name="T8" fmla="*/ 17 w 33"/>
                <a:gd name="T9" fmla="*/ 9 h 15"/>
                <a:gd name="T10" fmla="*/ 18 w 33"/>
                <a:gd name="T11" fmla="*/ 13 h 15"/>
                <a:gd name="T12" fmla="*/ 7 w 33"/>
                <a:gd name="T13" fmla="*/ 15 h 15"/>
                <a:gd name="T14" fmla="*/ 13 w 33"/>
                <a:gd name="T15" fmla="*/ 9 h 15"/>
                <a:gd name="T16" fmla="*/ 3 w 33"/>
                <a:gd name="T17" fmla="*/ 6 h 15"/>
                <a:gd name="T18" fmla="*/ 0 w 33"/>
                <a:gd name="T19" fmla="*/ 0 h 15"/>
                <a:gd name="T20" fmla="*/ 10 w 33"/>
                <a:gd name="T21" fmla="*/ 2 h 15"/>
                <a:gd name="T22" fmla="*/ 27 w 33"/>
                <a:gd name="T23" fmla="*/ 0 h 15"/>
                <a:gd name="T24" fmla="*/ 33 w 33"/>
                <a:gd name="T25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5">
                  <a:moveTo>
                    <a:pt x="33" y="6"/>
                  </a:moveTo>
                  <a:lnTo>
                    <a:pt x="24" y="7"/>
                  </a:lnTo>
                  <a:lnTo>
                    <a:pt x="21" y="2"/>
                  </a:lnTo>
                  <a:lnTo>
                    <a:pt x="16" y="3"/>
                  </a:lnTo>
                  <a:lnTo>
                    <a:pt x="17" y="9"/>
                  </a:lnTo>
                  <a:lnTo>
                    <a:pt x="18" y="13"/>
                  </a:lnTo>
                  <a:lnTo>
                    <a:pt x="7" y="15"/>
                  </a:lnTo>
                  <a:lnTo>
                    <a:pt x="13" y="9"/>
                  </a:lnTo>
                  <a:lnTo>
                    <a:pt x="3" y="6"/>
                  </a:lnTo>
                  <a:lnTo>
                    <a:pt x="0" y="0"/>
                  </a:lnTo>
                  <a:lnTo>
                    <a:pt x="10" y="2"/>
                  </a:lnTo>
                  <a:lnTo>
                    <a:pt x="27" y="0"/>
                  </a:lnTo>
                  <a:lnTo>
                    <a:pt x="3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0" name="Freeform 2297"/>
            <p:cNvSpPr>
              <a:spLocks/>
            </p:cNvSpPr>
            <p:nvPr/>
          </p:nvSpPr>
          <p:spPr bwMode="auto">
            <a:xfrm>
              <a:off x="6519741" y="3632078"/>
              <a:ext cx="12700" cy="7938"/>
            </a:xfrm>
            <a:custGeom>
              <a:avLst/>
              <a:gdLst>
                <a:gd name="T0" fmla="*/ 3 w 23"/>
                <a:gd name="T1" fmla="*/ 9 h 16"/>
                <a:gd name="T2" fmla="*/ 9 w 23"/>
                <a:gd name="T3" fmla="*/ 9 h 16"/>
                <a:gd name="T4" fmla="*/ 15 w 23"/>
                <a:gd name="T5" fmla="*/ 6 h 16"/>
                <a:gd name="T6" fmla="*/ 21 w 23"/>
                <a:gd name="T7" fmla="*/ 4 h 16"/>
                <a:gd name="T8" fmla="*/ 23 w 23"/>
                <a:gd name="T9" fmla="*/ 7 h 16"/>
                <a:gd name="T10" fmla="*/ 21 w 23"/>
                <a:gd name="T11" fmla="*/ 12 h 16"/>
                <a:gd name="T12" fmla="*/ 19 w 23"/>
                <a:gd name="T13" fmla="*/ 16 h 16"/>
                <a:gd name="T14" fmla="*/ 12 w 23"/>
                <a:gd name="T15" fmla="*/ 13 h 16"/>
                <a:gd name="T16" fmla="*/ 0 w 23"/>
                <a:gd name="T17" fmla="*/ 7 h 16"/>
                <a:gd name="T18" fmla="*/ 2 w 23"/>
                <a:gd name="T19" fmla="*/ 0 h 16"/>
                <a:gd name="T20" fmla="*/ 3 w 23"/>
                <a:gd name="T21" fmla="*/ 2 h 16"/>
                <a:gd name="T22" fmla="*/ 3 w 23"/>
                <a:gd name="T2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16">
                  <a:moveTo>
                    <a:pt x="3" y="9"/>
                  </a:moveTo>
                  <a:lnTo>
                    <a:pt x="9" y="9"/>
                  </a:lnTo>
                  <a:lnTo>
                    <a:pt x="15" y="6"/>
                  </a:lnTo>
                  <a:lnTo>
                    <a:pt x="21" y="4"/>
                  </a:lnTo>
                  <a:lnTo>
                    <a:pt x="23" y="7"/>
                  </a:lnTo>
                  <a:lnTo>
                    <a:pt x="21" y="12"/>
                  </a:lnTo>
                  <a:lnTo>
                    <a:pt x="19" y="16"/>
                  </a:lnTo>
                  <a:lnTo>
                    <a:pt x="12" y="13"/>
                  </a:lnTo>
                  <a:lnTo>
                    <a:pt x="0" y="7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1" name="Freeform 2298"/>
            <p:cNvSpPr>
              <a:spLocks/>
            </p:cNvSpPr>
            <p:nvPr/>
          </p:nvSpPr>
          <p:spPr bwMode="auto">
            <a:xfrm>
              <a:off x="6494341" y="3382841"/>
              <a:ext cx="7938" cy="6350"/>
            </a:xfrm>
            <a:custGeom>
              <a:avLst/>
              <a:gdLst>
                <a:gd name="T0" fmla="*/ 0 w 17"/>
                <a:gd name="T1" fmla="*/ 10 h 11"/>
                <a:gd name="T2" fmla="*/ 14 w 17"/>
                <a:gd name="T3" fmla="*/ 0 h 11"/>
                <a:gd name="T4" fmla="*/ 17 w 17"/>
                <a:gd name="T5" fmla="*/ 4 h 11"/>
                <a:gd name="T6" fmla="*/ 13 w 17"/>
                <a:gd name="T7" fmla="*/ 4 h 11"/>
                <a:gd name="T8" fmla="*/ 7 w 17"/>
                <a:gd name="T9" fmla="*/ 11 h 11"/>
                <a:gd name="T10" fmla="*/ 0 w 17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0" y="10"/>
                  </a:moveTo>
                  <a:lnTo>
                    <a:pt x="14" y="0"/>
                  </a:lnTo>
                  <a:lnTo>
                    <a:pt x="17" y="4"/>
                  </a:lnTo>
                  <a:lnTo>
                    <a:pt x="13" y="4"/>
                  </a:lnTo>
                  <a:lnTo>
                    <a:pt x="7" y="11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2" name="Freeform 2299"/>
            <p:cNvSpPr>
              <a:spLocks/>
            </p:cNvSpPr>
            <p:nvPr/>
          </p:nvSpPr>
          <p:spPr bwMode="auto">
            <a:xfrm>
              <a:off x="6480054" y="3381253"/>
              <a:ext cx="14288" cy="4763"/>
            </a:xfrm>
            <a:custGeom>
              <a:avLst/>
              <a:gdLst>
                <a:gd name="T0" fmla="*/ 26 w 26"/>
                <a:gd name="T1" fmla="*/ 1 h 7"/>
                <a:gd name="T2" fmla="*/ 14 w 26"/>
                <a:gd name="T3" fmla="*/ 7 h 7"/>
                <a:gd name="T4" fmla="*/ 0 w 26"/>
                <a:gd name="T5" fmla="*/ 4 h 7"/>
                <a:gd name="T6" fmla="*/ 4 w 26"/>
                <a:gd name="T7" fmla="*/ 0 h 7"/>
                <a:gd name="T8" fmla="*/ 17 w 26"/>
                <a:gd name="T9" fmla="*/ 3 h 7"/>
                <a:gd name="T10" fmla="*/ 26 w 26"/>
                <a:gd name="T1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26" y="1"/>
                  </a:moveTo>
                  <a:lnTo>
                    <a:pt x="14" y="7"/>
                  </a:lnTo>
                  <a:lnTo>
                    <a:pt x="0" y="4"/>
                  </a:lnTo>
                  <a:lnTo>
                    <a:pt x="4" y="0"/>
                  </a:lnTo>
                  <a:lnTo>
                    <a:pt x="17" y="3"/>
                  </a:lnTo>
                  <a:lnTo>
                    <a:pt x="2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3" name="Freeform 2300"/>
            <p:cNvSpPr>
              <a:spLocks/>
            </p:cNvSpPr>
            <p:nvPr/>
          </p:nvSpPr>
          <p:spPr bwMode="auto">
            <a:xfrm>
              <a:off x="6467354" y="3620966"/>
              <a:ext cx="19050" cy="9525"/>
            </a:xfrm>
            <a:custGeom>
              <a:avLst/>
              <a:gdLst>
                <a:gd name="T0" fmla="*/ 27 w 36"/>
                <a:gd name="T1" fmla="*/ 0 h 18"/>
                <a:gd name="T2" fmla="*/ 33 w 36"/>
                <a:gd name="T3" fmla="*/ 5 h 18"/>
                <a:gd name="T4" fmla="*/ 36 w 36"/>
                <a:gd name="T5" fmla="*/ 12 h 18"/>
                <a:gd name="T6" fmla="*/ 16 w 36"/>
                <a:gd name="T7" fmla="*/ 13 h 18"/>
                <a:gd name="T8" fmla="*/ 0 w 36"/>
                <a:gd name="T9" fmla="*/ 18 h 18"/>
                <a:gd name="T10" fmla="*/ 3 w 36"/>
                <a:gd name="T11" fmla="*/ 9 h 18"/>
                <a:gd name="T12" fmla="*/ 3 w 36"/>
                <a:gd name="T13" fmla="*/ 2 h 18"/>
                <a:gd name="T14" fmla="*/ 12 w 36"/>
                <a:gd name="T15" fmla="*/ 2 h 18"/>
                <a:gd name="T16" fmla="*/ 9 w 36"/>
                <a:gd name="T17" fmla="*/ 5 h 18"/>
                <a:gd name="T18" fmla="*/ 4 w 36"/>
                <a:gd name="T19" fmla="*/ 5 h 18"/>
                <a:gd name="T20" fmla="*/ 9 w 36"/>
                <a:gd name="T21" fmla="*/ 10 h 18"/>
                <a:gd name="T22" fmla="*/ 26 w 36"/>
                <a:gd name="T23" fmla="*/ 8 h 18"/>
                <a:gd name="T24" fmla="*/ 27 w 36"/>
                <a:gd name="T2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8">
                  <a:moveTo>
                    <a:pt x="27" y="0"/>
                  </a:moveTo>
                  <a:lnTo>
                    <a:pt x="33" y="5"/>
                  </a:lnTo>
                  <a:lnTo>
                    <a:pt x="36" y="12"/>
                  </a:lnTo>
                  <a:lnTo>
                    <a:pt x="16" y="13"/>
                  </a:lnTo>
                  <a:lnTo>
                    <a:pt x="0" y="18"/>
                  </a:lnTo>
                  <a:lnTo>
                    <a:pt x="3" y="9"/>
                  </a:lnTo>
                  <a:lnTo>
                    <a:pt x="3" y="2"/>
                  </a:lnTo>
                  <a:lnTo>
                    <a:pt x="12" y="2"/>
                  </a:lnTo>
                  <a:lnTo>
                    <a:pt x="9" y="5"/>
                  </a:lnTo>
                  <a:lnTo>
                    <a:pt x="4" y="5"/>
                  </a:lnTo>
                  <a:lnTo>
                    <a:pt x="9" y="10"/>
                  </a:lnTo>
                  <a:lnTo>
                    <a:pt x="26" y="8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4" name="Freeform 2301"/>
            <p:cNvSpPr>
              <a:spLocks/>
            </p:cNvSpPr>
            <p:nvPr/>
          </p:nvSpPr>
          <p:spPr bwMode="auto">
            <a:xfrm>
              <a:off x="6449891" y="3665416"/>
              <a:ext cx="14288" cy="3175"/>
            </a:xfrm>
            <a:custGeom>
              <a:avLst/>
              <a:gdLst>
                <a:gd name="T0" fmla="*/ 29 w 29"/>
                <a:gd name="T1" fmla="*/ 3 h 6"/>
                <a:gd name="T2" fmla="*/ 18 w 29"/>
                <a:gd name="T3" fmla="*/ 3 h 6"/>
                <a:gd name="T4" fmla="*/ 0 w 29"/>
                <a:gd name="T5" fmla="*/ 6 h 6"/>
                <a:gd name="T6" fmla="*/ 6 w 29"/>
                <a:gd name="T7" fmla="*/ 0 h 6"/>
                <a:gd name="T8" fmla="*/ 22 w 29"/>
                <a:gd name="T9" fmla="*/ 0 h 6"/>
                <a:gd name="T10" fmla="*/ 29 w 29"/>
                <a:gd name="T1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6">
                  <a:moveTo>
                    <a:pt x="29" y="3"/>
                  </a:moveTo>
                  <a:lnTo>
                    <a:pt x="18" y="3"/>
                  </a:lnTo>
                  <a:lnTo>
                    <a:pt x="0" y="6"/>
                  </a:lnTo>
                  <a:lnTo>
                    <a:pt x="6" y="0"/>
                  </a:lnTo>
                  <a:lnTo>
                    <a:pt x="22" y="0"/>
                  </a:lnTo>
                  <a:lnTo>
                    <a:pt x="2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5" name="Freeform 2302"/>
            <p:cNvSpPr>
              <a:spLocks/>
            </p:cNvSpPr>
            <p:nvPr/>
          </p:nvSpPr>
          <p:spPr bwMode="auto">
            <a:xfrm>
              <a:off x="6454654" y="3730503"/>
              <a:ext cx="6350" cy="12700"/>
            </a:xfrm>
            <a:custGeom>
              <a:avLst/>
              <a:gdLst>
                <a:gd name="T0" fmla="*/ 0 w 12"/>
                <a:gd name="T1" fmla="*/ 0 h 23"/>
                <a:gd name="T2" fmla="*/ 4 w 12"/>
                <a:gd name="T3" fmla="*/ 0 h 23"/>
                <a:gd name="T4" fmla="*/ 7 w 12"/>
                <a:gd name="T5" fmla="*/ 7 h 23"/>
                <a:gd name="T6" fmla="*/ 12 w 12"/>
                <a:gd name="T7" fmla="*/ 6 h 23"/>
                <a:gd name="T8" fmla="*/ 5 w 12"/>
                <a:gd name="T9" fmla="*/ 13 h 23"/>
                <a:gd name="T10" fmla="*/ 1 w 12"/>
                <a:gd name="T11" fmla="*/ 23 h 23"/>
                <a:gd name="T12" fmla="*/ 0 w 12"/>
                <a:gd name="T13" fmla="*/ 18 h 23"/>
                <a:gd name="T14" fmla="*/ 5 w 12"/>
                <a:gd name="T15" fmla="*/ 7 h 23"/>
                <a:gd name="T16" fmla="*/ 0 w 12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3">
                  <a:moveTo>
                    <a:pt x="0" y="0"/>
                  </a:moveTo>
                  <a:lnTo>
                    <a:pt x="4" y="0"/>
                  </a:lnTo>
                  <a:lnTo>
                    <a:pt x="7" y="7"/>
                  </a:lnTo>
                  <a:lnTo>
                    <a:pt x="12" y="6"/>
                  </a:lnTo>
                  <a:lnTo>
                    <a:pt x="5" y="13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5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6" name="Freeform 2303"/>
            <p:cNvSpPr>
              <a:spLocks/>
            </p:cNvSpPr>
            <p:nvPr/>
          </p:nvSpPr>
          <p:spPr bwMode="auto">
            <a:xfrm>
              <a:off x="6437191" y="3651128"/>
              <a:ext cx="12700" cy="4763"/>
            </a:xfrm>
            <a:custGeom>
              <a:avLst/>
              <a:gdLst>
                <a:gd name="T0" fmla="*/ 24 w 24"/>
                <a:gd name="T1" fmla="*/ 8 h 8"/>
                <a:gd name="T2" fmla="*/ 14 w 24"/>
                <a:gd name="T3" fmla="*/ 4 h 8"/>
                <a:gd name="T4" fmla="*/ 3 w 24"/>
                <a:gd name="T5" fmla="*/ 2 h 8"/>
                <a:gd name="T6" fmla="*/ 3 w 24"/>
                <a:gd name="T7" fmla="*/ 8 h 8"/>
                <a:gd name="T8" fmla="*/ 0 w 24"/>
                <a:gd name="T9" fmla="*/ 4 h 8"/>
                <a:gd name="T10" fmla="*/ 4 w 24"/>
                <a:gd name="T11" fmla="*/ 0 h 8"/>
                <a:gd name="T12" fmla="*/ 16 w 24"/>
                <a:gd name="T13" fmla="*/ 0 h 8"/>
                <a:gd name="T14" fmla="*/ 24 w 24"/>
                <a:gd name="T15" fmla="*/ 4 h 8"/>
                <a:gd name="T16" fmla="*/ 24 w 24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8">
                  <a:moveTo>
                    <a:pt x="24" y="8"/>
                  </a:moveTo>
                  <a:lnTo>
                    <a:pt x="14" y="4"/>
                  </a:lnTo>
                  <a:lnTo>
                    <a:pt x="3" y="2"/>
                  </a:lnTo>
                  <a:lnTo>
                    <a:pt x="3" y="8"/>
                  </a:lnTo>
                  <a:lnTo>
                    <a:pt x="0" y="4"/>
                  </a:lnTo>
                  <a:lnTo>
                    <a:pt x="4" y="0"/>
                  </a:lnTo>
                  <a:lnTo>
                    <a:pt x="16" y="0"/>
                  </a:lnTo>
                  <a:lnTo>
                    <a:pt x="24" y="4"/>
                  </a:lnTo>
                  <a:lnTo>
                    <a:pt x="24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7" name="Freeform 2304"/>
            <p:cNvSpPr>
              <a:spLocks/>
            </p:cNvSpPr>
            <p:nvPr/>
          </p:nvSpPr>
          <p:spPr bwMode="auto">
            <a:xfrm>
              <a:off x="6422904" y="3706691"/>
              <a:ext cx="9525" cy="9525"/>
            </a:xfrm>
            <a:custGeom>
              <a:avLst/>
              <a:gdLst>
                <a:gd name="T0" fmla="*/ 20 w 20"/>
                <a:gd name="T1" fmla="*/ 7 h 18"/>
                <a:gd name="T2" fmla="*/ 20 w 20"/>
                <a:gd name="T3" fmla="*/ 14 h 18"/>
                <a:gd name="T4" fmla="*/ 18 w 20"/>
                <a:gd name="T5" fmla="*/ 18 h 18"/>
                <a:gd name="T6" fmla="*/ 15 w 20"/>
                <a:gd name="T7" fmla="*/ 16 h 18"/>
                <a:gd name="T8" fmla="*/ 10 w 20"/>
                <a:gd name="T9" fmla="*/ 5 h 18"/>
                <a:gd name="T10" fmla="*/ 2 w 20"/>
                <a:gd name="T11" fmla="*/ 8 h 18"/>
                <a:gd name="T12" fmla="*/ 0 w 20"/>
                <a:gd name="T13" fmla="*/ 7 h 18"/>
                <a:gd name="T14" fmla="*/ 5 w 20"/>
                <a:gd name="T15" fmla="*/ 3 h 18"/>
                <a:gd name="T16" fmla="*/ 7 w 20"/>
                <a:gd name="T17" fmla="*/ 0 h 18"/>
                <a:gd name="T18" fmla="*/ 13 w 20"/>
                <a:gd name="T19" fmla="*/ 5 h 18"/>
                <a:gd name="T20" fmla="*/ 20 w 20"/>
                <a:gd name="T2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18">
                  <a:moveTo>
                    <a:pt x="20" y="7"/>
                  </a:moveTo>
                  <a:lnTo>
                    <a:pt x="20" y="14"/>
                  </a:lnTo>
                  <a:lnTo>
                    <a:pt x="18" y="18"/>
                  </a:lnTo>
                  <a:lnTo>
                    <a:pt x="15" y="16"/>
                  </a:lnTo>
                  <a:lnTo>
                    <a:pt x="10" y="5"/>
                  </a:lnTo>
                  <a:lnTo>
                    <a:pt x="2" y="8"/>
                  </a:lnTo>
                  <a:lnTo>
                    <a:pt x="0" y="7"/>
                  </a:lnTo>
                  <a:lnTo>
                    <a:pt x="5" y="3"/>
                  </a:lnTo>
                  <a:lnTo>
                    <a:pt x="7" y="0"/>
                  </a:lnTo>
                  <a:lnTo>
                    <a:pt x="13" y="5"/>
                  </a:lnTo>
                  <a:lnTo>
                    <a:pt x="2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8" name="Freeform 2305"/>
            <p:cNvSpPr>
              <a:spLocks/>
            </p:cNvSpPr>
            <p:nvPr/>
          </p:nvSpPr>
          <p:spPr bwMode="auto">
            <a:xfrm>
              <a:off x="6399091" y="3635253"/>
              <a:ext cx="26988" cy="22225"/>
            </a:xfrm>
            <a:custGeom>
              <a:avLst/>
              <a:gdLst>
                <a:gd name="T0" fmla="*/ 51 w 51"/>
                <a:gd name="T1" fmla="*/ 36 h 42"/>
                <a:gd name="T2" fmla="*/ 48 w 51"/>
                <a:gd name="T3" fmla="*/ 42 h 42"/>
                <a:gd name="T4" fmla="*/ 35 w 51"/>
                <a:gd name="T5" fmla="*/ 37 h 42"/>
                <a:gd name="T6" fmla="*/ 29 w 51"/>
                <a:gd name="T7" fmla="*/ 34 h 42"/>
                <a:gd name="T8" fmla="*/ 31 w 51"/>
                <a:gd name="T9" fmla="*/ 30 h 42"/>
                <a:gd name="T10" fmla="*/ 31 w 51"/>
                <a:gd name="T11" fmla="*/ 26 h 42"/>
                <a:gd name="T12" fmla="*/ 25 w 51"/>
                <a:gd name="T13" fmla="*/ 29 h 42"/>
                <a:gd name="T14" fmla="*/ 21 w 51"/>
                <a:gd name="T15" fmla="*/ 21 h 42"/>
                <a:gd name="T16" fmla="*/ 15 w 51"/>
                <a:gd name="T17" fmla="*/ 19 h 42"/>
                <a:gd name="T18" fmla="*/ 13 w 51"/>
                <a:gd name="T19" fmla="*/ 21 h 42"/>
                <a:gd name="T20" fmla="*/ 10 w 51"/>
                <a:gd name="T21" fmla="*/ 24 h 42"/>
                <a:gd name="T22" fmla="*/ 6 w 51"/>
                <a:gd name="T23" fmla="*/ 24 h 42"/>
                <a:gd name="T24" fmla="*/ 0 w 51"/>
                <a:gd name="T25" fmla="*/ 20 h 42"/>
                <a:gd name="T26" fmla="*/ 0 w 51"/>
                <a:gd name="T27" fmla="*/ 14 h 42"/>
                <a:gd name="T28" fmla="*/ 12 w 51"/>
                <a:gd name="T29" fmla="*/ 17 h 42"/>
                <a:gd name="T30" fmla="*/ 25 w 51"/>
                <a:gd name="T31" fmla="*/ 11 h 42"/>
                <a:gd name="T32" fmla="*/ 25 w 51"/>
                <a:gd name="T33" fmla="*/ 20 h 42"/>
                <a:gd name="T34" fmla="*/ 34 w 51"/>
                <a:gd name="T35" fmla="*/ 20 h 42"/>
                <a:gd name="T36" fmla="*/ 38 w 51"/>
                <a:gd name="T37" fmla="*/ 21 h 42"/>
                <a:gd name="T38" fmla="*/ 35 w 51"/>
                <a:gd name="T39" fmla="*/ 14 h 42"/>
                <a:gd name="T40" fmla="*/ 39 w 51"/>
                <a:gd name="T41" fmla="*/ 7 h 42"/>
                <a:gd name="T42" fmla="*/ 38 w 51"/>
                <a:gd name="T43" fmla="*/ 4 h 42"/>
                <a:gd name="T44" fmla="*/ 31 w 51"/>
                <a:gd name="T45" fmla="*/ 6 h 42"/>
                <a:gd name="T46" fmla="*/ 31 w 51"/>
                <a:gd name="T47" fmla="*/ 0 h 42"/>
                <a:gd name="T48" fmla="*/ 46 w 51"/>
                <a:gd name="T49" fmla="*/ 7 h 42"/>
                <a:gd name="T50" fmla="*/ 41 w 51"/>
                <a:gd name="T51" fmla="*/ 10 h 42"/>
                <a:gd name="T52" fmla="*/ 44 w 51"/>
                <a:gd name="T53" fmla="*/ 20 h 42"/>
                <a:gd name="T54" fmla="*/ 45 w 51"/>
                <a:gd name="T55" fmla="*/ 27 h 42"/>
                <a:gd name="T56" fmla="*/ 39 w 51"/>
                <a:gd name="T57" fmla="*/ 24 h 42"/>
                <a:gd name="T58" fmla="*/ 34 w 51"/>
                <a:gd name="T59" fmla="*/ 29 h 42"/>
                <a:gd name="T60" fmla="*/ 34 w 51"/>
                <a:gd name="T61" fmla="*/ 34 h 42"/>
                <a:gd name="T62" fmla="*/ 45 w 51"/>
                <a:gd name="T63" fmla="*/ 36 h 42"/>
                <a:gd name="T64" fmla="*/ 51 w 51"/>
                <a:gd name="T65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42">
                  <a:moveTo>
                    <a:pt x="51" y="36"/>
                  </a:moveTo>
                  <a:lnTo>
                    <a:pt x="48" y="42"/>
                  </a:lnTo>
                  <a:lnTo>
                    <a:pt x="35" y="37"/>
                  </a:lnTo>
                  <a:lnTo>
                    <a:pt x="29" y="34"/>
                  </a:lnTo>
                  <a:lnTo>
                    <a:pt x="31" y="30"/>
                  </a:lnTo>
                  <a:lnTo>
                    <a:pt x="31" y="26"/>
                  </a:lnTo>
                  <a:lnTo>
                    <a:pt x="25" y="29"/>
                  </a:lnTo>
                  <a:lnTo>
                    <a:pt x="21" y="21"/>
                  </a:lnTo>
                  <a:lnTo>
                    <a:pt x="15" y="19"/>
                  </a:lnTo>
                  <a:lnTo>
                    <a:pt x="13" y="21"/>
                  </a:lnTo>
                  <a:lnTo>
                    <a:pt x="10" y="24"/>
                  </a:lnTo>
                  <a:lnTo>
                    <a:pt x="6" y="24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2" y="17"/>
                  </a:lnTo>
                  <a:lnTo>
                    <a:pt x="25" y="11"/>
                  </a:lnTo>
                  <a:lnTo>
                    <a:pt x="25" y="20"/>
                  </a:lnTo>
                  <a:lnTo>
                    <a:pt x="34" y="20"/>
                  </a:lnTo>
                  <a:lnTo>
                    <a:pt x="38" y="21"/>
                  </a:lnTo>
                  <a:lnTo>
                    <a:pt x="35" y="14"/>
                  </a:lnTo>
                  <a:lnTo>
                    <a:pt x="39" y="7"/>
                  </a:lnTo>
                  <a:lnTo>
                    <a:pt x="38" y="4"/>
                  </a:lnTo>
                  <a:lnTo>
                    <a:pt x="31" y="6"/>
                  </a:lnTo>
                  <a:lnTo>
                    <a:pt x="31" y="0"/>
                  </a:lnTo>
                  <a:lnTo>
                    <a:pt x="46" y="7"/>
                  </a:lnTo>
                  <a:lnTo>
                    <a:pt x="41" y="10"/>
                  </a:lnTo>
                  <a:lnTo>
                    <a:pt x="44" y="20"/>
                  </a:lnTo>
                  <a:lnTo>
                    <a:pt x="45" y="27"/>
                  </a:lnTo>
                  <a:lnTo>
                    <a:pt x="39" y="24"/>
                  </a:lnTo>
                  <a:lnTo>
                    <a:pt x="34" y="29"/>
                  </a:lnTo>
                  <a:lnTo>
                    <a:pt x="34" y="34"/>
                  </a:lnTo>
                  <a:lnTo>
                    <a:pt x="45" y="36"/>
                  </a:lnTo>
                  <a:lnTo>
                    <a:pt x="51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79" name="Freeform 2306"/>
            <p:cNvSpPr>
              <a:spLocks/>
            </p:cNvSpPr>
            <p:nvPr/>
          </p:nvSpPr>
          <p:spPr bwMode="auto">
            <a:xfrm>
              <a:off x="6414966" y="3713041"/>
              <a:ext cx="11113" cy="4763"/>
            </a:xfrm>
            <a:custGeom>
              <a:avLst/>
              <a:gdLst>
                <a:gd name="T0" fmla="*/ 20 w 20"/>
                <a:gd name="T1" fmla="*/ 10 h 10"/>
                <a:gd name="T2" fmla="*/ 13 w 20"/>
                <a:gd name="T3" fmla="*/ 6 h 10"/>
                <a:gd name="T4" fmla="*/ 4 w 20"/>
                <a:gd name="T5" fmla="*/ 8 h 10"/>
                <a:gd name="T6" fmla="*/ 3 w 20"/>
                <a:gd name="T7" fmla="*/ 3 h 10"/>
                <a:gd name="T8" fmla="*/ 0 w 20"/>
                <a:gd name="T9" fmla="*/ 0 h 10"/>
                <a:gd name="T10" fmla="*/ 8 w 20"/>
                <a:gd name="T11" fmla="*/ 0 h 10"/>
                <a:gd name="T12" fmla="*/ 20 w 20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lnTo>
                    <a:pt x="13" y="6"/>
                  </a:lnTo>
                  <a:lnTo>
                    <a:pt x="4" y="8"/>
                  </a:lnTo>
                  <a:lnTo>
                    <a:pt x="3" y="3"/>
                  </a:lnTo>
                  <a:lnTo>
                    <a:pt x="0" y="0"/>
                  </a:lnTo>
                  <a:lnTo>
                    <a:pt x="8" y="0"/>
                  </a:lnTo>
                  <a:lnTo>
                    <a:pt x="2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0" name="Freeform 2307"/>
            <p:cNvSpPr>
              <a:spLocks/>
            </p:cNvSpPr>
            <p:nvPr/>
          </p:nvSpPr>
          <p:spPr bwMode="auto">
            <a:xfrm>
              <a:off x="6389566" y="3643191"/>
              <a:ext cx="11113" cy="9525"/>
            </a:xfrm>
            <a:custGeom>
              <a:avLst/>
              <a:gdLst>
                <a:gd name="T0" fmla="*/ 21 w 21"/>
                <a:gd name="T1" fmla="*/ 11 h 17"/>
                <a:gd name="T2" fmla="*/ 17 w 21"/>
                <a:gd name="T3" fmla="*/ 17 h 17"/>
                <a:gd name="T4" fmla="*/ 8 w 21"/>
                <a:gd name="T5" fmla="*/ 7 h 17"/>
                <a:gd name="T6" fmla="*/ 7 w 21"/>
                <a:gd name="T7" fmla="*/ 1 h 17"/>
                <a:gd name="T8" fmla="*/ 4 w 21"/>
                <a:gd name="T9" fmla="*/ 5 h 17"/>
                <a:gd name="T10" fmla="*/ 0 w 21"/>
                <a:gd name="T11" fmla="*/ 8 h 17"/>
                <a:gd name="T12" fmla="*/ 1 w 21"/>
                <a:gd name="T13" fmla="*/ 1 h 17"/>
                <a:gd name="T14" fmla="*/ 5 w 21"/>
                <a:gd name="T15" fmla="*/ 0 h 17"/>
                <a:gd name="T16" fmla="*/ 16 w 21"/>
                <a:gd name="T17" fmla="*/ 8 h 17"/>
                <a:gd name="T18" fmla="*/ 21 w 21"/>
                <a:gd name="T19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7">
                  <a:moveTo>
                    <a:pt x="21" y="11"/>
                  </a:moveTo>
                  <a:lnTo>
                    <a:pt x="17" y="17"/>
                  </a:lnTo>
                  <a:lnTo>
                    <a:pt x="8" y="7"/>
                  </a:lnTo>
                  <a:lnTo>
                    <a:pt x="7" y="1"/>
                  </a:lnTo>
                  <a:lnTo>
                    <a:pt x="4" y="5"/>
                  </a:lnTo>
                  <a:lnTo>
                    <a:pt x="0" y="8"/>
                  </a:lnTo>
                  <a:lnTo>
                    <a:pt x="1" y="1"/>
                  </a:lnTo>
                  <a:lnTo>
                    <a:pt x="5" y="0"/>
                  </a:lnTo>
                  <a:lnTo>
                    <a:pt x="16" y="8"/>
                  </a:lnTo>
                  <a:lnTo>
                    <a:pt x="2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1" name="Freeform 2308"/>
            <p:cNvSpPr>
              <a:spLocks/>
            </p:cNvSpPr>
            <p:nvPr/>
          </p:nvSpPr>
          <p:spPr bwMode="auto">
            <a:xfrm>
              <a:off x="6246691" y="2968503"/>
              <a:ext cx="17463" cy="3175"/>
            </a:xfrm>
            <a:custGeom>
              <a:avLst/>
              <a:gdLst>
                <a:gd name="T0" fmla="*/ 34 w 34"/>
                <a:gd name="T1" fmla="*/ 4 h 6"/>
                <a:gd name="T2" fmla="*/ 20 w 34"/>
                <a:gd name="T3" fmla="*/ 6 h 6"/>
                <a:gd name="T4" fmla="*/ 0 w 34"/>
                <a:gd name="T5" fmla="*/ 4 h 6"/>
                <a:gd name="T6" fmla="*/ 16 w 34"/>
                <a:gd name="T7" fmla="*/ 0 h 6"/>
                <a:gd name="T8" fmla="*/ 34 w 3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6">
                  <a:moveTo>
                    <a:pt x="34" y="4"/>
                  </a:moveTo>
                  <a:lnTo>
                    <a:pt x="20" y="6"/>
                  </a:lnTo>
                  <a:lnTo>
                    <a:pt x="0" y="4"/>
                  </a:lnTo>
                  <a:lnTo>
                    <a:pt x="16" y="0"/>
                  </a:lnTo>
                  <a:lnTo>
                    <a:pt x="34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2" name="Freeform 2309"/>
            <p:cNvSpPr>
              <a:spLocks/>
            </p:cNvSpPr>
            <p:nvPr/>
          </p:nvSpPr>
          <p:spPr bwMode="auto">
            <a:xfrm>
              <a:off x="6275266" y="3332041"/>
              <a:ext cx="9525" cy="7938"/>
            </a:xfrm>
            <a:custGeom>
              <a:avLst/>
              <a:gdLst>
                <a:gd name="T0" fmla="*/ 2 w 17"/>
                <a:gd name="T1" fmla="*/ 5 h 16"/>
                <a:gd name="T2" fmla="*/ 9 w 17"/>
                <a:gd name="T3" fmla="*/ 3 h 16"/>
                <a:gd name="T4" fmla="*/ 6 w 17"/>
                <a:gd name="T5" fmla="*/ 2 h 16"/>
                <a:gd name="T6" fmla="*/ 14 w 17"/>
                <a:gd name="T7" fmla="*/ 0 h 16"/>
                <a:gd name="T8" fmla="*/ 17 w 17"/>
                <a:gd name="T9" fmla="*/ 9 h 16"/>
                <a:gd name="T10" fmla="*/ 10 w 17"/>
                <a:gd name="T11" fmla="*/ 16 h 16"/>
                <a:gd name="T12" fmla="*/ 9 w 17"/>
                <a:gd name="T13" fmla="*/ 15 h 16"/>
                <a:gd name="T14" fmla="*/ 4 w 17"/>
                <a:gd name="T15" fmla="*/ 9 h 16"/>
                <a:gd name="T16" fmla="*/ 3 w 17"/>
                <a:gd name="T17" fmla="*/ 13 h 16"/>
                <a:gd name="T18" fmla="*/ 0 w 17"/>
                <a:gd name="T19" fmla="*/ 12 h 16"/>
                <a:gd name="T20" fmla="*/ 2 w 17"/>
                <a:gd name="T2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6">
                  <a:moveTo>
                    <a:pt x="2" y="5"/>
                  </a:moveTo>
                  <a:lnTo>
                    <a:pt x="9" y="3"/>
                  </a:lnTo>
                  <a:lnTo>
                    <a:pt x="6" y="2"/>
                  </a:lnTo>
                  <a:lnTo>
                    <a:pt x="14" y="0"/>
                  </a:lnTo>
                  <a:lnTo>
                    <a:pt x="17" y="9"/>
                  </a:lnTo>
                  <a:lnTo>
                    <a:pt x="10" y="16"/>
                  </a:lnTo>
                  <a:lnTo>
                    <a:pt x="9" y="15"/>
                  </a:lnTo>
                  <a:lnTo>
                    <a:pt x="4" y="9"/>
                  </a:lnTo>
                  <a:lnTo>
                    <a:pt x="3" y="13"/>
                  </a:lnTo>
                  <a:lnTo>
                    <a:pt x="0" y="12"/>
                  </a:lnTo>
                  <a:lnTo>
                    <a:pt x="2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3" name="Freeform 2310"/>
            <p:cNvSpPr>
              <a:spLocks/>
            </p:cNvSpPr>
            <p:nvPr/>
          </p:nvSpPr>
          <p:spPr bwMode="auto">
            <a:xfrm>
              <a:off x="6222879" y="3336803"/>
              <a:ext cx="7938" cy="6350"/>
            </a:xfrm>
            <a:custGeom>
              <a:avLst/>
              <a:gdLst>
                <a:gd name="T0" fmla="*/ 14 w 14"/>
                <a:gd name="T1" fmla="*/ 3 h 10"/>
                <a:gd name="T2" fmla="*/ 13 w 14"/>
                <a:gd name="T3" fmla="*/ 6 h 10"/>
                <a:gd name="T4" fmla="*/ 11 w 14"/>
                <a:gd name="T5" fmla="*/ 3 h 10"/>
                <a:gd name="T6" fmla="*/ 8 w 14"/>
                <a:gd name="T7" fmla="*/ 9 h 10"/>
                <a:gd name="T8" fmla="*/ 0 w 14"/>
                <a:gd name="T9" fmla="*/ 10 h 10"/>
                <a:gd name="T10" fmla="*/ 1 w 14"/>
                <a:gd name="T11" fmla="*/ 6 h 10"/>
                <a:gd name="T12" fmla="*/ 10 w 14"/>
                <a:gd name="T13" fmla="*/ 0 h 10"/>
                <a:gd name="T14" fmla="*/ 14 w 14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">
                  <a:moveTo>
                    <a:pt x="14" y="3"/>
                  </a:moveTo>
                  <a:lnTo>
                    <a:pt x="13" y="6"/>
                  </a:lnTo>
                  <a:lnTo>
                    <a:pt x="11" y="3"/>
                  </a:lnTo>
                  <a:lnTo>
                    <a:pt x="8" y="9"/>
                  </a:lnTo>
                  <a:lnTo>
                    <a:pt x="0" y="10"/>
                  </a:lnTo>
                  <a:lnTo>
                    <a:pt x="1" y="6"/>
                  </a:lnTo>
                  <a:lnTo>
                    <a:pt x="10" y="0"/>
                  </a:lnTo>
                  <a:lnTo>
                    <a:pt x="1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4" name="Freeform 2311"/>
            <p:cNvSpPr>
              <a:spLocks/>
            </p:cNvSpPr>
            <p:nvPr/>
          </p:nvSpPr>
          <p:spPr bwMode="auto">
            <a:xfrm>
              <a:off x="6173666" y="2978028"/>
              <a:ext cx="14288" cy="3175"/>
            </a:xfrm>
            <a:custGeom>
              <a:avLst/>
              <a:gdLst>
                <a:gd name="T0" fmla="*/ 27 w 27"/>
                <a:gd name="T1" fmla="*/ 0 h 6"/>
                <a:gd name="T2" fmla="*/ 22 w 27"/>
                <a:gd name="T3" fmla="*/ 6 h 6"/>
                <a:gd name="T4" fmla="*/ 7 w 27"/>
                <a:gd name="T5" fmla="*/ 5 h 6"/>
                <a:gd name="T6" fmla="*/ 0 w 27"/>
                <a:gd name="T7" fmla="*/ 3 h 6"/>
                <a:gd name="T8" fmla="*/ 10 w 27"/>
                <a:gd name="T9" fmla="*/ 2 h 6"/>
                <a:gd name="T10" fmla="*/ 27 w 2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">
                  <a:moveTo>
                    <a:pt x="27" y="0"/>
                  </a:moveTo>
                  <a:lnTo>
                    <a:pt x="22" y="6"/>
                  </a:lnTo>
                  <a:lnTo>
                    <a:pt x="7" y="5"/>
                  </a:lnTo>
                  <a:lnTo>
                    <a:pt x="0" y="3"/>
                  </a:lnTo>
                  <a:lnTo>
                    <a:pt x="10" y="2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5" name="Freeform 2312"/>
            <p:cNvSpPr>
              <a:spLocks/>
            </p:cNvSpPr>
            <p:nvPr/>
          </p:nvSpPr>
          <p:spPr bwMode="auto">
            <a:xfrm>
              <a:off x="6021266" y="2984378"/>
              <a:ext cx="11113" cy="9525"/>
            </a:xfrm>
            <a:custGeom>
              <a:avLst/>
              <a:gdLst>
                <a:gd name="T0" fmla="*/ 12 w 20"/>
                <a:gd name="T1" fmla="*/ 1 h 17"/>
                <a:gd name="T2" fmla="*/ 17 w 20"/>
                <a:gd name="T3" fmla="*/ 0 h 17"/>
                <a:gd name="T4" fmla="*/ 17 w 20"/>
                <a:gd name="T5" fmla="*/ 3 h 17"/>
                <a:gd name="T6" fmla="*/ 20 w 20"/>
                <a:gd name="T7" fmla="*/ 3 h 17"/>
                <a:gd name="T8" fmla="*/ 10 w 20"/>
                <a:gd name="T9" fmla="*/ 11 h 17"/>
                <a:gd name="T10" fmla="*/ 0 w 20"/>
                <a:gd name="T11" fmla="*/ 17 h 17"/>
                <a:gd name="T12" fmla="*/ 0 w 20"/>
                <a:gd name="T13" fmla="*/ 11 h 17"/>
                <a:gd name="T14" fmla="*/ 9 w 20"/>
                <a:gd name="T15" fmla="*/ 8 h 17"/>
                <a:gd name="T16" fmla="*/ 12 w 20"/>
                <a:gd name="T1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7">
                  <a:moveTo>
                    <a:pt x="12" y="1"/>
                  </a:moveTo>
                  <a:lnTo>
                    <a:pt x="17" y="0"/>
                  </a:lnTo>
                  <a:lnTo>
                    <a:pt x="17" y="3"/>
                  </a:lnTo>
                  <a:lnTo>
                    <a:pt x="20" y="3"/>
                  </a:lnTo>
                  <a:lnTo>
                    <a:pt x="10" y="11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9" y="8"/>
                  </a:lnTo>
                  <a:lnTo>
                    <a:pt x="12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6" name="Freeform 2313"/>
            <p:cNvSpPr>
              <a:spLocks/>
            </p:cNvSpPr>
            <p:nvPr/>
          </p:nvSpPr>
          <p:spPr bwMode="auto">
            <a:xfrm>
              <a:off x="5987929" y="2989141"/>
              <a:ext cx="9525" cy="4763"/>
            </a:xfrm>
            <a:custGeom>
              <a:avLst/>
              <a:gdLst>
                <a:gd name="T0" fmla="*/ 16 w 16"/>
                <a:gd name="T1" fmla="*/ 0 h 10"/>
                <a:gd name="T2" fmla="*/ 16 w 16"/>
                <a:gd name="T3" fmla="*/ 6 h 10"/>
                <a:gd name="T4" fmla="*/ 4 w 16"/>
                <a:gd name="T5" fmla="*/ 10 h 10"/>
                <a:gd name="T6" fmla="*/ 0 w 16"/>
                <a:gd name="T7" fmla="*/ 9 h 10"/>
                <a:gd name="T8" fmla="*/ 4 w 16"/>
                <a:gd name="T9" fmla="*/ 2 h 10"/>
                <a:gd name="T10" fmla="*/ 16 w 1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lnTo>
                    <a:pt x="16" y="6"/>
                  </a:lnTo>
                  <a:lnTo>
                    <a:pt x="4" y="10"/>
                  </a:lnTo>
                  <a:lnTo>
                    <a:pt x="0" y="9"/>
                  </a:lnTo>
                  <a:lnTo>
                    <a:pt x="4" y="2"/>
                  </a:lnTo>
                  <a:lnTo>
                    <a:pt x="1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7" name="Freeform 2314"/>
            <p:cNvSpPr>
              <a:spLocks/>
            </p:cNvSpPr>
            <p:nvPr/>
          </p:nvSpPr>
          <p:spPr bwMode="auto">
            <a:xfrm>
              <a:off x="5921254" y="2974853"/>
              <a:ext cx="101600" cy="26988"/>
            </a:xfrm>
            <a:custGeom>
              <a:avLst/>
              <a:gdLst>
                <a:gd name="T0" fmla="*/ 99 w 193"/>
                <a:gd name="T1" fmla="*/ 46 h 52"/>
                <a:gd name="T2" fmla="*/ 105 w 193"/>
                <a:gd name="T3" fmla="*/ 42 h 52"/>
                <a:gd name="T4" fmla="*/ 115 w 193"/>
                <a:gd name="T5" fmla="*/ 43 h 52"/>
                <a:gd name="T6" fmla="*/ 117 w 193"/>
                <a:gd name="T7" fmla="*/ 40 h 52"/>
                <a:gd name="T8" fmla="*/ 112 w 193"/>
                <a:gd name="T9" fmla="*/ 37 h 52"/>
                <a:gd name="T10" fmla="*/ 130 w 193"/>
                <a:gd name="T11" fmla="*/ 42 h 52"/>
                <a:gd name="T12" fmla="*/ 163 w 193"/>
                <a:gd name="T13" fmla="*/ 40 h 52"/>
                <a:gd name="T14" fmla="*/ 179 w 193"/>
                <a:gd name="T15" fmla="*/ 35 h 52"/>
                <a:gd name="T16" fmla="*/ 158 w 193"/>
                <a:gd name="T17" fmla="*/ 33 h 52"/>
                <a:gd name="T18" fmla="*/ 147 w 193"/>
                <a:gd name="T19" fmla="*/ 27 h 52"/>
                <a:gd name="T20" fmla="*/ 160 w 193"/>
                <a:gd name="T21" fmla="*/ 23 h 52"/>
                <a:gd name="T22" fmla="*/ 180 w 193"/>
                <a:gd name="T23" fmla="*/ 29 h 52"/>
                <a:gd name="T24" fmla="*/ 187 w 193"/>
                <a:gd name="T25" fmla="*/ 22 h 52"/>
                <a:gd name="T26" fmla="*/ 184 w 193"/>
                <a:gd name="T27" fmla="*/ 19 h 52"/>
                <a:gd name="T28" fmla="*/ 187 w 193"/>
                <a:gd name="T29" fmla="*/ 13 h 52"/>
                <a:gd name="T30" fmla="*/ 181 w 193"/>
                <a:gd name="T31" fmla="*/ 14 h 52"/>
                <a:gd name="T32" fmla="*/ 171 w 193"/>
                <a:gd name="T33" fmla="*/ 14 h 52"/>
                <a:gd name="T34" fmla="*/ 170 w 193"/>
                <a:gd name="T35" fmla="*/ 10 h 52"/>
                <a:gd name="T36" fmla="*/ 173 w 193"/>
                <a:gd name="T37" fmla="*/ 7 h 52"/>
                <a:gd name="T38" fmla="*/ 190 w 193"/>
                <a:gd name="T39" fmla="*/ 7 h 52"/>
                <a:gd name="T40" fmla="*/ 193 w 193"/>
                <a:gd name="T41" fmla="*/ 0 h 52"/>
                <a:gd name="T42" fmla="*/ 98 w 193"/>
                <a:gd name="T43" fmla="*/ 16 h 52"/>
                <a:gd name="T44" fmla="*/ 1 w 193"/>
                <a:gd name="T45" fmla="*/ 27 h 52"/>
                <a:gd name="T46" fmla="*/ 10 w 193"/>
                <a:gd name="T47" fmla="*/ 30 h 52"/>
                <a:gd name="T48" fmla="*/ 19 w 193"/>
                <a:gd name="T49" fmla="*/ 35 h 52"/>
                <a:gd name="T50" fmla="*/ 16 w 193"/>
                <a:gd name="T51" fmla="*/ 35 h 52"/>
                <a:gd name="T52" fmla="*/ 14 w 193"/>
                <a:gd name="T53" fmla="*/ 37 h 52"/>
                <a:gd name="T54" fmla="*/ 17 w 193"/>
                <a:gd name="T55" fmla="*/ 37 h 52"/>
                <a:gd name="T56" fmla="*/ 20 w 193"/>
                <a:gd name="T57" fmla="*/ 40 h 52"/>
                <a:gd name="T58" fmla="*/ 11 w 193"/>
                <a:gd name="T59" fmla="*/ 40 h 52"/>
                <a:gd name="T60" fmla="*/ 0 w 193"/>
                <a:gd name="T61" fmla="*/ 48 h 52"/>
                <a:gd name="T62" fmla="*/ 1 w 193"/>
                <a:gd name="T63" fmla="*/ 52 h 52"/>
                <a:gd name="T64" fmla="*/ 6 w 193"/>
                <a:gd name="T65" fmla="*/ 46 h 52"/>
                <a:gd name="T66" fmla="*/ 20 w 193"/>
                <a:gd name="T67" fmla="*/ 46 h 52"/>
                <a:gd name="T68" fmla="*/ 27 w 193"/>
                <a:gd name="T69" fmla="*/ 48 h 52"/>
                <a:gd name="T70" fmla="*/ 29 w 193"/>
                <a:gd name="T71" fmla="*/ 42 h 52"/>
                <a:gd name="T72" fmla="*/ 24 w 193"/>
                <a:gd name="T73" fmla="*/ 33 h 52"/>
                <a:gd name="T74" fmla="*/ 30 w 193"/>
                <a:gd name="T75" fmla="*/ 29 h 52"/>
                <a:gd name="T76" fmla="*/ 45 w 193"/>
                <a:gd name="T77" fmla="*/ 32 h 52"/>
                <a:gd name="T78" fmla="*/ 68 w 193"/>
                <a:gd name="T79" fmla="*/ 24 h 52"/>
                <a:gd name="T80" fmla="*/ 81 w 193"/>
                <a:gd name="T81" fmla="*/ 26 h 52"/>
                <a:gd name="T82" fmla="*/ 86 w 193"/>
                <a:gd name="T83" fmla="*/ 30 h 52"/>
                <a:gd name="T84" fmla="*/ 76 w 193"/>
                <a:gd name="T85" fmla="*/ 35 h 52"/>
                <a:gd name="T86" fmla="*/ 55 w 193"/>
                <a:gd name="T87" fmla="*/ 35 h 52"/>
                <a:gd name="T88" fmla="*/ 43 w 193"/>
                <a:gd name="T89" fmla="*/ 40 h 52"/>
                <a:gd name="T90" fmla="*/ 40 w 193"/>
                <a:gd name="T91" fmla="*/ 48 h 52"/>
                <a:gd name="T92" fmla="*/ 53 w 193"/>
                <a:gd name="T93" fmla="*/ 46 h 52"/>
                <a:gd name="T94" fmla="*/ 78 w 193"/>
                <a:gd name="T95" fmla="*/ 42 h 52"/>
                <a:gd name="T96" fmla="*/ 88 w 193"/>
                <a:gd name="T97" fmla="*/ 48 h 52"/>
                <a:gd name="T98" fmla="*/ 95 w 193"/>
                <a:gd name="T99" fmla="*/ 37 h 52"/>
                <a:gd name="T100" fmla="*/ 101 w 193"/>
                <a:gd name="T101" fmla="*/ 40 h 52"/>
                <a:gd name="T102" fmla="*/ 96 w 193"/>
                <a:gd name="T103" fmla="*/ 43 h 52"/>
                <a:gd name="T104" fmla="*/ 99 w 193"/>
                <a:gd name="T105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3" h="52">
                  <a:moveTo>
                    <a:pt x="99" y="46"/>
                  </a:moveTo>
                  <a:lnTo>
                    <a:pt x="105" y="42"/>
                  </a:lnTo>
                  <a:lnTo>
                    <a:pt x="115" y="43"/>
                  </a:lnTo>
                  <a:lnTo>
                    <a:pt x="117" y="40"/>
                  </a:lnTo>
                  <a:lnTo>
                    <a:pt x="112" y="37"/>
                  </a:lnTo>
                  <a:lnTo>
                    <a:pt x="130" y="42"/>
                  </a:lnTo>
                  <a:lnTo>
                    <a:pt x="163" y="40"/>
                  </a:lnTo>
                  <a:lnTo>
                    <a:pt x="179" y="35"/>
                  </a:lnTo>
                  <a:lnTo>
                    <a:pt x="158" y="33"/>
                  </a:lnTo>
                  <a:lnTo>
                    <a:pt x="147" y="27"/>
                  </a:lnTo>
                  <a:lnTo>
                    <a:pt x="160" y="23"/>
                  </a:lnTo>
                  <a:lnTo>
                    <a:pt x="180" y="29"/>
                  </a:lnTo>
                  <a:lnTo>
                    <a:pt x="187" y="22"/>
                  </a:lnTo>
                  <a:lnTo>
                    <a:pt x="184" y="19"/>
                  </a:lnTo>
                  <a:lnTo>
                    <a:pt x="187" y="13"/>
                  </a:lnTo>
                  <a:lnTo>
                    <a:pt x="181" y="14"/>
                  </a:lnTo>
                  <a:lnTo>
                    <a:pt x="171" y="14"/>
                  </a:lnTo>
                  <a:lnTo>
                    <a:pt x="170" y="10"/>
                  </a:lnTo>
                  <a:lnTo>
                    <a:pt x="173" y="7"/>
                  </a:lnTo>
                  <a:lnTo>
                    <a:pt x="190" y="7"/>
                  </a:lnTo>
                  <a:lnTo>
                    <a:pt x="193" y="0"/>
                  </a:lnTo>
                  <a:lnTo>
                    <a:pt x="98" y="16"/>
                  </a:lnTo>
                  <a:lnTo>
                    <a:pt x="1" y="27"/>
                  </a:lnTo>
                  <a:lnTo>
                    <a:pt x="10" y="30"/>
                  </a:lnTo>
                  <a:lnTo>
                    <a:pt x="19" y="35"/>
                  </a:lnTo>
                  <a:lnTo>
                    <a:pt x="16" y="35"/>
                  </a:lnTo>
                  <a:lnTo>
                    <a:pt x="14" y="37"/>
                  </a:lnTo>
                  <a:lnTo>
                    <a:pt x="17" y="37"/>
                  </a:lnTo>
                  <a:lnTo>
                    <a:pt x="20" y="40"/>
                  </a:lnTo>
                  <a:lnTo>
                    <a:pt x="11" y="40"/>
                  </a:lnTo>
                  <a:lnTo>
                    <a:pt x="0" y="48"/>
                  </a:lnTo>
                  <a:lnTo>
                    <a:pt x="1" y="52"/>
                  </a:lnTo>
                  <a:lnTo>
                    <a:pt x="6" y="46"/>
                  </a:lnTo>
                  <a:lnTo>
                    <a:pt x="20" y="46"/>
                  </a:lnTo>
                  <a:lnTo>
                    <a:pt x="27" y="48"/>
                  </a:lnTo>
                  <a:lnTo>
                    <a:pt x="29" y="42"/>
                  </a:lnTo>
                  <a:lnTo>
                    <a:pt x="24" y="33"/>
                  </a:lnTo>
                  <a:lnTo>
                    <a:pt x="30" y="29"/>
                  </a:lnTo>
                  <a:lnTo>
                    <a:pt x="45" y="32"/>
                  </a:lnTo>
                  <a:lnTo>
                    <a:pt x="68" y="24"/>
                  </a:lnTo>
                  <a:lnTo>
                    <a:pt x="81" y="26"/>
                  </a:lnTo>
                  <a:lnTo>
                    <a:pt x="86" y="30"/>
                  </a:lnTo>
                  <a:lnTo>
                    <a:pt x="76" y="35"/>
                  </a:lnTo>
                  <a:lnTo>
                    <a:pt x="55" y="35"/>
                  </a:lnTo>
                  <a:lnTo>
                    <a:pt x="43" y="40"/>
                  </a:lnTo>
                  <a:lnTo>
                    <a:pt x="40" y="48"/>
                  </a:lnTo>
                  <a:lnTo>
                    <a:pt x="53" y="46"/>
                  </a:lnTo>
                  <a:lnTo>
                    <a:pt x="78" y="42"/>
                  </a:lnTo>
                  <a:lnTo>
                    <a:pt x="88" y="48"/>
                  </a:lnTo>
                  <a:lnTo>
                    <a:pt x="95" y="37"/>
                  </a:lnTo>
                  <a:lnTo>
                    <a:pt x="101" y="40"/>
                  </a:lnTo>
                  <a:lnTo>
                    <a:pt x="96" y="43"/>
                  </a:lnTo>
                  <a:lnTo>
                    <a:pt x="99" y="46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8" name="Freeform 2315"/>
            <p:cNvSpPr>
              <a:spLocks/>
            </p:cNvSpPr>
            <p:nvPr/>
          </p:nvSpPr>
          <p:spPr bwMode="auto">
            <a:xfrm>
              <a:off x="6018091" y="3049466"/>
              <a:ext cx="7938" cy="3175"/>
            </a:xfrm>
            <a:custGeom>
              <a:avLst/>
              <a:gdLst>
                <a:gd name="T0" fmla="*/ 16 w 16"/>
                <a:gd name="T1" fmla="*/ 3 h 7"/>
                <a:gd name="T2" fmla="*/ 12 w 16"/>
                <a:gd name="T3" fmla="*/ 7 h 7"/>
                <a:gd name="T4" fmla="*/ 0 w 16"/>
                <a:gd name="T5" fmla="*/ 7 h 7"/>
                <a:gd name="T6" fmla="*/ 3 w 16"/>
                <a:gd name="T7" fmla="*/ 3 h 7"/>
                <a:gd name="T8" fmla="*/ 0 w 16"/>
                <a:gd name="T9" fmla="*/ 1 h 7"/>
                <a:gd name="T10" fmla="*/ 6 w 16"/>
                <a:gd name="T11" fmla="*/ 0 h 7"/>
                <a:gd name="T12" fmla="*/ 16 w 16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">
                  <a:moveTo>
                    <a:pt x="16" y="3"/>
                  </a:moveTo>
                  <a:lnTo>
                    <a:pt x="12" y="7"/>
                  </a:lnTo>
                  <a:lnTo>
                    <a:pt x="0" y="7"/>
                  </a:lnTo>
                  <a:lnTo>
                    <a:pt x="3" y="3"/>
                  </a:lnTo>
                  <a:lnTo>
                    <a:pt x="0" y="1"/>
                  </a:lnTo>
                  <a:lnTo>
                    <a:pt x="6" y="0"/>
                  </a:lnTo>
                  <a:lnTo>
                    <a:pt x="16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89" name="Freeform 2316"/>
            <p:cNvSpPr>
              <a:spLocks/>
            </p:cNvSpPr>
            <p:nvPr/>
          </p:nvSpPr>
          <p:spPr bwMode="auto">
            <a:xfrm>
              <a:off x="5911729" y="3033591"/>
              <a:ext cx="17463" cy="7938"/>
            </a:xfrm>
            <a:custGeom>
              <a:avLst/>
              <a:gdLst>
                <a:gd name="T0" fmla="*/ 34 w 34"/>
                <a:gd name="T1" fmla="*/ 0 h 15"/>
                <a:gd name="T2" fmla="*/ 27 w 34"/>
                <a:gd name="T3" fmla="*/ 6 h 15"/>
                <a:gd name="T4" fmla="*/ 10 w 34"/>
                <a:gd name="T5" fmla="*/ 15 h 15"/>
                <a:gd name="T6" fmla="*/ 0 w 34"/>
                <a:gd name="T7" fmla="*/ 12 h 15"/>
                <a:gd name="T8" fmla="*/ 15 w 34"/>
                <a:gd name="T9" fmla="*/ 6 h 15"/>
                <a:gd name="T10" fmla="*/ 34 w 34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5">
                  <a:moveTo>
                    <a:pt x="34" y="0"/>
                  </a:moveTo>
                  <a:lnTo>
                    <a:pt x="27" y="6"/>
                  </a:lnTo>
                  <a:lnTo>
                    <a:pt x="10" y="15"/>
                  </a:lnTo>
                  <a:lnTo>
                    <a:pt x="0" y="12"/>
                  </a:lnTo>
                  <a:lnTo>
                    <a:pt x="15" y="6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0" name="Freeform 2317"/>
            <p:cNvSpPr>
              <a:spLocks/>
            </p:cNvSpPr>
            <p:nvPr/>
          </p:nvSpPr>
          <p:spPr bwMode="auto">
            <a:xfrm>
              <a:off x="5908554" y="3027241"/>
              <a:ext cx="12700" cy="7938"/>
            </a:xfrm>
            <a:custGeom>
              <a:avLst/>
              <a:gdLst>
                <a:gd name="T0" fmla="*/ 19 w 23"/>
                <a:gd name="T1" fmla="*/ 0 h 16"/>
                <a:gd name="T2" fmla="*/ 21 w 23"/>
                <a:gd name="T3" fmla="*/ 3 h 16"/>
                <a:gd name="T4" fmla="*/ 23 w 23"/>
                <a:gd name="T5" fmla="*/ 10 h 16"/>
                <a:gd name="T6" fmla="*/ 16 w 23"/>
                <a:gd name="T7" fmla="*/ 12 h 16"/>
                <a:gd name="T8" fmla="*/ 6 w 23"/>
                <a:gd name="T9" fmla="*/ 16 h 16"/>
                <a:gd name="T10" fmla="*/ 0 w 23"/>
                <a:gd name="T11" fmla="*/ 13 h 16"/>
                <a:gd name="T12" fmla="*/ 0 w 23"/>
                <a:gd name="T13" fmla="*/ 9 h 16"/>
                <a:gd name="T14" fmla="*/ 7 w 23"/>
                <a:gd name="T15" fmla="*/ 10 h 16"/>
                <a:gd name="T16" fmla="*/ 19 w 23"/>
                <a:gd name="T17" fmla="*/ 9 h 16"/>
                <a:gd name="T18" fmla="*/ 19 w 23"/>
                <a:gd name="T1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6">
                  <a:moveTo>
                    <a:pt x="19" y="0"/>
                  </a:moveTo>
                  <a:lnTo>
                    <a:pt x="21" y="3"/>
                  </a:lnTo>
                  <a:lnTo>
                    <a:pt x="23" y="10"/>
                  </a:lnTo>
                  <a:lnTo>
                    <a:pt x="16" y="12"/>
                  </a:lnTo>
                  <a:lnTo>
                    <a:pt x="6" y="16"/>
                  </a:lnTo>
                  <a:lnTo>
                    <a:pt x="0" y="13"/>
                  </a:lnTo>
                  <a:lnTo>
                    <a:pt x="0" y="9"/>
                  </a:lnTo>
                  <a:lnTo>
                    <a:pt x="7" y="10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1" name="Freeform 2318"/>
            <p:cNvSpPr>
              <a:spLocks/>
            </p:cNvSpPr>
            <p:nvPr/>
          </p:nvSpPr>
          <p:spPr bwMode="auto">
            <a:xfrm>
              <a:off x="5843466" y="3001841"/>
              <a:ext cx="15875" cy="4763"/>
            </a:xfrm>
            <a:custGeom>
              <a:avLst/>
              <a:gdLst>
                <a:gd name="T0" fmla="*/ 27 w 32"/>
                <a:gd name="T1" fmla="*/ 0 h 10"/>
                <a:gd name="T2" fmla="*/ 29 w 32"/>
                <a:gd name="T3" fmla="*/ 5 h 10"/>
                <a:gd name="T4" fmla="*/ 32 w 32"/>
                <a:gd name="T5" fmla="*/ 5 h 10"/>
                <a:gd name="T6" fmla="*/ 25 w 32"/>
                <a:gd name="T7" fmla="*/ 10 h 10"/>
                <a:gd name="T8" fmla="*/ 9 w 32"/>
                <a:gd name="T9" fmla="*/ 10 h 10"/>
                <a:gd name="T10" fmla="*/ 0 w 32"/>
                <a:gd name="T11" fmla="*/ 8 h 10"/>
                <a:gd name="T12" fmla="*/ 6 w 32"/>
                <a:gd name="T13" fmla="*/ 3 h 10"/>
                <a:gd name="T14" fmla="*/ 20 w 32"/>
                <a:gd name="T15" fmla="*/ 3 h 10"/>
                <a:gd name="T16" fmla="*/ 27 w 32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0">
                  <a:moveTo>
                    <a:pt x="27" y="0"/>
                  </a:moveTo>
                  <a:lnTo>
                    <a:pt x="29" y="5"/>
                  </a:lnTo>
                  <a:lnTo>
                    <a:pt x="32" y="5"/>
                  </a:lnTo>
                  <a:lnTo>
                    <a:pt x="25" y="10"/>
                  </a:lnTo>
                  <a:lnTo>
                    <a:pt x="9" y="10"/>
                  </a:lnTo>
                  <a:lnTo>
                    <a:pt x="0" y="8"/>
                  </a:lnTo>
                  <a:lnTo>
                    <a:pt x="6" y="3"/>
                  </a:lnTo>
                  <a:lnTo>
                    <a:pt x="20" y="3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2" name="Freeform 2319"/>
            <p:cNvSpPr>
              <a:spLocks/>
            </p:cNvSpPr>
            <p:nvPr/>
          </p:nvSpPr>
          <p:spPr bwMode="auto">
            <a:xfrm>
              <a:off x="5970466" y="3786066"/>
              <a:ext cx="6350" cy="6350"/>
            </a:xfrm>
            <a:custGeom>
              <a:avLst/>
              <a:gdLst>
                <a:gd name="T0" fmla="*/ 0 w 12"/>
                <a:gd name="T1" fmla="*/ 0 h 13"/>
                <a:gd name="T2" fmla="*/ 4 w 12"/>
                <a:gd name="T3" fmla="*/ 0 h 13"/>
                <a:gd name="T4" fmla="*/ 12 w 12"/>
                <a:gd name="T5" fmla="*/ 9 h 13"/>
                <a:gd name="T6" fmla="*/ 9 w 12"/>
                <a:gd name="T7" fmla="*/ 13 h 13"/>
                <a:gd name="T8" fmla="*/ 7 w 12"/>
                <a:gd name="T9" fmla="*/ 11 h 13"/>
                <a:gd name="T10" fmla="*/ 0 w 1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lnTo>
                    <a:pt x="4" y="0"/>
                  </a:lnTo>
                  <a:lnTo>
                    <a:pt x="12" y="9"/>
                  </a:lnTo>
                  <a:lnTo>
                    <a:pt x="9" y="13"/>
                  </a:lnTo>
                  <a:lnTo>
                    <a:pt x="7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3" name="Freeform 2320"/>
            <p:cNvSpPr>
              <a:spLocks/>
            </p:cNvSpPr>
            <p:nvPr/>
          </p:nvSpPr>
          <p:spPr bwMode="auto">
            <a:xfrm>
              <a:off x="5835529" y="3046291"/>
              <a:ext cx="12700" cy="6350"/>
            </a:xfrm>
            <a:custGeom>
              <a:avLst/>
              <a:gdLst>
                <a:gd name="T0" fmla="*/ 11 w 23"/>
                <a:gd name="T1" fmla="*/ 0 h 13"/>
                <a:gd name="T2" fmla="*/ 15 w 23"/>
                <a:gd name="T3" fmla="*/ 1 h 13"/>
                <a:gd name="T4" fmla="*/ 23 w 23"/>
                <a:gd name="T5" fmla="*/ 1 h 13"/>
                <a:gd name="T6" fmla="*/ 18 w 23"/>
                <a:gd name="T7" fmla="*/ 7 h 13"/>
                <a:gd name="T8" fmla="*/ 10 w 23"/>
                <a:gd name="T9" fmla="*/ 11 h 13"/>
                <a:gd name="T10" fmla="*/ 1 w 23"/>
                <a:gd name="T11" fmla="*/ 13 h 13"/>
                <a:gd name="T12" fmla="*/ 0 w 23"/>
                <a:gd name="T13" fmla="*/ 11 h 13"/>
                <a:gd name="T14" fmla="*/ 11 w 23"/>
                <a:gd name="T15" fmla="*/ 6 h 13"/>
                <a:gd name="T16" fmla="*/ 11 w 23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3">
                  <a:moveTo>
                    <a:pt x="11" y="0"/>
                  </a:moveTo>
                  <a:lnTo>
                    <a:pt x="15" y="1"/>
                  </a:lnTo>
                  <a:lnTo>
                    <a:pt x="23" y="1"/>
                  </a:lnTo>
                  <a:lnTo>
                    <a:pt x="18" y="7"/>
                  </a:lnTo>
                  <a:lnTo>
                    <a:pt x="10" y="11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11" y="6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4" name="Freeform 2321"/>
            <p:cNvSpPr>
              <a:spLocks/>
            </p:cNvSpPr>
            <p:nvPr/>
          </p:nvSpPr>
          <p:spPr bwMode="auto">
            <a:xfrm>
              <a:off x="5776791" y="3044703"/>
              <a:ext cx="23813" cy="11113"/>
            </a:xfrm>
            <a:custGeom>
              <a:avLst/>
              <a:gdLst>
                <a:gd name="T0" fmla="*/ 45 w 45"/>
                <a:gd name="T1" fmla="*/ 0 h 21"/>
                <a:gd name="T2" fmla="*/ 35 w 45"/>
                <a:gd name="T3" fmla="*/ 8 h 21"/>
                <a:gd name="T4" fmla="*/ 9 w 45"/>
                <a:gd name="T5" fmla="*/ 13 h 21"/>
                <a:gd name="T6" fmla="*/ 0 w 45"/>
                <a:gd name="T7" fmla="*/ 21 h 21"/>
                <a:gd name="T8" fmla="*/ 6 w 45"/>
                <a:gd name="T9" fmla="*/ 11 h 21"/>
                <a:gd name="T10" fmla="*/ 32 w 45"/>
                <a:gd name="T11" fmla="*/ 3 h 21"/>
                <a:gd name="T12" fmla="*/ 45 w 45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1">
                  <a:moveTo>
                    <a:pt x="45" y="0"/>
                  </a:moveTo>
                  <a:lnTo>
                    <a:pt x="35" y="8"/>
                  </a:lnTo>
                  <a:lnTo>
                    <a:pt x="9" y="13"/>
                  </a:lnTo>
                  <a:lnTo>
                    <a:pt x="0" y="21"/>
                  </a:lnTo>
                  <a:lnTo>
                    <a:pt x="6" y="11"/>
                  </a:lnTo>
                  <a:lnTo>
                    <a:pt x="32" y="3"/>
                  </a:lnTo>
                  <a:lnTo>
                    <a:pt x="4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5" name="Freeform 2322"/>
            <p:cNvSpPr>
              <a:spLocks/>
            </p:cNvSpPr>
            <p:nvPr/>
          </p:nvSpPr>
          <p:spPr bwMode="auto">
            <a:xfrm>
              <a:off x="5779966" y="3033591"/>
              <a:ext cx="4763" cy="7938"/>
            </a:xfrm>
            <a:custGeom>
              <a:avLst/>
              <a:gdLst>
                <a:gd name="T0" fmla="*/ 5 w 10"/>
                <a:gd name="T1" fmla="*/ 10 h 16"/>
                <a:gd name="T2" fmla="*/ 4 w 10"/>
                <a:gd name="T3" fmla="*/ 6 h 16"/>
                <a:gd name="T4" fmla="*/ 0 w 10"/>
                <a:gd name="T5" fmla="*/ 6 h 16"/>
                <a:gd name="T6" fmla="*/ 0 w 10"/>
                <a:gd name="T7" fmla="*/ 1 h 16"/>
                <a:gd name="T8" fmla="*/ 7 w 10"/>
                <a:gd name="T9" fmla="*/ 0 h 16"/>
                <a:gd name="T10" fmla="*/ 10 w 10"/>
                <a:gd name="T11" fmla="*/ 1 h 16"/>
                <a:gd name="T12" fmla="*/ 10 w 10"/>
                <a:gd name="T13" fmla="*/ 7 h 16"/>
                <a:gd name="T14" fmla="*/ 4 w 10"/>
                <a:gd name="T15" fmla="*/ 16 h 16"/>
                <a:gd name="T16" fmla="*/ 1 w 10"/>
                <a:gd name="T17" fmla="*/ 16 h 16"/>
                <a:gd name="T18" fmla="*/ 1 w 10"/>
                <a:gd name="T19" fmla="*/ 11 h 16"/>
                <a:gd name="T20" fmla="*/ 5 w 10"/>
                <a:gd name="T2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6">
                  <a:moveTo>
                    <a:pt x="5" y="10"/>
                  </a:moveTo>
                  <a:lnTo>
                    <a:pt x="4" y="6"/>
                  </a:lnTo>
                  <a:lnTo>
                    <a:pt x="0" y="6"/>
                  </a:lnTo>
                  <a:lnTo>
                    <a:pt x="0" y="1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0" y="7"/>
                  </a:lnTo>
                  <a:lnTo>
                    <a:pt x="4" y="16"/>
                  </a:lnTo>
                  <a:lnTo>
                    <a:pt x="1" y="16"/>
                  </a:lnTo>
                  <a:lnTo>
                    <a:pt x="1" y="11"/>
                  </a:lnTo>
                  <a:lnTo>
                    <a:pt x="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6" name="Freeform 2323"/>
            <p:cNvSpPr>
              <a:spLocks/>
            </p:cNvSpPr>
            <p:nvPr/>
          </p:nvSpPr>
          <p:spPr bwMode="auto">
            <a:xfrm>
              <a:off x="5892679" y="3798766"/>
              <a:ext cx="15875" cy="9525"/>
            </a:xfrm>
            <a:custGeom>
              <a:avLst/>
              <a:gdLst>
                <a:gd name="T0" fmla="*/ 31 w 31"/>
                <a:gd name="T1" fmla="*/ 15 h 19"/>
                <a:gd name="T2" fmla="*/ 31 w 31"/>
                <a:gd name="T3" fmla="*/ 18 h 19"/>
                <a:gd name="T4" fmla="*/ 15 w 31"/>
                <a:gd name="T5" fmla="*/ 15 h 19"/>
                <a:gd name="T6" fmla="*/ 11 w 31"/>
                <a:gd name="T7" fmla="*/ 19 h 19"/>
                <a:gd name="T8" fmla="*/ 13 w 31"/>
                <a:gd name="T9" fmla="*/ 13 h 19"/>
                <a:gd name="T10" fmla="*/ 4 w 31"/>
                <a:gd name="T11" fmla="*/ 8 h 19"/>
                <a:gd name="T12" fmla="*/ 0 w 31"/>
                <a:gd name="T13" fmla="*/ 6 h 19"/>
                <a:gd name="T14" fmla="*/ 3 w 31"/>
                <a:gd name="T15" fmla="*/ 0 h 19"/>
                <a:gd name="T16" fmla="*/ 13 w 31"/>
                <a:gd name="T17" fmla="*/ 0 h 19"/>
                <a:gd name="T18" fmla="*/ 18 w 31"/>
                <a:gd name="T19" fmla="*/ 0 h 19"/>
                <a:gd name="T20" fmla="*/ 15 w 31"/>
                <a:gd name="T21" fmla="*/ 6 h 19"/>
                <a:gd name="T22" fmla="*/ 26 w 31"/>
                <a:gd name="T23" fmla="*/ 13 h 19"/>
                <a:gd name="T24" fmla="*/ 31 w 31"/>
                <a:gd name="T2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9">
                  <a:moveTo>
                    <a:pt x="31" y="15"/>
                  </a:moveTo>
                  <a:lnTo>
                    <a:pt x="31" y="18"/>
                  </a:lnTo>
                  <a:lnTo>
                    <a:pt x="15" y="15"/>
                  </a:lnTo>
                  <a:lnTo>
                    <a:pt x="11" y="19"/>
                  </a:lnTo>
                  <a:lnTo>
                    <a:pt x="13" y="13"/>
                  </a:lnTo>
                  <a:lnTo>
                    <a:pt x="4" y="8"/>
                  </a:lnTo>
                  <a:lnTo>
                    <a:pt x="0" y="6"/>
                  </a:lnTo>
                  <a:lnTo>
                    <a:pt x="3" y="0"/>
                  </a:lnTo>
                  <a:lnTo>
                    <a:pt x="13" y="0"/>
                  </a:lnTo>
                  <a:lnTo>
                    <a:pt x="18" y="0"/>
                  </a:lnTo>
                  <a:lnTo>
                    <a:pt x="15" y="6"/>
                  </a:lnTo>
                  <a:lnTo>
                    <a:pt x="26" y="13"/>
                  </a:lnTo>
                  <a:lnTo>
                    <a:pt x="31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7" name="Freeform 2324"/>
            <p:cNvSpPr>
              <a:spLocks/>
            </p:cNvSpPr>
            <p:nvPr/>
          </p:nvSpPr>
          <p:spPr bwMode="auto">
            <a:xfrm>
              <a:off x="5918079" y="3951166"/>
              <a:ext cx="7938" cy="12700"/>
            </a:xfrm>
            <a:custGeom>
              <a:avLst/>
              <a:gdLst>
                <a:gd name="T0" fmla="*/ 4 w 14"/>
                <a:gd name="T1" fmla="*/ 6 h 24"/>
                <a:gd name="T2" fmla="*/ 7 w 14"/>
                <a:gd name="T3" fmla="*/ 1 h 24"/>
                <a:gd name="T4" fmla="*/ 14 w 14"/>
                <a:gd name="T5" fmla="*/ 0 h 24"/>
                <a:gd name="T6" fmla="*/ 14 w 14"/>
                <a:gd name="T7" fmla="*/ 10 h 24"/>
                <a:gd name="T8" fmla="*/ 5 w 14"/>
                <a:gd name="T9" fmla="*/ 20 h 24"/>
                <a:gd name="T10" fmla="*/ 0 w 14"/>
                <a:gd name="T11" fmla="*/ 24 h 24"/>
                <a:gd name="T12" fmla="*/ 4 w 14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4">
                  <a:moveTo>
                    <a:pt x="4" y="6"/>
                  </a:moveTo>
                  <a:lnTo>
                    <a:pt x="7" y="1"/>
                  </a:lnTo>
                  <a:lnTo>
                    <a:pt x="14" y="0"/>
                  </a:lnTo>
                  <a:lnTo>
                    <a:pt x="14" y="10"/>
                  </a:lnTo>
                  <a:lnTo>
                    <a:pt x="5" y="20"/>
                  </a:lnTo>
                  <a:lnTo>
                    <a:pt x="0" y="24"/>
                  </a:ln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8" name="Freeform 2325"/>
            <p:cNvSpPr>
              <a:spLocks/>
            </p:cNvSpPr>
            <p:nvPr/>
          </p:nvSpPr>
          <p:spPr bwMode="auto">
            <a:xfrm>
              <a:off x="5700591" y="3025653"/>
              <a:ext cx="11113" cy="3175"/>
            </a:xfrm>
            <a:custGeom>
              <a:avLst/>
              <a:gdLst>
                <a:gd name="T0" fmla="*/ 21 w 21"/>
                <a:gd name="T1" fmla="*/ 0 h 6"/>
                <a:gd name="T2" fmla="*/ 20 w 21"/>
                <a:gd name="T3" fmla="*/ 6 h 6"/>
                <a:gd name="T4" fmla="*/ 7 w 21"/>
                <a:gd name="T5" fmla="*/ 4 h 6"/>
                <a:gd name="T6" fmla="*/ 0 w 21"/>
                <a:gd name="T7" fmla="*/ 4 h 6"/>
                <a:gd name="T8" fmla="*/ 3 w 21"/>
                <a:gd name="T9" fmla="*/ 1 h 6"/>
                <a:gd name="T10" fmla="*/ 16 w 21"/>
                <a:gd name="T11" fmla="*/ 3 h 6"/>
                <a:gd name="T12" fmla="*/ 21 w 21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6">
                  <a:moveTo>
                    <a:pt x="21" y="0"/>
                  </a:moveTo>
                  <a:lnTo>
                    <a:pt x="20" y="6"/>
                  </a:lnTo>
                  <a:lnTo>
                    <a:pt x="7" y="4"/>
                  </a:lnTo>
                  <a:lnTo>
                    <a:pt x="0" y="4"/>
                  </a:lnTo>
                  <a:lnTo>
                    <a:pt x="3" y="1"/>
                  </a:lnTo>
                  <a:lnTo>
                    <a:pt x="16" y="3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799" name="Freeform 2326"/>
            <p:cNvSpPr>
              <a:spLocks/>
            </p:cNvSpPr>
            <p:nvPr/>
          </p:nvSpPr>
          <p:spPr bwMode="auto">
            <a:xfrm>
              <a:off x="5751391" y="3846391"/>
              <a:ext cx="7938" cy="6350"/>
            </a:xfrm>
            <a:custGeom>
              <a:avLst/>
              <a:gdLst>
                <a:gd name="T0" fmla="*/ 7 w 17"/>
                <a:gd name="T1" fmla="*/ 2 h 13"/>
                <a:gd name="T2" fmla="*/ 8 w 17"/>
                <a:gd name="T3" fmla="*/ 0 h 13"/>
                <a:gd name="T4" fmla="*/ 14 w 17"/>
                <a:gd name="T5" fmla="*/ 0 h 13"/>
                <a:gd name="T6" fmla="*/ 11 w 17"/>
                <a:gd name="T7" fmla="*/ 4 h 13"/>
                <a:gd name="T8" fmla="*/ 11 w 17"/>
                <a:gd name="T9" fmla="*/ 7 h 13"/>
                <a:gd name="T10" fmla="*/ 17 w 17"/>
                <a:gd name="T11" fmla="*/ 6 h 13"/>
                <a:gd name="T12" fmla="*/ 17 w 17"/>
                <a:gd name="T13" fmla="*/ 9 h 13"/>
                <a:gd name="T14" fmla="*/ 6 w 17"/>
                <a:gd name="T15" fmla="*/ 13 h 13"/>
                <a:gd name="T16" fmla="*/ 0 w 17"/>
                <a:gd name="T17" fmla="*/ 13 h 13"/>
                <a:gd name="T18" fmla="*/ 3 w 17"/>
                <a:gd name="T19" fmla="*/ 9 h 13"/>
                <a:gd name="T20" fmla="*/ 10 w 17"/>
                <a:gd name="T21" fmla="*/ 4 h 13"/>
                <a:gd name="T22" fmla="*/ 7 w 17"/>
                <a:gd name="T2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3">
                  <a:moveTo>
                    <a:pt x="7" y="2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1" y="4"/>
                  </a:lnTo>
                  <a:lnTo>
                    <a:pt x="11" y="7"/>
                  </a:lnTo>
                  <a:lnTo>
                    <a:pt x="17" y="6"/>
                  </a:lnTo>
                  <a:lnTo>
                    <a:pt x="17" y="9"/>
                  </a:lnTo>
                  <a:lnTo>
                    <a:pt x="6" y="13"/>
                  </a:lnTo>
                  <a:lnTo>
                    <a:pt x="0" y="13"/>
                  </a:lnTo>
                  <a:lnTo>
                    <a:pt x="3" y="9"/>
                  </a:lnTo>
                  <a:lnTo>
                    <a:pt x="10" y="4"/>
                  </a:lnTo>
                  <a:lnTo>
                    <a:pt x="7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0" name="Freeform 2327"/>
            <p:cNvSpPr>
              <a:spLocks/>
            </p:cNvSpPr>
            <p:nvPr/>
          </p:nvSpPr>
          <p:spPr bwMode="auto">
            <a:xfrm>
              <a:off x="5606929" y="3871791"/>
              <a:ext cx="19050" cy="9525"/>
            </a:xfrm>
            <a:custGeom>
              <a:avLst/>
              <a:gdLst>
                <a:gd name="T0" fmla="*/ 34 w 36"/>
                <a:gd name="T1" fmla="*/ 0 h 18"/>
                <a:gd name="T2" fmla="*/ 36 w 36"/>
                <a:gd name="T3" fmla="*/ 0 h 18"/>
                <a:gd name="T4" fmla="*/ 30 w 36"/>
                <a:gd name="T5" fmla="*/ 5 h 18"/>
                <a:gd name="T6" fmla="*/ 24 w 36"/>
                <a:gd name="T7" fmla="*/ 13 h 18"/>
                <a:gd name="T8" fmla="*/ 20 w 36"/>
                <a:gd name="T9" fmla="*/ 18 h 18"/>
                <a:gd name="T10" fmla="*/ 17 w 36"/>
                <a:gd name="T11" fmla="*/ 16 h 18"/>
                <a:gd name="T12" fmla="*/ 4 w 36"/>
                <a:gd name="T13" fmla="*/ 11 h 18"/>
                <a:gd name="T14" fmla="*/ 1 w 36"/>
                <a:gd name="T15" fmla="*/ 16 h 18"/>
                <a:gd name="T16" fmla="*/ 0 w 36"/>
                <a:gd name="T17" fmla="*/ 11 h 18"/>
                <a:gd name="T18" fmla="*/ 2 w 36"/>
                <a:gd name="T19" fmla="*/ 8 h 18"/>
                <a:gd name="T20" fmla="*/ 15 w 36"/>
                <a:gd name="T21" fmla="*/ 10 h 18"/>
                <a:gd name="T22" fmla="*/ 25 w 36"/>
                <a:gd name="T23" fmla="*/ 8 h 18"/>
                <a:gd name="T24" fmla="*/ 20 w 36"/>
                <a:gd name="T25" fmla="*/ 4 h 18"/>
                <a:gd name="T26" fmla="*/ 13 w 36"/>
                <a:gd name="T27" fmla="*/ 3 h 18"/>
                <a:gd name="T28" fmla="*/ 15 w 36"/>
                <a:gd name="T29" fmla="*/ 0 h 18"/>
                <a:gd name="T30" fmla="*/ 28 w 36"/>
                <a:gd name="T31" fmla="*/ 3 h 18"/>
                <a:gd name="T32" fmla="*/ 34 w 36"/>
                <a:gd name="T3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18">
                  <a:moveTo>
                    <a:pt x="34" y="0"/>
                  </a:moveTo>
                  <a:lnTo>
                    <a:pt x="36" y="0"/>
                  </a:lnTo>
                  <a:lnTo>
                    <a:pt x="30" y="5"/>
                  </a:lnTo>
                  <a:lnTo>
                    <a:pt x="24" y="13"/>
                  </a:lnTo>
                  <a:lnTo>
                    <a:pt x="20" y="18"/>
                  </a:lnTo>
                  <a:lnTo>
                    <a:pt x="17" y="16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11"/>
                  </a:lnTo>
                  <a:lnTo>
                    <a:pt x="2" y="8"/>
                  </a:lnTo>
                  <a:lnTo>
                    <a:pt x="15" y="10"/>
                  </a:lnTo>
                  <a:lnTo>
                    <a:pt x="25" y="8"/>
                  </a:lnTo>
                  <a:lnTo>
                    <a:pt x="20" y="4"/>
                  </a:lnTo>
                  <a:lnTo>
                    <a:pt x="13" y="3"/>
                  </a:lnTo>
                  <a:lnTo>
                    <a:pt x="15" y="0"/>
                  </a:lnTo>
                  <a:lnTo>
                    <a:pt x="28" y="3"/>
                  </a:lnTo>
                  <a:lnTo>
                    <a:pt x="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1" name="Freeform 2328"/>
            <p:cNvSpPr>
              <a:spLocks/>
            </p:cNvSpPr>
            <p:nvPr/>
          </p:nvSpPr>
          <p:spPr bwMode="auto">
            <a:xfrm>
              <a:off x="5581529" y="3867028"/>
              <a:ext cx="6350" cy="19050"/>
            </a:xfrm>
            <a:custGeom>
              <a:avLst/>
              <a:gdLst>
                <a:gd name="T0" fmla="*/ 0 w 14"/>
                <a:gd name="T1" fmla="*/ 3 h 36"/>
                <a:gd name="T2" fmla="*/ 4 w 14"/>
                <a:gd name="T3" fmla="*/ 1 h 36"/>
                <a:gd name="T4" fmla="*/ 13 w 14"/>
                <a:gd name="T5" fmla="*/ 0 h 36"/>
                <a:gd name="T6" fmla="*/ 14 w 14"/>
                <a:gd name="T7" fmla="*/ 4 h 36"/>
                <a:gd name="T8" fmla="*/ 5 w 14"/>
                <a:gd name="T9" fmla="*/ 7 h 36"/>
                <a:gd name="T10" fmla="*/ 4 w 14"/>
                <a:gd name="T11" fmla="*/ 22 h 36"/>
                <a:gd name="T12" fmla="*/ 10 w 14"/>
                <a:gd name="T13" fmla="*/ 27 h 36"/>
                <a:gd name="T14" fmla="*/ 7 w 14"/>
                <a:gd name="T15" fmla="*/ 30 h 36"/>
                <a:gd name="T16" fmla="*/ 7 w 14"/>
                <a:gd name="T17" fmla="*/ 36 h 36"/>
                <a:gd name="T18" fmla="*/ 1 w 14"/>
                <a:gd name="T19" fmla="*/ 30 h 36"/>
                <a:gd name="T20" fmla="*/ 1 w 14"/>
                <a:gd name="T21" fmla="*/ 13 h 36"/>
                <a:gd name="T22" fmla="*/ 0 w 14"/>
                <a:gd name="T23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" h="36">
                  <a:moveTo>
                    <a:pt x="0" y="3"/>
                  </a:moveTo>
                  <a:lnTo>
                    <a:pt x="4" y="1"/>
                  </a:lnTo>
                  <a:lnTo>
                    <a:pt x="13" y="0"/>
                  </a:lnTo>
                  <a:lnTo>
                    <a:pt x="14" y="4"/>
                  </a:lnTo>
                  <a:lnTo>
                    <a:pt x="5" y="7"/>
                  </a:lnTo>
                  <a:lnTo>
                    <a:pt x="4" y="22"/>
                  </a:lnTo>
                  <a:lnTo>
                    <a:pt x="10" y="27"/>
                  </a:lnTo>
                  <a:lnTo>
                    <a:pt x="7" y="30"/>
                  </a:lnTo>
                  <a:lnTo>
                    <a:pt x="7" y="36"/>
                  </a:lnTo>
                  <a:lnTo>
                    <a:pt x="1" y="30"/>
                  </a:lnTo>
                  <a:lnTo>
                    <a:pt x="1" y="1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2" name="Freeform 2329"/>
            <p:cNvSpPr>
              <a:spLocks/>
            </p:cNvSpPr>
            <p:nvPr/>
          </p:nvSpPr>
          <p:spPr bwMode="auto">
            <a:xfrm>
              <a:off x="5545016" y="3881316"/>
              <a:ext cx="22225" cy="19050"/>
            </a:xfrm>
            <a:custGeom>
              <a:avLst/>
              <a:gdLst>
                <a:gd name="T0" fmla="*/ 36 w 42"/>
                <a:gd name="T1" fmla="*/ 18 h 35"/>
                <a:gd name="T2" fmla="*/ 30 w 42"/>
                <a:gd name="T3" fmla="*/ 6 h 35"/>
                <a:gd name="T4" fmla="*/ 29 w 42"/>
                <a:gd name="T5" fmla="*/ 0 h 35"/>
                <a:gd name="T6" fmla="*/ 33 w 42"/>
                <a:gd name="T7" fmla="*/ 0 h 35"/>
                <a:gd name="T8" fmla="*/ 36 w 42"/>
                <a:gd name="T9" fmla="*/ 12 h 35"/>
                <a:gd name="T10" fmla="*/ 42 w 42"/>
                <a:gd name="T11" fmla="*/ 16 h 35"/>
                <a:gd name="T12" fmla="*/ 37 w 42"/>
                <a:gd name="T13" fmla="*/ 19 h 35"/>
                <a:gd name="T14" fmla="*/ 39 w 42"/>
                <a:gd name="T15" fmla="*/ 23 h 35"/>
                <a:gd name="T16" fmla="*/ 27 w 42"/>
                <a:gd name="T17" fmla="*/ 23 h 35"/>
                <a:gd name="T18" fmla="*/ 13 w 42"/>
                <a:gd name="T19" fmla="*/ 33 h 35"/>
                <a:gd name="T20" fmla="*/ 0 w 42"/>
                <a:gd name="T21" fmla="*/ 35 h 35"/>
                <a:gd name="T22" fmla="*/ 1 w 42"/>
                <a:gd name="T23" fmla="*/ 32 h 35"/>
                <a:gd name="T24" fmla="*/ 7 w 42"/>
                <a:gd name="T25" fmla="*/ 28 h 35"/>
                <a:gd name="T26" fmla="*/ 11 w 42"/>
                <a:gd name="T27" fmla="*/ 29 h 35"/>
                <a:gd name="T28" fmla="*/ 7 w 42"/>
                <a:gd name="T29" fmla="*/ 23 h 35"/>
                <a:gd name="T30" fmla="*/ 17 w 42"/>
                <a:gd name="T31" fmla="*/ 15 h 35"/>
                <a:gd name="T32" fmla="*/ 23 w 42"/>
                <a:gd name="T33" fmla="*/ 8 h 35"/>
                <a:gd name="T34" fmla="*/ 27 w 42"/>
                <a:gd name="T35" fmla="*/ 21 h 35"/>
                <a:gd name="T36" fmla="*/ 36 w 42"/>
                <a:gd name="T37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35">
                  <a:moveTo>
                    <a:pt x="36" y="18"/>
                  </a:moveTo>
                  <a:lnTo>
                    <a:pt x="30" y="6"/>
                  </a:lnTo>
                  <a:lnTo>
                    <a:pt x="29" y="0"/>
                  </a:lnTo>
                  <a:lnTo>
                    <a:pt x="33" y="0"/>
                  </a:lnTo>
                  <a:lnTo>
                    <a:pt x="36" y="12"/>
                  </a:lnTo>
                  <a:lnTo>
                    <a:pt x="42" y="16"/>
                  </a:lnTo>
                  <a:lnTo>
                    <a:pt x="37" y="19"/>
                  </a:lnTo>
                  <a:lnTo>
                    <a:pt x="39" y="23"/>
                  </a:lnTo>
                  <a:lnTo>
                    <a:pt x="27" y="23"/>
                  </a:lnTo>
                  <a:lnTo>
                    <a:pt x="13" y="33"/>
                  </a:lnTo>
                  <a:lnTo>
                    <a:pt x="0" y="35"/>
                  </a:lnTo>
                  <a:lnTo>
                    <a:pt x="1" y="32"/>
                  </a:lnTo>
                  <a:lnTo>
                    <a:pt x="7" y="28"/>
                  </a:lnTo>
                  <a:lnTo>
                    <a:pt x="11" y="29"/>
                  </a:lnTo>
                  <a:lnTo>
                    <a:pt x="7" y="23"/>
                  </a:lnTo>
                  <a:lnTo>
                    <a:pt x="17" y="15"/>
                  </a:lnTo>
                  <a:lnTo>
                    <a:pt x="23" y="8"/>
                  </a:lnTo>
                  <a:lnTo>
                    <a:pt x="27" y="21"/>
                  </a:lnTo>
                  <a:lnTo>
                    <a:pt x="36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3" name="Freeform 2330"/>
            <p:cNvSpPr>
              <a:spLocks/>
            </p:cNvSpPr>
            <p:nvPr/>
          </p:nvSpPr>
          <p:spPr bwMode="auto">
            <a:xfrm>
              <a:off x="5524379" y="3965453"/>
              <a:ext cx="9525" cy="6350"/>
            </a:xfrm>
            <a:custGeom>
              <a:avLst/>
              <a:gdLst>
                <a:gd name="T0" fmla="*/ 15 w 20"/>
                <a:gd name="T1" fmla="*/ 13 h 13"/>
                <a:gd name="T2" fmla="*/ 14 w 20"/>
                <a:gd name="T3" fmla="*/ 4 h 13"/>
                <a:gd name="T4" fmla="*/ 4 w 20"/>
                <a:gd name="T5" fmla="*/ 4 h 13"/>
                <a:gd name="T6" fmla="*/ 0 w 20"/>
                <a:gd name="T7" fmla="*/ 3 h 13"/>
                <a:gd name="T8" fmla="*/ 1 w 20"/>
                <a:gd name="T9" fmla="*/ 0 h 13"/>
                <a:gd name="T10" fmla="*/ 10 w 20"/>
                <a:gd name="T11" fmla="*/ 0 h 13"/>
                <a:gd name="T12" fmla="*/ 18 w 20"/>
                <a:gd name="T13" fmla="*/ 4 h 13"/>
                <a:gd name="T14" fmla="*/ 20 w 20"/>
                <a:gd name="T15" fmla="*/ 10 h 13"/>
                <a:gd name="T16" fmla="*/ 15 w 20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5" y="13"/>
                  </a:moveTo>
                  <a:lnTo>
                    <a:pt x="14" y="4"/>
                  </a:lnTo>
                  <a:lnTo>
                    <a:pt x="4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10" y="0"/>
                  </a:lnTo>
                  <a:lnTo>
                    <a:pt x="18" y="4"/>
                  </a:lnTo>
                  <a:lnTo>
                    <a:pt x="20" y="10"/>
                  </a:lnTo>
                  <a:lnTo>
                    <a:pt x="1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4" name="Freeform 2331"/>
            <p:cNvSpPr>
              <a:spLocks/>
            </p:cNvSpPr>
            <p:nvPr/>
          </p:nvSpPr>
          <p:spPr bwMode="auto">
            <a:xfrm>
              <a:off x="5448179" y="3901953"/>
              <a:ext cx="12700" cy="3175"/>
            </a:xfrm>
            <a:custGeom>
              <a:avLst/>
              <a:gdLst>
                <a:gd name="T0" fmla="*/ 0 w 22"/>
                <a:gd name="T1" fmla="*/ 4 h 7"/>
                <a:gd name="T2" fmla="*/ 8 w 22"/>
                <a:gd name="T3" fmla="*/ 1 h 7"/>
                <a:gd name="T4" fmla="*/ 22 w 22"/>
                <a:gd name="T5" fmla="*/ 0 h 7"/>
                <a:gd name="T6" fmla="*/ 9 w 22"/>
                <a:gd name="T7" fmla="*/ 7 h 7"/>
                <a:gd name="T8" fmla="*/ 5 w 22"/>
                <a:gd name="T9" fmla="*/ 6 h 7"/>
                <a:gd name="T10" fmla="*/ 0 w 22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7">
                  <a:moveTo>
                    <a:pt x="0" y="4"/>
                  </a:moveTo>
                  <a:lnTo>
                    <a:pt x="8" y="1"/>
                  </a:lnTo>
                  <a:lnTo>
                    <a:pt x="22" y="0"/>
                  </a:lnTo>
                  <a:lnTo>
                    <a:pt x="9" y="7"/>
                  </a:lnTo>
                  <a:lnTo>
                    <a:pt x="5" y="6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5" name="Freeform 2332"/>
            <p:cNvSpPr>
              <a:spLocks/>
            </p:cNvSpPr>
            <p:nvPr/>
          </p:nvSpPr>
          <p:spPr bwMode="auto">
            <a:xfrm>
              <a:off x="5435479" y="3906716"/>
              <a:ext cx="19050" cy="15875"/>
            </a:xfrm>
            <a:custGeom>
              <a:avLst/>
              <a:gdLst>
                <a:gd name="T0" fmla="*/ 0 w 37"/>
                <a:gd name="T1" fmla="*/ 14 h 29"/>
                <a:gd name="T2" fmla="*/ 10 w 37"/>
                <a:gd name="T3" fmla="*/ 4 h 29"/>
                <a:gd name="T4" fmla="*/ 27 w 37"/>
                <a:gd name="T5" fmla="*/ 0 h 29"/>
                <a:gd name="T6" fmla="*/ 28 w 37"/>
                <a:gd name="T7" fmla="*/ 9 h 29"/>
                <a:gd name="T8" fmla="*/ 37 w 37"/>
                <a:gd name="T9" fmla="*/ 14 h 29"/>
                <a:gd name="T10" fmla="*/ 31 w 37"/>
                <a:gd name="T11" fmla="*/ 17 h 29"/>
                <a:gd name="T12" fmla="*/ 20 w 37"/>
                <a:gd name="T13" fmla="*/ 17 h 29"/>
                <a:gd name="T14" fmla="*/ 15 w 37"/>
                <a:gd name="T15" fmla="*/ 13 h 29"/>
                <a:gd name="T16" fmla="*/ 14 w 37"/>
                <a:gd name="T17" fmla="*/ 16 h 29"/>
                <a:gd name="T18" fmla="*/ 15 w 37"/>
                <a:gd name="T19" fmla="*/ 24 h 29"/>
                <a:gd name="T20" fmla="*/ 7 w 37"/>
                <a:gd name="T21" fmla="*/ 23 h 29"/>
                <a:gd name="T22" fmla="*/ 1 w 37"/>
                <a:gd name="T23" fmla="*/ 29 h 29"/>
                <a:gd name="T24" fmla="*/ 0 w 37"/>
                <a:gd name="T25" fmla="*/ 26 h 29"/>
                <a:gd name="T26" fmla="*/ 4 w 37"/>
                <a:gd name="T27" fmla="*/ 19 h 29"/>
                <a:gd name="T28" fmla="*/ 0 w 37"/>
                <a:gd name="T2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29">
                  <a:moveTo>
                    <a:pt x="0" y="14"/>
                  </a:moveTo>
                  <a:lnTo>
                    <a:pt x="10" y="4"/>
                  </a:lnTo>
                  <a:lnTo>
                    <a:pt x="27" y="0"/>
                  </a:lnTo>
                  <a:lnTo>
                    <a:pt x="28" y="9"/>
                  </a:lnTo>
                  <a:lnTo>
                    <a:pt x="37" y="14"/>
                  </a:lnTo>
                  <a:lnTo>
                    <a:pt x="31" y="17"/>
                  </a:lnTo>
                  <a:lnTo>
                    <a:pt x="20" y="17"/>
                  </a:lnTo>
                  <a:lnTo>
                    <a:pt x="15" y="13"/>
                  </a:lnTo>
                  <a:lnTo>
                    <a:pt x="14" y="16"/>
                  </a:lnTo>
                  <a:lnTo>
                    <a:pt x="15" y="24"/>
                  </a:lnTo>
                  <a:lnTo>
                    <a:pt x="7" y="23"/>
                  </a:lnTo>
                  <a:lnTo>
                    <a:pt x="1" y="29"/>
                  </a:lnTo>
                  <a:lnTo>
                    <a:pt x="0" y="26"/>
                  </a:lnTo>
                  <a:lnTo>
                    <a:pt x="4" y="19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6" name="Freeform 2333"/>
            <p:cNvSpPr>
              <a:spLocks/>
            </p:cNvSpPr>
            <p:nvPr/>
          </p:nvSpPr>
          <p:spPr bwMode="auto">
            <a:xfrm>
              <a:off x="5295779" y="3901953"/>
              <a:ext cx="136525" cy="57150"/>
            </a:xfrm>
            <a:custGeom>
              <a:avLst/>
              <a:gdLst>
                <a:gd name="T0" fmla="*/ 259 w 259"/>
                <a:gd name="T1" fmla="*/ 0 h 107"/>
                <a:gd name="T2" fmla="*/ 251 w 259"/>
                <a:gd name="T3" fmla="*/ 13 h 107"/>
                <a:gd name="T4" fmla="*/ 212 w 259"/>
                <a:gd name="T5" fmla="*/ 42 h 107"/>
                <a:gd name="T6" fmla="*/ 192 w 259"/>
                <a:gd name="T7" fmla="*/ 51 h 107"/>
                <a:gd name="T8" fmla="*/ 190 w 259"/>
                <a:gd name="T9" fmla="*/ 54 h 107"/>
                <a:gd name="T10" fmla="*/ 192 w 259"/>
                <a:gd name="T11" fmla="*/ 59 h 107"/>
                <a:gd name="T12" fmla="*/ 187 w 259"/>
                <a:gd name="T13" fmla="*/ 58 h 107"/>
                <a:gd name="T14" fmla="*/ 183 w 259"/>
                <a:gd name="T15" fmla="*/ 54 h 107"/>
                <a:gd name="T16" fmla="*/ 183 w 259"/>
                <a:gd name="T17" fmla="*/ 48 h 107"/>
                <a:gd name="T18" fmla="*/ 173 w 259"/>
                <a:gd name="T19" fmla="*/ 52 h 107"/>
                <a:gd name="T20" fmla="*/ 164 w 259"/>
                <a:gd name="T21" fmla="*/ 49 h 107"/>
                <a:gd name="T22" fmla="*/ 161 w 259"/>
                <a:gd name="T23" fmla="*/ 54 h 107"/>
                <a:gd name="T24" fmla="*/ 163 w 259"/>
                <a:gd name="T25" fmla="*/ 59 h 107"/>
                <a:gd name="T26" fmla="*/ 124 w 259"/>
                <a:gd name="T27" fmla="*/ 68 h 107"/>
                <a:gd name="T28" fmla="*/ 60 w 259"/>
                <a:gd name="T29" fmla="*/ 94 h 107"/>
                <a:gd name="T30" fmla="*/ 33 w 259"/>
                <a:gd name="T31" fmla="*/ 107 h 107"/>
                <a:gd name="T32" fmla="*/ 35 w 259"/>
                <a:gd name="T33" fmla="*/ 101 h 107"/>
                <a:gd name="T34" fmla="*/ 26 w 259"/>
                <a:gd name="T35" fmla="*/ 100 h 107"/>
                <a:gd name="T36" fmla="*/ 23 w 259"/>
                <a:gd name="T37" fmla="*/ 92 h 107"/>
                <a:gd name="T38" fmla="*/ 22 w 259"/>
                <a:gd name="T39" fmla="*/ 95 h 107"/>
                <a:gd name="T40" fmla="*/ 17 w 259"/>
                <a:gd name="T41" fmla="*/ 97 h 107"/>
                <a:gd name="T42" fmla="*/ 20 w 259"/>
                <a:gd name="T43" fmla="*/ 100 h 107"/>
                <a:gd name="T44" fmla="*/ 26 w 259"/>
                <a:gd name="T45" fmla="*/ 101 h 107"/>
                <a:gd name="T46" fmla="*/ 27 w 259"/>
                <a:gd name="T47" fmla="*/ 105 h 107"/>
                <a:gd name="T48" fmla="*/ 19 w 259"/>
                <a:gd name="T49" fmla="*/ 105 h 107"/>
                <a:gd name="T50" fmla="*/ 7 w 259"/>
                <a:gd name="T51" fmla="*/ 104 h 107"/>
                <a:gd name="T52" fmla="*/ 0 w 259"/>
                <a:gd name="T53" fmla="*/ 97 h 107"/>
                <a:gd name="T54" fmla="*/ 3 w 259"/>
                <a:gd name="T55" fmla="*/ 92 h 107"/>
                <a:gd name="T56" fmla="*/ 11 w 259"/>
                <a:gd name="T57" fmla="*/ 95 h 107"/>
                <a:gd name="T58" fmla="*/ 13 w 259"/>
                <a:gd name="T59" fmla="*/ 92 h 107"/>
                <a:gd name="T60" fmla="*/ 11 w 259"/>
                <a:gd name="T61" fmla="*/ 87 h 107"/>
                <a:gd name="T62" fmla="*/ 108 w 259"/>
                <a:gd name="T63" fmla="*/ 61 h 107"/>
                <a:gd name="T64" fmla="*/ 215 w 259"/>
                <a:gd name="T65" fmla="*/ 32 h 107"/>
                <a:gd name="T66" fmla="*/ 220 w 259"/>
                <a:gd name="T67" fmla="*/ 28 h 107"/>
                <a:gd name="T68" fmla="*/ 220 w 259"/>
                <a:gd name="T69" fmla="*/ 20 h 107"/>
                <a:gd name="T70" fmla="*/ 223 w 259"/>
                <a:gd name="T71" fmla="*/ 23 h 107"/>
                <a:gd name="T72" fmla="*/ 232 w 259"/>
                <a:gd name="T73" fmla="*/ 20 h 107"/>
                <a:gd name="T74" fmla="*/ 233 w 259"/>
                <a:gd name="T75" fmla="*/ 23 h 107"/>
                <a:gd name="T76" fmla="*/ 239 w 259"/>
                <a:gd name="T77" fmla="*/ 18 h 107"/>
                <a:gd name="T78" fmla="*/ 238 w 259"/>
                <a:gd name="T79" fmla="*/ 9 h 107"/>
                <a:gd name="T80" fmla="*/ 251 w 259"/>
                <a:gd name="T81" fmla="*/ 6 h 107"/>
                <a:gd name="T82" fmla="*/ 259 w 259"/>
                <a:gd name="T8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9" h="107">
                  <a:moveTo>
                    <a:pt x="259" y="0"/>
                  </a:moveTo>
                  <a:lnTo>
                    <a:pt x="251" y="13"/>
                  </a:lnTo>
                  <a:lnTo>
                    <a:pt x="212" y="42"/>
                  </a:lnTo>
                  <a:lnTo>
                    <a:pt x="192" y="51"/>
                  </a:lnTo>
                  <a:lnTo>
                    <a:pt x="190" y="54"/>
                  </a:lnTo>
                  <a:lnTo>
                    <a:pt x="192" y="59"/>
                  </a:lnTo>
                  <a:lnTo>
                    <a:pt x="187" y="58"/>
                  </a:lnTo>
                  <a:lnTo>
                    <a:pt x="183" y="54"/>
                  </a:lnTo>
                  <a:lnTo>
                    <a:pt x="183" y="48"/>
                  </a:lnTo>
                  <a:lnTo>
                    <a:pt x="173" y="52"/>
                  </a:lnTo>
                  <a:lnTo>
                    <a:pt x="164" y="49"/>
                  </a:lnTo>
                  <a:lnTo>
                    <a:pt x="161" y="54"/>
                  </a:lnTo>
                  <a:lnTo>
                    <a:pt x="163" y="59"/>
                  </a:lnTo>
                  <a:lnTo>
                    <a:pt x="124" y="68"/>
                  </a:lnTo>
                  <a:lnTo>
                    <a:pt x="60" y="94"/>
                  </a:lnTo>
                  <a:lnTo>
                    <a:pt x="33" y="107"/>
                  </a:lnTo>
                  <a:lnTo>
                    <a:pt x="35" y="101"/>
                  </a:lnTo>
                  <a:lnTo>
                    <a:pt x="26" y="100"/>
                  </a:lnTo>
                  <a:lnTo>
                    <a:pt x="23" y="92"/>
                  </a:lnTo>
                  <a:lnTo>
                    <a:pt x="22" y="95"/>
                  </a:lnTo>
                  <a:lnTo>
                    <a:pt x="17" y="97"/>
                  </a:lnTo>
                  <a:lnTo>
                    <a:pt x="20" y="100"/>
                  </a:lnTo>
                  <a:lnTo>
                    <a:pt x="26" y="101"/>
                  </a:lnTo>
                  <a:lnTo>
                    <a:pt x="27" y="105"/>
                  </a:lnTo>
                  <a:lnTo>
                    <a:pt x="19" y="105"/>
                  </a:lnTo>
                  <a:lnTo>
                    <a:pt x="7" y="104"/>
                  </a:lnTo>
                  <a:lnTo>
                    <a:pt x="0" y="97"/>
                  </a:lnTo>
                  <a:lnTo>
                    <a:pt x="3" y="92"/>
                  </a:lnTo>
                  <a:lnTo>
                    <a:pt x="11" y="95"/>
                  </a:lnTo>
                  <a:lnTo>
                    <a:pt x="13" y="92"/>
                  </a:lnTo>
                  <a:lnTo>
                    <a:pt x="11" y="87"/>
                  </a:lnTo>
                  <a:lnTo>
                    <a:pt x="108" y="61"/>
                  </a:lnTo>
                  <a:lnTo>
                    <a:pt x="215" y="32"/>
                  </a:lnTo>
                  <a:lnTo>
                    <a:pt x="220" y="28"/>
                  </a:lnTo>
                  <a:lnTo>
                    <a:pt x="220" y="20"/>
                  </a:lnTo>
                  <a:lnTo>
                    <a:pt x="223" y="23"/>
                  </a:lnTo>
                  <a:lnTo>
                    <a:pt x="232" y="20"/>
                  </a:lnTo>
                  <a:lnTo>
                    <a:pt x="233" y="23"/>
                  </a:lnTo>
                  <a:lnTo>
                    <a:pt x="239" y="18"/>
                  </a:lnTo>
                  <a:lnTo>
                    <a:pt x="238" y="9"/>
                  </a:lnTo>
                  <a:lnTo>
                    <a:pt x="251" y="6"/>
                  </a:lnTo>
                  <a:lnTo>
                    <a:pt x="25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7" name="Freeform 2334"/>
            <p:cNvSpPr>
              <a:spLocks/>
            </p:cNvSpPr>
            <p:nvPr/>
          </p:nvSpPr>
          <p:spPr bwMode="auto">
            <a:xfrm>
              <a:off x="5181479" y="3809878"/>
              <a:ext cx="111125" cy="36513"/>
            </a:xfrm>
            <a:custGeom>
              <a:avLst/>
              <a:gdLst>
                <a:gd name="T0" fmla="*/ 210 w 210"/>
                <a:gd name="T1" fmla="*/ 0 h 68"/>
                <a:gd name="T2" fmla="*/ 210 w 210"/>
                <a:gd name="T3" fmla="*/ 6 h 68"/>
                <a:gd name="T4" fmla="*/ 200 w 210"/>
                <a:gd name="T5" fmla="*/ 11 h 68"/>
                <a:gd name="T6" fmla="*/ 197 w 210"/>
                <a:gd name="T7" fmla="*/ 13 h 68"/>
                <a:gd name="T8" fmla="*/ 202 w 210"/>
                <a:gd name="T9" fmla="*/ 16 h 68"/>
                <a:gd name="T10" fmla="*/ 206 w 210"/>
                <a:gd name="T11" fmla="*/ 16 h 68"/>
                <a:gd name="T12" fmla="*/ 202 w 210"/>
                <a:gd name="T13" fmla="*/ 25 h 68"/>
                <a:gd name="T14" fmla="*/ 189 w 210"/>
                <a:gd name="T15" fmla="*/ 32 h 68"/>
                <a:gd name="T16" fmla="*/ 163 w 210"/>
                <a:gd name="T17" fmla="*/ 38 h 68"/>
                <a:gd name="T18" fmla="*/ 144 w 210"/>
                <a:gd name="T19" fmla="*/ 44 h 68"/>
                <a:gd name="T20" fmla="*/ 144 w 210"/>
                <a:gd name="T21" fmla="*/ 38 h 68"/>
                <a:gd name="T22" fmla="*/ 128 w 210"/>
                <a:gd name="T23" fmla="*/ 35 h 68"/>
                <a:gd name="T24" fmla="*/ 107 w 210"/>
                <a:gd name="T25" fmla="*/ 38 h 68"/>
                <a:gd name="T26" fmla="*/ 91 w 210"/>
                <a:gd name="T27" fmla="*/ 48 h 68"/>
                <a:gd name="T28" fmla="*/ 88 w 210"/>
                <a:gd name="T29" fmla="*/ 55 h 68"/>
                <a:gd name="T30" fmla="*/ 83 w 210"/>
                <a:gd name="T31" fmla="*/ 57 h 68"/>
                <a:gd name="T32" fmla="*/ 79 w 210"/>
                <a:gd name="T33" fmla="*/ 51 h 68"/>
                <a:gd name="T34" fmla="*/ 76 w 210"/>
                <a:gd name="T35" fmla="*/ 49 h 68"/>
                <a:gd name="T36" fmla="*/ 71 w 210"/>
                <a:gd name="T37" fmla="*/ 60 h 68"/>
                <a:gd name="T38" fmla="*/ 62 w 210"/>
                <a:gd name="T39" fmla="*/ 68 h 68"/>
                <a:gd name="T40" fmla="*/ 63 w 210"/>
                <a:gd name="T41" fmla="*/ 64 h 68"/>
                <a:gd name="T42" fmla="*/ 62 w 210"/>
                <a:gd name="T43" fmla="*/ 57 h 68"/>
                <a:gd name="T44" fmla="*/ 55 w 210"/>
                <a:gd name="T45" fmla="*/ 60 h 68"/>
                <a:gd name="T46" fmla="*/ 39 w 210"/>
                <a:gd name="T47" fmla="*/ 48 h 68"/>
                <a:gd name="T48" fmla="*/ 32 w 210"/>
                <a:gd name="T49" fmla="*/ 45 h 68"/>
                <a:gd name="T50" fmla="*/ 30 w 210"/>
                <a:gd name="T51" fmla="*/ 49 h 68"/>
                <a:gd name="T52" fmla="*/ 20 w 210"/>
                <a:gd name="T53" fmla="*/ 52 h 68"/>
                <a:gd name="T54" fmla="*/ 14 w 210"/>
                <a:gd name="T55" fmla="*/ 52 h 68"/>
                <a:gd name="T56" fmla="*/ 19 w 210"/>
                <a:gd name="T57" fmla="*/ 47 h 68"/>
                <a:gd name="T58" fmla="*/ 7 w 210"/>
                <a:gd name="T59" fmla="*/ 45 h 68"/>
                <a:gd name="T60" fmla="*/ 0 w 210"/>
                <a:gd name="T61" fmla="*/ 48 h 68"/>
                <a:gd name="T62" fmla="*/ 13 w 210"/>
                <a:gd name="T63" fmla="*/ 31 h 68"/>
                <a:gd name="T64" fmla="*/ 30 w 210"/>
                <a:gd name="T65" fmla="*/ 21 h 68"/>
                <a:gd name="T66" fmla="*/ 29 w 210"/>
                <a:gd name="T67" fmla="*/ 26 h 68"/>
                <a:gd name="T68" fmla="*/ 27 w 210"/>
                <a:gd name="T69" fmla="*/ 31 h 68"/>
                <a:gd name="T70" fmla="*/ 36 w 210"/>
                <a:gd name="T71" fmla="*/ 34 h 68"/>
                <a:gd name="T72" fmla="*/ 55 w 210"/>
                <a:gd name="T73" fmla="*/ 34 h 68"/>
                <a:gd name="T74" fmla="*/ 62 w 210"/>
                <a:gd name="T75" fmla="*/ 29 h 68"/>
                <a:gd name="T76" fmla="*/ 68 w 210"/>
                <a:gd name="T77" fmla="*/ 35 h 68"/>
                <a:gd name="T78" fmla="*/ 66 w 210"/>
                <a:gd name="T79" fmla="*/ 44 h 68"/>
                <a:gd name="T80" fmla="*/ 72 w 210"/>
                <a:gd name="T81" fmla="*/ 36 h 68"/>
                <a:gd name="T82" fmla="*/ 89 w 210"/>
                <a:gd name="T83" fmla="*/ 32 h 68"/>
                <a:gd name="T84" fmla="*/ 96 w 210"/>
                <a:gd name="T85" fmla="*/ 25 h 68"/>
                <a:gd name="T86" fmla="*/ 96 w 210"/>
                <a:gd name="T87" fmla="*/ 19 h 68"/>
                <a:gd name="T88" fmla="*/ 105 w 210"/>
                <a:gd name="T89" fmla="*/ 21 h 68"/>
                <a:gd name="T90" fmla="*/ 115 w 210"/>
                <a:gd name="T91" fmla="*/ 19 h 68"/>
                <a:gd name="T92" fmla="*/ 115 w 210"/>
                <a:gd name="T93" fmla="*/ 25 h 68"/>
                <a:gd name="T94" fmla="*/ 107 w 210"/>
                <a:gd name="T95" fmla="*/ 24 h 68"/>
                <a:gd name="T96" fmla="*/ 101 w 210"/>
                <a:gd name="T97" fmla="*/ 24 h 68"/>
                <a:gd name="T98" fmla="*/ 99 w 210"/>
                <a:gd name="T99" fmla="*/ 28 h 68"/>
                <a:gd name="T100" fmla="*/ 98 w 210"/>
                <a:gd name="T101" fmla="*/ 34 h 68"/>
                <a:gd name="T102" fmla="*/ 153 w 210"/>
                <a:gd name="T103" fmla="*/ 19 h 68"/>
                <a:gd name="T104" fmla="*/ 210 w 210"/>
                <a:gd name="T10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0" h="68">
                  <a:moveTo>
                    <a:pt x="210" y="0"/>
                  </a:moveTo>
                  <a:lnTo>
                    <a:pt x="210" y="6"/>
                  </a:lnTo>
                  <a:lnTo>
                    <a:pt x="200" y="11"/>
                  </a:lnTo>
                  <a:lnTo>
                    <a:pt x="197" y="13"/>
                  </a:lnTo>
                  <a:lnTo>
                    <a:pt x="202" y="16"/>
                  </a:lnTo>
                  <a:lnTo>
                    <a:pt x="206" y="16"/>
                  </a:lnTo>
                  <a:lnTo>
                    <a:pt x="202" y="25"/>
                  </a:lnTo>
                  <a:lnTo>
                    <a:pt x="189" y="32"/>
                  </a:lnTo>
                  <a:lnTo>
                    <a:pt x="163" y="38"/>
                  </a:lnTo>
                  <a:lnTo>
                    <a:pt x="144" y="44"/>
                  </a:lnTo>
                  <a:lnTo>
                    <a:pt x="144" y="38"/>
                  </a:lnTo>
                  <a:lnTo>
                    <a:pt x="128" y="35"/>
                  </a:lnTo>
                  <a:lnTo>
                    <a:pt x="107" y="38"/>
                  </a:lnTo>
                  <a:lnTo>
                    <a:pt x="91" y="48"/>
                  </a:lnTo>
                  <a:lnTo>
                    <a:pt x="88" y="55"/>
                  </a:lnTo>
                  <a:lnTo>
                    <a:pt x="83" y="57"/>
                  </a:lnTo>
                  <a:lnTo>
                    <a:pt x="79" y="51"/>
                  </a:lnTo>
                  <a:lnTo>
                    <a:pt x="76" y="49"/>
                  </a:lnTo>
                  <a:lnTo>
                    <a:pt x="71" y="60"/>
                  </a:lnTo>
                  <a:lnTo>
                    <a:pt x="62" y="68"/>
                  </a:lnTo>
                  <a:lnTo>
                    <a:pt x="63" y="64"/>
                  </a:lnTo>
                  <a:lnTo>
                    <a:pt x="62" y="57"/>
                  </a:lnTo>
                  <a:lnTo>
                    <a:pt x="55" y="60"/>
                  </a:lnTo>
                  <a:lnTo>
                    <a:pt x="39" y="48"/>
                  </a:lnTo>
                  <a:lnTo>
                    <a:pt x="32" y="45"/>
                  </a:lnTo>
                  <a:lnTo>
                    <a:pt x="30" y="49"/>
                  </a:lnTo>
                  <a:lnTo>
                    <a:pt x="20" y="52"/>
                  </a:lnTo>
                  <a:lnTo>
                    <a:pt x="14" y="52"/>
                  </a:lnTo>
                  <a:lnTo>
                    <a:pt x="19" y="47"/>
                  </a:lnTo>
                  <a:lnTo>
                    <a:pt x="7" y="45"/>
                  </a:lnTo>
                  <a:lnTo>
                    <a:pt x="0" y="48"/>
                  </a:lnTo>
                  <a:lnTo>
                    <a:pt x="13" y="31"/>
                  </a:lnTo>
                  <a:lnTo>
                    <a:pt x="30" y="21"/>
                  </a:lnTo>
                  <a:lnTo>
                    <a:pt x="29" y="26"/>
                  </a:lnTo>
                  <a:lnTo>
                    <a:pt x="27" y="31"/>
                  </a:lnTo>
                  <a:lnTo>
                    <a:pt x="36" y="34"/>
                  </a:lnTo>
                  <a:lnTo>
                    <a:pt x="55" y="34"/>
                  </a:lnTo>
                  <a:lnTo>
                    <a:pt x="62" y="29"/>
                  </a:lnTo>
                  <a:lnTo>
                    <a:pt x="68" y="35"/>
                  </a:lnTo>
                  <a:lnTo>
                    <a:pt x="66" y="44"/>
                  </a:lnTo>
                  <a:lnTo>
                    <a:pt x="72" y="36"/>
                  </a:lnTo>
                  <a:lnTo>
                    <a:pt x="89" y="32"/>
                  </a:lnTo>
                  <a:lnTo>
                    <a:pt x="96" y="25"/>
                  </a:lnTo>
                  <a:lnTo>
                    <a:pt x="96" y="19"/>
                  </a:lnTo>
                  <a:lnTo>
                    <a:pt x="105" y="21"/>
                  </a:lnTo>
                  <a:lnTo>
                    <a:pt x="115" y="19"/>
                  </a:lnTo>
                  <a:lnTo>
                    <a:pt x="115" y="25"/>
                  </a:lnTo>
                  <a:lnTo>
                    <a:pt x="107" y="24"/>
                  </a:lnTo>
                  <a:lnTo>
                    <a:pt x="101" y="24"/>
                  </a:lnTo>
                  <a:lnTo>
                    <a:pt x="99" y="28"/>
                  </a:lnTo>
                  <a:lnTo>
                    <a:pt x="98" y="34"/>
                  </a:lnTo>
                  <a:lnTo>
                    <a:pt x="153" y="19"/>
                  </a:lnTo>
                  <a:lnTo>
                    <a:pt x="2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8" name="Freeform 2335"/>
            <p:cNvSpPr>
              <a:spLocks/>
            </p:cNvSpPr>
            <p:nvPr/>
          </p:nvSpPr>
          <p:spPr bwMode="auto">
            <a:xfrm>
              <a:off x="5259266" y="3760666"/>
              <a:ext cx="17463" cy="6350"/>
            </a:xfrm>
            <a:custGeom>
              <a:avLst/>
              <a:gdLst>
                <a:gd name="T0" fmla="*/ 7 w 33"/>
                <a:gd name="T1" fmla="*/ 0 h 12"/>
                <a:gd name="T2" fmla="*/ 13 w 33"/>
                <a:gd name="T3" fmla="*/ 3 h 12"/>
                <a:gd name="T4" fmla="*/ 28 w 33"/>
                <a:gd name="T5" fmla="*/ 3 h 12"/>
                <a:gd name="T6" fmla="*/ 33 w 33"/>
                <a:gd name="T7" fmla="*/ 8 h 12"/>
                <a:gd name="T8" fmla="*/ 15 w 33"/>
                <a:gd name="T9" fmla="*/ 9 h 12"/>
                <a:gd name="T10" fmla="*/ 2 w 33"/>
                <a:gd name="T11" fmla="*/ 12 h 12"/>
                <a:gd name="T12" fmla="*/ 0 w 33"/>
                <a:gd name="T13" fmla="*/ 8 h 12"/>
                <a:gd name="T14" fmla="*/ 7 w 33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12">
                  <a:moveTo>
                    <a:pt x="7" y="0"/>
                  </a:moveTo>
                  <a:lnTo>
                    <a:pt x="13" y="3"/>
                  </a:lnTo>
                  <a:lnTo>
                    <a:pt x="28" y="3"/>
                  </a:lnTo>
                  <a:lnTo>
                    <a:pt x="33" y="8"/>
                  </a:lnTo>
                  <a:lnTo>
                    <a:pt x="15" y="9"/>
                  </a:lnTo>
                  <a:lnTo>
                    <a:pt x="2" y="12"/>
                  </a:lnTo>
                  <a:lnTo>
                    <a:pt x="0" y="8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09" name="Freeform 2336"/>
            <p:cNvSpPr>
              <a:spLocks/>
            </p:cNvSpPr>
            <p:nvPr/>
          </p:nvSpPr>
          <p:spPr bwMode="auto">
            <a:xfrm>
              <a:off x="5025904" y="3039941"/>
              <a:ext cx="15875" cy="9525"/>
            </a:xfrm>
            <a:custGeom>
              <a:avLst/>
              <a:gdLst>
                <a:gd name="T0" fmla="*/ 27 w 29"/>
                <a:gd name="T1" fmla="*/ 4 h 17"/>
                <a:gd name="T2" fmla="*/ 27 w 29"/>
                <a:gd name="T3" fmla="*/ 10 h 17"/>
                <a:gd name="T4" fmla="*/ 29 w 29"/>
                <a:gd name="T5" fmla="*/ 17 h 17"/>
                <a:gd name="T6" fmla="*/ 25 w 29"/>
                <a:gd name="T7" fmla="*/ 11 h 17"/>
                <a:gd name="T8" fmla="*/ 13 w 29"/>
                <a:gd name="T9" fmla="*/ 8 h 17"/>
                <a:gd name="T10" fmla="*/ 7 w 29"/>
                <a:gd name="T11" fmla="*/ 14 h 17"/>
                <a:gd name="T12" fmla="*/ 4 w 29"/>
                <a:gd name="T13" fmla="*/ 10 h 17"/>
                <a:gd name="T14" fmla="*/ 0 w 29"/>
                <a:gd name="T15" fmla="*/ 7 h 17"/>
                <a:gd name="T16" fmla="*/ 2 w 29"/>
                <a:gd name="T17" fmla="*/ 1 h 17"/>
                <a:gd name="T18" fmla="*/ 9 w 29"/>
                <a:gd name="T19" fmla="*/ 3 h 17"/>
                <a:gd name="T20" fmla="*/ 15 w 29"/>
                <a:gd name="T21" fmla="*/ 0 h 17"/>
                <a:gd name="T22" fmla="*/ 16 w 29"/>
                <a:gd name="T23" fmla="*/ 6 h 17"/>
                <a:gd name="T24" fmla="*/ 23 w 29"/>
                <a:gd name="T25" fmla="*/ 7 h 17"/>
                <a:gd name="T26" fmla="*/ 27 w 29"/>
                <a:gd name="T2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7">
                  <a:moveTo>
                    <a:pt x="27" y="4"/>
                  </a:moveTo>
                  <a:lnTo>
                    <a:pt x="27" y="10"/>
                  </a:lnTo>
                  <a:lnTo>
                    <a:pt x="29" y="17"/>
                  </a:lnTo>
                  <a:lnTo>
                    <a:pt x="25" y="11"/>
                  </a:lnTo>
                  <a:lnTo>
                    <a:pt x="13" y="8"/>
                  </a:lnTo>
                  <a:lnTo>
                    <a:pt x="7" y="14"/>
                  </a:lnTo>
                  <a:lnTo>
                    <a:pt x="4" y="10"/>
                  </a:lnTo>
                  <a:lnTo>
                    <a:pt x="0" y="7"/>
                  </a:lnTo>
                  <a:lnTo>
                    <a:pt x="2" y="1"/>
                  </a:lnTo>
                  <a:lnTo>
                    <a:pt x="9" y="3"/>
                  </a:lnTo>
                  <a:lnTo>
                    <a:pt x="15" y="0"/>
                  </a:lnTo>
                  <a:lnTo>
                    <a:pt x="16" y="6"/>
                  </a:lnTo>
                  <a:lnTo>
                    <a:pt x="23" y="7"/>
                  </a:lnTo>
                  <a:lnTo>
                    <a:pt x="2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0" name="Freeform 2337"/>
            <p:cNvSpPr>
              <a:spLocks/>
            </p:cNvSpPr>
            <p:nvPr/>
          </p:nvSpPr>
          <p:spPr bwMode="auto">
            <a:xfrm>
              <a:off x="5257679" y="3884491"/>
              <a:ext cx="19050" cy="14288"/>
            </a:xfrm>
            <a:custGeom>
              <a:avLst/>
              <a:gdLst>
                <a:gd name="T0" fmla="*/ 2 w 37"/>
                <a:gd name="T1" fmla="*/ 16 h 28"/>
                <a:gd name="T2" fmla="*/ 20 w 37"/>
                <a:gd name="T3" fmla="*/ 8 h 28"/>
                <a:gd name="T4" fmla="*/ 37 w 37"/>
                <a:gd name="T5" fmla="*/ 0 h 28"/>
                <a:gd name="T6" fmla="*/ 37 w 37"/>
                <a:gd name="T7" fmla="*/ 5 h 28"/>
                <a:gd name="T8" fmla="*/ 31 w 37"/>
                <a:gd name="T9" fmla="*/ 7 h 28"/>
                <a:gd name="T10" fmla="*/ 34 w 37"/>
                <a:gd name="T11" fmla="*/ 10 h 28"/>
                <a:gd name="T12" fmla="*/ 37 w 37"/>
                <a:gd name="T13" fmla="*/ 16 h 28"/>
                <a:gd name="T14" fmla="*/ 25 w 37"/>
                <a:gd name="T15" fmla="*/ 13 h 28"/>
                <a:gd name="T16" fmla="*/ 8 w 37"/>
                <a:gd name="T17" fmla="*/ 21 h 28"/>
                <a:gd name="T18" fmla="*/ 0 w 37"/>
                <a:gd name="T19" fmla="*/ 28 h 28"/>
                <a:gd name="T20" fmla="*/ 4 w 37"/>
                <a:gd name="T21" fmla="*/ 24 h 28"/>
                <a:gd name="T22" fmla="*/ 10 w 37"/>
                <a:gd name="T23" fmla="*/ 17 h 28"/>
                <a:gd name="T24" fmla="*/ 7 w 37"/>
                <a:gd name="T25" fmla="*/ 16 h 28"/>
                <a:gd name="T26" fmla="*/ 2 w 37"/>
                <a:gd name="T27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7" h="28">
                  <a:moveTo>
                    <a:pt x="2" y="16"/>
                  </a:moveTo>
                  <a:lnTo>
                    <a:pt x="20" y="8"/>
                  </a:lnTo>
                  <a:lnTo>
                    <a:pt x="37" y="0"/>
                  </a:lnTo>
                  <a:lnTo>
                    <a:pt x="37" y="5"/>
                  </a:lnTo>
                  <a:lnTo>
                    <a:pt x="31" y="7"/>
                  </a:lnTo>
                  <a:lnTo>
                    <a:pt x="34" y="10"/>
                  </a:lnTo>
                  <a:lnTo>
                    <a:pt x="37" y="16"/>
                  </a:lnTo>
                  <a:lnTo>
                    <a:pt x="25" y="13"/>
                  </a:lnTo>
                  <a:lnTo>
                    <a:pt x="8" y="21"/>
                  </a:lnTo>
                  <a:lnTo>
                    <a:pt x="0" y="28"/>
                  </a:lnTo>
                  <a:lnTo>
                    <a:pt x="4" y="24"/>
                  </a:lnTo>
                  <a:lnTo>
                    <a:pt x="10" y="17"/>
                  </a:lnTo>
                  <a:lnTo>
                    <a:pt x="7" y="16"/>
                  </a:lnTo>
                  <a:lnTo>
                    <a:pt x="2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1" name="Freeform 2338"/>
            <p:cNvSpPr>
              <a:spLocks/>
            </p:cNvSpPr>
            <p:nvPr/>
          </p:nvSpPr>
          <p:spPr bwMode="auto">
            <a:xfrm>
              <a:off x="5235454" y="3895603"/>
              <a:ext cx="4763" cy="7938"/>
            </a:xfrm>
            <a:custGeom>
              <a:avLst/>
              <a:gdLst>
                <a:gd name="T0" fmla="*/ 10 w 11"/>
                <a:gd name="T1" fmla="*/ 8 h 13"/>
                <a:gd name="T2" fmla="*/ 8 w 11"/>
                <a:gd name="T3" fmla="*/ 13 h 13"/>
                <a:gd name="T4" fmla="*/ 0 w 11"/>
                <a:gd name="T5" fmla="*/ 0 h 13"/>
                <a:gd name="T6" fmla="*/ 4 w 11"/>
                <a:gd name="T7" fmla="*/ 1 h 13"/>
                <a:gd name="T8" fmla="*/ 10 w 11"/>
                <a:gd name="T9" fmla="*/ 0 h 13"/>
                <a:gd name="T10" fmla="*/ 11 w 11"/>
                <a:gd name="T11" fmla="*/ 3 h 13"/>
                <a:gd name="T12" fmla="*/ 7 w 11"/>
                <a:gd name="T13" fmla="*/ 8 h 13"/>
                <a:gd name="T14" fmla="*/ 10 w 11"/>
                <a:gd name="T1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10" y="8"/>
                  </a:moveTo>
                  <a:lnTo>
                    <a:pt x="8" y="13"/>
                  </a:lnTo>
                  <a:lnTo>
                    <a:pt x="0" y="0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1" y="3"/>
                  </a:lnTo>
                  <a:lnTo>
                    <a:pt x="7" y="8"/>
                  </a:lnTo>
                  <a:lnTo>
                    <a:pt x="1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2" name="Freeform 2339"/>
            <p:cNvSpPr>
              <a:spLocks/>
            </p:cNvSpPr>
            <p:nvPr/>
          </p:nvSpPr>
          <p:spPr bwMode="auto">
            <a:xfrm>
              <a:off x="5225929" y="3935291"/>
              <a:ext cx="17463" cy="6350"/>
            </a:xfrm>
            <a:custGeom>
              <a:avLst/>
              <a:gdLst>
                <a:gd name="T0" fmla="*/ 35 w 35"/>
                <a:gd name="T1" fmla="*/ 1 h 10"/>
                <a:gd name="T2" fmla="*/ 35 w 35"/>
                <a:gd name="T3" fmla="*/ 4 h 10"/>
                <a:gd name="T4" fmla="*/ 32 w 35"/>
                <a:gd name="T5" fmla="*/ 5 h 10"/>
                <a:gd name="T6" fmla="*/ 35 w 35"/>
                <a:gd name="T7" fmla="*/ 10 h 10"/>
                <a:gd name="T8" fmla="*/ 26 w 35"/>
                <a:gd name="T9" fmla="*/ 5 h 10"/>
                <a:gd name="T10" fmla="*/ 11 w 35"/>
                <a:gd name="T11" fmla="*/ 8 h 10"/>
                <a:gd name="T12" fmla="*/ 3 w 35"/>
                <a:gd name="T13" fmla="*/ 5 h 10"/>
                <a:gd name="T14" fmla="*/ 0 w 35"/>
                <a:gd name="T15" fmla="*/ 0 h 10"/>
                <a:gd name="T16" fmla="*/ 6 w 35"/>
                <a:gd name="T17" fmla="*/ 0 h 10"/>
                <a:gd name="T18" fmla="*/ 9 w 35"/>
                <a:gd name="T19" fmla="*/ 5 h 10"/>
                <a:gd name="T20" fmla="*/ 24 w 35"/>
                <a:gd name="T21" fmla="*/ 4 h 10"/>
                <a:gd name="T22" fmla="*/ 35 w 35"/>
                <a:gd name="T2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0">
                  <a:moveTo>
                    <a:pt x="35" y="1"/>
                  </a:moveTo>
                  <a:lnTo>
                    <a:pt x="35" y="4"/>
                  </a:lnTo>
                  <a:lnTo>
                    <a:pt x="32" y="5"/>
                  </a:lnTo>
                  <a:lnTo>
                    <a:pt x="35" y="10"/>
                  </a:lnTo>
                  <a:lnTo>
                    <a:pt x="26" y="5"/>
                  </a:lnTo>
                  <a:lnTo>
                    <a:pt x="11" y="8"/>
                  </a:lnTo>
                  <a:lnTo>
                    <a:pt x="3" y="5"/>
                  </a:lnTo>
                  <a:lnTo>
                    <a:pt x="0" y="0"/>
                  </a:lnTo>
                  <a:lnTo>
                    <a:pt x="6" y="0"/>
                  </a:lnTo>
                  <a:lnTo>
                    <a:pt x="9" y="5"/>
                  </a:lnTo>
                  <a:lnTo>
                    <a:pt x="24" y="4"/>
                  </a:lnTo>
                  <a:lnTo>
                    <a:pt x="35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3" name="Freeform 2340"/>
            <p:cNvSpPr>
              <a:spLocks/>
            </p:cNvSpPr>
            <p:nvPr/>
          </p:nvSpPr>
          <p:spPr bwMode="auto">
            <a:xfrm>
              <a:off x="5214816" y="4030541"/>
              <a:ext cx="23813" cy="26988"/>
            </a:xfrm>
            <a:custGeom>
              <a:avLst/>
              <a:gdLst>
                <a:gd name="T0" fmla="*/ 17 w 47"/>
                <a:gd name="T1" fmla="*/ 49 h 49"/>
                <a:gd name="T2" fmla="*/ 9 w 47"/>
                <a:gd name="T3" fmla="*/ 49 h 49"/>
                <a:gd name="T4" fmla="*/ 0 w 47"/>
                <a:gd name="T5" fmla="*/ 47 h 49"/>
                <a:gd name="T6" fmla="*/ 6 w 47"/>
                <a:gd name="T7" fmla="*/ 37 h 49"/>
                <a:gd name="T8" fmla="*/ 17 w 47"/>
                <a:gd name="T9" fmla="*/ 33 h 49"/>
                <a:gd name="T10" fmla="*/ 14 w 47"/>
                <a:gd name="T11" fmla="*/ 28 h 49"/>
                <a:gd name="T12" fmla="*/ 11 w 47"/>
                <a:gd name="T13" fmla="*/ 23 h 49"/>
                <a:gd name="T14" fmla="*/ 23 w 47"/>
                <a:gd name="T15" fmla="*/ 23 h 49"/>
                <a:gd name="T16" fmla="*/ 30 w 47"/>
                <a:gd name="T17" fmla="*/ 18 h 49"/>
                <a:gd name="T18" fmla="*/ 26 w 47"/>
                <a:gd name="T19" fmla="*/ 14 h 49"/>
                <a:gd name="T20" fmla="*/ 20 w 47"/>
                <a:gd name="T21" fmla="*/ 14 h 49"/>
                <a:gd name="T22" fmla="*/ 26 w 47"/>
                <a:gd name="T23" fmla="*/ 8 h 49"/>
                <a:gd name="T24" fmla="*/ 30 w 47"/>
                <a:gd name="T25" fmla="*/ 0 h 49"/>
                <a:gd name="T26" fmla="*/ 34 w 47"/>
                <a:gd name="T27" fmla="*/ 5 h 49"/>
                <a:gd name="T28" fmla="*/ 32 w 47"/>
                <a:gd name="T29" fmla="*/ 14 h 49"/>
                <a:gd name="T30" fmla="*/ 39 w 47"/>
                <a:gd name="T31" fmla="*/ 18 h 49"/>
                <a:gd name="T32" fmla="*/ 47 w 47"/>
                <a:gd name="T33" fmla="*/ 18 h 49"/>
                <a:gd name="T34" fmla="*/ 45 w 47"/>
                <a:gd name="T35" fmla="*/ 23 h 49"/>
                <a:gd name="T36" fmla="*/ 45 w 47"/>
                <a:gd name="T37" fmla="*/ 28 h 49"/>
                <a:gd name="T38" fmla="*/ 33 w 47"/>
                <a:gd name="T39" fmla="*/ 34 h 49"/>
                <a:gd name="T40" fmla="*/ 20 w 47"/>
                <a:gd name="T41" fmla="*/ 41 h 49"/>
                <a:gd name="T42" fmla="*/ 17 w 47"/>
                <a:gd name="T43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49">
                  <a:moveTo>
                    <a:pt x="17" y="49"/>
                  </a:moveTo>
                  <a:lnTo>
                    <a:pt x="9" y="49"/>
                  </a:lnTo>
                  <a:lnTo>
                    <a:pt x="0" y="47"/>
                  </a:lnTo>
                  <a:lnTo>
                    <a:pt x="6" y="37"/>
                  </a:lnTo>
                  <a:lnTo>
                    <a:pt x="17" y="33"/>
                  </a:lnTo>
                  <a:lnTo>
                    <a:pt x="14" y="28"/>
                  </a:lnTo>
                  <a:lnTo>
                    <a:pt x="11" y="23"/>
                  </a:lnTo>
                  <a:lnTo>
                    <a:pt x="23" y="23"/>
                  </a:lnTo>
                  <a:lnTo>
                    <a:pt x="30" y="18"/>
                  </a:lnTo>
                  <a:lnTo>
                    <a:pt x="26" y="14"/>
                  </a:lnTo>
                  <a:lnTo>
                    <a:pt x="20" y="14"/>
                  </a:lnTo>
                  <a:lnTo>
                    <a:pt x="26" y="8"/>
                  </a:lnTo>
                  <a:lnTo>
                    <a:pt x="30" y="0"/>
                  </a:lnTo>
                  <a:lnTo>
                    <a:pt x="34" y="5"/>
                  </a:lnTo>
                  <a:lnTo>
                    <a:pt x="32" y="14"/>
                  </a:lnTo>
                  <a:lnTo>
                    <a:pt x="39" y="18"/>
                  </a:lnTo>
                  <a:lnTo>
                    <a:pt x="47" y="18"/>
                  </a:lnTo>
                  <a:lnTo>
                    <a:pt x="45" y="23"/>
                  </a:lnTo>
                  <a:lnTo>
                    <a:pt x="45" y="28"/>
                  </a:lnTo>
                  <a:lnTo>
                    <a:pt x="33" y="34"/>
                  </a:lnTo>
                  <a:lnTo>
                    <a:pt x="20" y="41"/>
                  </a:lnTo>
                  <a:lnTo>
                    <a:pt x="17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4" name="Freeform 2341"/>
            <p:cNvSpPr>
              <a:spLocks/>
            </p:cNvSpPr>
            <p:nvPr/>
          </p:nvSpPr>
          <p:spPr bwMode="auto">
            <a:xfrm>
              <a:off x="5140204" y="3741616"/>
              <a:ext cx="11113" cy="6350"/>
            </a:xfrm>
            <a:custGeom>
              <a:avLst/>
              <a:gdLst>
                <a:gd name="T0" fmla="*/ 14 w 23"/>
                <a:gd name="T1" fmla="*/ 0 h 10"/>
                <a:gd name="T2" fmla="*/ 17 w 23"/>
                <a:gd name="T3" fmla="*/ 1 h 10"/>
                <a:gd name="T4" fmla="*/ 16 w 23"/>
                <a:gd name="T5" fmla="*/ 3 h 10"/>
                <a:gd name="T6" fmla="*/ 20 w 23"/>
                <a:gd name="T7" fmla="*/ 6 h 10"/>
                <a:gd name="T8" fmla="*/ 23 w 23"/>
                <a:gd name="T9" fmla="*/ 10 h 10"/>
                <a:gd name="T10" fmla="*/ 11 w 23"/>
                <a:gd name="T11" fmla="*/ 9 h 10"/>
                <a:gd name="T12" fmla="*/ 3 w 23"/>
                <a:gd name="T13" fmla="*/ 4 h 10"/>
                <a:gd name="T14" fmla="*/ 0 w 23"/>
                <a:gd name="T15" fmla="*/ 1 h 10"/>
                <a:gd name="T16" fmla="*/ 13 w 23"/>
                <a:gd name="T17" fmla="*/ 3 h 10"/>
                <a:gd name="T18" fmla="*/ 14 w 23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14" y="0"/>
                  </a:moveTo>
                  <a:lnTo>
                    <a:pt x="17" y="1"/>
                  </a:lnTo>
                  <a:lnTo>
                    <a:pt x="16" y="3"/>
                  </a:lnTo>
                  <a:lnTo>
                    <a:pt x="20" y="6"/>
                  </a:lnTo>
                  <a:lnTo>
                    <a:pt x="23" y="10"/>
                  </a:lnTo>
                  <a:lnTo>
                    <a:pt x="11" y="9"/>
                  </a:lnTo>
                  <a:lnTo>
                    <a:pt x="3" y="4"/>
                  </a:lnTo>
                  <a:lnTo>
                    <a:pt x="0" y="1"/>
                  </a:lnTo>
                  <a:lnTo>
                    <a:pt x="13" y="3"/>
                  </a:lnTo>
                  <a:lnTo>
                    <a:pt x="1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5" name="Freeform 2342"/>
            <p:cNvSpPr>
              <a:spLocks/>
            </p:cNvSpPr>
            <p:nvPr/>
          </p:nvSpPr>
          <p:spPr bwMode="auto">
            <a:xfrm>
              <a:off x="5049716" y="3781303"/>
              <a:ext cx="95250" cy="26988"/>
            </a:xfrm>
            <a:custGeom>
              <a:avLst/>
              <a:gdLst>
                <a:gd name="T0" fmla="*/ 180 w 180"/>
                <a:gd name="T1" fmla="*/ 0 h 51"/>
                <a:gd name="T2" fmla="*/ 177 w 180"/>
                <a:gd name="T3" fmla="*/ 10 h 51"/>
                <a:gd name="T4" fmla="*/ 169 w 180"/>
                <a:gd name="T5" fmla="*/ 16 h 51"/>
                <a:gd name="T6" fmla="*/ 170 w 180"/>
                <a:gd name="T7" fmla="*/ 10 h 51"/>
                <a:gd name="T8" fmla="*/ 166 w 180"/>
                <a:gd name="T9" fmla="*/ 10 h 51"/>
                <a:gd name="T10" fmla="*/ 154 w 180"/>
                <a:gd name="T11" fmla="*/ 19 h 51"/>
                <a:gd name="T12" fmla="*/ 146 w 180"/>
                <a:gd name="T13" fmla="*/ 19 h 51"/>
                <a:gd name="T14" fmla="*/ 143 w 180"/>
                <a:gd name="T15" fmla="*/ 28 h 51"/>
                <a:gd name="T16" fmla="*/ 146 w 180"/>
                <a:gd name="T17" fmla="*/ 32 h 51"/>
                <a:gd name="T18" fmla="*/ 133 w 180"/>
                <a:gd name="T19" fmla="*/ 32 h 51"/>
                <a:gd name="T20" fmla="*/ 92 w 180"/>
                <a:gd name="T21" fmla="*/ 38 h 51"/>
                <a:gd name="T22" fmla="*/ 75 w 180"/>
                <a:gd name="T23" fmla="*/ 33 h 51"/>
                <a:gd name="T24" fmla="*/ 75 w 180"/>
                <a:gd name="T25" fmla="*/ 39 h 51"/>
                <a:gd name="T26" fmla="*/ 69 w 180"/>
                <a:gd name="T27" fmla="*/ 42 h 51"/>
                <a:gd name="T28" fmla="*/ 62 w 180"/>
                <a:gd name="T29" fmla="*/ 42 h 51"/>
                <a:gd name="T30" fmla="*/ 56 w 180"/>
                <a:gd name="T31" fmla="*/ 45 h 51"/>
                <a:gd name="T32" fmla="*/ 56 w 180"/>
                <a:gd name="T33" fmla="*/ 51 h 51"/>
                <a:gd name="T34" fmla="*/ 52 w 180"/>
                <a:gd name="T35" fmla="*/ 46 h 51"/>
                <a:gd name="T36" fmla="*/ 48 w 180"/>
                <a:gd name="T37" fmla="*/ 41 h 51"/>
                <a:gd name="T38" fmla="*/ 41 w 180"/>
                <a:gd name="T39" fmla="*/ 48 h 51"/>
                <a:gd name="T40" fmla="*/ 20 w 180"/>
                <a:gd name="T41" fmla="*/ 46 h 51"/>
                <a:gd name="T42" fmla="*/ 12 w 180"/>
                <a:gd name="T43" fmla="*/ 48 h 51"/>
                <a:gd name="T44" fmla="*/ 10 w 180"/>
                <a:gd name="T45" fmla="*/ 45 h 51"/>
                <a:gd name="T46" fmla="*/ 7 w 180"/>
                <a:gd name="T47" fmla="*/ 35 h 51"/>
                <a:gd name="T48" fmla="*/ 5 w 180"/>
                <a:gd name="T49" fmla="*/ 35 h 51"/>
                <a:gd name="T50" fmla="*/ 2 w 180"/>
                <a:gd name="T51" fmla="*/ 39 h 51"/>
                <a:gd name="T52" fmla="*/ 0 w 180"/>
                <a:gd name="T53" fmla="*/ 35 h 51"/>
                <a:gd name="T54" fmla="*/ 2 w 180"/>
                <a:gd name="T55" fmla="*/ 32 h 51"/>
                <a:gd name="T56" fmla="*/ 13 w 180"/>
                <a:gd name="T57" fmla="*/ 33 h 51"/>
                <a:gd name="T58" fmla="*/ 18 w 180"/>
                <a:gd name="T59" fmla="*/ 41 h 51"/>
                <a:gd name="T60" fmla="*/ 32 w 180"/>
                <a:gd name="T61" fmla="*/ 36 h 51"/>
                <a:gd name="T62" fmla="*/ 48 w 180"/>
                <a:gd name="T63" fmla="*/ 38 h 51"/>
                <a:gd name="T64" fmla="*/ 52 w 180"/>
                <a:gd name="T65" fmla="*/ 33 h 51"/>
                <a:gd name="T66" fmla="*/ 49 w 180"/>
                <a:gd name="T67" fmla="*/ 26 h 51"/>
                <a:gd name="T68" fmla="*/ 59 w 180"/>
                <a:gd name="T69" fmla="*/ 25 h 51"/>
                <a:gd name="T70" fmla="*/ 71 w 180"/>
                <a:gd name="T71" fmla="*/ 25 h 51"/>
                <a:gd name="T72" fmla="*/ 77 w 180"/>
                <a:gd name="T73" fmla="*/ 18 h 51"/>
                <a:gd name="T74" fmla="*/ 79 w 180"/>
                <a:gd name="T75" fmla="*/ 28 h 51"/>
                <a:gd name="T76" fmla="*/ 90 w 180"/>
                <a:gd name="T77" fmla="*/ 31 h 51"/>
                <a:gd name="T78" fmla="*/ 107 w 180"/>
                <a:gd name="T79" fmla="*/ 23 h 51"/>
                <a:gd name="T80" fmla="*/ 123 w 180"/>
                <a:gd name="T81" fmla="*/ 22 h 51"/>
                <a:gd name="T82" fmla="*/ 131 w 180"/>
                <a:gd name="T83" fmla="*/ 26 h 51"/>
                <a:gd name="T84" fmla="*/ 140 w 180"/>
                <a:gd name="T85" fmla="*/ 18 h 51"/>
                <a:gd name="T86" fmla="*/ 166 w 180"/>
                <a:gd name="T87" fmla="*/ 8 h 51"/>
                <a:gd name="T88" fmla="*/ 180 w 180"/>
                <a:gd name="T8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0" h="51">
                  <a:moveTo>
                    <a:pt x="180" y="0"/>
                  </a:moveTo>
                  <a:lnTo>
                    <a:pt x="177" y="10"/>
                  </a:lnTo>
                  <a:lnTo>
                    <a:pt x="169" y="16"/>
                  </a:lnTo>
                  <a:lnTo>
                    <a:pt x="170" y="10"/>
                  </a:lnTo>
                  <a:lnTo>
                    <a:pt x="166" y="10"/>
                  </a:lnTo>
                  <a:lnTo>
                    <a:pt x="154" y="19"/>
                  </a:lnTo>
                  <a:lnTo>
                    <a:pt x="146" y="19"/>
                  </a:lnTo>
                  <a:lnTo>
                    <a:pt x="143" y="28"/>
                  </a:lnTo>
                  <a:lnTo>
                    <a:pt x="146" y="32"/>
                  </a:lnTo>
                  <a:lnTo>
                    <a:pt x="133" y="32"/>
                  </a:lnTo>
                  <a:lnTo>
                    <a:pt x="92" y="38"/>
                  </a:lnTo>
                  <a:lnTo>
                    <a:pt x="75" y="33"/>
                  </a:lnTo>
                  <a:lnTo>
                    <a:pt x="75" y="39"/>
                  </a:lnTo>
                  <a:lnTo>
                    <a:pt x="69" y="42"/>
                  </a:lnTo>
                  <a:lnTo>
                    <a:pt x="62" y="42"/>
                  </a:lnTo>
                  <a:lnTo>
                    <a:pt x="56" y="45"/>
                  </a:lnTo>
                  <a:lnTo>
                    <a:pt x="56" y="51"/>
                  </a:lnTo>
                  <a:lnTo>
                    <a:pt x="52" y="46"/>
                  </a:lnTo>
                  <a:lnTo>
                    <a:pt x="48" y="41"/>
                  </a:lnTo>
                  <a:lnTo>
                    <a:pt x="41" y="48"/>
                  </a:lnTo>
                  <a:lnTo>
                    <a:pt x="20" y="46"/>
                  </a:lnTo>
                  <a:lnTo>
                    <a:pt x="12" y="48"/>
                  </a:lnTo>
                  <a:lnTo>
                    <a:pt x="10" y="4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2" y="39"/>
                  </a:lnTo>
                  <a:lnTo>
                    <a:pt x="0" y="35"/>
                  </a:lnTo>
                  <a:lnTo>
                    <a:pt x="2" y="32"/>
                  </a:lnTo>
                  <a:lnTo>
                    <a:pt x="13" y="33"/>
                  </a:lnTo>
                  <a:lnTo>
                    <a:pt x="18" y="41"/>
                  </a:lnTo>
                  <a:lnTo>
                    <a:pt x="32" y="36"/>
                  </a:lnTo>
                  <a:lnTo>
                    <a:pt x="48" y="38"/>
                  </a:lnTo>
                  <a:lnTo>
                    <a:pt x="52" y="33"/>
                  </a:lnTo>
                  <a:lnTo>
                    <a:pt x="49" y="26"/>
                  </a:lnTo>
                  <a:lnTo>
                    <a:pt x="59" y="25"/>
                  </a:lnTo>
                  <a:lnTo>
                    <a:pt x="71" y="25"/>
                  </a:lnTo>
                  <a:lnTo>
                    <a:pt x="77" y="18"/>
                  </a:lnTo>
                  <a:lnTo>
                    <a:pt x="79" y="28"/>
                  </a:lnTo>
                  <a:lnTo>
                    <a:pt x="90" y="31"/>
                  </a:lnTo>
                  <a:lnTo>
                    <a:pt x="107" y="23"/>
                  </a:lnTo>
                  <a:lnTo>
                    <a:pt x="123" y="22"/>
                  </a:lnTo>
                  <a:lnTo>
                    <a:pt x="131" y="26"/>
                  </a:lnTo>
                  <a:lnTo>
                    <a:pt x="140" y="18"/>
                  </a:lnTo>
                  <a:lnTo>
                    <a:pt x="166" y="8"/>
                  </a:lnTo>
                  <a:lnTo>
                    <a:pt x="18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6" name="Freeform 2343"/>
            <p:cNvSpPr>
              <a:spLocks/>
            </p:cNvSpPr>
            <p:nvPr/>
          </p:nvSpPr>
          <p:spPr bwMode="auto">
            <a:xfrm>
              <a:off x="5043366" y="3846391"/>
              <a:ext cx="122238" cy="71438"/>
            </a:xfrm>
            <a:custGeom>
              <a:avLst/>
              <a:gdLst>
                <a:gd name="T0" fmla="*/ 193 w 232"/>
                <a:gd name="T1" fmla="*/ 98 h 134"/>
                <a:gd name="T2" fmla="*/ 186 w 232"/>
                <a:gd name="T3" fmla="*/ 108 h 134"/>
                <a:gd name="T4" fmla="*/ 173 w 232"/>
                <a:gd name="T5" fmla="*/ 123 h 134"/>
                <a:gd name="T6" fmla="*/ 162 w 232"/>
                <a:gd name="T7" fmla="*/ 128 h 134"/>
                <a:gd name="T8" fmla="*/ 123 w 232"/>
                <a:gd name="T9" fmla="*/ 127 h 134"/>
                <a:gd name="T10" fmla="*/ 97 w 232"/>
                <a:gd name="T11" fmla="*/ 117 h 134"/>
                <a:gd name="T12" fmla="*/ 88 w 232"/>
                <a:gd name="T13" fmla="*/ 123 h 134"/>
                <a:gd name="T14" fmla="*/ 69 w 232"/>
                <a:gd name="T15" fmla="*/ 114 h 134"/>
                <a:gd name="T16" fmla="*/ 46 w 232"/>
                <a:gd name="T17" fmla="*/ 105 h 134"/>
                <a:gd name="T18" fmla="*/ 0 w 232"/>
                <a:gd name="T19" fmla="*/ 87 h 134"/>
                <a:gd name="T20" fmla="*/ 18 w 232"/>
                <a:gd name="T21" fmla="*/ 78 h 134"/>
                <a:gd name="T22" fmla="*/ 124 w 232"/>
                <a:gd name="T23" fmla="*/ 61 h 134"/>
                <a:gd name="T24" fmla="*/ 172 w 232"/>
                <a:gd name="T25" fmla="*/ 29 h 134"/>
                <a:gd name="T26" fmla="*/ 153 w 232"/>
                <a:gd name="T27" fmla="*/ 45 h 134"/>
                <a:gd name="T28" fmla="*/ 151 w 232"/>
                <a:gd name="T29" fmla="*/ 29 h 134"/>
                <a:gd name="T30" fmla="*/ 163 w 232"/>
                <a:gd name="T31" fmla="*/ 7 h 134"/>
                <a:gd name="T32" fmla="*/ 151 w 232"/>
                <a:gd name="T33" fmla="*/ 6 h 134"/>
                <a:gd name="T34" fmla="*/ 169 w 232"/>
                <a:gd name="T35" fmla="*/ 0 h 134"/>
                <a:gd name="T36" fmla="*/ 176 w 232"/>
                <a:gd name="T37" fmla="*/ 13 h 134"/>
                <a:gd name="T38" fmla="*/ 205 w 232"/>
                <a:gd name="T39" fmla="*/ 4 h 134"/>
                <a:gd name="T40" fmla="*/ 203 w 232"/>
                <a:gd name="T41" fmla="*/ 17 h 134"/>
                <a:gd name="T42" fmla="*/ 185 w 232"/>
                <a:gd name="T43" fmla="*/ 19 h 134"/>
                <a:gd name="T44" fmla="*/ 187 w 232"/>
                <a:gd name="T45" fmla="*/ 29 h 134"/>
                <a:gd name="T46" fmla="*/ 218 w 232"/>
                <a:gd name="T47" fmla="*/ 25 h 134"/>
                <a:gd name="T48" fmla="*/ 219 w 232"/>
                <a:gd name="T49" fmla="*/ 30 h 134"/>
                <a:gd name="T50" fmla="*/ 185 w 232"/>
                <a:gd name="T51" fmla="*/ 76 h 134"/>
                <a:gd name="T52" fmla="*/ 163 w 232"/>
                <a:gd name="T53" fmla="*/ 85 h 134"/>
                <a:gd name="T54" fmla="*/ 156 w 232"/>
                <a:gd name="T55" fmla="*/ 91 h 134"/>
                <a:gd name="T56" fmla="*/ 144 w 232"/>
                <a:gd name="T57" fmla="*/ 97 h 134"/>
                <a:gd name="T58" fmla="*/ 133 w 232"/>
                <a:gd name="T59" fmla="*/ 107 h 134"/>
                <a:gd name="T60" fmla="*/ 131 w 232"/>
                <a:gd name="T61" fmla="*/ 118 h 134"/>
                <a:gd name="T62" fmla="*/ 156 w 232"/>
                <a:gd name="T63" fmla="*/ 117 h 134"/>
                <a:gd name="T64" fmla="*/ 162 w 232"/>
                <a:gd name="T65" fmla="*/ 123 h 134"/>
                <a:gd name="T66" fmla="*/ 167 w 232"/>
                <a:gd name="T67" fmla="*/ 114 h 134"/>
                <a:gd name="T68" fmla="*/ 159 w 232"/>
                <a:gd name="T69" fmla="*/ 114 h 134"/>
                <a:gd name="T70" fmla="*/ 162 w 232"/>
                <a:gd name="T71" fmla="*/ 104 h 134"/>
                <a:gd name="T72" fmla="*/ 170 w 232"/>
                <a:gd name="T73" fmla="*/ 114 h 134"/>
                <a:gd name="T74" fmla="*/ 187 w 232"/>
                <a:gd name="T75" fmla="*/ 9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32" h="134">
                  <a:moveTo>
                    <a:pt x="198" y="91"/>
                  </a:moveTo>
                  <a:lnTo>
                    <a:pt x="193" y="98"/>
                  </a:lnTo>
                  <a:lnTo>
                    <a:pt x="183" y="101"/>
                  </a:lnTo>
                  <a:lnTo>
                    <a:pt x="186" y="108"/>
                  </a:lnTo>
                  <a:lnTo>
                    <a:pt x="190" y="114"/>
                  </a:lnTo>
                  <a:lnTo>
                    <a:pt x="173" y="123"/>
                  </a:lnTo>
                  <a:lnTo>
                    <a:pt x="163" y="134"/>
                  </a:lnTo>
                  <a:lnTo>
                    <a:pt x="162" y="128"/>
                  </a:lnTo>
                  <a:lnTo>
                    <a:pt x="146" y="125"/>
                  </a:lnTo>
                  <a:lnTo>
                    <a:pt x="123" y="127"/>
                  </a:lnTo>
                  <a:lnTo>
                    <a:pt x="103" y="123"/>
                  </a:lnTo>
                  <a:lnTo>
                    <a:pt x="97" y="117"/>
                  </a:lnTo>
                  <a:lnTo>
                    <a:pt x="94" y="120"/>
                  </a:lnTo>
                  <a:lnTo>
                    <a:pt x="88" y="123"/>
                  </a:lnTo>
                  <a:lnTo>
                    <a:pt x="82" y="117"/>
                  </a:lnTo>
                  <a:lnTo>
                    <a:pt x="69" y="114"/>
                  </a:lnTo>
                  <a:lnTo>
                    <a:pt x="61" y="114"/>
                  </a:lnTo>
                  <a:lnTo>
                    <a:pt x="46" y="105"/>
                  </a:lnTo>
                  <a:lnTo>
                    <a:pt x="12" y="95"/>
                  </a:lnTo>
                  <a:lnTo>
                    <a:pt x="0" y="87"/>
                  </a:lnTo>
                  <a:lnTo>
                    <a:pt x="16" y="84"/>
                  </a:lnTo>
                  <a:lnTo>
                    <a:pt x="18" y="78"/>
                  </a:lnTo>
                  <a:lnTo>
                    <a:pt x="55" y="68"/>
                  </a:lnTo>
                  <a:lnTo>
                    <a:pt x="124" y="61"/>
                  </a:lnTo>
                  <a:lnTo>
                    <a:pt x="160" y="45"/>
                  </a:lnTo>
                  <a:lnTo>
                    <a:pt x="172" y="29"/>
                  </a:lnTo>
                  <a:lnTo>
                    <a:pt x="166" y="30"/>
                  </a:lnTo>
                  <a:lnTo>
                    <a:pt x="153" y="45"/>
                  </a:lnTo>
                  <a:lnTo>
                    <a:pt x="141" y="48"/>
                  </a:lnTo>
                  <a:lnTo>
                    <a:pt x="151" y="29"/>
                  </a:lnTo>
                  <a:lnTo>
                    <a:pt x="166" y="10"/>
                  </a:lnTo>
                  <a:lnTo>
                    <a:pt x="163" y="7"/>
                  </a:lnTo>
                  <a:lnTo>
                    <a:pt x="153" y="12"/>
                  </a:lnTo>
                  <a:lnTo>
                    <a:pt x="151" y="6"/>
                  </a:lnTo>
                  <a:lnTo>
                    <a:pt x="157" y="3"/>
                  </a:lnTo>
                  <a:lnTo>
                    <a:pt x="169" y="0"/>
                  </a:lnTo>
                  <a:lnTo>
                    <a:pt x="167" y="7"/>
                  </a:lnTo>
                  <a:lnTo>
                    <a:pt x="176" y="13"/>
                  </a:lnTo>
                  <a:lnTo>
                    <a:pt x="196" y="9"/>
                  </a:lnTo>
                  <a:lnTo>
                    <a:pt x="205" y="4"/>
                  </a:lnTo>
                  <a:lnTo>
                    <a:pt x="203" y="10"/>
                  </a:lnTo>
                  <a:lnTo>
                    <a:pt x="203" y="17"/>
                  </a:lnTo>
                  <a:lnTo>
                    <a:pt x="196" y="19"/>
                  </a:lnTo>
                  <a:lnTo>
                    <a:pt x="185" y="19"/>
                  </a:lnTo>
                  <a:lnTo>
                    <a:pt x="180" y="23"/>
                  </a:lnTo>
                  <a:lnTo>
                    <a:pt x="187" y="29"/>
                  </a:lnTo>
                  <a:lnTo>
                    <a:pt x="199" y="30"/>
                  </a:lnTo>
                  <a:lnTo>
                    <a:pt x="218" y="25"/>
                  </a:lnTo>
                  <a:lnTo>
                    <a:pt x="232" y="22"/>
                  </a:lnTo>
                  <a:lnTo>
                    <a:pt x="219" y="30"/>
                  </a:lnTo>
                  <a:lnTo>
                    <a:pt x="198" y="64"/>
                  </a:lnTo>
                  <a:lnTo>
                    <a:pt x="185" y="76"/>
                  </a:lnTo>
                  <a:lnTo>
                    <a:pt x="176" y="78"/>
                  </a:lnTo>
                  <a:lnTo>
                    <a:pt x="163" y="85"/>
                  </a:lnTo>
                  <a:lnTo>
                    <a:pt x="163" y="95"/>
                  </a:lnTo>
                  <a:lnTo>
                    <a:pt x="156" y="91"/>
                  </a:lnTo>
                  <a:lnTo>
                    <a:pt x="147" y="91"/>
                  </a:lnTo>
                  <a:lnTo>
                    <a:pt x="144" y="97"/>
                  </a:lnTo>
                  <a:lnTo>
                    <a:pt x="144" y="105"/>
                  </a:lnTo>
                  <a:lnTo>
                    <a:pt x="133" y="107"/>
                  </a:lnTo>
                  <a:lnTo>
                    <a:pt x="130" y="111"/>
                  </a:lnTo>
                  <a:lnTo>
                    <a:pt x="131" y="118"/>
                  </a:lnTo>
                  <a:lnTo>
                    <a:pt x="140" y="123"/>
                  </a:lnTo>
                  <a:lnTo>
                    <a:pt x="156" y="117"/>
                  </a:lnTo>
                  <a:lnTo>
                    <a:pt x="162" y="117"/>
                  </a:lnTo>
                  <a:lnTo>
                    <a:pt x="162" y="123"/>
                  </a:lnTo>
                  <a:lnTo>
                    <a:pt x="166" y="118"/>
                  </a:lnTo>
                  <a:lnTo>
                    <a:pt x="167" y="114"/>
                  </a:lnTo>
                  <a:lnTo>
                    <a:pt x="166" y="111"/>
                  </a:lnTo>
                  <a:lnTo>
                    <a:pt x="159" y="114"/>
                  </a:lnTo>
                  <a:lnTo>
                    <a:pt x="159" y="108"/>
                  </a:lnTo>
                  <a:lnTo>
                    <a:pt x="162" y="104"/>
                  </a:lnTo>
                  <a:lnTo>
                    <a:pt x="169" y="107"/>
                  </a:lnTo>
                  <a:lnTo>
                    <a:pt x="170" y="114"/>
                  </a:lnTo>
                  <a:lnTo>
                    <a:pt x="177" y="108"/>
                  </a:lnTo>
                  <a:lnTo>
                    <a:pt x="187" y="95"/>
                  </a:lnTo>
                  <a:lnTo>
                    <a:pt x="198" y="9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7" name="Freeform 2344"/>
            <p:cNvSpPr>
              <a:spLocks/>
            </p:cNvSpPr>
            <p:nvPr/>
          </p:nvSpPr>
          <p:spPr bwMode="auto">
            <a:xfrm>
              <a:off x="5117979" y="3768603"/>
              <a:ext cx="7938" cy="6350"/>
            </a:xfrm>
            <a:custGeom>
              <a:avLst/>
              <a:gdLst>
                <a:gd name="T0" fmla="*/ 17 w 17"/>
                <a:gd name="T1" fmla="*/ 11 h 14"/>
                <a:gd name="T2" fmla="*/ 17 w 17"/>
                <a:gd name="T3" fmla="*/ 14 h 14"/>
                <a:gd name="T4" fmla="*/ 9 w 17"/>
                <a:gd name="T5" fmla="*/ 13 h 14"/>
                <a:gd name="T6" fmla="*/ 4 w 17"/>
                <a:gd name="T7" fmla="*/ 14 h 14"/>
                <a:gd name="T8" fmla="*/ 0 w 17"/>
                <a:gd name="T9" fmla="*/ 7 h 14"/>
                <a:gd name="T10" fmla="*/ 3 w 17"/>
                <a:gd name="T11" fmla="*/ 0 h 14"/>
                <a:gd name="T12" fmla="*/ 6 w 17"/>
                <a:gd name="T13" fmla="*/ 4 h 14"/>
                <a:gd name="T14" fmla="*/ 10 w 17"/>
                <a:gd name="T15" fmla="*/ 11 h 14"/>
                <a:gd name="T16" fmla="*/ 17 w 17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4">
                  <a:moveTo>
                    <a:pt x="17" y="11"/>
                  </a:moveTo>
                  <a:lnTo>
                    <a:pt x="17" y="14"/>
                  </a:lnTo>
                  <a:lnTo>
                    <a:pt x="9" y="13"/>
                  </a:lnTo>
                  <a:lnTo>
                    <a:pt x="4" y="14"/>
                  </a:lnTo>
                  <a:lnTo>
                    <a:pt x="0" y="7"/>
                  </a:lnTo>
                  <a:lnTo>
                    <a:pt x="3" y="0"/>
                  </a:lnTo>
                  <a:lnTo>
                    <a:pt x="6" y="4"/>
                  </a:lnTo>
                  <a:lnTo>
                    <a:pt x="10" y="11"/>
                  </a:lnTo>
                  <a:lnTo>
                    <a:pt x="1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8" name="Freeform 2345"/>
            <p:cNvSpPr>
              <a:spLocks/>
            </p:cNvSpPr>
            <p:nvPr/>
          </p:nvSpPr>
          <p:spPr bwMode="auto">
            <a:xfrm>
              <a:off x="5052891" y="3790828"/>
              <a:ext cx="19050" cy="3175"/>
            </a:xfrm>
            <a:custGeom>
              <a:avLst/>
              <a:gdLst>
                <a:gd name="T0" fmla="*/ 35 w 35"/>
                <a:gd name="T1" fmla="*/ 4 h 8"/>
                <a:gd name="T2" fmla="*/ 19 w 35"/>
                <a:gd name="T3" fmla="*/ 8 h 8"/>
                <a:gd name="T4" fmla="*/ 0 w 35"/>
                <a:gd name="T5" fmla="*/ 8 h 8"/>
                <a:gd name="T6" fmla="*/ 4 w 35"/>
                <a:gd name="T7" fmla="*/ 5 h 8"/>
                <a:gd name="T8" fmla="*/ 27 w 35"/>
                <a:gd name="T9" fmla="*/ 0 h 8"/>
                <a:gd name="T10" fmla="*/ 35 w 35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8">
                  <a:moveTo>
                    <a:pt x="35" y="4"/>
                  </a:moveTo>
                  <a:lnTo>
                    <a:pt x="19" y="8"/>
                  </a:lnTo>
                  <a:lnTo>
                    <a:pt x="0" y="8"/>
                  </a:lnTo>
                  <a:lnTo>
                    <a:pt x="4" y="5"/>
                  </a:lnTo>
                  <a:lnTo>
                    <a:pt x="27" y="0"/>
                  </a:lnTo>
                  <a:lnTo>
                    <a:pt x="35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19" name="Freeform 2346"/>
            <p:cNvSpPr>
              <a:spLocks/>
            </p:cNvSpPr>
            <p:nvPr/>
          </p:nvSpPr>
          <p:spPr bwMode="auto">
            <a:xfrm>
              <a:off x="5065591" y="3852741"/>
              <a:ext cx="23813" cy="7938"/>
            </a:xfrm>
            <a:custGeom>
              <a:avLst/>
              <a:gdLst>
                <a:gd name="T0" fmla="*/ 0 w 45"/>
                <a:gd name="T1" fmla="*/ 15 h 15"/>
                <a:gd name="T2" fmla="*/ 0 w 45"/>
                <a:gd name="T3" fmla="*/ 6 h 15"/>
                <a:gd name="T4" fmla="*/ 9 w 45"/>
                <a:gd name="T5" fmla="*/ 0 h 15"/>
                <a:gd name="T6" fmla="*/ 32 w 45"/>
                <a:gd name="T7" fmla="*/ 4 h 15"/>
                <a:gd name="T8" fmla="*/ 45 w 45"/>
                <a:gd name="T9" fmla="*/ 7 h 15"/>
                <a:gd name="T10" fmla="*/ 20 w 45"/>
                <a:gd name="T11" fmla="*/ 15 h 15"/>
                <a:gd name="T12" fmla="*/ 0 w 45"/>
                <a:gd name="T1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5">
                  <a:moveTo>
                    <a:pt x="0" y="15"/>
                  </a:moveTo>
                  <a:lnTo>
                    <a:pt x="0" y="6"/>
                  </a:lnTo>
                  <a:lnTo>
                    <a:pt x="9" y="0"/>
                  </a:lnTo>
                  <a:lnTo>
                    <a:pt x="32" y="4"/>
                  </a:lnTo>
                  <a:lnTo>
                    <a:pt x="45" y="7"/>
                  </a:lnTo>
                  <a:lnTo>
                    <a:pt x="2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0" name="Freeform 2347"/>
            <p:cNvSpPr>
              <a:spLocks/>
            </p:cNvSpPr>
            <p:nvPr/>
          </p:nvSpPr>
          <p:spPr bwMode="auto">
            <a:xfrm>
              <a:off x="4940179" y="3514603"/>
              <a:ext cx="9525" cy="6350"/>
            </a:xfrm>
            <a:custGeom>
              <a:avLst/>
              <a:gdLst>
                <a:gd name="T0" fmla="*/ 19 w 19"/>
                <a:gd name="T1" fmla="*/ 11 h 11"/>
                <a:gd name="T2" fmla="*/ 13 w 19"/>
                <a:gd name="T3" fmla="*/ 11 h 11"/>
                <a:gd name="T4" fmla="*/ 6 w 19"/>
                <a:gd name="T5" fmla="*/ 3 h 11"/>
                <a:gd name="T6" fmla="*/ 2 w 19"/>
                <a:gd name="T7" fmla="*/ 1 h 11"/>
                <a:gd name="T8" fmla="*/ 0 w 19"/>
                <a:gd name="T9" fmla="*/ 0 h 11"/>
                <a:gd name="T10" fmla="*/ 16 w 19"/>
                <a:gd name="T11" fmla="*/ 4 h 11"/>
                <a:gd name="T12" fmla="*/ 19 w 19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19" y="11"/>
                  </a:moveTo>
                  <a:lnTo>
                    <a:pt x="13" y="11"/>
                  </a:lnTo>
                  <a:lnTo>
                    <a:pt x="6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16" y="4"/>
                  </a:lnTo>
                  <a:lnTo>
                    <a:pt x="19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1" name="Freeform 2348"/>
            <p:cNvSpPr>
              <a:spLocks/>
            </p:cNvSpPr>
            <p:nvPr/>
          </p:nvSpPr>
          <p:spPr bwMode="auto">
            <a:xfrm>
              <a:off x="4743329" y="3179641"/>
              <a:ext cx="9525" cy="6350"/>
            </a:xfrm>
            <a:custGeom>
              <a:avLst/>
              <a:gdLst>
                <a:gd name="T0" fmla="*/ 18 w 18"/>
                <a:gd name="T1" fmla="*/ 13 h 13"/>
                <a:gd name="T2" fmla="*/ 12 w 18"/>
                <a:gd name="T3" fmla="*/ 13 h 13"/>
                <a:gd name="T4" fmla="*/ 5 w 18"/>
                <a:gd name="T5" fmla="*/ 3 h 13"/>
                <a:gd name="T6" fmla="*/ 0 w 18"/>
                <a:gd name="T7" fmla="*/ 0 h 13"/>
                <a:gd name="T8" fmla="*/ 7 w 18"/>
                <a:gd name="T9" fmla="*/ 0 h 13"/>
                <a:gd name="T10" fmla="*/ 18 w 18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">
                  <a:moveTo>
                    <a:pt x="18" y="13"/>
                  </a:moveTo>
                  <a:lnTo>
                    <a:pt x="12" y="13"/>
                  </a:lnTo>
                  <a:lnTo>
                    <a:pt x="5" y="3"/>
                  </a:lnTo>
                  <a:lnTo>
                    <a:pt x="0" y="0"/>
                  </a:lnTo>
                  <a:lnTo>
                    <a:pt x="7" y="0"/>
                  </a:lnTo>
                  <a:lnTo>
                    <a:pt x="18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2" name="Freeform 2349"/>
            <p:cNvSpPr>
              <a:spLocks/>
            </p:cNvSpPr>
            <p:nvPr/>
          </p:nvSpPr>
          <p:spPr bwMode="auto">
            <a:xfrm>
              <a:off x="4773491" y="3378078"/>
              <a:ext cx="6350" cy="7938"/>
            </a:xfrm>
            <a:custGeom>
              <a:avLst/>
              <a:gdLst>
                <a:gd name="T0" fmla="*/ 13 w 13"/>
                <a:gd name="T1" fmla="*/ 11 h 14"/>
                <a:gd name="T2" fmla="*/ 12 w 13"/>
                <a:gd name="T3" fmla="*/ 14 h 14"/>
                <a:gd name="T4" fmla="*/ 5 w 13"/>
                <a:gd name="T5" fmla="*/ 11 h 14"/>
                <a:gd name="T6" fmla="*/ 0 w 13"/>
                <a:gd name="T7" fmla="*/ 11 h 14"/>
                <a:gd name="T8" fmla="*/ 3 w 13"/>
                <a:gd name="T9" fmla="*/ 4 h 14"/>
                <a:gd name="T10" fmla="*/ 11 w 13"/>
                <a:gd name="T11" fmla="*/ 0 h 14"/>
                <a:gd name="T12" fmla="*/ 9 w 13"/>
                <a:gd name="T13" fmla="*/ 4 h 14"/>
                <a:gd name="T14" fmla="*/ 8 w 13"/>
                <a:gd name="T15" fmla="*/ 10 h 14"/>
                <a:gd name="T16" fmla="*/ 13 w 13"/>
                <a:gd name="T1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13" y="11"/>
                  </a:moveTo>
                  <a:lnTo>
                    <a:pt x="12" y="14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3" y="4"/>
                  </a:lnTo>
                  <a:lnTo>
                    <a:pt x="11" y="0"/>
                  </a:lnTo>
                  <a:lnTo>
                    <a:pt x="9" y="4"/>
                  </a:lnTo>
                  <a:lnTo>
                    <a:pt x="8" y="10"/>
                  </a:lnTo>
                  <a:lnTo>
                    <a:pt x="13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3" name="Freeform 2350"/>
            <p:cNvSpPr>
              <a:spLocks/>
            </p:cNvSpPr>
            <p:nvPr/>
          </p:nvSpPr>
          <p:spPr bwMode="auto">
            <a:xfrm>
              <a:off x="4702054" y="3178053"/>
              <a:ext cx="11113" cy="3175"/>
            </a:xfrm>
            <a:custGeom>
              <a:avLst/>
              <a:gdLst>
                <a:gd name="T0" fmla="*/ 23 w 23"/>
                <a:gd name="T1" fmla="*/ 6 h 7"/>
                <a:gd name="T2" fmla="*/ 18 w 23"/>
                <a:gd name="T3" fmla="*/ 7 h 7"/>
                <a:gd name="T4" fmla="*/ 5 w 23"/>
                <a:gd name="T5" fmla="*/ 6 h 7"/>
                <a:gd name="T6" fmla="*/ 0 w 23"/>
                <a:gd name="T7" fmla="*/ 0 h 7"/>
                <a:gd name="T8" fmla="*/ 13 w 23"/>
                <a:gd name="T9" fmla="*/ 1 h 7"/>
                <a:gd name="T10" fmla="*/ 23 w 23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7">
                  <a:moveTo>
                    <a:pt x="23" y="6"/>
                  </a:moveTo>
                  <a:lnTo>
                    <a:pt x="18" y="7"/>
                  </a:lnTo>
                  <a:lnTo>
                    <a:pt x="5" y="6"/>
                  </a:lnTo>
                  <a:lnTo>
                    <a:pt x="0" y="0"/>
                  </a:lnTo>
                  <a:lnTo>
                    <a:pt x="13" y="1"/>
                  </a:lnTo>
                  <a:lnTo>
                    <a:pt x="2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4" name="Freeform 2351"/>
            <p:cNvSpPr>
              <a:spLocks/>
            </p:cNvSpPr>
            <p:nvPr/>
          </p:nvSpPr>
          <p:spPr bwMode="auto">
            <a:xfrm>
              <a:off x="4697291" y="3165353"/>
              <a:ext cx="9525" cy="3175"/>
            </a:xfrm>
            <a:custGeom>
              <a:avLst/>
              <a:gdLst>
                <a:gd name="T0" fmla="*/ 18 w 18"/>
                <a:gd name="T1" fmla="*/ 4 h 8"/>
                <a:gd name="T2" fmla="*/ 15 w 18"/>
                <a:gd name="T3" fmla="*/ 8 h 8"/>
                <a:gd name="T4" fmla="*/ 6 w 18"/>
                <a:gd name="T5" fmla="*/ 2 h 8"/>
                <a:gd name="T6" fmla="*/ 3 w 18"/>
                <a:gd name="T7" fmla="*/ 1 h 8"/>
                <a:gd name="T8" fmla="*/ 0 w 18"/>
                <a:gd name="T9" fmla="*/ 0 h 8"/>
                <a:gd name="T10" fmla="*/ 18 w 18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8" y="4"/>
                  </a:moveTo>
                  <a:lnTo>
                    <a:pt x="15" y="8"/>
                  </a:lnTo>
                  <a:lnTo>
                    <a:pt x="6" y="2"/>
                  </a:lnTo>
                  <a:lnTo>
                    <a:pt x="3" y="1"/>
                  </a:lnTo>
                  <a:lnTo>
                    <a:pt x="0" y="0"/>
                  </a:lnTo>
                  <a:lnTo>
                    <a:pt x="18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5" name="Freeform 2352"/>
            <p:cNvSpPr>
              <a:spLocks/>
            </p:cNvSpPr>
            <p:nvPr/>
          </p:nvSpPr>
          <p:spPr bwMode="auto">
            <a:xfrm>
              <a:off x="4644904" y="3324103"/>
              <a:ext cx="14288" cy="23813"/>
            </a:xfrm>
            <a:custGeom>
              <a:avLst/>
              <a:gdLst>
                <a:gd name="T0" fmla="*/ 10 w 27"/>
                <a:gd name="T1" fmla="*/ 9 h 47"/>
                <a:gd name="T2" fmla="*/ 7 w 27"/>
                <a:gd name="T3" fmla="*/ 11 h 47"/>
                <a:gd name="T4" fmla="*/ 2 w 27"/>
                <a:gd name="T5" fmla="*/ 13 h 47"/>
                <a:gd name="T6" fmla="*/ 2 w 27"/>
                <a:gd name="T7" fmla="*/ 6 h 47"/>
                <a:gd name="T8" fmla="*/ 15 w 27"/>
                <a:gd name="T9" fmla="*/ 0 h 47"/>
                <a:gd name="T10" fmla="*/ 20 w 27"/>
                <a:gd name="T11" fmla="*/ 0 h 47"/>
                <a:gd name="T12" fmla="*/ 17 w 27"/>
                <a:gd name="T13" fmla="*/ 6 h 47"/>
                <a:gd name="T14" fmla="*/ 24 w 27"/>
                <a:gd name="T15" fmla="*/ 16 h 47"/>
                <a:gd name="T16" fmla="*/ 27 w 27"/>
                <a:gd name="T17" fmla="*/ 22 h 47"/>
                <a:gd name="T18" fmla="*/ 24 w 27"/>
                <a:gd name="T19" fmla="*/ 29 h 47"/>
                <a:gd name="T20" fmla="*/ 21 w 27"/>
                <a:gd name="T21" fmla="*/ 41 h 47"/>
                <a:gd name="T22" fmla="*/ 26 w 27"/>
                <a:gd name="T23" fmla="*/ 47 h 47"/>
                <a:gd name="T24" fmla="*/ 11 w 27"/>
                <a:gd name="T25" fmla="*/ 44 h 47"/>
                <a:gd name="T26" fmla="*/ 0 w 27"/>
                <a:gd name="T27" fmla="*/ 35 h 47"/>
                <a:gd name="T28" fmla="*/ 7 w 27"/>
                <a:gd name="T29" fmla="*/ 35 h 47"/>
                <a:gd name="T30" fmla="*/ 15 w 27"/>
                <a:gd name="T31" fmla="*/ 25 h 47"/>
                <a:gd name="T32" fmla="*/ 10 w 27"/>
                <a:gd name="T33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" h="47">
                  <a:moveTo>
                    <a:pt x="10" y="9"/>
                  </a:moveTo>
                  <a:lnTo>
                    <a:pt x="7" y="11"/>
                  </a:lnTo>
                  <a:lnTo>
                    <a:pt x="2" y="13"/>
                  </a:lnTo>
                  <a:lnTo>
                    <a:pt x="2" y="6"/>
                  </a:lnTo>
                  <a:lnTo>
                    <a:pt x="15" y="0"/>
                  </a:lnTo>
                  <a:lnTo>
                    <a:pt x="20" y="0"/>
                  </a:lnTo>
                  <a:lnTo>
                    <a:pt x="17" y="6"/>
                  </a:lnTo>
                  <a:lnTo>
                    <a:pt x="24" y="16"/>
                  </a:lnTo>
                  <a:lnTo>
                    <a:pt x="27" y="22"/>
                  </a:lnTo>
                  <a:lnTo>
                    <a:pt x="24" y="29"/>
                  </a:lnTo>
                  <a:lnTo>
                    <a:pt x="21" y="41"/>
                  </a:lnTo>
                  <a:lnTo>
                    <a:pt x="26" y="47"/>
                  </a:lnTo>
                  <a:lnTo>
                    <a:pt x="11" y="44"/>
                  </a:lnTo>
                  <a:lnTo>
                    <a:pt x="0" y="35"/>
                  </a:lnTo>
                  <a:lnTo>
                    <a:pt x="7" y="35"/>
                  </a:lnTo>
                  <a:lnTo>
                    <a:pt x="15" y="25"/>
                  </a:lnTo>
                  <a:lnTo>
                    <a:pt x="1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6" name="Freeform 2353"/>
            <p:cNvSpPr>
              <a:spLocks/>
            </p:cNvSpPr>
            <p:nvPr/>
          </p:nvSpPr>
          <p:spPr bwMode="auto">
            <a:xfrm>
              <a:off x="4508379" y="3327278"/>
              <a:ext cx="128588" cy="79375"/>
            </a:xfrm>
            <a:custGeom>
              <a:avLst/>
              <a:gdLst>
                <a:gd name="T0" fmla="*/ 37 w 245"/>
                <a:gd name="T1" fmla="*/ 89 h 148"/>
                <a:gd name="T2" fmla="*/ 33 w 245"/>
                <a:gd name="T3" fmla="*/ 77 h 148"/>
                <a:gd name="T4" fmla="*/ 16 w 245"/>
                <a:gd name="T5" fmla="*/ 87 h 148"/>
                <a:gd name="T6" fmla="*/ 3 w 245"/>
                <a:gd name="T7" fmla="*/ 85 h 148"/>
                <a:gd name="T8" fmla="*/ 7 w 245"/>
                <a:gd name="T9" fmla="*/ 75 h 148"/>
                <a:gd name="T10" fmla="*/ 21 w 245"/>
                <a:gd name="T11" fmla="*/ 66 h 148"/>
                <a:gd name="T12" fmla="*/ 33 w 245"/>
                <a:gd name="T13" fmla="*/ 51 h 148"/>
                <a:gd name="T14" fmla="*/ 75 w 245"/>
                <a:gd name="T15" fmla="*/ 30 h 148"/>
                <a:gd name="T16" fmla="*/ 60 w 245"/>
                <a:gd name="T17" fmla="*/ 14 h 148"/>
                <a:gd name="T18" fmla="*/ 34 w 245"/>
                <a:gd name="T19" fmla="*/ 31 h 148"/>
                <a:gd name="T20" fmla="*/ 23 w 245"/>
                <a:gd name="T21" fmla="*/ 18 h 148"/>
                <a:gd name="T22" fmla="*/ 39 w 245"/>
                <a:gd name="T23" fmla="*/ 0 h 148"/>
                <a:gd name="T24" fmla="*/ 80 w 245"/>
                <a:gd name="T25" fmla="*/ 8 h 148"/>
                <a:gd name="T26" fmla="*/ 83 w 245"/>
                <a:gd name="T27" fmla="*/ 20 h 148"/>
                <a:gd name="T28" fmla="*/ 92 w 245"/>
                <a:gd name="T29" fmla="*/ 33 h 148"/>
                <a:gd name="T30" fmla="*/ 129 w 245"/>
                <a:gd name="T31" fmla="*/ 63 h 148"/>
                <a:gd name="T32" fmla="*/ 139 w 245"/>
                <a:gd name="T33" fmla="*/ 59 h 148"/>
                <a:gd name="T34" fmla="*/ 145 w 245"/>
                <a:gd name="T35" fmla="*/ 73 h 148"/>
                <a:gd name="T36" fmla="*/ 160 w 245"/>
                <a:gd name="T37" fmla="*/ 67 h 148"/>
                <a:gd name="T38" fmla="*/ 163 w 245"/>
                <a:gd name="T39" fmla="*/ 77 h 148"/>
                <a:gd name="T40" fmla="*/ 167 w 245"/>
                <a:gd name="T41" fmla="*/ 72 h 148"/>
                <a:gd name="T42" fmla="*/ 180 w 245"/>
                <a:gd name="T43" fmla="*/ 83 h 148"/>
                <a:gd name="T44" fmla="*/ 183 w 245"/>
                <a:gd name="T45" fmla="*/ 76 h 148"/>
                <a:gd name="T46" fmla="*/ 191 w 245"/>
                <a:gd name="T47" fmla="*/ 83 h 148"/>
                <a:gd name="T48" fmla="*/ 210 w 245"/>
                <a:gd name="T49" fmla="*/ 98 h 148"/>
                <a:gd name="T50" fmla="*/ 223 w 245"/>
                <a:gd name="T51" fmla="*/ 95 h 148"/>
                <a:gd name="T52" fmla="*/ 245 w 245"/>
                <a:gd name="T53" fmla="*/ 118 h 148"/>
                <a:gd name="T54" fmla="*/ 216 w 245"/>
                <a:gd name="T55" fmla="*/ 129 h 148"/>
                <a:gd name="T56" fmla="*/ 167 w 245"/>
                <a:gd name="T57" fmla="*/ 116 h 148"/>
                <a:gd name="T58" fmla="*/ 150 w 245"/>
                <a:gd name="T59" fmla="*/ 106 h 148"/>
                <a:gd name="T60" fmla="*/ 125 w 245"/>
                <a:gd name="T61" fmla="*/ 105 h 148"/>
                <a:gd name="T62" fmla="*/ 118 w 245"/>
                <a:gd name="T63" fmla="*/ 89 h 148"/>
                <a:gd name="T64" fmla="*/ 96 w 245"/>
                <a:gd name="T65" fmla="*/ 90 h 148"/>
                <a:gd name="T66" fmla="*/ 62 w 245"/>
                <a:gd name="T67" fmla="*/ 131 h 148"/>
                <a:gd name="T68" fmla="*/ 30 w 245"/>
                <a:gd name="T69" fmla="*/ 148 h 148"/>
                <a:gd name="T70" fmla="*/ 17 w 245"/>
                <a:gd name="T71" fmla="*/ 142 h 148"/>
                <a:gd name="T72" fmla="*/ 37 w 245"/>
                <a:gd name="T73" fmla="*/ 106 h 148"/>
                <a:gd name="T74" fmla="*/ 31 w 245"/>
                <a:gd name="T75" fmla="*/ 8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5" h="148">
                  <a:moveTo>
                    <a:pt x="31" y="87"/>
                  </a:moveTo>
                  <a:lnTo>
                    <a:pt x="37" y="89"/>
                  </a:lnTo>
                  <a:lnTo>
                    <a:pt x="36" y="82"/>
                  </a:lnTo>
                  <a:lnTo>
                    <a:pt x="33" y="77"/>
                  </a:lnTo>
                  <a:lnTo>
                    <a:pt x="31" y="85"/>
                  </a:lnTo>
                  <a:lnTo>
                    <a:pt x="16" y="87"/>
                  </a:lnTo>
                  <a:lnTo>
                    <a:pt x="7" y="90"/>
                  </a:lnTo>
                  <a:lnTo>
                    <a:pt x="3" y="85"/>
                  </a:lnTo>
                  <a:lnTo>
                    <a:pt x="0" y="75"/>
                  </a:lnTo>
                  <a:lnTo>
                    <a:pt x="7" y="75"/>
                  </a:lnTo>
                  <a:lnTo>
                    <a:pt x="19" y="73"/>
                  </a:lnTo>
                  <a:lnTo>
                    <a:pt x="21" y="66"/>
                  </a:lnTo>
                  <a:lnTo>
                    <a:pt x="20" y="60"/>
                  </a:lnTo>
                  <a:lnTo>
                    <a:pt x="33" y="51"/>
                  </a:lnTo>
                  <a:lnTo>
                    <a:pt x="65" y="40"/>
                  </a:lnTo>
                  <a:lnTo>
                    <a:pt x="75" y="30"/>
                  </a:lnTo>
                  <a:lnTo>
                    <a:pt x="70" y="21"/>
                  </a:lnTo>
                  <a:lnTo>
                    <a:pt x="60" y="14"/>
                  </a:lnTo>
                  <a:lnTo>
                    <a:pt x="46" y="21"/>
                  </a:lnTo>
                  <a:lnTo>
                    <a:pt x="34" y="31"/>
                  </a:lnTo>
                  <a:lnTo>
                    <a:pt x="30" y="21"/>
                  </a:lnTo>
                  <a:lnTo>
                    <a:pt x="23" y="18"/>
                  </a:lnTo>
                  <a:lnTo>
                    <a:pt x="26" y="8"/>
                  </a:lnTo>
                  <a:lnTo>
                    <a:pt x="39" y="0"/>
                  </a:lnTo>
                  <a:lnTo>
                    <a:pt x="65" y="4"/>
                  </a:lnTo>
                  <a:lnTo>
                    <a:pt x="80" y="8"/>
                  </a:lnTo>
                  <a:lnTo>
                    <a:pt x="79" y="11"/>
                  </a:lnTo>
                  <a:lnTo>
                    <a:pt x="83" y="20"/>
                  </a:lnTo>
                  <a:lnTo>
                    <a:pt x="80" y="23"/>
                  </a:lnTo>
                  <a:lnTo>
                    <a:pt x="92" y="33"/>
                  </a:lnTo>
                  <a:lnTo>
                    <a:pt x="119" y="50"/>
                  </a:lnTo>
                  <a:lnTo>
                    <a:pt x="129" y="63"/>
                  </a:lnTo>
                  <a:lnTo>
                    <a:pt x="134" y="60"/>
                  </a:lnTo>
                  <a:lnTo>
                    <a:pt x="139" y="59"/>
                  </a:lnTo>
                  <a:lnTo>
                    <a:pt x="141" y="67"/>
                  </a:lnTo>
                  <a:lnTo>
                    <a:pt x="145" y="73"/>
                  </a:lnTo>
                  <a:lnTo>
                    <a:pt x="150" y="67"/>
                  </a:lnTo>
                  <a:lnTo>
                    <a:pt x="160" y="67"/>
                  </a:lnTo>
                  <a:lnTo>
                    <a:pt x="160" y="79"/>
                  </a:lnTo>
                  <a:lnTo>
                    <a:pt x="163" y="77"/>
                  </a:lnTo>
                  <a:lnTo>
                    <a:pt x="168" y="76"/>
                  </a:lnTo>
                  <a:lnTo>
                    <a:pt x="167" y="72"/>
                  </a:lnTo>
                  <a:lnTo>
                    <a:pt x="173" y="77"/>
                  </a:lnTo>
                  <a:lnTo>
                    <a:pt x="180" y="83"/>
                  </a:lnTo>
                  <a:lnTo>
                    <a:pt x="183" y="83"/>
                  </a:lnTo>
                  <a:lnTo>
                    <a:pt x="183" y="76"/>
                  </a:lnTo>
                  <a:lnTo>
                    <a:pt x="187" y="76"/>
                  </a:lnTo>
                  <a:lnTo>
                    <a:pt x="191" y="83"/>
                  </a:lnTo>
                  <a:lnTo>
                    <a:pt x="206" y="89"/>
                  </a:lnTo>
                  <a:lnTo>
                    <a:pt x="210" y="98"/>
                  </a:lnTo>
                  <a:lnTo>
                    <a:pt x="213" y="95"/>
                  </a:lnTo>
                  <a:lnTo>
                    <a:pt x="223" y="95"/>
                  </a:lnTo>
                  <a:lnTo>
                    <a:pt x="237" y="106"/>
                  </a:lnTo>
                  <a:lnTo>
                    <a:pt x="245" y="118"/>
                  </a:lnTo>
                  <a:lnTo>
                    <a:pt x="235" y="126"/>
                  </a:lnTo>
                  <a:lnTo>
                    <a:pt x="216" y="129"/>
                  </a:lnTo>
                  <a:lnTo>
                    <a:pt x="193" y="122"/>
                  </a:lnTo>
                  <a:lnTo>
                    <a:pt x="167" y="116"/>
                  </a:lnTo>
                  <a:lnTo>
                    <a:pt x="152" y="118"/>
                  </a:lnTo>
                  <a:lnTo>
                    <a:pt x="150" y="106"/>
                  </a:lnTo>
                  <a:lnTo>
                    <a:pt x="134" y="100"/>
                  </a:lnTo>
                  <a:lnTo>
                    <a:pt x="125" y="105"/>
                  </a:lnTo>
                  <a:lnTo>
                    <a:pt x="119" y="100"/>
                  </a:lnTo>
                  <a:lnTo>
                    <a:pt x="118" y="89"/>
                  </a:lnTo>
                  <a:lnTo>
                    <a:pt x="106" y="92"/>
                  </a:lnTo>
                  <a:lnTo>
                    <a:pt x="96" y="90"/>
                  </a:lnTo>
                  <a:lnTo>
                    <a:pt x="83" y="106"/>
                  </a:lnTo>
                  <a:lnTo>
                    <a:pt x="62" y="131"/>
                  </a:lnTo>
                  <a:lnTo>
                    <a:pt x="43" y="144"/>
                  </a:lnTo>
                  <a:lnTo>
                    <a:pt x="30" y="148"/>
                  </a:lnTo>
                  <a:lnTo>
                    <a:pt x="24" y="142"/>
                  </a:lnTo>
                  <a:lnTo>
                    <a:pt x="17" y="142"/>
                  </a:lnTo>
                  <a:lnTo>
                    <a:pt x="29" y="125"/>
                  </a:lnTo>
                  <a:lnTo>
                    <a:pt x="37" y="106"/>
                  </a:lnTo>
                  <a:lnTo>
                    <a:pt x="33" y="99"/>
                  </a:lnTo>
                  <a:lnTo>
                    <a:pt x="31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7" name="Freeform 2354"/>
            <p:cNvSpPr>
              <a:spLocks/>
            </p:cNvSpPr>
            <p:nvPr/>
          </p:nvSpPr>
          <p:spPr bwMode="auto">
            <a:xfrm>
              <a:off x="7672266" y="3260603"/>
              <a:ext cx="20638" cy="22225"/>
            </a:xfrm>
            <a:custGeom>
              <a:avLst/>
              <a:gdLst>
                <a:gd name="T0" fmla="*/ 40 w 40"/>
                <a:gd name="T1" fmla="*/ 22 h 41"/>
                <a:gd name="T2" fmla="*/ 38 w 40"/>
                <a:gd name="T3" fmla="*/ 28 h 41"/>
                <a:gd name="T4" fmla="*/ 38 w 40"/>
                <a:gd name="T5" fmla="*/ 35 h 41"/>
                <a:gd name="T6" fmla="*/ 27 w 40"/>
                <a:gd name="T7" fmla="*/ 38 h 41"/>
                <a:gd name="T8" fmla="*/ 15 w 40"/>
                <a:gd name="T9" fmla="*/ 41 h 41"/>
                <a:gd name="T10" fmla="*/ 15 w 40"/>
                <a:gd name="T11" fmla="*/ 35 h 41"/>
                <a:gd name="T12" fmla="*/ 11 w 40"/>
                <a:gd name="T13" fmla="*/ 28 h 41"/>
                <a:gd name="T14" fmla="*/ 10 w 40"/>
                <a:gd name="T15" fmla="*/ 31 h 41"/>
                <a:gd name="T16" fmla="*/ 7 w 40"/>
                <a:gd name="T17" fmla="*/ 28 h 41"/>
                <a:gd name="T18" fmla="*/ 10 w 40"/>
                <a:gd name="T19" fmla="*/ 19 h 41"/>
                <a:gd name="T20" fmla="*/ 0 w 40"/>
                <a:gd name="T21" fmla="*/ 21 h 41"/>
                <a:gd name="T22" fmla="*/ 1 w 40"/>
                <a:gd name="T23" fmla="*/ 13 h 41"/>
                <a:gd name="T24" fmla="*/ 11 w 40"/>
                <a:gd name="T25" fmla="*/ 8 h 41"/>
                <a:gd name="T26" fmla="*/ 11 w 40"/>
                <a:gd name="T27" fmla="*/ 0 h 41"/>
                <a:gd name="T28" fmla="*/ 18 w 40"/>
                <a:gd name="T29" fmla="*/ 10 h 41"/>
                <a:gd name="T30" fmla="*/ 30 w 40"/>
                <a:gd name="T31" fmla="*/ 19 h 41"/>
                <a:gd name="T32" fmla="*/ 40 w 40"/>
                <a:gd name="T33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1">
                  <a:moveTo>
                    <a:pt x="40" y="22"/>
                  </a:moveTo>
                  <a:lnTo>
                    <a:pt x="38" y="28"/>
                  </a:lnTo>
                  <a:lnTo>
                    <a:pt x="38" y="35"/>
                  </a:lnTo>
                  <a:lnTo>
                    <a:pt x="27" y="38"/>
                  </a:lnTo>
                  <a:lnTo>
                    <a:pt x="15" y="41"/>
                  </a:lnTo>
                  <a:lnTo>
                    <a:pt x="15" y="35"/>
                  </a:lnTo>
                  <a:lnTo>
                    <a:pt x="11" y="28"/>
                  </a:lnTo>
                  <a:lnTo>
                    <a:pt x="10" y="31"/>
                  </a:lnTo>
                  <a:lnTo>
                    <a:pt x="7" y="28"/>
                  </a:lnTo>
                  <a:lnTo>
                    <a:pt x="10" y="19"/>
                  </a:lnTo>
                  <a:lnTo>
                    <a:pt x="0" y="21"/>
                  </a:lnTo>
                  <a:lnTo>
                    <a:pt x="1" y="13"/>
                  </a:lnTo>
                  <a:lnTo>
                    <a:pt x="11" y="8"/>
                  </a:lnTo>
                  <a:lnTo>
                    <a:pt x="11" y="0"/>
                  </a:lnTo>
                  <a:lnTo>
                    <a:pt x="18" y="10"/>
                  </a:lnTo>
                  <a:lnTo>
                    <a:pt x="30" y="19"/>
                  </a:lnTo>
                  <a:lnTo>
                    <a:pt x="4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8" name="Freeform 2355"/>
            <p:cNvSpPr>
              <a:spLocks/>
            </p:cNvSpPr>
            <p:nvPr/>
          </p:nvSpPr>
          <p:spPr bwMode="auto">
            <a:xfrm>
              <a:off x="6686429" y="3747966"/>
              <a:ext cx="39688" cy="14288"/>
            </a:xfrm>
            <a:custGeom>
              <a:avLst/>
              <a:gdLst>
                <a:gd name="T0" fmla="*/ 65 w 74"/>
                <a:gd name="T1" fmla="*/ 9 h 26"/>
                <a:gd name="T2" fmla="*/ 55 w 74"/>
                <a:gd name="T3" fmla="*/ 18 h 26"/>
                <a:gd name="T4" fmla="*/ 46 w 74"/>
                <a:gd name="T5" fmla="*/ 26 h 26"/>
                <a:gd name="T6" fmla="*/ 41 w 74"/>
                <a:gd name="T7" fmla="*/ 22 h 26"/>
                <a:gd name="T8" fmla="*/ 42 w 74"/>
                <a:gd name="T9" fmla="*/ 12 h 26"/>
                <a:gd name="T10" fmla="*/ 38 w 74"/>
                <a:gd name="T11" fmla="*/ 15 h 26"/>
                <a:gd name="T12" fmla="*/ 36 w 74"/>
                <a:gd name="T13" fmla="*/ 9 h 26"/>
                <a:gd name="T14" fmla="*/ 28 w 74"/>
                <a:gd name="T15" fmla="*/ 13 h 26"/>
                <a:gd name="T16" fmla="*/ 18 w 74"/>
                <a:gd name="T17" fmla="*/ 18 h 26"/>
                <a:gd name="T18" fmla="*/ 15 w 74"/>
                <a:gd name="T19" fmla="*/ 13 h 26"/>
                <a:gd name="T20" fmla="*/ 8 w 74"/>
                <a:gd name="T21" fmla="*/ 5 h 26"/>
                <a:gd name="T22" fmla="*/ 0 w 74"/>
                <a:gd name="T23" fmla="*/ 5 h 26"/>
                <a:gd name="T24" fmla="*/ 12 w 74"/>
                <a:gd name="T25" fmla="*/ 2 h 26"/>
                <a:gd name="T26" fmla="*/ 32 w 74"/>
                <a:gd name="T27" fmla="*/ 3 h 26"/>
                <a:gd name="T28" fmla="*/ 39 w 74"/>
                <a:gd name="T29" fmla="*/ 0 h 26"/>
                <a:gd name="T30" fmla="*/ 45 w 74"/>
                <a:gd name="T31" fmla="*/ 9 h 26"/>
                <a:gd name="T32" fmla="*/ 52 w 74"/>
                <a:gd name="T33" fmla="*/ 15 h 26"/>
                <a:gd name="T34" fmla="*/ 59 w 74"/>
                <a:gd name="T35" fmla="*/ 6 h 26"/>
                <a:gd name="T36" fmla="*/ 69 w 74"/>
                <a:gd name="T37" fmla="*/ 3 h 26"/>
                <a:gd name="T38" fmla="*/ 69 w 74"/>
                <a:gd name="T39" fmla="*/ 10 h 26"/>
                <a:gd name="T40" fmla="*/ 74 w 74"/>
                <a:gd name="T41" fmla="*/ 10 h 26"/>
                <a:gd name="T42" fmla="*/ 72 w 74"/>
                <a:gd name="T43" fmla="*/ 15 h 26"/>
                <a:gd name="T44" fmla="*/ 72 w 74"/>
                <a:gd name="T45" fmla="*/ 21 h 26"/>
                <a:gd name="T46" fmla="*/ 68 w 74"/>
                <a:gd name="T47" fmla="*/ 15 h 26"/>
                <a:gd name="T48" fmla="*/ 65 w 74"/>
                <a:gd name="T4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4" h="26">
                  <a:moveTo>
                    <a:pt x="65" y="9"/>
                  </a:moveTo>
                  <a:lnTo>
                    <a:pt x="55" y="18"/>
                  </a:lnTo>
                  <a:lnTo>
                    <a:pt x="46" y="26"/>
                  </a:lnTo>
                  <a:lnTo>
                    <a:pt x="41" y="22"/>
                  </a:lnTo>
                  <a:lnTo>
                    <a:pt x="42" y="12"/>
                  </a:lnTo>
                  <a:lnTo>
                    <a:pt x="38" y="15"/>
                  </a:lnTo>
                  <a:lnTo>
                    <a:pt x="36" y="9"/>
                  </a:lnTo>
                  <a:lnTo>
                    <a:pt x="28" y="13"/>
                  </a:lnTo>
                  <a:lnTo>
                    <a:pt x="18" y="18"/>
                  </a:lnTo>
                  <a:lnTo>
                    <a:pt x="15" y="13"/>
                  </a:lnTo>
                  <a:lnTo>
                    <a:pt x="8" y="5"/>
                  </a:lnTo>
                  <a:lnTo>
                    <a:pt x="0" y="5"/>
                  </a:lnTo>
                  <a:lnTo>
                    <a:pt x="12" y="2"/>
                  </a:lnTo>
                  <a:lnTo>
                    <a:pt x="32" y="3"/>
                  </a:lnTo>
                  <a:lnTo>
                    <a:pt x="39" y="0"/>
                  </a:lnTo>
                  <a:lnTo>
                    <a:pt x="45" y="9"/>
                  </a:lnTo>
                  <a:lnTo>
                    <a:pt x="52" y="15"/>
                  </a:lnTo>
                  <a:lnTo>
                    <a:pt x="59" y="6"/>
                  </a:lnTo>
                  <a:lnTo>
                    <a:pt x="69" y="3"/>
                  </a:lnTo>
                  <a:lnTo>
                    <a:pt x="69" y="10"/>
                  </a:lnTo>
                  <a:lnTo>
                    <a:pt x="74" y="10"/>
                  </a:lnTo>
                  <a:lnTo>
                    <a:pt x="72" y="15"/>
                  </a:lnTo>
                  <a:lnTo>
                    <a:pt x="72" y="21"/>
                  </a:lnTo>
                  <a:lnTo>
                    <a:pt x="68" y="15"/>
                  </a:lnTo>
                  <a:lnTo>
                    <a:pt x="65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29" name="Freeform 2356"/>
            <p:cNvSpPr>
              <a:spLocks/>
            </p:cNvSpPr>
            <p:nvPr/>
          </p:nvSpPr>
          <p:spPr bwMode="auto">
            <a:xfrm>
              <a:off x="6430841" y="3660653"/>
              <a:ext cx="15875" cy="9525"/>
            </a:xfrm>
            <a:custGeom>
              <a:avLst/>
              <a:gdLst>
                <a:gd name="T0" fmla="*/ 31 w 31"/>
                <a:gd name="T1" fmla="*/ 9 h 18"/>
                <a:gd name="T2" fmla="*/ 28 w 31"/>
                <a:gd name="T3" fmla="*/ 15 h 18"/>
                <a:gd name="T4" fmla="*/ 22 w 31"/>
                <a:gd name="T5" fmla="*/ 18 h 18"/>
                <a:gd name="T6" fmla="*/ 21 w 31"/>
                <a:gd name="T7" fmla="*/ 10 h 18"/>
                <a:gd name="T8" fmla="*/ 8 w 31"/>
                <a:gd name="T9" fmla="*/ 7 h 18"/>
                <a:gd name="T10" fmla="*/ 0 w 31"/>
                <a:gd name="T11" fmla="*/ 7 h 18"/>
                <a:gd name="T12" fmla="*/ 2 w 31"/>
                <a:gd name="T13" fmla="*/ 2 h 18"/>
                <a:gd name="T14" fmla="*/ 16 w 31"/>
                <a:gd name="T15" fmla="*/ 2 h 18"/>
                <a:gd name="T16" fmla="*/ 22 w 31"/>
                <a:gd name="T17" fmla="*/ 0 h 18"/>
                <a:gd name="T18" fmla="*/ 25 w 31"/>
                <a:gd name="T19" fmla="*/ 7 h 18"/>
                <a:gd name="T20" fmla="*/ 31 w 31"/>
                <a:gd name="T21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8">
                  <a:moveTo>
                    <a:pt x="31" y="9"/>
                  </a:moveTo>
                  <a:lnTo>
                    <a:pt x="28" y="15"/>
                  </a:lnTo>
                  <a:lnTo>
                    <a:pt x="22" y="18"/>
                  </a:lnTo>
                  <a:lnTo>
                    <a:pt x="21" y="10"/>
                  </a:lnTo>
                  <a:lnTo>
                    <a:pt x="8" y="7"/>
                  </a:lnTo>
                  <a:lnTo>
                    <a:pt x="0" y="7"/>
                  </a:lnTo>
                  <a:lnTo>
                    <a:pt x="2" y="2"/>
                  </a:lnTo>
                  <a:lnTo>
                    <a:pt x="16" y="2"/>
                  </a:lnTo>
                  <a:lnTo>
                    <a:pt x="22" y="0"/>
                  </a:lnTo>
                  <a:lnTo>
                    <a:pt x="25" y="7"/>
                  </a:lnTo>
                  <a:lnTo>
                    <a:pt x="31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0" name="Freeform 2357"/>
            <p:cNvSpPr>
              <a:spLocks/>
            </p:cNvSpPr>
            <p:nvPr/>
          </p:nvSpPr>
          <p:spPr bwMode="auto">
            <a:xfrm>
              <a:off x="5252916" y="3967041"/>
              <a:ext cx="82550" cy="49213"/>
            </a:xfrm>
            <a:custGeom>
              <a:avLst/>
              <a:gdLst>
                <a:gd name="T0" fmla="*/ 32 w 158"/>
                <a:gd name="T1" fmla="*/ 60 h 92"/>
                <a:gd name="T2" fmla="*/ 32 w 158"/>
                <a:gd name="T3" fmla="*/ 57 h 92"/>
                <a:gd name="T4" fmla="*/ 36 w 158"/>
                <a:gd name="T5" fmla="*/ 51 h 92"/>
                <a:gd name="T6" fmla="*/ 34 w 158"/>
                <a:gd name="T7" fmla="*/ 44 h 92"/>
                <a:gd name="T8" fmla="*/ 40 w 158"/>
                <a:gd name="T9" fmla="*/ 49 h 92"/>
                <a:gd name="T10" fmla="*/ 55 w 158"/>
                <a:gd name="T11" fmla="*/ 50 h 92"/>
                <a:gd name="T12" fmla="*/ 59 w 158"/>
                <a:gd name="T13" fmla="*/ 59 h 92"/>
                <a:gd name="T14" fmla="*/ 66 w 158"/>
                <a:gd name="T15" fmla="*/ 51 h 92"/>
                <a:gd name="T16" fmla="*/ 73 w 158"/>
                <a:gd name="T17" fmla="*/ 31 h 92"/>
                <a:gd name="T18" fmla="*/ 68 w 158"/>
                <a:gd name="T19" fmla="*/ 17 h 92"/>
                <a:gd name="T20" fmla="*/ 76 w 158"/>
                <a:gd name="T21" fmla="*/ 8 h 92"/>
                <a:gd name="T22" fmla="*/ 96 w 158"/>
                <a:gd name="T23" fmla="*/ 0 h 92"/>
                <a:gd name="T24" fmla="*/ 131 w 158"/>
                <a:gd name="T25" fmla="*/ 1 h 92"/>
                <a:gd name="T26" fmla="*/ 148 w 158"/>
                <a:gd name="T27" fmla="*/ 11 h 92"/>
                <a:gd name="T28" fmla="*/ 158 w 158"/>
                <a:gd name="T29" fmla="*/ 34 h 92"/>
                <a:gd name="T30" fmla="*/ 158 w 158"/>
                <a:gd name="T31" fmla="*/ 63 h 92"/>
                <a:gd name="T32" fmla="*/ 151 w 158"/>
                <a:gd name="T33" fmla="*/ 76 h 92"/>
                <a:gd name="T34" fmla="*/ 144 w 158"/>
                <a:gd name="T35" fmla="*/ 80 h 92"/>
                <a:gd name="T36" fmla="*/ 134 w 158"/>
                <a:gd name="T37" fmla="*/ 86 h 92"/>
                <a:gd name="T38" fmla="*/ 108 w 158"/>
                <a:gd name="T39" fmla="*/ 85 h 92"/>
                <a:gd name="T40" fmla="*/ 83 w 158"/>
                <a:gd name="T41" fmla="*/ 82 h 92"/>
                <a:gd name="T42" fmla="*/ 62 w 158"/>
                <a:gd name="T43" fmla="*/ 83 h 92"/>
                <a:gd name="T44" fmla="*/ 53 w 158"/>
                <a:gd name="T45" fmla="*/ 90 h 92"/>
                <a:gd name="T46" fmla="*/ 32 w 158"/>
                <a:gd name="T47" fmla="*/ 92 h 92"/>
                <a:gd name="T48" fmla="*/ 4 w 158"/>
                <a:gd name="T49" fmla="*/ 89 h 92"/>
                <a:gd name="T50" fmla="*/ 4 w 158"/>
                <a:gd name="T51" fmla="*/ 82 h 92"/>
                <a:gd name="T52" fmla="*/ 0 w 158"/>
                <a:gd name="T53" fmla="*/ 73 h 92"/>
                <a:gd name="T54" fmla="*/ 7 w 158"/>
                <a:gd name="T55" fmla="*/ 70 h 92"/>
                <a:gd name="T56" fmla="*/ 23 w 158"/>
                <a:gd name="T57" fmla="*/ 63 h 92"/>
                <a:gd name="T58" fmla="*/ 21 w 158"/>
                <a:gd name="T59" fmla="*/ 54 h 92"/>
                <a:gd name="T60" fmla="*/ 27 w 158"/>
                <a:gd name="T61" fmla="*/ 56 h 92"/>
                <a:gd name="T62" fmla="*/ 32 w 158"/>
                <a:gd name="T63" fmla="*/ 6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" h="92">
                  <a:moveTo>
                    <a:pt x="32" y="60"/>
                  </a:moveTo>
                  <a:lnTo>
                    <a:pt x="32" y="57"/>
                  </a:lnTo>
                  <a:lnTo>
                    <a:pt x="36" y="51"/>
                  </a:lnTo>
                  <a:lnTo>
                    <a:pt x="34" y="44"/>
                  </a:lnTo>
                  <a:lnTo>
                    <a:pt x="40" y="49"/>
                  </a:lnTo>
                  <a:lnTo>
                    <a:pt x="55" y="50"/>
                  </a:lnTo>
                  <a:lnTo>
                    <a:pt x="59" y="59"/>
                  </a:lnTo>
                  <a:lnTo>
                    <a:pt x="66" y="51"/>
                  </a:lnTo>
                  <a:lnTo>
                    <a:pt x="73" y="31"/>
                  </a:lnTo>
                  <a:lnTo>
                    <a:pt x="68" y="17"/>
                  </a:lnTo>
                  <a:lnTo>
                    <a:pt x="76" y="8"/>
                  </a:lnTo>
                  <a:lnTo>
                    <a:pt x="96" y="0"/>
                  </a:lnTo>
                  <a:lnTo>
                    <a:pt x="131" y="1"/>
                  </a:lnTo>
                  <a:lnTo>
                    <a:pt x="148" y="11"/>
                  </a:lnTo>
                  <a:lnTo>
                    <a:pt x="158" y="34"/>
                  </a:lnTo>
                  <a:lnTo>
                    <a:pt x="158" y="63"/>
                  </a:lnTo>
                  <a:lnTo>
                    <a:pt x="151" y="76"/>
                  </a:lnTo>
                  <a:lnTo>
                    <a:pt x="144" y="80"/>
                  </a:lnTo>
                  <a:lnTo>
                    <a:pt x="134" y="86"/>
                  </a:lnTo>
                  <a:lnTo>
                    <a:pt x="108" y="85"/>
                  </a:lnTo>
                  <a:lnTo>
                    <a:pt x="83" y="82"/>
                  </a:lnTo>
                  <a:lnTo>
                    <a:pt x="62" y="83"/>
                  </a:lnTo>
                  <a:lnTo>
                    <a:pt x="53" y="90"/>
                  </a:lnTo>
                  <a:lnTo>
                    <a:pt x="32" y="92"/>
                  </a:lnTo>
                  <a:lnTo>
                    <a:pt x="4" y="89"/>
                  </a:lnTo>
                  <a:lnTo>
                    <a:pt x="4" y="82"/>
                  </a:lnTo>
                  <a:lnTo>
                    <a:pt x="0" y="73"/>
                  </a:lnTo>
                  <a:lnTo>
                    <a:pt x="7" y="70"/>
                  </a:lnTo>
                  <a:lnTo>
                    <a:pt x="23" y="63"/>
                  </a:lnTo>
                  <a:lnTo>
                    <a:pt x="21" y="54"/>
                  </a:lnTo>
                  <a:lnTo>
                    <a:pt x="27" y="56"/>
                  </a:lnTo>
                  <a:lnTo>
                    <a:pt x="32" y="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1" name="Freeform 2358"/>
            <p:cNvSpPr>
              <a:spLocks/>
            </p:cNvSpPr>
            <p:nvPr/>
          </p:nvSpPr>
          <p:spPr bwMode="auto">
            <a:xfrm>
              <a:off x="3279654" y="2365253"/>
              <a:ext cx="7938" cy="20638"/>
            </a:xfrm>
            <a:custGeom>
              <a:avLst/>
              <a:gdLst>
                <a:gd name="T0" fmla="*/ 0 w 15"/>
                <a:gd name="T1" fmla="*/ 0 h 40"/>
                <a:gd name="T2" fmla="*/ 1 w 15"/>
                <a:gd name="T3" fmla="*/ 1 h 40"/>
                <a:gd name="T4" fmla="*/ 2 w 15"/>
                <a:gd name="T5" fmla="*/ 5 h 40"/>
                <a:gd name="T6" fmla="*/ 7 w 15"/>
                <a:gd name="T7" fmla="*/ 8 h 40"/>
                <a:gd name="T8" fmla="*/ 15 w 15"/>
                <a:gd name="T9" fmla="*/ 27 h 40"/>
                <a:gd name="T10" fmla="*/ 15 w 15"/>
                <a:gd name="T11" fmla="*/ 40 h 40"/>
                <a:gd name="T12" fmla="*/ 5 w 15"/>
                <a:gd name="T13" fmla="*/ 21 h 40"/>
                <a:gd name="T14" fmla="*/ 0 w 15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0">
                  <a:moveTo>
                    <a:pt x="0" y="0"/>
                  </a:moveTo>
                  <a:lnTo>
                    <a:pt x="1" y="1"/>
                  </a:lnTo>
                  <a:lnTo>
                    <a:pt x="2" y="5"/>
                  </a:lnTo>
                  <a:lnTo>
                    <a:pt x="7" y="8"/>
                  </a:lnTo>
                  <a:lnTo>
                    <a:pt x="15" y="27"/>
                  </a:lnTo>
                  <a:lnTo>
                    <a:pt x="15" y="40"/>
                  </a:lnTo>
                  <a:lnTo>
                    <a:pt x="5" y="2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2" name="Freeform 2359"/>
            <p:cNvSpPr>
              <a:spLocks/>
            </p:cNvSpPr>
            <p:nvPr/>
          </p:nvSpPr>
          <p:spPr bwMode="auto">
            <a:xfrm>
              <a:off x="3195516" y="2436691"/>
              <a:ext cx="4763" cy="14288"/>
            </a:xfrm>
            <a:custGeom>
              <a:avLst/>
              <a:gdLst>
                <a:gd name="T0" fmla="*/ 4 w 8"/>
                <a:gd name="T1" fmla="*/ 0 h 27"/>
                <a:gd name="T2" fmla="*/ 8 w 8"/>
                <a:gd name="T3" fmla="*/ 12 h 27"/>
                <a:gd name="T4" fmla="*/ 8 w 8"/>
                <a:gd name="T5" fmla="*/ 27 h 27"/>
                <a:gd name="T6" fmla="*/ 4 w 8"/>
                <a:gd name="T7" fmla="*/ 20 h 27"/>
                <a:gd name="T8" fmla="*/ 0 w 8"/>
                <a:gd name="T9" fmla="*/ 6 h 27"/>
                <a:gd name="T10" fmla="*/ 4 w 8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7">
                  <a:moveTo>
                    <a:pt x="4" y="0"/>
                  </a:moveTo>
                  <a:lnTo>
                    <a:pt x="8" y="12"/>
                  </a:lnTo>
                  <a:lnTo>
                    <a:pt x="8" y="27"/>
                  </a:lnTo>
                  <a:lnTo>
                    <a:pt x="4" y="20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3" name="Freeform 2360"/>
            <p:cNvSpPr>
              <a:spLocks/>
            </p:cNvSpPr>
            <p:nvPr/>
          </p:nvSpPr>
          <p:spPr bwMode="auto">
            <a:xfrm>
              <a:off x="3209804" y="2462091"/>
              <a:ext cx="3175" cy="12700"/>
            </a:xfrm>
            <a:custGeom>
              <a:avLst/>
              <a:gdLst>
                <a:gd name="T0" fmla="*/ 1 w 8"/>
                <a:gd name="T1" fmla="*/ 0 h 24"/>
                <a:gd name="T2" fmla="*/ 5 w 8"/>
                <a:gd name="T3" fmla="*/ 2 h 24"/>
                <a:gd name="T4" fmla="*/ 7 w 8"/>
                <a:gd name="T5" fmla="*/ 17 h 24"/>
                <a:gd name="T6" fmla="*/ 8 w 8"/>
                <a:gd name="T7" fmla="*/ 24 h 24"/>
                <a:gd name="T8" fmla="*/ 1 w 8"/>
                <a:gd name="T9" fmla="*/ 21 h 24"/>
                <a:gd name="T10" fmla="*/ 0 w 8"/>
                <a:gd name="T11" fmla="*/ 7 h 24"/>
                <a:gd name="T12" fmla="*/ 1 w 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1" y="0"/>
                  </a:moveTo>
                  <a:lnTo>
                    <a:pt x="5" y="2"/>
                  </a:lnTo>
                  <a:lnTo>
                    <a:pt x="7" y="17"/>
                  </a:lnTo>
                  <a:lnTo>
                    <a:pt x="8" y="24"/>
                  </a:lnTo>
                  <a:lnTo>
                    <a:pt x="1" y="21"/>
                  </a:lnTo>
                  <a:lnTo>
                    <a:pt x="0" y="7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4" name="Freeform 2361"/>
            <p:cNvSpPr>
              <a:spLocks/>
            </p:cNvSpPr>
            <p:nvPr/>
          </p:nvSpPr>
          <p:spPr bwMode="auto">
            <a:xfrm>
              <a:off x="3200279" y="2471616"/>
              <a:ext cx="6350" cy="34925"/>
            </a:xfrm>
            <a:custGeom>
              <a:avLst/>
              <a:gdLst>
                <a:gd name="T0" fmla="*/ 5 w 13"/>
                <a:gd name="T1" fmla="*/ 3 h 66"/>
                <a:gd name="T2" fmla="*/ 8 w 13"/>
                <a:gd name="T3" fmla="*/ 0 h 66"/>
                <a:gd name="T4" fmla="*/ 10 w 13"/>
                <a:gd name="T5" fmla="*/ 18 h 66"/>
                <a:gd name="T6" fmla="*/ 12 w 13"/>
                <a:gd name="T7" fmla="*/ 23 h 66"/>
                <a:gd name="T8" fmla="*/ 3 w 13"/>
                <a:gd name="T9" fmla="*/ 24 h 66"/>
                <a:gd name="T10" fmla="*/ 5 w 13"/>
                <a:gd name="T11" fmla="*/ 37 h 66"/>
                <a:gd name="T12" fmla="*/ 12 w 13"/>
                <a:gd name="T13" fmla="*/ 53 h 66"/>
                <a:gd name="T14" fmla="*/ 13 w 13"/>
                <a:gd name="T15" fmla="*/ 66 h 66"/>
                <a:gd name="T16" fmla="*/ 6 w 13"/>
                <a:gd name="T17" fmla="*/ 62 h 66"/>
                <a:gd name="T18" fmla="*/ 0 w 13"/>
                <a:gd name="T19" fmla="*/ 46 h 66"/>
                <a:gd name="T20" fmla="*/ 2 w 13"/>
                <a:gd name="T21" fmla="*/ 18 h 66"/>
                <a:gd name="T22" fmla="*/ 5 w 13"/>
                <a:gd name="T23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66">
                  <a:moveTo>
                    <a:pt x="5" y="3"/>
                  </a:moveTo>
                  <a:lnTo>
                    <a:pt x="8" y="0"/>
                  </a:lnTo>
                  <a:lnTo>
                    <a:pt x="10" y="18"/>
                  </a:lnTo>
                  <a:lnTo>
                    <a:pt x="12" y="23"/>
                  </a:lnTo>
                  <a:lnTo>
                    <a:pt x="3" y="24"/>
                  </a:lnTo>
                  <a:lnTo>
                    <a:pt x="5" y="37"/>
                  </a:lnTo>
                  <a:lnTo>
                    <a:pt x="12" y="53"/>
                  </a:lnTo>
                  <a:lnTo>
                    <a:pt x="13" y="66"/>
                  </a:lnTo>
                  <a:lnTo>
                    <a:pt x="6" y="62"/>
                  </a:lnTo>
                  <a:lnTo>
                    <a:pt x="0" y="46"/>
                  </a:lnTo>
                  <a:lnTo>
                    <a:pt x="2" y="18"/>
                  </a:lnTo>
                  <a:lnTo>
                    <a:pt x="5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5" name="Freeform 2362"/>
            <p:cNvSpPr>
              <a:spLocks/>
            </p:cNvSpPr>
            <p:nvPr/>
          </p:nvSpPr>
          <p:spPr bwMode="auto">
            <a:xfrm>
              <a:off x="3211391" y="2476378"/>
              <a:ext cx="6350" cy="9525"/>
            </a:xfrm>
            <a:custGeom>
              <a:avLst/>
              <a:gdLst>
                <a:gd name="T0" fmla="*/ 0 w 11"/>
                <a:gd name="T1" fmla="*/ 0 h 20"/>
                <a:gd name="T2" fmla="*/ 6 w 11"/>
                <a:gd name="T3" fmla="*/ 1 h 20"/>
                <a:gd name="T4" fmla="*/ 9 w 11"/>
                <a:gd name="T5" fmla="*/ 13 h 20"/>
                <a:gd name="T6" fmla="*/ 11 w 11"/>
                <a:gd name="T7" fmla="*/ 20 h 20"/>
                <a:gd name="T8" fmla="*/ 3 w 11"/>
                <a:gd name="T9" fmla="*/ 11 h 20"/>
                <a:gd name="T10" fmla="*/ 0 w 1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lnTo>
                    <a:pt x="6" y="1"/>
                  </a:lnTo>
                  <a:lnTo>
                    <a:pt x="9" y="13"/>
                  </a:lnTo>
                  <a:lnTo>
                    <a:pt x="11" y="20"/>
                  </a:lnTo>
                  <a:lnTo>
                    <a:pt x="3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6" name="Freeform 2363"/>
            <p:cNvSpPr>
              <a:spLocks/>
            </p:cNvSpPr>
            <p:nvPr/>
          </p:nvSpPr>
          <p:spPr bwMode="auto">
            <a:xfrm>
              <a:off x="3211391" y="2484316"/>
              <a:ext cx="4763" cy="20638"/>
            </a:xfrm>
            <a:custGeom>
              <a:avLst/>
              <a:gdLst>
                <a:gd name="T0" fmla="*/ 0 w 10"/>
                <a:gd name="T1" fmla="*/ 0 h 39"/>
                <a:gd name="T2" fmla="*/ 5 w 10"/>
                <a:gd name="T3" fmla="*/ 7 h 39"/>
                <a:gd name="T4" fmla="*/ 10 w 10"/>
                <a:gd name="T5" fmla="*/ 29 h 39"/>
                <a:gd name="T6" fmla="*/ 7 w 10"/>
                <a:gd name="T7" fmla="*/ 39 h 39"/>
                <a:gd name="T8" fmla="*/ 2 w 10"/>
                <a:gd name="T9" fmla="*/ 33 h 39"/>
                <a:gd name="T10" fmla="*/ 2 w 10"/>
                <a:gd name="T11" fmla="*/ 13 h 39"/>
                <a:gd name="T12" fmla="*/ 0 w 10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9">
                  <a:moveTo>
                    <a:pt x="0" y="0"/>
                  </a:moveTo>
                  <a:lnTo>
                    <a:pt x="5" y="7"/>
                  </a:lnTo>
                  <a:lnTo>
                    <a:pt x="10" y="29"/>
                  </a:lnTo>
                  <a:lnTo>
                    <a:pt x="7" y="39"/>
                  </a:lnTo>
                  <a:lnTo>
                    <a:pt x="2" y="33"/>
                  </a:lnTo>
                  <a:lnTo>
                    <a:pt x="2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7" name="Freeform 2364"/>
            <p:cNvSpPr>
              <a:spLocks/>
            </p:cNvSpPr>
            <p:nvPr/>
          </p:nvSpPr>
          <p:spPr bwMode="auto">
            <a:xfrm>
              <a:off x="3463804" y="2465266"/>
              <a:ext cx="6350" cy="9525"/>
            </a:xfrm>
            <a:custGeom>
              <a:avLst/>
              <a:gdLst>
                <a:gd name="T0" fmla="*/ 0 w 11"/>
                <a:gd name="T1" fmla="*/ 0 h 16"/>
                <a:gd name="T2" fmla="*/ 3 w 11"/>
                <a:gd name="T3" fmla="*/ 2 h 16"/>
                <a:gd name="T4" fmla="*/ 5 w 11"/>
                <a:gd name="T5" fmla="*/ 9 h 16"/>
                <a:gd name="T6" fmla="*/ 11 w 11"/>
                <a:gd name="T7" fmla="*/ 9 h 16"/>
                <a:gd name="T8" fmla="*/ 11 w 11"/>
                <a:gd name="T9" fmla="*/ 10 h 16"/>
                <a:gd name="T10" fmla="*/ 8 w 11"/>
                <a:gd name="T11" fmla="*/ 12 h 16"/>
                <a:gd name="T12" fmla="*/ 8 w 11"/>
                <a:gd name="T13" fmla="*/ 16 h 16"/>
                <a:gd name="T14" fmla="*/ 1 w 11"/>
                <a:gd name="T15" fmla="*/ 10 h 16"/>
                <a:gd name="T16" fmla="*/ 0 w 11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6">
                  <a:moveTo>
                    <a:pt x="0" y="0"/>
                  </a:moveTo>
                  <a:lnTo>
                    <a:pt x="3" y="2"/>
                  </a:lnTo>
                  <a:lnTo>
                    <a:pt x="5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8" y="12"/>
                  </a:lnTo>
                  <a:lnTo>
                    <a:pt x="8" y="16"/>
                  </a:lnTo>
                  <a:lnTo>
                    <a:pt x="1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8" name="Freeform 2365"/>
            <p:cNvSpPr>
              <a:spLocks/>
            </p:cNvSpPr>
            <p:nvPr/>
          </p:nvSpPr>
          <p:spPr bwMode="auto">
            <a:xfrm>
              <a:off x="3455866" y="2482728"/>
              <a:ext cx="4763" cy="7938"/>
            </a:xfrm>
            <a:custGeom>
              <a:avLst/>
              <a:gdLst>
                <a:gd name="T0" fmla="*/ 0 w 10"/>
                <a:gd name="T1" fmla="*/ 0 h 13"/>
                <a:gd name="T2" fmla="*/ 9 w 10"/>
                <a:gd name="T3" fmla="*/ 5 h 13"/>
                <a:gd name="T4" fmla="*/ 10 w 10"/>
                <a:gd name="T5" fmla="*/ 13 h 13"/>
                <a:gd name="T6" fmla="*/ 3 w 10"/>
                <a:gd name="T7" fmla="*/ 10 h 13"/>
                <a:gd name="T8" fmla="*/ 0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9" y="5"/>
                  </a:lnTo>
                  <a:lnTo>
                    <a:pt x="10" y="13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39" name="Freeform 2366"/>
            <p:cNvSpPr>
              <a:spLocks/>
            </p:cNvSpPr>
            <p:nvPr/>
          </p:nvSpPr>
          <p:spPr bwMode="auto">
            <a:xfrm>
              <a:off x="3633666" y="2471616"/>
              <a:ext cx="3175" cy="11113"/>
            </a:xfrm>
            <a:custGeom>
              <a:avLst/>
              <a:gdLst>
                <a:gd name="T0" fmla="*/ 0 w 6"/>
                <a:gd name="T1" fmla="*/ 0 h 21"/>
                <a:gd name="T2" fmla="*/ 6 w 6"/>
                <a:gd name="T3" fmla="*/ 10 h 21"/>
                <a:gd name="T4" fmla="*/ 6 w 6"/>
                <a:gd name="T5" fmla="*/ 21 h 21"/>
                <a:gd name="T6" fmla="*/ 0 w 6"/>
                <a:gd name="T7" fmla="*/ 13 h 21"/>
                <a:gd name="T8" fmla="*/ 0 w 6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1">
                  <a:moveTo>
                    <a:pt x="0" y="0"/>
                  </a:moveTo>
                  <a:lnTo>
                    <a:pt x="6" y="10"/>
                  </a:lnTo>
                  <a:lnTo>
                    <a:pt x="6" y="21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0" name="Freeform 2367"/>
            <p:cNvSpPr>
              <a:spLocks/>
            </p:cNvSpPr>
            <p:nvPr/>
          </p:nvSpPr>
          <p:spPr bwMode="auto">
            <a:xfrm>
              <a:off x="3205041" y="2524003"/>
              <a:ext cx="4763" cy="19050"/>
            </a:xfrm>
            <a:custGeom>
              <a:avLst/>
              <a:gdLst>
                <a:gd name="T0" fmla="*/ 1 w 9"/>
                <a:gd name="T1" fmla="*/ 0 h 36"/>
                <a:gd name="T2" fmla="*/ 9 w 9"/>
                <a:gd name="T3" fmla="*/ 9 h 36"/>
                <a:gd name="T4" fmla="*/ 6 w 9"/>
                <a:gd name="T5" fmla="*/ 29 h 36"/>
                <a:gd name="T6" fmla="*/ 3 w 9"/>
                <a:gd name="T7" fmla="*/ 36 h 36"/>
                <a:gd name="T8" fmla="*/ 0 w 9"/>
                <a:gd name="T9" fmla="*/ 30 h 36"/>
                <a:gd name="T10" fmla="*/ 3 w 9"/>
                <a:gd name="T11" fmla="*/ 12 h 36"/>
                <a:gd name="T12" fmla="*/ 1 w 9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6">
                  <a:moveTo>
                    <a:pt x="1" y="0"/>
                  </a:moveTo>
                  <a:lnTo>
                    <a:pt x="9" y="9"/>
                  </a:lnTo>
                  <a:lnTo>
                    <a:pt x="6" y="29"/>
                  </a:lnTo>
                  <a:lnTo>
                    <a:pt x="3" y="36"/>
                  </a:lnTo>
                  <a:lnTo>
                    <a:pt x="0" y="30"/>
                  </a:lnTo>
                  <a:lnTo>
                    <a:pt x="3" y="12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1" name="Freeform 2368"/>
            <p:cNvSpPr>
              <a:spLocks/>
            </p:cNvSpPr>
            <p:nvPr/>
          </p:nvSpPr>
          <p:spPr bwMode="auto">
            <a:xfrm>
              <a:off x="3460629" y="2511303"/>
              <a:ext cx="11113" cy="14288"/>
            </a:xfrm>
            <a:custGeom>
              <a:avLst/>
              <a:gdLst>
                <a:gd name="T0" fmla="*/ 3 w 19"/>
                <a:gd name="T1" fmla="*/ 17 h 27"/>
                <a:gd name="T2" fmla="*/ 5 w 19"/>
                <a:gd name="T3" fmla="*/ 10 h 27"/>
                <a:gd name="T4" fmla="*/ 0 w 19"/>
                <a:gd name="T5" fmla="*/ 0 h 27"/>
                <a:gd name="T6" fmla="*/ 6 w 19"/>
                <a:gd name="T7" fmla="*/ 1 h 27"/>
                <a:gd name="T8" fmla="*/ 10 w 19"/>
                <a:gd name="T9" fmla="*/ 11 h 27"/>
                <a:gd name="T10" fmla="*/ 13 w 19"/>
                <a:gd name="T11" fmla="*/ 8 h 27"/>
                <a:gd name="T12" fmla="*/ 18 w 19"/>
                <a:gd name="T13" fmla="*/ 15 h 27"/>
                <a:gd name="T14" fmla="*/ 19 w 19"/>
                <a:gd name="T15" fmla="*/ 27 h 27"/>
                <a:gd name="T16" fmla="*/ 12 w 19"/>
                <a:gd name="T17" fmla="*/ 21 h 27"/>
                <a:gd name="T18" fmla="*/ 3 w 19"/>
                <a:gd name="T1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7">
                  <a:moveTo>
                    <a:pt x="3" y="17"/>
                  </a:moveTo>
                  <a:lnTo>
                    <a:pt x="5" y="10"/>
                  </a:lnTo>
                  <a:lnTo>
                    <a:pt x="0" y="0"/>
                  </a:lnTo>
                  <a:lnTo>
                    <a:pt x="6" y="1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8" y="15"/>
                  </a:lnTo>
                  <a:lnTo>
                    <a:pt x="19" y="27"/>
                  </a:lnTo>
                  <a:lnTo>
                    <a:pt x="12" y="21"/>
                  </a:lnTo>
                  <a:lnTo>
                    <a:pt x="3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2" name="Freeform 2369"/>
            <p:cNvSpPr>
              <a:spLocks/>
            </p:cNvSpPr>
            <p:nvPr/>
          </p:nvSpPr>
          <p:spPr bwMode="auto">
            <a:xfrm>
              <a:off x="3633666" y="2506541"/>
              <a:ext cx="4763" cy="15875"/>
            </a:xfrm>
            <a:custGeom>
              <a:avLst/>
              <a:gdLst>
                <a:gd name="T0" fmla="*/ 0 w 8"/>
                <a:gd name="T1" fmla="*/ 0 h 30"/>
                <a:gd name="T2" fmla="*/ 3 w 8"/>
                <a:gd name="T3" fmla="*/ 1 h 30"/>
                <a:gd name="T4" fmla="*/ 8 w 8"/>
                <a:gd name="T5" fmla="*/ 25 h 30"/>
                <a:gd name="T6" fmla="*/ 2 w 8"/>
                <a:gd name="T7" fmla="*/ 30 h 30"/>
                <a:gd name="T8" fmla="*/ 2 w 8"/>
                <a:gd name="T9" fmla="*/ 18 h 30"/>
                <a:gd name="T10" fmla="*/ 0 w 8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0">
                  <a:moveTo>
                    <a:pt x="0" y="0"/>
                  </a:moveTo>
                  <a:lnTo>
                    <a:pt x="3" y="1"/>
                  </a:lnTo>
                  <a:lnTo>
                    <a:pt x="8" y="25"/>
                  </a:lnTo>
                  <a:lnTo>
                    <a:pt x="2" y="30"/>
                  </a:lnTo>
                  <a:lnTo>
                    <a:pt x="2" y="1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3" name="Freeform 2370"/>
            <p:cNvSpPr>
              <a:spLocks/>
            </p:cNvSpPr>
            <p:nvPr/>
          </p:nvSpPr>
          <p:spPr bwMode="auto">
            <a:xfrm>
              <a:off x="3474916" y="2563691"/>
              <a:ext cx="4763" cy="9525"/>
            </a:xfrm>
            <a:custGeom>
              <a:avLst/>
              <a:gdLst>
                <a:gd name="T0" fmla="*/ 0 w 8"/>
                <a:gd name="T1" fmla="*/ 0 h 17"/>
                <a:gd name="T2" fmla="*/ 3 w 8"/>
                <a:gd name="T3" fmla="*/ 3 h 17"/>
                <a:gd name="T4" fmla="*/ 8 w 8"/>
                <a:gd name="T5" fmla="*/ 13 h 17"/>
                <a:gd name="T6" fmla="*/ 6 w 8"/>
                <a:gd name="T7" fmla="*/ 17 h 17"/>
                <a:gd name="T8" fmla="*/ 0 w 8"/>
                <a:gd name="T9" fmla="*/ 11 h 17"/>
                <a:gd name="T10" fmla="*/ 0 w 8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lnTo>
                    <a:pt x="3" y="3"/>
                  </a:lnTo>
                  <a:lnTo>
                    <a:pt x="8" y="13"/>
                  </a:lnTo>
                  <a:lnTo>
                    <a:pt x="6" y="17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4" name="Freeform 2371"/>
            <p:cNvSpPr>
              <a:spLocks/>
            </p:cNvSpPr>
            <p:nvPr/>
          </p:nvSpPr>
          <p:spPr bwMode="auto">
            <a:xfrm>
              <a:off x="3203454" y="2611316"/>
              <a:ext cx="6350" cy="9525"/>
            </a:xfrm>
            <a:custGeom>
              <a:avLst/>
              <a:gdLst>
                <a:gd name="T0" fmla="*/ 4 w 11"/>
                <a:gd name="T1" fmla="*/ 0 h 19"/>
                <a:gd name="T2" fmla="*/ 8 w 11"/>
                <a:gd name="T3" fmla="*/ 0 h 19"/>
                <a:gd name="T4" fmla="*/ 11 w 11"/>
                <a:gd name="T5" fmla="*/ 5 h 19"/>
                <a:gd name="T6" fmla="*/ 8 w 11"/>
                <a:gd name="T7" fmla="*/ 15 h 19"/>
                <a:gd name="T8" fmla="*/ 4 w 11"/>
                <a:gd name="T9" fmla="*/ 19 h 19"/>
                <a:gd name="T10" fmla="*/ 0 w 11"/>
                <a:gd name="T11" fmla="*/ 16 h 19"/>
                <a:gd name="T12" fmla="*/ 7 w 11"/>
                <a:gd name="T13" fmla="*/ 7 h 19"/>
                <a:gd name="T14" fmla="*/ 4 w 11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4" y="0"/>
                  </a:moveTo>
                  <a:lnTo>
                    <a:pt x="8" y="0"/>
                  </a:lnTo>
                  <a:lnTo>
                    <a:pt x="11" y="5"/>
                  </a:lnTo>
                  <a:lnTo>
                    <a:pt x="8" y="15"/>
                  </a:lnTo>
                  <a:lnTo>
                    <a:pt x="4" y="19"/>
                  </a:lnTo>
                  <a:lnTo>
                    <a:pt x="0" y="16"/>
                  </a:lnTo>
                  <a:lnTo>
                    <a:pt x="7" y="7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5" name="Freeform 2372"/>
            <p:cNvSpPr>
              <a:spLocks/>
            </p:cNvSpPr>
            <p:nvPr/>
          </p:nvSpPr>
          <p:spPr bwMode="auto">
            <a:xfrm>
              <a:off x="3222504" y="2703391"/>
              <a:ext cx="3175" cy="7938"/>
            </a:xfrm>
            <a:custGeom>
              <a:avLst/>
              <a:gdLst>
                <a:gd name="T0" fmla="*/ 3 w 7"/>
                <a:gd name="T1" fmla="*/ 0 h 17"/>
                <a:gd name="T2" fmla="*/ 7 w 7"/>
                <a:gd name="T3" fmla="*/ 3 h 17"/>
                <a:gd name="T4" fmla="*/ 6 w 7"/>
                <a:gd name="T5" fmla="*/ 17 h 17"/>
                <a:gd name="T6" fmla="*/ 0 w 7"/>
                <a:gd name="T7" fmla="*/ 16 h 17"/>
                <a:gd name="T8" fmla="*/ 4 w 7"/>
                <a:gd name="T9" fmla="*/ 7 h 17"/>
                <a:gd name="T10" fmla="*/ 3 w 7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7">
                  <a:moveTo>
                    <a:pt x="3" y="0"/>
                  </a:moveTo>
                  <a:lnTo>
                    <a:pt x="7" y="3"/>
                  </a:lnTo>
                  <a:lnTo>
                    <a:pt x="6" y="17"/>
                  </a:lnTo>
                  <a:lnTo>
                    <a:pt x="0" y="16"/>
                  </a:lnTo>
                  <a:lnTo>
                    <a:pt x="4" y="7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6" name="Freeform 2373"/>
            <p:cNvSpPr>
              <a:spLocks/>
            </p:cNvSpPr>
            <p:nvPr/>
          </p:nvSpPr>
          <p:spPr bwMode="auto">
            <a:xfrm>
              <a:off x="3238379" y="2700216"/>
              <a:ext cx="6350" cy="19050"/>
            </a:xfrm>
            <a:custGeom>
              <a:avLst/>
              <a:gdLst>
                <a:gd name="T0" fmla="*/ 0 w 12"/>
                <a:gd name="T1" fmla="*/ 0 h 36"/>
                <a:gd name="T2" fmla="*/ 5 w 12"/>
                <a:gd name="T3" fmla="*/ 3 h 36"/>
                <a:gd name="T4" fmla="*/ 8 w 12"/>
                <a:gd name="T5" fmla="*/ 7 h 36"/>
                <a:gd name="T6" fmla="*/ 8 w 12"/>
                <a:gd name="T7" fmla="*/ 15 h 36"/>
                <a:gd name="T8" fmla="*/ 12 w 12"/>
                <a:gd name="T9" fmla="*/ 36 h 36"/>
                <a:gd name="T10" fmla="*/ 9 w 12"/>
                <a:gd name="T11" fmla="*/ 36 h 36"/>
                <a:gd name="T12" fmla="*/ 0 w 12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6">
                  <a:moveTo>
                    <a:pt x="0" y="0"/>
                  </a:moveTo>
                  <a:lnTo>
                    <a:pt x="5" y="3"/>
                  </a:lnTo>
                  <a:lnTo>
                    <a:pt x="8" y="7"/>
                  </a:lnTo>
                  <a:lnTo>
                    <a:pt x="8" y="15"/>
                  </a:lnTo>
                  <a:lnTo>
                    <a:pt x="12" y="36"/>
                  </a:lnTo>
                  <a:lnTo>
                    <a:pt x="9" y="3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7" name="Freeform 2374"/>
            <p:cNvSpPr>
              <a:spLocks/>
            </p:cNvSpPr>
            <p:nvPr/>
          </p:nvSpPr>
          <p:spPr bwMode="auto">
            <a:xfrm>
              <a:off x="3236791" y="2784353"/>
              <a:ext cx="6350" cy="23813"/>
            </a:xfrm>
            <a:custGeom>
              <a:avLst/>
              <a:gdLst>
                <a:gd name="T0" fmla="*/ 0 w 11"/>
                <a:gd name="T1" fmla="*/ 0 h 46"/>
                <a:gd name="T2" fmla="*/ 5 w 11"/>
                <a:gd name="T3" fmla="*/ 6 h 46"/>
                <a:gd name="T4" fmla="*/ 11 w 11"/>
                <a:gd name="T5" fmla="*/ 30 h 46"/>
                <a:gd name="T6" fmla="*/ 8 w 11"/>
                <a:gd name="T7" fmla="*/ 43 h 46"/>
                <a:gd name="T8" fmla="*/ 5 w 11"/>
                <a:gd name="T9" fmla="*/ 46 h 46"/>
                <a:gd name="T10" fmla="*/ 5 w 11"/>
                <a:gd name="T11" fmla="*/ 25 h 46"/>
                <a:gd name="T12" fmla="*/ 0 w 11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6">
                  <a:moveTo>
                    <a:pt x="0" y="0"/>
                  </a:moveTo>
                  <a:lnTo>
                    <a:pt x="5" y="6"/>
                  </a:lnTo>
                  <a:lnTo>
                    <a:pt x="11" y="30"/>
                  </a:lnTo>
                  <a:lnTo>
                    <a:pt x="8" y="43"/>
                  </a:lnTo>
                  <a:lnTo>
                    <a:pt x="5" y="46"/>
                  </a:lnTo>
                  <a:lnTo>
                    <a:pt x="5" y="2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8" name="Freeform 2375"/>
            <p:cNvSpPr>
              <a:spLocks/>
            </p:cNvSpPr>
            <p:nvPr/>
          </p:nvSpPr>
          <p:spPr bwMode="auto">
            <a:xfrm>
              <a:off x="3487616" y="2747841"/>
              <a:ext cx="3175" cy="11113"/>
            </a:xfrm>
            <a:custGeom>
              <a:avLst/>
              <a:gdLst>
                <a:gd name="T0" fmla="*/ 8 w 8"/>
                <a:gd name="T1" fmla="*/ 21 h 21"/>
                <a:gd name="T2" fmla="*/ 0 w 8"/>
                <a:gd name="T3" fmla="*/ 12 h 21"/>
                <a:gd name="T4" fmla="*/ 3 w 8"/>
                <a:gd name="T5" fmla="*/ 0 h 21"/>
                <a:gd name="T6" fmla="*/ 8 w 8"/>
                <a:gd name="T7" fmla="*/ 21 h 21"/>
                <a:gd name="T8" fmla="*/ 8 w 8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1">
                  <a:moveTo>
                    <a:pt x="8" y="21"/>
                  </a:moveTo>
                  <a:lnTo>
                    <a:pt x="0" y="12"/>
                  </a:lnTo>
                  <a:lnTo>
                    <a:pt x="3" y="0"/>
                  </a:lnTo>
                  <a:lnTo>
                    <a:pt x="8" y="21"/>
                  </a:lnTo>
                  <a:lnTo>
                    <a:pt x="8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49" name="Freeform 2376"/>
            <p:cNvSpPr>
              <a:spLocks/>
            </p:cNvSpPr>
            <p:nvPr/>
          </p:nvSpPr>
          <p:spPr bwMode="auto">
            <a:xfrm>
              <a:off x="3244729" y="2865316"/>
              <a:ext cx="7938" cy="20638"/>
            </a:xfrm>
            <a:custGeom>
              <a:avLst/>
              <a:gdLst>
                <a:gd name="T0" fmla="*/ 0 w 17"/>
                <a:gd name="T1" fmla="*/ 0 h 40"/>
                <a:gd name="T2" fmla="*/ 10 w 17"/>
                <a:gd name="T3" fmla="*/ 5 h 40"/>
                <a:gd name="T4" fmla="*/ 16 w 17"/>
                <a:gd name="T5" fmla="*/ 27 h 40"/>
                <a:gd name="T6" fmla="*/ 17 w 17"/>
                <a:gd name="T7" fmla="*/ 40 h 40"/>
                <a:gd name="T8" fmla="*/ 9 w 17"/>
                <a:gd name="T9" fmla="*/ 34 h 40"/>
                <a:gd name="T10" fmla="*/ 4 w 17"/>
                <a:gd name="T11" fmla="*/ 10 h 40"/>
                <a:gd name="T12" fmla="*/ 0 w 17"/>
                <a:gd name="T1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lnTo>
                    <a:pt x="10" y="5"/>
                  </a:lnTo>
                  <a:lnTo>
                    <a:pt x="16" y="27"/>
                  </a:lnTo>
                  <a:lnTo>
                    <a:pt x="17" y="40"/>
                  </a:lnTo>
                  <a:lnTo>
                    <a:pt x="9" y="34"/>
                  </a:lnTo>
                  <a:lnTo>
                    <a:pt x="4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0" name="Freeform 2377"/>
            <p:cNvSpPr>
              <a:spLocks/>
            </p:cNvSpPr>
            <p:nvPr/>
          </p:nvSpPr>
          <p:spPr bwMode="auto">
            <a:xfrm>
              <a:off x="3470154" y="2830391"/>
              <a:ext cx="11113" cy="7938"/>
            </a:xfrm>
            <a:custGeom>
              <a:avLst/>
              <a:gdLst>
                <a:gd name="T0" fmla="*/ 8 w 20"/>
                <a:gd name="T1" fmla="*/ 0 h 13"/>
                <a:gd name="T2" fmla="*/ 16 w 20"/>
                <a:gd name="T3" fmla="*/ 0 h 13"/>
                <a:gd name="T4" fmla="*/ 20 w 20"/>
                <a:gd name="T5" fmla="*/ 7 h 13"/>
                <a:gd name="T6" fmla="*/ 11 w 20"/>
                <a:gd name="T7" fmla="*/ 13 h 13"/>
                <a:gd name="T8" fmla="*/ 0 w 20"/>
                <a:gd name="T9" fmla="*/ 13 h 13"/>
                <a:gd name="T10" fmla="*/ 0 w 20"/>
                <a:gd name="T11" fmla="*/ 6 h 13"/>
                <a:gd name="T12" fmla="*/ 7 w 20"/>
                <a:gd name="T13" fmla="*/ 4 h 13"/>
                <a:gd name="T14" fmla="*/ 8 w 20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8" y="0"/>
                  </a:moveTo>
                  <a:lnTo>
                    <a:pt x="16" y="0"/>
                  </a:lnTo>
                  <a:lnTo>
                    <a:pt x="20" y="7"/>
                  </a:lnTo>
                  <a:lnTo>
                    <a:pt x="11" y="13"/>
                  </a:lnTo>
                  <a:lnTo>
                    <a:pt x="0" y="13"/>
                  </a:lnTo>
                  <a:lnTo>
                    <a:pt x="0" y="6"/>
                  </a:lnTo>
                  <a:lnTo>
                    <a:pt x="7" y="4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1" name="Freeform 2378"/>
            <p:cNvSpPr>
              <a:spLocks/>
            </p:cNvSpPr>
            <p:nvPr/>
          </p:nvSpPr>
          <p:spPr bwMode="auto">
            <a:xfrm>
              <a:off x="3500316" y="2919291"/>
              <a:ext cx="4763" cy="9525"/>
            </a:xfrm>
            <a:custGeom>
              <a:avLst/>
              <a:gdLst>
                <a:gd name="T0" fmla="*/ 0 w 9"/>
                <a:gd name="T1" fmla="*/ 0 h 17"/>
                <a:gd name="T2" fmla="*/ 7 w 9"/>
                <a:gd name="T3" fmla="*/ 6 h 17"/>
                <a:gd name="T4" fmla="*/ 9 w 9"/>
                <a:gd name="T5" fmla="*/ 17 h 17"/>
                <a:gd name="T6" fmla="*/ 3 w 9"/>
                <a:gd name="T7" fmla="*/ 16 h 17"/>
                <a:gd name="T8" fmla="*/ 2 w 9"/>
                <a:gd name="T9" fmla="*/ 6 h 17"/>
                <a:gd name="T10" fmla="*/ 0 w 9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lnTo>
                    <a:pt x="7" y="6"/>
                  </a:lnTo>
                  <a:lnTo>
                    <a:pt x="9" y="17"/>
                  </a:lnTo>
                  <a:lnTo>
                    <a:pt x="3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2" name="Freeform 2379"/>
            <p:cNvSpPr>
              <a:spLocks/>
            </p:cNvSpPr>
            <p:nvPr/>
          </p:nvSpPr>
          <p:spPr bwMode="auto">
            <a:xfrm>
              <a:off x="3274891" y="2995491"/>
              <a:ext cx="6350" cy="9525"/>
            </a:xfrm>
            <a:custGeom>
              <a:avLst/>
              <a:gdLst>
                <a:gd name="T0" fmla="*/ 0 w 11"/>
                <a:gd name="T1" fmla="*/ 0 h 19"/>
                <a:gd name="T2" fmla="*/ 4 w 11"/>
                <a:gd name="T3" fmla="*/ 1 h 19"/>
                <a:gd name="T4" fmla="*/ 11 w 11"/>
                <a:gd name="T5" fmla="*/ 16 h 19"/>
                <a:gd name="T6" fmla="*/ 5 w 11"/>
                <a:gd name="T7" fmla="*/ 19 h 19"/>
                <a:gd name="T8" fmla="*/ 5 w 11"/>
                <a:gd name="T9" fmla="*/ 10 h 19"/>
                <a:gd name="T10" fmla="*/ 0 w 1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lnTo>
                    <a:pt x="4" y="1"/>
                  </a:lnTo>
                  <a:lnTo>
                    <a:pt x="11" y="16"/>
                  </a:lnTo>
                  <a:lnTo>
                    <a:pt x="5" y="19"/>
                  </a:lnTo>
                  <a:lnTo>
                    <a:pt x="5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3" name="Freeform 2380"/>
            <p:cNvSpPr>
              <a:spLocks/>
            </p:cNvSpPr>
            <p:nvPr/>
          </p:nvSpPr>
          <p:spPr bwMode="auto">
            <a:xfrm>
              <a:off x="3576516" y="2901828"/>
              <a:ext cx="4763" cy="9525"/>
            </a:xfrm>
            <a:custGeom>
              <a:avLst/>
              <a:gdLst>
                <a:gd name="T0" fmla="*/ 0 w 8"/>
                <a:gd name="T1" fmla="*/ 0 h 19"/>
                <a:gd name="T2" fmla="*/ 6 w 8"/>
                <a:gd name="T3" fmla="*/ 0 h 19"/>
                <a:gd name="T4" fmla="*/ 8 w 8"/>
                <a:gd name="T5" fmla="*/ 16 h 19"/>
                <a:gd name="T6" fmla="*/ 2 w 8"/>
                <a:gd name="T7" fmla="*/ 19 h 19"/>
                <a:gd name="T8" fmla="*/ 0 w 8"/>
                <a:gd name="T9" fmla="*/ 8 h 19"/>
                <a:gd name="T10" fmla="*/ 0 w 8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lnTo>
                    <a:pt x="6" y="0"/>
                  </a:lnTo>
                  <a:lnTo>
                    <a:pt x="8" y="16"/>
                  </a:lnTo>
                  <a:lnTo>
                    <a:pt x="2" y="19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4" name="Freeform 2381"/>
            <p:cNvSpPr>
              <a:spLocks/>
            </p:cNvSpPr>
            <p:nvPr/>
          </p:nvSpPr>
          <p:spPr bwMode="auto">
            <a:xfrm>
              <a:off x="3281241" y="3011366"/>
              <a:ext cx="12700" cy="25400"/>
            </a:xfrm>
            <a:custGeom>
              <a:avLst/>
              <a:gdLst>
                <a:gd name="T0" fmla="*/ 0 w 25"/>
                <a:gd name="T1" fmla="*/ 0 h 49"/>
                <a:gd name="T2" fmla="*/ 11 w 25"/>
                <a:gd name="T3" fmla="*/ 11 h 49"/>
                <a:gd name="T4" fmla="*/ 18 w 25"/>
                <a:gd name="T5" fmla="*/ 30 h 49"/>
                <a:gd name="T6" fmla="*/ 25 w 25"/>
                <a:gd name="T7" fmla="*/ 49 h 49"/>
                <a:gd name="T8" fmla="*/ 16 w 25"/>
                <a:gd name="T9" fmla="*/ 43 h 49"/>
                <a:gd name="T10" fmla="*/ 5 w 25"/>
                <a:gd name="T11" fmla="*/ 16 h 49"/>
                <a:gd name="T12" fmla="*/ 0 w 25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9">
                  <a:moveTo>
                    <a:pt x="0" y="0"/>
                  </a:moveTo>
                  <a:lnTo>
                    <a:pt x="11" y="11"/>
                  </a:lnTo>
                  <a:lnTo>
                    <a:pt x="18" y="30"/>
                  </a:lnTo>
                  <a:lnTo>
                    <a:pt x="25" y="49"/>
                  </a:lnTo>
                  <a:lnTo>
                    <a:pt x="16" y="43"/>
                  </a:lnTo>
                  <a:lnTo>
                    <a:pt x="5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5" name="Freeform 2382"/>
            <p:cNvSpPr>
              <a:spLocks/>
            </p:cNvSpPr>
            <p:nvPr/>
          </p:nvSpPr>
          <p:spPr bwMode="auto">
            <a:xfrm>
              <a:off x="3262191" y="3047878"/>
              <a:ext cx="3175" cy="14288"/>
            </a:xfrm>
            <a:custGeom>
              <a:avLst/>
              <a:gdLst>
                <a:gd name="T0" fmla="*/ 3 w 6"/>
                <a:gd name="T1" fmla="*/ 0 h 27"/>
                <a:gd name="T2" fmla="*/ 6 w 6"/>
                <a:gd name="T3" fmla="*/ 4 h 27"/>
                <a:gd name="T4" fmla="*/ 1 w 6"/>
                <a:gd name="T5" fmla="*/ 19 h 27"/>
                <a:gd name="T6" fmla="*/ 6 w 6"/>
                <a:gd name="T7" fmla="*/ 27 h 27"/>
                <a:gd name="T8" fmla="*/ 0 w 6"/>
                <a:gd name="T9" fmla="*/ 21 h 27"/>
                <a:gd name="T10" fmla="*/ 0 w 6"/>
                <a:gd name="T11" fmla="*/ 6 h 27"/>
                <a:gd name="T12" fmla="*/ 3 w 6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7">
                  <a:moveTo>
                    <a:pt x="3" y="0"/>
                  </a:moveTo>
                  <a:lnTo>
                    <a:pt x="6" y="4"/>
                  </a:lnTo>
                  <a:lnTo>
                    <a:pt x="1" y="19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6" name="Freeform 2383"/>
            <p:cNvSpPr>
              <a:spLocks/>
            </p:cNvSpPr>
            <p:nvPr/>
          </p:nvSpPr>
          <p:spPr bwMode="auto">
            <a:xfrm>
              <a:off x="3263779" y="3065341"/>
              <a:ext cx="6350" cy="6350"/>
            </a:xfrm>
            <a:custGeom>
              <a:avLst/>
              <a:gdLst>
                <a:gd name="T0" fmla="*/ 0 w 13"/>
                <a:gd name="T1" fmla="*/ 0 h 14"/>
                <a:gd name="T2" fmla="*/ 6 w 13"/>
                <a:gd name="T3" fmla="*/ 4 h 14"/>
                <a:gd name="T4" fmla="*/ 13 w 13"/>
                <a:gd name="T5" fmla="*/ 9 h 14"/>
                <a:gd name="T6" fmla="*/ 10 w 13"/>
                <a:gd name="T7" fmla="*/ 11 h 14"/>
                <a:gd name="T8" fmla="*/ 3 w 13"/>
                <a:gd name="T9" fmla="*/ 14 h 14"/>
                <a:gd name="T10" fmla="*/ 3 w 13"/>
                <a:gd name="T11" fmla="*/ 9 h 14"/>
                <a:gd name="T12" fmla="*/ 0 w 1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lnTo>
                    <a:pt x="6" y="4"/>
                  </a:lnTo>
                  <a:lnTo>
                    <a:pt x="13" y="9"/>
                  </a:lnTo>
                  <a:lnTo>
                    <a:pt x="10" y="11"/>
                  </a:lnTo>
                  <a:lnTo>
                    <a:pt x="3" y="14"/>
                  </a:lnTo>
                  <a:lnTo>
                    <a:pt x="3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7" name="Freeform 2384"/>
            <p:cNvSpPr>
              <a:spLocks/>
            </p:cNvSpPr>
            <p:nvPr/>
          </p:nvSpPr>
          <p:spPr bwMode="auto">
            <a:xfrm>
              <a:off x="3298704" y="3052641"/>
              <a:ext cx="9525" cy="23813"/>
            </a:xfrm>
            <a:custGeom>
              <a:avLst/>
              <a:gdLst>
                <a:gd name="T0" fmla="*/ 8 w 18"/>
                <a:gd name="T1" fmla="*/ 0 h 45"/>
                <a:gd name="T2" fmla="*/ 5 w 18"/>
                <a:gd name="T3" fmla="*/ 10 h 45"/>
                <a:gd name="T4" fmla="*/ 13 w 18"/>
                <a:gd name="T5" fmla="*/ 33 h 45"/>
                <a:gd name="T6" fmla="*/ 18 w 18"/>
                <a:gd name="T7" fmla="*/ 45 h 45"/>
                <a:gd name="T8" fmla="*/ 8 w 18"/>
                <a:gd name="T9" fmla="*/ 37 h 45"/>
                <a:gd name="T10" fmla="*/ 0 w 18"/>
                <a:gd name="T11" fmla="*/ 17 h 45"/>
                <a:gd name="T12" fmla="*/ 3 w 18"/>
                <a:gd name="T13" fmla="*/ 6 h 45"/>
                <a:gd name="T14" fmla="*/ 8 w 18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5">
                  <a:moveTo>
                    <a:pt x="8" y="0"/>
                  </a:moveTo>
                  <a:lnTo>
                    <a:pt x="5" y="10"/>
                  </a:lnTo>
                  <a:lnTo>
                    <a:pt x="13" y="33"/>
                  </a:lnTo>
                  <a:lnTo>
                    <a:pt x="18" y="45"/>
                  </a:lnTo>
                  <a:lnTo>
                    <a:pt x="8" y="37"/>
                  </a:lnTo>
                  <a:lnTo>
                    <a:pt x="0" y="17"/>
                  </a:lnTo>
                  <a:lnTo>
                    <a:pt x="3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8" name="Freeform 2385"/>
            <p:cNvSpPr>
              <a:spLocks/>
            </p:cNvSpPr>
            <p:nvPr/>
          </p:nvSpPr>
          <p:spPr bwMode="auto">
            <a:xfrm>
              <a:off x="2985966" y="3170116"/>
              <a:ext cx="6350" cy="12700"/>
            </a:xfrm>
            <a:custGeom>
              <a:avLst/>
              <a:gdLst>
                <a:gd name="T0" fmla="*/ 0 w 10"/>
                <a:gd name="T1" fmla="*/ 1 h 22"/>
                <a:gd name="T2" fmla="*/ 6 w 10"/>
                <a:gd name="T3" fmla="*/ 0 h 22"/>
                <a:gd name="T4" fmla="*/ 7 w 10"/>
                <a:gd name="T5" fmla="*/ 9 h 22"/>
                <a:gd name="T6" fmla="*/ 7 w 10"/>
                <a:gd name="T7" fmla="*/ 13 h 22"/>
                <a:gd name="T8" fmla="*/ 10 w 10"/>
                <a:gd name="T9" fmla="*/ 20 h 22"/>
                <a:gd name="T10" fmla="*/ 9 w 10"/>
                <a:gd name="T11" fmla="*/ 22 h 22"/>
                <a:gd name="T12" fmla="*/ 0 w 10"/>
                <a:gd name="T13" fmla="*/ 9 h 22"/>
                <a:gd name="T14" fmla="*/ 0 w 10"/>
                <a:gd name="T15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2">
                  <a:moveTo>
                    <a:pt x="0" y="1"/>
                  </a:moveTo>
                  <a:lnTo>
                    <a:pt x="6" y="0"/>
                  </a:lnTo>
                  <a:lnTo>
                    <a:pt x="7" y="9"/>
                  </a:lnTo>
                  <a:lnTo>
                    <a:pt x="7" y="13"/>
                  </a:lnTo>
                  <a:lnTo>
                    <a:pt x="10" y="20"/>
                  </a:lnTo>
                  <a:lnTo>
                    <a:pt x="9" y="22"/>
                  </a:lnTo>
                  <a:lnTo>
                    <a:pt x="0" y="9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59" name="Freeform 2386"/>
            <p:cNvSpPr>
              <a:spLocks/>
            </p:cNvSpPr>
            <p:nvPr/>
          </p:nvSpPr>
          <p:spPr bwMode="auto">
            <a:xfrm>
              <a:off x="3519366" y="2990728"/>
              <a:ext cx="6350" cy="7938"/>
            </a:xfrm>
            <a:custGeom>
              <a:avLst/>
              <a:gdLst>
                <a:gd name="T0" fmla="*/ 0 w 12"/>
                <a:gd name="T1" fmla="*/ 6 h 16"/>
                <a:gd name="T2" fmla="*/ 2 w 12"/>
                <a:gd name="T3" fmla="*/ 0 h 16"/>
                <a:gd name="T4" fmla="*/ 10 w 12"/>
                <a:gd name="T5" fmla="*/ 7 h 16"/>
                <a:gd name="T6" fmla="*/ 12 w 12"/>
                <a:gd name="T7" fmla="*/ 13 h 16"/>
                <a:gd name="T8" fmla="*/ 7 w 12"/>
                <a:gd name="T9" fmla="*/ 16 h 16"/>
                <a:gd name="T10" fmla="*/ 5 w 12"/>
                <a:gd name="T11" fmla="*/ 6 h 16"/>
                <a:gd name="T12" fmla="*/ 0 w 12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lnTo>
                    <a:pt x="2" y="0"/>
                  </a:lnTo>
                  <a:lnTo>
                    <a:pt x="10" y="7"/>
                  </a:lnTo>
                  <a:lnTo>
                    <a:pt x="12" y="13"/>
                  </a:lnTo>
                  <a:lnTo>
                    <a:pt x="7" y="16"/>
                  </a:lnTo>
                  <a:lnTo>
                    <a:pt x="5" y="6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0" name="Freeform 2387"/>
            <p:cNvSpPr>
              <a:spLocks/>
            </p:cNvSpPr>
            <p:nvPr/>
          </p:nvSpPr>
          <p:spPr bwMode="auto">
            <a:xfrm>
              <a:off x="3368554" y="3074866"/>
              <a:ext cx="9525" cy="14288"/>
            </a:xfrm>
            <a:custGeom>
              <a:avLst/>
              <a:gdLst>
                <a:gd name="T0" fmla="*/ 0 w 17"/>
                <a:gd name="T1" fmla="*/ 2 h 25"/>
                <a:gd name="T2" fmla="*/ 8 w 17"/>
                <a:gd name="T3" fmla="*/ 0 h 25"/>
                <a:gd name="T4" fmla="*/ 17 w 17"/>
                <a:gd name="T5" fmla="*/ 16 h 25"/>
                <a:gd name="T6" fmla="*/ 17 w 17"/>
                <a:gd name="T7" fmla="*/ 25 h 25"/>
                <a:gd name="T8" fmla="*/ 10 w 17"/>
                <a:gd name="T9" fmla="*/ 22 h 25"/>
                <a:gd name="T10" fmla="*/ 7 w 17"/>
                <a:gd name="T11" fmla="*/ 6 h 25"/>
                <a:gd name="T12" fmla="*/ 0 w 17"/>
                <a:gd name="T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5">
                  <a:moveTo>
                    <a:pt x="0" y="2"/>
                  </a:moveTo>
                  <a:lnTo>
                    <a:pt x="8" y="0"/>
                  </a:lnTo>
                  <a:lnTo>
                    <a:pt x="17" y="16"/>
                  </a:lnTo>
                  <a:lnTo>
                    <a:pt x="17" y="25"/>
                  </a:lnTo>
                  <a:lnTo>
                    <a:pt x="10" y="22"/>
                  </a:lnTo>
                  <a:lnTo>
                    <a:pt x="7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1" name="Freeform 2388"/>
            <p:cNvSpPr>
              <a:spLocks/>
            </p:cNvSpPr>
            <p:nvPr/>
          </p:nvSpPr>
          <p:spPr bwMode="auto">
            <a:xfrm>
              <a:off x="3332041" y="3092328"/>
              <a:ext cx="7938" cy="7938"/>
            </a:xfrm>
            <a:custGeom>
              <a:avLst/>
              <a:gdLst>
                <a:gd name="T0" fmla="*/ 4 w 14"/>
                <a:gd name="T1" fmla="*/ 0 h 15"/>
                <a:gd name="T2" fmla="*/ 8 w 14"/>
                <a:gd name="T3" fmla="*/ 3 h 15"/>
                <a:gd name="T4" fmla="*/ 10 w 14"/>
                <a:gd name="T5" fmla="*/ 0 h 15"/>
                <a:gd name="T6" fmla="*/ 14 w 14"/>
                <a:gd name="T7" fmla="*/ 3 h 15"/>
                <a:gd name="T8" fmla="*/ 11 w 14"/>
                <a:gd name="T9" fmla="*/ 12 h 15"/>
                <a:gd name="T10" fmla="*/ 5 w 14"/>
                <a:gd name="T11" fmla="*/ 15 h 15"/>
                <a:gd name="T12" fmla="*/ 1 w 14"/>
                <a:gd name="T13" fmla="*/ 12 h 15"/>
                <a:gd name="T14" fmla="*/ 0 w 14"/>
                <a:gd name="T15" fmla="*/ 4 h 15"/>
                <a:gd name="T16" fmla="*/ 4 w 14"/>
                <a:gd name="T17" fmla="*/ 3 h 15"/>
                <a:gd name="T18" fmla="*/ 4 w 14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5">
                  <a:moveTo>
                    <a:pt x="4" y="0"/>
                  </a:moveTo>
                  <a:lnTo>
                    <a:pt x="8" y="3"/>
                  </a:lnTo>
                  <a:lnTo>
                    <a:pt x="10" y="0"/>
                  </a:lnTo>
                  <a:lnTo>
                    <a:pt x="14" y="3"/>
                  </a:lnTo>
                  <a:lnTo>
                    <a:pt x="11" y="12"/>
                  </a:lnTo>
                  <a:lnTo>
                    <a:pt x="5" y="15"/>
                  </a:lnTo>
                  <a:lnTo>
                    <a:pt x="1" y="12"/>
                  </a:lnTo>
                  <a:lnTo>
                    <a:pt x="0" y="4"/>
                  </a:lnTo>
                  <a:lnTo>
                    <a:pt x="4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2" name="Freeform 2389"/>
            <p:cNvSpPr>
              <a:spLocks/>
            </p:cNvSpPr>
            <p:nvPr/>
          </p:nvSpPr>
          <p:spPr bwMode="auto">
            <a:xfrm>
              <a:off x="3395541" y="3097091"/>
              <a:ext cx="3175" cy="9525"/>
            </a:xfrm>
            <a:custGeom>
              <a:avLst/>
              <a:gdLst>
                <a:gd name="T0" fmla="*/ 2 w 7"/>
                <a:gd name="T1" fmla="*/ 0 h 16"/>
                <a:gd name="T2" fmla="*/ 6 w 7"/>
                <a:gd name="T3" fmla="*/ 1 h 16"/>
                <a:gd name="T4" fmla="*/ 7 w 7"/>
                <a:gd name="T5" fmla="*/ 16 h 16"/>
                <a:gd name="T6" fmla="*/ 4 w 7"/>
                <a:gd name="T7" fmla="*/ 16 h 16"/>
                <a:gd name="T8" fmla="*/ 3 w 7"/>
                <a:gd name="T9" fmla="*/ 14 h 16"/>
                <a:gd name="T10" fmla="*/ 2 w 7"/>
                <a:gd name="T11" fmla="*/ 11 h 16"/>
                <a:gd name="T12" fmla="*/ 0 w 7"/>
                <a:gd name="T13" fmla="*/ 13 h 16"/>
                <a:gd name="T14" fmla="*/ 3 w 7"/>
                <a:gd name="T15" fmla="*/ 7 h 16"/>
                <a:gd name="T16" fmla="*/ 2 w 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lnTo>
                    <a:pt x="6" y="1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2" y="11"/>
                  </a:lnTo>
                  <a:lnTo>
                    <a:pt x="0" y="13"/>
                  </a:lnTo>
                  <a:lnTo>
                    <a:pt x="3" y="7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3" name="Freeform 2390"/>
            <p:cNvSpPr>
              <a:spLocks/>
            </p:cNvSpPr>
            <p:nvPr/>
          </p:nvSpPr>
          <p:spPr bwMode="auto">
            <a:xfrm>
              <a:off x="3546354" y="3065341"/>
              <a:ext cx="6350" cy="12700"/>
            </a:xfrm>
            <a:custGeom>
              <a:avLst/>
              <a:gdLst>
                <a:gd name="T0" fmla="*/ 0 w 12"/>
                <a:gd name="T1" fmla="*/ 0 h 24"/>
                <a:gd name="T2" fmla="*/ 6 w 12"/>
                <a:gd name="T3" fmla="*/ 4 h 24"/>
                <a:gd name="T4" fmla="*/ 12 w 12"/>
                <a:gd name="T5" fmla="*/ 24 h 24"/>
                <a:gd name="T6" fmla="*/ 5 w 12"/>
                <a:gd name="T7" fmla="*/ 16 h 24"/>
                <a:gd name="T8" fmla="*/ 0 w 1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">
                  <a:moveTo>
                    <a:pt x="0" y="0"/>
                  </a:moveTo>
                  <a:lnTo>
                    <a:pt x="6" y="4"/>
                  </a:lnTo>
                  <a:lnTo>
                    <a:pt x="12" y="24"/>
                  </a:lnTo>
                  <a:lnTo>
                    <a:pt x="5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4" name="Freeform 2391"/>
            <p:cNvSpPr>
              <a:spLocks/>
            </p:cNvSpPr>
            <p:nvPr/>
          </p:nvSpPr>
          <p:spPr bwMode="auto">
            <a:xfrm>
              <a:off x="3486029" y="3103441"/>
              <a:ext cx="4763" cy="6350"/>
            </a:xfrm>
            <a:custGeom>
              <a:avLst/>
              <a:gdLst>
                <a:gd name="T0" fmla="*/ 6 w 11"/>
                <a:gd name="T1" fmla="*/ 0 h 13"/>
                <a:gd name="T2" fmla="*/ 11 w 11"/>
                <a:gd name="T3" fmla="*/ 12 h 13"/>
                <a:gd name="T4" fmla="*/ 3 w 11"/>
                <a:gd name="T5" fmla="*/ 13 h 13"/>
                <a:gd name="T6" fmla="*/ 0 w 11"/>
                <a:gd name="T7" fmla="*/ 3 h 13"/>
                <a:gd name="T8" fmla="*/ 6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6" y="0"/>
                  </a:moveTo>
                  <a:lnTo>
                    <a:pt x="11" y="12"/>
                  </a:lnTo>
                  <a:lnTo>
                    <a:pt x="3" y="13"/>
                  </a:lnTo>
                  <a:lnTo>
                    <a:pt x="0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5" name="Freeform 2392"/>
            <p:cNvSpPr>
              <a:spLocks/>
            </p:cNvSpPr>
            <p:nvPr/>
          </p:nvSpPr>
          <p:spPr bwMode="auto">
            <a:xfrm>
              <a:off x="3501904" y="3130428"/>
              <a:ext cx="6350" cy="14288"/>
            </a:xfrm>
            <a:custGeom>
              <a:avLst/>
              <a:gdLst>
                <a:gd name="T0" fmla="*/ 0 w 11"/>
                <a:gd name="T1" fmla="*/ 0 h 27"/>
                <a:gd name="T2" fmla="*/ 5 w 11"/>
                <a:gd name="T3" fmla="*/ 0 h 27"/>
                <a:gd name="T4" fmla="*/ 8 w 11"/>
                <a:gd name="T5" fmla="*/ 5 h 27"/>
                <a:gd name="T6" fmla="*/ 8 w 11"/>
                <a:gd name="T7" fmla="*/ 20 h 27"/>
                <a:gd name="T8" fmla="*/ 11 w 11"/>
                <a:gd name="T9" fmla="*/ 27 h 27"/>
                <a:gd name="T10" fmla="*/ 5 w 11"/>
                <a:gd name="T11" fmla="*/ 24 h 27"/>
                <a:gd name="T12" fmla="*/ 0 w 11"/>
                <a:gd name="T13" fmla="*/ 5 h 27"/>
                <a:gd name="T14" fmla="*/ 0 w 1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7">
                  <a:moveTo>
                    <a:pt x="0" y="0"/>
                  </a:moveTo>
                  <a:lnTo>
                    <a:pt x="5" y="0"/>
                  </a:lnTo>
                  <a:lnTo>
                    <a:pt x="8" y="5"/>
                  </a:lnTo>
                  <a:lnTo>
                    <a:pt x="8" y="20"/>
                  </a:lnTo>
                  <a:lnTo>
                    <a:pt x="11" y="27"/>
                  </a:lnTo>
                  <a:lnTo>
                    <a:pt x="5" y="24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6" name="Freeform 2393"/>
            <p:cNvSpPr>
              <a:spLocks/>
            </p:cNvSpPr>
            <p:nvPr/>
          </p:nvSpPr>
          <p:spPr bwMode="auto">
            <a:xfrm>
              <a:off x="3270129" y="3246316"/>
              <a:ext cx="3175" cy="9525"/>
            </a:xfrm>
            <a:custGeom>
              <a:avLst/>
              <a:gdLst>
                <a:gd name="T0" fmla="*/ 6 w 6"/>
                <a:gd name="T1" fmla="*/ 0 h 18"/>
                <a:gd name="T2" fmla="*/ 6 w 6"/>
                <a:gd name="T3" fmla="*/ 8 h 18"/>
                <a:gd name="T4" fmla="*/ 6 w 6"/>
                <a:gd name="T5" fmla="*/ 18 h 18"/>
                <a:gd name="T6" fmla="*/ 0 w 6"/>
                <a:gd name="T7" fmla="*/ 17 h 18"/>
                <a:gd name="T8" fmla="*/ 0 w 6"/>
                <a:gd name="T9" fmla="*/ 4 h 18"/>
                <a:gd name="T10" fmla="*/ 6 w 6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lnTo>
                    <a:pt x="6" y="8"/>
                  </a:lnTo>
                  <a:lnTo>
                    <a:pt x="6" y="18"/>
                  </a:lnTo>
                  <a:lnTo>
                    <a:pt x="0" y="17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7" name="Freeform 2394"/>
            <p:cNvSpPr>
              <a:spLocks/>
            </p:cNvSpPr>
            <p:nvPr/>
          </p:nvSpPr>
          <p:spPr bwMode="auto">
            <a:xfrm>
              <a:off x="3473329" y="3222503"/>
              <a:ext cx="7938" cy="11113"/>
            </a:xfrm>
            <a:custGeom>
              <a:avLst/>
              <a:gdLst>
                <a:gd name="T0" fmla="*/ 0 w 15"/>
                <a:gd name="T1" fmla="*/ 0 h 20"/>
                <a:gd name="T2" fmla="*/ 6 w 15"/>
                <a:gd name="T3" fmla="*/ 1 h 20"/>
                <a:gd name="T4" fmla="*/ 13 w 15"/>
                <a:gd name="T5" fmla="*/ 14 h 20"/>
                <a:gd name="T6" fmla="*/ 15 w 15"/>
                <a:gd name="T7" fmla="*/ 20 h 20"/>
                <a:gd name="T8" fmla="*/ 6 w 15"/>
                <a:gd name="T9" fmla="*/ 11 h 20"/>
                <a:gd name="T10" fmla="*/ 0 w 1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0">
                  <a:moveTo>
                    <a:pt x="0" y="0"/>
                  </a:moveTo>
                  <a:lnTo>
                    <a:pt x="6" y="1"/>
                  </a:lnTo>
                  <a:lnTo>
                    <a:pt x="13" y="14"/>
                  </a:lnTo>
                  <a:lnTo>
                    <a:pt x="15" y="20"/>
                  </a:lnTo>
                  <a:lnTo>
                    <a:pt x="6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8" name="Freeform 2395"/>
            <p:cNvSpPr>
              <a:spLocks/>
            </p:cNvSpPr>
            <p:nvPr/>
          </p:nvSpPr>
          <p:spPr bwMode="auto">
            <a:xfrm>
              <a:off x="3481266" y="3241553"/>
              <a:ext cx="9525" cy="17463"/>
            </a:xfrm>
            <a:custGeom>
              <a:avLst/>
              <a:gdLst>
                <a:gd name="T0" fmla="*/ 0 w 19"/>
                <a:gd name="T1" fmla="*/ 0 h 32"/>
                <a:gd name="T2" fmla="*/ 6 w 19"/>
                <a:gd name="T3" fmla="*/ 3 h 32"/>
                <a:gd name="T4" fmla="*/ 13 w 19"/>
                <a:gd name="T5" fmla="*/ 25 h 32"/>
                <a:gd name="T6" fmla="*/ 19 w 19"/>
                <a:gd name="T7" fmla="*/ 32 h 32"/>
                <a:gd name="T8" fmla="*/ 11 w 19"/>
                <a:gd name="T9" fmla="*/ 28 h 32"/>
                <a:gd name="T10" fmla="*/ 1 w 19"/>
                <a:gd name="T11" fmla="*/ 8 h 32"/>
                <a:gd name="T12" fmla="*/ 0 w 19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2">
                  <a:moveTo>
                    <a:pt x="0" y="0"/>
                  </a:moveTo>
                  <a:lnTo>
                    <a:pt x="6" y="3"/>
                  </a:lnTo>
                  <a:lnTo>
                    <a:pt x="13" y="25"/>
                  </a:lnTo>
                  <a:lnTo>
                    <a:pt x="19" y="32"/>
                  </a:lnTo>
                  <a:lnTo>
                    <a:pt x="11" y="28"/>
                  </a:lnTo>
                  <a:lnTo>
                    <a:pt x="1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69" name="Freeform 2396"/>
            <p:cNvSpPr>
              <a:spLocks/>
            </p:cNvSpPr>
            <p:nvPr/>
          </p:nvSpPr>
          <p:spPr bwMode="auto">
            <a:xfrm>
              <a:off x="3293941" y="3347916"/>
              <a:ext cx="4763" cy="9525"/>
            </a:xfrm>
            <a:custGeom>
              <a:avLst/>
              <a:gdLst>
                <a:gd name="T0" fmla="*/ 3 w 9"/>
                <a:gd name="T1" fmla="*/ 0 h 19"/>
                <a:gd name="T2" fmla="*/ 9 w 9"/>
                <a:gd name="T3" fmla="*/ 3 h 19"/>
                <a:gd name="T4" fmla="*/ 9 w 9"/>
                <a:gd name="T5" fmla="*/ 16 h 19"/>
                <a:gd name="T6" fmla="*/ 1 w 9"/>
                <a:gd name="T7" fmla="*/ 19 h 19"/>
                <a:gd name="T8" fmla="*/ 0 w 9"/>
                <a:gd name="T9" fmla="*/ 13 h 19"/>
                <a:gd name="T10" fmla="*/ 7 w 9"/>
                <a:gd name="T11" fmla="*/ 6 h 19"/>
                <a:gd name="T12" fmla="*/ 3 w 9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9">
                  <a:moveTo>
                    <a:pt x="3" y="0"/>
                  </a:moveTo>
                  <a:lnTo>
                    <a:pt x="9" y="3"/>
                  </a:lnTo>
                  <a:lnTo>
                    <a:pt x="9" y="16"/>
                  </a:lnTo>
                  <a:lnTo>
                    <a:pt x="1" y="19"/>
                  </a:lnTo>
                  <a:lnTo>
                    <a:pt x="0" y="13"/>
                  </a:lnTo>
                  <a:lnTo>
                    <a:pt x="7" y="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0" name="Freeform 2397"/>
            <p:cNvSpPr>
              <a:spLocks/>
            </p:cNvSpPr>
            <p:nvPr/>
          </p:nvSpPr>
          <p:spPr bwMode="auto">
            <a:xfrm>
              <a:off x="3482854" y="3281241"/>
              <a:ext cx="9525" cy="12700"/>
            </a:xfrm>
            <a:custGeom>
              <a:avLst/>
              <a:gdLst>
                <a:gd name="T0" fmla="*/ 0 w 17"/>
                <a:gd name="T1" fmla="*/ 0 h 23"/>
                <a:gd name="T2" fmla="*/ 6 w 17"/>
                <a:gd name="T3" fmla="*/ 0 h 23"/>
                <a:gd name="T4" fmla="*/ 15 w 17"/>
                <a:gd name="T5" fmla="*/ 14 h 23"/>
                <a:gd name="T6" fmla="*/ 17 w 17"/>
                <a:gd name="T7" fmla="*/ 23 h 23"/>
                <a:gd name="T8" fmla="*/ 13 w 17"/>
                <a:gd name="T9" fmla="*/ 23 h 23"/>
                <a:gd name="T10" fmla="*/ 7 w 17"/>
                <a:gd name="T11" fmla="*/ 16 h 23"/>
                <a:gd name="T12" fmla="*/ 4 w 17"/>
                <a:gd name="T13" fmla="*/ 16 h 23"/>
                <a:gd name="T14" fmla="*/ 4 w 17"/>
                <a:gd name="T15" fmla="*/ 19 h 23"/>
                <a:gd name="T16" fmla="*/ 0 w 17"/>
                <a:gd name="T17" fmla="*/ 17 h 23"/>
                <a:gd name="T18" fmla="*/ 2 w 17"/>
                <a:gd name="T19" fmla="*/ 6 h 23"/>
                <a:gd name="T20" fmla="*/ 0 w 17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3">
                  <a:moveTo>
                    <a:pt x="0" y="0"/>
                  </a:moveTo>
                  <a:lnTo>
                    <a:pt x="6" y="0"/>
                  </a:lnTo>
                  <a:lnTo>
                    <a:pt x="15" y="14"/>
                  </a:lnTo>
                  <a:lnTo>
                    <a:pt x="17" y="23"/>
                  </a:lnTo>
                  <a:lnTo>
                    <a:pt x="13" y="23"/>
                  </a:lnTo>
                  <a:lnTo>
                    <a:pt x="7" y="16"/>
                  </a:lnTo>
                  <a:lnTo>
                    <a:pt x="4" y="16"/>
                  </a:lnTo>
                  <a:lnTo>
                    <a:pt x="4" y="19"/>
                  </a:lnTo>
                  <a:lnTo>
                    <a:pt x="0" y="17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1" name="Freeform 2398"/>
            <p:cNvSpPr>
              <a:spLocks/>
            </p:cNvSpPr>
            <p:nvPr/>
          </p:nvSpPr>
          <p:spPr bwMode="auto">
            <a:xfrm>
              <a:off x="3490791" y="3295528"/>
              <a:ext cx="7938" cy="9525"/>
            </a:xfrm>
            <a:custGeom>
              <a:avLst/>
              <a:gdLst>
                <a:gd name="T0" fmla="*/ 14 w 14"/>
                <a:gd name="T1" fmla="*/ 15 h 19"/>
                <a:gd name="T2" fmla="*/ 8 w 14"/>
                <a:gd name="T3" fmla="*/ 19 h 19"/>
                <a:gd name="T4" fmla="*/ 2 w 14"/>
                <a:gd name="T5" fmla="*/ 16 h 19"/>
                <a:gd name="T6" fmla="*/ 0 w 14"/>
                <a:gd name="T7" fmla="*/ 7 h 19"/>
                <a:gd name="T8" fmla="*/ 5 w 14"/>
                <a:gd name="T9" fmla="*/ 0 h 19"/>
                <a:gd name="T10" fmla="*/ 4 w 14"/>
                <a:gd name="T11" fmla="*/ 4 h 19"/>
                <a:gd name="T12" fmla="*/ 5 w 14"/>
                <a:gd name="T13" fmla="*/ 9 h 19"/>
                <a:gd name="T14" fmla="*/ 10 w 14"/>
                <a:gd name="T15" fmla="*/ 10 h 19"/>
                <a:gd name="T16" fmla="*/ 14 w 14"/>
                <a:gd name="T17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9">
                  <a:moveTo>
                    <a:pt x="14" y="15"/>
                  </a:moveTo>
                  <a:lnTo>
                    <a:pt x="8" y="19"/>
                  </a:lnTo>
                  <a:lnTo>
                    <a:pt x="2" y="16"/>
                  </a:lnTo>
                  <a:lnTo>
                    <a:pt x="0" y="7"/>
                  </a:lnTo>
                  <a:lnTo>
                    <a:pt x="5" y="0"/>
                  </a:lnTo>
                  <a:lnTo>
                    <a:pt x="4" y="4"/>
                  </a:lnTo>
                  <a:lnTo>
                    <a:pt x="5" y="9"/>
                  </a:lnTo>
                  <a:lnTo>
                    <a:pt x="10" y="10"/>
                  </a:lnTo>
                  <a:lnTo>
                    <a:pt x="1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2" name="Freeform 2399"/>
            <p:cNvSpPr>
              <a:spLocks/>
            </p:cNvSpPr>
            <p:nvPr/>
          </p:nvSpPr>
          <p:spPr bwMode="auto">
            <a:xfrm>
              <a:off x="3497141" y="3301878"/>
              <a:ext cx="7938" cy="12700"/>
            </a:xfrm>
            <a:custGeom>
              <a:avLst/>
              <a:gdLst>
                <a:gd name="T0" fmla="*/ 4 w 14"/>
                <a:gd name="T1" fmla="*/ 0 h 24"/>
                <a:gd name="T2" fmla="*/ 9 w 14"/>
                <a:gd name="T3" fmla="*/ 4 h 24"/>
                <a:gd name="T4" fmla="*/ 7 w 14"/>
                <a:gd name="T5" fmla="*/ 18 h 24"/>
                <a:gd name="T6" fmla="*/ 14 w 14"/>
                <a:gd name="T7" fmla="*/ 24 h 24"/>
                <a:gd name="T8" fmla="*/ 6 w 14"/>
                <a:gd name="T9" fmla="*/ 24 h 24"/>
                <a:gd name="T10" fmla="*/ 0 w 14"/>
                <a:gd name="T11" fmla="*/ 7 h 24"/>
                <a:gd name="T12" fmla="*/ 4 w 14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4">
                  <a:moveTo>
                    <a:pt x="4" y="0"/>
                  </a:moveTo>
                  <a:lnTo>
                    <a:pt x="9" y="4"/>
                  </a:lnTo>
                  <a:lnTo>
                    <a:pt x="7" y="18"/>
                  </a:lnTo>
                  <a:lnTo>
                    <a:pt x="14" y="24"/>
                  </a:lnTo>
                  <a:lnTo>
                    <a:pt x="6" y="24"/>
                  </a:lnTo>
                  <a:lnTo>
                    <a:pt x="0" y="7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3" name="Freeform 2400"/>
            <p:cNvSpPr>
              <a:spLocks/>
            </p:cNvSpPr>
            <p:nvPr/>
          </p:nvSpPr>
          <p:spPr bwMode="auto">
            <a:xfrm>
              <a:off x="3744791" y="3236791"/>
              <a:ext cx="3175" cy="7938"/>
            </a:xfrm>
            <a:custGeom>
              <a:avLst/>
              <a:gdLst>
                <a:gd name="T0" fmla="*/ 0 w 8"/>
                <a:gd name="T1" fmla="*/ 2 h 15"/>
                <a:gd name="T2" fmla="*/ 7 w 8"/>
                <a:gd name="T3" fmla="*/ 0 h 15"/>
                <a:gd name="T4" fmla="*/ 8 w 8"/>
                <a:gd name="T5" fmla="*/ 12 h 15"/>
                <a:gd name="T6" fmla="*/ 5 w 8"/>
                <a:gd name="T7" fmla="*/ 15 h 15"/>
                <a:gd name="T8" fmla="*/ 1 w 8"/>
                <a:gd name="T9" fmla="*/ 13 h 15"/>
                <a:gd name="T10" fmla="*/ 3 w 8"/>
                <a:gd name="T11" fmla="*/ 6 h 15"/>
                <a:gd name="T12" fmla="*/ 0 w 8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0" y="2"/>
                  </a:moveTo>
                  <a:lnTo>
                    <a:pt x="7" y="0"/>
                  </a:lnTo>
                  <a:lnTo>
                    <a:pt x="8" y="12"/>
                  </a:lnTo>
                  <a:lnTo>
                    <a:pt x="5" y="15"/>
                  </a:lnTo>
                  <a:lnTo>
                    <a:pt x="1" y="13"/>
                  </a:lnTo>
                  <a:lnTo>
                    <a:pt x="3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4" name="Freeform 2401"/>
            <p:cNvSpPr>
              <a:spLocks/>
            </p:cNvSpPr>
            <p:nvPr/>
          </p:nvSpPr>
          <p:spPr bwMode="auto">
            <a:xfrm>
              <a:off x="3640016" y="3309816"/>
              <a:ext cx="4763" cy="7938"/>
            </a:xfrm>
            <a:custGeom>
              <a:avLst/>
              <a:gdLst>
                <a:gd name="T0" fmla="*/ 0 w 8"/>
                <a:gd name="T1" fmla="*/ 1 h 15"/>
                <a:gd name="T2" fmla="*/ 6 w 8"/>
                <a:gd name="T3" fmla="*/ 0 h 15"/>
                <a:gd name="T4" fmla="*/ 8 w 8"/>
                <a:gd name="T5" fmla="*/ 12 h 15"/>
                <a:gd name="T6" fmla="*/ 3 w 8"/>
                <a:gd name="T7" fmla="*/ 15 h 15"/>
                <a:gd name="T8" fmla="*/ 3 w 8"/>
                <a:gd name="T9" fmla="*/ 10 h 15"/>
                <a:gd name="T10" fmla="*/ 0 w 8"/>
                <a:gd name="T11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0" y="1"/>
                  </a:moveTo>
                  <a:lnTo>
                    <a:pt x="6" y="0"/>
                  </a:lnTo>
                  <a:lnTo>
                    <a:pt x="8" y="12"/>
                  </a:lnTo>
                  <a:lnTo>
                    <a:pt x="3" y="15"/>
                  </a:lnTo>
                  <a:lnTo>
                    <a:pt x="3" y="1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5" name="Freeform 2402"/>
            <p:cNvSpPr>
              <a:spLocks/>
            </p:cNvSpPr>
            <p:nvPr/>
          </p:nvSpPr>
          <p:spPr bwMode="auto">
            <a:xfrm>
              <a:off x="3716216" y="3311403"/>
              <a:ext cx="6350" cy="9525"/>
            </a:xfrm>
            <a:custGeom>
              <a:avLst/>
              <a:gdLst>
                <a:gd name="T0" fmla="*/ 0 w 12"/>
                <a:gd name="T1" fmla="*/ 0 h 18"/>
                <a:gd name="T2" fmla="*/ 5 w 12"/>
                <a:gd name="T3" fmla="*/ 3 h 18"/>
                <a:gd name="T4" fmla="*/ 12 w 12"/>
                <a:gd name="T5" fmla="*/ 12 h 18"/>
                <a:gd name="T6" fmla="*/ 10 w 12"/>
                <a:gd name="T7" fmla="*/ 18 h 18"/>
                <a:gd name="T8" fmla="*/ 5 w 12"/>
                <a:gd name="T9" fmla="*/ 12 h 18"/>
                <a:gd name="T10" fmla="*/ 0 w 12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8">
                  <a:moveTo>
                    <a:pt x="0" y="0"/>
                  </a:moveTo>
                  <a:lnTo>
                    <a:pt x="5" y="3"/>
                  </a:lnTo>
                  <a:lnTo>
                    <a:pt x="12" y="12"/>
                  </a:lnTo>
                  <a:lnTo>
                    <a:pt x="10" y="18"/>
                  </a:lnTo>
                  <a:lnTo>
                    <a:pt x="5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6" name="Freeform 2403"/>
            <p:cNvSpPr>
              <a:spLocks/>
            </p:cNvSpPr>
            <p:nvPr/>
          </p:nvSpPr>
          <p:spPr bwMode="auto">
            <a:xfrm>
              <a:off x="3967041" y="3238378"/>
              <a:ext cx="6350" cy="6350"/>
            </a:xfrm>
            <a:custGeom>
              <a:avLst/>
              <a:gdLst>
                <a:gd name="T0" fmla="*/ 3 w 11"/>
                <a:gd name="T1" fmla="*/ 0 h 14"/>
                <a:gd name="T2" fmla="*/ 8 w 11"/>
                <a:gd name="T3" fmla="*/ 1 h 14"/>
                <a:gd name="T4" fmla="*/ 11 w 11"/>
                <a:gd name="T5" fmla="*/ 8 h 14"/>
                <a:gd name="T6" fmla="*/ 7 w 11"/>
                <a:gd name="T7" fmla="*/ 11 h 14"/>
                <a:gd name="T8" fmla="*/ 3 w 11"/>
                <a:gd name="T9" fmla="*/ 14 h 14"/>
                <a:gd name="T10" fmla="*/ 0 w 11"/>
                <a:gd name="T11" fmla="*/ 7 h 14"/>
                <a:gd name="T12" fmla="*/ 3 w 11"/>
                <a:gd name="T13" fmla="*/ 8 h 14"/>
                <a:gd name="T14" fmla="*/ 4 w 11"/>
                <a:gd name="T15" fmla="*/ 4 h 14"/>
                <a:gd name="T16" fmla="*/ 3 w 1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4">
                  <a:moveTo>
                    <a:pt x="3" y="0"/>
                  </a:moveTo>
                  <a:lnTo>
                    <a:pt x="8" y="1"/>
                  </a:lnTo>
                  <a:lnTo>
                    <a:pt x="11" y="8"/>
                  </a:lnTo>
                  <a:lnTo>
                    <a:pt x="7" y="11"/>
                  </a:lnTo>
                  <a:lnTo>
                    <a:pt x="3" y="14"/>
                  </a:lnTo>
                  <a:lnTo>
                    <a:pt x="0" y="7"/>
                  </a:lnTo>
                  <a:lnTo>
                    <a:pt x="3" y="8"/>
                  </a:lnTo>
                  <a:lnTo>
                    <a:pt x="4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7" name="Freeform 2404"/>
            <p:cNvSpPr>
              <a:spLocks/>
            </p:cNvSpPr>
            <p:nvPr/>
          </p:nvSpPr>
          <p:spPr bwMode="auto">
            <a:xfrm>
              <a:off x="3608266" y="3447928"/>
              <a:ext cx="22225" cy="58738"/>
            </a:xfrm>
            <a:custGeom>
              <a:avLst/>
              <a:gdLst>
                <a:gd name="T0" fmla="*/ 0 w 42"/>
                <a:gd name="T1" fmla="*/ 0 h 110"/>
                <a:gd name="T2" fmla="*/ 15 w 42"/>
                <a:gd name="T3" fmla="*/ 25 h 110"/>
                <a:gd name="T4" fmla="*/ 32 w 42"/>
                <a:gd name="T5" fmla="*/ 79 h 110"/>
                <a:gd name="T6" fmla="*/ 42 w 42"/>
                <a:gd name="T7" fmla="*/ 110 h 110"/>
                <a:gd name="T8" fmla="*/ 28 w 42"/>
                <a:gd name="T9" fmla="*/ 99 h 110"/>
                <a:gd name="T10" fmla="*/ 15 w 42"/>
                <a:gd name="T11" fmla="*/ 72 h 110"/>
                <a:gd name="T12" fmla="*/ 12 w 42"/>
                <a:gd name="T13" fmla="*/ 42 h 110"/>
                <a:gd name="T14" fmla="*/ 8 w 42"/>
                <a:gd name="T15" fmla="*/ 13 h 110"/>
                <a:gd name="T16" fmla="*/ 0 w 42"/>
                <a:gd name="T1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10">
                  <a:moveTo>
                    <a:pt x="0" y="0"/>
                  </a:moveTo>
                  <a:lnTo>
                    <a:pt x="15" y="25"/>
                  </a:lnTo>
                  <a:lnTo>
                    <a:pt x="32" y="79"/>
                  </a:lnTo>
                  <a:lnTo>
                    <a:pt x="42" y="110"/>
                  </a:lnTo>
                  <a:lnTo>
                    <a:pt x="28" y="99"/>
                  </a:lnTo>
                  <a:lnTo>
                    <a:pt x="15" y="72"/>
                  </a:lnTo>
                  <a:lnTo>
                    <a:pt x="12" y="42"/>
                  </a:lnTo>
                  <a:lnTo>
                    <a:pt x="8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8" name="Freeform 2405"/>
            <p:cNvSpPr>
              <a:spLocks/>
            </p:cNvSpPr>
            <p:nvPr/>
          </p:nvSpPr>
          <p:spPr bwMode="auto">
            <a:xfrm>
              <a:off x="3849566" y="3349503"/>
              <a:ext cx="6350" cy="7938"/>
            </a:xfrm>
            <a:custGeom>
              <a:avLst/>
              <a:gdLst>
                <a:gd name="T0" fmla="*/ 0 w 11"/>
                <a:gd name="T1" fmla="*/ 2 h 15"/>
                <a:gd name="T2" fmla="*/ 7 w 11"/>
                <a:gd name="T3" fmla="*/ 0 h 15"/>
                <a:gd name="T4" fmla="*/ 11 w 11"/>
                <a:gd name="T5" fmla="*/ 10 h 15"/>
                <a:gd name="T6" fmla="*/ 6 w 11"/>
                <a:gd name="T7" fmla="*/ 15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lnTo>
                    <a:pt x="7" y="0"/>
                  </a:lnTo>
                  <a:lnTo>
                    <a:pt x="11" y="10"/>
                  </a:lnTo>
                  <a:lnTo>
                    <a:pt x="6" y="1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79" name="Freeform 2406"/>
            <p:cNvSpPr>
              <a:spLocks/>
            </p:cNvSpPr>
            <p:nvPr/>
          </p:nvSpPr>
          <p:spPr bwMode="auto">
            <a:xfrm>
              <a:off x="3914654" y="3335216"/>
              <a:ext cx="4763" cy="9525"/>
            </a:xfrm>
            <a:custGeom>
              <a:avLst/>
              <a:gdLst>
                <a:gd name="T0" fmla="*/ 0 w 8"/>
                <a:gd name="T1" fmla="*/ 0 h 17"/>
                <a:gd name="T2" fmla="*/ 8 w 8"/>
                <a:gd name="T3" fmla="*/ 7 h 17"/>
                <a:gd name="T4" fmla="*/ 8 w 8"/>
                <a:gd name="T5" fmla="*/ 17 h 17"/>
                <a:gd name="T6" fmla="*/ 2 w 8"/>
                <a:gd name="T7" fmla="*/ 16 h 17"/>
                <a:gd name="T8" fmla="*/ 2 w 8"/>
                <a:gd name="T9" fmla="*/ 4 h 17"/>
                <a:gd name="T10" fmla="*/ 0 w 8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7">
                  <a:moveTo>
                    <a:pt x="0" y="0"/>
                  </a:moveTo>
                  <a:lnTo>
                    <a:pt x="8" y="7"/>
                  </a:lnTo>
                  <a:lnTo>
                    <a:pt x="8" y="17"/>
                  </a:lnTo>
                  <a:lnTo>
                    <a:pt x="2" y="16"/>
                  </a:lnTo>
                  <a:lnTo>
                    <a:pt x="2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0" name="Freeform 2407"/>
            <p:cNvSpPr>
              <a:spLocks/>
            </p:cNvSpPr>
            <p:nvPr/>
          </p:nvSpPr>
          <p:spPr bwMode="auto">
            <a:xfrm>
              <a:off x="3860679" y="3374903"/>
              <a:ext cx="7938" cy="9525"/>
            </a:xfrm>
            <a:custGeom>
              <a:avLst/>
              <a:gdLst>
                <a:gd name="T0" fmla="*/ 0 w 13"/>
                <a:gd name="T1" fmla="*/ 0 h 17"/>
                <a:gd name="T2" fmla="*/ 9 w 13"/>
                <a:gd name="T3" fmla="*/ 6 h 17"/>
                <a:gd name="T4" fmla="*/ 13 w 13"/>
                <a:gd name="T5" fmla="*/ 16 h 17"/>
                <a:gd name="T6" fmla="*/ 8 w 13"/>
                <a:gd name="T7" fmla="*/ 17 h 17"/>
                <a:gd name="T8" fmla="*/ 3 w 13"/>
                <a:gd name="T9" fmla="*/ 6 h 17"/>
                <a:gd name="T10" fmla="*/ 0 w 13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9" y="6"/>
                  </a:lnTo>
                  <a:lnTo>
                    <a:pt x="13" y="16"/>
                  </a:lnTo>
                  <a:lnTo>
                    <a:pt x="8" y="17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1" name="Freeform 2408"/>
            <p:cNvSpPr>
              <a:spLocks/>
            </p:cNvSpPr>
            <p:nvPr/>
          </p:nvSpPr>
          <p:spPr bwMode="auto">
            <a:xfrm>
              <a:off x="3886079" y="3382841"/>
              <a:ext cx="4763" cy="9525"/>
            </a:xfrm>
            <a:custGeom>
              <a:avLst/>
              <a:gdLst>
                <a:gd name="T0" fmla="*/ 0 w 8"/>
                <a:gd name="T1" fmla="*/ 4 h 17"/>
                <a:gd name="T2" fmla="*/ 0 w 8"/>
                <a:gd name="T3" fmla="*/ 0 h 17"/>
                <a:gd name="T4" fmla="*/ 4 w 8"/>
                <a:gd name="T5" fmla="*/ 1 h 17"/>
                <a:gd name="T6" fmla="*/ 8 w 8"/>
                <a:gd name="T7" fmla="*/ 8 h 17"/>
                <a:gd name="T8" fmla="*/ 8 w 8"/>
                <a:gd name="T9" fmla="*/ 16 h 17"/>
                <a:gd name="T10" fmla="*/ 4 w 8"/>
                <a:gd name="T11" fmla="*/ 17 h 17"/>
                <a:gd name="T12" fmla="*/ 2 w 8"/>
                <a:gd name="T13" fmla="*/ 13 h 17"/>
                <a:gd name="T14" fmla="*/ 4 w 8"/>
                <a:gd name="T15" fmla="*/ 4 h 17"/>
                <a:gd name="T16" fmla="*/ 0 w 8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0" y="4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8" y="8"/>
                  </a:lnTo>
                  <a:lnTo>
                    <a:pt x="8" y="16"/>
                  </a:lnTo>
                  <a:lnTo>
                    <a:pt x="4" y="17"/>
                  </a:lnTo>
                  <a:lnTo>
                    <a:pt x="2" y="13"/>
                  </a:lnTo>
                  <a:lnTo>
                    <a:pt x="4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2" name="Freeform 2409"/>
            <p:cNvSpPr>
              <a:spLocks/>
            </p:cNvSpPr>
            <p:nvPr/>
          </p:nvSpPr>
          <p:spPr bwMode="auto">
            <a:xfrm>
              <a:off x="3889254" y="3393953"/>
              <a:ext cx="7938" cy="11113"/>
            </a:xfrm>
            <a:custGeom>
              <a:avLst/>
              <a:gdLst>
                <a:gd name="T0" fmla="*/ 0 w 13"/>
                <a:gd name="T1" fmla="*/ 0 h 21"/>
                <a:gd name="T2" fmla="*/ 6 w 13"/>
                <a:gd name="T3" fmla="*/ 0 h 21"/>
                <a:gd name="T4" fmla="*/ 13 w 13"/>
                <a:gd name="T5" fmla="*/ 16 h 21"/>
                <a:gd name="T6" fmla="*/ 8 w 13"/>
                <a:gd name="T7" fmla="*/ 21 h 21"/>
                <a:gd name="T8" fmla="*/ 6 w 13"/>
                <a:gd name="T9" fmla="*/ 12 h 21"/>
                <a:gd name="T10" fmla="*/ 0 w 13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lnTo>
                    <a:pt x="6" y="0"/>
                  </a:lnTo>
                  <a:lnTo>
                    <a:pt x="13" y="16"/>
                  </a:lnTo>
                  <a:lnTo>
                    <a:pt x="8" y="21"/>
                  </a:lnTo>
                  <a:lnTo>
                    <a:pt x="6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3" name="Freeform 2410"/>
            <p:cNvSpPr>
              <a:spLocks/>
            </p:cNvSpPr>
            <p:nvPr/>
          </p:nvSpPr>
          <p:spPr bwMode="auto">
            <a:xfrm>
              <a:off x="3627316" y="3508253"/>
              <a:ext cx="11113" cy="15875"/>
            </a:xfrm>
            <a:custGeom>
              <a:avLst/>
              <a:gdLst>
                <a:gd name="T0" fmla="*/ 0 w 22"/>
                <a:gd name="T1" fmla="*/ 1 h 30"/>
                <a:gd name="T2" fmla="*/ 7 w 22"/>
                <a:gd name="T3" fmla="*/ 0 h 30"/>
                <a:gd name="T4" fmla="*/ 14 w 22"/>
                <a:gd name="T5" fmla="*/ 13 h 30"/>
                <a:gd name="T6" fmla="*/ 20 w 22"/>
                <a:gd name="T7" fmla="*/ 13 h 30"/>
                <a:gd name="T8" fmla="*/ 22 w 22"/>
                <a:gd name="T9" fmla="*/ 23 h 30"/>
                <a:gd name="T10" fmla="*/ 14 w 22"/>
                <a:gd name="T11" fmla="*/ 30 h 30"/>
                <a:gd name="T12" fmla="*/ 9 w 22"/>
                <a:gd name="T13" fmla="*/ 24 h 30"/>
                <a:gd name="T14" fmla="*/ 4 w 22"/>
                <a:gd name="T15" fmla="*/ 6 h 30"/>
                <a:gd name="T16" fmla="*/ 0 w 22"/>
                <a:gd name="T17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0">
                  <a:moveTo>
                    <a:pt x="0" y="1"/>
                  </a:moveTo>
                  <a:lnTo>
                    <a:pt x="7" y="0"/>
                  </a:lnTo>
                  <a:lnTo>
                    <a:pt x="14" y="13"/>
                  </a:lnTo>
                  <a:lnTo>
                    <a:pt x="20" y="13"/>
                  </a:lnTo>
                  <a:lnTo>
                    <a:pt x="22" y="23"/>
                  </a:lnTo>
                  <a:lnTo>
                    <a:pt x="14" y="30"/>
                  </a:lnTo>
                  <a:lnTo>
                    <a:pt x="9" y="24"/>
                  </a:lnTo>
                  <a:lnTo>
                    <a:pt x="4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4" name="Freeform 2411"/>
            <p:cNvSpPr>
              <a:spLocks/>
            </p:cNvSpPr>
            <p:nvPr/>
          </p:nvSpPr>
          <p:spPr bwMode="auto">
            <a:xfrm>
              <a:off x="3698754" y="3500316"/>
              <a:ext cx="6350" cy="11113"/>
            </a:xfrm>
            <a:custGeom>
              <a:avLst/>
              <a:gdLst>
                <a:gd name="T0" fmla="*/ 0 w 13"/>
                <a:gd name="T1" fmla="*/ 5 h 21"/>
                <a:gd name="T2" fmla="*/ 2 w 13"/>
                <a:gd name="T3" fmla="*/ 0 h 21"/>
                <a:gd name="T4" fmla="*/ 5 w 13"/>
                <a:gd name="T5" fmla="*/ 2 h 21"/>
                <a:gd name="T6" fmla="*/ 10 w 13"/>
                <a:gd name="T7" fmla="*/ 13 h 21"/>
                <a:gd name="T8" fmla="*/ 13 w 13"/>
                <a:gd name="T9" fmla="*/ 21 h 21"/>
                <a:gd name="T10" fmla="*/ 10 w 13"/>
                <a:gd name="T11" fmla="*/ 21 h 21"/>
                <a:gd name="T12" fmla="*/ 9 w 13"/>
                <a:gd name="T13" fmla="*/ 19 h 21"/>
                <a:gd name="T14" fmla="*/ 3 w 13"/>
                <a:gd name="T15" fmla="*/ 21 h 21"/>
                <a:gd name="T16" fmla="*/ 3 w 13"/>
                <a:gd name="T17" fmla="*/ 9 h 21"/>
                <a:gd name="T18" fmla="*/ 0 w 13"/>
                <a:gd name="T1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21">
                  <a:moveTo>
                    <a:pt x="0" y="5"/>
                  </a:moveTo>
                  <a:lnTo>
                    <a:pt x="2" y="0"/>
                  </a:lnTo>
                  <a:lnTo>
                    <a:pt x="5" y="2"/>
                  </a:lnTo>
                  <a:lnTo>
                    <a:pt x="10" y="13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9" y="19"/>
                  </a:lnTo>
                  <a:lnTo>
                    <a:pt x="3" y="21"/>
                  </a:lnTo>
                  <a:lnTo>
                    <a:pt x="3" y="9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5" name="Freeform 2412"/>
            <p:cNvSpPr>
              <a:spLocks/>
            </p:cNvSpPr>
            <p:nvPr/>
          </p:nvSpPr>
          <p:spPr bwMode="auto">
            <a:xfrm>
              <a:off x="3701929" y="3528891"/>
              <a:ext cx="7938" cy="7938"/>
            </a:xfrm>
            <a:custGeom>
              <a:avLst/>
              <a:gdLst>
                <a:gd name="T0" fmla="*/ 0 w 17"/>
                <a:gd name="T1" fmla="*/ 0 h 13"/>
                <a:gd name="T2" fmla="*/ 6 w 17"/>
                <a:gd name="T3" fmla="*/ 2 h 13"/>
                <a:gd name="T4" fmla="*/ 16 w 17"/>
                <a:gd name="T5" fmla="*/ 6 h 13"/>
                <a:gd name="T6" fmla="*/ 17 w 17"/>
                <a:gd name="T7" fmla="*/ 13 h 13"/>
                <a:gd name="T8" fmla="*/ 9 w 17"/>
                <a:gd name="T9" fmla="*/ 7 h 13"/>
                <a:gd name="T10" fmla="*/ 0 w 1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lnTo>
                    <a:pt x="6" y="2"/>
                  </a:lnTo>
                  <a:lnTo>
                    <a:pt x="16" y="6"/>
                  </a:lnTo>
                  <a:lnTo>
                    <a:pt x="17" y="13"/>
                  </a:lnTo>
                  <a:lnTo>
                    <a:pt x="9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6" name="Freeform 2413"/>
            <p:cNvSpPr>
              <a:spLocks/>
            </p:cNvSpPr>
            <p:nvPr/>
          </p:nvSpPr>
          <p:spPr bwMode="auto">
            <a:xfrm>
              <a:off x="3841629" y="3481266"/>
              <a:ext cx="4763" cy="6350"/>
            </a:xfrm>
            <a:custGeom>
              <a:avLst/>
              <a:gdLst>
                <a:gd name="T0" fmla="*/ 0 w 11"/>
                <a:gd name="T1" fmla="*/ 0 h 14"/>
                <a:gd name="T2" fmla="*/ 7 w 11"/>
                <a:gd name="T3" fmla="*/ 4 h 14"/>
                <a:gd name="T4" fmla="*/ 11 w 11"/>
                <a:gd name="T5" fmla="*/ 13 h 14"/>
                <a:gd name="T6" fmla="*/ 5 w 11"/>
                <a:gd name="T7" fmla="*/ 14 h 14"/>
                <a:gd name="T8" fmla="*/ 0 w 11"/>
                <a:gd name="T9" fmla="*/ 6 h 14"/>
                <a:gd name="T10" fmla="*/ 0 w 1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lnTo>
                    <a:pt x="7" y="4"/>
                  </a:lnTo>
                  <a:lnTo>
                    <a:pt x="11" y="13"/>
                  </a:lnTo>
                  <a:lnTo>
                    <a:pt x="5" y="1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7" name="Freeform 2414"/>
            <p:cNvSpPr>
              <a:spLocks/>
            </p:cNvSpPr>
            <p:nvPr/>
          </p:nvSpPr>
          <p:spPr bwMode="auto">
            <a:xfrm>
              <a:off x="3919416" y="3451103"/>
              <a:ext cx="4763" cy="9525"/>
            </a:xfrm>
            <a:custGeom>
              <a:avLst/>
              <a:gdLst>
                <a:gd name="T0" fmla="*/ 1 w 10"/>
                <a:gd name="T1" fmla="*/ 0 h 18"/>
                <a:gd name="T2" fmla="*/ 5 w 10"/>
                <a:gd name="T3" fmla="*/ 2 h 18"/>
                <a:gd name="T4" fmla="*/ 10 w 10"/>
                <a:gd name="T5" fmla="*/ 2 h 18"/>
                <a:gd name="T6" fmla="*/ 4 w 10"/>
                <a:gd name="T7" fmla="*/ 10 h 18"/>
                <a:gd name="T8" fmla="*/ 7 w 10"/>
                <a:gd name="T9" fmla="*/ 18 h 18"/>
                <a:gd name="T10" fmla="*/ 1 w 10"/>
                <a:gd name="T11" fmla="*/ 16 h 18"/>
                <a:gd name="T12" fmla="*/ 0 w 10"/>
                <a:gd name="T13" fmla="*/ 3 h 18"/>
                <a:gd name="T14" fmla="*/ 1 w 10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8">
                  <a:moveTo>
                    <a:pt x="1" y="0"/>
                  </a:moveTo>
                  <a:lnTo>
                    <a:pt x="5" y="2"/>
                  </a:lnTo>
                  <a:lnTo>
                    <a:pt x="10" y="2"/>
                  </a:lnTo>
                  <a:lnTo>
                    <a:pt x="4" y="10"/>
                  </a:lnTo>
                  <a:lnTo>
                    <a:pt x="7" y="18"/>
                  </a:lnTo>
                  <a:lnTo>
                    <a:pt x="1" y="16"/>
                  </a:lnTo>
                  <a:lnTo>
                    <a:pt x="0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8" name="Freeform 2415"/>
            <p:cNvSpPr>
              <a:spLocks/>
            </p:cNvSpPr>
            <p:nvPr/>
          </p:nvSpPr>
          <p:spPr bwMode="auto">
            <a:xfrm>
              <a:off x="4036891" y="3409828"/>
              <a:ext cx="7938" cy="7938"/>
            </a:xfrm>
            <a:custGeom>
              <a:avLst/>
              <a:gdLst>
                <a:gd name="T0" fmla="*/ 0 w 13"/>
                <a:gd name="T1" fmla="*/ 1 h 17"/>
                <a:gd name="T2" fmla="*/ 6 w 13"/>
                <a:gd name="T3" fmla="*/ 0 h 17"/>
                <a:gd name="T4" fmla="*/ 10 w 13"/>
                <a:gd name="T5" fmla="*/ 11 h 17"/>
                <a:gd name="T6" fmla="*/ 13 w 13"/>
                <a:gd name="T7" fmla="*/ 16 h 17"/>
                <a:gd name="T8" fmla="*/ 9 w 13"/>
                <a:gd name="T9" fmla="*/ 17 h 17"/>
                <a:gd name="T10" fmla="*/ 3 w 13"/>
                <a:gd name="T11" fmla="*/ 7 h 17"/>
                <a:gd name="T12" fmla="*/ 0 w 13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0" y="1"/>
                  </a:moveTo>
                  <a:lnTo>
                    <a:pt x="6" y="0"/>
                  </a:lnTo>
                  <a:lnTo>
                    <a:pt x="10" y="11"/>
                  </a:lnTo>
                  <a:lnTo>
                    <a:pt x="13" y="16"/>
                  </a:lnTo>
                  <a:lnTo>
                    <a:pt x="9" y="17"/>
                  </a:lnTo>
                  <a:lnTo>
                    <a:pt x="3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89" name="Freeform 2417"/>
            <p:cNvSpPr>
              <a:spLocks/>
            </p:cNvSpPr>
            <p:nvPr/>
          </p:nvSpPr>
          <p:spPr bwMode="auto">
            <a:xfrm>
              <a:off x="3382841" y="3741616"/>
              <a:ext cx="9525" cy="6350"/>
            </a:xfrm>
            <a:custGeom>
              <a:avLst/>
              <a:gdLst>
                <a:gd name="T0" fmla="*/ 0 w 20"/>
                <a:gd name="T1" fmla="*/ 0 h 11"/>
                <a:gd name="T2" fmla="*/ 11 w 20"/>
                <a:gd name="T3" fmla="*/ 3 h 11"/>
                <a:gd name="T4" fmla="*/ 20 w 20"/>
                <a:gd name="T5" fmla="*/ 10 h 11"/>
                <a:gd name="T6" fmla="*/ 17 w 20"/>
                <a:gd name="T7" fmla="*/ 10 h 11"/>
                <a:gd name="T8" fmla="*/ 11 w 20"/>
                <a:gd name="T9" fmla="*/ 7 h 11"/>
                <a:gd name="T10" fmla="*/ 11 w 20"/>
                <a:gd name="T11" fmla="*/ 11 h 11"/>
                <a:gd name="T12" fmla="*/ 4 w 20"/>
                <a:gd name="T13" fmla="*/ 9 h 11"/>
                <a:gd name="T14" fmla="*/ 0 w 2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lnTo>
                    <a:pt x="11" y="3"/>
                  </a:lnTo>
                  <a:lnTo>
                    <a:pt x="20" y="10"/>
                  </a:lnTo>
                  <a:lnTo>
                    <a:pt x="17" y="10"/>
                  </a:lnTo>
                  <a:lnTo>
                    <a:pt x="11" y="7"/>
                  </a:lnTo>
                  <a:lnTo>
                    <a:pt x="11" y="11"/>
                  </a:lnTo>
                  <a:lnTo>
                    <a:pt x="4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0" name="Freeform 2418"/>
            <p:cNvSpPr>
              <a:spLocks/>
            </p:cNvSpPr>
            <p:nvPr/>
          </p:nvSpPr>
          <p:spPr bwMode="auto">
            <a:xfrm>
              <a:off x="3919416" y="3520954"/>
              <a:ext cx="4763" cy="14288"/>
            </a:xfrm>
            <a:custGeom>
              <a:avLst/>
              <a:gdLst>
                <a:gd name="T0" fmla="*/ 0 w 9"/>
                <a:gd name="T1" fmla="*/ 0 h 26"/>
                <a:gd name="T2" fmla="*/ 4 w 9"/>
                <a:gd name="T3" fmla="*/ 3 h 26"/>
                <a:gd name="T4" fmla="*/ 9 w 9"/>
                <a:gd name="T5" fmla="*/ 22 h 26"/>
                <a:gd name="T6" fmla="*/ 4 w 9"/>
                <a:gd name="T7" fmla="*/ 26 h 26"/>
                <a:gd name="T8" fmla="*/ 4 w 9"/>
                <a:gd name="T9" fmla="*/ 13 h 26"/>
                <a:gd name="T10" fmla="*/ 0 w 9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6">
                  <a:moveTo>
                    <a:pt x="0" y="0"/>
                  </a:moveTo>
                  <a:lnTo>
                    <a:pt x="4" y="3"/>
                  </a:lnTo>
                  <a:lnTo>
                    <a:pt x="9" y="22"/>
                  </a:lnTo>
                  <a:lnTo>
                    <a:pt x="4" y="26"/>
                  </a:lnTo>
                  <a:lnTo>
                    <a:pt x="4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1" name="Freeform 2419"/>
            <p:cNvSpPr>
              <a:spLocks/>
            </p:cNvSpPr>
            <p:nvPr/>
          </p:nvSpPr>
          <p:spPr bwMode="auto">
            <a:xfrm>
              <a:off x="3363791" y="3779716"/>
              <a:ext cx="11113" cy="17463"/>
            </a:xfrm>
            <a:custGeom>
              <a:avLst/>
              <a:gdLst>
                <a:gd name="T0" fmla="*/ 0 w 20"/>
                <a:gd name="T1" fmla="*/ 0 h 35"/>
                <a:gd name="T2" fmla="*/ 3 w 20"/>
                <a:gd name="T3" fmla="*/ 2 h 35"/>
                <a:gd name="T4" fmla="*/ 9 w 20"/>
                <a:gd name="T5" fmla="*/ 0 h 35"/>
                <a:gd name="T6" fmla="*/ 7 w 20"/>
                <a:gd name="T7" fmla="*/ 11 h 35"/>
                <a:gd name="T8" fmla="*/ 14 w 20"/>
                <a:gd name="T9" fmla="*/ 23 h 35"/>
                <a:gd name="T10" fmla="*/ 20 w 20"/>
                <a:gd name="T11" fmla="*/ 35 h 35"/>
                <a:gd name="T12" fmla="*/ 10 w 20"/>
                <a:gd name="T13" fmla="*/ 32 h 35"/>
                <a:gd name="T14" fmla="*/ 0 w 20"/>
                <a:gd name="T15" fmla="*/ 12 h 35"/>
                <a:gd name="T16" fmla="*/ 0 w 20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5">
                  <a:moveTo>
                    <a:pt x="0" y="0"/>
                  </a:moveTo>
                  <a:lnTo>
                    <a:pt x="3" y="2"/>
                  </a:lnTo>
                  <a:lnTo>
                    <a:pt x="9" y="0"/>
                  </a:lnTo>
                  <a:lnTo>
                    <a:pt x="7" y="11"/>
                  </a:lnTo>
                  <a:lnTo>
                    <a:pt x="14" y="23"/>
                  </a:lnTo>
                  <a:lnTo>
                    <a:pt x="20" y="35"/>
                  </a:lnTo>
                  <a:lnTo>
                    <a:pt x="10" y="3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2" name="Freeform 2420"/>
            <p:cNvSpPr>
              <a:spLocks/>
            </p:cNvSpPr>
            <p:nvPr/>
          </p:nvSpPr>
          <p:spPr bwMode="auto">
            <a:xfrm>
              <a:off x="3419354" y="3765429"/>
              <a:ext cx="9525" cy="15875"/>
            </a:xfrm>
            <a:custGeom>
              <a:avLst/>
              <a:gdLst>
                <a:gd name="T0" fmla="*/ 0 w 18"/>
                <a:gd name="T1" fmla="*/ 0 h 28"/>
                <a:gd name="T2" fmla="*/ 7 w 18"/>
                <a:gd name="T3" fmla="*/ 2 h 28"/>
                <a:gd name="T4" fmla="*/ 16 w 18"/>
                <a:gd name="T5" fmla="*/ 20 h 28"/>
                <a:gd name="T6" fmla="*/ 18 w 18"/>
                <a:gd name="T7" fmla="*/ 28 h 28"/>
                <a:gd name="T8" fmla="*/ 8 w 18"/>
                <a:gd name="T9" fmla="*/ 20 h 28"/>
                <a:gd name="T10" fmla="*/ 0 w 18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8">
                  <a:moveTo>
                    <a:pt x="0" y="0"/>
                  </a:moveTo>
                  <a:lnTo>
                    <a:pt x="7" y="2"/>
                  </a:lnTo>
                  <a:lnTo>
                    <a:pt x="16" y="20"/>
                  </a:lnTo>
                  <a:lnTo>
                    <a:pt x="18" y="28"/>
                  </a:lnTo>
                  <a:lnTo>
                    <a:pt x="8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3" name="Freeform 2421"/>
            <p:cNvSpPr>
              <a:spLocks/>
            </p:cNvSpPr>
            <p:nvPr/>
          </p:nvSpPr>
          <p:spPr bwMode="auto">
            <a:xfrm>
              <a:off x="3373316" y="3800354"/>
              <a:ext cx="11113" cy="22225"/>
            </a:xfrm>
            <a:custGeom>
              <a:avLst/>
              <a:gdLst>
                <a:gd name="T0" fmla="*/ 0 w 23"/>
                <a:gd name="T1" fmla="*/ 3 h 40"/>
                <a:gd name="T2" fmla="*/ 6 w 23"/>
                <a:gd name="T3" fmla="*/ 0 h 40"/>
                <a:gd name="T4" fmla="*/ 9 w 23"/>
                <a:gd name="T5" fmla="*/ 4 h 40"/>
                <a:gd name="T6" fmla="*/ 9 w 23"/>
                <a:gd name="T7" fmla="*/ 11 h 40"/>
                <a:gd name="T8" fmla="*/ 12 w 23"/>
                <a:gd name="T9" fmla="*/ 14 h 40"/>
                <a:gd name="T10" fmla="*/ 15 w 23"/>
                <a:gd name="T11" fmla="*/ 11 h 40"/>
                <a:gd name="T12" fmla="*/ 18 w 23"/>
                <a:gd name="T13" fmla="*/ 11 h 40"/>
                <a:gd name="T14" fmla="*/ 18 w 23"/>
                <a:gd name="T15" fmla="*/ 18 h 40"/>
                <a:gd name="T16" fmla="*/ 15 w 23"/>
                <a:gd name="T17" fmla="*/ 21 h 40"/>
                <a:gd name="T18" fmla="*/ 23 w 23"/>
                <a:gd name="T19" fmla="*/ 40 h 40"/>
                <a:gd name="T20" fmla="*/ 15 w 23"/>
                <a:gd name="T21" fmla="*/ 31 h 40"/>
                <a:gd name="T22" fmla="*/ 12 w 23"/>
                <a:gd name="T23" fmla="*/ 20 h 40"/>
                <a:gd name="T24" fmla="*/ 9 w 23"/>
                <a:gd name="T25" fmla="*/ 18 h 40"/>
                <a:gd name="T26" fmla="*/ 5 w 23"/>
                <a:gd name="T27" fmla="*/ 18 h 40"/>
                <a:gd name="T28" fmla="*/ 3 w 23"/>
                <a:gd name="T29" fmla="*/ 10 h 40"/>
                <a:gd name="T30" fmla="*/ 0 w 23"/>
                <a:gd name="T3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40">
                  <a:moveTo>
                    <a:pt x="0" y="3"/>
                  </a:moveTo>
                  <a:lnTo>
                    <a:pt x="6" y="0"/>
                  </a:lnTo>
                  <a:lnTo>
                    <a:pt x="9" y="4"/>
                  </a:lnTo>
                  <a:lnTo>
                    <a:pt x="9" y="11"/>
                  </a:lnTo>
                  <a:lnTo>
                    <a:pt x="12" y="14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18" y="18"/>
                  </a:lnTo>
                  <a:lnTo>
                    <a:pt x="15" y="21"/>
                  </a:lnTo>
                  <a:lnTo>
                    <a:pt x="23" y="40"/>
                  </a:lnTo>
                  <a:lnTo>
                    <a:pt x="15" y="31"/>
                  </a:lnTo>
                  <a:lnTo>
                    <a:pt x="12" y="20"/>
                  </a:lnTo>
                  <a:lnTo>
                    <a:pt x="9" y="18"/>
                  </a:lnTo>
                  <a:lnTo>
                    <a:pt x="5" y="18"/>
                  </a:lnTo>
                  <a:lnTo>
                    <a:pt x="3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4" name="Freeform 2422"/>
            <p:cNvSpPr>
              <a:spLocks/>
            </p:cNvSpPr>
            <p:nvPr/>
          </p:nvSpPr>
          <p:spPr bwMode="auto">
            <a:xfrm>
              <a:off x="4000379" y="3536829"/>
              <a:ext cx="6350" cy="6350"/>
            </a:xfrm>
            <a:custGeom>
              <a:avLst/>
              <a:gdLst>
                <a:gd name="T0" fmla="*/ 0 w 12"/>
                <a:gd name="T1" fmla="*/ 0 h 13"/>
                <a:gd name="T2" fmla="*/ 4 w 12"/>
                <a:gd name="T3" fmla="*/ 2 h 13"/>
                <a:gd name="T4" fmla="*/ 12 w 12"/>
                <a:gd name="T5" fmla="*/ 7 h 13"/>
                <a:gd name="T6" fmla="*/ 12 w 12"/>
                <a:gd name="T7" fmla="*/ 13 h 13"/>
                <a:gd name="T8" fmla="*/ 4 w 12"/>
                <a:gd name="T9" fmla="*/ 9 h 13"/>
                <a:gd name="T10" fmla="*/ 0 w 1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3">
                  <a:moveTo>
                    <a:pt x="0" y="0"/>
                  </a:moveTo>
                  <a:lnTo>
                    <a:pt x="4" y="2"/>
                  </a:lnTo>
                  <a:lnTo>
                    <a:pt x="12" y="7"/>
                  </a:lnTo>
                  <a:lnTo>
                    <a:pt x="12" y="13"/>
                  </a:lnTo>
                  <a:lnTo>
                    <a:pt x="4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5" name="Freeform 2423"/>
            <p:cNvSpPr>
              <a:spLocks/>
            </p:cNvSpPr>
            <p:nvPr/>
          </p:nvSpPr>
          <p:spPr bwMode="auto">
            <a:xfrm>
              <a:off x="3938466" y="3568579"/>
              <a:ext cx="11113" cy="14288"/>
            </a:xfrm>
            <a:custGeom>
              <a:avLst/>
              <a:gdLst>
                <a:gd name="T0" fmla="*/ 9 w 22"/>
                <a:gd name="T1" fmla="*/ 0 h 25"/>
                <a:gd name="T2" fmla="*/ 6 w 22"/>
                <a:gd name="T3" fmla="*/ 9 h 25"/>
                <a:gd name="T4" fmla="*/ 16 w 22"/>
                <a:gd name="T5" fmla="*/ 19 h 25"/>
                <a:gd name="T6" fmla="*/ 22 w 22"/>
                <a:gd name="T7" fmla="*/ 23 h 25"/>
                <a:gd name="T8" fmla="*/ 17 w 22"/>
                <a:gd name="T9" fmla="*/ 23 h 25"/>
                <a:gd name="T10" fmla="*/ 10 w 22"/>
                <a:gd name="T11" fmla="*/ 25 h 25"/>
                <a:gd name="T12" fmla="*/ 6 w 22"/>
                <a:gd name="T13" fmla="*/ 14 h 25"/>
                <a:gd name="T14" fmla="*/ 0 w 22"/>
                <a:gd name="T15" fmla="*/ 7 h 25"/>
                <a:gd name="T16" fmla="*/ 3 w 22"/>
                <a:gd name="T17" fmla="*/ 3 h 25"/>
                <a:gd name="T18" fmla="*/ 9 w 22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5">
                  <a:moveTo>
                    <a:pt x="9" y="0"/>
                  </a:moveTo>
                  <a:lnTo>
                    <a:pt x="6" y="9"/>
                  </a:lnTo>
                  <a:lnTo>
                    <a:pt x="16" y="19"/>
                  </a:lnTo>
                  <a:lnTo>
                    <a:pt x="22" y="23"/>
                  </a:lnTo>
                  <a:lnTo>
                    <a:pt x="17" y="23"/>
                  </a:lnTo>
                  <a:lnTo>
                    <a:pt x="10" y="25"/>
                  </a:lnTo>
                  <a:lnTo>
                    <a:pt x="6" y="14"/>
                  </a:lnTo>
                  <a:lnTo>
                    <a:pt x="0" y="7"/>
                  </a:lnTo>
                  <a:lnTo>
                    <a:pt x="3" y="3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6" name="Freeform 2424"/>
            <p:cNvSpPr>
              <a:spLocks/>
            </p:cNvSpPr>
            <p:nvPr/>
          </p:nvSpPr>
          <p:spPr bwMode="auto">
            <a:xfrm>
              <a:off x="3960691" y="3563816"/>
              <a:ext cx="19050" cy="26988"/>
            </a:xfrm>
            <a:custGeom>
              <a:avLst/>
              <a:gdLst>
                <a:gd name="T0" fmla="*/ 0 w 36"/>
                <a:gd name="T1" fmla="*/ 0 h 51"/>
                <a:gd name="T2" fmla="*/ 10 w 36"/>
                <a:gd name="T3" fmla="*/ 12 h 51"/>
                <a:gd name="T4" fmla="*/ 29 w 36"/>
                <a:gd name="T5" fmla="*/ 26 h 51"/>
                <a:gd name="T6" fmla="*/ 36 w 36"/>
                <a:gd name="T7" fmla="*/ 38 h 51"/>
                <a:gd name="T8" fmla="*/ 35 w 36"/>
                <a:gd name="T9" fmla="*/ 45 h 51"/>
                <a:gd name="T10" fmla="*/ 29 w 36"/>
                <a:gd name="T11" fmla="*/ 42 h 51"/>
                <a:gd name="T12" fmla="*/ 26 w 36"/>
                <a:gd name="T13" fmla="*/ 32 h 51"/>
                <a:gd name="T14" fmla="*/ 23 w 36"/>
                <a:gd name="T15" fmla="*/ 35 h 51"/>
                <a:gd name="T16" fmla="*/ 26 w 36"/>
                <a:gd name="T17" fmla="*/ 46 h 51"/>
                <a:gd name="T18" fmla="*/ 29 w 36"/>
                <a:gd name="T19" fmla="*/ 51 h 51"/>
                <a:gd name="T20" fmla="*/ 19 w 36"/>
                <a:gd name="T21" fmla="*/ 44 h 51"/>
                <a:gd name="T22" fmla="*/ 2 w 36"/>
                <a:gd name="T23" fmla="*/ 13 h 51"/>
                <a:gd name="T24" fmla="*/ 0 w 36"/>
                <a:gd name="T2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51">
                  <a:moveTo>
                    <a:pt x="0" y="0"/>
                  </a:moveTo>
                  <a:lnTo>
                    <a:pt x="10" y="12"/>
                  </a:lnTo>
                  <a:lnTo>
                    <a:pt x="29" y="26"/>
                  </a:lnTo>
                  <a:lnTo>
                    <a:pt x="36" y="38"/>
                  </a:lnTo>
                  <a:lnTo>
                    <a:pt x="35" y="45"/>
                  </a:lnTo>
                  <a:lnTo>
                    <a:pt x="29" y="42"/>
                  </a:lnTo>
                  <a:lnTo>
                    <a:pt x="26" y="32"/>
                  </a:lnTo>
                  <a:lnTo>
                    <a:pt x="23" y="35"/>
                  </a:lnTo>
                  <a:lnTo>
                    <a:pt x="26" y="46"/>
                  </a:lnTo>
                  <a:lnTo>
                    <a:pt x="29" y="51"/>
                  </a:lnTo>
                  <a:lnTo>
                    <a:pt x="19" y="44"/>
                  </a:lnTo>
                  <a:lnTo>
                    <a:pt x="2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7" name="Freeform 2425"/>
            <p:cNvSpPr>
              <a:spLocks/>
            </p:cNvSpPr>
            <p:nvPr/>
          </p:nvSpPr>
          <p:spPr bwMode="auto">
            <a:xfrm>
              <a:off x="3386016" y="3830516"/>
              <a:ext cx="6350" cy="9525"/>
            </a:xfrm>
            <a:custGeom>
              <a:avLst/>
              <a:gdLst>
                <a:gd name="T0" fmla="*/ 0 w 13"/>
                <a:gd name="T1" fmla="*/ 0 h 16"/>
                <a:gd name="T2" fmla="*/ 4 w 13"/>
                <a:gd name="T3" fmla="*/ 0 h 16"/>
                <a:gd name="T4" fmla="*/ 10 w 13"/>
                <a:gd name="T5" fmla="*/ 10 h 16"/>
                <a:gd name="T6" fmla="*/ 13 w 13"/>
                <a:gd name="T7" fmla="*/ 16 h 16"/>
                <a:gd name="T8" fmla="*/ 4 w 13"/>
                <a:gd name="T9" fmla="*/ 13 h 16"/>
                <a:gd name="T10" fmla="*/ 0 w 1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lnTo>
                    <a:pt x="4" y="0"/>
                  </a:lnTo>
                  <a:lnTo>
                    <a:pt x="10" y="10"/>
                  </a:lnTo>
                  <a:lnTo>
                    <a:pt x="13" y="16"/>
                  </a:lnTo>
                  <a:lnTo>
                    <a:pt x="4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8" name="Freeform 2426"/>
            <p:cNvSpPr>
              <a:spLocks/>
            </p:cNvSpPr>
            <p:nvPr/>
          </p:nvSpPr>
          <p:spPr bwMode="auto">
            <a:xfrm>
              <a:off x="3389191" y="3843216"/>
              <a:ext cx="7938" cy="6350"/>
            </a:xfrm>
            <a:custGeom>
              <a:avLst/>
              <a:gdLst>
                <a:gd name="T0" fmla="*/ 0 w 14"/>
                <a:gd name="T1" fmla="*/ 2 h 12"/>
                <a:gd name="T2" fmla="*/ 6 w 14"/>
                <a:gd name="T3" fmla="*/ 0 h 12"/>
                <a:gd name="T4" fmla="*/ 12 w 14"/>
                <a:gd name="T5" fmla="*/ 6 h 12"/>
                <a:gd name="T6" fmla="*/ 14 w 14"/>
                <a:gd name="T7" fmla="*/ 12 h 12"/>
                <a:gd name="T8" fmla="*/ 10 w 14"/>
                <a:gd name="T9" fmla="*/ 12 h 12"/>
                <a:gd name="T10" fmla="*/ 3 w 14"/>
                <a:gd name="T11" fmla="*/ 9 h 12"/>
                <a:gd name="T12" fmla="*/ 0 w 14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2">
                  <a:moveTo>
                    <a:pt x="0" y="2"/>
                  </a:moveTo>
                  <a:lnTo>
                    <a:pt x="6" y="0"/>
                  </a:lnTo>
                  <a:lnTo>
                    <a:pt x="12" y="6"/>
                  </a:lnTo>
                  <a:lnTo>
                    <a:pt x="14" y="12"/>
                  </a:lnTo>
                  <a:lnTo>
                    <a:pt x="10" y="12"/>
                  </a:lnTo>
                  <a:lnTo>
                    <a:pt x="3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899" name="Freeform 2427"/>
            <p:cNvSpPr>
              <a:spLocks/>
            </p:cNvSpPr>
            <p:nvPr/>
          </p:nvSpPr>
          <p:spPr bwMode="auto">
            <a:xfrm>
              <a:off x="3397129" y="3852741"/>
              <a:ext cx="11113" cy="19050"/>
            </a:xfrm>
            <a:custGeom>
              <a:avLst/>
              <a:gdLst>
                <a:gd name="T0" fmla="*/ 0 w 21"/>
                <a:gd name="T1" fmla="*/ 1 h 36"/>
                <a:gd name="T2" fmla="*/ 3 w 21"/>
                <a:gd name="T3" fmla="*/ 0 h 36"/>
                <a:gd name="T4" fmla="*/ 8 w 21"/>
                <a:gd name="T5" fmla="*/ 10 h 36"/>
                <a:gd name="T6" fmla="*/ 9 w 21"/>
                <a:gd name="T7" fmla="*/ 24 h 36"/>
                <a:gd name="T8" fmla="*/ 15 w 21"/>
                <a:gd name="T9" fmla="*/ 30 h 36"/>
                <a:gd name="T10" fmla="*/ 21 w 21"/>
                <a:gd name="T11" fmla="*/ 26 h 36"/>
                <a:gd name="T12" fmla="*/ 15 w 21"/>
                <a:gd name="T13" fmla="*/ 34 h 36"/>
                <a:gd name="T14" fmla="*/ 6 w 21"/>
                <a:gd name="T15" fmla="*/ 36 h 36"/>
                <a:gd name="T16" fmla="*/ 3 w 21"/>
                <a:gd name="T17" fmla="*/ 18 h 36"/>
                <a:gd name="T18" fmla="*/ 0 w 21"/>
                <a:gd name="T19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6">
                  <a:moveTo>
                    <a:pt x="0" y="1"/>
                  </a:moveTo>
                  <a:lnTo>
                    <a:pt x="3" y="0"/>
                  </a:lnTo>
                  <a:lnTo>
                    <a:pt x="8" y="10"/>
                  </a:lnTo>
                  <a:lnTo>
                    <a:pt x="9" y="24"/>
                  </a:lnTo>
                  <a:lnTo>
                    <a:pt x="15" y="30"/>
                  </a:lnTo>
                  <a:lnTo>
                    <a:pt x="21" y="26"/>
                  </a:lnTo>
                  <a:lnTo>
                    <a:pt x="15" y="34"/>
                  </a:lnTo>
                  <a:lnTo>
                    <a:pt x="6" y="36"/>
                  </a:lnTo>
                  <a:lnTo>
                    <a:pt x="3" y="18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0" name="Freeform 2428"/>
            <p:cNvSpPr>
              <a:spLocks/>
            </p:cNvSpPr>
            <p:nvPr/>
          </p:nvSpPr>
          <p:spPr bwMode="auto">
            <a:xfrm>
              <a:off x="3986091" y="3608266"/>
              <a:ext cx="7938" cy="14288"/>
            </a:xfrm>
            <a:custGeom>
              <a:avLst/>
              <a:gdLst>
                <a:gd name="T0" fmla="*/ 0 w 13"/>
                <a:gd name="T1" fmla="*/ 5 h 28"/>
                <a:gd name="T2" fmla="*/ 7 w 13"/>
                <a:gd name="T3" fmla="*/ 0 h 28"/>
                <a:gd name="T4" fmla="*/ 5 w 13"/>
                <a:gd name="T5" fmla="*/ 13 h 28"/>
                <a:gd name="T6" fmla="*/ 13 w 13"/>
                <a:gd name="T7" fmla="*/ 28 h 28"/>
                <a:gd name="T8" fmla="*/ 8 w 13"/>
                <a:gd name="T9" fmla="*/ 28 h 28"/>
                <a:gd name="T10" fmla="*/ 5 w 13"/>
                <a:gd name="T11" fmla="*/ 18 h 28"/>
                <a:gd name="T12" fmla="*/ 0 w 13"/>
                <a:gd name="T13" fmla="*/ 21 h 28"/>
                <a:gd name="T14" fmla="*/ 3 w 13"/>
                <a:gd name="T15" fmla="*/ 13 h 28"/>
                <a:gd name="T16" fmla="*/ 0 w 13"/>
                <a:gd name="T17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28">
                  <a:moveTo>
                    <a:pt x="0" y="5"/>
                  </a:moveTo>
                  <a:lnTo>
                    <a:pt x="7" y="0"/>
                  </a:lnTo>
                  <a:lnTo>
                    <a:pt x="5" y="13"/>
                  </a:lnTo>
                  <a:lnTo>
                    <a:pt x="13" y="28"/>
                  </a:lnTo>
                  <a:lnTo>
                    <a:pt x="8" y="28"/>
                  </a:lnTo>
                  <a:lnTo>
                    <a:pt x="5" y="18"/>
                  </a:lnTo>
                  <a:lnTo>
                    <a:pt x="0" y="21"/>
                  </a:lnTo>
                  <a:lnTo>
                    <a:pt x="3" y="1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1" name="Freeform 2429"/>
            <p:cNvSpPr>
              <a:spLocks/>
            </p:cNvSpPr>
            <p:nvPr/>
          </p:nvSpPr>
          <p:spPr bwMode="auto">
            <a:xfrm>
              <a:off x="3749554" y="3714629"/>
              <a:ext cx="6350" cy="12700"/>
            </a:xfrm>
            <a:custGeom>
              <a:avLst/>
              <a:gdLst>
                <a:gd name="T0" fmla="*/ 6 w 11"/>
                <a:gd name="T1" fmla="*/ 0 h 23"/>
                <a:gd name="T2" fmla="*/ 8 w 11"/>
                <a:gd name="T3" fmla="*/ 7 h 23"/>
                <a:gd name="T4" fmla="*/ 11 w 11"/>
                <a:gd name="T5" fmla="*/ 19 h 23"/>
                <a:gd name="T6" fmla="*/ 7 w 11"/>
                <a:gd name="T7" fmla="*/ 23 h 23"/>
                <a:gd name="T8" fmla="*/ 3 w 11"/>
                <a:gd name="T9" fmla="*/ 16 h 23"/>
                <a:gd name="T10" fmla="*/ 0 w 11"/>
                <a:gd name="T11" fmla="*/ 3 h 23"/>
                <a:gd name="T12" fmla="*/ 6 w 11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3">
                  <a:moveTo>
                    <a:pt x="6" y="0"/>
                  </a:moveTo>
                  <a:lnTo>
                    <a:pt x="8" y="7"/>
                  </a:lnTo>
                  <a:lnTo>
                    <a:pt x="11" y="19"/>
                  </a:lnTo>
                  <a:lnTo>
                    <a:pt x="7" y="23"/>
                  </a:lnTo>
                  <a:lnTo>
                    <a:pt x="3" y="16"/>
                  </a:lnTo>
                  <a:lnTo>
                    <a:pt x="0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2" name="Freeform 2430"/>
            <p:cNvSpPr>
              <a:spLocks/>
            </p:cNvSpPr>
            <p:nvPr/>
          </p:nvSpPr>
          <p:spPr bwMode="auto">
            <a:xfrm>
              <a:off x="3986091" y="3622554"/>
              <a:ext cx="14288" cy="14288"/>
            </a:xfrm>
            <a:custGeom>
              <a:avLst/>
              <a:gdLst>
                <a:gd name="T0" fmla="*/ 0 w 26"/>
                <a:gd name="T1" fmla="*/ 5 h 25"/>
                <a:gd name="T2" fmla="*/ 7 w 26"/>
                <a:gd name="T3" fmla="*/ 6 h 25"/>
                <a:gd name="T4" fmla="*/ 14 w 26"/>
                <a:gd name="T5" fmla="*/ 0 h 25"/>
                <a:gd name="T6" fmla="*/ 13 w 26"/>
                <a:gd name="T7" fmla="*/ 6 h 25"/>
                <a:gd name="T8" fmla="*/ 18 w 26"/>
                <a:gd name="T9" fmla="*/ 12 h 25"/>
                <a:gd name="T10" fmla="*/ 24 w 26"/>
                <a:gd name="T11" fmla="*/ 10 h 25"/>
                <a:gd name="T12" fmla="*/ 26 w 26"/>
                <a:gd name="T13" fmla="*/ 15 h 25"/>
                <a:gd name="T14" fmla="*/ 16 w 26"/>
                <a:gd name="T15" fmla="*/ 20 h 25"/>
                <a:gd name="T16" fmla="*/ 18 w 26"/>
                <a:gd name="T17" fmla="*/ 25 h 25"/>
                <a:gd name="T18" fmla="*/ 8 w 26"/>
                <a:gd name="T19" fmla="*/ 16 h 25"/>
                <a:gd name="T20" fmla="*/ 0 w 26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5">
                  <a:moveTo>
                    <a:pt x="0" y="5"/>
                  </a:moveTo>
                  <a:lnTo>
                    <a:pt x="7" y="6"/>
                  </a:lnTo>
                  <a:lnTo>
                    <a:pt x="14" y="0"/>
                  </a:lnTo>
                  <a:lnTo>
                    <a:pt x="13" y="6"/>
                  </a:lnTo>
                  <a:lnTo>
                    <a:pt x="18" y="12"/>
                  </a:lnTo>
                  <a:lnTo>
                    <a:pt x="24" y="10"/>
                  </a:lnTo>
                  <a:lnTo>
                    <a:pt x="26" y="15"/>
                  </a:lnTo>
                  <a:lnTo>
                    <a:pt x="16" y="20"/>
                  </a:lnTo>
                  <a:lnTo>
                    <a:pt x="18" y="25"/>
                  </a:lnTo>
                  <a:lnTo>
                    <a:pt x="8" y="16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3" name="Freeform 2431"/>
            <p:cNvSpPr>
              <a:spLocks/>
            </p:cNvSpPr>
            <p:nvPr/>
          </p:nvSpPr>
          <p:spPr bwMode="auto">
            <a:xfrm>
              <a:off x="4016254" y="3616204"/>
              <a:ext cx="6350" cy="7938"/>
            </a:xfrm>
            <a:custGeom>
              <a:avLst/>
              <a:gdLst>
                <a:gd name="T0" fmla="*/ 0 w 12"/>
                <a:gd name="T1" fmla="*/ 0 h 16"/>
                <a:gd name="T2" fmla="*/ 6 w 12"/>
                <a:gd name="T3" fmla="*/ 2 h 16"/>
                <a:gd name="T4" fmla="*/ 12 w 12"/>
                <a:gd name="T5" fmla="*/ 12 h 16"/>
                <a:gd name="T6" fmla="*/ 5 w 12"/>
                <a:gd name="T7" fmla="*/ 16 h 16"/>
                <a:gd name="T8" fmla="*/ 5 w 12"/>
                <a:gd name="T9" fmla="*/ 9 h 16"/>
                <a:gd name="T10" fmla="*/ 0 w 12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0" y="0"/>
                  </a:moveTo>
                  <a:lnTo>
                    <a:pt x="6" y="2"/>
                  </a:lnTo>
                  <a:lnTo>
                    <a:pt x="12" y="12"/>
                  </a:lnTo>
                  <a:lnTo>
                    <a:pt x="5" y="16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4" name="Freeform 2432"/>
            <p:cNvSpPr>
              <a:spLocks/>
            </p:cNvSpPr>
            <p:nvPr/>
          </p:nvSpPr>
          <p:spPr bwMode="auto">
            <a:xfrm>
              <a:off x="3994029" y="3638429"/>
              <a:ext cx="6350" cy="9525"/>
            </a:xfrm>
            <a:custGeom>
              <a:avLst/>
              <a:gdLst>
                <a:gd name="T0" fmla="*/ 0 w 13"/>
                <a:gd name="T1" fmla="*/ 0 h 17"/>
                <a:gd name="T2" fmla="*/ 6 w 13"/>
                <a:gd name="T3" fmla="*/ 3 h 17"/>
                <a:gd name="T4" fmla="*/ 13 w 13"/>
                <a:gd name="T5" fmla="*/ 12 h 17"/>
                <a:gd name="T6" fmla="*/ 13 w 13"/>
                <a:gd name="T7" fmla="*/ 17 h 17"/>
                <a:gd name="T8" fmla="*/ 6 w 13"/>
                <a:gd name="T9" fmla="*/ 13 h 17"/>
                <a:gd name="T10" fmla="*/ 0 w 13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6" y="3"/>
                  </a:lnTo>
                  <a:lnTo>
                    <a:pt x="13" y="12"/>
                  </a:lnTo>
                  <a:lnTo>
                    <a:pt x="13" y="17"/>
                  </a:lnTo>
                  <a:lnTo>
                    <a:pt x="6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5" name="Freeform 2433"/>
            <p:cNvSpPr>
              <a:spLocks/>
            </p:cNvSpPr>
            <p:nvPr/>
          </p:nvSpPr>
          <p:spPr bwMode="auto">
            <a:xfrm>
              <a:off x="3989266" y="3643191"/>
              <a:ext cx="6350" cy="7938"/>
            </a:xfrm>
            <a:custGeom>
              <a:avLst/>
              <a:gdLst>
                <a:gd name="T0" fmla="*/ 0 w 11"/>
                <a:gd name="T1" fmla="*/ 0 h 13"/>
                <a:gd name="T2" fmla="*/ 8 w 11"/>
                <a:gd name="T3" fmla="*/ 0 h 13"/>
                <a:gd name="T4" fmla="*/ 11 w 11"/>
                <a:gd name="T5" fmla="*/ 7 h 13"/>
                <a:gd name="T6" fmla="*/ 9 w 11"/>
                <a:gd name="T7" fmla="*/ 13 h 13"/>
                <a:gd name="T8" fmla="*/ 3 w 11"/>
                <a:gd name="T9" fmla="*/ 10 h 13"/>
                <a:gd name="T10" fmla="*/ 0 w 11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lnTo>
                    <a:pt x="8" y="0"/>
                  </a:lnTo>
                  <a:lnTo>
                    <a:pt x="11" y="7"/>
                  </a:lnTo>
                  <a:lnTo>
                    <a:pt x="9" y="13"/>
                  </a:lnTo>
                  <a:lnTo>
                    <a:pt x="3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6" name="Freeform 2434"/>
            <p:cNvSpPr>
              <a:spLocks/>
            </p:cNvSpPr>
            <p:nvPr/>
          </p:nvSpPr>
          <p:spPr bwMode="auto">
            <a:xfrm>
              <a:off x="4030541" y="3641604"/>
              <a:ext cx="6350" cy="12700"/>
            </a:xfrm>
            <a:custGeom>
              <a:avLst/>
              <a:gdLst>
                <a:gd name="T0" fmla="*/ 0 w 13"/>
                <a:gd name="T1" fmla="*/ 0 h 23"/>
                <a:gd name="T2" fmla="*/ 9 w 13"/>
                <a:gd name="T3" fmla="*/ 7 h 23"/>
                <a:gd name="T4" fmla="*/ 13 w 13"/>
                <a:gd name="T5" fmla="*/ 23 h 23"/>
                <a:gd name="T6" fmla="*/ 6 w 13"/>
                <a:gd name="T7" fmla="*/ 15 h 23"/>
                <a:gd name="T8" fmla="*/ 0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lnTo>
                    <a:pt x="9" y="7"/>
                  </a:lnTo>
                  <a:lnTo>
                    <a:pt x="13" y="23"/>
                  </a:lnTo>
                  <a:lnTo>
                    <a:pt x="6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7" name="Freeform 2435"/>
            <p:cNvSpPr>
              <a:spLocks/>
            </p:cNvSpPr>
            <p:nvPr/>
          </p:nvSpPr>
          <p:spPr bwMode="auto">
            <a:xfrm>
              <a:off x="3432054" y="3913066"/>
              <a:ext cx="9525" cy="7938"/>
            </a:xfrm>
            <a:custGeom>
              <a:avLst/>
              <a:gdLst>
                <a:gd name="T0" fmla="*/ 5 w 17"/>
                <a:gd name="T1" fmla="*/ 0 h 16"/>
                <a:gd name="T2" fmla="*/ 13 w 17"/>
                <a:gd name="T3" fmla="*/ 2 h 16"/>
                <a:gd name="T4" fmla="*/ 17 w 17"/>
                <a:gd name="T5" fmla="*/ 12 h 16"/>
                <a:gd name="T6" fmla="*/ 7 w 17"/>
                <a:gd name="T7" fmla="*/ 15 h 16"/>
                <a:gd name="T8" fmla="*/ 0 w 17"/>
                <a:gd name="T9" fmla="*/ 16 h 16"/>
                <a:gd name="T10" fmla="*/ 4 w 17"/>
                <a:gd name="T11" fmla="*/ 9 h 16"/>
                <a:gd name="T12" fmla="*/ 5 w 17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5" y="0"/>
                  </a:moveTo>
                  <a:lnTo>
                    <a:pt x="13" y="2"/>
                  </a:lnTo>
                  <a:lnTo>
                    <a:pt x="17" y="12"/>
                  </a:lnTo>
                  <a:lnTo>
                    <a:pt x="7" y="15"/>
                  </a:lnTo>
                  <a:lnTo>
                    <a:pt x="0" y="16"/>
                  </a:lnTo>
                  <a:lnTo>
                    <a:pt x="4" y="9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8" name="Freeform 2436"/>
            <p:cNvSpPr>
              <a:spLocks/>
            </p:cNvSpPr>
            <p:nvPr/>
          </p:nvSpPr>
          <p:spPr bwMode="auto">
            <a:xfrm>
              <a:off x="3992441" y="3670179"/>
              <a:ext cx="9525" cy="14288"/>
            </a:xfrm>
            <a:custGeom>
              <a:avLst/>
              <a:gdLst>
                <a:gd name="T0" fmla="*/ 0 w 20"/>
                <a:gd name="T1" fmla="*/ 2 h 27"/>
                <a:gd name="T2" fmla="*/ 6 w 20"/>
                <a:gd name="T3" fmla="*/ 0 h 27"/>
                <a:gd name="T4" fmla="*/ 20 w 20"/>
                <a:gd name="T5" fmla="*/ 22 h 27"/>
                <a:gd name="T6" fmla="*/ 20 w 20"/>
                <a:gd name="T7" fmla="*/ 27 h 27"/>
                <a:gd name="T8" fmla="*/ 11 w 20"/>
                <a:gd name="T9" fmla="*/ 16 h 27"/>
                <a:gd name="T10" fmla="*/ 0 w 20"/>
                <a:gd name="T11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7">
                  <a:moveTo>
                    <a:pt x="0" y="2"/>
                  </a:moveTo>
                  <a:lnTo>
                    <a:pt x="6" y="0"/>
                  </a:lnTo>
                  <a:lnTo>
                    <a:pt x="20" y="22"/>
                  </a:lnTo>
                  <a:lnTo>
                    <a:pt x="20" y="27"/>
                  </a:lnTo>
                  <a:lnTo>
                    <a:pt x="11" y="1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09" name="Freeform 2437"/>
            <p:cNvSpPr>
              <a:spLocks/>
            </p:cNvSpPr>
            <p:nvPr/>
          </p:nvSpPr>
          <p:spPr bwMode="auto">
            <a:xfrm>
              <a:off x="4103566" y="3633666"/>
              <a:ext cx="7938" cy="6350"/>
            </a:xfrm>
            <a:custGeom>
              <a:avLst/>
              <a:gdLst>
                <a:gd name="T0" fmla="*/ 13 w 16"/>
                <a:gd name="T1" fmla="*/ 0 h 12"/>
                <a:gd name="T2" fmla="*/ 16 w 16"/>
                <a:gd name="T3" fmla="*/ 8 h 12"/>
                <a:gd name="T4" fmla="*/ 13 w 16"/>
                <a:gd name="T5" fmla="*/ 11 h 12"/>
                <a:gd name="T6" fmla="*/ 3 w 16"/>
                <a:gd name="T7" fmla="*/ 12 h 12"/>
                <a:gd name="T8" fmla="*/ 0 w 16"/>
                <a:gd name="T9" fmla="*/ 8 h 12"/>
                <a:gd name="T10" fmla="*/ 8 w 16"/>
                <a:gd name="T11" fmla="*/ 5 h 12"/>
                <a:gd name="T12" fmla="*/ 13 w 1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2">
                  <a:moveTo>
                    <a:pt x="13" y="0"/>
                  </a:moveTo>
                  <a:lnTo>
                    <a:pt x="16" y="8"/>
                  </a:lnTo>
                  <a:lnTo>
                    <a:pt x="13" y="11"/>
                  </a:lnTo>
                  <a:lnTo>
                    <a:pt x="3" y="12"/>
                  </a:lnTo>
                  <a:lnTo>
                    <a:pt x="0" y="8"/>
                  </a:lnTo>
                  <a:lnTo>
                    <a:pt x="8" y="5"/>
                  </a:lnTo>
                  <a:lnTo>
                    <a:pt x="1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0" name="Freeform 2438"/>
            <p:cNvSpPr>
              <a:spLocks/>
            </p:cNvSpPr>
            <p:nvPr/>
          </p:nvSpPr>
          <p:spPr bwMode="auto">
            <a:xfrm>
              <a:off x="3470154" y="3925766"/>
              <a:ext cx="7938" cy="3175"/>
            </a:xfrm>
            <a:custGeom>
              <a:avLst/>
              <a:gdLst>
                <a:gd name="T0" fmla="*/ 0 w 16"/>
                <a:gd name="T1" fmla="*/ 0 h 7"/>
                <a:gd name="T2" fmla="*/ 9 w 16"/>
                <a:gd name="T3" fmla="*/ 0 h 7"/>
                <a:gd name="T4" fmla="*/ 16 w 16"/>
                <a:gd name="T5" fmla="*/ 6 h 7"/>
                <a:gd name="T6" fmla="*/ 10 w 16"/>
                <a:gd name="T7" fmla="*/ 7 h 7"/>
                <a:gd name="T8" fmla="*/ 2 w 16"/>
                <a:gd name="T9" fmla="*/ 6 h 7"/>
                <a:gd name="T10" fmla="*/ 0 w 1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lnTo>
                    <a:pt x="9" y="0"/>
                  </a:lnTo>
                  <a:lnTo>
                    <a:pt x="16" y="6"/>
                  </a:lnTo>
                  <a:lnTo>
                    <a:pt x="10" y="7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1" name="Freeform 2439"/>
            <p:cNvSpPr>
              <a:spLocks/>
            </p:cNvSpPr>
            <p:nvPr/>
          </p:nvSpPr>
          <p:spPr bwMode="auto">
            <a:xfrm>
              <a:off x="3478091" y="3943229"/>
              <a:ext cx="7938" cy="7938"/>
            </a:xfrm>
            <a:custGeom>
              <a:avLst/>
              <a:gdLst>
                <a:gd name="T0" fmla="*/ 0 w 14"/>
                <a:gd name="T1" fmla="*/ 1 h 14"/>
                <a:gd name="T2" fmla="*/ 4 w 14"/>
                <a:gd name="T3" fmla="*/ 0 h 14"/>
                <a:gd name="T4" fmla="*/ 12 w 14"/>
                <a:gd name="T5" fmla="*/ 9 h 14"/>
                <a:gd name="T6" fmla="*/ 14 w 14"/>
                <a:gd name="T7" fmla="*/ 13 h 14"/>
                <a:gd name="T8" fmla="*/ 10 w 14"/>
                <a:gd name="T9" fmla="*/ 14 h 14"/>
                <a:gd name="T10" fmla="*/ 3 w 14"/>
                <a:gd name="T11" fmla="*/ 6 h 14"/>
                <a:gd name="T12" fmla="*/ 0 w 14"/>
                <a:gd name="T13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1"/>
                  </a:moveTo>
                  <a:lnTo>
                    <a:pt x="4" y="0"/>
                  </a:lnTo>
                  <a:lnTo>
                    <a:pt x="12" y="9"/>
                  </a:lnTo>
                  <a:lnTo>
                    <a:pt x="14" y="13"/>
                  </a:lnTo>
                  <a:lnTo>
                    <a:pt x="10" y="14"/>
                  </a:lnTo>
                  <a:lnTo>
                    <a:pt x="3" y="6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2" name="Freeform 2440"/>
            <p:cNvSpPr>
              <a:spLocks/>
            </p:cNvSpPr>
            <p:nvPr/>
          </p:nvSpPr>
          <p:spPr bwMode="auto">
            <a:xfrm>
              <a:off x="4027366" y="3700341"/>
              <a:ext cx="6350" cy="7938"/>
            </a:xfrm>
            <a:custGeom>
              <a:avLst/>
              <a:gdLst>
                <a:gd name="T0" fmla="*/ 0 w 12"/>
                <a:gd name="T1" fmla="*/ 4 h 15"/>
                <a:gd name="T2" fmla="*/ 4 w 12"/>
                <a:gd name="T3" fmla="*/ 4 h 15"/>
                <a:gd name="T4" fmla="*/ 10 w 12"/>
                <a:gd name="T5" fmla="*/ 0 h 15"/>
                <a:gd name="T6" fmla="*/ 12 w 12"/>
                <a:gd name="T7" fmla="*/ 9 h 15"/>
                <a:gd name="T8" fmla="*/ 4 w 12"/>
                <a:gd name="T9" fmla="*/ 15 h 15"/>
                <a:gd name="T10" fmla="*/ 0 w 12"/>
                <a:gd name="T1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0" y="4"/>
                  </a:moveTo>
                  <a:lnTo>
                    <a:pt x="4" y="4"/>
                  </a:lnTo>
                  <a:lnTo>
                    <a:pt x="10" y="0"/>
                  </a:lnTo>
                  <a:lnTo>
                    <a:pt x="12" y="9"/>
                  </a:lnTo>
                  <a:lnTo>
                    <a:pt x="4" y="15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3" name="Freeform 2441"/>
            <p:cNvSpPr>
              <a:spLocks/>
            </p:cNvSpPr>
            <p:nvPr/>
          </p:nvSpPr>
          <p:spPr bwMode="auto">
            <a:xfrm>
              <a:off x="4017841" y="3724154"/>
              <a:ext cx="7938" cy="4763"/>
            </a:xfrm>
            <a:custGeom>
              <a:avLst/>
              <a:gdLst>
                <a:gd name="T0" fmla="*/ 16 w 16"/>
                <a:gd name="T1" fmla="*/ 6 h 9"/>
                <a:gd name="T2" fmla="*/ 10 w 16"/>
                <a:gd name="T3" fmla="*/ 8 h 9"/>
                <a:gd name="T4" fmla="*/ 7 w 16"/>
                <a:gd name="T5" fmla="*/ 3 h 9"/>
                <a:gd name="T6" fmla="*/ 4 w 16"/>
                <a:gd name="T7" fmla="*/ 6 h 9"/>
                <a:gd name="T8" fmla="*/ 4 w 16"/>
                <a:gd name="T9" fmla="*/ 9 h 9"/>
                <a:gd name="T10" fmla="*/ 0 w 16"/>
                <a:gd name="T11" fmla="*/ 8 h 9"/>
                <a:gd name="T12" fmla="*/ 1 w 16"/>
                <a:gd name="T13" fmla="*/ 3 h 9"/>
                <a:gd name="T14" fmla="*/ 10 w 16"/>
                <a:gd name="T15" fmla="*/ 0 h 9"/>
                <a:gd name="T16" fmla="*/ 16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6" y="6"/>
                  </a:moveTo>
                  <a:lnTo>
                    <a:pt x="10" y="8"/>
                  </a:lnTo>
                  <a:lnTo>
                    <a:pt x="7" y="3"/>
                  </a:lnTo>
                  <a:lnTo>
                    <a:pt x="4" y="6"/>
                  </a:lnTo>
                  <a:lnTo>
                    <a:pt x="4" y="9"/>
                  </a:lnTo>
                  <a:lnTo>
                    <a:pt x="0" y="8"/>
                  </a:lnTo>
                  <a:lnTo>
                    <a:pt x="1" y="3"/>
                  </a:lnTo>
                  <a:lnTo>
                    <a:pt x="10" y="0"/>
                  </a:lnTo>
                  <a:lnTo>
                    <a:pt x="16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4" name="Freeform 2442"/>
            <p:cNvSpPr>
              <a:spLocks/>
            </p:cNvSpPr>
            <p:nvPr/>
          </p:nvSpPr>
          <p:spPr bwMode="auto">
            <a:xfrm>
              <a:off x="4092454" y="3693991"/>
              <a:ext cx="11113" cy="15875"/>
            </a:xfrm>
            <a:custGeom>
              <a:avLst/>
              <a:gdLst>
                <a:gd name="T0" fmla="*/ 3 w 19"/>
                <a:gd name="T1" fmla="*/ 0 h 30"/>
                <a:gd name="T2" fmla="*/ 9 w 19"/>
                <a:gd name="T3" fmla="*/ 7 h 30"/>
                <a:gd name="T4" fmla="*/ 12 w 19"/>
                <a:gd name="T5" fmla="*/ 22 h 30"/>
                <a:gd name="T6" fmla="*/ 19 w 19"/>
                <a:gd name="T7" fmla="*/ 29 h 30"/>
                <a:gd name="T8" fmla="*/ 15 w 19"/>
                <a:gd name="T9" fmla="*/ 30 h 30"/>
                <a:gd name="T10" fmla="*/ 8 w 19"/>
                <a:gd name="T11" fmla="*/ 25 h 30"/>
                <a:gd name="T12" fmla="*/ 0 w 19"/>
                <a:gd name="T13" fmla="*/ 7 h 30"/>
                <a:gd name="T14" fmla="*/ 3 w 19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30">
                  <a:moveTo>
                    <a:pt x="3" y="0"/>
                  </a:moveTo>
                  <a:lnTo>
                    <a:pt x="9" y="7"/>
                  </a:lnTo>
                  <a:lnTo>
                    <a:pt x="12" y="22"/>
                  </a:lnTo>
                  <a:lnTo>
                    <a:pt x="19" y="29"/>
                  </a:lnTo>
                  <a:lnTo>
                    <a:pt x="15" y="30"/>
                  </a:lnTo>
                  <a:lnTo>
                    <a:pt x="8" y="25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5" name="Freeform 2443"/>
            <p:cNvSpPr>
              <a:spLocks/>
            </p:cNvSpPr>
            <p:nvPr/>
          </p:nvSpPr>
          <p:spPr bwMode="auto">
            <a:xfrm>
              <a:off x="4027366" y="3735266"/>
              <a:ext cx="9525" cy="7938"/>
            </a:xfrm>
            <a:custGeom>
              <a:avLst/>
              <a:gdLst>
                <a:gd name="T0" fmla="*/ 0 w 19"/>
                <a:gd name="T1" fmla="*/ 0 h 15"/>
                <a:gd name="T2" fmla="*/ 10 w 19"/>
                <a:gd name="T3" fmla="*/ 2 h 15"/>
                <a:gd name="T4" fmla="*/ 19 w 19"/>
                <a:gd name="T5" fmla="*/ 8 h 15"/>
                <a:gd name="T6" fmla="*/ 16 w 19"/>
                <a:gd name="T7" fmla="*/ 8 h 15"/>
                <a:gd name="T8" fmla="*/ 10 w 19"/>
                <a:gd name="T9" fmla="*/ 10 h 15"/>
                <a:gd name="T10" fmla="*/ 13 w 19"/>
                <a:gd name="T11" fmla="*/ 15 h 15"/>
                <a:gd name="T12" fmla="*/ 10 w 19"/>
                <a:gd name="T13" fmla="*/ 15 h 15"/>
                <a:gd name="T14" fmla="*/ 3 w 19"/>
                <a:gd name="T15" fmla="*/ 12 h 15"/>
                <a:gd name="T16" fmla="*/ 3 w 19"/>
                <a:gd name="T17" fmla="*/ 15 h 15"/>
                <a:gd name="T18" fmla="*/ 0 w 19"/>
                <a:gd name="T19" fmla="*/ 13 h 15"/>
                <a:gd name="T20" fmla="*/ 0 w 19"/>
                <a:gd name="T21" fmla="*/ 10 h 15"/>
                <a:gd name="T22" fmla="*/ 4 w 19"/>
                <a:gd name="T23" fmla="*/ 3 h 15"/>
                <a:gd name="T24" fmla="*/ 0 w 19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lnTo>
                    <a:pt x="10" y="2"/>
                  </a:lnTo>
                  <a:lnTo>
                    <a:pt x="19" y="8"/>
                  </a:lnTo>
                  <a:lnTo>
                    <a:pt x="16" y="8"/>
                  </a:lnTo>
                  <a:lnTo>
                    <a:pt x="10" y="10"/>
                  </a:lnTo>
                  <a:lnTo>
                    <a:pt x="13" y="15"/>
                  </a:lnTo>
                  <a:lnTo>
                    <a:pt x="10" y="15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4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6" name="Freeform 2444"/>
            <p:cNvSpPr>
              <a:spLocks/>
            </p:cNvSpPr>
            <p:nvPr/>
          </p:nvSpPr>
          <p:spPr bwMode="auto">
            <a:xfrm>
              <a:off x="4043241" y="3728916"/>
              <a:ext cx="7938" cy="17463"/>
            </a:xfrm>
            <a:custGeom>
              <a:avLst/>
              <a:gdLst>
                <a:gd name="T0" fmla="*/ 0 w 16"/>
                <a:gd name="T1" fmla="*/ 0 h 33"/>
                <a:gd name="T2" fmla="*/ 6 w 16"/>
                <a:gd name="T3" fmla="*/ 0 h 33"/>
                <a:gd name="T4" fmla="*/ 12 w 16"/>
                <a:gd name="T5" fmla="*/ 7 h 33"/>
                <a:gd name="T6" fmla="*/ 15 w 16"/>
                <a:gd name="T7" fmla="*/ 24 h 33"/>
                <a:gd name="T8" fmla="*/ 16 w 16"/>
                <a:gd name="T9" fmla="*/ 33 h 33"/>
                <a:gd name="T10" fmla="*/ 9 w 16"/>
                <a:gd name="T11" fmla="*/ 24 h 33"/>
                <a:gd name="T12" fmla="*/ 7 w 16"/>
                <a:gd name="T13" fmla="*/ 7 h 33"/>
                <a:gd name="T14" fmla="*/ 0 w 16"/>
                <a:gd name="T1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3">
                  <a:moveTo>
                    <a:pt x="0" y="0"/>
                  </a:moveTo>
                  <a:lnTo>
                    <a:pt x="6" y="0"/>
                  </a:lnTo>
                  <a:lnTo>
                    <a:pt x="12" y="7"/>
                  </a:lnTo>
                  <a:lnTo>
                    <a:pt x="15" y="24"/>
                  </a:lnTo>
                  <a:lnTo>
                    <a:pt x="16" y="33"/>
                  </a:lnTo>
                  <a:lnTo>
                    <a:pt x="9" y="24"/>
                  </a:lnTo>
                  <a:lnTo>
                    <a:pt x="7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7" name="Freeform 2445"/>
            <p:cNvSpPr>
              <a:spLocks/>
            </p:cNvSpPr>
            <p:nvPr/>
          </p:nvSpPr>
          <p:spPr bwMode="auto">
            <a:xfrm>
              <a:off x="3489204" y="3992441"/>
              <a:ext cx="6350" cy="15875"/>
            </a:xfrm>
            <a:custGeom>
              <a:avLst/>
              <a:gdLst>
                <a:gd name="T0" fmla="*/ 0 w 12"/>
                <a:gd name="T1" fmla="*/ 0 h 30"/>
                <a:gd name="T2" fmla="*/ 6 w 12"/>
                <a:gd name="T3" fmla="*/ 4 h 30"/>
                <a:gd name="T4" fmla="*/ 7 w 12"/>
                <a:gd name="T5" fmla="*/ 21 h 30"/>
                <a:gd name="T6" fmla="*/ 12 w 12"/>
                <a:gd name="T7" fmla="*/ 30 h 30"/>
                <a:gd name="T8" fmla="*/ 5 w 12"/>
                <a:gd name="T9" fmla="*/ 26 h 30"/>
                <a:gd name="T10" fmla="*/ 2 w 12"/>
                <a:gd name="T11" fmla="*/ 7 h 30"/>
                <a:gd name="T12" fmla="*/ 0 w 12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0">
                  <a:moveTo>
                    <a:pt x="0" y="0"/>
                  </a:moveTo>
                  <a:lnTo>
                    <a:pt x="6" y="4"/>
                  </a:lnTo>
                  <a:lnTo>
                    <a:pt x="7" y="21"/>
                  </a:lnTo>
                  <a:lnTo>
                    <a:pt x="12" y="30"/>
                  </a:lnTo>
                  <a:lnTo>
                    <a:pt x="5" y="26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8" name="Freeform 2446"/>
            <p:cNvSpPr>
              <a:spLocks/>
            </p:cNvSpPr>
            <p:nvPr/>
          </p:nvSpPr>
          <p:spPr bwMode="auto">
            <a:xfrm>
              <a:off x="4114679" y="3743204"/>
              <a:ext cx="23813" cy="22225"/>
            </a:xfrm>
            <a:custGeom>
              <a:avLst/>
              <a:gdLst>
                <a:gd name="T0" fmla="*/ 0 w 43"/>
                <a:gd name="T1" fmla="*/ 6 h 42"/>
                <a:gd name="T2" fmla="*/ 2 w 43"/>
                <a:gd name="T3" fmla="*/ 2 h 42"/>
                <a:gd name="T4" fmla="*/ 7 w 43"/>
                <a:gd name="T5" fmla="*/ 0 h 42"/>
                <a:gd name="T6" fmla="*/ 10 w 43"/>
                <a:gd name="T7" fmla="*/ 5 h 42"/>
                <a:gd name="T8" fmla="*/ 22 w 43"/>
                <a:gd name="T9" fmla="*/ 9 h 42"/>
                <a:gd name="T10" fmla="*/ 23 w 43"/>
                <a:gd name="T11" fmla="*/ 6 h 42"/>
                <a:gd name="T12" fmla="*/ 30 w 43"/>
                <a:gd name="T13" fmla="*/ 13 h 42"/>
                <a:gd name="T14" fmla="*/ 36 w 43"/>
                <a:gd name="T15" fmla="*/ 31 h 42"/>
                <a:gd name="T16" fmla="*/ 43 w 43"/>
                <a:gd name="T17" fmla="*/ 39 h 42"/>
                <a:gd name="T18" fmla="*/ 38 w 43"/>
                <a:gd name="T19" fmla="*/ 39 h 42"/>
                <a:gd name="T20" fmla="*/ 32 w 43"/>
                <a:gd name="T21" fmla="*/ 42 h 42"/>
                <a:gd name="T22" fmla="*/ 32 w 43"/>
                <a:gd name="T23" fmla="*/ 35 h 42"/>
                <a:gd name="T24" fmla="*/ 26 w 43"/>
                <a:gd name="T25" fmla="*/ 23 h 42"/>
                <a:gd name="T26" fmla="*/ 10 w 43"/>
                <a:gd name="T27" fmla="*/ 15 h 42"/>
                <a:gd name="T28" fmla="*/ 0 w 43"/>
                <a:gd name="T2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42">
                  <a:moveTo>
                    <a:pt x="0" y="6"/>
                  </a:moveTo>
                  <a:lnTo>
                    <a:pt x="2" y="2"/>
                  </a:lnTo>
                  <a:lnTo>
                    <a:pt x="7" y="0"/>
                  </a:lnTo>
                  <a:lnTo>
                    <a:pt x="10" y="5"/>
                  </a:lnTo>
                  <a:lnTo>
                    <a:pt x="22" y="9"/>
                  </a:lnTo>
                  <a:lnTo>
                    <a:pt x="23" y="6"/>
                  </a:lnTo>
                  <a:lnTo>
                    <a:pt x="30" y="13"/>
                  </a:lnTo>
                  <a:lnTo>
                    <a:pt x="36" y="31"/>
                  </a:lnTo>
                  <a:lnTo>
                    <a:pt x="43" y="39"/>
                  </a:lnTo>
                  <a:lnTo>
                    <a:pt x="38" y="39"/>
                  </a:lnTo>
                  <a:lnTo>
                    <a:pt x="32" y="42"/>
                  </a:lnTo>
                  <a:lnTo>
                    <a:pt x="32" y="35"/>
                  </a:lnTo>
                  <a:lnTo>
                    <a:pt x="26" y="23"/>
                  </a:lnTo>
                  <a:lnTo>
                    <a:pt x="10" y="1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19" name="Freeform 2447"/>
            <p:cNvSpPr>
              <a:spLocks/>
            </p:cNvSpPr>
            <p:nvPr/>
          </p:nvSpPr>
          <p:spPr bwMode="auto">
            <a:xfrm>
              <a:off x="4062291" y="3782891"/>
              <a:ext cx="6350" cy="9525"/>
            </a:xfrm>
            <a:custGeom>
              <a:avLst/>
              <a:gdLst>
                <a:gd name="T0" fmla="*/ 2 w 13"/>
                <a:gd name="T1" fmla="*/ 0 h 18"/>
                <a:gd name="T2" fmla="*/ 7 w 13"/>
                <a:gd name="T3" fmla="*/ 4 h 18"/>
                <a:gd name="T4" fmla="*/ 13 w 13"/>
                <a:gd name="T5" fmla="*/ 14 h 18"/>
                <a:gd name="T6" fmla="*/ 9 w 13"/>
                <a:gd name="T7" fmla="*/ 18 h 18"/>
                <a:gd name="T8" fmla="*/ 5 w 13"/>
                <a:gd name="T9" fmla="*/ 18 h 18"/>
                <a:gd name="T10" fmla="*/ 7 w 13"/>
                <a:gd name="T11" fmla="*/ 13 h 18"/>
                <a:gd name="T12" fmla="*/ 0 w 13"/>
                <a:gd name="T13" fmla="*/ 5 h 18"/>
                <a:gd name="T14" fmla="*/ 2 w 13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8">
                  <a:moveTo>
                    <a:pt x="2" y="0"/>
                  </a:moveTo>
                  <a:lnTo>
                    <a:pt x="7" y="4"/>
                  </a:lnTo>
                  <a:lnTo>
                    <a:pt x="13" y="14"/>
                  </a:lnTo>
                  <a:lnTo>
                    <a:pt x="9" y="18"/>
                  </a:lnTo>
                  <a:lnTo>
                    <a:pt x="5" y="18"/>
                  </a:lnTo>
                  <a:lnTo>
                    <a:pt x="7" y="13"/>
                  </a:lnTo>
                  <a:lnTo>
                    <a:pt x="0" y="5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0" name="Freeform 2448"/>
            <p:cNvSpPr>
              <a:spLocks/>
            </p:cNvSpPr>
            <p:nvPr/>
          </p:nvSpPr>
          <p:spPr bwMode="auto">
            <a:xfrm>
              <a:off x="4144841" y="3755904"/>
              <a:ext cx="4763" cy="7938"/>
            </a:xfrm>
            <a:custGeom>
              <a:avLst/>
              <a:gdLst>
                <a:gd name="T0" fmla="*/ 0 w 10"/>
                <a:gd name="T1" fmla="*/ 3 h 14"/>
                <a:gd name="T2" fmla="*/ 5 w 10"/>
                <a:gd name="T3" fmla="*/ 0 h 14"/>
                <a:gd name="T4" fmla="*/ 10 w 10"/>
                <a:gd name="T5" fmla="*/ 11 h 14"/>
                <a:gd name="T6" fmla="*/ 6 w 10"/>
                <a:gd name="T7" fmla="*/ 14 h 14"/>
                <a:gd name="T8" fmla="*/ 0 w 10"/>
                <a:gd name="T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lnTo>
                    <a:pt x="5" y="0"/>
                  </a:lnTo>
                  <a:lnTo>
                    <a:pt x="10" y="11"/>
                  </a:lnTo>
                  <a:lnTo>
                    <a:pt x="6" y="1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1" name="Freeform 2449"/>
            <p:cNvSpPr>
              <a:spLocks/>
            </p:cNvSpPr>
            <p:nvPr/>
          </p:nvSpPr>
          <p:spPr bwMode="auto">
            <a:xfrm>
              <a:off x="4071816" y="3795591"/>
              <a:ext cx="9525" cy="11113"/>
            </a:xfrm>
            <a:custGeom>
              <a:avLst/>
              <a:gdLst>
                <a:gd name="T0" fmla="*/ 0 w 17"/>
                <a:gd name="T1" fmla="*/ 0 h 21"/>
                <a:gd name="T2" fmla="*/ 7 w 17"/>
                <a:gd name="T3" fmla="*/ 5 h 21"/>
                <a:gd name="T4" fmla="*/ 17 w 17"/>
                <a:gd name="T5" fmla="*/ 21 h 21"/>
                <a:gd name="T6" fmla="*/ 9 w 17"/>
                <a:gd name="T7" fmla="*/ 21 h 21"/>
                <a:gd name="T8" fmla="*/ 3 w 17"/>
                <a:gd name="T9" fmla="*/ 8 h 21"/>
                <a:gd name="T10" fmla="*/ 0 w 1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0" y="0"/>
                  </a:moveTo>
                  <a:lnTo>
                    <a:pt x="7" y="5"/>
                  </a:lnTo>
                  <a:lnTo>
                    <a:pt x="17" y="21"/>
                  </a:lnTo>
                  <a:lnTo>
                    <a:pt x="9" y="21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2" name="Freeform 2450"/>
            <p:cNvSpPr>
              <a:spLocks/>
            </p:cNvSpPr>
            <p:nvPr/>
          </p:nvSpPr>
          <p:spPr bwMode="auto">
            <a:xfrm>
              <a:off x="4068641" y="3798766"/>
              <a:ext cx="3175" cy="26988"/>
            </a:xfrm>
            <a:custGeom>
              <a:avLst/>
              <a:gdLst>
                <a:gd name="T0" fmla="*/ 0 w 8"/>
                <a:gd name="T1" fmla="*/ 0 h 51"/>
                <a:gd name="T2" fmla="*/ 7 w 8"/>
                <a:gd name="T3" fmla="*/ 11 h 51"/>
                <a:gd name="T4" fmla="*/ 8 w 8"/>
                <a:gd name="T5" fmla="*/ 39 h 51"/>
                <a:gd name="T6" fmla="*/ 6 w 8"/>
                <a:gd name="T7" fmla="*/ 51 h 51"/>
                <a:gd name="T8" fmla="*/ 0 w 8"/>
                <a:gd name="T9" fmla="*/ 42 h 51"/>
                <a:gd name="T10" fmla="*/ 3 w 8"/>
                <a:gd name="T11" fmla="*/ 15 h 51"/>
                <a:gd name="T12" fmla="*/ 0 w 8"/>
                <a:gd name="T1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1">
                  <a:moveTo>
                    <a:pt x="0" y="0"/>
                  </a:moveTo>
                  <a:lnTo>
                    <a:pt x="7" y="11"/>
                  </a:lnTo>
                  <a:lnTo>
                    <a:pt x="8" y="39"/>
                  </a:lnTo>
                  <a:lnTo>
                    <a:pt x="6" y="51"/>
                  </a:lnTo>
                  <a:lnTo>
                    <a:pt x="0" y="42"/>
                  </a:lnTo>
                  <a:lnTo>
                    <a:pt x="3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3" name="Freeform 2451"/>
            <p:cNvSpPr>
              <a:spLocks/>
            </p:cNvSpPr>
            <p:nvPr/>
          </p:nvSpPr>
          <p:spPr bwMode="auto">
            <a:xfrm>
              <a:off x="4135316" y="3767016"/>
              <a:ext cx="6350" cy="11113"/>
            </a:xfrm>
            <a:custGeom>
              <a:avLst/>
              <a:gdLst>
                <a:gd name="T0" fmla="*/ 0 w 11"/>
                <a:gd name="T1" fmla="*/ 2 h 21"/>
                <a:gd name="T2" fmla="*/ 4 w 11"/>
                <a:gd name="T3" fmla="*/ 0 h 21"/>
                <a:gd name="T4" fmla="*/ 7 w 11"/>
                <a:gd name="T5" fmla="*/ 5 h 21"/>
                <a:gd name="T6" fmla="*/ 5 w 11"/>
                <a:gd name="T7" fmla="*/ 12 h 21"/>
                <a:gd name="T8" fmla="*/ 7 w 11"/>
                <a:gd name="T9" fmla="*/ 15 h 21"/>
                <a:gd name="T10" fmla="*/ 11 w 11"/>
                <a:gd name="T11" fmla="*/ 13 h 21"/>
                <a:gd name="T12" fmla="*/ 8 w 11"/>
                <a:gd name="T13" fmla="*/ 18 h 21"/>
                <a:gd name="T14" fmla="*/ 2 w 11"/>
                <a:gd name="T15" fmla="*/ 21 h 21"/>
                <a:gd name="T16" fmla="*/ 1 w 11"/>
                <a:gd name="T17" fmla="*/ 10 h 21"/>
                <a:gd name="T18" fmla="*/ 0 w 11"/>
                <a:gd name="T1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1">
                  <a:moveTo>
                    <a:pt x="0" y="2"/>
                  </a:moveTo>
                  <a:lnTo>
                    <a:pt x="4" y="0"/>
                  </a:lnTo>
                  <a:lnTo>
                    <a:pt x="7" y="5"/>
                  </a:lnTo>
                  <a:lnTo>
                    <a:pt x="5" y="12"/>
                  </a:lnTo>
                  <a:lnTo>
                    <a:pt x="7" y="15"/>
                  </a:lnTo>
                  <a:lnTo>
                    <a:pt x="11" y="13"/>
                  </a:lnTo>
                  <a:lnTo>
                    <a:pt x="8" y="18"/>
                  </a:lnTo>
                  <a:lnTo>
                    <a:pt x="2" y="21"/>
                  </a:lnTo>
                  <a:lnTo>
                    <a:pt x="1" y="1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4" name="Freeform 2452"/>
            <p:cNvSpPr>
              <a:spLocks/>
            </p:cNvSpPr>
            <p:nvPr/>
          </p:nvSpPr>
          <p:spPr bwMode="auto">
            <a:xfrm>
              <a:off x="4086104" y="3797179"/>
              <a:ext cx="6350" cy="9525"/>
            </a:xfrm>
            <a:custGeom>
              <a:avLst/>
              <a:gdLst>
                <a:gd name="T0" fmla="*/ 4 w 13"/>
                <a:gd name="T1" fmla="*/ 0 h 17"/>
                <a:gd name="T2" fmla="*/ 10 w 13"/>
                <a:gd name="T3" fmla="*/ 2 h 17"/>
                <a:gd name="T4" fmla="*/ 13 w 13"/>
                <a:gd name="T5" fmla="*/ 10 h 17"/>
                <a:gd name="T6" fmla="*/ 6 w 13"/>
                <a:gd name="T7" fmla="*/ 11 h 17"/>
                <a:gd name="T8" fmla="*/ 0 w 13"/>
                <a:gd name="T9" fmla="*/ 17 h 17"/>
                <a:gd name="T10" fmla="*/ 1 w 13"/>
                <a:gd name="T11" fmla="*/ 8 h 17"/>
                <a:gd name="T12" fmla="*/ 4 w 1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4" y="0"/>
                  </a:moveTo>
                  <a:lnTo>
                    <a:pt x="10" y="2"/>
                  </a:lnTo>
                  <a:lnTo>
                    <a:pt x="13" y="10"/>
                  </a:lnTo>
                  <a:lnTo>
                    <a:pt x="6" y="11"/>
                  </a:lnTo>
                  <a:lnTo>
                    <a:pt x="0" y="17"/>
                  </a:lnTo>
                  <a:lnTo>
                    <a:pt x="1" y="8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5" name="Freeform 2453"/>
            <p:cNvSpPr>
              <a:spLocks/>
            </p:cNvSpPr>
            <p:nvPr/>
          </p:nvSpPr>
          <p:spPr bwMode="auto">
            <a:xfrm>
              <a:off x="4100391" y="3800354"/>
              <a:ext cx="7938" cy="4763"/>
            </a:xfrm>
            <a:custGeom>
              <a:avLst/>
              <a:gdLst>
                <a:gd name="T0" fmla="*/ 0 w 14"/>
                <a:gd name="T1" fmla="*/ 0 h 9"/>
                <a:gd name="T2" fmla="*/ 5 w 14"/>
                <a:gd name="T3" fmla="*/ 0 h 9"/>
                <a:gd name="T4" fmla="*/ 14 w 14"/>
                <a:gd name="T5" fmla="*/ 5 h 9"/>
                <a:gd name="T6" fmla="*/ 11 w 14"/>
                <a:gd name="T7" fmla="*/ 9 h 9"/>
                <a:gd name="T8" fmla="*/ 4 w 14"/>
                <a:gd name="T9" fmla="*/ 8 h 9"/>
                <a:gd name="T10" fmla="*/ 0 w 14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lnTo>
                    <a:pt x="5" y="0"/>
                  </a:lnTo>
                  <a:lnTo>
                    <a:pt x="14" y="5"/>
                  </a:lnTo>
                  <a:lnTo>
                    <a:pt x="11" y="9"/>
                  </a:lnTo>
                  <a:lnTo>
                    <a:pt x="4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6" name="Freeform 2454"/>
            <p:cNvSpPr>
              <a:spLocks/>
            </p:cNvSpPr>
            <p:nvPr/>
          </p:nvSpPr>
          <p:spPr bwMode="auto">
            <a:xfrm>
              <a:off x="4097216" y="3816229"/>
              <a:ext cx="11113" cy="14288"/>
            </a:xfrm>
            <a:custGeom>
              <a:avLst/>
              <a:gdLst>
                <a:gd name="T0" fmla="*/ 0 w 20"/>
                <a:gd name="T1" fmla="*/ 0 h 26"/>
                <a:gd name="T2" fmla="*/ 7 w 20"/>
                <a:gd name="T3" fmla="*/ 3 h 26"/>
                <a:gd name="T4" fmla="*/ 20 w 20"/>
                <a:gd name="T5" fmla="*/ 17 h 26"/>
                <a:gd name="T6" fmla="*/ 19 w 20"/>
                <a:gd name="T7" fmla="*/ 24 h 26"/>
                <a:gd name="T8" fmla="*/ 14 w 20"/>
                <a:gd name="T9" fmla="*/ 23 h 26"/>
                <a:gd name="T10" fmla="*/ 10 w 20"/>
                <a:gd name="T11" fmla="*/ 20 h 26"/>
                <a:gd name="T12" fmla="*/ 6 w 20"/>
                <a:gd name="T13" fmla="*/ 26 h 26"/>
                <a:gd name="T14" fmla="*/ 7 w 20"/>
                <a:gd name="T15" fmla="*/ 14 h 26"/>
                <a:gd name="T16" fmla="*/ 0 w 20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6">
                  <a:moveTo>
                    <a:pt x="0" y="0"/>
                  </a:moveTo>
                  <a:lnTo>
                    <a:pt x="7" y="3"/>
                  </a:lnTo>
                  <a:lnTo>
                    <a:pt x="20" y="17"/>
                  </a:lnTo>
                  <a:lnTo>
                    <a:pt x="19" y="24"/>
                  </a:lnTo>
                  <a:lnTo>
                    <a:pt x="14" y="23"/>
                  </a:lnTo>
                  <a:lnTo>
                    <a:pt x="10" y="20"/>
                  </a:lnTo>
                  <a:lnTo>
                    <a:pt x="6" y="26"/>
                  </a:lnTo>
                  <a:lnTo>
                    <a:pt x="7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7" name="Freeform 2455"/>
            <p:cNvSpPr>
              <a:spLocks/>
            </p:cNvSpPr>
            <p:nvPr/>
          </p:nvSpPr>
          <p:spPr bwMode="auto">
            <a:xfrm>
              <a:off x="3816229" y="3986091"/>
              <a:ext cx="4763" cy="9525"/>
            </a:xfrm>
            <a:custGeom>
              <a:avLst/>
              <a:gdLst>
                <a:gd name="T0" fmla="*/ 0 w 10"/>
                <a:gd name="T1" fmla="*/ 7 h 16"/>
                <a:gd name="T2" fmla="*/ 2 w 10"/>
                <a:gd name="T3" fmla="*/ 3 h 16"/>
                <a:gd name="T4" fmla="*/ 7 w 10"/>
                <a:gd name="T5" fmla="*/ 0 h 16"/>
                <a:gd name="T6" fmla="*/ 10 w 10"/>
                <a:gd name="T7" fmla="*/ 9 h 16"/>
                <a:gd name="T8" fmla="*/ 9 w 10"/>
                <a:gd name="T9" fmla="*/ 16 h 16"/>
                <a:gd name="T10" fmla="*/ 3 w 10"/>
                <a:gd name="T11" fmla="*/ 16 h 16"/>
                <a:gd name="T12" fmla="*/ 4 w 10"/>
                <a:gd name="T13" fmla="*/ 6 h 16"/>
                <a:gd name="T14" fmla="*/ 0 w 10"/>
                <a:gd name="T15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6">
                  <a:moveTo>
                    <a:pt x="0" y="7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10" y="9"/>
                  </a:lnTo>
                  <a:lnTo>
                    <a:pt x="9" y="16"/>
                  </a:lnTo>
                  <a:lnTo>
                    <a:pt x="3" y="16"/>
                  </a:lnTo>
                  <a:lnTo>
                    <a:pt x="4" y="6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8" name="Freeform 2456"/>
            <p:cNvSpPr>
              <a:spLocks/>
            </p:cNvSpPr>
            <p:nvPr/>
          </p:nvSpPr>
          <p:spPr bwMode="auto">
            <a:xfrm>
              <a:off x="4111504" y="3851154"/>
              <a:ext cx="11113" cy="20638"/>
            </a:xfrm>
            <a:custGeom>
              <a:avLst/>
              <a:gdLst>
                <a:gd name="T0" fmla="*/ 0 w 21"/>
                <a:gd name="T1" fmla="*/ 3 h 39"/>
                <a:gd name="T2" fmla="*/ 6 w 21"/>
                <a:gd name="T3" fmla="*/ 0 h 39"/>
                <a:gd name="T4" fmla="*/ 16 w 21"/>
                <a:gd name="T5" fmla="*/ 8 h 39"/>
                <a:gd name="T6" fmla="*/ 21 w 21"/>
                <a:gd name="T7" fmla="*/ 24 h 39"/>
                <a:gd name="T8" fmla="*/ 19 w 21"/>
                <a:gd name="T9" fmla="*/ 37 h 39"/>
                <a:gd name="T10" fmla="*/ 13 w 21"/>
                <a:gd name="T11" fmla="*/ 39 h 39"/>
                <a:gd name="T12" fmla="*/ 14 w 21"/>
                <a:gd name="T13" fmla="*/ 36 h 39"/>
                <a:gd name="T14" fmla="*/ 20 w 21"/>
                <a:gd name="T15" fmla="*/ 33 h 39"/>
                <a:gd name="T16" fmla="*/ 14 w 21"/>
                <a:gd name="T17" fmla="*/ 27 h 39"/>
                <a:gd name="T18" fmla="*/ 9 w 21"/>
                <a:gd name="T19" fmla="*/ 8 h 39"/>
                <a:gd name="T20" fmla="*/ 0 w 21"/>
                <a:gd name="T21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9">
                  <a:moveTo>
                    <a:pt x="0" y="3"/>
                  </a:moveTo>
                  <a:lnTo>
                    <a:pt x="6" y="0"/>
                  </a:lnTo>
                  <a:lnTo>
                    <a:pt x="16" y="8"/>
                  </a:lnTo>
                  <a:lnTo>
                    <a:pt x="21" y="24"/>
                  </a:lnTo>
                  <a:lnTo>
                    <a:pt x="19" y="37"/>
                  </a:lnTo>
                  <a:lnTo>
                    <a:pt x="13" y="39"/>
                  </a:lnTo>
                  <a:lnTo>
                    <a:pt x="14" y="36"/>
                  </a:lnTo>
                  <a:lnTo>
                    <a:pt x="20" y="33"/>
                  </a:lnTo>
                  <a:lnTo>
                    <a:pt x="14" y="27"/>
                  </a:lnTo>
                  <a:lnTo>
                    <a:pt x="9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29" name="Freeform 2457"/>
            <p:cNvSpPr>
              <a:spLocks/>
            </p:cNvSpPr>
            <p:nvPr/>
          </p:nvSpPr>
          <p:spPr bwMode="auto">
            <a:xfrm>
              <a:off x="3813054" y="4022604"/>
              <a:ext cx="6350" cy="7938"/>
            </a:xfrm>
            <a:custGeom>
              <a:avLst/>
              <a:gdLst>
                <a:gd name="T0" fmla="*/ 0 w 11"/>
                <a:gd name="T1" fmla="*/ 0 h 14"/>
                <a:gd name="T2" fmla="*/ 10 w 11"/>
                <a:gd name="T3" fmla="*/ 3 h 14"/>
                <a:gd name="T4" fmla="*/ 11 w 11"/>
                <a:gd name="T5" fmla="*/ 10 h 14"/>
                <a:gd name="T6" fmla="*/ 4 w 11"/>
                <a:gd name="T7" fmla="*/ 14 h 14"/>
                <a:gd name="T8" fmla="*/ 0 w 11"/>
                <a:gd name="T9" fmla="*/ 6 h 14"/>
                <a:gd name="T10" fmla="*/ 0 w 11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lnTo>
                    <a:pt x="10" y="3"/>
                  </a:lnTo>
                  <a:lnTo>
                    <a:pt x="11" y="10"/>
                  </a:lnTo>
                  <a:lnTo>
                    <a:pt x="4" y="1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0" name="Freeform 2458"/>
            <p:cNvSpPr>
              <a:spLocks/>
            </p:cNvSpPr>
            <p:nvPr/>
          </p:nvSpPr>
          <p:spPr bwMode="auto">
            <a:xfrm>
              <a:off x="3841629" y="4025779"/>
              <a:ext cx="9525" cy="12700"/>
            </a:xfrm>
            <a:custGeom>
              <a:avLst/>
              <a:gdLst>
                <a:gd name="T0" fmla="*/ 0 w 19"/>
                <a:gd name="T1" fmla="*/ 0 h 24"/>
                <a:gd name="T2" fmla="*/ 7 w 19"/>
                <a:gd name="T3" fmla="*/ 6 h 24"/>
                <a:gd name="T4" fmla="*/ 19 w 19"/>
                <a:gd name="T5" fmla="*/ 24 h 24"/>
                <a:gd name="T6" fmla="*/ 7 w 19"/>
                <a:gd name="T7" fmla="*/ 17 h 24"/>
                <a:gd name="T8" fmla="*/ 0 w 19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4">
                  <a:moveTo>
                    <a:pt x="0" y="0"/>
                  </a:moveTo>
                  <a:lnTo>
                    <a:pt x="7" y="6"/>
                  </a:lnTo>
                  <a:lnTo>
                    <a:pt x="19" y="24"/>
                  </a:lnTo>
                  <a:lnTo>
                    <a:pt x="7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1" name="Freeform 2459"/>
            <p:cNvSpPr>
              <a:spLocks/>
            </p:cNvSpPr>
            <p:nvPr/>
          </p:nvSpPr>
          <p:spPr bwMode="auto">
            <a:xfrm>
              <a:off x="3560641" y="4186116"/>
              <a:ext cx="3175" cy="11113"/>
            </a:xfrm>
            <a:custGeom>
              <a:avLst/>
              <a:gdLst>
                <a:gd name="T0" fmla="*/ 4 w 6"/>
                <a:gd name="T1" fmla="*/ 0 h 20"/>
                <a:gd name="T2" fmla="*/ 6 w 6"/>
                <a:gd name="T3" fmla="*/ 10 h 20"/>
                <a:gd name="T4" fmla="*/ 4 w 6"/>
                <a:gd name="T5" fmla="*/ 20 h 20"/>
                <a:gd name="T6" fmla="*/ 1 w 6"/>
                <a:gd name="T7" fmla="*/ 18 h 20"/>
                <a:gd name="T8" fmla="*/ 0 w 6"/>
                <a:gd name="T9" fmla="*/ 5 h 20"/>
                <a:gd name="T10" fmla="*/ 4 w 6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20">
                  <a:moveTo>
                    <a:pt x="4" y="0"/>
                  </a:moveTo>
                  <a:lnTo>
                    <a:pt x="6" y="10"/>
                  </a:lnTo>
                  <a:lnTo>
                    <a:pt x="4" y="20"/>
                  </a:lnTo>
                  <a:lnTo>
                    <a:pt x="1" y="18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2" name="Freeform 2460"/>
            <p:cNvSpPr>
              <a:spLocks/>
            </p:cNvSpPr>
            <p:nvPr/>
          </p:nvSpPr>
          <p:spPr bwMode="auto">
            <a:xfrm>
              <a:off x="3835279" y="4060704"/>
              <a:ext cx="11113" cy="6350"/>
            </a:xfrm>
            <a:custGeom>
              <a:avLst/>
              <a:gdLst>
                <a:gd name="T0" fmla="*/ 0 w 23"/>
                <a:gd name="T1" fmla="*/ 0 h 10"/>
                <a:gd name="T2" fmla="*/ 7 w 23"/>
                <a:gd name="T3" fmla="*/ 0 h 10"/>
                <a:gd name="T4" fmla="*/ 19 w 23"/>
                <a:gd name="T5" fmla="*/ 3 h 10"/>
                <a:gd name="T6" fmla="*/ 23 w 23"/>
                <a:gd name="T7" fmla="*/ 10 h 10"/>
                <a:gd name="T8" fmla="*/ 10 w 23"/>
                <a:gd name="T9" fmla="*/ 9 h 10"/>
                <a:gd name="T10" fmla="*/ 0 w 2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0">
                  <a:moveTo>
                    <a:pt x="0" y="0"/>
                  </a:moveTo>
                  <a:lnTo>
                    <a:pt x="7" y="0"/>
                  </a:lnTo>
                  <a:lnTo>
                    <a:pt x="19" y="3"/>
                  </a:lnTo>
                  <a:lnTo>
                    <a:pt x="23" y="10"/>
                  </a:lnTo>
                  <a:lnTo>
                    <a:pt x="10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3" name="Freeform 2461"/>
            <p:cNvSpPr>
              <a:spLocks/>
            </p:cNvSpPr>
            <p:nvPr/>
          </p:nvSpPr>
          <p:spPr bwMode="auto">
            <a:xfrm>
              <a:off x="4155954" y="3911479"/>
              <a:ext cx="6350" cy="7938"/>
            </a:xfrm>
            <a:custGeom>
              <a:avLst/>
              <a:gdLst>
                <a:gd name="T0" fmla="*/ 0 w 10"/>
                <a:gd name="T1" fmla="*/ 0 h 14"/>
                <a:gd name="T2" fmla="*/ 6 w 10"/>
                <a:gd name="T3" fmla="*/ 4 h 14"/>
                <a:gd name="T4" fmla="*/ 10 w 10"/>
                <a:gd name="T5" fmla="*/ 14 h 14"/>
                <a:gd name="T6" fmla="*/ 6 w 10"/>
                <a:gd name="T7" fmla="*/ 14 h 14"/>
                <a:gd name="T8" fmla="*/ 0 w 10"/>
                <a:gd name="T9" fmla="*/ 6 h 14"/>
                <a:gd name="T10" fmla="*/ 0 w 1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0" y="0"/>
                  </a:moveTo>
                  <a:lnTo>
                    <a:pt x="6" y="4"/>
                  </a:lnTo>
                  <a:lnTo>
                    <a:pt x="10" y="14"/>
                  </a:lnTo>
                  <a:lnTo>
                    <a:pt x="6" y="14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4" name="Freeform 2462"/>
            <p:cNvSpPr>
              <a:spLocks/>
            </p:cNvSpPr>
            <p:nvPr/>
          </p:nvSpPr>
          <p:spPr bwMode="auto">
            <a:xfrm>
              <a:off x="3854329" y="4074991"/>
              <a:ext cx="6350" cy="6350"/>
            </a:xfrm>
            <a:custGeom>
              <a:avLst/>
              <a:gdLst>
                <a:gd name="T0" fmla="*/ 0 w 14"/>
                <a:gd name="T1" fmla="*/ 0 h 13"/>
                <a:gd name="T2" fmla="*/ 7 w 14"/>
                <a:gd name="T3" fmla="*/ 3 h 13"/>
                <a:gd name="T4" fmla="*/ 13 w 14"/>
                <a:gd name="T5" fmla="*/ 5 h 13"/>
                <a:gd name="T6" fmla="*/ 14 w 14"/>
                <a:gd name="T7" fmla="*/ 8 h 13"/>
                <a:gd name="T8" fmla="*/ 12 w 14"/>
                <a:gd name="T9" fmla="*/ 10 h 13"/>
                <a:gd name="T10" fmla="*/ 10 w 14"/>
                <a:gd name="T11" fmla="*/ 11 h 13"/>
                <a:gd name="T12" fmla="*/ 10 w 14"/>
                <a:gd name="T13" fmla="*/ 13 h 13"/>
                <a:gd name="T14" fmla="*/ 6 w 14"/>
                <a:gd name="T15" fmla="*/ 13 h 13"/>
                <a:gd name="T16" fmla="*/ 0 w 14"/>
                <a:gd name="T17" fmla="*/ 4 h 13"/>
                <a:gd name="T18" fmla="*/ 0 w 14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3">
                  <a:moveTo>
                    <a:pt x="0" y="0"/>
                  </a:moveTo>
                  <a:lnTo>
                    <a:pt x="7" y="3"/>
                  </a:lnTo>
                  <a:lnTo>
                    <a:pt x="13" y="5"/>
                  </a:lnTo>
                  <a:lnTo>
                    <a:pt x="14" y="8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6" y="13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5" name="Freeform 2463"/>
            <p:cNvSpPr>
              <a:spLocks/>
            </p:cNvSpPr>
            <p:nvPr/>
          </p:nvSpPr>
          <p:spPr bwMode="auto">
            <a:xfrm>
              <a:off x="3589216" y="4243266"/>
              <a:ext cx="14288" cy="19050"/>
            </a:xfrm>
            <a:custGeom>
              <a:avLst/>
              <a:gdLst>
                <a:gd name="T0" fmla="*/ 0 w 26"/>
                <a:gd name="T1" fmla="*/ 5 h 35"/>
                <a:gd name="T2" fmla="*/ 8 w 26"/>
                <a:gd name="T3" fmla="*/ 0 h 35"/>
                <a:gd name="T4" fmla="*/ 12 w 26"/>
                <a:gd name="T5" fmla="*/ 10 h 35"/>
                <a:gd name="T6" fmla="*/ 26 w 26"/>
                <a:gd name="T7" fmla="*/ 35 h 35"/>
                <a:gd name="T8" fmla="*/ 15 w 26"/>
                <a:gd name="T9" fmla="*/ 19 h 35"/>
                <a:gd name="T10" fmla="*/ 8 w 26"/>
                <a:gd name="T11" fmla="*/ 15 h 35"/>
                <a:gd name="T12" fmla="*/ 0 w 26"/>
                <a:gd name="T13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35">
                  <a:moveTo>
                    <a:pt x="0" y="5"/>
                  </a:moveTo>
                  <a:lnTo>
                    <a:pt x="8" y="0"/>
                  </a:lnTo>
                  <a:lnTo>
                    <a:pt x="12" y="10"/>
                  </a:lnTo>
                  <a:lnTo>
                    <a:pt x="26" y="35"/>
                  </a:lnTo>
                  <a:lnTo>
                    <a:pt x="15" y="19"/>
                  </a:lnTo>
                  <a:lnTo>
                    <a:pt x="8" y="1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6" name="Freeform 2464"/>
            <p:cNvSpPr>
              <a:spLocks/>
            </p:cNvSpPr>
            <p:nvPr/>
          </p:nvSpPr>
          <p:spPr bwMode="auto">
            <a:xfrm>
              <a:off x="3543179" y="4276604"/>
              <a:ext cx="7938" cy="11113"/>
            </a:xfrm>
            <a:custGeom>
              <a:avLst/>
              <a:gdLst>
                <a:gd name="T0" fmla="*/ 0 w 14"/>
                <a:gd name="T1" fmla="*/ 0 h 20"/>
                <a:gd name="T2" fmla="*/ 7 w 14"/>
                <a:gd name="T3" fmla="*/ 1 h 20"/>
                <a:gd name="T4" fmla="*/ 13 w 14"/>
                <a:gd name="T5" fmla="*/ 13 h 20"/>
                <a:gd name="T6" fmla="*/ 14 w 14"/>
                <a:gd name="T7" fmla="*/ 20 h 20"/>
                <a:gd name="T8" fmla="*/ 7 w 14"/>
                <a:gd name="T9" fmla="*/ 13 h 20"/>
                <a:gd name="T10" fmla="*/ 0 w 1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7" y="1"/>
                  </a:lnTo>
                  <a:lnTo>
                    <a:pt x="13" y="13"/>
                  </a:lnTo>
                  <a:lnTo>
                    <a:pt x="14" y="20"/>
                  </a:lnTo>
                  <a:lnTo>
                    <a:pt x="7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7" name="Freeform 2465"/>
            <p:cNvSpPr>
              <a:spLocks/>
            </p:cNvSpPr>
            <p:nvPr/>
          </p:nvSpPr>
          <p:spPr bwMode="auto">
            <a:xfrm>
              <a:off x="3887666" y="4125791"/>
              <a:ext cx="11113" cy="14288"/>
            </a:xfrm>
            <a:custGeom>
              <a:avLst/>
              <a:gdLst>
                <a:gd name="T0" fmla="*/ 0 w 19"/>
                <a:gd name="T1" fmla="*/ 0 h 27"/>
                <a:gd name="T2" fmla="*/ 9 w 19"/>
                <a:gd name="T3" fmla="*/ 0 h 27"/>
                <a:gd name="T4" fmla="*/ 19 w 19"/>
                <a:gd name="T5" fmla="*/ 20 h 27"/>
                <a:gd name="T6" fmla="*/ 19 w 19"/>
                <a:gd name="T7" fmla="*/ 27 h 27"/>
                <a:gd name="T8" fmla="*/ 16 w 19"/>
                <a:gd name="T9" fmla="*/ 23 h 27"/>
                <a:gd name="T10" fmla="*/ 7 w 19"/>
                <a:gd name="T11" fmla="*/ 4 h 27"/>
                <a:gd name="T12" fmla="*/ 0 w 19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7">
                  <a:moveTo>
                    <a:pt x="0" y="0"/>
                  </a:moveTo>
                  <a:lnTo>
                    <a:pt x="9" y="0"/>
                  </a:lnTo>
                  <a:lnTo>
                    <a:pt x="19" y="20"/>
                  </a:lnTo>
                  <a:lnTo>
                    <a:pt x="19" y="27"/>
                  </a:lnTo>
                  <a:lnTo>
                    <a:pt x="16" y="23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8" name="Freeform 2466"/>
            <p:cNvSpPr>
              <a:spLocks/>
            </p:cNvSpPr>
            <p:nvPr/>
          </p:nvSpPr>
          <p:spPr bwMode="auto">
            <a:xfrm>
              <a:off x="3560641" y="4311529"/>
              <a:ext cx="7938" cy="7938"/>
            </a:xfrm>
            <a:custGeom>
              <a:avLst/>
              <a:gdLst>
                <a:gd name="T0" fmla="*/ 1 w 14"/>
                <a:gd name="T1" fmla="*/ 0 h 15"/>
                <a:gd name="T2" fmla="*/ 5 w 14"/>
                <a:gd name="T3" fmla="*/ 5 h 15"/>
                <a:gd name="T4" fmla="*/ 14 w 14"/>
                <a:gd name="T5" fmla="*/ 11 h 15"/>
                <a:gd name="T6" fmla="*/ 13 w 14"/>
                <a:gd name="T7" fmla="*/ 15 h 15"/>
                <a:gd name="T8" fmla="*/ 5 w 14"/>
                <a:gd name="T9" fmla="*/ 13 h 15"/>
                <a:gd name="T10" fmla="*/ 0 w 14"/>
                <a:gd name="T11" fmla="*/ 8 h 15"/>
                <a:gd name="T12" fmla="*/ 1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" y="0"/>
                  </a:moveTo>
                  <a:lnTo>
                    <a:pt x="5" y="5"/>
                  </a:lnTo>
                  <a:lnTo>
                    <a:pt x="14" y="11"/>
                  </a:lnTo>
                  <a:lnTo>
                    <a:pt x="13" y="15"/>
                  </a:lnTo>
                  <a:lnTo>
                    <a:pt x="5" y="13"/>
                  </a:lnTo>
                  <a:lnTo>
                    <a:pt x="0" y="8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39" name="Freeform 2467"/>
            <p:cNvSpPr>
              <a:spLocks/>
            </p:cNvSpPr>
            <p:nvPr/>
          </p:nvSpPr>
          <p:spPr bwMode="auto">
            <a:xfrm>
              <a:off x="3562229" y="4322641"/>
              <a:ext cx="4763" cy="9525"/>
            </a:xfrm>
            <a:custGeom>
              <a:avLst/>
              <a:gdLst>
                <a:gd name="T0" fmla="*/ 0 w 9"/>
                <a:gd name="T1" fmla="*/ 5 h 16"/>
                <a:gd name="T2" fmla="*/ 8 w 9"/>
                <a:gd name="T3" fmla="*/ 0 h 16"/>
                <a:gd name="T4" fmla="*/ 9 w 9"/>
                <a:gd name="T5" fmla="*/ 9 h 16"/>
                <a:gd name="T6" fmla="*/ 3 w 9"/>
                <a:gd name="T7" fmla="*/ 16 h 16"/>
                <a:gd name="T8" fmla="*/ 2 w 9"/>
                <a:gd name="T9" fmla="*/ 11 h 16"/>
                <a:gd name="T10" fmla="*/ 0 w 9"/>
                <a:gd name="T11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0" y="5"/>
                  </a:moveTo>
                  <a:lnTo>
                    <a:pt x="8" y="0"/>
                  </a:lnTo>
                  <a:lnTo>
                    <a:pt x="9" y="9"/>
                  </a:lnTo>
                  <a:lnTo>
                    <a:pt x="3" y="16"/>
                  </a:lnTo>
                  <a:lnTo>
                    <a:pt x="2" y="11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0" name="Freeform 2468"/>
            <p:cNvSpPr>
              <a:spLocks/>
            </p:cNvSpPr>
            <p:nvPr/>
          </p:nvSpPr>
          <p:spPr bwMode="auto">
            <a:xfrm>
              <a:off x="4206754" y="3994029"/>
              <a:ext cx="9525" cy="4763"/>
            </a:xfrm>
            <a:custGeom>
              <a:avLst/>
              <a:gdLst>
                <a:gd name="T0" fmla="*/ 0 w 16"/>
                <a:gd name="T1" fmla="*/ 1 h 10"/>
                <a:gd name="T2" fmla="*/ 5 w 16"/>
                <a:gd name="T3" fmla="*/ 0 h 10"/>
                <a:gd name="T4" fmla="*/ 13 w 16"/>
                <a:gd name="T5" fmla="*/ 4 h 10"/>
                <a:gd name="T6" fmla="*/ 16 w 16"/>
                <a:gd name="T7" fmla="*/ 10 h 10"/>
                <a:gd name="T8" fmla="*/ 8 w 16"/>
                <a:gd name="T9" fmla="*/ 9 h 10"/>
                <a:gd name="T10" fmla="*/ 0 w 16"/>
                <a:gd name="T11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0" y="1"/>
                  </a:moveTo>
                  <a:lnTo>
                    <a:pt x="5" y="0"/>
                  </a:lnTo>
                  <a:lnTo>
                    <a:pt x="13" y="4"/>
                  </a:lnTo>
                  <a:lnTo>
                    <a:pt x="16" y="10"/>
                  </a:lnTo>
                  <a:lnTo>
                    <a:pt x="8" y="9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1" name="Freeform 2469"/>
            <p:cNvSpPr>
              <a:spLocks/>
            </p:cNvSpPr>
            <p:nvPr/>
          </p:nvSpPr>
          <p:spPr bwMode="auto">
            <a:xfrm>
              <a:off x="3632079" y="4316291"/>
              <a:ext cx="9525" cy="9525"/>
            </a:xfrm>
            <a:custGeom>
              <a:avLst/>
              <a:gdLst>
                <a:gd name="T0" fmla="*/ 0 w 16"/>
                <a:gd name="T1" fmla="*/ 4 h 17"/>
                <a:gd name="T2" fmla="*/ 0 w 16"/>
                <a:gd name="T3" fmla="*/ 0 h 17"/>
                <a:gd name="T4" fmla="*/ 3 w 16"/>
                <a:gd name="T5" fmla="*/ 0 h 17"/>
                <a:gd name="T6" fmla="*/ 11 w 16"/>
                <a:gd name="T7" fmla="*/ 7 h 17"/>
                <a:gd name="T8" fmla="*/ 15 w 16"/>
                <a:gd name="T9" fmla="*/ 5 h 17"/>
                <a:gd name="T10" fmla="*/ 16 w 16"/>
                <a:gd name="T11" fmla="*/ 12 h 17"/>
                <a:gd name="T12" fmla="*/ 8 w 16"/>
                <a:gd name="T13" fmla="*/ 17 h 17"/>
                <a:gd name="T14" fmla="*/ 5 w 16"/>
                <a:gd name="T15" fmla="*/ 12 h 17"/>
                <a:gd name="T16" fmla="*/ 5 w 16"/>
                <a:gd name="T17" fmla="*/ 4 h 17"/>
                <a:gd name="T18" fmla="*/ 0 w 16"/>
                <a:gd name="T1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7">
                  <a:moveTo>
                    <a:pt x="0" y="4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11" y="7"/>
                  </a:lnTo>
                  <a:lnTo>
                    <a:pt x="15" y="5"/>
                  </a:lnTo>
                  <a:lnTo>
                    <a:pt x="16" y="12"/>
                  </a:lnTo>
                  <a:lnTo>
                    <a:pt x="8" y="17"/>
                  </a:lnTo>
                  <a:lnTo>
                    <a:pt x="5" y="12"/>
                  </a:lnTo>
                  <a:lnTo>
                    <a:pt x="5" y="4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2" name="Freeform 2470"/>
            <p:cNvSpPr>
              <a:spLocks/>
            </p:cNvSpPr>
            <p:nvPr/>
          </p:nvSpPr>
          <p:spPr bwMode="auto">
            <a:xfrm>
              <a:off x="3586041" y="4349629"/>
              <a:ext cx="7938" cy="11113"/>
            </a:xfrm>
            <a:custGeom>
              <a:avLst/>
              <a:gdLst>
                <a:gd name="T0" fmla="*/ 0 w 13"/>
                <a:gd name="T1" fmla="*/ 1 h 19"/>
                <a:gd name="T2" fmla="*/ 5 w 13"/>
                <a:gd name="T3" fmla="*/ 0 h 19"/>
                <a:gd name="T4" fmla="*/ 8 w 13"/>
                <a:gd name="T5" fmla="*/ 10 h 19"/>
                <a:gd name="T6" fmla="*/ 13 w 13"/>
                <a:gd name="T7" fmla="*/ 14 h 19"/>
                <a:gd name="T8" fmla="*/ 5 w 13"/>
                <a:gd name="T9" fmla="*/ 19 h 19"/>
                <a:gd name="T10" fmla="*/ 2 w 13"/>
                <a:gd name="T11" fmla="*/ 10 h 19"/>
                <a:gd name="T12" fmla="*/ 0 w 1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0" y="1"/>
                  </a:moveTo>
                  <a:lnTo>
                    <a:pt x="5" y="0"/>
                  </a:lnTo>
                  <a:lnTo>
                    <a:pt x="8" y="10"/>
                  </a:lnTo>
                  <a:lnTo>
                    <a:pt x="13" y="14"/>
                  </a:lnTo>
                  <a:lnTo>
                    <a:pt x="5" y="19"/>
                  </a:lnTo>
                  <a:lnTo>
                    <a:pt x="2" y="1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3" name="Freeform 2471"/>
            <p:cNvSpPr>
              <a:spLocks/>
            </p:cNvSpPr>
            <p:nvPr/>
          </p:nvSpPr>
          <p:spPr bwMode="auto">
            <a:xfrm>
              <a:off x="3605091" y="4348041"/>
              <a:ext cx="7938" cy="9525"/>
            </a:xfrm>
            <a:custGeom>
              <a:avLst/>
              <a:gdLst>
                <a:gd name="T0" fmla="*/ 0 w 17"/>
                <a:gd name="T1" fmla="*/ 2 h 18"/>
                <a:gd name="T2" fmla="*/ 2 w 17"/>
                <a:gd name="T3" fmla="*/ 0 h 18"/>
                <a:gd name="T4" fmla="*/ 9 w 17"/>
                <a:gd name="T5" fmla="*/ 10 h 18"/>
                <a:gd name="T6" fmla="*/ 15 w 17"/>
                <a:gd name="T7" fmla="*/ 13 h 18"/>
                <a:gd name="T8" fmla="*/ 17 w 17"/>
                <a:gd name="T9" fmla="*/ 10 h 18"/>
                <a:gd name="T10" fmla="*/ 17 w 17"/>
                <a:gd name="T11" fmla="*/ 15 h 18"/>
                <a:gd name="T12" fmla="*/ 15 w 17"/>
                <a:gd name="T13" fmla="*/ 18 h 18"/>
                <a:gd name="T14" fmla="*/ 4 w 17"/>
                <a:gd name="T15" fmla="*/ 13 h 18"/>
                <a:gd name="T16" fmla="*/ 0 w 17"/>
                <a:gd name="T17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8">
                  <a:moveTo>
                    <a:pt x="0" y="2"/>
                  </a:moveTo>
                  <a:lnTo>
                    <a:pt x="2" y="0"/>
                  </a:lnTo>
                  <a:lnTo>
                    <a:pt x="9" y="10"/>
                  </a:lnTo>
                  <a:lnTo>
                    <a:pt x="15" y="13"/>
                  </a:lnTo>
                  <a:lnTo>
                    <a:pt x="17" y="10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4" y="13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4" name="Freeform 2472"/>
            <p:cNvSpPr>
              <a:spLocks/>
            </p:cNvSpPr>
            <p:nvPr/>
          </p:nvSpPr>
          <p:spPr bwMode="auto">
            <a:xfrm>
              <a:off x="3592391" y="4376616"/>
              <a:ext cx="7938" cy="7938"/>
            </a:xfrm>
            <a:custGeom>
              <a:avLst/>
              <a:gdLst>
                <a:gd name="T0" fmla="*/ 0 w 16"/>
                <a:gd name="T1" fmla="*/ 0 h 15"/>
                <a:gd name="T2" fmla="*/ 3 w 16"/>
                <a:gd name="T3" fmla="*/ 0 h 15"/>
                <a:gd name="T4" fmla="*/ 4 w 16"/>
                <a:gd name="T5" fmla="*/ 5 h 15"/>
                <a:gd name="T6" fmla="*/ 7 w 16"/>
                <a:gd name="T7" fmla="*/ 6 h 15"/>
                <a:gd name="T8" fmla="*/ 7 w 16"/>
                <a:gd name="T9" fmla="*/ 3 h 15"/>
                <a:gd name="T10" fmla="*/ 13 w 16"/>
                <a:gd name="T11" fmla="*/ 5 h 15"/>
                <a:gd name="T12" fmla="*/ 16 w 16"/>
                <a:gd name="T13" fmla="*/ 12 h 15"/>
                <a:gd name="T14" fmla="*/ 10 w 16"/>
                <a:gd name="T15" fmla="*/ 15 h 15"/>
                <a:gd name="T16" fmla="*/ 3 w 16"/>
                <a:gd name="T17" fmla="*/ 6 h 15"/>
                <a:gd name="T18" fmla="*/ 0 w 16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0" y="0"/>
                  </a:moveTo>
                  <a:lnTo>
                    <a:pt x="3" y="0"/>
                  </a:lnTo>
                  <a:lnTo>
                    <a:pt x="4" y="5"/>
                  </a:lnTo>
                  <a:lnTo>
                    <a:pt x="7" y="6"/>
                  </a:lnTo>
                  <a:lnTo>
                    <a:pt x="7" y="3"/>
                  </a:lnTo>
                  <a:lnTo>
                    <a:pt x="13" y="5"/>
                  </a:lnTo>
                  <a:lnTo>
                    <a:pt x="16" y="12"/>
                  </a:lnTo>
                  <a:lnTo>
                    <a:pt x="10" y="15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5" name="Freeform 2473"/>
            <p:cNvSpPr>
              <a:spLocks/>
            </p:cNvSpPr>
            <p:nvPr/>
          </p:nvSpPr>
          <p:spPr bwMode="auto">
            <a:xfrm>
              <a:off x="3625729" y="4379791"/>
              <a:ext cx="9525" cy="11113"/>
            </a:xfrm>
            <a:custGeom>
              <a:avLst/>
              <a:gdLst>
                <a:gd name="T0" fmla="*/ 0 w 18"/>
                <a:gd name="T1" fmla="*/ 6 h 21"/>
                <a:gd name="T2" fmla="*/ 11 w 18"/>
                <a:gd name="T3" fmla="*/ 0 h 21"/>
                <a:gd name="T4" fmla="*/ 12 w 18"/>
                <a:gd name="T5" fmla="*/ 9 h 21"/>
                <a:gd name="T6" fmla="*/ 18 w 18"/>
                <a:gd name="T7" fmla="*/ 19 h 21"/>
                <a:gd name="T8" fmla="*/ 12 w 18"/>
                <a:gd name="T9" fmla="*/ 21 h 21"/>
                <a:gd name="T10" fmla="*/ 5 w 18"/>
                <a:gd name="T11" fmla="*/ 11 h 21"/>
                <a:gd name="T12" fmla="*/ 0 w 18"/>
                <a:gd name="T13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1">
                  <a:moveTo>
                    <a:pt x="0" y="6"/>
                  </a:moveTo>
                  <a:lnTo>
                    <a:pt x="11" y="0"/>
                  </a:lnTo>
                  <a:lnTo>
                    <a:pt x="12" y="9"/>
                  </a:lnTo>
                  <a:lnTo>
                    <a:pt x="18" y="19"/>
                  </a:lnTo>
                  <a:lnTo>
                    <a:pt x="12" y="21"/>
                  </a:lnTo>
                  <a:lnTo>
                    <a:pt x="5" y="11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6" name="Freeform 2474"/>
            <p:cNvSpPr>
              <a:spLocks/>
            </p:cNvSpPr>
            <p:nvPr/>
          </p:nvSpPr>
          <p:spPr bwMode="auto">
            <a:xfrm>
              <a:off x="3617791" y="4435354"/>
              <a:ext cx="12700" cy="11113"/>
            </a:xfrm>
            <a:custGeom>
              <a:avLst/>
              <a:gdLst>
                <a:gd name="T0" fmla="*/ 0 w 24"/>
                <a:gd name="T1" fmla="*/ 0 h 20"/>
                <a:gd name="T2" fmla="*/ 11 w 24"/>
                <a:gd name="T3" fmla="*/ 9 h 20"/>
                <a:gd name="T4" fmla="*/ 24 w 24"/>
                <a:gd name="T5" fmla="*/ 20 h 20"/>
                <a:gd name="T6" fmla="*/ 17 w 24"/>
                <a:gd name="T7" fmla="*/ 20 h 20"/>
                <a:gd name="T8" fmla="*/ 4 w 24"/>
                <a:gd name="T9" fmla="*/ 9 h 20"/>
                <a:gd name="T10" fmla="*/ 0 w 24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0">
                  <a:moveTo>
                    <a:pt x="0" y="0"/>
                  </a:moveTo>
                  <a:lnTo>
                    <a:pt x="11" y="9"/>
                  </a:lnTo>
                  <a:lnTo>
                    <a:pt x="24" y="20"/>
                  </a:lnTo>
                  <a:lnTo>
                    <a:pt x="17" y="20"/>
                  </a:lnTo>
                  <a:lnTo>
                    <a:pt x="4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7" name="Freeform 2475"/>
            <p:cNvSpPr>
              <a:spLocks/>
            </p:cNvSpPr>
            <p:nvPr/>
          </p:nvSpPr>
          <p:spPr bwMode="auto">
            <a:xfrm>
              <a:off x="4251204" y="4062291"/>
              <a:ext cx="9525" cy="14288"/>
            </a:xfrm>
            <a:custGeom>
              <a:avLst/>
              <a:gdLst>
                <a:gd name="T0" fmla="*/ 0 w 17"/>
                <a:gd name="T1" fmla="*/ 0 h 28"/>
                <a:gd name="T2" fmla="*/ 7 w 17"/>
                <a:gd name="T3" fmla="*/ 1 h 28"/>
                <a:gd name="T4" fmla="*/ 13 w 17"/>
                <a:gd name="T5" fmla="*/ 20 h 28"/>
                <a:gd name="T6" fmla="*/ 17 w 17"/>
                <a:gd name="T7" fmla="*/ 28 h 28"/>
                <a:gd name="T8" fmla="*/ 13 w 17"/>
                <a:gd name="T9" fmla="*/ 28 h 28"/>
                <a:gd name="T10" fmla="*/ 9 w 17"/>
                <a:gd name="T11" fmla="*/ 20 h 28"/>
                <a:gd name="T12" fmla="*/ 4 w 17"/>
                <a:gd name="T13" fmla="*/ 24 h 28"/>
                <a:gd name="T14" fmla="*/ 7 w 17"/>
                <a:gd name="T15" fmla="*/ 13 h 28"/>
                <a:gd name="T16" fmla="*/ 0 w 17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8">
                  <a:moveTo>
                    <a:pt x="0" y="0"/>
                  </a:moveTo>
                  <a:lnTo>
                    <a:pt x="7" y="1"/>
                  </a:lnTo>
                  <a:lnTo>
                    <a:pt x="13" y="20"/>
                  </a:lnTo>
                  <a:lnTo>
                    <a:pt x="17" y="28"/>
                  </a:lnTo>
                  <a:lnTo>
                    <a:pt x="13" y="28"/>
                  </a:lnTo>
                  <a:lnTo>
                    <a:pt x="9" y="20"/>
                  </a:lnTo>
                  <a:lnTo>
                    <a:pt x="4" y="24"/>
                  </a:lnTo>
                  <a:lnTo>
                    <a:pt x="7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8" name="Freeform 2476"/>
            <p:cNvSpPr>
              <a:spLocks/>
            </p:cNvSpPr>
            <p:nvPr/>
          </p:nvSpPr>
          <p:spPr bwMode="auto">
            <a:xfrm>
              <a:off x="3705104" y="4570291"/>
              <a:ext cx="9525" cy="12700"/>
            </a:xfrm>
            <a:custGeom>
              <a:avLst/>
              <a:gdLst>
                <a:gd name="T0" fmla="*/ 0 w 19"/>
                <a:gd name="T1" fmla="*/ 6 h 23"/>
                <a:gd name="T2" fmla="*/ 10 w 19"/>
                <a:gd name="T3" fmla="*/ 0 h 23"/>
                <a:gd name="T4" fmla="*/ 6 w 19"/>
                <a:gd name="T5" fmla="*/ 4 h 23"/>
                <a:gd name="T6" fmla="*/ 8 w 19"/>
                <a:gd name="T7" fmla="*/ 13 h 23"/>
                <a:gd name="T8" fmla="*/ 11 w 19"/>
                <a:gd name="T9" fmla="*/ 13 h 23"/>
                <a:gd name="T10" fmla="*/ 13 w 19"/>
                <a:gd name="T11" fmla="*/ 9 h 23"/>
                <a:gd name="T12" fmla="*/ 17 w 19"/>
                <a:gd name="T13" fmla="*/ 9 h 23"/>
                <a:gd name="T14" fmla="*/ 16 w 19"/>
                <a:gd name="T15" fmla="*/ 19 h 23"/>
                <a:gd name="T16" fmla="*/ 19 w 19"/>
                <a:gd name="T17" fmla="*/ 23 h 23"/>
                <a:gd name="T18" fmla="*/ 8 w 19"/>
                <a:gd name="T19" fmla="*/ 19 h 23"/>
                <a:gd name="T20" fmla="*/ 0 w 19"/>
                <a:gd name="T21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3">
                  <a:moveTo>
                    <a:pt x="0" y="6"/>
                  </a:moveTo>
                  <a:lnTo>
                    <a:pt x="10" y="0"/>
                  </a:lnTo>
                  <a:lnTo>
                    <a:pt x="6" y="4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3" y="9"/>
                  </a:lnTo>
                  <a:lnTo>
                    <a:pt x="17" y="9"/>
                  </a:lnTo>
                  <a:lnTo>
                    <a:pt x="16" y="19"/>
                  </a:lnTo>
                  <a:lnTo>
                    <a:pt x="19" y="23"/>
                  </a:lnTo>
                  <a:lnTo>
                    <a:pt x="8" y="19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49" name="Freeform 2477"/>
            <p:cNvSpPr>
              <a:spLocks/>
            </p:cNvSpPr>
            <p:nvPr/>
          </p:nvSpPr>
          <p:spPr bwMode="auto">
            <a:xfrm>
              <a:off x="3754316" y="4646491"/>
              <a:ext cx="9525" cy="7938"/>
            </a:xfrm>
            <a:custGeom>
              <a:avLst/>
              <a:gdLst>
                <a:gd name="T0" fmla="*/ 0 w 18"/>
                <a:gd name="T1" fmla="*/ 0 h 15"/>
                <a:gd name="T2" fmla="*/ 9 w 18"/>
                <a:gd name="T3" fmla="*/ 3 h 15"/>
                <a:gd name="T4" fmla="*/ 18 w 18"/>
                <a:gd name="T5" fmla="*/ 15 h 15"/>
                <a:gd name="T6" fmla="*/ 6 w 18"/>
                <a:gd name="T7" fmla="*/ 10 h 15"/>
                <a:gd name="T8" fmla="*/ 0 w 1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5">
                  <a:moveTo>
                    <a:pt x="0" y="0"/>
                  </a:moveTo>
                  <a:lnTo>
                    <a:pt x="9" y="3"/>
                  </a:lnTo>
                  <a:lnTo>
                    <a:pt x="18" y="15"/>
                  </a:lnTo>
                  <a:lnTo>
                    <a:pt x="6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0" name="Freeform 2478"/>
            <p:cNvSpPr>
              <a:spLocks/>
            </p:cNvSpPr>
            <p:nvPr/>
          </p:nvSpPr>
          <p:spPr bwMode="auto">
            <a:xfrm>
              <a:off x="4411541" y="4205166"/>
              <a:ext cx="7938" cy="7938"/>
            </a:xfrm>
            <a:custGeom>
              <a:avLst/>
              <a:gdLst>
                <a:gd name="T0" fmla="*/ 0 w 17"/>
                <a:gd name="T1" fmla="*/ 3 h 15"/>
                <a:gd name="T2" fmla="*/ 6 w 17"/>
                <a:gd name="T3" fmla="*/ 5 h 15"/>
                <a:gd name="T4" fmla="*/ 11 w 17"/>
                <a:gd name="T5" fmla="*/ 9 h 15"/>
                <a:gd name="T6" fmla="*/ 13 w 17"/>
                <a:gd name="T7" fmla="*/ 5 h 15"/>
                <a:gd name="T8" fmla="*/ 11 w 17"/>
                <a:gd name="T9" fmla="*/ 0 h 15"/>
                <a:gd name="T10" fmla="*/ 17 w 17"/>
                <a:gd name="T11" fmla="*/ 0 h 15"/>
                <a:gd name="T12" fmla="*/ 14 w 17"/>
                <a:gd name="T13" fmla="*/ 10 h 15"/>
                <a:gd name="T14" fmla="*/ 7 w 17"/>
                <a:gd name="T15" fmla="*/ 15 h 15"/>
                <a:gd name="T16" fmla="*/ 1 w 17"/>
                <a:gd name="T17" fmla="*/ 8 h 15"/>
                <a:gd name="T18" fmla="*/ 0 w 17"/>
                <a:gd name="T1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5">
                  <a:moveTo>
                    <a:pt x="0" y="3"/>
                  </a:moveTo>
                  <a:lnTo>
                    <a:pt x="6" y="5"/>
                  </a:lnTo>
                  <a:lnTo>
                    <a:pt x="11" y="9"/>
                  </a:lnTo>
                  <a:lnTo>
                    <a:pt x="13" y="5"/>
                  </a:lnTo>
                  <a:lnTo>
                    <a:pt x="11" y="0"/>
                  </a:lnTo>
                  <a:lnTo>
                    <a:pt x="17" y="0"/>
                  </a:lnTo>
                  <a:lnTo>
                    <a:pt x="14" y="10"/>
                  </a:lnTo>
                  <a:lnTo>
                    <a:pt x="7" y="15"/>
                  </a:lnTo>
                  <a:lnTo>
                    <a:pt x="1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1" name="Freeform 2479"/>
            <p:cNvSpPr>
              <a:spLocks/>
            </p:cNvSpPr>
            <p:nvPr/>
          </p:nvSpPr>
          <p:spPr bwMode="auto">
            <a:xfrm>
              <a:off x="3800354" y="4649666"/>
              <a:ext cx="7938" cy="9525"/>
            </a:xfrm>
            <a:custGeom>
              <a:avLst/>
              <a:gdLst>
                <a:gd name="T0" fmla="*/ 0 w 16"/>
                <a:gd name="T1" fmla="*/ 3 h 16"/>
                <a:gd name="T2" fmla="*/ 4 w 16"/>
                <a:gd name="T3" fmla="*/ 3 h 16"/>
                <a:gd name="T4" fmla="*/ 4 w 16"/>
                <a:gd name="T5" fmla="*/ 0 h 16"/>
                <a:gd name="T6" fmla="*/ 8 w 16"/>
                <a:gd name="T7" fmla="*/ 2 h 16"/>
                <a:gd name="T8" fmla="*/ 8 w 16"/>
                <a:gd name="T9" fmla="*/ 10 h 16"/>
                <a:gd name="T10" fmla="*/ 16 w 16"/>
                <a:gd name="T11" fmla="*/ 15 h 16"/>
                <a:gd name="T12" fmla="*/ 11 w 16"/>
                <a:gd name="T13" fmla="*/ 16 h 16"/>
                <a:gd name="T14" fmla="*/ 3 w 16"/>
                <a:gd name="T15" fmla="*/ 9 h 16"/>
                <a:gd name="T16" fmla="*/ 0 w 16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6">
                  <a:moveTo>
                    <a:pt x="0" y="3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8" y="2"/>
                  </a:lnTo>
                  <a:lnTo>
                    <a:pt x="8" y="10"/>
                  </a:lnTo>
                  <a:lnTo>
                    <a:pt x="16" y="15"/>
                  </a:lnTo>
                  <a:lnTo>
                    <a:pt x="11" y="16"/>
                  </a:lnTo>
                  <a:lnTo>
                    <a:pt x="3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2" name="Freeform 2480"/>
            <p:cNvSpPr>
              <a:spLocks/>
            </p:cNvSpPr>
            <p:nvPr/>
          </p:nvSpPr>
          <p:spPr bwMode="auto">
            <a:xfrm>
              <a:off x="3789241" y="4665541"/>
              <a:ext cx="9525" cy="14288"/>
            </a:xfrm>
            <a:custGeom>
              <a:avLst/>
              <a:gdLst>
                <a:gd name="T0" fmla="*/ 0 w 17"/>
                <a:gd name="T1" fmla="*/ 0 h 26"/>
                <a:gd name="T2" fmla="*/ 5 w 17"/>
                <a:gd name="T3" fmla="*/ 3 h 26"/>
                <a:gd name="T4" fmla="*/ 16 w 17"/>
                <a:gd name="T5" fmla="*/ 19 h 26"/>
                <a:gd name="T6" fmla="*/ 17 w 17"/>
                <a:gd name="T7" fmla="*/ 26 h 26"/>
                <a:gd name="T8" fmla="*/ 11 w 17"/>
                <a:gd name="T9" fmla="*/ 23 h 26"/>
                <a:gd name="T10" fmla="*/ 1 w 17"/>
                <a:gd name="T11" fmla="*/ 6 h 26"/>
                <a:gd name="T12" fmla="*/ 0 w 17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6">
                  <a:moveTo>
                    <a:pt x="0" y="0"/>
                  </a:moveTo>
                  <a:lnTo>
                    <a:pt x="5" y="3"/>
                  </a:lnTo>
                  <a:lnTo>
                    <a:pt x="16" y="19"/>
                  </a:lnTo>
                  <a:lnTo>
                    <a:pt x="17" y="26"/>
                  </a:lnTo>
                  <a:lnTo>
                    <a:pt x="11" y="23"/>
                  </a:lnTo>
                  <a:lnTo>
                    <a:pt x="1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3" name="Freeform 2481"/>
            <p:cNvSpPr>
              <a:spLocks/>
            </p:cNvSpPr>
            <p:nvPr/>
          </p:nvSpPr>
          <p:spPr bwMode="auto">
            <a:xfrm>
              <a:off x="3806704" y="4659191"/>
              <a:ext cx="12700" cy="14288"/>
            </a:xfrm>
            <a:custGeom>
              <a:avLst/>
              <a:gdLst>
                <a:gd name="T0" fmla="*/ 3 w 23"/>
                <a:gd name="T1" fmla="*/ 0 h 28"/>
                <a:gd name="T2" fmla="*/ 13 w 23"/>
                <a:gd name="T3" fmla="*/ 12 h 28"/>
                <a:gd name="T4" fmla="*/ 23 w 23"/>
                <a:gd name="T5" fmla="*/ 28 h 28"/>
                <a:gd name="T6" fmla="*/ 16 w 23"/>
                <a:gd name="T7" fmla="*/ 25 h 28"/>
                <a:gd name="T8" fmla="*/ 6 w 23"/>
                <a:gd name="T9" fmla="*/ 11 h 28"/>
                <a:gd name="T10" fmla="*/ 0 w 23"/>
                <a:gd name="T11" fmla="*/ 6 h 28"/>
                <a:gd name="T12" fmla="*/ 3 w 23"/>
                <a:gd name="T13" fmla="*/ 3 h 28"/>
                <a:gd name="T14" fmla="*/ 3 w 23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8">
                  <a:moveTo>
                    <a:pt x="3" y="0"/>
                  </a:moveTo>
                  <a:lnTo>
                    <a:pt x="13" y="12"/>
                  </a:lnTo>
                  <a:lnTo>
                    <a:pt x="23" y="28"/>
                  </a:lnTo>
                  <a:lnTo>
                    <a:pt x="16" y="25"/>
                  </a:lnTo>
                  <a:lnTo>
                    <a:pt x="6" y="11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4" name="Freeform 2482"/>
            <p:cNvSpPr>
              <a:spLocks/>
            </p:cNvSpPr>
            <p:nvPr/>
          </p:nvSpPr>
          <p:spPr bwMode="auto">
            <a:xfrm>
              <a:off x="3808291" y="4759204"/>
              <a:ext cx="11113" cy="14288"/>
            </a:xfrm>
            <a:custGeom>
              <a:avLst/>
              <a:gdLst>
                <a:gd name="T0" fmla="*/ 0 w 20"/>
                <a:gd name="T1" fmla="*/ 0 h 25"/>
                <a:gd name="T2" fmla="*/ 7 w 20"/>
                <a:gd name="T3" fmla="*/ 3 h 25"/>
                <a:gd name="T4" fmla="*/ 13 w 20"/>
                <a:gd name="T5" fmla="*/ 18 h 25"/>
                <a:gd name="T6" fmla="*/ 20 w 20"/>
                <a:gd name="T7" fmla="*/ 22 h 25"/>
                <a:gd name="T8" fmla="*/ 16 w 20"/>
                <a:gd name="T9" fmla="*/ 25 h 25"/>
                <a:gd name="T10" fmla="*/ 10 w 20"/>
                <a:gd name="T11" fmla="*/ 22 h 25"/>
                <a:gd name="T12" fmla="*/ 4 w 20"/>
                <a:gd name="T13" fmla="*/ 9 h 25"/>
                <a:gd name="T14" fmla="*/ 0 w 20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lnTo>
                    <a:pt x="7" y="3"/>
                  </a:lnTo>
                  <a:lnTo>
                    <a:pt x="13" y="18"/>
                  </a:lnTo>
                  <a:lnTo>
                    <a:pt x="20" y="22"/>
                  </a:lnTo>
                  <a:lnTo>
                    <a:pt x="16" y="25"/>
                  </a:lnTo>
                  <a:lnTo>
                    <a:pt x="10" y="22"/>
                  </a:lnTo>
                  <a:lnTo>
                    <a:pt x="4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5" name="Freeform 2483"/>
            <p:cNvSpPr>
              <a:spLocks/>
            </p:cNvSpPr>
            <p:nvPr/>
          </p:nvSpPr>
          <p:spPr bwMode="auto">
            <a:xfrm>
              <a:off x="3820991" y="4749679"/>
              <a:ext cx="7938" cy="7938"/>
            </a:xfrm>
            <a:custGeom>
              <a:avLst/>
              <a:gdLst>
                <a:gd name="T0" fmla="*/ 0 w 16"/>
                <a:gd name="T1" fmla="*/ 3 h 16"/>
                <a:gd name="T2" fmla="*/ 4 w 16"/>
                <a:gd name="T3" fmla="*/ 0 h 16"/>
                <a:gd name="T4" fmla="*/ 10 w 16"/>
                <a:gd name="T5" fmla="*/ 5 h 16"/>
                <a:gd name="T6" fmla="*/ 14 w 16"/>
                <a:gd name="T7" fmla="*/ 2 h 16"/>
                <a:gd name="T8" fmla="*/ 16 w 16"/>
                <a:gd name="T9" fmla="*/ 5 h 16"/>
                <a:gd name="T10" fmla="*/ 11 w 16"/>
                <a:gd name="T11" fmla="*/ 10 h 16"/>
                <a:gd name="T12" fmla="*/ 13 w 16"/>
                <a:gd name="T13" fmla="*/ 15 h 16"/>
                <a:gd name="T14" fmla="*/ 7 w 16"/>
                <a:gd name="T15" fmla="*/ 16 h 16"/>
                <a:gd name="T16" fmla="*/ 4 w 16"/>
                <a:gd name="T17" fmla="*/ 9 h 16"/>
                <a:gd name="T18" fmla="*/ 0 w 16"/>
                <a:gd name="T1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6">
                  <a:moveTo>
                    <a:pt x="0" y="3"/>
                  </a:moveTo>
                  <a:lnTo>
                    <a:pt x="4" y="0"/>
                  </a:lnTo>
                  <a:lnTo>
                    <a:pt x="10" y="5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1" y="10"/>
                  </a:lnTo>
                  <a:lnTo>
                    <a:pt x="13" y="15"/>
                  </a:lnTo>
                  <a:lnTo>
                    <a:pt x="7" y="16"/>
                  </a:lnTo>
                  <a:lnTo>
                    <a:pt x="4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6" name="Freeform 2484"/>
            <p:cNvSpPr>
              <a:spLocks/>
            </p:cNvSpPr>
            <p:nvPr/>
          </p:nvSpPr>
          <p:spPr bwMode="auto">
            <a:xfrm>
              <a:off x="3801941" y="4770316"/>
              <a:ext cx="6350" cy="9525"/>
            </a:xfrm>
            <a:custGeom>
              <a:avLst/>
              <a:gdLst>
                <a:gd name="T0" fmla="*/ 5 w 13"/>
                <a:gd name="T1" fmla="*/ 0 h 19"/>
                <a:gd name="T2" fmla="*/ 8 w 13"/>
                <a:gd name="T3" fmla="*/ 9 h 19"/>
                <a:gd name="T4" fmla="*/ 13 w 13"/>
                <a:gd name="T5" fmla="*/ 19 h 19"/>
                <a:gd name="T6" fmla="*/ 5 w 13"/>
                <a:gd name="T7" fmla="*/ 16 h 19"/>
                <a:gd name="T8" fmla="*/ 0 w 13"/>
                <a:gd name="T9" fmla="*/ 6 h 19"/>
                <a:gd name="T10" fmla="*/ 5 w 13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5" y="0"/>
                  </a:moveTo>
                  <a:lnTo>
                    <a:pt x="8" y="9"/>
                  </a:lnTo>
                  <a:lnTo>
                    <a:pt x="13" y="19"/>
                  </a:lnTo>
                  <a:lnTo>
                    <a:pt x="5" y="16"/>
                  </a:lnTo>
                  <a:lnTo>
                    <a:pt x="0" y="6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7" name="Freeform 2485"/>
            <p:cNvSpPr>
              <a:spLocks/>
            </p:cNvSpPr>
            <p:nvPr/>
          </p:nvSpPr>
          <p:spPr bwMode="auto">
            <a:xfrm>
              <a:off x="3838454" y="4775079"/>
              <a:ext cx="17463" cy="19050"/>
            </a:xfrm>
            <a:custGeom>
              <a:avLst/>
              <a:gdLst>
                <a:gd name="T0" fmla="*/ 1 w 33"/>
                <a:gd name="T1" fmla="*/ 0 h 36"/>
                <a:gd name="T2" fmla="*/ 11 w 33"/>
                <a:gd name="T3" fmla="*/ 5 h 36"/>
                <a:gd name="T4" fmla="*/ 32 w 33"/>
                <a:gd name="T5" fmla="*/ 26 h 36"/>
                <a:gd name="T6" fmla="*/ 33 w 33"/>
                <a:gd name="T7" fmla="*/ 36 h 36"/>
                <a:gd name="T8" fmla="*/ 24 w 33"/>
                <a:gd name="T9" fmla="*/ 36 h 36"/>
                <a:gd name="T10" fmla="*/ 16 w 33"/>
                <a:gd name="T11" fmla="*/ 29 h 36"/>
                <a:gd name="T12" fmla="*/ 20 w 33"/>
                <a:gd name="T13" fmla="*/ 29 h 36"/>
                <a:gd name="T14" fmla="*/ 20 w 33"/>
                <a:gd name="T15" fmla="*/ 23 h 36"/>
                <a:gd name="T16" fmla="*/ 13 w 33"/>
                <a:gd name="T17" fmla="*/ 15 h 36"/>
                <a:gd name="T18" fmla="*/ 6 w 33"/>
                <a:gd name="T19" fmla="*/ 12 h 36"/>
                <a:gd name="T20" fmla="*/ 3 w 33"/>
                <a:gd name="T21" fmla="*/ 15 h 36"/>
                <a:gd name="T22" fmla="*/ 0 w 33"/>
                <a:gd name="T23" fmla="*/ 12 h 36"/>
                <a:gd name="T24" fmla="*/ 6 w 33"/>
                <a:gd name="T25" fmla="*/ 5 h 36"/>
                <a:gd name="T26" fmla="*/ 1 w 33"/>
                <a:gd name="T2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36">
                  <a:moveTo>
                    <a:pt x="1" y="0"/>
                  </a:moveTo>
                  <a:lnTo>
                    <a:pt x="11" y="5"/>
                  </a:lnTo>
                  <a:lnTo>
                    <a:pt x="32" y="26"/>
                  </a:lnTo>
                  <a:lnTo>
                    <a:pt x="33" y="36"/>
                  </a:lnTo>
                  <a:lnTo>
                    <a:pt x="24" y="36"/>
                  </a:lnTo>
                  <a:lnTo>
                    <a:pt x="16" y="29"/>
                  </a:lnTo>
                  <a:lnTo>
                    <a:pt x="20" y="29"/>
                  </a:lnTo>
                  <a:lnTo>
                    <a:pt x="20" y="23"/>
                  </a:lnTo>
                  <a:lnTo>
                    <a:pt x="13" y="15"/>
                  </a:lnTo>
                  <a:lnTo>
                    <a:pt x="6" y="12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6" y="5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8" name="Freeform 2486"/>
            <p:cNvSpPr>
              <a:spLocks/>
            </p:cNvSpPr>
            <p:nvPr/>
          </p:nvSpPr>
          <p:spPr bwMode="auto">
            <a:xfrm>
              <a:off x="3882904" y="4814766"/>
              <a:ext cx="6350" cy="9525"/>
            </a:xfrm>
            <a:custGeom>
              <a:avLst/>
              <a:gdLst>
                <a:gd name="T0" fmla="*/ 0 w 11"/>
                <a:gd name="T1" fmla="*/ 5 h 18"/>
                <a:gd name="T2" fmla="*/ 7 w 11"/>
                <a:gd name="T3" fmla="*/ 0 h 18"/>
                <a:gd name="T4" fmla="*/ 11 w 11"/>
                <a:gd name="T5" fmla="*/ 5 h 18"/>
                <a:gd name="T6" fmla="*/ 7 w 11"/>
                <a:gd name="T7" fmla="*/ 13 h 18"/>
                <a:gd name="T8" fmla="*/ 10 w 11"/>
                <a:gd name="T9" fmla="*/ 18 h 18"/>
                <a:gd name="T10" fmla="*/ 3 w 11"/>
                <a:gd name="T11" fmla="*/ 14 h 18"/>
                <a:gd name="T12" fmla="*/ 0 w 11"/>
                <a:gd name="T1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0" y="5"/>
                  </a:moveTo>
                  <a:lnTo>
                    <a:pt x="7" y="0"/>
                  </a:lnTo>
                  <a:lnTo>
                    <a:pt x="11" y="5"/>
                  </a:lnTo>
                  <a:lnTo>
                    <a:pt x="7" y="13"/>
                  </a:lnTo>
                  <a:lnTo>
                    <a:pt x="10" y="18"/>
                  </a:lnTo>
                  <a:lnTo>
                    <a:pt x="3" y="14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59" name="Freeform 2487"/>
            <p:cNvSpPr>
              <a:spLocks/>
            </p:cNvSpPr>
            <p:nvPr/>
          </p:nvSpPr>
          <p:spPr bwMode="auto">
            <a:xfrm>
              <a:off x="3889254" y="4849691"/>
              <a:ext cx="14288" cy="9525"/>
            </a:xfrm>
            <a:custGeom>
              <a:avLst/>
              <a:gdLst>
                <a:gd name="T0" fmla="*/ 0 w 26"/>
                <a:gd name="T1" fmla="*/ 3 h 20"/>
                <a:gd name="T2" fmla="*/ 6 w 26"/>
                <a:gd name="T3" fmla="*/ 0 h 20"/>
                <a:gd name="T4" fmla="*/ 11 w 26"/>
                <a:gd name="T5" fmla="*/ 3 h 20"/>
                <a:gd name="T6" fmla="*/ 17 w 26"/>
                <a:gd name="T7" fmla="*/ 14 h 20"/>
                <a:gd name="T8" fmla="*/ 26 w 26"/>
                <a:gd name="T9" fmla="*/ 19 h 20"/>
                <a:gd name="T10" fmla="*/ 19 w 26"/>
                <a:gd name="T11" fmla="*/ 20 h 20"/>
                <a:gd name="T12" fmla="*/ 7 w 26"/>
                <a:gd name="T13" fmla="*/ 6 h 20"/>
                <a:gd name="T14" fmla="*/ 0 w 26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0">
                  <a:moveTo>
                    <a:pt x="0" y="3"/>
                  </a:moveTo>
                  <a:lnTo>
                    <a:pt x="6" y="0"/>
                  </a:lnTo>
                  <a:lnTo>
                    <a:pt x="11" y="3"/>
                  </a:lnTo>
                  <a:lnTo>
                    <a:pt x="17" y="14"/>
                  </a:lnTo>
                  <a:lnTo>
                    <a:pt x="26" y="19"/>
                  </a:lnTo>
                  <a:lnTo>
                    <a:pt x="19" y="20"/>
                  </a:lnTo>
                  <a:lnTo>
                    <a:pt x="7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0" name="Freeform 2488"/>
            <p:cNvSpPr>
              <a:spLocks/>
            </p:cNvSpPr>
            <p:nvPr/>
          </p:nvSpPr>
          <p:spPr bwMode="auto">
            <a:xfrm>
              <a:off x="3867029" y="4873504"/>
              <a:ext cx="9525" cy="9525"/>
            </a:xfrm>
            <a:custGeom>
              <a:avLst/>
              <a:gdLst>
                <a:gd name="T0" fmla="*/ 0 w 16"/>
                <a:gd name="T1" fmla="*/ 5 h 20"/>
                <a:gd name="T2" fmla="*/ 6 w 16"/>
                <a:gd name="T3" fmla="*/ 0 h 20"/>
                <a:gd name="T4" fmla="*/ 6 w 16"/>
                <a:gd name="T5" fmla="*/ 4 h 20"/>
                <a:gd name="T6" fmla="*/ 16 w 16"/>
                <a:gd name="T7" fmla="*/ 15 h 20"/>
                <a:gd name="T8" fmla="*/ 12 w 16"/>
                <a:gd name="T9" fmla="*/ 20 h 20"/>
                <a:gd name="T10" fmla="*/ 0 w 16"/>
                <a:gd name="T11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0">
                  <a:moveTo>
                    <a:pt x="0" y="5"/>
                  </a:moveTo>
                  <a:lnTo>
                    <a:pt x="6" y="0"/>
                  </a:lnTo>
                  <a:lnTo>
                    <a:pt x="6" y="4"/>
                  </a:lnTo>
                  <a:lnTo>
                    <a:pt x="16" y="15"/>
                  </a:lnTo>
                  <a:lnTo>
                    <a:pt x="12" y="20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1" name="Freeform 2489"/>
            <p:cNvSpPr>
              <a:spLocks/>
            </p:cNvSpPr>
            <p:nvPr/>
          </p:nvSpPr>
          <p:spPr bwMode="auto">
            <a:xfrm>
              <a:off x="4552829" y="4406779"/>
              <a:ext cx="11113" cy="9525"/>
            </a:xfrm>
            <a:custGeom>
              <a:avLst/>
              <a:gdLst>
                <a:gd name="T0" fmla="*/ 0 w 20"/>
                <a:gd name="T1" fmla="*/ 0 h 18"/>
                <a:gd name="T2" fmla="*/ 9 w 20"/>
                <a:gd name="T3" fmla="*/ 0 h 18"/>
                <a:gd name="T4" fmla="*/ 20 w 20"/>
                <a:gd name="T5" fmla="*/ 10 h 18"/>
                <a:gd name="T6" fmla="*/ 17 w 20"/>
                <a:gd name="T7" fmla="*/ 13 h 18"/>
                <a:gd name="T8" fmla="*/ 19 w 20"/>
                <a:gd name="T9" fmla="*/ 18 h 18"/>
                <a:gd name="T10" fmla="*/ 15 w 20"/>
                <a:gd name="T11" fmla="*/ 15 h 18"/>
                <a:gd name="T12" fmla="*/ 7 w 20"/>
                <a:gd name="T13" fmla="*/ 3 h 18"/>
                <a:gd name="T14" fmla="*/ 0 w 20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lnTo>
                    <a:pt x="9" y="0"/>
                  </a:lnTo>
                  <a:lnTo>
                    <a:pt x="20" y="10"/>
                  </a:lnTo>
                  <a:lnTo>
                    <a:pt x="17" y="13"/>
                  </a:lnTo>
                  <a:lnTo>
                    <a:pt x="19" y="18"/>
                  </a:lnTo>
                  <a:lnTo>
                    <a:pt x="15" y="15"/>
                  </a:lnTo>
                  <a:lnTo>
                    <a:pt x="7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2" name="Freeform 2490"/>
            <p:cNvSpPr>
              <a:spLocks/>
            </p:cNvSpPr>
            <p:nvPr/>
          </p:nvSpPr>
          <p:spPr bwMode="auto">
            <a:xfrm>
              <a:off x="3911479" y="4978279"/>
              <a:ext cx="11113" cy="9525"/>
            </a:xfrm>
            <a:custGeom>
              <a:avLst/>
              <a:gdLst>
                <a:gd name="T0" fmla="*/ 0 w 21"/>
                <a:gd name="T1" fmla="*/ 0 h 18"/>
                <a:gd name="T2" fmla="*/ 10 w 21"/>
                <a:gd name="T3" fmla="*/ 7 h 18"/>
                <a:gd name="T4" fmla="*/ 21 w 21"/>
                <a:gd name="T5" fmla="*/ 16 h 18"/>
                <a:gd name="T6" fmla="*/ 14 w 21"/>
                <a:gd name="T7" fmla="*/ 18 h 18"/>
                <a:gd name="T8" fmla="*/ 2 w 21"/>
                <a:gd name="T9" fmla="*/ 6 h 18"/>
                <a:gd name="T10" fmla="*/ 0 w 2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18">
                  <a:moveTo>
                    <a:pt x="0" y="0"/>
                  </a:moveTo>
                  <a:lnTo>
                    <a:pt x="10" y="7"/>
                  </a:lnTo>
                  <a:lnTo>
                    <a:pt x="21" y="16"/>
                  </a:lnTo>
                  <a:lnTo>
                    <a:pt x="14" y="18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3" name="Freeform 2491"/>
            <p:cNvSpPr>
              <a:spLocks/>
            </p:cNvSpPr>
            <p:nvPr/>
          </p:nvSpPr>
          <p:spPr bwMode="auto">
            <a:xfrm>
              <a:off x="4638554" y="4497266"/>
              <a:ext cx="7938" cy="6350"/>
            </a:xfrm>
            <a:custGeom>
              <a:avLst/>
              <a:gdLst>
                <a:gd name="T0" fmla="*/ 0 w 15"/>
                <a:gd name="T1" fmla="*/ 2 h 10"/>
                <a:gd name="T2" fmla="*/ 8 w 15"/>
                <a:gd name="T3" fmla="*/ 0 h 10"/>
                <a:gd name="T4" fmla="*/ 15 w 15"/>
                <a:gd name="T5" fmla="*/ 5 h 10"/>
                <a:gd name="T6" fmla="*/ 11 w 15"/>
                <a:gd name="T7" fmla="*/ 10 h 10"/>
                <a:gd name="T8" fmla="*/ 4 w 15"/>
                <a:gd name="T9" fmla="*/ 6 h 10"/>
                <a:gd name="T10" fmla="*/ 0 w 15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2"/>
                  </a:moveTo>
                  <a:lnTo>
                    <a:pt x="8" y="0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4" y="6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4" name="Freeform 2492"/>
            <p:cNvSpPr>
              <a:spLocks/>
            </p:cNvSpPr>
            <p:nvPr/>
          </p:nvSpPr>
          <p:spPr bwMode="auto">
            <a:xfrm>
              <a:off x="4733804" y="4571879"/>
              <a:ext cx="17463" cy="14288"/>
            </a:xfrm>
            <a:custGeom>
              <a:avLst/>
              <a:gdLst>
                <a:gd name="T0" fmla="*/ 0 w 33"/>
                <a:gd name="T1" fmla="*/ 3 h 26"/>
                <a:gd name="T2" fmla="*/ 5 w 33"/>
                <a:gd name="T3" fmla="*/ 3 h 26"/>
                <a:gd name="T4" fmla="*/ 5 w 33"/>
                <a:gd name="T5" fmla="*/ 0 h 26"/>
                <a:gd name="T6" fmla="*/ 14 w 33"/>
                <a:gd name="T7" fmla="*/ 3 h 26"/>
                <a:gd name="T8" fmla="*/ 28 w 33"/>
                <a:gd name="T9" fmla="*/ 17 h 26"/>
                <a:gd name="T10" fmla="*/ 33 w 33"/>
                <a:gd name="T11" fmla="*/ 26 h 26"/>
                <a:gd name="T12" fmla="*/ 17 w 33"/>
                <a:gd name="T13" fmla="*/ 16 h 26"/>
                <a:gd name="T14" fmla="*/ 0 w 33"/>
                <a:gd name="T15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6">
                  <a:moveTo>
                    <a:pt x="0" y="3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14" y="3"/>
                  </a:lnTo>
                  <a:lnTo>
                    <a:pt x="28" y="17"/>
                  </a:lnTo>
                  <a:lnTo>
                    <a:pt x="33" y="26"/>
                  </a:lnTo>
                  <a:lnTo>
                    <a:pt x="17" y="1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5" name="Freeform 2493"/>
            <p:cNvSpPr>
              <a:spLocks/>
            </p:cNvSpPr>
            <p:nvPr/>
          </p:nvSpPr>
          <p:spPr bwMode="auto">
            <a:xfrm>
              <a:off x="4721104" y="4589341"/>
              <a:ext cx="14288" cy="3175"/>
            </a:xfrm>
            <a:custGeom>
              <a:avLst/>
              <a:gdLst>
                <a:gd name="T0" fmla="*/ 0 w 26"/>
                <a:gd name="T1" fmla="*/ 0 h 7"/>
                <a:gd name="T2" fmla="*/ 13 w 26"/>
                <a:gd name="T3" fmla="*/ 0 h 7"/>
                <a:gd name="T4" fmla="*/ 26 w 26"/>
                <a:gd name="T5" fmla="*/ 1 h 7"/>
                <a:gd name="T6" fmla="*/ 18 w 26"/>
                <a:gd name="T7" fmla="*/ 7 h 7"/>
                <a:gd name="T8" fmla="*/ 8 w 26"/>
                <a:gd name="T9" fmla="*/ 6 h 7"/>
                <a:gd name="T10" fmla="*/ 0 w 2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0" y="0"/>
                  </a:moveTo>
                  <a:lnTo>
                    <a:pt x="13" y="0"/>
                  </a:lnTo>
                  <a:lnTo>
                    <a:pt x="26" y="1"/>
                  </a:lnTo>
                  <a:lnTo>
                    <a:pt x="18" y="7"/>
                  </a:lnTo>
                  <a:lnTo>
                    <a:pt x="8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6" name="Freeform 2494"/>
            <p:cNvSpPr>
              <a:spLocks/>
            </p:cNvSpPr>
            <p:nvPr/>
          </p:nvSpPr>
          <p:spPr bwMode="auto">
            <a:xfrm>
              <a:off x="4733804" y="4589341"/>
              <a:ext cx="20638" cy="11113"/>
            </a:xfrm>
            <a:custGeom>
              <a:avLst/>
              <a:gdLst>
                <a:gd name="T0" fmla="*/ 18 w 37"/>
                <a:gd name="T1" fmla="*/ 11 h 22"/>
                <a:gd name="T2" fmla="*/ 20 w 37"/>
                <a:gd name="T3" fmla="*/ 7 h 22"/>
                <a:gd name="T4" fmla="*/ 15 w 37"/>
                <a:gd name="T5" fmla="*/ 4 h 22"/>
                <a:gd name="T6" fmla="*/ 27 w 37"/>
                <a:gd name="T7" fmla="*/ 4 h 22"/>
                <a:gd name="T8" fmla="*/ 37 w 37"/>
                <a:gd name="T9" fmla="*/ 6 h 22"/>
                <a:gd name="T10" fmla="*/ 37 w 37"/>
                <a:gd name="T11" fmla="*/ 10 h 22"/>
                <a:gd name="T12" fmla="*/ 31 w 37"/>
                <a:gd name="T13" fmla="*/ 9 h 22"/>
                <a:gd name="T14" fmla="*/ 27 w 37"/>
                <a:gd name="T15" fmla="*/ 16 h 22"/>
                <a:gd name="T16" fmla="*/ 21 w 37"/>
                <a:gd name="T17" fmla="*/ 22 h 22"/>
                <a:gd name="T18" fmla="*/ 11 w 37"/>
                <a:gd name="T19" fmla="*/ 16 h 22"/>
                <a:gd name="T20" fmla="*/ 0 w 37"/>
                <a:gd name="T21" fmla="*/ 14 h 22"/>
                <a:gd name="T22" fmla="*/ 1 w 37"/>
                <a:gd name="T23" fmla="*/ 7 h 22"/>
                <a:gd name="T24" fmla="*/ 7 w 37"/>
                <a:gd name="T25" fmla="*/ 0 h 22"/>
                <a:gd name="T26" fmla="*/ 12 w 37"/>
                <a:gd name="T27" fmla="*/ 1 h 22"/>
                <a:gd name="T28" fmla="*/ 14 w 37"/>
                <a:gd name="T29" fmla="*/ 11 h 22"/>
                <a:gd name="T30" fmla="*/ 18 w 37"/>
                <a:gd name="T3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" h="22">
                  <a:moveTo>
                    <a:pt x="18" y="11"/>
                  </a:moveTo>
                  <a:lnTo>
                    <a:pt x="20" y="7"/>
                  </a:lnTo>
                  <a:lnTo>
                    <a:pt x="15" y="4"/>
                  </a:lnTo>
                  <a:lnTo>
                    <a:pt x="27" y="4"/>
                  </a:lnTo>
                  <a:lnTo>
                    <a:pt x="37" y="6"/>
                  </a:lnTo>
                  <a:lnTo>
                    <a:pt x="37" y="10"/>
                  </a:lnTo>
                  <a:lnTo>
                    <a:pt x="31" y="9"/>
                  </a:lnTo>
                  <a:lnTo>
                    <a:pt x="27" y="16"/>
                  </a:lnTo>
                  <a:lnTo>
                    <a:pt x="21" y="22"/>
                  </a:lnTo>
                  <a:lnTo>
                    <a:pt x="11" y="16"/>
                  </a:lnTo>
                  <a:lnTo>
                    <a:pt x="0" y="14"/>
                  </a:lnTo>
                  <a:lnTo>
                    <a:pt x="1" y="7"/>
                  </a:lnTo>
                  <a:lnTo>
                    <a:pt x="7" y="0"/>
                  </a:lnTo>
                  <a:lnTo>
                    <a:pt x="12" y="1"/>
                  </a:lnTo>
                  <a:lnTo>
                    <a:pt x="14" y="11"/>
                  </a:lnTo>
                  <a:lnTo>
                    <a:pt x="18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7" name="Freeform 2495"/>
            <p:cNvSpPr>
              <a:spLocks/>
            </p:cNvSpPr>
            <p:nvPr/>
          </p:nvSpPr>
          <p:spPr bwMode="auto">
            <a:xfrm>
              <a:off x="4759204" y="4589341"/>
              <a:ext cx="12700" cy="7938"/>
            </a:xfrm>
            <a:custGeom>
              <a:avLst/>
              <a:gdLst>
                <a:gd name="T0" fmla="*/ 0 w 24"/>
                <a:gd name="T1" fmla="*/ 1 h 15"/>
                <a:gd name="T2" fmla="*/ 5 w 24"/>
                <a:gd name="T3" fmla="*/ 0 h 15"/>
                <a:gd name="T4" fmla="*/ 11 w 24"/>
                <a:gd name="T5" fmla="*/ 5 h 15"/>
                <a:gd name="T6" fmla="*/ 15 w 24"/>
                <a:gd name="T7" fmla="*/ 8 h 15"/>
                <a:gd name="T8" fmla="*/ 21 w 24"/>
                <a:gd name="T9" fmla="*/ 8 h 15"/>
                <a:gd name="T10" fmla="*/ 24 w 24"/>
                <a:gd name="T11" fmla="*/ 4 h 15"/>
                <a:gd name="T12" fmla="*/ 23 w 24"/>
                <a:gd name="T13" fmla="*/ 15 h 15"/>
                <a:gd name="T14" fmla="*/ 10 w 24"/>
                <a:gd name="T15" fmla="*/ 10 h 15"/>
                <a:gd name="T16" fmla="*/ 0 w 24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5">
                  <a:moveTo>
                    <a:pt x="0" y="1"/>
                  </a:moveTo>
                  <a:lnTo>
                    <a:pt x="5" y="0"/>
                  </a:lnTo>
                  <a:lnTo>
                    <a:pt x="11" y="5"/>
                  </a:lnTo>
                  <a:lnTo>
                    <a:pt x="15" y="8"/>
                  </a:lnTo>
                  <a:lnTo>
                    <a:pt x="21" y="8"/>
                  </a:lnTo>
                  <a:lnTo>
                    <a:pt x="24" y="4"/>
                  </a:lnTo>
                  <a:lnTo>
                    <a:pt x="23" y="15"/>
                  </a:lnTo>
                  <a:lnTo>
                    <a:pt x="10" y="1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8" name="Freeform 2496"/>
            <p:cNvSpPr>
              <a:spLocks/>
            </p:cNvSpPr>
            <p:nvPr/>
          </p:nvSpPr>
          <p:spPr bwMode="auto">
            <a:xfrm>
              <a:off x="4167066" y="5248154"/>
              <a:ext cx="12700" cy="9525"/>
            </a:xfrm>
            <a:custGeom>
              <a:avLst/>
              <a:gdLst>
                <a:gd name="T0" fmla="*/ 0 w 23"/>
                <a:gd name="T1" fmla="*/ 3 h 20"/>
                <a:gd name="T2" fmla="*/ 6 w 23"/>
                <a:gd name="T3" fmla="*/ 0 h 20"/>
                <a:gd name="T4" fmla="*/ 10 w 23"/>
                <a:gd name="T5" fmla="*/ 1 h 20"/>
                <a:gd name="T6" fmla="*/ 16 w 23"/>
                <a:gd name="T7" fmla="*/ 13 h 20"/>
                <a:gd name="T8" fmla="*/ 23 w 23"/>
                <a:gd name="T9" fmla="*/ 16 h 20"/>
                <a:gd name="T10" fmla="*/ 19 w 23"/>
                <a:gd name="T11" fmla="*/ 20 h 20"/>
                <a:gd name="T12" fmla="*/ 6 w 23"/>
                <a:gd name="T13" fmla="*/ 7 h 20"/>
                <a:gd name="T14" fmla="*/ 0 w 23"/>
                <a:gd name="T1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0">
                  <a:moveTo>
                    <a:pt x="0" y="3"/>
                  </a:moveTo>
                  <a:lnTo>
                    <a:pt x="6" y="0"/>
                  </a:lnTo>
                  <a:lnTo>
                    <a:pt x="10" y="1"/>
                  </a:lnTo>
                  <a:lnTo>
                    <a:pt x="16" y="13"/>
                  </a:lnTo>
                  <a:lnTo>
                    <a:pt x="23" y="16"/>
                  </a:lnTo>
                  <a:lnTo>
                    <a:pt x="19" y="20"/>
                  </a:lnTo>
                  <a:lnTo>
                    <a:pt x="6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69" name="Freeform 2497"/>
            <p:cNvSpPr>
              <a:spLocks/>
            </p:cNvSpPr>
            <p:nvPr/>
          </p:nvSpPr>
          <p:spPr bwMode="auto">
            <a:xfrm>
              <a:off x="4787779" y="4616329"/>
              <a:ext cx="11113" cy="6350"/>
            </a:xfrm>
            <a:custGeom>
              <a:avLst/>
              <a:gdLst>
                <a:gd name="T0" fmla="*/ 0 w 23"/>
                <a:gd name="T1" fmla="*/ 0 h 13"/>
                <a:gd name="T2" fmla="*/ 9 w 23"/>
                <a:gd name="T3" fmla="*/ 2 h 13"/>
                <a:gd name="T4" fmla="*/ 23 w 23"/>
                <a:gd name="T5" fmla="*/ 13 h 13"/>
                <a:gd name="T6" fmla="*/ 12 w 23"/>
                <a:gd name="T7" fmla="*/ 10 h 13"/>
                <a:gd name="T8" fmla="*/ 0 w 2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0" y="0"/>
                  </a:moveTo>
                  <a:lnTo>
                    <a:pt x="9" y="2"/>
                  </a:lnTo>
                  <a:lnTo>
                    <a:pt x="23" y="13"/>
                  </a:lnTo>
                  <a:lnTo>
                    <a:pt x="12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0" name="Freeform 2498"/>
            <p:cNvSpPr>
              <a:spLocks/>
            </p:cNvSpPr>
            <p:nvPr/>
          </p:nvSpPr>
          <p:spPr bwMode="auto">
            <a:xfrm>
              <a:off x="4797304" y="4640141"/>
              <a:ext cx="6350" cy="6350"/>
            </a:xfrm>
            <a:custGeom>
              <a:avLst/>
              <a:gdLst>
                <a:gd name="T0" fmla="*/ 4 w 13"/>
                <a:gd name="T1" fmla="*/ 0 h 13"/>
                <a:gd name="T2" fmla="*/ 7 w 13"/>
                <a:gd name="T3" fmla="*/ 6 h 13"/>
                <a:gd name="T4" fmla="*/ 13 w 13"/>
                <a:gd name="T5" fmla="*/ 8 h 13"/>
                <a:gd name="T6" fmla="*/ 8 w 13"/>
                <a:gd name="T7" fmla="*/ 13 h 13"/>
                <a:gd name="T8" fmla="*/ 0 w 13"/>
                <a:gd name="T9" fmla="*/ 6 h 13"/>
                <a:gd name="T10" fmla="*/ 4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4" y="0"/>
                  </a:moveTo>
                  <a:lnTo>
                    <a:pt x="7" y="6"/>
                  </a:lnTo>
                  <a:lnTo>
                    <a:pt x="13" y="8"/>
                  </a:lnTo>
                  <a:lnTo>
                    <a:pt x="8" y="13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1" name="Freeform 2499"/>
            <p:cNvSpPr>
              <a:spLocks/>
            </p:cNvSpPr>
            <p:nvPr/>
          </p:nvSpPr>
          <p:spPr bwMode="auto">
            <a:xfrm>
              <a:off x="4790954" y="4668716"/>
              <a:ext cx="7938" cy="6350"/>
            </a:xfrm>
            <a:custGeom>
              <a:avLst/>
              <a:gdLst>
                <a:gd name="T0" fmla="*/ 0 w 13"/>
                <a:gd name="T1" fmla="*/ 0 h 11"/>
                <a:gd name="T2" fmla="*/ 5 w 13"/>
                <a:gd name="T3" fmla="*/ 1 h 11"/>
                <a:gd name="T4" fmla="*/ 13 w 13"/>
                <a:gd name="T5" fmla="*/ 7 h 11"/>
                <a:gd name="T6" fmla="*/ 8 w 13"/>
                <a:gd name="T7" fmla="*/ 11 h 11"/>
                <a:gd name="T8" fmla="*/ 1 w 13"/>
                <a:gd name="T9" fmla="*/ 3 h 11"/>
                <a:gd name="T10" fmla="*/ 0 w 13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lnTo>
                    <a:pt x="5" y="1"/>
                  </a:lnTo>
                  <a:lnTo>
                    <a:pt x="13" y="7"/>
                  </a:lnTo>
                  <a:lnTo>
                    <a:pt x="8" y="11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2" name="Freeform 2500"/>
            <p:cNvSpPr>
              <a:spLocks/>
            </p:cNvSpPr>
            <p:nvPr/>
          </p:nvSpPr>
          <p:spPr bwMode="auto">
            <a:xfrm>
              <a:off x="4241679" y="5351341"/>
              <a:ext cx="12700" cy="9525"/>
            </a:xfrm>
            <a:custGeom>
              <a:avLst/>
              <a:gdLst>
                <a:gd name="T0" fmla="*/ 3 w 23"/>
                <a:gd name="T1" fmla="*/ 0 h 17"/>
                <a:gd name="T2" fmla="*/ 10 w 23"/>
                <a:gd name="T3" fmla="*/ 10 h 17"/>
                <a:gd name="T4" fmla="*/ 23 w 23"/>
                <a:gd name="T5" fmla="*/ 15 h 17"/>
                <a:gd name="T6" fmla="*/ 16 w 23"/>
                <a:gd name="T7" fmla="*/ 17 h 17"/>
                <a:gd name="T8" fmla="*/ 3 w 23"/>
                <a:gd name="T9" fmla="*/ 13 h 17"/>
                <a:gd name="T10" fmla="*/ 0 w 23"/>
                <a:gd name="T11" fmla="*/ 6 h 17"/>
                <a:gd name="T12" fmla="*/ 3 w 23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7">
                  <a:moveTo>
                    <a:pt x="3" y="0"/>
                  </a:moveTo>
                  <a:lnTo>
                    <a:pt x="10" y="10"/>
                  </a:lnTo>
                  <a:lnTo>
                    <a:pt x="23" y="15"/>
                  </a:lnTo>
                  <a:lnTo>
                    <a:pt x="16" y="17"/>
                  </a:lnTo>
                  <a:lnTo>
                    <a:pt x="3" y="13"/>
                  </a:lnTo>
                  <a:lnTo>
                    <a:pt x="0" y="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3" name="Freeform 2501"/>
            <p:cNvSpPr>
              <a:spLocks/>
            </p:cNvSpPr>
            <p:nvPr/>
          </p:nvSpPr>
          <p:spPr bwMode="auto">
            <a:xfrm>
              <a:off x="4708404" y="4805241"/>
              <a:ext cx="12700" cy="9525"/>
            </a:xfrm>
            <a:custGeom>
              <a:avLst/>
              <a:gdLst>
                <a:gd name="T0" fmla="*/ 0 w 23"/>
                <a:gd name="T1" fmla="*/ 7 h 16"/>
                <a:gd name="T2" fmla="*/ 5 w 23"/>
                <a:gd name="T3" fmla="*/ 0 h 16"/>
                <a:gd name="T4" fmla="*/ 15 w 23"/>
                <a:gd name="T5" fmla="*/ 4 h 16"/>
                <a:gd name="T6" fmla="*/ 23 w 23"/>
                <a:gd name="T7" fmla="*/ 16 h 16"/>
                <a:gd name="T8" fmla="*/ 11 w 23"/>
                <a:gd name="T9" fmla="*/ 13 h 16"/>
                <a:gd name="T10" fmla="*/ 0 w 23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6">
                  <a:moveTo>
                    <a:pt x="0" y="7"/>
                  </a:moveTo>
                  <a:lnTo>
                    <a:pt x="5" y="0"/>
                  </a:lnTo>
                  <a:lnTo>
                    <a:pt x="15" y="4"/>
                  </a:lnTo>
                  <a:lnTo>
                    <a:pt x="23" y="16"/>
                  </a:lnTo>
                  <a:lnTo>
                    <a:pt x="11" y="13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4" name="Freeform 2502"/>
            <p:cNvSpPr>
              <a:spLocks/>
            </p:cNvSpPr>
            <p:nvPr/>
          </p:nvSpPr>
          <p:spPr bwMode="auto">
            <a:xfrm>
              <a:off x="4783016" y="4798891"/>
              <a:ext cx="6350" cy="6350"/>
            </a:xfrm>
            <a:custGeom>
              <a:avLst/>
              <a:gdLst>
                <a:gd name="T0" fmla="*/ 0 w 12"/>
                <a:gd name="T1" fmla="*/ 3 h 12"/>
                <a:gd name="T2" fmla="*/ 6 w 12"/>
                <a:gd name="T3" fmla="*/ 0 h 12"/>
                <a:gd name="T4" fmla="*/ 12 w 12"/>
                <a:gd name="T5" fmla="*/ 5 h 12"/>
                <a:gd name="T6" fmla="*/ 9 w 12"/>
                <a:gd name="T7" fmla="*/ 9 h 12"/>
                <a:gd name="T8" fmla="*/ 10 w 12"/>
                <a:gd name="T9" fmla="*/ 12 h 12"/>
                <a:gd name="T10" fmla="*/ 3 w 12"/>
                <a:gd name="T11" fmla="*/ 10 h 12"/>
                <a:gd name="T12" fmla="*/ 0 w 12"/>
                <a:gd name="T1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2">
                  <a:moveTo>
                    <a:pt x="0" y="3"/>
                  </a:moveTo>
                  <a:lnTo>
                    <a:pt x="6" y="0"/>
                  </a:lnTo>
                  <a:lnTo>
                    <a:pt x="12" y="5"/>
                  </a:lnTo>
                  <a:lnTo>
                    <a:pt x="9" y="9"/>
                  </a:lnTo>
                  <a:lnTo>
                    <a:pt x="10" y="12"/>
                  </a:lnTo>
                  <a:lnTo>
                    <a:pt x="3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5" name="Freeform 2503"/>
            <p:cNvSpPr>
              <a:spLocks/>
            </p:cNvSpPr>
            <p:nvPr/>
          </p:nvSpPr>
          <p:spPr bwMode="auto">
            <a:xfrm>
              <a:off x="4790954" y="4797304"/>
              <a:ext cx="9525" cy="7938"/>
            </a:xfrm>
            <a:custGeom>
              <a:avLst/>
              <a:gdLst>
                <a:gd name="T0" fmla="*/ 1 w 17"/>
                <a:gd name="T1" fmla="*/ 0 h 13"/>
                <a:gd name="T2" fmla="*/ 7 w 17"/>
                <a:gd name="T3" fmla="*/ 3 h 13"/>
                <a:gd name="T4" fmla="*/ 17 w 17"/>
                <a:gd name="T5" fmla="*/ 9 h 13"/>
                <a:gd name="T6" fmla="*/ 13 w 17"/>
                <a:gd name="T7" fmla="*/ 13 h 13"/>
                <a:gd name="T8" fmla="*/ 4 w 17"/>
                <a:gd name="T9" fmla="*/ 11 h 13"/>
                <a:gd name="T10" fmla="*/ 0 w 17"/>
                <a:gd name="T11" fmla="*/ 6 h 13"/>
                <a:gd name="T12" fmla="*/ 1 w 17"/>
                <a:gd name="T13" fmla="*/ 3 h 13"/>
                <a:gd name="T14" fmla="*/ 1 w 17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3">
                  <a:moveTo>
                    <a:pt x="1" y="0"/>
                  </a:moveTo>
                  <a:lnTo>
                    <a:pt x="7" y="3"/>
                  </a:lnTo>
                  <a:lnTo>
                    <a:pt x="17" y="9"/>
                  </a:lnTo>
                  <a:lnTo>
                    <a:pt x="13" y="13"/>
                  </a:lnTo>
                  <a:lnTo>
                    <a:pt x="4" y="11"/>
                  </a:lnTo>
                  <a:lnTo>
                    <a:pt x="0" y="6"/>
                  </a:lnTo>
                  <a:lnTo>
                    <a:pt x="1" y="3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6" name="Freeform 2504"/>
            <p:cNvSpPr>
              <a:spLocks/>
            </p:cNvSpPr>
            <p:nvPr/>
          </p:nvSpPr>
          <p:spPr bwMode="auto">
            <a:xfrm>
              <a:off x="4832229" y="4773491"/>
              <a:ext cx="12700" cy="7938"/>
            </a:xfrm>
            <a:custGeom>
              <a:avLst/>
              <a:gdLst>
                <a:gd name="T0" fmla="*/ 0 w 25"/>
                <a:gd name="T1" fmla="*/ 0 h 15"/>
                <a:gd name="T2" fmla="*/ 12 w 25"/>
                <a:gd name="T3" fmla="*/ 2 h 15"/>
                <a:gd name="T4" fmla="*/ 25 w 25"/>
                <a:gd name="T5" fmla="*/ 6 h 15"/>
                <a:gd name="T6" fmla="*/ 23 w 25"/>
                <a:gd name="T7" fmla="*/ 10 h 15"/>
                <a:gd name="T8" fmla="*/ 25 w 25"/>
                <a:gd name="T9" fmla="*/ 13 h 15"/>
                <a:gd name="T10" fmla="*/ 22 w 25"/>
                <a:gd name="T11" fmla="*/ 15 h 15"/>
                <a:gd name="T12" fmla="*/ 16 w 25"/>
                <a:gd name="T13" fmla="*/ 10 h 15"/>
                <a:gd name="T14" fmla="*/ 13 w 25"/>
                <a:gd name="T15" fmla="*/ 15 h 15"/>
                <a:gd name="T16" fmla="*/ 9 w 25"/>
                <a:gd name="T17" fmla="*/ 9 h 15"/>
                <a:gd name="T18" fmla="*/ 0 w 25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15">
                  <a:moveTo>
                    <a:pt x="0" y="0"/>
                  </a:moveTo>
                  <a:lnTo>
                    <a:pt x="12" y="2"/>
                  </a:lnTo>
                  <a:lnTo>
                    <a:pt x="25" y="6"/>
                  </a:lnTo>
                  <a:lnTo>
                    <a:pt x="23" y="10"/>
                  </a:lnTo>
                  <a:lnTo>
                    <a:pt x="25" y="13"/>
                  </a:lnTo>
                  <a:lnTo>
                    <a:pt x="22" y="15"/>
                  </a:lnTo>
                  <a:lnTo>
                    <a:pt x="16" y="10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7" name="Freeform 2505"/>
            <p:cNvSpPr>
              <a:spLocks/>
            </p:cNvSpPr>
            <p:nvPr/>
          </p:nvSpPr>
          <p:spPr bwMode="auto">
            <a:xfrm>
              <a:off x="4765554" y="4925891"/>
              <a:ext cx="33338" cy="20638"/>
            </a:xfrm>
            <a:custGeom>
              <a:avLst/>
              <a:gdLst>
                <a:gd name="T0" fmla="*/ 0 w 61"/>
                <a:gd name="T1" fmla="*/ 10 h 39"/>
                <a:gd name="T2" fmla="*/ 4 w 61"/>
                <a:gd name="T3" fmla="*/ 8 h 39"/>
                <a:gd name="T4" fmla="*/ 10 w 61"/>
                <a:gd name="T5" fmla="*/ 9 h 39"/>
                <a:gd name="T6" fmla="*/ 19 w 61"/>
                <a:gd name="T7" fmla="*/ 19 h 39"/>
                <a:gd name="T8" fmla="*/ 27 w 61"/>
                <a:gd name="T9" fmla="*/ 21 h 39"/>
                <a:gd name="T10" fmla="*/ 30 w 61"/>
                <a:gd name="T11" fmla="*/ 15 h 39"/>
                <a:gd name="T12" fmla="*/ 22 w 61"/>
                <a:gd name="T13" fmla="*/ 6 h 39"/>
                <a:gd name="T14" fmla="*/ 16 w 61"/>
                <a:gd name="T15" fmla="*/ 5 h 39"/>
                <a:gd name="T16" fmla="*/ 22 w 61"/>
                <a:gd name="T17" fmla="*/ 0 h 39"/>
                <a:gd name="T18" fmla="*/ 29 w 61"/>
                <a:gd name="T19" fmla="*/ 5 h 39"/>
                <a:gd name="T20" fmla="*/ 33 w 61"/>
                <a:gd name="T21" fmla="*/ 13 h 39"/>
                <a:gd name="T22" fmla="*/ 40 w 61"/>
                <a:gd name="T23" fmla="*/ 15 h 39"/>
                <a:gd name="T24" fmla="*/ 46 w 61"/>
                <a:gd name="T25" fmla="*/ 9 h 39"/>
                <a:gd name="T26" fmla="*/ 50 w 61"/>
                <a:gd name="T27" fmla="*/ 18 h 39"/>
                <a:gd name="T28" fmla="*/ 61 w 61"/>
                <a:gd name="T29" fmla="*/ 25 h 39"/>
                <a:gd name="T30" fmla="*/ 56 w 61"/>
                <a:gd name="T31" fmla="*/ 29 h 39"/>
                <a:gd name="T32" fmla="*/ 49 w 61"/>
                <a:gd name="T33" fmla="*/ 22 h 39"/>
                <a:gd name="T34" fmla="*/ 45 w 61"/>
                <a:gd name="T35" fmla="*/ 19 h 39"/>
                <a:gd name="T36" fmla="*/ 43 w 61"/>
                <a:gd name="T37" fmla="*/ 28 h 39"/>
                <a:gd name="T38" fmla="*/ 33 w 61"/>
                <a:gd name="T39" fmla="*/ 31 h 39"/>
                <a:gd name="T40" fmla="*/ 32 w 61"/>
                <a:gd name="T41" fmla="*/ 39 h 39"/>
                <a:gd name="T42" fmla="*/ 26 w 61"/>
                <a:gd name="T43" fmla="*/ 31 h 39"/>
                <a:gd name="T44" fmla="*/ 12 w 61"/>
                <a:gd name="T45" fmla="*/ 18 h 39"/>
                <a:gd name="T46" fmla="*/ 0 w 61"/>
                <a:gd name="T47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" h="39">
                  <a:moveTo>
                    <a:pt x="0" y="10"/>
                  </a:moveTo>
                  <a:lnTo>
                    <a:pt x="4" y="8"/>
                  </a:lnTo>
                  <a:lnTo>
                    <a:pt x="10" y="9"/>
                  </a:lnTo>
                  <a:lnTo>
                    <a:pt x="19" y="19"/>
                  </a:lnTo>
                  <a:lnTo>
                    <a:pt x="27" y="21"/>
                  </a:lnTo>
                  <a:lnTo>
                    <a:pt x="30" y="15"/>
                  </a:lnTo>
                  <a:lnTo>
                    <a:pt x="22" y="6"/>
                  </a:lnTo>
                  <a:lnTo>
                    <a:pt x="16" y="5"/>
                  </a:lnTo>
                  <a:lnTo>
                    <a:pt x="22" y="0"/>
                  </a:lnTo>
                  <a:lnTo>
                    <a:pt x="29" y="5"/>
                  </a:lnTo>
                  <a:lnTo>
                    <a:pt x="33" y="13"/>
                  </a:lnTo>
                  <a:lnTo>
                    <a:pt x="40" y="15"/>
                  </a:lnTo>
                  <a:lnTo>
                    <a:pt x="46" y="9"/>
                  </a:lnTo>
                  <a:lnTo>
                    <a:pt x="50" y="18"/>
                  </a:lnTo>
                  <a:lnTo>
                    <a:pt x="61" y="25"/>
                  </a:lnTo>
                  <a:lnTo>
                    <a:pt x="56" y="29"/>
                  </a:lnTo>
                  <a:lnTo>
                    <a:pt x="49" y="22"/>
                  </a:lnTo>
                  <a:lnTo>
                    <a:pt x="45" y="19"/>
                  </a:lnTo>
                  <a:lnTo>
                    <a:pt x="43" y="28"/>
                  </a:lnTo>
                  <a:lnTo>
                    <a:pt x="33" y="31"/>
                  </a:lnTo>
                  <a:lnTo>
                    <a:pt x="32" y="39"/>
                  </a:lnTo>
                  <a:lnTo>
                    <a:pt x="26" y="31"/>
                  </a:lnTo>
                  <a:lnTo>
                    <a:pt x="12" y="18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8" name="Freeform 2506"/>
            <p:cNvSpPr>
              <a:spLocks/>
            </p:cNvSpPr>
            <p:nvPr/>
          </p:nvSpPr>
          <p:spPr bwMode="auto">
            <a:xfrm>
              <a:off x="4379791" y="5462466"/>
              <a:ext cx="11113" cy="14288"/>
            </a:xfrm>
            <a:custGeom>
              <a:avLst/>
              <a:gdLst>
                <a:gd name="T0" fmla="*/ 0 w 21"/>
                <a:gd name="T1" fmla="*/ 3 h 26"/>
                <a:gd name="T2" fmla="*/ 3 w 21"/>
                <a:gd name="T3" fmla="*/ 0 h 26"/>
                <a:gd name="T4" fmla="*/ 7 w 21"/>
                <a:gd name="T5" fmla="*/ 0 h 26"/>
                <a:gd name="T6" fmla="*/ 14 w 21"/>
                <a:gd name="T7" fmla="*/ 9 h 26"/>
                <a:gd name="T8" fmla="*/ 21 w 21"/>
                <a:gd name="T9" fmla="*/ 6 h 26"/>
                <a:gd name="T10" fmla="*/ 20 w 21"/>
                <a:gd name="T11" fmla="*/ 11 h 26"/>
                <a:gd name="T12" fmla="*/ 8 w 21"/>
                <a:gd name="T13" fmla="*/ 18 h 26"/>
                <a:gd name="T14" fmla="*/ 10 w 21"/>
                <a:gd name="T15" fmla="*/ 26 h 26"/>
                <a:gd name="T16" fmla="*/ 4 w 21"/>
                <a:gd name="T17" fmla="*/ 26 h 26"/>
                <a:gd name="T18" fmla="*/ 1 w 21"/>
                <a:gd name="T19" fmla="*/ 22 h 26"/>
                <a:gd name="T20" fmla="*/ 3 w 21"/>
                <a:gd name="T21" fmla="*/ 9 h 26"/>
                <a:gd name="T22" fmla="*/ 0 w 21"/>
                <a:gd name="T2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26">
                  <a:moveTo>
                    <a:pt x="0" y="3"/>
                  </a:moveTo>
                  <a:lnTo>
                    <a:pt x="3" y="0"/>
                  </a:lnTo>
                  <a:lnTo>
                    <a:pt x="7" y="0"/>
                  </a:lnTo>
                  <a:lnTo>
                    <a:pt x="14" y="9"/>
                  </a:lnTo>
                  <a:lnTo>
                    <a:pt x="21" y="6"/>
                  </a:lnTo>
                  <a:lnTo>
                    <a:pt x="20" y="11"/>
                  </a:lnTo>
                  <a:lnTo>
                    <a:pt x="8" y="18"/>
                  </a:lnTo>
                  <a:lnTo>
                    <a:pt x="10" y="26"/>
                  </a:lnTo>
                  <a:lnTo>
                    <a:pt x="4" y="26"/>
                  </a:lnTo>
                  <a:lnTo>
                    <a:pt x="1" y="22"/>
                  </a:lnTo>
                  <a:lnTo>
                    <a:pt x="3" y="9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79" name="Freeform 2507"/>
            <p:cNvSpPr>
              <a:spLocks/>
            </p:cNvSpPr>
            <p:nvPr/>
          </p:nvSpPr>
          <p:spPr bwMode="auto">
            <a:xfrm>
              <a:off x="4430591" y="5470404"/>
              <a:ext cx="12700" cy="9525"/>
            </a:xfrm>
            <a:custGeom>
              <a:avLst/>
              <a:gdLst>
                <a:gd name="T0" fmla="*/ 0 w 25"/>
                <a:gd name="T1" fmla="*/ 8 h 17"/>
                <a:gd name="T2" fmla="*/ 9 w 25"/>
                <a:gd name="T3" fmla="*/ 8 h 17"/>
                <a:gd name="T4" fmla="*/ 12 w 25"/>
                <a:gd name="T5" fmla="*/ 0 h 17"/>
                <a:gd name="T6" fmla="*/ 25 w 25"/>
                <a:gd name="T7" fmla="*/ 6 h 17"/>
                <a:gd name="T8" fmla="*/ 16 w 25"/>
                <a:gd name="T9" fmla="*/ 17 h 17"/>
                <a:gd name="T10" fmla="*/ 6 w 25"/>
                <a:gd name="T11" fmla="*/ 16 h 17"/>
                <a:gd name="T12" fmla="*/ 0 w 25"/>
                <a:gd name="T13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7">
                  <a:moveTo>
                    <a:pt x="0" y="8"/>
                  </a:moveTo>
                  <a:lnTo>
                    <a:pt x="9" y="8"/>
                  </a:lnTo>
                  <a:lnTo>
                    <a:pt x="12" y="0"/>
                  </a:lnTo>
                  <a:lnTo>
                    <a:pt x="25" y="6"/>
                  </a:lnTo>
                  <a:lnTo>
                    <a:pt x="16" y="17"/>
                  </a:lnTo>
                  <a:lnTo>
                    <a:pt x="6" y="16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0" name="Freeform 2508"/>
            <p:cNvSpPr>
              <a:spLocks/>
            </p:cNvSpPr>
            <p:nvPr/>
          </p:nvSpPr>
          <p:spPr bwMode="auto">
            <a:xfrm>
              <a:off x="4430591" y="5467229"/>
              <a:ext cx="31750" cy="39688"/>
            </a:xfrm>
            <a:custGeom>
              <a:avLst/>
              <a:gdLst>
                <a:gd name="T0" fmla="*/ 0 w 60"/>
                <a:gd name="T1" fmla="*/ 42 h 73"/>
                <a:gd name="T2" fmla="*/ 13 w 60"/>
                <a:gd name="T3" fmla="*/ 45 h 73"/>
                <a:gd name="T4" fmla="*/ 36 w 60"/>
                <a:gd name="T5" fmla="*/ 42 h 73"/>
                <a:gd name="T6" fmla="*/ 49 w 60"/>
                <a:gd name="T7" fmla="*/ 48 h 73"/>
                <a:gd name="T8" fmla="*/ 52 w 60"/>
                <a:gd name="T9" fmla="*/ 43 h 73"/>
                <a:gd name="T10" fmla="*/ 52 w 60"/>
                <a:gd name="T11" fmla="*/ 39 h 73"/>
                <a:gd name="T12" fmla="*/ 40 w 60"/>
                <a:gd name="T13" fmla="*/ 35 h 73"/>
                <a:gd name="T14" fmla="*/ 27 w 60"/>
                <a:gd name="T15" fmla="*/ 30 h 73"/>
                <a:gd name="T16" fmla="*/ 32 w 60"/>
                <a:gd name="T17" fmla="*/ 25 h 73"/>
                <a:gd name="T18" fmla="*/ 40 w 60"/>
                <a:gd name="T19" fmla="*/ 14 h 73"/>
                <a:gd name="T20" fmla="*/ 40 w 60"/>
                <a:gd name="T21" fmla="*/ 6 h 73"/>
                <a:gd name="T22" fmla="*/ 34 w 60"/>
                <a:gd name="T23" fmla="*/ 0 h 73"/>
                <a:gd name="T24" fmla="*/ 42 w 60"/>
                <a:gd name="T25" fmla="*/ 0 h 73"/>
                <a:gd name="T26" fmla="*/ 47 w 60"/>
                <a:gd name="T27" fmla="*/ 9 h 73"/>
                <a:gd name="T28" fmla="*/ 50 w 60"/>
                <a:gd name="T29" fmla="*/ 23 h 73"/>
                <a:gd name="T30" fmla="*/ 55 w 60"/>
                <a:gd name="T31" fmla="*/ 38 h 73"/>
                <a:gd name="T32" fmla="*/ 60 w 60"/>
                <a:gd name="T33" fmla="*/ 42 h 73"/>
                <a:gd name="T34" fmla="*/ 53 w 60"/>
                <a:gd name="T35" fmla="*/ 56 h 73"/>
                <a:gd name="T36" fmla="*/ 55 w 60"/>
                <a:gd name="T37" fmla="*/ 69 h 73"/>
                <a:gd name="T38" fmla="*/ 40 w 60"/>
                <a:gd name="T39" fmla="*/ 73 h 73"/>
                <a:gd name="T40" fmla="*/ 26 w 60"/>
                <a:gd name="T41" fmla="*/ 73 h 73"/>
                <a:gd name="T42" fmla="*/ 20 w 60"/>
                <a:gd name="T43" fmla="*/ 69 h 73"/>
                <a:gd name="T44" fmla="*/ 17 w 60"/>
                <a:gd name="T45" fmla="*/ 59 h 73"/>
                <a:gd name="T46" fmla="*/ 19 w 60"/>
                <a:gd name="T47" fmla="*/ 53 h 73"/>
                <a:gd name="T48" fmla="*/ 9 w 60"/>
                <a:gd name="T49" fmla="*/ 52 h 73"/>
                <a:gd name="T50" fmla="*/ 0 w 60"/>
                <a:gd name="T51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0" h="73">
                  <a:moveTo>
                    <a:pt x="0" y="42"/>
                  </a:moveTo>
                  <a:lnTo>
                    <a:pt x="13" y="45"/>
                  </a:lnTo>
                  <a:lnTo>
                    <a:pt x="36" y="42"/>
                  </a:lnTo>
                  <a:lnTo>
                    <a:pt x="49" y="48"/>
                  </a:lnTo>
                  <a:lnTo>
                    <a:pt x="52" y="43"/>
                  </a:lnTo>
                  <a:lnTo>
                    <a:pt x="52" y="39"/>
                  </a:lnTo>
                  <a:lnTo>
                    <a:pt x="40" y="35"/>
                  </a:lnTo>
                  <a:lnTo>
                    <a:pt x="27" y="30"/>
                  </a:lnTo>
                  <a:lnTo>
                    <a:pt x="32" y="25"/>
                  </a:lnTo>
                  <a:lnTo>
                    <a:pt x="40" y="14"/>
                  </a:lnTo>
                  <a:lnTo>
                    <a:pt x="40" y="6"/>
                  </a:lnTo>
                  <a:lnTo>
                    <a:pt x="34" y="0"/>
                  </a:lnTo>
                  <a:lnTo>
                    <a:pt x="42" y="0"/>
                  </a:lnTo>
                  <a:lnTo>
                    <a:pt x="47" y="9"/>
                  </a:lnTo>
                  <a:lnTo>
                    <a:pt x="50" y="23"/>
                  </a:lnTo>
                  <a:lnTo>
                    <a:pt x="55" y="38"/>
                  </a:lnTo>
                  <a:lnTo>
                    <a:pt x="60" y="42"/>
                  </a:lnTo>
                  <a:lnTo>
                    <a:pt x="53" y="56"/>
                  </a:lnTo>
                  <a:lnTo>
                    <a:pt x="55" y="69"/>
                  </a:lnTo>
                  <a:lnTo>
                    <a:pt x="40" y="73"/>
                  </a:lnTo>
                  <a:lnTo>
                    <a:pt x="26" y="73"/>
                  </a:lnTo>
                  <a:lnTo>
                    <a:pt x="20" y="69"/>
                  </a:lnTo>
                  <a:lnTo>
                    <a:pt x="17" y="59"/>
                  </a:lnTo>
                  <a:lnTo>
                    <a:pt x="19" y="53"/>
                  </a:lnTo>
                  <a:lnTo>
                    <a:pt x="9" y="52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1" name="Freeform 2509"/>
            <p:cNvSpPr>
              <a:spLocks/>
            </p:cNvSpPr>
            <p:nvPr/>
          </p:nvSpPr>
          <p:spPr bwMode="auto">
            <a:xfrm>
              <a:off x="4468691" y="5464054"/>
              <a:ext cx="7938" cy="14288"/>
            </a:xfrm>
            <a:custGeom>
              <a:avLst/>
              <a:gdLst>
                <a:gd name="T0" fmla="*/ 10 w 17"/>
                <a:gd name="T1" fmla="*/ 0 h 27"/>
                <a:gd name="T2" fmla="*/ 16 w 17"/>
                <a:gd name="T3" fmla="*/ 4 h 27"/>
                <a:gd name="T4" fmla="*/ 16 w 17"/>
                <a:gd name="T5" fmla="*/ 10 h 27"/>
                <a:gd name="T6" fmla="*/ 13 w 17"/>
                <a:gd name="T7" fmla="*/ 16 h 27"/>
                <a:gd name="T8" fmla="*/ 13 w 17"/>
                <a:gd name="T9" fmla="*/ 23 h 27"/>
                <a:gd name="T10" fmla="*/ 17 w 17"/>
                <a:gd name="T11" fmla="*/ 27 h 27"/>
                <a:gd name="T12" fmla="*/ 9 w 17"/>
                <a:gd name="T13" fmla="*/ 26 h 27"/>
                <a:gd name="T14" fmla="*/ 0 w 17"/>
                <a:gd name="T15" fmla="*/ 24 h 27"/>
                <a:gd name="T16" fmla="*/ 6 w 17"/>
                <a:gd name="T17" fmla="*/ 19 h 27"/>
                <a:gd name="T18" fmla="*/ 6 w 17"/>
                <a:gd name="T19" fmla="*/ 7 h 27"/>
                <a:gd name="T20" fmla="*/ 10 w 1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7">
                  <a:moveTo>
                    <a:pt x="10" y="0"/>
                  </a:moveTo>
                  <a:lnTo>
                    <a:pt x="16" y="4"/>
                  </a:lnTo>
                  <a:lnTo>
                    <a:pt x="16" y="10"/>
                  </a:lnTo>
                  <a:lnTo>
                    <a:pt x="13" y="16"/>
                  </a:lnTo>
                  <a:lnTo>
                    <a:pt x="13" y="23"/>
                  </a:lnTo>
                  <a:lnTo>
                    <a:pt x="17" y="27"/>
                  </a:lnTo>
                  <a:lnTo>
                    <a:pt x="9" y="26"/>
                  </a:lnTo>
                  <a:lnTo>
                    <a:pt x="0" y="24"/>
                  </a:lnTo>
                  <a:lnTo>
                    <a:pt x="6" y="19"/>
                  </a:lnTo>
                  <a:lnTo>
                    <a:pt x="6" y="7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2" name="Freeform 2510"/>
            <p:cNvSpPr>
              <a:spLocks/>
            </p:cNvSpPr>
            <p:nvPr/>
          </p:nvSpPr>
          <p:spPr bwMode="auto">
            <a:xfrm>
              <a:off x="4913191" y="4946529"/>
              <a:ext cx="11113" cy="9525"/>
            </a:xfrm>
            <a:custGeom>
              <a:avLst/>
              <a:gdLst>
                <a:gd name="T0" fmla="*/ 0 w 20"/>
                <a:gd name="T1" fmla="*/ 14 h 19"/>
                <a:gd name="T2" fmla="*/ 6 w 20"/>
                <a:gd name="T3" fmla="*/ 13 h 19"/>
                <a:gd name="T4" fmla="*/ 7 w 20"/>
                <a:gd name="T5" fmla="*/ 6 h 19"/>
                <a:gd name="T6" fmla="*/ 10 w 20"/>
                <a:gd name="T7" fmla="*/ 0 h 19"/>
                <a:gd name="T8" fmla="*/ 14 w 20"/>
                <a:gd name="T9" fmla="*/ 1 h 19"/>
                <a:gd name="T10" fmla="*/ 20 w 20"/>
                <a:gd name="T11" fmla="*/ 4 h 19"/>
                <a:gd name="T12" fmla="*/ 16 w 20"/>
                <a:gd name="T13" fmla="*/ 7 h 19"/>
                <a:gd name="T14" fmla="*/ 6 w 20"/>
                <a:gd name="T15" fmla="*/ 19 h 19"/>
                <a:gd name="T16" fmla="*/ 0 w 20"/>
                <a:gd name="T1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9">
                  <a:moveTo>
                    <a:pt x="0" y="14"/>
                  </a:moveTo>
                  <a:lnTo>
                    <a:pt x="6" y="13"/>
                  </a:lnTo>
                  <a:lnTo>
                    <a:pt x="7" y="6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20" y="4"/>
                  </a:lnTo>
                  <a:lnTo>
                    <a:pt x="16" y="7"/>
                  </a:lnTo>
                  <a:lnTo>
                    <a:pt x="6" y="19"/>
                  </a:ln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3" name="Freeform 2511"/>
            <p:cNvSpPr>
              <a:spLocks/>
            </p:cNvSpPr>
            <p:nvPr/>
          </p:nvSpPr>
          <p:spPr bwMode="auto">
            <a:xfrm>
              <a:off x="4975104" y="4890966"/>
              <a:ext cx="6350" cy="6350"/>
            </a:xfrm>
            <a:custGeom>
              <a:avLst/>
              <a:gdLst>
                <a:gd name="T0" fmla="*/ 0 w 11"/>
                <a:gd name="T1" fmla="*/ 1 h 13"/>
                <a:gd name="T2" fmla="*/ 5 w 11"/>
                <a:gd name="T3" fmla="*/ 0 h 13"/>
                <a:gd name="T4" fmla="*/ 11 w 11"/>
                <a:gd name="T5" fmla="*/ 7 h 13"/>
                <a:gd name="T6" fmla="*/ 7 w 11"/>
                <a:gd name="T7" fmla="*/ 13 h 13"/>
                <a:gd name="T8" fmla="*/ 3 w 11"/>
                <a:gd name="T9" fmla="*/ 11 h 13"/>
                <a:gd name="T10" fmla="*/ 3 w 11"/>
                <a:gd name="T11" fmla="*/ 4 h 13"/>
                <a:gd name="T12" fmla="*/ 0 w 11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0" y="1"/>
                  </a:moveTo>
                  <a:lnTo>
                    <a:pt x="5" y="0"/>
                  </a:lnTo>
                  <a:lnTo>
                    <a:pt x="11" y="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3" y="4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4" name="Freeform 2512"/>
            <p:cNvSpPr>
              <a:spLocks/>
            </p:cNvSpPr>
            <p:nvPr/>
          </p:nvSpPr>
          <p:spPr bwMode="auto">
            <a:xfrm>
              <a:off x="5027491" y="4887791"/>
              <a:ext cx="19050" cy="19050"/>
            </a:xfrm>
            <a:custGeom>
              <a:avLst/>
              <a:gdLst>
                <a:gd name="T0" fmla="*/ 0 w 38"/>
                <a:gd name="T1" fmla="*/ 4 h 36"/>
                <a:gd name="T2" fmla="*/ 5 w 38"/>
                <a:gd name="T3" fmla="*/ 0 h 36"/>
                <a:gd name="T4" fmla="*/ 20 w 38"/>
                <a:gd name="T5" fmla="*/ 11 h 36"/>
                <a:gd name="T6" fmla="*/ 23 w 38"/>
                <a:gd name="T7" fmla="*/ 17 h 36"/>
                <a:gd name="T8" fmla="*/ 31 w 38"/>
                <a:gd name="T9" fmla="*/ 14 h 36"/>
                <a:gd name="T10" fmla="*/ 38 w 38"/>
                <a:gd name="T11" fmla="*/ 7 h 36"/>
                <a:gd name="T12" fmla="*/ 38 w 38"/>
                <a:gd name="T13" fmla="*/ 22 h 36"/>
                <a:gd name="T14" fmla="*/ 34 w 38"/>
                <a:gd name="T15" fmla="*/ 36 h 36"/>
                <a:gd name="T16" fmla="*/ 27 w 38"/>
                <a:gd name="T17" fmla="*/ 34 h 36"/>
                <a:gd name="T18" fmla="*/ 15 w 38"/>
                <a:gd name="T19" fmla="*/ 22 h 36"/>
                <a:gd name="T20" fmla="*/ 18 w 38"/>
                <a:gd name="T21" fmla="*/ 17 h 36"/>
                <a:gd name="T22" fmla="*/ 8 w 38"/>
                <a:gd name="T23" fmla="*/ 11 h 36"/>
                <a:gd name="T24" fmla="*/ 0 w 38"/>
                <a:gd name="T2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36">
                  <a:moveTo>
                    <a:pt x="0" y="4"/>
                  </a:moveTo>
                  <a:lnTo>
                    <a:pt x="5" y="0"/>
                  </a:lnTo>
                  <a:lnTo>
                    <a:pt x="20" y="11"/>
                  </a:lnTo>
                  <a:lnTo>
                    <a:pt x="23" y="17"/>
                  </a:lnTo>
                  <a:lnTo>
                    <a:pt x="31" y="14"/>
                  </a:lnTo>
                  <a:lnTo>
                    <a:pt x="38" y="7"/>
                  </a:lnTo>
                  <a:lnTo>
                    <a:pt x="38" y="22"/>
                  </a:lnTo>
                  <a:lnTo>
                    <a:pt x="34" y="36"/>
                  </a:lnTo>
                  <a:lnTo>
                    <a:pt x="27" y="34"/>
                  </a:lnTo>
                  <a:lnTo>
                    <a:pt x="15" y="22"/>
                  </a:lnTo>
                  <a:lnTo>
                    <a:pt x="18" y="17"/>
                  </a:lnTo>
                  <a:lnTo>
                    <a:pt x="8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5" name="Freeform 2513"/>
            <p:cNvSpPr>
              <a:spLocks/>
            </p:cNvSpPr>
            <p:nvPr/>
          </p:nvSpPr>
          <p:spPr bwMode="auto">
            <a:xfrm>
              <a:off x="4948116" y="5033841"/>
              <a:ext cx="6350" cy="9525"/>
            </a:xfrm>
            <a:custGeom>
              <a:avLst/>
              <a:gdLst>
                <a:gd name="T0" fmla="*/ 0 w 14"/>
                <a:gd name="T1" fmla="*/ 1 h 16"/>
                <a:gd name="T2" fmla="*/ 6 w 14"/>
                <a:gd name="T3" fmla="*/ 0 h 16"/>
                <a:gd name="T4" fmla="*/ 14 w 14"/>
                <a:gd name="T5" fmla="*/ 11 h 16"/>
                <a:gd name="T6" fmla="*/ 14 w 14"/>
                <a:gd name="T7" fmla="*/ 16 h 16"/>
                <a:gd name="T8" fmla="*/ 7 w 14"/>
                <a:gd name="T9" fmla="*/ 11 h 16"/>
                <a:gd name="T10" fmla="*/ 0 w 14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0" y="1"/>
                  </a:moveTo>
                  <a:lnTo>
                    <a:pt x="6" y="0"/>
                  </a:lnTo>
                  <a:lnTo>
                    <a:pt x="14" y="11"/>
                  </a:lnTo>
                  <a:lnTo>
                    <a:pt x="14" y="16"/>
                  </a:lnTo>
                  <a:lnTo>
                    <a:pt x="7" y="1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6" name="Freeform 2514"/>
            <p:cNvSpPr>
              <a:spLocks/>
            </p:cNvSpPr>
            <p:nvPr/>
          </p:nvSpPr>
          <p:spPr bwMode="auto">
            <a:xfrm>
              <a:off x="4957641" y="5090991"/>
              <a:ext cx="14288" cy="6350"/>
            </a:xfrm>
            <a:custGeom>
              <a:avLst/>
              <a:gdLst>
                <a:gd name="T0" fmla="*/ 0 w 27"/>
                <a:gd name="T1" fmla="*/ 0 h 12"/>
                <a:gd name="T2" fmla="*/ 12 w 27"/>
                <a:gd name="T3" fmla="*/ 2 h 12"/>
                <a:gd name="T4" fmla="*/ 27 w 27"/>
                <a:gd name="T5" fmla="*/ 5 h 12"/>
                <a:gd name="T6" fmla="*/ 20 w 27"/>
                <a:gd name="T7" fmla="*/ 12 h 12"/>
                <a:gd name="T8" fmla="*/ 5 w 27"/>
                <a:gd name="T9" fmla="*/ 6 h 12"/>
                <a:gd name="T10" fmla="*/ 0 w 2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2">
                  <a:moveTo>
                    <a:pt x="0" y="0"/>
                  </a:moveTo>
                  <a:lnTo>
                    <a:pt x="12" y="2"/>
                  </a:lnTo>
                  <a:lnTo>
                    <a:pt x="27" y="5"/>
                  </a:lnTo>
                  <a:lnTo>
                    <a:pt x="20" y="12"/>
                  </a:lnTo>
                  <a:lnTo>
                    <a:pt x="5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7" name="Freeform 2515"/>
            <p:cNvSpPr>
              <a:spLocks/>
            </p:cNvSpPr>
            <p:nvPr/>
          </p:nvSpPr>
          <p:spPr bwMode="auto">
            <a:xfrm>
              <a:off x="4841754" y="5265616"/>
              <a:ext cx="7938" cy="6350"/>
            </a:xfrm>
            <a:custGeom>
              <a:avLst/>
              <a:gdLst>
                <a:gd name="T0" fmla="*/ 0 w 14"/>
                <a:gd name="T1" fmla="*/ 7 h 14"/>
                <a:gd name="T2" fmla="*/ 6 w 14"/>
                <a:gd name="T3" fmla="*/ 0 h 14"/>
                <a:gd name="T4" fmla="*/ 13 w 14"/>
                <a:gd name="T5" fmla="*/ 4 h 14"/>
                <a:gd name="T6" fmla="*/ 14 w 14"/>
                <a:gd name="T7" fmla="*/ 10 h 14"/>
                <a:gd name="T8" fmla="*/ 12 w 14"/>
                <a:gd name="T9" fmla="*/ 14 h 14"/>
                <a:gd name="T10" fmla="*/ 4 w 14"/>
                <a:gd name="T11" fmla="*/ 10 h 14"/>
                <a:gd name="T12" fmla="*/ 0 w 14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lnTo>
                    <a:pt x="6" y="0"/>
                  </a:lnTo>
                  <a:lnTo>
                    <a:pt x="13" y="4"/>
                  </a:lnTo>
                  <a:lnTo>
                    <a:pt x="14" y="10"/>
                  </a:lnTo>
                  <a:lnTo>
                    <a:pt x="12" y="14"/>
                  </a:lnTo>
                  <a:lnTo>
                    <a:pt x="4" y="10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8" name="Freeform 2516"/>
            <p:cNvSpPr>
              <a:spLocks/>
            </p:cNvSpPr>
            <p:nvPr/>
          </p:nvSpPr>
          <p:spPr bwMode="auto">
            <a:xfrm>
              <a:off x="4841754" y="5281491"/>
              <a:ext cx="11113" cy="9525"/>
            </a:xfrm>
            <a:custGeom>
              <a:avLst/>
              <a:gdLst>
                <a:gd name="T0" fmla="*/ 0 w 19"/>
                <a:gd name="T1" fmla="*/ 5 h 19"/>
                <a:gd name="T2" fmla="*/ 9 w 19"/>
                <a:gd name="T3" fmla="*/ 0 h 19"/>
                <a:gd name="T4" fmla="*/ 19 w 19"/>
                <a:gd name="T5" fmla="*/ 3 h 19"/>
                <a:gd name="T6" fmla="*/ 16 w 19"/>
                <a:gd name="T7" fmla="*/ 9 h 19"/>
                <a:gd name="T8" fmla="*/ 16 w 19"/>
                <a:gd name="T9" fmla="*/ 18 h 19"/>
                <a:gd name="T10" fmla="*/ 12 w 19"/>
                <a:gd name="T11" fmla="*/ 19 h 19"/>
                <a:gd name="T12" fmla="*/ 7 w 19"/>
                <a:gd name="T13" fmla="*/ 16 h 19"/>
                <a:gd name="T14" fmla="*/ 6 w 19"/>
                <a:gd name="T15" fmla="*/ 9 h 19"/>
                <a:gd name="T16" fmla="*/ 0 w 19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9">
                  <a:moveTo>
                    <a:pt x="0" y="5"/>
                  </a:moveTo>
                  <a:lnTo>
                    <a:pt x="9" y="0"/>
                  </a:lnTo>
                  <a:lnTo>
                    <a:pt x="19" y="3"/>
                  </a:lnTo>
                  <a:lnTo>
                    <a:pt x="16" y="9"/>
                  </a:lnTo>
                  <a:lnTo>
                    <a:pt x="16" y="18"/>
                  </a:lnTo>
                  <a:lnTo>
                    <a:pt x="12" y="19"/>
                  </a:lnTo>
                  <a:lnTo>
                    <a:pt x="7" y="16"/>
                  </a:lnTo>
                  <a:lnTo>
                    <a:pt x="6" y="9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89" name="Freeform 2517"/>
            <p:cNvSpPr>
              <a:spLocks/>
            </p:cNvSpPr>
            <p:nvPr/>
          </p:nvSpPr>
          <p:spPr bwMode="auto">
            <a:xfrm>
              <a:off x="4619504" y="5643441"/>
              <a:ext cx="14288" cy="9525"/>
            </a:xfrm>
            <a:custGeom>
              <a:avLst/>
              <a:gdLst>
                <a:gd name="T0" fmla="*/ 3 w 27"/>
                <a:gd name="T1" fmla="*/ 0 h 17"/>
                <a:gd name="T2" fmla="*/ 12 w 27"/>
                <a:gd name="T3" fmla="*/ 3 h 17"/>
                <a:gd name="T4" fmla="*/ 23 w 27"/>
                <a:gd name="T5" fmla="*/ 8 h 17"/>
                <a:gd name="T6" fmla="*/ 27 w 27"/>
                <a:gd name="T7" fmla="*/ 16 h 17"/>
                <a:gd name="T8" fmla="*/ 20 w 27"/>
                <a:gd name="T9" fmla="*/ 17 h 17"/>
                <a:gd name="T10" fmla="*/ 20 w 27"/>
                <a:gd name="T11" fmla="*/ 11 h 17"/>
                <a:gd name="T12" fmla="*/ 12 w 27"/>
                <a:gd name="T13" fmla="*/ 10 h 17"/>
                <a:gd name="T14" fmla="*/ 6 w 27"/>
                <a:gd name="T15" fmla="*/ 16 h 17"/>
                <a:gd name="T16" fmla="*/ 2 w 27"/>
                <a:gd name="T17" fmla="*/ 11 h 17"/>
                <a:gd name="T18" fmla="*/ 0 w 27"/>
                <a:gd name="T19" fmla="*/ 4 h 17"/>
                <a:gd name="T20" fmla="*/ 3 w 27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7">
                  <a:moveTo>
                    <a:pt x="3" y="0"/>
                  </a:moveTo>
                  <a:lnTo>
                    <a:pt x="12" y="3"/>
                  </a:lnTo>
                  <a:lnTo>
                    <a:pt x="23" y="8"/>
                  </a:lnTo>
                  <a:lnTo>
                    <a:pt x="27" y="16"/>
                  </a:lnTo>
                  <a:lnTo>
                    <a:pt x="20" y="17"/>
                  </a:lnTo>
                  <a:lnTo>
                    <a:pt x="20" y="11"/>
                  </a:lnTo>
                  <a:lnTo>
                    <a:pt x="12" y="10"/>
                  </a:lnTo>
                  <a:lnTo>
                    <a:pt x="6" y="16"/>
                  </a:lnTo>
                  <a:lnTo>
                    <a:pt x="2" y="11"/>
                  </a:lnTo>
                  <a:lnTo>
                    <a:pt x="0" y="4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0" name="Freeform 2518"/>
            <p:cNvSpPr>
              <a:spLocks/>
            </p:cNvSpPr>
            <p:nvPr/>
          </p:nvSpPr>
          <p:spPr bwMode="auto">
            <a:xfrm>
              <a:off x="4617916" y="5651379"/>
              <a:ext cx="19050" cy="30163"/>
            </a:xfrm>
            <a:custGeom>
              <a:avLst/>
              <a:gdLst>
                <a:gd name="T0" fmla="*/ 1 w 36"/>
                <a:gd name="T1" fmla="*/ 0 h 56"/>
                <a:gd name="T2" fmla="*/ 8 w 36"/>
                <a:gd name="T3" fmla="*/ 14 h 56"/>
                <a:gd name="T4" fmla="*/ 27 w 36"/>
                <a:gd name="T5" fmla="*/ 33 h 56"/>
                <a:gd name="T6" fmla="*/ 36 w 36"/>
                <a:gd name="T7" fmla="*/ 48 h 56"/>
                <a:gd name="T8" fmla="*/ 36 w 36"/>
                <a:gd name="T9" fmla="*/ 56 h 56"/>
                <a:gd name="T10" fmla="*/ 28 w 36"/>
                <a:gd name="T11" fmla="*/ 46 h 56"/>
                <a:gd name="T12" fmla="*/ 7 w 36"/>
                <a:gd name="T13" fmla="*/ 25 h 56"/>
                <a:gd name="T14" fmla="*/ 0 w 36"/>
                <a:gd name="T15" fmla="*/ 9 h 56"/>
                <a:gd name="T16" fmla="*/ 1 w 36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56">
                  <a:moveTo>
                    <a:pt x="1" y="0"/>
                  </a:moveTo>
                  <a:lnTo>
                    <a:pt x="8" y="14"/>
                  </a:lnTo>
                  <a:lnTo>
                    <a:pt x="27" y="33"/>
                  </a:lnTo>
                  <a:lnTo>
                    <a:pt x="36" y="48"/>
                  </a:lnTo>
                  <a:lnTo>
                    <a:pt x="36" y="56"/>
                  </a:lnTo>
                  <a:lnTo>
                    <a:pt x="28" y="46"/>
                  </a:lnTo>
                  <a:lnTo>
                    <a:pt x="7" y="25"/>
                  </a:lnTo>
                  <a:lnTo>
                    <a:pt x="0" y="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1" name="Freeform 2519"/>
            <p:cNvSpPr>
              <a:spLocks/>
            </p:cNvSpPr>
            <p:nvPr/>
          </p:nvSpPr>
          <p:spPr bwMode="auto">
            <a:xfrm>
              <a:off x="4957641" y="5205291"/>
              <a:ext cx="9525" cy="7938"/>
            </a:xfrm>
            <a:custGeom>
              <a:avLst/>
              <a:gdLst>
                <a:gd name="T0" fmla="*/ 0 w 16"/>
                <a:gd name="T1" fmla="*/ 0 h 16"/>
                <a:gd name="T2" fmla="*/ 6 w 16"/>
                <a:gd name="T3" fmla="*/ 2 h 16"/>
                <a:gd name="T4" fmla="*/ 16 w 16"/>
                <a:gd name="T5" fmla="*/ 9 h 16"/>
                <a:gd name="T6" fmla="*/ 13 w 16"/>
                <a:gd name="T7" fmla="*/ 16 h 16"/>
                <a:gd name="T8" fmla="*/ 7 w 16"/>
                <a:gd name="T9" fmla="*/ 8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lnTo>
                    <a:pt x="6" y="2"/>
                  </a:lnTo>
                  <a:lnTo>
                    <a:pt x="16" y="9"/>
                  </a:lnTo>
                  <a:lnTo>
                    <a:pt x="13" y="16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2" name="Freeform 2520"/>
            <p:cNvSpPr>
              <a:spLocks/>
            </p:cNvSpPr>
            <p:nvPr/>
          </p:nvSpPr>
          <p:spPr bwMode="auto">
            <a:xfrm>
              <a:off x="4671891" y="5651379"/>
              <a:ext cx="11113" cy="9525"/>
            </a:xfrm>
            <a:custGeom>
              <a:avLst/>
              <a:gdLst>
                <a:gd name="T0" fmla="*/ 0 w 21"/>
                <a:gd name="T1" fmla="*/ 8 h 18"/>
                <a:gd name="T2" fmla="*/ 6 w 21"/>
                <a:gd name="T3" fmla="*/ 4 h 18"/>
                <a:gd name="T4" fmla="*/ 16 w 21"/>
                <a:gd name="T5" fmla="*/ 0 h 18"/>
                <a:gd name="T6" fmla="*/ 21 w 21"/>
                <a:gd name="T7" fmla="*/ 3 h 18"/>
                <a:gd name="T8" fmla="*/ 16 w 21"/>
                <a:gd name="T9" fmla="*/ 13 h 18"/>
                <a:gd name="T10" fmla="*/ 9 w 21"/>
                <a:gd name="T11" fmla="*/ 18 h 18"/>
                <a:gd name="T12" fmla="*/ 6 w 21"/>
                <a:gd name="T13" fmla="*/ 13 h 18"/>
                <a:gd name="T14" fmla="*/ 0 w 21"/>
                <a:gd name="T15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8">
                  <a:moveTo>
                    <a:pt x="0" y="8"/>
                  </a:moveTo>
                  <a:lnTo>
                    <a:pt x="6" y="4"/>
                  </a:lnTo>
                  <a:lnTo>
                    <a:pt x="16" y="0"/>
                  </a:lnTo>
                  <a:lnTo>
                    <a:pt x="21" y="3"/>
                  </a:lnTo>
                  <a:lnTo>
                    <a:pt x="16" y="13"/>
                  </a:lnTo>
                  <a:lnTo>
                    <a:pt x="9" y="18"/>
                  </a:lnTo>
                  <a:lnTo>
                    <a:pt x="6" y="13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3" name="Freeform 2521"/>
            <p:cNvSpPr>
              <a:spLocks/>
            </p:cNvSpPr>
            <p:nvPr/>
          </p:nvSpPr>
          <p:spPr bwMode="auto">
            <a:xfrm>
              <a:off x="4943354" y="5267204"/>
              <a:ext cx="26988" cy="36513"/>
            </a:xfrm>
            <a:custGeom>
              <a:avLst/>
              <a:gdLst>
                <a:gd name="T0" fmla="*/ 0 w 50"/>
                <a:gd name="T1" fmla="*/ 0 h 69"/>
                <a:gd name="T2" fmla="*/ 11 w 50"/>
                <a:gd name="T3" fmla="*/ 3 h 69"/>
                <a:gd name="T4" fmla="*/ 30 w 50"/>
                <a:gd name="T5" fmla="*/ 16 h 69"/>
                <a:gd name="T6" fmla="*/ 43 w 50"/>
                <a:gd name="T7" fmla="*/ 36 h 69"/>
                <a:gd name="T8" fmla="*/ 50 w 50"/>
                <a:gd name="T9" fmla="*/ 59 h 69"/>
                <a:gd name="T10" fmla="*/ 50 w 50"/>
                <a:gd name="T11" fmla="*/ 69 h 69"/>
                <a:gd name="T12" fmla="*/ 38 w 50"/>
                <a:gd name="T13" fmla="*/ 55 h 69"/>
                <a:gd name="T14" fmla="*/ 18 w 50"/>
                <a:gd name="T15" fmla="*/ 16 h 69"/>
                <a:gd name="T16" fmla="*/ 0 w 50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69">
                  <a:moveTo>
                    <a:pt x="0" y="0"/>
                  </a:moveTo>
                  <a:lnTo>
                    <a:pt x="11" y="3"/>
                  </a:lnTo>
                  <a:lnTo>
                    <a:pt x="30" y="16"/>
                  </a:lnTo>
                  <a:lnTo>
                    <a:pt x="43" y="36"/>
                  </a:lnTo>
                  <a:lnTo>
                    <a:pt x="50" y="59"/>
                  </a:lnTo>
                  <a:lnTo>
                    <a:pt x="50" y="69"/>
                  </a:lnTo>
                  <a:lnTo>
                    <a:pt x="38" y="55"/>
                  </a:lnTo>
                  <a:lnTo>
                    <a:pt x="18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4" name="Freeform 2522"/>
            <p:cNvSpPr>
              <a:spLocks/>
            </p:cNvSpPr>
            <p:nvPr/>
          </p:nvSpPr>
          <p:spPr bwMode="auto">
            <a:xfrm>
              <a:off x="4957641" y="5344991"/>
              <a:ext cx="14288" cy="15875"/>
            </a:xfrm>
            <a:custGeom>
              <a:avLst/>
              <a:gdLst>
                <a:gd name="T0" fmla="*/ 0 w 27"/>
                <a:gd name="T1" fmla="*/ 3 h 30"/>
                <a:gd name="T2" fmla="*/ 6 w 27"/>
                <a:gd name="T3" fmla="*/ 0 h 30"/>
                <a:gd name="T4" fmla="*/ 13 w 27"/>
                <a:gd name="T5" fmla="*/ 9 h 30"/>
                <a:gd name="T6" fmla="*/ 20 w 27"/>
                <a:gd name="T7" fmla="*/ 13 h 30"/>
                <a:gd name="T8" fmla="*/ 22 w 27"/>
                <a:gd name="T9" fmla="*/ 10 h 30"/>
                <a:gd name="T10" fmla="*/ 22 w 27"/>
                <a:gd name="T11" fmla="*/ 3 h 30"/>
                <a:gd name="T12" fmla="*/ 17 w 27"/>
                <a:gd name="T13" fmla="*/ 2 h 30"/>
                <a:gd name="T14" fmla="*/ 24 w 27"/>
                <a:gd name="T15" fmla="*/ 2 h 30"/>
                <a:gd name="T16" fmla="*/ 27 w 27"/>
                <a:gd name="T17" fmla="*/ 16 h 30"/>
                <a:gd name="T18" fmla="*/ 27 w 27"/>
                <a:gd name="T19" fmla="*/ 22 h 30"/>
                <a:gd name="T20" fmla="*/ 24 w 27"/>
                <a:gd name="T21" fmla="*/ 26 h 30"/>
                <a:gd name="T22" fmla="*/ 17 w 27"/>
                <a:gd name="T23" fmla="*/ 26 h 30"/>
                <a:gd name="T24" fmla="*/ 14 w 27"/>
                <a:gd name="T25" fmla="*/ 30 h 30"/>
                <a:gd name="T26" fmla="*/ 4 w 27"/>
                <a:gd name="T27" fmla="*/ 18 h 30"/>
                <a:gd name="T28" fmla="*/ 0 w 27"/>
                <a:gd name="T2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30">
                  <a:moveTo>
                    <a:pt x="0" y="3"/>
                  </a:moveTo>
                  <a:lnTo>
                    <a:pt x="6" y="0"/>
                  </a:lnTo>
                  <a:lnTo>
                    <a:pt x="13" y="9"/>
                  </a:lnTo>
                  <a:lnTo>
                    <a:pt x="20" y="13"/>
                  </a:lnTo>
                  <a:lnTo>
                    <a:pt x="22" y="10"/>
                  </a:lnTo>
                  <a:lnTo>
                    <a:pt x="22" y="3"/>
                  </a:lnTo>
                  <a:lnTo>
                    <a:pt x="17" y="2"/>
                  </a:lnTo>
                  <a:lnTo>
                    <a:pt x="24" y="2"/>
                  </a:lnTo>
                  <a:lnTo>
                    <a:pt x="27" y="16"/>
                  </a:lnTo>
                  <a:lnTo>
                    <a:pt x="27" y="22"/>
                  </a:lnTo>
                  <a:lnTo>
                    <a:pt x="24" y="26"/>
                  </a:lnTo>
                  <a:lnTo>
                    <a:pt x="17" y="26"/>
                  </a:lnTo>
                  <a:lnTo>
                    <a:pt x="14" y="30"/>
                  </a:lnTo>
                  <a:lnTo>
                    <a:pt x="4" y="1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5" name="Freeform 2523"/>
            <p:cNvSpPr>
              <a:spLocks/>
            </p:cNvSpPr>
            <p:nvPr/>
          </p:nvSpPr>
          <p:spPr bwMode="auto">
            <a:xfrm>
              <a:off x="4800479" y="5643441"/>
              <a:ext cx="15875" cy="15875"/>
            </a:xfrm>
            <a:custGeom>
              <a:avLst/>
              <a:gdLst>
                <a:gd name="T0" fmla="*/ 0 w 30"/>
                <a:gd name="T1" fmla="*/ 0 h 30"/>
                <a:gd name="T2" fmla="*/ 11 w 30"/>
                <a:gd name="T3" fmla="*/ 3 h 30"/>
                <a:gd name="T4" fmla="*/ 26 w 30"/>
                <a:gd name="T5" fmla="*/ 23 h 30"/>
                <a:gd name="T6" fmla="*/ 30 w 30"/>
                <a:gd name="T7" fmla="*/ 30 h 30"/>
                <a:gd name="T8" fmla="*/ 21 w 30"/>
                <a:gd name="T9" fmla="*/ 28 h 30"/>
                <a:gd name="T10" fmla="*/ 10 w 30"/>
                <a:gd name="T11" fmla="*/ 7 h 30"/>
                <a:gd name="T12" fmla="*/ 0 w 30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lnTo>
                    <a:pt x="11" y="3"/>
                  </a:lnTo>
                  <a:lnTo>
                    <a:pt x="26" y="23"/>
                  </a:lnTo>
                  <a:lnTo>
                    <a:pt x="30" y="30"/>
                  </a:lnTo>
                  <a:lnTo>
                    <a:pt x="21" y="28"/>
                  </a:lnTo>
                  <a:lnTo>
                    <a:pt x="10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6" name="Freeform 2524"/>
            <p:cNvSpPr>
              <a:spLocks/>
            </p:cNvSpPr>
            <p:nvPr/>
          </p:nvSpPr>
          <p:spPr bwMode="auto">
            <a:xfrm>
              <a:off x="4984629" y="5725991"/>
              <a:ext cx="7938" cy="11113"/>
            </a:xfrm>
            <a:custGeom>
              <a:avLst/>
              <a:gdLst>
                <a:gd name="T0" fmla="*/ 0 w 16"/>
                <a:gd name="T1" fmla="*/ 6 h 22"/>
                <a:gd name="T2" fmla="*/ 6 w 16"/>
                <a:gd name="T3" fmla="*/ 3 h 22"/>
                <a:gd name="T4" fmla="*/ 12 w 16"/>
                <a:gd name="T5" fmla="*/ 0 h 22"/>
                <a:gd name="T6" fmla="*/ 15 w 16"/>
                <a:gd name="T7" fmla="*/ 6 h 22"/>
                <a:gd name="T8" fmla="*/ 16 w 16"/>
                <a:gd name="T9" fmla="*/ 17 h 22"/>
                <a:gd name="T10" fmla="*/ 10 w 16"/>
                <a:gd name="T11" fmla="*/ 22 h 22"/>
                <a:gd name="T12" fmla="*/ 3 w 16"/>
                <a:gd name="T13" fmla="*/ 15 h 22"/>
                <a:gd name="T14" fmla="*/ 0 w 16"/>
                <a:gd name="T15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2">
                  <a:moveTo>
                    <a:pt x="0" y="6"/>
                  </a:moveTo>
                  <a:lnTo>
                    <a:pt x="6" y="3"/>
                  </a:lnTo>
                  <a:lnTo>
                    <a:pt x="12" y="0"/>
                  </a:lnTo>
                  <a:lnTo>
                    <a:pt x="15" y="6"/>
                  </a:lnTo>
                  <a:lnTo>
                    <a:pt x="16" y="17"/>
                  </a:lnTo>
                  <a:lnTo>
                    <a:pt x="10" y="22"/>
                  </a:lnTo>
                  <a:lnTo>
                    <a:pt x="3" y="15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7" name="Freeform 2525"/>
            <p:cNvSpPr>
              <a:spLocks/>
            </p:cNvSpPr>
            <p:nvPr/>
          </p:nvSpPr>
          <p:spPr bwMode="auto">
            <a:xfrm>
              <a:off x="3289179" y="2389066"/>
              <a:ext cx="15875" cy="11113"/>
            </a:xfrm>
            <a:custGeom>
              <a:avLst/>
              <a:gdLst>
                <a:gd name="T0" fmla="*/ 12 w 29"/>
                <a:gd name="T1" fmla="*/ 17 h 21"/>
                <a:gd name="T2" fmla="*/ 12 w 29"/>
                <a:gd name="T3" fmla="*/ 3 h 21"/>
                <a:gd name="T4" fmla="*/ 18 w 29"/>
                <a:gd name="T5" fmla="*/ 3 h 21"/>
                <a:gd name="T6" fmla="*/ 21 w 29"/>
                <a:gd name="T7" fmla="*/ 0 h 21"/>
                <a:gd name="T8" fmla="*/ 26 w 29"/>
                <a:gd name="T9" fmla="*/ 4 h 21"/>
                <a:gd name="T10" fmla="*/ 29 w 29"/>
                <a:gd name="T11" fmla="*/ 11 h 21"/>
                <a:gd name="T12" fmla="*/ 19 w 29"/>
                <a:gd name="T13" fmla="*/ 13 h 21"/>
                <a:gd name="T14" fmla="*/ 8 w 29"/>
                <a:gd name="T15" fmla="*/ 21 h 21"/>
                <a:gd name="T16" fmla="*/ 2 w 29"/>
                <a:gd name="T17" fmla="*/ 20 h 21"/>
                <a:gd name="T18" fmla="*/ 0 w 29"/>
                <a:gd name="T19" fmla="*/ 14 h 21"/>
                <a:gd name="T20" fmla="*/ 5 w 29"/>
                <a:gd name="T21" fmla="*/ 17 h 21"/>
                <a:gd name="T22" fmla="*/ 12 w 29"/>
                <a:gd name="T23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1">
                  <a:moveTo>
                    <a:pt x="12" y="17"/>
                  </a:moveTo>
                  <a:lnTo>
                    <a:pt x="12" y="3"/>
                  </a:lnTo>
                  <a:lnTo>
                    <a:pt x="18" y="3"/>
                  </a:lnTo>
                  <a:lnTo>
                    <a:pt x="21" y="0"/>
                  </a:lnTo>
                  <a:lnTo>
                    <a:pt x="26" y="4"/>
                  </a:lnTo>
                  <a:lnTo>
                    <a:pt x="29" y="11"/>
                  </a:lnTo>
                  <a:lnTo>
                    <a:pt x="19" y="13"/>
                  </a:lnTo>
                  <a:lnTo>
                    <a:pt x="8" y="21"/>
                  </a:lnTo>
                  <a:lnTo>
                    <a:pt x="2" y="20"/>
                  </a:lnTo>
                  <a:lnTo>
                    <a:pt x="0" y="14"/>
                  </a:lnTo>
                  <a:lnTo>
                    <a:pt x="5" y="17"/>
                  </a:lnTo>
                  <a:lnTo>
                    <a:pt x="12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8" name="Freeform 2526"/>
            <p:cNvSpPr>
              <a:spLocks/>
            </p:cNvSpPr>
            <p:nvPr/>
          </p:nvSpPr>
          <p:spPr bwMode="auto">
            <a:xfrm>
              <a:off x="3189166" y="2676404"/>
              <a:ext cx="3175" cy="25400"/>
            </a:xfrm>
            <a:custGeom>
              <a:avLst/>
              <a:gdLst>
                <a:gd name="T0" fmla="*/ 0 w 8"/>
                <a:gd name="T1" fmla="*/ 0 h 47"/>
                <a:gd name="T2" fmla="*/ 6 w 8"/>
                <a:gd name="T3" fmla="*/ 10 h 47"/>
                <a:gd name="T4" fmla="*/ 8 w 8"/>
                <a:gd name="T5" fmla="*/ 38 h 47"/>
                <a:gd name="T6" fmla="*/ 4 w 8"/>
                <a:gd name="T7" fmla="*/ 47 h 47"/>
                <a:gd name="T8" fmla="*/ 0 w 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7">
                  <a:moveTo>
                    <a:pt x="0" y="0"/>
                  </a:moveTo>
                  <a:lnTo>
                    <a:pt x="6" y="10"/>
                  </a:lnTo>
                  <a:lnTo>
                    <a:pt x="8" y="38"/>
                  </a:lnTo>
                  <a:lnTo>
                    <a:pt x="4" y="4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7999" name="Freeform 2527"/>
            <p:cNvSpPr>
              <a:spLocks/>
            </p:cNvSpPr>
            <p:nvPr/>
          </p:nvSpPr>
          <p:spPr bwMode="auto">
            <a:xfrm>
              <a:off x="3230441" y="2733554"/>
              <a:ext cx="19050" cy="22225"/>
            </a:xfrm>
            <a:custGeom>
              <a:avLst/>
              <a:gdLst>
                <a:gd name="T0" fmla="*/ 0 w 34"/>
                <a:gd name="T1" fmla="*/ 32 h 42"/>
                <a:gd name="T2" fmla="*/ 3 w 34"/>
                <a:gd name="T3" fmla="*/ 23 h 42"/>
                <a:gd name="T4" fmla="*/ 2 w 34"/>
                <a:gd name="T5" fmla="*/ 13 h 42"/>
                <a:gd name="T6" fmla="*/ 9 w 34"/>
                <a:gd name="T7" fmla="*/ 13 h 42"/>
                <a:gd name="T8" fmla="*/ 19 w 34"/>
                <a:gd name="T9" fmla="*/ 9 h 42"/>
                <a:gd name="T10" fmla="*/ 16 w 34"/>
                <a:gd name="T11" fmla="*/ 0 h 42"/>
                <a:gd name="T12" fmla="*/ 25 w 34"/>
                <a:gd name="T13" fmla="*/ 13 h 42"/>
                <a:gd name="T14" fmla="*/ 34 w 34"/>
                <a:gd name="T15" fmla="*/ 23 h 42"/>
                <a:gd name="T16" fmla="*/ 25 w 34"/>
                <a:gd name="T17" fmla="*/ 25 h 42"/>
                <a:gd name="T18" fmla="*/ 13 w 34"/>
                <a:gd name="T19" fmla="*/ 30 h 42"/>
                <a:gd name="T20" fmla="*/ 11 w 34"/>
                <a:gd name="T21" fmla="*/ 23 h 42"/>
                <a:gd name="T22" fmla="*/ 6 w 34"/>
                <a:gd name="T23" fmla="*/ 26 h 42"/>
                <a:gd name="T24" fmla="*/ 8 w 34"/>
                <a:gd name="T25" fmla="*/ 33 h 42"/>
                <a:gd name="T26" fmla="*/ 11 w 34"/>
                <a:gd name="T27" fmla="*/ 37 h 42"/>
                <a:gd name="T28" fmla="*/ 9 w 34"/>
                <a:gd name="T29" fmla="*/ 42 h 42"/>
                <a:gd name="T30" fmla="*/ 5 w 34"/>
                <a:gd name="T31" fmla="*/ 30 h 42"/>
                <a:gd name="T32" fmla="*/ 0 w 34"/>
                <a:gd name="T33" fmla="*/ 3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2">
                  <a:moveTo>
                    <a:pt x="0" y="32"/>
                  </a:moveTo>
                  <a:lnTo>
                    <a:pt x="3" y="23"/>
                  </a:lnTo>
                  <a:lnTo>
                    <a:pt x="2" y="13"/>
                  </a:lnTo>
                  <a:lnTo>
                    <a:pt x="9" y="13"/>
                  </a:lnTo>
                  <a:lnTo>
                    <a:pt x="19" y="9"/>
                  </a:lnTo>
                  <a:lnTo>
                    <a:pt x="16" y="0"/>
                  </a:lnTo>
                  <a:lnTo>
                    <a:pt x="25" y="13"/>
                  </a:lnTo>
                  <a:lnTo>
                    <a:pt x="34" y="23"/>
                  </a:lnTo>
                  <a:lnTo>
                    <a:pt x="25" y="25"/>
                  </a:lnTo>
                  <a:lnTo>
                    <a:pt x="13" y="30"/>
                  </a:lnTo>
                  <a:lnTo>
                    <a:pt x="11" y="23"/>
                  </a:lnTo>
                  <a:lnTo>
                    <a:pt x="6" y="26"/>
                  </a:lnTo>
                  <a:lnTo>
                    <a:pt x="8" y="33"/>
                  </a:lnTo>
                  <a:lnTo>
                    <a:pt x="11" y="37"/>
                  </a:lnTo>
                  <a:lnTo>
                    <a:pt x="9" y="42"/>
                  </a:lnTo>
                  <a:lnTo>
                    <a:pt x="5" y="30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0" name="Freeform 2528"/>
            <p:cNvSpPr>
              <a:spLocks/>
            </p:cNvSpPr>
            <p:nvPr/>
          </p:nvSpPr>
          <p:spPr bwMode="auto">
            <a:xfrm>
              <a:off x="3185991" y="2843091"/>
              <a:ext cx="9525" cy="14288"/>
            </a:xfrm>
            <a:custGeom>
              <a:avLst/>
              <a:gdLst>
                <a:gd name="T0" fmla="*/ 0 w 20"/>
                <a:gd name="T1" fmla="*/ 2 h 25"/>
                <a:gd name="T2" fmla="*/ 7 w 20"/>
                <a:gd name="T3" fmla="*/ 0 h 25"/>
                <a:gd name="T4" fmla="*/ 16 w 20"/>
                <a:gd name="T5" fmla="*/ 5 h 25"/>
                <a:gd name="T6" fmla="*/ 20 w 20"/>
                <a:gd name="T7" fmla="*/ 13 h 25"/>
                <a:gd name="T8" fmla="*/ 20 w 20"/>
                <a:gd name="T9" fmla="*/ 22 h 25"/>
                <a:gd name="T10" fmla="*/ 16 w 20"/>
                <a:gd name="T11" fmla="*/ 25 h 25"/>
                <a:gd name="T12" fmla="*/ 14 w 20"/>
                <a:gd name="T13" fmla="*/ 10 h 25"/>
                <a:gd name="T14" fmla="*/ 7 w 20"/>
                <a:gd name="T15" fmla="*/ 8 h 25"/>
                <a:gd name="T16" fmla="*/ 0 w 20"/>
                <a:gd name="T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5">
                  <a:moveTo>
                    <a:pt x="0" y="2"/>
                  </a:moveTo>
                  <a:lnTo>
                    <a:pt x="7" y="0"/>
                  </a:lnTo>
                  <a:lnTo>
                    <a:pt x="16" y="5"/>
                  </a:lnTo>
                  <a:lnTo>
                    <a:pt x="20" y="13"/>
                  </a:lnTo>
                  <a:lnTo>
                    <a:pt x="20" y="22"/>
                  </a:lnTo>
                  <a:lnTo>
                    <a:pt x="16" y="25"/>
                  </a:lnTo>
                  <a:lnTo>
                    <a:pt x="14" y="10"/>
                  </a:lnTo>
                  <a:lnTo>
                    <a:pt x="7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1" name="Freeform 2529"/>
            <p:cNvSpPr>
              <a:spLocks/>
            </p:cNvSpPr>
            <p:nvPr/>
          </p:nvSpPr>
          <p:spPr bwMode="auto">
            <a:xfrm>
              <a:off x="3241554" y="2838329"/>
              <a:ext cx="6350" cy="11113"/>
            </a:xfrm>
            <a:custGeom>
              <a:avLst/>
              <a:gdLst>
                <a:gd name="T0" fmla="*/ 10 w 11"/>
                <a:gd name="T1" fmla="*/ 22 h 22"/>
                <a:gd name="T2" fmla="*/ 4 w 11"/>
                <a:gd name="T3" fmla="*/ 22 h 22"/>
                <a:gd name="T4" fmla="*/ 0 w 11"/>
                <a:gd name="T5" fmla="*/ 6 h 22"/>
                <a:gd name="T6" fmla="*/ 1 w 11"/>
                <a:gd name="T7" fmla="*/ 0 h 22"/>
                <a:gd name="T8" fmla="*/ 5 w 11"/>
                <a:gd name="T9" fmla="*/ 2 h 22"/>
                <a:gd name="T10" fmla="*/ 11 w 11"/>
                <a:gd name="T11" fmla="*/ 3 h 22"/>
                <a:gd name="T12" fmla="*/ 7 w 11"/>
                <a:gd name="T13" fmla="*/ 6 h 22"/>
                <a:gd name="T14" fmla="*/ 5 w 11"/>
                <a:gd name="T15" fmla="*/ 15 h 22"/>
                <a:gd name="T16" fmla="*/ 10 w 11"/>
                <a:gd name="T1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2">
                  <a:moveTo>
                    <a:pt x="10" y="22"/>
                  </a:moveTo>
                  <a:lnTo>
                    <a:pt x="4" y="22"/>
                  </a:lnTo>
                  <a:lnTo>
                    <a:pt x="0" y="6"/>
                  </a:lnTo>
                  <a:lnTo>
                    <a:pt x="1" y="0"/>
                  </a:lnTo>
                  <a:lnTo>
                    <a:pt x="5" y="2"/>
                  </a:lnTo>
                  <a:lnTo>
                    <a:pt x="11" y="3"/>
                  </a:lnTo>
                  <a:lnTo>
                    <a:pt x="7" y="6"/>
                  </a:lnTo>
                  <a:lnTo>
                    <a:pt x="5" y="15"/>
                  </a:lnTo>
                  <a:lnTo>
                    <a:pt x="10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2" name="Freeform 2530"/>
            <p:cNvSpPr>
              <a:spLocks/>
            </p:cNvSpPr>
            <p:nvPr/>
          </p:nvSpPr>
          <p:spPr bwMode="auto">
            <a:xfrm>
              <a:off x="4948116" y="5106866"/>
              <a:ext cx="6350" cy="9525"/>
            </a:xfrm>
            <a:custGeom>
              <a:avLst/>
              <a:gdLst>
                <a:gd name="T0" fmla="*/ 9 w 13"/>
                <a:gd name="T1" fmla="*/ 0 h 16"/>
                <a:gd name="T2" fmla="*/ 13 w 13"/>
                <a:gd name="T3" fmla="*/ 4 h 16"/>
                <a:gd name="T4" fmla="*/ 10 w 13"/>
                <a:gd name="T5" fmla="*/ 9 h 16"/>
                <a:gd name="T6" fmla="*/ 6 w 13"/>
                <a:gd name="T7" fmla="*/ 16 h 16"/>
                <a:gd name="T8" fmla="*/ 0 w 13"/>
                <a:gd name="T9" fmla="*/ 13 h 16"/>
                <a:gd name="T10" fmla="*/ 5 w 13"/>
                <a:gd name="T11" fmla="*/ 4 h 16"/>
                <a:gd name="T12" fmla="*/ 9 w 13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6">
                  <a:moveTo>
                    <a:pt x="9" y="0"/>
                  </a:moveTo>
                  <a:lnTo>
                    <a:pt x="13" y="4"/>
                  </a:lnTo>
                  <a:lnTo>
                    <a:pt x="10" y="9"/>
                  </a:lnTo>
                  <a:lnTo>
                    <a:pt x="6" y="16"/>
                  </a:lnTo>
                  <a:lnTo>
                    <a:pt x="0" y="13"/>
                  </a:lnTo>
                  <a:lnTo>
                    <a:pt x="5" y="4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3" name="Freeform 2531"/>
            <p:cNvSpPr>
              <a:spLocks/>
            </p:cNvSpPr>
            <p:nvPr/>
          </p:nvSpPr>
          <p:spPr bwMode="auto">
            <a:xfrm>
              <a:off x="4919541" y="5051304"/>
              <a:ext cx="7938" cy="9525"/>
            </a:xfrm>
            <a:custGeom>
              <a:avLst/>
              <a:gdLst>
                <a:gd name="T0" fmla="*/ 0 w 14"/>
                <a:gd name="T1" fmla="*/ 4 h 16"/>
                <a:gd name="T2" fmla="*/ 4 w 14"/>
                <a:gd name="T3" fmla="*/ 0 h 16"/>
                <a:gd name="T4" fmla="*/ 14 w 14"/>
                <a:gd name="T5" fmla="*/ 10 h 16"/>
                <a:gd name="T6" fmla="*/ 11 w 14"/>
                <a:gd name="T7" fmla="*/ 16 h 16"/>
                <a:gd name="T8" fmla="*/ 2 w 14"/>
                <a:gd name="T9" fmla="*/ 13 h 16"/>
                <a:gd name="T10" fmla="*/ 0 w 14"/>
                <a:gd name="T1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0" y="4"/>
                  </a:moveTo>
                  <a:lnTo>
                    <a:pt x="4" y="0"/>
                  </a:lnTo>
                  <a:lnTo>
                    <a:pt x="14" y="10"/>
                  </a:lnTo>
                  <a:lnTo>
                    <a:pt x="11" y="16"/>
                  </a:lnTo>
                  <a:lnTo>
                    <a:pt x="2" y="13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4" name="Freeform 2532"/>
            <p:cNvSpPr>
              <a:spLocks/>
            </p:cNvSpPr>
            <p:nvPr/>
          </p:nvSpPr>
          <p:spPr bwMode="auto">
            <a:xfrm>
              <a:off x="4621091" y="5454529"/>
              <a:ext cx="4763" cy="9525"/>
            </a:xfrm>
            <a:custGeom>
              <a:avLst/>
              <a:gdLst>
                <a:gd name="T0" fmla="*/ 4 w 11"/>
                <a:gd name="T1" fmla="*/ 0 h 18"/>
                <a:gd name="T2" fmla="*/ 9 w 11"/>
                <a:gd name="T3" fmla="*/ 4 h 18"/>
                <a:gd name="T4" fmla="*/ 11 w 11"/>
                <a:gd name="T5" fmla="*/ 8 h 18"/>
                <a:gd name="T6" fmla="*/ 7 w 11"/>
                <a:gd name="T7" fmla="*/ 14 h 18"/>
                <a:gd name="T8" fmla="*/ 1 w 11"/>
                <a:gd name="T9" fmla="*/ 18 h 18"/>
                <a:gd name="T10" fmla="*/ 0 w 11"/>
                <a:gd name="T11" fmla="*/ 10 h 18"/>
                <a:gd name="T12" fmla="*/ 4 w 11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8">
                  <a:moveTo>
                    <a:pt x="4" y="0"/>
                  </a:moveTo>
                  <a:lnTo>
                    <a:pt x="9" y="4"/>
                  </a:lnTo>
                  <a:lnTo>
                    <a:pt x="11" y="8"/>
                  </a:lnTo>
                  <a:lnTo>
                    <a:pt x="7" y="14"/>
                  </a:lnTo>
                  <a:lnTo>
                    <a:pt x="1" y="18"/>
                  </a:lnTo>
                  <a:lnTo>
                    <a:pt x="0" y="1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5" name="Freeform 2533"/>
            <p:cNvSpPr>
              <a:spLocks/>
            </p:cNvSpPr>
            <p:nvPr/>
          </p:nvSpPr>
          <p:spPr bwMode="auto">
            <a:xfrm>
              <a:off x="4775079" y="5214816"/>
              <a:ext cx="6350" cy="4763"/>
            </a:xfrm>
            <a:custGeom>
              <a:avLst/>
              <a:gdLst>
                <a:gd name="T0" fmla="*/ 0 w 13"/>
                <a:gd name="T1" fmla="*/ 0 h 10"/>
                <a:gd name="T2" fmla="*/ 9 w 13"/>
                <a:gd name="T3" fmla="*/ 0 h 10"/>
                <a:gd name="T4" fmla="*/ 13 w 13"/>
                <a:gd name="T5" fmla="*/ 9 h 10"/>
                <a:gd name="T6" fmla="*/ 7 w 13"/>
                <a:gd name="T7" fmla="*/ 10 h 10"/>
                <a:gd name="T8" fmla="*/ 1 w 13"/>
                <a:gd name="T9" fmla="*/ 7 h 10"/>
                <a:gd name="T10" fmla="*/ 3 w 13"/>
                <a:gd name="T11" fmla="*/ 3 h 10"/>
                <a:gd name="T12" fmla="*/ 0 w 1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9" y="0"/>
                  </a:lnTo>
                  <a:lnTo>
                    <a:pt x="13" y="9"/>
                  </a:lnTo>
                  <a:lnTo>
                    <a:pt x="7" y="10"/>
                  </a:lnTo>
                  <a:lnTo>
                    <a:pt x="1" y="7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6" name="Freeform 2534"/>
            <p:cNvSpPr>
              <a:spLocks/>
            </p:cNvSpPr>
            <p:nvPr/>
          </p:nvSpPr>
          <p:spPr bwMode="auto">
            <a:xfrm>
              <a:off x="4587754" y="5432304"/>
              <a:ext cx="34925" cy="28575"/>
            </a:xfrm>
            <a:custGeom>
              <a:avLst/>
              <a:gdLst>
                <a:gd name="T0" fmla="*/ 0 w 64"/>
                <a:gd name="T1" fmla="*/ 37 h 53"/>
                <a:gd name="T2" fmla="*/ 5 w 64"/>
                <a:gd name="T3" fmla="*/ 30 h 53"/>
                <a:gd name="T4" fmla="*/ 18 w 64"/>
                <a:gd name="T5" fmla="*/ 33 h 53"/>
                <a:gd name="T6" fmla="*/ 25 w 64"/>
                <a:gd name="T7" fmla="*/ 33 h 53"/>
                <a:gd name="T8" fmla="*/ 32 w 64"/>
                <a:gd name="T9" fmla="*/ 20 h 53"/>
                <a:gd name="T10" fmla="*/ 41 w 64"/>
                <a:gd name="T11" fmla="*/ 4 h 53"/>
                <a:gd name="T12" fmla="*/ 52 w 64"/>
                <a:gd name="T13" fmla="*/ 0 h 53"/>
                <a:gd name="T14" fmla="*/ 61 w 64"/>
                <a:gd name="T15" fmla="*/ 8 h 53"/>
                <a:gd name="T16" fmla="*/ 64 w 64"/>
                <a:gd name="T17" fmla="*/ 19 h 53"/>
                <a:gd name="T18" fmla="*/ 55 w 64"/>
                <a:gd name="T19" fmla="*/ 33 h 53"/>
                <a:gd name="T20" fmla="*/ 44 w 64"/>
                <a:gd name="T21" fmla="*/ 44 h 53"/>
                <a:gd name="T22" fmla="*/ 32 w 64"/>
                <a:gd name="T23" fmla="*/ 53 h 53"/>
                <a:gd name="T24" fmla="*/ 25 w 64"/>
                <a:gd name="T25" fmla="*/ 50 h 53"/>
                <a:gd name="T26" fmla="*/ 13 w 64"/>
                <a:gd name="T27" fmla="*/ 44 h 53"/>
                <a:gd name="T28" fmla="*/ 9 w 64"/>
                <a:gd name="T29" fmla="*/ 50 h 53"/>
                <a:gd name="T30" fmla="*/ 5 w 64"/>
                <a:gd name="T31" fmla="*/ 43 h 53"/>
                <a:gd name="T32" fmla="*/ 0 w 64"/>
                <a:gd name="T33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4" h="53">
                  <a:moveTo>
                    <a:pt x="0" y="37"/>
                  </a:moveTo>
                  <a:lnTo>
                    <a:pt x="5" y="30"/>
                  </a:lnTo>
                  <a:lnTo>
                    <a:pt x="18" y="33"/>
                  </a:lnTo>
                  <a:lnTo>
                    <a:pt x="25" y="33"/>
                  </a:lnTo>
                  <a:lnTo>
                    <a:pt x="32" y="20"/>
                  </a:lnTo>
                  <a:lnTo>
                    <a:pt x="41" y="4"/>
                  </a:lnTo>
                  <a:lnTo>
                    <a:pt x="52" y="0"/>
                  </a:lnTo>
                  <a:lnTo>
                    <a:pt x="61" y="8"/>
                  </a:lnTo>
                  <a:lnTo>
                    <a:pt x="64" y="19"/>
                  </a:lnTo>
                  <a:lnTo>
                    <a:pt x="55" y="33"/>
                  </a:lnTo>
                  <a:lnTo>
                    <a:pt x="44" y="44"/>
                  </a:lnTo>
                  <a:lnTo>
                    <a:pt x="32" y="53"/>
                  </a:lnTo>
                  <a:lnTo>
                    <a:pt x="25" y="50"/>
                  </a:lnTo>
                  <a:lnTo>
                    <a:pt x="13" y="44"/>
                  </a:lnTo>
                  <a:lnTo>
                    <a:pt x="9" y="50"/>
                  </a:lnTo>
                  <a:lnTo>
                    <a:pt x="5" y="43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7" name="Freeform 2535"/>
            <p:cNvSpPr>
              <a:spLocks/>
            </p:cNvSpPr>
            <p:nvPr/>
          </p:nvSpPr>
          <p:spPr bwMode="auto">
            <a:xfrm>
              <a:off x="4806829" y="4992566"/>
              <a:ext cx="7938" cy="9525"/>
            </a:xfrm>
            <a:custGeom>
              <a:avLst/>
              <a:gdLst>
                <a:gd name="T0" fmla="*/ 0 w 16"/>
                <a:gd name="T1" fmla="*/ 4 h 16"/>
                <a:gd name="T2" fmla="*/ 3 w 16"/>
                <a:gd name="T3" fmla="*/ 0 h 16"/>
                <a:gd name="T4" fmla="*/ 12 w 16"/>
                <a:gd name="T5" fmla="*/ 2 h 16"/>
                <a:gd name="T6" fmla="*/ 16 w 16"/>
                <a:gd name="T7" fmla="*/ 6 h 16"/>
                <a:gd name="T8" fmla="*/ 13 w 16"/>
                <a:gd name="T9" fmla="*/ 10 h 16"/>
                <a:gd name="T10" fmla="*/ 10 w 16"/>
                <a:gd name="T11" fmla="*/ 16 h 16"/>
                <a:gd name="T12" fmla="*/ 3 w 16"/>
                <a:gd name="T13" fmla="*/ 10 h 16"/>
                <a:gd name="T14" fmla="*/ 0 w 16"/>
                <a:gd name="T1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6">
                  <a:moveTo>
                    <a:pt x="0" y="4"/>
                  </a:moveTo>
                  <a:lnTo>
                    <a:pt x="3" y="0"/>
                  </a:lnTo>
                  <a:lnTo>
                    <a:pt x="12" y="2"/>
                  </a:lnTo>
                  <a:lnTo>
                    <a:pt x="16" y="6"/>
                  </a:lnTo>
                  <a:lnTo>
                    <a:pt x="13" y="10"/>
                  </a:lnTo>
                  <a:lnTo>
                    <a:pt x="10" y="16"/>
                  </a:lnTo>
                  <a:lnTo>
                    <a:pt x="3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8" name="Freeform 2536"/>
            <p:cNvSpPr>
              <a:spLocks/>
            </p:cNvSpPr>
            <p:nvPr/>
          </p:nvSpPr>
          <p:spPr bwMode="auto">
            <a:xfrm>
              <a:off x="4448054" y="5365629"/>
              <a:ext cx="19050" cy="22225"/>
            </a:xfrm>
            <a:custGeom>
              <a:avLst/>
              <a:gdLst>
                <a:gd name="T0" fmla="*/ 6 w 37"/>
                <a:gd name="T1" fmla="*/ 0 h 42"/>
                <a:gd name="T2" fmla="*/ 13 w 37"/>
                <a:gd name="T3" fmla="*/ 3 h 42"/>
                <a:gd name="T4" fmla="*/ 26 w 37"/>
                <a:gd name="T5" fmla="*/ 6 h 42"/>
                <a:gd name="T6" fmla="*/ 29 w 37"/>
                <a:gd name="T7" fmla="*/ 0 h 42"/>
                <a:gd name="T8" fmla="*/ 35 w 37"/>
                <a:gd name="T9" fmla="*/ 4 h 42"/>
                <a:gd name="T10" fmla="*/ 37 w 37"/>
                <a:gd name="T11" fmla="*/ 19 h 42"/>
                <a:gd name="T12" fmla="*/ 32 w 37"/>
                <a:gd name="T13" fmla="*/ 33 h 42"/>
                <a:gd name="T14" fmla="*/ 20 w 37"/>
                <a:gd name="T15" fmla="*/ 42 h 42"/>
                <a:gd name="T16" fmla="*/ 12 w 37"/>
                <a:gd name="T17" fmla="*/ 42 h 42"/>
                <a:gd name="T18" fmla="*/ 7 w 37"/>
                <a:gd name="T19" fmla="*/ 32 h 42"/>
                <a:gd name="T20" fmla="*/ 0 w 37"/>
                <a:gd name="T21" fmla="*/ 12 h 42"/>
                <a:gd name="T22" fmla="*/ 6 w 37"/>
                <a:gd name="T2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42">
                  <a:moveTo>
                    <a:pt x="6" y="0"/>
                  </a:moveTo>
                  <a:lnTo>
                    <a:pt x="13" y="3"/>
                  </a:lnTo>
                  <a:lnTo>
                    <a:pt x="26" y="6"/>
                  </a:lnTo>
                  <a:lnTo>
                    <a:pt x="29" y="0"/>
                  </a:lnTo>
                  <a:lnTo>
                    <a:pt x="35" y="4"/>
                  </a:lnTo>
                  <a:lnTo>
                    <a:pt x="37" y="19"/>
                  </a:lnTo>
                  <a:lnTo>
                    <a:pt x="32" y="33"/>
                  </a:lnTo>
                  <a:lnTo>
                    <a:pt x="20" y="42"/>
                  </a:lnTo>
                  <a:lnTo>
                    <a:pt x="12" y="42"/>
                  </a:lnTo>
                  <a:lnTo>
                    <a:pt x="7" y="32"/>
                  </a:lnTo>
                  <a:lnTo>
                    <a:pt x="0" y="12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09" name="Freeform 2537"/>
            <p:cNvSpPr>
              <a:spLocks/>
            </p:cNvSpPr>
            <p:nvPr/>
          </p:nvSpPr>
          <p:spPr bwMode="auto">
            <a:xfrm>
              <a:off x="4830641" y="4808416"/>
              <a:ext cx="7938" cy="7938"/>
            </a:xfrm>
            <a:custGeom>
              <a:avLst/>
              <a:gdLst>
                <a:gd name="T0" fmla="*/ 0 w 16"/>
                <a:gd name="T1" fmla="*/ 5 h 13"/>
                <a:gd name="T2" fmla="*/ 0 w 16"/>
                <a:gd name="T3" fmla="*/ 0 h 13"/>
                <a:gd name="T4" fmla="*/ 11 w 16"/>
                <a:gd name="T5" fmla="*/ 3 h 13"/>
                <a:gd name="T6" fmla="*/ 16 w 16"/>
                <a:gd name="T7" fmla="*/ 7 h 13"/>
                <a:gd name="T8" fmla="*/ 11 w 16"/>
                <a:gd name="T9" fmla="*/ 13 h 13"/>
                <a:gd name="T10" fmla="*/ 3 w 16"/>
                <a:gd name="T11" fmla="*/ 5 h 13"/>
                <a:gd name="T12" fmla="*/ 0 w 16"/>
                <a:gd name="T1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3">
                  <a:moveTo>
                    <a:pt x="0" y="5"/>
                  </a:moveTo>
                  <a:lnTo>
                    <a:pt x="0" y="0"/>
                  </a:lnTo>
                  <a:lnTo>
                    <a:pt x="11" y="3"/>
                  </a:lnTo>
                  <a:lnTo>
                    <a:pt x="16" y="7"/>
                  </a:lnTo>
                  <a:lnTo>
                    <a:pt x="11" y="13"/>
                  </a:lnTo>
                  <a:lnTo>
                    <a:pt x="3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0" name="Freeform 2538"/>
            <p:cNvSpPr>
              <a:spLocks/>
            </p:cNvSpPr>
            <p:nvPr/>
          </p:nvSpPr>
          <p:spPr bwMode="auto">
            <a:xfrm>
              <a:off x="4802066" y="4765554"/>
              <a:ext cx="9525" cy="7938"/>
            </a:xfrm>
            <a:custGeom>
              <a:avLst/>
              <a:gdLst>
                <a:gd name="T0" fmla="*/ 0 w 16"/>
                <a:gd name="T1" fmla="*/ 0 h 14"/>
                <a:gd name="T2" fmla="*/ 9 w 16"/>
                <a:gd name="T3" fmla="*/ 1 h 14"/>
                <a:gd name="T4" fmla="*/ 16 w 16"/>
                <a:gd name="T5" fmla="*/ 8 h 14"/>
                <a:gd name="T6" fmla="*/ 10 w 16"/>
                <a:gd name="T7" fmla="*/ 14 h 14"/>
                <a:gd name="T8" fmla="*/ 6 w 16"/>
                <a:gd name="T9" fmla="*/ 5 h 14"/>
                <a:gd name="T10" fmla="*/ 0 w 16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lnTo>
                    <a:pt x="9" y="1"/>
                  </a:lnTo>
                  <a:lnTo>
                    <a:pt x="16" y="8"/>
                  </a:lnTo>
                  <a:lnTo>
                    <a:pt x="10" y="14"/>
                  </a:lnTo>
                  <a:lnTo>
                    <a:pt x="6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1" name="Freeform 2539"/>
            <p:cNvSpPr>
              <a:spLocks/>
            </p:cNvSpPr>
            <p:nvPr/>
          </p:nvSpPr>
          <p:spPr bwMode="auto">
            <a:xfrm>
              <a:off x="4779841" y="4784604"/>
              <a:ext cx="7938" cy="4763"/>
            </a:xfrm>
            <a:custGeom>
              <a:avLst/>
              <a:gdLst>
                <a:gd name="T0" fmla="*/ 0 w 13"/>
                <a:gd name="T1" fmla="*/ 0 h 10"/>
                <a:gd name="T2" fmla="*/ 6 w 13"/>
                <a:gd name="T3" fmla="*/ 0 h 10"/>
                <a:gd name="T4" fmla="*/ 13 w 13"/>
                <a:gd name="T5" fmla="*/ 7 h 10"/>
                <a:gd name="T6" fmla="*/ 9 w 13"/>
                <a:gd name="T7" fmla="*/ 10 h 10"/>
                <a:gd name="T8" fmla="*/ 0 w 13"/>
                <a:gd name="T9" fmla="*/ 4 h 10"/>
                <a:gd name="T10" fmla="*/ 0 w 13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lnTo>
                    <a:pt x="6" y="0"/>
                  </a:lnTo>
                  <a:lnTo>
                    <a:pt x="13" y="7"/>
                  </a:lnTo>
                  <a:lnTo>
                    <a:pt x="9" y="1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2" name="Freeform 2540"/>
            <p:cNvSpPr>
              <a:spLocks/>
            </p:cNvSpPr>
            <p:nvPr/>
          </p:nvSpPr>
          <p:spPr bwMode="auto">
            <a:xfrm>
              <a:off x="4282954" y="5337054"/>
              <a:ext cx="28575" cy="30163"/>
            </a:xfrm>
            <a:custGeom>
              <a:avLst/>
              <a:gdLst>
                <a:gd name="T0" fmla="*/ 0 w 52"/>
                <a:gd name="T1" fmla="*/ 0 h 59"/>
                <a:gd name="T2" fmla="*/ 12 w 52"/>
                <a:gd name="T3" fmla="*/ 9 h 59"/>
                <a:gd name="T4" fmla="*/ 31 w 52"/>
                <a:gd name="T5" fmla="*/ 26 h 59"/>
                <a:gd name="T6" fmla="*/ 45 w 52"/>
                <a:gd name="T7" fmla="*/ 31 h 59"/>
                <a:gd name="T8" fmla="*/ 49 w 52"/>
                <a:gd name="T9" fmla="*/ 35 h 59"/>
                <a:gd name="T10" fmla="*/ 48 w 52"/>
                <a:gd name="T11" fmla="*/ 46 h 59"/>
                <a:gd name="T12" fmla="*/ 52 w 52"/>
                <a:gd name="T13" fmla="*/ 51 h 59"/>
                <a:gd name="T14" fmla="*/ 51 w 52"/>
                <a:gd name="T15" fmla="*/ 55 h 59"/>
                <a:gd name="T16" fmla="*/ 44 w 52"/>
                <a:gd name="T17" fmla="*/ 57 h 59"/>
                <a:gd name="T18" fmla="*/ 45 w 52"/>
                <a:gd name="T19" fmla="*/ 59 h 59"/>
                <a:gd name="T20" fmla="*/ 25 w 52"/>
                <a:gd name="T21" fmla="*/ 52 h 59"/>
                <a:gd name="T22" fmla="*/ 6 w 52"/>
                <a:gd name="T23" fmla="*/ 39 h 59"/>
                <a:gd name="T24" fmla="*/ 8 w 52"/>
                <a:gd name="T25" fmla="*/ 31 h 59"/>
                <a:gd name="T26" fmla="*/ 15 w 52"/>
                <a:gd name="T27" fmla="*/ 28 h 59"/>
                <a:gd name="T28" fmla="*/ 6 w 52"/>
                <a:gd name="T29" fmla="*/ 15 h 59"/>
                <a:gd name="T30" fmla="*/ 0 w 52"/>
                <a:gd name="T3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59">
                  <a:moveTo>
                    <a:pt x="0" y="0"/>
                  </a:moveTo>
                  <a:lnTo>
                    <a:pt x="12" y="9"/>
                  </a:lnTo>
                  <a:lnTo>
                    <a:pt x="31" y="26"/>
                  </a:lnTo>
                  <a:lnTo>
                    <a:pt x="45" y="31"/>
                  </a:lnTo>
                  <a:lnTo>
                    <a:pt x="49" y="35"/>
                  </a:lnTo>
                  <a:lnTo>
                    <a:pt x="48" y="46"/>
                  </a:lnTo>
                  <a:lnTo>
                    <a:pt x="52" y="51"/>
                  </a:lnTo>
                  <a:lnTo>
                    <a:pt x="51" y="55"/>
                  </a:lnTo>
                  <a:lnTo>
                    <a:pt x="44" y="57"/>
                  </a:lnTo>
                  <a:lnTo>
                    <a:pt x="45" y="59"/>
                  </a:lnTo>
                  <a:lnTo>
                    <a:pt x="25" y="52"/>
                  </a:lnTo>
                  <a:lnTo>
                    <a:pt x="6" y="39"/>
                  </a:lnTo>
                  <a:lnTo>
                    <a:pt x="8" y="31"/>
                  </a:lnTo>
                  <a:lnTo>
                    <a:pt x="15" y="28"/>
                  </a:lnTo>
                  <a:lnTo>
                    <a:pt x="6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3" name="Freeform 2541"/>
            <p:cNvSpPr>
              <a:spLocks/>
            </p:cNvSpPr>
            <p:nvPr/>
          </p:nvSpPr>
          <p:spPr bwMode="auto">
            <a:xfrm>
              <a:off x="4232154" y="5316416"/>
              <a:ext cx="9525" cy="12700"/>
            </a:xfrm>
            <a:custGeom>
              <a:avLst/>
              <a:gdLst>
                <a:gd name="T0" fmla="*/ 0 w 19"/>
                <a:gd name="T1" fmla="*/ 0 h 23"/>
                <a:gd name="T2" fmla="*/ 8 w 19"/>
                <a:gd name="T3" fmla="*/ 0 h 23"/>
                <a:gd name="T4" fmla="*/ 15 w 19"/>
                <a:gd name="T5" fmla="*/ 14 h 23"/>
                <a:gd name="T6" fmla="*/ 19 w 19"/>
                <a:gd name="T7" fmla="*/ 21 h 23"/>
                <a:gd name="T8" fmla="*/ 16 w 19"/>
                <a:gd name="T9" fmla="*/ 23 h 23"/>
                <a:gd name="T10" fmla="*/ 8 w 19"/>
                <a:gd name="T11" fmla="*/ 13 h 23"/>
                <a:gd name="T12" fmla="*/ 3 w 19"/>
                <a:gd name="T13" fmla="*/ 15 h 23"/>
                <a:gd name="T14" fmla="*/ 2 w 19"/>
                <a:gd name="T15" fmla="*/ 11 h 23"/>
                <a:gd name="T16" fmla="*/ 5 w 19"/>
                <a:gd name="T17" fmla="*/ 4 h 23"/>
                <a:gd name="T18" fmla="*/ 0 w 19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3">
                  <a:moveTo>
                    <a:pt x="0" y="0"/>
                  </a:moveTo>
                  <a:lnTo>
                    <a:pt x="8" y="0"/>
                  </a:lnTo>
                  <a:lnTo>
                    <a:pt x="15" y="14"/>
                  </a:lnTo>
                  <a:lnTo>
                    <a:pt x="19" y="21"/>
                  </a:lnTo>
                  <a:lnTo>
                    <a:pt x="16" y="23"/>
                  </a:lnTo>
                  <a:lnTo>
                    <a:pt x="8" y="13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5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4" name="Freeform 2542"/>
            <p:cNvSpPr>
              <a:spLocks/>
            </p:cNvSpPr>
            <p:nvPr/>
          </p:nvSpPr>
          <p:spPr bwMode="auto">
            <a:xfrm>
              <a:off x="4729041" y="4694116"/>
              <a:ext cx="7938" cy="7938"/>
            </a:xfrm>
            <a:custGeom>
              <a:avLst/>
              <a:gdLst>
                <a:gd name="T0" fmla="*/ 4 w 13"/>
                <a:gd name="T1" fmla="*/ 1 h 13"/>
                <a:gd name="T2" fmla="*/ 9 w 13"/>
                <a:gd name="T3" fmla="*/ 0 h 13"/>
                <a:gd name="T4" fmla="*/ 13 w 13"/>
                <a:gd name="T5" fmla="*/ 8 h 13"/>
                <a:gd name="T6" fmla="*/ 10 w 13"/>
                <a:gd name="T7" fmla="*/ 13 h 13"/>
                <a:gd name="T8" fmla="*/ 4 w 13"/>
                <a:gd name="T9" fmla="*/ 13 h 13"/>
                <a:gd name="T10" fmla="*/ 0 w 13"/>
                <a:gd name="T11" fmla="*/ 8 h 13"/>
                <a:gd name="T12" fmla="*/ 4 w 13"/>
                <a:gd name="T13" fmla="*/ 4 h 13"/>
                <a:gd name="T14" fmla="*/ 4 w 13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4" y="1"/>
                  </a:moveTo>
                  <a:lnTo>
                    <a:pt x="9" y="0"/>
                  </a:lnTo>
                  <a:lnTo>
                    <a:pt x="13" y="8"/>
                  </a:lnTo>
                  <a:lnTo>
                    <a:pt x="10" y="13"/>
                  </a:lnTo>
                  <a:lnTo>
                    <a:pt x="4" y="13"/>
                  </a:lnTo>
                  <a:lnTo>
                    <a:pt x="0" y="8"/>
                  </a:lnTo>
                  <a:lnTo>
                    <a:pt x="4" y="4"/>
                  </a:ln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5" name="Freeform 2543"/>
            <p:cNvSpPr>
              <a:spLocks/>
            </p:cNvSpPr>
            <p:nvPr/>
          </p:nvSpPr>
          <p:spPr bwMode="auto">
            <a:xfrm>
              <a:off x="4695704" y="4665541"/>
              <a:ext cx="19050" cy="30163"/>
            </a:xfrm>
            <a:custGeom>
              <a:avLst/>
              <a:gdLst>
                <a:gd name="T0" fmla="*/ 9 w 38"/>
                <a:gd name="T1" fmla="*/ 4 h 56"/>
                <a:gd name="T2" fmla="*/ 13 w 38"/>
                <a:gd name="T3" fmla="*/ 0 h 56"/>
                <a:gd name="T4" fmla="*/ 22 w 38"/>
                <a:gd name="T5" fmla="*/ 0 h 56"/>
                <a:gd name="T6" fmla="*/ 25 w 38"/>
                <a:gd name="T7" fmla="*/ 4 h 56"/>
                <a:gd name="T8" fmla="*/ 19 w 38"/>
                <a:gd name="T9" fmla="*/ 9 h 56"/>
                <a:gd name="T10" fmla="*/ 13 w 38"/>
                <a:gd name="T11" fmla="*/ 10 h 56"/>
                <a:gd name="T12" fmla="*/ 22 w 38"/>
                <a:gd name="T13" fmla="*/ 23 h 56"/>
                <a:gd name="T14" fmla="*/ 35 w 38"/>
                <a:gd name="T15" fmla="*/ 37 h 56"/>
                <a:gd name="T16" fmla="*/ 38 w 38"/>
                <a:gd name="T17" fmla="*/ 49 h 56"/>
                <a:gd name="T18" fmla="*/ 35 w 38"/>
                <a:gd name="T19" fmla="*/ 56 h 56"/>
                <a:gd name="T20" fmla="*/ 27 w 38"/>
                <a:gd name="T21" fmla="*/ 47 h 56"/>
                <a:gd name="T22" fmla="*/ 12 w 38"/>
                <a:gd name="T23" fmla="*/ 40 h 56"/>
                <a:gd name="T24" fmla="*/ 2 w 38"/>
                <a:gd name="T25" fmla="*/ 37 h 56"/>
                <a:gd name="T26" fmla="*/ 2 w 38"/>
                <a:gd name="T27" fmla="*/ 32 h 56"/>
                <a:gd name="T28" fmla="*/ 0 w 38"/>
                <a:gd name="T29" fmla="*/ 24 h 56"/>
                <a:gd name="T30" fmla="*/ 7 w 38"/>
                <a:gd name="T31" fmla="*/ 24 h 56"/>
                <a:gd name="T32" fmla="*/ 12 w 38"/>
                <a:gd name="T33" fmla="*/ 32 h 56"/>
                <a:gd name="T34" fmla="*/ 14 w 38"/>
                <a:gd name="T35" fmla="*/ 24 h 56"/>
                <a:gd name="T36" fmla="*/ 13 w 38"/>
                <a:gd name="T37" fmla="*/ 11 h 56"/>
                <a:gd name="T38" fmla="*/ 9 w 38"/>
                <a:gd name="T39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56">
                  <a:moveTo>
                    <a:pt x="9" y="4"/>
                  </a:moveTo>
                  <a:lnTo>
                    <a:pt x="13" y="0"/>
                  </a:lnTo>
                  <a:lnTo>
                    <a:pt x="22" y="0"/>
                  </a:lnTo>
                  <a:lnTo>
                    <a:pt x="25" y="4"/>
                  </a:lnTo>
                  <a:lnTo>
                    <a:pt x="19" y="9"/>
                  </a:lnTo>
                  <a:lnTo>
                    <a:pt x="13" y="10"/>
                  </a:lnTo>
                  <a:lnTo>
                    <a:pt x="22" y="23"/>
                  </a:lnTo>
                  <a:lnTo>
                    <a:pt x="35" y="37"/>
                  </a:lnTo>
                  <a:lnTo>
                    <a:pt x="38" y="49"/>
                  </a:lnTo>
                  <a:lnTo>
                    <a:pt x="35" y="56"/>
                  </a:lnTo>
                  <a:lnTo>
                    <a:pt x="27" y="47"/>
                  </a:lnTo>
                  <a:lnTo>
                    <a:pt x="12" y="40"/>
                  </a:lnTo>
                  <a:lnTo>
                    <a:pt x="2" y="37"/>
                  </a:lnTo>
                  <a:lnTo>
                    <a:pt x="2" y="32"/>
                  </a:lnTo>
                  <a:lnTo>
                    <a:pt x="0" y="24"/>
                  </a:lnTo>
                  <a:lnTo>
                    <a:pt x="7" y="24"/>
                  </a:lnTo>
                  <a:lnTo>
                    <a:pt x="12" y="32"/>
                  </a:lnTo>
                  <a:lnTo>
                    <a:pt x="14" y="24"/>
                  </a:lnTo>
                  <a:lnTo>
                    <a:pt x="13" y="11"/>
                  </a:lnTo>
                  <a:lnTo>
                    <a:pt x="9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6" name="Freeform 2544"/>
            <p:cNvSpPr>
              <a:spLocks/>
            </p:cNvSpPr>
            <p:nvPr/>
          </p:nvSpPr>
          <p:spPr bwMode="auto">
            <a:xfrm>
              <a:off x="4702054" y="4652841"/>
              <a:ext cx="6350" cy="6350"/>
            </a:xfrm>
            <a:custGeom>
              <a:avLst/>
              <a:gdLst>
                <a:gd name="T0" fmla="*/ 0 w 11"/>
                <a:gd name="T1" fmla="*/ 0 h 12"/>
                <a:gd name="T2" fmla="*/ 8 w 11"/>
                <a:gd name="T3" fmla="*/ 2 h 12"/>
                <a:gd name="T4" fmla="*/ 11 w 11"/>
                <a:gd name="T5" fmla="*/ 9 h 12"/>
                <a:gd name="T6" fmla="*/ 5 w 11"/>
                <a:gd name="T7" fmla="*/ 12 h 12"/>
                <a:gd name="T8" fmla="*/ 2 w 11"/>
                <a:gd name="T9" fmla="*/ 5 h 12"/>
                <a:gd name="T10" fmla="*/ 0 w 11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lnTo>
                    <a:pt x="8" y="2"/>
                  </a:lnTo>
                  <a:lnTo>
                    <a:pt x="11" y="9"/>
                  </a:lnTo>
                  <a:lnTo>
                    <a:pt x="5" y="12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7" name="Freeform 2545"/>
            <p:cNvSpPr>
              <a:spLocks/>
            </p:cNvSpPr>
            <p:nvPr/>
          </p:nvSpPr>
          <p:spPr bwMode="auto">
            <a:xfrm>
              <a:off x="4670304" y="4640141"/>
              <a:ext cx="31750" cy="25400"/>
            </a:xfrm>
            <a:custGeom>
              <a:avLst/>
              <a:gdLst>
                <a:gd name="T0" fmla="*/ 60 w 60"/>
                <a:gd name="T1" fmla="*/ 40 h 48"/>
                <a:gd name="T2" fmla="*/ 53 w 60"/>
                <a:gd name="T3" fmla="*/ 46 h 48"/>
                <a:gd name="T4" fmla="*/ 48 w 60"/>
                <a:gd name="T5" fmla="*/ 48 h 48"/>
                <a:gd name="T6" fmla="*/ 37 w 60"/>
                <a:gd name="T7" fmla="*/ 35 h 48"/>
                <a:gd name="T8" fmla="*/ 26 w 60"/>
                <a:gd name="T9" fmla="*/ 23 h 48"/>
                <a:gd name="T10" fmla="*/ 24 w 60"/>
                <a:gd name="T11" fmla="*/ 29 h 48"/>
                <a:gd name="T12" fmla="*/ 17 w 60"/>
                <a:gd name="T13" fmla="*/ 27 h 48"/>
                <a:gd name="T14" fmla="*/ 1 w 60"/>
                <a:gd name="T15" fmla="*/ 10 h 48"/>
                <a:gd name="T16" fmla="*/ 0 w 60"/>
                <a:gd name="T17" fmla="*/ 0 h 48"/>
                <a:gd name="T18" fmla="*/ 17 w 60"/>
                <a:gd name="T19" fmla="*/ 9 h 48"/>
                <a:gd name="T20" fmla="*/ 45 w 60"/>
                <a:gd name="T21" fmla="*/ 36 h 48"/>
                <a:gd name="T22" fmla="*/ 60 w 60"/>
                <a:gd name="T23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8">
                  <a:moveTo>
                    <a:pt x="60" y="40"/>
                  </a:moveTo>
                  <a:lnTo>
                    <a:pt x="53" y="46"/>
                  </a:lnTo>
                  <a:lnTo>
                    <a:pt x="48" y="48"/>
                  </a:lnTo>
                  <a:lnTo>
                    <a:pt x="37" y="35"/>
                  </a:lnTo>
                  <a:lnTo>
                    <a:pt x="26" y="23"/>
                  </a:lnTo>
                  <a:lnTo>
                    <a:pt x="24" y="29"/>
                  </a:lnTo>
                  <a:lnTo>
                    <a:pt x="17" y="27"/>
                  </a:lnTo>
                  <a:lnTo>
                    <a:pt x="1" y="10"/>
                  </a:lnTo>
                  <a:lnTo>
                    <a:pt x="0" y="0"/>
                  </a:lnTo>
                  <a:lnTo>
                    <a:pt x="17" y="9"/>
                  </a:lnTo>
                  <a:lnTo>
                    <a:pt x="45" y="36"/>
                  </a:lnTo>
                  <a:lnTo>
                    <a:pt x="6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8" name="Freeform 2546"/>
            <p:cNvSpPr>
              <a:spLocks/>
            </p:cNvSpPr>
            <p:nvPr/>
          </p:nvSpPr>
          <p:spPr bwMode="auto">
            <a:xfrm>
              <a:off x="4579816" y="4727454"/>
              <a:ext cx="69850" cy="65088"/>
            </a:xfrm>
            <a:custGeom>
              <a:avLst/>
              <a:gdLst>
                <a:gd name="T0" fmla="*/ 39 w 133"/>
                <a:gd name="T1" fmla="*/ 79 h 123"/>
                <a:gd name="T2" fmla="*/ 51 w 133"/>
                <a:gd name="T3" fmla="*/ 96 h 123"/>
                <a:gd name="T4" fmla="*/ 68 w 133"/>
                <a:gd name="T5" fmla="*/ 105 h 123"/>
                <a:gd name="T6" fmla="*/ 59 w 133"/>
                <a:gd name="T7" fmla="*/ 116 h 123"/>
                <a:gd name="T8" fmla="*/ 59 w 133"/>
                <a:gd name="T9" fmla="*/ 105 h 123"/>
                <a:gd name="T10" fmla="*/ 52 w 133"/>
                <a:gd name="T11" fmla="*/ 108 h 123"/>
                <a:gd name="T12" fmla="*/ 38 w 133"/>
                <a:gd name="T13" fmla="*/ 102 h 123"/>
                <a:gd name="T14" fmla="*/ 7 w 133"/>
                <a:gd name="T15" fmla="*/ 70 h 123"/>
                <a:gd name="T16" fmla="*/ 25 w 133"/>
                <a:gd name="T17" fmla="*/ 77 h 123"/>
                <a:gd name="T18" fmla="*/ 20 w 133"/>
                <a:gd name="T19" fmla="*/ 64 h 123"/>
                <a:gd name="T20" fmla="*/ 15 w 133"/>
                <a:gd name="T21" fmla="*/ 54 h 123"/>
                <a:gd name="T22" fmla="*/ 22 w 133"/>
                <a:gd name="T23" fmla="*/ 49 h 123"/>
                <a:gd name="T24" fmla="*/ 36 w 133"/>
                <a:gd name="T25" fmla="*/ 61 h 123"/>
                <a:gd name="T26" fmla="*/ 17 w 133"/>
                <a:gd name="T27" fmla="*/ 41 h 123"/>
                <a:gd name="T28" fmla="*/ 12 w 133"/>
                <a:gd name="T29" fmla="*/ 41 h 123"/>
                <a:gd name="T30" fmla="*/ 0 w 133"/>
                <a:gd name="T31" fmla="*/ 43 h 123"/>
                <a:gd name="T32" fmla="*/ 6 w 133"/>
                <a:gd name="T33" fmla="*/ 15 h 123"/>
                <a:gd name="T34" fmla="*/ 4 w 133"/>
                <a:gd name="T35" fmla="*/ 5 h 123"/>
                <a:gd name="T36" fmla="*/ 25 w 133"/>
                <a:gd name="T37" fmla="*/ 20 h 123"/>
                <a:gd name="T38" fmla="*/ 102 w 133"/>
                <a:gd name="T39" fmla="*/ 82 h 123"/>
                <a:gd name="T40" fmla="*/ 92 w 133"/>
                <a:gd name="T41" fmla="*/ 89 h 123"/>
                <a:gd name="T42" fmla="*/ 114 w 133"/>
                <a:gd name="T43" fmla="*/ 92 h 123"/>
                <a:gd name="T44" fmla="*/ 111 w 133"/>
                <a:gd name="T45" fmla="*/ 102 h 123"/>
                <a:gd name="T46" fmla="*/ 118 w 133"/>
                <a:gd name="T47" fmla="*/ 106 h 123"/>
                <a:gd name="T48" fmla="*/ 123 w 133"/>
                <a:gd name="T49" fmla="*/ 100 h 123"/>
                <a:gd name="T50" fmla="*/ 130 w 133"/>
                <a:gd name="T51" fmla="*/ 112 h 123"/>
                <a:gd name="T52" fmla="*/ 125 w 133"/>
                <a:gd name="T53" fmla="*/ 116 h 123"/>
                <a:gd name="T54" fmla="*/ 108 w 133"/>
                <a:gd name="T55" fmla="*/ 113 h 123"/>
                <a:gd name="T56" fmla="*/ 102 w 133"/>
                <a:gd name="T57" fmla="*/ 123 h 123"/>
                <a:gd name="T58" fmla="*/ 89 w 133"/>
                <a:gd name="T59" fmla="*/ 115 h 123"/>
                <a:gd name="T60" fmla="*/ 82 w 133"/>
                <a:gd name="T61" fmla="*/ 108 h 123"/>
                <a:gd name="T62" fmla="*/ 59 w 133"/>
                <a:gd name="T63" fmla="*/ 9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3" h="123">
                  <a:moveTo>
                    <a:pt x="36" y="73"/>
                  </a:moveTo>
                  <a:lnTo>
                    <a:pt x="39" y="79"/>
                  </a:lnTo>
                  <a:lnTo>
                    <a:pt x="52" y="89"/>
                  </a:lnTo>
                  <a:lnTo>
                    <a:pt x="51" y="96"/>
                  </a:lnTo>
                  <a:lnTo>
                    <a:pt x="59" y="97"/>
                  </a:lnTo>
                  <a:lnTo>
                    <a:pt x="68" y="105"/>
                  </a:lnTo>
                  <a:lnTo>
                    <a:pt x="65" y="113"/>
                  </a:lnTo>
                  <a:lnTo>
                    <a:pt x="59" y="116"/>
                  </a:lnTo>
                  <a:lnTo>
                    <a:pt x="59" y="110"/>
                  </a:lnTo>
                  <a:lnTo>
                    <a:pt x="59" y="105"/>
                  </a:lnTo>
                  <a:lnTo>
                    <a:pt x="56" y="103"/>
                  </a:lnTo>
                  <a:lnTo>
                    <a:pt x="52" y="108"/>
                  </a:lnTo>
                  <a:lnTo>
                    <a:pt x="53" y="112"/>
                  </a:lnTo>
                  <a:lnTo>
                    <a:pt x="38" y="102"/>
                  </a:lnTo>
                  <a:lnTo>
                    <a:pt x="17" y="83"/>
                  </a:lnTo>
                  <a:lnTo>
                    <a:pt x="7" y="70"/>
                  </a:lnTo>
                  <a:lnTo>
                    <a:pt x="19" y="70"/>
                  </a:lnTo>
                  <a:lnTo>
                    <a:pt x="25" y="77"/>
                  </a:lnTo>
                  <a:lnTo>
                    <a:pt x="30" y="70"/>
                  </a:lnTo>
                  <a:lnTo>
                    <a:pt x="20" y="64"/>
                  </a:lnTo>
                  <a:lnTo>
                    <a:pt x="13" y="63"/>
                  </a:lnTo>
                  <a:lnTo>
                    <a:pt x="15" y="54"/>
                  </a:lnTo>
                  <a:lnTo>
                    <a:pt x="17" y="51"/>
                  </a:lnTo>
                  <a:lnTo>
                    <a:pt x="22" y="49"/>
                  </a:lnTo>
                  <a:lnTo>
                    <a:pt x="30" y="59"/>
                  </a:lnTo>
                  <a:lnTo>
                    <a:pt x="36" y="61"/>
                  </a:lnTo>
                  <a:lnTo>
                    <a:pt x="35" y="53"/>
                  </a:lnTo>
                  <a:lnTo>
                    <a:pt x="17" y="41"/>
                  </a:lnTo>
                  <a:lnTo>
                    <a:pt x="15" y="36"/>
                  </a:lnTo>
                  <a:lnTo>
                    <a:pt x="12" y="41"/>
                  </a:lnTo>
                  <a:lnTo>
                    <a:pt x="6" y="47"/>
                  </a:lnTo>
                  <a:lnTo>
                    <a:pt x="0" y="43"/>
                  </a:lnTo>
                  <a:lnTo>
                    <a:pt x="9" y="33"/>
                  </a:lnTo>
                  <a:lnTo>
                    <a:pt x="6" y="15"/>
                  </a:lnTo>
                  <a:lnTo>
                    <a:pt x="0" y="7"/>
                  </a:lnTo>
                  <a:lnTo>
                    <a:pt x="4" y="5"/>
                  </a:lnTo>
                  <a:lnTo>
                    <a:pt x="9" y="0"/>
                  </a:lnTo>
                  <a:lnTo>
                    <a:pt x="25" y="20"/>
                  </a:lnTo>
                  <a:lnTo>
                    <a:pt x="81" y="60"/>
                  </a:lnTo>
                  <a:lnTo>
                    <a:pt x="102" y="82"/>
                  </a:lnTo>
                  <a:lnTo>
                    <a:pt x="97" y="85"/>
                  </a:lnTo>
                  <a:lnTo>
                    <a:pt x="92" y="89"/>
                  </a:lnTo>
                  <a:lnTo>
                    <a:pt x="102" y="89"/>
                  </a:lnTo>
                  <a:lnTo>
                    <a:pt x="114" y="92"/>
                  </a:lnTo>
                  <a:lnTo>
                    <a:pt x="105" y="100"/>
                  </a:lnTo>
                  <a:lnTo>
                    <a:pt x="111" y="102"/>
                  </a:lnTo>
                  <a:lnTo>
                    <a:pt x="115" y="105"/>
                  </a:lnTo>
                  <a:lnTo>
                    <a:pt x="118" y="106"/>
                  </a:lnTo>
                  <a:lnTo>
                    <a:pt x="120" y="100"/>
                  </a:lnTo>
                  <a:lnTo>
                    <a:pt x="123" y="100"/>
                  </a:lnTo>
                  <a:lnTo>
                    <a:pt x="133" y="109"/>
                  </a:lnTo>
                  <a:lnTo>
                    <a:pt x="130" y="112"/>
                  </a:lnTo>
                  <a:lnTo>
                    <a:pt x="131" y="115"/>
                  </a:lnTo>
                  <a:lnTo>
                    <a:pt x="125" y="116"/>
                  </a:lnTo>
                  <a:lnTo>
                    <a:pt x="114" y="118"/>
                  </a:lnTo>
                  <a:lnTo>
                    <a:pt x="108" y="113"/>
                  </a:lnTo>
                  <a:lnTo>
                    <a:pt x="107" y="119"/>
                  </a:lnTo>
                  <a:lnTo>
                    <a:pt x="102" y="123"/>
                  </a:lnTo>
                  <a:lnTo>
                    <a:pt x="100" y="119"/>
                  </a:lnTo>
                  <a:lnTo>
                    <a:pt x="89" y="115"/>
                  </a:lnTo>
                  <a:lnTo>
                    <a:pt x="88" y="108"/>
                  </a:lnTo>
                  <a:lnTo>
                    <a:pt x="82" y="108"/>
                  </a:lnTo>
                  <a:lnTo>
                    <a:pt x="77" y="113"/>
                  </a:lnTo>
                  <a:lnTo>
                    <a:pt x="59" y="92"/>
                  </a:lnTo>
                  <a:lnTo>
                    <a:pt x="36" y="7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19" name="Freeform 2547"/>
            <p:cNvSpPr>
              <a:spLocks/>
            </p:cNvSpPr>
            <p:nvPr/>
          </p:nvSpPr>
          <p:spPr bwMode="auto">
            <a:xfrm>
              <a:off x="4656016" y="4638554"/>
              <a:ext cx="33338" cy="26988"/>
            </a:xfrm>
            <a:custGeom>
              <a:avLst/>
              <a:gdLst>
                <a:gd name="T0" fmla="*/ 0 w 63"/>
                <a:gd name="T1" fmla="*/ 0 h 52"/>
                <a:gd name="T2" fmla="*/ 13 w 63"/>
                <a:gd name="T3" fmla="*/ 9 h 52"/>
                <a:gd name="T4" fmla="*/ 44 w 63"/>
                <a:gd name="T5" fmla="*/ 39 h 52"/>
                <a:gd name="T6" fmla="*/ 63 w 63"/>
                <a:gd name="T7" fmla="*/ 52 h 52"/>
                <a:gd name="T8" fmla="*/ 53 w 63"/>
                <a:gd name="T9" fmla="*/ 52 h 52"/>
                <a:gd name="T10" fmla="*/ 37 w 63"/>
                <a:gd name="T11" fmla="*/ 45 h 52"/>
                <a:gd name="T12" fmla="*/ 18 w 63"/>
                <a:gd name="T13" fmla="*/ 25 h 52"/>
                <a:gd name="T14" fmla="*/ 3 w 63"/>
                <a:gd name="T15" fmla="*/ 12 h 52"/>
                <a:gd name="T16" fmla="*/ 7 w 63"/>
                <a:gd name="T17" fmla="*/ 9 h 52"/>
                <a:gd name="T18" fmla="*/ 3 w 63"/>
                <a:gd name="T19" fmla="*/ 3 h 52"/>
                <a:gd name="T20" fmla="*/ 0 w 63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52">
                  <a:moveTo>
                    <a:pt x="0" y="0"/>
                  </a:moveTo>
                  <a:lnTo>
                    <a:pt x="13" y="9"/>
                  </a:lnTo>
                  <a:lnTo>
                    <a:pt x="44" y="39"/>
                  </a:lnTo>
                  <a:lnTo>
                    <a:pt x="63" y="52"/>
                  </a:lnTo>
                  <a:lnTo>
                    <a:pt x="53" y="52"/>
                  </a:lnTo>
                  <a:lnTo>
                    <a:pt x="37" y="45"/>
                  </a:lnTo>
                  <a:lnTo>
                    <a:pt x="18" y="25"/>
                  </a:lnTo>
                  <a:lnTo>
                    <a:pt x="3" y="12"/>
                  </a:lnTo>
                  <a:lnTo>
                    <a:pt x="7" y="9"/>
                  </a:lnTo>
                  <a:lnTo>
                    <a:pt x="3" y="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0" name="Freeform 2548"/>
            <p:cNvSpPr>
              <a:spLocks/>
            </p:cNvSpPr>
            <p:nvPr/>
          </p:nvSpPr>
          <p:spPr bwMode="auto">
            <a:xfrm>
              <a:off x="4571879" y="4730629"/>
              <a:ext cx="9525" cy="6350"/>
            </a:xfrm>
            <a:custGeom>
              <a:avLst/>
              <a:gdLst>
                <a:gd name="T0" fmla="*/ 7 w 16"/>
                <a:gd name="T1" fmla="*/ 0 h 13"/>
                <a:gd name="T2" fmla="*/ 16 w 16"/>
                <a:gd name="T3" fmla="*/ 9 h 13"/>
                <a:gd name="T4" fmla="*/ 12 w 16"/>
                <a:gd name="T5" fmla="*/ 10 h 13"/>
                <a:gd name="T6" fmla="*/ 12 w 16"/>
                <a:gd name="T7" fmla="*/ 13 h 13"/>
                <a:gd name="T8" fmla="*/ 7 w 16"/>
                <a:gd name="T9" fmla="*/ 12 h 13"/>
                <a:gd name="T10" fmla="*/ 3 w 16"/>
                <a:gd name="T11" fmla="*/ 12 h 13"/>
                <a:gd name="T12" fmla="*/ 0 w 16"/>
                <a:gd name="T13" fmla="*/ 6 h 13"/>
                <a:gd name="T14" fmla="*/ 7 w 16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7" y="0"/>
                  </a:moveTo>
                  <a:lnTo>
                    <a:pt x="16" y="9"/>
                  </a:lnTo>
                  <a:lnTo>
                    <a:pt x="12" y="10"/>
                  </a:lnTo>
                  <a:lnTo>
                    <a:pt x="12" y="13"/>
                  </a:lnTo>
                  <a:lnTo>
                    <a:pt x="7" y="12"/>
                  </a:lnTo>
                  <a:lnTo>
                    <a:pt x="3" y="12"/>
                  </a:lnTo>
                  <a:lnTo>
                    <a:pt x="0" y="6"/>
                  </a:ln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1" name="Freeform 2549"/>
            <p:cNvSpPr>
              <a:spLocks/>
            </p:cNvSpPr>
            <p:nvPr/>
          </p:nvSpPr>
          <p:spPr bwMode="auto">
            <a:xfrm>
              <a:off x="4567116" y="4717929"/>
              <a:ext cx="12700" cy="12700"/>
            </a:xfrm>
            <a:custGeom>
              <a:avLst/>
              <a:gdLst>
                <a:gd name="T0" fmla="*/ 0 w 24"/>
                <a:gd name="T1" fmla="*/ 7 h 24"/>
                <a:gd name="T2" fmla="*/ 1 w 24"/>
                <a:gd name="T3" fmla="*/ 4 h 24"/>
                <a:gd name="T4" fmla="*/ 1 w 24"/>
                <a:gd name="T5" fmla="*/ 1 h 24"/>
                <a:gd name="T6" fmla="*/ 10 w 24"/>
                <a:gd name="T7" fmla="*/ 0 h 24"/>
                <a:gd name="T8" fmla="*/ 20 w 24"/>
                <a:gd name="T9" fmla="*/ 16 h 24"/>
                <a:gd name="T10" fmla="*/ 24 w 24"/>
                <a:gd name="T11" fmla="*/ 21 h 24"/>
                <a:gd name="T12" fmla="*/ 20 w 24"/>
                <a:gd name="T13" fmla="*/ 24 h 24"/>
                <a:gd name="T14" fmla="*/ 13 w 24"/>
                <a:gd name="T15" fmla="*/ 20 h 24"/>
                <a:gd name="T16" fmla="*/ 5 w 24"/>
                <a:gd name="T17" fmla="*/ 8 h 24"/>
                <a:gd name="T18" fmla="*/ 0 w 24"/>
                <a:gd name="T1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0" y="7"/>
                  </a:moveTo>
                  <a:lnTo>
                    <a:pt x="1" y="4"/>
                  </a:lnTo>
                  <a:lnTo>
                    <a:pt x="1" y="1"/>
                  </a:lnTo>
                  <a:lnTo>
                    <a:pt x="10" y="0"/>
                  </a:lnTo>
                  <a:lnTo>
                    <a:pt x="20" y="16"/>
                  </a:lnTo>
                  <a:lnTo>
                    <a:pt x="24" y="21"/>
                  </a:lnTo>
                  <a:lnTo>
                    <a:pt x="20" y="24"/>
                  </a:lnTo>
                  <a:lnTo>
                    <a:pt x="13" y="20"/>
                  </a:lnTo>
                  <a:lnTo>
                    <a:pt x="5" y="8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2" name="Freeform 2550"/>
            <p:cNvSpPr>
              <a:spLocks/>
            </p:cNvSpPr>
            <p:nvPr/>
          </p:nvSpPr>
          <p:spPr bwMode="auto">
            <a:xfrm>
              <a:off x="4635379" y="4617916"/>
              <a:ext cx="15875" cy="22225"/>
            </a:xfrm>
            <a:custGeom>
              <a:avLst/>
              <a:gdLst>
                <a:gd name="T0" fmla="*/ 0 w 32"/>
                <a:gd name="T1" fmla="*/ 0 h 43"/>
                <a:gd name="T2" fmla="*/ 15 w 32"/>
                <a:gd name="T3" fmla="*/ 9 h 43"/>
                <a:gd name="T4" fmla="*/ 31 w 32"/>
                <a:gd name="T5" fmla="*/ 30 h 43"/>
                <a:gd name="T6" fmla="*/ 32 w 32"/>
                <a:gd name="T7" fmla="*/ 41 h 43"/>
                <a:gd name="T8" fmla="*/ 28 w 32"/>
                <a:gd name="T9" fmla="*/ 43 h 43"/>
                <a:gd name="T10" fmla="*/ 25 w 32"/>
                <a:gd name="T11" fmla="*/ 32 h 43"/>
                <a:gd name="T12" fmla="*/ 6 w 32"/>
                <a:gd name="T13" fmla="*/ 15 h 43"/>
                <a:gd name="T14" fmla="*/ 0 w 32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43">
                  <a:moveTo>
                    <a:pt x="0" y="0"/>
                  </a:moveTo>
                  <a:lnTo>
                    <a:pt x="15" y="9"/>
                  </a:lnTo>
                  <a:lnTo>
                    <a:pt x="31" y="30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5" y="32"/>
                  </a:lnTo>
                  <a:lnTo>
                    <a:pt x="6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3" name="Freeform 2551"/>
            <p:cNvSpPr>
              <a:spLocks/>
            </p:cNvSpPr>
            <p:nvPr/>
          </p:nvSpPr>
          <p:spPr bwMode="auto">
            <a:xfrm>
              <a:off x="4625854" y="4611566"/>
              <a:ext cx="6350" cy="7938"/>
            </a:xfrm>
            <a:custGeom>
              <a:avLst/>
              <a:gdLst>
                <a:gd name="T0" fmla="*/ 1 w 13"/>
                <a:gd name="T1" fmla="*/ 12 h 13"/>
                <a:gd name="T2" fmla="*/ 0 w 13"/>
                <a:gd name="T3" fmla="*/ 9 h 13"/>
                <a:gd name="T4" fmla="*/ 10 w 13"/>
                <a:gd name="T5" fmla="*/ 6 h 13"/>
                <a:gd name="T6" fmla="*/ 9 w 13"/>
                <a:gd name="T7" fmla="*/ 2 h 13"/>
                <a:gd name="T8" fmla="*/ 13 w 13"/>
                <a:gd name="T9" fmla="*/ 0 h 13"/>
                <a:gd name="T10" fmla="*/ 13 w 13"/>
                <a:gd name="T11" fmla="*/ 9 h 13"/>
                <a:gd name="T12" fmla="*/ 13 w 13"/>
                <a:gd name="T13" fmla="*/ 12 h 13"/>
                <a:gd name="T14" fmla="*/ 7 w 13"/>
                <a:gd name="T15" fmla="*/ 13 h 13"/>
                <a:gd name="T16" fmla="*/ 1 w 13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3">
                  <a:moveTo>
                    <a:pt x="1" y="12"/>
                  </a:moveTo>
                  <a:lnTo>
                    <a:pt x="0" y="9"/>
                  </a:lnTo>
                  <a:lnTo>
                    <a:pt x="10" y="6"/>
                  </a:lnTo>
                  <a:lnTo>
                    <a:pt x="9" y="2"/>
                  </a:lnTo>
                  <a:lnTo>
                    <a:pt x="13" y="0"/>
                  </a:lnTo>
                  <a:lnTo>
                    <a:pt x="13" y="9"/>
                  </a:lnTo>
                  <a:lnTo>
                    <a:pt x="13" y="12"/>
                  </a:lnTo>
                  <a:lnTo>
                    <a:pt x="7" y="13"/>
                  </a:lnTo>
                  <a:lnTo>
                    <a:pt x="1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4" name="Freeform 2552"/>
            <p:cNvSpPr>
              <a:spLocks/>
            </p:cNvSpPr>
            <p:nvPr/>
          </p:nvSpPr>
          <p:spPr bwMode="auto">
            <a:xfrm>
              <a:off x="4573466" y="4649666"/>
              <a:ext cx="42863" cy="44450"/>
            </a:xfrm>
            <a:custGeom>
              <a:avLst/>
              <a:gdLst>
                <a:gd name="T0" fmla="*/ 72 w 80"/>
                <a:gd name="T1" fmla="*/ 59 h 82"/>
                <a:gd name="T2" fmla="*/ 70 w 80"/>
                <a:gd name="T3" fmla="*/ 62 h 82"/>
                <a:gd name="T4" fmla="*/ 73 w 80"/>
                <a:gd name="T5" fmla="*/ 65 h 82"/>
                <a:gd name="T6" fmla="*/ 69 w 80"/>
                <a:gd name="T7" fmla="*/ 64 h 82"/>
                <a:gd name="T8" fmla="*/ 63 w 80"/>
                <a:gd name="T9" fmla="*/ 64 h 82"/>
                <a:gd name="T10" fmla="*/ 67 w 80"/>
                <a:gd name="T11" fmla="*/ 74 h 82"/>
                <a:gd name="T12" fmla="*/ 77 w 80"/>
                <a:gd name="T13" fmla="*/ 82 h 82"/>
                <a:gd name="T14" fmla="*/ 66 w 80"/>
                <a:gd name="T15" fmla="*/ 81 h 82"/>
                <a:gd name="T16" fmla="*/ 43 w 80"/>
                <a:gd name="T17" fmla="*/ 66 h 82"/>
                <a:gd name="T18" fmla="*/ 33 w 80"/>
                <a:gd name="T19" fmla="*/ 64 h 82"/>
                <a:gd name="T20" fmla="*/ 39 w 80"/>
                <a:gd name="T21" fmla="*/ 53 h 82"/>
                <a:gd name="T22" fmla="*/ 46 w 80"/>
                <a:gd name="T23" fmla="*/ 51 h 82"/>
                <a:gd name="T24" fmla="*/ 47 w 80"/>
                <a:gd name="T25" fmla="*/ 46 h 82"/>
                <a:gd name="T26" fmla="*/ 43 w 80"/>
                <a:gd name="T27" fmla="*/ 43 h 82"/>
                <a:gd name="T28" fmla="*/ 41 w 80"/>
                <a:gd name="T29" fmla="*/ 39 h 82"/>
                <a:gd name="T30" fmla="*/ 39 w 80"/>
                <a:gd name="T31" fmla="*/ 39 h 82"/>
                <a:gd name="T32" fmla="*/ 40 w 80"/>
                <a:gd name="T33" fmla="*/ 49 h 82"/>
                <a:gd name="T34" fmla="*/ 36 w 80"/>
                <a:gd name="T35" fmla="*/ 53 h 82"/>
                <a:gd name="T36" fmla="*/ 27 w 80"/>
                <a:gd name="T37" fmla="*/ 45 h 82"/>
                <a:gd name="T38" fmla="*/ 15 w 80"/>
                <a:gd name="T39" fmla="*/ 35 h 82"/>
                <a:gd name="T40" fmla="*/ 8 w 80"/>
                <a:gd name="T41" fmla="*/ 35 h 82"/>
                <a:gd name="T42" fmla="*/ 8 w 80"/>
                <a:gd name="T43" fmla="*/ 29 h 82"/>
                <a:gd name="T44" fmla="*/ 0 w 80"/>
                <a:gd name="T45" fmla="*/ 22 h 82"/>
                <a:gd name="T46" fmla="*/ 4 w 80"/>
                <a:gd name="T47" fmla="*/ 17 h 82"/>
                <a:gd name="T48" fmla="*/ 10 w 80"/>
                <a:gd name="T49" fmla="*/ 17 h 82"/>
                <a:gd name="T50" fmla="*/ 17 w 80"/>
                <a:gd name="T51" fmla="*/ 28 h 82"/>
                <a:gd name="T52" fmla="*/ 23 w 80"/>
                <a:gd name="T53" fmla="*/ 29 h 82"/>
                <a:gd name="T54" fmla="*/ 21 w 80"/>
                <a:gd name="T55" fmla="*/ 20 h 82"/>
                <a:gd name="T56" fmla="*/ 5 w 80"/>
                <a:gd name="T57" fmla="*/ 12 h 82"/>
                <a:gd name="T58" fmla="*/ 3 w 80"/>
                <a:gd name="T59" fmla="*/ 6 h 82"/>
                <a:gd name="T60" fmla="*/ 7 w 80"/>
                <a:gd name="T61" fmla="*/ 0 h 82"/>
                <a:gd name="T62" fmla="*/ 24 w 80"/>
                <a:gd name="T63" fmla="*/ 17 h 82"/>
                <a:gd name="T64" fmla="*/ 57 w 80"/>
                <a:gd name="T65" fmla="*/ 40 h 82"/>
                <a:gd name="T66" fmla="*/ 75 w 80"/>
                <a:gd name="T67" fmla="*/ 62 h 82"/>
                <a:gd name="T68" fmla="*/ 80 w 80"/>
                <a:gd name="T69" fmla="*/ 76 h 82"/>
                <a:gd name="T70" fmla="*/ 76 w 80"/>
                <a:gd name="T71" fmla="*/ 75 h 82"/>
                <a:gd name="T72" fmla="*/ 76 w 80"/>
                <a:gd name="T73" fmla="*/ 65 h 82"/>
                <a:gd name="T74" fmla="*/ 72 w 80"/>
                <a:gd name="T75" fmla="*/ 5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0" h="82">
                  <a:moveTo>
                    <a:pt x="72" y="59"/>
                  </a:moveTo>
                  <a:lnTo>
                    <a:pt x="70" y="62"/>
                  </a:lnTo>
                  <a:lnTo>
                    <a:pt x="73" y="65"/>
                  </a:lnTo>
                  <a:lnTo>
                    <a:pt x="69" y="64"/>
                  </a:lnTo>
                  <a:lnTo>
                    <a:pt x="63" y="64"/>
                  </a:lnTo>
                  <a:lnTo>
                    <a:pt x="67" y="74"/>
                  </a:lnTo>
                  <a:lnTo>
                    <a:pt x="77" y="82"/>
                  </a:lnTo>
                  <a:lnTo>
                    <a:pt x="66" y="81"/>
                  </a:lnTo>
                  <a:lnTo>
                    <a:pt x="43" y="66"/>
                  </a:lnTo>
                  <a:lnTo>
                    <a:pt x="33" y="64"/>
                  </a:lnTo>
                  <a:lnTo>
                    <a:pt x="39" y="53"/>
                  </a:lnTo>
                  <a:lnTo>
                    <a:pt x="46" y="51"/>
                  </a:lnTo>
                  <a:lnTo>
                    <a:pt x="47" y="46"/>
                  </a:lnTo>
                  <a:lnTo>
                    <a:pt x="43" y="43"/>
                  </a:lnTo>
                  <a:lnTo>
                    <a:pt x="41" y="39"/>
                  </a:lnTo>
                  <a:lnTo>
                    <a:pt x="39" y="39"/>
                  </a:lnTo>
                  <a:lnTo>
                    <a:pt x="40" y="49"/>
                  </a:lnTo>
                  <a:lnTo>
                    <a:pt x="36" y="53"/>
                  </a:lnTo>
                  <a:lnTo>
                    <a:pt x="27" y="45"/>
                  </a:lnTo>
                  <a:lnTo>
                    <a:pt x="15" y="35"/>
                  </a:lnTo>
                  <a:lnTo>
                    <a:pt x="8" y="35"/>
                  </a:lnTo>
                  <a:lnTo>
                    <a:pt x="8" y="29"/>
                  </a:lnTo>
                  <a:lnTo>
                    <a:pt x="0" y="22"/>
                  </a:lnTo>
                  <a:lnTo>
                    <a:pt x="4" y="17"/>
                  </a:lnTo>
                  <a:lnTo>
                    <a:pt x="10" y="17"/>
                  </a:lnTo>
                  <a:lnTo>
                    <a:pt x="17" y="28"/>
                  </a:lnTo>
                  <a:lnTo>
                    <a:pt x="23" y="29"/>
                  </a:lnTo>
                  <a:lnTo>
                    <a:pt x="21" y="20"/>
                  </a:lnTo>
                  <a:lnTo>
                    <a:pt x="5" y="12"/>
                  </a:lnTo>
                  <a:lnTo>
                    <a:pt x="3" y="6"/>
                  </a:lnTo>
                  <a:lnTo>
                    <a:pt x="7" y="0"/>
                  </a:lnTo>
                  <a:lnTo>
                    <a:pt x="24" y="17"/>
                  </a:lnTo>
                  <a:lnTo>
                    <a:pt x="57" y="40"/>
                  </a:lnTo>
                  <a:lnTo>
                    <a:pt x="75" y="62"/>
                  </a:lnTo>
                  <a:lnTo>
                    <a:pt x="80" y="76"/>
                  </a:lnTo>
                  <a:lnTo>
                    <a:pt x="76" y="75"/>
                  </a:lnTo>
                  <a:lnTo>
                    <a:pt x="76" y="65"/>
                  </a:lnTo>
                  <a:lnTo>
                    <a:pt x="72" y="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5" name="Freeform 2553"/>
            <p:cNvSpPr>
              <a:spLocks/>
            </p:cNvSpPr>
            <p:nvPr/>
          </p:nvSpPr>
          <p:spPr bwMode="auto">
            <a:xfrm>
              <a:off x="4621091" y="4598866"/>
              <a:ext cx="14288" cy="11113"/>
            </a:xfrm>
            <a:custGeom>
              <a:avLst/>
              <a:gdLst>
                <a:gd name="T0" fmla="*/ 0 w 28"/>
                <a:gd name="T1" fmla="*/ 3 h 23"/>
                <a:gd name="T2" fmla="*/ 9 w 28"/>
                <a:gd name="T3" fmla="*/ 2 h 23"/>
                <a:gd name="T4" fmla="*/ 18 w 28"/>
                <a:gd name="T5" fmla="*/ 0 h 23"/>
                <a:gd name="T6" fmla="*/ 18 w 28"/>
                <a:gd name="T7" fmla="*/ 6 h 23"/>
                <a:gd name="T8" fmla="*/ 28 w 28"/>
                <a:gd name="T9" fmla="*/ 18 h 23"/>
                <a:gd name="T10" fmla="*/ 25 w 28"/>
                <a:gd name="T11" fmla="*/ 23 h 23"/>
                <a:gd name="T12" fmla="*/ 22 w 28"/>
                <a:gd name="T13" fmla="*/ 16 h 23"/>
                <a:gd name="T14" fmla="*/ 6 w 28"/>
                <a:gd name="T15" fmla="*/ 12 h 23"/>
                <a:gd name="T16" fmla="*/ 0 w 28"/>
                <a:gd name="T1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3">
                  <a:moveTo>
                    <a:pt x="0" y="3"/>
                  </a:moveTo>
                  <a:lnTo>
                    <a:pt x="9" y="2"/>
                  </a:lnTo>
                  <a:lnTo>
                    <a:pt x="18" y="0"/>
                  </a:lnTo>
                  <a:lnTo>
                    <a:pt x="18" y="6"/>
                  </a:lnTo>
                  <a:lnTo>
                    <a:pt x="28" y="18"/>
                  </a:lnTo>
                  <a:lnTo>
                    <a:pt x="25" y="23"/>
                  </a:lnTo>
                  <a:lnTo>
                    <a:pt x="22" y="16"/>
                  </a:lnTo>
                  <a:lnTo>
                    <a:pt x="6" y="1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6" name="Freeform 2554"/>
            <p:cNvSpPr>
              <a:spLocks/>
            </p:cNvSpPr>
            <p:nvPr/>
          </p:nvSpPr>
          <p:spPr bwMode="auto">
            <a:xfrm>
              <a:off x="4589341" y="4608391"/>
              <a:ext cx="33338" cy="26988"/>
            </a:xfrm>
            <a:custGeom>
              <a:avLst/>
              <a:gdLst>
                <a:gd name="T0" fmla="*/ 19 w 62"/>
                <a:gd name="T1" fmla="*/ 3 h 51"/>
                <a:gd name="T2" fmla="*/ 16 w 62"/>
                <a:gd name="T3" fmla="*/ 5 h 51"/>
                <a:gd name="T4" fmla="*/ 12 w 62"/>
                <a:gd name="T5" fmla="*/ 6 h 51"/>
                <a:gd name="T6" fmla="*/ 38 w 62"/>
                <a:gd name="T7" fmla="*/ 28 h 51"/>
                <a:gd name="T8" fmla="*/ 62 w 62"/>
                <a:gd name="T9" fmla="*/ 44 h 51"/>
                <a:gd name="T10" fmla="*/ 57 w 62"/>
                <a:gd name="T11" fmla="*/ 51 h 51"/>
                <a:gd name="T12" fmla="*/ 41 w 62"/>
                <a:gd name="T13" fmla="*/ 51 h 51"/>
                <a:gd name="T14" fmla="*/ 13 w 62"/>
                <a:gd name="T15" fmla="*/ 29 h 51"/>
                <a:gd name="T16" fmla="*/ 0 w 62"/>
                <a:gd name="T17" fmla="*/ 19 h 51"/>
                <a:gd name="T18" fmla="*/ 0 w 62"/>
                <a:gd name="T19" fmla="*/ 9 h 51"/>
                <a:gd name="T20" fmla="*/ 9 w 62"/>
                <a:gd name="T21" fmla="*/ 0 h 51"/>
                <a:gd name="T22" fmla="*/ 19 w 62"/>
                <a:gd name="T23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51">
                  <a:moveTo>
                    <a:pt x="19" y="3"/>
                  </a:moveTo>
                  <a:lnTo>
                    <a:pt x="16" y="5"/>
                  </a:lnTo>
                  <a:lnTo>
                    <a:pt x="12" y="6"/>
                  </a:lnTo>
                  <a:lnTo>
                    <a:pt x="38" y="28"/>
                  </a:lnTo>
                  <a:lnTo>
                    <a:pt x="62" y="44"/>
                  </a:lnTo>
                  <a:lnTo>
                    <a:pt x="57" y="51"/>
                  </a:lnTo>
                  <a:lnTo>
                    <a:pt x="41" y="51"/>
                  </a:lnTo>
                  <a:lnTo>
                    <a:pt x="13" y="29"/>
                  </a:lnTo>
                  <a:lnTo>
                    <a:pt x="0" y="19"/>
                  </a:lnTo>
                  <a:lnTo>
                    <a:pt x="0" y="9"/>
                  </a:lnTo>
                  <a:lnTo>
                    <a:pt x="9" y="0"/>
                  </a:lnTo>
                  <a:lnTo>
                    <a:pt x="19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7" name="Freeform 2555"/>
            <p:cNvSpPr>
              <a:spLocks/>
            </p:cNvSpPr>
            <p:nvPr/>
          </p:nvSpPr>
          <p:spPr bwMode="auto">
            <a:xfrm>
              <a:off x="4582991" y="4606804"/>
              <a:ext cx="7938" cy="3175"/>
            </a:xfrm>
            <a:custGeom>
              <a:avLst/>
              <a:gdLst>
                <a:gd name="T0" fmla="*/ 0 w 15"/>
                <a:gd name="T1" fmla="*/ 3 h 8"/>
                <a:gd name="T2" fmla="*/ 6 w 15"/>
                <a:gd name="T3" fmla="*/ 0 h 8"/>
                <a:gd name="T4" fmla="*/ 13 w 15"/>
                <a:gd name="T5" fmla="*/ 0 h 8"/>
                <a:gd name="T6" fmla="*/ 15 w 15"/>
                <a:gd name="T7" fmla="*/ 4 h 8"/>
                <a:gd name="T8" fmla="*/ 8 w 15"/>
                <a:gd name="T9" fmla="*/ 8 h 8"/>
                <a:gd name="T10" fmla="*/ 0 w 15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3"/>
                  </a:moveTo>
                  <a:lnTo>
                    <a:pt x="6" y="0"/>
                  </a:lnTo>
                  <a:lnTo>
                    <a:pt x="13" y="0"/>
                  </a:lnTo>
                  <a:lnTo>
                    <a:pt x="15" y="4"/>
                  </a:lnTo>
                  <a:lnTo>
                    <a:pt x="8" y="8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8" name="Freeform 2556"/>
            <p:cNvSpPr>
              <a:spLocks/>
            </p:cNvSpPr>
            <p:nvPr/>
          </p:nvSpPr>
          <p:spPr bwMode="auto">
            <a:xfrm>
              <a:off x="4619504" y="4559179"/>
              <a:ext cx="87313" cy="88900"/>
            </a:xfrm>
            <a:custGeom>
              <a:avLst/>
              <a:gdLst>
                <a:gd name="T0" fmla="*/ 57 w 165"/>
                <a:gd name="T1" fmla="*/ 62 h 167"/>
                <a:gd name="T2" fmla="*/ 48 w 165"/>
                <a:gd name="T3" fmla="*/ 55 h 167"/>
                <a:gd name="T4" fmla="*/ 76 w 165"/>
                <a:gd name="T5" fmla="*/ 72 h 167"/>
                <a:gd name="T6" fmla="*/ 129 w 165"/>
                <a:gd name="T7" fmla="*/ 121 h 167"/>
                <a:gd name="T8" fmla="*/ 151 w 165"/>
                <a:gd name="T9" fmla="*/ 151 h 167"/>
                <a:gd name="T10" fmla="*/ 155 w 165"/>
                <a:gd name="T11" fmla="*/ 150 h 167"/>
                <a:gd name="T12" fmla="*/ 158 w 165"/>
                <a:gd name="T13" fmla="*/ 150 h 167"/>
                <a:gd name="T14" fmla="*/ 162 w 165"/>
                <a:gd name="T15" fmla="*/ 157 h 167"/>
                <a:gd name="T16" fmla="*/ 165 w 165"/>
                <a:gd name="T17" fmla="*/ 164 h 167"/>
                <a:gd name="T18" fmla="*/ 161 w 165"/>
                <a:gd name="T19" fmla="*/ 167 h 167"/>
                <a:gd name="T20" fmla="*/ 151 w 165"/>
                <a:gd name="T21" fmla="*/ 158 h 167"/>
                <a:gd name="T22" fmla="*/ 146 w 165"/>
                <a:gd name="T23" fmla="*/ 155 h 167"/>
                <a:gd name="T24" fmla="*/ 142 w 165"/>
                <a:gd name="T25" fmla="*/ 160 h 167"/>
                <a:gd name="T26" fmla="*/ 142 w 165"/>
                <a:gd name="T27" fmla="*/ 163 h 167"/>
                <a:gd name="T28" fmla="*/ 126 w 165"/>
                <a:gd name="T29" fmla="*/ 151 h 167"/>
                <a:gd name="T30" fmla="*/ 84 w 165"/>
                <a:gd name="T31" fmla="*/ 115 h 167"/>
                <a:gd name="T32" fmla="*/ 59 w 165"/>
                <a:gd name="T33" fmla="*/ 103 h 167"/>
                <a:gd name="T34" fmla="*/ 53 w 165"/>
                <a:gd name="T35" fmla="*/ 92 h 167"/>
                <a:gd name="T36" fmla="*/ 54 w 165"/>
                <a:gd name="T37" fmla="*/ 79 h 167"/>
                <a:gd name="T38" fmla="*/ 48 w 165"/>
                <a:gd name="T39" fmla="*/ 82 h 167"/>
                <a:gd name="T40" fmla="*/ 44 w 165"/>
                <a:gd name="T41" fmla="*/ 89 h 167"/>
                <a:gd name="T42" fmla="*/ 41 w 165"/>
                <a:gd name="T43" fmla="*/ 86 h 167"/>
                <a:gd name="T44" fmla="*/ 40 w 165"/>
                <a:gd name="T45" fmla="*/ 76 h 167"/>
                <a:gd name="T46" fmla="*/ 36 w 165"/>
                <a:gd name="T47" fmla="*/ 78 h 167"/>
                <a:gd name="T48" fmla="*/ 36 w 165"/>
                <a:gd name="T49" fmla="*/ 72 h 167"/>
                <a:gd name="T50" fmla="*/ 43 w 165"/>
                <a:gd name="T51" fmla="*/ 67 h 167"/>
                <a:gd name="T52" fmla="*/ 27 w 165"/>
                <a:gd name="T53" fmla="*/ 60 h 167"/>
                <a:gd name="T54" fmla="*/ 18 w 165"/>
                <a:gd name="T55" fmla="*/ 52 h 167"/>
                <a:gd name="T56" fmla="*/ 14 w 165"/>
                <a:gd name="T57" fmla="*/ 55 h 167"/>
                <a:gd name="T58" fmla="*/ 20 w 165"/>
                <a:gd name="T59" fmla="*/ 60 h 167"/>
                <a:gd name="T60" fmla="*/ 23 w 165"/>
                <a:gd name="T61" fmla="*/ 63 h 167"/>
                <a:gd name="T62" fmla="*/ 14 w 165"/>
                <a:gd name="T63" fmla="*/ 63 h 167"/>
                <a:gd name="T64" fmla="*/ 1 w 165"/>
                <a:gd name="T65" fmla="*/ 49 h 167"/>
                <a:gd name="T66" fmla="*/ 0 w 165"/>
                <a:gd name="T67" fmla="*/ 42 h 167"/>
                <a:gd name="T68" fmla="*/ 5 w 165"/>
                <a:gd name="T69" fmla="*/ 36 h 167"/>
                <a:gd name="T70" fmla="*/ 15 w 165"/>
                <a:gd name="T71" fmla="*/ 31 h 167"/>
                <a:gd name="T72" fmla="*/ 12 w 165"/>
                <a:gd name="T73" fmla="*/ 26 h 167"/>
                <a:gd name="T74" fmla="*/ 23 w 165"/>
                <a:gd name="T75" fmla="*/ 30 h 167"/>
                <a:gd name="T76" fmla="*/ 33 w 165"/>
                <a:gd name="T77" fmla="*/ 47 h 167"/>
                <a:gd name="T78" fmla="*/ 41 w 165"/>
                <a:gd name="T79" fmla="*/ 55 h 167"/>
                <a:gd name="T80" fmla="*/ 46 w 165"/>
                <a:gd name="T81" fmla="*/ 55 h 167"/>
                <a:gd name="T82" fmla="*/ 37 w 165"/>
                <a:gd name="T83" fmla="*/ 42 h 167"/>
                <a:gd name="T84" fmla="*/ 24 w 165"/>
                <a:gd name="T85" fmla="*/ 29 h 167"/>
                <a:gd name="T86" fmla="*/ 18 w 165"/>
                <a:gd name="T87" fmla="*/ 21 h 167"/>
                <a:gd name="T88" fmla="*/ 11 w 165"/>
                <a:gd name="T89" fmla="*/ 7 h 167"/>
                <a:gd name="T90" fmla="*/ 12 w 165"/>
                <a:gd name="T91" fmla="*/ 0 h 167"/>
                <a:gd name="T92" fmla="*/ 30 w 165"/>
                <a:gd name="T93" fmla="*/ 10 h 167"/>
                <a:gd name="T94" fmla="*/ 51 w 165"/>
                <a:gd name="T95" fmla="*/ 40 h 167"/>
                <a:gd name="T96" fmla="*/ 66 w 165"/>
                <a:gd name="T97" fmla="*/ 55 h 167"/>
                <a:gd name="T98" fmla="*/ 57 w 165"/>
                <a:gd name="T99" fmla="*/ 6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5" h="167">
                  <a:moveTo>
                    <a:pt x="57" y="62"/>
                  </a:moveTo>
                  <a:lnTo>
                    <a:pt x="48" y="55"/>
                  </a:lnTo>
                  <a:lnTo>
                    <a:pt x="76" y="72"/>
                  </a:lnTo>
                  <a:lnTo>
                    <a:pt x="129" y="121"/>
                  </a:lnTo>
                  <a:lnTo>
                    <a:pt x="151" y="151"/>
                  </a:lnTo>
                  <a:lnTo>
                    <a:pt x="155" y="150"/>
                  </a:lnTo>
                  <a:lnTo>
                    <a:pt x="158" y="150"/>
                  </a:lnTo>
                  <a:lnTo>
                    <a:pt x="162" y="157"/>
                  </a:lnTo>
                  <a:lnTo>
                    <a:pt x="165" y="164"/>
                  </a:lnTo>
                  <a:lnTo>
                    <a:pt x="161" y="167"/>
                  </a:lnTo>
                  <a:lnTo>
                    <a:pt x="151" y="158"/>
                  </a:lnTo>
                  <a:lnTo>
                    <a:pt x="146" y="155"/>
                  </a:lnTo>
                  <a:lnTo>
                    <a:pt x="142" y="160"/>
                  </a:lnTo>
                  <a:lnTo>
                    <a:pt x="142" y="163"/>
                  </a:lnTo>
                  <a:lnTo>
                    <a:pt x="126" y="151"/>
                  </a:lnTo>
                  <a:lnTo>
                    <a:pt x="84" y="115"/>
                  </a:lnTo>
                  <a:lnTo>
                    <a:pt x="59" y="103"/>
                  </a:lnTo>
                  <a:lnTo>
                    <a:pt x="53" y="92"/>
                  </a:lnTo>
                  <a:lnTo>
                    <a:pt x="54" y="79"/>
                  </a:lnTo>
                  <a:lnTo>
                    <a:pt x="48" y="82"/>
                  </a:lnTo>
                  <a:lnTo>
                    <a:pt x="44" y="89"/>
                  </a:lnTo>
                  <a:lnTo>
                    <a:pt x="41" y="86"/>
                  </a:lnTo>
                  <a:lnTo>
                    <a:pt x="40" y="76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43" y="67"/>
                  </a:lnTo>
                  <a:lnTo>
                    <a:pt x="27" y="60"/>
                  </a:lnTo>
                  <a:lnTo>
                    <a:pt x="18" y="52"/>
                  </a:lnTo>
                  <a:lnTo>
                    <a:pt x="14" y="55"/>
                  </a:lnTo>
                  <a:lnTo>
                    <a:pt x="20" y="60"/>
                  </a:lnTo>
                  <a:lnTo>
                    <a:pt x="23" y="63"/>
                  </a:lnTo>
                  <a:lnTo>
                    <a:pt x="14" y="63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5" y="36"/>
                  </a:lnTo>
                  <a:lnTo>
                    <a:pt x="15" y="31"/>
                  </a:lnTo>
                  <a:lnTo>
                    <a:pt x="12" y="26"/>
                  </a:lnTo>
                  <a:lnTo>
                    <a:pt x="23" y="30"/>
                  </a:lnTo>
                  <a:lnTo>
                    <a:pt x="33" y="47"/>
                  </a:lnTo>
                  <a:lnTo>
                    <a:pt x="41" y="55"/>
                  </a:lnTo>
                  <a:lnTo>
                    <a:pt x="46" y="55"/>
                  </a:lnTo>
                  <a:lnTo>
                    <a:pt x="37" y="42"/>
                  </a:lnTo>
                  <a:lnTo>
                    <a:pt x="24" y="29"/>
                  </a:lnTo>
                  <a:lnTo>
                    <a:pt x="18" y="21"/>
                  </a:lnTo>
                  <a:lnTo>
                    <a:pt x="11" y="7"/>
                  </a:lnTo>
                  <a:lnTo>
                    <a:pt x="12" y="0"/>
                  </a:lnTo>
                  <a:lnTo>
                    <a:pt x="30" y="10"/>
                  </a:lnTo>
                  <a:lnTo>
                    <a:pt x="51" y="40"/>
                  </a:lnTo>
                  <a:lnTo>
                    <a:pt x="66" y="55"/>
                  </a:lnTo>
                  <a:lnTo>
                    <a:pt x="57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29" name="Freeform 2557"/>
            <p:cNvSpPr>
              <a:spLocks/>
            </p:cNvSpPr>
            <p:nvPr/>
          </p:nvSpPr>
          <p:spPr bwMode="auto">
            <a:xfrm>
              <a:off x="4602041" y="4576641"/>
              <a:ext cx="17463" cy="19050"/>
            </a:xfrm>
            <a:custGeom>
              <a:avLst/>
              <a:gdLst>
                <a:gd name="T0" fmla="*/ 0 w 32"/>
                <a:gd name="T1" fmla="*/ 11 h 34"/>
                <a:gd name="T2" fmla="*/ 9 w 32"/>
                <a:gd name="T3" fmla="*/ 7 h 34"/>
                <a:gd name="T4" fmla="*/ 16 w 32"/>
                <a:gd name="T5" fmla="*/ 0 h 34"/>
                <a:gd name="T6" fmla="*/ 25 w 32"/>
                <a:gd name="T7" fmla="*/ 16 h 34"/>
                <a:gd name="T8" fmla="*/ 32 w 32"/>
                <a:gd name="T9" fmla="*/ 34 h 34"/>
                <a:gd name="T10" fmla="*/ 22 w 32"/>
                <a:gd name="T11" fmla="*/ 34 h 34"/>
                <a:gd name="T12" fmla="*/ 10 w 32"/>
                <a:gd name="T13" fmla="*/ 19 h 34"/>
                <a:gd name="T14" fmla="*/ 0 w 32"/>
                <a:gd name="T15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4">
                  <a:moveTo>
                    <a:pt x="0" y="11"/>
                  </a:moveTo>
                  <a:lnTo>
                    <a:pt x="9" y="7"/>
                  </a:lnTo>
                  <a:lnTo>
                    <a:pt x="16" y="0"/>
                  </a:lnTo>
                  <a:lnTo>
                    <a:pt x="25" y="16"/>
                  </a:lnTo>
                  <a:lnTo>
                    <a:pt x="32" y="34"/>
                  </a:lnTo>
                  <a:lnTo>
                    <a:pt x="22" y="34"/>
                  </a:lnTo>
                  <a:lnTo>
                    <a:pt x="10" y="19"/>
                  </a:ln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0" name="Freeform 2558"/>
            <p:cNvSpPr>
              <a:spLocks/>
            </p:cNvSpPr>
            <p:nvPr/>
          </p:nvSpPr>
          <p:spPr bwMode="auto">
            <a:xfrm>
              <a:off x="4100391" y="5056066"/>
              <a:ext cx="12700" cy="9525"/>
            </a:xfrm>
            <a:custGeom>
              <a:avLst/>
              <a:gdLst>
                <a:gd name="T0" fmla="*/ 0 w 24"/>
                <a:gd name="T1" fmla="*/ 4 h 19"/>
                <a:gd name="T2" fmla="*/ 5 w 24"/>
                <a:gd name="T3" fmla="*/ 0 h 19"/>
                <a:gd name="T4" fmla="*/ 18 w 24"/>
                <a:gd name="T5" fmla="*/ 7 h 19"/>
                <a:gd name="T6" fmla="*/ 24 w 24"/>
                <a:gd name="T7" fmla="*/ 13 h 19"/>
                <a:gd name="T8" fmla="*/ 18 w 24"/>
                <a:gd name="T9" fmla="*/ 16 h 19"/>
                <a:gd name="T10" fmla="*/ 14 w 24"/>
                <a:gd name="T11" fmla="*/ 19 h 19"/>
                <a:gd name="T12" fmla="*/ 10 w 24"/>
                <a:gd name="T13" fmla="*/ 10 h 19"/>
                <a:gd name="T14" fmla="*/ 0 w 24"/>
                <a:gd name="T15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9">
                  <a:moveTo>
                    <a:pt x="0" y="4"/>
                  </a:moveTo>
                  <a:lnTo>
                    <a:pt x="5" y="0"/>
                  </a:lnTo>
                  <a:lnTo>
                    <a:pt x="18" y="7"/>
                  </a:lnTo>
                  <a:lnTo>
                    <a:pt x="24" y="13"/>
                  </a:lnTo>
                  <a:lnTo>
                    <a:pt x="18" y="16"/>
                  </a:lnTo>
                  <a:lnTo>
                    <a:pt x="14" y="19"/>
                  </a:lnTo>
                  <a:lnTo>
                    <a:pt x="10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1" name="Freeform 2559"/>
            <p:cNvSpPr>
              <a:spLocks/>
            </p:cNvSpPr>
            <p:nvPr/>
          </p:nvSpPr>
          <p:spPr bwMode="auto">
            <a:xfrm>
              <a:off x="4592516" y="4551241"/>
              <a:ext cx="9525" cy="7938"/>
            </a:xfrm>
            <a:custGeom>
              <a:avLst/>
              <a:gdLst>
                <a:gd name="T0" fmla="*/ 0 w 16"/>
                <a:gd name="T1" fmla="*/ 0 h 17"/>
                <a:gd name="T2" fmla="*/ 9 w 16"/>
                <a:gd name="T3" fmla="*/ 2 h 17"/>
                <a:gd name="T4" fmla="*/ 16 w 16"/>
                <a:gd name="T5" fmla="*/ 7 h 17"/>
                <a:gd name="T6" fmla="*/ 13 w 16"/>
                <a:gd name="T7" fmla="*/ 11 h 17"/>
                <a:gd name="T8" fmla="*/ 9 w 16"/>
                <a:gd name="T9" fmla="*/ 17 h 17"/>
                <a:gd name="T10" fmla="*/ 4 w 16"/>
                <a:gd name="T11" fmla="*/ 12 h 17"/>
                <a:gd name="T12" fmla="*/ 6 w 16"/>
                <a:gd name="T13" fmla="*/ 4 h 17"/>
                <a:gd name="T14" fmla="*/ 0 w 1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lnTo>
                    <a:pt x="9" y="2"/>
                  </a:lnTo>
                  <a:lnTo>
                    <a:pt x="16" y="7"/>
                  </a:lnTo>
                  <a:lnTo>
                    <a:pt x="13" y="11"/>
                  </a:lnTo>
                  <a:lnTo>
                    <a:pt x="9" y="17"/>
                  </a:lnTo>
                  <a:lnTo>
                    <a:pt x="4" y="12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2" name="Freeform 2560"/>
            <p:cNvSpPr>
              <a:spLocks/>
            </p:cNvSpPr>
            <p:nvPr/>
          </p:nvSpPr>
          <p:spPr bwMode="auto">
            <a:xfrm>
              <a:off x="4525841" y="4609979"/>
              <a:ext cx="49213" cy="47625"/>
            </a:xfrm>
            <a:custGeom>
              <a:avLst/>
              <a:gdLst>
                <a:gd name="T0" fmla="*/ 5 w 94"/>
                <a:gd name="T1" fmla="*/ 0 h 91"/>
                <a:gd name="T2" fmla="*/ 26 w 94"/>
                <a:gd name="T3" fmla="*/ 13 h 91"/>
                <a:gd name="T4" fmla="*/ 64 w 94"/>
                <a:gd name="T5" fmla="*/ 55 h 91"/>
                <a:gd name="T6" fmla="*/ 80 w 94"/>
                <a:gd name="T7" fmla="*/ 72 h 91"/>
                <a:gd name="T8" fmla="*/ 84 w 94"/>
                <a:gd name="T9" fmla="*/ 72 h 91"/>
                <a:gd name="T10" fmla="*/ 85 w 94"/>
                <a:gd name="T11" fmla="*/ 62 h 91"/>
                <a:gd name="T12" fmla="*/ 82 w 94"/>
                <a:gd name="T13" fmla="*/ 59 h 91"/>
                <a:gd name="T14" fmla="*/ 90 w 94"/>
                <a:gd name="T15" fmla="*/ 60 h 91"/>
                <a:gd name="T16" fmla="*/ 93 w 94"/>
                <a:gd name="T17" fmla="*/ 69 h 91"/>
                <a:gd name="T18" fmla="*/ 88 w 94"/>
                <a:gd name="T19" fmla="*/ 72 h 91"/>
                <a:gd name="T20" fmla="*/ 82 w 94"/>
                <a:gd name="T21" fmla="*/ 76 h 91"/>
                <a:gd name="T22" fmla="*/ 85 w 94"/>
                <a:gd name="T23" fmla="*/ 83 h 91"/>
                <a:gd name="T24" fmla="*/ 94 w 94"/>
                <a:gd name="T25" fmla="*/ 91 h 91"/>
                <a:gd name="T26" fmla="*/ 78 w 94"/>
                <a:gd name="T27" fmla="*/ 88 h 91"/>
                <a:gd name="T28" fmla="*/ 55 w 94"/>
                <a:gd name="T29" fmla="*/ 72 h 91"/>
                <a:gd name="T30" fmla="*/ 26 w 94"/>
                <a:gd name="T31" fmla="*/ 36 h 91"/>
                <a:gd name="T32" fmla="*/ 0 w 94"/>
                <a:gd name="T33" fmla="*/ 8 h 91"/>
                <a:gd name="T34" fmla="*/ 5 w 94"/>
                <a:gd name="T35" fmla="*/ 4 h 91"/>
                <a:gd name="T36" fmla="*/ 5 w 94"/>
                <a:gd name="T3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91">
                  <a:moveTo>
                    <a:pt x="5" y="0"/>
                  </a:moveTo>
                  <a:lnTo>
                    <a:pt x="26" y="13"/>
                  </a:lnTo>
                  <a:lnTo>
                    <a:pt x="64" y="55"/>
                  </a:lnTo>
                  <a:lnTo>
                    <a:pt x="80" y="72"/>
                  </a:lnTo>
                  <a:lnTo>
                    <a:pt x="84" y="72"/>
                  </a:lnTo>
                  <a:lnTo>
                    <a:pt x="85" y="62"/>
                  </a:lnTo>
                  <a:lnTo>
                    <a:pt x="82" y="59"/>
                  </a:lnTo>
                  <a:lnTo>
                    <a:pt x="90" y="60"/>
                  </a:lnTo>
                  <a:lnTo>
                    <a:pt x="93" y="69"/>
                  </a:lnTo>
                  <a:lnTo>
                    <a:pt x="88" y="72"/>
                  </a:lnTo>
                  <a:lnTo>
                    <a:pt x="82" y="76"/>
                  </a:lnTo>
                  <a:lnTo>
                    <a:pt x="85" y="83"/>
                  </a:lnTo>
                  <a:lnTo>
                    <a:pt x="94" y="91"/>
                  </a:lnTo>
                  <a:lnTo>
                    <a:pt x="78" y="88"/>
                  </a:lnTo>
                  <a:lnTo>
                    <a:pt x="55" y="72"/>
                  </a:lnTo>
                  <a:lnTo>
                    <a:pt x="26" y="36"/>
                  </a:lnTo>
                  <a:lnTo>
                    <a:pt x="0" y="8"/>
                  </a:lnTo>
                  <a:lnTo>
                    <a:pt x="5" y="4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3" name="Freeform 2561"/>
            <p:cNvSpPr>
              <a:spLocks/>
            </p:cNvSpPr>
            <p:nvPr/>
          </p:nvSpPr>
          <p:spPr bwMode="auto">
            <a:xfrm>
              <a:off x="4549654" y="4568704"/>
              <a:ext cx="6350" cy="6350"/>
            </a:xfrm>
            <a:custGeom>
              <a:avLst/>
              <a:gdLst>
                <a:gd name="T0" fmla="*/ 0 w 12"/>
                <a:gd name="T1" fmla="*/ 4 h 13"/>
                <a:gd name="T2" fmla="*/ 4 w 12"/>
                <a:gd name="T3" fmla="*/ 0 h 13"/>
                <a:gd name="T4" fmla="*/ 7 w 12"/>
                <a:gd name="T5" fmla="*/ 9 h 13"/>
                <a:gd name="T6" fmla="*/ 12 w 12"/>
                <a:gd name="T7" fmla="*/ 13 h 13"/>
                <a:gd name="T8" fmla="*/ 7 w 12"/>
                <a:gd name="T9" fmla="*/ 13 h 13"/>
                <a:gd name="T10" fmla="*/ 1 w 12"/>
                <a:gd name="T11" fmla="*/ 9 h 13"/>
                <a:gd name="T12" fmla="*/ 0 w 12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3">
                  <a:moveTo>
                    <a:pt x="0" y="4"/>
                  </a:moveTo>
                  <a:lnTo>
                    <a:pt x="4" y="0"/>
                  </a:lnTo>
                  <a:lnTo>
                    <a:pt x="7" y="9"/>
                  </a:lnTo>
                  <a:lnTo>
                    <a:pt x="12" y="13"/>
                  </a:lnTo>
                  <a:lnTo>
                    <a:pt x="7" y="13"/>
                  </a:lnTo>
                  <a:lnTo>
                    <a:pt x="1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4" name="Freeform 2562"/>
            <p:cNvSpPr>
              <a:spLocks/>
            </p:cNvSpPr>
            <p:nvPr/>
          </p:nvSpPr>
          <p:spPr bwMode="auto">
            <a:xfrm>
              <a:off x="4074991" y="5022729"/>
              <a:ext cx="28575" cy="33338"/>
            </a:xfrm>
            <a:custGeom>
              <a:avLst/>
              <a:gdLst>
                <a:gd name="T0" fmla="*/ 3 w 54"/>
                <a:gd name="T1" fmla="*/ 0 h 63"/>
                <a:gd name="T2" fmla="*/ 17 w 54"/>
                <a:gd name="T3" fmla="*/ 10 h 63"/>
                <a:gd name="T4" fmla="*/ 37 w 54"/>
                <a:gd name="T5" fmla="*/ 40 h 63"/>
                <a:gd name="T6" fmla="*/ 54 w 54"/>
                <a:gd name="T7" fmla="*/ 53 h 63"/>
                <a:gd name="T8" fmla="*/ 49 w 54"/>
                <a:gd name="T9" fmla="*/ 56 h 63"/>
                <a:gd name="T10" fmla="*/ 40 w 54"/>
                <a:gd name="T11" fmla="*/ 63 h 63"/>
                <a:gd name="T12" fmla="*/ 36 w 54"/>
                <a:gd name="T13" fmla="*/ 50 h 63"/>
                <a:gd name="T14" fmla="*/ 18 w 54"/>
                <a:gd name="T15" fmla="*/ 27 h 63"/>
                <a:gd name="T16" fmla="*/ 8 w 54"/>
                <a:gd name="T17" fmla="*/ 27 h 63"/>
                <a:gd name="T18" fmla="*/ 7 w 54"/>
                <a:gd name="T19" fmla="*/ 20 h 63"/>
                <a:gd name="T20" fmla="*/ 13 w 54"/>
                <a:gd name="T21" fmla="*/ 14 h 63"/>
                <a:gd name="T22" fmla="*/ 8 w 54"/>
                <a:gd name="T23" fmla="*/ 13 h 63"/>
                <a:gd name="T24" fmla="*/ 6 w 54"/>
                <a:gd name="T25" fmla="*/ 17 h 63"/>
                <a:gd name="T26" fmla="*/ 3 w 54"/>
                <a:gd name="T27" fmla="*/ 20 h 63"/>
                <a:gd name="T28" fmla="*/ 0 w 54"/>
                <a:gd name="T29" fmla="*/ 16 h 63"/>
                <a:gd name="T30" fmla="*/ 4 w 54"/>
                <a:gd name="T31" fmla="*/ 6 h 63"/>
                <a:gd name="T32" fmla="*/ 3 w 54"/>
                <a:gd name="T3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63">
                  <a:moveTo>
                    <a:pt x="3" y="0"/>
                  </a:moveTo>
                  <a:lnTo>
                    <a:pt x="17" y="10"/>
                  </a:lnTo>
                  <a:lnTo>
                    <a:pt x="37" y="40"/>
                  </a:lnTo>
                  <a:lnTo>
                    <a:pt x="54" y="53"/>
                  </a:lnTo>
                  <a:lnTo>
                    <a:pt x="49" y="56"/>
                  </a:lnTo>
                  <a:lnTo>
                    <a:pt x="40" y="63"/>
                  </a:lnTo>
                  <a:lnTo>
                    <a:pt x="36" y="50"/>
                  </a:lnTo>
                  <a:lnTo>
                    <a:pt x="18" y="27"/>
                  </a:lnTo>
                  <a:lnTo>
                    <a:pt x="8" y="27"/>
                  </a:lnTo>
                  <a:lnTo>
                    <a:pt x="7" y="20"/>
                  </a:lnTo>
                  <a:lnTo>
                    <a:pt x="13" y="14"/>
                  </a:lnTo>
                  <a:lnTo>
                    <a:pt x="8" y="13"/>
                  </a:lnTo>
                  <a:lnTo>
                    <a:pt x="6" y="17"/>
                  </a:lnTo>
                  <a:lnTo>
                    <a:pt x="3" y="20"/>
                  </a:lnTo>
                  <a:lnTo>
                    <a:pt x="0" y="16"/>
                  </a:lnTo>
                  <a:lnTo>
                    <a:pt x="4" y="6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5" name="Freeform 2563"/>
            <p:cNvSpPr>
              <a:spLocks/>
            </p:cNvSpPr>
            <p:nvPr/>
          </p:nvSpPr>
          <p:spPr bwMode="auto">
            <a:xfrm>
              <a:off x="4059116" y="5005266"/>
              <a:ext cx="15875" cy="17463"/>
            </a:xfrm>
            <a:custGeom>
              <a:avLst/>
              <a:gdLst>
                <a:gd name="T0" fmla="*/ 0 w 30"/>
                <a:gd name="T1" fmla="*/ 6 h 33"/>
                <a:gd name="T2" fmla="*/ 5 w 30"/>
                <a:gd name="T3" fmla="*/ 0 h 33"/>
                <a:gd name="T4" fmla="*/ 15 w 30"/>
                <a:gd name="T5" fmla="*/ 4 h 33"/>
                <a:gd name="T6" fmla="*/ 24 w 30"/>
                <a:gd name="T7" fmla="*/ 22 h 33"/>
                <a:gd name="T8" fmla="*/ 30 w 30"/>
                <a:gd name="T9" fmla="*/ 33 h 33"/>
                <a:gd name="T10" fmla="*/ 21 w 30"/>
                <a:gd name="T11" fmla="*/ 29 h 33"/>
                <a:gd name="T12" fmla="*/ 8 w 30"/>
                <a:gd name="T13" fmla="*/ 12 h 33"/>
                <a:gd name="T14" fmla="*/ 0 w 30"/>
                <a:gd name="T15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3">
                  <a:moveTo>
                    <a:pt x="0" y="6"/>
                  </a:moveTo>
                  <a:lnTo>
                    <a:pt x="5" y="0"/>
                  </a:lnTo>
                  <a:lnTo>
                    <a:pt x="15" y="4"/>
                  </a:lnTo>
                  <a:lnTo>
                    <a:pt x="24" y="22"/>
                  </a:lnTo>
                  <a:lnTo>
                    <a:pt x="30" y="33"/>
                  </a:lnTo>
                  <a:lnTo>
                    <a:pt x="21" y="29"/>
                  </a:lnTo>
                  <a:lnTo>
                    <a:pt x="8" y="12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6" name="Freeform 2564"/>
            <p:cNvSpPr>
              <a:spLocks/>
            </p:cNvSpPr>
            <p:nvPr/>
          </p:nvSpPr>
          <p:spPr bwMode="auto">
            <a:xfrm>
              <a:off x="4044829" y="5010029"/>
              <a:ext cx="9525" cy="11113"/>
            </a:xfrm>
            <a:custGeom>
              <a:avLst/>
              <a:gdLst>
                <a:gd name="T0" fmla="*/ 0 w 17"/>
                <a:gd name="T1" fmla="*/ 6 h 19"/>
                <a:gd name="T2" fmla="*/ 5 w 17"/>
                <a:gd name="T3" fmla="*/ 6 h 19"/>
                <a:gd name="T4" fmla="*/ 10 w 17"/>
                <a:gd name="T5" fmla="*/ 0 h 19"/>
                <a:gd name="T6" fmla="*/ 14 w 17"/>
                <a:gd name="T7" fmla="*/ 5 h 19"/>
                <a:gd name="T8" fmla="*/ 13 w 17"/>
                <a:gd name="T9" fmla="*/ 12 h 19"/>
                <a:gd name="T10" fmla="*/ 17 w 17"/>
                <a:gd name="T11" fmla="*/ 16 h 19"/>
                <a:gd name="T12" fmla="*/ 13 w 17"/>
                <a:gd name="T13" fmla="*/ 19 h 19"/>
                <a:gd name="T14" fmla="*/ 4 w 17"/>
                <a:gd name="T15" fmla="*/ 12 h 19"/>
                <a:gd name="T16" fmla="*/ 0 w 17"/>
                <a:gd name="T17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9">
                  <a:moveTo>
                    <a:pt x="0" y="6"/>
                  </a:moveTo>
                  <a:lnTo>
                    <a:pt x="5" y="6"/>
                  </a:lnTo>
                  <a:lnTo>
                    <a:pt x="10" y="0"/>
                  </a:lnTo>
                  <a:lnTo>
                    <a:pt x="14" y="5"/>
                  </a:lnTo>
                  <a:lnTo>
                    <a:pt x="13" y="12"/>
                  </a:lnTo>
                  <a:lnTo>
                    <a:pt x="17" y="16"/>
                  </a:lnTo>
                  <a:lnTo>
                    <a:pt x="13" y="19"/>
                  </a:lnTo>
                  <a:lnTo>
                    <a:pt x="4" y="12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7" name="Freeform 2565"/>
            <p:cNvSpPr>
              <a:spLocks/>
            </p:cNvSpPr>
            <p:nvPr/>
          </p:nvSpPr>
          <p:spPr bwMode="auto">
            <a:xfrm>
              <a:off x="4540129" y="4541716"/>
              <a:ext cx="9525" cy="7938"/>
            </a:xfrm>
            <a:custGeom>
              <a:avLst/>
              <a:gdLst>
                <a:gd name="T0" fmla="*/ 0 w 16"/>
                <a:gd name="T1" fmla="*/ 0 h 14"/>
                <a:gd name="T2" fmla="*/ 8 w 16"/>
                <a:gd name="T3" fmla="*/ 3 h 14"/>
                <a:gd name="T4" fmla="*/ 16 w 16"/>
                <a:gd name="T5" fmla="*/ 11 h 14"/>
                <a:gd name="T6" fmla="*/ 8 w 16"/>
                <a:gd name="T7" fmla="*/ 14 h 14"/>
                <a:gd name="T8" fmla="*/ 4 w 16"/>
                <a:gd name="T9" fmla="*/ 5 h 14"/>
                <a:gd name="T10" fmla="*/ 0 w 16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lnTo>
                    <a:pt x="8" y="3"/>
                  </a:lnTo>
                  <a:lnTo>
                    <a:pt x="16" y="11"/>
                  </a:lnTo>
                  <a:lnTo>
                    <a:pt x="8" y="14"/>
                  </a:lnTo>
                  <a:lnTo>
                    <a:pt x="4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8" name="Freeform 2566"/>
            <p:cNvSpPr>
              <a:spLocks/>
            </p:cNvSpPr>
            <p:nvPr/>
          </p:nvSpPr>
          <p:spPr bwMode="auto">
            <a:xfrm>
              <a:off x="3992441" y="5044954"/>
              <a:ext cx="25400" cy="26988"/>
            </a:xfrm>
            <a:custGeom>
              <a:avLst/>
              <a:gdLst>
                <a:gd name="T0" fmla="*/ 0 w 48"/>
                <a:gd name="T1" fmla="*/ 0 h 50"/>
                <a:gd name="T2" fmla="*/ 16 w 48"/>
                <a:gd name="T3" fmla="*/ 6 h 50"/>
                <a:gd name="T4" fmla="*/ 36 w 48"/>
                <a:gd name="T5" fmla="*/ 36 h 50"/>
                <a:gd name="T6" fmla="*/ 48 w 48"/>
                <a:gd name="T7" fmla="*/ 46 h 50"/>
                <a:gd name="T8" fmla="*/ 38 w 48"/>
                <a:gd name="T9" fmla="*/ 45 h 50"/>
                <a:gd name="T10" fmla="*/ 29 w 48"/>
                <a:gd name="T11" fmla="*/ 50 h 50"/>
                <a:gd name="T12" fmla="*/ 17 w 48"/>
                <a:gd name="T13" fmla="*/ 30 h 50"/>
                <a:gd name="T14" fmla="*/ 3 w 48"/>
                <a:gd name="T15" fmla="*/ 16 h 50"/>
                <a:gd name="T16" fmla="*/ 5 w 48"/>
                <a:gd name="T17" fmla="*/ 11 h 50"/>
                <a:gd name="T18" fmla="*/ 6 w 48"/>
                <a:gd name="T19" fmla="*/ 4 h 50"/>
                <a:gd name="T20" fmla="*/ 0 w 48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50">
                  <a:moveTo>
                    <a:pt x="0" y="0"/>
                  </a:moveTo>
                  <a:lnTo>
                    <a:pt x="16" y="6"/>
                  </a:lnTo>
                  <a:lnTo>
                    <a:pt x="36" y="36"/>
                  </a:lnTo>
                  <a:lnTo>
                    <a:pt x="48" y="46"/>
                  </a:lnTo>
                  <a:lnTo>
                    <a:pt x="38" y="45"/>
                  </a:lnTo>
                  <a:lnTo>
                    <a:pt x="29" y="50"/>
                  </a:lnTo>
                  <a:lnTo>
                    <a:pt x="17" y="30"/>
                  </a:lnTo>
                  <a:lnTo>
                    <a:pt x="3" y="16"/>
                  </a:lnTo>
                  <a:lnTo>
                    <a:pt x="5" y="11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39" name="Freeform 2567"/>
            <p:cNvSpPr>
              <a:spLocks/>
            </p:cNvSpPr>
            <p:nvPr/>
          </p:nvSpPr>
          <p:spPr bwMode="auto">
            <a:xfrm>
              <a:off x="4060704" y="4971929"/>
              <a:ext cx="9525" cy="14288"/>
            </a:xfrm>
            <a:custGeom>
              <a:avLst/>
              <a:gdLst>
                <a:gd name="T0" fmla="*/ 0 w 18"/>
                <a:gd name="T1" fmla="*/ 0 h 27"/>
                <a:gd name="T2" fmla="*/ 8 w 18"/>
                <a:gd name="T3" fmla="*/ 3 h 27"/>
                <a:gd name="T4" fmla="*/ 18 w 18"/>
                <a:gd name="T5" fmla="*/ 16 h 27"/>
                <a:gd name="T6" fmla="*/ 18 w 18"/>
                <a:gd name="T7" fmla="*/ 24 h 27"/>
                <a:gd name="T8" fmla="*/ 13 w 18"/>
                <a:gd name="T9" fmla="*/ 27 h 27"/>
                <a:gd name="T10" fmla="*/ 9 w 18"/>
                <a:gd name="T11" fmla="*/ 11 h 27"/>
                <a:gd name="T12" fmla="*/ 0 w 18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7">
                  <a:moveTo>
                    <a:pt x="0" y="0"/>
                  </a:moveTo>
                  <a:lnTo>
                    <a:pt x="8" y="3"/>
                  </a:lnTo>
                  <a:lnTo>
                    <a:pt x="18" y="16"/>
                  </a:lnTo>
                  <a:lnTo>
                    <a:pt x="18" y="24"/>
                  </a:lnTo>
                  <a:lnTo>
                    <a:pt x="13" y="27"/>
                  </a:lnTo>
                  <a:lnTo>
                    <a:pt x="9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0" name="Freeform 2568"/>
            <p:cNvSpPr>
              <a:spLocks/>
            </p:cNvSpPr>
            <p:nvPr/>
          </p:nvSpPr>
          <p:spPr bwMode="auto">
            <a:xfrm>
              <a:off x="3978154" y="5046541"/>
              <a:ext cx="6350" cy="7938"/>
            </a:xfrm>
            <a:custGeom>
              <a:avLst/>
              <a:gdLst>
                <a:gd name="T0" fmla="*/ 0 w 13"/>
                <a:gd name="T1" fmla="*/ 5 h 13"/>
                <a:gd name="T2" fmla="*/ 6 w 13"/>
                <a:gd name="T3" fmla="*/ 0 h 13"/>
                <a:gd name="T4" fmla="*/ 13 w 13"/>
                <a:gd name="T5" fmla="*/ 9 h 13"/>
                <a:gd name="T6" fmla="*/ 8 w 13"/>
                <a:gd name="T7" fmla="*/ 13 h 13"/>
                <a:gd name="T8" fmla="*/ 0 w 13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0" y="5"/>
                  </a:moveTo>
                  <a:lnTo>
                    <a:pt x="6" y="0"/>
                  </a:lnTo>
                  <a:lnTo>
                    <a:pt x="13" y="9"/>
                  </a:lnTo>
                  <a:lnTo>
                    <a:pt x="8" y="1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1" name="Freeform 2569"/>
            <p:cNvSpPr>
              <a:spLocks/>
            </p:cNvSpPr>
            <p:nvPr/>
          </p:nvSpPr>
          <p:spPr bwMode="auto">
            <a:xfrm>
              <a:off x="3981329" y="5037016"/>
              <a:ext cx="11113" cy="6350"/>
            </a:xfrm>
            <a:custGeom>
              <a:avLst/>
              <a:gdLst>
                <a:gd name="T0" fmla="*/ 0 w 19"/>
                <a:gd name="T1" fmla="*/ 1 h 11"/>
                <a:gd name="T2" fmla="*/ 6 w 19"/>
                <a:gd name="T3" fmla="*/ 0 h 11"/>
                <a:gd name="T4" fmla="*/ 17 w 19"/>
                <a:gd name="T5" fmla="*/ 7 h 11"/>
                <a:gd name="T6" fmla="*/ 19 w 19"/>
                <a:gd name="T7" fmla="*/ 11 h 11"/>
                <a:gd name="T8" fmla="*/ 10 w 19"/>
                <a:gd name="T9" fmla="*/ 11 h 11"/>
                <a:gd name="T10" fmla="*/ 0 w 19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1">
                  <a:moveTo>
                    <a:pt x="0" y="1"/>
                  </a:moveTo>
                  <a:lnTo>
                    <a:pt x="6" y="0"/>
                  </a:lnTo>
                  <a:lnTo>
                    <a:pt x="17" y="7"/>
                  </a:lnTo>
                  <a:lnTo>
                    <a:pt x="19" y="11"/>
                  </a:lnTo>
                  <a:lnTo>
                    <a:pt x="10" y="1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2" name="Freeform 2570"/>
            <p:cNvSpPr>
              <a:spLocks/>
            </p:cNvSpPr>
            <p:nvPr/>
          </p:nvSpPr>
          <p:spPr bwMode="auto">
            <a:xfrm>
              <a:off x="4538541" y="4511554"/>
              <a:ext cx="73025" cy="63500"/>
            </a:xfrm>
            <a:custGeom>
              <a:avLst/>
              <a:gdLst>
                <a:gd name="T0" fmla="*/ 140 w 140"/>
                <a:gd name="T1" fmla="*/ 102 h 122"/>
                <a:gd name="T2" fmla="*/ 139 w 140"/>
                <a:gd name="T3" fmla="*/ 112 h 122"/>
                <a:gd name="T4" fmla="*/ 133 w 140"/>
                <a:gd name="T5" fmla="*/ 122 h 122"/>
                <a:gd name="T6" fmla="*/ 117 w 140"/>
                <a:gd name="T7" fmla="*/ 121 h 122"/>
                <a:gd name="T8" fmla="*/ 103 w 140"/>
                <a:gd name="T9" fmla="*/ 105 h 122"/>
                <a:gd name="T10" fmla="*/ 103 w 140"/>
                <a:gd name="T11" fmla="*/ 112 h 122"/>
                <a:gd name="T12" fmla="*/ 107 w 140"/>
                <a:gd name="T13" fmla="*/ 119 h 122"/>
                <a:gd name="T14" fmla="*/ 104 w 140"/>
                <a:gd name="T15" fmla="*/ 121 h 122"/>
                <a:gd name="T16" fmla="*/ 97 w 140"/>
                <a:gd name="T17" fmla="*/ 115 h 122"/>
                <a:gd name="T18" fmla="*/ 93 w 140"/>
                <a:gd name="T19" fmla="*/ 115 h 122"/>
                <a:gd name="T20" fmla="*/ 94 w 140"/>
                <a:gd name="T21" fmla="*/ 111 h 122"/>
                <a:gd name="T22" fmla="*/ 98 w 140"/>
                <a:gd name="T23" fmla="*/ 106 h 122"/>
                <a:gd name="T24" fmla="*/ 78 w 140"/>
                <a:gd name="T25" fmla="*/ 89 h 122"/>
                <a:gd name="T26" fmla="*/ 58 w 140"/>
                <a:gd name="T27" fmla="*/ 72 h 122"/>
                <a:gd name="T28" fmla="*/ 59 w 140"/>
                <a:gd name="T29" fmla="*/ 66 h 122"/>
                <a:gd name="T30" fmla="*/ 54 w 140"/>
                <a:gd name="T31" fmla="*/ 59 h 122"/>
                <a:gd name="T32" fmla="*/ 55 w 140"/>
                <a:gd name="T33" fmla="*/ 51 h 122"/>
                <a:gd name="T34" fmla="*/ 51 w 140"/>
                <a:gd name="T35" fmla="*/ 51 h 122"/>
                <a:gd name="T36" fmla="*/ 51 w 140"/>
                <a:gd name="T37" fmla="*/ 59 h 122"/>
                <a:gd name="T38" fmla="*/ 46 w 140"/>
                <a:gd name="T39" fmla="*/ 60 h 122"/>
                <a:gd name="T40" fmla="*/ 39 w 140"/>
                <a:gd name="T41" fmla="*/ 44 h 122"/>
                <a:gd name="T42" fmla="*/ 28 w 140"/>
                <a:gd name="T43" fmla="*/ 31 h 122"/>
                <a:gd name="T44" fmla="*/ 26 w 140"/>
                <a:gd name="T45" fmla="*/ 36 h 122"/>
                <a:gd name="T46" fmla="*/ 34 w 140"/>
                <a:gd name="T47" fmla="*/ 41 h 122"/>
                <a:gd name="T48" fmla="*/ 29 w 140"/>
                <a:gd name="T49" fmla="*/ 46 h 122"/>
                <a:gd name="T50" fmla="*/ 25 w 140"/>
                <a:gd name="T51" fmla="*/ 39 h 122"/>
                <a:gd name="T52" fmla="*/ 15 w 140"/>
                <a:gd name="T53" fmla="*/ 30 h 122"/>
                <a:gd name="T54" fmla="*/ 8 w 140"/>
                <a:gd name="T55" fmla="*/ 27 h 122"/>
                <a:gd name="T56" fmla="*/ 13 w 140"/>
                <a:gd name="T57" fmla="*/ 21 h 122"/>
                <a:gd name="T58" fmla="*/ 19 w 140"/>
                <a:gd name="T59" fmla="*/ 18 h 122"/>
                <a:gd name="T60" fmla="*/ 16 w 140"/>
                <a:gd name="T61" fmla="*/ 16 h 122"/>
                <a:gd name="T62" fmla="*/ 10 w 140"/>
                <a:gd name="T63" fmla="*/ 18 h 122"/>
                <a:gd name="T64" fmla="*/ 6 w 140"/>
                <a:gd name="T65" fmla="*/ 21 h 122"/>
                <a:gd name="T66" fmla="*/ 0 w 140"/>
                <a:gd name="T67" fmla="*/ 17 h 122"/>
                <a:gd name="T68" fmla="*/ 0 w 140"/>
                <a:gd name="T69" fmla="*/ 5 h 122"/>
                <a:gd name="T70" fmla="*/ 2 w 140"/>
                <a:gd name="T71" fmla="*/ 0 h 122"/>
                <a:gd name="T72" fmla="*/ 10 w 140"/>
                <a:gd name="T73" fmla="*/ 0 h 122"/>
                <a:gd name="T74" fmla="*/ 25 w 140"/>
                <a:gd name="T75" fmla="*/ 10 h 122"/>
                <a:gd name="T76" fmla="*/ 39 w 140"/>
                <a:gd name="T77" fmla="*/ 27 h 122"/>
                <a:gd name="T78" fmla="*/ 54 w 140"/>
                <a:gd name="T79" fmla="*/ 40 h 122"/>
                <a:gd name="T80" fmla="*/ 61 w 140"/>
                <a:gd name="T81" fmla="*/ 43 h 122"/>
                <a:gd name="T82" fmla="*/ 72 w 140"/>
                <a:gd name="T83" fmla="*/ 60 h 122"/>
                <a:gd name="T84" fmla="*/ 85 w 140"/>
                <a:gd name="T85" fmla="*/ 76 h 122"/>
                <a:gd name="T86" fmla="*/ 101 w 140"/>
                <a:gd name="T87" fmla="*/ 93 h 122"/>
                <a:gd name="T88" fmla="*/ 116 w 140"/>
                <a:gd name="T89" fmla="*/ 111 h 122"/>
                <a:gd name="T90" fmla="*/ 116 w 140"/>
                <a:gd name="T91" fmla="*/ 105 h 122"/>
                <a:gd name="T92" fmla="*/ 113 w 140"/>
                <a:gd name="T93" fmla="*/ 99 h 122"/>
                <a:gd name="T94" fmla="*/ 118 w 140"/>
                <a:gd name="T95" fmla="*/ 98 h 122"/>
                <a:gd name="T96" fmla="*/ 124 w 140"/>
                <a:gd name="T97" fmla="*/ 106 h 122"/>
                <a:gd name="T98" fmla="*/ 121 w 140"/>
                <a:gd name="T99" fmla="*/ 112 h 122"/>
                <a:gd name="T100" fmla="*/ 127 w 140"/>
                <a:gd name="T101" fmla="*/ 112 h 122"/>
                <a:gd name="T102" fmla="*/ 134 w 140"/>
                <a:gd name="T103" fmla="*/ 108 h 122"/>
                <a:gd name="T104" fmla="*/ 140 w 140"/>
                <a:gd name="T105" fmla="*/ 10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0" h="122">
                  <a:moveTo>
                    <a:pt x="140" y="102"/>
                  </a:moveTo>
                  <a:lnTo>
                    <a:pt x="139" y="112"/>
                  </a:lnTo>
                  <a:lnTo>
                    <a:pt x="133" y="122"/>
                  </a:lnTo>
                  <a:lnTo>
                    <a:pt x="117" y="121"/>
                  </a:lnTo>
                  <a:lnTo>
                    <a:pt x="103" y="105"/>
                  </a:lnTo>
                  <a:lnTo>
                    <a:pt x="103" y="112"/>
                  </a:lnTo>
                  <a:lnTo>
                    <a:pt x="107" y="119"/>
                  </a:lnTo>
                  <a:lnTo>
                    <a:pt x="104" y="121"/>
                  </a:lnTo>
                  <a:lnTo>
                    <a:pt x="97" y="115"/>
                  </a:lnTo>
                  <a:lnTo>
                    <a:pt x="93" y="115"/>
                  </a:lnTo>
                  <a:lnTo>
                    <a:pt x="94" y="111"/>
                  </a:lnTo>
                  <a:lnTo>
                    <a:pt x="98" y="106"/>
                  </a:lnTo>
                  <a:lnTo>
                    <a:pt x="78" y="89"/>
                  </a:lnTo>
                  <a:lnTo>
                    <a:pt x="58" y="72"/>
                  </a:lnTo>
                  <a:lnTo>
                    <a:pt x="59" y="66"/>
                  </a:lnTo>
                  <a:lnTo>
                    <a:pt x="54" y="59"/>
                  </a:lnTo>
                  <a:lnTo>
                    <a:pt x="55" y="51"/>
                  </a:lnTo>
                  <a:lnTo>
                    <a:pt x="51" y="51"/>
                  </a:lnTo>
                  <a:lnTo>
                    <a:pt x="51" y="59"/>
                  </a:lnTo>
                  <a:lnTo>
                    <a:pt x="46" y="60"/>
                  </a:lnTo>
                  <a:lnTo>
                    <a:pt x="39" y="44"/>
                  </a:lnTo>
                  <a:lnTo>
                    <a:pt x="28" y="31"/>
                  </a:lnTo>
                  <a:lnTo>
                    <a:pt x="26" y="36"/>
                  </a:lnTo>
                  <a:lnTo>
                    <a:pt x="34" y="41"/>
                  </a:lnTo>
                  <a:lnTo>
                    <a:pt x="29" y="46"/>
                  </a:lnTo>
                  <a:lnTo>
                    <a:pt x="25" y="39"/>
                  </a:lnTo>
                  <a:lnTo>
                    <a:pt x="15" y="30"/>
                  </a:lnTo>
                  <a:lnTo>
                    <a:pt x="8" y="27"/>
                  </a:lnTo>
                  <a:lnTo>
                    <a:pt x="13" y="21"/>
                  </a:lnTo>
                  <a:lnTo>
                    <a:pt x="19" y="18"/>
                  </a:lnTo>
                  <a:lnTo>
                    <a:pt x="16" y="16"/>
                  </a:lnTo>
                  <a:lnTo>
                    <a:pt x="10" y="18"/>
                  </a:lnTo>
                  <a:lnTo>
                    <a:pt x="6" y="21"/>
                  </a:lnTo>
                  <a:lnTo>
                    <a:pt x="0" y="17"/>
                  </a:lnTo>
                  <a:lnTo>
                    <a:pt x="0" y="5"/>
                  </a:lnTo>
                  <a:lnTo>
                    <a:pt x="2" y="0"/>
                  </a:lnTo>
                  <a:lnTo>
                    <a:pt x="10" y="0"/>
                  </a:lnTo>
                  <a:lnTo>
                    <a:pt x="25" y="10"/>
                  </a:lnTo>
                  <a:lnTo>
                    <a:pt x="39" y="27"/>
                  </a:lnTo>
                  <a:lnTo>
                    <a:pt x="54" y="40"/>
                  </a:lnTo>
                  <a:lnTo>
                    <a:pt x="61" y="43"/>
                  </a:lnTo>
                  <a:lnTo>
                    <a:pt x="72" y="60"/>
                  </a:lnTo>
                  <a:lnTo>
                    <a:pt x="85" y="76"/>
                  </a:lnTo>
                  <a:lnTo>
                    <a:pt x="101" y="93"/>
                  </a:lnTo>
                  <a:lnTo>
                    <a:pt x="116" y="111"/>
                  </a:lnTo>
                  <a:lnTo>
                    <a:pt x="116" y="105"/>
                  </a:lnTo>
                  <a:lnTo>
                    <a:pt x="113" y="99"/>
                  </a:lnTo>
                  <a:lnTo>
                    <a:pt x="118" y="98"/>
                  </a:lnTo>
                  <a:lnTo>
                    <a:pt x="124" y="106"/>
                  </a:lnTo>
                  <a:lnTo>
                    <a:pt x="121" y="112"/>
                  </a:lnTo>
                  <a:lnTo>
                    <a:pt x="127" y="112"/>
                  </a:lnTo>
                  <a:lnTo>
                    <a:pt x="134" y="108"/>
                  </a:lnTo>
                  <a:lnTo>
                    <a:pt x="140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3" name="Freeform 2571"/>
            <p:cNvSpPr>
              <a:spLocks/>
            </p:cNvSpPr>
            <p:nvPr/>
          </p:nvSpPr>
          <p:spPr bwMode="auto">
            <a:xfrm>
              <a:off x="3967041" y="4967166"/>
              <a:ext cx="9525" cy="7938"/>
            </a:xfrm>
            <a:custGeom>
              <a:avLst/>
              <a:gdLst>
                <a:gd name="T0" fmla="*/ 0 w 17"/>
                <a:gd name="T1" fmla="*/ 0 h 16"/>
                <a:gd name="T2" fmla="*/ 5 w 17"/>
                <a:gd name="T3" fmla="*/ 2 h 16"/>
                <a:gd name="T4" fmla="*/ 16 w 17"/>
                <a:gd name="T5" fmla="*/ 10 h 16"/>
                <a:gd name="T6" fmla="*/ 17 w 17"/>
                <a:gd name="T7" fmla="*/ 16 h 16"/>
                <a:gd name="T8" fmla="*/ 8 w 17"/>
                <a:gd name="T9" fmla="*/ 12 h 16"/>
                <a:gd name="T10" fmla="*/ 0 w 17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6">
                  <a:moveTo>
                    <a:pt x="0" y="0"/>
                  </a:moveTo>
                  <a:lnTo>
                    <a:pt x="5" y="2"/>
                  </a:lnTo>
                  <a:lnTo>
                    <a:pt x="16" y="10"/>
                  </a:lnTo>
                  <a:lnTo>
                    <a:pt x="17" y="16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4" name="Freeform 2572"/>
            <p:cNvSpPr>
              <a:spLocks/>
            </p:cNvSpPr>
            <p:nvPr/>
          </p:nvSpPr>
          <p:spPr bwMode="auto">
            <a:xfrm>
              <a:off x="4513141" y="4417891"/>
              <a:ext cx="9525" cy="7938"/>
            </a:xfrm>
            <a:custGeom>
              <a:avLst/>
              <a:gdLst>
                <a:gd name="T0" fmla="*/ 0 w 19"/>
                <a:gd name="T1" fmla="*/ 2 h 13"/>
                <a:gd name="T2" fmla="*/ 4 w 19"/>
                <a:gd name="T3" fmla="*/ 0 h 13"/>
                <a:gd name="T4" fmla="*/ 14 w 19"/>
                <a:gd name="T5" fmla="*/ 8 h 13"/>
                <a:gd name="T6" fmla="*/ 19 w 19"/>
                <a:gd name="T7" fmla="*/ 11 h 13"/>
                <a:gd name="T8" fmla="*/ 11 w 19"/>
                <a:gd name="T9" fmla="*/ 13 h 13"/>
                <a:gd name="T10" fmla="*/ 4 w 19"/>
                <a:gd name="T11" fmla="*/ 5 h 13"/>
                <a:gd name="T12" fmla="*/ 0 w 19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0" y="2"/>
                  </a:moveTo>
                  <a:lnTo>
                    <a:pt x="4" y="0"/>
                  </a:lnTo>
                  <a:lnTo>
                    <a:pt x="14" y="8"/>
                  </a:lnTo>
                  <a:lnTo>
                    <a:pt x="19" y="11"/>
                  </a:lnTo>
                  <a:lnTo>
                    <a:pt x="11" y="13"/>
                  </a:lnTo>
                  <a:lnTo>
                    <a:pt x="4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5" name="Freeform 2573"/>
            <p:cNvSpPr>
              <a:spLocks/>
            </p:cNvSpPr>
            <p:nvPr/>
          </p:nvSpPr>
          <p:spPr bwMode="auto">
            <a:xfrm>
              <a:off x="4519491" y="4379791"/>
              <a:ext cx="7938" cy="7938"/>
            </a:xfrm>
            <a:custGeom>
              <a:avLst/>
              <a:gdLst>
                <a:gd name="T0" fmla="*/ 6 w 15"/>
                <a:gd name="T1" fmla="*/ 0 h 13"/>
                <a:gd name="T2" fmla="*/ 9 w 15"/>
                <a:gd name="T3" fmla="*/ 0 h 13"/>
                <a:gd name="T4" fmla="*/ 8 w 15"/>
                <a:gd name="T5" fmla="*/ 3 h 13"/>
                <a:gd name="T6" fmla="*/ 15 w 15"/>
                <a:gd name="T7" fmla="*/ 3 h 13"/>
                <a:gd name="T8" fmla="*/ 8 w 15"/>
                <a:gd name="T9" fmla="*/ 11 h 13"/>
                <a:gd name="T10" fmla="*/ 9 w 15"/>
                <a:gd name="T11" fmla="*/ 13 h 13"/>
                <a:gd name="T12" fmla="*/ 5 w 15"/>
                <a:gd name="T13" fmla="*/ 13 h 13"/>
                <a:gd name="T14" fmla="*/ 0 w 15"/>
                <a:gd name="T15" fmla="*/ 9 h 13"/>
                <a:gd name="T16" fmla="*/ 6 w 15"/>
                <a:gd name="T17" fmla="*/ 5 h 13"/>
                <a:gd name="T18" fmla="*/ 6 w 15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3">
                  <a:moveTo>
                    <a:pt x="6" y="0"/>
                  </a:moveTo>
                  <a:lnTo>
                    <a:pt x="9" y="0"/>
                  </a:lnTo>
                  <a:lnTo>
                    <a:pt x="8" y="3"/>
                  </a:lnTo>
                  <a:lnTo>
                    <a:pt x="15" y="3"/>
                  </a:lnTo>
                  <a:lnTo>
                    <a:pt x="8" y="11"/>
                  </a:lnTo>
                  <a:lnTo>
                    <a:pt x="9" y="13"/>
                  </a:lnTo>
                  <a:lnTo>
                    <a:pt x="5" y="13"/>
                  </a:lnTo>
                  <a:lnTo>
                    <a:pt x="0" y="9"/>
                  </a:lnTo>
                  <a:lnTo>
                    <a:pt x="6" y="5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6" name="Freeform 2574"/>
            <p:cNvSpPr>
              <a:spLocks/>
            </p:cNvSpPr>
            <p:nvPr/>
          </p:nvSpPr>
          <p:spPr bwMode="auto">
            <a:xfrm>
              <a:off x="4498854" y="4389316"/>
              <a:ext cx="6350" cy="6350"/>
            </a:xfrm>
            <a:custGeom>
              <a:avLst/>
              <a:gdLst>
                <a:gd name="T0" fmla="*/ 0 w 10"/>
                <a:gd name="T1" fmla="*/ 6 h 13"/>
                <a:gd name="T2" fmla="*/ 7 w 10"/>
                <a:gd name="T3" fmla="*/ 0 h 13"/>
                <a:gd name="T4" fmla="*/ 10 w 10"/>
                <a:gd name="T5" fmla="*/ 6 h 13"/>
                <a:gd name="T6" fmla="*/ 6 w 10"/>
                <a:gd name="T7" fmla="*/ 13 h 13"/>
                <a:gd name="T8" fmla="*/ 0 w 10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0" y="6"/>
                  </a:moveTo>
                  <a:lnTo>
                    <a:pt x="7" y="0"/>
                  </a:lnTo>
                  <a:lnTo>
                    <a:pt x="10" y="6"/>
                  </a:lnTo>
                  <a:lnTo>
                    <a:pt x="6" y="13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7" name="Freeform 2575"/>
            <p:cNvSpPr>
              <a:spLocks/>
            </p:cNvSpPr>
            <p:nvPr/>
          </p:nvSpPr>
          <p:spPr bwMode="auto">
            <a:xfrm>
              <a:off x="4490916" y="4384554"/>
              <a:ext cx="6350" cy="7938"/>
            </a:xfrm>
            <a:custGeom>
              <a:avLst/>
              <a:gdLst>
                <a:gd name="T0" fmla="*/ 0 w 13"/>
                <a:gd name="T1" fmla="*/ 4 h 14"/>
                <a:gd name="T2" fmla="*/ 7 w 13"/>
                <a:gd name="T3" fmla="*/ 0 h 14"/>
                <a:gd name="T4" fmla="*/ 13 w 13"/>
                <a:gd name="T5" fmla="*/ 6 h 14"/>
                <a:gd name="T6" fmla="*/ 13 w 13"/>
                <a:gd name="T7" fmla="*/ 13 h 14"/>
                <a:gd name="T8" fmla="*/ 8 w 13"/>
                <a:gd name="T9" fmla="*/ 14 h 14"/>
                <a:gd name="T10" fmla="*/ 3 w 13"/>
                <a:gd name="T11" fmla="*/ 9 h 14"/>
                <a:gd name="T12" fmla="*/ 0 w 13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4">
                  <a:moveTo>
                    <a:pt x="0" y="4"/>
                  </a:moveTo>
                  <a:lnTo>
                    <a:pt x="7" y="0"/>
                  </a:lnTo>
                  <a:lnTo>
                    <a:pt x="13" y="6"/>
                  </a:lnTo>
                  <a:lnTo>
                    <a:pt x="13" y="13"/>
                  </a:lnTo>
                  <a:lnTo>
                    <a:pt x="8" y="14"/>
                  </a:lnTo>
                  <a:lnTo>
                    <a:pt x="3" y="9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8" name="Freeform 2576"/>
            <p:cNvSpPr>
              <a:spLocks/>
            </p:cNvSpPr>
            <p:nvPr/>
          </p:nvSpPr>
          <p:spPr bwMode="auto">
            <a:xfrm>
              <a:off x="4473454" y="4382966"/>
              <a:ext cx="31750" cy="28575"/>
            </a:xfrm>
            <a:custGeom>
              <a:avLst/>
              <a:gdLst>
                <a:gd name="T0" fmla="*/ 0 w 61"/>
                <a:gd name="T1" fmla="*/ 0 h 52"/>
                <a:gd name="T2" fmla="*/ 17 w 61"/>
                <a:gd name="T3" fmla="*/ 9 h 52"/>
                <a:gd name="T4" fmla="*/ 49 w 61"/>
                <a:gd name="T5" fmla="*/ 42 h 52"/>
                <a:gd name="T6" fmla="*/ 61 w 61"/>
                <a:gd name="T7" fmla="*/ 52 h 52"/>
                <a:gd name="T8" fmla="*/ 54 w 61"/>
                <a:gd name="T9" fmla="*/ 52 h 52"/>
                <a:gd name="T10" fmla="*/ 38 w 61"/>
                <a:gd name="T11" fmla="*/ 43 h 52"/>
                <a:gd name="T12" fmla="*/ 14 w 61"/>
                <a:gd name="T13" fmla="*/ 16 h 52"/>
                <a:gd name="T14" fmla="*/ 0 w 61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52">
                  <a:moveTo>
                    <a:pt x="0" y="0"/>
                  </a:moveTo>
                  <a:lnTo>
                    <a:pt x="17" y="9"/>
                  </a:lnTo>
                  <a:lnTo>
                    <a:pt x="49" y="42"/>
                  </a:lnTo>
                  <a:lnTo>
                    <a:pt x="61" y="52"/>
                  </a:lnTo>
                  <a:lnTo>
                    <a:pt x="54" y="52"/>
                  </a:lnTo>
                  <a:lnTo>
                    <a:pt x="38" y="43"/>
                  </a:lnTo>
                  <a:lnTo>
                    <a:pt x="14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49" name="Freeform 2577"/>
            <p:cNvSpPr>
              <a:spLocks/>
            </p:cNvSpPr>
            <p:nvPr/>
          </p:nvSpPr>
          <p:spPr bwMode="auto">
            <a:xfrm>
              <a:off x="3909891" y="4810004"/>
              <a:ext cx="6350" cy="12700"/>
            </a:xfrm>
            <a:custGeom>
              <a:avLst/>
              <a:gdLst>
                <a:gd name="T0" fmla="*/ 0 w 13"/>
                <a:gd name="T1" fmla="*/ 5 h 23"/>
                <a:gd name="T2" fmla="*/ 3 w 13"/>
                <a:gd name="T3" fmla="*/ 2 h 23"/>
                <a:gd name="T4" fmla="*/ 2 w 13"/>
                <a:gd name="T5" fmla="*/ 0 h 23"/>
                <a:gd name="T6" fmla="*/ 6 w 13"/>
                <a:gd name="T7" fmla="*/ 1 h 23"/>
                <a:gd name="T8" fmla="*/ 7 w 13"/>
                <a:gd name="T9" fmla="*/ 10 h 23"/>
                <a:gd name="T10" fmla="*/ 13 w 13"/>
                <a:gd name="T11" fmla="*/ 14 h 23"/>
                <a:gd name="T12" fmla="*/ 10 w 13"/>
                <a:gd name="T13" fmla="*/ 18 h 23"/>
                <a:gd name="T14" fmla="*/ 13 w 13"/>
                <a:gd name="T15" fmla="*/ 23 h 23"/>
                <a:gd name="T16" fmla="*/ 9 w 13"/>
                <a:gd name="T17" fmla="*/ 21 h 23"/>
                <a:gd name="T18" fmla="*/ 6 w 13"/>
                <a:gd name="T19" fmla="*/ 8 h 23"/>
                <a:gd name="T20" fmla="*/ 0 w 13"/>
                <a:gd name="T2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3">
                  <a:moveTo>
                    <a:pt x="0" y="5"/>
                  </a:moveTo>
                  <a:lnTo>
                    <a:pt x="3" y="2"/>
                  </a:lnTo>
                  <a:lnTo>
                    <a:pt x="2" y="0"/>
                  </a:lnTo>
                  <a:lnTo>
                    <a:pt x="6" y="1"/>
                  </a:lnTo>
                  <a:lnTo>
                    <a:pt x="7" y="10"/>
                  </a:lnTo>
                  <a:lnTo>
                    <a:pt x="13" y="14"/>
                  </a:lnTo>
                  <a:lnTo>
                    <a:pt x="10" y="18"/>
                  </a:lnTo>
                  <a:lnTo>
                    <a:pt x="13" y="23"/>
                  </a:lnTo>
                  <a:lnTo>
                    <a:pt x="9" y="21"/>
                  </a:lnTo>
                  <a:lnTo>
                    <a:pt x="6" y="8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0" name="Freeform 2578"/>
            <p:cNvSpPr>
              <a:spLocks/>
            </p:cNvSpPr>
            <p:nvPr/>
          </p:nvSpPr>
          <p:spPr bwMode="auto">
            <a:xfrm>
              <a:off x="4490916" y="4333754"/>
              <a:ext cx="9525" cy="6350"/>
            </a:xfrm>
            <a:custGeom>
              <a:avLst/>
              <a:gdLst>
                <a:gd name="T0" fmla="*/ 17 w 17"/>
                <a:gd name="T1" fmla="*/ 3 h 13"/>
                <a:gd name="T2" fmla="*/ 10 w 17"/>
                <a:gd name="T3" fmla="*/ 12 h 13"/>
                <a:gd name="T4" fmla="*/ 0 w 17"/>
                <a:gd name="T5" fmla="*/ 13 h 13"/>
                <a:gd name="T6" fmla="*/ 3 w 17"/>
                <a:gd name="T7" fmla="*/ 9 h 13"/>
                <a:gd name="T8" fmla="*/ 13 w 17"/>
                <a:gd name="T9" fmla="*/ 0 h 13"/>
                <a:gd name="T10" fmla="*/ 17 w 17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17" y="3"/>
                  </a:moveTo>
                  <a:lnTo>
                    <a:pt x="10" y="12"/>
                  </a:lnTo>
                  <a:lnTo>
                    <a:pt x="0" y="13"/>
                  </a:lnTo>
                  <a:lnTo>
                    <a:pt x="3" y="9"/>
                  </a:lnTo>
                  <a:lnTo>
                    <a:pt x="13" y="0"/>
                  </a:lnTo>
                  <a:lnTo>
                    <a:pt x="17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1" name="Freeform 2579"/>
            <p:cNvSpPr>
              <a:spLocks/>
            </p:cNvSpPr>
            <p:nvPr/>
          </p:nvSpPr>
          <p:spPr bwMode="auto">
            <a:xfrm>
              <a:off x="4489329" y="4330579"/>
              <a:ext cx="4763" cy="7938"/>
            </a:xfrm>
            <a:custGeom>
              <a:avLst/>
              <a:gdLst>
                <a:gd name="T0" fmla="*/ 2 w 10"/>
                <a:gd name="T1" fmla="*/ 3 h 15"/>
                <a:gd name="T2" fmla="*/ 6 w 10"/>
                <a:gd name="T3" fmla="*/ 2 h 15"/>
                <a:gd name="T4" fmla="*/ 10 w 10"/>
                <a:gd name="T5" fmla="*/ 0 h 15"/>
                <a:gd name="T6" fmla="*/ 10 w 10"/>
                <a:gd name="T7" fmla="*/ 5 h 15"/>
                <a:gd name="T8" fmla="*/ 6 w 10"/>
                <a:gd name="T9" fmla="*/ 5 h 15"/>
                <a:gd name="T10" fmla="*/ 6 w 10"/>
                <a:gd name="T11" fmla="*/ 9 h 15"/>
                <a:gd name="T12" fmla="*/ 3 w 10"/>
                <a:gd name="T13" fmla="*/ 15 h 15"/>
                <a:gd name="T14" fmla="*/ 3 w 10"/>
                <a:gd name="T15" fmla="*/ 11 h 15"/>
                <a:gd name="T16" fmla="*/ 0 w 10"/>
                <a:gd name="T17" fmla="*/ 11 h 15"/>
                <a:gd name="T18" fmla="*/ 2 w 10"/>
                <a:gd name="T19" fmla="*/ 8 h 15"/>
                <a:gd name="T20" fmla="*/ 2 w 10"/>
                <a:gd name="T2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5">
                  <a:moveTo>
                    <a:pt x="2" y="3"/>
                  </a:moveTo>
                  <a:lnTo>
                    <a:pt x="6" y="2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6" y="5"/>
                  </a:lnTo>
                  <a:lnTo>
                    <a:pt x="6" y="9"/>
                  </a:lnTo>
                  <a:lnTo>
                    <a:pt x="3" y="15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2" y="8"/>
                  </a:lnTo>
                  <a:lnTo>
                    <a:pt x="2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2" name="Freeform 2580"/>
            <p:cNvSpPr>
              <a:spLocks/>
            </p:cNvSpPr>
            <p:nvPr/>
          </p:nvSpPr>
          <p:spPr bwMode="auto">
            <a:xfrm>
              <a:off x="3895604" y="4767141"/>
              <a:ext cx="9525" cy="7938"/>
            </a:xfrm>
            <a:custGeom>
              <a:avLst/>
              <a:gdLst>
                <a:gd name="T0" fmla="*/ 0 w 18"/>
                <a:gd name="T1" fmla="*/ 3 h 13"/>
                <a:gd name="T2" fmla="*/ 5 w 18"/>
                <a:gd name="T3" fmla="*/ 0 h 13"/>
                <a:gd name="T4" fmla="*/ 13 w 18"/>
                <a:gd name="T5" fmla="*/ 3 h 13"/>
                <a:gd name="T6" fmla="*/ 18 w 18"/>
                <a:gd name="T7" fmla="*/ 1 h 13"/>
                <a:gd name="T8" fmla="*/ 18 w 18"/>
                <a:gd name="T9" fmla="*/ 7 h 13"/>
                <a:gd name="T10" fmla="*/ 12 w 18"/>
                <a:gd name="T11" fmla="*/ 13 h 13"/>
                <a:gd name="T12" fmla="*/ 6 w 18"/>
                <a:gd name="T13" fmla="*/ 10 h 13"/>
                <a:gd name="T14" fmla="*/ 0 w 18"/>
                <a:gd name="T1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3">
                  <a:moveTo>
                    <a:pt x="0" y="3"/>
                  </a:moveTo>
                  <a:lnTo>
                    <a:pt x="5" y="0"/>
                  </a:lnTo>
                  <a:lnTo>
                    <a:pt x="13" y="3"/>
                  </a:lnTo>
                  <a:lnTo>
                    <a:pt x="18" y="1"/>
                  </a:lnTo>
                  <a:lnTo>
                    <a:pt x="18" y="7"/>
                  </a:lnTo>
                  <a:lnTo>
                    <a:pt x="12" y="13"/>
                  </a:lnTo>
                  <a:lnTo>
                    <a:pt x="6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3" name="Freeform 2581"/>
            <p:cNvSpPr>
              <a:spLocks/>
            </p:cNvSpPr>
            <p:nvPr/>
          </p:nvSpPr>
          <p:spPr bwMode="auto">
            <a:xfrm>
              <a:off x="3868616" y="4786191"/>
              <a:ext cx="9525" cy="7938"/>
            </a:xfrm>
            <a:custGeom>
              <a:avLst/>
              <a:gdLst>
                <a:gd name="T0" fmla="*/ 0 w 16"/>
                <a:gd name="T1" fmla="*/ 3 h 16"/>
                <a:gd name="T2" fmla="*/ 7 w 16"/>
                <a:gd name="T3" fmla="*/ 0 h 16"/>
                <a:gd name="T4" fmla="*/ 16 w 16"/>
                <a:gd name="T5" fmla="*/ 11 h 16"/>
                <a:gd name="T6" fmla="*/ 10 w 16"/>
                <a:gd name="T7" fmla="*/ 16 h 16"/>
                <a:gd name="T8" fmla="*/ 3 w 16"/>
                <a:gd name="T9" fmla="*/ 12 h 16"/>
                <a:gd name="T10" fmla="*/ 0 w 16"/>
                <a:gd name="T1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3"/>
                  </a:moveTo>
                  <a:lnTo>
                    <a:pt x="7" y="0"/>
                  </a:lnTo>
                  <a:lnTo>
                    <a:pt x="16" y="11"/>
                  </a:lnTo>
                  <a:lnTo>
                    <a:pt x="10" y="16"/>
                  </a:lnTo>
                  <a:lnTo>
                    <a:pt x="3" y="12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4" name="Freeform 2582"/>
            <p:cNvSpPr>
              <a:spLocks/>
            </p:cNvSpPr>
            <p:nvPr/>
          </p:nvSpPr>
          <p:spPr bwMode="auto">
            <a:xfrm>
              <a:off x="4481391" y="4305179"/>
              <a:ext cx="9525" cy="9525"/>
            </a:xfrm>
            <a:custGeom>
              <a:avLst/>
              <a:gdLst>
                <a:gd name="T0" fmla="*/ 8 w 17"/>
                <a:gd name="T1" fmla="*/ 3 h 18"/>
                <a:gd name="T2" fmla="*/ 8 w 17"/>
                <a:gd name="T3" fmla="*/ 8 h 18"/>
                <a:gd name="T4" fmla="*/ 11 w 17"/>
                <a:gd name="T5" fmla="*/ 10 h 18"/>
                <a:gd name="T6" fmla="*/ 8 w 17"/>
                <a:gd name="T7" fmla="*/ 13 h 18"/>
                <a:gd name="T8" fmla="*/ 1 w 17"/>
                <a:gd name="T9" fmla="*/ 15 h 18"/>
                <a:gd name="T10" fmla="*/ 1 w 17"/>
                <a:gd name="T11" fmla="*/ 18 h 18"/>
                <a:gd name="T12" fmla="*/ 0 w 17"/>
                <a:gd name="T13" fmla="*/ 12 h 18"/>
                <a:gd name="T14" fmla="*/ 6 w 17"/>
                <a:gd name="T15" fmla="*/ 0 h 18"/>
                <a:gd name="T16" fmla="*/ 14 w 17"/>
                <a:gd name="T17" fmla="*/ 3 h 18"/>
                <a:gd name="T18" fmla="*/ 17 w 17"/>
                <a:gd name="T19" fmla="*/ 9 h 18"/>
                <a:gd name="T20" fmla="*/ 13 w 17"/>
                <a:gd name="T21" fmla="*/ 9 h 18"/>
                <a:gd name="T22" fmla="*/ 8 w 17"/>
                <a:gd name="T2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8">
                  <a:moveTo>
                    <a:pt x="8" y="3"/>
                  </a:moveTo>
                  <a:lnTo>
                    <a:pt x="8" y="8"/>
                  </a:lnTo>
                  <a:lnTo>
                    <a:pt x="11" y="10"/>
                  </a:lnTo>
                  <a:lnTo>
                    <a:pt x="8" y="13"/>
                  </a:lnTo>
                  <a:lnTo>
                    <a:pt x="1" y="15"/>
                  </a:lnTo>
                  <a:lnTo>
                    <a:pt x="1" y="18"/>
                  </a:lnTo>
                  <a:lnTo>
                    <a:pt x="0" y="12"/>
                  </a:lnTo>
                  <a:lnTo>
                    <a:pt x="6" y="0"/>
                  </a:lnTo>
                  <a:lnTo>
                    <a:pt x="14" y="3"/>
                  </a:lnTo>
                  <a:lnTo>
                    <a:pt x="17" y="9"/>
                  </a:lnTo>
                  <a:lnTo>
                    <a:pt x="13" y="9"/>
                  </a:lnTo>
                  <a:lnTo>
                    <a:pt x="8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5" name="Freeform 2583"/>
            <p:cNvSpPr>
              <a:spLocks/>
            </p:cNvSpPr>
            <p:nvPr/>
          </p:nvSpPr>
          <p:spPr bwMode="auto">
            <a:xfrm>
              <a:off x="3887666" y="4748091"/>
              <a:ext cx="9525" cy="11113"/>
            </a:xfrm>
            <a:custGeom>
              <a:avLst/>
              <a:gdLst>
                <a:gd name="T0" fmla="*/ 0 w 19"/>
                <a:gd name="T1" fmla="*/ 16 h 21"/>
                <a:gd name="T2" fmla="*/ 0 w 19"/>
                <a:gd name="T3" fmla="*/ 13 h 21"/>
                <a:gd name="T4" fmla="*/ 3 w 19"/>
                <a:gd name="T5" fmla="*/ 15 h 21"/>
                <a:gd name="T6" fmla="*/ 6 w 19"/>
                <a:gd name="T7" fmla="*/ 12 h 21"/>
                <a:gd name="T8" fmla="*/ 3 w 19"/>
                <a:gd name="T9" fmla="*/ 3 h 21"/>
                <a:gd name="T10" fmla="*/ 6 w 19"/>
                <a:gd name="T11" fmla="*/ 0 h 21"/>
                <a:gd name="T12" fmla="*/ 13 w 19"/>
                <a:gd name="T13" fmla="*/ 5 h 21"/>
                <a:gd name="T14" fmla="*/ 19 w 19"/>
                <a:gd name="T15" fmla="*/ 11 h 21"/>
                <a:gd name="T16" fmla="*/ 16 w 19"/>
                <a:gd name="T17" fmla="*/ 15 h 21"/>
                <a:gd name="T18" fmla="*/ 18 w 19"/>
                <a:gd name="T19" fmla="*/ 19 h 21"/>
                <a:gd name="T20" fmla="*/ 13 w 19"/>
                <a:gd name="T21" fmla="*/ 21 h 21"/>
                <a:gd name="T22" fmla="*/ 6 w 19"/>
                <a:gd name="T23" fmla="*/ 15 h 21"/>
                <a:gd name="T24" fmla="*/ 0 w 19"/>
                <a:gd name="T25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1">
                  <a:moveTo>
                    <a:pt x="0" y="16"/>
                  </a:moveTo>
                  <a:lnTo>
                    <a:pt x="0" y="13"/>
                  </a:lnTo>
                  <a:lnTo>
                    <a:pt x="3" y="15"/>
                  </a:lnTo>
                  <a:lnTo>
                    <a:pt x="6" y="12"/>
                  </a:lnTo>
                  <a:lnTo>
                    <a:pt x="3" y="3"/>
                  </a:lnTo>
                  <a:lnTo>
                    <a:pt x="6" y="0"/>
                  </a:lnTo>
                  <a:lnTo>
                    <a:pt x="13" y="5"/>
                  </a:lnTo>
                  <a:lnTo>
                    <a:pt x="19" y="11"/>
                  </a:lnTo>
                  <a:lnTo>
                    <a:pt x="16" y="15"/>
                  </a:lnTo>
                  <a:lnTo>
                    <a:pt x="18" y="19"/>
                  </a:lnTo>
                  <a:lnTo>
                    <a:pt x="13" y="21"/>
                  </a:lnTo>
                  <a:lnTo>
                    <a:pt x="6" y="15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6" name="Freeform 2584"/>
            <p:cNvSpPr>
              <a:spLocks/>
            </p:cNvSpPr>
            <p:nvPr/>
          </p:nvSpPr>
          <p:spPr bwMode="auto">
            <a:xfrm>
              <a:off x="3881316" y="4740154"/>
              <a:ext cx="7938" cy="7938"/>
            </a:xfrm>
            <a:custGeom>
              <a:avLst/>
              <a:gdLst>
                <a:gd name="T0" fmla="*/ 0 w 16"/>
                <a:gd name="T1" fmla="*/ 1 h 15"/>
                <a:gd name="T2" fmla="*/ 4 w 16"/>
                <a:gd name="T3" fmla="*/ 0 h 15"/>
                <a:gd name="T4" fmla="*/ 13 w 16"/>
                <a:gd name="T5" fmla="*/ 8 h 15"/>
                <a:gd name="T6" fmla="*/ 16 w 16"/>
                <a:gd name="T7" fmla="*/ 13 h 15"/>
                <a:gd name="T8" fmla="*/ 10 w 16"/>
                <a:gd name="T9" fmla="*/ 15 h 15"/>
                <a:gd name="T10" fmla="*/ 1 w 16"/>
                <a:gd name="T11" fmla="*/ 7 h 15"/>
                <a:gd name="T12" fmla="*/ 0 w 16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0" y="1"/>
                  </a:moveTo>
                  <a:lnTo>
                    <a:pt x="4" y="0"/>
                  </a:lnTo>
                  <a:lnTo>
                    <a:pt x="13" y="8"/>
                  </a:lnTo>
                  <a:lnTo>
                    <a:pt x="16" y="13"/>
                  </a:lnTo>
                  <a:lnTo>
                    <a:pt x="10" y="15"/>
                  </a:lnTo>
                  <a:lnTo>
                    <a:pt x="1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7" name="Freeform 2585"/>
            <p:cNvSpPr>
              <a:spLocks/>
            </p:cNvSpPr>
            <p:nvPr/>
          </p:nvSpPr>
          <p:spPr bwMode="auto">
            <a:xfrm>
              <a:off x="3867029" y="4733804"/>
              <a:ext cx="4763" cy="7938"/>
            </a:xfrm>
            <a:custGeom>
              <a:avLst/>
              <a:gdLst>
                <a:gd name="T0" fmla="*/ 1 w 9"/>
                <a:gd name="T1" fmla="*/ 0 h 16"/>
                <a:gd name="T2" fmla="*/ 7 w 9"/>
                <a:gd name="T3" fmla="*/ 4 h 16"/>
                <a:gd name="T4" fmla="*/ 9 w 9"/>
                <a:gd name="T5" fmla="*/ 14 h 16"/>
                <a:gd name="T6" fmla="*/ 3 w 9"/>
                <a:gd name="T7" fmla="*/ 16 h 16"/>
                <a:gd name="T8" fmla="*/ 0 w 9"/>
                <a:gd name="T9" fmla="*/ 6 h 16"/>
                <a:gd name="T10" fmla="*/ 1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1" y="0"/>
                  </a:moveTo>
                  <a:lnTo>
                    <a:pt x="7" y="4"/>
                  </a:lnTo>
                  <a:lnTo>
                    <a:pt x="9" y="14"/>
                  </a:lnTo>
                  <a:lnTo>
                    <a:pt x="3" y="16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8" name="Freeform 2586"/>
            <p:cNvSpPr>
              <a:spLocks/>
            </p:cNvSpPr>
            <p:nvPr/>
          </p:nvSpPr>
          <p:spPr bwMode="auto">
            <a:xfrm>
              <a:off x="3846391" y="4743329"/>
              <a:ext cx="9525" cy="6350"/>
            </a:xfrm>
            <a:custGeom>
              <a:avLst/>
              <a:gdLst>
                <a:gd name="T0" fmla="*/ 0 w 17"/>
                <a:gd name="T1" fmla="*/ 0 h 13"/>
                <a:gd name="T2" fmla="*/ 9 w 17"/>
                <a:gd name="T3" fmla="*/ 1 h 13"/>
                <a:gd name="T4" fmla="*/ 17 w 17"/>
                <a:gd name="T5" fmla="*/ 11 h 13"/>
                <a:gd name="T6" fmla="*/ 12 w 17"/>
                <a:gd name="T7" fmla="*/ 13 h 13"/>
                <a:gd name="T8" fmla="*/ 2 w 17"/>
                <a:gd name="T9" fmla="*/ 7 h 13"/>
                <a:gd name="T10" fmla="*/ 0 w 1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lnTo>
                    <a:pt x="9" y="1"/>
                  </a:lnTo>
                  <a:lnTo>
                    <a:pt x="17" y="11"/>
                  </a:lnTo>
                  <a:lnTo>
                    <a:pt x="12" y="13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59" name="Freeform 2587"/>
            <p:cNvSpPr>
              <a:spLocks/>
            </p:cNvSpPr>
            <p:nvPr/>
          </p:nvSpPr>
          <p:spPr bwMode="auto">
            <a:xfrm>
              <a:off x="4443291" y="4290891"/>
              <a:ext cx="7938" cy="6350"/>
            </a:xfrm>
            <a:custGeom>
              <a:avLst/>
              <a:gdLst>
                <a:gd name="T0" fmla="*/ 0 w 15"/>
                <a:gd name="T1" fmla="*/ 5 h 11"/>
                <a:gd name="T2" fmla="*/ 8 w 15"/>
                <a:gd name="T3" fmla="*/ 0 h 11"/>
                <a:gd name="T4" fmla="*/ 15 w 15"/>
                <a:gd name="T5" fmla="*/ 10 h 11"/>
                <a:gd name="T6" fmla="*/ 8 w 15"/>
                <a:gd name="T7" fmla="*/ 11 h 11"/>
                <a:gd name="T8" fmla="*/ 0 w 15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1">
                  <a:moveTo>
                    <a:pt x="0" y="5"/>
                  </a:moveTo>
                  <a:lnTo>
                    <a:pt x="8" y="0"/>
                  </a:lnTo>
                  <a:lnTo>
                    <a:pt x="15" y="10"/>
                  </a:lnTo>
                  <a:lnTo>
                    <a:pt x="8" y="11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0" name="Freeform 2588"/>
            <p:cNvSpPr>
              <a:spLocks/>
            </p:cNvSpPr>
            <p:nvPr/>
          </p:nvSpPr>
          <p:spPr bwMode="auto">
            <a:xfrm>
              <a:off x="4457579" y="4275016"/>
              <a:ext cx="6350" cy="9525"/>
            </a:xfrm>
            <a:custGeom>
              <a:avLst/>
              <a:gdLst>
                <a:gd name="T0" fmla="*/ 0 w 10"/>
                <a:gd name="T1" fmla="*/ 0 h 20"/>
                <a:gd name="T2" fmla="*/ 6 w 10"/>
                <a:gd name="T3" fmla="*/ 3 h 20"/>
                <a:gd name="T4" fmla="*/ 10 w 10"/>
                <a:gd name="T5" fmla="*/ 10 h 20"/>
                <a:gd name="T6" fmla="*/ 6 w 10"/>
                <a:gd name="T7" fmla="*/ 10 h 20"/>
                <a:gd name="T8" fmla="*/ 7 w 10"/>
                <a:gd name="T9" fmla="*/ 16 h 20"/>
                <a:gd name="T10" fmla="*/ 10 w 10"/>
                <a:gd name="T11" fmla="*/ 19 h 20"/>
                <a:gd name="T12" fmla="*/ 3 w 10"/>
                <a:gd name="T13" fmla="*/ 20 h 20"/>
                <a:gd name="T14" fmla="*/ 2 w 10"/>
                <a:gd name="T15" fmla="*/ 6 h 20"/>
                <a:gd name="T16" fmla="*/ 0 w 1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0">
                  <a:moveTo>
                    <a:pt x="0" y="0"/>
                  </a:moveTo>
                  <a:lnTo>
                    <a:pt x="6" y="3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7" y="16"/>
                  </a:lnTo>
                  <a:lnTo>
                    <a:pt x="10" y="19"/>
                  </a:lnTo>
                  <a:lnTo>
                    <a:pt x="3" y="2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1" name="Freeform 2589"/>
            <p:cNvSpPr>
              <a:spLocks/>
            </p:cNvSpPr>
            <p:nvPr/>
          </p:nvSpPr>
          <p:spPr bwMode="auto">
            <a:xfrm>
              <a:off x="3841629" y="4729041"/>
              <a:ext cx="7938" cy="9525"/>
            </a:xfrm>
            <a:custGeom>
              <a:avLst/>
              <a:gdLst>
                <a:gd name="T0" fmla="*/ 0 w 15"/>
                <a:gd name="T1" fmla="*/ 0 h 17"/>
                <a:gd name="T2" fmla="*/ 10 w 15"/>
                <a:gd name="T3" fmla="*/ 6 h 17"/>
                <a:gd name="T4" fmla="*/ 15 w 15"/>
                <a:gd name="T5" fmla="*/ 16 h 17"/>
                <a:gd name="T6" fmla="*/ 8 w 15"/>
                <a:gd name="T7" fmla="*/ 17 h 17"/>
                <a:gd name="T8" fmla="*/ 4 w 15"/>
                <a:gd name="T9" fmla="*/ 7 h 17"/>
                <a:gd name="T10" fmla="*/ 0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lnTo>
                    <a:pt x="10" y="6"/>
                  </a:lnTo>
                  <a:lnTo>
                    <a:pt x="15" y="16"/>
                  </a:lnTo>
                  <a:lnTo>
                    <a:pt x="8" y="17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2" name="Freeform 2590"/>
            <p:cNvSpPr>
              <a:spLocks/>
            </p:cNvSpPr>
            <p:nvPr/>
          </p:nvSpPr>
          <p:spPr bwMode="auto">
            <a:xfrm>
              <a:off x="4416304" y="4289304"/>
              <a:ext cx="6350" cy="12700"/>
            </a:xfrm>
            <a:custGeom>
              <a:avLst/>
              <a:gdLst>
                <a:gd name="T0" fmla="*/ 0 w 13"/>
                <a:gd name="T1" fmla="*/ 1 h 24"/>
                <a:gd name="T2" fmla="*/ 4 w 13"/>
                <a:gd name="T3" fmla="*/ 0 h 24"/>
                <a:gd name="T4" fmla="*/ 9 w 13"/>
                <a:gd name="T5" fmla="*/ 10 h 24"/>
                <a:gd name="T6" fmla="*/ 13 w 13"/>
                <a:gd name="T7" fmla="*/ 14 h 24"/>
                <a:gd name="T8" fmla="*/ 10 w 13"/>
                <a:gd name="T9" fmla="*/ 20 h 24"/>
                <a:gd name="T10" fmla="*/ 6 w 13"/>
                <a:gd name="T11" fmla="*/ 24 h 24"/>
                <a:gd name="T12" fmla="*/ 1 w 13"/>
                <a:gd name="T13" fmla="*/ 13 h 24"/>
                <a:gd name="T14" fmla="*/ 0 w 13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4">
                  <a:moveTo>
                    <a:pt x="0" y="1"/>
                  </a:moveTo>
                  <a:lnTo>
                    <a:pt x="4" y="0"/>
                  </a:lnTo>
                  <a:lnTo>
                    <a:pt x="9" y="10"/>
                  </a:lnTo>
                  <a:lnTo>
                    <a:pt x="13" y="14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1" y="13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3" name="Freeform 2591"/>
            <p:cNvSpPr>
              <a:spLocks/>
            </p:cNvSpPr>
            <p:nvPr/>
          </p:nvSpPr>
          <p:spPr bwMode="auto">
            <a:xfrm>
              <a:off x="4408366" y="4278191"/>
              <a:ext cx="9525" cy="7938"/>
            </a:xfrm>
            <a:custGeom>
              <a:avLst/>
              <a:gdLst>
                <a:gd name="T0" fmla="*/ 5 w 17"/>
                <a:gd name="T1" fmla="*/ 2 h 16"/>
                <a:gd name="T2" fmla="*/ 10 w 17"/>
                <a:gd name="T3" fmla="*/ 0 h 16"/>
                <a:gd name="T4" fmla="*/ 17 w 17"/>
                <a:gd name="T5" fmla="*/ 10 h 16"/>
                <a:gd name="T6" fmla="*/ 17 w 17"/>
                <a:gd name="T7" fmla="*/ 14 h 16"/>
                <a:gd name="T8" fmla="*/ 13 w 17"/>
                <a:gd name="T9" fmla="*/ 16 h 16"/>
                <a:gd name="T10" fmla="*/ 4 w 17"/>
                <a:gd name="T11" fmla="*/ 13 h 16"/>
                <a:gd name="T12" fmla="*/ 0 w 17"/>
                <a:gd name="T13" fmla="*/ 9 h 16"/>
                <a:gd name="T14" fmla="*/ 5 w 17"/>
                <a:gd name="T15" fmla="*/ 6 h 16"/>
                <a:gd name="T16" fmla="*/ 5 w 17"/>
                <a:gd name="T1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6">
                  <a:moveTo>
                    <a:pt x="5" y="2"/>
                  </a:moveTo>
                  <a:lnTo>
                    <a:pt x="10" y="0"/>
                  </a:lnTo>
                  <a:lnTo>
                    <a:pt x="17" y="10"/>
                  </a:lnTo>
                  <a:lnTo>
                    <a:pt x="17" y="14"/>
                  </a:lnTo>
                  <a:lnTo>
                    <a:pt x="13" y="16"/>
                  </a:lnTo>
                  <a:lnTo>
                    <a:pt x="4" y="13"/>
                  </a:lnTo>
                  <a:lnTo>
                    <a:pt x="0" y="9"/>
                  </a:lnTo>
                  <a:lnTo>
                    <a:pt x="5" y="6"/>
                  </a:lnTo>
                  <a:lnTo>
                    <a:pt x="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4" name="Freeform 2592"/>
            <p:cNvSpPr>
              <a:spLocks/>
            </p:cNvSpPr>
            <p:nvPr/>
          </p:nvSpPr>
          <p:spPr bwMode="auto">
            <a:xfrm>
              <a:off x="4425829" y="4265491"/>
              <a:ext cx="28575" cy="25400"/>
            </a:xfrm>
            <a:custGeom>
              <a:avLst/>
              <a:gdLst>
                <a:gd name="T0" fmla="*/ 0 w 54"/>
                <a:gd name="T1" fmla="*/ 0 h 49"/>
                <a:gd name="T2" fmla="*/ 11 w 54"/>
                <a:gd name="T3" fmla="*/ 0 h 49"/>
                <a:gd name="T4" fmla="*/ 24 w 54"/>
                <a:gd name="T5" fmla="*/ 16 h 49"/>
                <a:gd name="T6" fmla="*/ 23 w 54"/>
                <a:gd name="T7" fmla="*/ 26 h 49"/>
                <a:gd name="T8" fmla="*/ 36 w 54"/>
                <a:gd name="T9" fmla="*/ 26 h 49"/>
                <a:gd name="T10" fmla="*/ 52 w 54"/>
                <a:gd name="T11" fmla="*/ 35 h 49"/>
                <a:gd name="T12" fmla="*/ 54 w 54"/>
                <a:gd name="T13" fmla="*/ 49 h 49"/>
                <a:gd name="T14" fmla="*/ 47 w 54"/>
                <a:gd name="T15" fmla="*/ 46 h 49"/>
                <a:gd name="T16" fmla="*/ 39 w 54"/>
                <a:gd name="T17" fmla="*/ 37 h 49"/>
                <a:gd name="T18" fmla="*/ 28 w 54"/>
                <a:gd name="T19" fmla="*/ 36 h 49"/>
                <a:gd name="T20" fmla="*/ 21 w 54"/>
                <a:gd name="T21" fmla="*/ 39 h 49"/>
                <a:gd name="T22" fmla="*/ 7 w 54"/>
                <a:gd name="T23" fmla="*/ 16 h 49"/>
                <a:gd name="T24" fmla="*/ 0 w 54"/>
                <a:gd name="T2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49">
                  <a:moveTo>
                    <a:pt x="0" y="0"/>
                  </a:moveTo>
                  <a:lnTo>
                    <a:pt x="11" y="0"/>
                  </a:lnTo>
                  <a:lnTo>
                    <a:pt x="24" y="16"/>
                  </a:lnTo>
                  <a:lnTo>
                    <a:pt x="23" y="26"/>
                  </a:lnTo>
                  <a:lnTo>
                    <a:pt x="36" y="26"/>
                  </a:lnTo>
                  <a:lnTo>
                    <a:pt x="52" y="35"/>
                  </a:lnTo>
                  <a:lnTo>
                    <a:pt x="54" y="49"/>
                  </a:lnTo>
                  <a:lnTo>
                    <a:pt x="47" y="46"/>
                  </a:lnTo>
                  <a:lnTo>
                    <a:pt x="39" y="37"/>
                  </a:lnTo>
                  <a:lnTo>
                    <a:pt x="28" y="36"/>
                  </a:lnTo>
                  <a:lnTo>
                    <a:pt x="21" y="39"/>
                  </a:lnTo>
                  <a:lnTo>
                    <a:pt x="7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5" name="Freeform 2593"/>
            <p:cNvSpPr>
              <a:spLocks/>
            </p:cNvSpPr>
            <p:nvPr/>
          </p:nvSpPr>
          <p:spPr bwMode="auto">
            <a:xfrm>
              <a:off x="3835279" y="4665541"/>
              <a:ext cx="7938" cy="11113"/>
            </a:xfrm>
            <a:custGeom>
              <a:avLst/>
              <a:gdLst>
                <a:gd name="T0" fmla="*/ 4 w 17"/>
                <a:gd name="T1" fmla="*/ 0 h 23"/>
                <a:gd name="T2" fmla="*/ 10 w 17"/>
                <a:gd name="T3" fmla="*/ 12 h 23"/>
                <a:gd name="T4" fmla="*/ 17 w 17"/>
                <a:gd name="T5" fmla="*/ 23 h 23"/>
                <a:gd name="T6" fmla="*/ 10 w 17"/>
                <a:gd name="T7" fmla="*/ 23 h 23"/>
                <a:gd name="T8" fmla="*/ 0 w 17"/>
                <a:gd name="T9" fmla="*/ 5 h 23"/>
                <a:gd name="T10" fmla="*/ 4 w 17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3">
                  <a:moveTo>
                    <a:pt x="4" y="0"/>
                  </a:moveTo>
                  <a:lnTo>
                    <a:pt x="10" y="12"/>
                  </a:lnTo>
                  <a:lnTo>
                    <a:pt x="17" y="23"/>
                  </a:lnTo>
                  <a:lnTo>
                    <a:pt x="10" y="23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6" name="Freeform 2594"/>
            <p:cNvSpPr>
              <a:spLocks/>
            </p:cNvSpPr>
            <p:nvPr/>
          </p:nvSpPr>
          <p:spPr bwMode="auto">
            <a:xfrm>
              <a:off x="4408366" y="4246441"/>
              <a:ext cx="19050" cy="20638"/>
            </a:xfrm>
            <a:custGeom>
              <a:avLst/>
              <a:gdLst>
                <a:gd name="T0" fmla="*/ 0 w 36"/>
                <a:gd name="T1" fmla="*/ 0 h 39"/>
                <a:gd name="T2" fmla="*/ 7 w 36"/>
                <a:gd name="T3" fmla="*/ 1 h 39"/>
                <a:gd name="T4" fmla="*/ 13 w 36"/>
                <a:gd name="T5" fmla="*/ 10 h 39"/>
                <a:gd name="T6" fmla="*/ 21 w 36"/>
                <a:gd name="T7" fmla="*/ 9 h 39"/>
                <a:gd name="T8" fmla="*/ 24 w 36"/>
                <a:gd name="T9" fmla="*/ 17 h 39"/>
                <a:gd name="T10" fmla="*/ 28 w 36"/>
                <a:gd name="T11" fmla="*/ 27 h 39"/>
                <a:gd name="T12" fmla="*/ 36 w 36"/>
                <a:gd name="T13" fmla="*/ 30 h 39"/>
                <a:gd name="T14" fmla="*/ 24 w 36"/>
                <a:gd name="T15" fmla="*/ 39 h 39"/>
                <a:gd name="T16" fmla="*/ 13 w 36"/>
                <a:gd name="T17" fmla="*/ 20 h 39"/>
                <a:gd name="T18" fmla="*/ 0 w 36"/>
                <a:gd name="T1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9">
                  <a:moveTo>
                    <a:pt x="0" y="0"/>
                  </a:moveTo>
                  <a:lnTo>
                    <a:pt x="7" y="1"/>
                  </a:lnTo>
                  <a:lnTo>
                    <a:pt x="13" y="10"/>
                  </a:lnTo>
                  <a:lnTo>
                    <a:pt x="21" y="9"/>
                  </a:lnTo>
                  <a:lnTo>
                    <a:pt x="24" y="17"/>
                  </a:lnTo>
                  <a:lnTo>
                    <a:pt x="28" y="27"/>
                  </a:lnTo>
                  <a:lnTo>
                    <a:pt x="36" y="30"/>
                  </a:lnTo>
                  <a:lnTo>
                    <a:pt x="24" y="39"/>
                  </a:lnTo>
                  <a:lnTo>
                    <a:pt x="13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7" name="Freeform 2595"/>
            <p:cNvSpPr>
              <a:spLocks/>
            </p:cNvSpPr>
            <p:nvPr/>
          </p:nvSpPr>
          <p:spPr bwMode="auto">
            <a:xfrm>
              <a:off x="3819404" y="4641729"/>
              <a:ext cx="11113" cy="12700"/>
            </a:xfrm>
            <a:custGeom>
              <a:avLst/>
              <a:gdLst>
                <a:gd name="T0" fmla="*/ 0 w 22"/>
                <a:gd name="T1" fmla="*/ 3 h 23"/>
                <a:gd name="T2" fmla="*/ 6 w 22"/>
                <a:gd name="T3" fmla="*/ 2 h 23"/>
                <a:gd name="T4" fmla="*/ 10 w 22"/>
                <a:gd name="T5" fmla="*/ 0 h 23"/>
                <a:gd name="T6" fmla="*/ 15 w 22"/>
                <a:gd name="T7" fmla="*/ 12 h 23"/>
                <a:gd name="T8" fmla="*/ 22 w 22"/>
                <a:gd name="T9" fmla="*/ 22 h 23"/>
                <a:gd name="T10" fmla="*/ 15 w 22"/>
                <a:gd name="T11" fmla="*/ 23 h 23"/>
                <a:gd name="T12" fmla="*/ 3 w 22"/>
                <a:gd name="T13" fmla="*/ 10 h 23"/>
                <a:gd name="T14" fmla="*/ 0 w 22"/>
                <a:gd name="T15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23">
                  <a:moveTo>
                    <a:pt x="0" y="3"/>
                  </a:moveTo>
                  <a:lnTo>
                    <a:pt x="6" y="2"/>
                  </a:lnTo>
                  <a:lnTo>
                    <a:pt x="10" y="0"/>
                  </a:lnTo>
                  <a:lnTo>
                    <a:pt x="15" y="12"/>
                  </a:lnTo>
                  <a:lnTo>
                    <a:pt x="22" y="22"/>
                  </a:lnTo>
                  <a:lnTo>
                    <a:pt x="15" y="23"/>
                  </a:lnTo>
                  <a:lnTo>
                    <a:pt x="3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8" name="Freeform 2596"/>
            <p:cNvSpPr>
              <a:spLocks/>
            </p:cNvSpPr>
            <p:nvPr/>
          </p:nvSpPr>
          <p:spPr bwMode="auto">
            <a:xfrm>
              <a:off x="4382966" y="4152779"/>
              <a:ext cx="4763" cy="7938"/>
            </a:xfrm>
            <a:custGeom>
              <a:avLst/>
              <a:gdLst>
                <a:gd name="T0" fmla="*/ 0 w 8"/>
                <a:gd name="T1" fmla="*/ 0 h 15"/>
                <a:gd name="T2" fmla="*/ 5 w 8"/>
                <a:gd name="T3" fmla="*/ 2 h 15"/>
                <a:gd name="T4" fmla="*/ 8 w 8"/>
                <a:gd name="T5" fmla="*/ 9 h 15"/>
                <a:gd name="T6" fmla="*/ 8 w 8"/>
                <a:gd name="T7" fmla="*/ 15 h 15"/>
                <a:gd name="T8" fmla="*/ 2 w 8"/>
                <a:gd name="T9" fmla="*/ 13 h 15"/>
                <a:gd name="T10" fmla="*/ 0 w 8"/>
                <a:gd name="T11" fmla="*/ 6 h 15"/>
                <a:gd name="T12" fmla="*/ 0 w 8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5">
                  <a:moveTo>
                    <a:pt x="0" y="0"/>
                  </a:moveTo>
                  <a:lnTo>
                    <a:pt x="5" y="2"/>
                  </a:lnTo>
                  <a:lnTo>
                    <a:pt x="8" y="9"/>
                  </a:lnTo>
                  <a:lnTo>
                    <a:pt x="8" y="15"/>
                  </a:lnTo>
                  <a:lnTo>
                    <a:pt x="2" y="13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69" name="Freeform 2597"/>
            <p:cNvSpPr>
              <a:spLocks/>
            </p:cNvSpPr>
            <p:nvPr/>
          </p:nvSpPr>
          <p:spPr bwMode="auto">
            <a:xfrm>
              <a:off x="4341691" y="4149604"/>
              <a:ext cx="9525" cy="11113"/>
            </a:xfrm>
            <a:custGeom>
              <a:avLst/>
              <a:gdLst>
                <a:gd name="T0" fmla="*/ 16 w 16"/>
                <a:gd name="T1" fmla="*/ 17 h 23"/>
                <a:gd name="T2" fmla="*/ 13 w 16"/>
                <a:gd name="T3" fmla="*/ 21 h 23"/>
                <a:gd name="T4" fmla="*/ 3 w 16"/>
                <a:gd name="T5" fmla="*/ 23 h 23"/>
                <a:gd name="T6" fmla="*/ 0 w 16"/>
                <a:gd name="T7" fmla="*/ 18 h 23"/>
                <a:gd name="T8" fmla="*/ 5 w 16"/>
                <a:gd name="T9" fmla="*/ 17 h 23"/>
                <a:gd name="T10" fmla="*/ 6 w 16"/>
                <a:gd name="T11" fmla="*/ 14 h 23"/>
                <a:gd name="T12" fmla="*/ 0 w 16"/>
                <a:gd name="T13" fmla="*/ 7 h 23"/>
                <a:gd name="T14" fmla="*/ 5 w 16"/>
                <a:gd name="T15" fmla="*/ 0 h 23"/>
                <a:gd name="T16" fmla="*/ 9 w 16"/>
                <a:gd name="T17" fmla="*/ 8 h 23"/>
                <a:gd name="T18" fmla="*/ 16 w 16"/>
                <a:gd name="T19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3">
                  <a:moveTo>
                    <a:pt x="16" y="17"/>
                  </a:moveTo>
                  <a:lnTo>
                    <a:pt x="13" y="21"/>
                  </a:lnTo>
                  <a:lnTo>
                    <a:pt x="3" y="23"/>
                  </a:lnTo>
                  <a:lnTo>
                    <a:pt x="0" y="18"/>
                  </a:lnTo>
                  <a:lnTo>
                    <a:pt x="5" y="17"/>
                  </a:lnTo>
                  <a:lnTo>
                    <a:pt x="6" y="14"/>
                  </a:lnTo>
                  <a:lnTo>
                    <a:pt x="0" y="7"/>
                  </a:lnTo>
                  <a:lnTo>
                    <a:pt x="5" y="0"/>
                  </a:lnTo>
                  <a:lnTo>
                    <a:pt x="9" y="8"/>
                  </a:lnTo>
                  <a:lnTo>
                    <a:pt x="16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0" name="Freeform 2598"/>
            <p:cNvSpPr>
              <a:spLocks/>
            </p:cNvSpPr>
            <p:nvPr/>
          </p:nvSpPr>
          <p:spPr bwMode="auto">
            <a:xfrm>
              <a:off x="4351216" y="4154366"/>
              <a:ext cx="14288" cy="20638"/>
            </a:xfrm>
            <a:custGeom>
              <a:avLst/>
              <a:gdLst>
                <a:gd name="T0" fmla="*/ 0 w 27"/>
                <a:gd name="T1" fmla="*/ 0 h 39"/>
                <a:gd name="T2" fmla="*/ 6 w 27"/>
                <a:gd name="T3" fmla="*/ 9 h 39"/>
                <a:gd name="T4" fmla="*/ 23 w 27"/>
                <a:gd name="T5" fmla="*/ 23 h 39"/>
                <a:gd name="T6" fmla="*/ 27 w 27"/>
                <a:gd name="T7" fmla="*/ 31 h 39"/>
                <a:gd name="T8" fmla="*/ 19 w 27"/>
                <a:gd name="T9" fmla="*/ 35 h 39"/>
                <a:gd name="T10" fmla="*/ 12 w 27"/>
                <a:gd name="T11" fmla="*/ 39 h 39"/>
                <a:gd name="T12" fmla="*/ 12 w 27"/>
                <a:gd name="T13" fmla="*/ 33 h 39"/>
                <a:gd name="T14" fmla="*/ 7 w 27"/>
                <a:gd name="T15" fmla="*/ 25 h 39"/>
                <a:gd name="T16" fmla="*/ 13 w 27"/>
                <a:gd name="T17" fmla="*/ 20 h 39"/>
                <a:gd name="T18" fmla="*/ 6 w 27"/>
                <a:gd name="T19" fmla="*/ 20 h 39"/>
                <a:gd name="T20" fmla="*/ 2 w 27"/>
                <a:gd name="T21" fmla="*/ 6 h 39"/>
                <a:gd name="T22" fmla="*/ 0 w 27"/>
                <a:gd name="T2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9">
                  <a:moveTo>
                    <a:pt x="0" y="0"/>
                  </a:moveTo>
                  <a:lnTo>
                    <a:pt x="6" y="9"/>
                  </a:lnTo>
                  <a:lnTo>
                    <a:pt x="23" y="23"/>
                  </a:lnTo>
                  <a:lnTo>
                    <a:pt x="27" y="31"/>
                  </a:lnTo>
                  <a:lnTo>
                    <a:pt x="19" y="35"/>
                  </a:lnTo>
                  <a:lnTo>
                    <a:pt x="12" y="39"/>
                  </a:lnTo>
                  <a:lnTo>
                    <a:pt x="12" y="33"/>
                  </a:lnTo>
                  <a:lnTo>
                    <a:pt x="7" y="25"/>
                  </a:lnTo>
                  <a:lnTo>
                    <a:pt x="13" y="20"/>
                  </a:lnTo>
                  <a:lnTo>
                    <a:pt x="6" y="20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1" name="Freeform 2599"/>
            <p:cNvSpPr>
              <a:spLocks/>
            </p:cNvSpPr>
            <p:nvPr/>
          </p:nvSpPr>
          <p:spPr bwMode="auto">
            <a:xfrm>
              <a:off x="4325816" y="4138491"/>
              <a:ext cx="6350" cy="4763"/>
            </a:xfrm>
            <a:custGeom>
              <a:avLst/>
              <a:gdLst>
                <a:gd name="T0" fmla="*/ 0 w 12"/>
                <a:gd name="T1" fmla="*/ 2 h 10"/>
                <a:gd name="T2" fmla="*/ 4 w 12"/>
                <a:gd name="T3" fmla="*/ 0 h 10"/>
                <a:gd name="T4" fmla="*/ 12 w 12"/>
                <a:gd name="T5" fmla="*/ 5 h 10"/>
                <a:gd name="T6" fmla="*/ 12 w 12"/>
                <a:gd name="T7" fmla="*/ 10 h 10"/>
                <a:gd name="T8" fmla="*/ 4 w 12"/>
                <a:gd name="T9" fmla="*/ 8 h 10"/>
                <a:gd name="T10" fmla="*/ 0 w 12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0" y="2"/>
                  </a:moveTo>
                  <a:lnTo>
                    <a:pt x="4" y="0"/>
                  </a:lnTo>
                  <a:lnTo>
                    <a:pt x="12" y="5"/>
                  </a:lnTo>
                  <a:lnTo>
                    <a:pt x="12" y="10"/>
                  </a:lnTo>
                  <a:lnTo>
                    <a:pt x="4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2" name="Freeform 2600"/>
            <p:cNvSpPr>
              <a:spLocks/>
            </p:cNvSpPr>
            <p:nvPr/>
          </p:nvSpPr>
          <p:spPr bwMode="auto">
            <a:xfrm>
              <a:off x="3747966" y="4498854"/>
              <a:ext cx="6350" cy="9525"/>
            </a:xfrm>
            <a:custGeom>
              <a:avLst/>
              <a:gdLst>
                <a:gd name="T0" fmla="*/ 0 w 12"/>
                <a:gd name="T1" fmla="*/ 3 h 16"/>
                <a:gd name="T2" fmla="*/ 5 w 12"/>
                <a:gd name="T3" fmla="*/ 0 h 16"/>
                <a:gd name="T4" fmla="*/ 12 w 12"/>
                <a:gd name="T5" fmla="*/ 12 h 16"/>
                <a:gd name="T6" fmla="*/ 12 w 12"/>
                <a:gd name="T7" fmla="*/ 16 h 16"/>
                <a:gd name="T8" fmla="*/ 8 w 12"/>
                <a:gd name="T9" fmla="*/ 16 h 16"/>
                <a:gd name="T10" fmla="*/ 0 w 12"/>
                <a:gd name="T11" fmla="*/ 7 h 16"/>
                <a:gd name="T12" fmla="*/ 0 w 12"/>
                <a:gd name="T1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0" y="3"/>
                  </a:moveTo>
                  <a:lnTo>
                    <a:pt x="5" y="0"/>
                  </a:lnTo>
                  <a:lnTo>
                    <a:pt x="12" y="12"/>
                  </a:lnTo>
                  <a:lnTo>
                    <a:pt x="12" y="16"/>
                  </a:lnTo>
                  <a:lnTo>
                    <a:pt x="8" y="16"/>
                  </a:lnTo>
                  <a:lnTo>
                    <a:pt x="0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3" name="Freeform 2601"/>
            <p:cNvSpPr>
              <a:spLocks/>
            </p:cNvSpPr>
            <p:nvPr/>
          </p:nvSpPr>
          <p:spPr bwMode="auto">
            <a:xfrm>
              <a:off x="4302004" y="4130554"/>
              <a:ext cx="6350" cy="7938"/>
            </a:xfrm>
            <a:custGeom>
              <a:avLst/>
              <a:gdLst>
                <a:gd name="T0" fmla="*/ 0 w 13"/>
                <a:gd name="T1" fmla="*/ 0 h 16"/>
                <a:gd name="T2" fmla="*/ 6 w 13"/>
                <a:gd name="T3" fmla="*/ 0 h 16"/>
                <a:gd name="T4" fmla="*/ 13 w 13"/>
                <a:gd name="T5" fmla="*/ 10 h 16"/>
                <a:gd name="T6" fmla="*/ 13 w 13"/>
                <a:gd name="T7" fmla="*/ 16 h 16"/>
                <a:gd name="T8" fmla="*/ 7 w 13"/>
                <a:gd name="T9" fmla="*/ 10 h 16"/>
                <a:gd name="T10" fmla="*/ 0 w 1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lnTo>
                    <a:pt x="6" y="0"/>
                  </a:lnTo>
                  <a:lnTo>
                    <a:pt x="13" y="10"/>
                  </a:lnTo>
                  <a:lnTo>
                    <a:pt x="13" y="16"/>
                  </a:lnTo>
                  <a:lnTo>
                    <a:pt x="7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4" name="Freeform 2602"/>
            <p:cNvSpPr>
              <a:spLocks/>
            </p:cNvSpPr>
            <p:nvPr/>
          </p:nvSpPr>
          <p:spPr bwMode="auto">
            <a:xfrm>
              <a:off x="4332166" y="4106741"/>
              <a:ext cx="7938" cy="9525"/>
            </a:xfrm>
            <a:custGeom>
              <a:avLst/>
              <a:gdLst>
                <a:gd name="T0" fmla="*/ 0 w 16"/>
                <a:gd name="T1" fmla="*/ 2 h 17"/>
                <a:gd name="T2" fmla="*/ 7 w 16"/>
                <a:gd name="T3" fmla="*/ 0 h 17"/>
                <a:gd name="T4" fmla="*/ 16 w 16"/>
                <a:gd name="T5" fmla="*/ 13 h 17"/>
                <a:gd name="T6" fmla="*/ 9 w 16"/>
                <a:gd name="T7" fmla="*/ 17 h 17"/>
                <a:gd name="T8" fmla="*/ 2 w 16"/>
                <a:gd name="T9" fmla="*/ 10 h 17"/>
                <a:gd name="T10" fmla="*/ 0 w 16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2"/>
                  </a:moveTo>
                  <a:lnTo>
                    <a:pt x="7" y="0"/>
                  </a:lnTo>
                  <a:lnTo>
                    <a:pt x="16" y="13"/>
                  </a:lnTo>
                  <a:lnTo>
                    <a:pt x="9" y="17"/>
                  </a:lnTo>
                  <a:lnTo>
                    <a:pt x="2" y="1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5" name="Freeform 2603"/>
            <p:cNvSpPr>
              <a:spLocks/>
            </p:cNvSpPr>
            <p:nvPr/>
          </p:nvSpPr>
          <p:spPr bwMode="auto">
            <a:xfrm>
              <a:off x="3732091" y="4476629"/>
              <a:ext cx="15875" cy="20638"/>
            </a:xfrm>
            <a:custGeom>
              <a:avLst/>
              <a:gdLst>
                <a:gd name="T0" fmla="*/ 0 w 29"/>
                <a:gd name="T1" fmla="*/ 3 h 39"/>
                <a:gd name="T2" fmla="*/ 6 w 29"/>
                <a:gd name="T3" fmla="*/ 1 h 39"/>
                <a:gd name="T4" fmla="*/ 12 w 29"/>
                <a:gd name="T5" fmla="*/ 0 h 39"/>
                <a:gd name="T6" fmla="*/ 17 w 29"/>
                <a:gd name="T7" fmla="*/ 21 h 39"/>
                <a:gd name="T8" fmla="*/ 29 w 29"/>
                <a:gd name="T9" fmla="*/ 39 h 39"/>
                <a:gd name="T10" fmla="*/ 20 w 29"/>
                <a:gd name="T11" fmla="*/ 36 h 39"/>
                <a:gd name="T12" fmla="*/ 7 w 29"/>
                <a:gd name="T13" fmla="*/ 14 h 39"/>
                <a:gd name="T14" fmla="*/ 0 w 29"/>
                <a:gd name="T15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39">
                  <a:moveTo>
                    <a:pt x="0" y="3"/>
                  </a:moveTo>
                  <a:lnTo>
                    <a:pt x="6" y="1"/>
                  </a:lnTo>
                  <a:lnTo>
                    <a:pt x="12" y="0"/>
                  </a:lnTo>
                  <a:lnTo>
                    <a:pt x="17" y="21"/>
                  </a:lnTo>
                  <a:lnTo>
                    <a:pt x="29" y="39"/>
                  </a:lnTo>
                  <a:lnTo>
                    <a:pt x="20" y="36"/>
                  </a:lnTo>
                  <a:lnTo>
                    <a:pt x="7" y="14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6" name="Freeform 2604"/>
            <p:cNvSpPr>
              <a:spLocks/>
            </p:cNvSpPr>
            <p:nvPr/>
          </p:nvSpPr>
          <p:spPr bwMode="auto">
            <a:xfrm>
              <a:off x="4298829" y="4116266"/>
              <a:ext cx="14288" cy="11113"/>
            </a:xfrm>
            <a:custGeom>
              <a:avLst/>
              <a:gdLst>
                <a:gd name="T0" fmla="*/ 0 w 27"/>
                <a:gd name="T1" fmla="*/ 4 h 20"/>
                <a:gd name="T2" fmla="*/ 5 w 27"/>
                <a:gd name="T3" fmla="*/ 6 h 20"/>
                <a:gd name="T4" fmla="*/ 14 w 27"/>
                <a:gd name="T5" fmla="*/ 7 h 20"/>
                <a:gd name="T6" fmla="*/ 11 w 27"/>
                <a:gd name="T7" fmla="*/ 0 h 20"/>
                <a:gd name="T8" fmla="*/ 18 w 27"/>
                <a:gd name="T9" fmla="*/ 0 h 20"/>
                <a:gd name="T10" fmla="*/ 23 w 27"/>
                <a:gd name="T11" fmla="*/ 13 h 20"/>
                <a:gd name="T12" fmla="*/ 27 w 27"/>
                <a:gd name="T13" fmla="*/ 20 h 20"/>
                <a:gd name="T14" fmla="*/ 13 w 27"/>
                <a:gd name="T15" fmla="*/ 16 h 20"/>
                <a:gd name="T16" fmla="*/ 0 w 27"/>
                <a:gd name="T1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0">
                  <a:moveTo>
                    <a:pt x="0" y="4"/>
                  </a:moveTo>
                  <a:lnTo>
                    <a:pt x="5" y="6"/>
                  </a:lnTo>
                  <a:lnTo>
                    <a:pt x="14" y="7"/>
                  </a:lnTo>
                  <a:lnTo>
                    <a:pt x="11" y="0"/>
                  </a:lnTo>
                  <a:lnTo>
                    <a:pt x="18" y="0"/>
                  </a:lnTo>
                  <a:lnTo>
                    <a:pt x="23" y="13"/>
                  </a:lnTo>
                  <a:lnTo>
                    <a:pt x="27" y="20"/>
                  </a:lnTo>
                  <a:lnTo>
                    <a:pt x="13" y="16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7" name="Freeform 2605"/>
            <p:cNvSpPr>
              <a:spLocks/>
            </p:cNvSpPr>
            <p:nvPr/>
          </p:nvSpPr>
          <p:spPr bwMode="auto">
            <a:xfrm>
              <a:off x="4328991" y="4094041"/>
              <a:ext cx="6350" cy="12700"/>
            </a:xfrm>
            <a:custGeom>
              <a:avLst/>
              <a:gdLst>
                <a:gd name="T0" fmla="*/ 10 w 11"/>
                <a:gd name="T1" fmla="*/ 0 h 26"/>
                <a:gd name="T2" fmla="*/ 11 w 11"/>
                <a:gd name="T3" fmla="*/ 7 h 26"/>
                <a:gd name="T4" fmla="*/ 8 w 11"/>
                <a:gd name="T5" fmla="*/ 20 h 26"/>
                <a:gd name="T6" fmla="*/ 0 w 11"/>
                <a:gd name="T7" fmla="*/ 26 h 26"/>
                <a:gd name="T8" fmla="*/ 1 w 11"/>
                <a:gd name="T9" fmla="*/ 13 h 26"/>
                <a:gd name="T10" fmla="*/ 10 w 11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6">
                  <a:moveTo>
                    <a:pt x="10" y="0"/>
                  </a:moveTo>
                  <a:lnTo>
                    <a:pt x="11" y="7"/>
                  </a:lnTo>
                  <a:lnTo>
                    <a:pt x="8" y="20"/>
                  </a:lnTo>
                  <a:lnTo>
                    <a:pt x="0" y="26"/>
                  </a:lnTo>
                  <a:lnTo>
                    <a:pt x="1" y="1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8" name="Freeform 2606"/>
            <p:cNvSpPr>
              <a:spLocks/>
            </p:cNvSpPr>
            <p:nvPr/>
          </p:nvSpPr>
          <p:spPr bwMode="auto">
            <a:xfrm>
              <a:off x="4287716" y="4116266"/>
              <a:ext cx="7938" cy="7938"/>
            </a:xfrm>
            <a:custGeom>
              <a:avLst/>
              <a:gdLst>
                <a:gd name="T0" fmla="*/ 0 w 14"/>
                <a:gd name="T1" fmla="*/ 0 h 15"/>
                <a:gd name="T2" fmla="*/ 6 w 14"/>
                <a:gd name="T3" fmla="*/ 0 h 15"/>
                <a:gd name="T4" fmla="*/ 9 w 14"/>
                <a:gd name="T5" fmla="*/ 9 h 15"/>
                <a:gd name="T6" fmla="*/ 14 w 14"/>
                <a:gd name="T7" fmla="*/ 12 h 15"/>
                <a:gd name="T8" fmla="*/ 9 w 14"/>
                <a:gd name="T9" fmla="*/ 15 h 15"/>
                <a:gd name="T10" fmla="*/ 3 w 14"/>
                <a:gd name="T11" fmla="*/ 5 h 15"/>
                <a:gd name="T12" fmla="*/ 0 w 1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lnTo>
                    <a:pt x="6" y="0"/>
                  </a:lnTo>
                  <a:lnTo>
                    <a:pt x="9" y="9"/>
                  </a:lnTo>
                  <a:lnTo>
                    <a:pt x="14" y="12"/>
                  </a:lnTo>
                  <a:lnTo>
                    <a:pt x="9" y="15"/>
                  </a:lnTo>
                  <a:lnTo>
                    <a:pt x="3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79" name="Freeform 2607"/>
            <p:cNvSpPr>
              <a:spLocks/>
            </p:cNvSpPr>
            <p:nvPr/>
          </p:nvSpPr>
          <p:spPr bwMode="auto">
            <a:xfrm>
              <a:off x="4260729" y="4095629"/>
              <a:ext cx="6350" cy="4763"/>
            </a:xfrm>
            <a:custGeom>
              <a:avLst/>
              <a:gdLst>
                <a:gd name="T0" fmla="*/ 0 w 14"/>
                <a:gd name="T1" fmla="*/ 3 h 10"/>
                <a:gd name="T2" fmla="*/ 4 w 14"/>
                <a:gd name="T3" fmla="*/ 3 h 10"/>
                <a:gd name="T4" fmla="*/ 5 w 14"/>
                <a:gd name="T5" fmla="*/ 0 h 10"/>
                <a:gd name="T6" fmla="*/ 11 w 14"/>
                <a:gd name="T7" fmla="*/ 1 h 10"/>
                <a:gd name="T8" fmla="*/ 14 w 14"/>
                <a:gd name="T9" fmla="*/ 9 h 10"/>
                <a:gd name="T10" fmla="*/ 5 w 14"/>
                <a:gd name="T11" fmla="*/ 10 h 10"/>
                <a:gd name="T12" fmla="*/ 0 w 14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lnTo>
                    <a:pt x="4" y="3"/>
                  </a:lnTo>
                  <a:lnTo>
                    <a:pt x="5" y="0"/>
                  </a:lnTo>
                  <a:lnTo>
                    <a:pt x="11" y="1"/>
                  </a:lnTo>
                  <a:lnTo>
                    <a:pt x="14" y="9"/>
                  </a:lnTo>
                  <a:lnTo>
                    <a:pt x="5" y="10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0" name="Freeform 2608"/>
            <p:cNvSpPr>
              <a:spLocks/>
            </p:cNvSpPr>
            <p:nvPr/>
          </p:nvSpPr>
          <p:spPr bwMode="auto">
            <a:xfrm>
              <a:off x="4254379" y="4084516"/>
              <a:ext cx="7938" cy="7938"/>
            </a:xfrm>
            <a:custGeom>
              <a:avLst/>
              <a:gdLst>
                <a:gd name="T0" fmla="*/ 0 w 14"/>
                <a:gd name="T1" fmla="*/ 0 h 14"/>
                <a:gd name="T2" fmla="*/ 3 w 14"/>
                <a:gd name="T3" fmla="*/ 0 h 14"/>
                <a:gd name="T4" fmla="*/ 10 w 14"/>
                <a:gd name="T5" fmla="*/ 4 h 14"/>
                <a:gd name="T6" fmla="*/ 7 w 14"/>
                <a:gd name="T7" fmla="*/ 7 h 14"/>
                <a:gd name="T8" fmla="*/ 10 w 14"/>
                <a:gd name="T9" fmla="*/ 8 h 14"/>
                <a:gd name="T10" fmla="*/ 14 w 14"/>
                <a:gd name="T11" fmla="*/ 6 h 14"/>
                <a:gd name="T12" fmla="*/ 13 w 14"/>
                <a:gd name="T13" fmla="*/ 13 h 14"/>
                <a:gd name="T14" fmla="*/ 5 w 14"/>
                <a:gd name="T15" fmla="*/ 14 h 14"/>
                <a:gd name="T16" fmla="*/ 3 w 14"/>
                <a:gd name="T17" fmla="*/ 7 h 14"/>
                <a:gd name="T18" fmla="*/ 0 w 14"/>
                <a:gd name="T1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4">
                  <a:moveTo>
                    <a:pt x="0" y="0"/>
                  </a:moveTo>
                  <a:lnTo>
                    <a:pt x="3" y="0"/>
                  </a:lnTo>
                  <a:lnTo>
                    <a:pt x="10" y="4"/>
                  </a:lnTo>
                  <a:lnTo>
                    <a:pt x="7" y="7"/>
                  </a:lnTo>
                  <a:lnTo>
                    <a:pt x="10" y="8"/>
                  </a:lnTo>
                  <a:lnTo>
                    <a:pt x="14" y="6"/>
                  </a:lnTo>
                  <a:lnTo>
                    <a:pt x="13" y="13"/>
                  </a:lnTo>
                  <a:lnTo>
                    <a:pt x="5" y="14"/>
                  </a:lnTo>
                  <a:lnTo>
                    <a:pt x="3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1" name="Freeform 2609"/>
            <p:cNvSpPr>
              <a:spLocks/>
            </p:cNvSpPr>
            <p:nvPr/>
          </p:nvSpPr>
          <p:spPr bwMode="auto">
            <a:xfrm>
              <a:off x="4224216" y="4065466"/>
              <a:ext cx="7938" cy="4763"/>
            </a:xfrm>
            <a:custGeom>
              <a:avLst/>
              <a:gdLst>
                <a:gd name="T0" fmla="*/ 0 w 16"/>
                <a:gd name="T1" fmla="*/ 2 h 10"/>
                <a:gd name="T2" fmla="*/ 9 w 16"/>
                <a:gd name="T3" fmla="*/ 0 h 10"/>
                <a:gd name="T4" fmla="*/ 16 w 16"/>
                <a:gd name="T5" fmla="*/ 8 h 10"/>
                <a:gd name="T6" fmla="*/ 12 w 16"/>
                <a:gd name="T7" fmla="*/ 8 h 10"/>
                <a:gd name="T8" fmla="*/ 4 w 16"/>
                <a:gd name="T9" fmla="*/ 10 h 10"/>
                <a:gd name="T10" fmla="*/ 0 w 16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lnTo>
                    <a:pt x="9" y="0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4" y="1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2" name="Freeform 2610"/>
            <p:cNvSpPr>
              <a:spLocks/>
            </p:cNvSpPr>
            <p:nvPr/>
          </p:nvSpPr>
          <p:spPr bwMode="auto">
            <a:xfrm>
              <a:off x="4222629" y="4052766"/>
              <a:ext cx="7938" cy="7938"/>
            </a:xfrm>
            <a:custGeom>
              <a:avLst/>
              <a:gdLst>
                <a:gd name="T0" fmla="*/ 0 w 15"/>
                <a:gd name="T1" fmla="*/ 3 h 16"/>
                <a:gd name="T2" fmla="*/ 6 w 15"/>
                <a:gd name="T3" fmla="*/ 0 h 16"/>
                <a:gd name="T4" fmla="*/ 10 w 15"/>
                <a:gd name="T5" fmla="*/ 12 h 16"/>
                <a:gd name="T6" fmla="*/ 15 w 15"/>
                <a:gd name="T7" fmla="*/ 16 h 16"/>
                <a:gd name="T8" fmla="*/ 6 w 15"/>
                <a:gd name="T9" fmla="*/ 15 h 16"/>
                <a:gd name="T10" fmla="*/ 0 w 15"/>
                <a:gd name="T1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3"/>
                  </a:moveTo>
                  <a:lnTo>
                    <a:pt x="6" y="0"/>
                  </a:lnTo>
                  <a:lnTo>
                    <a:pt x="10" y="12"/>
                  </a:lnTo>
                  <a:lnTo>
                    <a:pt x="15" y="16"/>
                  </a:lnTo>
                  <a:lnTo>
                    <a:pt x="6" y="15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3" name="Freeform 2611"/>
            <p:cNvSpPr>
              <a:spLocks/>
            </p:cNvSpPr>
            <p:nvPr/>
          </p:nvSpPr>
          <p:spPr bwMode="auto">
            <a:xfrm>
              <a:off x="3946404" y="4192466"/>
              <a:ext cx="7938" cy="11113"/>
            </a:xfrm>
            <a:custGeom>
              <a:avLst/>
              <a:gdLst>
                <a:gd name="T0" fmla="*/ 0 w 15"/>
                <a:gd name="T1" fmla="*/ 2 h 19"/>
                <a:gd name="T2" fmla="*/ 5 w 15"/>
                <a:gd name="T3" fmla="*/ 0 h 19"/>
                <a:gd name="T4" fmla="*/ 12 w 15"/>
                <a:gd name="T5" fmla="*/ 9 h 19"/>
                <a:gd name="T6" fmla="*/ 15 w 15"/>
                <a:gd name="T7" fmla="*/ 19 h 19"/>
                <a:gd name="T8" fmla="*/ 12 w 15"/>
                <a:gd name="T9" fmla="*/ 19 h 19"/>
                <a:gd name="T10" fmla="*/ 8 w 15"/>
                <a:gd name="T11" fmla="*/ 10 h 19"/>
                <a:gd name="T12" fmla="*/ 3 w 15"/>
                <a:gd name="T13" fmla="*/ 7 h 19"/>
                <a:gd name="T14" fmla="*/ 0 w 15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9">
                  <a:moveTo>
                    <a:pt x="0" y="2"/>
                  </a:moveTo>
                  <a:lnTo>
                    <a:pt x="5" y="0"/>
                  </a:lnTo>
                  <a:lnTo>
                    <a:pt x="12" y="9"/>
                  </a:lnTo>
                  <a:lnTo>
                    <a:pt x="15" y="19"/>
                  </a:lnTo>
                  <a:lnTo>
                    <a:pt x="12" y="19"/>
                  </a:lnTo>
                  <a:lnTo>
                    <a:pt x="8" y="10"/>
                  </a:lnTo>
                  <a:lnTo>
                    <a:pt x="3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4" name="Freeform 2612"/>
            <p:cNvSpPr>
              <a:spLocks/>
            </p:cNvSpPr>
            <p:nvPr/>
          </p:nvSpPr>
          <p:spPr bwMode="auto">
            <a:xfrm>
              <a:off x="3925766" y="4182941"/>
              <a:ext cx="12700" cy="12700"/>
            </a:xfrm>
            <a:custGeom>
              <a:avLst/>
              <a:gdLst>
                <a:gd name="T0" fmla="*/ 0 w 24"/>
                <a:gd name="T1" fmla="*/ 2 h 25"/>
                <a:gd name="T2" fmla="*/ 7 w 24"/>
                <a:gd name="T3" fmla="*/ 0 h 25"/>
                <a:gd name="T4" fmla="*/ 19 w 24"/>
                <a:gd name="T5" fmla="*/ 13 h 25"/>
                <a:gd name="T6" fmla="*/ 24 w 24"/>
                <a:gd name="T7" fmla="*/ 23 h 25"/>
                <a:gd name="T8" fmla="*/ 14 w 24"/>
                <a:gd name="T9" fmla="*/ 25 h 25"/>
                <a:gd name="T10" fmla="*/ 3 w 24"/>
                <a:gd name="T11" fmla="*/ 10 h 25"/>
                <a:gd name="T12" fmla="*/ 0 w 24"/>
                <a:gd name="T13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5">
                  <a:moveTo>
                    <a:pt x="0" y="2"/>
                  </a:moveTo>
                  <a:lnTo>
                    <a:pt x="7" y="0"/>
                  </a:lnTo>
                  <a:lnTo>
                    <a:pt x="19" y="13"/>
                  </a:lnTo>
                  <a:lnTo>
                    <a:pt x="24" y="23"/>
                  </a:lnTo>
                  <a:lnTo>
                    <a:pt x="14" y="25"/>
                  </a:lnTo>
                  <a:lnTo>
                    <a:pt x="3" y="1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5" name="Freeform 2613"/>
            <p:cNvSpPr>
              <a:spLocks/>
            </p:cNvSpPr>
            <p:nvPr/>
          </p:nvSpPr>
          <p:spPr bwMode="auto">
            <a:xfrm>
              <a:off x="4186116" y="4005141"/>
              <a:ext cx="30163" cy="39688"/>
            </a:xfrm>
            <a:custGeom>
              <a:avLst/>
              <a:gdLst>
                <a:gd name="T0" fmla="*/ 0 w 58"/>
                <a:gd name="T1" fmla="*/ 0 h 74"/>
                <a:gd name="T2" fmla="*/ 19 w 58"/>
                <a:gd name="T3" fmla="*/ 27 h 74"/>
                <a:gd name="T4" fmla="*/ 45 w 58"/>
                <a:gd name="T5" fmla="*/ 62 h 74"/>
                <a:gd name="T6" fmla="*/ 49 w 58"/>
                <a:gd name="T7" fmla="*/ 58 h 74"/>
                <a:gd name="T8" fmla="*/ 40 w 58"/>
                <a:gd name="T9" fmla="*/ 50 h 74"/>
                <a:gd name="T10" fmla="*/ 42 w 58"/>
                <a:gd name="T11" fmla="*/ 45 h 74"/>
                <a:gd name="T12" fmla="*/ 48 w 58"/>
                <a:gd name="T13" fmla="*/ 43 h 74"/>
                <a:gd name="T14" fmla="*/ 55 w 58"/>
                <a:gd name="T15" fmla="*/ 55 h 74"/>
                <a:gd name="T16" fmla="*/ 58 w 58"/>
                <a:gd name="T17" fmla="*/ 61 h 74"/>
                <a:gd name="T18" fmla="*/ 48 w 58"/>
                <a:gd name="T19" fmla="*/ 68 h 74"/>
                <a:gd name="T20" fmla="*/ 35 w 58"/>
                <a:gd name="T21" fmla="*/ 74 h 74"/>
                <a:gd name="T22" fmla="*/ 25 w 58"/>
                <a:gd name="T23" fmla="*/ 55 h 74"/>
                <a:gd name="T24" fmla="*/ 4 w 58"/>
                <a:gd name="T25" fmla="*/ 22 h 74"/>
                <a:gd name="T26" fmla="*/ 0 w 58"/>
                <a:gd name="T2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74">
                  <a:moveTo>
                    <a:pt x="0" y="0"/>
                  </a:moveTo>
                  <a:lnTo>
                    <a:pt x="19" y="27"/>
                  </a:lnTo>
                  <a:lnTo>
                    <a:pt x="45" y="62"/>
                  </a:lnTo>
                  <a:lnTo>
                    <a:pt x="49" y="58"/>
                  </a:lnTo>
                  <a:lnTo>
                    <a:pt x="40" y="50"/>
                  </a:lnTo>
                  <a:lnTo>
                    <a:pt x="42" y="45"/>
                  </a:lnTo>
                  <a:lnTo>
                    <a:pt x="48" y="43"/>
                  </a:lnTo>
                  <a:lnTo>
                    <a:pt x="55" y="55"/>
                  </a:lnTo>
                  <a:lnTo>
                    <a:pt x="58" y="61"/>
                  </a:lnTo>
                  <a:lnTo>
                    <a:pt x="48" y="68"/>
                  </a:lnTo>
                  <a:lnTo>
                    <a:pt x="35" y="74"/>
                  </a:lnTo>
                  <a:lnTo>
                    <a:pt x="25" y="55"/>
                  </a:lnTo>
                  <a:lnTo>
                    <a:pt x="4" y="2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6" name="Freeform 2614"/>
            <p:cNvSpPr>
              <a:spLocks/>
            </p:cNvSpPr>
            <p:nvPr/>
          </p:nvSpPr>
          <p:spPr bwMode="auto">
            <a:xfrm>
              <a:off x="3638429" y="4303591"/>
              <a:ext cx="7938" cy="7938"/>
            </a:xfrm>
            <a:custGeom>
              <a:avLst/>
              <a:gdLst>
                <a:gd name="T0" fmla="*/ 0 w 13"/>
                <a:gd name="T1" fmla="*/ 2 h 15"/>
                <a:gd name="T2" fmla="*/ 4 w 13"/>
                <a:gd name="T3" fmla="*/ 0 h 15"/>
                <a:gd name="T4" fmla="*/ 10 w 13"/>
                <a:gd name="T5" fmla="*/ 8 h 15"/>
                <a:gd name="T6" fmla="*/ 13 w 13"/>
                <a:gd name="T7" fmla="*/ 13 h 15"/>
                <a:gd name="T8" fmla="*/ 7 w 13"/>
                <a:gd name="T9" fmla="*/ 15 h 15"/>
                <a:gd name="T10" fmla="*/ 0 w 13"/>
                <a:gd name="T11" fmla="*/ 8 h 15"/>
                <a:gd name="T12" fmla="*/ 0 w 13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5">
                  <a:moveTo>
                    <a:pt x="0" y="2"/>
                  </a:moveTo>
                  <a:lnTo>
                    <a:pt x="4" y="0"/>
                  </a:lnTo>
                  <a:lnTo>
                    <a:pt x="10" y="8"/>
                  </a:lnTo>
                  <a:lnTo>
                    <a:pt x="13" y="13"/>
                  </a:lnTo>
                  <a:lnTo>
                    <a:pt x="7" y="15"/>
                  </a:lnTo>
                  <a:lnTo>
                    <a:pt x="0" y="8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7" name="Freeform 2615"/>
            <p:cNvSpPr>
              <a:spLocks/>
            </p:cNvSpPr>
            <p:nvPr/>
          </p:nvSpPr>
          <p:spPr bwMode="auto">
            <a:xfrm>
              <a:off x="4167066" y="3976566"/>
              <a:ext cx="15875" cy="15875"/>
            </a:xfrm>
            <a:custGeom>
              <a:avLst/>
              <a:gdLst>
                <a:gd name="T0" fmla="*/ 8 w 28"/>
                <a:gd name="T1" fmla="*/ 0 h 32"/>
                <a:gd name="T2" fmla="*/ 18 w 28"/>
                <a:gd name="T3" fmla="*/ 13 h 32"/>
                <a:gd name="T4" fmla="*/ 28 w 28"/>
                <a:gd name="T5" fmla="*/ 32 h 32"/>
                <a:gd name="T6" fmla="*/ 19 w 28"/>
                <a:gd name="T7" fmla="*/ 30 h 32"/>
                <a:gd name="T8" fmla="*/ 13 w 28"/>
                <a:gd name="T9" fmla="*/ 17 h 32"/>
                <a:gd name="T10" fmla="*/ 8 w 28"/>
                <a:gd name="T11" fmla="*/ 14 h 32"/>
                <a:gd name="T12" fmla="*/ 3 w 28"/>
                <a:gd name="T13" fmla="*/ 16 h 32"/>
                <a:gd name="T14" fmla="*/ 0 w 28"/>
                <a:gd name="T15" fmla="*/ 10 h 32"/>
                <a:gd name="T16" fmla="*/ 0 w 28"/>
                <a:gd name="T17" fmla="*/ 6 h 32"/>
                <a:gd name="T18" fmla="*/ 5 w 28"/>
                <a:gd name="T19" fmla="*/ 7 h 32"/>
                <a:gd name="T20" fmla="*/ 11 w 28"/>
                <a:gd name="T21" fmla="*/ 6 h 32"/>
                <a:gd name="T22" fmla="*/ 8 w 28"/>
                <a:gd name="T2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2">
                  <a:moveTo>
                    <a:pt x="8" y="0"/>
                  </a:moveTo>
                  <a:lnTo>
                    <a:pt x="18" y="13"/>
                  </a:lnTo>
                  <a:lnTo>
                    <a:pt x="28" y="32"/>
                  </a:lnTo>
                  <a:lnTo>
                    <a:pt x="19" y="30"/>
                  </a:lnTo>
                  <a:lnTo>
                    <a:pt x="13" y="17"/>
                  </a:lnTo>
                  <a:lnTo>
                    <a:pt x="8" y="14"/>
                  </a:lnTo>
                  <a:lnTo>
                    <a:pt x="3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5" y="7"/>
                  </a:lnTo>
                  <a:lnTo>
                    <a:pt x="11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8" name="Freeform 2616"/>
            <p:cNvSpPr>
              <a:spLocks/>
            </p:cNvSpPr>
            <p:nvPr/>
          </p:nvSpPr>
          <p:spPr bwMode="auto">
            <a:xfrm>
              <a:off x="4162304" y="3971804"/>
              <a:ext cx="7938" cy="4763"/>
            </a:xfrm>
            <a:custGeom>
              <a:avLst/>
              <a:gdLst>
                <a:gd name="T0" fmla="*/ 0 w 15"/>
                <a:gd name="T1" fmla="*/ 1 h 8"/>
                <a:gd name="T2" fmla="*/ 6 w 15"/>
                <a:gd name="T3" fmla="*/ 0 h 8"/>
                <a:gd name="T4" fmla="*/ 15 w 15"/>
                <a:gd name="T5" fmla="*/ 4 h 8"/>
                <a:gd name="T6" fmla="*/ 15 w 15"/>
                <a:gd name="T7" fmla="*/ 8 h 8"/>
                <a:gd name="T8" fmla="*/ 6 w 15"/>
                <a:gd name="T9" fmla="*/ 8 h 8"/>
                <a:gd name="T10" fmla="*/ 0 w 15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0" y="1"/>
                  </a:moveTo>
                  <a:lnTo>
                    <a:pt x="6" y="0"/>
                  </a:lnTo>
                  <a:lnTo>
                    <a:pt x="15" y="4"/>
                  </a:lnTo>
                  <a:lnTo>
                    <a:pt x="15" y="8"/>
                  </a:lnTo>
                  <a:lnTo>
                    <a:pt x="6" y="8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89" name="Freeform 2618"/>
            <p:cNvSpPr>
              <a:spLocks/>
            </p:cNvSpPr>
            <p:nvPr/>
          </p:nvSpPr>
          <p:spPr bwMode="auto">
            <a:xfrm>
              <a:off x="4170241" y="3960691"/>
              <a:ext cx="9525" cy="15875"/>
            </a:xfrm>
            <a:custGeom>
              <a:avLst/>
              <a:gdLst>
                <a:gd name="T0" fmla="*/ 0 w 19"/>
                <a:gd name="T1" fmla="*/ 0 h 30"/>
                <a:gd name="T2" fmla="*/ 7 w 19"/>
                <a:gd name="T3" fmla="*/ 4 h 30"/>
                <a:gd name="T4" fmla="*/ 19 w 19"/>
                <a:gd name="T5" fmla="*/ 15 h 30"/>
                <a:gd name="T6" fmla="*/ 19 w 19"/>
                <a:gd name="T7" fmla="*/ 25 h 30"/>
                <a:gd name="T8" fmla="*/ 16 w 19"/>
                <a:gd name="T9" fmla="*/ 30 h 30"/>
                <a:gd name="T10" fmla="*/ 11 w 19"/>
                <a:gd name="T11" fmla="*/ 15 h 30"/>
                <a:gd name="T12" fmla="*/ 0 w 19"/>
                <a:gd name="T1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30">
                  <a:moveTo>
                    <a:pt x="0" y="0"/>
                  </a:moveTo>
                  <a:lnTo>
                    <a:pt x="7" y="4"/>
                  </a:lnTo>
                  <a:lnTo>
                    <a:pt x="19" y="15"/>
                  </a:lnTo>
                  <a:lnTo>
                    <a:pt x="19" y="25"/>
                  </a:lnTo>
                  <a:lnTo>
                    <a:pt x="16" y="30"/>
                  </a:lnTo>
                  <a:lnTo>
                    <a:pt x="11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0" name="Freeform 2619"/>
            <p:cNvSpPr>
              <a:spLocks/>
            </p:cNvSpPr>
            <p:nvPr/>
          </p:nvSpPr>
          <p:spPr bwMode="auto">
            <a:xfrm>
              <a:off x="3901954" y="4097216"/>
              <a:ext cx="23813" cy="23813"/>
            </a:xfrm>
            <a:custGeom>
              <a:avLst/>
              <a:gdLst>
                <a:gd name="T0" fmla="*/ 0 w 43"/>
                <a:gd name="T1" fmla="*/ 0 h 43"/>
                <a:gd name="T2" fmla="*/ 25 w 43"/>
                <a:gd name="T3" fmla="*/ 19 h 43"/>
                <a:gd name="T4" fmla="*/ 43 w 43"/>
                <a:gd name="T5" fmla="*/ 43 h 43"/>
                <a:gd name="T6" fmla="*/ 41 w 43"/>
                <a:gd name="T7" fmla="*/ 42 h 43"/>
                <a:gd name="T8" fmla="*/ 35 w 43"/>
                <a:gd name="T9" fmla="*/ 38 h 43"/>
                <a:gd name="T10" fmla="*/ 29 w 43"/>
                <a:gd name="T11" fmla="*/ 41 h 43"/>
                <a:gd name="T12" fmla="*/ 16 w 43"/>
                <a:gd name="T13" fmla="*/ 19 h 43"/>
                <a:gd name="T14" fmla="*/ 0 w 43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3">
                  <a:moveTo>
                    <a:pt x="0" y="0"/>
                  </a:moveTo>
                  <a:lnTo>
                    <a:pt x="25" y="19"/>
                  </a:lnTo>
                  <a:lnTo>
                    <a:pt x="43" y="43"/>
                  </a:lnTo>
                  <a:lnTo>
                    <a:pt x="41" y="42"/>
                  </a:lnTo>
                  <a:lnTo>
                    <a:pt x="35" y="38"/>
                  </a:lnTo>
                  <a:lnTo>
                    <a:pt x="29" y="41"/>
                  </a:lnTo>
                  <a:lnTo>
                    <a:pt x="16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1" name="Freeform 2620"/>
            <p:cNvSpPr>
              <a:spLocks/>
            </p:cNvSpPr>
            <p:nvPr/>
          </p:nvSpPr>
          <p:spPr bwMode="auto">
            <a:xfrm>
              <a:off x="4160716" y="3955928"/>
              <a:ext cx="6350" cy="11113"/>
            </a:xfrm>
            <a:custGeom>
              <a:avLst/>
              <a:gdLst>
                <a:gd name="T0" fmla="*/ 0 w 12"/>
                <a:gd name="T1" fmla="*/ 0 h 22"/>
                <a:gd name="T2" fmla="*/ 4 w 12"/>
                <a:gd name="T3" fmla="*/ 1 h 22"/>
                <a:gd name="T4" fmla="*/ 12 w 12"/>
                <a:gd name="T5" fmla="*/ 16 h 22"/>
                <a:gd name="T6" fmla="*/ 12 w 12"/>
                <a:gd name="T7" fmla="*/ 20 h 22"/>
                <a:gd name="T8" fmla="*/ 7 w 12"/>
                <a:gd name="T9" fmla="*/ 22 h 22"/>
                <a:gd name="T10" fmla="*/ 4 w 12"/>
                <a:gd name="T11" fmla="*/ 14 h 22"/>
                <a:gd name="T12" fmla="*/ 0 w 12"/>
                <a:gd name="T13" fmla="*/ 17 h 22"/>
                <a:gd name="T14" fmla="*/ 1 w 12"/>
                <a:gd name="T15" fmla="*/ 9 h 22"/>
                <a:gd name="T16" fmla="*/ 0 w 12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lnTo>
                    <a:pt x="4" y="1"/>
                  </a:lnTo>
                  <a:lnTo>
                    <a:pt x="12" y="16"/>
                  </a:lnTo>
                  <a:lnTo>
                    <a:pt x="12" y="20"/>
                  </a:lnTo>
                  <a:lnTo>
                    <a:pt x="7" y="22"/>
                  </a:lnTo>
                  <a:lnTo>
                    <a:pt x="4" y="14"/>
                  </a:lnTo>
                  <a:lnTo>
                    <a:pt x="0" y="17"/>
                  </a:lnTo>
                  <a:lnTo>
                    <a:pt x="1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2" name="Freeform 2621"/>
            <p:cNvSpPr>
              <a:spLocks/>
            </p:cNvSpPr>
            <p:nvPr/>
          </p:nvSpPr>
          <p:spPr bwMode="auto">
            <a:xfrm>
              <a:off x="4163891" y="3947991"/>
              <a:ext cx="7938" cy="11113"/>
            </a:xfrm>
            <a:custGeom>
              <a:avLst/>
              <a:gdLst>
                <a:gd name="T0" fmla="*/ 0 w 17"/>
                <a:gd name="T1" fmla="*/ 0 h 20"/>
                <a:gd name="T2" fmla="*/ 4 w 17"/>
                <a:gd name="T3" fmla="*/ 0 h 20"/>
                <a:gd name="T4" fmla="*/ 8 w 17"/>
                <a:gd name="T5" fmla="*/ 4 h 20"/>
                <a:gd name="T6" fmla="*/ 13 w 17"/>
                <a:gd name="T7" fmla="*/ 15 h 20"/>
                <a:gd name="T8" fmla="*/ 17 w 17"/>
                <a:gd name="T9" fmla="*/ 20 h 20"/>
                <a:gd name="T10" fmla="*/ 10 w 17"/>
                <a:gd name="T11" fmla="*/ 18 h 20"/>
                <a:gd name="T12" fmla="*/ 4 w 17"/>
                <a:gd name="T13" fmla="*/ 7 h 20"/>
                <a:gd name="T14" fmla="*/ 0 w 17"/>
                <a:gd name="T1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0">
                  <a:moveTo>
                    <a:pt x="0" y="0"/>
                  </a:moveTo>
                  <a:lnTo>
                    <a:pt x="4" y="0"/>
                  </a:lnTo>
                  <a:lnTo>
                    <a:pt x="8" y="4"/>
                  </a:lnTo>
                  <a:lnTo>
                    <a:pt x="13" y="15"/>
                  </a:lnTo>
                  <a:lnTo>
                    <a:pt x="17" y="20"/>
                  </a:lnTo>
                  <a:lnTo>
                    <a:pt x="10" y="18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3" name="Freeform 2622"/>
            <p:cNvSpPr>
              <a:spLocks/>
            </p:cNvSpPr>
            <p:nvPr/>
          </p:nvSpPr>
          <p:spPr bwMode="auto">
            <a:xfrm>
              <a:off x="4133729" y="3913066"/>
              <a:ext cx="7938" cy="9525"/>
            </a:xfrm>
            <a:custGeom>
              <a:avLst/>
              <a:gdLst>
                <a:gd name="T0" fmla="*/ 0 w 14"/>
                <a:gd name="T1" fmla="*/ 0 h 18"/>
                <a:gd name="T2" fmla="*/ 6 w 14"/>
                <a:gd name="T3" fmla="*/ 2 h 18"/>
                <a:gd name="T4" fmla="*/ 14 w 14"/>
                <a:gd name="T5" fmla="*/ 9 h 18"/>
                <a:gd name="T6" fmla="*/ 14 w 14"/>
                <a:gd name="T7" fmla="*/ 16 h 18"/>
                <a:gd name="T8" fmla="*/ 9 w 14"/>
                <a:gd name="T9" fmla="*/ 13 h 18"/>
                <a:gd name="T10" fmla="*/ 6 w 14"/>
                <a:gd name="T11" fmla="*/ 6 h 18"/>
                <a:gd name="T12" fmla="*/ 4 w 14"/>
                <a:gd name="T13" fmla="*/ 12 h 18"/>
                <a:gd name="T14" fmla="*/ 9 w 14"/>
                <a:gd name="T15" fmla="*/ 18 h 18"/>
                <a:gd name="T16" fmla="*/ 3 w 14"/>
                <a:gd name="T17" fmla="*/ 16 h 18"/>
                <a:gd name="T18" fmla="*/ 0 w 14"/>
                <a:gd name="T19" fmla="*/ 6 h 18"/>
                <a:gd name="T20" fmla="*/ 0 w 1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8">
                  <a:moveTo>
                    <a:pt x="0" y="0"/>
                  </a:moveTo>
                  <a:lnTo>
                    <a:pt x="6" y="2"/>
                  </a:lnTo>
                  <a:lnTo>
                    <a:pt x="14" y="9"/>
                  </a:lnTo>
                  <a:lnTo>
                    <a:pt x="14" y="16"/>
                  </a:lnTo>
                  <a:lnTo>
                    <a:pt x="9" y="13"/>
                  </a:lnTo>
                  <a:lnTo>
                    <a:pt x="6" y="6"/>
                  </a:lnTo>
                  <a:lnTo>
                    <a:pt x="4" y="12"/>
                  </a:lnTo>
                  <a:lnTo>
                    <a:pt x="9" y="18"/>
                  </a:lnTo>
                  <a:lnTo>
                    <a:pt x="3" y="16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4" name="Freeform 2623"/>
            <p:cNvSpPr>
              <a:spLocks/>
            </p:cNvSpPr>
            <p:nvPr/>
          </p:nvSpPr>
          <p:spPr bwMode="auto">
            <a:xfrm>
              <a:off x="4125791" y="3892428"/>
              <a:ext cx="6350" cy="6350"/>
            </a:xfrm>
            <a:custGeom>
              <a:avLst/>
              <a:gdLst>
                <a:gd name="T0" fmla="*/ 0 w 14"/>
                <a:gd name="T1" fmla="*/ 1 h 11"/>
                <a:gd name="T2" fmla="*/ 6 w 14"/>
                <a:gd name="T3" fmla="*/ 0 h 11"/>
                <a:gd name="T4" fmla="*/ 14 w 14"/>
                <a:gd name="T5" fmla="*/ 5 h 11"/>
                <a:gd name="T6" fmla="*/ 13 w 14"/>
                <a:gd name="T7" fmla="*/ 11 h 11"/>
                <a:gd name="T8" fmla="*/ 3 w 14"/>
                <a:gd name="T9" fmla="*/ 8 h 11"/>
                <a:gd name="T10" fmla="*/ 0 w 14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0" y="1"/>
                  </a:moveTo>
                  <a:lnTo>
                    <a:pt x="6" y="0"/>
                  </a:lnTo>
                  <a:lnTo>
                    <a:pt x="14" y="5"/>
                  </a:lnTo>
                  <a:lnTo>
                    <a:pt x="13" y="11"/>
                  </a:lnTo>
                  <a:lnTo>
                    <a:pt x="3" y="8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5" name="Freeform 2624"/>
            <p:cNvSpPr>
              <a:spLocks/>
            </p:cNvSpPr>
            <p:nvPr/>
          </p:nvSpPr>
          <p:spPr bwMode="auto">
            <a:xfrm>
              <a:off x="4151191" y="3876553"/>
              <a:ext cx="6350" cy="9525"/>
            </a:xfrm>
            <a:custGeom>
              <a:avLst/>
              <a:gdLst>
                <a:gd name="T0" fmla="*/ 6 w 12"/>
                <a:gd name="T1" fmla="*/ 0 h 19"/>
                <a:gd name="T2" fmla="*/ 6 w 12"/>
                <a:gd name="T3" fmla="*/ 6 h 19"/>
                <a:gd name="T4" fmla="*/ 12 w 12"/>
                <a:gd name="T5" fmla="*/ 13 h 19"/>
                <a:gd name="T6" fmla="*/ 12 w 12"/>
                <a:gd name="T7" fmla="*/ 18 h 19"/>
                <a:gd name="T8" fmla="*/ 5 w 12"/>
                <a:gd name="T9" fmla="*/ 19 h 19"/>
                <a:gd name="T10" fmla="*/ 0 w 12"/>
                <a:gd name="T11" fmla="*/ 3 h 19"/>
                <a:gd name="T12" fmla="*/ 6 w 12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6" y="0"/>
                  </a:moveTo>
                  <a:lnTo>
                    <a:pt x="6" y="6"/>
                  </a:lnTo>
                  <a:lnTo>
                    <a:pt x="12" y="13"/>
                  </a:lnTo>
                  <a:lnTo>
                    <a:pt x="12" y="18"/>
                  </a:lnTo>
                  <a:lnTo>
                    <a:pt x="5" y="19"/>
                  </a:lnTo>
                  <a:lnTo>
                    <a:pt x="0" y="3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6" name="Freeform 2625"/>
            <p:cNvSpPr>
              <a:spLocks/>
            </p:cNvSpPr>
            <p:nvPr/>
          </p:nvSpPr>
          <p:spPr bwMode="auto">
            <a:xfrm>
              <a:off x="4119441" y="3889253"/>
              <a:ext cx="9525" cy="15875"/>
            </a:xfrm>
            <a:custGeom>
              <a:avLst/>
              <a:gdLst>
                <a:gd name="T0" fmla="*/ 0 w 18"/>
                <a:gd name="T1" fmla="*/ 0 h 29"/>
                <a:gd name="T2" fmla="*/ 10 w 18"/>
                <a:gd name="T3" fmla="*/ 13 h 29"/>
                <a:gd name="T4" fmla="*/ 18 w 18"/>
                <a:gd name="T5" fmla="*/ 29 h 29"/>
                <a:gd name="T6" fmla="*/ 10 w 18"/>
                <a:gd name="T7" fmla="*/ 28 h 29"/>
                <a:gd name="T8" fmla="*/ 2 w 18"/>
                <a:gd name="T9" fmla="*/ 7 h 29"/>
                <a:gd name="T10" fmla="*/ 0 w 18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9">
                  <a:moveTo>
                    <a:pt x="0" y="0"/>
                  </a:moveTo>
                  <a:lnTo>
                    <a:pt x="10" y="13"/>
                  </a:lnTo>
                  <a:lnTo>
                    <a:pt x="18" y="29"/>
                  </a:lnTo>
                  <a:lnTo>
                    <a:pt x="10" y="28"/>
                  </a:lnTo>
                  <a:lnTo>
                    <a:pt x="2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7" name="Freeform 2626"/>
            <p:cNvSpPr>
              <a:spLocks/>
            </p:cNvSpPr>
            <p:nvPr/>
          </p:nvSpPr>
          <p:spPr bwMode="auto">
            <a:xfrm>
              <a:off x="4114679" y="3876553"/>
              <a:ext cx="7938" cy="7938"/>
            </a:xfrm>
            <a:custGeom>
              <a:avLst/>
              <a:gdLst>
                <a:gd name="T0" fmla="*/ 0 w 14"/>
                <a:gd name="T1" fmla="*/ 0 h 15"/>
                <a:gd name="T2" fmla="*/ 7 w 14"/>
                <a:gd name="T3" fmla="*/ 2 h 15"/>
                <a:gd name="T4" fmla="*/ 14 w 14"/>
                <a:gd name="T5" fmla="*/ 2 h 15"/>
                <a:gd name="T6" fmla="*/ 12 w 14"/>
                <a:gd name="T7" fmla="*/ 8 h 15"/>
                <a:gd name="T8" fmla="*/ 14 w 14"/>
                <a:gd name="T9" fmla="*/ 15 h 15"/>
                <a:gd name="T10" fmla="*/ 9 w 14"/>
                <a:gd name="T11" fmla="*/ 15 h 15"/>
                <a:gd name="T12" fmla="*/ 3 w 14"/>
                <a:gd name="T13" fmla="*/ 6 h 15"/>
                <a:gd name="T14" fmla="*/ 0 w 14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lnTo>
                    <a:pt x="7" y="2"/>
                  </a:lnTo>
                  <a:lnTo>
                    <a:pt x="14" y="2"/>
                  </a:lnTo>
                  <a:lnTo>
                    <a:pt x="12" y="8"/>
                  </a:lnTo>
                  <a:lnTo>
                    <a:pt x="14" y="15"/>
                  </a:lnTo>
                  <a:lnTo>
                    <a:pt x="9" y="15"/>
                  </a:lnTo>
                  <a:lnTo>
                    <a:pt x="3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8" name="Freeform 2627"/>
            <p:cNvSpPr>
              <a:spLocks/>
            </p:cNvSpPr>
            <p:nvPr/>
          </p:nvSpPr>
          <p:spPr bwMode="auto">
            <a:xfrm>
              <a:off x="3538416" y="4136903"/>
              <a:ext cx="11113" cy="15875"/>
            </a:xfrm>
            <a:custGeom>
              <a:avLst/>
              <a:gdLst>
                <a:gd name="T0" fmla="*/ 0 w 19"/>
                <a:gd name="T1" fmla="*/ 0 h 28"/>
                <a:gd name="T2" fmla="*/ 6 w 19"/>
                <a:gd name="T3" fmla="*/ 0 h 28"/>
                <a:gd name="T4" fmla="*/ 13 w 19"/>
                <a:gd name="T5" fmla="*/ 17 h 28"/>
                <a:gd name="T6" fmla="*/ 19 w 19"/>
                <a:gd name="T7" fmla="*/ 20 h 28"/>
                <a:gd name="T8" fmla="*/ 19 w 19"/>
                <a:gd name="T9" fmla="*/ 25 h 28"/>
                <a:gd name="T10" fmla="*/ 9 w 19"/>
                <a:gd name="T11" fmla="*/ 25 h 28"/>
                <a:gd name="T12" fmla="*/ 10 w 19"/>
                <a:gd name="T13" fmla="*/ 28 h 28"/>
                <a:gd name="T14" fmla="*/ 5 w 19"/>
                <a:gd name="T15" fmla="*/ 16 h 28"/>
                <a:gd name="T16" fmla="*/ 0 w 19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0" y="0"/>
                  </a:moveTo>
                  <a:lnTo>
                    <a:pt x="6" y="0"/>
                  </a:lnTo>
                  <a:lnTo>
                    <a:pt x="13" y="17"/>
                  </a:lnTo>
                  <a:lnTo>
                    <a:pt x="19" y="20"/>
                  </a:lnTo>
                  <a:lnTo>
                    <a:pt x="19" y="25"/>
                  </a:lnTo>
                  <a:lnTo>
                    <a:pt x="9" y="25"/>
                  </a:lnTo>
                  <a:lnTo>
                    <a:pt x="10" y="28"/>
                  </a:lnTo>
                  <a:lnTo>
                    <a:pt x="5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099" name="Freeform 2628"/>
            <p:cNvSpPr>
              <a:spLocks/>
            </p:cNvSpPr>
            <p:nvPr/>
          </p:nvSpPr>
          <p:spPr bwMode="auto">
            <a:xfrm>
              <a:off x="3846391" y="3979741"/>
              <a:ext cx="6350" cy="7938"/>
            </a:xfrm>
            <a:custGeom>
              <a:avLst/>
              <a:gdLst>
                <a:gd name="T0" fmla="*/ 0 w 10"/>
                <a:gd name="T1" fmla="*/ 0 h 16"/>
                <a:gd name="T2" fmla="*/ 6 w 10"/>
                <a:gd name="T3" fmla="*/ 0 h 16"/>
                <a:gd name="T4" fmla="*/ 10 w 10"/>
                <a:gd name="T5" fmla="*/ 10 h 16"/>
                <a:gd name="T6" fmla="*/ 10 w 10"/>
                <a:gd name="T7" fmla="*/ 16 h 16"/>
                <a:gd name="T8" fmla="*/ 4 w 10"/>
                <a:gd name="T9" fmla="*/ 16 h 16"/>
                <a:gd name="T10" fmla="*/ 2 w 10"/>
                <a:gd name="T11" fmla="*/ 6 h 16"/>
                <a:gd name="T12" fmla="*/ 0 w 10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0" y="0"/>
                  </a:moveTo>
                  <a:lnTo>
                    <a:pt x="6" y="0"/>
                  </a:lnTo>
                  <a:lnTo>
                    <a:pt x="10" y="10"/>
                  </a:lnTo>
                  <a:lnTo>
                    <a:pt x="10" y="16"/>
                  </a:lnTo>
                  <a:lnTo>
                    <a:pt x="4" y="16"/>
                  </a:lnTo>
                  <a:lnTo>
                    <a:pt x="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0" name="Freeform 2629"/>
            <p:cNvSpPr>
              <a:spLocks/>
            </p:cNvSpPr>
            <p:nvPr/>
          </p:nvSpPr>
          <p:spPr bwMode="auto">
            <a:xfrm>
              <a:off x="3544766" y="4125791"/>
              <a:ext cx="7938" cy="11113"/>
            </a:xfrm>
            <a:custGeom>
              <a:avLst/>
              <a:gdLst>
                <a:gd name="T0" fmla="*/ 6 w 14"/>
                <a:gd name="T1" fmla="*/ 0 h 20"/>
                <a:gd name="T2" fmla="*/ 7 w 14"/>
                <a:gd name="T3" fmla="*/ 10 h 20"/>
                <a:gd name="T4" fmla="*/ 14 w 14"/>
                <a:gd name="T5" fmla="*/ 17 h 20"/>
                <a:gd name="T6" fmla="*/ 11 w 14"/>
                <a:gd name="T7" fmla="*/ 20 h 20"/>
                <a:gd name="T8" fmla="*/ 1 w 14"/>
                <a:gd name="T9" fmla="*/ 10 h 20"/>
                <a:gd name="T10" fmla="*/ 0 w 14"/>
                <a:gd name="T11" fmla="*/ 1 h 20"/>
                <a:gd name="T12" fmla="*/ 6 w 14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0">
                  <a:moveTo>
                    <a:pt x="6" y="0"/>
                  </a:moveTo>
                  <a:lnTo>
                    <a:pt x="7" y="10"/>
                  </a:lnTo>
                  <a:lnTo>
                    <a:pt x="14" y="17"/>
                  </a:lnTo>
                  <a:lnTo>
                    <a:pt x="11" y="20"/>
                  </a:lnTo>
                  <a:lnTo>
                    <a:pt x="1" y="10"/>
                  </a:lnTo>
                  <a:lnTo>
                    <a:pt x="0" y="1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1" name="Freeform 2630"/>
            <p:cNvSpPr>
              <a:spLocks/>
            </p:cNvSpPr>
            <p:nvPr/>
          </p:nvSpPr>
          <p:spPr bwMode="auto">
            <a:xfrm>
              <a:off x="3541591" y="4074991"/>
              <a:ext cx="6350" cy="9525"/>
            </a:xfrm>
            <a:custGeom>
              <a:avLst/>
              <a:gdLst>
                <a:gd name="T0" fmla="*/ 0 w 12"/>
                <a:gd name="T1" fmla="*/ 0 h 17"/>
                <a:gd name="T2" fmla="*/ 6 w 12"/>
                <a:gd name="T3" fmla="*/ 2 h 17"/>
                <a:gd name="T4" fmla="*/ 12 w 12"/>
                <a:gd name="T5" fmla="*/ 13 h 17"/>
                <a:gd name="T6" fmla="*/ 4 w 12"/>
                <a:gd name="T7" fmla="*/ 17 h 17"/>
                <a:gd name="T8" fmla="*/ 1 w 12"/>
                <a:gd name="T9" fmla="*/ 9 h 17"/>
                <a:gd name="T10" fmla="*/ 0 w 12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lnTo>
                    <a:pt x="6" y="2"/>
                  </a:lnTo>
                  <a:lnTo>
                    <a:pt x="12" y="13"/>
                  </a:lnTo>
                  <a:lnTo>
                    <a:pt x="4" y="17"/>
                  </a:lnTo>
                  <a:lnTo>
                    <a:pt x="1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2" name="Freeform 2631"/>
            <p:cNvSpPr>
              <a:spLocks/>
            </p:cNvSpPr>
            <p:nvPr/>
          </p:nvSpPr>
          <p:spPr bwMode="auto">
            <a:xfrm>
              <a:off x="3776541" y="3957516"/>
              <a:ext cx="6350" cy="7938"/>
            </a:xfrm>
            <a:custGeom>
              <a:avLst/>
              <a:gdLst>
                <a:gd name="T0" fmla="*/ 4 w 11"/>
                <a:gd name="T1" fmla="*/ 0 h 15"/>
                <a:gd name="T2" fmla="*/ 8 w 11"/>
                <a:gd name="T3" fmla="*/ 2 h 15"/>
                <a:gd name="T4" fmla="*/ 11 w 11"/>
                <a:gd name="T5" fmla="*/ 6 h 15"/>
                <a:gd name="T6" fmla="*/ 4 w 11"/>
                <a:gd name="T7" fmla="*/ 10 h 15"/>
                <a:gd name="T8" fmla="*/ 0 w 11"/>
                <a:gd name="T9" fmla="*/ 15 h 15"/>
                <a:gd name="T10" fmla="*/ 0 w 11"/>
                <a:gd name="T11" fmla="*/ 6 h 15"/>
                <a:gd name="T12" fmla="*/ 4 w 11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lnTo>
                    <a:pt x="8" y="2"/>
                  </a:lnTo>
                  <a:lnTo>
                    <a:pt x="11" y="6"/>
                  </a:lnTo>
                  <a:lnTo>
                    <a:pt x="4" y="10"/>
                  </a:lnTo>
                  <a:lnTo>
                    <a:pt x="0" y="15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3" name="Freeform 2632"/>
            <p:cNvSpPr>
              <a:spLocks/>
            </p:cNvSpPr>
            <p:nvPr/>
          </p:nvSpPr>
          <p:spPr bwMode="auto">
            <a:xfrm>
              <a:off x="3770191" y="3952753"/>
              <a:ext cx="9525" cy="6350"/>
            </a:xfrm>
            <a:custGeom>
              <a:avLst/>
              <a:gdLst>
                <a:gd name="T0" fmla="*/ 17 w 17"/>
                <a:gd name="T1" fmla="*/ 0 h 11"/>
                <a:gd name="T2" fmla="*/ 17 w 17"/>
                <a:gd name="T3" fmla="*/ 4 h 11"/>
                <a:gd name="T4" fmla="*/ 5 w 17"/>
                <a:gd name="T5" fmla="*/ 11 h 11"/>
                <a:gd name="T6" fmla="*/ 0 w 17"/>
                <a:gd name="T7" fmla="*/ 11 h 11"/>
                <a:gd name="T8" fmla="*/ 0 w 17"/>
                <a:gd name="T9" fmla="*/ 4 h 11"/>
                <a:gd name="T10" fmla="*/ 10 w 17"/>
                <a:gd name="T11" fmla="*/ 1 h 11"/>
                <a:gd name="T12" fmla="*/ 17 w 17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lnTo>
                    <a:pt x="17" y="4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4"/>
                  </a:lnTo>
                  <a:lnTo>
                    <a:pt x="10" y="1"/>
                  </a:lnTo>
                  <a:lnTo>
                    <a:pt x="1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4" name="Freeform 2633"/>
            <p:cNvSpPr>
              <a:spLocks/>
            </p:cNvSpPr>
            <p:nvPr/>
          </p:nvSpPr>
          <p:spPr bwMode="auto">
            <a:xfrm>
              <a:off x="3511429" y="4076578"/>
              <a:ext cx="6350" cy="14288"/>
            </a:xfrm>
            <a:custGeom>
              <a:avLst/>
              <a:gdLst>
                <a:gd name="T0" fmla="*/ 0 w 13"/>
                <a:gd name="T1" fmla="*/ 0 h 27"/>
                <a:gd name="T2" fmla="*/ 11 w 13"/>
                <a:gd name="T3" fmla="*/ 11 h 27"/>
                <a:gd name="T4" fmla="*/ 13 w 13"/>
                <a:gd name="T5" fmla="*/ 27 h 27"/>
                <a:gd name="T6" fmla="*/ 3 w 13"/>
                <a:gd name="T7" fmla="*/ 15 h 27"/>
                <a:gd name="T8" fmla="*/ 0 w 1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7">
                  <a:moveTo>
                    <a:pt x="0" y="0"/>
                  </a:moveTo>
                  <a:lnTo>
                    <a:pt x="11" y="11"/>
                  </a:lnTo>
                  <a:lnTo>
                    <a:pt x="13" y="27"/>
                  </a:lnTo>
                  <a:lnTo>
                    <a:pt x="3" y="1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5" name="Freeform 2634"/>
            <p:cNvSpPr>
              <a:spLocks/>
            </p:cNvSpPr>
            <p:nvPr/>
          </p:nvSpPr>
          <p:spPr bwMode="auto">
            <a:xfrm>
              <a:off x="3789241" y="3928941"/>
              <a:ext cx="7938" cy="6350"/>
            </a:xfrm>
            <a:custGeom>
              <a:avLst/>
              <a:gdLst>
                <a:gd name="T0" fmla="*/ 0 w 13"/>
                <a:gd name="T1" fmla="*/ 1 h 11"/>
                <a:gd name="T2" fmla="*/ 4 w 13"/>
                <a:gd name="T3" fmla="*/ 0 h 11"/>
                <a:gd name="T4" fmla="*/ 10 w 13"/>
                <a:gd name="T5" fmla="*/ 3 h 11"/>
                <a:gd name="T6" fmla="*/ 13 w 13"/>
                <a:gd name="T7" fmla="*/ 8 h 11"/>
                <a:gd name="T8" fmla="*/ 4 w 13"/>
                <a:gd name="T9" fmla="*/ 11 h 11"/>
                <a:gd name="T10" fmla="*/ 0 w 13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">
                  <a:moveTo>
                    <a:pt x="0" y="1"/>
                  </a:moveTo>
                  <a:lnTo>
                    <a:pt x="4" y="0"/>
                  </a:lnTo>
                  <a:lnTo>
                    <a:pt x="10" y="3"/>
                  </a:lnTo>
                  <a:lnTo>
                    <a:pt x="13" y="8"/>
                  </a:lnTo>
                  <a:lnTo>
                    <a:pt x="4" y="1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6" name="Freeform 2635"/>
            <p:cNvSpPr>
              <a:spLocks/>
            </p:cNvSpPr>
            <p:nvPr/>
          </p:nvSpPr>
          <p:spPr bwMode="auto">
            <a:xfrm>
              <a:off x="3481266" y="3894016"/>
              <a:ext cx="12700" cy="15875"/>
            </a:xfrm>
            <a:custGeom>
              <a:avLst/>
              <a:gdLst>
                <a:gd name="T0" fmla="*/ 0 w 23"/>
                <a:gd name="T1" fmla="*/ 0 h 31"/>
                <a:gd name="T2" fmla="*/ 9 w 23"/>
                <a:gd name="T3" fmla="*/ 3 h 31"/>
                <a:gd name="T4" fmla="*/ 18 w 23"/>
                <a:gd name="T5" fmla="*/ 21 h 31"/>
                <a:gd name="T6" fmla="*/ 23 w 23"/>
                <a:gd name="T7" fmla="*/ 31 h 31"/>
                <a:gd name="T8" fmla="*/ 16 w 23"/>
                <a:gd name="T9" fmla="*/ 26 h 31"/>
                <a:gd name="T10" fmla="*/ 2 w 23"/>
                <a:gd name="T11" fmla="*/ 10 h 31"/>
                <a:gd name="T12" fmla="*/ 0 w 23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1">
                  <a:moveTo>
                    <a:pt x="0" y="0"/>
                  </a:moveTo>
                  <a:lnTo>
                    <a:pt x="9" y="3"/>
                  </a:lnTo>
                  <a:lnTo>
                    <a:pt x="18" y="21"/>
                  </a:lnTo>
                  <a:lnTo>
                    <a:pt x="23" y="31"/>
                  </a:lnTo>
                  <a:lnTo>
                    <a:pt x="16" y="26"/>
                  </a:lnTo>
                  <a:lnTo>
                    <a:pt x="2" y="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7" name="Freeform 2636"/>
            <p:cNvSpPr>
              <a:spLocks/>
            </p:cNvSpPr>
            <p:nvPr/>
          </p:nvSpPr>
          <p:spPr bwMode="auto">
            <a:xfrm>
              <a:off x="3678116" y="3717803"/>
              <a:ext cx="22225" cy="39688"/>
            </a:xfrm>
            <a:custGeom>
              <a:avLst/>
              <a:gdLst>
                <a:gd name="T0" fmla="*/ 0 w 42"/>
                <a:gd name="T1" fmla="*/ 0 h 74"/>
                <a:gd name="T2" fmla="*/ 9 w 42"/>
                <a:gd name="T3" fmla="*/ 5 h 74"/>
                <a:gd name="T4" fmla="*/ 21 w 42"/>
                <a:gd name="T5" fmla="*/ 20 h 74"/>
                <a:gd name="T6" fmla="*/ 32 w 42"/>
                <a:gd name="T7" fmla="*/ 54 h 74"/>
                <a:gd name="T8" fmla="*/ 42 w 42"/>
                <a:gd name="T9" fmla="*/ 74 h 74"/>
                <a:gd name="T10" fmla="*/ 34 w 42"/>
                <a:gd name="T11" fmla="*/ 68 h 74"/>
                <a:gd name="T12" fmla="*/ 21 w 42"/>
                <a:gd name="T13" fmla="*/ 52 h 74"/>
                <a:gd name="T14" fmla="*/ 8 w 42"/>
                <a:gd name="T15" fmla="*/ 19 h 74"/>
                <a:gd name="T16" fmla="*/ 0 w 42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74">
                  <a:moveTo>
                    <a:pt x="0" y="0"/>
                  </a:moveTo>
                  <a:lnTo>
                    <a:pt x="9" y="5"/>
                  </a:lnTo>
                  <a:lnTo>
                    <a:pt x="21" y="20"/>
                  </a:lnTo>
                  <a:lnTo>
                    <a:pt x="32" y="54"/>
                  </a:lnTo>
                  <a:lnTo>
                    <a:pt x="42" y="74"/>
                  </a:lnTo>
                  <a:lnTo>
                    <a:pt x="34" y="68"/>
                  </a:lnTo>
                  <a:lnTo>
                    <a:pt x="21" y="52"/>
                  </a:lnTo>
                  <a:lnTo>
                    <a:pt x="8" y="1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8" name="Freeform 2637"/>
            <p:cNvSpPr>
              <a:spLocks/>
            </p:cNvSpPr>
            <p:nvPr/>
          </p:nvSpPr>
          <p:spPr bwMode="auto">
            <a:xfrm>
              <a:off x="3695579" y="3759078"/>
              <a:ext cx="241300" cy="423863"/>
            </a:xfrm>
            <a:custGeom>
              <a:avLst/>
              <a:gdLst>
                <a:gd name="T0" fmla="*/ 54 w 455"/>
                <a:gd name="T1" fmla="*/ 99 h 802"/>
                <a:gd name="T2" fmla="*/ 89 w 455"/>
                <a:gd name="T3" fmla="*/ 144 h 802"/>
                <a:gd name="T4" fmla="*/ 158 w 455"/>
                <a:gd name="T5" fmla="*/ 275 h 802"/>
                <a:gd name="T6" fmla="*/ 167 w 455"/>
                <a:gd name="T7" fmla="*/ 305 h 802"/>
                <a:gd name="T8" fmla="*/ 171 w 455"/>
                <a:gd name="T9" fmla="*/ 335 h 802"/>
                <a:gd name="T10" fmla="*/ 161 w 455"/>
                <a:gd name="T11" fmla="*/ 342 h 802"/>
                <a:gd name="T12" fmla="*/ 151 w 455"/>
                <a:gd name="T13" fmla="*/ 326 h 802"/>
                <a:gd name="T14" fmla="*/ 139 w 455"/>
                <a:gd name="T15" fmla="*/ 321 h 802"/>
                <a:gd name="T16" fmla="*/ 135 w 455"/>
                <a:gd name="T17" fmla="*/ 319 h 802"/>
                <a:gd name="T18" fmla="*/ 175 w 455"/>
                <a:gd name="T19" fmla="*/ 357 h 802"/>
                <a:gd name="T20" fmla="*/ 195 w 455"/>
                <a:gd name="T21" fmla="*/ 351 h 802"/>
                <a:gd name="T22" fmla="*/ 230 w 455"/>
                <a:gd name="T23" fmla="*/ 403 h 802"/>
                <a:gd name="T24" fmla="*/ 241 w 455"/>
                <a:gd name="T25" fmla="*/ 433 h 802"/>
                <a:gd name="T26" fmla="*/ 259 w 455"/>
                <a:gd name="T27" fmla="*/ 463 h 802"/>
                <a:gd name="T28" fmla="*/ 295 w 455"/>
                <a:gd name="T29" fmla="*/ 514 h 802"/>
                <a:gd name="T30" fmla="*/ 338 w 455"/>
                <a:gd name="T31" fmla="*/ 573 h 802"/>
                <a:gd name="T32" fmla="*/ 380 w 455"/>
                <a:gd name="T33" fmla="*/ 660 h 802"/>
                <a:gd name="T34" fmla="*/ 393 w 455"/>
                <a:gd name="T35" fmla="*/ 653 h 802"/>
                <a:gd name="T36" fmla="*/ 406 w 455"/>
                <a:gd name="T37" fmla="*/ 682 h 802"/>
                <a:gd name="T38" fmla="*/ 433 w 455"/>
                <a:gd name="T39" fmla="*/ 753 h 802"/>
                <a:gd name="T40" fmla="*/ 445 w 455"/>
                <a:gd name="T41" fmla="*/ 779 h 802"/>
                <a:gd name="T42" fmla="*/ 446 w 455"/>
                <a:gd name="T43" fmla="*/ 796 h 802"/>
                <a:gd name="T44" fmla="*/ 436 w 455"/>
                <a:gd name="T45" fmla="*/ 800 h 802"/>
                <a:gd name="T46" fmla="*/ 413 w 455"/>
                <a:gd name="T47" fmla="*/ 771 h 802"/>
                <a:gd name="T48" fmla="*/ 360 w 455"/>
                <a:gd name="T49" fmla="*/ 702 h 802"/>
                <a:gd name="T50" fmla="*/ 342 w 455"/>
                <a:gd name="T51" fmla="*/ 709 h 802"/>
                <a:gd name="T52" fmla="*/ 324 w 455"/>
                <a:gd name="T53" fmla="*/ 666 h 802"/>
                <a:gd name="T54" fmla="*/ 312 w 455"/>
                <a:gd name="T55" fmla="*/ 668 h 802"/>
                <a:gd name="T56" fmla="*/ 309 w 455"/>
                <a:gd name="T57" fmla="*/ 656 h 802"/>
                <a:gd name="T58" fmla="*/ 282 w 455"/>
                <a:gd name="T59" fmla="*/ 624 h 802"/>
                <a:gd name="T60" fmla="*/ 276 w 455"/>
                <a:gd name="T61" fmla="*/ 601 h 802"/>
                <a:gd name="T62" fmla="*/ 239 w 455"/>
                <a:gd name="T63" fmla="*/ 535 h 802"/>
                <a:gd name="T64" fmla="*/ 234 w 455"/>
                <a:gd name="T65" fmla="*/ 521 h 802"/>
                <a:gd name="T66" fmla="*/ 218 w 455"/>
                <a:gd name="T67" fmla="*/ 482 h 802"/>
                <a:gd name="T68" fmla="*/ 208 w 455"/>
                <a:gd name="T69" fmla="*/ 478 h 802"/>
                <a:gd name="T70" fmla="*/ 195 w 455"/>
                <a:gd name="T71" fmla="*/ 462 h 802"/>
                <a:gd name="T72" fmla="*/ 203 w 455"/>
                <a:gd name="T73" fmla="*/ 459 h 802"/>
                <a:gd name="T74" fmla="*/ 193 w 455"/>
                <a:gd name="T75" fmla="*/ 442 h 802"/>
                <a:gd name="T76" fmla="*/ 187 w 455"/>
                <a:gd name="T77" fmla="*/ 432 h 802"/>
                <a:gd name="T78" fmla="*/ 190 w 455"/>
                <a:gd name="T79" fmla="*/ 427 h 802"/>
                <a:gd name="T80" fmla="*/ 169 w 455"/>
                <a:gd name="T81" fmla="*/ 411 h 802"/>
                <a:gd name="T82" fmla="*/ 167 w 455"/>
                <a:gd name="T83" fmla="*/ 388 h 802"/>
                <a:gd name="T84" fmla="*/ 185 w 455"/>
                <a:gd name="T85" fmla="*/ 390 h 802"/>
                <a:gd name="T86" fmla="*/ 175 w 455"/>
                <a:gd name="T87" fmla="*/ 383 h 802"/>
                <a:gd name="T88" fmla="*/ 169 w 455"/>
                <a:gd name="T89" fmla="*/ 362 h 802"/>
                <a:gd name="T90" fmla="*/ 142 w 455"/>
                <a:gd name="T91" fmla="*/ 358 h 802"/>
                <a:gd name="T92" fmla="*/ 112 w 455"/>
                <a:gd name="T93" fmla="*/ 306 h 802"/>
                <a:gd name="T94" fmla="*/ 95 w 455"/>
                <a:gd name="T95" fmla="*/ 267 h 802"/>
                <a:gd name="T96" fmla="*/ 119 w 455"/>
                <a:gd name="T97" fmla="*/ 267 h 802"/>
                <a:gd name="T98" fmla="*/ 118 w 455"/>
                <a:gd name="T99" fmla="*/ 308 h 802"/>
                <a:gd name="T100" fmla="*/ 123 w 455"/>
                <a:gd name="T101" fmla="*/ 256 h 802"/>
                <a:gd name="T102" fmla="*/ 108 w 455"/>
                <a:gd name="T103" fmla="*/ 254 h 802"/>
                <a:gd name="T104" fmla="*/ 93 w 455"/>
                <a:gd name="T105" fmla="*/ 220 h 802"/>
                <a:gd name="T106" fmla="*/ 90 w 455"/>
                <a:gd name="T107" fmla="*/ 205 h 802"/>
                <a:gd name="T108" fmla="*/ 86 w 455"/>
                <a:gd name="T109" fmla="*/ 208 h 802"/>
                <a:gd name="T110" fmla="*/ 79 w 455"/>
                <a:gd name="T111" fmla="*/ 211 h 802"/>
                <a:gd name="T112" fmla="*/ 70 w 455"/>
                <a:gd name="T113" fmla="*/ 182 h 802"/>
                <a:gd name="T114" fmla="*/ 28 w 455"/>
                <a:gd name="T115" fmla="*/ 72 h 802"/>
                <a:gd name="T116" fmla="*/ 0 w 455"/>
                <a:gd name="T117" fmla="*/ 0 h 802"/>
                <a:gd name="T118" fmla="*/ 41 w 455"/>
                <a:gd name="T119" fmla="*/ 72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5" h="802">
                  <a:moveTo>
                    <a:pt x="69" y="110"/>
                  </a:moveTo>
                  <a:lnTo>
                    <a:pt x="63" y="113"/>
                  </a:lnTo>
                  <a:lnTo>
                    <a:pt x="59" y="102"/>
                  </a:lnTo>
                  <a:lnTo>
                    <a:pt x="54" y="99"/>
                  </a:lnTo>
                  <a:lnTo>
                    <a:pt x="54" y="105"/>
                  </a:lnTo>
                  <a:lnTo>
                    <a:pt x="57" y="113"/>
                  </a:lnTo>
                  <a:lnTo>
                    <a:pt x="70" y="119"/>
                  </a:lnTo>
                  <a:lnTo>
                    <a:pt x="89" y="144"/>
                  </a:lnTo>
                  <a:lnTo>
                    <a:pt x="106" y="190"/>
                  </a:lnTo>
                  <a:lnTo>
                    <a:pt x="119" y="218"/>
                  </a:lnTo>
                  <a:lnTo>
                    <a:pt x="132" y="240"/>
                  </a:lnTo>
                  <a:lnTo>
                    <a:pt x="158" y="275"/>
                  </a:lnTo>
                  <a:lnTo>
                    <a:pt x="167" y="292"/>
                  </a:lnTo>
                  <a:lnTo>
                    <a:pt x="165" y="296"/>
                  </a:lnTo>
                  <a:lnTo>
                    <a:pt x="161" y="300"/>
                  </a:lnTo>
                  <a:lnTo>
                    <a:pt x="167" y="305"/>
                  </a:lnTo>
                  <a:lnTo>
                    <a:pt x="171" y="322"/>
                  </a:lnTo>
                  <a:lnTo>
                    <a:pt x="175" y="329"/>
                  </a:lnTo>
                  <a:lnTo>
                    <a:pt x="171" y="334"/>
                  </a:lnTo>
                  <a:lnTo>
                    <a:pt x="171" y="335"/>
                  </a:lnTo>
                  <a:lnTo>
                    <a:pt x="175" y="342"/>
                  </a:lnTo>
                  <a:lnTo>
                    <a:pt x="168" y="342"/>
                  </a:lnTo>
                  <a:lnTo>
                    <a:pt x="162" y="348"/>
                  </a:lnTo>
                  <a:lnTo>
                    <a:pt x="161" y="342"/>
                  </a:lnTo>
                  <a:lnTo>
                    <a:pt x="167" y="338"/>
                  </a:lnTo>
                  <a:lnTo>
                    <a:pt x="158" y="334"/>
                  </a:lnTo>
                  <a:lnTo>
                    <a:pt x="148" y="334"/>
                  </a:lnTo>
                  <a:lnTo>
                    <a:pt x="151" y="326"/>
                  </a:lnTo>
                  <a:lnTo>
                    <a:pt x="154" y="319"/>
                  </a:lnTo>
                  <a:lnTo>
                    <a:pt x="148" y="316"/>
                  </a:lnTo>
                  <a:lnTo>
                    <a:pt x="141" y="312"/>
                  </a:lnTo>
                  <a:lnTo>
                    <a:pt x="139" y="321"/>
                  </a:lnTo>
                  <a:lnTo>
                    <a:pt x="146" y="339"/>
                  </a:lnTo>
                  <a:lnTo>
                    <a:pt x="142" y="349"/>
                  </a:lnTo>
                  <a:lnTo>
                    <a:pt x="139" y="334"/>
                  </a:lnTo>
                  <a:lnTo>
                    <a:pt x="135" y="319"/>
                  </a:lnTo>
                  <a:lnTo>
                    <a:pt x="135" y="332"/>
                  </a:lnTo>
                  <a:lnTo>
                    <a:pt x="138" y="345"/>
                  </a:lnTo>
                  <a:lnTo>
                    <a:pt x="152" y="354"/>
                  </a:lnTo>
                  <a:lnTo>
                    <a:pt x="175" y="357"/>
                  </a:lnTo>
                  <a:lnTo>
                    <a:pt x="190" y="362"/>
                  </a:lnTo>
                  <a:lnTo>
                    <a:pt x="194" y="370"/>
                  </a:lnTo>
                  <a:lnTo>
                    <a:pt x="198" y="361"/>
                  </a:lnTo>
                  <a:lnTo>
                    <a:pt x="195" y="351"/>
                  </a:lnTo>
                  <a:lnTo>
                    <a:pt x="208" y="362"/>
                  </a:lnTo>
                  <a:lnTo>
                    <a:pt x="218" y="388"/>
                  </a:lnTo>
                  <a:lnTo>
                    <a:pt x="230" y="396"/>
                  </a:lnTo>
                  <a:lnTo>
                    <a:pt x="230" y="403"/>
                  </a:lnTo>
                  <a:lnTo>
                    <a:pt x="227" y="410"/>
                  </a:lnTo>
                  <a:lnTo>
                    <a:pt x="233" y="414"/>
                  </a:lnTo>
                  <a:lnTo>
                    <a:pt x="244" y="427"/>
                  </a:lnTo>
                  <a:lnTo>
                    <a:pt x="241" y="433"/>
                  </a:lnTo>
                  <a:lnTo>
                    <a:pt x="247" y="434"/>
                  </a:lnTo>
                  <a:lnTo>
                    <a:pt x="253" y="436"/>
                  </a:lnTo>
                  <a:lnTo>
                    <a:pt x="252" y="446"/>
                  </a:lnTo>
                  <a:lnTo>
                    <a:pt x="259" y="463"/>
                  </a:lnTo>
                  <a:lnTo>
                    <a:pt x="272" y="480"/>
                  </a:lnTo>
                  <a:lnTo>
                    <a:pt x="282" y="496"/>
                  </a:lnTo>
                  <a:lnTo>
                    <a:pt x="282" y="505"/>
                  </a:lnTo>
                  <a:lnTo>
                    <a:pt x="295" y="514"/>
                  </a:lnTo>
                  <a:lnTo>
                    <a:pt x="311" y="542"/>
                  </a:lnTo>
                  <a:lnTo>
                    <a:pt x="313" y="554"/>
                  </a:lnTo>
                  <a:lnTo>
                    <a:pt x="324" y="557"/>
                  </a:lnTo>
                  <a:lnTo>
                    <a:pt x="338" y="573"/>
                  </a:lnTo>
                  <a:lnTo>
                    <a:pt x="352" y="609"/>
                  </a:lnTo>
                  <a:lnTo>
                    <a:pt x="354" y="630"/>
                  </a:lnTo>
                  <a:lnTo>
                    <a:pt x="367" y="645"/>
                  </a:lnTo>
                  <a:lnTo>
                    <a:pt x="380" y="660"/>
                  </a:lnTo>
                  <a:lnTo>
                    <a:pt x="380" y="647"/>
                  </a:lnTo>
                  <a:lnTo>
                    <a:pt x="375" y="640"/>
                  </a:lnTo>
                  <a:lnTo>
                    <a:pt x="381" y="639"/>
                  </a:lnTo>
                  <a:lnTo>
                    <a:pt x="393" y="653"/>
                  </a:lnTo>
                  <a:lnTo>
                    <a:pt x="398" y="665"/>
                  </a:lnTo>
                  <a:lnTo>
                    <a:pt x="397" y="665"/>
                  </a:lnTo>
                  <a:lnTo>
                    <a:pt x="394" y="662"/>
                  </a:lnTo>
                  <a:lnTo>
                    <a:pt x="406" y="682"/>
                  </a:lnTo>
                  <a:lnTo>
                    <a:pt x="436" y="721"/>
                  </a:lnTo>
                  <a:lnTo>
                    <a:pt x="446" y="750"/>
                  </a:lnTo>
                  <a:lnTo>
                    <a:pt x="442" y="767"/>
                  </a:lnTo>
                  <a:lnTo>
                    <a:pt x="433" y="753"/>
                  </a:lnTo>
                  <a:lnTo>
                    <a:pt x="423" y="745"/>
                  </a:lnTo>
                  <a:lnTo>
                    <a:pt x="429" y="753"/>
                  </a:lnTo>
                  <a:lnTo>
                    <a:pt x="436" y="771"/>
                  </a:lnTo>
                  <a:lnTo>
                    <a:pt x="445" y="779"/>
                  </a:lnTo>
                  <a:lnTo>
                    <a:pt x="452" y="777"/>
                  </a:lnTo>
                  <a:lnTo>
                    <a:pt x="455" y="787"/>
                  </a:lnTo>
                  <a:lnTo>
                    <a:pt x="450" y="794"/>
                  </a:lnTo>
                  <a:lnTo>
                    <a:pt x="446" y="796"/>
                  </a:lnTo>
                  <a:lnTo>
                    <a:pt x="437" y="796"/>
                  </a:lnTo>
                  <a:lnTo>
                    <a:pt x="434" y="790"/>
                  </a:lnTo>
                  <a:lnTo>
                    <a:pt x="433" y="793"/>
                  </a:lnTo>
                  <a:lnTo>
                    <a:pt x="436" y="800"/>
                  </a:lnTo>
                  <a:lnTo>
                    <a:pt x="432" y="802"/>
                  </a:lnTo>
                  <a:lnTo>
                    <a:pt x="423" y="780"/>
                  </a:lnTo>
                  <a:lnTo>
                    <a:pt x="413" y="757"/>
                  </a:lnTo>
                  <a:lnTo>
                    <a:pt x="413" y="771"/>
                  </a:lnTo>
                  <a:lnTo>
                    <a:pt x="423" y="793"/>
                  </a:lnTo>
                  <a:lnTo>
                    <a:pt x="401" y="773"/>
                  </a:lnTo>
                  <a:lnTo>
                    <a:pt x="371" y="731"/>
                  </a:lnTo>
                  <a:lnTo>
                    <a:pt x="360" y="702"/>
                  </a:lnTo>
                  <a:lnTo>
                    <a:pt x="354" y="708"/>
                  </a:lnTo>
                  <a:lnTo>
                    <a:pt x="355" y="722"/>
                  </a:lnTo>
                  <a:lnTo>
                    <a:pt x="351" y="728"/>
                  </a:lnTo>
                  <a:lnTo>
                    <a:pt x="342" y="709"/>
                  </a:lnTo>
                  <a:lnTo>
                    <a:pt x="319" y="683"/>
                  </a:lnTo>
                  <a:lnTo>
                    <a:pt x="313" y="671"/>
                  </a:lnTo>
                  <a:lnTo>
                    <a:pt x="318" y="668"/>
                  </a:lnTo>
                  <a:lnTo>
                    <a:pt x="324" y="666"/>
                  </a:lnTo>
                  <a:lnTo>
                    <a:pt x="326" y="672"/>
                  </a:lnTo>
                  <a:lnTo>
                    <a:pt x="329" y="666"/>
                  </a:lnTo>
                  <a:lnTo>
                    <a:pt x="318" y="663"/>
                  </a:lnTo>
                  <a:lnTo>
                    <a:pt x="312" y="668"/>
                  </a:lnTo>
                  <a:lnTo>
                    <a:pt x="305" y="659"/>
                  </a:lnTo>
                  <a:lnTo>
                    <a:pt x="298" y="647"/>
                  </a:lnTo>
                  <a:lnTo>
                    <a:pt x="305" y="647"/>
                  </a:lnTo>
                  <a:lnTo>
                    <a:pt x="309" y="656"/>
                  </a:lnTo>
                  <a:lnTo>
                    <a:pt x="311" y="652"/>
                  </a:lnTo>
                  <a:lnTo>
                    <a:pt x="306" y="643"/>
                  </a:lnTo>
                  <a:lnTo>
                    <a:pt x="292" y="632"/>
                  </a:lnTo>
                  <a:lnTo>
                    <a:pt x="282" y="624"/>
                  </a:lnTo>
                  <a:lnTo>
                    <a:pt x="279" y="620"/>
                  </a:lnTo>
                  <a:lnTo>
                    <a:pt x="286" y="616"/>
                  </a:lnTo>
                  <a:lnTo>
                    <a:pt x="286" y="613"/>
                  </a:lnTo>
                  <a:lnTo>
                    <a:pt x="276" y="601"/>
                  </a:lnTo>
                  <a:lnTo>
                    <a:pt x="252" y="554"/>
                  </a:lnTo>
                  <a:lnTo>
                    <a:pt x="250" y="537"/>
                  </a:lnTo>
                  <a:lnTo>
                    <a:pt x="246" y="534"/>
                  </a:lnTo>
                  <a:lnTo>
                    <a:pt x="239" y="535"/>
                  </a:lnTo>
                  <a:lnTo>
                    <a:pt x="234" y="540"/>
                  </a:lnTo>
                  <a:lnTo>
                    <a:pt x="230" y="534"/>
                  </a:lnTo>
                  <a:lnTo>
                    <a:pt x="230" y="524"/>
                  </a:lnTo>
                  <a:lnTo>
                    <a:pt x="234" y="521"/>
                  </a:lnTo>
                  <a:lnTo>
                    <a:pt x="229" y="518"/>
                  </a:lnTo>
                  <a:lnTo>
                    <a:pt x="221" y="511"/>
                  </a:lnTo>
                  <a:lnTo>
                    <a:pt x="218" y="493"/>
                  </a:lnTo>
                  <a:lnTo>
                    <a:pt x="218" y="482"/>
                  </a:lnTo>
                  <a:lnTo>
                    <a:pt x="216" y="479"/>
                  </a:lnTo>
                  <a:lnTo>
                    <a:pt x="211" y="486"/>
                  </a:lnTo>
                  <a:lnTo>
                    <a:pt x="210" y="483"/>
                  </a:lnTo>
                  <a:lnTo>
                    <a:pt x="208" y="478"/>
                  </a:lnTo>
                  <a:lnTo>
                    <a:pt x="213" y="478"/>
                  </a:lnTo>
                  <a:lnTo>
                    <a:pt x="208" y="473"/>
                  </a:lnTo>
                  <a:lnTo>
                    <a:pt x="198" y="470"/>
                  </a:lnTo>
                  <a:lnTo>
                    <a:pt x="195" y="462"/>
                  </a:lnTo>
                  <a:lnTo>
                    <a:pt x="207" y="460"/>
                  </a:lnTo>
                  <a:lnTo>
                    <a:pt x="220" y="453"/>
                  </a:lnTo>
                  <a:lnTo>
                    <a:pt x="213" y="453"/>
                  </a:lnTo>
                  <a:lnTo>
                    <a:pt x="203" y="459"/>
                  </a:lnTo>
                  <a:lnTo>
                    <a:pt x="200" y="452"/>
                  </a:lnTo>
                  <a:lnTo>
                    <a:pt x="203" y="443"/>
                  </a:lnTo>
                  <a:lnTo>
                    <a:pt x="203" y="437"/>
                  </a:lnTo>
                  <a:lnTo>
                    <a:pt x="193" y="442"/>
                  </a:lnTo>
                  <a:lnTo>
                    <a:pt x="180" y="437"/>
                  </a:lnTo>
                  <a:lnTo>
                    <a:pt x="178" y="429"/>
                  </a:lnTo>
                  <a:lnTo>
                    <a:pt x="182" y="423"/>
                  </a:lnTo>
                  <a:lnTo>
                    <a:pt x="187" y="432"/>
                  </a:lnTo>
                  <a:lnTo>
                    <a:pt x="184" y="440"/>
                  </a:lnTo>
                  <a:lnTo>
                    <a:pt x="190" y="434"/>
                  </a:lnTo>
                  <a:lnTo>
                    <a:pt x="197" y="433"/>
                  </a:lnTo>
                  <a:lnTo>
                    <a:pt x="190" y="427"/>
                  </a:lnTo>
                  <a:lnTo>
                    <a:pt x="188" y="416"/>
                  </a:lnTo>
                  <a:lnTo>
                    <a:pt x="187" y="407"/>
                  </a:lnTo>
                  <a:lnTo>
                    <a:pt x="182" y="408"/>
                  </a:lnTo>
                  <a:lnTo>
                    <a:pt x="169" y="411"/>
                  </a:lnTo>
                  <a:lnTo>
                    <a:pt x="164" y="419"/>
                  </a:lnTo>
                  <a:lnTo>
                    <a:pt x="162" y="404"/>
                  </a:lnTo>
                  <a:lnTo>
                    <a:pt x="162" y="388"/>
                  </a:lnTo>
                  <a:lnTo>
                    <a:pt x="167" y="388"/>
                  </a:lnTo>
                  <a:lnTo>
                    <a:pt x="172" y="396"/>
                  </a:lnTo>
                  <a:lnTo>
                    <a:pt x="175" y="401"/>
                  </a:lnTo>
                  <a:lnTo>
                    <a:pt x="180" y="398"/>
                  </a:lnTo>
                  <a:lnTo>
                    <a:pt x="185" y="390"/>
                  </a:lnTo>
                  <a:lnTo>
                    <a:pt x="182" y="388"/>
                  </a:lnTo>
                  <a:lnTo>
                    <a:pt x="180" y="393"/>
                  </a:lnTo>
                  <a:lnTo>
                    <a:pt x="177" y="391"/>
                  </a:lnTo>
                  <a:lnTo>
                    <a:pt x="175" y="383"/>
                  </a:lnTo>
                  <a:lnTo>
                    <a:pt x="171" y="372"/>
                  </a:lnTo>
                  <a:lnTo>
                    <a:pt x="174" y="368"/>
                  </a:lnTo>
                  <a:lnTo>
                    <a:pt x="181" y="367"/>
                  </a:lnTo>
                  <a:lnTo>
                    <a:pt x="169" y="362"/>
                  </a:lnTo>
                  <a:lnTo>
                    <a:pt x="155" y="362"/>
                  </a:lnTo>
                  <a:lnTo>
                    <a:pt x="148" y="360"/>
                  </a:lnTo>
                  <a:lnTo>
                    <a:pt x="145" y="354"/>
                  </a:lnTo>
                  <a:lnTo>
                    <a:pt x="142" y="358"/>
                  </a:lnTo>
                  <a:lnTo>
                    <a:pt x="144" y="364"/>
                  </a:lnTo>
                  <a:lnTo>
                    <a:pt x="132" y="357"/>
                  </a:lnTo>
                  <a:lnTo>
                    <a:pt x="119" y="332"/>
                  </a:lnTo>
                  <a:lnTo>
                    <a:pt x="112" y="306"/>
                  </a:lnTo>
                  <a:lnTo>
                    <a:pt x="102" y="283"/>
                  </a:lnTo>
                  <a:lnTo>
                    <a:pt x="92" y="277"/>
                  </a:lnTo>
                  <a:lnTo>
                    <a:pt x="95" y="272"/>
                  </a:lnTo>
                  <a:lnTo>
                    <a:pt x="95" y="267"/>
                  </a:lnTo>
                  <a:lnTo>
                    <a:pt x="89" y="263"/>
                  </a:lnTo>
                  <a:lnTo>
                    <a:pt x="97" y="257"/>
                  </a:lnTo>
                  <a:lnTo>
                    <a:pt x="112" y="263"/>
                  </a:lnTo>
                  <a:lnTo>
                    <a:pt x="119" y="267"/>
                  </a:lnTo>
                  <a:lnTo>
                    <a:pt x="113" y="270"/>
                  </a:lnTo>
                  <a:lnTo>
                    <a:pt x="108" y="270"/>
                  </a:lnTo>
                  <a:lnTo>
                    <a:pt x="110" y="282"/>
                  </a:lnTo>
                  <a:lnTo>
                    <a:pt x="118" y="308"/>
                  </a:lnTo>
                  <a:lnTo>
                    <a:pt x="131" y="318"/>
                  </a:lnTo>
                  <a:lnTo>
                    <a:pt x="121" y="286"/>
                  </a:lnTo>
                  <a:lnTo>
                    <a:pt x="115" y="257"/>
                  </a:lnTo>
                  <a:lnTo>
                    <a:pt x="123" y="256"/>
                  </a:lnTo>
                  <a:lnTo>
                    <a:pt x="126" y="249"/>
                  </a:lnTo>
                  <a:lnTo>
                    <a:pt x="122" y="247"/>
                  </a:lnTo>
                  <a:lnTo>
                    <a:pt x="113" y="257"/>
                  </a:lnTo>
                  <a:lnTo>
                    <a:pt x="108" y="254"/>
                  </a:lnTo>
                  <a:lnTo>
                    <a:pt x="108" y="249"/>
                  </a:lnTo>
                  <a:lnTo>
                    <a:pt x="96" y="231"/>
                  </a:lnTo>
                  <a:lnTo>
                    <a:pt x="97" y="220"/>
                  </a:lnTo>
                  <a:lnTo>
                    <a:pt x="93" y="220"/>
                  </a:lnTo>
                  <a:lnTo>
                    <a:pt x="93" y="224"/>
                  </a:lnTo>
                  <a:lnTo>
                    <a:pt x="89" y="223"/>
                  </a:lnTo>
                  <a:lnTo>
                    <a:pt x="93" y="211"/>
                  </a:lnTo>
                  <a:lnTo>
                    <a:pt x="90" y="205"/>
                  </a:lnTo>
                  <a:lnTo>
                    <a:pt x="89" y="210"/>
                  </a:lnTo>
                  <a:lnTo>
                    <a:pt x="89" y="214"/>
                  </a:lnTo>
                  <a:lnTo>
                    <a:pt x="85" y="216"/>
                  </a:lnTo>
                  <a:lnTo>
                    <a:pt x="86" y="208"/>
                  </a:lnTo>
                  <a:lnTo>
                    <a:pt x="83" y="205"/>
                  </a:lnTo>
                  <a:lnTo>
                    <a:pt x="82" y="207"/>
                  </a:lnTo>
                  <a:lnTo>
                    <a:pt x="83" y="211"/>
                  </a:lnTo>
                  <a:lnTo>
                    <a:pt x="79" y="211"/>
                  </a:lnTo>
                  <a:lnTo>
                    <a:pt x="73" y="201"/>
                  </a:lnTo>
                  <a:lnTo>
                    <a:pt x="69" y="200"/>
                  </a:lnTo>
                  <a:lnTo>
                    <a:pt x="72" y="194"/>
                  </a:lnTo>
                  <a:lnTo>
                    <a:pt x="70" y="182"/>
                  </a:lnTo>
                  <a:lnTo>
                    <a:pt x="63" y="181"/>
                  </a:lnTo>
                  <a:lnTo>
                    <a:pt x="59" y="152"/>
                  </a:lnTo>
                  <a:lnTo>
                    <a:pt x="40" y="97"/>
                  </a:lnTo>
                  <a:lnTo>
                    <a:pt x="28" y="72"/>
                  </a:lnTo>
                  <a:lnTo>
                    <a:pt x="37" y="67"/>
                  </a:lnTo>
                  <a:lnTo>
                    <a:pt x="23" y="53"/>
                  </a:lnTo>
                  <a:lnTo>
                    <a:pt x="8" y="17"/>
                  </a:lnTo>
                  <a:lnTo>
                    <a:pt x="0" y="0"/>
                  </a:lnTo>
                  <a:lnTo>
                    <a:pt x="10" y="4"/>
                  </a:lnTo>
                  <a:lnTo>
                    <a:pt x="21" y="20"/>
                  </a:lnTo>
                  <a:lnTo>
                    <a:pt x="33" y="51"/>
                  </a:lnTo>
                  <a:lnTo>
                    <a:pt x="41" y="72"/>
                  </a:lnTo>
                  <a:lnTo>
                    <a:pt x="59" y="90"/>
                  </a:lnTo>
                  <a:lnTo>
                    <a:pt x="69" y="1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09" name="Freeform 2638"/>
            <p:cNvSpPr>
              <a:spLocks/>
            </p:cNvSpPr>
            <p:nvPr/>
          </p:nvSpPr>
          <p:spPr bwMode="auto">
            <a:xfrm>
              <a:off x="3657479" y="3662241"/>
              <a:ext cx="6350" cy="7938"/>
            </a:xfrm>
            <a:custGeom>
              <a:avLst/>
              <a:gdLst>
                <a:gd name="T0" fmla="*/ 1 w 10"/>
                <a:gd name="T1" fmla="*/ 1 h 16"/>
                <a:gd name="T2" fmla="*/ 7 w 10"/>
                <a:gd name="T3" fmla="*/ 0 h 16"/>
                <a:gd name="T4" fmla="*/ 9 w 10"/>
                <a:gd name="T5" fmla="*/ 11 h 16"/>
                <a:gd name="T6" fmla="*/ 10 w 10"/>
                <a:gd name="T7" fmla="*/ 16 h 16"/>
                <a:gd name="T8" fmla="*/ 6 w 10"/>
                <a:gd name="T9" fmla="*/ 16 h 16"/>
                <a:gd name="T10" fmla="*/ 0 w 10"/>
                <a:gd name="T11" fmla="*/ 5 h 16"/>
                <a:gd name="T12" fmla="*/ 1 w 10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6">
                  <a:moveTo>
                    <a:pt x="1" y="1"/>
                  </a:moveTo>
                  <a:lnTo>
                    <a:pt x="7" y="0"/>
                  </a:lnTo>
                  <a:lnTo>
                    <a:pt x="9" y="11"/>
                  </a:lnTo>
                  <a:lnTo>
                    <a:pt x="10" y="16"/>
                  </a:lnTo>
                  <a:lnTo>
                    <a:pt x="6" y="16"/>
                  </a:lnTo>
                  <a:lnTo>
                    <a:pt x="0" y="5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0" name="Freeform 2639"/>
            <p:cNvSpPr>
              <a:spLocks/>
            </p:cNvSpPr>
            <p:nvPr/>
          </p:nvSpPr>
          <p:spPr bwMode="auto">
            <a:xfrm>
              <a:off x="3889254" y="3501903"/>
              <a:ext cx="6350" cy="9525"/>
            </a:xfrm>
            <a:custGeom>
              <a:avLst/>
              <a:gdLst>
                <a:gd name="T0" fmla="*/ 0 w 11"/>
                <a:gd name="T1" fmla="*/ 0 h 19"/>
                <a:gd name="T2" fmla="*/ 6 w 11"/>
                <a:gd name="T3" fmla="*/ 0 h 19"/>
                <a:gd name="T4" fmla="*/ 11 w 11"/>
                <a:gd name="T5" fmla="*/ 13 h 19"/>
                <a:gd name="T6" fmla="*/ 10 w 11"/>
                <a:gd name="T7" fmla="*/ 19 h 19"/>
                <a:gd name="T8" fmla="*/ 3 w 11"/>
                <a:gd name="T9" fmla="*/ 16 h 19"/>
                <a:gd name="T10" fmla="*/ 0 w 11"/>
                <a:gd name="T11" fmla="*/ 4 h 19"/>
                <a:gd name="T12" fmla="*/ 0 w 11"/>
                <a:gd name="T1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lnTo>
                    <a:pt x="6" y="0"/>
                  </a:lnTo>
                  <a:lnTo>
                    <a:pt x="11" y="13"/>
                  </a:lnTo>
                  <a:lnTo>
                    <a:pt x="10" y="19"/>
                  </a:lnTo>
                  <a:lnTo>
                    <a:pt x="3" y="16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1" name="Freeform 2640"/>
            <p:cNvSpPr>
              <a:spLocks/>
            </p:cNvSpPr>
            <p:nvPr/>
          </p:nvSpPr>
          <p:spPr bwMode="auto">
            <a:xfrm>
              <a:off x="3314579" y="3416178"/>
              <a:ext cx="11113" cy="14288"/>
            </a:xfrm>
            <a:custGeom>
              <a:avLst/>
              <a:gdLst>
                <a:gd name="T0" fmla="*/ 0 w 21"/>
                <a:gd name="T1" fmla="*/ 1 h 27"/>
                <a:gd name="T2" fmla="*/ 4 w 21"/>
                <a:gd name="T3" fmla="*/ 0 h 27"/>
                <a:gd name="T4" fmla="*/ 10 w 21"/>
                <a:gd name="T5" fmla="*/ 7 h 27"/>
                <a:gd name="T6" fmla="*/ 10 w 21"/>
                <a:gd name="T7" fmla="*/ 3 h 27"/>
                <a:gd name="T8" fmla="*/ 14 w 21"/>
                <a:gd name="T9" fmla="*/ 5 h 27"/>
                <a:gd name="T10" fmla="*/ 21 w 21"/>
                <a:gd name="T11" fmla="*/ 23 h 27"/>
                <a:gd name="T12" fmla="*/ 17 w 21"/>
                <a:gd name="T13" fmla="*/ 27 h 27"/>
                <a:gd name="T14" fmla="*/ 10 w 21"/>
                <a:gd name="T15" fmla="*/ 11 h 27"/>
                <a:gd name="T16" fmla="*/ 0 w 21"/>
                <a:gd name="T17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7">
                  <a:moveTo>
                    <a:pt x="0" y="1"/>
                  </a:moveTo>
                  <a:lnTo>
                    <a:pt x="4" y="0"/>
                  </a:lnTo>
                  <a:lnTo>
                    <a:pt x="10" y="7"/>
                  </a:lnTo>
                  <a:lnTo>
                    <a:pt x="10" y="3"/>
                  </a:lnTo>
                  <a:lnTo>
                    <a:pt x="14" y="5"/>
                  </a:lnTo>
                  <a:lnTo>
                    <a:pt x="21" y="23"/>
                  </a:lnTo>
                  <a:lnTo>
                    <a:pt x="17" y="27"/>
                  </a:lnTo>
                  <a:lnTo>
                    <a:pt x="10" y="11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2" name="Freeform 2641"/>
            <p:cNvSpPr>
              <a:spLocks/>
            </p:cNvSpPr>
            <p:nvPr/>
          </p:nvSpPr>
          <p:spPr bwMode="auto">
            <a:xfrm>
              <a:off x="3308229" y="3376491"/>
              <a:ext cx="6350" cy="11113"/>
            </a:xfrm>
            <a:custGeom>
              <a:avLst/>
              <a:gdLst>
                <a:gd name="T0" fmla="*/ 0 w 10"/>
                <a:gd name="T1" fmla="*/ 4 h 21"/>
                <a:gd name="T2" fmla="*/ 2 w 10"/>
                <a:gd name="T3" fmla="*/ 0 h 21"/>
                <a:gd name="T4" fmla="*/ 10 w 10"/>
                <a:gd name="T5" fmla="*/ 13 h 21"/>
                <a:gd name="T6" fmla="*/ 10 w 10"/>
                <a:gd name="T7" fmla="*/ 20 h 21"/>
                <a:gd name="T8" fmla="*/ 6 w 10"/>
                <a:gd name="T9" fmla="*/ 21 h 21"/>
                <a:gd name="T10" fmla="*/ 5 w 10"/>
                <a:gd name="T11" fmla="*/ 13 h 21"/>
                <a:gd name="T12" fmla="*/ 0 w 10"/>
                <a:gd name="T13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0" y="4"/>
                  </a:moveTo>
                  <a:lnTo>
                    <a:pt x="2" y="0"/>
                  </a:lnTo>
                  <a:lnTo>
                    <a:pt x="10" y="13"/>
                  </a:lnTo>
                  <a:lnTo>
                    <a:pt x="10" y="20"/>
                  </a:lnTo>
                  <a:lnTo>
                    <a:pt x="6" y="21"/>
                  </a:lnTo>
                  <a:lnTo>
                    <a:pt x="5" y="13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3" name="Freeform 2642"/>
            <p:cNvSpPr>
              <a:spLocks/>
            </p:cNvSpPr>
            <p:nvPr/>
          </p:nvSpPr>
          <p:spPr bwMode="auto">
            <a:xfrm>
              <a:off x="3390779" y="3166941"/>
              <a:ext cx="7938" cy="12700"/>
            </a:xfrm>
            <a:custGeom>
              <a:avLst/>
              <a:gdLst>
                <a:gd name="T0" fmla="*/ 0 w 15"/>
                <a:gd name="T1" fmla="*/ 0 h 24"/>
                <a:gd name="T2" fmla="*/ 6 w 15"/>
                <a:gd name="T3" fmla="*/ 3 h 24"/>
                <a:gd name="T4" fmla="*/ 15 w 15"/>
                <a:gd name="T5" fmla="*/ 16 h 24"/>
                <a:gd name="T6" fmla="*/ 13 w 15"/>
                <a:gd name="T7" fmla="*/ 23 h 24"/>
                <a:gd name="T8" fmla="*/ 9 w 15"/>
                <a:gd name="T9" fmla="*/ 24 h 24"/>
                <a:gd name="T10" fmla="*/ 6 w 15"/>
                <a:gd name="T11" fmla="*/ 13 h 24"/>
                <a:gd name="T12" fmla="*/ 0 w 15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4">
                  <a:moveTo>
                    <a:pt x="0" y="0"/>
                  </a:moveTo>
                  <a:lnTo>
                    <a:pt x="6" y="3"/>
                  </a:lnTo>
                  <a:lnTo>
                    <a:pt x="15" y="16"/>
                  </a:lnTo>
                  <a:lnTo>
                    <a:pt x="13" y="23"/>
                  </a:lnTo>
                  <a:lnTo>
                    <a:pt x="9" y="24"/>
                  </a:lnTo>
                  <a:lnTo>
                    <a:pt x="6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4" name="Freeform 2643"/>
            <p:cNvSpPr>
              <a:spLocks/>
            </p:cNvSpPr>
            <p:nvPr/>
          </p:nvSpPr>
          <p:spPr bwMode="auto">
            <a:xfrm>
              <a:off x="3319341" y="3109791"/>
              <a:ext cx="7938" cy="9525"/>
            </a:xfrm>
            <a:custGeom>
              <a:avLst/>
              <a:gdLst>
                <a:gd name="T0" fmla="*/ 4 w 16"/>
                <a:gd name="T1" fmla="*/ 0 h 16"/>
                <a:gd name="T2" fmla="*/ 12 w 16"/>
                <a:gd name="T3" fmla="*/ 5 h 16"/>
                <a:gd name="T4" fmla="*/ 16 w 16"/>
                <a:gd name="T5" fmla="*/ 16 h 16"/>
                <a:gd name="T6" fmla="*/ 6 w 16"/>
                <a:gd name="T7" fmla="*/ 13 h 16"/>
                <a:gd name="T8" fmla="*/ 0 w 16"/>
                <a:gd name="T9" fmla="*/ 5 h 16"/>
                <a:gd name="T10" fmla="*/ 3 w 16"/>
                <a:gd name="T11" fmla="*/ 3 h 16"/>
                <a:gd name="T12" fmla="*/ 4 w 16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lnTo>
                    <a:pt x="12" y="5"/>
                  </a:lnTo>
                  <a:lnTo>
                    <a:pt x="16" y="16"/>
                  </a:lnTo>
                  <a:lnTo>
                    <a:pt x="6" y="13"/>
                  </a:lnTo>
                  <a:lnTo>
                    <a:pt x="0" y="5"/>
                  </a:lnTo>
                  <a:lnTo>
                    <a:pt x="3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5" name="Freeform 2644"/>
            <p:cNvSpPr>
              <a:spLocks/>
            </p:cNvSpPr>
            <p:nvPr/>
          </p:nvSpPr>
          <p:spPr bwMode="auto">
            <a:xfrm>
              <a:off x="3249491" y="3066928"/>
              <a:ext cx="9525" cy="11113"/>
            </a:xfrm>
            <a:custGeom>
              <a:avLst/>
              <a:gdLst>
                <a:gd name="T0" fmla="*/ 1 w 19"/>
                <a:gd name="T1" fmla="*/ 0 h 21"/>
                <a:gd name="T2" fmla="*/ 7 w 19"/>
                <a:gd name="T3" fmla="*/ 3 h 21"/>
                <a:gd name="T4" fmla="*/ 14 w 19"/>
                <a:gd name="T5" fmla="*/ 1 h 21"/>
                <a:gd name="T6" fmla="*/ 16 w 19"/>
                <a:gd name="T7" fmla="*/ 11 h 21"/>
                <a:gd name="T8" fmla="*/ 19 w 19"/>
                <a:gd name="T9" fmla="*/ 21 h 21"/>
                <a:gd name="T10" fmla="*/ 14 w 19"/>
                <a:gd name="T11" fmla="*/ 20 h 21"/>
                <a:gd name="T12" fmla="*/ 13 w 19"/>
                <a:gd name="T13" fmla="*/ 14 h 21"/>
                <a:gd name="T14" fmla="*/ 9 w 19"/>
                <a:gd name="T15" fmla="*/ 16 h 21"/>
                <a:gd name="T16" fmla="*/ 9 w 19"/>
                <a:gd name="T17" fmla="*/ 19 h 21"/>
                <a:gd name="T18" fmla="*/ 0 w 19"/>
                <a:gd name="T19" fmla="*/ 11 h 21"/>
                <a:gd name="T20" fmla="*/ 1 w 19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1">
                  <a:moveTo>
                    <a:pt x="1" y="0"/>
                  </a:moveTo>
                  <a:lnTo>
                    <a:pt x="7" y="3"/>
                  </a:lnTo>
                  <a:lnTo>
                    <a:pt x="14" y="1"/>
                  </a:lnTo>
                  <a:lnTo>
                    <a:pt x="16" y="11"/>
                  </a:lnTo>
                  <a:lnTo>
                    <a:pt x="19" y="21"/>
                  </a:lnTo>
                  <a:lnTo>
                    <a:pt x="14" y="20"/>
                  </a:lnTo>
                  <a:lnTo>
                    <a:pt x="13" y="14"/>
                  </a:lnTo>
                  <a:lnTo>
                    <a:pt x="9" y="16"/>
                  </a:lnTo>
                  <a:lnTo>
                    <a:pt x="9" y="19"/>
                  </a:lnTo>
                  <a:lnTo>
                    <a:pt x="0" y="1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6" name="Freeform 2645"/>
            <p:cNvSpPr>
              <a:spLocks/>
            </p:cNvSpPr>
            <p:nvPr/>
          </p:nvSpPr>
          <p:spPr bwMode="auto">
            <a:xfrm>
              <a:off x="3587629" y="4197228"/>
              <a:ext cx="11113" cy="22225"/>
            </a:xfrm>
            <a:custGeom>
              <a:avLst/>
              <a:gdLst>
                <a:gd name="T0" fmla="*/ 0 w 22"/>
                <a:gd name="T1" fmla="*/ 0 h 42"/>
                <a:gd name="T2" fmla="*/ 13 w 22"/>
                <a:gd name="T3" fmla="*/ 18 h 42"/>
                <a:gd name="T4" fmla="*/ 22 w 22"/>
                <a:gd name="T5" fmla="*/ 42 h 42"/>
                <a:gd name="T6" fmla="*/ 13 w 22"/>
                <a:gd name="T7" fmla="*/ 34 h 42"/>
                <a:gd name="T8" fmla="*/ 3 w 22"/>
                <a:gd name="T9" fmla="*/ 12 h 42"/>
                <a:gd name="T10" fmla="*/ 0 w 22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42">
                  <a:moveTo>
                    <a:pt x="0" y="0"/>
                  </a:moveTo>
                  <a:lnTo>
                    <a:pt x="13" y="18"/>
                  </a:lnTo>
                  <a:lnTo>
                    <a:pt x="22" y="42"/>
                  </a:lnTo>
                  <a:lnTo>
                    <a:pt x="13" y="34"/>
                  </a:lnTo>
                  <a:lnTo>
                    <a:pt x="3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7" name="Freeform 2646"/>
            <p:cNvSpPr>
              <a:spLocks/>
            </p:cNvSpPr>
            <p:nvPr/>
          </p:nvSpPr>
          <p:spPr bwMode="auto">
            <a:xfrm>
              <a:off x="4511554" y="5432303"/>
              <a:ext cx="15875" cy="11113"/>
            </a:xfrm>
            <a:custGeom>
              <a:avLst/>
              <a:gdLst>
                <a:gd name="T0" fmla="*/ 1 w 30"/>
                <a:gd name="T1" fmla="*/ 0 h 23"/>
                <a:gd name="T2" fmla="*/ 10 w 30"/>
                <a:gd name="T3" fmla="*/ 8 h 23"/>
                <a:gd name="T4" fmla="*/ 24 w 30"/>
                <a:gd name="T5" fmla="*/ 13 h 23"/>
                <a:gd name="T6" fmla="*/ 30 w 30"/>
                <a:gd name="T7" fmla="*/ 19 h 23"/>
                <a:gd name="T8" fmla="*/ 28 w 30"/>
                <a:gd name="T9" fmla="*/ 23 h 23"/>
                <a:gd name="T10" fmla="*/ 20 w 30"/>
                <a:gd name="T11" fmla="*/ 22 h 23"/>
                <a:gd name="T12" fmla="*/ 4 w 30"/>
                <a:gd name="T13" fmla="*/ 13 h 23"/>
                <a:gd name="T14" fmla="*/ 0 w 30"/>
                <a:gd name="T15" fmla="*/ 5 h 23"/>
                <a:gd name="T16" fmla="*/ 1 w 30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3">
                  <a:moveTo>
                    <a:pt x="1" y="0"/>
                  </a:moveTo>
                  <a:lnTo>
                    <a:pt x="10" y="8"/>
                  </a:lnTo>
                  <a:lnTo>
                    <a:pt x="24" y="13"/>
                  </a:lnTo>
                  <a:lnTo>
                    <a:pt x="30" y="19"/>
                  </a:lnTo>
                  <a:lnTo>
                    <a:pt x="28" y="23"/>
                  </a:lnTo>
                  <a:lnTo>
                    <a:pt x="20" y="22"/>
                  </a:lnTo>
                  <a:lnTo>
                    <a:pt x="4" y="13"/>
                  </a:lnTo>
                  <a:lnTo>
                    <a:pt x="0" y="5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8" name="Freeform 2647"/>
            <p:cNvSpPr>
              <a:spLocks/>
            </p:cNvSpPr>
            <p:nvPr/>
          </p:nvSpPr>
          <p:spPr bwMode="auto">
            <a:xfrm>
              <a:off x="4760791" y="4883028"/>
              <a:ext cx="6350" cy="9525"/>
            </a:xfrm>
            <a:custGeom>
              <a:avLst/>
              <a:gdLst>
                <a:gd name="T0" fmla="*/ 3 w 12"/>
                <a:gd name="T1" fmla="*/ 1 h 16"/>
                <a:gd name="T2" fmla="*/ 6 w 12"/>
                <a:gd name="T3" fmla="*/ 0 h 16"/>
                <a:gd name="T4" fmla="*/ 8 w 12"/>
                <a:gd name="T5" fmla="*/ 7 h 16"/>
                <a:gd name="T6" fmla="*/ 12 w 12"/>
                <a:gd name="T7" fmla="*/ 8 h 16"/>
                <a:gd name="T8" fmla="*/ 6 w 12"/>
                <a:gd name="T9" fmla="*/ 16 h 16"/>
                <a:gd name="T10" fmla="*/ 2 w 12"/>
                <a:gd name="T11" fmla="*/ 11 h 16"/>
                <a:gd name="T12" fmla="*/ 0 w 12"/>
                <a:gd name="T13" fmla="*/ 7 h 16"/>
                <a:gd name="T14" fmla="*/ 5 w 12"/>
                <a:gd name="T15" fmla="*/ 5 h 16"/>
                <a:gd name="T16" fmla="*/ 3 w 12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3" y="1"/>
                  </a:moveTo>
                  <a:lnTo>
                    <a:pt x="6" y="0"/>
                  </a:lnTo>
                  <a:lnTo>
                    <a:pt x="8" y="7"/>
                  </a:lnTo>
                  <a:lnTo>
                    <a:pt x="12" y="8"/>
                  </a:lnTo>
                  <a:lnTo>
                    <a:pt x="6" y="16"/>
                  </a:lnTo>
                  <a:lnTo>
                    <a:pt x="2" y="11"/>
                  </a:lnTo>
                  <a:lnTo>
                    <a:pt x="0" y="7"/>
                  </a:lnTo>
                  <a:lnTo>
                    <a:pt x="5" y="5"/>
                  </a:lnTo>
                  <a:lnTo>
                    <a:pt x="3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19" name="Freeform 2648"/>
            <p:cNvSpPr>
              <a:spLocks/>
            </p:cNvSpPr>
            <p:nvPr/>
          </p:nvSpPr>
          <p:spPr bwMode="auto">
            <a:xfrm>
              <a:off x="4389316" y="4165478"/>
              <a:ext cx="7938" cy="12700"/>
            </a:xfrm>
            <a:custGeom>
              <a:avLst/>
              <a:gdLst>
                <a:gd name="T0" fmla="*/ 16 w 16"/>
                <a:gd name="T1" fmla="*/ 16 h 24"/>
                <a:gd name="T2" fmla="*/ 12 w 16"/>
                <a:gd name="T3" fmla="*/ 19 h 24"/>
                <a:gd name="T4" fmla="*/ 12 w 16"/>
                <a:gd name="T5" fmla="*/ 24 h 24"/>
                <a:gd name="T6" fmla="*/ 4 w 16"/>
                <a:gd name="T7" fmla="*/ 24 h 24"/>
                <a:gd name="T8" fmla="*/ 0 w 16"/>
                <a:gd name="T9" fmla="*/ 17 h 24"/>
                <a:gd name="T10" fmla="*/ 6 w 16"/>
                <a:gd name="T11" fmla="*/ 14 h 24"/>
                <a:gd name="T12" fmla="*/ 10 w 16"/>
                <a:gd name="T13" fmla="*/ 13 h 24"/>
                <a:gd name="T14" fmla="*/ 9 w 16"/>
                <a:gd name="T15" fmla="*/ 10 h 24"/>
                <a:gd name="T16" fmla="*/ 4 w 16"/>
                <a:gd name="T17" fmla="*/ 3 h 24"/>
                <a:gd name="T18" fmla="*/ 9 w 16"/>
                <a:gd name="T19" fmla="*/ 0 h 24"/>
                <a:gd name="T20" fmla="*/ 10 w 16"/>
                <a:gd name="T21" fmla="*/ 7 h 24"/>
                <a:gd name="T22" fmla="*/ 16 w 16"/>
                <a:gd name="T23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16" y="16"/>
                  </a:moveTo>
                  <a:lnTo>
                    <a:pt x="12" y="19"/>
                  </a:lnTo>
                  <a:lnTo>
                    <a:pt x="12" y="24"/>
                  </a:lnTo>
                  <a:lnTo>
                    <a:pt x="4" y="24"/>
                  </a:lnTo>
                  <a:lnTo>
                    <a:pt x="0" y="17"/>
                  </a:lnTo>
                  <a:lnTo>
                    <a:pt x="6" y="14"/>
                  </a:lnTo>
                  <a:lnTo>
                    <a:pt x="10" y="13"/>
                  </a:lnTo>
                  <a:lnTo>
                    <a:pt x="9" y="10"/>
                  </a:lnTo>
                  <a:lnTo>
                    <a:pt x="4" y="3"/>
                  </a:lnTo>
                  <a:lnTo>
                    <a:pt x="9" y="0"/>
                  </a:lnTo>
                  <a:lnTo>
                    <a:pt x="10" y="7"/>
                  </a:lnTo>
                  <a:lnTo>
                    <a:pt x="16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20" name="Freeform 2649"/>
            <p:cNvSpPr>
              <a:spLocks/>
            </p:cNvSpPr>
            <p:nvPr/>
          </p:nvSpPr>
          <p:spPr bwMode="auto">
            <a:xfrm>
              <a:off x="4108329" y="3752728"/>
              <a:ext cx="9525" cy="11113"/>
            </a:xfrm>
            <a:custGeom>
              <a:avLst/>
              <a:gdLst>
                <a:gd name="T0" fmla="*/ 3 w 20"/>
                <a:gd name="T1" fmla="*/ 0 h 19"/>
                <a:gd name="T2" fmla="*/ 20 w 20"/>
                <a:gd name="T3" fmla="*/ 18 h 19"/>
                <a:gd name="T4" fmla="*/ 16 w 20"/>
                <a:gd name="T5" fmla="*/ 16 h 19"/>
                <a:gd name="T6" fmla="*/ 11 w 20"/>
                <a:gd name="T7" fmla="*/ 19 h 19"/>
                <a:gd name="T8" fmla="*/ 7 w 20"/>
                <a:gd name="T9" fmla="*/ 9 h 19"/>
                <a:gd name="T10" fmla="*/ 0 w 20"/>
                <a:gd name="T11" fmla="*/ 8 h 19"/>
                <a:gd name="T12" fmla="*/ 1 w 20"/>
                <a:gd name="T13" fmla="*/ 3 h 19"/>
                <a:gd name="T14" fmla="*/ 3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3" y="0"/>
                  </a:moveTo>
                  <a:lnTo>
                    <a:pt x="20" y="18"/>
                  </a:lnTo>
                  <a:lnTo>
                    <a:pt x="16" y="16"/>
                  </a:lnTo>
                  <a:lnTo>
                    <a:pt x="11" y="19"/>
                  </a:lnTo>
                  <a:lnTo>
                    <a:pt x="7" y="9"/>
                  </a:lnTo>
                  <a:lnTo>
                    <a:pt x="0" y="8"/>
                  </a:lnTo>
                  <a:lnTo>
                    <a:pt x="1" y="3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21" name="Freeform 2650"/>
            <p:cNvSpPr>
              <a:spLocks/>
            </p:cNvSpPr>
            <p:nvPr/>
          </p:nvSpPr>
          <p:spPr bwMode="auto">
            <a:xfrm>
              <a:off x="4009904" y="3560641"/>
              <a:ext cx="4763" cy="4763"/>
            </a:xfrm>
            <a:custGeom>
              <a:avLst/>
              <a:gdLst>
                <a:gd name="T0" fmla="*/ 2 w 8"/>
                <a:gd name="T1" fmla="*/ 0 h 11"/>
                <a:gd name="T2" fmla="*/ 8 w 8"/>
                <a:gd name="T3" fmla="*/ 0 h 11"/>
                <a:gd name="T4" fmla="*/ 8 w 8"/>
                <a:gd name="T5" fmla="*/ 7 h 11"/>
                <a:gd name="T6" fmla="*/ 6 w 8"/>
                <a:gd name="T7" fmla="*/ 11 h 11"/>
                <a:gd name="T8" fmla="*/ 0 w 8"/>
                <a:gd name="T9" fmla="*/ 7 h 11"/>
                <a:gd name="T10" fmla="*/ 2 w 8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2" y="0"/>
                  </a:moveTo>
                  <a:lnTo>
                    <a:pt x="8" y="0"/>
                  </a:lnTo>
                  <a:lnTo>
                    <a:pt x="8" y="7"/>
                  </a:lnTo>
                  <a:lnTo>
                    <a:pt x="6" y="11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23" name="Freeform 2652"/>
            <p:cNvSpPr>
              <a:spLocks/>
            </p:cNvSpPr>
            <p:nvPr/>
          </p:nvSpPr>
          <p:spPr bwMode="auto">
            <a:xfrm>
              <a:off x="3571754" y="4208341"/>
              <a:ext cx="23813" cy="30163"/>
            </a:xfrm>
            <a:custGeom>
              <a:avLst/>
              <a:gdLst>
                <a:gd name="T0" fmla="*/ 26 w 45"/>
                <a:gd name="T1" fmla="*/ 51 h 57"/>
                <a:gd name="T2" fmla="*/ 25 w 45"/>
                <a:gd name="T3" fmla="*/ 40 h 57"/>
                <a:gd name="T4" fmla="*/ 9 w 45"/>
                <a:gd name="T5" fmla="*/ 20 h 57"/>
                <a:gd name="T6" fmla="*/ 2 w 45"/>
                <a:gd name="T7" fmla="*/ 11 h 57"/>
                <a:gd name="T8" fmla="*/ 7 w 45"/>
                <a:gd name="T9" fmla="*/ 8 h 57"/>
                <a:gd name="T10" fmla="*/ 0 w 45"/>
                <a:gd name="T11" fmla="*/ 4 h 57"/>
                <a:gd name="T12" fmla="*/ 3 w 45"/>
                <a:gd name="T13" fmla="*/ 0 h 57"/>
                <a:gd name="T14" fmla="*/ 12 w 45"/>
                <a:gd name="T15" fmla="*/ 5 h 57"/>
                <a:gd name="T16" fmla="*/ 28 w 45"/>
                <a:gd name="T17" fmla="*/ 37 h 57"/>
                <a:gd name="T18" fmla="*/ 39 w 45"/>
                <a:gd name="T19" fmla="*/ 44 h 57"/>
                <a:gd name="T20" fmla="*/ 39 w 45"/>
                <a:gd name="T21" fmla="*/ 40 h 57"/>
                <a:gd name="T22" fmla="*/ 36 w 45"/>
                <a:gd name="T23" fmla="*/ 33 h 57"/>
                <a:gd name="T24" fmla="*/ 39 w 45"/>
                <a:gd name="T25" fmla="*/ 33 h 57"/>
                <a:gd name="T26" fmla="*/ 45 w 45"/>
                <a:gd name="T27" fmla="*/ 53 h 57"/>
                <a:gd name="T28" fmla="*/ 39 w 45"/>
                <a:gd name="T29" fmla="*/ 57 h 57"/>
                <a:gd name="T30" fmla="*/ 36 w 45"/>
                <a:gd name="T31" fmla="*/ 50 h 57"/>
                <a:gd name="T32" fmla="*/ 30 w 45"/>
                <a:gd name="T33" fmla="*/ 46 h 57"/>
                <a:gd name="T34" fmla="*/ 26 w 45"/>
                <a:gd name="T35" fmla="*/ 5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57">
                  <a:moveTo>
                    <a:pt x="26" y="51"/>
                  </a:moveTo>
                  <a:lnTo>
                    <a:pt x="25" y="40"/>
                  </a:lnTo>
                  <a:lnTo>
                    <a:pt x="9" y="20"/>
                  </a:lnTo>
                  <a:lnTo>
                    <a:pt x="2" y="11"/>
                  </a:lnTo>
                  <a:lnTo>
                    <a:pt x="7" y="8"/>
                  </a:lnTo>
                  <a:lnTo>
                    <a:pt x="0" y="4"/>
                  </a:lnTo>
                  <a:lnTo>
                    <a:pt x="3" y="0"/>
                  </a:lnTo>
                  <a:lnTo>
                    <a:pt x="12" y="5"/>
                  </a:lnTo>
                  <a:lnTo>
                    <a:pt x="28" y="37"/>
                  </a:lnTo>
                  <a:lnTo>
                    <a:pt x="39" y="44"/>
                  </a:lnTo>
                  <a:lnTo>
                    <a:pt x="39" y="40"/>
                  </a:lnTo>
                  <a:lnTo>
                    <a:pt x="36" y="33"/>
                  </a:lnTo>
                  <a:lnTo>
                    <a:pt x="39" y="33"/>
                  </a:lnTo>
                  <a:lnTo>
                    <a:pt x="45" y="53"/>
                  </a:lnTo>
                  <a:lnTo>
                    <a:pt x="39" y="57"/>
                  </a:lnTo>
                  <a:lnTo>
                    <a:pt x="36" y="50"/>
                  </a:lnTo>
                  <a:lnTo>
                    <a:pt x="30" y="46"/>
                  </a:lnTo>
                  <a:lnTo>
                    <a:pt x="26" y="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24" name="Freeform 2653"/>
            <p:cNvSpPr>
              <a:spLocks/>
            </p:cNvSpPr>
            <p:nvPr/>
          </p:nvSpPr>
          <p:spPr bwMode="auto">
            <a:xfrm>
              <a:off x="4209929" y="3916241"/>
              <a:ext cx="14288" cy="15875"/>
            </a:xfrm>
            <a:custGeom>
              <a:avLst/>
              <a:gdLst>
                <a:gd name="T0" fmla="*/ 0 w 26"/>
                <a:gd name="T1" fmla="*/ 7 h 32"/>
                <a:gd name="T2" fmla="*/ 4 w 26"/>
                <a:gd name="T3" fmla="*/ 4 h 32"/>
                <a:gd name="T4" fmla="*/ 15 w 26"/>
                <a:gd name="T5" fmla="*/ 4 h 32"/>
                <a:gd name="T6" fmla="*/ 15 w 26"/>
                <a:gd name="T7" fmla="*/ 0 h 32"/>
                <a:gd name="T8" fmla="*/ 20 w 26"/>
                <a:gd name="T9" fmla="*/ 12 h 32"/>
                <a:gd name="T10" fmla="*/ 26 w 26"/>
                <a:gd name="T11" fmla="*/ 32 h 32"/>
                <a:gd name="T12" fmla="*/ 17 w 26"/>
                <a:gd name="T13" fmla="*/ 30 h 32"/>
                <a:gd name="T14" fmla="*/ 4 w 26"/>
                <a:gd name="T15" fmla="*/ 17 h 32"/>
                <a:gd name="T16" fmla="*/ 0 w 26"/>
                <a:gd name="T17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32">
                  <a:moveTo>
                    <a:pt x="0" y="7"/>
                  </a:moveTo>
                  <a:lnTo>
                    <a:pt x="4" y="4"/>
                  </a:lnTo>
                  <a:lnTo>
                    <a:pt x="15" y="4"/>
                  </a:lnTo>
                  <a:lnTo>
                    <a:pt x="15" y="0"/>
                  </a:lnTo>
                  <a:lnTo>
                    <a:pt x="20" y="12"/>
                  </a:lnTo>
                  <a:lnTo>
                    <a:pt x="26" y="32"/>
                  </a:lnTo>
                  <a:lnTo>
                    <a:pt x="17" y="30"/>
                  </a:lnTo>
                  <a:lnTo>
                    <a:pt x="4" y="17"/>
                  </a:lnTo>
                  <a:lnTo>
                    <a:pt x="0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25" name="Freeform 2654"/>
            <p:cNvSpPr>
              <a:spLocks/>
            </p:cNvSpPr>
            <p:nvPr/>
          </p:nvSpPr>
          <p:spPr bwMode="auto">
            <a:xfrm>
              <a:off x="4222629" y="3906716"/>
              <a:ext cx="6350" cy="9525"/>
            </a:xfrm>
            <a:custGeom>
              <a:avLst/>
              <a:gdLst>
                <a:gd name="T0" fmla="*/ 1 w 13"/>
                <a:gd name="T1" fmla="*/ 0 h 16"/>
                <a:gd name="T2" fmla="*/ 4 w 13"/>
                <a:gd name="T3" fmla="*/ 2 h 16"/>
                <a:gd name="T4" fmla="*/ 13 w 13"/>
                <a:gd name="T5" fmla="*/ 16 h 16"/>
                <a:gd name="T6" fmla="*/ 5 w 13"/>
                <a:gd name="T7" fmla="*/ 16 h 16"/>
                <a:gd name="T8" fmla="*/ 0 w 13"/>
                <a:gd name="T9" fmla="*/ 6 h 16"/>
                <a:gd name="T10" fmla="*/ 1 w 13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6">
                  <a:moveTo>
                    <a:pt x="1" y="0"/>
                  </a:moveTo>
                  <a:lnTo>
                    <a:pt x="4" y="2"/>
                  </a:lnTo>
                  <a:lnTo>
                    <a:pt x="13" y="16"/>
                  </a:lnTo>
                  <a:lnTo>
                    <a:pt x="5" y="16"/>
                  </a:lnTo>
                  <a:lnTo>
                    <a:pt x="0" y="6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26" name="Freeform 2655"/>
            <p:cNvSpPr>
              <a:spLocks/>
            </p:cNvSpPr>
            <p:nvPr/>
          </p:nvSpPr>
          <p:spPr bwMode="auto">
            <a:xfrm>
              <a:off x="4211516" y="3898778"/>
              <a:ext cx="6350" cy="15875"/>
            </a:xfrm>
            <a:custGeom>
              <a:avLst/>
              <a:gdLst>
                <a:gd name="T0" fmla="*/ 0 w 12"/>
                <a:gd name="T1" fmla="*/ 2 h 31"/>
                <a:gd name="T2" fmla="*/ 6 w 12"/>
                <a:gd name="T3" fmla="*/ 0 h 31"/>
                <a:gd name="T4" fmla="*/ 12 w 12"/>
                <a:gd name="T5" fmla="*/ 9 h 31"/>
                <a:gd name="T6" fmla="*/ 9 w 12"/>
                <a:gd name="T7" fmla="*/ 26 h 31"/>
                <a:gd name="T8" fmla="*/ 1 w 12"/>
                <a:gd name="T9" fmla="*/ 31 h 31"/>
                <a:gd name="T10" fmla="*/ 4 w 12"/>
                <a:gd name="T11" fmla="*/ 24 h 31"/>
                <a:gd name="T12" fmla="*/ 3 w 12"/>
                <a:gd name="T13" fmla="*/ 9 h 31"/>
                <a:gd name="T14" fmla="*/ 0 w 12"/>
                <a:gd name="T1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0" y="2"/>
                  </a:moveTo>
                  <a:lnTo>
                    <a:pt x="6" y="0"/>
                  </a:lnTo>
                  <a:lnTo>
                    <a:pt x="12" y="9"/>
                  </a:lnTo>
                  <a:lnTo>
                    <a:pt x="9" y="26"/>
                  </a:lnTo>
                  <a:lnTo>
                    <a:pt x="1" y="31"/>
                  </a:lnTo>
                  <a:lnTo>
                    <a:pt x="4" y="24"/>
                  </a:lnTo>
                  <a:lnTo>
                    <a:pt x="3" y="9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27" name="Freeform 2656"/>
            <p:cNvSpPr>
              <a:spLocks/>
            </p:cNvSpPr>
            <p:nvPr/>
          </p:nvSpPr>
          <p:spPr bwMode="auto">
            <a:xfrm>
              <a:off x="4198816" y="3900366"/>
              <a:ext cx="6350" cy="4763"/>
            </a:xfrm>
            <a:custGeom>
              <a:avLst/>
              <a:gdLst>
                <a:gd name="T0" fmla="*/ 0 w 12"/>
                <a:gd name="T1" fmla="*/ 3 h 9"/>
                <a:gd name="T2" fmla="*/ 4 w 12"/>
                <a:gd name="T3" fmla="*/ 0 h 9"/>
                <a:gd name="T4" fmla="*/ 10 w 12"/>
                <a:gd name="T5" fmla="*/ 3 h 9"/>
                <a:gd name="T6" fmla="*/ 12 w 12"/>
                <a:gd name="T7" fmla="*/ 8 h 9"/>
                <a:gd name="T8" fmla="*/ 7 w 12"/>
                <a:gd name="T9" fmla="*/ 9 h 9"/>
                <a:gd name="T10" fmla="*/ 1 w 12"/>
                <a:gd name="T11" fmla="*/ 6 h 9"/>
                <a:gd name="T12" fmla="*/ 0 w 12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">
                  <a:moveTo>
                    <a:pt x="0" y="3"/>
                  </a:moveTo>
                  <a:lnTo>
                    <a:pt x="4" y="0"/>
                  </a:lnTo>
                  <a:lnTo>
                    <a:pt x="10" y="3"/>
                  </a:lnTo>
                  <a:lnTo>
                    <a:pt x="12" y="8"/>
                  </a:lnTo>
                  <a:lnTo>
                    <a:pt x="7" y="9"/>
                  </a:lnTo>
                  <a:lnTo>
                    <a:pt x="1" y="6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28" name="Freeform 2657"/>
            <p:cNvSpPr>
              <a:spLocks/>
            </p:cNvSpPr>
            <p:nvPr/>
          </p:nvSpPr>
          <p:spPr bwMode="auto">
            <a:xfrm>
              <a:off x="4206754" y="3890841"/>
              <a:ext cx="6350" cy="7938"/>
            </a:xfrm>
            <a:custGeom>
              <a:avLst/>
              <a:gdLst>
                <a:gd name="T0" fmla="*/ 1 w 13"/>
                <a:gd name="T1" fmla="*/ 0 h 13"/>
                <a:gd name="T2" fmla="*/ 9 w 13"/>
                <a:gd name="T3" fmla="*/ 3 h 13"/>
                <a:gd name="T4" fmla="*/ 13 w 13"/>
                <a:gd name="T5" fmla="*/ 10 h 13"/>
                <a:gd name="T6" fmla="*/ 7 w 13"/>
                <a:gd name="T7" fmla="*/ 13 h 13"/>
                <a:gd name="T8" fmla="*/ 0 w 13"/>
                <a:gd name="T9" fmla="*/ 4 h 13"/>
                <a:gd name="T10" fmla="*/ 1 w 13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lnTo>
                    <a:pt x="9" y="3"/>
                  </a:lnTo>
                  <a:lnTo>
                    <a:pt x="13" y="10"/>
                  </a:lnTo>
                  <a:lnTo>
                    <a:pt x="7" y="13"/>
                  </a:lnTo>
                  <a:lnTo>
                    <a:pt x="0" y="4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29" name="Freeform 2658"/>
            <p:cNvSpPr>
              <a:spLocks/>
            </p:cNvSpPr>
            <p:nvPr/>
          </p:nvSpPr>
          <p:spPr bwMode="auto">
            <a:xfrm>
              <a:off x="4194054" y="3886078"/>
              <a:ext cx="9525" cy="9525"/>
            </a:xfrm>
            <a:custGeom>
              <a:avLst/>
              <a:gdLst>
                <a:gd name="T0" fmla="*/ 0 w 16"/>
                <a:gd name="T1" fmla="*/ 0 h 17"/>
                <a:gd name="T2" fmla="*/ 9 w 16"/>
                <a:gd name="T3" fmla="*/ 4 h 17"/>
                <a:gd name="T4" fmla="*/ 16 w 16"/>
                <a:gd name="T5" fmla="*/ 17 h 17"/>
                <a:gd name="T6" fmla="*/ 9 w 16"/>
                <a:gd name="T7" fmla="*/ 17 h 17"/>
                <a:gd name="T8" fmla="*/ 1 w 16"/>
                <a:gd name="T9" fmla="*/ 7 h 17"/>
                <a:gd name="T10" fmla="*/ 0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lnTo>
                    <a:pt x="9" y="4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1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0" name="Freeform 2659"/>
            <p:cNvSpPr>
              <a:spLocks/>
            </p:cNvSpPr>
            <p:nvPr/>
          </p:nvSpPr>
          <p:spPr bwMode="auto">
            <a:xfrm>
              <a:off x="4200404" y="3873378"/>
              <a:ext cx="7938" cy="15875"/>
            </a:xfrm>
            <a:custGeom>
              <a:avLst/>
              <a:gdLst>
                <a:gd name="T0" fmla="*/ 0 w 16"/>
                <a:gd name="T1" fmla="*/ 0 h 29"/>
                <a:gd name="T2" fmla="*/ 7 w 16"/>
                <a:gd name="T3" fmla="*/ 4 h 29"/>
                <a:gd name="T4" fmla="*/ 16 w 16"/>
                <a:gd name="T5" fmla="*/ 22 h 29"/>
                <a:gd name="T6" fmla="*/ 11 w 16"/>
                <a:gd name="T7" fmla="*/ 29 h 29"/>
                <a:gd name="T8" fmla="*/ 3 w 16"/>
                <a:gd name="T9" fmla="*/ 14 h 29"/>
                <a:gd name="T10" fmla="*/ 0 w 1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9">
                  <a:moveTo>
                    <a:pt x="0" y="0"/>
                  </a:moveTo>
                  <a:lnTo>
                    <a:pt x="7" y="4"/>
                  </a:lnTo>
                  <a:lnTo>
                    <a:pt x="16" y="22"/>
                  </a:lnTo>
                  <a:lnTo>
                    <a:pt x="11" y="29"/>
                  </a:lnTo>
                  <a:lnTo>
                    <a:pt x="3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1" name="Freeform 2660"/>
            <p:cNvSpPr>
              <a:spLocks/>
            </p:cNvSpPr>
            <p:nvPr/>
          </p:nvSpPr>
          <p:spPr bwMode="auto">
            <a:xfrm>
              <a:off x="4168654" y="3817816"/>
              <a:ext cx="14288" cy="14288"/>
            </a:xfrm>
            <a:custGeom>
              <a:avLst/>
              <a:gdLst>
                <a:gd name="T0" fmla="*/ 0 w 26"/>
                <a:gd name="T1" fmla="*/ 0 h 29"/>
                <a:gd name="T2" fmla="*/ 10 w 26"/>
                <a:gd name="T3" fmla="*/ 3 h 29"/>
                <a:gd name="T4" fmla="*/ 26 w 26"/>
                <a:gd name="T5" fmla="*/ 13 h 29"/>
                <a:gd name="T6" fmla="*/ 26 w 26"/>
                <a:gd name="T7" fmla="*/ 25 h 29"/>
                <a:gd name="T8" fmla="*/ 15 w 26"/>
                <a:gd name="T9" fmla="*/ 29 h 29"/>
                <a:gd name="T10" fmla="*/ 13 w 26"/>
                <a:gd name="T11" fmla="*/ 26 h 29"/>
                <a:gd name="T12" fmla="*/ 15 w 26"/>
                <a:gd name="T13" fmla="*/ 19 h 29"/>
                <a:gd name="T14" fmla="*/ 9 w 26"/>
                <a:gd name="T15" fmla="*/ 19 h 29"/>
                <a:gd name="T16" fmla="*/ 9 w 26"/>
                <a:gd name="T17" fmla="*/ 15 h 29"/>
                <a:gd name="T18" fmla="*/ 16 w 26"/>
                <a:gd name="T19" fmla="*/ 16 h 29"/>
                <a:gd name="T20" fmla="*/ 19 w 26"/>
                <a:gd name="T21" fmla="*/ 16 h 29"/>
                <a:gd name="T22" fmla="*/ 18 w 26"/>
                <a:gd name="T23" fmla="*/ 12 h 29"/>
                <a:gd name="T24" fmla="*/ 3 w 26"/>
                <a:gd name="T25" fmla="*/ 8 h 29"/>
                <a:gd name="T26" fmla="*/ 0 w 26"/>
                <a:gd name="T2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9">
                  <a:moveTo>
                    <a:pt x="0" y="0"/>
                  </a:moveTo>
                  <a:lnTo>
                    <a:pt x="10" y="3"/>
                  </a:lnTo>
                  <a:lnTo>
                    <a:pt x="26" y="13"/>
                  </a:lnTo>
                  <a:lnTo>
                    <a:pt x="26" y="25"/>
                  </a:lnTo>
                  <a:lnTo>
                    <a:pt x="15" y="29"/>
                  </a:lnTo>
                  <a:lnTo>
                    <a:pt x="13" y="26"/>
                  </a:lnTo>
                  <a:lnTo>
                    <a:pt x="15" y="19"/>
                  </a:lnTo>
                  <a:lnTo>
                    <a:pt x="9" y="19"/>
                  </a:lnTo>
                  <a:lnTo>
                    <a:pt x="9" y="15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8" y="12"/>
                  </a:lnTo>
                  <a:lnTo>
                    <a:pt x="3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2" name="Freeform 2661"/>
            <p:cNvSpPr>
              <a:spLocks/>
            </p:cNvSpPr>
            <p:nvPr/>
          </p:nvSpPr>
          <p:spPr bwMode="auto">
            <a:xfrm>
              <a:off x="4170241" y="3803528"/>
              <a:ext cx="4763" cy="6350"/>
            </a:xfrm>
            <a:custGeom>
              <a:avLst/>
              <a:gdLst>
                <a:gd name="T0" fmla="*/ 0 w 10"/>
                <a:gd name="T1" fmla="*/ 4 h 12"/>
                <a:gd name="T2" fmla="*/ 7 w 10"/>
                <a:gd name="T3" fmla="*/ 0 h 12"/>
                <a:gd name="T4" fmla="*/ 10 w 10"/>
                <a:gd name="T5" fmla="*/ 7 h 12"/>
                <a:gd name="T6" fmla="*/ 7 w 10"/>
                <a:gd name="T7" fmla="*/ 12 h 12"/>
                <a:gd name="T8" fmla="*/ 3 w 10"/>
                <a:gd name="T9" fmla="*/ 10 h 12"/>
                <a:gd name="T10" fmla="*/ 0 w 10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lnTo>
                    <a:pt x="7" y="0"/>
                  </a:lnTo>
                  <a:lnTo>
                    <a:pt x="10" y="7"/>
                  </a:lnTo>
                  <a:lnTo>
                    <a:pt x="7" y="12"/>
                  </a:lnTo>
                  <a:lnTo>
                    <a:pt x="3" y="1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3" name="Freeform 2662"/>
            <p:cNvSpPr>
              <a:spLocks/>
            </p:cNvSpPr>
            <p:nvPr/>
          </p:nvSpPr>
          <p:spPr bwMode="auto">
            <a:xfrm>
              <a:off x="4151191" y="3752728"/>
              <a:ext cx="169863" cy="282575"/>
            </a:xfrm>
            <a:custGeom>
              <a:avLst/>
              <a:gdLst>
                <a:gd name="T0" fmla="*/ 173 w 321"/>
                <a:gd name="T1" fmla="*/ 337 h 534"/>
                <a:gd name="T2" fmla="*/ 193 w 321"/>
                <a:gd name="T3" fmla="*/ 363 h 534"/>
                <a:gd name="T4" fmla="*/ 201 w 321"/>
                <a:gd name="T5" fmla="*/ 386 h 534"/>
                <a:gd name="T6" fmla="*/ 236 w 321"/>
                <a:gd name="T7" fmla="*/ 429 h 534"/>
                <a:gd name="T8" fmla="*/ 247 w 321"/>
                <a:gd name="T9" fmla="*/ 445 h 534"/>
                <a:gd name="T10" fmla="*/ 286 w 321"/>
                <a:gd name="T11" fmla="*/ 507 h 534"/>
                <a:gd name="T12" fmla="*/ 315 w 321"/>
                <a:gd name="T13" fmla="*/ 526 h 534"/>
                <a:gd name="T14" fmla="*/ 298 w 321"/>
                <a:gd name="T15" fmla="*/ 498 h 534"/>
                <a:gd name="T16" fmla="*/ 285 w 321"/>
                <a:gd name="T17" fmla="*/ 490 h 534"/>
                <a:gd name="T18" fmla="*/ 170 w 321"/>
                <a:gd name="T19" fmla="*/ 275 h 534"/>
                <a:gd name="T20" fmla="*/ 116 w 321"/>
                <a:gd name="T21" fmla="*/ 180 h 534"/>
                <a:gd name="T22" fmla="*/ 96 w 321"/>
                <a:gd name="T23" fmla="*/ 158 h 534"/>
                <a:gd name="T24" fmla="*/ 89 w 321"/>
                <a:gd name="T25" fmla="*/ 137 h 534"/>
                <a:gd name="T26" fmla="*/ 91 w 321"/>
                <a:gd name="T27" fmla="*/ 120 h 534"/>
                <a:gd name="T28" fmla="*/ 75 w 321"/>
                <a:gd name="T29" fmla="*/ 94 h 534"/>
                <a:gd name="T30" fmla="*/ 80 w 321"/>
                <a:gd name="T31" fmla="*/ 125 h 534"/>
                <a:gd name="T32" fmla="*/ 70 w 321"/>
                <a:gd name="T33" fmla="*/ 85 h 534"/>
                <a:gd name="T34" fmla="*/ 49 w 321"/>
                <a:gd name="T35" fmla="*/ 48 h 534"/>
                <a:gd name="T36" fmla="*/ 34 w 321"/>
                <a:gd name="T37" fmla="*/ 32 h 534"/>
                <a:gd name="T38" fmla="*/ 21 w 321"/>
                <a:gd name="T39" fmla="*/ 29 h 534"/>
                <a:gd name="T40" fmla="*/ 14 w 321"/>
                <a:gd name="T41" fmla="*/ 13 h 534"/>
                <a:gd name="T42" fmla="*/ 6 w 321"/>
                <a:gd name="T43" fmla="*/ 0 h 534"/>
                <a:gd name="T44" fmla="*/ 6 w 321"/>
                <a:gd name="T45" fmla="*/ 17 h 534"/>
                <a:gd name="T46" fmla="*/ 24 w 321"/>
                <a:gd name="T47" fmla="*/ 50 h 534"/>
                <a:gd name="T48" fmla="*/ 13 w 321"/>
                <a:gd name="T49" fmla="*/ 33 h 534"/>
                <a:gd name="T50" fmla="*/ 13 w 321"/>
                <a:gd name="T51" fmla="*/ 49 h 534"/>
                <a:gd name="T52" fmla="*/ 0 w 321"/>
                <a:gd name="T53" fmla="*/ 53 h 534"/>
                <a:gd name="T54" fmla="*/ 17 w 321"/>
                <a:gd name="T55" fmla="*/ 62 h 534"/>
                <a:gd name="T56" fmla="*/ 7 w 321"/>
                <a:gd name="T57" fmla="*/ 68 h 534"/>
                <a:gd name="T58" fmla="*/ 10 w 321"/>
                <a:gd name="T59" fmla="*/ 86 h 534"/>
                <a:gd name="T60" fmla="*/ 20 w 321"/>
                <a:gd name="T61" fmla="*/ 95 h 534"/>
                <a:gd name="T62" fmla="*/ 27 w 321"/>
                <a:gd name="T63" fmla="*/ 85 h 534"/>
                <a:gd name="T64" fmla="*/ 34 w 321"/>
                <a:gd name="T65" fmla="*/ 108 h 534"/>
                <a:gd name="T66" fmla="*/ 24 w 321"/>
                <a:gd name="T67" fmla="*/ 108 h 534"/>
                <a:gd name="T68" fmla="*/ 33 w 321"/>
                <a:gd name="T69" fmla="*/ 137 h 534"/>
                <a:gd name="T70" fmla="*/ 40 w 321"/>
                <a:gd name="T71" fmla="*/ 145 h 534"/>
                <a:gd name="T72" fmla="*/ 49 w 321"/>
                <a:gd name="T73" fmla="*/ 158 h 534"/>
                <a:gd name="T74" fmla="*/ 40 w 321"/>
                <a:gd name="T75" fmla="*/ 179 h 534"/>
                <a:gd name="T76" fmla="*/ 56 w 321"/>
                <a:gd name="T77" fmla="*/ 183 h 534"/>
                <a:gd name="T78" fmla="*/ 55 w 321"/>
                <a:gd name="T79" fmla="*/ 169 h 534"/>
                <a:gd name="T80" fmla="*/ 67 w 321"/>
                <a:gd name="T81" fmla="*/ 200 h 534"/>
                <a:gd name="T82" fmla="*/ 56 w 321"/>
                <a:gd name="T83" fmla="*/ 189 h 534"/>
                <a:gd name="T84" fmla="*/ 65 w 321"/>
                <a:gd name="T85" fmla="*/ 207 h 534"/>
                <a:gd name="T86" fmla="*/ 79 w 321"/>
                <a:gd name="T87" fmla="*/ 225 h 534"/>
                <a:gd name="T88" fmla="*/ 73 w 321"/>
                <a:gd name="T89" fmla="*/ 230 h 534"/>
                <a:gd name="T90" fmla="*/ 78 w 321"/>
                <a:gd name="T91" fmla="*/ 252 h 534"/>
                <a:gd name="T92" fmla="*/ 66 w 321"/>
                <a:gd name="T93" fmla="*/ 261 h 534"/>
                <a:gd name="T94" fmla="*/ 73 w 321"/>
                <a:gd name="T95" fmla="*/ 279 h 534"/>
                <a:gd name="T96" fmla="*/ 105 w 321"/>
                <a:gd name="T97" fmla="*/ 328 h 534"/>
                <a:gd name="T98" fmla="*/ 135 w 321"/>
                <a:gd name="T99" fmla="*/ 360 h 534"/>
                <a:gd name="T100" fmla="*/ 134 w 321"/>
                <a:gd name="T101" fmla="*/ 347 h 534"/>
                <a:gd name="T102" fmla="*/ 157 w 321"/>
                <a:gd name="T103" fmla="*/ 356 h 534"/>
                <a:gd name="T104" fmla="*/ 148 w 321"/>
                <a:gd name="T105" fmla="*/ 359 h 534"/>
                <a:gd name="T106" fmla="*/ 160 w 321"/>
                <a:gd name="T107" fmla="*/ 36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1" h="534">
                  <a:moveTo>
                    <a:pt x="163" y="331"/>
                  </a:moveTo>
                  <a:lnTo>
                    <a:pt x="168" y="333"/>
                  </a:lnTo>
                  <a:lnTo>
                    <a:pt x="173" y="337"/>
                  </a:lnTo>
                  <a:lnTo>
                    <a:pt x="174" y="347"/>
                  </a:lnTo>
                  <a:lnTo>
                    <a:pt x="184" y="360"/>
                  </a:lnTo>
                  <a:lnTo>
                    <a:pt x="193" y="363"/>
                  </a:lnTo>
                  <a:lnTo>
                    <a:pt x="193" y="369"/>
                  </a:lnTo>
                  <a:lnTo>
                    <a:pt x="187" y="369"/>
                  </a:lnTo>
                  <a:lnTo>
                    <a:pt x="201" y="386"/>
                  </a:lnTo>
                  <a:lnTo>
                    <a:pt x="223" y="416"/>
                  </a:lnTo>
                  <a:lnTo>
                    <a:pt x="239" y="428"/>
                  </a:lnTo>
                  <a:lnTo>
                    <a:pt x="236" y="429"/>
                  </a:lnTo>
                  <a:lnTo>
                    <a:pt x="236" y="435"/>
                  </a:lnTo>
                  <a:lnTo>
                    <a:pt x="242" y="442"/>
                  </a:lnTo>
                  <a:lnTo>
                    <a:pt x="247" y="445"/>
                  </a:lnTo>
                  <a:lnTo>
                    <a:pt x="250" y="442"/>
                  </a:lnTo>
                  <a:lnTo>
                    <a:pt x="260" y="468"/>
                  </a:lnTo>
                  <a:lnTo>
                    <a:pt x="286" y="507"/>
                  </a:lnTo>
                  <a:lnTo>
                    <a:pt x="309" y="527"/>
                  </a:lnTo>
                  <a:lnTo>
                    <a:pt x="321" y="534"/>
                  </a:lnTo>
                  <a:lnTo>
                    <a:pt x="315" y="526"/>
                  </a:lnTo>
                  <a:lnTo>
                    <a:pt x="304" y="504"/>
                  </a:lnTo>
                  <a:lnTo>
                    <a:pt x="294" y="500"/>
                  </a:lnTo>
                  <a:lnTo>
                    <a:pt x="298" y="498"/>
                  </a:lnTo>
                  <a:lnTo>
                    <a:pt x="298" y="495"/>
                  </a:lnTo>
                  <a:lnTo>
                    <a:pt x="291" y="491"/>
                  </a:lnTo>
                  <a:lnTo>
                    <a:pt x="285" y="490"/>
                  </a:lnTo>
                  <a:lnTo>
                    <a:pt x="292" y="485"/>
                  </a:lnTo>
                  <a:lnTo>
                    <a:pt x="250" y="416"/>
                  </a:lnTo>
                  <a:lnTo>
                    <a:pt x="170" y="275"/>
                  </a:lnTo>
                  <a:lnTo>
                    <a:pt x="137" y="209"/>
                  </a:lnTo>
                  <a:lnTo>
                    <a:pt x="128" y="202"/>
                  </a:lnTo>
                  <a:lnTo>
                    <a:pt x="116" y="180"/>
                  </a:lnTo>
                  <a:lnTo>
                    <a:pt x="105" y="169"/>
                  </a:lnTo>
                  <a:lnTo>
                    <a:pt x="96" y="169"/>
                  </a:lnTo>
                  <a:lnTo>
                    <a:pt x="96" y="158"/>
                  </a:lnTo>
                  <a:lnTo>
                    <a:pt x="91" y="144"/>
                  </a:lnTo>
                  <a:lnTo>
                    <a:pt x="83" y="137"/>
                  </a:lnTo>
                  <a:lnTo>
                    <a:pt x="89" y="137"/>
                  </a:lnTo>
                  <a:lnTo>
                    <a:pt x="91" y="131"/>
                  </a:lnTo>
                  <a:lnTo>
                    <a:pt x="86" y="124"/>
                  </a:lnTo>
                  <a:lnTo>
                    <a:pt x="91" y="120"/>
                  </a:lnTo>
                  <a:lnTo>
                    <a:pt x="85" y="112"/>
                  </a:lnTo>
                  <a:lnTo>
                    <a:pt x="82" y="97"/>
                  </a:lnTo>
                  <a:lnTo>
                    <a:pt x="75" y="94"/>
                  </a:lnTo>
                  <a:lnTo>
                    <a:pt x="79" y="104"/>
                  </a:lnTo>
                  <a:lnTo>
                    <a:pt x="86" y="118"/>
                  </a:lnTo>
                  <a:lnTo>
                    <a:pt x="80" y="125"/>
                  </a:lnTo>
                  <a:lnTo>
                    <a:pt x="76" y="114"/>
                  </a:lnTo>
                  <a:lnTo>
                    <a:pt x="67" y="95"/>
                  </a:lnTo>
                  <a:lnTo>
                    <a:pt x="70" y="85"/>
                  </a:lnTo>
                  <a:lnTo>
                    <a:pt x="63" y="78"/>
                  </a:lnTo>
                  <a:lnTo>
                    <a:pt x="47" y="58"/>
                  </a:lnTo>
                  <a:lnTo>
                    <a:pt x="49" y="48"/>
                  </a:lnTo>
                  <a:lnTo>
                    <a:pt x="42" y="48"/>
                  </a:lnTo>
                  <a:lnTo>
                    <a:pt x="40" y="36"/>
                  </a:lnTo>
                  <a:lnTo>
                    <a:pt x="34" y="32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1" y="29"/>
                  </a:lnTo>
                  <a:lnTo>
                    <a:pt x="18" y="13"/>
                  </a:lnTo>
                  <a:lnTo>
                    <a:pt x="13" y="9"/>
                  </a:lnTo>
                  <a:lnTo>
                    <a:pt x="14" y="13"/>
                  </a:lnTo>
                  <a:lnTo>
                    <a:pt x="10" y="14"/>
                  </a:lnTo>
                  <a:lnTo>
                    <a:pt x="8" y="7"/>
                  </a:lnTo>
                  <a:lnTo>
                    <a:pt x="6" y="0"/>
                  </a:lnTo>
                  <a:lnTo>
                    <a:pt x="1" y="3"/>
                  </a:lnTo>
                  <a:lnTo>
                    <a:pt x="6" y="13"/>
                  </a:lnTo>
                  <a:lnTo>
                    <a:pt x="6" y="17"/>
                  </a:lnTo>
                  <a:lnTo>
                    <a:pt x="13" y="22"/>
                  </a:lnTo>
                  <a:lnTo>
                    <a:pt x="26" y="43"/>
                  </a:lnTo>
                  <a:lnTo>
                    <a:pt x="24" y="50"/>
                  </a:lnTo>
                  <a:lnTo>
                    <a:pt x="18" y="48"/>
                  </a:lnTo>
                  <a:lnTo>
                    <a:pt x="11" y="40"/>
                  </a:lnTo>
                  <a:lnTo>
                    <a:pt x="13" y="33"/>
                  </a:lnTo>
                  <a:lnTo>
                    <a:pt x="7" y="37"/>
                  </a:lnTo>
                  <a:lnTo>
                    <a:pt x="4" y="43"/>
                  </a:lnTo>
                  <a:lnTo>
                    <a:pt x="13" y="49"/>
                  </a:lnTo>
                  <a:lnTo>
                    <a:pt x="20" y="55"/>
                  </a:lnTo>
                  <a:lnTo>
                    <a:pt x="10" y="56"/>
                  </a:lnTo>
                  <a:lnTo>
                    <a:pt x="0" y="53"/>
                  </a:lnTo>
                  <a:lnTo>
                    <a:pt x="4" y="58"/>
                  </a:lnTo>
                  <a:lnTo>
                    <a:pt x="14" y="59"/>
                  </a:lnTo>
                  <a:lnTo>
                    <a:pt x="17" y="62"/>
                  </a:lnTo>
                  <a:lnTo>
                    <a:pt x="14" y="65"/>
                  </a:lnTo>
                  <a:lnTo>
                    <a:pt x="7" y="63"/>
                  </a:lnTo>
                  <a:lnTo>
                    <a:pt x="7" y="68"/>
                  </a:lnTo>
                  <a:lnTo>
                    <a:pt x="13" y="69"/>
                  </a:lnTo>
                  <a:lnTo>
                    <a:pt x="11" y="82"/>
                  </a:lnTo>
                  <a:lnTo>
                    <a:pt x="10" y="86"/>
                  </a:lnTo>
                  <a:lnTo>
                    <a:pt x="14" y="84"/>
                  </a:lnTo>
                  <a:lnTo>
                    <a:pt x="18" y="86"/>
                  </a:lnTo>
                  <a:lnTo>
                    <a:pt x="20" y="95"/>
                  </a:lnTo>
                  <a:lnTo>
                    <a:pt x="26" y="98"/>
                  </a:lnTo>
                  <a:lnTo>
                    <a:pt x="23" y="94"/>
                  </a:lnTo>
                  <a:lnTo>
                    <a:pt x="27" y="85"/>
                  </a:lnTo>
                  <a:lnTo>
                    <a:pt x="33" y="86"/>
                  </a:lnTo>
                  <a:lnTo>
                    <a:pt x="30" y="97"/>
                  </a:lnTo>
                  <a:lnTo>
                    <a:pt x="34" y="108"/>
                  </a:lnTo>
                  <a:lnTo>
                    <a:pt x="31" y="111"/>
                  </a:lnTo>
                  <a:lnTo>
                    <a:pt x="30" y="114"/>
                  </a:lnTo>
                  <a:lnTo>
                    <a:pt x="24" y="108"/>
                  </a:lnTo>
                  <a:lnTo>
                    <a:pt x="18" y="111"/>
                  </a:lnTo>
                  <a:lnTo>
                    <a:pt x="26" y="112"/>
                  </a:lnTo>
                  <a:lnTo>
                    <a:pt x="33" y="137"/>
                  </a:lnTo>
                  <a:lnTo>
                    <a:pt x="37" y="154"/>
                  </a:lnTo>
                  <a:lnTo>
                    <a:pt x="37" y="150"/>
                  </a:lnTo>
                  <a:lnTo>
                    <a:pt x="40" y="145"/>
                  </a:lnTo>
                  <a:lnTo>
                    <a:pt x="43" y="154"/>
                  </a:lnTo>
                  <a:lnTo>
                    <a:pt x="42" y="160"/>
                  </a:lnTo>
                  <a:lnTo>
                    <a:pt x="49" y="158"/>
                  </a:lnTo>
                  <a:lnTo>
                    <a:pt x="50" y="164"/>
                  </a:lnTo>
                  <a:lnTo>
                    <a:pt x="43" y="174"/>
                  </a:lnTo>
                  <a:lnTo>
                    <a:pt x="40" y="179"/>
                  </a:lnTo>
                  <a:lnTo>
                    <a:pt x="46" y="177"/>
                  </a:lnTo>
                  <a:lnTo>
                    <a:pt x="50" y="184"/>
                  </a:lnTo>
                  <a:lnTo>
                    <a:pt x="56" y="183"/>
                  </a:lnTo>
                  <a:lnTo>
                    <a:pt x="53" y="179"/>
                  </a:lnTo>
                  <a:lnTo>
                    <a:pt x="50" y="171"/>
                  </a:lnTo>
                  <a:lnTo>
                    <a:pt x="55" y="169"/>
                  </a:lnTo>
                  <a:lnTo>
                    <a:pt x="62" y="186"/>
                  </a:lnTo>
                  <a:lnTo>
                    <a:pt x="72" y="197"/>
                  </a:lnTo>
                  <a:lnTo>
                    <a:pt x="67" y="200"/>
                  </a:lnTo>
                  <a:lnTo>
                    <a:pt x="63" y="205"/>
                  </a:lnTo>
                  <a:lnTo>
                    <a:pt x="63" y="197"/>
                  </a:lnTo>
                  <a:lnTo>
                    <a:pt x="56" y="189"/>
                  </a:lnTo>
                  <a:lnTo>
                    <a:pt x="49" y="189"/>
                  </a:lnTo>
                  <a:lnTo>
                    <a:pt x="52" y="199"/>
                  </a:lnTo>
                  <a:lnTo>
                    <a:pt x="65" y="207"/>
                  </a:lnTo>
                  <a:lnTo>
                    <a:pt x="73" y="210"/>
                  </a:lnTo>
                  <a:lnTo>
                    <a:pt x="70" y="217"/>
                  </a:lnTo>
                  <a:lnTo>
                    <a:pt x="79" y="225"/>
                  </a:lnTo>
                  <a:lnTo>
                    <a:pt x="82" y="223"/>
                  </a:lnTo>
                  <a:lnTo>
                    <a:pt x="80" y="229"/>
                  </a:lnTo>
                  <a:lnTo>
                    <a:pt x="73" y="230"/>
                  </a:lnTo>
                  <a:lnTo>
                    <a:pt x="67" y="230"/>
                  </a:lnTo>
                  <a:lnTo>
                    <a:pt x="73" y="239"/>
                  </a:lnTo>
                  <a:lnTo>
                    <a:pt x="78" y="252"/>
                  </a:lnTo>
                  <a:lnTo>
                    <a:pt x="76" y="261"/>
                  </a:lnTo>
                  <a:lnTo>
                    <a:pt x="72" y="259"/>
                  </a:lnTo>
                  <a:lnTo>
                    <a:pt x="66" y="261"/>
                  </a:lnTo>
                  <a:lnTo>
                    <a:pt x="73" y="264"/>
                  </a:lnTo>
                  <a:lnTo>
                    <a:pt x="75" y="272"/>
                  </a:lnTo>
                  <a:lnTo>
                    <a:pt x="73" y="279"/>
                  </a:lnTo>
                  <a:lnTo>
                    <a:pt x="83" y="285"/>
                  </a:lnTo>
                  <a:lnTo>
                    <a:pt x="103" y="312"/>
                  </a:lnTo>
                  <a:lnTo>
                    <a:pt x="105" y="328"/>
                  </a:lnTo>
                  <a:lnTo>
                    <a:pt x="115" y="331"/>
                  </a:lnTo>
                  <a:lnTo>
                    <a:pt x="127" y="347"/>
                  </a:lnTo>
                  <a:lnTo>
                    <a:pt x="135" y="360"/>
                  </a:lnTo>
                  <a:lnTo>
                    <a:pt x="139" y="359"/>
                  </a:lnTo>
                  <a:lnTo>
                    <a:pt x="139" y="354"/>
                  </a:lnTo>
                  <a:lnTo>
                    <a:pt x="134" y="347"/>
                  </a:lnTo>
                  <a:lnTo>
                    <a:pt x="137" y="343"/>
                  </a:lnTo>
                  <a:lnTo>
                    <a:pt x="144" y="343"/>
                  </a:lnTo>
                  <a:lnTo>
                    <a:pt x="157" y="356"/>
                  </a:lnTo>
                  <a:lnTo>
                    <a:pt x="154" y="364"/>
                  </a:lnTo>
                  <a:lnTo>
                    <a:pt x="151" y="364"/>
                  </a:lnTo>
                  <a:lnTo>
                    <a:pt x="148" y="359"/>
                  </a:lnTo>
                  <a:lnTo>
                    <a:pt x="144" y="361"/>
                  </a:lnTo>
                  <a:lnTo>
                    <a:pt x="151" y="367"/>
                  </a:lnTo>
                  <a:lnTo>
                    <a:pt x="160" y="366"/>
                  </a:lnTo>
                  <a:lnTo>
                    <a:pt x="164" y="344"/>
                  </a:lnTo>
                  <a:lnTo>
                    <a:pt x="163" y="331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4" name="Freeform 2663"/>
            <p:cNvSpPr>
              <a:spLocks/>
            </p:cNvSpPr>
            <p:nvPr/>
          </p:nvSpPr>
          <p:spPr bwMode="auto">
            <a:xfrm>
              <a:off x="3292354" y="3038353"/>
              <a:ext cx="6350" cy="12700"/>
            </a:xfrm>
            <a:custGeom>
              <a:avLst/>
              <a:gdLst>
                <a:gd name="T0" fmla="*/ 0 w 13"/>
                <a:gd name="T1" fmla="*/ 0 h 24"/>
                <a:gd name="T2" fmla="*/ 4 w 13"/>
                <a:gd name="T3" fmla="*/ 4 h 24"/>
                <a:gd name="T4" fmla="*/ 13 w 13"/>
                <a:gd name="T5" fmla="*/ 16 h 24"/>
                <a:gd name="T6" fmla="*/ 13 w 13"/>
                <a:gd name="T7" fmla="*/ 22 h 24"/>
                <a:gd name="T8" fmla="*/ 8 w 13"/>
                <a:gd name="T9" fmla="*/ 24 h 24"/>
                <a:gd name="T10" fmla="*/ 7 w 13"/>
                <a:gd name="T11" fmla="*/ 13 h 24"/>
                <a:gd name="T12" fmla="*/ 0 w 13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lnTo>
                    <a:pt x="4" y="4"/>
                  </a:lnTo>
                  <a:lnTo>
                    <a:pt x="13" y="16"/>
                  </a:lnTo>
                  <a:lnTo>
                    <a:pt x="13" y="22"/>
                  </a:lnTo>
                  <a:lnTo>
                    <a:pt x="8" y="24"/>
                  </a:lnTo>
                  <a:lnTo>
                    <a:pt x="7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5" name="Freeform 2664"/>
            <p:cNvSpPr>
              <a:spLocks/>
            </p:cNvSpPr>
            <p:nvPr/>
          </p:nvSpPr>
          <p:spPr bwMode="auto">
            <a:xfrm>
              <a:off x="3728916" y="2912941"/>
              <a:ext cx="7938" cy="19050"/>
            </a:xfrm>
            <a:custGeom>
              <a:avLst/>
              <a:gdLst>
                <a:gd name="T0" fmla="*/ 0 w 15"/>
                <a:gd name="T1" fmla="*/ 0 h 36"/>
                <a:gd name="T2" fmla="*/ 3 w 15"/>
                <a:gd name="T3" fmla="*/ 4 h 36"/>
                <a:gd name="T4" fmla="*/ 9 w 15"/>
                <a:gd name="T5" fmla="*/ 27 h 36"/>
                <a:gd name="T6" fmla="*/ 15 w 15"/>
                <a:gd name="T7" fmla="*/ 33 h 36"/>
                <a:gd name="T8" fmla="*/ 12 w 15"/>
                <a:gd name="T9" fmla="*/ 36 h 36"/>
                <a:gd name="T10" fmla="*/ 6 w 15"/>
                <a:gd name="T11" fmla="*/ 30 h 36"/>
                <a:gd name="T12" fmla="*/ 0 w 15"/>
                <a:gd name="T13" fmla="*/ 9 h 36"/>
                <a:gd name="T14" fmla="*/ 0 w 15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6">
                  <a:moveTo>
                    <a:pt x="0" y="0"/>
                  </a:moveTo>
                  <a:lnTo>
                    <a:pt x="3" y="4"/>
                  </a:lnTo>
                  <a:lnTo>
                    <a:pt x="9" y="27"/>
                  </a:lnTo>
                  <a:lnTo>
                    <a:pt x="15" y="33"/>
                  </a:lnTo>
                  <a:lnTo>
                    <a:pt x="12" y="36"/>
                  </a:lnTo>
                  <a:lnTo>
                    <a:pt x="6" y="30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6" name="Freeform 2665"/>
            <p:cNvSpPr>
              <a:spLocks/>
            </p:cNvSpPr>
            <p:nvPr/>
          </p:nvSpPr>
          <p:spPr bwMode="auto">
            <a:xfrm>
              <a:off x="3403479" y="3130428"/>
              <a:ext cx="7938" cy="14288"/>
            </a:xfrm>
            <a:custGeom>
              <a:avLst/>
              <a:gdLst>
                <a:gd name="T0" fmla="*/ 0 w 15"/>
                <a:gd name="T1" fmla="*/ 0 h 26"/>
                <a:gd name="T2" fmla="*/ 9 w 15"/>
                <a:gd name="T3" fmla="*/ 4 h 26"/>
                <a:gd name="T4" fmla="*/ 15 w 15"/>
                <a:gd name="T5" fmla="*/ 13 h 26"/>
                <a:gd name="T6" fmla="*/ 10 w 15"/>
                <a:gd name="T7" fmla="*/ 20 h 26"/>
                <a:gd name="T8" fmla="*/ 5 w 15"/>
                <a:gd name="T9" fmla="*/ 26 h 26"/>
                <a:gd name="T10" fmla="*/ 6 w 15"/>
                <a:gd name="T11" fmla="*/ 18 h 26"/>
                <a:gd name="T12" fmla="*/ 6 w 15"/>
                <a:gd name="T13" fmla="*/ 7 h 26"/>
                <a:gd name="T14" fmla="*/ 0 w 15"/>
                <a:gd name="T1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6">
                  <a:moveTo>
                    <a:pt x="0" y="0"/>
                  </a:moveTo>
                  <a:lnTo>
                    <a:pt x="9" y="4"/>
                  </a:lnTo>
                  <a:lnTo>
                    <a:pt x="15" y="13"/>
                  </a:lnTo>
                  <a:lnTo>
                    <a:pt x="10" y="20"/>
                  </a:lnTo>
                  <a:lnTo>
                    <a:pt x="5" y="26"/>
                  </a:lnTo>
                  <a:lnTo>
                    <a:pt x="6" y="18"/>
                  </a:lnTo>
                  <a:lnTo>
                    <a:pt x="6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7" name="Freeform 2666"/>
            <p:cNvSpPr>
              <a:spLocks/>
            </p:cNvSpPr>
            <p:nvPr/>
          </p:nvSpPr>
          <p:spPr bwMode="auto">
            <a:xfrm>
              <a:off x="3511429" y="3157416"/>
              <a:ext cx="6350" cy="11113"/>
            </a:xfrm>
            <a:custGeom>
              <a:avLst/>
              <a:gdLst>
                <a:gd name="T0" fmla="*/ 2 w 13"/>
                <a:gd name="T1" fmla="*/ 19 h 23"/>
                <a:gd name="T2" fmla="*/ 0 w 13"/>
                <a:gd name="T3" fmla="*/ 13 h 23"/>
                <a:gd name="T4" fmla="*/ 6 w 13"/>
                <a:gd name="T5" fmla="*/ 6 h 23"/>
                <a:gd name="T6" fmla="*/ 5 w 13"/>
                <a:gd name="T7" fmla="*/ 0 h 23"/>
                <a:gd name="T8" fmla="*/ 9 w 13"/>
                <a:gd name="T9" fmla="*/ 2 h 23"/>
                <a:gd name="T10" fmla="*/ 9 w 13"/>
                <a:gd name="T11" fmla="*/ 13 h 23"/>
                <a:gd name="T12" fmla="*/ 3 w 13"/>
                <a:gd name="T13" fmla="*/ 15 h 23"/>
                <a:gd name="T14" fmla="*/ 8 w 13"/>
                <a:gd name="T15" fmla="*/ 19 h 23"/>
                <a:gd name="T16" fmla="*/ 13 w 13"/>
                <a:gd name="T17" fmla="*/ 17 h 23"/>
                <a:gd name="T18" fmla="*/ 13 w 13"/>
                <a:gd name="T19" fmla="*/ 23 h 23"/>
                <a:gd name="T20" fmla="*/ 6 w 13"/>
                <a:gd name="T21" fmla="*/ 22 h 23"/>
                <a:gd name="T22" fmla="*/ 2 w 13"/>
                <a:gd name="T23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3">
                  <a:moveTo>
                    <a:pt x="2" y="19"/>
                  </a:moveTo>
                  <a:lnTo>
                    <a:pt x="0" y="13"/>
                  </a:lnTo>
                  <a:lnTo>
                    <a:pt x="6" y="6"/>
                  </a:lnTo>
                  <a:lnTo>
                    <a:pt x="5" y="0"/>
                  </a:lnTo>
                  <a:lnTo>
                    <a:pt x="9" y="2"/>
                  </a:lnTo>
                  <a:lnTo>
                    <a:pt x="9" y="13"/>
                  </a:lnTo>
                  <a:lnTo>
                    <a:pt x="3" y="15"/>
                  </a:lnTo>
                  <a:lnTo>
                    <a:pt x="8" y="19"/>
                  </a:lnTo>
                  <a:lnTo>
                    <a:pt x="13" y="17"/>
                  </a:lnTo>
                  <a:lnTo>
                    <a:pt x="13" y="23"/>
                  </a:lnTo>
                  <a:lnTo>
                    <a:pt x="6" y="22"/>
                  </a:lnTo>
                  <a:lnTo>
                    <a:pt x="2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8" name="Freeform 2667"/>
            <p:cNvSpPr>
              <a:spLocks/>
            </p:cNvSpPr>
            <p:nvPr/>
          </p:nvSpPr>
          <p:spPr bwMode="auto">
            <a:xfrm>
              <a:off x="3654304" y="3279653"/>
              <a:ext cx="11113" cy="14288"/>
            </a:xfrm>
            <a:custGeom>
              <a:avLst/>
              <a:gdLst>
                <a:gd name="T0" fmla="*/ 0 w 20"/>
                <a:gd name="T1" fmla="*/ 0 h 25"/>
                <a:gd name="T2" fmla="*/ 10 w 20"/>
                <a:gd name="T3" fmla="*/ 0 h 25"/>
                <a:gd name="T4" fmla="*/ 17 w 20"/>
                <a:gd name="T5" fmla="*/ 5 h 25"/>
                <a:gd name="T6" fmla="*/ 20 w 20"/>
                <a:gd name="T7" fmla="*/ 25 h 25"/>
                <a:gd name="T8" fmla="*/ 12 w 20"/>
                <a:gd name="T9" fmla="*/ 6 h 25"/>
                <a:gd name="T10" fmla="*/ 0 w 20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5">
                  <a:moveTo>
                    <a:pt x="0" y="0"/>
                  </a:moveTo>
                  <a:lnTo>
                    <a:pt x="10" y="0"/>
                  </a:lnTo>
                  <a:lnTo>
                    <a:pt x="17" y="5"/>
                  </a:lnTo>
                  <a:lnTo>
                    <a:pt x="20" y="25"/>
                  </a:lnTo>
                  <a:lnTo>
                    <a:pt x="12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39" name="Freeform 2668"/>
            <p:cNvSpPr>
              <a:spLocks/>
            </p:cNvSpPr>
            <p:nvPr/>
          </p:nvSpPr>
          <p:spPr bwMode="auto">
            <a:xfrm>
              <a:off x="3698754" y="3270128"/>
              <a:ext cx="4763" cy="14288"/>
            </a:xfrm>
            <a:custGeom>
              <a:avLst/>
              <a:gdLst>
                <a:gd name="T0" fmla="*/ 0 w 10"/>
                <a:gd name="T1" fmla="*/ 3 h 29"/>
                <a:gd name="T2" fmla="*/ 2 w 10"/>
                <a:gd name="T3" fmla="*/ 0 h 29"/>
                <a:gd name="T4" fmla="*/ 9 w 10"/>
                <a:gd name="T5" fmla="*/ 0 h 29"/>
                <a:gd name="T6" fmla="*/ 10 w 10"/>
                <a:gd name="T7" fmla="*/ 15 h 29"/>
                <a:gd name="T8" fmla="*/ 10 w 10"/>
                <a:gd name="T9" fmla="*/ 29 h 29"/>
                <a:gd name="T10" fmla="*/ 5 w 10"/>
                <a:gd name="T11" fmla="*/ 25 h 29"/>
                <a:gd name="T12" fmla="*/ 6 w 10"/>
                <a:gd name="T13" fmla="*/ 7 h 29"/>
                <a:gd name="T14" fmla="*/ 0 w 1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9">
                  <a:moveTo>
                    <a:pt x="0" y="3"/>
                  </a:moveTo>
                  <a:lnTo>
                    <a:pt x="2" y="0"/>
                  </a:lnTo>
                  <a:lnTo>
                    <a:pt x="9" y="0"/>
                  </a:lnTo>
                  <a:lnTo>
                    <a:pt x="10" y="15"/>
                  </a:lnTo>
                  <a:lnTo>
                    <a:pt x="10" y="29"/>
                  </a:lnTo>
                  <a:lnTo>
                    <a:pt x="5" y="25"/>
                  </a:lnTo>
                  <a:lnTo>
                    <a:pt x="6" y="7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0" name="Freeform 2669"/>
            <p:cNvSpPr>
              <a:spLocks/>
            </p:cNvSpPr>
            <p:nvPr/>
          </p:nvSpPr>
          <p:spPr bwMode="auto">
            <a:xfrm>
              <a:off x="3943229" y="3171703"/>
              <a:ext cx="31750" cy="63500"/>
            </a:xfrm>
            <a:custGeom>
              <a:avLst/>
              <a:gdLst>
                <a:gd name="T0" fmla="*/ 28 w 60"/>
                <a:gd name="T1" fmla="*/ 58 h 121"/>
                <a:gd name="T2" fmla="*/ 24 w 60"/>
                <a:gd name="T3" fmla="*/ 57 h 121"/>
                <a:gd name="T4" fmla="*/ 18 w 60"/>
                <a:gd name="T5" fmla="*/ 60 h 121"/>
                <a:gd name="T6" fmla="*/ 15 w 60"/>
                <a:gd name="T7" fmla="*/ 47 h 121"/>
                <a:gd name="T8" fmla="*/ 17 w 60"/>
                <a:gd name="T9" fmla="*/ 22 h 121"/>
                <a:gd name="T10" fmla="*/ 10 w 60"/>
                <a:gd name="T11" fmla="*/ 12 h 121"/>
                <a:gd name="T12" fmla="*/ 7 w 60"/>
                <a:gd name="T13" fmla="*/ 15 h 121"/>
                <a:gd name="T14" fmla="*/ 11 w 60"/>
                <a:gd name="T15" fmla="*/ 26 h 121"/>
                <a:gd name="T16" fmla="*/ 10 w 60"/>
                <a:gd name="T17" fmla="*/ 29 h 121"/>
                <a:gd name="T18" fmla="*/ 5 w 60"/>
                <a:gd name="T19" fmla="*/ 21 h 121"/>
                <a:gd name="T20" fmla="*/ 0 w 60"/>
                <a:gd name="T21" fmla="*/ 9 h 121"/>
                <a:gd name="T22" fmla="*/ 7 w 60"/>
                <a:gd name="T23" fmla="*/ 5 h 121"/>
                <a:gd name="T24" fmla="*/ 14 w 60"/>
                <a:gd name="T25" fmla="*/ 0 h 121"/>
                <a:gd name="T26" fmla="*/ 23 w 60"/>
                <a:gd name="T27" fmla="*/ 21 h 121"/>
                <a:gd name="T28" fmla="*/ 33 w 60"/>
                <a:gd name="T29" fmla="*/ 48 h 121"/>
                <a:gd name="T30" fmla="*/ 28 w 60"/>
                <a:gd name="T31" fmla="*/ 47 h 121"/>
                <a:gd name="T32" fmla="*/ 27 w 60"/>
                <a:gd name="T33" fmla="*/ 51 h 121"/>
                <a:gd name="T34" fmla="*/ 31 w 60"/>
                <a:gd name="T35" fmla="*/ 61 h 121"/>
                <a:gd name="T36" fmla="*/ 30 w 60"/>
                <a:gd name="T37" fmla="*/ 64 h 121"/>
                <a:gd name="T38" fmla="*/ 37 w 60"/>
                <a:gd name="T39" fmla="*/ 61 h 121"/>
                <a:gd name="T40" fmla="*/ 38 w 60"/>
                <a:gd name="T41" fmla="*/ 70 h 121"/>
                <a:gd name="T42" fmla="*/ 34 w 60"/>
                <a:gd name="T43" fmla="*/ 77 h 121"/>
                <a:gd name="T44" fmla="*/ 38 w 60"/>
                <a:gd name="T45" fmla="*/ 78 h 121"/>
                <a:gd name="T46" fmla="*/ 43 w 60"/>
                <a:gd name="T47" fmla="*/ 74 h 121"/>
                <a:gd name="T48" fmla="*/ 47 w 60"/>
                <a:gd name="T49" fmla="*/ 75 h 121"/>
                <a:gd name="T50" fmla="*/ 47 w 60"/>
                <a:gd name="T51" fmla="*/ 83 h 121"/>
                <a:gd name="T52" fmla="*/ 53 w 60"/>
                <a:gd name="T53" fmla="*/ 94 h 121"/>
                <a:gd name="T54" fmla="*/ 51 w 60"/>
                <a:gd name="T55" fmla="*/ 100 h 121"/>
                <a:gd name="T56" fmla="*/ 47 w 60"/>
                <a:gd name="T57" fmla="*/ 100 h 121"/>
                <a:gd name="T58" fmla="*/ 49 w 60"/>
                <a:gd name="T59" fmla="*/ 104 h 121"/>
                <a:gd name="T60" fmla="*/ 47 w 60"/>
                <a:gd name="T61" fmla="*/ 106 h 121"/>
                <a:gd name="T62" fmla="*/ 50 w 60"/>
                <a:gd name="T63" fmla="*/ 107 h 121"/>
                <a:gd name="T64" fmla="*/ 57 w 60"/>
                <a:gd name="T65" fmla="*/ 103 h 121"/>
                <a:gd name="T66" fmla="*/ 60 w 60"/>
                <a:gd name="T67" fmla="*/ 108 h 121"/>
                <a:gd name="T68" fmla="*/ 53 w 60"/>
                <a:gd name="T69" fmla="*/ 107 h 121"/>
                <a:gd name="T70" fmla="*/ 53 w 60"/>
                <a:gd name="T71" fmla="*/ 117 h 121"/>
                <a:gd name="T72" fmla="*/ 53 w 60"/>
                <a:gd name="T73" fmla="*/ 121 h 121"/>
                <a:gd name="T74" fmla="*/ 46 w 60"/>
                <a:gd name="T75" fmla="*/ 119 h 121"/>
                <a:gd name="T76" fmla="*/ 37 w 60"/>
                <a:gd name="T77" fmla="*/ 106 h 121"/>
                <a:gd name="T78" fmla="*/ 27 w 60"/>
                <a:gd name="T79" fmla="*/ 81 h 121"/>
                <a:gd name="T80" fmla="*/ 20 w 60"/>
                <a:gd name="T81" fmla="*/ 70 h 121"/>
                <a:gd name="T82" fmla="*/ 23 w 60"/>
                <a:gd name="T83" fmla="*/ 64 h 121"/>
                <a:gd name="T84" fmla="*/ 28 w 60"/>
                <a:gd name="T85" fmla="*/ 5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" h="121">
                  <a:moveTo>
                    <a:pt x="28" y="58"/>
                  </a:moveTo>
                  <a:lnTo>
                    <a:pt x="24" y="57"/>
                  </a:lnTo>
                  <a:lnTo>
                    <a:pt x="18" y="60"/>
                  </a:lnTo>
                  <a:lnTo>
                    <a:pt x="15" y="47"/>
                  </a:lnTo>
                  <a:lnTo>
                    <a:pt x="17" y="22"/>
                  </a:lnTo>
                  <a:lnTo>
                    <a:pt x="10" y="12"/>
                  </a:lnTo>
                  <a:lnTo>
                    <a:pt x="7" y="15"/>
                  </a:lnTo>
                  <a:lnTo>
                    <a:pt x="11" y="26"/>
                  </a:lnTo>
                  <a:lnTo>
                    <a:pt x="10" y="29"/>
                  </a:lnTo>
                  <a:lnTo>
                    <a:pt x="5" y="21"/>
                  </a:lnTo>
                  <a:lnTo>
                    <a:pt x="0" y="9"/>
                  </a:lnTo>
                  <a:lnTo>
                    <a:pt x="7" y="5"/>
                  </a:lnTo>
                  <a:lnTo>
                    <a:pt x="14" y="0"/>
                  </a:lnTo>
                  <a:lnTo>
                    <a:pt x="23" y="21"/>
                  </a:lnTo>
                  <a:lnTo>
                    <a:pt x="33" y="48"/>
                  </a:lnTo>
                  <a:lnTo>
                    <a:pt x="28" y="47"/>
                  </a:lnTo>
                  <a:lnTo>
                    <a:pt x="27" y="51"/>
                  </a:lnTo>
                  <a:lnTo>
                    <a:pt x="31" y="61"/>
                  </a:lnTo>
                  <a:lnTo>
                    <a:pt x="30" y="64"/>
                  </a:lnTo>
                  <a:lnTo>
                    <a:pt x="37" y="61"/>
                  </a:lnTo>
                  <a:lnTo>
                    <a:pt x="38" y="70"/>
                  </a:lnTo>
                  <a:lnTo>
                    <a:pt x="34" y="77"/>
                  </a:lnTo>
                  <a:lnTo>
                    <a:pt x="38" y="78"/>
                  </a:lnTo>
                  <a:lnTo>
                    <a:pt x="43" y="74"/>
                  </a:lnTo>
                  <a:lnTo>
                    <a:pt x="47" y="75"/>
                  </a:lnTo>
                  <a:lnTo>
                    <a:pt x="47" y="83"/>
                  </a:lnTo>
                  <a:lnTo>
                    <a:pt x="53" y="94"/>
                  </a:lnTo>
                  <a:lnTo>
                    <a:pt x="51" y="100"/>
                  </a:lnTo>
                  <a:lnTo>
                    <a:pt x="47" y="100"/>
                  </a:lnTo>
                  <a:lnTo>
                    <a:pt x="49" y="104"/>
                  </a:lnTo>
                  <a:lnTo>
                    <a:pt x="47" y="106"/>
                  </a:lnTo>
                  <a:lnTo>
                    <a:pt x="50" y="107"/>
                  </a:lnTo>
                  <a:lnTo>
                    <a:pt x="57" y="103"/>
                  </a:lnTo>
                  <a:lnTo>
                    <a:pt x="60" y="108"/>
                  </a:lnTo>
                  <a:lnTo>
                    <a:pt x="53" y="107"/>
                  </a:lnTo>
                  <a:lnTo>
                    <a:pt x="53" y="117"/>
                  </a:lnTo>
                  <a:lnTo>
                    <a:pt x="53" y="121"/>
                  </a:lnTo>
                  <a:lnTo>
                    <a:pt x="46" y="119"/>
                  </a:lnTo>
                  <a:lnTo>
                    <a:pt x="37" y="106"/>
                  </a:lnTo>
                  <a:lnTo>
                    <a:pt x="27" y="81"/>
                  </a:lnTo>
                  <a:lnTo>
                    <a:pt x="20" y="70"/>
                  </a:lnTo>
                  <a:lnTo>
                    <a:pt x="23" y="64"/>
                  </a:lnTo>
                  <a:lnTo>
                    <a:pt x="28" y="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1" name="Freeform 2670"/>
            <p:cNvSpPr>
              <a:spLocks/>
            </p:cNvSpPr>
            <p:nvPr/>
          </p:nvSpPr>
          <p:spPr bwMode="auto">
            <a:xfrm>
              <a:off x="3787654" y="3238378"/>
              <a:ext cx="3175" cy="15875"/>
            </a:xfrm>
            <a:custGeom>
              <a:avLst/>
              <a:gdLst>
                <a:gd name="T0" fmla="*/ 0 w 7"/>
                <a:gd name="T1" fmla="*/ 0 h 29"/>
                <a:gd name="T2" fmla="*/ 3 w 7"/>
                <a:gd name="T3" fmla="*/ 0 h 29"/>
                <a:gd name="T4" fmla="*/ 4 w 7"/>
                <a:gd name="T5" fmla="*/ 20 h 29"/>
                <a:gd name="T6" fmla="*/ 7 w 7"/>
                <a:gd name="T7" fmla="*/ 29 h 29"/>
                <a:gd name="T8" fmla="*/ 1 w 7"/>
                <a:gd name="T9" fmla="*/ 25 h 29"/>
                <a:gd name="T10" fmla="*/ 0 w 7"/>
                <a:gd name="T11" fmla="*/ 7 h 29"/>
                <a:gd name="T12" fmla="*/ 0 w 7"/>
                <a:gd name="T1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9">
                  <a:moveTo>
                    <a:pt x="0" y="0"/>
                  </a:moveTo>
                  <a:lnTo>
                    <a:pt x="3" y="0"/>
                  </a:lnTo>
                  <a:lnTo>
                    <a:pt x="4" y="20"/>
                  </a:lnTo>
                  <a:lnTo>
                    <a:pt x="7" y="29"/>
                  </a:lnTo>
                  <a:lnTo>
                    <a:pt x="1" y="25"/>
                  </a:lnTo>
                  <a:lnTo>
                    <a:pt x="0" y="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2" name="Freeform 2671"/>
            <p:cNvSpPr>
              <a:spLocks/>
            </p:cNvSpPr>
            <p:nvPr/>
          </p:nvSpPr>
          <p:spPr bwMode="auto">
            <a:xfrm>
              <a:off x="3692404" y="3297116"/>
              <a:ext cx="6350" cy="11113"/>
            </a:xfrm>
            <a:custGeom>
              <a:avLst/>
              <a:gdLst>
                <a:gd name="T0" fmla="*/ 5 w 10"/>
                <a:gd name="T1" fmla="*/ 0 h 23"/>
                <a:gd name="T2" fmla="*/ 7 w 10"/>
                <a:gd name="T3" fmla="*/ 1 h 23"/>
                <a:gd name="T4" fmla="*/ 7 w 10"/>
                <a:gd name="T5" fmla="*/ 15 h 23"/>
                <a:gd name="T6" fmla="*/ 10 w 10"/>
                <a:gd name="T7" fmla="*/ 23 h 23"/>
                <a:gd name="T8" fmla="*/ 6 w 10"/>
                <a:gd name="T9" fmla="*/ 23 h 23"/>
                <a:gd name="T10" fmla="*/ 5 w 10"/>
                <a:gd name="T11" fmla="*/ 13 h 23"/>
                <a:gd name="T12" fmla="*/ 0 w 10"/>
                <a:gd name="T13" fmla="*/ 13 h 23"/>
                <a:gd name="T14" fmla="*/ 3 w 10"/>
                <a:gd name="T15" fmla="*/ 7 h 23"/>
                <a:gd name="T16" fmla="*/ 5 w 10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3">
                  <a:moveTo>
                    <a:pt x="5" y="0"/>
                  </a:moveTo>
                  <a:lnTo>
                    <a:pt x="7" y="1"/>
                  </a:lnTo>
                  <a:lnTo>
                    <a:pt x="7" y="15"/>
                  </a:lnTo>
                  <a:lnTo>
                    <a:pt x="10" y="23"/>
                  </a:lnTo>
                  <a:lnTo>
                    <a:pt x="6" y="23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3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3" name="Freeform 2672"/>
            <p:cNvSpPr>
              <a:spLocks/>
            </p:cNvSpPr>
            <p:nvPr/>
          </p:nvSpPr>
          <p:spPr bwMode="auto">
            <a:xfrm>
              <a:off x="3679704" y="3432053"/>
              <a:ext cx="6350" cy="15875"/>
            </a:xfrm>
            <a:custGeom>
              <a:avLst/>
              <a:gdLst>
                <a:gd name="T0" fmla="*/ 0 w 12"/>
                <a:gd name="T1" fmla="*/ 0 h 29"/>
                <a:gd name="T2" fmla="*/ 7 w 12"/>
                <a:gd name="T3" fmla="*/ 11 h 29"/>
                <a:gd name="T4" fmla="*/ 12 w 12"/>
                <a:gd name="T5" fmla="*/ 29 h 29"/>
                <a:gd name="T6" fmla="*/ 3 w 12"/>
                <a:gd name="T7" fmla="*/ 17 h 29"/>
                <a:gd name="T8" fmla="*/ 0 w 12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9">
                  <a:moveTo>
                    <a:pt x="0" y="0"/>
                  </a:moveTo>
                  <a:lnTo>
                    <a:pt x="7" y="11"/>
                  </a:lnTo>
                  <a:lnTo>
                    <a:pt x="12" y="29"/>
                  </a:lnTo>
                  <a:lnTo>
                    <a:pt x="3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4" name="Freeform 2673"/>
            <p:cNvSpPr>
              <a:spLocks/>
            </p:cNvSpPr>
            <p:nvPr/>
          </p:nvSpPr>
          <p:spPr bwMode="auto">
            <a:xfrm>
              <a:off x="3898779" y="3414591"/>
              <a:ext cx="6350" cy="11113"/>
            </a:xfrm>
            <a:custGeom>
              <a:avLst/>
              <a:gdLst>
                <a:gd name="T0" fmla="*/ 0 w 14"/>
                <a:gd name="T1" fmla="*/ 0 h 20"/>
                <a:gd name="T2" fmla="*/ 10 w 14"/>
                <a:gd name="T3" fmla="*/ 6 h 20"/>
                <a:gd name="T4" fmla="*/ 14 w 14"/>
                <a:gd name="T5" fmla="*/ 20 h 20"/>
                <a:gd name="T6" fmla="*/ 5 w 14"/>
                <a:gd name="T7" fmla="*/ 11 h 20"/>
                <a:gd name="T8" fmla="*/ 0 w 14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0" y="0"/>
                  </a:moveTo>
                  <a:lnTo>
                    <a:pt x="10" y="6"/>
                  </a:lnTo>
                  <a:lnTo>
                    <a:pt x="14" y="20"/>
                  </a:lnTo>
                  <a:lnTo>
                    <a:pt x="5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5" name="Freeform 2674"/>
            <p:cNvSpPr>
              <a:spLocks/>
            </p:cNvSpPr>
            <p:nvPr/>
          </p:nvSpPr>
          <p:spPr bwMode="auto">
            <a:xfrm>
              <a:off x="3952754" y="3438403"/>
              <a:ext cx="7938" cy="9525"/>
            </a:xfrm>
            <a:custGeom>
              <a:avLst/>
              <a:gdLst>
                <a:gd name="T0" fmla="*/ 0 w 17"/>
                <a:gd name="T1" fmla="*/ 0 h 18"/>
                <a:gd name="T2" fmla="*/ 4 w 17"/>
                <a:gd name="T3" fmla="*/ 3 h 18"/>
                <a:gd name="T4" fmla="*/ 11 w 17"/>
                <a:gd name="T5" fmla="*/ 13 h 18"/>
                <a:gd name="T6" fmla="*/ 17 w 17"/>
                <a:gd name="T7" fmla="*/ 13 h 18"/>
                <a:gd name="T8" fmla="*/ 13 w 17"/>
                <a:gd name="T9" fmla="*/ 18 h 18"/>
                <a:gd name="T10" fmla="*/ 0 w 17"/>
                <a:gd name="T11" fmla="*/ 6 h 18"/>
                <a:gd name="T12" fmla="*/ 0 w 17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8">
                  <a:moveTo>
                    <a:pt x="0" y="0"/>
                  </a:moveTo>
                  <a:lnTo>
                    <a:pt x="4" y="3"/>
                  </a:lnTo>
                  <a:lnTo>
                    <a:pt x="11" y="13"/>
                  </a:lnTo>
                  <a:lnTo>
                    <a:pt x="17" y="13"/>
                  </a:lnTo>
                  <a:lnTo>
                    <a:pt x="13" y="18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6" name="Freeform 2675"/>
            <p:cNvSpPr>
              <a:spLocks/>
            </p:cNvSpPr>
            <p:nvPr/>
          </p:nvSpPr>
          <p:spPr bwMode="auto">
            <a:xfrm>
              <a:off x="4043241" y="3420941"/>
              <a:ext cx="17463" cy="17463"/>
            </a:xfrm>
            <a:custGeom>
              <a:avLst/>
              <a:gdLst>
                <a:gd name="T0" fmla="*/ 0 w 35"/>
                <a:gd name="T1" fmla="*/ 23 h 31"/>
                <a:gd name="T2" fmla="*/ 7 w 35"/>
                <a:gd name="T3" fmla="*/ 20 h 31"/>
                <a:gd name="T4" fmla="*/ 9 w 35"/>
                <a:gd name="T5" fmla="*/ 5 h 31"/>
                <a:gd name="T6" fmla="*/ 3 w 35"/>
                <a:gd name="T7" fmla="*/ 0 h 31"/>
                <a:gd name="T8" fmla="*/ 12 w 35"/>
                <a:gd name="T9" fmla="*/ 3 h 31"/>
                <a:gd name="T10" fmla="*/ 26 w 35"/>
                <a:gd name="T11" fmla="*/ 24 h 31"/>
                <a:gd name="T12" fmla="*/ 35 w 35"/>
                <a:gd name="T13" fmla="*/ 31 h 31"/>
                <a:gd name="T14" fmla="*/ 29 w 35"/>
                <a:gd name="T15" fmla="*/ 27 h 31"/>
                <a:gd name="T16" fmla="*/ 18 w 35"/>
                <a:gd name="T17" fmla="*/ 26 h 31"/>
                <a:gd name="T18" fmla="*/ 18 w 35"/>
                <a:gd name="T19" fmla="*/ 21 h 31"/>
                <a:gd name="T20" fmla="*/ 15 w 35"/>
                <a:gd name="T21" fmla="*/ 18 h 31"/>
                <a:gd name="T22" fmla="*/ 7 w 35"/>
                <a:gd name="T23" fmla="*/ 24 h 31"/>
                <a:gd name="T24" fmla="*/ 9 w 35"/>
                <a:gd name="T25" fmla="*/ 29 h 31"/>
                <a:gd name="T26" fmla="*/ 5 w 35"/>
                <a:gd name="T27" fmla="*/ 26 h 31"/>
                <a:gd name="T28" fmla="*/ 0 w 35"/>
                <a:gd name="T29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31">
                  <a:moveTo>
                    <a:pt x="0" y="23"/>
                  </a:moveTo>
                  <a:lnTo>
                    <a:pt x="7" y="20"/>
                  </a:lnTo>
                  <a:lnTo>
                    <a:pt x="9" y="5"/>
                  </a:lnTo>
                  <a:lnTo>
                    <a:pt x="3" y="0"/>
                  </a:lnTo>
                  <a:lnTo>
                    <a:pt x="12" y="3"/>
                  </a:lnTo>
                  <a:lnTo>
                    <a:pt x="26" y="24"/>
                  </a:lnTo>
                  <a:lnTo>
                    <a:pt x="35" y="31"/>
                  </a:lnTo>
                  <a:lnTo>
                    <a:pt x="29" y="27"/>
                  </a:lnTo>
                  <a:lnTo>
                    <a:pt x="18" y="26"/>
                  </a:lnTo>
                  <a:lnTo>
                    <a:pt x="18" y="21"/>
                  </a:lnTo>
                  <a:lnTo>
                    <a:pt x="15" y="18"/>
                  </a:lnTo>
                  <a:lnTo>
                    <a:pt x="7" y="24"/>
                  </a:lnTo>
                  <a:lnTo>
                    <a:pt x="9" y="29"/>
                  </a:lnTo>
                  <a:lnTo>
                    <a:pt x="5" y="26"/>
                  </a:lnTo>
                  <a:lnTo>
                    <a:pt x="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7" name="Freeform 2676"/>
            <p:cNvSpPr>
              <a:spLocks/>
            </p:cNvSpPr>
            <p:nvPr/>
          </p:nvSpPr>
          <p:spPr bwMode="auto">
            <a:xfrm>
              <a:off x="3389191" y="3757491"/>
              <a:ext cx="23813" cy="49213"/>
            </a:xfrm>
            <a:custGeom>
              <a:avLst/>
              <a:gdLst>
                <a:gd name="T0" fmla="*/ 0 w 46"/>
                <a:gd name="T1" fmla="*/ 0 h 92"/>
                <a:gd name="T2" fmla="*/ 13 w 46"/>
                <a:gd name="T3" fmla="*/ 16 h 92"/>
                <a:gd name="T4" fmla="*/ 24 w 46"/>
                <a:gd name="T5" fmla="*/ 50 h 92"/>
                <a:gd name="T6" fmla="*/ 37 w 46"/>
                <a:gd name="T7" fmla="*/ 67 h 92"/>
                <a:gd name="T8" fmla="*/ 46 w 46"/>
                <a:gd name="T9" fmla="*/ 73 h 92"/>
                <a:gd name="T10" fmla="*/ 44 w 46"/>
                <a:gd name="T11" fmla="*/ 77 h 92"/>
                <a:gd name="T12" fmla="*/ 43 w 46"/>
                <a:gd name="T13" fmla="*/ 88 h 92"/>
                <a:gd name="T14" fmla="*/ 38 w 46"/>
                <a:gd name="T15" fmla="*/ 92 h 92"/>
                <a:gd name="T16" fmla="*/ 34 w 46"/>
                <a:gd name="T17" fmla="*/ 73 h 92"/>
                <a:gd name="T18" fmla="*/ 18 w 46"/>
                <a:gd name="T19" fmla="*/ 50 h 92"/>
                <a:gd name="T20" fmla="*/ 18 w 46"/>
                <a:gd name="T21" fmla="*/ 36 h 92"/>
                <a:gd name="T22" fmla="*/ 10 w 46"/>
                <a:gd name="T23" fmla="*/ 30 h 92"/>
                <a:gd name="T24" fmla="*/ 2 w 46"/>
                <a:gd name="T25" fmla="*/ 8 h 92"/>
                <a:gd name="T26" fmla="*/ 0 w 46"/>
                <a:gd name="T2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92">
                  <a:moveTo>
                    <a:pt x="0" y="0"/>
                  </a:moveTo>
                  <a:lnTo>
                    <a:pt x="13" y="16"/>
                  </a:lnTo>
                  <a:lnTo>
                    <a:pt x="24" y="50"/>
                  </a:lnTo>
                  <a:lnTo>
                    <a:pt x="37" y="67"/>
                  </a:lnTo>
                  <a:lnTo>
                    <a:pt x="46" y="73"/>
                  </a:lnTo>
                  <a:lnTo>
                    <a:pt x="44" y="77"/>
                  </a:lnTo>
                  <a:lnTo>
                    <a:pt x="43" y="88"/>
                  </a:lnTo>
                  <a:lnTo>
                    <a:pt x="38" y="92"/>
                  </a:lnTo>
                  <a:lnTo>
                    <a:pt x="34" y="73"/>
                  </a:lnTo>
                  <a:lnTo>
                    <a:pt x="18" y="50"/>
                  </a:lnTo>
                  <a:lnTo>
                    <a:pt x="18" y="36"/>
                  </a:lnTo>
                  <a:lnTo>
                    <a:pt x="10" y="30"/>
                  </a:lnTo>
                  <a:lnTo>
                    <a:pt x="2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8" name="Freeform 2677"/>
            <p:cNvSpPr>
              <a:spLocks/>
            </p:cNvSpPr>
            <p:nvPr/>
          </p:nvSpPr>
          <p:spPr bwMode="auto">
            <a:xfrm>
              <a:off x="3946404" y="3520953"/>
              <a:ext cx="7938" cy="11113"/>
            </a:xfrm>
            <a:custGeom>
              <a:avLst/>
              <a:gdLst>
                <a:gd name="T0" fmla="*/ 12 w 15"/>
                <a:gd name="T1" fmla="*/ 7 h 22"/>
                <a:gd name="T2" fmla="*/ 8 w 15"/>
                <a:gd name="T3" fmla="*/ 10 h 22"/>
                <a:gd name="T4" fmla="*/ 10 w 15"/>
                <a:gd name="T5" fmla="*/ 14 h 22"/>
                <a:gd name="T6" fmla="*/ 13 w 15"/>
                <a:gd name="T7" fmla="*/ 17 h 22"/>
                <a:gd name="T8" fmla="*/ 12 w 15"/>
                <a:gd name="T9" fmla="*/ 22 h 22"/>
                <a:gd name="T10" fmla="*/ 8 w 15"/>
                <a:gd name="T11" fmla="*/ 13 h 22"/>
                <a:gd name="T12" fmla="*/ 3 w 15"/>
                <a:gd name="T13" fmla="*/ 16 h 22"/>
                <a:gd name="T14" fmla="*/ 0 w 15"/>
                <a:gd name="T15" fmla="*/ 11 h 22"/>
                <a:gd name="T16" fmla="*/ 0 w 15"/>
                <a:gd name="T17" fmla="*/ 3 h 22"/>
                <a:gd name="T18" fmla="*/ 6 w 15"/>
                <a:gd name="T19" fmla="*/ 0 h 22"/>
                <a:gd name="T20" fmla="*/ 6 w 15"/>
                <a:gd name="T21" fmla="*/ 3 h 22"/>
                <a:gd name="T22" fmla="*/ 5 w 15"/>
                <a:gd name="T23" fmla="*/ 4 h 22"/>
                <a:gd name="T24" fmla="*/ 9 w 15"/>
                <a:gd name="T25" fmla="*/ 6 h 22"/>
                <a:gd name="T26" fmla="*/ 15 w 15"/>
                <a:gd name="T27" fmla="*/ 6 h 22"/>
                <a:gd name="T28" fmla="*/ 13 w 15"/>
                <a:gd name="T29" fmla="*/ 9 h 22"/>
                <a:gd name="T30" fmla="*/ 12 w 15"/>
                <a:gd name="T31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" h="22">
                  <a:moveTo>
                    <a:pt x="12" y="7"/>
                  </a:moveTo>
                  <a:lnTo>
                    <a:pt x="8" y="10"/>
                  </a:lnTo>
                  <a:lnTo>
                    <a:pt x="10" y="14"/>
                  </a:lnTo>
                  <a:lnTo>
                    <a:pt x="13" y="17"/>
                  </a:lnTo>
                  <a:lnTo>
                    <a:pt x="12" y="22"/>
                  </a:lnTo>
                  <a:lnTo>
                    <a:pt x="8" y="13"/>
                  </a:lnTo>
                  <a:lnTo>
                    <a:pt x="3" y="16"/>
                  </a:lnTo>
                  <a:lnTo>
                    <a:pt x="0" y="11"/>
                  </a:lnTo>
                  <a:lnTo>
                    <a:pt x="0" y="3"/>
                  </a:lnTo>
                  <a:lnTo>
                    <a:pt x="6" y="0"/>
                  </a:lnTo>
                  <a:lnTo>
                    <a:pt x="6" y="3"/>
                  </a:lnTo>
                  <a:lnTo>
                    <a:pt x="5" y="4"/>
                  </a:lnTo>
                  <a:lnTo>
                    <a:pt x="9" y="6"/>
                  </a:lnTo>
                  <a:lnTo>
                    <a:pt x="15" y="6"/>
                  </a:lnTo>
                  <a:lnTo>
                    <a:pt x="13" y="9"/>
                  </a:lnTo>
                  <a:lnTo>
                    <a:pt x="12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49" name="Freeform 2678"/>
            <p:cNvSpPr>
              <a:spLocks/>
            </p:cNvSpPr>
            <p:nvPr/>
          </p:nvSpPr>
          <p:spPr bwMode="auto">
            <a:xfrm>
              <a:off x="3951166" y="3535241"/>
              <a:ext cx="20638" cy="34925"/>
            </a:xfrm>
            <a:custGeom>
              <a:avLst/>
              <a:gdLst>
                <a:gd name="T0" fmla="*/ 36 w 39"/>
                <a:gd name="T1" fmla="*/ 54 h 68"/>
                <a:gd name="T2" fmla="*/ 39 w 39"/>
                <a:gd name="T3" fmla="*/ 62 h 68"/>
                <a:gd name="T4" fmla="*/ 34 w 39"/>
                <a:gd name="T5" fmla="*/ 68 h 68"/>
                <a:gd name="T6" fmla="*/ 28 w 39"/>
                <a:gd name="T7" fmla="*/ 56 h 68"/>
                <a:gd name="T8" fmla="*/ 19 w 39"/>
                <a:gd name="T9" fmla="*/ 51 h 68"/>
                <a:gd name="T10" fmla="*/ 18 w 39"/>
                <a:gd name="T11" fmla="*/ 52 h 68"/>
                <a:gd name="T12" fmla="*/ 19 w 39"/>
                <a:gd name="T13" fmla="*/ 56 h 68"/>
                <a:gd name="T14" fmla="*/ 12 w 39"/>
                <a:gd name="T15" fmla="*/ 54 h 68"/>
                <a:gd name="T16" fmla="*/ 3 w 39"/>
                <a:gd name="T17" fmla="*/ 41 h 68"/>
                <a:gd name="T18" fmla="*/ 0 w 39"/>
                <a:gd name="T19" fmla="*/ 16 h 68"/>
                <a:gd name="T20" fmla="*/ 0 w 39"/>
                <a:gd name="T21" fmla="*/ 0 h 68"/>
                <a:gd name="T22" fmla="*/ 9 w 39"/>
                <a:gd name="T23" fmla="*/ 0 h 68"/>
                <a:gd name="T24" fmla="*/ 15 w 39"/>
                <a:gd name="T25" fmla="*/ 3 h 68"/>
                <a:gd name="T26" fmla="*/ 11 w 39"/>
                <a:gd name="T27" fmla="*/ 7 h 68"/>
                <a:gd name="T28" fmla="*/ 12 w 39"/>
                <a:gd name="T29" fmla="*/ 22 h 68"/>
                <a:gd name="T30" fmla="*/ 28 w 39"/>
                <a:gd name="T31" fmla="*/ 45 h 68"/>
                <a:gd name="T32" fmla="*/ 36 w 39"/>
                <a:gd name="T33" fmla="*/ 5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8">
                  <a:moveTo>
                    <a:pt x="36" y="54"/>
                  </a:moveTo>
                  <a:lnTo>
                    <a:pt x="39" y="62"/>
                  </a:lnTo>
                  <a:lnTo>
                    <a:pt x="34" y="68"/>
                  </a:lnTo>
                  <a:lnTo>
                    <a:pt x="28" y="56"/>
                  </a:lnTo>
                  <a:lnTo>
                    <a:pt x="19" y="51"/>
                  </a:lnTo>
                  <a:lnTo>
                    <a:pt x="18" y="52"/>
                  </a:lnTo>
                  <a:lnTo>
                    <a:pt x="19" y="56"/>
                  </a:lnTo>
                  <a:lnTo>
                    <a:pt x="12" y="54"/>
                  </a:lnTo>
                  <a:lnTo>
                    <a:pt x="3" y="41"/>
                  </a:lnTo>
                  <a:lnTo>
                    <a:pt x="0" y="16"/>
                  </a:lnTo>
                  <a:lnTo>
                    <a:pt x="0" y="0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1" y="7"/>
                  </a:lnTo>
                  <a:lnTo>
                    <a:pt x="12" y="22"/>
                  </a:lnTo>
                  <a:lnTo>
                    <a:pt x="28" y="45"/>
                  </a:lnTo>
                  <a:lnTo>
                    <a:pt x="36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0" name="Freeform 2679"/>
            <p:cNvSpPr>
              <a:spLocks/>
            </p:cNvSpPr>
            <p:nvPr/>
          </p:nvSpPr>
          <p:spPr bwMode="auto">
            <a:xfrm>
              <a:off x="4089279" y="3584453"/>
              <a:ext cx="7938" cy="6350"/>
            </a:xfrm>
            <a:custGeom>
              <a:avLst/>
              <a:gdLst>
                <a:gd name="T0" fmla="*/ 0 w 15"/>
                <a:gd name="T1" fmla="*/ 6 h 13"/>
                <a:gd name="T2" fmla="*/ 2 w 15"/>
                <a:gd name="T3" fmla="*/ 1 h 13"/>
                <a:gd name="T4" fmla="*/ 7 w 15"/>
                <a:gd name="T5" fmla="*/ 0 h 13"/>
                <a:gd name="T6" fmla="*/ 12 w 15"/>
                <a:gd name="T7" fmla="*/ 3 h 13"/>
                <a:gd name="T8" fmla="*/ 15 w 15"/>
                <a:gd name="T9" fmla="*/ 10 h 13"/>
                <a:gd name="T10" fmla="*/ 10 w 15"/>
                <a:gd name="T11" fmla="*/ 13 h 13"/>
                <a:gd name="T12" fmla="*/ 6 w 15"/>
                <a:gd name="T13" fmla="*/ 3 h 13"/>
                <a:gd name="T14" fmla="*/ 0 w 15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0" y="6"/>
                  </a:moveTo>
                  <a:lnTo>
                    <a:pt x="2" y="1"/>
                  </a:lnTo>
                  <a:lnTo>
                    <a:pt x="7" y="0"/>
                  </a:lnTo>
                  <a:lnTo>
                    <a:pt x="12" y="3"/>
                  </a:lnTo>
                  <a:lnTo>
                    <a:pt x="15" y="10"/>
                  </a:lnTo>
                  <a:lnTo>
                    <a:pt x="10" y="13"/>
                  </a:lnTo>
                  <a:lnTo>
                    <a:pt x="6" y="3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1" name="Freeform 2680"/>
            <p:cNvSpPr>
              <a:spLocks/>
            </p:cNvSpPr>
            <p:nvPr/>
          </p:nvSpPr>
          <p:spPr bwMode="auto">
            <a:xfrm>
              <a:off x="4059116" y="3516191"/>
              <a:ext cx="66675" cy="117475"/>
            </a:xfrm>
            <a:custGeom>
              <a:avLst/>
              <a:gdLst>
                <a:gd name="T0" fmla="*/ 14 w 124"/>
                <a:gd name="T1" fmla="*/ 51 h 223"/>
                <a:gd name="T2" fmla="*/ 13 w 124"/>
                <a:gd name="T3" fmla="*/ 58 h 223"/>
                <a:gd name="T4" fmla="*/ 24 w 124"/>
                <a:gd name="T5" fmla="*/ 85 h 223"/>
                <a:gd name="T6" fmla="*/ 59 w 124"/>
                <a:gd name="T7" fmla="*/ 172 h 223"/>
                <a:gd name="T8" fmla="*/ 69 w 124"/>
                <a:gd name="T9" fmla="*/ 190 h 223"/>
                <a:gd name="T10" fmla="*/ 82 w 124"/>
                <a:gd name="T11" fmla="*/ 208 h 223"/>
                <a:gd name="T12" fmla="*/ 82 w 124"/>
                <a:gd name="T13" fmla="*/ 221 h 223"/>
                <a:gd name="T14" fmla="*/ 95 w 124"/>
                <a:gd name="T15" fmla="*/ 215 h 223"/>
                <a:gd name="T16" fmla="*/ 81 w 124"/>
                <a:gd name="T17" fmla="*/ 182 h 223"/>
                <a:gd name="T18" fmla="*/ 89 w 124"/>
                <a:gd name="T19" fmla="*/ 166 h 223"/>
                <a:gd name="T20" fmla="*/ 88 w 124"/>
                <a:gd name="T21" fmla="*/ 170 h 223"/>
                <a:gd name="T22" fmla="*/ 99 w 124"/>
                <a:gd name="T23" fmla="*/ 173 h 223"/>
                <a:gd name="T24" fmla="*/ 102 w 124"/>
                <a:gd name="T25" fmla="*/ 176 h 223"/>
                <a:gd name="T26" fmla="*/ 108 w 124"/>
                <a:gd name="T27" fmla="*/ 173 h 223"/>
                <a:gd name="T28" fmla="*/ 99 w 124"/>
                <a:gd name="T29" fmla="*/ 190 h 223"/>
                <a:gd name="T30" fmla="*/ 111 w 124"/>
                <a:gd name="T31" fmla="*/ 202 h 223"/>
                <a:gd name="T32" fmla="*/ 105 w 124"/>
                <a:gd name="T33" fmla="*/ 208 h 223"/>
                <a:gd name="T34" fmla="*/ 114 w 124"/>
                <a:gd name="T35" fmla="*/ 208 h 223"/>
                <a:gd name="T36" fmla="*/ 115 w 124"/>
                <a:gd name="T37" fmla="*/ 223 h 223"/>
                <a:gd name="T38" fmla="*/ 119 w 124"/>
                <a:gd name="T39" fmla="*/ 200 h 223"/>
                <a:gd name="T40" fmla="*/ 118 w 124"/>
                <a:gd name="T41" fmla="*/ 195 h 223"/>
                <a:gd name="T42" fmla="*/ 115 w 124"/>
                <a:gd name="T43" fmla="*/ 183 h 223"/>
                <a:gd name="T44" fmla="*/ 122 w 124"/>
                <a:gd name="T45" fmla="*/ 177 h 223"/>
                <a:gd name="T46" fmla="*/ 118 w 124"/>
                <a:gd name="T47" fmla="*/ 164 h 223"/>
                <a:gd name="T48" fmla="*/ 112 w 124"/>
                <a:gd name="T49" fmla="*/ 167 h 223"/>
                <a:gd name="T50" fmla="*/ 104 w 124"/>
                <a:gd name="T51" fmla="*/ 159 h 223"/>
                <a:gd name="T52" fmla="*/ 96 w 124"/>
                <a:gd name="T53" fmla="*/ 127 h 223"/>
                <a:gd name="T54" fmla="*/ 83 w 124"/>
                <a:gd name="T55" fmla="*/ 117 h 223"/>
                <a:gd name="T56" fmla="*/ 76 w 124"/>
                <a:gd name="T57" fmla="*/ 113 h 223"/>
                <a:gd name="T58" fmla="*/ 73 w 124"/>
                <a:gd name="T59" fmla="*/ 105 h 223"/>
                <a:gd name="T60" fmla="*/ 81 w 124"/>
                <a:gd name="T61" fmla="*/ 104 h 223"/>
                <a:gd name="T62" fmla="*/ 89 w 124"/>
                <a:gd name="T63" fmla="*/ 104 h 223"/>
                <a:gd name="T64" fmla="*/ 82 w 124"/>
                <a:gd name="T65" fmla="*/ 90 h 223"/>
                <a:gd name="T66" fmla="*/ 79 w 124"/>
                <a:gd name="T67" fmla="*/ 92 h 223"/>
                <a:gd name="T68" fmla="*/ 72 w 124"/>
                <a:gd name="T69" fmla="*/ 100 h 223"/>
                <a:gd name="T70" fmla="*/ 65 w 124"/>
                <a:gd name="T71" fmla="*/ 92 h 223"/>
                <a:gd name="T72" fmla="*/ 52 w 124"/>
                <a:gd name="T73" fmla="*/ 91 h 223"/>
                <a:gd name="T74" fmla="*/ 46 w 124"/>
                <a:gd name="T75" fmla="*/ 87 h 223"/>
                <a:gd name="T76" fmla="*/ 33 w 124"/>
                <a:gd name="T77" fmla="*/ 77 h 223"/>
                <a:gd name="T78" fmla="*/ 33 w 124"/>
                <a:gd name="T79" fmla="*/ 58 h 223"/>
                <a:gd name="T80" fmla="*/ 40 w 124"/>
                <a:gd name="T81" fmla="*/ 38 h 223"/>
                <a:gd name="T82" fmla="*/ 36 w 124"/>
                <a:gd name="T83" fmla="*/ 42 h 223"/>
                <a:gd name="T84" fmla="*/ 23 w 124"/>
                <a:gd name="T85" fmla="*/ 39 h 223"/>
                <a:gd name="T86" fmla="*/ 14 w 124"/>
                <a:gd name="T87" fmla="*/ 12 h 223"/>
                <a:gd name="T88" fmla="*/ 1 w 124"/>
                <a:gd name="T89" fmla="*/ 6 h 223"/>
                <a:gd name="T90" fmla="*/ 0 w 124"/>
                <a:gd name="T91" fmla="*/ 10 h 223"/>
                <a:gd name="T92" fmla="*/ 13 w 124"/>
                <a:gd name="T93" fmla="*/ 4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4" h="223">
                  <a:moveTo>
                    <a:pt x="10" y="45"/>
                  </a:moveTo>
                  <a:lnTo>
                    <a:pt x="14" y="51"/>
                  </a:lnTo>
                  <a:lnTo>
                    <a:pt x="19" y="58"/>
                  </a:lnTo>
                  <a:lnTo>
                    <a:pt x="13" y="58"/>
                  </a:lnTo>
                  <a:lnTo>
                    <a:pt x="6" y="58"/>
                  </a:lnTo>
                  <a:lnTo>
                    <a:pt x="24" y="85"/>
                  </a:lnTo>
                  <a:lnTo>
                    <a:pt x="42" y="138"/>
                  </a:lnTo>
                  <a:lnTo>
                    <a:pt x="59" y="172"/>
                  </a:lnTo>
                  <a:lnTo>
                    <a:pt x="72" y="183"/>
                  </a:lnTo>
                  <a:lnTo>
                    <a:pt x="69" y="190"/>
                  </a:lnTo>
                  <a:lnTo>
                    <a:pt x="73" y="200"/>
                  </a:lnTo>
                  <a:lnTo>
                    <a:pt x="82" y="208"/>
                  </a:lnTo>
                  <a:lnTo>
                    <a:pt x="86" y="215"/>
                  </a:lnTo>
                  <a:lnTo>
                    <a:pt x="82" y="221"/>
                  </a:lnTo>
                  <a:lnTo>
                    <a:pt x="88" y="216"/>
                  </a:lnTo>
                  <a:lnTo>
                    <a:pt x="95" y="215"/>
                  </a:lnTo>
                  <a:lnTo>
                    <a:pt x="85" y="203"/>
                  </a:lnTo>
                  <a:lnTo>
                    <a:pt x="81" y="182"/>
                  </a:lnTo>
                  <a:lnTo>
                    <a:pt x="85" y="170"/>
                  </a:lnTo>
                  <a:lnTo>
                    <a:pt x="89" y="166"/>
                  </a:lnTo>
                  <a:lnTo>
                    <a:pt x="85" y="169"/>
                  </a:lnTo>
                  <a:lnTo>
                    <a:pt x="88" y="170"/>
                  </a:lnTo>
                  <a:lnTo>
                    <a:pt x="95" y="170"/>
                  </a:lnTo>
                  <a:lnTo>
                    <a:pt x="99" y="173"/>
                  </a:lnTo>
                  <a:lnTo>
                    <a:pt x="96" y="177"/>
                  </a:lnTo>
                  <a:lnTo>
                    <a:pt x="102" y="176"/>
                  </a:lnTo>
                  <a:lnTo>
                    <a:pt x="105" y="170"/>
                  </a:lnTo>
                  <a:lnTo>
                    <a:pt x="108" y="173"/>
                  </a:lnTo>
                  <a:lnTo>
                    <a:pt x="105" y="182"/>
                  </a:lnTo>
                  <a:lnTo>
                    <a:pt x="99" y="190"/>
                  </a:lnTo>
                  <a:lnTo>
                    <a:pt x="105" y="196"/>
                  </a:lnTo>
                  <a:lnTo>
                    <a:pt x="111" y="202"/>
                  </a:lnTo>
                  <a:lnTo>
                    <a:pt x="107" y="205"/>
                  </a:lnTo>
                  <a:lnTo>
                    <a:pt x="105" y="208"/>
                  </a:lnTo>
                  <a:lnTo>
                    <a:pt x="109" y="205"/>
                  </a:lnTo>
                  <a:lnTo>
                    <a:pt x="114" y="208"/>
                  </a:lnTo>
                  <a:lnTo>
                    <a:pt x="115" y="218"/>
                  </a:lnTo>
                  <a:lnTo>
                    <a:pt x="115" y="223"/>
                  </a:lnTo>
                  <a:lnTo>
                    <a:pt x="118" y="216"/>
                  </a:lnTo>
                  <a:lnTo>
                    <a:pt x="119" y="200"/>
                  </a:lnTo>
                  <a:lnTo>
                    <a:pt x="124" y="193"/>
                  </a:lnTo>
                  <a:lnTo>
                    <a:pt x="118" y="195"/>
                  </a:lnTo>
                  <a:lnTo>
                    <a:pt x="118" y="187"/>
                  </a:lnTo>
                  <a:lnTo>
                    <a:pt x="115" y="183"/>
                  </a:lnTo>
                  <a:lnTo>
                    <a:pt x="121" y="180"/>
                  </a:lnTo>
                  <a:lnTo>
                    <a:pt x="122" y="177"/>
                  </a:lnTo>
                  <a:lnTo>
                    <a:pt x="121" y="174"/>
                  </a:lnTo>
                  <a:lnTo>
                    <a:pt x="118" y="164"/>
                  </a:lnTo>
                  <a:lnTo>
                    <a:pt x="112" y="162"/>
                  </a:lnTo>
                  <a:lnTo>
                    <a:pt x="112" y="167"/>
                  </a:lnTo>
                  <a:lnTo>
                    <a:pt x="105" y="167"/>
                  </a:lnTo>
                  <a:lnTo>
                    <a:pt x="104" y="159"/>
                  </a:lnTo>
                  <a:lnTo>
                    <a:pt x="95" y="138"/>
                  </a:lnTo>
                  <a:lnTo>
                    <a:pt x="96" y="127"/>
                  </a:lnTo>
                  <a:lnTo>
                    <a:pt x="88" y="128"/>
                  </a:lnTo>
                  <a:lnTo>
                    <a:pt x="83" y="117"/>
                  </a:lnTo>
                  <a:lnTo>
                    <a:pt x="82" y="110"/>
                  </a:lnTo>
                  <a:lnTo>
                    <a:pt x="76" y="113"/>
                  </a:lnTo>
                  <a:lnTo>
                    <a:pt x="71" y="113"/>
                  </a:lnTo>
                  <a:lnTo>
                    <a:pt x="73" y="105"/>
                  </a:lnTo>
                  <a:lnTo>
                    <a:pt x="79" y="100"/>
                  </a:lnTo>
                  <a:lnTo>
                    <a:pt x="81" y="104"/>
                  </a:lnTo>
                  <a:lnTo>
                    <a:pt x="88" y="108"/>
                  </a:lnTo>
                  <a:lnTo>
                    <a:pt x="89" y="104"/>
                  </a:lnTo>
                  <a:lnTo>
                    <a:pt x="85" y="102"/>
                  </a:lnTo>
                  <a:lnTo>
                    <a:pt x="82" y="90"/>
                  </a:lnTo>
                  <a:lnTo>
                    <a:pt x="76" y="90"/>
                  </a:lnTo>
                  <a:lnTo>
                    <a:pt x="79" y="92"/>
                  </a:lnTo>
                  <a:lnTo>
                    <a:pt x="76" y="98"/>
                  </a:lnTo>
                  <a:lnTo>
                    <a:pt x="72" y="100"/>
                  </a:lnTo>
                  <a:lnTo>
                    <a:pt x="73" y="95"/>
                  </a:lnTo>
                  <a:lnTo>
                    <a:pt x="65" y="92"/>
                  </a:lnTo>
                  <a:lnTo>
                    <a:pt x="63" y="87"/>
                  </a:lnTo>
                  <a:lnTo>
                    <a:pt x="52" y="91"/>
                  </a:lnTo>
                  <a:lnTo>
                    <a:pt x="43" y="91"/>
                  </a:lnTo>
                  <a:lnTo>
                    <a:pt x="46" y="87"/>
                  </a:lnTo>
                  <a:lnTo>
                    <a:pt x="45" y="81"/>
                  </a:lnTo>
                  <a:lnTo>
                    <a:pt x="33" y="77"/>
                  </a:lnTo>
                  <a:lnTo>
                    <a:pt x="27" y="71"/>
                  </a:lnTo>
                  <a:lnTo>
                    <a:pt x="33" y="58"/>
                  </a:lnTo>
                  <a:lnTo>
                    <a:pt x="46" y="46"/>
                  </a:lnTo>
                  <a:lnTo>
                    <a:pt x="40" y="38"/>
                  </a:lnTo>
                  <a:lnTo>
                    <a:pt x="37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3" y="39"/>
                  </a:lnTo>
                  <a:lnTo>
                    <a:pt x="17" y="23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1" y="6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1" y="28"/>
                  </a:lnTo>
                  <a:lnTo>
                    <a:pt x="13" y="41"/>
                  </a:lnTo>
                  <a:lnTo>
                    <a:pt x="10" y="4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2" name="Freeform 2681"/>
            <p:cNvSpPr>
              <a:spLocks/>
            </p:cNvSpPr>
            <p:nvPr/>
          </p:nvSpPr>
          <p:spPr bwMode="auto">
            <a:xfrm>
              <a:off x="3411416" y="3808291"/>
              <a:ext cx="9525" cy="12700"/>
            </a:xfrm>
            <a:custGeom>
              <a:avLst/>
              <a:gdLst>
                <a:gd name="T0" fmla="*/ 11 w 17"/>
                <a:gd name="T1" fmla="*/ 2 h 23"/>
                <a:gd name="T2" fmla="*/ 13 w 17"/>
                <a:gd name="T3" fmla="*/ 0 h 23"/>
                <a:gd name="T4" fmla="*/ 14 w 17"/>
                <a:gd name="T5" fmla="*/ 16 h 23"/>
                <a:gd name="T6" fmla="*/ 17 w 17"/>
                <a:gd name="T7" fmla="*/ 23 h 23"/>
                <a:gd name="T8" fmla="*/ 7 w 17"/>
                <a:gd name="T9" fmla="*/ 17 h 23"/>
                <a:gd name="T10" fmla="*/ 0 w 17"/>
                <a:gd name="T11" fmla="*/ 3 h 23"/>
                <a:gd name="T12" fmla="*/ 4 w 17"/>
                <a:gd name="T13" fmla="*/ 6 h 23"/>
                <a:gd name="T14" fmla="*/ 11 w 17"/>
                <a:gd name="T15" fmla="*/ 7 h 23"/>
                <a:gd name="T16" fmla="*/ 11 w 17"/>
                <a:gd name="T17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23">
                  <a:moveTo>
                    <a:pt x="11" y="2"/>
                  </a:moveTo>
                  <a:lnTo>
                    <a:pt x="13" y="0"/>
                  </a:lnTo>
                  <a:lnTo>
                    <a:pt x="14" y="16"/>
                  </a:lnTo>
                  <a:lnTo>
                    <a:pt x="17" y="23"/>
                  </a:lnTo>
                  <a:lnTo>
                    <a:pt x="7" y="17"/>
                  </a:lnTo>
                  <a:lnTo>
                    <a:pt x="0" y="3"/>
                  </a:lnTo>
                  <a:lnTo>
                    <a:pt x="4" y="6"/>
                  </a:lnTo>
                  <a:lnTo>
                    <a:pt x="11" y="7"/>
                  </a:lnTo>
                  <a:lnTo>
                    <a:pt x="11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3" name="Freeform 2682"/>
            <p:cNvSpPr>
              <a:spLocks/>
            </p:cNvSpPr>
            <p:nvPr/>
          </p:nvSpPr>
          <p:spPr bwMode="auto">
            <a:xfrm>
              <a:off x="3974979" y="3590803"/>
              <a:ext cx="7938" cy="17463"/>
            </a:xfrm>
            <a:custGeom>
              <a:avLst/>
              <a:gdLst>
                <a:gd name="T0" fmla="*/ 10 w 16"/>
                <a:gd name="T1" fmla="*/ 23 h 31"/>
                <a:gd name="T2" fmla="*/ 4 w 16"/>
                <a:gd name="T3" fmla="*/ 21 h 31"/>
                <a:gd name="T4" fmla="*/ 0 w 16"/>
                <a:gd name="T5" fmla="*/ 16 h 31"/>
                <a:gd name="T6" fmla="*/ 7 w 16"/>
                <a:gd name="T7" fmla="*/ 8 h 31"/>
                <a:gd name="T8" fmla="*/ 9 w 16"/>
                <a:gd name="T9" fmla="*/ 0 h 31"/>
                <a:gd name="T10" fmla="*/ 13 w 16"/>
                <a:gd name="T11" fmla="*/ 3 h 31"/>
                <a:gd name="T12" fmla="*/ 16 w 16"/>
                <a:gd name="T13" fmla="*/ 3 h 31"/>
                <a:gd name="T14" fmla="*/ 12 w 16"/>
                <a:gd name="T15" fmla="*/ 10 h 31"/>
                <a:gd name="T16" fmla="*/ 12 w 16"/>
                <a:gd name="T17" fmla="*/ 24 h 31"/>
                <a:gd name="T18" fmla="*/ 4 w 16"/>
                <a:gd name="T19" fmla="*/ 31 h 31"/>
                <a:gd name="T20" fmla="*/ 4 w 16"/>
                <a:gd name="T21" fmla="*/ 27 h 31"/>
                <a:gd name="T22" fmla="*/ 10 w 16"/>
                <a:gd name="T23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1">
                  <a:moveTo>
                    <a:pt x="10" y="23"/>
                  </a:moveTo>
                  <a:lnTo>
                    <a:pt x="4" y="21"/>
                  </a:lnTo>
                  <a:lnTo>
                    <a:pt x="0" y="16"/>
                  </a:lnTo>
                  <a:lnTo>
                    <a:pt x="7" y="8"/>
                  </a:lnTo>
                  <a:lnTo>
                    <a:pt x="9" y="0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2" y="10"/>
                  </a:lnTo>
                  <a:lnTo>
                    <a:pt x="12" y="24"/>
                  </a:lnTo>
                  <a:lnTo>
                    <a:pt x="4" y="31"/>
                  </a:lnTo>
                  <a:lnTo>
                    <a:pt x="4" y="27"/>
                  </a:lnTo>
                  <a:lnTo>
                    <a:pt x="10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4" name="Freeform 2683"/>
            <p:cNvSpPr>
              <a:spLocks/>
            </p:cNvSpPr>
            <p:nvPr/>
          </p:nvSpPr>
          <p:spPr bwMode="auto">
            <a:xfrm>
              <a:off x="3978154" y="3606678"/>
              <a:ext cx="7938" cy="9525"/>
            </a:xfrm>
            <a:custGeom>
              <a:avLst/>
              <a:gdLst>
                <a:gd name="T0" fmla="*/ 6 w 13"/>
                <a:gd name="T1" fmla="*/ 1 h 17"/>
                <a:gd name="T2" fmla="*/ 10 w 13"/>
                <a:gd name="T3" fmla="*/ 0 h 17"/>
                <a:gd name="T4" fmla="*/ 10 w 13"/>
                <a:gd name="T5" fmla="*/ 4 h 17"/>
                <a:gd name="T6" fmla="*/ 7 w 13"/>
                <a:gd name="T7" fmla="*/ 7 h 17"/>
                <a:gd name="T8" fmla="*/ 10 w 13"/>
                <a:gd name="T9" fmla="*/ 11 h 17"/>
                <a:gd name="T10" fmla="*/ 13 w 13"/>
                <a:gd name="T11" fmla="*/ 13 h 17"/>
                <a:gd name="T12" fmla="*/ 12 w 13"/>
                <a:gd name="T13" fmla="*/ 17 h 17"/>
                <a:gd name="T14" fmla="*/ 3 w 13"/>
                <a:gd name="T15" fmla="*/ 13 h 17"/>
                <a:gd name="T16" fmla="*/ 0 w 13"/>
                <a:gd name="T17" fmla="*/ 10 h 17"/>
                <a:gd name="T18" fmla="*/ 7 w 13"/>
                <a:gd name="T19" fmla="*/ 7 h 17"/>
                <a:gd name="T20" fmla="*/ 6 w 13"/>
                <a:gd name="T2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6" y="1"/>
                  </a:moveTo>
                  <a:lnTo>
                    <a:pt x="10" y="0"/>
                  </a:lnTo>
                  <a:lnTo>
                    <a:pt x="10" y="4"/>
                  </a:lnTo>
                  <a:lnTo>
                    <a:pt x="7" y="7"/>
                  </a:lnTo>
                  <a:lnTo>
                    <a:pt x="10" y="11"/>
                  </a:lnTo>
                  <a:lnTo>
                    <a:pt x="13" y="13"/>
                  </a:lnTo>
                  <a:lnTo>
                    <a:pt x="12" y="17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7" y="7"/>
                  </a:lnTo>
                  <a:lnTo>
                    <a:pt x="6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5" name="Freeform 2684"/>
            <p:cNvSpPr>
              <a:spLocks/>
            </p:cNvSpPr>
            <p:nvPr/>
          </p:nvSpPr>
          <p:spPr bwMode="auto">
            <a:xfrm>
              <a:off x="3413004" y="3859091"/>
              <a:ext cx="12700" cy="17463"/>
            </a:xfrm>
            <a:custGeom>
              <a:avLst/>
              <a:gdLst>
                <a:gd name="T0" fmla="*/ 3 w 25"/>
                <a:gd name="T1" fmla="*/ 6 h 35"/>
                <a:gd name="T2" fmla="*/ 6 w 25"/>
                <a:gd name="T3" fmla="*/ 7 h 35"/>
                <a:gd name="T4" fmla="*/ 6 w 25"/>
                <a:gd name="T5" fmla="*/ 6 h 35"/>
                <a:gd name="T6" fmla="*/ 12 w 25"/>
                <a:gd name="T7" fmla="*/ 10 h 35"/>
                <a:gd name="T8" fmla="*/ 20 w 25"/>
                <a:gd name="T9" fmla="*/ 29 h 35"/>
                <a:gd name="T10" fmla="*/ 25 w 25"/>
                <a:gd name="T11" fmla="*/ 35 h 35"/>
                <a:gd name="T12" fmla="*/ 20 w 25"/>
                <a:gd name="T13" fmla="*/ 32 h 35"/>
                <a:gd name="T14" fmla="*/ 3 w 25"/>
                <a:gd name="T15" fmla="*/ 15 h 35"/>
                <a:gd name="T16" fmla="*/ 0 w 25"/>
                <a:gd name="T17" fmla="*/ 3 h 35"/>
                <a:gd name="T18" fmla="*/ 3 w 25"/>
                <a:gd name="T19" fmla="*/ 0 h 35"/>
                <a:gd name="T20" fmla="*/ 6 w 25"/>
                <a:gd name="T21" fmla="*/ 5 h 35"/>
                <a:gd name="T22" fmla="*/ 3 w 25"/>
                <a:gd name="T23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35">
                  <a:moveTo>
                    <a:pt x="3" y="6"/>
                  </a:moveTo>
                  <a:lnTo>
                    <a:pt x="6" y="7"/>
                  </a:lnTo>
                  <a:lnTo>
                    <a:pt x="6" y="6"/>
                  </a:lnTo>
                  <a:lnTo>
                    <a:pt x="12" y="10"/>
                  </a:lnTo>
                  <a:lnTo>
                    <a:pt x="20" y="29"/>
                  </a:lnTo>
                  <a:lnTo>
                    <a:pt x="25" y="35"/>
                  </a:lnTo>
                  <a:lnTo>
                    <a:pt x="20" y="32"/>
                  </a:lnTo>
                  <a:lnTo>
                    <a:pt x="3" y="15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5"/>
                  </a:ln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6" name="Freeform 2685"/>
            <p:cNvSpPr>
              <a:spLocks/>
            </p:cNvSpPr>
            <p:nvPr/>
          </p:nvSpPr>
          <p:spPr bwMode="auto">
            <a:xfrm>
              <a:off x="3411416" y="3870203"/>
              <a:ext cx="22225" cy="52388"/>
            </a:xfrm>
            <a:custGeom>
              <a:avLst/>
              <a:gdLst>
                <a:gd name="T0" fmla="*/ 18 w 42"/>
                <a:gd name="T1" fmla="*/ 24 h 98"/>
                <a:gd name="T2" fmla="*/ 12 w 42"/>
                <a:gd name="T3" fmla="*/ 33 h 98"/>
                <a:gd name="T4" fmla="*/ 12 w 42"/>
                <a:gd name="T5" fmla="*/ 52 h 98"/>
                <a:gd name="T6" fmla="*/ 18 w 42"/>
                <a:gd name="T7" fmla="*/ 53 h 98"/>
                <a:gd name="T8" fmla="*/ 31 w 42"/>
                <a:gd name="T9" fmla="*/ 82 h 98"/>
                <a:gd name="T10" fmla="*/ 38 w 42"/>
                <a:gd name="T11" fmla="*/ 98 h 98"/>
                <a:gd name="T12" fmla="*/ 26 w 42"/>
                <a:gd name="T13" fmla="*/ 88 h 98"/>
                <a:gd name="T14" fmla="*/ 9 w 42"/>
                <a:gd name="T15" fmla="*/ 56 h 98"/>
                <a:gd name="T16" fmla="*/ 6 w 42"/>
                <a:gd name="T17" fmla="*/ 36 h 98"/>
                <a:gd name="T18" fmla="*/ 10 w 42"/>
                <a:gd name="T19" fmla="*/ 30 h 98"/>
                <a:gd name="T20" fmla="*/ 5 w 42"/>
                <a:gd name="T21" fmla="*/ 14 h 98"/>
                <a:gd name="T22" fmla="*/ 0 w 42"/>
                <a:gd name="T23" fmla="*/ 0 h 98"/>
                <a:gd name="T24" fmla="*/ 13 w 42"/>
                <a:gd name="T25" fmla="*/ 14 h 98"/>
                <a:gd name="T26" fmla="*/ 36 w 42"/>
                <a:gd name="T27" fmla="*/ 56 h 98"/>
                <a:gd name="T28" fmla="*/ 42 w 42"/>
                <a:gd name="T29" fmla="*/ 73 h 98"/>
                <a:gd name="T30" fmla="*/ 35 w 42"/>
                <a:gd name="T31" fmla="*/ 67 h 98"/>
                <a:gd name="T32" fmla="*/ 23 w 42"/>
                <a:gd name="T33" fmla="*/ 36 h 98"/>
                <a:gd name="T34" fmla="*/ 18 w 42"/>
                <a:gd name="T35" fmla="*/ 2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98">
                  <a:moveTo>
                    <a:pt x="18" y="24"/>
                  </a:moveTo>
                  <a:lnTo>
                    <a:pt x="12" y="33"/>
                  </a:lnTo>
                  <a:lnTo>
                    <a:pt x="12" y="52"/>
                  </a:lnTo>
                  <a:lnTo>
                    <a:pt x="18" y="53"/>
                  </a:lnTo>
                  <a:lnTo>
                    <a:pt x="31" y="82"/>
                  </a:lnTo>
                  <a:lnTo>
                    <a:pt x="38" y="98"/>
                  </a:lnTo>
                  <a:lnTo>
                    <a:pt x="26" y="88"/>
                  </a:lnTo>
                  <a:lnTo>
                    <a:pt x="9" y="56"/>
                  </a:lnTo>
                  <a:lnTo>
                    <a:pt x="6" y="36"/>
                  </a:lnTo>
                  <a:lnTo>
                    <a:pt x="10" y="30"/>
                  </a:lnTo>
                  <a:lnTo>
                    <a:pt x="5" y="14"/>
                  </a:lnTo>
                  <a:lnTo>
                    <a:pt x="0" y="0"/>
                  </a:lnTo>
                  <a:lnTo>
                    <a:pt x="13" y="14"/>
                  </a:lnTo>
                  <a:lnTo>
                    <a:pt x="36" y="56"/>
                  </a:lnTo>
                  <a:lnTo>
                    <a:pt x="42" y="73"/>
                  </a:lnTo>
                  <a:lnTo>
                    <a:pt x="35" y="67"/>
                  </a:lnTo>
                  <a:lnTo>
                    <a:pt x="23" y="36"/>
                  </a:lnTo>
                  <a:lnTo>
                    <a:pt x="18" y="2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7" name="Freeform 2686"/>
            <p:cNvSpPr>
              <a:spLocks/>
            </p:cNvSpPr>
            <p:nvPr/>
          </p:nvSpPr>
          <p:spPr bwMode="auto">
            <a:xfrm>
              <a:off x="4005141" y="3655891"/>
              <a:ext cx="12700" cy="26988"/>
            </a:xfrm>
            <a:custGeom>
              <a:avLst/>
              <a:gdLst>
                <a:gd name="T0" fmla="*/ 0 w 25"/>
                <a:gd name="T1" fmla="*/ 6 h 53"/>
                <a:gd name="T2" fmla="*/ 0 w 25"/>
                <a:gd name="T3" fmla="*/ 0 h 53"/>
                <a:gd name="T4" fmla="*/ 6 w 25"/>
                <a:gd name="T5" fmla="*/ 3 h 53"/>
                <a:gd name="T6" fmla="*/ 10 w 25"/>
                <a:gd name="T7" fmla="*/ 1 h 53"/>
                <a:gd name="T8" fmla="*/ 16 w 25"/>
                <a:gd name="T9" fmla="*/ 13 h 53"/>
                <a:gd name="T10" fmla="*/ 10 w 25"/>
                <a:gd name="T11" fmla="*/ 14 h 53"/>
                <a:gd name="T12" fmla="*/ 6 w 25"/>
                <a:gd name="T13" fmla="*/ 20 h 53"/>
                <a:gd name="T14" fmla="*/ 10 w 25"/>
                <a:gd name="T15" fmla="*/ 24 h 53"/>
                <a:gd name="T16" fmla="*/ 20 w 25"/>
                <a:gd name="T17" fmla="*/ 21 h 53"/>
                <a:gd name="T18" fmla="*/ 22 w 25"/>
                <a:gd name="T19" fmla="*/ 27 h 53"/>
                <a:gd name="T20" fmla="*/ 16 w 25"/>
                <a:gd name="T21" fmla="*/ 29 h 53"/>
                <a:gd name="T22" fmla="*/ 12 w 25"/>
                <a:gd name="T23" fmla="*/ 27 h 53"/>
                <a:gd name="T24" fmla="*/ 19 w 25"/>
                <a:gd name="T25" fmla="*/ 31 h 53"/>
                <a:gd name="T26" fmla="*/ 25 w 25"/>
                <a:gd name="T27" fmla="*/ 44 h 53"/>
                <a:gd name="T28" fmla="*/ 25 w 25"/>
                <a:gd name="T29" fmla="*/ 53 h 53"/>
                <a:gd name="T30" fmla="*/ 19 w 25"/>
                <a:gd name="T31" fmla="*/ 52 h 53"/>
                <a:gd name="T32" fmla="*/ 18 w 25"/>
                <a:gd name="T33" fmla="*/ 43 h 53"/>
                <a:gd name="T34" fmla="*/ 18 w 25"/>
                <a:gd name="T35" fmla="*/ 39 h 53"/>
                <a:gd name="T36" fmla="*/ 10 w 25"/>
                <a:gd name="T37" fmla="*/ 37 h 53"/>
                <a:gd name="T38" fmla="*/ 2 w 25"/>
                <a:gd name="T39" fmla="*/ 37 h 53"/>
                <a:gd name="T40" fmla="*/ 2 w 25"/>
                <a:gd name="T41" fmla="*/ 33 h 53"/>
                <a:gd name="T42" fmla="*/ 0 w 25"/>
                <a:gd name="T43" fmla="*/ 27 h 53"/>
                <a:gd name="T44" fmla="*/ 3 w 25"/>
                <a:gd name="T45" fmla="*/ 27 h 53"/>
                <a:gd name="T46" fmla="*/ 6 w 25"/>
                <a:gd name="T47" fmla="*/ 33 h 53"/>
                <a:gd name="T48" fmla="*/ 6 w 25"/>
                <a:gd name="T49" fmla="*/ 27 h 53"/>
                <a:gd name="T50" fmla="*/ 6 w 25"/>
                <a:gd name="T51" fmla="*/ 8 h 53"/>
                <a:gd name="T52" fmla="*/ 0 w 25"/>
                <a:gd name="T53" fmla="*/ 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" h="53">
                  <a:moveTo>
                    <a:pt x="0" y="6"/>
                  </a:moveTo>
                  <a:lnTo>
                    <a:pt x="0" y="0"/>
                  </a:lnTo>
                  <a:lnTo>
                    <a:pt x="6" y="3"/>
                  </a:lnTo>
                  <a:lnTo>
                    <a:pt x="10" y="1"/>
                  </a:lnTo>
                  <a:lnTo>
                    <a:pt x="16" y="13"/>
                  </a:lnTo>
                  <a:lnTo>
                    <a:pt x="10" y="14"/>
                  </a:lnTo>
                  <a:lnTo>
                    <a:pt x="6" y="20"/>
                  </a:lnTo>
                  <a:lnTo>
                    <a:pt x="10" y="24"/>
                  </a:lnTo>
                  <a:lnTo>
                    <a:pt x="20" y="21"/>
                  </a:lnTo>
                  <a:lnTo>
                    <a:pt x="22" y="27"/>
                  </a:lnTo>
                  <a:lnTo>
                    <a:pt x="16" y="29"/>
                  </a:lnTo>
                  <a:lnTo>
                    <a:pt x="12" y="27"/>
                  </a:lnTo>
                  <a:lnTo>
                    <a:pt x="19" y="31"/>
                  </a:lnTo>
                  <a:lnTo>
                    <a:pt x="25" y="44"/>
                  </a:lnTo>
                  <a:lnTo>
                    <a:pt x="25" y="53"/>
                  </a:lnTo>
                  <a:lnTo>
                    <a:pt x="19" y="52"/>
                  </a:lnTo>
                  <a:lnTo>
                    <a:pt x="18" y="43"/>
                  </a:lnTo>
                  <a:lnTo>
                    <a:pt x="18" y="39"/>
                  </a:lnTo>
                  <a:lnTo>
                    <a:pt x="10" y="37"/>
                  </a:lnTo>
                  <a:lnTo>
                    <a:pt x="2" y="37"/>
                  </a:lnTo>
                  <a:lnTo>
                    <a:pt x="2" y="33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6" y="33"/>
                  </a:lnTo>
                  <a:lnTo>
                    <a:pt x="6" y="27"/>
                  </a:lnTo>
                  <a:lnTo>
                    <a:pt x="6" y="8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8" name="Freeform 2687"/>
            <p:cNvSpPr>
              <a:spLocks/>
            </p:cNvSpPr>
            <p:nvPr/>
          </p:nvSpPr>
          <p:spPr bwMode="auto">
            <a:xfrm>
              <a:off x="3435229" y="3922591"/>
              <a:ext cx="12700" cy="9525"/>
            </a:xfrm>
            <a:custGeom>
              <a:avLst/>
              <a:gdLst>
                <a:gd name="T0" fmla="*/ 12 w 26"/>
                <a:gd name="T1" fmla="*/ 4 h 18"/>
                <a:gd name="T2" fmla="*/ 9 w 26"/>
                <a:gd name="T3" fmla="*/ 11 h 18"/>
                <a:gd name="T4" fmla="*/ 7 w 26"/>
                <a:gd name="T5" fmla="*/ 18 h 18"/>
                <a:gd name="T6" fmla="*/ 3 w 26"/>
                <a:gd name="T7" fmla="*/ 16 h 18"/>
                <a:gd name="T8" fmla="*/ 0 w 26"/>
                <a:gd name="T9" fmla="*/ 8 h 18"/>
                <a:gd name="T10" fmla="*/ 4 w 26"/>
                <a:gd name="T11" fmla="*/ 10 h 18"/>
                <a:gd name="T12" fmla="*/ 7 w 26"/>
                <a:gd name="T13" fmla="*/ 4 h 18"/>
                <a:gd name="T14" fmla="*/ 6 w 26"/>
                <a:gd name="T15" fmla="*/ 0 h 18"/>
                <a:gd name="T16" fmla="*/ 17 w 26"/>
                <a:gd name="T17" fmla="*/ 3 h 18"/>
                <a:gd name="T18" fmla="*/ 26 w 26"/>
                <a:gd name="T19" fmla="*/ 10 h 18"/>
                <a:gd name="T20" fmla="*/ 20 w 26"/>
                <a:gd name="T21" fmla="*/ 13 h 18"/>
                <a:gd name="T22" fmla="*/ 14 w 26"/>
                <a:gd name="T23" fmla="*/ 7 h 18"/>
                <a:gd name="T24" fmla="*/ 12 w 26"/>
                <a:gd name="T25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8">
                  <a:moveTo>
                    <a:pt x="12" y="4"/>
                  </a:moveTo>
                  <a:lnTo>
                    <a:pt x="9" y="11"/>
                  </a:lnTo>
                  <a:lnTo>
                    <a:pt x="7" y="18"/>
                  </a:lnTo>
                  <a:lnTo>
                    <a:pt x="3" y="16"/>
                  </a:lnTo>
                  <a:lnTo>
                    <a:pt x="0" y="8"/>
                  </a:lnTo>
                  <a:lnTo>
                    <a:pt x="4" y="10"/>
                  </a:lnTo>
                  <a:lnTo>
                    <a:pt x="7" y="4"/>
                  </a:lnTo>
                  <a:lnTo>
                    <a:pt x="6" y="0"/>
                  </a:lnTo>
                  <a:lnTo>
                    <a:pt x="17" y="3"/>
                  </a:lnTo>
                  <a:lnTo>
                    <a:pt x="26" y="10"/>
                  </a:lnTo>
                  <a:lnTo>
                    <a:pt x="20" y="13"/>
                  </a:lnTo>
                  <a:lnTo>
                    <a:pt x="14" y="7"/>
                  </a:lnTo>
                  <a:lnTo>
                    <a:pt x="12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59" name="Freeform 2688"/>
            <p:cNvSpPr>
              <a:spLocks/>
            </p:cNvSpPr>
            <p:nvPr/>
          </p:nvSpPr>
          <p:spPr bwMode="auto">
            <a:xfrm>
              <a:off x="3459041" y="3935291"/>
              <a:ext cx="6350" cy="11113"/>
            </a:xfrm>
            <a:custGeom>
              <a:avLst/>
              <a:gdLst>
                <a:gd name="T0" fmla="*/ 0 w 13"/>
                <a:gd name="T1" fmla="*/ 0 h 20"/>
                <a:gd name="T2" fmla="*/ 6 w 13"/>
                <a:gd name="T3" fmla="*/ 4 h 20"/>
                <a:gd name="T4" fmla="*/ 9 w 13"/>
                <a:gd name="T5" fmla="*/ 15 h 20"/>
                <a:gd name="T6" fmla="*/ 13 w 13"/>
                <a:gd name="T7" fmla="*/ 20 h 20"/>
                <a:gd name="T8" fmla="*/ 6 w 13"/>
                <a:gd name="T9" fmla="*/ 18 h 20"/>
                <a:gd name="T10" fmla="*/ 2 w 13"/>
                <a:gd name="T11" fmla="*/ 5 h 20"/>
                <a:gd name="T12" fmla="*/ 0 w 13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lnTo>
                    <a:pt x="6" y="4"/>
                  </a:lnTo>
                  <a:lnTo>
                    <a:pt x="9" y="15"/>
                  </a:lnTo>
                  <a:lnTo>
                    <a:pt x="13" y="20"/>
                  </a:lnTo>
                  <a:lnTo>
                    <a:pt x="6" y="18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0" name="Freeform 2689"/>
            <p:cNvSpPr>
              <a:spLocks/>
            </p:cNvSpPr>
            <p:nvPr/>
          </p:nvSpPr>
          <p:spPr bwMode="auto">
            <a:xfrm>
              <a:off x="4017841" y="3687641"/>
              <a:ext cx="11113" cy="15875"/>
            </a:xfrm>
            <a:custGeom>
              <a:avLst/>
              <a:gdLst>
                <a:gd name="T0" fmla="*/ 5 w 20"/>
                <a:gd name="T1" fmla="*/ 0 h 28"/>
                <a:gd name="T2" fmla="*/ 9 w 20"/>
                <a:gd name="T3" fmla="*/ 7 h 28"/>
                <a:gd name="T4" fmla="*/ 5 w 20"/>
                <a:gd name="T5" fmla="*/ 11 h 28"/>
                <a:gd name="T6" fmla="*/ 10 w 20"/>
                <a:gd name="T7" fmla="*/ 14 h 28"/>
                <a:gd name="T8" fmla="*/ 16 w 20"/>
                <a:gd name="T9" fmla="*/ 8 h 28"/>
                <a:gd name="T10" fmla="*/ 20 w 20"/>
                <a:gd name="T11" fmla="*/ 18 h 28"/>
                <a:gd name="T12" fmla="*/ 13 w 20"/>
                <a:gd name="T13" fmla="*/ 16 h 28"/>
                <a:gd name="T14" fmla="*/ 13 w 20"/>
                <a:gd name="T15" fmla="*/ 24 h 28"/>
                <a:gd name="T16" fmla="*/ 9 w 20"/>
                <a:gd name="T17" fmla="*/ 28 h 28"/>
                <a:gd name="T18" fmla="*/ 7 w 20"/>
                <a:gd name="T19" fmla="*/ 21 h 28"/>
                <a:gd name="T20" fmla="*/ 0 w 20"/>
                <a:gd name="T21" fmla="*/ 7 h 28"/>
                <a:gd name="T22" fmla="*/ 5 w 20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28">
                  <a:moveTo>
                    <a:pt x="5" y="0"/>
                  </a:moveTo>
                  <a:lnTo>
                    <a:pt x="9" y="7"/>
                  </a:lnTo>
                  <a:lnTo>
                    <a:pt x="5" y="11"/>
                  </a:lnTo>
                  <a:lnTo>
                    <a:pt x="10" y="14"/>
                  </a:lnTo>
                  <a:lnTo>
                    <a:pt x="16" y="8"/>
                  </a:lnTo>
                  <a:lnTo>
                    <a:pt x="20" y="18"/>
                  </a:lnTo>
                  <a:lnTo>
                    <a:pt x="13" y="16"/>
                  </a:lnTo>
                  <a:lnTo>
                    <a:pt x="13" y="24"/>
                  </a:lnTo>
                  <a:lnTo>
                    <a:pt x="9" y="28"/>
                  </a:lnTo>
                  <a:lnTo>
                    <a:pt x="7" y="21"/>
                  </a:ln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1" name="Freeform 2690"/>
            <p:cNvSpPr>
              <a:spLocks/>
            </p:cNvSpPr>
            <p:nvPr/>
          </p:nvSpPr>
          <p:spPr bwMode="auto">
            <a:xfrm>
              <a:off x="4030541" y="3709866"/>
              <a:ext cx="6350" cy="11113"/>
            </a:xfrm>
            <a:custGeom>
              <a:avLst/>
              <a:gdLst>
                <a:gd name="T0" fmla="*/ 10 w 12"/>
                <a:gd name="T1" fmla="*/ 19 h 23"/>
                <a:gd name="T2" fmla="*/ 3 w 12"/>
                <a:gd name="T3" fmla="*/ 7 h 23"/>
                <a:gd name="T4" fmla="*/ 0 w 12"/>
                <a:gd name="T5" fmla="*/ 0 h 23"/>
                <a:gd name="T6" fmla="*/ 6 w 12"/>
                <a:gd name="T7" fmla="*/ 0 h 23"/>
                <a:gd name="T8" fmla="*/ 10 w 12"/>
                <a:gd name="T9" fmla="*/ 1 h 23"/>
                <a:gd name="T10" fmla="*/ 12 w 12"/>
                <a:gd name="T11" fmla="*/ 7 h 23"/>
                <a:gd name="T12" fmla="*/ 10 w 12"/>
                <a:gd name="T13" fmla="*/ 22 h 23"/>
                <a:gd name="T14" fmla="*/ 2 w 12"/>
                <a:gd name="T15" fmla="*/ 23 h 23"/>
                <a:gd name="T16" fmla="*/ 3 w 12"/>
                <a:gd name="T17" fmla="*/ 20 h 23"/>
                <a:gd name="T18" fmla="*/ 10 w 12"/>
                <a:gd name="T1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3">
                  <a:moveTo>
                    <a:pt x="10" y="19"/>
                  </a:moveTo>
                  <a:lnTo>
                    <a:pt x="3" y="7"/>
                  </a:lnTo>
                  <a:lnTo>
                    <a:pt x="0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2" y="7"/>
                  </a:lnTo>
                  <a:lnTo>
                    <a:pt x="10" y="22"/>
                  </a:lnTo>
                  <a:lnTo>
                    <a:pt x="2" y="23"/>
                  </a:lnTo>
                  <a:lnTo>
                    <a:pt x="3" y="20"/>
                  </a:lnTo>
                  <a:lnTo>
                    <a:pt x="1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2" name="Freeform 2691"/>
            <p:cNvSpPr>
              <a:spLocks/>
            </p:cNvSpPr>
            <p:nvPr/>
          </p:nvSpPr>
          <p:spPr bwMode="auto">
            <a:xfrm>
              <a:off x="3806704" y="3827341"/>
              <a:ext cx="9525" cy="7938"/>
            </a:xfrm>
            <a:custGeom>
              <a:avLst/>
              <a:gdLst>
                <a:gd name="T0" fmla="*/ 16 w 16"/>
                <a:gd name="T1" fmla="*/ 15 h 15"/>
                <a:gd name="T2" fmla="*/ 0 w 16"/>
                <a:gd name="T3" fmla="*/ 4 h 15"/>
                <a:gd name="T4" fmla="*/ 3 w 16"/>
                <a:gd name="T5" fmla="*/ 0 h 15"/>
                <a:gd name="T6" fmla="*/ 6 w 16"/>
                <a:gd name="T7" fmla="*/ 4 h 15"/>
                <a:gd name="T8" fmla="*/ 13 w 16"/>
                <a:gd name="T9" fmla="*/ 9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6" y="4"/>
                  </a:lnTo>
                  <a:lnTo>
                    <a:pt x="13" y="9"/>
                  </a:ln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3" name="Freeform 2692"/>
            <p:cNvSpPr>
              <a:spLocks/>
            </p:cNvSpPr>
            <p:nvPr/>
          </p:nvSpPr>
          <p:spPr bwMode="auto">
            <a:xfrm>
              <a:off x="3809879" y="3838453"/>
              <a:ext cx="6350" cy="12700"/>
            </a:xfrm>
            <a:custGeom>
              <a:avLst/>
              <a:gdLst>
                <a:gd name="T0" fmla="*/ 0 w 12"/>
                <a:gd name="T1" fmla="*/ 0 h 25"/>
                <a:gd name="T2" fmla="*/ 9 w 12"/>
                <a:gd name="T3" fmla="*/ 10 h 25"/>
                <a:gd name="T4" fmla="*/ 12 w 12"/>
                <a:gd name="T5" fmla="*/ 25 h 25"/>
                <a:gd name="T6" fmla="*/ 7 w 12"/>
                <a:gd name="T7" fmla="*/ 22 h 25"/>
                <a:gd name="T8" fmla="*/ 4 w 12"/>
                <a:gd name="T9" fmla="*/ 8 h 25"/>
                <a:gd name="T10" fmla="*/ 0 w 12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5">
                  <a:moveTo>
                    <a:pt x="0" y="0"/>
                  </a:moveTo>
                  <a:lnTo>
                    <a:pt x="9" y="10"/>
                  </a:lnTo>
                  <a:lnTo>
                    <a:pt x="12" y="25"/>
                  </a:lnTo>
                  <a:lnTo>
                    <a:pt x="7" y="22"/>
                  </a:lnTo>
                  <a:lnTo>
                    <a:pt x="4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4" name="Freeform 2693"/>
            <p:cNvSpPr>
              <a:spLocks/>
            </p:cNvSpPr>
            <p:nvPr/>
          </p:nvSpPr>
          <p:spPr bwMode="auto">
            <a:xfrm>
              <a:off x="4036891" y="3755903"/>
              <a:ext cx="15875" cy="19050"/>
            </a:xfrm>
            <a:custGeom>
              <a:avLst/>
              <a:gdLst>
                <a:gd name="T0" fmla="*/ 0 w 28"/>
                <a:gd name="T1" fmla="*/ 12 h 36"/>
                <a:gd name="T2" fmla="*/ 2 w 28"/>
                <a:gd name="T3" fmla="*/ 6 h 36"/>
                <a:gd name="T4" fmla="*/ 7 w 28"/>
                <a:gd name="T5" fmla="*/ 0 h 36"/>
                <a:gd name="T6" fmla="*/ 17 w 28"/>
                <a:gd name="T7" fmla="*/ 20 h 36"/>
                <a:gd name="T8" fmla="*/ 28 w 28"/>
                <a:gd name="T9" fmla="*/ 35 h 36"/>
                <a:gd name="T10" fmla="*/ 19 w 28"/>
                <a:gd name="T11" fmla="*/ 33 h 36"/>
                <a:gd name="T12" fmla="*/ 12 w 28"/>
                <a:gd name="T13" fmla="*/ 36 h 36"/>
                <a:gd name="T14" fmla="*/ 9 w 28"/>
                <a:gd name="T15" fmla="*/ 29 h 36"/>
                <a:gd name="T16" fmla="*/ 12 w 28"/>
                <a:gd name="T17" fmla="*/ 29 h 36"/>
                <a:gd name="T18" fmla="*/ 15 w 28"/>
                <a:gd name="T19" fmla="*/ 35 h 36"/>
                <a:gd name="T20" fmla="*/ 17 w 28"/>
                <a:gd name="T21" fmla="*/ 28 h 36"/>
                <a:gd name="T22" fmla="*/ 7 w 28"/>
                <a:gd name="T23" fmla="*/ 13 h 36"/>
                <a:gd name="T24" fmla="*/ 0 w 28"/>
                <a:gd name="T25" fmla="*/ 1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36">
                  <a:moveTo>
                    <a:pt x="0" y="12"/>
                  </a:moveTo>
                  <a:lnTo>
                    <a:pt x="2" y="6"/>
                  </a:lnTo>
                  <a:lnTo>
                    <a:pt x="7" y="0"/>
                  </a:lnTo>
                  <a:lnTo>
                    <a:pt x="17" y="20"/>
                  </a:lnTo>
                  <a:lnTo>
                    <a:pt x="28" y="35"/>
                  </a:lnTo>
                  <a:lnTo>
                    <a:pt x="19" y="33"/>
                  </a:lnTo>
                  <a:lnTo>
                    <a:pt x="12" y="36"/>
                  </a:lnTo>
                  <a:lnTo>
                    <a:pt x="9" y="29"/>
                  </a:lnTo>
                  <a:lnTo>
                    <a:pt x="12" y="29"/>
                  </a:lnTo>
                  <a:lnTo>
                    <a:pt x="15" y="35"/>
                  </a:lnTo>
                  <a:lnTo>
                    <a:pt x="17" y="28"/>
                  </a:lnTo>
                  <a:lnTo>
                    <a:pt x="7" y="13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5" name="Freeform 2694"/>
            <p:cNvSpPr>
              <a:spLocks/>
            </p:cNvSpPr>
            <p:nvPr/>
          </p:nvSpPr>
          <p:spPr bwMode="auto">
            <a:xfrm>
              <a:off x="4087691" y="3763841"/>
              <a:ext cx="6350" cy="14288"/>
            </a:xfrm>
            <a:custGeom>
              <a:avLst/>
              <a:gdLst>
                <a:gd name="T0" fmla="*/ 0 w 13"/>
                <a:gd name="T1" fmla="*/ 0 h 29"/>
                <a:gd name="T2" fmla="*/ 6 w 13"/>
                <a:gd name="T3" fmla="*/ 13 h 29"/>
                <a:gd name="T4" fmla="*/ 13 w 13"/>
                <a:gd name="T5" fmla="*/ 29 h 29"/>
                <a:gd name="T6" fmla="*/ 7 w 13"/>
                <a:gd name="T7" fmla="*/ 25 h 29"/>
                <a:gd name="T8" fmla="*/ 0 w 13"/>
                <a:gd name="T9" fmla="*/ 9 h 29"/>
                <a:gd name="T10" fmla="*/ 0 w 13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9">
                  <a:moveTo>
                    <a:pt x="0" y="0"/>
                  </a:moveTo>
                  <a:lnTo>
                    <a:pt x="6" y="13"/>
                  </a:lnTo>
                  <a:lnTo>
                    <a:pt x="13" y="29"/>
                  </a:lnTo>
                  <a:lnTo>
                    <a:pt x="7" y="25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6" name="Freeform 2695"/>
            <p:cNvSpPr>
              <a:spLocks/>
            </p:cNvSpPr>
            <p:nvPr/>
          </p:nvSpPr>
          <p:spPr bwMode="auto">
            <a:xfrm>
              <a:off x="4148016" y="3743203"/>
              <a:ext cx="12700" cy="7938"/>
            </a:xfrm>
            <a:custGeom>
              <a:avLst/>
              <a:gdLst>
                <a:gd name="T0" fmla="*/ 3 w 23"/>
                <a:gd name="T1" fmla="*/ 15 h 15"/>
                <a:gd name="T2" fmla="*/ 0 w 23"/>
                <a:gd name="T3" fmla="*/ 10 h 15"/>
                <a:gd name="T4" fmla="*/ 6 w 23"/>
                <a:gd name="T5" fmla="*/ 5 h 15"/>
                <a:gd name="T6" fmla="*/ 2 w 23"/>
                <a:gd name="T7" fmla="*/ 0 h 15"/>
                <a:gd name="T8" fmla="*/ 12 w 23"/>
                <a:gd name="T9" fmla="*/ 5 h 15"/>
                <a:gd name="T10" fmla="*/ 23 w 23"/>
                <a:gd name="T11" fmla="*/ 5 h 15"/>
                <a:gd name="T12" fmla="*/ 19 w 23"/>
                <a:gd name="T13" fmla="*/ 9 h 15"/>
                <a:gd name="T14" fmla="*/ 6 w 23"/>
                <a:gd name="T15" fmla="*/ 6 h 15"/>
                <a:gd name="T16" fmla="*/ 3 w 23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5">
                  <a:moveTo>
                    <a:pt x="3" y="15"/>
                  </a:moveTo>
                  <a:lnTo>
                    <a:pt x="0" y="10"/>
                  </a:lnTo>
                  <a:lnTo>
                    <a:pt x="6" y="5"/>
                  </a:lnTo>
                  <a:lnTo>
                    <a:pt x="2" y="0"/>
                  </a:lnTo>
                  <a:lnTo>
                    <a:pt x="12" y="5"/>
                  </a:lnTo>
                  <a:lnTo>
                    <a:pt x="23" y="5"/>
                  </a:lnTo>
                  <a:lnTo>
                    <a:pt x="19" y="9"/>
                  </a:lnTo>
                  <a:lnTo>
                    <a:pt x="6" y="6"/>
                  </a:lnTo>
                  <a:lnTo>
                    <a:pt x="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7" name="Freeform 2696"/>
            <p:cNvSpPr>
              <a:spLocks/>
            </p:cNvSpPr>
            <p:nvPr/>
          </p:nvSpPr>
          <p:spPr bwMode="auto">
            <a:xfrm>
              <a:off x="4079754" y="3782891"/>
              <a:ext cx="6350" cy="14288"/>
            </a:xfrm>
            <a:custGeom>
              <a:avLst/>
              <a:gdLst>
                <a:gd name="T0" fmla="*/ 4 w 11"/>
                <a:gd name="T1" fmla="*/ 0 h 28"/>
                <a:gd name="T2" fmla="*/ 4 w 11"/>
                <a:gd name="T3" fmla="*/ 13 h 28"/>
                <a:gd name="T4" fmla="*/ 7 w 11"/>
                <a:gd name="T5" fmla="*/ 25 h 28"/>
                <a:gd name="T6" fmla="*/ 11 w 11"/>
                <a:gd name="T7" fmla="*/ 23 h 28"/>
                <a:gd name="T8" fmla="*/ 10 w 11"/>
                <a:gd name="T9" fmla="*/ 28 h 28"/>
                <a:gd name="T10" fmla="*/ 4 w 11"/>
                <a:gd name="T11" fmla="*/ 23 h 28"/>
                <a:gd name="T12" fmla="*/ 0 w 11"/>
                <a:gd name="T13" fmla="*/ 13 h 28"/>
                <a:gd name="T14" fmla="*/ 0 w 11"/>
                <a:gd name="T15" fmla="*/ 3 h 28"/>
                <a:gd name="T16" fmla="*/ 4 w 11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8">
                  <a:moveTo>
                    <a:pt x="4" y="0"/>
                  </a:moveTo>
                  <a:lnTo>
                    <a:pt x="4" y="13"/>
                  </a:lnTo>
                  <a:lnTo>
                    <a:pt x="7" y="25"/>
                  </a:lnTo>
                  <a:lnTo>
                    <a:pt x="11" y="23"/>
                  </a:lnTo>
                  <a:lnTo>
                    <a:pt x="10" y="28"/>
                  </a:lnTo>
                  <a:lnTo>
                    <a:pt x="4" y="23"/>
                  </a:lnTo>
                  <a:lnTo>
                    <a:pt x="0" y="13"/>
                  </a:lnTo>
                  <a:lnTo>
                    <a:pt x="0" y="3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8" name="Freeform 2697"/>
            <p:cNvSpPr>
              <a:spLocks/>
            </p:cNvSpPr>
            <p:nvPr/>
          </p:nvSpPr>
          <p:spPr bwMode="auto">
            <a:xfrm>
              <a:off x="4138491" y="3778128"/>
              <a:ext cx="7938" cy="11113"/>
            </a:xfrm>
            <a:custGeom>
              <a:avLst/>
              <a:gdLst>
                <a:gd name="T0" fmla="*/ 3 w 14"/>
                <a:gd name="T1" fmla="*/ 2 h 21"/>
                <a:gd name="T2" fmla="*/ 8 w 14"/>
                <a:gd name="T3" fmla="*/ 0 h 21"/>
                <a:gd name="T4" fmla="*/ 14 w 14"/>
                <a:gd name="T5" fmla="*/ 0 h 21"/>
                <a:gd name="T6" fmla="*/ 13 w 14"/>
                <a:gd name="T7" fmla="*/ 4 h 21"/>
                <a:gd name="T8" fmla="*/ 4 w 14"/>
                <a:gd name="T9" fmla="*/ 14 h 21"/>
                <a:gd name="T10" fmla="*/ 10 w 14"/>
                <a:gd name="T11" fmla="*/ 18 h 21"/>
                <a:gd name="T12" fmla="*/ 10 w 14"/>
                <a:gd name="T13" fmla="*/ 21 h 21"/>
                <a:gd name="T14" fmla="*/ 3 w 14"/>
                <a:gd name="T15" fmla="*/ 17 h 21"/>
                <a:gd name="T16" fmla="*/ 0 w 14"/>
                <a:gd name="T17" fmla="*/ 17 h 21"/>
                <a:gd name="T18" fmla="*/ 4 w 14"/>
                <a:gd name="T19" fmla="*/ 10 h 21"/>
                <a:gd name="T20" fmla="*/ 3 w 14"/>
                <a:gd name="T21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1">
                  <a:moveTo>
                    <a:pt x="3" y="2"/>
                  </a:moveTo>
                  <a:lnTo>
                    <a:pt x="8" y="0"/>
                  </a:lnTo>
                  <a:lnTo>
                    <a:pt x="14" y="0"/>
                  </a:lnTo>
                  <a:lnTo>
                    <a:pt x="13" y="4"/>
                  </a:lnTo>
                  <a:lnTo>
                    <a:pt x="4" y="14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3" y="17"/>
                  </a:lnTo>
                  <a:lnTo>
                    <a:pt x="0" y="17"/>
                  </a:lnTo>
                  <a:lnTo>
                    <a:pt x="4" y="10"/>
                  </a:lnTo>
                  <a:lnTo>
                    <a:pt x="3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69" name="Freeform 2698"/>
            <p:cNvSpPr>
              <a:spLocks/>
            </p:cNvSpPr>
            <p:nvPr/>
          </p:nvSpPr>
          <p:spPr bwMode="auto">
            <a:xfrm>
              <a:off x="4074991" y="3806703"/>
              <a:ext cx="19050" cy="30163"/>
            </a:xfrm>
            <a:custGeom>
              <a:avLst/>
              <a:gdLst>
                <a:gd name="T0" fmla="*/ 26 w 35"/>
                <a:gd name="T1" fmla="*/ 0 h 58"/>
                <a:gd name="T2" fmla="*/ 33 w 35"/>
                <a:gd name="T3" fmla="*/ 2 h 58"/>
                <a:gd name="T4" fmla="*/ 33 w 35"/>
                <a:gd name="T5" fmla="*/ 16 h 58"/>
                <a:gd name="T6" fmla="*/ 33 w 35"/>
                <a:gd name="T7" fmla="*/ 22 h 58"/>
                <a:gd name="T8" fmla="*/ 29 w 35"/>
                <a:gd name="T9" fmla="*/ 22 h 58"/>
                <a:gd name="T10" fmla="*/ 25 w 35"/>
                <a:gd name="T11" fmla="*/ 23 h 58"/>
                <a:gd name="T12" fmla="*/ 30 w 35"/>
                <a:gd name="T13" fmla="*/ 28 h 58"/>
                <a:gd name="T14" fmla="*/ 25 w 35"/>
                <a:gd name="T15" fmla="*/ 36 h 58"/>
                <a:gd name="T16" fmla="*/ 23 w 35"/>
                <a:gd name="T17" fmla="*/ 42 h 58"/>
                <a:gd name="T18" fmla="*/ 28 w 35"/>
                <a:gd name="T19" fmla="*/ 42 h 58"/>
                <a:gd name="T20" fmla="*/ 32 w 35"/>
                <a:gd name="T21" fmla="*/ 43 h 58"/>
                <a:gd name="T22" fmla="*/ 35 w 35"/>
                <a:gd name="T23" fmla="*/ 49 h 58"/>
                <a:gd name="T24" fmla="*/ 32 w 35"/>
                <a:gd name="T25" fmla="*/ 56 h 58"/>
                <a:gd name="T26" fmla="*/ 26 w 35"/>
                <a:gd name="T27" fmla="*/ 58 h 58"/>
                <a:gd name="T28" fmla="*/ 23 w 35"/>
                <a:gd name="T29" fmla="*/ 45 h 58"/>
                <a:gd name="T30" fmla="*/ 15 w 35"/>
                <a:gd name="T31" fmla="*/ 35 h 58"/>
                <a:gd name="T32" fmla="*/ 22 w 35"/>
                <a:gd name="T33" fmla="*/ 31 h 58"/>
                <a:gd name="T34" fmla="*/ 17 w 35"/>
                <a:gd name="T35" fmla="*/ 25 h 58"/>
                <a:gd name="T36" fmla="*/ 19 w 35"/>
                <a:gd name="T37" fmla="*/ 18 h 58"/>
                <a:gd name="T38" fmla="*/ 12 w 35"/>
                <a:gd name="T39" fmla="*/ 25 h 58"/>
                <a:gd name="T40" fmla="*/ 5 w 35"/>
                <a:gd name="T41" fmla="*/ 22 h 58"/>
                <a:gd name="T42" fmla="*/ 2 w 35"/>
                <a:gd name="T43" fmla="*/ 25 h 58"/>
                <a:gd name="T44" fmla="*/ 6 w 35"/>
                <a:gd name="T45" fmla="*/ 32 h 58"/>
                <a:gd name="T46" fmla="*/ 0 w 35"/>
                <a:gd name="T47" fmla="*/ 33 h 58"/>
                <a:gd name="T48" fmla="*/ 2 w 35"/>
                <a:gd name="T49" fmla="*/ 15 h 58"/>
                <a:gd name="T50" fmla="*/ 7 w 35"/>
                <a:gd name="T51" fmla="*/ 19 h 58"/>
                <a:gd name="T52" fmla="*/ 15 w 35"/>
                <a:gd name="T53" fmla="*/ 13 h 58"/>
                <a:gd name="T54" fmla="*/ 20 w 35"/>
                <a:gd name="T55" fmla="*/ 9 h 58"/>
                <a:gd name="T56" fmla="*/ 20 w 35"/>
                <a:gd name="T57" fmla="*/ 15 h 58"/>
                <a:gd name="T58" fmla="*/ 26 w 35"/>
                <a:gd name="T59" fmla="*/ 20 h 58"/>
                <a:gd name="T60" fmla="*/ 32 w 35"/>
                <a:gd name="T61" fmla="*/ 18 h 58"/>
                <a:gd name="T62" fmla="*/ 29 w 35"/>
                <a:gd name="T63" fmla="*/ 6 h 58"/>
                <a:gd name="T64" fmla="*/ 26 w 35"/>
                <a:gd name="T6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" h="58">
                  <a:moveTo>
                    <a:pt x="26" y="0"/>
                  </a:moveTo>
                  <a:lnTo>
                    <a:pt x="33" y="2"/>
                  </a:lnTo>
                  <a:lnTo>
                    <a:pt x="33" y="16"/>
                  </a:lnTo>
                  <a:lnTo>
                    <a:pt x="33" y="22"/>
                  </a:lnTo>
                  <a:lnTo>
                    <a:pt x="29" y="22"/>
                  </a:lnTo>
                  <a:lnTo>
                    <a:pt x="25" y="23"/>
                  </a:lnTo>
                  <a:lnTo>
                    <a:pt x="30" y="28"/>
                  </a:lnTo>
                  <a:lnTo>
                    <a:pt x="25" y="36"/>
                  </a:lnTo>
                  <a:lnTo>
                    <a:pt x="23" y="42"/>
                  </a:lnTo>
                  <a:lnTo>
                    <a:pt x="28" y="42"/>
                  </a:lnTo>
                  <a:lnTo>
                    <a:pt x="32" y="43"/>
                  </a:lnTo>
                  <a:lnTo>
                    <a:pt x="35" y="49"/>
                  </a:lnTo>
                  <a:lnTo>
                    <a:pt x="32" y="56"/>
                  </a:lnTo>
                  <a:lnTo>
                    <a:pt x="26" y="58"/>
                  </a:lnTo>
                  <a:lnTo>
                    <a:pt x="23" y="45"/>
                  </a:lnTo>
                  <a:lnTo>
                    <a:pt x="15" y="35"/>
                  </a:lnTo>
                  <a:lnTo>
                    <a:pt x="22" y="31"/>
                  </a:lnTo>
                  <a:lnTo>
                    <a:pt x="17" y="25"/>
                  </a:lnTo>
                  <a:lnTo>
                    <a:pt x="19" y="18"/>
                  </a:lnTo>
                  <a:lnTo>
                    <a:pt x="12" y="25"/>
                  </a:lnTo>
                  <a:lnTo>
                    <a:pt x="5" y="22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0" y="33"/>
                  </a:lnTo>
                  <a:lnTo>
                    <a:pt x="2" y="15"/>
                  </a:lnTo>
                  <a:lnTo>
                    <a:pt x="7" y="19"/>
                  </a:lnTo>
                  <a:lnTo>
                    <a:pt x="15" y="13"/>
                  </a:lnTo>
                  <a:lnTo>
                    <a:pt x="20" y="9"/>
                  </a:lnTo>
                  <a:lnTo>
                    <a:pt x="20" y="15"/>
                  </a:lnTo>
                  <a:lnTo>
                    <a:pt x="26" y="20"/>
                  </a:lnTo>
                  <a:lnTo>
                    <a:pt x="32" y="18"/>
                  </a:lnTo>
                  <a:lnTo>
                    <a:pt x="29" y="6"/>
                  </a:lnTo>
                  <a:lnTo>
                    <a:pt x="2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0" name="Freeform 2699"/>
            <p:cNvSpPr>
              <a:spLocks/>
            </p:cNvSpPr>
            <p:nvPr/>
          </p:nvSpPr>
          <p:spPr bwMode="auto">
            <a:xfrm>
              <a:off x="4146429" y="3784478"/>
              <a:ext cx="4763" cy="11113"/>
            </a:xfrm>
            <a:custGeom>
              <a:avLst/>
              <a:gdLst>
                <a:gd name="T0" fmla="*/ 6 w 10"/>
                <a:gd name="T1" fmla="*/ 0 h 23"/>
                <a:gd name="T2" fmla="*/ 4 w 10"/>
                <a:gd name="T3" fmla="*/ 9 h 23"/>
                <a:gd name="T4" fmla="*/ 10 w 10"/>
                <a:gd name="T5" fmla="*/ 14 h 23"/>
                <a:gd name="T6" fmla="*/ 4 w 10"/>
                <a:gd name="T7" fmla="*/ 19 h 23"/>
                <a:gd name="T8" fmla="*/ 4 w 10"/>
                <a:gd name="T9" fmla="*/ 23 h 23"/>
                <a:gd name="T10" fmla="*/ 3 w 10"/>
                <a:gd name="T11" fmla="*/ 20 h 23"/>
                <a:gd name="T12" fmla="*/ 0 w 10"/>
                <a:gd name="T13" fmla="*/ 4 h 23"/>
                <a:gd name="T14" fmla="*/ 6 w 10"/>
                <a:gd name="T1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3">
                  <a:moveTo>
                    <a:pt x="6" y="0"/>
                  </a:moveTo>
                  <a:lnTo>
                    <a:pt x="4" y="9"/>
                  </a:lnTo>
                  <a:lnTo>
                    <a:pt x="10" y="14"/>
                  </a:lnTo>
                  <a:lnTo>
                    <a:pt x="4" y="19"/>
                  </a:lnTo>
                  <a:lnTo>
                    <a:pt x="4" y="23"/>
                  </a:lnTo>
                  <a:lnTo>
                    <a:pt x="3" y="20"/>
                  </a:lnTo>
                  <a:lnTo>
                    <a:pt x="0" y="4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1" name="Freeform 2700"/>
            <p:cNvSpPr>
              <a:spLocks/>
            </p:cNvSpPr>
            <p:nvPr/>
          </p:nvSpPr>
          <p:spPr bwMode="auto">
            <a:xfrm>
              <a:off x="4092454" y="3832103"/>
              <a:ext cx="6350" cy="14288"/>
            </a:xfrm>
            <a:custGeom>
              <a:avLst/>
              <a:gdLst>
                <a:gd name="T0" fmla="*/ 6 w 11"/>
                <a:gd name="T1" fmla="*/ 0 h 25"/>
                <a:gd name="T2" fmla="*/ 11 w 11"/>
                <a:gd name="T3" fmla="*/ 3 h 25"/>
                <a:gd name="T4" fmla="*/ 6 w 11"/>
                <a:gd name="T5" fmla="*/ 15 h 25"/>
                <a:gd name="T6" fmla="*/ 1 w 11"/>
                <a:gd name="T7" fmla="*/ 19 h 25"/>
                <a:gd name="T8" fmla="*/ 7 w 11"/>
                <a:gd name="T9" fmla="*/ 20 h 25"/>
                <a:gd name="T10" fmla="*/ 10 w 11"/>
                <a:gd name="T11" fmla="*/ 23 h 25"/>
                <a:gd name="T12" fmla="*/ 4 w 11"/>
                <a:gd name="T13" fmla="*/ 25 h 25"/>
                <a:gd name="T14" fmla="*/ 0 w 11"/>
                <a:gd name="T15" fmla="*/ 20 h 25"/>
                <a:gd name="T16" fmla="*/ 4 w 11"/>
                <a:gd name="T17" fmla="*/ 9 h 25"/>
                <a:gd name="T18" fmla="*/ 6 w 11"/>
                <a:gd name="T1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5">
                  <a:moveTo>
                    <a:pt x="6" y="0"/>
                  </a:moveTo>
                  <a:lnTo>
                    <a:pt x="11" y="3"/>
                  </a:lnTo>
                  <a:lnTo>
                    <a:pt x="6" y="15"/>
                  </a:lnTo>
                  <a:lnTo>
                    <a:pt x="1" y="19"/>
                  </a:lnTo>
                  <a:lnTo>
                    <a:pt x="7" y="20"/>
                  </a:lnTo>
                  <a:lnTo>
                    <a:pt x="10" y="23"/>
                  </a:lnTo>
                  <a:lnTo>
                    <a:pt x="4" y="25"/>
                  </a:lnTo>
                  <a:lnTo>
                    <a:pt x="0" y="20"/>
                  </a:lnTo>
                  <a:lnTo>
                    <a:pt x="4" y="9"/>
                  </a:lnTo>
                  <a:lnTo>
                    <a:pt x="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2" name="Freeform 2701"/>
            <p:cNvSpPr>
              <a:spLocks/>
            </p:cNvSpPr>
            <p:nvPr/>
          </p:nvSpPr>
          <p:spPr bwMode="auto">
            <a:xfrm>
              <a:off x="3519366" y="4221041"/>
              <a:ext cx="9525" cy="19050"/>
            </a:xfrm>
            <a:custGeom>
              <a:avLst/>
              <a:gdLst>
                <a:gd name="T0" fmla="*/ 0 w 16"/>
                <a:gd name="T1" fmla="*/ 0 h 36"/>
                <a:gd name="T2" fmla="*/ 7 w 16"/>
                <a:gd name="T3" fmla="*/ 14 h 36"/>
                <a:gd name="T4" fmla="*/ 16 w 16"/>
                <a:gd name="T5" fmla="*/ 36 h 36"/>
                <a:gd name="T6" fmla="*/ 5 w 16"/>
                <a:gd name="T7" fmla="*/ 20 h 36"/>
                <a:gd name="T8" fmla="*/ 0 w 16"/>
                <a:gd name="T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6">
                  <a:moveTo>
                    <a:pt x="0" y="0"/>
                  </a:moveTo>
                  <a:lnTo>
                    <a:pt x="7" y="14"/>
                  </a:lnTo>
                  <a:lnTo>
                    <a:pt x="16" y="36"/>
                  </a:lnTo>
                  <a:lnTo>
                    <a:pt x="5" y="2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3" name="Freeform 2702"/>
            <p:cNvSpPr>
              <a:spLocks/>
            </p:cNvSpPr>
            <p:nvPr/>
          </p:nvSpPr>
          <p:spPr bwMode="auto">
            <a:xfrm>
              <a:off x="3847979" y="4063878"/>
              <a:ext cx="9525" cy="9525"/>
            </a:xfrm>
            <a:custGeom>
              <a:avLst/>
              <a:gdLst>
                <a:gd name="T0" fmla="*/ 9 w 17"/>
                <a:gd name="T1" fmla="*/ 18 h 18"/>
                <a:gd name="T2" fmla="*/ 6 w 17"/>
                <a:gd name="T3" fmla="*/ 12 h 18"/>
                <a:gd name="T4" fmla="*/ 4 w 17"/>
                <a:gd name="T5" fmla="*/ 15 h 18"/>
                <a:gd name="T6" fmla="*/ 0 w 17"/>
                <a:gd name="T7" fmla="*/ 6 h 18"/>
                <a:gd name="T8" fmla="*/ 6 w 17"/>
                <a:gd name="T9" fmla="*/ 0 h 18"/>
                <a:gd name="T10" fmla="*/ 16 w 17"/>
                <a:gd name="T11" fmla="*/ 6 h 18"/>
                <a:gd name="T12" fmla="*/ 16 w 17"/>
                <a:gd name="T13" fmla="*/ 8 h 18"/>
                <a:gd name="T14" fmla="*/ 12 w 17"/>
                <a:gd name="T15" fmla="*/ 15 h 18"/>
                <a:gd name="T16" fmla="*/ 17 w 17"/>
                <a:gd name="T17" fmla="*/ 15 h 18"/>
                <a:gd name="T18" fmla="*/ 16 w 17"/>
                <a:gd name="T19" fmla="*/ 16 h 18"/>
                <a:gd name="T20" fmla="*/ 9 w 17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8">
                  <a:moveTo>
                    <a:pt x="9" y="18"/>
                  </a:moveTo>
                  <a:lnTo>
                    <a:pt x="6" y="12"/>
                  </a:lnTo>
                  <a:lnTo>
                    <a:pt x="4" y="15"/>
                  </a:lnTo>
                  <a:lnTo>
                    <a:pt x="0" y="6"/>
                  </a:lnTo>
                  <a:lnTo>
                    <a:pt x="6" y="0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2" y="15"/>
                  </a:lnTo>
                  <a:lnTo>
                    <a:pt x="17" y="15"/>
                  </a:lnTo>
                  <a:lnTo>
                    <a:pt x="16" y="16"/>
                  </a:lnTo>
                  <a:lnTo>
                    <a:pt x="9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4" name="Freeform 2703"/>
            <p:cNvSpPr>
              <a:spLocks/>
            </p:cNvSpPr>
            <p:nvPr/>
          </p:nvSpPr>
          <p:spPr bwMode="auto">
            <a:xfrm>
              <a:off x="3876554" y="4116266"/>
              <a:ext cx="6350" cy="7938"/>
            </a:xfrm>
            <a:custGeom>
              <a:avLst/>
              <a:gdLst>
                <a:gd name="T0" fmla="*/ 0 w 13"/>
                <a:gd name="T1" fmla="*/ 0 h 13"/>
                <a:gd name="T2" fmla="*/ 3 w 13"/>
                <a:gd name="T3" fmla="*/ 0 h 13"/>
                <a:gd name="T4" fmla="*/ 2 w 13"/>
                <a:gd name="T5" fmla="*/ 3 h 13"/>
                <a:gd name="T6" fmla="*/ 9 w 13"/>
                <a:gd name="T7" fmla="*/ 3 h 13"/>
                <a:gd name="T8" fmla="*/ 13 w 13"/>
                <a:gd name="T9" fmla="*/ 12 h 13"/>
                <a:gd name="T10" fmla="*/ 9 w 13"/>
                <a:gd name="T11" fmla="*/ 13 h 13"/>
                <a:gd name="T12" fmla="*/ 0 w 13"/>
                <a:gd name="T13" fmla="*/ 6 h 13"/>
                <a:gd name="T14" fmla="*/ 0 w 13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lnTo>
                    <a:pt x="3" y="0"/>
                  </a:lnTo>
                  <a:lnTo>
                    <a:pt x="2" y="3"/>
                  </a:lnTo>
                  <a:lnTo>
                    <a:pt x="9" y="3"/>
                  </a:lnTo>
                  <a:lnTo>
                    <a:pt x="13" y="12"/>
                  </a:lnTo>
                  <a:lnTo>
                    <a:pt x="9" y="13"/>
                  </a:lnTo>
                  <a:lnTo>
                    <a:pt x="0" y="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5" name="Freeform 2704"/>
            <p:cNvSpPr>
              <a:spLocks/>
            </p:cNvSpPr>
            <p:nvPr/>
          </p:nvSpPr>
          <p:spPr bwMode="auto">
            <a:xfrm>
              <a:off x="3560641" y="4297241"/>
              <a:ext cx="7938" cy="12700"/>
            </a:xfrm>
            <a:custGeom>
              <a:avLst/>
              <a:gdLst>
                <a:gd name="T0" fmla="*/ 0 w 14"/>
                <a:gd name="T1" fmla="*/ 0 h 26"/>
                <a:gd name="T2" fmla="*/ 9 w 14"/>
                <a:gd name="T3" fmla="*/ 3 h 26"/>
                <a:gd name="T4" fmla="*/ 13 w 14"/>
                <a:gd name="T5" fmla="*/ 17 h 26"/>
                <a:gd name="T6" fmla="*/ 14 w 14"/>
                <a:gd name="T7" fmla="*/ 26 h 26"/>
                <a:gd name="T8" fmla="*/ 9 w 14"/>
                <a:gd name="T9" fmla="*/ 17 h 26"/>
                <a:gd name="T10" fmla="*/ 0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0" y="0"/>
                  </a:moveTo>
                  <a:lnTo>
                    <a:pt x="9" y="3"/>
                  </a:lnTo>
                  <a:lnTo>
                    <a:pt x="13" y="17"/>
                  </a:lnTo>
                  <a:lnTo>
                    <a:pt x="14" y="26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6" name="Freeform 2705"/>
            <p:cNvSpPr>
              <a:spLocks/>
            </p:cNvSpPr>
            <p:nvPr/>
          </p:nvSpPr>
          <p:spPr bwMode="auto">
            <a:xfrm>
              <a:off x="3638429" y="4452816"/>
              <a:ext cx="12700" cy="7938"/>
            </a:xfrm>
            <a:custGeom>
              <a:avLst/>
              <a:gdLst>
                <a:gd name="T0" fmla="*/ 2 w 23"/>
                <a:gd name="T1" fmla="*/ 9 h 16"/>
                <a:gd name="T2" fmla="*/ 0 w 23"/>
                <a:gd name="T3" fmla="*/ 5 h 16"/>
                <a:gd name="T4" fmla="*/ 1 w 23"/>
                <a:gd name="T5" fmla="*/ 3 h 16"/>
                <a:gd name="T6" fmla="*/ 0 w 23"/>
                <a:gd name="T7" fmla="*/ 0 h 16"/>
                <a:gd name="T8" fmla="*/ 11 w 23"/>
                <a:gd name="T9" fmla="*/ 6 h 16"/>
                <a:gd name="T10" fmla="*/ 23 w 23"/>
                <a:gd name="T11" fmla="*/ 15 h 16"/>
                <a:gd name="T12" fmla="*/ 17 w 23"/>
                <a:gd name="T13" fmla="*/ 16 h 16"/>
                <a:gd name="T14" fmla="*/ 10 w 23"/>
                <a:gd name="T15" fmla="*/ 9 h 16"/>
                <a:gd name="T16" fmla="*/ 2 w 23"/>
                <a:gd name="T1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6">
                  <a:moveTo>
                    <a:pt x="2" y="9"/>
                  </a:moveTo>
                  <a:lnTo>
                    <a:pt x="0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11" y="6"/>
                  </a:lnTo>
                  <a:lnTo>
                    <a:pt x="23" y="15"/>
                  </a:lnTo>
                  <a:lnTo>
                    <a:pt x="17" y="16"/>
                  </a:lnTo>
                  <a:lnTo>
                    <a:pt x="10" y="9"/>
                  </a:lnTo>
                  <a:lnTo>
                    <a:pt x="2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7" name="Freeform 2706"/>
            <p:cNvSpPr>
              <a:spLocks/>
            </p:cNvSpPr>
            <p:nvPr/>
          </p:nvSpPr>
          <p:spPr bwMode="auto">
            <a:xfrm>
              <a:off x="3657479" y="4486153"/>
              <a:ext cx="7938" cy="7938"/>
            </a:xfrm>
            <a:custGeom>
              <a:avLst/>
              <a:gdLst>
                <a:gd name="T0" fmla="*/ 0 w 14"/>
                <a:gd name="T1" fmla="*/ 3 h 16"/>
                <a:gd name="T2" fmla="*/ 5 w 14"/>
                <a:gd name="T3" fmla="*/ 0 h 16"/>
                <a:gd name="T4" fmla="*/ 14 w 14"/>
                <a:gd name="T5" fmla="*/ 10 h 16"/>
                <a:gd name="T6" fmla="*/ 14 w 14"/>
                <a:gd name="T7" fmla="*/ 16 h 16"/>
                <a:gd name="T8" fmla="*/ 5 w 14"/>
                <a:gd name="T9" fmla="*/ 13 h 16"/>
                <a:gd name="T10" fmla="*/ 0 w 14"/>
                <a:gd name="T11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0" y="3"/>
                  </a:moveTo>
                  <a:lnTo>
                    <a:pt x="5" y="0"/>
                  </a:lnTo>
                  <a:lnTo>
                    <a:pt x="14" y="10"/>
                  </a:lnTo>
                  <a:lnTo>
                    <a:pt x="14" y="16"/>
                  </a:lnTo>
                  <a:lnTo>
                    <a:pt x="5" y="13"/>
                  </a:lnTo>
                  <a:lnTo>
                    <a:pt x="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8" name="Freeform 2707"/>
            <p:cNvSpPr>
              <a:spLocks/>
            </p:cNvSpPr>
            <p:nvPr/>
          </p:nvSpPr>
          <p:spPr bwMode="auto">
            <a:xfrm>
              <a:off x="3632079" y="4465516"/>
              <a:ext cx="71438" cy="98425"/>
            </a:xfrm>
            <a:custGeom>
              <a:avLst/>
              <a:gdLst>
                <a:gd name="T0" fmla="*/ 85 w 135"/>
                <a:gd name="T1" fmla="*/ 79 h 186"/>
                <a:gd name="T2" fmla="*/ 79 w 135"/>
                <a:gd name="T3" fmla="*/ 77 h 186"/>
                <a:gd name="T4" fmla="*/ 75 w 135"/>
                <a:gd name="T5" fmla="*/ 65 h 186"/>
                <a:gd name="T6" fmla="*/ 72 w 135"/>
                <a:gd name="T7" fmla="*/ 65 h 186"/>
                <a:gd name="T8" fmla="*/ 72 w 135"/>
                <a:gd name="T9" fmla="*/ 69 h 186"/>
                <a:gd name="T10" fmla="*/ 68 w 135"/>
                <a:gd name="T11" fmla="*/ 51 h 186"/>
                <a:gd name="T12" fmla="*/ 52 w 135"/>
                <a:gd name="T13" fmla="*/ 18 h 186"/>
                <a:gd name="T14" fmla="*/ 39 w 135"/>
                <a:gd name="T15" fmla="*/ 5 h 186"/>
                <a:gd name="T16" fmla="*/ 46 w 135"/>
                <a:gd name="T17" fmla="*/ 25 h 186"/>
                <a:gd name="T18" fmla="*/ 46 w 135"/>
                <a:gd name="T19" fmla="*/ 39 h 186"/>
                <a:gd name="T20" fmla="*/ 36 w 135"/>
                <a:gd name="T21" fmla="*/ 28 h 186"/>
                <a:gd name="T22" fmla="*/ 32 w 135"/>
                <a:gd name="T23" fmla="*/ 5 h 186"/>
                <a:gd name="T24" fmla="*/ 22 w 135"/>
                <a:gd name="T25" fmla="*/ 0 h 186"/>
                <a:gd name="T26" fmla="*/ 20 w 135"/>
                <a:gd name="T27" fmla="*/ 5 h 186"/>
                <a:gd name="T28" fmla="*/ 14 w 135"/>
                <a:gd name="T29" fmla="*/ 5 h 186"/>
                <a:gd name="T30" fmla="*/ 19 w 135"/>
                <a:gd name="T31" fmla="*/ 9 h 186"/>
                <a:gd name="T32" fmla="*/ 22 w 135"/>
                <a:gd name="T33" fmla="*/ 19 h 186"/>
                <a:gd name="T34" fmla="*/ 19 w 135"/>
                <a:gd name="T35" fmla="*/ 23 h 186"/>
                <a:gd name="T36" fmla="*/ 16 w 135"/>
                <a:gd name="T37" fmla="*/ 19 h 186"/>
                <a:gd name="T38" fmla="*/ 7 w 135"/>
                <a:gd name="T39" fmla="*/ 2 h 186"/>
                <a:gd name="T40" fmla="*/ 0 w 135"/>
                <a:gd name="T41" fmla="*/ 2 h 186"/>
                <a:gd name="T42" fmla="*/ 58 w 135"/>
                <a:gd name="T43" fmla="*/ 94 h 186"/>
                <a:gd name="T44" fmla="*/ 114 w 135"/>
                <a:gd name="T45" fmla="*/ 186 h 186"/>
                <a:gd name="T46" fmla="*/ 112 w 135"/>
                <a:gd name="T47" fmla="*/ 176 h 186"/>
                <a:gd name="T48" fmla="*/ 111 w 135"/>
                <a:gd name="T49" fmla="*/ 166 h 186"/>
                <a:gd name="T50" fmla="*/ 114 w 135"/>
                <a:gd name="T51" fmla="*/ 169 h 186"/>
                <a:gd name="T52" fmla="*/ 117 w 135"/>
                <a:gd name="T53" fmla="*/ 169 h 186"/>
                <a:gd name="T54" fmla="*/ 115 w 135"/>
                <a:gd name="T55" fmla="*/ 166 h 186"/>
                <a:gd name="T56" fmla="*/ 117 w 135"/>
                <a:gd name="T57" fmla="*/ 163 h 186"/>
                <a:gd name="T58" fmla="*/ 121 w 135"/>
                <a:gd name="T59" fmla="*/ 170 h 186"/>
                <a:gd name="T60" fmla="*/ 134 w 135"/>
                <a:gd name="T61" fmla="*/ 180 h 186"/>
                <a:gd name="T62" fmla="*/ 135 w 135"/>
                <a:gd name="T63" fmla="*/ 176 h 186"/>
                <a:gd name="T64" fmla="*/ 128 w 135"/>
                <a:gd name="T65" fmla="*/ 174 h 186"/>
                <a:gd name="T66" fmla="*/ 122 w 135"/>
                <a:gd name="T67" fmla="*/ 160 h 186"/>
                <a:gd name="T68" fmla="*/ 121 w 135"/>
                <a:gd name="T69" fmla="*/ 153 h 186"/>
                <a:gd name="T70" fmla="*/ 115 w 135"/>
                <a:gd name="T71" fmla="*/ 153 h 186"/>
                <a:gd name="T72" fmla="*/ 108 w 135"/>
                <a:gd name="T73" fmla="*/ 160 h 186"/>
                <a:gd name="T74" fmla="*/ 102 w 135"/>
                <a:gd name="T75" fmla="*/ 157 h 186"/>
                <a:gd name="T76" fmla="*/ 96 w 135"/>
                <a:gd name="T77" fmla="*/ 141 h 186"/>
                <a:gd name="T78" fmla="*/ 81 w 135"/>
                <a:gd name="T79" fmla="*/ 120 h 186"/>
                <a:gd name="T80" fmla="*/ 75 w 135"/>
                <a:gd name="T81" fmla="*/ 107 h 186"/>
                <a:gd name="T82" fmla="*/ 76 w 135"/>
                <a:gd name="T83" fmla="*/ 100 h 186"/>
                <a:gd name="T84" fmla="*/ 85 w 135"/>
                <a:gd name="T85" fmla="*/ 108 h 186"/>
                <a:gd name="T86" fmla="*/ 95 w 135"/>
                <a:gd name="T87" fmla="*/ 130 h 186"/>
                <a:gd name="T88" fmla="*/ 107 w 135"/>
                <a:gd name="T89" fmla="*/ 138 h 186"/>
                <a:gd name="T90" fmla="*/ 114 w 135"/>
                <a:gd name="T91" fmla="*/ 138 h 186"/>
                <a:gd name="T92" fmla="*/ 107 w 135"/>
                <a:gd name="T93" fmla="*/ 127 h 186"/>
                <a:gd name="T94" fmla="*/ 91 w 135"/>
                <a:gd name="T95" fmla="*/ 104 h 186"/>
                <a:gd name="T96" fmla="*/ 91 w 135"/>
                <a:gd name="T97" fmla="*/ 91 h 186"/>
                <a:gd name="T98" fmla="*/ 79 w 135"/>
                <a:gd name="T99" fmla="*/ 87 h 186"/>
                <a:gd name="T100" fmla="*/ 79 w 135"/>
                <a:gd name="T101" fmla="*/ 81 h 186"/>
                <a:gd name="T102" fmla="*/ 84 w 135"/>
                <a:gd name="T103" fmla="*/ 82 h 186"/>
                <a:gd name="T104" fmla="*/ 85 w 135"/>
                <a:gd name="T105" fmla="*/ 7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5" h="186">
                  <a:moveTo>
                    <a:pt x="85" y="79"/>
                  </a:moveTo>
                  <a:lnTo>
                    <a:pt x="79" y="77"/>
                  </a:lnTo>
                  <a:lnTo>
                    <a:pt x="75" y="65"/>
                  </a:lnTo>
                  <a:lnTo>
                    <a:pt x="72" y="65"/>
                  </a:lnTo>
                  <a:lnTo>
                    <a:pt x="72" y="69"/>
                  </a:lnTo>
                  <a:lnTo>
                    <a:pt x="68" y="51"/>
                  </a:lnTo>
                  <a:lnTo>
                    <a:pt x="52" y="18"/>
                  </a:lnTo>
                  <a:lnTo>
                    <a:pt x="39" y="5"/>
                  </a:lnTo>
                  <a:lnTo>
                    <a:pt x="46" y="25"/>
                  </a:lnTo>
                  <a:lnTo>
                    <a:pt x="46" y="39"/>
                  </a:lnTo>
                  <a:lnTo>
                    <a:pt x="36" y="28"/>
                  </a:lnTo>
                  <a:lnTo>
                    <a:pt x="32" y="5"/>
                  </a:lnTo>
                  <a:lnTo>
                    <a:pt x="22" y="0"/>
                  </a:lnTo>
                  <a:lnTo>
                    <a:pt x="20" y="5"/>
                  </a:lnTo>
                  <a:lnTo>
                    <a:pt x="14" y="5"/>
                  </a:lnTo>
                  <a:lnTo>
                    <a:pt x="19" y="9"/>
                  </a:lnTo>
                  <a:lnTo>
                    <a:pt x="22" y="19"/>
                  </a:lnTo>
                  <a:lnTo>
                    <a:pt x="19" y="23"/>
                  </a:lnTo>
                  <a:lnTo>
                    <a:pt x="16" y="19"/>
                  </a:lnTo>
                  <a:lnTo>
                    <a:pt x="7" y="2"/>
                  </a:lnTo>
                  <a:lnTo>
                    <a:pt x="0" y="2"/>
                  </a:lnTo>
                  <a:lnTo>
                    <a:pt x="58" y="94"/>
                  </a:lnTo>
                  <a:lnTo>
                    <a:pt x="114" y="186"/>
                  </a:lnTo>
                  <a:lnTo>
                    <a:pt x="112" y="176"/>
                  </a:lnTo>
                  <a:lnTo>
                    <a:pt x="111" y="166"/>
                  </a:lnTo>
                  <a:lnTo>
                    <a:pt x="114" y="169"/>
                  </a:lnTo>
                  <a:lnTo>
                    <a:pt x="117" y="169"/>
                  </a:lnTo>
                  <a:lnTo>
                    <a:pt x="115" y="166"/>
                  </a:lnTo>
                  <a:lnTo>
                    <a:pt x="117" y="163"/>
                  </a:lnTo>
                  <a:lnTo>
                    <a:pt x="121" y="170"/>
                  </a:lnTo>
                  <a:lnTo>
                    <a:pt x="134" y="180"/>
                  </a:lnTo>
                  <a:lnTo>
                    <a:pt x="135" y="176"/>
                  </a:lnTo>
                  <a:lnTo>
                    <a:pt x="128" y="174"/>
                  </a:lnTo>
                  <a:lnTo>
                    <a:pt x="122" y="160"/>
                  </a:lnTo>
                  <a:lnTo>
                    <a:pt x="121" y="153"/>
                  </a:lnTo>
                  <a:lnTo>
                    <a:pt x="115" y="153"/>
                  </a:lnTo>
                  <a:lnTo>
                    <a:pt x="108" y="160"/>
                  </a:lnTo>
                  <a:lnTo>
                    <a:pt x="102" y="157"/>
                  </a:lnTo>
                  <a:lnTo>
                    <a:pt x="96" y="141"/>
                  </a:lnTo>
                  <a:lnTo>
                    <a:pt x="81" y="120"/>
                  </a:lnTo>
                  <a:lnTo>
                    <a:pt x="75" y="107"/>
                  </a:lnTo>
                  <a:lnTo>
                    <a:pt x="76" y="100"/>
                  </a:lnTo>
                  <a:lnTo>
                    <a:pt x="85" y="108"/>
                  </a:lnTo>
                  <a:lnTo>
                    <a:pt x="95" y="130"/>
                  </a:lnTo>
                  <a:lnTo>
                    <a:pt x="107" y="138"/>
                  </a:lnTo>
                  <a:lnTo>
                    <a:pt x="114" y="138"/>
                  </a:lnTo>
                  <a:lnTo>
                    <a:pt x="107" y="127"/>
                  </a:lnTo>
                  <a:lnTo>
                    <a:pt x="91" y="104"/>
                  </a:lnTo>
                  <a:lnTo>
                    <a:pt x="91" y="91"/>
                  </a:lnTo>
                  <a:lnTo>
                    <a:pt x="79" y="87"/>
                  </a:lnTo>
                  <a:lnTo>
                    <a:pt x="79" y="81"/>
                  </a:lnTo>
                  <a:lnTo>
                    <a:pt x="84" y="82"/>
                  </a:lnTo>
                  <a:lnTo>
                    <a:pt x="85" y="7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79" name="Freeform 2708"/>
            <p:cNvSpPr>
              <a:spLocks/>
            </p:cNvSpPr>
            <p:nvPr/>
          </p:nvSpPr>
          <p:spPr bwMode="auto">
            <a:xfrm>
              <a:off x="3698754" y="4433766"/>
              <a:ext cx="6350" cy="7938"/>
            </a:xfrm>
            <a:custGeom>
              <a:avLst/>
              <a:gdLst>
                <a:gd name="T0" fmla="*/ 0 w 11"/>
                <a:gd name="T1" fmla="*/ 0 h 17"/>
                <a:gd name="T2" fmla="*/ 7 w 11"/>
                <a:gd name="T3" fmla="*/ 3 h 17"/>
                <a:gd name="T4" fmla="*/ 11 w 11"/>
                <a:gd name="T5" fmla="*/ 14 h 17"/>
                <a:gd name="T6" fmla="*/ 7 w 11"/>
                <a:gd name="T7" fmla="*/ 13 h 17"/>
                <a:gd name="T8" fmla="*/ 7 w 11"/>
                <a:gd name="T9" fmla="*/ 17 h 17"/>
                <a:gd name="T10" fmla="*/ 3 w 11"/>
                <a:gd name="T11" fmla="*/ 11 h 17"/>
                <a:gd name="T12" fmla="*/ 0 w 1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7">
                  <a:moveTo>
                    <a:pt x="0" y="0"/>
                  </a:moveTo>
                  <a:lnTo>
                    <a:pt x="7" y="3"/>
                  </a:lnTo>
                  <a:lnTo>
                    <a:pt x="11" y="14"/>
                  </a:lnTo>
                  <a:lnTo>
                    <a:pt x="7" y="13"/>
                  </a:lnTo>
                  <a:lnTo>
                    <a:pt x="7" y="17"/>
                  </a:lnTo>
                  <a:lnTo>
                    <a:pt x="3" y="1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0" name="Freeform 2709"/>
            <p:cNvSpPr>
              <a:spLocks/>
            </p:cNvSpPr>
            <p:nvPr/>
          </p:nvSpPr>
          <p:spPr bwMode="auto">
            <a:xfrm>
              <a:off x="3730504" y="4536953"/>
              <a:ext cx="14288" cy="15875"/>
            </a:xfrm>
            <a:custGeom>
              <a:avLst/>
              <a:gdLst>
                <a:gd name="T0" fmla="*/ 0 w 26"/>
                <a:gd name="T1" fmla="*/ 0 h 30"/>
                <a:gd name="T2" fmla="*/ 7 w 26"/>
                <a:gd name="T3" fmla="*/ 4 h 30"/>
                <a:gd name="T4" fmla="*/ 23 w 26"/>
                <a:gd name="T5" fmla="*/ 19 h 30"/>
                <a:gd name="T6" fmla="*/ 26 w 26"/>
                <a:gd name="T7" fmla="*/ 30 h 30"/>
                <a:gd name="T8" fmla="*/ 13 w 26"/>
                <a:gd name="T9" fmla="*/ 16 h 30"/>
                <a:gd name="T10" fmla="*/ 0 w 26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30">
                  <a:moveTo>
                    <a:pt x="0" y="0"/>
                  </a:moveTo>
                  <a:lnTo>
                    <a:pt x="7" y="4"/>
                  </a:lnTo>
                  <a:lnTo>
                    <a:pt x="23" y="19"/>
                  </a:lnTo>
                  <a:lnTo>
                    <a:pt x="26" y="30"/>
                  </a:lnTo>
                  <a:lnTo>
                    <a:pt x="13" y="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1" name="Freeform 2710"/>
            <p:cNvSpPr>
              <a:spLocks/>
            </p:cNvSpPr>
            <p:nvPr/>
          </p:nvSpPr>
          <p:spPr bwMode="auto">
            <a:xfrm>
              <a:off x="3728916" y="4546478"/>
              <a:ext cx="11113" cy="12700"/>
            </a:xfrm>
            <a:custGeom>
              <a:avLst/>
              <a:gdLst>
                <a:gd name="T0" fmla="*/ 0 w 22"/>
                <a:gd name="T1" fmla="*/ 10 h 25"/>
                <a:gd name="T2" fmla="*/ 1 w 22"/>
                <a:gd name="T3" fmla="*/ 5 h 25"/>
                <a:gd name="T4" fmla="*/ 7 w 22"/>
                <a:gd name="T5" fmla="*/ 0 h 25"/>
                <a:gd name="T6" fmla="*/ 13 w 22"/>
                <a:gd name="T7" fmla="*/ 8 h 25"/>
                <a:gd name="T8" fmla="*/ 22 w 22"/>
                <a:gd name="T9" fmla="*/ 16 h 25"/>
                <a:gd name="T10" fmla="*/ 20 w 22"/>
                <a:gd name="T11" fmla="*/ 22 h 25"/>
                <a:gd name="T12" fmla="*/ 16 w 22"/>
                <a:gd name="T13" fmla="*/ 25 h 25"/>
                <a:gd name="T14" fmla="*/ 14 w 22"/>
                <a:gd name="T15" fmla="*/ 18 h 25"/>
                <a:gd name="T16" fmla="*/ 9 w 22"/>
                <a:gd name="T17" fmla="*/ 6 h 25"/>
                <a:gd name="T18" fmla="*/ 0 w 22"/>
                <a:gd name="T1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5">
                  <a:moveTo>
                    <a:pt x="0" y="10"/>
                  </a:moveTo>
                  <a:lnTo>
                    <a:pt x="1" y="5"/>
                  </a:lnTo>
                  <a:lnTo>
                    <a:pt x="7" y="0"/>
                  </a:lnTo>
                  <a:lnTo>
                    <a:pt x="13" y="8"/>
                  </a:lnTo>
                  <a:lnTo>
                    <a:pt x="22" y="16"/>
                  </a:lnTo>
                  <a:lnTo>
                    <a:pt x="20" y="22"/>
                  </a:lnTo>
                  <a:lnTo>
                    <a:pt x="16" y="25"/>
                  </a:lnTo>
                  <a:lnTo>
                    <a:pt x="14" y="18"/>
                  </a:lnTo>
                  <a:lnTo>
                    <a:pt x="9" y="6"/>
                  </a:lnTo>
                  <a:lnTo>
                    <a:pt x="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2" name="Freeform 2711"/>
            <p:cNvSpPr>
              <a:spLocks/>
            </p:cNvSpPr>
            <p:nvPr/>
          </p:nvSpPr>
          <p:spPr bwMode="auto">
            <a:xfrm>
              <a:off x="3733679" y="4619503"/>
              <a:ext cx="11113" cy="15875"/>
            </a:xfrm>
            <a:custGeom>
              <a:avLst/>
              <a:gdLst>
                <a:gd name="T0" fmla="*/ 0 w 20"/>
                <a:gd name="T1" fmla="*/ 5 h 30"/>
                <a:gd name="T2" fmla="*/ 4 w 20"/>
                <a:gd name="T3" fmla="*/ 4 h 30"/>
                <a:gd name="T4" fmla="*/ 4 w 20"/>
                <a:gd name="T5" fmla="*/ 0 h 30"/>
                <a:gd name="T6" fmla="*/ 11 w 20"/>
                <a:gd name="T7" fmla="*/ 4 h 30"/>
                <a:gd name="T8" fmla="*/ 20 w 20"/>
                <a:gd name="T9" fmla="*/ 21 h 30"/>
                <a:gd name="T10" fmla="*/ 20 w 20"/>
                <a:gd name="T11" fmla="*/ 30 h 30"/>
                <a:gd name="T12" fmla="*/ 14 w 20"/>
                <a:gd name="T13" fmla="*/ 27 h 30"/>
                <a:gd name="T14" fmla="*/ 7 w 20"/>
                <a:gd name="T15" fmla="*/ 13 h 30"/>
                <a:gd name="T16" fmla="*/ 0 w 20"/>
                <a:gd name="T17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0">
                  <a:moveTo>
                    <a:pt x="0" y="5"/>
                  </a:moveTo>
                  <a:lnTo>
                    <a:pt x="4" y="4"/>
                  </a:lnTo>
                  <a:lnTo>
                    <a:pt x="4" y="0"/>
                  </a:lnTo>
                  <a:lnTo>
                    <a:pt x="11" y="4"/>
                  </a:lnTo>
                  <a:lnTo>
                    <a:pt x="20" y="21"/>
                  </a:lnTo>
                  <a:lnTo>
                    <a:pt x="20" y="30"/>
                  </a:lnTo>
                  <a:lnTo>
                    <a:pt x="14" y="27"/>
                  </a:lnTo>
                  <a:lnTo>
                    <a:pt x="7" y="13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3" name="Freeform 2712"/>
            <p:cNvSpPr>
              <a:spLocks/>
            </p:cNvSpPr>
            <p:nvPr/>
          </p:nvSpPr>
          <p:spPr bwMode="auto">
            <a:xfrm>
              <a:off x="4398841" y="4186116"/>
              <a:ext cx="4763" cy="7938"/>
            </a:xfrm>
            <a:custGeom>
              <a:avLst/>
              <a:gdLst>
                <a:gd name="T0" fmla="*/ 3 w 10"/>
                <a:gd name="T1" fmla="*/ 15 h 15"/>
                <a:gd name="T2" fmla="*/ 0 w 10"/>
                <a:gd name="T3" fmla="*/ 10 h 15"/>
                <a:gd name="T4" fmla="*/ 6 w 10"/>
                <a:gd name="T5" fmla="*/ 0 h 15"/>
                <a:gd name="T6" fmla="*/ 10 w 10"/>
                <a:gd name="T7" fmla="*/ 0 h 15"/>
                <a:gd name="T8" fmla="*/ 10 w 10"/>
                <a:gd name="T9" fmla="*/ 3 h 15"/>
                <a:gd name="T10" fmla="*/ 3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3" y="15"/>
                  </a:moveTo>
                  <a:lnTo>
                    <a:pt x="0" y="1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4" name="Freeform 2713"/>
            <p:cNvSpPr>
              <a:spLocks/>
            </p:cNvSpPr>
            <p:nvPr/>
          </p:nvSpPr>
          <p:spPr bwMode="auto">
            <a:xfrm>
              <a:off x="3779716" y="4614741"/>
              <a:ext cx="11113" cy="11113"/>
            </a:xfrm>
            <a:custGeom>
              <a:avLst/>
              <a:gdLst>
                <a:gd name="T0" fmla="*/ 5 w 22"/>
                <a:gd name="T1" fmla="*/ 11 h 19"/>
                <a:gd name="T2" fmla="*/ 3 w 22"/>
                <a:gd name="T3" fmla="*/ 6 h 19"/>
                <a:gd name="T4" fmla="*/ 0 w 22"/>
                <a:gd name="T5" fmla="*/ 0 h 19"/>
                <a:gd name="T6" fmla="*/ 9 w 22"/>
                <a:gd name="T7" fmla="*/ 1 h 19"/>
                <a:gd name="T8" fmla="*/ 16 w 22"/>
                <a:gd name="T9" fmla="*/ 9 h 19"/>
                <a:gd name="T10" fmla="*/ 22 w 22"/>
                <a:gd name="T11" fmla="*/ 16 h 19"/>
                <a:gd name="T12" fmla="*/ 21 w 22"/>
                <a:gd name="T13" fmla="*/ 19 h 19"/>
                <a:gd name="T14" fmla="*/ 10 w 22"/>
                <a:gd name="T15" fmla="*/ 9 h 19"/>
                <a:gd name="T16" fmla="*/ 5 w 22"/>
                <a:gd name="T1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9">
                  <a:moveTo>
                    <a:pt x="5" y="11"/>
                  </a:moveTo>
                  <a:lnTo>
                    <a:pt x="3" y="6"/>
                  </a:lnTo>
                  <a:lnTo>
                    <a:pt x="0" y="0"/>
                  </a:lnTo>
                  <a:lnTo>
                    <a:pt x="9" y="1"/>
                  </a:lnTo>
                  <a:lnTo>
                    <a:pt x="16" y="9"/>
                  </a:lnTo>
                  <a:lnTo>
                    <a:pt x="22" y="16"/>
                  </a:lnTo>
                  <a:lnTo>
                    <a:pt x="21" y="19"/>
                  </a:lnTo>
                  <a:lnTo>
                    <a:pt x="10" y="9"/>
                  </a:lnTo>
                  <a:lnTo>
                    <a:pt x="5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5" name="Freeform 2714"/>
            <p:cNvSpPr>
              <a:spLocks/>
            </p:cNvSpPr>
            <p:nvPr/>
          </p:nvSpPr>
          <p:spPr bwMode="auto">
            <a:xfrm>
              <a:off x="3801941" y="4662366"/>
              <a:ext cx="20638" cy="19050"/>
            </a:xfrm>
            <a:custGeom>
              <a:avLst/>
              <a:gdLst>
                <a:gd name="T0" fmla="*/ 0 w 40"/>
                <a:gd name="T1" fmla="*/ 0 h 36"/>
                <a:gd name="T2" fmla="*/ 10 w 40"/>
                <a:gd name="T3" fmla="*/ 6 h 36"/>
                <a:gd name="T4" fmla="*/ 29 w 40"/>
                <a:gd name="T5" fmla="*/ 30 h 36"/>
                <a:gd name="T6" fmla="*/ 40 w 40"/>
                <a:gd name="T7" fmla="*/ 36 h 36"/>
                <a:gd name="T8" fmla="*/ 34 w 40"/>
                <a:gd name="T9" fmla="*/ 36 h 36"/>
                <a:gd name="T10" fmla="*/ 23 w 40"/>
                <a:gd name="T11" fmla="*/ 29 h 36"/>
                <a:gd name="T12" fmla="*/ 8 w 40"/>
                <a:gd name="T13" fmla="*/ 12 h 36"/>
                <a:gd name="T14" fmla="*/ 0 w 40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36">
                  <a:moveTo>
                    <a:pt x="0" y="0"/>
                  </a:moveTo>
                  <a:lnTo>
                    <a:pt x="10" y="6"/>
                  </a:lnTo>
                  <a:lnTo>
                    <a:pt x="29" y="30"/>
                  </a:lnTo>
                  <a:lnTo>
                    <a:pt x="40" y="36"/>
                  </a:lnTo>
                  <a:lnTo>
                    <a:pt x="34" y="36"/>
                  </a:lnTo>
                  <a:lnTo>
                    <a:pt x="23" y="29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6" name="Freeform 2715"/>
            <p:cNvSpPr>
              <a:spLocks/>
            </p:cNvSpPr>
            <p:nvPr/>
          </p:nvSpPr>
          <p:spPr bwMode="auto">
            <a:xfrm>
              <a:off x="3798766" y="4681416"/>
              <a:ext cx="9525" cy="6350"/>
            </a:xfrm>
            <a:custGeom>
              <a:avLst/>
              <a:gdLst>
                <a:gd name="T0" fmla="*/ 10 w 18"/>
                <a:gd name="T1" fmla="*/ 2 h 12"/>
                <a:gd name="T2" fmla="*/ 8 w 18"/>
                <a:gd name="T3" fmla="*/ 6 h 12"/>
                <a:gd name="T4" fmla="*/ 10 w 18"/>
                <a:gd name="T5" fmla="*/ 10 h 12"/>
                <a:gd name="T6" fmla="*/ 6 w 18"/>
                <a:gd name="T7" fmla="*/ 12 h 12"/>
                <a:gd name="T8" fmla="*/ 0 w 18"/>
                <a:gd name="T9" fmla="*/ 6 h 12"/>
                <a:gd name="T10" fmla="*/ 0 w 18"/>
                <a:gd name="T11" fmla="*/ 2 h 12"/>
                <a:gd name="T12" fmla="*/ 6 w 18"/>
                <a:gd name="T13" fmla="*/ 0 h 12"/>
                <a:gd name="T14" fmla="*/ 16 w 18"/>
                <a:gd name="T15" fmla="*/ 2 h 12"/>
                <a:gd name="T16" fmla="*/ 18 w 18"/>
                <a:gd name="T17" fmla="*/ 5 h 12"/>
                <a:gd name="T18" fmla="*/ 15 w 18"/>
                <a:gd name="T19" fmla="*/ 7 h 12"/>
                <a:gd name="T20" fmla="*/ 10 w 18"/>
                <a:gd name="T2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2">
                  <a:moveTo>
                    <a:pt x="10" y="2"/>
                  </a:moveTo>
                  <a:lnTo>
                    <a:pt x="8" y="6"/>
                  </a:lnTo>
                  <a:lnTo>
                    <a:pt x="10" y="10"/>
                  </a:lnTo>
                  <a:lnTo>
                    <a:pt x="6" y="12"/>
                  </a:lnTo>
                  <a:lnTo>
                    <a:pt x="0" y="6"/>
                  </a:lnTo>
                  <a:lnTo>
                    <a:pt x="0" y="2"/>
                  </a:lnTo>
                  <a:lnTo>
                    <a:pt x="6" y="0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5" y="7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7" name="Freeform 2716"/>
            <p:cNvSpPr>
              <a:spLocks/>
            </p:cNvSpPr>
            <p:nvPr/>
          </p:nvSpPr>
          <p:spPr bwMode="auto">
            <a:xfrm>
              <a:off x="4441704" y="4243266"/>
              <a:ext cx="11113" cy="17463"/>
            </a:xfrm>
            <a:custGeom>
              <a:avLst/>
              <a:gdLst>
                <a:gd name="T0" fmla="*/ 9 w 22"/>
                <a:gd name="T1" fmla="*/ 1 h 34"/>
                <a:gd name="T2" fmla="*/ 12 w 22"/>
                <a:gd name="T3" fmla="*/ 0 h 34"/>
                <a:gd name="T4" fmla="*/ 16 w 22"/>
                <a:gd name="T5" fmla="*/ 16 h 34"/>
                <a:gd name="T6" fmla="*/ 22 w 22"/>
                <a:gd name="T7" fmla="*/ 19 h 34"/>
                <a:gd name="T8" fmla="*/ 16 w 22"/>
                <a:gd name="T9" fmla="*/ 19 h 34"/>
                <a:gd name="T10" fmla="*/ 15 w 22"/>
                <a:gd name="T11" fmla="*/ 29 h 34"/>
                <a:gd name="T12" fmla="*/ 16 w 22"/>
                <a:gd name="T13" fmla="*/ 34 h 34"/>
                <a:gd name="T14" fmla="*/ 9 w 22"/>
                <a:gd name="T15" fmla="*/ 34 h 34"/>
                <a:gd name="T16" fmla="*/ 5 w 22"/>
                <a:gd name="T17" fmla="*/ 24 h 34"/>
                <a:gd name="T18" fmla="*/ 0 w 22"/>
                <a:gd name="T19" fmla="*/ 19 h 34"/>
                <a:gd name="T20" fmla="*/ 8 w 22"/>
                <a:gd name="T21" fmla="*/ 20 h 34"/>
                <a:gd name="T22" fmla="*/ 9 w 22"/>
                <a:gd name="T23" fmla="*/ 7 h 34"/>
                <a:gd name="T24" fmla="*/ 9 w 22"/>
                <a:gd name="T25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34">
                  <a:moveTo>
                    <a:pt x="9" y="1"/>
                  </a:moveTo>
                  <a:lnTo>
                    <a:pt x="12" y="0"/>
                  </a:lnTo>
                  <a:lnTo>
                    <a:pt x="16" y="16"/>
                  </a:lnTo>
                  <a:lnTo>
                    <a:pt x="22" y="19"/>
                  </a:lnTo>
                  <a:lnTo>
                    <a:pt x="16" y="19"/>
                  </a:lnTo>
                  <a:lnTo>
                    <a:pt x="15" y="29"/>
                  </a:lnTo>
                  <a:lnTo>
                    <a:pt x="16" y="34"/>
                  </a:lnTo>
                  <a:lnTo>
                    <a:pt x="9" y="34"/>
                  </a:lnTo>
                  <a:lnTo>
                    <a:pt x="5" y="24"/>
                  </a:lnTo>
                  <a:lnTo>
                    <a:pt x="0" y="19"/>
                  </a:lnTo>
                  <a:lnTo>
                    <a:pt x="8" y="20"/>
                  </a:lnTo>
                  <a:lnTo>
                    <a:pt x="9" y="7"/>
                  </a:lnTo>
                  <a:lnTo>
                    <a:pt x="9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8" name="Freeform 2717"/>
            <p:cNvSpPr>
              <a:spLocks/>
            </p:cNvSpPr>
            <p:nvPr/>
          </p:nvSpPr>
          <p:spPr bwMode="auto">
            <a:xfrm>
              <a:off x="4570291" y="4163891"/>
              <a:ext cx="15875" cy="6350"/>
            </a:xfrm>
            <a:custGeom>
              <a:avLst/>
              <a:gdLst>
                <a:gd name="T0" fmla="*/ 9 w 28"/>
                <a:gd name="T1" fmla="*/ 10 h 10"/>
                <a:gd name="T2" fmla="*/ 3 w 28"/>
                <a:gd name="T3" fmla="*/ 10 h 10"/>
                <a:gd name="T4" fmla="*/ 0 w 28"/>
                <a:gd name="T5" fmla="*/ 2 h 10"/>
                <a:gd name="T6" fmla="*/ 9 w 28"/>
                <a:gd name="T7" fmla="*/ 0 h 10"/>
                <a:gd name="T8" fmla="*/ 22 w 28"/>
                <a:gd name="T9" fmla="*/ 2 h 10"/>
                <a:gd name="T10" fmla="*/ 28 w 28"/>
                <a:gd name="T11" fmla="*/ 7 h 10"/>
                <a:gd name="T12" fmla="*/ 9 w 28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">
                  <a:moveTo>
                    <a:pt x="9" y="10"/>
                  </a:moveTo>
                  <a:lnTo>
                    <a:pt x="3" y="10"/>
                  </a:lnTo>
                  <a:lnTo>
                    <a:pt x="0" y="2"/>
                  </a:lnTo>
                  <a:lnTo>
                    <a:pt x="9" y="0"/>
                  </a:lnTo>
                  <a:lnTo>
                    <a:pt x="22" y="2"/>
                  </a:lnTo>
                  <a:lnTo>
                    <a:pt x="28" y="7"/>
                  </a:lnTo>
                  <a:lnTo>
                    <a:pt x="9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89" name="Freeform 2718"/>
            <p:cNvSpPr>
              <a:spLocks/>
            </p:cNvSpPr>
            <p:nvPr/>
          </p:nvSpPr>
          <p:spPr bwMode="auto">
            <a:xfrm>
              <a:off x="3825754" y="4759203"/>
              <a:ext cx="9525" cy="11113"/>
            </a:xfrm>
            <a:custGeom>
              <a:avLst/>
              <a:gdLst>
                <a:gd name="T0" fmla="*/ 0 w 16"/>
                <a:gd name="T1" fmla="*/ 1 h 21"/>
                <a:gd name="T2" fmla="*/ 7 w 16"/>
                <a:gd name="T3" fmla="*/ 0 h 21"/>
                <a:gd name="T4" fmla="*/ 12 w 16"/>
                <a:gd name="T5" fmla="*/ 14 h 21"/>
                <a:gd name="T6" fmla="*/ 16 w 16"/>
                <a:gd name="T7" fmla="*/ 21 h 21"/>
                <a:gd name="T8" fmla="*/ 12 w 16"/>
                <a:gd name="T9" fmla="*/ 20 h 21"/>
                <a:gd name="T10" fmla="*/ 6 w 16"/>
                <a:gd name="T11" fmla="*/ 7 h 21"/>
                <a:gd name="T12" fmla="*/ 0 w 16"/>
                <a:gd name="T13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0" y="1"/>
                  </a:moveTo>
                  <a:lnTo>
                    <a:pt x="7" y="0"/>
                  </a:lnTo>
                  <a:lnTo>
                    <a:pt x="12" y="14"/>
                  </a:lnTo>
                  <a:lnTo>
                    <a:pt x="16" y="21"/>
                  </a:lnTo>
                  <a:lnTo>
                    <a:pt x="12" y="20"/>
                  </a:lnTo>
                  <a:lnTo>
                    <a:pt x="6" y="7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0" name="Freeform 2719"/>
            <p:cNvSpPr>
              <a:spLocks/>
            </p:cNvSpPr>
            <p:nvPr/>
          </p:nvSpPr>
          <p:spPr bwMode="auto">
            <a:xfrm>
              <a:off x="4551241" y="4362328"/>
              <a:ext cx="9525" cy="7938"/>
            </a:xfrm>
            <a:custGeom>
              <a:avLst/>
              <a:gdLst>
                <a:gd name="T0" fmla="*/ 6 w 17"/>
                <a:gd name="T1" fmla="*/ 13 h 14"/>
                <a:gd name="T2" fmla="*/ 3 w 17"/>
                <a:gd name="T3" fmla="*/ 13 h 14"/>
                <a:gd name="T4" fmla="*/ 0 w 17"/>
                <a:gd name="T5" fmla="*/ 7 h 14"/>
                <a:gd name="T6" fmla="*/ 4 w 17"/>
                <a:gd name="T7" fmla="*/ 7 h 14"/>
                <a:gd name="T8" fmla="*/ 7 w 17"/>
                <a:gd name="T9" fmla="*/ 6 h 14"/>
                <a:gd name="T10" fmla="*/ 3 w 17"/>
                <a:gd name="T11" fmla="*/ 1 h 14"/>
                <a:gd name="T12" fmla="*/ 7 w 17"/>
                <a:gd name="T13" fmla="*/ 0 h 14"/>
                <a:gd name="T14" fmla="*/ 16 w 17"/>
                <a:gd name="T15" fmla="*/ 9 h 14"/>
                <a:gd name="T16" fmla="*/ 17 w 17"/>
                <a:gd name="T17" fmla="*/ 14 h 14"/>
                <a:gd name="T18" fmla="*/ 14 w 17"/>
                <a:gd name="T19" fmla="*/ 14 h 14"/>
                <a:gd name="T20" fmla="*/ 6 w 17"/>
                <a:gd name="T21" fmla="*/ 9 h 14"/>
                <a:gd name="T22" fmla="*/ 6 w 17"/>
                <a:gd name="T2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4">
                  <a:moveTo>
                    <a:pt x="6" y="13"/>
                  </a:moveTo>
                  <a:lnTo>
                    <a:pt x="3" y="13"/>
                  </a:lnTo>
                  <a:lnTo>
                    <a:pt x="0" y="7"/>
                  </a:lnTo>
                  <a:lnTo>
                    <a:pt x="4" y="7"/>
                  </a:lnTo>
                  <a:lnTo>
                    <a:pt x="7" y="6"/>
                  </a:lnTo>
                  <a:lnTo>
                    <a:pt x="3" y="1"/>
                  </a:lnTo>
                  <a:lnTo>
                    <a:pt x="7" y="0"/>
                  </a:lnTo>
                  <a:lnTo>
                    <a:pt x="16" y="9"/>
                  </a:lnTo>
                  <a:lnTo>
                    <a:pt x="17" y="14"/>
                  </a:lnTo>
                  <a:lnTo>
                    <a:pt x="14" y="14"/>
                  </a:lnTo>
                  <a:lnTo>
                    <a:pt x="6" y="9"/>
                  </a:lnTo>
                  <a:lnTo>
                    <a:pt x="6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1" name="Freeform 2720"/>
            <p:cNvSpPr>
              <a:spLocks/>
            </p:cNvSpPr>
            <p:nvPr/>
          </p:nvSpPr>
          <p:spPr bwMode="auto">
            <a:xfrm>
              <a:off x="4636966" y="4476628"/>
              <a:ext cx="14288" cy="14288"/>
            </a:xfrm>
            <a:custGeom>
              <a:avLst/>
              <a:gdLst>
                <a:gd name="T0" fmla="*/ 0 w 29"/>
                <a:gd name="T1" fmla="*/ 0 h 25"/>
                <a:gd name="T2" fmla="*/ 6 w 29"/>
                <a:gd name="T3" fmla="*/ 0 h 25"/>
                <a:gd name="T4" fmla="*/ 23 w 29"/>
                <a:gd name="T5" fmla="*/ 3 h 25"/>
                <a:gd name="T6" fmla="*/ 22 w 29"/>
                <a:gd name="T7" fmla="*/ 8 h 25"/>
                <a:gd name="T8" fmla="*/ 25 w 29"/>
                <a:gd name="T9" fmla="*/ 20 h 25"/>
                <a:gd name="T10" fmla="*/ 29 w 29"/>
                <a:gd name="T11" fmla="*/ 20 h 25"/>
                <a:gd name="T12" fmla="*/ 26 w 29"/>
                <a:gd name="T13" fmla="*/ 25 h 25"/>
                <a:gd name="T14" fmla="*/ 23 w 29"/>
                <a:gd name="T15" fmla="*/ 23 h 25"/>
                <a:gd name="T16" fmla="*/ 17 w 29"/>
                <a:gd name="T17" fmla="*/ 12 h 25"/>
                <a:gd name="T18" fmla="*/ 13 w 29"/>
                <a:gd name="T19" fmla="*/ 5 h 25"/>
                <a:gd name="T20" fmla="*/ 12 w 29"/>
                <a:gd name="T21" fmla="*/ 10 h 25"/>
                <a:gd name="T22" fmla="*/ 13 w 29"/>
                <a:gd name="T23" fmla="*/ 16 h 25"/>
                <a:gd name="T24" fmla="*/ 9 w 29"/>
                <a:gd name="T25" fmla="*/ 16 h 25"/>
                <a:gd name="T26" fmla="*/ 7 w 29"/>
                <a:gd name="T27" fmla="*/ 5 h 25"/>
                <a:gd name="T28" fmla="*/ 0 w 29"/>
                <a:gd name="T2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5">
                  <a:moveTo>
                    <a:pt x="0" y="0"/>
                  </a:moveTo>
                  <a:lnTo>
                    <a:pt x="6" y="0"/>
                  </a:lnTo>
                  <a:lnTo>
                    <a:pt x="23" y="3"/>
                  </a:lnTo>
                  <a:lnTo>
                    <a:pt x="22" y="8"/>
                  </a:lnTo>
                  <a:lnTo>
                    <a:pt x="25" y="20"/>
                  </a:lnTo>
                  <a:lnTo>
                    <a:pt x="29" y="20"/>
                  </a:lnTo>
                  <a:lnTo>
                    <a:pt x="26" y="25"/>
                  </a:lnTo>
                  <a:lnTo>
                    <a:pt x="23" y="23"/>
                  </a:lnTo>
                  <a:lnTo>
                    <a:pt x="17" y="12"/>
                  </a:lnTo>
                  <a:lnTo>
                    <a:pt x="13" y="5"/>
                  </a:lnTo>
                  <a:lnTo>
                    <a:pt x="12" y="10"/>
                  </a:lnTo>
                  <a:lnTo>
                    <a:pt x="13" y="16"/>
                  </a:lnTo>
                  <a:lnTo>
                    <a:pt x="9" y="16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2" name="Freeform 2721"/>
            <p:cNvSpPr>
              <a:spLocks/>
            </p:cNvSpPr>
            <p:nvPr/>
          </p:nvSpPr>
          <p:spPr bwMode="auto">
            <a:xfrm>
              <a:off x="4649666" y="4505203"/>
              <a:ext cx="19050" cy="11113"/>
            </a:xfrm>
            <a:custGeom>
              <a:avLst/>
              <a:gdLst>
                <a:gd name="T0" fmla="*/ 9 w 35"/>
                <a:gd name="T1" fmla="*/ 21 h 21"/>
                <a:gd name="T2" fmla="*/ 6 w 35"/>
                <a:gd name="T3" fmla="*/ 18 h 21"/>
                <a:gd name="T4" fmla="*/ 0 w 35"/>
                <a:gd name="T5" fmla="*/ 13 h 21"/>
                <a:gd name="T6" fmla="*/ 4 w 35"/>
                <a:gd name="T7" fmla="*/ 8 h 21"/>
                <a:gd name="T8" fmla="*/ 10 w 35"/>
                <a:gd name="T9" fmla="*/ 15 h 21"/>
                <a:gd name="T10" fmla="*/ 23 w 35"/>
                <a:gd name="T11" fmla="*/ 10 h 21"/>
                <a:gd name="T12" fmla="*/ 25 w 35"/>
                <a:gd name="T13" fmla="*/ 1 h 21"/>
                <a:gd name="T14" fmla="*/ 30 w 35"/>
                <a:gd name="T15" fmla="*/ 2 h 21"/>
                <a:gd name="T16" fmla="*/ 35 w 35"/>
                <a:gd name="T17" fmla="*/ 0 h 21"/>
                <a:gd name="T18" fmla="*/ 33 w 35"/>
                <a:gd name="T19" fmla="*/ 8 h 21"/>
                <a:gd name="T20" fmla="*/ 17 w 35"/>
                <a:gd name="T21" fmla="*/ 17 h 21"/>
                <a:gd name="T22" fmla="*/ 9 w 35"/>
                <a:gd name="T2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21">
                  <a:moveTo>
                    <a:pt x="9" y="21"/>
                  </a:moveTo>
                  <a:lnTo>
                    <a:pt x="6" y="18"/>
                  </a:lnTo>
                  <a:lnTo>
                    <a:pt x="0" y="13"/>
                  </a:lnTo>
                  <a:lnTo>
                    <a:pt x="4" y="8"/>
                  </a:lnTo>
                  <a:lnTo>
                    <a:pt x="10" y="15"/>
                  </a:lnTo>
                  <a:lnTo>
                    <a:pt x="23" y="10"/>
                  </a:lnTo>
                  <a:lnTo>
                    <a:pt x="25" y="1"/>
                  </a:lnTo>
                  <a:lnTo>
                    <a:pt x="30" y="2"/>
                  </a:lnTo>
                  <a:lnTo>
                    <a:pt x="35" y="0"/>
                  </a:lnTo>
                  <a:lnTo>
                    <a:pt x="33" y="8"/>
                  </a:lnTo>
                  <a:lnTo>
                    <a:pt x="17" y="17"/>
                  </a:lnTo>
                  <a:lnTo>
                    <a:pt x="9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3" name="Freeform 2722"/>
            <p:cNvSpPr>
              <a:spLocks/>
            </p:cNvSpPr>
            <p:nvPr/>
          </p:nvSpPr>
          <p:spPr bwMode="auto">
            <a:xfrm>
              <a:off x="4675066" y="4519491"/>
              <a:ext cx="23813" cy="14288"/>
            </a:xfrm>
            <a:custGeom>
              <a:avLst/>
              <a:gdLst>
                <a:gd name="T0" fmla="*/ 13 w 44"/>
                <a:gd name="T1" fmla="*/ 4 h 27"/>
                <a:gd name="T2" fmla="*/ 5 w 44"/>
                <a:gd name="T3" fmla="*/ 15 h 27"/>
                <a:gd name="T4" fmla="*/ 1 w 44"/>
                <a:gd name="T5" fmla="*/ 20 h 27"/>
                <a:gd name="T6" fmla="*/ 0 w 44"/>
                <a:gd name="T7" fmla="*/ 14 h 27"/>
                <a:gd name="T8" fmla="*/ 7 w 44"/>
                <a:gd name="T9" fmla="*/ 7 h 27"/>
                <a:gd name="T10" fmla="*/ 10 w 44"/>
                <a:gd name="T11" fmla="*/ 0 h 27"/>
                <a:gd name="T12" fmla="*/ 13 w 44"/>
                <a:gd name="T13" fmla="*/ 2 h 27"/>
                <a:gd name="T14" fmla="*/ 17 w 44"/>
                <a:gd name="T15" fmla="*/ 0 h 27"/>
                <a:gd name="T16" fmla="*/ 23 w 44"/>
                <a:gd name="T17" fmla="*/ 8 h 27"/>
                <a:gd name="T18" fmla="*/ 37 w 44"/>
                <a:gd name="T19" fmla="*/ 17 h 27"/>
                <a:gd name="T20" fmla="*/ 44 w 44"/>
                <a:gd name="T21" fmla="*/ 27 h 27"/>
                <a:gd name="T22" fmla="*/ 40 w 44"/>
                <a:gd name="T23" fmla="*/ 27 h 27"/>
                <a:gd name="T24" fmla="*/ 34 w 44"/>
                <a:gd name="T25" fmla="*/ 24 h 27"/>
                <a:gd name="T26" fmla="*/ 34 w 44"/>
                <a:gd name="T27" fmla="*/ 20 h 27"/>
                <a:gd name="T28" fmla="*/ 30 w 44"/>
                <a:gd name="T29" fmla="*/ 25 h 27"/>
                <a:gd name="T30" fmla="*/ 18 w 44"/>
                <a:gd name="T31" fmla="*/ 21 h 27"/>
                <a:gd name="T32" fmla="*/ 10 w 44"/>
                <a:gd name="T33" fmla="*/ 21 h 27"/>
                <a:gd name="T34" fmla="*/ 20 w 44"/>
                <a:gd name="T35" fmla="*/ 11 h 27"/>
                <a:gd name="T36" fmla="*/ 13 w 44"/>
                <a:gd name="T37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27">
                  <a:moveTo>
                    <a:pt x="13" y="4"/>
                  </a:moveTo>
                  <a:lnTo>
                    <a:pt x="5" y="15"/>
                  </a:lnTo>
                  <a:lnTo>
                    <a:pt x="1" y="20"/>
                  </a:lnTo>
                  <a:lnTo>
                    <a:pt x="0" y="14"/>
                  </a:lnTo>
                  <a:lnTo>
                    <a:pt x="7" y="7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3" y="8"/>
                  </a:lnTo>
                  <a:lnTo>
                    <a:pt x="37" y="17"/>
                  </a:lnTo>
                  <a:lnTo>
                    <a:pt x="44" y="27"/>
                  </a:lnTo>
                  <a:lnTo>
                    <a:pt x="40" y="27"/>
                  </a:lnTo>
                  <a:lnTo>
                    <a:pt x="34" y="24"/>
                  </a:lnTo>
                  <a:lnTo>
                    <a:pt x="34" y="20"/>
                  </a:lnTo>
                  <a:lnTo>
                    <a:pt x="30" y="25"/>
                  </a:lnTo>
                  <a:lnTo>
                    <a:pt x="18" y="21"/>
                  </a:lnTo>
                  <a:lnTo>
                    <a:pt x="10" y="21"/>
                  </a:lnTo>
                  <a:lnTo>
                    <a:pt x="20" y="11"/>
                  </a:lnTo>
                  <a:lnTo>
                    <a:pt x="13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4" name="Freeform 2723"/>
            <p:cNvSpPr>
              <a:spLocks/>
            </p:cNvSpPr>
            <p:nvPr/>
          </p:nvSpPr>
          <p:spPr bwMode="auto">
            <a:xfrm>
              <a:off x="4760791" y="4506791"/>
              <a:ext cx="6350" cy="11113"/>
            </a:xfrm>
            <a:custGeom>
              <a:avLst/>
              <a:gdLst>
                <a:gd name="T0" fmla="*/ 10 w 10"/>
                <a:gd name="T1" fmla="*/ 3 h 22"/>
                <a:gd name="T2" fmla="*/ 3 w 10"/>
                <a:gd name="T3" fmla="*/ 9 h 22"/>
                <a:gd name="T4" fmla="*/ 8 w 10"/>
                <a:gd name="T5" fmla="*/ 17 h 22"/>
                <a:gd name="T6" fmla="*/ 8 w 10"/>
                <a:gd name="T7" fmla="*/ 22 h 22"/>
                <a:gd name="T8" fmla="*/ 5 w 10"/>
                <a:gd name="T9" fmla="*/ 22 h 22"/>
                <a:gd name="T10" fmla="*/ 0 w 10"/>
                <a:gd name="T11" fmla="*/ 14 h 22"/>
                <a:gd name="T12" fmla="*/ 0 w 10"/>
                <a:gd name="T13" fmla="*/ 4 h 22"/>
                <a:gd name="T14" fmla="*/ 6 w 10"/>
                <a:gd name="T15" fmla="*/ 0 h 22"/>
                <a:gd name="T16" fmla="*/ 10 w 10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2">
                  <a:moveTo>
                    <a:pt x="10" y="3"/>
                  </a:moveTo>
                  <a:lnTo>
                    <a:pt x="3" y="9"/>
                  </a:lnTo>
                  <a:lnTo>
                    <a:pt x="8" y="17"/>
                  </a:lnTo>
                  <a:lnTo>
                    <a:pt x="8" y="22"/>
                  </a:lnTo>
                  <a:lnTo>
                    <a:pt x="5" y="22"/>
                  </a:lnTo>
                  <a:lnTo>
                    <a:pt x="0" y="14"/>
                  </a:lnTo>
                  <a:lnTo>
                    <a:pt x="0" y="4"/>
                  </a:lnTo>
                  <a:lnTo>
                    <a:pt x="6" y="0"/>
                  </a:lnTo>
                  <a:lnTo>
                    <a:pt x="10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5" name="Freeform 2724"/>
            <p:cNvSpPr>
              <a:spLocks/>
            </p:cNvSpPr>
            <p:nvPr/>
          </p:nvSpPr>
          <p:spPr bwMode="auto">
            <a:xfrm>
              <a:off x="4738566" y="4603628"/>
              <a:ext cx="6350" cy="6350"/>
            </a:xfrm>
            <a:custGeom>
              <a:avLst/>
              <a:gdLst>
                <a:gd name="T0" fmla="*/ 13 w 13"/>
                <a:gd name="T1" fmla="*/ 14 h 14"/>
                <a:gd name="T2" fmla="*/ 7 w 13"/>
                <a:gd name="T3" fmla="*/ 10 h 14"/>
                <a:gd name="T4" fmla="*/ 0 w 13"/>
                <a:gd name="T5" fmla="*/ 0 h 14"/>
                <a:gd name="T6" fmla="*/ 12 w 13"/>
                <a:gd name="T7" fmla="*/ 6 h 14"/>
                <a:gd name="T8" fmla="*/ 12 w 13"/>
                <a:gd name="T9" fmla="*/ 10 h 14"/>
                <a:gd name="T10" fmla="*/ 13 w 13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3" y="14"/>
                  </a:moveTo>
                  <a:lnTo>
                    <a:pt x="7" y="10"/>
                  </a:lnTo>
                  <a:lnTo>
                    <a:pt x="0" y="0"/>
                  </a:lnTo>
                  <a:lnTo>
                    <a:pt x="12" y="6"/>
                  </a:lnTo>
                  <a:lnTo>
                    <a:pt x="12" y="10"/>
                  </a:lnTo>
                  <a:lnTo>
                    <a:pt x="13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6" name="Freeform 2725"/>
            <p:cNvSpPr>
              <a:spLocks/>
            </p:cNvSpPr>
            <p:nvPr/>
          </p:nvSpPr>
          <p:spPr bwMode="auto">
            <a:xfrm>
              <a:off x="4748091" y="4600453"/>
              <a:ext cx="19050" cy="15875"/>
            </a:xfrm>
            <a:custGeom>
              <a:avLst/>
              <a:gdLst>
                <a:gd name="T0" fmla="*/ 25 w 36"/>
                <a:gd name="T1" fmla="*/ 32 h 32"/>
                <a:gd name="T2" fmla="*/ 12 w 36"/>
                <a:gd name="T3" fmla="*/ 27 h 32"/>
                <a:gd name="T4" fmla="*/ 0 w 36"/>
                <a:gd name="T5" fmla="*/ 16 h 32"/>
                <a:gd name="T6" fmla="*/ 6 w 36"/>
                <a:gd name="T7" fmla="*/ 12 h 32"/>
                <a:gd name="T8" fmla="*/ 8 w 36"/>
                <a:gd name="T9" fmla="*/ 0 h 32"/>
                <a:gd name="T10" fmla="*/ 12 w 36"/>
                <a:gd name="T11" fmla="*/ 3 h 32"/>
                <a:gd name="T12" fmla="*/ 18 w 36"/>
                <a:gd name="T13" fmla="*/ 15 h 32"/>
                <a:gd name="T14" fmla="*/ 16 w 36"/>
                <a:gd name="T15" fmla="*/ 20 h 32"/>
                <a:gd name="T16" fmla="*/ 19 w 36"/>
                <a:gd name="T17" fmla="*/ 19 h 32"/>
                <a:gd name="T18" fmla="*/ 25 w 36"/>
                <a:gd name="T19" fmla="*/ 13 h 32"/>
                <a:gd name="T20" fmla="*/ 28 w 36"/>
                <a:gd name="T21" fmla="*/ 20 h 32"/>
                <a:gd name="T22" fmla="*/ 36 w 36"/>
                <a:gd name="T23" fmla="*/ 23 h 32"/>
                <a:gd name="T24" fmla="*/ 35 w 36"/>
                <a:gd name="T25" fmla="*/ 25 h 32"/>
                <a:gd name="T26" fmla="*/ 26 w 36"/>
                <a:gd name="T27" fmla="*/ 25 h 32"/>
                <a:gd name="T28" fmla="*/ 25 w 36"/>
                <a:gd name="T2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2">
                  <a:moveTo>
                    <a:pt x="25" y="32"/>
                  </a:moveTo>
                  <a:lnTo>
                    <a:pt x="12" y="27"/>
                  </a:lnTo>
                  <a:lnTo>
                    <a:pt x="0" y="16"/>
                  </a:lnTo>
                  <a:lnTo>
                    <a:pt x="6" y="12"/>
                  </a:lnTo>
                  <a:lnTo>
                    <a:pt x="8" y="0"/>
                  </a:lnTo>
                  <a:lnTo>
                    <a:pt x="12" y="3"/>
                  </a:lnTo>
                  <a:lnTo>
                    <a:pt x="18" y="15"/>
                  </a:lnTo>
                  <a:lnTo>
                    <a:pt x="16" y="20"/>
                  </a:lnTo>
                  <a:lnTo>
                    <a:pt x="19" y="19"/>
                  </a:lnTo>
                  <a:lnTo>
                    <a:pt x="25" y="13"/>
                  </a:lnTo>
                  <a:lnTo>
                    <a:pt x="28" y="20"/>
                  </a:lnTo>
                  <a:lnTo>
                    <a:pt x="36" y="23"/>
                  </a:lnTo>
                  <a:lnTo>
                    <a:pt x="35" y="25"/>
                  </a:lnTo>
                  <a:lnTo>
                    <a:pt x="26" y="25"/>
                  </a:lnTo>
                  <a:lnTo>
                    <a:pt x="25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7" name="Freeform 2726"/>
            <p:cNvSpPr>
              <a:spLocks/>
            </p:cNvSpPr>
            <p:nvPr/>
          </p:nvSpPr>
          <p:spPr bwMode="auto">
            <a:xfrm>
              <a:off x="4751266" y="4624266"/>
              <a:ext cx="111125" cy="82550"/>
            </a:xfrm>
            <a:custGeom>
              <a:avLst/>
              <a:gdLst>
                <a:gd name="T0" fmla="*/ 0 w 210"/>
                <a:gd name="T1" fmla="*/ 2 h 157"/>
                <a:gd name="T2" fmla="*/ 14 w 210"/>
                <a:gd name="T3" fmla="*/ 0 h 157"/>
                <a:gd name="T4" fmla="*/ 57 w 210"/>
                <a:gd name="T5" fmla="*/ 17 h 157"/>
                <a:gd name="T6" fmla="*/ 75 w 210"/>
                <a:gd name="T7" fmla="*/ 29 h 157"/>
                <a:gd name="T8" fmla="*/ 77 w 210"/>
                <a:gd name="T9" fmla="*/ 29 h 157"/>
                <a:gd name="T10" fmla="*/ 82 w 210"/>
                <a:gd name="T11" fmla="*/ 25 h 157"/>
                <a:gd name="T12" fmla="*/ 83 w 210"/>
                <a:gd name="T13" fmla="*/ 29 h 157"/>
                <a:gd name="T14" fmla="*/ 80 w 210"/>
                <a:gd name="T15" fmla="*/ 35 h 157"/>
                <a:gd name="T16" fmla="*/ 76 w 210"/>
                <a:gd name="T17" fmla="*/ 38 h 157"/>
                <a:gd name="T18" fmla="*/ 86 w 210"/>
                <a:gd name="T19" fmla="*/ 43 h 157"/>
                <a:gd name="T20" fmla="*/ 86 w 210"/>
                <a:gd name="T21" fmla="*/ 51 h 157"/>
                <a:gd name="T22" fmla="*/ 92 w 210"/>
                <a:gd name="T23" fmla="*/ 52 h 157"/>
                <a:gd name="T24" fmla="*/ 96 w 210"/>
                <a:gd name="T25" fmla="*/ 48 h 157"/>
                <a:gd name="T26" fmla="*/ 122 w 210"/>
                <a:gd name="T27" fmla="*/ 75 h 157"/>
                <a:gd name="T28" fmla="*/ 175 w 210"/>
                <a:gd name="T29" fmla="*/ 111 h 157"/>
                <a:gd name="T30" fmla="*/ 200 w 210"/>
                <a:gd name="T31" fmla="*/ 124 h 157"/>
                <a:gd name="T32" fmla="*/ 194 w 210"/>
                <a:gd name="T33" fmla="*/ 127 h 157"/>
                <a:gd name="T34" fmla="*/ 197 w 210"/>
                <a:gd name="T35" fmla="*/ 136 h 157"/>
                <a:gd name="T36" fmla="*/ 193 w 210"/>
                <a:gd name="T37" fmla="*/ 140 h 157"/>
                <a:gd name="T38" fmla="*/ 196 w 210"/>
                <a:gd name="T39" fmla="*/ 141 h 157"/>
                <a:gd name="T40" fmla="*/ 200 w 210"/>
                <a:gd name="T41" fmla="*/ 143 h 157"/>
                <a:gd name="T42" fmla="*/ 198 w 210"/>
                <a:gd name="T43" fmla="*/ 137 h 157"/>
                <a:gd name="T44" fmla="*/ 201 w 210"/>
                <a:gd name="T45" fmla="*/ 130 h 157"/>
                <a:gd name="T46" fmla="*/ 206 w 210"/>
                <a:gd name="T47" fmla="*/ 137 h 157"/>
                <a:gd name="T48" fmla="*/ 210 w 210"/>
                <a:gd name="T49" fmla="*/ 147 h 157"/>
                <a:gd name="T50" fmla="*/ 207 w 210"/>
                <a:gd name="T51" fmla="*/ 157 h 157"/>
                <a:gd name="T52" fmla="*/ 203 w 210"/>
                <a:gd name="T53" fmla="*/ 156 h 157"/>
                <a:gd name="T54" fmla="*/ 201 w 210"/>
                <a:gd name="T55" fmla="*/ 147 h 157"/>
                <a:gd name="T56" fmla="*/ 194 w 210"/>
                <a:gd name="T57" fmla="*/ 153 h 157"/>
                <a:gd name="T58" fmla="*/ 122 w 210"/>
                <a:gd name="T59" fmla="*/ 91 h 157"/>
                <a:gd name="T60" fmla="*/ 47 w 210"/>
                <a:gd name="T61" fmla="*/ 20 h 157"/>
                <a:gd name="T62" fmla="*/ 41 w 210"/>
                <a:gd name="T63" fmla="*/ 17 h 157"/>
                <a:gd name="T64" fmla="*/ 36 w 210"/>
                <a:gd name="T65" fmla="*/ 22 h 157"/>
                <a:gd name="T66" fmla="*/ 33 w 210"/>
                <a:gd name="T67" fmla="*/ 16 h 157"/>
                <a:gd name="T68" fmla="*/ 30 w 210"/>
                <a:gd name="T69" fmla="*/ 9 h 157"/>
                <a:gd name="T70" fmla="*/ 24 w 210"/>
                <a:gd name="T71" fmla="*/ 9 h 157"/>
                <a:gd name="T72" fmla="*/ 17 w 210"/>
                <a:gd name="T73" fmla="*/ 13 h 157"/>
                <a:gd name="T74" fmla="*/ 8 w 210"/>
                <a:gd name="T75" fmla="*/ 5 h 157"/>
                <a:gd name="T76" fmla="*/ 0 w 210"/>
                <a:gd name="T77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0" h="157">
                  <a:moveTo>
                    <a:pt x="0" y="2"/>
                  </a:moveTo>
                  <a:lnTo>
                    <a:pt x="14" y="0"/>
                  </a:lnTo>
                  <a:lnTo>
                    <a:pt x="57" y="17"/>
                  </a:lnTo>
                  <a:lnTo>
                    <a:pt x="75" y="29"/>
                  </a:lnTo>
                  <a:lnTo>
                    <a:pt x="77" y="29"/>
                  </a:lnTo>
                  <a:lnTo>
                    <a:pt x="82" y="25"/>
                  </a:lnTo>
                  <a:lnTo>
                    <a:pt x="83" y="29"/>
                  </a:lnTo>
                  <a:lnTo>
                    <a:pt x="80" y="35"/>
                  </a:lnTo>
                  <a:lnTo>
                    <a:pt x="76" y="38"/>
                  </a:lnTo>
                  <a:lnTo>
                    <a:pt x="86" y="43"/>
                  </a:lnTo>
                  <a:lnTo>
                    <a:pt x="86" y="51"/>
                  </a:lnTo>
                  <a:lnTo>
                    <a:pt x="92" y="52"/>
                  </a:lnTo>
                  <a:lnTo>
                    <a:pt x="96" y="48"/>
                  </a:lnTo>
                  <a:lnTo>
                    <a:pt x="122" y="75"/>
                  </a:lnTo>
                  <a:lnTo>
                    <a:pt x="175" y="111"/>
                  </a:lnTo>
                  <a:lnTo>
                    <a:pt x="200" y="124"/>
                  </a:lnTo>
                  <a:lnTo>
                    <a:pt x="194" y="127"/>
                  </a:lnTo>
                  <a:lnTo>
                    <a:pt x="197" y="136"/>
                  </a:lnTo>
                  <a:lnTo>
                    <a:pt x="193" y="140"/>
                  </a:lnTo>
                  <a:lnTo>
                    <a:pt x="196" y="141"/>
                  </a:lnTo>
                  <a:lnTo>
                    <a:pt x="200" y="143"/>
                  </a:lnTo>
                  <a:lnTo>
                    <a:pt x="198" y="137"/>
                  </a:lnTo>
                  <a:lnTo>
                    <a:pt x="201" y="130"/>
                  </a:lnTo>
                  <a:lnTo>
                    <a:pt x="206" y="137"/>
                  </a:lnTo>
                  <a:lnTo>
                    <a:pt x="210" y="147"/>
                  </a:lnTo>
                  <a:lnTo>
                    <a:pt x="207" y="157"/>
                  </a:lnTo>
                  <a:lnTo>
                    <a:pt x="203" y="156"/>
                  </a:lnTo>
                  <a:lnTo>
                    <a:pt x="201" y="147"/>
                  </a:lnTo>
                  <a:lnTo>
                    <a:pt x="194" y="153"/>
                  </a:lnTo>
                  <a:lnTo>
                    <a:pt x="122" y="91"/>
                  </a:lnTo>
                  <a:lnTo>
                    <a:pt x="47" y="20"/>
                  </a:lnTo>
                  <a:lnTo>
                    <a:pt x="41" y="17"/>
                  </a:lnTo>
                  <a:lnTo>
                    <a:pt x="36" y="22"/>
                  </a:lnTo>
                  <a:lnTo>
                    <a:pt x="33" y="16"/>
                  </a:lnTo>
                  <a:lnTo>
                    <a:pt x="30" y="9"/>
                  </a:lnTo>
                  <a:lnTo>
                    <a:pt x="24" y="9"/>
                  </a:lnTo>
                  <a:lnTo>
                    <a:pt x="17" y="13"/>
                  </a:lnTo>
                  <a:lnTo>
                    <a:pt x="8" y="5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8" name="Freeform 2727"/>
            <p:cNvSpPr>
              <a:spLocks/>
            </p:cNvSpPr>
            <p:nvPr/>
          </p:nvSpPr>
          <p:spPr bwMode="auto">
            <a:xfrm>
              <a:off x="4746504" y="4786191"/>
              <a:ext cx="82550" cy="80963"/>
            </a:xfrm>
            <a:custGeom>
              <a:avLst/>
              <a:gdLst>
                <a:gd name="T0" fmla="*/ 0 w 155"/>
                <a:gd name="T1" fmla="*/ 8 h 153"/>
                <a:gd name="T2" fmla="*/ 4 w 155"/>
                <a:gd name="T3" fmla="*/ 5 h 153"/>
                <a:gd name="T4" fmla="*/ 13 w 155"/>
                <a:gd name="T5" fmla="*/ 11 h 153"/>
                <a:gd name="T6" fmla="*/ 17 w 155"/>
                <a:gd name="T7" fmla="*/ 11 h 153"/>
                <a:gd name="T8" fmla="*/ 17 w 155"/>
                <a:gd name="T9" fmla="*/ 6 h 153"/>
                <a:gd name="T10" fmla="*/ 14 w 155"/>
                <a:gd name="T11" fmla="*/ 2 h 153"/>
                <a:gd name="T12" fmla="*/ 23 w 155"/>
                <a:gd name="T13" fmla="*/ 0 h 153"/>
                <a:gd name="T14" fmla="*/ 37 w 155"/>
                <a:gd name="T15" fmla="*/ 8 h 153"/>
                <a:gd name="T16" fmla="*/ 56 w 155"/>
                <a:gd name="T17" fmla="*/ 26 h 153"/>
                <a:gd name="T18" fmla="*/ 70 w 155"/>
                <a:gd name="T19" fmla="*/ 36 h 153"/>
                <a:gd name="T20" fmla="*/ 66 w 155"/>
                <a:gd name="T21" fmla="*/ 41 h 153"/>
                <a:gd name="T22" fmla="*/ 72 w 155"/>
                <a:gd name="T23" fmla="*/ 55 h 153"/>
                <a:gd name="T24" fmla="*/ 87 w 155"/>
                <a:gd name="T25" fmla="*/ 71 h 153"/>
                <a:gd name="T26" fmla="*/ 105 w 155"/>
                <a:gd name="T27" fmla="*/ 78 h 153"/>
                <a:gd name="T28" fmla="*/ 110 w 155"/>
                <a:gd name="T29" fmla="*/ 77 h 153"/>
                <a:gd name="T30" fmla="*/ 115 w 155"/>
                <a:gd name="T31" fmla="*/ 80 h 153"/>
                <a:gd name="T32" fmla="*/ 112 w 155"/>
                <a:gd name="T33" fmla="*/ 87 h 153"/>
                <a:gd name="T34" fmla="*/ 113 w 155"/>
                <a:gd name="T35" fmla="*/ 90 h 153"/>
                <a:gd name="T36" fmla="*/ 125 w 155"/>
                <a:gd name="T37" fmla="*/ 88 h 153"/>
                <a:gd name="T38" fmla="*/ 136 w 155"/>
                <a:gd name="T39" fmla="*/ 90 h 153"/>
                <a:gd name="T40" fmla="*/ 132 w 155"/>
                <a:gd name="T41" fmla="*/ 91 h 153"/>
                <a:gd name="T42" fmla="*/ 128 w 155"/>
                <a:gd name="T43" fmla="*/ 97 h 153"/>
                <a:gd name="T44" fmla="*/ 134 w 155"/>
                <a:gd name="T45" fmla="*/ 101 h 153"/>
                <a:gd name="T46" fmla="*/ 134 w 155"/>
                <a:gd name="T47" fmla="*/ 120 h 153"/>
                <a:gd name="T48" fmla="*/ 135 w 155"/>
                <a:gd name="T49" fmla="*/ 129 h 153"/>
                <a:gd name="T50" fmla="*/ 139 w 155"/>
                <a:gd name="T51" fmla="*/ 127 h 153"/>
                <a:gd name="T52" fmla="*/ 148 w 155"/>
                <a:gd name="T53" fmla="*/ 133 h 153"/>
                <a:gd name="T54" fmla="*/ 151 w 155"/>
                <a:gd name="T55" fmla="*/ 137 h 153"/>
                <a:gd name="T56" fmla="*/ 144 w 155"/>
                <a:gd name="T57" fmla="*/ 139 h 153"/>
                <a:gd name="T58" fmla="*/ 148 w 155"/>
                <a:gd name="T59" fmla="*/ 147 h 153"/>
                <a:gd name="T60" fmla="*/ 155 w 155"/>
                <a:gd name="T61" fmla="*/ 153 h 153"/>
                <a:gd name="T62" fmla="*/ 134 w 155"/>
                <a:gd name="T63" fmla="*/ 152 h 153"/>
                <a:gd name="T64" fmla="*/ 116 w 155"/>
                <a:gd name="T65" fmla="*/ 144 h 153"/>
                <a:gd name="T66" fmla="*/ 121 w 155"/>
                <a:gd name="T67" fmla="*/ 142 h 153"/>
                <a:gd name="T68" fmla="*/ 126 w 155"/>
                <a:gd name="T69" fmla="*/ 140 h 153"/>
                <a:gd name="T70" fmla="*/ 123 w 155"/>
                <a:gd name="T71" fmla="*/ 131 h 153"/>
                <a:gd name="T72" fmla="*/ 112 w 155"/>
                <a:gd name="T73" fmla="*/ 117 h 153"/>
                <a:gd name="T74" fmla="*/ 105 w 155"/>
                <a:gd name="T75" fmla="*/ 113 h 153"/>
                <a:gd name="T76" fmla="*/ 106 w 155"/>
                <a:gd name="T77" fmla="*/ 106 h 153"/>
                <a:gd name="T78" fmla="*/ 113 w 155"/>
                <a:gd name="T79" fmla="*/ 101 h 153"/>
                <a:gd name="T80" fmla="*/ 105 w 155"/>
                <a:gd name="T81" fmla="*/ 100 h 153"/>
                <a:gd name="T82" fmla="*/ 92 w 155"/>
                <a:gd name="T83" fmla="*/ 90 h 153"/>
                <a:gd name="T84" fmla="*/ 82 w 155"/>
                <a:gd name="T85" fmla="*/ 87 h 153"/>
                <a:gd name="T86" fmla="*/ 77 w 155"/>
                <a:gd name="T87" fmla="*/ 90 h 153"/>
                <a:gd name="T88" fmla="*/ 73 w 155"/>
                <a:gd name="T89" fmla="*/ 83 h 153"/>
                <a:gd name="T90" fmla="*/ 66 w 155"/>
                <a:gd name="T91" fmla="*/ 74 h 153"/>
                <a:gd name="T92" fmla="*/ 72 w 155"/>
                <a:gd name="T93" fmla="*/ 71 h 153"/>
                <a:gd name="T94" fmla="*/ 74 w 155"/>
                <a:gd name="T95" fmla="*/ 80 h 153"/>
                <a:gd name="T96" fmla="*/ 79 w 155"/>
                <a:gd name="T97" fmla="*/ 84 h 153"/>
                <a:gd name="T98" fmla="*/ 83 w 155"/>
                <a:gd name="T99" fmla="*/ 83 h 153"/>
                <a:gd name="T100" fmla="*/ 87 w 155"/>
                <a:gd name="T101" fmla="*/ 81 h 153"/>
                <a:gd name="T102" fmla="*/ 47 w 155"/>
                <a:gd name="T103" fmla="*/ 45 h 153"/>
                <a:gd name="T104" fmla="*/ 0 w 155"/>
                <a:gd name="T105" fmla="*/ 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5" h="153">
                  <a:moveTo>
                    <a:pt x="0" y="8"/>
                  </a:moveTo>
                  <a:lnTo>
                    <a:pt x="4" y="5"/>
                  </a:lnTo>
                  <a:lnTo>
                    <a:pt x="13" y="11"/>
                  </a:lnTo>
                  <a:lnTo>
                    <a:pt x="17" y="11"/>
                  </a:lnTo>
                  <a:lnTo>
                    <a:pt x="17" y="6"/>
                  </a:lnTo>
                  <a:lnTo>
                    <a:pt x="14" y="2"/>
                  </a:lnTo>
                  <a:lnTo>
                    <a:pt x="23" y="0"/>
                  </a:lnTo>
                  <a:lnTo>
                    <a:pt x="37" y="8"/>
                  </a:lnTo>
                  <a:lnTo>
                    <a:pt x="56" y="26"/>
                  </a:lnTo>
                  <a:lnTo>
                    <a:pt x="70" y="36"/>
                  </a:lnTo>
                  <a:lnTo>
                    <a:pt x="66" y="41"/>
                  </a:lnTo>
                  <a:lnTo>
                    <a:pt x="72" y="55"/>
                  </a:lnTo>
                  <a:lnTo>
                    <a:pt x="87" y="71"/>
                  </a:lnTo>
                  <a:lnTo>
                    <a:pt x="105" y="78"/>
                  </a:lnTo>
                  <a:lnTo>
                    <a:pt x="110" y="77"/>
                  </a:lnTo>
                  <a:lnTo>
                    <a:pt x="115" y="80"/>
                  </a:lnTo>
                  <a:lnTo>
                    <a:pt x="112" y="87"/>
                  </a:lnTo>
                  <a:lnTo>
                    <a:pt x="113" y="90"/>
                  </a:lnTo>
                  <a:lnTo>
                    <a:pt x="125" y="88"/>
                  </a:lnTo>
                  <a:lnTo>
                    <a:pt x="136" y="90"/>
                  </a:lnTo>
                  <a:lnTo>
                    <a:pt x="132" y="91"/>
                  </a:lnTo>
                  <a:lnTo>
                    <a:pt x="128" y="97"/>
                  </a:lnTo>
                  <a:lnTo>
                    <a:pt x="134" y="101"/>
                  </a:lnTo>
                  <a:lnTo>
                    <a:pt x="134" y="120"/>
                  </a:lnTo>
                  <a:lnTo>
                    <a:pt x="135" y="129"/>
                  </a:lnTo>
                  <a:lnTo>
                    <a:pt x="139" y="127"/>
                  </a:lnTo>
                  <a:lnTo>
                    <a:pt x="148" y="133"/>
                  </a:lnTo>
                  <a:lnTo>
                    <a:pt x="151" y="137"/>
                  </a:lnTo>
                  <a:lnTo>
                    <a:pt x="144" y="139"/>
                  </a:lnTo>
                  <a:lnTo>
                    <a:pt x="148" y="147"/>
                  </a:lnTo>
                  <a:lnTo>
                    <a:pt x="155" y="153"/>
                  </a:lnTo>
                  <a:lnTo>
                    <a:pt x="134" y="152"/>
                  </a:lnTo>
                  <a:lnTo>
                    <a:pt x="116" y="144"/>
                  </a:lnTo>
                  <a:lnTo>
                    <a:pt x="121" y="142"/>
                  </a:lnTo>
                  <a:lnTo>
                    <a:pt x="126" y="140"/>
                  </a:lnTo>
                  <a:lnTo>
                    <a:pt x="123" y="131"/>
                  </a:lnTo>
                  <a:lnTo>
                    <a:pt x="112" y="117"/>
                  </a:lnTo>
                  <a:lnTo>
                    <a:pt x="105" y="113"/>
                  </a:lnTo>
                  <a:lnTo>
                    <a:pt x="106" y="106"/>
                  </a:lnTo>
                  <a:lnTo>
                    <a:pt x="113" y="101"/>
                  </a:lnTo>
                  <a:lnTo>
                    <a:pt x="105" y="100"/>
                  </a:lnTo>
                  <a:lnTo>
                    <a:pt x="92" y="90"/>
                  </a:lnTo>
                  <a:lnTo>
                    <a:pt x="82" y="87"/>
                  </a:lnTo>
                  <a:lnTo>
                    <a:pt x="77" y="90"/>
                  </a:lnTo>
                  <a:lnTo>
                    <a:pt x="73" y="83"/>
                  </a:lnTo>
                  <a:lnTo>
                    <a:pt x="66" y="74"/>
                  </a:lnTo>
                  <a:lnTo>
                    <a:pt x="72" y="71"/>
                  </a:lnTo>
                  <a:lnTo>
                    <a:pt x="74" y="80"/>
                  </a:lnTo>
                  <a:lnTo>
                    <a:pt x="79" y="84"/>
                  </a:lnTo>
                  <a:lnTo>
                    <a:pt x="83" y="83"/>
                  </a:lnTo>
                  <a:lnTo>
                    <a:pt x="87" y="81"/>
                  </a:lnTo>
                  <a:lnTo>
                    <a:pt x="47" y="45"/>
                  </a:lnTo>
                  <a:lnTo>
                    <a:pt x="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199" name="Freeform 2728"/>
            <p:cNvSpPr>
              <a:spLocks/>
            </p:cNvSpPr>
            <p:nvPr/>
          </p:nvSpPr>
          <p:spPr bwMode="auto">
            <a:xfrm>
              <a:off x="4716341" y="4827466"/>
              <a:ext cx="9525" cy="14288"/>
            </a:xfrm>
            <a:custGeom>
              <a:avLst/>
              <a:gdLst>
                <a:gd name="T0" fmla="*/ 9 w 20"/>
                <a:gd name="T1" fmla="*/ 26 h 27"/>
                <a:gd name="T2" fmla="*/ 7 w 20"/>
                <a:gd name="T3" fmla="*/ 18 h 27"/>
                <a:gd name="T4" fmla="*/ 0 w 20"/>
                <a:gd name="T5" fmla="*/ 7 h 27"/>
                <a:gd name="T6" fmla="*/ 0 w 20"/>
                <a:gd name="T7" fmla="*/ 0 h 27"/>
                <a:gd name="T8" fmla="*/ 10 w 20"/>
                <a:gd name="T9" fmla="*/ 14 h 27"/>
                <a:gd name="T10" fmla="*/ 20 w 20"/>
                <a:gd name="T11" fmla="*/ 24 h 27"/>
                <a:gd name="T12" fmla="*/ 17 w 20"/>
                <a:gd name="T13" fmla="*/ 27 h 27"/>
                <a:gd name="T14" fmla="*/ 9 w 20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7">
                  <a:moveTo>
                    <a:pt x="9" y="26"/>
                  </a:moveTo>
                  <a:lnTo>
                    <a:pt x="7" y="18"/>
                  </a:lnTo>
                  <a:lnTo>
                    <a:pt x="0" y="7"/>
                  </a:lnTo>
                  <a:lnTo>
                    <a:pt x="0" y="0"/>
                  </a:lnTo>
                  <a:lnTo>
                    <a:pt x="10" y="14"/>
                  </a:lnTo>
                  <a:lnTo>
                    <a:pt x="20" y="24"/>
                  </a:lnTo>
                  <a:lnTo>
                    <a:pt x="17" y="27"/>
                  </a:lnTo>
                  <a:lnTo>
                    <a:pt x="9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0" name="Freeform 2729"/>
            <p:cNvSpPr>
              <a:spLocks/>
            </p:cNvSpPr>
            <p:nvPr/>
          </p:nvSpPr>
          <p:spPr bwMode="auto">
            <a:xfrm>
              <a:off x="4249616" y="5424366"/>
              <a:ext cx="12700" cy="19050"/>
            </a:xfrm>
            <a:custGeom>
              <a:avLst/>
              <a:gdLst>
                <a:gd name="T0" fmla="*/ 0 w 24"/>
                <a:gd name="T1" fmla="*/ 6 h 36"/>
                <a:gd name="T2" fmla="*/ 6 w 24"/>
                <a:gd name="T3" fmla="*/ 4 h 36"/>
                <a:gd name="T4" fmla="*/ 10 w 24"/>
                <a:gd name="T5" fmla="*/ 0 h 36"/>
                <a:gd name="T6" fmla="*/ 9 w 24"/>
                <a:gd name="T7" fmla="*/ 7 h 36"/>
                <a:gd name="T8" fmla="*/ 16 w 24"/>
                <a:gd name="T9" fmla="*/ 19 h 36"/>
                <a:gd name="T10" fmla="*/ 24 w 24"/>
                <a:gd name="T11" fmla="*/ 22 h 36"/>
                <a:gd name="T12" fmla="*/ 23 w 24"/>
                <a:gd name="T13" fmla="*/ 27 h 36"/>
                <a:gd name="T14" fmla="*/ 23 w 24"/>
                <a:gd name="T15" fmla="*/ 33 h 36"/>
                <a:gd name="T16" fmla="*/ 19 w 24"/>
                <a:gd name="T17" fmla="*/ 36 h 36"/>
                <a:gd name="T18" fmla="*/ 13 w 24"/>
                <a:gd name="T19" fmla="*/ 27 h 36"/>
                <a:gd name="T20" fmla="*/ 7 w 24"/>
                <a:gd name="T21" fmla="*/ 23 h 36"/>
                <a:gd name="T22" fmla="*/ 10 w 24"/>
                <a:gd name="T23" fmla="*/ 19 h 36"/>
                <a:gd name="T24" fmla="*/ 6 w 24"/>
                <a:gd name="T25" fmla="*/ 10 h 36"/>
                <a:gd name="T26" fmla="*/ 0 w 24"/>
                <a:gd name="T27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36">
                  <a:moveTo>
                    <a:pt x="0" y="6"/>
                  </a:moveTo>
                  <a:lnTo>
                    <a:pt x="6" y="4"/>
                  </a:lnTo>
                  <a:lnTo>
                    <a:pt x="10" y="0"/>
                  </a:lnTo>
                  <a:lnTo>
                    <a:pt x="9" y="7"/>
                  </a:lnTo>
                  <a:lnTo>
                    <a:pt x="16" y="19"/>
                  </a:lnTo>
                  <a:lnTo>
                    <a:pt x="24" y="22"/>
                  </a:lnTo>
                  <a:lnTo>
                    <a:pt x="23" y="27"/>
                  </a:lnTo>
                  <a:lnTo>
                    <a:pt x="23" y="33"/>
                  </a:lnTo>
                  <a:lnTo>
                    <a:pt x="19" y="36"/>
                  </a:lnTo>
                  <a:lnTo>
                    <a:pt x="13" y="27"/>
                  </a:lnTo>
                  <a:lnTo>
                    <a:pt x="7" y="23"/>
                  </a:lnTo>
                  <a:lnTo>
                    <a:pt x="10" y="19"/>
                  </a:lnTo>
                  <a:lnTo>
                    <a:pt x="6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1" name="Freeform 2730"/>
            <p:cNvSpPr>
              <a:spLocks/>
            </p:cNvSpPr>
            <p:nvPr/>
          </p:nvSpPr>
          <p:spPr bwMode="auto">
            <a:xfrm>
              <a:off x="4814766" y="4757616"/>
              <a:ext cx="23813" cy="14288"/>
            </a:xfrm>
            <a:custGeom>
              <a:avLst/>
              <a:gdLst>
                <a:gd name="T0" fmla="*/ 33 w 45"/>
                <a:gd name="T1" fmla="*/ 26 h 26"/>
                <a:gd name="T2" fmla="*/ 16 w 45"/>
                <a:gd name="T3" fmla="*/ 17 h 26"/>
                <a:gd name="T4" fmla="*/ 0 w 45"/>
                <a:gd name="T5" fmla="*/ 7 h 26"/>
                <a:gd name="T6" fmla="*/ 5 w 45"/>
                <a:gd name="T7" fmla="*/ 4 h 26"/>
                <a:gd name="T8" fmla="*/ 10 w 45"/>
                <a:gd name="T9" fmla="*/ 7 h 26"/>
                <a:gd name="T10" fmla="*/ 10 w 45"/>
                <a:gd name="T11" fmla="*/ 4 h 26"/>
                <a:gd name="T12" fmla="*/ 13 w 45"/>
                <a:gd name="T13" fmla="*/ 0 h 26"/>
                <a:gd name="T14" fmla="*/ 17 w 45"/>
                <a:gd name="T15" fmla="*/ 10 h 26"/>
                <a:gd name="T16" fmla="*/ 33 w 45"/>
                <a:gd name="T17" fmla="*/ 19 h 26"/>
                <a:gd name="T18" fmla="*/ 45 w 45"/>
                <a:gd name="T19" fmla="*/ 20 h 26"/>
                <a:gd name="T20" fmla="*/ 39 w 45"/>
                <a:gd name="T21" fmla="*/ 20 h 26"/>
                <a:gd name="T22" fmla="*/ 29 w 45"/>
                <a:gd name="T23" fmla="*/ 20 h 26"/>
                <a:gd name="T24" fmla="*/ 29 w 45"/>
                <a:gd name="T25" fmla="*/ 23 h 26"/>
                <a:gd name="T26" fmla="*/ 33 w 45"/>
                <a:gd name="T2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26">
                  <a:moveTo>
                    <a:pt x="33" y="26"/>
                  </a:moveTo>
                  <a:lnTo>
                    <a:pt x="16" y="17"/>
                  </a:lnTo>
                  <a:lnTo>
                    <a:pt x="0" y="7"/>
                  </a:lnTo>
                  <a:lnTo>
                    <a:pt x="5" y="4"/>
                  </a:lnTo>
                  <a:lnTo>
                    <a:pt x="10" y="7"/>
                  </a:lnTo>
                  <a:lnTo>
                    <a:pt x="10" y="4"/>
                  </a:lnTo>
                  <a:lnTo>
                    <a:pt x="13" y="0"/>
                  </a:lnTo>
                  <a:lnTo>
                    <a:pt x="17" y="10"/>
                  </a:lnTo>
                  <a:lnTo>
                    <a:pt x="33" y="19"/>
                  </a:lnTo>
                  <a:lnTo>
                    <a:pt x="45" y="20"/>
                  </a:lnTo>
                  <a:lnTo>
                    <a:pt x="39" y="20"/>
                  </a:lnTo>
                  <a:lnTo>
                    <a:pt x="29" y="20"/>
                  </a:lnTo>
                  <a:lnTo>
                    <a:pt x="29" y="23"/>
                  </a:lnTo>
                  <a:lnTo>
                    <a:pt x="33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2" name="Freeform 2731"/>
            <p:cNvSpPr>
              <a:spLocks/>
            </p:cNvSpPr>
            <p:nvPr/>
          </p:nvSpPr>
          <p:spPr bwMode="auto">
            <a:xfrm>
              <a:off x="4844929" y="4781428"/>
              <a:ext cx="6350" cy="6350"/>
            </a:xfrm>
            <a:custGeom>
              <a:avLst/>
              <a:gdLst>
                <a:gd name="T0" fmla="*/ 8 w 12"/>
                <a:gd name="T1" fmla="*/ 0 h 13"/>
                <a:gd name="T2" fmla="*/ 12 w 12"/>
                <a:gd name="T3" fmla="*/ 0 h 13"/>
                <a:gd name="T4" fmla="*/ 6 w 12"/>
                <a:gd name="T5" fmla="*/ 13 h 13"/>
                <a:gd name="T6" fmla="*/ 5 w 12"/>
                <a:gd name="T7" fmla="*/ 8 h 13"/>
                <a:gd name="T8" fmla="*/ 0 w 12"/>
                <a:gd name="T9" fmla="*/ 4 h 13"/>
                <a:gd name="T10" fmla="*/ 3 w 12"/>
                <a:gd name="T11" fmla="*/ 3 h 13"/>
                <a:gd name="T12" fmla="*/ 9 w 12"/>
                <a:gd name="T13" fmla="*/ 3 h 13"/>
                <a:gd name="T14" fmla="*/ 8 w 12"/>
                <a:gd name="T1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3">
                  <a:moveTo>
                    <a:pt x="8" y="0"/>
                  </a:moveTo>
                  <a:lnTo>
                    <a:pt x="12" y="0"/>
                  </a:lnTo>
                  <a:lnTo>
                    <a:pt x="6" y="13"/>
                  </a:lnTo>
                  <a:lnTo>
                    <a:pt x="5" y="8"/>
                  </a:lnTo>
                  <a:lnTo>
                    <a:pt x="0" y="4"/>
                  </a:lnTo>
                  <a:lnTo>
                    <a:pt x="3" y="3"/>
                  </a:lnTo>
                  <a:lnTo>
                    <a:pt x="9" y="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3" name="Freeform 2732"/>
            <p:cNvSpPr>
              <a:spLocks/>
            </p:cNvSpPr>
            <p:nvPr/>
          </p:nvSpPr>
          <p:spPr bwMode="auto">
            <a:xfrm>
              <a:off x="4875091" y="4756028"/>
              <a:ext cx="11113" cy="15875"/>
            </a:xfrm>
            <a:custGeom>
              <a:avLst/>
              <a:gdLst>
                <a:gd name="T0" fmla="*/ 0 w 21"/>
                <a:gd name="T1" fmla="*/ 4 h 32"/>
                <a:gd name="T2" fmla="*/ 2 w 21"/>
                <a:gd name="T3" fmla="*/ 3 h 32"/>
                <a:gd name="T4" fmla="*/ 5 w 21"/>
                <a:gd name="T5" fmla="*/ 4 h 32"/>
                <a:gd name="T6" fmla="*/ 8 w 21"/>
                <a:gd name="T7" fmla="*/ 0 h 32"/>
                <a:gd name="T8" fmla="*/ 8 w 21"/>
                <a:gd name="T9" fmla="*/ 8 h 32"/>
                <a:gd name="T10" fmla="*/ 19 w 21"/>
                <a:gd name="T11" fmla="*/ 19 h 32"/>
                <a:gd name="T12" fmla="*/ 21 w 21"/>
                <a:gd name="T13" fmla="*/ 27 h 32"/>
                <a:gd name="T14" fmla="*/ 16 w 21"/>
                <a:gd name="T15" fmla="*/ 32 h 32"/>
                <a:gd name="T16" fmla="*/ 13 w 21"/>
                <a:gd name="T17" fmla="*/ 27 h 32"/>
                <a:gd name="T18" fmla="*/ 18 w 21"/>
                <a:gd name="T19" fmla="*/ 23 h 32"/>
                <a:gd name="T20" fmla="*/ 8 w 21"/>
                <a:gd name="T21" fmla="*/ 11 h 32"/>
                <a:gd name="T22" fmla="*/ 0 w 21"/>
                <a:gd name="T2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32">
                  <a:moveTo>
                    <a:pt x="0" y="4"/>
                  </a:moveTo>
                  <a:lnTo>
                    <a:pt x="2" y="3"/>
                  </a:lnTo>
                  <a:lnTo>
                    <a:pt x="5" y="4"/>
                  </a:lnTo>
                  <a:lnTo>
                    <a:pt x="8" y="0"/>
                  </a:lnTo>
                  <a:lnTo>
                    <a:pt x="8" y="8"/>
                  </a:lnTo>
                  <a:lnTo>
                    <a:pt x="19" y="19"/>
                  </a:lnTo>
                  <a:lnTo>
                    <a:pt x="21" y="27"/>
                  </a:lnTo>
                  <a:lnTo>
                    <a:pt x="16" y="32"/>
                  </a:lnTo>
                  <a:lnTo>
                    <a:pt x="13" y="27"/>
                  </a:lnTo>
                  <a:lnTo>
                    <a:pt x="18" y="23"/>
                  </a:lnTo>
                  <a:lnTo>
                    <a:pt x="8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4" name="Freeform 2733"/>
            <p:cNvSpPr>
              <a:spLocks/>
            </p:cNvSpPr>
            <p:nvPr/>
          </p:nvSpPr>
          <p:spPr bwMode="auto">
            <a:xfrm>
              <a:off x="4959229" y="4697291"/>
              <a:ext cx="28575" cy="15875"/>
            </a:xfrm>
            <a:custGeom>
              <a:avLst/>
              <a:gdLst>
                <a:gd name="T0" fmla="*/ 45 w 54"/>
                <a:gd name="T1" fmla="*/ 10 h 29"/>
                <a:gd name="T2" fmla="*/ 49 w 54"/>
                <a:gd name="T3" fmla="*/ 16 h 29"/>
                <a:gd name="T4" fmla="*/ 54 w 54"/>
                <a:gd name="T5" fmla="*/ 23 h 29"/>
                <a:gd name="T6" fmla="*/ 42 w 54"/>
                <a:gd name="T7" fmla="*/ 25 h 29"/>
                <a:gd name="T8" fmla="*/ 34 w 54"/>
                <a:gd name="T9" fmla="*/ 18 h 29"/>
                <a:gd name="T10" fmla="*/ 31 w 54"/>
                <a:gd name="T11" fmla="*/ 23 h 29"/>
                <a:gd name="T12" fmla="*/ 28 w 54"/>
                <a:gd name="T13" fmla="*/ 29 h 29"/>
                <a:gd name="T14" fmla="*/ 22 w 54"/>
                <a:gd name="T15" fmla="*/ 22 h 29"/>
                <a:gd name="T16" fmla="*/ 15 w 54"/>
                <a:gd name="T17" fmla="*/ 18 h 29"/>
                <a:gd name="T18" fmla="*/ 13 w 54"/>
                <a:gd name="T19" fmla="*/ 23 h 29"/>
                <a:gd name="T20" fmla="*/ 16 w 54"/>
                <a:gd name="T21" fmla="*/ 28 h 29"/>
                <a:gd name="T22" fmla="*/ 9 w 54"/>
                <a:gd name="T23" fmla="*/ 28 h 29"/>
                <a:gd name="T24" fmla="*/ 0 w 54"/>
                <a:gd name="T25" fmla="*/ 29 h 29"/>
                <a:gd name="T26" fmla="*/ 2 w 54"/>
                <a:gd name="T27" fmla="*/ 22 h 29"/>
                <a:gd name="T28" fmla="*/ 10 w 54"/>
                <a:gd name="T29" fmla="*/ 19 h 29"/>
                <a:gd name="T30" fmla="*/ 10 w 54"/>
                <a:gd name="T31" fmla="*/ 12 h 29"/>
                <a:gd name="T32" fmla="*/ 6 w 54"/>
                <a:gd name="T33" fmla="*/ 5 h 29"/>
                <a:gd name="T34" fmla="*/ 10 w 54"/>
                <a:gd name="T35" fmla="*/ 5 h 29"/>
                <a:gd name="T36" fmla="*/ 16 w 54"/>
                <a:gd name="T37" fmla="*/ 0 h 29"/>
                <a:gd name="T38" fmla="*/ 25 w 54"/>
                <a:gd name="T39" fmla="*/ 6 h 29"/>
                <a:gd name="T40" fmla="*/ 38 w 54"/>
                <a:gd name="T41" fmla="*/ 12 h 29"/>
                <a:gd name="T42" fmla="*/ 45 w 54"/>
                <a:gd name="T43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4" h="29">
                  <a:moveTo>
                    <a:pt x="45" y="10"/>
                  </a:moveTo>
                  <a:lnTo>
                    <a:pt x="49" y="16"/>
                  </a:lnTo>
                  <a:lnTo>
                    <a:pt x="54" y="23"/>
                  </a:lnTo>
                  <a:lnTo>
                    <a:pt x="42" y="25"/>
                  </a:lnTo>
                  <a:lnTo>
                    <a:pt x="34" y="18"/>
                  </a:lnTo>
                  <a:lnTo>
                    <a:pt x="31" y="23"/>
                  </a:lnTo>
                  <a:lnTo>
                    <a:pt x="28" y="29"/>
                  </a:lnTo>
                  <a:lnTo>
                    <a:pt x="22" y="22"/>
                  </a:lnTo>
                  <a:lnTo>
                    <a:pt x="15" y="18"/>
                  </a:lnTo>
                  <a:lnTo>
                    <a:pt x="13" y="23"/>
                  </a:lnTo>
                  <a:lnTo>
                    <a:pt x="16" y="28"/>
                  </a:lnTo>
                  <a:lnTo>
                    <a:pt x="9" y="28"/>
                  </a:lnTo>
                  <a:lnTo>
                    <a:pt x="0" y="29"/>
                  </a:lnTo>
                  <a:lnTo>
                    <a:pt x="2" y="22"/>
                  </a:lnTo>
                  <a:lnTo>
                    <a:pt x="10" y="19"/>
                  </a:lnTo>
                  <a:lnTo>
                    <a:pt x="10" y="12"/>
                  </a:lnTo>
                  <a:lnTo>
                    <a:pt x="6" y="5"/>
                  </a:lnTo>
                  <a:lnTo>
                    <a:pt x="10" y="5"/>
                  </a:lnTo>
                  <a:lnTo>
                    <a:pt x="16" y="0"/>
                  </a:lnTo>
                  <a:lnTo>
                    <a:pt x="25" y="6"/>
                  </a:lnTo>
                  <a:lnTo>
                    <a:pt x="38" y="12"/>
                  </a:lnTo>
                  <a:lnTo>
                    <a:pt x="45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5" name="Freeform 2734"/>
            <p:cNvSpPr>
              <a:spLocks/>
            </p:cNvSpPr>
            <p:nvPr/>
          </p:nvSpPr>
          <p:spPr bwMode="auto">
            <a:xfrm>
              <a:off x="4771904" y="4941766"/>
              <a:ext cx="6350" cy="12700"/>
            </a:xfrm>
            <a:custGeom>
              <a:avLst/>
              <a:gdLst>
                <a:gd name="T0" fmla="*/ 1 w 11"/>
                <a:gd name="T1" fmla="*/ 11 h 24"/>
                <a:gd name="T2" fmla="*/ 0 w 11"/>
                <a:gd name="T3" fmla="*/ 8 h 24"/>
                <a:gd name="T4" fmla="*/ 2 w 11"/>
                <a:gd name="T5" fmla="*/ 10 h 24"/>
                <a:gd name="T6" fmla="*/ 1 w 11"/>
                <a:gd name="T7" fmla="*/ 5 h 24"/>
                <a:gd name="T8" fmla="*/ 4 w 11"/>
                <a:gd name="T9" fmla="*/ 0 h 24"/>
                <a:gd name="T10" fmla="*/ 8 w 11"/>
                <a:gd name="T11" fmla="*/ 10 h 24"/>
                <a:gd name="T12" fmla="*/ 11 w 11"/>
                <a:gd name="T13" fmla="*/ 20 h 24"/>
                <a:gd name="T14" fmla="*/ 11 w 11"/>
                <a:gd name="T15" fmla="*/ 24 h 24"/>
                <a:gd name="T16" fmla="*/ 4 w 11"/>
                <a:gd name="T17" fmla="*/ 11 h 24"/>
                <a:gd name="T18" fmla="*/ 1 w 11"/>
                <a:gd name="T1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4">
                  <a:moveTo>
                    <a:pt x="1" y="11"/>
                  </a:moveTo>
                  <a:lnTo>
                    <a:pt x="0" y="8"/>
                  </a:lnTo>
                  <a:lnTo>
                    <a:pt x="2" y="10"/>
                  </a:lnTo>
                  <a:lnTo>
                    <a:pt x="1" y="5"/>
                  </a:lnTo>
                  <a:lnTo>
                    <a:pt x="4" y="0"/>
                  </a:lnTo>
                  <a:lnTo>
                    <a:pt x="8" y="10"/>
                  </a:lnTo>
                  <a:lnTo>
                    <a:pt x="11" y="20"/>
                  </a:lnTo>
                  <a:lnTo>
                    <a:pt x="11" y="24"/>
                  </a:lnTo>
                  <a:lnTo>
                    <a:pt x="4" y="11"/>
                  </a:ln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6" name="Freeform 2735"/>
            <p:cNvSpPr>
              <a:spLocks/>
            </p:cNvSpPr>
            <p:nvPr/>
          </p:nvSpPr>
          <p:spPr bwMode="auto">
            <a:xfrm>
              <a:off x="4805241" y="4925891"/>
              <a:ext cx="74613" cy="66675"/>
            </a:xfrm>
            <a:custGeom>
              <a:avLst/>
              <a:gdLst>
                <a:gd name="T0" fmla="*/ 0 w 142"/>
                <a:gd name="T1" fmla="*/ 4 h 128"/>
                <a:gd name="T2" fmla="*/ 11 w 142"/>
                <a:gd name="T3" fmla="*/ 0 h 128"/>
                <a:gd name="T4" fmla="*/ 21 w 142"/>
                <a:gd name="T5" fmla="*/ 4 h 128"/>
                <a:gd name="T6" fmla="*/ 16 w 142"/>
                <a:gd name="T7" fmla="*/ 6 h 128"/>
                <a:gd name="T8" fmla="*/ 18 w 142"/>
                <a:gd name="T9" fmla="*/ 9 h 128"/>
                <a:gd name="T10" fmla="*/ 32 w 142"/>
                <a:gd name="T11" fmla="*/ 14 h 128"/>
                <a:gd name="T12" fmla="*/ 38 w 142"/>
                <a:gd name="T13" fmla="*/ 22 h 128"/>
                <a:gd name="T14" fmla="*/ 45 w 142"/>
                <a:gd name="T15" fmla="*/ 19 h 128"/>
                <a:gd name="T16" fmla="*/ 47 w 142"/>
                <a:gd name="T17" fmla="*/ 13 h 128"/>
                <a:gd name="T18" fmla="*/ 55 w 142"/>
                <a:gd name="T19" fmla="*/ 23 h 128"/>
                <a:gd name="T20" fmla="*/ 84 w 142"/>
                <a:gd name="T21" fmla="*/ 53 h 128"/>
                <a:gd name="T22" fmla="*/ 91 w 142"/>
                <a:gd name="T23" fmla="*/ 69 h 128"/>
                <a:gd name="T24" fmla="*/ 96 w 142"/>
                <a:gd name="T25" fmla="*/ 66 h 128"/>
                <a:gd name="T26" fmla="*/ 103 w 142"/>
                <a:gd name="T27" fmla="*/ 68 h 128"/>
                <a:gd name="T28" fmla="*/ 106 w 142"/>
                <a:gd name="T29" fmla="*/ 75 h 128"/>
                <a:gd name="T30" fmla="*/ 111 w 142"/>
                <a:gd name="T31" fmla="*/ 76 h 128"/>
                <a:gd name="T32" fmla="*/ 117 w 142"/>
                <a:gd name="T33" fmla="*/ 73 h 128"/>
                <a:gd name="T34" fmla="*/ 116 w 142"/>
                <a:gd name="T35" fmla="*/ 79 h 128"/>
                <a:gd name="T36" fmla="*/ 114 w 142"/>
                <a:gd name="T37" fmla="*/ 86 h 128"/>
                <a:gd name="T38" fmla="*/ 124 w 142"/>
                <a:gd name="T39" fmla="*/ 89 h 128"/>
                <a:gd name="T40" fmla="*/ 136 w 142"/>
                <a:gd name="T41" fmla="*/ 105 h 128"/>
                <a:gd name="T42" fmla="*/ 142 w 142"/>
                <a:gd name="T43" fmla="*/ 111 h 128"/>
                <a:gd name="T44" fmla="*/ 142 w 142"/>
                <a:gd name="T45" fmla="*/ 114 h 128"/>
                <a:gd name="T46" fmla="*/ 134 w 142"/>
                <a:gd name="T47" fmla="*/ 122 h 128"/>
                <a:gd name="T48" fmla="*/ 137 w 142"/>
                <a:gd name="T49" fmla="*/ 125 h 128"/>
                <a:gd name="T50" fmla="*/ 142 w 142"/>
                <a:gd name="T51" fmla="*/ 125 h 128"/>
                <a:gd name="T52" fmla="*/ 140 w 142"/>
                <a:gd name="T53" fmla="*/ 128 h 128"/>
                <a:gd name="T54" fmla="*/ 136 w 142"/>
                <a:gd name="T55" fmla="*/ 128 h 128"/>
                <a:gd name="T56" fmla="*/ 130 w 142"/>
                <a:gd name="T57" fmla="*/ 119 h 128"/>
                <a:gd name="T58" fmla="*/ 132 w 142"/>
                <a:gd name="T59" fmla="*/ 111 h 128"/>
                <a:gd name="T60" fmla="*/ 120 w 142"/>
                <a:gd name="T61" fmla="*/ 102 h 128"/>
                <a:gd name="T62" fmla="*/ 113 w 142"/>
                <a:gd name="T63" fmla="*/ 89 h 128"/>
                <a:gd name="T64" fmla="*/ 107 w 142"/>
                <a:gd name="T65" fmla="*/ 88 h 128"/>
                <a:gd name="T66" fmla="*/ 101 w 142"/>
                <a:gd name="T67" fmla="*/ 95 h 128"/>
                <a:gd name="T68" fmla="*/ 94 w 142"/>
                <a:gd name="T69" fmla="*/ 88 h 128"/>
                <a:gd name="T70" fmla="*/ 87 w 142"/>
                <a:gd name="T71" fmla="*/ 79 h 128"/>
                <a:gd name="T72" fmla="*/ 78 w 142"/>
                <a:gd name="T73" fmla="*/ 78 h 128"/>
                <a:gd name="T74" fmla="*/ 84 w 142"/>
                <a:gd name="T75" fmla="*/ 69 h 128"/>
                <a:gd name="T76" fmla="*/ 80 w 142"/>
                <a:gd name="T77" fmla="*/ 59 h 128"/>
                <a:gd name="T78" fmla="*/ 65 w 142"/>
                <a:gd name="T79" fmla="*/ 50 h 128"/>
                <a:gd name="T80" fmla="*/ 52 w 142"/>
                <a:gd name="T81" fmla="*/ 37 h 128"/>
                <a:gd name="T82" fmla="*/ 52 w 142"/>
                <a:gd name="T83" fmla="*/ 29 h 128"/>
                <a:gd name="T84" fmla="*/ 39 w 142"/>
                <a:gd name="T85" fmla="*/ 27 h 128"/>
                <a:gd name="T86" fmla="*/ 16 w 142"/>
                <a:gd name="T87" fmla="*/ 11 h 128"/>
                <a:gd name="T88" fmla="*/ 0 w 142"/>
                <a:gd name="T89" fmla="*/ 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2" h="128">
                  <a:moveTo>
                    <a:pt x="0" y="4"/>
                  </a:moveTo>
                  <a:lnTo>
                    <a:pt x="11" y="0"/>
                  </a:lnTo>
                  <a:lnTo>
                    <a:pt x="21" y="4"/>
                  </a:lnTo>
                  <a:lnTo>
                    <a:pt x="16" y="6"/>
                  </a:lnTo>
                  <a:lnTo>
                    <a:pt x="18" y="9"/>
                  </a:lnTo>
                  <a:lnTo>
                    <a:pt x="32" y="14"/>
                  </a:lnTo>
                  <a:lnTo>
                    <a:pt x="38" y="22"/>
                  </a:lnTo>
                  <a:lnTo>
                    <a:pt x="45" y="19"/>
                  </a:lnTo>
                  <a:lnTo>
                    <a:pt x="47" y="13"/>
                  </a:lnTo>
                  <a:lnTo>
                    <a:pt x="55" y="23"/>
                  </a:lnTo>
                  <a:lnTo>
                    <a:pt x="84" y="53"/>
                  </a:lnTo>
                  <a:lnTo>
                    <a:pt x="91" y="69"/>
                  </a:lnTo>
                  <a:lnTo>
                    <a:pt x="96" y="66"/>
                  </a:lnTo>
                  <a:lnTo>
                    <a:pt x="103" y="68"/>
                  </a:lnTo>
                  <a:lnTo>
                    <a:pt x="106" y="75"/>
                  </a:lnTo>
                  <a:lnTo>
                    <a:pt x="111" y="76"/>
                  </a:lnTo>
                  <a:lnTo>
                    <a:pt x="117" y="73"/>
                  </a:lnTo>
                  <a:lnTo>
                    <a:pt x="116" y="79"/>
                  </a:lnTo>
                  <a:lnTo>
                    <a:pt x="114" y="86"/>
                  </a:lnTo>
                  <a:lnTo>
                    <a:pt x="124" y="89"/>
                  </a:lnTo>
                  <a:lnTo>
                    <a:pt x="136" y="105"/>
                  </a:lnTo>
                  <a:lnTo>
                    <a:pt x="142" y="111"/>
                  </a:lnTo>
                  <a:lnTo>
                    <a:pt x="142" y="114"/>
                  </a:lnTo>
                  <a:lnTo>
                    <a:pt x="134" y="122"/>
                  </a:lnTo>
                  <a:lnTo>
                    <a:pt x="137" y="125"/>
                  </a:lnTo>
                  <a:lnTo>
                    <a:pt x="142" y="125"/>
                  </a:lnTo>
                  <a:lnTo>
                    <a:pt x="140" y="128"/>
                  </a:lnTo>
                  <a:lnTo>
                    <a:pt x="136" y="128"/>
                  </a:lnTo>
                  <a:lnTo>
                    <a:pt x="130" y="119"/>
                  </a:lnTo>
                  <a:lnTo>
                    <a:pt x="132" y="111"/>
                  </a:lnTo>
                  <a:lnTo>
                    <a:pt x="120" y="102"/>
                  </a:lnTo>
                  <a:lnTo>
                    <a:pt x="113" y="89"/>
                  </a:lnTo>
                  <a:lnTo>
                    <a:pt x="107" y="88"/>
                  </a:lnTo>
                  <a:lnTo>
                    <a:pt x="101" y="95"/>
                  </a:lnTo>
                  <a:lnTo>
                    <a:pt x="94" y="88"/>
                  </a:lnTo>
                  <a:lnTo>
                    <a:pt x="87" y="79"/>
                  </a:lnTo>
                  <a:lnTo>
                    <a:pt x="78" y="78"/>
                  </a:lnTo>
                  <a:lnTo>
                    <a:pt x="84" y="69"/>
                  </a:lnTo>
                  <a:lnTo>
                    <a:pt x="80" y="59"/>
                  </a:lnTo>
                  <a:lnTo>
                    <a:pt x="65" y="50"/>
                  </a:lnTo>
                  <a:lnTo>
                    <a:pt x="52" y="37"/>
                  </a:lnTo>
                  <a:lnTo>
                    <a:pt x="52" y="29"/>
                  </a:lnTo>
                  <a:lnTo>
                    <a:pt x="39" y="27"/>
                  </a:lnTo>
                  <a:lnTo>
                    <a:pt x="16" y="11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7" name="Freeform 2736"/>
            <p:cNvSpPr>
              <a:spLocks/>
            </p:cNvSpPr>
            <p:nvPr/>
          </p:nvSpPr>
          <p:spPr bwMode="auto">
            <a:xfrm>
              <a:off x="4856041" y="4854453"/>
              <a:ext cx="98425" cy="85725"/>
            </a:xfrm>
            <a:custGeom>
              <a:avLst/>
              <a:gdLst>
                <a:gd name="T0" fmla="*/ 83 w 188"/>
                <a:gd name="T1" fmla="*/ 7 h 164"/>
                <a:gd name="T2" fmla="*/ 96 w 188"/>
                <a:gd name="T3" fmla="*/ 7 h 164"/>
                <a:gd name="T4" fmla="*/ 113 w 188"/>
                <a:gd name="T5" fmla="*/ 8 h 164"/>
                <a:gd name="T6" fmla="*/ 126 w 188"/>
                <a:gd name="T7" fmla="*/ 14 h 164"/>
                <a:gd name="T8" fmla="*/ 146 w 188"/>
                <a:gd name="T9" fmla="*/ 44 h 164"/>
                <a:gd name="T10" fmla="*/ 154 w 188"/>
                <a:gd name="T11" fmla="*/ 72 h 164"/>
                <a:gd name="T12" fmla="*/ 164 w 188"/>
                <a:gd name="T13" fmla="*/ 74 h 164"/>
                <a:gd name="T14" fmla="*/ 168 w 188"/>
                <a:gd name="T15" fmla="*/ 95 h 164"/>
                <a:gd name="T16" fmla="*/ 175 w 188"/>
                <a:gd name="T17" fmla="*/ 118 h 164"/>
                <a:gd name="T18" fmla="*/ 188 w 188"/>
                <a:gd name="T19" fmla="*/ 164 h 164"/>
                <a:gd name="T20" fmla="*/ 172 w 188"/>
                <a:gd name="T21" fmla="*/ 155 h 164"/>
                <a:gd name="T22" fmla="*/ 93 w 188"/>
                <a:gd name="T23" fmla="*/ 85 h 164"/>
                <a:gd name="T24" fmla="*/ 41 w 188"/>
                <a:gd name="T25" fmla="*/ 66 h 164"/>
                <a:gd name="T26" fmla="*/ 64 w 188"/>
                <a:gd name="T27" fmla="*/ 70 h 164"/>
                <a:gd name="T28" fmla="*/ 53 w 188"/>
                <a:gd name="T29" fmla="*/ 82 h 164"/>
                <a:gd name="T30" fmla="*/ 28 w 188"/>
                <a:gd name="T31" fmla="*/ 86 h 164"/>
                <a:gd name="T32" fmla="*/ 34 w 188"/>
                <a:gd name="T33" fmla="*/ 96 h 164"/>
                <a:gd name="T34" fmla="*/ 20 w 188"/>
                <a:gd name="T35" fmla="*/ 85 h 164"/>
                <a:gd name="T36" fmla="*/ 25 w 188"/>
                <a:gd name="T37" fmla="*/ 72 h 164"/>
                <a:gd name="T38" fmla="*/ 1 w 188"/>
                <a:gd name="T39" fmla="*/ 53 h 164"/>
                <a:gd name="T40" fmla="*/ 12 w 188"/>
                <a:gd name="T41" fmla="*/ 47 h 164"/>
                <a:gd name="T42" fmla="*/ 25 w 188"/>
                <a:gd name="T43" fmla="*/ 61 h 164"/>
                <a:gd name="T44" fmla="*/ 31 w 188"/>
                <a:gd name="T45" fmla="*/ 54 h 164"/>
                <a:gd name="T46" fmla="*/ 10 w 188"/>
                <a:gd name="T47" fmla="*/ 33 h 164"/>
                <a:gd name="T48" fmla="*/ 14 w 188"/>
                <a:gd name="T49" fmla="*/ 27 h 164"/>
                <a:gd name="T50" fmla="*/ 72 w 188"/>
                <a:gd name="T51" fmla="*/ 27 h 164"/>
                <a:gd name="T52" fmla="*/ 90 w 188"/>
                <a:gd name="T53" fmla="*/ 38 h 164"/>
                <a:gd name="T54" fmla="*/ 99 w 188"/>
                <a:gd name="T55" fmla="*/ 40 h 164"/>
                <a:gd name="T56" fmla="*/ 109 w 188"/>
                <a:gd name="T57" fmla="*/ 46 h 164"/>
                <a:gd name="T58" fmla="*/ 125 w 188"/>
                <a:gd name="T59" fmla="*/ 50 h 164"/>
                <a:gd name="T60" fmla="*/ 136 w 188"/>
                <a:gd name="T61" fmla="*/ 43 h 164"/>
                <a:gd name="T62" fmla="*/ 119 w 188"/>
                <a:gd name="T63" fmla="*/ 25 h 164"/>
                <a:gd name="T64" fmla="*/ 121 w 188"/>
                <a:gd name="T65" fmla="*/ 17 h 164"/>
                <a:gd name="T66" fmla="*/ 110 w 188"/>
                <a:gd name="T67" fmla="*/ 17 h 164"/>
                <a:gd name="T68" fmla="*/ 116 w 188"/>
                <a:gd name="T69" fmla="*/ 24 h 164"/>
                <a:gd name="T70" fmla="*/ 106 w 188"/>
                <a:gd name="T71" fmla="*/ 28 h 164"/>
                <a:gd name="T72" fmla="*/ 109 w 188"/>
                <a:gd name="T73" fmla="*/ 15 h 164"/>
                <a:gd name="T74" fmla="*/ 85 w 188"/>
                <a:gd name="T75" fmla="*/ 1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64">
                  <a:moveTo>
                    <a:pt x="76" y="8"/>
                  </a:moveTo>
                  <a:lnTo>
                    <a:pt x="83" y="7"/>
                  </a:lnTo>
                  <a:lnTo>
                    <a:pt x="92" y="13"/>
                  </a:lnTo>
                  <a:lnTo>
                    <a:pt x="96" y="7"/>
                  </a:lnTo>
                  <a:lnTo>
                    <a:pt x="97" y="0"/>
                  </a:lnTo>
                  <a:lnTo>
                    <a:pt x="113" y="8"/>
                  </a:lnTo>
                  <a:lnTo>
                    <a:pt x="129" y="10"/>
                  </a:lnTo>
                  <a:lnTo>
                    <a:pt x="126" y="14"/>
                  </a:lnTo>
                  <a:lnTo>
                    <a:pt x="133" y="27"/>
                  </a:lnTo>
                  <a:lnTo>
                    <a:pt x="146" y="44"/>
                  </a:lnTo>
                  <a:lnTo>
                    <a:pt x="157" y="63"/>
                  </a:lnTo>
                  <a:lnTo>
                    <a:pt x="154" y="72"/>
                  </a:lnTo>
                  <a:lnTo>
                    <a:pt x="159" y="72"/>
                  </a:lnTo>
                  <a:lnTo>
                    <a:pt x="164" y="74"/>
                  </a:lnTo>
                  <a:lnTo>
                    <a:pt x="164" y="82"/>
                  </a:lnTo>
                  <a:lnTo>
                    <a:pt x="168" y="95"/>
                  </a:lnTo>
                  <a:lnTo>
                    <a:pt x="174" y="100"/>
                  </a:lnTo>
                  <a:lnTo>
                    <a:pt x="175" y="118"/>
                  </a:lnTo>
                  <a:lnTo>
                    <a:pt x="188" y="149"/>
                  </a:lnTo>
                  <a:lnTo>
                    <a:pt x="188" y="164"/>
                  </a:lnTo>
                  <a:lnTo>
                    <a:pt x="177" y="154"/>
                  </a:lnTo>
                  <a:lnTo>
                    <a:pt x="172" y="155"/>
                  </a:lnTo>
                  <a:lnTo>
                    <a:pt x="141" y="133"/>
                  </a:lnTo>
                  <a:lnTo>
                    <a:pt x="93" y="85"/>
                  </a:lnTo>
                  <a:lnTo>
                    <a:pt x="60" y="64"/>
                  </a:lnTo>
                  <a:lnTo>
                    <a:pt x="41" y="66"/>
                  </a:lnTo>
                  <a:lnTo>
                    <a:pt x="46" y="70"/>
                  </a:lnTo>
                  <a:lnTo>
                    <a:pt x="64" y="70"/>
                  </a:lnTo>
                  <a:lnTo>
                    <a:pt x="73" y="79"/>
                  </a:lnTo>
                  <a:lnTo>
                    <a:pt x="53" y="82"/>
                  </a:lnTo>
                  <a:lnTo>
                    <a:pt x="28" y="82"/>
                  </a:lnTo>
                  <a:lnTo>
                    <a:pt x="28" y="86"/>
                  </a:lnTo>
                  <a:lnTo>
                    <a:pt x="38" y="92"/>
                  </a:lnTo>
                  <a:lnTo>
                    <a:pt x="34" y="96"/>
                  </a:lnTo>
                  <a:lnTo>
                    <a:pt x="28" y="93"/>
                  </a:lnTo>
                  <a:lnTo>
                    <a:pt x="20" y="85"/>
                  </a:lnTo>
                  <a:lnTo>
                    <a:pt x="25" y="82"/>
                  </a:lnTo>
                  <a:lnTo>
                    <a:pt x="25" y="72"/>
                  </a:lnTo>
                  <a:lnTo>
                    <a:pt x="11" y="57"/>
                  </a:lnTo>
                  <a:lnTo>
                    <a:pt x="1" y="53"/>
                  </a:lnTo>
                  <a:lnTo>
                    <a:pt x="7" y="51"/>
                  </a:lnTo>
                  <a:lnTo>
                    <a:pt x="12" y="47"/>
                  </a:lnTo>
                  <a:lnTo>
                    <a:pt x="18" y="51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1" y="54"/>
                  </a:lnTo>
                  <a:lnTo>
                    <a:pt x="27" y="43"/>
                  </a:lnTo>
                  <a:lnTo>
                    <a:pt x="10" y="33"/>
                  </a:lnTo>
                  <a:lnTo>
                    <a:pt x="0" y="23"/>
                  </a:lnTo>
                  <a:lnTo>
                    <a:pt x="14" y="27"/>
                  </a:lnTo>
                  <a:lnTo>
                    <a:pt x="53" y="24"/>
                  </a:lnTo>
                  <a:lnTo>
                    <a:pt x="72" y="27"/>
                  </a:lnTo>
                  <a:lnTo>
                    <a:pt x="76" y="33"/>
                  </a:lnTo>
                  <a:lnTo>
                    <a:pt x="90" y="38"/>
                  </a:lnTo>
                  <a:lnTo>
                    <a:pt x="99" y="33"/>
                  </a:lnTo>
                  <a:lnTo>
                    <a:pt x="99" y="40"/>
                  </a:lnTo>
                  <a:lnTo>
                    <a:pt x="103" y="47"/>
                  </a:lnTo>
                  <a:lnTo>
                    <a:pt x="109" y="46"/>
                  </a:lnTo>
                  <a:lnTo>
                    <a:pt x="118" y="41"/>
                  </a:lnTo>
                  <a:lnTo>
                    <a:pt x="125" y="50"/>
                  </a:lnTo>
                  <a:lnTo>
                    <a:pt x="131" y="49"/>
                  </a:lnTo>
                  <a:lnTo>
                    <a:pt x="136" y="43"/>
                  </a:lnTo>
                  <a:lnTo>
                    <a:pt x="133" y="34"/>
                  </a:lnTo>
                  <a:lnTo>
                    <a:pt x="119" y="25"/>
                  </a:lnTo>
                  <a:lnTo>
                    <a:pt x="116" y="20"/>
                  </a:lnTo>
                  <a:lnTo>
                    <a:pt x="121" y="17"/>
                  </a:lnTo>
                  <a:lnTo>
                    <a:pt x="116" y="15"/>
                  </a:lnTo>
                  <a:lnTo>
                    <a:pt x="110" y="17"/>
                  </a:lnTo>
                  <a:lnTo>
                    <a:pt x="109" y="20"/>
                  </a:lnTo>
                  <a:lnTo>
                    <a:pt x="116" y="24"/>
                  </a:lnTo>
                  <a:lnTo>
                    <a:pt x="112" y="28"/>
                  </a:lnTo>
                  <a:lnTo>
                    <a:pt x="106" y="28"/>
                  </a:lnTo>
                  <a:lnTo>
                    <a:pt x="105" y="21"/>
                  </a:lnTo>
                  <a:lnTo>
                    <a:pt x="109" y="15"/>
                  </a:lnTo>
                  <a:lnTo>
                    <a:pt x="100" y="13"/>
                  </a:lnTo>
                  <a:lnTo>
                    <a:pt x="85" y="14"/>
                  </a:lnTo>
                  <a:lnTo>
                    <a:pt x="76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8" name="Freeform 2737"/>
            <p:cNvSpPr>
              <a:spLocks/>
            </p:cNvSpPr>
            <p:nvPr/>
          </p:nvSpPr>
          <p:spPr bwMode="auto">
            <a:xfrm>
              <a:off x="4811591" y="4946528"/>
              <a:ext cx="4763" cy="9525"/>
            </a:xfrm>
            <a:custGeom>
              <a:avLst/>
              <a:gdLst>
                <a:gd name="T0" fmla="*/ 0 w 10"/>
                <a:gd name="T1" fmla="*/ 2 h 19"/>
                <a:gd name="T2" fmla="*/ 3 w 10"/>
                <a:gd name="T3" fmla="*/ 0 h 19"/>
                <a:gd name="T4" fmla="*/ 6 w 10"/>
                <a:gd name="T5" fmla="*/ 7 h 19"/>
                <a:gd name="T6" fmla="*/ 10 w 10"/>
                <a:gd name="T7" fmla="*/ 9 h 19"/>
                <a:gd name="T8" fmla="*/ 7 w 10"/>
                <a:gd name="T9" fmla="*/ 18 h 19"/>
                <a:gd name="T10" fmla="*/ 0 w 10"/>
                <a:gd name="T11" fmla="*/ 19 h 19"/>
                <a:gd name="T12" fmla="*/ 1 w 10"/>
                <a:gd name="T13" fmla="*/ 15 h 19"/>
                <a:gd name="T14" fmla="*/ 4 w 10"/>
                <a:gd name="T15" fmla="*/ 7 h 19"/>
                <a:gd name="T16" fmla="*/ 0 w 10"/>
                <a:gd name="T1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9">
                  <a:moveTo>
                    <a:pt x="0" y="2"/>
                  </a:moveTo>
                  <a:lnTo>
                    <a:pt x="3" y="0"/>
                  </a:lnTo>
                  <a:lnTo>
                    <a:pt x="6" y="7"/>
                  </a:lnTo>
                  <a:lnTo>
                    <a:pt x="10" y="9"/>
                  </a:lnTo>
                  <a:lnTo>
                    <a:pt x="7" y="18"/>
                  </a:lnTo>
                  <a:lnTo>
                    <a:pt x="0" y="19"/>
                  </a:lnTo>
                  <a:lnTo>
                    <a:pt x="1" y="15"/>
                  </a:lnTo>
                  <a:lnTo>
                    <a:pt x="4" y="7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09" name="Freeform 2738"/>
            <p:cNvSpPr>
              <a:spLocks/>
            </p:cNvSpPr>
            <p:nvPr/>
          </p:nvSpPr>
          <p:spPr bwMode="auto">
            <a:xfrm>
              <a:off x="4859216" y="4979866"/>
              <a:ext cx="14288" cy="14288"/>
            </a:xfrm>
            <a:custGeom>
              <a:avLst/>
              <a:gdLst>
                <a:gd name="T0" fmla="*/ 0 w 25"/>
                <a:gd name="T1" fmla="*/ 0 h 26"/>
                <a:gd name="T2" fmla="*/ 13 w 25"/>
                <a:gd name="T3" fmla="*/ 10 h 26"/>
                <a:gd name="T4" fmla="*/ 25 w 25"/>
                <a:gd name="T5" fmla="*/ 26 h 26"/>
                <a:gd name="T6" fmla="*/ 20 w 25"/>
                <a:gd name="T7" fmla="*/ 23 h 26"/>
                <a:gd name="T8" fmla="*/ 0 w 25"/>
                <a:gd name="T9" fmla="*/ 8 h 26"/>
                <a:gd name="T10" fmla="*/ 0 w 25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6">
                  <a:moveTo>
                    <a:pt x="0" y="0"/>
                  </a:moveTo>
                  <a:lnTo>
                    <a:pt x="13" y="10"/>
                  </a:lnTo>
                  <a:lnTo>
                    <a:pt x="25" y="26"/>
                  </a:lnTo>
                  <a:lnTo>
                    <a:pt x="20" y="23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0" name="Freeform 2739"/>
            <p:cNvSpPr>
              <a:spLocks/>
            </p:cNvSpPr>
            <p:nvPr/>
          </p:nvSpPr>
          <p:spPr bwMode="auto">
            <a:xfrm>
              <a:off x="4900491" y="4927478"/>
              <a:ext cx="15875" cy="19050"/>
            </a:xfrm>
            <a:custGeom>
              <a:avLst/>
              <a:gdLst>
                <a:gd name="T0" fmla="*/ 31 w 31"/>
                <a:gd name="T1" fmla="*/ 30 h 36"/>
                <a:gd name="T2" fmla="*/ 25 w 31"/>
                <a:gd name="T3" fmla="*/ 36 h 36"/>
                <a:gd name="T4" fmla="*/ 17 w 31"/>
                <a:gd name="T5" fmla="*/ 33 h 36"/>
                <a:gd name="T6" fmla="*/ 5 w 31"/>
                <a:gd name="T7" fmla="*/ 11 h 36"/>
                <a:gd name="T8" fmla="*/ 0 w 31"/>
                <a:gd name="T9" fmla="*/ 0 h 36"/>
                <a:gd name="T10" fmla="*/ 20 w 31"/>
                <a:gd name="T11" fmla="*/ 14 h 36"/>
                <a:gd name="T12" fmla="*/ 31 w 31"/>
                <a:gd name="T13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6">
                  <a:moveTo>
                    <a:pt x="31" y="30"/>
                  </a:moveTo>
                  <a:lnTo>
                    <a:pt x="25" y="36"/>
                  </a:lnTo>
                  <a:lnTo>
                    <a:pt x="17" y="33"/>
                  </a:lnTo>
                  <a:lnTo>
                    <a:pt x="5" y="11"/>
                  </a:lnTo>
                  <a:lnTo>
                    <a:pt x="0" y="0"/>
                  </a:lnTo>
                  <a:lnTo>
                    <a:pt x="20" y="14"/>
                  </a:lnTo>
                  <a:lnTo>
                    <a:pt x="31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1" name="Freeform 2740"/>
            <p:cNvSpPr>
              <a:spLocks/>
            </p:cNvSpPr>
            <p:nvPr/>
          </p:nvSpPr>
          <p:spPr bwMode="auto">
            <a:xfrm>
              <a:off x="4721104" y="5246566"/>
              <a:ext cx="4763" cy="11113"/>
            </a:xfrm>
            <a:custGeom>
              <a:avLst/>
              <a:gdLst>
                <a:gd name="T0" fmla="*/ 5 w 9"/>
                <a:gd name="T1" fmla="*/ 0 h 23"/>
                <a:gd name="T2" fmla="*/ 9 w 9"/>
                <a:gd name="T3" fmla="*/ 4 h 23"/>
                <a:gd name="T4" fmla="*/ 8 w 9"/>
                <a:gd name="T5" fmla="*/ 16 h 23"/>
                <a:gd name="T6" fmla="*/ 9 w 9"/>
                <a:gd name="T7" fmla="*/ 22 h 23"/>
                <a:gd name="T8" fmla="*/ 9 w 9"/>
                <a:gd name="T9" fmla="*/ 23 h 23"/>
                <a:gd name="T10" fmla="*/ 0 w 9"/>
                <a:gd name="T11" fmla="*/ 7 h 23"/>
                <a:gd name="T12" fmla="*/ 5 w 9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3">
                  <a:moveTo>
                    <a:pt x="5" y="0"/>
                  </a:moveTo>
                  <a:lnTo>
                    <a:pt x="9" y="4"/>
                  </a:lnTo>
                  <a:lnTo>
                    <a:pt x="8" y="16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0" y="7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2" name="Freeform 2741"/>
            <p:cNvSpPr>
              <a:spLocks/>
            </p:cNvSpPr>
            <p:nvPr/>
          </p:nvSpPr>
          <p:spPr bwMode="auto">
            <a:xfrm>
              <a:off x="4611566" y="5624391"/>
              <a:ext cx="3175" cy="12700"/>
            </a:xfrm>
            <a:custGeom>
              <a:avLst/>
              <a:gdLst>
                <a:gd name="T0" fmla="*/ 3 w 7"/>
                <a:gd name="T1" fmla="*/ 0 h 24"/>
                <a:gd name="T2" fmla="*/ 7 w 7"/>
                <a:gd name="T3" fmla="*/ 5 h 24"/>
                <a:gd name="T4" fmla="*/ 5 w 7"/>
                <a:gd name="T5" fmla="*/ 18 h 24"/>
                <a:gd name="T6" fmla="*/ 7 w 7"/>
                <a:gd name="T7" fmla="*/ 24 h 24"/>
                <a:gd name="T8" fmla="*/ 4 w 7"/>
                <a:gd name="T9" fmla="*/ 23 h 24"/>
                <a:gd name="T10" fmla="*/ 0 w 7"/>
                <a:gd name="T11" fmla="*/ 7 h 24"/>
                <a:gd name="T12" fmla="*/ 3 w 7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4">
                  <a:moveTo>
                    <a:pt x="3" y="0"/>
                  </a:moveTo>
                  <a:lnTo>
                    <a:pt x="7" y="5"/>
                  </a:lnTo>
                  <a:lnTo>
                    <a:pt x="5" y="18"/>
                  </a:lnTo>
                  <a:lnTo>
                    <a:pt x="7" y="24"/>
                  </a:lnTo>
                  <a:lnTo>
                    <a:pt x="4" y="23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3" name="Freeform 2742"/>
            <p:cNvSpPr>
              <a:spLocks/>
            </p:cNvSpPr>
            <p:nvPr/>
          </p:nvSpPr>
          <p:spPr bwMode="auto">
            <a:xfrm>
              <a:off x="4741741" y="5476753"/>
              <a:ext cx="9525" cy="6350"/>
            </a:xfrm>
            <a:custGeom>
              <a:avLst/>
              <a:gdLst>
                <a:gd name="T0" fmla="*/ 8 w 18"/>
                <a:gd name="T1" fmla="*/ 0 h 14"/>
                <a:gd name="T2" fmla="*/ 10 w 18"/>
                <a:gd name="T3" fmla="*/ 0 h 14"/>
                <a:gd name="T4" fmla="*/ 13 w 18"/>
                <a:gd name="T5" fmla="*/ 9 h 14"/>
                <a:gd name="T6" fmla="*/ 18 w 18"/>
                <a:gd name="T7" fmla="*/ 11 h 14"/>
                <a:gd name="T8" fmla="*/ 9 w 18"/>
                <a:gd name="T9" fmla="*/ 14 h 14"/>
                <a:gd name="T10" fmla="*/ 0 w 18"/>
                <a:gd name="T11" fmla="*/ 10 h 14"/>
                <a:gd name="T12" fmla="*/ 5 w 18"/>
                <a:gd name="T13" fmla="*/ 9 h 14"/>
                <a:gd name="T14" fmla="*/ 10 w 18"/>
                <a:gd name="T15" fmla="*/ 6 h 14"/>
                <a:gd name="T16" fmla="*/ 8 w 1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4">
                  <a:moveTo>
                    <a:pt x="8" y="0"/>
                  </a:moveTo>
                  <a:lnTo>
                    <a:pt x="10" y="0"/>
                  </a:lnTo>
                  <a:lnTo>
                    <a:pt x="13" y="9"/>
                  </a:lnTo>
                  <a:lnTo>
                    <a:pt x="18" y="11"/>
                  </a:lnTo>
                  <a:lnTo>
                    <a:pt x="9" y="14"/>
                  </a:lnTo>
                  <a:lnTo>
                    <a:pt x="0" y="10"/>
                  </a:lnTo>
                  <a:lnTo>
                    <a:pt x="5" y="9"/>
                  </a:lnTo>
                  <a:lnTo>
                    <a:pt x="10" y="6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4" name="Freeform 2743"/>
            <p:cNvSpPr>
              <a:spLocks/>
            </p:cNvSpPr>
            <p:nvPr/>
          </p:nvSpPr>
          <p:spPr bwMode="auto">
            <a:xfrm>
              <a:off x="4643316" y="5665666"/>
              <a:ext cx="7938" cy="12700"/>
            </a:xfrm>
            <a:custGeom>
              <a:avLst/>
              <a:gdLst>
                <a:gd name="T0" fmla="*/ 0 w 15"/>
                <a:gd name="T1" fmla="*/ 0 h 24"/>
                <a:gd name="T2" fmla="*/ 4 w 15"/>
                <a:gd name="T3" fmla="*/ 3 h 24"/>
                <a:gd name="T4" fmla="*/ 15 w 15"/>
                <a:gd name="T5" fmla="*/ 16 h 24"/>
                <a:gd name="T6" fmla="*/ 15 w 15"/>
                <a:gd name="T7" fmla="*/ 24 h 24"/>
                <a:gd name="T8" fmla="*/ 4 w 15"/>
                <a:gd name="T9" fmla="*/ 13 h 24"/>
                <a:gd name="T10" fmla="*/ 0 w 15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4">
                  <a:moveTo>
                    <a:pt x="0" y="0"/>
                  </a:moveTo>
                  <a:lnTo>
                    <a:pt x="4" y="3"/>
                  </a:lnTo>
                  <a:lnTo>
                    <a:pt x="15" y="16"/>
                  </a:lnTo>
                  <a:lnTo>
                    <a:pt x="15" y="24"/>
                  </a:lnTo>
                  <a:lnTo>
                    <a:pt x="4" y="13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5" name="Freeform 2744"/>
            <p:cNvSpPr>
              <a:spLocks/>
            </p:cNvSpPr>
            <p:nvPr/>
          </p:nvSpPr>
          <p:spPr bwMode="auto">
            <a:xfrm>
              <a:off x="4638554" y="5679953"/>
              <a:ext cx="6350" cy="9525"/>
            </a:xfrm>
            <a:custGeom>
              <a:avLst/>
              <a:gdLst>
                <a:gd name="T0" fmla="*/ 0 w 11"/>
                <a:gd name="T1" fmla="*/ 2 h 20"/>
                <a:gd name="T2" fmla="*/ 5 w 11"/>
                <a:gd name="T3" fmla="*/ 0 h 20"/>
                <a:gd name="T4" fmla="*/ 8 w 11"/>
                <a:gd name="T5" fmla="*/ 12 h 20"/>
                <a:gd name="T6" fmla="*/ 10 w 11"/>
                <a:gd name="T7" fmla="*/ 16 h 20"/>
                <a:gd name="T8" fmla="*/ 11 w 11"/>
                <a:gd name="T9" fmla="*/ 20 h 20"/>
                <a:gd name="T10" fmla="*/ 0 w 11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20">
                  <a:moveTo>
                    <a:pt x="0" y="2"/>
                  </a:moveTo>
                  <a:lnTo>
                    <a:pt x="5" y="0"/>
                  </a:lnTo>
                  <a:lnTo>
                    <a:pt x="8" y="12"/>
                  </a:lnTo>
                  <a:lnTo>
                    <a:pt x="10" y="16"/>
                  </a:lnTo>
                  <a:lnTo>
                    <a:pt x="11" y="2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6" name="Freeform 2745"/>
            <p:cNvSpPr>
              <a:spLocks/>
            </p:cNvSpPr>
            <p:nvPr/>
          </p:nvSpPr>
          <p:spPr bwMode="auto">
            <a:xfrm>
              <a:off x="4806829" y="5605341"/>
              <a:ext cx="23813" cy="23813"/>
            </a:xfrm>
            <a:custGeom>
              <a:avLst/>
              <a:gdLst>
                <a:gd name="T0" fmla="*/ 16 w 45"/>
                <a:gd name="T1" fmla="*/ 38 h 46"/>
                <a:gd name="T2" fmla="*/ 21 w 45"/>
                <a:gd name="T3" fmla="*/ 39 h 46"/>
                <a:gd name="T4" fmla="*/ 26 w 45"/>
                <a:gd name="T5" fmla="*/ 42 h 46"/>
                <a:gd name="T6" fmla="*/ 21 w 45"/>
                <a:gd name="T7" fmla="*/ 46 h 46"/>
                <a:gd name="T8" fmla="*/ 5 w 45"/>
                <a:gd name="T9" fmla="*/ 39 h 46"/>
                <a:gd name="T10" fmla="*/ 0 w 45"/>
                <a:gd name="T11" fmla="*/ 35 h 46"/>
                <a:gd name="T12" fmla="*/ 9 w 45"/>
                <a:gd name="T13" fmla="*/ 33 h 46"/>
                <a:gd name="T14" fmla="*/ 9 w 45"/>
                <a:gd name="T15" fmla="*/ 20 h 46"/>
                <a:gd name="T16" fmla="*/ 10 w 45"/>
                <a:gd name="T17" fmla="*/ 15 h 46"/>
                <a:gd name="T18" fmla="*/ 19 w 45"/>
                <a:gd name="T19" fmla="*/ 12 h 46"/>
                <a:gd name="T20" fmla="*/ 31 w 45"/>
                <a:gd name="T21" fmla="*/ 7 h 46"/>
                <a:gd name="T22" fmla="*/ 31 w 45"/>
                <a:gd name="T23" fmla="*/ 0 h 46"/>
                <a:gd name="T24" fmla="*/ 42 w 45"/>
                <a:gd name="T25" fmla="*/ 15 h 46"/>
                <a:gd name="T26" fmla="*/ 45 w 45"/>
                <a:gd name="T27" fmla="*/ 30 h 46"/>
                <a:gd name="T28" fmla="*/ 38 w 45"/>
                <a:gd name="T29" fmla="*/ 23 h 46"/>
                <a:gd name="T30" fmla="*/ 26 w 45"/>
                <a:gd name="T31" fmla="*/ 20 h 46"/>
                <a:gd name="T32" fmla="*/ 19 w 45"/>
                <a:gd name="T33" fmla="*/ 29 h 46"/>
                <a:gd name="T34" fmla="*/ 16 w 45"/>
                <a:gd name="T35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6">
                  <a:moveTo>
                    <a:pt x="16" y="38"/>
                  </a:moveTo>
                  <a:lnTo>
                    <a:pt x="21" y="39"/>
                  </a:lnTo>
                  <a:lnTo>
                    <a:pt x="26" y="42"/>
                  </a:lnTo>
                  <a:lnTo>
                    <a:pt x="21" y="46"/>
                  </a:lnTo>
                  <a:lnTo>
                    <a:pt x="5" y="39"/>
                  </a:lnTo>
                  <a:lnTo>
                    <a:pt x="0" y="35"/>
                  </a:lnTo>
                  <a:lnTo>
                    <a:pt x="9" y="33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9" y="12"/>
                  </a:lnTo>
                  <a:lnTo>
                    <a:pt x="31" y="7"/>
                  </a:lnTo>
                  <a:lnTo>
                    <a:pt x="31" y="0"/>
                  </a:lnTo>
                  <a:lnTo>
                    <a:pt x="42" y="15"/>
                  </a:lnTo>
                  <a:lnTo>
                    <a:pt x="45" y="30"/>
                  </a:lnTo>
                  <a:lnTo>
                    <a:pt x="38" y="23"/>
                  </a:lnTo>
                  <a:lnTo>
                    <a:pt x="26" y="20"/>
                  </a:lnTo>
                  <a:lnTo>
                    <a:pt x="19" y="29"/>
                  </a:lnTo>
                  <a:lnTo>
                    <a:pt x="16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7" name="Freeform 2746"/>
            <p:cNvSpPr>
              <a:spLocks/>
            </p:cNvSpPr>
            <p:nvPr/>
          </p:nvSpPr>
          <p:spPr bwMode="auto">
            <a:xfrm>
              <a:off x="4871916" y="5594228"/>
              <a:ext cx="117475" cy="134938"/>
            </a:xfrm>
            <a:custGeom>
              <a:avLst/>
              <a:gdLst>
                <a:gd name="T0" fmla="*/ 165 w 222"/>
                <a:gd name="T1" fmla="*/ 188 h 256"/>
                <a:gd name="T2" fmla="*/ 163 w 222"/>
                <a:gd name="T3" fmla="*/ 201 h 256"/>
                <a:gd name="T4" fmla="*/ 171 w 222"/>
                <a:gd name="T5" fmla="*/ 198 h 256"/>
                <a:gd name="T6" fmla="*/ 194 w 222"/>
                <a:gd name="T7" fmla="*/ 211 h 256"/>
                <a:gd name="T8" fmla="*/ 190 w 222"/>
                <a:gd name="T9" fmla="*/ 229 h 256"/>
                <a:gd name="T10" fmla="*/ 171 w 222"/>
                <a:gd name="T11" fmla="*/ 216 h 256"/>
                <a:gd name="T12" fmla="*/ 161 w 222"/>
                <a:gd name="T13" fmla="*/ 223 h 256"/>
                <a:gd name="T14" fmla="*/ 106 w 222"/>
                <a:gd name="T15" fmla="*/ 201 h 256"/>
                <a:gd name="T16" fmla="*/ 86 w 222"/>
                <a:gd name="T17" fmla="*/ 210 h 256"/>
                <a:gd name="T18" fmla="*/ 109 w 222"/>
                <a:gd name="T19" fmla="*/ 231 h 256"/>
                <a:gd name="T20" fmla="*/ 124 w 222"/>
                <a:gd name="T21" fmla="*/ 243 h 256"/>
                <a:gd name="T22" fmla="*/ 118 w 222"/>
                <a:gd name="T23" fmla="*/ 256 h 256"/>
                <a:gd name="T24" fmla="*/ 80 w 222"/>
                <a:gd name="T25" fmla="*/ 227 h 256"/>
                <a:gd name="T26" fmla="*/ 72 w 222"/>
                <a:gd name="T27" fmla="*/ 210 h 256"/>
                <a:gd name="T28" fmla="*/ 79 w 222"/>
                <a:gd name="T29" fmla="*/ 201 h 256"/>
                <a:gd name="T30" fmla="*/ 63 w 222"/>
                <a:gd name="T31" fmla="*/ 151 h 256"/>
                <a:gd name="T32" fmla="*/ 57 w 222"/>
                <a:gd name="T33" fmla="*/ 131 h 256"/>
                <a:gd name="T34" fmla="*/ 56 w 222"/>
                <a:gd name="T35" fmla="*/ 119 h 256"/>
                <a:gd name="T36" fmla="*/ 47 w 222"/>
                <a:gd name="T37" fmla="*/ 112 h 256"/>
                <a:gd name="T38" fmla="*/ 47 w 222"/>
                <a:gd name="T39" fmla="*/ 96 h 256"/>
                <a:gd name="T40" fmla="*/ 37 w 222"/>
                <a:gd name="T41" fmla="*/ 90 h 256"/>
                <a:gd name="T42" fmla="*/ 34 w 222"/>
                <a:gd name="T43" fmla="*/ 86 h 256"/>
                <a:gd name="T44" fmla="*/ 30 w 222"/>
                <a:gd name="T45" fmla="*/ 73 h 256"/>
                <a:gd name="T46" fmla="*/ 21 w 222"/>
                <a:gd name="T47" fmla="*/ 76 h 256"/>
                <a:gd name="T48" fmla="*/ 14 w 222"/>
                <a:gd name="T49" fmla="*/ 51 h 256"/>
                <a:gd name="T50" fmla="*/ 11 w 222"/>
                <a:gd name="T51" fmla="*/ 41 h 256"/>
                <a:gd name="T52" fmla="*/ 0 w 222"/>
                <a:gd name="T53" fmla="*/ 13 h 256"/>
                <a:gd name="T54" fmla="*/ 16 w 222"/>
                <a:gd name="T55" fmla="*/ 1 h 256"/>
                <a:gd name="T56" fmla="*/ 50 w 222"/>
                <a:gd name="T57" fmla="*/ 39 h 256"/>
                <a:gd name="T58" fmla="*/ 82 w 222"/>
                <a:gd name="T59" fmla="*/ 75 h 256"/>
                <a:gd name="T60" fmla="*/ 86 w 222"/>
                <a:gd name="T61" fmla="*/ 102 h 256"/>
                <a:gd name="T62" fmla="*/ 99 w 222"/>
                <a:gd name="T63" fmla="*/ 113 h 256"/>
                <a:gd name="T64" fmla="*/ 105 w 222"/>
                <a:gd name="T65" fmla="*/ 131 h 256"/>
                <a:gd name="T66" fmla="*/ 135 w 222"/>
                <a:gd name="T67" fmla="*/ 139 h 256"/>
                <a:gd name="T68" fmla="*/ 200 w 222"/>
                <a:gd name="T69" fmla="*/ 145 h 256"/>
                <a:gd name="T70" fmla="*/ 214 w 222"/>
                <a:gd name="T71" fmla="*/ 161 h 256"/>
                <a:gd name="T72" fmla="*/ 200 w 222"/>
                <a:gd name="T73" fmla="*/ 170 h 256"/>
                <a:gd name="T74" fmla="*/ 177 w 222"/>
                <a:gd name="T75" fmla="*/ 18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2" h="256">
                  <a:moveTo>
                    <a:pt x="170" y="195"/>
                  </a:moveTo>
                  <a:lnTo>
                    <a:pt x="165" y="188"/>
                  </a:lnTo>
                  <a:lnTo>
                    <a:pt x="163" y="194"/>
                  </a:lnTo>
                  <a:lnTo>
                    <a:pt x="163" y="201"/>
                  </a:lnTo>
                  <a:lnTo>
                    <a:pt x="165" y="197"/>
                  </a:lnTo>
                  <a:lnTo>
                    <a:pt x="171" y="198"/>
                  </a:lnTo>
                  <a:lnTo>
                    <a:pt x="184" y="207"/>
                  </a:lnTo>
                  <a:lnTo>
                    <a:pt x="194" y="211"/>
                  </a:lnTo>
                  <a:lnTo>
                    <a:pt x="194" y="220"/>
                  </a:lnTo>
                  <a:lnTo>
                    <a:pt x="190" y="229"/>
                  </a:lnTo>
                  <a:lnTo>
                    <a:pt x="184" y="224"/>
                  </a:lnTo>
                  <a:lnTo>
                    <a:pt x="171" y="216"/>
                  </a:lnTo>
                  <a:lnTo>
                    <a:pt x="164" y="217"/>
                  </a:lnTo>
                  <a:lnTo>
                    <a:pt x="161" y="223"/>
                  </a:lnTo>
                  <a:lnTo>
                    <a:pt x="142" y="218"/>
                  </a:lnTo>
                  <a:lnTo>
                    <a:pt x="106" y="201"/>
                  </a:lnTo>
                  <a:lnTo>
                    <a:pt x="89" y="200"/>
                  </a:lnTo>
                  <a:lnTo>
                    <a:pt x="86" y="210"/>
                  </a:lnTo>
                  <a:lnTo>
                    <a:pt x="91" y="223"/>
                  </a:lnTo>
                  <a:lnTo>
                    <a:pt x="109" y="231"/>
                  </a:lnTo>
                  <a:lnTo>
                    <a:pt x="128" y="233"/>
                  </a:lnTo>
                  <a:lnTo>
                    <a:pt x="124" y="243"/>
                  </a:lnTo>
                  <a:lnTo>
                    <a:pt x="129" y="252"/>
                  </a:lnTo>
                  <a:lnTo>
                    <a:pt x="118" y="256"/>
                  </a:lnTo>
                  <a:lnTo>
                    <a:pt x="101" y="252"/>
                  </a:lnTo>
                  <a:lnTo>
                    <a:pt x="80" y="227"/>
                  </a:lnTo>
                  <a:lnTo>
                    <a:pt x="69" y="211"/>
                  </a:lnTo>
                  <a:lnTo>
                    <a:pt x="72" y="210"/>
                  </a:lnTo>
                  <a:lnTo>
                    <a:pt x="75" y="201"/>
                  </a:lnTo>
                  <a:lnTo>
                    <a:pt x="79" y="201"/>
                  </a:lnTo>
                  <a:lnTo>
                    <a:pt x="75" y="184"/>
                  </a:lnTo>
                  <a:lnTo>
                    <a:pt x="63" y="151"/>
                  </a:lnTo>
                  <a:lnTo>
                    <a:pt x="65" y="132"/>
                  </a:lnTo>
                  <a:lnTo>
                    <a:pt x="57" y="131"/>
                  </a:lnTo>
                  <a:lnTo>
                    <a:pt x="50" y="126"/>
                  </a:lnTo>
                  <a:lnTo>
                    <a:pt x="56" y="119"/>
                  </a:lnTo>
                  <a:lnTo>
                    <a:pt x="56" y="113"/>
                  </a:lnTo>
                  <a:lnTo>
                    <a:pt x="47" y="112"/>
                  </a:lnTo>
                  <a:lnTo>
                    <a:pt x="40" y="105"/>
                  </a:lnTo>
                  <a:lnTo>
                    <a:pt x="47" y="96"/>
                  </a:lnTo>
                  <a:lnTo>
                    <a:pt x="44" y="95"/>
                  </a:lnTo>
                  <a:lnTo>
                    <a:pt x="37" y="90"/>
                  </a:lnTo>
                  <a:lnTo>
                    <a:pt x="34" y="95"/>
                  </a:lnTo>
                  <a:lnTo>
                    <a:pt x="34" y="86"/>
                  </a:lnTo>
                  <a:lnTo>
                    <a:pt x="33" y="77"/>
                  </a:lnTo>
                  <a:lnTo>
                    <a:pt x="30" y="73"/>
                  </a:lnTo>
                  <a:lnTo>
                    <a:pt x="24" y="79"/>
                  </a:lnTo>
                  <a:lnTo>
                    <a:pt x="21" y="76"/>
                  </a:lnTo>
                  <a:lnTo>
                    <a:pt x="23" y="66"/>
                  </a:lnTo>
                  <a:lnTo>
                    <a:pt x="14" y="51"/>
                  </a:lnTo>
                  <a:lnTo>
                    <a:pt x="17" y="41"/>
                  </a:lnTo>
                  <a:lnTo>
                    <a:pt x="11" y="41"/>
                  </a:lnTo>
                  <a:lnTo>
                    <a:pt x="4" y="33"/>
                  </a:lnTo>
                  <a:lnTo>
                    <a:pt x="0" y="13"/>
                  </a:lnTo>
                  <a:lnTo>
                    <a:pt x="1" y="0"/>
                  </a:lnTo>
                  <a:lnTo>
                    <a:pt x="16" y="1"/>
                  </a:lnTo>
                  <a:lnTo>
                    <a:pt x="36" y="15"/>
                  </a:lnTo>
                  <a:lnTo>
                    <a:pt x="50" y="39"/>
                  </a:lnTo>
                  <a:lnTo>
                    <a:pt x="67" y="64"/>
                  </a:lnTo>
                  <a:lnTo>
                    <a:pt x="82" y="75"/>
                  </a:lnTo>
                  <a:lnTo>
                    <a:pt x="76" y="86"/>
                  </a:lnTo>
                  <a:lnTo>
                    <a:pt x="86" y="102"/>
                  </a:lnTo>
                  <a:lnTo>
                    <a:pt x="98" y="106"/>
                  </a:lnTo>
                  <a:lnTo>
                    <a:pt x="99" y="113"/>
                  </a:lnTo>
                  <a:lnTo>
                    <a:pt x="93" y="123"/>
                  </a:lnTo>
                  <a:lnTo>
                    <a:pt x="105" y="131"/>
                  </a:lnTo>
                  <a:lnTo>
                    <a:pt x="112" y="139"/>
                  </a:lnTo>
                  <a:lnTo>
                    <a:pt x="135" y="139"/>
                  </a:lnTo>
                  <a:lnTo>
                    <a:pt x="173" y="139"/>
                  </a:lnTo>
                  <a:lnTo>
                    <a:pt x="200" y="145"/>
                  </a:lnTo>
                  <a:lnTo>
                    <a:pt x="214" y="152"/>
                  </a:lnTo>
                  <a:lnTo>
                    <a:pt x="214" y="161"/>
                  </a:lnTo>
                  <a:lnTo>
                    <a:pt x="222" y="167"/>
                  </a:lnTo>
                  <a:lnTo>
                    <a:pt x="200" y="170"/>
                  </a:lnTo>
                  <a:lnTo>
                    <a:pt x="178" y="177"/>
                  </a:lnTo>
                  <a:lnTo>
                    <a:pt x="177" y="185"/>
                  </a:lnTo>
                  <a:lnTo>
                    <a:pt x="170" y="1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8" name="Freeform 2747"/>
            <p:cNvSpPr>
              <a:spLocks/>
            </p:cNvSpPr>
            <p:nvPr/>
          </p:nvSpPr>
          <p:spPr bwMode="auto">
            <a:xfrm>
              <a:off x="3268541" y="2625603"/>
              <a:ext cx="19050" cy="25400"/>
            </a:xfrm>
            <a:custGeom>
              <a:avLst/>
              <a:gdLst>
                <a:gd name="T0" fmla="*/ 20 w 38"/>
                <a:gd name="T1" fmla="*/ 0 h 47"/>
                <a:gd name="T2" fmla="*/ 24 w 38"/>
                <a:gd name="T3" fmla="*/ 1 h 47"/>
                <a:gd name="T4" fmla="*/ 31 w 38"/>
                <a:gd name="T5" fmla="*/ 1 h 47"/>
                <a:gd name="T6" fmla="*/ 36 w 38"/>
                <a:gd name="T7" fmla="*/ 14 h 47"/>
                <a:gd name="T8" fmla="*/ 38 w 38"/>
                <a:gd name="T9" fmla="*/ 28 h 47"/>
                <a:gd name="T10" fmla="*/ 34 w 38"/>
                <a:gd name="T11" fmla="*/ 28 h 47"/>
                <a:gd name="T12" fmla="*/ 25 w 38"/>
                <a:gd name="T13" fmla="*/ 34 h 47"/>
                <a:gd name="T14" fmla="*/ 28 w 38"/>
                <a:gd name="T15" fmla="*/ 36 h 47"/>
                <a:gd name="T16" fmla="*/ 25 w 38"/>
                <a:gd name="T17" fmla="*/ 38 h 47"/>
                <a:gd name="T18" fmla="*/ 17 w 38"/>
                <a:gd name="T19" fmla="*/ 36 h 47"/>
                <a:gd name="T20" fmla="*/ 20 w 38"/>
                <a:gd name="T21" fmla="*/ 47 h 47"/>
                <a:gd name="T22" fmla="*/ 13 w 38"/>
                <a:gd name="T23" fmla="*/ 46 h 47"/>
                <a:gd name="T24" fmla="*/ 7 w 38"/>
                <a:gd name="T25" fmla="*/ 33 h 47"/>
                <a:gd name="T26" fmla="*/ 0 w 38"/>
                <a:gd name="T27" fmla="*/ 33 h 47"/>
                <a:gd name="T28" fmla="*/ 8 w 38"/>
                <a:gd name="T29" fmla="*/ 25 h 47"/>
                <a:gd name="T30" fmla="*/ 17 w 38"/>
                <a:gd name="T31" fmla="*/ 11 h 47"/>
                <a:gd name="T32" fmla="*/ 20 w 38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47">
                  <a:moveTo>
                    <a:pt x="20" y="0"/>
                  </a:moveTo>
                  <a:lnTo>
                    <a:pt x="24" y="1"/>
                  </a:lnTo>
                  <a:lnTo>
                    <a:pt x="31" y="1"/>
                  </a:lnTo>
                  <a:lnTo>
                    <a:pt x="36" y="14"/>
                  </a:lnTo>
                  <a:lnTo>
                    <a:pt x="38" y="28"/>
                  </a:lnTo>
                  <a:lnTo>
                    <a:pt x="34" y="28"/>
                  </a:lnTo>
                  <a:lnTo>
                    <a:pt x="25" y="34"/>
                  </a:lnTo>
                  <a:lnTo>
                    <a:pt x="28" y="36"/>
                  </a:lnTo>
                  <a:lnTo>
                    <a:pt x="25" y="38"/>
                  </a:lnTo>
                  <a:lnTo>
                    <a:pt x="17" y="36"/>
                  </a:lnTo>
                  <a:lnTo>
                    <a:pt x="20" y="47"/>
                  </a:lnTo>
                  <a:lnTo>
                    <a:pt x="13" y="46"/>
                  </a:lnTo>
                  <a:lnTo>
                    <a:pt x="7" y="33"/>
                  </a:lnTo>
                  <a:lnTo>
                    <a:pt x="0" y="33"/>
                  </a:lnTo>
                  <a:lnTo>
                    <a:pt x="8" y="25"/>
                  </a:lnTo>
                  <a:lnTo>
                    <a:pt x="17" y="11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19" name="Freeform 2748"/>
            <p:cNvSpPr>
              <a:spLocks/>
            </p:cNvSpPr>
            <p:nvPr/>
          </p:nvSpPr>
          <p:spPr bwMode="auto">
            <a:xfrm>
              <a:off x="4059116" y="3459041"/>
              <a:ext cx="20638" cy="46038"/>
            </a:xfrm>
            <a:custGeom>
              <a:avLst/>
              <a:gdLst>
                <a:gd name="T0" fmla="*/ 7 w 37"/>
                <a:gd name="T1" fmla="*/ 13 h 86"/>
                <a:gd name="T2" fmla="*/ 19 w 37"/>
                <a:gd name="T3" fmla="*/ 20 h 86"/>
                <a:gd name="T4" fmla="*/ 32 w 37"/>
                <a:gd name="T5" fmla="*/ 27 h 86"/>
                <a:gd name="T6" fmla="*/ 30 w 37"/>
                <a:gd name="T7" fmla="*/ 34 h 86"/>
                <a:gd name="T8" fmla="*/ 20 w 37"/>
                <a:gd name="T9" fmla="*/ 37 h 86"/>
                <a:gd name="T10" fmla="*/ 23 w 37"/>
                <a:gd name="T11" fmla="*/ 39 h 86"/>
                <a:gd name="T12" fmla="*/ 23 w 37"/>
                <a:gd name="T13" fmla="*/ 41 h 86"/>
                <a:gd name="T14" fmla="*/ 20 w 37"/>
                <a:gd name="T15" fmla="*/ 43 h 86"/>
                <a:gd name="T16" fmla="*/ 29 w 37"/>
                <a:gd name="T17" fmla="*/ 52 h 86"/>
                <a:gd name="T18" fmla="*/ 37 w 37"/>
                <a:gd name="T19" fmla="*/ 62 h 86"/>
                <a:gd name="T20" fmla="*/ 35 w 37"/>
                <a:gd name="T21" fmla="*/ 67 h 86"/>
                <a:gd name="T22" fmla="*/ 29 w 37"/>
                <a:gd name="T23" fmla="*/ 79 h 86"/>
                <a:gd name="T24" fmla="*/ 33 w 37"/>
                <a:gd name="T25" fmla="*/ 86 h 86"/>
                <a:gd name="T26" fmla="*/ 24 w 37"/>
                <a:gd name="T27" fmla="*/ 75 h 86"/>
                <a:gd name="T28" fmla="*/ 17 w 37"/>
                <a:gd name="T29" fmla="*/ 52 h 86"/>
                <a:gd name="T30" fmla="*/ 11 w 37"/>
                <a:gd name="T31" fmla="*/ 44 h 86"/>
                <a:gd name="T32" fmla="*/ 16 w 37"/>
                <a:gd name="T33" fmla="*/ 34 h 86"/>
                <a:gd name="T34" fmla="*/ 19 w 37"/>
                <a:gd name="T35" fmla="*/ 24 h 86"/>
                <a:gd name="T36" fmla="*/ 7 w 37"/>
                <a:gd name="T37" fmla="*/ 20 h 86"/>
                <a:gd name="T38" fmla="*/ 0 w 37"/>
                <a:gd name="T39" fmla="*/ 10 h 86"/>
                <a:gd name="T40" fmla="*/ 6 w 37"/>
                <a:gd name="T41" fmla="*/ 7 h 86"/>
                <a:gd name="T42" fmla="*/ 6 w 37"/>
                <a:gd name="T43" fmla="*/ 1 h 86"/>
                <a:gd name="T44" fmla="*/ 9 w 37"/>
                <a:gd name="T45" fmla="*/ 3 h 86"/>
                <a:gd name="T46" fmla="*/ 14 w 37"/>
                <a:gd name="T47" fmla="*/ 0 h 86"/>
                <a:gd name="T48" fmla="*/ 11 w 37"/>
                <a:gd name="T49" fmla="*/ 7 h 86"/>
                <a:gd name="T50" fmla="*/ 7 w 37"/>
                <a:gd name="T51" fmla="*/ 1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" h="86">
                  <a:moveTo>
                    <a:pt x="7" y="13"/>
                  </a:moveTo>
                  <a:lnTo>
                    <a:pt x="19" y="20"/>
                  </a:lnTo>
                  <a:lnTo>
                    <a:pt x="32" y="27"/>
                  </a:lnTo>
                  <a:lnTo>
                    <a:pt x="30" y="34"/>
                  </a:lnTo>
                  <a:lnTo>
                    <a:pt x="20" y="37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0" y="43"/>
                  </a:lnTo>
                  <a:lnTo>
                    <a:pt x="29" y="52"/>
                  </a:lnTo>
                  <a:lnTo>
                    <a:pt x="37" y="62"/>
                  </a:lnTo>
                  <a:lnTo>
                    <a:pt x="35" y="67"/>
                  </a:lnTo>
                  <a:lnTo>
                    <a:pt x="29" y="79"/>
                  </a:lnTo>
                  <a:lnTo>
                    <a:pt x="33" y="86"/>
                  </a:lnTo>
                  <a:lnTo>
                    <a:pt x="24" y="75"/>
                  </a:lnTo>
                  <a:lnTo>
                    <a:pt x="17" y="52"/>
                  </a:lnTo>
                  <a:lnTo>
                    <a:pt x="11" y="44"/>
                  </a:lnTo>
                  <a:lnTo>
                    <a:pt x="16" y="34"/>
                  </a:lnTo>
                  <a:lnTo>
                    <a:pt x="19" y="24"/>
                  </a:lnTo>
                  <a:lnTo>
                    <a:pt x="7" y="20"/>
                  </a:lnTo>
                  <a:lnTo>
                    <a:pt x="0" y="10"/>
                  </a:lnTo>
                  <a:lnTo>
                    <a:pt x="6" y="7"/>
                  </a:lnTo>
                  <a:lnTo>
                    <a:pt x="6" y="1"/>
                  </a:lnTo>
                  <a:lnTo>
                    <a:pt x="9" y="3"/>
                  </a:lnTo>
                  <a:lnTo>
                    <a:pt x="14" y="0"/>
                  </a:lnTo>
                  <a:lnTo>
                    <a:pt x="11" y="7"/>
                  </a:lnTo>
                  <a:lnTo>
                    <a:pt x="7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20" name="Freeform 2749"/>
            <p:cNvSpPr>
              <a:spLocks/>
            </p:cNvSpPr>
            <p:nvPr/>
          </p:nvSpPr>
          <p:spPr bwMode="auto">
            <a:xfrm>
              <a:off x="4090866" y="3782891"/>
              <a:ext cx="7938" cy="15875"/>
            </a:xfrm>
            <a:custGeom>
              <a:avLst/>
              <a:gdLst>
                <a:gd name="T0" fmla="*/ 4 w 17"/>
                <a:gd name="T1" fmla="*/ 0 h 30"/>
                <a:gd name="T2" fmla="*/ 11 w 17"/>
                <a:gd name="T3" fmla="*/ 2 h 30"/>
                <a:gd name="T4" fmla="*/ 17 w 17"/>
                <a:gd name="T5" fmla="*/ 6 h 30"/>
                <a:gd name="T6" fmla="*/ 10 w 17"/>
                <a:gd name="T7" fmla="*/ 10 h 30"/>
                <a:gd name="T8" fmla="*/ 13 w 17"/>
                <a:gd name="T9" fmla="*/ 22 h 30"/>
                <a:gd name="T10" fmla="*/ 15 w 17"/>
                <a:gd name="T11" fmla="*/ 29 h 30"/>
                <a:gd name="T12" fmla="*/ 10 w 17"/>
                <a:gd name="T13" fmla="*/ 30 h 30"/>
                <a:gd name="T14" fmla="*/ 4 w 17"/>
                <a:gd name="T15" fmla="*/ 16 h 30"/>
                <a:gd name="T16" fmla="*/ 0 w 17"/>
                <a:gd name="T17" fmla="*/ 10 h 30"/>
                <a:gd name="T18" fmla="*/ 5 w 17"/>
                <a:gd name="T19" fmla="*/ 6 h 30"/>
                <a:gd name="T20" fmla="*/ 4 w 17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0">
                  <a:moveTo>
                    <a:pt x="4" y="0"/>
                  </a:moveTo>
                  <a:lnTo>
                    <a:pt x="11" y="2"/>
                  </a:lnTo>
                  <a:lnTo>
                    <a:pt x="17" y="6"/>
                  </a:lnTo>
                  <a:lnTo>
                    <a:pt x="10" y="10"/>
                  </a:lnTo>
                  <a:lnTo>
                    <a:pt x="13" y="22"/>
                  </a:lnTo>
                  <a:lnTo>
                    <a:pt x="15" y="29"/>
                  </a:lnTo>
                  <a:lnTo>
                    <a:pt x="10" y="30"/>
                  </a:lnTo>
                  <a:lnTo>
                    <a:pt x="4" y="16"/>
                  </a:lnTo>
                  <a:lnTo>
                    <a:pt x="0" y="10"/>
                  </a:lnTo>
                  <a:lnTo>
                    <a:pt x="5" y="6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8221" name="Freeform 2750"/>
            <p:cNvSpPr>
              <a:spLocks/>
            </p:cNvSpPr>
            <p:nvPr/>
          </p:nvSpPr>
          <p:spPr bwMode="auto">
            <a:xfrm>
              <a:off x="4860804" y="4648078"/>
              <a:ext cx="71438" cy="63500"/>
            </a:xfrm>
            <a:custGeom>
              <a:avLst/>
              <a:gdLst>
                <a:gd name="T0" fmla="*/ 98 w 135"/>
                <a:gd name="T1" fmla="*/ 101 h 119"/>
                <a:gd name="T2" fmla="*/ 96 w 135"/>
                <a:gd name="T3" fmla="*/ 103 h 119"/>
                <a:gd name="T4" fmla="*/ 89 w 135"/>
                <a:gd name="T5" fmla="*/ 102 h 119"/>
                <a:gd name="T6" fmla="*/ 83 w 135"/>
                <a:gd name="T7" fmla="*/ 108 h 119"/>
                <a:gd name="T8" fmla="*/ 85 w 135"/>
                <a:gd name="T9" fmla="*/ 101 h 119"/>
                <a:gd name="T10" fmla="*/ 79 w 135"/>
                <a:gd name="T11" fmla="*/ 89 h 119"/>
                <a:gd name="T12" fmla="*/ 83 w 135"/>
                <a:gd name="T13" fmla="*/ 82 h 119"/>
                <a:gd name="T14" fmla="*/ 73 w 135"/>
                <a:gd name="T15" fmla="*/ 79 h 119"/>
                <a:gd name="T16" fmla="*/ 54 w 135"/>
                <a:gd name="T17" fmla="*/ 86 h 119"/>
                <a:gd name="T18" fmla="*/ 44 w 135"/>
                <a:gd name="T19" fmla="*/ 98 h 119"/>
                <a:gd name="T20" fmla="*/ 33 w 135"/>
                <a:gd name="T21" fmla="*/ 96 h 119"/>
                <a:gd name="T22" fmla="*/ 15 w 135"/>
                <a:gd name="T23" fmla="*/ 85 h 119"/>
                <a:gd name="T24" fmla="*/ 0 w 135"/>
                <a:gd name="T25" fmla="*/ 57 h 119"/>
                <a:gd name="T26" fmla="*/ 0 w 135"/>
                <a:gd name="T27" fmla="*/ 39 h 119"/>
                <a:gd name="T28" fmla="*/ 13 w 135"/>
                <a:gd name="T29" fmla="*/ 17 h 119"/>
                <a:gd name="T30" fmla="*/ 36 w 135"/>
                <a:gd name="T31" fmla="*/ 1 h 119"/>
                <a:gd name="T32" fmla="*/ 51 w 135"/>
                <a:gd name="T33" fmla="*/ 0 h 119"/>
                <a:gd name="T34" fmla="*/ 59 w 135"/>
                <a:gd name="T35" fmla="*/ 1 h 119"/>
                <a:gd name="T36" fmla="*/ 67 w 135"/>
                <a:gd name="T37" fmla="*/ 7 h 119"/>
                <a:gd name="T38" fmla="*/ 79 w 135"/>
                <a:gd name="T39" fmla="*/ 27 h 119"/>
                <a:gd name="T40" fmla="*/ 89 w 135"/>
                <a:gd name="T41" fmla="*/ 49 h 119"/>
                <a:gd name="T42" fmla="*/ 102 w 135"/>
                <a:gd name="T43" fmla="*/ 65 h 119"/>
                <a:gd name="T44" fmla="*/ 111 w 135"/>
                <a:gd name="T45" fmla="*/ 68 h 119"/>
                <a:gd name="T46" fmla="*/ 123 w 135"/>
                <a:gd name="T47" fmla="*/ 83 h 119"/>
                <a:gd name="T48" fmla="*/ 135 w 135"/>
                <a:gd name="T49" fmla="*/ 105 h 119"/>
                <a:gd name="T50" fmla="*/ 129 w 135"/>
                <a:gd name="T51" fmla="*/ 111 h 119"/>
                <a:gd name="T52" fmla="*/ 125 w 135"/>
                <a:gd name="T53" fmla="*/ 119 h 119"/>
                <a:gd name="T54" fmla="*/ 118 w 135"/>
                <a:gd name="T55" fmla="*/ 115 h 119"/>
                <a:gd name="T56" fmla="*/ 105 w 135"/>
                <a:gd name="T57" fmla="*/ 106 h 119"/>
                <a:gd name="T58" fmla="*/ 99 w 135"/>
                <a:gd name="T59" fmla="*/ 112 h 119"/>
                <a:gd name="T60" fmla="*/ 96 w 135"/>
                <a:gd name="T61" fmla="*/ 108 h 119"/>
                <a:gd name="T62" fmla="*/ 98 w 135"/>
                <a:gd name="T63" fmla="*/ 10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19">
                  <a:moveTo>
                    <a:pt x="98" y="101"/>
                  </a:moveTo>
                  <a:lnTo>
                    <a:pt x="96" y="103"/>
                  </a:lnTo>
                  <a:lnTo>
                    <a:pt x="89" y="102"/>
                  </a:lnTo>
                  <a:lnTo>
                    <a:pt x="83" y="108"/>
                  </a:lnTo>
                  <a:lnTo>
                    <a:pt x="85" y="101"/>
                  </a:lnTo>
                  <a:lnTo>
                    <a:pt x="79" y="89"/>
                  </a:lnTo>
                  <a:lnTo>
                    <a:pt x="83" y="82"/>
                  </a:lnTo>
                  <a:lnTo>
                    <a:pt x="73" y="79"/>
                  </a:lnTo>
                  <a:lnTo>
                    <a:pt x="54" y="86"/>
                  </a:lnTo>
                  <a:lnTo>
                    <a:pt x="44" y="98"/>
                  </a:lnTo>
                  <a:lnTo>
                    <a:pt x="33" y="96"/>
                  </a:lnTo>
                  <a:lnTo>
                    <a:pt x="15" y="85"/>
                  </a:lnTo>
                  <a:lnTo>
                    <a:pt x="0" y="57"/>
                  </a:lnTo>
                  <a:lnTo>
                    <a:pt x="0" y="39"/>
                  </a:lnTo>
                  <a:lnTo>
                    <a:pt x="13" y="17"/>
                  </a:lnTo>
                  <a:lnTo>
                    <a:pt x="36" y="1"/>
                  </a:lnTo>
                  <a:lnTo>
                    <a:pt x="51" y="0"/>
                  </a:lnTo>
                  <a:lnTo>
                    <a:pt x="59" y="1"/>
                  </a:lnTo>
                  <a:lnTo>
                    <a:pt x="67" y="7"/>
                  </a:lnTo>
                  <a:lnTo>
                    <a:pt x="79" y="27"/>
                  </a:lnTo>
                  <a:lnTo>
                    <a:pt x="89" y="49"/>
                  </a:lnTo>
                  <a:lnTo>
                    <a:pt x="102" y="65"/>
                  </a:lnTo>
                  <a:lnTo>
                    <a:pt x="111" y="68"/>
                  </a:lnTo>
                  <a:lnTo>
                    <a:pt x="123" y="83"/>
                  </a:lnTo>
                  <a:lnTo>
                    <a:pt x="135" y="105"/>
                  </a:lnTo>
                  <a:lnTo>
                    <a:pt x="129" y="111"/>
                  </a:lnTo>
                  <a:lnTo>
                    <a:pt x="125" y="119"/>
                  </a:lnTo>
                  <a:lnTo>
                    <a:pt x="118" y="115"/>
                  </a:lnTo>
                  <a:lnTo>
                    <a:pt x="105" y="106"/>
                  </a:lnTo>
                  <a:lnTo>
                    <a:pt x="99" y="112"/>
                  </a:lnTo>
                  <a:lnTo>
                    <a:pt x="96" y="108"/>
                  </a:lnTo>
                  <a:lnTo>
                    <a:pt x="98" y="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8228" name="TextBox 8227"/>
          <p:cNvSpPr txBox="1"/>
          <p:nvPr/>
        </p:nvSpPr>
        <p:spPr>
          <a:xfrm>
            <a:off x="8485121" y="3172018"/>
            <a:ext cx="22054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i="1" dirty="0">
                <a:solidFill>
                  <a:srgbClr val="4C5064"/>
                </a:solidFill>
                <a:cs typeface="Aharoni" panose="02010803020104030203" pitchFamily="2" charset="-79"/>
              </a:rPr>
              <a:t>3C </a:t>
            </a:r>
            <a:r>
              <a:rPr lang="en-US" altLang="ko-KR" sz="1100" i="1" dirty="0">
                <a:solidFill>
                  <a:srgbClr val="4C5064"/>
                </a:solidFill>
                <a:cs typeface="Aharoni" panose="02010803020104030203" pitchFamily="2" charset="-79"/>
              </a:rPr>
              <a:t>Analysis</a:t>
            </a:r>
            <a:endParaRPr lang="ko-KR" altLang="en-US" sz="1100" i="1" dirty="0">
              <a:solidFill>
                <a:srgbClr val="4C5064"/>
              </a:solidFill>
              <a:cs typeface="Aharoni" panose="02010803020104030203" pitchFamily="2" charset="-79"/>
            </a:endParaRPr>
          </a:p>
        </p:txBody>
      </p:sp>
      <p:sp>
        <p:nvSpPr>
          <p:cNvPr id="8229" name="TextBox 8228"/>
          <p:cNvSpPr txBox="1"/>
          <p:nvPr/>
        </p:nvSpPr>
        <p:spPr>
          <a:xfrm>
            <a:off x="8485121" y="3851061"/>
            <a:ext cx="22054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i="1" dirty="0">
                <a:solidFill>
                  <a:srgbClr val="4C5064"/>
                </a:solidFill>
                <a:cs typeface="Aharoni" panose="02010803020104030203" pitchFamily="2" charset="-79"/>
              </a:rPr>
              <a:t>SWOT </a:t>
            </a:r>
            <a:r>
              <a:rPr lang="en-US" altLang="ko-KR" sz="1100" i="1" dirty="0">
                <a:solidFill>
                  <a:srgbClr val="4C5064"/>
                </a:solidFill>
                <a:cs typeface="Aharoni" panose="02010803020104030203" pitchFamily="2" charset="-79"/>
              </a:rPr>
              <a:t>Analysis</a:t>
            </a:r>
            <a:endParaRPr lang="ko-KR" altLang="en-US" sz="1100" i="1" dirty="0">
              <a:solidFill>
                <a:srgbClr val="4C5064"/>
              </a:solidFill>
              <a:cs typeface="Aharoni" panose="02010803020104030203" pitchFamily="2" charset="-79"/>
            </a:endParaRPr>
          </a:p>
        </p:txBody>
      </p:sp>
      <p:sp>
        <p:nvSpPr>
          <p:cNvPr id="8230" name="TextBox 8229"/>
          <p:cNvSpPr txBox="1"/>
          <p:nvPr/>
        </p:nvSpPr>
        <p:spPr>
          <a:xfrm>
            <a:off x="8485121" y="4530104"/>
            <a:ext cx="22054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i="1" dirty="0">
                <a:solidFill>
                  <a:srgbClr val="4C5064"/>
                </a:solidFill>
                <a:cs typeface="Aharoni" panose="02010803020104030203" pitchFamily="2" charset="-79"/>
              </a:rPr>
              <a:t>4P </a:t>
            </a:r>
            <a:r>
              <a:rPr lang="en-US" altLang="ko-KR" sz="1100" i="1" dirty="0">
                <a:solidFill>
                  <a:srgbClr val="4C5064"/>
                </a:solidFill>
                <a:cs typeface="Aharoni" panose="02010803020104030203" pitchFamily="2" charset="-79"/>
              </a:rPr>
              <a:t>Mix</a:t>
            </a:r>
            <a:endParaRPr lang="ko-KR" altLang="en-US" sz="1100" i="1" dirty="0">
              <a:solidFill>
                <a:srgbClr val="4C5064"/>
              </a:solidFill>
              <a:cs typeface="Aharoni" panose="02010803020104030203" pitchFamily="2" charset="-79"/>
            </a:endParaRPr>
          </a:p>
        </p:txBody>
      </p:sp>
      <p:sp>
        <p:nvSpPr>
          <p:cNvPr id="8231" name="TextBox 8230"/>
          <p:cNvSpPr txBox="1"/>
          <p:nvPr/>
        </p:nvSpPr>
        <p:spPr>
          <a:xfrm>
            <a:off x="8485121" y="5209147"/>
            <a:ext cx="22054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i="1" dirty="0">
                <a:solidFill>
                  <a:srgbClr val="4C5064"/>
                </a:solidFill>
                <a:cs typeface="Aharoni" panose="02010803020104030203" pitchFamily="2" charset="-79"/>
              </a:rPr>
              <a:t>IMC</a:t>
            </a:r>
            <a:endParaRPr lang="ko-KR" altLang="en-US" sz="1100" i="1" dirty="0">
              <a:solidFill>
                <a:srgbClr val="4C5064"/>
              </a:solidFill>
              <a:cs typeface="Aharoni" panose="02010803020104030203" pitchFamily="2" charset="-79"/>
            </a:endParaRPr>
          </a:p>
        </p:txBody>
      </p:sp>
      <p:sp>
        <p:nvSpPr>
          <p:cNvPr id="8232" name="TextBox 8231"/>
          <p:cNvSpPr txBox="1"/>
          <p:nvPr/>
        </p:nvSpPr>
        <p:spPr>
          <a:xfrm>
            <a:off x="8485121" y="5888189"/>
            <a:ext cx="220545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i="1" dirty="0">
                <a:solidFill>
                  <a:srgbClr val="4C5064"/>
                </a:solidFill>
                <a:cs typeface="Aharoni" panose="02010803020104030203" pitchFamily="2" charset="-79"/>
              </a:rPr>
              <a:t>Expected effect</a:t>
            </a:r>
            <a:endParaRPr lang="ko-KR" altLang="en-US" sz="1100" i="1" dirty="0">
              <a:solidFill>
                <a:srgbClr val="4C5064"/>
              </a:solidFill>
              <a:cs typeface="Aharoni" panose="02010803020104030203" pitchFamily="2" charset="-79"/>
            </a:endParaRPr>
          </a:p>
        </p:txBody>
      </p:sp>
      <p:sp>
        <p:nvSpPr>
          <p:cNvPr id="6" name="직사각형 5"/>
          <p:cNvSpPr/>
          <p:nvPr/>
        </p:nvSpPr>
        <p:spPr>
          <a:xfrm>
            <a:off x="9743273" y="2106587"/>
            <a:ext cx="183255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>
              <a:lnSpc>
                <a:spcPct val="150000"/>
              </a:lnSpc>
            </a:pPr>
            <a:r>
              <a:rPr lang="ko-KR" altLang="en-US" sz="2400" i="1" dirty="0">
                <a:solidFill>
                  <a:prstClr val="black">
                    <a:lumMod val="75000"/>
                    <a:lumOff val="25000"/>
                  </a:prstClr>
                </a:solidFill>
              </a:rPr>
              <a:t>까칠한 </a:t>
            </a:r>
            <a:r>
              <a:rPr lang="ko-KR" altLang="en-US" sz="2400" b="1" i="1" dirty="0" err="1">
                <a:solidFill>
                  <a:prstClr val="black">
                    <a:lumMod val="75000"/>
                    <a:lumOff val="25000"/>
                  </a:prstClr>
                </a:solidFill>
              </a:rPr>
              <a:t>조땡</a:t>
            </a:r>
            <a:endParaRPr lang="ko-KR" altLang="en-US" sz="2400" b="1" i="1"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5487" name="직사각형 5486"/>
          <p:cNvSpPr/>
          <p:nvPr/>
        </p:nvSpPr>
        <p:spPr>
          <a:xfrm>
            <a:off x="232469" y="892358"/>
            <a:ext cx="4206181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i="1" dirty="0">
                <a:solidFill>
                  <a:schemeClr val="bg1"/>
                </a:solidFill>
              </a:rPr>
              <a:t>POWER </a:t>
            </a:r>
            <a:r>
              <a:rPr lang="en-US" altLang="ko-KR" i="1" dirty="0" smtClean="0">
                <a:solidFill>
                  <a:schemeClr val="bg1"/>
                </a:solidFill>
              </a:rPr>
              <a:t>POINT </a:t>
            </a:r>
            <a:r>
              <a:rPr lang="en-US" altLang="ko-KR" sz="2400" b="1" i="1" dirty="0" smtClean="0">
                <a:solidFill>
                  <a:srgbClr val="C1D03E"/>
                </a:solidFill>
              </a:rPr>
              <a:t>PRESENTATION</a:t>
            </a:r>
            <a:endParaRPr lang="en-US" altLang="ko-KR" sz="2400" b="1" i="1" dirty="0">
              <a:solidFill>
                <a:srgbClr val="C1D03E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ko-KR" sz="900" dirty="0" smtClean="0">
                <a:solidFill>
                  <a:schemeClr val="bg1"/>
                </a:solidFill>
              </a:rPr>
              <a:t>PowerPoint </a:t>
            </a:r>
            <a:r>
              <a:rPr lang="en-US" altLang="ko-KR" sz="900" dirty="0">
                <a:solidFill>
                  <a:schemeClr val="bg1"/>
                </a:solidFill>
              </a:rPr>
              <a:t>is a computer program created by Microsoft Office Microsoft Office PowerPoint is the presentation program used the most in the world.</a:t>
            </a:r>
            <a:r>
              <a:rPr lang="ko-KR" altLang="en-US" sz="900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2737" name="자유형 2736"/>
          <p:cNvSpPr>
            <a:spLocks/>
          </p:cNvSpPr>
          <p:nvPr/>
        </p:nvSpPr>
        <p:spPr bwMode="auto">
          <a:xfrm>
            <a:off x="10737034" y="3173579"/>
            <a:ext cx="839384" cy="353196"/>
          </a:xfrm>
          <a:custGeom>
            <a:avLst/>
            <a:gdLst>
              <a:gd name="connsiteX0" fmla="*/ 101759 w 611188"/>
              <a:gd name="connsiteY0" fmla="*/ 253842 h 257176"/>
              <a:gd name="connsiteX1" fmla="*/ 102235 w 611188"/>
              <a:gd name="connsiteY1" fmla="*/ 254318 h 257176"/>
              <a:gd name="connsiteX2" fmla="*/ 103188 w 611188"/>
              <a:gd name="connsiteY2" fmla="*/ 254795 h 257176"/>
              <a:gd name="connsiteX3" fmla="*/ 102235 w 611188"/>
              <a:gd name="connsiteY3" fmla="*/ 254795 h 257176"/>
              <a:gd name="connsiteX4" fmla="*/ 102235 w 611188"/>
              <a:gd name="connsiteY4" fmla="*/ 255747 h 257176"/>
              <a:gd name="connsiteX5" fmla="*/ 101283 w 611188"/>
              <a:gd name="connsiteY5" fmla="*/ 256223 h 257176"/>
              <a:gd name="connsiteX6" fmla="*/ 99854 w 611188"/>
              <a:gd name="connsiteY6" fmla="*/ 257176 h 257176"/>
              <a:gd name="connsiteX7" fmla="*/ 98901 w 611188"/>
              <a:gd name="connsiteY7" fmla="*/ 257176 h 257176"/>
              <a:gd name="connsiteX8" fmla="*/ 98425 w 611188"/>
              <a:gd name="connsiteY8" fmla="*/ 256223 h 257176"/>
              <a:gd name="connsiteX9" fmla="*/ 98901 w 611188"/>
              <a:gd name="connsiteY9" fmla="*/ 255747 h 257176"/>
              <a:gd name="connsiteX10" fmla="*/ 100330 w 611188"/>
              <a:gd name="connsiteY10" fmla="*/ 255747 h 257176"/>
              <a:gd name="connsiteX11" fmla="*/ 100330 w 611188"/>
              <a:gd name="connsiteY11" fmla="*/ 254795 h 257176"/>
              <a:gd name="connsiteX12" fmla="*/ 100330 w 611188"/>
              <a:gd name="connsiteY12" fmla="*/ 254318 h 257176"/>
              <a:gd name="connsiteX13" fmla="*/ 101283 w 611188"/>
              <a:gd name="connsiteY13" fmla="*/ 254318 h 257176"/>
              <a:gd name="connsiteX14" fmla="*/ 101759 w 611188"/>
              <a:gd name="connsiteY14" fmla="*/ 254318 h 257176"/>
              <a:gd name="connsiteX15" fmla="*/ 101759 w 611188"/>
              <a:gd name="connsiteY15" fmla="*/ 252413 h 257176"/>
              <a:gd name="connsiteX16" fmla="*/ 102235 w 611188"/>
              <a:gd name="connsiteY16" fmla="*/ 252889 h 257176"/>
              <a:gd name="connsiteX17" fmla="*/ 101759 w 611188"/>
              <a:gd name="connsiteY17" fmla="*/ 253842 h 257176"/>
              <a:gd name="connsiteX18" fmla="*/ 101283 w 611188"/>
              <a:gd name="connsiteY18" fmla="*/ 253842 h 257176"/>
              <a:gd name="connsiteX19" fmla="*/ 101759 w 611188"/>
              <a:gd name="connsiteY19" fmla="*/ 252889 h 257176"/>
              <a:gd name="connsiteX20" fmla="*/ 203994 w 611188"/>
              <a:gd name="connsiteY20" fmla="*/ 239713 h 257176"/>
              <a:gd name="connsiteX21" fmla="*/ 205581 w 611188"/>
              <a:gd name="connsiteY21" fmla="*/ 239713 h 257176"/>
              <a:gd name="connsiteX22" fmla="*/ 205581 w 611188"/>
              <a:gd name="connsiteY22" fmla="*/ 240242 h 257176"/>
              <a:gd name="connsiteX23" fmla="*/ 206375 w 611188"/>
              <a:gd name="connsiteY23" fmla="*/ 240242 h 257176"/>
              <a:gd name="connsiteX24" fmla="*/ 205581 w 611188"/>
              <a:gd name="connsiteY24" fmla="*/ 241301 h 257176"/>
              <a:gd name="connsiteX25" fmla="*/ 203200 w 611188"/>
              <a:gd name="connsiteY25" fmla="*/ 241301 h 257176"/>
              <a:gd name="connsiteX26" fmla="*/ 203994 w 611188"/>
              <a:gd name="connsiteY26" fmla="*/ 240242 h 257176"/>
              <a:gd name="connsiteX27" fmla="*/ 115358 w 611188"/>
              <a:gd name="connsiteY27" fmla="*/ 239713 h 257176"/>
              <a:gd name="connsiteX28" fmla="*/ 119591 w 611188"/>
              <a:gd name="connsiteY28" fmla="*/ 241999 h 257176"/>
              <a:gd name="connsiteX29" fmla="*/ 120650 w 611188"/>
              <a:gd name="connsiteY29" fmla="*/ 243714 h 257176"/>
              <a:gd name="connsiteX30" fmla="*/ 120650 w 611188"/>
              <a:gd name="connsiteY30" fmla="*/ 250572 h 257176"/>
              <a:gd name="connsiteX31" fmla="*/ 118533 w 611188"/>
              <a:gd name="connsiteY31" fmla="*/ 254001 h 257176"/>
              <a:gd name="connsiteX32" fmla="*/ 113770 w 611188"/>
              <a:gd name="connsiteY32" fmla="*/ 252287 h 257176"/>
              <a:gd name="connsiteX33" fmla="*/ 110066 w 611188"/>
              <a:gd name="connsiteY33" fmla="*/ 251143 h 257176"/>
              <a:gd name="connsiteX34" fmla="*/ 108478 w 611188"/>
              <a:gd name="connsiteY34" fmla="*/ 250572 h 257176"/>
              <a:gd name="connsiteX35" fmla="*/ 106362 w 611188"/>
              <a:gd name="connsiteY35" fmla="*/ 249429 h 257176"/>
              <a:gd name="connsiteX36" fmla="*/ 106362 w 611188"/>
              <a:gd name="connsiteY36" fmla="*/ 247714 h 257176"/>
              <a:gd name="connsiteX37" fmla="*/ 106362 w 611188"/>
              <a:gd name="connsiteY37" fmla="*/ 247143 h 257176"/>
              <a:gd name="connsiteX38" fmla="*/ 107949 w 611188"/>
              <a:gd name="connsiteY38" fmla="*/ 247143 h 257176"/>
              <a:gd name="connsiteX39" fmla="*/ 108478 w 611188"/>
              <a:gd name="connsiteY39" fmla="*/ 244857 h 257176"/>
              <a:gd name="connsiteX40" fmla="*/ 108478 w 611188"/>
              <a:gd name="connsiteY40" fmla="*/ 245428 h 257176"/>
              <a:gd name="connsiteX41" fmla="*/ 109537 w 611188"/>
              <a:gd name="connsiteY41" fmla="*/ 246571 h 257176"/>
              <a:gd name="connsiteX42" fmla="*/ 109537 w 611188"/>
              <a:gd name="connsiteY42" fmla="*/ 245428 h 257176"/>
              <a:gd name="connsiteX43" fmla="*/ 110066 w 611188"/>
              <a:gd name="connsiteY43" fmla="*/ 243714 h 257176"/>
              <a:gd name="connsiteX44" fmla="*/ 111124 w 611188"/>
              <a:gd name="connsiteY44" fmla="*/ 245428 h 257176"/>
              <a:gd name="connsiteX45" fmla="*/ 111654 w 611188"/>
              <a:gd name="connsiteY45" fmla="*/ 247143 h 257176"/>
              <a:gd name="connsiteX46" fmla="*/ 113241 w 611188"/>
              <a:gd name="connsiteY46" fmla="*/ 245428 h 257176"/>
              <a:gd name="connsiteX47" fmla="*/ 113241 w 611188"/>
              <a:gd name="connsiteY47" fmla="*/ 241428 h 257176"/>
              <a:gd name="connsiteX48" fmla="*/ 401864 w 611188"/>
              <a:gd name="connsiteY48" fmla="*/ 238579 h 257176"/>
              <a:gd name="connsiteX49" fmla="*/ 403225 w 611188"/>
              <a:gd name="connsiteY49" fmla="*/ 238579 h 257176"/>
              <a:gd name="connsiteX50" fmla="*/ 401864 w 611188"/>
              <a:gd name="connsiteY50" fmla="*/ 239940 h 257176"/>
              <a:gd name="connsiteX51" fmla="*/ 400050 w 611188"/>
              <a:gd name="connsiteY51" fmla="*/ 241301 h 257176"/>
              <a:gd name="connsiteX52" fmla="*/ 400957 w 611188"/>
              <a:gd name="connsiteY52" fmla="*/ 239940 h 257176"/>
              <a:gd name="connsiteX53" fmla="*/ 401410 w 611188"/>
              <a:gd name="connsiteY53" fmla="*/ 239940 h 257176"/>
              <a:gd name="connsiteX54" fmla="*/ 388937 w 611188"/>
              <a:gd name="connsiteY54" fmla="*/ 238125 h 257176"/>
              <a:gd name="connsiteX55" fmla="*/ 391054 w 611188"/>
              <a:gd name="connsiteY55" fmla="*/ 238125 h 257176"/>
              <a:gd name="connsiteX56" fmla="*/ 392641 w 611188"/>
              <a:gd name="connsiteY56" fmla="*/ 238125 h 257176"/>
              <a:gd name="connsiteX57" fmla="*/ 393170 w 611188"/>
              <a:gd name="connsiteY57" fmla="*/ 238760 h 257176"/>
              <a:gd name="connsiteX58" fmla="*/ 394229 w 611188"/>
              <a:gd name="connsiteY58" fmla="*/ 240030 h 257176"/>
              <a:gd name="connsiteX59" fmla="*/ 394758 w 611188"/>
              <a:gd name="connsiteY59" fmla="*/ 238760 h 257176"/>
              <a:gd name="connsiteX60" fmla="*/ 396346 w 611188"/>
              <a:gd name="connsiteY60" fmla="*/ 238125 h 257176"/>
              <a:gd name="connsiteX61" fmla="*/ 396346 w 611188"/>
              <a:gd name="connsiteY61" fmla="*/ 238760 h 257176"/>
              <a:gd name="connsiteX62" fmla="*/ 396875 w 611188"/>
              <a:gd name="connsiteY62" fmla="*/ 240030 h 257176"/>
              <a:gd name="connsiteX63" fmla="*/ 396346 w 611188"/>
              <a:gd name="connsiteY63" fmla="*/ 240030 h 257176"/>
              <a:gd name="connsiteX64" fmla="*/ 395816 w 611188"/>
              <a:gd name="connsiteY64" fmla="*/ 238760 h 257176"/>
              <a:gd name="connsiteX65" fmla="*/ 394758 w 611188"/>
              <a:gd name="connsiteY65" fmla="*/ 240665 h 257176"/>
              <a:gd name="connsiteX66" fmla="*/ 394229 w 611188"/>
              <a:gd name="connsiteY66" fmla="*/ 241300 h 257176"/>
              <a:gd name="connsiteX67" fmla="*/ 393170 w 611188"/>
              <a:gd name="connsiteY67" fmla="*/ 241300 h 257176"/>
              <a:gd name="connsiteX68" fmla="*/ 393170 w 611188"/>
              <a:gd name="connsiteY68" fmla="*/ 240030 h 257176"/>
              <a:gd name="connsiteX69" fmla="*/ 392641 w 611188"/>
              <a:gd name="connsiteY69" fmla="*/ 240030 h 257176"/>
              <a:gd name="connsiteX70" fmla="*/ 392641 w 611188"/>
              <a:gd name="connsiteY70" fmla="*/ 238760 h 257176"/>
              <a:gd name="connsiteX71" fmla="*/ 391583 w 611188"/>
              <a:gd name="connsiteY71" fmla="*/ 240030 h 257176"/>
              <a:gd name="connsiteX72" fmla="*/ 389995 w 611188"/>
              <a:gd name="connsiteY72" fmla="*/ 240665 h 257176"/>
              <a:gd name="connsiteX73" fmla="*/ 389995 w 611188"/>
              <a:gd name="connsiteY73" fmla="*/ 238760 h 257176"/>
              <a:gd name="connsiteX74" fmla="*/ 175078 w 611188"/>
              <a:gd name="connsiteY74" fmla="*/ 238125 h 257176"/>
              <a:gd name="connsiteX75" fmla="*/ 176439 w 611188"/>
              <a:gd name="connsiteY75" fmla="*/ 239713 h 257176"/>
              <a:gd name="connsiteX76" fmla="*/ 176439 w 611188"/>
              <a:gd name="connsiteY76" fmla="*/ 238125 h 257176"/>
              <a:gd name="connsiteX77" fmla="*/ 177800 w 611188"/>
              <a:gd name="connsiteY77" fmla="*/ 238125 h 257176"/>
              <a:gd name="connsiteX78" fmla="*/ 177346 w 611188"/>
              <a:gd name="connsiteY78" fmla="*/ 239713 h 257176"/>
              <a:gd name="connsiteX79" fmla="*/ 175985 w 611188"/>
              <a:gd name="connsiteY79" fmla="*/ 241300 h 257176"/>
              <a:gd name="connsiteX80" fmla="*/ 175078 w 611188"/>
              <a:gd name="connsiteY80" fmla="*/ 239713 h 257176"/>
              <a:gd name="connsiteX81" fmla="*/ 174625 w 611188"/>
              <a:gd name="connsiteY81" fmla="*/ 239713 h 257176"/>
              <a:gd name="connsiteX82" fmla="*/ 165497 w 611188"/>
              <a:gd name="connsiteY82" fmla="*/ 237899 h 257176"/>
              <a:gd name="connsiteX83" fmla="*/ 165497 w 611188"/>
              <a:gd name="connsiteY83" fmla="*/ 239940 h 257176"/>
              <a:gd name="connsiteX84" fmla="*/ 166092 w 611188"/>
              <a:gd name="connsiteY84" fmla="*/ 239940 h 257176"/>
              <a:gd name="connsiteX85" fmla="*/ 166092 w 611188"/>
              <a:gd name="connsiteY85" fmla="*/ 240621 h 257176"/>
              <a:gd name="connsiteX86" fmla="*/ 164306 w 611188"/>
              <a:gd name="connsiteY86" fmla="*/ 240621 h 257176"/>
              <a:gd name="connsiteX87" fmla="*/ 161925 w 611188"/>
              <a:gd name="connsiteY87" fmla="*/ 241301 h 257176"/>
              <a:gd name="connsiteX88" fmla="*/ 162520 w 611188"/>
              <a:gd name="connsiteY88" fmla="*/ 239940 h 257176"/>
              <a:gd name="connsiteX89" fmla="*/ 163711 w 611188"/>
              <a:gd name="connsiteY89" fmla="*/ 240621 h 257176"/>
              <a:gd name="connsiteX90" fmla="*/ 163711 w 611188"/>
              <a:gd name="connsiteY90" fmla="*/ 238579 h 257176"/>
              <a:gd name="connsiteX91" fmla="*/ 170126 w 611188"/>
              <a:gd name="connsiteY91" fmla="*/ 237212 h 257176"/>
              <a:gd name="connsiteX92" fmla="*/ 170920 w 611188"/>
              <a:gd name="connsiteY92" fmla="*/ 238284 h 257176"/>
              <a:gd name="connsiteX93" fmla="*/ 170920 w 611188"/>
              <a:gd name="connsiteY93" fmla="*/ 239237 h 257176"/>
              <a:gd name="connsiteX94" fmla="*/ 169862 w 611188"/>
              <a:gd name="connsiteY94" fmla="*/ 239713 h 257176"/>
              <a:gd name="connsiteX95" fmla="*/ 169862 w 611188"/>
              <a:gd name="connsiteY95" fmla="*/ 237808 h 257176"/>
              <a:gd name="connsiteX96" fmla="*/ 170350 w 611188"/>
              <a:gd name="connsiteY96" fmla="*/ 236709 h 257176"/>
              <a:gd name="connsiteX97" fmla="*/ 170126 w 611188"/>
              <a:gd name="connsiteY97" fmla="*/ 237212 h 257176"/>
              <a:gd name="connsiteX98" fmla="*/ 169862 w 611188"/>
              <a:gd name="connsiteY98" fmla="*/ 236855 h 257176"/>
              <a:gd name="connsiteX99" fmla="*/ 444717 w 611188"/>
              <a:gd name="connsiteY99" fmla="*/ 236538 h 257176"/>
              <a:gd name="connsiteX100" fmla="*/ 446232 w 611188"/>
              <a:gd name="connsiteY100" fmla="*/ 238126 h 257176"/>
              <a:gd name="connsiteX101" fmla="*/ 448252 w 611188"/>
              <a:gd name="connsiteY101" fmla="*/ 237067 h 257176"/>
              <a:gd name="connsiteX102" fmla="*/ 447747 w 611188"/>
              <a:gd name="connsiteY102" fmla="*/ 237067 h 257176"/>
              <a:gd name="connsiteX103" fmla="*/ 446737 w 611188"/>
              <a:gd name="connsiteY103" fmla="*/ 237067 h 257176"/>
              <a:gd name="connsiteX104" fmla="*/ 447747 w 611188"/>
              <a:gd name="connsiteY104" fmla="*/ 236538 h 257176"/>
              <a:gd name="connsiteX105" fmla="*/ 449263 w 611188"/>
              <a:gd name="connsiteY105" fmla="*/ 236538 h 257176"/>
              <a:gd name="connsiteX106" fmla="*/ 449263 w 611188"/>
              <a:gd name="connsiteY106" fmla="*/ 238655 h 257176"/>
              <a:gd name="connsiteX107" fmla="*/ 447747 w 611188"/>
              <a:gd name="connsiteY107" fmla="*/ 238655 h 257176"/>
              <a:gd name="connsiteX108" fmla="*/ 444717 w 611188"/>
              <a:gd name="connsiteY108" fmla="*/ 238655 h 257176"/>
              <a:gd name="connsiteX109" fmla="*/ 444717 w 611188"/>
              <a:gd name="connsiteY109" fmla="*/ 238126 h 257176"/>
              <a:gd name="connsiteX110" fmla="*/ 444211 w 611188"/>
              <a:gd name="connsiteY110" fmla="*/ 238126 h 257176"/>
              <a:gd name="connsiteX111" fmla="*/ 444717 w 611188"/>
              <a:gd name="connsiteY111" fmla="*/ 237067 h 257176"/>
              <a:gd name="connsiteX112" fmla="*/ 440170 w 611188"/>
              <a:gd name="connsiteY112" fmla="*/ 236538 h 257176"/>
              <a:gd name="connsiteX113" fmla="*/ 443201 w 611188"/>
              <a:gd name="connsiteY113" fmla="*/ 236538 h 257176"/>
              <a:gd name="connsiteX114" fmla="*/ 444211 w 611188"/>
              <a:gd name="connsiteY114" fmla="*/ 237067 h 257176"/>
              <a:gd name="connsiteX115" fmla="*/ 444211 w 611188"/>
              <a:gd name="connsiteY115" fmla="*/ 238126 h 257176"/>
              <a:gd name="connsiteX116" fmla="*/ 443201 w 611188"/>
              <a:gd name="connsiteY116" fmla="*/ 239713 h 257176"/>
              <a:gd name="connsiteX117" fmla="*/ 442696 w 611188"/>
              <a:gd name="connsiteY117" fmla="*/ 238126 h 257176"/>
              <a:gd name="connsiteX118" fmla="*/ 442696 w 611188"/>
              <a:gd name="connsiteY118" fmla="*/ 238655 h 257176"/>
              <a:gd name="connsiteX119" fmla="*/ 442696 w 611188"/>
              <a:gd name="connsiteY119" fmla="*/ 239713 h 257176"/>
              <a:gd name="connsiteX120" fmla="*/ 440170 w 611188"/>
              <a:gd name="connsiteY120" fmla="*/ 239713 h 257176"/>
              <a:gd name="connsiteX121" fmla="*/ 439665 w 611188"/>
              <a:gd name="connsiteY121" fmla="*/ 238126 h 257176"/>
              <a:gd name="connsiteX122" fmla="*/ 439665 w 611188"/>
              <a:gd name="connsiteY122" fmla="*/ 238655 h 257176"/>
              <a:gd name="connsiteX123" fmla="*/ 439160 w 611188"/>
              <a:gd name="connsiteY123" fmla="*/ 239713 h 257176"/>
              <a:gd name="connsiteX124" fmla="*/ 439160 w 611188"/>
              <a:gd name="connsiteY124" fmla="*/ 238126 h 257176"/>
              <a:gd name="connsiteX125" fmla="*/ 438150 w 611188"/>
              <a:gd name="connsiteY125" fmla="*/ 238126 h 257176"/>
              <a:gd name="connsiteX126" fmla="*/ 401410 w 611188"/>
              <a:gd name="connsiteY126" fmla="*/ 236538 h 257176"/>
              <a:gd name="connsiteX127" fmla="*/ 401864 w 611188"/>
              <a:gd name="connsiteY127" fmla="*/ 236538 h 257176"/>
              <a:gd name="connsiteX128" fmla="*/ 401864 w 611188"/>
              <a:gd name="connsiteY128" fmla="*/ 238579 h 257176"/>
              <a:gd name="connsiteX129" fmla="*/ 401410 w 611188"/>
              <a:gd name="connsiteY129" fmla="*/ 237899 h 257176"/>
              <a:gd name="connsiteX130" fmla="*/ 166092 w 611188"/>
              <a:gd name="connsiteY130" fmla="*/ 236538 h 257176"/>
              <a:gd name="connsiteX131" fmla="*/ 166688 w 611188"/>
              <a:gd name="connsiteY131" fmla="*/ 237899 h 257176"/>
              <a:gd name="connsiteX132" fmla="*/ 166688 w 611188"/>
              <a:gd name="connsiteY132" fmla="*/ 239940 h 257176"/>
              <a:gd name="connsiteX133" fmla="*/ 166092 w 611188"/>
              <a:gd name="connsiteY133" fmla="*/ 239940 h 257176"/>
              <a:gd name="connsiteX134" fmla="*/ 166092 w 611188"/>
              <a:gd name="connsiteY134" fmla="*/ 237899 h 257176"/>
              <a:gd name="connsiteX135" fmla="*/ 117442 w 611188"/>
              <a:gd name="connsiteY135" fmla="*/ 236538 h 257176"/>
              <a:gd name="connsiteX136" fmla="*/ 131956 w 611188"/>
              <a:gd name="connsiteY136" fmla="*/ 236538 h 257176"/>
              <a:gd name="connsiteX137" fmla="*/ 131956 w 611188"/>
              <a:gd name="connsiteY137" fmla="*/ 237067 h 257176"/>
              <a:gd name="connsiteX138" fmla="*/ 131956 w 611188"/>
              <a:gd name="connsiteY138" fmla="*/ 238126 h 257176"/>
              <a:gd name="connsiteX139" fmla="*/ 124181 w 611188"/>
              <a:gd name="connsiteY139" fmla="*/ 238126 h 257176"/>
              <a:gd name="connsiteX140" fmla="*/ 118997 w 611188"/>
              <a:gd name="connsiteY140" fmla="*/ 239713 h 257176"/>
              <a:gd name="connsiteX141" fmla="*/ 118997 w 611188"/>
              <a:gd name="connsiteY141" fmla="*/ 238655 h 257176"/>
              <a:gd name="connsiteX142" fmla="*/ 118479 w 611188"/>
              <a:gd name="connsiteY142" fmla="*/ 237067 h 257176"/>
              <a:gd name="connsiteX143" fmla="*/ 117442 w 611188"/>
              <a:gd name="connsiteY143" fmla="*/ 238126 h 257176"/>
              <a:gd name="connsiteX144" fmla="*/ 118479 w 611188"/>
              <a:gd name="connsiteY144" fmla="*/ 238126 h 257176"/>
              <a:gd name="connsiteX145" fmla="*/ 118479 w 611188"/>
              <a:gd name="connsiteY145" fmla="*/ 239713 h 257176"/>
              <a:gd name="connsiteX146" fmla="*/ 116923 w 611188"/>
              <a:gd name="connsiteY146" fmla="*/ 238655 h 257176"/>
              <a:gd name="connsiteX147" fmla="*/ 115887 w 611188"/>
              <a:gd name="connsiteY147" fmla="*/ 237067 h 257176"/>
              <a:gd name="connsiteX148" fmla="*/ 117442 w 611188"/>
              <a:gd name="connsiteY148" fmla="*/ 237067 h 257176"/>
              <a:gd name="connsiteX149" fmla="*/ 249237 w 611188"/>
              <a:gd name="connsiteY149" fmla="*/ 234950 h 257176"/>
              <a:gd name="connsiteX150" fmla="*/ 250825 w 611188"/>
              <a:gd name="connsiteY150" fmla="*/ 234950 h 257176"/>
              <a:gd name="connsiteX151" fmla="*/ 250295 w 611188"/>
              <a:gd name="connsiteY151" fmla="*/ 236538 h 257176"/>
              <a:gd name="connsiteX152" fmla="*/ 235267 w 611188"/>
              <a:gd name="connsiteY152" fmla="*/ 234950 h 257176"/>
              <a:gd name="connsiteX153" fmla="*/ 235585 w 611188"/>
              <a:gd name="connsiteY153" fmla="*/ 234950 h 257176"/>
              <a:gd name="connsiteX154" fmla="*/ 235585 w 611188"/>
              <a:gd name="connsiteY154" fmla="*/ 236141 h 257176"/>
              <a:gd name="connsiteX155" fmla="*/ 236538 w 611188"/>
              <a:gd name="connsiteY155" fmla="*/ 236538 h 257176"/>
              <a:gd name="connsiteX156" fmla="*/ 236220 w 611188"/>
              <a:gd name="connsiteY156" fmla="*/ 236538 h 257176"/>
              <a:gd name="connsiteX157" fmla="*/ 235267 w 611188"/>
              <a:gd name="connsiteY157" fmla="*/ 236538 h 257176"/>
              <a:gd name="connsiteX158" fmla="*/ 235267 w 611188"/>
              <a:gd name="connsiteY158" fmla="*/ 236141 h 257176"/>
              <a:gd name="connsiteX159" fmla="*/ 234950 w 611188"/>
              <a:gd name="connsiteY159" fmla="*/ 235347 h 257176"/>
              <a:gd name="connsiteX160" fmla="*/ 171450 w 611188"/>
              <a:gd name="connsiteY160" fmla="*/ 234950 h 257176"/>
              <a:gd name="connsiteX161" fmla="*/ 171450 w 611188"/>
              <a:gd name="connsiteY161" fmla="*/ 236379 h 257176"/>
              <a:gd name="connsiteX162" fmla="*/ 170350 w 611188"/>
              <a:gd name="connsiteY162" fmla="*/ 236709 h 257176"/>
              <a:gd name="connsiteX163" fmla="*/ 170920 w 611188"/>
              <a:gd name="connsiteY163" fmla="*/ 235426 h 257176"/>
              <a:gd name="connsiteX164" fmla="*/ 143073 w 611188"/>
              <a:gd name="connsiteY164" fmla="*/ 234950 h 257176"/>
              <a:gd name="connsiteX165" fmla="*/ 144859 w 611188"/>
              <a:gd name="connsiteY165" fmla="*/ 234950 h 257176"/>
              <a:gd name="connsiteX166" fmla="*/ 144859 w 611188"/>
              <a:gd name="connsiteY166" fmla="*/ 236538 h 257176"/>
              <a:gd name="connsiteX167" fmla="*/ 146050 w 611188"/>
              <a:gd name="connsiteY167" fmla="*/ 237596 h 257176"/>
              <a:gd name="connsiteX168" fmla="*/ 144264 w 611188"/>
              <a:gd name="connsiteY168" fmla="*/ 238125 h 257176"/>
              <a:gd name="connsiteX169" fmla="*/ 143073 w 611188"/>
              <a:gd name="connsiteY169" fmla="*/ 236538 h 257176"/>
              <a:gd name="connsiteX170" fmla="*/ 143073 w 611188"/>
              <a:gd name="connsiteY170" fmla="*/ 237596 h 257176"/>
              <a:gd name="connsiteX171" fmla="*/ 143073 w 611188"/>
              <a:gd name="connsiteY171" fmla="*/ 238125 h 257176"/>
              <a:gd name="connsiteX172" fmla="*/ 142478 w 611188"/>
              <a:gd name="connsiteY172" fmla="*/ 237596 h 257176"/>
              <a:gd name="connsiteX173" fmla="*/ 141287 w 611188"/>
              <a:gd name="connsiteY173" fmla="*/ 238125 h 257176"/>
              <a:gd name="connsiteX174" fmla="*/ 141287 w 611188"/>
              <a:gd name="connsiteY174" fmla="*/ 237596 h 257176"/>
              <a:gd name="connsiteX175" fmla="*/ 141287 w 611188"/>
              <a:gd name="connsiteY175" fmla="*/ 236008 h 257176"/>
              <a:gd name="connsiteX176" fmla="*/ 332127 w 611188"/>
              <a:gd name="connsiteY176" fmla="*/ 234829 h 257176"/>
              <a:gd name="connsiteX177" fmla="*/ 331589 w 611188"/>
              <a:gd name="connsiteY177" fmla="*/ 235378 h 257176"/>
              <a:gd name="connsiteX178" fmla="*/ 330512 w 611188"/>
              <a:gd name="connsiteY178" fmla="*/ 235378 h 257176"/>
              <a:gd name="connsiteX179" fmla="*/ 139213 w 611188"/>
              <a:gd name="connsiteY179" fmla="*/ 234421 h 257176"/>
              <a:gd name="connsiteX180" fmla="*/ 140596 w 611188"/>
              <a:gd name="connsiteY180" fmla="*/ 234421 h 257176"/>
              <a:gd name="connsiteX181" fmla="*/ 139213 w 611188"/>
              <a:gd name="connsiteY181" fmla="*/ 236538 h 257176"/>
              <a:gd name="connsiteX182" fmla="*/ 134548 w 611188"/>
              <a:gd name="connsiteY182" fmla="*/ 238126 h 257176"/>
              <a:gd name="connsiteX183" fmla="*/ 134030 w 611188"/>
              <a:gd name="connsiteY183" fmla="*/ 238126 h 257176"/>
              <a:gd name="connsiteX184" fmla="*/ 134030 w 611188"/>
              <a:gd name="connsiteY184" fmla="*/ 238655 h 257176"/>
              <a:gd name="connsiteX185" fmla="*/ 132993 w 611188"/>
              <a:gd name="connsiteY185" fmla="*/ 238655 h 257176"/>
              <a:gd name="connsiteX186" fmla="*/ 134030 w 611188"/>
              <a:gd name="connsiteY186" fmla="*/ 237067 h 257176"/>
              <a:gd name="connsiteX187" fmla="*/ 132475 w 611188"/>
              <a:gd name="connsiteY187" fmla="*/ 237067 h 257176"/>
              <a:gd name="connsiteX188" fmla="*/ 131956 w 611188"/>
              <a:gd name="connsiteY188" fmla="*/ 236538 h 257176"/>
              <a:gd name="connsiteX189" fmla="*/ 137140 w 611188"/>
              <a:gd name="connsiteY189" fmla="*/ 236538 h 257176"/>
              <a:gd name="connsiteX190" fmla="*/ 137658 w 611188"/>
              <a:gd name="connsiteY190" fmla="*/ 235480 h 257176"/>
              <a:gd name="connsiteX191" fmla="*/ 137658 w 611188"/>
              <a:gd name="connsiteY191" fmla="*/ 234951 h 257176"/>
              <a:gd name="connsiteX192" fmla="*/ 138695 w 611188"/>
              <a:gd name="connsiteY192" fmla="*/ 235480 h 257176"/>
              <a:gd name="connsiteX193" fmla="*/ 139213 w 611188"/>
              <a:gd name="connsiteY193" fmla="*/ 235480 h 257176"/>
              <a:gd name="connsiteX194" fmla="*/ 139213 w 611188"/>
              <a:gd name="connsiteY194" fmla="*/ 234951 h 257176"/>
              <a:gd name="connsiteX195" fmla="*/ 236829 w 611188"/>
              <a:gd name="connsiteY195" fmla="*/ 233893 h 257176"/>
              <a:gd name="connsiteX196" fmla="*/ 237886 w 611188"/>
              <a:gd name="connsiteY196" fmla="*/ 234422 h 257176"/>
              <a:gd name="connsiteX197" fmla="*/ 236829 w 611188"/>
              <a:gd name="connsiteY197" fmla="*/ 234422 h 257176"/>
              <a:gd name="connsiteX198" fmla="*/ 236301 w 611188"/>
              <a:gd name="connsiteY198" fmla="*/ 234422 h 257176"/>
              <a:gd name="connsiteX199" fmla="*/ 141287 w 611188"/>
              <a:gd name="connsiteY199" fmla="*/ 233363 h 257176"/>
              <a:gd name="connsiteX200" fmla="*/ 140768 w 611188"/>
              <a:gd name="connsiteY200" fmla="*/ 234421 h 257176"/>
              <a:gd name="connsiteX201" fmla="*/ 140596 w 611188"/>
              <a:gd name="connsiteY201" fmla="*/ 234421 h 257176"/>
              <a:gd name="connsiteX202" fmla="*/ 382181 w 611188"/>
              <a:gd name="connsiteY202" fmla="*/ 231775 h 257176"/>
              <a:gd name="connsiteX203" fmla="*/ 382181 w 611188"/>
              <a:gd name="connsiteY203" fmla="*/ 233263 h 257176"/>
              <a:gd name="connsiteX204" fmla="*/ 382698 w 611188"/>
              <a:gd name="connsiteY204" fmla="*/ 233263 h 257176"/>
              <a:gd name="connsiteX205" fmla="*/ 383732 w 611188"/>
              <a:gd name="connsiteY205" fmla="*/ 233263 h 257176"/>
              <a:gd name="connsiteX206" fmla="*/ 385282 w 611188"/>
              <a:gd name="connsiteY206" fmla="*/ 233760 h 257176"/>
              <a:gd name="connsiteX207" fmla="*/ 386833 w 611188"/>
              <a:gd name="connsiteY207" fmla="*/ 233760 h 257176"/>
              <a:gd name="connsiteX208" fmla="*/ 385799 w 611188"/>
              <a:gd name="connsiteY208" fmla="*/ 235248 h 257176"/>
              <a:gd name="connsiteX209" fmla="*/ 384249 w 611188"/>
              <a:gd name="connsiteY209" fmla="*/ 234752 h 257176"/>
              <a:gd name="connsiteX210" fmla="*/ 382181 w 611188"/>
              <a:gd name="connsiteY210" fmla="*/ 235248 h 257176"/>
              <a:gd name="connsiteX211" fmla="*/ 382698 w 611188"/>
              <a:gd name="connsiteY211" fmla="*/ 235744 h 257176"/>
              <a:gd name="connsiteX212" fmla="*/ 382698 w 611188"/>
              <a:gd name="connsiteY212" fmla="*/ 236736 h 257176"/>
              <a:gd name="connsiteX213" fmla="*/ 382181 w 611188"/>
              <a:gd name="connsiteY213" fmla="*/ 236736 h 257176"/>
              <a:gd name="connsiteX214" fmla="*/ 381664 w 611188"/>
              <a:gd name="connsiteY214" fmla="*/ 235248 h 257176"/>
              <a:gd name="connsiteX215" fmla="*/ 380631 w 611188"/>
              <a:gd name="connsiteY215" fmla="*/ 233760 h 257176"/>
              <a:gd name="connsiteX216" fmla="*/ 379080 w 611188"/>
              <a:gd name="connsiteY216" fmla="*/ 235248 h 257176"/>
              <a:gd name="connsiteX217" fmla="*/ 378563 w 611188"/>
              <a:gd name="connsiteY217" fmla="*/ 234752 h 257176"/>
              <a:gd name="connsiteX218" fmla="*/ 378563 w 611188"/>
              <a:gd name="connsiteY218" fmla="*/ 235248 h 257176"/>
              <a:gd name="connsiteX219" fmla="*/ 378563 w 611188"/>
              <a:gd name="connsiteY219" fmla="*/ 236736 h 257176"/>
              <a:gd name="connsiteX220" fmla="*/ 377013 w 611188"/>
              <a:gd name="connsiteY220" fmla="*/ 237232 h 257176"/>
              <a:gd name="connsiteX221" fmla="*/ 377013 w 611188"/>
              <a:gd name="connsiteY221" fmla="*/ 238225 h 257176"/>
              <a:gd name="connsiteX222" fmla="*/ 377529 w 611188"/>
              <a:gd name="connsiteY222" fmla="*/ 238721 h 257176"/>
              <a:gd name="connsiteX223" fmla="*/ 377013 w 611188"/>
              <a:gd name="connsiteY223" fmla="*/ 238721 h 257176"/>
              <a:gd name="connsiteX224" fmla="*/ 375462 w 611188"/>
              <a:gd name="connsiteY224" fmla="*/ 239713 h 257176"/>
              <a:gd name="connsiteX225" fmla="*/ 375462 w 611188"/>
              <a:gd name="connsiteY225" fmla="*/ 238225 h 257176"/>
              <a:gd name="connsiteX226" fmla="*/ 375979 w 611188"/>
              <a:gd name="connsiteY226" fmla="*/ 238225 h 257176"/>
              <a:gd name="connsiteX227" fmla="*/ 375979 w 611188"/>
              <a:gd name="connsiteY227" fmla="*/ 237232 h 257176"/>
              <a:gd name="connsiteX228" fmla="*/ 375462 w 611188"/>
              <a:gd name="connsiteY228" fmla="*/ 236736 h 257176"/>
              <a:gd name="connsiteX229" fmla="*/ 375462 w 611188"/>
              <a:gd name="connsiteY229" fmla="*/ 237232 h 257176"/>
              <a:gd name="connsiteX230" fmla="*/ 375462 w 611188"/>
              <a:gd name="connsiteY230" fmla="*/ 238225 h 257176"/>
              <a:gd name="connsiteX231" fmla="*/ 373911 w 611188"/>
              <a:gd name="connsiteY231" fmla="*/ 237232 h 257176"/>
              <a:gd name="connsiteX232" fmla="*/ 373911 w 611188"/>
              <a:gd name="connsiteY232" fmla="*/ 238721 h 257176"/>
              <a:gd name="connsiteX233" fmla="*/ 371844 w 611188"/>
              <a:gd name="connsiteY233" fmla="*/ 238225 h 257176"/>
              <a:gd name="connsiteX234" fmla="*/ 370293 w 611188"/>
              <a:gd name="connsiteY234" fmla="*/ 238225 h 257176"/>
              <a:gd name="connsiteX235" fmla="*/ 369776 w 611188"/>
              <a:gd name="connsiteY235" fmla="*/ 238721 h 257176"/>
              <a:gd name="connsiteX236" fmla="*/ 370293 w 611188"/>
              <a:gd name="connsiteY236" fmla="*/ 238721 h 257176"/>
              <a:gd name="connsiteX237" fmla="*/ 369776 w 611188"/>
              <a:gd name="connsiteY237" fmla="*/ 239713 h 257176"/>
              <a:gd name="connsiteX238" fmla="*/ 368743 w 611188"/>
              <a:gd name="connsiteY238" fmla="*/ 239713 h 257176"/>
              <a:gd name="connsiteX239" fmla="*/ 368226 w 611188"/>
              <a:gd name="connsiteY239" fmla="*/ 238721 h 257176"/>
              <a:gd name="connsiteX240" fmla="*/ 368226 w 611188"/>
              <a:gd name="connsiteY240" fmla="*/ 238225 h 257176"/>
              <a:gd name="connsiteX241" fmla="*/ 367192 w 611188"/>
              <a:gd name="connsiteY241" fmla="*/ 238225 h 257176"/>
              <a:gd name="connsiteX242" fmla="*/ 367192 w 611188"/>
              <a:gd name="connsiteY242" fmla="*/ 238721 h 257176"/>
              <a:gd name="connsiteX243" fmla="*/ 365642 w 611188"/>
              <a:gd name="connsiteY243" fmla="*/ 237232 h 257176"/>
              <a:gd name="connsiteX244" fmla="*/ 366675 w 611188"/>
              <a:gd name="connsiteY244" fmla="*/ 235744 h 257176"/>
              <a:gd name="connsiteX245" fmla="*/ 366675 w 611188"/>
              <a:gd name="connsiteY245" fmla="*/ 236736 h 257176"/>
              <a:gd name="connsiteX246" fmla="*/ 366675 w 611188"/>
              <a:gd name="connsiteY246" fmla="*/ 237232 h 257176"/>
              <a:gd name="connsiteX247" fmla="*/ 367192 w 611188"/>
              <a:gd name="connsiteY247" fmla="*/ 236736 h 257176"/>
              <a:gd name="connsiteX248" fmla="*/ 368226 w 611188"/>
              <a:gd name="connsiteY248" fmla="*/ 235744 h 257176"/>
              <a:gd name="connsiteX249" fmla="*/ 368743 w 611188"/>
              <a:gd name="connsiteY249" fmla="*/ 237232 h 257176"/>
              <a:gd name="connsiteX250" fmla="*/ 369776 w 611188"/>
              <a:gd name="connsiteY250" fmla="*/ 238225 h 257176"/>
              <a:gd name="connsiteX251" fmla="*/ 369776 w 611188"/>
              <a:gd name="connsiteY251" fmla="*/ 237232 h 257176"/>
              <a:gd name="connsiteX252" fmla="*/ 369776 w 611188"/>
              <a:gd name="connsiteY252" fmla="*/ 236736 h 257176"/>
              <a:gd name="connsiteX253" fmla="*/ 370293 w 611188"/>
              <a:gd name="connsiteY253" fmla="*/ 235744 h 257176"/>
              <a:gd name="connsiteX254" fmla="*/ 368743 w 611188"/>
              <a:gd name="connsiteY254" fmla="*/ 233760 h 257176"/>
              <a:gd name="connsiteX255" fmla="*/ 366675 w 611188"/>
              <a:gd name="connsiteY255" fmla="*/ 234752 h 257176"/>
              <a:gd name="connsiteX256" fmla="*/ 366675 w 611188"/>
              <a:gd name="connsiteY256" fmla="*/ 233760 h 257176"/>
              <a:gd name="connsiteX257" fmla="*/ 366675 w 611188"/>
              <a:gd name="connsiteY257" fmla="*/ 233263 h 257176"/>
              <a:gd name="connsiteX258" fmla="*/ 368226 w 611188"/>
              <a:gd name="connsiteY258" fmla="*/ 233263 h 257176"/>
              <a:gd name="connsiteX259" fmla="*/ 369776 w 611188"/>
              <a:gd name="connsiteY259" fmla="*/ 233263 h 257176"/>
              <a:gd name="connsiteX260" fmla="*/ 375979 w 611188"/>
              <a:gd name="connsiteY260" fmla="*/ 232271 h 257176"/>
              <a:gd name="connsiteX261" fmla="*/ 342900 w 611188"/>
              <a:gd name="connsiteY261" fmla="*/ 231775 h 257176"/>
              <a:gd name="connsiteX262" fmla="*/ 343694 w 611188"/>
              <a:gd name="connsiteY262" fmla="*/ 232304 h 257176"/>
              <a:gd name="connsiteX263" fmla="*/ 344488 w 611188"/>
              <a:gd name="connsiteY263" fmla="*/ 232304 h 257176"/>
              <a:gd name="connsiteX264" fmla="*/ 343694 w 611188"/>
              <a:gd name="connsiteY264" fmla="*/ 233892 h 257176"/>
              <a:gd name="connsiteX265" fmla="*/ 342900 w 611188"/>
              <a:gd name="connsiteY265" fmla="*/ 234950 h 257176"/>
              <a:gd name="connsiteX266" fmla="*/ 343694 w 611188"/>
              <a:gd name="connsiteY266" fmla="*/ 233363 h 257176"/>
              <a:gd name="connsiteX267" fmla="*/ 279645 w 611188"/>
              <a:gd name="connsiteY267" fmla="*/ 231247 h 257176"/>
              <a:gd name="connsiteX268" fmla="*/ 278059 w 611188"/>
              <a:gd name="connsiteY268" fmla="*/ 232305 h 257176"/>
              <a:gd name="connsiteX269" fmla="*/ 277883 w 611188"/>
              <a:gd name="connsiteY269" fmla="*/ 232129 h 257176"/>
              <a:gd name="connsiteX270" fmla="*/ 341284 w 611188"/>
              <a:gd name="connsiteY270" fmla="*/ 230982 h 257176"/>
              <a:gd name="connsiteX271" fmla="*/ 342900 w 611188"/>
              <a:gd name="connsiteY271" fmla="*/ 230982 h 257176"/>
              <a:gd name="connsiteX272" fmla="*/ 342900 w 611188"/>
              <a:gd name="connsiteY272" fmla="*/ 231532 h 257176"/>
              <a:gd name="connsiteX273" fmla="*/ 342361 w 611188"/>
              <a:gd name="connsiteY273" fmla="*/ 231532 h 257176"/>
              <a:gd name="connsiteX274" fmla="*/ 341284 w 611188"/>
              <a:gd name="connsiteY274" fmla="*/ 231532 h 257176"/>
              <a:gd name="connsiteX275" fmla="*/ 342361 w 611188"/>
              <a:gd name="connsiteY275" fmla="*/ 232631 h 257176"/>
              <a:gd name="connsiteX276" fmla="*/ 340745 w 611188"/>
              <a:gd name="connsiteY276" fmla="*/ 232631 h 257176"/>
              <a:gd name="connsiteX277" fmla="*/ 339668 w 611188"/>
              <a:gd name="connsiteY277" fmla="*/ 232631 h 257176"/>
              <a:gd name="connsiteX278" fmla="*/ 105833 w 611188"/>
              <a:gd name="connsiteY278" fmla="*/ 230188 h 257176"/>
              <a:gd name="connsiteX279" fmla="*/ 106362 w 611188"/>
              <a:gd name="connsiteY279" fmla="*/ 230188 h 257176"/>
              <a:gd name="connsiteX280" fmla="*/ 107950 w 611188"/>
              <a:gd name="connsiteY280" fmla="*/ 230188 h 257176"/>
              <a:gd name="connsiteX281" fmla="*/ 107421 w 611188"/>
              <a:gd name="connsiteY281" fmla="*/ 230717 h 257176"/>
              <a:gd name="connsiteX282" fmla="*/ 107421 w 611188"/>
              <a:gd name="connsiteY282" fmla="*/ 231775 h 257176"/>
              <a:gd name="connsiteX283" fmla="*/ 104775 w 611188"/>
              <a:gd name="connsiteY283" fmla="*/ 228600 h 257176"/>
              <a:gd name="connsiteX284" fmla="*/ 105833 w 611188"/>
              <a:gd name="connsiteY284" fmla="*/ 228600 h 257176"/>
              <a:gd name="connsiteX285" fmla="*/ 105833 w 611188"/>
              <a:gd name="connsiteY285" fmla="*/ 230188 h 257176"/>
              <a:gd name="connsiteX286" fmla="*/ 305197 w 611188"/>
              <a:gd name="connsiteY286" fmla="*/ 228234 h 257176"/>
              <a:gd name="connsiteX287" fmla="*/ 305601 w 611188"/>
              <a:gd name="connsiteY287" fmla="*/ 228234 h 257176"/>
              <a:gd name="connsiteX288" fmla="*/ 305490 w 611188"/>
              <a:gd name="connsiteY288" fmla="*/ 228684 h 257176"/>
              <a:gd name="connsiteX289" fmla="*/ 305735 w 611188"/>
              <a:gd name="connsiteY289" fmla="*/ 227685 h 257176"/>
              <a:gd name="connsiteX290" fmla="*/ 305735 w 611188"/>
              <a:gd name="connsiteY290" fmla="*/ 228234 h 257176"/>
              <a:gd name="connsiteX291" fmla="*/ 305601 w 611188"/>
              <a:gd name="connsiteY291" fmla="*/ 228234 h 257176"/>
              <a:gd name="connsiteX292" fmla="*/ 328357 w 611188"/>
              <a:gd name="connsiteY292" fmla="*/ 227135 h 257176"/>
              <a:gd name="connsiteX293" fmla="*/ 328896 w 611188"/>
              <a:gd name="connsiteY293" fmla="*/ 227135 h 257176"/>
              <a:gd name="connsiteX294" fmla="*/ 328896 w 611188"/>
              <a:gd name="connsiteY294" fmla="*/ 227273 h 257176"/>
              <a:gd name="connsiteX295" fmla="*/ 338137 w 611188"/>
              <a:gd name="connsiteY295" fmla="*/ 225425 h 257176"/>
              <a:gd name="connsiteX296" fmla="*/ 339195 w 611188"/>
              <a:gd name="connsiteY296" fmla="*/ 226060 h 257176"/>
              <a:gd name="connsiteX297" fmla="*/ 339725 w 611188"/>
              <a:gd name="connsiteY297" fmla="*/ 226060 h 257176"/>
              <a:gd name="connsiteX298" fmla="*/ 339725 w 611188"/>
              <a:gd name="connsiteY298" fmla="*/ 227013 h 257176"/>
              <a:gd name="connsiteX299" fmla="*/ 339195 w 611188"/>
              <a:gd name="connsiteY299" fmla="*/ 226378 h 257176"/>
              <a:gd name="connsiteX300" fmla="*/ 338137 w 611188"/>
              <a:gd name="connsiteY300" fmla="*/ 226378 h 257176"/>
              <a:gd name="connsiteX301" fmla="*/ 338137 w 611188"/>
              <a:gd name="connsiteY301" fmla="*/ 226060 h 257176"/>
              <a:gd name="connsiteX302" fmla="*/ 106267 w 611188"/>
              <a:gd name="connsiteY302" fmla="*/ 224368 h 257176"/>
              <a:gd name="connsiteX303" fmla="*/ 107853 w 611188"/>
              <a:gd name="connsiteY303" fmla="*/ 225426 h 257176"/>
              <a:gd name="connsiteX304" fmla="*/ 106267 w 611188"/>
              <a:gd name="connsiteY304" fmla="*/ 225426 h 257176"/>
              <a:gd name="connsiteX305" fmla="*/ 105647 w 611188"/>
              <a:gd name="connsiteY305" fmla="*/ 222504 h 257176"/>
              <a:gd name="connsiteX306" fmla="*/ 107185 w 611188"/>
              <a:gd name="connsiteY306" fmla="*/ 222697 h 257176"/>
              <a:gd name="connsiteX307" fmla="*/ 106267 w 611188"/>
              <a:gd name="connsiteY307" fmla="*/ 222780 h 257176"/>
              <a:gd name="connsiteX308" fmla="*/ 80895 w 611188"/>
              <a:gd name="connsiteY308" fmla="*/ 220134 h 257176"/>
              <a:gd name="connsiteX309" fmla="*/ 86181 w 611188"/>
              <a:gd name="connsiteY309" fmla="*/ 220664 h 257176"/>
              <a:gd name="connsiteX310" fmla="*/ 93052 w 611188"/>
              <a:gd name="connsiteY310" fmla="*/ 221193 h 257176"/>
              <a:gd name="connsiteX311" fmla="*/ 94638 w 611188"/>
              <a:gd name="connsiteY311" fmla="*/ 220664 h 257176"/>
              <a:gd name="connsiteX312" fmla="*/ 96224 w 611188"/>
              <a:gd name="connsiteY312" fmla="*/ 222251 h 257176"/>
              <a:gd name="connsiteX313" fmla="*/ 97810 w 611188"/>
              <a:gd name="connsiteY313" fmla="*/ 222251 h 257176"/>
              <a:gd name="connsiteX314" fmla="*/ 98338 w 611188"/>
              <a:gd name="connsiteY314" fmla="*/ 221193 h 257176"/>
              <a:gd name="connsiteX315" fmla="*/ 99396 w 611188"/>
              <a:gd name="connsiteY315" fmla="*/ 222251 h 257176"/>
              <a:gd name="connsiteX316" fmla="*/ 99924 w 611188"/>
              <a:gd name="connsiteY316" fmla="*/ 222251 h 257176"/>
              <a:gd name="connsiteX317" fmla="*/ 99924 w 611188"/>
              <a:gd name="connsiteY317" fmla="*/ 221193 h 257176"/>
              <a:gd name="connsiteX318" fmla="*/ 100981 w 611188"/>
              <a:gd name="connsiteY318" fmla="*/ 220134 h 257176"/>
              <a:gd name="connsiteX319" fmla="*/ 101510 w 611188"/>
              <a:gd name="connsiteY319" fmla="*/ 221193 h 257176"/>
              <a:gd name="connsiteX320" fmla="*/ 101510 w 611188"/>
              <a:gd name="connsiteY320" fmla="*/ 220664 h 257176"/>
              <a:gd name="connsiteX321" fmla="*/ 105647 w 611188"/>
              <a:gd name="connsiteY321" fmla="*/ 222504 h 257176"/>
              <a:gd name="connsiteX322" fmla="*/ 103624 w 611188"/>
              <a:gd name="connsiteY322" fmla="*/ 222251 h 257176"/>
              <a:gd name="connsiteX323" fmla="*/ 101510 w 611188"/>
              <a:gd name="connsiteY323" fmla="*/ 225426 h 257176"/>
              <a:gd name="connsiteX324" fmla="*/ 100981 w 611188"/>
              <a:gd name="connsiteY324" fmla="*/ 224368 h 257176"/>
              <a:gd name="connsiteX325" fmla="*/ 99924 w 611188"/>
              <a:gd name="connsiteY325" fmla="*/ 225426 h 257176"/>
              <a:gd name="connsiteX326" fmla="*/ 96753 w 611188"/>
              <a:gd name="connsiteY326" fmla="*/ 224368 h 257176"/>
              <a:gd name="connsiteX327" fmla="*/ 94638 w 611188"/>
              <a:gd name="connsiteY327" fmla="*/ 225426 h 257176"/>
              <a:gd name="connsiteX328" fmla="*/ 95167 w 611188"/>
              <a:gd name="connsiteY328" fmla="*/ 224368 h 257176"/>
              <a:gd name="connsiteX329" fmla="*/ 96224 w 611188"/>
              <a:gd name="connsiteY329" fmla="*/ 223839 h 257176"/>
              <a:gd name="connsiteX330" fmla="*/ 96224 w 611188"/>
              <a:gd name="connsiteY330" fmla="*/ 222780 h 257176"/>
              <a:gd name="connsiteX331" fmla="*/ 95167 w 611188"/>
              <a:gd name="connsiteY331" fmla="*/ 222251 h 257176"/>
              <a:gd name="connsiteX332" fmla="*/ 90938 w 611188"/>
              <a:gd name="connsiteY332" fmla="*/ 221193 h 257176"/>
              <a:gd name="connsiteX333" fmla="*/ 86181 w 611188"/>
              <a:gd name="connsiteY333" fmla="*/ 221193 h 257176"/>
              <a:gd name="connsiteX334" fmla="*/ 83009 w 611188"/>
              <a:gd name="connsiteY334" fmla="*/ 220664 h 257176"/>
              <a:gd name="connsiteX335" fmla="*/ 115887 w 611188"/>
              <a:gd name="connsiteY335" fmla="*/ 219075 h 257176"/>
              <a:gd name="connsiteX336" fmla="*/ 115887 w 611188"/>
              <a:gd name="connsiteY336" fmla="*/ 219472 h 257176"/>
              <a:gd name="connsiteX337" fmla="*/ 115433 w 611188"/>
              <a:gd name="connsiteY337" fmla="*/ 219472 h 257176"/>
              <a:gd name="connsiteX338" fmla="*/ 115887 w 611188"/>
              <a:gd name="connsiteY338" fmla="*/ 220266 h 257176"/>
              <a:gd name="connsiteX339" fmla="*/ 115887 w 611188"/>
              <a:gd name="connsiteY339" fmla="*/ 220663 h 257176"/>
              <a:gd name="connsiteX340" fmla="*/ 114072 w 611188"/>
              <a:gd name="connsiteY340" fmla="*/ 220266 h 257176"/>
              <a:gd name="connsiteX341" fmla="*/ 112712 w 611188"/>
              <a:gd name="connsiteY341" fmla="*/ 220663 h 257176"/>
              <a:gd name="connsiteX342" fmla="*/ 113619 w 611188"/>
              <a:gd name="connsiteY342" fmla="*/ 220266 h 257176"/>
              <a:gd name="connsiteX343" fmla="*/ 113619 w 611188"/>
              <a:gd name="connsiteY343" fmla="*/ 219472 h 257176"/>
              <a:gd name="connsiteX344" fmla="*/ 114526 w 611188"/>
              <a:gd name="connsiteY344" fmla="*/ 219472 h 257176"/>
              <a:gd name="connsiteX345" fmla="*/ 107950 w 611188"/>
              <a:gd name="connsiteY345" fmla="*/ 219075 h 257176"/>
              <a:gd name="connsiteX346" fmla="*/ 109538 w 611188"/>
              <a:gd name="connsiteY346" fmla="*/ 219075 h 257176"/>
              <a:gd name="connsiteX347" fmla="*/ 109538 w 611188"/>
              <a:gd name="connsiteY347" fmla="*/ 220134 h 257176"/>
              <a:gd name="connsiteX348" fmla="*/ 109538 w 611188"/>
              <a:gd name="connsiteY348" fmla="*/ 220663 h 257176"/>
              <a:gd name="connsiteX349" fmla="*/ 404812 w 611188"/>
              <a:gd name="connsiteY349" fmla="*/ 215900 h 257176"/>
              <a:gd name="connsiteX350" fmla="*/ 406400 w 611188"/>
              <a:gd name="connsiteY350" fmla="*/ 215900 h 257176"/>
              <a:gd name="connsiteX351" fmla="*/ 405870 w 611188"/>
              <a:gd name="connsiteY351" fmla="*/ 216297 h 257176"/>
              <a:gd name="connsiteX352" fmla="*/ 404812 w 611188"/>
              <a:gd name="connsiteY352" fmla="*/ 217488 h 257176"/>
              <a:gd name="connsiteX353" fmla="*/ 340783 w 611188"/>
              <a:gd name="connsiteY353" fmla="*/ 214313 h 257176"/>
              <a:gd name="connsiteX354" fmla="*/ 342371 w 611188"/>
              <a:gd name="connsiteY354" fmla="*/ 214313 h 257176"/>
              <a:gd name="connsiteX355" fmla="*/ 342371 w 611188"/>
              <a:gd name="connsiteY355" fmla="*/ 214710 h 257176"/>
              <a:gd name="connsiteX356" fmla="*/ 342900 w 611188"/>
              <a:gd name="connsiteY356" fmla="*/ 215504 h 257176"/>
              <a:gd name="connsiteX357" fmla="*/ 342371 w 611188"/>
              <a:gd name="connsiteY357" fmla="*/ 215901 h 257176"/>
              <a:gd name="connsiteX358" fmla="*/ 341312 w 611188"/>
              <a:gd name="connsiteY358" fmla="*/ 214710 h 257176"/>
              <a:gd name="connsiteX359" fmla="*/ 339725 w 611188"/>
              <a:gd name="connsiteY359" fmla="*/ 214710 h 257176"/>
              <a:gd name="connsiteX360" fmla="*/ 94191 w 611188"/>
              <a:gd name="connsiteY360" fmla="*/ 213668 h 257176"/>
              <a:gd name="connsiteX361" fmla="*/ 93133 w 611188"/>
              <a:gd name="connsiteY361" fmla="*/ 214214 h 257176"/>
              <a:gd name="connsiteX362" fmla="*/ 92604 w 611188"/>
              <a:gd name="connsiteY362" fmla="*/ 214214 h 257176"/>
              <a:gd name="connsiteX363" fmla="*/ 91016 w 611188"/>
              <a:gd name="connsiteY363" fmla="*/ 213668 h 257176"/>
              <a:gd name="connsiteX364" fmla="*/ 91016 w 611188"/>
              <a:gd name="connsiteY364" fmla="*/ 215305 h 257176"/>
              <a:gd name="connsiteX365" fmla="*/ 89958 w 611188"/>
              <a:gd name="connsiteY365" fmla="*/ 215305 h 257176"/>
              <a:gd name="connsiteX366" fmla="*/ 89958 w 611188"/>
              <a:gd name="connsiteY366" fmla="*/ 214214 h 257176"/>
              <a:gd name="connsiteX367" fmla="*/ 336550 w 611188"/>
              <a:gd name="connsiteY367" fmla="*/ 211860 h 257176"/>
              <a:gd name="connsiteX368" fmla="*/ 336672 w 611188"/>
              <a:gd name="connsiteY368" fmla="*/ 212059 h 257176"/>
              <a:gd name="connsiteX369" fmla="*/ 336550 w 611188"/>
              <a:gd name="connsiteY369" fmla="*/ 212148 h 257176"/>
              <a:gd name="connsiteX370" fmla="*/ 341947 w 611188"/>
              <a:gd name="connsiteY370" fmla="*/ 211138 h 257176"/>
              <a:gd name="connsiteX371" fmla="*/ 342900 w 611188"/>
              <a:gd name="connsiteY371" fmla="*/ 212726 h 257176"/>
              <a:gd name="connsiteX372" fmla="*/ 341947 w 611188"/>
              <a:gd name="connsiteY372" fmla="*/ 212197 h 257176"/>
              <a:gd name="connsiteX373" fmla="*/ 341629 w 611188"/>
              <a:gd name="connsiteY373" fmla="*/ 211667 h 257176"/>
              <a:gd name="connsiteX374" fmla="*/ 341312 w 611188"/>
              <a:gd name="connsiteY374" fmla="*/ 211138 h 257176"/>
              <a:gd name="connsiteX375" fmla="*/ 341629 w 611188"/>
              <a:gd name="connsiteY375" fmla="*/ 211667 h 257176"/>
              <a:gd name="connsiteX376" fmla="*/ 341312 w 611188"/>
              <a:gd name="connsiteY376" fmla="*/ 212197 h 257176"/>
              <a:gd name="connsiteX377" fmla="*/ 338138 w 611188"/>
              <a:gd name="connsiteY377" fmla="*/ 210993 h 257176"/>
              <a:gd name="connsiteX378" fmla="*/ 337079 w 611188"/>
              <a:gd name="connsiteY378" fmla="*/ 212725 h 257176"/>
              <a:gd name="connsiteX379" fmla="*/ 336672 w 611188"/>
              <a:gd name="connsiteY379" fmla="*/ 212059 h 257176"/>
              <a:gd name="connsiteX380" fmla="*/ 580647 w 611188"/>
              <a:gd name="connsiteY380" fmla="*/ 209022 h 257176"/>
              <a:gd name="connsiteX381" fmla="*/ 582613 w 611188"/>
              <a:gd name="connsiteY381" fmla="*/ 209022 h 257176"/>
              <a:gd name="connsiteX382" fmla="*/ 581252 w 611188"/>
              <a:gd name="connsiteY382" fmla="*/ 209551 h 257176"/>
              <a:gd name="connsiteX383" fmla="*/ 355600 w 611188"/>
              <a:gd name="connsiteY383" fmla="*/ 209022 h 257176"/>
              <a:gd name="connsiteX384" fmla="*/ 357981 w 611188"/>
              <a:gd name="connsiteY384" fmla="*/ 209022 h 257176"/>
              <a:gd name="connsiteX385" fmla="*/ 358775 w 611188"/>
              <a:gd name="connsiteY385" fmla="*/ 209022 h 257176"/>
              <a:gd name="connsiteX386" fmla="*/ 357981 w 611188"/>
              <a:gd name="connsiteY386" fmla="*/ 209551 h 257176"/>
              <a:gd name="connsiteX387" fmla="*/ 355600 w 611188"/>
              <a:gd name="connsiteY387" fmla="*/ 209551 h 257176"/>
              <a:gd name="connsiteX388" fmla="*/ 102039 w 611188"/>
              <a:gd name="connsiteY388" fmla="*/ 208493 h 257176"/>
              <a:gd name="connsiteX389" fmla="*/ 102039 w 611188"/>
              <a:gd name="connsiteY389" fmla="*/ 209022 h 257176"/>
              <a:gd name="connsiteX390" fmla="*/ 101510 w 611188"/>
              <a:gd name="connsiteY390" fmla="*/ 210080 h 257176"/>
              <a:gd name="connsiteX391" fmla="*/ 102039 w 611188"/>
              <a:gd name="connsiteY391" fmla="*/ 210609 h 257176"/>
              <a:gd name="connsiteX392" fmla="*/ 102039 w 611188"/>
              <a:gd name="connsiteY392" fmla="*/ 211668 h 257176"/>
              <a:gd name="connsiteX393" fmla="*/ 103624 w 611188"/>
              <a:gd name="connsiteY393" fmla="*/ 210609 h 257176"/>
              <a:gd name="connsiteX394" fmla="*/ 103624 w 611188"/>
              <a:gd name="connsiteY394" fmla="*/ 210080 h 257176"/>
              <a:gd name="connsiteX395" fmla="*/ 104681 w 611188"/>
              <a:gd name="connsiteY395" fmla="*/ 210080 h 257176"/>
              <a:gd name="connsiteX396" fmla="*/ 104681 w 611188"/>
              <a:gd name="connsiteY396" fmla="*/ 211668 h 257176"/>
              <a:gd name="connsiteX397" fmla="*/ 103096 w 611188"/>
              <a:gd name="connsiteY397" fmla="*/ 213255 h 257176"/>
              <a:gd name="connsiteX398" fmla="*/ 102039 w 611188"/>
              <a:gd name="connsiteY398" fmla="*/ 212197 h 257176"/>
              <a:gd name="connsiteX399" fmla="*/ 100981 w 611188"/>
              <a:gd name="connsiteY399" fmla="*/ 211668 h 257176"/>
              <a:gd name="connsiteX400" fmla="*/ 100981 w 611188"/>
              <a:gd name="connsiteY400" fmla="*/ 209022 h 257176"/>
              <a:gd name="connsiteX401" fmla="*/ 336021 w 611188"/>
              <a:gd name="connsiteY401" fmla="*/ 208107 h 257176"/>
              <a:gd name="connsiteX402" fmla="*/ 336021 w 611188"/>
              <a:gd name="connsiteY402" fmla="*/ 209261 h 257176"/>
              <a:gd name="connsiteX403" fmla="*/ 336550 w 611188"/>
              <a:gd name="connsiteY403" fmla="*/ 209261 h 257176"/>
              <a:gd name="connsiteX404" fmla="*/ 336550 w 611188"/>
              <a:gd name="connsiteY404" fmla="*/ 208684 h 257176"/>
              <a:gd name="connsiteX405" fmla="*/ 337079 w 611188"/>
              <a:gd name="connsiteY405" fmla="*/ 208107 h 257176"/>
              <a:gd name="connsiteX406" fmla="*/ 337079 w 611188"/>
              <a:gd name="connsiteY406" fmla="*/ 208684 h 257176"/>
              <a:gd name="connsiteX407" fmla="*/ 337079 w 611188"/>
              <a:gd name="connsiteY407" fmla="*/ 210416 h 257176"/>
              <a:gd name="connsiteX408" fmla="*/ 336550 w 611188"/>
              <a:gd name="connsiteY408" fmla="*/ 210416 h 257176"/>
              <a:gd name="connsiteX409" fmla="*/ 336550 w 611188"/>
              <a:gd name="connsiteY409" fmla="*/ 211860 h 257176"/>
              <a:gd name="connsiteX410" fmla="*/ 336021 w 611188"/>
              <a:gd name="connsiteY410" fmla="*/ 210993 h 257176"/>
              <a:gd name="connsiteX411" fmla="*/ 336021 w 611188"/>
              <a:gd name="connsiteY411" fmla="*/ 210416 h 257176"/>
              <a:gd name="connsiteX412" fmla="*/ 334962 w 611188"/>
              <a:gd name="connsiteY412" fmla="*/ 210416 h 257176"/>
              <a:gd name="connsiteX413" fmla="*/ 334433 w 611188"/>
              <a:gd name="connsiteY413" fmla="*/ 208684 h 257176"/>
              <a:gd name="connsiteX414" fmla="*/ 333375 w 611188"/>
              <a:gd name="connsiteY414" fmla="*/ 208107 h 257176"/>
              <a:gd name="connsiteX415" fmla="*/ 334433 w 611188"/>
              <a:gd name="connsiteY415" fmla="*/ 208684 h 257176"/>
              <a:gd name="connsiteX416" fmla="*/ 334433 w 611188"/>
              <a:gd name="connsiteY416" fmla="*/ 209261 h 257176"/>
              <a:gd name="connsiteX417" fmla="*/ 333375 w 611188"/>
              <a:gd name="connsiteY417" fmla="*/ 209261 h 257176"/>
              <a:gd name="connsiteX418" fmla="*/ 588010 w 611188"/>
              <a:gd name="connsiteY418" fmla="*/ 207963 h 257176"/>
              <a:gd name="connsiteX419" fmla="*/ 588963 w 611188"/>
              <a:gd name="connsiteY419" fmla="*/ 207963 h 257176"/>
              <a:gd name="connsiteX420" fmla="*/ 588328 w 611188"/>
              <a:gd name="connsiteY420" fmla="*/ 209551 h 257176"/>
              <a:gd name="connsiteX421" fmla="*/ 587375 w 611188"/>
              <a:gd name="connsiteY421" fmla="*/ 209551 h 257176"/>
              <a:gd name="connsiteX422" fmla="*/ 579438 w 611188"/>
              <a:gd name="connsiteY422" fmla="*/ 207963 h 257176"/>
              <a:gd name="connsiteX423" fmla="*/ 580647 w 611188"/>
              <a:gd name="connsiteY423" fmla="*/ 209022 h 257176"/>
              <a:gd name="connsiteX424" fmla="*/ 580345 w 611188"/>
              <a:gd name="connsiteY424" fmla="*/ 209022 h 257176"/>
              <a:gd name="connsiteX425" fmla="*/ 332184 w 611188"/>
              <a:gd name="connsiteY425" fmla="*/ 207963 h 257176"/>
              <a:gd name="connsiteX426" fmla="*/ 333375 w 611188"/>
              <a:gd name="connsiteY426" fmla="*/ 211138 h 257176"/>
              <a:gd name="connsiteX427" fmla="*/ 332978 w 611188"/>
              <a:gd name="connsiteY427" fmla="*/ 211138 h 257176"/>
              <a:gd name="connsiteX428" fmla="*/ 332184 w 611188"/>
              <a:gd name="connsiteY428" fmla="*/ 208757 h 257176"/>
              <a:gd name="connsiteX429" fmla="*/ 332184 w 611188"/>
              <a:gd name="connsiteY429" fmla="*/ 209551 h 257176"/>
              <a:gd name="connsiteX430" fmla="*/ 331787 w 611188"/>
              <a:gd name="connsiteY430" fmla="*/ 209551 h 257176"/>
              <a:gd name="connsiteX431" fmla="*/ 331911 w 611188"/>
              <a:gd name="connsiteY431" fmla="*/ 209054 h 257176"/>
              <a:gd name="connsiteX432" fmla="*/ 329861 w 611188"/>
              <a:gd name="connsiteY432" fmla="*/ 210080 h 257176"/>
              <a:gd name="connsiteX433" fmla="*/ 329333 w 611188"/>
              <a:gd name="connsiteY433" fmla="*/ 208493 h 257176"/>
              <a:gd name="connsiteX434" fmla="*/ 331922 w 611188"/>
              <a:gd name="connsiteY434" fmla="*/ 209011 h 257176"/>
              <a:gd name="connsiteX435" fmla="*/ 368300 w 611188"/>
              <a:gd name="connsiteY435" fmla="*/ 207433 h 257176"/>
              <a:gd name="connsiteX436" fmla="*/ 368300 w 611188"/>
              <a:gd name="connsiteY436" fmla="*/ 207963 h 257176"/>
              <a:gd name="connsiteX437" fmla="*/ 368300 w 611188"/>
              <a:gd name="connsiteY437" fmla="*/ 209021 h 257176"/>
              <a:gd name="connsiteX438" fmla="*/ 366871 w 611188"/>
              <a:gd name="connsiteY438" fmla="*/ 209550 h 257176"/>
              <a:gd name="connsiteX439" fmla="*/ 366871 w 611188"/>
              <a:gd name="connsiteY439" fmla="*/ 207963 h 257176"/>
              <a:gd name="connsiteX440" fmla="*/ 364013 w 611188"/>
              <a:gd name="connsiteY440" fmla="*/ 207433 h 257176"/>
              <a:gd name="connsiteX441" fmla="*/ 364966 w 611188"/>
              <a:gd name="connsiteY441" fmla="*/ 207963 h 257176"/>
              <a:gd name="connsiteX442" fmla="*/ 365442 w 611188"/>
              <a:gd name="connsiteY442" fmla="*/ 207433 h 257176"/>
              <a:gd name="connsiteX443" fmla="*/ 366871 w 611188"/>
              <a:gd name="connsiteY443" fmla="*/ 207963 h 257176"/>
              <a:gd name="connsiteX444" fmla="*/ 366395 w 611188"/>
              <a:gd name="connsiteY444" fmla="*/ 209021 h 257176"/>
              <a:gd name="connsiteX445" fmla="*/ 365442 w 611188"/>
              <a:gd name="connsiteY445" fmla="*/ 209550 h 257176"/>
              <a:gd name="connsiteX446" fmla="*/ 365442 w 611188"/>
              <a:gd name="connsiteY446" fmla="*/ 209021 h 257176"/>
              <a:gd name="connsiteX447" fmla="*/ 366395 w 611188"/>
              <a:gd name="connsiteY447" fmla="*/ 207963 h 257176"/>
              <a:gd name="connsiteX448" fmla="*/ 364966 w 611188"/>
              <a:gd name="connsiteY448" fmla="*/ 209021 h 257176"/>
              <a:gd name="connsiteX449" fmla="*/ 363537 w 611188"/>
              <a:gd name="connsiteY449" fmla="*/ 207963 h 257176"/>
              <a:gd name="connsiteX450" fmla="*/ 392112 w 611188"/>
              <a:gd name="connsiteY450" fmla="*/ 206375 h 257176"/>
              <a:gd name="connsiteX451" fmla="*/ 393700 w 611188"/>
              <a:gd name="connsiteY451" fmla="*/ 206375 h 257176"/>
              <a:gd name="connsiteX452" fmla="*/ 393700 w 611188"/>
              <a:gd name="connsiteY452" fmla="*/ 207010 h 257176"/>
              <a:gd name="connsiteX453" fmla="*/ 392641 w 611188"/>
              <a:gd name="connsiteY453" fmla="*/ 207328 h 257176"/>
              <a:gd name="connsiteX454" fmla="*/ 392641 w 611188"/>
              <a:gd name="connsiteY454" fmla="*/ 207010 h 257176"/>
              <a:gd name="connsiteX455" fmla="*/ 392112 w 611188"/>
              <a:gd name="connsiteY455" fmla="*/ 207328 h 257176"/>
              <a:gd name="connsiteX456" fmla="*/ 392112 w 611188"/>
              <a:gd name="connsiteY456" fmla="*/ 207010 h 257176"/>
              <a:gd name="connsiteX457" fmla="*/ 365442 w 611188"/>
              <a:gd name="connsiteY457" fmla="*/ 206375 h 257176"/>
              <a:gd name="connsiteX458" fmla="*/ 366395 w 611188"/>
              <a:gd name="connsiteY458" fmla="*/ 206375 h 257176"/>
              <a:gd name="connsiteX459" fmla="*/ 366395 w 611188"/>
              <a:gd name="connsiteY459" fmla="*/ 207433 h 257176"/>
              <a:gd name="connsiteX460" fmla="*/ 365442 w 611188"/>
              <a:gd name="connsiteY460" fmla="*/ 207433 h 257176"/>
              <a:gd name="connsiteX461" fmla="*/ 360362 w 611188"/>
              <a:gd name="connsiteY461" fmla="*/ 206375 h 257176"/>
              <a:gd name="connsiteX462" fmla="*/ 361315 w 611188"/>
              <a:gd name="connsiteY462" fmla="*/ 206375 h 257176"/>
              <a:gd name="connsiteX463" fmla="*/ 361950 w 611188"/>
              <a:gd name="connsiteY463" fmla="*/ 208756 h 257176"/>
              <a:gd name="connsiteX464" fmla="*/ 361315 w 611188"/>
              <a:gd name="connsiteY464" fmla="*/ 208756 h 257176"/>
              <a:gd name="connsiteX465" fmla="*/ 361315 w 611188"/>
              <a:gd name="connsiteY465" fmla="*/ 207169 h 257176"/>
              <a:gd name="connsiteX466" fmla="*/ 360997 w 611188"/>
              <a:gd name="connsiteY466" fmla="*/ 207169 h 257176"/>
              <a:gd name="connsiteX467" fmla="*/ 361315 w 611188"/>
              <a:gd name="connsiteY467" fmla="*/ 209550 h 257176"/>
              <a:gd name="connsiteX468" fmla="*/ 360362 w 611188"/>
              <a:gd name="connsiteY468" fmla="*/ 209550 h 257176"/>
              <a:gd name="connsiteX469" fmla="*/ 360997 w 611188"/>
              <a:gd name="connsiteY469" fmla="*/ 208756 h 257176"/>
              <a:gd name="connsiteX470" fmla="*/ 336550 w 611188"/>
              <a:gd name="connsiteY470" fmla="*/ 206375 h 257176"/>
              <a:gd name="connsiteX471" fmla="*/ 337079 w 611188"/>
              <a:gd name="connsiteY471" fmla="*/ 206952 h 257176"/>
              <a:gd name="connsiteX472" fmla="*/ 337079 w 611188"/>
              <a:gd name="connsiteY472" fmla="*/ 208107 h 257176"/>
              <a:gd name="connsiteX473" fmla="*/ 336550 w 611188"/>
              <a:gd name="connsiteY473" fmla="*/ 206952 h 257176"/>
              <a:gd name="connsiteX474" fmla="*/ 378883 w 611188"/>
              <a:gd name="connsiteY474" fmla="*/ 206199 h 257176"/>
              <a:gd name="connsiteX475" fmla="*/ 378936 w 611188"/>
              <a:gd name="connsiteY475" fmla="*/ 206270 h 257176"/>
              <a:gd name="connsiteX476" fmla="*/ 378883 w 611188"/>
              <a:gd name="connsiteY476" fmla="*/ 206376 h 257176"/>
              <a:gd name="connsiteX477" fmla="*/ 328049 w 611188"/>
              <a:gd name="connsiteY477" fmla="*/ 205771 h 257176"/>
              <a:gd name="connsiteX478" fmla="*/ 328275 w 611188"/>
              <a:gd name="connsiteY478" fmla="*/ 205847 h 257176"/>
              <a:gd name="connsiteX479" fmla="*/ 328275 w 611188"/>
              <a:gd name="connsiteY479" fmla="*/ 206376 h 257176"/>
              <a:gd name="connsiteX480" fmla="*/ 327747 w 611188"/>
              <a:gd name="connsiteY480" fmla="*/ 206376 h 257176"/>
              <a:gd name="connsiteX481" fmla="*/ 347266 w 611188"/>
              <a:gd name="connsiteY481" fmla="*/ 205423 h 257176"/>
              <a:gd name="connsiteX482" fmla="*/ 347861 w 611188"/>
              <a:gd name="connsiteY482" fmla="*/ 205741 h 257176"/>
              <a:gd name="connsiteX483" fmla="*/ 346075 w 611188"/>
              <a:gd name="connsiteY483" fmla="*/ 206376 h 257176"/>
              <a:gd name="connsiteX484" fmla="*/ 379412 w 611188"/>
              <a:gd name="connsiteY484" fmla="*/ 205317 h 257176"/>
              <a:gd name="connsiteX485" fmla="*/ 380471 w 611188"/>
              <a:gd name="connsiteY485" fmla="*/ 206376 h 257176"/>
              <a:gd name="connsiteX486" fmla="*/ 381000 w 611188"/>
              <a:gd name="connsiteY486" fmla="*/ 206905 h 257176"/>
              <a:gd name="connsiteX487" fmla="*/ 380471 w 611188"/>
              <a:gd name="connsiteY487" fmla="*/ 207963 h 257176"/>
              <a:gd name="connsiteX488" fmla="*/ 379412 w 611188"/>
              <a:gd name="connsiteY488" fmla="*/ 206905 h 257176"/>
              <a:gd name="connsiteX489" fmla="*/ 378936 w 611188"/>
              <a:gd name="connsiteY489" fmla="*/ 206270 h 257176"/>
              <a:gd name="connsiteX490" fmla="*/ 412353 w 611188"/>
              <a:gd name="connsiteY490" fmla="*/ 204788 h 257176"/>
              <a:gd name="connsiteX491" fmla="*/ 412750 w 611188"/>
              <a:gd name="connsiteY491" fmla="*/ 204788 h 257176"/>
              <a:gd name="connsiteX492" fmla="*/ 412353 w 611188"/>
              <a:gd name="connsiteY492" fmla="*/ 206376 h 257176"/>
              <a:gd name="connsiteX493" fmla="*/ 411162 w 611188"/>
              <a:gd name="connsiteY493" fmla="*/ 206376 h 257176"/>
              <a:gd name="connsiteX494" fmla="*/ 388082 w 611188"/>
              <a:gd name="connsiteY494" fmla="*/ 204788 h 257176"/>
              <a:gd name="connsiteX495" fmla="*/ 390525 w 611188"/>
              <a:gd name="connsiteY495" fmla="*/ 206772 h 257176"/>
              <a:gd name="connsiteX496" fmla="*/ 390525 w 611188"/>
              <a:gd name="connsiteY496" fmla="*/ 207169 h 257176"/>
              <a:gd name="connsiteX497" fmla="*/ 390036 w 611188"/>
              <a:gd name="connsiteY497" fmla="*/ 207963 h 257176"/>
              <a:gd name="connsiteX498" fmla="*/ 388082 w 611188"/>
              <a:gd name="connsiteY498" fmla="*/ 206772 h 257176"/>
              <a:gd name="connsiteX499" fmla="*/ 385152 w 611188"/>
              <a:gd name="connsiteY499" fmla="*/ 207963 h 257176"/>
              <a:gd name="connsiteX500" fmla="*/ 384175 w 611188"/>
              <a:gd name="connsiteY500" fmla="*/ 207963 h 257176"/>
              <a:gd name="connsiteX501" fmla="*/ 384175 w 611188"/>
              <a:gd name="connsiteY501" fmla="*/ 207169 h 257176"/>
              <a:gd name="connsiteX502" fmla="*/ 385640 w 611188"/>
              <a:gd name="connsiteY502" fmla="*/ 206772 h 257176"/>
              <a:gd name="connsiteX503" fmla="*/ 386617 w 611188"/>
              <a:gd name="connsiteY503" fmla="*/ 206772 h 257176"/>
              <a:gd name="connsiteX504" fmla="*/ 385640 w 611188"/>
              <a:gd name="connsiteY504" fmla="*/ 205979 h 257176"/>
              <a:gd name="connsiteX505" fmla="*/ 377825 w 611188"/>
              <a:gd name="connsiteY505" fmla="*/ 204788 h 257176"/>
              <a:gd name="connsiteX506" fmla="*/ 377825 w 611188"/>
              <a:gd name="connsiteY506" fmla="*/ 207169 h 257176"/>
              <a:gd name="connsiteX507" fmla="*/ 377295 w 611188"/>
              <a:gd name="connsiteY507" fmla="*/ 207169 h 257176"/>
              <a:gd name="connsiteX508" fmla="*/ 377295 w 611188"/>
              <a:gd name="connsiteY508" fmla="*/ 207963 h 257176"/>
              <a:gd name="connsiteX509" fmla="*/ 376237 w 611188"/>
              <a:gd name="connsiteY509" fmla="*/ 205582 h 257176"/>
              <a:gd name="connsiteX510" fmla="*/ 377825 w 611188"/>
              <a:gd name="connsiteY510" fmla="*/ 204788 h 257176"/>
              <a:gd name="connsiteX511" fmla="*/ 378883 w 611188"/>
              <a:gd name="connsiteY511" fmla="*/ 205317 h 257176"/>
              <a:gd name="connsiteX512" fmla="*/ 378883 w 611188"/>
              <a:gd name="connsiteY512" fmla="*/ 206199 h 257176"/>
              <a:gd name="connsiteX513" fmla="*/ 349647 w 611188"/>
              <a:gd name="connsiteY513" fmla="*/ 204788 h 257176"/>
              <a:gd name="connsiteX514" fmla="*/ 350838 w 611188"/>
              <a:gd name="connsiteY514" fmla="*/ 205423 h 257176"/>
              <a:gd name="connsiteX515" fmla="*/ 350838 w 611188"/>
              <a:gd name="connsiteY515" fmla="*/ 205741 h 257176"/>
              <a:gd name="connsiteX516" fmla="*/ 347861 w 611188"/>
              <a:gd name="connsiteY516" fmla="*/ 205741 h 257176"/>
              <a:gd name="connsiteX517" fmla="*/ 347266 w 611188"/>
              <a:gd name="connsiteY517" fmla="*/ 204788 h 257176"/>
              <a:gd name="connsiteX518" fmla="*/ 347861 w 611188"/>
              <a:gd name="connsiteY518" fmla="*/ 204788 h 257176"/>
              <a:gd name="connsiteX519" fmla="*/ 347266 w 611188"/>
              <a:gd name="connsiteY519" fmla="*/ 205423 h 257176"/>
              <a:gd name="connsiteX520" fmla="*/ 122238 w 611188"/>
              <a:gd name="connsiteY520" fmla="*/ 202102 h 257176"/>
              <a:gd name="connsiteX521" fmla="*/ 121152 w 611188"/>
              <a:gd name="connsiteY521" fmla="*/ 202712 h 257176"/>
              <a:gd name="connsiteX522" fmla="*/ 120608 w 611188"/>
              <a:gd name="connsiteY522" fmla="*/ 203934 h 257176"/>
              <a:gd name="connsiteX523" fmla="*/ 121152 w 611188"/>
              <a:gd name="connsiteY523" fmla="*/ 204544 h 257176"/>
              <a:gd name="connsiteX524" fmla="*/ 118979 w 611188"/>
              <a:gd name="connsiteY524" fmla="*/ 206376 h 257176"/>
              <a:gd name="connsiteX525" fmla="*/ 115177 w 611188"/>
              <a:gd name="connsiteY525" fmla="*/ 206376 h 257176"/>
              <a:gd name="connsiteX526" fmla="*/ 113005 w 611188"/>
              <a:gd name="connsiteY526" fmla="*/ 202712 h 257176"/>
              <a:gd name="connsiteX527" fmla="*/ 116807 w 611188"/>
              <a:gd name="connsiteY527" fmla="*/ 202712 h 257176"/>
              <a:gd name="connsiteX528" fmla="*/ 91546 w 611188"/>
              <a:gd name="connsiteY528" fmla="*/ 200025 h 257176"/>
              <a:gd name="connsiteX529" fmla="*/ 92604 w 611188"/>
              <a:gd name="connsiteY529" fmla="*/ 200025 h 257176"/>
              <a:gd name="connsiteX530" fmla="*/ 93133 w 611188"/>
              <a:gd name="connsiteY530" fmla="*/ 200025 h 257176"/>
              <a:gd name="connsiteX531" fmla="*/ 94191 w 611188"/>
              <a:gd name="connsiteY531" fmla="*/ 202208 h 257176"/>
              <a:gd name="connsiteX532" fmla="*/ 96308 w 611188"/>
              <a:gd name="connsiteY532" fmla="*/ 201662 h 257176"/>
              <a:gd name="connsiteX533" fmla="*/ 96308 w 611188"/>
              <a:gd name="connsiteY533" fmla="*/ 202208 h 257176"/>
              <a:gd name="connsiteX534" fmla="*/ 96308 w 611188"/>
              <a:gd name="connsiteY534" fmla="*/ 203845 h 257176"/>
              <a:gd name="connsiteX535" fmla="*/ 94721 w 611188"/>
              <a:gd name="connsiteY535" fmla="*/ 203299 h 257176"/>
              <a:gd name="connsiteX536" fmla="*/ 94191 w 611188"/>
              <a:gd name="connsiteY536" fmla="*/ 203845 h 257176"/>
              <a:gd name="connsiteX537" fmla="*/ 96308 w 611188"/>
              <a:gd name="connsiteY537" fmla="*/ 205482 h 257176"/>
              <a:gd name="connsiteX538" fmla="*/ 98425 w 611188"/>
              <a:gd name="connsiteY538" fmla="*/ 204937 h 257176"/>
              <a:gd name="connsiteX539" fmla="*/ 96308 w 611188"/>
              <a:gd name="connsiteY539" fmla="*/ 207119 h 257176"/>
              <a:gd name="connsiteX540" fmla="*/ 93133 w 611188"/>
              <a:gd name="connsiteY540" fmla="*/ 210939 h 257176"/>
              <a:gd name="connsiteX541" fmla="*/ 91546 w 611188"/>
              <a:gd name="connsiteY541" fmla="*/ 210394 h 257176"/>
              <a:gd name="connsiteX542" fmla="*/ 91016 w 611188"/>
              <a:gd name="connsiteY542" fmla="*/ 212577 h 257176"/>
              <a:gd name="connsiteX543" fmla="*/ 89958 w 611188"/>
              <a:gd name="connsiteY543" fmla="*/ 212031 h 257176"/>
              <a:gd name="connsiteX544" fmla="*/ 89429 w 611188"/>
              <a:gd name="connsiteY544" fmla="*/ 210939 h 257176"/>
              <a:gd name="connsiteX545" fmla="*/ 89429 w 611188"/>
              <a:gd name="connsiteY545" fmla="*/ 212577 h 257176"/>
              <a:gd name="connsiteX546" fmla="*/ 87841 w 611188"/>
              <a:gd name="connsiteY546" fmla="*/ 212577 h 257176"/>
              <a:gd name="connsiteX547" fmla="*/ 87312 w 611188"/>
              <a:gd name="connsiteY547" fmla="*/ 213668 h 257176"/>
              <a:gd name="connsiteX548" fmla="*/ 87312 w 611188"/>
              <a:gd name="connsiteY548" fmla="*/ 214214 h 257176"/>
              <a:gd name="connsiteX549" fmla="*/ 89429 w 611188"/>
              <a:gd name="connsiteY549" fmla="*/ 215305 h 257176"/>
              <a:gd name="connsiteX550" fmla="*/ 89958 w 611188"/>
              <a:gd name="connsiteY550" fmla="*/ 215851 h 257176"/>
              <a:gd name="connsiteX551" fmla="*/ 91016 w 611188"/>
              <a:gd name="connsiteY551" fmla="*/ 215305 h 257176"/>
              <a:gd name="connsiteX552" fmla="*/ 92604 w 611188"/>
              <a:gd name="connsiteY552" fmla="*/ 214214 h 257176"/>
              <a:gd name="connsiteX553" fmla="*/ 92604 w 611188"/>
              <a:gd name="connsiteY553" fmla="*/ 215305 h 257176"/>
              <a:gd name="connsiteX554" fmla="*/ 92604 w 611188"/>
              <a:gd name="connsiteY554" fmla="*/ 215851 h 257176"/>
              <a:gd name="connsiteX555" fmla="*/ 91016 w 611188"/>
              <a:gd name="connsiteY555" fmla="*/ 216397 h 257176"/>
              <a:gd name="connsiteX556" fmla="*/ 89958 w 611188"/>
              <a:gd name="connsiteY556" fmla="*/ 217488 h 257176"/>
              <a:gd name="connsiteX557" fmla="*/ 87841 w 611188"/>
              <a:gd name="connsiteY557" fmla="*/ 215851 h 257176"/>
              <a:gd name="connsiteX558" fmla="*/ 84666 w 611188"/>
              <a:gd name="connsiteY558" fmla="*/ 213668 h 257176"/>
              <a:gd name="connsiteX559" fmla="*/ 84137 w 611188"/>
              <a:gd name="connsiteY559" fmla="*/ 213668 h 257176"/>
              <a:gd name="connsiteX560" fmla="*/ 83079 w 611188"/>
              <a:gd name="connsiteY560" fmla="*/ 213668 h 257176"/>
              <a:gd name="connsiteX561" fmla="*/ 82550 w 611188"/>
              <a:gd name="connsiteY561" fmla="*/ 212031 h 257176"/>
              <a:gd name="connsiteX562" fmla="*/ 80962 w 611188"/>
              <a:gd name="connsiteY562" fmla="*/ 212031 h 257176"/>
              <a:gd name="connsiteX563" fmla="*/ 78846 w 611188"/>
              <a:gd name="connsiteY563" fmla="*/ 208757 h 257176"/>
              <a:gd name="connsiteX564" fmla="*/ 76200 w 611188"/>
              <a:gd name="connsiteY564" fmla="*/ 205482 h 257176"/>
              <a:gd name="connsiteX565" fmla="*/ 77787 w 611188"/>
              <a:gd name="connsiteY565" fmla="*/ 205482 h 257176"/>
              <a:gd name="connsiteX566" fmla="*/ 82021 w 611188"/>
              <a:gd name="connsiteY566" fmla="*/ 205482 h 257176"/>
              <a:gd name="connsiteX567" fmla="*/ 89958 w 611188"/>
              <a:gd name="connsiteY567" fmla="*/ 206574 h 257176"/>
              <a:gd name="connsiteX568" fmla="*/ 93133 w 611188"/>
              <a:gd name="connsiteY568" fmla="*/ 203845 h 257176"/>
              <a:gd name="connsiteX569" fmla="*/ 91546 w 611188"/>
              <a:gd name="connsiteY569" fmla="*/ 204937 h 257176"/>
              <a:gd name="connsiteX570" fmla="*/ 89958 w 611188"/>
              <a:gd name="connsiteY570" fmla="*/ 205482 h 257176"/>
              <a:gd name="connsiteX571" fmla="*/ 91016 w 611188"/>
              <a:gd name="connsiteY571" fmla="*/ 203299 h 257176"/>
              <a:gd name="connsiteX572" fmla="*/ 93133 w 611188"/>
              <a:gd name="connsiteY572" fmla="*/ 201662 h 257176"/>
              <a:gd name="connsiteX573" fmla="*/ 92604 w 611188"/>
              <a:gd name="connsiteY573" fmla="*/ 201116 h 257176"/>
              <a:gd name="connsiteX574" fmla="*/ 104858 w 611188"/>
              <a:gd name="connsiteY574" fmla="*/ 198438 h 257176"/>
              <a:gd name="connsiteX575" fmla="*/ 104858 w 611188"/>
              <a:gd name="connsiteY575" fmla="*/ 199659 h 257176"/>
              <a:gd name="connsiteX576" fmla="*/ 105945 w 611188"/>
              <a:gd name="connsiteY576" fmla="*/ 201491 h 257176"/>
              <a:gd name="connsiteX577" fmla="*/ 108117 w 611188"/>
              <a:gd name="connsiteY577" fmla="*/ 201491 h 257176"/>
              <a:gd name="connsiteX578" fmla="*/ 108117 w 611188"/>
              <a:gd name="connsiteY578" fmla="*/ 202102 h 257176"/>
              <a:gd name="connsiteX579" fmla="*/ 108117 w 611188"/>
              <a:gd name="connsiteY579" fmla="*/ 202712 h 257176"/>
              <a:gd name="connsiteX580" fmla="*/ 109746 w 611188"/>
              <a:gd name="connsiteY580" fmla="*/ 202102 h 257176"/>
              <a:gd name="connsiteX581" fmla="*/ 111376 w 611188"/>
              <a:gd name="connsiteY581" fmla="*/ 200270 h 257176"/>
              <a:gd name="connsiteX582" fmla="*/ 111919 w 611188"/>
              <a:gd name="connsiteY582" fmla="*/ 201491 h 257176"/>
              <a:gd name="connsiteX583" fmla="*/ 113005 w 611188"/>
              <a:gd name="connsiteY583" fmla="*/ 201491 h 257176"/>
              <a:gd name="connsiteX584" fmla="*/ 113005 w 611188"/>
              <a:gd name="connsiteY584" fmla="*/ 202102 h 257176"/>
              <a:gd name="connsiteX585" fmla="*/ 111376 w 611188"/>
              <a:gd name="connsiteY585" fmla="*/ 201491 h 257176"/>
              <a:gd name="connsiteX586" fmla="*/ 111376 w 611188"/>
              <a:gd name="connsiteY586" fmla="*/ 202102 h 257176"/>
              <a:gd name="connsiteX587" fmla="*/ 111376 w 611188"/>
              <a:gd name="connsiteY587" fmla="*/ 202712 h 257176"/>
              <a:gd name="connsiteX588" fmla="*/ 113005 w 611188"/>
              <a:gd name="connsiteY588" fmla="*/ 202712 h 257176"/>
              <a:gd name="connsiteX589" fmla="*/ 109746 w 611188"/>
              <a:gd name="connsiteY589" fmla="*/ 205765 h 257176"/>
              <a:gd name="connsiteX590" fmla="*/ 108660 w 611188"/>
              <a:gd name="connsiteY590" fmla="*/ 205765 h 257176"/>
              <a:gd name="connsiteX591" fmla="*/ 108660 w 611188"/>
              <a:gd name="connsiteY591" fmla="*/ 203934 h 257176"/>
              <a:gd name="connsiteX592" fmla="*/ 108117 w 611188"/>
              <a:gd name="connsiteY592" fmla="*/ 205765 h 257176"/>
              <a:gd name="connsiteX593" fmla="*/ 107574 w 611188"/>
              <a:gd name="connsiteY593" fmla="*/ 206376 h 257176"/>
              <a:gd name="connsiteX594" fmla="*/ 107574 w 611188"/>
              <a:gd name="connsiteY594" fmla="*/ 205765 h 257176"/>
              <a:gd name="connsiteX595" fmla="*/ 107574 w 611188"/>
              <a:gd name="connsiteY595" fmla="*/ 204544 h 257176"/>
              <a:gd name="connsiteX596" fmla="*/ 105945 w 611188"/>
              <a:gd name="connsiteY596" fmla="*/ 203934 h 257176"/>
              <a:gd name="connsiteX597" fmla="*/ 104858 w 611188"/>
              <a:gd name="connsiteY597" fmla="*/ 202102 h 257176"/>
              <a:gd name="connsiteX598" fmla="*/ 104315 w 611188"/>
              <a:gd name="connsiteY598" fmla="*/ 202712 h 257176"/>
              <a:gd name="connsiteX599" fmla="*/ 102686 w 611188"/>
              <a:gd name="connsiteY599" fmla="*/ 202102 h 257176"/>
              <a:gd name="connsiteX600" fmla="*/ 103229 w 611188"/>
              <a:gd name="connsiteY600" fmla="*/ 201491 h 257176"/>
              <a:gd name="connsiteX601" fmla="*/ 101600 w 611188"/>
              <a:gd name="connsiteY601" fmla="*/ 201491 h 257176"/>
              <a:gd name="connsiteX602" fmla="*/ 103229 w 611188"/>
              <a:gd name="connsiteY602" fmla="*/ 199659 h 257176"/>
              <a:gd name="connsiteX603" fmla="*/ 83457 w 611188"/>
              <a:gd name="connsiteY603" fmla="*/ 198438 h 257176"/>
              <a:gd name="connsiteX604" fmla="*/ 85725 w 611188"/>
              <a:gd name="connsiteY604" fmla="*/ 200026 h 257176"/>
              <a:gd name="connsiteX605" fmla="*/ 83457 w 611188"/>
              <a:gd name="connsiteY605" fmla="*/ 200026 h 257176"/>
              <a:gd name="connsiteX606" fmla="*/ 82550 w 611188"/>
              <a:gd name="connsiteY606" fmla="*/ 199629 h 257176"/>
              <a:gd name="connsiteX607" fmla="*/ 446484 w 611188"/>
              <a:gd name="connsiteY607" fmla="*/ 193675 h 257176"/>
              <a:gd name="connsiteX608" fmla="*/ 447675 w 611188"/>
              <a:gd name="connsiteY608" fmla="*/ 195263 h 257176"/>
              <a:gd name="connsiteX609" fmla="*/ 446881 w 611188"/>
              <a:gd name="connsiteY609" fmla="*/ 195263 h 257176"/>
              <a:gd name="connsiteX610" fmla="*/ 446087 w 611188"/>
              <a:gd name="connsiteY610" fmla="*/ 195263 h 257176"/>
              <a:gd name="connsiteX611" fmla="*/ 93052 w 611188"/>
              <a:gd name="connsiteY611" fmla="*/ 189443 h 257176"/>
              <a:gd name="connsiteX612" fmla="*/ 93111 w 611188"/>
              <a:gd name="connsiteY612" fmla="*/ 189560 h 257176"/>
              <a:gd name="connsiteX613" fmla="*/ 93052 w 611188"/>
              <a:gd name="connsiteY613" fmla="*/ 189548 h 257176"/>
              <a:gd name="connsiteX614" fmla="*/ 92524 w 611188"/>
              <a:gd name="connsiteY614" fmla="*/ 189443 h 257176"/>
              <a:gd name="connsiteX615" fmla="*/ 93052 w 611188"/>
              <a:gd name="connsiteY615" fmla="*/ 189548 h 257176"/>
              <a:gd name="connsiteX616" fmla="*/ 93052 w 611188"/>
              <a:gd name="connsiteY616" fmla="*/ 189972 h 257176"/>
              <a:gd name="connsiteX617" fmla="*/ 93052 w 611188"/>
              <a:gd name="connsiteY617" fmla="*/ 191030 h 257176"/>
              <a:gd name="connsiteX618" fmla="*/ 92524 w 611188"/>
              <a:gd name="connsiteY618" fmla="*/ 189972 h 257176"/>
              <a:gd name="connsiteX619" fmla="*/ 119856 w 611188"/>
              <a:gd name="connsiteY619" fmla="*/ 188913 h 257176"/>
              <a:gd name="connsiteX620" fmla="*/ 120253 w 611188"/>
              <a:gd name="connsiteY620" fmla="*/ 189972 h 257176"/>
              <a:gd name="connsiteX621" fmla="*/ 120650 w 611188"/>
              <a:gd name="connsiteY621" fmla="*/ 190501 h 257176"/>
              <a:gd name="connsiteX622" fmla="*/ 119856 w 611188"/>
              <a:gd name="connsiteY622" fmla="*/ 190501 h 257176"/>
              <a:gd name="connsiteX623" fmla="*/ 119062 w 611188"/>
              <a:gd name="connsiteY623" fmla="*/ 190501 h 257176"/>
              <a:gd name="connsiteX624" fmla="*/ 119062 w 611188"/>
              <a:gd name="connsiteY624" fmla="*/ 189972 h 257176"/>
              <a:gd name="connsiteX625" fmla="*/ 86647 w 611188"/>
              <a:gd name="connsiteY625" fmla="*/ 185208 h 257176"/>
              <a:gd name="connsiteX626" fmla="*/ 88183 w 611188"/>
              <a:gd name="connsiteY626" fmla="*/ 185738 h 257176"/>
              <a:gd name="connsiteX627" fmla="*/ 89207 w 611188"/>
              <a:gd name="connsiteY627" fmla="*/ 185208 h 257176"/>
              <a:gd name="connsiteX628" fmla="*/ 89719 w 611188"/>
              <a:gd name="connsiteY628" fmla="*/ 186796 h 257176"/>
              <a:gd name="connsiteX629" fmla="*/ 92792 w 611188"/>
              <a:gd name="connsiteY629" fmla="*/ 186796 h 257176"/>
              <a:gd name="connsiteX630" fmla="*/ 93304 w 611188"/>
              <a:gd name="connsiteY630" fmla="*/ 188384 h 257176"/>
              <a:gd name="connsiteX631" fmla="*/ 95352 w 611188"/>
              <a:gd name="connsiteY631" fmla="*/ 186796 h 257176"/>
              <a:gd name="connsiteX632" fmla="*/ 98425 w 611188"/>
              <a:gd name="connsiteY632" fmla="*/ 185738 h 257176"/>
              <a:gd name="connsiteX633" fmla="*/ 97913 w 611188"/>
              <a:gd name="connsiteY633" fmla="*/ 187325 h 257176"/>
              <a:gd name="connsiteX634" fmla="*/ 96888 w 611188"/>
              <a:gd name="connsiteY634" fmla="*/ 187325 h 257176"/>
              <a:gd name="connsiteX635" fmla="*/ 94840 w 611188"/>
              <a:gd name="connsiteY635" fmla="*/ 187325 h 257176"/>
              <a:gd name="connsiteX636" fmla="*/ 94840 w 611188"/>
              <a:gd name="connsiteY636" fmla="*/ 188384 h 257176"/>
              <a:gd name="connsiteX637" fmla="*/ 94840 w 611188"/>
              <a:gd name="connsiteY637" fmla="*/ 188913 h 257176"/>
              <a:gd name="connsiteX638" fmla="*/ 91767 w 611188"/>
              <a:gd name="connsiteY638" fmla="*/ 188384 h 257176"/>
              <a:gd name="connsiteX639" fmla="*/ 89207 w 611188"/>
              <a:gd name="connsiteY639" fmla="*/ 186796 h 257176"/>
              <a:gd name="connsiteX640" fmla="*/ 87671 w 611188"/>
              <a:gd name="connsiteY640" fmla="*/ 187325 h 257176"/>
              <a:gd name="connsiteX641" fmla="*/ 86647 w 611188"/>
              <a:gd name="connsiteY641" fmla="*/ 188384 h 257176"/>
              <a:gd name="connsiteX642" fmla="*/ 86134 w 611188"/>
              <a:gd name="connsiteY642" fmla="*/ 188384 h 257176"/>
              <a:gd name="connsiteX643" fmla="*/ 86134 w 611188"/>
              <a:gd name="connsiteY643" fmla="*/ 186796 h 257176"/>
              <a:gd name="connsiteX644" fmla="*/ 86647 w 611188"/>
              <a:gd name="connsiteY644" fmla="*/ 185738 h 257176"/>
              <a:gd name="connsiteX645" fmla="*/ 82550 w 611188"/>
              <a:gd name="connsiteY645" fmla="*/ 184150 h 257176"/>
              <a:gd name="connsiteX646" fmla="*/ 83574 w 611188"/>
              <a:gd name="connsiteY646" fmla="*/ 185738 h 257176"/>
              <a:gd name="connsiteX647" fmla="*/ 84598 w 611188"/>
              <a:gd name="connsiteY647" fmla="*/ 185738 h 257176"/>
              <a:gd name="connsiteX648" fmla="*/ 86134 w 611188"/>
              <a:gd name="connsiteY648" fmla="*/ 186796 h 257176"/>
              <a:gd name="connsiteX649" fmla="*/ 84598 w 611188"/>
              <a:gd name="connsiteY649" fmla="*/ 187325 h 257176"/>
              <a:gd name="connsiteX650" fmla="*/ 83062 w 611188"/>
              <a:gd name="connsiteY650" fmla="*/ 186796 h 257176"/>
              <a:gd name="connsiteX651" fmla="*/ 83062 w 611188"/>
              <a:gd name="connsiteY651" fmla="*/ 185208 h 257176"/>
              <a:gd name="connsiteX652" fmla="*/ 82550 w 611188"/>
              <a:gd name="connsiteY652" fmla="*/ 185208 h 257176"/>
              <a:gd name="connsiteX653" fmla="*/ 82550 w 611188"/>
              <a:gd name="connsiteY653" fmla="*/ 182563 h 257176"/>
              <a:gd name="connsiteX654" fmla="*/ 84137 w 611188"/>
              <a:gd name="connsiteY654" fmla="*/ 182563 h 257176"/>
              <a:gd name="connsiteX655" fmla="*/ 85725 w 611188"/>
              <a:gd name="connsiteY655" fmla="*/ 184151 h 257176"/>
              <a:gd name="connsiteX656" fmla="*/ 84137 w 611188"/>
              <a:gd name="connsiteY656" fmla="*/ 184151 h 257176"/>
              <a:gd name="connsiteX657" fmla="*/ 94456 w 611188"/>
              <a:gd name="connsiteY657" fmla="*/ 180975 h 257176"/>
              <a:gd name="connsiteX658" fmla="*/ 94456 w 611188"/>
              <a:gd name="connsiteY658" fmla="*/ 182166 h 257176"/>
              <a:gd name="connsiteX659" fmla="*/ 95250 w 611188"/>
              <a:gd name="connsiteY659" fmla="*/ 182563 h 257176"/>
              <a:gd name="connsiteX660" fmla="*/ 93662 w 611188"/>
              <a:gd name="connsiteY660" fmla="*/ 182563 h 257176"/>
              <a:gd name="connsiteX661" fmla="*/ 93662 w 611188"/>
              <a:gd name="connsiteY661" fmla="*/ 181372 h 257176"/>
              <a:gd name="connsiteX662" fmla="*/ 108080 w 611188"/>
              <a:gd name="connsiteY662" fmla="*/ 179766 h 257176"/>
              <a:gd name="connsiteX663" fmla="*/ 107853 w 611188"/>
              <a:gd name="connsiteY663" fmla="*/ 180447 h 257176"/>
              <a:gd name="connsiteX664" fmla="*/ 107677 w 611188"/>
              <a:gd name="connsiteY664" fmla="*/ 180270 h 257176"/>
              <a:gd name="connsiteX665" fmla="*/ 107098 w 611188"/>
              <a:gd name="connsiteY665" fmla="*/ 179691 h 257176"/>
              <a:gd name="connsiteX666" fmla="*/ 107677 w 611188"/>
              <a:gd name="connsiteY666" fmla="*/ 180270 h 257176"/>
              <a:gd name="connsiteX667" fmla="*/ 106267 w 611188"/>
              <a:gd name="connsiteY667" fmla="*/ 182034 h 257176"/>
              <a:gd name="connsiteX668" fmla="*/ 106796 w 611188"/>
              <a:gd name="connsiteY668" fmla="*/ 180976 h 257176"/>
              <a:gd name="connsiteX669" fmla="*/ 106796 w 611188"/>
              <a:gd name="connsiteY669" fmla="*/ 180447 h 257176"/>
              <a:gd name="connsiteX670" fmla="*/ 100012 w 611188"/>
              <a:gd name="connsiteY670" fmla="*/ 176213 h 257176"/>
              <a:gd name="connsiteX671" fmla="*/ 101600 w 611188"/>
              <a:gd name="connsiteY671" fmla="*/ 176213 h 257176"/>
              <a:gd name="connsiteX672" fmla="*/ 101600 w 611188"/>
              <a:gd name="connsiteY672" fmla="*/ 177272 h 257176"/>
              <a:gd name="connsiteX673" fmla="*/ 101600 w 611188"/>
              <a:gd name="connsiteY673" fmla="*/ 177801 h 257176"/>
              <a:gd name="connsiteX674" fmla="*/ 100541 w 611188"/>
              <a:gd name="connsiteY674" fmla="*/ 177272 h 257176"/>
              <a:gd name="connsiteX675" fmla="*/ 592138 w 611188"/>
              <a:gd name="connsiteY675" fmla="*/ 166688 h 257176"/>
              <a:gd name="connsiteX676" fmla="*/ 593726 w 611188"/>
              <a:gd name="connsiteY676" fmla="*/ 166688 h 257176"/>
              <a:gd name="connsiteX677" fmla="*/ 593196 w 611188"/>
              <a:gd name="connsiteY677" fmla="*/ 167747 h 257176"/>
              <a:gd name="connsiteX678" fmla="*/ 592138 w 611188"/>
              <a:gd name="connsiteY678" fmla="*/ 168276 h 257176"/>
              <a:gd name="connsiteX679" fmla="*/ 592138 w 611188"/>
              <a:gd name="connsiteY679" fmla="*/ 167747 h 257176"/>
              <a:gd name="connsiteX680" fmla="*/ 573088 w 611188"/>
              <a:gd name="connsiteY680" fmla="*/ 166688 h 257176"/>
              <a:gd name="connsiteX681" fmla="*/ 574676 w 611188"/>
              <a:gd name="connsiteY681" fmla="*/ 166688 h 257176"/>
              <a:gd name="connsiteX682" fmla="*/ 573882 w 611188"/>
              <a:gd name="connsiteY682" fmla="*/ 168276 h 257176"/>
              <a:gd name="connsiteX683" fmla="*/ 573088 w 611188"/>
              <a:gd name="connsiteY683" fmla="*/ 167747 h 257176"/>
              <a:gd name="connsiteX684" fmla="*/ 442595 w 611188"/>
              <a:gd name="connsiteY684" fmla="*/ 166688 h 257176"/>
              <a:gd name="connsiteX685" fmla="*/ 443230 w 611188"/>
              <a:gd name="connsiteY685" fmla="*/ 166688 h 257176"/>
              <a:gd name="connsiteX686" fmla="*/ 443230 w 611188"/>
              <a:gd name="connsiteY686" fmla="*/ 168276 h 257176"/>
              <a:gd name="connsiteX687" fmla="*/ 441325 w 611188"/>
              <a:gd name="connsiteY687" fmla="*/ 168276 h 257176"/>
              <a:gd name="connsiteX688" fmla="*/ 582083 w 611188"/>
              <a:gd name="connsiteY688" fmla="*/ 165100 h 257176"/>
              <a:gd name="connsiteX689" fmla="*/ 582612 w 611188"/>
              <a:gd name="connsiteY689" fmla="*/ 165735 h 257176"/>
              <a:gd name="connsiteX690" fmla="*/ 584200 w 611188"/>
              <a:gd name="connsiteY690" fmla="*/ 165100 h 257176"/>
              <a:gd name="connsiteX691" fmla="*/ 583671 w 611188"/>
              <a:gd name="connsiteY691" fmla="*/ 165735 h 257176"/>
              <a:gd name="connsiteX692" fmla="*/ 582612 w 611188"/>
              <a:gd name="connsiteY692" fmla="*/ 166053 h 257176"/>
              <a:gd name="connsiteX693" fmla="*/ 582083 w 611188"/>
              <a:gd name="connsiteY693" fmla="*/ 166688 h 257176"/>
              <a:gd name="connsiteX694" fmla="*/ 581025 w 611188"/>
              <a:gd name="connsiteY694" fmla="*/ 166688 h 257176"/>
              <a:gd name="connsiteX695" fmla="*/ 582083 w 611188"/>
              <a:gd name="connsiteY695" fmla="*/ 166053 h 257176"/>
              <a:gd name="connsiteX696" fmla="*/ 588963 w 611188"/>
              <a:gd name="connsiteY696" fmla="*/ 163513 h 257176"/>
              <a:gd name="connsiteX697" fmla="*/ 590551 w 611188"/>
              <a:gd name="connsiteY697" fmla="*/ 163513 h 257176"/>
              <a:gd name="connsiteX698" fmla="*/ 590021 w 611188"/>
              <a:gd name="connsiteY698" fmla="*/ 165101 h 257176"/>
              <a:gd name="connsiteX699" fmla="*/ 588963 w 611188"/>
              <a:gd name="connsiteY699" fmla="*/ 165101 h 257176"/>
              <a:gd name="connsiteX700" fmla="*/ 447675 w 611188"/>
              <a:gd name="connsiteY700" fmla="*/ 158750 h 257176"/>
              <a:gd name="connsiteX701" fmla="*/ 447675 w 611188"/>
              <a:gd name="connsiteY701" fmla="*/ 160655 h 257176"/>
              <a:gd name="connsiteX702" fmla="*/ 447278 w 611188"/>
              <a:gd name="connsiteY702" fmla="*/ 161925 h 257176"/>
              <a:gd name="connsiteX703" fmla="*/ 446087 w 611188"/>
              <a:gd name="connsiteY703" fmla="*/ 160655 h 257176"/>
              <a:gd name="connsiteX704" fmla="*/ 345190 w 611188"/>
              <a:gd name="connsiteY704" fmla="*/ 149755 h 257176"/>
              <a:gd name="connsiteX705" fmla="*/ 346776 w 611188"/>
              <a:gd name="connsiteY705" fmla="*/ 150813 h 257176"/>
              <a:gd name="connsiteX706" fmla="*/ 345190 w 611188"/>
              <a:gd name="connsiteY706" fmla="*/ 150813 h 257176"/>
              <a:gd name="connsiteX707" fmla="*/ 344133 w 611188"/>
              <a:gd name="connsiteY707" fmla="*/ 149755 h 257176"/>
              <a:gd name="connsiteX708" fmla="*/ 344133 w 611188"/>
              <a:gd name="connsiteY708" fmla="*/ 150813 h 257176"/>
              <a:gd name="connsiteX709" fmla="*/ 343605 w 611188"/>
              <a:gd name="connsiteY709" fmla="*/ 150813 h 257176"/>
              <a:gd name="connsiteX710" fmla="*/ 347607 w 611188"/>
              <a:gd name="connsiteY710" fmla="*/ 147336 h 257176"/>
              <a:gd name="connsiteX711" fmla="*/ 348362 w 611188"/>
              <a:gd name="connsiteY711" fmla="*/ 147638 h 257176"/>
              <a:gd name="connsiteX712" fmla="*/ 347305 w 611188"/>
              <a:gd name="connsiteY712" fmla="*/ 147638 h 257176"/>
              <a:gd name="connsiteX713" fmla="*/ 354013 w 611188"/>
              <a:gd name="connsiteY713" fmla="*/ 144463 h 257176"/>
              <a:gd name="connsiteX714" fmla="*/ 354013 w 611188"/>
              <a:gd name="connsiteY714" fmla="*/ 144992 h 257176"/>
              <a:gd name="connsiteX715" fmla="*/ 352425 w 611188"/>
              <a:gd name="connsiteY715" fmla="*/ 146051 h 257176"/>
              <a:gd name="connsiteX716" fmla="*/ 344421 w 611188"/>
              <a:gd name="connsiteY716" fmla="*/ 141192 h 257176"/>
              <a:gd name="connsiteX717" fmla="*/ 344253 w 611188"/>
              <a:gd name="connsiteY717" fmla="*/ 141336 h 257176"/>
              <a:gd name="connsiteX718" fmla="*/ 344133 w 611188"/>
              <a:gd name="connsiteY718" fmla="*/ 141288 h 257176"/>
              <a:gd name="connsiteX719" fmla="*/ 346776 w 611188"/>
              <a:gd name="connsiteY719" fmla="*/ 139172 h 257176"/>
              <a:gd name="connsiteX720" fmla="*/ 348890 w 611188"/>
              <a:gd name="connsiteY720" fmla="*/ 139172 h 257176"/>
              <a:gd name="connsiteX721" fmla="*/ 347305 w 611188"/>
              <a:gd name="connsiteY721" fmla="*/ 141288 h 257176"/>
              <a:gd name="connsiteX722" fmla="*/ 345719 w 611188"/>
              <a:gd name="connsiteY722" fmla="*/ 140759 h 257176"/>
              <a:gd name="connsiteX723" fmla="*/ 344421 w 611188"/>
              <a:gd name="connsiteY723" fmla="*/ 141192 h 257176"/>
              <a:gd name="connsiteX724" fmla="*/ 474028 w 611188"/>
              <a:gd name="connsiteY724" fmla="*/ 137054 h 257176"/>
              <a:gd name="connsiteX725" fmla="*/ 474663 w 611188"/>
              <a:gd name="connsiteY725" fmla="*/ 138113 h 257176"/>
              <a:gd name="connsiteX726" fmla="*/ 474028 w 611188"/>
              <a:gd name="connsiteY726" fmla="*/ 138113 h 257176"/>
              <a:gd name="connsiteX727" fmla="*/ 474028 w 611188"/>
              <a:gd name="connsiteY727" fmla="*/ 136525 h 257176"/>
              <a:gd name="connsiteX728" fmla="*/ 474028 w 611188"/>
              <a:gd name="connsiteY728" fmla="*/ 137054 h 257176"/>
              <a:gd name="connsiteX729" fmla="*/ 473710 w 611188"/>
              <a:gd name="connsiteY729" fmla="*/ 137054 h 257176"/>
              <a:gd name="connsiteX730" fmla="*/ 473710 w 611188"/>
              <a:gd name="connsiteY730" fmla="*/ 138113 h 257176"/>
              <a:gd name="connsiteX731" fmla="*/ 473075 w 611188"/>
              <a:gd name="connsiteY731" fmla="*/ 137054 h 257176"/>
              <a:gd name="connsiteX732" fmla="*/ 390649 w 611188"/>
              <a:gd name="connsiteY732" fmla="*/ 125942 h 257176"/>
              <a:gd name="connsiteX733" fmla="*/ 390121 w 611188"/>
              <a:gd name="connsiteY733" fmla="*/ 127001 h 257176"/>
              <a:gd name="connsiteX734" fmla="*/ 390649 w 611188"/>
              <a:gd name="connsiteY734" fmla="*/ 127001 h 257176"/>
              <a:gd name="connsiteX735" fmla="*/ 391706 w 611188"/>
              <a:gd name="connsiteY735" fmla="*/ 125942 h 257176"/>
              <a:gd name="connsiteX736" fmla="*/ 395935 w 611188"/>
              <a:gd name="connsiteY736" fmla="*/ 125413 h 257176"/>
              <a:gd name="connsiteX737" fmla="*/ 395935 w 611188"/>
              <a:gd name="connsiteY737" fmla="*/ 125942 h 257176"/>
              <a:gd name="connsiteX738" fmla="*/ 395406 w 611188"/>
              <a:gd name="connsiteY738" fmla="*/ 125942 h 257176"/>
              <a:gd name="connsiteX739" fmla="*/ 436637 w 611188"/>
              <a:gd name="connsiteY739" fmla="*/ 123826 h 257176"/>
              <a:gd name="connsiteX740" fmla="*/ 438222 w 611188"/>
              <a:gd name="connsiteY740" fmla="*/ 123826 h 257176"/>
              <a:gd name="connsiteX741" fmla="*/ 437165 w 611188"/>
              <a:gd name="connsiteY741" fmla="*/ 124884 h 257176"/>
              <a:gd name="connsiteX742" fmla="*/ 610372 w 611188"/>
              <a:gd name="connsiteY742" fmla="*/ 120769 h 257176"/>
              <a:gd name="connsiteX743" fmla="*/ 609147 w 611188"/>
              <a:gd name="connsiteY743" fmla="*/ 121841 h 257176"/>
              <a:gd name="connsiteX744" fmla="*/ 606425 w 611188"/>
              <a:gd name="connsiteY744" fmla="*/ 122238 h 257176"/>
              <a:gd name="connsiteX745" fmla="*/ 608467 w 611188"/>
              <a:gd name="connsiteY745" fmla="*/ 121047 h 257176"/>
              <a:gd name="connsiteX746" fmla="*/ 610508 w 611188"/>
              <a:gd name="connsiteY746" fmla="*/ 120650 h 257176"/>
              <a:gd name="connsiteX747" fmla="*/ 611188 w 611188"/>
              <a:gd name="connsiteY747" fmla="*/ 120650 h 257176"/>
              <a:gd name="connsiteX748" fmla="*/ 610372 w 611188"/>
              <a:gd name="connsiteY748" fmla="*/ 120769 h 257176"/>
              <a:gd name="connsiteX749" fmla="*/ 566936 w 611188"/>
              <a:gd name="connsiteY749" fmla="*/ 112713 h 257176"/>
              <a:gd name="connsiteX750" fmla="*/ 568127 w 611188"/>
              <a:gd name="connsiteY750" fmla="*/ 114618 h 257176"/>
              <a:gd name="connsiteX751" fmla="*/ 569913 w 611188"/>
              <a:gd name="connsiteY751" fmla="*/ 116047 h 257176"/>
              <a:gd name="connsiteX752" fmla="*/ 569317 w 611188"/>
              <a:gd name="connsiteY752" fmla="*/ 116047 h 257176"/>
              <a:gd name="connsiteX753" fmla="*/ 569317 w 611188"/>
              <a:gd name="connsiteY753" fmla="*/ 117476 h 257176"/>
              <a:gd name="connsiteX754" fmla="*/ 568127 w 611188"/>
              <a:gd name="connsiteY754" fmla="*/ 117476 h 257176"/>
              <a:gd name="connsiteX755" fmla="*/ 566936 w 611188"/>
              <a:gd name="connsiteY755" fmla="*/ 117476 h 257176"/>
              <a:gd name="connsiteX756" fmla="*/ 566936 w 611188"/>
              <a:gd name="connsiteY756" fmla="*/ 116047 h 257176"/>
              <a:gd name="connsiteX757" fmla="*/ 565745 w 611188"/>
              <a:gd name="connsiteY757" fmla="*/ 116047 h 257176"/>
              <a:gd name="connsiteX758" fmla="*/ 566936 w 611188"/>
              <a:gd name="connsiteY758" fmla="*/ 115571 h 257176"/>
              <a:gd name="connsiteX759" fmla="*/ 565150 w 611188"/>
              <a:gd name="connsiteY759" fmla="*/ 114618 h 257176"/>
              <a:gd name="connsiteX760" fmla="*/ 566936 w 611188"/>
              <a:gd name="connsiteY760" fmla="*/ 114142 h 257176"/>
              <a:gd name="connsiteX761" fmla="*/ 74612 w 611188"/>
              <a:gd name="connsiteY761" fmla="*/ 107950 h 257176"/>
              <a:gd name="connsiteX762" fmla="*/ 75670 w 611188"/>
              <a:gd name="connsiteY762" fmla="*/ 107950 h 257176"/>
              <a:gd name="connsiteX763" fmla="*/ 76200 w 611188"/>
              <a:gd name="connsiteY763" fmla="*/ 111125 h 257176"/>
              <a:gd name="connsiteX764" fmla="*/ 75670 w 611188"/>
              <a:gd name="connsiteY764" fmla="*/ 110331 h 257176"/>
              <a:gd name="connsiteX765" fmla="*/ 480510 w 611188"/>
              <a:gd name="connsiteY765" fmla="*/ 106363 h 257176"/>
              <a:gd name="connsiteX766" fmla="*/ 480317 w 611188"/>
              <a:gd name="connsiteY766" fmla="*/ 106556 h 257176"/>
              <a:gd name="connsiteX767" fmla="*/ 481011 w 611188"/>
              <a:gd name="connsiteY767" fmla="*/ 106363 h 257176"/>
              <a:gd name="connsiteX768" fmla="*/ 593726 w 611188"/>
              <a:gd name="connsiteY768" fmla="*/ 103188 h 257176"/>
              <a:gd name="connsiteX769" fmla="*/ 593726 w 611188"/>
              <a:gd name="connsiteY769" fmla="*/ 104776 h 257176"/>
              <a:gd name="connsiteX770" fmla="*/ 592138 w 611188"/>
              <a:gd name="connsiteY770" fmla="*/ 104776 h 257176"/>
              <a:gd name="connsiteX771" fmla="*/ 593196 w 611188"/>
              <a:gd name="connsiteY771" fmla="*/ 103717 h 257176"/>
              <a:gd name="connsiteX772" fmla="*/ 588963 w 611188"/>
              <a:gd name="connsiteY772" fmla="*/ 103188 h 257176"/>
              <a:gd name="connsiteX773" fmla="*/ 589492 w 611188"/>
              <a:gd name="connsiteY773" fmla="*/ 103188 h 257176"/>
              <a:gd name="connsiteX774" fmla="*/ 592138 w 611188"/>
              <a:gd name="connsiteY774" fmla="*/ 103188 h 257176"/>
              <a:gd name="connsiteX775" fmla="*/ 590550 w 611188"/>
              <a:gd name="connsiteY775" fmla="*/ 104776 h 257176"/>
              <a:gd name="connsiteX776" fmla="*/ 594783 w 611188"/>
              <a:gd name="connsiteY776" fmla="*/ 101600 h 257176"/>
              <a:gd name="connsiteX777" fmla="*/ 595313 w 611188"/>
              <a:gd name="connsiteY777" fmla="*/ 102659 h 257176"/>
              <a:gd name="connsiteX778" fmla="*/ 594783 w 611188"/>
              <a:gd name="connsiteY778" fmla="*/ 103188 h 257176"/>
              <a:gd name="connsiteX779" fmla="*/ 593726 w 611188"/>
              <a:gd name="connsiteY779" fmla="*/ 103188 h 257176"/>
              <a:gd name="connsiteX780" fmla="*/ 593725 w 611188"/>
              <a:gd name="connsiteY780" fmla="*/ 103188 h 257176"/>
              <a:gd name="connsiteX781" fmla="*/ 598091 w 611188"/>
              <a:gd name="connsiteY781" fmla="*/ 100013 h 257176"/>
              <a:gd name="connsiteX782" fmla="*/ 598488 w 611188"/>
              <a:gd name="connsiteY782" fmla="*/ 100542 h 257176"/>
              <a:gd name="connsiteX783" fmla="*/ 598091 w 611188"/>
              <a:gd name="connsiteY783" fmla="*/ 101601 h 257176"/>
              <a:gd name="connsiteX784" fmla="*/ 596900 w 611188"/>
              <a:gd name="connsiteY784" fmla="*/ 101601 h 257176"/>
              <a:gd name="connsiteX785" fmla="*/ 591344 w 611188"/>
              <a:gd name="connsiteY785" fmla="*/ 100013 h 257176"/>
              <a:gd name="connsiteX786" fmla="*/ 593726 w 611188"/>
              <a:gd name="connsiteY786" fmla="*/ 101204 h 257176"/>
              <a:gd name="connsiteX787" fmla="*/ 593249 w 611188"/>
              <a:gd name="connsiteY787" fmla="*/ 101601 h 257176"/>
              <a:gd name="connsiteX788" fmla="*/ 592773 w 611188"/>
              <a:gd name="connsiteY788" fmla="*/ 101601 h 257176"/>
              <a:gd name="connsiteX789" fmla="*/ 592773 w 611188"/>
              <a:gd name="connsiteY789" fmla="*/ 101204 h 257176"/>
              <a:gd name="connsiteX790" fmla="*/ 590392 w 611188"/>
              <a:gd name="connsiteY790" fmla="*/ 101204 h 257176"/>
              <a:gd name="connsiteX791" fmla="*/ 588963 w 611188"/>
              <a:gd name="connsiteY791" fmla="*/ 101601 h 257176"/>
              <a:gd name="connsiteX792" fmla="*/ 571500 w 611188"/>
              <a:gd name="connsiteY792" fmla="*/ 98425 h 257176"/>
              <a:gd name="connsiteX793" fmla="*/ 573088 w 611188"/>
              <a:gd name="connsiteY793" fmla="*/ 98954 h 257176"/>
              <a:gd name="connsiteX794" fmla="*/ 572029 w 611188"/>
              <a:gd name="connsiteY794" fmla="*/ 100013 h 257176"/>
              <a:gd name="connsiteX795" fmla="*/ 571500 w 611188"/>
              <a:gd name="connsiteY795" fmla="*/ 98954 h 257176"/>
              <a:gd name="connsiteX796" fmla="*/ 558271 w 611188"/>
              <a:gd name="connsiteY796" fmla="*/ 98425 h 257176"/>
              <a:gd name="connsiteX797" fmla="*/ 558801 w 611188"/>
              <a:gd name="connsiteY797" fmla="*/ 100013 h 257176"/>
              <a:gd name="connsiteX798" fmla="*/ 557213 w 611188"/>
              <a:gd name="connsiteY798" fmla="*/ 100013 h 257176"/>
              <a:gd name="connsiteX799" fmla="*/ 543322 w 611188"/>
              <a:gd name="connsiteY799" fmla="*/ 97897 h 257176"/>
              <a:gd name="connsiteX800" fmla="*/ 546101 w 611188"/>
              <a:gd name="connsiteY800" fmla="*/ 97897 h 257176"/>
              <a:gd name="connsiteX801" fmla="*/ 544315 w 611188"/>
              <a:gd name="connsiteY801" fmla="*/ 98426 h 257176"/>
              <a:gd name="connsiteX802" fmla="*/ 541338 w 611188"/>
              <a:gd name="connsiteY802" fmla="*/ 96838 h 257176"/>
              <a:gd name="connsiteX803" fmla="*/ 543322 w 611188"/>
              <a:gd name="connsiteY803" fmla="*/ 97897 h 257176"/>
              <a:gd name="connsiteX804" fmla="*/ 543124 w 611188"/>
              <a:gd name="connsiteY804" fmla="*/ 97897 h 257176"/>
              <a:gd name="connsiteX805" fmla="*/ 503237 w 611188"/>
              <a:gd name="connsiteY805" fmla="*/ 93663 h 257176"/>
              <a:gd name="connsiteX806" fmla="*/ 504031 w 611188"/>
              <a:gd name="connsiteY806" fmla="*/ 94457 h 257176"/>
              <a:gd name="connsiteX807" fmla="*/ 504825 w 611188"/>
              <a:gd name="connsiteY807" fmla="*/ 93663 h 257176"/>
              <a:gd name="connsiteX808" fmla="*/ 504031 w 611188"/>
              <a:gd name="connsiteY808" fmla="*/ 95251 h 257176"/>
              <a:gd name="connsiteX809" fmla="*/ 499539 w 611188"/>
              <a:gd name="connsiteY809" fmla="*/ 84214 h 257176"/>
              <a:gd name="connsiteX810" fmla="*/ 499539 w 611188"/>
              <a:gd name="connsiteY810" fmla="*/ 85196 h 257176"/>
              <a:gd name="connsiteX811" fmla="*/ 499010 w 611188"/>
              <a:gd name="connsiteY811" fmla="*/ 85196 h 257176"/>
              <a:gd name="connsiteX812" fmla="*/ 499010 w 611188"/>
              <a:gd name="connsiteY812" fmla="*/ 84516 h 257176"/>
              <a:gd name="connsiteX813" fmla="*/ 503239 w 611188"/>
              <a:gd name="connsiteY813" fmla="*/ 82021 h 257176"/>
              <a:gd name="connsiteX814" fmla="*/ 504825 w 611188"/>
              <a:gd name="connsiteY814" fmla="*/ 82021 h 257176"/>
              <a:gd name="connsiteX815" fmla="*/ 504296 w 611188"/>
              <a:gd name="connsiteY815" fmla="*/ 82551 h 257176"/>
              <a:gd name="connsiteX816" fmla="*/ 50800 w 611188"/>
              <a:gd name="connsiteY816" fmla="*/ 65088 h 257176"/>
              <a:gd name="connsiteX817" fmla="*/ 49741 w 611188"/>
              <a:gd name="connsiteY817" fmla="*/ 66993 h 257176"/>
              <a:gd name="connsiteX818" fmla="*/ 50800 w 611188"/>
              <a:gd name="connsiteY818" fmla="*/ 66993 h 257176"/>
              <a:gd name="connsiteX819" fmla="*/ 49741 w 611188"/>
              <a:gd name="connsiteY819" fmla="*/ 68263 h 257176"/>
              <a:gd name="connsiteX820" fmla="*/ 49212 w 611188"/>
              <a:gd name="connsiteY820" fmla="*/ 66993 h 257176"/>
              <a:gd name="connsiteX821" fmla="*/ 49741 w 611188"/>
              <a:gd name="connsiteY821" fmla="*/ 66358 h 257176"/>
              <a:gd name="connsiteX822" fmla="*/ 375848 w 611188"/>
              <a:gd name="connsiteY822" fmla="*/ 63501 h 257176"/>
              <a:gd name="connsiteX823" fmla="*/ 376906 w 611188"/>
              <a:gd name="connsiteY823" fmla="*/ 63501 h 257176"/>
              <a:gd name="connsiteX824" fmla="*/ 376906 w 611188"/>
              <a:gd name="connsiteY824" fmla="*/ 64559 h 257176"/>
              <a:gd name="connsiteX825" fmla="*/ 375320 w 611188"/>
              <a:gd name="connsiteY825" fmla="*/ 62971 h 257176"/>
              <a:gd name="connsiteX826" fmla="*/ 375848 w 611188"/>
              <a:gd name="connsiteY826" fmla="*/ 63501 h 257176"/>
              <a:gd name="connsiteX827" fmla="*/ 375320 w 611188"/>
              <a:gd name="connsiteY827" fmla="*/ 63501 h 257176"/>
              <a:gd name="connsiteX828" fmla="*/ 375320 w 611188"/>
              <a:gd name="connsiteY828" fmla="*/ 64559 h 257176"/>
              <a:gd name="connsiteX829" fmla="*/ 374791 w 611188"/>
              <a:gd name="connsiteY829" fmla="*/ 64559 h 257176"/>
              <a:gd name="connsiteX830" fmla="*/ 388540 w 611188"/>
              <a:gd name="connsiteY830" fmla="*/ 55563 h 257176"/>
              <a:gd name="connsiteX831" fmla="*/ 390525 w 611188"/>
              <a:gd name="connsiteY831" fmla="*/ 55563 h 257176"/>
              <a:gd name="connsiteX832" fmla="*/ 387052 w 611188"/>
              <a:gd name="connsiteY832" fmla="*/ 56357 h 257176"/>
              <a:gd name="connsiteX833" fmla="*/ 384571 w 611188"/>
              <a:gd name="connsiteY833" fmla="*/ 55563 h 257176"/>
              <a:gd name="connsiteX834" fmla="*/ 387052 w 611188"/>
              <a:gd name="connsiteY834" fmla="*/ 56357 h 257176"/>
              <a:gd name="connsiteX835" fmla="*/ 383083 w 611188"/>
              <a:gd name="connsiteY835" fmla="*/ 57151 h 257176"/>
              <a:gd name="connsiteX836" fmla="*/ 382587 w 611188"/>
              <a:gd name="connsiteY836" fmla="*/ 56754 h 257176"/>
              <a:gd name="connsiteX837" fmla="*/ 382587 w 611188"/>
              <a:gd name="connsiteY837" fmla="*/ 56357 h 257176"/>
              <a:gd name="connsiteX838" fmla="*/ 380047 w 611188"/>
              <a:gd name="connsiteY838" fmla="*/ 55563 h 257176"/>
              <a:gd name="connsiteX839" fmla="*/ 381000 w 611188"/>
              <a:gd name="connsiteY839" fmla="*/ 55563 h 257176"/>
              <a:gd name="connsiteX840" fmla="*/ 380365 w 611188"/>
              <a:gd name="connsiteY840" fmla="*/ 56357 h 257176"/>
              <a:gd name="connsiteX841" fmla="*/ 380365 w 611188"/>
              <a:gd name="connsiteY841" fmla="*/ 57151 h 257176"/>
              <a:gd name="connsiteX842" fmla="*/ 379412 w 611188"/>
              <a:gd name="connsiteY842" fmla="*/ 56357 h 257176"/>
              <a:gd name="connsiteX843" fmla="*/ 357981 w 611188"/>
              <a:gd name="connsiteY843" fmla="*/ 53975 h 257176"/>
              <a:gd name="connsiteX844" fmla="*/ 360362 w 611188"/>
              <a:gd name="connsiteY844" fmla="*/ 53975 h 257176"/>
              <a:gd name="connsiteX845" fmla="*/ 357981 w 611188"/>
              <a:gd name="connsiteY845" fmla="*/ 55563 h 257176"/>
              <a:gd name="connsiteX846" fmla="*/ 357187 w 611188"/>
              <a:gd name="connsiteY846" fmla="*/ 55563 h 257176"/>
              <a:gd name="connsiteX847" fmla="*/ 371474 w 611188"/>
              <a:gd name="connsiteY847" fmla="*/ 50800 h 257176"/>
              <a:gd name="connsiteX848" fmla="*/ 372533 w 611188"/>
              <a:gd name="connsiteY848" fmla="*/ 51329 h 257176"/>
              <a:gd name="connsiteX849" fmla="*/ 373062 w 611188"/>
              <a:gd name="connsiteY849" fmla="*/ 51594 h 257176"/>
              <a:gd name="connsiteX850" fmla="*/ 372533 w 611188"/>
              <a:gd name="connsiteY850" fmla="*/ 51594 h 257176"/>
              <a:gd name="connsiteX851" fmla="*/ 370945 w 611188"/>
              <a:gd name="connsiteY851" fmla="*/ 51594 h 257176"/>
              <a:gd name="connsiteX852" fmla="*/ 369887 w 611188"/>
              <a:gd name="connsiteY852" fmla="*/ 52388 h 257176"/>
              <a:gd name="connsiteX853" fmla="*/ 313266 w 611188"/>
              <a:gd name="connsiteY853" fmla="*/ 50800 h 257176"/>
              <a:gd name="connsiteX854" fmla="*/ 313266 w 611188"/>
              <a:gd name="connsiteY854" fmla="*/ 51480 h 257176"/>
              <a:gd name="connsiteX855" fmla="*/ 314325 w 611188"/>
              <a:gd name="connsiteY855" fmla="*/ 51480 h 257176"/>
              <a:gd name="connsiteX856" fmla="*/ 312208 w 611188"/>
              <a:gd name="connsiteY856" fmla="*/ 52841 h 257176"/>
              <a:gd name="connsiteX857" fmla="*/ 309562 w 611188"/>
              <a:gd name="connsiteY857" fmla="*/ 53522 h 257176"/>
              <a:gd name="connsiteX858" fmla="*/ 309033 w 611188"/>
              <a:gd name="connsiteY858" fmla="*/ 51480 h 257176"/>
              <a:gd name="connsiteX859" fmla="*/ 311150 w 611188"/>
              <a:gd name="connsiteY859" fmla="*/ 51480 h 257176"/>
              <a:gd name="connsiteX860" fmla="*/ 366514 w 611188"/>
              <a:gd name="connsiteY860" fmla="*/ 50346 h 257176"/>
              <a:gd name="connsiteX861" fmla="*/ 369159 w 611188"/>
              <a:gd name="connsiteY861" fmla="*/ 50346 h 257176"/>
              <a:gd name="connsiteX862" fmla="*/ 368002 w 611188"/>
              <a:gd name="connsiteY862" fmla="*/ 50800 h 257176"/>
              <a:gd name="connsiteX863" fmla="*/ 365025 w 611188"/>
              <a:gd name="connsiteY863" fmla="*/ 50800 h 257176"/>
              <a:gd name="connsiteX864" fmla="*/ 363008 w 611188"/>
              <a:gd name="connsiteY864" fmla="*/ 50271 h 257176"/>
              <a:gd name="connsiteX865" fmla="*/ 363538 w 611188"/>
              <a:gd name="connsiteY865" fmla="*/ 50800 h 257176"/>
              <a:gd name="connsiteX866" fmla="*/ 363008 w 611188"/>
              <a:gd name="connsiteY866" fmla="*/ 51330 h 257176"/>
              <a:gd name="connsiteX867" fmla="*/ 361950 w 611188"/>
              <a:gd name="connsiteY867" fmla="*/ 52388 h 257176"/>
              <a:gd name="connsiteX868" fmla="*/ 361950 w 611188"/>
              <a:gd name="connsiteY868" fmla="*/ 51330 h 257176"/>
              <a:gd name="connsiteX869" fmla="*/ 363008 w 611188"/>
              <a:gd name="connsiteY869" fmla="*/ 50800 h 257176"/>
              <a:gd name="connsiteX870" fmla="*/ 369432 w 611188"/>
              <a:gd name="connsiteY870" fmla="*/ 50240 h 257176"/>
              <a:gd name="connsiteX871" fmla="*/ 369490 w 611188"/>
              <a:gd name="connsiteY871" fmla="*/ 50346 h 257176"/>
              <a:gd name="connsiteX872" fmla="*/ 369159 w 611188"/>
              <a:gd name="connsiteY872" fmla="*/ 50346 h 257176"/>
              <a:gd name="connsiteX873" fmla="*/ 243545 w 611188"/>
              <a:gd name="connsiteY873" fmla="*/ 49711 h 257176"/>
              <a:gd name="connsiteX874" fmla="*/ 243172 w 611188"/>
              <a:gd name="connsiteY874" fmla="*/ 50271 h 257176"/>
              <a:gd name="connsiteX875" fmla="*/ 241587 w 611188"/>
              <a:gd name="connsiteY875" fmla="*/ 50271 h 257176"/>
              <a:gd name="connsiteX876" fmla="*/ 368994 w 611188"/>
              <a:gd name="connsiteY876" fmla="*/ 49439 h 257176"/>
              <a:gd name="connsiteX877" fmla="*/ 369986 w 611188"/>
              <a:gd name="connsiteY877" fmla="*/ 49439 h 257176"/>
              <a:gd name="connsiteX878" fmla="*/ 371475 w 611188"/>
              <a:gd name="connsiteY878" fmla="*/ 49439 h 257176"/>
              <a:gd name="connsiteX879" fmla="*/ 369432 w 611188"/>
              <a:gd name="connsiteY879" fmla="*/ 50240 h 257176"/>
              <a:gd name="connsiteX880" fmla="*/ 361950 w 611188"/>
              <a:gd name="connsiteY880" fmla="*/ 49213 h 257176"/>
              <a:gd name="connsiteX881" fmla="*/ 363008 w 611188"/>
              <a:gd name="connsiteY881" fmla="*/ 49213 h 257176"/>
              <a:gd name="connsiteX882" fmla="*/ 363008 w 611188"/>
              <a:gd name="connsiteY882" fmla="*/ 50271 h 257176"/>
              <a:gd name="connsiteX883" fmla="*/ 361950 w 611188"/>
              <a:gd name="connsiteY883" fmla="*/ 50271 h 257176"/>
              <a:gd name="connsiteX884" fmla="*/ 367506 w 611188"/>
              <a:gd name="connsiteY884" fmla="*/ 48079 h 257176"/>
              <a:gd name="connsiteX885" fmla="*/ 368994 w 611188"/>
              <a:gd name="connsiteY885" fmla="*/ 49439 h 257176"/>
              <a:gd name="connsiteX886" fmla="*/ 367376 w 611188"/>
              <a:gd name="connsiteY886" fmla="*/ 48256 h 257176"/>
              <a:gd name="connsiteX887" fmla="*/ 208814 w 611188"/>
              <a:gd name="connsiteY887" fmla="*/ 47626 h 257176"/>
              <a:gd name="connsiteX888" fmla="*/ 210400 w 611188"/>
              <a:gd name="connsiteY888" fmla="*/ 48684 h 257176"/>
              <a:gd name="connsiteX889" fmla="*/ 209871 w 611188"/>
              <a:gd name="connsiteY889" fmla="*/ 48684 h 257176"/>
              <a:gd name="connsiteX890" fmla="*/ 366514 w 611188"/>
              <a:gd name="connsiteY890" fmla="*/ 47625 h 257176"/>
              <a:gd name="connsiteX891" fmla="*/ 367376 w 611188"/>
              <a:gd name="connsiteY891" fmla="*/ 48256 h 257176"/>
              <a:gd name="connsiteX892" fmla="*/ 366514 w 611188"/>
              <a:gd name="connsiteY892" fmla="*/ 49439 h 257176"/>
              <a:gd name="connsiteX893" fmla="*/ 363537 w 611188"/>
              <a:gd name="connsiteY893" fmla="*/ 49439 h 257176"/>
              <a:gd name="connsiteX894" fmla="*/ 245287 w 611188"/>
              <a:gd name="connsiteY894" fmla="*/ 47096 h 257176"/>
              <a:gd name="connsiteX895" fmla="*/ 245287 w 611188"/>
              <a:gd name="connsiteY895" fmla="*/ 47626 h 257176"/>
              <a:gd name="connsiteX896" fmla="*/ 245287 w 611188"/>
              <a:gd name="connsiteY896" fmla="*/ 49213 h 257176"/>
              <a:gd name="connsiteX897" fmla="*/ 243545 w 611188"/>
              <a:gd name="connsiteY897" fmla="*/ 49711 h 257176"/>
              <a:gd name="connsiteX898" fmla="*/ 243416 w 611188"/>
              <a:gd name="connsiteY898" fmla="*/ 46038 h 257176"/>
              <a:gd name="connsiteX899" fmla="*/ 244475 w 611188"/>
              <a:gd name="connsiteY899" fmla="*/ 47097 h 257176"/>
              <a:gd name="connsiteX900" fmla="*/ 243416 w 611188"/>
              <a:gd name="connsiteY900" fmla="*/ 47626 h 257176"/>
              <a:gd name="connsiteX901" fmla="*/ 242887 w 611188"/>
              <a:gd name="connsiteY901" fmla="*/ 47626 h 257176"/>
              <a:gd name="connsiteX902" fmla="*/ 28574 w 611188"/>
              <a:gd name="connsiteY902" fmla="*/ 46038 h 257176"/>
              <a:gd name="connsiteX903" fmla="*/ 30162 w 611188"/>
              <a:gd name="connsiteY903" fmla="*/ 46526 h 257176"/>
              <a:gd name="connsiteX904" fmla="*/ 29103 w 611188"/>
              <a:gd name="connsiteY904" fmla="*/ 47503 h 257176"/>
              <a:gd name="connsiteX905" fmla="*/ 30162 w 611188"/>
              <a:gd name="connsiteY905" fmla="*/ 49457 h 257176"/>
              <a:gd name="connsiteX906" fmla="*/ 29103 w 611188"/>
              <a:gd name="connsiteY906" fmla="*/ 50923 h 257176"/>
              <a:gd name="connsiteX907" fmla="*/ 29103 w 611188"/>
              <a:gd name="connsiteY907" fmla="*/ 52388 h 257176"/>
              <a:gd name="connsiteX908" fmla="*/ 27516 w 611188"/>
              <a:gd name="connsiteY908" fmla="*/ 51411 h 257176"/>
              <a:gd name="connsiteX909" fmla="*/ 26987 w 611188"/>
              <a:gd name="connsiteY909" fmla="*/ 50434 h 257176"/>
              <a:gd name="connsiteX910" fmla="*/ 28574 w 611188"/>
              <a:gd name="connsiteY910" fmla="*/ 50434 h 257176"/>
              <a:gd name="connsiteX911" fmla="*/ 28574 w 611188"/>
              <a:gd name="connsiteY911" fmla="*/ 47503 h 257176"/>
              <a:gd name="connsiteX912" fmla="*/ 27516 w 611188"/>
              <a:gd name="connsiteY912" fmla="*/ 47503 h 257176"/>
              <a:gd name="connsiteX913" fmla="*/ 255587 w 611188"/>
              <a:gd name="connsiteY913" fmla="*/ 45720 h 257176"/>
              <a:gd name="connsiteX914" fmla="*/ 257175 w 611188"/>
              <a:gd name="connsiteY914" fmla="*/ 46355 h 257176"/>
              <a:gd name="connsiteX915" fmla="*/ 256116 w 611188"/>
              <a:gd name="connsiteY915" fmla="*/ 47625 h 257176"/>
              <a:gd name="connsiteX916" fmla="*/ 234949 w 611188"/>
              <a:gd name="connsiteY916" fmla="*/ 44450 h 257176"/>
              <a:gd name="connsiteX917" fmla="*/ 234950 w 611188"/>
              <a:gd name="connsiteY917" fmla="*/ 44450 h 257176"/>
              <a:gd name="connsiteX918" fmla="*/ 238125 w 611188"/>
              <a:gd name="connsiteY918" fmla="*/ 44450 h 257176"/>
              <a:gd name="connsiteX919" fmla="*/ 235479 w 611188"/>
              <a:gd name="connsiteY919" fmla="*/ 45509 h 257176"/>
              <a:gd name="connsiteX920" fmla="*/ 233362 w 611188"/>
              <a:gd name="connsiteY920" fmla="*/ 46038 h 257176"/>
              <a:gd name="connsiteX921" fmla="*/ 4659 w 611188"/>
              <a:gd name="connsiteY921" fmla="*/ 42863 h 257176"/>
              <a:gd name="connsiteX922" fmla="*/ 7247 w 611188"/>
              <a:gd name="connsiteY922" fmla="*/ 43379 h 257176"/>
              <a:gd name="connsiteX923" fmla="*/ 8800 w 611188"/>
              <a:gd name="connsiteY923" fmla="*/ 44411 h 257176"/>
              <a:gd name="connsiteX924" fmla="*/ 8800 w 611188"/>
              <a:gd name="connsiteY924" fmla="*/ 45443 h 257176"/>
              <a:gd name="connsiteX925" fmla="*/ 8800 w 611188"/>
              <a:gd name="connsiteY925" fmla="*/ 46475 h 257176"/>
              <a:gd name="connsiteX926" fmla="*/ 11389 w 611188"/>
              <a:gd name="connsiteY926" fmla="*/ 49570 h 257176"/>
              <a:gd name="connsiteX927" fmla="*/ 13459 w 611188"/>
              <a:gd name="connsiteY927" fmla="*/ 52150 h 257176"/>
              <a:gd name="connsiteX928" fmla="*/ 13977 w 611188"/>
              <a:gd name="connsiteY928" fmla="*/ 52150 h 257176"/>
              <a:gd name="connsiteX929" fmla="*/ 13977 w 611188"/>
              <a:gd name="connsiteY929" fmla="*/ 53182 h 257176"/>
              <a:gd name="connsiteX930" fmla="*/ 15012 w 611188"/>
              <a:gd name="connsiteY930" fmla="*/ 53698 h 257176"/>
              <a:gd name="connsiteX931" fmla="*/ 16565 w 611188"/>
              <a:gd name="connsiteY931" fmla="*/ 53182 h 257176"/>
              <a:gd name="connsiteX932" fmla="*/ 16565 w 611188"/>
              <a:gd name="connsiteY932" fmla="*/ 55246 h 257176"/>
              <a:gd name="connsiteX933" fmla="*/ 17083 w 611188"/>
              <a:gd name="connsiteY933" fmla="*/ 55246 h 257176"/>
              <a:gd name="connsiteX934" fmla="*/ 17083 w 611188"/>
              <a:gd name="connsiteY934" fmla="*/ 54730 h 257176"/>
              <a:gd name="connsiteX935" fmla="*/ 18118 w 611188"/>
              <a:gd name="connsiteY935" fmla="*/ 55246 h 257176"/>
              <a:gd name="connsiteX936" fmla="*/ 18118 w 611188"/>
              <a:gd name="connsiteY936" fmla="*/ 56278 h 257176"/>
              <a:gd name="connsiteX937" fmla="*/ 18636 w 611188"/>
              <a:gd name="connsiteY937" fmla="*/ 56278 h 257176"/>
              <a:gd name="connsiteX938" fmla="*/ 18636 w 611188"/>
              <a:gd name="connsiteY938" fmla="*/ 55246 h 257176"/>
              <a:gd name="connsiteX939" fmla="*/ 20189 w 611188"/>
              <a:gd name="connsiteY939" fmla="*/ 56794 h 257176"/>
              <a:gd name="connsiteX940" fmla="*/ 20707 w 611188"/>
              <a:gd name="connsiteY940" fmla="*/ 58341 h 257176"/>
              <a:gd name="connsiteX941" fmla="*/ 22260 w 611188"/>
              <a:gd name="connsiteY941" fmla="*/ 58857 h 257176"/>
              <a:gd name="connsiteX942" fmla="*/ 23813 w 611188"/>
              <a:gd name="connsiteY942" fmla="*/ 61953 h 257176"/>
              <a:gd name="connsiteX943" fmla="*/ 21742 w 611188"/>
              <a:gd name="connsiteY943" fmla="*/ 63501 h 257176"/>
              <a:gd name="connsiteX944" fmla="*/ 18118 w 611188"/>
              <a:gd name="connsiteY944" fmla="*/ 60405 h 257176"/>
              <a:gd name="connsiteX945" fmla="*/ 15012 w 611188"/>
              <a:gd name="connsiteY945" fmla="*/ 59889 h 257176"/>
              <a:gd name="connsiteX946" fmla="*/ 13977 w 611188"/>
              <a:gd name="connsiteY946" fmla="*/ 57310 h 257176"/>
              <a:gd name="connsiteX947" fmla="*/ 11906 w 611188"/>
              <a:gd name="connsiteY947" fmla="*/ 57310 h 257176"/>
              <a:gd name="connsiteX948" fmla="*/ 11906 w 611188"/>
              <a:gd name="connsiteY948" fmla="*/ 56794 h 257176"/>
              <a:gd name="connsiteX949" fmla="*/ 11906 w 611188"/>
              <a:gd name="connsiteY949" fmla="*/ 55246 h 257176"/>
              <a:gd name="connsiteX950" fmla="*/ 10353 w 611188"/>
              <a:gd name="connsiteY950" fmla="*/ 55246 h 257176"/>
              <a:gd name="connsiteX951" fmla="*/ 9836 w 611188"/>
              <a:gd name="connsiteY951" fmla="*/ 55246 h 257176"/>
              <a:gd name="connsiteX952" fmla="*/ 6730 w 611188"/>
              <a:gd name="connsiteY952" fmla="*/ 58857 h 257176"/>
              <a:gd name="connsiteX953" fmla="*/ 2070 w 611188"/>
              <a:gd name="connsiteY953" fmla="*/ 61437 h 257176"/>
              <a:gd name="connsiteX954" fmla="*/ 1553 w 611188"/>
              <a:gd name="connsiteY954" fmla="*/ 60405 h 257176"/>
              <a:gd name="connsiteX955" fmla="*/ 517 w 611188"/>
              <a:gd name="connsiteY955" fmla="*/ 60405 h 257176"/>
              <a:gd name="connsiteX956" fmla="*/ 2070 w 611188"/>
              <a:gd name="connsiteY956" fmla="*/ 58341 h 257176"/>
              <a:gd name="connsiteX957" fmla="*/ 3106 w 611188"/>
              <a:gd name="connsiteY957" fmla="*/ 56278 h 257176"/>
              <a:gd name="connsiteX958" fmla="*/ 3106 w 611188"/>
              <a:gd name="connsiteY958" fmla="*/ 55246 h 257176"/>
              <a:gd name="connsiteX959" fmla="*/ 3106 w 611188"/>
              <a:gd name="connsiteY959" fmla="*/ 53698 h 257176"/>
              <a:gd name="connsiteX960" fmla="*/ 3623 w 611188"/>
              <a:gd name="connsiteY960" fmla="*/ 53698 h 257176"/>
              <a:gd name="connsiteX961" fmla="*/ 3106 w 611188"/>
              <a:gd name="connsiteY961" fmla="*/ 52150 h 257176"/>
              <a:gd name="connsiteX962" fmla="*/ 2070 w 611188"/>
              <a:gd name="connsiteY962" fmla="*/ 53698 h 257176"/>
              <a:gd name="connsiteX963" fmla="*/ 517 w 611188"/>
              <a:gd name="connsiteY963" fmla="*/ 53698 h 257176"/>
              <a:gd name="connsiteX964" fmla="*/ 0 w 611188"/>
              <a:gd name="connsiteY964" fmla="*/ 52150 h 257176"/>
              <a:gd name="connsiteX965" fmla="*/ 0 w 611188"/>
              <a:gd name="connsiteY965" fmla="*/ 51634 h 257176"/>
              <a:gd name="connsiteX966" fmla="*/ 1553 w 611188"/>
              <a:gd name="connsiteY966" fmla="*/ 51634 h 257176"/>
              <a:gd name="connsiteX967" fmla="*/ 2070 w 611188"/>
              <a:gd name="connsiteY967" fmla="*/ 50086 h 257176"/>
              <a:gd name="connsiteX968" fmla="*/ 5176 w 611188"/>
              <a:gd name="connsiteY968" fmla="*/ 48538 h 257176"/>
              <a:gd name="connsiteX969" fmla="*/ 8283 w 611188"/>
              <a:gd name="connsiteY969" fmla="*/ 46991 h 257176"/>
              <a:gd name="connsiteX970" fmla="*/ 7247 w 611188"/>
              <a:gd name="connsiteY970" fmla="*/ 44927 h 257176"/>
              <a:gd name="connsiteX971" fmla="*/ 5176 w 611188"/>
              <a:gd name="connsiteY971" fmla="*/ 45443 h 257176"/>
              <a:gd name="connsiteX972" fmla="*/ 4659 w 611188"/>
              <a:gd name="connsiteY972" fmla="*/ 46475 h 257176"/>
              <a:gd name="connsiteX973" fmla="*/ 3623 w 611188"/>
              <a:gd name="connsiteY973" fmla="*/ 44927 h 257176"/>
              <a:gd name="connsiteX974" fmla="*/ 3106 w 611188"/>
              <a:gd name="connsiteY974" fmla="*/ 44927 h 257176"/>
              <a:gd name="connsiteX975" fmla="*/ 300037 w 611188"/>
              <a:gd name="connsiteY975" fmla="*/ 39688 h 257176"/>
              <a:gd name="connsiteX976" fmla="*/ 301624 w 611188"/>
              <a:gd name="connsiteY976" fmla="*/ 39688 h 257176"/>
              <a:gd name="connsiteX977" fmla="*/ 303212 w 611188"/>
              <a:gd name="connsiteY977" fmla="*/ 39688 h 257176"/>
              <a:gd name="connsiteX978" fmla="*/ 301624 w 611188"/>
              <a:gd name="connsiteY978" fmla="*/ 41276 h 257176"/>
              <a:gd name="connsiteX979" fmla="*/ 312737 w 611188"/>
              <a:gd name="connsiteY979" fmla="*/ 38100 h 257176"/>
              <a:gd name="connsiteX980" fmla="*/ 313644 w 611188"/>
              <a:gd name="connsiteY980" fmla="*/ 38100 h 257176"/>
              <a:gd name="connsiteX981" fmla="*/ 315912 w 611188"/>
              <a:gd name="connsiteY981" fmla="*/ 39688 h 257176"/>
              <a:gd name="connsiteX982" fmla="*/ 314551 w 611188"/>
              <a:gd name="connsiteY982" fmla="*/ 39688 h 257176"/>
              <a:gd name="connsiteX983" fmla="*/ 275166 w 611188"/>
              <a:gd name="connsiteY983" fmla="*/ 38100 h 257176"/>
              <a:gd name="connsiteX984" fmla="*/ 276225 w 611188"/>
              <a:gd name="connsiteY984" fmla="*/ 38100 h 257176"/>
              <a:gd name="connsiteX985" fmla="*/ 276225 w 611188"/>
              <a:gd name="connsiteY985" fmla="*/ 38497 h 257176"/>
              <a:gd name="connsiteX986" fmla="*/ 275166 w 611188"/>
              <a:gd name="connsiteY986" fmla="*/ 39291 h 257176"/>
              <a:gd name="connsiteX987" fmla="*/ 258233 w 611188"/>
              <a:gd name="connsiteY987" fmla="*/ 37306 h 257176"/>
              <a:gd name="connsiteX988" fmla="*/ 258762 w 611188"/>
              <a:gd name="connsiteY988" fmla="*/ 37306 h 257176"/>
              <a:gd name="connsiteX989" fmla="*/ 257175 w 611188"/>
              <a:gd name="connsiteY989" fmla="*/ 39093 h 257176"/>
              <a:gd name="connsiteX990" fmla="*/ 246062 w 611188"/>
              <a:gd name="connsiteY990" fmla="*/ 36513 h 257176"/>
              <a:gd name="connsiteX991" fmla="*/ 246697 w 611188"/>
              <a:gd name="connsiteY991" fmla="*/ 36513 h 257176"/>
              <a:gd name="connsiteX992" fmla="*/ 247650 w 611188"/>
              <a:gd name="connsiteY992" fmla="*/ 36513 h 257176"/>
              <a:gd name="connsiteX993" fmla="*/ 247650 w 611188"/>
              <a:gd name="connsiteY993" fmla="*/ 37307 h 257176"/>
              <a:gd name="connsiteX994" fmla="*/ 246697 w 611188"/>
              <a:gd name="connsiteY994" fmla="*/ 38101 h 257176"/>
              <a:gd name="connsiteX995" fmla="*/ 222250 w 611188"/>
              <a:gd name="connsiteY995" fmla="*/ 36513 h 257176"/>
              <a:gd name="connsiteX996" fmla="*/ 222647 w 611188"/>
              <a:gd name="connsiteY996" fmla="*/ 36513 h 257176"/>
              <a:gd name="connsiteX997" fmla="*/ 223838 w 611188"/>
              <a:gd name="connsiteY997" fmla="*/ 36513 h 257176"/>
              <a:gd name="connsiteX998" fmla="*/ 223044 w 611188"/>
              <a:gd name="connsiteY998" fmla="*/ 38101 h 257176"/>
              <a:gd name="connsiteX999" fmla="*/ 258762 w 611188"/>
              <a:gd name="connsiteY999" fmla="*/ 35520 h 257176"/>
              <a:gd name="connsiteX1000" fmla="*/ 260350 w 611188"/>
              <a:gd name="connsiteY1000" fmla="*/ 35520 h 257176"/>
              <a:gd name="connsiteX1001" fmla="*/ 259821 w 611188"/>
              <a:gd name="connsiteY1001" fmla="*/ 37306 h 257176"/>
              <a:gd name="connsiteX1002" fmla="*/ 259821 w 611188"/>
              <a:gd name="connsiteY1002" fmla="*/ 37902 h 257176"/>
              <a:gd name="connsiteX1003" fmla="*/ 258762 w 611188"/>
              <a:gd name="connsiteY1003" fmla="*/ 37306 h 257176"/>
              <a:gd name="connsiteX1004" fmla="*/ 258762 w 611188"/>
              <a:gd name="connsiteY1004" fmla="*/ 36711 h 257176"/>
              <a:gd name="connsiteX1005" fmla="*/ 259821 w 611188"/>
              <a:gd name="connsiteY1005" fmla="*/ 36711 h 257176"/>
              <a:gd name="connsiteX1006" fmla="*/ 180799 w 611188"/>
              <a:gd name="connsiteY1006" fmla="*/ 34926 h 257176"/>
              <a:gd name="connsiteX1007" fmla="*/ 181327 w 611188"/>
              <a:gd name="connsiteY1007" fmla="*/ 34926 h 257176"/>
              <a:gd name="connsiteX1008" fmla="*/ 180799 w 611188"/>
              <a:gd name="connsiteY1008" fmla="*/ 36513 h 257176"/>
              <a:gd name="connsiteX1009" fmla="*/ 179741 w 611188"/>
              <a:gd name="connsiteY1009" fmla="*/ 35455 h 257176"/>
              <a:gd name="connsiteX1010" fmla="*/ 274638 w 611188"/>
              <a:gd name="connsiteY1010" fmla="*/ 34925 h 257176"/>
              <a:gd name="connsiteX1011" fmla="*/ 273050 w 611188"/>
              <a:gd name="connsiteY1011" fmla="*/ 35520 h 257176"/>
              <a:gd name="connsiteX1012" fmla="*/ 272521 w 611188"/>
              <a:gd name="connsiteY1012" fmla="*/ 35520 h 257176"/>
              <a:gd name="connsiteX1013" fmla="*/ 272521 w 611188"/>
              <a:gd name="connsiteY1013" fmla="*/ 36711 h 257176"/>
              <a:gd name="connsiteX1014" fmla="*/ 274109 w 611188"/>
              <a:gd name="connsiteY1014" fmla="*/ 36711 h 257176"/>
              <a:gd name="connsiteX1015" fmla="*/ 273050 w 611188"/>
              <a:gd name="connsiteY1015" fmla="*/ 37306 h 257176"/>
              <a:gd name="connsiteX1016" fmla="*/ 274109 w 611188"/>
              <a:gd name="connsiteY1016" fmla="*/ 37306 h 257176"/>
              <a:gd name="connsiteX1017" fmla="*/ 272521 w 611188"/>
              <a:gd name="connsiteY1017" fmla="*/ 37902 h 257176"/>
              <a:gd name="connsiteX1018" fmla="*/ 270404 w 611188"/>
              <a:gd name="connsiteY1018" fmla="*/ 37306 h 257176"/>
              <a:gd name="connsiteX1019" fmla="*/ 270639 w 611188"/>
              <a:gd name="connsiteY1019" fmla="*/ 38100 h 257176"/>
              <a:gd name="connsiteX1020" fmla="*/ 271463 w 611188"/>
              <a:gd name="connsiteY1020" fmla="*/ 38100 h 257176"/>
              <a:gd name="connsiteX1021" fmla="*/ 270893 w 611188"/>
              <a:gd name="connsiteY1021" fmla="*/ 38955 h 257176"/>
              <a:gd name="connsiteX1022" fmla="*/ 270933 w 611188"/>
              <a:gd name="connsiteY1022" fmla="*/ 39093 h 257176"/>
              <a:gd name="connsiteX1023" fmla="*/ 273050 w 611188"/>
              <a:gd name="connsiteY1023" fmla="*/ 39093 h 257176"/>
              <a:gd name="connsiteX1024" fmla="*/ 270404 w 611188"/>
              <a:gd name="connsiteY1024" fmla="*/ 39688 h 257176"/>
              <a:gd name="connsiteX1025" fmla="*/ 267229 w 611188"/>
              <a:gd name="connsiteY1025" fmla="*/ 39093 h 257176"/>
              <a:gd name="connsiteX1026" fmla="*/ 266700 w 611188"/>
              <a:gd name="connsiteY1026" fmla="*/ 39688 h 257176"/>
              <a:gd name="connsiteX1027" fmla="*/ 266700 w 611188"/>
              <a:gd name="connsiteY1027" fmla="*/ 39093 h 257176"/>
              <a:gd name="connsiteX1028" fmla="*/ 265642 w 611188"/>
              <a:gd name="connsiteY1028" fmla="*/ 37902 h 257176"/>
              <a:gd name="connsiteX1029" fmla="*/ 265112 w 611188"/>
              <a:gd name="connsiteY1029" fmla="*/ 39688 h 257176"/>
              <a:gd name="connsiteX1030" fmla="*/ 263525 w 611188"/>
              <a:gd name="connsiteY1030" fmla="*/ 37902 h 257176"/>
              <a:gd name="connsiteX1031" fmla="*/ 260879 w 611188"/>
              <a:gd name="connsiteY1031" fmla="*/ 39093 h 257176"/>
              <a:gd name="connsiteX1032" fmla="*/ 262467 w 611188"/>
              <a:gd name="connsiteY1032" fmla="*/ 37306 h 257176"/>
              <a:gd name="connsiteX1033" fmla="*/ 265112 w 611188"/>
              <a:gd name="connsiteY1033" fmla="*/ 37306 h 257176"/>
              <a:gd name="connsiteX1034" fmla="*/ 262467 w 611188"/>
              <a:gd name="connsiteY1034" fmla="*/ 35520 h 257176"/>
              <a:gd name="connsiteX1035" fmla="*/ 266700 w 611188"/>
              <a:gd name="connsiteY1035" fmla="*/ 35520 h 257176"/>
              <a:gd name="connsiteX1036" fmla="*/ 86181 w 611188"/>
              <a:gd name="connsiteY1036" fmla="*/ 30798 h 257176"/>
              <a:gd name="connsiteX1037" fmla="*/ 87238 w 611188"/>
              <a:gd name="connsiteY1037" fmla="*/ 31221 h 257176"/>
              <a:gd name="connsiteX1038" fmla="*/ 86181 w 611188"/>
              <a:gd name="connsiteY1038" fmla="*/ 31221 h 257176"/>
              <a:gd name="connsiteX1039" fmla="*/ 86181 w 611188"/>
              <a:gd name="connsiteY1039" fmla="*/ 29634 h 257176"/>
              <a:gd name="connsiteX1040" fmla="*/ 86181 w 611188"/>
              <a:gd name="connsiteY1040" fmla="*/ 30798 h 257176"/>
              <a:gd name="connsiteX1041" fmla="*/ 84595 w 611188"/>
              <a:gd name="connsiteY1041" fmla="*/ 30163 h 257176"/>
              <a:gd name="connsiteX1042" fmla="*/ 182913 w 611188"/>
              <a:gd name="connsiteY1042" fmla="*/ 23072 h 257176"/>
              <a:gd name="connsiteX1043" fmla="*/ 183970 w 611188"/>
              <a:gd name="connsiteY1043" fmla="*/ 23284 h 257176"/>
              <a:gd name="connsiteX1044" fmla="*/ 182913 w 611188"/>
              <a:gd name="connsiteY1044" fmla="*/ 23284 h 257176"/>
              <a:gd name="connsiteX1045" fmla="*/ 189063 w 611188"/>
              <a:gd name="connsiteY1045" fmla="*/ 22273 h 257176"/>
              <a:gd name="connsiteX1046" fmla="*/ 189785 w 611188"/>
              <a:gd name="connsiteY1046" fmla="*/ 22755 h 257176"/>
              <a:gd name="connsiteX1047" fmla="*/ 191370 w 611188"/>
              <a:gd name="connsiteY1047" fmla="*/ 23284 h 257176"/>
              <a:gd name="connsiteX1048" fmla="*/ 189256 w 611188"/>
              <a:gd name="connsiteY1048" fmla="*/ 22755 h 257176"/>
              <a:gd name="connsiteX1049" fmla="*/ 159126 w 611188"/>
              <a:gd name="connsiteY1049" fmla="*/ 21696 h 257176"/>
              <a:gd name="connsiteX1050" fmla="*/ 159655 w 611188"/>
              <a:gd name="connsiteY1050" fmla="*/ 21696 h 257176"/>
              <a:gd name="connsiteX1051" fmla="*/ 158598 w 611188"/>
              <a:gd name="connsiteY1051" fmla="*/ 22755 h 257176"/>
              <a:gd name="connsiteX1052" fmla="*/ 161769 w 611188"/>
              <a:gd name="connsiteY1052" fmla="*/ 20109 h 257176"/>
              <a:gd name="connsiteX1053" fmla="*/ 160712 w 611188"/>
              <a:gd name="connsiteY1053" fmla="*/ 21167 h 257176"/>
              <a:gd name="connsiteX1054" fmla="*/ 160184 w 611188"/>
              <a:gd name="connsiteY1054" fmla="*/ 21696 h 257176"/>
              <a:gd name="connsiteX1055" fmla="*/ 159655 w 611188"/>
              <a:gd name="connsiteY1055" fmla="*/ 21696 h 257176"/>
              <a:gd name="connsiteX1056" fmla="*/ 160184 w 611188"/>
              <a:gd name="connsiteY1056" fmla="*/ 21167 h 257176"/>
              <a:gd name="connsiteX1057" fmla="*/ 52387 w 611188"/>
              <a:gd name="connsiteY1057" fmla="*/ 15875 h 257176"/>
              <a:gd name="connsiteX1058" fmla="*/ 52916 w 611188"/>
              <a:gd name="connsiteY1058" fmla="*/ 16510 h 257176"/>
              <a:gd name="connsiteX1059" fmla="*/ 53975 w 611188"/>
              <a:gd name="connsiteY1059" fmla="*/ 17463 h 257176"/>
              <a:gd name="connsiteX1060" fmla="*/ 52916 w 611188"/>
              <a:gd name="connsiteY1060" fmla="*/ 16828 h 257176"/>
              <a:gd name="connsiteX1061" fmla="*/ 44450 w 611188"/>
              <a:gd name="connsiteY1061" fmla="*/ 12700 h 257176"/>
              <a:gd name="connsiteX1062" fmla="*/ 45641 w 611188"/>
              <a:gd name="connsiteY1062" fmla="*/ 12700 h 257176"/>
              <a:gd name="connsiteX1063" fmla="*/ 46038 w 611188"/>
              <a:gd name="connsiteY1063" fmla="*/ 14288 h 257176"/>
              <a:gd name="connsiteX1064" fmla="*/ 45641 w 611188"/>
              <a:gd name="connsiteY1064" fmla="*/ 14288 h 257176"/>
              <a:gd name="connsiteX1065" fmla="*/ 106796 w 611188"/>
              <a:gd name="connsiteY1065" fmla="*/ 11113 h 257176"/>
              <a:gd name="connsiteX1066" fmla="*/ 107853 w 611188"/>
              <a:gd name="connsiteY1066" fmla="*/ 13230 h 257176"/>
              <a:gd name="connsiteX1067" fmla="*/ 106796 w 611188"/>
              <a:gd name="connsiteY1067" fmla="*/ 14817 h 257176"/>
              <a:gd name="connsiteX1068" fmla="*/ 113139 w 611188"/>
              <a:gd name="connsiteY1068" fmla="*/ 17992 h 257176"/>
              <a:gd name="connsiteX1069" fmla="*/ 118425 w 611188"/>
              <a:gd name="connsiteY1069" fmla="*/ 18521 h 257176"/>
              <a:gd name="connsiteX1070" fmla="*/ 118425 w 611188"/>
              <a:gd name="connsiteY1070" fmla="*/ 17463 h 257176"/>
              <a:gd name="connsiteX1071" fmla="*/ 117368 w 611188"/>
              <a:gd name="connsiteY1071" fmla="*/ 15875 h 257176"/>
              <a:gd name="connsiteX1072" fmla="*/ 117368 w 611188"/>
              <a:gd name="connsiteY1072" fmla="*/ 14288 h 257176"/>
              <a:gd name="connsiteX1073" fmla="*/ 117368 w 611188"/>
              <a:gd name="connsiteY1073" fmla="*/ 12171 h 257176"/>
              <a:gd name="connsiteX1074" fmla="*/ 118425 w 611188"/>
              <a:gd name="connsiteY1074" fmla="*/ 12700 h 257176"/>
              <a:gd name="connsiteX1075" fmla="*/ 118953 w 611188"/>
              <a:gd name="connsiteY1075" fmla="*/ 13230 h 257176"/>
              <a:gd name="connsiteX1076" fmla="*/ 118953 w 611188"/>
              <a:gd name="connsiteY1076" fmla="*/ 14288 h 257176"/>
              <a:gd name="connsiteX1077" fmla="*/ 120011 w 611188"/>
              <a:gd name="connsiteY1077" fmla="*/ 14288 h 257176"/>
              <a:gd name="connsiteX1078" fmla="*/ 118953 w 611188"/>
              <a:gd name="connsiteY1078" fmla="*/ 14817 h 257176"/>
              <a:gd name="connsiteX1079" fmla="*/ 118953 w 611188"/>
              <a:gd name="connsiteY1079" fmla="*/ 15875 h 257176"/>
              <a:gd name="connsiteX1080" fmla="*/ 120011 w 611188"/>
              <a:gd name="connsiteY1080" fmla="*/ 15875 h 257176"/>
              <a:gd name="connsiteX1081" fmla="*/ 120539 w 611188"/>
              <a:gd name="connsiteY1081" fmla="*/ 16405 h 257176"/>
              <a:gd name="connsiteX1082" fmla="*/ 120539 w 611188"/>
              <a:gd name="connsiteY1082" fmla="*/ 15875 h 257176"/>
              <a:gd name="connsiteX1083" fmla="*/ 120539 w 611188"/>
              <a:gd name="connsiteY1083" fmla="*/ 14817 h 257176"/>
              <a:gd name="connsiteX1084" fmla="*/ 121068 w 611188"/>
              <a:gd name="connsiteY1084" fmla="*/ 14817 h 257176"/>
              <a:gd name="connsiteX1085" fmla="*/ 121068 w 611188"/>
              <a:gd name="connsiteY1085" fmla="*/ 17463 h 257176"/>
              <a:gd name="connsiteX1086" fmla="*/ 122125 w 611188"/>
              <a:gd name="connsiteY1086" fmla="*/ 16405 h 257176"/>
              <a:gd name="connsiteX1087" fmla="*/ 122654 w 611188"/>
              <a:gd name="connsiteY1087" fmla="*/ 17992 h 257176"/>
              <a:gd name="connsiteX1088" fmla="*/ 122654 w 611188"/>
              <a:gd name="connsiteY1088" fmla="*/ 17463 h 257176"/>
              <a:gd name="connsiteX1089" fmla="*/ 122654 w 611188"/>
              <a:gd name="connsiteY1089" fmla="*/ 16405 h 257176"/>
              <a:gd name="connsiteX1090" fmla="*/ 124239 w 611188"/>
              <a:gd name="connsiteY1090" fmla="*/ 16405 h 257176"/>
              <a:gd name="connsiteX1091" fmla="*/ 125825 w 611188"/>
              <a:gd name="connsiteY1091" fmla="*/ 15875 h 257176"/>
              <a:gd name="connsiteX1092" fmla="*/ 126882 w 611188"/>
              <a:gd name="connsiteY1092" fmla="*/ 16405 h 257176"/>
              <a:gd name="connsiteX1093" fmla="*/ 126882 w 611188"/>
              <a:gd name="connsiteY1093" fmla="*/ 17463 h 257176"/>
              <a:gd name="connsiteX1094" fmla="*/ 130582 w 611188"/>
              <a:gd name="connsiteY1094" fmla="*/ 17992 h 257176"/>
              <a:gd name="connsiteX1095" fmla="*/ 133225 w 611188"/>
              <a:gd name="connsiteY1095" fmla="*/ 19580 h 257176"/>
              <a:gd name="connsiteX1096" fmla="*/ 134283 w 611188"/>
              <a:gd name="connsiteY1096" fmla="*/ 18521 h 257176"/>
              <a:gd name="connsiteX1097" fmla="*/ 134283 w 611188"/>
              <a:gd name="connsiteY1097" fmla="*/ 17992 h 257176"/>
              <a:gd name="connsiteX1098" fmla="*/ 135868 w 611188"/>
              <a:gd name="connsiteY1098" fmla="*/ 19580 h 257176"/>
              <a:gd name="connsiteX1099" fmla="*/ 137454 w 611188"/>
              <a:gd name="connsiteY1099" fmla="*/ 21696 h 257176"/>
              <a:gd name="connsiteX1100" fmla="*/ 139040 w 611188"/>
              <a:gd name="connsiteY1100" fmla="*/ 21696 h 257176"/>
              <a:gd name="connsiteX1101" fmla="*/ 140097 w 611188"/>
              <a:gd name="connsiteY1101" fmla="*/ 21167 h 257176"/>
              <a:gd name="connsiteX1102" fmla="*/ 140097 w 611188"/>
              <a:gd name="connsiteY1102" fmla="*/ 20109 h 257176"/>
              <a:gd name="connsiteX1103" fmla="*/ 141154 w 611188"/>
              <a:gd name="connsiteY1103" fmla="*/ 20109 h 257176"/>
              <a:gd name="connsiteX1104" fmla="*/ 141154 w 611188"/>
              <a:gd name="connsiteY1104" fmla="*/ 21696 h 257176"/>
              <a:gd name="connsiteX1105" fmla="*/ 143269 w 611188"/>
              <a:gd name="connsiteY1105" fmla="*/ 21696 h 257176"/>
              <a:gd name="connsiteX1106" fmla="*/ 145912 w 611188"/>
              <a:gd name="connsiteY1106" fmla="*/ 21167 h 257176"/>
              <a:gd name="connsiteX1107" fmla="*/ 145912 w 611188"/>
              <a:gd name="connsiteY1107" fmla="*/ 22755 h 257176"/>
              <a:gd name="connsiteX1108" fmla="*/ 146440 w 611188"/>
              <a:gd name="connsiteY1108" fmla="*/ 23284 h 257176"/>
              <a:gd name="connsiteX1109" fmla="*/ 146969 w 611188"/>
              <a:gd name="connsiteY1109" fmla="*/ 23284 h 257176"/>
              <a:gd name="connsiteX1110" fmla="*/ 146969 w 611188"/>
              <a:gd name="connsiteY1110" fmla="*/ 22755 h 257176"/>
              <a:gd name="connsiteX1111" fmla="*/ 149612 w 611188"/>
              <a:gd name="connsiteY1111" fmla="*/ 22755 h 257176"/>
              <a:gd name="connsiteX1112" fmla="*/ 152255 w 611188"/>
              <a:gd name="connsiteY1112" fmla="*/ 20109 h 257176"/>
              <a:gd name="connsiteX1113" fmla="*/ 153312 w 611188"/>
              <a:gd name="connsiteY1113" fmla="*/ 20109 h 257176"/>
              <a:gd name="connsiteX1114" fmla="*/ 153312 w 611188"/>
              <a:gd name="connsiteY1114" fmla="*/ 21696 h 257176"/>
              <a:gd name="connsiteX1115" fmla="*/ 153840 w 611188"/>
              <a:gd name="connsiteY1115" fmla="*/ 21167 h 257176"/>
              <a:gd name="connsiteX1116" fmla="*/ 155426 w 611188"/>
              <a:gd name="connsiteY1116" fmla="*/ 20109 h 257176"/>
              <a:gd name="connsiteX1117" fmla="*/ 154898 w 611188"/>
              <a:gd name="connsiteY1117" fmla="*/ 21167 h 257176"/>
              <a:gd name="connsiteX1118" fmla="*/ 153840 w 611188"/>
              <a:gd name="connsiteY1118" fmla="*/ 22755 h 257176"/>
              <a:gd name="connsiteX1119" fmla="*/ 154898 w 611188"/>
              <a:gd name="connsiteY1119" fmla="*/ 23284 h 257176"/>
              <a:gd name="connsiteX1120" fmla="*/ 156483 w 611188"/>
              <a:gd name="connsiteY1120" fmla="*/ 24342 h 257176"/>
              <a:gd name="connsiteX1121" fmla="*/ 156483 w 611188"/>
              <a:gd name="connsiteY1121" fmla="*/ 23284 h 257176"/>
              <a:gd name="connsiteX1122" fmla="*/ 157012 w 611188"/>
              <a:gd name="connsiteY1122" fmla="*/ 23284 h 257176"/>
              <a:gd name="connsiteX1123" fmla="*/ 158069 w 611188"/>
              <a:gd name="connsiteY1123" fmla="*/ 23284 h 257176"/>
              <a:gd name="connsiteX1124" fmla="*/ 158069 w 611188"/>
              <a:gd name="connsiteY1124" fmla="*/ 24342 h 257176"/>
              <a:gd name="connsiteX1125" fmla="*/ 158598 w 611188"/>
              <a:gd name="connsiteY1125" fmla="*/ 22755 h 257176"/>
              <a:gd name="connsiteX1126" fmla="*/ 160184 w 611188"/>
              <a:gd name="connsiteY1126" fmla="*/ 21696 h 257176"/>
              <a:gd name="connsiteX1127" fmla="*/ 160712 w 611188"/>
              <a:gd name="connsiteY1127" fmla="*/ 22755 h 257176"/>
              <a:gd name="connsiteX1128" fmla="*/ 161769 w 611188"/>
              <a:gd name="connsiteY1128" fmla="*/ 22755 h 257176"/>
              <a:gd name="connsiteX1129" fmla="*/ 161769 w 611188"/>
              <a:gd name="connsiteY1129" fmla="*/ 23284 h 257176"/>
              <a:gd name="connsiteX1130" fmla="*/ 163355 w 611188"/>
              <a:gd name="connsiteY1130" fmla="*/ 23284 h 257176"/>
              <a:gd name="connsiteX1131" fmla="*/ 165469 w 611188"/>
              <a:gd name="connsiteY1131" fmla="*/ 22755 h 257176"/>
              <a:gd name="connsiteX1132" fmla="*/ 165998 w 611188"/>
              <a:gd name="connsiteY1132" fmla="*/ 24342 h 257176"/>
              <a:gd name="connsiteX1133" fmla="*/ 167055 w 611188"/>
              <a:gd name="connsiteY1133" fmla="*/ 23284 h 257176"/>
              <a:gd name="connsiteX1134" fmla="*/ 167584 w 611188"/>
              <a:gd name="connsiteY1134" fmla="*/ 24342 h 257176"/>
              <a:gd name="connsiteX1135" fmla="*/ 167584 w 611188"/>
              <a:gd name="connsiteY1135" fmla="*/ 23284 h 257176"/>
              <a:gd name="connsiteX1136" fmla="*/ 167055 w 611188"/>
              <a:gd name="connsiteY1136" fmla="*/ 22755 h 257176"/>
              <a:gd name="connsiteX1137" fmla="*/ 167584 w 611188"/>
              <a:gd name="connsiteY1137" fmla="*/ 21696 h 257176"/>
              <a:gd name="connsiteX1138" fmla="*/ 168641 w 611188"/>
              <a:gd name="connsiteY1138" fmla="*/ 22755 h 257176"/>
              <a:gd name="connsiteX1139" fmla="*/ 169170 w 611188"/>
              <a:gd name="connsiteY1139" fmla="*/ 21696 h 257176"/>
              <a:gd name="connsiteX1140" fmla="*/ 170227 w 611188"/>
              <a:gd name="connsiteY1140" fmla="*/ 21167 h 257176"/>
              <a:gd name="connsiteX1141" fmla="*/ 175513 w 611188"/>
              <a:gd name="connsiteY1141" fmla="*/ 20109 h 257176"/>
              <a:gd name="connsiteX1142" fmla="*/ 179741 w 611188"/>
              <a:gd name="connsiteY1142" fmla="*/ 20109 h 257176"/>
              <a:gd name="connsiteX1143" fmla="*/ 180799 w 611188"/>
              <a:gd name="connsiteY1143" fmla="*/ 19580 h 257176"/>
              <a:gd name="connsiteX1144" fmla="*/ 182384 w 611188"/>
              <a:gd name="connsiteY1144" fmla="*/ 19580 h 257176"/>
              <a:gd name="connsiteX1145" fmla="*/ 182384 w 611188"/>
              <a:gd name="connsiteY1145" fmla="*/ 20109 h 257176"/>
              <a:gd name="connsiteX1146" fmla="*/ 182384 w 611188"/>
              <a:gd name="connsiteY1146" fmla="*/ 21167 h 257176"/>
              <a:gd name="connsiteX1147" fmla="*/ 182913 w 611188"/>
              <a:gd name="connsiteY1147" fmla="*/ 21167 h 257176"/>
              <a:gd name="connsiteX1148" fmla="*/ 183970 w 611188"/>
              <a:gd name="connsiteY1148" fmla="*/ 20109 h 257176"/>
              <a:gd name="connsiteX1149" fmla="*/ 183970 w 611188"/>
              <a:gd name="connsiteY1149" fmla="*/ 19580 h 257176"/>
              <a:gd name="connsiteX1150" fmla="*/ 184499 w 611188"/>
              <a:gd name="connsiteY1150" fmla="*/ 19580 h 257176"/>
              <a:gd name="connsiteX1151" fmla="*/ 183970 w 611188"/>
              <a:gd name="connsiteY1151" fmla="*/ 21167 h 257176"/>
              <a:gd name="connsiteX1152" fmla="*/ 184499 w 611188"/>
              <a:gd name="connsiteY1152" fmla="*/ 21696 h 257176"/>
              <a:gd name="connsiteX1153" fmla="*/ 186084 w 611188"/>
              <a:gd name="connsiteY1153" fmla="*/ 21696 h 257176"/>
              <a:gd name="connsiteX1154" fmla="*/ 186084 w 611188"/>
              <a:gd name="connsiteY1154" fmla="*/ 21167 h 257176"/>
              <a:gd name="connsiteX1155" fmla="*/ 185027 w 611188"/>
              <a:gd name="connsiteY1155" fmla="*/ 20109 h 257176"/>
              <a:gd name="connsiteX1156" fmla="*/ 186613 w 611188"/>
              <a:gd name="connsiteY1156" fmla="*/ 20109 h 257176"/>
              <a:gd name="connsiteX1157" fmla="*/ 189256 w 611188"/>
              <a:gd name="connsiteY1157" fmla="*/ 19580 h 257176"/>
              <a:gd name="connsiteX1158" fmla="*/ 188199 w 611188"/>
              <a:gd name="connsiteY1158" fmla="*/ 20109 h 257176"/>
              <a:gd name="connsiteX1159" fmla="*/ 189063 w 611188"/>
              <a:gd name="connsiteY1159" fmla="*/ 22273 h 257176"/>
              <a:gd name="connsiteX1160" fmla="*/ 188199 w 611188"/>
              <a:gd name="connsiteY1160" fmla="*/ 21696 h 257176"/>
              <a:gd name="connsiteX1161" fmla="*/ 186613 w 611188"/>
              <a:gd name="connsiteY1161" fmla="*/ 22755 h 257176"/>
              <a:gd name="connsiteX1162" fmla="*/ 183970 w 611188"/>
              <a:gd name="connsiteY1162" fmla="*/ 21696 h 257176"/>
              <a:gd name="connsiteX1163" fmla="*/ 183970 w 611188"/>
              <a:gd name="connsiteY1163" fmla="*/ 22755 h 257176"/>
              <a:gd name="connsiteX1164" fmla="*/ 182913 w 611188"/>
              <a:gd name="connsiteY1164" fmla="*/ 22755 h 257176"/>
              <a:gd name="connsiteX1165" fmla="*/ 182913 w 611188"/>
              <a:gd name="connsiteY1165" fmla="*/ 23072 h 257176"/>
              <a:gd name="connsiteX1166" fmla="*/ 181327 w 611188"/>
              <a:gd name="connsiteY1166" fmla="*/ 22755 h 257176"/>
              <a:gd name="connsiteX1167" fmla="*/ 179741 w 611188"/>
              <a:gd name="connsiteY1167" fmla="*/ 24342 h 257176"/>
              <a:gd name="connsiteX1168" fmla="*/ 180799 w 611188"/>
              <a:gd name="connsiteY1168" fmla="*/ 24342 h 257176"/>
              <a:gd name="connsiteX1169" fmla="*/ 181327 w 611188"/>
              <a:gd name="connsiteY1169" fmla="*/ 24871 h 257176"/>
              <a:gd name="connsiteX1170" fmla="*/ 182384 w 611188"/>
              <a:gd name="connsiteY1170" fmla="*/ 24871 h 257176"/>
              <a:gd name="connsiteX1171" fmla="*/ 182913 w 611188"/>
              <a:gd name="connsiteY1171" fmla="*/ 24871 h 257176"/>
              <a:gd name="connsiteX1172" fmla="*/ 177627 w 611188"/>
              <a:gd name="connsiteY1172" fmla="*/ 26459 h 257176"/>
              <a:gd name="connsiteX1173" fmla="*/ 172870 w 611188"/>
              <a:gd name="connsiteY1173" fmla="*/ 26459 h 257176"/>
              <a:gd name="connsiteX1174" fmla="*/ 175513 w 611188"/>
              <a:gd name="connsiteY1174" fmla="*/ 26988 h 257176"/>
              <a:gd name="connsiteX1175" fmla="*/ 177098 w 611188"/>
              <a:gd name="connsiteY1175" fmla="*/ 28576 h 257176"/>
              <a:gd name="connsiteX1176" fmla="*/ 176041 w 611188"/>
              <a:gd name="connsiteY1176" fmla="*/ 28576 h 257176"/>
              <a:gd name="connsiteX1177" fmla="*/ 176041 w 611188"/>
              <a:gd name="connsiteY1177" fmla="*/ 29634 h 257176"/>
              <a:gd name="connsiteX1178" fmla="*/ 177098 w 611188"/>
              <a:gd name="connsiteY1178" fmla="*/ 29634 h 257176"/>
              <a:gd name="connsiteX1179" fmla="*/ 178156 w 611188"/>
              <a:gd name="connsiteY1179" fmla="*/ 31221 h 257176"/>
              <a:gd name="connsiteX1180" fmla="*/ 178156 w 611188"/>
              <a:gd name="connsiteY1180" fmla="*/ 30163 h 257176"/>
              <a:gd name="connsiteX1181" fmla="*/ 177627 w 611188"/>
              <a:gd name="connsiteY1181" fmla="*/ 29634 h 257176"/>
              <a:gd name="connsiteX1182" fmla="*/ 178156 w 611188"/>
              <a:gd name="connsiteY1182" fmla="*/ 29634 h 257176"/>
              <a:gd name="connsiteX1183" fmla="*/ 178156 w 611188"/>
              <a:gd name="connsiteY1183" fmla="*/ 28576 h 257176"/>
              <a:gd name="connsiteX1184" fmla="*/ 182384 w 611188"/>
              <a:gd name="connsiteY1184" fmla="*/ 30163 h 257176"/>
              <a:gd name="connsiteX1185" fmla="*/ 186084 w 611188"/>
              <a:gd name="connsiteY1185" fmla="*/ 29634 h 257176"/>
              <a:gd name="connsiteX1186" fmla="*/ 186084 w 611188"/>
              <a:gd name="connsiteY1186" fmla="*/ 30163 h 257176"/>
              <a:gd name="connsiteX1187" fmla="*/ 185027 w 611188"/>
              <a:gd name="connsiteY1187" fmla="*/ 31751 h 257176"/>
              <a:gd name="connsiteX1188" fmla="*/ 186613 w 611188"/>
              <a:gd name="connsiteY1188" fmla="*/ 30163 h 257176"/>
              <a:gd name="connsiteX1189" fmla="*/ 189256 w 611188"/>
              <a:gd name="connsiteY1189" fmla="*/ 30163 h 257176"/>
              <a:gd name="connsiteX1190" fmla="*/ 189256 w 611188"/>
              <a:gd name="connsiteY1190" fmla="*/ 31221 h 257176"/>
              <a:gd name="connsiteX1191" fmla="*/ 189785 w 611188"/>
              <a:gd name="connsiteY1191" fmla="*/ 31221 h 257176"/>
              <a:gd name="connsiteX1192" fmla="*/ 189785 w 611188"/>
              <a:gd name="connsiteY1192" fmla="*/ 30163 h 257176"/>
              <a:gd name="connsiteX1193" fmla="*/ 190842 w 611188"/>
              <a:gd name="connsiteY1193" fmla="*/ 31221 h 257176"/>
              <a:gd name="connsiteX1194" fmla="*/ 190842 w 611188"/>
              <a:gd name="connsiteY1194" fmla="*/ 31751 h 257176"/>
              <a:gd name="connsiteX1195" fmla="*/ 191899 w 611188"/>
              <a:gd name="connsiteY1195" fmla="*/ 31221 h 257176"/>
              <a:gd name="connsiteX1196" fmla="*/ 193485 w 611188"/>
              <a:gd name="connsiteY1196" fmla="*/ 30163 h 257176"/>
              <a:gd name="connsiteX1197" fmla="*/ 192956 w 611188"/>
              <a:gd name="connsiteY1197" fmla="*/ 31221 h 257176"/>
              <a:gd name="connsiteX1198" fmla="*/ 192956 w 611188"/>
              <a:gd name="connsiteY1198" fmla="*/ 31751 h 257176"/>
              <a:gd name="connsiteX1199" fmla="*/ 196128 w 611188"/>
              <a:gd name="connsiteY1199" fmla="*/ 30163 h 257176"/>
              <a:gd name="connsiteX1200" fmla="*/ 198242 w 611188"/>
              <a:gd name="connsiteY1200" fmla="*/ 30163 h 257176"/>
              <a:gd name="connsiteX1201" fmla="*/ 198242 w 611188"/>
              <a:gd name="connsiteY1201" fmla="*/ 31221 h 257176"/>
              <a:gd name="connsiteX1202" fmla="*/ 203528 w 611188"/>
              <a:gd name="connsiteY1202" fmla="*/ 31221 h 257176"/>
              <a:gd name="connsiteX1203" fmla="*/ 208814 w 611188"/>
              <a:gd name="connsiteY1203" fmla="*/ 31221 h 257176"/>
              <a:gd name="connsiteX1204" fmla="*/ 208285 w 611188"/>
              <a:gd name="connsiteY1204" fmla="*/ 31751 h 257176"/>
              <a:gd name="connsiteX1205" fmla="*/ 207228 w 611188"/>
              <a:gd name="connsiteY1205" fmla="*/ 31751 h 257176"/>
              <a:gd name="connsiteX1206" fmla="*/ 209871 w 611188"/>
              <a:gd name="connsiteY1206" fmla="*/ 33338 h 257176"/>
              <a:gd name="connsiteX1207" fmla="*/ 211985 w 611188"/>
              <a:gd name="connsiteY1207" fmla="*/ 32280 h 257176"/>
              <a:gd name="connsiteX1208" fmla="*/ 212514 w 611188"/>
              <a:gd name="connsiteY1208" fmla="*/ 33338 h 257176"/>
              <a:gd name="connsiteX1209" fmla="*/ 213571 w 611188"/>
              <a:gd name="connsiteY1209" fmla="*/ 33338 h 257176"/>
              <a:gd name="connsiteX1210" fmla="*/ 213571 w 611188"/>
              <a:gd name="connsiteY1210" fmla="*/ 32280 h 257176"/>
              <a:gd name="connsiteX1211" fmla="*/ 215157 w 611188"/>
              <a:gd name="connsiteY1211" fmla="*/ 32280 h 257176"/>
              <a:gd name="connsiteX1212" fmla="*/ 216214 w 611188"/>
              <a:gd name="connsiteY1212" fmla="*/ 33338 h 257176"/>
              <a:gd name="connsiteX1213" fmla="*/ 215157 w 611188"/>
              <a:gd name="connsiteY1213" fmla="*/ 33338 h 257176"/>
              <a:gd name="connsiteX1214" fmla="*/ 214100 w 611188"/>
              <a:gd name="connsiteY1214" fmla="*/ 33867 h 257176"/>
              <a:gd name="connsiteX1215" fmla="*/ 215686 w 611188"/>
              <a:gd name="connsiteY1215" fmla="*/ 35455 h 257176"/>
              <a:gd name="connsiteX1216" fmla="*/ 217271 w 611188"/>
              <a:gd name="connsiteY1216" fmla="*/ 37042 h 257176"/>
              <a:gd name="connsiteX1217" fmla="*/ 215686 w 611188"/>
              <a:gd name="connsiteY1217" fmla="*/ 36513 h 257176"/>
              <a:gd name="connsiteX1218" fmla="*/ 214100 w 611188"/>
              <a:gd name="connsiteY1218" fmla="*/ 36513 h 257176"/>
              <a:gd name="connsiteX1219" fmla="*/ 214100 w 611188"/>
              <a:gd name="connsiteY1219" fmla="*/ 35455 h 257176"/>
              <a:gd name="connsiteX1220" fmla="*/ 215157 w 611188"/>
              <a:gd name="connsiteY1220" fmla="*/ 35455 h 257176"/>
              <a:gd name="connsiteX1221" fmla="*/ 215157 w 611188"/>
              <a:gd name="connsiteY1221" fmla="*/ 34926 h 257176"/>
              <a:gd name="connsiteX1222" fmla="*/ 214100 w 611188"/>
              <a:gd name="connsiteY1222" fmla="*/ 34926 h 257176"/>
              <a:gd name="connsiteX1223" fmla="*/ 211985 w 611188"/>
              <a:gd name="connsiteY1223" fmla="*/ 36513 h 257176"/>
              <a:gd name="connsiteX1224" fmla="*/ 206700 w 611188"/>
              <a:gd name="connsiteY1224" fmla="*/ 33867 h 257176"/>
              <a:gd name="connsiteX1225" fmla="*/ 203528 w 611188"/>
              <a:gd name="connsiteY1225" fmla="*/ 37042 h 257176"/>
              <a:gd name="connsiteX1226" fmla="*/ 201414 w 611188"/>
              <a:gd name="connsiteY1226" fmla="*/ 35455 h 257176"/>
              <a:gd name="connsiteX1227" fmla="*/ 197185 w 611188"/>
              <a:gd name="connsiteY1227" fmla="*/ 36513 h 257176"/>
              <a:gd name="connsiteX1228" fmla="*/ 197185 w 611188"/>
              <a:gd name="connsiteY1228" fmla="*/ 35455 h 257176"/>
              <a:gd name="connsiteX1229" fmla="*/ 198242 w 611188"/>
              <a:gd name="connsiteY1229" fmla="*/ 34926 h 257176"/>
              <a:gd name="connsiteX1230" fmla="*/ 196656 w 611188"/>
              <a:gd name="connsiteY1230" fmla="*/ 34926 h 257176"/>
              <a:gd name="connsiteX1231" fmla="*/ 196656 w 611188"/>
              <a:gd name="connsiteY1231" fmla="*/ 36513 h 257176"/>
              <a:gd name="connsiteX1232" fmla="*/ 196128 w 611188"/>
              <a:gd name="connsiteY1232" fmla="*/ 35455 h 257176"/>
              <a:gd name="connsiteX1233" fmla="*/ 195071 w 611188"/>
              <a:gd name="connsiteY1233" fmla="*/ 36513 h 257176"/>
              <a:gd name="connsiteX1234" fmla="*/ 193485 w 611188"/>
              <a:gd name="connsiteY1234" fmla="*/ 34926 h 257176"/>
              <a:gd name="connsiteX1235" fmla="*/ 191899 w 611188"/>
              <a:gd name="connsiteY1235" fmla="*/ 33867 h 257176"/>
              <a:gd name="connsiteX1236" fmla="*/ 191899 w 611188"/>
              <a:gd name="connsiteY1236" fmla="*/ 34926 h 257176"/>
              <a:gd name="connsiteX1237" fmla="*/ 191899 w 611188"/>
              <a:gd name="connsiteY1237" fmla="*/ 35455 h 257176"/>
              <a:gd name="connsiteX1238" fmla="*/ 192956 w 611188"/>
              <a:gd name="connsiteY1238" fmla="*/ 36513 h 257176"/>
              <a:gd name="connsiteX1239" fmla="*/ 189256 w 611188"/>
              <a:gd name="connsiteY1239" fmla="*/ 36513 h 257176"/>
              <a:gd name="connsiteX1240" fmla="*/ 185027 w 611188"/>
              <a:gd name="connsiteY1240" fmla="*/ 33867 h 257176"/>
              <a:gd name="connsiteX1241" fmla="*/ 184499 w 611188"/>
              <a:gd name="connsiteY1241" fmla="*/ 34926 h 257176"/>
              <a:gd name="connsiteX1242" fmla="*/ 184499 w 611188"/>
              <a:gd name="connsiteY1242" fmla="*/ 35455 h 257176"/>
              <a:gd name="connsiteX1243" fmla="*/ 182913 w 611188"/>
              <a:gd name="connsiteY1243" fmla="*/ 34926 h 257176"/>
              <a:gd name="connsiteX1244" fmla="*/ 182913 w 611188"/>
              <a:gd name="connsiteY1244" fmla="*/ 33867 h 257176"/>
              <a:gd name="connsiteX1245" fmla="*/ 181327 w 611188"/>
              <a:gd name="connsiteY1245" fmla="*/ 34926 h 257176"/>
              <a:gd name="connsiteX1246" fmla="*/ 179741 w 611188"/>
              <a:gd name="connsiteY1246" fmla="*/ 33338 h 257176"/>
              <a:gd name="connsiteX1247" fmla="*/ 177098 w 611188"/>
              <a:gd name="connsiteY1247" fmla="*/ 34926 h 257176"/>
              <a:gd name="connsiteX1248" fmla="*/ 178156 w 611188"/>
              <a:gd name="connsiteY1248" fmla="*/ 35455 h 257176"/>
              <a:gd name="connsiteX1249" fmla="*/ 179213 w 611188"/>
              <a:gd name="connsiteY1249" fmla="*/ 36513 h 257176"/>
              <a:gd name="connsiteX1250" fmla="*/ 178156 w 611188"/>
              <a:gd name="connsiteY1250" fmla="*/ 37042 h 257176"/>
              <a:gd name="connsiteX1251" fmla="*/ 178156 w 611188"/>
              <a:gd name="connsiteY1251" fmla="*/ 38630 h 257176"/>
              <a:gd name="connsiteX1252" fmla="*/ 177098 w 611188"/>
              <a:gd name="connsiteY1252" fmla="*/ 38630 h 257176"/>
              <a:gd name="connsiteX1253" fmla="*/ 176041 w 611188"/>
              <a:gd name="connsiteY1253" fmla="*/ 39159 h 257176"/>
              <a:gd name="connsiteX1254" fmla="*/ 177098 w 611188"/>
              <a:gd name="connsiteY1254" fmla="*/ 39159 h 257176"/>
              <a:gd name="connsiteX1255" fmla="*/ 177627 w 611188"/>
              <a:gd name="connsiteY1255" fmla="*/ 40217 h 257176"/>
              <a:gd name="connsiteX1256" fmla="*/ 176041 w 611188"/>
              <a:gd name="connsiteY1256" fmla="*/ 40746 h 257176"/>
              <a:gd name="connsiteX1257" fmla="*/ 174455 w 611188"/>
              <a:gd name="connsiteY1257" fmla="*/ 40746 h 257176"/>
              <a:gd name="connsiteX1258" fmla="*/ 174455 w 611188"/>
              <a:gd name="connsiteY1258" fmla="*/ 41805 h 257176"/>
              <a:gd name="connsiteX1259" fmla="*/ 176041 w 611188"/>
              <a:gd name="connsiteY1259" fmla="*/ 40746 h 257176"/>
              <a:gd name="connsiteX1260" fmla="*/ 176041 w 611188"/>
              <a:gd name="connsiteY1260" fmla="*/ 41805 h 257176"/>
              <a:gd name="connsiteX1261" fmla="*/ 176041 w 611188"/>
              <a:gd name="connsiteY1261" fmla="*/ 42334 h 257176"/>
              <a:gd name="connsiteX1262" fmla="*/ 179213 w 611188"/>
              <a:gd name="connsiteY1262" fmla="*/ 43921 h 257176"/>
              <a:gd name="connsiteX1263" fmla="*/ 182384 w 611188"/>
              <a:gd name="connsiteY1263" fmla="*/ 45509 h 257176"/>
              <a:gd name="connsiteX1264" fmla="*/ 183970 w 611188"/>
              <a:gd name="connsiteY1264" fmla="*/ 44451 h 257176"/>
              <a:gd name="connsiteX1265" fmla="*/ 186084 w 611188"/>
              <a:gd name="connsiteY1265" fmla="*/ 47096 h 257176"/>
              <a:gd name="connsiteX1266" fmla="*/ 184499 w 611188"/>
              <a:gd name="connsiteY1266" fmla="*/ 47096 h 257176"/>
              <a:gd name="connsiteX1267" fmla="*/ 183970 w 611188"/>
              <a:gd name="connsiteY1267" fmla="*/ 49213 h 257176"/>
              <a:gd name="connsiteX1268" fmla="*/ 183970 w 611188"/>
              <a:gd name="connsiteY1268" fmla="*/ 48684 h 257176"/>
              <a:gd name="connsiteX1269" fmla="*/ 182913 w 611188"/>
              <a:gd name="connsiteY1269" fmla="*/ 47626 h 257176"/>
              <a:gd name="connsiteX1270" fmla="*/ 182913 w 611188"/>
              <a:gd name="connsiteY1270" fmla="*/ 49213 h 257176"/>
              <a:gd name="connsiteX1271" fmla="*/ 183970 w 611188"/>
              <a:gd name="connsiteY1271" fmla="*/ 49213 h 257176"/>
              <a:gd name="connsiteX1272" fmla="*/ 185027 w 611188"/>
              <a:gd name="connsiteY1272" fmla="*/ 48684 h 257176"/>
              <a:gd name="connsiteX1273" fmla="*/ 186084 w 611188"/>
              <a:gd name="connsiteY1273" fmla="*/ 48684 h 257176"/>
              <a:gd name="connsiteX1274" fmla="*/ 186084 w 611188"/>
              <a:gd name="connsiteY1274" fmla="*/ 47626 h 257176"/>
              <a:gd name="connsiteX1275" fmla="*/ 186084 w 611188"/>
              <a:gd name="connsiteY1275" fmla="*/ 47096 h 257176"/>
              <a:gd name="connsiteX1276" fmla="*/ 187670 w 611188"/>
              <a:gd name="connsiteY1276" fmla="*/ 47626 h 257176"/>
              <a:gd name="connsiteX1277" fmla="*/ 187670 w 611188"/>
              <a:gd name="connsiteY1277" fmla="*/ 48684 h 257176"/>
              <a:gd name="connsiteX1278" fmla="*/ 187670 w 611188"/>
              <a:gd name="connsiteY1278" fmla="*/ 49213 h 257176"/>
              <a:gd name="connsiteX1279" fmla="*/ 189785 w 611188"/>
              <a:gd name="connsiteY1279" fmla="*/ 48684 h 257176"/>
              <a:gd name="connsiteX1280" fmla="*/ 191899 w 611188"/>
              <a:gd name="connsiteY1280" fmla="*/ 48684 h 257176"/>
              <a:gd name="connsiteX1281" fmla="*/ 191899 w 611188"/>
              <a:gd name="connsiteY1281" fmla="*/ 47096 h 257176"/>
              <a:gd name="connsiteX1282" fmla="*/ 192956 w 611188"/>
              <a:gd name="connsiteY1282" fmla="*/ 47626 h 257176"/>
              <a:gd name="connsiteX1283" fmla="*/ 193485 w 611188"/>
              <a:gd name="connsiteY1283" fmla="*/ 49213 h 257176"/>
              <a:gd name="connsiteX1284" fmla="*/ 194542 w 611188"/>
              <a:gd name="connsiteY1284" fmla="*/ 49213 h 257176"/>
              <a:gd name="connsiteX1285" fmla="*/ 195071 w 611188"/>
              <a:gd name="connsiteY1285" fmla="*/ 48684 h 257176"/>
              <a:gd name="connsiteX1286" fmla="*/ 194542 w 611188"/>
              <a:gd name="connsiteY1286" fmla="*/ 47626 h 257176"/>
              <a:gd name="connsiteX1287" fmla="*/ 196128 w 611188"/>
              <a:gd name="connsiteY1287" fmla="*/ 48684 h 257176"/>
              <a:gd name="connsiteX1288" fmla="*/ 197185 w 611188"/>
              <a:gd name="connsiteY1288" fmla="*/ 47626 h 257176"/>
              <a:gd name="connsiteX1289" fmla="*/ 200356 w 611188"/>
              <a:gd name="connsiteY1289" fmla="*/ 49213 h 257176"/>
              <a:gd name="connsiteX1290" fmla="*/ 204057 w 611188"/>
              <a:gd name="connsiteY1290" fmla="*/ 47626 h 257176"/>
              <a:gd name="connsiteX1291" fmla="*/ 203528 w 611188"/>
              <a:gd name="connsiteY1291" fmla="*/ 48684 h 257176"/>
              <a:gd name="connsiteX1292" fmla="*/ 204057 w 611188"/>
              <a:gd name="connsiteY1292" fmla="*/ 49213 h 257176"/>
              <a:gd name="connsiteX1293" fmla="*/ 205642 w 611188"/>
              <a:gd name="connsiteY1293" fmla="*/ 48684 h 257176"/>
              <a:gd name="connsiteX1294" fmla="*/ 207228 w 611188"/>
              <a:gd name="connsiteY1294" fmla="*/ 50801 h 257176"/>
              <a:gd name="connsiteX1295" fmla="*/ 208814 w 611188"/>
              <a:gd name="connsiteY1295" fmla="*/ 49213 h 257176"/>
              <a:gd name="connsiteX1296" fmla="*/ 210400 w 611188"/>
              <a:gd name="connsiteY1296" fmla="*/ 48684 h 257176"/>
              <a:gd name="connsiteX1297" fmla="*/ 210928 w 611188"/>
              <a:gd name="connsiteY1297" fmla="*/ 47096 h 257176"/>
              <a:gd name="connsiteX1298" fmla="*/ 211985 w 611188"/>
              <a:gd name="connsiteY1298" fmla="*/ 48684 h 257176"/>
              <a:gd name="connsiteX1299" fmla="*/ 211985 w 611188"/>
              <a:gd name="connsiteY1299" fmla="*/ 49213 h 257176"/>
              <a:gd name="connsiteX1300" fmla="*/ 212514 w 611188"/>
              <a:gd name="connsiteY1300" fmla="*/ 49213 h 257176"/>
              <a:gd name="connsiteX1301" fmla="*/ 214100 w 611188"/>
              <a:gd name="connsiteY1301" fmla="*/ 48684 h 257176"/>
              <a:gd name="connsiteX1302" fmla="*/ 213571 w 611188"/>
              <a:gd name="connsiteY1302" fmla="*/ 47626 h 257176"/>
              <a:gd name="connsiteX1303" fmla="*/ 212514 w 611188"/>
              <a:gd name="connsiteY1303" fmla="*/ 47096 h 257176"/>
              <a:gd name="connsiteX1304" fmla="*/ 208814 w 611188"/>
              <a:gd name="connsiteY1304" fmla="*/ 46038 h 257176"/>
              <a:gd name="connsiteX1305" fmla="*/ 206700 w 611188"/>
              <a:gd name="connsiteY1305" fmla="*/ 47096 h 257176"/>
              <a:gd name="connsiteX1306" fmla="*/ 205114 w 611188"/>
              <a:gd name="connsiteY1306" fmla="*/ 45509 h 257176"/>
              <a:gd name="connsiteX1307" fmla="*/ 203528 w 611188"/>
              <a:gd name="connsiteY1307" fmla="*/ 47096 h 257176"/>
              <a:gd name="connsiteX1308" fmla="*/ 202999 w 611188"/>
              <a:gd name="connsiteY1308" fmla="*/ 44451 h 257176"/>
              <a:gd name="connsiteX1309" fmla="*/ 201414 w 611188"/>
              <a:gd name="connsiteY1309" fmla="*/ 45509 h 257176"/>
              <a:gd name="connsiteX1310" fmla="*/ 201414 w 611188"/>
              <a:gd name="connsiteY1310" fmla="*/ 43392 h 257176"/>
              <a:gd name="connsiteX1311" fmla="*/ 201414 w 611188"/>
              <a:gd name="connsiteY1311" fmla="*/ 38630 h 257176"/>
              <a:gd name="connsiteX1312" fmla="*/ 201942 w 611188"/>
              <a:gd name="connsiteY1312" fmla="*/ 37571 h 257176"/>
              <a:gd name="connsiteX1313" fmla="*/ 202999 w 611188"/>
              <a:gd name="connsiteY1313" fmla="*/ 37042 h 257176"/>
              <a:gd name="connsiteX1314" fmla="*/ 204057 w 611188"/>
              <a:gd name="connsiteY1314" fmla="*/ 38630 h 257176"/>
              <a:gd name="connsiteX1315" fmla="*/ 205642 w 611188"/>
              <a:gd name="connsiteY1315" fmla="*/ 37571 h 257176"/>
              <a:gd name="connsiteX1316" fmla="*/ 206700 w 611188"/>
              <a:gd name="connsiteY1316" fmla="*/ 40217 h 257176"/>
              <a:gd name="connsiteX1317" fmla="*/ 208285 w 611188"/>
              <a:gd name="connsiteY1317" fmla="*/ 38630 h 257176"/>
              <a:gd name="connsiteX1318" fmla="*/ 208814 w 611188"/>
              <a:gd name="connsiteY1318" fmla="*/ 39159 h 257176"/>
              <a:gd name="connsiteX1319" fmla="*/ 209871 w 611188"/>
              <a:gd name="connsiteY1319" fmla="*/ 41805 h 257176"/>
              <a:gd name="connsiteX1320" fmla="*/ 210400 w 611188"/>
              <a:gd name="connsiteY1320" fmla="*/ 40746 h 257176"/>
              <a:gd name="connsiteX1321" fmla="*/ 210928 w 611188"/>
              <a:gd name="connsiteY1321" fmla="*/ 39159 h 257176"/>
              <a:gd name="connsiteX1322" fmla="*/ 211985 w 611188"/>
              <a:gd name="connsiteY1322" fmla="*/ 40746 h 257176"/>
              <a:gd name="connsiteX1323" fmla="*/ 213571 w 611188"/>
              <a:gd name="connsiteY1323" fmla="*/ 40746 h 257176"/>
              <a:gd name="connsiteX1324" fmla="*/ 213571 w 611188"/>
              <a:gd name="connsiteY1324" fmla="*/ 40217 h 257176"/>
              <a:gd name="connsiteX1325" fmla="*/ 212514 w 611188"/>
              <a:gd name="connsiteY1325" fmla="*/ 40217 h 257176"/>
              <a:gd name="connsiteX1326" fmla="*/ 215686 w 611188"/>
              <a:gd name="connsiteY1326" fmla="*/ 39159 h 257176"/>
              <a:gd name="connsiteX1327" fmla="*/ 218857 w 611188"/>
              <a:gd name="connsiteY1327" fmla="*/ 40746 h 257176"/>
              <a:gd name="connsiteX1328" fmla="*/ 218857 w 611188"/>
              <a:gd name="connsiteY1328" fmla="*/ 40217 h 257176"/>
              <a:gd name="connsiteX1329" fmla="*/ 218857 w 611188"/>
              <a:gd name="connsiteY1329" fmla="*/ 39159 h 257176"/>
              <a:gd name="connsiteX1330" fmla="*/ 222557 w 611188"/>
              <a:gd name="connsiteY1330" fmla="*/ 41805 h 257176"/>
              <a:gd name="connsiteX1331" fmla="*/ 227315 w 611188"/>
              <a:gd name="connsiteY1331" fmla="*/ 41805 h 257176"/>
              <a:gd name="connsiteX1332" fmla="*/ 227315 w 611188"/>
              <a:gd name="connsiteY1332" fmla="*/ 42334 h 257176"/>
              <a:gd name="connsiteX1333" fmla="*/ 228900 w 611188"/>
              <a:gd name="connsiteY1333" fmla="*/ 42334 h 257176"/>
              <a:gd name="connsiteX1334" fmla="*/ 229958 w 611188"/>
              <a:gd name="connsiteY1334" fmla="*/ 43392 h 257176"/>
              <a:gd name="connsiteX1335" fmla="*/ 227843 w 611188"/>
              <a:gd name="connsiteY1335" fmla="*/ 43921 h 257176"/>
              <a:gd name="connsiteX1336" fmla="*/ 224672 w 611188"/>
              <a:gd name="connsiteY1336" fmla="*/ 44451 h 257176"/>
              <a:gd name="connsiteX1337" fmla="*/ 226257 w 611188"/>
              <a:gd name="connsiteY1337" fmla="*/ 45509 h 257176"/>
              <a:gd name="connsiteX1338" fmla="*/ 228900 w 611188"/>
              <a:gd name="connsiteY1338" fmla="*/ 47096 h 257176"/>
              <a:gd name="connsiteX1339" fmla="*/ 227843 w 611188"/>
              <a:gd name="connsiteY1339" fmla="*/ 45509 h 257176"/>
              <a:gd name="connsiteX1340" fmla="*/ 229429 w 611188"/>
              <a:gd name="connsiteY1340" fmla="*/ 47096 h 257176"/>
              <a:gd name="connsiteX1341" fmla="*/ 231015 w 611188"/>
              <a:gd name="connsiteY1341" fmla="*/ 46038 h 257176"/>
              <a:gd name="connsiteX1342" fmla="*/ 232600 w 611188"/>
              <a:gd name="connsiteY1342" fmla="*/ 45509 h 257176"/>
              <a:gd name="connsiteX1343" fmla="*/ 232600 w 611188"/>
              <a:gd name="connsiteY1343" fmla="*/ 47096 h 257176"/>
              <a:gd name="connsiteX1344" fmla="*/ 229958 w 611188"/>
              <a:gd name="connsiteY1344" fmla="*/ 47626 h 257176"/>
              <a:gd name="connsiteX1345" fmla="*/ 228900 w 611188"/>
              <a:gd name="connsiteY1345" fmla="*/ 49213 h 257176"/>
              <a:gd name="connsiteX1346" fmla="*/ 227843 w 611188"/>
              <a:gd name="connsiteY1346" fmla="*/ 49213 h 257176"/>
              <a:gd name="connsiteX1347" fmla="*/ 228900 w 611188"/>
              <a:gd name="connsiteY1347" fmla="*/ 47626 h 257176"/>
              <a:gd name="connsiteX1348" fmla="*/ 227843 w 611188"/>
              <a:gd name="connsiteY1348" fmla="*/ 48684 h 257176"/>
              <a:gd name="connsiteX1349" fmla="*/ 227315 w 611188"/>
              <a:gd name="connsiteY1349" fmla="*/ 50271 h 257176"/>
              <a:gd name="connsiteX1350" fmla="*/ 229429 w 611188"/>
              <a:gd name="connsiteY1350" fmla="*/ 50271 h 257176"/>
              <a:gd name="connsiteX1351" fmla="*/ 231015 w 611188"/>
              <a:gd name="connsiteY1351" fmla="*/ 49213 h 257176"/>
              <a:gd name="connsiteX1352" fmla="*/ 235243 w 611188"/>
              <a:gd name="connsiteY1352" fmla="*/ 50801 h 257176"/>
              <a:gd name="connsiteX1353" fmla="*/ 239472 w 611188"/>
              <a:gd name="connsiteY1353" fmla="*/ 48684 h 257176"/>
              <a:gd name="connsiteX1354" fmla="*/ 239472 w 611188"/>
              <a:gd name="connsiteY1354" fmla="*/ 49213 h 257176"/>
              <a:gd name="connsiteX1355" fmla="*/ 240001 w 611188"/>
              <a:gd name="connsiteY1355" fmla="*/ 50271 h 257176"/>
              <a:gd name="connsiteX1356" fmla="*/ 241587 w 611188"/>
              <a:gd name="connsiteY1356" fmla="*/ 50271 h 257176"/>
              <a:gd name="connsiteX1357" fmla="*/ 238415 w 611188"/>
              <a:gd name="connsiteY1357" fmla="*/ 51330 h 257176"/>
              <a:gd name="connsiteX1358" fmla="*/ 239472 w 611188"/>
              <a:gd name="connsiteY1358" fmla="*/ 52388 h 257176"/>
              <a:gd name="connsiteX1359" fmla="*/ 239472 w 611188"/>
              <a:gd name="connsiteY1359" fmla="*/ 52917 h 257176"/>
              <a:gd name="connsiteX1360" fmla="*/ 245287 w 611188"/>
              <a:gd name="connsiteY1360" fmla="*/ 52388 h 257176"/>
              <a:gd name="connsiteX1361" fmla="*/ 250044 w 611188"/>
              <a:gd name="connsiteY1361" fmla="*/ 51330 h 257176"/>
              <a:gd name="connsiteX1362" fmla="*/ 248987 w 611188"/>
              <a:gd name="connsiteY1362" fmla="*/ 52917 h 257176"/>
              <a:gd name="connsiteX1363" fmla="*/ 254273 w 611188"/>
              <a:gd name="connsiteY1363" fmla="*/ 52917 h 257176"/>
              <a:gd name="connsiteX1364" fmla="*/ 259030 w 611188"/>
              <a:gd name="connsiteY1364" fmla="*/ 50801 h 257176"/>
              <a:gd name="connsiteX1365" fmla="*/ 258501 w 611188"/>
              <a:gd name="connsiteY1365" fmla="*/ 52388 h 257176"/>
              <a:gd name="connsiteX1366" fmla="*/ 258501 w 611188"/>
              <a:gd name="connsiteY1366" fmla="*/ 52917 h 257176"/>
              <a:gd name="connsiteX1367" fmla="*/ 260616 w 611188"/>
              <a:gd name="connsiteY1367" fmla="*/ 53976 h 257176"/>
              <a:gd name="connsiteX1368" fmla="*/ 262730 w 611188"/>
              <a:gd name="connsiteY1368" fmla="*/ 52917 h 257176"/>
              <a:gd name="connsiteX1369" fmla="*/ 263787 w 611188"/>
              <a:gd name="connsiteY1369" fmla="*/ 53976 h 257176"/>
              <a:gd name="connsiteX1370" fmla="*/ 263787 w 611188"/>
              <a:gd name="connsiteY1370" fmla="*/ 54505 h 257176"/>
              <a:gd name="connsiteX1371" fmla="*/ 265373 w 611188"/>
              <a:gd name="connsiteY1371" fmla="*/ 53976 h 257176"/>
              <a:gd name="connsiteX1372" fmla="*/ 265902 w 611188"/>
              <a:gd name="connsiteY1372" fmla="*/ 53976 h 257176"/>
              <a:gd name="connsiteX1373" fmla="*/ 266959 w 611188"/>
              <a:gd name="connsiteY1373" fmla="*/ 54505 h 257176"/>
              <a:gd name="connsiteX1374" fmla="*/ 266959 w 611188"/>
              <a:gd name="connsiteY1374" fmla="*/ 56621 h 257176"/>
              <a:gd name="connsiteX1375" fmla="*/ 272773 w 611188"/>
              <a:gd name="connsiteY1375" fmla="*/ 54505 h 257176"/>
              <a:gd name="connsiteX1376" fmla="*/ 274888 w 611188"/>
              <a:gd name="connsiteY1376" fmla="*/ 53976 h 257176"/>
              <a:gd name="connsiteX1377" fmla="*/ 274888 w 611188"/>
              <a:gd name="connsiteY1377" fmla="*/ 54505 h 257176"/>
              <a:gd name="connsiteX1378" fmla="*/ 280174 w 611188"/>
              <a:gd name="connsiteY1378" fmla="*/ 53976 h 257176"/>
              <a:gd name="connsiteX1379" fmla="*/ 285988 w 611188"/>
              <a:gd name="connsiteY1379" fmla="*/ 54505 h 257176"/>
              <a:gd name="connsiteX1380" fmla="*/ 285988 w 611188"/>
              <a:gd name="connsiteY1380" fmla="*/ 53976 h 257176"/>
              <a:gd name="connsiteX1381" fmla="*/ 288103 w 611188"/>
              <a:gd name="connsiteY1381" fmla="*/ 55563 h 257176"/>
              <a:gd name="connsiteX1382" fmla="*/ 290217 w 611188"/>
              <a:gd name="connsiteY1382" fmla="*/ 53976 h 257176"/>
              <a:gd name="connsiteX1383" fmla="*/ 290217 w 611188"/>
              <a:gd name="connsiteY1383" fmla="*/ 54505 h 257176"/>
              <a:gd name="connsiteX1384" fmla="*/ 291274 w 611188"/>
              <a:gd name="connsiteY1384" fmla="*/ 53976 h 257176"/>
              <a:gd name="connsiteX1385" fmla="*/ 291803 w 611188"/>
              <a:gd name="connsiteY1385" fmla="*/ 52917 h 257176"/>
              <a:gd name="connsiteX1386" fmla="*/ 291803 w 611188"/>
              <a:gd name="connsiteY1386" fmla="*/ 53976 h 257176"/>
              <a:gd name="connsiteX1387" fmla="*/ 291803 w 611188"/>
              <a:gd name="connsiteY1387" fmla="*/ 54505 h 257176"/>
              <a:gd name="connsiteX1388" fmla="*/ 293917 w 611188"/>
              <a:gd name="connsiteY1388" fmla="*/ 54505 h 257176"/>
              <a:gd name="connsiteX1389" fmla="*/ 295503 w 611188"/>
              <a:gd name="connsiteY1389" fmla="*/ 54505 h 257176"/>
              <a:gd name="connsiteX1390" fmla="*/ 296560 w 611188"/>
              <a:gd name="connsiteY1390" fmla="*/ 53976 h 257176"/>
              <a:gd name="connsiteX1391" fmla="*/ 296560 w 611188"/>
              <a:gd name="connsiteY1391" fmla="*/ 52917 h 257176"/>
              <a:gd name="connsiteX1392" fmla="*/ 296560 w 611188"/>
              <a:gd name="connsiteY1392" fmla="*/ 52388 h 257176"/>
              <a:gd name="connsiteX1393" fmla="*/ 297089 w 611188"/>
              <a:gd name="connsiteY1393" fmla="*/ 52388 h 257176"/>
              <a:gd name="connsiteX1394" fmla="*/ 297089 w 611188"/>
              <a:gd name="connsiteY1394" fmla="*/ 52917 h 257176"/>
              <a:gd name="connsiteX1395" fmla="*/ 297089 w 611188"/>
              <a:gd name="connsiteY1395" fmla="*/ 53976 h 257176"/>
              <a:gd name="connsiteX1396" fmla="*/ 298146 w 611188"/>
              <a:gd name="connsiteY1396" fmla="*/ 53976 h 257176"/>
              <a:gd name="connsiteX1397" fmla="*/ 298674 w 611188"/>
              <a:gd name="connsiteY1397" fmla="*/ 53976 h 257176"/>
              <a:gd name="connsiteX1398" fmla="*/ 298674 w 611188"/>
              <a:gd name="connsiteY1398" fmla="*/ 52388 h 257176"/>
              <a:gd name="connsiteX1399" fmla="*/ 299203 w 611188"/>
              <a:gd name="connsiteY1399" fmla="*/ 52917 h 257176"/>
              <a:gd name="connsiteX1400" fmla="*/ 299203 w 611188"/>
              <a:gd name="connsiteY1400" fmla="*/ 53976 h 257176"/>
              <a:gd name="connsiteX1401" fmla="*/ 303432 w 611188"/>
              <a:gd name="connsiteY1401" fmla="*/ 54505 h 257176"/>
              <a:gd name="connsiteX1402" fmla="*/ 307132 w 611188"/>
              <a:gd name="connsiteY1402" fmla="*/ 52388 h 257176"/>
              <a:gd name="connsiteX1403" fmla="*/ 308522 w 611188"/>
              <a:gd name="connsiteY1403" fmla="*/ 53780 h 257176"/>
              <a:gd name="connsiteX1404" fmla="*/ 307975 w 611188"/>
              <a:gd name="connsiteY1404" fmla="*/ 52841 h 257176"/>
              <a:gd name="connsiteX1405" fmla="*/ 309562 w 611188"/>
              <a:gd name="connsiteY1405" fmla="*/ 53522 h 257176"/>
              <a:gd name="connsiteX1406" fmla="*/ 309562 w 611188"/>
              <a:gd name="connsiteY1406" fmla="*/ 54505 h 257176"/>
              <a:gd name="connsiteX1407" fmla="*/ 312418 w 611188"/>
              <a:gd name="connsiteY1407" fmla="*/ 54505 h 257176"/>
              <a:gd name="connsiteX1408" fmla="*/ 312946 w 611188"/>
              <a:gd name="connsiteY1408" fmla="*/ 55563 h 257176"/>
              <a:gd name="connsiteX1409" fmla="*/ 312956 w 611188"/>
              <a:gd name="connsiteY1409" fmla="*/ 55566 h 257176"/>
              <a:gd name="connsiteX1410" fmla="*/ 312964 w 611188"/>
              <a:gd name="connsiteY1410" fmla="*/ 55563 h 257176"/>
              <a:gd name="connsiteX1411" fmla="*/ 312989 w 611188"/>
              <a:gd name="connsiteY1411" fmla="*/ 55577 h 257176"/>
              <a:gd name="connsiteX1412" fmla="*/ 314532 w 611188"/>
              <a:gd name="connsiteY1412" fmla="*/ 56092 h 257176"/>
              <a:gd name="connsiteX1413" fmla="*/ 314532 w 611188"/>
              <a:gd name="connsiteY1413" fmla="*/ 54505 h 257176"/>
              <a:gd name="connsiteX1414" fmla="*/ 314532 w 611188"/>
              <a:gd name="connsiteY1414" fmla="*/ 53976 h 257176"/>
              <a:gd name="connsiteX1415" fmla="*/ 315589 w 611188"/>
              <a:gd name="connsiteY1415" fmla="*/ 54505 h 257176"/>
              <a:gd name="connsiteX1416" fmla="*/ 316118 w 611188"/>
              <a:gd name="connsiteY1416" fmla="*/ 56621 h 257176"/>
              <a:gd name="connsiteX1417" fmla="*/ 315589 w 611188"/>
              <a:gd name="connsiteY1417" fmla="*/ 56092 h 257176"/>
              <a:gd name="connsiteX1418" fmla="*/ 314532 w 611188"/>
              <a:gd name="connsiteY1418" fmla="*/ 56621 h 257176"/>
              <a:gd name="connsiteX1419" fmla="*/ 316118 w 611188"/>
              <a:gd name="connsiteY1419" fmla="*/ 56621 h 257176"/>
              <a:gd name="connsiteX1420" fmla="*/ 317175 w 611188"/>
              <a:gd name="connsiteY1420" fmla="*/ 56092 h 257176"/>
              <a:gd name="connsiteX1421" fmla="*/ 317175 w 611188"/>
              <a:gd name="connsiteY1421" fmla="*/ 55563 h 257176"/>
              <a:gd name="connsiteX1422" fmla="*/ 319289 w 611188"/>
              <a:gd name="connsiteY1422" fmla="*/ 55563 h 257176"/>
              <a:gd name="connsiteX1423" fmla="*/ 321404 w 611188"/>
              <a:gd name="connsiteY1423" fmla="*/ 56092 h 257176"/>
              <a:gd name="connsiteX1424" fmla="*/ 322461 w 611188"/>
              <a:gd name="connsiteY1424" fmla="*/ 55563 h 257176"/>
              <a:gd name="connsiteX1425" fmla="*/ 322461 w 611188"/>
              <a:gd name="connsiteY1425" fmla="*/ 53976 h 257176"/>
              <a:gd name="connsiteX1426" fmla="*/ 319289 w 611188"/>
              <a:gd name="connsiteY1426" fmla="*/ 54505 h 257176"/>
              <a:gd name="connsiteX1427" fmla="*/ 317175 w 611188"/>
              <a:gd name="connsiteY1427" fmla="*/ 52388 h 257176"/>
              <a:gd name="connsiteX1428" fmla="*/ 318232 w 611188"/>
              <a:gd name="connsiteY1428" fmla="*/ 52388 h 257176"/>
              <a:gd name="connsiteX1429" fmla="*/ 318232 w 611188"/>
              <a:gd name="connsiteY1429" fmla="*/ 50801 h 257176"/>
              <a:gd name="connsiteX1430" fmla="*/ 320875 w 611188"/>
              <a:gd name="connsiteY1430" fmla="*/ 50801 h 257176"/>
              <a:gd name="connsiteX1431" fmla="*/ 321404 w 611188"/>
              <a:gd name="connsiteY1431" fmla="*/ 51330 h 257176"/>
              <a:gd name="connsiteX1432" fmla="*/ 322461 w 611188"/>
              <a:gd name="connsiteY1432" fmla="*/ 50801 h 257176"/>
              <a:gd name="connsiteX1433" fmla="*/ 322990 w 611188"/>
              <a:gd name="connsiteY1433" fmla="*/ 50271 h 257176"/>
              <a:gd name="connsiteX1434" fmla="*/ 326690 w 611188"/>
              <a:gd name="connsiteY1434" fmla="*/ 50271 h 257176"/>
              <a:gd name="connsiteX1435" fmla="*/ 329861 w 611188"/>
              <a:gd name="connsiteY1435" fmla="*/ 51330 h 257176"/>
              <a:gd name="connsiteX1436" fmla="*/ 330918 w 611188"/>
              <a:gd name="connsiteY1436" fmla="*/ 51330 h 257176"/>
              <a:gd name="connsiteX1437" fmla="*/ 330918 w 611188"/>
              <a:gd name="connsiteY1437" fmla="*/ 50801 h 257176"/>
              <a:gd name="connsiteX1438" fmla="*/ 333561 w 611188"/>
              <a:gd name="connsiteY1438" fmla="*/ 49213 h 257176"/>
              <a:gd name="connsiteX1439" fmla="*/ 336733 w 611188"/>
              <a:gd name="connsiteY1439" fmla="*/ 50271 h 257176"/>
              <a:gd name="connsiteX1440" fmla="*/ 339904 w 611188"/>
              <a:gd name="connsiteY1440" fmla="*/ 50271 h 257176"/>
              <a:gd name="connsiteX1441" fmla="*/ 342019 w 611188"/>
              <a:gd name="connsiteY1441" fmla="*/ 48684 h 257176"/>
              <a:gd name="connsiteX1442" fmla="*/ 343076 w 611188"/>
              <a:gd name="connsiteY1442" fmla="*/ 50271 h 257176"/>
              <a:gd name="connsiteX1443" fmla="*/ 344133 w 611188"/>
              <a:gd name="connsiteY1443" fmla="*/ 50801 h 257176"/>
              <a:gd name="connsiteX1444" fmla="*/ 344133 w 611188"/>
              <a:gd name="connsiteY1444" fmla="*/ 49213 h 257176"/>
              <a:gd name="connsiteX1445" fmla="*/ 345190 w 611188"/>
              <a:gd name="connsiteY1445" fmla="*/ 50801 h 257176"/>
              <a:gd name="connsiteX1446" fmla="*/ 352062 w 611188"/>
              <a:gd name="connsiteY1446" fmla="*/ 50271 h 257176"/>
              <a:gd name="connsiteX1447" fmla="*/ 357348 w 611188"/>
              <a:gd name="connsiteY1447" fmla="*/ 47626 h 257176"/>
              <a:gd name="connsiteX1448" fmla="*/ 357877 w 611188"/>
              <a:gd name="connsiteY1448" fmla="*/ 48684 h 257176"/>
              <a:gd name="connsiteX1449" fmla="*/ 357877 w 611188"/>
              <a:gd name="connsiteY1449" fmla="*/ 47626 h 257176"/>
              <a:gd name="connsiteX1450" fmla="*/ 359462 w 611188"/>
              <a:gd name="connsiteY1450" fmla="*/ 48684 h 257176"/>
              <a:gd name="connsiteX1451" fmla="*/ 360519 w 611188"/>
              <a:gd name="connsiteY1451" fmla="*/ 48684 h 257176"/>
              <a:gd name="connsiteX1452" fmla="*/ 359462 w 611188"/>
              <a:gd name="connsiteY1452" fmla="*/ 49213 h 257176"/>
              <a:gd name="connsiteX1453" fmla="*/ 360519 w 611188"/>
              <a:gd name="connsiteY1453" fmla="*/ 50271 h 257176"/>
              <a:gd name="connsiteX1454" fmla="*/ 359462 w 611188"/>
              <a:gd name="connsiteY1454" fmla="*/ 50271 h 257176"/>
              <a:gd name="connsiteX1455" fmla="*/ 357348 w 611188"/>
              <a:gd name="connsiteY1455" fmla="*/ 49213 h 257176"/>
              <a:gd name="connsiteX1456" fmla="*/ 357877 w 611188"/>
              <a:gd name="connsiteY1456" fmla="*/ 50271 h 257176"/>
              <a:gd name="connsiteX1457" fmla="*/ 358934 w 611188"/>
              <a:gd name="connsiteY1457" fmla="*/ 50271 h 257176"/>
              <a:gd name="connsiteX1458" fmla="*/ 358028 w 611188"/>
              <a:gd name="connsiteY1458" fmla="*/ 50725 h 257176"/>
              <a:gd name="connsiteX1459" fmla="*/ 357348 w 611188"/>
              <a:gd name="connsiteY1459" fmla="*/ 50271 h 257176"/>
              <a:gd name="connsiteX1460" fmla="*/ 357877 w 611188"/>
              <a:gd name="connsiteY1460" fmla="*/ 50801 h 257176"/>
              <a:gd name="connsiteX1461" fmla="*/ 358028 w 611188"/>
              <a:gd name="connsiteY1461" fmla="*/ 50725 h 257176"/>
              <a:gd name="connsiteX1462" fmla="*/ 358934 w 611188"/>
              <a:gd name="connsiteY1462" fmla="*/ 51330 h 257176"/>
              <a:gd name="connsiteX1463" fmla="*/ 352591 w 611188"/>
              <a:gd name="connsiteY1463" fmla="*/ 51330 h 257176"/>
              <a:gd name="connsiteX1464" fmla="*/ 343605 w 611188"/>
              <a:gd name="connsiteY1464" fmla="*/ 52917 h 257176"/>
              <a:gd name="connsiteX1465" fmla="*/ 343076 w 611188"/>
              <a:gd name="connsiteY1465" fmla="*/ 52388 h 257176"/>
              <a:gd name="connsiteX1466" fmla="*/ 342019 w 611188"/>
              <a:gd name="connsiteY1466" fmla="*/ 51330 h 257176"/>
              <a:gd name="connsiteX1467" fmla="*/ 342019 w 611188"/>
              <a:gd name="connsiteY1467" fmla="*/ 52388 h 257176"/>
              <a:gd name="connsiteX1468" fmla="*/ 341490 w 611188"/>
              <a:gd name="connsiteY1468" fmla="*/ 52388 h 257176"/>
              <a:gd name="connsiteX1469" fmla="*/ 340433 w 611188"/>
              <a:gd name="connsiteY1469" fmla="*/ 52388 h 257176"/>
              <a:gd name="connsiteX1470" fmla="*/ 339904 w 611188"/>
              <a:gd name="connsiteY1470" fmla="*/ 51330 h 257176"/>
              <a:gd name="connsiteX1471" fmla="*/ 338319 w 611188"/>
              <a:gd name="connsiteY1471" fmla="*/ 52917 h 257176"/>
              <a:gd name="connsiteX1472" fmla="*/ 337261 w 611188"/>
              <a:gd name="connsiteY1472" fmla="*/ 53976 h 257176"/>
              <a:gd name="connsiteX1473" fmla="*/ 336733 w 611188"/>
              <a:gd name="connsiteY1473" fmla="*/ 52388 h 257176"/>
              <a:gd name="connsiteX1474" fmla="*/ 335147 w 611188"/>
              <a:gd name="connsiteY1474" fmla="*/ 53976 h 257176"/>
              <a:gd name="connsiteX1475" fmla="*/ 331976 w 611188"/>
              <a:gd name="connsiteY1475" fmla="*/ 54505 h 257176"/>
              <a:gd name="connsiteX1476" fmla="*/ 330918 w 611188"/>
              <a:gd name="connsiteY1476" fmla="*/ 53976 h 257176"/>
              <a:gd name="connsiteX1477" fmla="*/ 328275 w 611188"/>
              <a:gd name="connsiteY1477" fmla="*/ 54505 h 257176"/>
              <a:gd name="connsiteX1478" fmla="*/ 329861 w 611188"/>
              <a:gd name="connsiteY1478" fmla="*/ 56092 h 257176"/>
              <a:gd name="connsiteX1479" fmla="*/ 331976 w 611188"/>
              <a:gd name="connsiteY1479" fmla="*/ 55563 h 257176"/>
              <a:gd name="connsiteX1480" fmla="*/ 334619 w 611188"/>
              <a:gd name="connsiteY1480" fmla="*/ 56092 h 257176"/>
              <a:gd name="connsiteX1481" fmla="*/ 336733 w 611188"/>
              <a:gd name="connsiteY1481" fmla="*/ 56092 h 257176"/>
              <a:gd name="connsiteX1482" fmla="*/ 336733 w 611188"/>
              <a:gd name="connsiteY1482" fmla="*/ 56621 h 257176"/>
              <a:gd name="connsiteX1483" fmla="*/ 336204 w 611188"/>
              <a:gd name="connsiteY1483" fmla="*/ 57680 h 257176"/>
              <a:gd name="connsiteX1484" fmla="*/ 336204 w 611188"/>
              <a:gd name="connsiteY1484" fmla="*/ 58209 h 257176"/>
              <a:gd name="connsiteX1485" fmla="*/ 338319 w 611188"/>
              <a:gd name="connsiteY1485" fmla="*/ 58209 h 257176"/>
              <a:gd name="connsiteX1486" fmla="*/ 338847 w 611188"/>
              <a:gd name="connsiteY1486" fmla="*/ 57680 h 257176"/>
              <a:gd name="connsiteX1487" fmla="*/ 343076 w 611188"/>
              <a:gd name="connsiteY1487" fmla="*/ 57680 h 257176"/>
              <a:gd name="connsiteX1488" fmla="*/ 345719 w 611188"/>
              <a:gd name="connsiteY1488" fmla="*/ 59796 h 257176"/>
              <a:gd name="connsiteX1489" fmla="*/ 346776 w 611188"/>
              <a:gd name="connsiteY1489" fmla="*/ 59267 h 257176"/>
              <a:gd name="connsiteX1490" fmla="*/ 347305 w 611188"/>
              <a:gd name="connsiteY1490" fmla="*/ 59267 h 257176"/>
              <a:gd name="connsiteX1491" fmla="*/ 348890 w 611188"/>
              <a:gd name="connsiteY1491" fmla="*/ 60855 h 257176"/>
              <a:gd name="connsiteX1492" fmla="*/ 351005 w 611188"/>
              <a:gd name="connsiteY1492" fmla="*/ 59796 h 257176"/>
              <a:gd name="connsiteX1493" fmla="*/ 350476 w 611188"/>
              <a:gd name="connsiteY1493" fmla="*/ 59796 h 257176"/>
              <a:gd name="connsiteX1494" fmla="*/ 349948 w 611188"/>
              <a:gd name="connsiteY1494" fmla="*/ 59796 h 257176"/>
              <a:gd name="connsiteX1495" fmla="*/ 350476 w 611188"/>
              <a:gd name="connsiteY1495" fmla="*/ 58209 h 257176"/>
              <a:gd name="connsiteX1496" fmla="*/ 352591 w 611188"/>
              <a:gd name="connsiteY1496" fmla="*/ 59267 h 257176"/>
              <a:gd name="connsiteX1497" fmla="*/ 352062 w 611188"/>
              <a:gd name="connsiteY1497" fmla="*/ 59796 h 257176"/>
              <a:gd name="connsiteX1498" fmla="*/ 354176 w 611188"/>
              <a:gd name="connsiteY1498" fmla="*/ 60855 h 257176"/>
              <a:gd name="connsiteX1499" fmla="*/ 356291 w 611188"/>
              <a:gd name="connsiteY1499" fmla="*/ 60855 h 257176"/>
              <a:gd name="connsiteX1500" fmla="*/ 356291 w 611188"/>
              <a:gd name="connsiteY1500" fmla="*/ 59796 h 257176"/>
              <a:gd name="connsiteX1501" fmla="*/ 356291 w 611188"/>
              <a:gd name="connsiteY1501" fmla="*/ 59267 h 257176"/>
              <a:gd name="connsiteX1502" fmla="*/ 357348 w 611188"/>
              <a:gd name="connsiteY1502" fmla="*/ 59796 h 257176"/>
              <a:gd name="connsiteX1503" fmla="*/ 357348 w 611188"/>
              <a:gd name="connsiteY1503" fmla="*/ 59267 h 257176"/>
              <a:gd name="connsiteX1504" fmla="*/ 358934 w 611188"/>
              <a:gd name="connsiteY1504" fmla="*/ 59796 h 257176"/>
              <a:gd name="connsiteX1505" fmla="*/ 360519 w 611188"/>
              <a:gd name="connsiteY1505" fmla="*/ 59267 h 257176"/>
              <a:gd name="connsiteX1506" fmla="*/ 361048 w 611188"/>
              <a:gd name="connsiteY1506" fmla="*/ 59796 h 257176"/>
              <a:gd name="connsiteX1507" fmla="*/ 360519 w 611188"/>
              <a:gd name="connsiteY1507" fmla="*/ 59796 h 257176"/>
              <a:gd name="connsiteX1508" fmla="*/ 357348 w 611188"/>
              <a:gd name="connsiteY1508" fmla="*/ 60855 h 257176"/>
              <a:gd name="connsiteX1509" fmla="*/ 358934 w 611188"/>
              <a:gd name="connsiteY1509" fmla="*/ 62442 h 257176"/>
              <a:gd name="connsiteX1510" fmla="*/ 361048 w 611188"/>
              <a:gd name="connsiteY1510" fmla="*/ 61384 h 257176"/>
              <a:gd name="connsiteX1511" fmla="*/ 361048 w 611188"/>
              <a:gd name="connsiteY1511" fmla="*/ 62442 h 257176"/>
              <a:gd name="connsiteX1512" fmla="*/ 364748 w 611188"/>
              <a:gd name="connsiteY1512" fmla="*/ 62442 h 257176"/>
              <a:gd name="connsiteX1513" fmla="*/ 365805 w 611188"/>
              <a:gd name="connsiteY1513" fmla="*/ 63501 h 257176"/>
              <a:gd name="connsiteX1514" fmla="*/ 369506 w 611188"/>
              <a:gd name="connsiteY1514" fmla="*/ 64559 h 257176"/>
              <a:gd name="connsiteX1515" fmla="*/ 374263 w 611188"/>
              <a:gd name="connsiteY1515" fmla="*/ 64559 h 257176"/>
              <a:gd name="connsiteX1516" fmla="*/ 374263 w 611188"/>
              <a:gd name="connsiteY1516" fmla="*/ 65088 h 257176"/>
              <a:gd name="connsiteX1517" fmla="*/ 376906 w 611188"/>
              <a:gd name="connsiteY1517" fmla="*/ 65088 h 257176"/>
              <a:gd name="connsiteX1518" fmla="*/ 376906 w 611188"/>
              <a:gd name="connsiteY1518" fmla="*/ 64559 h 257176"/>
              <a:gd name="connsiteX1519" fmla="*/ 382192 w 611188"/>
              <a:gd name="connsiteY1519" fmla="*/ 63501 h 257176"/>
              <a:gd name="connsiteX1520" fmla="*/ 386420 w 611188"/>
              <a:gd name="connsiteY1520" fmla="*/ 66146 h 257176"/>
              <a:gd name="connsiteX1521" fmla="*/ 385363 w 611188"/>
              <a:gd name="connsiteY1521" fmla="*/ 65088 h 257176"/>
              <a:gd name="connsiteX1522" fmla="*/ 388535 w 611188"/>
              <a:gd name="connsiteY1522" fmla="*/ 65088 h 257176"/>
              <a:gd name="connsiteX1523" fmla="*/ 393292 w 611188"/>
              <a:gd name="connsiteY1523" fmla="*/ 65088 h 257176"/>
              <a:gd name="connsiteX1524" fmla="*/ 396992 w 611188"/>
              <a:gd name="connsiteY1524" fmla="*/ 64559 h 257176"/>
              <a:gd name="connsiteX1525" fmla="*/ 400692 w 611188"/>
              <a:gd name="connsiteY1525" fmla="*/ 66146 h 257176"/>
              <a:gd name="connsiteX1526" fmla="*/ 400692 w 611188"/>
              <a:gd name="connsiteY1526" fmla="*/ 65088 h 257176"/>
              <a:gd name="connsiteX1527" fmla="*/ 409678 w 611188"/>
              <a:gd name="connsiteY1527" fmla="*/ 65088 h 257176"/>
              <a:gd name="connsiteX1528" fmla="*/ 419193 w 611188"/>
              <a:gd name="connsiteY1528" fmla="*/ 64559 h 257176"/>
              <a:gd name="connsiteX1529" fmla="*/ 419193 w 611188"/>
              <a:gd name="connsiteY1529" fmla="*/ 65088 h 257176"/>
              <a:gd name="connsiteX1530" fmla="*/ 419193 w 611188"/>
              <a:gd name="connsiteY1530" fmla="*/ 66146 h 257176"/>
              <a:gd name="connsiteX1531" fmla="*/ 420250 w 611188"/>
              <a:gd name="connsiteY1531" fmla="*/ 66676 h 257176"/>
              <a:gd name="connsiteX1532" fmla="*/ 420250 w 611188"/>
              <a:gd name="connsiteY1532" fmla="*/ 65088 h 257176"/>
              <a:gd name="connsiteX1533" fmla="*/ 426065 w 611188"/>
              <a:gd name="connsiteY1533" fmla="*/ 65088 h 257176"/>
              <a:gd name="connsiteX1534" fmla="*/ 433465 w 611188"/>
              <a:gd name="connsiteY1534" fmla="*/ 65088 h 257176"/>
              <a:gd name="connsiteX1535" fmla="*/ 433465 w 611188"/>
              <a:gd name="connsiteY1535" fmla="*/ 66146 h 257176"/>
              <a:gd name="connsiteX1536" fmla="*/ 433994 w 611188"/>
              <a:gd name="connsiteY1536" fmla="*/ 65088 h 257176"/>
              <a:gd name="connsiteX1537" fmla="*/ 433994 w 611188"/>
              <a:gd name="connsiteY1537" fmla="*/ 66146 h 257176"/>
              <a:gd name="connsiteX1538" fmla="*/ 437165 w 611188"/>
              <a:gd name="connsiteY1538" fmla="*/ 65088 h 257176"/>
              <a:gd name="connsiteX1539" fmla="*/ 440337 w 611188"/>
              <a:gd name="connsiteY1539" fmla="*/ 64559 h 257176"/>
              <a:gd name="connsiteX1540" fmla="*/ 440865 w 611188"/>
              <a:gd name="connsiteY1540" fmla="*/ 65088 h 257176"/>
              <a:gd name="connsiteX1541" fmla="*/ 440865 w 611188"/>
              <a:gd name="connsiteY1541" fmla="*/ 66146 h 257176"/>
              <a:gd name="connsiteX1542" fmla="*/ 442451 w 611188"/>
              <a:gd name="connsiteY1542" fmla="*/ 66146 h 257176"/>
              <a:gd name="connsiteX1543" fmla="*/ 442451 w 611188"/>
              <a:gd name="connsiteY1543" fmla="*/ 64559 h 257176"/>
              <a:gd name="connsiteX1544" fmla="*/ 445094 w 611188"/>
              <a:gd name="connsiteY1544" fmla="*/ 66146 h 257176"/>
              <a:gd name="connsiteX1545" fmla="*/ 447737 w 611188"/>
              <a:gd name="connsiteY1545" fmla="*/ 66146 h 257176"/>
              <a:gd name="connsiteX1546" fmla="*/ 447737 w 611188"/>
              <a:gd name="connsiteY1546" fmla="*/ 66676 h 257176"/>
              <a:gd name="connsiteX1547" fmla="*/ 447737 w 611188"/>
              <a:gd name="connsiteY1547" fmla="*/ 67734 h 257176"/>
              <a:gd name="connsiteX1548" fmla="*/ 449323 w 611188"/>
              <a:gd name="connsiteY1548" fmla="*/ 66676 h 257176"/>
              <a:gd name="connsiteX1549" fmla="*/ 450908 w 611188"/>
              <a:gd name="connsiteY1549" fmla="*/ 67734 h 257176"/>
              <a:gd name="connsiteX1550" fmla="*/ 450908 w 611188"/>
              <a:gd name="connsiteY1550" fmla="*/ 68263 h 257176"/>
              <a:gd name="connsiteX1551" fmla="*/ 450380 w 611188"/>
              <a:gd name="connsiteY1551" fmla="*/ 69321 h 257176"/>
              <a:gd name="connsiteX1552" fmla="*/ 454609 w 611188"/>
              <a:gd name="connsiteY1552" fmla="*/ 69851 h 257176"/>
              <a:gd name="connsiteX1553" fmla="*/ 459366 w 611188"/>
              <a:gd name="connsiteY1553" fmla="*/ 69851 h 257176"/>
              <a:gd name="connsiteX1554" fmla="*/ 458433 w 611188"/>
              <a:gd name="connsiteY1554" fmla="*/ 71251 h 257176"/>
              <a:gd name="connsiteX1555" fmla="*/ 457780 w 611188"/>
              <a:gd name="connsiteY1555" fmla="*/ 71438 h 257176"/>
              <a:gd name="connsiteX1556" fmla="*/ 458309 w 611188"/>
              <a:gd name="connsiteY1556" fmla="*/ 71438 h 257176"/>
              <a:gd name="connsiteX1557" fmla="*/ 458433 w 611188"/>
              <a:gd name="connsiteY1557" fmla="*/ 71251 h 257176"/>
              <a:gd name="connsiteX1558" fmla="*/ 461480 w 611188"/>
              <a:gd name="connsiteY1558" fmla="*/ 70380 h 257176"/>
              <a:gd name="connsiteX1559" fmla="*/ 464652 w 611188"/>
              <a:gd name="connsiteY1559" fmla="*/ 71438 h 257176"/>
              <a:gd name="connsiteX1560" fmla="*/ 465180 w 611188"/>
              <a:gd name="connsiteY1560" fmla="*/ 70380 h 257176"/>
              <a:gd name="connsiteX1561" fmla="*/ 468352 w 611188"/>
              <a:gd name="connsiteY1561" fmla="*/ 71967 h 257176"/>
              <a:gd name="connsiteX1562" fmla="*/ 471524 w 611188"/>
              <a:gd name="connsiteY1562" fmla="*/ 70380 h 257176"/>
              <a:gd name="connsiteX1563" fmla="*/ 472052 w 611188"/>
              <a:gd name="connsiteY1563" fmla="*/ 73555 h 257176"/>
              <a:gd name="connsiteX1564" fmla="*/ 476809 w 611188"/>
              <a:gd name="connsiteY1564" fmla="*/ 73555 h 257176"/>
              <a:gd name="connsiteX1565" fmla="*/ 478395 w 611188"/>
              <a:gd name="connsiteY1565" fmla="*/ 74613 h 257176"/>
              <a:gd name="connsiteX1566" fmla="*/ 481567 w 611188"/>
              <a:gd name="connsiteY1566" fmla="*/ 73555 h 257176"/>
              <a:gd name="connsiteX1567" fmla="*/ 484210 w 611188"/>
              <a:gd name="connsiteY1567" fmla="*/ 75142 h 257176"/>
              <a:gd name="connsiteX1568" fmla="*/ 485267 w 611188"/>
              <a:gd name="connsiteY1568" fmla="*/ 74613 h 257176"/>
              <a:gd name="connsiteX1569" fmla="*/ 485795 w 611188"/>
              <a:gd name="connsiteY1569" fmla="*/ 74613 h 257176"/>
              <a:gd name="connsiteX1570" fmla="*/ 485267 w 611188"/>
              <a:gd name="connsiteY1570" fmla="*/ 75142 h 257176"/>
              <a:gd name="connsiteX1571" fmla="*/ 485795 w 611188"/>
              <a:gd name="connsiteY1571" fmla="*/ 75142 h 257176"/>
              <a:gd name="connsiteX1572" fmla="*/ 486853 w 611188"/>
              <a:gd name="connsiteY1572" fmla="*/ 74613 h 257176"/>
              <a:gd name="connsiteX1573" fmla="*/ 485795 w 611188"/>
              <a:gd name="connsiteY1573" fmla="*/ 74613 h 257176"/>
              <a:gd name="connsiteX1574" fmla="*/ 488967 w 611188"/>
              <a:gd name="connsiteY1574" fmla="*/ 73555 h 257176"/>
              <a:gd name="connsiteX1575" fmla="*/ 492139 w 611188"/>
              <a:gd name="connsiteY1575" fmla="*/ 73555 h 257176"/>
              <a:gd name="connsiteX1576" fmla="*/ 490024 w 611188"/>
              <a:gd name="connsiteY1576" fmla="*/ 75142 h 257176"/>
              <a:gd name="connsiteX1577" fmla="*/ 487381 w 611188"/>
              <a:gd name="connsiteY1577" fmla="*/ 74613 h 257176"/>
              <a:gd name="connsiteX1578" fmla="*/ 486853 w 611188"/>
              <a:gd name="connsiteY1578" fmla="*/ 75142 h 257176"/>
              <a:gd name="connsiteX1579" fmla="*/ 488438 w 611188"/>
              <a:gd name="connsiteY1579" fmla="*/ 76730 h 257176"/>
              <a:gd name="connsiteX1580" fmla="*/ 488967 w 611188"/>
              <a:gd name="connsiteY1580" fmla="*/ 75142 h 257176"/>
              <a:gd name="connsiteX1581" fmla="*/ 490553 w 611188"/>
              <a:gd name="connsiteY1581" fmla="*/ 76730 h 257176"/>
              <a:gd name="connsiteX1582" fmla="*/ 491081 w 611188"/>
              <a:gd name="connsiteY1582" fmla="*/ 77259 h 257176"/>
              <a:gd name="connsiteX1583" fmla="*/ 492139 w 611188"/>
              <a:gd name="connsiteY1583" fmla="*/ 76730 h 257176"/>
              <a:gd name="connsiteX1584" fmla="*/ 492667 w 611188"/>
              <a:gd name="connsiteY1584" fmla="*/ 75142 h 257176"/>
              <a:gd name="connsiteX1585" fmla="*/ 493724 w 611188"/>
              <a:gd name="connsiteY1585" fmla="*/ 77259 h 257176"/>
              <a:gd name="connsiteX1586" fmla="*/ 497424 w 611188"/>
              <a:gd name="connsiteY1586" fmla="*/ 77259 h 257176"/>
              <a:gd name="connsiteX1587" fmla="*/ 497953 w 611188"/>
              <a:gd name="connsiteY1587" fmla="*/ 78846 h 257176"/>
              <a:gd name="connsiteX1588" fmla="*/ 501125 w 611188"/>
              <a:gd name="connsiteY1588" fmla="*/ 78317 h 257176"/>
              <a:gd name="connsiteX1589" fmla="*/ 504825 w 611188"/>
              <a:gd name="connsiteY1589" fmla="*/ 78846 h 257176"/>
              <a:gd name="connsiteX1590" fmla="*/ 504296 w 611188"/>
              <a:gd name="connsiteY1590" fmla="*/ 80434 h 257176"/>
              <a:gd name="connsiteX1591" fmla="*/ 502710 w 611188"/>
              <a:gd name="connsiteY1591" fmla="*/ 81492 h 257176"/>
              <a:gd name="connsiteX1592" fmla="*/ 502710 w 611188"/>
              <a:gd name="connsiteY1592" fmla="*/ 82021 h 257176"/>
              <a:gd name="connsiteX1593" fmla="*/ 504296 w 611188"/>
              <a:gd name="connsiteY1593" fmla="*/ 82551 h 257176"/>
              <a:gd name="connsiteX1594" fmla="*/ 504296 w 611188"/>
              <a:gd name="connsiteY1594" fmla="*/ 83609 h 257176"/>
              <a:gd name="connsiteX1595" fmla="*/ 500596 w 611188"/>
              <a:gd name="connsiteY1595" fmla="*/ 83609 h 257176"/>
              <a:gd name="connsiteX1596" fmla="*/ 499539 w 611188"/>
              <a:gd name="connsiteY1596" fmla="*/ 84214 h 257176"/>
              <a:gd name="connsiteX1597" fmla="*/ 499539 w 611188"/>
              <a:gd name="connsiteY1597" fmla="*/ 84138 h 257176"/>
              <a:gd name="connsiteX1598" fmla="*/ 499010 w 611188"/>
              <a:gd name="connsiteY1598" fmla="*/ 84138 h 257176"/>
              <a:gd name="connsiteX1599" fmla="*/ 499010 w 611188"/>
              <a:gd name="connsiteY1599" fmla="*/ 84516 h 257176"/>
              <a:gd name="connsiteX1600" fmla="*/ 496896 w 611188"/>
              <a:gd name="connsiteY1600" fmla="*/ 85726 h 257176"/>
              <a:gd name="connsiteX1601" fmla="*/ 497953 w 611188"/>
              <a:gd name="connsiteY1601" fmla="*/ 85726 h 257176"/>
              <a:gd name="connsiteX1602" fmla="*/ 499539 w 611188"/>
              <a:gd name="connsiteY1602" fmla="*/ 85726 h 257176"/>
              <a:gd name="connsiteX1603" fmla="*/ 500596 w 611188"/>
              <a:gd name="connsiteY1603" fmla="*/ 86784 h 257176"/>
              <a:gd name="connsiteX1604" fmla="*/ 499010 w 611188"/>
              <a:gd name="connsiteY1604" fmla="*/ 87313 h 257176"/>
              <a:gd name="connsiteX1605" fmla="*/ 500596 w 611188"/>
              <a:gd name="connsiteY1605" fmla="*/ 87842 h 257176"/>
              <a:gd name="connsiteX1606" fmla="*/ 502182 w 611188"/>
              <a:gd name="connsiteY1606" fmla="*/ 87842 h 257176"/>
              <a:gd name="connsiteX1607" fmla="*/ 502182 w 611188"/>
              <a:gd name="connsiteY1607" fmla="*/ 88901 h 257176"/>
              <a:gd name="connsiteX1608" fmla="*/ 500596 w 611188"/>
              <a:gd name="connsiteY1608" fmla="*/ 88901 h 257176"/>
              <a:gd name="connsiteX1609" fmla="*/ 501125 w 611188"/>
              <a:gd name="connsiteY1609" fmla="*/ 90488 h 257176"/>
              <a:gd name="connsiteX1610" fmla="*/ 502710 w 611188"/>
              <a:gd name="connsiteY1610" fmla="*/ 90488 h 257176"/>
              <a:gd name="connsiteX1611" fmla="*/ 501125 w 611188"/>
              <a:gd name="connsiteY1611" fmla="*/ 92076 h 257176"/>
              <a:gd name="connsiteX1612" fmla="*/ 499010 w 611188"/>
              <a:gd name="connsiteY1612" fmla="*/ 91017 h 257176"/>
              <a:gd name="connsiteX1613" fmla="*/ 497953 w 611188"/>
              <a:gd name="connsiteY1613" fmla="*/ 92605 h 257176"/>
              <a:gd name="connsiteX1614" fmla="*/ 497424 w 611188"/>
              <a:gd name="connsiteY1614" fmla="*/ 92076 h 257176"/>
              <a:gd name="connsiteX1615" fmla="*/ 496896 w 611188"/>
              <a:gd name="connsiteY1615" fmla="*/ 93663 h 257176"/>
              <a:gd name="connsiteX1616" fmla="*/ 494253 w 611188"/>
              <a:gd name="connsiteY1616" fmla="*/ 94192 h 257176"/>
              <a:gd name="connsiteX1617" fmla="*/ 495310 w 611188"/>
              <a:gd name="connsiteY1617" fmla="*/ 93663 h 257176"/>
              <a:gd name="connsiteX1618" fmla="*/ 495310 w 611188"/>
              <a:gd name="connsiteY1618" fmla="*/ 92605 h 257176"/>
              <a:gd name="connsiteX1619" fmla="*/ 492667 w 611188"/>
              <a:gd name="connsiteY1619" fmla="*/ 93663 h 257176"/>
              <a:gd name="connsiteX1620" fmla="*/ 492139 w 611188"/>
              <a:gd name="connsiteY1620" fmla="*/ 96309 h 257176"/>
              <a:gd name="connsiteX1621" fmla="*/ 492667 w 611188"/>
              <a:gd name="connsiteY1621" fmla="*/ 96309 h 257176"/>
              <a:gd name="connsiteX1622" fmla="*/ 493724 w 611188"/>
              <a:gd name="connsiteY1622" fmla="*/ 96309 h 257176"/>
              <a:gd name="connsiteX1623" fmla="*/ 492667 w 611188"/>
              <a:gd name="connsiteY1623" fmla="*/ 97367 h 257176"/>
              <a:gd name="connsiteX1624" fmla="*/ 492139 w 611188"/>
              <a:gd name="connsiteY1624" fmla="*/ 99484 h 257176"/>
              <a:gd name="connsiteX1625" fmla="*/ 488967 w 611188"/>
              <a:gd name="connsiteY1625" fmla="*/ 99484 h 257176"/>
              <a:gd name="connsiteX1626" fmla="*/ 488967 w 611188"/>
              <a:gd name="connsiteY1626" fmla="*/ 101071 h 257176"/>
              <a:gd name="connsiteX1627" fmla="*/ 485795 w 611188"/>
              <a:gd name="connsiteY1627" fmla="*/ 101601 h 257176"/>
              <a:gd name="connsiteX1628" fmla="*/ 483681 w 611188"/>
              <a:gd name="connsiteY1628" fmla="*/ 103188 h 257176"/>
              <a:gd name="connsiteX1629" fmla="*/ 481567 w 611188"/>
              <a:gd name="connsiteY1629" fmla="*/ 101601 h 257176"/>
              <a:gd name="connsiteX1630" fmla="*/ 478924 w 611188"/>
              <a:gd name="connsiteY1630" fmla="*/ 104247 h 257176"/>
              <a:gd name="connsiteX1631" fmla="*/ 480510 w 611188"/>
              <a:gd name="connsiteY1631" fmla="*/ 105834 h 257176"/>
              <a:gd name="connsiteX1632" fmla="*/ 482095 w 611188"/>
              <a:gd name="connsiteY1632" fmla="*/ 104776 h 257176"/>
              <a:gd name="connsiteX1633" fmla="*/ 481567 w 611188"/>
              <a:gd name="connsiteY1633" fmla="*/ 106363 h 257176"/>
              <a:gd name="connsiteX1634" fmla="*/ 481012 w 611188"/>
              <a:gd name="connsiteY1634" fmla="*/ 106363 h 257176"/>
              <a:gd name="connsiteX1635" fmla="*/ 479981 w 611188"/>
              <a:gd name="connsiteY1635" fmla="*/ 107222 h 257176"/>
              <a:gd name="connsiteX1636" fmla="*/ 479981 w 611188"/>
              <a:gd name="connsiteY1636" fmla="*/ 107951 h 257176"/>
              <a:gd name="connsiteX1637" fmla="*/ 482095 w 611188"/>
              <a:gd name="connsiteY1637" fmla="*/ 107951 h 257176"/>
              <a:gd name="connsiteX1638" fmla="*/ 483681 w 611188"/>
              <a:gd name="connsiteY1638" fmla="*/ 108480 h 257176"/>
              <a:gd name="connsiteX1639" fmla="*/ 481567 w 611188"/>
              <a:gd name="connsiteY1639" fmla="*/ 109538 h 257176"/>
              <a:gd name="connsiteX1640" fmla="*/ 478395 w 611188"/>
              <a:gd name="connsiteY1640" fmla="*/ 110067 h 257176"/>
              <a:gd name="connsiteX1641" fmla="*/ 476281 w 611188"/>
              <a:gd name="connsiteY1641" fmla="*/ 110067 h 257176"/>
              <a:gd name="connsiteX1642" fmla="*/ 475224 w 611188"/>
              <a:gd name="connsiteY1642" fmla="*/ 111126 h 257176"/>
              <a:gd name="connsiteX1643" fmla="*/ 473109 w 611188"/>
              <a:gd name="connsiteY1643" fmla="*/ 110067 h 257176"/>
              <a:gd name="connsiteX1644" fmla="*/ 472052 w 611188"/>
              <a:gd name="connsiteY1644" fmla="*/ 112713 h 257176"/>
              <a:gd name="connsiteX1645" fmla="*/ 465180 w 611188"/>
              <a:gd name="connsiteY1645" fmla="*/ 113772 h 257176"/>
              <a:gd name="connsiteX1646" fmla="*/ 458309 w 611188"/>
              <a:gd name="connsiteY1646" fmla="*/ 114830 h 257176"/>
              <a:gd name="connsiteX1647" fmla="*/ 459366 w 611188"/>
              <a:gd name="connsiteY1647" fmla="*/ 115359 h 257176"/>
              <a:gd name="connsiteX1648" fmla="*/ 459895 w 611188"/>
              <a:gd name="connsiteY1648" fmla="*/ 115359 h 257176"/>
              <a:gd name="connsiteX1649" fmla="*/ 459895 w 611188"/>
              <a:gd name="connsiteY1649" fmla="*/ 116417 h 257176"/>
              <a:gd name="connsiteX1650" fmla="*/ 459895 w 611188"/>
              <a:gd name="connsiteY1650" fmla="*/ 116947 h 257176"/>
              <a:gd name="connsiteX1651" fmla="*/ 459366 w 611188"/>
              <a:gd name="connsiteY1651" fmla="*/ 116417 h 257176"/>
              <a:gd name="connsiteX1652" fmla="*/ 457780 w 611188"/>
              <a:gd name="connsiteY1652" fmla="*/ 114830 h 257176"/>
              <a:gd name="connsiteX1653" fmla="*/ 454080 w 611188"/>
              <a:gd name="connsiteY1653" fmla="*/ 115359 h 257176"/>
              <a:gd name="connsiteX1654" fmla="*/ 451966 w 611188"/>
              <a:gd name="connsiteY1654" fmla="*/ 116947 h 257176"/>
              <a:gd name="connsiteX1655" fmla="*/ 450380 w 611188"/>
              <a:gd name="connsiteY1655" fmla="*/ 116947 h 257176"/>
              <a:gd name="connsiteX1656" fmla="*/ 450380 w 611188"/>
              <a:gd name="connsiteY1656" fmla="*/ 118005 h 257176"/>
              <a:gd name="connsiteX1657" fmla="*/ 447737 w 611188"/>
              <a:gd name="connsiteY1657" fmla="*/ 118005 h 257176"/>
              <a:gd name="connsiteX1658" fmla="*/ 445623 w 611188"/>
              <a:gd name="connsiteY1658" fmla="*/ 118534 h 257176"/>
              <a:gd name="connsiteX1659" fmla="*/ 447208 w 611188"/>
              <a:gd name="connsiteY1659" fmla="*/ 120651 h 257176"/>
              <a:gd name="connsiteX1660" fmla="*/ 450380 w 611188"/>
              <a:gd name="connsiteY1660" fmla="*/ 120651 h 257176"/>
              <a:gd name="connsiteX1661" fmla="*/ 447208 w 611188"/>
              <a:gd name="connsiteY1661" fmla="*/ 121709 h 257176"/>
              <a:gd name="connsiteX1662" fmla="*/ 442451 w 611188"/>
              <a:gd name="connsiteY1662" fmla="*/ 122238 h 257176"/>
              <a:gd name="connsiteX1663" fmla="*/ 439279 w 611188"/>
              <a:gd name="connsiteY1663" fmla="*/ 121709 h 257176"/>
              <a:gd name="connsiteX1664" fmla="*/ 436637 w 611188"/>
              <a:gd name="connsiteY1664" fmla="*/ 121709 h 257176"/>
              <a:gd name="connsiteX1665" fmla="*/ 436637 w 611188"/>
              <a:gd name="connsiteY1665" fmla="*/ 123297 h 257176"/>
              <a:gd name="connsiteX1666" fmla="*/ 435051 w 611188"/>
              <a:gd name="connsiteY1666" fmla="*/ 122238 h 257176"/>
              <a:gd name="connsiteX1667" fmla="*/ 432936 w 611188"/>
              <a:gd name="connsiteY1667" fmla="*/ 123297 h 257176"/>
              <a:gd name="connsiteX1668" fmla="*/ 428708 w 611188"/>
              <a:gd name="connsiteY1668" fmla="*/ 123826 h 257176"/>
              <a:gd name="connsiteX1669" fmla="*/ 428708 w 611188"/>
              <a:gd name="connsiteY1669" fmla="*/ 123297 h 257176"/>
              <a:gd name="connsiteX1670" fmla="*/ 420250 w 611188"/>
              <a:gd name="connsiteY1670" fmla="*/ 122238 h 257176"/>
              <a:gd name="connsiteX1671" fmla="*/ 412321 w 611188"/>
              <a:gd name="connsiteY1671" fmla="*/ 121709 h 257176"/>
              <a:gd name="connsiteX1672" fmla="*/ 405450 w 611188"/>
              <a:gd name="connsiteY1672" fmla="*/ 122238 h 257176"/>
              <a:gd name="connsiteX1673" fmla="*/ 398578 w 611188"/>
              <a:gd name="connsiteY1673" fmla="*/ 121709 h 257176"/>
              <a:gd name="connsiteX1674" fmla="*/ 398578 w 611188"/>
              <a:gd name="connsiteY1674" fmla="*/ 123297 h 257176"/>
              <a:gd name="connsiteX1675" fmla="*/ 399107 w 611188"/>
              <a:gd name="connsiteY1675" fmla="*/ 123297 h 257176"/>
              <a:gd name="connsiteX1676" fmla="*/ 397521 w 611188"/>
              <a:gd name="connsiteY1676" fmla="*/ 123826 h 257176"/>
              <a:gd name="connsiteX1677" fmla="*/ 395406 w 611188"/>
              <a:gd name="connsiteY1677" fmla="*/ 123826 h 257176"/>
              <a:gd name="connsiteX1678" fmla="*/ 395935 w 611188"/>
              <a:gd name="connsiteY1678" fmla="*/ 123297 h 257176"/>
              <a:gd name="connsiteX1679" fmla="*/ 395935 w 611188"/>
              <a:gd name="connsiteY1679" fmla="*/ 122238 h 257176"/>
              <a:gd name="connsiteX1680" fmla="*/ 394878 w 611188"/>
              <a:gd name="connsiteY1680" fmla="*/ 122238 h 257176"/>
              <a:gd name="connsiteX1681" fmla="*/ 394878 w 611188"/>
              <a:gd name="connsiteY1681" fmla="*/ 123297 h 257176"/>
              <a:gd name="connsiteX1682" fmla="*/ 394878 w 611188"/>
              <a:gd name="connsiteY1682" fmla="*/ 123826 h 257176"/>
              <a:gd name="connsiteX1683" fmla="*/ 388006 w 611188"/>
              <a:gd name="connsiteY1683" fmla="*/ 123826 h 257176"/>
              <a:gd name="connsiteX1684" fmla="*/ 380077 w 611188"/>
              <a:gd name="connsiteY1684" fmla="*/ 123826 h 257176"/>
              <a:gd name="connsiteX1685" fmla="*/ 381135 w 611188"/>
              <a:gd name="connsiteY1685" fmla="*/ 125413 h 257176"/>
              <a:gd name="connsiteX1686" fmla="*/ 384835 w 611188"/>
              <a:gd name="connsiteY1686" fmla="*/ 124884 h 257176"/>
              <a:gd name="connsiteX1687" fmla="*/ 385363 w 611188"/>
              <a:gd name="connsiteY1687" fmla="*/ 125942 h 257176"/>
              <a:gd name="connsiteX1688" fmla="*/ 383777 w 611188"/>
              <a:gd name="connsiteY1688" fmla="*/ 125413 h 257176"/>
              <a:gd name="connsiteX1689" fmla="*/ 382192 w 611188"/>
              <a:gd name="connsiteY1689" fmla="*/ 125942 h 257176"/>
              <a:gd name="connsiteX1690" fmla="*/ 383249 w 611188"/>
              <a:gd name="connsiteY1690" fmla="*/ 127001 h 257176"/>
              <a:gd name="connsiteX1691" fmla="*/ 384835 w 611188"/>
              <a:gd name="connsiteY1691" fmla="*/ 125942 h 257176"/>
              <a:gd name="connsiteX1692" fmla="*/ 384835 w 611188"/>
              <a:gd name="connsiteY1692" fmla="*/ 127001 h 257176"/>
              <a:gd name="connsiteX1693" fmla="*/ 385363 w 611188"/>
              <a:gd name="connsiteY1693" fmla="*/ 125942 h 257176"/>
              <a:gd name="connsiteX1694" fmla="*/ 386420 w 611188"/>
              <a:gd name="connsiteY1694" fmla="*/ 127001 h 257176"/>
              <a:gd name="connsiteX1695" fmla="*/ 386420 w 611188"/>
              <a:gd name="connsiteY1695" fmla="*/ 125942 h 257176"/>
              <a:gd name="connsiteX1696" fmla="*/ 386949 w 611188"/>
              <a:gd name="connsiteY1696" fmla="*/ 124884 h 257176"/>
              <a:gd name="connsiteX1697" fmla="*/ 388535 w 611188"/>
              <a:gd name="connsiteY1697" fmla="*/ 124884 h 257176"/>
              <a:gd name="connsiteX1698" fmla="*/ 388535 w 611188"/>
              <a:gd name="connsiteY1698" fmla="*/ 125539 h 257176"/>
              <a:gd name="connsiteX1699" fmla="*/ 388837 w 611188"/>
              <a:gd name="connsiteY1699" fmla="*/ 125842 h 257176"/>
              <a:gd name="connsiteX1700" fmla="*/ 390121 w 611188"/>
              <a:gd name="connsiteY1700" fmla="*/ 125413 h 257176"/>
              <a:gd name="connsiteX1701" fmla="*/ 390649 w 611188"/>
              <a:gd name="connsiteY1701" fmla="*/ 125413 h 257176"/>
              <a:gd name="connsiteX1702" fmla="*/ 390649 w 611188"/>
              <a:gd name="connsiteY1702" fmla="*/ 124884 h 257176"/>
              <a:gd name="connsiteX1703" fmla="*/ 393292 w 611188"/>
              <a:gd name="connsiteY1703" fmla="*/ 125413 h 257176"/>
              <a:gd name="connsiteX1704" fmla="*/ 394878 w 611188"/>
              <a:gd name="connsiteY1704" fmla="*/ 125413 h 257176"/>
              <a:gd name="connsiteX1705" fmla="*/ 394878 w 611188"/>
              <a:gd name="connsiteY1705" fmla="*/ 125942 h 257176"/>
              <a:gd name="connsiteX1706" fmla="*/ 395406 w 611188"/>
              <a:gd name="connsiteY1706" fmla="*/ 125942 h 257176"/>
              <a:gd name="connsiteX1707" fmla="*/ 405450 w 611188"/>
              <a:gd name="connsiteY1707" fmla="*/ 127001 h 257176"/>
              <a:gd name="connsiteX1708" fmla="*/ 414436 w 611188"/>
              <a:gd name="connsiteY1708" fmla="*/ 127001 h 257176"/>
              <a:gd name="connsiteX1709" fmla="*/ 414436 w 611188"/>
              <a:gd name="connsiteY1709" fmla="*/ 125942 h 257176"/>
              <a:gd name="connsiteX1710" fmla="*/ 416550 w 611188"/>
              <a:gd name="connsiteY1710" fmla="*/ 125413 h 257176"/>
              <a:gd name="connsiteX1711" fmla="*/ 417607 w 611188"/>
              <a:gd name="connsiteY1711" fmla="*/ 127001 h 257176"/>
              <a:gd name="connsiteX1712" fmla="*/ 419193 w 611188"/>
              <a:gd name="connsiteY1712" fmla="*/ 127001 h 257176"/>
              <a:gd name="connsiteX1713" fmla="*/ 420250 w 611188"/>
              <a:gd name="connsiteY1713" fmla="*/ 125413 h 257176"/>
              <a:gd name="connsiteX1714" fmla="*/ 421307 w 611188"/>
              <a:gd name="connsiteY1714" fmla="*/ 125942 h 257176"/>
              <a:gd name="connsiteX1715" fmla="*/ 421836 w 611188"/>
              <a:gd name="connsiteY1715" fmla="*/ 127001 h 257176"/>
              <a:gd name="connsiteX1716" fmla="*/ 422893 w 611188"/>
              <a:gd name="connsiteY1716" fmla="*/ 125942 h 257176"/>
              <a:gd name="connsiteX1717" fmla="*/ 422893 w 611188"/>
              <a:gd name="connsiteY1717" fmla="*/ 125413 h 257176"/>
              <a:gd name="connsiteX1718" fmla="*/ 425008 w 611188"/>
              <a:gd name="connsiteY1718" fmla="*/ 125942 h 257176"/>
              <a:gd name="connsiteX1719" fmla="*/ 426593 w 611188"/>
              <a:gd name="connsiteY1719" fmla="*/ 125413 h 257176"/>
              <a:gd name="connsiteX1720" fmla="*/ 428708 w 611188"/>
              <a:gd name="connsiteY1720" fmla="*/ 125942 h 257176"/>
              <a:gd name="connsiteX1721" fmla="*/ 430293 w 611188"/>
              <a:gd name="connsiteY1721" fmla="*/ 127001 h 257176"/>
              <a:gd name="connsiteX1722" fmla="*/ 431351 w 611188"/>
              <a:gd name="connsiteY1722" fmla="*/ 127001 h 257176"/>
              <a:gd name="connsiteX1723" fmla="*/ 431351 w 611188"/>
              <a:gd name="connsiteY1723" fmla="*/ 125942 h 257176"/>
              <a:gd name="connsiteX1724" fmla="*/ 438751 w 611188"/>
              <a:gd name="connsiteY1724" fmla="*/ 125413 h 257176"/>
              <a:gd name="connsiteX1725" fmla="*/ 446151 w 611188"/>
              <a:gd name="connsiteY1725" fmla="*/ 125413 h 257176"/>
              <a:gd name="connsiteX1726" fmla="*/ 447208 w 611188"/>
              <a:gd name="connsiteY1726" fmla="*/ 127001 h 257176"/>
              <a:gd name="connsiteX1727" fmla="*/ 447737 w 611188"/>
              <a:gd name="connsiteY1727" fmla="*/ 127001 h 257176"/>
              <a:gd name="connsiteX1728" fmla="*/ 459895 w 611188"/>
              <a:gd name="connsiteY1728" fmla="*/ 125413 h 257176"/>
              <a:gd name="connsiteX1729" fmla="*/ 473109 w 611188"/>
              <a:gd name="connsiteY1729" fmla="*/ 125942 h 257176"/>
              <a:gd name="connsiteX1730" fmla="*/ 456194 w 611188"/>
              <a:gd name="connsiteY1730" fmla="*/ 127530 h 257176"/>
              <a:gd name="connsiteX1731" fmla="*/ 440865 w 611188"/>
              <a:gd name="connsiteY1731" fmla="*/ 127001 h 257176"/>
              <a:gd name="connsiteX1732" fmla="*/ 440865 w 611188"/>
              <a:gd name="connsiteY1732" fmla="*/ 127530 h 257176"/>
              <a:gd name="connsiteX1733" fmla="*/ 440337 w 611188"/>
              <a:gd name="connsiteY1733" fmla="*/ 129117 h 257176"/>
              <a:gd name="connsiteX1734" fmla="*/ 439279 w 611188"/>
              <a:gd name="connsiteY1734" fmla="*/ 127530 h 257176"/>
              <a:gd name="connsiteX1735" fmla="*/ 438751 w 611188"/>
              <a:gd name="connsiteY1735" fmla="*/ 127530 h 257176"/>
              <a:gd name="connsiteX1736" fmla="*/ 438222 w 611188"/>
              <a:gd name="connsiteY1736" fmla="*/ 127001 h 257176"/>
              <a:gd name="connsiteX1737" fmla="*/ 436637 w 611188"/>
              <a:gd name="connsiteY1737" fmla="*/ 127001 h 257176"/>
              <a:gd name="connsiteX1738" fmla="*/ 436637 w 611188"/>
              <a:gd name="connsiteY1738" fmla="*/ 128588 h 257176"/>
              <a:gd name="connsiteX1739" fmla="*/ 433994 w 611188"/>
              <a:gd name="connsiteY1739" fmla="*/ 127530 h 257176"/>
              <a:gd name="connsiteX1740" fmla="*/ 431879 w 611188"/>
              <a:gd name="connsiteY1740" fmla="*/ 129117 h 257176"/>
              <a:gd name="connsiteX1741" fmla="*/ 431879 w 611188"/>
              <a:gd name="connsiteY1741" fmla="*/ 128588 h 257176"/>
              <a:gd name="connsiteX1742" fmla="*/ 428179 w 611188"/>
              <a:gd name="connsiteY1742" fmla="*/ 129117 h 257176"/>
              <a:gd name="connsiteX1743" fmla="*/ 425008 w 611188"/>
              <a:gd name="connsiteY1743" fmla="*/ 127530 h 257176"/>
              <a:gd name="connsiteX1744" fmla="*/ 426065 w 611188"/>
              <a:gd name="connsiteY1744" fmla="*/ 129117 h 257176"/>
              <a:gd name="connsiteX1745" fmla="*/ 426065 w 611188"/>
              <a:gd name="connsiteY1745" fmla="*/ 130176 h 257176"/>
              <a:gd name="connsiteX1746" fmla="*/ 425008 w 611188"/>
              <a:gd name="connsiteY1746" fmla="*/ 129117 h 257176"/>
              <a:gd name="connsiteX1747" fmla="*/ 424479 w 611188"/>
              <a:gd name="connsiteY1747" fmla="*/ 128588 h 257176"/>
              <a:gd name="connsiteX1748" fmla="*/ 418136 w 611188"/>
              <a:gd name="connsiteY1748" fmla="*/ 129117 h 257176"/>
              <a:gd name="connsiteX1749" fmla="*/ 412321 w 611188"/>
              <a:gd name="connsiteY1749" fmla="*/ 127530 h 257176"/>
              <a:gd name="connsiteX1750" fmla="*/ 412321 w 611188"/>
              <a:gd name="connsiteY1750" fmla="*/ 128588 h 257176"/>
              <a:gd name="connsiteX1751" fmla="*/ 412850 w 611188"/>
              <a:gd name="connsiteY1751" fmla="*/ 128588 h 257176"/>
              <a:gd name="connsiteX1752" fmla="*/ 396992 w 611188"/>
              <a:gd name="connsiteY1752" fmla="*/ 129117 h 257176"/>
              <a:gd name="connsiteX1753" fmla="*/ 380077 w 611188"/>
              <a:gd name="connsiteY1753" fmla="*/ 130705 h 257176"/>
              <a:gd name="connsiteX1754" fmla="*/ 380077 w 611188"/>
              <a:gd name="connsiteY1754" fmla="*/ 132292 h 257176"/>
              <a:gd name="connsiteX1755" fmla="*/ 372677 w 611188"/>
              <a:gd name="connsiteY1755" fmla="*/ 131763 h 257176"/>
              <a:gd name="connsiteX1756" fmla="*/ 366334 w 611188"/>
              <a:gd name="connsiteY1756" fmla="*/ 133880 h 257176"/>
              <a:gd name="connsiteX1757" fmla="*/ 366334 w 611188"/>
              <a:gd name="connsiteY1757" fmla="*/ 132292 h 257176"/>
              <a:gd name="connsiteX1758" fmla="*/ 360519 w 611188"/>
              <a:gd name="connsiteY1758" fmla="*/ 134409 h 257176"/>
              <a:gd name="connsiteX1759" fmla="*/ 355234 w 611188"/>
              <a:gd name="connsiteY1759" fmla="*/ 133968 h 257176"/>
              <a:gd name="connsiteX1760" fmla="*/ 355234 w 611188"/>
              <a:gd name="connsiteY1760" fmla="*/ 133880 h 257176"/>
              <a:gd name="connsiteX1761" fmla="*/ 354176 w 611188"/>
              <a:gd name="connsiteY1761" fmla="*/ 133880 h 257176"/>
              <a:gd name="connsiteX1762" fmla="*/ 355234 w 611188"/>
              <a:gd name="connsiteY1762" fmla="*/ 133968 h 257176"/>
              <a:gd name="connsiteX1763" fmla="*/ 355234 w 611188"/>
              <a:gd name="connsiteY1763" fmla="*/ 134409 h 257176"/>
              <a:gd name="connsiteX1764" fmla="*/ 352062 w 611188"/>
              <a:gd name="connsiteY1764" fmla="*/ 133880 h 257176"/>
              <a:gd name="connsiteX1765" fmla="*/ 349948 w 611188"/>
              <a:gd name="connsiteY1765" fmla="*/ 135997 h 257176"/>
              <a:gd name="connsiteX1766" fmla="*/ 348890 w 611188"/>
              <a:gd name="connsiteY1766" fmla="*/ 135467 h 257176"/>
              <a:gd name="connsiteX1767" fmla="*/ 348890 w 611188"/>
              <a:gd name="connsiteY1767" fmla="*/ 134409 h 257176"/>
              <a:gd name="connsiteX1768" fmla="*/ 344133 w 611188"/>
              <a:gd name="connsiteY1768" fmla="*/ 137055 h 257176"/>
              <a:gd name="connsiteX1769" fmla="*/ 340433 w 611188"/>
              <a:gd name="connsiteY1769" fmla="*/ 135997 h 257176"/>
              <a:gd name="connsiteX1770" fmla="*/ 340433 w 611188"/>
              <a:gd name="connsiteY1770" fmla="*/ 137055 h 257176"/>
              <a:gd name="connsiteX1771" fmla="*/ 336733 w 611188"/>
              <a:gd name="connsiteY1771" fmla="*/ 137055 h 257176"/>
              <a:gd name="connsiteX1772" fmla="*/ 333033 w 611188"/>
              <a:gd name="connsiteY1772" fmla="*/ 138642 h 257176"/>
              <a:gd name="connsiteX1773" fmla="*/ 337261 w 611188"/>
              <a:gd name="connsiteY1773" fmla="*/ 139701 h 257176"/>
              <a:gd name="connsiteX1774" fmla="*/ 343605 w 611188"/>
              <a:gd name="connsiteY1774" fmla="*/ 139172 h 257176"/>
              <a:gd name="connsiteX1775" fmla="*/ 343605 w 611188"/>
              <a:gd name="connsiteY1775" fmla="*/ 140759 h 257176"/>
              <a:gd name="connsiteX1776" fmla="*/ 343076 w 611188"/>
              <a:gd name="connsiteY1776" fmla="*/ 142347 h 257176"/>
              <a:gd name="connsiteX1777" fmla="*/ 344253 w 611188"/>
              <a:gd name="connsiteY1777" fmla="*/ 141336 h 257176"/>
              <a:gd name="connsiteX1778" fmla="*/ 346776 w 611188"/>
              <a:gd name="connsiteY1778" fmla="*/ 142347 h 257176"/>
              <a:gd name="connsiteX1779" fmla="*/ 348890 w 611188"/>
              <a:gd name="connsiteY1779" fmla="*/ 142347 h 257176"/>
              <a:gd name="connsiteX1780" fmla="*/ 346776 w 611188"/>
              <a:gd name="connsiteY1780" fmla="*/ 142876 h 257176"/>
              <a:gd name="connsiteX1781" fmla="*/ 343605 w 611188"/>
              <a:gd name="connsiteY1781" fmla="*/ 144463 h 257176"/>
              <a:gd name="connsiteX1782" fmla="*/ 345190 w 611188"/>
              <a:gd name="connsiteY1782" fmla="*/ 144993 h 257176"/>
              <a:gd name="connsiteX1783" fmla="*/ 347305 w 611188"/>
              <a:gd name="connsiteY1783" fmla="*/ 144463 h 257176"/>
              <a:gd name="connsiteX1784" fmla="*/ 347305 w 611188"/>
              <a:gd name="connsiteY1784" fmla="*/ 144993 h 257176"/>
              <a:gd name="connsiteX1785" fmla="*/ 348362 w 611188"/>
              <a:gd name="connsiteY1785" fmla="*/ 144993 h 257176"/>
              <a:gd name="connsiteX1786" fmla="*/ 348890 w 611188"/>
              <a:gd name="connsiteY1786" fmla="*/ 144463 h 257176"/>
              <a:gd name="connsiteX1787" fmla="*/ 348362 w 611188"/>
              <a:gd name="connsiteY1787" fmla="*/ 146051 h 257176"/>
              <a:gd name="connsiteX1788" fmla="*/ 348890 w 611188"/>
              <a:gd name="connsiteY1788" fmla="*/ 146051 h 257176"/>
              <a:gd name="connsiteX1789" fmla="*/ 351005 w 611188"/>
              <a:gd name="connsiteY1789" fmla="*/ 144993 h 257176"/>
              <a:gd name="connsiteX1790" fmla="*/ 352062 w 611188"/>
              <a:gd name="connsiteY1790" fmla="*/ 146580 h 257176"/>
              <a:gd name="connsiteX1791" fmla="*/ 353648 w 611188"/>
              <a:gd name="connsiteY1791" fmla="*/ 146580 h 257176"/>
              <a:gd name="connsiteX1792" fmla="*/ 352591 w 611188"/>
              <a:gd name="connsiteY1792" fmla="*/ 148168 h 257176"/>
              <a:gd name="connsiteX1793" fmla="*/ 351005 w 611188"/>
              <a:gd name="connsiteY1793" fmla="*/ 146580 h 257176"/>
              <a:gd name="connsiteX1794" fmla="*/ 349948 w 611188"/>
              <a:gd name="connsiteY1794" fmla="*/ 146580 h 257176"/>
              <a:gd name="connsiteX1795" fmla="*/ 348362 w 611188"/>
              <a:gd name="connsiteY1795" fmla="*/ 146580 h 257176"/>
              <a:gd name="connsiteX1796" fmla="*/ 347607 w 611188"/>
              <a:gd name="connsiteY1796" fmla="*/ 147336 h 257176"/>
              <a:gd name="connsiteX1797" fmla="*/ 345719 w 611188"/>
              <a:gd name="connsiteY1797" fmla="*/ 146580 h 257176"/>
              <a:gd name="connsiteX1798" fmla="*/ 343076 w 611188"/>
              <a:gd name="connsiteY1798" fmla="*/ 146580 h 257176"/>
              <a:gd name="connsiteX1799" fmla="*/ 344133 w 611188"/>
              <a:gd name="connsiteY1799" fmla="*/ 147638 h 257176"/>
              <a:gd name="connsiteX1800" fmla="*/ 345719 w 611188"/>
              <a:gd name="connsiteY1800" fmla="*/ 148168 h 257176"/>
              <a:gd name="connsiteX1801" fmla="*/ 346776 w 611188"/>
              <a:gd name="connsiteY1801" fmla="*/ 149226 h 257176"/>
              <a:gd name="connsiteX1802" fmla="*/ 346776 w 611188"/>
              <a:gd name="connsiteY1802" fmla="*/ 149755 h 257176"/>
              <a:gd name="connsiteX1803" fmla="*/ 348890 w 611188"/>
              <a:gd name="connsiteY1803" fmla="*/ 149226 h 257176"/>
              <a:gd name="connsiteX1804" fmla="*/ 350383 w 611188"/>
              <a:gd name="connsiteY1804" fmla="*/ 149724 h 257176"/>
              <a:gd name="connsiteX1805" fmla="*/ 350124 w 611188"/>
              <a:gd name="connsiteY1805" fmla="*/ 149932 h 257176"/>
              <a:gd name="connsiteX1806" fmla="*/ 348362 w 611188"/>
              <a:gd name="connsiteY1806" fmla="*/ 150813 h 257176"/>
              <a:gd name="connsiteX1807" fmla="*/ 346776 w 611188"/>
              <a:gd name="connsiteY1807" fmla="*/ 150813 h 257176"/>
              <a:gd name="connsiteX1808" fmla="*/ 345719 w 611188"/>
              <a:gd name="connsiteY1808" fmla="*/ 149226 h 257176"/>
              <a:gd name="connsiteX1809" fmla="*/ 345190 w 611188"/>
              <a:gd name="connsiteY1809" fmla="*/ 148168 h 257176"/>
              <a:gd name="connsiteX1810" fmla="*/ 344133 w 611188"/>
              <a:gd name="connsiteY1810" fmla="*/ 149755 h 257176"/>
              <a:gd name="connsiteX1811" fmla="*/ 343605 w 611188"/>
              <a:gd name="connsiteY1811" fmla="*/ 149755 h 257176"/>
              <a:gd name="connsiteX1812" fmla="*/ 343076 w 611188"/>
              <a:gd name="connsiteY1812" fmla="*/ 151343 h 257176"/>
              <a:gd name="connsiteX1813" fmla="*/ 339904 w 611188"/>
              <a:gd name="connsiteY1813" fmla="*/ 151343 h 257176"/>
              <a:gd name="connsiteX1814" fmla="*/ 340433 w 611188"/>
              <a:gd name="connsiteY1814" fmla="*/ 151872 h 257176"/>
              <a:gd name="connsiteX1815" fmla="*/ 343076 w 611188"/>
              <a:gd name="connsiteY1815" fmla="*/ 151872 h 257176"/>
              <a:gd name="connsiteX1816" fmla="*/ 345719 w 611188"/>
              <a:gd name="connsiteY1816" fmla="*/ 151343 h 257176"/>
              <a:gd name="connsiteX1817" fmla="*/ 348362 w 611188"/>
              <a:gd name="connsiteY1817" fmla="*/ 151343 h 257176"/>
              <a:gd name="connsiteX1818" fmla="*/ 350124 w 611188"/>
              <a:gd name="connsiteY1818" fmla="*/ 149932 h 257176"/>
              <a:gd name="connsiteX1819" fmla="*/ 350476 w 611188"/>
              <a:gd name="connsiteY1819" fmla="*/ 149755 h 257176"/>
              <a:gd name="connsiteX1820" fmla="*/ 350383 w 611188"/>
              <a:gd name="connsiteY1820" fmla="*/ 149724 h 257176"/>
              <a:gd name="connsiteX1821" fmla="*/ 351005 w 611188"/>
              <a:gd name="connsiteY1821" fmla="*/ 149226 h 257176"/>
              <a:gd name="connsiteX1822" fmla="*/ 355234 w 611188"/>
              <a:gd name="connsiteY1822" fmla="*/ 148168 h 257176"/>
              <a:gd name="connsiteX1823" fmla="*/ 360519 w 611188"/>
              <a:gd name="connsiteY1823" fmla="*/ 147638 h 257176"/>
              <a:gd name="connsiteX1824" fmla="*/ 369506 w 611188"/>
              <a:gd name="connsiteY1824" fmla="*/ 147638 h 257176"/>
              <a:gd name="connsiteX1825" fmla="*/ 388535 w 611188"/>
              <a:gd name="connsiteY1825" fmla="*/ 146051 h 257176"/>
              <a:gd name="connsiteX1826" fmla="*/ 397521 w 611188"/>
              <a:gd name="connsiteY1826" fmla="*/ 148168 h 257176"/>
              <a:gd name="connsiteX1827" fmla="*/ 400692 w 611188"/>
              <a:gd name="connsiteY1827" fmla="*/ 147638 h 257176"/>
              <a:gd name="connsiteX1828" fmla="*/ 402807 w 611188"/>
              <a:gd name="connsiteY1828" fmla="*/ 146580 h 257176"/>
              <a:gd name="connsiteX1829" fmla="*/ 402278 w 611188"/>
              <a:gd name="connsiteY1829" fmla="*/ 147638 h 257176"/>
              <a:gd name="connsiteX1830" fmla="*/ 402807 w 611188"/>
              <a:gd name="connsiteY1830" fmla="*/ 148168 h 257176"/>
              <a:gd name="connsiteX1831" fmla="*/ 402278 w 611188"/>
              <a:gd name="connsiteY1831" fmla="*/ 149226 h 257176"/>
              <a:gd name="connsiteX1832" fmla="*/ 402278 w 611188"/>
              <a:gd name="connsiteY1832" fmla="*/ 150813 h 257176"/>
              <a:gd name="connsiteX1833" fmla="*/ 405450 w 611188"/>
              <a:gd name="connsiteY1833" fmla="*/ 151343 h 257176"/>
              <a:gd name="connsiteX1834" fmla="*/ 408093 w 611188"/>
              <a:gd name="connsiteY1834" fmla="*/ 151872 h 257176"/>
              <a:gd name="connsiteX1835" fmla="*/ 408093 w 611188"/>
              <a:gd name="connsiteY1835" fmla="*/ 153459 h 257176"/>
              <a:gd name="connsiteX1836" fmla="*/ 409150 w 611188"/>
              <a:gd name="connsiteY1836" fmla="*/ 154518 h 257176"/>
              <a:gd name="connsiteX1837" fmla="*/ 410736 w 611188"/>
              <a:gd name="connsiteY1837" fmla="*/ 151343 h 257176"/>
              <a:gd name="connsiteX1838" fmla="*/ 412850 w 611188"/>
              <a:gd name="connsiteY1838" fmla="*/ 149755 h 257176"/>
              <a:gd name="connsiteX1839" fmla="*/ 413907 w 611188"/>
              <a:gd name="connsiteY1839" fmla="*/ 149755 h 257176"/>
              <a:gd name="connsiteX1840" fmla="*/ 414436 w 611188"/>
              <a:gd name="connsiteY1840" fmla="*/ 150813 h 257176"/>
              <a:gd name="connsiteX1841" fmla="*/ 412321 w 611188"/>
              <a:gd name="connsiteY1841" fmla="*/ 151343 h 257176"/>
              <a:gd name="connsiteX1842" fmla="*/ 410736 w 611188"/>
              <a:gd name="connsiteY1842" fmla="*/ 151872 h 257176"/>
              <a:gd name="connsiteX1843" fmla="*/ 410736 w 611188"/>
              <a:gd name="connsiteY1843" fmla="*/ 153459 h 257176"/>
              <a:gd name="connsiteX1844" fmla="*/ 411264 w 611188"/>
              <a:gd name="connsiteY1844" fmla="*/ 153459 h 257176"/>
              <a:gd name="connsiteX1845" fmla="*/ 410736 w 611188"/>
              <a:gd name="connsiteY1845" fmla="*/ 154518 h 257176"/>
              <a:gd name="connsiteX1846" fmla="*/ 409678 w 611188"/>
              <a:gd name="connsiteY1846" fmla="*/ 154518 h 257176"/>
              <a:gd name="connsiteX1847" fmla="*/ 409678 w 611188"/>
              <a:gd name="connsiteY1847" fmla="*/ 155047 h 257176"/>
              <a:gd name="connsiteX1848" fmla="*/ 409678 w 611188"/>
              <a:gd name="connsiteY1848" fmla="*/ 156105 h 257176"/>
              <a:gd name="connsiteX1849" fmla="*/ 411264 w 611188"/>
              <a:gd name="connsiteY1849" fmla="*/ 156105 h 257176"/>
              <a:gd name="connsiteX1850" fmla="*/ 411264 w 611188"/>
              <a:gd name="connsiteY1850" fmla="*/ 155047 h 257176"/>
              <a:gd name="connsiteX1851" fmla="*/ 413907 w 611188"/>
              <a:gd name="connsiteY1851" fmla="*/ 155047 h 257176"/>
              <a:gd name="connsiteX1852" fmla="*/ 416022 w 611188"/>
              <a:gd name="connsiteY1852" fmla="*/ 154518 h 257176"/>
              <a:gd name="connsiteX1853" fmla="*/ 419722 w 611188"/>
              <a:gd name="connsiteY1853" fmla="*/ 156634 h 257176"/>
              <a:gd name="connsiteX1854" fmla="*/ 423422 w 611188"/>
              <a:gd name="connsiteY1854" fmla="*/ 155047 h 257176"/>
              <a:gd name="connsiteX1855" fmla="*/ 424479 w 611188"/>
              <a:gd name="connsiteY1855" fmla="*/ 155047 h 257176"/>
              <a:gd name="connsiteX1856" fmla="*/ 424479 w 611188"/>
              <a:gd name="connsiteY1856" fmla="*/ 156105 h 257176"/>
              <a:gd name="connsiteX1857" fmla="*/ 431351 w 611188"/>
              <a:gd name="connsiteY1857" fmla="*/ 154518 h 257176"/>
              <a:gd name="connsiteX1858" fmla="*/ 438222 w 611188"/>
              <a:gd name="connsiteY1858" fmla="*/ 155047 h 257176"/>
              <a:gd name="connsiteX1859" fmla="*/ 439279 w 611188"/>
              <a:gd name="connsiteY1859" fmla="*/ 155047 h 257176"/>
              <a:gd name="connsiteX1860" fmla="*/ 440337 w 611188"/>
              <a:gd name="connsiteY1860" fmla="*/ 156634 h 257176"/>
              <a:gd name="connsiteX1861" fmla="*/ 438222 w 611188"/>
              <a:gd name="connsiteY1861" fmla="*/ 158222 h 257176"/>
              <a:gd name="connsiteX1862" fmla="*/ 436637 w 611188"/>
              <a:gd name="connsiteY1862" fmla="*/ 159809 h 257176"/>
              <a:gd name="connsiteX1863" fmla="*/ 436637 w 611188"/>
              <a:gd name="connsiteY1863" fmla="*/ 161397 h 257176"/>
              <a:gd name="connsiteX1864" fmla="*/ 438222 w 611188"/>
              <a:gd name="connsiteY1864" fmla="*/ 161926 h 257176"/>
              <a:gd name="connsiteX1865" fmla="*/ 438751 w 611188"/>
              <a:gd name="connsiteY1865" fmla="*/ 161397 h 257176"/>
              <a:gd name="connsiteX1866" fmla="*/ 439279 w 611188"/>
              <a:gd name="connsiteY1866" fmla="*/ 159809 h 257176"/>
              <a:gd name="connsiteX1867" fmla="*/ 439279 w 611188"/>
              <a:gd name="connsiteY1867" fmla="*/ 160338 h 257176"/>
              <a:gd name="connsiteX1868" fmla="*/ 439279 w 611188"/>
              <a:gd name="connsiteY1868" fmla="*/ 161926 h 257176"/>
              <a:gd name="connsiteX1869" fmla="*/ 442451 w 611188"/>
              <a:gd name="connsiteY1869" fmla="*/ 162984 h 257176"/>
              <a:gd name="connsiteX1870" fmla="*/ 445094 w 611188"/>
              <a:gd name="connsiteY1870" fmla="*/ 164043 h 257176"/>
              <a:gd name="connsiteX1871" fmla="*/ 442451 w 611188"/>
              <a:gd name="connsiteY1871" fmla="*/ 164043 h 257176"/>
              <a:gd name="connsiteX1872" fmla="*/ 438751 w 611188"/>
              <a:gd name="connsiteY1872" fmla="*/ 163513 h 257176"/>
              <a:gd name="connsiteX1873" fmla="*/ 438222 w 611188"/>
              <a:gd name="connsiteY1873" fmla="*/ 164043 h 257176"/>
              <a:gd name="connsiteX1874" fmla="*/ 438222 w 611188"/>
              <a:gd name="connsiteY1874" fmla="*/ 165630 h 257176"/>
              <a:gd name="connsiteX1875" fmla="*/ 439279 w 611188"/>
              <a:gd name="connsiteY1875" fmla="*/ 167218 h 257176"/>
              <a:gd name="connsiteX1876" fmla="*/ 440865 w 611188"/>
              <a:gd name="connsiteY1876" fmla="*/ 167218 h 257176"/>
              <a:gd name="connsiteX1877" fmla="*/ 439279 w 611188"/>
              <a:gd name="connsiteY1877" fmla="*/ 168276 h 257176"/>
              <a:gd name="connsiteX1878" fmla="*/ 438222 w 611188"/>
              <a:gd name="connsiteY1878" fmla="*/ 168805 h 257176"/>
              <a:gd name="connsiteX1879" fmla="*/ 435051 w 611188"/>
              <a:gd name="connsiteY1879" fmla="*/ 167218 h 257176"/>
              <a:gd name="connsiteX1880" fmla="*/ 433465 w 611188"/>
              <a:gd name="connsiteY1880" fmla="*/ 170393 h 257176"/>
              <a:gd name="connsiteX1881" fmla="*/ 423422 w 611188"/>
              <a:gd name="connsiteY1881" fmla="*/ 170922 h 257176"/>
              <a:gd name="connsiteX1882" fmla="*/ 404393 w 611188"/>
              <a:gd name="connsiteY1882" fmla="*/ 175684 h 257176"/>
              <a:gd name="connsiteX1883" fmla="*/ 395406 w 611188"/>
              <a:gd name="connsiteY1883" fmla="*/ 175684 h 257176"/>
              <a:gd name="connsiteX1884" fmla="*/ 395406 w 611188"/>
              <a:gd name="connsiteY1884" fmla="*/ 176743 h 257176"/>
              <a:gd name="connsiteX1885" fmla="*/ 395406 w 611188"/>
              <a:gd name="connsiteY1885" fmla="*/ 177272 h 257176"/>
              <a:gd name="connsiteX1886" fmla="*/ 394878 w 611188"/>
              <a:gd name="connsiteY1886" fmla="*/ 176743 h 257176"/>
              <a:gd name="connsiteX1887" fmla="*/ 393292 w 611188"/>
              <a:gd name="connsiteY1887" fmla="*/ 176743 h 257176"/>
              <a:gd name="connsiteX1888" fmla="*/ 394878 w 611188"/>
              <a:gd name="connsiteY1888" fmla="*/ 177801 h 257176"/>
              <a:gd name="connsiteX1889" fmla="*/ 396992 w 611188"/>
              <a:gd name="connsiteY1889" fmla="*/ 177272 h 257176"/>
              <a:gd name="connsiteX1890" fmla="*/ 399107 w 611188"/>
              <a:gd name="connsiteY1890" fmla="*/ 177272 h 257176"/>
              <a:gd name="connsiteX1891" fmla="*/ 400692 w 611188"/>
              <a:gd name="connsiteY1891" fmla="*/ 177272 h 257176"/>
              <a:gd name="connsiteX1892" fmla="*/ 405450 w 611188"/>
              <a:gd name="connsiteY1892" fmla="*/ 177272 h 257176"/>
              <a:gd name="connsiteX1893" fmla="*/ 409678 w 611188"/>
              <a:gd name="connsiteY1893" fmla="*/ 177272 h 257176"/>
              <a:gd name="connsiteX1894" fmla="*/ 412321 w 611188"/>
              <a:gd name="connsiteY1894" fmla="*/ 178859 h 257176"/>
              <a:gd name="connsiteX1895" fmla="*/ 414436 w 611188"/>
              <a:gd name="connsiteY1895" fmla="*/ 177801 h 257176"/>
              <a:gd name="connsiteX1896" fmla="*/ 412321 w 611188"/>
              <a:gd name="connsiteY1896" fmla="*/ 179388 h 257176"/>
              <a:gd name="connsiteX1897" fmla="*/ 409678 w 611188"/>
              <a:gd name="connsiteY1897" fmla="*/ 178859 h 257176"/>
              <a:gd name="connsiteX1898" fmla="*/ 409150 w 611188"/>
              <a:gd name="connsiteY1898" fmla="*/ 180447 h 257176"/>
              <a:gd name="connsiteX1899" fmla="*/ 407035 w 611188"/>
              <a:gd name="connsiteY1899" fmla="*/ 180976 h 257176"/>
              <a:gd name="connsiteX1900" fmla="*/ 405978 w 611188"/>
              <a:gd name="connsiteY1900" fmla="*/ 180447 h 257176"/>
              <a:gd name="connsiteX1901" fmla="*/ 405978 w 611188"/>
              <a:gd name="connsiteY1901" fmla="*/ 180976 h 257176"/>
              <a:gd name="connsiteX1902" fmla="*/ 405978 w 611188"/>
              <a:gd name="connsiteY1902" fmla="*/ 182034 h 257176"/>
              <a:gd name="connsiteX1903" fmla="*/ 404393 w 611188"/>
              <a:gd name="connsiteY1903" fmla="*/ 180976 h 257176"/>
              <a:gd name="connsiteX1904" fmla="*/ 402807 w 611188"/>
              <a:gd name="connsiteY1904" fmla="*/ 183093 h 257176"/>
              <a:gd name="connsiteX1905" fmla="*/ 402278 w 611188"/>
              <a:gd name="connsiteY1905" fmla="*/ 182563 h 257176"/>
              <a:gd name="connsiteX1906" fmla="*/ 402807 w 611188"/>
              <a:gd name="connsiteY1906" fmla="*/ 182034 h 257176"/>
              <a:gd name="connsiteX1907" fmla="*/ 402278 w 611188"/>
              <a:gd name="connsiteY1907" fmla="*/ 182034 h 257176"/>
              <a:gd name="connsiteX1908" fmla="*/ 401221 w 611188"/>
              <a:gd name="connsiteY1908" fmla="*/ 182034 h 257176"/>
              <a:gd name="connsiteX1909" fmla="*/ 400692 w 611188"/>
              <a:gd name="connsiteY1909" fmla="*/ 182563 h 257176"/>
              <a:gd name="connsiteX1910" fmla="*/ 399107 w 611188"/>
              <a:gd name="connsiteY1910" fmla="*/ 183093 h 257176"/>
              <a:gd name="connsiteX1911" fmla="*/ 400164 w 611188"/>
              <a:gd name="connsiteY1911" fmla="*/ 184151 h 257176"/>
              <a:gd name="connsiteX1912" fmla="*/ 399107 w 611188"/>
              <a:gd name="connsiteY1912" fmla="*/ 184680 h 257176"/>
              <a:gd name="connsiteX1913" fmla="*/ 402278 w 611188"/>
              <a:gd name="connsiteY1913" fmla="*/ 185738 h 257176"/>
              <a:gd name="connsiteX1914" fmla="*/ 404393 w 611188"/>
              <a:gd name="connsiteY1914" fmla="*/ 186268 h 257176"/>
              <a:gd name="connsiteX1915" fmla="*/ 402278 w 611188"/>
              <a:gd name="connsiteY1915" fmla="*/ 186268 h 257176"/>
              <a:gd name="connsiteX1916" fmla="*/ 400692 w 611188"/>
              <a:gd name="connsiteY1916" fmla="*/ 187326 h 257176"/>
              <a:gd name="connsiteX1917" fmla="*/ 402807 w 611188"/>
              <a:gd name="connsiteY1917" fmla="*/ 188913 h 257176"/>
              <a:gd name="connsiteX1918" fmla="*/ 405978 w 611188"/>
              <a:gd name="connsiteY1918" fmla="*/ 187855 h 257176"/>
              <a:gd name="connsiteX1919" fmla="*/ 405450 w 611188"/>
              <a:gd name="connsiteY1919" fmla="*/ 189443 h 257176"/>
              <a:gd name="connsiteX1920" fmla="*/ 404393 w 611188"/>
              <a:gd name="connsiteY1920" fmla="*/ 189443 h 257176"/>
              <a:gd name="connsiteX1921" fmla="*/ 403864 w 611188"/>
              <a:gd name="connsiteY1921" fmla="*/ 189972 h 257176"/>
              <a:gd name="connsiteX1922" fmla="*/ 405978 w 611188"/>
              <a:gd name="connsiteY1922" fmla="*/ 189972 h 257176"/>
              <a:gd name="connsiteX1923" fmla="*/ 409150 w 611188"/>
              <a:gd name="connsiteY1923" fmla="*/ 191030 h 257176"/>
              <a:gd name="connsiteX1924" fmla="*/ 409678 w 611188"/>
              <a:gd name="connsiteY1924" fmla="*/ 192618 h 257176"/>
              <a:gd name="connsiteX1925" fmla="*/ 411264 w 611188"/>
              <a:gd name="connsiteY1925" fmla="*/ 193147 h 257176"/>
              <a:gd name="connsiteX1926" fmla="*/ 405978 w 611188"/>
              <a:gd name="connsiteY1926" fmla="*/ 194205 h 257176"/>
              <a:gd name="connsiteX1927" fmla="*/ 401221 w 611188"/>
              <a:gd name="connsiteY1927" fmla="*/ 194734 h 257176"/>
              <a:gd name="connsiteX1928" fmla="*/ 400692 w 611188"/>
              <a:gd name="connsiteY1928" fmla="*/ 194734 h 257176"/>
              <a:gd name="connsiteX1929" fmla="*/ 401221 w 611188"/>
              <a:gd name="connsiteY1929" fmla="*/ 195793 h 257176"/>
              <a:gd name="connsiteX1930" fmla="*/ 400050 w 611188"/>
              <a:gd name="connsiteY1930" fmla="*/ 195793 h 257176"/>
              <a:gd name="connsiteX1931" fmla="*/ 399415 w 611188"/>
              <a:gd name="connsiteY1931" fmla="*/ 196851 h 257176"/>
              <a:gd name="connsiteX1932" fmla="*/ 398581 w 611188"/>
              <a:gd name="connsiteY1932" fmla="*/ 195924 h 257176"/>
              <a:gd name="connsiteX1933" fmla="*/ 396992 w 611188"/>
              <a:gd name="connsiteY1933" fmla="*/ 196322 h 257176"/>
              <a:gd name="connsiteX1934" fmla="*/ 394878 w 611188"/>
              <a:gd name="connsiteY1934" fmla="*/ 194734 h 257176"/>
              <a:gd name="connsiteX1935" fmla="*/ 391706 w 611188"/>
              <a:gd name="connsiteY1935" fmla="*/ 196322 h 257176"/>
              <a:gd name="connsiteX1936" fmla="*/ 384835 w 611188"/>
              <a:gd name="connsiteY1936" fmla="*/ 195793 h 257176"/>
              <a:gd name="connsiteX1937" fmla="*/ 376906 w 611188"/>
              <a:gd name="connsiteY1937" fmla="*/ 194205 h 257176"/>
              <a:gd name="connsiteX1938" fmla="*/ 376377 w 611188"/>
              <a:gd name="connsiteY1938" fmla="*/ 195793 h 257176"/>
              <a:gd name="connsiteX1939" fmla="*/ 374263 w 611188"/>
              <a:gd name="connsiteY1939" fmla="*/ 196322 h 257176"/>
              <a:gd name="connsiteX1940" fmla="*/ 374791 w 611188"/>
              <a:gd name="connsiteY1940" fmla="*/ 195793 h 257176"/>
              <a:gd name="connsiteX1941" fmla="*/ 374791 w 611188"/>
              <a:gd name="connsiteY1941" fmla="*/ 194734 h 257176"/>
              <a:gd name="connsiteX1942" fmla="*/ 371091 w 611188"/>
              <a:gd name="connsiteY1942" fmla="*/ 196322 h 257176"/>
              <a:gd name="connsiteX1943" fmla="*/ 366334 w 611188"/>
              <a:gd name="connsiteY1943" fmla="*/ 198438 h 257176"/>
              <a:gd name="connsiteX1944" fmla="*/ 367920 w 611188"/>
              <a:gd name="connsiteY1944" fmla="*/ 198438 h 257176"/>
              <a:gd name="connsiteX1945" fmla="*/ 367920 w 611188"/>
              <a:gd name="connsiteY1945" fmla="*/ 199497 h 257176"/>
              <a:gd name="connsiteX1946" fmla="*/ 364748 w 611188"/>
              <a:gd name="connsiteY1946" fmla="*/ 199497 h 257176"/>
              <a:gd name="connsiteX1947" fmla="*/ 362105 w 611188"/>
              <a:gd name="connsiteY1947" fmla="*/ 201084 h 257176"/>
              <a:gd name="connsiteX1948" fmla="*/ 362105 w 611188"/>
              <a:gd name="connsiteY1948" fmla="*/ 200026 h 257176"/>
              <a:gd name="connsiteX1949" fmla="*/ 361048 w 611188"/>
              <a:gd name="connsiteY1949" fmla="*/ 199497 h 257176"/>
              <a:gd name="connsiteX1950" fmla="*/ 360519 w 611188"/>
              <a:gd name="connsiteY1950" fmla="*/ 201084 h 257176"/>
              <a:gd name="connsiteX1951" fmla="*/ 359462 w 611188"/>
              <a:gd name="connsiteY1951" fmla="*/ 201084 h 257176"/>
              <a:gd name="connsiteX1952" fmla="*/ 359462 w 611188"/>
              <a:gd name="connsiteY1952" fmla="*/ 200026 h 257176"/>
              <a:gd name="connsiteX1953" fmla="*/ 360519 w 611188"/>
              <a:gd name="connsiteY1953" fmla="*/ 199497 h 257176"/>
              <a:gd name="connsiteX1954" fmla="*/ 358934 w 611188"/>
              <a:gd name="connsiteY1954" fmla="*/ 200026 h 257176"/>
              <a:gd name="connsiteX1955" fmla="*/ 357348 w 611188"/>
              <a:gd name="connsiteY1955" fmla="*/ 200026 h 257176"/>
              <a:gd name="connsiteX1956" fmla="*/ 357348 w 611188"/>
              <a:gd name="connsiteY1956" fmla="*/ 201084 h 257176"/>
              <a:gd name="connsiteX1957" fmla="*/ 357877 w 611188"/>
              <a:gd name="connsiteY1957" fmla="*/ 202143 h 257176"/>
              <a:gd name="connsiteX1958" fmla="*/ 358934 w 611188"/>
              <a:gd name="connsiteY1958" fmla="*/ 201613 h 257176"/>
              <a:gd name="connsiteX1959" fmla="*/ 359462 w 611188"/>
              <a:gd name="connsiteY1959" fmla="*/ 201613 h 257176"/>
              <a:gd name="connsiteX1960" fmla="*/ 357877 w 611188"/>
              <a:gd name="connsiteY1960" fmla="*/ 203201 h 257176"/>
              <a:gd name="connsiteX1961" fmla="*/ 357348 w 611188"/>
              <a:gd name="connsiteY1961" fmla="*/ 203730 h 257176"/>
              <a:gd name="connsiteX1962" fmla="*/ 356291 w 611188"/>
              <a:gd name="connsiteY1962" fmla="*/ 203201 h 257176"/>
              <a:gd name="connsiteX1963" fmla="*/ 357348 w 611188"/>
              <a:gd name="connsiteY1963" fmla="*/ 202143 h 257176"/>
              <a:gd name="connsiteX1964" fmla="*/ 356291 w 611188"/>
              <a:gd name="connsiteY1964" fmla="*/ 200026 h 257176"/>
              <a:gd name="connsiteX1965" fmla="*/ 355234 w 611188"/>
              <a:gd name="connsiteY1965" fmla="*/ 201613 h 257176"/>
              <a:gd name="connsiteX1966" fmla="*/ 355762 w 611188"/>
              <a:gd name="connsiteY1966" fmla="*/ 201613 h 257176"/>
              <a:gd name="connsiteX1967" fmla="*/ 355234 w 611188"/>
              <a:gd name="connsiteY1967" fmla="*/ 203201 h 257176"/>
              <a:gd name="connsiteX1968" fmla="*/ 354176 w 611188"/>
              <a:gd name="connsiteY1968" fmla="*/ 203730 h 257176"/>
              <a:gd name="connsiteX1969" fmla="*/ 354176 w 611188"/>
              <a:gd name="connsiteY1969" fmla="*/ 202143 h 257176"/>
              <a:gd name="connsiteX1970" fmla="*/ 353648 w 611188"/>
              <a:gd name="connsiteY1970" fmla="*/ 201084 h 257176"/>
              <a:gd name="connsiteX1971" fmla="*/ 352062 w 611188"/>
              <a:gd name="connsiteY1971" fmla="*/ 201084 h 257176"/>
              <a:gd name="connsiteX1972" fmla="*/ 349948 w 611188"/>
              <a:gd name="connsiteY1972" fmla="*/ 201613 h 257176"/>
              <a:gd name="connsiteX1973" fmla="*/ 351005 w 611188"/>
              <a:gd name="connsiteY1973" fmla="*/ 201613 h 257176"/>
              <a:gd name="connsiteX1974" fmla="*/ 352062 w 611188"/>
              <a:gd name="connsiteY1974" fmla="*/ 203201 h 257176"/>
              <a:gd name="connsiteX1975" fmla="*/ 350476 w 611188"/>
              <a:gd name="connsiteY1975" fmla="*/ 202143 h 257176"/>
              <a:gd name="connsiteX1976" fmla="*/ 349948 w 611188"/>
              <a:gd name="connsiteY1976" fmla="*/ 203730 h 257176"/>
              <a:gd name="connsiteX1977" fmla="*/ 348362 w 611188"/>
              <a:gd name="connsiteY1977" fmla="*/ 201613 h 257176"/>
              <a:gd name="connsiteX1978" fmla="*/ 345719 w 611188"/>
              <a:gd name="connsiteY1978" fmla="*/ 204788 h 257176"/>
              <a:gd name="connsiteX1979" fmla="*/ 344133 w 611188"/>
              <a:gd name="connsiteY1979" fmla="*/ 203730 h 257176"/>
              <a:gd name="connsiteX1980" fmla="*/ 343605 w 611188"/>
              <a:gd name="connsiteY1980" fmla="*/ 204788 h 257176"/>
              <a:gd name="connsiteX1981" fmla="*/ 343076 w 611188"/>
              <a:gd name="connsiteY1981" fmla="*/ 203201 h 257176"/>
              <a:gd name="connsiteX1982" fmla="*/ 341490 w 611188"/>
              <a:gd name="connsiteY1982" fmla="*/ 203201 h 257176"/>
              <a:gd name="connsiteX1983" fmla="*/ 341490 w 611188"/>
              <a:gd name="connsiteY1983" fmla="*/ 203730 h 257176"/>
              <a:gd name="connsiteX1984" fmla="*/ 339904 w 611188"/>
              <a:gd name="connsiteY1984" fmla="*/ 203201 h 257176"/>
              <a:gd name="connsiteX1985" fmla="*/ 338319 w 611188"/>
              <a:gd name="connsiteY1985" fmla="*/ 203730 h 257176"/>
              <a:gd name="connsiteX1986" fmla="*/ 337261 w 611188"/>
              <a:gd name="connsiteY1986" fmla="*/ 204788 h 257176"/>
              <a:gd name="connsiteX1987" fmla="*/ 336808 w 611188"/>
              <a:gd name="connsiteY1987" fmla="*/ 203881 h 257176"/>
              <a:gd name="connsiteX1988" fmla="*/ 337261 w 611188"/>
              <a:gd name="connsiteY1988" fmla="*/ 203201 h 257176"/>
              <a:gd name="connsiteX1989" fmla="*/ 336733 w 611188"/>
              <a:gd name="connsiteY1989" fmla="*/ 203730 h 257176"/>
              <a:gd name="connsiteX1990" fmla="*/ 336808 w 611188"/>
              <a:gd name="connsiteY1990" fmla="*/ 203881 h 257176"/>
              <a:gd name="connsiteX1991" fmla="*/ 336204 w 611188"/>
              <a:gd name="connsiteY1991" fmla="*/ 204788 h 257176"/>
              <a:gd name="connsiteX1992" fmla="*/ 335147 w 611188"/>
              <a:gd name="connsiteY1992" fmla="*/ 205318 h 257176"/>
              <a:gd name="connsiteX1993" fmla="*/ 335147 w 611188"/>
              <a:gd name="connsiteY1993" fmla="*/ 204788 h 257176"/>
              <a:gd name="connsiteX1994" fmla="*/ 333561 w 611188"/>
              <a:gd name="connsiteY1994" fmla="*/ 203730 h 257176"/>
              <a:gd name="connsiteX1995" fmla="*/ 333561 w 611188"/>
              <a:gd name="connsiteY1995" fmla="*/ 206376 h 257176"/>
              <a:gd name="connsiteX1996" fmla="*/ 333033 w 611188"/>
              <a:gd name="connsiteY1996" fmla="*/ 204788 h 257176"/>
              <a:gd name="connsiteX1997" fmla="*/ 331976 w 611188"/>
              <a:gd name="connsiteY1997" fmla="*/ 205318 h 257176"/>
              <a:gd name="connsiteX1998" fmla="*/ 331976 w 611188"/>
              <a:gd name="connsiteY1998" fmla="*/ 206376 h 257176"/>
              <a:gd name="connsiteX1999" fmla="*/ 331447 w 611188"/>
              <a:gd name="connsiteY1999" fmla="*/ 204788 h 257176"/>
              <a:gd name="connsiteX2000" fmla="*/ 329861 w 611188"/>
              <a:gd name="connsiteY2000" fmla="*/ 206376 h 257176"/>
              <a:gd name="connsiteX2001" fmla="*/ 328275 w 611188"/>
              <a:gd name="connsiteY2001" fmla="*/ 205847 h 257176"/>
              <a:gd name="connsiteX2002" fmla="*/ 328275 w 611188"/>
              <a:gd name="connsiteY2002" fmla="*/ 205318 h 257176"/>
              <a:gd name="connsiteX2003" fmla="*/ 328049 w 611188"/>
              <a:gd name="connsiteY2003" fmla="*/ 205771 h 257176"/>
              <a:gd name="connsiteX2004" fmla="*/ 326690 w 611188"/>
              <a:gd name="connsiteY2004" fmla="*/ 205318 h 257176"/>
              <a:gd name="connsiteX2005" fmla="*/ 325104 w 611188"/>
              <a:gd name="connsiteY2005" fmla="*/ 207964 h 257176"/>
              <a:gd name="connsiteX2006" fmla="*/ 324575 w 611188"/>
              <a:gd name="connsiteY2006" fmla="*/ 208493 h 257176"/>
              <a:gd name="connsiteX2007" fmla="*/ 324047 w 611188"/>
              <a:gd name="connsiteY2007" fmla="*/ 207964 h 257176"/>
              <a:gd name="connsiteX2008" fmla="*/ 324047 w 611188"/>
              <a:gd name="connsiteY2008" fmla="*/ 208493 h 257176"/>
              <a:gd name="connsiteX2009" fmla="*/ 322990 w 611188"/>
              <a:gd name="connsiteY2009" fmla="*/ 208493 h 257176"/>
              <a:gd name="connsiteX2010" fmla="*/ 325104 w 611188"/>
              <a:gd name="connsiteY2010" fmla="*/ 209022 h 257176"/>
              <a:gd name="connsiteX2011" fmla="*/ 328275 w 611188"/>
              <a:gd name="connsiteY2011" fmla="*/ 209022 h 257176"/>
              <a:gd name="connsiteX2012" fmla="*/ 327747 w 611188"/>
              <a:gd name="connsiteY2012" fmla="*/ 207964 h 257176"/>
              <a:gd name="connsiteX2013" fmla="*/ 326690 w 611188"/>
              <a:gd name="connsiteY2013" fmla="*/ 206905 h 257176"/>
              <a:gd name="connsiteX2014" fmla="*/ 327747 w 611188"/>
              <a:gd name="connsiteY2014" fmla="*/ 206376 h 257176"/>
              <a:gd name="connsiteX2015" fmla="*/ 329333 w 611188"/>
              <a:gd name="connsiteY2015" fmla="*/ 208493 h 257176"/>
              <a:gd name="connsiteX2016" fmla="*/ 326161 w 611188"/>
              <a:gd name="connsiteY2016" fmla="*/ 210080 h 257176"/>
              <a:gd name="connsiteX2017" fmla="*/ 324575 w 611188"/>
              <a:gd name="connsiteY2017" fmla="*/ 213255 h 257176"/>
              <a:gd name="connsiteX2018" fmla="*/ 322990 w 611188"/>
              <a:gd name="connsiteY2018" fmla="*/ 212197 h 257176"/>
              <a:gd name="connsiteX2019" fmla="*/ 322461 w 611188"/>
              <a:gd name="connsiteY2019" fmla="*/ 212197 h 257176"/>
              <a:gd name="connsiteX2020" fmla="*/ 322263 w 611188"/>
              <a:gd name="connsiteY2020" fmla="*/ 212197 h 257176"/>
              <a:gd name="connsiteX2021" fmla="*/ 322263 w 611188"/>
              <a:gd name="connsiteY2021" fmla="*/ 212682 h 257176"/>
              <a:gd name="connsiteX2022" fmla="*/ 322990 w 611188"/>
              <a:gd name="connsiteY2022" fmla="*/ 212197 h 257176"/>
              <a:gd name="connsiteX2023" fmla="*/ 321404 w 611188"/>
              <a:gd name="connsiteY2023" fmla="*/ 214843 h 257176"/>
              <a:gd name="connsiteX2024" fmla="*/ 321404 w 611188"/>
              <a:gd name="connsiteY2024" fmla="*/ 213255 h 257176"/>
              <a:gd name="connsiteX2025" fmla="*/ 322230 w 611188"/>
              <a:gd name="connsiteY2025" fmla="*/ 212704 h 257176"/>
              <a:gd name="connsiteX2026" fmla="*/ 321469 w 611188"/>
              <a:gd name="connsiteY2026" fmla="*/ 212197 h 257176"/>
              <a:gd name="connsiteX2027" fmla="*/ 320875 w 611188"/>
              <a:gd name="connsiteY2027" fmla="*/ 212197 h 257176"/>
              <a:gd name="connsiteX2028" fmla="*/ 320875 w 611188"/>
              <a:gd name="connsiteY2028" fmla="*/ 213784 h 257176"/>
              <a:gd name="connsiteX2029" fmla="*/ 320875 w 611188"/>
              <a:gd name="connsiteY2029" fmla="*/ 214843 h 257176"/>
              <a:gd name="connsiteX2030" fmla="*/ 317175 w 611188"/>
              <a:gd name="connsiteY2030" fmla="*/ 213784 h 257176"/>
              <a:gd name="connsiteX2031" fmla="*/ 314003 w 611188"/>
              <a:gd name="connsiteY2031" fmla="*/ 214843 h 257176"/>
              <a:gd name="connsiteX2032" fmla="*/ 314532 w 611188"/>
              <a:gd name="connsiteY2032" fmla="*/ 214843 h 257176"/>
              <a:gd name="connsiteX2033" fmla="*/ 314003 w 611188"/>
              <a:gd name="connsiteY2033" fmla="*/ 215372 h 257176"/>
              <a:gd name="connsiteX2034" fmla="*/ 314003 w 611188"/>
              <a:gd name="connsiteY2034" fmla="*/ 215901 h 257176"/>
              <a:gd name="connsiteX2035" fmla="*/ 312946 w 611188"/>
              <a:gd name="connsiteY2035" fmla="*/ 215901 h 257176"/>
              <a:gd name="connsiteX2036" fmla="*/ 312418 w 611188"/>
              <a:gd name="connsiteY2036" fmla="*/ 215901 h 257176"/>
              <a:gd name="connsiteX2037" fmla="*/ 310832 w 611188"/>
              <a:gd name="connsiteY2037" fmla="*/ 215372 h 257176"/>
              <a:gd name="connsiteX2038" fmla="*/ 310832 w 611188"/>
              <a:gd name="connsiteY2038" fmla="*/ 214843 h 257176"/>
              <a:gd name="connsiteX2039" fmla="*/ 310303 w 611188"/>
              <a:gd name="connsiteY2039" fmla="*/ 214843 h 257176"/>
              <a:gd name="connsiteX2040" fmla="*/ 310303 w 611188"/>
              <a:gd name="connsiteY2040" fmla="*/ 215372 h 257176"/>
              <a:gd name="connsiteX2041" fmla="*/ 303960 w 611188"/>
              <a:gd name="connsiteY2041" fmla="*/ 215372 h 257176"/>
              <a:gd name="connsiteX2042" fmla="*/ 298674 w 611188"/>
              <a:gd name="connsiteY2042" fmla="*/ 214843 h 257176"/>
              <a:gd name="connsiteX2043" fmla="*/ 298146 w 611188"/>
              <a:gd name="connsiteY2043" fmla="*/ 214843 h 257176"/>
              <a:gd name="connsiteX2044" fmla="*/ 298674 w 611188"/>
              <a:gd name="connsiteY2044" fmla="*/ 215372 h 257176"/>
              <a:gd name="connsiteX2045" fmla="*/ 298146 w 611188"/>
              <a:gd name="connsiteY2045" fmla="*/ 215372 h 257176"/>
              <a:gd name="connsiteX2046" fmla="*/ 297089 w 611188"/>
              <a:gd name="connsiteY2046" fmla="*/ 214843 h 257176"/>
              <a:gd name="connsiteX2047" fmla="*/ 294974 w 611188"/>
              <a:gd name="connsiteY2047" fmla="*/ 215372 h 257176"/>
              <a:gd name="connsiteX2048" fmla="*/ 293543 w 611188"/>
              <a:gd name="connsiteY2048" fmla="*/ 215611 h 257176"/>
              <a:gd name="connsiteX2049" fmla="*/ 293460 w 611188"/>
              <a:gd name="connsiteY2049" fmla="*/ 215901 h 257176"/>
              <a:gd name="connsiteX2050" fmla="*/ 293168 w 611188"/>
              <a:gd name="connsiteY2050" fmla="*/ 215673 h 257176"/>
              <a:gd name="connsiteX2051" fmla="*/ 291803 w 611188"/>
              <a:gd name="connsiteY2051" fmla="*/ 215901 h 257176"/>
              <a:gd name="connsiteX2052" fmla="*/ 290217 w 611188"/>
              <a:gd name="connsiteY2052" fmla="*/ 214843 h 257176"/>
              <a:gd name="connsiteX2053" fmla="*/ 289688 w 611188"/>
              <a:gd name="connsiteY2053" fmla="*/ 214843 h 257176"/>
              <a:gd name="connsiteX2054" fmla="*/ 288925 w 611188"/>
              <a:gd name="connsiteY2054" fmla="*/ 214843 h 257176"/>
              <a:gd name="connsiteX2055" fmla="*/ 288925 w 611188"/>
              <a:gd name="connsiteY2055" fmla="*/ 215901 h 257176"/>
              <a:gd name="connsiteX2056" fmla="*/ 288631 w 611188"/>
              <a:gd name="connsiteY2056" fmla="*/ 215901 h 257176"/>
              <a:gd name="connsiteX2057" fmla="*/ 287337 w 611188"/>
              <a:gd name="connsiteY2057" fmla="*/ 215901 h 257176"/>
              <a:gd name="connsiteX2058" fmla="*/ 286517 w 611188"/>
              <a:gd name="connsiteY2058" fmla="*/ 215901 h 257176"/>
              <a:gd name="connsiteX2059" fmla="*/ 284931 w 611188"/>
              <a:gd name="connsiteY2059" fmla="*/ 215901 h 257176"/>
              <a:gd name="connsiteX2060" fmla="*/ 284931 w 611188"/>
              <a:gd name="connsiteY2060" fmla="*/ 217489 h 257176"/>
              <a:gd name="connsiteX2061" fmla="*/ 284402 w 611188"/>
              <a:gd name="connsiteY2061" fmla="*/ 217489 h 257176"/>
              <a:gd name="connsiteX2062" fmla="*/ 284402 w 611188"/>
              <a:gd name="connsiteY2062" fmla="*/ 216959 h 257176"/>
              <a:gd name="connsiteX2063" fmla="*/ 282817 w 611188"/>
              <a:gd name="connsiteY2063" fmla="*/ 216959 h 257176"/>
              <a:gd name="connsiteX2064" fmla="*/ 281759 w 611188"/>
              <a:gd name="connsiteY2064" fmla="*/ 217489 h 257176"/>
              <a:gd name="connsiteX2065" fmla="*/ 281231 w 611188"/>
              <a:gd name="connsiteY2065" fmla="*/ 217489 h 257176"/>
              <a:gd name="connsiteX2066" fmla="*/ 281759 w 611188"/>
              <a:gd name="connsiteY2066" fmla="*/ 216959 h 257176"/>
              <a:gd name="connsiteX2067" fmla="*/ 280175 w 611188"/>
              <a:gd name="connsiteY2067" fmla="*/ 217488 h 257176"/>
              <a:gd name="connsiteX2068" fmla="*/ 280194 w 611188"/>
              <a:gd name="connsiteY2068" fmla="*/ 217488 h 257176"/>
              <a:gd name="connsiteX2069" fmla="*/ 280988 w 611188"/>
              <a:gd name="connsiteY2069" fmla="*/ 217488 h 257176"/>
              <a:gd name="connsiteX2070" fmla="*/ 280988 w 611188"/>
              <a:gd name="connsiteY2070" fmla="*/ 218017 h 257176"/>
              <a:gd name="connsiteX2071" fmla="*/ 280194 w 611188"/>
              <a:gd name="connsiteY2071" fmla="*/ 218017 h 257176"/>
              <a:gd name="connsiteX2072" fmla="*/ 280194 w 611188"/>
              <a:gd name="connsiteY2072" fmla="*/ 219076 h 257176"/>
              <a:gd name="connsiteX2073" fmla="*/ 280174 w 611188"/>
              <a:gd name="connsiteY2073" fmla="*/ 219049 h 257176"/>
              <a:gd name="connsiteX2074" fmla="*/ 280174 w 611188"/>
              <a:gd name="connsiteY2074" fmla="*/ 219076 h 257176"/>
              <a:gd name="connsiteX2075" fmla="*/ 279645 w 611188"/>
              <a:gd name="connsiteY2075" fmla="*/ 220134 h 257176"/>
              <a:gd name="connsiteX2076" fmla="*/ 279645 w 611188"/>
              <a:gd name="connsiteY2076" fmla="*/ 219076 h 257176"/>
              <a:gd name="connsiteX2077" fmla="*/ 277531 w 611188"/>
              <a:gd name="connsiteY2077" fmla="*/ 219076 h 257176"/>
              <a:gd name="connsiteX2078" fmla="*/ 274359 w 611188"/>
              <a:gd name="connsiteY2078" fmla="*/ 220134 h 257176"/>
              <a:gd name="connsiteX2079" fmla="*/ 274359 w 611188"/>
              <a:gd name="connsiteY2079" fmla="*/ 219076 h 257176"/>
              <a:gd name="connsiteX2080" fmla="*/ 273302 w 611188"/>
              <a:gd name="connsiteY2080" fmla="*/ 218547 h 257176"/>
              <a:gd name="connsiteX2081" fmla="*/ 273302 w 611188"/>
              <a:gd name="connsiteY2081" fmla="*/ 220134 h 257176"/>
              <a:gd name="connsiteX2082" fmla="*/ 273302 w 611188"/>
              <a:gd name="connsiteY2082" fmla="*/ 220664 h 257176"/>
              <a:gd name="connsiteX2083" fmla="*/ 272797 w 611188"/>
              <a:gd name="connsiteY2083" fmla="*/ 221169 h 257176"/>
              <a:gd name="connsiteX2084" fmla="*/ 272653 w 611188"/>
              <a:gd name="connsiteY2084" fmla="*/ 221457 h 257176"/>
              <a:gd name="connsiteX2085" fmla="*/ 272245 w 611188"/>
              <a:gd name="connsiteY2085" fmla="*/ 221729 h 257176"/>
              <a:gd name="connsiteX2086" fmla="*/ 272245 w 611188"/>
              <a:gd name="connsiteY2086" fmla="*/ 222251 h 257176"/>
              <a:gd name="connsiteX2087" fmla="*/ 272245 w 611188"/>
              <a:gd name="connsiteY2087" fmla="*/ 223839 h 257176"/>
              <a:gd name="connsiteX2088" fmla="*/ 273302 w 611188"/>
              <a:gd name="connsiteY2088" fmla="*/ 222780 h 257176"/>
              <a:gd name="connsiteX2089" fmla="*/ 274359 w 611188"/>
              <a:gd name="connsiteY2089" fmla="*/ 221193 h 257176"/>
              <a:gd name="connsiteX2090" fmla="*/ 274359 w 611188"/>
              <a:gd name="connsiteY2090" fmla="*/ 222251 h 257176"/>
              <a:gd name="connsiteX2091" fmla="*/ 274888 w 611188"/>
              <a:gd name="connsiteY2091" fmla="*/ 222251 h 257176"/>
              <a:gd name="connsiteX2092" fmla="*/ 276474 w 611188"/>
              <a:gd name="connsiteY2092" fmla="*/ 220664 h 257176"/>
              <a:gd name="connsiteX2093" fmla="*/ 279116 w 611188"/>
              <a:gd name="connsiteY2093" fmla="*/ 220134 h 257176"/>
              <a:gd name="connsiteX2094" fmla="*/ 279116 w 611188"/>
              <a:gd name="connsiteY2094" fmla="*/ 220664 h 257176"/>
              <a:gd name="connsiteX2095" fmla="*/ 278059 w 611188"/>
              <a:gd name="connsiteY2095" fmla="*/ 221193 h 257176"/>
              <a:gd name="connsiteX2096" fmla="*/ 279645 w 611188"/>
              <a:gd name="connsiteY2096" fmla="*/ 220664 h 257176"/>
              <a:gd name="connsiteX2097" fmla="*/ 281231 w 611188"/>
              <a:gd name="connsiteY2097" fmla="*/ 219076 h 257176"/>
              <a:gd name="connsiteX2098" fmla="*/ 281231 w 611188"/>
              <a:gd name="connsiteY2098" fmla="*/ 220134 h 257176"/>
              <a:gd name="connsiteX2099" fmla="*/ 281759 w 611188"/>
              <a:gd name="connsiteY2099" fmla="*/ 220664 h 257176"/>
              <a:gd name="connsiteX2100" fmla="*/ 284402 w 611188"/>
              <a:gd name="connsiteY2100" fmla="*/ 220664 h 257176"/>
              <a:gd name="connsiteX2101" fmla="*/ 285988 w 611188"/>
              <a:gd name="connsiteY2101" fmla="*/ 219076 h 257176"/>
              <a:gd name="connsiteX2102" fmla="*/ 286517 w 611188"/>
              <a:gd name="connsiteY2102" fmla="*/ 220134 h 257176"/>
              <a:gd name="connsiteX2103" fmla="*/ 287045 w 611188"/>
              <a:gd name="connsiteY2103" fmla="*/ 220134 h 257176"/>
              <a:gd name="connsiteX2104" fmla="*/ 287045 w 611188"/>
              <a:gd name="connsiteY2104" fmla="*/ 219076 h 257176"/>
              <a:gd name="connsiteX2105" fmla="*/ 288631 w 611188"/>
              <a:gd name="connsiteY2105" fmla="*/ 219076 h 257176"/>
              <a:gd name="connsiteX2106" fmla="*/ 291274 w 611188"/>
              <a:gd name="connsiteY2106" fmla="*/ 220134 h 257176"/>
              <a:gd name="connsiteX2107" fmla="*/ 291274 w 611188"/>
              <a:gd name="connsiteY2107" fmla="*/ 220664 h 257176"/>
              <a:gd name="connsiteX2108" fmla="*/ 291274 w 611188"/>
              <a:gd name="connsiteY2108" fmla="*/ 221193 h 257176"/>
              <a:gd name="connsiteX2109" fmla="*/ 291803 w 611188"/>
              <a:gd name="connsiteY2109" fmla="*/ 220664 h 257176"/>
              <a:gd name="connsiteX2110" fmla="*/ 293388 w 611188"/>
              <a:gd name="connsiteY2110" fmla="*/ 220664 h 257176"/>
              <a:gd name="connsiteX2111" fmla="*/ 292860 w 611188"/>
              <a:gd name="connsiteY2111" fmla="*/ 220134 h 257176"/>
              <a:gd name="connsiteX2112" fmla="*/ 291274 w 611188"/>
              <a:gd name="connsiteY2112" fmla="*/ 219076 h 257176"/>
              <a:gd name="connsiteX2113" fmla="*/ 292860 w 611188"/>
              <a:gd name="connsiteY2113" fmla="*/ 219076 h 257176"/>
              <a:gd name="connsiteX2114" fmla="*/ 294974 w 611188"/>
              <a:gd name="connsiteY2114" fmla="*/ 219076 h 257176"/>
              <a:gd name="connsiteX2115" fmla="*/ 293917 w 611188"/>
              <a:gd name="connsiteY2115" fmla="*/ 220134 h 257176"/>
              <a:gd name="connsiteX2116" fmla="*/ 294974 w 611188"/>
              <a:gd name="connsiteY2116" fmla="*/ 220134 h 257176"/>
              <a:gd name="connsiteX2117" fmla="*/ 295503 w 611188"/>
              <a:gd name="connsiteY2117" fmla="*/ 221193 h 257176"/>
              <a:gd name="connsiteX2118" fmla="*/ 296560 w 611188"/>
              <a:gd name="connsiteY2118" fmla="*/ 220664 h 257176"/>
              <a:gd name="connsiteX2119" fmla="*/ 297089 w 611188"/>
              <a:gd name="connsiteY2119" fmla="*/ 220664 h 257176"/>
              <a:gd name="connsiteX2120" fmla="*/ 296560 w 611188"/>
              <a:gd name="connsiteY2120" fmla="*/ 220134 h 257176"/>
              <a:gd name="connsiteX2121" fmla="*/ 296560 w 611188"/>
              <a:gd name="connsiteY2121" fmla="*/ 218547 h 257176"/>
              <a:gd name="connsiteX2122" fmla="*/ 297089 w 611188"/>
              <a:gd name="connsiteY2122" fmla="*/ 220134 h 257176"/>
              <a:gd name="connsiteX2123" fmla="*/ 298674 w 611188"/>
              <a:gd name="connsiteY2123" fmla="*/ 220664 h 257176"/>
              <a:gd name="connsiteX2124" fmla="*/ 299203 w 611188"/>
              <a:gd name="connsiteY2124" fmla="*/ 220134 h 257176"/>
              <a:gd name="connsiteX2125" fmla="*/ 299203 w 611188"/>
              <a:gd name="connsiteY2125" fmla="*/ 220664 h 257176"/>
              <a:gd name="connsiteX2126" fmla="*/ 305017 w 611188"/>
              <a:gd name="connsiteY2126" fmla="*/ 219076 h 257176"/>
              <a:gd name="connsiteX2127" fmla="*/ 310832 w 611188"/>
              <a:gd name="connsiteY2127" fmla="*/ 218547 h 257176"/>
              <a:gd name="connsiteX2128" fmla="*/ 314532 w 611188"/>
              <a:gd name="connsiteY2128" fmla="*/ 217489 h 257176"/>
              <a:gd name="connsiteX2129" fmla="*/ 317704 w 611188"/>
              <a:gd name="connsiteY2129" fmla="*/ 217489 h 257176"/>
              <a:gd name="connsiteX2130" fmla="*/ 320875 w 611188"/>
              <a:gd name="connsiteY2130" fmla="*/ 216959 h 257176"/>
              <a:gd name="connsiteX2131" fmla="*/ 322461 w 611188"/>
              <a:gd name="connsiteY2131" fmla="*/ 217489 h 257176"/>
              <a:gd name="connsiteX2132" fmla="*/ 329333 w 611188"/>
              <a:gd name="connsiteY2132" fmla="*/ 217489 h 257176"/>
              <a:gd name="connsiteX2133" fmla="*/ 334619 w 611188"/>
              <a:gd name="connsiteY2133" fmla="*/ 216959 h 257176"/>
              <a:gd name="connsiteX2134" fmla="*/ 333561 w 611188"/>
              <a:gd name="connsiteY2134" fmla="*/ 217489 h 257176"/>
              <a:gd name="connsiteX2135" fmla="*/ 333561 w 611188"/>
              <a:gd name="connsiteY2135" fmla="*/ 218547 h 257176"/>
              <a:gd name="connsiteX2136" fmla="*/ 334619 w 611188"/>
              <a:gd name="connsiteY2136" fmla="*/ 218547 h 257176"/>
              <a:gd name="connsiteX2137" fmla="*/ 335147 w 611188"/>
              <a:gd name="connsiteY2137" fmla="*/ 218547 h 257176"/>
              <a:gd name="connsiteX2138" fmla="*/ 334619 w 611188"/>
              <a:gd name="connsiteY2138" fmla="*/ 217489 h 257176"/>
              <a:gd name="connsiteX2139" fmla="*/ 334619 w 611188"/>
              <a:gd name="connsiteY2139" fmla="*/ 216959 h 257176"/>
              <a:gd name="connsiteX2140" fmla="*/ 338319 w 611188"/>
              <a:gd name="connsiteY2140" fmla="*/ 216959 h 257176"/>
              <a:gd name="connsiteX2141" fmla="*/ 342019 w 611188"/>
              <a:gd name="connsiteY2141" fmla="*/ 215901 h 257176"/>
              <a:gd name="connsiteX2142" fmla="*/ 341490 w 611188"/>
              <a:gd name="connsiteY2142" fmla="*/ 216959 h 257176"/>
              <a:gd name="connsiteX2143" fmla="*/ 341490 w 611188"/>
              <a:gd name="connsiteY2143" fmla="*/ 217489 h 257176"/>
              <a:gd name="connsiteX2144" fmla="*/ 342019 w 611188"/>
              <a:gd name="connsiteY2144" fmla="*/ 215901 h 257176"/>
              <a:gd name="connsiteX2145" fmla="*/ 342371 w 611188"/>
              <a:gd name="connsiteY2145" fmla="*/ 215901 h 257176"/>
              <a:gd name="connsiteX2146" fmla="*/ 343076 w 611188"/>
              <a:gd name="connsiteY2146" fmla="*/ 215901 h 257176"/>
              <a:gd name="connsiteX2147" fmla="*/ 343076 w 611188"/>
              <a:gd name="connsiteY2147" fmla="*/ 216959 h 257176"/>
              <a:gd name="connsiteX2148" fmla="*/ 342019 w 611188"/>
              <a:gd name="connsiteY2148" fmla="*/ 216959 h 257176"/>
              <a:gd name="connsiteX2149" fmla="*/ 343605 w 611188"/>
              <a:gd name="connsiteY2149" fmla="*/ 217489 h 257176"/>
              <a:gd name="connsiteX2150" fmla="*/ 345190 w 611188"/>
              <a:gd name="connsiteY2150" fmla="*/ 216959 h 257176"/>
              <a:gd name="connsiteX2151" fmla="*/ 345190 w 611188"/>
              <a:gd name="connsiteY2151" fmla="*/ 215901 h 257176"/>
              <a:gd name="connsiteX2152" fmla="*/ 348362 w 611188"/>
              <a:gd name="connsiteY2152" fmla="*/ 216959 h 257176"/>
              <a:gd name="connsiteX2153" fmla="*/ 350476 w 611188"/>
              <a:gd name="connsiteY2153" fmla="*/ 215372 h 257176"/>
              <a:gd name="connsiteX2154" fmla="*/ 351005 w 611188"/>
              <a:gd name="connsiteY2154" fmla="*/ 215372 h 257176"/>
              <a:gd name="connsiteX2155" fmla="*/ 351005 w 611188"/>
              <a:gd name="connsiteY2155" fmla="*/ 215901 h 257176"/>
              <a:gd name="connsiteX2156" fmla="*/ 352062 w 611188"/>
              <a:gd name="connsiteY2156" fmla="*/ 215372 h 257176"/>
              <a:gd name="connsiteX2157" fmla="*/ 352062 w 611188"/>
              <a:gd name="connsiteY2157" fmla="*/ 213784 h 257176"/>
              <a:gd name="connsiteX2158" fmla="*/ 353648 w 611188"/>
              <a:gd name="connsiteY2158" fmla="*/ 215372 h 257176"/>
              <a:gd name="connsiteX2159" fmla="*/ 357348 w 611188"/>
              <a:gd name="connsiteY2159" fmla="*/ 214843 h 257176"/>
              <a:gd name="connsiteX2160" fmla="*/ 355762 w 611188"/>
              <a:gd name="connsiteY2160" fmla="*/ 215901 h 257176"/>
              <a:gd name="connsiteX2161" fmla="*/ 354176 w 611188"/>
              <a:gd name="connsiteY2161" fmla="*/ 217489 h 257176"/>
              <a:gd name="connsiteX2162" fmla="*/ 357877 w 611188"/>
              <a:gd name="connsiteY2162" fmla="*/ 216959 h 257176"/>
              <a:gd name="connsiteX2163" fmla="*/ 360519 w 611188"/>
              <a:gd name="connsiteY2163" fmla="*/ 215372 h 257176"/>
              <a:gd name="connsiteX2164" fmla="*/ 364220 w 611188"/>
              <a:gd name="connsiteY2164" fmla="*/ 215901 h 257176"/>
              <a:gd name="connsiteX2165" fmla="*/ 371091 w 611188"/>
              <a:gd name="connsiteY2165" fmla="*/ 214843 h 257176"/>
              <a:gd name="connsiteX2166" fmla="*/ 374791 w 611188"/>
              <a:gd name="connsiteY2166" fmla="*/ 215901 h 257176"/>
              <a:gd name="connsiteX2167" fmla="*/ 376377 w 611188"/>
              <a:gd name="connsiteY2167" fmla="*/ 214843 h 257176"/>
              <a:gd name="connsiteX2168" fmla="*/ 377963 w 611188"/>
              <a:gd name="connsiteY2168" fmla="*/ 214843 h 257176"/>
              <a:gd name="connsiteX2169" fmla="*/ 377963 w 611188"/>
              <a:gd name="connsiteY2169" fmla="*/ 215372 h 257176"/>
              <a:gd name="connsiteX2170" fmla="*/ 377963 w 611188"/>
              <a:gd name="connsiteY2170" fmla="*/ 215901 h 257176"/>
              <a:gd name="connsiteX2171" fmla="*/ 381135 w 611188"/>
              <a:gd name="connsiteY2171" fmla="*/ 214843 h 257176"/>
              <a:gd name="connsiteX2172" fmla="*/ 383777 w 611188"/>
              <a:gd name="connsiteY2172" fmla="*/ 215901 h 257176"/>
              <a:gd name="connsiteX2173" fmla="*/ 383249 w 611188"/>
              <a:gd name="connsiteY2173" fmla="*/ 215901 h 257176"/>
              <a:gd name="connsiteX2174" fmla="*/ 381663 w 611188"/>
              <a:gd name="connsiteY2174" fmla="*/ 215372 h 257176"/>
              <a:gd name="connsiteX2175" fmla="*/ 383249 w 611188"/>
              <a:gd name="connsiteY2175" fmla="*/ 217489 h 257176"/>
              <a:gd name="connsiteX2176" fmla="*/ 385363 w 611188"/>
              <a:gd name="connsiteY2176" fmla="*/ 217489 h 257176"/>
              <a:gd name="connsiteX2177" fmla="*/ 384835 w 611188"/>
              <a:gd name="connsiteY2177" fmla="*/ 219076 h 257176"/>
              <a:gd name="connsiteX2178" fmla="*/ 383777 w 611188"/>
              <a:gd name="connsiteY2178" fmla="*/ 220664 h 257176"/>
              <a:gd name="connsiteX2179" fmla="*/ 381663 w 611188"/>
              <a:gd name="connsiteY2179" fmla="*/ 219076 h 257176"/>
              <a:gd name="connsiteX2180" fmla="*/ 379549 w 611188"/>
              <a:gd name="connsiteY2180" fmla="*/ 220134 h 257176"/>
              <a:gd name="connsiteX2181" fmla="*/ 379549 w 611188"/>
              <a:gd name="connsiteY2181" fmla="*/ 219076 h 257176"/>
              <a:gd name="connsiteX2182" fmla="*/ 379549 w 611188"/>
              <a:gd name="connsiteY2182" fmla="*/ 218547 h 257176"/>
              <a:gd name="connsiteX2183" fmla="*/ 377963 w 611188"/>
              <a:gd name="connsiteY2183" fmla="*/ 219076 h 257176"/>
              <a:gd name="connsiteX2184" fmla="*/ 375320 w 611188"/>
              <a:gd name="connsiteY2184" fmla="*/ 220664 h 257176"/>
              <a:gd name="connsiteX2185" fmla="*/ 373206 w 611188"/>
              <a:gd name="connsiteY2185" fmla="*/ 219076 h 257176"/>
              <a:gd name="connsiteX2186" fmla="*/ 369506 w 611188"/>
              <a:gd name="connsiteY2186" fmla="*/ 220134 h 257176"/>
              <a:gd name="connsiteX2187" fmla="*/ 369506 w 611188"/>
              <a:gd name="connsiteY2187" fmla="*/ 221193 h 257176"/>
              <a:gd name="connsiteX2188" fmla="*/ 368977 w 611188"/>
              <a:gd name="connsiteY2188" fmla="*/ 221193 h 257176"/>
              <a:gd name="connsiteX2189" fmla="*/ 367920 w 611188"/>
              <a:gd name="connsiteY2189" fmla="*/ 220134 h 257176"/>
              <a:gd name="connsiteX2190" fmla="*/ 364220 w 611188"/>
              <a:gd name="connsiteY2190" fmla="*/ 220664 h 257176"/>
              <a:gd name="connsiteX2191" fmla="*/ 362634 w 611188"/>
              <a:gd name="connsiteY2191" fmla="*/ 220134 h 257176"/>
              <a:gd name="connsiteX2192" fmla="*/ 362634 w 611188"/>
              <a:gd name="connsiteY2192" fmla="*/ 220664 h 257176"/>
              <a:gd name="connsiteX2193" fmla="*/ 355234 w 611188"/>
              <a:gd name="connsiteY2193" fmla="*/ 220664 h 257176"/>
              <a:gd name="connsiteX2194" fmla="*/ 348890 w 611188"/>
              <a:gd name="connsiteY2194" fmla="*/ 221193 h 257176"/>
              <a:gd name="connsiteX2195" fmla="*/ 349948 w 611188"/>
              <a:gd name="connsiteY2195" fmla="*/ 220134 h 257176"/>
              <a:gd name="connsiteX2196" fmla="*/ 348362 w 611188"/>
              <a:gd name="connsiteY2196" fmla="*/ 221193 h 257176"/>
              <a:gd name="connsiteX2197" fmla="*/ 346776 w 611188"/>
              <a:gd name="connsiteY2197" fmla="*/ 222780 h 257176"/>
              <a:gd name="connsiteX2198" fmla="*/ 345544 w 611188"/>
              <a:gd name="connsiteY2198" fmla="*/ 221546 h 257176"/>
              <a:gd name="connsiteX2199" fmla="*/ 344602 w 611188"/>
              <a:gd name="connsiteY2199" fmla="*/ 222174 h 257176"/>
              <a:gd name="connsiteX2200" fmla="*/ 343605 w 611188"/>
              <a:gd name="connsiteY2200" fmla="*/ 223839 h 257176"/>
              <a:gd name="connsiteX2201" fmla="*/ 341490 w 611188"/>
              <a:gd name="connsiteY2201" fmla="*/ 221193 h 257176"/>
              <a:gd name="connsiteX2202" fmla="*/ 338847 w 611188"/>
              <a:gd name="connsiteY2202" fmla="*/ 222780 h 257176"/>
              <a:gd name="connsiteX2203" fmla="*/ 337261 w 611188"/>
              <a:gd name="connsiteY2203" fmla="*/ 221193 h 257176"/>
              <a:gd name="connsiteX2204" fmla="*/ 335147 w 611188"/>
              <a:gd name="connsiteY2204" fmla="*/ 222251 h 257176"/>
              <a:gd name="connsiteX2205" fmla="*/ 335147 w 611188"/>
              <a:gd name="connsiteY2205" fmla="*/ 222780 h 257176"/>
              <a:gd name="connsiteX2206" fmla="*/ 334619 w 611188"/>
              <a:gd name="connsiteY2206" fmla="*/ 222251 h 257176"/>
              <a:gd name="connsiteX2207" fmla="*/ 333561 w 611188"/>
              <a:gd name="connsiteY2207" fmla="*/ 223839 h 257176"/>
              <a:gd name="connsiteX2208" fmla="*/ 331976 w 611188"/>
              <a:gd name="connsiteY2208" fmla="*/ 222780 h 257176"/>
              <a:gd name="connsiteX2209" fmla="*/ 331447 w 611188"/>
              <a:gd name="connsiteY2209" fmla="*/ 221193 h 257176"/>
              <a:gd name="connsiteX2210" fmla="*/ 331447 w 611188"/>
              <a:gd name="connsiteY2210" fmla="*/ 222251 h 257176"/>
              <a:gd name="connsiteX2211" fmla="*/ 330918 w 611188"/>
              <a:gd name="connsiteY2211" fmla="*/ 221193 h 257176"/>
              <a:gd name="connsiteX2212" fmla="*/ 329861 w 611188"/>
              <a:gd name="connsiteY2212" fmla="*/ 222251 h 257176"/>
              <a:gd name="connsiteX2213" fmla="*/ 329333 w 611188"/>
              <a:gd name="connsiteY2213" fmla="*/ 222251 h 257176"/>
              <a:gd name="connsiteX2214" fmla="*/ 326690 w 611188"/>
              <a:gd name="connsiteY2214" fmla="*/ 221193 h 257176"/>
              <a:gd name="connsiteX2215" fmla="*/ 325104 w 611188"/>
              <a:gd name="connsiteY2215" fmla="*/ 222251 h 257176"/>
              <a:gd name="connsiteX2216" fmla="*/ 324575 w 611188"/>
              <a:gd name="connsiteY2216" fmla="*/ 222780 h 257176"/>
              <a:gd name="connsiteX2217" fmla="*/ 324047 w 611188"/>
              <a:gd name="connsiteY2217" fmla="*/ 223839 h 257176"/>
              <a:gd name="connsiteX2218" fmla="*/ 321404 w 611188"/>
              <a:gd name="connsiteY2218" fmla="*/ 222780 h 257176"/>
              <a:gd name="connsiteX2219" fmla="*/ 319289 w 611188"/>
              <a:gd name="connsiteY2219" fmla="*/ 224368 h 257176"/>
              <a:gd name="connsiteX2220" fmla="*/ 319818 w 611188"/>
              <a:gd name="connsiteY2220" fmla="*/ 222780 h 257176"/>
              <a:gd name="connsiteX2221" fmla="*/ 311889 w 611188"/>
              <a:gd name="connsiteY2221" fmla="*/ 223839 h 257176"/>
              <a:gd name="connsiteX2222" fmla="*/ 310677 w 611188"/>
              <a:gd name="connsiteY2222" fmla="*/ 224445 h 257176"/>
              <a:gd name="connsiteX2223" fmla="*/ 313276 w 611188"/>
              <a:gd name="connsiteY2223" fmla="*/ 226036 h 257176"/>
              <a:gd name="connsiteX2224" fmla="*/ 315969 w 611188"/>
              <a:gd name="connsiteY2224" fmla="*/ 223838 h 257176"/>
              <a:gd name="connsiteX2225" fmla="*/ 317585 w 611188"/>
              <a:gd name="connsiteY2225" fmla="*/ 225487 h 257176"/>
              <a:gd name="connsiteX2226" fmla="*/ 318662 w 611188"/>
              <a:gd name="connsiteY2226" fmla="*/ 227135 h 257176"/>
              <a:gd name="connsiteX2227" fmla="*/ 320278 w 611188"/>
              <a:gd name="connsiteY2227" fmla="*/ 226036 h 257176"/>
              <a:gd name="connsiteX2228" fmla="*/ 319739 w 611188"/>
              <a:gd name="connsiteY2228" fmla="*/ 227685 h 257176"/>
              <a:gd name="connsiteX2229" fmla="*/ 320278 w 611188"/>
              <a:gd name="connsiteY2229" fmla="*/ 228234 h 257176"/>
              <a:gd name="connsiteX2230" fmla="*/ 321355 w 611188"/>
              <a:gd name="connsiteY2230" fmla="*/ 227135 h 257176"/>
              <a:gd name="connsiteX2231" fmla="*/ 321894 w 611188"/>
              <a:gd name="connsiteY2231" fmla="*/ 227685 h 257176"/>
              <a:gd name="connsiteX2232" fmla="*/ 323510 w 611188"/>
              <a:gd name="connsiteY2232" fmla="*/ 226036 h 257176"/>
              <a:gd name="connsiteX2233" fmla="*/ 325125 w 611188"/>
              <a:gd name="connsiteY2233" fmla="*/ 226036 h 257176"/>
              <a:gd name="connsiteX2234" fmla="*/ 324587 w 611188"/>
              <a:gd name="connsiteY2234" fmla="*/ 227685 h 257176"/>
              <a:gd name="connsiteX2235" fmla="*/ 322971 w 611188"/>
              <a:gd name="connsiteY2235" fmla="*/ 227135 h 257176"/>
              <a:gd name="connsiteX2236" fmla="*/ 322971 w 611188"/>
              <a:gd name="connsiteY2236" fmla="*/ 227685 h 257176"/>
              <a:gd name="connsiteX2237" fmla="*/ 323510 w 611188"/>
              <a:gd name="connsiteY2237" fmla="*/ 228234 h 257176"/>
              <a:gd name="connsiteX2238" fmla="*/ 325125 w 611188"/>
              <a:gd name="connsiteY2238" fmla="*/ 227685 h 257176"/>
              <a:gd name="connsiteX2239" fmla="*/ 326741 w 611188"/>
              <a:gd name="connsiteY2239" fmla="*/ 228234 h 257176"/>
              <a:gd name="connsiteX2240" fmla="*/ 325664 w 611188"/>
              <a:gd name="connsiteY2240" fmla="*/ 227135 h 257176"/>
              <a:gd name="connsiteX2241" fmla="*/ 325664 w 611188"/>
              <a:gd name="connsiteY2241" fmla="*/ 226036 h 257176"/>
              <a:gd name="connsiteX2242" fmla="*/ 326741 w 611188"/>
              <a:gd name="connsiteY2242" fmla="*/ 227685 h 257176"/>
              <a:gd name="connsiteX2243" fmla="*/ 327280 w 611188"/>
              <a:gd name="connsiteY2243" fmla="*/ 228234 h 257176"/>
              <a:gd name="connsiteX2244" fmla="*/ 327280 w 611188"/>
              <a:gd name="connsiteY2244" fmla="*/ 227135 h 257176"/>
              <a:gd name="connsiteX2245" fmla="*/ 328896 w 611188"/>
              <a:gd name="connsiteY2245" fmla="*/ 227685 h 257176"/>
              <a:gd name="connsiteX2246" fmla="*/ 328896 w 611188"/>
              <a:gd name="connsiteY2246" fmla="*/ 227273 h 257176"/>
              <a:gd name="connsiteX2247" fmla="*/ 330512 w 611188"/>
              <a:gd name="connsiteY2247" fmla="*/ 227685 h 257176"/>
              <a:gd name="connsiteX2248" fmla="*/ 332666 w 611188"/>
              <a:gd name="connsiteY2248" fmla="*/ 227685 h 257176"/>
              <a:gd name="connsiteX2249" fmla="*/ 333743 w 611188"/>
              <a:gd name="connsiteY2249" fmla="*/ 227135 h 257176"/>
              <a:gd name="connsiteX2250" fmla="*/ 332127 w 611188"/>
              <a:gd name="connsiteY2250" fmla="*/ 228234 h 257176"/>
              <a:gd name="connsiteX2251" fmla="*/ 332666 w 611188"/>
              <a:gd name="connsiteY2251" fmla="*/ 228234 h 257176"/>
              <a:gd name="connsiteX2252" fmla="*/ 332666 w 611188"/>
              <a:gd name="connsiteY2252" fmla="*/ 229333 h 257176"/>
              <a:gd name="connsiteX2253" fmla="*/ 333743 w 611188"/>
              <a:gd name="connsiteY2253" fmla="*/ 229333 h 257176"/>
              <a:gd name="connsiteX2254" fmla="*/ 334282 w 611188"/>
              <a:gd name="connsiteY2254" fmla="*/ 229883 h 257176"/>
              <a:gd name="connsiteX2255" fmla="*/ 335359 w 611188"/>
              <a:gd name="connsiteY2255" fmla="*/ 229333 h 257176"/>
              <a:gd name="connsiteX2256" fmla="*/ 333743 w 611188"/>
              <a:gd name="connsiteY2256" fmla="*/ 228234 h 257176"/>
              <a:gd name="connsiteX2257" fmla="*/ 335359 w 611188"/>
              <a:gd name="connsiteY2257" fmla="*/ 228234 h 257176"/>
              <a:gd name="connsiteX2258" fmla="*/ 335359 w 611188"/>
              <a:gd name="connsiteY2258" fmla="*/ 227685 h 257176"/>
              <a:gd name="connsiteX2259" fmla="*/ 336975 w 611188"/>
              <a:gd name="connsiteY2259" fmla="*/ 228234 h 257176"/>
              <a:gd name="connsiteX2260" fmla="*/ 337514 w 611188"/>
              <a:gd name="connsiteY2260" fmla="*/ 228234 h 257176"/>
              <a:gd name="connsiteX2261" fmla="*/ 337514 w 611188"/>
              <a:gd name="connsiteY2261" fmla="*/ 229883 h 257176"/>
              <a:gd name="connsiteX2262" fmla="*/ 337969 w 611188"/>
              <a:gd name="connsiteY2262" fmla="*/ 228489 h 257176"/>
              <a:gd name="connsiteX2263" fmla="*/ 337344 w 611188"/>
              <a:gd name="connsiteY2263" fmla="*/ 228072 h 257176"/>
              <a:gd name="connsiteX2264" fmla="*/ 336550 w 611188"/>
              <a:gd name="connsiteY2264" fmla="*/ 228072 h 257176"/>
              <a:gd name="connsiteX2265" fmla="*/ 336550 w 611188"/>
              <a:gd name="connsiteY2265" fmla="*/ 227013 h 257176"/>
              <a:gd name="connsiteX2266" fmla="*/ 337344 w 611188"/>
              <a:gd name="connsiteY2266" fmla="*/ 227013 h 257176"/>
              <a:gd name="connsiteX2267" fmla="*/ 338014 w 611188"/>
              <a:gd name="connsiteY2267" fmla="*/ 228353 h 257176"/>
              <a:gd name="connsiteX2268" fmla="*/ 338052 w 611188"/>
              <a:gd name="connsiteY2268" fmla="*/ 228234 h 257176"/>
              <a:gd name="connsiteX2269" fmla="*/ 339129 w 611188"/>
              <a:gd name="connsiteY2269" fmla="*/ 228234 h 257176"/>
              <a:gd name="connsiteX2270" fmla="*/ 338052 w 611188"/>
              <a:gd name="connsiteY2270" fmla="*/ 229333 h 257176"/>
              <a:gd name="connsiteX2271" fmla="*/ 337514 w 611188"/>
              <a:gd name="connsiteY2271" fmla="*/ 230982 h 257176"/>
              <a:gd name="connsiteX2272" fmla="*/ 338052 w 611188"/>
              <a:gd name="connsiteY2272" fmla="*/ 229883 h 257176"/>
              <a:gd name="connsiteX2273" fmla="*/ 339668 w 611188"/>
              <a:gd name="connsiteY2273" fmla="*/ 229333 h 257176"/>
              <a:gd name="connsiteX2274" fmla="*/ 339668 w 611188"/>
              <a:gd name="connsiteY2274" fmla="*/ 229883 h 257176"/>
              <a:gd name="connsiteX2275" fmla="*/ 339668 w 611188"/>
              <a:gd name="connsiteY2275" fmla="*/ 230982 h 257176"/>
              <a:gd name="connsiteX2276" fmla="*/ 339129 w 611188"/>
              <a:gd name="connsiteY2276" fmla="*/ 229883 h 257176"/>
              <a:gd name="connsiteX2277" fmla="*/ 338052 w 611188"/>
              <a:gd name="connsiteY2277" fmla="*/ 231532 h 257176"/>
              <a:gd name="connsiteX2278" fmla="*/ 339668 w 611188"/>
              <a:gd name="connsiteY2278" fmla="*/ 232631 h 257176"/>
              <a:gd name="connsiteX2279" fmla="*/ 339129 w 611188"/>
              <a:gd name="connsiteY2279" fmla="*/ 232631 h 257176"/>
              <a:gd name="connsiteX2280" fmla="*/ 339129 w 611188"/>
              <a:gd name="connsiteY2280" fmla="*/ 233180 h 257176"/>
              <a:gd name="connsiteX2281" fmla="*/ 338052 w 611188"/>
              <a:gd name="connsiteY2281" fmla="*/ 234279 h 257176"/>
              <a:gd name="connsiteX2282" fmla="*/ 337514 w 611188"/>
              <a:gd name="connsiteY2282" fmla="*/ 234829 h 257176"/>
              <a:gd name="connsiteX2283" fmla="*/ 335359 w 611188"/>
              <a:gd name="connsiteY2283" fmla="*/ 234279 h 257176"/>
              <a:gd name="connsiteX2284" fmla="*/ 332666 w 611188"/>
              <a:gd name="connsiteY2284" fmla="*/ 234829 h 257176"/>
              <a:gd name="connsiteX2285" fmla="*/ 331589 w 611188"/>
              <a:gd name="connsiteY2285" fmla="*/ 234279 h 257176"/>
              <a:gd name="connsiteX2286" fmla="*/ 328896 w 611188"/>
              <a:gd name="connsiteY2286" fmla="*/ 234279 h 257176"/>
              <a:gd name="connsiteX2287" fmla="*/ 330512 w 611188"/>
              <a:gd name="connsiteY2287" fmla="*/ 235378 h 257176"/>
              <a:gd name="connsiteX2288" fmla="*/ 328896 w 611188"/>
              <a:gd name="connsiteY2288" fmla="*/ 235378 h 257176"/>
              <a:gd name="connsiteX2289" fmla="*/ 328357 w 611188"/>
              <a:gd name="connsiteY2289" fmla="*/ 234829 h 257176"/>
              <a:gd name="connsiteX2290" fmla="*/ 328357 w 611188"/>
              <a:gd name="connsiteY2290" fmla="*/ 234279 h 257176"/>
              <a:gd name="connsiteX2291" fmla="*/ 326741 w 611188"/>
              <a:gd name="connsiteY2291" fmla="*/ 234279 h 257176"/>
              <a:gd name="connsiteX2292" fmla="*/ 325125 w 611188"/>
              <a:gd name="connsiteY2292" fmla="*/ 233180 h 257176"/>
              <a:gd name="connsiteX2293" fmla="*/ 321894 w 611188"/>
              <a:gd name="connsiteY2293" fmla="*/ 235378 h 257176"/>
              <a:gd name="connsiteX2294" fmla="*/ 319739 w 611188"/>
              <a:gd name="connsiteY2294" fmla="*/ 235378 h 257176"/>
              <a:gd name="connsiteX2295" fmla="*/ 305197 w 611188"/>
              <a:gd name="connsiteY2295" fmla="*/ 236477 h 257176"/>
              <a:gd name="connsiteX2296" fmla="*/ 287961 w 611188"/>
              <a:gd name="connsiteY2296" fmla="*/ 238126 h 257176"/>
              <a:gd name="connsiteX2297" fmla="*/ 287961 w 611188"/>
              <a:gd name="connsiteY2297" fmla="*/ 236477 h 257176"/>
              <a:gd name="connsiteX2298" fmla="*/ 286884 w 611188"/>
              <a:gd name="connsiteY2298" fmla="*/ 238126 h 257176"/>
              <a:gd name="connsiteX2299" fmla="*/ 286884 w 611188"/>
              <a:gd name="connsiteY2299" fmla="*/ 237027 h 257176"/>
              <a:gd name="connsiteX2300" fmla="*/ 284729 w 611188"/>
              <a:gd name="connsiteY2300" fmla="*/ 238126 h 257176"/>
              <a:gd name="connsiteX2301" fmla="*/ 282575 w 611188"/>
              <a:gd name="connsiteY2301" fmla="*/ 238126 h 257176"/>
              <a:gd name="connsiteX2302" fmla="*/ 287961 w 611188"/>
              <a:gd name="connsiteY2302" fmla="*/ 234829 h 257176"/>
              <a:gd name="connsiteX2303" fmla="*/ 293886 w 611188"/>
              <a:gd name="connsiteY2303" fmla="*/ 235378 h 257176"/>
              <a:gd name="connsiteX2304" fmla="*/ 294963 w 611188"/>
              <a:gd name="connsiteY2304" fmla="*/ 234279 h 257176"/>
              <a:gd name="connsiteX2305" fmla="*/ 295502 w 611188"/>
              <a:gd name="connsiteY2305" fmla="*/ 234829 h 257176"/>
              <a:gd name="connsiteX2306" fmla="*/ 299272 w 611188"/>
              <a:gd name="connsiteY2306" fmla="*/ 233180 h 257176"/>
              <a:gd name="connsiteX2307" fmla="*/ 303581 w 611188"/>
              <a:gd name="connsiteY2307" fmla="*/ 232631 h 257176"/>
              <a:gd name="connsiteX2308" fmla="*/ 303581 w 611188"/>
              <a:gd name="connsiteY2308" fmla="*/ 233180 h 257176"/>
              <a:gd name="connsiteX2309" fmla="*/ 305197 w 611188"/>
              <a:gd name="connsiteY2309" fmla="*/ 231532 h 257176"/>
              <a:gd name="connsiteX2310" fmla="*/ 306274 w 611188"/>
              <a:gd name="connsiteY2310" fmla="*/ 232631 h 257176"/>
              <a:gd name="connsiteX2311" fmla="*/ 307351 w 611188"/>
              <a:gd name="connsiteY2311" fmla="*/ 232631 h 257176"/>
              <a:gd name="connsiteX2312" fmla="*/ 307890 w 611188"/>
              <a:gd name="connsiteY2312" fmla="*/ 231532 h 257176"/>
              <a:gd name="connsiteX2313" fmla="*/ 305197 w 611188"/>
              <a:gd name="connsiteY2313" fmla="*/ 229883 h 257176"/>
              <a:gd name="connsiteX2314" fmla="*/ 305490 w 611188"/>
              <a:gd name="connsiteY2314" fmla="*/ 228684 h 257176"/>
              <a:gd name="connsiteX2315" fmla="*/ 306274 w 611188"/>
              <a:gd name="connsiteY2315" fmla="*/ 229883 h 257176"/>
              <a:gd name="connsiteX2316" fmla="*/ 307890 w 611188"/>
              <a:gd name="connsiteY2316" fmla="*/ 227685 h 257176"/>
              <a:gd name="connsiteX2317" fmla="*/ 307351 w 611188"/>
              <a:gd name="connsiteY2317" fmla="*/ 227685 h 257176"/>
              <a:gd name="connsiteX2318" fmla="*/ 306274 w 611188"/>
              <a:gd name="connsiteY2318" fmla="*/ 227135 h 257176"/>
              <a:gd name="connsiteX2319" fmla="*/ 308967 w 611188"/>
              <a:gd name="connsiteY2319" fmla="*/ 226036 h 257176"/>
              <a:gd name="connsiteX2320" fmla="*/ 310381 w 611188"/>
              <a:gd name="connsiteY2320" fmla="*/ 224594 h 257176"/>
              <a:gd name="connsiteX2321" fmla="*/ 303432 w 611188"/>
              <a:gd name="connsiteY2321" fmla="*/ 228072 h 257176"/>
              <a:gd name="connsiteX2322" fmla="*/ 303960 w 611188"/>
              <a:gd name="connsiteY2322" fmla="*/ 229130 h 257176"/>
              <a:gd name="connsiteX2323" fmla="*/ 303960 w 611188"/>
              <a:gd name="connsiteY2323" fmla="*/ 229659 h 257176"/>
              <a:gd name="connsiteX2324" fmla="*/ 303432 w 611188"/>
              <a:gd name="connsiteY2324" fmla="*/ 229659 h 257176"/>
              <a:gd name="connsiteX2325" fmla="*/ 301846 w 611188"/>
              <a:gd name="connsiteY2325" fmla="*/ 230718 h 257176"/>
              <a:gd name="connsiteX2326" fmla="*/ 301846 w 611188"/>
              <a:gd name="connsiteY2326" fmla="*/ 229659 h 257176"/>
              <a:gd name="connsiteX2327" fmla="*/ 302374 w 611188"/>
              <a:gd name="connsiteY2327" fmla="*/ 229659 h 257176"/>
              <a:gd name="connsiteX2328" fmla="*/ 301846 w 611188"/>
              <a:gd name="connsiteY2328" fmla="*/ 229130 h 257176"/>
              <a:gd name="connsiteX2329" fmla="*/ 300789 w 611188"/>
              <a:gd name="connsiteY2329" fmla="*/ 229130 h 257176"/>
              <a:gd name="connsiteX2330" fmla="*/ 300789 w 611188"/>
              <a:gd name="connsiteY2330" fmla="*/ 229659 h 257176"/>
              <a:gd name="connsiteX2331" fmla="*/ 300260 w 611188"/>
              <a:gd name="connsiteY2331" fmla="*/ 229659 h 257176"/>
              <a:gd name="connsiteX2332" fmla="*/ 300260 w 611188"/>
              <a:gd name="connsiteY2332" fmla="*/ 230718 h 257176"/>
              <a:gd name="connsiteX2333" fmla="*/ 299203 w 611188"/>
              <a:gd name="connsiteY2333" fmla="*/ 230718 h 257176"/>
              <a:gd name="connsiteX2334" fmla="*/ 299203 w 611188"/>
              <a:gd name="connsiteY2334" fmla="*/ 229659 h 257176"/>
              <a:gd name="connsiteX2335" fmla="*/ 298674 w 611188"/>
              <a:gd name="connsiteY2335" fmla="*/ 229659 h 257176"/>
              <a:gd name="connsiteX2336" fmla="*/ 298674 w 611188"/>
              <a:gd name="connsiteY2336" fmla="*/ 230718 h 257176"/>
              <a:gd name="connsiteX2337" fmla="*/ 293388 w 611188"/>
              <a:gd name="connsiteY2337" fmla="*/ 232305 h 257176"/>
              <a:gd name="connsiteX2338" fmla="*/ 288631 w 611188"/>
              <a:gd name="connsiteY2338" fmla="*/ 232305 h 257176"/>
              <a:gd name="connsiteX2339" fmla="*/ 287045 w 611188"/>
              <a:gd name="connsiteY2339" fmla="*/ 232305 h 257176"/>
              <a:gd name="connsiteX2340" fmla="*/ 284931 w 611188"/>
              <a:gd name="connsiteY2340" fmla="*/ 232834 h 257176"/>
              <a:gd name="connsiteX2341" fmla="*/ 282817 w 611188"/>
              <a:gd name="connsiteY2341" fmla="*/ 230718 h 257176"/>
              <a:gd name="connsiteX2342" fmla="*/ 281759 w 611188"/>
              <a:gd name="connsiteY2342" fmla="*/ 231247 h 257176"/>
              <a:gd name="connsiteX2343" fmla="*/ 280174 w 611188"/>
              <a:gd name="connsiteY2343" fmla="*/ 231247 h 257176"/>
              <a:gd name="connsiteX2344" fmla="*/ 279116 w 611188"/>
              <a:gd name="connsiteY2344" fmla="*/ 229130 h 257176"/>
              <a:gd name="connsiteX2345" fmla="*/ 276474 w 611188"/>
              <a:gd name="connsiteY2345" fmla="*/ 230718 h 257176"/>
              <a:gd name="connsiteX2346" fmla="*/ 277883 w 611188"/>
              <a:gd name="connsiteY2346" fmla="*/ 232129 h 257176"/>
              <a:gd name="connsiteX2347" fmla="*/ 276474 w 611188"/>
              <a:gd name="connsiteY2347" fmla="*/ 232834 h 257176"/>
              <a:gd name="connsiteX2348" fmla="*/ 274359 w 611188"/>
              <a:gd name="connsiteY2348" fmla="*/ 234422 h 257176"/>
              <a:gd name="connsiteX2349" fmla="*/ 271188 w 611188"/>
              <a:gd name="connsiteY2349" fmla="*/ 233893 h 257176"/>
              <a:gd name="connsiteX2350" fmla="*/ 268016 w 611188"/>
              <a:gd name="connsiteY2350" fmla="*/ 234422 h 257176"/>
              <a:gd name="connsiteX2351" fmla="*/ 268016 w 611188"/>
              <a:gd name="connsiteY2351" fmla="*/ 232834 h 257176"/>
              <a:gd name="connsiteX2352" fmla="*/ 267487 w 611188"/>
              <a:gd name="connsiteY2352" fmla="*/ 232305 h 257176"/>
              <a:gd name="connsiteX2353" fmla="*/ 266959 w 611188"/>
              <a:gd name="connsiteY2353" fmla="*/ 232834 h 257176"/>
              <a:gd name="connsiteX2354" fmla="*/ 267487 w 611188"/>
              <a:gd name="connsiteY2354" fmla="*/ 234422 h 257176"/>
              <a:gd name="connsiteX2355" fmla="*/ 262730 w 611188"/>
              <a:gd name="connsiteY2355" fmla="*/ 234951 h 257176"/>
              <a:gd name="connsiteX2356" fmla="*/ 258501 w 611188"/>
              <a:gd name="connsiteY2356" fmla="*/ 234951 h 257176"/>
              <a:gd name="connsiteX2357" fmla="*/ 258501 w 611188"/>
              <a:gd name="connsiteY2357" fmla="*/ 236009 h 257176"/>
              <a:gd name="connsiteX2358" fmla="*/ 258501 w 611188"/>
              <a:gd name="connsiteY2358" fmla="*/ 236539 h 257176"/>
              <a:gd name="connsiteX2359" fmla="*/ 255330 w 611188"/>
              <a:gd name="connsiteY2359" fmla="*/ 236539 h 257176"/>
              <a:gd name="connsiteX2360" fmla="*/ 253744 w 611188"/>
              <a:gd name="connsiteY2360" fmla="*/ 237597 h 257176"/>
              <a:gd name="connsiteX2361" fmla="*/ 253216 w 611188"/>
              <a:gd name="connsiteY2361" fmla="*/ 236009 h 257176"/>
              <a:gd name="connsiteX2362" fmla="*/ 251630 w 611188"/>
              <a:gd name="connsiteY2362" fmla="*/ 236539 h 257176"/>
              <a:gd name="connsiteX2363" fmla="*/ 252158 w 611188"/>
              <a:gd name="connsiteY2363" fmla="*/ 236009 h 257176"/>
              <a:gd name="connsiteX2364" fmla="*/ 252158 w 611188"/>
              <a:gd name="connsiteY2364" fmla="*/ 234951 h 257176"/>
              <a:gd name="connsiteX2365" fmla="*/ 251630 w 611188"/>
              <a:gd name="connsiteY2365" fmla="*/ 234951 h 257176"/>
              <a:gd name="connsiteX2366" fmla="*/ 251630 w 611188"/>
              <a:gd name="connsiteY2366" fmla="*/ 234422 h 257176"/>
              <a:gd name="connsiteX2367" fmla="*/ 253216 w 611188"/>
              <a:gd name="connsiteY2367" fmla="*/ 233893 h 257176"/>
              <a:gd name="connsiteX2368" fmla="*/ 253216 w 611188"/>
              <a:gd name="connsiteY2368" fmla="*/ 232305 h 257176"/>
              <a:gd name="connsiteX2369" fmla="*/ 254273 w 611188"/>
              <a:gd name="connsiteY2369" fmla="*/ 232834 h 257176"/>
              <a:gd name="connsiteX2370" fmla="*/ 257444 w 611188"/>
              <a:gd name="connsiteY2370" fmla="*/ 232305 h 257176"/>
              <a:gd name="connsiteX2371" fmla="*/ 255858 w 611188"/>
              <a:gd name="connsiteY2371" fmla="*/ 231247 h 257176"/>
              <a:gd name="connsiteX2372" fmla="*/ 254273 w 611188"/>
              <a:gd name="connsiteY2372" fmla="*/ 230718 h 257176"/>
              <a:gd name="connsiteX2373" fmla="*/ 253744 w 611188"/>
              <a:gd name="connsiteY2373" fmla="*/ 232305 h 257176"/>
              <a:gd name="connsiteX2374" fmla="*/ 253216 w 611188"/>
              <a:gd name="connsiteY2374" fmla="*/ 231247 h 257176"/>
              <a:gd name="connsiteX2375" fmla="*/ 253744 w 611188"/>
              <a:gd name="connsiteY2375" fmla="*/ 230718 h 257176"/>
              <a:gd name="connsiteX2376" fmla="*/ 253216 w 611188"/>
              <a:gd name="connsiteY2376" fmla="*/ 230718 h 257176"/>
              <a:gd name="connsiteX2377" fmla="*/ 251630 w 611188"/>
              <a:gd name="connsiteY2377" fmla="*/ 231247 h 257176"/>
              <a:gd name="connsiteX2378" fmla="*/ 252158 w 611188"/>
              <a:gd name="connsiteY2378" fmla="*/ 231247 h 257176"/>
              <a:gd name="connsiteX2379" fmla="*/ 250573 w 611188"/>
              <a:gd name="connsiteY2379" fmla="*/ 232305 h 257176"/>
              <a:gd name="connsiteX2380" fmla="*/ 250573 w 611188"/>
              <a:gd name="connsiteY2380" fmla="*/ 231247 h 257176"/>
              <a:gd name="connsiteX2381" fmla="*/ 250044 w 611188"/>
              <a:gd name="connsiteY2381" fmla="*/ 231247 h 257176"/>
              <a:gd name="connsiteX2382" fmla="*/ 248987 w 611188"/>
              <a:gd name="connsiteY2382" fmla="*/ 232305 h 257176"/>
              <a:gd name="connsiteX2383" fmla="*/ 248723 w 611188"/>
              <a:gd name="connsiteY2383" fmla="*/ 231776 h 257176"/>
              <a:gd name="connsiteX2384" fmla="*/ 248987 w 611188"/>
              <a:gd name="connsiteY2384" fmla="*/ 231247 h 257176"/>
              <a:gd name="connsiteX2385" fmla="*/ 248458 w 611188"/>
              <a:gd name="connsiteY2385" fmla="*/ 231247 h 257176"/>
              <a:gd name="connsiteX2386" fmla="*/ 248723 w 611188"/>
              <a:gd name="connsiteY2386" fmla="*/ 231776 h 257176"/>
              <a:gd name="connsiteX2387" fmla="*/ 248458 w 611188"/>
              <a:gd name="connsiteY2387" fmla="*/ 232305 h 257176"/>
              <a:gd name="connsiteX2388" fmla="*/ 246872 w 611188"/>
              <a:gd name="connsiteY2388" fmla="*/ 231247 h 257176"/>
              <a:gd name="connsiteX2389" fmla="*/ 246872 w 611188"/>
              <a:gd name="connsiteY2389" fmla="*/ 232305 h 257176"/>
              <a:gd name="connsiteX2390" fmla="*/ 244758 w 611188"/>
              <a:gd name="connsiteY2390" fmla="*/ 231247 h 257176"/>
              <a:gd name="connsiteX2391" fmla="*/ 245287 w 611188"/>
              <a:gd name="connsiteY2391" fmla="*/ 232305 h 257176"/>
              <a:gd name="connsiteX2392" fmla="*/ 245287 w 611188"/>
              <a:gd name="connsiteY2392" fmla="*/ 232834 h 257176"/>
              <a:gd name="connsiteX2393" fmla="*/ 244758 w 611188"/>
              <a:gd name="connsiteY2393" fmla="*/ 232305 h 257176"/>
              <a:gd name="connsiteX2394" fmla="*/ 243701 w 611188"/>
              <a:gd name="connsiteY2394" fmla="*/ 231247 h 257176"/>
              <a:gd name="connsiteX2395" fmla="*/ 241587 w 611188"/>
              <a:gd name="connsiteY2395" fmla="*/ 232834 h 257176"/>
              <a:gd name="connsiteX2396" fmla="*/ 238415 w 611188"/>
              <a:gd name="connsiteY2396" fmla="*/ 233893 h 257176"/>
              <a:gd name="connsiteX2397" fmla="*/ 238415 w 611188"/>
              <a:gd name="connsiteY2397" fmla="*/ 232834 h 257176"/>
              <a:gd name="connsiteX2398" fmla="*/ 237886 w 611188"/>
              <a:gd name="connsiteY2398" fmla="*/ 232834 h 257176"/>
              <a:gd name="connsiteX2399" fmla="*/ 236829 w 611188"/>
              <a:gd name="connsiteY2399" fmla="*/ 232834 h 257176"/>
              <a:gd name="connsiteX2400" fmla="*/ 235243 w 611188"/>
              <a:gd name="connsiteY2400" fmla="*/ 232834 h 257176"/>
              <a:gd name="connsiteX2401" fmla="*/ 234715 w 611188"/>
              <a:gd name="connsiteY2401" fmla="*/ 232305 h 257176"/>
              <a:gd name="connsiteX2402" fmla="*/ 234715 w 611188"/>
              <a:gd name="connsiteY2402" fmla="*/ 232834 h 257176"/>
              <a:gd name="connsiteX2403" fmla="*/ 234715 w 611188"/>
              <a:gd name="connsiteY2403" fmla="*/ 233893 h 257176"/>
              <a:gd name="connsiteX2404" fmla="*/ 233129 w 611188"/>
              <a:gd name="connsiteY2404" fmla="*/ 232834 h 257176"/>
              <a:gd name="connsiteX2405" fmla="*/ 232600 w 611188"/>
              <a:gd name="connsiteY2405" fmla="*/ 234951 h 257176"/>
              <a:gd name="connsiteX2406" fmla="*/ 231015 w 611188"/>
              <a:gd name="connsiteY2406" fmla="*/ 236009 h 257176"/>
              <a:gd name="connsiteX2407" fmla="*/ 227843 w 611188"/>
              <a:gd name="connsiteY2407" fmla="*/ 237597 h 257176"/>
              <a:gd name="connsiteX2408" fmla="*/ 227843 w 611188"/>
              <a:gd name="connsiteY2408" fmla="*/ 236539 h 257176"/>
              <a:gd name="connsiteX2409" fmla="*/ 227315 w 611188"/>
              <a:gd name="connsiteY2409" fmla="*/ 236539 h 257176"/>
              <a:gd name="connsiteX2410" fmla="*/ 227315 w 611188"/>
              <a:gd name="connsiteY2410" fmla="*/ 237597 h 257176"/>
              <a:gd name="connsiteX2411" fmla="*/ 226257 w 611188"/>
              <a:gd name="connsiteY2411" fmla="*/ 238126 h 257176"/>
              <a:gd name="connsiteX2412" fmla="*/ 225729 w 611188"/>
              <a:gd name="connsiteY2412" fmla="*/ 237597 h 257176"/>
              <a:gd name="connsiteX2413" fmla="*/ 224672 w 611188"/>
              <a:gd name="connsiteY2413" fmla="*/ 237597 h 257176"/>
              <a:gd name="connsiteX2414" fmla="*/ 224672 w 611188"/>
              <a:gd name="connsiteY2414" fmla="*/ 236539 h 257176"/>
              <a:gd name="connsiteX2415" fmla="*/ 224672 w 611188"/>
              <a:gd name="connsiteY2415" fmla="*/ 236009 h 257176"/>
              <a:gd name="connsiteX2416" fmla="*/ 224143 w 611188"/>
              <a:gd name="connsiteY2416" fmla="*/ 237597 h 257176"/>
              <a:gd name="connsiteX2417" fmla="*/ 222557 w 611188"/>
              <a:gd name="connsiteY2417" fmla="*/ 238126 h 257176"/>
              <a:gd name="connsiteX2418" fmla="*/ 222557 w 611188"/>
              <a:gd name="connsiteY2418" fmla="*/ 236539 h 257176"/>
              <a:gd name="connsiteX2419" fmla="*/ 222029 w 611188"/>
              <a:gd name="connsiteY2419" fmla="*/ 237597 h 257176"/>
              <a:gd name="connsiteX2420" fmla="*/ 220971 w 611188"/>
              <a:gd name="connsiteY2420" fmla="*/ 236539 h 257176"/>
              <a:gd name="connsiteX2421" fmla="*/ 220971 w 611188"/>
              <a:gd name="connsiteY2421" fmla="*/ 236538 h 257176"/>
              <a:gd name="connsiteX2422" fmla="*/ 220662 w 611188"/>
              <a:gd name="connsiteY2422" fmla="*/ 236538 h 257176"/>
              <a:gd name="connsiteX2423" fmla="*/ 220887 w 611188"/>
              <a:gd name="connsiteY2423" fmla="*/ 236454 h 257176"/>
              <a:gd name="connsiteX2424" fmla="*/ 220443 w 611188"/>
              <a:gd name="connsiteY2424" fmla="*/ 236009 h 257176"/>
              <a:gd name="connsiteX2425" fmla="*/ 219386 w 611188"/>
              <a:gd name="connsiteY2425" fmla="*/ 236539 h 257176"/>
              <a:gd name="connsiteX2426" fmla="*/ 218857 w 611188"/>
              <a:gd name="connsiteY2426" fmla="*/ 234951 h 257176"/>
              <a:gd name="connsiteX2427" fmla="*/ 219386 w 611188"/>
              <a:gd name="connsiteY2427" fmla="*/ 234422 h 257176"/>
              <a:gd name="connsiteX2428" fmla="*/ 218857 w 611188"/>
              <a:gd name="connsiteY2428" fmla="*/ 234422 h 257176"/>
              <a:gd name="connsiteX2429" fmla="*/ 217800 w 611188"/>
              <a:gd name="connsiteY2429" fmla="*/ 234422 h 257176"/>
              <a:gd name="connsiteX2430" fmla="*/ 217800 w 611188"/>
              <a:gd name="connsiteY2430" fmla="*/ 234951 h 257176"/>
              <a:gd name="connsiteX2431" fmla="*/ 218857 w 611188"/>
              <a:gd name="connsiteY2431" fmla="*/ 236539 h 257176"/>
              <a:gd name="connsiteX2432" fmla="*/ 215686 w 611188"/>
              <a:gd name="connsiteY2432" fmla="*/ 236009 h 257176"/>
              <a:gd name="connsiteX2433" fmla="*/ 214100 w 611188"/>
              <a:gd name="connsiteY2433" fmla="*/ 234422 h 257176"/>
              <a:gd name="connsiteX2434" fmla="*/ 214100 w 611188"/>
              <a:gd name="connsiteY2434" fmla="*/ 234951 h 257176"/>
              <a:gd name="connsiteX2435" fmla="*/ 214100 w 611188"/>
              <a:gd name="connsiteY2435" fmla="*/ 236009 h 257176"/>
              <a:gd name="connsiteX2436" fmla="*/ 213571 w 611188"/>
              <a:gd name="connsiteY2436" fmla="*/ 234951 h 257176"/>
              <a:gd name="connsiteX2437" fmla="*/ 212514 w 611188"/>
              <a:gd name="connsiteY2437" fmla="*/ 233893 h 257176"/>
              <a:gd name="connsiteX2438" fmla="*/ 213571 w 611188"/>
              <a:gd name="connsiteY2438" fmla="*/ 232834 h 257176"/>
              <a:gd name="connsiteX2439" fmla="*/ 214100 w 611188"/>
              <a:gd name="connsiteY2439" fmla="*/ 232834 h 257176"/>
              <a:gd name="connsiteX2440" fmla="*/ 212514 w 611188"/>
              <a:gd name="connsiteY2440" fmla="*/ 232305 h 257176"/>
              <a:gd name="connsiteX2441" fmla="*/ 210400 w 611188"/>
              <a:gd name="connsiteY2441" fmla="*/ 232305 h 257176"/>
              <a:gd name="connsiteX2442" fmla="*/ 210928 w 611188"/>
              <a:gd name="connsiteY2442" fmla="*/ 233893 h 257176"/>
              <a:gd name="connsiteX2443" fmla="*/ 212514 w 611188"/>
              <a:gd name="connsiteY2443" fmla="*/ 234422 h 257176"/>
              <a:gd name="connsiteX2444" fmla="*/ 211985 w 611188"/>
              <a:gd name="connsiteY2444" fmla="*/ 234422 h 257176"/>
              <a:gd name="connsiteX2445" fmla="*/ 210400 w 611188"/>
              <a:gd name="connsiteY2445" fmla="*/ 234951 h 257176"/>
              <a:gd name="connsiteX2446" fmla="*/ 210400 w 611188"/>
              <a:gd name="connsiteY2446" fmla="*/ 234422 h 257176"/>
              <a:gd name="connsiteX2447" fmla="*/ 210400 w 611188"/>
              <a:gd name="connsiteY2447" fmla="*/ 233893 h 257176"/>
              <a:gd name="connsiteX2448" fmla="*/ 209871 w 611188"/>
              <a:gd name="connsiteY2448" fmla="*/ 233893 h 257176"/>
              <a:gd name="connsiteX2449" fmla="*/ 208814 w 611188"/>
              <a:gd name="connsiteY2449" fmla="*/ 234422 h 257176"/>
              <a:gd name="connsiteX2450" fmla="*/ 208814 w 611188"/>
              <a:gd name="connsiteY2450" fmla="*/ 233893 h 257176"/>
              <a:gd name="connsiteX2451" fmla="*/ 208814 w 611188"/>
              <a:gd name="connsiteY2451" fmla="*/ 232834 h 257176"/>
              <a:gd name="connsiteX2452" fmla="*/ 207228 w 611188"/>
              <a:gd name="connsiteY2452" fmla="*/ 234951 h 257176"/>
              <a:gd name="connsiteX2453" fmla="*/ 202999 w 611188"/>
              <a:gd name="connsiteY2453" fmla="*/ 234422 h 257176"/>
              <a:gd name="connsiteX2454" fmla="*/ 200356 w 611188"/>
              <a:gd name="connsiteY2454" fmla="*/ 236009 h 257176"/>
              <a:gd name="connsiteX2455" fmla="*/ 201414 w 611188"/>
              <a:gd name="connsiteY2455" fmla="*/ 234422 h 257176"/>
              <a:gd name="connsiteX2456" fmla="*/ 201942 w 611188"/>
              <a:gd name="connsiteY2456" fmla="*/ 232834 h 257176"/>
              <a:gd name="connsiteX2457" fmla="*/ 201942 w 611188"/>
              <a:gd name="connsiteY2457" fmla="*/ 232305 h 257176"/>
              <a:gd name="connsiteX2458" fmla="*/ 201414 w 611188"/>
              <a:gd name="connsiteY2458" fmla="*/ 232834 h 257176"/>
              <a:gd name="connsiteX2459" fmla="*/ 200356 w 611188"/>
              <a:gd name="connsiteY2459" fmla="*/ 230718 h 257176"/>
              <a:gd name="connsiteX2460" fmla="*/ 197185 w 611188"/>
              <a:gd name="connsiteY2460" fmla="*/ 232305 h 257176"/>
              <a:gd name="connsiteX2461" fmla="*/ 198242 w 611188"/>
              <a:gd name="connsiteY2461" fmla="*/ 230718 h 257176"/>
              <a:gd name="connsiteX2462" fmla="*/ 199828 w 611188"/>
              <a:gd name="connsiteY2462" fmla="*/ 229659 h 257176"/>
              <a:gd name="connsiteX2463" fmla="*/ 198242 w 611188"/>
              <a:gd name="connsiteY2463" fmla="*/ 229130 h 257176"/>
              <a:gd name="connsiteX2464" fmla="*/ 198242 w 611188"/>
              <a:gd name="connsiteY2464" fmla="*/ 230718 h 257176"/>
              <a:gd name="connsiteX2465" fmla="*/ 196656 w 611188"/>
              <a:gd name="connsiteY2465" fmla="*/ 230718 h 257176"/>
              <a:gd name="connsiteX2466" fmla="*/ 196128 w 611188"/>
              <a:gd name="connsiteY2466" fmla="*/ 230718 h 257176"/>
              <a:gd name="connsiteX2467" fmla="*/ 197185 w 611188"/>
              <a:gd name="connsiteY2467" fmla="*/ 229659 h 257176"/>
              <a:gd name="connsiteX2468" fmla="*/ 195071 w 611188"/>
              <a:gd name="connsiteY2468" fmla="*/ 228072 h 257176"/>
              <a:gd name="connsiteX2469" fmla="*/ 193485 w 611188"/>
              <a:gd name="connsiteY2469" fmla="*/ 229130 h 257176"/>
              <a:gd name="connsiteX2470" fmla="*/ 192956 w 611188"/>
              <a:gd name="connsiteY2470" fmla="*/ 229130 h 257176"/>
              <a:gd name="connsiteX2471" fmla="*/ 191370 w 611188"/>
              <a:gd name="connsiteY2471" fmla="*/ 229130 h 257176"/>
              <a:gd name="connsiteX2472" fmla="*/ 189785 w 611188"/>
              <a:gd name="connsiteY2472" fmla="*/ 228072 h 257176"/>
              <a:gd name="connsiteX2473" fmla="*/ 189256 w 611188"/>
              <a:gd name="connsiteY2473" fmla="*/ 229130 h 257176"/>
              <a:gd name="connsiteX2474" fmla="*/ 185027 w 611188"/>
              <a:gd name="connsiteY2474" fmla="*/ 228072 h 257176"/>
              <a:gd name="connsiteX2475" fmla="*/ 180799 w 611188"/>
              <a:gd name="connsiteY2475" fmla="*/ 230718 h 257176"/>
              <a:gd name="connsiteX2476" fmla="*/ 180799 w 611188"/>
              <a:gd name="connsiteY2476" fmla="*/ 229659 h 257176"/>
              <a:gd name="connsiteX2477" fmla="*/ 180799 w 611188"/>
              <a:gd name="connsiteY2477" fmla="*/ 229130 h 257176"/>
              <a:gd name="connsiteX2478" fmla="*/ 181327 w 611188"/>
              <a:gd name="connsiteY2478" fmla="*/ 229659 h 257176"/>
              <a:gd name="connsiteX2479" fmla="*/ 180799 w 611188"/>
              <a:gd name="connsiteY2479" fmla="*/ 228072 h 257176"/>
              <a:gd name="connsiteX2480" fmla="*/ 178156 w 611188"/>
              <a:gd name="connsiteY2480" fmla="*/ 228072 h 257176"/>
              <a:gd name="connsiteX2481" fmla="*/ 179213 w 611188"/>
              <a:gd name="connsiteY2481" fmla="*/ 229130 h 257176"/>
              <a:gd name="connsiteX2482" fmla="*/ 179213 w 611188"/>
              <a:gd name="connsiteY2482" fmla="*/ 229659 h 257176"/>
              <a:gd name="connsiteX2483" fmla="*/ 177098 w 611188"/>
              <a:gd name="connsiteY2483" fmla="*/ 228072 h 257176"/>
              <a:gd name="connsiteX2484" fmla="*/ 175513 w 611188"/>
              <a:gd name="connsiteY2484" fmla="*/ 229130 h 257176"/>
              <a:gd name="connsiteX2485" fmla="*/ 174455 w 611188"/>
              <a:gd name="connsiteY2485" fmla="*/ 229130 h 257176"/>
              <a:gd name="connsiteX2486" fmla="*/ 174455 w 611188"/>
              <a:gd name="connsiteY2486" fmla="*/ 228072 h 257176"/>
              <a:gd name="connsiteX2487" fmla="*/ 173927 w 611188"/>
              <a:gd name="connsiteY2487" fmla="*/ 228072 h 257176"/>
              <a:gd name="connsiteX2488" fmla="*/ 172870 w 611188"/>
              <a:gd name="connsiteY2488" fmla="*/ 228072 h 257176"/>
              <a:gd name="connsiteX2489" fmla="*/ 172870 w 611188"/>
              <a:gd name="connsiteY2489" fmla="*/ 229130 h 257176"/>
              <a:gd name="connsiteX2490" fmla="*/ 173927 w 611188"/>
              <a:gd name="connsiteY2490" fmla="*/ 229130 h 257176"/>
              <a:gd name="connsiteX2491" fmla="*/ 172341 w 611188"/>
              <a:gd name="connsiteY2491" fmla="*/ 229659 h 257176"/>
              <a:gd name="connsiteX2492" fmla="*/ 170755 w 611188"/>
              <a:gd name="connsiteY2492" fmla="*/ 230718 h 257176"/>
              <a:gd name="connsiteX2493" fmla="*/ 170227 w 611188"/>
              <a:gd name="connsiteY2493" fmla="*/ 229130 h 257176"/>
              <a:gd name="connsiteX2494" fmla="*/ 169170 w 611188"/>
              <a:gd name="connsiteY2494" fmla="*/ 228072 h 257176"/>
              <a:gd name="connsiteX2495" fmla="*/ 163355 w 611188"/>
              <a:gd name="connsiteY2495" fmla="*/ 230718 h 257176"/>
              <a:gd name="connsiteX2496" fmla="*/ 157012 w 611188"/>
              <a:gd name="connsiteY2496" fmla="*/ 229659 h 257176"/>
              <a:gd name="connsiteX2497" fmla="*/ 153840 w 611188"/>
              <a:gd name="connsiteY2497" fmla="*/ 230718 h 257176"/>
              <a:gd name="connsiteX2498" fmla="*/ 151197 w 611188"/>
              <a:gd name="connsiteY2498" fmla="*/ 231247 h 257176"/>
              <a:gd name="connsiteX2499" fmla="*/ 150140 w 611188"/>
              <a:gd name="connsiteY2499" fmla="*/ 230718 h 257176"/>
              <a:gd name="connsiteX2500" fmla="*/ 150140 w 611188"/>
              <a:gd name="connsiteY2500" fmla="*/ 229130 h 257176"/>
              <a:gd name="connsiteX2501" fmla="*/ 149612 w 611188"/>
              <a:gd name="connsiteY2501" fmla="*/ 229659 h 257176"/>
              <a:gd name="connsiteX2502" fmla="*/ 148555 w 611188"/>
              <a:gd name="connsiteY2502" fmla="*/ 229659 h 257176"/>
              <a:gd name="connsiteX2503" fmla="*/ 148555 w 611188"/>
              <a:gd name="connsiteY2503" fmla="*/ 231247 h 257176"/>
              <a:gd name="connsiteX2504" fmla="*/ 146440 w 611188"/>
              <a:gd name="connsiteY2504" fmla="*/ 232305 h 257176"/>
              <a:gd name="connsiteX2505" fmla="*/ 144326 w 611188"/>
              <a:gd name="connsiteY2505" fmla="*/ 233893 h 257176"/>
              <a:gd name="connsiteX2506" fmla="*/ 144854 w 611188"/>
              <a:gd name="connsiteY2506" fmla="*/ 232305 h 257176"/>
              <a:gd name="connsiteX2507" fmla="*/ 146440 w 611188"/>
              <a:gd name="connsiteY2507" fmla="*/ 231247 h 257176"/>
              <a:gd name="connsiteX2508" fmla="*/ 144854 w 611188"/>
              <a:gd name="connsiteY2508" fmla="*/ 229659 h 257176"/>
              <a:gd name="connsiteX2509" fmla="*/ 143269 w 611188"/>
              <a:gd name="connsiteY2509" fmla="*/ 230718 h 257176"/>
              <a:gd name="connsiteX2510" fmla="*/ 143269 w 611188"/>
              <a:gd name="connsiteY2510" fmla="*/ 229659 h 257176"/>
              <a:gd name="connsiteX2511" fmla="*/ 143269 w 611188"/>
              <a:gd name="connsiteY2511" fmla="*/ 229130 h 257176"/>
              <a:gd name="connsiteX2512" fmla="*/ 141683 w 611188"/>
              <a:gd name="connsiteY2512" fmla="*/ 230718 h 257176"/>
              <a:gd name="connsiteX2513" fmla="*/ 140097 w 611188"/>
              <a:gd name="connsiteY2513" fmla="*/ 229659 h 257176"/>
              <a:gd name="connsiteX2514" fmla="*/ 140097 w 611188"/>
              <a:gd name="connsiteY2514" fmla="*/ 231247 h 257176"/>
              <a:gd name="connsiteX2515" fmla="*/ 134811 w 611188"/>
              <a:gd name="connsiteY2515" fmla="*/ 230718 h 257176"/>
              <a:gd name="connsiteX2516" fmla="*/ 128997 w 611188"/>
              <a:gd name="connsiteY2516" fmla="*/ 230718 h 257176"/>
              <a:gd name="connsiteX2517" fmla="*/ 128997 w 611188"/>
              <a:gd name="connsiteY2517" fmla="*/ 231247 h 257176"/>
              <a:gd name="connsiteX2518" fmla="*/ 128997 w 611188"/>
              <a:gd name="connsiteY2518" fmla="*/ 232305 h 257176"/>
              <a:gd name="connsiteX2519" fmla="*/ 127411 w 611188"/>
              <a:gd name="connsiteY2519" fmla="*/ 232305 h 257176"/>
              <a:gd name="connsiteX2520" fmla="*/ 125825 w 611188"/>
              <a:gd name="connsiteY2520" fmla="*/ 232305 h 257176"/>
              <a:gd name="connsiteX2521" fmla="*/ 125825 w 611188"/>
              <a:gd name="connsiteY2521" fmla="*/ 232834 h 257176"/>
              <a:gd name="connsiteX2522" fmla="*/ 124239 w 611188"/>
              <a:gd name="connsiteY2522" fmla="*/ 231247 h 257176"/>
              <a:gd name="connsiteX2523" fmla="*/ 124239 w 611188"/>
              <a:gd name="connsiteY2523" fmla="*/ 232305 h 257176"/>
              <a:gd name="connsiteX2524" fmla="*/ 123711 w 611188"/>
              <a:gd name="connsiteY2524" fmla="*/ 232834 h 257176"/>
              <a:gd name="connsiteX2525" fmla="*/ 123711 w 611188"/>
              <a:gd name="connsiteY2525" fmla="*/ 231247 h 257176"/>
              <a:gd name="connsiteX2526" fmla="*/ 122654 w 611188"/>
              <a:gd name="connsiteY2526" fmla="*/ 230718 h 257176"/>
              <a:gd name="connsiteX2527" fmla="*/ 122125 w 611188"/>
              <a:gd name="connsiteY2527" fmla="*/ 231247 h 257176"/>
              <a:gd name="connsiteX2528" fmla="*/ 120539 w 611188"/>
              <a:gd name="connsiteY2528" fmla="*/ 232305 h 257176"/>
              <a:gd name="connsiteX2529" fmla="*/ 120539 w 611188"/>
              <a:gd name="connsiteY2529" fmla="*/ 231247 h 257176"/>
              <a:gd name="connsiteX2530" fmla="*/ 121068 w 611188"/>
              <a:gd name="connsiteY2530" fmla="*/ 231247 h 257176"/>
              <a:gd name="connsiteX2531" fmla="*/ 120539 w 611188"/>
              <a:gd name="connsiteY2531" fmla="*/ 229659 h 257176"/>
              <a:gd name="connsiteX2532" fmla="*/ 118953 w 611188"/>
              <a:gd name="connsiteY2532" fmla="*/ 230718 h 257176"/>
              <a:gd name="connsiteX2533" fmla="*/ 118953 w 611188"/>
              <a:gd name="connsiteY2533" fmla="*/ 232305 h 257176"/>
              <a:gd name="connsiteX2534" fmla="*/ 118425 w 611188"/>
              <a:gd name="connsiteY2534" fmla="*/ 231247 h 257176"/>
              <a:gd name="connsiteX2535" fmla="*/ 116839 w 611188"/>
              <a:gd name="connsiteY2535" fmla="*/ 230718 h 257176"/>
              <a:gd name="connsiteX2536" fmla="*/ 116839 w 611188"/>
              <a:gd name="connsiteY2536" fmla="*/ 231247 h 257176"/>
              <a:gd name="connsiteX2537" fmla="*/ 116839 w 611188"/>
              <a:gd name="connsiteY2537" fmla="*/ 232305 h 257176"/>
              <a:gd name="connsiteX2538" fmla="*/ 114196 w 611188"/>
              <a:gd name="connsiteY2538" fmla="*/ 230718 h 257176"/>
              <a:gd name="connsiteX2539" fmla="*/ 112082 w 611188"/>
              <a:gd name="connsiteY2539" fmla="*/ 230718 h 257176"/>
              <a:gd name="connsiteX2540" fmla="*/ 111553 w 611188"/>
              <a:gd name="connsiteY2540" fmla="*/ 230718 h 257176"/>
              <a:gd name="connsiteX2541" fmla="*/ 109967 w 611188"/>
              <a:gd name="connsiteY2541" fmla="*/ 229659 h 257176"/>
              <a:gd name="connsiteX2542" fmla="*/ 109967 w 611188"/>
              <a:gd name="connsiteY2542" fmla="*/ 229130 h 257176"/>
              <a:gd name="connsiteX2543" fmla="*/ 108382 w 611188"/>
              <a:gd name="connsiteY2543" fmla="*/ 229130 h 257176"/>
              <a:gd name="connsiteX2544" fmla="*/ 108910 w 611188"/>
              <a:gd name="connsiteY2544" fmla="*/ 228072 h 257176"/>
              <a:gd name="connsiteX2545" fmla="*/ 108910 w 611188"/>
              <a:gd name="connsiteY2545" fmla="*/ 225955 h 257176"/>
              <a:gd name="connsiteX2546" fmla="*/ 108382 w 611188"/>
              <a:gd name="connsiteY2546" fmla="*/ 225955 h 257176"/>
              <a:gd name="connsiteX2547" fmla="*/ 108382 w 611188"/>
              <a:gd name="connsiteY2547" fmla="*/ 227014 h 257176"/>
              <a:gd name="connsiteX2548" fmla="*/ 107853 w 611188"/>
              <a:gd name="connsiteY2548" fmla="*/ 227543 h 257176"/>
              <a:gd name="connsiteX2549" fmla="*/ 107853 w 611188"/>
              <a:gd name="connsiteY2549" fmla="*/ 225426 h 257176"/>
              <a:gd name="connsiteX2550" fmla="*/ 106796 w 611188"/>
              <a:gd name="connsiteY2550" fmla="*/ 223839 h 257176"/>
              <a:gd name="connsiteX2551" fmla="*/ 106267 w 611188"/>
              <a:gd name="connsiteY2551" fmla="*/ 223839 h 257176"/>
              <a:gd name="connsiteX2552" fmla="*/ 107853 w 611188"/>
              <a:gd name="connsiteY2552" fmla="*/ 222780 h 257176"/>
              <a:gd name="connsiteX2553" fmla="*/ 107185 w 611188"/>
              <a:gd name="connsiteY2553" fmla="*/ 222697 h 257176"/>
              <a:gd name="connsiteX2554" fmla="*/ 112082 w 611188"/>
              <a:gd name="connsiteY2554" fmla="*/ 222251 h 257176"/>
              <a:gd name="connsiteX2555" fmla="*/ 114196 w 611188"/>
              <a:gd name="connsiteY2555" fmla="*/ 223839 h 257176"/>
              <a:gd name="connsiteX2556" fmla="*/ 116839 w 611188"/>
              <a:gd name="connsiteY2556" fmla="*/ 222780 h 257176"/>
              <a:gd name="connsiteX2557" fmla="*/ 115782 w 611188"/>
              <a:gd name="connsiteY2557" fmla="*/ 222780 h 257176"/>
              <a:gd name="connsiteX2558" fmla="*/ 115253 w 611188"/>
              <a:gd name="connsiteY2558" fmla="*/ 222251 h 257176"/>
              <a:gd name="connsiteX2559" fmla="*/ 116839 w 611188"/>
              <a:gd name="connsiteY2559" fmla="*/ 222251 h 257176"/>
              <a:gd name="connsiteX2560" fmla="*/ 117368 w 611188"/>
              <a:gd name="connsiteY2560" fmla="*/ 221193 h 257176"/>
              <a:gd name="connsiteX2561" fmla="*/ 118425 w 611188"/>
              <a:gd name="connsiteY2561" fmla="*/ 223839 h 257176"/>
              <a:gd name="connsiteX2562" fmla="*/ 120539 w 611188"/>
              <a:gd name="connsiteY2562" fmla="*/ 222780 h 257176"/>
              <a:gd name="connsiteX2563" fmla="*/ 120011 w 611188"/>
              <a:gd name="connsiteY2563" fmla="*/ 222251 h 257176"/>
              <a:gd name="connsiteX2564" fmla="*/ 118953 w 611188"/>
              <a:gd name="connsiteY2564" fmla="*/ 222251 h 257176"/>
              <a:gd name="connsiteX2565" fmla="*/ 122654 w 611188"/>
              <a:gd name="connsiteY2565" fmla="*/ 221193 h 257176"/>
              <a:gd name="connsiteX2566" fmla="*/ 127411 w 611188"/>
              <a:gd name="connsiteY2566" fmla="*/ 222251 h 257176"/>
              <a:gd name="connsiteX2567" fmla="*/ 127939 w 611188"/>
              <a:gd name="connsiteY2567" fmla="*/ 222251 h 257176"/>
              <a:gd name="connsiteX2568" fmla="*/ 127939 w 611188"/>
              <a:gd name="connsiteY2568" fmla="*/ 222780 h 257176"/>
              <a:gd name="connsiteX2569" fmla="*/ 132168 w 611188"/>
              <a:gd name="connsiteY2569" fmla="*/ 222251 h 257176"/>
              <a:gd name="connsiteX2570" fmla="*/ 134811 w 611188"/>
              <a:gd name="connsiteY2570" fmla="*/ 222251 h 257176"/>
              <a:gd name="connsiteX2571" fmla="*/ 139568 w 611188"/>
              <a:gd name="connsiteY2571" fmla="*/ 222780 h 257176"/>
              <a:gd name="connsiteX2572" fmla="*/ 144326 w 611188"/>
              <a:gd name="connsiteY2572" fmla="*/ 221193 h 257176"/>
              <a:gd name="connsiteX2573" fmla="*/ 144326 w 611188"/>
              <a:gd name="connsiteY2573" fmla="*/ 220134 h 257176"/>
              <a:gd name="connsiteX2574" fmla="*/ 143269 w 611188"/>
              <a:gd name="connsiteY2574" fmla="*/ 220664 h 257176"/>
              <a:gd name="connsiteX2575" fmla="*/ 142740 w 611188"/>
              <a:gd name="connsiteY2575" fmla="*/ 219076 h 257176"/>
              <a:gd name="connsiteX2576" fmla="*/ 141683 w 611188"/>
              <a:gd name="connsiteY2576" fmla="*/ 220134 h 257176"/>
              <a:gd name="connsiteX2577" fmla="*/ 142740 w 611188"/>
              <a:gd name="connsiteY2577" fmla="*/ 220664 h 257176"/>
              <a:gd name="connsiteX2578" fmla="*/ 143269 w 611188"/>
              <a:gd name="connsiteY2578" fmla="*/ 221193 h 257176"/>
              <a:gd name="connsiteX2579" fmla="*/ 142740 w 611188"/>
              <a:gd name="connsiteY2579" fmla="*/ 221193 h 257176"/>
              <a:gd name="connsiteX2580" fmla="*/ 141154 w 611188"/>
              <a:gd name="connsiteY2580" fmla="*/ 221193 h 257176"/>
              <a:gd name="connsiteX2581" fmla="*/ 141154 w 611188"/>
              <a:gd name="connsiteY2581" fmla="*/ 219076 h 257176"/>
              <a:gd name="connsiteX2582" fmla="*/ 140097 w 611188"/>
              <a:gd name="connsiteY2582" fmla="*/ 219076 h 257176"/>
              <a:gd name="connsiteX2583" fmla="*/ 140097 w 611188"/>
              <a:gd name="connsiteY2583" fmla="*/ 218547 h 257176"/>
              <a:gd name="connsiteX2584" fmla="*/ 141683 w 611188"/>
              <a:gd name="connsiteY2584" fmla="*/ 217489 h 257176"/>
              <a:gd name="connsiteX2585" fmla="*/ 139040 w 611188"/>
              <a:gd name="connsiteY2585" fmla="*/ 215901 h 257176"/>
              <a:gd name="connsiteX2586" fmla="*/ 139040 w 611188"/>
              <a:gd name="connsiteY2586" fmla="*/ 217489 h 257176"/>
              <a:gd name="connsiteX2587" fmla="*/ 136397 w 611188"/>
              <a:gd name="connsiteY2587" fmla="*/ 217489 h 257176"/>
              <a:gd name="connsiteX2588" fmla="*/ 136397 w 611188"/>
              <a:gd name="connsiteY2588" fmla="*/ 218547 h 257176"/>
              <a:gd name="connsiteX2589" fmla="*/ 134283 w 611188"/>
              <a:gd name="connsiteY2589" fmla="*/ 218547 h 257176"/>
              <a:gd name="connsiteX2590" fmla="*/ 132697 w 611188"/>
              <a:gd name="connsiteY2590" fmla="*/ 217489 h 257176"/>
              <a:gd name="connsiteX2591" fmla="*/ 132168 w 611188"/>
              <a:gd name="connsiteY2591" fmla="*/ 218547 h 257176"/>
              <a:gd name="connsiteX2592" fmla="*/ 130582 w 611188"/>
              <a:gd name="connsiteY2592" fmla="*/ 220134 h 257176"/>
              <a:gd name="connsiteX2593" fmla="*/ 130582 w 611188"/>
              <a:gd name="connsiteY2593" fmla="*/ 219076 h 257176"/>
              <a:gd name="connsiteX2594" fmla="*/ 128997 w 611188"/>
              <a:gd name="connsiteY2594" fmla="*/ 220664 h 257176"/>
              <a:gd name="connsiteX2595" fmla="*/ 127939 w 611188"/>
              <a:gd name="connsiteY2595" fmla="*/ 219076 h 257176"/>
              <a:gd name="connsiteX2596" fmla="*/ 129525 w 611188"/>
              <a:gd name="connsiteY2596" fmla="*/ 219076 h 257176"/>
              <a:gd name="connsiteX2597" fmla="*/ 129525 w 611188"/>
              <a:gd name="connsiteY2597" fmla="*/ 217489 h 257176"/>
              <a:gd name="connsiteX2598" fmla="*/ 126882 w 611188"/>
              <a:gd name="connsiteY2598" fmla="*/ 217489 h 257176"/>
              <a:gd name="connsiteX2599" fmla="*/ 122654 w 611188"/>
              <a:gd name="connsiteY2599" fmla="*/ 218547 h 257176"/>
              <a:gd name="connsiteX2600" fmla="*/ 122125 w 611188"/>
              <a:gd name="connsiteY2600" fmla="*/ 217489 h 257176"/>
              <a:gd name="connsiteX2601" fmla="*/ 122125 w 611188"/>
              <a:gd name="connsiteY2601" fmla="*/ 216959 h 257176"/>
              <a:gd name="connsiteX2602" fmla="*/ 117368 w 611188"/>
              <a:gd name="connsiteY2602" fmla="*/ 217489 h 257176"/>
              <a:gd name="connsiteX2603" fmla="*/ 113668 w 611188"/>
              <a:gd name="connsiteY2603" fmla="*/ 217489 h 257176"/>
              <a:gd name="connsiteX2604" fmla="*/ 113668 w 611188"/>
              <a:gd name="connsiteY2604" fmla="*/ 215901 h 257176"/>
              <a:gd name="connsiteX2605" fmla="*/ 112082 w 611188"/>
              <a:gd name="connsiteY2605" fmla="*/ 217489 h 257176"/>
              <a:gd name="connsiteX2606" fmla="*/ 111553 w 611188"/>
              <a:gd name="connsiteY2606" fmla="*/ 216959 h 257176"/>
              <a:gd name="connsiteX2607" fmla="*/ 112082 w 611188"/>
              <a:gd name="connsiteY2607" fmla="*/ 215901 h 257176"/>
              <a:gd name="connsiteX2608" fmla="*/ 113139 w 611188"/>
              <a:gd name="connsiteY2608" fmla="*/ 215372 h 257176"/>
              <a:gd name="connsiteX2609" fmla="*/ 110496 w 611188"/>
              <a:gd name="connsiteY2609" fmla="*/ 215372 h 257176"/>
              <a:gd name="connsiteX2610" fmla="*/ 108910 w 611188"/>
              <a:gd name="connsiteY2610" fmla="*/ 213784 h 257176"/>
              <a:gd name="connsiteX2611" fmla="*/ 108910 w 611188"/>
              <a:gd name="connsiteY2611" fmla="*/ 215372 h 257176"/>
              <a:gd name="connsiteX2612" fmla="*/ 108382 w 611188"/>
              <a:gd name="connsiteY2612" fmla="*/ 215372 h 257176"/>
              <a:gd name="connsiteX2613" fmla="*/ 106796 w 611188"/>
              <a:gd name="connsiteY2613" fmla="*/ 214843 h 257176"/>
              <a:gd name="connsiteX2614" fmla="*/ 106267 w 611188"/>
              <a:gd name="connsiteY2614" fmla="*/ 214843 h 257176"/>
              <a:gd name="connsiteX2615" fmla="*/ 106267 w 611188"/>
              <a:gd name="connsiteY2615" fmla="*/ 215901 h 257176"/>
              <a:gd name="connsiteX2616" fmla="*/ 103624 w 611188"/>
              <a:gd name="connsiteY2616" fmla="*/ 215901 h 257176"/>
              <a:gd name="connsiteX2617" fmla="*/ 100981 w 611188"/>
              <a:gd name="connsiteY2617" fmla="*/ 215901 h 257176"/>
              <a:gd name="connsiteX2618" fmla="*/ 101510 w 611188"/>
              <a:gd name="connsiteY2618" fmla="*/ 214843 h 257176"/>
              <a:gd name="connsiteX2619" fmla="*/ 100981 w 611188"/>
              <a:gd name="connsiteY2619" fmla="*/ 213255 h 257176"/>
              <a:gd name="connsiteX2620" fmla="*/ 103624 w 611188"/>
              <a:gd name="connsiteY2620" fmla="*/ 213784 h 257176"/>
              <a:gd name="connsiteX2621" fmla="*/ 105778 w 611188"/>
              <a:gd name="connsiteY2621" fmla="*/ 212491 h 257176"/>
              <a:gd name="connsiteX2622" fmla="*/ 106267 w 611188"/>
              <a:gd name="connsiteY2622" fmla="*/ 212858 h 257176"/>
              <a:gd name="connsiteX2623" fmla="*/ 106267 w 611188"/>
              <a:gd name="connsiteY2623" fmla="*/ 213255 h 257176"/>
              <a:gd name="connsiteX2624" fmla="*/ 106796 w 611188"/>
              <a:gd name="connsiteY2624" fmla="*/ 213255 h 257176"/>
              <a:gd name="connsiteX2625" fmla="*/ 106267 w 611188"/>
              <a:gd name="connsiteY2625" fmla="*/ 212858 h 257176"/>
              <a:gd name="connsiteX2626" fmla="*/ 106267 w 611188"/>
              <a:gd name="connsiteY2626" fmla="*/ 212197 h 257176"/>
              <a:gd name="connsiteX2627" fmla="*/ 105778 w 611188"/>
              <a:gd name="connsiteY2627" fmla="*/ 212491 h 257176"/>
              <a:gd name="connsiteX2628" fmla="*/ 104681 w 611188"/>
              <a:gd name="connsiteY2628" fmla="*/ 211668 h 257176"/>
              <a:gd name="connsiteX2629" fmla="*/ 105210 w 611188"/>
              <a:gd name="connsiteY2629" fmla="*/ 210080 h 257176"/>
              <a:gd name="connsiteX2630" fmla="*/ 106267 w 611188"/>
              <a:gd name="connsiteY2630" fmla="*/ 210609 h 257176"/>
              <a:gd name="connsiteX2631" fmla="*/ 106267 w 611188"/>
              <a:gd name="connsiteY2631" fmla="*/ 210080 h 257176"/>
              <a:gd name="connsiteX2632" fmla="*/ 106796 w 611188"/>
              <a:gd name="connsiteY2632" fmla="*/ 209022 h 257176"/>
              <a:gd name="connsiteX2633" fmla="*/ 108910 w 611188"/>
              <a:gd name="connsiteY2633" fmla="*/ 209022 h 257176"/>
              <a:gd name="connsiteX2634" fmla="*/ 113139 w 611188"/>
              <a:gd name="connsiteY2634" fmla="*/ 209022 h 257176"/>
              <a:gd name="connsiteX2635" fmla="*/ 113139 w 611188"/>
              <a:gd name="connsiteY2635" fmla="*/ 210080 h 257176"/>
              <a:gd name="connsiteX2636" fmla="*/ 114196 w 611188"/>
              <a:gd name="connsiteY2636" fmla="*/ 209022 h 257176"/>
              <a:gd name="connsiteX2637" fmla="*/ 116839 w 611188"/>
              <a:gd name="connsiteY2637" fmla="*/ 209022 h 257176"/>
              <a:gd name="connsiteX2638" fmla="*/ 116839 w 611188"/>
              <a:gd name="connsiteY2638" fmla="*/ 208493 h 257176"/>
              <a:gd name="connsiteX2639" fmla="*/ 115782 w 611188"/>
              <a:gd name="connsiteY2639" fmla="*/ 207964 h 257176"/>
              <a:gd name="connsiteX2640" fmla="*/ 118953 w 611188"/>
              <a:gd name="connsiteY2640" fmla="*/ 207964 h 257176"/>
              <a:gd name="connsiteX2641" fmla="*/ 122125 w 611188"/>
              <a:gd name="connsiteY2641" fmla="*/ 206376 h 257176"/>
              <a:gd name="connsiteX2642" fmla="*/ 122654 w 611188"/>
              <a:gd name="connsiteY2642" fmla="*/ 206905 h 257176"/>
              <a:gd name="connsiteX2643" fmla="*/ 124239 w 611188"/>
              <a:gd name="connsiteY2643" fmla="*/ 207964 h 257176"/>
              <a:gd name="connsiteX2644" fmla="*/ 125825 w 611188"/>
              <a:gd name="connsiteY2644" fmla="*/ 206905 h 257176"/>
              <a:gd name="connsiteX2645" fmla="*/ 125825 w 611188"/>
              <a:gd name="connsiteY2645" fmla="*/ 206376 h 257176"/>
              <a:gd name="connsiteX2646" fmla="*/ 126882 w 611188"/>
              <a:gd name="connsiteY2646" fmla="*/ 206376 h 257176"/>
              <a:gd name="connsiteX2647" fmla="*/ 126882 w 611188"/>
              <a:gd name="connsiteY2647" fmla="*/ 207964 h 257176"/>
              <a:gd name="connsiteX2648" fmla="*/ 127939 w 611188"/>
              <a:gd name="connsiteY2648" fmla="*/ 206905 h 257176"/>
              <a:gd name="connsiteX2649" fmla="*/ 128997 w 611188"/>
              <a:gd name="connsiteY2649" fmla="*/ 206376 h 257176"/>
              <a:gd name="connsiteX2650" fmla="*/ 129525 w 611188"/>
              <a:gd name="connsiteY2650" fmla="*/ 206905 h 257176"/>
              <a:gd name="connsiteX2651" fmla="*/ 129525 w 611188"/>
              <a:gd name="connsiteY2651" fmla="*/ 207964 h 257176"/>
              <a:gd name="connsiteX2652" fmla="*/ 130582 w 611188"/>
              <a:gd name="connsiteY2652" fmla="*/ 206905 h 257176"/>
              <a:gd name="connsiteX2653" fmla="*/ 131111 w 611188"/>
              <a:gd name="connsiteY2653" fmla="*/ 206376 h 257176"/>
              <a:gd name="connsiteX2654" fmla="*/ 131111 w 611188"/>
              <a:gd name="connsiteY2654" fmla="*/ 206905 h 257176"/>
              <a:gd name="connsiteX2655" fmla="*/ 132168 w 611188"/>
              <a:gd name="connsiteY2655" fmla="*/ 206376 h 257176"/>
              <a:gd name="connsiteX2656" fmla="*/ 132697 w 611188"/>
              <a:gd name="connsiteY2656" fmla="*/ 206376 h 257176"/>
              <a:gd name="connsiteX2657" fmla="*/ 133225 w 611188"/>
              <a:gd name="connsiteY2657" fmla="*/ 206905 h 257176"/>
              <a:gd name="connsiteX2658" fmla="*/ 134283 w 611188"/>
              <a:gd name="connsiteY2658" fmla="*/ 207964 h 257176"/>
              <a:gd name="connsiteX2659" fmla="*/ 135868 w 611188"/>
              <a:gd name="connsiteY2659" fmla="*/ 206905 h 257176"/>
              <a:gd name="connsiteX2660" fmla="*/ 136397 w 611188"/>
              <a:gd name="connsiteY2660" fmla="*/ 205318 h 257176"/>
              <a:gd name="connsiteX2661" fmla="*/ 137983 w 611188"/>
              <a:gd name="connsiteY2661" fmla="*/ 206376 h 257176"/>
              <a:gd name="connsiteX2662" fmla="*/ 139568 w 611188"/>
              <a:gd name="connsiteY2662" fmla="*/ 206376 h 257176"/>
              <a:gd name="connsiteX2663" fmla="*/ 140097 w 611188"/>
              <a:gd name="connsiteY2663" fmla="*/ 206376 h 257176"/>
              <a:gd name="connsiteX2664" fmla="*/ 141154 w 611188"/>
              <a:gd name="connsiteY2664" fmla="*/ 206905 h 257176"/>
              <a:gd name="connsiteX2665" fmla="*/ 144854 w 611188"/>
              <a:gd name="connsiteY2665" fmla="*/ 206376 h 257176"/>
              <a:gd name="connsiteX2666" fmla="*/ 148555 w 611188"/>
              <a:gd name="connsiteY2666" fmla="*/ 204788 h 257176"/>
              <a:gd name="connsiteX2667" fmla="*/ 149612 w 611188"/>
              <a:gd name="connsiteY2667" fmla="*/ 202143 h 257176"/>
              <a:gd name="connsiteX2668" fmla="*/ 148555 w 611188"/>
              <a:gd name="connsiteY2668" fmla="*/ 201613 h 257176"/>
              <a:gd name="connsiteX2669" fmla="*/ 151726 w 611188"/>
              <a:gd name="connsiteY2669" fmla="*/ 201084 h 257176"/>
              <a:gd name="connsiteX2670" fmla="*/ 151197 w 611188"/>
              <a:gd name="connsiteY2670" fmla="*/ 198438 h 257176"/>
              <a:gd name="connsiteX2671" fmla="*/ 150140 w 611188"/>
              <a:gd name="connsiteY2671" fmla="*/ 198438 h 257176"/>
              <a:gd name="connsiteX2672" fmla="*/ 150140 w 611188"/>
              <a:gd name="connsiteY2672" fmla="*/ 199497 h 257176"/>
              <a:gd name="connsiteX2673" fmla="*/ 146969 w 611188"/>
              <a:gd name="connsiteY2673" fmla="*/ 197909 h 257176"/>
              <a:gd name="connsiteX2674" fmla="*/ 144854 w 611188"/>
              <a:gd name="connsiteY2674" fmla="*/ 200026 h 257176"/>
              <a:gd name="connsiteX2675" fmla="*/ 136397 w 611188"/>
              <a:gd name="connsiteY2675" fmla="*/ 200026 h 257176"/>
              <a:gd name="connsiteX2676" fmla="*/ 128997 w 611188"/>
              <a:gd name="connsiteY2676" fmla="*/ 199497 h 257176"/>
              <a:gd name="connsiteX2677" fmla="*/ 127939 w 611188"/>
              <a:gd name="connsiteY2677" fmla="*/ 196851 h 257176"/>
              <a:gd name="connsiteX2678" fmla="*/ 125297 w 611188"/>
              <a:gd name="connsiteY2678" fmla="*/ 196851 h 257176"/>
              <a:gd name="connsiteX2679" fmla="*/ 123711 w 611188"/>
              <a:gd name="connsiteY2679" fmla="*/ 197909 h 257176"/>
              <a:gd name="connsiteX2680" fmla="*/ 117368 w 611188"/>
              <a:gd name="connsiteY2680" fmla="*/ 197909 h 257176"/>
              <a:gd name="connsiteX2681" fmla="*/ 110496 w 611188"/>
              <a:gd name="connsiteY2681" fmla="*/ 198438 h 257176"/>
              <a:gd name="connsiteX2682" fmla="*/ 110496 w 611188"/>
              <a:gd name="connsiteY2682" fmla="*/ 197909 h 257176"/>
              <a:gd name="connsiteX2683" fmla="*/ 110496 w 611188"/>
              <a:gd name="connsiteY2683" fmla="*/ 196851 h 257176"/>
              <a:gd name="connsiteX2684" fmla="*/ 109967 w 611188"/>
              <a:gd name="connsiteY2684" fmla="*/ 197909 h 257176"/>
              <a:gd name="connsiteX2685" fmla="*/ 109967 w 611188"/>
              <a:gd name="connsiteY2685" fmla="*/ 198438 h 257176"/>
              <a:gd name="connsiteX2686" fmla="*/ 107853 w 611188"/>
              <a:gd name="connsiteY2686" fmla="*/ 197909 h 257176"/>
              <a:gd name="connsiteX2687" fmla="*/ 106267 w 611188"/>
              <a:gd name="connsiteY2687" fmla="*/ 196322 h 257176"/>
              <a:gd name="connsiteX2688" fmla="*/ 105210 w 611188"/>
              <a:gd name="connsiteY2688" fmla="*/ 196851 h 257176"/>
              <a:gd name="connsiteX2689" fmla="*/ 104681 w 611188"/>
              <a:gd name="connsiteY2689" fmla="*/ 197909 h 257176"/>
              <a:gd name="connsiteX2690" fmla="*/ 104681 w 611188"/>
              <a:gd name="connsiteY2690" fmla="*/ 196322 h 257176"/>
              <a:gd name="connsiteX2691" fmla="*/ 104681 w 611188"/>
              <a:gd name="connsiteY2691" fmla="*/ 195793 h 257176"/>
              <a:gd name="connsiteX2692" fmla="*/ 105210 w 611188"/>
              <a:gd name="connsiteY2692" fmla="*/ 196322 h 257176"/>
              <a:gd name="connsiteX2693" fmla="*/ 106267 w 611188"/>
              <a:gd name="connsiteY2693" fmla="*/ 194734 h 257176"/>
              <a:gd name="connsiteX2694" fmla="*/ 103624 w 611188"/>
              <a:gd name="connsiteY2694" fmla="*/ 193147 h 257176"/>
              <a:gd name="connsiteX2695" fmla="*/ 102039 w 611188"/>
              <a:gd name="connsiteY2695" fmla="*/ 193147 h 257176"/>
              <a:gd name="connsiteX2696" fmla="*/ 101510 w 611188"/>
              <a:gd name="connsiteY2696" fmla="*/ 194734 h 257176"/>
              <a:gd name="connsiteX2697" fmla="*/ 100981 w 611188"/>
              <a:gd name="connsiteY2697" fmla="*/ 194734 h 257176"/>
              <a:gd name="connsiteX2698" fmla="*/ 100981 w 611188"/>
              <a:gd name="connsiteY2698" fmla="*/ 193147 h 257176"/>
              <a:gd name="connsiteX2699" fmla="*/ 97810 w 611188"/>
              <a:gd name="connsiteY2699" fmla="*/ 191559 h 257176"/>
              <a:gd name="connsiteX2700" fmla="*/ 96224 w 611188"/>
              <a:gd name="connsiteY2700" fmla="*/ 193147 h 257176"/>
              <a:gd name="connsiteX2701" fmla="*/ 94110 w 611188"/>
              <a:gd name="connsiteY2701" fmla="*/ 191559 h 257176"/>
              <a:gd name="connsiteX2702" fmla="*/ 93111 w 611188"/>
              <a:gd name="connsiteY2702" fmla="*/ 189560 h 257176"/>
              <a:gd name="connsiteX2703" fmla="*/ 95167 w 611188"/>
              <a:gd name="connsiteY2703" fmla="*/ 189972 h 257176"/>
              <a:gd name="connsiteX2704" fmla="*/ 97810 w 611188"/>
              <a:gd name="connsiteY2704" fmla="*/ 189972 h 257176"/>
              <a:gd name="connsiteX2705" fmla="*/ 97810 w 611188"/>
              <a:gd name="connsiteY2705" fmla="*/ 191030 h 257176"/>
              <a:gd name="connsiteX2706" fmla="*/ 99396 w 611188"/>
              <a:gd name="connsiteY2706" fmla="*/ 191559 h 257176"/>
              <a:gd name="connsiteX2707" fmla="*/ 100981 w 611188"/>
              <a:gd name="connsiteY2707" fmla="*/ 191030 h 257176"/>
              <a:gd name="connsiteX2708" fmla="*/ 103096 w 611188"/>
              <a:gd name="connsiteY2708" fmla="*/ 192618 h 257176"/>
              <a:gd name="connsiteX2709" fmla="*/ 106267 w 611188"/>
              <a:gd name="connsiteY2709" fmla="*/ 192618 h 257176"/>
              <a:gd name="connsiteX2710" fmla="*/ 106267 w 611188"/>
              <a:gd name="connsiteY2710" fmla="*/ 193147 h 257176"/>
              <a:gd name="connsiteX2711" fmla="*/ 106267 w 611188"/>
              <a:gd name="connsiteY2711" fmla="*/ 194205 h 257176"/>
              <a:gd name="connsiteX2712" fmla="*/ 109967 w 611188"/>
              <a:gd name="connsiteY2712" fmla="*/ 194734 h 257176"/>
              <a:gd name="connsiteX2713" fmla="*/ 113139 w 611188"/>
              <a:gd name="connsiteY2713" fmla="*/ 195793 h 257176"/>
              <a:gd name="connsiteX2714" fmla="*/ 120011 w 611188"/>
              <a:gd name="connsiteY2714" fmla="*/ 195793 h 257176"/>
              <a:gd name="connsiteX2715" fmla="*/ 126882 w 611188"/>
              <a:gd name="connsiteY2715" fmla="*/ 195793 h 257176"/>
              <a:gd name="connsiteX2716" fmla="*/ 125825 w 611188"/>
              <a:gd name="connsiteY2716" fmla="*/ 191559 h 257176"/>
              <a:gd name="connsiteX2717" fmla="*/ 126882 w 611188"/>
              <a:gd name="connsiteY2717" fmla="*/ 188913 h 257176"/>
              <a:gd name="connsiteX2718" fmla="*/ 126882 w 611188"/>
              <a:gd name="connsiteY2718" fmla="*/ 187855 h 257176"/>
              <a:gd name="connsiteX2719" fmla="*/ 125297 w 611188"/>
              <a:gd name="connsiteY2719" fmla="*/ 188913 h 257176"/>
              <a:gd name="connsiteX2720" fmla="*/ 124239 w 611188"/>
              <a:gd name="connsiteY2720" fmla="*/ 187855 h 257176"/>
              <a:gd name="connsiteX2721" fmla="*/ 125825 w 611188"/>
              <a:gd name="connsiteY2721" fmla="*/ 187855 h 257176"/>
              <a:gd name="connsiteX2722" fmla="*/ 127411 w 611188"/>
              <a:gd name="connsiteY2722" fmla="*/ 187326 h 257176"/>
              <a:gd name="connsiteX2723" fmla="*/ 127939 w 611188"/>
              <a:gd name="connsiteY2723" fmla="*/ 185738 h 257176"/>
              <a:gd name="connsiteX2724" fmla="*/ 128997 w 611188"/>
              <a:gd name="connsiteY2724" fmla="*/ 184151 h 257176"/>
              <a:gd name="connsiteX2725" fmla="*/ 127939 w 611188"/>
              <a:gd name="connsiteY2725" fmla="*/ 183093 h 257176"/>
              <a:gd name="connsiteX2726" fmla="*/ 127411 w 611188"/>
              <a:gd name="connsiteY2726" fmla="*/ 182563 h 257176"/>
              <a:gd name="connsiteX2727" fmla="*/ 128997 w 611188"/>
              <a:gd name="connsiteY2727" fmla="*/ 182034 h 257176"/>
              <a:gd name="connsiteX2728" fmla="*/ 129525 w 611188"/>
              <a:gd name="connsiteY2728" fmla="*/ 180976 h 257176"/>
              <a:gd name="connsiteX2729" fmla="*/ 125825 w 611188"/>
              <a:gd name="connsiteY2729" fmla="*/ 180976 h 257176"/>
              <a:gd name="connsiteX2730" fmla="*/ 121068 w 611188"/>
              <a:gd name="connsiteY2730" fmla="*/ 179388 h 257176"/>
              <a:gd name="connsiteX2731" fmla="*/ 121068 w 611188"/>
              <a:gd name="connsiteY2731" fmla="*/ 180447 h 257176"/>
              <a:gd name="connsiteX2732" fmla="*/ 122125 w 611188"/>
              <a:gd name="connsiteY2732" fmla="*/ 180447 h 257176"/>
              <a:gd name="connsiteX2733" fmla="*/ 120539 w 611188"/>
              <a:gd name="connsiteY2733" fmla="*/ 180976 h 257176"/>
              <a:gd name="connsiteX2734" fmla="*/ 120011 w 611188"/>
              <a:gd name="connsiteY2734" fmla="*/ 179388 h 257176"/>
              <a:gd name="connsiteX2735" fmla="*/ 117368 w 611188"/>
              <a:gd name="connsiteY2735" fmla="*/ 180976 h 257176"/>
              <a:gd name="connsiteX2736" fmla="*/ 115253 w 611188"/>
              <a:gd name="connsiteY2736" fmla="*/ 182563 h 257176"/>
              <a:gd name="connsiteX2737" fmla="*/ 115782 w 611188"/>
              <a:gd name="connsiteY2737" fmla="*/ 184151 h 257176"/>
              <a:gd name="connsiteX2738" fmla="*/ 117368 w 611188"/>
              <a:gd name="connsiteY2738" fmla="*/ 184151 h 257176"/>
              <a:gd name="connsiteX2739" fmla="*/ 117368 w 611188"/>
              <a:gd name="connsiteY2739" fmla="*/ 185738 h 257176"/>
              <a:gd name="connsiteX2740" fmla="*/ 117368 w 611188"/>
              <a:gd name="connsiteY2740" fmla="*/ 186268 h 257176"/>
              <a:gd name="connsiteX2741" fmla="*/ 116839 w 611188"/>
              <a:gd name="connsiteY2741" fmla="*/ 186268 h 257176"/>
              <a:gd name="connsiteX2742" fmla="*/ 116839 w 611188"/>
              <a:gd name="connsiteY2742" fmla="*/ 185738 h 257176"/>
              <a:gd name="connsiteX2743" fmla="*/ 116839 w 611188"/>
              <a:gd name="connsiteY2743" fmla="*/ 184680 h 257176"/>
              <a:gd name="connsiteX2744" fmla="*/ 115253 w 611188"/>
              <a:gd name="connsiteY2744" fmla="*/ 184151 h 257176"/>
              <a:gd name="connsiteX2745" fmla="*/ 114196 w 611188"/>
              <a:gd name="connsiteY2745" fmla="*/ 184151 h 257176"/>
              <a:gd name="connsiteX2746" fmla="*/ 114196 w 611188"/>
              <a:gd name="connsiteY2746" fmla="*/ 184680 h 257176"/>
              <a:gd name="connsiteX2747" fmla="*/ 115253 w 611188"/>
              <a:gd name="connsiteY2747" fmla="*/ 185738 h 257176"/>
              <a:gd name="connsiteX2748" fmla="*/ 116839 w 611188"/>
              <a:gd name="connsiteY2748" fmla="*/ 185738 h 257176"/>
              <a:gd name="connsiteX2749" fmla="*/ 115782 w 611188"/>
              <a:gd name="connsiteY2749" fmla="*/ 186268 h 257176"/>
              <a:gd name="connsiteX2750" fmla="*/ 115253 w 611188"/>
              <a:gd name="connsiteY2750" fmla="*/ 186268 h 257176"/>
              <a:gd name="connsiteX2751" fmla="*/ 115782 w 611188"/>
              <a:gd name="connsiteY2751" fmla="*/ 187855 h 257176"/>
              <a:gd name="connsiteX2752" fmla="*/ 117368 w 611188"/>
              <a:gd name="connsiteY2752" fmla="*/ 188913 h 257176"/>
              <a:gd name="connsiteX2753" fmla="*/ 114196 w 611188"/>
              <a:gd name="connsiteY2753" fmla="*/ 188913 h 257176"/>
              <a:gd name="connsiteX2754" fmla="*/ 110496 w 611188"/>
              <a:gd name="connsiteY2754" fmla="*/ 187855 h 257176"/>
              <a:gd name="connsiteX2755" fmla="*/ 107853 w 611188"/>
              <a:gd name="connsiteY2755" fmla="*/ 187326 h 257176"/>
              <a:gd name="connsiteX2756" fmla="*/ 106796 w 611188"/>
              <a:gd name="connsiteY2756" fmla="*/ 183093 h 257176"/>
              <a:gd name="connsiteX2757" fmla="*/ 108382 w 611188"/>
              <a:gd name="connsiteY2757" fmla="*/ 180976 h 257176"/>
              <a:gd name="connsiteX2758" fmla="*/ 110496 w 611188"/>
              <a:gd name="connsiteY2758" fmla="*/ 180447 h 257176"/>
              <a:gd name="connsiteX2759" fmla="*/ 108382 w 611188"/>
              <a:gd name="connsiteY2759" fmla="*/ 179388 h 257176"/>
              <a:gd name="connsiteX2760" fmla="*/ 108080 w 611188"/>
              <a:gd name="connsiteY2760" fmla="*/ 179766 h 257176"/>
              <a:gd name="connsiteX2761" fmla="*/ 108382 w 611188"/>
              <a:gd name="connsiteY2761" fmla="*/ 178859 h 257176"/>
              <a:gd name="connsiteX2762" fmla="*/ 107853 w 611188"/>
              <a:gd name="connsiteY2762" fmla="*/ 177801 h 257176"/>
              <a:gd name="connsiteX2763" fmla="*/ 107098 w 611188"/>
              <a:gd name="connsiteY2763" fmla="*/ 179691 h 257176"/>
              <a:gd name="connsiteX2764" fmla="*/ 106796 w 611188"/>
              <a:gd name="connsiteY2764" fmla="*/ 179388 h 257176"/>
              <a:gd name="connsiteX2765" fmla="*/ 106796 w 611188"/>
              <a:gd name="connsiteY2765" fmla="*/ 180447 h 257176"/>
              <a:gd name="connsiteX2766" fmla="*/ 104681 w 611188"/>
              <a:gd name="connsiteY2766" fmla="*/ 178859 h 257176"/>
              <a:gd name="connsiteX2767" fmla="*/ 103096 w 611188"/>
              <a:gd name="connsiteY2767" fmla="*/ 179388 h 257176"/>
              <a:gd name="connsiteX2768" fmla="*/ 103624 w 611188"/>
              <a:gd name="connsiteY2768" fmla="*/ 177801 h 257176"/>
              <a:gd name="connsiteX2769" fmla="*/ 104681 w 611188"/>
              <a:gd name="connsiteY2769" fmla="*/ 177272 h 257176"/>
              <a:gd name="connsiteX2770" fmla="*/ 103624 w 611188"/>
              <a:gd name="connsiteY2770" fmla="*/ 176743 h 257176"/>
              <a:gd name="connsiteX2771" fmla="*/ 103096 w 611188"/>
              <a:gd name="connsiteY2771" fmla="*/ 176743 h 257176"/>
              <a:gd name="connsiteX2772" fmla="*/ 104681 w 611188"/>
              <a:gd name="connsiteY2772" fmla="*/ 175155 h 257176"/>
              <a:gd name="connsiteX2773" fmla="*/ 105210 w 611188"/>
              <a:gd name="connsiteY2773" fmla="*/ 173568 h 257176"/>
              <a:gd name="connsiteX2774" fmla="*/ 103624 w 611188"/>
              <a:gd name="connsiteY2774" fmla="*/ 172509 h 257176"/>
              <a:gd name="connsiteX2775" fmla="*/ 104681 w 611188"/>
              <a:gd name="connsiteY2775" fmla="*/ 170922 h 257176"/>
              <a:gd name="connsiteX2776" fmla="*/ 104681 w 611188"/>
              <a:gd name="connsiteY2776" fmla="*/ 171980 h 257176"/>
              <a:gd name="connsiteX2777" fmla="*/ 105210 w 611188"/>
              <a:gd name="connsiteY2777" fmla="*/ 170922 h 257176"/>
              <a:gd name="connsiteX2778" fmla="*/ 104681 w 611188"/>
              <a:gd name="connsiteY2778" fmla="*/ 169863 h 257176"/>
              <a:gd name="connsiteX2779" fmla="*/ 103096 w 611188"/>
              <a:gd name="connsiteY2779" fmla="*/ 170393 h 257176"/>
              <a:gd name="connsiteX2780" fmla="*/ 103096 w 611188"/>
              <a:gd name="connsiteY2780" fmla="*/ 169863 h 257176"/>
              <a:gd name="connsiteX2781" fmla="*/ 99924 w 611188"/>
              <a:gd name="connsiteY2781" fmla="*/ 168805 h 257176"/>
              <a:gd name="connsiteX2782" fmla="*/ 97810 w 611188"/>
              <a:gd name="connsiteY2782" fmla="*/ 170393 h 257176"/>
              <a:gd name="connsiteX2783" fmla="*/ 98338 w 611188"/>
              <a:gd name="connsiteY2783" fmla="*/ 171980 h 257176"/>
              <a:gd name="connsiteX2784" fmla="*/ 99396 w 611188"/>
              <a:gd name="connsiteY2784" fmla="*/ 172509 h 257176"/>
              <a:gd name="connsiteX2785" fmla="*/ 98338 w 611188"/>
              <a:gd name="connsiteY2785" fmla="*/ 174097 h 257176"/>
              <a:gd name="connsiteX2786" fmla="*/ 95167 w 611188"/>
              <a:gd name="connsiteY2786" fmla="*/ 173568 h 257176"/>
              <a:gd name="connsiteX2787" fmla="*/ 94110 w 611188"/>
              <a:gd name="connsiteY2787" fmla="*/ 175155 h 257176"/>
              <a:gd name="connsiteX2788" fmla="*/ 92524 w 611188"/>
              <a:gd name="connsiteY2788" fmla="*/ 174097 h 257176"/>
              <a:gd name="connsiteX2789" fmla="*/ 91467 w 611188"/>
              <a:gd name="connsiteY2789" fmla="*/ 174097 h 257176"/>
              <a:gd name="connsiteX2790" fmla="*/ 90938 w 611188"/>
              <a:gd name="connsiteY2790" fmla="*/ 174097 h 257176"/>
              <a:gd name="connsiteX2791" fmla="*/ 86181 w 611188"/>
              <a:gd name="connsiteY2791" fmla="*/ 176743 h 257176"/>
              <a:gd name="connsiteX2792" fmla="*/ 87238 w 611188"/>
              <a:gd name="connsiteY2792" fmla="*/ 177272 h 257176"/>
              <a:gd name="connsiteX2793" fmla="*/ 93052 w 611188"/>
              <a:gd name="connsiteY2793" fmla="*/ 177801 h 257176"/>
              <a:gd name="connsiteX2794" fmla="*/ 98338 w 611188"/>
              <a:gd name="connsiteY2794" fmla="*/ 177801 h 257176"/>
              <a:gd name="connsiteX2795" fmla="*/ 96224 w 611188"/>
              <a:gd name="connsiteY2795" fmla="*/ 178859 h 257176"/>
              <a:gd name="connsiteX2796" fmla="*/ 93052 w 611188"/>
              <a:gd name="connsiteY2796" fmla="*/ 180447 h 257176"/>
              <a:gd name="connsiteX2797" fmla="*/ 93052 w 611188"/>
              <a:gd name="connsiteY2797" fmla="*/ 178859 h 257176"/>
              <a:gd name="connsiteX2798" fmla="*/ 87238 w 611188"/>
              <a:gd name="connsiteY2798" fmla="*/ 179388 h 257176"/>
              <a:gd name="connsiteX2799" fmla="*/ 81952 w 611188"/>
              <a:gd name="connsiteY2799" fmla="*/ 180447 h 257176"/>
              <a:gd name="connsiteX2800" fmla="*/ 80366 w 611188"/>
              <a:gd name="connsiteY2800" fmla="*/ 183093 h 257176"/>
              <a:gd name="connsiteX2801" fmla="*/ 77723 w 611188"/>
              <a:gd name="connsiteY2801" fmla="*/ 182563 h 257176"/>
              <a:gd name="connsiteX2802" fmla="*/ 72437 w 611188"/>
              <a:gd name="connsiteY2802" fmla="*/ 184151 h 257176"/>
              <a:gd name="connsiteX2803" fmla="*/ 69794 w 611188"/>
              <a:gd name="connsiteY2803" fmla="*/ 183093 h 257176"/>
              <a:gd name="connsiteX2804" fmla="*/ 65037 w 611188"/>
              <a:gd name="connsiteY2804" fmla="*/ 184151 h 257176"/>
              <a:gd name="connsiteX2805" fmla="*/ 60280 w 611188"/>
              <a:gd name="connsiteY2805" fmla="*/ 183093 h 257176"/>
              <a:gd name="connsiteX2806" fmla="*/ 61337 w 611188"/>
              <a:gd name="connsiteY2806" fmla="*/ 180976 h 257176"/>
              <a:gd name="connsiteX2807" fmla="*/ 61866 w 611188"/>
              <a:gd name="connsiteY2807" fmla="*/ 179388 h 257176"/>
              <a:gd name="connsiteX2808" fmla="*/ 65037 w 611188"/>
              <a:gd name="connsiteY2808" fmla="*/ 179388 h 257176"/>
              <a:gd name="connsiteX2809" fmla="*/ 67152 w 611188"/>
              <a:gd name="connsiteY2809" fmla="*/ 177801 h 257176"/>
              <a:gd name="connsiteX2810" fmla="*/ 62923 w 611188"/>
              <a:gd name="connsiteY2810" fmla="*/ 175155 h 257176"/>
              <a:gd name="connsiteX2811" fmla="*/ 58694 w 611188"/>
              <a:gd name="connsiteY2811" fmla="*/ 172509 h 257176"/>
              <a:gd name="connsiteX2812" fmla="*/ 58694 w 611188"/>
              <a:gd name="connsiteY2812" fmla="*/ 171980 h 257176"/>
              <a:gd name="connsiteX2813" fmla="*/ 58165 w 611188"/>
              <a:gd name="connsiteY2813" fmla="*/ 171980 h 257176"/>
              <a:gd name="connsiteX2814" fmla="*/ 58694 w 611188"/>
              <a:gd name="connsiteY2814" fmla="*/ 169863 h 257176"/>
              <a:gd name="connsiteX2815" fmla="*/ 59751 w 611188"/>
              <a:gd name="connsiteY2815" fmla="*/ 168805 h 257176"/>
              <a:gd name="connsiteX2816" fmla="*/ 58165 w 611188"/>
              <a:gd name="connsiteY2816" fmla="*/ 168276 h 257176"/>
              <a:gd name="connsiteX2817" fmla="*/ 56051 w 611188"/>
              <a:gd name="connsiteY2817" fmla="*/ 167218 h 257176"/>
              <a:gd name="connsiteX2818" fmla="*/ 56051 w 611188"/>
              <a:gd name="connsiteY2818" fmla="*/ 165630 h 257176"/>
              <a:gd name="connsiteX2819" fmla="*/ 56580 w 611188"/>
              <a:gd name="connsiteY2819" fmla="*/ 165630 h 257176"/>
              <a:gd name="connsiteX2820" fmla="*/ 56051 w 611188"/>
              <a:gd name="connsiteY2820" fmla="*/ 165101 h 257176"/>
              <a:gd name="connsiteX2821" fmla="*/ 54994 w 611188"/>
              <a:gd name="connsiteY2821" fmla="*/ 165630 h 257176"/>
              <a:gd name="connsiteX2822" fmla="*/ 54465 w 611188"/>
              <a:gd name="connsiteY2822" fmla="*/ 165101 h 257176"/>
              <a:gd name="connsiteX2823" fmla="*/ 52880 w 611188"/>
              <a:gd name="connsiteY2823" fmla="*/ 165101 h 257176"/>
              <a:gd name="connsiteX2824" fmla="*/ 52880 w 611188"/>
              <a:gd name="connsiteY2824" fmla="*/ 163513 h 257176"/>
              <a:gd name="connsiteX2825" fmla="*/ 52880 w 611188"/>
              <a:gd name="connsiteY2825" fmla="*/ 162984 h 257176"/>
              <a:gd name="connsiteX2826" fmla="*/ 51822 w 611188"/>
              <a:gd name="connsiteY2826" fmla="*/ 162984 h 257176"/>
              <a:gd name="connsiteX2827" fmla="*/ 51294 w 611188"/>
              <a:gd name="connsiteY2827" fmla="*/ 162984 h 257176"/>
              <a:gd name="connsiteX2828" fmla="*/ 51822 w 611188"/>
              <a:gd name="connsiteY2828" fmla="*/ 161926 h 257176"/>
              <a:gd name="connsiteX2829" fmla="*/ 51822 w 611188"/>
              <a:gd name="connsiteY2829" fmla="*/ 161397 h 257176"/>
              <a:gd name="connsiteX2830" fmla="*/ 53408 w 611188"/>
              <a:gd name="connsiteY2830" fmla="*/ 163513 h 257176"/>
              <a:gd name="connsiteX2831" fmla="*/ 54994 w 611188"/>
              <a:gd name="connsiteY2831" fmla="*/ 165101 h 257176"/>
              <a:gd name="connsiteX2832" fmla="*/ 54465 w 611188"/>
              <a:gd name="connsiteY2832" fmla="*/ 164043 h 257176"/>
              <a:gd name="connsiteX2833" fmla="*/ 53408 w 611188"/>
              <a:gd name="connsiteY2833" fmla="*/ 162984 h 257176"/>
              <a:gd name="connsiteX2834" fmla="*/ 54465 w 611188"/>
              <a:gd name="connsiteY2834" fmla="*/ 162984 h 257176"/>
              <a:gd name="connsiteX2835" fmla="*/ 54465 w 611188"/>
              <a:gd name="connsiteY2835" fmla="*/ 161926 h 257176"/>
              <a:gd name="connsiteX2836" fmla="*/ 52880 w 611188"/>
              <a:gd name="connsiteY2836" fmla="*/ 158222 h 257176"/>
              <a:gd name="connsiteX2837" fmla="*/ 49179 w 611188"/>
              <a:gd name="connsiteY2837" fmla="*/ 158222 h 257176"/>
              <a:gd name="connsiteX2838" fmla="*/ 48122 w 611188"/>
              <a:gd name="connsiteY2838" fmla="*/ 157693 h 257176"/>
              <a:gd name="connsiteX2839" fmla="*/ 49179 w 611188"/>
              <a:gd name="connsiteY2839" fmla="*/ 154518 h 257176"/>
              <a:gd name="connsiteX2840" fmla="*/ 49708 w 611188"/>
              <a:gd name="connsiteY2840" fmla="*/ 154518 h 257176"/>
              <a:gd name="connsiteX2841" fmla="*/ 49179 w 611188"/>
              <a:gd name="connsiteY2841" fmla="*/ 153459 h 257176"/>
              <a:gd name="connsiteX2842" fmla="*/ 49708 w 611188"/>
              <a:gd name="connsiteY2842" fmla="*/ 153459 h 257176"/>
              <a:gd name="connsiteX2843" fmla="*/ 49179 w 611188"/>
              <a:gd name="connsiteY2843" fmla="*/ 151343 h 257176"/>
              <a:gd name="connsiteX2844" fmla="*/ 47594 w 611188"/>
              <a:gd name="connsiteY2844" fmla="*/ 149226 h 257176"/>
              <a:gd name="connsiteX2845" fmla="*/ 46008 w 611188"/>
              <a:gd name="connsiteY2845" fmla="*/ 142876 h 257176"/>
              <a:gd name="connsiteX2846" fmla="*/ 48122 w 611188"/>
              <a:gd name="connsiteY2846" fmla="*/ 139172 h 257176"/>
              <a:gd name="connsiteX2847" fmla="*/ 49179 w 611188"/>
              <a:gd name="connsiteY2847" fmla="*/ 137584 h 257176"/>
              <a:gd name="connsiteX2848" fmla="*/ 49708 w 611188"/>
              <a:gd name="connsiteY2848" fmla="*/ 137055 h 257176"/>
              <a:gd name="connsiteX2849" fmla="*/ 52880 w 611188"/>
              <a:gd name="connsiteY2849" fmla="*/ 135467 h 257176"/>
              <a:gd name="connsiteX2850" fmla="*/ 54994 w 611188"/>
              <a:gd name="connsiteY2850" fmla="*/ 132292 h 257176"/>
              <a:gd name="connsiteX2851" fmla="*/ 56580 w 611188"/>
              <a:gd name="connsiteY2851" fmla="*/ 131763 h 257176"/>
              <a:gd name="connsiteX2852" fmla="*/ 58165 w 611188"/>
              <a:gd name="connsiteY2852" fmla="*/ 127530 h 257176"/>
              <a:gd name="connsiteX2853" fmla="*/ 60280 w 611188"/>
              <a:gd name="connsiteY2853" fmla="*/ 127530 h 257176"/>
              <a:gd name="connsiteX2854" fmla="*/ 60280 w 611188"/>
              <a:gd name="connsiteY2854" fmla="*/ 129117 h 257176"/>
              <a:gd name="connsiteX2855" fmla="*/ 61866 w 611188"/>
              <a:gd name="connsiteY2855" fmla="*/ 129117 h 257176"/>
              <a:gd name="connsiteX2856" fmla="*/ 66623 w 611188"/>
              <a:gd name="connsiteY2856" fmla="*/ 132292 h 257176"/>
              <a:gd name="connsiteX2857" fmla="*/ 68737 w 611188"/>
              <a:gd name="connsiteY2857" fmla="*/ 131763 h 257176"/>
              <a:gd name="connsiteX2858" fmla="*/ 66623 w 611188"/>
              <a:gd name="connsiteY2858" fmla="*/ 128588 h 257176"/>
              <a:gd name="connsiteX2859" fmla="*/ 65037 w 611188"/>
              <a:gd name="connsiteY2859" fmla="*/ 124884 h 257176"/>
              <a:gd name="connsiteX2860" fmla="*/ 65566 w 611188"/>
              <a:gd name="connsiteY2860" fmla="*/ 124884 h 257176"/>
              <a:gd name="connsiteX2861" fmla="*/ 65566 w 611188"/>
              <a:gd name="connsiteY2861" fmla="*/ 123826 h 257176"/>
              <a:gd name="connsiteX2862" fmla="*/ 65037 w 611188"/>
              <a:gd name="connsiteY2862" fmla="*/ 123297 h 257176"/>
              <a:gd name="connsiteX2863" fmla="*/ 65037 w 611188"/>
              <a:gd name="connsiteY2863" fmla="*/ 122238 h 257176"/>
              <a:gd name="connsiteX2864" fmla="*/ 65566 w 611188"/>
              <a:gd name="connsiteY2864" fmla="*/ 123297 h 257176"/>
              <a:gd name="connsiteX2865" fmla="*/ 66623 w 611188"/>
              <a:gd name="connsiteY2865" fmla="*/ 120122 h 257176"/>
              <a:gd name="connsiteX2866" fmla="*/ 67152 w 611188"/>
              <a:gd name="connsiteY2866" fmla="*/ 116417 h 257176"/>
              <a:gd name="connsiteX2867" fmla="*/ 68209 w 611188"/>
              <a:gd name="connsiteY2867" fmla="*/ 116417 h 257176"/>
              <a:gd name="connsiteX2868" fmla="*/ 68737 w 611188"/>
              <a:gd name="connsiteY2868" fmla="*/ 114830 h 257176"/>
              <a:gd name="connsiteX2869" fmla="*/ 70323 w 611188"/>
              <a:gd name="connsiteY2869" fmla="*/ 115359 h 257176"/>
              <a:gd name="connsiteX2870" fmla="*/ 70852 w 611188"/>
              <a:gd name="connsiteY2870" fmla="*/ 113242 h 257176"/>
              <a:gd name="connsiteX2871" fmla="*/ 74023 w 611188"/>
              <a:gd name="connsiteY2871" fmla="*/ 116947 h 257176"/>
              <a:gd name="connsiteX2872" fmla="*/ 77195 w 611188"/>
              <a:gd name="connsiteY2872" fmla="*/ 119592 h 257176"/>
              <a:gd name="connsiteX2873" fmla="*/ 77195 w 611188"/>
              <a:gd name="connsiteY2873" fmla="*/ 120122 h 257176"/>
              <a:gd name="connsiteX2874" fmla="*/ 77723 w 611188"/>
              <a:gd name="connsiteY2874" fmla="*/ 120651 h 257176"/>
              <a:gd name="connsiteX2875" fmla="*/ 77195 w 611188"/>
              <a:gd name="connsiteY2875" fmla="*/ 121709 h 257176"/>
              <a:gd name="connsiteX2876" fmla="*/ 79309 w 611188"/>
              <a:gd name="connsiteY2876" fmla="*/ 123826 h 257176"/>
              <a:gd name="connsiteX2877" fmla="*/ 80895 w 611188"/>
              <a:gd name="connsiteY2877" fmla="*/ 125942 h 257176"/>
              <a:gd name="connsiteX2878" fmla="*/ 83009 w 611188"/>
              <a:gd name="connsiteY2878" fmla="*/ 124884 h 257176"/>
              <a:gd name="connsiteX2879" fmla="*/ 85652 w 611188"/>
              <a:gd name="connsiteY2879" fmla="*/ 125413 h 257176"/>
              <a:gd name="connsiteX2880" fmla="*/ 85652 w 611188"/>
              <a:gd name="connsiteY2880" fmla="*/ 123826 h 257176"/>
              <a:gd name="connsiteX2881" fmla="*/ 84595 w 611188"/>
              <a:gd name="connsiteY2881" fmla="*/ 123297 h 257176"/>
              <a:gd name="connsiteX2882" fmla="*/ 84595 w 611188"/>
              <a:gd name="connsiteY2882" fmla="*/ 123826 h 257176"/>
              <a:gd name="connsiteX2883" fmla="*/ 84066 w 611188"/>
              <a:gd name="connsiteY2883" fmla="*/ 123826 h 257176"/>
              <a:gd name="connsiteX2884" fmla="*/ 84066 w 611188"/>
              <a:gd name="connsiteY2884" fmla="*/ 122238 h 257176"/>
              <a:gd name="connsiteX2885" fmla="*/ 83009 w 611188"/>
              <a:gd name="connsiteY2885" fmla="*/ 122238 h 257176"/>
              <a:gd name="connsiteX2886" fmla="*/ 84066 w 611188"/>
              <a:gd name="connsiteY2886" fmla="*/ 121709 h 257176"/>
              <a:gd name="connsiteX2887" fmla="*/ 84066 w 611188"/>
              <a:gd name="connsiteY2887" fmla="*/ 120651 h 257176"/>
              <a:gd name="connsiteX2888" fmla="*/ 84066 w 611188"/>
              <a:gd name="connsiteY2888" fmla="*/ 119592 h 257176"/>
              <a:gd name="connsiteX2889" fmla="*/ 83009 w 611188"/>
              <a:gd name="connsiteY2889" fmla="*/ 120122 h 257176"/>
              <a:gd name="connsiteX2890" fmla="*/ 82481 w 611188"/>
              <a:gd name="connsiteY2890" fmla="*/ 121709 h 257176"/>
              <a:gd name="connsiteX2891" fmla="*/ 82481 w 611188"/>
              <a:gd name="connsiteY2891" fmla="*/ 119592 h 257176"/>
              <a:gd name="connsiteX2892" fmla="*/ 80895 w 611188"/>
              <a:gd name="connsiteY2892" fmla="*/ 118534 h 257176"/>
              <a:gd name="connsiteX2893" fmla="*/ 81952 w 611188"/>
              <a:gd name="connsiteY2893" fmla="*/ 118005 h 257176"/>
              <a:gd name="connsiteX2894" fmla="*/ 80895 w 611188"/>
              <a:gd name="connsiteY2894" fmla="*/ 116947 h 257176"/>
              <a:gd name="connsiteX2895" fmla="*/ 80895 w 611188"/>
              <a:gd name="connsiteY2895" fmla="*/ 116417 h 257176"/>
              <a:gd name="connsiteX2896" fmla="*/ 80366 w 611188"/>
              <a:gd name="connsiteY2896" fmla="*/ 115359 h 257176"/>
              <a:gd name="connsiteX2897" fmla="*/ 80895 w 611188"/>
              <a:gd name="connsiteY2897" fmla="*/ 113242 h 257176"/>
              <a:gd name="connsiteX2898" fmla="*/ 79309 w 611188"/>
              <a:gd name="connsiteY2898" fmla="*/ 112713 h 257176"/>
              <a:gd name="connsiteX2899" fmla="*/ 79309 w 611188"/>
              <a:gd name="connsiteY2899" fmla="*/ 110067 h 257176"/>
              <a:gd name="connsiteX2900" fmla="*/ 77723 w 611188"/>
              <a:gd name="connsiteY2900" fmla="*/ 109538 h 257176"/>
              <a:gd name="connsiteX2901" fmla="*/ 77723 w 611188"/>
              <a:gd name="connsiteY2901" fmla="*/ 108480 h 257176"/>
              <a:gd name="connsiteX2902" fmla="*/ 78781 w 611188"/>
              <a:gd name="connsiteY2902" fmla="*/ 108480 h 257176"/>
              <a:gd name="connsiteX2903" fmla="*/ 77195 w 611188"/>
              <a:gd name="connsiteY2903" fmla="*/ 105834 h 257176"/>
              <a:gd name="connsiteX2904" fmla="*/ 71909 w 611188"/>
              <a:gd name="connsiteY2904" fmla="*/ 104776 h 257176"/>
              <a:gd name="connsiteX2905" fmla="*/ 68737 w 611188"/>
              <a:gd name="connsiteY2905" fmla="*/ 104776 h 257176"/>
              <a:gd name="connsiteX2906" fmla="*/ 68737 w 611188"/>
              <a:gd name="connsiteY2906" fmla="*/ 105834 h 257176"/>
              <a:gd name="connsiteX2907" fmla="*/ 68209 w 611188"/>
              <a:gd name="connsiteY2907" fmla="*/ 105834 h 257176"/>
              <a:gd name="connsiteX2908" fmla="*/ 66623 w 611188"/>
              <a:gd name="connsiteY2908" fmla="*/ 104776 h 257176"/>
              <a:gd name="connsiteX2909" fmla="*/ 66623 w 611188"/>
              <a:gd name="connsiteY2909" fmla="*/ 105834 h 257176"/>
              <a:gd name="connsiteX2910" fmla="*/ 66623 w 611188"/>
              <a:gd name="connsiteY2910" fmla="*/ 106363 h 257176"/>
              <a:gd name="connsiteX2911" fmla="*/ 59751 w 611188"/>
              <a:gd name="connsiteY2911" fmla="*/ 107951 h 257176"/>
              <a:gd name="connsiteX2912" fmla="*/ 52880 w 611188"/>
              <a:gd name="connsiteY2912" fmla="*/ 108480 h 257176"/>
              <a:gd name="connsiteX2913" fmla="*/ 52880 w 611188"/>
              <a:gd name="connsiteY2913" fmla="*/ 109538 h 257176"/>
              <a:gd name="connsiteX2914" fmla="*/ 52880 w 611188"/>
              <a:gd name="connsiteY2914" fmla="*/ 110067 h 257176"/>
              <a:gd name="connsiteX2915" fmla="*/ 48122 w 611188"/>
              <a:gd name="connsiteY2915" fmla="*/ 111655 h 257176"/>
              <a:gd name="connsiteX2916" fmla="*/ 43894 w 611188"/>
              <a:gd name="connsiteY2916" fmla="*/ 113242 h 257176"/>
              <a:gd name="connsiteX2917" fmla="*/ 43894 w 611188"/>
              <a:gd name="connsiteY2917" fmla="*/ 113772 h 257176"/>
              <a:gd name="connsiteX2918" fmla="*/ 44422 w 611188"/>
              <a:gd name="connsiteY2918" fmla="*/ 114830 h 257176"/>
              <a:gd name="connsiteX2919" fmla="*/ 42836 w 611188"/>
              <a:gd name="connsiteY2919" fmla="*/ 114830 h 257176"/>
              <a:gd name="connsiteX2920" fmla="*/ 42836 w 611188"/>
              <a:gd name="connsiteY2920" fmla="*/ 116417 h 257176"/>
              <a:gd name="connsiteX2921" fmla="*/ 41251 w 611188"/>
              <a:gd name="connsiteY2921" fmla="*/ 115359 h 257176"/>
              <a:gd name="connsiteX2922" fmla="*/ 39665 w 611188"/>
              <a:gd name="connsiteY2922" fmla="*/ 115359 h 257176"/>
              <a:gd name="connsiteX2923" fmla="*/ 40722 w 611188"/>
              <a:gd name="connsiteY2923" fmla="*/ 116417 h 257176"/>
              <a:gd name="connsiteX2924" fmla="*/ 35436 w 611188"/>
              <a:gd name="connsiteY2924" fmla="*/ 115359 h 257176"/>
              <a:gd name="connsiteX2925" fmla="*/ 30150 w 611188"/>
              <a:gd name="connsiteY2925" fmla="*/ 110067 h 257176"/>
              <a:gd name="connsiteX2926" fmla="*/ 26979 w 611188"/>
              <a:gd name="connsiteY2926" fmla="*/ 113772 h 257176"/>
              <a:gd name="connsiteX2927" fmla="*/ 24864 w 611188"/>
              <a:gd name="connsiteY2927" fmla="*/ 118534 h 257176"/>
              <a:gd name="connsiteX2928" fmla="*/ 23278 w 611188"/>
              <a:gd name="connsiteY2928" fmla="*/ 115359 h 257176"/>
              <a:gd name="connsiteX2929" fmla="*/ 21693 w 611188"/>
              <a:gd name="connsiteY2929" fmla="*/ 113242 h 257176"/>
              <a:gd name="connsiteX2930" fmla="*/ 22221 w 611188"/>
              <a:gd name="connsiteY2930" fmla="*/ 111126 h 257176"/>
              <a:gd name="connsiteX2931" fmla="*/ 21693 w 611188"/>
              <a:gd name="connsiteY2931" fmla="*/ 109538 h 257176"/>
              <a:gd name="connsiteX2932" fmla="*/ 24864 w 611188"/>
              <a:gd name="connsiteY2932" fmla="*/ 107951 h 257176"/>
              <a:gd name="connsiteX2933" fmla="*/ 28564 w 611188"/>
              <a:gd name="connsiteY2933" fmla="*/ 106892 h 257176"/>
              <a:gd name="connsiteX2934" fmla="*/ 25921 w 611188"/>
              <a:gd name="connsiteY2934" fmla="*/ 104247 h 257176"/>
              <a:gd name="connsiteX2935" fmla="*/ 25393 w 611188"/>
              <a:gd name="connsiteY2935" fmla="*/ 99484 h 257176"/>
              <a:gd name="connsiteX2936" fmla="*/ 25921 w 611188"/>
              <a:gd name="connsiteY2936" fmla="*/ 98955 h 257176"/>
              <a:gd name="connsiteX2937" fmla="*/ 26979 w 611188"/>
              <a:gd name="connsiteY2937" fmla="*/ 97367 h 257176"/>
              <a:gd name="connsiteX2938" fmla="*/ 25921 w 611188"/>
              <a:gd name="connsiteY2938" fmla="*/ 96309 h 257176"/>
              <a:gd name="connsiteX2939" fmla="*/ 25921 w 611188"/>
              <a:gd name="connsiteY2939" fmla="*/ 95780 h 257176"/>
              <a:gd name="connsiteX2940" fmla="*/ 26979 w 611188"/>
              <a:gd name="connsiteY2940" fmla="*/ 94192 h 257176"/>
              <a:gd name="connsiteX2941" fmla="*/ 26979 w 611188"/>
              <a:gd name="connsiteY2941" fmla="*/ 92605 h 257176"/>
              <a:gd name="connsiteX2942" fmla="*/ 30150 w 611188"/>
              <a:gd name="connsiteY2942" fmla="*/ 90488 h 257176"/>
              <a:gd name="connsiteX2943" fmla="*/ 32793 w 611188"/>
              <a:gd name="connsiteY2943" fmla="*/ 88901 h 257176"/>
              <a:gd name="connsiteX2944" fmla="*/ 32265 w 611188"/>
              <a:gd name="connsiteY2944" fmla="*/ 82551 h 257176"/>
              <a:gd name="connsiteX2945" fmla="*/ 30679 w 611188"/>
              <a:gd name="connsiteY2945" fmla="*/ 77259 h 257176"/>
              <a:gd name="connsiteX2946" fmla="*/ 30150 w 611188"/>
              <a:gd name="connsiteY2946" fmla="*/ 77259 h 257176"/>
              <a:gd name="connsiteX2947" fmla="*/ 30150 w 611188"/>
              <a:gd name="connsiteY2947" fmla="*/ 78317 h 257176"/>
              <a:gd name="connsiteX2948" fmla="*/ 27507 w 611188"/>
              <a:gd name="connsiteY2948" fmla="*/ 75142 h 257176"/>
              <a:gd name="connsiteX2949" fmla="*/ 27507 w 611188"/>
              <a:gd name="connsiteY2949" fmla="*/ 71438 h 257176"/>
              <a:gd name="connsiteX2950" fmla="*/ 24864 w 611188"/>
              <a:gd name="connsiteY2950" fmla="*/ 69321 h 257176"/>
              <a:gd name="connsiteX2951" fmla="*/ 22221 w 611188"/>
              <a:gd name="connsiteY2951" fmla="*/ 66676 h 257176"/>
              <a:gd name="connsiteX2952" fmla="*/ 26979 w 611188"/>
              <a:gd name="connsiteY2952" fmla="*/ 67734 h 257176"/>
              <a:gd name="connsiteX2953" fmla="*/ 30150 w 611188"/>
              <a:gd name="connsiteY2953" fmla="*/ 69321 h 257176"/>
              <a:gd name="connsiteX2954" fmla="*/ 30679 w 611188"/>
              <a:gd name="connsiteY2954" fmla="*/ 68263 h 257176"/>
              <a:gd name="connsiteX2955" fmla="*/ 30679 w 611188"/>
              <a:gd name="connsiteY2955" fmla="*/ 66146 h 257176"/>
              <a:gd name="connsiteX2956" fmla="*/ 31207 w 611188"/>
              <a:gd name="connsiteY2956" fmla="*/ 66146 h 257176"/>
              <a:gd name="connsiteX2957" fmla="*/ 30679 w 611188"/>
              <a:gd name="connsiteY2957" fmla="*/ 64559 h 257176"/>
              <a:gd name="connsiteX2958" fmla="*/ 30679 w 611188"/>
              <a:gd name="connsiteY2958" fmla="*/ 62971 h 257176"/>
              <a:gd name="connsiteX2959" fmla="*/ 29093 w 611188"/>
              <a:gd name="connsiteY2959" fmla="*/ 62971 h 257176"/>
              <a:gd name="connsiteX2960" fmla="*/ 29093 w 611188"/>
              <a:gd name="connsiteY2960" fmla="*/ 61384 h 257176"/>
              <a:gd name="connsiteX2961" fmla="*/ 27507 w 611188"/>
              <a:gd name="connsiteY2961" fmla="*/ 62442 h 257176"/>
              <a:gd name="connsiteX2962" fmla="*/ 26979 w 611188"/>
              <a:gd name="connsiteY2962" fmla="*/ 62971 h 257176"/>
              <a:gd name="connsiteX2963" fmla="*/ 26979 w 611188"/>
              <a:gd name="connsiteY2963" fmla="*/ 62442 h 257176"/>
              <a:gd name="connsiteX2964" fmla="*/ 26979 w 611188"/>
              <a:gd name="connsiteY2964" fmla="*/ 61384 h 257176"/>
              <a:gd name="connsiteX2965" fmla="*/ 23807 w 611188"/>
              <a:gd name="connsiteY2965" fmla="*/ 57680 h 257176"/>
              <a:gd name="connsiteX2966" fmla="*/ 21693 w 611188"/>
              <a:gd name="connsiteY2966" fmla="*/ 52917 h 257176"/>
              <a:gd name="connsiteX2967" fmla="*/ 20107 w 611188"/>
              <a:gd name="connsiteY2967" fmla="*/ 53976 h 257176"/>
              <a:gd name="connsiteX2968" fmla="*/ 19050 w 611188"/>
              <a:gd name="connsiteY2968" fmla="*/ 52917 h 257176"/>
              <a:gd name="connsiteX2969" fmla="*/ 20636 w 611188"/>
              <a:gd name="connsiteY2969" fmla="*/ 51330 h 257176"/>
              <a:gd name="connsiteX2970" fmla="*/ 24864 w 611188"/>
              <a:gd name="connsiteY2970" fmla="*/ 55563 h 257176"/>
              <a:gd name="connsiteX2971" fmla="*/ 26979 w 611188"/>
              <a:gd name="connsiteY2971" fmla="*/ 56092 h 257176"/>
              <a:gd name="connsiteX2972" fmla="*/ 26979 w 611188"/>
              <a:gd name="connsiteY2972" fmla="*/ 54505 h 257176"/>
              <a:gd name="connsiteX2973" fmla="*/ 26979 w 611188"/>
              <a:gd name="connsiteY2973" fmla="*/ 52917 h 257176"/>
              <a:gd name="connsiteX2974" fmla="*/ 28564 w 611188"/>
              <a:gd name="connsiteY2974" fmla="*/ 54505 h 257176"/>
              <a:gd name="connsiteX2975" fmla="*/ 28564 w 611188"/>
              <a:gd name="connsiteY2975" fmla="*/ 52917 h 257176"/>
              <a:gd name="connsiteX2976" fmla="*/ 29093 w 611188"/>
              <a:gd name="connsiteY2976" fmla="*/ 53976 h 257176"/>
              <a:gd name="connsiteX2977" fmla="*/ 30150 w 611188"/>
              <a:gd name="connsiteY2977" fmla="*/ 54505 h 257176"/>
              <a:gd name="connsiteX2978" fmla="*/ 30150 w 611188"/>
              <a:gd name="connsiteY2978" fmla="*/ 55563 h 257176"/>
              <a:gd name="connsiteX2979" fmla="*/ 29093 w 611188"/>
              <a:gd name="connsiteY2979" fmla="*/ 54505 h 257176"/>
              <a:gd name="connsiteX2980" fmla="*/ 30150 w 611188"/>
              <a:gd name="connsiteY2980" fmla="*/ 56092 h 257176"/>
              <a:gd name="connsiteX2981" fmla="*/ 30679 w 611188"/>
              <a:gd name="connsiteY2981" fmla="*/ 56092 h 257176"/>
              <a:gd name="connsiteX2982" fmla="*/ 31207 w 611188"/>
              <a:gd name="connsiteY2982" fmla="*/ 59267 h 257176"/>
              <a:gd name="connsiteX2983" fmla="*/ 32265 w 611188"/>
              <a:gd name="connsiteY2983" fmla="*/ 62442 h 257176"/>
              <a:gd name="connsiteX2984" fmla="*/ 32265 w 611188"/>
              <a:gd name="connsiteY2984" fmla="*/ 62971 h 257176"/>
              <a:gd name="connsiteX2985" fmla="*/ 31207 w 611188"/>
              <a:gd name="connsiteY2985" fmla="*/ 63501 h 257176"/>
              <a:gd name="connsiteX2986" fmla="*/ 32793 w 611188"/>
              <a:gd name="connsiteY2986" fmla="*/ 64559 h 257176"/>
              <a:gd name="connsiteX2987" fmla="*/ 33850 w 611188"/>
              <a:gd name="connsiteY2987" fmla="*/ 62442 h 257176"/>
              <a:gd name="connsiteX2988" fmla="*/ 35965 w 611188"/>
              <a:gd name="connsiteY2988" fmla="*/ 63501 h 257176"/>
              <a:gd name="connsiteX2989" fmla="*/ 37550 w 611188"/>
              <a:gd name="connsiteY2989" fmla="*/ 65088 h 257176"/>
              <a:gd name="connsiteX2990" fmla="*/ 37550 w 611188"/>
              <a:gd name="connsiteY2990" fmla="*/ 69321 h 257176"/>
              <a:gd name="connsiteX2991" fmla="*/ 37022 w 611188"/>
              <a:gd name="connsiteY2991" fmla="*/ 71438 h 257176"/>
              <a:gd name="connsiteX2992" fmla="*/ 37550 w 611188"/>
              <a:gd name="connsiteY2992" fmla="*/ 73026 h 257176"/>
              <a:gd name="connsiteX2993" fmla="*/ 39665 w 611188"/>
              <a:gd name="connsiteY2993" fmla="*/ 73555 h 257176"/>
              <a:gd name="connsiteX2994" fmla="*/ 40722 w 611188"/>
              <a:gd name="connsiteY2994" fmla="*/ 75671 h 257176"/>
              <a:gd name="connsiteX2995" fmla="*/ 44951 w 611188"/>
              <a:gd name="connsiteY2995" fmla="*/ 78846 h 257176"/>
              <a:gd name="connsiteX2996" fmla="*/ 46008 w 611188"/>
              <a:gd name="connsiteY2996" fmla="*/ 81492 h 257176"/>
              <a:gd name="connsiteX2997" fmla="*/ 50237 w 611188"/>
              <a:gd name="connsiteY2997" fmla="*/ 82551 h 257176"/>
              <a:gd name="connsiteX2998" fmla="*/ 54465 w 611188"/>
              <a:gd name="connsiteY2998" fmla="*/ 82551 h 257176"/>
              <a:gd name="connsiteX2999" fmla="*/ 54465 w 611188"/>
              <a:gd name="connsiteY2999" fmla="*/ 83609 h 257176"/>
              <a:gd name="connsiteX3000" fmla="*/ 54465 w 611188"/>
              <a:gd name="connsiteY3000" fmla="*/ 84138 h 257176"/>
              <a:gd name="connsiteX3001" fmla="*/ 57108 w 611188"/>
              <a:gd name="connsiteY3001" fmla="*/ 84138 h 257176"/>
              <a:gd name="connsiteX3002" fmla="*/ 59751 w 611188"/>
              <a:gd name="connsiteY3002" fmla="*/ 87313 h 257176"/>
              <a:gd name="connsiteX3003" fmla="*/ 62923 w 611188"/>
              <a:gd name="connsiteY3003" fmla="*/ 87842 h 257176"/>
              <a:gd name="connsiteX3004" fmla="*/ 65037 w 611188"/>
              <a:gd name="connsiteY3004" fmla="*/ 90488 h 257176"/>
              <a:gd name="connsiteX3005" fmla="*/ 65037 w 611188"/>
              <a:gd name="connsiteY3005" fmla="*/ 92076 h 257176"/>
              <a:gd name="connsiteX3006" fmla="*/ 63980 w 611188"/>
              <a:gd name="connsiteY3006" fmla="*/ 92076 h 257176"/>
              <a:gd name="connsiteX3007" fmla="*/ 65037 w 611188"/>
              <a:gd name="connsiteY3007" fmla="*/ 94192 h 257176"/>
              <a:gd name="connsiteX3008" fmla="*/ 66623 w 611188"/>
              <a:gd name="connsiteY3008" fmla="*/ 94721 h 257176"/>
              <a:gd name="connsiteX3009" fmla="*/ 69794 w 611188"/>
              <a:gd name="connsiteY3009" fmla="*/ 95780 h 257176"/>
              <a:gd name="connsiteX3010" fmla="*/ 73495 w 611188"/>
              <a:gd name="connsiteY3010" fmla="*/ 96309 h 257176"/>
              <a:gd name="connsiteX3011" fmla="*/ 71909 w 611188"/>
              <a:gd name="connsiteY3011" fmla="*/ 92076 h 257176"/>
              <a:gd name="connsiteX3012" fmla="*/ 70323 w 611188"/>
              <a:gd name="connsiteY3012" fmla="*/ 87842 h 257176"/>
              <a:gd name="connsiteX3013" fmla="*/ 70323 w 611188"/>
              <a:gd name="connsiteY3013" fmla="*/ 86784 h 257176"/>
              <a:gd name="connsiteX3014" fmla="*/ 69794 w 611188"/>
              <a:gd name="connsiteY3014" fmla="*/ 85726 h 257176"/>
              <a:gd name="connsiteX3015" fmla="*/ 70323 w 611188"/>
              <a:gd name="connsiteY3015" fmla="*/ 85196 h 257176"/>
              <a:gd name="connsiteX3016" fmla="*/ 70852 w 611188"/>
              <a:gd name="connsiteY3016" fmla="*/ 85196 h 257176"/>
              <a:gd name="connsiteX3017" fmla="*/ 70323 w 611188"/>
              <a:gd name="connsiteY3017" fmla="*/ 84138 h 257176"/>
              <a:gd name="connsiteX3018" fmla="*/ 69794 w 611188"/>
              <a:gd name="connsiteY3018" fmla="*/ 84138 h 257176"/>
              <a:gd name="connsiteX3019" fmla="*/ 69794 w 611188"/>
              <a:gd name="connsiteY3019" fmla="*/ 82021 h 257176"/>
              <a:gd name="connsiteX3020" fmla="*/ 69794 w 611188"/>
              <a:gd name="connsiteY3020" fmla="*/ 79905 h 257176"/>
              <a:gd name="connsiteX3021" fmla="*/ 66623 w 611188"/>
              <a:gd name="connsiteY3021" fmla="*/ 75671 h 257176"/>
              <a:gd name="connsiteX3022" fmla="*/ 63980 w 611188"/>
              <a:gd name="connsiteY3022" fmla="*/ 71967 h 257176"/>
              <a:gd name="connsiteX3023" fmla="*/ 61337 w 611188"/>
              <a:gd name="connsiteY3023" fmla="*/ 61384 h 257176"/>
              <a:gd name="connsiteX3024" fmla="*/ 59751 w 611188"/>
              <a:gd name="connsiteY3024" fmla="*/ 50801 h 257176"/>
              <a:gd name="connsiteX3025" fmla="*/ 58694 w 611188"/>
              <a:gd name="connsiteY3025" fmla="*/ 50271 h 257176"/>
              <a:gd name="connsiteX3026" fmla="*/ 58694 w 611188"/>
              <a:gd name="connsiteY3026" fmla="*/ 48684 h 257176"/>
              <a:gd name="connsiteX3027" fmla="*/ 59751 w 611188"/>
              <a:gd name="connsiteY3027" fmla="*/ 47626 h 257176"/>
              <a:gd name="connsiteX3028" fmla="*/ 58694 w 611188"/>
              <a:gd name="connsiteY3028" fmla="*/ 47626 h 257176"/>
              <a:gd name="connsiteX3029" fmla="*/ 58694 w 611188"/>
              <a:gd name="connsiteY3029" fmla="*/ 47096 h 257176"/>
              <a:gd name="connsiteX3030" fmla="*/ 59751 w 611188"/>
              <a:gd name="connsiteY3030" fmla="*/ 43921 h 257176"/>
              <a:gd name="connsiteX3031" fmla="*/ 58694 w 611188"/>
              <a:gd name="connsiteY3031" fmla="*/ 39159 h 257176"/>
              <a:gd name="connsiteX3032" fmla="*/ 59751 w 611188"/>
              <a:gd name="connsiteY3032" fmla="*/ 39159 h 257176"/>
              <a:gd name="connsiteX3033" fmla="*/ 60280 w 611188"/>
              <a:gd name="connsiteY3033" fmla="*/ 39159 h 257176"/>
              <a:gd name="connsiteX3034" fmla="*/ 59751 w 611188"/>
              <a:gd name="connsiteY3034" fmla="*/ 35455 h 257176"/>
              <a:gd name="connsiteX3035" fmla="*/ 60280 w 611188"/>
              <a:gd name="connsiteY3035" fmla="*/ 31221 h 257176"/>
              <a:gd name="connsiteX3036" fmla="*/ 63980 w 611188"/>
              <a:gd name="connsiteY3036" fmla="*/ 30163 h 257176"/>
              <a:gd name="connsiteX3037" fmla="*/ 69794 w 611188"/>
              <a:gd name="connsiteY3037" fmla="*/ 22755 h 257176"/>
              <a:gd name="connsiteX3038" fmla="*/ 72437 w 611188"/>
              <a:gd name="connsiteY3038" fmla="*/ 21696 h 257176"/>
              <a:gd name="connsiteX3039" fmla="*/ 73495 w 611188"/>
              <a:gd name="connsiteY3039" fmla="*/ 24342 h 257176"/>
              <a:gd name="connsiteX3040" fmla="*/ 74023 w 611188"/>
              <a:gd name="connsiteY3040" fmla="*/ 24871 h 257176"/>
              <a:gd name="connsiteX3041" fmla="*/ 70323 w 611188"/>
              <a:gd name="connsiteY3041" fmla="*/ 29634 h 257176"/>
              <a:gd name="connsiteX3042" fmla="*/ 66623 w 611188"/>
              <a:gd name="connsiteY3042" fmla="*/ 33867 h 257176"/>
              <a:gd name="connsiteX3043" fmla="*/ 66623 w 611188"/>
              <a:gd name="connsiteY3043" fmla="*/ 34926 h 257176"/>
              <a:gd name="connsiteX3044" fmla="*/ 67152 w 611188"/>
              <a:gd name="connsiteY3044" fmla="*/ 35455 h 257176"/>
              <a:gd name="connsiteX3045" fmla="*/ 67152 w 611188"/>
              <a:gd name="connsiteY3045" fmla="*/ 34926 h 257176"/>
              <a:gd name="connsiteX3046" fmla="*/ 68209 w 611188"/>
              <a:gd name="connsiteY3046" fmla="*/ 34926 h 257176"/>
              <a:gd name="connsiteX3047" fmla="*/ 68209 w 611188"/>
              <a:gd name="connsiteY3047" fmla="*/ 37042 h 257176"/>
              <a:gd name="connsiteX3048" fmla="*/ 71909 w 611188"/>
              <a:gd name="connsiteY3048" fmla="*/ 35455 h 257176"/>
              <a:gd name="connsiteX3049" fmla="*/ 73495 w 611188"/>
              <a:gd name="connsiteY3049" fmla="*/ 34926 h 257176"/>
              <a:gd name="connsiteX3050" fmla="*/ 74023 w 611188"/>
              <a:gd name="connsiteY3050" fmla="*/ 35455 h 257176"/>
              <a:gd name="connsiteX3051" fmla="*/ 75080 w 611188"/>
              <a:gd name="connsiteY3051" fmla="*/ 36513 h 257176"/>
              <a:gd name="connsiteX3052" fmla="*/ 77195 w 611188"/>
              <a:gd name="connsiteY3052" fmla="*/ 34926 h 257176"/>
              <a:gd name="connsiteX3053" fmla="*/ 79309 w 611188"/>
              <a:gd name="connsiteY3053" fmla="*/ 35455 h 257176"/>
              <a:gd name="connsiteX3054" fmla="*/ 83009 w 611188"/>
              <a:gd name="connsiteY3054" fmla="*/ 33338 h 257176"/>
              <a:gd name="connsiteX3055" fmla="*/ 87238 w 611188"/>
              <a:gd name="connsiteY3055" fmla="*/ 33867 h 257176"/>
              <a:gd name="connsiteX3056" fmla="*/ 82481 w 611188"/>
              <a:gd name="connsiteY3056" fmla="*/ 33867 h 257176"/>
              <a:gd name="connsiteX3057" fmla="*/ 78781 w 611188"/>
              <a:gd name="connsiteY3057" fmla="*/ 37571 h 257176"/>
              <a:gd name="connsiteX3058" fmla="*/ 80366 w 611188"/>
              <a:gd name="connsiteY3058" fmla="*/ 38630 h 257176"/>
              <a:gd name="connsiteX3059" fmla="*/ 81952 w 611188"/>
              <a:gd name="connsiteY3059" fmla="*/ 37042 h 257176"/>
              <a:gd name="connsiteX3060" fmla="*/ 80895 w 611188"/>
              <a:gd name="connsiteY3060" fmla="*/ 38630 h 257176"/>
              <a:gd name="connsiteX3061" fmla="*/ 80366 w 611188"/>
              <a:gd name="connsiteY3061" fmla="*/ 39159 h 257176"/>
              <a:gd name="connsiteX3062" fmla="*/ 81952 w 611188"/>
              <a:gd name="connsiteY3062" fmla="*/ 40217 h 257176"/>
              <a:gd name="connsiteX3063" fmla="*/ 83009 w 611188"/>
              <a:gd name="connsiteY3063" fmla="*/ 37571 h 257176"/>
              <a:gd name="connsiteX3064" fmla="*/ 86181 w 611188"/>
              <a:gd name="connsiteY3064" fmla="*/ 40217 h 257176"/>
              <a:gd name="connsiteX3065" fmla="*/ 88824 w 611188"/>
              <a:gd name="connsiteY3065" fmla="*/ 37571 h 257176"/>
              <a:gd name="connsiteX3066" fmla="*/ 87767 w 611188"/>
              <a:gd name="connsiteY3066" fmla="*/ 37042 h 257176"/>
              <a:gd name="connsiteX3067" fmla="*/ 87238 w 611188"/>
              <a:gd name="connsiteY3067" fmla="*/ 36513 h 257176"/>
              <a:gd name="connsiteX3068" fmla="*/ 87767 w 611188"/>
              <a:gd name="connsiteY3068" fmla="*/ 35455 h 257176"/>
              <a:gd name="connsiteX3069" fmla="*/ 88824 w 611188"/>
              <a:gd name="connsiteY3069" fmla="*/ 34926 h 257176"/>
              <a:gd name="connsiteX3070" fmla="*/ 87767 w 611188"/>
              <a:gd name="connsiteY3070" fmla="*/ 33338 h 257176"/>
              <a:gd name="connsiteX3071" fmla="*/ 87238 w 611188"/>
              <a:gd name="connsiteY3071" fmla="*/ 33338 h 257176"/>
              <a:gd name="connsiteX3072" fmla="*/ 87238 w 611188"/>
              <a:gd name="connsiteY3072" fmla="*/ 31221 h 257176"/>
              <a:gd name="connsiteX3073" fmla="*/ 87238 w 611188"/>
              <a:gd name="connsiteY3073" fmla="*/ 30163 h 257176"/>
              <a:gd name="connsiteX3074" fmla="*/ 87767 w 611188"/>
              <a:gd name="connsiteY3074" fmla="*/ 31221 h 257176"/>
              <a:gd name="connsiteX3075" fmla="*/ 87767 w 611188"/>
              <a:gd name="connsiteY3075" fmla="*/ 29634 h 257176"/>
              <a:gd name="connsiteX3076" fmla="*/ 87767 w 611188"/>
              <a:gd name="connsiteY3076" fmla="*/ 26459 h 257176"/>
              <a:gd name="connsiteX3077" fmla="*/ 89352 w 611188"/>
              <a:gd name="connsiteY3077" fmla="*/ 25400 h 257176"/>
              <a:gd name="connsiteX3078" fmla="*/ 91467 w 611188"/>
              <a:gd name="connsiteY3078" fmla="*/ 23284 h 257176"/>
              <a:gd name="connsiteX3079" fmla="*/ 90938 w 611188"/>
              <a:gd name="connsiteY3079" fmla="*/ 21696 h 257176"/>
              <a:gd name="connsiteX3080" fmla="*/ 91467 w 611188"/>
              <a:gd name="connsiteY3080" fmla="*/ 21696 h 257176"/>
              <a:gd name="connsiteX3081" fmla="*/ 91467 w 611188"/>
              <a:gd name="connsiteY3081" fmla="*/ 22755 h 257176"/>
              <a:gd name="connsiteX3082" fmla="*/ 93052 w 611188"/>
              <a:gd name="connsiteY3082" fmla="*/ 21696 h 257176"/>
              <a:gd name="connsiteX3083" fmla="*/ 95167 w 611188"/>
              <a:gd name="connsiteY3083" fmla="*/ 21167 h 257176"/>
              <a:gd name="connsiteX3084" fmla="*/ 96224 w 611188"/>
              <a:gd name="connsiteY3084" fmla="*/ 18521 h 257176"/>
              <a:gd name="connsiteX3085" fmla="*/ 98338 w 611188"/>
              <a:gd name="connsiteY3085" fmla="*/ 17992 h 257176"/>
              <a:gd name="connsiteX3086" fmla="*/ 97810 w 611188"/>
              <a:gd name="connsiteY3086" fmla="*/ 15875 h 257176"/>
              <a:gd name="connsiteX3087" fmla="*/ 97810 w 611188"/>
              <a:gd name="connsiteY3087" fmla="*/ 13230 h 257176"/>
              <a:gd name="connsiteX3088" fmla="*/ 99924 w 611188"/>
              <a:gd name="connsiteY3088" fmla="*/ 12700 h 257176"/>
              <a:gd name="connsiteX3089" fmla="*/ 105210 w 611188"/>
              <a:gd name="connsiteY3089" fmla="*/ 14817 h 257176"/>
              <a:gd name="connsiteX3090" fmla="*/ 44450 w 611188"/>
              <a:gd name="connsiteY3090" fmla="*/ 9525 h 257176"/>
              <a:gd name="connsiteX3091" fmla="*/ 46038 w 611188"/>
              <a:gd name="connsiteY3091" fmla="*/ 11113 h 257176"/>
              <a:gd name="connsiteX3092" fmla="*/ 44979 w 611188"/>
              <a:gd name="connsiteY3092" fmla="*/ 11113 h 257176"/>
              <a:gd name="connsiteX3093" fmla="*/ 44450 w 611188"/>
              <a:gd name="connsiteY3093" fmla="*/ 10054 h 257176"/>
              <a:gd name="connsiteX3094" fmla="*/ 113506 w 611188"/>
              <a:gd name="connsiteY3094" fmla="*/ 1587 h 257176"/>
              <a:gd name="connsiteX3095" fmla="*/ 114300 w 611188"/>
              <a:gd name="connsiteY3095" fmla="*/ 1587 h 257176"/>
              <a:gd name="connsiteX3096" fmla="*/ 114300 w 611188"/>
              <a:gd name="connsiteY3096" fmla="*/ 3175 h 257176"/>
              <a:gd name="connsiteX3097" fmla="*/ 111125 w 611188"/>
              <a:gd name="connsiteY3097" fmla="*/ 0 h 257176"/>
              <a:gd name="connsiteX3098" fmla="*/ 113506 w 611188"/>
              <a:gd name="connsiteY3098" fmla="*/ 0 h 257176"/>
              <a:gd name="connsiteX3099" fmla="*/ 113506 w 611188"/>
              <a:gd name="connsiteY3099" fmla="*/ 1587 h 257176"/>
              <a:gd name="connsiteX3100" fmla="*/ 111125 w 611188"/>
              <a:gd name="connsiteY3100" fmla="*/ 1587 h 257176"/>
              <a:gd name="connsiteX3101" fmla="*/ 111125 w 611188"/>
              <a:gd name="connsiteY3101" fmla="*/ 529 h 25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</a:cxnLst>
            <a:rect l="l" t="t" r="r" b="b"/>
            <a:pathLst>
              <a:path w="611188" h="257176">
                <a:moveTo>
                  <a:pt x="101759" y="253842"/>
                </a:moveTo>
                <a:lnTo>
                  <a:pt x="102235" y="254318"/>
                </a:lnTo>
                <a:lnTo>
                  <a:pt x="103188" y="254795"/>
                </a:lnTo>
                <a:lnTo>
                  <a:pt x="102235" y="254795"/>
                </a:lnTo>
                <a:lnTo>
                  <a:pt x="102235" y="255747"/>
                </a:lnTo>
                <a:lnTo>
                  <a:pt x="101283" y="256223"/>
                </a:lnTo>
                <a:lnTo>
                  <a:pt x="99854" y="257176"/>
                </a:lnTo>
                <a:lnTo>
                  <a:pt x="98901" y="257176"/>
                </a:lnTo>
                <a:lnTo>
                  <a:pt x="98425" y="256223"/>
                </a:lnTo>
                <a:lnTo>
                  <a:pt x="98901" y="255747"/>
                </a:lnTo>
                <a:lnTo>
                  <a:pt x="100330" y="255747"/>
                </a:lnTo>
                <a:lnTo>
                  <a:pt x="100330" y="254795"/>
                </a:lnTo>
                <a:lnTo>
                  <a:pt x="100330" y="254318"/>
                </a:lnTo>
                <a:lnTo>
                  <a:pt x="101283" y="254318"/>
                </a:lnTo>
                <a:lnTo>
                  <a:pt x="101759" y="254318"/>
                </a:lnTo>
                <a:close/>
                <a:moveTo>
                  <a:pt x="101759" y="252413"/>
                </a:moveTo>
                <a:lnTo>
                  <a:pt x="102235" y="252889"/>
                </a:lnTo>
                <a:lnTo>
                  <a:pt x="101759" y="253842"/>
                </a:lnTo>
                <a:lnTo>
                  <a:pt x="101283" y="253842"/>
                </a:lnTo>
                <a:lnTo>
                  <a:pt x="101759" y="252889"/>
                </a:lnTo>
                <a:close/>
                <a:moveTo>
                  <a:pt x="203994" y="239713"/>
                </a:moveTo>
                <a:lnTo>
                  <a:pt x="205581" y="239713"/>
                </a:lnTo>
                <a:lnTo>
                  <a:pt x="205581" y="240242"/>
                </a:lnTo>
                <a:lnTo>
                  <a:pt x="206375" y="240242"/>
                </a:lnTo>
                <a:lnTo>
                  <a:pt x="205581" y="241301"/>
                </a:lnTo>
                <a:lnTo>
                  <a:pt x="203200" y="241301"/>
                </a:lnTo>
                <a:lnTo>
                  <a:pt x="203994" y="240242"/>
                </a:lnTo>
                <a:close/>
                <a:moveTo>
                  <a:pt x="115358" y="239713"/>
                </a:moveTo>
                <a:lnTo>
                  <a:pt x="119591" y="241999"/>
                </a:lnTo>
                <a:lnTo>
                  <a:pt x="120650" y="243714"/>
                </a:lnTo>
                <a:lnTo>
                  <a:pt x="120650" y="250572"/>
                </a:lnTo>
                <a:lnTo>
                  <a:pt x="118533" y="254001"/>
                </a:lnTo>
                <a:lnTo>
                  <a:pt x="113770" y="252287"/>
                </a:lnTo>
                <a:lnTo>
                  <a:pt x="110066" y="251143"/>
                </a:lnTo>
                <a:lnTo>
                  <a:pt x="108478" y="250572"/>
                </a:lnTo>
                <a:lnTo>
                  <a:pt x="106362" y="249429"/>
                </a:lnTo>
                <a:lnTo>
                  <a:pt x="106362" y="247714"/>
                </a:lnTo>
                <a:lnTo>
                  <a:pt x="106362" y="247143"/>
                </a:lnTo>
                <a:lnTo>
                  <a:pt x="107949" y="247143"/>
                </a:lnTo>
                <a:lnTo>
                  <a:pt x="108478" y="244857"/>
                </a:lnTo>
                <a:lnTo>
                  <a:pt x="108478" y="245428"/>
                </a:lnTo>
                <a:lnTo>
                  <a:pt x="109537" y="246571"/>
                </a:lnTo>
                <a:lnTo>
                  <a:pt x="109537" y="245428"/>
                </a:lnTo>
                <a:lnTo>
                  <a:pt x="110066" y="243714"/>
                </a:lnTo>
                <a:lnTo>
                  <a:pt x="111124" y="245428"/>
                </a:lnTo>
                <a:lnTo>
                  <a:pt x="111654" y="247143"/>
                </a:lnTo>
                <a:lnTo>
                  <a:pt x="113241" y="245428"/>
                </a:lnTo>
                <a:lnTo>
                  <a:pt x="113241" y="241428"/>
                </a:lnTo>
                <a:close/>
                <a:moveTo>
                  <a:pt x="401864" y="238579"/>
                </a:moveTo>
                <a:lnTo>
                  <a:pt x="403225" y="238579"/>
                </a:lnTo>
                <a:lnTo>
                  <a:pt x="401864" y="239940"/>
                </a:lnTo>
                <a:lnTo>
                  <a:pt x="400050" y="241301"/>
                </a:lnTo>
                <a:lnTo>
                  <a:pt x="400957" y="239940"/>
                </a:lnTo>
                <a:lnTo>
                  <a:pt x="401410" y="239940"/>
                </a:lnTo>
                <a:close/>
                <a:moveTo>
                  <a:pt x="388937" y="238125"/>
                </a:moveTo>
                <a:lnTo>
                  <a:pt x="391054" y="238125"/>
                </a:lnTo>
                <a:lnTo>
                  <a:pt x="392641" y="238125"/>
                </a:lnTo>
                <a:lnTo>
                  <a:pt x="393170" y="238760"/>
                </a:lnTo>
                <a:lnTo>
                  <a:pt x="394229" y="240030"/>
                </a:lnTo>
                <a:lnTo>
                  <a:pt x="394758" y="238760"/>
                </a:lnTo>
                <a:lnTo>
                  <a:pt x="396346" y="238125"/>
                </a:lnTo>
                <a:lnTo>
                  <a:pt x="396346" y="238760"/>
                </a:lnTo>
                <a:lnTo>
                  <a:pt x="396875" y="240030"/>
                </a:lnTo>
                <a:lnTo>
                  <a:pt x="396346" y="240030"/>
                </a:lnTo>
                <a:lnTo>
                  <a:pt x="395816" y="238760"/>
                </a:lnTo>
                <a:lnTo>
                  <a:pt x="394758" y="240665"/>
                </a:lnTo>
                <a:lnTo>
                  <a:pt x="394229" y="241300"/>
                </a:lnTo>
                <a:lnTo>
                  <a:pt x="393170" y="241300"/>
                </a:lnTo>
                <a:lnTo>
                  <a:pt x="393170" y="240030"/>
                </a:lnTo>
                <a:lnTo>
                  <a:pt x="392641" y="240030"/>
                </a:lnTo>
                <a:lnTo>
                  <a:pt x="392641" y="238760"/>
                </a:lnTo>
                <a:lnTo>
                  <a:pt x="391583" y="240030"/>
                </a:lnTo>
                <a:lnTo>
                  <a:pt x="389995" y="240665"/>
                </a:lnTo>
                <a:lnTo>
                  <a:pt x="389995" y="238760"/>
                </a:lnTo>
                <a:close/>
                <a:moveTo>
                  <a:pt x="175078" y="238125"/>
                </a:moveTo>
                <a:lnTo>
                  <a:pt x="176439" y="239713"/>
                </a:lnTo>
                <a:lnTo>
                  <a:pt x="176439" y="238125"/>
                </a:lnTo>
                <a:lnTo>
                  <a:pt x="177800" y="238125"/>
                </a:lnTo>
                <a:lnTo>
                  <a:pt x="177346" y="239713"/>
                </a:lnTo>
                <a:lnTo>
                  <a:pt x="175985" y="241300"/>
                </a:lnTo>
                <a:lnTo>
                  <a:pt x="175078" y="239713"/>
                </a:lnTo>
                <a:lnTo>
                  <a:pt x="174625" y="239713"/>
                </a:lnTo>
                <a:close/>
                <a:moveTo>
                  <a:pt x="165497" y="237899"/>
                </a:moveTo>
                <a:lnTo>
                  <a:pt x="165497" y="239940"/>
                </a:lnTo>
                <a:lnTo>
                  <a:pt x="166092" y="239940"/>
                </a:lnTo>
                <a:lnTo>
                  <a:pt x="166092" y="240621"/>
                </a:lnTo>
                <a:lnTo>
                  <a:pt x="164306" y="240621"/>
                </a:lnTo>
                <a:lnTo>
                  <a:pt x="161925" y="241301"/>
                </a:lnTo>
                <a:lnTo>
                  <a:pt x="162520" y="239940"/>
                </a:lnTo>
                <a:lnTo>
                  <a:pt x="163711" y="240621"/>
                </a:lnTo>
                <a:lnTo>
                  <a:pt x="163711" y="238579"/>
                </a:lnTo>
                <a:close/>
                <a:moveTo>
                  <a:pt x="170126" y="237212"/>
                </a:moveTo>
                <a:lnTo>
                  <a:pt x="170920" y="238284"/>
                </a:lnTo>
                <a:lnTo>
                  <a:pt x="170920" y="239237"/>
                </a:lnTo>
                <a:lnTo>
                  <a:pt x="169862" y="239713"/>
                </a:lnTo>
                <a:lnTo>
                  <a:pt x="169862" y="237808"/>
                </a:lnTo>
                <a:close/>
                <a:moveTo>
                  <a:pt x="170350" y="236709"/>
                </a:moveTo>
                <a:lnTo>
                  <a:pt x="170126" y="237212"/>
                </a:lnTo>
                <a:lnTo>
                  <a:pt x="169862" y="236855"/>
                </a:lnTo>
                <a:close/>
                <a:moveTo>
                  <a:pt x="444717" y="236538"/>
                </a:moveTo>
                <a:lnTo>
                  <a:pt x="446232" y="238126"/>
                </a:lnTo>
                <a:lnTo>
                  <a:pt x="448252" y="237067"/>
                </a:lnTo>
                <a:lnTo>
                  <a:pt x="447747" y="237067"/>
                </a:lnTo>
                <a:lnTo>
                  <a:pt x="446737" y="237067"/>
                </a:lnTo>
                <a:lnTo>
                  <a:pt x="447747" y="236538"/>
                </a:lnTo>
                <a:lnTo>
                  <a:pt x="449263" y="236538"/>
                </a:lnTo>
                <a:lnTo>
                  <a:pt x="449263" y="238655"/>
                </a:lnTo>
                <a:lnTo>
                  <a:pt x="447747" y="238655"/>
                </a:lnTo>
                <a:lnTo>
                  <a:pt x="444717" y="238655"/>
                </a:lnTo>
                <a:lnTo>
                  <a:pt x="444717" y="238126"/>
                </a:lnTo>
                <a:lnTo>
                  <a:pt x="444211" y="238126"/>
                </a:lnTo>
                <a:lnTo>
                  <a:pt x="444717" y="237067"/>
                </a:lnTo>
                <a:close/>
                <a:moveTo>
                  <a:pt x="440170" y="236538"/>
                </a:moveTo>
                <a:lnTo>
                  <a:pt x="443201" y="236538"/>
                </a:lnTo>
                <a:lnTo>
                  <a:pt x="444211" y="237067"/>
                </a:lnTo>
                <a:lnTo>
                  <a:pt x="444211" y="238126"/>
                </a:lnTo>
                <a:lnTo>
                  <a:pt x="443201" y="239713"/>
                </a:lnTo>
                <a:lnTo>
                  <a:pt x="442696" y="238126"/>
                </a:lnTo>
                <a:lnTo>
                  <a:pt x="442696" y="238655"/>
                </a:lnTo>
                <a:lnTo>
                  <a:pt x="442696" y="239713"/>
                </a:lnTo>
                <a:lnTo>
                  <a:pt x="440170" y="239713"/>
                </a:lnTo>
                <a:lnTo>
                  <a:pt x="439665" y="238126"/>
                </a:lnTo>
                <a:lnTo>
                  <a:pt x="439665" y="238655"/>
                </a:lnTo>
                <a:lnTo>
                  <a:pt x="439160" y="239713"/>
                </a:lnTo>
                <a:lnTo>
                  <a:pt x="439160" y="238126"/>
                </a:lnTo>
                <a:lnTo>
                  <a:pt x="438150" y="238126"/>
                </a:lnTo>
                <a:close/>
                <a:moveTo>
                  <a:pt x="401410" y="236538"/>
                </a:moveTo>
                <a:lnTo>
                  <a:pt x="401864" y="236538"/>
                </a:lnTo>
                <a:lnTo>
                  <a:pt x="401864" y="238579"/>
                </a:lnTo>
                <a:lnTo>
                  <a:pt x="401410" y="237899"/>
                </a:lnTo>
                <a:close/>
                <a:moveTo>
                  <a:pt x="166092" y="236538"/>
                </a:moveTo>
                <a:lnTo>
                  <a:pt x="166688" y="237899"/>
                </a:lnTo>
                <a:lnTo>
                  <a:pt x="166688" y="239940"/>
                </a:lnTo>
                <a:lnTo>
                  <a:pt x="166092" y="239940"/>
                </a:lnTo>
                <a:lnTo>
                  <a:pt x="166092" y="237899"/>
                </a:lnTo>
                <a:close/>
                <a:moveTo>
                  <a:pt x="117442" y="236538"/>
                </a:moveTo>
                <a:lnTo>
                  <a:pt x="131956" y="236538"/>
                </a:lnTo>
                <a:lnTo>
                  <a:pt x="131956" y="237067"/>
                </a:lnTo>
                <a:lnTo>
                  <a:pt x="131956" y="238126"/>
                </a:lnTo>
                <a:lnTo>
                  <a:pt x="124181" y="238126"/>
                </a:lnTo>
                <a:lnTo>
                  <a:pt x="118997" y="239713"/>
                </a:lnTo>
                <a:lnTo>
                  <a:pt x="118997" y="238655"/>
                </a:lnTo>
                <a:lnTo>
                  <a:pt x="118479" y="237067"/>
                </a:lnTo>
                <a:lnTo>
                  <a:pt x="117442" y="238126"/>
                </a:lnTo>
                <a:lnTo>
                  <a:pt x="118479" y="238126"/>
                </a:lnTo>
                <a:lnTo>
                  <a:pt x="118479" y="239713"/>
                </a:lnTo>
                <a:lnTo>
                  <a:pt x="116923" y="238655"/>
                </a:lnTo>
                <a:lnTo>
                  <a:pt x="115887" y="237067"/>
                </a:lnTo>
                <a:lnTo>
                  <a:pt x="117442" y="237067"/>
                </a:lnTo>
                <a:close/>
                <a:moveTo>
                  <a:pt x="249237" y="234950"/>
                </a:moveTo>
                <a:lnTo>
                  <a:pt x="250825" y="234950"/>
                </a:lnTo>
                <a:lnTo>
                  <a:pt x="250295" y="236538"/>
                </a:lnTo>
                <a:close/>
                <a:moveTo>
                  <a:pt x="235267" y="234950"/>
                </a:moveTo>
                <a:lnTo>
                  <a:pt x="235585" y="234950"/>
                </a:lnTo>
                <a:lnTo>
                  <a:pt x="235585" y="236141"/>
                </a:lnTo>
                <a:lnTo>
                  <a:pt x="236538" y="236538"/>
                </a:lnTo>
                <a:lnTo>
                  <a:pt x="236220" y="236538"/>
                </a:lnTo>
                <a:lnTo>
                  <a:pt x="235267" y="236538"/>
                </a:lnTo>
                <a:lnTo>
                  <a:pt x="235267" y="236141"/>
                </a:lnTo>
                <a:lnTo>
                  <a:pt x="234950" y="235347"/>
                </a:lnTo>
                <a:close/>
                <a:moveTo>
                  <a:pt x="171450" y="234950"/>
                </a:moveTo>
                <a:lnTo>
                  <a:pt x="171450" y="236379"/>
                </a:lnTo>
                <a:lnTo>
                  <a:pt x="170350" y="236709"/>
                </a:lnTo>
                <a:lnTo>
                  <a:pt x="170920" y="235426"/>
                </a:lnTo>
                <a:close/>
                <a:moveTo>
                  <a:pt x="143073" y="234950"/>
                </a:moveTo>
                <a:lnTo>
                  <a:pt x="144859" y="234950"/>
                </a:lnTo>
                <a:lnTo>
                  <a:pt x="144859" y="236538"/>
                </a:lnTo>
                <a:lnTo>
                  <a:pt x="146050" y="237596"/>
                </a:lnTo>
                <a:lnTo>
                  <a:pt x="144264" y="238125"/>
                </a:lnTo>
                <a:lnTo>
                  <a:pt x="143073" y="236538"/>
                </a:lnTo>
                <a:lnTo>
                  <a:pt x="143073" y="237596"/>
                </a:lnTo>
                <a:lnTo>
                  <a:pt x="143073" y="238125"/>
                </a:lnTo>
                <a:lnTo>
                  <a:pt x="142478" y="237596"/>
                </a:lnTo>
                <a:lnTo>
                  <a:pt x="141287" y="238125"/>
                </a:lnTo>
                <a:lnTo>
                  <a:pt x="141287" y="237596"/>
                </a:lnTo>
                <a:lnTo>
                  <a:pt x="141287" y="236008"/>
                </a:lnTo>
                <a:close/>
                <a:moveTo>
                  <a:pt x="332127" y="234829"/>
                </a:moveTo>
                <a:lnTo>
                  <a:pt x="331589" y="235378"/>
                </a:lnTo>
                <a:lnTo>
                  <a:pt x="330512" y="235378"/>
                </a:lnTo>
                <a:close/>
                <a:moveTo>
                  <a:pt x="139213" y="234421"/>
                </a:moveTo>
                <a:lnTo>
                  <a:pt x="140596" y="234421"/>
                </a:lnTo>
                <a:lnTo>
                  <a:pt x="139213" y="236538"/>
                </a:lnTo>
                <a:lnTo>
                  <a:pt x="134548" y="238126"/>
                </a:lnTo>
                <a:lnTo>
                  <a:pt x="134030" y="238126"/>
                </a:lnTo>
                <a:lnTo>
                  <a:pt x="134030" y="238655"/>
                </a:lnTo>
                <a:lnTo>
                  <a:pt x="132993" y="238655"/>
                </a:lnTo>
                <a:lnTo>
                  <a:pt x="134030" y="237067"/>
                </a:lnTo>
                <a:lnTo>
                  <a:pt x="132475" y="237067"/>
                </a:lnTo>
                <a:lnTo>
                  <a:pt x="131956" y="236538"/>
                </a:lnTo>
                <a:lnTo>
                  <a:pt x="137140" y="236538"/>
                </a:lnTo>
                <a:lnTo>
                  <a:pt x="137658" y="235480"/>
                </a:lnTo>
                <a:lnTo>
                  <a:pt x="137658" y="234951"/>
                </a:lnTo>
                <a:lnTo>
                  <a:pt x="138695" y="235480"/>
                </a:lnTo>
                <a:lnTo>
                  <a:pt x="139213" y="235480"/>
                </a:lnTo>
                <a:lnTo>
                  <a:pt x="139213" y="234951"/>
                </a:lnTo>
                <a:close/>
                <a:moveTo>
                  <a:pt x="236829" y="233893"/>
                </a:moveTo>
                <a:lnTo>
                  <a:pt x="237886" y="234422"/>
                </a:lnTo>
                <a:lnTo>
                  <a:pt x="236829" y="234422"/>
                </a:lnTo>
                <a:lnTo>
                  <a:pt x="236301" y="234422"/>
                </a:lnTo>
                <a:close/>
                <a:moveTo>
                  <a:pt x="141287" y="233363"/>
                </a:moveTo>
                <a:lnTo>
                  <a:pt x="140768" y="234421"/>
                </a:lnTo>
                <a:lnTo>
                  <a:pt x="140596" y="234421"/>
                </a:lnTo>
                <a:close/>
                <a:moveTo>
                  <a:pt x="382181" y="231775"/>
                </a:moveTo>
                <a:lnTo>
                  <a:pt x="382181" y="233263"/>
                </a:lnTo>
                <a:lnTo>
                  <a:pt x="382698" y="233263"/>
                </a:lnTo>
                <a:lnTo>
                  <a:pt x="383732" y="233263"/>
                </a:lnTo>
                <a:lnTo>
                  <a:pt x="385282" y="233760"/>
                </a:lnTo>
                <a:lnTo>
                  <a:pt x="386833" y="233760"/>
                </a:lnTo>
                <a:lnTo>
                  <a:pt x="385799" y="235248"/>
                </a:lnTo>
                <a:lnTo>
                  <a:pt x="384249" y="234752"/>
                </a:lnTo>
                <a:lnTo>
                  <a:pt x="382181" y="235248"/>
                </a:lnTo>
                <a:lnTo>
                  <a:pt x="382698" y="235744"/>
                </a:lnTo>
                <a:lnTo>
                  <a:pt x="382698" y="236736"/>
                </a:lnTo>
                <a:lnTo>
                  <a:pt x="382181" y="236736"/>
                </a:lnTo>
                <a:lnTo>
                  <a:pt x="381664" y="235248"/>
                </a:lnTo>
                <a:lnTo>
                  <a:pt x="380631" y="233760"/>
                </a:lnTo>
                <a:lnTo>
                  <a:pt x="379080" y="235248"/>
                </a:lnTo>
                <a:lnTo>
                  <a:pt x="378563" y="234752"/>
                </a:lnTo>
                <a:lnTo>
                  <a:pt x="378563" y="235248"/>
                </a:lnTo>
                <a:lnTo>
                  <a:pt x="378563" y="236736"/>
                </a:lnTo>
                <a:lnTo>
                  <a:pt x="377013" y="237232"/>
                </a:lnTo>
                <a:lnTo>
                  <a:pt x="377013" y="238225"/>
                </a:lnTo>
                <a:lnTo>
                  <a:pt x="377529" y="238721"/>
                </a:lnTo>
                <a:lnTo>
                  <a:pt x="377013" y="238721"/>
                </a:lnTo>
                <a:lnTo>
                  <a:pt x="375462" y="239713"/>
                </a:lnTo>
                <a:lnTo>
                  <a:pt x="375462" y="238225"/>
                </a:lnTo>
                <a:lnTo>
                  <a:pt x="375979" y="238225"/>
                </a:lnTo>
                <a:lnTo>
                  <a:pt x="375979" y="237232"/>
                </a:lnTo>
                <a:lnTo>
                  <a:pt x="375462" y="236736"/>
                </a:lnTo>
                <a:lnTo>
                  <a:pt x="375462" y="237232"/>
                </a:lnTo>
                <a:lnTo>
                  <a:pt x="375462" y="238225"/>
                </a:lnTo>
                <a:lnTo>
                  <a:pt x="373911" y="237232"/>
                </a:lnTo>
                <a:lnTo>
                  <a:pt x="373911" y="238721"/>
                </a:lnTo>
                <a:lnTo>
                  <a:pt x="371844" y="238225"/>
                </a:lnTo>
                <a:lnTo>
                  <a:pt x="370293" y="238225"/>
                </a:lnTo>
                <a:lnTo>
                  <a:pt x="369776" y="238721"/>
                </a:lnTo>
                <a:lnTo>
                  <a:pt x="370293" y="238721"/>
                </a:lnTo>
                <a:lnTo>
                  <a:pt x="369776" y="239713"/>
                </a:lnTo>
                <a:lnTo>
                  <a:pt x="368743" y="239713"/>
                </a:lnTo>
                <a:lnTo>
                  <a:pt x="368226" y="238721"/>
                </a:lnTo>
                <a:lnTo>
                  <a:pt x="368226" y="238225"/>
                </a:lnTo>
                <a:lnTo>
                  <a:pt x="367192" y="238225"/>
                </a:lnTo>
                <a:lnTo>
                  <a:pt x="367192" y="238721"/>
                </a:lnTo>
                <a:lnTo>
                  <a:pt x="365642" y="237232"/>
                </a:lnTo>
                <a:lnTo>
                  <a:pt x="366675" y="235744"/>
                </a:lnTo>
                <a:lnTo>
                  <a:pt x="366675" y="236736"/>
                </a:lnTo>
                <a:lnTo>
                  <a:pt x="366675" y="237232"/>
                </a:lnTo>
                <a:lnTo>
                  <a:pt x="367192" y="236736"/>
                </a:lnTo>
                <a:lnTo>
                  <a:pt x="368226" y="235744"/>
                </a:lnTo>
                <a:lnTo>
                  <a:pt x="368743" y="237232"/>
                </a:lnTo>
                <a:lnTo>
                  <a:pt x="369776" y="238225"/>
                </a:lnTo>
                <a:lnTo>
                  <a:pt x="369776" y="237232"/>
                </a:lnTo>
                <a:lnTo>
                  <a:pt x="369776" y="236736"/>
                </a:lnTo>
                <a:lnTo>
                  <a:pt x="370293" y="235744"/>
                </a:lnTo>
                <a:lnTo>
                  <a:pt x="368743" y="233760"/>
                </a:lnTo>
                <a:lnTo>
                  <a:pt x="366675" y="234752"/>
                </a:lnTo>
                <a:lnTo>
                  <a:pt x="366675" y="233760"/>
                </a:lnTo>
                <a:lnTo>
                  <a:pt x="366675" y="233263"/>
                </a:lnTo>
                <a:lnTo>
                  <a:pt x="368226" y="233263"/>
                </a:lnTo>
                <a:lnTo>
                  <a:pt x="369776" y="233263"/>
                </a:lnTo>
                <a:lnTo>
                  <a:pt x="375979" y="232271"/>
                </a:lnTo>
                <a:close/>
                <a:moveTo>
                  <a:pt x="342900" y="231775"/>
                </a:moveTo>
                <a:lnTo>
                  <a:pt x="343694" y="232304"/>
                </a:lnTo>
                <a:lnTo>
                  <a:pt x="344488" y="232304"/>
                </a:lnTo>
                <a:lnTo>
                  <a:pt x="343694" y="233892"/>
                </a:lnTo>
                <a:lnTo>
                  <a:pt x="342900" y="234950"/>
                </a:lnTo>
                <a:lnTo>
                  <a:pt x="343694" y="233363"/>
                </a:lnTo>
                <a:close/>
                <a:moveTo>
                  <a:pt x="279645" y="231247"/>
                </a:moveTo>
                <a:lnTo>
                  <a:pt x="278059" y="232305"/>
                </a:lnTo>
                <a:lnTo>
                  <a:pt x="277883" y="232129"/>
                </a:lnTo>
                <a:close/>
                <a:moveTo>
                  <a:pt x="341284" y="230982"/>
                </a:moveTo>
                <a:lnTo>
                  <a:pt x="342900" y="230982"/>
                </a:lnTo>
                <a:lnTo>
                  <a:pt x="342900" y="231532"/>
                </a:lnTo>
                <a:lnTo>
                  <a:pt x="342361" y="231532"/>
                </a:lnTo>
                <a:lnTo>
                  <a:pt x="341284" y="231532"/>
                </a:lnTo>
                <a:lnTo>
                  <a:pt x="342361" y="232631"/>
                </a:lnTo>
                <a:lnTo>
                  <a:pt x="340745" y="232631"/>
                </a:lnTo>
                <a:lnTo>
                  <a:pt x="339668" y="232631"/>
                </a:lnTo>
                <a:close/>
                <a:moveTo>
                  <a:pt x="105833" y="230188"/>
                </a:moveTo>
                <a:lnTo>
                  <a:pt x="106362" y="230188"/>
                </a:lnTo>
                <a:lnTo>
                  <a:pt x="107950" y="230188"/>
                </a:lnTo>
                <a:lnTo>
                  <a:pt x="107421" y="230717"/>
                </a:lnTo>
                <a:lnTo>
                  <a:pt x="107421" y="231775"/>
                </a:lnTo>
                <a:close/>
                <a:moveTo>
                  <a:pt x="104775" y="228600"/>
                </a:moveTo>
                <a:lnTo>
                  <a:pt x="105833" y="228600"/>
                </a:lnTo>
                <a:lnTo>
                  <a:pt x="105833" y="230188"/>
                </a:lnTo>
                <a:close/>
                <a:moveTo>
                  <a:pt x="305197" y="228234"/>
                </a:moveTo>
                <a:lnTo>
                  <a:pt x="305601" y="228234"/>
                </a:lnTo>
                <a:lnTo>
                  <a:pt x="305490" y="228684"/>
                </a:lnTo>
                <a:close/>
                <a:moveTo>
                  <a:pt x="305735" y="227685"/>
                </a:moveTo>
                <a:lnTo>
                  <a:pt x="305735" y="228234"/>
                </a:lnTo>
                <a:lnTo>
                  <a:pt x="305601" y="228234"/>
                </a:lnTo>
                <a:close/>
                <a:moveTo>
                  <a:pt x="328357" y="227135"/>
                </a:moveTo>
                <a:lnTo>
                  <a:pt x="328896" y="227135"/>
                </a:lnTo>
                <a:lnTo>
                  <a:pt x="328896" y="227273"/>
                </a:lnTo>
                <a:close/>
                <a:moveTo>
                  <a:pt x="338137" y="225425"/>
                </a:moveTo>
                <a:lnTo>
                  <a:pt x="339195" y="226060"/>
                </a:lnTo>
                <a:lnTo>
                  <a:pt x="339725" y="226060"/>
                </a:lnTo>
                <a:lnTo>
                  <a:pt x="339725" y="227013"/>
                </a:lnTo>
                <a:lnTo>
                  <a:pt x="339195" y="226378"/>
                </a:lnTo>
                <a:lnTo>
                  <a:pt x="338137" y="226378"/>
                </a:lnTo>
                <a:lnTo>
                  <a:pt x="338137" y="226060"/>
                </a:lnTo>
                <a:close/>
                <a:moveTo>
                  <a:pt x="106267" y="224368"/>
                </a:moveTo>
                <a:lnTo>
                  <a:pt x="107853" y="225426"/>
                </a:lnTo>
                <a:lnTo>
                  <a:pt x="106267" y="225426"/>
                </a:lnTo>
                <a:close/>
                <a:moveTo>
                  <a:pt x="105647" y="222504"/>
                </a:moveTo>
                <a:lnTo>
                  <a:pt x="107185" y="222697"/>
                </a:lnTo>
                <a:lnTo>
                  <a:pt x="106267" y="222780"/>
                </a:lnTo>
                <a:close/>
                <a:moveTo>
                  <a:pt x="80895" y="220134"/>
                </a:moveTo>
                <a:lnTo>
                  <a:pt x="86181" y="220664"/>
                </a:lnTo>
                <a:lnTo>
                  <a:pt x="93052" y="221193"/>
                </a:lnTo>
                <a:lnTo>
                  <a:pt x="94638" y="220664"/>
                </a:lnTo>
                <a:lnTo>
                  <a:pt x="96224" y="222251"/>
                </a:lnTo>
                <a:lnTo>
                  <a:pt x="97810" y="222251"/>
                </a:lnTo>
                <a:lnTo>
                  <a:pt x="98338" y="221193"/>
                </a:lnTo>
                <a:lnTo>
                  <a:pt x="99396" y="222251"/>
                </a:lnTo>
                <a:lnTo>
                  <a:pt x="99924" y="222251"/>
                </a:lnTo>
                <a:lnTo>
                  <a:pt x="99924" y="221193"/>
                </a:lnTo>
                <a:lnTo>
                  <a:pt x="100981" y="220134"/>
                </a:lnTo>
                <a:lnTo>
                  <a:pt x="101510" y="221193"/>
                </a:lnTo>
                <a:lnTo>
                  <a:pt x="101510" y="220664"/>
                </a:lnTo>
                <a:lnTo>
                  <a:pt x="105647" y="222504"/>
                </a:lnTo>
                <a:lnTo>
                  <a:pt x="103624" y="222251"/>
                </a:lnTo>
                <a:lnTo>
                  <a:pt x="101510" y="225426"/>
                </a:lnTo>
                <a:lnTo>
                  <a:pt x="100981" y="224368"/>
                </a:lnTo>
                <a:lnTo>
                  <a:pt x="99924" y="225426"/>
                </a:lnTo>
                <a:lnTo>
                  <a:pt x="96753" y="224368"/>
                </a:lnTo>
                <a:lnTo>
                  <a:pt x="94638" y="225426"/>
                </a:lnTo>
                <a:lnTo>
                  <a:pt x="95167" y="224368"/>
                </a:lnTo>
                <a:lnTo>
                  <a:pt x="96224" y="223839"/>
                </a:lnTo>
                <a:lnTo>
                  <a:pt x="96224" y="222780"/>
                </a:lnTo>
                <a:lnTo>
                  <a:pt x="95167" y="222251"/>
                </a:lnTo>
                <a:lnTo>
                  <a:pt x="90938" y="221193"/>
                </a:lnTo>
                <a:lnTo>
                  <a:pt x="86181" y="221193"/>
                </a:lnTo>
                <a:lnTo>
                  <a:pt x="83009" y="220664"/>
                </a:lnTo>
                <a:close/>
                <a:moveTo>
                  <a:pt x="115887" y="219075"/>
                </a:moveTo>
                <a:lnTo>
                  <a:pt x="115887" y="219472"/>
                </a:lnTo>
                <a:lnTo>
                  <a:pt x="115433" y="219472"/>
                </a:lnTo>
                <a:lnTo>
                  <a:pt x="115887" y="220266"/>
                </a:lnTo>
                <a:lnTo>
                  <a:pt x="115887" y="220663"/>
                </a:lnTo>
                <a:lnTo>
                  <a:pt x="114072" y="220266"/>
                </a:lnTo>
                <a:lnTo>
                  <a:pt x="112712" y="220663"/>
                </a:lnTo>
                <a:lnTo>
                  <a:pt x="113619" y="220266"/>
                </a:lnTo>
                <a:lnTo>
                  <a:pt x="113619" y="219472"/>
                </a:lnTo>
                <a:lnTo>
                  <a:pt x="114526" y="219472"/>
                </a:lnTo>
                <a:close/>
                <a:moveTo>
                  <a:pt x="107950" y="219075"/>
                </a:moveTo>
                <a:lnTo>
                  <a:pt x="109538" y="219075"/>
                </a:lnTo>
                <a:lnTo>
                  <a:pt x="109538" y="220134"/>
                </a:lnTo>
                <a:lnTo>
                  <a:pt x="109538" y="220663"/>
                </a:lnTo>
                <a:close/>
                <a:moveTo>
                  <a:pt x="404812" y="215900"/>
                </a:moveTo>
                <a:lnTo>
                  <a:pt x="406400" y="215900"/>
                </a:lnTo>
                <a:lnTo>
                  <a:pt x="405870" y="216297"/>
                </a:lnTo>
                <a:lnTo>
                  <a:pt x="404812" y="217488"/>
                </a:lnTo>
                <a:close/>
                <a:moveTo>
                  <a:pt x="340783" y="214313"/>
                </a:moveTo>
                <a:lnTo>
                  <a:pt x="342371" y="214313"/>
                </a:lnTo>
                <a:lnTo>
                  <a:pt x="342371" y="214710"/>
                </a:lnTo>
                <a:lnTo>
                  <a:pt x="342900" y="215504"/>
                </a:lnTo>
                <a:lnTo>
                  <a:pt x="342371" y="215901"/>
                </a:lnTo>
                <a:lnTo>
                  <a:pt x="341312" y="214710"/>
                </a:lnTo>
                <a:lnTo>
                  <a:pt x="339725" y="214710"/>
                </a:lnTo>
                <a:close/>
                <a:moveTo>
                  <a:pt x="94191" y="213668"/>
                </a:moveTo>
                <a:lnTo>
                  <a:pt x="93133" y="214214"/>
                </a:lnTo>
                <a:lnTo>
                  <a:pt x="92604" y="214214"/>
                </a:lnTo>
                <a:close/>
                <a:moveTo>
                  <a:pt x="91016" y="213668"/>
                </a:moveTo>
                <a:lnTo>
                  <a:pt x="91016" y="215305"/>
                </a:lnTo>
                <a:lnTo>
                  <a:pt x="89958" y="215305"/>
                </a:lnTo>
                <a:lnTo>
                  <a:pt x="89958" y="214214"/>
                </a:lnTo>
                <a:close/>
                <a:moveTo>
                  <a:pt x="336550" y="211860"/>
                </a:moveTo>
                <a:lnTo>
                  <a:pt x="336672" y="212059"/>
                </a:lnTo>
                <a:lnTo>
                  <a:pt x="336550" y="212148"/>
                </a:lnTo>
                <a:close/>
                <a:moveTo>
                  <a:pt x="341947" y="211138"/>
                </a:moveTo>
                <a:lnTo>
                  <a:pt x="342900" y="212726"/>
                </a:lnTo>
                <a:lnTo>
                  <a:pt x="341947" y="212197"/>
                </a:lnTo>
                <a:lnTo>
                  <a:pt x="341629" y="211667"/>
                </a:lnTo>
                <a:close/>
                <a:moveTo>
                  <a:pt x="341312" y="211138"/>
                </a:moveTo>
                <a:lnTo>
                  <a:pt x="341629" y="211667"/>
                </a:lnTo>
                <a:lnTo>
                  <a:pt x="341312" y="212197"/>
                </a:lnTo>
                <a:close/>
                <a:moveTo>
                  <a:pt x="338138" y="210993"/>
                </a:moveTo>
                <a:lnTo>
                  <a:pt x="337079" y="212725"/>
                </a:lnTo>
                <a:lnTo>
                  <a:pt x="336672" y="212059"/>
                </a:lnTo>
                <a:close/>
                <a:moveTo>
                  <a:pt x="580647" y="209022"/>
                </a:moveTo>
                <a:lnTo>
                  <a:pt x="582613" y="209022"/>
                </a:lnTo>
                <a:lnTo>
                  <a:pt x="581252" y="209551"/>
                </a:lnTo>
                <a:close/>
                <a:moveTo>
                  <a:pt x="355600" y="209022"/>
                </a:moveTo>
                <a:lnTo>
                  <a:pt x="357981" y="209022"/>
                </a:lnTo>
                <a:lnTo>
                  <a:pt x="358775" y="209022"/>
                </a:lnTo>
                <a:lnTo>
                  <a:pt x="357981" y="209551"/>
                </a:lnTo>
                <a:lnTo>
                  <a:pt x="355600" y="209551"/>
                </a:lnTo>
                <a:close/>
                <a:moveTo>
                  <a:pt x="102039" y="208493"/>
                </a:moveTo>
                <a:lnTo>
                  <a:pt x="102039" y="209022"/>
                </a:lnTo>
                <a:lnTo>
                  <a:pt x="101510" y="210080"/>
                </a:lnTo>
                <a:lnTo>
                  <a:pt x="102039" y="210609"/>
                </a:lnTo>
                <a:lnTo>
                  <a:pt x="102039" y="211668"/>
                </a:lnTo>
                <a:lnTo>
                  <a:pt x="103624" y="210609"/>
                </a:lnTo>
                <a:lnTo>
                  <a:pt x="103624" y="210080"/>
                </a:lnTo>
                <a:lnTo>
                  <a:pt x="104681" y="210080"/>
                </a:lnTo>
                <a:lnTo>
                  <a:pt x="104681" y="211668"/>
                </a:lnTo>
                <a:lnTo>
                  <a:pt x="103096" y="213255"/>
                </a:lnTo>
                <a:lnTo>
                  <a:pt x="102039" y="212197"/>
                </a:lnTo>
                <a:lnTo>
                  <a:pt x="100981" y="211668"/>
                </a:lnTo>
                <a:lnTo>
                  <a:pt x="100981" y="209022"/>
                </a:lnTo>
                <a:close/>
                <a:moveTo>
                  <a:pt x="336021" y="208107"/>
                </a:moveTo>
                <a:lnTo>
                  <a:pt x="336021" y="209261"/>
                </a:lnTo>
                <a:lnTo>
                  <a:pt x="336550" y="209261"/>
                </a:lnTo>
                <a:lnTo>
                  <a:pt x="336550" y="208684"/>
                </a:lnTo>
                <a:lnTo>
                  <a:pt x="337079" y="208107"/>
                </a:lnTo>
                <a:lnTo>
                  <a:pt x="337079" y="208684"/>
                </a:lnTo>
                <a:lnTo>
                  <a:pt x="337079" y="210416"/>
                </a:lnTo>
                <a:lnTo>
                  <a:pt x="336550" y="210416"/>
                </a:lnTo>
                <a:lnTo>
                  <a:pt x="336550" y="211860"/>
                </a:lnTo>
                <a:lnTo>
                  <a:pt x="336021" y="210993"/>
                </a:lnTo>
                <a:lnTo>
                  <a:pt x="336021" y="210416"/>
                </a:lnTo>
                <a:lnTo>
                  <a:pt x="334962" y="210416"/>
                </a:lnTo>
                <a:lnTo>
                  <a:pt x="334433" y="208684"/>
                </a:lnTo>
                <a:close/>
                <a:moveTo>
                  <a:pt x="333375" y="208107"/>
                </a:moveTo>
                <a:lnTo>
                  <a:pt x="334433" y="208684"/>
                </a:lnTo>
                <a:lnTo>
                  <a:pt x="334433" y="209261"/>
                </a:lnTo>
                <a:lnTo>
                  <a:pt x="333375" y="209261"/>
                </a:lnTo>
                <a:close/>
                <a:moveTo>
                  <a:pt x="588010" y="207963"/>
                </a:moveTo>
                <a:lnTo>
                  <a:pt x="588963" y="207963"/>
                </a:lnTo>
                <a:lnTo>
                  <a:pt x="588328" y="209551"/>
                </a:lnTo>
                <a:lnTo>
                  <a:pt x="587375" y="209551"/>
                </a:lnTo>
                <a:close/>
                <a:moveTo>
                  <a:pt x="579438" y="207963"/>
                </a:moveTo>
                <a:lnTo>
                  <a:pt x="580647" y="209022"/>
                </a:lnTo>
                <a:lnTo>
                  <a:pt x="580345" y="209022"/>
                </a:lnTo>
                <a:close/>
                <a:moveTo>
                  <a:pt x="332184" y="207963"/>
                </a:moveTo>
                <a:lnTo>
                  <a:pt x="333375" y="211138"/>
                </a:lnTo>
                <a:lnTo>
                  <a:pt x="332978" y="211138"/>
                </a:lnTo>
                <a:lnTo>
                  <a:pt x="332184" y="208757"/>
                </a:lnTo>
                <a:lnTo>
                  <a:pt x="332184" y="209551"/>
                </a:lnTo>
                <a:lnTo>
                  <a:pt x="331787" y="209551"/>
                </a:lnTo>
                <a:lnTo>
                  <a:pt x="331911" y="209054"/>
                </a:lnTo>
                <a:lnTo>
                  <a:pt x="329861" y="210080"/>
                </a:lnTo>
                <a:lnTo>
                  <a:pt x="329333" y="208493"/>
                </a:lnTo>
                <a:lnTo>
                  <a:pt x="331922" y="209011"/>
                </a:lnTo>
                <a:close/>
                <a:moveTo>
                  <a:pt x="368300" y="207433"/>
                </a:moveTo>
                <a:lnTo>
                  <a:pt x="368300" y="207963"/>
                </a:lnTo>
                <a:lnTo>
                  <a:pt x="368300" y="209021"/>
                </a:lnTo>
                <a:lnTo>
                  <a:pt x="366871" y="209550"/>
                </a:lnTo>
                <a:lnTo>
                  <a:pt x="366871" y="207963"/>
                </a:lnTo>
                <a:close/>
                <a:moveTo>
                  <a:pt x="364013" y="207433"/>
                </a:moveTo>
                <a:lnTo>
                  <a:pt x="364966" y="207963"/>
                </a:lnTo>
                <a:lnTo>
                  <a:pt x="365442" y="207433"/>
                </a:lnTo>
                <a:lnTo>
                  <a:pt x="366871" y="207963"/>
                </a:lnTo>
                <a:lnTo>
                  <a:pt x="366395" y="209021"/>
                </a:lnTo>
                <a:lnTo>
                  <a:pt x="365442" y="209550"/>
                </a:lnTo>
                <a:lnTo>
                  <a:pt x="365442" y="209021"/>
                </a:lnTo>
                <a:lnTo>
                  <a:pt x="366395" y="207963"/>
                </a:lnTo>
                <a:lnTo>
                  <a:pt x="364966" y="209021"/>
                </a:lnTo>
                <a:lnTo>
                  <a:pt x="363537" y="207963"/>
                </a:lnTo>
                <a:close/>
                <a:moveTo>
                  <a:pt x="392112" y="206375"/>
                </a:moveTo>
                <a:lnTo>
                  <a:pt x="393700" y="206375"/>
                </a:lnTo>
                <a:lnTo>
                  <a:pt x="393700" y="207010"/>
                </a:lnTo>
                <a:lnTo>
                  <a:pt x="392641" y="207328"/>
                </a:lnTo>
                <a:lnTo>
                  <a:pt x="392641" y="207010"/>
                </a:lnTo>
                <a:lnTo>
                  <a:pt x="392112" y="207328"/>
                </a:lnTo>
                <a:lnTo>
                  <a:pt x="392112" y="207010"/>
                </a:lnTo>
                <a:close/>
                <a:moveTo>
                  <a:pt x="365442" y="206375"/>
                </a:moveTo>
                <a:lnTo>
                  <a:pt x="366395" y="206375"/>
                </a:lnTo>
                <a:lnTo>
                  <a:pt x="366395" y="207433"/>
                </a:lnTo>
                <a:lnTo>
                  <a:pt x="365442" y="207433"/>
                </a:lnTo>
                <a:close/>
                <a:moveTo>
                  <a:pt x="360362" y="206375"/>
                </a:moveTo>
                <a:lnTo>
                  <a:pt x="361315" y="206375"/>
                </a:lnTo>
                <a:lnTo>
                  <a:pt x="361950" y="208756"/>
                </a:lnTo>
                <a:lnTo>
                  <a:pt x="361315" y="208756"/>
                </a:lnTo>
                <a:lnTo>
                  <a:pt x="361315" y="207169"/>
                </a:lnTo>
                <a:lnTo>
                  <a:pt x="360997" y="207169"/>
                </a:lnTo>
                <a:lnTo>
                  <a:pt x="361315" y="209550"/>
                </a:lnTo>
                <a:lnTo>
                  <a:pt x="360362" y="209550"/>
                </a:lnTo>
                <a:lnTo>
                  <a:pt x="360997" y="208756"/>
                </a:lnTo>
                <a:close/>
                <a:moveTo>
                  <a:pt x="336550" y="206375"/>
                </a:moveTo>
                <a:lnTo>
                  <a:pt x="337079" y="206952"/>
                </a:lnTo>
                <a:lnTo>
                  <a:pt x="337079" y="208107"/>
                </a:lnTo>
                <a:lnTo>
                  <a:pt x="336550" y="206952"/>
                </a:lnTo>
                <a:close/>
                <a:moveTo>
                  <a:pt x="378883" y="206199"/>
                </a:moveTo>
                <a:lnTo>
                  <a:pt x="378936" y="206270"/>
                </a:lnTo>
                <a:lnTo>
                  <a:pt x="378883" y="206376"/>
                </a:lnTo>
                <a:close/>
                <a:moveTo>
                  <a:pt x="328049" y="205771"/>
                </a:moveTo>
                <a:lnTo>
                  <a:pt x="328275" y="205847"/>
                </a:lnTo>
                <a:lnTo>
                  <a:pt x="328275" y="206376"/>
                </a:lnTo>
                <a:lnTo>
                  <a:pt x="327747" y="206376"/>
                </a:lnTo>
                <a:close/>
                <a:moveTo>
                  <a:pt x="347266" y="205423"/>
                </a:moveTo>
                <a:lnTo>
                  <a:pt x="347861" y="205741"/>
                </a:lnTo>
                <a:lnTo>
                  <a:pt x="346075" y="206376"/>
                </a:lnTo>
                <a:close/>
                <a:moveTo>
                  <a:pt x="379412" y="205317"/>
                </a:moveTo>
                <a:lnTo>
                  <a:pt x="380471" y="206376"/>
                </a:lnTo>
                <a:lnTo>
                  <a:pt x="381000" y="206905"/>
                </a:lnTo>
                <a:lnTo>
                  <a:pt x="380471" y="207963"/>
                </a:lnTo>
                <a:lnTo>
                  <a:pt x="379412" y="206905"/>
                </a:lnTo>
                <a:lnTo>
                  <a:pt x="378936" y="206270"/>
                </a:lnTo>
                <a:close/>
                <a:moveTo>
                  <a:pt x="412353" y="204788"/>
                </a:moveTo>
                <a:lnTo>
                  <a:pt x="412750" y="204788"/>
                </a:lnTo>
                <a:lnTo>
                  <a:pt x="412353" y="206376"/>
                </a:lnTo>
                <a:lnTo>
                  <a:pt x="411162" y="206376"/>
                </a:lnTo>
                <a:close/>
                <a:moveTo>
                  <a:pt x="388082" y="204788"/>
                </a:moveTo>
                <a:lnTo>
                  <a:pt x="390525" y="206772"/>
                </a:lnTo>
                <a:lnTo>
                  <a:pt x="390525" y="207169"/>
                </a:lnTo>
                <a:lnTo>
                  <a:pt x="390036" y="207963"/>
                </a:lnTo>
                <a:lnTo>
                  <a:pt x="388082" y="206772"/>
                </a:lnTo>
                <a:lnTo>
                  <a:pt x="385152" y="207963"/>
                </a:lnTo>
                <a:lnTo>
                  <a:pt x="384175" y="207963"/>
                </a:lnTo>
                <a:lnTo>
                  <a:pt x="384175" y="207169"/>
                </a:lnTo>
                <a:lnTo>
                  <a:pt x="385640" y="206772"/>
                </a:lnTo>
                <a:lnTo>
                  <a:pt x="386617" y="206772"/>
                </a:lnTo>
                <a:lnTo>
                  <a:pt x="385640" y="205979"/>
                </a:lnTo>
                <a:close/>
                <a:moveTo>
                  <a:pt x="377825" y="204788"/>
                </a:moveTo>
                <a:lnTo>
                  <a:pt x="377825" y="207169"/>
                </a:lnTo>
                <a:lnTo>
                  <a:pt x="377295" y="207169"/>
                </a:lnTo>
                <a:lnTo>
                  <a:pt x="377295" y="207963"/>
                </a:lnTo>
                <a:lnTo>
                  <a:pt x="376237" y="205582"/>
                </a:lnTo>
                <a:close/>
                <a:moveTo>
                  <a:pt x="377825" y="204788"/>
                </a:moveTo>
                <a:lnTo>
                  <a:pt x="378883" y="205317"/>
                </a:lnTo>
                <a:lnTo>
                  <a:pt x="378883" y="206199"/>
                </a:lnTo>
                <a:close/>
                <a:moveTo>
                  <a:pt x="349647" y="204788"/>
                </a:moveTo>
                <a:lnTo>
                  <a:pt x="350838" y="205423"/>
                </a:lnTo>
                <a:lnTo>
                  <a:pt x="350838" y="205741"/>
                </a:lnTo>
                <a:lnTo>
                  <a:pt x="347861" y="205741"/>
                </a:lnTo>
                <a:close/>
                <a:moveTo>
                  <a:pt x="347266" y="204788"/>
                </a:moveTo>
                <a:lnTo>
                  <a:pt x="347861" y="204788"/>
                </a:lnTo>
                <a:lnTo>
                  <a:pt x="347266" y="205423"/>
                </a:lnTo>
                <a:close/>
                <a:moveTo>
                  <a:pt x="122238" y="202102"/>
                </a:moveTo>
                <a:lnTo>
                  <a:pt x="121152" y="202712"/>
                </a:lnTo>
                <a:lnTo>
                  <a:pt x="120608" y="203934"/>
                </a:lnTo>
                <a:lnTo>
                  <a:pt x="121152" y="204544"/>
                </a:lnTo>
                <a:lnTo>
                  <a:pt x="118979" y="206376"/>
                </a:lnTo>
                <a:lnTo>
                  <a:pt x="115177" y="206376"/>
                </a:lnTo>
                <a:lnTo>
                  <a:pt x="113005" y="202712"/>
                </a:lnTo>
                <a:lnTo>
                  <a:pt x="116807" y="202712"/>
                </a:lnTo>
                <a:close/>
                <a:moveTo>
                  <a:pt x="91546" y="200025"/>
                </a:moveTo>
                <a:lnTo>
                  <a:pt x="92604" y="200025"/>
                </a:lnTo>
                <a:lnTo>
                  <a:pt x="93133" y="200025"/>
                </a:lnTo>
                <a:lnTo>
                  <a:pt x="94191" y="202208"/>
                </a:lnTo>
                <a:lnTo>
                  <a:pt x="96308" y="201662"/>
                </a:lnTo>
                <a:lnTo>
                  <a:pt x="96308" y="202208"/>
                </a:lnTo>
                <a:lnTo>
                  <a:pt x="96308" y="203845"/>
                </a:lnTo>
                <a:lnTo>
                  <a:pt x="94721" y="203299"/>
                </a:lnTo>
                <a:lnTo>
                  <a:pt x="94191" y="203845"/>
                </a:lnTo>
                <a:lnTo>
                  <a:pt x="96308" y="205482"/>
                </a:lnTo>
                <a:lnTo>
                  <a:pt x="98425" y="204937"/>
                </a:lnTo>
                <a:lnTo>
                  <a:pt x="96308" y="207119"/>
                </a:lnTo>
                <a:lnTo>
                  <a:pt x="93133" y="210939"/>
                </a:lnTo>
                <a:lnTo>
                  <a:pt x="91546" y="210394"/>
                </a:lnTo>
                <a:lnTo>
                  <a:pt x="91016" y="212577"/>
                </a:lnTo>
                <a:lnTo>
                  <a:pt x="89958" y="212031"/>
                </a:lnTo>
                <a:lnTo>
                  <a:pt x="89429" y="210939"/>
                </a:lnTo>
                <a:lnTo>
                  <a:pt x="89429" y="212577"/>
                </a:lnTo>
                <a:lnTo>
                  <a:pt x="87841" y="212577"/>
                </a:lnTo>
                <a:lnTo>
                  <a:pt x="87312" y="213668"/>
                </a:lnTo>
                <a:lnTo>
                  <a:pt x="87312" y="214214"/>
                </a:lnTo>
                <a:lnTo>
                  <a:pt x="89429" y="215305"/>
                </a:lnTo>
                <a:lnTo>
                  <a:pt x="89958" y="215851"/>
                </a:lnTo>
                <a:lnTo>
                  <a:pt x="91016" y="215305"/>
                </a:lnTo>
                <a:lnTo>
                  <a:pt x="92604" y="214214"/>
                </a:lnTo>
                <a:lnTo>
                  <a:pt x="92604" y="215305"/>
                </a:lnTo>
                <a:lnTo>
                  <a:pt x="92604" y="215851"/>
                </a:lnTo>
                <a:lnTo>
                  <a:pt x="91016" y="216397"/>
                </a:lnTo>
                <a:lnTo>
                  <a:pt x="89958" y="217488"/>
                </a:lnTo>
                <a:lnTo>
                  <a:pt x="87841" y="215851"/>
                </a:lnTo>
                <a:lnTo>
                  <a:pt x="84666" y="213668"/>
                </a:lnTo>
                <a:lnTo>
                  <a:pt x="84137" y="213668"/>
                </a:lnTo>
                <a:lnTo>
                  <a:pt x="83079" y="213668"/>
                </a:lnTo>
                <a:lnTo>
                  <a:pt x="82550" y="212031"/>
                </a:lnTo>
                <a:lnTo>
                  <a:pt x="80962" y="212031"/>
                </a:lnTo>
                <a:lnTo>
                  <a:pt x="78846" y="208757"/>
                </a:lnTo>
                <a:lnTo>
                  <a:pt x="76200" y="205482"/>
                </a:lnTo>
                <a:lnTo>
                  <a:pt x="77787" y="205482"/>
                </a:lnTo>
                <a:lnTo>
                  <a:pt x="82021" y="205482"/>
                </a:lnTo>
                <a:lnTo>
                  <a:pt x="89958" y="206574"/>
                </a:lnTo>
                <a:lnTo>
                  <a:pt x="93133" y="203845"/>
                </a:lnTo>
                <a:lnTo>
                  <a:pt x="91546" y="204937"/>
                </a:lnTo>
                <a:lnTo>
                  <a:pt x="89958" y="205482"/>
                </a:lnTo>
                <a:lnTo>
                  <a:pt x="91016" y="203299"/>
                </a:lnTo>
                <a:lnTo>
                  <a:pt x="93133" y="201662"/>
                </a:lnTo>
                <a:lnTo>
                  <a:pt x="92604" y="201116"/>
                </a:lnTo>
                <a:close/>
                <a:moveTo>
                  <a:pt x="104858" y="198438"/>
                </a:moveTo>
                <a:lnTo>
                  <a:pt x="104858" y="199659"/>
                </a:lnTo>
                <a:lnTo>
                  <a:pt x="105945" y="201491"/>
                </a:lnTo>
                <a:lnTo>
                  <a:pt x="108117" y="201491"/>
                </a:lnTo>
                <a:lnTo>
                  <a:pt x="108117" y="202102"/>
                </a:lnTo>
                <a:lnTo>
                  <a:pt x="108117" y="202712"/>
                </a:lnTo>
                <a:lnTo>
                  <a:pt x="109746" y="202102"/>
                </a:lnTo>
                <a:lnTo>
                  <a:pt x="111376" y="200270"/>
                </a:lnTo>
                <a:lnTo>
                  <a:pt x="111919" y="201491"/>
                </a:lnTo>
                <a:lnTo>
                  <a:pt x="113005" y="201491"/>
                </a:lnTo>
                <a:lnTo>
                  <a:pt x="113005" y="202102"/>
                </a:lnTo>
                <a:lnTo>
                  <a:pt x="111376" y="201491"/>
                </a:lnTo>
                <a:lnTo>
                  <a:pt x="111376" y="202102"/>
                </a:lnTo>
                <a:lnTo>
                  <a:pt x="111376" y="202712"/>
                </a:lnTo>
                <a:lnTo>
                  <a:pt x="113005" y="202712"/>
                </a:lnTo>
                <a:lnTo>
                  <a:pt x="109746" y="205765"/>
                </a:lnTo>
                <a:lnTo>
                  <a:pt x="108660" y="205765"/>
                </a:lnTo>
                <a:lnTo>
                  <a:pt x="108660" y="203934"/>
                </a:lnTo>
                <a:lnTo>
                  <a:pt x="108117" y="205765"/>
                </a:lnTo>
                <a:lnTo>
                  <a:pt x="107574" y="206376"/>
                </a:lnTo>
                <a:lnTo>
                  <a:pt x="107574" y="205765"/>
                </a:lnTo>
                <a:lnTo>
                  <a:pt x="107574" y="204544"/>
                </a:lnTo>
                <a:lnTo>
                  <a:pt x="105945" y="203934"/>
                </a:lnTo>
                <a:lnTo>
                  <a:pt x="104858" y="202102"/>
                </a:lnTo>
                <a:lnTo>
                  <a:pt x="104315" y="202712"/>
                </a:lnTo>
                <a:lnTo>
                  <a:pt x="102686" y="202102"/>
                </a:lnTo>
                <a:lnTo>
                  <a:pt x="103229" y="201491"/>
                </a:lnTo>
                <a:lnTo>
                  <a:pt x="101600" y="201491"/>
                </a:lnTo>
                <a:lnTo>
                  <a:pt x="103229" y="199659"/>
                </a:lnTo>
                <a:close/>
                <a:moveTo>
                  <a:pt x="83457" y="198438"/>
                </a:moveTo>
                <a:lnTo>
                  <a:pt x="85725" y="200026"/>
                </a:lnTo>
                <a:lnTo>
                  <a:pt x="83457" y="200026"/>
                </a:lnTo>
                <a:lnTo>
                  <a:pt x="82550" y="199629"/>
                </a:lnTo>
                <a:close/>
                <a:moveTo>
                  <a:pt x="446484" y="193675"/>
                </a:moveTo>
                <a:lnTo>
                  <a:pt x="447675" y="195263"/>
                </a:lnTo>
                <a:lnTo>
                  <a:pt x="446881" y="195263"/>
                </a:lnTo>
                <a:lnTo>
                  <a:pt x="446087" y="195263"/>
                </a:lnTo>
                <a:close/>
                <a:moveTo>
                  <a:pt x="93052" y="189443"/>
                </a:moveTo>
                <a:lnTo>
                  <a:pt x="93111" y="189560"/>
                </a:lnTo>
                <a:lnTo>
                  <a:pt x="93052" y="189548"/>
                </a:lnTo>
                <a:close/>
                <a:moveTo>
                  <a:pt x="92524" y="189443"/>
                </a:moveTo>
                <a:lnTo>
                  <a:pt x="93052" y="189548"/>
                </a:lnTo>
                <a:lnTo>
                  <a:pt x="93052" y="189972"/>
                </a:lnTo>
                <a:lnTo>
                  <a:pt x="93052" y="191030"/>
                </a:lnTo>
                <a:lnTo>
                  <a:pt x="92524" y="189972"/>
                </a:lnTo>
                <a:close/>
                <a:moveTo>
                  <a:pt x="119856" y="188913"/>
                </a:moveTo>
                <a:lnTo>
                  <a:pt x="120253" y="189972"/>
                </a:lnTo>
                <a:lnTo>
                  <a:pt x="120650" y="190501"/>
                </a:lnTo>
                <a:lnTo>
                  <a:pt x="119856" y="190501"/>
                </a:lnTo>
                <a:lnTo>
                  <a:pt x="119062" y="190501"/>
                </a:lnTo>
                <a:lnTo>
                  <a:pt x="119062" y="189972"/>
                </a:lnTo>
                <a:close/>
                <a:moveTo>
                  <a:pt x="86647" y="185208"/>
                </a:moveTo>
                <a:lnTo>
                  <a:pt x="88183" y="185738"/>
                </a:lnTo>
                <a:lnTo>
                  <a:pt x="89207" y="185208"/>
                </a:lnTo>
                <a:lnTo>
                  <a:pt x="89719" y="186796"/>
                </a:lnTo>
                <a:lnTo>
                  <a:pt x="92792" y="186796"/>
                </a:lnTo>
                <a:lnTo>
                  <a:pt x="93304" y="188384"/>
                </a:lnTo>
                <a:lnTo>
                  <a:pt x="95352" y="186796"/>
                </a:lnTo>
                <a:lnTo>
                  <a:pt x="98425" y="185738"/>
                </a:lnTo>
                <a:lnTo>
                  <a:pt x="97913" y="187325"/>
                </a:lnTo>
                <a:lnTo>
                  <a:pt x="96888" y="187325"/>
                </a:lnTo>
                <a:lnTo>
                  <a:pt x="94840" y="187325"/>
                </a:lnTo>
                <a:lnTo>
                  <a:pt x="94840" y="188384"/>
                </a:lnTo>
                <a:lnTo>
                  <a:pt x="94840" y="188913"/>
                </a:lnTo>
                <a:lnTo>
                  <a:pt x="91767" y="188384"/>
                </a:lnTo>
                <a:lnTo>
                  <a:pt x="89207" y="186796"/>
                </a:lnTo>
                <a:lnTo>
                  <a:pt x="87671" y="187325"/>
                </a:lnTo>
                <a:lnTo>
                  <a:pt x="86647" y="188384"/>
                </a:lnTo>
                <a:lnTo>
                  <a:pt x="86134" y="188384"/>
                </a:lnTo>
                <a:lnTo>
                  <a:pt x="86134" y="186796"/>
                </a:lnTo>
                <a:lnTo>
                  <a:pt x="86647" y="185738"/>
                </a:lnTo>
                <a:close/>
                <a:moveTo>
                  <a:pt x="82550" y="184150"/>
                </a:moveTo>
                <a:lnTo>
                  <a:pt x="83574" y="185738"/>
                </a:lnTo>
                <a:lnTo>
                  <a:pt x="84598" y="185738"/>
                </a:lnTo>
                <a:lnTo>
                  <a:pt x="86134" y="186796"/>
                </a:lnTo>
                <a:lnTo>
                  <a:pt x="84598" y="187325"/>
                </a:lnTo>
                <a:lnTo>
                  <a:pt x="83062" y="186796"/>
                </a:lnTo>
                <a:lnTo>
                  <a:pt x="83062" y="185208"/>
                </a:lnTo>
                <a:lnTo>
                  <a:pt x="82550" y="185208"/>
                </a:lnTo>
                <a:close/>
                <a:moveTo>
                  <a:pt x="82550" y="182563"/>
                </a:moveTo>
                <a:lnTo>
                  <a:pt x="84137" y="182563"/>
                </a:lnTo>
                <a:lnTo>
                  <a:pt x="85725" y="184151"/>
                </a:lnTo>
                <a:lnTo>
                  <a:pt x="84137" y="184151"/>
                </a:lnTo>
                <a:close/>
                <a:moveTo>
                  <a:pt x="94456" y="180975"/>
                </a:moveTo>
                <a:lnTo>
                  <a:pt x="94456" y="182166"/>
                </a:lnTo>
                <a:lnTo>
                  <a:pt x="95250" y="182563"/>
                </a:lnTo>
                <a:lnTo>
                  <a:pt x="93662" y="182563"/>
                </a:lnTo>
                <a:lnTo>
                  <a:pt x="93662" y="181372"/>
                </a:lnTo>
                <a:close/>
                <a:moveTo>
                  <a:pt x="108080" y="179766"/>
                </a:moveTo>
                <a:lnTo>
                  <a:pt x="107853" y="180447"/>
                </a:lnTo>
                <a:lnTo>
                  <a:pt x="107677" y="180270"/>
                </a:lnTo>
                <a:close/>
                <a:moveTo>
                  <a:pt x="107098" y="179691"/>
                </a:moveTo>
                <a:lnTo>
                  <a:pt x="107677" y="180270"/>
                </a:lnTo>
                <a:lnTo>
                  <a:pt x="106267" y="182034"/>
                </a:lnTo>
                <a:lnTo>
                  <a:pt x="106796" y="180976"/>
                </a:lnTo>
                <a:lnTo>
                  <a:pt x="106796" y="180447"/>
                </a:lnTo>
                <a:close/>
                <a:moveTo>
                  <a:pt x="100012" y="176213"/>
                </a:moveTo>
                <a:lnTo>
                  <a:pt x="101600" y="176213"/>
                </a:lnTo>
                <a:lnTo>
                  <a:pt x="101600" y="177272"/>
                </a:lnTo>
                <a:lnTo>
                  <a:pt x="101600" y="177801"/>
                </a:lnTo>
                <a:lnTo>
                  <a:pt x="100541" y="177272"/>
                </a:lnTo>
                <a:close/>
                <a:moveTo>
                  <a:pt x="592138" y="166688"/>
                </a:moveTo>
                <a:lnTo>
                  <a:pt x="593726" y="166688"/>
                </a:lnTo>
                <a:lnTo>
                  <a:pt x="593196" y="167747"/>
                </a:lnTo>
                <a:lnTo>
                  <a:pt x="592138" y="168276"/>
                </a:lnTo>
                <a:lnTo>
                  <a:pt x="592138" y="167747"/>
                </a:lnTo>
                <a:close/>
                <a:moveTo>
                  <a:pt x="573088" y="166688"/>
                </a:moveTo>
                <a:lnTo>
                  <a:pt x="574676" y="166688"/>
                </a:lnTo>
                <a:lnTo>
                  <a:pt x="573882" y="168276"/>
                </a:lnTo>
                <a:lnTo>
                  <a:pt x="573088" y="167747"/>
                </a:lnTo>
                <a:close/>
                <a:moveTo>
                  <a:pt x="442595" y="166688"/>
                </a:moveTo>
                <a:lnTo>
                  <a:pt x="443230" y="166688"/>
                </a:lnTo>
                <a:lnTo>
                  <a:pt x="443230" y="168276"/>
                </a:lnTo>
                <a:lnTo>
                  <a:pt x="441325" y="168276"/>
                </a:lnTo>
                <a:close/>
                <a:moveTo>
                  <a:pt x="582083" y="165100"/>
                </a:moveTo>
                <a:lnTo>
                  <a:pt x="582612" y="165735"/>
                </a:lnTo>
                <a:lnTo>
                  <a:pt x="584200" y="165100"/>
                </a:lnTo>
                <a:lnTo>
                  <a:pt x="583671" y="165735"/>
                </a:lnTo>
                <a:lnTo>
                  <a:pt x="582612" y="166053"/>
                </a:lnTo>
                <a:lnTo>
                  <a:pt x="582083" y="166688"/>
                </a:lnTo>
                <a:lnTo>
                  <a:pt x="581025" y="166688"/>
                </a:lnTo>
                <a:lnTo>
                  <a:pt x="582083" y="166053"/>
                </a:lnTo>
                <a:close/>
                <a:moveTo>
                  <a:pt x="588963" y="163513"/>
                </a:moveTo>
                <a:lnTo>
                  <a:pt x="590551" y="163513"/>
                </a:lnTo>
                <a:lnTo>
                  <a:pt x="590021" y="165101"/>
                </a:lnTo>
                <a:lnTo>
                  <a:pt x="588963" y="165101"/>
                </a:lnTo>
                <a:close/>
                <a:moveTo>
                  <a:pt x="447675" y="158750"/>
                </a:moveTo>
                <a:lnTo>
                  <a:pt x="447675" y="160655"/>
                </a:lnTo>
                <a:lnTo>
                  <a:pt x="447278" y="161925"/>
                </a:lnTo>
                <a:lnTo>
                  <a:pt x="446087" y="160655"/>
                </a:lnTo>
                <a:close/>
                <a:moveTo>
                  <a:pt x="345190" y="149755"/>
                </a:moveTo>
                <a:lnTo>
                  <a:pt x="346776" y="150813"/>
                </a:lnTo>
                <a:lnTo>
                  <a:pt x="345190" y="150813"/>
                </a:lnTo>
                <a:close/>
                <a:moveTo>
                  <a:pt x="344133" y="149755"/>
                </a:moveTo>
                <a:lnTo>
                  <a:pt x="344133" y="150813"/>
                </a:lnTo>
                <a:lnTo>
                  <a:pt x="343605" y="150813"/>
                </a:lnTo>
                <a:close/>
                <a:moveTo>
                  <a:pt x="347607" y="147336"/>
                </a:moveTo>
                <a:lnTo>
                  <a:pt x="348362" y="147638"/>
                </a:lnTo>
                <a:lnTo>
                  <a:pt x="347305" y="147638"/>
                </a:lnTo>
                <a:close/>
                <a:moveTo>
                  <a:pt x="354013" y="144463"/>
                </a:moveTo>
                <a:lnTo>
                  <a:pt x="354013" y="144992"/>
                </a:lnTo>
                <a:lnTo>
                  <a:pt x="352425" y="146051"/>
                </a:lnTo>
                <a:close/>
                <a:moveTo>
                  <a:pt x="344421" y="141192"/>
                </a:moveTo>
                <a:lnTo>
                  <a:pt x="344253" y="141336"/>
                </a:lnTo>
                <a:lnTo>
                  <a:pt x="344133" y="141288"/>
                </a:lnTo>
                <a:close/>
                <a:moveTo>
                  <a:pt x="346776" y="139172"/>
                </a:moveTo>
                <a:lnTo>
                  <a:pt x="348890" y="139172"/>
                </a:lnTo>
                <a:lnTo>
                  <a:pt x="347305" y="141288"/>
                </a:lnTo>
                <a:lnTo>
                  <a:pt x="345719" y="140759"/>
                </a:lnTo>
                <a:lnTo>
                  <a:pt x="344421" y="141192"/>
                </a:lnTo>
                <a:close/>
                <a:moveTo>
                  <a:pt x="474028" y="137054"/>
                </a:moveTo>
                <a:lnTo>
                  <a:pt x="474663" y="138113"/>
                </a:lnTo>
                <a:lnTo>
                  <a:pt x="474028" y="138113"/>
                </a:lnTo>
                <a:close/>
                <a:moveTo>
                  <a:pt x="474028" y="136525"/>
                </a:moveTo>
                <a:lnTo>
                  <a:pt x="474028" y="137054"/>
                </a:lnTo>
                <a:lnTo>
                  <a:pt x="473710" y="137054"/>
                </a:lnTo>
                <a:lnTo>
                  <a:pt x="473710" y="138113"/>
                </a:lnTo>
                <a:lnTo>
                  <a:pt x="473075" y="137054"/>
                </a:lnTo>
                <a:close/>
                <a:moveTo>
                  <a:pt x="390649" y="125942"/>
                </a:moveTo>
                <a:lnTo>
                  <a:pt x="390121" y="127001"/>
                </a:lnTo>
                <a:lnTo>
                  <a:pt x="390649" y="127001"/>
                </a:lnTo>
                <a:lnTo>
                  <a:pt x="391706" y="125942"/>
                </a:lnTo>
                <a:close/>
                <a:moveTo>
                  <a:pt x="395935" y="125413"/>
                </a:moveTo>
                <a:lnTo>
                  <a:pt x="395935" y="125942"/>
                </a:lnTo>
                <a:lnTo>
                  <a:pt x="395406" y="125942"/>
                </a:lnTo>
                <a:close/>
                <a:moveTo>
                  <a:pt x="436637" y="123826"/>
                </a:moveTo>
                <a:lnTo>
                  <a:pt x="438222" y="123826"/>
                </a:lnTo>
                <a:lnTo>
                  <a:pt x="437165" y="124884"/>
                </a:lnTo>
                <a:close/>
                <a:moveTo>
                  <a:pt x="610372" y="120769"/>
                </a:moveTo>
                <a:lnTo>
                  <a:pt x="609147" y="121841"/>
                </a:lnTo>
                <a:lnTo>
                  <a:pt x="606425" y="122238"/>
                </a:lnTo>
                <a:lnTo>
                  <a:pt x="608467" y="121047"/>
                </a:lnTo>
                <a:close/>
                <a:moveTo>
                  <a:pt x="610508" y="120650"/>
                </a:moveTo>
                <a:lnTo>
                  <a:pt x="611188" y="120650"/>
                </a:lnTo>
                <a:lnTo>
                  <a:pt x="610372" y="120769"/>
                </a:lnTo>
                <a:close/>
                <a:moveTo>
                  <a:pt x="566936" y="112713"/>
                </a:moveTo>
                <a:lnTo>
                  <a:pt x="568127" y="114618"/>
                </a:lnTo>
                <a:lnTo>
                  <a:pt x="569913" y="116047"/>
                </a:lnTo>
                <a:lnTo>
                  <a:pt x="569317" y="116047"/>
                </a:lnTo>
                <a:lnTo>
                  <a:pt x="569317" y="117476"/>
                </a:lnTo>
                <a:lnTo>
                  <a:pt x="568127" y="117476"/>
                </a:lnTo>
                <a:lnTo>
                  <a:pt x="566936" y="117476"/>
                </a:lnTo>
                <a:lnTo>
                  <a:pt x="566936" y="116047"/>
                </a:lnTo>
                <a:lnTo>
                  <a:pt x="565745" y="116047"/>
                </a:lnTo>
                <a:lnTo>
                  <a:pt x="566936" y="115571"/>
                </a:lnTo>
                <a:lnTo>
                  <a:pt x="565150" y="114618"/>
                </a:lnTo>
                <a:lnTo>
                  <a:pt x="566936" y="114142"/>
                </a:lnTo>
                <a:close/>
                <a:moveTo>
                  <a:pt x="74612" y="107950"/>
                </a:moveTo>
                <a:lnTo>
                  <a:pt x="75670" y="107950"/>
                </a:lnTo>
                <a:lnTo>
                  <a:pt x="76200" y="111125"/>
                </a:lnTo>
                <a:lnTo>
                  <a:pt x="75670" y="110331"/>
                </a:lnTo>
                <a:close/>
                <a:moveTo>
                  <a:pt x="480510" y="106363"/>
                </a:moveTo>
                <a:lnTo>
                  <a:pt x="480317" y="106556"/>
                </a:lnTo>
                <a:lnTo>
                  <a:pt x="481011" y="106363"/>
                </a:lnTo>
                <a:close/>
                <a:moveTo>
                  <a:pt x="593726" y="103188"/>
                </a:moveTo>
                <a:lnTo>
                  <a:pt x="593726" y="104776"/>
                </a:lnTo>
                <a:lnTo>
                  <a:pt x="592138" y="104776"/>
                </a:lnTo>
                <a:lnTo>
                  <a:pt x="593196" y="103717"/>
                </a:lnTo>
                <a:close/>
                <a:moveTo>
                  <a:pt x="588963" y="103188"/>
                </a:moveTo>
                <a:lnTo>
                  <a:pt x="589492" y="103188"/>
                </a:lnTo>
                <a:lnTo>
                  <a:pt x="592138" y="103188"/>
                </a:lnTo>
                <a:lnTo>
                  <a:pt x="590550" y="104776"/>
                </a:lnTo>
                <a:close/>
                <a:moveTo>
                  <a:pt x="594783" y="101600"/>
                </a:moveTo>
                <a:lnTo>
                  <a:pt x="595313" y="102659"/>
                </a:lnTo>
                <a:lnTo>
                  <a:pt x="594783" y="103188"/>
                </a:lnTo>
                <a:lnTo>
                  <a:pt x="593726" y="103188"/>
                </a:lnTo>
                <a:lnTo>
                  <a:pt x="593725" y="103188"/>
                </a:lnTo>
                <a:close/>
                <a:moveTo>
                  <a:pt x="598091" y="100013"/>
                </a:moveTo>
                <a:lnTo>
                  <a:pt x="598488" y="100542"/>
                </a:lnTo>
                <a:lnTo>
                  <a:pt x="598091" y="101601"/>
                </a:lnTo>
                <a:lnTo>
                  <a:pt x="596900" y="101601"/>
                </a:lnTo>
                <a:close/>
                <a:moveTo>
                  <a:pt x="591344" y="100013"/>
                </a:moveTo>
                <a:lnTo>
                  <a:pt x="593726" y="101204"/>
                </a:lnTo>
                <a:lnTo>
                  <a:pt x="593249" y="101601"/>
                </a:lnTo>
                <a:lnTo>
                  <a:pt x="592773" y="101601"/>
                </a:lnTo>
                <a:lnTo>
                  <a:pt x="592773" y="101204"/>
                </a:lnTo>
                <a:lnTo>
                  <a:pt x="590392" y="101204"/>
                </a:lnTo>
                <a:lnTo>
                  <a:pt x="588963" y="101601"/>
                </a:lnTo>
                <a:close/>
                <a:moveTo>
                  <a:pt x="571500" y="98425"/>
                </a:moveTo>
                <a:lnTo>
                  <a:pt x="573088" y="98954"/>
                </a:lnTo>
                <a:lnTo>
                  <a:pt x="572029" y="100013"/>
                </a:lnTo>
                <a:lnTo>
                  <a:pt x="571500" y="98954"/>
                </a:lnTo>
                <a:close/>
                <a:moveTo>
                  <a:pt x="558271" y="98425"/>
                </a:moveTo>
                <a:lnTo>
                  <a:pt x="558801" y="100013"/>
                </a:lnTo>
                <a:lnTo>
                  <a:pt x="557213" y="100013"/>
                </a:lnTo>
                <a:close/>
                <a:moveTo>
                  <a:pt x="543322" y="97897"/>
                </a:moveTo>
                <a:lnTo>
                  <a:pt x="546101" y="97897"/>
                </a:lnTo>
                <a:lnTo>
                  <a:pt x="544315" y="98426"/>
                </a:lnTo>
                <a:close/>
                <a:moveTo>
                  <a:pt x="541338" y="96838"/>
                </a:moveTo>
                <a:lnTo>
                  <a:pt x="543322" y="97897"/>
                </a:lnTo>
                <a:lnTo>
                  <a:pt x="543124" y="97897"/>
                </a:lnTo>
                <a:close/>
                <a:moveTo>
                  <a:pt x="503237" y="93663"/>
                </a:moveTo>
                <a:lnTo>
                  <a:pt x="504031" y="94457"/>
                </a:lnTo>
                <a:lnTo>
                  <a:pt x="504825" y="93663"/>
                </a:lnTo>
                <a:lnTo>
                  <a:pt x="504031" y="95251"/>
                </a:lnTo>
                <a:close/>
                <a:moveTo>
                  <a:pt x="499539" y="84214"/>
                </a:moveTo>
                <a:lnTo>
                  <a:pt x="499539" y="85196"/>
                </a:lnTo>
                <a:lnTo>
                  <a:pt x="499010" y="85196"/>
                </a:lnTo>
                <a:lnTo>
                  <a:pt x="499010" y="84516"/>
                </a:lnTo>
                <a:close/>
                <a:moveTo>
                  <a:pt x="503239" y="82021"/>
                </a:moveTo>
                <a:lnTo>
                  <a:pt x="504825" y="82021"/>
                </a:lnTo>
                <a:lnTo>
                  <a:pt x="504296" y="82551"/>
                </a:lnTo>
                <a:close/>
                <a:moveTo>
                  <a:pt x="50800" y="65088"/>
                </a:moveTo>
                <a:lnTo>
                  <a:pt x="49741" y="66993"/>
                </a:lnTo>
                <a:lnTo>
                  <a:pt x="50800" y="66993"/>
                </a:lnTo>
                <a:lnTo>
                  <a:pt x="49741" y="68263"/>
                </a:lnTo>
                <a:lnTo>
                  <a:pt x="49212" y="66993"/>
                </a:lnTo>
                <a:lnTo>
                  <a:pt x="49741" y="66358"/>
                </a:lnTo>
                <a:close/>
                <a:moveTo>
                  <a:pt x="375848" y="63501"/>
                </a:moveTo>
                <a:lnTo>
                  <a:pt x="376906" y="63501"/>
                </a:lnTo>
                <a:lnTo>
                  <a:pt x="376906" y="64559"/>
                </a:lnTo>
                <a:close/>
                <a:moveTo>
                  <a:pt x="375320" y="62971"/>
                </a:moveTo>
                <a:lnTo>
                  <a:pt x="375848" y="63501"/>
                </a:lnTo>
                <a:lnTo>
                  <a:pt x="375320" y="63501"/>
                </a:lnTo>
                <a:lnTo>
                  <a:pt x="375320" y="64559"/>
                </a:lnTo>
                <a:lnTo>
                  <a:pt x="374791" y="64559"/>
                </a:lnTo>
                <a:close/>
                <a:moveTo>
                  <a:pt x="388540" y="55563"/>
                </a:moveTo>
                <a:lnTo>
                  <a:pt x="390525" y="55563"/>
                </a:lnTo>
                <a:lnTo>
                  <a:pt x="387052" y="56357"/>
                </a:lnTo>
                <a:close/>
                <a:moveTo>
                  <a:pt x="384571" y="55563"/>
                </a:moveTo>
                <a:lnTo>
                  <a:pt x="387052" y="56357"/>
                </a:lnTo>
                <a:lnTo>
                  <a:pt x="383083" y="57151"/>
                </a:lnTo>
                <a:lnTo>
                  <a:pt x="382587" y="56754"/>
                </a:lnTo>
                <a:lnTo>
                  <a:pt x="382587" y="56357"/>
                </a:lnTo>
                <a:close/>
                <a:moveTo>
                  <a:pt x="380047" y="55563"/>
                </a:moveTo>
                <a:lnTo>
                  <a:pt x="381000" y="55563"/>
                </a:lnTo>
                <a:lnTo>
                  <a:pt x="380365" y="56357"/>
                </a:lnTo>
                <a:lnTo>
                  <a:pt x="380365" y="57151"/>
                </a:lnTo>
                <a:lnTo>
                  <a:pt x="379412" y="56357"/>
                </a:lnTo>
                <a:close/>
                <a:moveTo>
                  <a:pt x="357981" y="53975"/>
                </a:moveTo>
                <a:lnTo>
                  <a:pt x="360362" y="53975"/>
                </a:lnTo>
                <a:lnTo>
                  <a:pt x="357981" y="55563"/>
                </a:lnTo>
                <a:lnTo>
                  <a:pt x="357187" y="55563"/>
                </a:lnTo>
                <a:close/>
                <a:moveTo>
                  <a:pt x="371474" y="50800"/>
                </a:moveTo>
                <a:lnTo>
                  <a:pt x="372533" y="51329"/>
                </a:lnTo>
                <a:lnTo>
                  <a:pt x="373062" y="51594"/>
                </a:lnTo>
                <a:lnTo>
                  <a:pt x="372533" y="51594"/>
                </a:lnTo>
                <a:lnTo>
                  <a:pt x="370945" y="51594"/>
                </a:lnTo>
                <a:lnTo>
                  <a:pt x="369887" y="52388"/>
                </a:lnTo>
                <a:close/>
                <a:moveTo>
                  <a:pt x="313266" y="50800"/>
                </a:moveTo>
                <a:lnTo>
                  <a:pt x="313266" y="51480"/>
                </a:lnTo>
                <a:lnTo>
                  <a:pt x="314325" y="51480"/>
                </a:lnTo>
                <a:lnTo>
                  <a:pt x="312208" y="52841"/>
                </a:lnTo>
                <a:lnTo>
                  <a:pt x="309562" y="53522"/>
                </a:lnTo>
                <a:lnTo>
                  <a:pt x="309033" y="51480"/>
                </a:lnTo>
                <a:lnTo>
                  <a:pt x="311150" y="51480"/>
                </a:lnTo>
                <a:close/>
                <a:moveTo>
                  <a:pt x="366514" y="50346"/>
                </a:moveTo>
                <a:lnTo>
                  <a:pt x="369159" y="50346"/>
                </a:lnTo>
                <a:lnTo>
                  <a:pt x="368002" y="50800"/>
                </a:lnTo>
                <a:lnTo>
                  <a:pt x="365025" y="50800"/>
                </a:lnTo>
                <a:close/>
                <a:moveTo>
                  <a:pt x="363008" y="50271"/>
                </a:moveTo>
                <a:lnTo>
                  <a:pt x="363538" y="50800"/>
                </a:lnTo>
                <a:lnTo>
                  <a:pt x="363008" y="51330"/>
                </a:lnTo>
                <a:lnTo>
                  <a:pt x="361950" y="52388"/>
                </a:lnTo>
                <a:lnTo>
                  <a:pt x="361950" y="51330"/>
                </a:lnTo>
                <a:lnTo>
                  <a:pt x="363008" y="50800"/>
                </a:lnTo>
                <a:close/>
                <a:moveTo>
                  <a:pt x="369432" y="50240"/>
                </a:moveTo>
                <a:lnTo>
                  <a:pt x="369490" y="50346"/>
                </a:lnTo>
                <a:lnTo>
                  <a:pt x="369159" y="50346"/>
                </a:lnTo>
                <a:close/>
                <a:moveTo>
                  <a:pt x="243545" y="49711"/>
                </a:moveTo>
                <a:lnTo>
                  <a:pt x="243172" y="50271"/>
                </a:lnTo>
                <a:lnTo>
                  <a:pt x="241587" y="50271"/>
                </a:lnTo>
                <a:close/>
                <a:moveTo>
                  <a:pt x="368994" y="49439"/>
                </a:moveTo>
                <a:lnTo>
                  <a:pt x="369986" y="49439"/>
                </a:lnTo>
                <a:lnTo>
                  <a:pt x="371475" y="49439"/>
                </a:lnTo>
                <a:lnTo>
                  <a:pt x="369432" y="50240"/>
                </a:lnTo>
                <a:close/>
                <a:moveTo>
                  <a:pt x="361950" y="49213"/>
                </a:moveTo>
                <a:lnTo>
                  <a:pt x="363008" y="49213"/>
                </a:lnTo>
                <a:lnTo>
                  <a:pt x="363008" y="50271"/>
                </a:lnTo>
                <a:lnTo>
                  <a:pt x="361950" y="50271"/>
                </a:lnTo>
                <a:close/>
                <a:moveTo>
                  <a:pt x="367506" y="48079"/>
                </a:moveTo>
                <a:lnTo>
                  <a:pt x="368994" y="49439"/>
                </a:lnTo>
                <a:lnTo>
                  <a:pt x="367376" y="48256"/>
                </a:lnTo>
                <a:close/>
                <a:moveTo>
                  <a:pt x="208814" y="47626"/>
                </a:moveTo>
                <a:lnTo>
                  <a:pt x="210400" y="48684"/>
                </a:lnTo>
                <a:lnTo>
                  <a:pt x="209871" y="48684"/>
                </a:lnTo>
                <a:close/>
                <a:moveTo>
                  <a:pt x="366514" y="47625"/>
                </a:moveTo>
                <a:lnTo>
                  <a:pt x="367376" y="48256"/>
                </a:lnTo>
                <a:lnTo>
                  <a:pt x="366514" y="49439"/>
                </a:lnTo>
                <a:lnTo>
                  <a:pt x="363537" y="49439"/>
                </a:lnTo>
                <a:close/>
                <a:moveTo>
                  <a:pt x="245287" y="47096"/>
                </a:moveTo>
                <a:lnTo>
                  <a:pt x="245287" y="47626"/>
                </a:lnTo>
                <a:lnTo>
                  <a:pt x="245287" y="49213"/>
                </a:lnTo>
                <a:lnTo>
                  <a:pt x="243545" y="49711"/>
                </a:lnTo>
                <a:close/>
                <a:moveTo>
                  <a:pt x="243416" y="46038"/>
                </a:moveTo>
                <a:lnTo>
                  <a:pt x="244475" y="47097"/>
                </a:lnTo>
                <a:lnTo>
                  <a:pt x="243416" y="47626"/>
                </a:lnTo>
                <a:lnTo>
                  <a:pt x="242887" y="47626"/>
                </a:lnTo>
                <a:close/>
                <a:moveTo>
                  <a:pt x="28574" y="46038"/>
                </a:moveTo>
                <a:lnTo>
                  <a:pt x="30162" y="46526"/>
                </a:lnTo>
                <a:lnTo>
                  <a:pt x="29103" y="47503"/>
                </a:lnTo>
                <a:lnTo>
                  <a:pt x="30162" y="49457"/>
                </a:lnTo>
                <a:lnTo>
                  <a:pt x="29103" y="50923"/>
                </a:lnTo>
                <a:lnTo>
                  <a:pt x="29103" y="52388"/>
                </a:lnTo>
                <a:lnTo>
                  <a:pt x="27516" y="51411"/>
                </a:lnTo>
                <a:lnTo>
                  <a:pt x="26987" y="50434"/>
                </a:lnTo>
                <a:lnTo>
                  <a:pt x="28574" y="50434"/>
                </a:lnTo>
                <a:lnTo>
                  <a:pt x="28574" y="47503"/>
                </a:lnTo>
                <a:lnTo>
                  <a:pt x="27516" y="47503"/>
                </a:lnTo>
                <a:close/>
                <a:moveTo>
                  <a:pt x="255587" y="45720"/>
                </a:moveTo>
                <a:lnTo>
                  <a:pt x="257175" y="46355"/>
                </a:lnTo>
                <a:lnTo>
                  <a:pt x="256116" y="47625"/>
                </a:lnTo>
                <a:close/>
                <a:moveTo>
                  <a:pt x="234949" y="44450"/>
                </a:moveTo>
                <a:lnTo>
                  <a:pt x="234950" y="44450"/>
                </a:lnTo>
                <a:lnTo>
                  <a:pt x="238125" y="44450"/>
                </a:lnTo>
                <a:lnTo>
                  <a:pt x="235479" y="45509"/>
                </a:lnTo>
                <a:lnTo>
                  <a:pt x="233362" y="46038"/>
                </a:lnTo>
                <a:close/>
                <a:moveTo>
                  <a:pt x="4659" y="42863"/>
                </a:moveTo>
                <a:lnTo>
                  <a:pt x="7247" y="43379"/>
                </a:lnTo>
                <a:lnTo>
                  <a:pt x="8800" y="44411"/>
                </a:lnTo>
                <a:lnTo>
                  <a:pt x="8800" y="45443"/>
                </a:lnTo>
                <a:lnTo>
                  <a:pt x="8800" y="46475"/>
                </a:lnTo>
                <a:lnTo>
                  <a:pt x="11389" y="49570"/>
                </a:lnTo>
                <a:lnTo>
                  <a:pt x="13459" y="52150"/>
                </a:lnTo>
                <a:lnTo>
                  <a:pt x="13977" y="52150"/>
                </a:lnTo>
                <a:lnTo>
                  <a:pt x="13977" y="53182"/>
                </a:lnTo>
                <a:lnTo>
                  <a:pt x="15012" y="53698"/>
                </a:lnTo>
                <a:lnTo>
                  <a:pt x="16565" y="53182"/>
                </a:lnTo>
                <a:lnTo>
                  <a:pt x="16565" y="55246"/>
                </a:lnTo>
                <a:lnTo>
                  <a:pt x="17083" y="55246"/>
                </a:lnTo>
                <a:lnTo>
                  <a:pt x="17083" y="54730"/>
                </a:lnTo>
                <a:lnTo>
                  <a:pt x="18118" y="55246"/>
                </a:lnTo>
                <a:lnTo>
                  <a:pt x="18118" y="56278"/>
                </a:lnTo>
                <a:lnTo>
                  <a:pt x="18636" y="56278"/>
                </a:lnTo>
                <a:lnTo>
                  <a:pt x="18636" y="55246"/>
                </a:lnTo>
                <a:lnTo>
                  <a:pt x="20189" y="56794"/>
                </a:lnTo>
                <a:lnTo>
                  <a:pt x="20707" y="58341"/>
                </a:lnTo>
                <a:lnTo>
                  <a:pt x="22260" y="58857"/>
                </a:lnTo>
                <a:lnTo>
                  <a:pt x="23813" y="61953"/>
                </a:lnTo>
                <a:lnTo>
                  <a:pt x="21742" y="63501"/>
                </a:lnTo>
                <a:lnTo>
                  <a:pt x="18118" y="60405"/>
                </a:lnTo>
                <a:lnTo>
                  <a:pt x="15012" y="59889"/>
                </a:lnTo>
                <a:lnTo>
                  <a:pt x="13977" y="57310"/>
                </a:lnTo>
                <a:lnTo>
                  <a:pt x="11906" y="57310"/>
                </a:lnTo>
                <a:lnTo>
                  <a:pt x="11906" y="56794"/>
                </a:lnTo>
                <a:lnTo>
                  <a:pt x="11906" y="55246"/>
                </a:lnTo>
                <a:lnTo>
                  <a:pt x="10353" y="55246"/>
                </a:lnTo>
                <a:lnTo>
                  <a:pt x="9836" y="55246"/>
                </a:lnTo>
                <a:lnTo>
                  <a:pt x="6730" y="58857"/>
                </a:lnTo>
                <a:lnTo>
                  <a:pt x="2070" y="61437"/>
                </a:lnTo>
                <a:lnTo>
                  <a:pt x="1553" y="60405"/>
                </a:lnTo>
                <a:lnTo>
                  <a:pt x="517" y="60405"/>
                </a:lnTo>
                <a:lnTo>
                  <a:pt x="2070" y="58341"/>
                </a:lnTo>
                <a:lnTo>
                  <a:pt x="3106" y="56278"/>
                </a:lnTo>
                <a:lnTo>
                  <a:pt x="3106" y="55246"/>
                </a:lnTo>
                <a:lnTo>
                  <a:pt x="3106" y="53698"/>
                </a:lnTo>
                <a:lnTo>
                  <a:pt x="3623" y="53698"/>
                </a:lnTo>
                <a:lnTo>
                  <a:pt x="3106" y="52150"/>
                </a:lnTo>
                <a:lnTo>
                  <a:pt x="2070" y="53698"/>
                </a:lnTo>
                <a:lnTo>
                  <a:pt x="517" y="53698"/>
                </a:lnTo>
                <a:lnTo>
                  <a:pt x="0" y="52150"/>
                </a:lnTo>
                <a:lnTo>
                  <a:pt x="0" y="51634"/>
                </a:lnTo>
                <a:lnTo>
                  <a:pt x="1553" y="51634"/>
                </a:lnTo>
                <a:lnTo>
                  <a:pt x="2070" y="50086"/>
                </a:lnTo>
                <a:lnTo>
                  <a:pt x="5176" y="48538"/>
                </a:lnTo>
                <a:lnTo>
                  <a:pt x="8283" y="46991"/>
                </a:lnTo>
                <a:lnTo>
                  <a:pt x="7247" y="44927"/>
                </a:lnTo>
                <a:lnTo>
                  <a:pt x="5176" y="45443"/>
                </a:lnTo>
                <a:lnTo>
                  <a:pt x="4659" y="46475"/>
                </a:lnTo>
                <a:lnTo>
                  <a:pt x="3623" y="44927"/>
                </a:lnTo>
                <a:lnTo>
                  <a:pt x="3106" y="44927"/>
                </a:lnTo>
                <a:close/>
                <a:moveTo>
                  <a:pt x="300037" y="39688"/>
                </a:moveTo>
                <a:lnTo>
                  <a:pt x="301624" y="39688"/>
                </a:lnTo>
                <a:lnTo>
                  <a:pt x="303212" y="39688"/>
                </a:lnTo>
                <a:lnTo>
                  <a:pt x="301624" y="41276"/>
                </a:lnTo>
                <a:close/>
                <a:moveTo>
                  <a:pt x="312737" y="38100"/>
                </a:moveTo>
                <a:lnTo>
                  <a:pt x="313644" y="38100"/>
                </a:lnTo>
                <a:lnTo>
                  <a:pt x="315912" y="39688"/>
                </a:lnTo>
                <a:lnTo>
                  <a:pt x="314551" y="39688"/>
                </a:lnTo>
                <a:close/>
                <a:moveTo>
                  <a:pt x="275166" y="38100"/>
                </a:moveTo>
                <a:lnTo>
                  <a:pt x="276225" y="38100"/>
                </a:lnTo>
                <a:lnTo>
                  <a:pt x="276225" y="38497"/>
                </a:lnTo>
                <a:lnTo>
                  <a:pt x="275166" y="39291"/>
                </a:lnTo>
                <a:close/>
                <a:moveTo>
                  <a:pt x="258233" y="37306"/>
                </a:moveTo>
                <a:lnTo>
                  <a:pt x="258762" y="37306"/>
                </a:lnTo>
                <a:lnTo>
                  <a:pt x="257175" y="39093"/>
                </a:lnTo>
                <a:close/>
                <a:moveTo>
                  <a:pt x="246062" y="36513"/>
                </a:moveTo>
                <a:lnTo>
                  <a:pt x="246697" y="36513"/>
                </a:lnTo>
                <a:lnTo>
                  <a:pt x="247650" y="36513"/>
                </a:lnTo>
                <a:lnTo>
                  <a:pt x="247650" y="37307"/>
                </a:lnTo>
                <a:lnTo>
                  <a:pt x="246697" y="38101"/>
                </a:lnTo>
                <a:close/>
                <a:moveTo>
                  <a:pt x="222250" y="36513"/>
                </a:moveTo>
                <a:lnTo>
                  <a:pt x="222647" y="36513"/>
                </a:lnTo>
                <a:lnTo>
                  <a:pt x="223838" y="36513"/>
                </a:lnTo>
                <a:lnTo>
                  <a:pt x="223044" y="38101"/>
                </a:lnTo>
                <a:close/>
                <a:moveTo>
                  <a:pt x="258762" y="35520"/>
                </a:moveTo>
                <a:lnTo>
                  <a:pt x="260350" y="35520"/>
                </a:lnTo>
                <a:lnTo>
                  <a:pt x="259821" y="37306"/>
                </a:lnTo>
                <a:lnTo>
                  <a:pt x="259821" y="37902"/>
                </a:lnTo>
                <a:lnTo>
                  <a:pt x="258762" y="37306"/>
                </a:lnTo>
                <a:lnTo>
                  <a:pt x="258762" y="36711"/>
                </a:lnTo>
                <a:lnTo>
                  <a:pt x="259821" y="36711"/>
                </a:lnTo>
                <a:close/>
                <a:moveTo>
                  <a:pt x="180799" y="34926"/>
                </a:moveTo>
                <a:lnTo>
                  <a:pt x="181327" y="34926"/>
                </a:lnTo>
                <a:lnTo>
                  <a:pt x="180799" y="36513"/>
                </a:lnTo>
                <a:lnTo>
                  <a:pt x="179741" y="35455"/>
                </a:lnTo>
                <a:close/>
                <a:moveTo>
                  <a:pt x="274638" y="34925"/>
                </a:moveTo>
                <a:lnTo>
                  <a:pt x="273050" y="35520"/>
                </a:lnTo>
                <a:lnTo>
                  <a:pt x="272521" y="35520"/>
                </a:lnTo>
                <a:lnTo>
                  <a:pt x="272521" y="36711"/>
                </a:lnTo>
                <a:lnTo>
                  <a:pt x="274109" y="36711"/>
                </a:lnTo>
                <a:lnTo>
                  <a:pt x="273050" y="37306"/>
                </a:lnTo>
                <a:lnTo>
                  <a:pt x="274109" y="37306"/>
                </a:lnTo>
                <a:lnTo>
                  <a:pt x="272521" y="37902"/>
                </a:lnTo>
                <a:lnTo>
                  <a:pt x="270404" y="37306"/>
                </a:lnTo>
                <a:lnTo>
                  <a:pt x="270639" y="38100"/>
                </a:lnTo>
                <a:lnTo>
                  <a:pt x="271463" y="38100"/>
                </a:lnTo>
                <a:lnTo>
                  <a:pt x="270893" y="38955"/>
                </a:lnTo>
                <a:lnTo>
                  <a:pt x="270933" y="39093"/>
                </a:lnTo>
                <a:lnTo>
                  <a:pt x="273050" y="39093"/>
                </a:lnTo>
                <a:lnTo>
                  <a:pt x="270404" y="39688"/>
                </a:lnTo>
                <a:lnTo>
                  <a:pt x="267229" y="39093"/>
                </a:lnTo>
                <a:lnTo>
                  <a:pt x="266700" y="39688"/>
                </a:lnTo>
                <a:lnTo>
                  <a:pt x="266700" y="39093"/>
                </a:lnTo>
                <a:lnTo>
                  <a:pt x="265642" y="37902"/>
                </a:lnTo>
                <a:lnTo>
                  <a:pt x="265112" y="39688"/>
                </a:lnTo>
                <a:lnTo>
                  <a:pt x="263525" y="37902"/>
                </a:lnTo>
                <a:lnTo>
                  <a:pt x="260879" y="39093"/>
                </a:lnTo>
                <a:lnTo>
                  <a:pt x="262467" y="37306"/>
                </a:lnTo>
                <a:lnTo>
                  <a:pt x="265112" y="37306"/>
                </a:lnTo>
                <a:lnTo>
                  <a:pt x="262467" y="35520"/>
                </a:lnTo>
                <a:lnTo>
                  <a:pt x="266700" y="35520"/>
                </a:lnTo>
                <a:close/>
                <a:moveTo>
                  <a:pt x="86181" y="30798"/>
                </a:moveTo>
                <a:lnTo>
                  <a:pt x="87238" y="31221"/>
                </a:lnTo>
                <a:lnTo>
                  <a:pt x="86181" y="31221"/>
                </a:lnTo>
                <a:close/>
                <a:moveTo>
                  <a:pt x="86181" y="29634"/>
                </a:moveTo>
                <a:lnTo>
                  <a:pt x="86181" y="30798"/>
                </a:lnTo>
                <a:lnTo>
                  <a:pt x="84595" y="30163"/>
                </a:lnTo>
                <a:close/>
                <a:moveTo>
                  <a:pt x="182913" y="23072"/>
                </a:moveTo>
                <a:lnTo>
                  <a:pt x="183970" y="23284"/>
                </a:lnTo>
                <a:lnTo>
                  <a:pt x="182913" y="23284"/>
                </a:lnTo>
                <a:close/>
                <a:moveTo>
                  <a:pt x="189063" y="22273"/>
                </a:moveTo>
                <a:lnTo>
                  <a:pt x="189785" y="22755"/>
                </a:lnTo>
                <a:lnTo>
                  <a:pt x="191370" y="23284"/>
                </a:lnTo>
                <a:lnTo>
                  <a:pt x="189256" y="22755"/>
                </a:lnTo>
                <a:close/>
                <a:moveTo>
                  <a:pt x="159126" y="21696"/>
                </a:moveTo>
                <a:lnTo>
                  <a:pt x="159655" y="21696"/>
                </a:lnTo>
                <a:lnTo>
                  <a:pt x="158598" y="22755"/>
                </a:lnTo>
                <a:close/>
                <a:moveTo>
                  <a:pt x="161769" y="20109"/>
                </a:moveTo>
                <a:lnTo>
                  <a:pt x="160712" y="21167"/>
                </a:lnTo>
                <a:lnTo>
                  <a:pt x="160184" y="21696"/>
                </a:lnTo>
                <a:lnTo>
                  <a:pt x="159655" y="21696"/>
                </a:lnTo>
                <a:lnTo>
                  <a:pt x="160184" y="21167"/>
                </a:lnTo>
                <a:close/>
                <a:moveTo>
                  <a:pt x="52387" y="15875"/>
                </a:moveTo>
                <a:lnTo>
                  <a:pt x="52916" y="16510"/>
                </a:lnTo>
                <a:lnTo>
                  <a:pt x="53975" y="17463"/>
                </a:lnTo>
                <a:lnTo>
                  <a:pt x="52916" y="16828"/>
                </a:lnTo>
                <a:close/>
                <a:moveTo>
                  <a:pt x="44450" y="12700"/>
                </a:moveTo>
                <a:lnTo>
                  <a:pt x="45641" y="12700"/>
                </a:lnTo>
                <a:lnTo>
                  <a:pt x="46038" y="14288"/>
                </a:lnTo>
                <a:lnTo>
                  <a:pt x="45641" y="14288"/>
                </a:lnTo>
                <a:close/>
                <a:moveTo>
                  <a:pt x="106796" y="11113"/>
                </a:moveTo>
                <a:lnTo>
                  <a:pt x="107853" y="13230"/>
                </a:lnTo>
                <a:lnTo>
                  <a:pt x="106796" y="14817"/>
                </a:lnTo>
                <a:lnTo>
                  <a:pt x="113139" y="17992"/>
                </a:lnTo>
                <a:lnTo>
                  <a:pt x="118425" y="18521"/>
                </a:lnTo>
                <a:lnTo>
                  <a:pt x="118425" y="17463"/>
                </a:lnTo>
                <a:lnTo>
                  <a:pt x="117368" y="15875"/>
                </a:lnTo>
                <a:lnTo>
                  <a:pt x="117368" y="14288"/>
                </a:lnTo>
                <a:lnTo>
                  <a:pt x="117368" y="12171"/>
                </a:lnTo>
                <a:lnTo>
                  <a:pt x="118425" y="12700"/>
                </a:lnTo>
                <a:lnTo>
                  <a:pt x="118953" y="13230"/>
                </a:lnTo>
                <a:lnTo>
                  <a:pt x="118953" y="14288"/>
                </a:lnTo>
                <a:lnTo>
                  <a:pt x="120011" y="14288"/>
                </a:lnTo>
                <a:lnTo>
                  <a:pt x="118953" y="14817"/>
                </a:lnTo>
                <a:lnTo>
                  <a:pt x="118953" y="15875"/>
                </a:lnTo>
                <a:lnTo>
                  <a:pt x="120011" y="15875"/>
                </a:lnTo>
                <a:lnTo>
                  <a:pt x="120539" y="16405"/>
                </a:lnTo>
                <a:lnTo>
                  <a:pt x="120539" y="15875"/>
                </a:lnTo>
                <a:lnTo>
                  <a:pt x="120539" y="14817"/>
                </a:lnTo>
                <a:lnTo>
                  <a:pt x="121068" y="14817"/>
                </a:lnTo>
                <a:lnTo>
                  <a:pt x="121068" y="17463"/>
                </a:lnTo>
                <a:lnTo>
                  <a:pt x="122125" y="16405"/>
                </a:lnTo>
                <a:lnTo>
                  <a:pt x="122654" y="17992"/>
                </a:lnTo>
                <a:lnTo>
                  <a:pt x="122654" y="17463"/>
                </a:lnTo>
                <a:lnTo>
                  <a:pt x="122654" y="16405"/>
                </a:lnTo>
                <a:lnTo>
                  <a:pt x="124239" y="16405"/>
                </a:lnTo>
                <a:lnTo>
                  <a:pt x="125825" y="15875"/>
                </a:lnTo>
                <a:lnTo>
                  <a:pt x="126882" y="16405"/>
                </a:lnTo>
                <a:lnTo>
                  <a:pt x="126882" y="17463"/>
                </a:lnTo>
                <a:lnTo>
                  <a:pt x="130582" y="17992"/>
                </a:lnTo>
                <a:lnTo>
                  <a:pt x="133225" y="19580"/>
                </a:lnTo>
                <a:lnTo>
                  <a:pt x="134283" y="18521"/>
                </a:lnTo>
                <a:lnTo>
                  <a:pt x="134283" y="17992"/>
                </a:lnTo>
                <a:lnTo>
                  <a:pt x="135868" y="19580"/>
                </a:lnTo>
                <a:lnTo>
                  <a:pt x="137454" y="21696"/>
                </a:lnTo>
                <a:lnTo>
                  <a:pt x="139040" y="21696"/>
                </a:lnTo>
                <a:lnTo>
                  <a:pt x="140097" y="21167"/>
                </a:lnTo>
                <a:lnTo>
                  <a:pt x="140097" y="20109"/>
                </a:lnTo>
                <a:lnTo>
                  <a:pt x="141154" y="20109"/>
                </a:lnTo>
                <a:lnTo>
                  <a:pt x="141154" y="21696"/>
                </a:lnTo>
                <a:lnTo>
                  <a:pt x="143269" y="21696"/>
                </a:lnTo>
                <a:lnTo>
                  <a:pt x="145912" y="21167"/>
                </a:lnTo>
                <a:lnTo>
                  <a:pt x="145912" y="22755"/>
                </a:lnTo>
                <a:lnTo>
                  <a:pt x="146440" y="23284"/>
                </a:lnTo>
                <a:lnTo>
                  <a:pt x="146969" y="23284"/>
                </a:lnTo>
                <a:lnTo>
                  <a:pt x="146969" y="22755"/>
                </a:lnTo>
                <a:lnTo>
                  <a:pt x="149612" y="22755"/>
                </a:lnTo>
                <a:lnTo>
                  <a:pt x="152255" y="20109"/>
                </a:lnTo>
                <a:lnTo>
                  <a:pt x="153312" y="20109"/>
                </a:lnTo>
                <a:lnTo>
                  <a:pt x="153312" y="21696"/>
                </a:lnTo>
                <a:lnTo>
                  <a:pt x="153840" y="21167"/>
                </a:lnTo>
                <a:lnTo>
                  <a:pt x="155426" y="20109"/>
                </a:lnTo>
                <a:lnTo>
                  <a:pt x="154898" y="21167"/>
                </a:lnTo>
                <a:lnTo>
                  <a:pt x="153840" y="22755"/>
                </a:lnTo>
                <a:lnTo>
                  <a:pt x="154898" y="23284"/>
                </a:lnTo>
                <a:lnTo>
                  <a:pt x="156483" y="24342"/>
                </a:lnTo>
                <a:lnTo>
                  <a:pt x="156483" y="23284"/>
                </a:lnTo>
                <a:lnTo>
                  <a:pt x="157012" y="23284"/>
                </a:lnTo>
                <a:lnTo>
                  <a:pt x="158069" y="23284"/>
                </a:lnTo>
                <a:lnTo>
                  <a:pt x="158069" y="24342"/>
                </a:lnTo>
                <a:lnTo>
                  <a:pt x="158598" y="22755"/>
                </a:lnTo>
                <a:lnTo>
                  <a:pt x="160184" y="21696"/>
                </a:lnTo>
                <a:lnTo>
                  <a:pt x="160712" y="22755"/>
                </a:lnTo>
                <a:lnTo>
                  <a:pt x="161769" y="22755"/>
                </a:lnTo>
                <a:lnTo>
                  <a:pt x="161769" y="23284"/>
                </a:lnTo>
                <a:lnTo>
                  <a:pt x="163355" y="23284"/>
                </a:lnTo>
                <a:lnTo>
                  <a:pt x="165469" y="22755"/>
                </a:lnTo>
                <a:lnTo>
                  <a:pt x="165998" y="24342"/>
                </a:lnTo>
                <a:lnTo>
                  <a:pt x="167055" y="23284"/>
                </a:lnTo>
                <a:lnTo>
                  <a:pt x="167584" y="24342"/>
                </a:lnTo>
                <a:lnTo>
                  <a:pt x="167584" y="23284"/>
                </a:lnTo>
                <a:lnTo>
                  <a:pt x="167055" y="22755"/>
                </a:lnTo>
                <a:lnTo>
                  <a:pt x="167584" y="21696"/>
                </a:lnTo>
                <a:lnTo>
                  <a:pt x="168641" y="22755"/>
                </a:lnTo>
                <a:lnTo>
                  <a:pt x="169170" y="21696"/>
                </a:lnTo>
                <a:lnTo>
                  <a:pt x="170227" y="21167"/>
                </a:lnTo>
                <a:lnTo>
                  <a:pt x="175513" y="20109"/>
                </a:lnTo>
                <a:lnTo>
                  <a:pt x="179741" y="20109"/>
                </a:lnTo>
                <a:lnTo>
                  <a:pt x="180799" y="19580"/>
                </a:lnTo>
                <a:lnTo>
                  <a:pt x="182384" y="19580"/>
                </a:lnTo>
                <a:lnTo>
                  <a:pt x="182384" y="20109"/>
                </a:lnTo>
                <a:lnTo>
                  <a:pt x="182384" y="21167"/>
                </a:lnTo>
                <a:lnTo>
                  <a:pt x="182913" y="21167"/>
                </a:lnTo>
                <a:lnTo>
                  <a:pt x="183970" y="20109"/>
                </a:lnTo>
                <a:lnTo>
                  <a:pt x="183970" y="19580"/>
                </a:lnTo>
                <a:lnTo>
                  <a:pt x="184499" y="19580"/>
                </a:lnTo>
                <a:lnTo>
                  <a:pt x="183970" y="21167"/>
                </a:lnTo>
                <a:lnTo>
                  <a:pt x="184499" y="21696"/>
                </a:lnTo>
                <a:lnTo>
                  <a:pt x="186084" y="21696"/>
                </a:lnTo>
                <a:lnTo>
                  <a:pt x="186084" y="21167"/>
                </a:lnTo>
                <a:lnTo>
                  <a:pt x="185027" y="20109"/>
                </a:lnTo>
                <a:lnTo>
                  <a:pt x="186613" y="20109"/>
                </a:lnTo>
                <a:lnTo>
                  <a:pt x="189256" y="19580"/>
                </a:lnTo>
                <a:lnTo>
                  <a:pt x="188199" y="20109"/>
                </a:lnTo>
                <a:lnTo>
                  <a:pt x="189063" y="22273"/>
                </a:lnTo>
                <a:lnTo>
                  <a:pt x="188199" y="21696"/>
                </a:lnTo>
                <a:lnTo>
                  <a:pt x="186613" y="22755"/>
                </a:lnTo>
                <a:lnTo>
                  <a:pt x="183970" y="21696"/>
                </a:lnTo>
                <a:lnTo>
                  <a:pt x="183970" y="22755"/>
                </a:lnTo>
                <a:lnTo>
                  <a:pt x="182913" y="22755"/>
                </a:lnTo>
                <a:lnTo>
                  <a:pt x="182913" y="23072"/>
                </a:lnTo>
                <a:lnTo>
                  <a:pt x="181327" y="22755"/>
                </a:lnTo>
                <a:lnTo>
                  <a:pt x="179741" y="24342"/>
                </a:lnTo>
                <a:lnTo>
                  <a:pt x="180799" y="24342"/>
                </a:lnTo>
                <a:lnTo>
                  <a:pt x="181327" y="24871"/>
                </a:lnTo>
                <a:lnTo>
                  <a:pt x="182384" y="24871"/>
                </a:lnTo>
                <a:lnTo>
                  <a:pt x="182913" y="24871"/>
                </a:lnTo>
                <a:lnTo>
                  <a:pt x="177627" y="26459"/>
                </a:lnTo>
                <a:lnTo>
                  <a:pt x="172870" y="26459"/>
                </a:lnTo>
                <a:lnTo>
                  <a:pt x="175513" y="26988"/>
                </a:lnTo>
                <a:lnTo>
                  <a:pt x="177098" y="28576"/>
                </a:lnTo>
                <a:lnTo>
                  <a:pt x="176041" y="28576"/>
                </a:lnTo>
                <a:lnTo>
                  <a:pt x="176041" y="29634"/>
                </a:lnTo>
                <a:lnTo>
                  <a:pt x="177098" y="29634"/>
                </a:lnTo>
                <a:lnTo>
                  <a:pt x="178156" y="31221"/>
                </a:lnTo>
                <a:lnTo>
                  <a:pt x="178156" y="30163"/>
                </a:lnTo>
                <a:lnTo>
                  <a:pt x="177627" y="29634"/>
                </a:lnTo>
                <a:lnTo>
                  <a:pt x="178156" y="29634"/>
                </a:lnTo>
                <a:lnTo>
                  <a:pt x="178156" y="28576"/>
                </a:lnTo>
                <a:lnTo>
                  <a:pt x="182384" y="30163"/>
                </a:lnTo>
                <a:lnTo>
                  <a:pt x="186084" y="29634"/>
                </a:lnTo>
                <a:lnTo>
                  <a:pt x="186084" y="30163"/>
                </a:lnTo>
                <a:lnTo>
                  <a:pt x="185027" y="31751"/>
                </a:lnTo>
                <a:lnTo>
                  <a:pt x="186613" y="30163"/>
                </a:lnTo>
                <a:lnTo>
                  <a:pt x="189256" y="30163"/>
                </a:lnTo>
                <a:lnTo>
                  <a:pt x="189256" y="31221"/>
                </a:lnTo>
                <a:lnTo>
                  <a:pt x="189785" y="31221"/>
                </a:lnTo>
                <a:lnTo>
                  <a:pt x="189785" y="30163"/>
                </a:lnTo>
                <a:lnTo>
                  <a:pt x="190842" y="31221"/>
                </a:lnTo>
                <a:lnTo>
                  <a:pt x="190842" y="31751"/>
                </a:lnTo>
                <a:lnTo>
                  <a:pt x="191899" y="31221"/>
                </a:lnTo>
                <a:lnTo>
                  <a:pt x="193485" y="30163"/>
                </a:lnTo>
                <a:lnTo>
                  <a:pt x="192956" y="31221"/>
                </a:lnTo>
                <a:lnTo>
                  <a:pt x="192956" y="31751"/>
                </a:lnTo>
                <a:lnTo>
                  <a:pt x="196128" y="30163"/>
                </a:lnTo>
                <a:lnTo>
                  <a:pt x="198242" y="30163"/>
                </a:lnTo>
                <a:lnTo>
                  <a:pt x="198242" y="31221"/>
                </a:lnTo>
                <a:lnTo>
                  <a:pt x="203528" y="31221"/>
                </a:lnTo>
                <a:lnTo>
                  <a:pt x="208814" y="31221"/>
                </a:lnTo>
                <a:lnTo>
                  <a:pt x="208285" y="31751"/>
                </a:lnTo>
                <a:lnTo>
                  <a:pt x="207228" y="31751"/>
                </a:lnTo>
                <a:lnTo>
                  <a:pt x="209871" y="33338"/>
                </a:lnTo>
                <a:lnTo>
                  <a:pt x="211985" y="32280"/>
                </a:lnTo>
                <a:lnTo>
                  <a:pt x="212514" y="33338"/>
                </a:lnTo>
                <a:lnTo>
                  <a:pt x="213571" y="33338"/>
                </a:lnTo>
                <a:lnTo>
                  <a:pt x="213571" y="32280"/>
                </a:lnTo>
                <a:lnTo>
                  <a:pt x="215157" y="32280"/>
                </a:lnTo>
                <a:lnTo>
                  <a:pt x="216214" y="33338"/>
                </a:lnTo>
                <a:lnTo>
                  <a:pt x="215157" y="33338"/>
                </a:lnTo>
                <a:lnTo>
                  <a:pt x="214100" y="33867"/>
                </a:lnTo>
                <a:lnTo>
                  <a:pt x="215686" y="35455"/>
                </a:lnTo>
                <a:lnTo>
                  <a:pt x="217271" y="37042"/>
                </a:lnTo>
                <a:lnTo>
                  <a:pt x="215686" y="36513"/>
                </a:lnTo>
                <a:lnTo>
                  <a:pt x="214100" y="36513"/>
                </a:lnTo>
                <a:lnTo>
                  <a:pt x="214100" y="35455"/>
                </a:lnTo>
                <a:lnTo>
                  <a:pt x="215157" y="35455"/>
                </a:lnTo>
                <a:lnTo>
                  <a:pt x="215157" y="34926"/>
                </a:lnTo>
                <a:lnTo>
                  <a:pt x="214100" y="34926"/>
                </a:lnTo>
                <a:lnTo>
                  <a:pt x="211985" y="36513"/>
                </a:lnTo>
                <a:lnTo>
                  <a:pt x="206700" y="33867"/>
                </a:lnTo>
                <a:lnTo>
                  <a:pt x="203528" y="37042"/>
                </a:lnTo>
                <a:lnTo>
                  <a:pt x="201414" y="35455"/>
                </a:lnTo>
                <a:lnTo>
                  <a:pt x="197185" y="36513"/>
                </a:lnTo>
                <a:lnTo>
                  <a:pt x="197185" y="35455"/>
                </a:lnTo>
                <a:lnTo>
                  <a:pt x="198242" y="34926"/>
                </a:lnTo>
                <a:lnTo>
                  <a:pt x="196656" y="34926"/>
                </a:lnTo>
                <a:lnTo>
                  <a:pt x="196656" y="36513"/>
                </a:lnTo>
                <a:lnTo>
                  <a:pt x="196128" y="35455"/>
                </a:lnTo>
                <a:lnTo>
                  <a:pt x="195071" y="36513"/>
                </a:lnTo>
                <a:lnTo>
                  <a:pt x="193485" y="34926"/>
                </a:lnTo>
                <a:lnTo>
                  <a:pt x="191899" y="33867"/>
                </a:lnTo>
                <a:lnTo>
                  <a:pt x="191899" y="34926"/>
                </a:lnTo>
                <a:lnTo>
                  <a:pt x="191899" y="35455"/>
                </a:lnTo>
                <a:lnTo>
                  <a:pt x="192956" y="36513"/>
                </a:lnTo>
                <a:lnTo>
                  <a:pt x="189256" y="36513"/>
                </a:lnTo>
                <a:lnTo>
                  <a:pt x="185027" y="33867"/>
                </a:lnTo>
                <a:lnTo>
                  <a:pt x="184499" y="34926"/>
                </a:lnTo>
                <a:lnTo>
                  <a:pt x="184499" y="35455"/>
                </a:lnTo>
                <a:lnTo>
                  <a:pt x="182913" y="34926"/>
                </a:lnTo>
                <a:lnTo>
                  <a:pt x="182913" y="33867"/>
                </a:lnTo>
                <a:lnTo>
                  <a:pt x="181327" y="34926"/>
                </a:lnTo>
                <a:lnTo>
                  <a:pt x="179741" y="33338"/>
                </a:lnTo>
                <a:lnTo>
                  <a:pt x="177098" y="34926"/>
                </a:lnTo>
                <a:lnTo>
                  <a:pt x="178156" y="35455"/>
                </a:lnTo>
                <a:lnTo>
                  <a:pt x="179213" y="36513"/>
                </a:lnTo>
                <a:lnTo>
                  <a:pt x="178156" y="37042"/>
                </a:lnTo>
                <a:lnTo>
                  <a:pt x="178156" y="38630"/>
                </a:lnTo>
                <a:lnTo>
                  <a:pt x="177098" y="38630"/>
                </a:lnTo>
                <a:lnTo>
                  <a:pt x="176041" y="39159"/>
                </a:lnTo>
                <a:lnTo>
                  <a:pt x="177098" y="39159"/>
                </a:lnTo>
                <a:lnTo>
                  <a:pt x="177627" y="40217"/>
                </a:lnTo>
                <a:lnTo>
                  <a:pt x="176041" y="40746"/>
                </a:lnTo>
                <a:lnTo>
                  <a:pt x="174455" y="40746"/>
                </a:lnTo>
                <a:lnTo>
                  <a:pt x="174455" y="41805"/>
                </a:lnTo>
                <a:lnTo>
                  <a:pt x="176041" y="40746"/>
                </a:lnTo>
                <a:lnTo>
                  <a:pt x="176041" y="41805"/>
                </a:lnTo>
                <a:lnTo>
                  <a:pt x="176041" y="42334"/>
                </a:lnTo>
                <a:lnTo>
                  <a:pt x="179213" y="43921"/>
                </a:lnTo>
                <a:lnTo>
                  <a:pt x="182384" y="45509"/>
                </a:lnTo>
                <a:lnTo>
                  <a:pt x="183970" y="44451"/>
                </a:lnTo>
                <a:lnTo>
                  <a:pt x="186084" y="47096"/>
                </a:lnTo>
                <a:lnTo>
                  <a:pt x="184499" y="47096"/>
                </a:lnTo>
                <a:lnTo>
                  <a:pt x="183970" y="49213"/>
                </a:lnTo>
                <a:lnTo>
                  <a:pt x="183970" y="48684"/>
                </a:lnTo>
                <a:lnTo>
                  <a:pt x="182913" y="47626"/>
                </a:lnTo>
                <a:lnTo>
                  <a:pt x="182913" y="49213"/>
                </a:lnTo>
                <a:lnTo>
                  <a:pt x="183970" y="49213"/>
                </a:lnTo>
                <a:lnTo>
                  <a:pt x="185027" y="48684"/>
                </a:lnTo>
                <a:lnTo>
                  <a:pt x="186084" y="48684"/>
                </a:lnTo>
                <a:lnTo>
                  <a:pt x="186084" y="47626"/>
                </a:lnTo>
                <a:lnTo>
                  <a:pt x="186084" y="47096"/>
                </a:lnTo>
                <a:lnTo>
                  <a:pt x="187670" y="47626"/>
                </a:lnTo>
                <a:lnTo>
                  <a:pt x="187670" y="48684"/>
                </a:lnTo>
                <a:lnTo>
                  <a:pt x="187670" y="49213"/>
                </a:lnTo>
                <a:lnTo>
                  <a:pt x="189785" y="48684"/>
                </a:lnTo>
                <a:lnTo>
                  <a:pt x="191899" y="48684"/>
                </a:lnTo>
                <a:lnTo>
                  <a:pt x="191899" y="47096"/>
                </a:lnTo>
                <a:lnTo>
                  <a:pt x="192956" y="47626"/>
                </a:lnTo>
                <a:lnTo>
                  <a:pt x="193485" y="49213"/>
                </a:lnTo>
                <a:lnTo>
                  <a:pt x="194542" y="49213"/>
                </a:lnTo>
                <a:lnTo>
                  <a:pt x="195071" y="48684"/>
                </a:lnTo>
                <a:lnTo>
                  <a:pt x="194542" y="47626"/>
                </a:lnTo>
                <a:lnTo>
                  <a:pt x="196128" y="48684"/>
                </a:lnTo>
                <a:lnTo>
                  <a:pt x="197185" y="47626"/>
                </a:lnTo>
                <a:lnTo>
                  <a:pt x="200356" y="49213"/>
                </a:lnTo>
                <a:lnTo>
                  <a:pt x="204057" y="47626"/>
                </a:lnTo>
                <a:lnTo>
                  <a:pt x="203528" y="48684"/>
                </a:lnTo>
                <a:lnTo>
                  <a:pt x="204057" y="49213"/>
                </a:lnTo>
                <a:lnTo>
                  <a:pt x="205642" y="48684"/>
                </a:lnTo>
                <a:lnTo>
                  <a:pt x="207228" y="50801"/>
                </a:lnTo>
                <a:lnTo>
                  <a:pt x="208814" y="49213"/>
                </a:lnTo>
                <a:lnTo>
                  <a:pt x="210400" y="48684"/>
                </a:lnTo>
                <a:lnTo>
                  <a:pt x="210928" y="47096"/>
                </a:lnTo>
                <a:lnTo>
                  <a:pt x="211985" y="48684"/>
                </a:lnTo>
                <a:lnTo>
                  <a:pt x="211985" y="49213"/>
                </a:lnTo>
                <a:lnTo>
                  <a:pt x="212514" y="49213"/>
                </a:lnTo>
                <a:lnTo>
                  <a:pt x="214100" y="48684"/>
                </a:lnTo>
                <a:lnTo>
                  <a:pt x="213571" y="47626"/>
                </a:lnTo>
                <a:lnTo>
                  <a:pt x="212514" y="47096"/>
                </a:lnTo>
                <a:lnTo>
                  <a:pt x="208814" y="46038"/>
                </a:lnTo>
                <a:lnTo>
                  <a:pt x="206700" y="47096"/>
                </a:lnTo>
                <a:lnTo>
                  <a:pt x="205114" y="45509"/>
                </a:lnTo>
                <a:lnTo>
                  <a:pt x="203528" y="47096"/>
                </a:lnTo>
                <a:lnTo>
                  <a:pt x="202999" y="44451"/>
                </a:lnTo>
                <a:lnTo>
                  <a:pt x="201414" y="45509"/>
                </a:lnTo>
                <a:lnTo>
                  <a:pt x="201414" y="43392"/>
                </a:lnTo>
                <a:lnTo>
                  <a:pt x="201414" y="38630"/>
                </a:lnTo>
                <a:lnTo>
                  <a:pt x="201942" y="37571"/>
                </a:lnTo>
                <a:lnTo>
                  <a:pt x="202999" y="37042"/>
                </a:lnTo>
                <a:lnTo>
                  <a:pt x="204057" y="38630"/>
                </a:lnTo>
                <a:lnTo>
                  <a:pt x="205642" y="37571"/>
                </a:lnTo>
                <a:lnTo>
                  <a:pt x="206700" y="40217"/>
                </a:lnTo>
                <a:lnTo>
                  <a:pt x="208285" y="38630"/>
                </a:lnTo>
                <a:lnTo>
                  <a:pt x="208814" y="39159"/>
                </a:lnTo>
                <a:lnTo>
                  <a:pt x="209871" y="41805"/>
                </a:lnTo>
                <a:lnTo>
                  <a:pt x="210400" y="40746"/>
                </a:lnTo>
                <a:lnTo>
                  <a:pt x="210928" y="39159"/>
                </a:lnTo>
                <a:lnTo>
                  <a:pt x="211985" y="40746"/>
                </a:lnTo>
                <a:lnTo>
                  <a:pt x="213571" y="40746"/>
                </a:lnTo>
                <a:lnTo>
                  <a:pt x="213571" y="40217"/>
                </a:lnTo>
                <a:lnTo>
                  <a:pt x="212514" y="40217"/>
                </a:lnTo>
                <a:lnTo>
                  <a:pt x="215686" y="39159"/>
                </a:lnTo>
                <a:lnTo>
                  <a:pt x="218857" y="40746"/>
                </a:lnTo>
                <a:lnTo>
                  <a:pt x="218857" y="40217"/>
                </a:lnTo>
                <a:lnTo>
                  <a:pt x="218857" y="39159"/>
                </a:lnTo>
                <a:lnTo>
                  <a:pt x="222557" y="41805"/>
                </a:lnTo>
                <a:lnTo>
                  <a:pt x="227315" y="41805"/>
                </a:lnTo>
                <a:lnTo>
                  <a:pt x="227315" y="42334"/>
                </a:lnTo>
                <a:lnTo>
                  <a:pt x="228900" y="42334"/>
                </a:lnTo>
                <a:lnTo>
                  <a:pt x="229958" y="43392"/>
                </a:lnTo>
                <a:lnTo>
                  <a:pt x="227843" y="43921"/>
                </a:lnTo>
                <a:lnTo>
                  <a:pt x="224672" y="44451"/>
                </a:lnTo>
                <a:lnTo>
                  <a:pt x="226257" y="45509"/>
                </a:lnTo>
                <a:lnTo>
                  <a:pt x="228900" y="47096"/>
                </a:lnTo>
                <a:lnTo>
                  <a:pt x="227843" y="45509"/>
                </a:lnTo>
                <a:lnTo>
                  <a:pt x="229429" y="47096"/>
                </a:lnTo>
                <a:lnTo>
                  <a:pt x="231015" y="46038"/>
                </a:lnTo>
                <a:lnTo>
                  <a:pt x="232600" y="45509"/>
                </a:lnTo>
                <a:lnTo>
                  <a:pt x="232600" y="47096"/>
                </a:lnTo>
                <a:lnTo>
                  <a:pt x="229958" y="47626"/>
                </a:lnTo>
                <a:lnTo>
                  <a:pt x="228900" y="49213"/>
                </a:lnTo>
                <a:lnTo>
                  <a:pt x="227843" y="49213"/>
                </a:lnTo>
                <a:lnTo>
                  <a:pt x="228900" y="47626"/>
                </a:lnTo>
                <a:lnTo>
                  <a:pt x="227843" y="48684"/>
                </a:lnTo>
                <a:lnTo>
                  <a:pt x="227315" y="50271"/>
                </a:lnTo>
                <a:lnTo>
                  <a:pt x="229429" y="50271"/>
                </a:lnTo>
                <a:lnTo>
                  <a:pt x="231015" y="49213"/>
                </a:lnTo>
                <a:lnTo>
                  <a:pt x="235243" y="50801"/>
                </a:lnTo>
                <a:lnTo>
                  <a:pt x="239472" y="48684"/>
                </a:lnTo>
                <a:lnTo>
                  <a:pt x="239472" y="49213"/>
                </a:lnTo>
                <a:lnTo>
                  <a:pt x="240001" y="50271"/>
                </a:lnTo>
                <a:lnTo>
                  <a:pt x="241587" y="50271"/>
                </a:lnTo>
                <a:lnTo>
                  <a:pt x="238415" y="51330"/>
                </a:lnTo>
                <a:lnTo>
                  <a:pt x="239472" y="52388"/>
                </a:lnTo>
                <a:lnTo>
                  <a:pt x="239472" y="52917"/>
                </a:lnTo>
                <a:lnTo>
                  <a:pt x="245287" y="52388"/>
                </a:lnTo>
                <a:lnTo>
                  <a:pt x="250044" y="51330"/>
                </a:lnTo>
                <a:lnTo>
                  <a:pt x="248987" y="52917"/>
                </a:lnTo>
                <a:lnTo>
                  <a:pt x="254273" y="52917"/>
                </a:lnTo>
                <a:lnTo>
                  <a:pt x="259030" y="50801"/>
                </a:lnTo>
                <a:lnTo>
                  <a:pt x="258501" y="52388"/>
                </a:lnTo>
                <a:lnTo>
                  <a:pt x="258501" y="52917"/>
                </a:lnTo>
                <a:lnTo>
                  <a:pt x="260616" y="53976"/>
                </a:lnTo>
                <a:lnTo>
                  <a:pt x="262730" y="52917"/>
                </a:lnTo>
                <a:lnTo>
                  <a:pt x="263787" y="53976"/>
                </a:lnTo>
                <a:lnTo>
                  <a:pt x="263787" y="54505"/>
                </a:lnTo>
                <a:lnTo>
                  <a:pt x="265373" y="53976"/>
                </a:lnTo>
                <a:lnTo>
                  <a:pt x="265902" y="53976"/>
                </a:lnTo>
                <a:lnTo>
                  <a:pt x="266959" y="54505"/>
                </a:lnTo>
                <a:lnTo>
                  <a:pt x="266959" y="56621"/>
                </a:lnTo>
                <a:lnTo>
                  <a:pt x="272773" y="54505"/>
                </a:lnTo>
                <a:lnTo>
                  <a:pt x="274888" y="53976"/>
                </a:lnTo>
                <a:lnTo>
                  <a:pt x="274888" y="54505"/>
                </a:lnTo>
                <a:lnTo>
                  <a:pt x="280174" y="53976"/>
                </a:lnTo>
                <a:lnTo>
                  <a:pt x="285988" y="54505"/>
                </a:lnTo>
                <a:lnTo>
                  <a:pt x="285988" y="53976"/>
                </a:lnTo>
                <a:lnTo>
                  <a:pt x="288103" y="55563"/>
                </a:lnTo>
                <a:lnTo>
                  <a:pt x="290217" y="53976"/>
                </a:lnTo>
                <a:lnTo>
                  <a:pt x="290217" y="54505"/>
                </a:lnTo>
                <a:lnTo>
                  <a:pt x="291274" y="53976"/>
                </a:lnTo>
                <a:lnTo>
                  <a:pt x="291803" y="52917"/>
                </a:lnTo>
                <a:lnTo>
                  <a:pt x="291803" y="53976"/>
                </a:lnTo>
                <a:lnTo>
                  <a:pt x="291803" y="54505"/>
                </a:lnTo>
                <a:lnTo>
                  <a:pt x="293917" y="54505"/>
                </a:lnTo>
                <a:lnTo>
                  <a:pt x="295503" y="54505"/>
                </a:lnTo>
                <a:lnTo>
                  <a:pt x="296560" y="53976"/>
                </a:lnTo>
                <a:lnTo>
                  <a:pt x="296560" y="52917"/>
                </a:lnTo>
                <a:lnTo>
                  <a:pt x="296560" y="52388"/>
                </a:lnTo>
                <a:lnTo>
                  <a:pt x="297089" y="52388"/>
                </a:lnTo>
                <a:lnTo>
                  <a:pt x="297089" y="52917"/>
                </a:lnTo>
                <a:lnTo>
                  <a:pt x="297089" y="53976"/>
                </a:lnTo>
                <a:lnTo>
                  <a:pt x="298146" y="53976"/>
                </a:lnTo>
                <a:lnTo>
                  <a:pt x="298674" y="53976"/>
                </a:lnTo>
                <a:lnTo>
                  <a:pt x="298674" y="52388"/>
                </a:lnTo>
                <a:lnTo>
                  <a:pt x="299203" y="52917"/>
                </a:lnTo>
                <a:lnTo>
                  <a:pt x="299203" y="53976"/>
                </a:lnTo>
                <a:lnTo>
                  <a:pt x="303432" y="54505"/>
                </a:lnTo>
                <a:lnTo>
                  <a:pt x="307132" y="52388"/>
                </a:lnTo>
                <a:lnTo>
                  <a:pt x="308522" y="53780"/>
                </a:lnTo>
                <a:lnTo>
                  <a:pt x="307975" y="52841"/>
                </a:lnTo>
                <a:lnTo>
                  <a:pt x="309562" y="53522"/>
                </a:lnTo>
                <a:lnTo>
                  <a:pt x="309562" y="54505"/>
                </a:lnTo>
                <a:lnTo>
                  <a:pt x="312418" y="54505"/>
                </a:lnTo>
                <a:lnTo>
                  <a:pt x="312946" y="55563"/>
                </a:lnTo>
                <a:lnTo>
                  <a:pt x="312956" y="55566"/>
                </a:lnTo>
                <a:lnTo>
                  <a:pt x="312964" y="55563"/>
                </a:lnTo>
                <a:lnTo>
                  <a:pt x="312989" y="55577"/>
                </a:lnTo>
                <a:lnTo>
                  <a:pt x="314532" y="56092"/>
                </a:lnTo>
                <a:lnTo>
                  <a:pt x="314532" y="54505"/>
                </a:lnTo>
                <a:lnTo>
                  <a:pt x="314532" y="53976"/>
                </a:lnTo>
                <a:lnTo>
                  <a:pt x="315589" y="54505"/>
                </a:lnTo>
                <a:lnTo>
                  <a:pt x="316118" y="56621"/>
                </a:lnTo>
                <a:lnTo>
                  <a:pt x="315589" y="56092"/>
                </a:lnTo>
                <a:lnTo>
                  <a:pt x="314532" y="56621"/>
                </a:lnTo>
                <a:lnTo>
                  <a:pt x="316118" y="56621"/>
                </a:lnTo>
                <a:lnTo>
                  <a:pt x="317175" y="56092"/>
                </a:lnTo>
                <a:lnTo>
                  <a:pt x="317175" y="55563"/>
                </a:lnTo>
                <a:lnTo>
                  <a:pt x="319289" y="55563"/>
                </a:lnTo>
                <a:lnTo>
                  <a:pt x="321404" y="56092"/>
                </a:lnTo>
                <a:lnTo>
                  <a:pt x="322461" y="55563"/>
                </a:lnTo>
                <a:lnTo>
                  <a:pt x="322461" y="53976"/>
                </a:lnTo>
                <a:lnTo>
                  <a:pt x="319289" y="54505"/>
                </a:lnTo>
                <a:lnTo>
                  <a:pt x="317175" y="52388"/>
                </a:lnTo>
                <a:lnTo>
                  <a:pt x="318232" y="52388"/>
                </a:lnTo>
                <a:lnTo>
                  <a:pt x="318232" y="50801"/>
                </a:lnTo>
                <a:lnTo>
                  <a:pt x="320875" y="50801"/>
                </a:lnTo>
                <a:lnTo>
                  <a:pt x="321404" y="51330"/>
                </a:lnTo>
                <a:lnTo>
                  <a:pt x="322461" y="50801"/>
                </a:lnTo>
                <a:lnTo>
                  <a:pt x="322990" y="50271"/>
                </a:lnTo>
                <a:lnTo>
                  <a:pt x="326690" y="50271"/>
                </a:lnTo>
                <a:lnTo>
                  <a:pt x="329861" y="51330"/>
                </a:lnTo>
                <a:lnTo>
                  <a:pt x="330918" y="51330"/>
                </a:lnTo>
                <a:lnTo>
                  <a:pt x="330918" y="50801"/>
                </a:lnTo>
                <a:lnTo>
                  <a:pt x="333561" y="49213"/>
                </a:lnTo>
                <a:lnTo>
                  <a:pt x="336733" y="50271"/>
                </a:lnTo>
                <a:lnTo>
                  <a:pt x="339904" y="50271"/>
                </a:lnTo>
                <a:lnTo>
                  <a:pt x="342019" y="48684"/>
                </a:lnTo>
                <a:lnTo>
                  <a:pt x="343076" y="50271"/>
                </a:lnTo>
                <a:lnTo>
                  <a:pt x="344133" y="50801"/>
                </a:lnTo>
                <a:lnTo>
                  <a:pt x="344133" y="49213"/>
                </a:lnTo>
                <a:lnTo>
                  <a:pt x="345190" y="50801"/>
                </a:lnTo>
                <a:lnTo>
                  <a:pt x="352062" y="50271"/>
                </a:lnTo>
                <a:lnTo>
                  <a:pt x="357348" y="47626"/>
                </a:lnTo>
                <a:lnTo>
                  <a:pt x="357877" y="48684"/>
                </a:lnTo>
                <a:lnTo>
                  <a:pt x="357877" y="47626"/>
                </a:lnTo>
                <a:lnTo>
                  <a:pt x="359462" y="48684"/>
                </a:lnTo>
                <a:lnTo>
                  <a:pt x="360519" y="48684"/>
                </a:lnTo>
                <a:lnTo>
                  <a:pt x="359462" y="49213"/>
                </a:lnTo>
                <a:lnTo>
                  <a:pt x="360519" y="50271"/>
                </a:lnTo>
                <a:lnTo>
                  <a:pt x="359462" y="50271"/>
                </a:lnTo>
                <a:lnTo>
                  <a:pt x="357348" y="49213"/>
                </a:lnTo>
                <a:lnTo>
                  <a:pt x="357877" y="50271"/>
                </a:lnTo>
                <a:lnTo>
                  <a:pt x="358934" y="50271"/>
                </a:lnTo>
                <a:lnTo>
                  <a:pt x="358028" y="50725"/>
                </a:lnTo>
                <a:lnTo>
                  <a:pt x="357348" y="50271"/>
                </a:lnTo>
                <a:lnTo>
                  <a:pt x="357877" y="50801"/>
                </a:lnTo>
                <a:lnTo>
                  <a:pt x="358028" y="50725"/>
                </a:lnTo>
                <a:lnTo>
                  <a:pt x="358934" y="51330"/>
                </a:lnTo>
                <a:lnTo>
                  <a:pt x="352591" y="51330"/>
                </a:lnTo>
                <a:lnTo>
                  <a:pt x="343605" y="52917"/>
                </a:lnTo>
                <a:lnTo>
                  <a:pt x="343076" y="52388"/>
                </a:lnTo>
                <a:lnTo>
                  <a:pt x="342019" y="51330"/>
                </a:lnTo>
                <a:lnTo>
                  <a:pt x="342019" y="52388"/>
                </a:lnTo>
                <a:lnTo>
                  <a:pt x="341490" y="52388"/>
                </a:lnTo>
                <a:lnTo>
                  <a:pt x="340433" y="52388"/>
                </a:lnTo>
                <a:lnTo>
                  <a:pt x="339904" y="51330"/>
                </a:lnTo>
                <a:lnTo>
                  <a:pt x="338319" y="52917"/>
                </a:lnTo>
                <a:lnTo>
                  <a:pt x="337261" y="53976"/>
                </a:lnTo>
                <a:lnTo>
                  <a:pt x="336733" y="52388"/>
                </a:lnTo>
                <a:lnTo>
                  <a:pt x="335147" y="53976"/>
                </a:lnTo>
                <a:lnTo>
                  <a:pt x="331976" y="54505"/>
                </a:lnTo>
                <a:lnTo>
                  <a:pt x="330918" y="53976"/>
                </a:lnTo>
                <a:lnTo>
                  <a:pt x="328275" y="54505"/>
                </a:lnTo>
                <a:lnTo>
                  <a:pt x="329861" y="56092"/>
                </a:lnTo>
                <a:lnTo>
                  <a:pt x="331976" y="55563"/>
                </a:lnTo>
                <a:lnTo>
                  <a:pt x="334619" y="56092"/>
                </a:lnTo>
                <a:lnTo>
                  <a:pt x="336733" y="56092"/>
                </a:lnTo>
                <a:lnTo>
                  <a:pt x="336733" y="56621"/>
                </a:lnTo>
                <a:lnTo>
                  <a:pt x="336204" y="57680"/>
                </a:lnTo>
                <a:lnTo>
                  <a:pt x="336204" y="58209"/>
                </a:lnTo>
                <a:lnTo>
                  <a:pt x="338319" y="58209"/>
                </a:lnTo>
                <a:lnTo>
                  <a:pt x="338847" y="57680"/>
                </a:lnTo>
                <a:lnTo>
                  <a:pt x="343076" y="57680"/>
                </a:lnTo>
                <a:lnTo>
                  <a:pt x="345719" y="59796"/>
                </a:lnTo>
                <a:lnTo>
                  <a:pt x="346776" y="59267"/>
                </a:lnTo>
                <a:lnTo>
                  <a:pt x="347305" y="59267"/>
                </a:lnTo>
                <a:lnTo>
                  <a:pt x="348890" y="60855"/>
                </a:lnTo>
                <a:lnTo>
                  <a:pt x="351005" y="59796"/>
                </a:lnTo>
                <a:lnTo>
                  <a:pt x="350476" y="59796"/>
                </a:lnTo>
                <a:lnTo>
                  <a:pt x="349948" y="59796"/>
                </a:lnTo>
                <a:lnTo>
                  <a:pt x="350476" y="58209"/>
                </a:lnTo>
                <a:lnTo>
                  <a:pt x="352591" y="59267"/>
                </a:lnTo>
                <a:lnTo>
                  <a:pt x="352062" y="59796"/>
                </a:lnTo>
                <a:lnTo>
                  <a:pt x="354176" y="60855"/>
                </a:lnTo>
                <a:lnTo>
                  <a:pt x="356291" y="60855"/>
                </a:lnTo>
                <a:lnTo>
                  <a:pt x="356291" y="59796"/>
                </a:lnTo>
                <a:lnTo>
                  <a:pt x="356291" y="59267"/>
                </a:lnTo>
                <a:lnTo>
                  <a:pt x="357348" y="59796"/>
                </a:lnTo>
                <a:lnTo>
                  <a:pt x="357348" y="59267"/>
                </a:lnTo>
                <a:lnTo>
                  <a:pt x="358934" y="59796"/>
                </a:lnTo>
                <a:lnTo>
                  <a:pt x="360519" y="59267"/>
                </a:lnTo>
                <a:lnTo>
                  <a:pt x="361048" y="59796"/>
                </a:lnTo>
                <a:lnTo>
                  <a:pt x="360519" y="59796"/>
                </a:lnTo>
                <a:lnTo>
                  <a:pt x="357348" y="60855"/>
                </a:lnTo>
                <a:lnTo>
                  <a:pt x="358934" y="62442"/>
                </a:lnTo>
                <a:lnTo>
                  <a:pt x="361048" y="61384"/>
                </a:lnTo>
                <a:lnTo>
                  <a:pt x="361048" y="62442"/>
                </a:lnTo>
                <a:lnTo>
                  <a:pt x="364748" y="62442"/>
                </a:lnTo>
                <a:lnTo>
                  <a:pt x="365805" y="63501"/>
                </a:lnTo>
                <a:lnTo>
                  <a:pt x="369506" y="64559"/>
                </a:lnTo>
                <a:lnTo>
                  <a:pt x="374263" y="64559"/>
                </a:lnTo>
                <a:lnTo>
                  <a:pt x="374263" y="65088"/>
                </a:lnTo>
                <a:lnTo>
                  <a:pt x="376906" y="65088"/>
                </a:lnTo>
                <a:lnTo>
                  <a:pt x="376906" y="64559"/>
                </a:lnTo>
                <a:lnTo>
                  <a:pt x="382192" y="63501"/>
                </a:lnTo>
                <a:lnTo>
                  <a:pt x="386420" y="66146"/>
                </a:lnTo>
                <a:lnTo>
                  <a:pt x="385363" y="65088"/>
                </a:lnTo>
                <a:lnTo>
                  <a:pt x="388535" y="65088"/>
                </a:lnTo>
                <a:lnTo>
                  <a:pt x="393292" y="65088"/>
                </a:lnTo>
                <a:lnTo>
                  <a:pt x="396992" y="64559"/>
                </a:lnTo>
                <a:lnTo>
                  <a:pt x="400692" y="66146"/>
                </a:lnTo>
                <a:lnTo>
                  <a:pt x="400692" y="65088"/>
                </a:lnTo>
                <a:lnTo>
                  <a:pt x="409678" y="65088"/>
                </a:lnTo>
                <a:lnTo>
                  <a:pt x="419193" y="64559"/>
                </a:lnTo>
                <a:lnTo>
                  <a:pt x="419193" y="65088"/>
                </a:lnTo>
                <a:lnTo>
                  <a:pt x="419193" y="66146"/>
                </a:lnTo>
                <a:lnTo>
                  <a:pt x="420250" y="66676"/>
                </a:lnTo>
                <a:lnTo>
                  <a:pt x="420250" y="65088"/>
                </a:lnTo>
                <a:lnTo>
                  <a:pt x="426065" y="65088"/>
                </a:lnTo>
                <a:lnTo>
                  <a:pt x="433465" y="65088"/>
                </a:lnTo>
                <a:lnTo>
                  <a:pt x="433465" y="66146"/>
                </a:lnTo>
                <a:lnTo>
                  <a:pt x="433994" y="65088"/>
                </a:lnTo>
                <a:lnTo>
                  <a:pt x="433994" y="66146"/>
                </a:lnTo>
                <a:lnTo>
                  <a:pt x="437165" y="65088"/>
                </a:lnTo>
                <a:lnTo>
                  <a:pt x="440337" y="64559"/>
                </a:lnTo>
                <a:lnTo>
                  <a:pt x="440865" y="65088"/>
                </a:lnTo>
                <a:lnTo>
                  <a:pt x="440865" y="66146"/>
                </a:lnTo>
                <a:lnTo>
                  <a:pt x="442451" y="66146"/>
                </a:lnTo>
                <a:lnTo>
                  <a:pt x="442451" y="64559"/>
                </a:lnTo>
                <a:lnTo>
                  <a:pt x="445094" y="66146"/>
                </a:lnTo>
                <a:lnTo>
                  <a:pt x="447737" y="66146"/>
                </a:lnTo>
                <a:lnTo>
                  <a:pt x="447737" y="66676"/>
                </a:lnTo>
                <a:lnTo>
                  <a:pt x="447737" y="67734"/>
                </a:lnTo>
                <a:lnTo>
                  <a:pt x="449323" y="66676"/>
                </a:lnTo>
                <a:lnTo>
                  <a:pt x="450908" y="67734"/>
                </a:lnTo>
                <a:lnTo>
                  <a:pt x="450908" y="68263"/>
                </a:lnTo>
                <a:lnTo>
                  <a:pt x="450380" y="69321"/>
                </a:lnTo>
                <a:lnTo>
                  <a:pt x="454609" y="69851"/>
                </a:lnTo>
                <a:lnTo>
                  <a:pt x="459366" y="69851"/>
                </a:lnTo>
                <a:lnTo>
                  <a:pt x="458433" y="71251"/>
                </a:lnTo>
                <a:lnTo>
                  <a:pt x="457780" y="71438"/>
                </a:lnTo>
                <a:lnTo>
                  <a:pt x="458309" y="71438"/>
                </a:lnTo>
                <a:lnTo>
                  <a:pt x="458433" y="71251"/>
                </a:lnTo>
                <a:lnTo>
                  <a:pt x="461480" y="70380"/>
                </a:lnTo>
                <a:lnTo>
                  <a:pt x="464652" y="71438"/>
                </a:lnTo>
                <a:lnTo>
                  <a:pt x="465180" y="70380"/>
                </a:lnTo>
                <a:lnTo>
                  <a:pt x="468352" y="71967"/>
                </a:lnTo>
                <a:lnTo>
                  <a:pt x="471524" y="70380"/>
                </a:lnTo>
                <a:lnTo>
                  <a:pt x="472052" y="73555"/>
                </a:lnTo>
                <a:lnTo>
                  <a:pt x="476809" y="73555"/>
                </a:lnTo>
                <a:lnTo>
                  <a:pt x="478395" y="74613"/>
                </a:lnTo>
                <a:lnTo>
                  <a:pt x="481567" y="73555"/>
                </a:lnTo>
                <a:lnTo>
                  <a:pt x="484210" y="75142"/>
                </a:lnTo>
                <a:lnTo>
                  <a:pt x="485267" y="74613"/>
                </a:lnTo>
                <a:lnTo>
                  <a:pt x="485795" y="74613"/>
                </a:lnTo>
                <a:lnTo>
                  <a:pt x="485267" y="75142"/>
                </a:lnTo>
                <a:lnTo>
                  <a:pt x="485795" y="75142"/>
                </a:lnTo>
                <a:lnTo>
                  <a:pt x="486853" y="74613"/>
                </a:lnTo>
                <a:lnTo>
                  <a:pt x="485795" y="74613"/>
                </a:lnTo>
                <a:lnTo>
                  <a:pt x="488967" y="73555"/>
                </a:lnTo>
                <a:lnTo>
                  <a:pt x="492139" y="73555"/>
                </a:lnTo>
                <a:lnTo>
                  <a:pt x="490024" y="75142"/>
                </a:lnTo>
                <a:lnTo>
                  <a:pt x="487381" y="74613"/>
                </a:lnTo>
                <a:lnTo>
                  <a:pt x="486853" y="75142"/>
                </a:lnTo>
                <a:lnTo>
                  <a:pt x="488438" y="76730"/>
                </a:lnTo>
                <a:lnTo>
                  <a:pt x="488967" y="75142"/>
                </a:lnTo>
                <a:lnTo>
                  <a:pt x="490553" y="76730"/>
                </a:lnTo>
                <a:lnTo>
                  <a:pt x="491081" y="77259"/>
                </a:lnTo>
                <a:lnTo>
                  <a:pt x="492139" y="76730"/>
                </a:lnTo>
                <a:lnTo>
                  <a:pt x="492667" y="75142"/>
                </a:lnTo>
                <a:lnTo>
                  <a:pt x="493724" y="77259"/>
                </a:lnTo>
                <a:lnTo>
                  <a:pt x="497424" y="77259"/>
                </a:lnTo>
                <a:lnTo>
                  <a:pt x="497953" y="78846"/>
                </a:lnTo>
                <a:lnTo>
                  <a:pt x="501125" y="78317"/>
                </a:lnTo>
                <a:lnTo>
                  <a:pt x="504825" y="78846"/>
                </a:lnTo>
                <a:lnTo>
                  <a:pt x="504296" y="80434"/>
                </a:lnTo>
                <a:lnTo>
                  <a:pt x="502710" y="81492"/>
                </a:lnTo>
                <a:lnTo>
                  <a:pt x="502710" y="82021"/>
                </a:lnTo>
                <a:lnTo>
                  <a:pt x="504296" y="82551"/>
                </a:lnTo>
                <a:lnTo>
                  <a:pt x="504296" y="83609"/>
                </a:lnTo>
                <a:lnTo>
                  <a:pt x="500596" y="83609"/>
                </a:lnTo>
                <a:lnTo>
                  <a:pt x="499539" y="84214"/>
                </a:lnTo>
                <a:lnTo>
                  <a:pt x="499539" y="84138"/>
                </a:lnTo>
                <a:lnTo>
                  <a:pt x="499010" y="84138"/>
                </a:lnTo>
                <a:lnTo>
                  <a:pt x="499010" y="84516"/>
                </a:lnTo>
                <a:lnTo>
                  <a:pt x="496896" y="85726"/>
                </a:lnTo>
                <a:lnTo>
                  <a:pt x="497953" y="85726"/>
                </a:lnTo>
                <a:lnTo>
                  <a:pt x="499539" y="85726"/>
                </a:lnTo>
                <a:lnTo>
                  <a:pt x="500596" y="86784"/>
                </a:lnTo>
                <a:lnTo>
                  <a:pt x="499010" y="87313"/>
                </a:lnTo>
                <a:lnTo>
                  <a:pt x="500596" y="87842"/>
                </a:lnTo>
                <a:lnTo>
                  <a:pt x="502182" y="87842"/>
                </a:lnTo>
                <a:lnTo>
                  <a:pt x="502182" y="88901"/>
                </a:lnTo>
                <a:lnTo>
                  <a:pt x="500596" y="88901"/>
                </a:lnTo>
                <a:lnTo>
                  <a:pt x="501125" y="90488"/>
                </a:lnTo>
                <a:lnTo>
                  <a:pt x="502710" y="90488"/>
                </a:lnTo>
                <a:lnTo>
                  <a:pt x="501125" y="92076"/>
                </a:lnTo>
                <a:lnTo>
                  <a:pt x="499010" y="91017"/>
                </a:lnTo>
                <a:lnTo>
                  <a:pt x="497953" y="92605"/>
                </a:lnTo>
                <a:lnTo>
                  <a:pt x="497424" y="92076"/>
                </a:lnTo>
                <a:lnTo>
                  <a:pt x="496896" y="93663"/>
                </a:lnTo>
                <a:lnTo>
                  <a:pt x="494253" y="94192"/>
                </a:lnTo>
                <a:lnTo>
                  <a:pt x="495310" y="93663"/>
                </a:lnTo>
                <a:lnTo>
                  <a:pt x="495310" y="92605"/>
                </a:lnTo>
                <a:lnTo>
                  <a:pt x="492667" y="93663"/>
                </a:lnTo>
                <a:lnTo>
                  <a:pt x="492139" y="96309"/>
                </a:lnTo>
                <a:lnTo>
                  <a:pt x="492667" y="96309"/>
                </a:lnTo>
                <a:lnTo>
                  <a:pt x="493724" y="96309"/>
                </a:lnTo>
                <a:lnTo>
                  <a:pt x="492667" y="97367"/>
                </a:lnTo>
                <a:lnTo>
                  <a:pt x="492139" y="99484"/>
                </a:lnTo>
                <a:lnTo>
                  <a:pt x="488967" y="99484"/>
                </a:lnTo>
                <a:lnTo>
                  <a:pt x="488967" y="101071"/>
                </a:lnTo>
                <a:lnTo>
                  <a:pt x="485795" y="101601"/>
                </a:lnTo>
                <a:lnTo>
                  <a:pt x="483681" y="103188"/>
                </a:lnTo>
                <a:lnTo>
                  <a:pt x="481567" y="101601"/>
                </a:lnTo>
                <a:lnTo>
                  <a:pt x="478924" y="104247"/>
                </a:lnTo>
                <a:lnTo>
                  <a:pt x="480510" y="105834"/>
                </a:lnTo>
                <a:lnTo>
                  <a:pt x="482095" y="104776"/>
                </a:lnTo>
                <a:lnTo>
                  <a:pt x="481567" y="106363"/>
                </a:lnTo>
                <a:lnTo>
                  <a:pt x="481012" y="106363"/>
                </a:lnTo>
                <a:lnTo>
                  <a:pt x="479981" y="107222"/>
                </a:lnTo>
                <a:lnTo>
                  <a:pt x="479981" y="107951"/>
                </a:lnTo>
                <a:lnTo>
                  <a:pt x="482095" y="107951"/>
                </a:lnTo>
                <a:lnTo>
                  <a:pt x="483681" y="108480"/>
                </a:lnTo>
                <a:lnTo>
                  <a:pt x="481567" y="109538"/>
                </a:lnTo>
                <a:lnTo>
                  <a:pt x="478395" y="110067"/>
                </a:lnTo>
                <a:lnTo>
                  <a:pt x="476281" y="110067"/>
                </a:lnTo>
                <a:lnTo>
                  <a:pt x="475224" y="111126"/>
                </a:lnTo>
                <a:lnTo>
                  <a:pt x="473109" y="110067"/>
                </a:lnTo>
                <a:lnTo>
                  <a:pt x="472052" y="112713"/>
                </a:lnTo>
                <a:lnTo>
                  <a:pt x="465180" y="113772"/>
                </a:lnTo>
                <a:lnTo>
                  <a:pt x="458309" y="114830"/>
                </a:lnTo>
                <a:lnTo>
                  <a:pt x="459366" y="115359"/>
                </a:lnTo>
                <a:lnTo>
                  <a:pt x="459895" y="115359"/>
                </a:lnTo>
                <a:lnTo>
                  <a:pt x="459895" y="116417"/>
                </a:lnTo>
                <a:lnTo>
                  <a:pt x="459895" y="116947"/>
                </a:lnTo>
                <a:lnTo>
                  <a:pt x="459366" y="116417"/>
                </a:lnTo>
                <a:lnTo>
                  <a:pt x="457780" y="114830"/>
                </a:lnTo>
                <a:lnTo>
                  <a:pt x="454080" y="115359"/>
                </a:lnTo>
                <a:lnTo>
                  <a:pt x="451966" y="116947"/>
                </a:lnTo>
                <a:lnTo>
                  <a:pt x="450380" y="116947"/>
                </a:lnTo>
                <a:lnTo>
                  <a:pt x="450380" y="118005"/>
                </a:lnTo>
                <a:lnTo>
                  <a:pt x="447737" y="118005"/>
                </a:lnTo>
                <a:lnTo>
                  <a:pt x="445623" y="118534"/>
                </a:lnTo>
                <a:lnTo>
                  <a:pt x="447208" y="120651"/>
                </a:lnTo>
                <a:lnTo>
                  <a:pt x="450380" y="120651"/>
                </a:lnTo>
                <a:lnTo>
                  <a:pt x="447208" y="121709"/>
                </a:lnTo>
                <a:lnTo>
                  <a:pt x="442451" y="122238"/>
                </a:lnTo>
                <a:lnTo>
                  <a:pt x="439279" y="121709"/>
                </a:lnTo>
                <a:lnTo>
                  <a:pt x="436637" y="121709"/>
                </a:lnTo>
                <a:lnTo>
                  <a:pt x="436637" y="123297"/>
                </a:lnTo>
                <a:lnTo>
                  <a:pt x="435051" y="122238"/>
                </a:lnTo>
                <a:lnTo>
                  <a:pt x="432936" y="123297"/>
                </a:lnTo>
                <a:lnTo>
                  <a:pt x="428708" y="123826"/>
                </a:lnTo>
                <a:lnTo>
                  <a:pt x="428708" y="123297"/>
                </a:lnTo>
                <a:lnTo>
                  <a:pt x="420250" y="122238"/>
                </a:lnTo>
                <a:lnTo>
                  <a:pt x="412321" y="121709"/>
                </a:lnTo>
                <a:lnTo>
                  <a:pt x="405450" y="122238"/>
                </a:lnTo>
                <a:lnTo>
                  <a:pt x="398578" y="121709"/>
                </a:lnTo>
                <a:lnTo>
                  <a:pt x="398578" y="123297"/>
                </a:lnTo>
                <a:lnTo>
                  <a:pt x="399107" y="123297"/>
                </a:lnTo>
                <a:lnTo>
                  <a:pt x="397521" y="123826"/>
                </a:lnTo>
                <a:lnTo>
                  <a:pt x="395406" y="123826"/>
                </a:lnTo>
                <a:lnTo>
                  <a:pt x="395935" y="123297"/>
                </a:lnTo>
                <a:lnTo>
                  <a:pt x="395935" y="122238"/>
                </a:lnTo>
                <a:lnTo>
                  <a:pt x="394878" y="122238"/>
                </a:lnTo>
                <a:lnTo>
                  <a:pt x="394878" y="123297"/>
                </a:lnTo>
                <a:lnTo>
                  <a:pt x="394878" y="123826"/>
                </a:lnTo>
                <a:lnTo>
                  <a:pt x="388006" y="123826"/>
                </a:lnTo>
                <a:lnTo>
                  <a:pt x="380077" y="123826"/>
                </a:lnTo>
                <a:lnTo>
                  <a:pt x="381135" y="125413"/>
                </a:lnTo>
                <a:lnTo>
                  <a:pt x="384835" y="124884"/>
                </a:lnTo>
                <a:lnTo>
                  <a:pt x="385363" y="125942"/>
                </a:lnTo>
                <a:lnTo>
                  <a:pt x="383777" y="125413"/>
                </a:lnTo>
                <a:lnTo>
                  <a:pt x="382192" y="125942"/>
                </a:lnTo>
                <a:lnTo>
                  <a:pt x="383249" y="127001"/>
                </a:lnTo>
                <a:lnTo>
                  <a:pt x="384835" y="125942"/>
                </a:lnTo>
                <a:lnTo>
                  <a:pt x="384835" y="127001"/>
                </a:lnTo>
                <a:lnTo>
                  <a:pt x="385363" y="125942"/>
                </a:lnTo>
                <a:lnTo>
                  <a:pt x="386420" y="127001"/>
                </a:lnTo>
                <a:lnTo>
                  <a:pt x="386420" y="125942"/>
                </a:lnTo>
                <a:lnTo>
                  <a:pt x="386949" y="124884"/>
                </a:lnTo>
                <a:lnTo>
                  <a:pt x="388535" y="124884"/>
                </a:lnTo>
                <a:lnTo>
                  <a:pt x="388535" y="125539"/>
                </a:lnTo>
                <a:lnTo>
                  <a:pt x="388837" y="125842"/>
                </a:lnTo>
                <a:lnTo>
                  <a:pt x="390121" y="125413"/>
                </a:lnTo>
                <a:lnTo>
                  <a:pt x="390649" y="125413"/>
                </a:lnTo>
                <a:lnTo>
                  <a:pt x="390649" y="124884"/>
                </a:lnTo>
                <a:lnTo>
                  <a:pt x="393292" y="125413"/>
                </a:lnTo>
                <a:lnTo>
                  <a:pt x="394878" y="125413"/>
                </a:lnTo>
                <a:lnTo>
                  <a:pt x="394878" y="125942"/>
                </a:lnTo>
                <a:lnTo>
                  <a:pt x="395406" y="125942"/>
                </a:lnTo>
                <a:lnTo>
                  <a:pt x="405450" y="127001"/>
                </a:lnTo>
                <a:lnTo>
                  <a:pt x="414436" y="127001"/>
                </a:lnTo>
                <a:lnTo>
                  <a:pt x="414436" y="125942"/>
                </a:lnTo>
                <a:lnTo>
                  <a:pt x="416550" y="125413"/>
                </a:lnTo>
                <a:lnTo>
                  <a:pt x="417607" y="127001"/>
                </a:lnTo>
                <a:lnTo>
                  <a:pt x="419193" y="127001"/>
                </a:lnTo>
                <a:lnTo>
                  <a:pt x="420250" y="125413"/>
                </a:lnTo>
                <a:lnTo>
                  <a:pt x="421307" y="125942"/>
                </a:lnTo>
                <a:lnTo>
                  <a:pt x="421836" y="127001"/>
                </a:lnTo>
                <a:lnTo>
                  <a:pt x="422893" y="125942"/>
                </a:lnTo>
                <a:lnTo>
                  <a:pt x="422893" y="125413"/>
                </a:lnTo>
                <a:lnTo>
                  <a:pt x="425008" y="125942"/>
                </a:lnTo>
                <a:lnTo>
                  <a:pt x="426593" y="125413"/>
                </a:lnTo>
                <a:lnTo>
                  <a:pt x="428708" y="125942"/>
                </a:lnTo>
                <a:lnTo>
                  <a:pt x="430293" y="127001"/>
                </a:lnTo>
                <a:lnTo>
                  <a:pt x="431351" y="127001"/>
                </a:lnTo>
                <a:lnTo>
                  <a:pt x="431351" y="125942"/>
                </a:lnTo>
                <a:lnTo>
                  <a:pt x="438751" y="125413"/>
                </a:lnTo>
                <a:lnTo>
                  <a:pt x="446151" y="125413"/>
                </a:lnTo>
                <a:lnTo>
                  <a:pt x="447208" y="127001"/>
                </a:lnTo>
                <a:lnTo>
                  <a:pt x="447737" y="127001"/>
                </a:lnTo>
                <a:lnTo>
                  <a:pt x="459895" y="125413"/>
                </a:lnTo>
                <a:lnTo>
                  <a:pt x="473109" y="125942"/>
                </a:lnTo>
                <a:lnTo>
                  <a:pt x="456194" y="127530"/>
                </a:lnTo>
                <a:lnTo>
                  <a:pt x="440865" y="127001"/>
                </a:lnTo>
                <a:lnTo>
                  <a:pt x="440865" y="127530"/>
                </a:lnTo>
                <a:lnTo>
                  <a:pt x="440337" y="129117"/>
                </a:lnTo>
                <a:lnTo>
                  <a:pt x="439279" y="127530"/>
                </a:lnTo>
                <a:lnTo>
                  <a:pt x="438751" y="127530"/>
                </a:lnTo>
                <a:lnTo>
                  <a:pt x="438222" y="127001"/>
                </a:lnTo>
                <a:lnTo>
                  <a:pt x="436637" y="127001"/>
                </a:lnTo>
                <a:lnTo>
                  <a:pt x="436637" y="128588"/>
                </a:lnTo>
                <a:lnTo>
                  <a:pt x="433994" y="127530"/>
                </a:lnTo>
                <a:lnTo>
                  <a:pt x="431879" y="129117"/>
                </a:lnTo>
                <a:lnTo>
                  <a:pt x="431879" y="128588"/>
                </a:lnTo>
                <a:lnTo>
                  <a:pt x="428179" y="129117"/>
                </a:lnTo>
                <a:lnTo>
                  <a:pt x="425008" y="127530"/>
                </a:lnTo>
                <a:lnTo>
                  <a:pt x="426065" y="129117"/>
                </a:lnTo>
                <a:lnTo>
                  <a:pt x="426065" y="130176"/>
                </a:lnTo>
                <a:lnTo>
                  <a:pt x="425008" y="129117"/>
                </a:lnTo>
                <a:lnTo>
                  <a:pt x="424479" y="128588"/>
                </a:lnTo>
                <a:lnTo>
                  <a:pt x="418136" y="129117"/>
                </a:lnTo>
                <a:lnTo>
                  <a:pt x="412321" y="127530"/>
                </a:lnTo>
                <a:lnTo>
                  <a:pt x="412321" y="128588"/>
                </a:lnTo>
                <a:lnTo>
                  <a:pt x="412850" y="128588"/>
                </a:lnTo>
                <a:lnTo>
                  <a:pt x="396992" y="129117"/>
                </a:lnTo>
                <a:lnTo>
                  <a:pt x="380077" y="130705"/>
                </a:lnTo>
                <a:lnTo>
                  <a:pt x="380077" y="132292"/>
                </a:lnTo>
                <a:lnTo>
                  <a:pt x="372677" y="131763"/>
                </a:lnTo>
                <a:lnTo>
                  <a:pt x="366334" y="133880"/>
                </a:lnTo>
                <a:lnTo>
                  <a:pt x="366334" y="132292"/>
                </a:lnTo>
                <a:lnTo>
                  <a:pt x="360519" y="134409"/>
                </a:lnTo>
                <a:lnTo>
                  <a:pt x="355234" y="133968"/>
                </a:lnTo>
                <a:lnTo>
                  <a:pt x="355234" y="133880"/>
                </a:lnTo>
                <a:lnTo>
                  <a:pt x="354176" y="133880"/>
                </a:lnTo>
                <a:lnTo>
                  <a:pt x="355234" y="133968"/>
                </a:lnTo>
                <a:lnTo>
                  <a:pt x="355234" y="134409"/>
                </a:lnTo>
                <a:lnTo>
                  <a:pt x="352062" y="133880"/>
                </a:lnTo>
                <a:lnTo>
                  <a:pt x="349948" y="135997"/>
                </a:lnTo>
                <a:lnTo>
                  <a:pt x="348890" y="135467"/>
                </a:lnTo>
                <a:lnTo>
                  <a:pt x="348890" y="134409"/>
                </a:lnTo>
                <a:lnTo>
                  <a:pt x="344133" y="137055"/>
                </a:lnTo>
                <a:lnTo>
                  <a:pt x="340433" y="135997"/>
                </a:lnTo>
                <a:lnTo>
                  <a:pt x="340433" y="137055"/>
                </a:lnTo>
                <a:lnTo>
                  <a:pt x="336733" y="137055"/>
                </a:lnTo>
                <a:lnTo>
                  <a:pt x="333033" y="138642"/>
                </a:lnTo>
                <a:lnTo>
                  <a:pt x="337261" y="139701"/>
                </a:lnTo>
                <a:lnTo>
                  <a:pt x="343605" y="139172"/>
                </a:lnTo>
                <a:lnTo>
                  <a:pt x="343605" y="140759"/>
                </a:lnTo>
                <a:lnTo>
                  <a:pt x="343076" y="142347"/>
                </a:lnTo>
                <a:lnTo>
                  <a:pt x="344253" y="141336"/>
                </a:lnTo>
                <a:lnTo>
                  <a:pt x="346776" y="142347"/>
                </a:lnTo>
                <a:lnTo>
                  <a:pt x="348890" y="142347"/>
                </a:lnTo>
                <a:lnTo>
                  <a:pt x="346776" y="142876"/>
                </a:lnTo>
                <a:lnTo>
                  <a:pt x="343605" y="144463"/>
                </a:lnTo>
                <a:lnTo>
                  <a:pt x="345190" y="144993"/>
                </a:lnTo>
                <a:lnTo>
                  <a:pt x="347305" y="144463"/>
                </a:lnTo>
                <a:lnTo>
                  <a:pt x="347305" y="144993"/>
                </a:lnTo>
                <a:lnTo>
                  <a:pt x="348362" y="144993"/>
                </a:lnTo>
                <a:lnTo>
                  <a:pt x="348890" y="144463"/>
                </a:lnTo>
                <a:lnTo>
                  <a:pt x="348362" y="146051"/>
                </a:lnTo>
                <a:lnTo>
                  <a:pt x="348890" y="146051"/>
                </a:lnTo>
                <a:lnTo>
                  <a:pt x="351005" y="144993"/>
                </a:lnTo>
                <a:lnTo>
                  <a:pt x="352062" y="146580"/>
                </a:lnTo>
                <a:lnTo>
                  <a:pt x="353648" y="146580"/>
                </a:lnTo>
                <a:lnTo>
                  <a:pt x="352591" y="148168"/>
                </a:lnTo>
                <a:lnTo>
                  <a:pt x="351005" y="146580"/>
                </a:lnTo>
                <a:lnTo>
                  <a:pt x="349948" y="146580"/>
                </a:lnTo>
                <a:lnTo>
                  <a:pt x="348362" y="146580"/>
                </a:lnTo>
                <a:lnTo>
                  <a:pt x="347607" y="147336"/>
                </a:lnTo>
                <a:lnTo>
                  <a:pt x="345719" y="146580"/>
                </a:lnTo>
                <a:lnTo>
                  <a:pt x="343076" y="146580"/>
                </a:lnTo>
                <a:lnTo>
                  <a:pt x="344133" y="147638"/>
                </a:lnTo>
                <a:lnTo>
                  <a:pt x="345719" y="148168"/>
                </a:lnTo>
                <a:lnTo>
                  <a:pt x="346776" y="149226"/>
                </a:lnTo>
                <a:lnTo>
                  <a:pt x="346776" y="149755"/>
                </a:lnTo>
                <a:lnTo>
                  <a:pt x="348890" y="149226"/>
                </a:lnTo>
                <a:lnTo>
                  <a:pt x="350383" y="149724"/>
                </a:lnTo>
                <a:lnTo>
                  <a:pt x="350124" y="149932"/>
                </a:lnTo>
                <a:lnTo>
                  <a:pt x="348362" y="150813"/>
                </a:lnTo>
                <a:lnTo>
                  <a:pt x="346776" y="150813"/>
                </a:lnTo>
                <a:lnTo>
                  <a:pt x="345719" y="149226"/>
                </a:lnTo>
                <a:lnTo>
                  <a:pt x="345190" y="148168"/>
                </a:lnTo>
                <a:lnTo>
                  <a:pt x="344133" y="149755"/>
                </a:lnTo>
                <a:lnTo>
                  <a:pt x="343605" y="149755"/>
                </a:lnTo>
                <a:lnTo>
                  <a:pt x="343076" y="151343"/>
                </a:lnTo>
                <a:lnTo>
                  <a:pt x="339904" y="151343"/>
                </a:lnTo>
                <a:lnTo>
                  <a:pt x="340433" y="151872"/>
                </a:lnTo>
                <a:lnTo>
                  <a:pt x="343076" y="151872"/>
                </a:lnTo>
                <a:lnTo>
                  <a:pt x="345719" y="151343"/>
                </a:lnTo>
                <a:lnTo>
                  <a:pt x="348362" y="151343"/>
                </a:lnTo>
                <a:lnTo>
                  <a:pt x="350124" y="149932"/>
                </a:lnTo>
                <a:lnTo>
                  <a:pt x="350476" y="149755"/>
                </a:lnTo>
                <a:lnTo>
                  <a:pt x="350383" y="149724"/>
                </a:lnTo>
                <a:lnTo>
                  <a:pt x="351005" y="149226"/>
                </a:lnTo>
                <a:lnTo>
                  <a:pt x="355234" y="148168"/>
                </a:lnTo>
                <a:lnTo>
                  <a:pt x="360519" y="147638"/>
                </a:lnTo>
                <a:lnTo>
                  <a:pt x="369506" y="147638"/>
                </a:lnTo>
                <a:lnTo>
                  <a:pt x="388535" y="146051"/>
                </a:lnTo>
                <a:lnTo>
                  <a:pt x="397521" y="148168"/>
                </a:lnTo>
                <a:lnTo>
                  <a:pt x="400692" y="147638"/>
                </a:lnTo>
                <a:lnTo>
                  <a:pt x="402807" y="146580"/>
                </a:lnTo>
                <a:lnTo>
                  <a:pt x="402278" y="147638"/>
                </a:lnTo>
                <a:lnTo>
                  <a:pt x="402807" y="148168"/>
                </a:lnTo>
                <a:lnTo>
                  <a:pt x="402278" y="149226"/>
                </a:lnTo>
                <a:lnTo>
                  <a:pt x="402278" y="150813"/>
                </a:lnTo>
                <a:lnTo>
                  <a:pt x="405450" y="151343"/>
                </a:lnTo>
                <a:lnTo>
                  <a:pt x="408093" y="151872"/>
                </a:lnTo>
                <a:lnTo>
                  <a:pt x="408093" y="153459"/>
                </a:lnTo>
                <a:lnTo>
                  <a:pt x="409150" y="154518"/>
                </a:lnTo>
                <a:lnTo>
                  <a:pt x="410736" y="151343"/>
                </a:lnTo>
                <a:lnTo>
                  <a:pt x="412850" y="149755"/>
                </a:lnTo>
                <a:lnTo>
                  <a:pt x="413907" y="149755"/>
                </a:lnTo>
                <a:lnTo>
                  <a:pt x="414436" y="150813"/>
                </a:lnTo>
                <a:lnTo>
                  <a:pt x="412321" y="151343"/>
                </a:lnTo>
                <a:lnTo>
                  <a:pt x="410736" y="151872"/>
                </a:lnTo>
                <a:lnTo>
                  <a:pt x="410736" y="153459"/>
                </a:lnTo>
                <a:lnTo>
                  <a:pt x="411264" y="153459"/>
                </a:lnTo>
                <a:lnTo>
                  <a:pt x="410736" y="154518"/>
                </a:lnTo>
                <a:lnTo>
                  <a:pt x="409678" y="154518"/>
                </a:lnTo>
                <a:lnTo>
                  <a:pt x="409678" y="155047"/>
                </a:lnTo>
                <a:lnTo>
                  <a:pt x="409678" y="156105"/>
                </a:lnTo>
                <a:lnTo>
                  <a:pt x="411264" y="156105"/>
                </a:lnTo>
                <a:lnTo>
                  <a:pt x="411264" y="155047"/>
                </a:lnTo>
                <a:lnTo>
                  <a:pt x="413907" y="155047"/>
                </a:lnTo>
                <a:lnTo>
                  <a:pt x="416022" y="154518"/>
                </a:lnTo>
                <a:lnTo>
                  <a:pt x="419722" y="156634"/>
                </a:lnTo>
                <a:lnTo>
                  <a:pt x="423422" y="155047"/>
                </a:lnTo>
                <a:lnTo>
                  <a:pt x="424479" y="155047"/>
                </a:lnTo>
                <a:lnTo>
                  <a:pt x="424479" y="156105"/>
                </a:lnTo>
                <a:lnTo>
                  <a:pt x="431351" y="154518"/>
                </a:lnTo>
                <a:lnTo>
                  <a:pt x="438222" y="155047"/>
                </a:lnTo>
                <a:lnTo>
                  <a:pt x="439279" y="155047"/>
                </a:lnTo>
                <a:lnTo>
                  <a:pt x="440337" y="156634"/>
                </a:lnTo>
                <a:lnTo>
                  <a:pt x="438222" y="158222"/>
                </a:lnTo>
                <a:lnTo>
                  <a:pt x="436637" y="159809"/>
                </a:lnTo>
                <a:lnTo>
                  <a:pt x="436637" y="161397"/>
                </a:lnTo>
                <a:lnTo>
                  <a:pt x="438222" y="161926"/>
                </a:lnTo>
                <a:lnTo>
                  <a:pt x="438751" y="161397"/>
                </a:lnTo>
                <a:lnTo>
                  <a:pt x="439279" y="159809"/>
                </a:lnTo>
                <a:lnTo>
                  <a:pt x="439279" y="160338"/>
                </a:lnTo>
                <a:lnTo>
                  <a:pt x="439279" y="161926"/>
                </a:lnTo>
                <a:lnTo>
                  <a:pt x="442451" y="162984"/>
                </a:lnTo>
                <a:lnTo>
                  <a:pt x="445094" y="164043"/>
                </a:lnTo>
                <a:lnTo>
                  <a:pt x="442451" y="164043"/>
                </a:lnTo>
                <a:lnTo>
                  <a:pt x="438751" y="163513"/>
                </a:lnTo>
                <a:lnTo>
                  <a:pt x="438222" y="164043"/>
                </a:lnTo>
                <a:lnTo>
                  <a:pt x="438222" y="165630"/>
                </a:lnTo>
                <a:lnTo>
                  <a:pt x="439279" y="167218"/>
                </a:lnTo>
                <a:lnTo>
                  <a:pt x="440865" y="167218"/>
                </a:lnTo>
                <a:lnTo>
                  <a:pt x="439279" y="168276"/>
                </a:lnTo>
                <a:lnTo>
                  <a:pt x="438222" y="168805"/>
                </a:lnTo>
                <a:lnTo>
                  <a:pt x="435051" y="167218"/>
                </a:lnTo>
                <a:lnTo>
                  <a:pt x="433465" y="170393"/>
                </a:lnTo>
                <a:lnTo>
                  <a:pt x="423422" y="170922"/>
                </a:lnTo>
                <a:lnTo>
                  <a:pt x="404393" y="175684"/>
                </a:lnTo>
                <a:lnTo>
                  <a:pt x="395406" y="175684"/>
                </a:lnTo>
                <a:lnTo>
                  <a:pt x="395406" y="176743"/>
                </a:lnTo>
                <a:lnTo>
                  <a:pt x="395406" y="177272"/>
                </a:lnTo>
                <a:lnTo>
                  <a:pt x="394878" y="176743"/>
                </a:lnTo>
                <a:lnTo>
                  <a:pt x="393292" y="176743"/>
                </a:lnTo>
                <a:lnTo>
                  <a:pt x="394878" y="177801"/>
                </a:lnTo>
                <a:lnTo>
                  <a:pt x="396992" y="177272"/>
                </a:lnTo>
                <a:lnTo>
                  <a:pt x="399107" y="177272"/>
                </a:lnTo>
                <a:lnTo>
                  <a:pt x="400692" y="177272"/>
                </a:lnTo>
                <a:lnTo>
                  <a:pt x="405450" y="177272"/>
                </a:lnTo>
                <a:lnTo>
                  <a:pt x="409678" y="177272"/>
                </a:lnTo>
                <a:lnTo>
                  <a:pt x="412321" y="178859"/>
                </a:lnTo>
                <a:lnTo>
                  <a:pt x="414436" y="177801"/>
                </a:lnTo>
                <a:lnTo>
                  <a:pt x="412321" y="179388"/>
                </a:lnTo>
                <a:lnTo>
                  <a:pt x="409678" y="178859"/>
                </a:lnTo>
                <a:lnTo>
                  <a:pt x="409150" y="180447"/>
                </a:lnTo>
                <a:lnTo>
                  <a:pt x="407035" y="180976"/>
                </a:lnTo>
                <a:lnTo>
                  <a:pt x="405978" y="180447"/>
                </a:lnTo>
                <a:lnTo>
                  <a:pt x="405978" y="180976"/>
                </a:lnTo>
                <a:lnTo>
                  <a:pt x="405978" y="182034"/>
                </a:lnTo>
                <a:lnTo>
                  <a:pt x="404393" y="180976"/>
                </a:lnTo>
                <a:lnTo>
                  <a:pt x="402807" y="183093"/>
                </a:lnTo>
                <a:lnTo>
                  <a:pt x="402278" y="182563"/>
                </a:lnTo>
                <a:lnTo>
                  <a:pt x="402807" y="182034"/>
                </a:lnTo>
                <a:lnTo>
                  <a:pt x="402278" y="182034"/>
                </a:lnTo>
                <a:lnTo>
                  <a:pt x="401221" y="182034"/>
                </a:lnTo>
                <a:lnTo>
                  <a:pt x="400692" y="182563"/>
                </a:lnTo>
                <a:lnTo>
                  <a:pt x="399107" y="183093"/>
                </a:lnTo>
                <a:lnTo>
                  <a:pt x="400164" y="184151"/>
                </a:lnTo>
                <a:lnTo>
                  <a:pt x="399107" y="184680"/>
                </a:lnTo>
                <a:lnTo>
                  <a:pt x="402278" y="185738"/>
                </a:lnTo>
                <a:lnTo>
                  <a:pt x="404393" y="186268"/>
                </a:lnTo>
                <a:lnTo>
                  <a:pt x="402278" y="186268"/>
                </a:lnTo>
                <a:lnTo>
                  <a:pt x="400692" y="187326"/>
                </a:lnTo>
                <a:lnTo>
                  <a:pt x="402807" y="188913"/>
                </a:lnTo>
                <a:lnTo>
                  <a:pt x="405978" y="187855"/>
                </a:lnTo>
                <a:lnTo>
                  <a:pt x="405450" y="189443"/>
                </a:lnTo>
                <a:lnTo>
                  <a:pt x="404393" y="189443"/>
                </a:lnTo>
                <a:lnTo>
                  <a:pt x="403864" y="189972"/>
                </a:lnTo>
                <a:lnTo>
                  <a:pt x="405978" y="189972"/>
                </a:lnTo>
                <a:lnTo>
                  <a:pt x="409150" y="191030"/>
                </a:lnTo>
                <a:lnTo>
                  <a:pt x="409678" y="192618"/>
                </a:lnTo>
                <a:lnTo>
                  <a:pt x="411264" y="193147"/>
                </a:lnTo>
                <a:lnTo>
                  <a:pt x="405978" y="194205"/>
                </a:lnTo>
                <a:lnTo>
                  <a:pt x="401221" y="194734"/>
                </a:lnTo>
                <a:lnTo>
                  <a:pt x="400692" y="194734"/>
                </a:lnTo>
                <a:lnTo>
                  <a:pt x="401221" y="195793"/>
                </a:lnTo>
                <a:lnTo>
                  <a:pt x="400050" y="195793"/>
                </a:lnTo>
                <a:lnTo>
                  <a:pt x="399415" y="196851"/>
                </a:lnTo>
                <a:lnTo>
                  <a:pt x="398581" y="195924"/>
                </a:lnTo>
                <a:lnTo>
                  <a:pt x="396992" y="196322"/>
                </a:lnTo>
                <a:lnTo>
                  <a:pt x="394878" y="194734"/>
                </a:lnTo>
                <a:lnTo>
                  <a:pt x="391706" y="196322"/>
                </a:lnTo>
                <a:lnTo>
                  <a:pt x="384835" y="195793"/>
                </a:lnTo>
                <a:lnTo>
                  <a:pt x="376906" y="194205"/>
                </a:lnTo>
                <a:lnTo>
                  <a:pt x="376377" y="195793"/>
                </a:lnTo>
                <a:lnTo>
                  <a:pt x="374263" y="196322"/>
                </a:lnTo>
                <a:lnTo>
                  <a:pt x="374791" y="195793"/>
                </a:lnTo>
                <a:lnTo>
                  <a:pt x="374791" y="194734"/>
                </a:lnTo>
                <a:lnTo>
                  <a:pt x="371091" y="196322"/>
                </a:lnTo>
                <a:lnTo>
                  <a:pt x="366334" y="198438"/>
                </a:lnTo>
                <a:lnTo>
                  <a:pt x="367920" y="198438"/>
                </a:lnTo>
                <a:lnTo>
                  <a:pt x="367920" y="199497"/>
                </a:lnTo>
                <a:lnTo>
                  <a:pt x="364748" y="199497"/>
                </a:lnTo>
                <a:lnTo>
                  <a:pt x="362105" y="201084"/>
                </a:lnTo>
                <a:lnTo>
                  <a:pt x="362105" y="200026"/>
                </a:lnTo>
                <a:lnTo>
                  <a:pt x="361048" y="199497"/>
                </a:lnTo>
                <a:lnTo>
                  <a:pt x="360519" y="201084"/>
                </a:lnTo>
                <a:lnTo>
                  <a:pt x="359462" y="201084"/>
                </a:lnTo>
                <a:lnTo>
                  <a:pt x="359462" y="200026"/>
                </a:lnTo>
                <a:lnTo>
                  <a:pt x="360519" y="199497"/>
                </a:lnTo>
                <a:lnTo>
                  <a:pt x="358934" y="200026"/>
                </a:lnTo>
                <a:lnTo>
                  <a:pt x="357348" y="200026"/>
                </a:lnTo>
                <a:lnTo>
                  <a:pt x="357348" y="201084"/>
                </a:lnTo>
                <a:lnTo>
                  <a:pt x="357877" y="202143"/>
                </a:lnTo>
                <a:lnTo>
                  <a:pt x="358934" y="201613"/>
                </a:lnTo>
                <a:lnTo>
                  <a:pt x="359462" y="201613"/>
                </a:lnTo>
                <a:lnTo>
                  <a:pt x="357877" y="203201"/>
                </a:lnTo>
                <a:lnTo>
                  <a:pt x="357348" y="203730"/>
                </a:lnTo>
                <a:lnTo>
                  <a:pt x="356291" y="203201"/>
                </a:lnTo>
                <a:lnTo>
                  <a:pt x="357348" y="202143"/>
                </a:lnTo>
                <a:lnTo>
                  <a:pt x="356291" y="200026"/>
                </a:lnTo>
                <a:lnTo>
                  <a:pt x="355234" y="201613"/>
                </a:lnTo>
                <a:lnTo>
                  <a:pt x="355762" y="201613"/>
                </a:lnTo>
                <a:lnTo>
                  <a:pt x="355234" y="203201"/>
                </a:lnTo>
                <a:lnTo>
                  <a:pt x="354176" y="203730"/>
                </a:lnTo>
                <a:lnTo>
                  <a:pt x="354176" y="202143"/>
                </a:lnTo>
                <a:lnTo>
                  <a:pt x="353648" y="201084"/>
                </a:lnTo>
                <a:lnTo>
                  <a:pt x="352062" y="201084"/>
                </a:lnTo>
                <a:lnTo>
                  <a:pt x="349948" y="201613"/>
                </a:lnTo>
                <a:lnTo>
                  <a:pt x="351005" y="201613"/>
                </a:lnTo>
                <a:lnTo>
                  <a:pt x="352062" y="203201"/>
                </a:lnTo>
                <a:lnTo>
                  <a:pt x="350476" y="202143"/>
                </a:lnTo>
                <a:lnTo>
                  <a:pt x="349948" y="203730"/>
                </a:lnTo>
                <a:lnTo>
                  <a:pt x="348362" y="201613"/>
                </a:lnTo>
                <a:lnTo>
                  <a:pt x="345719" y="204788"/>
                </a:lnTo>
                <a:lnTo>
                  <a:pt x="344133" y="203730"/>
                </a:lnTo>
                <a:lnTo>
                  <a:pt x="343605" y="204788"/>
                </a:lnTo>
                <a:lnTo>
                  <a:pt x="343076" y="203201"/>
                </a:lnTo>
                <a:lnTo>
                  <a:pt x="341490" y="203201"/>
                </a:lnTo>
                <a:lnTo>
                  <a:pt x="341490" y="203730"/>
                </a:lnTo>
                <a:lnTo>
                  <a:pt x="339904" y="203201"/>
                </a:lnTo>
                <a:lnTo>
                  <a:pt x="338319" y="203730"/>
                </a:lnTo>
                <a:lnTo>
                  <a:pt x="337261" y="204788"/>
                </a:lnTo>
                <a:lnTo>
                  <a:pt x="336808" y="203881"/>
                </a:lnTo>
                <a:lnTo>
                  <a:pt x="337261" y="203201"/>
                </a:lnTo>
                <a:lnTo>
                  <a:pt x="336733" y="203730"/>
                </a:lnTo>
                <a:lnTo>
                  <a:pt x="336808" y="203881"/>
                </a:lnTo>
                <a:lnTo>
                  <a:pt x="336204" y="204788"/>
                </a:lnTo>
                <a:lnTo>
                  <a:pt x="335147" y="205318"/>
                </a:lnTo>
                <a:lnTo>
                  <a:pt x="335147" y="204788"/>
                </a:lnTo>
                <a:lnTo>
                  <a:pt x="333561" y="203730"/>
                </a:lnTo>
                <a:lnTo>
                  <a:pt x="333561" y="206376"/>
                </a:lnTo>
                <a:lnTo>
                  <a:pt x="333033" y="204788"/>
                </a:lnTo>
                <a:lnTo>
                  <a:pt x="331976" y="205318"/>
                </a:lnTo>
                <a:lnTo>
                  <a:pt x="331976" y="206376"/>
                </a:lnTo>
                <a:lnTo>
                  <a:pt x="331447" y="204788"/>
                </a:lnTo>
                <a:lnTo>
                  <a:pt x="329861" y="206376"/>
                </a:lnTo>
                <a:lnTo>
                  <a:pt x="328275" y="205847"/>
                </a:lnTo>
                <a:lnTo>
                  <a:pt x="328275" y="205318"/>
                </a:lnTo>
                <a:lnTo>
                  <a:pt x="328049" y="205771"/>
                </a:lnTo>
                <a:lnTo>
                  <a:pt x="326690" y="205318"/>
                </a:lnTo>
                <a:lnTo>
                  <a:pt x="325104" y="207964"/>
                </a:lnTo>
                <a:lnTo>
                  <a:pt x="324575" y="208493"/>
                </a:lnTo>
                <a:lnTo>
                  <a:pt x="324047" y="207964"/>
                </a:lnTo>
                <a:lnTo>
                  <a:pt x="324047" y="208493"/>
                </a:lnTo>
                <a:lnTo>
                  <a:pt x="322990" y="208493"/>
                </a:lnTo>
                <a:lnTo>
                  <a:pt x="325104" y="209022"/>
                </a:lnTo>
                <a:lnTo>
                  <a:pt x="328275" y="209022"/>
                </a:lnTo>
                <a:lnTo>
                  <a:pt x="327747" y="207964"/>
                </a:lnTo>
                <a:lnTo>
                  <a:pt x="326690" y="206905"/>
                </a:lnTo>
                <a:lnTo>
                  <a:pt x="327747" y="206376"/>
                </a:lnTo>
                <a:lnTo>
                  <a:pt x="329333" y="208493"/>
                </a:lnTo>
                <a:lnTo>
                  <a:pt x="326161" y="210080"/>
                </a:lnTo>
                <a:lnTo>
                  <a:pt x="324575" y="213255"/>
                </a:lnTo>
                <a:lnTo>
                  <a:pt x="322990" y="212197"/>
                </a:lnTo>
                <a:lnTo>
                  <a:pt x="322461" y="212197"/>
                </a:lnTo>
                <a:lnTo>
                  <a:pt x="322263" y="212197"/>
                </a:lnTo>
                <a:lnTo>
                  <a:pt x="322263" y="212682"/>
                </a:lnTo>
                <a:lnTo>
                  <a:pt x="322990" y="212197"/>
                </a:lnTo>
                <a:lnTo>
                  <a:pt x="321404" y="214843"/>
                </a:lnTo>
                <a:lnTo>
                  <a:pt x="321404" y="213255"/>
                </a:lnTo>
                <a:lnTo>
                  <a:pt x="322230" y="212704"/>
                </a:lnTo>
                <a:lnTo>
                  <a:pt x="321469" y="212197"/>
                </a:lnTo>
                <a:lnTo>
                  <a:pt x="320875" y="212197"/>
                </a:lnTo>
                <a:lnTo>
                  <a:pt x="320875" y="213784"/>
                </a:lnTo>
                <a:lnTo>
                  <a:pt x="320875" y="214843"/>
                </a:lnTo>
                <a:lnTo>
                  <a:pt x="317175" y="213784"/>
                </a:lnTo>
                <a:lnTo>
                  <a:pt x="314003" y="214843"/>
                </a:lnTo>
                <a:lnTo>
                  <a:pt x="314532" y="214843"/>
                </a:lnTo>
                <a:lnTo>
                  <a:pt x="314003" y="215372"/>
                </a:lnTo>
                <a:lnTo>
                  <a:pt x="314003" y="215901"/>
                </a:lnTo>
                <a:lnTo>
                  <a:pt x="312946" y="215901"/>
                </a:lnTo>
                <a:lnTo>
                  <a:pt x="312418" y="215901"/>
                </a:lnTo>
                <a:lnTo>
                  <a:pt x="310832" y="215372"/>
                </a:lnTo>
                <a:lnTo>
                  <a:pt x="310832" y="214843"/>
                </a:lnTo>
                <a:lnTo>
                  <a:pt x="310303" y="214843"/>
                </a:lnTo>
                <a:lnTo>
                  <a:pt x="310303" y="215372"/>
                </a:lnTo>
                <a:lnTo>
                  <a:pt x="303960" y="215372"/>
                </a:lnTo>
                <a:lnTo>
                  <a:pt x="298674" y="214843"/>
                </a:lnTo>
                <a:lnTo>
                  <a:pt x="298146" y="214843"/>
                </a:lnTo>
                <a:lnTo>
                  <a:pt x="298674" y="215372"/>
                </a:lnTo>
                <a:lnTo>
                  <a:pt x="298146" y="215372"/>
                </a:lnTo>
                <a:lnTo>
                  <a:pt x="297089" y="214843"/>
                </a:lnTo>
                <a:lnTo>
                  <a:pt x="294974" y="215372"/>
                </a:lnTo>
                <a:lnTo>
                  <a:pt x="293543" y="215611"/>
                </a:lnTo>
                <a:lnTo>
                  <a:pt x="293460" y="215901"/>
                </a:lnTo>
                <a:lnTo>
                  <a:pt x="293168" y="215673"/>
                </a:lnTo>
                <a:lnTo>
                  <a:pt x="291803" y="215901"/>
                </a:lnTo>
                <a:lnTo>
                  <a:pt x="290217" y="214843"/>
                </a:lnTo>
                <a:lnTo>
                  <a:pt x="289688" y="214843"/>
                </a:lnTo>
                <a:lnTo>
                  <a:pt x="288925" y="214843"/>
                </a:lnTo>
                <a:lnTo>
                  <a:pt x="288925" y="215901"/>
                </a:lnTo>
                <a:lnTo>
                  <a:pt x="288631" y="215901"/>
                </a:lnTo>
                <a:lnTo>
                  <a:pt x="287337" y="215901"/>
                </a:lnTo>
                <a:lnTo>
                  <a:pt x="286517" y="215901"/>
                </a:lnTo>
                <a:lnTo>
                  <a:pt x="284931" y="215901"/>
                </a:lnTo>
                <a:lnTo>
                  <a:pt x="284931" y="217489"/>
                </a:lnTo>
                <a:lnTo>
                  <a:pt x="284402" y="217489"/>
                </a:lnTo>
                <a:lnTo>
                  <a:pt x="284402" y="216959"/>
                </a:lnTo>
                <a:lnTo>
                  <a:pt x="282817" y="216959"/>
                </a:lnTo>
                <a:lnTo>
                  <a:pt x="281759" y="217489"/>
                </a:lnTo>
                <a:lnTo>
                  <a:pt x="281231" y="217489"/>
                </a:lnTo>
                <a:lnTo>
                  <a:pt x="281759" y="216959"/>
                </a:lnTo>
                <a:lnTo>
                  <a:pt x="280175" y="217488"/>
                </a:lnTo>
                <a:lnTo>
                  <a:pt x="280194" y="217488"/>
                </a:lnTo>
                <a:lnTo>
                  <a:pt x="280988" y="217488"/>
                </a:lnTo>
                <a:lnTo>
                  <a:pt x="280988" y="218017"/>
                </a:lnTo>
                <a:lnTo>
                  <a:pt x="280194" y="218017"/>
                </a:lnTo>
                <a:lnTo>
                  <a:pt x="280194" y="219076"/>
                </a:lnTo>
                <a:lnTo>
                  <a:pt x="280174" y="219049"/>
                </a:lnTo>
                <a:lnTo>
                  <a:pt x="280174" y="219076"/>
                </a:lnTo>
                <a:lnTo>
                  <a:pt x="279645" y="220134"/>
                </a:lnTo>
                <a:lnTo>
                  <a:pt x="279645" y="219076"/>
                </a:lnTo>
                <a:lnTo>
                  <a:pt x="277531" y="219076"/>
                </a:lnTo>
                <a:lnTo>
                  <a:pt x="274359" y="220134"/>
                </a:lnTo>
                <a:lnTo>
                  <a:pt x="274359" y="219076"/>
                </a:lnTo>
                <a:lnTo>
                  <a:pt x="273302" y="218547"/>
                </a:lnTo>
                <a:lnTo>
                  <a:pt x="273302" y="220134"/>
                </a:lnTo>
                <a:lnTo>
                  <a:pt x="273302" y="220664"/>
                </a:lnTo>
                <a:lnTo>
                  <a:pt x="272797" y="221169"/>
                </a:lnTo>
                <a:lnTo>
                  <a:pt x="272653" y="221457"/>
                </a:lnTo>
                <a:lnTo>
                  <a:pt x="272245" y="221729"/>
                </a:lnTo>
                <a:lnTo>
                  <a:pt x="272245" y="222251"/>
                </a:lnTo>
                <a:lnTo>
                  <a:pt x="272245" y="223839"/>
                </a:lnTo>
                <a:lnTo>
                  <a:pt x="273302" y="222780"/>
                </a:lnTo>
                <a:lnTo>
                  <a:pt x="274359" y="221193"/>
                </a:lnTo>
                <a:lnTo>
                  <a:pt x="274359" y="222251"/>
                </a:lnTo>
                <a:lnTo>
                  <a:pt x="274888" y="222251"/>
                </a:lnTo>
                <a:lnTo>
                  <a:pt x="276474" y="220664"/>
                </a:lnTo>
                <a:lnTo>
                  <a:pt x="279116" y="220134"/>
                </a:lnTo>
                <a:lnTo>
                  <a:pt x="279116" y="220664"/>
                </a:lnTo>
                <a:lnTo>
                  <a:pt x="278059" y="221193"/>
                </a:lnTo>
                <a:lnTo>
                  <a:pt x="279645" y="220664"/>
                </a:lnTo>
                <a:lnTo>
                  <a:pt x="281231" y="219076"/>
                </a:lnTo>
                <a:lnTo>
                  <a:pt x="281231" y="220134"/>
                </a:lnTo>
                <a:lnTo>
                  <a:pt x="281759" y="220664"/>
                </a:lnTo>
                <a:lnTo>
                  <a:pt x="284402" y="220664"/>
                </a:lnTo>
                <a:lnTo>
                  <a:pt x="285988" y="219076"/>
                </a:lnTo>
                <a:lnTo>
                  <a:pt x="286517" y="220134"/>
                </a:lnTo>
                <a:lnTo>
                  <a:pt x="287045" y="220134"/>
                </a:lnTo>
                <a:lnTo>
                  <a:pt x="287045" y="219076"/>
                </a:lnTo>
                <a:lnTo>
                  <a:pt x="288631" y="219076"/>
                </a:lnTo>
                <a:lnTo>
                  <a:pt x="291274" y="220134"/>
                </a:lnTo>
                <a:lnTo>
                  <a:pt x="291274" y="220664"/>
                </a:lnTo>
                <a:lnTo>
                  <a:pt x="291274" y="221193"/>
                </a:lnTo>
                <a:lnTo>
                  <a:pt x="291803" y="220664"/>
                </a:lnTo>
                <a:lnTo>
                  <a:pt x="293388" y="220664"/>
                </a:lnTo>
                <a:lnTo>
                  <a:pt x="292860" y="220134"/>
                </a:lnTo>
                <a:lnTo>
                  <a:pt x="291274" y="219076"/>
                </a:lnTo>
                <a:lnTo>
                  <a:pt x="292860" y="219076"/>
                </a:lnTo>
                <a:lnTo>
                  <a:pt x="294974" y="219076"/>
                </a:lnTo>
                <a:lnTo>
                  <a:pt x="293917" y="220134"/>
                </a:lnTo>
                <a:lnTo>
                  <a:pt x="294974" y="220134"/>
                </a:lnTo>
                <a:lnTo>
                  <a:pt x="295503" y="221193"/>
                </a:lnTo>
                <a:lnTo>
                  <a:pt x="296560" y="220664"/>
                </a:lnTo>
                <a:lnTo>
                  <a:pt x="297089" y="220664"/>
                </a:lnTo>
                <a:lnTo>
                  <a:pt x="296560" y="220134"/>
                </a:lnTo>
                <a:lnTo>
                  <a:pt x="296560" y="218547"/>
                </a:lnTo>
                <a:lnTo>
                  <a:pt x="297089" y="220134"/>
                </a:lnTo>
                <a:lnTo>
                  <a:pt x="298674" y="220664"/>
                </a:lnTo>
                <a:lnTo>
                  <a:pt x="299203" y="220134"/>
                </a:lnTo>
                <a:lnTo>
                  <a:pt x="299203" y="220664"/>
                </a:lnTo>
                <a:lnTo>
                  <a:pt x="305017" y="219076"/>
                </a:lnTo>
                <a:lnTo>
                  <a:pt x="310832" y="218547"/>
                </a:lnTo>
                <a:lnTo>
                  <a:pt x="314532" y="217489"/>
                </a:lnTo>
                <a:lnTo>
                  <a:pt x="317704" y="217489"/>
                </a:lnTo>
                <a:lnTo>
                  <a:pt x="320875" y="216959"/>
                </a:lnTo>
                <a:lnTo>
                  <a:pt x="322461" y="217489"/>
                </a:lnTo>
                <a:lnTo>
                  <a:pt x="329333" y="217489"/>
                </a:lnTo>
                <a:lnTo>
                  <a:pt x="334619" y="216959"/>
                </a:lnTo>
                <a:lnTo>
                  <a:pt x="333561" y="217489"/>
                </a:lnTo>
                <a:lnTo>
                  <a:pt x="333561" y="218547"/>
                </a:lnTo>
                <a:lnTo>
                  <a:pt x="334619" y="218547"/>
                </a:lnTo>
                <a:lnTo>
                  <a:pt x="335147" y="218547"/>
                </a:lnTo>
                <a:lnTo>
                  <a:pt x="334619" y="217489"/>
                </a:lnTo>
                <a:lnTo>
                  <a:pt x="334619" y="216959"/>
                </a:lnTo>
                <a:lnTo>
                  <a:pt x="338319" y="216959"/>
                </a:lnTo>
                <a:lnTo>
                  <a:pt x="342019" y="215901"/>
                </a:lnTo>
                <a:lnTo>
                  <a:pt x="341490" y="216959"/>
                </a:lnTo>
                <a:lnTo>
                  <a:pt x="341490" y="217489"/>
                </a:lnTo>
                <a:lnTo>
                  <a:pt x="342019" y="215901"/>
                </a:lnTo>
                <a:lnTo>
                  <a:pt x="342371" y="215901"/>
                </a:lnTo>
                <a:lnTo>
                  <a:pt x="343076" y="215901"/>
                </a:lnTo>
                <a:lnTo>
                  <a:pt x="343076" y="216959"/>
                </a:lnTo>
                <a:lnTo>
                  <a:pt x="342019" y="216959"/>
                </a:lnTo>
                <a:lnTo>
                  <a:pt x="343605" y="217489"/>
                </a:lnTo>
                <a:lnTo>
                  <a:pt x="345190" y="216959"/>
                </a:lnTo>
                <a:lnTo>
                  <a:pt x="345190" y="215901"/>
                </a:lnTo>
                <a:lnTo>
                  <a:pt x="348362" y="216959"/>
                </a:lnTo>
                <a:lnTo>
                  <a:pt x="350476" y="215372"/>
                </a:lnTo>
                <a:lnTo>
                  <a:pt x="351005" y="215372"/>
                </a:lnTo>
                <a:lnTo>
                  <a:pt x="351005" y="215901"/>
                </a:lnTo>
                <a:lnTo>
                  <a:pt x="352062" y="215372"/>
                </a:lnTo>
                <a:lnTo>
                  <a:pt x="352062" y="213784"/>
                </a:lnTo>
                <a:lnTo>
                  <a:pt x="353648" y="215372"/>
                </a:lnTo>
                <a:lnTo>
                  <a:pt x="357348" y="214843"/>
                </a:lnTo>
                <a:lnTo>
                  <a:pt x="355762" y="215901"/>
                </a:lnTo>
                <a:lnTo>
                  <a:pt x="354176" y="217489"/>
                </a:lnTo>
                <a:lnTo>
                  <a:pt x="357877" y="216959"/>
                </a:lnTo>
                <a:lnTo>
                  <a:pt x="360519" y="215372"/>
                </a:lnTo>
                <a:lnTo>
                  <a:pt x="364220" y="215901"/>
                </a:lnTo>
                <a:lnTo>
                  <a:pt x="371091" y="214843"/>
                </a:lnTo>
                <a:lnTo>
                  <a:pt x="374791" y="215901"/>
                </a:lnTo>
                <a:lnTo>
                  <a:pt x="376377" y="214843"/>
                </a:lnTo>
                <a:lnTo>
                  <a:pt x="377963" y="214843"/>
                </a:lnTo>
                <a:lnTo>
                  <a:pt x="377963" y="215372"/>
                </a:lnTo>
                <a:lnTo>
                  <a:pt x="377963" y="215901"/>
                </a:lnTo>
                <a:lnTo>
                  <a:pt x="381135" y="214843"/>
                </a:lnTo>
                <a:lnTo>
                  <a:pt x="383777" y="215901"/>
                </a:lnTo>
                <a:lnTo>
                  <a:pt x="383249" y="215901"/>
                </a:lnTo>
                <a:lnTo>
                  <a:pt x="381663" y="215372"/>
                </a:lnTo>
                <a:lnTo>
                  <a:pt x="383249" y="217489"/>
                </a:lnTo>
                <a:lnTo>
                  <a:pt x="385363" y="217489"/>
                </a:lnTo>
                <a:lnTo>
                  <a:pt x="384835" y="219076"/>
                </a:lnTo>
                <a:lnTo>
                  <a:pt x="383777" y="220664"/>
                </a:lnTo>
                <a:lnTo>
                  <a:pt x="381663" y="219076"/>
                </a:lnTo>
                <a:lnTo>
                  <a:pt x="379549" y="220134"/>
                </a:lnTo>
                <a:lnTo>
                  <a:pt x="379549" y="219076"/>
                </a:lnTo>
                <a:lnTo>
                  <a:pt x="379549" y="218547"/>
                </a:lnTo>
                <a:lnTo>
                  <a:pt x="377963" y="219076"/>
                </a:lnTo>
                <a:lnTo>
                  <a:pt x="375320" y="220664"/>
                </a:lnTo>
                <a:lnTo>
                  <a:pt x="373206" y="219076"/>
                </a:lnTo>
                <a:lnTo>
                  <a:pt x="369506" y="220134"/>
                </a:lnTo>
                <a:lnTo>
                  <a:pt x="369506" y="221193"/>
                </a:lnTo>
                <a:lnTo>
                  <a:pt x="368977" y="221193"/>
                </a:lnTo>
                <a:lnTo>
                  <a:pt x="367920" y="220134"/>
                </a:lnTo>
                <a:lnTo>
                  <a:pt x="364220" y="220664"/>
                </a:lnTo>
                <a:lnTo>
                  <a:pt x="362634" y="220134"/>
                </a:lnTo>
                <a:lnTo>
                  <a:pt x="362634" y="220664"/>
                </a:lnTo>
                <a:lnTo>
                  <a:pt x="355234" y="220664"/>
                </a:lnTo>
                <a:lnTo>
                  <a:pt x="348890" y="221193"/>
                </a:lnTo>
                <a:lnTo>
                  <a:pt x="349948" y="220134"/>
                </a:lnTo>
                <a:lnTo>
                  <a:pt x="348362" y="221193"/>
                </a:lnTo>
                <a:lnTo>
                  <a:pt x="346776" y="222780"/>
                </a:lnTo>
                <a:lnTo>
                  <a:pt x="345544" y="221546"/>
                </a:lnTo>
                <a:lnTo>
                  <a:pt x="344602" y="222174"/>
                </a:lnTo>
                <a:lnTo>
                  <a:pt x="343605" y="223839"/>
                </a:lnTo>
                <a:lnTo>
                  <a:pt x="341490" y="221193"/>
                </a:lnTo>
                <a:lnTo>
                  <a:pt x="338847" y="222780"/>
                </a:lnTo>
                <a:lnTo>
                  <a:pt x="337261" y="221193"/>
                </a:lnTo>
                <a:lnTo>
                  <a:pt x="335147" y="222251"/>
                </a:lnTo>
                <a:lnTo>
                  <a:pt x="335147" y="222780"/>
                </a:lnTo>
                <a:lnTo>
                  <a:pt x="334619" y="222251"/>
                </a:lnTo>
                <a:lnTo>
                  <a:pt x="333561" y="223839"/>
                </a:lnTo>
                <a:lnTo>
                  <a:pt x="331976" y="222780"/>
                </a:lnTo>
                <a:lnTo>
                  <a:pt x="331447" y="221193"/>
                </a:lnTo>
                <a:lnTo>
                  <a:pt x="331447" y="222251"/>
                </a:lnTo>
                <a:lnTo>
                  <a:pt x="330918" y="221193"/>
                </a:lnTo>
                <a:lnTo>
                  <a:pt x="329861" y="222251"/>
                </a:lnTo>
                <a:lnTo>
                  <a:pt x="329333" y="222251"/>
                </a:lnTo>
                <a:lnTo>
                  <a:pt x="326690" y="221193"/>
                </a:lnTo>
                <a:lnTo>
                  <a:pt x="325104" y="222251"/>
                </a:lnTo>
                <a:lnTo>
                  <a:pt x="324575" y="222780"/>
                </a:lnTo>
                <a:lnTo>
                  <a:pt x="324047" y="223839"/>
                </a:lnTo>
                <a:lnTo>
                  <a:pt x="321404" y="222780"/>
                </a:lnTo>
                <a:lnTo>
                  <a:pt x="319289" y="224368"/>
                </a:lnTo>
                <a:lnTo>
                  <a:pt x="319818" y="222780"/>
                </a:lnTo>
                <a:lnTo>
                  <a:pt x="311889" y="223839"/>
                </a:lnTo>
                <a:lnTo>
                  <a:pt x="310677" y="224445"/>
                </a:lnTo>
                <a:lnTo>
                  <a:pt x="313276" y="226036"/>
                </a:lnTo>
                <a:lnTo>
                  <a:pt x="315969" y="223838"/>
                </a:lnTo>
                <a:lnTo>
                  <a:pt x="317585" y="225487"/>
                </a:lnTo>
                <a:lnTo>
                  <a:pt x="318662" y="227135"/>
                </a:lnTo>
                <a:lnTo>
                  <a:pt x="320278" y="226036"/>
                </a:lnTo>
                <a:lnTo>
                  <a:pt x="319739" y="227685"/>
                </a:lnTo>
                <a:lnTo>
                  <a:pt x="320278" y="228234"/>
                </a:lnTo>
                <a:lnTo>
                  <a:pt x="321355" y="227135"/>
                </a:lnTo>
                <a:lnTo>
                  <a:pt x="321894" y="227685"/>
                </a:lnTo>
                <a:lnTo>
                  <a:pt x="323510" y="226036"/>
                </a:lnTo>
                <a:lnTo>
                  <a:pt x="325125" y="226036"/>
                </a:lnTo>
                <a:lnTo>
                  <a:pt x="324587" y="227685"/>
                </a:lnTo>
                <a:lnTo>
                  <a:pt x="322971" y="227135"/>
                </a:lnTo>
                <a:lnTo>
                  <a:pt x="322971" y="227685"/>
                </a:lnTo>
                <a:lnTo>
                  <a:pt x="323510" y="228234"/>
                </a:lnTo>
                <a:lnTo>
                  <a:pt x="325125" y="227685"/>
                </a:lnTo>
                <a:lnTo>
                  <a:pt x="326741" y="228234"/>
                </a:lnTo>
                <a:lnTo>
                  <a:pt x="325664" y="227135"/>
                </a:lnTo>
                <a:lnTo>
                  <a:pt x="325664" y="226036"/>
                </a:lnTo>
                <a:lnTo>
                  <a:pt x="326741" y="227685"/>
                </a:lnTo>
                <a:lnTo>
                  <a:pt x="327280" y="228234"/>
                </a:lnTo>
                <a:lnTo>
                  <a:pt x="327280" y="227135"/>
                </a:lnTo>
                <a:lnTo>
                  <a:pt x="328896" y="227685"/>
                </a:lnTo>
                <a:lnTo>
                  <a:pt x="328896" y="227273"/>
                </a:lnTo>
                <a:lnTo>
                  <a:pt x="330512" y="227685"/>
                </a:lnTo>
                <a:lnTo>
                  <a:pt x="332666" y="227685"/>
                </a:lnTo>
                <a:lnTo>
                  <a:pt x="333743" y="227135"/>
                </a:lnTo>
                <a:lnTo>
                  <a:pt x="332127" y="228234"/>
                </a:lnTo>
                <a:lnTo>
                  <a:pt x="332666" y="228234"/>
                </a:lnTo>
                <a:lnTo>
                  <a:pt x="332666" y="229333"/>
                </a:lnTo>
                <a:lnTo>
                  <a:pt x="333743" y="229333"/>
                </a:lnTo>
                <a:lnTo>
                  <a:pt x="334282" y="229883"/>
                </a:lnTo>
                <a:lnTo>
                  <a:pt x="335359" y="229333"/>
                </a:lnTo>
                <a:lnTo>
                  <a:pt x="333743" y="228234"/>
                </a:lnTo>
                <a:lnTo>
                  <a:pt x="335359" y="228234"/>
                </a:lnTo>
                <a:lnTo>
                  <a:pt x="335359" y="227685"/>
                </a:lnTo>
                <a:lnTo>
                  <a:pt x="336975" y="228234"/>
                </a:lnTo>
                <a:lnTo>
                  <a:pt x="337514" y="228234"/>
                </a:lnTo>
                <a:lnTo>
                  <a:pt x="337514" y="229883"/>
                </a:lnTo>
                <a:lnTo>
                  <a:pt x="337969" y="228489"/>
                </a:lnTo>
                <a:lnTo>
                  <a:pt x="337344" y="228072"/>
                </a:lnTo>
                <a:lnTo>
                  <a:pt x="336550" y="228072"/>
                </a:lnTo>
                <a:lnTo>
                  <a:pt x="336550" y="227013"/>
                </a:lnTo>
                <a:lnTo>
                  <a:pt x="337344" y="227013"/>
                </a:lnTo>
                <a:lnTo>
                  <a:pt x="338014" y="228353"/>
                </a:lnTo>
                <a:lnTo>
                  <a:pt x="338052" y="228234"/>
                </a:lnTo>
                <a:lnTo>
                  <a:pt x="339129" y="228234"/>
                </a:lnTo>
                <a:lnTo>
                  <a:pt x="338052" y="229333"/>
                </a:lnTo>
                <a:lnTo>
                  <a:pt x="337514" y="230982"/>
                </a:lnTo>
                <a:lnTo>
                  <a:pt x="338052" y="229883"/>
                </a:lnTo>
                <a:lnTo>
                  <a:pt x="339668" y="229333"/>
                </a:lnTo>
                <a:lnTo>
                  <a:pt x="339668" y="229883"/>
                </a:lnTo>
                <a:lnTo>
                  <a:pt x="339668" y="230982"/>
                </a:lnTo>
                <a:lnTo>
                  <a:pt x="339129" y="229883"/>
                </a:lnTo>
                <a:lnTo>
                  <a:pt x="338052" y="231532"/>
                </a:lnTo>
                <a:lnTo>
                  <a:pt x="339668" y="232631"/>
                </a:lnTo>
                <a:lnTo>
                  <a:pt x="339129" y="232631"/>
                </a:lnTo>
                <a:lnTo>
                  <a:pt x="339129" y="233180"/>
                </a:lnTo>
                <a:lnTo>
                  <a:pt x="338052" y="234279"/>
                </a:lnTo>
                <a:lnTo>
                  <a:pt x="337514" y="234829"/>
                </a:lnTo>
                <a:lnTo>
                  <a:pt x="335359" y="234279"/>
                </a:lnTo>
                <a:lnTo>
                  <a:pt x="332666" y="234829"/>
                </a:lnTo>
                <a:lnTo>
                  <a:pt x="331589" y="234279"/>
                </a:lnTo>
                <a:lnTo>
                  <a:pt x="328896" y="234279"/>
                </a:lnTo>
                <a:lnTo>
                  <a:pt x="330512" y="235378"/>
                </a:lnTo>
                <a:lnTo>
                  <a:pt x="328896" y="235378"/>
                </a:lnTo>
                <a:lnTo>
                  <a:pt x="328357" y="234829"/>
                </a:lnTo>
                <a:lnTo>
                  <a:pt x="328357" y="234279"/>
                </a:lnTo>
                <a:lnTo>
                  <a:pt x="326741" y="234279"/>
                </a:lnTo>
                <a:lnTo>
                  <a:pt x="325125" y="233180"/>
                </a:lnTo>
                <a:lnTo>
                  <a:pt x="321894" y="235378"/>
                </a:lnTo>
                <a:lnTo>
                  <a:pt x="319739" y="235378"/>
                </a:lnTo>
                <a:lnTo>
                  <a:pt x="305197" y="236477"/>
                </a:lnTo>
                <a:lnTo>
                  <a:pt x="287961" y="238126"/>
                </a:lnTo>
                <a:lnTo>
                  <a:pt x="287961" y="236477"/>
                </a:lnTo>
                <a:lnTo>
                  <a:pt x="286884" y="238126"/>
                </a:lnTo>
                <a:lnTo>
                  <a:pt x="286884" y="237027"/>
                </a:lnTo>
                <a:lnTo>
                  <a:pt x="284729" y="238126"/>
                </a:lnTo>
                <a:lnTo>
                  <a:pt x="282575" y="238126"/>
                </a:lnTo>
                <a:lnTo>
                  <a:pt x="287961" y="234829"/>
                </a:lnTo>
                <a:lnTo>
                  <a:pt x="293886" y="235378"/>
                </a:lnTo>
                <a:lnTo>
                  <a:pt x="294963" y="234279"/>
                </a:lnTo>
                <a:lnTo>
                  <a:pt x="295502" y="234829"/>
                </a:lnTo>
                <a:lnTo>
                  <a:pt x="299272" y="233180"/>
                </a:lnTo>
                <a:lnTo>
                  <a:pt x="303581" y="232631"/>
                </a:lnTo>
                <a:lnTo>
                  <a:pt x="303581" y="233180"/>
                </a:lnTo>
                <a:lnTo>
                  <a:pt x="305197" y="231532"/>
                </a:lnTo>
                <a:lnTo>
                  <a:pt x="306274" y="232631"/>
                </a:lnTo>
                <a:lnTo>
                  <a:pt x="307351" y="232631"/>
                </a:lnTo>
                <a:lnTo>
                  <a:pt x="307890" y="231532"/>
                </a:lnTo>
                <a:lnTo>
                  <a:pt x="305197" y="229883"/>
                </a:lnTo>
                <a:lnTo>
                  <a:pt x="305490" y="228684"/>
                </a:lnTo>
                <a:lnTo>
                  <a:pt x="306274" y="229883"/>
                </a:lnTo>
                <a:lnTo>
                  <a:pt x="307890" y="227685"/>
                </a:lnTo>
                <a:lnTo>
                  <a:pt x="307351" y="227685"/>
                </a:lnTo>
                <a:lnTo>
                  <a:pt x="306274" y="227135"/>
                </a:lnTo>
                <a:lnTo>
                  <a:pt x="308967" y="226036"/>
                </a:lnTo>
                <a:lnTo>
                  <a:pt x="310381" y="224594"/>
                </a:lnTo>
                <a:lnTo>
                  <a:pt x="303432" y="228072"/>
                </a:lnTo>
                <a:lnTo>
                  <a:pt x="303960" y="229130"/>
                </a:lnTo>
                <a:lnTo>
                  <a:pt x="303960" y="229659"/>
                </a:lnTo>
                <a:lnTo>
                  <a:pt x="303432" y="229659"/>
                </a:lnTo>
                <a:lnTo>
                  <a:pt x="301846" y="230718"/>
                </a:lnTo>
                <a:lnTo>
                  <a:pt x="301846" y="229659"/>
                </a:lnTo>
                <a:lnTo>
                  <a:pt x="302374" y="229659"/>
                </a:lnTo>
                <a:lnTo>
                  <a:pt x="301846" y="229130"/>
                </a:lnTo>
                <a:lnTo>
                  <a:pt x="300789" y="229130"/>
                </a:lnTo>
                <a:lnTo>
                  <a:pt x="300789" y="229659"/>
                </a:lnTo>
                <a:lnTo>
                  <a:pt x="300260" y="229659"/>
                </a:lnTo>
                <a:lnTo>
                  <a:pt x="300260" y="230718"/>
                </a:lnTo>
                <a:lnTo>
                  <a:pt x="299203" y="230718"/>
                </a:lnTo>
                <a:lnTo>
                  <a:pt x="299203" y="229659"/>
                </a:lnTo>
                <a:lnTo>
                  <a:pt x="298674" y="229659"/>
                </a:lnTo>
                <a:lnTo>
                  <a:pt x="298674" y="230718"/>
                </a:lnTo>
                <a:lnTo>
                  <a:pt x="293388" y="232305"/>
                </a:lnTo>
                <a:lnTo>
                  <a:pt x="288631" y="232305"/>
                </a:lnTo>
                <a:lnTo>
                  <a:pt x="287045" y="232305"/>
                </a:lnTo>
                <a:lnTo>
                  <a:pt x="284931" y="232834"/>
                </a:lnTo>
                <a:lnTo>
                  <a:pt x="282817" y="230718"/>
                </a:lnTo>
                <a:lnTo>
                  <a:pt x="281759" y="231247"/>
                </a:lnTo>
                <a:lnTo>
                  <a:pt x="280174" y="231247"/>
                </a:lnTo>
                <a:lnTo>
                  <a:pt x="279116" y="229130"/>
                </a:lnTo>
                <a:lnTo>
                  <a:pt x="276474" y="230718"/>
                </a:lnTo>
                <a:lnTo>
                  <a:pt x="277883" y="232129"/>
                </a:lnTo>
                <a:lnTo>
                  <a:pt x="276474" y="232834"/>
                </a:lnTo>
                <a:lnTo>
                  <a:pt x="274359" y="234422"/>
                </a:lnTo>
                <a:lnTo>
                  <a:pt x="271188" y="233893"/>
                </a:lnTo>
                <a:lnTo>
                  <a:pt x="268016" y="234422"/>
                </a:lnTo>
                <a:lnTo>
                  <a:pt x="268016" y="232834"/>
                </a:lnTo>
                <a:lnTo>
                  <a:pt x="267487" y="232305"/>
                </a:lnTo>
                <a:lnTo>
                  <a:pt x="266959" y="232834"/>
                </a:lnTo>
                <a:lnTo>
                  <a:pt x="267487" y="234422"/>
                </a:lnTo>
                <a:lnTo>
                  <a:pt x="262730" y="234951"/>
                </a:lnTo>
                <a:lnTo>
                  <a:pt x="258501" y="234951"/>
                </a:lnTo>
                <a:lnTo>
                  <a:pt x="258501" y="236009"/>
                </a:lnTo>
                <a:lnTo>
                  <a:pt x="258501" y="236539"/>
                </a:lnTo>
                <a:lnTo>
                  <a:pt x="255330" y="236539"/>
                </a:lnTo>
                <a:lnTo>
                  <a:pt x="253744" y="237597"/>
                </a:lnTo>
                <a:lnTo>
                  <a:pt x="253216" y="236009"/>
                </a:lnTo>
                <a:lnTo>
                  <a:pt x="251630" y="236539"/>
                </a:lnTo>
                <a:lnTo>
                  <a:pt x="252158" y="236009"/>
                </a:lnTo>
                <a:lnTo>
                  <a:pt x="252158" y="234951"/>
                </a:lnTo>
                <a:lnTo>
                  <a:pt x="251630" y="234951"/>
                </a:lnTo>
                <a:lnTo>
                  <a:pt x="251630" y="234422"/>
                </a:lnTo>
                <a:lnTo>
                  <a:pt x="253216" y="233893"/>
                </a:lnTo>
                <a:lnTo>
                  <a:pt x="253216" y="232305"/>
                </a:lnTo>
                <a:lnTo>
                  <a:pt x="254273" y="232834"/>
                </a:lnTo>
                <a:lnTo>
                  <a:pt x="257444" y="232305"/>
                </a:lnTo>
                <a:lnTo>
                  <a:pt x="255858" y="231247"/>
                </a:lnTo>
                <a:lnTo>
                  <a:pt x="254273" y="230718"/>
                </a:lnTo>
                <a:lnTo>
                  <a:pt x="253744" y="232305"/>
                </a:lnTo>
                <a:lnTo>
                  <a:pt x="253216" y="231247"/>
                </a:lnTo>
                <a:lnTo>
                  <a:pt x="253744" y="230718"/>
                </a:lnTo>
                <a:lnTo>
                  <a:pt x="253216" y="230718"/>
                </a:lnTo>
                <a:lnTo>
                  <a:pt x="251630" y="231247"/>
                </a:lnTo>
                <a:lnTo>
                  <a:pt x="252158" y="231247"/>
                </a:lnTo>
                <a:lnTo>
                  <a:pt x="250573" y="232305"/>
                </a:lnTo>
                <a:lnTo>
                  <a:pt x="250573" y="231247"/>
                </a:lnTo>
                <a:lnTo>
                  <a:pt x="250044" y="231247"/>
                </a:lnTo>
                <a:lnTo>
                  <a:pt x="248987" y="232305"/>
                </a:lnTo>
                <a:lnTo>
                  <a:pt x="248723" y="231776"/>
                </a:lnTo>
                <a:lnTo>
                  <a:pt x="248987" y="231247"/>
                </a:lnTo>
                <a:lnTo>
                  <a:pt x="248458" y="231247"/>
                </a:lnTo>
                <a:lnTo>
                  <a:pt x="248723" y="231776"/>
                </a:lnTo>
                <a:lnTo>
                  <a:pt x="248458" y="232305"/>
                </a:lnTo>
                <a:lnTo>
                  <a:pt x="246872" y="231247"/>
                </a:lnTo>
                <a:lnTo>
                  <a:pt x="246872" y="232305"/>
                </a:lnTo>
                <a:lnTo>
                  <a:pt x="244758" y="231247"/>
                </a:lnTo>
                <a:lnTo>
                  <a:pt x="245287" y="232305"/>
                </a:lnTo>
                <a:lnTo>
                  <a:pt x="245287" y="232834"/>
                </a:lnTo>
                <a:lnTo>
                  <a:pt x="244758" y="232305"/>
                </a:lnTo>
                <a:lnTo>
                  <a:pt x="243701" y="231247"/>
                </a:lnTo>
                <a:lnTo>
                  <a:pt x="241587" y="232834"/>
                </a:lnTo>
                <a:lnTo>
                  <a:pt x="238415" y="233893"/>
                </a:lnTo>
                <a:lnTo>
                  <a:pt x="238415" y="232834"/>
                </a:lnTo>
                <a:lnTo>
                  <a:pt x="237886" y="232834"/>
                </a:lnTo>
                <a:lnTo>
                  <a:pt x="236829" y="232834"/>
                </a:lnTo>
                <a:lnTo>
                  <a:pt x="235243" y="232834"/>
                </a:lnTo>
                <a:lnTo>
                  <a:pt x="234715" y="232305"/>
                </a:lnTo>
                <a:lnTo>
                  <a:pt x="234715" y="232834"/>
                </a:lnTo>
                <a:lnTo>
                  <a:pt x="234715" y="233893"/>
                </a:lnTo>
                <a:lnTo>
                  <a:pt x="233129" y="232834"/>
                </a:lnTo>
                <a:lnTo>
                  <a:pt x="232600" y="234951"/>
                </a:lnTo>
                <a:lnTo>
                  <a:pt x="231015" y="236009"/>
                </a:lnTo>
                <a:lnTo>
                  <a:pt x="227843" y="237597"/>
                </a:lnTo>
                <a:lnTo>
                  <a:pt x="227843" y="236539"/>
                </a:lnTo>
                <a:lnTo>
                  <a:pt x="227315" y="236539"/>
                </a:lnTo>
                <a:lnTo>
                  <a:pt x="227315" y="237597"/>
                </a:lnTo>
                <a:lnTo>
                  <a:pt x="226257" y="238126"/>
                </a:lnTo>
                <a:lnTo>
                  <a:pt x="225729" y="237597"/>
                </a:lnTo>
                <a:lnTo>
                  <a:pt x="224672" y="237597"/>
                </a:lnTo>
                <a:lnTo>
                  <a:pt x="224672" y="236539"/>
                </a:lnTo>
                <a:lnTo>
                  <a:pt x="224672" y="236009"/>
                </a:lnTo>
                <a:lnTo>
                  <a:pt x="224143" y="237597"/>
                </a:lnTo>
                <a:lnTo>
                  <a:pt x="222557" y="238126"/>
                </a:lnTo>
                <a:lnTo>
                  <a:pt x="222557" y="236539"/>
                </a:lnTo>
                <a:lnTo>
                  <a:pt x="222029" y="237597"/>
                </a:lnTo>
                <a:lnTo>
                  <a:pt x="220971" y="236539"/>
                </a:lnTo>
                <a:lnTo>
                  <a:pt x="220971" y="236538"/>
                </a:lnTo>
                <a:lnTo>
                  <a:pt x="220662" y="236538"/>
                </a:lnTo>
                <a:lnTo>
                  <a:pt x="220887" y="236454"/>
                </a:lnTo>
                <a:lnTo>
                  <a:pt x="220443" y="236009"/>
                </a:lnTo>
                <a:lnTo>
                  <a:pt x="219386" y="236539"/>
                </a:lnTo>
                <a:lnTo>
                  <a:pt x="218857" y="234951"/>
                </a:lnTo>
                <a:lnTo>
                  <a:pt x="219386" y="234422"/>
                </a:lnTo>
                <a:lnTo>
                  <a:pt x="218857" y="234422"/>
                </a:lnTo>
                <a:lnTo>
                  <a:pt x="217800" y="234422"/>
                </a:lnTo>
                <a:lnTo>
                  <a:pt x="217800" y="234951"/>
                </a:lnTo>
                <a:lnTo>
                  <a:pt x="218857" y="236539"/>
                </a:lnTo>
                <a:lnTo>
                  <a:pt x="215686" y="236009"/>
                </a:lnTo>
                <a:lnTo>
                  <a:pt x="214100" y="234422"/>
                </a:lnTo>
                <a:lnTo>
                  <a:pt x="214100" y="234951"/>
                </a:lnTo>
                <a:lnTo>
                  <a:pt x="214100" y="236009"/>
                </a:lnTo>
                <a:lnTo>
                  <a:pt x="213571" y="234951"/>
                </a:lnTo>
                <a:lnTo>
                  <a:pt x="212514" y="233893"/>
                </a:lnTo>
                <a:lnTo>
                  <a:pt x="213571" y="232834"/>
                </a:lnTo>
                <a:lnTo>
                  <a:pt x="214100" y="232834"/>
                </a:lnTo>
                <a:lnTo>
                  <a:pt x="212514" y="232305"/>
                </a:lnTo>
                <a:lnTo>
                  <a:pt x="210400" y="232305"/>
                </a:lnTo>
                <a:lnTo>
                  <a:pt x="210928" y="233893"/>
                </a:lnTo>
                <a:lnTo>
                  <a:pt x="212514" y="234422"/>
                </a:lnTo>
                <a:lnTo>
                  <a:pt x="211985" y="234422"/>
                </a:lnTo>
                <a:lnTo>
                  <a:pt x="210400" y="234951"/>
                </a:lnTo>
                <a:lnTo>
                  <a:pt x="210400" y="234422"/>
                </a:lnTo>
                <a:lnTo>
                  <a:pt x="210400" y="233893"/>
                </a:lnTo>
                <a:lnTo>
                  <a:pt x="209871" y="233893"/>
                </a:lnTo>
                <a:lnTo>
                  <a:pt x="208814" y="234422"/>
                </a:lnTo>
                <a:lnTo>
                  <a:pt x="208814" y="233893"/>
                </a:lnTo>
                <a:lnTo>
                  <a:pt x="208814" y="232834"/>
                </a:lnTo>
                <a:lnTo>
                  <a:pt x="207228" y="234951"/>
                </a:lnTo>
                <a:lnTo>
                  <a:pt x="202999" y="234422"/>
                </a:lnTo>
                <a:lnTo>
                  <a:pt x="200356" y="236009"/>
                </a:lnTo>
                <a:lnTo>
                  <a:pt x="201414" y="234422"/>
                </a:lnTo>
                <a:lnTo>
                  <a:pt x="201942" y="232834"/>
                </a:lnTo>
                <a:lnTo>
                  <a:pt x="201942" y="232305"/>
                </a:lnTo>
                <a:lnTo>
                  <a:pt x="201414" y="232834"/>
                </a:lnTo>
                <a:lnTo>
                  <a:pt x="200356" y="230718"/>
                </a:lnTo>
                <a:lnTo>
                  <a:pt x="197185" y="232305"/>
                </a:lnTo>
                <a:lnTo>
                  <a:pt x="198242" y="230718"/>
                </a:lnTo>
                <a:lnTo>
                  <a:pt x="199828" y="229659"/>
                </a:lnTo>
                <a:lnTo>
                  <a:pt x="198242" y="229130"/>
                </a:lnTo>
                <a:lnTo>
                  <a:pt x="198242" y="230718"/>
                </a:lnTo>
                <a:lnTo>
                  <a:pt x="196656" y="230718"/>
                </a:lnTo>
                <a:lnTo>
                  <a:pt x="196128" y="230718"/>
                </a:lnTo>
                <a:lnTo>
                  <a:pt x="197185" y="229659"/>
                </a:lnTo>
                <a:lnTo>
                  <a:pt x="195071" y="228072"/>
                </a:lnTo>
                <a:lnTo>
                  <a:pt x="193485" y="229130"/>
                </a:lnTo>
                <a:lnTo>
                  <a:pt x="192956" y="229130"/>
                </a:lnTo>
                <a:lnTo>
                  <a:pt x="191370" y="229130"/>
                </a:lnTo>
                <a:lnTo>
                  <a:pt x="189785" y="228072"/>
                </a:lnTo>
                <a:lnTo>
                  <a:pt x="189256" y="229130"/>
                </a:lnTo>
                <a:lnTo>
                  <a:pt x="185027" y="228072"/>
                </a:lnTo>
                <a:lnTo>
                  <a:pt x="180799" y="230718"/>
                </a:lnTo>
                <a:lnTo>
                  <a:pt x="180799" y="229659"/>
                </a:lnTo>
                <a:lnTo>
                  <a:pt x="180799" y="229130"/>
                </a:lnTo>
                <a:lnTo>
                  <a:pt x="181327" y="229659"/>
                </a:lnTo>
                <a:lnTo>
                  <a:pt x="180799" y="228072"/>
                </a:lnTo>
                <a:lnTo>
                  <a:pt x="178156" y="228072"/>
                </a:lnTo>
                <a:lnTo>
                  <a:pt x="179213" y="229130"/>
                </a:lnTo>
                <a:lnTo>
                  <a:pt x="179213" y="229659"/>
                </a:lnTo>
                <a:lnTo>
                  <a:pt x="177098" y="228072"/>
                </a:lnTo>
                <a:lnTo>
                  <a:pt x="175513" y="229130"/>
                </a:lnTo>
                <a:lnTo>
                  <a:pt x="174455" y="229130"/>
                </a:lnTo>
                <a:lnTo>
                  <a:pt x="174455" y="228072"/>
                </a:lnTo>
                <a:lnTo>
                  <a:pt x="173927" y="228072"/>
                </a:lnTo>
                <a:lnTo>
                  <a:pt x="172870" y="228072"/>
                </a:lnTo>
                <a:lnTo>
                  <a:pt x="172870" y="229130"/>
                </a:lnTo>
                <a:lnTo>
                  <a:pt x="173927" y="229130"/>
                </a:lnTo>
                <a:lnTo>
                  <a:pt x="172341" y="229659"/>
                </a:lnTo>
                <a:lnTo>
                  <a:pt x="170755" y="230718"/>
                </a:lnTo>
                <a:lnTo>
                  <a:pt x="170227" y="229130"/>
                </a:lnTo>
                <a:lnTo>
                  <a:pt x="169170" y="228072"/>
                </a:lnTo>
                <a:lnTo>
                  <a:pt x="163355" y="230718"/>
                </a:lnTo>
                <a:lnTo>
                  <a:pt x="157012" y="229659"/>
                </a:lnTo>
                <a:lnTo>
                  <a:pt x="153840" y="230718"/>
                </a:lnTo>
                <a:lnTo>
                  <a:pt x="151197" y="231247"/>
                </a:lnTo>
                <a:lnTo>
                  <a:pt x="150140" y="230718"/>
                </a:lnTo>
                <a:lnTo>
                  <a:pt x="150140" y="229130"/>
                </a:lnTo>
                <a:lnTo>
                  <a:pt x="149612" y="229659"/>
                </a:lnTo>
                <a:lnTo>
                  <a:pt x="148555" y="229659"/>
                </a:lnTo>
                <a:lnTo>
                  <a:pt x="148555" y="231247"/>
                </a:lnTo>
                <a:lnTo>
                  <a:pt x="146440" y="232305"/>
                </a:lnTo>
                <a:lnTo>
                  <a:pt x="144326" y="233893"/>
                </a:lnTo>
                <a:lnTo>
                  <a:pt x="144854" y="232305"/>
                </a:lnTo>
                <a:lnTo>
                  <a:pt x="146440" y="231247"/>
                </a:lnTo>
                <a:lnTo>
                  <a:pt x="144854" y="229659"/>
                </a:lnTo>
                <a:lnTo>
                  <a:pt x="143269" y="230718"/>
                </a:lnTo>
                <a:lnTo>
                  <a:pt x="143269" y="229659"/>
                </a:lnTo>
                <a:lnTo>
                  <a:pt x="143269" y="229130"/>
                </a:lnTo>
                <a:lnTo>
                  <a:pt x="141683" y="230718"/>
                </a:lnTo>
                <a:lnTo>
                  <a:pt x="140097" y="229659"/>
                </a:lnTo>
                <a:lnTo>
                  <a:pt x="140097" y="231247"/>
                </a:lnTo>
                <a:lnTo>
                  <a:pt x="134811" y="230718"/>
                </a:lnTo>
                <a:lnTo>
                  <a:pt x="128997" y="230718"/>
                </a:lnTo>
                <a:lnTo>
                  <a:pt x="128997" y="231247"/>
                </a:lnTo>
                <a:lnTo>
                  <a:pt x="128997" y="232305"/>
                </a:lnTo>
                <a:lnTo>
                  <a:pt x="127411" y="232305"/>
                </a:lnTo>
                <a:lnTo>
                  <a:pt x="125825" y="232305"/>
                </a:lnTo>
                <a:lnTo>
                  <a:pt x="125825" y="232834"/>
                </a:lnTo>
                <a:lnTo>
                  <a:pt x="124239" y="231247"/>
                </a:lnTo>
                <a:lnTo>
                  <a:pt x="124239" y="232305"/>
                </a:lnTo>
                <a:lnTo>
                  <a:pt x="123711" y="232834"/>
                </a:lnTo>
                <a:lnTo>
                  <a:pt x="123711" y="231247"/>
                </a:lnTo>
                <a:lnTo>
                  <a:pt x="122654" y="230718"/>
                </a:lnTo>
                <a:lnTo>
                  <a:pt x="122125" y="231247"/>
                </a:lnTo>
                <a:lnTo>
                  <a:pt x="120539" y="232305"/>
                </a:lnTo>
                <a:lnTo>
                  <a:pt x="120539" y="231247"/>
                </a:lnTo>
                <a:lnTo>
                  <a:pt x="121068" y="231247"/>
                </a:lnTo>
                <a:lnTo>
                  <a:pt x="120539" y="229659"/>
                </a:lnTo>
                <a:lnTo>
                  <a:pt x="118953" y="230718"/>
                </a:lnTo>
                <a:lnTo>
                  <a:pt x="118953" y="232305"/>
                </a:lnTo>
                <a:lnTo>
                  <a:pt x="118425" y="231247"/>
                </a:lnTo>
                <a:lnTo>
                  <a:pt x="116839" y="230718"/>
                </a:lnTo>
                <a:lnTo>
                  <a:pt x="116839" y="231247"/>
                </a:lnTo>
                <a:lnTo>
                  <a:pt x="116839" y="232305"/>
                </a:lnTo>
                <a:lnTo>
                  <a:pt x="114196" y="230718"/>
                </a:lnTo>
                <a:lnTo>
                  <a:pt x="112082" y="230718"/>
                </a:lnTo>
                <a:lnTo>
                  <a:pt x="111553" y="230718"/>
                </a:lnTo>
                <a:lnTo>
                  <a:pt x="109967" y="229659"/>
                </a:lnTo>
                <a:lnTo>
                  <a:pt x="109967" y="229130"/>
                </a:lnTo>
                <a:lnTo>
                  <a:pt x="108382" y="229130"/>
                </a:lnTo>
                <a:lnTo>
                  <a:pt x="108910" y="228072"/>
                </a:lnTo>
                <a:lnTo>
                  <a:pt x="108910" y="225955"/>
                </a:lnTo>
                <a:lnTo>
                  <a:pt x="108382" y="225955"/>
                </a:lnTo>
                <a:lnTo>
                  <a:pt x="108382" y="227014"/>
                </a:lnTo>
                <a:lnTo>
                  <a:pt x="107853" y="227543"/>
                </a:lnTo>
                <a:lnTo>
                  <a:pt x="107853" y="225426"/>
                </a:lnTo>
                <a:lnTo>
                  <a:pt x="106796" y="223839"/>
                </a:lnTo>
                <a:lnTo>
                  <a:pt x="106267" y="223839"/>
                </a:lnTo>
                <a:lnTo>
                  <a:pt x="107853" y="222780"/>
                </a:lnTo>
                <a:lnTo>
                  <a:pt x="107185" y="222697"/>
                </a:lnTo>
                <a:lnTo>
                  <a:pt x="112082" y="222251"/>
                </a:lnTo>
                <a:lnTo>
                  <a:pt x="114196" y="223839"/>
                </a:lnTo>
                <a:lnTo>
                  <a:pt x="116839" y="222780"/>
                </a:lnTo>
                <a:lnTo>
                  <a:pt x="115782" y="222780"/>
                </a:lnTo>
                <a:lnTo>
                  <a:pt x="115253" y="222251"/>
                </a:lnTo>
                <a:lnTo>
                  <a:pt x="116839" y="222251"/>
                </a:lnTo>
                <a:lnTo>
                  <a:pt x="117368" y="221193"/>
                </a:lnTo>
                <a:lnTo>
                  <a:pt x="118425" y="223839"/>
                </a:lnTo>
                <a:lnTo>
                  <a:pt x="120539" y="222780"/>
                </a:lnTo>
                <a:lnTo>
                  <a:pt x="120011" y="222251"/>
                </a:lnTo>
                <a:lnTo>
                  <a:pt x="118953" y="222251"/>
                </a:lnTo>
                <a:lnTo>
                  <a:pt x="122654" y="221193"/>
                </a:lnTo>
                <a:lnTo>
                  <a:pt x="127411" y="222251"/>
                </a:lnTo>
                <a:lnTo>
                  <a:pt x="127939" y="222251"/>
                </a:lnTo>
                <a:lnTo>
                  <a:pt x="127939" y="222780"/>
                </a:lnTo>
                <a:lnTo>
                  <a:pt x="132168" y="222251"/>
                </a:lnTo>
                <a:lnTo>
                  <a:pt x="134811" y="222251"/>
                </a:lnTo>
                <a:lnTo>
                  <a:pt x="139568" y="222780"/>
                </a:lnTo>
                <a:lnTo>
                  <a:pt x="144326" y="221193"/>
                </a:lnTo>
                <a:lnTo>
                  <a:pt x="144326" y="220134"/>
                </a:lnTo>
                <a:lnTo>
                  <a:pt x="143269" y="220664"/>
                </a:lnTo>
                <a:lnTo>
                  <a:pt x="142740" y="219076"/>
                </a:lnTo>
                <a:lnTo>
                  <a:pt x="141683" y="220134"/>
                </a:lnTo>
                <a:lnTo>
                  <a:pt x="142740" y="220664"/>
                </a:lnTo>
                <a:lnTo>
                  <a:pt x="143269" y="221193"/>
                </a:lnTo>
                <a:lnTo>
                  <a:pt x="142740" y="221193"/>
                </a:lnTo>
                <a:lnTo>
                  <a:pt x="141154" y="221193"/>
                </a:lnTo>
                <a:lnTo>
                  <a:pt x="141154" y="219076"/>
                </a:lnTo>
                <a:lnTo>
                  <a:pt x="140097" y="219076"/>
                </a:lnTo>
                <a:lnTo>
                  <a:pt x="140097" y="218547"/>
                </a:lnTo>
                <a:lnTo>
                  <a:pt x="141683" y="217489"/>
                </a:lnTo>
                <a:lnTo>
                  <a:pt x="139040" y="215901"/>
                </a:lnTo>
                <a:lnTo>
                  <a:pt x="139040" y="217489"/>
                </a:lnTo>
                <a:lnTo>
                  <a:pt x="136397" y="217489"/>
                </a:lnTo>
                <a:lnTo>
                  <a:pt x="136397" y="218547"/>
                </a:lnTo>
                <a:lnTo>
                  <a:pt x="134283" y="218547"/>
                </a:lnTo>
                <a:lnTo>
                  <a:pt x="132697" y="217489"/>
                </a:lnTo>
                <a:lnTo>
                  <a:pt x="132168" y="218547"/>
                </a:lnTo>
                <a:lnTo>
                  <a:pt x="130582" y="220134"/>
                </a:lnTo>
                <a:lnTo>
                  <a:pt x="130582" y="219076"/>
                </a:lnTo>
                <a:lnTo>
                  <a:pt x="128997" y="220664"/>
                </a:lnTo>
                <a:lnTo>
                  <a:pt x="127939" y="219076"/>
                </a:lnTo>
                <a:lnTo>
                  <a:pt x="129525" y="219076"/>
                </a:lnTo>
                <a:lnTo>
                  <a:pt x="129525" y="217489"/>
                </a:lnTo>
                <a:lnTo>
                  <a:pt x="126882" y="217489"/>
                </a:lnTo>
                <a:lnTo>
                  <a:pt x="122654" y="218547"/>
                </a:lnTo>
                <a:lnTo>
                  <a:pt x="122125" y="217489"/>
                </a:lnTo>
                <a:lnTo>
                  <a:pt x="122125" y="216959"/>
                </a:lnTo>
                <a:lnTo>
                  <a:pt x="117368" y="217489"/>
                </a:lnTo>
                <a:lnTo>
                  <a:pt x="113668" y="217489"/>
                </a:lnTo>
                <a:lnTo>
                  <a:pt x="113668" y="215901"/>
                </a:lnTo>
                <a:lnTo>
                  <a:pt x="112082" y="217489"/>
                </a:lnTo>
                <a:lnTo>
                  <a:pt x="111553" y="216959"/>
                </a:lnTo>
                <a:lnTo>
                  <a:pt x="112082" y="215901"/>
                </a:lnTo>
                <a:lnTo>
                  <a:pt x="113139" y="215372"/>
                </a:lnTo>
                <a:lnTo>
                  <a:pt x="110496" y="215372"/>
                </a:lnTo>
                <a:lnTo>
                  <a:pt x="108910" y="213784"/>
                </a:lnTo>
                <a:lnTo>
                  <a:pt x="108910" y="215372"/>
                </a:lnTo>
                <a:lnTo>
                  <a:pt x="108382" y="215372"/>
                </a:lnTo>
                <a:lnTo>
                  <a:pt x="106796" y="214843"/>
                </a:lnTo>
                <a:lnTo>
                  <a:pt x="106267" y="214843"/>
                </a:lnTo>
                <a:lnTo>
                  <a:pt x="106267" y="215901"/>
                </a:lnTo>
                <a:lnTo>
                  <a:pt x="103624" y="215901"/>
                </a:lnTo>
                <a:lnTo>
                  <a:pt x="100981" y="215901"/>
                </a:lnTo>
                <a:lnTo>
                  <a:pt x="101510" y="214843"/>
                </a:lnTo>
                <a:lnTo>
                  <a:pt x="100981" y="213255"/>
                </a:lnTo>
                <a:lnTo>
                  <a:pt x="103624" y="213784"/>
                </a:lnTo>
                <a:lnTo>
                  <a:pt x="105778" y="212491"/>
                </a:lnTo>
                <a:lnTo>
                  <a:pt x="106267" y="212858"/>
                </a:lnTo>
                <a:lnTo>
                  <a:pt x="106267" y="213255"/>
                </a:lnTo>
                <a:lnTo>
                  <a:pt x="106796" y="213255"/>
                </a:lnTo>
                <a:lnTo>
                  <a:pt x="106267" y="212858"/>
                </a:lnTo>
                <a:lnTo>
                  <a:pt x="106267" y="212197"/>
                </a:lnTo>
                <a:lnTo>
                  <a:pt x="105778" y="212491"/>
                </a:lnTo>
                <a:lnTo>
                  <a:pt x="104681" y="211668"/>
                </a:lnTo>
                <a:lnTo>
                  <a:pt x="105210" y="210080"/>
                </a:lnTo>
                <a:lnTo>
                  <a:pt x="106267" y="210609"/>
                </a:lnTo>
                <a:lnTo>
                  <a:pt x="106267" y="210080"/>
                </a:lnTo>
                <a:lnTo>
                  <a:pt x="106796" y="209022"/>
                </a:lnTo>
                <a:lnTo>
                  <a:pt x="108910" y="209022"/>
                </a:lnTo>
                <a:lnTo>
                  <a:pt x="113139" y="209022"/>
                </a:lnTo>
                <a:lnTo>
                  <a:pt x="113139" y="210080"/>
                </a:lnTo>
                <a:lnTo>
                  <a:pt x="114196" y="209022"/>
                </a:lnTo>
                <a:lnTo>
                  <a:pt x="116839" y="209022"/>
                </a:lnTo>
                <a:lnTo>
                  <a:pt x="116839" y="208493"/>
                </a:lnTo>
                <a:lnTo>
                  <a:pt x="115782" y="207964"/>
                </a:lnTo>
                <a:lnTo>
                  <a:pt x="118953" y="207964"/>
                </a:lnTo>
                <a:lnTo>
                  <a:pt x="122125" y="206376"/>
                </a:lnTo>
                <a:lnTo>
                  <a:pt x="122654" y="206905"/>
                </a:lnTo>
                <a:lnTo>
                  <a:pt x="124239" y="207964"/>
                </a:lnTo>
                <a:lnTo>
                  <a:pt x="125825" y="206905"/>
                </a:lnTo>
                <a:lnTo>
                  <a:pt x="125825" y="206376"/>
                </a:lnTo>
                <a:lnTo>
                  <a:pt x="126882" y="206376"/>
                </a:lnTo>
                <a:lnTo>
                  <a:pt x="126882" y="207964"/>
                </a:lnTo>
                <a:lnTo>
                  <a:pt x="127939" y="206905"/>
                </a:lnTo>
                <a:lnTo>
                  <a:pt x="128997" y="206376"/>
                </a:lnTo>
                <a:lnTo>
                  <a:pt x="129525" y="206905"/>
                </a:lnTo>
                <a:lnTo>
                  <a:pt x="129525" y="207964"/>
                </a:lnTo>
                <a:lnTo>
                  <a:pt x="130582" y="206905"/>
                </a:lnTo>
                <a:lnTo>
                  <a:pt x="131111" y="206376"/>
                </a:lnTo>
                <a:lnTo>
                  <a:pt x="131111" y="206905"/>
                </a:lnTo>
                <a:lnTo>
                  <a:pt x="132168" y="206376"/>
                </a:lnTo>
                <a:lnTo>
                  <a:pt x="132697" y="206376"/>
                </a:lnTo>
                <a:lnTo>
                  <a:pt x="133225" y="206905"/>
                </a:lnTo>
                <a:lnTo>
                  <a:pt x="134283" y="207964"/>
                </a:lnTo>
                <a:lnTo>
                  <a:pt x="135868" y="206905"/>
                </a:lnTo>
                <a:lnTo>
                  <a:pt x="136397" y="205318"/>
                </a:lnTo>
                <a:lnTo>
                  <a:pt x="137983" y="206376"/>
                </a:lnTo>
                <a:lnTo>
                  <a:pt x="139568" y="206376"/>
                </a:lnTo>
                <a:lnTo>
                  <a:pt x="140097" y="206376"/>
                </a:lnTo>
                <a:lnTo>
                  <a:pt x="141154" y="206905"/>
                </a:lnTo>
                <a:lnTo>
                  <a:pt x="144854" y="206376"/>
                </a:lnTo>
                <a:lnTo>
                  <a:pt x="148555" y="204788"/>
                </a:lnTo>
                <a:lnTo>
                  <a:pt x="149612" y="202143"/>
                </a:lnTo>
                <a:lnTo>
                  <a:pt x="148555" y="201613"/>
                </a:lnTo>
                <a:lnTo>
                  <a:pt x="151726" y="201084"/>
                </a:lnTo>
                <a:lnTo>
                  <a:pt x="151197" y="198438"/>
                </a:lnTo>
                <a:lnTo>
                  <a:pt x="150140" y="198438"/>
                </a:lnTo>
                <a:lnTo>
                  <a:pt x="150140" y="199497"/>
                </a:lnTo>
                <a:lnTo>
                  <a:pt x="146969" y="197909"/>
                </a:lnTo>
                <a:lnTo>
                  <a:pt x="144854" y="200026"/>
                </a:lnTo>
                <a:lnTo>
                  <a:pt x="136397" y="200026"/>
                </a:lnTo>
                <a:lnTo>
                  <a:pt x="128997" y="199497"/>
                </a:lnTo>
                <a:lnTo>
                  <a:pt x="127939" y="196851"/>
                </a:lnTo>
                <a:lnTo>
                  <a:pt x="125297" y="196851"/>
                </a:lnTo>
                <a:lnTo>
                  <a:pt x="123711" y="197909"/>
                </a:lnTo>
                <a:lnTo>
                  <a:pt x="117368" y="197909"/>
                </a:lnTo>
                <a:lnTo>
                  <a:pt x="110496" y="198438"/>
                </a:lnTo>
                <a:lnTo>
                  <a:pt x="110496" y="197909"/>
                </a:lnTo>
                <a:lnTo>
                  <a:pt x="110496" y="196851"/>
                </a:lnTo>
                <a:lnTo>
                  <a:pt x="109967" y="197909"/>
                </a:lnTo>
                <a:lnTo>
                  <a:pt x="109967" y="198438"/>
                </a:lnTo>
                <a:lnTo>
                  <a:pt x="107853" y="197909"/>
                </a:lnTo>
                <a:lnTo>
                  <a:pt x="106267" y="196322"/>
                </a:lnTo>
                <a:lnTo>
                  <a:pt x="105210" y="196851"/>
                </a:lnTo>
                <a:lnTo>
                  <a:pt x="104681" y="197909"/>
                </a:lnTo>
                <a:lnTo>
                  <a:pt x="104681" y="196322"/>
                </a:lnTo>
                <a:lnTo>
                  <a:pt x="104681" y="195793"/>
                </a:lnTo>
                <a:lnTo>
                  <a:pt x="105210" y="196322"/>
                </a:lnTo>
                <a:lnTo>
                  <a:pt x="106267" y="194734"/>
                </a:lnTo>
                <a:lnTo>
                  <a:pt x="103624" y="193147"/>
                </a:lnTo>
                <a:lnTo>
                  <a:pt x="102039" y="193147"/>
                </a:lnTo>
                <a:lnTo>
                  <a:pt x="101510" y="194734"/>
                </a:lnTo>
                <a:lnTo>
                  <a:pt x="100981" y="194734"/>
                </a:lnTo>
                <a:lnTo>
                  <a:pt x="100981" y="193147"/>
                </a:lnTo>
                <a:lnTo>
                  <a:pt x="97810" y="191559"/>
                </a:lnTo>
                <a:lnTo>
                  <a:pt x="96224" y="193147"/>
                </a:lnTo>
                <a:lnTo>
                  <a:pt x="94110" y="191559"/>
                </a:lnTo>
                <a:lnTo>
                  <a:pt x="93111" y="189560"/>
                </a:lnTo>
                <a:lnTo>
                  <a:pt x="95167" y="189972"/>
                </a:lnTo>
                <a:lnTo>
                  <a:pt x="97810" y="189972"/>
                </a:lnTo>
                <a:lnTo>
                  <a:pt x="97810" y="191030"/>
                </a:lnTo>
                <a:lnTo>
                  <a:pt x="99396" y="191559"/>
                </a:lnTo>
                <a:lnTo>
                  <a:pt x="100981" y="191030"/>
                </a:lnTo>
                <a:lnTo>
                  <a:pt x="103096" y="192618"/>
                </a:lnTo>
                <a:lnTo>
                  <a:pt x="106267" y="192618"/>
                </a:lnTo>
                <a:lnTo>
                  <a:pt x="106267" y="193147"/>
                </a:lnTo>
                <a:lnTo>
                  <a:pt x="106267" y="194205"/>
                </a:lnTo>
                <a:lnTo>
                  <a:pt x="109967" y="194734"/>
                </a:lnTo>
                <a:lnTo>
                  <a:pt x="113139" y="195793"/>
                </a:lnTo>
                <a:lnTo>
                  <a:pt x="120011" y="195793"/>
                </a:lnTo>
                <a:lnTo>
                  <a:pt x="126882" y="195793"/>
                </a:lnTo>
                <a:lnTo>
                  <a:pt x="125825" y="191559"/>
                </a:lnTo>
                <a:lnTo>
                  <a:pt x="126882" y="188913"/>
                </a:lnTo>
                <a:lnTo>
                  <a:pt x="126882" y="187855"/>
                </a:lnTo>
                <a:lnTo>
                  <a:pt x="125297" y="188913"/>
                </a:lnTo>
                <a:lnTo>
                  <a:pt x="124239" y="187855"/>
                </a:lnTo>
                <a:lnTo>
                  <a:pt x="125825" y="187855"/>
                </a:lnTo>
                <a:lnTo>
                  <a:pt x="127411" y="187326"/>
                </a:lnTo>
                <a:lnTo>
                  <a:pt x="127939" y="185738"/>
                </a:lnTo>
                <a:lnTo>
                  <a:pt x="128997" y="184151"/>
                </a:lnTo>
                <a:lnTo>
                  <a:pt x="127939" y="183093"/>
                </a:lnTo>
                <a:lnTo>
                  <a:pt x="127411" y="182563"/>
                </a:lnTo>
                <a:lnTo>
                  <a:pt x="128997" y="182034"/>
                </a:lnTo>
                <a:lnTo>
                  <a:pt x="129525" y="180976"/>
                </a:lnTo>
                <a:lnTo>
                  <a:pt x="125825" y="180976"/>
                </a:lnTo>
                <a:lnTo>
                  <a:pt x="121068" y="179388"/>
                </a:lnTo>
                <a:lnTo>
                  <a:pt x="121068" y="180447"/>
                </a:lnTo>
                <a:lnTo>
                  <a:pt x="122125" y="180447"/>
                </a:lnTo>
                <a:lnTo>
                  <a:pt x="120539" y="180976"/>
                </a:lnTo>
                <a:lnTo>
                  <a:pt x="120011" y="179388"/>
                </a:lnTo>
                <a:lnTo>
                  <a:pt x="117368" y="180976"/>
                </a:lnTo>
                <a:lnTo>
                  <a:pt x="115253" y="182563"/>
                </a:lnTo>
                <a:lnTo>
                  <a:pt x="115782" y="184151"/>
                </a:lnTo>
                <a:lnTo>
                  <a:pt x="117368" y="184151"/>
                </a:lnTo>
                <a:lnTo>
                  <a:pt x="117368" y="185738"/>
                </a:lnTo>
                <a:lnTo>
                  <a:pt x="117368" y="186268"/>
                </a:lnTo>
                <a:lnTo>
                  <a:pt x="116839" y="186268"/>
                </a:lnTo>
                <a:lnTo>
                  <a:pt x="116839" y="185738"/>
                </a:lnTo>
                <a:lnTo>
                  <a:pt x="116839" y="184680"/>
                </a:lnTo>
                <a:lnTo>
                  <a:pt x="115253" y="184151"/>
                </a:lnTo>
                <a:lnTo>
                  <a:pt x="114196" y="184151"/>
                </a:lnTo>
                <a:lnTo>
                  <a:pt x="114196" y="184680"/>
                </a:lnTo>
                <a:lnTo>
                  <a:pt x="115253" y="185738"/>
                </a:lnTo>
                <a:lnTo>
                  <a:pt x="116839" y="185738"/>
                </a:lnTo>
                <a:lnTo>
                  <a:pt x="115782" y="186268"/>
                </a:lnTo>
                <a:lnTo>
                  <a:pt x="115253" y="186268"/>
                </a:lnTo>
                <a:lnTo>
                  <a:pt x="115782" y="187855"/>
                </a:lnTo>
                <a:lnTo>
                  <a:pt x="117368" y="188913"/>
                </a:lnTo>
                <a:lnTo>
                  <a:pt x="114196" y="188913"/>
                </a:lnTo>
                <a:lnTo>
                  <a:pt x="110496" y="187855"/>
                </a:lnTo>
                <a:lnTo>
                  <a:pt x="107853" y="187326"/>
                </a:lnTo>
                <a:lnTo>
                  <a:pt x="106796" y="183093"/>
                </a:lnTo>
                <a:lnTo>
                  <a:pt x="108382" y="180976"/>
                </a:lnTo>
                <a:lnTo>
                  <a:pt x="110496" y="180447"/>
                </a:lnTo>
                <a:lnTo>
                  <a:pt x="108382" y="179388"/>
                </a:lnTo>
                <a:lnTo>
                  <a:pt x="108080" y="179766"/>
                </a:lnTo>
                <a:lnTo>
                  <a:pt x="108382" y="178859"/>
                </a:lnTo>
                <a:lnTo>
                  <a:pt x="107853" y="177801"/>
                </a:lnTo>
                <a:lnTo>
                  <a:pt x="107098" y="179691"/>
                </a:lnTo>
                <a:lnTo>
                  <a:pt x="106796" y="179388"/>
                </a:lnTo>
                <a:lnTo>
                  <a:pt x="106796" y="180447"/>
                </a:lnTo>
                <a:lnTo>
                  <a:pt x="104681" y="178859"/>
                </a:lnTo>
                <a:lnTo>
                  <a:pt x="103096" y="179388"/>
                </a:lnTo>
                <a:lnTo>
                  <a:pt x="103624" y="177801"/>
                </a:lnTo>
                <a:lnTo>
                  <a:pt x="104681" y="177272"/>
                </a:lnTo>
                <a:lnTo>
                  <a:pt x="103624" y="176743"/>
                </a:lnTo>
                <a:lnTo>
                  <a:pt x="103096" y="176743"/>
                </a:lnTo>
                <a:lnTo>
                  <a:pt x="104681" y="175155"/>
                </a:lnTo>
                <a:lnTo>
                  <a:pt x="105210" y="173568"/>
                </a:lnTo>
                <a:lnTo>
                  <a:pt x="103624" y="172509"/>
                </a:lnTo>
                <a:lnTo>
                  <a:pt x="104681" y="170922"/>
                </a:lnTo>
                <a:lnTo>
                  <a:pt x="104681" y="171980"/>
                </a:lnTo>
                <a:lnTo>
                  <a:pt x="105210" y="170922"/>
                </a:lnTo>
                <a:lnTo>
                  <a:pt x="104681" y="169863"/>
                </a:lnTo>
                <a:lnTo>
                  <a:pt x="103096" y="170393"/>
                </a:lnTo>
                <a:lnTo>
                  <a:pt x="103096" y="169863"/>
                </a:lnTo>
                <a:lnTo>
                  <a:pt x="99924" y="168805"/>
                </a:lnTo>
                <a:lnTo>
                  <a:pt x="97810" y="170393"/>
                </a:lnTo>
                <a:lnTo>
                  <a:pt x="98338" y="171980"/>
                </a:lnTo>
                <a:lnTo>
                  <a:pt x="99396" y="172509"/>
                </a:lnTo>
                <a:lnTo>
                  <a:pt x="98338" y="174097"/>
                </a:lnTo>
                <a:lnTo>
                  <a:pt x="95167" y="173568"/>
                </a:lnTo>
                <a:lnTo>
                  <a:pt x="94110" y="175155"/>
                </a:lnTo>
                <a:lnTo>
                  <a:pt x="92524" y="174097"/>
                </a:lnTo>
                <a:lnTo>
                  <a:pt x="91467" y="174097"/>
                </a:lnTo>
                <a:lnTo>
                  <a:pt x="90938" y="174097"/>
                </a:lnTo>
                <a:lnTo>
                  <a:pt x="86181" y="176743"/>
                </a:lnTo>
                <a:lnTo>
                  <a:pt x="87238" y="177272"/>
                </a:lnTo>
                <a:lnTo>
                  <a:pt x="93052" y="177801"/>
                </a:lnTo>
                <a:lnTo>
                  <a:pt x="98338" y="177801"/>
                </a:lnTo>
                <a:lnTo>
                  <a:pt x="96224" y="178859"/>
                </a:lnTo>
                <a:lnTo>
                  <a:pt x="93052" y="180447"/>
                </a:lnTo>
                <a:lnTo>
                  <a:pt x="93052" y="178859"/>
                </a:lnTo>
                <a:lnTo>
                  <a:pt x="87238" y="179388"/>
                </a:lnTo>
                <a:lnTo>
                  <a:pt x="81952" y="180447"/>
                </a:lnTo>
                <a:lnTo>
                  <a:pt x="80366" y="183093"/>
                </a:lnTo>
                <a:lnTo>
                  <a:pt x="77723" y="182563"/>
                </a:lnTo>
                <a:lnTo>
                  <a:pt x="72437" y="184151"/>
                </a:lnTo>
                <a:lnTo>
                  <a:pt x="69794" y="183093"/>
                </a:lnTo>
                <a:lnTo>
                  <a:pt x="65037" y="184151"/>
                </a:lnTo>
                <a:lnTo>
                  <a:pt x="60280" y="183093"/>
                </a:lnTo>
                <a:lnTo>
                  <a:pt x="61337" y="180976"/>
                </a:lnTo>
                <a:lnTo>
                  <a:pt x="61866" y="179388"/>
                </a:lnTo>
                <a:lnTo>
                  <a:pt x="65037" y="179388"/>
                </a:lnTo>
                <a:lnTo>
                  <a:pt x="67152" y="177801"/>
                </a:lnTo>
                <a:lnTo>
                  <a:pt x="62923" y="175155"/>
                </a:lnTo>
                <a:lnTo>
                  <a:pt x="58694" y="172509"/>
                </a:lnTo>
                <a:lnTo>
                  <a:pt x="58694" y="171980"/>
                </a:lnTo>
                <a:lnTo>
                  <a:pt x="58165" y="171980"/>
                </a:lnTo>
                <a:lnTo>
                  <a:pt x="58694" y="169863"/>
                </a:lnTo>
                <a:lnTo>
                  <a:pt x="59751" y="168805"/>
                </a:lnTo>
                <a:lnTo>
                  <a:pt x="58165" y="168276"/>
                </a:lnTo>
                <a:lnTo>
                  <a:pt x="56051" y="167218"/>
                </a:lnTo>
                <a:lnTo>
                  <a:pt x="56051" y="165630"/>
                </a:lnTo>
                <a:lnTo>
                  <a:pt x="56580" y="165630"/>
                </a:lnTo>
                <a:lnTo>
                  <a:pt x="56051" y="165101"/>
                </a:lnTo>
                <a:lnTo>
                  <a:pt x="54994" y="165630"/>
                </a:lnTo>
                <a:lnTo>
                  <a:pt x="54465" y="165101"/>
                </a:lnTo>
                <a:lnTo>
                  <a:pt x="52880" y="165101"/>
                </a:lnTo>
                <a:lnTo>
                  <a:pt x="52880" y="163513"/>
                </a:lnTo>
                <a:lnTo>
                  <a:pt x="52880" y="162984"/>
                </a:lnTo>
                <a:lnTo>
                  <a:pt x="51822" y="162984"/>
                </a:lnTo>
                <a:lnTo>
                  <a:pt x="51294" y="162984"/>
                </a:lnTo>
                <a:lnTo>
                  <a:pt x="51822" y="161926"/>
                </a:lnTo>
                <a:lnTo>
                  <a:pt x="51822" y="161397"/>
                </a:lnTo>
                <a:lnTo>
                  <a:pt x="53408" y="163513"/>
                </a:lnTo>
                <a:lnTo>
                  <a:pt x="54994" y="165101"/>
                </a:lnTo>
                <a:lnTo>
                  <a:pt x="54465" y="164043"/>
                </a:lnTo>
                <a:lnTo>
                  <a:pt x="53408" y="162984"/>
                </a:lnTo>
                <a:lnTo>
                  <a:pt x="54465" y="162984"/>
                </a:lnTo>
                <a:lnTo>
                  <a:pt x="54465" y="161926"/>
                </a:lnTo>
                <a:lnTo>
                  <a:pt x="52880" y="158222"/>
                </a:lnTo>
                <a:lnTo>
                  <a:pt x="49179" y="158222"/>
                </a:lnTo>
                <a:lnTo>
                  <a:pt x="48122" y="157693"/>
                </a:lnTo>
                <a:lnTo>
                  <a:pt x="49179" y="154518"/>
                </a:lnTo>
                <a:lnTo>
                  <a:pt x="49708" y="154518"/>
                </a:lnTo>
                <a:lnTo>
                  <a:pt x="49179" y="153459"/>
                </a:lnTo>
                <a:lnTo>
                  <a:pt x="49708" y="153459"/>
                </a:lnTo>
                <a:lnTo>
                  <a:pt x="49179" y="151343"/>
                </a:lnTo>
                <a:lnTo>
                  <a:pt x="47594" y="149226"/>
                </a:lnTo>
                <a:lnTo>
                  <a:pt x="46008" y="142876"/>
                </a:lnTo>
                <a:lnTo>
                  <a:pt x="48122" y="139172"/>
                </a:lnTo>
                <a:lnTo>
                  <a:pt x="49179" y="137584"/>
                </a:lnTo>
                <a:lnTo>
                  <a:pt x="49708" y="137055"/>
                </a:lnTo>
                <a:lnTo>
                  <a:pt x="52880" y="135467"/>
                </a:lnTo>
                <a:lnTo>
                  <a:pt x="54994" y="132292"/>
                </a:lnTo>
                <a:lnTo>
                  <a:pt x="56580" y="131763"/>
                </a:lnTo>
                <a:lnTo>
                  <a:pt x="58165" y="127530"/>
                </a:lnTo>
                <a:lnTo>
                  <a:pt x="60280" y="127530"/>
                </a:lnTo>
                <a:lnTo>
                  <a:pt x="60280" y="129117"/>
                </a:lnTo>
                <a:lnTo>
                  <a:pt x="61866" y="129117"/>
                </a:lnTo>
                <a:lnTo>
                  <a:pt x="66623" y="132292"/>
                </a:lnTo>
                <a:lnTo>
                  <a:pt x="68737" y="131763"/>
                </a:lnTo>
                <a:lnTo>
                  <a:pt x="66623" y="128588"/>
                </a:lnTo>
                <a:lnTo>
                  <a:pt x="65037" y="124884"/>
                </a:lnTo>
                <a:lnTo>
                  <a:pt x="65566" y="124884"/>
                </a:lnTo>
                <a:lnTo>
                  <a:pt x="65566" y="123826"/>
                </a:lnTo>
                <a:lnTo>
                  <a:pt x="65037" y="123297"/>
                </a:lnTo>
                <a:lnTo>
                  <a:pt x="65037" y="122238"/>
                </a:lnTo>
                <a:lnTo>
                  <a:pt x="65566" y="123297"/>
                </a:lnTo>
                <a:lnTo>
                  <a:pt x="66623" y="120122"/>
                </a:lnTo>
                <a:lnTo>
                  <a:pt x="67152" y="116417"/>
                </a:lnTo>
                <a:lnTo>
                  <a:pt x="68209" y="116417"/>
                </a:lnTo>
                <a:lnTo>
                  <a:pt x="68737" y="114830"/>
                </a:lnTo>
                <a:lnTo>
                  <a:pt x="70323" y="115359"/>
                </a:lnTo>
                <a:lnTo>
                  <a:pt x="70852" y="113242"/>
                </a:lnTo>
                <a:lnTo>
                  <a:pt x="74023" y="116947"/>
                </a:lnTo>
                <a:lnTo>
                  <a:pt x="77195" y="119592"/>
                </a:lnTo>
                <a:lnTo>
                  <a:pt x="77195" y="120122"/>
                </a:lnTo>
                <a:lnTo>
                  <a:pt x="77723" y="120651"/>
                </a:lnTo>
                <a:lnTo>
                  <a:pt x="77195" y="121709"/>
                </a:lnTo>
                <a:lnTo>
                  <a:pt x="79309" y="123826"/>
                </a:lnTo>
                <a:lnTo>
                  <a:pt x="80895" y="125942"/>
                </a:lnTo>
                <a:lnTo>
                  <a:pt x="83009" y="124884"/>
                </a:lnTo>
                <a:lnTo>
                  <a:pt x="85652" y="125413"/>
                </a:lnTo>
                <a:lnTo>
                  <a:pt x="85652" y="123826"/>
                </a:lnTo>
                <a:lnTo>
                  <a:pt x="84595" y="123297"/>
                </a:lnTo>
                <a:lnTo>
                  <a:pt x="84595" y="123826"/>
                </a:lnTo>
                <a:lnTo>
                  <a:pt x="84066" y="123826"/>
                </a:lnTo>
                <a:lnTo>
                  <a:pt x="84066" y="122238"/>
                </a:lnTo>
                <a:lnTo>
                  <a:pt x="83009" y="122238"/>
                </a:lnTo>
                <a:lnTo>
                  <a:pt x="84066" y="121709"/>
                </a:lnTo>
                <a:lnTo>
                  <a:pt x="84066" y="120651"/>
                </a:lnTo>
                <a:lnTo>
                  <a:pt x="84066" y="119592"/>
                </a:lnTo>
                <a:lnTo>
                  <a:pt x="83009" y="120122"/>
                </a:lnTo>
                <a:lnTo>
                  <a:pt x="82481" y="121709"/>
                </a:lnTo>
                <a:lnTo>
                  <a:pt x="82481" y="119592"/>
                </a:lnTo>
                <a:lnTo>
                  <a:pt x="80895" y="118534"/>
                </a:lnTo>
                <a:lnTo>
                  <a:pt x="81952" y="118005"/>
                </a:lnTo>
                <a:lnTo>
                  <a:pt x="80895" y="116947"/>
                </a:lnTo>
                <a:lnTo>
                  <a:pt x="80895" y="116417"/>
                </a:lnTo>
                <a:lnTo>
                  <a:pt x="80366" y="115359"/>
                </a:lnTo>
                <a:lnTo>
                  <a:pt x="80895" y="113242"/>
                </a:lnTo>
                <a:lnTo>
                  <a:pt x="79309" y="112713"/>
                </a:lnTo>
                <a:lnTo>
                  <a:pt x="79309" y="110067"/>
                </a:lnTo>
                <a:lnTo>
                  <a:pt x="77723" y="109538"/>
                </a:lnTo>
                <a:lnTo>
                  <a:pt x="77723" y="108480"/>
                </a:lnTo>
                <a:lnTo>
                  <a:pt x="78781" y="108480"/>
                </a:lnTo>
                <a:lnTo>
                  <a:pt x="77195" y="105834"/>
                </a:lnTo>
                <a:lnTo>
                  <a:pt x="71909" y="104776"/>
                </a:lnTo>
                <a:lnTo>
                  <a:pt x="68737" y="104776"/>
                </a:lnTo>
                <a:lnTo>
                  <a:pt x="68737" y="105834"/>
                </a:lnTo>
                <a:lnTo>
                  <a:pt x="68209" y="105834"/>
                </a:lnTo>
                <a:lnTo>
                  <a:pt x="66623" y="104776"/>
                </a:lnTo>
                <a:lnTo>
                  <a:pt x="66623" y="105834"/>
                </a:lnTo>
                <a:lnTo>
                  <a:pt x="66623" y="106363"/>
                </a:lnTo>
                <a:lnTo>
                  <a:pt x="59751" y="107951"/>
                </a:lnTo>
                <a:lnTo>
                  <a:pt x="52880" y="108480"/>
                </a:lnTo>
                <a:lnTo>
                  <a:pt x="52880" y="109538"/>
                </a:lnTo>
                <a:lnTo>
                  <a:pt x="52880" y="110067"/>
                </a:lnTo>
                <a:lnTo>
                  <a:pt x="48122" y="111655"/>
                </a:lnTo>
                <a:lnTo>
                  <a:pt x="43894" y="113242"/>
                </a:lnTo>
                <a:lnTo>
                  <a:pt x="43894" y="113772"/>
                </a:lnTo>
                <a:lnTo>
                  <a:pt x="44422" y="114830"/>
                </a:lnTo>
                <a:lnTo>
                  <a:pt x="42836" y="114830"/>
                </a:lnTo>
                <a:lnTo>
                  <a:pt x="42836" y="116417"/>
                </a:lnTo>
                <a:lnTo>
                  <a:pt x="41251" y="115359"/>
                </a:lnTo>
                <a:lnTo>
                  <a:pt x="39665" y="115359"/>
                </a:lnTo>
                <a:lnTo>
                  <a:pt x="40722" y="116417"/>
                </a:lnTo>
                <a:lnTo>
                  <a:pt x="35436" y="115359"/>
                </a:lnTo>
                <a:lnTo>
                  <a:pt x="30150" y="110067"/>
                </a:lnTo>
                <a:lnTo>
                  <a:pt x="26979" y="113772"/>
                </a:lnTo>
                <a:lnTo>
                  <a:pt x="24864" y="118534"/>
                </a:lnTo>
                <a:lnTo>
                  <a:pt x="23278" y="115359"/>
                </a:lnTo>
                <a:lnTo>
                  <a:pt x="21693" y="113242"/>
                </a:lnTo>
                <a:lnTo>
                  <a:pt x="22221" y="111126"/>
                </a:lnTo>
                <a:lnTo>
                  <a:pt x="21693" y="109538"/>
                </a:lnTo>
                <a:lnTo>
                  <a:pt x="24864" y="107951"/>
                </a:lnTo>
                <a:lnTo>
                  <a:pt x="28564" y="106892"/>
                </a:lnTo>
                <a:lnTo>
                  <a:pt x="25921" y="104247"/>
                </a:lnTo>
                <a:lnTo>
                  <a:pt x="25393" y="99484"/>
                </a:lnTo>
                <a:lnTo>
                  <a:pt x="25921" y="98955"/>
                </a:lnTo>
                <a:lnTo>
                  <a:pt x="26979" y="97367"/>
                </a:lnTo>
                <a:lnTo>
                  <a:pt x="25921" y="96309"/>
                </a:lnTo>
                <a:lnTo>
                  <a:pt x="25921" y="95780"/>
                </a:lnTo>
                <a:lnTo>
                  <a:pt x="26979" y="94192"/>
                </a:lnTo>
                <a:lnTo>
                  <a:pt x="26979" y="92605"/>
                </a:lnTo>
                <a:lnTo>
                  <a:pt x="30150" y="90488"/>
                </a:lnTo>
                <a:lnTo>
                  <a:pt x="32793" y="88901"/>
                </a:lnTo>
                <a:lnTo>
                  <a:pt x="32265" y="82551"/>
                </a:lnTo>
                <a:lnTo>
                  <a:pt x="30679" y="77259"/>
                </a:lnTo>
                <a:lnTo>
                  <a:pt x="30150" y="77259"/>
                </a:lnTo>
                <a:lnTo>
                  <a:pt x="30150" y="78317"/>
                </a:lnTo>
                <a:lnTo>
                  <a:pt x="27507" y="75142"/>
                </a:lnTo>
                <a:lnTo>
                  <a:pt x="27507" y="71438"/>
                </a:lnTo>
                <a:lnTo>
                  <a:pt x="24864" y="69321"/>
                </a:lnTo>
                <a:lnTo>
                  <a:pt x="22221" y="66676"/>
                </a:lnTo>
                <a:lnTo>
                  <a:pt x="26979" y="67734"/>
                </a:lnTo>
                <a:lnTo>
                  <a:pt x="30150" y="69321"/>
                </a:lnTo>
                <a:lnTo>
                  <a:pt x="30679" y="68263"/>
                </a:lnTo>
                <a:lnTo>
                  <a:pt x="30679" y="66146"/>
                </a:lnTo>
                <a:lnTo>
                  <a:pt x="31207" y="66146"/>
                </a:lnTo>
                <a:lnTo>
                  <a:pt x="30679" y="64559"/>
                </a:lnTo>
                <a:lnTo>
                  <a:pt x="30679" y="62971"/>
                </a:lnTo>
                <a:lnTo>
                  <a:pt x="29093" y="62971"/>
                </a:lnTo>
                <a:lnTo>
                  <a:pt x="29093" y="61384"/>
                </a:lnTo>
                <a:lnTo>
                  <a:pt x="27507" y="62442"/>
                </a:lnTo>
                <a:lnTo>
                  <a:pt x="26979" y="62971"/>
                </a:lnTo>
                <a:lnTo>
                  <a:pt x="26979" y="62442"/>
                </a:lnTo>
                <a:lnTo>
                  <a:pt x="26979" y="61384"/>
                </a:lnTo>
                <a:lnTo>
                  <a:pt x="23807" y="57680"/>
                </a:lnTo>
                <a:lnTo>
                  <a:pt x="21693" y="52917"/>
                </a:lnTo>
                <a:lnTo>
                  <a:pt x="20107" y="53976"/>
                </a:lnTo>
                <a:lnTo>
                  <a:pt x="19050" y="52917"/>
                </a:lnTo>
                <a:lnTo>
                  <a:pt x="20636" y="51330"/>
                </a:lnTo>
                <a:lnTo>
                  <a:pt x="24864" y="55563"/>
                </a:lnTo>
                <a:lnTo>
                  <a:pt x="26979" y="56092"/>
                </a:lnTo>
                <a:lnTo>
                  <a:pt x="26979" y="54505"/>
                </a:lnTo>
                <a:lnTo>
                  <a:pt x="26979" y="52917"/>
                </a:lnTo>
                <a:lnTo>
                  <a:pt x="28564" y="54505"/>
                </a:lnTo>
                <a:lnTo>
                  <a:pt x="28564" y="52917"/>
                </a:lnTo>
                <a:lnTo>
                  <a:pt x="29093" y="53976"/>
                </a:lnTo>
                <a:lnTo>
                  <a:pt x="30150" y="54505"/>
                </a:lnTo>
                <a:lnTo>
                  <a:pt x="30150" y="55563"/>
                </a:lnTo>
                <a:lnTo>
                  <a:pt x="29093" y="54505"/>
                </a:lnTo>
                <a:lnTo>
                  <a:pt x="30150" y="56092"/>
                </a:lnTo>
                <a:lnTo>
                  <a:pt x="30679" y="56092"/>
                </a:lnTo>
                <a:lnTo>
                  <a:pt x="31207" y="59267"/>
                </a:lnTo>
                <a:lnTo>
                  <a:pt x="32265" y="62442"/>
                </a:lnTo>
                <a:lnTo>
                  <a:pt x="32265" y="62971"/>
                </a:lnTo>
                <a:lnTo>
                  <a:pt x="31207" y="63501"/>
                </a:lnTo>
                <a:lnTo>
                  <a:pt x="32793" y="64559"/>
                </a:lnTo>
                <a:lnTo>
                  <a:pt x="33850" y="62442"/>
                </a:lnTo>
                <a:lnTo>
                  <a:pt x="35965" y="63501"/>
                </a:lnTo>
                <a:lnTo>
                  <a:pt x="37550" y="65088"/>
                </a:lnTo>
                <a:lnTo>
                  <a:pt x="37550" y="69321"/>
                </a:lnTo>
                <a:lnTo>
                  <a:pt x="37022" y="71438"/>
                </a:lnTo>
                <a:lnTo>
                  <a:pt x="37550" y="73026"/>
                </a:lnTo>
                <a:lnTo>
                  <a:pt x="39665" y="73555"/>
                </a:lnTo>
                <a:lnTo>
                  <a:pt x="40722" y="75671"/>
                </a:lnTo>
                <a:lnTo>
                  <a:pt x="44951" y="78846"/>
                </a:lnTo>
                <a:lnTo>
                  <a:pt x="46008" y="81492"/>
                </a:lnTo>
                <a:lnTo>
                  <a:pt x="50237" y="82551"/>
                </a:lnTo>
                <a:lnTo>
                  <a:pt x="54465" y="82551"/>
                </a:lnTo>
                <a:lnTo>
                  <a:pt x="54465" y="83609"/>
                </a:lnTo>
                <a:lnTo>
                  <a:pt x="54465" y="84138"/>
                </a:lnTo>
                <a:lnTo>
                  <a:pt x="57108" y="84138"/>
                </a:lnTo>
                <a:lnTo>
                  <a:pt x="59751" y="87313"/>
                </a:lnTo>
                <a:lnTo>
                  <a:pt x="62923" y="87842"/>
                </a:lnTo>
                <a:lnTo>
                  <a:pt x="65037" y="90488"/>
                </a:lnTo>
                <a:lnTo>
                  <a:pt x="65037" y="92076"/>
                </a:lnTo>
                <a:lnTo>
                  <a:pt x="63980" y="92076"/>
                </a:lnTo>
                <a:lnTo>
                  <a:pt x="65037" y="94192"/>
                </a:lnTo>
                <a:lnTo>
                  <a:pt x="66623" y="94721"/>
                </a:lnTo>
                <a:lnTo>
                  <a:pt x="69794" y="95780"/>
                </a:lnTo>
                <a:lnTo>
                  <a:pt x="73495" y="96309"/>
                </a:lnTo>
                <a:lnTo>
                  <a:pt x="71909" y="92076"/>
                </a:lnTo>
                <a:lnTo>
                  <a:pt x="70323" y="87842"/>
                </a:lnTo>
                <a:lnTo>
                  <a:pt x="70323" y="86784"/>
                </a:lnTo>
                <a:lnTo>
                  <a:pt x="69794" y="85726"/>
                </a:lnTo>
                <a:lnTo>
                  <a:pt x="70323" y="85196"/>
                </a:lnTo>
                <a:lnTo>
                  <a:pt x="70852" y="85196"/>
                </a:lnTo>
                <a:lnTo>
                  <a:pt x="70323" y="84138"/>
                </a:lnTo>
                <a:lnTo>
                  <a:pt x="69794" y="84138"/>
                </a:lnTo>
                <a:lnTo>
                  <a:pt x="69794" y="82021"/>
                </a:lnTo>
                <a:lnTo>
                  <a:pt x="69794" y="79905"/>
                </a:lnTo>
                <a:lnTo>
                  <a:pt x="66623" y="75671"/>
                </a:lnTo>
                <a:lnTo>
                  <a:pt x="63980" y="71967"/>
                </a:lnTo>
                <a:lnTo>
                  <a:pt x="61337" y="61384"/>
                </a:lnTo>
                <a:lnTo>
                  <a:pt x="59751" y="50801"/>
                </a:lnTo>
                <a:lnTo>
                  <a:pt x="58694" y="50271"/>
                </a:lnTo>
                <a:lnTo>
                  <a:pt x="58694" y="48684"/>
                </a:lnTo>
                <a:lnTo>
                  <a:pt x="59751" y="47626"/>
                </a:lnTo>
                <a:lnTo>
                  <a:pt x="58694" y="47626"/>
                </a:lnTo>
                <a:lnTo>
                  <a:pt x="58694" y="47096"/>
                </a:lnTo>
                <a:lnTo>
                  <a:pt x="59751" y="43921"/>
                </a:lnTo>
                <a:lnTo>
                  <a:pt x="58694" y="39159"/>
                </a:lnTo>
                <a:lnTo>
                  <a:pt x="59751" y="39159"/>
                </a:lnTo>
                <a:lnTo>
                  <a:pt x="60280" y="39159"/>
                </a:lnTo>
                <a:lnTo>
                  <a:pt x="59751" y="35455"/>
                </a:lnTo>
                <a:lnTo>
                  <a:pt x="60280" y="31221"/>
                </a:lnTo>
                <a:lnTo>
                  <a:pt x="63980" y="30163"/>
                </a:lnTo>
                <a:lnTo>
                  <a:pt x="69794" y="22755"/>
                </a:lnTo>
                <a:lnTo>
                  <a:pt x="72437" y="21696"/>
                </a:lnTo>
                <a:lnTo>
                  <a:pt x="73495" y="24342"/>
                </a:lnTo>
                <a:lnTo>
                  <a:pt x="74023" y="24871"/>
                </a:lnTo>
                <a:lnTo>
                  <a:pt x="70323" y="29634"/>
                </a:lnTo>
                <a:lnTo>
                  <a:pt x="66623" y="33867"/>
                </a:lnTo>
                <a:lnTo>
                  <a:pt x="66623" y="34926"/>
                </a:lnTo>
                <a:lnTo>
                  <a:pt x="67152" y="35455"/>
                </a:lnTo>
                <a:lnTo>
                  <a:pt x="67152" y="34926"/>
                </a:lnTo>
                <a:lnTo>
                  <a:pt x="68209" y="34926"/>
                </a:lnTo>
                <a:lnTo>
                  <a:pt x="68209" y="37042"/>
                </a:lnTo>
                <a:lnTo>
                  <a:pt x="71909" y="35455"/>
                </a:lnTo>
                <a:lnTo>
                  <a:pt x="73495" y="34926"/>
                </a:lnTo>
                <a:lnTo>
                  <a:pt x="74023" y="35455"/>
                </a:lnTo>
                <a:lnTo>
                  <a:pt x="75080" y="36513"/>
                </a:lnTo>
                <a:lnTo>
                  <a:pt x="77195" y="34926"/>
                </a:lnTo>
                <a:lnTo>
                  <a:pt x="79309" y="35455"/>
                </a:lnTo>
                <a:lnTo>
                  <a:pt x="83009" y="33338"/>
                </a:lnTo>
                <a:lnTo>
                  <a:pt x="87238" y="33867"/>
                </a:lnTo>
                <a:lnTo>
                  <a:pt x="82481" y="33867"/>
                </a:lnTo>
                <a:lnTo>
                  <a:pt x="78781" y="37571"/>
                </a:lnTo>
                <a:lnTo>
                  <a:pt x="80366" y="38630"/>
                </a:lnTo>
                <a:lnTo>
                  <a:pt x="81952" y="37042"/>
                </a:lnTo>
                <a:lnTo>
                  <a:pt x="80895" y="38630"/>
                </a:lnTo>
                <a:lnTo>
                  <a:pt x="80366" y="39159"/>
                </a:lnTo>
                <a:lnTo>
                  <a:pt x="81952" y="40217"/>
                </a:lnTo>
                <a:lnTo>
                  <a:pt x="83009" y="37571"/>
                </a:lnTo>
                <a:lnTo>
                  <a:pt x="86181" y="40217"/>
                </a:lnTo>
                <a:lnTo>
                  <a:pt x="88824" y="37571"/>
                </a:lnTo>
                <a:lnTo>
                  <a:pt x="87767" y="37042"/>
                </a:lnTo>
                <a:lnTo>
                  <a:pt x="87238" y="36513"/>
                </a:lnTo>
                <a:lnTo>
                  <a:pt x="87767" y="35455"/>
                </a:lnTo>
                <a:lnTo>
                  <a:pt x="88824" y="34926"/>
                </a:lnTo>
                <a:lnTo>
                  <a:pt x="87767" y="33338"/>
                </a:lnTo>
                <a:lnTo>
                  <a:pt x="87238" y="33338"/>
                </a:lnTo>
                <a:lnTo>
                  <a:pt x="87238" y="31221"/>
                </a:lnTo>
                <a:lnTo>
                  <a:pt x="87238" y="30163"/>
                </a:lnTo>
                <a:lnTo>
                  <a:pt x="87767" y="31221"/>
                </a:lnTo>
                <a:lnTo>
                  <a:pt x="87767" y="29634"/>
                </a:lnTo>
                <a:lnTo>
                  <a:pt x="87767" y="26459"/>
                </a:lnTo>
                <a:lnTo>
                  <a:pt x="89352" y="25400"/>
                </a:lnTo>
                <a:lnTo>
                  <a:pt x="91467" y="23284"/>
                </a:lnTo>
                <a:lnTo>
                  <a:pt x="90938" y="21696"/>
                </a:lnTo>
                <a:lnTo>
                  <a:pt x="91467" y="21696"/>
                </a:lnTo>
                <a:lnTo>
                  <a:pt x="91467" y="22755"/>
                </a:lnTo>
                <a:lnTo>
                  <a:pt x="93052" y="21696"/>
                </a:lnTo>
                <a:lnTo>
                  <a:pt x="95167" y="21167"/>
                </a:lnTo>
                <a:lnTo>
                  <a:pt x="96224" y="18521"/>
                </a:lnTo>
                <a:lnTo>
                  <a:pt x="98338" y="17992"/>
                </a:lnTo>
                <a:lnTo>
                  <a:pt x="97810" y="15875"/>
                </a:lnTo>
                <a:lnTo>
                  <a:pt x="97810" y="13230"/>
                </a:lnTo>
                <a:lnTo>
                  <a:pt x="99924" y="12700"/>
                </a:lnTo>
                <a:lnTo>
                  <a:pt x="105210" y="14817"/>
                </a:lnTo>
                <a:close/>
                <a:moveTo>
                  <a:pt x="44450" y="9525"/>
                </a:moveTo>
                <a:lnTo>
                  <a:pt x="46038" y="11113"/>
                </a:lnTo>
                <a:lnTo>
                  <a:pt x="44979" y="11113"/>
                </a:lnTo>
                <a:lnTo>
                  <a:pt x="44450" y="10054"/>
                </a:lnTo>
                <a:close/>
                <a:moveTo>
                  <a:pt x="113506" y="1587"/>
                </a:moveTo>
                <a:lnTo>
                  <a:pt x="114300" y="1587"/>
                </a:lnTo>
                <a:lnTo>
                  <a:pt x="114300" y="3175"/>
                </a:lnTo>
                <a:close/>
                <a:moveTo>
                  <a:pt x="111125" y="0"/>
                </a:moveTo>
                <a:lnTo>
                  <a:pt x="113506" y="0"/>
                </a:lnTo>
                <a:lnTo>
                  <a:pt x="113506" y="1587"/>
                </a:lnTo>
                <a:lnTo>
                  <a:pt x="111125" y="1587"/>
                </a:lnTo>
                <a:lnTo>
                  <a:pt x="111125" y="529"/>
                </a:lnTo>
                <a:close/>
              </a:path>
            </a:pathLst>
          </a:custGeom>
          <a:solidFill>
            <a:srgbClr val="1E2A38"/>
          </a:solidFill>
          <a:ln w="9525">
            <a:noFill/>
            <a:round/>
            <a:headEnd/>
            <a:tailEnd/>
          </a:ln>
        </p:spPr>
        <p:txBody>
          <a:bodyPr vert="horz" wrap="square" lIns="216000" tIns="468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r>
              <a:rPr lang="en-US" altLang="ko-KR" sz="900" b="1" dirty="0" smtClean="0">
                <a:solidFill>
                  <a:schemeClr val="bg1"/>
                </a:solidFill>
              </a:rPr>
              <a:t>01</a:t>
            </a:r>
            <a:endParaRPr lang="ko-KR" altLang="en-US" sz="900" b="1" dirty="0">
              <a:solidFill>
                <a:schemeClr val="bg1"/>
              </a:solidFill>
            </a:endParaRPr>
          </a:p>
        </p:txBody>
      </p:sp>
      <p:sp>
        <p:nvSpPr>
          <p:cNvPr id="2738" name="자유형 2737"/>
          <p:cNvSpPr>
            <a:spLocks/>
          </p:cNvSpPr>
          <p:nvPr/>
        </p:nvSpPr>
        <p:spPr bwMode="auto">
          <a:xfrm>
            <a:off x="10737034" y="3875278"/>
            <a:ext cx="839384" cy="353196"/>
          </a:xfrm>
          <a:custGeom>
            <a:avLst/>
            <a:gdLst>
              <a:gd name="connsiteX0" fmla="*/ 101759 w 611188"/>
              <a:gd name="connsiteY0" fmla="*/ 253842 h 257176"/>
              <a:gd name="connsiteX1" fmla="*/ 102235 w 611188"/>
              <a:gd name="connsiteY1" fmla="*/ 254318 h 257176"/>
              <a:gd name="connsiteX2" fmla="*/ 103188 w 611188"/>
              <a:gd name="connsiteY2" fmla="*/ 254795 h 257176"/>
              <a:gd name="connsiteX3" fmla="*/ 102235 w 611188"/>
              <a:gd name="connsiteY3" fmla="*/ 254795 h 257176"/>
              <a:gd name="connsiteX4" fmla="*/ 102235 w 611188"/>
              <a:gd name="connsiteY4" fmla="*/ 255747 h 257176"/>
              <a:gd name="connsiteX5" fmla="*/ 101283 w 611188"/>
              <a:gd name="connsiteY5" fmla="*/ 256223 h 257176"/>
              <a:gd name="connsiteX6" fmla="*/ 99854 w 611188"/>
              <a:gd name="connsiteY6" fmla="*/ 257176 h 257176"/>
              <a:gd name="connsiteX7" fmla="*/ 98901 w 611188"/>
              <a:gd name="connsiteY7" fmla="*/ 257176 h 257176"/>
              <a:gd name="connsiteX8" fmla="*/ 98425 w 611188"/>
              <a:gd name="connsiteY8" fmla="*/ 256223 h 257176"/>
              <a:gd name="connsiteX9" fmla="*/ 98901 w 611188"/>
              <a:gd name="connsiteY9" fmla="*/ 255747 h 257176"/>
              <a:gd name="connsiteX10" fmla="*/ 100330 w 611188"/>
              <a:gd name="connsiteY10" fmla="*/ 255747 h 257176"/>
              <a:gd name="connsiteX11" fmla="*/ 100330 w 611188"/>
              <a:gd name="connsiteY11" fmla="*/ 254795 h 257176"/>
              <a:gd name="connsiteX12" fmla="*/ 100330 w 611188"/>
              <a:gd name="connsiteY12" fmla="*/ 254318 h 257176"/>
              <a:gd name="connsiteX13" fmla="*/ 101283 w 611188"/>
              <a:gd name="connsiteY13" fmla="*/ 254318 h 257176"/>
              <a:gd name="connsiteX14" fmla="*/ 101759 w 611188"/>
              <a:gd name="connsiteY14" fmla="*/ 254318 h 257176"/>
              <a:gd name="connsiteX15" fmla="*/ 101759 w 611188"/>
              <a:gd name="connsiteY15" fmla="*/ 252413 h 257176"/>
              <a:gd name="connsiteX16" fmla="*/ 102235 w 611188"/>
              <a:gd name="connsiteY16" fmla="*/ 252889 h 257176"/>
              <a:gd name="connsiteX17" fmla="*/ 101759 w 611188"/>
              <a:gd name="connsiteY17" fmla="*/ 253842 h 257176"/>
              <a:gd name="connsiteX18" fmla="*/ 101283 w 611188"/>
              <a:gd name="connsiteY18" fmla="*/ 253842 h 257176"/>
              <a:gd name="connsiteX19" fmla="*/ 101759 w 611188"/>
              <a:gd name="connsiteY19" fmla="*/ 252889 h 257176"/>
              <a:gd name="connsiteX20" fmla="*/ 203994 w 611188"/>
              <a:gd name="connsiteY20" fmla="*/ 239713 h 257176"/>
              <a:gd name="connsiteX21" fmla="*/ 205581 w 611188"/>
              <a:gd name="connsiteY21" fmla="*/ 239713 h 257176"/>
              <a:gd name="connsiteX22" fmla="*/ 205581 w 611188"/>
              <a:gd name="connsiteY22" fmla="*/ 240242 h 257176"/>
              <a:gd name="connsiteX23" fmla="*/ 206375 w 611188"/>
              <a:gd name="connsiteY23" fmla="*/ 240242 h 257176"/>
              <a:gd name="connsiteX24" fmla="*/ 205581 w 611188"/>
              <a:gd name="connsiteY24" fmla="*/ 241301 h 257176"/>
              <a:gd name="connsiteX25" fmla="*/ 203200 w 611188"/>
              <a:gd name="connsiteY25" fmla="*/ 241301 h 257176"/>
              <a:gd name="connsiteX26" fmla="*/ 203994 w 611188"/>
              <a:gd name="connsiteY26" fmla="*/ 240242 h 257176"/>
              <a:gd name="connsiteX27" fmla="*/ 115358 w 611188"/>
              <a:gd name="connsiteY27" fmla="*/ 239713 h 257176"/>
              <a:gd name="connsiteX28" fmla="*/ 119591 w 611188"/>
              <a:gd name="connsiteY28" fmla="*/ 241999 h 257176"/>
              <a:gd name="connsiteX29" fmla="*/ 120650 w 611188"/>
              <a:gd name="connsiteY29" fmla="*/ 243714 h 257176"/>
              <a:gd name="connsiteX30" fmla="*/ 120650 w 611188"/>
              <a:gd name="connsiteY30" fmla="*/ 250572 h 257176"/>
              <a:gd name="connsiteX31" fmla="*/ 118533 w 611188"/>
              <a:gd name="connsiteY31" fmla="*/ 254001 h 257176"/>
              <a:gd name="connsiteX32" fmla="*/ 113770 w 611188"/>
              <a:gd name="connsiteY32" fmla="*/ 252287 h 257176"/>
              <a:gd name="connsiteX33" fmla="*/ 110066 w 611188"/>
              <a:gd name="connsiteY33" fmla="*/ 251143 h 257176"/>
              <a:gd name="connsiteX34" fmla="*/ 108478 w 611188"/>
              <a:gd name="connsiteY34" fmla="*/ 250572 h 257176"/>
              <a:gd name="connsiteX35" fmla="*/ 106362 w 611188"/>
              <a:gd name="connsiteY35" fmla="*/ 249429 h 257176"/>
              <a:gd name="connsiteX36" fmla="*/ 106362 w 611188"/>
              <a:gd name="connsiteY36" fmla="*/ 247714 h 257176"/>
              <a:gd name="connsiteX37" fmla="*/ 106362 w 611188"/>
              <a:gd name="connsiteY37" fmla="*/ 247143 h 257176"/>
              <a:gd name="connsiteX38" fmla="*/ 107949 w 611188"/>
              <a:gd name="connsiteY38" fmla="*/ 247143 h 257176"/>
              <a:gd name="connsiteX39" fmla="*/ 108478 w 611188"/>
              <a:gd name="connsiteY39" fmla="*/ 244857 h 257176"/>
              <a:gd name="connsiteX40" fmla="*/ 108478 w 611188"/>
              <a:gd name="connsiteY40" fmla="*/ 245428 h 257176"/>
              <a:gd name="connsiteX41" fmla="*/ 109537 w 611188"/>
              <a:gd name="connsiteY41" fmla="*/ 246571 h 257176"/>
              <a:gd name="connsiteX42" fmla="*/ 109537 w 611188"/>
              <a:gd name="connsiteY42" fmla="*/ 245428 h 257176"/>
              <a:gd name="connsiteX43" fmla="*/ 110066 w 611188"/>
              <a:gd name="connsiteY43" fmla="*/ 243714 h 257176"/>
              <a:gd name="connsiteX44" fmla="*/ 111124 w 611188"/>
              <a:gd name="connsiteY44" fmla="*/ 245428 h 257176"/>
              <a:gd name="connsiteX45" fmla="*/ 111654 w 611188"/>
              <a:gd name="connsiteY45" fmla="*/ 247143 h 257176"/>
              <a:gd name="connsiteX46" fmla="*/ 113241 w 611188"/>
              <a:gd name="connsiteY46" fmla="*/ 245428 h 257176"/>
              <a:gd name="connsiteX47" fmla="*/ 113241 w 611188"/>
              <a:gd name="connsiteY47" fmla="*/ 241428 h 257176"/>
              <a:gd name="connsiteX48" fmla="*/ 401864 w 611188"/>
              <a:gd name="connsiteY48" fmla="*/ 238579 h 257176"/>
              <a:gd name="connsiteX49" fmla="*/ 403225 w 611188"/>
              <a:gd name="connsiteY49" fmla="*/ 238579 h 257176"/>
              <a:gd name="connsiteX50" fmla="*/ 401864 w 611188"/>
              <a:gd name="connsiteY50" fmla="*/ 239940 h 257176"/>
              <a:gd name="connsiteX51" fmla="*/ 400050 w 611188"/>
              <a:gd name="connsiteY51" fmla="*/ 241301 h 257176"/>
              <a:gd name="connsiteX52" fmla="*/ 400957 w 611188"/>
              <a:gd name="connsiteY52" fmla="*/ 239940 h 257176"/>
              <a:gd name="connsiteX53" fmla="*/ 401410 w 611188"/>
              <a:gd name="connsiteY53" fmla="*/ 239940 h 257176"/>
              <a:gd name="connsiteX54" fmla="*/ 388937 w 611188"/>
              <a:gd name="connsiteY54" fmla="*/ 238125 h 257176"/>
              <a:gd name="connsiteX55" fmla="*/ 391054 w 611188"/>
              <a:gd name="connsiteY55" fmla="*/ 238125 h 257176"/>
              <a:gd name="connsiteX56" fmla="*/ 392641 w 611188"/>
              <a:gd name="connsiteY56" fmla="*/ 238125 h 257176"/>
              <a:gd name="connsiteX57" fmla="*/ 393170 w 611188"/>
              <a:gd name="connsiteY57" fmla="*/ 238760 h 257176"/>
              <a:gd name="connsiteX58" fmla="*/ 394229 w 611188"/>
              <a:gd name="connsiteY58" fmla="*/ 240030 h 257176"/>
              <a:gd name="connsiteX59" fmla="*/ 394758 w 611188"/>
              <a:gd name="connsiteY59" fmla="*/ 238760 h 257176"/>
              <a:gd name="connsiteX60" fmla="*/ 396346 w 611188"/>
              <a:gd name="connsiteY60" fmla="*/ 238125 h 257176"/>
              <a:gd name="connsiteX61" fmla="*/ 396346 w 611188"/>
              <a:gd name="connsiteY61" fmla="*/ 238760 h 257176"/>
              <a:gd name="connsiteX62" fmla="*/ 396875 w 611188"/>
              <a:gd name="connsiteY62" fmla="*/ 240030 h 257176"/>
              <a:gd name="connsiteX63" fmla="*/ 396346 w 611188"/>
              <a:gd name="connsiteY63" fmla="*/ 240030 h 257176"/>
              <a:gd name="connsiteX64" fmla="*/ 395816 w 611188"/>
              <a:gd name="connsiteY64" fmla="*/ 238760 h 257176"/>
              <a:gd name="connsiteX65" fmla="*/ 394758 w 611188"/>
              <a:gd name="connsiteY65" fmla="*/ 240665 h 257176"/>
              <a:gd name="connsiteX66" fmla="*/ 394229 w 611188"/>
              <a:gd name="connsiteY66" fmla="*/ 241300 h 257176"/>
              <a:gd name="connsiteX67" fmla="*/ 393170 w 611188"/>
              <a:gd name="connsiteY67" fmla="*/ 241300 h 257176"/>
              <a:gd name="connsiteX68" fmla="*/ 393170 w 611188"/>
              <a:gd name="connsiteY68" fmla="*/ 240030 h 257176"/>
              <a:gd name="connsiteX69" fmla="*/ 392641 w 611188"/>
              <a:gd name="connsiteY69" fmla="*/ 240030 h 257176"/>
              <a:gd name="connsiteX70" fmla="*/ 392641 w 611188"/>
              <a:gd name="connsiteY70" fmla="*/ 238760 h 257176"/>
              <a:gd name="connsiteX71" fmla="*/ 391583 w 611188"/>
              <a:gd name="connsiteY71" fmla="*/ 240030 h 257176"/>
              <a:gd name="connsiteX72" fmla="*/ 389995 w 611188"/>
              <a:gd name="connsiteY72" fmla="*/ 240665 h 257176"/>
              <a:gd name="connsiteX73" fmla="*/ 389995 w 611188"/>
              <a:gd name="connsiteY73" fmla="*/ 238760 h 257176"/>
              <a:gd name="connsiteX74" fmla="*/ 175078 w 611188"/>
              <a:gd name="connsiteY74" fmla="*/ 238125 h 257176"/>
              <a:gd name="connsiteX75" fmla="*/ 176439 w 611188"/>
              <a:gd name="connsiteY75" fmla="*/ 239713 h 257176"/>
              <a:gd name="connsiteX76" fmla="*/ 176439 w 611188"/>
              <a:gd name="connsiteY76" fmla="*/ 238125 h 257176"/>
              <a:gd name="connsiteX77" fmla="*/ 177800 w 611188"/>
              <a:gd name="connsiteY77" fmla="*/ 238125 h 257176"/>
              <a:gd name="connsiteX78" fmla="*/ 177346 w 611188"/>
              <a:gd name="connsiteY78" fmla="*/ 239713 h 257176"/>
              <a:gd name="connsiteX79" fmla="*/ 175985 w 611188"/>
              <a:gd name="connsiteY79" fmla="*/ 241300 h 257176"/>
              <a:gd name="connsiteX80" fmla="*/ 175078 w 611188"/>
              <a:gd name="connsiteY80" fmla="*/ 239713 h 257176"/>
              <a:gd name="connsiteX81" fmla="*/ 174625 w 611188"/>
              <a:gd name="connsiteY81" fmla="*/ 239713 h 257176"/>
              <a:gd name="connsiteX82" fmla="*/ 165497 w 611188"/>
              <a:gd name="connsiteY82" fmla="*/ 237899 h 257176"/>
              <a:gd name="connsiteX83" fmla="*/ 165497 w 611188"/>
              <a:gd name="connsiteY83" fmla="*/ 239940 h 257176"/>
              <a:gd name="connsiteX84" fmla="*/ 166092 w 611188"/>
              <a:gd name="connsiteY84" fmla="*/ 239940 h 257176"/>
              <a:gd name="connsiteX85" fmla="*/ 166092 w 611188"/>
              <a:gd name="connsiteY85" fmla="*/ 240621 h 257176"/>
              <a:gd name="connsiteX86" fmla="*/ 164306 w 611188"/>
              <a:gd name="connsiteY86" fmla="*/ 240621 h 257176"/>
              <a:gd name="connsiteX87" fmla="*/ 161925 w 611188"/>
              <a:gd name="connsiteY87" fmla="*/ 241301 h 257176"/>
              <a:gd name="connsiteX88" fmla="*/ 162520 w 611188"/>
              <a:gd name="connsiteY88" fmla="*/ 239940 h 257176"/>
              <a:gd name="connsiteX89" fmla="*/ 163711 w 611188"/>
              <a:gd name="connsiteY89" fmla="*/ 240621 h 257176"/>
              <a:gd name="connsiteX90" fmla="*/ 163711 w 611188"/>
              <a:gd name="connsiteY90" fmla="*/ 238579 h 257176"/>
              <a:gd name="connsiteX91" fmla="*/ 170126 w 611188"/>
              <a:gd name="connsiteY91" fmla="*/ 237212 h 257176"/>
              <a:gd name="connsiteX92" fmla="*/ 170920 w 611188"/>
              <a:gd name="connsiteY92" fmla="*/ 238284 h 257176"/>
              <a:gd name="connsiteX93" fmla="*/ 170920 w 611188"/>
              <a:gd name="connsiteY93" fmla="*/ 239237 h 257176"/>
              <a:gd name="connsiteX94" fmla="*/ 169862 w 611188"/>
              <a:gd name="connsiteY94" fmla="*/ 239713 h 257176"/>
              <a:gd name="connsiteX95" fmla="*/ 169862 w 611188"/>
              <a:gd name="connsiteY95" fmla="*/ 237808 h 257176"/>
              <a:gd name="connsiteX96" fmla="*/ 170350 w 611188"/>
              <a:gd name="connsiteY96" fmla="*/ 236709 h 257176"/>
              <a:gd name="connsiteX97" fmla="*/ 170126 w 611188"/>
              <a:gd name="connsiteY97" fmla="*/ 237212 h 257176"/>
              <a:gd name="connsiteX98" fmla="*/ 169862 w 611188"/>
              <a:gd name="connsiteY98" fmla="*/ 236855 h 257176"/>
              <a:gd name="connsiteX99" fmla="*/ 444717 w 611188"/>
              <a:gd name="connsiteY99" fmla="*/ 236538 h 257176"/>
              <a:gd name="connsiteX100" fmla="*/ 446232 w 611188"/>
              <a:gd name="connsiteY100" fmla="*/ 238126 h 257176"/>
              <a:gd name="connsiteX101" fmla="*/ 448252 w 611188"/>
              <a:gd name="connsiteY101" fmla="*/ 237067 h 257176"/>
              <a:gd name="connsiteX102" fmla="*/ 447747 w 611188"/>
              <a:gd name="connsiteY102" fmla="*/ 237067 h 257176"/>
              <a:gd name="connsiteX103" fmla="*/ 446737 w 611188"/>
              <a:gd name="connsiteY103" fmla="*/ 237067 h 257176"/>
              <a:gd name="connsiteX104" fmla="*/ 447747 w 611188"/>
              <a:gd name="connsiteY104" fmla="*/ 236538 h 257176"/>
              <a:gd name="connsiteX105" fmla="*/ 449263 w 611188"/>
              <a:gd name="connsiteY105" fmla="*/ 236538 h 257176"/>
              <a:gd name="connsiteX106" fmla="*/ 449263 w 611188"/>
              <a:gd name="connsiteY106" fmla="*/ 238655 h 257176"/>
              <a:gd name="connsiteX107" fmla="*/ 447747 w 611188"/>
              <a:gd name="connsiteY107" fmla="*/ 238655 h 257176"/>
              <a:gd name="connsiteX108" fmla="*/ 444717 w 611188"/>
              <a:gd name="connsiteY108" fmla="*/ 238655 h 257176"/>
              <a:gd name="connsiteX109" fmla="*/ 444717 w 611188"/>
              <a:gd name="connsiteY109" fmla="*/ 238126 h 257176"/>
              <a:gd name="connsiteX110" fmla="*/ 444211 w 611188"/>
              <a:gd name="connsiteY110" fmla="*/ 238126 h 257176"/>
              <a:gd name="connsiteX111" fmla="*/ 444717 w 611188"/>
              <a:gd name="connsiteY111" fmla="*/ 237067 h 257176"/>
              <a:gd name="connsiteX112" fmla="*/ 440170 w 611188"/>
              <a:gd name="connsiteY112" fmla="*/ 236538 h 257176"/>
              <a:gd name="connsiteX113" fmla="*/ 443201 w 611188"/>
              <a:gd name="connsiteY113" fmla="*/ 236538 h 257176"/>
              <a:gd name="connsiteX114" fmla="*/ 444211 w 611188"/>
              <a:gd name="connsiteY114" fmla="*/ 237067 h 257176"/>
              <a:gd name="connsiteX115" fmla="*/ 444211 w 611188"/>
              <a:gd name="connsiteY115" fmla="*/ 238126 h 257176"/>
              <a:gd name="connsiteX116" fmla="*/ 443201 w 611188"/>
              <a:gd name="connsiteY116" fmla="*/ 239713 h 257176"/>
              <a:gd name="connsiteX117" fmla="*/ 442696 w 611188"/>
              <a:gd name="connsiteY117" fmla="*/ 238126 h 257176"/>
              <a:gd name="connsiteX118" fmla="*/ 442696 w 611188"/>
              <a:gd name="connsiteY118" fmla="*/ 238655 h 257176"/>
              <a:gd name="connsiteX119" fmla="*/ 442696 w 611188"/>
              <a:gd name="connsiteY119" fmla="*/ 239713 h 257176"/>
              <a:gd name="connsiteX120" fmla="*/ 440170 w 611188"/>
              <a:gd name="connsiteY120" fmla="*/ 239713 h 257176"/>
              <a:gd name="connsiteX121" fmla="*/ 439665 w 611188"/>
              <a:gd name="connsiteY121" fmla="*/ 238126 h 257176"/>
              <a:gd name="connsiteX122" fmla="*/ 439665 w 611188"/>
              <a:gd name="connsiteY122" fmla="*/ 238655 h 257176"/>
              <a:gd name="connsiteX123" fmla="*/ 439160 w 611188"/>
              <a:gd name="connsiteY123" fmla="*/ 239713 h 257176"/>
              <a:gd name="connsiteX124" fmla="*/ 439160 w 611188"/>
              <a:gd name="connsiteY124" fmla="*/ 238126 h 257176"/>
              <a:gd name="connsiteX125" fmla="*/ 438150 w 611188"/>
              <a:gd name="connsiteY125" fmla="*/ 238126 h 257176"/>
              <a:gd name="connsiteX126" fmla="*/ 401410 w 611188"/>
              <a:gd name="connsiteY126" fmla="*/ 236538 h 257176"/>
              <a:gd name="connsiteX127" fmla="*/ 401864 w 611188"/>
              <a:gd name="connsiteY127" fmla="*/ 236538 h 257176"/>
              <a:gd name="connsiteX128" fmla="*/ 401864 w 611188"/>
              <a:gd name="connsiteY128" fmla="*/ 238579 h 257176"/>
              <a:gd name="connsiteX129" fmla="*/ 401410 w 611188"/>
              <a:gd name="connsiteY129" fmla="*/ 237899 h 257176"/>
              <a:gd name="connsiteX130" fmla="*/ 166092 w 611188"/>
              <a:gd name="connsiteY130" fmla="*/ 236538 h 257176"/>
              <a:gd name="connsiteX131" fmla="*/ 166688 w 611188"/>
              <a:gd name="connsiteY131" fmla="*/ 237899 h 257176"/>
              <a:gd name="connsiteX132" fmla="*/ 166688 w 611188"/>
              <a:gd name="connsiteY132" fmla="*/ 239940 h 257176"/>
              <a:gd name="connsiteX133" fmla="*/ 166092 w 611188"/>
              <a:gd name="connsiteY133" fmla="*/ 239940 h 257176"/>
              <a:gd name="connsiteX134" fmla="*/ 166092 w 611188"/>
              <a:gd name="connsiteY134" fmla="*/ 237899 h 257176"/>
              <a:gd name="connsiteX135" fmla="*/ 117442 w 611188"/>
              <a:gd name="connsiteY135" fmla="*/ 236538 h 257176"/>
              <a:gd name="connsiteX136" fmla="*/ 131956 w 611188"/>
              <a:gd name="connsiteY136" fmla="*/ 236538 h 257176"/>
              <a:gd name="connsiteX137" fmla="*/ 131956 w 611188"/>
              <a:gd name="connsiteY137" fmla="*/ 237067 h 257176"/>
              <a:gd name="connsiteX138" fmla="*/ 131956 w 611188"/>
              <a:gd name="connsiteY138" fmla="*/ 238126 h 257176"/>
              <a:gd name="connsiteX139" fmla="*/ 124181 w 611188"/>
              <a:gd name="connsiteY139" fmla="*/ 238126 h 257176"/>
              <a:gd name="connsiteX140" fmla="*/ 118997 w 611188"/>
              <a:gd name="connsiteY140" fmla="*/ 239713 h 257176"/>
              <a:gd name="connsiteX141" fmla="*/ 118997 w 611188"/>
              <a:gd name="connsiteY141" fmla="*/ 238655 h 257176"/>
              <a:gd name="connsiteX142" fmla="*/ 118479 w 611188"/>
              <a:gd name="connsiteY142" fmla="*/ 237067 h 257176"/>
              <a:gd name="connsiteX143" fmla="*/ 117442 w 611188"/>
              <a:gd name="connsiteY143" fmla="*/ 238126 h 257176"/>
              <a:gd name="connsiteX144" fmla="*/ 118479 w 611188"/>
              <a:gd name="connsiteY144" fmla="*/ 238126 h 257176"/>
              <a:gd name="connsiteX145" fmla="*/ 118479 w 611188"/>
              <a:gd name="connsiteY145" fmla="*/ 239713 h 257176"/>
              <a:gd name="connsiteX146" fmla="*/ 116923 w 611188"/>
              <a:gd name="connsiteY146" fmla="*/ 238655 h 257176"/>
              <a:gd name="connsiteX147" fmla="*/ 115887 w 611188"/>
              <a:gd name="connsiteY147" fmla="*/ 237067 h 257176"/>
              <a:gd name="connsiteX148" fmla="*/ 117442 w 611188"/>
              <a:gd name="connsiteY148" fmla="*/ 237067 h 257176"/>
              <a:gd name="connsiteX149" fmla="*/ 249237 w 611188"/>
              <a:gd name="connsiteY149" fmla="*/ 234950 h 257176"/>
              <a:gd name="connsiteX150" fmla="*/ 250825 w 611188"/>
              <a:gd name="connsiteY150" fmla="*/ 234950 h 257176"/>
              <a:gd name="connsiteX151" fmla="*/ 250295 w 611188"/>
              <a:gd name="connsiteY151" fmla="*/ 236538 h 257176"/>
              <a:gd name="connsiteX152" fmla="*/ 235267 w 611188"/>
              <a:gd name="connsiteY152" fmla="*/ 234950 h 257176"/>
              <a:gd name="connsiteX153" fmla="*/ 235585 w 611188"/>
              <a:gd name="connsiteY153" fmla="*/ 234950 h 257176"/>
              <a:gd name="connsiteX154" fmla="*/ 235585 w 611188"/>
              <a:gd name="connsiteY154" fmla="*/ 236141 h 257176"/>
              <a:gd name="connsiteX155" fmla="*/ 236538 w 611188"/>
              <a:gd name="connsiteY155" fmla="*/ 236538 h 257176"/>
              <a:gd name="connsiteX156" fmla="*/ 236220 w 611188"/>
              <a:gd name="connsiteY156" fmla="*/ 236538 h 257176"/>
              <a:gd name="connsiteX157" fmla="*/ 235267 w 611188"/>
              <a:gd name="connsiteY157" fmla="*/ 236538 h 257176"/>
              <a:gd name="connsiteX158" fmla="*/ 235267 w 611188"/>
              <a:gd name="connsiteY158" fmla="*/ 236141 h 257176"/>
              <a:gd name="connsiteX159" fmla="*/ 234950 w 611188"/>
              <a:gd name="connsiteY159" fmla="*/ 235347 h 257176"/>
              <a:gd name="connsiteX160" fmla="*/ 171450 w 611188"/>
              <a:gd name="connsiteY160" fmla="*/ 234950 h 257176"/>
              <a:gd name="connsiteX161" fmla="*/ 171450 w 611188"/>
              <a:gd name="connsiteY161" fmla="*/ 236379 h 257176"/>
              <a:gd name="connsiteX162" fmla="*/ 170350 w 611188"/>
              <a:gd name="connsiteY162" fmla="*/ 236709 h 257176"/>
              <a:gd name="connsiteX163" fmla="*/ 170920 w 611188"/>
              <a:gd name="connsiteY163" fmla="*/ 235426 h 257176"/>
              <a:gd name="connsiteX164" fmla="*/ 143073 w 611188"/>
              <a:gd name="connsiteY164" fmla="*/ 234950 h 257176"/>
              <a:gd name="connsiteX165" fmla="*/ 144859 w 611188"/>
              <a:gd name="connsiteY165" fmla="*/ 234950 h 257176"/>
              <a:gd name="connsiteX166" fmla="*/ 144859 w 611188"/>
              <a:gd name="connsiteY166" fmla="*/ 236538 h 257176"/>
              <a:gd name="connsiteX167" fmla="*/ 146050 w 611188"/>
              <a:gd name="connsiteY167" fmla="*/ 237596 h 257176"/>
              <a:gd name="connsiteX168" fmla="*/ 144264 w 611188"/>
              <a:gd name="connsiteY168" fmla="*/ 238125 h 257176"/>
              <a:gd name="connsiteX169" fmla="*/ 143073 w 611188"/>
              <a:gd name="connsiteY169" fmla="*/ 236538 h 257176"/>
              <a:gd name="connsiteX170" fmla="*/ 143073 w 611188"/>
              <a:gd name="connsiteY170" fmla="*/ 237596 h 257176"/>
              <a:gd name="connsiteX171" fmla="*/ 143073 w 611188"/>
              <a:gd name="connsiteY171" fmla="*/ 238125 h 257176"/>
              <a:gd name="connsiteX172" fmla="*/ 142478 w 611188"/>
              <a:gd name="connsiteY172" fmla="*/ 237596 h 257176"/>
              <a:gd name="connsiteX173" fmla="*/ 141287 w 611188"/>
              <a:gd name="connsiteY173" fmla="*/ 238125 h 257176"/>
              <a:gd name="connsiteX174" fmla="*/ 141287 w 611188"/>
              <a:gd name="connsiteY174" fmla="*/ 237596 h 257176"/>
              <a:gd name="connsiteX175" fmla="*/ 141287 w 611188"/>
              <a:gd name="connsiteY175" fmla="*/ 236008 h 257176"/>
              <a:gd name="connsiteX176" fmla="*/ 332127 w 611188"/>
              <a:gd name="connsiteY176" fmla="*/ 234829 h 257176"/>
              <a:gd name="connsiteX177" fmla="*/ 331589 w 611188"/>
              <a:gd name="connsiteY177" fmla="*/ 235378 h 257176"/>
              <a:gd name="connsiteX178" fmla="*/ 330512 w 611188"/>
              <a:gd name="connsiteY178" fmla="*/ 235378 h 257176"/>
              <a:gd name="connsiteX179" fmla="*/ 139213 w 611188"/>
              <a:gd name="connsiteY179" fmla="*/ 234421 h 257176"/>
              <a:gd name="connsiteX180" fmla="*/ 140596 w 611188"/>
              <a:gd name="connsiteY180" fmla="*/ 234421 h 257176"/>
              <a:gd name="connsiteX181" fmla="*/ 139213 w 611188"/>
              <a:gd name="connsiteY181" fmla="*/ 236538 h 257176"/>
              <a:gd name="connsiteX182" fmla="*/ 134548 w 611188"/>
              <a:gd name="connsiteY182" fmla="*/ 238126 h 257176"/>
              <a:gd name="connsiteX183" fmla="*/ 134030 w 611188"/>
              <a:gd name="connsiteY183" fmla="*/ 238126 h 257176"/>
              <a:gd name="connsiteX184" fmla="*/ 134030 w 611188"/>
              <a:gd name="connsiteY184" fmla="*/ 238655 h 257176"/>
              <a:gd name="connsiteX185" fmla="*/ 132993 w 611188"/>
              <a:gd name="connsiteY185" fmla="*/ 238655 h 257176"/>
              <a:gd name="connsiteX186" fmla="*/ 134030 w 611188"/>
              <a:gd name="connsiteY186" fmla="*/ 237067 h 257176"/>
              <a:gd name="connsiteX187" fmla="*/ 132475 w 611188"/>
              <a:gd name="connsiteY187" fmla="*/ 237067 h 257176"/>
              <a:gd name="connsiteX188" fmla="*/ 131956 w 611188"/>
              <a:gd name="connsiteY188" fmla="*/ 236538 h 257176"/>
              <a:gd name="connsiteX189" fmla="*/ 137140 w 611188"/>
              <a:gd name="connsiteY189" fmla="*/ 236538 h 257176"/>
              <a:gd name="connsiteX190" fmla="*/ 137658 w 611188"/>
              <a:gd name="connsiteY190" fmla="*/ 235480 h 257176"/>
              <a:gd name="connsiteX191" fmla="*/ 137658 w 611188"/>
              <a:gd name="connsiteY191" fmla="*/ 234951 h 257176"/>
              <a:gd name="connsiteX192" fmla="*/ 138695 w 611188"/>
              <a:gd name="connsiteY192" fmla="*/ 235480 h 257176"/>
              <a:gd name="connsiteX193" fmla="*/ 139213 w 611188"/>
              <a:gd name="connsiteY193" fmla="*/ 235480 h 257176"/>
              <a:gd name="connsiteX194" fmla="*/ 139213 w 611188"/>
              <a:gd name="connsiteY194" fmla="*/ 234951 h 257176"/>
              <a:gd name="connsiteX195" fmla="*/ 236829 w 611188"/>
              <a:gd name="connsiteY195" fmla="*/ 233893 h 257176"/>
              <a:gd name="connsiteX196" fmla="*/ 237886 w 611188"/>
              <a:gd name="connsiteY196" fmla="*/ 234422 h 257176"/>
              <a:gd name="connsiteX197" fmla="*/ 236829 w 611188"/>
              <a:gd name="connsiteY197" fmla="*/ 234422 h 257176"/>
              <a:gd name="connsiteX198" fmla="*/ 236301 w 611188"/>
              <a:gd name="connsiteY198" fmla="*/ 234422 h 257176"/>
              <a:gd name="connsiteX199" fmla="*/ 141287 w 611188"/>
              <a:gd name="connsiteY199" fmla="*/ 233363 h 257176"/>
              <a:gd name="connsiteX200" fmla="*/ 140768 w 611188"/>
              <a:gd name="connsiteY200" fmla="*/ 234421 h 257176"/>
              <a:gd name="connsiteX201" fmla="*/ 140596 w 611188"/>
              <a:gd name="connsiteY201" fmla="*/ 234421 h 257176"/>
              <a:gd name="connsiteX202" fmla="*/ 382181 w 611188"/>
              <a:gd name="connsiteY202" fmla="*/ 231775 h 257176"/>
              <a:gd name="connsiteX203" fmla="*/ 382181 w 611188"/>
              <a:gd name="connsiteY203" fmla="*/ 233263 h 257176"/>
              <a:gd name="connsiteX204" fmla="*/ 382698 w 611188"/>
              <a:gd name="connsiteY204" fmla="*/ 233263 h 257176"/>
              <a:gd name="connsiteX205" fmla="*/ 383732 w 611188"/>
              <a:gd name="connsiteY205" fmla="*/ 233263 h 257176"/>
              <a:gd name="connsiteX206" fmla="*/ 385282 w 611188"/>
              <a:gd name="connsiteY206" fmla="*/ 233760 h 257176"/>
              <a:gd name="connsiteX207" fmla="*/ 386833 w 611188"/>
              <a:gd name="connsiteY207" fmla="*/ 233760 h 257176"/>
              <a:gd name="connsiteX208" fmla="*/ 385799 w 611188"/>
              <a:gd name="connsiteY208" fmla="*/ 235248 h 257176"/>
              <a:gd name="connsiteX209" fmla="*/ 384249 w 611188"/>
              <a:gd name="connsiteY209" fmla="*/ 234752 h 257176"/>
              <a:gd name="connsiteX210" fmla="*/ 382181 w 611188"/>
              <a:gd name="connsiteY210" fmla="*/ 235248 h 257176"/>
              <a:gd name="connsiteX211" fmla="*/ 382698 w 611188"/>
              <a:gd name="connsiteY211" fmla="*/ 235744 h 257176"/>
              <a:gd name="connsiteX212" fmla="*/ 382698 w 611188"/>
              <a:gd name="connsiteY212" fmla="*/ 236736 h 257176"/>
              <a:gd name="connsiteX213" fmla="*/ 382181 w 611188"/>
              <a:gd name="connsiteY213" fmla="*/ 236736 h 257176"/>
              <a:gd name="connsiteX214" fmla="*/ 381664 w 611188"/>
              <a:gd name="connsiteY214" fmla="*/ 235248 h 257176"/>
              <a:gd name="connsiteX215" fmla="*/ 380631 w 611188"/>
              <a:gd name="connsiteY215" fmla="*/ 233760 h 257176"/>
              <a:gd name="connsiteX216" fmla="*/ 379080 w 611188"/>
              <a:gd name="connsiteY216" fmla="*/ 235248 h 257176"/>
              <a:gd name="connsiteX217" fmla="*/ 378563 w 611188"/>
              <a:gd name="connsiteY217" fmla="*/ 234752 h 257176"/>
              <a:gd name="connsiteX218" fmla="*/ 378563 w 611188"/>
              <a:gd name="connsiteY218" fmla="*/ 235248 h 257176"/>
              <a:gd name="connsiteX219" fmla="*/ 378563 w 611188"/>
              <a:gd name="connsiteY219" fmla="*/ 236736 h 257176"/>
              <a:gd name="connsiteX220" fmla="*/ 377013 w 611188"/>
              <a:gd name="connsiteY220" fmla="*/ 237232 h 257176"/>
              <a:gd name="connsiteX221" fmla="*/ 377013 w 611188"/>
              <a:gd name="connsiteY221" fmla="*/ 238225 h 257176"/>
              <a:gd name="connsiteX222" fmla="*/ 377529 w 611188"/>
              <a:gd name="connsiteY222" fmla="*/ 238721 h 257176"/>
              <a:gd name="connsiteX223" fmla="*/ 377013 w 611188"/>
              <a:gd name="connsiteY223" fmla="*/ 238721 h 257176"/>
              <a:gd name="connsiteX224" fmla="*/ 375462 w 611188"/>
              <a:gd name="connsiteY224" fmla="*/ 239713 h 257176"/>
              <a:gd name="connsiteX225" fmla="*/ 375462 w 611188"/>
              <a:gd name="connsiteY225" fmla="*/ 238225 h 257176"/>
              <a:gd name="connsiteX226" fmla="*/ 375979 w 611188"/>
              <a:gd name="connsiteY226" fmla="*/ 238225 h 257176"/>
              <a:gd name="connsiteX227" fmla="*/ 375979 w 611188"/>
              <a:gd name="connsiteY227" fmla="*/ 237232 h 257176"/>
              <a:gd name="connsiteX228" fmla="*/ 375462 w 611188"/>
              <a:gd name="connsiteY228" fmla="*/ 236736 h 257176"/>
              <a:gd name="connsiteX229" fmla="*/ 375462 w 611188"/>
              <a:gd name="connsiteY229" fmla="*/ 237232 h 257176"/>
              <a:gd name="connsiteX230" fmla="*/ 375462 w 611188"/>
              <a:gd name="connsiteY230" fmla="*/ 238225 h 257176"/>
              <a:gd name="connsiteX231" fmla="*/ 373911 w 611188"/>
              <a:gd name="connsiteY231" fmla="*/ 237232 h 257176"/>
              <a:gd name="connsiteX232" fmla="*/ 373911 w 611188"/>
              <a:gd name="connsiteY232" fmla="*/ 238721 h 257176"/>
              <a:gd name="connsiteX233" fmla="*/ 371844 w 611188"/>
              <a:gd name="connsiteY233" fmla="*/ 238225 h 257176"/>
              <a:gd name="connsiteX234" fmla="*/ 370293 w 611188"/>
              <a:gd name="connsiteY234" fmla="*/ 238225 h 257176"/>
              <a:gd name="connsiteX235" fmla="*/ 369776 w 611188"/>
              <a:gd name="connsiteY235" fmla="*/ 238721 h 257176"/>
              <a:gd name="connsiteX236" fmla="*/ 370293 w 611188"/>
              <a:gd name="connsiteY236" fmla="*/ 238721 h 257176"/>
              <a:gd name="connsiteX237" fmla="*/ 369776 w 611188"/>
              <a:gd name="connsiteY237" fmla="*/ 239713 h 257176"/>
              <a:gd name="connsiteX238" fmla="*/ 368743 w 611188"/>
              <a:gd name="connsiteY238" fmla="*/ 239713 h 257176"/>
              <a:gd name="connsiteX239" fmla="*/ 368226 w 611188"/>
              <a:gd name="connsiteY239" fmla="*/ 238721 h 257176"/>
              <a:gd name="connsiteX240" fmla="*/ 368226 w 611188"/>
              <a:gd name="connsiteY240" fmla="*/ 238225 h 257176"/>
              <a:gd name="connsiteX241" fmla="*/ 367192 w 611188"/>
              <a:gd name="connsiteY241" fmla="*/ 238225 h 257176"/>
              <a:gd name="connsiteX242" fmla="*/ 367192 w 611188"/>
              <a:gd name="connsiteY242" fmla="*/ 238721 h 257176"/>
              <a:gd name="connsiteX243" fmla="*/ 365642 w 611188"/>
              <a:gd name="connsiteY243" fmla="*/ 237232 h 257176"/>
              <a:gd name="connsiteX244" fmla="*/ 366675 w 611188"/>
              <a:gd name="connsiteY244" fmla="*/ 235744 h 257176"/>
              <a:gd name="connsiteX245" fmla="*/ 366675 w 611188"/>
              <a:gd name="connsiteY245" fmla="*/ 236736 h 257176"/>
              <a:gd name="connsiteX246" fmla="*/ 366675 w 611188"/>
              <a:gd name="connsiteY246" fmla="*/ 237232 h 257176"/>
              <a:gd name="connsiteX247" fmla="*/ 367192 w 611188"/>
              <a:gd name="connsiteY247" fmla="*/ 236736 h 257176"/>
              <a:gd name="connsiteX248" fmla="*/ 368226 w 611188"/>
              <a:gd name="connsiteY248" fmla="*/ 235744 h 257176"/>
              <a:gd name="connsiteX249" fmla="*/ 368743 w 611188"/>
              <a:gd name="connsiteY249" fmla="*/ 237232 h 257176"/>
              <a:gd name="connsiteX250" fmla="*/ 369776 w 611188"/>
              <a:gd name="connsiteY250" fmla="*/ 238225 h 257176"/>
              <a:gd name="connsiteX251" fmla="*/ 369776 w 611188"/>
              <a:gd name="connsiteY251" fmla="*/ 237232 h 257176"/>
              <a:gd name="connsiteX252" fmla="*/ 369776 w 611188"/>
              <a:gd name="connsiteY252" fmla="*/ 236736 h 257176"/>
              <a:gd name="connsiteX253" fmla="*/ 370293 w 611188"/>
              <a:gd name="connsiteY253" fmla="*/ 235744 h 257176"/>
              <a:gd name="connsiteX254" fmla="*/ 368743 w 611188"/>
              <a:gd name="connsiteY254" fmla="*/ 233760 h 257176"/>
              <a:gd name="connsiteX255" fmla="*/ 366675 w 611188"/>
              <a:gd name="connsiteY255" fmla="*/ 234752 h 257176"/>
              <a:gd name="connsiteX256" fmla="*/ 366675 w 611188"/>
              <a:gd name="connsiteY256" fmla="*/ 233760 h 257176"/>
              <a:gd name="connsiteX257" fmla="*/ 366675 w 611188"/>
              <a:gd name="connsiteY257" fmla="*/ 233263 h 257176"/>
              <a:gd name="connsiteX258" fmla="*/ 368226 w 611188"/>
              <a:gd name="connsiteY258" fmla="*/ 233263 h 257176"/>
              <a:gd name="connsiteX259" fmla="*/ 369776 w 611188"/>
              <a:gd name="connsiteY259" fmla="*/ 233263 h 257176"/>
              <a:gd name="connsiteX260" fmla="*/ 375979 w 611188"/>
              <a:gd name="connsiteY260" fmla="*/ 232271 h 257176"/>
              <a:gd name="connsiteX261" fmla="*/ 342900 w 611188"/>
              <a:gd name="connsiteY261" fmla="*/ 231775 h 257176"/>
              <a:gd name="connsiteX262" fmla="*/ 343694 w 611188"/>
              <a:gd name="connsiteY262" fmla="*/ 232304 h 257176"/>
              <a:gd name="connsiteX263" fmla="*/ 344488 w 611188"/>
              <a:gd name="connsiteY263" fmla="*/ 232304 h 257176"/>
              <a:gd name="connsiteX264" fmla="*/ 343694 w 611188"/>
              <a:gd name="connsiteY264" fmla="*/ 233892 h 257176"/>
              <a:gd name="connsiteX265" fmla="*/ 342900 w 611188"/>
              <a:gd name="connsiteY265" fmla="*/ 234950 h 257176"/>
              <a:gd name="connsiteX266" fmla="*/ 343694 w 611188"/>
              <a:gd name="connsiteY266" fmla="*/ 233363 h 257176"/>
              <a:gd name="connsiteX267" fmla="*/ 279645 w 611188"/>
              <a:gd name="connsiteY267" fmla="*/ 231247 h 257176"/>
              <a:gd name="connsiteX268" fmla="*/ 278059 w 611188"/>
              <a:gd name="connsiteY268" fmla="*/ 232305 h 257176"/>
              <a:gd name="connsiteX269" fmla="*/ 277883 w 611188"/>
              <a:gd name="connsiteY269" fmla="*/ 232129 h 257176"/>
              <a:gd name="connsiteX270" fmla="*/ 341284 w 611188"/>
              <a:gd name="connsiteY270" fmla="*/ 230982 h 257176"/>
              <a:gd name="connsiteX271" fmla="*/ 342900 w 611188"/>
              <a:gd name="connsiteY271" fmla="*/ 230982 h 257176"/>
              <a:gd name="connsiteX272" fmla="*/ 342900 w 611188"/>
              <a:gd name="connsiteY272" fmla="*/ 231532 h 257176"/>
              <a:gd name="connsiteX273" fmla="*/ 342361 w 611188"/>
              <a:gd name="connsiteY273" fmla="*/ 231532 h 257176"/>
              <a:gd name="connsiteX274" fmla="*/ 341284 w 611188"/>
              <a:gd name="connsiteY274" fmla="*/ 231532 h 257176"/>
              <a:gd name="connsiteX275" fmla="*/ 342361 w 611188"/>
              <a:gd name="connsiteY275" fmla="*/ 232631 h 257176"/>
              <a:gd name="connsiteX276" fmla="*/ 340745 w 611188"/>
              <a:gd name="connsiteY276" fmla="*/ 232631 h 257176"/>
              <a:gd name="connsiteX277" fmla="*/ 339668 w 611188"/>
              <a:gd name="connsiteY277" fmla="*/ 232631 h 257176"/>
              <a:gd name="connsiteX278" fmla="*/ 105833 w 611188"/>
              <a:gd name="connsiteY278" fmla="*/ 230188 h 257176"/>
              <a:gd name="connsiteX279" fmla="*/ 106362 w 611188"/>
              <a:gd name="connsiteY279" fmla="*/ 230188 h 257176"/>
              <a:gd name="connsiteX280" fmla="*/ 107950 w 611188"/>
              <a:gd name="connsiteY280" fmla="*/ 230188 h 257176"/>
              <a:gd name="connsiteX281" fmla="*/ 107421 w 611188"/>
              <a:gd name="connsiteY281" fmla="*/ 230717 h 257176"/>
              <a:gd name="connsiteX282" fmla="*/ 107421 w 611188"/>
              <a:gd name="connsiteY282" fmla="*/ 231775 h 257176"/>
              <a:gd name="connsiteX283" fmla="*/ 104775 w 611188"/>
              <a:gd name="connsiteY283" fmla="*/ 228600 h 257176"/>
              <a:gd name="connsiteX284" fmla="*/ 105833 w 611188"/>
              <a:gd name="connsiteY284" fmla="*/ 228600 h 257176"/>
              <a:gd name="connsiteX285" fmla="*/ 105833 w 611188"/>
              <a:gd name="connsiteY285" fmla="*/ 230188 h 257176"/>
              <a:gd name="connsiteX286" fmla="*/ 305197 w 611188"/>
              <a:gd name="connsiteY286" fmla="*/ 228234 h 257176"/>
              <a:gd name="connsiteX287" fmla="*/ 305601 w 611188"/>
              <a:gd name="connsiteY287" fmla="*/ 228234 h 257176"/>
              <a:gd name="connsiteX288" fmla="*/ 305490 w 611188"/>
              <a:gd name="connsiteY288" fmla="*/ 228684 h 257176"/>
              <a:gd name="connsiteX289" fmla="*/ 305735 w 611188"/>
              <a:gd name="connsiteY289" fmla="*/ 227685 h 257176"/>
              <a:gd name="connsiteX290" fmla="*/ 305735 w 611188"/>
              <a:gd name="connsiteY290" fmla="*/ 228234 h 257176"/>
              <a:gd name="connsiteX291" fmla="*/ 305601 w 611188"/>
              <a:gd name="connsiteY291" fmla="*/ 228234 h 257176"/>
              <a:gd name="connsiteX292" fmla="*/ 328357 w 611188"/>
              <a:gd name="connsiteY292" fmla="*/ 227135 h 257176"/>
              <a:gd name="connsiteX293" fmla="*/ 328896 w 611188"/>
              <a:gd name="connsiteY293" fmla="*/ 227135 h 257176"/>
              <a:gd name="connsiteX294" fmla="*/ 328896 w 611188"/>
              <a:gd name="connsiteY294" fmla="*/ 227273 h 257176"/>
              <a:gd name="connsiteX295" fmla="*/ 338137 w 611188"/>
              <a:gd name="connsiteY295" fmla="*/ 225425 h 257176"/>
              <a:gd name="connsiteX296" fmla="*/ 339195 w 611188"/>
              <a:gd name="connsiteY296" fmla="*/ 226060 h 257176"/>
              <a:gd name="connsiteX297" fmla="*/ 339725 w 611188"/>
              <a:gd name="connsiteY297" fmla="*/ 226060 h 257176"/>
              <a:gd name="connsiteX298" fmla="*/ 339725 w 611188"/>
              <a:gd name="connsiteY298" fmla="*/ 227013 h 257176"/>
              <a:gd name="connsiteX299" fmla="*/ 339195 w 611188"/>
              <a:gd name="connsiteY299" fmla="*/ 226378 h 257176"/>
              <a:gd name="connsiteX300" fmla="*/ 338137 w 611188"/>
              <a:gd name="connsiteY300" fmla="*/ 226378 h 257176"/>
              <a:gd name="connsiteX301" fmla="*/ 338137 w 611188"/>
              <a:gd name="connsiteY301" fmla="*/ 226060 h 257176"/>
              <a:gd name="connsiteX302" fmla="*/ 106267 w 611188"/>
              <a:gd name="connsiteY302" fmla="*/ 224368 h 257176"/>
              <a:gd name="connsiteX303" fmla="*/ 107853 w 611188"/>
              <a:gd name="connsiteY303" fmla="*/ 225426 h 257176"/>
              <a:gd name="connsiteX304" fmla="*/ 106267 w 611188"/>
              <a:gd name="connsiteY304" fmla="*/ 225426 h 257176"/>
              <a:gd name="connsiteX305" fmla="*/ 105647 w 611188"/>
              <a:gd name="connsiteY305" fmla="*/ 222504 h 257176"/>
              <a:gd name="connsiteX306" fmla="*/ 107185 w 611188"/>
              <a:gd name="connsiteY306" fmla="*/ 222697 h 257176"/>
              <a:gd name="connsiteX307" fmla="*/ 106267 w 611188"/>
              <a:gd name="connsiteY307" fmla="*/ 222780 h 257176"/>
              <a:gd name="connsiteX308" fmla="*/ 80895 w 611188"/>
              <a:gd name="connsiteY308" fmla="*/ 220134 h 257176"/>
              <a:gd name="connsiteX309" fmla="*/ 86181 w 611188"/>
              <a:gd name="connsiteY309" fmla="*/ 220664 h 257176"/>
              <a:gd name="connsiteX310" fmla="*/ 93052 w 611188"/>
              <a:gd name="connsiteY310" fmla="*/ 221193 h 257176"/>
              <a:gd name="connsiteX311" fmla="*/ 94638 w 611188"/>
              <a:gd name="connsiteY311" fmla="*/ 220664 h 257176"/>
              <a:gd name="connsiteX312" fmla="*/ 96224 w 611188"/>
              <a:gd name="connsiteY312" fmla="*/ 222251 h 257176"/>
              <a:gd name="connsiteX313" fmla="*/ 97810 w 611188"/>
              <a:gd name="connsiteY313" fmla="*/ 222251 h 257176"/>
              <a:gd name="connsiteX314" fmla="*/ 98338 w 611188"/>
              <a:gd name="connsiteY314" fmla="*/ 221193 h 257176"/>
              <a:gd name="connsiteX315" fmla="*/ 99396 w 611188"/>
              <a:gd name="connsiteY315" fmla="*/ 222251 h 257176"/>
              <a:gd name="connsiteX316" fmla="*/ 99924 w 611188"/>
              <a:gd name="connsiteY316" fmla="*/ 222251 h 257176"/>
              <a:gd name="connsiteX317" fmla="*/ 99924 w 611188"/>
              <a:gd name="connsiteY317" fmla="*/ 221193 h 257176"/>
              <a:gd name="connsiteX318" fmla="*/ 100981 w 611188"/>
              <a:gd name="connsiteY318" fmla="*/ 220134 h 257176"/>
              <a:gd name="connsiteX319" fmla="*/ 101510 w 611188"/>
              <a:gd name="connsiteY319" fmla="*/ 221193 h 257176"/>
              <a:gd name="connsiteX320" fmla="*/ 101510 w 611188"/>
              <a:gd name="connsiteY320" fmla="*/ 220664 h 257176"/>
              <a:gd name="connsiteX321" fmla="*/ 105647 w 611188"/>
              <a:gd name="connsiteY321" fmla="*/ 222504 h 257176"/>
              <a:gd name="connsiteX322" fmla="*/ 103624 w 611188"/>
              <a:gd name="connsiteY322" fmla="*/ 222251 h 257176"/>
              <a:gd name="connsiteX323" fmla="*/ 101510 w 611188"/>
              <a:gd name="connsiteY323" fmla="*/ 225426 h 257176"/>
              <a:gd name="connsiteX324" fmla="*/ 100981 w 611188"/>
              <a:gd name="connsiteY324" fmla="*/ 224368 h 257176"/>
              <a:gd name="connsiteX325" fmla="*/ 99924 w 611188"/>
              <a:gd name="connsiteY325" fmla="*/ 225426 h 257176"/>
              <a:gd name="connsiteX326" fmla="*/ 96753 w 611188"/>
              <a:gd name="connsiteY326" fmla="*/ 224368 h 257176"/>
              <a:gd name="connsiteX327" fmla="*/ 94638 w 611188"/>
              <a:gd name="connsiteY327" fmla="*/ 225426 h 257176"/>
              <a:gd name="connsiteX328" fmla="*/ 95167 w 611188"/>
              <a:gd name="connsiteY328" fmla="*/ 224368 h 257176"/>
              <a:gd name="connsiteX329" fmla="*/ 96224 w 611188"/>
              <a:gd name="connsiteY329" fmla="*/ 223839 h 257176"/>
              <a:gd name="connsiteX330" fmla="*/ 96224 w 611188"/>
              <a:gd name="connsiteY330" fmla="*/ 222780 h 257176"/>
              <a:gd name="connsiteX331" fmla="*/ 95167 w 611188"/>
              <a:gd name="connsiteY331" fmla="*/ 222251 h 257176"/>
              <a:gd name="connsiteX332" fmla="*/ 90938 w 611188"/>
              <a:gd name="connsiteY332" fmla="*/ 221193 h 257176"/>
              <a:gd name="connsiteX333" fmla="*/ 86181 w 611188"/>
              <a:gd name="connsiteY333" fmla="*/ 221193 h 257176"/>
              <a:gd name="connsiteX334" fmla="*/ 83009 w 611188"/>
              <a:gd name="connsiteY334" fmla="*/ 220664 h 257176"/>
              <a:gd name="connsiteX335" fmla="*/ 115887 w 611188"/>
              <a:gd name="connsiteY335" fmla="*/ 219075 h 257176"/>
              <a:gd name="connsiteX336" fmla="*/ 115887 w 611188"/>
              <a:gd name="connsiteY336" fmla="*/ 219472 h 257176"/>
              <a:gd name="connsiteX337" fmla="*/ 115433 w 611188"/>
              <a:gd name="connsiteY337" fmla="*/ 219472 h 257176"/>
              <a:gd name="connsiteX338" fmla="*/ 115887 w 611188"/>
              <a:gd name="connsiteY338" fmla="*/ 220266 h 257176"/>
              <a:gd name="connsiteX339" fmla="*/ 115887 w 611188"/>
              <a:gd name="connsiteY339" fmla="*/ 220663 h 257176"/>
              <a:gd name="connsiteX340" fmla="*/ 114072 w 611188"/>
              <a:gd name="connsiteY340" fmla="*/ 220266 h 257176"/>
              <a:gd name="connsiteX341" fmla="*/ 112712 w 611188"/>
              <a:gd name="connsiteY341" fmla="*/ 220663 h 257176"/>
              <a:gd name="connsiteX342" fmla="*/ 113619 w 611188"/>
              <a:gd name="connsiteY342" fmla="*/ 220266 h 257176"/>
              <a:gd name="connsiteX343" fmla="*/ 113619 w 611188"/>
              <a:gd name="connsiteY343" fmla="*/ 219472 h 257176"/>
              <a:gd name="connsiteX344" fmla="*/ 114526 w 611188"/>
              <a:gd name="connsiteY344" fmla="*/ 219472 h 257176"/>
              <a:gd name="connsiteX345" fmla="*/ 107950 w 611188"/>
              <a:gd name="connsiteY345" fmla="*/ 219075 h 257176"/>
              <a:gd name="connsiteX346" fmla="*/ 109538 w 611188"/>
              <a:gd name="connsiteY346" fmla="*/ 219075 h 257176"/>
              <a:gd name="connsiteX347" fmla="*/ 109538 w 611188"/>
              <a:gd name="connsiteY347" fmla="*/ 220134 h 257176"/>
              <a:gd name="connsiteX348" fmla="*/ 109538 w 611188"/>
              <a:gd name="connsiteY348" fmla="*/ 220663 h 257176"/>
              <a:gd name="connsiteX349" fmla="*/ 404812 w 611188"/>
              <a:gd name="connsiteY349" fmla="*/ 215900 h 257176"/>
              <a:gd name="connsiteX350" fmla="*/ 406400 w 611188"/>
              <a:gd name="connsiteY350" fmla="*/ 215900 h 257176"/>
              <a:gd name="connsiteX351" fmla="*/ 405870 w 611188"/>
              <a:gd name="connsiteY351" fmla="*/ 216297 h 257176"/>
              <a:gd name="connsiteX352" fmla="*/ 404812 w 611188"/>
              <a:gd name="connsiteY352" fmla="*/ 217488 h 257176"/>
              <a:gd name="connsiteX353" fmla="*/ 340783 w 611188"/>
              <a:gd name="connsiteY353" fmla="*/ 214313 h 257176"/>
              <a:gd name="connsiteX354" fmla="*/ 342371 w 611188"/>
              <a:gd name="connsiteY354" fmla="*/ 214313 h 257176"/>
              <a:gd name="connsiteX355" fmla="*/ 342371 w 611188"/>
              <a:gd name="connsiteY355" fmla="*/ 214710 h 257176"/>
              <a:gd name="connsiteX356" fmla="*/ 342900 w 611188"/>
              <a:gd name="connsiteY356" fmla="*/ 215504 h 257176"/>
              <a:gd name="connsiteX357" fmla="*/ 342371 w 611188"/>
              <a:gd name="connsiteY357" fmla="*/ 215901 h 257176"/>
              <a:gd name="connsiteX358" fmla="*/ 341312 w 611188"/>
              <a:gd name="connsiteY358" fmla="*/ 214710 h 257176"/>
              <a:gd name="connsiteX359" fmla="*/ 339725 w 611188"/>
              <a:gd name="connsiteY359" fmla="*/ 214710 h 257176"/>
              <a:gd name="connsiteX360" fmla="*/ 94191 w 611188"/>
              <a:gd name="connsiteY360" fmla="*/ 213668 h 257176"/>
              <a:gd name="connsiteX361" fmla="*/ 93133 w 611188"/>
              <a:gd name="connsiteY361" fmla="*/ 214214 h 257176"/>
              <a:gd name="connsiteX362" fmla="*/ 92604 w 611188"/>
              <a:gd name="connsiteY362" fmla="*/ 214214 h 257176"/>
              <a:gd name="connsiteX363" fmla="*/ 91016 w 611188"/>
              <a:gd name="connsiteY363" fmla="*/ 213668 h 257176"/>
              <a:gd name="connsiteX364" fmla="*/ 91016 w 611188"/>
              <a:gd name="connsiteY364" fmla="*/ 215305 h 257176"/>
              <a:gd name="connsiteX365" fmla="*/ 89958 w 611188"/>
              <a:gd name="connsiteY365" fmla="*/ 215305 h 257176"/>
              <a:gd name="connsiteX366" fmla="*/ 89958 w 611188"/>
              <a:gd name="connsiteY366" fmla="*/ 214214 h 257176"/>
              <a:gd name="connsiteX367" fmla="*/ 336550 w 611188"/>
              <a:gd name="connsiteY367" fmla="*/ 211860 h 257176"/>
              <a:gd name="connsiteX368" fmla="*/ 336672 w 611188"/>
              <a:gd name="connsiteY368" fmla="*/ 212059 h 257176"/>
              <a:gd name="connsiteX369" fmla="*/ 336550 w 611188"/>
              <a:gd name="connsiteY369" fmla="*/ 212148 h 257176"/>
              <a:gd name="connsiteX370" fmla="*/ 341947 w 611188"/>
              <a:gd name="connsiteY370" fmla="*/ 211138 h 257176"/>
              <a:gd name="connsiteX371" fmla="*/ 342900 w 611188"/>
              <a:gd name="connsiteY371" fmla="*/ 212726 h 257176"/>
              <a:gd name="connsiteX372" fmla="*/ 341947 w 611188"/>
              <a:gd name="connsiteY372" fmla="*/ 212197 h 257176"/>
              <a:gd name="connsiteX373" fmla="*/ 341629 w 611188"/>
              <a:gd name="connsiteY373" fmla="*/ 211667 h 257176"/>
              <a:gd name="connsiteX374" fmla="*/ 341312 w 611188"/>
              <a:gd name="connsiteY374" fmla="*/ 211138 h 257176"/>
              <a:gd name="connsiteX375" fmla="*/ 341629 w 611188"/>
              <a:gd name="connsiteY375" fmla="*/ 211667 h 257176"/>
              <a:gd name="connsiteX376" fmla="*/ 341312 w 611188"/>
              <a:gd name="connsiteY376" fmla="*/ 212197 h 257176"/>
              <a:gd name="connsiteX377" fmla="*/ 338138 w 611188"/>
              <a:gd name="connsiteY377" fmla="*/ 210993 h 257176"/>
              <a:gd name="connsiteX378" fmla="*/ 337079 w 611188"/>
              <a:gd name="connsiteY378" fmla="*/ 212725 h 257176"/>
              <a:gd name="connsiteX379" fmla="*/ 336672 w 611188"/>
              <a:gd name="connsiteY379" fmla="*/ 212059 h 257176"/>
              <a:gd name="connsiteX380" fmla="*/ 580647 w 611188"/>
              <a:gd name="connsiteY380" fmla="*/ 209022 h 257176"/>
              <a:gd name="connsiteX381" fmla="*/ 582613 w 611188"/>
              <a:gd name="connsiteY381" fmla="*/ 209022 h 257176"/>
              <a:gd name="connsiteX382" fmla="*/ 581252 w 611188"/>
              <a:gd name="connsiteY382" fmla="*/ 209551 h 257176"/>
              <a:gd name="connsiteX383" fmla="*/ 355600 w 611188"/>
              <a:gd name="connsiteY383" fmla="*/ 209022 h 257176"/>
              <a:gd name="connsiteX384" fmla="*/ 357981 w 611188"/>
              <a:gd name="connsiteY384" fmla="*/ 209022 h 257176"/>
              <a:gd name="connsiteX385" fmla="*/ 358775 w 611188"/>
              <a:gd name="connsiteY385" fmla="*/ 209022 h 257176"/>
              <a:gd name="connsiteX386" fmla="*/ 357981 w 611188"/>
              <a:gd name="connsiteY386" fmla="*/ 209551 h 257176"/>
              <a:gd name="connsiteX387" fmla="*/ 355600 w 611188"/>
              <a:gd name="connsiteY387" fmla="*/ 209551 h 257176"/>
              <a:gd name="connsiteX388" fmla="*/ 102039 w 611188"/>
              <a:gd name="connsiteY388" fmla="*/ 208493 h 257176"/>
              <a:gd name="connsiteX389" fmla="*/ 102039 w 611188"/>
              <a:gd name="connsiteY389" fmla="*/ 209022 h 257176"/>
              <a:gd name="connsiteX390" fmla="*/ 101510 w 611188"/>
              <a:gd name="connsiteY390" fmla="*/ 210080 h 257176"/>
              <a:gd name="connsiteX391" fmla="*/ 102039 w 611188"/>
              <a:gd name="connsiteY391" fmla="*/ 210609 h 257176"/>
              <a:gd name="connsiteX392" fmla="*/ 102039 w 611188"/>
              <a:gd name="connsiteY392" fmla="*/ 211668 h 257176"/>
              <a:gd name="connsiteX393" fmla="*/ 103624 w 611188"/>
              <a:gd name="connsiteY393" fmla="*/ 210609 h 257176"/>
              <a:gd name="connsiteX394" fmla="*/ 103624 w 611188"/>
              <a:gd name="connsiteY394" fmla="*/ 210080 h 257176"/>
              <a:gd name="connsiteX395" fmla="*/ 104681 w 611188"/>
              <a:gd name="connsiteY395" fmla="*/ 210080 h 257176"/>
              <a:gd name="connsiteX396" fmla="*/ 104681 w 611188"/>
              <a:gd name="connsiteY396" fmla="*/ 211668 h 257176"/>
              <a:gd name="connsiteX397" fmla="*/ 103096 w 611188"/>
              <a:gd name="connsiteY397" fmla="*/ 213255 h 257176"/>
              <a:gd name="connsiteX398" fmla="*/ 102039 w 611188"/>
              <a:gd name="connsiteY398" fmla="*/ 212197 h 257176"/>
              <a:gd name="connsiteX399" fmla="*/ 100981 w 611188"/>
              <a:gd name="connsiteY399" fmla="*/ 211668 h 257176"/>
              <a:gd name="connsiteX400" fmla="*/ 100981 w 611188"/>
              <a:gd name="connsiteY400" fmla="*/ 209022 h 257176"/>
              <a:gd name="connsiteX401" fmla="*/ 336021 w 611188"/>
              <a:gd name="connsiteY401" fmla="*/ 208107 h 257176"/>
              <a:gd name="connsiteX402" fmla="*/ 336021 w 611188"/>
              <a:gd name="connsiteY402" fmla="*/ 209261 h 257176"/>
              <a:gd name="connsiteX403" fmla="*/ 336550 w 611188"/>
              <a:gd name="connsiteY403" fmla="*/ 209261 h 257176"/>
              <a:gd name="connsiteX404" fmla="*/ 336550 w 611188"/>
              <a:gd name="connsiteY404" fmla="*/ 208684 h 257176"/>
              <a:gd name="connsiteX405" fmla="*/ 337079 w 611188"/>
              <a:gd name="connsiteY405" fmla="*/ 208107 h 257176"/>
              <a:gd name="connsiteX406" fmla="*/ 337079 w 611188"/>
              <a:gd name="connsiteY406" fmla="*/ 208684 h 257176"/>
              <a:gd name="connsiteX407" fmla="*/ 337079 w 611188"/>
              <a:gd name="connsiteY407" fmla="*/ 210416 h 257176"/>
              <a:gd name="connsiteX408" fmla="*/ 336550 w 611188"/>
              <a:gd name="connsiteY408" fmla="*/ 210416 h 257176"/>
              <a:gd name="connsiteX409" fmla="*/ 336550 w 611188"/>
              <a:gd name="connsiteY409" fmla="*/ 211860 h 257176"/>
              <a:gd name="connsiteX410" fmla="*/ 336021 w 611188"/>
              <a:gd name="connsiteY410" fmla="*/ 210993 h 257176"/>
              <a:gd name="connsiteX411" fmla="*/ 336021 w 611188"/>
              <a:gd name="connsiteY411" fmla="*/ 210416 h 257176"/>
              <a:gd name="connsiteX412" fmla="*/ 334962 w 611188"/>
              <a:gd name="connsiteY412" fmla="*/ 210416 h 257176"/>
              <a:gd name="connsiteX413" fmla="*/ 334433 w 611188"/>
              <a:gd name="connsiteY413" fmla="*/ 208684 h 257176"/>
              <a:gd name="connsiteX414" fmla="*/ 333375 w 611188"/>
              <a:gd name="connsiteY414" fmla="*/ 208107 h 257176"/>
              <a:gd name="connsiteX415" fmla="*/ 334433 w 611188"/>
              <a:gd name="connsiteY415" fmla="*/ 208684 h 257176"/>
              <a:gd name="connsiteX416" fmla="*/ 334433 w 611188"/>
              <a:gd name="connsiteY416" fmla="*/ 209261 h 257176"/>
              <a:gd name="connsiteX417" fmla="*/ 333375 w 611188"/>
              <a:gd name="connsiteY417" fmla="*/ 209261 h 257176"/>
              <a:gd name="connsiteX418" fmla="*/ 588010 w 611188"/>
              <a:gd name="connsiteY418" fmla="*/ 207963 h 257176"/>
              <a:gd name="connsiteX419" fmla="*/ 588963 w 611188"/>
              <a:gd name="connsiteY419" fmla="*/ 207963 h 257176"/>
              <a:gd name="connsiteX420" fmla="*/ 588328 w 611188"/>
              <a:gd name="connsiteY420" fmla="*/ 209551 h 257176"/>
              <a:gd name="connsiteX421" fmla="*/ 587375 w 611188"/>
              <a:gd name="connsiteY421" fmla="*/ 209551 h 257176"/>
              <a:gd name="connsiteX422" fmla="*/ 579438 w 611188"/>
              <a:gd name="connsiteY422" fmla="*/ 207963 h 257176"/>
              <a:gd name="connsiteX423" fmla="*/ 580647 w 611188"/>
              <a:gd name="connsiteY423" fmla="*/ 209022 h 257176"/>
              <a:gd name="connsiteX424" fmla="*/ 580345 w 611188"/>
              <a:gd name="connsiteY424" fmla="*/ 209022 h 257176"/>
              <a:gd name="connsiteX425" fmla="*/ 332184 w 611188"/>
              <a:gd name="connsiteY425" fmla="*/ 207963 h 257176"/>
              <a:gd name="connsiteX426" fmla="*/ 333375 w 611188"/>
              <a:gd name="connsiteY426" fmla="*/ 211138 h 257176"/>
              <a:gd name="connsiteX427" fmla="*/ 332978 w 611188"/>
              <a:gd name="connsiteY427" fmla="*/ 211138 h 257176"/>
              <a:gd name="connsiteX428" fmla="*/ 332184 w 611188"/>
              <a:gd name="connsiteY428" fmla="*/ 208757 h 257176"/>
              <a:gd name="connsiteX429" fmla="*/ 332184 w 611188"/>
              <a:gd name="connsiteY429" fmla="*/ 209551 h 257176"/>
              <a:gd name="connsiteX430" fmla="*/ 331787 w 611188"/>
              <a:gd name="connsiteY430" fmla="*/ 209551 h 257176"/>
              <a:gd name="connsiteX431" fmla="*/ 331911 w 611188"/>
              <a:gd name="connsiteY431" fmla="*/ 209054 h 257176"/>
              <a:gd name="connsiteX432" fmla="*/ 329861 w 611188"/>
              <a:gd name="connsiteY432" fmla="*/ 210080 h 257176"/>
              <a:gd name="connsiteX433" fmla="*/ 329333 w 611188"/>
              <a:gd name="connsiteY433" fmla="*/ 208493 h 257176"/>
              <a:gd name="connsiteX434" fmla="*/ 331922 w 611188"/>
              <a:gd name="connsiteY434" fmla="*/ 209011 h 257176"/>
              <a:gd name="connsiteX435" fmla="*/ 368300 w 611188"/>
              <a:gd name="connsiteY435" fmla="*/ 207433 h 257176"/>
              <a:gd name="connsiteX436" fmla="*/ 368300 w 611188"/>
              <a:gd name="connsiteY436" fmla="*/ 207963 h 257176"/>
              <a:gd name="connsiteX437" fmla="*/ 368300 w 611188"/>
              <a:gd name="connsiteY437" fmla="*/ 209021 h 257176"/>
              <a:gd name="connsiteX438" fmla="*/ 366871 w 611188"/>
              <a:gd name="connsiteY438" fmla="*/ 209550 h 257176"/>
              <a:gd name="connsiteX439" fmla="*/ 366871 w 611188"/>
              <a:gd name="connsiteY439" fmla="*/ 207963 h 257176"/>
              <a:gd name="connsiteX440" fmla="*/ 364013 w 611188"/>
              <a:gd name="connsiteY440" fmla="*/ 207433 h 257176"/>
              <a:gd name="connsiteX441" fmla="*/ 364966 w 611188"/>
              <a:gd name="connsiteY441" fmla="*/ 207963 h 257176"/>
              <a:gd name="connsiteX442" fmla="*/ 365442 w 611188"/>
              <a:gd name="connsiteY442" fmla="*/ 207433 h 257176"/>
              <a:gd name="connsiteX443" fmla="*/ 366871 w 611188"/>
              <a:gd name="connsiteY443" fmla="*/ 207963 h 257176"/>
              <a:gd name="connsiteX444" fmla="*/ 366395 w 611188"/>
              <a:gd name="connsiteY444" fmla="*/ 209021 h 257176"/>
              <a:gd name="connsiteX445" fmla="*/ 365442 w 611188"/>
              <a:gd name="connsiteY445" fmla="*/ 209550 h 257176"/>
              <a:gd name="connsiteX446" fmla="*/ 365442 w 611188"/>
              <a:gd name="connsiteY446" fmla="*/ 209021 h 257176"/>
              <a:gd name="connsiteX447" fmla="*/ 366395 w 611188"/>
              <a:gd name="connsiteY447" fmla="*/ 207963 h 257176"/>
              <a:gd name="connsiteX448" fmla="*/ 364966 w 611188"/>
              <a:gd name="connsiteY448" fmla="*/ 209021 h 257176"/>
              <a:gd name="connsiteX449" fmla="*/ 363537 w 611188"/>
              <a:gd name="connsiteY449" fmla="*/ 207963 h 257176"/>
              <a:gd name="connsiteX450" fmla="*/ 392112 w 611188"/>
              <a:gd name="connsiteY450" fmla="*/ 206375 h 257176"/>
              <a:gd name="connsiteX451" fmla="*/ 393700 w 611188"/>
              <a:gd name="connsiteY451" fmla="*/ 206375 h 257176"/>
              <a:gd name="connsiteX452" fmla="*/ 393700 w 611188"/>
              <a:gd name="connsiteY452" fmla="*/ 207010 h 257176"/>
              <a:gd name="connsiteX453" fmla="*/ 392641 w 611188"/>
              <a:gd name="connsiteY453" fmla="*/ 207328 h 257176"/>
              <a:gd name="connsiteX454" fmla="*/ 392641 w 611188"/>
              <a:gd name="connsiteY454" fmla="*/ 207010 h 257176"/>
              <a:gd name="connsiteX455" fmla="*/ 392112 w 611188"/>
              <a:gd name="connsiteY455" fmla="*/ 207328 h 257176"/>
              <a:gd name="connsiteX456" fmla="*/ 392112 w 611188"/>
              <a:gd name="connsiteY456" fmla="*/ 207010 h 257176"/>
              <a:gd name="connsiteX457" fmla="*/ 365442 w 611188"/>
              <a:gd name="connsiteY457" fmla="*/ 206375 h 257176"/>
              <a:gd name="connsiteX458" fmla="*/ 366395 w 611188"/>
              <a:gd name="connsiteY458" fmla="*/ 206375 h 257176"/>
              <a:gd name="connsiteX459" fmla="*/ 366395 w 611188"/>
              <a:gd name="connsiteY459" fmla="*/ 207433 h 257176"/>
              <a:gd name="connsiteX460" fmla="*/ 365442 w 611188"/>
              <a:gd name="connsiteY460" fmla="*/ 207433 h 257176"/>
              <a:gd name="connsiteX461" fmla="*/ 360362 w 611188"/>
              <a:gd name="connsiteY461" fmla="*/ 206375 h 257176"/>
              <a:gd name="connsiteX462" fmla="*/ 361315 w 611188"/>
              <a:gd name="connsiteY462" fmla="*/ 206375 h 257176"/>
              <a:gd name="connsiteX463" fmla="*/ 361950 w 611188"/>
              <a:gd name="connsiteY463" fmla="*/ 208756 h 257176"/>
              <a:gd name="connsiteX464" fmla="*/ 361315 w 611188"/>
              <a:gd name="connsiteY464" fmla="*/ 208756 h 257176"/>
              <a:gd name="connsiteX465" fmla="*/ 361315 w 611188"/>
              <a:gd name="connsiteY465" fmla="*/ 207169 h 257176"/>
              <a:gd name="connsiteX466" fmla="*/ 360997 w 611188"/>
              <a:gd name="connsiteY466" fmla="*/ 207169 h 257176"/>
              <a:gd name="connsiteX467" fmla="*/ 361315 w 611188"/>
              <a:gd name="connsiteY467" fmla="*/ 209550 h 257176"/>
              <a:gd name="connsiteX468" fmla="*/ 360362 w 611188"/>
              <a:gd name="connsiteY468" fmla="*/ 209550 h 257176"/>
              <a:gd name="connsiteX469" fmla="*/ 360997 w 611188"/>
              <a:gd name="connsiteY469" fmla="*/ 208756 h 257176"/>
              <a:gd name="connsiteX470" fmla="*/ 336550 w 611188"/>
              <a:gd name="connsiteY470" fmla="*/ 206375 h 257176"/>
              <a:gd name="connsiteX471" fmla="*/ 337079 w 611188"/>
              <a:gd name="connsiteY471" fmla="*/ 206952 h 257176"/>
              <a:gd name="connsiteX472" fmla="*/ 337079 w 611188"/>
              <a:gd name="connsiteY472" fmla="*/ 208107 h 257176"/>
              <a:gd name="connsiteX473" fmla="*/ 336550 w 611188"/>
              <a:gd name="connsiteY473" fmla="*/ 206952 h 257176"/>
              <a:gd name="connsiteX474" fmla="*/ 378883 w 611188"/>
              <a:gd name="connsiteY474" fmla="*/ 206199 h 257176"/>
              <a:gd name="connsiteX475" fmla="*/ 378936 w 611188"/>
              <a:gd name="connsiteY475" fmla="*/ 206270 h 257176"/>
              <a:gd name="connsiteX476" fmla="*/ 378883 w 611188"/>
              <a:gd name="connsiteY476" fmla="*/ 206376 h 257176"/>
              <a:gd name="connsiteX477" fmla="*/ 328049 w 611188"/>
              <a:gd name="connsiteY477" fmla="*/ 205771 h 257176"/>
              <a:gd name="connsiteX478" fmla="*/ 328275 w 611188"/>
              <a:gd name="connsiteY478" fmla="*/ 205847 h 257176"/>
              <a:gd name="connsiteX479" fmla="*/ 328275 w 611188"/>
              <a:gd name="connsiteY479" fmla="*/ 206376 h 257176"/>
              <a:gd name="connsiteX480" fmla="*/ 327747 w 611188"/>
              <a:gd name="connsiteY480" fmla="*/ 206376 h 257176"/>
              <a:gd name="connsiteX481" fmla="*/ 347266 w 611188"/>
              <a:gd name="connsiteY481" fmla="*/ 205423 h 257176"/>
              <a:gd name="connsiteX482" fmla="*/ 347861 w 611188"/>
              <a:gd name="connsiteY482" fmla="*/ 205741 h 257176"/>
              <a:gd name="connsiteX483" fmla="*/ 346075 w 611188"/>
              <a:gd name="connsiteY483" fmla="*/ 206376 h 257176"/>
              <a:gd name="connsiteX484" fmla="*/ 379412 w 611188"/>
              <a:gd name="connsiteY484" fmla="*/ 205317 h 257176"/>
              <a:gd name="connsiteX485" fmla="*/ 380471 w 611188"/>
              <a:gd name="connsiteY485" fmla="*/ 206376 h 257176"/>
              <a:gd name="connsiteX486" fmla="*/ 381000 w 611188"/>
              <a:gd name="connsiteY486" fmla="*/ 206905 h 257176"/>
              <a:gd name="connsiteX487" fmla="*/ 380471 w 611188"/>
              <a:gd name="connsiteY487" fmla="*/ 207963 h 257176"/>
              <a:gd name="connsiteX488" fmla="*/ 379412 w 611188"/>
              <a:gd name="connsiteY488" fmla="*/ 206905 h 257176"/>
              <a:gd name="connsiteX489" fmla="*/ 378936 w 611188"/>
              <a:gd name="connsiteY489" fmla="*/ 206270 h 257176"/>
              <a:gd name="connsiteX490" fmla="*/ 412353 w 611188"/>
              <a:gd name="connsiteY490" fmla="*/ 204788 h 257176"/>
              <a:gd name="connsiteX491" fmla="*/ 412750 w 611188"/>
              <a:gd name="connsiteY491" fmla="*/ 204788 h 257176"/>
              <a:gd name="connsiteX492" fmla="*/ 412353 w 611188"/>
              <a:gd name="connsiteY492" fmla="*/ 206376 h 257176"/>
              <a:gd name="connsiteX493" fmla="*/ 411162 w 611188"/>
              <a:gd name="connsiteY493" fmla="*/ 206376 h 257176"/>
              <a:gd name="connsiteX494" fmla="*/ 388082 w 611188"/>
              <a:gd name="connsiteY494" fmla="*/ 204788 h 257176"/>
              <a:gd name="connsiteX495" fmla="*/ 390525 w 611188"/>
              <a:gd name="connsiteY495" fmla="*/ 206772 h 257176"/>
              <a:gd name="connsiteX496" fmla="*/ 390525 w 611188"/>
              <a:gd name="connsiteY496" fmla="*/ 207169 h 257176"/>
              <a:gd name="connsiteX497" fmla="*/ 390036 w 611188"/>
              <a:gd name="connsiteY497" fmla="*/ 207963 h 257176"/>
              <a:gd name="connsiteX498" fmla="*/ 388082 w 611188"/>
              <a:gd name="connsiteY498" fmla="*/ 206772 h 257176"/>
              <a:gd name="connsiteX499" fmla="*/ 385152 w 611188"/>
              <a:gd name="connsiteY499" fmla="*/ 207963 h 257176"/>
              <a:gd name="connsiteX500" fmla="*/ 384175 w 611188"/>
              <a:gd name="connsiteY500" fmla="*/ 207963 h 257176"/>
              <a:gd name="connsiteX501" fmla="*/ 384175 w 611188"/>
              <a:gd name="connsiteY501" fmla="*/ 207169 h 257176"/>
              <a:gd name="connsiteX502" fmla="*/ 385640 w 611188"/>
              <a:gd name="connsiteY502" fmla="*/ 206772 h 257176"/>
              <a:gd name="connsiteX503" fmla="*/ 386617 w 611188"/>
              <a:gd name="connsiteY503" fmla="*/ 206772 h 257176"/>
              <a:gd name="connsiteX504" fmla="*/ 385640 w 611188"/>
              <a:gd name="connsiteY504" fmla="*/ 205979 h 257176"/>
              <a:gd name="connsiteX505" fmla="*/ 377825 w 611188"/>
              <a:gd name="connsiteY505" fmla="*/ 204788 h 257176"/>
              <a:gd name="connsiteX506" fmla="*/ 377825 w 611188"/>
              <a:gd name="connsiteY506" fmla="*/ 207169 h 257176"/>
              <a:gd name="connsiteX507" fmla="*/ 377295 w 611188"/>
              <a:gd name="connsiteY507" fmla="*/ 207169 h 257176"/>
              <a:gd name="connsiteX508" fmla="*/ 377295 w 611188"/>
              <a:gd name="connsiteY508" fmla="*/ 207963 h 257176"/>
              <a:gd name="connsiteX509" fmla="*/ 376237 w 611188"/>
              <a:gd name="connsiteY509" fmla="*/ 205582 h 257176"/>
              <a:gd name="connsiteX510" fmla="*/ 377825 w 611188"/>
              <a:gd name="connsiteY510" fmla="*/ 204788 h 257176"/>
              <a:gd name="connsiteX511" fmla="*/ 378883 w 611188"/>
              <a:gd name="connsiteY511" fmla="*/ 205317 h 257176"/>
              <a:gd name="connsiteX512" fmla="*/ 378883 w 611188"/>
              <a:gd name="connsiteY512" fmla="*/ 206199 h 257176"/>
              <a:gd name="connsiteX513" fmla="*/ 349647 w 611188"/>
              <a:gd name="connsiteY513" fmla="*/ 204788 h 257176"/>
              <a:gd name="connsiteX514" fmla="*/ 350838 w 611188"/>
              <a:gd name="connsiteY514" fmla="*/ 205423 h 257176"/>
              <a:gd name="connsiteX515" fmla="*/ 350838 w 611188"/>
              <a:gd name="connsiteY515" fmla="*/ 205741 h 257176"/>
              <a:gd name="connsiteX516" fmla="*/ 347861 w 611188"/>
              <a:gd name="connsiteY516" fmla="*/ 205741 h 257176"/>
              <a:gd name="connsiteX517" fmla="*/ 347266 w 611188"/>
              <a:gd name="connsiteY517" fmla="*/ 204788 h 257176"/>
              <a:gd name="connsiteX518" fmla="*/ 347861 w 611188"/>
              <a:gd name="connsiteY518" fmla="*/ 204788 h 257176"/>
              <a:gd name="connsiteX519" fmla="*/ 347266 w 611188"/>
              <a:gd name="connsiteY519" fmla="*/ 205423 h 257176"/>
              <a:gd name="connsiteX520" fmla="*/ 122238 w 611188"/>
              <a:gd name="connsiteY520" fmla="*/ 202102 h 257176"/>
              <a:gd name="connsiteX521" fmla="*/ 121152 w 611188"/>
              <a:gd name="connsiteY521" fmla="*/ 202712 h 257176"/>
              <a:gd name="connsiteX522" fmla="*/ 120608 w 611188"/>
              <a:gd name="connsiteY522" fmla="*/ 203934 h 257176"/>
              <a:gd name="connsiteX523" fmla="*/ 121152 w 611188"/>
              <a:gd name="connsiteY523" fmla="*/ 204544 h 257176"/>
              <a:gd name="connsiteX524" fmla="*/ 118979 w 611188"/>
              <a:gd name="connsiteY524" fmla="*/ 206376 h 257176"/>
              <a:gd name="connsiteX525" fmla="*/ 115177 w 611188"/>
              <a:gd name="connsiteY525" fmla="*/ 206376 h 257176"/>
              <a:gd name="connsiteX526" fmla="*/ 113005 w 611188"/>
              <a:gd name="connsiteY526" fmla="*/ 202712 h 257176"/>
              <a:gd name="connsiteX527" fmla="*/ 116807 w 611188"/>
              <a:gd name="connsiteY527" fmla="*/ 202712 h 257176"/>
              <a:gd name="connsiteX528" fmla="*/ 91546 w 611188"/>
              <a:gd name="connsiteY528" fmla="*/ 200025 h 257176"/>
              <a:gd name="connsiteX529" fmla="*/ 92604 w 611188"/>
              <a:gd name="connsiteY529" fmla="*/ 200025 h 257176"/>
              <a:gd name="connsiteX530" fmla="*/ 93133 w 611188"/>
              <a:gd name="connsiteY530" fmla="*/ 200025 h 257176"/>
              <a:gd name="connsiteX531" fmla="*/ 94191 w 611188"/>
              <a:gd name="connsiteY531" fmla="*/ 202208 h 257176"/>
              <a:gd name="connsiteX532" fmla="*/ 96308 w 611188"/>
              <a:gd name="connsiteY532" fmla="*/ 201662 h 257176"/>
              <a:gd name="connsiteX533" fmla="*/ 96308 w 611188"/>
              <a:gd name="connsiteY533" fmla="*/ 202208 h 257176"/>
              <a:gd name="connsiteX534" fmla="*/ 96308 w 611188"/>
              <a:gd name="connsiteY534" fmla="*/ 203845 h 257176"/>
              <a:gd name="connsiteX535" fmla="*/ 94721 w 611188"/>
              <a:gd name="connsiteY535" fmla="*/ 203299 h 257176"/>
              <a:gd name="connsiteX536" fmla="*/ 94191 w 611188"/>
              <a:gd name="connsiteY536" fmla="*/ 203845 h 257176"/>
              <a:gd name="connsiteX537" fmla="*/ 96308 w 611188"/>
              <a:gd name="connsiteY537" fmla="*/ 205482 h 257176"/>
              <a:gd name="connsiteX538" fmla="*/ 98425 w 611188"/>
              <a:gd name="connsiteY538" fmla="*/ 204937 h 257176"/>
              <a:gd name="connsiteX539" fmla="*/ 96308 w 611188"/>
              <a:gd name="connsiteY539" fmla="*/ 207119 h 257176"/>
              <a:gd name="connsiteX540" fmla="*/ 93133 w 611188"/>
              <a:gd name="connsiteY540" fmla="*/ 210939 h 257176"/>
              <a:gd name="connsiteX541" fmla="*/ 91546 w 611188"/>
              <a:gd name="connsiteY541" fmla="*/ 210394 h 257176"/>
              <a:gd name="connsiteX542" fmla="*/ 91016 w 611188"/>
              <a:gd name="connsiteY542" fmla="*/ 212577 h 257176"/>
              <a:gd name="connsiteX543" fmla="*/ 89958 w 611188"/>
              <a:gd name="connsiteY543" fmla="*/ 212031 h 257176"/>
              <a:gd name="connsiteX544" fmla="*/ 89429 w 611188"/>
              <a:gd name="connsiteY544" fmla="*/ 210939 h 257176"/>
              <a:gd name="connsiteX545" fmla="*/ 89429 w 611188"/>
              <a:gd name="connsiteY545" fmla="*/ 212577 h 257176"/>
              <a:gd name="connsiteX546" fmla="*/ 87841 w 611188"/>
              <a:gd name="connsiteY546" fmla="*/ 212577 h 257176"/>
              <a:gd name="connsiteX547" fmla="*/ 87312 w 611188"/>
              <a:gd name="connsiteY547" fmla="*/ 213668 h 257176"/>
              <a:gd name="connsiteX548" fmla="*/ 87312 w 611188"/>
              <a:gd name="connsiteY548" fmla="*/ 214214 h 257176"/>
              <a:gd name="connsiteX549" fmla="*/ 89429 w 611188"/>
              <a:gd name="connsiteY549" fmla="*/ 215305 h 257176"/>
              <a:gd name="connsiteX550" fmla="*/ 89958 w 611188"/>
              <a:gd name="connsiteY550" fmla="*/ 215851 h 257176"/>
              <a:gd name="connsiteX551" fmla="*/ 91016 w 611188"/>
              <a:gd name="connsiteY551" fmla="*/ 215305 h 257176"/>
              <a:gd name="connsiteX552" fmla="*/ 92604 w 611188"/>
              <a:gd name="connsiteY552" fmla="*/ 214214 h 257176"/>
              <a:gd name="connsiteX553" fmla="*/ 92604 w 611188"/>
              <a:gd name="connsiteY553" fmla="*/ 215305 h 257176"/>
              <a:gd name="connsiteX554" fmla="*/ 92604 w 611188"/>
              <a:gd name="connsiteY554" fmla="*/ 215851 h 257176"/>
              <a:gd name="connsiteX555" fmla="*/ 91016 w 611188"/>
              <a:gd name="connsiteY555" fmla="*/ 216397 h 257176"/>
              <a:gd name="connsiteX556" fmla="*/ 89958 w 611188"/>
              <a:gd name="connsiteY556" fmla="*/ 217488 h 257176"/>
              <a:gd name="connsiteX557" fmla="*/ 87841 w 611188"/>
              <a:gd name="connsiteY557" fmla="*/ 215851 h 257176"/>
              <a:gd name="connsiteX558" fmla="*/ 84666 w 611188"/>
              <a:gd name="connsiteY558" fmla="*/ 213668 h 257176"/>
              <a:gd name="connsiteX559" fmla="*/ 84137 w 611188"/>
              <a:gd name="connsiteY559" fmla="*/ 213668 h 257176"/>
              <a:gd name="connsiteX560" fmla="*/ 83079 w 611188"/>
              <a:gd name="connsiteY560" fmla="*/ 213668 h 257176"/>
              <a:gd name="connsiteX561" fmla="*/ 82550 w 611188"/>
              <a:gd name="connsiteY561" fmla="*/ 212031 h 257176"/>
              <a:gd name="connsiteX562" fmla="*/ 80962 w 611188"/>
              <a:gd name="connsiteY562" fmla="*/ 212031 h 257176"/>
              <a:gd name="connsiteX563" fmla="*/ 78846 w 611188"/>
              <a:gd name="connsiteY563" fmla="*/ 208757 h 257176"/>
              <a:gd name="connsiteX564" fmla="*/ 76200 w 611188"/>
              <a:gd name="connsiteY564" fmla="*/ 205482 h 257176"/>
              <a:gd name="connsiteX565" fmla="*/ 77787 w 611188"/>
              <a:gd name="connsiteY565" fmla="*/ 205482 h 257176"/>
              <a:gd name="connsiteX566" fmla="*/ 82021 w 611188"/>
              <a:gd name="connsiteY566" fmla="*/ 205482 h 257176"/>
              <a:gd name="connsiteX567" fmla="*/ 89958 w 611188"/>
              <a:gd name="connsiteY567" fmla="*/ 206574 h 257176"/>
              <a:gd name="connsiteX568" fmla="*/ 93133 w 611188"/>
              <a:gd name="connsiteY568" fmla="*/ 203845 h 257176"/>
              <a:gd name="connsiteX569" fmla="*/ 91546 w 611188"/>
              <a:gd name="connsiteY569" fmla="*/ 204937 h 257176"/>
              <a:gd name="connsiteX570" fmla="*/ 89958 w 611188"/>
              <a:gd name="connsiteY570" fmla="*/ 205482 h 257176"/>
              <a:gd name="connsiteX571" fmla="*/ 91016 w 611188"/>
              <a:gd name="connsiteY571" fmla="*/ 203299 h 257176"/>
              <a:gd name="connsiteX572" fmla="*/ 93133 w 611188"/>
              <a:gd name="connsiteY572" fmla="*/ 201662 h 257176"/>
              <a:gd name="connsiteX573" fmla="*/ 92604 w 611188"/>
              <a:gd name="connsiteY573" fmla="*/ 201116 h 257176"/>
              <a:gd name="connsiteX574" fmla="*/ 104858 w 611188"/>
              <a:gd name="connsiteY574" fmla="*/ 198438 h 257176"/>
              <a:gd name="connsiteX575" fmla="*/ 104858 w 611188"/>
              <a:gd name="connsiteY575" fmla="*/ 199659 h 257176"/>
              <a:gd name="connsiteX576" fmla="*/ 105945 w 611188"/>
              <a:gd name="connsiteY576" fmla="*/ 201491 h 257176"/>
              <a:gd name="connsiteX577" fmla="*/ 108117 w 611188"/>
              <a:gd name="connsiteY577" fmla="*/ 201491 h 257176"/>
              <a:gd name="connsiteX578" fmla="*/ 108117 w 611188"/>
              <a:gd name="connsiteY578" fmla="*/ 202102 h 257176"/>
              <a:gd name="connsiteX579" fmla="*/ 108117 w 611188"/>
              <a:gd name="connsiteY579" fmla="*/ 202712 h 257176"/>
              <a:gd name="connsiteX580" fmla="*/ 109746 w 611188"/>
              <a:gd name="connsiteY580" fmla="*/ 202102 h 257176"/>
              <a:gd name="connsiteX581" fmla="*/ 111376 w 611188"/>
              <a:gd name="connsiteY581" fmla="*/ 200270 h 257176"/>
              <a:gd name="connsiteX582" fmla="*/ 111919 w 611188"/>
              <a:gd name="connsiteY582" fmla="*/ 201491 h 257176"/>
              <a:gd name="connsiteX583" fmla="*/ 113005 w 611188"/>
              <a:gd name="connsiteY583" fmla="*/ 201491 h 257176"/>
              <a:gd name="connsiteX584" fmla="*/ 113005 w 611188"/>
              <a:gd name="connsiteY584" fmla="*/ 202102 h 257176"/>
              <a:gd name="connsiteX585" fmla="*/ 111376 w 611188"/>
              <a:gd name="connsiteY585" fmla="*/ 201491 h 257176"/>
              <a:gd name="connsiteX586" fmla="*/ 111376 w 611188"/>
              <a:gd name="connsiteY586" fmla="*/ 202102 h 257176"/>
              <a:gd name="connsiteX587" fmla="*/ 111376 w 611188"/>
              <a:gd name="connsiteY587" fmla="*/ 202712 h 257176"/>
              <a:gd name="connsiteX588" fmla="*/ 113005 w 611188"/>
              <a:gd name="connsiteY588" fmla="*/ 202712 h 257176"/>
              <a:gd name="connsiteX589" fmla="*/ 109746 w 611188"/>
              <a:gd name="connsiteY589" fmla="*/ 205765 h 257176"/>
              <a:gd name="connsiteX590" fmla="*/ 108660 w 611188"/>
              <a:gd name="connsiteY590" fmla="*/ 205765 h 257176"/>
              <a:gd name="connsiteX591" fmla="*/ 108660 w 611188"/>
              <a:gd name="connsiteY591" fmla="*/ 203934 h 257176"/>
              <a:gd name="connsiteX592" fmla="*/ 108117 w 611188"/>
              <a:gd name="connsiteY592" fmla="*/ 205765 h 257176"/>
              <a:gd name="connsiteX593" fmla="*/ 107574 w 611188"/>
              <a:gd name="connsiteY593" fmla="*/ 206376 h 257176"/>
              <a:gd name="connsiteX594" fmla="*/ 107574 w 611188"/>
              <a:gd name="connsiteY594" fmla="*/ 205765 h 257176"/>
              <a:gd name="connsiteX595" fmla="*/ 107574 w 611188"/>
              <a:gd name="connsiteY595" fmla="*/ 204544 h 257176"/>
              <a:gd name="connsiteX596" fmla="*/ 105945 w 611188"/>
              <a:gd name="connsiteY596" fmla="*/ 203934 h 257176"/>
              <a:gd name="connsiteX597" fmla="*/ 104858 w 611188"/>
              <a:gd name="connsiteY597" fmla="*/ 202102 h 257176"/>
              <a:gd name="connsiteX598" fmla="*/ 104315 w 611188"/>
              <a:gd name="connsiteY598" fmla="*/ 202712 h 257176"/>
              <a:gd name="connsiteX599" fmla="*/ 102686 w 611188"/>
              <a:gd name="connsiteY599" fmla="*/ 202102 h 257176"/>
              <a:gd name="connsiteX600" fmla="*/ 103229 w 611188"/>
              <a:gd name="connsiteY600" fmla="*/ 201491 h 257176"/>
              <a:gd name="connsiteX601" fmla="*/ 101600 w 611188"/>
              <a:gd name="connsiteY601" fmla="*/ 201491 h 257176"/>
              <a:gd name="connsiteX602" fmla="*/ 103229 w 611188"/>
              <a:gd name="connsiteY602" fmla="*/ 199659 h 257176"/>
              <a:gd name="connsiteX603" fmla="*/ 83457 w 611188"/>
              <a:gd name="connsiteY603" fmla="*/ 198438 h 257176"/>
              <a:gd name="connsiteX604" fmla="*/ 85725 w 611188"/>
              <a:gd name="connsiteY604" fmla="*/ 200026 h 257176"/>
              <a:gd name="connsiteX605" fmla="*/ 83457 w 611188"/>
              <a:gd name="connsiteY605" fmla="*/ 200026 h 257176"/>
              <a:gd name="connsiteX606" fmla="*/ 82550 w 611188"/>
              <a:gd name="connsiteY606" fmla="*/ 199629 h 257176"/>
              <a:gd name="connsiteX607" fmla="*/ 446484 w 611188"/>
              <a:gd name="connsiteY607" fmla="*/ 193675 h 257176"/>
              <a:gd name="connsiteX608" fmla="*/ 447675 w 611188"/>
              <a:gd name="connsiteY608" fmla="*/ 195263 h 257176"/>
              <a:gd name="connsiteX609" fmla="*/ 446881 w 611188"/>
              <a:gd name="connsiteY609" fmla="*/ 195263 h 257176"/>
              <a:gd name="connsiteX610" fmla="*/ 446087 w 611188"/>
              <a:gd name="connsiteY610" fmla="*/ 195263 h 257176"/>
              <a:gd name="connsiteX611" fmla="*/ 93052 w 611188"/>
              <a:gd name="connsiteY611" fmla="*/ 189443 h 257176"/>
              <a:gd name="connsiteX612" fmla="*/ 93111 w 611188"/>
              <a:gd name="connsiteY612" fmla="*/ 189560 h 257176"/>
              <a:gd name="connsiteX613" fmla="*/ 93052 w 611188"/>
              <a:gd name="connsiteY613" fmla="*/ 189548 h 257176"/>
              <a:gd name="connsiteX614" fmla="*/ 92524 w 611188"/>
              <a:gd name="connsiteY614" fmla="*/ 189443 h 257176"/>
              <a:gd name="connsiteX615" fmla="*/ 93052 w 611188"/>
              <a:gd name="connsiteY615" fmla="*/ 189548 h 257176"/>
              <a:gd name="connsiteX616" fmla="*/ 93052 w 611188"/>
              <a:gd name="connsiteY616" fmla="*/ 189972 h 257176"/>
              <a:gd name="connsiteX617" fmla="*/ 93052 w 611188"/>
              <a:gd name="connsiteY617" fmla="*/ 191030 h 257176"/>
              <a:gd name="connsiteX618" fmla="*/ 92524 w 611188"/>
              <a:gd name="connsiteY618" fmla="*/ 189972 h 257176"/>
              <a:gd name="connsiteX619" fmla="*/ 119856 w 611188"/>
              <a:gd name="connsiteY619" fmla="*/ 188913 h 257176"/>
              <a:gd name="connsiteX620" fmla="*/ 120253 w 611188"/>
              <a:gd name="connsiteY620" fmla="*/ 189972 h 257176"/>
              <a:gd name="connsiteX621" fmla="*/ 120650 w 611188"/>
              <a:gd name="connsiteY621" fmla="*/ 190501 h 257176"/>
              <a:gd name="connsiteX622" fmla="*/ 119856 w 611188"/>
              <a:gd name="connsiteY622" fmla="*/ 190501 h 257176"/>
              <a:gd name="connsiteX623" fmla="*/ 119062 w 611188"/>
              <a:gd name="connsiteY623" fmla="*/ 190501 h 257176"/>
              <a:gd name="connsiteX624" fmla="*/ 119062 w 611188"/>
              <a:gd name="connsiteY624" fmla="*/ 189972 h 257176"/>
              <a:gd name="connsiteX625" fmla="*/ 86647 w 611188"/>
              <a:gd name="connsiteY625" fmla="*/ 185208 h 257176"/>
              <a:gd name="connsiteX626" fmla="*/ 88183 w 611188"/>
              <a:gd name="connsiteY626" fmla="*/ 185738 h 257176"/>
              <a:gd name="connsiteX627" fmla="*/ 89207 w 611188"/>
              <a:gd name="connsiteY627" fmla="*/ 185208 h 257176"/>
              <a:gd name="connsiteX628" fmla="*/ 89719 w 611188"/>
              <a:gd name="connsiteY628" fmla="*/ 186796 h 257176"/>
              <a:gd name="connsiteX629" fmla="*/ 92792 w 611188"/>
              <a:gd name="connsiteY629" fmla="*/ 186796 h 257176"/>
              <a:gd name="connsiteX630" fmla="*/ 93304 w 611188"/>
              <a:gd name="connsiteY630" fmla="*/ 188384 h 257176"/>
              <a:gd name="connsiteX631" fmla="*/ 95352 w 611188"/>
              <a:gd name="connsiteY631" fmla="*/ 186796 h 257176"/>
              <a:gd name="connsiteX632" fmla="*/ 98425 w 611188"/>
              <a:gd name="connsiteY632" fmla="*/ 185738 h 257176"/>
              <a:gd name="connsiteX633" fmla="*/ 97913 w 611188"/>
              <a:gd name="connsiteY633" fmla="*/ 187325 h 257176"/>
              <a:gd name="connsiteX634" fmla="*/ 96888 w 611188"/>
              <a:gd name="connsiteY634" fmla="*/ 187325 h 257176"/>
              <a:gd name="connsiteX635" fmla="*/ 94840 w 611188"/>
              <a:gd name="connsiteY635" fmla="*/ 187325 h 257176"/>
              <a:gd name="connsiteX636" fmla="*/ 94840 w 611188"/>
              <a:gd name="connsiteY636" fmla="*/ 188384 h 257176"/>
              <a:gd name="connsiteX637" fmla="*/ 94840 w 611188"/>
              <a:gd name="connsiteY637" fmla="*/ 188913 h 257176"/>
              <a:gd name="connsiteX638" fmla="*/ 91767 w 611188"/>
              <a:gd name="connsiteY638" fmla="*/ 188384 h 257176"/>
              <a:gd name="connsiteX639" fmla="*/ 89207 w 611188"/>
              <a:gd name="connsiteY639" fmla="*/ 186796 h 257176"/>
              <a:gd name="connsiteX640" fmla="*/ 87671 w 611188"/>
              <a:gd name="connsiteY640" fmla="*/ 187325 h 257176"/>
              <a:gd name="connsiteX641" fmla="*/ 86647 w 611188"/>
              <a:gd name="connsiteY641" fmla="*/ 188384 h 257176"/>
              <a:gd name="connsiteX642" fmla="*/ 86134 w 611188"/>
              <a:gd name="connsiteY642" fmla="*/ 188384 h 257176"/>
              <a:gd name="connsiteX643" fmla="*/ 86134 w 611188"/>
              <a:gd name="connsiteY643" fmla="*/ 186796 h 257176"/>
              <a:gd name="connsiteX644" fmla="*/ 86647 w 611188"/>
              <a:gd name="connsiteY644" fmla="*/ 185738 h 257176"/>
              <a:gd name="connsiteX645" fmla="*/ 82550 w 611188"/>
              <a:gd name="connsiteY645" fmla="*/ 184150 h 257176"/>
              <a:gd name="connsiteX646" fmla="*/ 83574 w 611188"/>
              <a:gd name="connsiteY646" fmla="*/ 185738 h 257176"/>
              <a:gd name="connsiteX647" fmla="*/ 84598 w 611188"/>
              <a:gd name="connsiteY647" fmla="*/ 185738 h 257176"/>
              <a:gd name="connsiteX648" fmla="*/ 86134 w 611188"/>
              <a:gd name="connsiteY648" fmla="*/ 186796 h 257176"/>
              <a:gd name="connsiteX649" fmla="*/ 84598 w 611188"/>
              <a:gd name="connsiteY649" fmla="*/ 187325 h 257176"/>
              <a:gd name="connsiteX650" fmla="*/ 83062 w 611188"/>
              <a:gd name="connsiteY650" fmla="*/ 186796 h 257176"/>
              <a:gd name="connsiteX651" fmla="*/ 83062 w 611188"/>
              <a:gd name="connsiteY651" fmla="*/ 185208 h 257176"/>
              <a:gd name="connsiteX652" fmla="*/ 82550 w 611188"/>
              <a:gd name="connsiteY652" fmla="*/ 185208 h 257176"/>
              <a:gd name="connsiteX653" fmla="*/ 82550 w 611188"/>
              <a:gd name="connsiteY653" fmla="*/ 182563 h 257176"/>
              <a:gd name="connsiteX654" fmla="*/ 84137 w 611188"/>
              <a:gd name="connsiteY654" fmla="*/ 182563 h 257176"/>
              <a:gd name="connsiteX655" fmla="*/ 85725 w 611188"/>
              <a:gd name="connsiteY655" fmla="*/ 184151 h 257176"/>
              <a:gd name="connsiteX656" fmla="*/ 84137 w 611188"/>
              <a:gd name="connsiteY656" fmla="*/ 184151 h 257176"/>
              <a:gd name="connsiteX657" fmla="*/ 94456 w 611188"/>
              <a:gd name="connsiteY657" fmla="*/ 180975 h 257176"/>
              <a:gd name="connsiteX658" fmla="*/ 94456 w 611188"/>
              <a:gd name="connsiteY658" fmla="*/ 182166 h 257176"/>
              <a:gd name="connsiteX659" fmla="*/ 95250 w 611188"/>
              <a:gd name="connsiteY659" fmla="*/ 182563 h 257176"/>
              <a:gd name="connsiteX660" fmla="*/ 93662 w 611188"/>
              <a:gd name="connsiteY660" fmla="*/ 182563 h 257176"/>
              <a:gd name="connsiteX661" fmla="*/ 93662 w 611188"/>
              <a:gd name="connsiteY661" fmla="*/ 181372 h 257176"/>
              <a:gd name="connsiteX662" fmla="*/ 108080 w 611188"/>
              <a:gd name="connsiteY662" fmla="*/ 179766 h 257176"/>
              <a:gd name="connsiteX663" fmla="*/ 107853 w 611188"/>
              <a:gd name="connsiteY663" fmla="*/ 180447 h 257176"/>
              <a:gd name="connsiteX664" fmla="*/ 107677 w 611188"/>
              <a:gd name="connsiteY664" fmla="*/ 180270 h 257176"/>
              <a:gd name="connsiteX665" fmla="*/ 107098 w 611188"/>
              <a:gd name="connsiteY665" fmla="*/ 179691 h 257176"/>
              <a:gd name="connsiteX666" fmla="*/ 107677 w 611188"/>
              <a:gd name="connsiteY666" fmla="*/ 180270 h 257176"/>
              <a:gd name="connsiteX667" fmla="*/ 106267 w 611188"/>
              <a:gd name="connsiteY667" fmla="*/ 182034 h 257176"/>
              <a:gd name="connsiteX668" fmla="*/ 106796 w 611188"/>
              <a:gd name="connsiteY668" fmla="*/ 180976 h 257176"/>
              <a:gd name="connsiteX669" fmla="*/ 106796 w 611188"/>
              <a:gd name="connsiteY669" fmla="*/ 180447 h 257176"/>
              <a:gd name="connsiteX670" fmla="*/ 100012 w 611188"/>
              <a:gd name="connsiteY670" fmla="*/ 176213 h 257176"/>
              <a:gd name="connsiteX671" fmla="*/ 101600 w 611188"/>
              <a:gd name="connsiteY671" fmla="*/ 176213 h 257176"/>
              <a:gd name="connsiteX672" fmla="*/ 101600 w 611188"/>
              <a:gd name="connsiteY672" fmla="*/ 177272 h 257176"/>
              <a:gd name="connsiteX673" fmla="*/ 101600 w 611188"/>
              <a:gd name="connsiteY673" fmla="*/ 177801 h 257176"/>
              <a:gd name="connsiteX674" fmla="*/ 100541 w 611188"/>
              <a:gd name="connsiteY674" fmla="*/ 177272 h 257176"/>
              <a:gd name="connsiteX675" fmla="*/ 592138 w 611188"/>
              <a:gd name="connsiteY675" fmla="*/ 166688 h 257176"/>
              <a:gd name="connsiteX676" fmla="*/ 593726 w 611188"/>
              <a:gd name="connsiteY676" fmla="*/ 166688 h 257176"/>
              <a:gd name="connsiteX677" fmla="*/ 593196 w 611188"/>
              <a:gd name="connsiteY677" fmla="*/ 167747 h 257176"/>
              <a:gd name="connsiteX678" fmla="*/ 592138 w 611188"/>
              <a:gd name="connsiteY678" fmla="*/ 168276 h 257176"/>
              <a:gd name="connsiteX679" fmla="*/ 592138 w 611188"/>
              <a:gd name="connsiteY679" fmla="*/ 167747 h 257176"/>
              <a:gd name="connsiteX680" fmla="*/ 573088 w 611188"/>
              <a:gd name="connsiteY680" fmla="*/ 166688 h 257176"/>
              <a:gd name="connsiteX681" fmla="*/ 574676 w 611188"/>
              <a:gd name="connsiteY681" fmla="*/ 166688 h 257176"/>
              <a:gd name="connsiteX682" fmla="*/ 573882 w 611188"/>
              <a:gd name="connsiteY682" fmla="*/ 168276 h 257176"/>
              <a:gd name="connsiteX683" fmla="*/ 573088 w 611188"/>
              <a:gd name="connsiteY683" fmla="*/ 167747 h 257176"/>
              <a:gd name="connsiteX684" fmla="*/ 442595 w 611188"/>
              <a:gd name="connsiteY684" fmla="*/ 166688 h 257176"/>
              <a:gd name="connsiteX685" fmla="*/ 443230 w 611188"/>
              <a:gd name="connsiteY685" fmla="*/ 166688 h 257176"/>
              <a:gd name="connsiteX686" fmla="*/ 443230 w 611188"/>
              <a:gd name="connsiteY686" fmla="*/ 168276 h 257176"/>
              <a:gd name="connsiteX687" fmla="*/ 441325 w 611188"/>
              <a:gd name="connsiteY687" fmla="*/ 168276 h 257176"/>
              <a:gd name="connsiteX688" fmla="*/ 582083 w 611188"/>
              <a:gd name="connsiteY688" fmla="*/ 165100 h 257176"/>
              <a:gd name="connsiteX689" fmla="*/ 582612 w 611188"/>
              <a:gd name="connsiteY689" fmla="*/ 165735 h 257176"/>
              <a:gd name="connsiteX690" fmla="*/ 584200 w 611188"/>
              <a:gd name="connsiteY690" fmla="*/ 165100 h 257176"/>
              <a:gd name="connsiteX691" fmla="*/ 583671 w 611188"/>
              <a:gd name="connsiteY691" fmla="*/ 165735 h 257176"/>
              <a:gd name="connsiteX692" fmla="*/ 582612 w 611188"/>
              <a:gd name="connsiteY692" fmla="*/ 166053 h 257176"/>
              <a:gd name="connsiteX693" fmla="*/ 582083 w 611188"/>
              <a:gd name="connsiteY693" fmla="*/ 166688 h 257176"/>
              <a:gd name="connsiteX694" fmla="*/ 581025 w 611188"/>
              <a:gd name="connsiteY694" fmla="*/ 166688 h 257176"/>
              <a:gd name="connsiteX695" fmla="*/ 582083 w 611188"/>
              <a:gd name="connsiteY695" fmla="*/ 166053 h 257176"/>
              <a:gd name="connsiteX696" fmla="*/ 588963 w 611188"/>
              <a:gd name="connsiteY696" fmla="*/ 163513 h 257176"/>
              <a:gd name="connsiteX697" fmla="*/ 590551 w 611188"/>
              <a:gd name="connsiteY697" fmla="*/ 163513 h 257176"/>
              <a:gd name="connsiteX698" fmla="*/ 590021 w 611188"/>
              <a:gd name="connsiteY698" fmla="*/ 165101 h 257176"/>
              <a:gd name="connsiteX699" fmla="*/ 588963 w 611188"/>
              <a:gd name="connsiteY699" fmla="*/ 165101 h 257176"/>
              <a:gd name="connsiteX700" fmla="*/ 447675 w 611188"/>
              <a:gd name="connsiteY700" fmla="*/ 158750 h 257176"/>
              <a:gd name="connsiteX701" fmla="*/ 447675 w 611188"/>
              <a:gd name="connsiteY701" fmla="*/ 160655 h 257176"/>
              <a:gd name="connsiteX702" fmla="*/ 447278 w 611188"/>
              <a:gd name="connsiteY702" fmla="*/ 161925 h 257176"/>
              <a:gd name="connsiteX703" fmla="*/ 446087 w 611188"/>
              <a:gd name="connsiteY703" fmla="*/ 160655 h 257176"/>
              <a:gd name="connsiteX704" fmla="*/ 345190 w 611188"/>
              <a:gd name="connsiteY704" fmla="*/ 149755 h 257176"/>
              <a:gd name="connsiteX705" fmla="*/ 346776 w 611188"/>
              <a:gd name="connsiteY705" fmla="*/ 150813 h 257176"/>
              <a:gd name="connsiteX706" fmla="*/ 345190 w 611188"/>
              <a:gd name="connsiteY706" fmla="*/ 150813 h 257176"/>
              <a:gd name="connsiteX707" fmla="*/ 344133 w 611188"/>
              <a:gd name="connsiteY707" fmla="*/ 149755 h 257176"/>
              <a:gd name="connsiteX708" fmla="*/ 344133 w 611188"/>
              <a:gd name="connsiteY708" fmla="*/ 150813 h 257176"/>
              <a:gd name="connsiteX709" fmla="*/ 343605 w 611188"/>
              <a:gd name="connsiteY709" fmla="*/ 150813 h 257176"/>
              <a:gd name="connsiteX710" fmla="*/ 347607 w 611188"/>
              <a:gd name="connsiteY710" fmla="*/ 147336 h 257176"/>
              <a:gd name="connsiteX711" fmla="*/ 348362 w 611188"/>
              <a:gd name="connsiteY711" fmla="*/ 147638 h 257176"/>
              <a:gd name="connsiteX712" fmla="*/ 347305 w 611188"/>
              <a:gd name="connsiteY712" fmla="*/ 147638 h 257176"/>
              <a:gd name="connsiteX713" fmla="*/ 354013 w 611188"/>
              <a:gd name="connsiteY713" fmla="*/ 144463 h 257176"/>
              <a:gd name="connsiteX714" fmla="*/ 354013 w 611188"/>
              <a:gd name="connsiteY714" fmla="*/ 144992 h 257176"/>
              <a:gd name="connsiteX715" fmla="*/ 352425 w 611188"/>
              <a:gd name="connsiteY715" fmla="*/ 146051 h 257176"/>
              <a:gd name="connsiteX716" fmla="*/ 344421 w 611188"/>
              <a:gd name="connsiteY716" fmla="*/ 141192 h 257176"/>
              <a:gd name="connsiteX717" fmla="*/ 344253 w 611188"/>
              <a:gd name="connsiteY717" fmla="*/ 141336 h 257176"/>
              <a:gd name="connsiteX718" fmla="*/ 344133 w 611188"/>
              <a:gd name="connsiteY718" fmla="*/ 141288 h 257176"/>
              <a:gd name="connsiteX719" fmla="*/ 346776 w 611188"/>
              <a:gd name="connsiteY719" fmla="*/ 139172 h 257176"/>
              <a:gd name="connsiteX720" fmla="*/ 348890 w 611188"/>
              <a:gd name="connsiteY720" fmla="*/ 139172 h 257176"/>
              <a:gd name="connsiteX721" fmla="*/ 347305 w 611188"/>
              <a:gd name="connsiteY721" fmla="*/ 141288 h 257176"/>
              <a:gd name="connsiteX722" fmla="*/ 345719 w 611188"/>
              <a:gd name="connsiteY722" fmla="*/ 140759 h 257176"/>
              <a:gd name="connsiteX723" fmla="*/ 344421 w 611188"/>
              <a:gd name="connsiteY723" fmla="*/ 141192 h 257176"/>
              <a:gd name="connsiteX724" fmla="*/ 474028 w 611188"/>
              <a:gd name="connsiteY724" fmla="*/ 137054 h 257176"/>
              <a:gd name="connsiteX725" fmla="*/ 474663 w 611188"/>
              <a:gd name="connsiteY725" fmla="*/ 138113 h 257176"/>
              <a:gd name="connsiteX726" fmla="*/ 474028 w 611188"/>
              <a:gd name="connsiteY726" fmla="*/ 138113 h 257176"/>
              <a:gd name="connsiteX727" fmla="*/ 474028 w 611188"/>
              <a:gd name="connsiteY727" fmla="*/ 136525 h 257176"/>
              <a:gd name="connsiteX728" fmla="*/ 474028 w 611188"/>
              <a:gd name="connsiteY728" fmla="*/ 137054 h 257176"/>
              <a:gd name="connsiteX729" fmla="*/ 473710 w 611188"/>
              <a:gd name="connsiteY729" fmla="*/ 137054 h 257176"/>
              <a:gd name="connsiteX730" fmla="*/ 473710 w 611188"/>
              <a:gd name="connsiteY730" fmla="*/ 138113 h 257176"/>
              <a:gd name="connsiteX731" fmla="*/ 473075 w 611188"/>
              <a:gd name="connsiteY731" fmla="*/ 137054 h 257176"/>
              <a:gd name="connsiteX732" fmla="*/ 390649 w 611188"/>
              <a:gd name="connsiteY732" fmla="*/ 125942 h 257176"/>
              <a:gd name="connsiteX733" fmla="*/ 390121 w 611188"/>
              <a:gd name="connsiteY733" fmla="*/ 127001 h 257176"/>
              <a:gd name="connsiteX734" fmla="*/ 390649 w 611188"/>
              <a:gd name="connsiteY734" fmla="*/ 127001 h 257176"/>
              <a:gd name="connsiteX735" fmla="*/ 391706 w 611188"/>
              <a:gd name="connsiteY735" fmla="*/ 125942 h 257176"/>
              <a:gd name="connsiteX736" fmla="*/ 395935 w 611188"/>
              <a:gd name="connsiteY736" fmla="*/ 125413 h 257176"/>
              <a:gd name="connsiteX737" fmla="*/ 395935 w 611188"/>
              <a:gd name="connsiteY737" fmla="*/ 125942 h 257176"/>
              <a:gd name="connsiteX738" fmla="*/ 395406 w 611188"/>
              <a:gd name="connsiteY738" fmla="*/ 125942 h 257176"/>
              <a:gd name="connsiteX739" fmla="*/ 436637 w 611188"/>
              <a:gd name="connsiteY739" fmla="*/ 123826 h 257176"/>
              <a:gd name="connsiteX740" fmla="*/ 438222 w 611188"/>
              <a:gd name="connsiteY740" fmla="*/ 123826 h 257176"/>
              <a:gd name="connsiteX741" fmla="*/ 437165 w 611188"/>
              <a:gd name="connsiteY741" fmla="*/ 124884 h 257176"/>
              <a:gd name="connsiteX742" fmla="*/ 610372 w 611188"/>
              <a:gd name="connsiteY742" fmla="*/ 120769 h 257176"/>
              <a:gd name="connsiteX743" fmla="*/ 609147 w 611188"/>
              <a:gd name="connsiteY743" fmla="*/ 121841 h 257176"/>
              <a:gd name="connsiteX744" fmla="*/ 606425 w 611188"/>
              <a:gd name="connsiteY744" fmla="*/ 122238 h 257176"/>
              <a:gd name="connsiteX745" fmla="*/ 608467 w 611188"/>
              <a:gd name="connsiteY745" fmla="*/ 121047 h 257176"/>
              <a:gd name="connsiteX746" fmla="*/ 610508 w 611188"/>
              <a:gd name="connsiteY746" fmla="*/ 120650 h 257176"/>
              <a:gd name="connsiteX747" fmla="*/ 611188 w 611188"/>
              <a:gd name="connsiteY747" fmla="*/ 120650 h 257176"/>
              <a:gd name="connsiteX748" fmla="*/ 610372 w 611188"/>
              <a:gd name="connsiteY748" fmla="*/ 120769 h 257176"/>
              <a:gd name="connsiteX749" fmla="*/ 566936 w 611188"/>
              <a:gd name="connsiteY749" fmla="*/ 112713 h 257176"/>
              <a:gd name="connsiteX750" fmla="*/ 568127 w 611188"/>
              <a:gd name="connsiteY750" fmla="*/ 114618 h 257176"/>
              <a:gd name="connsiteX751" fmla="*/ 569913 w 611188"/>
              <a:gd name="connsiteY751" fmla="*/ 116047 h 257176"/>
              <a:gd name="connsiteX752" fmla="*/ 569317 w 611188"/>
              <a:gd name="connsiteY752" fmla="*/ 116047 h 257176"/>
              <a:gd name="connsiteX753" fmla="*/ 569317 w 611188"/>
              <a:gd name="connsiteY753" fmla="*/ 117476 h 257176"/>
              <a:gd name="connsiteX754" fmla="*/ 568127 w 611188"/>
              <a:gd name="connsiteY754" fmla="*/ 117476 h 257176"/>
              <a:gd name="connsiteX755" fmla="*/ 566936 w 611188"/>
              <a:gd name="connsiteY755" fmla="*/ 117476 h 257176"/>
              <a:gd name="connsiteX756" fmla="*/ 566936 w 611188"/>
              <a:gd name="connsiteY756" fmla="*/ 116047 h 257176"/>
              <a:gd name="connsiteX757" fmla="*/ 565745 w 611188"/>
              <a:gd name="connsiteY757" fmla="*/ 116047 h 257176"/>
              <a:gd name="connsiteX758" fmla="*/ 566936 w 611188"/>
              <a:gd name="connsiteY758" fmla="*/ 115571 h 257176"/>
              <a:gd name="connsiteX759" fmla="*/ 565150 w 611188"/>
              <a:gd name="connsiteY759" fmla="*/ 114618 h 257176"/>
              <a:gd name="connsiteX760" fmla="*/ 566936 w 611188"/>
              <a:gd name="connsiteY760" fmla="*/ 114142 h 257176"/>
              <a:gd name="connsiteX761" fmla="*/ 74612 w 611188"/>
              <a:gd name="connsiteY761" fmla="*/ 107950 h 257176"/>
              <a:gd name="connsiteX762" fmla="*/ 75670 w 611188"/>
              <a:gd name="connsiteY762" fmla="*/ 107950 h 257176"/>
              <a:gd name="connsiteX763" fmla="*/ 76200 w 611188"/>
              <a:gd name="connsiteY763" fmla="*/ 111125 h 257176"/>
              <a:gd name="connsiteX764" fmla="*/ 75670 w 611188"/>
              <a:gd name="connsiteY764" fmla="*/ 110331 h 257176"/>
              <a:gd name="connsiteX765" fmla="*/ 480510 w 611188"/>
              <a:gd name="connsiteY765" fmla="*/ 106363 h 257176"/>
              <a:gd name="connsiteX766" fmla="*/ 480317 w 611188"/>
              <a:gd name="connsiteY766" fmla="*/ 106556 h 257176"/>
              <a:gd name="connsiteX767" fmla="*/ 481011 w 611188"/>
              <a:gd name="connsiteY767" fmla="*/ 106363 h 257176"/>
              <a:gd name="connsiteX768" fmla="*/ 593726 w 611188"/>
              <a:gd name="connsiteY768" fmla="*/ 103188 h 257176"/>
              <a:gd name="connsiteX769" fmla="*/ 593726 w 611188"/>
              <a:gd name="connsiteY769" fmla="*/ 104776 h 257176"/>
              <a:gd name="connsiteX770" fmla="*/ 592138 w 611188"/>
              <a:gd name="connsiteY770" fmla="*/ 104776 h 257176"/>
              <a:gd name="connsiteX771" fmla="*/ 593196 w 611188"/>
              <a:gd name="connsiteY771" fmla="*/ 103717 h 257176"/>
              <a:gd name="connsiteX772" fmla="*/ 588963 w 611188"/>
              <a:gd name="connsiteY772" fmla="*/ 103188 h 257176"/>
              <a:gd name="connsiteX773" fmla="*/ 589492 w 611188"/>
              <a:gd name="connsiteY773" fmla="*/ 103188 h 257176"/>
              <a:gd name="connsiteX774" fmla="*/ 592138 w 611188"/>
              <a:gd name="connsiteY774" fmla="*/ 103188 h 257176"/>
              <a:gd name="connsiteX775" fmla="*/ 590550 w 611188"/>
              <a:gd name="connsiteY775" fmla="*/ 104776 h 257176"/>
              <a:gd name="connsiteX776" fmla="*/ 594783 w 611188"/>
              <a:gd name="connsiteY776" fmla="*/ 101600 h 257176"/>
              <a:gd name="connsiteX777" fmla="*/ 595313 w 611188"/>
              <a:gd name="connsiteY777" fmla="*/ 102659 h 257176"/>
              <a:gd name="connsiteX778" fmla="*/ 594783 w 611188"/>
              <a:gd name="connsiteY778" fmla="*/ 103188 h 257176"/>
              <a:gd name="connsiteX779" fmla="*/ 593726 w 611188"/>
              <a:gd name="connsiteY779" fmla="*/ 103188 h 257176"/>
              <a:gd name="connsiteX780" fmla="*/ 593725 w 611188"/>
              <a:gd name="connsiteY780" fmla="*/ 103188 h 257176"/>
              <a:gd name="connsiteX781" fmla="*/ 598091 w 611188"/>
              <a:gd name="connsiteY781" fmla="*/ 100013 h 257176"/>
              <a:gd name="connsiteX782" fmla="*/ 598488 w 611188"/>
              <a:gd name="connsiteY782" fmla="*/ 100542 h 257176"/>
              <a:gd name="connsiteX783" fmla="*/ 598091 w 611188"/>
              <a:gd name="connsiteY783" fmla="*/ 101601 h 257176"/>
              <a:gd name="connsiteX784" fmla="*/ 596900 w 611188"/>
              <a:gd name="connsiteY784" fmla="*/ 101601 h 257176"/>
              <a:gd name="connsiteX785" fmla="*/ 591344 w 611188"/>
              <a:gd name="connsiteY785" fmla="*/ 100013 h 257176"/>
              <a:gd name="connsiteX786" fmla="*/ 593726 w 611188"/>
              <a:gd name="connsiteY786" fmla="*/ 101204 h 257176"/>
              <a:gd name="connsiteX787" fmla="*/ 593249 w 611188"/>
              <a:gd name="connsiteY787" fmla="*/ 101601 h 257176"/>
              <a:gd name="connsiteX788" fmla="*/ 592773 w 611188"/>
              <a:gd name="connsiteY788" fmla="*/ 101601 h 257176"/>
              <a:gd name="connsiteX789" fmla="*/ 592773 w 611188"/>
              <a:gd name="connsiteY789" fmla="*/ 101204 h 257176"/>
              <a:gd name="connsiteX790" fmla="*/ 590392 w 611188"/>
              <a:gd name="connsiteY790" fmla="*/ 101204 h 257176"/>
              <a:gd name="connsiteX791" fmla="*/ 588963 w 611188"/>
              <a:gd name="connsiteY791" fmla="*/ 101601 h 257176"/>
              <a:gd name="connsiteX792" fmla="*/ 571500 w 611188"/>
              <a:gd name="connsiteY792" fmla="*/ 98425 h 257176"/>
              <a:gd name="connsiteX793" fmla="*/ 573088 w 611188"/>
              <a:gd name="connsiteY793" fmla="*/ 98954 h 257176"/>
              <a:gd name="connsiteX794" fmla="*/ 572029 w 611188"/>
              <a:gd name="connsiteY794" fmla="*/ 100013 h 257176"/>
              <a:gd name="connsiteX795" fmla="*/ 571500 w 611188"/>
              <a:gd name="connsiteY795" fmla="*/ 98954 h 257176"/>
              <a:gd name="connsiteX796" fmla="*/ 558271 w 611188"/>
              <a:gd name="connsiteY796" fmla="*/ 98425 h 257176"/>
              <a:gd name="connsiteX797" fmla="*/ 558801 w 611188"/>
              <a:gd name="connsiteY797" fmla="*/ 100013 h 257176"/>
              <a:gd name="connsiteX798" fmla="*/ 557213 w 611188"/>
              <a:gd name="connsiteY798" fmla="*/ 100013 h 257176"/>
              <a:gd name="connsiteX799" fmla="*/ 543322 w 611188"/>
              <a:gd name="connsiteY799" fmla="*/ 97897 h 257176"/>
              <a:gd name="connsiteX800" fmla="*/ 546101 w 611188"/>
              <a:gd name="connsiteY800" fmla="*/ 97897 h 257176"/>
              <a:gd name="connsiteX801" fmla="*/ 544315 w 611188"/>
              <a:gd name="connsiteY801" fmla="*/ 98426 h 257176"/>
              <a:gd name="connsiteX802" fmla="*/ 541338 w 611188"/>
              <a:gd name="connsiteY802" fmla="*/ 96838 h 257176"/>
              <a:gd name="connsiteX803" fmla="*/ 543322 w 611188"/>
              <a:gd name="connsiteY803" fmla="*/ 97897 h 257176"/>
              <a:gd name="connsiteX804" fmla="*/ 543124 w 611188"/>
              <a:gd name="connsiteY804" fmla="*/ 97897 h 257176"/>
              <a:gd name="connsiteX805" fmla="*/ 503237 w 611188"/>
              <a:gd name="connsiteY805" fmla="*/ 93663 h 257176"/>
              <a:gd name="connsiteX806" fmla="*/ 504031 w 611188"/>
              <a:gd name="connsiteY806" fmla="*/ 94457 h 257176"/>
              <a:gd name="connsiteX807" fmla="*/ 504825 w 611188"/>
              <a:gd name="connsiteY807" fmla="*/ 93663 h 257176"/>
              <a:gd name="connsiteX808" fmla="*/ 504031 w 611188"/>
              <a:gd name="connsiteY808" fmla="*/ 95251 h 257176"/>
              <a:gd name="connsiteX809" fmla="*/ 499539 w 611188"/>
              <a:gd name="connsiteY809" fmla="*/ 84214 h 257176"/>
              <a:gd name="connsiteX810" fmla="*/ 499539 w 611188"/>
              <a:gd name="connsiteY810" fmla="*/ 85196 h 257176"/>
              <a:gd name="connsiteX811" fmla="*/ 499010 w 611188"/>
              <a:gd name="connsiteY811" fmla="*/ 85196 h 257176"/>
              <a:gd name="connsiteX812" fmla="*/ 499010 w 611188"/>
              <a:gd name="connsiteY812" fmla="*/ 84516 h 257176"/>
              <a:gd name="connsiteX813" fmla="*/ 503239 w 611188"/>
              <a:gd name="connsiteY813" fmla="*/ 82021 h 257176"/>
              <a:gd name="connsiteX814" fmla="*/ 504825 w 611188"/>
              <a:gd name="connsiteY814" fmla="*/ 82021 h 257176"/>
              <a:gd name="connsiteX815" fmla="*/ 504296 w 611188"/>
              <a:gd name="connsiteY815" fmla="*/ 82551 h 257176"/>
              <a:gd name="connsiteX816" fmla="*/ 50800 w 611188"/>
              <a:gd name="connsiteY816" fmla="*/ 65088 h 257176"/>
              <a:gd name="connsiteX817" fmla="*/ 49741 w 611188"/>
              <a:gd name="connsiteY817" fmla="*/ 66993 h 257176"/>
              <a:gd name="connsiteX818" fmla="*/ 50800 w 611188"/>
              <a:gd name="connsiteY818" fmla="*/ 66993 h 257176"/>
              <a:gd name="connsiteX819" fmla="*/ 49741 w 611188"/>
              <a:gd name="connsiteY819" fmla="*/ 68263 h 257176"/>
              <a:gd name="connsiteX820" fmla="*/ 49212 w 611188"/>
              <a:gd name="connsiteY820" fmla="*/ 66993 h 257176"/>
              <a:gd name="connsiteX821" fmla="*/ 49741 w 611188"/>
              <a:gd name="connsiteY821" fmla="*/ 66358 h 257176"/>
              <a:gd name="connsiteX822" fmla="*/ 375848 w 611188"/>
              <a:gd name="connsiteY822" fmla="*/ 63501 h 257176"/>
              <a:gd name="connsiteX823" fmla="*/ 376906 w 611188"/>
              <a:gd name="connsiteY823" fmla="*/ 63501 h 257176"/>
              <a:gd name="connsiteX824" fmla="*/ 376906 w 611188"/>
              <a:gd name="connsiteY824" fmla="*/ 64559 h 257176"/>
              <a:gd name="connsiteX825" fmla="*/ 375320 w 611188"/>
              <a:gd name="connsiteY825" fmla="*/ 62971 h 257176"/>
              <a:gd name="connsiteX826" fmla="*/ 375848 w 611188"/>
              <a:gd name="connsiteY826" fmla="*/ 63501 h 257176"/>
              <a:gd name="connsiteX827" fmla="*/ 375320 w 611188"/>
              <a:gd name="connsiteY827" fmla="*/ 63501 h 257176"/>
              <a:gd name="connsiteX828" fmla="*/ 375320 w 611188"/>
              <a:gd name="connsiteY828" fmla="*/ 64559 h 257176"/>
              <a:gd name="connsiteX829" fmla="*/ 374791 w 611188"/>
              <a:gd name="connsiteY829" fmla="*/ 64559 h 257176"/>
              <a:gd name="connsiteX830" fmla="*/ 388540 w 611188"/>
              <a:gd name="connsiteY830" fmla="*/ 55563 h 257176"/>
              <a:gd name="connsiteX831" fmla="*/ 390525 w 611188"/>
              <a:gd name="connsiteY831" fmla="*/ 55563 h 257176"/>
              <a:gd name="connsiteX832" fmla="*/ 387052 w 611188"/>
              <a:gd name="connsiteY832" fmla="*/ 56357 h 257176"/>
              <a:gd name="connsiteX833" fmla="*/ 384571 w 611188"/>
              <a:gd name="connsiteY833" fmla="*/ 55563 h 257176"/>
              <a:gd name="connsiteX834" fmla="*/ 387052 w 611188"/>
              <a:gd name="connsiteY834" fmla="*/ 56357 h 257176"/>
              <a:gd name="connsiteX835" fmla="*/ 383083 w 611188"/>
              <a:gd name="connsiteY835" fmla="*/ 57151 h 257176"/>
              <a:gd name="connsiteX836" fmla="*/ 382587 w 611188"/>
              <a:gd name="connsiteY836" fmla="*/ 56754 h 257176"/>
              <a:gd name="connsiteX837" fmla="*/ 382587 w 611188"/>
              <a:gd name="connsiteY837" fmla="*/ 56357 h 257176"/>
              <a:gd name="connsiteX838" fmla="*/ 380047 w 611188"/>
              <a:gd name="connsiteY838" fmla="*/ 55563 h 257176"/>
              <a:gd name="connsiteX839" fmla="*/ 381000 w 611188"/>
              <a:gd name="connsiteY839" fmla="*/ 55563 h 257176"/>
              <a:gd name="connsiteX840" fmla="*/ 380365 w 611188"/>
              <a:gd name="connsiteY840" fmla="*/ 56357 h 257176"/>
              <a:gd name="connsiteX841" fmla="*/ 380365 w 611188"/>
              <a:gd name="connsiteY841" fmla="*/ 57151 h 257176"/>
              <a:gd name="connsiteX842" fmla="*/ 379412 w 611188"/>
              <a:gd name="connsiteY842" fmla="*/ 56357 h 257176"/>
              <a:gd name="connsiteX843" fmla="*/ 357981 w 611188"/>
              <a:gd name="connsiteY843" fmla="*/ 53975 h 257176"/>
              <a:gd name="connsiteX844" fmla="*/ 360362 w 611188"/>
              <a:gd name="connsiteY844" fmla="*/ 53975 h 257176"/>
              <a:gd name="connsiteX845" fmla="*/ 357981 w 611188"/>
              <a:gd name="connsiteY845" fmla="*/ 55563 h 257176"/>
              <a:gd name="connsiteX846" fmla="*/ 357187 w 611188"/>
              <a:gd name="connsiteY846" fmla="*/ 55563 h 257176"/>
              <a:gd name="connsiteX847" fmla="*/ 371474 w 611188"/>
              <a:gd name="connsiteY847" fmla="*/ 50800 h 257176"/>
              <a:gd name="connsiteX848" fmla="*/ 372533 w 611188"/>
              <a:gd name="connsiteY848" fmla="*/ 51329 h 257176"/>
              <a:gd name="connsiteX849" fmla="*/ 373062 w 611188"/>
              <a:gd name="connsiteY849" fmla="*/ 51594 h 257176"/>
              <a:gd name="connsiteX850" fmla="*/ 372533 w 611188"/>
              <a:gd name="connsiteY850" fmla="*/ 51594 h 257176"/>
              <a:gd name="connsiteX851" fmla="*/ 370945 w 611188"/>
              <a:gd name="connsiteY851" fmla="*/ 51594 h 257176"/>
              <a:gd name="connsiteX852" fmla="*/ 369887 w 611188"/>
              <a:gd name="connsiteY852" fmla="*/ 52388 h 257176"/>
              <a:gd name="connsiteX853" fmla="*/ 313266 w 611188"/>
              <a:gd name="connsiteY853" fmla="*/ 50800 h 257176"/>
              <a:gd name="connsiteX854" fmla="*/ 313266 w 611188"/>
              <a:gd name="connsiteY854" fmla="*/ 51480 h 257176"/>
              <a:gd name="connsiteX855" fmla="*/ 314325 w 611188"/>
              <a:gd name="connsiteY855" fmla="*/ 51480 h 257176"/>
              <a:gd name="connsiteX856" fmla="*/ 312208 w 611188"/>
              <a:gd name="connsiteY856" fmla="*/ 52841 h 257176"/>
              <a:gd name="connsiteX857" fmla="*/ 309562 w 611188"/>
              <a:gd name="connsiteY857" fmla="*/ 53522 h 257176"/>
              <a:gd name="connsiteX858" fmla="*/ 309033 w 611188"/>
              <a:gd name="connsiteY858" fmla="*/ 51480 h 257176"/>
              <a:gd name="connsiteX859" fmla="*/ 311150 w 611188"/>
              <a:gd name="connsiteY859" fmla="*/ 51480 h 257176"/>
              <a:gd name="connsiteX860" fmla="*/ 366514 w 611188"/>
              <a:gd name="connsiteY860" fmla="*/ 50346 h 257176"/>
              <a:gd name="connsiteX861" fmla="*/ 369159 w 611188"/>
              <a:gd name="connsiteY861" fmla="*/ 50346 h 257176"/>
              <a:gd name="connsiteX862" fmla="*/ 368002 w 611188"/>
              <a:gd name="connsiteY862" fmla="*/ 50800 h 257176"/>
              <a:gd name="connsiteX863" fmla="*/ 365025 w 611188"/>
              <a:gd name="connsiteY863" fmla="*/ 50800 h 257176"/>
              <a:gd name="connsiteX864" fmla="*/ 363008 w 611188"/>
              <a:gd name="connsiteY864" fmla="*/ 50271 h 257176"/>
              <a:gd name="connsiteX865" fmla="*/ 363538 w 611188"/>
              <a:gd name="connsiteY865" fmla="*/ 50800 h 257176"/>
              <a:gd name="connsiteX866" fmla="*/ 363008 w 611188"/>
              <a:gd name="connsiteY866" fmla="*/ 51330 h 257176"/>
              <a:gd name="connsiteX867" fmla="*/ 361950 w 611188"/>
              <a:gd name="connsiteY867" fmla="*/ 52388 h 257176"/>
              <a:gd name="connsiteX868" fmla="*/ 361950 w 611188"/>
              <a:gd name="connsiteY868" fmla="*/ 51330 h 257176"/>
              <a:gd name="connsiteX869" fmla="*/ 363008 w 611188"/>
              <a:gd name="connsiteY869" fmla="*/ 50800 h 257176"/>
              <a:gd name="connsiteX870" fmla="*/ 369432 w 611188"/>
              <a:gd name="connsiteY870" fmla="*/ 50240 h 257176"/>
              <a:gd name="connsiteX871" fmla="*/ 369490 w 611188"/>
              <a:gd name="connsiteY871" fmla="*/ 50346 h 257176"/>
              <a:gd name="connsiteX872" fmla="*/ 369159 w 611188"/>
              <a:gd name="connsiteY872" fmla="*/ 50346 h 257176"/>
              <a:gd name="connsiteX873" fmla="*/ 243545 w 611188"/>
              <a:gd name="connsiteY873" fmla="*/ 49711 h 257176"/>
              <a:gd name="connsiteX874" fmla="*/ 243172 w 611188"/>
              <a:gd name="connsiteY874" fmla="*/ 50271 h 257176"/>
              <a:gd name="connsiteX875" fmla="*/ 241587 w 611188"/>
              <a:gd name="connsiteY875" fmla="*/ 50271 h 257176"/>
              <a:gd name="connsiteX876" fmla="*/ 368994 w 611188"/>
              <a:gd name="connsiteY876" fmla="*/ 49439 h 257176"/>
              <a:gd name="connsiteX877" fmla="*/ 369986 w 611188"/>
              <a:gd name="connsiteY877" fmla="*/ 49439 h 257176"/>
              <a:gd name="connsiteX878" fmla="*/ 371475 w 611188"/>
              <a:gd name="connsiteY878" fmla="*/ 49439 h 257176"/>
              <a:gd name="connsiteX879" fmla="*/ 369432 w 611188"/>
              <a:gd name="connsiteY879" fmla="*/ 50240 h 257176"/>
              <a:gd name="connsiteX880" fmla="*/ 361950 w 611188"/>
              <a:gd name="connsiteY880" fmla="*/ 49213 h 257176"/>
              <a:gd name="connsiteX881" fmla="*/ 363008 w 611188"/>
              <a:gd name="connsiteY881" fmla="*/ 49213 h 257176"/>
              <a:gd name="connsiteX882" fmla="*/ 363008 w 611188"/>
              <a:gd name="connsiteY882" fmla="*/ 50271 h 257176"/>
              <a:gd name="connsiteX883" fmla="*/ 361950 w 611188"/>
              <a:gd name="connsiteY883" fmla="*/ 50271 h 257176"/>
              <a:gd name="connsiteX884" fmla="*/ 367506 w 611188"/>
              <a:gd name="connsiteY884" fmla="*/ 48079 h 257176"/>
              <a:gd name="connsiteX885" fmla="*/ 368994 w 611188"/>
              <a:gd name="connsiteY885" fmla="*/ 49439 h 257176"/>
              <a:gd name="connsiteX886" fmla="*/ 367376 w 611188"/>
              <a:gd name="connsiteY886" fmla="*/ 48256 h 257176"/>
              <a:gd name="connsiteX887" fmla="*/ 208814 w 611188"/>
              <a:gd name="connsiteY887" fmla="*/ 47626 h 257176"/>
              <a:gd name="connsiteX888" fmla="*/ 210400 w 611188"/>
              <a:gd name="connsiteY888" fmla="*/ 48684 h 257176"/>
              <a:gd name="connsiteX889" fmla="*/ 209871 w 611188"/>
              <a:gd name="connsiteY889" fmla="*/ 48684 h 257176"/>
              <a:gd name="connsiteX890" fmla="*/ 366514 w 611188"/>
              <a:gd name="connsiteY890" fmla="*/ 47625 h 257176"/>
              <a:gd name="connsiteX891" fmla="*/ 367376 w 611188"/>
              <a:gd name="connsiteY891" fmla="*/ 48256 h 257176"/>
              <a:gd name="connsiteX892" fmla="*/ 366514 w 611188"/>
              <a:gd name="connsiteY892" fmla="*/ 49439 h 257176"/>
              <a:gd name="connsiteX893" fmla="*/ 363537 w 611188"/>
              <a:gd name="connsiteY893" fmla="*/ 49439 h 257176"/>
              <a:gd name="connsiteX894" fmla="*/ 245287 w 611188"/>
              <a:gd name="connsiteY894" fmla="*/ 47096 h 257176"/>
              <a:gd name="connsiteX895" fmla="*/ 245287 w 611188"/>
              <a:gd name="connsiteY895" fmla="*/ 47626 h 257176"/>
              <a:gd name="connsiteX896" fmla="*/ 245287 w 611188"/>
              <a:gd name="connsiteY896" fmla="*/ 49213 h 257176"/>
              <a:gd name="connsiteX897" fmla="*/ 243545 w 611188"/>
              <a:gd name="connsiteY897" fmla="*/ 49711 h 257176"/>
              <a:gd name="connsiteX898" fmla="*/ 243416 w 611188"/>
              <a:gd name="connsiteY898" fmla="*/ 46038 h 257176"/>
              <a:gd name="connsiteX899" fmla="*/ 244475 w 611188"/>
              <a:gd name="connsiteY899" fmla="*/ 47097 h 257176"/>
              <a:gd name="connsiteX900" fmla="*/ 243416 w 611188"/>
              <a:gd name="connsiteY900" fmla="*/ 47626 h 257176"/>
              <a:gd name="connsiteX901" fmla="*/ 242887 w 611188"/>
              <a:gd name="connsiteY901" fmla="*/ 47626 h 257176"/>
              <a:gd name="connsiteX902" fmla="*/ 28574 w 611188"/>
              <a:gd name="connsiteY902" fmla="*/ 46038 h 257176"/>
              <a:gd name="connsiteX903" fmla="*/ 30162 w 611188"/>
              <a:gd name="connsiteY903" fmla="*/ 46526 h 257176"/>
              <a:gd name="connsiteX904" fmla="*/ 29103 w 611188"/>
              <a:gd name="connsiteY904" fmla="*/ 47503 h 257176"/>
              <a:gd name="connsiteX905" fmla="*/ 30162 w 611188"/>
              <a:gd name="connsiteY905" fmla="*/ 49457 h 257176"/>
              <a:gd name="connsiteX906" fmla="*/ 29103 w 611188"/>
              <a:gd name="connsiteY906" fmla="*/ 50923 h 257176"/>
              <a:gd name="connsiteX907" fmla="*/ 29103 w 611188"/>
              <a:gd name="connsiteY907" fmla="*/ 52388 h 257176"/>
              <a:gd name="connsiteX908" fmla="*/ 27516 w 611188"/>
              <a:gd name="connsiteY908" fmla="*/ 51411 h 257176"/>
              <a:gd name="connsiteX909" fmla="*/ 26987 w 611188"/>
              <a:gd name="connsiteY909" fmla="*/ 50434 h 257176"/>
              <a:gd name="connsiteX910" fmla="*/ 28574 w 611188"/>
              <a:gd name="connsiteY910" fmla="*/ 50434 h 257176"/>
              <a:gd name="connsiteX911" fmla="*/ 28574 w 611188"/>
              <a:gd name="connsiteY911" fmla="*/ 47503 h 257176"/>
              <a:gd name="connsiteX912" fmla="*/ 27516 w 611188"/>
              <a:gd name="connsiteY912" fmla="*/ 47503 h 257176"/>
              <a:gd name="connsiteX913" fmla="*/ 255587 w 611188"/>
              <a:gd name="connsiteY913" fmla="*/ 45720 h 257176"/>
              <a:gd name="connsiteX914" fmla="*/ 257175 w 611188"/>
              <a:gd name="connsiteY914" fmla="*/ 46355 h 257176"/>
              <a:gd name="connsiteX915" fmla="*/ 256116 w 611188"/>
              <a:gd name="connsiteY915" fmla="*/ 47625 h 257176"/>
              <a:gd name="connsiteX916" fmla="*/ 234949 w 611188"/>
              <a:gd name="connsiteY916" fmla="*/ 44450 h 257176"/>
              <a:gd name="connsiteX917" fmla="*/ 234950 w 611188"/>
              <a:gd name="connsiteY917" fmla="*/ 44450 h 257176"/>
              <a:gd name="connsiteX918" fmla="*/ 238125 w 611188"/>
              <a:gd name="connsiteY918" fmla="*/ 44450 h 257176"/>
              <a:gd name="connsiteX919" fmla="*/ 235479 w 611188"/>
              <a:gd name="connsiteY919" fmla="*/ 45509 h 257176"/>
              <a:gd name="connsiteX920" fmla="*/ 233362 w 611188"/>
              <a:gd name="connsiteY920" fmla="*/ 46038 h 257176"/>
              <a:gd name="connsiteX921" fmla="*/ 4659 w 611188"/>
              <a:gd name="connsiteY921" fmla="*/ 42863 h 257176"/>
              <a:gd name="connsiteX922" fmla="*/ 7247 w 611188"/>
              <a:gd name="connsiteY922" fmla="*/ 43379 h 257176"/>
              <a:gd name="connsiteX923" fmla="*/ 8800 w 611188"/>
              <a:gd name="connsiteY923" fmla="*/ 44411 h 257176"/>
              <a:gd name="connsiteX924" fmla="*/ 8800 w 611188"/>
              <a:gd name="connsiteY924" fmla="*/ 45443 h 257176"/>
              <a:gd name="connsiteX925" fmla="*/ 8800 w 611188"/>
              <a:gd name="connsiteY925" fmla="*/ 46475 h 257176"/>
              <a:gd name="connsiteX926" fmla="*/ 11389 w 611188"/>
              <a:gd name="connsiteY926" fmla="*/ 49570 h 257176"/>
              <a:gd name="connsiteX927" fmla="*/ 13459 w 611188"/>
              <a:gd name="connsiteY927" fmla="*/ 52150 h 257176"/>
              <a:gd name="connsiteX928" fmla="*/ 13977 w 611188"/>
              <a:gd name="connsiteY928" fmla="*/ 52150 h 257176"/>
              <a:gd name="connsiteX929" fmla="*/ 13977 w 611188"/>
              <a:gd name="connsiteY929" fmla="*/ 53182 h 257176"/>
              <a:gd name="connsiteX930" fmla="*/ 15012 w 611188"/>
              <a:gd name="connsiteY930" fmla="*/ 53698 h 257176"/>
              <a:gd name="connsiteX931" fmla="*/ 16565 w 611188"/>
              <a:gd name="connsiteY931" fmla="*/ 53182 h 257176"/>
              <a:gd name="connsiteX932" fmla="*/ 16565 w 611188"/>
              <a:gd name="connsiteY932" fmla="*/ 55246 h 257176"/>
              <a:gd name="connsiteX933" fmla="*/ 17083 w 611188"/>
              <a:gd name="connsiteY933" fmla="*/ 55246 h 257176"/>
              <a:gd name="connsiteX934" fmla="*/ 17083 w 611188"/>
              <a:gd name="connsiteY934" fmla="*/ 54730 h 257176"/>
              <a:gd name="connsiteX935" fmla="*/ 18118 w 611188"/>
              <a:gd name="connsiteY935" fmla="*/ 55246 h 257176"/>
              <a:gd name="connsiteX936" fmla="*/ 18118 w 611188"/>
              <a:gd name="connsiteY936" fmla="*/ 56278 h 257176"/>
              <a:gd name="connsiteX937" fmla="*/ 18636 w 611188"/>
              <a:gd name="connsiteY937" fmla="*/ 56278 h 257176"/>
              <a:gd name="connsiteX938" fmla="*/ 18636 w 611188"/>
              <a:gd name="connsiteY938" fmla="*/ 55246 h 257176"/>
              <a:gd name="connsiteX939" fmla="*/ 20189 w 611188"/>
              <a:gd name="connsiteY939" fmla="*/ 56794 h 257176"/>
              <a:gd name="connsiteX940" fmla="*/ 20707 w 611188"/>
              <a:gd name="connsiteY940" fmla="*/ 58341 h 257176"/>
              <a:gd name="connsiteX941" fmla="*/ 22260 w 611188"/>
              <a:gd name="connsiteY941" fmla="*/ 58857 h 257176"/>
              <a:gd name="connsiteX942" fmla="*/ 23813 w 611188"/>
              <a:gd name="connsiteY942" fmla="*/ 61953 h 257176"/>
              <a:gd name="connsiteX943" fmla="*/ 21742 w 611188"/>
              <a:gd name="connsiteY943" fmla="*/ 63501 h 257176"/>
              <a:gd name="connsiteX944" fmla="*/ 18118 w 611188"/>
              <a:gd name="connsiteY944" fmla="*/ 60405 h 257176"/>
              <a:gd name="connsiteX945" fmla="*/ 15012 w 611188"/>
              <a:gd name="connsiteY945" fmla="*/ 59889 h 257176"/>
              <a:gd name="connsiteX946" fmla="*/ 13977 w 611188"/>
              <a:gd name="connsiteY946" fmla="*/ 57310 h 257176"/>
              <a:gd name="connsiteX947" fmla="*/ 11906 w 611188"/>
              <a:gd name="connsiteY947" fmla="*/ 57310 h 257176"/>
              <a:gd name="connsiteX948" fmla="*/ 11906 w 611188"/>
              <a:gd name="connsiteY948" fmla="*/ 56794 h 257176"/>
              <a:gd name="connsiteX949" fmla="*/ 11906 w 611188"/>
              <a:gd name="connsiteY949" fmla="*/ 55246 h 257176"/>
              <a:gd name="connsiteX950" fmla="*/ 10353 w 611188"/>
              <a:gd name="connsiteY950" fmla="*/ 55246 h 257176"/>
              <a:gd name="connsiteX951" fmla="*/ 9836 w 611188"/>
              <a:gd name="connsiteY951" fmla="*/ 55246 h 257176"/>
              <a:gd name="connsiteX952" fmla="*/ 6730 w 611188"/>
              <a:gd name="connsiteY952" fmla="*/ 58857 h 257176"/>
              <a:gd name="connsiteX953" fmla="*/ 2070 w 611188"/>
              <a:gd name="connsiteY953" fmla="*/ 61437 h 257176"/>
              <a:gd name="connsiteX954" fmla="*/ 1553 w 611188"/>
              <a:gd name="connsiteY954" fmla="*/ 60405 h 257176"/>
              <a:gd name="connsiteX955" fmla="*/ 517 w 611188"/>
              <a:gd name="connsiteY955" fmla="*/ 60405 h 257176"/>
              <a:gd name="connsiteX956" fmla="*/ 2070 w 611188"/>
              <a:gd name="connsiteY956" fmla="*/ 58341 h 257176"/>
              <a:gd name="connsiteX957" fmla="*/ 3106 w 611188"/>
              <a:gd name="connsiteY957" fmla="*/ 56278 h 257176"/>
              <a:gd name="connsiteX958" fmla="*/ 3106 w 611188"/>
              <a:gd name="connsiteY958" fmla="*/ 55246 h 257176"/>
              <a:gd name="connsiteX959" fmla="*/ 3106 w 611188"/>
              <a:gd name="connsiteY959" fmla="*/ 53698 h 257176"/>
              <a:gd name="connsiteX960" fmla="*/ 3623 w 611188"/>
              <a:gd name="connsiteY960" fmla="*/ 53698 h 257176"/>
              <a:gd name="connsiteX961" fmla="*/ 3106 w 611188"/>
              <a:gd name="connsiteY961" fmla="*/ 52150 h 257176"/>
              <a:gd name="connsiteX962" fmla="*/ 2070 w 611188"/>
              <a:gd name="connsiteY962" fmla="*/ 53698 h 257176"/>
              <a:gd name="connsiteX963" fmla="*/ 517 w 611188"/>
              <a:gd name="connsiteY963" fmla="*/ 53698 h 257176"/>
              <a:gd name="connsiteX964" fmla="*/ 0 w 611188"/>
              <a:gd name="connsiteY964" fmla="*/ 52150 h 257176"/>
              <a:gd name="connsiteX965" fmla="*/ 0 w 611188"/>
              <a:gd name="connsiteY965" fmla="*/ 51634 h 257176"/>
              <a:gd name="connsiteX966" fmla="*/ 1553 w 611188"/>
              <a:gd name="connsiteY966" fmla="*/ 51634 h 257176"/>
              <a:gd name="connsiteX967" fmla="*/ 2070 w 611188"/>
              <a:gd name="connsiteY967" fmla="*/ 50086 h 257176"/>
              <a:gd name="connsiteX968" fmla="*/ 5176 w 611188"/>
              <a:gd name="connsiteY968" fmla="*/ 48538 h 257176"/>
              <a:gd name="connsiteX969" fmla="*/ 8283 w 611188"/>
              <a:gd name="connsiteY969" fmla="*/ 46991 h 257176"/>
              <a:gd name="connsiteX970" fmla="*/ 7247 w 611188"/>
              <a:gd name="connsiteY970" fmla="*/ 44927 h 257176"/>
              <a:gd name="connsiteX971" fmla="*/ 5176 w 611188"/>
              <a:gd name="connsiteY971" fmla="*/ 45443 h 257176"/>
              <a:gd name="connsiteX972" fmla="*/ 4659 w 611188"/>
              <a:gd name="connsiteY972" fmla="*/ 46475 h 257176"/>
              <a:gd name="connsiteX973" fmla="*/ 3623 w 611188"/>
              <a:gd name="connsiteY973" fmla="*/ 44927 h 257176"/>
              <a:gd name="connsiteX974" fmla="*/ 3106 w 611188"/>
              <a:gd name="connsiteY974" fmla="*/ 44927 h 257176"/>
              <a:gd name="connsiteX975" fmla="*/ 300037 w 611188"/>
              <a:gd name="connsiteY975" fmla="*/ 39688 h 257176"/>
              <a:gd name="connsiteX976" fmla="*/ 301624 w 611188"/>
              <a:gd name="connsiteY976" fmla="*/ 39688 h 257176"/>
              <a:gd name="connsiteX977" fmla="*/ 303212 w 611188"/>
              <a:gd name="connsiteY977" fmla="*/ 39688 h 257176"/>
              <a:gd name="connsiteX978" fmla="*/ 301624 w 611188"/>
              <a:gd name="connsiteY978" fmla="*/ 41276 h 257176"/>
              <a:gd name="connsiteX979" fmla="*/ 312737 w 611188"/>
              <a:gd name="connsiteY979" fmla="*/ 38100 h 257176"/>
              <a:gd name="connsiteX980" fmla="*/ 313644 w 611188"/>
              <a:gd name="connsiteY980" fmla="*/ 38100 h 257176"/>
              <a:gd name="connsiteX981" fmla="*/ 315912 w 611188"/>
              <a:gd name="connsiteY981" fmla="*/ 39688 h 257176"/>
              <a:gd name="connsiteX982" fmla="*/ 314551 w 611188"/>
              <a:gd name="connsiteY982" fmla="*/ 39688 h 257176"/>
              <a:gd name="connsiteX983" fmla="*/ 275166 w 611188"/>
              <a:gd name="connsiteY983" fmla="*/ 38100 h 257176"/>
              <a:gd name="connsiteX984" fmla="*/ 276225 w 611188"/>
              <a:gd name="connsiteY984" fmla="*/ 38100 h 257176"/>
              <a:gd name="connsiteX985" fmla="*/ 276225 w 611188"/>
              <a:gd name="connsiteY985" fmla="*/ 38497 h 257176"/>
              <a:gd name="connsiteX986" fmla="*/ 275166 w 611188"/>
              <a:gd name="connsiteY986" fmla="*/ 39291 h 257176"/>
              <a:gd name="connsiteX987" fmla="*/ 258233 w 611188"/>
              <a:gd name="connsiteY987" fmla="*/ 37306 h 257176"/>
              <a:gd name="connsiteX988" fmla="*/ 258762 w 611188"/>
              <a:gd name="connsiteY988" fmla="*/ 37306 h 257176"/>
              <a:gd name="connsiteX989" fmla="*/ 257175 w 611188"/>
              <a:gd name="connsiteY989" fmla="*/ 39093 h 257176"/>
              <a:gd name="connsiteX990" fmla="*/ 246062 w 611188"/>
              <a:gd name="connsiteY990" fmla="*/ 36513 h 257176"/>
              <a:gd name="connsiteX991" fmla="*/ 246697 w 611188"/>
              <a:gd name="connsiteY991" fmla="*/ 36513 h 257176"/>
              <a:gd name="connsiteX992" fmla="*/ 247650 w 611188"/>
              <a:gd name="connsiteY992" fmla="*/ 36513 h 257176"/>
              <a:gd name="connsiteX993" fmla="*/ 247650 w 611188"/>
              <a:gd name="connsiteY993" fmla="*/ 37307 h 257176"/>
              <a:gd name="connsiteX994" fmla="*/ 246697 w 611188"/>
              <a:gd name="connsiteY994" fmla="*/ 38101 h 257176"/>
              <a:gd name="connsiteX995" fmla="*/ 222250 w 611188"/>
              <a:gd name="connsiteY995" fmla="*/ 36513 h 257176"/>
              <a:gd name="connsiteX996" fmla="*/ 222647 w 611188"/>
              <a:gd name="connsiteY996" fmla="*/ 36513 h 257176"/>
              <a:gd name="connsiteX997" fmla="*/ 223838 w 611188"/>
              <a:gd name="connsiteY997" fmla="*/ 36513 h 257176"/>
              <a:gd name="connsiteX998" fmla="*/ 223044 w 611188"/>
              <a:gd name="connsiteY998" fmla="*/ 38101 h 257176"/>
              <a:gd name="connsiteX999" fmla="*/ 258762 w 611188"/>
              <a:gd name="connsiteY999" fmla="*/ 35520 h 257176"/>
              <a:gd name="connsiteX1000" fmla="*/ 260350 w 611188"/>
              <a:gd name="connsiteY1000" fmla="*/ 35520 h 257176"/>
              <a:gd name="connsiteX1001" fmla="*/ 259821 w 611188"/>
              <a:gd name="connsiteY1001" fmla="*/ 37306 h 257176"/>
              <a:gd name="connsiteX1002" fmla="*/ 259821 w 611188"/>
              <a:gd name="connsiteY1002" fmla="*/ 37902 h 257176"/>
              <a:gd name="connsiteX1003" fmla="*/ 258762 w 611188"/>
              <a:gd name="connsiteY1003" fmla="*/ 37306 h 257176"/>
              <a:gd name="connsiteX1004" fmla="*/ 258762 w 611188"/>
              <a:gd name="connsiteY1004" fmla="*/ 36711 h 257176"/>
              <a:gd name="connsiteX1005" fmla="*/ 259821 w 611188"/>
              <a:gd name="connsiteY1005" fmla="*/ 36711 h 257176"/>
              <a:gd name="connsiteX1006" fmla="*/ 180799 w 611188"/>
              <a:gd name="connsiteY1006" fmla="*/ 34926 h 257176"/>
              <a:gd name="connsiteX1007" fmla="*/ 181327 w 611188"/>
              <a:gd name="connsiteY1007" fmla="*/ 34926 h 257176"/>
              <a:gd name="connsiteX1008" fmla="*/ 180799 w 611188"/>
              <a:gd name="connsiteY1008" fmla="*/ 36513 h 257176"/>
              <a:gd name="connsiteX1009" fmla="*/ 179741 w 611188"/>
              <a:gd name="connsiteY1009" fmla="*/ 35455 h 257176"/>
              <a:gd name="connsiteX1010" fmla="*/ 274638 w 611188"/>
              <a:gd name="connsiteY1010" fmla="*/ 34925 h 257176"/>
              <a:gd name="connsiteX1011" fmla="*/ 273050 w 611188"/>
              <a:gd name="connsiteY1011" fmla="*/ 35520 h 257176"/>
              <a:gd name="connsiteX1012" fmla="*/ 272521 w 611188"/>
              <a:gd name="connsiteY1012" fmla="*/ 35520 h 257176"/>
              <a:gd name="connsiteX1013" fmla="*/ 272521 w 611188"/>
              <a:gd name="connsiteY1013" fmla="*/ 36711 h 257176"/>
              <a:gd name="connsiteX1014" fmla="*/ 274109 w 611188"/>
              <a:gd name="connsiteY1014" fmla="*/ 36711 h 257176"/>
              <a:gd name="connsiteX1015" fmla="*/ 273050 w 611188"/>
              <a:gd name="connsiteY1015" fmla="*/ 37306 h 257176"/>
              <a:gd name="connsiteX1016" fmla="*/ 274109 w 611188"/>
              <a:gd name="connsiteY1016" fmla="*/ 37306 h 257176"/>
              <a:gd name="connsiteX1017" fmla="*/ 272521 w 611188"/>
              <a:gd name="connsiteY1017" fmla="*/ 37902 h 257176"/>
              <a:gd name="connsiteX1018" fmla="*/ 270404 w 611188"/>
              <a:gd name="connsiteY1018" fmla="*/ 37306 h 257176"/>
              <a:gd name="connsiteX1019" fmla="*/ 270639 w 611188"/>
              <a:gd name="connsiteY1019" fmla="*/ 38100 h 257176"/>
              <a:gd name="connsiteX1020" fmla="*/ 271463 w 611188"/>
              <a:gd name="connsiteY1020" fmla="*/ 38100 h 257176"/>
              <a:gd name="connsiteX1021" fmla="*/ 270893 w 611188"/>
              <a:gd name="connsiteY1021" fmla="*/ 38955 h 257176"/>
              <a:gd name="connsiteX1022" fmla="*/ 270933 w 611188"/>
              <a:gd name="connsiteY1022" fmla="*/ 39093 h 257176"/>
              <a:gd name="connsiteX1023" fmla="*/ 273050 w 611188"/>
              <a:gd name="connsiteY1023" fmla="*/ 39093 h 257176"/>
              <a:gd name="connsiteX1024" fmla="*/ 270404 w 611188"/>
              <a:gd name="connsiteY1024" fmla="*/ 39688 h 257176"/>
              <a:gd name="connsiteX1025" fmla="*/ 267229 w 611188"/>
              <a:gd name="connsiteY1025" fmla="*/ 39093 h 257176"/>
              <a:gd name="connsiteX1026" fmla="*/ 266700 w 611188"/>
              <a:gd name="connsiteY1026" fmla="*/ 39688 h 257176"/>
              <a:gd name="connsiteX1027" fmla="*/ 266700 w 611188"/>
              <a:gd name="connsiteY1027" fmla="*/ 39093 h 257176"/>
              <a:gd name="connsiteX1028" fmla="*/ 265642 w 611188"/>
              <a:gd name="connsiteY1028" fmla="*/ 37902 h 257176"/>
              <a:gd name="connsiteX1029" fmla="*/ 265112 w 611188"/>
              <a:gd name="connsiteY1029" fmla="*/ 39688 h 257176"/>
              <a:gd name="connsiteX1030" fmla="*/ 263525 w 611188"/>
              <a:gd name="connsiteY1030" fmla="*/ 37902 h 257176"/>
              <a:gd name="connsiteX1031" fmla="*/ 260879 w 611188"/>
              <a:gd name="connsiteY1031" fmla="*/ 39093 h 257176"/>
              <a:gd name="connsiteX1032" fmla="*/ 262467 w 611188"/>
              <a:gd name="connsiteY1032" fmla="*/ 37306 h 257176"/>
              <a:gd name="connsiteX1033" fmla="*/ 265112 w 611188"/>
              <a:gd name="connsiteY1033" fmla="*/ 37306 h 257176"/>
              <a:gd name="connsiteX1034" fmla="*/ 262467 w 611188"/>
              <a:gd name="connsiteY1034" fmla="*/ 35520 h 257176"/>
              <a:gd name="connsiteX1035" fmla="*/ 266700 w 611188"/>
              <a:gd name="connsiteY1035" fmla="*/ 35520 h 257176"/>
              <a:gd name="connsiteX1036" fmla="*/ 86181 w 611188"/>
              <a:gd name="connsiteY1036" fmla="*/ 30798 h 257176"/>
              <a:gd name="connsiteX1037" fmla="*/ 87238 w 611188"/>
              <a:gd name="connsiteY1037" fmla="*/ 31221 h 257176"/>
              <a:gd name="connsiteX1038" fmla="*/ 86181 w 611188"/>
              <a:gd name="connsiteY1038" fmla="*/ 31221 h 257176"/>
              <a:gd name="connsiteX1039" fmla="*/ 86181 w 611188"/>
              <a:gd name="connsiteY1039" fmla="*/ 29634 h 257176"/>
              <a:gd name="connsiteX1040" fmla="*/ 86181 w 611188"/>
              <a:gd name="connsiteY1040" fmla="*/ 30798 h 257176"/>
              <a:gd name="connsiteX1041" fmla="*/ 84595 w 611188"/>
              <a:gd name="connsiteY1041" fmla="*/ 30163 h 257176"/>
              <a:gd name="connsiteX1042" fmla="*/ 182913 w 611188"/>
              <a:gd name="connsiteY1042" fmla="*/ 23072 h 257176"/>
              <a:gd name="connsiteX1043" fmla="*/ 183970 w 611188"/>
              <a:gd name="connsiteY1043" fmla="*/ 23284 h 257176"/>
              <a:gd name="connsiteX1044" fmla="*/ 182913 w 611188"/>
              <a:gd name="connsiteY1044" fmla="*/ 23284 h 257176"/>
              <a:gd name="connsiteX1045" fmla="*/ 189063 w 611188"/>
              <a:gd name="connsiteY1045" fmla="*/ 22273 h 257176"/>
              <a:gd name="connsiteX1046" fmla="*/ 189785 w 611188"/>
              <a:gd name="connsiteY1046" fmla="*/ 22755 h 257176"/>
              <a:gd name="connsiteX1047" fmla="*/ 191370 w 611188"/>
              <a:gd name="connsiteY1047" fmla="*/ 23284 h 257176"/>
              <a:gd name="connsiteX1048" fmla="*/ 189256 w 611188"/>
              <a:gd name="connsiteY1048" fmla="*/ 22755 h 257176"/>
              <a:gd name="connsiteX1049" fmla="*/ 159126 w 611188"/>
              <a:gd name="connsiteY1049" fmla="*/ 21696 h 257176"/>
              <a:gd name="connsiteX1050" fmla="*/ 159655 w 611188"/>
              <a:gd name="connsiteY1050" fmla="*/ 21696 h 257176"/>
              <a:gd name="connsiteX1051" fmla="*/ 158598 w 611188"/>
              <a:gd name="connsiteY1051" fmla="*/ 22755 h 257176"/>
              <a:gd name="connsiteX1052" fmla="*/ 161769 w 611188"/>
              <a:gd name="connsiteY1052" fmla="*/ 20109 h 257176"/>
              <a:gd name="connsiteX1053" fmla="*/ 160712 w 611188"/>
              <a:gd name="connsiteY1053" fmla="*/ 21167 h 257176"/>
              <a:gd name="connsiteX1054" fmla="*/ 160184 w 611188"/>
              <a:gd name="connsiteY1054" fmla="*/ 21696 h 257176"/>
              <a:gd name="connsiteX1055" fmla="*/ 159655 w 611188"/>
              <a:gd name="connsiteY1055" fmla="*/ 21696 h 257176"/>
              <a:gd name="connsiteX1056" fmla="*/ 160184 w 611188"/>
              <a:gd name="connsiteY1056" fmla="*/ 21167 h 257176"/>
              <a:gd name="connsiteX1057" fmla="*/ 52387 w 611188"/>
              <a:gd name="connsiteY1057" fmla="*/ 15875 h 257176"/>
              <a:gd name="connsiteX1058" fmla="*/ 52916 w 611188"/>
              <a:gd name="connsiteY1058" fmla="*/ 16510 h 257176"/>
              <a:gd name="connsiteX1059" fmla="*/ 53975 w 611188"/>
              <a:gd name="connsiteY1059" fmla="*/ 17463 h 257176"/>
              <a:gd name="connsiteX1060" fmla="*/ 52916 w 611188"/>
              <a:gd name="connsiteY1060" fmla="*/ 16828 h 257176"/>
              <a:gd name="connsiteX1061" fmla="*/ 44450 w 611188"/>
              <a:gd name="connsiteY1061" fmla="*/ 12700 h 257176"/>
              <a:gd name="connsiteX1062" fmla="*/ 45641 w 611188"/>
              <a:gd name="connsiteY1062" fmla="*/ 12700 h 257176"/>
              <a:gd name="connsiteX1063" fmla="*/ 46038 w 611188"/>
              <a:gd name="connsiteY1063" fmla="*/ 14288 h 257176"/>
              <a:gd name="connsiteX1064" fmla="*/ 45641 w 611188"/>
              <a:gd name="connsiteY1064" fmla="*/ 14288 h 257176"/>
              <a:gd name="connsiteX1065" fmla="*/ 106796 w 611188"/>
              <a:gd name="connsiteY1065" fmla="*/ 11113 h 257176"/>
              <a:gd name="connsiteX1066" fmla="*/ 107853 w 611188"/>
              <a:gd name="connsiteY1066" fmla="*/ 13230 h 257176"/>
              <a:gd name="connsiteX1067" fmla="*/ 106796 w 611188"/>
              <a:gd name="connsiteY1067" fmla="*/ 14817 h 257176"/>
              <a:gd name="connsiteX1068" fmla="*/ 113139 w 611188"/>
              <a:gd name="connsiteY1068" fmla="*/ 17992 h 257176"/>
              <a:gd name="connsiteX1069" fmla="*/ 118425 w 611188"/>
              <a:gd name="connsiteY1069" fmla="*/ 18521 h 257176"/>
              <a:gd name="connsiteX1070" fmla="*/ 118425 w 611188"/>
              <a:gd name="connsiteY1070" fmla="*/ 17463 h 257176"/>
              <a:gd name="connsiteX1071" fmla="*/ 117368 w 611188"/>
              <a:gd name="connsiteY1071" fmla="*/ 15875 h 257176"/>
              <a:gd name="connsiteX1072" fmla="*/ 117368 w 611188"/>
              <a:gd name="connsiteY1072" fmla="*/ 14288 h 257176"/>
              <a:gd name="connsiteX1073" fmla="*/ 117368 w 611188"/>
              <a:gd name="connsiteY1073" fmla="*/ 12171 h 257176"/>
              <a:gd name="connsiteX1074" fmla="*/ 118425 w 611188"/>
              <a:gd name="connsiteY1074" fmla="*/ 12700 h 257176"/>
              <a:gd name="connsiteX1075" fmla="*/ 118953 w 611188"/>
              <a:gd name="connsiteY1075" fmla="*/ 13230 h 257176"/>
              <a:gd name="connsiteX1076" fmla="*/ 118953 w 611188"/>
              <a:gd name="connsiteY1076" fmla="*/ 14288 h 257176"/>
              <a:gd name="connsiteX1077" fmla="*/ 120011 w 611188"/>
              <a:gd name="connsiteY1077" fmla="*/ 14288 h 257176"/>
              <a:gd name="connsiteX1078" fmla="*/ 118953 w 611188"/>
              <a:gd name="connsiteY1078" fmla="*/ 14817 h 257176"/>
              <a:gd name="connsiteX1079" fmla="*/ 118953 w 611188"/>
              <a:gd name="connsiteY1079" fmla="*/ 15875 h 257176"/>
              <a:gd name="connsiteX1080" fmla="*/ 120011 w 611188"/>
              <a:gd name="connsiteY1080" fmla="*/ 15875 h 257176"/>
              <a:gd name="connsiteX1081" fmla="*/ 120539 w 611188"/>
              <a:gd name="connsiteY1081" fmla="*/ 16405 h 257176"/>
              <a:gd name="connsiteX1082" fmla="*/ 120539 w 611188"/>
              <a:gd name="connsiteY1082" fmla="*/ 15875 h 257176"/>
              <a:gd name="connsiteX1083" fmla="*/ 120539 w 611188"/>
              <a:gd name="connsiteY1083" fmla="*/ 14817 h 257176"/>
              <a:gd name="connsiteX1084" fmla="*/ 121068 w 611188"/>
              <a:gd name="connsiteY1084" fmla="*/ 14817 h 257176"/>
              <a:gd name="connsiteX1085" fmla="*/ 121068 w 611188"/>
              <a:gd name="connsiteY1085" fmla="*/ 17463 h 257176"/>
              <a:gd name="connsiteX1086" fmla="*/ 122125 w 611188"/>
              <a:gd name="connsiteY1086" fmla="*/ 16405 h 257176"/>
              <a:gd name="connsiteX1087" fmla="*/ 122654 w 611188"/>
              <a:gd name="connsiteY1087" fmla="*/ 17992 h 257176"/>
              <a:gd name="connsiteX1088" fmla="*/ 122654 w 611188"/>
              <a:gd name="connsiteY1088" fmla="*/ 17463 h 257176"/>
              <a:gd name="connsiteX1089" fmla="*/ 122654 w 611188"/>
              <a:gd name="connsiteY1089" fmla="*/ 16405 h 257176"/>
              <a:gd name="connsiteX1090" fmla="*/ 124239 w 611188"/>
              <a:gd name="connsiteY1090" fmla="*/ 16405 h 257176"/>
              <a:gd name="connsiteX1091" fmla="*/ 125825 w 611188"/>
              <a:gd name="connsiteY1091" fmla="*/ 15875 h 257176"/>
              <a:gd name="connsiteX1092" fmla="*/ 126882 w 611188"/>
              <a:gd name="connsiteY1092" fmla="*/ 16405 h 257176"/>
              <a:gd name="connsiteX1093" fmla="*/ 126882 w 611188"/>
              <a:gd name="connsiteY1093" fmla="*/ 17463 h 257176"/>
              <a:gd name="connsiteX1094" fmla="*/ 130582 w 611188"/>
              <a:gd name="connsiteY1094" fmla="*/ 17992 h 257176"/>
              <a:gd name="connsiteX1095" fmla="*/ 133225 w 611188"/>
              <a:gd name="connsiteY1095" fmla="*/ 19580 h 257176"/>
              <a:gd name="connsiteX1096" fmla="*/ 134283 w 611188"/>
              <a:gd name="connsiteY1096" fmla="*/ 18521 h 257176"/>
              <a:gd name="connsiteX1097" fmla="*/ 134283 w 611188"/>
              <a:gd name="connsiteY1097" fmla="*/ 17992 h 257176"/>
              <a:gd name="connsiteX1098" fmla="*/ 135868 w 611188"/>
              <a:gd name="connsiteY1098" fmla="*/ 19580 h 257176"/>
              <a:gd name="connsiteX1099" fmla="*/ 137454 w 611188"/>
              <a:gd name="connsiteY1099" fmla="*/ 21696 h 257176"/>
              <a:gd name="connsiteX1100" fmla="*/ 139040 w 611188"/>
              <a:gd name="connsiteY1100" fmla="*/ 21696 h 257176"/>
              <a:gd name="connsiteX1101" fmla="*/ 140097 w 611188"/>
              <a:gd name="connsiteY1101" fmla="*/ 21167 h 257176"/>
              <a:gd name="connsiteX1102" fmla="*/ 140097 w 611188"/>
              <a:gd name="connsiteY1102" fmla="*/ 20109 h 257176"/>
              <a:gd name="connsiteX1103" fmla="*/ 141154 w 611188"/>
              <a:gd name="connsiteY1103" fmla="*/ 20109 h 257176"/>
              <a:gd name="connsiteX1104" fmla="*/ 141154 w 611188"/>
              <a:gd name="connsiteY1104" fmla="*/ 21696 h 257176"/>
              <a:gd name="connsiteX1105" fmla="*/ 143269 w 611188"/>
              <a:gd name="connsiteY1105" fmla="*/ 21696 h 257176"/>
              <a:gd name="connsiteX1106" fmla="*/ 145912 w 611188"/>
              <a:gd name="connsiteY1106" fmla="*/ 21167 h 257176"/>
              <a:gd name="connsiteX1107" fmla="*/ 145912 w 611188"/>
              <a:gd name="connsiteY1107" fmla="*/ 22755 h 257176"/>
              <a:gd name="connsiteX1108" fmla="*/ 146440 w 611188"/>
              <a:gd name="connsiteY1108" fmla="*/ 23284 h 257176"/>
              <a:gd name="connsiteX1109" fmla="*/ 146969 w 611188"/>
              <a:gd name="connsiteY1109" fmla="*/ 23284 h 257176"/>
              <a:gd name="connsiteX1110" fmla="*/ 146969 w 611188"/>
              <a:gd name="connsiteY1110" fmla="*/ 22755 h 257176"/>
              <a:gd name="connsiteX1111" fmla="*/ 149612 w 611188"/>
              <a:gd name="connsiteY1111" fmla="*/ 22755 h 257176"/>
              <a:gd name="connsiteX1112" fmla="*/ 152255 w 611188"/>
              <a:gd name="connsiteY1112" fmla="*/ 20109 h 257176"/>
              <a:gd name="connsiteX1113" fmla="*/ 153312 w 611188"/>
              <a:gd name="connsiteY1113" fmla="*/ 20109 h 257176"/>
              <a:gd name="connsiteX1114" fmla="*/ 153312 w 611188"/>
              <a:gd name="connsiteY1114" fmla="*/ 21696 h 257176"/>
              <a:gd name="connsiteX1115" fmla="*/ 153840 w 611188"/>
              <a:gd name="connsiteY1115" fmla="*/ 21167 h 257176"/>
              <a:gd name="connsiteX1116" fmla="*/ 155426 w 611188"/>
              <a:gd name="connsiteY1116" fmla="*/ 20109 h 257176"/>
              <a:gd name="connsiteX1117" fmla="*/ 154898 w 611188"/>
              <a:gd name="connsiteY1117" fmla="*/ 21167 h 257176"/>
              <a:gd name="connsiteX1118" fmla="*/ 153840 w 611188"/>
              <a:gd name="connsiteY1118" fmla="*/ 22755 h 257176"/>
              <a:gd name="connsiteX1119" fmla="*/ 154898 w 611188"/>
              <a:gd name="connsiteY1119" fmla="*/ 23284 h 257176"/>
              <a:gd name="connsiteX1120" fmla="*/ 156483 w 611188"/>
              <a:gd name="connsiteY1120" fmla="*/ 24342 h 257176"/>
              <a:gd name="connsiteX1121" fmla="*/ 156483 w 611188"/>
              <a:gd name="connsiteY1121" fmla="*/ 23284 h 257176"/>
              <a:gd name="connsiteX1122" fmla="*/ 157012 w 611188"/>
              <a:gd name="connsiteY1122" fmla="*/ 23284 h 257176"/>
              <a:gd name="connsiteX1123" fmla="*/ 158069 w 611188"/>
              <a:gd name="connsiteY1123" fmla="*/ 23284 h 257176"/>
              <a:gd name="connsiteX1124" fmla="*/ 158069 w 611188"/>
              <a:gd name="connsiteY1124" fmla="*/ 24342 h 257176"/>
              <a:gd name="connsiteX1125" fmla="*/ 158598 w 611188"/>
              <a:gd name="connsiteY1125" fmla="*/ 22755 h 257176"/>
              <a:gd name="connsiteX1126" fmla="*/ 160184 w 611188"/>
              <a:gd name="connsiteY1126" fmla="*/ 21696 h 257176"/>
              <a:gd name="connsiteX1127" fmla="*/ 160712 w 611188"/>
              <a:gd name="connsiteY1127" fmla="*/ 22755 h 257176"/>
              <a:gd name="connsiteX1128" fmla="*/ 161769 w 611188"/>
              <a:gd name="connsiteY1128" fmla="*/ 22755 h 257176"/>
              <a:gd name="connsiteX1129" fmla="*/ 161769 w 611188"/>
              <a:gd name="connsiteY1129" fmla="*/ 23284 h 257176"/>
              <a:gd name="connsiteX1130" fmla="*/ 163355 w 611188"/>
              <a:gd name="connsiteY1130" fmla="*/ 23284 h 257176"/>
              <a:gd name="connsiteX1131" fmla="*/ 165469 w 611188"/>
              <a:gd name="connsiteY1131" fmla="*/ 22755 h 257176"/>
              <a:gd name="connsiteX1132" fmla="*/ 165998 w 611188"/>
              <a:gd name="connsiteY1132" fmla="*/ 24342 h 257176"/>
              <a:gd name="connsiteX1133" fmla="*/ 167055 w 611188"/>
              <a:gd name="connsiteY1133" fmla="*/ 23284 h 257176"/>
              <a:gd name="connsiteX1134" fmla="*/ 167584 w 611188"/>
              <a:gd name="connsiteY1134" fmla="*/ 24342 h 257176"/>
              <a:gd name="connsiteX1135" fmla="*/ 167584 w 611188"/>
              <a:gd name="connsiteY1135" fmla="*/ 23284 h 257176"/>
              <a:gd name="connsiteX1136" fmla="*/ 167055 w 611188"/>
              <a:gd name="connsiteY1136" fmla="*/ 22755 h 257176"/>
              <a:gd name="connsiteX1137" fmla="*/ 167584 w 611188"/>
              <a:gd name="connsiteY1137" fmla="*/ 21696 h 257176"/>
              <a:gd name="connsiteX1138" fmla="*/ 168641 w 611188"/>
              <a:gd name="connsiteY1138" fmla="*/ 22755 h 257176"/>
              <a:gd name="connsiteX1139" fmla="*/ 169170 w 611188"/>
              <a:gd name="connsiteY1139" fmla="*/ 21696 h 257176"/>
              <a:gd name="connsiteX1140" fmla="*/ 170227 w 611188"/>
              <a:gd name="connsiteY1140" fmla="*/ 21167 h 257176"/>
              <a:gd name="connsiteX1141" fmla="*/ 175513 w 611188"/>
              <a:gd name="connsiteY1141" fmla="*/ 20109 h 257176"/>
              <a:gd name="connsiteX1142" fmla="*/ 179741 w 611188"/>
              <a:gd name="connsiteY1142" fmla="*/ 20109 h 257176"/>
              <a:gd name="connsiteX1143" fmla="*/ 180799 w 611188"/>
              <a:gd name="connsiteY1143" fmla="*/ 19580 h 257176"/>
              <a:gd name="connsiteX1144" fmla="*/ 182384 w 611188"/>
              <a:gd name="connsiteY1144" fmla="*/ 19580 h 257176"/>
              <a:gd name="connsiteX1145" fmla="*/ 182384 w 611188"/>
              <a:gd name="connsiteY1145" fmla="*/ 20109 h 257176"/>
              <a:gd name="connsiteX1146" fmla="*/ 182384 w 611188"/>
              <a:gd name="connsiteY1146" fmla="*/ 21167 h 257176"/>
              <a:gd name="connsiteX1147" fmla="*/ 182913 w 611188"/>
              <a:gd name="connsiteY1147" fmla="*/ 21167 h 257176"/>
              <a:gd name="connsiteX1148" fmla="*/ 183970 w 611188"/>
              <a:gd name="connsiteY1148" fmla="*/ 20109 h 257176"/>
              <a:gd name="connsiteX1149" fmla="*/ 183970 w 611188"/>
              <a:gd name="connsiteY1149" fmla="*/ 19580 h 257176"/>
              <a:gd name="connsiteX1150" fmla="*/ 184499 w 611188"/>
              <a:gd name="connsiteY1150" fmla="*/ 19580 h 257176"/>
              <a:gd name="connsiteX1151" fmla="*/ 183970 w 611188"/>
              <a:gd name="connsiteY1151" fmla="*/ 21167 h 257176"/>
              <a:gd name="connsiteX1152" fmla="*/ 184499 w 611188"/>
              <a:gd name="connsiteY1152" fmla="*/ 21696 h 257176"/>
              <a:gd name="connsiteX1153" fmla="*/ 186084 w 611188"/>
              <a:gd name="connsiteY1153" fmla="*/ 21696 h 257176"/>
              <a:gd name="connsiteX1154" fmla="*/ 186084 w 611188"/>
              <a:gd name="connsiteY1154" fmla="*/ 21167 h 257176"/>
              <a:gd name="connsiteX1155" fmla="*/ 185027 w 611188"/>
              <a:gd name="connsiteY1155" fmla="*/ 20109 h 257176"/>
              <a:gd name="connsiteX1156" fmla="*/ 186613 w 611188"/>
              <a:gd name="connsiteY1156" fmla="*/ 20109 h 257176"/>
              <a:gd name="connsiteX1157" fmla="*/ 189256 w 611188"/>
              <a:gd name="connsiteY1157" fmla="*/ 19580 h 257176"/>
              <a:gd name="connsiteX1158" fmla="*/ 188199 w 611188"/>
              <a:gd name="connsiteY1158" fmla="*/ 20109 h 257176"/>
              <a:gd name="connsiteX1159" fmla="*/ 189063 w 611188"/>
              <a:gd name="connsiteY1159" fmla="*/ 22273 h 257176"/>
              <a:gd name="connsiteX1160" fmla="*/ 188199 w 611188"/>
              <a:gd name="connsiteY1160" fmla="*/ 21696 h 257176"/>
              <a:gd name="connsiteX1161" fmla="*/ 186613 w 611188"/>
              <a:gd name="connsiteY1161" fmla="*/ 22755 h 257176"/>
              <a:gd name="connsiteX1162" fmla="*/ 183970 w 611188"/>
              <a:gd name="connsiteY1162" fmla="*/ 21696 h 257176"/>
              <a:gd name="connsiteX1163" fmla="*/ 183970 w 611188"/>
              <a:gd name="connsiteY1163" fmla="*/ 22755 h 257176"/>
              <a:gd name="connsiteX1164" fmla="*/ 182913 w 611188"/>
              <a:gd name="connsiteY1164" fmla="*/ 22755 h 257176"/>
              <a:gd name="connsiteX1165" fmla="*/ 182913 w 611188"/>
              <a:gd name="connsiteY1165" fmla="*/ 23072 h 257176"/>
              <a:gd name="connsiteX1166" fmla="*/ 181327 w 611188"/>
              <a:gd name="connsiteY1166" fmla="*/ 22755 h 257176"/>
              <a:gd name="connsiteX1167" fmla="*/ 179741 w 611188"/>
              <a:gd name="connsiteY1167" fmla="*/ 24342 h 257176"/>
              <a:gd name="connsiteX1168" fmla="*/ 180799 w 611188"/>
              <a:gd name="connsiteY1168" fmla="*/ 24342 h 257176"/>
              <a:gd name="connsiteX1169" fmla="*/ 181327 w 611188"/>
              <a:gd name="connsiteY1169" fmla="*/ 24871 h 257176"/>
              <a:gd name="connsiteX1170" fmla="*/ 182384 w 611188"/>
              <a:gd name="connsiteY1170" fmla="*/ 24871 h 257176"/>
              <a:gd name="connsiteX1171" fmla="*/ 182913 w 611188"/>
              <a:gd name="connsiteY1171" fmla="*/ 24871 h 257176"/>
              <a:gd name="connsiteX1172" fmla="*/ 177627 w 611188"/>
              <a:gd name="connsiteY1172" fmla="*/ 26459 h 257176"/>
              <a:gd name="connsiteX1173" fmla="*/ 172870 w 611188"/>
              <a:gd name="connsiteY1173" fmla="*/ 26459 h 257176"/>
              <a:gd name="connsiteX1174" fmla="*/ 175513 w 611188"/>
              <a:gd name="connsiteY1174" fmla="*/ 26988 h 257176"/>
              <a:gd name="connsiteX1175" fmla="*/ 177098 w 611188"/>
              <a:gd name="connsiteY1175" fmla="*/ 28576 h 257176"/>
              <a:gd name="connsiteX1176" fmla="*/ 176041 w 611188"/>
              <a:gd name="connsiteY1176" fmla="*/ 28576 h 257176"/>
              <a:gd name="connsiteX1177" fmla="*/ 176041 w 611188"/>
              <a:gd name="connsiteY1177" fmla="*/ 29634 h 257176"/>
              <a:gd name="connsiteX1178" fmla="*/ 177098 w 611188"/>
              <a:gd name="connsiteY1178" fmla="*/ 29634 h 257176"/>
              <a:gd name="connsiteX1179" fmla="*/ 178156 w 611188"/>
              <a:gd name="connsiteY1179" fmla="*/ 31221 h 257176"/>
              <a:gd name="connsiteX1180" fmla="*/ 178156 w 611188"/>
              <a:gd name="connsiteY1180" fmla="*/ 30163 h 257176"/>
              <a:gd name="connsiteX1181" fmla="*/ 177627 w 611188"/>
              <a:gd name="connsiteY1181" fmla="*/ 29634 h 257176"/>
              <a:gd name="connsiteX1182" fmla="*/ 178156 w 611188"/>
              <a:gd name="connsiteY1182" fmla="*/ 29634 h 257176"/>
              <a:gd name="connsiteX1183" fmla="*/ 178156 w 611188"/>
              <a:gd name="connsiteY1183" fmla="*/ 28576 h 257176"/>
              <a:gd name="connsiteX1184" fmla="*/ 182384 w 611188"/>
              <a:gd name="connsiteY1184" fmla="*/ 30163 h 257176"/>
              <a:gd name="connsiteX1185" fmla="*/ 186084 w 611188"/>
              <a:gd name="connsiteY1185" fmla="*/ 29634 h 257176"/>
              <a:gd name="connsiteX1186" fmla="*/ 186084 w 611188"/>
              <a:gd name="connsiteY1186" fmla="*/ 30163 h 257176"/>
              <a:gd name="connsiteX1187" fmla="*/ 185027 w 611188"/>
              <a:gd name="connsiteY1187" fmla="*/ 31751 h 257176"/>
              <a:gd name="connsiteX1188" fmla="*/ 186613 w 611188"/>
              <a:gd name="connsiteY1188" fmla="*/ 30163 h 257176"/>
              <a:gd name="connsiteX1189" fmla="*/ 189256 w 611188"/>
              <a:gd name="connsiteY1189" fmla="*/ 30163 h 257176"/>
              <a:gd name="connsiteX1190" fmla="*/ 189256 w 611188"/>
              <a:gd name="connsiteY1190" fmla="*/ 31221 h 257176"/>
              <a:gd name="connsiteX1191" fmla="*/ 189785 w 611188"/>
              <a:gd name="connsiteY1191" fmla="*/ 31221 h 257176"/>
              <a:gd name="connsiteX1192" fmla="*/ 189785 w 611188"/>
              <a:gd name="connsiteY1192" fmla="*/ 30163 h 257176"/>
              <a:gd name="connsiteX1193" fmla="*/ 190842 w 611188"/>
              <a:gd name="connsiteY1193" fmla="*/ 31221 h 257176"/>
              <a:gd name="connsiteX1194" fmla="*/ 190842 w 611188"/>
              <a:gd name="connsiteY1194" fmla="*/ 31751 h 257176"/>
              <a:gd name="connsiteX1195" fmla="*/ 191899 w 611188"/>
              <a:gd name="connsiteY1195" fmla="*/ 31221 h 257176"/>
              <a:gd name="connsiteX1196" fmla="*/ 193485 w 611188"/>
              <a:gd name="connsiteY1196" fmla="*/ 30163 h 257176"/>
              <a:gd name="connsiteX1197" fmla="*/ 192956 w 611188"/>
              <a:gd name="connsiteY1197" fmla="*/ 31221 h 257176"/>
              <a:gd name="connsiteX1198" fmla="*/ 192956 w 611188"/>
              <a:gd name="connsiteY1198" fmla="*/ 31751 h 257176"/>
              <a:gd name="connsiteX1199" fmla="*/ 196128 w 611188"/>
              <a:gd name="connsiteY1199" fmla="*/ 30163 h 257176"/>
              <a:gd name="connsiteX1200" fmla="*/ 198242 w 611188"/>
              <a:gd name="connsiteY1200" fmla="*/ 30163 h 257176"/>
              <a:gd name="connsiteX1201" fmla="*/ 198242 w 611188"/>
              <a:gd name="connsiteY1201" fmla="*/ 31221 h 257176"/>
              <a:gd name="connsiteX1202" fmla="*/ 203528 w 611188"/>
              <a:gd name="connsiteY1202" fmla="*/ 31221 h 257176"/>
              <a:gd name="connsiteX1203" fmla="*/ 208814 w 611188"/>
              <a:gd name="connsiteY1203" fmla="*/ 31221 h 257176"/>
              <a:gd name="connsiteX1204" fmla="*/ 208285 w 611188"/>
              <a:gd name="connsiteY1204" fmla="*/ 31751 h 257176"/>
              <a:gd name="connsiteX1205" fmla="*/ 207228 w 611188"/>
              <a:gd name="connsiteY1205" fmla="*/ 31751 h 257176"/>
              <a:gd name="connsiteX1206" fmla="*/ 209871 w 611188"/>
              <a:gd name="connsiteY1206" fmla="*/ 33338 h 257176"/>
              <a:gd name="connsiteX1207" fmla="*/ 211985 w 611188"/>
              <a:gd name="connsiteY1207" fmla="*/ 32280 h 257176"/>
              <a:gd name="connsiteX1208" fmla="*/ 212514 w 611188"/>
              <a:gd name="connsiteY1208" fmla="*/ 33338 h 257176"/>
              <a:gd name="connsiteX1209" fmla="*/ 213571 w 611188"/>
              <a:gd name="connsiteY1209" fmla="*/ 33338 h 257176"/>
              <a:gd name="connsiteX1210" fmla="*/ 213571 w 611188"/>
              <a:gd name="connsiteY1210" fmla="*/ 32280 h 257176"/>
              <a:gd name="connsiteX1211" fmla="*/ 215157 w 611188"/>
              <a:gd name="connsiteY1211" fmla="*/ 32280 h 257176"/>
              <a:gd name="connsiteX1212" fmla="*/ 216214 w 611188"/>
              <a:gd name="connsiteY1212" fmla="*/ 33338 h 257176"/>
              <a:gd name="connsiteX1213" fmla="*/ 215157 w 611188"/>
              <a:gd name="connsiteY1213" fmla="*/ 33338 h 257176"/>
              <a:gd name="connsiteX1214" fmla="*/ 214100 w 611188"/>
              <a:gd name="connsiteY1214" fmla="*/ 33867 h 257176"/>
              <a:gd name="connsiteX1215" fmla="*/ 215686 w 611188"/>
              <a:gd name="connsiteY1215" fmla="*/ 35455 h 257176"/>
              <a:gd name="connsiteX1216" fmla="*/ 217271 w 611188"/>
              <a:gd name="connsiteY1216" fmla="*/ 37042 h 257176"/>
              <a:gd name="connsiteX1217" fmla="*/ 215686 w 611188"/>
              <a:gd name="connsiteY1217" fmla="*/ 36513 h 257176"/>
              <a:gd name="connsiteX1218" fmla="*/ 214100 w 611188"/>
              <a:gd name="connsiteY1218" fmla="*/ 36513 h 257176"/>
              <a:gd name="connsiteX1219" fmla="*/ 214100 w 611188"/>
              <a:gd name="connsiteY1219" fmla="*/ 35455 h 257176"/>
              <a:gd name="connsiteX1220" fmla="*/ 215157 w 611188"/>
              <a:gd name="connsiteY1220" fmla="*/ 35455 h 257176"/>
              <a:gd name="connsiteX1221" fmla="*/ 215157 w 611188"/>
              <a:gd name="connsiteY1221" fmla="*/ 34926 h 257176"/>
              <a:gd name="connsiteX1222" fmla="*/ 214100 w 611188"/>
              <a:gd name="connsiteY1222" fmla="*/ 34926 h 257176"/>
              <a:gd name="connsiteX1223" fmla="*/ 211985 w 611188"/>
              <a:gd name="connsiteY1223" fmla="*/ 36513 h 257176"/>
              <a:gd name="connsiteX1224" fmla="*/ 206700 w 611188"/>
              <a:gd name="connsiteY1224" fmla="*/ 33867 h 257176"/>
              <a:gd name="connsiteX1225" fmla="*/ 203528 w 611188"/>
              <a:gd name="connsiteY1225" fmla="*/ 37042 h 257176"/>
              <a:gd name="connsiteX1226" fmla="*/ 201414 w 611188"/>
              <a:gd name="connsiteY1226" fmla="*/ 35455 h 257176"/>
              <a:gd name="connsiteX1227" fmla="*/ 197185 w 611188"/>
              <a:gd name="connsiteY1227" fmla="*/ 36513 h 257176"/>
              <a:gd name="connsiteX1228" fmla="*/ 197185 w 611188"/>
              <a:gd name="connsiteY1228" fmla="*/ 35455 h 257176"/>
              <a:gd name="connsiteX1229" fmla="*/ 198242 w 611188"/>
              <a:gd name="connsiteY1229" fmla="*/ 34926 h 257176"/>
              <a:gd name="connsiteX1230" fmla="*/ 196656 w 611188"/>
              <a:gd name="connsiteY1230" fmla="*/ 34926 h 257176"/>
              <a:gd name="connsiteX1231" fmla="*/ 196656 w 611188"/>
              <a:gd name="connsiteY1231" fmla="*/ 36513 h 257176"/>
              <a:gd name="connsiteX1232" fmla="*/ 196128 w 611188"/>
              <a:gd name="connsiteY1232" fmla="*/ 35455 h 257176"/>
              <a:gd name="connsiteX1233" fmla="*/ 195071 w 611188"/>
              <a:gd name="connsiteY1233" fmla="*/ 36513 h 257176"/>
              <a:gd name="connsiteX1234" fmla="*/ 193485 w 611188"/>
              <a:gd name="connsiteY1234" fmla="*/ 34926 h 257176"/>
              <a:gd name="connsiteX1235" fmla="*/ 191899 w 611188"/>
              <a:gd name="connsiteY1235" fmla="*/ 33867 h 257176"/>
              <a:gd name="connsiteX1236" fmla="*/ 191899 w 611188"/>
              <a:gd name="connsiteY1236" fmla="*/ 34926 h 257176"/>
              <a:gd name="connsiteX1237" fmla="*/ 191899 w 611188"/>
              <a:gd name="connsiteY1237" fmla="*/ 35455 h 257176"/>
              <a:gd name="connsiteX1238" fmla="*/ 192956 w 611188"/>
              <a:gd name="connsiteY1238" fmla="*/ 36513 h 257176"/>
              <a:gd name="connsiteX1239" fmla="*/ 189256 w 611188"/>
              <a:gd name="connsiteY1239" fmla="*/ 36513 h 257176"/>
              <a:gd name="connsiteX1240" fmla="*/ 185027 w 611188"/>
              <a:gd name="connsiteY1240" fmla="*/ 33867 h 257176"/>
              <a:gd name="connsiteX1241" fmla="*/ 184499 w 611188"/>
              <a:gd name="connsiteY1241" fmla="*/ 34926 h 257176"/>
              <a:gd name="connsiteX1242" fmla="*/ 184499 w 611188"/>
              <a:gd name="connsiteY1242" fmla="*/ 35455 h 257176"/>
              <a:gd name="connsiteX1243" fmla="*/ 182913 w 611188"/>
              <a:gd name="connsiteY1243" fmla="*/ 34926 h 257176"/>
              <a:gd name="connsiteX1244" fmla="*/ 182913 w 611188"/>
              <a:gd name="connsiteY1244" fmla="*/ 33867 h 257176"/>
              <a:gd name="connsiteX1245" fmla="*/ 181327 w 611188"/>
              <a:gd name="connsiteY1245" fmla="*/ 34926 h 257176"/>
              <a:gd name="connsiteX1246" fmla="*/ 179741 w 611188"/>
              <a:gd name="connsiteY1246" fmla="*/ 33338 h 257176"/>
              <a:gd name="connsiteX1247" fmla="*/ 177098 w 611188"/>
              <a:gd name="connsiteY1247" fmla="*/ 34926 h 257176"/>
              <a:gd name="connsiteX1248" fmla="*/ 178156 w 611188"/>
              <a:gd name="connsiteY1248" fmla="*/ 35455 h 257176"/>
              <a:gd name="connsiteX1249" fmla="*/ 179213 w 611188"/>
              <a:gd name="connsiteY1249" fmla="*/ 36513 h 257176"/>
              <a:gd name="connsiteX1250" fmla="*/ 178156 w 611188"/>
              <a:gd name="connsiteY1250" fmla="*/ 37042 h 257176"/>
              <a:gd name="connsiteX1251" fmla="*/ 178156 w 611188"/>
              <a:gd name="connsiteY1251" fmla="*/ 38630 h 257176"/>
              <a:gd name="connsiteX1252" fmla="*/ 177098 w 611188"/>
              <a:gd name="connsiteY1252" fmla="*/ 38630 h 257176"/>
              <a:gd name="connsiteX1253" fmla="*/ 176041 w 611188"/>
              <a:gd name="connsiteY1253" fmla="*/ 39159 h 257176"/>
              <a:gd name="connsiteX1254" fmla="*/ 177098 w 611188"/>
              <a:gd name="connsiteY1254" fmla="*/ 39159 h 257176"/>
              <a:gd name="connsiteX1255" fmla="*/ 177627 w 611188"/>
              <a:gd name="connsiteY1255" fmla="*/ 40217 h 257176"/>
              <a:gd name="connsiteX1256" fmla="*/ 176041 w 611188"/>
              <a:gd name="connsiteY1256" fmla="*/ 40746 h 257176"/>
              <a:gd name="connsiteX1257" fmla="*/ 174455 w 611188"/>
              <a:gd name="connsiteY1257" fmla="*/ 40746 h 257176"/>
              <a:gd name="connsiteX1258" fmla="*/ 174455 w 611188"/>
              <a:gd name="connsiteY1258" fmla="*/ 41805 h 257176"/>
              <a:gd name="connsiteX1259" fmla="*/ 176041 w 611188"/>
              <a:gd name="connsiteY1259" fmla="*/ 40746 h 257176"/>
              <a:gd name="connsiteX1260" fmla="*/ 176041 w 611188"/>
              <a:gd name="connsiteY1260" fmla="*/ 41805 h 257176"/>
              <a:gd name="connsiteX1261" fmla="*/ 176041 w 611188"/>
              <a:gd name="connsiteY1261" fmla="*/ 42334 h 257176"/>
              <a:gd name="connsiteX1262" fmla="*/ 179213 w 611188"/>
              <a:gd name="connsiteY1262" fmla="*/ 43921 h 257176"/>
              <a:gd name="connsiteX1263" fmla="*/ 182384 w 611188"/>
              <a:gd name="connsiteY1263" fmla="*/ 45509 h 257176"/>
              <a:gd name="connsiteX1264" fmla="*/ 183970 w 611188"/>
              <a:gd name="connsiteY1264" fmla="*/ 44451 h 257176"/>
              <a:gd name="connsiteX1265" fmla="*/ 186084 w 611188"/>
              <a:gd name="connsiteY1265" fmla="*/ 47096 h 257176"/>
              <a:gd name="connsiteX1266" fmla="*/ 184499 w 611188"/>
              <a:gd name="connsiteY1266" fmla="*/ 47096 h 257176"/>
              <a:gd name="connsiteX1267" fmla="*/ 183970 w 611188"/>
              <a:gd name="connsiteY1267" fmla="*/ 49213 h 257176"/>
              <a:gd name="connsiteX1268" fmla="*/ 183970 w 611188"/>
              <a:gd name="connsiteY1268" fmla="*/ 48684 h 257176"/>
              <a:gd name="connsiteX1269" fmla="*/ 182913 w 611188"/>
              <a:gd name="connsiteY1269" fmla="*/ 47626 h 257176"/>
              <a:gd name="connsiteX1270" fmla="*/ 182913 w 611188"/>
              <a:gd name="connsiteY1270" fmla="*/ 49213 h 257176"/>
              <a:gd name="connsiteX1271" fmla="*/ 183970 w 611188"/>
              <a:gd name="connsiteY1271" fmla="*/ 49213 h 257176"/>
              <a:gd name="connsiteX1272" fmla="*/ 185027 w 611188"/>
              <a:gd name="connsiteY1272" fmla="*/ 48684 h 257176"/>
              <a:gd name="connsiteX1273" fmla="*/ 186084 w 611188"/>
              <a:gd name="connsiteY1273" fmla="*/ 48684 h 257176"/>
              <a:gd name="connsiteX1274" fmla="*/ 186084 w 611188"/>
              <a:gd name="connsiteY1274" fmla="*/ 47626 h 257176"/>
              <a:gd name="connsiteX1275" fmla="*/ 186084 w 611188"/>
              <a:gd name="connsiteY1275" fmla="*/ 47096 h 257176"/>
              <a:gd name="connsiteX1276" fmla="*/ 187670 w 611188"/>
              <a:gd name="connsiteY1276" fmla="*/ 47626 h 257176"/>
              <a:gd name="connsiteX1277" fmla="*/ 187670 w 611188"/>
              <a:gd name="connsiteY1277" fmla="*/ 48684 h 257176"/>
              <a:gd name="connsiteX1278" fmla="*/ 187670 w 611188"/>
              <a:gd name="connsiteY1278" fmla="*/ 49213 h 257176"/>
              <a:gd name="connsiteX1279" fmla="*/ 189785 w 611188"/>
              <a:gd name="connsiteY1279" fmla="*/ 48684 h 257176"/>
              <a:gd name="connsiteX1280" fmla="*/ 191899 w 611188"/>
              <a:gd name="connsiteY1280" fmla="*/ 48684 h 257176"/>
              <a:gd name="connsiteX1281" fmla="*/ 191899 w 611188"/>
              <a:gd name="connsiteY1281" fmla="*/ 47096 h 257176"/>
              <a:gd name="connsiteX1282" fmla="*/ 192956 w 611188"/>
              <a:gd name="connsiteY1282" fmla="*/ 47626 h 257176"/>
              <a:gd name="connsiteX1283" fmla="*/ 193485 w 611188"/>
              <a:gd name="connsiteY1283" fmla="*/ 49213 h 257176"/>
              <a:gd name="connsiteX1284" fmla="*/ 194542 w 611188"/>
              <a:gd name="connsiteY1284" fmla="*/ 49213 h 257176"/>
              <a:gd name="connsiteX1285" fmla="*/ 195071 w 611188"/>
              <a:gd name="connsiteY1285" fmla="*/ 48684 h 257176"/>
              <a:gd name="connsiteX1286" fmla="*/ 194542 w 611188"/>
              <a:gd name="connsiteY1286" fmla="*/ 47626 h 257176"/>
              <a:gd name="connsiteX1287" fmla="*/ 196128 w 611188"/>
              <a:gd name="connsiteY1287" fmla="*/ 48684 h 257176"/>
              <a:gd name="connsiteX1288" fmla="*/ 197185 w 611188"/>
              <a:gd name="connsiteY1288" fmla="*/ 47626 h 257176"/>
              <a:gd name="connsiteX1289" fmla="*/ 200356 w 611188"/>
              <a:gd name="connsiteY1289" fmla="*/ 49213 h 257176"/>
              <a:gd name="connsiteX1290" fmla="*/ 204057 w 611188"/>
              <a:gd name="connsiteY1290" fmla="*/ 47626 h 257176"/>
              <a:gd name="connsiteX1291" fmla="*/ 203528 w 611188"/>
              <a:gd name="connsiteY1291" fmla="*/ 48684 h 257176"/>
              <a:gd name="connsiteX1292" fmla="*/ 204057 w 611188"/>
              <a:gd name="connsiteY1292" fmla="*/ 49213 h 257176"/>
              <a:gd name="connsiteX1293" fmla="*/ 205642 w 611188"/>
              <a:gd name="connsiteY1293" fmla="*/ 48684 h 257176"/>
              <a:gd name="connsiteX1294" fmla="*/ 207228 w 611188"/>
              <a:gd name="connsiteY1294" fmla="*/ 50801 h 257176"/>
              <a:gd name="connsiteX1295" fmla="*/ 208814 w 611188"/>
              <a:gd name="connsiteY1295" fmla="*/ 49213 h 257176"/>
              <a:gd name="connsiteX1296" fmla="*/ 210400 w 611188"/>
              <a:gd name="connsiteY1296" fmla="*/ 48684 h 257176"/>
              <a:gd name="connsiteX1297" fmla="*/ 210928 w 611188"/>
              <a:gd name="connsiteY1297" fmla="*/ 47096 h 257176"/>
              <a:gd name="connsiteX1298" fmla="*/ 211985 w 611188"/>
              <a:gd name="connsiteY1298" fmla="*/ 48684 h 257176"/>
              <a:gd name="connsiteX1299" fmla="*/ 211985 w 611188"/>
              <a:gd name="connsiteY1299" fmla="*/ 49213 h 257176"/>
              <a:gd name="connsiteX1300" fmla="*/ 212514 w 611188"/>
              <a:gd name="connsiteY1300" fmla="*/ 49213 h 257176"/>
              <a:gd name="connsiteX1301" fmla="*/ 214100 w 611188"/>
              <a:gd name="connsiteY1301" fmla="*/ 48684 h 257176"/>
              <a:gd name="connsiteX1302" fmla="*/ 213571 w 611188"/>
              <a:gd name="connsiteY1302" fmla="*/ 47626 h 257176"/>
              <a:gd name="connsiteX1303" fmla="*/ 212514 w 611188"/>
              <a:gd name="connsiteY1303" fmla="*/ 47096 h 257176"/>
              <a:gd name="connsiteX1304" fmla="*/ 208814 w 611188"/>
              <a:gd name="connsiteY1304" fmla="*/ 46038 h 257176"/>
              <a:gd name="connsiteX1305" fmla="*/ 206700 w 611188"/>
              <a:gd name="connsiteY1305" fmla="*/ 47096 h 257176"/>
              <a:gd name="connsiteX1306" fmla="*/ 205114 w 611188"/>
              <a:gd name="connsiteY1306" fmla="*/ 45509 h 257176"/>
              <a:gd name="connsiteX1307" fmla="*/ 203528 w 611188"/>
              <a:gd name="connsiteY1307" fmla="*/ 47096 h 257176"/>
              <a:gd name="connsiteX1308" fmla="*/ 202999 w 611188"/>
              <a:gd name="connsiteY1308" fmla="*/ 44451 h 257176"/>
              <a:gd name="connsiteX1309" fmla="*/ 201414 w 611188"/>
              <a:gd name="connsiteY1309" fmla="*/ 45509 h 257176"/>
              <a:gd name="connsiteX1310" fmla="*/ 201414 w 611188"/>
              <a:gd name="connsiteY1310" fmla="*/ 43392 h 257176"/>
              <a:gd name="connsiteX1311" fmla="*/ 201414 w 611188"/>
              <a:gd name="connsiteY1311" fmla="*/ 38630 h 257176"/>
              <a:gd name="connsiteX1312" fmla="*/ 201942 w 611188"/>
              <a:gd name="connsiteY1312" fmla="*/ 37571 h 257176"/>
              <a:gd name="connsiteX1313" fmla="*/ 202999 w 611188"/>
              <a:gd name="connsiteY1313" fmla="*/ 37042 h 257176"/>
              <a:gd name="connsiteX1314" fmla="*/ 204057 w 611188"/>
              <a:gd name="connsiteY1314" fmla="*/ 38630 h 257176"/>
              <a:gd name="connsiteX1315" fmla="*/ 205642 w 611188"/>
              <a:gd name="connsiteY1315" fmla="*/ 37571 h 257176"/>
              <a:gd name="connsiteX1316" fmla="*/ 206700 w 611188"/>
              <a:gd name="connsiteY1316" fmla="*/ 40217 h 257176"/>
              <a:gd name="connsiteX1317" fmla="*/ 208285 w 611188"/>
              <a:gd name="connsiteY1317" fmla="*/ 38630 h 257176"/>
              <a:gd name="connsiteX1318" fmla="*/ 208814 w 611188"/>
              <a:gd name="connsiteY1318" fmla="*/ 39159 h 257176"/>
              <a:gd name="connsiteX1319" fmla="*/ 209871 w 611188"/>
              <a:gd name="connsiteY1319" fmla="*/ 41805 h 257176"/>
              <a:gd name="connsiteX1320" fmla="*/ 210400 w 611188"/>
              <a:gd name="connsiteY1320" fmla="*/ 40746 h 257176"/>
              <a:gd name="connsiteX1321" fmla="*/ 210928 w 611188"/>
              <a:gd name="connsiteY1321" fmla="*/ 39159 h 257176"/>
              <a:gd name="connsiteX1322" fmla="*/ 211985 w 611188"/>
              <a:gd name="connsiteY1322" fmla="*/ 40746 h 257176"/>
              <a:gd name="connsiteX1323" fmla="*/ 213571 w 611188"/>
              <a:gd name="connsiteY1323" fmla="*/ 40746 h 257176"/>
              <a:gd name="connsiteX1324" fmla="*/ 213571 w 611188"/>
              <a:gd name="connsiteY1324" fmla="*/ 40217 h 257176"/>
              <a:gd name="connsiteX1325" fmla="*/ 212514 w 611188"/>
              <a:gd name="connsiteY1325" fmla="*/ 40217 h 257176"/>
              <a:gd name="connsiteX1326" fmla="*/ 215686 w 611188"/>
              <a:gd name="connsiteY1326" fmla="*/ 39159 h 257176"/>
              <a:gd name="connsiteX1327" fmla="*/ 218857 w 611188"/>
              <a:gd name="connsiteY1327" fmla="*/ 40746 h 257176"/>
              <a:gd name="connsiteX1328" fmla="*/ 218857 w 611188"/>
              <a:gd name="connsiteY1328" fmla="*/ 40217 h 257176"/>
              <a:gd name="connsiteX1329" fmla="*/ 218857 w 611188"/>
              <a:gd name="connsiteY1329" fmla="*/ 39159 h 257176"/>
              <a:gd name="connsiteX1330" fmla="*/ 222557 w 611188"/>
              <a:gd name="connsiteY1330" fmla="*/ 41805 h 257176"/>
              <a:gd name="connsiteX1331" fmla="*/ 227315 w 611188"/>
              <a:gd name="connsiteY1331" fmla="*/ 41805 h 257176"/>
              <a:gd name="connsiteX1332" fmla="*/ 227315 w 611188"/>
              <a:gd name="connsiteY1332" fmla="*/ 42334 h 257176"/>
              <a:gd name="connsiteX1333" fmla="*/ 228900 w 611188"/>
              <a:gd name="connsiteY1333" fmla="*/ 42334 h 257176"/>
              <a:gd name="connsiteX1334" fmla="*/ 229958 w 611188"/>
              <a:gd name="connsiteY1334" fmla="*/ 43392 h 257176"/>
              <a:gd name="connsiteX1335" fmla="*/ 227843 w 611188"/>
              <a:gd name="connsiteY1335" fmla="*/ 43921 h 257176"/>
              <a:gd name="connsiteX1336" fmla="*/ 224672 w 611188"/>
              <a:gd name="connsiteY1336" fmla="*/ 44451 h 257176"/>
              <a:gd name="connsiteX1337" fmla="*/ 226257 w 611188"/>
              <a:gd name="connsiteY1337" fmla="*/ 45509 h 257176"/>
              <a:gd name="connsiteX1338" fmla="*/ 228900 w 611188"/>
              <a:gd name="connsiteY1338" fmla="*/ 47096 h 257176"/>
              <a:gd name="connsiteX1339" fmla="*/ 227843 w 611188"/>
              <a:gd name="connsiteY1339" fmla="*/ 45509 h 257176"/>
              <a:gd name="connsiteX1340" fmla="*/ 229429 w 611188"/>
              <a:gd name="connsiteY1340" fmla="*/ 47096 h 257176"/>
              <a:gd name="connsiteX1341" fmla="*/ 231015 w 611188"/>
              <a:gd name="connsiteY1341" fmla="*/ 46038 h 257176"/>
              <a:gd name="connsiteX1342" fmla="*/ 232600 w 611188"/>
              <a:gd name="connsiteY1342" fmla="*/ 45509 h 257176"/>
              <a:gd name="connsiteX1343" fmla="*/ 232600 w 611188"/>
              <a:gd name="connsiteY1343" fmla="*/ 47096 h 257176"/>
              <a:gd name="connsiteX1344" fmla="*/ 229958 w 611188"/>
              <a:gd name="connsiteY1344" fmla="*/ 47626 h 257176"/>
              <a:gd name="connsiteX1345" fmla="*/ 228900 w 611188"/>
              <a:gd name="connsiteY1345" fmla="*/ 49213 h 257176"/>
              <a:gd name="connsiteX1346" fmla="*/ 227843 w 611188"/>
              <a:gd name="connsiteY1346" fmla="*/ 49213 h 257176"/>
              <a:gd name="connsiteX1347" fmla="*/ 228900 w 611188"/>
              <a:gd name="connsiteY1347" fmla="*/ 47626 h 257176"/>
              <a:gd name="connsiteX1348" fmla="*/ 227843 w 611188"/>
              <a:gd name="connsiteY1348" fmla="*/ 48684 h 257176"/>
              <a:gd name="connsiteX1349" fmla="*/ 227315 w 611188"/>
              <a:gd name="connsiteY1349" fmla="*/ 50271 h 257176"/>
              <a:gd name="connsiteX1350" fmla="*/ 229429 w 611188"/>
              <a:gd name="connsiteY1350" fmla="*/ 50271 h 257176"/>
              <a:gd name="connsiteX1351" fmla="*/ 231015 w 611188"/>
              <a:gd name="connsiteY1351" fmla="*/ 49213 h 257176"/>
              <a:gd name="connsiteX1352" fmla="*/ 235243 w 611188"/>
              <a:gd name="connsiteY1352" fmla="*/ 50801 h 257176"/>
              <a:gd name="connsiteX1353" fmla="*/ 239472 w 611188"/>
              <a:gd name="connsiteY1353" fmla="*/ 48684 h 257176"/>
              <a:gd name="connsiteX1354" fmla="*/ 239472 w 611188"/>
              <a:gd name="connsiteY1354" fmla="*/ 49213 h 257176"/>
              <a:gd name="connsiteX1355" fmla="*/ 240001 w 611188"/>
              <a:gd name="connsiteY1355" fmla="*/ 50271 h 257176"/>
              <a:gd name="connsiteX1356" fmla="*/ 241587 w 611188"/>
              <a:gd name="connsiteY1356" fmla="*/ 50271 h 257176"/>
              <a:gd name="connsiteX1357" fmla="*/ 238415 w 611188"/>
              <a:gd name="connsiteY1357" fmla="*/ 51330 h 257176"/>
              <a:gd name="connsiteX1358" fmla="*/ 239472 w 611188"/>
              <a:gd name="connsiteY1358" fmla="*/ 52388 h 257176"/>
              <a:gd name="connsiteX1359" fmla="*/ 239472 w 611188"/>
              <a:gd name="connsiteY1359" fmla="*/ 52917 h 257176"/>
              <a:gd name="connsiteX1360" fmla="*/ 245287 w 611188"/>
              <a:gd name="connsiteY1360" fmla="*/ 52388 h 257176"/>
              <a:gd name="connsiteX1361" fmla="*/ 250044 w 611188"/>
              <a:gd name="connsiteY1361" fmla="*/ 51330 h 257176"/>
              <a:gd name="connsiteX1362" fmla="*/ 248987 w 611188"/>
              <a:gd name="connsiteY1362" fmla="*/ 52917 h 257176"/>
              <a:gd name="connsiteX1363" fmla="*/ 254273 w 611188"/>
              <a:gd name="connsiteY1363" fmla="*/ 52917 h 257176"/>
              <a:gd name="connsiteX1364" fmla="*/ 259030 w 611188"/>
              <a:gd name="connsiteY1364" fmla="*/ 50801 h 257176"/>
              <a:gd name="connsiteX1365" fmla="*/ 258501 w 611188"/>
              <a:gd name="connsiteY1365" fmla="*/ 52388 h 257176"/>
              <a:gd name="connsiteX1366" fmla="*/ 258501 w 611188"/>
              <a:gd name="connsiteY1366" fmla="*/ 52917 h 257176"/>
              <a:gd name="connsiteX1367" fmla="*/ 260616 w 611188"/>
              <a:gd name="connsiteY1367" fmla="*/ 53976 h 257176"/>
              <a:gd name="connsiteX1368" fmla="*/ 262730 w 611188"/>
              <a:gd name="connsiteY1368" fmla="*/ 52917 h 257176"/>
              <a:gd name="connsiteX1369" fmla="*/ 263787 w 611188"/>
              <a:gd name="connsiteY1369" fmla="*/ 53976 h 257176"/>
              <a:gd name="connsiteX1370" fmla="*/ 263787 w 611188"/>
              <a:gd name="connsiteY1370" fmla="*/ 54505 h 257176"/>
              <a:gd name="connsiteX1371" fmla="*/ 265373 w 611188"/>
              <a:gd name="connsiteY1371" fmla="*/ 53976 h 257176"/>
              <a:gd name="connsiteX1372" fmla="*/ 265902 w 611188"/>
              <a:gd name="connsiteY1372" fmla="*/ 53976 h 257176"/>
              <a:gd name="connsiteX1373" fmla="*/ 266959 w 611188"/>
              <a:gd name="connsiteY1373" fmla="*/ 54505 h 257176"/>
              <a:gd name="connsiteX1374" fmla="*/ 266959 w 611188"/>
              <a:gd name="connsiteY1374" fmla="*/ 56621 h 257176"/>
              <a:gd name="connsiteX1375" fmla="*/ 272773 w 611188"/>
              <a:gd name="connsiteY1375" fmla="*/ 54505 h 257176"/>
              <a:gd name="connsiteX1376" fmla="*/ 274888 w 611188"/>
              <a:gd name="connsiteY1376" fmla="*/ 53976 h 257176"/>
              <a:gd name="connsiteX1377" fmla="*/ 274888 w 611188"/>
              <a:gd name="connsiteY1377" fmla="*/ 54505 h 257176"/>
              <a:gd name="connsiteX1378" fmla="*/ 280174 w 611188"/>
              <a:gd name="connsiteY1378" fmla="*/ 53976 h 257176"/>
              <a:gd name="connsiteX1379" fmla="*/ 285988 w 611188"/>
              <a:gd name="connsiteY1379" fmla="*/ 54505 h 257176"/>
              <a:gd name="connsiteX1380" fmla="*/ 285988 w 611188"/>
              <a:gd name="connsiteY1380" fmla="*/ 53976 h 257176"/>
              <a:gd name="connsiteX1381" fmla="*/ 288103 w 611188"/>
              <a:gd name="connsiteY1381" fmla="*/ 55563 h 257176"/>
              <a:gd name="connsiteX1382" fmla="*/ 290217 w 611188"/>
              <a:gd name="connsiteY1382" fmla="*/ 53976 h 257176"/>
              <a:gd name="connsiteX1383" fmla="*/ 290217 w 611188"/>
              <a:gd name="connsiteY1383" fmla="*/ 54505 h 257176"/>
              <a:gd name="connsiteX1384" fmla="*/ 291274 w 611188"/>
              <a:gd name="connsiteY1384" fmla="*/ 53976 h 257176"/>
              <a:gd name="connsiteX1385" fmla="*/ 291803 w 611188"/>
              <a:gd name="connsiteY1385" fmla="*/ 52917 h 257176"/>
              <a:gd name="connsiteX1386" fmla="*/ 291803 w 611188"/>
              <a:gd name="connsiteY1386" fmla="*/ 53976 h 257176"/>
              <a:gd name="connsiteX1387" fmla="*/ 291803 w 611188"/>
              <a:gd name="connsiteY1387" fmla="*/ 54505 h 257176"/>
              <a:gd name="connsiteX1388" fmla="*/ 293917 w 611188"/>
              <a:gd name="connsiteY1388" fmla="*/ 54505 h 257176"/>
              <a:gd name="connsiteX1389" fmla="*/ 295503 w 611188"/>
              <a:gd name="connsiteY1389" fmla="*/ 54505 h 257176"/>
              <a:gd name="connsiteX1390" fmla="*/ 296560 w 611188"/>
              <a:gd name="connsiteY1390" fmla="*/ 53976 h 257176"/>
              <a:gd name="connsiteX1391" fmla="*/ 296560 w 611188"/>
              <a:gd name="connsiteY1391" fmla="*/ 52917 h 257176"/>
              <a:gd name="connsiteX1392" fmla="*/ 296560 w 611188"/>
              <a:gd name="connsiteY1392" fmla="*/ 52388 h 257176"/>
              <a:gd name="connsiteX1393" fmla="*/ 297089 w 611188"/>
              <a:gd name="connsiteY1393" fmla="*/ 52388 h 257176"/>
              <a:gd name="connsiteX1394" fmla="*/ 297089 w 611188"/>
              <a:gd name="connsiteY1394" fmla="*/ 52917 h 257176"/>
              <a:gd name="connsiteX1395" fmla="*/ 297089 w 611188"/>
              <a:gd name="connsiteY1395" fmla="*/ 53976 h 257176"/>
              <a:gd name="connsiteX1396" fmla="*/ 298146 w 611188"/>
              <a:gd name="connsiteY1396" fmla="*/ 53976 h 257176"/>
              <a:gd name="connsiteX1397" fmla="*/ 298674 w 611188"/>
              <a:gd name="connsiteY1397" fmla="*/ 53976 h 257176"/>
              <a:gd name="connsiteX1398" fmla="*/ 298674 w 611188"/>
              <a:gd name="connsiteY1398" fmla="*/ 52388 h 257176"/>
              <a:gd name="connsiteX1399" fmla="*/ 299203 w 611188"/>
              <a:gd name="connsiteY1399" fmla="*/ 52917 h 257176"/>
              <a:gd name="connsiteX1400" fmla="*/ 299203 w 611188"/>
              <a:gd name="connsiteY1400" fmla="*/ 53976 h 257176"/>
              <a:gd name="connsiteX1401" fmla="*/ 303432 w 611188"/>
              <a:gd name="connsiteY1401" fmla="*/ 54505 h 257176"/>
              <a:gd name="connsiteX1402" fmla="*/ 307132 w 611188"/>
              <a:gd name="connsiteY1402" fmla="*/ 52388 h 257176"/>
              <a:gd name="connsiteX1403" fmla="*/ 308522 w 611188"/>
              <a:gd name="connsiteY1403" fmla="*/ 53780 h 257176"/>
              <a:gd name="connsiteX1404" fmla="*/ 307975 w 611188"/>
              <a:gd name="connsiteY1404" fmla="*/ 52841 h 257176"/>
              <a:gd name="connsiteX1405" fmla="*/ 309562 w 611188"/>
              <a:gd name="connsiteY1405" fmla="*/ 53522 h 257176"/>
              <a:gd name="connsiteX1406" fmla="*/ 309562 w 611188"/>
              <a:gd name="connsiteY1406" fmla="*/ 54505 h 257176"/>
              <a:gd name="connsiteX1407" fmla="*/ 312418 w 611188"/>
              <a:gd name="connsiteY1407" fmla="*/ 54505 h 257176"/>
              <a:gd name="connsiteX1408" fmla="*/ 312946 w 611188"/>
              <a:gd name="connsiteY1408" fmla="*/ 55563 h 257176"/>
              <a:gd name="connsiteX1409" fmla="*/ 312956 w 611188"/>
              <a:gd name="connsiteY1409" fmla="*/ 55566 h 257176"/>
              <a:gd name="connsiteX1410" fmla="*/ 312964 w 611188"/>
              <a:gd name="connsiteY1410" fmla="*/ 55563 h 257176"/>
              <a:gd name="connsiteX1411" fmla="*/ 312989 w 611188"/>
              <a:gd name="connsiteY1411" fmla="*/ 55577 h 257176"/>
              <a:gd name="connsiteX1412" fmla="*/ 314532 w 611188"/>
              <a:gd name="connsiteY1412" fmla="*/ 56092 h 257176"/>
              <a:gd name="connsiteX1413" fmla="*/ 314532 w 611188"/>
              <a:gd name="connsiteY1413" fmla="*/ 54505 h 257176"/>
              <a:gd name="connsiteX1414" fmla="*/ 314532 w 611188"/>
              <a:gd name="connsiteY1414" fmla="*/ 53976 h 257176"/>
              <a:gd name="connsiteX1415" fmla="*/ 315589 w 611188"/>
              <a:gd name="connsiteY1415" fmla="*/ 54505 h 257176"/>
              <a:gd name="connsiteX1416" fmla="*/ 316118 w 611188"/>
              <a:gd name="connsiteY1416" fmla="*/ 56621 h 257176"/>
              <a:gd name="connsiteX1417" fmla="*/ 315589 w 611188"/>
              <a:gd name="connsiteY1417" fmla="*/ 56092 h 257176"/>
              <a:gd name="connsiteX1418" fmla="*/ 314532 w 611188"/>
              <a:gd name="connsiteY1418" fmla="*/ 56621 h 257176"/>
              <a:gd name="connsiteX1419" fmla="*/ 316118 w 611188"/>
              <a:gd name="connsiteY1419" fmla="*/ 56621 h 257176"/>
              <a:gd name="connsiteX1420" fmla="*/ 317175 w 611188"/>
              <a:gd name="connsiteY1420" fmla="*/ 56092 h 257176"/>
              <a:gd name="connsiteX1421" fmla="*/ 317175 w 611188"/>
              <a:gd name="connsiteY1421" fmla="*/ 55563 h 257176"/>
              <a:gd name="connsiteX1422" fmla="*/ 319289 w 611188"/>
              <a:gd name="connsiteY1422" fmla="*/ 55563 h 257176"/>
              <a:gd name="connsiteX1423" fmla="*/ 321404 w 611188"/>
              <a:gd name="connsiteY1423" fmla="*/ 56092 h 257176"/>
              <a:gd name="connsiteX1424" fmla="*/ 322461 w 611188"/>
              <a:gd name="connsiteY1424" fmla="*/ 55563 h 257176"/>
              <a:gd name="connsiteX1425" fmla="*/ 322461 w 611188"/>
              <a:gd name="connsiteY1425" fmla="*/ 53976 h 257176"/>
              <a:gd name="connsiteX1426" fmla="*/ 319289 w 611188"/>
              <a:gd name="connsiteY1426" fmla="*/ 54505 h 257176"/>
              <a:gd name="connsiteX1427" fmla="*/ 317175 w 611188"/>
              <a:gd name="connsiteY1427" fmla="*/ 52388 h 257176"/>
              <a:gd name="connsiteX1428" fmla="*/ 318232 w 611188"/>
              <a:gd name="connsiteY1428" fmla="*/ 52388 h 257176"/>
              <a:gd name="connsiteX1429" fmla="*/ 318232 w 611188"/>
              <a:gd name="connsiteY1429" fmla="*/ 50801 h 257176"/>
              <a:gd name="connsiteX1430" fmla="*/ 320875 w 611188"/>
              <a:gd name="connsiteY1430" fmla="*/ 50801 h 257176"/>
              <a:gd name="connsiteX1431" fmla="*/ 321404 w 611188"/>
              <a:gd name="connsiteY1431" fmla="*/ 51330 h 257176"/>
              <a:gd name="connsiteX1432" fmla="*/ 322461 w 611188"/>
              <a:gd name="connsiteY1432" fmla="*/ 50801 h 257176"/>
              <a:gd name="connsiteX1433" fmla="*/ 322990 w 611188"/>
              <a:gd name="connsiteY1433" fmla="*/ 50271 h 257176"/>
              <a:gd name="connsiteX1434" fmla="*/ 326690 w 611188"/>
              <a:gd name="connsiteY1434" fmla="*/ 50271 h 257176"/>
              <a:gd name="connsiteX1435" fmla="*/ 329861 w 611188"/>
              <a:gd name="connsiteY1435" fmla="*/ 51330 h 257176"/>
              <a:gd name="connsiteX1436" fmla="*/ 330918 w 611188"/>
              <a:gd name="connsiteY1436" fmla="*/ 51330 h 257176"/>
              <a:gd name="connsiteX1437" fmla="*/ 330918 w 611188"/>
              <a:gd name="connsiteY1437" fmla="*/ 50801 h 257176"/>
              <a:gd name="connsiteX1438" fmla="*/ 333561 w 611188"/>
              <a:gd name="connsiteY1438" fmla="*/ 49213 h 257176"/>
              <a:gd name="connsiteX1439" fmla="*/ 336733 w 611188"/>
              <a:gd name="connsiteY1439" fmla="*/ 50271 h 257176"/>
              <a:gd name="connsiteX1440" fmla="*/ 339904 w 611188"/>
              <a:gd name="connsiteY1440" fmla="*/ 50271 h 257176"/>
              <a:gd name="connsiteX1441" fmla="*/ 342019 w 611188"/>
              <a:gd name="connsiteY1441" fmla="*/ 48684 h 257176"/>
              <a:gd name="connsiteX1442" fmla="*/ 343076 w 611188"/>
              <a:gd name="connsiteY1442" fmla="*/ 50271 h 257176"/>
              <a:gd name="connsiteX1443" fmla="*/ 344133 w 611188"/>
              <a:gd name="connsiteY1443" fmla="*/ 50801 h 257176"/>
              <a:gd name="connsiteX1444" fmla="*/ 344133 w 611188"/>
              <a:gd name="connsiteY1444" fmla="*/ 49213 h 257176"/>
              <a:gd name="connsiteX1445" fmla="*/ 345190 w 611188"/>
              <a:gd name="connsiteY1445" fmla="*/ 50801 h 257176"/>
              <a:gd name="connsiteX1446" fmla="*/ 352062 w 611188"/>
              <a:gd name="connsiteY1446" fmla="*/ 50271 h 257176"/>
              <a:gd name="connsiteX1447" fmla="*/ 357348 w 611188"/>
              <a:gd name="connsiteY1447" fmla="*/ 47626 h 257176"/>
              <a:gd name="connsiteX1448" fmla="*/ 357877 w 611188"/>
              <a:gd name="connsiteY1448" fmla="*/ 48684 h 257176"/>
              <a:gd name="connsiteX1449" fmla="*/ 357877 w 611188"/>
              <a:gd name="connsiteY1449" fmla="*/ 47626 h 257176"/>
              <a:gd name="connsiteX1450" fmla="*/ 359462 w 611188"/>
              <a:gd name="connsiteY1450" fmla="*/ 48684 h 257176"/>
              <a:gd name="connsiteX1451" fmla="*/ 360519 w 611188"/>
              <a:gd name="connsiteY1451" fmla="*/ 48684 h 257176"/>
              <a:gd name="connsiteX1452" fmla="*/ 359462 w 611188"/>
              <a:gd name="connsiteY1452" fmla="*/ 49213 h 257176"/>
              <a:gd name="connsiteX1453" fmla="*/ 360519 w 611188"/>
              <a:gd name="connsiteY1453" fmla="*/ 50271 h 257176"/>
              <a:gd name="connsiteX1454" fmla="*/ 359462 w 611188"/>
              <a:gd name="connsiteY1454" fmla="*/ 50271 h 257176"/>
              <a:gd name="connsiteX1455" fmla="*/ 357348 w 611188"/>
              <a:gd name="connsiteY1455" fmla="*/ 49213 h 257176"/>
              <a:gd name="connsiteX1456" fmla="*/ 357877 w 611188"/>
              <a:gd name="connsiteY1456" fmla="*/ 50271 h 257176"/>
              <a:gd name="connsiteX1457" fmla="*/ 358934 w 611188"/>
              <a:gd name="connsiteY1457" fmla="*/ 50271 h 257176"/>
              <a:gd name="connsiteX1458" fmla="*/ 358028 w 611188"/>
              <a:gd name="connsiteY1458" fmla="*/ 50725 h 257176"/>
              <a:gd name="connsiteX1459" fmla="*/ 357348 w 611188"/>
              <a:gd name="connsiteY1459" fmla="*/ 50271 h 257176"/>
              <a:gd name="connsiteX1460" fmla="*/ 357877 w 611188"/>
              <a:gd name="connsiteY1460" fmla="*/ 50801 h 257176"/>
              <a:gd name="connsiteX1461" fmla="*/ 358028 w 611188"/>
              <a:gd name="connsiteY1461" fmla="*/ 50725 h 257176"/>
              <a:gd name="connsiteX1462" fmla="*/ 358934 w 611188"/>
              <a:gd name="connsiteY1462" fmla="*/ 51330 h 257176"/>
              <a:gd name="connsiteX1463" fmla="*/ 352591 w 611188"/>
              <a:gd name="connsiteY1463" fmla="*/ 51330 h 257176"/>
              <a:gd name="connsiteX1464" fmla="*/ 343605 w 611188"/>
              <a:gd name="connsiteY1464" fmla="*/ 52917 h 257176"/>
              <a:gd name="connsiteX1465" fmla="*/ 343076 w 611188"/>
              <a:gd name="connsiteY1465" fmla="*/ 52388 h 257176"/>
              <a:gd name="connsiteX1466" fmla="*/ 342019 w 611188"/>
              <a:gd name="connsiteY1466" fmla="*/ 51330 h 257176"/>
              <a:gd name="connsiteX1467" fmla="*/ 342019 w 611188"/>
              <a:gd name="connsiteY1467" fmla="*/ 52388 h 257176"/>
              <a:gd name="connsiteX1468" fmla="*/ 341490 w 611188"/>
              <a:gd name="connsiteY1468" fmla="*/ 52388 h 257176"/>
              <a:gd name="connsiteX1469" fmla="*/ 340433 w 611188"/>
              <a:gd name="connsiteY1469" fmla="*/ 52388 h 257176"/>
              <a:gd name="connsiteX1470" fmla="*/ 339904 w 611188"/>
              <a:gd name="connsiteY1470" fmla="*/ 51330 h 257176"/>
              <a:gd name="connsiteX1471" fmla="*/ 338319 w 611188"/>
              <a:gd name="connsiteY1471" fmla="*/ 52917 h 257176"/>
              <a:gd name="connsiteX1472" fmla="*/ 337261 w 611188"/>
              <a:gd name="connsiteY1472" fmla="*/ 53976 h 257176"/>
              <a:gd name="connsiteX1473" fmla="*/ 336733 w 611188"/>
              <a:gd name="connsiteY1473" fmla="*/ 52388 h 257176"/>
              <a:gd name="connsiteX1474" fmla="*/ 335147 w 611188"/>
              <a:gd name="connsiteY1474" fmla="*/ 53976 h 257176"/>
              <a:gd name="connsiteX1475" fmla="*/ 331976 w 611188"/>
              <a:gd name="connsiteY1475" fmla="*/ 54505 h 257176"/>
              <a:gd name="connsiteX1476" fmla="*/ 330918 w 611188"/>
              <a:gd name="connsiteY1476" fmla="*/ 53976 h 257176"/>
              <a:gd name="connsiteX1477" fmla="*/ 328275 w 611188"/>
              <a:gd name="connsiteY1477" fmla="*/ 54505 h 257176"/>
              <a:gd name="connsiteX1478" fmla="*/ 329861 w 611188"/>
              <a:gd name="connsiteY1478" fmla="*/ 56092 h 257176"/>
              <a:gd name="connsiteX1479" fmla="*/ 331976 w 611188"/>
              <a:gd name="connsiteY1479" fmla="*/ 55563 h 257176"/>
              <a:gd name="connsiteX1480" fmla="*/ 334619 w 611188"/>
              <a:gd name="connsiteY1480" fmla="*/ 56092 h 257176"/>
              <a:gd name="connsiteX1481" fmla="*/ 336733 w 611188"/>
              <a:gd name="connsiteY1481" fmla="*/ 56092 h 257176"/>
              <a:gd name="connsiteX1482" fmla="*/ 336733 w 611188"/>
              <a:gd name="connsiteY1482" fmla="*/ 56621 h 257176"/>
              <a:gd name="connsiteX1483" fmla="*/ 336204 w 611188"/>
              <a:gd name="connsiteY1483" fmla="*/ 57680 h 257176"/>
              <a:gd name="connsiteX1484" fmla="*/ 336204 w 611188"/>
              <a:gd name="connsiteY1484" fmla="*/ 58209 h 257176"/>
              <a:gd name="connsiteX1485" fmla="*/ 338319 w 611188"/>
              <a:gd name="connsiteY1485" fmla="*/ 58209 h 257176"/>
              <a:gd name="connsiteX1486" fmla="*/ 338847 w 611188"/>
              <a:gd name="connsiteY1486" fmla="*/ 57680 h 257176"/>
              <a:gd name="connsiteX1487" fmla="*/ 343076 w 611188"/>
              <a:gd name="connsiteY1487" fmla="*/ 57680 h 257176"/>
              <a:gd name="connsiteX1488" fmla="*/ 345719 w 611188"/>
              <a:gd name="connsiteY1488" fmla="*/ 59796 h 257176"/>
              <a:gd name="connsiteX1489" fmla="*/ 346776 w 611188"/>
              <a:gd name="connsiteY1489" fmla="*/ 59267 h 257176"/>
              <a:gd name="connsiteX1490" fmla="*/ 347305 w 611188"/>
              <a:gd name="connsiteY1490" fmla="*/ 59267 h 257176"/>
              <a:gd name="connsiteX1491" fmla="*/ 348890 w 611188"/>
              <a:gd name="connsiteY1491" fmla="*/ 60855 h 257176"/>
              <a:gd name="connsiteX1492" fmla="*/ 351005 w 611188"/>
              <a:gd name="connsiteY1492" fmla="*/ 59796 h 257176"/>
              <a:gd name="connsiteX1493" fmla="*/ 350476 w 611188"/>
              <a:gd name="connsiteY1493" fmla="*/ 59796 h 257176"/>
              <a:gd name="connsiteX1494" fmla="*/ 349948 w 611188"/>
              <a:gd name="connsiteY1494" fmla="*/ 59796 h 257176"/>
              <a:gd name="connsiteX1495" fmla="*/ 350476 w 611188"/>
              <a:gd name="connsiteY1495" fmla="*/ 58209 h 257176"/>
              <a:gd name="connsiteX1496" fmla="*/ 352591 w 611188"/>
              <a:gd name="connsiteY1496" fmla="*/ 59267 h 257176"/>
              <a:gd name="connsiteX1497" fmla="*/ 352062 w 611188"/>
              <a:gd name="connsiteY1497" fmla="*/ 59796 h 257176"/>
              <a:gd name="connsiteX1498" fmla="*/ 354176 w 611188"/>
              <a:gd name="connsiteY1498" fmla="*/ 60855 h 257176"/>
              <a:gd name="connsiteX1499" fmla="*/ 356291 w 611188"/>
              <a:gd name="connsiteY1499" fmla="*/ 60855 h 257176"/>
              <a:gd name="connsiteX1500" fmla="*/ 356291 w 611188"/>
              <a:gd name="connsiteY1500" fmla="*/ 59796 h 257176"/>
              <a:gd name="connsiteX1501" fmla="*/ 356291 w 611188"/>
              <a:gd name="connsiteY1501" fmla="*/ 59267 h 257176"/>
              <a:gd name="connsiteX1502" fmla="*/ 357348 w 611188"/>
              <a:gd name="connsiteY1502" fmla="*/ 59796 h 257176"/>
              <a:gd name="connsiteX1503" fmla="*/ 357348 w 611188"/>
              <a:gd name="connsiteY1503" fmla="*/ 59267 h 257176"/>
              <a:gd name="connsiteX1504" fmla="*/ 358934 w 611188"/>
              <a:gd name="connsiteY1504" fmla="*/ 59796 h 257176"/>
              <a:gd name="connsiteX1505" fmla="*/ 360519 w 611188"/>
              <a:gd name="connsiteY1505" fmla="*/ 59267 h 257176"/>
              <a:gd name="connsiteX1506" fmla="*/ 361048 w 611188"/>
              <a:gd name="connsiteY1506" fmla="*/ 59796 h 257176"/>
              <a:gd name="connsiteX1507" fmla="*/ 360519 w 611188"/>
              <a:gd name="connsiteY1507" fmla="*/ 59796 h 257176"/>
              <a:gd name="connsiteX1508" fmla="*/ 357348 w 611188"/>
              <a:gd name="connsiteY1508" fmla="*/ 60855 h 257176"/>
              <a:gd name="connsiteX1509" fmla="*/ 358934 w 611188"/>
              <a:gd name="connsiteY1509" fmla="*/ 62442 h 257176"/>
              <a:gd name="connsiteX1510" fmla="*/ 361048 w 611188"/>
              <a:gd name="connsiteY1510" fmla="*/ 61384 h 257176"/>
              <a:gd name="connsiteX1511" fmla="*/ 361048 w 611188"/>
              <a:gd name="connsiteY1511" fmla="*/ 62442 h 257176"/>
              <a:gd name="connsiteX1512" fmla="*/ 364748 w 611188"/>
              <a:gd name="connsiteY1512" fmla="*/ 62442 h 257176"/>
              <a:gd name="connsiteX1513" fmla="*/ 365805 w 611188"/>
              <a:gd name="connsiteY1513" fmla="*/ 63501 h 257176"/>
              <a:gd name="connsiteX1514" fmla="*/ 369506 w 611188"/>
              <a:gd name="connsiteY1514" fmla="*/ 64559 h 257176"/>
              <a:gd name="connsiteX1515" fmla="*/ 374263 w 611188"/>
              <a:gd name="connsiteY1515" fmla="*/ 64559 h 257176"/>
              <a:gd name="connsiteX1516" fmla="*/ 374263 w 611188"/>
              <a:gd name="connsiteY1516" fmla="*/ 65088 h 257176"/>
              <a:gd name="connsiteX1517" fmla="*/ 376906 w 611188"/>
              <a:gd name="connsiteY1517" fmla="*/ 65088 h 257176"/>
              <a:gd name="connsiteX1518" fmla="*/ 376906 w 611188"/>
              <a:gd name="connsiteY1518" fmla="*/ 64559 h 257176"/>
              <a:gd name="connsiteX1519" fmla="*/ 382192 w 611188"/>
              <a:gd name="connsiteY1519" fmla="*/ 63501 h 257176"/>
              <a:gd name="connsiteX1520" fmla="*/ 386420 w 611188"/>
              <a:gd name="connsiteY1520" fmla="*/ 66146 h 257176"/>
              <a:gd name="connsiteX1521" fmla="*/ 385363 w 611188"/>
              <a:gd name="connsiteY1521" fmla="*/ 65088 h 257176"/>
              <a:gd name="connsiteX1522" fmla="*/ 388535 w 611188"/>
              <a:gd name="connsiteY1522" fmla="*/ 65088 h 257176"/>
              <a:gd name="connsiteX1523" fmla="*/ 393292 w 611188"/>
              <a:gd name="connsiteY1523" fmla="*/ 65088 h 257176"/>
              <a:gd name="connsiteX1524" fmla="*/ 396992 w 611188"/>
              <a:gd name="connsiteY1524" fmla="*/ 64559 h 257176"/>
              <a:gd name="connsiteX1525" fmla="*/ 400692 w 611188"/>
              <a:gd name="connsiteY1525" fmla="*/ 66146 h 257176"/>
              <a:gd name="connsiteX1526" fmla="*/ 400692 w 611188"/>
              <a:gd name="connsiteY1526" fmla="*/ 65088 h 257176"/>
              <a:gd name="connsiteX1527" fmla="*/ 409678 w 611188"/>
              <a:gd name="connsiteY1527" fmla="*/ 65088 h 257176"/>
              <a:gd name="connsiteX1528" fmla="*/ 419193 w 611188"/>
              <a:gd name="connsiteY1528" fmla="*/ 64559 h 257176"/>
              <a:gd name="connsiteX1529" fmla="*/ 419193 w 611188"/>
              <a:gd name="connsiteY1529" fmla="*/ 65088 h 257176"/>
              <a:gd name="connsiteX1530" fmla="*/ 419193 w 611188"/>
              <a:gd name="connsiteY1530" fmla="*/ 66146 h 257176"/>
              <a:gd name="connsiteX1531" fmla="*/ 420250 w 611188"/>
              <a:gd name="connsiteY1531" fmla="*/ 66676 h 257176"/>
              <a:gd name="connsiteX1532" fmla="*/ 420250 w 611188"/>
              <a:gd name="connsiteY1532" fmla="*/ 65088 h 257176"/>
              <a:gd name="connsiteX1533" fmla="*/ 426065 w 611188"/>
              <a:gd name="connsiteY1533" fmla="*/ 65088 h 257176"/>
              <a:gd name="connsiteX1534" fmla="*/ 433465 w 611188"/>
              <a:gd name="connsiteY1534" fmla="*/ 65088 h 257176"/>
              <a:gd name="connsiteX1535" fmla="*/ 433465 w 611188"/>
              <a:gd name="connsiteY1535" fmla="*/ 66146 h 257176"/>
              <a:gd name="connsiteX1536" fmla="*/ 433994 w 611188"/>
              <a:gd name="connsiteY1536" fmla="*/ 65088 h 257176"/>
              <a:gd name="connsiteX1537" fmla="*/ 433994 w 611188"/>
              <a:gd name="connsiteY1537" fmla="*/ 66146 h 257176"/>
              <a:gd name="connsiteX1538" fmla="*/ 437165 w 611188"/>
              <a:gd name="connsiteY1538" fmla="*/ 65088 h 257176"/>
              <a:gd name="connsiteX1539" fmla="*/ 440337 w 611188"/>
              <a:gd name="connsiteY1539" fmla="*/ 64559 h 257176"/>
              <a:gd name="connsiteX1540" fmla="*/ 440865 w 611188"/>
              <a:gd name="connsiteY1540" fmla="*/ 65088 h 257176"/>
              <a:gd name="connsiteX1541" fmla="*/ 440865 w 611188"/>
              <a:gd name="connsiteY1541" fmla="*/ 66146 h 257176"/>
              <a:gd name="connsiteX1542" fmla="*/ 442451 w 611188"/>
              <a:gd name="connsiteY1542" fmla="*/ 66146 h 257176"/>
              <a:gd name="connsiteX1543" fmla="*/ 442451 w 611188"/>
              <a:gd name="connsiteY1543" fmla="*/ 64559 h 257176"/>
              <a:gd name="connsiteX1544" fmla="*/ 445094 w 611188"/>
              <a:gd name="connsiteY1544" fmla="*/ 66146 h 257176"/>
              <a:gd name="connsiteX1545" fmla="*/ 447737 w 611188"/>
              <a:gd name="connsiteY1545" fmla="*/ 66146 h 257176"/>
              <a:gd name="connsiteX1546" fmla="*/ 447737 w 611188"/>
              <a:gd name="connsiteY1546" fmla="*/ 66676 h 257176"/>
              <a:gd name="connsiteX1547" fmla="*/ 447737 w 611188"/>
              <a:gd name="connsiteY1547" fmla="*/ 67734 h 257176"/>
              <a:gd name="connsiteX1548" fmla="*/ 449323 w 611188"/>
              <a:gd name="connsiteY1548" fmla="*/ 66676 h 257176"/>
              <a:gd name="connsiteX1549" fmla="*/ 450908 w 611188"/>
              <a:gd name="connsiteY1549" fmla="*/ 67734 h 257176"/>
              <a:gd name="connsiteX1550" fmla="*/ 450908 w 611188"/>
              <a:gd name="connsiteY1550" fmla="*/ 68263 h 257176"/>
              <a:gd name="connsiteX1551" fmla="*/ 450380 w 611188"/>
              <a:gd name="connsiteY1551" fmla="*/ 69321 h 257176"/>
              <a:gd name="connsiteX1552" fmla="*/ 454609 w 611188"/>
              <a:gd name="connsiteY1552" fmla="*/ 69851 h 257176"/>
              <a:gd name="connsiteX1553" fmla="*/ 459366 w 611188"/>
              <a:gd name="connsiteY1553" fmla="*/ 69851 h 257176"/>
              <a:gd name="connsiteX1554" fmla="*/ 458433 w 611188"/>
              <a:gd name="connsiteY1554" fmla="*/ 71251 h 257176"/>
              <a:gd name="connsiteX1555" fmla="*/ 457780 w 611188"/>
              <a:gd name="connsiteY1555" fmla="*/ 71438 h 257176"/>
              <a:gd name="connsiteX1556" fmla="*/ 458309 w 611188"/>
              <a:gd name="connsiteY1556" fmla="*/ 71438 h 257176"/>
              <a:gd name="connsiteX1557" fmla="*/ 458433 w 611188"/>
              <a:gd name="connsiteY1557" fmla="*/ 71251 h 257176"/>
              <a:gd name="connsiteX1558" fmla="*/ 461480 w 611188"/>
              <a:gd name="connsiteY1558" fmla="*/ 70380 h 257176"/>
              <a:gd name="connsiteX1559" fmla="*/ 464652 w 611188"/>
              <a:gd name="connsiteY1559" fmla="*/ 71438 h 257176"/>
              <a:gd name="connsiteX1560" fmla="*/ 465180 w 611188"/>
              <a:gd name="connsiteY1560" fmla="*/ 70380 h 257176"/>
              <a:gd name="connsiteX1561" fmla="*/ 468352 w 611188"/>
              <a:gd name="connsiteY1561" fmla="*/ 71967 h 257176"/>
              <a:gd name="connsiteX1562" fmla="*/ 471524 w 611188"/>
              <a:gd name="connsiteY1562" fmla="*/ 70380 h 257176"/>
              <a:gd name="connsiteX1563" fmla="*/ 472052 w 611188"/>
              <a:gd name="connsiteY1563" fmla="*/ 73555 h 257176"/>
              <a:gd name="connsiteX1564" fmla="*/ 476809 w 611188"/>
              <a:gd name="connsiteY1564" fmla="*/ 73555 h 257176"/>
              <a:gd name="connsiteX1565" fmla="*/ 478395 w 611188"/>
              <a:gd name="connsiteY1565" fmla="*/ 74613 h 257176"/>
              <a:gd name="connsiteX1566" fmla="*/ 481567 w 611188"/>
              <a:gd name="connsiteY1566" fmla="*/ 73555 h 257176"/>
              <a:gd name="connsiteX1567" fmla="*/ 484210 w 611188"/>
              <a:gd name="connsiteY1567" fmla="*/ 75142 h 257176"/>
              <a:gd name="connsiteX1568" fmla="*/ 485267 w 611188"/>
              <a:gd name="connsiteY1568" fmla="*/ 74613 h 257176"/>
              <a:gd name="connsiteX1569" fmla="*/ 485795 w 611188"/>
              <a:gd name="connsiteY1569" fmla="*/ 74613 h 257176"/>
              <a:gd name="connsiteX1570" fmla="*/ 485267 w 611188"/>
              <a:gd name="connsiteY1570" fmla="*/ 75142 h 257176"/>
              <a:gd name="connsiteX1571" fmla="*/ 485795 w 611188"/>
              <a:gd name="connsiteY1571" fmla="*/ 75142 h 257176"/>
              <a:gd name="connsiteX1572" fmla="*/ 486853 w 611188"/>
              <a:gd name="connsiteY1572" fmla="*/ 74613 h 257176"/>
              <a:gd name="connsiteX1573" fmla="*/ 485795 w 611188"/>
              <a:gd name="connsiteY1573" fmla="*/ 74613 h 257176"/>
              <a:gd name="connsiteX1574" fmla="*/ 488967 w 611188"/>
              <a:gd name="connsiteY1574" fmla="*/ 73555 h 257176"/>
              <a:gd name="connsiteX1575" fmla="*/ 492139 w 611188"/>
              <a:gd name="connsiteY1575" fmla="*/ 73555 h 257176"/>
              <a:gd name="connsiteX1576" fmla="*/ 490024 w 611188"/>
              <a:gd name="connsiteY1576" fmla="*/ 75142 h 257176"/>
              <a:gd name="connsiteX1577" fmla="*/ 487381 w 611188"/>
              <a:gd name="connsiteY1577" fmla="*/ 74613 h 257176"/>
              <a:gd name="connsiteX1578" fmla="*/ 486853 w 611188"/>
              <a:gd name="connsiteY1578" fmla="*/ 75142 h 257176"/>
              <a:gd name="connsiteX1579" fmla="*/ 488438 w 611188"/>
              <a:gd name="connsiteY1579" fmla="*/ 76730 h 257176"/>
              <a:gd name="connsiteX1580" fmla="*/ 488967 w 611188"/>
              <a:gd name="connsiteY1580" fmla="*/ 75142 h 257176"/>
              <a:gd name="connsiteX1581" fmla="*/ 490553 w 611188"/>
              <a:gd name="connsiteY1581" fmla="*/ 76730 h 257176"/>
              <a:gd name="connsiteX1582" fmla="*/ 491081 w 611188"/>
              <a:gd name="connsiteY1582" fmla="*/ 77259 h 257176"/>
              <a:gd name="connsiteX1583" fmla="*/ 492139 w 611188"/>
              <a:gd name="connsiteY1583" fmla="*/ 76730 h 257176"/>
              <a:gd name="connsiteX1584" fmla="*/ 492667 w 611188"/>
              <a:gd name="connsiteY1584" fmla="*/ 75142 h 257176"/>
              <a:gd name="connsiteX1585" fmla="*/ 493724 w 611188"/>
              <a:gd name="connsiteY1585" fmla="*/ 77259 h 257176"/>
              <a:gd name="connsiteX1586" fmla="*/ 497424 w 611188"/>
              <a:gd name="connsiteY1586" fmla="*/ 77259 h 257176"/>
              <a:gd name="connsiteX1587" fmla="*/ 497953 w 611188"/>
              <a:gd name="connsiteY1587" fmla="*/ 78846 h 257176"/>
              <a:gd name="connsiteX1588" fmla="*/ 501125 w 611188"/>
              <a:gd name="connsiteY1588" fmla="*/ 78317 h 257176"/>
              <a:gd name="connsiteX1589" fmla="*/ 504825 w 611188"/>
              <a:gd name="connsiteY1589" fmla="*/ 78846 h 257176"/>
              <a:gd name="connsiteX1590" fmla="*/ 504296 w 611188"/>
              <a:gd name="connsiteY1590" fmla="*/ 80434 h 257176"/>
              <a:gd name="connsiteX1591" fmla="*/ 502710 w 611188"/>
              <a:gd name="connsiteY1591" fmla="*/ 81492 h 257176"/>
              <a:gd name="connsiteX1592" fmla="*/ 502710 w 611188"/>
              <a:gd name="connsiteY1592" fmla="*/ 82021 h 257176"/>
              <a:gd name="connsiteX1593" fmla="*/ 504296 w 611188"/>
              <a:gd name="connsiteY1593" fmla="*/ 82551 h 257176"/>
              <a:gd name="connsiteX1594" fmla="*/ 504296 w 611188"/>
              <a:gd name="connsiteY1594" fmla="*/ 83609 h 257176"/>
              <a:gd name="connsiteX1595" fmla="*/ 500596 w 611188"/>
              <a:gd name="connsiteY1595" fmla="*/ 83609 h 257176"/>
              <a:gd name="connsiteX1596" fmla="*/ 499539 w 611188"/>
              <a:gd name="connsiteY1596" fmla="*/ 84214 h 257176"/>
              <a:gd name="connsiteX1597" fmla="*/ 499539 w 611188"/>
              <a:gd name="connsiteY1597" fmla="*/ 84138 h 257176"/>
              <a:gd name="connsiteX1598" fmla="*/ 499010 w 611188"/>
              <a:gd name="connsiteY1598" fmla="*/ 84138 h 257176"/>
              <a:gd name="connsiteX1599" fmla="*/ 499010 w 611188"/>
              <a:gd name="connsiteY1599" fmla="*/ 84516 h 257176"/>
              <a:gd name="connsiteX1600" fmla="*/ 496896 w 611188"/>
              <a:gd name="connsiteY1600" fmla="*/ 85726 h 257176"/>
              <a:gd name="connsiteX1601" fmla="*/ 497953 w 611188"/>
              <a:gd name="connsiteY1601" fmla="*/ 85726 h 257176"/>
              <a:gd name="connsiteX1602" fmla="*/ 499539 w 611188"/>
              <a:gd name="connsiteY1602" fmla="*/ 85726 h 257176"/>
              <a:gd name="connsiteX1603" fmla="*/ 500596 w 611188"/>
              <a:gd name="connsiteY1603" fmla="*/ 86784 h 257176"/>
              <a:gd name="connsiteX1604" fmla="*/ 499010 w 611188"/>
              <a:gd name="connsiteY1604" fmla="*/ 87313 h 257176"/>
              <a:gd name="connsiteX1605" fmla="*/ 500596 w 611188"/>
              <a:gd name="connsiteY1605" fmla="*/ 87842 h 257176"/>
              <a:gd name="connsiteX1606" fmla="*/ 502182 w 611188"/>
              <a:gd name="connsiteY1606" fmla="*/ 87842 h 257176"/>
              <a:gd name="connsiteX1607" fmla="*/ 502182 w 611188"/>
              <a:gd name="connsiteY1607" fmla="*/ 88901 h 257176"/>
              <a:gd name="connsiteX1608" fmla="*/ 500596 w 611188"/>
              <a:gd name="connsiteY1608" fmla="*/ 88901 h 257176"/>
              <a:gd name="connsiteX1609" fmla="*/ 501125 w 611188"/>
              <a:gd name="connsiteY1609" fmla="*/ 90488 h 257176"/>
              <a:gd name="connsiteX1610" fmla="*/ 502710 w 611188"/>
              <a:gd name="connsiteY1610" fmla="*/ 90488 h 257176"/>
              <a:gd name="connsiteX1611" fmla="*/ 501125 w 611188"/>
              <a:gd name="connsiteY1611" fmla="*/ 92076 h 257176"/>
              <a:gd name="connsiteX1612" fmla="*/ 499010 w 611188"/>
              <a:gd name="connsiteY1612" fmla="*/ 91017 h 257176"/>
              <a:gd name="connsiteX1613" fmla="*/ 497953 w 611188"/>
              <a:gd name="connsiteY1613" fmla="*/ 92605 h 257176"/>
              <a:gd name="connsiteX1614" fmla="*/ 497424 w 611188"/>
              <a:gd name="connsiteY1614" fmla="*/ 92076 h 257176"/>
              <a:gd name="connsiteX1615" fmla="*/ 496896 w 611188"/>
              <a:gd name="connsiteY1615" fmla="*/ 93663 h 257176"/>
              <a:gd name="connsiteX1616" fmla="*/ 494253 w 611188"/>
              <a:gd name="connsiteY1616" fmla="*/ 94192 h 257176"/>
              <a:gd name="connsiteX1617" fmla="*/ 495310 w 611188"/>
              <a:gd name="connsiteY1617" fmla="*/ 93663 h 257176"/>
              <a:gd name="connsiteX1618" fmla="*/ 495310 w 611188"/>
              <a:gd name="connsiteY1618" fmla="*/ 92605 h 257176"/>
              <a:gd name="connsiteX1619" fmla="*/ 492667 w 611188"/>
              <a:gd name="connsiteY1619" fmla="*/ 93663 h 257176"/>
              <a:gd name="connsiteX1620" fmla="*/ 492139 w 611188"/>
              <a:gd name="connsiteY1620" fmla="*/ 96309 h 257176"/>
              <a:gd name="connsiteX1621" fmla="*/ 492667 w 611188"/>
              <a:gd name="connsiteY1621" fmla="*/ 96309 h 257176"/>
              <a:gd name="connsiteX1622" fmla="*/ 493724 w 611188"/>
              <a:gd name="connsiteY1622" fmla="*/ 96309 h 257176"/>
              <a:gd name="connsiteX1623" fmla="*/ 492667 w 611188"/>
              <a:gd name="connsiteY1623" fmla="*/ 97367 h 257176"/>
              <a:gd name="connsiteX1624" fmla="*/ 492139 w 611188"/>
              <a:gd name="connsiteY1624" fmla="*/ 99484 h 257176"/>
              <a:gd name="connsiteX1625" fmla="*/ 488967 w 611188"/>
              <a:gd name="connsiteY1625" fmla="*/ 99484 h 257176"/>
              <a:gd name="connsiteX1626" fmla="*/ 488967 w 611188"/>
              <a:gd name="connsiteY1626" fmla="*/ 101071 h 257176"/>
              <a:gd name="connsiteX1627" fmla="*/ 485795 w 611188"/>
              <a:gd name="connsiteY1627" fmla="*/ 101601 h 257176"/>
              <a:gd name="connsiteX1628" fmla="*/ 483681 w 611188"/>
              <a:gd name="connsiteY1628" fmla="*/ 103188 h 257176"/>
              <a:gd name="connsiteX1629" fmla="*/ 481567 w 611188"/>
              <a:gd name="connsiteY1629" fmla="*/ 101601 h 257176"/>
              <a:gd name="connsiteX1630" fmla="*/ 478924 w 611188"/>
              <a:gd name="connsiteY1630" fmla="*/ 104247 h 257176"/>
              <a:gd name="connsiteX1631" fmla="*/ 480510 w 611188"/>
              <a:gd name="connsiteY1631" fmla="*/ 105834 h 257176"/>
              <a:gd name="connsiteX1632" fmla="*/ 482095 w 611188"/>
              <a:gd name="connsiteY1632" fmla="*/ 104776 h 257176"/>
              <a:gd name="connsiteX1633" fmla="*/ 481567 w 611188"/>
              <a:gd name="connsiteY1633" fmla="*/ 106363 h 257176"/>
              <a:gd name="connsiteX1634" fmla="*/ 481012 w 611188"/>
              <a:gd name="connsiteY1634" fmla="*/ 106363 h 257176"/>
              <a:gd name="connsiteX1635" fmla="*/ 479981 w 611188"/>
              <a:gd name="connsiteY1635" fmla="*/ 107222 h 257176"/>
              <a:gd name="connsiteX1636" fmla="*/ 479981 w 611188"/>
              <a:gd name="connsiteY1636" fmla="*/ 107951 h 257176"/>
              <a:gd name="connsiteX1637" fmla="*/ 482095 w 611188"/>
              <a:gd name="connsiteY1637" fmla="*/ 107951 h 257176"/>
              <a:gd name="connsiteX1638" fmla="*/ 483681 w 611188"/>
              <a:gd name="connsiteY1638" fmla="*/ 108480 h 257176"/>
              <a:gd name="connsiteX1639" fmla="*/ 481567 w 611188"/>
              <a:gd name="connsiteY1639" fmla="*/ 109538 h 257176"/>
              <a:gd name="connsiteX1640" fmla="*/ 478395 w 611188"/>
              <a:gd name="connsiteY1640" fmla="*/ 110067 h 257176"/>
              <a:gd name="connsiteX1641" fmla="*/ 476281 w 611188"/>
              <a:gd name="connsiteY1641" fmla="*/ 110067 h 257176"/>
              <a:gd name="connsiteX1642" fmla="*/ 475224 w 611188"/>
              <a:gd name="connsiteY1642" fmla="*/ 111126 h 257176"/>
              <a:gd name="connsiteX1643" fmla="*/ 473109 w 611188"/>
              <a:gd name="connsiteY1643" fmla="*/ 110067 h 257176"/>
              <a:gd name="connsiteX1644" fmla="*/ 472052 w 611188"/>
              <a:gd name="connsiteY1644" fmla="*/ 112713 h 257176"/>
              <a:gd name="connsiteX1645" fmla="*/ 465180 w 611188"/>
              <a:gd name="connsiteY1645" fmla="*/ 113772 h 257176"/>
              <a:gd name="connsiteX1646" fmla="*/ 458309 w 611188"/>
              <a:gd name="connsiteY1646" fmla="*/ 114830 h 257176"/>
              <a:gd name="connsiteX1647" fmla="*/ 459366 w 611188"/>
              <a:gd name="connsiteY1647" fmla="*/ 115359 h 257176"/>
              <a:gd name="connsiteX1648" fmla="*/ 459895 w 611188"/>
              <a:gd name="connsiteY1648" fmla="*/ 115359 h 257176"/>
              <a:gd name="connsiteX1649" fmla="*/ 459895 w 611188"/>
              <a:gd name="connsiteY1649" fmla="*/ 116417 h 257176"/>
              <a:gd name="connsiteX1650" fmla="*/ 459895 w 611188"/>
              <a:gd name="connsiteY1650" fmla="*/ 116947 h 257176"/>
              <a:gd name="connsiteX1651" fmla="*/ 459366 w 611188"/>
              <a:gd name="connsiteY1651" fmla="*/ 116417 h 257176"/>
              <a:gd name="connsiteX1652" fmla="*/ 457780 w 611188"/>
              <a:gd name="connsiteY1652" fmla="*/ 114830 h 257176"/>
              <a:gd name="connsiteX1653" fmla="*/ 454080 w 611188"/>
              <a:gd name="connsiteY1653" fmla="*/ 115359 h 257176"/>
              <a:gd name="connsiteX1654" fmla="*/ 451966 w 611188"/>
              <a:gd name="connsiteY1654" fmla="*/ 116947 h 257176"/>
              <a:gd name="connsiteX1655" fmla="*/ 450380 w 611188"/>
              <a:gd name="connsiteY1655" fmla="*/ 116947 h 257176"/>
              <a:gd name="connsiteX1656" fmla="*/ 450380 w 611188"/>
              <a:gd name="connsiteY1656" fmla="*/ 118005 h 257176"/>
              <a:gd name="connsiteX1657" fmla="*/ 447737 w 611188"/>
              <a:gd name="connsiteY1657" fmla="*/ 118005 h 257176"/>
              <a:gd name="connsiteX1658" fmla="*/ 445623 w 611188"/>
              <a:gd name="connsiteY1658" fmla="*/ 118534 h 257176"/>
              <a:gd name="connsiteX1659" fmla="*/ 447208 w 611188"/>
              <a:gd name="connsiteY1659" fmla="*/ 120651 h 257176"/>
              <a:gd name="connsiteX1660" fmla="*/ 450380 w 611188"/>
              <a:gd name="connsiteY1660" fmla="*/ 120651 h 257176"/>
              <a:gd name="connsiteX1661" fmla="*/ 447208 w 611188"/>
              <a:gd name="connsiteY1661" fmla="*/ 121709 h 257176"/>
              <a:gd name="connsiteX1662" fmla="*/ 442451 w 611188"/>
              <a:gd name="connsiteY1662" fmla="*/ 122238 h 257176"/>
              <a:gd name="connsiteX1663" fmla="*/ 439279 w 611188"/>
              <a:gd name="connsiteY1663" fmla="*/ 121709 h 257176"/>
              <a:gd name="connsiteX1664" fmla="*/ 436637 w 611188"/>
              <a:gd name="connsiteY1664" fmla="*/ 121709 h 257176"/>
              <a:gd name="connsiteX1665" fmla="*/ 436637 w 611188"/>
              <a:gd name="connsiteY1665" fmla="*/ 123297 h 257176"/>
              <a:gd name="connsiteX1666" fmla="*/ 435051 w 611188"/>
              <a:gd name="connsiteY1666" fmla="*/ 122238 h 257176"/>
              <a:gd name="connsiteX1667" fmla="*/ 432936 w 611188"/>
              <a:gd name="connsiteY1667" fmla="*/ 123297 h 257176"/>
              <a:gd name="connsiteX1668" fmla="*/ 428708 w 611188"/>
              <a:gd name="connsiteY1668" fmla="*/ 123826 h 257176"/>
              <a:gd name="connsiteX1669" fmla="*/ 428708 w 611188"/>
              <a:gd name="connsiteY1669" fmla="*/ 123297 h 257176"/>
              <a:gd name="connsiteX1670" fmla="*/ 420250 w 611188"/>
              <a:gd name="connsiteY1670" fmla="*/ 122238 h 257176"/>
              <a:gd name="connsiteX1671" fmla="*/ 412321 w 611188"/>
              <a:gd name="connsiteY1671" fmla="*/ 121709 h 257176"/>
              <a:gd name="connsiteX1672" fmla="*/ 405450 w 611188"/>
              <a:gd name="connsiteY1672" fmla="*/ 122238 h 257176"/>
              <a:gd name="connsiteX1673" fmla="*/ 398578 w 611188"/>
              <a:gd name="connsiteY1673" fmla="*/ 121709 h 257176"/>
              <a:gd name="connsiteX1674" fmla="*/ 398578 w 611188"/>
              <a:gd name="connsiteY1674" fmla="*/ 123297 h 257176"/>
              <a:gd name="connsiteX1675" fmla="*/ 399107 w 611188"/>
              <a:gd name="connsiteY1675" fmla="*/ 123297 h 257176"/>
              <a:gd name="connsiteX1676" fmla="*/ 397521 w 611188"/>
              <a:gd name="connsiteY1676" fmla="*/ 123826 h 257176"/>
              <a:gd name="connsiteX1677" fmla="*/ 395406 w 611188"/>
              <a:gd name="connsiteY1677" fmla="*/ 123826 h 257176"/>
              <a:gd name="connsiteX1678" fmla="*/ 395935 w 611188"/>
              <a:gd name="connsiteY1678" fmla="*/ 123297 h 257176"/>
              <a:gd name="connsiteX1679" fmla="*/ 395935 w 611188"/>
              <a:gd name="connsiteY1679" fmla="*/ 122238 h 257176"/>
              <a:gd name="connsiteX1680" fmla="*/ 394878 w 611188"/>
              <a:gd name="connsiteY1680" fmla="*/ 122238 h 257176"/>
              <a:gd name="connsiteX1681" fmla="*/ 394878 w 611188"/>
              <a:gd name="connsiteY1681" fmla="*/ 123297 h 257176"/>
              <a:gd name="connsiteX1682" fmla="*/ 394878 w 611188"/>
              <a:gd name="connsiteY1682" fmla="*/ 123826 h 257176"/>
              <a:gd name="connsiteX1683" fmla="*/ 388006 w 611188"/>
              <a:gd name="connsiteY1683" fmla="*/ 123826 h 257176"/>
              <a:gd name="connsiteX1684" fmla="*/ 380077 w 611188"/>
              <a:gd name="connsiteY1684" fmla="*/ 123826 h 257176"/>
              <a:gd name="connsiteX1685" fmla="*/ 381135 w 611188"/>
              <a:gd name="connsiteY1685" fmla="*/ 125413 h 257176"/>
              <a:gd name="connsiteX1686" fmla="*/ 384835 w 611188"/>
              <a:gd name="connsiteY1686" fmla="*/ 124884 h 257176"/>
              <a:gd name="connsiteX1687" fmla="*/ 385363 w 611188"/>
              <a:gd name="connsiteY1687" fmla="*/ 125942 h 257176"/>
              <a:gd name="connsiteX1688" fmla="*/ 383777 w 611188"/>
              <a:gd name="connsiteY1688" fmla="*/ 125413 h 257176"/>
              <a:gd name="connsiteX1689" fmla="*/ 382192 w 611188"/>
              <a:gd name="connsiteY1689" fmla="*/ 125942 h 257176"/>
              <a:gd name="connsiteX1690" fmla="*/ 383249 w 611188"/>
              <a:gd name="connsiteY1690" fmla="*/ 127001 h 257176"/>
              <a:gd name="connsiteX1691" fmla="*/ 384835 w 611188"/>
              <a:gd name="connsiteY1691" fmla="*/ 125942 h 257176"/>
              <a:gd name="connsiteX1692" fmla="*/ 384835 w 611188"/>
              <a:gd name="connsiteY1692" fmla="*/ 127001 h 257176"/>
              <a:gd name="connsiteX1693" fmla="*/ 385363 w 611188"/>
              <a:gd name="connsiteY1693" fmla="*/ 125942 h 257176"/>
              <a:gd name="connsiteX1694" fmla="*/ 386420 w 611188"/>
              <a:gd name="connsiteY1694" fmla="*/ 127001 h 257176"/>
              <a:gd name="connsiteX1695" fmla="*/ 386420 w 611188"/>
              <a:gd name="connsiteY1695" fmla="*/ 125942 h 257176"/>
              <a:gd name="connsiteX1696" fmla="*/ 386949 w 611188"/>
              <a:gd name="connsiteY1696" fmla="*/ 124884 h 257176"/>
              <a:gd name="connsiteX1697" fmla="*/ 388535 w 611188"/>
              <a:gd name="connsiteY1697" fmla="*/ 124884 h 257176"/>
              <a:gd name="connsiteX1698" fmla="*/ 388535 w 611188"/>
              <a:gd name="connsiteY1698" fmla="*/ 125539 h 257176"/>
              <a:gd name="connsiteX1699" fmla="*/ 388837 w 611188"/>
              <a:gd name="connsiteY1699" fmla="*/ 125842 h 257176"/>
              <a:gd name="connsiteX1700" fmla="*/ 390121 w 611188"/>
              <a:gd name="connsiteY1700" fmla="*/ 125413 h 257176"/>
              <a:gd name="connsiteX1701" fmla="*/ 390649 w 611188"/>
              <a:gd name="connsiteY1701" fmla="*/ 125413 h 257176"/>
              <a:gd name="connsiteX1702" fmla="*/ 390649 w 611188"/>
              <a:gd name="connsiteY1702" fmla="*/ 124884 h 257176"/>
              <a:gd name="connsiteX1703" fmla="*/ 393292 w 611188"/>
              <a:gd name="connsiteY1703" fmla="*/ 125413 h 257176"/>
              <a:gd name="connsiteX1704" fmla="*/ 394878 w 611188"/>
              <a:gd name="connsiteY1704" fmla="*/ 125413 h 257176"/>
              <a:gd name="connsiteX1705" fmla="*/ 394878 w 611188"/>
              <a:gd name="connsiteY1705" fmla="*/ 125942 h 257176"/>
              <a:gd name="connsiteX1706" fmla="*/ 395406 w 611188"/>
              <a:gd name="connsiteY1706" fmla="*/ 125942 h 257176"/>
              <a:gd name="connsiteX1707" fmla="*/ 405450 w 611188"/>
              <a:gd name="connsiteY1707" fmla="*/ 127001 h 257176"/>
              <a:gd name="connsiteX1708" fmla="*/ 414436 w 611188"/>
              <a:gd name="connsiteY1708" fmla="*/ 127001 h 257176"/>
              <a:gd name="connsiteX1709" fmla="*/ 414436 w 611188"/>
              <a:gd name="connsiteY1709" fmla="*/ 125942 h 257176"/>
              <a:gd name="connsiteX1710" fmla="*/ 416550 w 611188"/>
              <a:gd name="connsiteY1710" fmla="*/ 125413 h 257176"/>
              <a:gd name="connsiteX1711" fmla="*/ 417607 w 611188"/>
              <a:gd name="connsiteY1711" fmla="*/ 127001 h 257176"/>
              <a:gd name="connsiteX1712" fmla="*/ 419193 w 611188"/>
              <a:gd name="connsiteY1712" fmla="*/ 127001 h 257176"/>
              <a:gd name="connsiteX1713" fmla="*/ 420250 w 611188"/>
              <a:gd name="connsiteY1713" fmla="*/ 125413 h 257176"/>
              <a:gd name="connsiteX1714" fmla="*/ 421307 w 611188"/>
              <a:gd name="connsiteY1714" fmla="*/ 125942 h 257176"/>
              <a:gd name="connsiteX1715" fmla="*/ 421836 w 611188"/>
              <a:gd name="connsiteY1715" fmla="*/ 127001 h 257176"/>
              <a:gd name="connsiteX1716" fmla="*/ 422893 w 611188"/>
              <a:gd name="connsiteY1716" fmla="*/ 125942 h 257176"/>
              <a:gd name="connsiteX1717" fmla="*/ 422893 w 611188"/>
              <a:gd name="connsiteY1717" fmla="*/ 125413 h 257176"/>
              <a:gd name="connsiteX1718" fmla="*/ 425008 w 611188"/>
              <a:gd name="connsiteY1718" fmla="*/ 125942 h 257176"/>
              <a:gd name="connsiteX1719" fmla="*/ 426593 w 611188"/>
              <a:gd name="connsiteY1719" fmla="*/ 125413 h 257176"/>
              <a:gd name="connsiteX1720" fmla="*/ 428708 w 611188"/>
              <a:gd name="connsiteY1720" fmla="*/ 125942 h 257176"/>
              <a:gd name="connsiteX1721" fmla="*/ 430293 w 611188"/>
              <a:gd name="connsiteY1721" fmla="*/ 127001 h 257176"/>
              <a:gd name="connsiteX1722" fmla="*/ 431351 w 611188"/>
              <a:gd name="connsiteY1722" fmla="*/ 127001 h 257176"/>
              <a:gd name="connsiteX1723" fmla="*/ 431351 w 611188"/>
              <a:gd name="connsiteY1723" fmla="*/ 125942 h 257176"/>
              <a:gd name="connsiteX1724" fmla="*/ 438751 w 611188"/>
              <a:gd name="connsiteY1724" fmla="*/ 125413 h 257176"/>
              <a:gd name="connsiteX1725" fmla="*/ 446151 w 611188"/>
              <a:gd name="connsiteY1725" fmla="*/ 125413 h 257176"/>
              <a:gd name="connsiteX1726" fmla="*/ 447208 w 611188"/>
              <a:gd name="connsiteY1726" fmla="*/ 127001 h 257176"/>
              <a:gd name="connsiteX1727" fmla="*/ 447737 w 611188"/>
              <a:gd name="connsiteY1727" fmla="*/ 127001 h 257176"/>
              <a:gd name="connsiteX1728" fmla="*/ 459895 w 611188"/>
              <a:gd name="connsiteY1728" fmla="*/ 125413 h 257176"/>
              <a:gd name="connsiteX1729" fmla="*/ 473109 w 611188"/>
              <a:gd name="connsiteY1729" fmla="*/ 125942 h 257176"/>
              <a:gd name="connsiteX1730" fmla="*/ 456194 w 611188"/>
              <a:gd name="connsiteY1730" fmla="*/ 127530 h 257176"/>
              <a:gd name="connsiteX1731" fmla="*/ 440865 w 611188"/>
              <a:gd name="connsiteY1731" fmla="*/ 127001 h 257176"/>
              <a:gd name="connsiteX1732" fmla="*/ 440865 w 611188"/>
              <a:gd name="connsiteY1732" fmla="*/ 127530 h 257176"/>
              <a:gd name="connsiteX1733" fmla="*/ 440337 w 611188"/>
              <a:gd name="connsiteY1733" fmla="*/ 129117 h 257176"/>
              <a:gd name="connsiteX1734" fmla="*/ 439279 w 611188"/>
              <a:gd name="connsiteY1734" fmla="*/ 127530 h 257176"/>
              <a:gd name="connsiteX1735" fmla="*/ 438751 w 611188"/>
              <a:gd name="connsiteY1735" fmla="*/ 127530 h 257176"/>
              <a:gd name="connsiteX1736" fmla="*/ 438222 w 611188"/>
              <a:gd name="connsiteY1736" fmla="*/ 127001 h 257176"/>
              <a:gd name="connsiteX1737" fmla="*/ 436637 w 611188"/>
              <a:gd name="connsiteY1737" fmla="*/ 127001 h 257176"/>
              <a:gd name="connsiteX1738" fmla="*/ 436637 w 611188"/>
              <a:gd name="connsiteY1738" fmla="*/ 128588 h 257176"/>
              <a:gd name="connsiteX1739" fmla="*/ 433994 w 611188"/>
              <a:gd name="connsiteY1739" fmla="*/ 127530 h 257176"/>
              <a:gd name="connsiteX1740" fmla="*/ 431879 w 611188"/>
              <a:gd name="connsiteY1740" fmla="*/ 129117 h 257176"/>
              <a:gd name="connsiteX1741" fmla="*/ 431879 w 611188"/>
              <a:gd name="connsiteY1741" fmla="*/ 128588 h 257176"/>
              <a:gd name="connsiteX1742" fmla="*/ 428179 w 611188"/>
              <a:gd name="connsiteY1742" fmla="*/ 129117 h 257176"/>
              <a:gd name="connsiteX1743" fmla="*/ 425008 w 611188"/>
              <a:gd name="connsiteY1743" fmla="*/ 127530 h 257176"/>
              <a:gd name="connsiteX1744" fmla="*/ 426065 w 611188"/>
              <a:gd name="connsiteY1744" fmla="*/ 129117 h 257176"/>
              <a:gd name="connsiteX1745" fmla="*/ 426065 w 611188"/>
              <a:gd name="connsiteY1745" fmla="*/ 130176 h 257176"/>
              <a:gd name="connsiteX1746" fmla="*/ 425008 w 611188"/>
              <a:gd name="connsiteY1746" fmla="*/ 129117 h 257176"/>
              <a:gd name="connsiteX1747" fmla="*/ 424479 w 611188"/>
              <a:gd name="connsiteY1747" fmla="*/ 128588 h 257176"/>
              <a:gd name="connsiteX1748" fmla="*/ 418136 w 611188"/>
              <a:gd name="connsiteY1748" fmla="*/ 129117 h 257176"/>
              <a:gd name="connsiteX1749" fmla="*/ 412321 w 611188"/>
              <a:gd name="connsiteY1749" fmla="*/ 127530 h 257176"/>
              <a:gd name="connsiteX1750" fmla="*/ 412321 w 611188"/>
              <a:gd name="connsiteY1750" fmla="*/ 128588 h 257176"/>
              <a:gd name="connsiteX1751" fmla="*/ 412850 w 611188"/>
              <a:gd name="connsiteY1751" fmla="*/ 128588 h 257176"/>
              <a:gd name="connsiteX1752" fmla="*/ 396992 w 611188"/>
              <a:gd name="connsiteY1752" fmla="*/ 129117 h 257176"/>
              <a:gd name="connsiteX1753" fmla="*/ 380077 w 611188"/>
              <a:gd name="connsiteY1753" fmla="*/ 130705 h 257176"/>
              <a:gd name="connsiteX1754" fmla="*/ 380077 w 611188"/>
              <a:gd name="connsiteY1754" fmla="*/ 132292 h 257176"/>
              <a:gd name="connsiteX1755" fmla="*/ 372677 w 611188"/>
              <a:gd name="connsiteY1755" fmla="*/ 131763 h 257176"/>
              <a:gd name="connsiteX1756" fmla="*/ 366334 w 611188"/>
              <a:gd name="connsiteY1756" fmla="*/ 133880 h 257176"/>
              <a:gd name="connsiteX1757" fmla="*/ 366334 w 611188"/>
              <a:gd name="connsiteY1757" fmla="*/ 132292 h 257176"/>
              <a:gd name="connsiteX1758" fmla="*/ 360519 w 611188"/>
              <a:gd name="connsiteY1758" fmla="*/ 134409 h 257176"/>
              <a:gd name="connsiteX1759" fmla="*/ 355234 w 611188"/>
              <a:gd name="connsiteY1759" fmla="*/ 133968 h 257176"/>
              <a:gd name="connsiteX1760" fmla="*/ 355234 w 611188"/>
              <a:gd name="connsiteY1760" fmla="*/ 133880 h 257176"/>
              <a:gd name="connsiteX1761" fmla="*/ 354176 w 611188"/>
              <a:gd name="connsiteY1761" fmla="*/ 133880 h 257176"/>
              <a:gd name="connsiteX1762" fmla="*/ 355234 w 611188"/>
              <a:gd name="connsiteY1762" fmla="*/ 133968 h 257176"/>
              <a:gd name="connsiteX1763" fmla="*/ 355234 w 611188"/>
              <a:gd name="connsiteY1763" fmla="*/ 134409 h 257176"/>
              <a:gd name="connsiteX1764" fmla="*/ 352062 w 611188"/>
              <a:gd name="connsiteY1764" fmla="*/ 133880 h 257176"/>
              <a:gd name="connsiteX1765" fmla="*/ 349948 w 611188"/>
              <a:gd name="connsiteY1765" fmla="*/ 135997 h 257176"/>
              <a:gd name="connsiteX1766" fmla="*/ 348890 w 611188"/>
              <a:gd name="connsiteY1766" fmla="*/ 135467 h 257176"/>
              <a:gd name="connsiteX1767" fmla="*/ 348890 w 611188"/>
              <a:gd name="connsiteY1767" fmla="*/ 134409 h 257176"/>
              <a:gd name="connsiteX1768" fmla="*/ 344133 w 611188"/>
              <a:gd name="connsiteY1768" fmla="*/ 137055 h 257176"/>
              <a:gd name="connsiteX1769" fmla="*/ 340433 w 611188"/>
              <a:gd name="connsiteY1769" fmla="*/ 135997 h 257176"/>
              <a:gd name="connsiteX1770" fmla="*/ 340433 w 611188"/>
              <a:gd name="connsiteY1770" fmla="*/ 137055 h 257176"/>
              <a:gd name="connsiteX1771" fmla="*/ 336733 w 611188"/>
              <a:gd name="connsiteY1771" fmla="*/ 137055 h 257176"/>
              <a:gd name="connsiteX1772" fmla="*/ 333033 w 611188"/>
              <a:gd name="connsiteY1772" fmla="*/ 138642 h 257176"/>
              <a:gd name="connsiteX1773" fmla="*/ 337261 w 611188"/>
              <a:gd name="connsiteY1773" fmla="*/ 139701 h 257176"/>
              <a:gd name="connsiteX1774" fmla="*/ 343605 w 611188"/>
              <a:gd name="connsiteY1774" fmla="*/ 139172 h 257176"/>
              <a:gd name="connsiteX1775" fmla="*/ 343605 w 611188"/>
              <a:gd name="connsiteY1775" fmla="*/ 140759 h 257176"/>
              <a:gd name="connsiteX1776" fmla="*/ 343076 w 611188"/>
              <a:gd name="connsiteY1776" fmla="*/ 142347 h 257176"/>
              <a:gd name="connsiteX1777" fmla="*/ 344253 w 611188"/>
              <a:gd name="connsiteY1777" fmla="*/ 141336 h 257176"/>
              <a:gd name="connsiteX1778" fmla="*/ 346776 w 611188"/>
              <a:gd name="connsiteY1778" fmla="*/ 142347 h 257176"/>
              <a:gd name="connsiteX1779" fmla="*/ 348890 w 611188"/>
              <a:gd name="connsiteY1779" fmla="*/ 142347 h 257176"/>
              <a:gd name="connsiteX1780" fmla="*/ 346776 w 611188"/>
              <a:gd name="connsiteY1780" fmla="*/ 142876 h 257176"/>
              <a:gd name="connsiteX1781" fmla="*/ 343605 w 611188"/>
              <a:gd name="connsiteY1781" fmla="*/ 144463 h 257176"/>
              <a:gd name="connsiteX1782" fmla="*/ 345190 w 611188"/>
              <a:gd name="connsiteY1782" fmla="*/ 144993 h 257176"/>
              <a:gd name="connsiteX1783" fmla="*/ 347305 w 611188"/>
              <a:gd name="connsiteY1783" fmla="*/ 144463 h 257176"/>
              <a:gd name="connsiteX1784" fmla="*/ 347305 w 611188"/>
              <a:gd name="connsiteY1784" fmla="*/ 144993 h 257176"/>
              <a:gd name="connsiteX1785" fmla="*/ 348362 w 611188"/>
              <a:gd name="connsiteY1785" fmla="*/ 144993 h 257176"/>
              <a:gd name="connsiteX1786" fmla="*/ 348890 w 611188"/>
              <a:gd name="connsiteY1786" fmla="*/ 144463 h 257176"/>
              <a:gd name="connsiteX1787" fmla="*/ 348362 w 611188"/>
              <a:gd name="connsiteY1787" fmla="*/ 146051 h 257176"/>
              <a:gd name="connsiteX1788" fmla="*/ 348890 w 611188"/>
              <a:gd name="connsiteY1788" fmla="*/ 146051 h 257176"/>
              <a:gd name="connsiteX1789" fmla="*/ 351005 w 611188"/>
              <a:gd name="connsiteY1789" fmla="*/ 144993 h 257176"/>
              <a:gd name="connsiteX1790" fmla="*/ 352062 w 611188"/>
              <a:gd name="connsiteY1790" fmla="*/ 146580 h 257176"/>
              <a:gd name="connsiteX1791" fmla="*/ 353648 w 611188"/>
              <a:gd name="connsiteY1791" fmla="*/ 146580 h 257176"/>
              <a:gd name="connsiteX1792" fmla="*/ 352591 w 611188"/>
              <a:gd name="connsiteY1792" fmla="*/ 148168 h 257176"/>
              <a:gd name="connsiteX1793" fmla="*/ 351005 w 611188"/>
              <a:gd name="connsiteY1793" fmla="*/ 146580 h 257176"/>
              <a:gd name="connsiteX1794" fmla="*/ 349948 w 611188"/>
              <a:gd name="connsiteY1794" fmla="*/ 146580 h 257176"/>
              <a:gd name="connsiteX1795" fmla="*/ 348362 w 611188"/>
              <a:gd name="connsiteY1795" fmla="*/ 146580 h 257176"/>
              <a:gd name="connsiteX1796" fmla="*/ 347607 w 611188"/>
              <a:gd name="connsiteY1796" fmla="*/ 147336 h 257176"/>
              <a:gd name="connsiteX1797" fmla="*/ 345719 w 611188"/>
              <a:gd name="connsiteY1797" fmla="*/ 146580 h 257176"/>
              <a:gd name="connsiteX1798" fmla="*/ 343076 w 611188"/>
              <a:gd name="connsiteY1798" fmla="*/ 146580 h 257176"/>
              <a:gd name="connsiteX1799" fmla="*/ 344133 w 611188"/>
              <a:gd name="connsiteY1799" fmla="*/ 147638 h 257176"/>
              <a:gd name="connsiteX1800" fmla="*/ 345719 w 611188"/>
              <a:gd name="connsiteY1800" fmla="*/ 148168 h 257176"/>
              <a:gd name="connsiteX1801" fmla="*/ 346776 w 611188"/>
              <a:gd name="connsiteY1801" fmla="*/ 149226 h 257176"/>
              <a:gd name="connsiteX1802" fmla="*/ 346776 w 611188"/>
              <a:gd name="connsiteY1802" fmla="*/ 149755 h 257176"/>
              <a:gd name="connsiteX1803" fmla="*/ 348890 w 611188"/>
              <a:gd name="connsiteY1803" fmla="*/ 149226 h 257176"/>
              <a:gd name="connsiteX1804" fmla="*/ 350383 w 611188"/>
              <a:gd name="connsiteY1804" fmla="*/ 149724 h 257176"/>
              <a:gd name="connsiteX1805" fmla="*/ 350124 w 611188"/>
              <a:gd name="connsiteY1805" fmla="*/ 149932 h 257176"/>
              <a:gd name="connsiteX1806" fmla="*/ 348362 w 611188"/>
              <a:gd name="connsiteY1806" fmla="*/ 150813 h 257176"/>
              <a:gd name="connsiteX1807" fmla="*/ 346776 w 611188"/>
              <a:gd name="connsiteY1807" fmla="*/ 150813 h 257176"/>
              <a:gd name="connsiteX1808" fmla="*/ 345719 w 611188"/>
              <a:gd name="connsiteY1808" fmla="*/ 149226 h 257176"/>
              <a:gd name="connsiteX1809" fmla="*/ 345190 w 611188"/>
              <a:gd name="connsiteY1809" fmla="*/ 148168 h 257176"/>
              <a:gd name="connsiteX1810" fmla="*/ 344133 w 611188"/>
              <a:gd name="connsiteY1810" fmla="*/ 149755 h 257176"/>
              <a:gd name="connsiteX1811" fmla="*/ 343605 w 611188"/>
              <a:gd name="connsiteY1811" fmla="*/ 149755 h 257176"/>
              <a:gd name="connsiteX1812" fmla="*/ 343076 w 611188"/>
              <a:gd name="connsiteY1812" fmla="*/ 151343 h 257176"/>
              <a:gd name="connsiteX1813" fmla="*/ 339904 w 611188"/>
              <a:gd name="connsiteY1813" fmla="*/ 151343 h 257176"/>
              <a:gd name="connsiteX1814" fmla="*/ 340433 w 611188"/>
              <a:gd name="connsiteY1814" fmla="*/ 151872 h 257176"/>
              <a:gd name="connsiteX1815" fmla="*/ 343076 w 611188"/>
              <a:gd name="connsiteY1815" fmla="*/ 151872 h 257176"/>
              <a:gd name="connsiteX1816" fmla="*/ 345719 w 611188"/>
              <a:gd name="connsiteY1816" fmla="*/ 151343 h 257176"/>
              <a:gd name="connsiteX1817" fmla="*/ 348362 w 611188"/>
              <a:gd name="connsiteY1817" fmla="*/ 151343 h 257176"/>
              <a:gd name="connsiteX1818" fmla="*/ 350124 w 611188"/>
              <a:gd name="connsiteY1818" fmla="*/ 149932 h 257176"/>
              <a:gd name="connsiteX1819" fmla="*/ 350476 w 611188"/>
              <a:gd name="connsiteY1819" fmla="*/ 149755 h 257176"/>
              <a:gd name="connsiteX1820" fmla="*/ 350383 w 611188"/>
              <a:gd name="connsiteY1820" fmla="*/ 149724 h 257176"/>
              <a:gd name="connsiteX1821" fmla="*/ 351005 w 611188"/>
              <a:gd name="connsiteY1821" fmla="*/ 149226 h 257176"/>
              <a:gd name="connsiteX1822" fmla="*/ 355234 w 611188"/>
              <a:gd name="connsiteY1822" fmla="*/ 148168 h 257176"/>
              <a:gd name="connsiteX1823" fmla="*/ 360519 w 611188"/>
              <a:gd name="connsiteY1823" fmla="*/ 147638 h 257176"/>
              <a:gd name="connsiteX1824" fmla="*/ 369506 w 611188"/>
              <a:gd name="connsiteY1824" fmla="*/ 147638 h 257176"/>
              <a:gd name="connsiteX1825" fmla="*/ 388535 w 611188"/>
              <a:gd name="connsiteY1825" fmla="*/ 146051 h 257176"/>
              <a:gd name="connsiteX1826" fmla="*/ 397521 w 611188"/>
              <a:gd name="connsiteY1826" fmla="*/ 148168 h 257176"/>
              <a:gd name="connsiteX1827" fmla="*/ 400692 w 611188"/>
              <a:gd name="connsiteY1827" fmla="*/ 147638 h 257176"/>
              <a:gd name="connsiteX1828" fmla="*/ 402807 w 611188"/>
              <a:gd name="connsiteY1828" fmla="*/ 146580 h 257176"/>
              <a:gd name="connsiteX1829" fmla="*/ 402278 w 611188"/>
              <a:gd name="connsiteY1829" fmla="*/ 147638 h 257176"/>
              <a:gd name="connsiteX1830" fmla="*/ 402807 w 611188"/>
              <a:gd name="connsiteY1830" fmla="*/ 148168 h 257176"/>
              <a:gd name="connsiteX1831" fmla="*/ 402278 w 611188"/>
              <a:gd name="connsiteY1831" fmla="*/ 149226 h 257176"/>
              <a:gd name="connsiteX1832" fmla="*/ 402278 w 611188"/>
              <a:gd name="connsiteY1832" fmla="*/ 150813 h 257176"/>
              <a:gd name="connsiteX1833" fmla="*/ 405450 w 611188"/>
              <a:gd name="connsiteY1833" fmla="*/ 151343 h 257176"/>
              <a:gd name="connsiteX1834" fmla="*/ 408093 w 611188"/>
              <a:gd name="connsiteY1834" fmla="*/ 151872 h 257176"/>
              <a:gd name="connsiteX1835" fmla="*/ 408093 w 611188"/>
              <a:gd name="connsiteY1835" fmla="*/ 153459 h 257176"/>
              <a:gd name="connsiteX1836" fmla="*/ 409150 w 611188"/>
              <a:gd name="connsiteY1836" fmla="*/ 154518 h 257176"/>
              <a:gd name="connsiteX1837" fmla="*/ 410736 w 611188"/>
              <a:gd name="connsiteY1837" fmla="*/ 151343 h 257176"/>
              <a:gd name="connsiteX1838" fmla="*/ 412850 w 611188"/>
              <a:gd name="connsiteY1838" fmla="*/ 149755 h 257176"/>
              <a:gd name="connsiteX1839" fmla="*/ 413907 w 611188"/>
              <a:gd name="connsiteY1839" fmla="*/ 149755 h 257176"/>
              <a:gd name="connsiteX1840" fmla="*/ 414436 w 611188"/>
              <a:gd name="connsiteY1840" fmla="*/ 150813 h 257176"/>
              <a:gd name="connsiteX1841" fmla="*/ 412321 w 611188"/>
              <a:gd name="connsiteY1841" fmla="*/ 151343 h 257176"/>
              <a:gd name="connsiteX1842" fmla="*/ 410736 w 611188"/>
              <a:gd name="connsiteY1842" fmla="*/ 151872 h 257176"/>
              <a:gd name="connsiteX1843" fmla="*/ 410736 w 611188"/>
              <a:gd name="connsiteY1843" fmla="*/ 153459 h 257176"/>
              <a:gd name="connsiteX1844" fmla="*/ 411264 w 611188"/>
              <a:gd name="connsiteY1844" fmla="*/ 153459 h 257176"/>
              <a:gd name="connsiteX1845" fmla="*/ 410736 w 611188"/>
              <a:gd name="connsiteY1845" fmla="*/ 154518 h 257176"/>
              <a:gd name="connsiteX1846" fmla="*/ 409678 w 611188"/>
              <a:gd name="connsiteY1846" fmla="*/ 154518 h 257176"/>
              <a:gd name="connsiteX1847" fmla="*/ 409678 w 611188"/>
              <a:gd name="connsiteY1847" fmla="*/ 155047 h 257176"/>
              <a:gd name="connsiteX1848" fmla="*/ 409678 w 611188"/>
              <a:gd name="connsiteY1848" fmla="*/ 156105 h 257176"/>
              <a:gd name="connsiteX1849" fmla="*/ 411264 w 611188"/>
              <a:gd name="connsiteY1849" fmla="*/ 156105 h 257176"/>
              <a:gd name="connsiteX1850" fmla="*/ 411264 w 611188"/>
              <a:gd name="connsiteY1850" fmla="*/ 155047 h 257176"/>
              <a:gd name="connsiteX1851" fmla="*/ 413907 w 611188"/>
              <a:gd name="connsiteY1851" fmla="*/ 155047 h 257176"/>
              <a:gd name="connsiteX1852" fmla="*/ 416022 w 611188"/>
              <a:gd name="connsiteY1852" fmla="*/ 154518 h 257176"/>
              <a:gd name="connsiteX1853" fmla="*/ 419722 w 611188"/>
              <a:gd name="connsiteY1853" fmla="*/ 156634 h 257176"/>
              <a:gd name="connsiteX1854" fmla="*/ 423422 w 611188"/>
              <a:gd name="connsiteY1854" fmla="*/ 155047 h 257176"/>
              <a:gd name="connsiteX1855" fmla="*/ 424479 w 611188"/>
              <a:gd name="connsiteY1855" fmla="*/ 155047 h 257176"/>
              <a:gd name="connsiteX1856" fmla="*/ 424479 w 611188"/>
              <a:gd name="connsiteY1856" fmla="*/ 156105 h 257176"/>
              <a:gd name="connsiteX1857" fmla="*/ 431351 w 611188"/>
              <a:gd name="connsiteY1857" fmla="*/ 154518 h 257176"/>
              <a:gd name="connsiteX1858" fmla="*/ 438222 w 611188"/>
              <a:gd name="connsiteY1858" fmla="*/ 155047 h 257176"/>
              <a:gd name="connsiteX1859" fmla="*/ 439279 w 611188"/>
              <a:gd name="connsiteY1859" fmla="*/ 155047 h 257176"/>
              <a:gd name="connsiteX1860" fmla="*/ 440337 w 611188"/>
              <a:gd name="connsiteY1860" fmla="*/ 156634 h 257176"/>
              <a:gd name="connsiteX1861" fmla="*/ 438222 w 611188"/>
              <a:gd name="connsiteY1861" fmla="*/ 158222 h 257176"/>
              <a:gd name="connsiteX1862" fmla="*/ 436637 w 611188"/>
              <a:gd name="connsiteY1862" fmla="*/ 159809 h 257176"/>
              <a:gd name="connsiteX1863" fmla="*/ 436637 w 611188"/>
              <a:gd name="connsiteY1863" fmla="*/ 161397 h 257176"/>
              <a:gd name="connsiteX1864" fmla="*/ 438222 w 611188"/>
              <a:gd name="connsiteY1864" fmla="*/ 161926 h 257176"/>
              <a:gd name="connsiteX1865" fmla="*/ 438751 w 611188"/>
              <a:gd name="connsiteY1865" fmla="*/ 161397 h 257176"/>
              <a:gd name="connsiteX1866" fmla="*/ 439279 w 611188"/>
              <a:gd name="connsiteY1866" fmla="*/ 159809 h 257176"/>
              <a:gd name="connsiteX1867" fmla="*/ 439279 w 611188"/>
              <a:gd name="connsiteY1867" fmla="*/ 160338 h 257176"/>
              <a:gd name="connsiteX1868" fmla="*/ 439279 w 611188"/>
              <a:gd name="connsiteY1868" fmla="*/ 161926 h 257176"/>
              <a:gd name="connsiteX1869" fmla="*/ 442451 w 611188"/>
              <a:gd name="connsiteY1869" fmla="*/ 162984 h 257176"/>
              <a:gd name="connsiteX1870" fmla="*/ 445094 w 611188"/>
              <a:gd name="connsiteY1870" fmla="*/ 164043 h 257176"/>
              <a:gd name="connsiteX1871" fmla="*/ 442451 w 611188"/>
              <a:gd name="connsiteY1871" fmla="*/ 164043 h 257176"/>
              <a:gd name="connsiteX1872" fmla="*/ 438751 w 611188"/>
              <a:gd name="connsiteY1872" fmla="*/ 163513 h 257176"/>
              <a:gd name="connsiteX1873" fmla="*/ 438222 w 611188"/>
              <a:gd name="connsiteY1873" fmla="*/ 164043 h 257176"/>
              <a:gd name="connsiteX1874" fmla="*/ 438222 w 611188"/>
              <a:gd name="connsiteY1874" fmla="*/ 165630 h 257176"/>
              <a:gd name="connsiteX1875" fmla="*/ 439279 w 611188"/>
              <a:gd name="connsiteY1875" fmla="*/ 167218 h 257176"/>
              <a:gd name="connsiteX1876" fmla="*/ 440865 w 611188"/>
              <a:gd name="connsiteY1876" fmla="*/ 167218 h 257176"/>
              <a:gd name="connsiteX1877" fmla="*/ 439279 w 611188"/>
              <a:gd name="connsiteY1877" fmla="*/ 168276 h 257176"/>
              <a:gd name="connsiteX1878" fmla="*/ 438222 w 611188"/>
              <a:gd name="connsiteY1878" fmla="*/ 168805 h 257176"/>
              <a:gd name="connsiteX1879" fmla="*/ 435051 w 611188"/>
              <a:gd name="connsiteY1879" fmla="*/ 167218 h 257176"/>
              <a:gd name="connsiteX1880" fmla="*/ 433465 w 611188"/>
              <a:gd name="connsiteY1880" fmla="*/ 170393 h 257176"/>
              <a:gd name="connsiteX1881" fmla="*/ 423422 w 611188"/>
              <a:gd name="connsiteY1881" fmla="*/ 170922 h 257176"/>
              <a:gd name="connsiteX1882" fmla="*/ 404393 w 611188"/>
              <a:gd name="connsiteY1882" fmla="*/ 175684 h 257176"/>
              <a:gd name="connsiteX1883" fmla="*/ 395406 w 611188"/>
              <a:gd name="connsiteY1883" fmla="*/ 175684 h 257176"/>
              <a:gd name="connsiteX1884" fmla="*/ 395406 w 611188"/>
              <a:gd name="connsiteY1884" fmla="*/ 176743 h 257176"/>
              <a:gd name="connsiteX1885" fmla="*/ 395406 w 611188"/>
              <a:gd name="connsiteY1885" fmla="*/ 177272 h 257176"/>
              <a:gd name="connsiteX1886" fmla="*/ 394878 w 611188"/>
              <a:gd name="connsiteY1886" fmla="*/ 176743 h 257176"/>
              <a:gd name="connsiteX1887" fmla="*/ 393292 w 611188"/>
              <a:gd name="connsiteY1887" fmla="*/ 176743 h 257176"/>
              <a:gd name="connsiteX1888" fmla="*/ 394878 w 611188"/>
              <a:gd name="connsiteY1888" fmla="*/ 177801 h 257176"/>
              <a:gd name="connsiteX1889" fmla="*/ 396992 w 611188"/>
              <a:gd name="connsiteY1889" fmla="*/ 177272 h 257176"/>
              <a:gd name="connsiteX1890" fmla="*/ 399107 w 611188"/>
              <a:gd name="connsiteY1890" fmla="*/ 177272 h 257176"/>
              <a:gd name="connsiteX1891" fmla="*/ 400692 w 611188"/>
              <a:gd name="connsiteY1891" fmla="*/ 177272 h 257176"/>
              <a:gd name="connsiteX1892" fmla="*/ 405450 w 611188"/>
              <a:gd name="connsiteY1892" fmla="*/ 177272 h 257176"/>
              <a:gd name="connsiteX1893" fmla="*/ 409678 w 611188"/>
              <a:gd name="connsiteY1893" fmla="*/ 177272 h 257176"/>
              <a:gd name="connsiteX1894" fmla="*/ 412321 w 611188"/>
              <a:gd name="connsiteY1894" fmla="*/ 178859 h 257176"/>
              <a:gd name="connsiteX1895" fmla="*/ 414436 w 611188"/>
              <a:gd name="connsiteY1895" fmla="*/ 177801 h 257176"/>
              <a:gd name="connsiteX1896" fmla="*/ 412321 w 611188"/>
              <a:gd name="connsiteY1896" fmla="*/ 179388 h 257176"/>
              <a:gd name="connsiteX1897" fmla="*/ 409678 w 611188"/>
              <a:gd name="connsiteY1897" fmla="*/ 178859 h 257176"/>
              <a:gd name="connsiteX1898" fmla="*/ 409150 w 611188"/>
              <a:gd name="connsiteY1898" fmla="*/ 180447 h 257176"/>
              <a:gd name="connsiteX1899" fmla="*/ 407035 w 611188"/>
              <a:gd name="connsiteY1899" fmla="*/ 180976 h 257176"/>
              <a:gd name="connsiteX1900" fmla="*/ 405978 w 611188"/>
              <a:gd name="connsiteY1900" fmla="*/ 180447 h 257176"/>
              <a:gd name="connsiteX1901" fmla="*/ 405978 w 611188"/>
              <a:gd name="connsiteY1901" fmla="*/ 180976 h 257176"/>
              <a:gd name="connsiteX1902" fmla="*/ 405978 w 611188"/>
              <a:gd name="connsiteY1902" fmla="*/ 182034 h 257176"/>
              <a:gd name="connsiteX1903" fmla="*/ 404393 w 611188"/>
              <a:gd name="connsiteY1903" fmla="*/ 180976 h 257176"/>
              <a:gd name="connsiteX1904" fmla="*/ 402807 w 611188"/>
              <a:gd name="connsiteY1904" fmla="*/ 183093 h 257176"/>
              <a:gd name="connsiteX1905" fmla="*/ 402278 w 611188"/>
              <a:gd name="connsiteY1905" fmla="*/ 182563 h 257176"/>
              <a:gd name="connsiteX1906" fmla="*/ 402807 w 611188"/>
              <a:gd name="connsiteY1906" fmla="*/ 182034 h 257176"/>
              <a:gd name="connsiteX1907" fmla="*/ 402278 w 611188"/>
              <a:gd name="connsiteY1907" fmla="*/ 182034 h 257176"/>
              <a:gd name="connsiteX1908" fmla="*/ 401221 w 611188"/>
              <a:gd name="connsiteY1908" fmla="*/ 182034 h 257176"/>
              <a:gd name="connsiteX1909" fmla="*/ 400692 w 611188"/>
              <a:gd name="connsiteY1909" fmla="*/ 182563 h 257176"/>
              <a:gd name="connsiteX1910" fmla="*/ 399107 w 611188"/>
              <a:gd name="connsiteY1910" fmla="*/ 183093 h 257176"/>
              <a:gd name="connsiteX1911" fmla="*/ 400164 w 611188"/>
              <a:gd name="connsiteY1911" fmla="*/ 184151 h 257176"/>
              <a:gd name="connsiteX1912" fmla="*/ 399107 w 611188"/>
              <a:gd name="connsiteY1912" fmla="*/ 184680 h 257176"/>
              <a:gd name="connsiteX1913" fmla="*/ 402278 w 611188"/>
              <a:gd name="connsiteY1913" fmla="*/ 185738 h 257176"/>
              <a:gd name="connsiteX1914" fmla="*/ 404393 w 611188"/>
              <a:gd name="connsiteY1914" fmla="*/ 186268 h 257176"/>
              <a:gd name="connsiteX1915" fmla="*/ 402278 w 611188"/>
              <a:gd name="connsiteY1915" fmla="*/ 186268 h 257176"/>
              <a:gd name="connsiteX1916" fmla="*/ 400692 w 611188"/>
              <a:gd name="connsiteY1916" fmla="*/ 187326 h 257176"/>
              <a:gd name="connsiteX1917" fmla="*/ 402807 w 611188"/>
              <a:gd name="connsiteY1917" fmla="*/ 188913 h 257176"/>
              <a:gd name="connsiteX1918" fmla="*/ 405978 w 611188"/>
              <a:gd name="connsiteY1918" fmla="*/ 187855 h 257176"/>
              <a:gd name="connsiteX1919" fmla="*/ 405450 w 611188"/>
              <a:gd name="connsiteY1919" fmla="*/ 189443 h 257176"/>
              <a:gd name="connsiteX1920" fmla="*/ 404393 w 611188"/>
              <a:gd name="connsiteY1920" fmla="*/ 189443 h 257176"/>
              <a:gd name="connsiteX1921" fmla="*/ 403864 w 611188"/>
              <a:gd name="connsiteY1921" fmla="*/ 189972 h 257176"/>
              <a:gd name="connsiteX1922" fmla="*/ 405978 w 611188"/>
              <a:gd name="connsiteY1922" fmla="*/ 189972 h 257176"/>
              <a:gd name="connsiteX1923" fmla="*/ 409150 w 611188"/>
              <a:gd name="connsiteY1923" fmla="*/ 191030 h 257176"/>
              <a:gd name="connsiteX1924" fmla="*/ 409678 w 611188"/>
              <a:gd name="connsiteY1924" fmla="*/ 192618 h 257176"/>
              <a:gd name="connsiteX1925" fmla="*/ 411264 w 611188"/>
              <a:gd name="connsiteY1925" fmla="*/ 193147 h 257176"/>
              <a:gd name="connsiteX1926" fmla="*/ 405978 w 611188"/>
              <a:gd name="connsiteY1926" fmla="*/ 194205 h 257176"/>
              <a:gd name="connsiteX1927" fmla="*/ 401221 w 611188"/>
              <a:gd name="connsiteY1927" fmla="*/ 194734 h 257176"/>
              <a:gd name="connsiteX1928" fmla="*/ 400692 w 611188"/>
              <a:gd name="connsiteY1928" fmla="*/ 194734 h 257176"/>
              <a:gd name="connsiteX1929" fmla="*/ 401221 w 611188"/>
              <a:gd name="connsiteY1929" fmla="*/ 195793 h 257176"/>
              <a:gd name="connsiteX1930" fmla="*/ 400050 w 611188"/>
              <a:gd name="connsiteY1930" fmla="*/ 195793 h 257176"/>
              <a:gd name="connsiteX1931" fmla="*/ 399415 w 611188"/>
              <a:gd name="connsiteY1931" fmla="*/ 196851 h 257176"/>
              <a:gd name="connsiteX1932" fmla="*/ 398581 w 611188"/>
              <a:gd name="connsiteY1932" fmla="*/ 195924 h 257176"/>
              <a:gd name="connsiteX1933" fmla="*/ 396992 w 611188"/>
              <a:gd name="connsiteY1933" fmla="*/ 196322 h 257176"/>
              <a:gd name="connsiteX1934" fmla="*/ 394878 w 611188"/>
              <a:gd name="connsiteY1934" fmla="*/ 194734 h 257176"/>
              <a:gd name="connsiteX1935" fmla="*/ 391706 w 611188"/>
              <a:gd name="connsiteY1935" fmla="*/ 196322 h 257176"/>
              <a:gd name="connsiteX1936" fmla="*/ 384835 w 611188"/>
              <a:gd name="connsiteY1936" fmla="*/ 195793 h 257176"/>
              <a:gd name="connsiteX1937" fmla="*/ 376906 w 611188"/>
              <a:gd name="connsiteY1937" fmla="*/ 194205 h 257176"/>
              <a:gd name="connsiteX1938" fmla="*/ 376377 w 611188"/>
              <a:gd name="connsiteY1938" fmla="*/ 195793 h 257176"/>
              <a:gd name="connsiteX1939" fmla="*/ 374263 w 611188"/>
              <a:gd name="connsiteY1939" fmla="*/ 196322 h 257176"/>
              <a:gd name="connsiteX1940" fmla="*/ 374791 w 611188"/>
              <a:gd name="connsiteY1940" fmla="*/ 195793 h 257176"/>
              <a:gd name="connsiteX1941" fmla="*/ 374791 w 611188"/>
              <a:gd name="connsiteY1941" fmla="*/ 194734 h 257176"/>
              <a:gd name="connsiteX1942" fmla="*/ 371091 w 611188"/>
              <a:gd name="connsiteY1942" fmla="*/ 196322 h 257176"/>
              <a:gd name="connsiteX1943" fmla="*/ 366334 w 611188"/>
              <a:gd name="connsiteY1943" fmla="*/ 198438 h 257176"/>
              <a:gd name="connsiteX1944" fmla="*/ 367920 w 611188"/>
              <a:gd name="connsiteY1944" fmla="*/ 198438 h 257176"/>
              <a:gd name="connsiteX1945" fmla="*/ 367920 w 611188"/>
              <a:gd name="connsiteY1945" fmla="*/ 199497 h 257176"/>
              <a:gd name="connsiteX1946" fmla="*/ 364748 w 611188"/>
              <a:gd name="connsiteY1946" fmla="*/ 199497 h 257176"/>
              <a:gd name="connsiteX1947" fmla="*/ 362105 w 611188"/>
              <a:gd name="connsiteY1947" fmla="*/ 201084 h 257176"/>
              <a:gd name="connsiteX1948" fmla="*/ 362105 w 611188"/>
              <a:gd name="connsiteY1948" fmla="*/ 200026 h 257176"/>
              <a:gd name="connsiteX1949" fmla="*/ 361048 w 611188"/>
              <a:gd name="connsiteY1949" fmla="*/ 199497 h 257176"/>
              <a:gd name="connsiteX1950" fmla="*/ 360519 w 611188"/>
              <a:gd name="connsiteY1950" fmla="*/ 201084 h 257176"/>
              <a:gd name="connsiteX1951" fmla="*/ 359462 w 611188"/>
              <a:gd name="connsiteY1951" fmla="*/ 201084 h 257176"/>
              <a:gd name="connsiteX1952" fmla="*/ 359462 w 611188"/>
              <a:gd name="connsiteY1952" fmla="*/ 200026 h 257176"/>
              <a:gd name="connsiteX1953" fmla="*/ 360519 w 611188"/>
              <a:gd name="connsiteY1953" fmla="*/ 199497 h 257176"/>
              <a:gd name="connsiteX1954" fmla="*/ 358934 w 611188"/>
              <a:gd name="connsiteY1954" fmla="*/ 200026 h 257176"/>
              <a:gd name="connsiteX1955" fmla="*/ 357348 w 611188"/>
              <a:gd name="connsiteY1955" fmla="*/ 200026 h 257176"/>
              <a:gd name="connsiteX1956" fmla="*/ 357348 w 611188"/>
              <a:gd name="connsiteY1956" fmla="*/ 201084 h 257176"/>
              <a:gd name="connsiteX1957" fmla="*/ 357877 w 611188"/>
              <a:gd name="connsiteY1957" fmla="*/ 202143 h 257176"/>
              <a:gd name="connsiteX1958" fmla="*/ 358934 w 611188"/>
              <a:gd name="connsiteY1958" fmla="*/ 201613 h 257176"/>
              <a:gd name="connsiteX1959" fmla="*/ 359462 w 611188"/>
              <a:gd name="connsiteY1959" fmla="*/ 201613 h 257176"/>
              <a:gd name="connsiteX1960" fmla="*/ 357877 w 611188"/>
              <a:gd name="connsiteY1960" fmla="*/ 203201 h 257176"/>
              <a:gd name="connsiteX1961" fmla="*/ 357348 w 611188"/>
              <a:gd name="connsiteY1961" fmla="*/ 203730 h 257176"/>
              <a:gd name="connsiteX1962" fmla="*/ 356291 w 611188"/>
              <a:gd name="connsiteY1962" fmla="*/ 203201 h 257176"/>
              <a:gd name="connsiteX1963" fmla="*/ 357348 w 611188"/>
              <a:gd name="connsiteY1963" fmla="*/ 202143 h 257176"/>
              <a:gd name="connsiteX1964" fmla="*/ 356291 w 611188"/>
              <a:gd name="connsiteY1964" fmla="*/ 200026 h 257176"/>
              <a:gd name="connsiteX1965" fmla="*/ 355234 w 611188"/>
              <a:gd name="connsiteY1965" fmla="*/ 201613 h 257176"/>
              <a:gd name="connsiteX1966" fmla="*/ 355762 w 611188"/>
              <a:gd name="connsiteY1966" fmla="*/ 201613 h 257176"/>
              <a:gd name="connsiteX1967" fmla="*/ 355234 w 611188"/>
              <a:gd name="connsiteY1967" fmla="*/ 203201 h 257176"/>
              <a:gd name="connsiteX1968" fmla="*/ 354176 w 611188"/>
              <a:gd name="connsiteY1968" fmla="*/ 203730 h 257176"/>
              <a:gd name="connsiteX1969" fmla="*/ 354176 w 611188"/>
              <a:gd name="connsiteY1969" fmla="*/ 202143 h 257176"/>
              <a:gd name="connsiteX1970" fmla="*/ 353648 w 611188"/>
              <a:gd name="connsiteY1970" fmla="*/ 201084 h 257176"/>
              <a:gd name="connsiteX1971" fmla="*/ 352062 w 611188"/>
              <a:gd name="connsiteY1971" fmla="*/ 201084 h 257176"/>
              <a:gd name="connsiteX1972" fmla="*/ 349948 w 611188"/>
              <a:gd name="connsiteY1972" fmla="*/ 201613 h 257176"/>
              <a:gd name="connsiteX1973" fmla="*/ 351005 w 611188"/>
              <a:gd name="connsiteY1973" fmla="*/ 201613 h 257176"/>
              <a:gd name="connsiteX1974" fmla="*/ 352062 w 611188"/>
              <a:gd name="connsiteY1974" fmla="*/ 203201 h 257176"/>
              <a:gd name="connsiteX1975" fmla="*/ 350476 w 611188"/>
              <a:gd name="connsiteY1975" fmla="*/ 202143 h 257176"/>
              <a:gd name="connsiteX1976" fmla="*/ 349948 w 611188"/>
              <a:gd name="connsiteY1976" fmla="*/ 203730 h 257176"/>
              <a:gd name="connsiteX1977" fmla="*/ 348362 w 611188"/>
              <a:gd name="connsiteY1977" fmla="*/ 201613 h 257176"/>
              <a:gd name="connsiteX1978" fmla="*/ 345719 w 611188"/>
              <a:gd name="connsiteY1978" fmla="*/ 204788 h 257176"/>
              <a:gd name="connsiteX1979" fmla="*/ 344133 w 611188"/>
              <a:gd name="connsiteY1979" fmla="*/ 203730 h 257176"/>
              <a:gd name="connsiteX1980" fmla="*/ 343605 w 611188"/>
              <a:gd name="connsiteY1980" fmla="*/ 204788 h 257176"/>
              <a:gd name="connsiteX1981" fmla="*/ 343076 w 611188"/>
              <a:gd name="connsiteY1981" fmla="*/ 203201 h 257176"/>
              <a:gd name="connsiteX1982" fmla="*/ 341490 w 611188"/>
              <a:gd name="connsiteY1982" fmla="*/ 203201 h 257176"/>
              <a:gd name="connsiteX1983" fmla="*/ 341490 w 611188"/>
              <a:gd name="connsiteY1983" fmla="*/ 203730 h 257176"/>
              <a:gd name="connsiteX1984" fmla="*/ 339904 w 611188"/>
              <a:gd name="connsiteY1984" fmla="*/ 203201 h 257176"/>
              <a:gd name="connsiteX1985" fmla="*/ 338319 w 611188"/>
              <a:gd name="connsiteY1985" fmla="*/ 203730 h 257176"/>
              <a:gd name="connsiteX1986" fmla="*/ 337261 w 611188"/>
              <a:gd name="connsiteY1986" fmla="*/ 204788 h 257176"/>
              <a:gd name="connsiteX1987" fmla="*/ 336808 w 611188"/>
              <a:gd name="connsiteY1987" fmla="*/ 203881 h 257176"/>
              <a:gd name="connsiteX1988" fmla="*/ 337261 w 611188"/>
              <a:gd name="connsiteY1988" fmla="*/ 203201 h 257176"/>
              <a:gd name="connsiteX1989" fmla="*/ 336733 w 611188"/>
              <a:gd name="connsiteY1989" fmla="*/ 203730 h 257176"/>
              <a:gd name="connsiteX1990" fmla="*/ 336808 w 611188"/>
              <a:gd name="connsiteY1990" fmla="*/ 203881 h 257176"/>
              <a:gd name="connsiteX1991" fmla="*/ 336204 w 611188"/>
              <a:gd name="connsiteY1991" fmla="*/ 204788 h 257176"/>
              <a:gd name="connsiteX1992" fmla="*/ 335147 w 611188"/>
              <a:gd name="connsiteY1992" fmla="*/ 205318 h 257176"/>
              <a:gd name="connsiteX1993" fmla="*/ 335147 w 611188"/>
              <a:gd name="connsiteY1993" fmla="*/ 204788 h 257176"/>
              <a:gd name="connsiteX1994" fmla="*/ 333561 w 611188"/>
              <a:gd name="connsiteY1994" fmla="*/ 203730 h 257176"/>
              <a:gd name="connsiteX1995" fmla="*/ 333561 w 611188"/>
              <a:gd name="connsiteY1995" fmla="*/ 206376 h 257176"/>
              <a:gd name="connsiteX1996" fmla="*/ 333033 w 611188"/>
              <a:gd name="connsiteY1996" fmla="*/ 204788 h 257176"/>
              <a:gd name="connsiteX1997" fmla="*/ 331976 w 611188"/>
              <a:gd name="connsiteY1997" fmla="*/ 205318 h 257176"/>
              <a:gd name="connsiteX1998" fmla="*/ 331976 w 611188"/>
              <a:gd name="connsiteY1998" fmla="*/ 206376 h 257176"/>
              <a:gd name="connsiteX1999" fmla="*/ 331447 w 611188"/>
              <a:gd name="connsiteY1999" fmla="*/ 204788 h 257176"/>
              <a:gd name="connsiteX2000" fmla="*/ 329861 w 611188"/>
              <a:gd name="connsiteY2000" fmla="*/ 206376 h 257176"/>
              <a:gd name="connsiteX2001" fmla="*/ 328275 w 611188"/>
              <a:gd name="connsiteY2001" fmla="*/ 205847 h 257176"/>
              <a:gd name="connsiteX2002" fmla="*/ 328275 w 611188"/>
              <a:gd name="connsiteY2002" fmla="*/ 205318 h 257176"/>
              <a:gd name="connsiteX2003" fmla="*/ 328049 w 611188"/>
              <a:gd name="connsiteY2003" fmla="*/ 205771 h 257176"/>
              <a:gd name="connsiteX2004" fmla="*/ 326690 w 611188"/>
              <a:gd name="connsiteY2004" fmla="*/ 205318 h 257176"/>
              <a:gd name="connsiteX2005" fmla="*/ 325104 w 611188"/>
              <a:gd name="connsiteY2005" fmla="*/ 207964 h 257176"/>
              <a:gd name="connsiteX2006" fmla="*/ 324575 w 611188"/>
              <a:gd name="connsiteY2006" fmla="*/ 208493 h 257176"/>
              <a:gd name="connsiteX2007" fmla="*/ 324047 w 611188"/>
              <a:gd name="connsiteY2007" fmla="*/ 207964 h 257176"/>
              <a:gd name="connsiteX2008" fmla="*/ 324047 w 611188"/>
              <a:gd name="connsiteY2008" fmla="*/ 208493 h 257176"/>
              <a:gd name="connsiteX2009" fmla="*/ 322990 w 611188"/>
              <a:gd name="connsiteY2009" fmla="*/ 208493 h 257176"/>
              <a:gd name="connsiteX2010" fmla="*/ 325104 w 611188"/>
              <a:gd name="connsiteY2010" fmla="*/ 209022 h 257176"/>
              <a:gd name="connsiteX2011" fmla="*/ 328275 w 611188"/>
              <a:gd name="connsiteY2011" fmla="*/ 209022 h 257176"/>
              <a:gd name="connsiteX2012" fmla="*/ 327747 w 611188"/>
              <a:gd name="connsiteY2012" fmla="*/ 207964 h 257176"/>
              <a:gd name="connsiteX2013" fmla="*/ 326690 w 611188"/>
              <a:gd name="connsiteY2013" fmla="*/ 206905 h 257176"/>
              <a:gd name="connsiteX2014" fmla="*/ 327747 w 611188"/>
              <a:gd name="connsiteY2014" fmla="*/ 206376 h 257176"/>
              <a:gd name="connsiteX2015" fmla="*/ 329333 w 611188"/>
              <a:gd name="connsiteY2015" fmla="*/ 208493 h 257176"/>
              <a:gd name="connsiteX2016" fmla="*/ 326161 w 611188"/>
              <a:gd name="connsiteY2016" fmla="*/ 210080 h 257176"/>
              <a:gd name="connsiteX2017" fmla="*/ 324575 w 611188"/>
              <a:gd name="connsiteY2017" fmla="*/ 213255 h 257176"/>
              <a:gd name="connsiteX2018" fmla="*/ 322990 w 611188"/>
              <a:gd name="connsiteY2018" fmla="*/ 212197 h 257176"/>
              <a:gd name="connsiteX2019" fmla="*/ 322461 w 611188"/>
              <a:gd name="connsiteY2019" fmla="*/ 212197 h 257176"/>
              <a:gd name="connsiteX2020" fmla="*/ 322263 w 611188"/>
              <a:gd name="connsiteY2020" fmla="*/ 212197 h 257176"/>
              <a:gd name="connsiteX2021" fmla="*/ 322263 w 611188"/>
              <a:gd name="connsiteY2021" fmla="*/ 212682 h 257176"/>
              <a:gd name="connsiteX2022" fmla="*/ 322990 w 611188"/>
              <a:gd name="connsiteY2022" fmla="*/ 212197 h 257176"/>
              <a:gd name="connsiteX2023" fmla="*/ 321404 w 611188"/>
              <a:gd name="connsiteY2023" fmla="*/ 214843 h 257176"/>
              <a:gd name="connsiteX2024" fmla="*/ 321404 w 611188"/>
              <a:gd name="connsiteY2024" fmla="*/ 213255 h 257176"/>
              <a:gd name="connsiteX2025" fmla="*/ 322230 w 611188"/>
              <a:gd name="connsiteY2025" fmla="*/ 212704 h 257176"/>
              <a:gd name="connsiteX2026" fmla="*/ 321469 w 611188"/>
              <a:gd name="connsiteY2026" fmla="*/ 212197 h 257176"/>
              <a:gd name="connsiteX2027" fmla="*/ 320875 w 611188"/>
              <a:gd name="connsiteY2027" fmla="*/ 212197 h 257176"/>
              <a:gd name="connsiteX2028" fmla="*/ 320875 w 611188"/>
              <a:gd name="connsiteY2028" fmla="*/ 213784 h 257176"/>
              <a:gd name="connsiteX2029" fmla="*/ 320875 w 611188"/>
              <a:gd name="connsiteY2029" fmla="*/ 214843 h 257176"/>
              <a:gd name="connsiteX2030" fmla="*/ 317175 w 611188"/>
              <a:gd name="connsiteY2030" fmla="*/ 213784 h 257176"/>
              <a:gd name="connsiteX2031" fmla="*/ 314003 w 611188"/>
              <a:gd name="connsiteY2031" fmla="*/ 214843 h 257176"/>
              <a:gd name="connsiteX2032" fmla="*/ 314532 w 611188"/>
              <a:gd name="connsiteY2032" fmla="*/ 214843 h 257176"/>
              <a:gd name="connsiteX2033" fmla="*/ 314003 w 611188"/>
              <a:gd name="connsiteY2033" fmla="*/ 215372 h 257176"/>
              <a:gd name="connsiteX2034" fmla="*/ 314003 w 611188"/>
              <a:gd name="connsiteY2034" fmla="*/ 215901 h 257176"/>
              <a:gd name="connsiteX2035" fmla="*/ 312946 w 611188"/>
              <a:gd name="connsiteY2035" fmla="*/ 215901 h 257176"/>
              <a:gd name="connsiteX2036" fmla="*/ 312418 w 611188"/>
              <a:gd name="connsiteY2036" fmla="*/ 215901 h 257176"/>
              <a:gd name="connsiteX2037" fmla="*/ 310832 w 611188"/>
              <a:gd name="connsiteY2037" fmla="*/ 215372 h 257176"/>
              <a:gd name="connsiteX2038" fmla="*/ 310832 w 611188"/>
              <a:gd name="connsiteY2038" fmla="*/ 214843 h 257176"/>
              <a:gd name="connsiteX2039" fmla="*/ 310303 w 611188"/>
              <a:gd name="connsiteY2039" fmla="*/ 214843 h 257176"/>
              <a:gd name="connsiteX2040" fmla="*/ 310303 w 611188"/>
              <a:gd name="connsiteY2040" fmla="*/ 215372 h 257176"/>
              <a:gd name="connsiteX2041" fmla="*/ 303960 w 611188"/>
              <a:gd name="connsiteY2041" fmla="*/ 215372 h 257176"/>
              <a:gd name="connsiteX2042" fmla="*/ 298674 w 611188"/>
              <a:gd name="connsiteY2042" fmla="*/ 214843 h 257176"/>
              <a:gd name="connsiteX2043" fmla="*/ 298146 w 611188"/>
              <a:gd name="connsiteY2043" fmla="*/ 214843 h 257176"/>
              <a:gd name="connsiteX2044" fmla="*/ 298674 w 611188"/>
              <a:gd name="connsiteY2044" fmla="*/ 215372 h 257176"/>
              <a:gd name="connsiteX2045" fmla="*/ 298146 w 611188"/>
              <a:gd name="connsiteY2045" fmla="*/ 215372 h 257176"/>
              <a:gd name="connsiteX2046" fmla="*/ 297089 w 611188"/>
              <a:gd name="connsiteY2046" fmla="*/ 214843 h 257176"/>
              <a:gd name="connsiteX2047" fmla="*/ 294974 w 611188"/>
              <a:gd name="connsiteY2047" fmla="*/ 215372 h 257176"/>
              <a:gd name="connsiteX2048" fmla="*/ 293543 w 611188"/>
              <a:gd name="connsiteY2048" fmla="*/ 215611 h 257176"/>
              <a:gd name="connsiteX2049" fmla="*/ 293460 w 611188"/>
              <a:gd name="connsiteY2049" fmla="*/ 215901 h 257176"/>
              <a:gd name="connsiteX2050" fmla="*/ 293168 w 611188"/>
              <a:gd name="connsiteY2050" fmla="*/ 215673 h 257176"/>
              <a:gd name="connsiteX2051" fmla="*/ 291803 w 611188"/>
              <a:gd name="connsiteY2051" fmla="*/ 215901 h 257176"/>
              <a:gd name="connsiteX2052" fmla="*/ 290217 w 611188"/>
              <a:gd name="connsiteY2052" fmla="*/ 214843 h 257176"/>
              <a:gd name="connsiteX2053" fmla="*/ 289688 w 611188"/>
              <a:gd name="connsiteY2053" fmla="*/ 214843 h 257176"/>
              <a:gd name="connsiteX2054" fmla="*/ 288925 w 611188"/>
              <a:gd name="connsiteY2054" fmla="*/ 214843 h 257176"/>
              <a:gd name="connsiteX2055" fmla="*/ 288925 w 611188"/>
              <a:gd name="connsiteY2055" fmla="*/ 215901 h 257176"/>
              <a:gd name="connsiteX2056" fmla="*/ 288631 w 611188"/>
              <a:gd name="connsiteY2056" fmla="*/ 215901 h 257176"/>
              <a:gd name="connsiteX2057" fmla="*/ 287337 w 611188"/>
              <a:gd name="connsiteY2057" fmla="*/ 215901 h 257176"/>
              <a:gd name="connsiteX2058" fmla="*/ 286517 w 611188"/>
              <a:gd name="connsiteY2058" fmla="*/ 215901 h 257176"/>
              <a:gd name="connsiteX2059" fmla="*/ 284931 w 611188"/>
              <a:gd name="connsiteY2059" fmla="*/ 215901 h 257176"/>
              <a:gd name="connsiteX2060" fmla="*/ 284931 w 611188"/>
              <a:gd name="connsiteY2060" fmla="*/ 217489 h 257176"/>
              <a:gd name="connsiteX2061" fmla="*/ 284402 w 611188"/>
              <a:gd name="connsiteY2061" fmla="*/ 217489 h 257176"/>
              <a:gd name="connsiteX2062" fmla="*/ 284402 w 611188"/>
              <a:gd name="connsiteY2062" fmla="*/ 216959 h 257176"/>
              <a:gd name="connsiteX2063" fmla="*/ 282817 w 611188"/>
              <a:gd name="connsiteY2063" fmla="*/ 216959 h 257176"/>
              <a:gd name="connsiteX2064" fmla="*/ 281759 w 611188"/>
              <a:gd name="connsiteY2064" fmla="*/ 217489 h 257176"/>
              <a:gd name="connsiteX2065" fmla="*/ 281231 w 611188"/>
              <a:gd name="connsiteY2065" fmla="*/ 217489 h 257176"/>
              <a:gd name="connsiteX2066" fmla="*/ 281759 w 611188"/>
              <a:gd name="connsiteY2066" fmla="*/ 216959 h 257176"/>
              <a:gd name="connsiteX2067" fmla="*/ 280175 w 611188"/>
              <a:gd name="connsiteY2067" fmla="*/ 217488 h 257176"/>
              <a:gd name="connsiteX2068" fmla="*/ 280194 w 611188"/>
              <a:gd name="connsiteY2068" fmla="*/ 217488 h 257176"/>
              <a:gd name="connsiteX2069" fmla="*/ 280988 w 611188"/>
              <a:gd name="connsiteY2069" fmla="*/ 217488 h 257176"/>
              <a:gd name="connsiteX2070" fmla="*/ 280988 w 611188"/>
              <a:gd name="connsiteY2070" fmla="*/ 218017 h 257176"/>
              <a:gd name="connsiteX2071" fmla="*/ 280194 w 611188"/>
              <a:gd name="connsiteY2071" fmla="*/ 218017 h 257176"/>
              <a:gd name="connsiteX2072" fmla="*/ 280194 w 611188"/>
              <a:gd name="connsiteY2072" fmla="*/ 219076 h 257176"/>
              <a:gd name="connsiteX2073" fmla="*/ 280174 w 611188"/>
              <a:gd name="connsiteY2073" fmla="*/ 219049 h 257176"/>
              <a:gd name="connsiteX2074" fmla="*/ 280174 w 611188"/>
              <a:gd name="connsiteY2074" fmla="*/ 219076 h 257176"/>
              <a:gd name="connsiteX2075" fmla="*/ 279645 w 611188"/>
              <a:gd name="connsiteY2075" fmla="*/ 220134 h 257176"/>
              <a:gd name="connsiteX2076" fmla="*/ 279645 w 611188"/>
              <a:gd name="connsiteY2076" fmla="*/ 219076 h 257176"/>
              <a:gd name="connsiteX2077" fmla="*/ 277531 w 611188"/>
              <a:gd name="connsiteY2077" fmla="*/ 219076 h 257176"/>
              <a:gd name="connsiteX2078" fmla="*/ 274359 w 611188"/>
              <a:gd name="connsiteY2078" fmla="*/ 220134 h 257176"/>
              <a:gd name="connsiteX2079" fmla="*/ 274359 w 611188"/>
              <a:gd name="connsiteY2079" fmla="*/ 219076 h 257176"/>
              <a:gd name="connsiteX2080" fmla="*/ 273302 w 611188"/>
              <a:gd name="connsiteY2080" fmla="*/ 218547 h 257176"/>
              <a:gd name="connsiteX2081" fmla="*/ 273302 w 611188"/>
              <a:gd name="connsiteY2081" fmla="*/ 220134 h 257176"/>
              <a:gd name="connsiteX2082" fmla="*/ 273302 w 611188"/>
              <a:gd name="connsiteY2082" fmla="*/ 220664 h 257176"/>
              <a:gd name="connsiteX2083" fmla="*/ 272797 w 611188"/>
              <a:gd name="connsiteY2083" fmla="*/ 221169 h 257176"/>
              <a:gd name="connsiteX2084" fmla="*/ 272653 w 611188"/>
              <a:gd name="connsiteY2084" fmla="*/ 221457 h 257176"/>
              <a:gd name="connsiteX2085" fmla="*/ 272245 w 611188"/>
              <a:gd name="connsiteY2085" fmla="*/ 221729 h 257176"/>
              <a:gd name="connsiteX2086" fmla="*/ 272245 w 611188"/>
              <a:gd name="connsiteY2086" fmla="*/ 222251 h 257176"/>
              <a:gd name="connsiteX2087" fmla="*/ 272245 w 611188"/>
              <a:gd name="connsiteY2087" fmla="*/ 223839 h 257176"/>
              <a:gd name="connsiteX2088" fmla="*/ 273302 w 611188"/>
              <a:gd name="connsiteY2088" fmla="*/ 222780 h 257176"/>
              <a:gd name="connsiteX2089" fmla="*/ 274359 w 611188"/>
              <a:gd name="connsiteY2089" fmla="*/ 221193 h 257176"/>
              <a:gd name="connsiteX2090" fmla="*/ 274359 w 611188"/>
              <a:gd name="connsiteY2090" fmla="*/ 222251 h 257176"/>
              <a:gd name="connsiteX2091" fmla="*/ 274888 w 611188"/>
              <a:gd name="connsiteY2091" fmla="*/ 222251 h 257176"/>
              <a:gd name="connsiteX2092" fmla="*/ 276474 w 611188"/>
              <a:gd name="connsiteY2092" fmla="*/ 220664 h 257176"/>
              <a:gd name="connsiteX2093" fmla="*/ 279116 w 611188"/>
              <a:gd name="connsiteY2093" fmla="*/ 220134 h 257176"/>
              <a:gd name="connsiteX2094" fmla="*/ 279116 w 611188"/>
              <a:gd name="connsiteY2094" fmla="*/ 220664 h 257176"/>
              <a:gd name="connsiteX2095" fmla="*/ 278059 w 611188"/>
              <a:gd name="connsiteY2095" fmla="*/ 221193 h 257176"/>
              <a:gd name="connsiteX2096" fmla="*/ 279645 w 611188"/>
              <a:gd name="connsiteY2096" fmla="*/ 220664 h 257176"/>
              <a:gd name="connsiteX2097" fmla="*/ 281231 w 611188"/>
              <a:gd name="connsiteY2097" fmla="*/ 219076 h 257176"/>
              <a:gd name="connsiteX2098" fmla="*/ 281231 w 611188"/>
              <a:gd name="connsiteY2098" fmla="*/ 220134 h 257176"/>
              <a:gd name="connsiteX2099" fmla="*/ 281759 w 611188"/>
              <a:gd name="connsiteY2099" fmla="*/ 220664 h 257176"/>
              <a:gd name="connsiteX2100" fmla="*/ 284402 w 611188"/>
              <a:gd name="connsiteY2100" fmla="*/ 220664 h 257176"/>
              <a:gd name="connsiteX2101" fmla="*/ 285988 w 611188"/>
              <a:gd name="connsiteY2101" fmla="*/ 219076 h 257176"/>
              <a:gd name="connsiteX2102" fmla="*/ 286517 w 611188"/>
              <a:gd name="connsiteY2102" fmla="*/ 220134 h 257176"/>
              <a:gd name="connsiteX2103" fmla="*/ 287045 w 611188"/>
              <a:gd name="connsiteY2103" fmla="*/ 220134 h 257176"/>
              <a:gd name="connsiteX2104" fmla="*/ 287045 w 611188"/>
              <a:gd name="connsiteY2104" fmla="*/ 219076 h 257176"/>
              <a:gd name="connsiteX2105" fmla="*/ 288631 w 611188"/>
              <a:gd name="connsiteY2105" fmla="*/ 219076 h 257176"/>
              <a:gd name="connsiteX2106" fmla="*/ 291274 w 611188"/>
              <a:gd name="connsiteY2106" fmla="*/ 220134 h 257176"/>
              <a:gd name="connsiteX2107" fmla="*/ 291274 w 611188"/>
              <a:gd name="connsiteY2107" fmla="*/ 220664 h 257176"/>
              <a:gd name="connsiteX2108" fmla="*/ 291274 w 611188"/>
              <a:gd name="connsiteY2108" fmla="*/ 221193 h 257176"/>
              <a:gd name="connsiteX2109" fmla="*/ 291803 w 611188"/>
              <a:gd name="connsiteY2109" fmla="*/ 220664 h 257176"/>
              <a:gd name="connsiteX2110" fmla="*/ 293388 w 611188"/>
              <a:gd name="connsiteY2110" fmla="*/ 220664 h 257176"/>
              <a:gd name="connsiteX2111" fmla="*/ 292860 w 611188"/>
              <a:gd name="connsiteY2111" fmla="*/ 220134 h 257176"/>
              <a:gd name="connsiteX2112" fmla="*/ 291274 w 611188"/>
              <a:gd name="connsiteY2112" fmla="*/ 219076 h 257176"/>
              <a:gd name="connsiteX2113" fmla="*/ 292860 w 611188"/>
              <a:gd name="connsiteY2113" fmla="*/ 219076 h 257176"/>
              <a:gd name="connsiteX2114" fmla="*/ 294974 w 611188"/>
              <a:gd name="connsiteY2114" fmla="*/ 219076 h 257176"/>
              <a:gd name="connsiteX2115" fmla="*/ 293917 w 611188"/>
              <a:gd name="connsiteY2115" fmla="*/ 220134 h 257176"/>
              <a:gd name="connsiteX2116" fmla="*/ 294974 w 611188"/>
              <a:gd name="connsiteY2116" fmla="*/ 220134 h 257176"/>
              <a:gd name="connsiteX2117" fmla="*/ 295503 w 611188"/>
              <a:gd name="connsiteY2117" fmla="*/ 221193 h 257176"/>
              <a:gd name="connsiteX2118" fmla="*/ 296560 w 611188"/>
              <a:gd name="connsiteY2118" fmla="*/ 220664 h 257176"/>
              <a:gd name="connsiteX2119" fmla="*/ 297089 w 611188"/>
              <a:gd name="connsiteY2119" fmla="*/ 220664 h 257176"/>
              <a:gd name="connsiteX2120" fmla="*/ 296560 w 611188"/>
              <a:gd name="connsiteY2120" fmla="*/ 220134 h 257176"/>
              <a:gd name="connsiteX2121" fmla="*/ 296560 w 611188"/>
              <a:gd name="connsiteY2121" fmla="*/ 218547 h 257176"/>
              <a:gd name="connsiteX2122" fmla="*/ 297089 w 611188"/>
              <a:gd name="connsiteY2122" fmla="*/ 220134 h 257176"/>
              <a:gd name="connsiteX2123" fmla="*/ 298674 w 611188"/>
              <a:gd name="connsiteY2123" fmla="*/ 220664 h 257176"/>
              <a:gd name="connsiteX2124" fmla="*/ 299203 w 611188"/>
              <a:gd name="connsiteY2124" fmla="*/ 220134 h 257176"/>
              <a:gd name="connsiteX2125" fmla="*/ 299203 w 611188"/>
              <a:gd name="connsiteY2125" fmla="*/ 220664 h 257176"/>
              <a:gd name="connsiteX2126" fmla="*/ 305017 w 611188"/>
              <a:gd name="connsiteY2126" fmla="*/ 219076 h 257176"/>
              <a:gd name="connsiteX2127" fmla="*/ 310832 w 611188"/>
              <a:gd name="connsiteY2127" fmla="*/ 218547 h 257176"/>
              <a:gd name="connsiteX2128" fmla="*/ 314532 w 611188"/>
              <a:gd name="connsiteY2128" fmla="*/ 217489 h 257176"/>
              <a:gd name="connsiteX2129" fmla="*/ 317704 w 611188"/>
              <a:gd name="connsiteY2129" fmla="*/ 217489 h 257176"/>
              <a:gd name="connsiteX2130" fmla="*/ 320875 w 611188"/>
              <a:gd name="connsiteY2130" fmla="*/ 216959 h 257176"/>
              <a:gd name="connsiteX2131" fmla="*/ 322461 w 611188"/>
              <a:gd name="connsiteY2131" fmla="*/ 217489 h 257176"/>
              <a:gd name="connsiteX2132" fmla="*/ 329333 w 611188"/>
              <a:gd name="connsiteY2132" fmla="*/ 217489 h 257176"/>
              <a:gd name="connsiteX2133" fmla="*/ 334619 w 611188"/>
              <a:gd name="connsiteY2133" fmla="*/ 216959 h 257176"/>
              <a:gd name="connsiteX2134" fmla="*/ 333561 w 611188"/>
              <a:gd name="connsiteY2134" fmla="*/ 217489 h 257176"/>
              <a:gd name="connsiteX2135" fmla="*/ 333561 w 611188"/>
              <a:gd name="connsiteY2135" fmla="*/ 218547 h 257176"/>
              <a:gd name="connsiteX2136" fmla="*/ 334619 w 611188"/>
              <a:gd name="connsiteY2136" fmla="*/ 218547 h 257176"/>
              <a:gd name="connsiteX2137" fmla="*/ 335147 w 611188"/>
              <a:gd name="connsiteY2137" fmla="*/ 218547 h 257176"/>
              <a:gd name="connsiteX2138" fmla="*/ 334619 w 611188"/>
              <a:gd name="connsiteY2138" fmla="*/ 217489 h 257176"/>
              <a:gd name="connsiteX2139" fmla="*/ 334619 w 611188"/>
              <a:gd name="connsiteY2139" fmla="*/ 216959 h 257176"/>
              <a:gd name="connsiteX2140" fmla="*/ 338319 w 611188"/>
              <a:gd name="connsiteY2140" fmla="*/ 216959 h 257176"/>
              <a:gd name="connsiteX2141" fmla="*/ 342019 w 611188"/>
              <a:gd name="connsiteY2141" fmla="*/ 215901 h 257176"/>
              <a:gd name="connsiteX2142" fmla="*/ 341490 w 611188"/>
              <a:gd name="connsiteY2142" fmla="*/ 216959 h 257176"/>
              <a:gd name="connsiteX2143" fmla="*/ 341490 w 611188"/>
              <a:gd name="connsiteY2143" fmla="*/ 217489 h 257176"/>
              <a:gd name="connsiteX2144" fmla="*/ 342019 w 611188"/>
              <a:gd name="connsiteY2144" fmla="*/ 215901 h 257176"/>
              <a:gd name="connsiteX2145" fmla="*/ 342371 w 611188"/>
              <a:gd name="connsiteY2145" fmla="*/ 215901 h 257176"/>
              <a:gd name="connsiteX2146" fmla="*/ 343076 w 611188"/>
              <a:gd name="connsiteY2146" fmla="*/ 215901 h 257176"/>
              <a:gd name="connsiteX2147" fmla="*/ 343076 w 611188"/>
              <a:gd name="connsiteY2147" fmla="*/ 216959 h 257176"/>
              <a:gd name="connsiteX2148" fmla="*/ 342019 w 611188"/>
              <a:gd name="connsiteY2148" fmla="*/ 216959 h 257176"/>
              <a:gd name="connsiteX2149" fmla="*/ 343605 w 611188"/>
              <a:gd name="connsiteY2149" fmla="*/ 217489 h 257176"/>
              <a:gd name="connsiteX2150" fmla="*/ 345190 w 611188"/>
              <a:gd name="connsiteY2150" fmla="*/ 216959 h 257176"/>
              <a:gd name="connsiteX2151" fmla="*/ 345190 w 611188"/>
              <a:gd name="connsiteY2151" fmla="*/ 215901 h 257176"/>
              <a:gd name="connsiteX2152" fmla="*/ 348362 w 611188"/>
              <a:gd name="connsiteY2152" fmla="*/ 216959 h 257176"/>
              <a:gd name="connsiteX2153" fmla="*/ 350476 w 611188"/>
              <a:gd name="connsiteY2153" fmla="*/ 215372 h 257176"/>
              <a:gd name="connsiteX2154" fmla="*/ 351005 w 611188"/>
              <a:gd name="connsiteY2154" fmla="*/ 215372 h 257176"/>
              <a:gd name="connsiteX2155" fmla="*/ 351005 w 611188"/>
              <a:gd name="connsiteY2155" fmla="*/ 215901 h 257176"/>
              <a:gd name="connsiteX2156" fmla="*/ 352062 w 611188"/>
              <a:gd name="connsiteY2156" fmla="*/ 215372 h 257176"/>
              <a:gd name="connsiteX2157" fmla="*/ 352062 w 611188"/>
              <a:gd name="connsiteY2157" fmla="*/ 213784 h 257176"/>
              <a:gd name="connsiteX2158" fmla="*/ 353648 w 611188"/>
              <a:gd name="connsiteY2158" fmla="*/ 215372 h 257176"/>
              <a:gd name="connsiteX2159" fmla="*/ 357348 w 611188"/>
              <a:gd name="connsiteY2159" fmla="*/ 214843 h 257176"/>
              <a:gd name="connsiteX2160" fmla="*/ 355762 w 611188"/>
              <a:gd name="connsiteY2160" fmla="*/ 215901 h 257176"/>
              <a:gd name="connsiteX2161" fmla="*/ 354176 w 611188"/>
              <a:gd name="connsiteY2161" fmla="*/ 217489 h 257176"/>
              <a:gd name="connsiteX2162" fmla="*/ 357877 w 611188"/>
              <a:gd name="connsiteY2162" fmla="*/ 216959 h 257176"/>
              <a:gd name="connsiteX2163" fmla="*/ 360519 w 611188"/>
              <a:gd name="connsiteY2163" fmla="*/ 215372 h 257176"/>
              <a:gd name="connsiteX2164" fmla="*/ 364220 w 611188"/>
              <a:gd name="connsiteY2164" fmla="*/ 215901 h 257176"/>
              <a:gd name="connsiteX2165" fmla="*/ 371091 w 611188"/>
              <a:gd name="connsiteY2165" fmla="*/ 214843 h 257176"/>
              <a:gd name="connsiteX2166" fmla="*/ 374791 w 611188"/>
              <a:gd name="connsiteY2166" fmla="*/ 215901 h 257176"/>
              <a:gd name="connsiteX2167" fmla="*/ 376377 w 611188"/>
              <a:gd name="connsiteY2167" fmla="*/ 214843 h 257176"/>
              <a:gd name="connsiteX2168" fmla="*/ 377963 w 611188"/>
              <a:gd name="connsiteY2168" fmla="*/ 214843 h 257176"/>
              <a:gd name="connsiteX2169" fmla="*/ 377963 w 611188"/>
              <a:gd name="connsiteY2169" fmla="*/ 215372 h 257176"/>
              <a:gd name="connsiteX2170" fmla="*/ 377963 w 611188"/>
              <a:gd name="connsiteY2170" fmla="*/ 215901 h 257176"/>
              <a:gd name="connsiteX2171" fmla="*/ 381135 w 611188"/>
              <a:gd name="connsiteY2171" fmla="*/ 214843 h 257176"/>
              <a:gd name="connsiteX2172" fmla="*/ 383777 w 611188"/>
              <a:gd name="connsiteY2172" fmla="*/ 215901 h 257176"/>
              <a:gd name="connsiteX2173" fmla="*/ 383249 w 611188"/>
              <a:gd name="connsiteY2173" fmla="*/ 215901 h 257176"/>
              <a:gd name="connsiteX2174" fmla="*/ 381663 w 611188"/>
              <a:gd name="connsiteY2174" fmla="*/ 215372 h 257176"/>
              <a:gd name="connsiteX2175" fmla="*/ 383249 w 611188"/>
              <a:gd name="connsiteY2175" fmla="*/ 217489 h 257176"/>
              <a:gd name="connsiteX2176" fmla="*/ 385363 w 611188"/>
              <a:gd name="connsiteY2176" fmla="*/ 217489 h 257176"/>
              <a:gd name="connsiteX2177" fmla="*/ 384835 w 611188"/>
              <a:gd name="connsiteY2177" fmla="*/ 219076 h 257176"/>
              <a:gd name="connsiteX2178" fmla="*/ 383777 w 611188"/>
              <a:gd name="connsiteY2178" fmla="*/ 220664 h 257176"/>
              <a:gd name="connsiteX2179" fmla="*/ 381663 w 611188"/>
              <a:gd name="connsiteY2179" fmla="*/ 219076 h 257176"/>
              <a:gd name="connsiteX2180" fmla="*/ 379549 w 611188"/>
              <a:gd name="connsiteY2180" fmla="*/ 220134 h 257176"/>
              <a:gd name="connsiteX2181" fmla="*/ 379549 w 611188"/>
              <a:gd name="connsiteY2181" fmla="*/ 219076 h 257176"/>
              <a:gd name="connsiteX2182" fmla="*/ 379549 w 611188"/>
              <a:gd name="connsiteY2182" fmla="*/ 218547 h 257176"/>
              <a:gd name="connsiteX2183" fmla="*/ 377963 w 611188"/>
              <a:gd name="connsiteY2183" fmla="*/ 219076 h 257176"/>
              <a:gd name="connsiteX2184" fmla="*/ 375320 w 611188"/>
              <a:gd name="connsiteY2184" fmla="*/ 220664 h 257176"/>
              <a:gd name="connsiteX2185" fmla="*/ 373206 w 611188"/>
              <a:gd name="connsiteY2185" fmla="*/ 219076 h 257176"/>
              <a:gd name="connsiteX2186" fmla="*/ 369506 w 611188"/>
              <a:gd name="connsiteY2186" fmla="*/ 220134 h 257176"/>
              <a:gd name="connsiteX2187" fmla="*/ 369506 w 611188"/>
              <a:gd name="connsiteY2187" fmla="*/ 221193 h 257176"/>
              <a:gd name="connsiteX2188" fmla="*/ 368977 w 611188"/>
              <a:gd name="connsiteY2188" fmla="*/ 221193 h 257176"/>
              <a:gd name="connsiteX2189" fmla="*/ 367920 w 611188"/>
              <a:gd name="connsiteY2189" fmla="*/ 220134 h 257176"/>
              <a:gd name="connsiteX2190" fmla="*/ 364220 w 611188"/>
              <a:gd name="connsiteY2190" fmla="*/ 220664 h 257176"/>
              <a:gd name="connsiteX2191" fmla="*/ 362634 w 611188"/>
              <a:gd name="connsiteY2191" fmla="*/ 220134 h 257176"/>
              <a:gd name="connsiteX2192" fmla="*/ 362634 w 611188"/>
              <a:gd name="connsiteY2192" fmla="*/ 220664 h 257176"/>
              <a:gd name="connsiteX2193" fmla="*/ 355234 w 611188"/>
              <a:gd name="connsiteY2193" fmla="*/ 220664 h 257176"/>
              <a:gd name="connsiteX2194" fmla="*/ 348890 w 611188"/>
              <a:gd name="connsiteY2194" fmla="*/ 221193 h 257176"/>
              <a:gd name="connsiteX2195" fmla="*/ 349948 w 611188"/>
              <a:gd name="connsiteY2195" fmla="*/ 220134 h 257176"/>
              <a:gd name="connsiteX2196" fmla="*/ 348362 w 611188"/>
              <a:gd name="connsiteY2196" fmla="*/ 221193 h 257176"/>
              <a:gd name="connsiteX2197" fmla="*/ 346776 w 611188"/>
              <a:gd name="connsiteY2197" fmla="*/ 222780 h 257176"/>
              <a:gd name="connsiteX2198" fmla="*/ 345544 w 611188"/>
              <a:gd name="connsiteY2198" fmla="*/ 221546 h 257176"/>
              <a:gd name="connsiteX2199" fmla="*/ 344602 w 611188"/>
              <a:gd name="connsiteY2199" fmla="*/ 222174 h 257176"/>
              <a:gd name="connsiteX2200" fmla="*/ 343605 w 611188"/>
              <a:gd name="connsiteY2200" fmla="*/ 223839 h 257176"/>
              <a:gd name="connsiteX2201" fmla="*/ 341490 w 611188"/>
              <a:gd name="connsiteY2201" fmla="*/ 221193 h 257176"/>
              <a:gd name="connsiteX2202" fmla="*/ 338847 w 611188"/>
              <a:gd name="connsiteY2202" fmla="*/ 222780 h 257176"/>
              <a:gd name="connsiteX2203" fmla="*/ 337261 w 611188"/>
              <a:gd name="connsiteY2203" fmla="*/ 221193 h 257176"/>
              <a:gd name="connsiteX2204" fmla="*/ 335147 w 611188"/>
              <a:gd name="connsiteY2204" fmla="*/ 222251 h 257176"/>
              <a:gd name="connsiteX2205" fmla="*/ 335147 w 611188"/>
              <a:gd name="connsiteY2205" fmla="*/ 222780 h 257176"/>
              <a:gd name="connsiteX2206" fmla="*/ 334619 w 611188"/>
              <a:gd name="connsiteY2206" fmla="*/ 222251 h 257176"/>
              <a:gd name="connsiteX2207" fmla="*/ 333561 w 611188"/>
              <a:gd name="connsiteY2207" fmla="*/ 223839 h 257176"/>
              <a:gd name="connsiteX2208" fmla="*/ 331976 w 611188"/>
              <a:gd name="connsiteY2208" fmla="*/ 222780 h 257176"/>
              <a:gd name="connsiteX2209" fmla="*/ 331447 w 611188"/>
              <a:gd name="connsiteY2209" fmla="*/ 221193 h 257176"/>
              <a:gd name="connsiteX2210" fmla="*/ 331447 w 611188"/>
              <a:gd name="connsiteY2210" fmla="*/ 222251 h 257176"/>
              <a:gd name="connsiteX2211" fmla="*/ 330918 w 611188"/>
              <a:gd name="connsiteY2211" fmla="*/ 221193 h 257176"/>
              <a:gd name="connsiteX2212" fmla="*/ 329861 w 611188"/>
              <a:gd name="connsiteY2212" fmla="*/ 222251 h 257176"/>
              <a:gd name="connsiteX2213" fmla="*/ 329333 w 611188"/>
              <a:gd name="connsiteY2213" fmla="*/ 222251 h 257176"/>
              <a:gd name="connsiteX2214" fmla="*/ 326690 w 611188"/>
              <a:gd name="connsiteY2214" fmla="*/ 221193 h 257176"/>
              <a:gd name="connsiteX2215" fmla="*/ 325104 w 611188"/>
              <a:gd name="connsiteY2215" fmla="*/ 222251 h 257176"/>
              <a:gd name="connsiteX2216" fmla="*/ 324575 w 611188"/>
              <a:gd name="connsiteY2216" fmla="*/ 222780 h 257176"/>
              <a:gd name="connsiteX2217" fmla="*/ 324047 w 611188"/>
              <a:gd name="connsiteY2217" fmla="*/ 223839 h 257176"/>
              <a:gd name="connsiteX2218" fmla="*/ 321404 w 611188"/>
              <a:gd name="connsiteY2218" fmla="*/ 222780 h 257176"/>
              <a:gd name="connsiteX2219" fmla="*/ 319289 w 611188"/>
              <a:gd name="connsiteY2219" fmla="*/ 224368 h 257176"/>
              <a:gd name="connsiteX2220" fmla="*/ 319818 w 611188"/>
              <a:gd name="connsiteY2220" fmla="*/ 222780 h 257176"/>
              <a:gd name="connsiteX2221" fmla="*/ 311889 w 611188"/>
              <a:gd name="connsiteY2221" fmla="*/ 223839 h 257176"/>
              <a:gd name="connsiteX2222" fmla="*/ 310677 w 611188"/>
              <a:gd name="connsiteY2222" fmla="*/ 224445 h 257176"/>
              <a:gd name="connsiteX2223" fmla="*/ 313276 w 611188"/>
              <a:gd name="connsiteY2223" fmla="*/ 226036 h 257176"/>
              <a:gd name="connsiteX2224" fmla="*/ 315969 w 611188"/>
              <a:gd name="connsiteY2224" fmla="*/ 223838 h 257176"/>
              <a:gd name="connsiteX2225" fmla="*/ 317585 w 611188"/>
              <a:gd name="connsiteY2225" fmla="*/ 225487 h 257176"/>
              <a:gd name="connsiteX2226" fmla="*/ 318662 w 611188"/>
              <a:gd name="connsiteY2226" fmla="*/ 227135 h 257176"/>
              <a:gd name="connsiteX2227" fmla="*/ 320278 w 611188"/>
              <a:gd name="connsiteY2227" fmla="*/ 226036 h 257176"/>
              <a:gd name="connsiteX2228" fmla="*/ 319739 w 611188"/>
              <a:gd name="connsiteY2228" fmla="*/ 227685 h 257176"/>
              <a:gd name="connsiteX2229" fmla="*/ 320278 w 611188"/>
              <a:gd name="connsiteY2229" fmla="*/ 228234 h 257176"/>
              <a:gd name="connsiteX2230" fmla="*/ 321355 w 611188"/>
              <a:gd name="connsiteY2230" fmla="*/ 227135 h 257176"/>
              <a:gd name="connsiteX2231" fmla="*/ 321894 w 611188"/>
              <a:gd name="connsiteY2231" fmla="*/ 227685 h 257176"/>
              <a:gd name="connsiteX2232" fmla="*/ 323510 w 611188"/>
              <a:gd name="connsiteY2232" fmla="*/ 226036 h 257176"/>
              <a:gd name="connsiteX2233" fmla="*/ 325125 w 611188"/>
              <a:gd name="connsiteY2233" fmla="*/ 226036 h 257176"/>
              <a:gd name="connsiteX2234" fmla="*/ 324587 w 611188"/>
              <a:gd name="connsiteY2234" fmla="*/ 227685 h 257176"/>
              <a:gd name="connsiteX2235" fmla="*/ 322971 w 611188"/>
              <a:gd name="connsiteY2235" fmla="*/ 227135 h 257176"/>
              <a:gd name="connsiteX2236" fmla="*/ 322971 w 611188"/>
              <a:gd name="connsiteY2236" fmla="*/ 227685 h 257176"/>
              <a:gd name="connsiteX2237" fmla="*/ 323510 w 611188"/>
              <a:gd name="connsiteY2237" fmla="*/ 228234 h 257176"/>
              <a:gd name="connsiteX2238" fmla="*/ 325125 w 611188"/>
              <a:gd name="connsiteY2238" fmla="*/ 227685 h 257176"/>
              <a:gd name="connsiteX2239" fmla="*/ 326741 w 611188"/>
              <a:gd name="connsiteY2239" fmla="*/ 228234 h 257176"/>
              <a:gd name="connsiteX2240" fmla="*/ 325664 w 611188"/>
              <a:gd name="connsiteY2240" fmla="*/ 227135 h 257176"/>
              <a:gd name="connsiteX2241" fmla="*/ 325664 w 611188"/>
              <a:gd name="connsiteY2241" fmla="*/ 226036 h 257176"/>
              <a:gd name="connsiteX2242" fmla="*/ 326741 w 611188"/>
              <a:gd name="connsiteY2242" fmla="*/ 227685 h 257176"/>
              <a:gd name="connsiteX2243" fmla="*/ 327280 w 611188"/>
              <a:gd name="connsiteY2243" fmla="*/ 228234 h 257176"/>
              <a:gd name="connsiteX2244" fmla="*/ 327280 w 611188"/>
              <a:gd name="connsiteY2244" fmla="*/ 227135 h 257176"/>
              <a:gd name="connsiteX2245" fmla="*/ 328896 w 611188"/>
              <a:gd name="connsiteY2245" fmla="*/ 227685 h 257176"/>
              <a:gd name="connsiteX2246" fmla="*/ 328896 w 611188"/>
              <a:gd name="connsiteY2246" fmla="*/ 227273 h 257176"/>
              <a:gd name="connsiteX2247" fmla="*/ 330512 w 611188"/>
              <a:gd name="connsiteY2247" fmla="*/ 227685 h 257176"/>
              <a:gd name="connsiteX2248" fmla="*/ 332666 w 611188"/>
              <a:gd name="connsiteY2248" fmla="*/ 227685 h 257176"/>
              <a:gd name="connsiteX2249" fmla="*/ 333743 w 611188"/>
              <a:gd name="connsiteY2249" fmla="*/ 227135 h 257176"/>
              <a:gd name="connsiteX2250" fmla="*/ 332127 w 611188"/>
              <a:gd name="connsiteY2250" fmla="*/ 228234 h 257176"/>
              <a:gd name="connsiteX2251" fmla="*/ 332666 w 611188"/>
              <a:gd name="connsiteY2251" fmla="*/ 228234 h 257176"/>
              <a:gd name="connsiteX2252" fmla="*/ 332666 w 611188"/>
              <a:gd name="connsiteY2252" fmla="*/ 229333 h 257176"/>
              <a:gd name="connsiteX2253" fmla="*/ 333743 w 611188"/>
              <a:gd name="connsiteY2253" fmla="*/ 229333 h 257176"/>
              <a:gd name="connsiteX2254" fmla="*/ 334282 w 611188"/>
              <a:gd name="connsiteY2254" fmla="*/ 229883 h 257176"/>
              <a:gd name="connsiteX2255" fmla="*/ 335359 w 611188"/>
              <a:gd name="connsiteY2255" fmla="*/ 229333 h 257176"/>
              <a:gd name="connsiteX2256" fmla="*/ 333743 w 611188"/>
              <a:gd name="connsiteY2256" fmla="*/ 228234 h 257176"/>
              <a:gd name="connsiteX2257" fmla="*/ 335359 w 611188"/>
              <a:gd name="connsiteY2257" fmla="*/ 228234 h 257176"/>
              <a:gd name="connsiteX2258" fmla="*/ 335359 w 611188"/>
              <a:gd name="connsiteY2258" fmla="*/ 227685 h 257176"/>
              <a:gd name="connsiteX2259" fmla="*/ 336975 w 611188"/>
              <a:gd name="connsiteY2259" fmla="*/ 228234 h 257176"/>
              <a:gd name="connsiteX2260" fmla="*/ 337514 w 611188"/>
              <a:gd name="connsiteY2260" fmla="*/ 228234 h 257176"/>
              <a:gd name="connsiteX2261" fmla="*/ 337514 w 611188"/>
              <a:gd name="connsiteY2261" fmla="*/ 229883 h 257176"/>
              <a:gd name="connsiteX2262" fmla="*/ 337969 w 611188"/>
              <a:gd name="connsiteY2262" fmla="*/ 228489 h 257176"/>
              <a:gd name="connsiteX2263" fmla="*/ 337344 w 611188"/>
              <a:gd name="connsiteY2263" fmla="*/ 228072 h 257176"/>
              <a:gd name="connsiteX2264" fmla="*/ 336550 w 611188"/>
              <a:gd name="connsiteY2264" fmla="*/ 228072 h 257176"/>
              <a:gd name="connsiteX2265" fmla="*/ 336550 w 611188"/>
              <a:gd name="connsiteY2265" fmla="*/ 227013 h 257176"/>
              <a:gd name="connsiteX2266" fmla="*/ 337344 w 611188"/>
              <a:gd name="connsiteY2266" fmla="*/ 227013 h 257176"/>
              <a:gd name="connsiteX2267" fmla="*/ 338014 w 611188"/>
              <a:gd name="connsiteY2267" fmla="*/ 228353 h 257176"/>
              <a:gd name="connsiteX2268" fmla="*/ 338052 w 611188"/>
              <a:gd name="connsiteY2268" fmla="*/ 228234 h 257176"/>
              <a:gd name="connsiteX2269" fmla="*/ 339129 w 611188"/>
              <a:gd name="connsiteY2269" fmla="*/ 228234 h 257176"/>
              <a:gd name="connsiteX2270" fmla="*/ 338052 w 611188"/>
              <a:gd name="connsiteY2270" fmla="*/ 229333 h 257176"/>
              <a:gd name="connsiteX2271" fmla="*/ 337514 w 611188"/>
              <a:gd name="connsiteY2271" fmla="*/ 230982 h 257176"/>
              <a:gd name="connsiteX2272" fmla="*/ 338052 w 611188"/>
              <a:gd name="connsiteY2272" fmla="*/ 229883 h 257176"/>
              <a:gd name="connsiteX2273" fmla="*/ 339668 w 611188"/>
              <a:gd name="connsiteY2273" fmla="*/ 229333 h 257176"/>
              <a:gd name="connsiteX2274" fmla="*/ 339668 w 611188"/>
              <a:gd name="connsiteY2274" fmla="*/ 229883 h 257176"/>
              <a:gd name="connsiteX2275" fmla="*/ 339668 w 611188"/>
              <a:gd name="connsiteY2275" fmla="*/ 230982 h 257176"/>
              <a:gd name="connsiteX2276" fmla="*/ 339129 w 611188"/>
              <a:gd name="connsiteY2276" fmla="*/ 229883 h 257176"/>
              <a:gd name="connsiteX2277" fmla="*/ 338052 w 611188"/>
              <a:gd name="connsiteY2277" fmla="*/ 231532 h 257176"/>
              <a:gd name="connsiteX2278" fmla="*/ 339668 w 611188"/>
              <a:gd name="connsiteY2278" fmla="*/ 232631 h 257176"/>
              <a:gd name="connsiteX2279" fmla="*/ 339129 w 611188"/>
              <a:gd name="connsiteY2279" fmla="*/ 232631 h 257176"/>
              <a:gd name="connsiteX2280" fmla="*/ 339129 w 611188"/>
              <a:gd name="connsiteY2280" fmla="*/ 233180 h 257176"/>
              <a:gd name="connsiteX2281" fmla="*/ 338052 w 611188"/>
              <a:gd name="connsiteY2281" fmla="*/ 234279 h 257176"/>
              <a:gd name="connsiteX2282" fmla="*/ 337514 w 611188"/>
              <a:gd name="connsiteY2282" fmla="*/ 234829 h 257176"/>
              <a:gd name="connsiteX2283" fmla="*/ 335359 w 611188"/>
              <a:gd name="connsiteY2283" fmla="*/ 234279 h 257176"/>
              <a:gd name="connsiteX2284" fmla="*/ 332666 w 611188"/>
              <a:gd name="connsiteY2284" fmla="*/ 234829 h 257176"/>
              <a:gd name="connsiteX2285" fmla="*/ 331589 w 611188"/>
              <a:gd name="connsiteY2285" fmla="*/ 234279 h 257176"/>
              <a:gd name="connsiteX2286" fmla="*/ 328896 w 611188"/>
              <a:gd name="connsiteY2286" fmla="*/ 234279 h 257176"/>
              <a:gd name="connsiteX2287" fmla="*/ 330512 w 611188"/>
              <a:gd name="connsiteY2287" fmla="*/ 235378 h 257176"/>
              <a:gd name="connsiteX2288" fmla="*/ 328896 w 611188"/>
              <a:gd name="connsiteY2288" fmla="*/ 235378 h 257176"/>
              <a:gd name="connsiteX2289" fmla="*/ 328357 w 611188"/>
              <a:gd name="connsiteY2289" fmla="*/ 234829 h 257176"/>
              <a:gd name="connsiteX2290" fmla="*/ 328357 w 611188"/>
              <a:gd name="connsiteY2290" fmla="*/ 234279 h 257176"/>
              <a:gd name="connsiteX2291" fmla="*/ 326741 w 611188"/>
              <a:gd name="connsiteY2291" fmla="*/ 234279 h 257176"/>
              <a:gd name="connsiteX2292" fmla="*/ 325125 w 611188"/>
              <a:gd name="connsiteY2292" fmla="*/ 233180 h 257176"/>
              <a:gd name="connsiteX2293" fmla="*/ 321894 w 611188"/>
              <a:gd name="connsiteY2293" fmla="*/ 235378 h 257176"/>
              <a:gd name="connsiteX2294" fmla="*/ 319739 w 611188"/>
              <a:gd name="connsiteY2294" fmla="*/ 235378 h 257176"/>
              <a:gd name="connsiteX2295" fmla="*/ 305197 w 611188"/>
              <a:gd name="connsiteY2295" fmla="*/ 236477 h 257176"/>
              <a:gd name="connsiteX2296" fmla="*/ 287961 w 611188"/>
              <a:gd name="connsiteY2296" fmla="*/ 238126 h 257176"/>
              <a:gd name="connsiteX2297" fmla="*/ 287961 w 611188"/>
              <a:gd name="connsiteY2297" fmla="*/ 236477 h 257176"/>
              <a:gd name="connsiteX2298" fmla="*/ 286884 w 611188"/>
              <a:gd name="connsiteY2298" fmla="*/ 238126 h 257176"/>
              <a:gd name="connsiteX2299" fmla="*/ 286884 w 611188"/>
              <a:gd name="connsiteY2299" fmla="*/ 237027 h 257176"/>
              <a:gd name="connsiteX2300" fmla="*/ 284729 w 611188"/>
              <a:gd name="connsiteY2300" fmla="*/ 238126 h 257176"/>
              <a:gd name="connsiteX2301" fmla="*/ 282575 w 611188"/>
              <a:gd name="connsiteY2301" fmla="*/ 238126 h 257176"/>
              <a:gd name="connsiteX2302" fmla="*/ 287961 w 611188"/>
              <a:gd name="connsiteY2302" fmla="*/ 234829 h 257176"/>
              <a:gd name="connsiteX2303" fmla="*/ 293886 w 611188"/>
              <a:gd name="connsiteY2303" fmla="*/ 235378 h 257176"/>
              <a:gd name="connsiteX2304" fmla="*/ 294963 w 611188"/>
              <a:gd name="connsiteY2304" fmla="*/ 234279 h 257176"/>
              <a:gd name="connsiteX2305" fmla="*/ 295502 w 611188"/>
              <a:gd name="connsiteY2305" fmla="*/ 234829 h 257176"/>
              <a:gd name="connsiteX2306" fmla="*/ 299272 w 611188"/>
              <a:gd name="connsiteY2306" fmla="*/ 233180 h 257176"/>
              <a:gd name="connsiteX2307" fmla="*/ 303581 w 611188"/>
              <a:gd name="connsiteY2307" fmla="*/ 232631 h 257176"/>
              <a:gd name="connsiteX2308" fmla="*/ 303581 w 611188"/>
              <a:gd name="connsiteY2308" fmla="*/ 233180 h 257176"/>
              <a:gd name="connsiteX2309" fmla="*/ 305197 w 611188"/>
              <a:gd name="connsiteY2309" fmla="*/ 231532 h 257176"/>
              <a:gd name="connsiteX2310" fmla="*/ 306274 w 611188"/>
              <a:gd name="connsiteY2310" fmla="*/ 232631 h 257176"/>
              <a:gd name="connsiteX2311" fmla="*/ 307351 w 611188"/>
              <a:gd name="connsiteY2311" fmla="*/ 232631 h 257176"/>
              <a:gd name="connsiteX2312" fmla="*/ 307890 w 611188"/>
              <a:gd name="connsiteY2312" fmla="*/ 231532 h 257176"/>
              <a:gd name="connsiteX2313" fmla="*/ 305197 w 611188"/>
              <a:gd name="connsiteY2313" fmla="*/ 229883 h 257176"/>
              <a:gd name="connsiteX2314" fmla="*/ 305490 w 611188"/>
              <a:gd name="connsiteY2314" fmla="*/ 228684 h 257176"/>
              <a:gd name="connsiteX2315" fmla="*/ 306274 w 611188"/>
              <a:gd name="connsiteY2315" fmla="*/ 229883 h 257176"/>
              <a:gd name="connsiteX2316" fmla="*/ 307890 w 611188"/>
              <a:gd name="connsiteY2316" fmla="*/ 227685 h 257176"/>
              <a:gd name="connsiteX2317" fmla="*/ 307351 w 611188"/>
              <a:gd name="connsiteY2317" fmla="*/ 227685 h 257176"/>
              <a:gd name="connsiteX2318" fmla="*/ 306274 w 611188"/>
              <a:gd name="connsiteY2318" fmla="*/ 227135 h 257176"/>
              <a:gd name="connsiteX2319" fmla="*/ 308967 w 611188"/>
              <a:gd name="connsiteY2319" fmla="*/ 226036 h 257176"/>
              <a:gd name="connsiteX2320" fmla="*/ 310381 w 611188"/>
              <a:gd name="connsiteY2320" fmla="*/ 224594 h 257176"/>
              <a:gd name="connsiteX2321" fmla="*/ 303432 w 611188"/>
              <a:gd name="connsiteY2321" fmla="*/ 228072 h 257176"/>
              <a:gd name="connsiteX2322" fmla="*/ 303960 w 611188"/>
              <a:gd name="connsiteY2322" fmla="*/ 229130 h 257176"/>
              <a:gd name="connsiteX2323" fmla="*/ 303960 w 611188"/>
              <a:gd name="connsiteY2323" fmla="*/ 229659 h 257176"/>
              <a:gd name="connsiteX2324" fmla="*/ 303432 w 611188"/>
              <a:gd name="connsiteY2324" fmla="*/ 229659 h 257176"/>
              <a:gd name="connsiteX2325" fmla="*/ 301846 w 611188"/>
              <a:gd name="connsiteY2325" fmla="*/ 230718 h 257176"/>
              <a:gd name="connsiteX2326" fmla="*/ 301846 w 611188"/>
              <a:gd name="connsiteY2326" fmla="*/ 229659 h 257176"/>
              <a:gd name="connsiteX2327" fmla="*/ 302374 w 611188"/>
              <a:gd name="connsiteY2327" fmla="*/ 229659 h 257176"/>
              <a:gd name="connsiteX2328" fmla="*/ 301846 w 611188"/>
              <a:gd name="connsiteY2328" fmla="*/ 229130 h 257176"/>
              <a:gd name="connsiteX2329" fmla="*/ 300789 w 611188"/>
              <a:gd name="connsiteY2329" fmla="*/ 229130 h 257176"/>
              <a:gd name="connsiteX2330" fmla="*/ 300789 w 611188"/>
              <a:gd name="connsiteY2330" fmla="*/ 229659 h 257176"/>
              <a:gd name="connsiteX2331" fmla="*/ 300260 w 611188"/>
              <a:gd name="connsiteY2331" fmla="*/ 229659 h 257176"/>
              <a:gd name="connsiteX2332" fmla="*/ 300260 w 611188"/>
              <a:gd name="connsiteY2332" fmla="*/ 230718 h 257176"/>
              <a:gd name="connsiteX2333" fmla="*/ 299203 w 611188"/>
              <a:gd name="connsiteY2333" fmla="*/ 230718 h 257176"/>
              <a:gd name="connsiteX2334" fmla="*/ 299203 w 611188"/>
              <a:gd name="connsiteY2334" fmla="*/ 229659 h 257176"/>
              <a:gd name="connsiteX2335" fmla="*/ 298674 w 611188"/>
              <a:gd name="connsiteY2335" fmla="*/ 229659 h 257176"/>
              <a:gd name="connsiteX2336" fmla="*/ 298674 w 611188"/>
              <a:gd name="connsiteY2336" fmla="*/ 230718 h 257176"/>
              <a:gd name="connsiteX2337" fmla="*/ 293388 w 611188"/>
              <a:gd name="connsiteY2337" fmla="*/ 232305 h 257176"/>
              <a:gd name="connsiteX2338" fmla="*/ 288631 w 611188"/>
              <a:gd name="connsiteY2338" fmla="*/ 232305 h 257176"/>
              <a:gd name="connsiteX2339" fmla="*/ 287045 w 611188"/>
              <a:gd name="connsiteY2339" fmla="*/ 232305 h 257176"/>
              <a:gd name="connsiteX2340" fmla="*/ 284931 w 611188"/>
              <a:gd name="connsiteY2340" fmla="*/ 232834 h 257176"/>
              <a:gd name="connsiteX2341" fmla="*/ 282817 w 611188"/>
              <a:gd name="connsiteY2341" fmla="*/ 230718 h 257176"/>
              <a:gd name="connsiteX2342" fmla="*/ 281759 w 611188"/>
              <a:gd name="connsiteY2342" fmla="*/ 231247 h 257176"/>
              <a:gd name="connsiteX2343" fmla="*/ 280174 w 611188"/>
              <a:gd name="connsiteY2343" fmla="*/ 231247 h 257176"/>
              <a:gd name="connsiteX2344" fmla="*/ 279116 w 611188"/>
              <a:gd name="connsiteY2344" fmla="*/ 229130 h 257176"/>
              <a:gd name="connsiteX2345" fmla="*/ 276474 w 611188"/>
              <a:gd name="connsiteY2345" fmla="*/ 230718 h 257176"/>
              <a:gd name="connsiteX2346" fmla="*/ 277883 w 611188"/>
              <a:gd name="connsiteY2346" fmla="*/ 232129 h 257176"/>
              <a:gd name="connsiteX2347" fmla="*/ 276474 w 611188"/>
              <a:gd name="connsiteY2347" fmla="*/ 232834 h 257176"/>
              <a:gd name="connsiteX2348" fmla="*/ 274359 w 611188"/>
              <a:gd name="connsiteY2348" fmla="*/ 234422 h 257176"/>
              <a:gd name="connsiteX2349" fmla="*/ 271188 w 611188"/>
              <a:gd name="connsiteY2349" fmla="*/ 233893 h 257176"/>
              <a:gd name="connsiteX2350" fmla="*/ 268016 w 611188"/>
              <a:gd name="connsiteY2350" fmla="*/ 234422 h 257176"/>
              <a:gd name="connsiteX2351" fmla="*/ 268016 w 611188"/>
              <a:gd name="connsiteY2351" fmla="*/ 232834 h 257176"/>
              <a:gd name="connsiteX2352" fmla="*/ 267487 w 611188"/>
              <a:gd name="connsiteY2352" fmla="*/ 232305 h 257176"/>
              <a:gd name="connsiteX2353" fmla="*/ 266959 w 611188"/>
              <a:gd name="connsiteY2353" fmla="*/ 232834 h 257176"/>
              <a:gd name="connsiteX2354" fmla="*/ 267487 w 611188"/>
              <a:gd name="connsiteY2354" fmla="*/ 234422 h 257176"/>
              <a:gd name="connsiteX2355" fmla="*/ 262730 w 611188"/>
              <a:gd name="connsiteY2355" fmla="*/ 234951 h 257176"/>
              <a:gd name="connsiteX2356" fmla="*/ 258501 w 611188"/>
              <a:gd name="connsiteY2356" fmla="*/ 234951 h 257176"/>
              <a:gd name="connsiteX2357" fmla="*/ 258501 w 611188"/>
              <a:gd name="connsiteY2357" fmla="*/ 236009 h 257176"/>
              <a:gd name="connsiteX2358" fmla="*/ 258501 w 611188"/>
              <a:gd name="connsiteY2358" fmla="*/ 236539 h 257176"/>
              <a:gd name="connsiteX2359" fmla="*/ 255330 w 611188"/>
              <a:gd name="connsiteY2359" fmla="*/ 236539 h 257176"/>
              <a:gd name="connsiteX2360" fmla="*/ 253744 w 611188"/>
              <a:gd name="connsiteY2360" fmla="*/ 237597 h 257176"/>
              <a:gd name="connsiteX2361" fmla="*/ 253216 w 611188"/>
              <a:gd name="connsiteY2361" fmla="*/ 236009 h 257176"/>
              <a:gd name="connsiteX2362" fmla="*/ 251630 w 611188"/>
              <a:gd name="connsiteY2362" fmla="*/ 236539 h 257176"/>
              <a:gd name="connsiteX2363" fmla="*/ 252158 w 611188"/>
              <a:gd name="connsiteY2363" fmla="*/ 236009 h 257176"/>
              <a:gd name="connsiteX2364" fmla="*/ 252158 w 611188"/>
              <a:gd name="connsiteY2364" fmla="*/ 234951 h 257176"/>
              <a:gd name="connsiteX2365" fmla="*/ 251630 w 611188"/>
              <a:gd name="connsiteY2365" fmla="*/ 234951 h 257176"/>
              <a:gd name="connsiteX2366" fmla="*/ 251630 w 611188"/>
              <a:gd name="connsiteY2366" fmla="*/ 234422 h 257176"/>
              <a:gd name="connsiteX2367" fmla="*/ 253216 w 611188"/>
              <a:gd name="connsiteY2367" fmla="*/ 233893 h 257176"/>
              <a:gd name="connsiteX2368" fmla="*/ 253216 w 611188"/>
              <a:gd name="connsiteY2368" fmla="*/ 232305 h 257176"/>
              <a:gd name="connsiteX2369" fmla="*/ 254273 w 611188"/>
              <a:gd name="connsiteY2369" fmla="*/ 232834 h 257176"/>
              <a:gd name="connsiteX2370" fmla="*/ 257444 w 611188"/>
              <a:gd name="connsiteY2370" fmla="*/ 232305 h 257176"/>
              <a:gd name="connsiteX2371" fmla="*/ 255858 w 611188"/>
              <a:gd name="connsiteY2371" fmla="*/ 231247 h 257176"/>
              <a:gd name="connsiteX2372" fmla="*/ 254273 w 611188"/>
              <a:gd name="connsiteY2372" fmla="*/ 230718 h 257176"/>
              <a:gd name="connsiteX2373" fmla="*/ 253744 w 611188"/>
              <a:gd name="connsiteY2373" fmla="*/ 232305 h 257176"/>
              <a:gd name="connsiteX2374" fmla="*/ 253216 w 611188"/>
              <a:gd name="connsiteY2374" fmla="*/ 231247 h 257176"/>
              <a:gd name="connsiteX2375" fmla="*/ 253744 w 611188"/>
              <a:gd name="connsiteY2375" fmla="*/ 230718 h 257176"/>
              <a:gd name="connsiteX2376" fmla="*/ 253216 w 611188"/>
              <a:gd name="connsiteY2376" fmla="*/ 230718 h 257176"/>
              <a:gd name="connsiteX2377" fmla="*/ 251630 w 611188"/>
              <a:gd name="connsiteY2377" fmla="*/ 231247 h 257176"/>
              <a:gd name="connsiteX2378" fmla="*/ 252158 w 611188"/>
              <a:gd name="connsiteY2378" fmla="*/ 231247 h 257176"/>
              <a:gd name="connsiteX2379" fmla="*/ 250573 w 611188"/>
              <a:gd name="connsiteY2379" fmla="*/ 232305 h 257176"/>
              <a:gd name="connsiteX2380" fmla="*/ 250573 w 611188"/>
              <a:gd name="connsiteY2380" fmla="*/ 231247 h 257176"/>
              <a:gd name="connsiteX2381" fmla="*/ 250044 w 611188"/>
              <a:gd name="connsiteY2381" fmla="*/ 231247 h 257176"/>
              <a:gd name="connsiteX2382" fmla="*/ 248987 w 611188"/>
              <a:gd name="connsiteY2382" fmla="*/ 232305 h 257176"/>
              <a:gd name="connsiteX2383" fmla="*/ 248723 w 611188"/>
              <a:gd name="connsiteY2383" fmla="*/ 231776 h 257176"/>
              <a:gd name="connsiteX2384" fmla="*/ 248987 w 611188"/>
              <a:gd name="connsiteY2384" fmla="*/ 231247 h 257176"/>
              <a:gd name="connsiteX2385" fmla="*/ 248458 w 611188"/>
              <a:gd name="connsiteY2385" fmla="*/ 231247 h 257176"/>
              <a:gd name="connsiteX2386" fmla="*/ 248723 w 611188"/>
              <a:gd name="connsiteY2386" fmla="*/ 231776 h 257176"/>
              <a:gd name="connsiteX2387" fmla="*/ 248458 w 611188"/>
              <a:gd name="connsiteY2387" fmla="*/ 232305 h 257176"/>
              <a:gd name="connsiteX2388" fmla="*/ 246872 w 611188"/>
              <a:gd name="connsiteY2388" fmla="*/ 231247 h 257176"/>
              <a:gd name="connsiteX2389" fmla="*/ 246872 w 611188"/>
              <a:gd name="connsiteY2389" fmla="*/ 232305 h 257176"/>
              <a:gd name="connsiteX2390" fmla="*/ 244758 w 611188"/>
              <a:gd name="connsiteY2390" fmla="*/ 231247 h 257176"/>
              <a:gd name="connsiteX2391" fmla="*/ 245287 w 611188"/>
              <a:gd name="connsiteY2391" fmla="*/ 232305 h 257176"/>
              <a:gd name="connsiteX2392" fmla="*/ 245287 w 611188"/>
              <a:gd name="connsiteY2392" fmla="*/ 232834 h 257176"/>
              <a:gd name="connsiteX2393" fmla="*/ 244758 w 611188"/>
              <a:gd name="connsiteY2393" fmla="*/ 232305 h 257176"/>
              <a:gd name="connsiteX2394" fmla="*/ 243701 w 611188"/>
              <a:gd name="connsiteY2394" fmla="*/ 231247 h 257176"/>
              <a:gd name="connsiteX2395" fmla="*/ 241587 w 611188"/>
              <a:gd name="connsiteY2395" fmla="*/ 232834 h 257176"/>
              <a:gd name="connsiteX2396" fmla="*/ 238415 w 611188"/>
              <a:gd name="connsiteY2396" fmla="*/ 233893 h 257176"/>
              <a:gd name="connsiteX2397" fmla="*/ 238415 w 611188"/>
              <a:gd name="connsiteY2397" fmla="*/ 232834 h 257176"/>
              <a:gd name="connsiteX2398" fmla="*/ 237886 w 611188"/>
              <a:gd name="connsiteY2398" fmla="*/ 232834 h 257176"/>
              <a:gd name="connsiteX2399" fmla="*/ 236829 w 611188"/>
              <a:gd name="connsiteY2399" fmla="*/ 232834 h 257176"/>
              <a:gd name="connsiteX2400" fmla="*/ 235243 w 611188"/>
              <a:gd name="connsiteY2400" fmla="*/ 232834 h 257176"/>
              <a:gd name="connsiteX2401" fmla="*/ 234715 w 611188"/>
              <a:gd name="connsiteY2401" fmla="*/ 232305 h 257176"/>
              <a:gd name="connsiteX2402" fmla="*/ 234715 w 611188"/>
              <a:gd name="connsiteY2402" fmla="*/ 232834 h 257176"/>
              <a:gd name="connsiteX2403" fmla="*/ 234715 w 611188"/>
              <a:gd name="connsiteY2403" fmla="*/ 233893 h 257176"/>
              <a:gd name="connsiteX2404" fmla="*/ 233129 w 611188"/>
              <a:gd name="connsiteY2404" fmla="*/ 232834 h 257176"/>
              <a:gd name="connsiteX2405" fmla="*/ 232600 w 611188"/>
              <a:gd name="connsiteY2405" fmla="*/ 234951 h 257176"/>
              <a:gd name="connsiteX2406" fmla="*/ 231015 w 611188"/>
              <a:gd name="connsiteY2406" fmla="*/ 236009 h 257176"/>
              <a:gd name="connsiteX2407" fmla="*/ 227843 w 611188"/>
              <a:gd name="connsiteY2407" fmla="*/ 237597 h 257176"/>
              <a:gd name="connsiteX2408" fmla="*/ 227843 w 611188"/>
              <a:gd name="connsiteY2408" fmla="*/ 236539 h 257176"/>
              <a:gd name="connsiteX2409" fmla="*/ 227315 w 611188"/>
              <a:gd name="connsiteY2409" fmla="*/ 236539 h 257176"/>
              <a:gd name="connsiteX2410" fmla="*/ 227315 w 611188"/>
              <a:gd name="connsiteY2410" fmla="*/ 237597 h 257176"/>
              <a:gd name="connsiteX2411" fmla="*/ 226257 w 611188"/>
              <a:gd name="connsiteY2411" fmla="*/ 238126 h 257176"/>
              <a:gd name="connsiteX2412" fmla="*/ 225729 w 611188"/>
              <a:gd name="connsiteY2412" fmla="*/ 237597 h 257176"/>
              <a:gd name="connsiteX2413" fmla="*/ 224672 w 611188"/>
              <a:gd name="connsiteY2413" fmla="*/ 237597 h 257176"/>
              <a:gd name="connsiteX2414" fmla="*/ 224672 w 611188"/>
              <a:gd name="connsiteY2414" fmla="*/ 236539 h 257176"/>
              <a:gd name="connsiteX2415" fmla="*/ 224672 w 611188"/>
              <a:gd name="connsiteY2415" fmla="*/ 236009 h 257176"/>
              <a:gd name="connsiteX2416" fmla="*/ 224143 w 611188"/>
              <a:gd name="connsiteY2416" fmla="*/ 237597 h 257176"/>
              <a:gd name="connsiteX2417" fmla="*/ 222557 w 611188"/>
              <a:gd name="connsiteY2417" fmla="*/ 238126 h 257176"/>
              <a:gd name="connsiteX2418" fmla="*/ 222557 w 611188"/>
              <a:gd name="connsiteY2418" fmla="*/ 236539 h 257176"/>
              <a:gd name="connsiteX2419" fmla="*/ 222029 w 611188"/>
              <a:gd name="connsiteY2419" fmla="*/ 237597 h 257176"/>
              <a:gd name="connsiteX2420" fmla="*/ 220971 w 611188"/>
              <a:gd name="connsiteY2420" fmla="*/ 236539 h 257176"/>
              <a:gd name="connsiteX2421" fmla="*/ 220971 w 611188"/>
              <a:gd name="connsiteY2421" fmla="*/ 236538 h 257176"/>
              <a:gd name="connsiteX2422" fmla="*/ 220662 w 611188"/>
              <a:gd name="connsiteY2422" fmla="*/ 236538 h 257176"/>
              <a:gd name="connsiteX2423" fmla="*/ 220887 w 611188"/>
              <a:gd name="connsiteY2423" fmla="*/ 236454 h 257176"/>
              <a:gd name="connsiteX2424" fmla="*/ 220443 w 611188"/>
              <a:gd name="connsiteY2424" fmla="*/ 236009 h 257176"/>
              <a:gd name="connsiteX2425" fmla="*/ 219386 w 611188"/>
              <a:gd name="connsiteY2425" fmla="*/ 236539 h 257176"/>
              <a:gd name="connsiteX2426" fmla="*/ 218857 w 611188"/>
              <a:gd name="connsiteY2426" fmla="*/ 234951 h 257176"/>
              <a:gd name="connsiteX2427" fmla="*/ 219386 w 611188"/>
              <a:gd name="connsiteY2427" fmla="*/ 234422 h 257176"/>
              <a:gd name="connsiteX2428" fmla="*/ 218857 w 611188"/>
              <a:gd name="connsiteY2428" fmla="*/ 234422 h 257176"/>
              <a:gd name="connsiteX2429" fmla="*/ 217800 w 611188"/>
              <a:gd name="connsiteY2429" fmla="*/ 234422 h 257176"/>
              <a:gd name="connsiteX2430" fmla="*/ 217800 w 611188"/>
              <a:gd name="connsiteY2430" fmla="*/ 234951 h 257176"/>
              <a:gd name="connsiteX2431" fmla="*/ 218857 w 611188"/>
              <a:gd name="connsiteY2431" fmla="*/ 236539 h 257176"/>
              <a:gd name="connsiteX2432" fmla="*/ 215686 w 611188"/>
              <a:gd name="connsiteY2432" fmla="*/ 236009 h 257176"/>
              <a:gd name="connsiteX2433" fmla="*/ 214100 w 611188"/>
              <a:gd name="connsiteY2433" fmla="*/ 234422 h 257176"/>
              <a:gd name="connsiteX2434" fmla="*/ 214100 w 611188"/>
              <a:gd name="connsiteY2434" fmla="*/ 234951 h 257176"/>
              <a:gd name="connsiteX2435" fmla="*/ 214100 w 611188"/>
              <a:gd name="connsiteY2435" fmla="*/ 236009 h 257176"/>
              <a:gd name="connsiteX2436" fmla="*/ 213571 w 611188"/>
              <a:gd name="connsiteY2436" fmla="*/ 234951 h 257176"/>
              <a:gd name="connsiteX2437" fmla="*/ 212514 w 611188"/>
              <a:gd name="connsiteY2437" fmla="*/ 233893 h 257176"/>
              <a:gd name="connsiteX2438" fmla="*/ 213571 w 611188"/>
              <a:gd name="connsiteY2438" fmla="*/ 232834 h 257176"/>
              <a:gd name="connsiteX2439" fmla="*/ 214100 w 611188"/>
              <a:gd name="connsiteY2439" fmla="*/ 232834 h 257176"/>
              <a:gd name="connsiteX2440" fmla="*/ 212514 w 611188"/>
              <a:gd name="connsiteY2440" fmla="*/ 232305 h 257176"/>
              <a:gd name="connsiteX2441" fmla="*/ 210400 w 611188"/>
              <a:gd name="connsiteY2441" fmla="*/ 232305 h 257176"/>
              <a:gd name="connsiteX2442" fmla="*/ 210928 w 611188"/>
              <a:gd name="connsiteY2442" fmla="*/ 233893 h 257176"/>
              <a:gd name="connsiteX2443" fmla="*/ 212514 w 611188"/>
              <a:gd name="connsiteY2443" fmla="*/ 234422 h 257176"/>
              <a:gd name="connsiteX2444" fmla="*/ 211985 w 611188"/>
              <a:gd name="connsiteY2444" fmla="*/ 234422 h 257176"/>
              <a:gd name="connsiteX2445" fmla="*/ 210400 w 611188"/>
              <a:gd name="connsiteY2445" fmla="*/ 234951 h 257176"/>
              <a:gd name="connsiteX2446" fmla="*/ 210400 w 611188"/>
              <a:gd name="connsiteY2446" fmla="*/ 234422 h 257176"/>
              <a:gd name="connsiteX2447" fmla="*/ 210400 w 611188"/>
              <a:gd name="connsiteY2447" fmla="*/ 233893 h 257176"/>
              <a:gd name="connsiteX2448" fmla="*/ 209871 w 611188"/>
              <a:gd name="connsiteY2448" fmla="*/ 233893 h 257176"/>
              <a:gd name="connsiteX2449" fmla="*/ 208814 w 611188"/>
              <a:gd name="connsiteY2449" fmla="*/ 234422 h 257176"/>
              <a:gd name="connsiteX2450" fmla="*/ 208814 w 611188"/>
              <a:gd name="connsiteY2450" fmla="*/ 233893 h 257176"/>
              <a:gd name="connsiteX2451" fmla="*/ 208814 w 611188"/>
              <a:gd name="connsiteY2451" fmla="*/ 232834 h 257176"/>
              <a:gd name="connsiteX2452" fmla="*/ 207228 w 611188"/>
              <a:gd name="connsiteY2452" fmla="*/ 234951 h 257176"/>
              <a:gd name="connsiteX2453" fmla="*/ 202999 w 611188"/>
              <a:gd name="connsiteY2453" fmla="*/ 234422 h 257176"/>
              <a:gd name="connsiteX2454" fmla="*/ 200356 w 611188"/>
              <a:gd name="connsiteY2454" fmla="*/ 236009 h 257176"/>
              <a:gd name="connsiteX2455" fmla="*/ 201414 w 611188"/>
              <a:gd name="connsiteY2455" fmla="*/ 234422 h 257176"/>
              <a:gd name="connsiteX2456" fmla="*/ 201942 w 611188"/>
              <a:gd name="connsiteY2456" fmla="*/ 232834 h 257176"/>
              <a:gd name="connsiteX2457" fmla="*/ 201942 w 611188"/>
              <a:gd name="connsiteY2457" fmla="*/ 232305 h 257176"/>
              <a:gd name="connsiteX2458" fmla="*/ 201414 w 611188"/>
              <a:gd name="connsiteY2458" fmla="*/ 232834 h 257176"/>
              <a:gd name="connsiteX2459" fmla="*/ 200356 w 611188"/>
              <a:gd name="connsiteY2459" fmla="*/ 230718 h 257176"/>
              <a:gd name="connsiteX2460" fmla="*/ 197185 w 611188"/>
              <a:gd name="connsiteY2460" fmla="*/ 232305 h 257176"/>
              <a:gd name="connsiteX2461" fmla="*/ 198242 w 611188"/>
              <a:gd name="connsiteY2461" fmla="*/ 230718 h 257176"/>
              <a:gd name="connsiteX2462" fmla="*/ 199828 w 611188"/>
              <a:gd name="connsiteY2462" fmla="*/ 229659 h 257176"/>
              <a:gd name="connsiteX2463" fmla="*/ 198242 w 611188"/>
              <a:gd name="connsiteY2463" fmla="*/ 229130 h 257176"/>
              <a:gd name="connsiteX2464" fmla="*/ 198242 w 611188"/>
              <a:gd name="connsiteY2464" fmla="*/ 230718 h 257176"/>
              <a:gd name="connsiteX2465" fmla="*/ 196656 w 611188"/>
              <a:gd name="connsiteY2465" fmla="*/ 230718 h 257176"/>
              <a:gd name="connsiteX2466" fmla="*/ 196128 w 611188"/>
              <a:gd name="connsiteY2466" fmla="*/ 230718 h 257176"/>
              <a:gd name="connsiteX2467" fmla="*/ 197185 w 611188"/>
              <a:gd name="connsiteY2467" fmla="*/ 229659 h 257176"/>
              <a:gd name="connsiteX2468" fmla="*/ 195071 w 611188"/>
              <a:gd name="connsiteY2468" fmla="*/ 228072 h 257176"/>
              <a:gd name="connsiteX2469" fmla="*/ 193485 w 611188"/>
              <a:gd name="connsiteY2469" fmla="*/ 229130 h 257176"/>
              <a:gd name="connsiteX2470" fmla="*/ 192956 w 611188"/>
              <a:gd name="connsiteY2470" fmla="*/ 229130 h 257176"/>
              <a:gd name="connsiteX2471" fmla="*/ 191370 w 611188"/>
              <a:gd name="connsiteY2471" fmla="*/ 229130 h 257176"/>
              <a:gd name="connsiteX2472" fmla="*/ 189785 w 611188"/>
              <a:gd name="connsiteY2472" fmla="*/ 228072 h 257176"/>
              <a:gd name="connsiteX2473" fmla="*/ 189256 w 611188"/>
              <a:gd name="connsiteY2473" fmla="*/ 229130 h 257176"/>
              <a:gd name="connsiteX2474" fmla="*/ 185027 w 611188"/>
              <a:gd name="connsiteY2474" fmla="*/ 228072 h 257176"/>
              <a:gd name="connsiteX2475" fmla="*/ 180799 w 611188"/>
              <a:gd name="connsiteY2475" fmla="*/ 230718 h 257176"/>
              <a:gd name="connsiteX2476" fmla="*/ 180799 w 611188"/>
              <a:gd name="connsiteY2476" fmla="*/ 229659 h 257176"/>
              <a:gd name="connsiteX2477" fmla="*/ 180799 w 611188"/>
              <a:gd name="connsiteY2477" fmla="*/ 229130 h 257176"/>
              <a:gd name="connsiteX2478" fmla="*/ 181327 w 611188"/>
              <a:gd name="connsiteY2478" fmla="*/ 229659 h 257176"/>
              <a:gd name="connsiteX2479" fmla="*/ 180799 w 611188"/>
              <a:gd name="connsiteY2479" fmla="*/ 228072 h 257176"/>
              <a:gd name="connsiteX2480" fmla="*/ 178156 w 611188"/>
              <a:gd name="connsiteY2480" fmla="*/ 228072 h 257176"/>
              <a:gd name="connsiteX2481" fmla="*/ 179213 w 611188"/>
              <a:gd name="connsiteY2481" fmla="*/ 229130 h 257176"/>
              <a:gd name="connsiteX2482" fmla="*/ 179213 w 611188"/>
              <a:gd name="connsiteY2482" fmla="*/ 229659 h 257176"/>
              <a:gd name="connsiteX2483" fmla="*/ 177098 w 611188"/>
              <a:gd name="connsiteY2483" fmla="*/ 228072 h 257176"/>
              <a:gd name="connsiteX2484" fmla="*/ 175513 w 611188"/>
              <a:gd name="connsiteY2484" fmla="*/ 229130 h 257176"/>
              <a:gd name="connsiteX2485" fmla="*/ 174455 w 611188"/>
              <a:gd name="connsiteY2485" fmla="*/ 229130 h 257176"/>
              <a:gd name="connsiteX2486" fmla="*/ 174455 w 611188"/>
              <a:gd name="connsiteY2486" fmla="*/ 228072 h 257176"/>
              <a:gd name="connsiteX2487" fmla="*/ 173927 w 611188"/>
              <a:gd name="connsiteY2487" fmla="*/ 228072 h 257176"/>
              <a:gd name="connsiteX2488" fmla="*/ 172870 w 611188"/>
              <a:gd name="connsiteY2488" fmla="*/ 228072 h 257176"/>
              <a:gd name="connsiteX2489" fmla="*/ 172870 w 611188"/>
              <a:gd name="connsiteY2489" fmla="*/ 229130 h 257176"/>
              <a:gd name="connsiteX2490" fmla="*/ 173927 w 611188"/>
              <a:gd name="connsiteY2490" fmla="*/ 229130 h 257176"/>
              <a:gd name="connsiteX2491" fmla="*/ 172341 w 611188"/>
              <a:gd name="connsiteY2491" fmla="*/ 229659 h 257176"/>
              <a:gd name="connsiteX2492" fmla="*/ 170755 w 611188"/>
              <a:gd name="connsiteY2492" fmla="*/ 230718 h 257176"/>
              <a:gd name="connsiteX2493" fmla="*/ 170227 w 611188"/>
              <a:gd name="connsiteY2493" fmla="*/ 229130 h 257176"/>
              <a:gd name="connsiteX2494" fmla="*/ 169170 w 611188"/>
              <a:gd name="connsiteY2494" fmla="*/ 228072 h 257176"/>
              <a:gd name="connsiteX2495" fmla="*/ 163355 w 611188"/>
              <a:gd name="connsiteY2495" fmla="*/ 230718 h 257176"/>
              <a:gd name="connsiteX2496" fmla="*/ 157012 w 611188"/>
              <a:gd name="connsiteY2496" fmla="*/ 229659 h 257176"/>
              <a:gd name="connsiteX2497" fmla="*/ 153840 w 611188"/>
              <a:gd name="connsiteY2497" fmla="*/ 230718 h 257176"/>
              <a:gd name="connsiteX2498" fmla="*/ 151197 w 611188"/>
              <a:gd name="connsiteY2498" fmla="*/ 231247 h 257176"/>
              <a:gd name="connsiteX2499" fmla="*/ 150140 w 611188"/>
              <a:gd name="connsiteY2499" fmla="*/ 230718 h 257176"/>
              <a:gd name="connsiteX2500" fmla="*/ 150140 w 611188"/>
              <a:gd name="connsiteY2500" fmla="*/ 229130 h 257176"/>
              <a:gd name="connsiteX2501" fmla="*/ 149612 w 611188"/>
              <a:gd name="connsiteY2501" fmla="*/ 229659 h 257176"/>
              <a:gd name="connsiteX2502" fmla="*/ 148555 w 611188"/>
              <a:gd name="connsiteY2502" fmla="*/ 229659 h 257176"/>
              <a:gd name="connsiteX2503" fmla="*/ 148555 w 611188"/>
              <a:gd name="connsiteY2503" fmla="*/ 231247 h 257176"/>
              <a:gd name="connsiteX2504" fmla="*/ 146440 w 611188"/>
              <a:gd name="connsiteY2504" fmla="*/ 232305 h 257176"/>
              <a:gd name="connsiteX2505" fmla="*/ 144326 w 611188"/>
              <a:gd name="connsiteY2505" fmla="*/ 233893 h 257176"/>
              <a:gd name="connsiteX2506" fmla="*/ 144854 w 611188"/>
              <a:gd name="connsiteY2506" fmla="*/ 232305 h 257176"/>
              <a:gd name="connsiteX2507" fmla="*/ 146440 w 611188"/>
              <a:gd name="connsiteY2507" fmla="*/ 231247 h 257176"/>
              <a:gd name="connsiteX2508" fmla="*/ 144854 w 611188"/>
              <a:gd name="connsiteY2508" fmla="*/ 229659 h 257176"/>
              <a:gd name="connsiteX2509" fmla="*/ 143269 w 611188"/>
              <a:gd name="connsiteY2509" fmla="*/ 230718 h 257176"/>
              <a:gd name="connsiteX2510" fmla="*/ 143269 w 611188"/>
              <a:gd name="connsiteY2510" fmla="*/ 229659 h 257176"/>
              <a:gd name="connsiteX2511" fmla="*/ 143269 w 611188"/>
              <a:gd name="connsiteY2511" fmla="*/ 229130 h 257176"/>
              <a:gd name="connsiteX2512" fmla="*/ 141683 w 611188"/>
              <a:gd name="connsiteY2512" fmla="*/ 230718 h 257176"/>
              <a:gd name="connsiteX2513" fmla="*/ 140097 w 611188"/>
              <a:gd name="connsiteY2513" fmla="*/ 229659 h 257176"/>
              <a:gd name="connsiteX2514" fmla="*/ 140097 w 611188"/>
              <a:gd name="connsiteY2514" fmla="*/ 231247 h 257176"/>
              <a:gd name="connsiteX2515" fmla="*/ 134811 w 611188"/>
              <a:gd name="connsiteY2515" fmla="*/ 230718 h 257176"/>
              <a:gd name="connsiteX2516" fmla="*/ 128997 w 611188"/>
              <a:gd name="connsiteY2516" fmla="*/ 230718 h 257176"/>
              <a:gd name="connsiteX2517" fmla="*/ 128997 w 611188"/>
              <a:gd name="connsiteY2517" fmla="*/ 231247 h 257176"/>
              <a:gd name="connsiteX2518" fmla="*/ 128997 w 611188"/>
              <a:gd name="connsiteY2518" fmla="*/ 232305 h 257176"/>
              <a:gd name="connsiteX2519" fmla="*/ 127411 w 611188"/>
              <a:gd name="connsiteY2519" fmla="*/ 232305 h 257176"/>
              <a:gd name="connsiteX2520" fmla="*/ 125825 w 611188"/>
              <a:gd name="connsiteY2520" fmla="*/ 232305 h 257176"/>
              <a:gd name="connsiteX2521" fmla="*/ 125825 w 611188"/>
              <a:gd name="connsiteY2521" fmla="*/ 232834 h 257176"/>
              <a:gd name="connsiteX2522" fmla="*/ 124239 w 611188"/>
              <a:gd name="connsiteY2522" fmla="*/ 231247 h 257176"/>
              <a:gd name="connsiteX2523" fmla="*/ 124239 w 611188"/>
              <a:gd name="connsiteY2523" fmla="*/ 232305 h 257176"/>
              <a:gd name="connsiteX2524" fmla="*/ 123711 w 611188"/>
              <a:gd name="connsiteY2524" fmla="*/ 232834 h 257176"/>
              <a:gd name="connsiteX2525" fmla="*/ 123711 w 611188"/>
              <a:gd name="connsiteY2525" fmla="*/ 231247 h 257176"/>
              <a:gd name="connsiteX2526" fmla="*/ 122654 w 611188"/>
              <a:gd name="connsiteY2526" fmla="*/ 230718 h 257176"/>
              <a:gd name="connsiteX2527" fmla="*/ 122125 w 611188"/>
              <a:gd name="connsiteY2527" fmla="*/ 231247 h 257176"/>
              <a:gd name="connsiteX2528" fmla="*/ 120539 w 611188"/>
              <a:gd name="connsiteY2528" fmla="*/ 232305 h 257176"/>
              <a:gd name="connsiteX2529" fmla="*/ 120539 w 611188"/>
              <a:gd name="connsiteY2529" fmla="*/ 231247 h 257176"/>
              <a:gd name="connsiteX2530" fmla="*/ 121068 w 611188"/>
              <a:gd name="connsiteY2530" fmla="*/ 231247 h 257176"/>
              <a:gd name="connsiteX2531" fmla="*/ 120539 w 611188"/>
              <a:gd name="connsiteY2531" fmla="*/ 229659 h 257176"/>
              <a:gd name="connsiteX2532" fmla="*/ 118953 w 611188"/>
              <a:gd name="connsiteY2532" fmla="*/ 230718 h 257176"/>
              <a:gd name="connsiteX2533" fmla="*/ 118953 w 611188"/>
              <a:gd name="connsiteY2533" fmla="*/ 232305 h 257176"/>
              <a:gd name="connsiteX2534" fmla="*/ 118425 w 611188"/>
              <a:gd name="connsiteY2534" fmla="*/ 231247 h 257176"/>
              <a:gd name="connsiteX2535" fmla="*/ 116839 w 611188"/>
              <a:gd name="connsiteY2535" fmla="*/ 230718 h 257176"/>
              <a:gd name="connsiteX2536" fmla="*/ 116839 w 611188"/>
              <a:gd name="connsiteY2536" fmla="*/ 231247 h 257176"/>
              <a:gd name="connsiteX2537" fmla="*/ 116839 w 611188"/>
              <a:gd name="connsiteY2537" fmla="*/ 232305 h 257176"/>
              <a:gd name="connsiteX2538" fmla="*/ 114196 w 611188"/>
              <a:gd name="connsiteY2538" fmla="*/ 230718 h 257176"/>
              <a:gd name="connsiteX2539" fmla="*/ 112082 w 611188"/>
              <a:gd name="connsiteY2539" fmla="*/ 230718 h 257176"/>
              <a:gd name="connsiteX2540" fmla="*/ 111553 w 611188"/>
              <a:gd name="connsiteY2540" fmla="*/ 230718 h 257176"/>
              <a:gd name="connsiteX2541" fmla="*/ 109967 w 611188"/>
              <a:gd name="connsiteY2541" fmla="*/ 229659 h 257176"/>
              <a:gd name="connsiteX2542" fmla="*/ 109967 w 611188"/>
              <a:gd name="connsiteY2542" fmla="*/ 229130 h 257176"/>
              <a:gd name="connsiteX2543" fmla="*/ 108382 w 611188"/>
              <a:gd name="connsiteY2543" fmla="*/ 229130 h 257176"/>
              <a:gd name="connsiteX2544" fmla="*/ 108910 w 611188"/>
              <a:gd name="connsiteY2544" fmla="*/ 228072 h 257176"/>
              <a:gd name="connsiteX2545" fmla="*/ 108910 w 611188"/>
              <a:gd name="connsiteY2545" fmla="*/ 225955 h 257176"/>
              <a:gd name="connsiteX2546" fmla="*/ 108382 w 611188"/>
              <a:gd name="connsiteY2546" fmla="*/ 225955 h 257176"/>
              <a:gd name="connsiteX2547" fmla="*/ 108382 w 611188"/>
              <a:gd name="connsiteY2547" fmla="*/ 227014 h 257176"/>
              <a:gd name="connsiteX2548" fmla="*/ 107853 w 611188"/>
              <a:gd name="connsiteY2548" fmla="*/ 227543 h 257176"/>
              <a:gd name="connsiteX2549" fmla="*/ 107853 w 611188"/>
              <a:gd name="connsiteY2549" fmla="*/ 225426 h 257176"/>
              <a:gd name="connsiteX2550" fmla="*/ 106796 w 611188"/>
              <a:gd name="connsiteY2550" fmla="*/ 223839 h 257176"/>
              <a:gd name="connsiteX2551" fmla="*/ 106267 w 611188"/>
              <a:gd name="connsiteY2551" fmla="*/ 223839 h 257176"/>
              <a:gd name="connsiteX2552" fmla="*/ 107853 w 611188"/>
              <a:gd name="connsiteY2552" fmla="*/ 222780 h 257176"/>
              <a:gd name="connsiteX2553" fmla="*/ 107185 w 611188"/>
              <a:gd name="connsiteY2553" fmla="*/ 222697 h 257176"/>
              <a:gd name="connsiteX2554" fmla="*/ 112082 w 611188"/>
              <a:gd name="connsiteY2554" fmla="*/ 222251 h 257176"/>
              <a:gd name="connsiteX2555" fmla="*/ 114196 w 611188"/>
              <a:gd name="connsiteY2555" fmla="*/ 223839 h 257176"/>
              <a:gd name="connsiteX2556" fmla="*/ 116839 w 611188"/>
              <a:gd name="connsiteY2556" fmla="*/ 222780 h 257176"/>
              <a:gd name="connsiteX2557" fmla="*/ 115782 w 611188"/>
              <a:gd name="connsiteY2557" fmla="*/ 222780 h 257176"/>
              <a:gd name="connsiteX2558" fmla="*/ 115253 w 611188"/>
              <a:gd name="connsiteY2558" fmla="*/ 222251 h 257176"/>
              <a:gd name="connsiteX2559" fmla="*/ 116839 w 611188"/>
              <a:gd name="connsiteY2559" fmla="*/ 222251 h 257176"/>
              <a:gd name="connsiteX2560" fmla="*/ 117368 w 611188"/>
              <a:gd name="connsiteY2560" fmla="*/ 221193 h 257176"/>
              <a:gd name="connsiteX2561" fmla="*/ 118425 w 611188"/>
              <a:gd name="connsiteY2561" fmla="*/ 223839 h 257176"/>
              <a:gd name="connsiteX2562" fmla="*/ 120539 w 611188"/>
              <a:gd name="connsiteY2562" fmla="*/ 222780 h 257176"/>
              <a:gd name="connsiteX2563" fmla="*/ 120011 w 611188"/>
              <a:gd name="connsiteY2563" fmla="*/ 222251 h 257176"/>
              <a:gd name="connsiteX2564" fmla="*/ 118953 w 611188"/>
              <a:gd name="connsiteY2564" fmla="*/ 222251 h 257176"/>
              <a:gd name="connsiteX2565" fmla="*/ 122654 w 611188"/>
              <a:gd name="connsiteY2565" fmla="*/ 221193 h 257176"/>
              <a:gd name="connsiteX2566" fmla="*/ 127411 w 611188"/>
              <a:gd name="connsiteY2566" fmla="*/ 222251 h 257176"/>
              <a:gd name="connsiteX2567" fmla="*/ 127939 w 611188"/>
              <a:gd name="connsiteY2567" fmla="*/ 222251 h 257176"/>
              <a:gd name="connsiteX2568" fmla="*/ 127939 w 611188"/>
              <a:gd name="connsiteY2568" fmla="*/ 222780 h 257176"/>
              <a:gd name="connsiteX2569" fmla="*/ 132168 w 611188"/>
              <a:gd name="connsiteY2569" fmla="*/ 222251 h 257176"/>
              <a:gd name="connsiteX2570" fmla="*/ 134811 w 611188"/>
              <a:gd name="connsiteY2570" fmla="*/ 222251 h 257176"/>
              <a:gd name="connsiteX2571" fmla="*/ 139568 w 611188"/>
              <a:gd name="connsiteY2571" fmla="*/ 222780 h 257176"/>
              <a:gd name="connsiteX2572" fmla="*/ 144326 w 611188"/>
              <a:gd name="connsiteY2572" fmla="*/ 221193 h 257176"/>
              <a:gd name="connsiteX2573" fmla="*/ 144326 w 611188"/>
              <a:gd name="connsiteY2573" fmla="*/ 220134 h 257176"/>
              <a:gd name="connsiteX2574" fmla="*/ 143269 w 611188"/>
              <a:gd name="connsiteY2574" fmla="*/ 220664 h 257176"/>
              <a:gd name="connsiteX2575" fmla="*/ 142740 w 611188"/>
              <a:gd name="connsiteY2575" fmla="*/ 219076 h 257176"/>
              <a:gd name="connsiteX2576" fmla="*/ 141683 w 611188"/>
              <a:gd name="connsiteY2576" fmla="*/ 220134 h 257176"/>
              <a:gd name="connsiteX2577" fmla="*/ 142740 w 611188"/>
              <a:gd name="connsiteY2577" fmla="*/ 220664 h 257176"/>
              <a:gd name="connsiteX2578" fmla="*/ 143269 w 611188"/>
              <a:gd name="connsiteY2578" fmla="*/ 221193 h 257176"/>
              <a:gd name="connsiteX2579" fmla="*/ 142740 w 611188"/>
              <a:gd name="connsiteY2579" fmla="*/ 221193 h 257176"/>
              <a:gd name="connsiteX2580" fmla="*/ 141154 w 611188"/>
              <a:gd name="connsiteY2580" fmla="*/ 221193 h 257176"/>
              <a:gd name="connsiteX2581" fmla="*/ 141154 w 611188"/>
              <a:gd name="connsiteY2581" fmla="*/ 219076 h 257176"/>
              <a:gd name="connsiteX2582" fmla="*/ 140097 w 611188"/>
              <a:gd name="connsiteY2582" fmla="*/ 219076 h 257176"/>
              <a:gd name="connsiteX2583" fmla="*/ 140097 w 611188"/>
              <a:gd name="connsiteY2583" fmla="*/ 218547 h 257176"/>
              <a:gd name="connsiteX2584" fmla="*/ 141683 w 611188"/>
              <a:gd name="connsiteY2584" fmla="*/ 217489 h 257176"/>
              <a:gd name="connsiteX2585" fmla="*/ 139040 w 611188"/>
              <a:gd name="connsiteY2585" fmla="*/ 215901 h 257176"/>
              <a:gd name="connsiteX2586" fmla="*/ 139040 w 611188"/>
              <a:gd name="connsiteY2586" fmla="*/ 217489 h 257176"/>
              <a:gd name="connsiteX2587" fmla="*/ 136397 w 611188"/>
              <a:gd name="connsiteY2587" fmla="*/ 217489 h 257176"/>
              <a:gd name="connsiteX2588" fmla="*/ 136397 w 611188"/>
              <a:gd name="connsiteY2588" fmla="*/ 218547 h 257176"/>
              <a:gd name="connsiteX2589" fmla="*/ 134283 w 611188"/>
              <a:gd name="connsiteY2589" fmla="*/ 218547 h 257176"/>
              <a:gd name="connsiteX2590" fmla="*/ 132697 w 611188"/>
              <a:gd name="connsiteY2590" fmla="*/ 217489 h 257176"/>
              <a:gd name="connsiteX2591" fmla="*/ 132168 w 611188"/>
              <a:gd name="connsiteY2591" fmla="*/ 218547 h 257176"/>
              <a:gd name="connsiteX2592" fmla="*/ 130582 w 611188"/>
              <a:gd name="connsiteY2592" fmla="*/ 220134 h 257176"/>
              <a:gd name="connsiteX2593" fmla="*/ 130582 w 611188"/>
              <a:gd name="connsiteY2593" fmla="*/ 219076 h 257176"/>
              <a:gd name="connsiteX2594" fmla="*/ 128997 w 611188"/>
              <a:gd name="connsiteY2594" fmla="*/ 220664 h 257176"/>
              <a:gd name="connsiteX2595" fmla="*/ 127939 w 611188"/>
              <a:gd name="connsiteY2595" fmla="*/ 219076 h 257176"/>
              <a:gd name="connsiteX2596" fmla="*/ 129525 w 611188"/>
              <a:gd name="connsiteY2596" fmla="*/ 219076 h 257176"/>
              <a:gd name="connsiteX2597" fmla="*/ 129525 w 611188"/>
              <a:gd name="connsiteY2597" fmla="*/ 217489 h 257176"/>
              <a:gd name="connsiteX2598" fmla="*/ 126882 w 611188"/>
              <a:gd name="connsiteY2598" fmla="*/ 217489 h 257176"/>
              <a:gd name="connsiteX2599" fmla="*/ 122654 w 611188"/>
              <a:gd name="connsiteY2599" fmla="*/ 218547 h 257176"/>
              <a:gd name="connsiteX2600" fmla="*/ 122125 w 611188"/>
              <a:gd name="connsiteY2600" fmla="*/ 217489 h 257176"/>
              <a:gd name="connsiteX2601" fmla="*/ 122125 w 611188"/>
              <a:gd name="connsiteY2601" fmla="*/ 216959 h 257176"/>
              <a:gd name="connsiteX2602" fmla="*/ 117368 w 611188"/>
              <a:gd name="connsiteY2602" fmla="*/ 217489 h 257176"/>
              <a:gd name="connsiteX2603" fmla="*/ 113668 w 611188"/>
              <a:gd name="connsiteY2603" fmla="*/ 217489 h 257176"/>
              <a:gd name="connsiteX2604" fmla="*/ 113668 w 611188"/>
              <a:gd name="connsiteY2604" fmla="*/ 215901 h 257176"/>
              <a:gd name="connsiteX2605" fmla="*/ 112082 w 611188"/>
              <a:gd name="connsiteY2605" fmla="*/ 217489 h 257176"/>
              <a:gd name="connsiteX2606" fmla="*/ 111553 w 611188"/>
              <a:gd name="connsiteY2606" fmla="*/ 216959 h 257176"/>
              <a:gd name="connsiteX2607" fmla="*/ 112082 w 611188"/>
              <a:gd name="connsiteY2607" fmla="*/ 215901 h 257176"/>
              <a:gd name="connsiteX2608" fmla="*/ 113139 w 611188"/>
              <a:gd name="connsiteY2608" fmla="*/ 215372 h 257176"/>
              <a:gd name="connsiteX2609" fmla="*/ 110496 w 611188"/>
              <a:gd name="connsiteY2609" fmla="*/ 215372 h 257176"/>
              <a:gd name="connsiteX2610" fmla="*/ 108910 w 611188"/>
              <a:gd name="connsiteY2610" fmla="*/ 213784 h 257176"/>
              <a:gd name="connsiteX2611" fmla="*/ 108910 w 611188"/>
              <a:gd name="connsiteY2611" fmla="*/ 215372 h 257176"/>
              <a:gd name="connsiteX2612" fmla="*/ 108382 w 611188"/>
              <a:gd name="connsiteY2612" fmla="*/ 215372 h 257176"/>
              <a:gd name="connsiteX2613" fmla="*/ 106796 w 611188"/>
              <a:gd name="connsiteY2613" fmla="*/ 214843 h 257176"/>
              <a:gd name="connsiteX2614" fmla="*/ 106267 w 611188"/>
              <a:gd name="connsiteY2614" fmla="*/ 214843 h 257176"/>
              <a:gd name="connsiteX2615" fmla="*/ 106267 w 611188"/>
              <a:gd name="connsiteY2615" fmla="*/ 215901 h 257176"/>
              <a:gd name="connsiteX2616" fmla="*/ 103624 w 611188"/>
              <a:gd name="connsiteY2616" fmla="*/ 215901 h 257176"/>
              <a:gd name="connsiteX2617" fmla="*/ 100981 w 611188"/>
              <a:gd name="connsiteY2617" fmla="*/ 215901 h 257176"/>
              <a:gd name="connsiteX2618" fmla="*/ 101510 w 611188"/>
              <a:gd name="connsiteY2618" fmla="*/ 214843 h 257176"/>
              <a:gd name="connsiteX2619" fmla="*/ 100981 w 611188"/>
              <a:gd name="connsiteY2619" fmla="*/ 213255 h 257176"/>
              <a:gd name="connsiteX2620" fmla="*/ 103624 w 611188"/>
              <a:gd name="connsiteY2620" fmla="*/ 213784 h 257176"/>
              <a:gd name="connsiteX2621" fmla="*/ 105778 w 611188"/>
              <a:gd name="connsiteY2621" fmla="*/ 212491 h 257176"/>
              <a:gd name="connsiteX2622" fmla="*/ 106267 w 611188"/>
              <a:gd name="connsiteY2622" fmla="*/ 212858 h 257176"/>
              <a:gd name="connsiteX2623" fmla="*/ 106267 w 611188"/>
              <a:gd name="connsiteY2623" fmla="*/ 213255 h 257176"/>
              <a:gd name="connsiteX2624" fmla="*/ 106796 w 611188"/>
              <a:gd name="connsiteY2624" fmla="*/ 213255 h 257176"/>
              <a:gd name="connsiteX2625" fmla="*/ 106267 w 611188"/>
              <a:gd name="connsiteY2625" fmla="*/ 212858 h 257176"/>
              <a:gd name="connsiteX2626" fmla="*/ 106267 w 611188"/>
              <a:gd name="connsiteY2626" fmla="*/ 212197 h 257176"/>
              <a:gd name="connsiteX2627" fmla="*/ 105778 w 611188"/>
              <a:gd name="connsiteY2627" fmla="*/ 212491 h 257176"/>
              <a:gd name="connsiteX2628" fmla="*/ 104681 w 611188"/>
              <a:gd name="connsiteY2628" fmla="*/ 211668 h 257176"/>
              <a:gd name="connsiteX2629" fmla="*/ 105210 w 611188"/>
              <a:gd name="connsiteY2629" fmla="*/ 210080 h 257176"/>
              <a:gd name="connsiteX2630" fmla="*/ 106267 w 611188"/>
              <a:gd name="connsiteY2630" fmla="*/ 210609 h 257176"/>
              <a:gd name="connsiteX2631" fmla="*/ 106267 w 611188"/>
              <a:gd name="connsiteY2631" fmla="*/ 210080 h 257176"/>
              <a:gd name="connsiteX2632" fmla="*/ 106796 w 611188"/>
              <a:gd name="connsiteY2632" fmla="*/ 209022 h 257176"/>
              <a:gd name="connsiteX2633" fmla="*/ 108910 w 611188"/>
              <a:gd name="connsiteY2633" fmla="*/ 209022 h 257176"/>
              <a:gd name="connsiteX2634" fmla="*/ 113139 w 611188"/>
              <a:gd name="connsiteY2634" fmla="*/ 209022 h 257176"/>
              <a:gd name="connsiteX2635" fmla="*/ 113139 w 611188"/>
              <a:gd name="connsiteY2635" fmla="*/ 210080 h 257176"/>
              <a:gd name="connsiteX2636" fmla="*/ 114196 w 611188"/>
              <a:gd name="connsiteY2636" fmla="*/ 209022 h 257176"/>
              <a:gd name="connsiteX2637" fmla="*/ 116839 w 611188"/>
              <a:gd name="connsiteY2637" fmla="*/ 209022 h 257176"/>
              <a:gd name="connsiteX2638" fmla="*/ 116839 w 611188"/>
              <a:gd name="connsiteY2638" fmla="*/ 208493 h 257176"/>
              <a:gd name="connsiteX2639" fmla="*/ 115782 w 611188"/>
              <a:gd name="connsiteY2639" fmla="*/ 207964 h 257176"/>
              <a:gd name="connsiteX2640" fmla="*/ 118953 w 611188"/>
              <a:gd name="connsiteY2640" fmla="*/ 207964 h 257176"/>
              <a:gd name="connsiteX2641" fmla="*/ 122125 w 611188"/>
              <a:gd name="connsiteY2641" fmla="*/ 206376 h 257176"/>
              <a:gd name="connsiteX2642" fmla="*/ 122654 w 611188"/>
              <a:gd name="connsiteY2642" fmla="*/ 206905 h 257176"/>
              <a:gd name="connsiteX2643" fmla="*/ 124239 w 611188"/>
              <a:gd name="connsiteY2643" fmla="*/ 207964 h 257176"/>
              <a:gd name="connsiteX2644" fmla="*/ 125825 w 611188"/>
              <a:gd name="connsiteY2644" fmla="*/ 206905 h 257176"/>
              <a:gd name="connsiteX2645" fmla="*/ 125825 w 611188"/>
              <a:gd name="connsiteY2645" fmla="*/ 206376 h 257176"/>
              <a:gd name="connsiteX2646" fmla="*/ 126882 w 611188"/>
              <a:gd name="connsiteY2646" fmla="*/ 206376 h 257176"/>
              <a:gd name="connsiteX2647" fmla="*/ 126882 w 611188"/>
              <a:gd name="connsiteY2647" fmla="*/ 207964 h 257176"/>
              <a:gd name="connsiteX2648" fmla="*/ 127939 w 611188"/>
              <a:gd name="connsiteY2648" fmla="*/ 206905 h 257176"/>
              <a:gd name="connsiteX2649" fmla="*/ 128997 w 611188"/>
              <a:gd name="connsiteY2649" fmla="*/ 206376 h 257176"/>
              <a:gd name="connsiteX2650" fmla="*/ 129525 w 611188"/>
              <a:gd name="connsiteY2650" fmla="*/ 206905 h 257176"/>
              <a:gd name="connsiteX2651" fmla="*/ 129525 w 611188"/>
              <a:gd name="connsiteY2651" fmla="*/ 207964 h 257176"/>
              <a:gd name="connsiteX2652" fmla="*/ 130582 w 611188"/>
              <a:gd name="connsiteY2652" fmla="*/ 206905 h 257176"/>
              <a:gd name="connsiteX2653" fmla="*/ 131111 w 611188"/>
              <a:gd name="connsiteY2653" fmla="*/ 206376 h 257176"/>
              <a:gd name="connsiteX2654" fmla="*/ 131111 w 611188"/>
              <a:gd name="connsiteY2654" fmla="*/ 206905 h 257176"/>
              <a:gd name="connsiteX2655" fmla="*/ 132168 w 611188"/>
              <a:gd name="connsiteY2655" fmla="*/ 206376 h 257176"/>
              <a:gd name="connsiteX2656" fmla="*/ 132697 w 611188"/>
              <a:gd name="connsiteY2656" fmla="*/ 206376 h 257176"/>
              <a:gd name="connsiteX2657" fmla="*/ 133225 w 611188"/>
              <a:gd name="connsiteY2657" fmla="*/ 206905 h 257176"/>
              <a:gd name="connsiteX2658" fmla="*/ 134283 w 611188"/>
              <a:gd name="connsiteY2658" fmla="*/ 207964 h 257176"/>
              <a:gd name="connsiteX2659" fmla="*/ 135868 w 611188"/>
              <a:gd name="connsiteY2659" fmla="*/ 206905 h 257176"/>
              <a:gd name="connsiteX2660" fmla="*/ 136397 w 611188"/>
              <a:gd name="connsiteY2660" fmla="*/ 205318 h 257176"/>
              <a:gd name="connsiteX2661" fmla="*/ 137983 w 611188"/>
              <a:gd name="connsiteY2661" fmla="*/ 206376 h 257176"/>
              <a:gd name="connsiteX2662" fmla="*/ 139568 w 611188"/>
              <a:gd name="connsiteY2662" fmla="*/ 206376 h 257176"/>
              <a:gd name="connsiteX2663" fmla="*/ 140097 w 611188"/>
              <a:gd name="connsiteY2663" fmla="*/ 206376 h 257176"/>
              <a:gd name="connsiteX2664" fmla="*/ 141154 w 611188"/>
              <a:gd name="connsiteY2664" fmla="*/ 206905 h 257176"/>
              <a:gd name="connsiteX2665" fmla="*/ 144854 w 611188"/>
              <a:gd name="connsiteY2665" fmla="*/ 206376 h 257176"/>
              <a:gd name="connsiteX2666" fmla="*/ 148555 w 611188"/>
              <a:gd name="connsiteY2666" fmla="*/ 204788 h 257176"/>
              <a:gd name="connsiteX2667" fmla="*/ 149612 w 611188"/>
              <a:gd name="connsiteY2667" fmla="*/ 202143 h 257176"/>
              <a:gd name="connsiteX2668" fmla="*/ 148555 w 611188"/>
              <a:gd name="connsiteY2668" fmla="*/ 201613 h 257176"/>
              <a:gd name="connsiteX2669" fmla="*/ 151726 w 611188"/>
              <a:gd name="connsiteY2669" fmla="*/ 201084 h 257176"/>
              <a:gd name="connsiteX2670" fmla="*/ 151197 w 611188"/>
              <a:gd name="connsiteY2670" fmla="*/ 198438 h 257176"/>
              <a:gd name="connsiteX2671" fmla="*/ 150140 w 611188"/>
              <a:gd name="connsiteY2671" fmla="*/ 198438 h 257176"/>
              <a:gd name="connsiteX2672" fmla="*/ 150140 w 611188"/>
              <a:gd name="connsiteY2672" fmla="*/ 199497 h 257176"/>
              <a:gd name="connsiteX2673" fmla="*/ 146969 w 611188"/>
              <a:gd name="connsiteY2673" fmla="*/ 197909 h 257176"/>
              <a:gd name="connsiteX2674" fmla="*/ 144854 w 611188"/>
              <a:gd name="connsiteY2674" fmla="*/ 200026 h 257176"/>
              <a:gd name="connsiteX2675" fmla="*/ 136397 w 611188"/>
              <a:gd name="connsiteY2675" fmla="*/ 200026 h 257176"/>
              <a:gd name="connsiteX2676" fmla="*/ 128997 w 611188"/>
              <a:gd name="connsiteY2676" fmla="*/ 199497 h 257176"/>
              <a:gd name="connsiteX2677" fmla="*/ 127939 w 611188"/>
              <a:gd name="connsiteY2677" fmla="*/ 196851 h 257176"/>
              <a:gd name="connsiteX2678" fmla="*/ 125297 w 611188"/>
              <a:gd name="connsiteY2678" fmla="*/ 196851 h 257176"/>
              <a:gd name="connsiteX2679" fmla="*/ 123711 w 611188"/>
              <a:gd name="connsiteY2679" fmla="*/ 197909 h 257176"/>
              <a:gd name="connsiteX2680" fmla="*/ 117368 w 611188"/>
              <a:gd name="connsiteY2680" fmla="*/ 197909 h 257176"/>
              <a:gd name="connsiteX2681" fmla="*/ 110496 w 611188"/>
              <a:gd name="connsiteY2681" fmla="*/ 198438 h 257176"/>
              <a:gd name="connsiteX2682" fmla="*/ 110496 w 611188"/>
              <a:gd name="connsiteY2682" fmla="*/ 197909 h 257176"/>
              <a:gd name="connsiteX2683" fmla="*/ 110496 w 611188"/>
              <a:gd name="connsiteY2683" fmla="*/ 196851 h 257176"/>
              <a:gd name="connsiteX2684" fmla="*/ 109967 w 611188"/>
              <a:gd name="connsiteY2684" fmla="*/ 197909 h 257176"/>
              <a:gd name="connsiteX2685" fmla="*/ 109967 w 611188"/>
              <a:gd name="connsiteY2685" fmla="*/ 198438 h 257176"/>
              <a:gd name="connsiteX2686" fmla="*/ 107853 w 611188"/>
              <a:gd name="connsiteY2686" fmla="*/ 197909 h 257176"/>
              <a:gd name="connsiteX2687" fmla="*/ 106267 w 611188"/>
              <a:gd name="connsiteY2687" fmla="*/ 196322 h 257176"/>
              <a:gd name="connsiteX2688" fmla="*/ 105210 w 611188"/>
              <a:gd name="connsiteY2688" fmla="*/ 196851 h 257176"/>
              <a:gd name="connsiteX2689" fmla="*/ 104681 w 611188"/>
              <a:gd name="connsiteY2689" fmla="*/ 197909 h 257176"/>
              <a:gd name="connsiteX2690" fmla="*/ 104681 w 611188"/>
              <a:gd name="connsiteY2690" fmla="*/ 196322 h 257176"/>
              <a:gd name="connsiteX2691" fmla="*/ 104681 w 611188"/>
              <a:gd name="connsiteY2691" fmla="*/ 195793 h 257176"/>
              <a:gd name="connsiteX2692" fmla="*/ 105210 w 611188"/>
              <a:gd name="connsiteY2692" fmla="*/ 196322 h 257176"/>
              <a:gd name="connsiteX2693" fmla="*/ 106267 w 611188"/>
              <a:gd name="connsiteY2693" fmla="*/ 194734 h 257176"/>
              <a:gd name="connsiteX2694" fmla="*/ 103624 w 611188"/>
              <a:gd name="connsiteY2694" fmla="*/ 193147 h 257176"/>
              <a:gd name="connsiteX2695" fmla="*/ 102039 w 611188"/>
              <a:gd name="connsiteY2695" fmla="*/ 193147 h 257176"/>
              <a:gd name="connsiteX2696" fmla="*/ 101510 w 611188"/>
              <a:gd name="connsiteY2696" fmla="*/ 194734 h 257176"/>
              <a:gd name="connsiteX2697" fmla="*/ 100981 w 611188"/>
              <a:gd name="connsiteY2697" fmla="*/ 194734 h 257176"/>
              <a:gd name="connsiteX2698" fmla="*/ 100981 w 611188"/>
              <a:gd name="connsiteY2698" fmla="*/ 193147 h 257176"/>
              <a:gd name="connsiteX2699" fmla="*/ 97810 w 611188"/>
              <a:gd name="connsiteY2699" fmla="*/ 191559 h 257176"/>
              <a:gd name="connsiteX2700" fmla="*/ 96224 w 611188"/>
              <a:gd name="connsiteY2700" fmla="*/ 193147 h 257176"/>
              <a:gd name="connsiteX2701" fmla="*/ 94110 w 611188"/>
              <a:gd name="connsiteY2701" fmla="*/ 191559 h 257176"/>
              <a:gd name="connsiteX2702" fmla="*/ 93111 w 611188"/>
              <a:gd name="connsiteY2702" fmla="*/ 189560 h 257176"/>
              <a:gd name="connsiteX2703" fmla="*/ 95167 w 611188"/>
              <a:gd name="connsiteY2703" fmla="*/ 189972 h 257176"/>
              <a:gd name="connsiteX2704" fmla="*/ 97810 w 611188"/>
              <a:gd name="connsiteY2704" fmla="*/ 189972 h 257176"/>
              <a:gd name="connsiteX2705" fmla="*/ 97810 w 611188"/>
              <a:gd name="connsiteY2705" fmla="*/ 191030 h 257176"/>
              <a:gd name="connsiteX2706" fmla="*/ 99396 w 611188"/>
              <a:gd name="connsiteY2706" fmla="*/ 191559 h 257176"/>
              <a:gd name="connsiteX2707" fmla="*/ 100981 w 611188"/>
              <a:gd name="connsiteY2707" fmla="*/ 191030 h 257176"/>
              <a:gd name="connsiteX2708" fmla="*/ 103096 w 611188"/>
              <a:gd name="connsiteY2708" fmla="*/ 192618 h 257176"/>
              <a:gd name="connsiteX2709" fmla="*/ 106267 w 611188"/>
              <a:gd name="connsiteY2709" fmla="*/ 192618 h 257176"/>
              <a:gd name="connsiteX2710" fmla="*/ 106267 w 611188"/>
              <a:gd name="connsiteY2710" fmla="*/ 193147 h 257176"/>
              <a:gd name="connsiteX2711" fmla="*/ 106267 w 611188"/>
              <a:gd name="connsiteY2711" fmla="*/ 194205 h 257176"/>
              <a:gd name="connsiteX2712" fmla="*/ 109967 w 611188"/>
              <a:gd name="connsiteY2712" fmla="*/ 194734 h 257176"/>
              <a:gd name="connsiteX2713" fmla="*/ 113139 w 611188"/>
              <a:gd name="connsiteY2713" fmla="*/ 195793 h 257176"/>
              <a:gd name="connsiteX2714" fmla="*/ 120011 w 611188"/>
              <a:gd name="connsiteY2714" fmla="*/ 195793 h 257176"/>
              <a:gd name="connsiteX2715" fmla="*/ 126882 w 611188"/>
              <a:gd name="connsiteY2715" fmla="*/ 195793 h 257176"/>
              <a:gd name="connsiteX2716" fmla="*/ 125825 w 611188"/>
              <a:gd name="connsiteY2716" fmla="*/ 191559 h 257176"/>
              <a:gd name="connsiteX2717" fmla="*/ 126882 w 611188"/>
              <a:gd name="connsiteY2717" fmla="*/ 188913 h 257176"/>
              <a:gd name="connsiteX2718" fmla="*/ 126882 w 611188"/>
              <a:gd name="connsiteY2718" fmla="*/ 187855 h 257176"/>
              <a:gd name="connsiteX2719" fmla="*/ 125297 w 611188"/>
              <a:gd name="connsiteY2719" fmla="*/ 188913 h 257176"/>
              <a:gd name="connsiteX2720" fmla="*/ 124239 w 611188"/>
              <a:gd name="connsiteY2720" fmla="*/ 187855 h 257176"/>
              <a:gd name="connsiteX2721" fmla="*/ 125825 w 611188"/>
              <a:gd name="connsiteY2721" fmla="*/ 187855 h 257176"/>
              <a:gd name="connsiteX2722" fmla="*/ 127411 w 611188"/>
              <a:gd name="connsiteY2722" fmla="*/ 187326 h 257176"/>
              <a:gd name="connsiteX2723" fmla="*/ 127939 w 611188"/>
              <a:gd name="connsiteY2723" fmla="*/ 185738 h 257176"/>
              <a:gd name="connsiteX2724" fmla="*/ 128997 w 611188"/>
              <a:gd name="connsiteY2724" fmla="*/ 184151 h 257176"/>
              <a:gd name="connsiteX2725" fmla="*/ 127939 w 611188"/>
              <a:gd name="connsiteY2725" fmla="*/ 183093 h 257176"/>
              <a:gd name="connsiteX2726" fmla="*/ 127411 w 611188"/>
              <a:gd name="connsiteY2726" fmla="*/ 182563 h 257176"/>
              <a:gd name="connsiteX2727" fmla="*/ 128997 w 611188"/>
              <a:gd name="connsiteY2727" fmla="*/ 182034 h 257176"/>
              <a:gd name="connsiteX2728" fmla="*/ 129525 w 611188"/>
              <a:gd name="connsiteY2728" fmla="*/ 180976 h 257176"/>
              <a:gd name="connsiteX2729" fmla="*/ 125825 w 611188"/>
              <a:gd name="connsiteY2729" fmla="*/ 180976 h 257176"/>
              <a:gd name="connsiteX2730" fmla="*/ 121068 w 611188"/>
              <a:gd name="connsiteY2730" fmla="*/ 179388 h 257176"/>
              <a:gd name="connsiteX2731" fmla="*/ 121068 w 611188"/>
              <a:gd name="connsiteY2731" fmla="*/ 180447 h 257176"/>
              <a:gd name="connsiteX2732" fmla="*/ 122125 w 611188"/>
              <a:gd name="connsiteY2732" fmla="*/ 180447 h 257176"/>
              <a:gd name="connsiteX2733" fmla="*/ 120539 w 611188"/>
              <a:gd name="connsiteY2733" fmla="*/ 180976 h 257176"/>
              <a:gd name="connsiteX2734" fmla="*/ 120011 w 611188"/>
              <a:gd name="connsiteY2734" fmla="*/ 179388 h 257176"/>
              <a:gd name="connsiteX2735" fmla="*/ 117368 w 611188"/>
              <a:gd name="connsiteY2735" fmla="*/ 180976 h 257176"/>
              <a:gd name="connsiteX2736" fmla="*/ 115253 w 611188"/>
              <a:gd name="connsiteY2736" fmla="*/ 182563 h 257176"/>
              <a:gd name="connsiteX2737" fmla="*/ 115782 w 611188"/>
              <a:gd name="connsiteY2737" fmla="*/ 184151 h 257176"/>
              <a:gd name="connsiteX2738" fmla="*/ 117368 w 611188"/>
              <a:gd name="connsiteY2738" fmla="*/ 184151 h 257176"/>
              <a:gd name="connsiteX2739" fmla="*/ 117368 w 611188"/>
              <a:gd name="connsiteY2739" fmla="*/ 185738 h 257176"/>
              <a:gd name="connsiteX2740" fmla="*/ 117368 w 611188"/>
              <a:gd name="connsiteY2740" fmla="*/ 186268 h 257176"/>
              <a:gd name="connsiteX2741" fmla="*/ 116839 w 611188"/>
              <a:gd name="connsiteY2741" fmla="*/ 186268 h 257176"/>
              <a:gd name="connsiteX2742" fmla="*/ 116839 w 611188"/>
              <a:gd name="connsiteY2742" fmla="*/ 185738 h 257176"/>
              <a:gd name="connsiteX2743" fmla="*/ 116839 w 611188"/>
              <a:gd name="connsiteY2743" fmla="*/ 184680 h 257176"/>
              <a:gd name="connsiteX2744" fmla="*/ 115253 w 611188"/>
              <a:gd name="connsiteY2744" fmla="*/ 184151 h 257176"/>
              <a:gd name="connsiteX2745" fmla="*/ 114196 w 611188"/>
              <a:gd name="connsiteY2745" fmla="*/ 184151 h 257176"/>
              <a:gd name="connsiteX2746" fmla="*/ 114196 w 611188"/>
              <a:gd name="connsiteY2746" fmla="*/ 184680 h 257176"/>
              <a:gd name="connsiteX2747" fmla="*/ 115253 w 611188"/>
              <a:gd name="connsiteY2747" fmla="*/ 185738 h 257176"/>
              <a:gd name="connsiteX2748" fmla="*/ 116839 w 611188"/>
              <a:gd name="connsiteY2748" fmla="*/ 185738 h 257176"/>
              <a:gd name="connsiteX2749" fmla="*/ 115782 w 611188"/>
              <a:gd name="connsiteY2749" fmla="*/ 186268 h 257176"/>
              <a:gd name="connsiteX2750" fmla="*/ 115253 w 611188"/>
              <a:gd name="connsiteY2750" fmla="*/ 186268 h 257176"/>
              <a:gd name="connsiteX2751" fmla="*/ 115782 w 611188"/>
              <a:gd name="connsiteY2751" fmla="*/ 187855 h 257176"/>
              <a:gd name="connsiteX2752" fmla="*/ 117368 w 611188"/>
              <a:gd name="connsiteY2752" fmla="*/ 188913 h 257176"/>
              <a:gd name="connsiteX2753" fmla="*/ 114196 w 611188"/>
              <a:gd name="connsiteY2753" fmla="*/ 188913 h 257176"/>
              <a:gd name="connsiteX2754" fmla="*/ 110496 w 611188"/>
              <a:gd name="connsiteY2754" fmla="*/ 187855 h 257176"/>
              <a:gd name="connsiteX2755" fmla="*/ 107853 w 611188"/>
              <a:gd name="connsiteY2755" fmla="*/ 187326 h 257176"/>
              <a:gd name="connsiteX2756" fmla="*/ 106796 w 611188"/>
              <a:gd name="connsiteY2756" fmla="*/ 183093 h 257176"/>
              <a:gd name="connsiteX2757" fmla="*/ 108382 w 611188"/>
              <a:gd name="connsiteY2757" fmla="*/ 180976 h 257176"/>
              <a:gd name="connsiteX2758" fmla="*/ 110496 w 611188"/>
              <a:gd name="connsiteY2758" fmla="*/ 180447 h 257176"/>
              <a:gd name="connsiteX2759" fmla="*/ 108382 w 611188"/>
              <a:gd name="connsiteY2759" fmla="*/ 179388 h 257176"/>
              <a:gd name="connsiteX2760" fmla="*/ 108080 w 611188"/>
              <a:gd name="connsiteY2760" fmla="*/ 179766 h 257176"/>
              <a:gd name="connsiteX2761" fmla="*/ 108382 w 611188"/>
              <a:gd name="connsiteY2761" fmla="*/ 178859 h 257176"/>
              <a:gd name="connsiteX2762" fmla="*/ 107853 w 611188"/>
              <a:gd name="connsiteY2762" fmla="*/ 177801 h 257176"/>
              <a:gd name="connsiteX2763" fmla="*/ 107098 w 611188"/>
              <a:gd name="connsiteY2763" fmla="*/ 179691 h 257176"/>
              <a:gd name="connsiteX2764" fmla="*/ 106796 w 611188"/>
              <a:gd name="connsiteY2764" fmla="*/ 179388 h 257176"/>
              <a:gd name="connsiteX2765" fmla="*/ 106796 w 611188"/>
              <a:gd name="connsiteY2765" fmla="*/ 180447 h 257176"/>
              <a:gd name="connsiteX2766" fmla="*/ 104681 w 611188"/>
              <a:gd name="connsiteY2766" fmla="*/ 178859 h 257176"/>
              <a:gd name="connsiteX2767" fmla="*/ 103096 w 611188"/>
              <a:gd name="connsiteY2767" fmla="*/ 179388 h 257176"/>
              <a:gd name="connsiteX2768" fmla="*/ 103624 w 611188"/>
              <a:gd name="connsiteY2768" fmla="*/ 177801 h 257176"/>
              <a:gd name="connsiteX2769" fmla="*/ 104681 w 611188"/>
              <a:gd name="connsiteY2769" fmla="*/ 177272 h 257176"/>
              <a:gd name="connsiteX2770" fmla="*/ 103624 w 611188"/>
              <a:gd name="connsiteY2770" fmla="*/ 176743 h 257176"/>
              <a:gd name="connsiteX2771" fmla="*/ 103096 w 611188"/>
              <a:gd name="connsiteY2771" fmla="*/ 176743 h 257176"/>
              <a:gd name="connsiteX2772" fmla="*/ 104681 w 611188"/>
              <a:gd name="connsiteY2772" fmla="*/ 175155 h 257176"/>
              <a:gd name="connsiteX2773" fmla="*/ 105210 w 611188"/>
              <a:gd name="connsiteY2773" fmla="*/ 173568 h 257176"/>
              <a:gd name="connsiteX2774" fmla="*/ 103624 w 611188"/>
              <a:gd name="connsiteY2774" fmla="*/ 172509 h 257176"/>
              <a:gd name="connsiteX2775" fmla="*/ 104681 w 611188"/>
              <a:gd name="connsiteY2775" fmla="*/ 170922 h 257176"/>
              <a:gd name="connsiteX2776" fmla="*/ 104681 w 611188"/>
              <a:gd name="connsiteY2776" fmla="*/ 171980 h 257176"/>
              <a:gd name="connsiteX2777" fmla="*/ 105210 w 611188"/>
              <a:gd name="connsiteY2777" fmla="*/ 170922 h 257176"/>
              <a:gd name="connsiteX2778" fmla="*/ 104681 w 611188"/>
              <a:gd name="connsiteY2778" fmla="*/ 169863 h 257176"/>
              <a:gd name="connsiteX2779" fmla="*/ 103096 w 611188"/>
              <a:gd name="connsiteY2779" fmla="*/ 170393 h 257176"/>
              <a:gd name="connsiteX2780" fmla="*/ 103096 w 611188"/>
              <a:gd name="connsiteY2780" fmla="*/ 169863 h 257176"/>
              <a:gd name="connsiteX2781" fmla="*/ 99924 w 611188"/>
              <a:gd name="connsiteY2781" fmla="*/ 168805 h 257176"/>
              <a:gd name="connsiteX2782" fmla="*/ 97810 w 611188"/>
              <a:gd name="connsiteY2782" fmla="*/ 170393 h 257176"/>
              <a:gd name="connsiteX2783" fmla="*/ 98338 w 611188"/>
              <a:gd name="connsiteY2783" fmla="*/ 171980 h 257176"/>
              <a:gd name="connsiteX2784" fmla="*/ 99396 w 611188"/>
              <a:gd name="connsiteY2784" fmla="*/ 172509 h 257176"/>
              <a:gd name="connsiteX2785" fmla="*/ 98338 w 611188"/>
              <a:gd name="connsiteY2785" fmla="*/ 174097 h 257176"/>
              <a:gd name="connsiteX2786" fmla="*/ 95167 w 611188"/>
              <a:gd name="connsiteY2786" fmla="*/ 173568 h 257176"/>
              <a:gd name="connsiteX2787" fmla="*/ 94110 w 611188"/>
              <a:gd name="connsiteY2787" fmla="*/ 175155 h 257176"/>
              <a:gd name="connsiteX2788" fmla="*/ 92524 w 611188"/>
              <a:gd name="connsiteY2788" fmla="*/ 174097 h 257176"/>
              <a:gd name="connsiteX2789" fmla="*/ 91467 w 611188"/>
              <a:gd name="connsiteY2789" fmla="*/ 174097 h 257176"/>
              <a:gd name="connsiteX2790" fmla="*/ 90938 w 611188"/>
              <a:gd name="connsiteY2790" fmla="*/ 174097 h 257176"/>
              <a:gd name="connsiteX2791" fmla="*/ 86181 w 611188"/>
              <a:gd name="connsiteY2791" fmla="*/ 176743 h 257176"/>
              <a:gd name="connsiteX2792" fmla="*/ 87238 w 611188"/>
              <a:gd name="connsiteY2792" fmla="*/ 177272 h 257176"/>
              <a:gd name="connsiteX2793" fmla="*/ 93052 w 611188"/>
              <a:gd name="connsiteY2793" fmla="*/ 177801 h 257176"/>
              <a:gd name="connsiteX2794" fmla="*/ 98338 w 611188"/>
              <a:gd name="connsiteY2794" fmla="*/ 177801 h 257176"/>
              <a:gd name="connsiteX2795" fmla="*/ 96224 w 611188"/>
              <a:gd name="connsiteY2795" fmla="*/ 178859 h 257176"/>
              <a:gd name="connsiteX2796" fmla="*/ 93052 w 611188"/>
              <a:gd name="connsiteY2796" fmla="*/ 180447 h 257176"/>
              <a:gd name="connsiteX2797" fmla="*/ 93052 w 611188"/>
              <a:gd name="connsiteY2797" fmla="*/ 178859 h 257176"/>
              <a:gd name="connsiteX2798" fmla="*/ 87238 w 611188"/>
              <a:gd name="connsiteY2798" fmla="*/ 179388 h 257176"/>
              <a:gd name="connsiteX2799" fmla="*/ 81952 w 611188"/>
              <a:gd name="connsiteY2799" fmla="*/ 180447 h 257176"/>
              <a:gd name="connsiteX2800" fmla="*/ 80366 w 611188"/>
              <a:gd name="connsiteY2800" fmla="*/ 183093 h 257176"/>
              <a:gd name="connsiteX2801" fmla="*/ 77723 w 611188"/>
              <a:gd name="connsiteY2801" fmla="*/ 182563 h 257176"/>
              <a:gd name="connsiteX2802" fmla="*/ 72437 w 611188"/>
              <a:gd name="connsiteY2802" fmla="*/ 184151 h 257176"/>
              <a:gd name="connsiteX2803" fmla="*/ 69794 w 611188"/>
              <a:gd name="connsiteY2803" fmla="*/ 183093 h 257176"/>
              <a:gd name="connsiteX2804" fmla="*/ 65037 w 611188"/>
              <a:gd name="connsiteY2804" fmla="*/ 184151 h 257176"/>
              <a:gd name="connsiteX2805" fmla="*/ 60280 w 611188"/>
              <a:gd name="connsiteY2805" fmla="*/ 183093 h 257176"/>
              <a:gd name="connsiteX2806" fmla="*/ 61337 w 611188"/>
              <a:gd name="connsiteY2806" fmla="*/ 180976 h 257176"/>
              <a:gd name="connsiteX2807" fmla="*/ 61866 w 611188"/>
              <a:gd name="connsiteY2807" fmla="*/ 179388 h 257176"/>
              <a:gd name="connsiteX2808" fmla="*/ 65037 w 611188"/>
              <a:gd name="connsiteY2808" fmla="*/ 179388 h 257176"/>
              <a:gd name="connsiteX2809" fmla="*/ 67152 w 611188"/>
              <a:gd name="connsiteY2809" fmla="*/ 177801 h 257176"/>
              <a:gd name="connsiteX2810" fmla="*/ 62923 w 611188"/>
              <a:gd name="connsiteY2810" fmla="*/ 175155 h 257176"/>
              <a:gd name="connsiteX2811" fmla="*/ 58694 w 611188"/>
              <a:gd name="connsiteY2811" fmla="*/ 172509 h 257176"/>
              <a:gd name="connsiteX2812" fmla="*/ 58694 w 611188"/>
              <a:gd name="connsiteY2812" fmla="*/ 171980 h 257176"/>
              <a:gd name="connsiteX2813" fmla="*/ 58165 w 611188"/>
              <a:gd name="connsiteY2813" fmla="*/ 171980 h 257176"/>
              <a:gd name="connsiteX2814" fmla="*/ 58694 w 611188"/>
              <a:gd name="connsiteY2814" fmla="*/ 169863 h 257176"/>
              <a:gd name="connsiteX2815" fmla="*/ 59751 w 611188"/>
              <a:gd name="connsiteY2815" fmla="*/ 168805 h 257176"/>
              <a:gd name="connsiteX2816" fmla="*/ 58165 w 611188"/>
              <a:gd name="connsiteY2816" fmla="*/ 168276 h 257176"/>
              <a:gd name="connsiteX2817" fmla="*/ 56051 w 611188"/>
              <a:gd name="connsiteY2817" fmla="*/ 167218 h 257176"/>
              <a:gd name="connsiteX2818" fmla="*/ 56051 w 611188"/>
              <a:gd name="connsiteY2818" fmla="*/ 165630 h 257176"/>
              <a:gd name="connsiteX2819" fmla="*/ 56580 w 611188"/>
              <a:gd name="connsiteY2819" fmla="*/ 165630 h 257176"/>
              <a:gd name="connsiteX2820" fmla="*/ 56051 w 611188"/>
              <a:gd name="connsiteY2820" fmla="*/ 165101 h 257176"/>
              <a:gd name="connsiteX2821" fmla="*/ 54994 w 611188"/>
              <a:gd name="connsiteY2821" fmla="*/ 165630 h 257176"/>
              <a:gd name="connsiteX2822" fmla="*/ 54465 w 611188"/>
              <a:gd name="connsiteY2822" fmla="*/ 165101 h 257176"/>
              <a:gd name="connsiteX2823" fmla="*/ 52880 w 611188"/>
              <a:gd name="connsiteY2823" fmla="*/ 165101 h 257176"/>
              <a:gd name="connsiteX2824" fmla="*/ 52880 w 611188"/>
              <a:gd name="connsiteY2824" fmla="*/ 163513 h 257176"/>
              <a:gd name="connsiteX2825" fmla="*/ 52880 w 611188"/>
              <a:gd name="connsiteY2825" fmla="*/ 162984 h 257176"/>
              <a:gd name="connsiteX2826" fmla="*/ 51822 w 611188"/>
              <a:gd name="connsiteY2826" fmla="*/ 162984 h 257176"/>
              <a:gd name="connsiteX2827" fmla="*/ 51294 w 611188"/>
              <a:gd name="connsiteY2827" fmla="*/ 162984 h 257176"/>
              <a:gd name="connsiteX2828" fmla="*/ 51822 w 611188"/>
              <a:gd name="connsiteY2828" fmla="*/ 161926 h 257176"/>
              <a:gd name="connsiteX2829" fmla="*/ 51822 w 611188"/>
              <a:gd name="connsiteY2829" fmla="*/ 161397 h 257176"/>
              <a:gd name="connsiteX2830" fmla="*/ 53408 w 611188"/>
              <a:gd name="connsiteY2830" fmla="*/ 163513 h 257176"/>
              <a:gd name="connsiteX2831" fmla="*/ 54994 w 611188"/>
              <a:gd name="connsiteY2831" fmla="*/ 165101 h 257176"/>
              <a:gd name="connsiteX2832" fmla="*/ 54465 w 611188"/>
              <a:gd name="connsiteY2832" fmla="*/ 164043 h 257176"/>
              <a:gd name="connsiteX2833" fmla="*/ 53408 w 611188"/>
              <a:gd name="connsiteY2833" fmla="*/ 162984 h 257176"/>
              <a:gd name="connsiteX2834" fmla="*/ 54465 w 611188"/>
              <a:gd name="connsiteY2834" fmla="*/ 162984 h 257176"/>
              <a:gd name="connsiteX2835" fmla="*/ 54465 w 611188"/>
              <a:gd name="connsiteY2835" fmla="*/ 161926 h 257176"/>
              <a:gd name="connsiteX2836" fmla="*/ 52880 w 611188"/>
              <a:gd name="connsiteY2836" fmla="*/ 158222 h 257176"/>
              <a:gd name="connsiteX2837" fmla="*/ 49179 w 611188"/>
              <a:gd name="connsiteY2837" fmla="*/ 158222 h 257176"/>
              <a:gd name="connsiteX2838" fmla="*/ 48122 w 611188"/>
              <a:gd name="connsiteY2838" fmla="*/ 157693 h 257176"/>
              <a:gd name="connsiteX2839" fmla="*/ 49179 w 611188"/>
              <a:gd name="connsiteY2839" fmla="*/ 154518 h 257176"/>
              <a:gd name="connsiteX2840" fmla="*/ 49708 w 611188"/>
              <a:gd name="connsiteY2840" fmla="*/ 154518 h 257176"/>
              <a:gd name="connsiteX2841" fmla="*/ 49179 w 611188"/>
              <a:gd name="connsiteY2841" fmla="*/ 153459 h 257176"/>
              <a:gd name="connsiteX2842" fmla="*/ 49708 w 611188"/>
              <a:gd name="connsiteY2842" fmla="*/ 153459 h 257176"/>
              <a:gd name="connsiteX2843" fmla="*/ 49179 w 611188"/>
              <a:gd name="connsiteY2843" fmla="*/ 151343 h 257176"/>
              <a:gd name="connsiteX2844" fmla="*/ 47594 w 611188"/>
              <a:gd name="connsiteY2844" fmla="*/ 149226 h 257176"/>
              <a:gd name="connsiteX2845" fmla="*/ 46008 w 611188"/>
              <a:gd name="connsiteY2845" fmla="*/ 142876 h 257176"/>
              <a:gd name="connsiteX2846" fmla="*/ 48122 w 611188"/>
              <a:gd name="connsiteY2846" fmla="*/ 139172 h 257176"/>
              <a:gd name="connsiteX2847" fmla="*/ 49179 w 611188"/>
              <a:gd name="connsiteY2847" fmla="*/ 137584 h 257176"/>
              <a:gd name="connsiteX2848" fmla="*/ 49708 w 611188"/>
              <a:gd name="connsiteY2848" fmla="*/ 137055 h 257176"/>
              <a:gd name="connsiteX2849" fmla="*/ 52880 w 611188"/>
              <a:gd name="connsiteY2849" fmla="*/ 135467 h 257176"/>
              <a:gd name="connsiteX2850" fmla="*/ 54994 w 611188"/>
              <a:gd name="connsiteY2850" fmla="*/ 132292 h 257176"/>
              <a:gd name="connsiteX2851" fmla="*/ 56580 w 611188"/>
              <a:gd name="connsiteY2851" fmla="*/ 131763 h 257176"/>
              <a:gd name="connsiteX2852" fmla="*/ 58165 w 611188"/>
              <a:gd name="connsiteY2852" fmla="*/ 127530 h 257176"/>
              <a:gd name="connsiteX2853" fmla="*/ 60280 w 611188"/>
              <a:gd name="connsiteY2853" fmla="*/ 127530 h 257176"/>
              <a:gd name="connsiteX2854" fmla="*/ 60280 w 611188"/>
              <a:gd name="connsiteY2854" fmla="*/ 129117 h 257176"/>
              <a:gd name="connsiteX2855" fmla="*/ 61866 w 611188"/>
              <a:gd name="connsiteY2855" fmla="*/ 129117 h 257176"/>
              <a:gd name="connsiteX2856" fmla="*/ 66623 w 611188"/>
              <a:gd name="connsiteY2856" fmla="*/ 132292 h 257176"/>
              <a:gd name="connsiteX2857" fmla="*/ 68737 w 611188"/>
              <a:gd name="connsiteY2857" fmla="*/ 131763 h 257176"/>
              <a:gd name="connsiteX2858" fmla="*/ 66623 w 611188"/>
              <a:gd name="connsiteY2858" fmla="*/ 128588 h 257176"/>
              <a:gd name="connsiteX2859" fmla="*/ 65037 w 611188"/>
              <a:gd name="connsiteY2859" fmla="*/ 124884 h 257176"/>
              <a:gd name="connsiteX2860" fmla="*/ 65566 w 611188"/>
              <a:gd name="connsiteY2860" fmla="*/ 124884 h 257176"/>
              <a:gd name="connsiteX2861" fmla="*/ 65566 w 611188"/>
              <a:gd name="connsiteY2861" fmla="*/ 123826 h 257176"/>
              <a:gd name="connsiteX2862" fmla="*/ 65037 w 611188"/>
              <a:gd name="connsiteY2862" fmla="*/ 123297 h 257176"/>
              <a:gd name="connsiteX2863" fmla="*/ 65037 w 611188"/>
              <a:gd name="connsiteY2863" fmla="*/ 122238 h 257176"/>
              <a:gd name="connsiteX2864" fmla="*/ 65566 w 611188"/>
              <a:gd name="connsiteY2864" fmla="*/ 123297 h 257176"/>
              <a:gd name="connsiteX2865" fmla="*/ 66623 w 611188"/>
              <a:gd name="connsiteY2865" fmla="*/ 120122 h 257176"/>
              <a:gd name="connsiteX2866" fmla="*/ 67152 w 611188"/>
              <a:gd name="connsiteY2866" fmla="*/ 116417 h 257176"/>
              <a:gd name="connsiteX2867" fmla="*/ 68209 w 611188"/>
              <a:gd name="connsiteY2867" fmla="*/ 116417 h 257176"/>
              <a:gd name="connsiteX2868" fmla="*/ 68737 w 611188"/>
              <a:gd name="connsiteY2868" fmla="*/ 114830 h 257176"/>
              <a:gd name="connsiteX2869" fmla="*/ 70323 w 611188"/>
              <a:gd name="connsiteY2869" fmla="*/ 115359 h 257176"/>
              <a:gd name="connsiteX2870" fmla="*/ 70852 w 611188"/>
              <a:gd name="connsiteY2870" fmla="*/ 113242 h 257176"/>
              <a:gd name="connsiteX2871" fmla="*/ 74023 w 611188"/>
              <a:gd name="connsiteY2871" fmla="*/ 116947 h 257176"/>
              <a:gd name="connsiteX2872" fmla="*/ 77195 w 611188"/>
              <a:gd name="connsiteY2872" fmla="*/ 119592 h 257176"/>
              <a:gd name="connsiteX2873" fmla="*/ 77195 w 611188"/>
              <a:gd name="connsiteY2873" fmla="*/ 120122 h 257176"/>
              <a:gd name="connsiteX2874" fmla="*/ 77723 w 611188"/>
              <a:gd name="connsiteY2874" fmla="*/ 120651 h 257176"/>
              <a:gd name="connsiteX2875" fmla="*/ 77195 w 611188"/>
              <a:gd name="connsiteY2875" fmla="*/ 121709 h 257176"/>
              <a:gd name="connsiteX2876" fmla="*/ 79309 w 611188"/>
              <a:gd name="connsiteY2876" fmla="*/ 123826 h 257176"/>
              <a:gd name="connsiteX2877" fmla="*/ 80895 w 611188"/>
              <a:gd name="connsiteY2877" fmla="*/ 125942 h 257176"/>
              <a:gd name="connsiteX2878" fmla="*/ 83009 w 611188"/>
              <a:gd name="connsiteY2878" fmla="*/ 124884 h 257176"/>
              <a:gd name="connsiteX2879" fmla="*/ 85652 w 611188"/>
              <a:gd name="connsiteY2879" fmla="*/ 125413 h 257176"/>
              <a:gd name="connsiteX2880" fmla="*/ 85652 w 611188"/>
              <a:gd name="connsiteY2880" fmla="*/ 123826 h 257176"/>
              <a:gd name="connsiteX2881" fmla="*/ 84595 w 611188"/>
              <a:gd name="connsiteY2881" fmla="*/ 123297 h 257176"/>
              <a:gd name="connsiteX2882" fmla="*/ 84595 w 611188"/>
              <a:gd name="connsiteY2882" fmla="*/ 123826 h 257176"/>
              <a:gd name="connsiteX2883" fmla="*/ 84066 w 611188"/>
              <a:gd name="connsiteY2883" fmla="*/ 123826 h 257176"/>
              <a:gd name="connsiteX2884" fmla="*/ 84066 w 611188"/>
              <a:gd name="connsiteY2884" fmla="*/ 122238 h 257176"/>
              <a:gd name="connsiteX2885" fmla="*/ 83009 w 611188"/>
              <a:gd name="connsiteY2885" fmla="*/ 122238 h 257176"/>
              <a:gd name="connsiteX2886" fmla="*/ 84066 w 611188"/>
              <a:gd name="connsiteY2886" fmla="*/ 121709 h 257176"/>
              <a:gd name="connsiteX2887" fmla="*/ 84066 w 611188"/>
              <a:gd name="connsiteY2887" fmla="*/ 120651 h 257176"/>
              <a:gd name="connsiteX2888" fmla="*/ 84066 w 611188"/>
              <a:gd name="connsiteY2888" fmla="*/ 119592 h 257176"/>
              <a:gd name="connsiteX2889" fmla="*/ 83009 w 611188"/>
              <a:gd name="connsiteY2889" fmla="*/ 120122 h 257176"/>
              <a:gd name="connsiteX2890" fmla="*/ 82481 w 611188"/>
              <a:gd name="connsiteY2890" fmla="*/ 121709 h 257176"/>
              <a:gd name="connsiteX2891" fmla="*/ 82481 w 611188"/>
              <a:gd name="connsiteY2891" fmla="*/ 119592 h 257176"/>
              <a:gd name="connsiteX2892" fmla="*/ 80895 w 611188"/>
              <a:gd name="connsiteY2892" fmla="*/ 118534 h 257176"/>
              <a:gd name="connsiteX2893" fmla="*/ 81952 w 611188"/>
              <a:gd name="connsiteY2893" fmla="*/ 118005 h 257176"/>
              <a:gd name="connsiteX2894" fmla="*/ 80895 w 611188"/>
              <a:gd name="connsiteY2894" fmla="*/ 116947 h 257176"/>
              <a:gd name="connsiteX2895" fmla="*/ 80895 w 611188"/>
              <a:gd name="connsiteY2895" fmla="*/ 116417 h 257176"/>
              <a:gd name="connsiteX2896" fmla="*/ 80366 w 611188"/>
              <a:gd name="connsiteY2896" fmla="*/ 115359 h 257176"/>
              <a:gd name="connsiteX2897" fmla="*/ 80895 w 611188"/>
              <a:gd name="connsiteY2897" fmla="*/ 113242 h 257176"/>
              <a:gd name="connsiteX2898" fmla="*/ 79309 w 611188"/>
              <a:gd name="connsiteY2898" fmla="*/ 112713 h 257176"/>
              <a:gd name="connsiteX2899" fmla="*/ 79309 w 611188"/>
              <a:gd name="connsiteY2899" fmla="*/ 110067 h 257176"/>
              <a:gd name="connsiteX2900" fmla="*/ 77723 w 611188"/>
              <a:gd name="connsiteY2900" fmla="*/ 109538 h 257176"/>
              <a:gd name="connsiteX2901" fmla="*/ 77723 w 611188"/>
              <a:gd name="connsiteY2901" fmla="*/ 108480 h 257176"/>
              <a:gd name="connsiteX2902" fmla="*/ 78781 w 611188"/>
              <a:gd name="connsiteY2902" fmla="*/ 108480 h 257176"/>
              <a:gd name="connsiteX2903" fmla="*/ 77195 w 611188"/>
              <a:gd name="connsiteY2903" fmla="*/ 105834 h 257176"/>
              <a:gd name="connsiteX2904" fmla="*/ 71909 w 611188"/>
              <a:gd name="connsiteY2904" fmla="*/ 104776 h 257176"/>
              <a:gd name="connsiteX2905" fmla="*/ 68737 w 611188"/>
              <a:gd name="connsiteY2905" fmla="*/ 104776 h 257176"/>
              <a:gd name="connsiteX2906" fmla="*/ 68737 w 611188"/>
              <a:gd name="connsiteY2906" fmla="*/ 105834 h 257176"/>
              <a:gd name="connsiteX2907" fmla="*/ 68209 w 611188"/>
              <a:gd name="connsiteY2907" fmla="*/ 105834 h 257176"/>
              <a:gd name="connsiteX2908" fmla="*/ 66623 w 611188"/>
              <a:gd name="connsiteY2908" fmla="*/ 104776 h 257176"/>
              <a:gd name="connsiteX2909" fmla="*/ 66623 w 611188"/>
              <a:gd name="connsiteY2909" fmla="*/ 105834 h 257176"/>
              <a:gd name="connsiteX2910" fmla="*/ 66623 w 611188"/>
              <a:gd name="connsiteY2910" fmla="*/ 106363 h 257176"/>
              <a:gd name="connsiteX2911" fmla="*/ 59751 w 611188"/>
              <a:gd name="connsiteY2911" fmla="*/ 107951 h 257176"/>
              <a:gd name="connsiteX2912" fmla="*/ 52880 w 611188"/>
              <a:gd name="connsiteY2912" fmla="*/ 108480 h 257176"/>
              <a:gd name="connsiteX2913" fmla="*/ 52880 w 611188"/>
              <a:gd name="connsiteY2913" fmla="*/ 109538 h 257176"/>
              <a:gd name="connsiteX2914" fmla="*/ 52880 w 611188"/>
              <a:gd name="connsiteY2914" fmla="*/ 110067 h 257176"/>
              <a:gd name="connsiteX2915" fmla="*/ 48122 w 611188"/>
              <a:gd name="connsiteY2915" fmla="*/ 111655 h 257176"/>
              <a:gd name="connsiteX2916" fmla="*/ 43894 w 611188"/>
              <a:gd name="connsiteY2916" fmla="*/ 113242 h 257176"/>
              <a:gd name="connsiteX2917" fmla="*/ 43894 w 611188"/>
              <a:gd name="connsiteY2917" fmla="*/ 113772 h 257176"/>
              <a:gd name="connsiteX2918" fmla="*/ 44422 w 611188"/>
              <a:gd name="connsiteY2918" fmla="*/ 114830 h 257176"/>
              <a:gd name="connsiteX2919" fmla="*/ 42836 w 611188"/>
              <a:gd name="connsiteY2919" fmla="*/ 114830 h 257176"/>
              <a:gd name="connsiteX2920" fmla="*/ 42836 w 611188"/>
              <a:gd name="connsiteY2920" fmla="*/ 116417 h 257176"/>
              <a:gd name="connsiteX2921" fmla="*/ 41251 w 611188"/>
              <a:gd name="connsiteY2921" fmla="*/ 115359 h 257176"/>
              <a:gd name="connsiteX2922" fmla="*/ 39665 w 611188"/>
              <a:gd name="connsiteY2922" fmla="*/ 115359 h 257176"/>
              <a:gd name="connsiteX2923" fmla="*/ 40722 w 611188"/>
              <a:gd name="connsiteY2923" fmla="*/ 116417 h 257176"/>
              <a:gd name="connsiteX2924" fmla="*/ 35436 w 611188"/>
              <a:gd name="connsiteY2924" fmla="*/ 115359 h 257176"/>
              <a:gd name="connsiteX2925" fmla="*/ 30150 w 611188"/>
              <a:gd name="connsiteY2925" fmla="*/ 110067 h 257176"/>
              <a:gd name="connsiteX2926" fmla="*/ 26979 w 611188"/>
              <a:gd name="connsiteY2926" fmla="*/ 113772 h 257176"/>
              <a:gd name="connsiteX2927" fmla="*/ 24864 w 611188"/>
              <a:gd name="connsiteY2927" fmla="*/ 118534 h 257176"/>
              <a:gd name="connsiteX2928" fmla="*/ 23278 w 611188"/>
              <a:gd name="connsiteY2928" fmla="*/ 115359 h 257176"/>
              <a:gd name="connsiteX2929" fmla="*/ 21693 w 611188"/>
              <a:gd name="connsiteY2929" fmla="*/ 113242 h 257176"/>
              <a:gd name="connsiteX2930" fmla="*/ 22221 w 611188"/>
              <a:gd name="connsiteY2930" fmla="*/ 111126 h 257176"/>
              <a:gd name="connsiteX2931" fmla="*/ 21693 w 611188"/>
              <a:gd name="connsiteY2931" fmla="*/ 109538 h 257176"/>
              <a:gd name="connsiteX2932" fmla="*/ 24864 w 611188"/>
              <a:gd name="connsiteY2932" fmla="*/ 107951 h 257176"/>
              <a:gd name="connsiteX2933" fmla="*/ 28564 w 611188"/>
              <a:gd name="connsiteY2933" fmla="*/ 106892 h 257176"/>
              <a:gd name="connsiteX2934" fmla="*/ 25921 w 611188"/>
              <a:gd name="connsiteY2934" fmla="*/ 104247 h 257176"/>
              <a:gd name="connsiteX2935" fmla="*/ 25393 w 611188"/>
              <a:gd name="connsiteY2935" fmla="*/ 99484 h 257176"/>
              <a:gd name="connsiteX2936" fmla="*/ 25921 w 611188"/>
              <a:gd name="connsiteY2936" fmla="*/ 98955 h 257176"/>
              <a:gd name="connsiteX2937" fmla="*/ 26979 w 611188"/>
              <a:gd name="connsiteY2937" fmla="*/ 97367 h 257176"/>
              <a:gd name="connsiteX2938" fmla="*/ 25921 w 611188"/>
              <a:gd name="connsiteY2938" fmla="*/ 96309 h 257176"/>
              <a:gd name="connsiteX2939" fmla="*/ 25921 w 611188"/>
              <a:gd name="connsiteY2939" fmla="*/ 95780 h 257176"/>
              <a:gd name="connsiteX2940" fmla="*/ 26979 w 611188"/>
              <a:gd name="connsiteY2940" fmla="*/ 94192 h 257176"/>
              <a:gd name="connsiteX2941" fmla="*/ 26979 w 611188"/>
              <a:gd name="connsiteY2941" fmla="*/ 92605 h 257176"/>
              <a:gd name="connsiteX2942" fmla="*/ 30150 w 611188"/>
              <a:gd name="connsiteY2942" fmla="*/ 90488 h 257176"/>
              <a:gd name="connsiteX2943" fmla="*/ 32793 w 611188"/>
              <a:gd name="connsiteY2943" fmla="*/ 88901 h 257176"/>
              <a:gd name="connsiteX2944" fmla="*/ 32265 w 611188"/>
              <a:gd name="connsiteY2944" fmla="*/ 82551 h 257176"/>
              <a:gd name="connsiteX2945" fmla="*/ 30679 w 611188"/>
              <a:gd name="connsiteY2945" fmla="*/ 77259 h 257176"/>
              <a:gd name="connsiteX2946" fmla="*/ 30150 w 611188"/>
              <a:gd name="connsiteY2946" fmla="*/ 77259 h 257176"/>
              <a:gd name="connsiteX2947" fmla="*/ 30150 w 611188"/>
              <a:gd name="connsiteY2947" fmla="*/ 78317 h 257176"/>
              <a:gd name="connsiteX2948" fmla="*/ 27507 w 611188"/>
              <a:gd name="connsiteY2948" fmla="*/ 75142 h 257176"/>
              <a:gd name="connsiteX2949" fmla="*/ 27507 w 611188"/>
              <a:gd name="connsiteY2949" fmla="*/ 71438 h 257176"/>
              <a:gd name="connsiteX2950" fmla="*/ 24864 w 611188"/>
              <a:gd name="connsiteY2950" fmla="*/ 69321 h 257176"/>
              <a:gd name="connsiteX2951" fmla="*/ 22221 w 611188"/>
              <a:gd name="connsiteY2951" fmla="*/ 66676 h 257176"/>
              <a:gd name="connsiteX2952" fmla="*/ 26979 w 611188"/>
              <a:gd name="connsiteY2952" fmla="*/ 67734 h 257176"/>
              <a:gd name="connsiteX2953" fmla="*/ 30150 w 611188"/>
              <a:gd name="connsiteY2953" fmla="*/ 69321 h 257176"/>
              <a:gd name="connsiteX2954" fmla="*/ 30679 w 611188"/>
              <a:gd name="connsiteY2954" fmla="*/ 68263 h 257176"/>
              <a:gd name="connsiteX2955" fmla="*/ 30679 w 611188"/>
              <a:gd name="connsiteY2955" fmla="*/ 66146 h 257176"/>
              <a:gd name="connsiteX2956" fmla="*/ 31207 w 611188"/>
              <a:gd name="connsiteY2956" fmla="*/ 66146 h 257176"/>
              <a:gd name="connsiteX2957" fmla="*/ 30679 w 611188"/>
              <a:gd name="connsiteY2957" fmla="*/ 64559 h 257176"/>
              <a:gd name="connsiteX2958" fmla="*/ 30679 w 611188"/>
              <a:gd name="connsiteY2958" fmla="*/ 62971 h 257176"/>
              <a:gd name="connsiteX2959" fmla="*/ 29093 w 611188"/>
              <a:gd name="connsiteY2959" fmla="*/ 62971 h 257176"/>
              <a:gd name="connsiteX2960" fmla="*/ 29093 w 611188"/>
              <a:gd name="connsiteY2960" fmla="*/ 61384 h 257176"/>
              <a:gd name="connsiteX2961" fmla="*/ 27507 w 611188"/>
              <a:gd name="connsiteY2961" fmla="*/ 62442 h 257176"/>
              <a:gd name="connsiteX2962" fmla="*/ 26979 w 611188"/>
              <a:gd name="connsiteY2962" fmla="*/ 62971 h 257176"/>
              <a:gd name="connsiteX2963" fmla="*/ 26979 w 611188"/>
              <a:gd name="connsiteY2963" fmla="*/ 62442 h 257176"/>
              <a:gd name="connsiteX2964" fmla="*/ 26979 w 611188"/>
              <a:gd name="connsiteY2964" fmla="*/ 61384 h 257176"/>
              <a:gd name="connsiteX2965" fmla="*/ 23807 w 611188"/>
              <a:gd name="connsiteY2965" fmla="*/ 57680 h 257176"/>
              <a:gd name="connsiteX2966" fmla="*/ 21693 w 611188"/>
              <a:gd name="connsiteY2966" fmla="*/ 52917 h 257176"/>
              <a:gd name="connsiteX2967" fmla="*/ 20107 w 611188"/>
              <a:gd name="connsiteY2967" fmla="*/ 53976 h 257176"/>
              <a:gd name="connsiteX2968" fmla="*/ 19050 w 611188"/>
              <a:gd name="connsiteY2968" fmla="*/ 52917 h 257176"/>
              <a:gd name="connsiteX2969" fmla="*/ 20636 w 611188"/>
              <a:gd name="connsiteY2969" fmla="*/ 51330 h 257176"/>
              <a:gd name="connsiteX2970" fmla="*/ 24864 w 611188"/>
              <a:gd name="connsiteY2970" fmla="*/ 55563 h 257176"/>
              <a:gd name="connsiteX2971" fmla="*/ 26979 w 611188"/>
              <a:gd name="connsiteY2971" fmla="*/ 56092 h 257176"/>
              <a:gd name="connsiteX2972" fmla="*/ 26979 w 611188"/>
              <a:gd name="connsiteY2972" fmla="*/ 54505 h 257176"/>
              <a:gd name="connsiteX2973" fmla="*/ 26979 w 611188"/>
              <a:gd name="connsiteY2973" fmla="*/ 52917 h 257176"/>
              <a:gd name="connsiteX2974" fmla="*/ 28564 w 611188"/>
              <a:gd name="connsiteY2974" fmla="*/ 54505 h 257176"/>
              <a:gd name="connsiteX2975" fmla="*/ 28564 w 611188"/>
              <a:gd name="connsiteY2975" fmla="*/ 52917 h 257176"/>
              <a:gd name="connsiteX2976" fmla="*/ 29093 w 611188"/>
              <a:gd name="connsiteY2976" fmla="*/ 53976 h 257176"/>
              <a:gd name="connsiteX2977" fmla="*/ 30150 w 611188"/>
              <a:gd name="connsiteY2977" fmla="*/ 54505 h 257176"/>
              <a:gd name="connsiteX2978" fmla="*/ 30150 w 611188"/>
              <a:gd name="connsiteY2978" fmla="*/ 55563 h 257176"/>
              <a:gd name="connsiteX2979" fmla="*/ 29093 w 611188"/>
              <a:gd name="connsiteY2979" fmla="*/ 54505 h 257176"/>
              <a:gd name="connsiteX2980" fmla="*/ 30150 w 611188"/>
              <a:gd name="connsiteY2980" fmla="*/ 56092 h 257176"/>
              <a:gd name="connsiteX2981" fmla="*/ 30679 w 611188"/>
              <a:gd name="connsiteY2981" fmla="*/ 56092 h 257176"/>
              <a:gd name="connsiteX2982" fmla="*/ 31207 w 611188"/>
              <a:gd name="connsiteY2982" fmla="*/ 59267 h 257176"/>
              <a:gd name="connsiteX2983" fmla="*/ 32265 w 611188"/>
              <a:gd name="connsiteY2983" fmla="*/ 62442 h 257176"/>
              <a:gd name="connsiteX2984" fmla="*/ 32265 w 611188"/>
              <a:gd name="connsiteY2984" fmla="*/ 62971 h 257176"/>
              <a:gd name="connsiteX2985" fmla="*/ 31207 w 611188"/>
              <a:gd name="connsiteY2985" fmla="*/ 63501 h 257176"/>
              <a:gd name="connsiteX2986" fmla="*/ 32793 w 611188"/>
              <a:gd name="connsiteY2986" fmla="*/ 64559 h 257176"/>
              <a:gd name="connsiteX2987" fmla="*/ 33850 w 611188"/>
              <a:gd name="connsiteY2987" fmla="*/ 62442 h 257176"/>
              <a:gd name="connsiteX2988" fmla="*/ 35965 w 611188"/>
              <a:gd name="connsiteY2988" fmla="*/ 63501 h 257176"/>
              <a:gd name="connsiteX2989" fmla="*/ 37550 w 611188"/>
              <a:gd name="connsiteY2989" fmla="*/ 65088 h 257176"/>
              <a:gd name="connsiteX2990" fmla="*/ 37550 w 611188"/>
              <a:gd name="connsiteY2990" fmla="*/ 69321 h 257176"/>
              <a:gd name="connsiteX2991" fmla="*/ 37022 w 611188"/>
              <a:gd name="connsiteY2991" fmla="*/ 71438 h 257176"/>
              <a:gd name="connsiteX2992" fmla="*/ 37550 w 611188"/>
              <a:gd name="connsiteY2992" fmla="*/ 73026 h 257176"/>
              <a:gd name="connsiteX2993" fmla="*/ 39665 w 611188"/>
              <a:gd name="connsiteY2993" fmla="*/ 73555 h 257176"/>
              <a:gd name="connsiteX2994" fmla="*/ 40722 w 611188"/>
              <a:gd name="connsiteY2994" fmla="*/ 75671 h 257176"/>
              <a:gd name="connsiteX2995" fmla="*/ 44951 w 611188"/>
              <a:gd name="connsiteY2995" fmla="*/ 78846 h 257176"/>
              <a:gd name="connsiteX2996" fmla="*/ 46008 w 611188"/>
              <a:gd name="connsiteY2996" fmla="*/ 81492 h 257176"/>
              <a:gd name="connsiteX2997" fmla="*/ 50237 w 611188"/>
              <a:gd name="connsiteY2997" fmla="*/ 82551 h 257176"/>
              <a:gd name="connsiteX2998" fmla="*/ 54465 w 611188"/>
              <a:gd name="connsiteY2998" fmla="*/ 82551 h 257176"/>
              <a:gd name="connsiteX2999" fmla="*/ 54465 w 611188"/>
              <a:gd name="connsiteY2999" fmla="*/ 83609 h 257176"/>
              <a:gd name="connsiteX3000" fmla="*/ 54465 w 611188"/>
              <a:gd name="connsiteY3000" fmla="*/ 84138 h 257176"/>
              <a:gd name="connsiteX3001" fmla="*/ 57108 w 611188"/>
              <a:gd name="connsiteY3001" fmla="*/ 84138 h 257176"/>
              <a:gd name="connsiteX3002" fmla="*/ 59751 w 611188"/>
              <a:gd name="connsiteY3002" fmla="*/ 87313 h 257176"/>
              <a:gd name="connsiteX3003" fmla="*/ 62923 w 611188"/>
              <a:gd name="connsiteY3003" fmla="*/ 87842 h 257176"/>
              <a:gd name="connsiteX3004" fmla="*/ 65037 w 611188"/>
              <a:gd name="connsiteY3004" fmla="*/ 90488 h 257176"/>
              <a:gd name="connsiteX3005" fmla="*/ 65037 w 611188"/>
              <a:gd name="connsiteY3005" fmla="*/ 92076 h 257176"/>
              <a:gd name="connsiteX3006" fmla="*/ 63980 w 611188"/>
              <a:gd name="connsiteY3006" fmla="*/ 92076 h 257176"/>
              <a:gd name="connsiteX3007" fmla="*/ 65037 w 611188"/>
              <a:gd name="connsiteY3007" fmla="*/ 94192 h 257176"/>
              <a:gd name="connsiteX3008" fmla="*/ 66623 w 611188"/>
              <a:gd name="connsiteY3008" fmla="*/ 94721 h 257176"/>
              <a:gd name="connsiteX3009" fmla="*/ 69794 w 611188"/>
              <a:gd name="connsiteY3009" fmla="*/ 95780 h 257176"/>
              <a:gd name="connsiteX3010" fmla="*/ 73495 w 611188"/>
              <a:gd name="connsiteY3010" fmla="*/ 96309 h 257176"/>
              <a:gd name="connsiteX3011" fmla="*/ 71909 w 611188"/>
              <a:gd name="connsiteY3011" fmla="*/ 92076 h 257176"/>
              <a:gd name="connsiteX3012" fmla="*/ 70323 w 611188"/>
              <a:gd name="connsiteY3012" fmla="*/ 87842 h 257176"/>
              <a:gd name="connsiteX3013" fmla="*/ 70323 w 611188"/>
              <a:gd name="connsiteY3013" fmla="*/ 86784 h 257176"/>
              <a:gd name="connsiteX3014" fmla="*/ 69794 w 611188"/>
              <a:gd name="connsiteY3014" fmla="*/ 85726 h 257176"/>
              <a:gd name="connsiteX3015" fmla="*/ 70323 w 611188"/>
              <a:gd name="connsiteY3015" fmla="*/ 85196 h 257176"/>
              <a:gd name="connsiteX3016" fmla="*/ 70852 w 611188"/>
              <a:gd name="connsiteY3016" fmla="*/ 85196 h 257176"/>
              <a:gd name="connsiteX3017" fmla="*/ 70323 w 611188"/>
              <a:gd name="connsiteY3017" fmla="*/ 84138 h 257176"/>
              <a:gd name="connsiteX3018" fmla="*/ 69794 w 611188"/>
              <a:gd name="connsiteY3018" fmla="*/ 84138 h 257176"/>
              <a:gd name="connsiteX3019" fmla="*/ 69794 w 611188"/>
              <a:gd name="connsiteY3019" fmla="*/ 82021 h 257176"/>
              <a:gd name="connsiteX3020" fmla="*/ 69794 w 611188"/>
              <a:gd name="connsiteY3020" fmla="*/ 79905 h 257176"/>
              <a:gd name="connsiteX3021" fmla="*/ 66623 w 611188"/>
              <a:gd name="connsiteY3021" fmla="*/ 75671 h 257176"/>
              <a:gd name="connsiteX3022" fmla="*/ 63980 w 611188"/>
              <a:gd name="connsiteY3022" fmla="*/ 71967 h 257176"/>
              <a:gd name="connsiteX3023" fmla="*/ 61337 w 611188"/>
              <a:gd name="connsiteY3023" fmla="*/ 61384 h 257176"/>
              <a:gd name="connsiteX3024" fmla="*/ 59751 w 611188"/>
              <a:gd name="connsiteY3024" fmla="*/ 50801 h 257176"/>
              <a:gd name="connsiteX3025" fmla="*/ 58694 w 611188"/>
              <a:gd name="connsiteY3025" fmla="*/ 50271 h 257176"/>
              <a:gd name="connsiteX3026" fmla="*/ 58694 w 611188"/>
              <a:gd name="connsiteY3026" fmla="*/ 48684 h 257176"/>
              <a:gd name="connsiteX3027" fmla="*/ 59751 w 611188"/>
              <a:gd name="connsiteY3027" fmla="*/ 47626 h 257176"/>
              <a:gd name="connsiteX3028" fmla="*/ 58694 w 611188"/>
              <a:gd name="connsiteY3028" fmla="*/ 47626 h 257176"/>
              <a:gd name="connsiteX3029" fmla="*/ 58694 w 611188"/>
              <a:gd name="connsiteY3029" fmla="*/ 47096 h 257176"/>
              <a:gd name="connsiteX3030" fmla="*/ 59751 w 611188"/>
              <a:gd name="connsiteY3030" fmla="*/ 43921 h 257176"/>
              <a:gd name="connsiteX3031" fmla="*/ 58694 w 611188"/>
              <a:gd name="connsiteY3031" fmla="*/ 39159 h 257176"/>
              <a:gd name="connsiteX3032" fmla="*/ 59751 w 611188"/>
              <a:gd name="connsiteY3032" fmla="*/ 39159 h 257176"/>
              <a:gd name="connsiteX3033" fmla="*/ 60280 w 611188"/>
              <a:gd name="connsiteY3033" fmla="*/ 39159 h 257176"/>
              <a:gd name="connsiteX3034" fmla="*/ 59751 w 611188"/>
              <a:gd name="connsiteY3034" fmla="*/ 35455 h 257176"/>
              <a:gd name="connsiteX3035" fmla="*/ 60280 w 611188"/>
              <a:gd name="connsiteY3035" fmla="*/ 31221 h 257176"/>
              <a:gd name="connsiteX3036" fmla="*/ 63980 w 611188"/>
              <a:gd name="connsiteY3036" fmla="*/ 30163 h 257176"/>
              <a:gd name="connsiteX3037" fmla="*/ 69794 w 611188"/>
              <a:gd name="connsiteY3037" fmla="*/ 22755 h 257176"/>
              <a:gd name="connsiteX3038" fmla="*/ 72437 w 611188"/>
              <a:gd name="connsiteY3038" fmla="*/ 21696 h 257176"/>
              <a:gd name="connsiteX3039" fmla="*/ 73495 w 611188"/>
              <a:gd name="connsiteY3039" fmla="*/ 24342 h 257176"/>
              <a:gd name="connsiteX3040" fmla="*/ 74023 w 611188"/>
              <a:gd name="connsiteY3040" fmla="*/ 24871 h 257176"/>
              <a:gd name="connsiteX3041" fmla="*/ 70323 w 611188"/>
              <a:gd name="connsiteY3041" fmla="*/ 29634 h 257176"/>
              <a:gd name="connsiteX3042" fmla="*/ 66623 w 611188"/>
              <a:gd name="connsiteY3042" fmla="*/ 33867 h 257176"/>
              <a:gd name="connsiteX3043" fmla="*/ 66623 w 611188"/>
              <a:gd name="connsiteY3043" fmla="*/ 34926 h 257176"/>
              <a:gd name="connsiteX3044" fmla="*/ 67152 w 611188"/>
              <a:gd name="connsiteY3044" fmla="*/ 35455 h 257176"/>
              <a:gd name="connsiteX3045" fmla="*/ 67152 w 611188"/>
              <a:gd name="connsiteY3045" fmla="*/ 34926 h 257176"/>
              <a:gd name="connsiteX3046" fmla="*/ 68209 w 611188"/>
              <a:gd name="connsiteY3046" fmla="*/ 34926 h 257176"/>
              <a:gd name="connsiteX3047" fmla="*/ 68209 w 611188"/>
              <a:gd name="connsiteY3047" fmla="*/ 37042 h 257176"/>
              <a:gd name="connsiteX3048" fmla="*/ 71909 w 611188"/>
              <a:gd name="connsiteY3048" fmla="*/ 35455 h 257176"/>
              <a:gd name="connsiteX3049" fmla="*/ 73495 w 611188"/>
              <a:gd name="connsiteY3049" fmla="*/ 34926 h 257176"/>
              <a:gd name="connsiteX3050" fmla="*/ 74023 w 611188"/>
              <a:gd name="connsiteY3050" fmla="*/ 35455 h 257176"/>
              <a:gd name="connsiteX3051" fmla="*/ 75080 w 611188"/>
              <a:gd name="connsiteY3051" fmla="*/ 36513 h 257176"/>
              <a:gd name="connsiteX3052" fmla="*/ 77195 w 611188"/>
              <a:gd name="connsiteY3052" fmla="*/ 34926 h 257176"/>
              <a:gd name="connsiteX3053" fmla="*/ 79309 w 611188"/>
              <a:gd name="connsiteY3053" fmla="*/ 35455 h 257176"/>
              <a:gd name="connsiteX3054" fmla="*/ 83009 w 611188"/>
              <a:gd name="connsiteY3054" fmla="*/ 33338 h 257176"/>
              <a:gd name="connsiteX3055" fmla="*/ 87238 w 611188"/>
              <a:gd name="connsiteY3055" fmla="*/ 33867 h 257176"/>
              <a:gd name="connsiteX3056" fmla="*/ 82481 w 611188"/>
              <a:gd name="connsiteY3056" fmla="*/ 33867 h 257176"/>
              <a:gd name="connsiteX3057" fmla="*/ 78781 w 611188"/>
              <a:gd name="connsiteY3057" fmla="*/ 37571 h 257176"/>
              <a:gd name="connsiteX3058" fmla="*/ 80366 w 611188"/>
              <a:gd name="connsiteY3058" fmla="*/ 38630 h 257176"/>
              <a:gd name="connsiteX3059" fmla="*/ 81952 w 611188"/>
              <a:gd name="connsiteY3059" fmla="*/ 37042 h 257176"/>
              <a:gd name="connsiteX3060" fmla="*/ 80895 w 611188"/>
              <a:gd name="connsiteY3060" fmla="*/ 38630 h 257176"/>
              <a:gd name="connsiteX3061" fmla="*/ 80366 w 611188"/>
              <a:gd name="connsiteY3061" fmla="*/ 39159 h 257176"/>
              <a:gd name="connsiteX3062" fmla="*/ 81952 w 611188"/>
              <a:gd name="connsiteY3062" fmla="*/ 40217 h 257176"/>
              <a:gd name="connsiteX3063" fmla="*/ 83009 w 611188"/>
              <a:gd name="connsiteY3063" fmla="*/ 37571 h 257176"/>
              <a:gd name="connsiteX3064" fmla="*/ 86181 w 611188"/>
              <a:gd name="connsiteY3064" fmla="*/ 40217 h 257176"/>
              <a:gd name="connsiteX3065" fmla="*/ 88824 w 611188"/>
              <a:gd name="connsiteY3065" fmla="*/ 37571 h 257176"/>
              <a:gd name="connsiteX3066" fmla="*/ 87767 w 611188"/>
              <a:gd name="connsiteY3066" fmla="*/ 37042 h 257176"/>
              <a:gd name="connsiteX3067" fmla="*/ 87238 w 611188"/>
              <a:gd name="connsiteY3067" fmla="*/ 36513 h 257176"/>
              <a:gd name="connsiteX3068" fmla="*/ 87767 w 611188"/>
              <a:gd name="connsiteY3068" fmla="*/ 35455 h 257176"/>
              <a:gd name="connsiteX3069" fmla="*/ 88824 w 611188"/>
              <a:gd name="connsiteY3069" fmla="*/ 34926 h 257176"/>
              <a:gd name="connsiteX3070" fmla="*/ 87767 w 611188"/>
              <a:gd name="connsiteY3070" fmla="*/ 33338 h 257176"/>
              <a:gd name="connsiteX3071" fmla="*/ 87238 w 611188"/>
              <a:gd name="connsiteY3071" fmla="*/ 33338 h 257176"/>
              <a:gd name="connsiteX3072" fmla="*/ 87238 w 611188"/>
              <a:gd name="connsiteY3072" fmla="*/ 31221 h 257176"/>
              <a:gd name="connsiteX3073" fmla="*/ 87238 w 611188"/>
              <a:gd name="connsiteY3073" fmla="*/ 30163 h 257176"/>
              <a:gd name="connsiteX3074" fmla="*/ 87767 w 611188"/>
              <a:gd name="connsiteY3074" fmla="*/ 31221 h 257176"/>
              <a:gd name="connsiteX3075" fmla="*/ 87767 w 611188"/>
              <a:gd name="connsiteY3075" fmla="*/ 29634 h 257176"/>
              <a:gd name="connsiteX3076" fmla="*/ 87767 w 611188"/>
              <a:gd name="connsiteY3076" fmla="*/ 26459 h 257176"/>
              <a:gd name="connsiteX3077" fmla="*/ 89352 w 611188"/>
              <a:gd name="connsiteY3077" fmla="*/ 25400 h 257176"/>
              <a:gd name="connsiteX3078" fmla="*/ 91467 w 611188"/>
              <a:gd name="connsiteY3078" fmla="*/ 23284 h 257176"/>
              <a:gd name="connsiteX3079" fmla="*/ 90938 w 611188"/>
              <a:gd name="connsiteY3079" fmla="*/ 21696 h 257176"/>
              <a:gd name="connsiteX3080" fmla="*/ 91467 w 611188"/>
              <a:gd name="connsiteY3080" fmla="*/ 21696 h 257176"/>
              <a:gd name="connsiteX3081" fmla="*/ 91467 w 611188"/>
              <a:gd name="connsiteY3081" fmla="*/ 22755 h 257176"/>
              <a:gd name="connsiteX3082" fmla="*/ 93052 w 611188"/>
              <a:gd name="connsiteY3082" fmla="*/ 21696 h 257176"/>
              <a:gd name="connsiteX3083" fmla="*/ 95167 w 611188"/>
              <a:gd name="connsiteY3083" fmla="*/ 21167 h 257176"/>
              <a:gd name="connsiteX3084" fmla="*/ 96224 w 611188"/>
              <a:gd name="connsiteY3084" fmla="*/ 18521 h 257176"/>
              <a:gd name="connsiteX3085" fmla="*/ 98338 w 611188"/>
              <a:gd name="connsiteY3085" fmla="*/ 17992 h 257176"/>
              <a:gd name="connsiteX3086" fmla="*/ 97810 w 611188"/>
              <a:gd name="connsiteY3086" fmla="*/ 15875 h 257176"/>
              <a:gd name="connsiteX3087" fmla="*/ 97810 w 611188"/>
              <a:gd name="connsiteY3087" fmla="*/ 13230 h 257176"/>
              <a:gd name="connsiteX3088" fmla="*/ 99924 w 611188"/>
              <a:gd name="connsiteY3088" fmla="*/ 12700 h 257176"/>
              <a:gd name="connsiteX3089" fmla="*/ 105210 w 611188"/>
              <a:gd name="connsiteY3089" fmla="*/ 14817 h 257176"/>
              <a:gd name="connsiteX3090" fmla="*/ 44450 w 611188"/>
              <a:gd name="connsiteY3090" fmla="*/ 9525 h 257176"/>
              <a:gd name="connsiteX3091" fmla="*/ 46038 w 611188"/>
              <a:gd name="connsiteY3091" fmla="*/ 11113 h 257176"/>
              <a:gd name="connsiteX3092" fmla="*/ 44979 w 611188"/>
              <a:gd name="connsiteY3092" fmla="*/ 11113 h 257176"/>
              <a:gd name="connsiteX3093" fmla="*/ 44450 w 611188"/>
              <a:gd name="connsiteY3093" fmla="*/ 10054 h 257176"/>
              <a:gd name="connsiteX3094" fmla="*/ 113506 w 611188"/>
              <a:gd name="connsiteY3094" fmla="*/ 1587 h 257176"/>
              <a:gd name="connsiteX3095" fmla="*/ 114300 w 611188"/>
              <a:gd name="connsiteY3095" fmla="*/ 1587 h 257176"/>
              <a:gd name="connsiteX3096" fmla="*/ 114300 w 611188"/>
              <a:gd name="connsiteY3096" fmla="*/ 3175 h 257176"/>
              <a:gd name="connsiteX3097" fmla="*/ 111125 w 611188"/>
              <a:gd name="connsiteY3097" fmla="*/ 0 h 257176"/>
              <a:gd name="connsiteX3098" fmla="*/ 113506 w 611188"/>
              <a:gd name="connsiteY3098" fmla="*/ 0 h 257176"/>
              <a:gd name="connsiteX3099" fmla="*/ 113506 w 611188"/>
              <a:gd name="connsiteY3099" fmla="*/ 1587 h 257176"/>
              <a:gd name="connsiteX3100" fmla="*/ 111125 w 611188"/>
              <a:gd name="connsiteY3100" fmla="*/ 1587 h 257176"/>
              <a:gd name="connsiteX3101" fmla="*/ 111125 w 611188"/>
              <a:gd name="connsiteY3101" fmla="*/ 529 h 25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</a:cxnLst>
            <a:rect l="l" t="t" r="r" b="b"/>
            <a:pathLst>
              <a:path w="611188" h="257176">
                <a:moveTo>
                  <a:pt x="101759" y="253842"/>
                </a:moveTo>
                <a:lnTo>
                  <a:pt x="102235" y="254318"/>
                </a:lnTo>
                <a:lnTo>
                  <a:pt x="103188" y="254795"/>
                </a:lnTo>
                <a:lnTo>
                  <a:pt x="102235" y="254795"/>
                </a:lnTo>
                <a:lnTo>
                  <a:pt x="102235" y="255747"/>
                </a:lnTo>
                <a:lnTo>
                  <a:pt x="101283" y="256223"/>
                </a:lnTo>
                <a:lnTo>
                  <a:pt x="99854" y="257176"/>
                </a:lnTo>
                <a:lnTo>
                  <a:pt x="98901" y="257176"/>
                </a:lnTo>
                <a:lnTo>
                  <a:pt x="98425" y="256223"/>
                </a:lnTo>
                <a:lnTo>
                  <a:pt x="98901" y="255747"/>
                </a:lnTo>
                <a:lnTo>
                  <a:pt x="100330" y="255747"/>
                </a:lnTo>
                <a:lnTo>
                  <a:pt x="100330" y="254795"/>
                </a:lnTo>
                <a:lnTo>
                  <a:pt x="100330" y="254318"/>
                </a:lnTo>
                <a:lnTo>
                  <a:pt x="101283" y="254318"/>
                </a:lnTo>
                <a:lnTo>
                  <a:pt x="101759" y="254318"/>
                </a:lnTo>
                <a:close/>
                <a:moveTo>
                  <a:pt x="101759" y="252413"/>
                </a:moveTo>
                <a:lnTo>
                  <a:pt x="102235" y="252889"/>
                </a:lnTo>
                <a:lnTo>
                  <a:pt x="101759" y="253842"/>
                </a:lnTo>
                <a:lnTo>
                  <a:pt x="101283" y="253842"/>
                </a:lnTo>
                <a:lnTo>
                  <a:pt x="101759" y="252889"/>
                </a:lnTo>
                <a:close/>
                <a:moveTo>
                  <a:pt x="203994" y="239713"/>
                </a:moveTo>
                <a:lnTo>
                  <a:pt x="205581" y="239713"/>
                </a:lnTo>
                <a:lnTo>
                  <a:pt x="205581" y="240242"/>
                </a:lnTo>
                <a:lnTo>
                  <a:pt x="206375" y="240242"/>
                </a:lnTo>
                <a:lnTo>
                  <a:pt x="205581" y="241301"/>
                </a:lnTo>
                <a:lnTo>
                  <a:pt x="203200" y="241301"/>
                </a:lnTo>
                <a:lnTo>
                  <a:pt x="203994" y="240242"/>
                </a:lnTo>
                <a:close/>
                <a:moveTo>
                  <a:pt x="115358" y="239713"/>
                </a:moveTo>
                <a:lnTo>
                  <a:pt x="119591" y="241999"/>
                </a:lnTo>
                <a:lnTo>
                  <a:pt x="120650" y="243714"/>
                </a:lnTo>
                <a:lnTo>
                  <a:pt x="120650" y="250572"/>
                </a:lnTo>
                <a:lnTo>
                  <a:pt x="118533" y="254001"/>
                </a:lnTo>
                <a:lnTo>
                  <a:pt x="113770" y="252287"/>
                </a:lnTo>
                <a:lnTo>
                  <a:pt x="110066" y="251143"/>
                </a:lnTo>
                <a:lnTo>
                  <a:pt x="108478" y="250572"/>
                </a:lnTo>
                <a:lnTo>
                  <a:pt x="106362" y="249429"/>
                </a:lnTo>
                <a:lnTo>
                  <a:pt x="106362" y="247714"/>
                </a:lnTo>
                <a:lnTo>
                  <a:pt x="106362" y="247143"/>
                </a:lnTo>
                <a:lnTo>
                  <a:pt x="107949" y="247143"/>
                </a:lnTo>
                <a:lnTo>
                  <a:pt x="108478" y="244857"/>
                </a:lnTo>
                <a:lnTo>
                  <a:pt x="108478" y="245428"/>
                </a:lnTo>
                <a:lnTo>
                  <a:pt x="109537" y="246571"/>
                </a:lnTo>
                <a:lnTo>
                  <a:pt x="109537" y="245428"/>
                </a:lnTo>
                <a:lnTo>
                  <a:pt x="110066" y="243714"/>
                </a:lnTo>
                <a:lnTo>
                  <a:pt x="111124" y="245428"/>
                </a:lnTo>
                <a:lnTo>
                  <a:pt x="111654" y="247143"/>
                </a:lnTo>
                <a:lnTo>
                  <a:pt x="113241" y="245428"/>
                </a:lnTo>
                <a:lnTo>
                  <a:pt x="113241" y="241428"/>
                </a:lnTo>
                <a:close/>
                <a:moveTo>
                  <a:pt x="401864" y="238579"/>
                </a:moveTo>
                <a:lnTo>
                  <a:pt x="403225" y="238579"/>
                </a:lnTo>
                <a:lnTo>
                  <a:pt x="401864" y="239940"/>
                </a:lnTo>
                <a:lnTo>
                  <a:pt x="400050" y="241301"/>
                </a:lnTo>
                <a:lnTo>
                  <a:pt x="400957" y="239940"/>
                </a:lnTo>
                <a:lnTo>
                  <a:pt x="401410" y="239940"/>
                </a:lnTo>
                <a:close/>
                <a:moveTo>
                  <a:pt x="388937" y="238125"/>
                </a:moveTo>
                <a:lnTo>
                  <a:pt x="391054" y="238125"/>
                </a:lnTo>
                <a:lnTo>
                  <a:pt x="392641" y="238125"/>
                </a:lnTo>
                <a:lnTo>
                  <a:pt x="393170" y="238760"/>
                </a:lnTo>
                <a:lnTo>
                  <a:pt x="394229" y="240030"/>
                </a:lnTo>
                <a:lnTo>
                  <a:pt x="394758" y="238760"/>
                </a:lnTo>
                <a:lnTo>
                  <a:pt x="396346" y="238125"/>
                </a:lnTo>
                <a:lnTo>
                  <a:pt x="396346" y="238760"/>
                </a:lnTo>
                <a:lnTo>
                  <a:pt x="396875" y="240030"/>
                </a:lnTo>
                <a:lnTo>
                  <a:pt x="396346" y="240030"/>
                </a:lnTo>
                <a:lnTo>
                  <a:pt x="395816" y="238760"/>
                </a:lnTo>
                <a:lnTo>
                  <a:pt x="394758" y="240665"/>
                </a:lnTo>
                <a:lnTo>
                  <a:pt x="394229" y="241300"/>
                </a:lnTo>
                <a:lnTo>
                  <a:pt x="393170" y="241300"/>
                </a:lnTo>
                <a:lnTo>
                  <a:pt x="393170" y="240030"/>
                </a:lnTo>
                <a:lnTo>
                  <a:pt x="392641" y="240030"/>
                </a:lnTo>
                <a:lnTo>
                  <a:pt x="392641" y="238760"/>
                </a:lnTo>
                <a:lnTo>
                  <a:pt x="391583" y="240030"/>
                </a:lnTo>
                <a:lnTo>
                  <a:pt x="389995" y="240665"/>
                </a:lnTo>
                <a:lnTo>
                  <a:pt x="389995" y="238760"/>
                </a:lnTo>
                <a:close/>
                <a:moveTo>
                  <a:pt x="175078" y="238125"/>
                </a:moveTo>
                <a:lnTo>
                  <a:pt x="176439" y="239713"/>
                </a:lnTo>
                <a:lnTo>
                  <a:pt x="176439" y="238125"/>
                </a:lnTo>
                <a:lnTo>
                  <a:pt x="177800" y="238125"/>
                </a:lnTo>
                <a:lnTo>
                  <a:pt x="177346" y="239713"/>
                </a:lnTo>
                <a:lnTo>
                  <a:pt x="175985" y="241300"/>
                </a:lnTo>
                <a:lnTo>
                  <a:pt x="175078" y="239713"/>
                </a:lnTo>
                <a:lnTo>
                  <a:pt x="174625" y="239713"/>
                </a:lnTo>
                <a:close/>
                <a:moveTo>
                  <a:pt x="165497" y="237899"/>
                </a:moveTo>
                <a:lnTo>
                  <a:pt x="165497" y="239940"/>
                </a:lnTo>
                <a:lnTo>
                  <a:pt x="166092" y="239940"/>
                </a:lnTo>
                <a:lnTo>
                  <a:pt x="166092" y="240621"/>
                </a:lnTo>
                <a:lnTo>
                  <a:pt x="164306" y="240621"/>
                </a:lnTo>
                <a:lnTo>
                  <a:pt x="161925" y="241301"/>
                </a:lnTo>
                <a:lnTo>
                  <a:pt x="162520" y="239940"/>
                </a:lnTo>
                <a:lnTo>
                  <a:pt x="163711" y="240621"/>
                </a:lnTo>
                <a:lnTo>
                  <a:pt x="163711" y="238579"/>
                </a:lnTo>
                <a:close/>
                <a:moveTo>
                  <a:pt x="170126" y="237212"/>
                </a:moveTo>
                <a:lnTo>
                  <a:pt x="170920" y="238284"/>
                </a:lnTo>
                <a:lnTo>
                  <a:pt x="170920" y="239237"/>
                </a:lnTo>
                <a:lnTo>
                  <a:pt x="169862" y="239713"/>
                </a:lnTo>
                <a:lnTo>
                  <a:pt x="169862" y="237808"/>
                </a:lnTo>
                <a:close/>
                <a:moveTo>
                  <a:pt x="170350" y="236709"/>
                </a:moveTo>
                <a:lnTo>
                  <a:pt x="170126" y="237212"/>
                </a:lnTo>
                <a:lnTo>
                  <a:pt x="169862" y="236855"/>
                </a:lnTo>
                <a:close/>
                <a:moveTo>
                  <a:pt x="444717" y="236538"/>
                </a:moveTo>
                <a:lnTo>
                  <a:pt x="446232" y="238126"/>
                </a:lnTo>
                <a:lnTo>
                  <a:pt x="448252" y="237067"/>
                </a:lnTo>
                <a:lnTo>
                  <a:pt x="447747" y="237067"/>
                </a:lnTo>
                <a:lnTo>
                  <a:pt x="446737" y="237067"/>
                </a:lnTo>
                <a:lnTo>
                  <a:pt x="447747" y="236538"/>
                </a:lnTo>
                <a:lnTo>
                  <a:pt x="449263" y="236538"/>
                </a:lnTo>
                <a:lnTo>
                  <a:pt x="449263" y="238655"/>
                </a:lnTo>
                <a:lnTo>
                  <a:pt x="447747" y="238655"/>
                </a:lnTo>
                <a:lnTo>
                  <a:pt x="444717" y="238655"/>
                </a:lnTo>
                <a:lnTo>
                  <a:pt x="444717" y="238126"/>
                </a:lnTo>
                <a:lnTo>
                  <a:pt x="444211" y="238126"/>
                </a:lnTo>
                <a:lnTo>
                  <a:pt x="444717" y="237067"/>
                </a:lnTo>
                <a:close/>
                <a:moveTo>
                  <a:pt x="440170" y="236538"/>
                </a:moveTo>
                <a:lnTo>
                  <a:pt x="443201" y="236538"/>
                </a:lnTo>
                <a:lnTo>
                  <a:pt x="444211" y="237067"/>
                </a:lnTo>
                <a:lnTo>
                  <a:pt x="444211" y="238126"/>
                </a:lnTo>
                <a:lnTo>
                  <a:pt x="443201" y="239713"/>
                </a:lnTo>
                <a:lnTo>
                  <a:pt x="442696" y="238126"/>
                </a:lnTo>
                <a:lnTo>
                  <a:pt x="442696" y="238655"/>
                </a:lnTo>
                <a:lnTo>
                  <a:pt x="442696" y="239713"/>
                </a:lnTo>
                <a:lnTo>
                  <a:pt x="440170" y="239713"/>
                </a:lnTo>
                <a:lnTo>
                  <a:pt x="439665" y="238126"/>
                </a:lnTo>
                <a:lnTo>
                  <a:pt x="439665" y="238655"/>
                </a:lnTo>
                <a:lnTo>
                  <a:pt x="439160" y="239713"/>
                </a:lnTo>
                <a:lnTo>
                  <a:pt x="439160" y="238126"/>
                </a:lnTo>
                <a:lnTo>
                  <a:pt x="438150" y="238126"/>
                </a:lnTo>
                <a:close/>
                <a:moveTo>
                  <a:pt x="401410" y="236538"/>
                </a:moveTo>
                <a:lnTo>
                  <a:pt x="401864" y="236538"/>
                </a:lnTo>
                <a:lnTo>
                  <a:pt x="401864" y="238579"/>
                </a:lnTo>
                <a:lnTo>
                  <a:pt x="401410" y="237899"/>
                </a:lnTo>
                <a:close/>
                <a:moveTo>
                  <a:pt x="166092" y="236538"/>
                </a:moveTo>
                <a:lnTo>
                  <a:pt x="166688" y="237899"/>
                </a:lnTo>
                <a:lnTo>
                  <a:pt x="166688" y="239940"/>
                </a:lnTo>
                <a:lnTo>
                  <a:pt x="166092" y="239940"/>
                </a:lnTo>
                <a:lnTo>
                  <a:pt x="166092" y="237899"/>
                </a:lnTo>
                <a:close/>
                <a:moveTo>
                  <a:pt x="117442" y="236538"/>
                </a:moveTo>
                <a:lnTo>
                  <a:pt x="131956" y="236538"/>
                </a:lnTo>
                <a:lnTo>
                  <a:pt x="131956" y="237067"/>
                </a:lnTo>
                <a:lnTo>
                  <a:pt x="131956" y="238126"/>
                </a:lnTo>
                <a:lnTo>
                  <a:pt x="124181" y="238126"/>
                </a:lnTo>
                <a:lnTo>
                  <a:pt x="118997" y="239713"/>
                </a:lnTo>
                <a:lnTo>
                  <a:pt x="118997" y="238655"/>
                </a:lnTo>
                <a:lnTo>
                  <a:pt x="118479" y="237067"/>
                </a:lnTo>
                <a:lnTo>
                  <a:pt x="117442" y="238126"/>
                </a:lnTo>
                <a:lnTo>
                  <a:pt x="118479" y="238126"/>
                </a:lnTo>
                <a:lnTo>
                  <a:pt x="118479" y="239713"/>
                </a:lnTo>
                <a:lnTo>
                  <a:pt x="116923" y="238655"/>
                </a:lnTo>
                <a:lnTo>
                  <a:pt x="115887" y="237067"/>
                </a:lnTo>
                <a:lnTo>
                  <a:pt x="117442" y="237067"/>
                </a:lnTo>
                <a:close/>
                <a:moveTo>
                  <a:pt x="249237" y="234950"/>
                </a:moveTo>
                <a:lnTo>
                  <a:pt x="250825" y="234950"/>
                </a:lnTo>
                <a:lnTo>
                  <a:pt x="250295" y="236538"/>
                </a:lnTo>
                <a:close/>
                <a:moveTo>
                  <a:pt x="235267" y="234950"/>
                </a:moveTo>
                <a:lnTo>
                  <a:pt x="235585" y="234950"/>
                </a:lnTo>
                <a:lnTo>
                  <a:pt x="235585" y="236141"/>
                </a:lnTo>
                <a:lnTo>
                  <a:pt x="236538" y="236538"/>
                </a:lnTo>
                <a:lnTo>
                  <a:pt x="236220" y="236538"/>
                </a:lnTo>
                <a:lnTo>
                  <a:pt x="235267" y="236538"/>
                </a:lnTo>
                <a:lnTo>
                  <a:pt x="235267" y="236141"/>
                </a:lnTo>
                <a:lnTo>
                  <a:pt x="234950" y="235347"/>
                </a:lnTo>
                <a:close/>
                <a:moveTo>
                  <a:pt x="171450" y="234950"/>
                </a:moveTo>
                <a:lnTo>
                  <a:pt x="171450" y="236379"/>
                </a:lnTo>
                <a:lnTo>
                  <a:pt x="170350" y="236709"/>
                </a:lnTo>
                <a:lnTo>
                  <a:pt x="170920" y="235426"/>
                </a:lnTo>
                <a:close/>
                <a:moveTo>
                  <a:pt x="143073" y="234950"/>
                </a:moveTo>
                <a:lnTo>
                  <a:pt x="144859" y="234950"/>
                </a:lnTo>
                <a:lnTo>
                  <a:pt x="144859" y="236538"/>
                </a:lnTo>
                <a:lnTo>
                  <a:pt x="146050" y="237596"/>
                </a:lnTo>
                <a:lnTo>
                  <a:pt x="144264" y="238125"/>
                </a:lnTo>
                <a:lnTo>
                  <a:pt x="143073" y="236538"/>
                </a:lnTo>
                <a:lnTo>
                  <a:pt x="143073" y="237596"/>
                </a:lnTo>
                <a:lnTo>
                  <a:pt x="143073" y="238125"/>
                </a:lnTo>
                <a:lnTo>
                  <a:pt x="142478" y="237596"/>
                </a:lnTo>
                <a:lnTo>
                  <a:pt x="141287" y="238125"/>
                </a:lnTo>
                <a:lnTo>
                  <a:pt x="141287" y="237596"/>
                </a:lnTo>
                <a:lnTo>
                  <a:pt x="141287" y="236008"/>
                </a:lnTo>
                <a:close/>
                <a:moveTo>
                  <a:pt x="332127" y="234829"/>
                </a:moveTo>
                <a:lnTo>
                  <a:pt x="331589" y="235378"/>
                </a:lnTo>
                <a:lnTo>
                  <a:pt x="330512" y="235378"/>
                </a:lnTo>
                <a:close/>
                <a:moveTo>
                  <a:pt x="139213" y="234421"/>
                </a:moveTo>
                <a:lnTo>
                  <a:pt x="140596" y="234421"/>
                </a:lnTo>
                <a:lnTo>
                  <a:pt x="139213" y="236538"/>
                </a:lnTo>
                <a:lnTo>
                  <a:pt x="134548" y="238126"/>
                </a:lnTo>
                <a:lnTo>
                  <a:pt x="134030" y="238126"/>
                </a:lnTo>
                <a:lnTo>
                  <a:pt x="134030" y="238655"/>
                </a:lnTo>
                <a:lnTo>
                  <a:pt x="132993" y="238655"/>
                </a:lnTo>
                <a:lnTo>
                  <a:pt x="134030" y="237067"/>
                </a:lnTo>
                <a:lnTo>
                  <a:pt x="132475" y="237067"/>
                </a:lnTo>
                <a:lnTo>
                  <a:pt x="131956" y="236538"/>
                </a:lnTo>
                <a:lnTo>
                  <a:pt x="137140" y="236538"/>
                </a:lnTo>
                <a:lnTo>
                  <a:pt x="137658" y="235480"/>
                </a:lnTo>
                <a:lnTo>
                  <a:pt x="137658" y="234951"/>
                </a:lnTo>
                <a:lnTo>
                  <a:pt x="138695" y="235480"/>
                </a:lnTo>
                <a:lnTo>
                  <a:pt x="139213" y="235480"/>
                </a:lnTo>
                <a:lnTo>
                  <a:pt x="139213" y="234951"/>
                </a:lnTo>
                <a:close/>
                <a:moveTo>
                  <a:pt x="236829" y="233893"/>
                </a:moveTo>
                <a:lnTo>
                  <a:pt x="237886" y="234422"/>
                </a:lnTo>
                <a:lnTo>
                  <a:pt x="236829" y="234422"/>
                </a:lnTo>
                <a:lnTo>
                  <a:pt x="236301" y="234422"/>
                </a:lnTo>
                <a:close/>
                <a:moveTo>
                  <a:pt x="141287" y="233363"/>
                </a:moveTo>
                <a:lnTo>
                  <a:pt x="140768" y="234421"/>
                </a:lnTo>
                <a:lnTo>
                  <a:pt x="140596" y="234421"/>
                </a:lnTo>
                <a:close/>
                <a:moveTo>
                  <a:pt x="382181" y="231775"/>
                </a:moveTo>
                <a:lnTo>
                  <a:pt x="382181" y="233263"/>
                </a:lnTo>
                <a:lnTo>
                  <a:pt x="382698" y="233263"/>
                </a:lnTo>
                <a:lnTo>
                  <a:pt x="383732" y="233263"/>
                </a:lnTo>
                <a:lnTo>
                  <a:pt x="385282" y="233760"/>
                </a:lnTo>
                <a:lnTo>
                  <a:pt x="386833" y="233760"/>
                </a:lnTo>
                <a:lnTo>
                  <a:pt x="385799" y="235248"/>
                </a:lnTo>
                <a:lnTo>
                  <a:pt x="384249" y="234752"/>
                </a:lnTo>
                <a:lnTo>
                  <a:pt x="382181" y="235248"/>
                </a:lnTo>
                <a:lnTo>
                  <a:pt x="382698" y="235744"/>
                </a:lnTo>
                <a:lnTo>
                  <a:pt x="382698" y="236736"/>
                </a:lnTo>
                <a:lnTo>
                  <a:pt x="382181" y="236736"/>
                </a:lnTo>
                <a:lnTo>
                  <a:pt x="381664" y="235248"/>
                </a:lnTo>
                <a:lnTo>
                  <a:pt x="380631" y="233760"/>
                </a:lnTo>
                <a:lnTo>
                  <a:pt x="379080" y="235248"/>
                </a:lnTo>
                <a:lnTo>
                  <a:pt x="378563" y="234752"/>
                </a:lnTo>
                <a:lnTo>
                  <a:pt x="378563" y="235248"/>
                </a:lnTo>
                <a:lnTo>
                  <a:pt x="378563" y="236736"/>
                </a:lnTo>
                <a:lnTo>
                  <a:pt x="377013" y="237232"/>
                </a:lnTo>
                <a:lnTo>
                  <a:pt x="377013" y="238225"/>
                </a:lnTo>
                <a:lnTo>
                  <a:pt x="377529" y="238721"/>
                </a:lnTo>
                <a:lnTo>
                  <a:pt x="377013" y="238721"/>
                </a:lnTo>
                <a:lnTo>
                  <a:pt x="375462" y="239713"/>
                </a:lnTo>
                <a:lnTo>
                  <a:pt x="375462" y="238225"/>
                </a:lnTo>
                <a:lnTo>
                  <a:pt x="375979" y="238225"/>
                </a:lnTo>
                <a:lnTo>
                  <a:pt x="375979" y="237232"/>
                </a:lnTo>
                <a:lnTo>
                  <a:pt x="375462" y="236736"/>
                </a:lnTo>
                <a:lnTo>
                  <a:pt x="375462" y="237232"/>
                </a:lnTo>
                <a:lnTo>
                  <a:pt x="375462" y="238225"/>
                </a:lnTo>
                <a:lnTo>
                  <a:pt x="373911" y="237232"/>
                </a:lnTo>
                <a:lnTo>
                  <a:pt x="373911" y="238721"/>
                </a:lnTo>
                <a:lnTo>
                  <a:pt x="371844" y="238225"/>
                </a:lnTo>
                <a:lnTo>
                  <a:pt x="370293" y="238225"/>
                </a:lnTo>
                <a:lnTo>
                  <a:pt x="369776" y="238721"/>
                </a:lnTo>
                <a:lnTo>
                  <a:pt x="370293" y="238721"/>
                </a:lnTo>
                <a:lnTo>
                  <a:pt x="369776" y="239713"/>
                </a:lnTo>
                <a:lnTo>
                  <a:pt x="368743" y="239713"/>
                </a:lnTo>
                <a:lnTo>
                  <a:pt x="368226" y="238721"/>
                </a:lnTo>
                <a:lnTo>
                  <a:pt x="368226" y="238225"/>
                </a:lnTo>
                <a:lnTo>
                  <a:pt x="367192" y="238225"/>
                </a:lnTo>
                <a:lnTo>
                  <a:pt x="367192" y="238721"/>
                </a:lnTo>
                <a:lnTo>
                  <a:pt x="365642" y="237232"/>
                </a:lnTo>
                <a:lnTo>
                  <a:pt x="366675" y="235744"/>
                </a:lnTo>
                <a:lnTo>
                  <a:pt x="366675" y="236736"/>
                </a:lnTo>
                <a:lnTo>
                  <a:pt x="366675" y="237232"/>
                </a:lnTo>
                <a:lnTo>
                  <a:pt x="367192" y="236736"/>
                </a:lnTo>
                <a:lnTo>
                  <a:pt x="368226" y="235744"/>
                </a:lnTo>
                <a:lnTo>
                  <a:pt x="368743" y="237232"/>
                </a:lnTo>
                <a:lnTo>
                  <a:pt x="369776" y="238225"/>
                </a:lnTo>
                <a:lnTo>
                  <a:pt x="369776" y="237232"/>
                </a:lnTo>
                <a:lnTo>
                  <a:pt x="369776" y="236736"/>
                </a:lnTo>
                <a:lnTo>
                  <a:pt x="370293" y="235744"/>
                </a:lnTo>
                <a:lnTo>
                  <a:pt x="368743" y="233760"/>
                </a:lnTo>
                <a:lnTo>
                  <a:pt x="366675" y="234752"/>
                </a:lnTo>
                <a:lnTo>
                  <a:pt x="366675" y="233760"/>
                </a:lnTo>
                <a:lnTo>
                  <a:pt x="366675" y="233263"/>
                </a:lnTo>
                <a:lnTo>
                  <a:pt x="368226" y="233263"/>
                </a:lnTo>
                <a:lnTo>
                  <a:pt x="369776" y="233263"/>
                </a:lnTo>
                <a:lnTo>
                  <a:pt x="375979" y="232271"/>
                </a:lnTo>
                <a:close/>
                <a:moveTo>
                  <a:pt x="342900" y="231775"/>
                </a:moveTo>
                <a:lnTo>
                  <a:pt x="343694" y="232304"/>
                </a:lnTo>
                <a:lnTo>
                  <a:pt x="344488" y="232304"/>
                </a:lnTo>
                <a:lnTo>
                  <a:pt x="343694" y="233892"/>
                </a:lnTo>
                <a:lnTo>
                  <a:pt x="342900" y="234950"/>
                </a:lnTo>
                <a:lnTo>
                  <a:pt x="343694" y="233363"/>
                </a:lnTo>
                <a:close/>
                <a:moveTo>
                  <a:pt x="279645" y="231247"/>
                </a:moveTo>
                <a:lnTo>
                  <a:pt x="278059" y="232305"/>
                </a:lnTo>
                <a:lnTo>
                  <a:pt x="277883" y="232129"/>
                </a:lnTo>
                <a:close/>
                <a:moveTo>
                  <a:pt x="341284" y="230982"/>
                </a:moveTo>
                <a:lnTo>
                  <a:pt x="342900" y="230982"/>
                </a:lnTo>
                <a:lnTo>
                  <a:pt x="342900" y="231532"/>
                </a:lnTo>
                <a:lnTo>
                  <a:pt x="342361" y="231532"/>
                </a:lnTo>
                <a:lnTo>
                  <a:pt x="341284" y="231532"/>
                </a:lnTo>
                <a:lnTo>
                  <a:pt x="342361" y="232631"/>
                </a:lnTo>
                <a:lnTo>
                  <a:pt x="340745" y="232631"/>
                </a:lnTo>
                <a:lnTo>
                  <a:pt x="339668" y="232631"/>
                </a:lnTo>
                <a:close/>
                <a:moveTo>
                  <a:pt x="105833" y="230188"/>
                </a:moveTo>
                <a:lnTo>
                  <a:pt x="106362" y="230188"/>
                </a:lnTo>
                <a:lnTo>
                  <a:pt x="107950" y="230188"/>
                </a:lnTo>
                <a:lnTo>
                  <a:pt x="107421" y="230717"/>
                </a:lnTo>
                <a:lnTo>
                  <a:pt x="107421" y="231775"/>
                </a:lnTo>
                <a:close/>
                <a:moveTo>
                  <a:pt x="104775" y="228600"/>
                </a:moveTo>
                <a:lnTo>
                  <a:pt x="105833" y="228600"/>
                </a:lnTo>
                <a:lnTo>
                  <a:pt x="105833" y="230188"/>
                </a:lnTo>
                <a:close/>
                <a:moveTo>
                  <a:pt x="305197" y="228234"/>
                </a:moveTo>
                <a:lnTo>
                  <a:pt x="305601" y="228234"/>
                </a:lnTo>
                <a:lnTo>
                  <a:pt x="305490" y="228684"/>
                </a:lnTo>
                <a:close/>
                <a:moveTo>
                  <a:pt x="305735" y="227685"/>
                </a:moveTo>
                <a:lnTo>
                  <a:pt x="305735" y="228234"/>
                </a:lnTo>
                <a:lnTo>
                  <a:pt x="305601" y="228234"/>
                </a:lnTo>
                <a:close/>
                <a:moveTo>
                  <a:pt x="328357" y="227135"/>
                </a:moveTo>
                <a:lnTo>
                  <a:pt x="328896" y="227135"/>
                </a:lnTo>
                <a:lnTo>
                  <a:pt x="328896" y="227273"/>
                </a:lnTo>
                <a:close/>
                <a:moveTo>
                  <a:pt x="338137" y="225425"/>
                </a:moveTo>
                <a:lnTo>
                  <a:pt x="339195" y="226060"/>
                </a:lnTo>
                <a:lnTo>
                  <a:pt x="339725" y="226060"/>
                </a:lnTo>
                <a:lnTo>
                  <a:pt x="339725" y="227013"/>
                </a:lnTo>
                <a:lnTo>
                  <a:pt x="339195" y="226378"/>
                </a:lnTo>
                <a:lnTo>
                  <a:pt x="338137" y="226378"/>
                </a:lnTo>
                <a:lnTo>
                  <a:pt x="338137" y="226060"/>
                </a:lnTo>
                <a:close/>
                <a:moveTo>
                  <a:pt x="106267" y="224368"/>
                </a:moveTo>
                <a:lnTo>
                  <a:pt x="107853" y="225426"/>
                </a:lnTo>
                <a:lnTo>
                  <a:pt x="106267" y="225426"/>
                </a:lnTo>
                <a:close/>
                <a:moveTo>
                  <a:pt x="105647" y="222504"/>
                </a:moveTo>
                <a:lnTo>
                  <a:pt x="107185" y="222697"/>
                </a:lnTo>
                <a:lnTo>
                  <a:pt x="106267" y="222780"/>
                </a:lnTo>
                <a:close/>
                <a:moveTo>
                  <a:pt x="80895" y="220134"/>
                </a:moveTo>
                <a:lnTo>
                  <a:pt x="86181" y="220664"/>
                </a:lnTo>
                <a:lnTo>
                  <a:pt x="93052" y="221193"/>
                </a:lnTo>
                <a:lnTo>
                  <a:pt x="94638" y="220664"/>
                </a:lnTo>
                <a:lnTo>
                  <a:pt x="96224" y="222251"/>
                </a:lnTo>
                <a:lnTo>
                  <a:pt x="97810" y="222251"/>
                </a:lnTo>
                <a:lnTo>
                  <a:pt x="98338" y="221193"/>
                </a:lnTo>
                <a:lnTo>
                  <a:pt x="99396" y="222251"/>
                </a:lnTo>
                <a:lnTo>
                  <a:pt x="99924" y="222251"/>
                </a:lnTo>
                <a:lnTo>
                  <a:pt x="99924" y="221193"/>
                </a:lnTo>
                <a:lnTo>
                  <a:pt x="100981" y="220134"/>
                </a:lnTo>
                <a:lnTo>
                  <a:pt x="101510" y="221193"/>
                </a:lnTo>
                <a:lnTo>
                  <a:pt x="101510" y="220664"/>
                </a:lnTo>
                <a:lnTo>
                  <a:pt x="105647" y="222504"/>
                </a:lnTo>
                <a:lnTo>
                  <a:pt x="103624" y="222251"/>
                </a:lnTo>
                <a:lnTo>
                  <a:pt x="101510" y="225426"/>
                </a:lnTo>
                <a:lnTo>
                  <a:pt x="100981" y="224368"/>
                </a:lnTo>
                <a:lnTo>
                  <a:pt x="99924" y="225426"/>
                </a:lnTo>
                <a:lnTo>
                  <a:pt x="96753" y="224368"/>
                </a:lnTo>
                <a:lnTo>
                  <a:pt x="94638" y="225426"/>
                </a:lnTo>
                <a:lnTo>
                  <a:pt x="95167" y="224368"/>
                </a:lnTo>
                <a:lnTo>
                  <a:pt x="96224" y="223839"/>
                </a:lnTo>
                <a:lnTo>
                  <a:pt x="96224" y="222780"/>
                </a:lnTo>
                <a:lnTo>
                  <a:pt x="95167" y="222251"/>
                </a:lnTo>
                <a:lnTo>
                  <a:pt x="90938" y="221193"/>
                </a:lnTo>
                <a:lnTo>
                  <a:pt x="86181" y="221193"/>
                </a:lnTo>
                <a:lnTo>
                  <a:pt x="83009" y="220664"/>
                </a:lnTo>
                <a:close/>
                <a:moveTo>
                  <a:pt x="115887" y="219075"/>
                </a:moveTo>
                <a:lnTo>
                  <a:pt x="115887" y="219472"/>
                </a:lnTo>
                <a:lnTo>
                  <a:pt x="115433" y="219472"/>
                </a:lnTo>
                <a:lnTo>
                  <a:pt x="115887" y="220266"/>
                </a:lnTo>
                <a:lnTo>
                  <a:pt x="115887" y="220663"/>
                </a:lnTo>
                <a:lnTo>
                  <a:pt x="114072" y="220266"/>
                </a:lnTo>
                <a:lnTo>
                  <a:pt x="112712" y="220663"/>
                </a:lnTo>
                <a:lnTo>
                  <a:pt x="113619" y="220266"/>
                </a:lnTo>
                <a:lnTo>
                  <a:pt x="113619" y="219472"/>
                </a:lnTo>
                <a:lnTo>
                  <a:pt x="114526" y="219472"/>
                </a:lnTo>
                <a:close/>
                <a:moveTo>
                  <a:pt x="107950" y="219075"/>
                </a:moveTo>
                <a:lnTo>
                  <a:pt x="109538" y="219075"/>
                </a:lnTo>
                <a:lnTo>
                  <a:pt x="109538" y="220134"/>
                </a:lnTo>
                <a:lnTo>
                  <a:pt x="109538" y="220663"/>
                </a:lnTo>
                <a:close/>
                <a:moveTo>
                  <a:pt x="404812" y="215900"/>
                </a:moveTo>
                <a:lnTo>
                  <a:pt x="406400" y="215900"/>
                </a:lnTo>
                <a:lnTo>
                  <a:pt x="405870" y="216297"/>
                </a:lnTo>
                <a:lnTo>
                  <a:pt x="404812" y="217488"/>
                </a:lnTo>
                <a:close/>
                <a:moveTo>
                  <a:pt x="340783" y="214313"/>
                </a:moveTo>
                <a:lnTo>
                  <a:pt x="342371" y="214313"/>
                </a:lnTo>
                <a:lnTo>
                  <a:pt x="342371" y="214710"/>
                </a:lnTo>
                <a:lnTo>
                  <a:pt x="342900" y="215504"/>
                </a:lnTo>
                <a:lnTo>
                  <a:pt x="342371" y="215901"/>
                </a:lnTo>
                <a:lnTo>
                  <a:pt x="341312" y="214710"/>
                </a:lnTo>
                <a:lnTo>
                  <a:pt x="339725" y="214710"/>
                </a:lnTo>
                <a:close/>
                <a:moveTo>
                  <a:pt x="94191" y="213668"/>
                </a:moveTo>
                <a:lnTo>
                  <a:pt x="93133" y="214214"/>
                </a:lnTo>
                <a:lnTo>
                  <a:pt x="92604" y="214214"/>
                </a:lnTo>
                <a:close/>
                <a:moveTo>
                  <a:pt x="91016" y="213668"/>
                </a:moveTo>
                <a:lnTo>
                  <a:pt x="91016" y="215305"/>
                </a:lnTo>
                <a:lnTo>
                  <a:pt x="89958" y="215305"/>
                </a:lnTo>
                <a:lnTo>
                  <a:pt x="89958" y="214214"/>
                </a:lnTo>
                <a:close/>
                <a:moveTo>
                  <a:pt x="336550" y="211860"/>
                </a:moveTo>
                <a:lnTo>
                  <a:pt x="336672" y="212059"/>
                </a:lnTo>
                <a:lnTo>
                  <a:pt x="336550" y="212148"/>
                </a:lnTo>
                <a:close/>
                <a:moveTo>
                  <a:pt x="341947" y="211138"/>
                </a:moveTo>
                <a:lnTo>
                  <a:pt x="342900" y="212726"/>
                </a:lnTo>
                <a:lnTo>
                  <a:pt x="341947" y="212197"/>
                </a:lnTo>
                <a:lnTo>
                  <a:pt x="341629" y="211667"/>
                </a:lnTo>
                <a:close/>
                <a:moveTo>
                  <a:pt x="341312" y="211138"/>
                </a:moveTo>
                <a:lnTo>
                  <a:pt x="341629" y="211667"/>
                </a:lnTo>
                <a:lnTo>
                  <a:pt x="341312" y="212197"/>
                </a:lnTo>
                <a:close/>
                <a:moveTo>
                  <a:pt x="338138" y="210993"/>
                </a:moveTo>
                <a:lnTo>
                  <a:pt x="337079" y="212725"/>
                </a:lnTo>
                <a:lnTo>
                  <a:pt x="336672" y="212059"/>
                </a:lnTo>
                <a:close/>
                <a:moveTo>
                  <a:pt x="580647" y="209022"/>
                </a:moveTo>
                <a:lnTo>
                  <a:pt x="582613" y="209022"/>
                </a:lnTo>
                <a:lnTo>
                  <a:pt x="581252" y="209551"/>
                </a:lnTo>
                <a:close/>
                <a:moveTo>
                  <a:pt x="355600" y="209022"/>
                </a:moveTo>
                <a:lnTo>
                  <a:pt x="357981" y="209022"/>
                </a:lnTo>
                <a:lnTo>
                  <a:pt x="358775" y="209022"/>
                </a:lnTo>
                <a:lnTo>
                  <a:pt x="357981" y="209551"/>
                </a:lnTo>
                <a:lnTo>
                  <a:pt x="355600" y="209551"/>
                </a:lnTo>
                <a:close/>
                <a:moveTo>
                  <a:pt x="102039" y="208493"/>
                </a:moveTo>
                <a:lnTo>
                  <a:pt x="102039" y="209022"/>
                </a:lnTo>
                <a:lnTo>
                  <a:pt x="101510" y="210080"/>
                </a:lnTo>
                <a:lnTo>
                  <a:pt x="102039" y="210609"/>
                </a:lnTo>
                <a:lnTo>
                  <a:pt x="102039" y="211668"/>
                </a:lnTo>
                <a:lnTo>
                  <a:pt x="103624" y="210609"/>
                </a:lnTo>
                <a:lnTo>
                  <a:pt x="103624" y="210080"/>
                </a:lnTo>
                <a:lnTo>
                  <a:pt x="104681" y="210080"/>
                </a:lnTo>
                <a:lnTo>
                  <a:pt x="104681" y="211668"/>
                </a:lnTo>
                <a:lnTo>
                  <a:pt x="103096" y="213255"/>
                </a:lnTo>
                <a:lnTo>
                  <a:pt x="102039" y="212197"/>
                </a:lnTo>
                <a:lnTo>
                  <a:pt x="100981" y="211668"/>
                </a:lnTo>
                <a:lnTo>
                  <a:pt x="100981" y="209022"/>
                </a:lnTo>
                <a:close/>
                <a:moveTo>
                  <a:pt x="336021" y="208107"/>
                </a:moveTo>
                <a:lnTo>
                  <a:pt x="336021" y="209261"/>
                </a:lnTo>
                <a:lnTo>
                  <a:pt x="336550" y="209261"/>
                </a:lnTo>
                <a:lnTo>
                  <a:pt x="336550" y="208684"/>
                </a:lnTo>
                <a:lnTo>
                  <a:pt x="337079" y="208107"/>
                </a:lnTo>
                <a:lnTo>
                  <a:pt x="337079" y="208684"/>
                </a:lnTo>
                <a:lnTo>
                  <a:pt x="337079" y="210416"/>
                </a:lnTo>
                <a:lnTo>
                  <a:pt x="336550" y="210416"/>
                </a:lnTo>
                <a:lnTo>
                  <a:pt x="336550" y="211860"/>
                </a:lnTo>
                <a:lnTo>
                  <a:pt x="336021" y="210993"/>
                </a:lnTo>
                <a:lnTo>
                  <a:pt x="336021" y="210416"/>
                </a:lnTo>
                <a:lnTo>
                  <a:pt x="334962" y="210416"/>
                </a:lnTo>
                <a:lnTo>
                  <a:pt x="334433" y="208684"/>
                </a:lnTo>
                <a:close/>
                <a:moveTo>
                  <a:pt x="333375" y="208107"/>
                </a:moveTo>
                <a:lnTo>
                  <a:pt x="334433" y="208684"/>
                </a:lnTo>
                <a:lnTo>
                  <a:pt x="334433" y="209261"/>
                </a:lnTo>
                <a:lnTo>
                  <a:pt x="333375" y="209261"/>
                </a:lnTo>
                <a:close/>
                <a:moveTo>
                  <a:pt x="588010" y="207963"/>
                </a:moveTo>
                <a:lnTo>
                  <a:pt x="588963" y="207963"/>
                </a:lnTo>
                <a:lnTo>
                  <a:pt x="588328" y="209551"/>
                </a:lnTo>
                <a:lnTo>
                  <a:pt x="587375" y="209551"/>
                </a:lnTo>
                <a:close/>
                <a:moveTo>
                  <a:pt x="579438" y="207963"/>
                </a:moveTo>
                <a:lnTo>
                  <a:pt x="580647" y="209022"/>
                </a:lnTo>
                <a:lnTo>
                  <a:pt x="580345" y="209022"/>
                </a:lnTo>
                <a:close/>
                <a:moveTo>
                  <a:pt x="332184" y="207963"/>
                </a:moveTo>
                <a:lnTo>
                  <a:pt x="333375" y="211138"/>
                </a:lnTo>
                <a:lnTo>
                  <a:pt x="332978" y="211138"/>
                </a:lnTo>
                <a:lnTo>
                  <a:pt x="332184" y="208757"/>
                </a:lnTo>
                <a:lnTo>
                  <a:pt x="332184" y="209551"/>
                </a:lnTo>
                <a:lnTo>
                  <a:pt x="331787" y="209551"/>
                </a:lnTo>
                <a:lnTo>
                  <a:pt x="331911" y="209054"/>
                </a:lnTo>
                <a:lnTo>
                  <a:pt x="329861" y="210080"/>
                </a:lnTo>
                <a:lnTo>
                  <a:pt x="329333" y="208493"/>
                </a:lnTo>
                <a:lnTo>
                  <a:pt x="331922" y="209011"/>
                </a:lnTo>
                <a:close/>
                <a:moveTo>
                  <a:pt x="368300" y="207433"/>
                </a:moveTo>
                <a:lnTo>
                  <a:pt x="368300" y="207963"/>
                </a:lnTo>
                <a:lnTo>
                  <a:pt x="368300" y="209021"/>
                </a:lnTo>
                <a:lnTo>
                  <a:pt x="366871" y="209550"/>
                </a:lnTo>
                <a:lnTo>
                  <a:pt x="366871" y="207963"/>
                </a:lnTo>
                <a:close/>
                <a:moveTo>
                  <a:pt x="364013" y="207433"/>
                </a:moveTo>
                <a:lnTo>
                  <a:pt x="364966" y="207963"/>
                </a:lnTo>
                <a:lnTo>
                  <a:pt x="365442" y="207433"/>
                </a:lnTo>
                <a:lnTo>
                  <a:pt x="366871" y="207963"/>
                </a:lnTo>
                <a:lnTo>
                  <a:pt x="366395" y="209021"/>
                </a:lnTo>
                <a:lnTo>
                  <a:pt x="365442" y="209550"/>
                </a:lnTo>
                <a:lnTo>
                  <a:pt x="365442" y="209021"/>
                </a:lnTo>
                <a:lnTo>
                  <a:pt x="366395" y="207963"/>
                </a:lnTo>
                <a:lnTo>
                  <a:pt x="364966" y="209021"/>
                </a:lnTo>
                <a:lnTo>
                  <a:pt x="363537" y="207963"/>
                </a:lnTo>
                <a:close/>
                <a:moveTo>
                  <a:pt x="392112" y="206375"/>
                </a:moveTo>
                <a:lnTo>
                  <a:pt x="393700" y="206375"/>
                </a:lnTo>
                <a:lnTo>
                  <a:pt x="393700" y="207010"/>
                </a:lnTo>
                <a:lnTo>
                  <a:pt x="392641" y="207328"/>
                </a:lnTo>
                <a:lnTo>
                  <a:pt x="392641" y="207010"/>
                </a:lnTo>
                <a:lnTo>
                  <a:pt x="392112" y="207328"/>
                </a:lnTo>
                <a:lnTo>
                  <a:pt x="392112" y="207010"/>
                </a:lnTo>
                <a:close/>
                <a:moveTo>
                  <a:pt x="365442" y="206375"/>
                </a:moveTo>
                <a:lnTo>
                  <a:pt x="366395" y="206375"/>
                </a:lnTo>
                <a:lnTo>
                  <a:pt x="366395" y="207433"/>
                </a:lnTo>
                <a:lnTo>
                  <a:pt x="365442" y="207433"/>
                </a:lnTo>
                <a:close/>
                <a:moveTo>
                  <a:pt x="360362" y="206375"/>
                </a:moveTo>
                <a:lnTo>
                  <a:pt x="361315" y="206375"/>
                </a:lnTo>
                <a:lnTo>
                  <a:pt x="361950" y="208756"/>
                </a:lnTo>
                <a:lnTo>
                  <a:pt x="361315" y="208756"/>
                </a:lnTo>
                <a:lnTo>
                  <a:pt x="361315" y="207169"/>
                </a:lnTo>
                <a:lnTo>
                  <a:pt x="360997" y="207169"/>
                </a:lnTo>
                <a:lnTo>
                  <a:pt x="361315" y="209550"/>
                </a:lnTo>
                <a:lnTo>
                  <a:pt x="360362" y="209550"/>
                </a:lnTo>
                <a:lnTo>
                  <a:pt x="360997" y="208756"/>
                </a:lnTo>
                <a:close/>
                <a:moveTo>
                  <a:pt x="336550" y="206375"/>
                </a:moveTo>
                <a:lnTo>
                  <a:pt x="337079" y="206952"/>
                </a:lnTo>
                <a:lnTo>
                  <a:pt x="337079" y="208107"/>
                </a:lnTo>
                <a:lnTo>
                  <a:pt x="336550" y="206952"/>
                </a:lnTo>
                <a:close/>
                <a:moveTo>
                  <a:pt x="378883" y="206199"/>
                </a:moveTo>
                <a:lnTo>
                  <a:pt x="378936" y="206270"/>
                </a:lnTo>
                <a:lnTo>
                  <a:pt x="378883" y="206376"/>
                </a:lnTo>
                <a:close/>
                <a:moveTo>
                  <a:pt x="328049" y="205771"/>
                </a:moveTo>
                <a:lnTo>
                  <a:pt x="328275" y="205847"/>
                </a:lnTo>
                <a:lnTo>
                  <a:pt x="328275" y="206376"/>
                </a:lnTo>
                <a:lnTo>
                  <a:pt x="327747" y="206376"/>
                </a:lnTo>
                <a:close/>
                <a:moveTo>
                  <a:pt x="347266" y="205423"/>
                </a:moveTo>
                <a:lnTo>
                  <a:pt x="347861" y="205741"/>
                </a:lnTo>
                <a:lnTo>
                  <a:pt x="346075" y="206376"/>
                </a:lnTo>
                <a:close/>
                <a:moveTo>
                  <a:pt x="379412" y="205317"/>
                </a:moveTo>
                <a:lnTo>
                  <a:pt x="380471" y="206376"/>
                </a:lnTo>
                <a:lnTo>
                  <a:pt x="381000" y="206905"/>
                </a:lnTo>
                <a:lnTo>
                  <a:pt x="380471" y="207963"/>
                </a:lnTo>
                <a:lnTo>
                  <a:pt x="379412" y="206905"/>
                </a:lnTo>
                <a:lnTo>
                  <a:pt x="378936" y="206270"/>
                </a:lnTo>
                <a:close/>
                <a:moveTo>
                  <a:pt x="412353" y="204788"/>
                </a:moveTo>
                <a:lnTo>
                  <a:pt x="412750" y="204788"/>
                </a:lnTo>
                <a:lnTo>
                  <a:pt x="412353" y="206376"/>
                </a:lnTo>
                <a:lnTo>
                  <a:pt x="411162" y="206376"/>
                </a:lnTo>
                <a:close/>
                <a:moveTo>
                  <a:pt x="388082" y="204788"/>
                </a:moveTo>
                <a:lnTo>
                  <a:pt x="390525" y="206772"/>
                </a:lnTo>
                <a:lnTo>
                  <a:pt x="390525" y="207169"/>
                </a:lnTo>
                <a:lnTo>
                  <a:pt x="390036" y="207963"/>
                </a:lnTo>
                <a:lnTo>
                  <a:pt x="388082" y="206772"/>
                </a:lnTo>
                <a:lnTo>
                  <a:pt x="385152" y="207963"/>
                </a:lnTo>
                <a:lnTo>
                  <a:pt x="384175" y="207963"/>
                </a:lnTo>
                <a:lnTo>
                  <a:pt x="384175" y="207169"/>
                </a:lnTo>
                <a:lnTo>
                  <a:pt x="385640" y="206772"/>
                </a:lnTo>
                <a:lnTo>
                  <a:pt x="386617" y="206772"/>
                </a:lnTo>
                <a:lnTo>
                  <a:pt x="385640" y="205979"/>
                </a:lnTo>
                <a:close/>
                <a:moveTo>
                  <a:pt x="377825" y="204788"/>
                </a:moveTo>
                <a:lnTo>
                  <a:pt x="377825" y="207169"/>
                </a:lnTo>
                <a:lnTo>
                  <a:pt x="377295" y="207169"/>
                </a:lnTo>
                <a:lnTo>
                  <a:pt x="377295" y="207963"/>
                </a:lnTo>
                <a:lnTo>
                  <a:pt x="376237" y="205582"/>
                </a:lnTo>
                <a:close/>
                <a:moveTo>
                  <a:pt x="377825" y="204788"/>
                </a:moveTo>
                <a:lnTo>
                  <a:pt x="378883" y="205317"/>
                </a:lnTo>
                <a:lnTo>
                  <a:pt x="378883" y="206199"/>
                </a:lnTo>
                <a:close/>
                <a:moveTo>
                  <a:pt x="349647" y="204788"/>
                </a:moveTo>
                <a:lnTo>
                  <a:pt x="350838" y="205423"/>
                </a:lnTo>
                <a:lnTo>
                  <a:pt x="350838" y="205741"/>
                </a:lnTo>
                <a:lnTo>
                  <a:pt x="347861" y="205741"/>
                </a:lnTo>
                <a:close/>
                <a:moveTo>
                  <a:pt x="347266" y="204788"/>
                </a:moveTo>
                <a:lnTo>
                  <a:pt x="347861" y="204788"/>
                </a:lnTo>
                <a:lnTo>
                  <a:pt x="347266" y="205423"/>
                </a:lnTo>
                <a:close/>
                <a:moveTo>
                  <a:pt x="122238" y="202102"/>
                </a:moveTo>
                <a:lnTo>
                  <a:pt x="121152" y="202712"/>
                </a:lnTo>
                <a:lnTo>
                  <a:pt x="120608" y="203934"/>
                </a:lnTo>
                <a:lnTo>
                  <a:pt x="121152" y="204544"/>
                </a:lnTo>
                <a:lnTo>
                  <a:pt x="118979" y="206376"/>
                </a:lnTo>
                <a:lnTo>
                  <a:pt x="115177" y="206376"/>
                </a:lnTo>
                <a:lnTo>
                  <a:pt x="113005" y="202712"/>
                </a:lnTo>
                <a:lnTo>
                  <a:pt x="116807" y="202712"/>
                </a:lnTo>
                <a:close/>
                <a:moveTo>
                  <a:pt x="91546" y="200025"/>
                </a:moveTo>
                <a:lnTo>
                  <a:pt x="92604" y="200025"/>
                </a:lnTo>
                <a:lnTo>
                  <a:pt x="93133" y="200025"/>
                </a:lnTo>
                <a:lnTo>
                  <a:pt x="94191" y="202208"/>
                </a:lnTo>
                <a:lnTo>
                  <a:pt x="96308" y="201662"/>
                </a:lnTo>
                <a:lnTo>
                  <a:pt x="96308" y="202208"/>
                </a:lnTo>
                <a:lnTo>
                  <a:pt x="96308" y="203845"/>
                </a:lnTo>
                <a:lnTo>
                  <a:pt x="94721" y="203299"/>
                </a:lnTo>
                <a:lnTo>
                  <a:pt x="94191" y="203845"/>
                </a:lnTo>
                <a:lnTo>
                  <a:pt x="96308" y="205482"/>
                </a:lnTo>
                <a:lnTo>
                  <a:pt x="98425" y="204937"/>
                </a:lnTo>
                <a:lnTo>
                  <a:pt x="96308" y="207119"/>
                </a:lnTo>
                <a:lnTo>
                  <a:pt x="93133" y="210939"/>
                </a:lnTo>
                <a:lnTo>
                  <a:pt x="91546" y="210394"/>
                </a:lnTo>
                <a:lnTo>
                  <a:pt x="91016" y="212577"/>
                </a:lnTo>
                <a:lnTo>
                  <a:pt x="89958" y="212031"/>
                </a:lnTo>
                <a:lnTo>
                  <a:pt x="89429" y="210939"/>
                </a:lnTo>
                <a:lnTo>
                  <a:pt x="89429" y="212577"/>
                </a:lnTo>
                <a:lnTo>
                  <a:pt x="87841" y="212577"/>
                </a:lnTo>
                <a:lnTo>
                  <a:pt x="87312" y="213668"/>
                </a:lnTo>
                <a:lnTo>
                  <a:pt x="87312" y="214214"/>
                </a:lnTo>
                <a:lnTo>
                  <a:pt x="89429" y="215305"/>
                </a:lnTo>
                <a:lnTo>
                  <a:pt x="89958" y="215851"/>
                </a:lnTo>
                <a:lnTo>
                  <a:pt x="91016" y="215305"/>
                </a:lnTo>
                <a:lnTo>
                  <a:pt x="92604" y="214214"/>
                </a:lnTo>
                <a:lnTo>
                  <a:pt x="92604" y="215305"/>
                </a:lnTo>
                <a:lnTo>
                  <a:pt x="92604" y="215851"/>
                </a:lnTo>
                <a:lnTo>
                  <a:pt x="91016" y="216397"/>
                </a:lnTo>
                <a:lnTo>
                  <a:pt x="89958" y="217488"/>
                </a:lnTo>
                <a:lnTo>
                  <a:pt x="87841" y="215851"/>
                </a:lnTo>
                <a:lnTo>
                  <a:pt x="84666" y="213668"/>
                </a:lnTo>
                <a:lnTo>
                  <a:pt x="84137" y="213668"/>
                </a:lnTo>
                <a:lnTo>
                  <a:pt x="83079" y="213668"/>
                </a:lnTo>
                <a:lnTo>
                  <a:pt x="82550" y="212031"/>
                </a:lnTo>
                <a:lnTo>
                  <a:pt x="80962" y="212031"/>
                </a:lnTo>
                <a:lnTo>
                  <a:pt x="78846" y="208757"/>
                </a:lnTo>
                <a:lnTo>
                  <a:pt x="76200" y="205482"/>
                </a:lnTo>
                <a:lnTo>
                  <a:pt x="77787" y="205482"/>
                </a:lnTo>
                <a:lnTo>
                  <a:pt x="82021" y="205482"/>
                </a:lnTo>
                <a:lnTo>
                  <a:pt x="89958" y="206574"/>
                </a:lnTo>
                <a:lnTo>
                  <a:pt x="93133" y="203845"/>
                </a:lnTo>
                <a:lnTo>
                  <a:pt x="91546" y="204937"/>
                </a:lnTo>
                <a:lnTo>
                  <a:pt x="89958" y="205482"/>
                </a:lnTo>
                <a:lnTo>
                  <a:pt x="91016" y="203299"/>
                </a:lnTo>
                <a:lnTo>
                  <a:pt x="93133" y="201662"/>
                </a:lnTo>
                <a:lnTo>
                  <a:pt x="92604" y="201116"/>
                </a:lnTo>
                <a:close/>
                <a:moveTo>
                  <a:pt x="104858" y="198438"/>
                </a:moveTo>
                <a:lnTo>
                  <a:pt x="104858" y="199659"/>
                </a:lnTo>
                <a:lnTo>
                  <a:pt x="105945" y="201491"/>
                </a:lnTo>
                <a:lnTo>
                  <a:pt x="108117" y="201491"/>
                </a:lnTo>
                <a:lnTo>
                  <a:pt x="108117" y="202102"/>
                </a:lnTo>
                <a:lnTo>
                  <a:pt x="108117" y="202712"/>
                </a:lnTo>
                <a:lnTo>
                  <a:pt x="109746" y="202102"/>
                </a:lnTo>
                <a:lnTo>
                  <a:pt x="111376" y="200270"/>
                </a:lnTo>
                <a:lnTo>
                  <a:pt x="111919" y="201491"/>
                </a:lnTo>
                <a:lnTo>
                  <a:pt x="113005" y="201491"/>
                </a:lnTo>
                <a:lnTo>
                  <a:pt x="113005" y="202102"/>
                </a:lnTo>
                <a:lnTo>
                  <a:pt x="111376" y="201491"/>
                </a:lnTo>
                <a:lnTo>
                  <a:pt x="111376" y="202102"/>
                </a:lnTo>
                <a:lnTo>
                  <a:pt x="111376" y="202712"/>
                </a:lnTo>
                <a:lnTo>
                  <a:pt x="113005" y="202712"/>
                </a:lnTo>
                <a:lnTo>
                  <a:pt x="109746" y="205765"/>
                </a:lnTo>
                <a:lnTo>
                  <a:pt x="108660" y="205765"/>
                </a:lnTo>
                <a:lnTo>
                  <a:pt x="108660" y="203934"/>
                </a:lnTo>
                <a:lnTo>
                  <a:pt x="108117" y="205765"/>
                </a:lnTo>
                <a:lnTo>
                  <a:pt x="107574" y="206376"/>
                </a:lnTo>
                <a:lnTo>
                  <a:pt x="107574" y="205765"/>
                </a:lnTo>
                <a:lnTo>
                  <a:pt x="107574" y="204544"/>
                </a:lnTo>
                <a:lnTo>
                  <a:pt x="105945" y="203934"/>
                </a:lnTo>
                <a:lnTo>
                  <a:pt x="104858" y="202102"/>
                </a:lnTo>
                <a:lnTo>
                  <a:pt x="104315" y="202712"/>
                </a:lnTo>
                <a:lnTo>
                  <a:pt x="102686" y="202102"/>
                </a:lnTo>
                <a:lnTo>
                  <a:pt x="103229" y="201491"/>
                </a:lnTo>
                <a:lnTo>
                  <a:pt x="101600" y="201491"/>
                </a:lnTo>
                <a:lnTo>
                  <a:pt x="103229" y="199659"/>
                </a:lnTo>
                <a:close/>
                <a:moveTo>
                  <a:pt x="83457" y="198438"/>
                </a:moveTo>
                <a:lnTo>
                  <a:pt x="85725" y="200026"/>
                </a:lnTo>
                <a:lnTo>
                  <a:pt x="83457" y="200026"/>
                </a:lnTo>
                <a:lnTo>
                  <a:pt x="82550" y="199629"/>
                </a:lnTo>
                <a:close/>
                <a:moveTo>
                  <a:pt x="446484" y="193675"/>
                </a:moveTo>
                <a:lnTo>
                  <a:pt x="447675" y="195263"/>
                </a:lnTo>
                <a:lnTo>
                  <a:pt x="446881" y="195263"/>
                </a:lnTo>
                <a:lnTo>
                  <a:pt x="446087" y="195263"/>
                </a:lnTo>
                <a:close/>
                <a:moveTo>
                  <a:pt x="93052" y="189443"/>
                </a:moveTo>
                <a:lnTo>
                  <a:pt x="93111" y="189560"/>
                </a:lnTo>
                <a:lnTo>
                  <a:pt x="93052" y="189548"/>
                </a:lnTo>
                <a:close/>
                <a:moveTo>
                  <a:pt x="92524" y="189443"/>
                </a:moveTo>
                <a:lnTo>
                  <a:pt x="93052" y="189548"/>
                </a:lnTo>
                <a:lnTo>
                  <a:pt x="93052" y="189972"/>
                </a:lnTo>
                <a:lnTo>
                  <a:pt x="93052" y="191030"/>
                </a:lnTo>
                <a:lnTo>
                  <a:pt x="92524" y="189972"/>
                </a:lnTo>
                <a:close/>
                <a:moveTo>
                  <a:pt x="119856" y="188913"/>
                </a:moveTo>
                <a:lnTo>
                  <a:pt x="120253" y="189972"/>
                </a:lnTo>
                <a:lnTo>
                  <a:pt x="120650" y="190501"/>
                </a:lnTo>
                <a:lnTo>
                  <a:pt x="119856" y="190501"/>
                </a:lnTo>
                <a:lnTo>
                  <a:pt x="119062" y="190501"/>
                </a:lnTo>
                <a:lnTo>
                  <a:pt x="119062" y="189972"/>
                </a:lnTo>
                <a:close/>
                <a:moveTo>
                  <a:pt x="86647" y="185208"/>
                </a:moveTo>
                <a:lnTo>
                  <a:pt x="88183" y="185738"/>
                </a:lnTo>
                <a:lnTo>
                  <a:pt x="89207" y="185208"/>
                </a:lnTo>
                <a:lnTo>
                  <a:pt x="89719" y="186796"/>
                </a:lnTo>
                <a:lnTo>
                  <a:pt x="92792" y="186796"/>
                </a:lnTo>
                <a:lnTo>
                  <a:pt x="93304" y="188384"/>
                </a:lnTo>
                <a:lnTo>
                  <a:pt x="95352" y="186796"/>
                </a:lnTo>
                <a:lnTo>
                  <a:pt x="98425" y="185738"/>
                </a:lnTo>
                <a:lnTo>
                  <a:pt x="97913" y="187325"/>
                </a:lnTo>
                <a:lnTo>
                  <a:pt x="96888" y="187325"/>
                </a:lnTo>
                <a:lnTo>
                  <a:pt x="94840" y="187325"/>
                </a:lnTo>
                <a:lnTo>
                  <a:pt x="94840" y="188384"/>
                </a:lnTo>
                <a:lnTo>
                  <a:pt x="94840" y="188913"/>
                </a:lnTo>
                <a:lnTo>
                  <a:pt x="91767" y="188384"/>
                </a:lnTo>
                <a:lnTo>
                  <a:pt x="89207" y="186796"/>
                </a:lnTo>
                <a:lnTo>
                  <a:pt x="87671" y="187325"/>
                </a:lnTo>
                <a:lnTo>
                  <a:pt x="86647" y="188384"/>
                </a:lnTo>
                <a:lnTo>
                  <a:pt x="86134" y="188384"/>
                </a:lnTo>
                <a:lnTo>
                  <a:pt x="86134" y="186796"/>
                </a:lnTo>
                <a:lnTo>
                  <a:pt x="86647" y="185738"/>
                </a:lnTo>
                <a:close/>
                <a:moveTo>
                  <a:pt x="82550" y="184150"/>
                </a:moveTo>
                <a:lnTo>
                  <a:pt x="83574" y="185738"/>
                </a:lnTo>
                <a:lnTo>
                  <a:pt x="84598" y="185738"/>
                </a:lnTo>
                <a:lnTo>
                  <a:pt x="86134" y="186796"/>
                </a:lnTo>
                <a:lnTo>
                  <a:pt x="84598" y="187325"/>
                </a:lnTo>
                <a:lnTo>
                  <a:pt x="83062" y="186796"/>
                </a:lnTo>
                <a:lnTo>
                  <a:pt x="83062" y="185208"/>
                </a:lnTo>
                <a:lnTo>
                  <a:pt x="82550" y="185208"/>
                </a:lnTo>
                <a:close/>
                <a:moveTo>
                  <a:pt x="82550" y="182563"/>
                </a:moveTo>
                <a:lnTo>
                  <a:pt x="84137" y="182563"/>
                </a:lnTo>
                <a:lnTo>
                  <a:pt x="85725" y="184151"/>
                </a:lnTo>
                <a:lnTo>
                  <a:pt x="84137" y="184151"/>
                </a:lnTo>
                <a:close/>
                <a:moveTo>
                  <a:pt x="94456" y="180975"/>
                </a:moveTo>
                <a:lnTo>
                  <a:pt x="94456" y="182166"/>
                </a:lnTo>
                <a:lnTo>
                  <a:pt x="95250" y="182563"/>
                </a:lnTo>
                <a:lnTo>
                  <a:pt x="93662" y="182563"/>
                </a:lnTo>
                <a:lnTo>
                  <a:pt x="93662" y="181372"/>
                </a:lnTo>
                <a:close/>
                <a:moveTo>
                  <a:pt x="108080" y="179766"/>
                </a:moveTo>
                <a:lnTo>
                  <a:pt x="107853" y="180447"/>
                </a:lnTo>
                <a:lnTo>
                  <a:pt x="107677" y="180270"/>
                </a:lnTo>
                <a:close/>
                <a:moveTo>
                  <a:pt x="107098" y="179691"/>
                </a:moveTo>
                <a:lnTo>
                  <a:pt x="107677" y="180270"/>
                </a:lnTo>
                <a:lnTo>
                  <a:pt x="106267" y="182034"/>
                </a:lnTo>
                <a:lnTo>
                  <a:pt x="106796" y="180976"/>
                </a:lnTo>
                <a:lnTo>
                  <a:pt x="106796" y="180447"/>
                </a:lnTo>
                <a:close/>
                <a:moveTo>
                  <a:pt x="100012" y="176213"/>
                </a:moveTo>
                <a:lnTo>
                  <a:pt x="101600" y="176213"/>
                </a:lnTo>
                <a:lnTo>
                  <a:pt x="101600" y="177272"/>
                </a:lnTo>
                <a:lnTo>
                  <a:pt x="101600" y="177801"/>
                </a:lnTo>
                <a:lnTo>
                  <a:pt x="100541" y="177272"/>
                </a:lnTo>
                <a:close/>
                <a:moveTo>
                  <a:pt x="592138" y="166688"/>
                </a:moveTo>
                <a:lnTo>
                  <a:pt x="593726" y="166688"/>
                </a:lnTo>
                <a:lnTo>
                  <a:pt x="593196" y="167747"/>
                </a:lnTo>
                <a:lnTo>
                  <a:pt x="592138" y="168276"/>
                </a:lnTo>
                <a:lnTo>
                  <a:pt x="592138" y="167747"/>
                </a:lnTo>
                <a:close/>
                <a:moveTo>
                  <a:pt x="573088" y="166688"/>
                </a:moveTo>
                <a:lnTo>
                  <a:pt x="574676" y="166688"/>
                </a:lnTo>
                <a:lnTo>
                  <a:pt x="573882" y="168276"/>
                </a:lnTo>
                <a:lnTo>
                  <a:pt x="573088" y="167747"/>
                </a:lnTo>
                <a:close/>
                <a:moveTo>
                  <a:pt x="442595" y="166688"/>
                </a:moveTo>
                <a:lnTo>
                  <a:pt x="443230" y="166688"/>
                </a:lnTo>
                <a:lnTo>
                  <a:pt x="443230" y="168276"/>
                </a:lnTo>
                <a:lnTo>
                  <a:pt x="441325" y="168276"/>
                </a:lnTo>
                <a:close/>
                <a:moveTo>
                  <a:pt x="582083" y="165100"/>
                </a:moveTo>
                <a:lnTo>
                  <a:pt x="582612" y="165735"/>
                </a:lnTo>
                <a:lnTo>
                  <a:pt x="584200" y="165100"/>
                </a:lnTo>
                <a:lnTo>
                  <a:pt x="583671" y="165735"/>
                </a:lnTo>
                <a:lnTo>
                  <a:pt x="582612" y="166053"/>
                </a:lnTo>
                <a:lnTo>
                  <a:pt x="582083" y="166688"/>
                </a:lnTo>
                <a:lnTo>
                  <a:pt x="581025" y="166688"/>
                </a:lnTo>
                <a:lnTo>
                  <a:pt x="582083" y="166053"/>
                </a:lnTo>
                <a:close/>
                <a:moveTo>
                  <a:pt x="588963" y="163513"/>
                </a:moveTo>
                <a:lnTo>
                  <a:pt x="590551" y="163513"/>
                </a:lnTo>
                <a:lnTo>
                  <a:pt x="590021" y="165101"/>
                </a:lnTo>
                <a:lnTo>
                  <a:pt x="588963" y="165101"/>
                </a:lnTo>
                <a:close/>
                <a:moveTo>
                  <a:pt x="447675" y="158750"/>
                </a:moveTo>
                <a:lnTo>
                  <a:pt x="447675" y="160655"/>
                </a:lnTo>
                <a:lnTo>
                  <a:pt x="447278" y="161925"/>
                </a:lnTo>
                <a:lnTo>
                  <a:pt x="446087" y="160655"/>
                </a:lnTo>
                <a:close/>
                <a:moveTo>
                  <a:pt x="345190" y="149755"/>
                </a:moveTo>
                <a:lnTo>
                  <a:pt x="346776" y="150813"/>
                </a:lnTo>
                <a:lnTo>
                  <a:pt x="345190" y="150813"/>
                </a:lnTo>
                <a:close/>
                <a:moveTo>
                  <a:pt x="344133" y="149755"/>
                </a:moveTo>
                <a:lnTo>
                  <a:pt x="344133" y="150813"/>
                </a:lnTo>
                <a:lnTo>
                  <a:pt x="343605" y="150813"/>
                </a:lnTo>
                <a:close/>
                <a:moveTo>
                  <a:pt x="347607" y="147336"/>
                </a:moveTo>
                <a:lnTo>
                  <a:pt x="348362" y="147638"/>
                </a:lnTo>
                <a:lnTo>
                  <a:pt x="347305" y="147638"/>
                </a:lnTo>
                <a:close/>
                <a:moveTo>
                  <a:pt x="354013" y="144463"/>
                </a:moveTo>
                <a:lnTo>
                  <a:pt x="354013" y="144992"/>
                </a:lnTo>
                <a:lnTo>
                  <a:pt x="352425" y="146051"/>
                </a:lnTo>
                <a:close/>
                <a:moveTo>
                  <a:pt x="344421" y="141192"/>
                </a:moveTo>
                <a:lnTo>
                  <a:pt x="344253" y="141336"/>
                </a:lnTo>
                <a:lnTo>
                  <a:pt x="344133" y="141288"/>
                </a:lnTo>
                <a:close/>
                <a:moveTo>
                  <a:pt x="346776" y="139172"/>
                </a:moveTo>
                <a:lnTo>
                  <a:pt x="348890" y="139172"/>
                </a:lnTo>
                <a:lnTo>
                  <a:pt x="347305" y="141288"/>
                </a:lnTo>
                <a:lnTo>
                  <a:pt x="345719" y="140759"/>
                </a:lnTo>
                <a:lnTo>
                  <a:pt x="344421" y="141192"/>
                </a:lnTo>
                <a:close/>
                <a:moveTo>
                  <a:pt x="474028" y="137054"/>
                </a:moveTo>
                <a:lnTo>
                  <a:pt x="474663" y="138113"/>
                </a:lnTo>
                <a:lnTo>
                  <a:pt x="474028" y="138113"/>
                </a:lnTo>
                <a:close/>
                <a:moveTo>
                  <a:pt x="474028" y="136525"/>
                </a:moveTo>
                <a:lnTo>
                  <a:pt x="474028" y="137054"/>
                </a:lnTo>
                <a:lnTo>
                  <a:pt x="473710" y="137054"/>
                </a:lnTo>
                <a:lnTo>
                  <a:pt x="473710" y="138113"/>
                </a:lnTo>
                <a:lnTo>
                  <a:pt x="473075" y="137054"/>
                </a:lnTo>
                <a:close/>
                <a:moveTo>
                  <a:pt x="390649" y="125942"/>
                </a:moveTo>
                <a:lnTo>
                  <a:pt x="390121" y="127001"/>
                </a:lnTo>
                <a:lnTo>
                  <a:pt x="390649" y="127001"/>
                </a:lnTo>
                <a:lnTo>
                  <a:pt x="391706" y="125942"/>
                </a:lnTo>
                <a:close/>
                <a:moveTo>
                  <a:pt x="395935" y="125413"/>
                </a:moveTo>
                <a:lnTo>
                  <a:pt x="395935" y="125942"/>
                </a:lnTo>
                <a:lnTo>
                  <a:pt x="395406" y="125942"/>
                </a:lnTo>
                <a:close/>
                <a:moveTo>
                  <a:pt x="436637" y="123826"/>
                </a:moveTo>
                <a:lnTo>
                  <a:pt x="438222" y="123826"/>
                </a:lnTo>
                <a:lnTo>
                  <a:pt x="437165" y="124884"/>
                </a:lnTo>
                <a:close/>
                <a:moveTo>
                  <a:pt x="610372" y="120769"/>
                </a:moveTo>
                <a:lnTo>
                  <a:pt x="609147" y="121841"/>
                </a:lnTo>
                <a:lnTo>
                  <a:pt x="606425" y="122238"/>
                </a:lnTo>
                <a:lnTo>
                  <a:pt x="608467" y="121047"/>
                </a:lnTo>
                <a:close/>
                <a:moveTo>
                  <a:pt x="610508" y="120650"/>
                </a:moveTo>
                <a:lnTo>
                  <a:pt x="611188" y="120650"/>
                </a:lnTo>
                <a:lnTo>
                  <a:pt x="610372" y="120769"/>
                </a:lnTo>
                <a:close/>
                <a:moveTo>
                  <a:pt x="566936" y="112713"/>
                </a:moveTo>
                <a:lnTo>
                  <a:pt x="568127" y="114618"/>
                </a:lnTo>
                <a:lnTo>
                  <a:pt x="569913" y="116047"/>
                </a:lnTo>
                <a:lnTo>
                  <a:pt x="569317" y="116047"/>
                </a:lnTo>
                <a:lnTo>
                  <a:pt x="569317" y="117476"/>
                </a:lnTo>
                <a:lnTo>
                  <a:pt x="568127" y="117476"/>
                </a:lnTo>
                <a:lnTo>
                  <a:pt x="566936" y="117476"/>
                </a:lnTo>
                <a:lnTo>
                  <a:pt x="566936" y="116047"/>
                </a:lnTo>
                <a:lnTo>
                  <a:pt x="565745" y="116047"/>
                </a:lnTo>
                <a:lnTo>
                  <a:pt x="566936" y="115571"/>
                </a:lnTo>
                <a:lnTo>
                  <a:pt x="565150" y="114618"/>
                </a:lnTo>
                <a:lnTo>
                  <a:pt x="566936" y="114142"/>
                </a:lnTo>
                <a:close/>
                <a:moveTo>
                  <a:pt x="74612" y="107950"/>
                </a:moveTo>
                <a:lnTo>
                  <a:pt x="75670" y="107950"/>
                </a:lnTo>
                <a:lnTo>
                  <a:pt x="76200" y="111125"/>
                </a:lnTo>
                <a:lnTo>
                  <a:pt x="75670" y="110331"/>
                </a:lnTo>
                <a:close/>
                <a:moveTo>
                  <a:pt x="480510" y="106363"/>
                </a:moveTo>
                <a:lnTo>
                  <a:pt x="480317" y="106556"/>
                </a:lnTo>
                <a:lnTo>
                  <a:pt x="481011" y="106363"/>
                </a:lnTo>
                <a:close/>
                <a:moveTo>
                  <a:pt x="593726" y="103188"/>
                </a:moveTo>
                <a:lnTo>
                  <a:pt x="593726" y="104776"/>
                </a:lnTo>
                <a:lnTo>
                  <a:pt x="592138" y="104776"/>
                </a:lnTo>
                <a:lnTo>
                  <a:pt x="593196" y="103717"/>
                </a:lnTo>
                <a:close/>
                <a:moveTo>
                  <a:pt x="588963" y="103188"/>
                </a:moveTo>
                <a:lnTo>
                  <a:pt x="589492" y="103188"/>
                </a:lnTo>
                <a:lnTo>
                  <a:pt x="592138" y="103188"/>
                </a:lnTo>
                <a:lnTo>
                  <a:pt x="590550" y="104776"/>
                </a:lnTo>
                <a:close/>
                <a:moveTo>
                  <a:pt x="594783" y="101600"/>
                </a:moveTo>
                <a:lnTo>
                  <a:pt x="595313" y="102659"/>
                </a:lnTo>
                <a:lnTo>
                  <a:pt x="594783" y="103188"/>
                </a:lnTo>
                <a:lnTo>
                  <a:pt x="593726" y="103188"/>
                </a:lnTo>
                <a:lnTo>
                  <a:pt x="593725" y="103188"/>
                </a:lnTo>
                <a:close/>
                <a:moveTo>
                  <a:pt x="598091" y="100013"/>
                </a:moveTo>
                <a:lnTo>
                  <a:pt x="598488" y="100542"/>
                </a:lnTo>
                <a:lnTo>
                  <a:pt x="598091" y="101601"/>
                </a:lnTo>
                <a:lnTo>
                  <a:pt x="596900" y="101601"/>
                </a:lnTo>
                <a:close/>
                <a:moveTo>
                  <a:pt x="591344" y="100013"/>
                </a:moveTo>
                <a:lnTo>
                  <a:pt x="593726" y="101204"/>
                </a:lnTo>
                <a:lnTo>
                  <a:pt x="593249" y="101601"/>
                </a:lnTo>
                <a:lnTo>
                  <a:pt x="592773" y="101601"/>
                </a:lnTo>
                <a:lnTo>
                  <a:pt x="592773" y="101204"/>
                </a:lnTo>
                <a:lnTo>
                  <a:pt x="590392" y="101204"/>
                </a:lnTo>
                <a:lnTo>
                  <a:pt x="588963" y="101601"/>
                </a:lnTo>
                <a:close/>
                <a:moveTo>
                  <a:pt x="571500" y="98425"/>
                </a:moveTo>
                <a:lnTo>
                  <a:pt x="573088" y="98954"/>
                </a:lnTo>
                <a:lnTo>
                  <a:pt x="572029" y="100013"/>
                </a:lnTo>
                <a:lnTo>
                  <a:pt x="571500" y="98954"/>
                </a:lnTo>
                <a:close/>
                <a:moveTo>
                  <a:pt x="558271" y="98425"/>
                </a:moveTo>
                <a:lnTo>
                  <a:pt x="558801" y="100013"/>
                </a:lnTo>
                <a:lnTo>
                  <a:pt x="557213" y="100013"/>
                </a:lnTo>
                <a:close/>
                <a:moveTo>
                  <a:pt x="543322" y="97897"/>
                </a:moveTo>
                <a:lnTo>
                  <a:pt x="546101" y="97897"/>
                </a:lnTo>
                <a:lnTo>
                  <a:pt x="544315" y="98426"/>
                </a:lnTo>
                <a:close/>
                <a:moveTo>
                  <a:pt x="541338" y="96838"/>
                </a:moveTo>
                <a:lnTo>
                  <a:pt x="543322" y="97897"/>
                </a:lnTo>
                <a:lnTo>
                  <a:pt x="543124" y="97897"/>
                </a:lnTo>
                <a:close/>
                <a:moveTo>
                  <a:pt x="503237" y="93663"/>
                </a:moveTo>
                <a:lnTo>
                  <a:pt x="504031" y="94457"/>
                </a:lnTo>
                <a:lnTo>
                  <a:pt x="504825" y="93663"/>
                </a:lnTo>
                <a:lnTo>
                  <a:pt x="504031" y="95251"/>
                </a:lnTo>
                <a:close/>
                <a:moveTo>
                  <a:pt x="499539" y="84214"/>
                </a:moveTo>
                <a:lnTo>
                  <a:pt x="499539" y="85196"/>
                </a:lnTo>
                <a:lnTo>
                  <a:pt x="499010" y="85196"/>
                </a:lnTo>
                <a:lnTo>
                  <a:pt x="499010" y="84516"/>
                </a:lnTo>
                <a:close/>
                <a:moveTo>
                  <a:pt x="503239" y="82021"/>
                </a:moveTo>
                <a:lnTo>
                  <a:pt x="504825" y="82021"/>
                </a:lnTo>
                <a:lnTo>
                  <a:pt x="504296" y="82551"/>
                </a:lnTo>
                <a:close/>
                <a:moveTo>
                  <a:pt x="50800" y="65088"/>
                </a:moveTo>
                <a:lnTo>
                  <a:pt x="49741" y="66993"/>
                </a:lnTo>
                <a:lnTo>
                  <a:pt x="50800" y="66993"/>
                </a:lnTo>
                <a:lnTo>
                  <a:pt x="49741" y="68263"/>
                </a:lnTo>
                <a:lnTo>
                  <a:pt x="49212" y="66993"/>
                </a:lnTo>
                <a:lnTo>
                  <a:pt x="49741" y="66358"/>
                </a:lnTo>
                <a:close/>
                <a:moveTo>
                  <a:pt x="375848" y="63501"/>
                </a:moveTo>
                <a:lnTo>
                  <a:pt x="376906" y="63501"/>
                </a:lnTo>
                <a:lnTo>
                  <a:pt x="376906" y="64559"/>
                </a:lnTo>
                <a:close/>
                <a:moveTo>
                  <a:pt x="375320" y="62971"/>
                </a:moveTo>
                <a:lnTo>
                  <a:pt x="375848" y="63501"/>
                </a:lnTo>
                <a:lnTo>
                  <a:pt x="375320" y="63501"/>
                </a:lnTo>
                <a:lnTo>
                  <a:pt x="375320" y="64559"/>
                </a:lnTo>
                <a:lnTo>
                  <a:pt x="374791" y="64559"/>
                </a:lnTo>
                <a:close/>
                <a:moveTo>
                  <a:pt x="388540" y="55563"/>
                </a:moveTo>
                <a:lnTo>
                  <a:pt x="390525" y="55563"/>
                </a:lnTo>
                <a:lnTo>
                  <a:pt x="387052" y="56357"/>
                </a:lnTo>
                <a:close/>
                <a:moveTo>
                  <a:pt x="384571" y="55563"/>
                </a:moveTo>
                <a:lnTo>
                  <a:pt x="387052" y="56357"/>
                </a:lnTo>
                <a:lnTo>
                  <a:pt x="383083" y="57151"/>
                </a:lnTo>
                <a:lnTo>
                  <a:pt x="382587" y="56754"/>
                </a:lnTo>
                <a:lnTo>
                  <a:pt x="382587" y="56357"/>
                </a:lnTo>
                <a:close/>
                <a:moveTo>
                  <a:pt x="380047" y="55563"/>
                </a:moveTo>
                <a:lnTo>
                  <a:pt x="381000" y="55563"/>
                </a:lnTo>
                <a:lnTo>
                  <a:pt x="380365" y="56357"/>
                </a:lnTo>
                <a:lnTo>
                  <a:pt x="380365" y="57151"/>
                </a:lnTo>
                <a:lnTo>
                  <a:pt x="379412" y="56357"/>
                </a:lnTo>
                <a:close/>
                <a:moveTo>
                  <a:pt x="357981" y="53975"/>
                </a:moveTo>
                <a:lnTo>
                  <a:pt x="360362" y="53975"/>
                </a:lnTo>
                <a:lnTo>
                  <a:pt x="357981" y="55563"/>
                </a:lnTo>
                <a:lnTo>
                  <a:pt x="357187" y="55563"/>
                </a:lnTo>
                <a:close/>
                <a:moveTo>
                  <a:pt x="371474" y="50800"/>
                </a:moveTo>
                <a:lnTo>
                  <a:pt x="372533" y="51329"/>
                </a:lnTo>
                <a:lnTo>
                  <a:pt x="373062" y="51594"/>
                </a:lnTo>
                <a:lnTo>
                  <a:pt x="372533" y="51594"/>
                </a:lnTo>
                <a:lnTo>
                  <a:pt x="370945" y="51594"/>
                </a:lnTo>
                <a:lnTo>
                  <a:pt x="369887" y="52388"/>
                </a:lnTo>
                <a:close/>
                <a:moveTo>
                  <a:pt x="313266" y="50800"/>
                </a:moveTo>
                <a:lnTo>
                  <a:pt x="313266" y="51480"/>
                </a:lnTo>
                <a:lnTo>
                  <a:pt x="314325" y="51480"/>
                </a:lnTo>
                <a:lnTo>
                  <a:pt x="312208" y="52841"/>
                </a:lnTo>
                <a:lnTo>
                  <a:pt x="309562" y="53522"/>
                </a:lnTo>
                <a:lnTo>
                  <a:pt x="309033" y="51480"/>
                </a:lnTo>
                <a:lnTo>
                  <a:pt x="311150" y="51480"/>
                </a:lnTo>
                <a:close/>
                <a:moveTo>
                  <a:pt x="366514" y="50346"/>
                </a:moveTo>
                <a:lnTo>
                  <a:pt x="369159" y="50346"/>
                </a:lnTo>
                <a:lnTo>
                  <a:pt x="368002" y="50800"/>
                </a:lnTo>
                <a:lnTo>
                  <a:pt x="365025" y="50800"/>
                </a:lnTo>
                <a:close/>
                <a:moveTo>
                  <a:pt x="363008" y="50271"/>
                </a:moveTo>
                <a:lnTo>
                  <a:pt x="363538" y="50800"/>
                </a:lnTo>
                <a:lnTo>
                  <a:pt x="363008" y="51330"/>
                </a:lnTo>
                <a:lnTo>
                  <a:pt x="361950" y="52388"/>
                </a:lnTo>
                <a:lnTo>
                  <a:pt x="361950" y="51330"/>
                </a:lnTo>
                <a:lnTo>
                  <a:pt x="363008" y="50800"/>
                </a:lnTo>
                <a:close/>
                <a:moveTo>
                  <a:pt x="369432" y="50240"/>
                </a:moveTo>
                <a:lnTo>
                  <a:pt x="369490" y="50346"/>
                </a:lnTo>
                <a:lnTo>
                  <a:pt x="369159" y="50346"/>
                </a:lnTo>
                <a:close/>
                <a:moveTo>
                  <a:pt x="243545" y="49711"/>
                </a:moveTo>
                <a:lnTo>
                  <a:pt x="243172" y="50271"/>
                </a:lnTo>
                <a:lnTo>
                  <a:pt x="241587" y="50271"/>
                </a:lnTo>
                <a:close/>
                <a:moveTo>
                  <a:pt x="368994" y="49439"/>
                </a:moveTo>
                <a:lnTo>
                  <a:pt x="369986" y="49439"/>
                </a:lnTo>
                <a:lnTo>
                  <a:pt x="371475" y="49439"/>
                </a:lnTo>
                <a:lnTo>
                  <a:pt x="369432" y="50240"/>
                </a:lnTo>
                <a:close/>
                <a:moveTo>
                  <a:pt x="361950" y="49213"/>
                </a:moveTo>
                <a:lnTo>
                  <a:pt x="363008" y="49213"/>
                </a:lnTo>
                <a:lnTo>
                  <a:pt x="363008" y="50271"/>
                </a:lnTo>
                <a:lnTo>
                  <a:pt x="361950" y="50271"/>
                </a:lnTo>
                <a:close/>
                <a:moveTo>
                  <a:pt x="367506" y="48079"/>
                </a:moveTo>
                <a:lnTo>
                  <a:pt x="368994" y="49439"/>
                </a:lnTo>
                <a:lnTo>
                  <a:pt x="367376" y="48256"/>
                </a:lnTo>
                <a:close/>
                <a:moveTo>
                  <a:pt x="208814" y="47626"/>
                </a:moveTo>
                <a:lnTo>
                  <a:pt x="210400" y="48684"/>
                </a:lnTo>
                <a:lnTo>
                  <a:pt x="209871" y="48684"/>
                </a:lnTo>
                <a:close/>
                <a:moveTo>
                  <a:pt x="366514" y="47625"/>
                </a:moveTo>
                <a:lnTo>
                  <a:pt x="367376" y="48256"/>
                </a:lnTo>
                <a:lnTo>
                  <a:pt x="366514" y="49439"/>
                </a:lnTo>
                <a:lnTo>
                  <a:pt x="363537" y="49439"/>
                </a:lnTo>
                <a:close/>
                <a:moveTo>
                  <a:pt x="245287" y="47096"/>
                </a:moveTo>
                <a:lnTo>
                  <a:pt x="245287" y="47626"/>
                </a:lnTo>
                <a:lnTo>
                  <a:pt x="245287" y="49213"/>
                </a:lnTo>
                <a:lnTo>
                  <a:pt x="243545" y="49711"/>
                </a:lnTo>
                <a:close/>
                <a:moveTo>
                  <a:pt x="243416" y="46038"/>
                </a:moveTo>
                <a:lnTo>
                  <a:pt x="244475" y="47097"/>
                </a:lnTo>
                <a:lnTo>
                  <a:pt x="243416" y="47626"/>
                </a:lnTo>
                <a:lnTo>
                  <a:pt x="242887" y="47626"/>
                </a:lnTo>
                <a:close/>
                <a:moveTo>
                  <a:pt x="28574" y="46038"/>
                </a:moveTo>
                <a:lnTo>
                  <a:pt x="30162" y="46526"/>
                </a:lnTo>
                <a:lnTo>
                  <a:pt x="29103" y="47503"/>
                </a:lnTo>
                <a:lnTo>
                  <a:pt x="30162" y="49457"/>
                </a:lnTo>
                <a:lnTo>
                  <a:pt x="29103" y="50923"/>
                </a:lnTo>
                <a:lnTo>
                  <a:pt x="29103" y="52388"/>
                </a:lnTo>
                <a:lnTo>
                  <a:pt x="27516" y="51411"/>
                </a:lnTo>
                <a:lnTo>
                  <a:pt x="26987" y="50434"/>
                </a:lnTo>
                <a:lnTo>
                  <a:pt x="28574" y="50434"/>
                </a:lnTo>
                <a:lnTo>
                  <a:pt x="28574" y="47503"/>
                </a:lnTo>
                <a:lnTo>
                  <a:pt x="27516" y="47503"/>
                </a:lnTo>
                <a:close/>
                <a:moveTo>
                  <a:pt x="255587" y="45720"/>
                </a:moveTo>
                <a:lnTo>
                  <a:pt x="257175" y="46355"/>
                </a:lnTo>
                <a:lnTo>
                  <a:pt x="256116" y="47625"/>
                </a:lnTo>
                <a:close/>
                <a:moveTo>
                  <a:pt x="234949" y="44450"/>
                </a:moveTo>
                <a:lnTo>
                  <a:pt x="234950" y="44450"/>
                </a:lnTo>
                <a:lnTo>
                  <a:pt x="238125" y="44450"/>
                </a:lnTo>
                <a:lnTo>
                  <a:pt x="235479" y="45509"/>
                </a:lnTo>
                <a:lnTo>
                  <a:pt x="233362" y="46038"/>
                </a:lnTo>
                <a:close/>
                <a:moveTo>
                  <a:pt x="4659" y="42863"/>
                </a:moveTo>
                <a:lnTo>
                  <a:pt x="7247" y="43379"/>
                </a:lnTo>
                <a:lnTo>
                  <a:pt x="8800" y="44411"/>
                </a:lnTo>
                <a:lnTo>
                  <a:pt x="8800" y="45443"/>
                </a:lnTo>
                <a:lnTo>
                  <a:pt x="8800" y="46475"/>
                </a:lnTo>
                <a:lnTo>
                  <a:pt x="11389" y="49570"/>
                </a:lnTo>
                <a:lnTo>
                  <a:pt x="13459" y="52150"/>
                </a:lnTo>
                <a:lnTo>
                  <a:pt x="13977" y="52150"/>
                </a:lnTo>
                <a:lnTo>
                  <a:pt x="13977" y="53182"/>
                </a:lnTo>
                <a:lnTo>
                  <a:pt x="15012" y="53698"/>
                </a:lnTo>
                <a:lnTo>
                  <a:pt x="16565" y="53182"/>
                </a:lnTo>
                <a:lnTo>
                  <a:pt x="16565" y="55246"/>
                </a:lnTo>
                <a:lnTo>
                  <a:pt x="17083" y="55246"/>
                </a:lnTo>
                <a:lnTo>
                  <a:pt x="17083" y="54730"/>
                </a:lnTo>
                <a:lnTo>
                  <a:pt x="18118" y="55246"/>
                </a:lnTo>
                <a:lnTo>
                  <a:pt x="18118" y="56278"/>
                </a:lnTo>
                <a:lnTo>
                  <a:pt x="18636" y="56278"/>
                </a:lnTo>
                <a:lnTo>
                  <a:pt x="18636" y="55246"/>
                </a:lnTo>
                <a:lnTo>
                  <a:pt x="20189" y="56794"/>
                </a:lnTo>
                <a:lnTo>
                  <a:pt x="20707" y="58341"/>
                </a:lnTo>
                <a:lnTo>
                  <a:pt x="22260" y="58857"/>
                </a:lnTo>
                <a:lnTo>
                  <a:pt x="23813" y="61953"/>
                </a:lnTo>
                <a:lnTo>
                  <a:pt x="21742" y="63501"/>
                </a:lnTo>
                <a:lnTo>
                  <a:pt x="18118" y="60405"/>
                </a:lnTo>
                <a:lnTo>
                  <a:pt x="15012" y="59889"/>
                </a:lnTo>
                <a:lnTo>
                  <a:pt x="13977" y="57310"/>
                </a:lnTo>
                <a:lnTo>
                  <a:pt x="11906" y="57310"/>
                </a:lnTo>
                <a:lnTo>
                  <a:pt x="11906" y="56794"/>
                </a:lnTo>
                <a:lnTo>
                  <a:pt x="11906" y="55246"/>
                </a:lnTo>
                <a:lnTo>
                  <a:pt x="10353" y="55246"/>
                </a:lnTo>
                <a:lnTo>
                  <a:pt x="9836" y="55246"/>
                </a:lnTo>
                <a:lnTo>
                  <a:pt x="6730" y="58857"/>
                </a:lnTo>
                <a:lnTo>
                  <a:pt x="2070" y="61437"/>
                </a:lnTo>
                <a:lnTo>
                  <a:pt x="1553" y="60405"/>
                </a:lnTo>
                <a:lnTo>
                  <a:pt x="517" y="60405"/>
                </a:lnTo>
                <a:lnTo>
                  <a:pt x="2070" y="58341"/>
                </a:lnTo>
                <a:lnTo>
                  <a:pt x="3106" y="56278"/>
                </a:lnTo>
                <a:lnTo>
                  <a:pt x="3106" y="55246"/>
                </a:lnTo>
                <a:lnTo>
                  <a:pt x="3106" y="53698"/>
                </a:lnTo>
                <a:lnTo>
                  <a:pt x="3623" y="53698"/>
                </a:lnTo>
                <a:lnTo>
                  <a:pt x="3106" y="52150"/>
                </a:lnTo>
                <a:lnTo>
                  <a:pt x="2070" y="53698"/>
                </a:lnTo>
                <a:lnTo>
                  <a:pt x="517" y="53698"/>
                </a:lnTo>
                <a:lnTo>
                  <a:pt x="0" y="52150"/>
                </a:lnTo>
                <a:lnTo>
                  <a:pt x="0" y="51634"/>
                </a:lnTo>
                <a:lnTo>
                  <a:pt x="1553" y="51634"/>
                </a:lnTo>
                <a:lnTo>
                  <a:pt x="2070" y="50086"/>
                </a:lnTo>
                <a:lnTo>
                  <a:pt x="5176" y="48538"/>
                </a:lnTo>
                <a:lnTo>
                  <a:pt x="8283" y="46991"/>
                </a:lnTo>
                <a:lnTo>
                  <a:pt x="7247" y="44927"/>
                </a:lnTo>
                <a:lnTo>
                  <a:pt x="5176" y="45443"/>
                </a:lnTo>
                <a:lnTo>
                  <a:pt x="4659" y="46475"/>
                </a:lnTo>
                <a:lnTo>
                  <a:pt x="3623" y="44927"/>
                </a:lnTo>
                <a:lnTo>
                  <a:pt x="3106" y="44927"/>
                </a:lnTo>
                <a:close/>
                <a:moveTo>
                  <a:pt x="300037" y="39688"/>
                </a:moveTo>
                <a:lnTo>
                  <a:pt x="301624" y="39688"/>
                </a:lnTo>
                <a:lnTo>
                  <a:pt x="303212" y="39688"/>
                </a:lnTo>
                <a:lnTo>
                  <a:pt x="301624" y="41276"/>
                </a:lnTo>
                <a:close/>
                <a:moveTo>
                  <a:pt x="312737" y="38100"/>
                </a:moveTo>
                <a:lnTo>
                  <a:pt x="313644" y="38100"/>
                </a:lnTo>
                <a:lnTo>
                  <a:pt x="315912" y="39688"/>
                </a:lnTo>
                <a:lnTo>
                  <a:pt x="314551" y="39688"/>
                </a:lnTo>
                <a:close/>
                <a:moveTo>
                  <a:pt x="275166" y="38100"/>
                </a:moveTo>
                <a:lnTo>
                  <a:pt x="276225" y="38100"/>
                </a:lnTo>
                <a:lnTo>
                  <a:pt x="276225" y="38497"/>
                </a:lnTo>
                <a:lnTo>
                  <a:pt x="275166" y="39291"/>
                </a:lnTo>
                <a:close/>
                <a:moveTo>
                  <a:pt x="258233" y="37306"/>
                </a:moveTo>
                <a:lnTo>
                  <a:pt x="258762" y="37306"/>
                </a:lnTo>
                <a:lnTo>
                  <a:pt x="257175" y="39093"/>
                </a:lnTo>
                <a:close/>
                <a:moveTo>
                  <a:pt x="246062" y="36513"/>
                </a:moveTo>
                <a:lnTo>
                  <a:pt x="246697" y="36513"/>
                </a:lnTo>
                <a:lnTo>
                  <a:pt x="247650" y="36513"/>
                </a:lnTo>
                <a:lnTo>
                  <a:pt x="247650" y="37307"/>
                </a:lnTo>
                <a:lnTo>
                  <a:pt x="246697" y="38101"/>
                </a:lnTo>
                <a:close/>
                <a:moveTo>
                  <a:pt x="222250" y="36513"/>
                </a:moveTo>
                <a:lnTo>
                  <a:pt x="222647" y="36513"/>
                </a:lnTo>
                <a:lnTo>
                  <a:pt x="223838" y="36513"/>
                </a:lnTo>
                <a:lnTo>
                  <a:pt x="223044" y="38101"/>
                </a:lnTo>
                <a:close/>
                <a:moveTo>
                  <a:pt x="258762" y="35520"/>
                </a:moveTo>
                <a:lnTo>
                  <a:pt x="260350" y="35520"/>
                </a:lnTo>
                <a:lnTo>
                  <a:pt x="259821" y="37306"/>
                </a:lnTo>
                <a:lnTo>
                  <a:pt x="259821" y="37902"/>
                </a:lnTo>
                <a:lnTo>
                  <a:pt x="258762" y="37306"/>
                </a:lnTo>
                <a:lnTo>
                  <a:pt x="258762" y="36711"/>
                </a:lnTo>
                <a:lnTo>
                  <a:pt x="259821" y="36711"/>
                </a:lnTo>
                <a:close/>
                <a:moveTo>
                  <a:pt x="180799" y="34926"/>
                </a:moveTo>
                <a:lnTo>
                  <a:pt x="181327" y="34926"/>
                </a:lnTo>
                <a:lnTo>
                  <a:pt x="180799" y="36513"/>
                </a:lnTo>
                <a:lnTo>
                  <a:pt x="179741" y="35455"/>
                </a:lnTo>
                <a:close/>
                <a:moveTo>
                  <a:pt x="274638" y="34925"/>
                </a:moveTo>
                <a:lnTo>
                  <a:pt x="273050" y="35520"/>
                </a:lnTo>
                <a:lnTo>
                  <a:pt x="272521" y="35520"/>
                </a:lnTo>
                <a:lnTo>
                  <a:pt x="272521" y="36711"/>
                </a:lnTo>
                <a:lnTo>
                  <a:pt x="274109" y="36711"/>
                </a:lnTo>
                <a:lnTo>
                  <a:pt x="273050" y="37306"/>
                </a:lnTo>
                <a:lnTo>
                  <a:pt x="274109" y="37306"/>
                </a:lnTo>
                <a:lnTo>
                  <a:pt x="272521" y="37902"/>
                </a:lnTo>
                <a:lnTo>
                  <a:pt x="270404" y="37306"/>
                </a:lnTo>
                <a:lnTo>
                  <a:pt x="270639" y="38100"/>
                </a:lnTo>
                <a:lnTo>
                  <a:pt x="271463" y="38100"/>
                </a:lnTo>
                <a:lnTo>
                  <a:pt x="270893" y="38955"/>
                </a:lnTo>
                <a:lnTo>
                  <a:pt x="270933" y="39093"/>
                </a:lnTo>
                <a:lnTo>
                  <a:pt x="273050" y="39093"/>
                </a:lnTo>
                <a:lnTo>
                  <a:pt x="270404" y="39688"/>
                </a:lnTo>
                <a:lnTo>
                  <a:pt x="267229" y="39093"/>
                </a:lnTo>
                <a:lnTo>
                  <a:pt x="266700" y="39688"/>
                </a:lnTo>
                <a:lnTo>
                  <a:pt x="266700" y="39093"/>
                </a:lnTo>
                <a:lnTo>
                  <a:pt x="265642" y="37902"/>
                </a:lnTo>
                <a:lnTo>
                  <a:pt x="265112" y="39688"/>
                </a:lnTo>
                <a:lnTo>
                  <a:pt x="263525" y="37902"/>
                </a:lnTo>
                <a:lnTo>
                  <a:pt x="260879" y="39093"/>
                </a:lnTo>
                <a:lnTo>
                  <a:pt x="262467" y="37306"/>
                </a:lnTo>
                <a:lnTo>
                  <a:pt x="265112" y="37306"/>
                </a:lnTo>
                <a:lnTo>
                  <a:pt x="262467" y="35520"/>
                </a:lnTo>
                <a:lnTo>
                  <a:pt x="266700" y="35520"/>
                </a:lnTo>
                <a:close/>
                <a:moveTo>
                  <a:pt x="86181" y="30798"/>
                </a:moveTo>
                <a:lnTo>
                  <a:pt x="87238" y="31221"/>
                </a:lnTo>
                <a:lnTo>
                  <a:pt x="86181" y="31221"/>
                </a:lnTo>
                <a:close/>
                <a:moveTo>
                  <a:pt x="86181" y="29634"/>
                </a:moveTo>
                <a:lnTo>
                  <a:pt x="86181" y="30798"/>
                </a:lnTo>
                <a:lnTo>
                  <a:pt x="84595" y="30163"/>
                </a:lnTo>
                <a:close/>
                <a:moveTo>
                  <a:pt x="182913" y="23072"/>
                </a:moveTo>
                <a:lnTo>
                  <a:pt x="183970" y="23284"/>
                </a:lnTo>
                <a:lnTo>
                  <a:pt x="182913" y="23284"/>
                </a:lnTo>
                <a:close/>
                <a:moveTo>
                  <a:pt x="189063" y="22273"/>
                </a:moveTo>
                <a:lnTo>
                  <a:pt x="189785" y="22755"/>
                </a:lnTo>
                <a:lnTo>
                  <a:pt x="191370" y="23284"/>
                </a:lnTo>
                <a:lnTo>
                  <a:pt x="189256" y="22755"/>
                </a:lnTo>
                <a:close/>
                <a:moveTo>
                  <a:pt x="159126" y="21696"/>
                </a:moveTo>
                <a:lnTo>
                  <a:pt x="159655" y="21696"/>
                </a:lnTo>
                <a:lnTo>
                  <a:pt x="158598" y="22755"/>
                </a:lnTo>
                <a:close/>
                <a:moveTo>
                  <a:pt x="161769" y="20109"/>
                </a:moveTo>
                <a:lnTo>
                  <a:pt x="160712" y="21167"/>
                </a:lnTo>
                <a:lnTo>
                  <a:pt x="160184" y="21696"/>
                </a:lnTo>
                <a:lnTo>
                  <a:pt x="159655" y="21696"/>
                </a:lnTo>
                <a:lnTo>
                  <a:pt x="160184" y="21167"/>
                </a:lnTo>
                <a:close/>
                <a:moveTo>
                  <a:pt x="52387" y="15875"/>
                </a:moveTo>
                <a:lnTo>
                  <a:pt x="52916" y="16510"/>
                </a:lnTo>
                <a:lnTo>
                  <a:pt x="53975" y="17463"/>
                </a:lnTo>
                <a:lnTo>
                  <a:pt x="52916" y="16828"/>
                </a:lnTo>
                <a:close/>
                <a:moveTo>
                  <a:pt x="44450" y="12700"/>
                </a:moveTo>
                <a:lnTo>
                  <a:pt x="45641" y="12700"/>
                </a:lnTo>
                <a:lnTo>
                  <a:pt x="46038" y="14288"/>
                </a:lnTo>
                <a:lnTo>
                  <a:pt x="45641" y="14288"/>
                </a:lnTo>
                <a:close/>
                <a:moveTo>
                  <a:pt x="106796" y="11113"/>
                </a:moveTo>
                <a:lnTo>
                  <a:pt x="107853" y="13230"/>
                </a:lnTo>
                <a:lnTo>
                  <a:pt x="106796" y="14817"/>
                </a:lnTo>
                <a:lnTo>
                  <a:pt x="113139" y="17992"/>
                </a:lnTo>
                <a:lnTo>
                  <a:pt x="118425" y="18521"/>
                </a:lnTo>
                <a:lnTo>
                  <a:pt x="118425" y="17463"/>
                </a:lnTo>
                <a:lnTo>
                  <a:pt x="117368" y="15875"/>
                </a:lnTo>
                <a:lnTo>
                  <a:pt x="117368" y="14288"/>
                </a:lnTo>
                <a:lnTo>
                  <a:pt x="117368" y="12171"/>
                </a:lnTo>
                <a:lnTo>
                  <a:pt x="118425" y="12700"/>
                </a:lnTo>
                <a:lnTo>
                  <a:pt x="118953" y="13230"/>
                </a:lnTo>
                <a:lnTo>
                  <a:pt x="118953" y="14288"/>
                </a:lnTo>
                <a:lnTo>
                  <a:pt x="120011" y="14288"/>
                </a:lnTo>
                <a:lnTo>
                  <a:pt x="118953" y="14817"/>
                </a:lnTo>
                <a:lnTo>
                  <a:pt x="118953" y="15875"/>
                </a:lnTo>
                <a:lnTo>
                  <a:pt x="120011" y="15875"/>
                </a:lnTo>
                <a:lnTo>
                  <a:pt x="120539" y="16405"/>
                </a:lnTo>
                <a:lnTo>
                  <a:pt x="120539" y="15875"/>
                </a:lnTo>
                <a:lnTo>
                  <a:pt x="120539" y="14817"/>
                </a:lnTo>
                <a:lnTo>
                  <a:pt x="121068" y="14817"/>
                </a:lnTo>
                <a:lnTo>
                  <a:pt x="121068" y="17463"/>
                </a:lnTo>
                <a:lnTo>
                  <a:pt x="122125" y="16405"/>
                </a:lnTo>
                <a:lnTo>
                  <a:pt x="122654" y="17992"/>
                </a:lnTo>
                <a:lnTo>
                  <a:pt x="122654" y="17463"/>
                </a:lnTo>
                <a:lnTo>
                  <a:pt x="122654" y="16405"/>
                </a:lnTo>
                <a:lnTo>
                  <a:pt x="124239" y="16405"/>
                </a:lnTo>
                <a:lnTo>
                  <a:pt x="125825" y="15875"/>
                </a:lnTo>
                <a:lnTo>
                  <a:pt x="126882" y="16405"/>
                </a:lnTo>
                <a:lnTo>
                  <a:pt x="126882" y="17463"/>
                </a:lnTo>
                <a:lnTo>
                  <a:pt x="130582" y="17992"/>
                </a:lnTo>
                <a:lnTo>
                  <a:pt x="133225" y="19580"/>
                </a:lnTo>
                <a:lnTo>
                  <a:pt x="134283" y="18521"/>
                </a:lnTo>
                <a:lnTo>
                  <a:pt x="134283" y="17992"/>
                </a:lnTo>
                <a:lnTo>
                  <a:pt x="135868" y="19580"/>
                </a:lnTo>
                <a:lnTo>
                  <a:pt x="137454" y="21696"/>
                </a:lnTo>
                <a:lnTo>
                  <a:pt x="139040" y="21696"/>
                </a:lnTo>
                <a:lnTo>
                  <a:pt x="140097" y="21167"/>
                </a:lnTo>
                <a:lnTo>
                  <a:pt x="140097" y="20109"/>
                </a:lnTo>
                <a:lnTo>
                  <a:pt x="141154" y="20109"/>
                </a:lnTo>
                <a:lnTo>
                  <a:pt x="141154" y="21696"/>
                </a:lnTo>
                <a:lnTo>
                  <a:pt x="143269" y="21696"/>
                </a:lnTo>
                <a:lnTo>
                  <a:pt x="145912" y="21167"/>
                </a:lnTo>
                <a:lnTo>
                  <a:pt x="145912" y="22755"/>
                </a:lnTo>
                <a:lnTo>
                  <a:pt x="146440" y="23284"/>
                </a:lnTo>
                <a:lnTo>
                  <a:pt x="146969" y="23284"/>
                </a:lnTo>
                <a:lnTo>
                  <a:pt x="146969" y="22755"/>
                </a:lnTo>
                <a:lnTo>
                  <a:pt x="149612" y="22755"/>
                </a:lnTo>
                <a:lnTo>
                  <a:pt x="152255" y="20109"/>
                </a:lnTo>
                <a:lnTo>
                  <a:pt x="153312" y="20109"/>
                </a:lnTo>
                <a:lnTo>
                  <a:pt x="153312" y="21696"/>
                </a:lnTo>
                <a:lnTo>
                  <a:pt x="153840" y="21167"/>
                </a:lnTo>
                <a:lnTo>
                  <a:pt x="155426" y="20109"/>
                </a:lnTo>
                <a:lnTo>
                  <a:pt x="154898" y="21167"/>
                </a:lnTo>
                <a:lnTo>
                  <a:pt x="153840" y="22755"/>
                </a:lnTo>
                <a:lnTo>
                  <a:pt x="154898" y="23284"/>
                </a:lnTo>
                <a:lnTo>
                  <a:pt x="156483" y="24342"/>
                </a:lnTo>
                <a:lnTo>
                  <a:pt x="156483" y="23284"/>
                </a:lnTo>
                <a:lnTo>
                  <a:pt x="157012" y="23284"/>
                </a:lnTo>
                <a:lnTo>
                  <a:pt x="158069" y="23284"/>
                </a:lnTo>
                <a:lnTo>
                  <a:pt x="158069" y="24342"/>
                </a:lnTo>
                <a:lnTo>
                  <a:pt x="158598" y="22755"/>
                </a:lnTo>
                <a:lnTo>
                  <a:pt x="160184" y="21696"/>
                </a:lnTo>
                <a:lnTo>
                  <a:pt x="160712" y="22755"/>
                </a:lnTo>
                <a:lnTo>
                  <a:pt x="161769" y="22755"/>
                </a:lnTo>
                <a:lnTo>
                  <a:pt x="161769" y="23284"/>
                </a:lnTo>
                <a:lnTo>
                  <a:pt x="163355" y="23284"/>
                </a:lnTo>
                <a:lnTo>
                  <a:pt x="165469" y="22755"/>
                </a:lnTo>
                <a:lnTo>
                  <a:pt x="165998" y="24342"/>
                </a:lnTo>
                <a:lnTo>
                  <a:pt x="167055" y="23284"/>
                </a:lnTo>
                <a:lnTo>
                  <a:pt x="167584" y="24342"/>
                </a:lnTo>
                <a:lnTo>
                  <a:pt x="167584" y="23284"/>
                </a:lnTo>
                <a:lnTo>
                  <a:pt x="167055" y="22755"/>
                </a:lnTo>
                <a:lnTo>
                  <a:pt x="167584" y="21696"/>
                </a:lnTo>
                <a:lnTo>
                  <a:pt x="168641" y="22755"/>
                </a:lnTo>
                <a:lnTo>
                  <a:pt x="169170" y="21696"/>
                </a:lnTo>
                <a:lnTo>
                  <a:pt x="170227" y="21167"/>
                </a:lnTo>
                <a:lnTo>
                  <a:pt x="175513" y="20109"/>
                </a:lnTo>
                <a:lnTo>
                  <a:pt x="179741" y="20109"/>
                </a:lnTo>
                <a:lnTo>
                  <a:pt x="180799" y="19580"/>
                </a:lnTo>
                <a:lnTo>
                  <a:pt x="182384" y="19580"/>
                </a:lnTo>
                <a:lnTo>
                  <a:pt x="182384" y="20109"/>
                </a:lnTo>
                <a:lnTo>
                  <a:pt x="182384" y="21167"/>
                </a:lnTo>
                <a:lnTo>
                  <a:pt x="182913" y="21167"/>
                </a:lnTo>
                <a:lnTo>
                  <a:pt x="183970" y="20109"/>
                </a:lnTo>
                <a:lnTo>
                  <a:pt x="183970" y="19580"/>
                </a:lnTo>
                <a:lnTo>
                  <a:pt x="184499" y="19580"/>
                </a:lnTo>
                <a:lnTo>
                  <a:pt x="183970" y="21167"/>
                </a:lnTo>
                <a:lnTo>
                  <a:pt x="184499" y="21696"/>
                </a:lnTo>
                <a:lnTo>
                  <a:pt x="186084" y="21696"/>
                </a:lnTo>
                <a:lnTo>
                  <a:pt x="186084" y="21167"/>
                </a:lnTo>
                <a:lnTo>
                  <a:pt x="185027" y="20109"/>
                </a:lnTo>
                <a:lnTo>
                  <a:pt x="186613" y="20109"/>
                </a:lnTo>
                <a:lnTo>
                  <a:pt x="189256" y="19580"/>
                </a:lnTo>
                <a:lnTo>
                  <a:pt x="188199" y="20109"/>
                </a:lnTo>
                <a:lnTo>
                  <a:pt x="189063" y="22273"/>
                </a:lnTo>
                <a:lnTo>
                  <a:pt x="188199" y="21696"/>
                </a:lnTo>
                <a:lnTo>
                  <a:pt x="186613" y="22755"/>
                </a:lnTo>
                <a:lnTo>
                  <a:pt x="183970" y="21696"/>
                </a:lnTo>
                <a:lnTo>
                  <a:pt x="183970" y="22755"/>
                </a:lnTo>
                <a:lnTo>
                  <a:pt x="182913" y="22755"/>
                </a:lnTo>
                <a:lnTo>
                  <a:pt x="182913" y="23072"/>
                </a:lnTo>
                <a:lnTo>
                  <a:pt x="181327" y="22755"/>
                </a:lnTo>
                <a:lnTo>
                  <a:pt x="179741" y="24342"/>
                </a:lnTo>
                <a:lnTo>
                  <a:pt x="180799" y="24342"/>
                </a:lnTo>
                <a:lnTo>
                  <a:pt x="181327" y="24871"/>
                </a:lnTo>
                <a:lnTo>
                  <a:pt x="182384" y="24871"/>
                </a:lnTo>
                <a:lnTo>
                  <a:pt x="182913" y="24871"/>
                </a:lnTo>
                <a:lnTo>
                  <a:pt x="177627" y="26459"/>
                </a:lnTo>
                <a:lnTo>
                  <a:pt x="172870" y="26459"/>
                </a:lnTo>
                <a:lnTo>
                  <a:pt x="175513" y="26988"/>
                </a:lnTo>
                <a:lnTo>
                  <a:pt x="177098" y="28576"/>
                </a:lnTo>
                <a:lnTo>
                  <a:pt x="176041" y="28576"/>
                </a:lnTo>
                <a:lnTo>
                  <a:pt x="176041" y="29634"/>
                </a:lnTo>
                <a:lnTo>
                  <a:pt x="177098" y="29634"/>
                </a:lnTo>
                <a:lnTo>
                  <a:pt x="178156" y="31221"/>
                </a:lnTo>
                <a:lnTo>
                  <a:pt x="178156" y="30163"/>
                </a:lnTo>
                <a:lnTo>
                  <a:pt x="177627" y="29634"/>
                </a:lnTo>
                <a:lnTo>
                  <a:pt x="178156" y="29634"/>
                </a:lnTo>
                <a:lnTo>
                  <a:pt x="178156" y="28576"/>
                </a:lnTo>
                <a:lnTo>
                  <a:pt x="182384" y="30163"/>
                </a:lnTo>
                <a:lnTo>
                  <a:pt x="186084" y="29634"/>
                </a:lnTo>
                <a:lnTo>
                  <a:pt x="186084" y="30163"/>
                </a:lnTo>
                <a:lnTo>
                  <a:pt x="185027" y="31751"/>
                </a:lnTo>
                <a:lnTo>
                  <a:pt x="186613" y="30163"/>
                </a:lnTo>
                <a:lnTo>
                  <a:pt x="189256" y="30163"/>
                </a:lnTo>
                <a:lnTo>
                  <a:pt x="189256" y="31221"/>
                </a:lnTo>
                <a:lnTo>
                  <a:pt x="189785" y="31221"/>
                </a:lnTo>
                <a:lnTo>
                  <a:pt x="189785" y="30163"/>
                </a:lnTo>
                <a:lnTo>
                  <a:pt x="190842" y="31221"/>
                </a:lnTo>
                <a:lnTo>
                  <a:pt x="190842" y="31751"/>
                </a:lnTo>
                <a:lnTo>
                  <a:pt x="191899" y="31221"/>
                </a:lnTo>
                <a:lnTo>
                  <a:pt x="193485" y="30163"/>
                </a:lnTo>
                <a:lnTo>
                  <a:pt x="192956" y="31221"/>
                </a:lnTo>
                <a:lnTo>
                  <a:pt x="192956" y="31751"/>
                </a:lnTo>
                <a:lnTo>
                  <a:pt x="196128" y="30163"/>
                </a:lnTo>
                <a:lnTo>
                  <a:pt x="198242" y="30163"/>
                </a:lnTo>
                <a:lnTo>
                  <a:pt x="198242" y="31221"/>
                </a:lnTo>
                <a:lnTo>
                  <a:pt x="203528" y="31221"/>
                </a:lnTo>
                <a:lnTo>
                  <a:pt x="208814" y="31221"/>
                </a:lnTo>
                <a:lnTo>
                  <a:pt x="208285" y="31751"/>
                </a:lnTo>
                <a:lnTo>
                  <a:pt x="207228" y="31751"/>
                </a:lnTo>
                <a:lnTo>
                  <a:pt x="209871" y="33338"/>
                </a:lnTo>
                <a:lnTo>
                  <a:pt x="211985" y="32280"/>
                </a:lnTo>
                <a:lnTo>
                  <a:pt x="212514" y="33338"/>
                </a:lnTo>
                <a:lnTo>
                  <a:pt x="213571" y="33338"/>
                </a:lnTo>
                <a:lnTo>
                  <a:pt x="213571" y="32280"/>
                </a:lnTo>
                <a:lnTo>
                  <a:pt x="215157" y="32280"/>
                </a:lnTo>
                <a:lnTo>
                  <a:pt x="216214" y="33338"/>
                </a:lnTo>
                <a:lnTo>
                  <a:pt x="215157" y="33338"/>
                </a:lnTo>
                <a:lnTo>
                  <a:pt x="214100" y="33867"/>
                </a:lnTo>
                <a:lnTo>
                  <a:pt x="215686" y="35455"/>
                </a:lnTo>
                <a:lnTo>
                  <a:pt x="217271" y="37042"/>
                </a:lnTo>
                <a:lnTo>
                  <a:pt x="215686" y="36513"/>
                </a:lnTo>
                <a:lnTo>
                  <a:pt x="214100" y="36513"/>
                </a:lnTo>
                <a:lnTo>
                  <a:pt x="214100" y="35455"/>
                </a:lnTo>
                <a:lnTo>
                  <a:pt x="215157" y="35455"/>
                </a:lnTo>
                <a:lnTo>
                  <a:pt x="215157" y="34926"/>
                </a:lnTo>
                <a:lnTo>
                  <a:pt x="214100" y="34926"/>
                </a:lnTo>
                <a:lnTo>
                  <a:pt x="211985" y="36513"/>
                </a:lnTo>
                <a:lnTo>
                  <a:pt x="206700" y="33867"/>
                </a:lnTo>
                <a:lnTo>
                  <a:pt x="203528" y="37042"/>
                </a:lnTo>
                <a:lnTo>
                  <a:pt x="201414" y="35455"/>
                </a:lnTo>
                <a:lnTo>
                  <a:pt x="197185" y="36513"/>
                </a:lnTo>
                <a:lnTo>
                  <a:pt x="197185" y="35455"/>
                </a:lnTo>
                <a:lnTo>
                  <a:pt x="198242" y="34926"/>
                </a:lnTo>
                <a:lnTo>
                  <a:pt x="196656" y="34926"/>
                </a:lnTo>
                <a:lnTo>
                  <a:pt x="196656" y="36513"/>
                </a:lnTo>
                <a:lnTo>
                  <a:pt x="196128" y="35455"/>
                </a:lnTo>
                <a:lnTo>
                  <a:pt x="195071" y="36513"/>
                </a:lnTo>
                <a:lnTo>
                  <a:pt x="193485" y="34926"/>
                </a:lnTo>
                <a:lnTo>
                  <a:pt x="191899" y="33867"/>
                </a:lnTo>
                <a:lnTo>
                  <a:pt x="191899" y="34926"/>
                </a:lnTo>
                <a:lnTo>
                  <a:pt x="191899" y="35455"/>
                </a:lnTo>
                <a:lnTo>
                  <a:pt x="192956" y="36513"/>
                </a:lnTo>
                <a:lnTo>
                  <a:pt x="189256" y="36513"/>
                </a:lnTo>
                <a:lnTo>
                  <a:pt x="185027" y="33867"/>
                </a:lnTo>
                <a:lnTo>
                  <a:pt x="184499" y="34926"/>
                </a:lnTo>
                <a:lnTo>
                  <a:pt x="184499" y="35455"/>
                </a:lnTo>
                <a:lnTo>
                  <a:pt x="182913" y="34926"/>
                </a:lnTo>
                <a:lnTo>
                  <a:pt x="182913" y="33867"/>
                </a:lnTo>
                <a:lnTo>
                  <a:pt x="181327" y="34926"/>
                </a:lnTo>
                <a:lnTo>
                  <a:pt x="179741" y="33338"/>
                </a:lnTo>
                <a:lnTo>
                  <a:pt x="177098" y="34926"/>
                </a:lnTo>
                <a:lnTo>
                  <a:pt x="178156" y="35455"/>
                </a:lnTo>
                <a:lnTo>
                  <a:pt x="179213" y="36513"/>
                </a:lnTo>
                <a:lnTo>
                  <a:pt x="178156" y="37042"/>
                </a:lnTo>
                <a:lnTo>
                  <a:pt x="178156" y="38630"/>
                </a:lnTo>
                <a:lnTo>
                  <a:pt x="177098" y="38630"/>
                </a:lnTo>
                <a:lnTo>
                  <a:pt x="176041" y="39159"/>
                </a:lnTo>
                <a:lnTo>
                  <a:pt x="177098" y="39159"/>
                </a:lnTo>
                <a:lnTo>
                  <a:pt x="177627" y="40217"/>
                </a:lnTo>
                <a:lnTo>
                  <a:pt x="176041" y="40746"/>
                </a:lnTo>
                <a:lnTo>
                  <a:pt x="174455" y="40746"/>
                </a:lnTo>
                <a:lnTo>
                  <a:pt x="174455" y="41805"/>
                </a:lnTo>
                <a:lnTo>
                  <a:pt x="176041" y="40746"/>
                </a:lnTo>
                <a:lnTo>
                  <a:pt x="176041" y="41805"/>
                </a:lnTo>
                <a:lnTo>
                  <a:pt x="176041" y="42334"/>
                </a:lnTo>
                <a:lnTo>
                  <a:pt x="179213" y="43921"/>
                </a:lnTo>
                <a:lnTo>
                  <a:pt x="182384" y="45509"/>
                </a:lnTo>
                <a:lnTo>
                  <a:pt x="183970" y="44451"/>
                </a:lnTo>
                <a:lnTo>
                  <a:pt x="186084" y="47096"/>
                </a:lnTo>
                <a:lnTo>
                  <a:pt x="184499" y="47096"/>
                </a:lnTo>
                <a:lnTo>
                  <a:pt x="183970" y="49213"/>
                </a:lnTo>
                <a:lnTo>
                  <a:pt x="183970" y="48684"/>
                </a:lnTo>
                <a:lnTo>
                  <a:pt x="182913" y="47626"/>
                </a:lnTo>
                <a:lnTo>
                  <a:pt x="182913" y="49213"/>
                </a:lnTo>
                <a:lnTo>
                  <a:pt x="183970" y="49213"/>
                </a:lnTo>
                <a:lnTo>
                  <a:pt x="185027" y="48684"/>
                </a:lnTo>
                <a:lnTo>
                  <a:pt x="186084" y="48684"/>
                </a:lnTo>
                <a:lnTo>
                  <a:pt x="186084" y="47626"/>
                </a:lnTo>
                <a:lnTo>
                  <a:pt x="186084" y="47096"/>
                </a:lnTo>
                <a:lnTo>
                  <a:pt x="187670" y="47626"/>
                </a:lnTo>
                <a:lnTo>
                  <a:pt x="187670" y="48684"/>
                </a:lnTo>
                <a:lnTo>
                  <a:pt x="187670" y="49213"/>
                </a:lnTo>
                <a:lnTo>
                  <a:pt x="189785" y="48684"/>
                </a:lnTo>
                <a:lnTo>
                  <a:pt x="191899" y="48684"/>
                </a:lnTo>
                <a:lnTo>
                  <a:pt x="191899" y="47096"/>
                </a:lnTo>
                <a:lnTo>
                  <a:pt x="192956" y="47626"/>
                </a:lnTo>
                <a:lnTo>
                  <a:pt x="193485" y="49213"/>
                </a:lnTo>
                <a:lnTo>
                  <a:pt x="194542" y="49213"/>
                </a:lnTo>
                <a:lnTo>
                  <a:pt x="195071" y="48684"/>
                </a:lnTo>
                <a:lnTo>
                  <a:pt x="194542" y="47626"/>
                </a:lnTo>
                <a:lnTo>
                  <a:pt x="196128" y="48684"/>
                </a:lnTo>
                <a:lnTo>
                  <a:pt x="197185" y="47626"/>
                </a:lnTo>
                <a:lnTo>
                  <a:pt x="200356" y="49213"/>
                </a:lnTo>
                <a:lnTo>
                  <a:pt x="204057" y="47626"/>
                </a:lnTo>
                <a:lnTo>
                  <a:pt x="203528" y="48684"/>
                </a:lnTo>
                <a:lnTo>
                  <a:pt x="204057" y="49213"/>
                </a:lnTo>
                <a:lnTo>
                  <a:pt x="205642" y="48684"/>
                </a:lnTo>
                <a:lnTo>
                  <a:pt x="207228" y="50801"/>
                </a:lnTo>
                <a:lnTo>
                  <a:pt x="208814" y="49213"/>
                </a:lnTo>
                <a:lnTo>
                  <a:pt x="210400" y="48684"/>
                </a:lnTo>
                <a:lnTo>
                  <a:pt x="210928" y="47096"/>
                </a:lnTo>
                <a:lnTo>
                  <a:pt x="211985" y="48684"/>
                </a:lnTo>
                <a:lnTo>
                  <a:pt x="211985" y="49213"/>
                </a:lnTo>
                <a:lnTo>
                  <a:pt x="212514" y="49213"/>
                </a:lnTo>
                <a:lnTo>
                  <a:pt x="214100" y="48684"/>
                </a:lnTo>
                <a:lnTo>
                  <a:pt x="213571" y="47626"/>
                </a:lnTo>
                <a:lnTo>
                  <a:pt x="212514" y="47096"/>
                </a:lnTo>
                <a:lnTo>
                  <a:pt x="208814" y="46038"/>
                </a:lnTo>
                <a:lnTo>
                  <a:pt x="206700" y="47096"/>
                </a:lnTo>
                <a:lnTo>
                  <a:pt x="205114" y="45509"/>
                </a:lnTo>
                <a:lnTo>
                  <a:pt x="203528" y="47096"/>
                </a:lnTo>
                <a:lnTo>
                  <a:pt x="202999" y="44451"/>
                </a:lnTo>
                <a:lnTo>
                  <a:pt x="201414" y="45509"/>
                </a:lnTo>
                <a:lnTo>
                  <a:pt x="201414" y="43392"/>
                </a:lnTo>
                <a:lnTo>
                  <a:pt x="201414" y="38630"/>
                </a:lnTo>
                <a:lnTo>
                  <a:pt x="201942" y="37571"/>
                </a:lnTo>
                <a:lnTo>
                  <a:pt x="202999" y="37042"/>
                </a:lnTo>
                <a:lnTo>
                  <a:pt x="204057" y="38630"/>
                </a:lnTo>
                <a:lnTo>
                  <a:pt x="205642" y="37571"/>
                </a:lnTo>
                <a:lnTo>
                  <a:pt x="206700" y="40217"/>
                </a:lnTo>
                <a:lnTo>
                  <a:pt x="208285" y="38630"/>
                </a:lnTo>
                <a:lnTo>
                  <a:pt x="208814" y="39159"/>
                </a:lnTo>
                <a:lnTo>
                  <a:pt x="209871" y="41805"/>
                </a:lnTo>
                <a:lnTo>
                  <a:pt x="210400" y="40746"/>
                </a:lnTo>
                <a:lnTo>
                  <a:pt x="210928" y="39159"/>
                </a:lnTo>
                <a:lnTo>
                  <a:pt x="211985" y="40746"/>
                </a:lnTo>
                <a:lnTo>
                  <a:pt x="213571" y="40746"/>
                </a:lnTo>
                <a:lnTo>
                  <a:pt x="213571" y="40217"/>
                </a:lnTo>
                <a:lnTo>
                  <a:pt x="212514" y="40217"/>
                </a:lnTo>
                <a:lnTo>
                  <a:pt x="215686" y="39159"/>
                </a:lnTo>
                <a:lnTo>
                  <a:pt x="218857" y="40746"/>
                </a:lnTo>
                <a:lnTo>
                  <a:pt x="218857" y="40217"/>
                </a:lnTo>
                <a:lnTo>
                  <a:pt x="218857" y="39159"/>
                </a:lnTo>
                <a:lnTo>
                  <a:pt x="222557" y="41805"/>
                </a:lnTo>
                <a:lnTo>
                  <a:pt x="227315" y="41805"/>
                </a:lnTo>
                <a:lnTo>
                  <a:pt x="227315" y="42334"/>
                </a:lnTo>
                <a:lnTo>
                  <a:pt x="228900" y="42334"/>
                </a:lnTo>
                <a:lnTo>
                  <a:pt x="229958" y="43392"/>
                </a:lnTo>
                <a:lnTo>
                  <a:pt x="227843" y="43921"/>
                </a:lnTo>
                <a:lnTo>
                  <a:pt x="224672" y="44451"/>
                </a:lnTo>
                <a:lnTo>
                  <a:pt x="226257" y="45509"/>
                </a:lnTo>
                <a:lnTo>
                  <a:pt x="228900" y="47096"/>
                </a:lnTo>
                <a:lnTo>
                  <a:pt x="227843" y="45509"/>
                </a:lnTo>
                <a:lnTo>
                  <a:pt x="229429" y="47096"/>
                </a:lnTo>
                <a:lnTo>
                  <a:pt x="231015" y="46038"/>
                </a:lnTo>
                <a:lnTo>
                  <a:pt x="232600" y="45509"/>
                </a:lnTo>
                <a:lnTo>
                  <a:pt x="232600" y="47096"/>
                </a:lnTo>
                <a:lnTo>
                  <a:pt x="229958" y="47626"/>
                </a:lnTo>
                <a:lnTo>
                  <a:pt x="228900" y="49213"/>
                </a:lnTo>
                <a:lnTo>
                  <a:pt x="227843" y="49213"/>
                </a:lnTo>
                <a:lnTo>
                  <a:pt x="228900" y="47626"/>
                </a:lnTo>
                <a:lnTo>
                  <a:pt x="227843" y="48684"/>
                </a:lnTo>
                <a:lnTo>
                  <a:pt x="227315" y="50271"/>
                </a:lnTo>
                <a:lnTo>
                  <a:pt x="229429" y="50271"/>
                </a:lnTo>
                <a:lnTo>
                  <a:pt x="231015" y="49213"/>
                </a:lnTo>
                <a:lnTo>
                  <a:pt x="235243" y="50801"/>
                </a:lnTo>
                <a:lnTo>
                  <a:pt x="239472" y="48684"/>
                </a:lnTo>
                <a:lnTo>
                  <a:pt x="239472" y="49213"/>
                </a:lnTo>
                <a:lnTo>
                  <a:pt x="240001" y="50271"/>
                </a:lnTo>
                <a:lnTo>
                  <a:pt x="241587" y="50271"/>
                </a:lnTo>
                <a:lnTo>
                  <a:pt x="238415" y="51330"/>
                </a:lnTo>
                <a:lnTo>
                  <a:pt x="239472" y="52388"/>
                </a:lnTo>
                <a:lnTo>
                  <a:pt x="239472" y="52917"/>
                </a:lnTo>
                <a:lnTo>
                  <a:pt x="245287" y="52388"/>
                </a:lnTo>
                <a:lnTo>
                  <a:pt x="250044" y="51330"/>
                </a:lnTo>
                <a:lnTo>
                  <a:pt x="248987" y="52917"/>
                </a:lnTo>
                <a:lnTo>
                  <a:pt x="254273" y="52917"/>
                </a:lnTo>
                <a:lnTo>
                  <a:pt x="259030" y="50801"/>
                </a:lnTo>
                <a:lnTo>
                  <a:pt x="258501" y="52388"/>
                </a:lnTo>
                <a:lnTo>
                  <a:pt x="258501" y="52917"/>
                </a:lnTo>
                <a:lnTo>
                  <a:pt x="260616" y="53976"/>
                </a:lnTo>
                <a:lnTo>
                  <a:pt x="262730" y="52917"/>
                </a:lnTo>
                <a:lnTo>
                  <a:pt x="263787" y="53976"/>
                </a:lnTo>
                <a:lnTo>
                  <a:pt x="263787" y="54505"/>
                </a:lnTo>
                <a:lnTo>
                  <a:pt x="265373" y="53976"/>
                </a:lnTo>
                <a:lnTo>
                  <a:pt x="265902" y="53976"/>
                </a:lnTo>
                <a:lnTo>
                  <a:pt x="266959" y="54505"/>
                </a:lnTo>
                <a:lnTo>
                  <a:pt x="266959" y="56621"/>
                </a:lnTo>
                <a:lnTo>
                  <a:pt x="272773" y="54505"/>
                </a:lnTo>
                <a:lnTo>
                  <a:pt x="274888" y="53976"/>
                </a:lnTo>
                <a:lnTo>
                  <a:pt x="274888" y="54505"/>
                </a:lnTo>
                <a:lnTo>
                  <a:pt x="280174" y="53976"/>
                </a:lnTo>
                <a:lnTo>
                  <a:pt x="285988" y="54505"/>
                </a:lnTo>
                <a:lnTo>
                  <a:pt x="285988" y="53976"/>
                </a:lnTo>
                <a:lnTo>
                  <a:pt x="288103" y="55563"/>
                </a:lnTo>
                <a:lnTo>
                  <a:pt x="290217" y="53976"/>
                </a:lnTo>
                <a:lnTo>
                  <a:pt x="290217" y="54505"/>
                </a:lnTo>
                <a:lnTo>
                  <a:pt x="291274" y="53976"/>
                </a:lnTo>
                <a:lnTo>
                  <a:pt x="291803" y="52917"/>
                </a:lnTo>
                <a:lnTo>
                  <a:pt x="291803" y="53976"/>
                </a:lnTo>
                <a:lnTo>
                  <a:pt x="291803" y="54505"/>
                </a:lnTo>
                <a:lnTo>
                  <a:pt x="293917" y="54505"/>
                </a:lnTo>
                <a:lnTo>
                  <a:pt x="295503" y="54505"/>
                </a:lnTo>
                <a:lnTo>
                  <a:pt x="296560" y="53976"/>
                </a:lnTo>
                <a:lnTo>
                  <a:pt x="296560" y="52917"/>
                </a:lnTo>
                <a:lnTo>
                  <a:pt x="296560" y="52388"/>
                </a:lnTo>
                <a:lnTo>
                  <a:pt x="297089" y="52388"/>
                </a:lnTo>
                <a:lnTo>
                  <a:pt x="297089" y="52917"/>
                </a:lnTo>
                <a:lnTo>
                  <a:pt x="297089" y="53976"/>
                </a:lnTo>
                <a:lnTo>
                  <a:pt x="298146" y="53976"/>
                </a:lnTo>
                <a:lnTo>
                  <a:pt x="298674" y="53976"/>
                </a:lnTo>
                <a:lnTo>
                  <a:pt x="298674" y="52388"/>
                </a:lnTo>
                <a:lnTo>
                  <a:pt x="299203" y="52917"/>
                </a:lnTo>
                <a:lnTo>
                  <a:pt x="299203" y="53976"/>
                </a:lnTo>
                <a:lnTo>
                  <a:pt x="303432" y="54505"/>
                </a:lnTo>
                <a:lnTo>
                  <a:pt x="307132" y="52388"/>
                </a:lnTo>
                <a:lnTo>
                  <a:pt x="308522" y="53780"/>
                </a:lnTo>
                <a:lnTo>
                  <a:pt x="307975" y="52841"/>
                </a:lnTo>
                <a:lnTo>
                  <a:pt x="309562" y="53522"/>
                </a:lnTo>
                <a:lnTo>
                  <a:pt x="309562" y="54505"/>
                </a:lnTo>
                <a:lnTo>
                  <a:pt x="312418" y="54505"/>
                </a:lnTo>
                <a:lnTo>
                  <a:pt x="312946" y="55563"/>
                </a:lnTo>
                <a:lnTo>
                  <a:pt x="312956" y="55566"/>
                </a:lnTo>
                <a:lnTo>
                  <a:pt x="312964" y="55563"/>
                </a:lnTo>
                <a:lnTo>
                  <a:pt x="312989" y="55577"/>
                </a:lnTo>
                <a:lnTo>
                  <a:pt x="314532" y="56092"/>
                </a:lnTo>
                <a:lnTo>
                  <a:pt x="314532" y="54505"/>
                </a:lnTo>
                <a:lnTo>
                  <a:pt x="314532" y="53976"/>
                </a:lnTo>
                <a:lnTo>
                  <a:pt x="315589" y="54505"/>
                </a:lnTo>
                <a:lnTo>
                  <a:pt x="316118" y="56621"/>
                </a:lnTo>
                <a:lnTo>
                  <a:pt x="315589" y="56092"/>
                </a:lnTo>
                <a:lnTo>
                  <a:pt x="314532" y="56621"/>
                </a:lnTo>
                <a:lnTo>
                  <a:pt x="316118" y="56621"/>
                </a:lnTo>
                <a:lnTo>
                  <a:pt x="317175" y="56092"/>
                </a:lnTo>
                <a:lnTo>
                  <a:pt x="317175" y="55563"/>
                </a:lnTo>
                <a:lnTo>
                  <a:pt x="319289" y="55563"/>
                </a:lnTo>
                <a:lnTo>
                  <a:pt x="321404" y="56092"/>
                </a:lnTo>
                <a:lnTo>
                  <a:pt x="322461" y="55563"/>
                </a:lnTo>
                <a:lnTo>
                  <a:pt x="322461" y="53976"/>
                </a:lnTo>
                <a:lnTo>
                  <a:pt x="319289" y="54505"/>
                </a:lnTo>
                <a:lnTo>
                  <a:pt x="317175" y="52388"/>
                </a:lnTo>
                <a:lnTo>
                  <a:pt x="318232" y="52388"/>
                </a:lnTo>
                <a:lnTo>
                  <a:pt x="318232" y="50801"/>
                </a:lnTo>
                <a:lnTo>
                  <a:pt x="320875" y="50801"/>
                </a:lnTo>
                <a:lnTo>
                  <a:pt x="321404" y="51330"/>
                </a:lnTo>
                <a:lnTo>
                  <a:pt x="322461" y="50801"/>
                </a:lnTo>
                <a:lnTo>
                  <a:pt x="322990" y="50271"/>
                </a:lnTo>
                <a:lnTo>
                  <a:pt x="326690" y="50271"/>
                </a:lnTo>
                <a:lnTo>
                  <a:pt x="329861" y="51330"/>
                </a:lnTo>
                <a:lnTo>
                  <a:pt x="330918" y="51330"/>
                </a:lnTo>
                <a:lnTo>
                  <a:pt x="330918" y="50801"/>
                </a:lnTo>
                <a:lnTo>
                  <a:pt x="333561" y="49213"/>
                </a:lnTo>
                <a:lnTo>
                  <a:pt x="336733" y="50271"/>
                </a:lnTo>
                <a:lnTo>
                  <a:pt x="339904" y="50271"/>
                </a:lnTo>
                <a:lnTo>
                  <a:pt x="342019" y="48684"/>
                </a:lnTo>
                <a:lnTo>
                  <a:pt x="343076" y="50271"/>
                </a:lnTo>
                <a:lnTo>
                  <a:pt x="344133" y="50801"/>
                </a:lnTo>
                <a:lnTo>
                  <a:pt x="344133" y="49213"/>
                </a:lnTo>
                <a:lnTo>
                  <a:pt x="345190" y="50801"/>
                </a:lnTo>
                <a:lnTo>
                  <a:pt x="352062" y="50271"/>
                </a:lnTo>
                <a:lnTo>
                  <a:pt x="357348" y="47626"/>
                </a:lnTo>
                <a:lnTo>
                  <a:pt x="357877" y="48684"/>
                </a:lnTo>
                <a:lnTo>
                  <a:pt x="357877" y="47626"/>
                </a:lnTo>
                <a:lnTo>
                  <a:pt x="359462" y="48684"/>
                </a:lnTo>
                <a:lnTo>
                  <a:pt x="360519" y="48684"/>
                </a:lnTo>
                <a:lnTo>
                  <a:pt x="359462" y="49213"/>
                </a:lnTo>
                <a:lnTo>
                  <a:pt x="360519" y="50271"/>
                </a:lnTo>
                <a:lnTo>
                  <a:pt x="359462" y="50271"/>
                </a:lnTo>
                <a:lnTo>
                  <a:pt x="357348" y="49213"/>
                </a:lnTo>
                <a:lnTo>
                  <a:pt x="357877" y="50271"/>
                </a:lnTo>
                <a:lnTo>
                  <a:pt x="358934" y="50271"/>
                </a:lnTo>
                <a:lnTo>
                  <a:pt x="358028" y="50725"/>
                </a:lnTo>
                <a:lnTo>
                  <a:pt x="357348" y="50271"/>
                </a:lnTo>
                <a:lnTo>
                  <a:pt x="357877" y="50801"/>
                </a:lnTo>
                <a:lnTo>
                  <a:pt x="358028" y="50725"/>
                </a:lnTo>
                <a:lnTo>
                  <a:pt x="358934" y="51330"/>
                </a:lnTo>
                <a:lnTo>
                  <a:pt x="352591" y="51330"/>
                </a:lnTo>
                <a:lnTo>
                  <a:pt x="343605" y="52917"/>
                </a:lnTo>
                <a:lnTo>
                  <a:pt x="343076" y="52388"/>
                </a:lnTo>
                <a:lnTo>
                  <a:pt x="342019" y="51330"/>
                </a:lnTo>
                <a:lnTo>
                  <a:pt x="342019" y="52388"/>
                </a:lnTo>
                <a:lnTo>
                  <a:pt x="341490" y="52388"/>
                </a:lnTo>
                <a:lnTo>
                  <a:pt x="340433" y="52388"/>
                </a:lnTo>
                <a:lnTo>
                  <a:pt x="339904" y="51330"/>
                </a:lnTo>
                <a:lnTo>
                  <a:pt x="338319" y="52917"/>
                </a:lnTo>
                <a:lnTo>
                  <a:pt x="337261" y="53976"/>
                </a:lnTo>
                <a:lnTo>
                  <a:pt x="336733" y="52388"/>
                </a:lnTo>
                <a:lnTo>
                  <a:pt x="335147" y="53976"/>
                </a:lnTo>
                <a:lnTo>
                  <a:pt x="331976" y="54505"/>
                </a:lnTo>
                <a:lnTo>
                  <a:pt x="330918" y="53976"/>
                </a:lnTo>
                <a:lnTo>
                  <a:pt x="328275" y="54505"/>
                </a:lnTo>
                <a:lnTo>
                  <a:pt x="329861" y="56092"/>
                </a:lnTo>
                <a:lnTo>
                  <a:pt x="331976" y="55563"/>
                </a:lnTo>
                <a:lnTo>
                  <a:pt x="334619" y="56092"/>
                </a:lnTo>
                <a:lnTo>
                  <a:pt x="336733" y="56092"/>
                </a:lnTo>
                <a:lnTo>
                  <a:pt x="336733" y="56621"/>
                </a:lnTo>
                <a:lnTo>
                  <a:pt x="336204" y="57680"/>
                </a:lnTo>
                <a:lnTo>
                  <a:pt x="336204" y="58209"/>
                </a:lnTo>
                <a:lnTo>
                  <a:pt x="338319" y="58209"/>
                </a:lnTo>
                <a:lnTo>
                  <a:pt x="338847" y="57680"/>
                </a:lnTo>
                <a:lnTo>
                  <a:pt x="343076" y="57680"/>
                </a:lnTo>
                <a:lnTo>
                  <a:pt x="345719" y="59796"/>
                </a:lnTo>
                <a:lnTo>
                  <a:pt x="346776" y="59267"/>
                </a:lnTo>
                <a:lnTo>
                  <a:pt x="347305" y="59267"/>
                </a:lnTo>
                <a:lnTo>
                  <a:pt x="348890" y="60855"/>
                </a:lnTo>
                <a:lnTo>
                  <a:pt x="351005" y="59796"/>
                </a:lnTo>
                <a:lnTo>
                  <a:pt x="350476" y="59796"/>
                </a:lnTo>
                <a:lnTo>
                  <a:pt x="349948" y="59796"/>
                </a:lnTo>
                <a:lnTo>
                  <a:pt x="350476" y="58209"/>
                </a:lnTo>
                <a:lnTo>
                  <a:pt x="352591" y="59267"/>
                </a:lnTo>
                <a:lnTo>
                  <a:pt x="352062" y="59796"/>
                </a:lnTo>
                <a:lnTo>
                  <a:pt x="354176" y="60855"/>
                </a:lnTo>
                <a:lnTo>
                  <a:pt x="356291" y="60855"/>
                </a:lnTo>
                <a:lnTo>
                  <a:pt x="356291" y="59796"/>
                </a:lnTo>
                <a:lnTo>
                  <a:pt x="356291" y="59267"/>
                </a:lnTo>
                <a:lnTo>
                  <a:pt x="357348" y="59796"/>
                </a:lnTo>
                <a:lnTo>
                  <a:pt x="357348" y="59267"/>
                </a:lnTo>
                <a:lnTo>
                  <a:pt x="358934" y="59796"/>
                </a:lnTo>
                <a:lnTo>
                  <a:pt x="360519" y="59267"/>
                </a:lnTo>
                <a:lnTo>
                  <a:pt x="361048" y="59796"/>
                </a:lnTo>
                <a:lnTo>
                  <a:pt x="360519" y="59796"/>
                </a:lnTo>
                <a:lnTo>
                  <a:pt x="357348" y="60855"/>
                </a:lnTo>
                <a:lnTo>
                  <a:pt x="358934" y="62442"/>
                </a:lnTo>
                <a:lnTo>
                  <a:pt x="361048" y="61384"/>
                </a:lnTo>
                <a:lnTo>
                  <a:pt x="361048" y="62442"/>
                </a:lnTo>
                <a:lnTo>
                  <a:pt x="364748" y="62442"/>
                </a:lnTo>
                <a:lnTo>
                  <a:pt x="365805" y="63501"/>
                </a:lnTo>
                <a:lnTo>
                  <a:pt x="369506" y="64559"/>
                </a:lnTo>
                <a:lnTo>
                  <a:pt x="374263" y="64559"/>
                </a:lnTo>
                <a:lnTo>
                  <a:pt x="374263" y="65088"/>
                </a:lnTo>
                <a:lnTo>
                  <a:pt x="376906" y="65088"/>
                </a:lnTo>
                <a:lnTo>
                  <a:pt x="376906" y="64559"/>
                </a:lnTo>
                <a:lnTo>
                  <a:pt x="382192" y="63501"/>
                </a:lnTo>
                <a:lnTo>
                  <a:pt x="386420" y="66146"/>
                </a:lnTo>
                <a:lnTo>
                  <a:pt x="385363" y="65088"/>
                </a:lnTo>
                <a:lnTo>
                  <a:pt x="388535" y="65088"/>
                </a:lnTo>
                <a:lnTo>
                  <a:pt x="393292" y="65088"/>
                </a:lnTo>
                <a:lnTo>
                  <a:pt x="396992" y="64559"/>
                </a:lnTo>
                <a:lnTo>
                  <a:pt x="400692" y="66146"/>
                </a:lnTo>
                <a:lnTo>
                  <a:pt x="400692" y="65088"/>
                </a:lnTo>
                <a:lnTo>
                  <a:pt x="409678" y="65088"/>
                </a:lnTo>
                <a:lnTo>
                  <a:pt x="419193" y="64559"/>
                </a:lnTo>
                <a:lnTo>
                  <a:pt x="419193" y="65088"/>
                </a:lnTo>
                <a:lnTo>
                  <a:pt x="419193" y="66146"/>
                </a:lnTo>
                <a:lnTo>
                  <a:pt x="420250" y="66676"/>
                </a:lnTo>
                <a:lnTo>
                  <a:pt x="420250" y="65088"/>
                </a:lnTo>
                <a:lnTo>
                  <a:pt x="426065" y="65088"/>
                </a:lnTo>
                <a:lnTo>
                  <a:pt x="433465" y="65088"/>
                </a:lnTo>
                <a:lnTo>
                  <a:pt x="433465" y="66146"/>
                </a:lnTo>
                <a:lnTo>
                  <a:pt x="433994" y="65088"/>
                </a:lnTo>
                <a:lnTo>
                  <a:pt x="433994" y="66146"/>
                </a:lnTo>
                <a:lnTo>
                  <a:pt x="437165" y="65088"/>
                </a:lnTo>
                <a:lnTo>
                  <a:pt x="440337" y="64559"/>
                </a:lnTo>
                <a:lnTo>
                  <a:pt x="440865" y="65088"/>
                </a:lnTo>
                <a:lnTo>
                  <a:pt x="440865" y="66146"/>
                </a:lnTo>
                <a:lnTo>
                  <a:pt x="442451" y="66146"/>
                </a:lnTo>
                <a:lnTo>
                  <a:pt x="442451" y="64559"/>
                </a:lnTo>
                <a:lnTo>
                  <a:pt x="445094" y="66146"/>
                </a:lnTo>
                <a:lnTo>
                  <a:pt x="447737" y="66146"/>
                </a:lnTo>
                <a:lnTo>
                  <a:pt x="447737" y="66676"/>
                </a:lnTo>
                <a:lnTo>
                  <a:pt x="447737" y="67734"/>
                </a:lnTo>
                <a:lnTo>
                  <a:pt x="449323" y="66676"/>
                </a:lnTo>
                <a:lnTo>
                  <a:pt x="450908" y="67734"/>
                </a:lnTo>
                <a:lnTo>
                  <a:pt x="450908" y="68263"/>
                </a:lnTo>
                <a:lnTo>
                  <a:pt x="450380" y="69321"/>
                </a:lnTo>
                <a:lnTo>
                  <a:pt x="454609" y="69851"/>
                </a:lnTo>
                <a:lnTo>
                  <a:pt x="459366" y="69851"/>
                </a:lnTo>
                <a:lnTo>
                  <a:pt x="458433" y="71251"/>
                </a:lnTo>
                <a:lnTo>
                  <a:pt x="457780" y="71438"/>
                </a:lnTo>
                <a:lnTo>
                  <a:pt x="458309" y="71438"/>
                </a:lnTo>
                <a:lnTo>
                  <a:pt x="458433" y="71251"/>
                </a:lnTo>
                <a:lnTo>
                  <a:pt x="461480" y="70380"/>
                </a:lnTo>
                <a:lnTo>
                  <a:pt x="464652" y="71438"/>
                </a:lnTo>
                <a:lnTo>
                  <a:pt x="465180" y="70380"/>
                </a:lnTo>
                <a:lnTo>
                  <a:pt x="468352" y="71967"/>
                </a:lnTo>
                <a:lnTo>
                  <a:pt x="471524" y="70380"/>
                </a:lnTo>
                <a:lnTo>
                  <a:pt x="472052" y="73555"/>
                </a:lnTo>
                <a:lnTo>
                  <a:pt x="476809" y="73555"/>
                </a:lnTo>
                <a:lnTo>
                  <a:pt x="478395" y="74613"/>
                </a:lnTo>
                <a:lnTo>
                  <a:pt x="481567" y="73555"/>
                </a:lnTo>
                <a:lnTo>
                  <a:pt x="484210" y="75142"/>
                </a:lnTo>
                <a:lnTo>
                  <a:pt x="485267" y="74613"/>
                </a:lnTo>
                <a:lnTo>
                  <a:pt x="485795" y="74613"/>
                </a:lnTo>
                <a:lnTo>
                  <a:pt x="485267" y="75142"/>
                </a:lnTo>
                <a:lnTo>
                  <a:pt x="485795" y="75142"/>
                </a:lnTo>
                <a:lnTo>
                  <a:pt x="486853" y="74613"/>
                </a:lnTo>
                <a:lnTo>
                  <a:pt x="485795" y="74613"/>
                </a:lnTo>
                <a:lnTo>
                  <a:pt x="488967" y="73555"/>
                </a:lnTo>
                <a:lnTo>
                  <a:pt x="492139" y="73555"/>
                </a:lnTo>
                <a:lnTo>
                  <a:pt x="490024" y="75142"/>
                </a:lnTo>
                <a:lnTo>
                  <a:pt x="487381" y="74613"/>
                </a:lnTo>
                <a:lnTo>
                  <a:pt x="486853" y="75142"/>
                </a:lnTo>
                <a:lnTo>
                  <a:pt x="488438" y="76730"/>
                </a:lnTo>
                <a:lnTo>
                  <a:pt x="488967" y="75142"/>
                </a:lnTo>
                <a:lnTo>
                  <a:pt x="490553" y="76730"/>
                </a:lnTo>
                <a:lnTo>
                  <a:pt x="491081" y="77259"/>
                </a:lnTo>
                <a:lnTo>
                  <a:pt x="492139" y="76730"/>
                </a:lnTo>
                <a:lnTo>
                  <a:pt x="492667" y="75142"/>
                </a:lnTo>
                <a:lnTo>
                  <a:pt x="493724" y="77259"/>
                </a:lnTo>
                <a:lnTo>
                  <a:pt x="497424" y="77259"/>
                </a:lnTo>
                <a:lnTo>
                  <a:pt x="497953" y="78846"/>
                </a:lnTo>
                <a:lnTo>
                  <a:pt x="501125" y="78317"/>
                </a:lnTo>
                <a:lnTo>
                  <a:pt x="504825" y="78846"/>
                </a:lnTo>
                <a:lnTo>
                  <a:pt x="504296" y="80434"/>
                </a:lnTo>
                <a:lnTo>
                  <a:pt x="502710" y="81492"/>
                </a:lnTo>
                <a:lnTo>
                  <a:pt x="502710" y="82021"/>
                </a:lnTo>
                <a:lnTo>
                  <a:pt x="504296" y="82551"/>
                </a:lnTo>
                <a:lnTo>
                  <a:pt x="504296" y="83609"/>
                </a:lnTo>
                <a:lnTo>
                  <a:pt x="500596" y="83609"/>
                </a:lnTo>
                <a:lnTo>
                  <a:pt x="499539" y="84214"/>
                </a:lnTo>
                <a:lnTo>
                  <a:pt x="499539" y="84138"/>
                </a:lnTo>
                <a:lnTo>
                  <a:pt x="499010" y="84138"/>
                </a:lnTo>
                <a:lnTo>
                  <a:pt x="499010" y="84516"/>
                </a:lnTo>
                <a:lnTo>
                  <a:pt x="496896" y="85726"/>
                </a:lnTo>
                <a:lnTo>
                  <a:pt x="497953" y="85726"/>
                </a:lnTo>
                <a:lnTo>
                  <a:pt x="499539" y="85726"/>
                </a:lnTo>
                <a:lnTo>
                  <a:pt x="500596" y="86784"/>
                </a:lnTo>
                <a:lnTo>
                  <a:pt x="499010" y="87313"/>
                </a:lnTo>
                <a:lnTo>
                  <a:pt x="500596" y="87842"/>
                </a:lnTo>
                <a:lnTo>
                  <a:pt x="502182" y="87842"/>
                </a:lnTo>
                <a:lnTo>
                  <a:pt x="502182" y="88901"/>
                </a:lnTo>
                <a:lnTo>
                  <a:pt x="500596" y="88901"/>
                </a:lnTo>
                <a:lnTo>
                  <a:pt x="501125" y="90488"/>
                </a:lnTo>
                <a:lnTo>
                  <a:pt x="502710" y="90488"/>
                </a:lnTo>
                <a:lnTo>
                  <a:pt x="501125" y="92076"/>
                </a:lnTo>
                <a:lnTo>
                  <a:pt x="499010" y="91017"/>
                </a:lnTo>
                <a:lnTo>
                  <a:pt x="497953" y="92605"/>
                </a:lnTo>
                <a:lnTo>
                  <a:pt x="497424" y="92076"/>
                </a:lnTo>
                <a:lnTo>
                  <a:pt x="496896" y="93663"/>
                </a:lnTo>
                <a:lnTo>
                  <a:pt x="494253" y="94192"/>
                </a:lnTo>
                <a:lnTo>
                  <a:pt x="495310" y="93663"/>
                </a:lnTo>
                <a:lnTo>
                  <a:pt x="495310" y="92605"/>
                </a:lnTo>
                <a:lnTo>
                  <a:pt x="492667" y="93663"/>
                </a:lnTo>
                <a:lnTo>
                  <a:pt x="492139" y="96309"/>
                </a:lnTo>
                <a:lnTo>
                  <a:pt x="492667" y="96309"/>
                </a:lnTo>
                <a:lnTo>
                  <a:pt x="493724" y="96309"/>
                </a:lnTo>
                <a:lnTo>
                  <a:pt x="492667" y="97367"/>
                </a:lnTo>
                <a:lnTo>
                  <a:pt x="492139" y="99484"/>
                </a:lnTo>
                <a:lnTo>
                  <a:pt x="488967" y="99484"/>
                </a:lnTo>
                <a:lnTo>
                  <a:pt x="488967" y="101071"/>
                </a:lnTo>
                <a:lnTo>
                  <a:pt x="485795" y="101601"/>
                </a:lnTo>
                <a:lnTo>
                  <a:pt x="483681" y="103188"/>
                </a:lnTo>
                <a:lnTo>
                  <a:pt x="481567" y="101601"/>
                </a:lnTo>
                <a:lnTo>
                  <a:pt x="478924" y="104247"/>
                </a:lnTo>
                <a:lnTo>
                  <a:pt x="480510" y="105834"/>
                </a:lnTo>
                <a:lnTo>
                  <a:pt x="482095" y="104776"/>
                </a:lnTo>
                <a:lnTo>
                  <a:pt x="481567" y="106363"/>
                </a:lnTo>
                <a:lnTo>
                  <a:pt x="481012" y="106363"/>
                </a:lnTo>
                <a:lnTo>
                  <a:pt x="479981" y="107222"/>
                </a:lnTo>
                <a:lnTo>
                  <a:pt x="479981" y="107951"/>
                </a:lnTo>
                <a:lnTo>
                  <a:pt x="482095" y="107951"/>
                </a:lnTo>
                <a:lnTo>
                  <a:pt x="483681" y="108480"/>
                </a:lnTo>
                <a:lnTo>
                  <a:pt x="481567" y="109538"/>
                </a:lnTo>
                <a:lnTo>
                  <a:pt x="478395" y="110067"/>
                </a:lnTo>
                <a:lnTo>
                  <a:pt x="476281" y="110067"/>
                </a:lnTo>
                <a:lnTo>
                  <a:pt x="475224" y="111126"/>
                </a:lnTo>
                <a:lnTo>
                  <a:pt x="473109" y="110067"/>
                </a:lnTo>
                <a:lnTo>
                  <a:pt x="472052" y="112713"/>
                </a:lnTo>
                <a:lnTo>
                  <a:pt x="465180" y="113772"/>
                </a:lnTo>
                <a:lnTo>
                  <a:pt x="458309" y="114830"/>
                </a:lnTo>
                <a:lnTo>
                  <a:pt x="459366" y="115359"/>
                </a:lnTo>
                <a:lnTo>
                  <a:pt x="459895" y="115359"/>
                </a:lnTo>
                <a:lnTo>
                  <a:pt x="459895" y="116417"/>
                </a:lnTo>
                <a:lnTo>
                  <a:pt x="459895" y="116947"/>
                </a:lnTo>
                <a:lnTo>
                  <a:pt x="459366" y="116417"/>
                </a:lnTo>
                <a:lnTo>
                  <a:pt x="457780" y="114830"/>
                </a:lnTo>
                <a:lnTo>
                  <a:pt x="454080" y="115359"/>
                </a:lnTo>
                <a:lnTo>
                  <a:pt x="451966" y="116947"/>
                </a:lnTo>
                <a:lnTo>
                  <a:pt x="450380" y="116947"/>
                </a:lnTo>
                <a:lnTo>
                  <a:pt x="450380" y="118005"/>
                </a:lnTo>
                <a:lnTo>
                  <a:pt x="447737" y="118005"/>
                </a:lnTo>
                <a:lnTo>
                  <a:pt x="445623" y="118534"/>
                </a:lnTo>
                <a:lnTo>
                  <a:pt x="447208" y="120651"/>
                </a:lnTo>
                <a:lnTo>
                  <a:pt x="450380" y="120651"/>
                </a:lnTo>
                <a:lnTo>
                  <a:pt x="447208" y="121709"/>
                </a:lnTo>
                <a:lnTo>
                  <a:pt x="442451" y="122238"/>
                </a:lnTo>
                <a:lnTo>
                  <a:pt x="439279" y="121709"/>
                </a:lnTo>
                <a:lnTo>
                  <a:pt x="436637" y="121709"/>
                </a:lnTo>
                <a:lnTo>
                  <a:pt x="436637" y="123297"/>
                </a:lnTo>
                <a:lnTo>
                  <a:pt x="435051" y="122238"/>
                </a:lnTo>
                <a:lnTo>
                  <a:pt x="432936" y="123297"/>
                </a:lnTo>
                <a:lnTo>
                  <a:pt x="428708" y="123826"/>
                </a:lnTo>
                <a:lnTo>
                  <a:pt x="428708" y="123297"/>
                </a:lnTo>
                <a:lnTo>
                  <a:pt x="420250" y="122238"/>
                </a:lnTo>
                <a:lnTo>
                  <a:pt x="412321" y="121709"/>
                </a:lnTo>
                <a:lnTo>
                  <a:pt x="405450" y="122238"/>
                </a:lnTo>
                <a:lnTo>
                  <a:pt x="398578" y="121709"/>
                </a:lnTo>
                <a:lnTo>
                  <a:pt x="398578" y="123297"/>
                </a:lnTo>
                <a:lnTo>
                  <a:pt x="399107" y="123297"/>
                </a:lnTo>
                <a:lnTo>
                  <a:pt x="397521" y="123826"/>
                </a:lnTo>
                <a:lnTo>
                  <a:pt x="395406" y="123826"/>
                </a:lnTo>
                <a:lnTo>
                  <a:pt x="395935" y="123297"/>
                </a:lnTo>
                <a:lnTo>
                  <a:pt x="395935" y="122238"/>
                </a:lnTo>
                <a:lnTo>
                  <a:pt x="394878" y="122238"/>
                </a:lnTo>
                <a:lnTo>
                  <a:pt x="394878" y="123297"/>
                </a:lnTo>
                <a:lnTo>
                  <a:pt x="394878" y="123826"/>
                </a:lnTo>
                <a:lnTo>
                  <a:pt x="388006" y="123826"/>
                </a:lnTo>
                <a:lnTo>
                  <a:pt x="380077" y="123826"/>
                </a:lnTo>
                <a:lnTo>
                  <a:pt x="381135" y="125413"/>
                </a:lnTo>
                <a:lnTo>
                  <a:pt x="384835" y="124884"/>
                </a:lnTo>
                <a:lnTo>
                  <a:pt x="385363" y="125942"/>
                </a:lnTo>
                <a:lnTo>
                  <a:pt x="383777" y="125413"/>
                </a:lnTo>
                <a:lnTo>
                  <a:pt x="382192" y="125942"/>
                </a:lnTo>
                <a:lnTo>
                  <a:pt x="383249" y="127001"/>
                </a:lnTo>
                <a:lnTo>
                  <a:pt x="384835" y="125942"/>
                </a:lnTo>
                <a:lnTo>
                  <a:pt x="384835" y="127001"/>
                </a:lnTo>
                <a:lnTo>
                  <a:pt x="385363" y="125942"/>
                </a:lnTo>
                <a:lnTo>
                  <a:pt x="386420" y="127001"/>
                </a:lnTo>
                <a:lnTo>
                  <a:pt x="386420" y="125942"/>
                </a:lnTo>
                <a:lnTo>
                  <a:pt x="386949" y="124884"/>
                </a:lnTo>
                <a:lnTo>
                  <a:pt x="388535" y="124884"/>
                </a:lnTo>
                <a:lnTo>
                  <a:pt x="388535" y="125539"/>
                </a:lnTo>
                <a:lnTo>
                  <a:pt x="388837" y="125842"/>
                </a:lnTo>
                <a:lnTo>
                  <a:pt x="390121" y="125413"/>
                </a:lnTo>
                <a:lnTo>
                  <a:pt x="390649" y="125413"/>
                </a:lnTo>
                <a:lnTo>
                  <a:pt x="390649" y="124884"/>
                </a:lnTo>
                <a:lnTo>
                  <a:pt x="393292" y="125413"/>
                </a:lnTo>
                <a:lnTo>
                  <a:pt x="394878" y="125413"/>
                </a:lnTo>
                <a:lnTo>
                  <a:pt x="394878" y="125942"/>
                </a:lnTo>
                <a:lnTo>
                  <a:pt x="395406" y="125942"/>
                </a:lnTo>
                <a:lnTo>
                  <a:pt x="405450" y="127001"/>
                </a:lnTo>
                <a:lnTo>
                  <a:pt x="414436" y="127001"/>
                </a:lnTo>
                <a:lnTo>
                  <a:pt x="414436" y="125942"/>
                </a:lnTo>
                <a:lnTo>
                  <a:pt x="416550" y="125413"/>
                </a:lnTo>
                <a:lnTo>
                  <a:pt x="417607" y="127001"/>
                </a:lnTo>
                <a:lnTo>
                  <a:pt x="419193" y="127001"/>
                </a:lnTo>
                <a:lnTo>
                  <a:pt x="420250" y="125413"/>
                </a:lnTo>
                <a:lnTo>
                  <a:pt x="421307" y="125942"/>
                </a:lnTo>
                <a:lnTo>
                  <a:pt x="421836" y="127001"/>
                </a:lnTo>
                <a:lnTo>
                  <a:pt x="422893" y="125942"/>
                </a:lnTo>
                <a:lnTo>
                  <a:pt x="422893" y="125413"/>
                </a:lnTo>
                <a:lnTo>
                  <a:pt x="425008" y="125942"/>
                </a:lnTo>
                <a:lnTo>
                  <a:pt x="426593" y="125413"/>
                </a:lnTo>
                <a:lnTo>
                  <a:pt x="428708" y="125942"/>
                </a:lnTo>
                <a:lnTo>
                  <a:pt x="430293" y="127001"/>
                </a:lnTo>
                <a:lnTo>
                  <a:pt x="431351" y="127001"/>
                </a:lnTo>
                <a:lnTo>
                  <a:pt x="431351" y="125942"/>
                </a:lnTo>
                <a:lnTo>
                  <a:pt x="438751" y="125413"/>
                </a:lnTo>
                <a:lnTo>
                  <a:pt x="446151" y="125413"/>
                </a:lnTo>
                <a:lnTo>
                  <a:pt x="447208" y="127001"/>
                </a:lnTo>
                <a:lnTo>
                  <a:pt x="447737" y="127001"/>
                </a:lnTo>
                <a:lnTo>
                  <a:pt x="459895" y="125413"/>
                </a:lnTo>
                <a:lnTo>
                  <a:pt x="473109" y="125942"/>
                </a:lnTo>
                <a:lnTo>
                  <a:pt x="456194" y="127530"/>
                </a:lnTo>
                <a:lnTo>
                  <a:pt x="440865" y="127001"/>
                </a:lnTo>
                <a:lnTo>
                  <a:pt x="440865" y="127530"/>
                </a:lnTo>
                <a:lnTo>
                  <a:pt x="440337" y="129117"/>
                </a:lnTo>
                <a:lnTo>
                  <a:pt x="439279" y="127530"/>
                </a:lnTo>
                <a:lnTo>
                  <a:pt x="438751" y="127530"/>
                </a:lnTo>
                <a:lnTo>
                  <a:pt x="438222" y="127001"/>
                </a:lnTo>
                <a:lnTo>
                  <a:pt x="436637" y="127001"/>
                </a:lnTo>
                <a:lnTo>
                  <a:pt x="436637" y="128588"/>
                </a:lnTo>
                <a:lnTo>
                  <a:pt x="433994" y="127530"/>
                </a:lnTo>
                <a:lnTo>
                  <a:pt x="431879" y="129117"/>
                </a:lnTo>
                <a:lnTo>
                  <a:pt x="431879" y="128588"/>
                </a:lnTo>
                <a:lnTo>
                  <a:pt x="428179" y="129117"/>
                </a:lnTo>
                <a:lnTo>
                  <a:pt x="425008" y="127530"/>
                </a:lnTo>
                <a:lnTo>
                  <a:pt x="426065" y="129117"/>
                </a:lnTo>
                <a:lnTo>
                  <a:pt x="426065" y="130176"/>
                </a:lnTo>
                <a:lnTo>
                  <a:pt x="425008" y="129117"/>
                </a:lnTo>
                <a:lnTo>
                  <a:pt x="424479" y="128588"/>
                </a:lnTo>
                <a:lnTo>
                  <a:pt x="418136" y="129117"/>
                </a:lnTo>
                <a:lnTo>
                  <a:pt x="412321" y="127530"/>
                </a:lnTo>
                <a:lnTo>
                  <a:pt x="412321" y="128588"/>
                </a:lnTo>
                <a:lnTo>
                  <a:pt x="412850" y="128588"/>
                </a:lnTo>
                <a:lnTo>
                  <a:pt x="396992" y="129117"/>
                </a:lnTo>
                <a:lnTo>
                  <a:pt x="380077" y="130705"/>
                </a:lnTo>
                <a:lnTo>
                  <a:pt x="380077" y="132292"/>
                </a:lnTo>
                <a:lnTo>
                  <a:pt x="372677" y="131763"/>
                </a:lnTo>
                <a:lnTo>
                  <a:pt x="366334" y="133880"/>
                </a:lnTo>
                <a:lnTo>
                  <a:pt x="366334" y="132292"/>
                </a:lnTo>
                <a:lnTo>
                  <a:pt x="360519" y="134409"/>
                </a:lnTo>
                <a:lnTo>
                  <a:pt x="355234" y="133968"/>
                </a:lnTo>
                <a:lnTo>
                  <a:pt x="355234" y="133880"/>
                </a:lnTo>
                <a:lnTo>
                  <a:pt x="354176" y="133880"/>
                </a:lnTo>
                <a:lnTo>
                  <a:pt x="355234" y="133968"/>
                </a:lnTo>
                <a:lnTo>
                  <a:pt x="355234" y="134409"/>
                </a:lnTo>
                <a:lnTo>
                  <a:pt x="352062" y="133880"/>
                </a:lnTo>
                <a:lnTo>
                  <a:pt x="349948" y="135997"/>
                </a:lnTo>
                <a:lnTo>
                  <a:pt x="348890" y="135467"/>
                </a:lnTo>
                <a:lnTo>
                  <a:pt x="348890" y="134409"/>
                </a:lnTo>
                <a:lnTo>
                  <a:pt x="344133" y="137055"/>
                </a:lnTo>
                <a:lnTo>
                  <a:pt x="340433" y="135997"/>
                </a:lnTo>
                <a:lnTo>
                  <a:pt x="340433" y="137055"/>
                </a:lnTo>
                <a:lnTo>
                  <a:pt x="336733" y="137055"/>
                </a:lnTo>
                <a:lnTo>
                  <a:pt x="333033" y="138642"/>
                </a:lnTo>
                <a:lnTo>
                  <a:pt x="337261" y="139701"/>
                </a:lnTo>
                <a:lnTo>
                  <a:pt x="343605" y="139172"/>
                </a:lnTo>
                <a:lnTo>
                  <a:pt x="343605" y="140759"/>
                </a:lnTo>
                <a:lnTo>
                  <a:pt x="343076" y="142347"/>
                </a:lnTo>
                <a:lnTo>
                  <a:pt x="344253" y="141336"/>
                </a:lnTo>
                <a:lnTo>
                  <a:pt x="346776" y="142347"/>
                </a:lnTo>
                <a:lnTo>
                  <a:pt x="348890" y="142347"/>
                </a:lnTo>
                <a:lnTo>
                  <a:pt x="346776" y="142876"/>
                </a:lnTo>
                <a:lnTo>
                  <a:pt x="343605" y="144463"/>
                </a:lnTo>
                <a:lnTo>
                  <a:pt x="345190" y="144993"/>
                </a:lnTo>
                <a:lnTo>
                  <a:pt x="347305" y="144463"/>
                </a:lnTo>
                <a:lnTo>
                  <a:pt x="347305" y="144993"/>
                </a:lnTo>
                <a:lnTo>
                  <a:pt x="348362" y="144993"/>
                </a:lnTo>
                <a:lnTo>
                  <a:pt x="348890" y="144463"/>
                </a:lnTo>
                <a:lnTo>
                  <a:pt x="348362" y="146051"/>
                </a:lnTo>
                <a:lnTo>
                  <a:pt x="348890" y="146051"/>
                </a:lnTo>
                <a:lnTo>
                  <a:pt x="351005" y="144993"/>
                </a:lnTo>
                <a:lnTo>
                  <a:pt x="352062" y="146580"/>
                </a:lnTo>
                <a:lnTo>
                  <a:pt x="353648" y="146580"/>
                </a:lnTo>
                <a:lnTo>
                  <a:pt x="352591" y="148168"/>
                </a:lnTo>
                <a:lnTo>
                  <a:pt x="351005" y="146580"/>
                </a:lnTo>
                <a:lnTo>
                  <a:pt x="349948" y="146580"/>
                </a:lnTo>
                <a:lnTo>
                  <a:pt x="348362" y="146580"/>
                </a:lnTo>
                <a:lnTo>
                  <a:pt x="347607" y="147336"/>
                </a:lnTo>
                <a:lnTo>
                  <a:pt x="345719" y="146580"/>
                </a:lnTo>
                <a:lnTo>
                  <a:pt x="343076" y="146580"/>
                </a:lnTo>
                <a:lnTo>
                  <a:pt x="344133" y="147638"/>
                </a:lnTo>
                <a:lnTo>
                  <a:pt x="345719" y="148168"/>
                </a:lnTo>
                <a:lnTo>
                  <a:pt x="346776" y="149226"/>
                </a:lnTo>
                <a:lnTo>
                  <a:pt x="346776" y="149755"/>
                </a:lnTo>
                <a:lnTo>
                  <a:pt x="348890" y="149226"/>
                </a:lnTo>
                <a:lnTo>
                  <a:pt x="350383" y="149724"/>
                </a:lnTo>
                <a:lnTo>
                  <a:pt x="350124" y="149932"/>
                </a:lnTo>
                <a:lnTo>
                  <a:pt x="348362" y="150813"/>
                </a:lnTo>
                <a:lnTo>
                  <a:pt x="346776" y="150813"/>
                </a:lnTo>
                <a:lnTo>
                  <a:pt x="345719" y="149226"/>
                </a:lnTo>
                <a:lnTo>
                  <a:pt x="345190" y="148168"/>
                </a:lnTo>
                <a:lnTo>
                  <a:pt x="344133" y="149755"/>
                </a:lnTo>
                <a:lnTo>
                  <a:pt x="343605" y="149755"/>
                </a:lnTo>
                <a:lnTo>
                  <a:pt x="343076" y="151343"/>
                </a:lnTo>
                <a:lnTo>
                  <a:pt x="339904" y="151343"/>
                </a:lnTo>
                <a:lnTo>
                  <a:pt x="340433" y="151872"/>
                </a:lnTo>
                <a:lnTo>
                  <a:pt x="343076" y="151872"/>
                </a:lnTo>
                <a:lnTo>
                  <a:pt x="345719" y="151343"/>
                </a:lnTo>
                <a:lnTo>
                  <a:pt x="348362" y="151343"/>
                </a:lnTo>
                <a:lnTo>
                  <a:pt x="350124" y="149932"/>
                </a:lnTo>
                <a:lnTo>
                  <a:pt x="350476" y="149755"/>
                </a:lnTo>
                <a:lnTo>
                  <a:pt x="350383" y="149724"/>
                </a:lnTo>
                <a:lnTo>
                  <a:pt x="351005" y="149226"/>
                </a:lnTo>
                <a:lnTo>
                  <a:pt x="355234" y="148168"/>
                </a:lnTo>
                <a:lnTo>
                  <a:pt x="360519" y="147638"/>
                </a:lnTo>
                <a:lnTo>
                  <a:pt x="369506" y="147638"/>
                </a:lnTo>
                <a:lnTo>
                  <a:pt x="388535" y="146051"/>
                </a:lnTo>
                <a:lnTo>
                  <a:pt x="397521" y="148168"/>
                </a:lnTo>
                <a:lnTo>
                  <a:pt x="400692" y="147638"/>
                </a:lnTo>
                <a:lnTo>
                  <a:pt x="402807" y="146580"/>
                </a:lnTo>
                <a:lnTo>
                  <a:pt x="402278" y="147638"/>
                </a:lnTo>
                <a:lnTo>
                  <a:pt x="402807" y="148168"/>
                </a:lnTo>
                <a:lnTo>
                  <a:pt x="402278" y="149226"/>
                </a:lnTo>
                <a:lnTo>
                  <a:pt x="402278" y="150813"/>
                </a:lnTo>
                <a:lnTo>
                  <a:pt x="405450" y="151343"/>
                </a:lnTo>
                <a:lnTo>
                  <a:pt x="408093" y="151872"/>
                </a:lnTo>
                <a:lnTo>
                  <a:pt x="408093" y="153459"/>
                </a:lnTo>
                <a:lnTo>
                  <a:pt x="409150" y="154518"/>
                </a:lnTo>
                <a:lnTo>
                  <a:pt x="410736" y="151343"/>
                </a:lnTo>
                <a:lnTo>
                  <a:pt x="412850" y="149755"/>
                </a:lnTo>
                <a:lnTo>
                  <a:pt x="413907" y="149755"/>
                </a:lnTo>
                <a:lnTo>
                  <a:pt x="414436" y="150813"/>
                </a:lnTo>
                <a:lnTo>
                  <a:pt x="412321" y="151343"/>
                </a:lnTo>
                <a:lnTo>
                  <a:pt x="410736" y="151872"/>
                </a:lnTo>
                <a:lnTo>
                  <a:pt x="410736" y="153459"/>
                </a:lnTo>
                <a:lnTo>
                  <a:pt x="411264" y="153459"/>
                </a:lnTo>
                <a:lnTo>
                  <a:pt x="410736" y="154518"/>
                </a:lnTo>
                <a:lnTo>
                  <a:pt x="409678" y="154518"/>
                </a:lnTo>
                <a:lnTo>
                  <a:pt x="409678" y="155047"/>
                </a:lnTo>
                <a:lnTo>
                  <a:pt x="409678" y="156105"/>
                </a:lnTo>
                <a:lnTo>
                  <a:pt x="411264" y="156105"/>
                </a:lnTo>
                <a:lnTo>
                  <a:pt x="411264" y="155047"/>
                </a:lnTo>
                <a:lnTo>
                  <a:pt x="413907" y="155047"/>
                </a:lnTo>
                <a:lnTo>
                  <a:pt x="416022" y="154518"/>
                </a:lnTo>
                <a:lnTo>
                  <a:pt x="419722" y="156634"/>
                </a:lnTo>
                <a:lnTo>
                  <a:pt x="423422" y="155047"/>
                </a:lnTo>
                <a:lnTo>
                  <a:pt x="424479" y="155047"/>
                </a:lnTo>
                <a:lnTo>
                  <a:pt x="424479" y="156105"/>
                </a:lnTo>
                <a:lnTo>
                  <a:pt x="431351" y="154518"/>
                </a:lnTo>
                <a:lnTo>
                  <a:pt x="438222" y="155047"/>
                </a:lnTo>
                <a:lnTo>
                  <a:pt x="439279" y="155047"/>
                </a:lnTo>
                <a:lnTo>
                  <a:pt x="440337" y="156634"/>
                </a:lnTo>
                <a:lnTo>
                  <a:pt x="438222" y="158222"/>
                </a:lnTo>
                <a:lnTo>
                  <a:pt x="436637" y="159809"/>
                </a:lnTo>
                <a:lnTo>
                  <a:pt x="436637" y="161397"/>
                </a:lnTo>
                <a:lnTo>
                  <a:pt x="438222" y="161926"/>
                </a:lnTo>
                <a:lnTo>
                  <a:pt x="438751" y="161397"/>
                </a:lnTo>
                <a:lnTo>
                  <a:pt x="439279" y="159809"/>
                </a:lnTo>
                <a:lnTo>
                  <a:pt x="439279" y="160338"/>
                </a:lnTo>
                <a:lnTo>
                  <a:pt x="439279" y="161926"/>
                </a:lnTo>
                <a:lnTo>
                  <a:pt x="442451" y="162984"/>
                </a:lnTo>
                <a:lnTo>
                  <a:pt x="445094" y="164043"/>
                </a:lnTo>
                <a:lnTo>
                  <a:pt x="442451" y="164043"/>
                </a:lnTo>
                <a:lnTo>
                  <a:pt x="438751" y="163513"/>
                </a:lnTo>
                <a:lnTo>
                  <a:pt x="438222" y="164043"/>
                </a:lnTo>
                <a:lnTo>
                  <a:pt x="438222" y="165630"/>
                </a:lnTo>
                <a:lnTo>
                  <a:pt x="439279" y="167218"/>
                </a:lnTo>
                <a:lnTo>
                  <a:pt x="440865" y="167218"/>
                </a:lnTo>
                <a:lnTo>
                  <a:pt x="439279" y="168276"/>
                </a:lnTo>
                <a:lnTo>
                  <a:pt x="438222" y="168805"/>
                </a:lnTo>
                <a:lnTo>
                  <a:pt x="435051" y="167218"/>
                </a:lnTo>
                <a:lnTo>
                  <a:pt x="433465" y="170393"/>
                </a:lnTo>
                <a:lnTo>
                  <a:pt x="423422" y="170922"/>
                </a:lnTo>
                <a:lnTo>
                  <a:pt x="404393" y="175684"/>
                </a:lnTo>
                <a:lnTo>
                  <a:pt x="395406" y="175684"/>
                </a:lnTo>
                <a:lnTo>
                  <a:pt x="395406" y="176743"/>
                </a:lnTo>
                <a:lnTo>
                  <a:pt x="395406" y="177272"/>
                </a:lnTo>
                <a:lnTo>
                  <a:pt x="394878" y="176743"/>
                </a:lnTo>
                <a:lnTo>
                  <a:pt x="393292" y="176743"/>
                </a:lnTo>
                <a:lnTo>
                  <a:pt x="394878" y="177801"/>
                </a:lnTo>
                <a:lnTo>
                  <a:pt x="396992" y="177272"/>
                </a:lnTo>
                <a:lnTo>
                  <a:pt x="399107" y="177272"/>
                </a:lnTo>
                <a:lnTo>
                  <a:pt x="400692" y="177272"/>
                </a:lnTo>
                <a:lnTo>
                  <a:pt x="405450" y="177272"/>
                </a:lnTo>
                <a:lnTo>
                  <a:pt x="409678" y="177272"/>
                </a:lnTo>
                <a:lnTo>
                  <a:pt x="412321" y="178859"/>
                </a:lnTo>
                <a:lnTo>
                  <a:pt x="414436" y="177801"/>
                </a:lnTo>
                <a:lnTo>
                  <a:pt x="412321" y="179388"/>
                </a:lnTo>
                <a:lnTo>
                  <a:pt x="409678" y="178859"/>
                </a:lnTo>
                <a:lnTo>
                  <a:pt x="409150" y="180447"/>
                </a:lnTo>
                <a:lnTo>
                  <a:pt x="407035" y="180976"/>
                </a:lnTo>
                <a:lnTo>
                  <a:pt x="405978" y="180447"/>
                </a:lnTo>
                <a:lnTo>
                  <a:pt x="405978" y="180976"/>
                </a:lnTo>
                <a:lnTo>
                  <a:pt x="405978" y="182034"/>
                </a:lnTo>
                <a:lnTo>
                  <a:pt x="404393" y="180976"/>
                </a:lnTo>
                <a:lnTo>
                  <a:pt x="402807" y="183093"/>
                </a:lnTo>
                <a:lnTo>
                  <a:pt x="402278" y="182563"/>
                </a:lnTo>
                <a:lnTo>
                  <a:pt x="402807" y="182034"/>
                </a:lnTo>
                <a:lnTo>
                  <a:pt x="402278" y="182034"/>
                </a:lnTo>
                <a:lnTo>
                  <a:pt x="401221" y="182034"/>
                </a:lnTo>
                <a:lnTo>
                  <a:pt x="400692" y="182563"/>
                </a:lnTo>
                <a:lnTo>
                  <a:pt x="399107" y="183093"/>
                </a:lnTo>
                <a:lnTo>
                  <a:pt x="400164" y="184151"/>
                </a:lnTo>
                <a:lnTo>
                  <a:pt x="399107" y="184680"/>
                </a:lnTo>
                <a:lnTo>
                  <a:pt x="402278" y="185738"/>
                </a:lnTo>
                <a:lnTo>
                  <a:pt x="404393" y="186268"/>
                </a:lnTo>
                <a:lnTo>
                  <a:pt x="402278" y="186268"/>
                </a:lnTo>
                <a:lnTo>
                  <a:pt x="400692" y="187326"/>
                </a:lnTo>
                <a:lnTo>
                  <a:pt x="402807" y="188913"/>
                </a:lnTo>
                <a:lnTo>
                  <a:pt x="405978" y="187855"/>
                </a:lnTo>
                <a:lnTo>
                  <a:pt x="405450" y="189443"/>
                </a:lnTo>
                <a:lnTo>
                  <a:pt x="404393" y="189443"/>
                </a:lnTo>
                <a:lnTo>
                  <a:pt x="403864" y="189972"/>
                </a:lnTo>
                <a:lnTo>
                  <a:pt x="405978" y="189972"/>
                </a:lnTo>
                <a:lnTo>
                  <a:pt x="409150" y="191030"/>
                </a:lnTo>
                <a:lnTo>
                  <a:pt x="409678" y="192618"/>
                </a:lnTo>
                <a:lnTo>
                  <a:pt x="411264" y="193147"/>
                </a:lnTo>
                <a:lnTo>
                  <a:pt x="405978" y="194205"/>
                </a:lnTo>
                <a:lnTo>
                  <a:pt x="401221" y="194734"/>
                </a:lnTo>
                <a:lnTo>
                  <a:pt x="400692" y="194734"/>
                </a:lnTo>
                <a:lnTo>
                  <a:pt x="401221" y="195793"/>
                </a:lnTo>
                <a:lnTo>
                  <a:pt x="400050" y="195793"/>
                </a:lnTo>
                <a:lnTo>
                  <a:pt x="399415" y="196851"/>
                </a:lnTo>
                <a:lnTo>
                  <a:pt x="398581" y="195924"/>
                </a:lnTo>
                <a:lnTo>
                  <a:pt x="396992" y="196322"/>
                </a:lnTo>
                <a:lnTo>
                  <a:pt x="394878" y="194734"/>
                </a:lnTo>
                <a:lnTo>
                  <a:pt x="391706" y="196322"/>
                </a:lnTo>
                <a:lnTo>
                  <a:pt x="384835" y="195793"/>
                </a:lnTo>
                <a:lnTo>
                  <a:pt x="376906" y="194205"/>
                </a:lnTo>
                <a:lnTo>
                  <a:pt x="376377" y="195793"/>
                </a:lnTo>
                <a:lnTo>
                  <a:pt x="374263" y="196322"/>
                </a:lnTo>
                <a:lnTo>
                  <a:pt x="374791" y="195793"/>
                </a:lnTo>
                <a:lnTo>
                  <a:pt x="374791" y="194734"/>
                </a:lnTo>
                <a:lnTo>
                  <a:pt x="371091" y="196322"/>
                </a:lnTo>
                <a:lnTo>
                  <a:pt x="366334" y="198438"/>
                </a:lnTo>
                <a:lnTo>
                  <a:pt x="367920" y="198438"/>
                </a:lnTo>
                <a:lnTo>
                  <a:pt x="367920" y="199497"/>
                </a:lnTo>
                <a:lnTo>
                  <a:pt x="364748" y="199497"/>
                </a:lnTo>
                <a:lnTo>
                  <a:pt x="362105" y="201084"/>
                </a:lnTo>
                <a:lnTo>
                  <a:pt x="362105" y="200026"/>
                </a:lnTo>
                <a:lnTo>
                  <a:pt x="361048" y="199497"/>
                </a:lnTo>
                <a:lnTo>
                  <a:pt x="360519" y="201084"/>
                </a:lnTo>
                <a:lnTo>
                  <a:pt x="359462" y="201084"/>
                </a:lnTo>
                <a:lnTo>
                  <a:pt x="359462" y="200026"/>
                </a:lnTo>
                <a:lnTo>
                  <a:pt x="360519" y="199497"/>
                </a:lnTo>
                <a:lnTo>
                  <a:pt x="358934" y="200026"/>
                </a:lnTo>
                <a:lnTo>
                  <a:pt x="357348" y="200026"/>
                </a:lnTo>
                <a:lnTo>
                  <a:pt x="357348" y="201084"/>
                </a:lnTo>
                <a:lnTo>
                  <a:pt x="357877" y="202143"/>
                </a:lnTo>
                <a:lnTo>
                  <a:pt x="358934" y="201613"/>
                </a:lnTo>
                <a:lnTo>
                  <a:pt x="359462" y="201613"/>
                </a:lnTo>
                <a:lnTo>
                  <a:pt x="357877" y="203201"/>
                </a:lnTo>
                <a:lnTo>
                  <a:pt x="357348" y="203730"/>
                </a:lnTo>
                <a:lnTo>
                  <a:pt x="356291" y="203201"/>
                </a:lnTo>
                <a:lnTo>
                  <a:pt x="357348" y="202143"/>
                </a:lnTo>
                <a:lnTo>
                  <a:pt x="356291" y="200026"/>
                </a:lnTo>
                <a:lnTo>
                  <a:pt x="355234" y="201613"/>
                </a:lnTo>
                <a:lnTo>
                  <a:pt x="355762" y="201613"/>
                </a:lnTo>
                <a:lnTo>
                  <a:pt x="355234" y="203201"/>
                </a:lnTo>
                <a:lnTo>
                  <a:pt x="354176" y="203730"/>
                </a:lnTo>
                <a:lnTo>
                  <a:pt x="354176" y="202143"/>
                </a:lnTo>
                <a:lnTo>
                  <a:pt x="353648" y="201084"/>
                </a:lnTo>
                <a:lnTo>
                  <a:pt x="352062" y="201084"/>
                </a:lnTo>
                <a:lnTo>
                  <a:pt x="349948" y="201613"/>
                </a:lnTo>
                <a:lnTo>
                  <a:pt x="351005" y="201613"/>
                </a:lnTo>
                <a:lnTo>
                  <a:pt x="352062" y="203201"/>
                </a:lnTo>
                <a:lnTo>
                  <a:pt x="350476" y="202143"/>
                </a:lnTo>
                <a:lnTo>
                  <a:pt x="349948" y="203730"/>
                </a:lnTo>
                <a:lnTo>
                  <a:pt x="348362" y="201613"/>
                </a:lnTo>
                <a:lnTo>
                  <a:pt x="345719" y="204788"/>
                </a:lnTo>
                <a:lnTo>
                  <a:pt x="344133" y="203730"/>
                </a:lnTo>
                <a:lnTo>
                  <a:pt x="343605" y="204788"/>
                </a:lnTo>
                <a:lnTo>
                  <a:pt x="343076" y="203201"/>
                </a:lnTo>
                <a:lnTo>
                  <a:pt x="341490" y="203201"/>
                </a:lnTo>
                <a:lnTo>
                  <a:pt x="341490" y="203730"/>
                </a:lnTo>
                <a:lnTo>
                  <a:pt x="339904" y="203201"/>
                </a:lnTo>
                <a:lnTo>
                  <a:pt x="338319" y="203730"/>
                </a:lnTo>
                <a:lnTo>
                  <a:pt x="337261" y="204788"/>
                </a:lnTo>
                <a:lnTo>
                  <a:pt x="336808" y="203881"/>
                </a:lnTo>
                <a:lnTo>
                  <a:pt x="337261" y="203201"/>
                </a:lnTo>
                <a:lnTo>
                  <a:pt x="336733" y="203730"/>
                </a:lnTo>
                <a:lnTo>
                  <a:pt x="336808" y="203881"/>
                </a:lnTo>
                <a:lnTo>
                  <a:pt x="336204" y="204788"/>
                </a:lnTo>
                <a:lnTo>
                  <a:pt x="335147" y="205318"/>
                </a:lnTo>
                <a:lnTo>
                  <a:pt x="335147" y="204788"/>
                </a:lnTo>
                <a:lnTo>
                  <a:pt x="333561" y="203730"/>
                </a:lnTo>
                <a:lnTo>
                  <a:pt x="333561" y="206376"/>
                </a:lnTo>
                <a:lnTo>
                  <a:pt x="333033" y="204788"/>
                </a:lnTo>
                <a:lnTo>
                  <a:pt x="331976" y="205318"/>
                </a:lnTo>
                <a:lnTo>
                  <a:pt x="331976" y="206376"/>
                </a:lnTo>
                <a:lnTo>
                  <a:pt x="331447" y="204788"/>
                </a:lnTo>
                <a:lnTo>
                  <a:pt x="329861" y="206376"/>
                </a:lnTo>
                <a:lnTo>
                  <a:pt x="328275" y="205847"/>
                </a:lnTo>
                <a:lnTo>
                  <a:pt x="328275" y="205318"/>
                </a:lnTo>
                <a:lnTo>
                  <a:pt x="328049" y="205771"/>
                </a:lnTo>
                <a:lnTo>
                  <a:pt x="326690" y="205318"/>
                </a:lnTo>
                <a:lnTo>
                  <a:pt x="325104" y="207964"/>
                </a:lnTo>
                <a:lnTo>
                  <a:pt x="324575" y="208493"/>
                </a:lnTo>
                <a:lnTo>
                  <a:pt x="324047" y="207964"/>
                </a:lnTo>
                <a:lnTo>
                  <a:pt x="324047" y="208493"/>
                </a:lnTo>
                <a:lnTo>
                  <a:pt x="322990" y="208493"/>
                </a:lnTo>
                <a:lnTo>
                  <a:pt x="325104" y="209022"/>
                </a:lnTo>
                <a:lnTo>
                  <a:pt x="328275" y="209022"/>
                </a:lnTo>
                <a:lnTo>
                  <a:pt x="327747" y="207964"/>
                </a:lnTo>
                <a:lnTo>
                  <a:pt x="326690" y="206905"/>
                </a:lnTo>
                <a:lnTo>
                  <a:pt x="327747" y="206376"/>
                </a:lnTo>
                <a:lnTo>
                  <a:pt x="329333" y="208493"/>
                </a:lnTo>
                <a:lnTo>
                  <a:pt x="326161" y="210080"/>
                </a:lnTo>
                <a:lnTo>
                  <a:pt x="324575" y="213255"/>
                </a:lnTo>
                <a:lnTo>
                  <a:pt x="322990" y="212197"/>
                </a:lnTo>
                <a:lnTo>
                  <a:pt x="322461" y="212197"/>
                </a:lnTo>
                <a:lnTo>
                  <a:pt x="322263" y="212197"/>
                </a:lnTo>
                <a:lnTo>
                  <a:pt x="322263" y="212682"/>
                </a:lnTo>
                <a:lnTo>
                  <a:pt x="322990" y="212197"/>
                </a:lnTo>
                <a:lnTo>
                  <a:pt x="321404" y="214843"/>
                </a:lnTo>
                <a:lnTo>
                  <a:pt x="321404" y="213255"/>
                </a:lnTo>
                <a:lnTo>
                  <a:pt x="322230" y="212704"/>
                </a:lnTo>
                <a:lnTo>
                  <a:pt x="321469" y="212197"/>
                </a:lnTo>
                <a:lnTo>
                  <a:pt x="320875" y="212197"/>
                </a:lnTo>
                <a:lnTo>
                  <a:pt x="320875" y="213784"/>
                </a:lnTo>
                <a:lnTo>
                  <a:pt x="320875" y="214843"/>
                </a:lnTo>
                <a:lnTo>
                  <a:pt x="317175" y="213784"/>
                </a:lnTo>
                <a:lnTo>
                  <a:pt x="314003" y="214843"/>
                </a:lnTo>
                <a:lnTo>
                  <a:pt x="314532" y="214843"/>
                </a:lnTo>
                <a:lnTo>
                  <a:pt x="314003" y="215372"/>
                </a:lnTo>
                <a:lnTo>
                  <a:pt x="314003" y="215901"/>
                </a:lnTo>
                <a:lnTo>
                  <a:pt x="312946" y="215901"/>
                </a:lnTo>
                <a:lnTo>
                  <a:pt x="312418" y="215901"/>
                </a:lnTo>
                <a:lnTo>
                  <a:pt x="310832" y="215372"/>
                </a:lnTo>
                <a:lnTo>
                  <a:pt x="310832" y="214843"/>
                </a:lnTo>
                <a:lnTo>
                  <a:pt x="310303" y="214843"/>
                </a:lnTo>
                <a:lnTo>
                  <a:pt x="310303" y="215372"/>
                </a:lnTo>
                <a:lnTo>
                  <a:pt x="303960" y="215372"/>
                </a:lnTo>
                <a:lnTo>
                  <a:pt x="298674" y="214843"/>
                </a:lnTo>
                <a:lnTo>
                  <a:pt x="298146" y="214843"/>
                </a:lnTo>
                <a:lnTo>
                  <a:pt x="298674" y="215372"/>
                </a:lnTo>
                <a:lnTo>
                  <a:pt x="298146" y="215372"/>
                </a:lnTo>
                <a:lnTo>
                  <a:pt x="297089" y="214843"/>
                </a:lnTo>
                <a:lnTo>
                  <a:pt x="294974" y="215372"/>
                </a:lnTo>
                <a:lnTo>
                  <a:pt x="293543" y="215611"/>
                </a:lnTo>
                <a:lnTo>
                  <a:pt x="293460" y="215901"/>
                </a:lnTo>
                <a:lnTo>
                  <a:pt x="293168" y="215673"/>
                </a:lnTo>
                <a:lnTo>
                  <a:pt x="291803" y="215901"/>
                </a:lnTo>
                <a:lnTo>
                  <a:pt x="290217" y="214843"/>
                </a:lnTo>
                <a:lnTo>
                  <a:pt x="289688" y="214843"/>
                </a:lnTo>
                <a:lnTo>
                  <a:pt x="288925" y="214843"/>
                </a:lnTo>
                <a:lnTo>
                  <a:pt x="288925" y="215901"/>
                </a:lnTo>
                <a:lnTo>
                  <a:pt x="288631" y="215901"/>
                </a:lnTo>
                <a:lnTo>
                  <a:pt x="287337" y="215901"/>
                </a:lnTo>
                <a:lnTo>
                  <a:pt x="286517" y="215901"/>
                </a:lnTo>
                <a:lnTo>
                  <a:pt x="284931" y="215901"/>
                </a:lnTo>
                <a:lnTo>
                  <a:pt x="284931" y="217489"/>
                </a:lnTo>
                <a:lnTo>
                  <a:pt x="284402" y="217489"/>
                </a:lnTo>
                <a:lnTo>
                  <a:pt x="284402" y="216959"/>
                </a:lnTo>
                <a:lnTo>
                  <a:pt x="282817" y="216959"/>
                </a:lnTo>
                <a:lnTo>
                  <a:pt x="281759" y="217489"/>
                </a:lnTo>
                <a:lnTo>
                  <a:pt x="281231" y="217489"/>
                </a:lnTo>
                <a:lnTo>
                  <a:pt x="281759" y="216959"/>
                </a:lnTo>
                <a:lnTo>
                  <a:pt x="280175" y="217488"/>
                </a:lnTo>
                <a:lnTo>
                  <a:pt x="280194" y="217488"/>
                </a:lnTo>
                <a:lnTo>
                  <a:pt x="280988" y="217488"/>
                </a:lnTo>
                <a:lnTo>
                  <a:pt x="280988" y="218017"/>
                </a:lnTo>
                <a:lnTo>
                  <a:pt x="280194" y="218017"/>
                </a:lnTo>
                <a:lnTo>
                  <a:pt x="280194" y="219076"/>
                </a:lnTo>
                <a:lnTo>
                  <a:pt x="280174" y="219049"/>
                </a:lnTo>
                <a:lnTo>
                  <a:pt x="280174" y="219076"/>
                </a:lnTo>
                <a:lnTo>
                  <a:pt x="279645" y="220134"/>
                </a:lnTo>
                <a:lnTo>
                  <a:pt x="279645" y="219076"/>
                </a:lnTo>
                <a:lnTo>
                  <a:pt x="277531" y="219076"/>
                </a:lnTo>
                <a:lnTo>
                  <a:pt x="274359" y="220134"/>
                </a:lnTo>
                <a:lnTo>
                  <a:pt x="274359" y="219076"/>
                </a:lnTo>
                <a:lnTo>
                  <a:pt x="273302" y="218547"/>
                </a:lnTo>
                <a:lnTo>
                  <a:pt x="273302" y="220134"/>
                </a:lnTo>
                <a:lnTo>
                  <a:pt x="273302" y="220664"/>
                </a:lnTo>
                <a:lnTo>
                  <a:pt x="272797" y="221169"/>
                </a:lnTo>
                <a:lnTo>
                  <a:pt x="272653" y="221457"/>
                </a:lnTo>
                <a:lnTo>
                  <a:pt x="272245" y="221729"/>
                </a:lnTo>
                <a:lnTo>
                  <a:pt x="272245" y="222251"/>
                </a:lnTo>
                <a:lnTo>
                  <a:pt x="272245" y="223839"/>
                </a:lnTo>
                <a:lnTo>
                  <a:pt x="273302" y="222780"/>
                </a:lnTo>
                <a:lnTo>
                  <a:pt x="274359" y="221193"/>
                </a:lnTo>
                <a:lnTo>
                  <a:pt x="274359" y="222251"/>
                </a:lnTo>
                <a:lnTo>
                  <a:pt x="274888" y="222251"/>
                </a:lnTo>
                <a:lnTo>
                  <a:pt x="276474" y="220664"/>
                </a:lnTo>
                <a:lnTo>
                  <a:pt x="279116" y="220134"/>
                </a:lnTo>
                <a:lnTo>
                  <a:pt x="279116" y="220664"/>
                </a:lnTo>
                <a:lnTo>
                  <a:pt x="278059" y="221193"/>
                </a:lnTo>
                <a:lnTo>
                  <a:pt x="279645" y="220664"/>
                </a:lnTo>
                <a:lnTo>
                  <a:pt x="281231" y="219076"/>
                </a:lnTo>
                <a:lnTo>
                  <a:pt x="281231" y="220134"/>
                </a:lnTo>
                <a:lnTo>
                  <a:pt x="281759" y="220664"/>
                </a:lnTo>
                <a:lnTo>
                  <a:pt x="284402" y="220664"/>
                </a:lnTo>
                <a:lnTo>
                  <a:pt x="285988" y="219076"/>
                </a:lnTo>
                <a:lnTo>
                  <a:pt x="286517" y="220134"/>
                </a:lnTo>
                <a:lnTo>
                  <a:pt x="287045" y="220134"/>
                </a:lnTo>
                <a:lnTo>
                  <a:pt x="287045" y="219076"/>
                </a:lnTo>
                <a:lnTo>
                  <a:pt x="288631" y="219076"/>
                </a:lnTo>
                <a:lnTo>
                  <a:pt x="291274" y="220134"/>
                </a:lnTo>
                <a:lnTo>
                  <a:pt x="291274" y="220664"/>
                </a:lnTo>
                <a:lnTo>
                  <a:pt x="291274" y="221193"/>
                </a:lnTo>
                <a:lnTo>
                  <a:pt x="291803" y="220664"/>
                </a:lnTo>
                <a:lnTo>
                  <a:pt x="293388" y="220664"/>
                </a:lnTo>
                <a:lnTo>
                  <a:pt x="292860" y="220134"/>
                </a:lnTo>
                <a:lnTo>
                  <a:pt x="291274" y="219076"/>
                </a:lnTo>
                <a:lnTo>
                  <a:pt x="292860" y="219076"/>
                </a:lnTo>
                <a:lnTo>
                  <a:pt x="294974" y="219076"/>
                </a:lnTo>
                <a:lnTo>
                  <a:pt x="293917" y="220134"/>
                </a:lnTo>
                <a:lnTo>
                  <a:pt x="294974" y="220134"/>
                </a:lnTo>
                <a:lnTo>
                  <a:pt x="295503" y="221193"/>
                </a:lnTo>
                <a:lnTo>
                  <a:pt x="296560" y="220664"/>
                </a:lnTo>
                <a:lnTo>
                  <a:pt x="297089" y="220664"/>
                </a:lnTo>
                <a:lnTo>
                  <a:pt x="296560" y="220134"/>
                </a:lnTo>
                <a:lnTo>
                  <a:pt x="296560" y="218547"/>
                </a:lnTo>
                <a:lnTo>
                  <a:pt x="297089" y="220134"/>
                </a:lnTo>
                <a:lnTo>
                  <a:pt x="298674" y="220664"/>
                </a:lnTo>
                <a:lnTo>
                  <a:pt x="299203" y="220134"/>
                </a:lnTo>
                <a:lnTo>
                  <a:pt x="299203" y="220664"/>
                </a:lnTo>
                <a:lnTo>
                  <a:pt x="305017" y="219076"/>
                </a:lnTo>
                <a:lnTo>
                  <a:pt x="310832" y="218547"/>
                </a:lnTo>
                <a:lnTo>
                  <a:pt x="314532" y="217489"/>
                </a:lnTo>
                <a:lnTo>
                  <a:pt x="317704" y="217489"/>
                </a:lnTo>
                <a:lnTo>
                  <a:pt x="320875" y="216959"/>
                </a:lnTo>
                <a:lnTo>
                  <a:pt x="322461" y="217489"/>
                </a:lnTo>
                <a:lnTo>
                  <a:pt x="329333" y="217489"/>
                </a:lnTo>
                <a:lnTo>
                  <a:pt x="334619" y="216959"/>
                </a:lnTo>
                <a:lnTo>
                  <a:pt x="333561" y="217489"/>
                </a:lnTo>
                <a:lnTo>
                  <a:pt x="333561" y="218547"/>
                </a:lnTo>
                <a:lnTo>
                  <a:pt x="334619" y="218547"/>
                </a:lnTo>
                <a:lnTo>
                  <a:pt x="335147" y="218547"/>
                </a:lnTo>
                <a:lnTo>
                  <a:pt x="334619" y="217489"/>
                </a:lnTo>
                <a:lnTo>
                  <a:pt x="334619" y="216959"/>
                </a:lnTo>
                <a:lnTo>
                  <a:pt x="338319" y="216959"/>
                </a:lnTo>
                <a:lnTo>
                  <a:pt x="342019" y="215901"/>
                </a:lnTo>
                <a:lnTo>
                  <a:pt x="341490" y="216959"/>
                </a:lnTo>
                <a:lnTo>
                  <a:pt x="341490" y="217489"/>
                </a:lnTo>
                <a:lnTo>
                  <a:pt x="342019" y="215901"/>
                </a:lnTo>
                <a:lnTo>
                  <a:pt x="342371" y="215901"/>
                </a:lnTo>
                <a:lnTo>
                  <a:pt x="343076" y="215901"/>
                </a:lnTo>
                <a:lnTo>
                  <a:pt x="343076" y="216959"/>
                </a:lnTo>
                <a:lnTo>
                  <a:pt x="342019" y="216959"/>
                </a:lnTo>
                <a:lnTo>
                  <a:pt x="343605" y="217489"/>
                </a:lnTo>
                <a:lnTo>
                  <a:pt x="345190" y="216959"/>
                </a:lnTo>
                <a:lnTo>
                  <a:pt x="345190" y="215901"/>
                </a:lnTo>
                <a:lnTo>
                  <a:pt x="348362" y="216959"/>
                </a:lnTo>
                <a:lnTo>
                  <a:pt x="350476" y="215372"/>
                </a:lnTo>
                <a:lnTo>
                  <a:pt x="351005" y="215372"/>
                </a:lnTo>
                <a:lnTo>
                  <a:pt x="351005" y="215901"/>
                </a:lnTo>
                <a:lnTo>
                  <a:pt x="352062" y="215372"/>
                </a:lnTo>
                <a:lnTo>
                  <a:pt x="352062" y="213784"/>
                </a:lnTo>
                <a:lnTo>
                  <a:pt x="353648" y="215372"/>
                </a:lnTo>
                <a:lnTo>
                  <a:pt x="357348" y="214843"/>
                </a:lnTo>
                <a:lnTo>
                  <a:pt x="355762" y="215901"/>
                </a:lnTo>
                <a:lnTo>
                  <a:pt x="354176" y="217489"/>
                </a:lnTo>
                <a:lnTo>
                  <a:pt x="357877" y="216959"/>
                </a:lnTo>
                <a:lnTo>
                  <a:pt x="360519" y="215372"/>
                </a:lnTo>
                <a:lnTo>
                  <a:pt x="364220" y="215901"/>
                </a:lnTo>
                <a:lnTo>
                  <a:pt x="371091" y="214843"/>
                </a:lnTo>
                <a:lnTo>
                  <a:pt x="374791" y="215901"/>
                </a:lnTo>
                <a:lnTo>
                  <a:pt x="376377" y="214843"/>
                </a:lnTo>
                <a:lnTo>
                  <a:pt x="377963" y="214843"/>
                </a:lnTo>
                <a:lnTo>
                  <a:pt x="377963" y="215372"/>
                </a:lnTo>
                <a:lnTo>
                  <a:pt x="377963" y="215901"/>
                </a:lnTo>
                <a:lnTo>
                  <a:pt x="381135" y="214843"/>
                </a:lnTo>
                <a:lnTo>
                  <a:pt x="383777" y="215901"/>
                </a:lnTo>
                <a:lnTo>
                  <a:pt x="383249" y="215901"/>
                </a:lnTo>
                <a:lnTo>
                  <a:pt x="381663" y="215372"/>
                </a:lnTo>
                <a:lnTo>
                  <a:pt x="383249" y="217489"/>
                </a:lnTo>
                <a:lnTo>
                  <a:pt x="385363" y="217489"/>
                </a:lnTo>
                <a:lnTo>
                  <a:pt x="384835" y="219076"/>
                </a:lnTo>
                <a:lnTo>
                  <a:pt x="383777" y="220664"/>
                </a:lnTo>
                <a:lnTo>
                  <a:pt x="381663" y="219076"/>
                </a:lnTo>
                <a:lnTo>
                  <a:pt x="379549" y="220134"/>
                </a:lnTo>
                <a:lnTo>
                  <a:pt x="379549" y="219076"/>
                </a:lnTo>
                <a:lnTo>
                  <a:pt x="379549" y="218547"/>
                </a:lnTo>
                <a:lnTo>
                  <a:pt x="377963" y="219076"/>
                </a:lnTo>
                <a:lnTo>
                  <a:pt x="375320" y="220664"/>
                </a:lnTo>
                <a:lnTo>
                  <a:pt x="373206" y="219076"/>
                </a:lnTo>
                <a:lnTo>
                  <a:pt x="369506" y="220134"/>
                </a:lnTo>
                <a:lnTo>
                  <a:pt x="369506" y="221193"/>
                </a:lnTo>
                <a:lnTo>
                  <a:pt x="368977" y="221193"/>
                </a:lnTo>
                <a:lnTo>
                  <a:pt x="367920" y="220134"/>
                </a:lnTo>
                <a:lnTo>
                  <a:pt x="364220" y="220664"/>
                </a:lnTo>
                <a:lnTo>
                  <a:pt x="362634" y="220134"/>
                </a:lnTo>
                <a:lnTo>
                  <a:pt x="362634" y="220664"/>
                </a:lnTo>
                <a:lnTo>
                  <a:pt x="355234" y="220664"/>
                </a:lnTo>
                <a:lnTo>
                  <a:pt x="348890" y="221193"/>
                </a:lnTo>
                <a:lnTo>
                  <a:pt x="349948" y="220134"/>
                </a:lnTo>
                <a:lnTo>
                  <a:pt x="348362" y="221193"/>
                </a:lnTo>
                <a:lnTo>
                  <a:pt x="346776" y="222780"/>
                </a:lnTo>
                <a:lnTo>
                  <a:pt x="345544" y="221546"/>
                </a:lnTo>
                <a:lnTo>
                  <a:pt x="344602" y="222174"/>
                </a:lnTo>
                <a:lnTo>
                  <a:pt x="343605" y="223839"/>
                </a:lnTo>
                <a:lnTo>
                  <a:pt x="341490" y="221193"/>
                </a:lnTo>
                <a:lnTo>
                  <a:pt x="338847" y="222780"/>
                </a:lnTo>
                <a:lnTo>
                  <a:pt x="337261" y="221193"/>
                </a:lnTo>
                <a:lnTo>
                  <a:pt x="335147" y="222251"/>
                </a:lnTo>
                <a:lnTo>
                  <a:pt x="335147" y="222780"/>
                </a:lnTo>
                <a:lnTo>
                  <a:pt x="334619" y="222251"/>
                </a:lnTo>
                <a:lnTo>
                  <a:pt x="333561" y="223839"/>
                </a:lnTo>
                <a:lnTo>
                  <a:pt x="331976" y="222780"/>
                </a:lnTo>
                <a:lnTo>
                  <a:pt x="331447" y="221193"/>
                </a:lnTo>
                <a:lnTo>
                  <a:pt x="331447" y="222251"/>
                </a:lnTo>
                <a:lnTo>
                  <a:pt x="330918" y="221193"/>
                </a:lnTo>
                <a:lnTo>
                  <a:pt x="329861" y="222251"/>
                </a:lnTo>
                <a:lnTo>
                  <a:pt x="329333" y="222251"/>
                </a:lnTo>
                <a:lnTo>
                  <a:pt x="326690" y="221193"/>
                </a:lnTo>
                <a:lnTo>
                  <a:pt x="325104" y="222251"/>
                </a:lnTo>
                <a:lnTo>
                  <a:pt x="324575" y="222780"/>
                </a:lnTo>
                <a:lnTo>
                  <a:pt x="324047" y="223839"/>
                </a:lnTo>
                <a:lnTo>
                  <a:pt x="321404" y="222780"/>
                </a:lnTo>
                <a:lnTo>
                  <a:pt x="319289" y="224368"/>
                </a:lnTo>
                <a:lnTo>
                  <a:pt x="319818" y="222780"/>
                </a:lnTo>
                <a:lnTo>
                  <a:pt x="311889" y="223839"/>
                </a:lnTo>
                <a:lnTo>
                  <a:pt x="310677" y="224445"/>
                </a:lnTo>
                <a:lnTo>
                  <a:pt x="313276" y="226036"/>
                </a:lnTo>
                <a:lnTo>
                  <a:pt x="315969" y="223838"/>
                </a:lnTo>
                <a:lnTo>
                  <a:pt x="317585" y="225487"/>
                </a:lnTo>
                <a:lnTo>
                  <a:pt x="318662" y="227135"/>
                </a:lnTo>
                <a:lnTo>
                  <a:pt x="320278" y="226036"/>
                </a:lnTo>
                <a:lnTo>
                  <a:pt x="319739" y="227685"/>
                </a:lnTo>
                <a:lnTo>
                  <a:pt x="320278" y="228234"/>
                </a:lnTo>
                <a:lnTo>
                  <a:pt x="321355" y="227135"/>
                </a:lnTo>
                <a:lnTo>
                  <a:pt x="321894" y="227685"/>
                </a:lnTo>
                <a:lnTo>
                  <a:pt x="323510" y="226036"/>
                </a:lnTo>
                <a:lnTo>
                  <a:pt x="325125" y="226036"/>
                </a:lnTo>
                <a:lnTo>
                  <a:pt x="324587" y="227685"/>
                </a:lnTo>
                <a:lnTo>
                  <a:pt x="322971" y="227135"/>
                </a:lnTo>
                <a:lnTo>
                  <a:pt x="322971" y="227685"/>
                </a:lnTo>
                <a:lnTo>
                  <a:pt x="323510" y="228234"/>
                </a:lnTo>
                <a:lnTo>
                  <a:pt x="325125" y="227685"/>
                </a:lnTo>
                <a:lnTo>
                  <a:pt x="326741" y="228234"/>
                </a:lnTo>
                <a:lnTo>
                  <a:pt x="325664" y="227135"/>
                </a:lnTo>
                <a:lnTo>
                  <a:pt x="325664" y="226036"/>
                </a:lnTo>
                <a:lnTo>
                  <a:pt x="326741" y="227685"/>
                </a:lnTo>
                <a:lnTo>
                  <a:pt x="327280" y="228234"/>
                </a:lnTo>
                <a:lnTo>
                  <a:pt x="327280" y="227135"/>
                </a:lnTo>
                <a:lnTo>
                  <a:pt x="328896" y="227685"/>
                </a:lnTo>
                <a:lnTo>
                  <a:pt x="328896" y="227273"/>
                </a:lnTo>
                <a:lnTo>
                  <a:pt x="330512" y="227685"/>
                </a:lnTo>
                <a:lnTo>
                  <a:pt x="332666" y="227685"/>
                </a:lnTo>
                <a:lnTo>
                  <a:pt x="333743" y="227135"/>
                </a:lnTo>
                <a:lnTo>
                  <a:pt x="332127" y="228234"/>
                </a:lnTo>
                <a:lnTo>
                  <a:pt x="332666" y="228234"/>
                </a:lnTo>
                <a:lnTo>
                  <a:pt x="332666" y="229333"/>
                </a:lnTo>
                <a:lnTo>
                  <a:pt x="333743" y="229333"/>
                </a:lnTo>
                <a:lnTo>
                  <a:pt x="334282" y="229883"/>
                </a:lnTo>
                <a:lnTo>
                  <a:pt x="335359" y="229333"/>
                </a:lnTo>
                <a:lnTo>
                  <a:pt x="333743" y="228234"/>
                </a:lnTo>
                <a:lnTo>
                  <a:pt x="335359" y="228234"/>
                </a:lnTo>
                <a:lnTo>
                  <a:pt x="335359" y="227685"/>
                </a:lnTo>
                <a:lnTo>
                  <a:pt x="336975" y="228234"/>
                </a:lnTo>
                <a:lnTo>
                  <a:pt x="337514" y="228234"/>
                </a:lnTo>
                <a:lnTo>
                  <a:pt x="337514" y="229883"/>
                </a:lnTo>
                <a:lnTo>
                  <a:pt x="337969" y="228489"/>
                </a:lnTo>
                <a:lnTo>
                  <a:pt x="337344" y="228072"/>
                </a:lnTo>
                <a:lnTo>
                  <a:pt x="336550" y="228072"/>
                </a:lnTo>
                <a:lnTo>
                  <a:pt x="336550" y="227013"/>
                </a:lnTo>
                <a:lnTo>
                  <a:pt x="337344" y="227013"/>
                </a:lnTo>
                <a:lnTo>
                  <a:pt x="338014" y="228353"/>
                </a:lnTo>
                <a:lnTo>
                  <a:pt x="338052" y="228234"/>
                </a:lnTo>
                <a:lnTo>
                  <a:pt x="339129" y="228234"/>
                </a:lnTo>
                <a:lnTo>
                  <a:pt x="338052" y="229333"/>
                </a:lnTo>
                <a:lnTo>
                  <a:pt x="337514" y="230982"/>
                </a:lnTo>
                <a:lnTo>
                  <a:pt x="338052" y="229883"/>
                </a:lnTo>
                <a:lnTo>
                  <a:pt x="339668" y="229333"/>
                </a:lnTo>
                <a:lnTo>
                  <a:pt x="339668" y="229883"/>
                </a:lnTo>
                <a:lnTo>
                  <a:pt x="339668" y="230982"/>
                </a:lnTo>
                <a:lnTo>
                  <a:pt x="339129" y="229883"/>
                </a:lnTo>
                <a:lnTo>
                  <a:pt x="338052" y="231532"/>
                </a:lnTo>
                <a:lnTo>
                  <a:pt x="339668" y="232631"/>
                </a:lnTo>
                <a:lnTo>
                  <a:pt x="339129" y="232631"/>
                </a:lnTo>
                <a:lnTo>
                  <a:pt x="339129" y="233180"/>
                </a:lnTo>
                <a:lnTo>
                  <a:pt x="338052" y="234279"/>
                </a:lnTo>
                <a:lnTo>
                  <a:pt x="337514" y="234829"/>
                </a:lnTo>
                <a:lnTo>
                  <a:pt x="335359" y="234279"/>
                </a:lnTo>
                <a:lnTo>
                  <a:pt x="332666" y="234829"/>
                </a:lnTo>
                <a:lnTo>
                  <a:pt x="331589" y="234279"/>
                </a:lnTo>
                <a:lnTo>
                  <a:pt x="328896" y="234279"/>
                </a:lnTo>
                <a:lnTo>
                  <a:pt x="330512" y="235378"/>
                </a:lnTo>
                <a:lnTo>
                  <a:pt x="328896" y="235378"/>
                </a:lnTo>
                <a:lnTo>
                  <a:pt x="328357" y="234829"/>
                </a:lnTo>
                <a:lnTo>
                  <a:pt x="328357" y="234279"/>
                </a:lnTo>
                <a:lnTo>
                  <a:pt x="326741" y="234279"/>
                </a:lnTo>
                <a:lnTo>
                  <a:pt x="325125" y="233180"/>
                </a:lnTo>
                <a:lnTo>
                  <a:pt x="321894" y="235378"/>
                </a:lnTo>
                <a:lnTo>
                  <a:pt x="319739" y="235378"/>
                </a:lnTo>
                <a:lnTo>
                  <a:pt x="305197" y="236477"/>
                </a:lnTo>
                <a:lnTo>
                  <a:pt x="287961" y="238126"/>
                </a:lnTo>
                <a:lnTo>
                  <a:pt x="287961" y="236477"/>
                </a:lnTo>
                <a:lnTo>
                  <a:pt x="286884" y="238126"/>
                </a:lnTo>
                <a:lnTo>
                  <a:pt x="286884" y="237027"/>
                </a:lnTo>
                <a:lnTo>
                  <a:pt x="284729" y="238126"/>
                </a:lnTo>
                <a:lnTo>
                  <a:pt x="282575" y="238126"/>
                </a:lnTo>
                <a:lnTo>
                  <a:pt x="287961" y="234829"/>
                </a:lnTo>
                <a:lnTo>
                  <a:pt x="293886" y="235378"/>
                </a:lnTo>
                <a:lnTo>
                  <a:pt x="294963" y="234279"/>
                </a:lnTo>
                <a:lnTo>
                  <a:pt x="295502" y="234829"/>
                </a:lnTo>
                <a:lnTo>
                  <a:pt x="299272" y="233180"/>
                </a:lnTo>
                <a:lnTo>
                  <a:pt x="303581" y="232631"/>
                </a:lnTo>
                <a:lnTo>
                  <a:pt x="303581" y="233180"/>
                </a:lnTo>
                <a:lnTo>
                  <a:pt x="305197" y="231532"/>
                </a:lnTo>
                <a:lnTo>
                  <a:pt x="306274" y="232631"/>
                </a:lnTo>
                <a:lnTo>
                  <a:pt x="307351" y="232631"/>
                </a:lnTo>
                <a:lnTo>
                  <a:pt x="307890" y="231532"/>
                </a:lnTo>
                <a:lnTo>
                  <a:pt x="305197" y="229883"/>
                </a:lnTo>
                <a:lnTo>
                  <a:pt x="305490" y="228684"/>
                </a:lnTo>
                <a:lnTo>
                  <a:pt x="306274" y="229883"/>
                </a:lnTo>
                <a:lnTo>
                  <a:pt x="307890" y="227685"/>
                </a:lnTo>
                <a:lnTo>
                  <a:pt x="307351" y="227685"/>
                </a:lnTo>
                <a:lnTo>
                  <a:pt x="306274" y="227135"/>
                </a:lnTo>
                <a:lnTo>
                  <a:pt x="308967" y="226036"/>
                </a:lnTo>
                <a:lnTo>
                  <a:pt x="310381" y="224594"/>
                </a:lnTo>
                <a:lnTo>
                  <a:pt x="303432" y="228072"/>
                </a:lnTo>
                <a:lnTo>
                  <a:pt x="303960" y="229130"/>
                </a:lnTo>
                <a:lnTo>
                  <a:pt x="303960" y="229659"/>
                </a:lnTo>
                <a:lnTo>
                  <a:pt x="303432" y="229659"/>
                </a:lnTo>
                <a:lnTo>
                  <a:pt x="301846" y="230718"/>
                </a:lnTo>
                <a:lnTo>
                  <a:pt x="301846" y="229659"/>
                </a:lnTo>
                <a:lnTo>
                  <a:pt x="302374" y="229659"/>
                </a:lnTo>
                <a:lnTo>
                  <a:pt x="301846" y="229130"/>
                </a:lnTo>
                <a:lnTo>
                  <a:pt x="300789" y="229130"/>
                </a:lnTo>
                <a:lnTo>
                  <a:pt x="300789" y="229659"/>
                </a:lnTo>
                <a:lnTo>
                  <a:pt x="300260" y="229659"/>
                </a:lnTo>
                <a:lnTo>
                  <a:pt x="300260" y="230718"/>
                </a:lnTo>
                <a:lnTo>
                  <a:pt x="299203" y="230718"/>
                </a:lnTo>
                <a:lnTo>
                  <a:pt x="299203" y="229659"/>
                </a:lnTo>
                <a:lnTo>
                  <a:pt x="298674" y="229659"/>
                </a:lnTo>
                <a:lnTo>
                  <a:pt x="298674" y="230718"/>
                </a:lnTo>
                <a:lnTo>
                  <a:pt x="293388" y="232305"/>
                </a:lnTo>
                <a:lnTo>
                  <a:pt x="288631" y="232305"/>
                </a:lnTo>
                <a:lnTo>
                  <a:pt x="287045" y="232305"/>
                </a:lnTo>
                <a:lnTo>
                  <a:pt x="284931" y="232834"/>
                </a:lnTo>
                <a:lnTo>
                  <a:pt x="282817" y="230718"/>
                </a:lnTo>
                <a:lnTo>
                  <a:pt x="281759" y="231247"/>
                </a:lnTo>
                <a:lnTo>
                  <a:pt x="280174" y="231247"/>
                </a:lnTo>
                <a:lnTo>
                  <a:pt x="279116" y="229130"/>
                </a:lnTo>
                <a:lnTo>
                  <a:pt x="276474" y="230718"/>
                </a:lnTo>
                <a:lnTo>
                  <a:pt x="277883" y="232129"/>
                </a:lnTo>
                <a:lnTo>
                  <a:pt x="276474" y="232834"/>
                </a:lnTo>
                <a:lnTo>
                  <a:pt x="274359" y="234422"/>
                </a:lnTo>
                <a:lnTo>
                  <a:pt x="271188" y="233893"/>
                </a:lnTo>
                <a:lnTo>
                  <a:pt x="268016" y="234422"/>
                </a:lnTo>
                <a:lnTo>
                  <a:pt x="268016" y="232834"/>
                </a:lnTo>
                <a:lnTo>
                  <a:pt x="267487" y="232305"/>
                </a:lnTo>
                <a:lnTo>
                  <a:pt x="266959" y="232834"/>
                </a:lnTo>
                <a:lnTo>
                  <a:pt x="267487" y="234422"/>
                </a:lnTo>
                <a:lnTo>
                  <a:pt x="262730" y="234951"/>
                </a:lnTo>
                <a:lnTo>
                  <a:pt x="258501" y="234951"/>
                </a:lnTo>
                <a:lnTo>
                  <a:pt x="258501" y="236009"/>
                </a:lnTo>
                <a:lnTo>
                  <a:pt x="258501" y="236539"/>
                </a:lnTo>
                <a:lnTo>
                  <a:pt x="255330" y="236539"/>
                </a:lnTo>
                <a:lnTo>
                  <a:pt x="253744" y="237597"/>
                </a:lnTo>
                <a:lnTo>
                  <a:pt x="253216" y="236009"/>
                </a:lnTo>
                <a:lnTo>
                  <a:pt x="251630" y="236539"/>
                </a:lnTo>
                <a:lnTo>
                  <a:pt x="252158" y="236009"/>
                </a:lnTo>
                <a:lnTo>
                  <a:pt x="252158" y="234951"/>
                </a:lnTo>
                <a:lnTo>
                  <a:pt x="251630" y="234951"/>
                </a:lnTo>
                <a:lnTo>
                  <a:pt x="251630" y="234422"/>
                </a:lnTo>
                <a:lnTo>
                  <a:pt x="253216" y="233893"/>
                </a:lnTo>
                <a:lnTo>
                  <a:pt x="253216" y="232305"/>
                </a:lnTo>
                <a:lnTo>
                  <a:pt x="254273" y="232834"/>
                </a:lnTo>
                <a:lnTo>
                  <a:pt x="257444" y="232305"/>
                </a:lnTo>
                <a:lnTo>
                  <a:pt x="255858" y="231247"/>
                </a:lnTo>
                <a:lnTo>
                  <a:pt x="254273" y="230718"/>
                </a:lnTo>
                <a:lnTo>
                  <a:pt x="253744" y="232305"/>
                </a:lnTo>
                <a:lnTo>
                  <a:pt x="253216" y="231247"/>
                </a:lnTo>
                <a:lnTo>
                  <a:pt x="253744" y="230718"/>
                </a:lnTo>
                <a:lnTo>
                  <a:pt x="253216" y="230718"/>
                </a:lnTo>
                <a:lnTo>
                  <a:pt x="251630" y="231247"/>
                </a:lnTo>
                <a:lnTo>
                  <a:pt x="252158" y="231247"/>
                </a:lnTo>
                <a:lnTo>
                  <a:pt x="250573" y="232305"/>
                </a:lnTo>
                <a:lnTo>
                  <a:pt x="250573" y="231247"/>
                </a:lnTo>
                <a:lnTo>
                  <a:pt x="250044" y="231247"/>
                </a:lnTo>
                <a:lnTo>
                  <a:pt x="248987" y="232305"/>
                </a:lnTo>
                <a:lnTo>
                  <a:pt x="248723" y="231776"/>
                </a:lnTo>
                <a:lnTo>
                  <a:pt x="248987" y="231247"/>
                </a:lnTo>
                <a:lnTo>
                  <a:pt x="248458" y="231247"/>
                </a:lnTo>
                <a:lnTo>
                  <a:pt x="248723" y="231776"/>
                </a:lnTo>
                <a:lnTo>
                  <a:pt x="248458" y="232305"/>
                </a:lnTo>
                <a:lnTo>
                  <a:pt x="246872" y="231247"/>
                </a:lnTo>
                <a:lnTo>
                  <a:pt x="246872" y="232305"/>
                </a:lnTo>
                <a:lnTo>
                  <a:pt x="244758" y="231247"/>
                </a:lnTo>
                <a:lnTo>
                  <a:pt x="245287" y="232305"/>
                </a:lnTo>
                <a:lnTo>
                  <a:pt x="245287" y="232834"/>
                </a:lnTo>
                <a:lnTo>
                  <a:pt x="244758" y="232305"/>
                </a:lnTo>
                <a:lnTo>
                  <a:pt x="243701" y="231247"/>
                </a:lnTo>
                <a:lnTo>
                  <a:pt x="241587" y="232834"/>
                </a:lnTo>
                <a:lnTo>
                  <a:pt x="238415" y="233893"/>
                </a:lnTo>
                <a:lnTo>
                  <a:pt x="238415" y="232834"/>
                </a:lnTo>
                <a:lnTo>
                  <a:pt x="237886" y="232834"/>
                </a:lnTo>
                <a:lnTo>
                  <a:pt x="236829" y="232834"/>
                </a:lnTo>
                <a:lnTo>
                  <a:pt x="235243" y="232834"/>
                </a:lnTo>
                <a:lnTo>
                  <a:pt x="234715" y="232305"/>
                </a:lnTo>
                <a:lnTo>
                  <a:pt x="234715" y="232834"/>
                </a:lnTo>
                <a:lnTo>
                  <a:pt x="234715" y="233893"/>
                </a:lnTo>
                <a:lnTo>
                  <a:pt x="233129" y="232834"/>
                </a:lnTo>
                <a:lnTo>
                  <a:pt x="232600" y="234951"/>
                </a:lnTo>
                <a:lnTo>
                  <a:pt x="231015" y="236009"/>
                </a:lnTo>
                <a:lnTo>
                  <a:pt x="227843" y="237597"/>
                </a:lnTo>
                <a:lnTo>
                  <a:pt x="227843" y="236539"/>
                </a:lnTo>
                <a:lnTo>
                  <a:pt x="227315" y="236539"/>
                </a:lnTo>
                <a:lnTo>
                  <a:pt x="227315" y="237597"/>
                </a:lnTo>
                <a:lnTo>
                  <a:pt x="226257" y="238126"/>
                </a:lnTo>
                <a:lnTo>
                  <a:pt x="225729" y="237597"/>
                </a:lnTo>
                <a:lnTo>
                  <a:pt x="224672" y="237597"/>
                </a:lnTo>
                <a:lnTo>
                  <a:pt x="224672" y="236539"/>
                </a:lnTo>
                <a:lnTo>
                  <a:pt x="224672" y="236009"/>
                </a:lnTo>
                <a:lnTo>
                  <a:pt x="224143" y="237597"/>
                </a:lnTo>
                <a:lnTo>
                  <a:pt x="222557" y="238126"/>
                </a:lnTo>
                <a:lnTo>
                  <a:pt x="222557" y="236539"/>
                </a:lnTo>
                <a:lnTo>
                  <a:pt x="222029" y="237597"/>
                </a:lnTo>
                <a:lnTo>
                  <a:pt x="220971" y="236539"/>
                </a:lnTo>
                <a:lnTo>
                  <a:pt x="220971" y="236538"/>
                </a:lnTo>
                <a:lnTo>
                  <a:pt x="220662" y="236538"/>
                </a:lnTo>
                <a:lnTo>
                  <a:pt x="220887" y="236454"/>
                </a:lnTo>
                <a:lnTo>
                  <a:pt x="220443" y="236009"/>
                </a:lnTo>
                <a:lnTo>
                  <a:pt x="219386" y="236539"/>
                </a:lnTo>
                <a:lnTo>
                  <a:pt x="218857" y="234951"/>
                </a:lnTo>
                <a:lnTo>
                  <a:pt x="219386" y="234422"/>
                </a:lnTo>
                <a:lnTo>
                  <a:pt x="218857" y="234422"/>
                </a:lnTo>
                <a:lnTo>
                  <a:pt x="217800" y="234422"/>
                </a:lnTo>
                <a:lnTo>
                  <a:pt x="217800" y="234951"/>
                </a:lnTo>
                <a:lnTo>
                  <a:pt x="218857" y="236539"/>
                </a:lnTo>
                <a:lnTo>
                  <a:pt x="215686" y="236009"/>
                </a:lnTo>
                <a:lnTo>
                  <a:pt x="214100" y="234422"/>
                </a:lnTo>
                <a:lnTo>
                  <a:pt x="214100" y="234951"/>
                </a:lnTo>
                <a:lnTo>
                  <a:pt x="214100" y="236009"/>
                </a:lnTo>
                <a:lnTo>
                  <a:pt x="213571" y="234951"/>
                </a:lnTo>
                <a:lnTo>
                  <a:pt x="212514" y="233893"/>
                </a:lnTo>
                <a:lnTo>
                  <a:pt x="213571" y="232834"/>
                </a:lnTo>
                <a:lnTo>
                  <a:pt x="214100" y="232834"/>
                </a:lnTo>
                <a:lnTo>
                  <a:pt x="212514" y="232305"/>
                </a:lnTo>
                <a:lnTo>
                  <a:pt x="210400" y="232305"/>
                </a:lnTo>
                <a:lnTo>
                  <a:pt x="210928" y="233893"/>
                </a:lnTo>
                <a:lnTo>
                  <a:pt x="212514" y="234422"/>
                </a:lnTo>
                <a:lnTo>
                  <a:pt x="211985" y="234422"/>
                </a:lnTo>
                <a:lnTo>
                  <a:pt x="210400" y="234951"/>
                </a:lnTo>
                <a:lnTo>
                  <a:pt x="210400" y="234422"/>
                </a:lnTo>
                <a:lnTo>
                  <a:pt x="210400" y="233893"/>
                </a:lnTo>
                <a:lnTo>
                  <a:pt x="209871" y="233893"/>
                </a:lnTo>
                <a:lnTo>
                  <a:pt x="208814" y="234422"/>
                </a:lnTo>
                <a:lnTo>
                  <a:pt x="208814" y="233893"/>
                </a:lnTo>
                <a:lnTo>
                  <a:pt x="208814" y="232834"/>
                </a:lnTo>
                <a:lnTo>
                  <a:pt x="207228" y="234951"/>
                </a:lnTo>
                <a:lnTo>
                  <a:pt x="202999" y="234422"/>
                </a:lnTo>
                <a:lnTo>
                  <a:pt x="200356" y="236009"/>
                </a:lnTo>
                <a:lnTo>
                  <a:pt x="201414" y="234422"/>
                </a:lnTo>
                <a:lnTo>
                  <a:pt x="201942" y="232834"/>
                </a:lnTo>
                <a:lnTo>
                  <a:pt x="201942" y="232305"/>
                </a:lnTo>
                <a:lnTo>
                  <a:pt x="201414" y="232834"/>
                </a:lnTo>
                <a:lnTo>
                  <a:pt x="200356" y="230718"/>
                </a:lnTo>
                <a:lnTo>
                  <a:pt x="197185" y="232305"/>
                </a:lnTo>
                <a:lnTo>
                  <a:pt x="198242" y="230718"/>
                </a:lnTo>
                <a:lnTo>
                  <a:pt x="199828" y="229659"/>
                </a:lnTo>
                <a:lnTo>
                  <a:pt x="198242" y="229130"/>
                </a:lnTo>
                <a:lnTo>
                  <a:pt x="198242" y="230718"/>
                </a:lnTo>
                <a:lnTo>
                  <a:pt x="196656" y="230718"/>
                </a:lnTo>
                <a:lnTo>
                  <a:pt x="196128" y="230718"/>
                </a:lnTo>
                <a:lnTo>
                  <a:pt x="197185" y="229659"/>
                </a:lnTo>
                <a:lnTo>
                  <a:pt x="195071" y="228072"/>
                </a:lnTo>
                <a:lnTo>
                  <a:pt x="193485" y="229130"/>
                </a:lnTo>
                <a:lnTo>
                  <a:pt x="192956" y="229130"/>
                </a:lnTo>
                <a:lnTo>
                  <a:pt x="191370" y="229130"/>
                </a:lnTo>
                <a:lnTo>
                  <a:pt x="189785" y="228072"/>
                </a:lnTo>
                <a:lnTo>
                  <a:pt x="189256" y="229130"/>
                </a:lnTo>
                <a:lnTo>
                  <a:pt x="185027" y="228072"/>
                </a:lnTo>
                <a:lnTo>
                  <a:pt x="180799" y="230718"/>
                </a:lnTo>
                <a:lnTo>
                  <a:pt x="180799" y="229659"/>
                </a:lnTo>
                <a:lnTo>
                  <a:pt x="180799" y="229130"/>
                </a:lnTo>
                <a:lnTo>
                  <a:pt x="181327" y="229659"/>
                </a:lnTo>
                <a:lnTo>
                  <a:pt x="180799" y="228072"/>
                </a:lnTo>
                <a:lnTo>
                  <a:pt x="178156" y="228072"/>
                </a:lnTo>
                <a:lnTo>
                  <a:pt x="179213" y="229130"/>
                </a:lnTo>
                <a:lnTo>
                  <a:pt x="179213" y="229659"/>
                </a:lnTo>
                <a:lnTo>
                  <a:pt x="177098" y="228072"/>
                </a:lnTo>
                <a:lnTo>
                  <a:pt x="175513" y="229130"/>
                </a:lnTo>
                <a:lnTo>
                  <a:pt x="174455" y="229130"/>
                </a:lnTo>
                <a:lnTo>
                  <a:pt x="174455" y="228072"/>
                </a:lnTo>
                <a:lnTo>
                  <a:pt x="173927" y="228072"/>
                </a:lnTo>
                <a:lnTo>
                  <a:pt x="172870" y="228072"/>
                </a:lnTo>
                <a:lnTo>
                  <a:pt x="172870" y="229130"/>
                </a:lnTo>
                <a:lnTo>
                  <a:pt x="173927" y="229130"/>
                </a:lnTo>
                <a:lnTo>
                  <a:pt x="172341" y="229659"/>
                </a:lnTo>
                <a:lnTo>
                  <a:pt x="170755" y="230718"/>
                </a:lnTo>
                <a:lnTo>
                  <a:pt x="170227" y="229130"/>
                </a:lnTo>
                <a:lnTo>
                  <a:pt x="169170" y="228072"/>
                </a:lnTo>
                <a:lnTo>
                  <a:pt x="163355" y="230718"/>
                </a:lnTo>
                <a:lnTo>
                  <a:pt x="157012" y="229659"/>
                </a:lnTo>
                <a:lnTo>
                  <a:pt x="153840" y="230718"/>
                </a:lnTo>
                <a:lnTo>
                  <a:pt x="151197" y="231247"/>
                </a:lnTo>
                <a:lnTo>
                  <a:pt x="150140" y="230718"/>
                </a:lnTo>
                <a:lnTo>
                  <a:pt x="150140" y="229130"/>
                </a:lnTo>
                <a:lnTo>
                  <a:pt x="149612" y="229659"/>
                </a:lnTo>
                <a:lnTo>
                  <a:pt x="148555" y="229659"/>
                </a:lnTo>
                <a:lnTo>
                  <a:pt x="148555" y="231247"/>
                </a:lnTo>
                <a:lnTo>
                  <a:pt x="146440" y="232305"/>
                </a:lnTo>
                <a:lnTo>
                  <a:pt x="144326" y="233893"/>
                </a:lnTo>
                <a:lnTo>
                  <a:pt x="144854" y="232305"/>
                </a:lnTo>
                <a:lnTo>
                  <a:pt x="146440" y="231247"/>
                </a:lnTo>
                <a:lnTo>
                  <a:pt x="144854" y="229659"/>
                </a:lnTo>
                <a:lnTo>
                  <a:pt x="143269" y="230718"/>
                </a:lnTo>
                <a:lnTo>
                  <a:pt x="143269" y="229659"/>
                </a:lnTo>
                <a:lnTo>
                  <a:pt x="143269" y="229130"/>
                </a:lnTo>
                <a:lnTo>
                  <a:pt x="141683" y="230718"/>
                </a:lnTo>
                <a:lnTo>
                  <a:pt x="140097" y="229659"/>
                </a:lnTo>
                <a:lnTo>
                  <a:pt x="140097" y="231247"/>
                </a:lnTo>
                <a:lnTo>
                  <a:pt x="134811" y="230718"/>
                </a:lnTo>
                <a:lnTo>
                  <a:pt x="128997" y="230718"/>
                </a:lnTo>
                <a:lnTo>
                  <a:pt x="128997" y="231247"/>
                </a:lnTo>
                <a:lnTo>
                  <a:pt x="128997" y="232305"/>
                </a:lnTo>
                <a:lnTo>
                  <a:pt x="127411" y="232305"/>
                </a:lnTo>
                <a:lnTo>
                  <a:pt x="125825" y="232305"/>
                </a:lnTo>
                <a:lnTo>
                  <a:pt x="125825" y="232834"/>
                </a:lnTo>
                <a:lnTo>
                  <a:pt x="124239" y="231247"/>
                </a:lnTo>
                <a:lnTo>
                  <a:pt x="124239" y="232305"/>
                </a:lnTo>
                <a:lnTo>
                  <a:pt x="123711" y="232834"/>
                </a:lnTo>
                <a:lnTo>
                  <a:pt x="123711" y="231247"/>
                </a:lnTo>
                <a:lnTo>
                  <a:pt x="122654" y="230718"/>
                </a:lnTo>
                <a:lnTo>
                  <a:pt x="122125" y="231247"/>
                </a:lnTo>
                <a:lnTo>
                  <a:pt x="120539" y="232305"/>
                </a:lnTo>
                <a:lnTo>
                  <a:pt x="120539" y="231247"/>
                </a:lnTo>
                <a:lnTo>
                  <a:pt x="121068" y="231247"/>
                </a:lnTo>
                <a:lnTo>
                  <a:pt x="120539" y="229659"/>
                </a:lnTo>
                <a:lnTo>
                  <a:pt x="118953" y="230718"/>
                </a:lnTo>
                <a:lnTo>
                  <a:pt x="118953" y="232305"/>
                </a:lnTo>
                <a:lnTo>
                  <a:pt x="118425" y="231247"/>
                </a:lnTo>
                <a:lnTo>
                  <a:pt x="116839" y="230718"/>
                </a:lnTo>
                <a:lnTo>
                  <a:pt x="116839" y="231247"/>
                </a:lnTo>
                <a:lnTo>
                  <a:pt x="116839" y="232305"/>
                </a:lnTo>
                <a:lnTo>
                  <a:pt x="114196" y="230718"/>
                </a:lnTo>
                <a:lnTo>
                  <a:pt x="112082" y="230718"/>
                </a:lnTo>
                <a:lnTo>
                  <a:pt x="111553" y="230718"/>
                </a:lnTo>
                <a:lnTo>
                  <a:pt x="109967" y="229659"/>
                </a:lnTo>
                <a:lnTo>
                  <a:pt x="109967" y="229130"/>
                </a:lnTo>
                <a:lnTo>
                  <a:pt x="108382" y="229130"/>
                </a:lnTo>
                <a:lnTo>
                  <a:pt x="108910" y="228072"/>
                </a:lnTo>
                <a:lnTo>
                  <a:pt x="108910" y="225955"/>
                </a:lnTo>
                <a:lnTo>
                  <a:pt x="108382" y="225955"/>
                </a:lnTo>
                <a:lnTo>
                  <a:pt x="108382" y="227014"/>
                </a:lnTo>
                <a:lnTo>
                  <a:pt x="107853" y="227543"/>
                </a:lnTo>
                <a:lnTo>
                  <a:pt x="107853" y="225426"/>
                </a:lnTo>
                <a:lnTo>
                  <a:pt x="106796" y="223839"/>
                </a:lnTo>
                <a:lnTo>
                  <a:pt x="106267" y="223839"/>
                </a:lnTo>
                <a:lnTo>
                  <a:pt x="107853" y="222780"/>
                </a:lnTo>
                <a:lnTo>
                  <a:pt x="107185" y="222697"/>
                </a:lnTo>
                <a:lnTo>
                  <a:pt x="112082" y="222251"/>
                </a:lnTo>
                <a:lnTo>
                  <a:pt x="114196" y="223839"/>
                </a:lnTo>
                <a:lnTo>
                  <a:pt x="116839" y="222780"/>
                </a:lnTo>
                <a:lnTo>
                  <a:pt x="115782" y="222780"/>
                </a:lnTo>
                <a:lnTo>
                  <a:pt x="115253" y="222251"/>
                </a:lnTo>
                <a:lnTo>
                  <a:pt x="116839" y="222251"/>
                </a:lnTo>
                <a:lnTo>
                  <a:pt x="117368" y="221193"/>
                </a:lnTo>
                <a:lnTo>
                  <a:pt x="118425" y="223839"/>
                </a:lnTo>
                <a:lnTo>
                  <a:pt x="120539" y="222780"/>
                </a:lnTo>
                <a:lnTo>
                  <a:pt x="120011" y="222251"/>
                </a:lnTo>
                <a:lnTo>
                  <a:pt x="118953" y="222251"/>
                </a:lnTo>
                <a:lnTo>
                  <a:pt x="122654" y="221193"/>
                </a:lnTo>
                <a:lnTo>
                  <a:pt x="127411" y="222251"/>
                </a:lnTo>
                <a:lnTo>
                  <a:pt x="127939" y="222251"/>
                </a:lnTo>
                <a:lnTo>
                  <a:pt x="127939" y="222780"/>
                </a:lnTo>
                <a:lnTo>
                  <a:pt x="132168" y="222251"/>
                </a:lnTo>
                <a:lnTo>
                  <a:pt x="134811" y="222251"/>
                </a:lnTo>
                <a:lnTo>
                  <a:pt x="139568" y="222780"/>
                </a:lnTo>
                <a:lnTo>
                  <a:pt x="144326" y="221193"/>
                </a:lnTo>
                <a:lnTo>
                  <a:pt x="144326" y="220134"/>
                </a:lnTo>
                <a:lnTo>
                  <a:pt x="143269" y="220664"/>
                </a:lnTo>
                <a:lnTo>
                  <a:pt x="142740" y="219076"/>
                </a:lnTo>
                <a:lnTo>
                  <a:pt x="141683" y="220134"/>
                </a:lnTo>
                <a:lnTo>
                  <a:pt x="142740" y="220664"/>
                </a:lnTo>
                <a:lnTo>
                  <a:pt x="143269" y="221193"/>
                </a:lnTo>
                <a:lnTo>
                  <a:pt x="142740" y="221193"/>
                </a:lnTo>
                <a:lnTo>
                  <a:pt x="141154" y="221193"/>
                </a:lnTo>
                <a:lnTo>
                  <a:pt x="141154" y="219076"/>
                </a:lnTo>
                <a:lnTo>
                  <a:pt x="140097" y="219076"/>
                </a:lnTo>
                <a:lnTo>
                  <a:pt x="140097" y="218547"/>
                </a:lnTo>
                <a:lnTo>
                  <a:pt x="141683" y="217489"/>
                </a:lnTo>
                <a:lnTo>
                  <a:pt x="139040" y="215901"/>
                </a:lnTo>
                <a:lnTo>
                  <a:pt x="139040" y="217489"/>
                </a:lnTo>
                <a:lnTo>
                  <a:pt x="136397" y="217489"/>
                </a:lnTo>
                <a:lnTo>
                  <a:pt x="136397" y="218547"/>
                </a:lnTo>
                <a:lnTo>
                  <a:pt x="134283" y="218547"/>
                </a:lnTo>
                <a:lnTo>
                  <a:pt x="132697" y="217489"/>
                </a:lnTo>
                <a:lnTo>
                  <a:pt x="132168" y="218547"/>
                </a:lnTo>
                <a:lnTo>
                  <a:pt x="130582" y="220134"/>
                </a:lnTo>
                <a:lnTo>
                  <a:pt x="130582" y="219076"/>
                </a:lnTo>
                <a:lnTo>
                  <a:pt x="128997" y="220664"/>
                </a:lnTo>
                <a:lnTo>
                  <a:pt x="127939" y="219076"/>
                </a:lnTo>
                <a:lnTo>
                  <a:pt x="129525" y="219076"/>
                </a:lnTo>
                <a:lnTo>
                  <a:pt x="129525" y="217489"/>
                </a:lnTo>
                <a:lnTo>
                  <a:pt x="126882" y="217489"/>
                </a:lnTo>
                <a:lnTo>
                  <a:pt x="122654" y="218547"/>
                </a:lnTo>
                <a:lnTo>
                  <a:pt x="122125" y="217489"/>
                </a:lnTo>
                <a:lnTo>
                  <a:pt x="122125" y="216959"/>
                </a:lnTo>
                <a:lnTo>
                  <a:pt x="117368" y="217489"/>
                </a:lnTo>
                <a:lnTo>
                  <a:pt x="113668" y="217489"/>
                </a:lnTo>
                <a:lnTo>
                  <a:pt x="113668" y="215901"/>
                </a:lnTo>
                <a:lnTo>
                  <a:pt x="112082" y="217489"/>
                </a:lnTo>
                <a:lnTo>
                  <a:pt x="111553" y="216959"/>
                </a:lnTo>
                <a:lnTo>
                  <a:pt x="112082" y="215901"/>
                </a:lnTo>
                <a:lnTo>
                  <a:pt x="113139" y="215372"/>
                </a:lnTo>
                <a:lnTo>
                  <a:pt x="110496" y="215372"/>
                </a:lnTo>
                <a:lnTo>
                  <a:pt x="108910" y="213784"/>
                </a:lnTo>
                <a:lnTo>
                  <a:pt x="108910" y="215372"/>
                </a:lnTo>
                <a:lnTo>
                  <a:pt x="108382" y="215372"/>
                </a:lnTo>
                <a:lnTo>
                  <a:pt x="106796" y="214843"/>
                </a:lnTo>
                <a:lnTo>
                  <a:pt x="106267" y="214843"/>
                </a:lnTo>
                <a:lnTo>
                  <a:pt x="106267" y="215901"/>
                </a:lnTo>
                <a:lnTo>
                  <a:pt x="103624" y="215901"/>
                </a:lnTo>
                <a:lnTo>
                  <a:pt x="100981" y="215901"/>
                </a:lnTo>
                <a:lnTo>
                  <a:pt x="101510" y="214843"/>
                </a:lnTo>
                <a:lnTo>
                  <a:pt x="100981" y="213255"/>
                </a:lnTo>
                <a:lnTo>
                  <a:pt x="103624" y="213784"/>
                </a:lnTo>
                <a:lnTo>
                  <a:pt x="105778" y="212491"/>
                </a:lnTo>
                <a:lnTo>
                  <a:pt x="106267" y="212858"/>
                </a:lnTo>
                <a:lnTo>
                  <a:pt x="106267" y="213255"/>
                </a:lnTo>
                <a:lnTo>
                  <a:pt x="106796" y="213255"/>
                </a:lnTo>
                <a:lnTo>
                  <a:pt x="106267" y="212858"/>
                </a:lnTo>
                <a:lnTo>
                  <a:pt x="106267" y="212197"/>
                </a:lnTo>
                <a:lnTo>
                  <a:pt x="105778" y="212491"/>
                </a:lnTo>
                <a:lnTo>
                  <a:pt x="104681" y="211668"/>
                </a:lnTo>
                <a:lnTo>
                  <a:pt x="105210" y="210080"/>
                </a:lnTo>
                <a:lnTo>
                  <a:pt x="106267" y="210609"/>
                </a:lnTo>
                <a:lnTo>
                  <a:pt x="106267" y="210080"/>
                </a:lnTo>
                <a:lnTo>
                  <a:pt x="106796" y="209022"/>
                </a:lnTo>
                <a:lnTo>
                  <a:pt x="108910" y="209022"/>
                </a:lnTo>
                <a:lnTo>
                  <a:pt x="113139" y="209022"/>
                </a:lnTo>
                <a:lnTo>
                  <a:pt x="113139" y="210080"/>
                </a:lnTo>
                <a:lnTo>
                  <a:pt x="114196" y="209022"/>
                </a:lnTo>
                <a:lnTo>
                  <a:pt x="116839" y="209022"/>
                </a:lnTo>
                <a:lnTo>
                  <a:pt x="116839" y="208493"/>
                </a:lnTo>
                <a:lnTo>
                  <a:pt x="115782" y="207964"/>
                </a:lnTo>
                <a:lnTo>
                  <a:pt x="118953" y="207964"/>
                </a:lnTo>
                <a:lnTo>
                  <a:pt x="122125" y="206376"/>
                </a:lnTo>
                <a:lnTo>
                  <a:pt x="122654" y="206905"/>
                </a:lnTo>
                <a:lnTo>
                  <a:pt x="124239" y="207964"/>
                </a:lnTo>
                <a:lnTo>
                  <a:pt x="125825" y="206905"/>
                </a:lnTo>
                <a:lnTo>
                  <a:pt x="125825" y="206376"/>
                </a:lnTo>
                <a:lnTo>
                  <a:pt x="126882" y="206376"/>
                </a:lnTo>
                <a:lnTo>
                  <a:pt x="126882" y="207964"/>
                </a:lnTo>
                <a:lnTo>
                  <a:pt x="127939" y="206905"/>
                </a:lnTo>
                <a:lnTo>
                  <a:pt x="128997" y="206376"/>
                </a:lnTo>
                <a:lnTo>
                  <a:pt x="129525" y="206905"/>
                </a:lnTo>
                <a:lnTo>
                  <a:pt x="129525" y="207964"/>
                </a:lnTo>
                <a:lnTo>
                  <a:pt x="130582" y="206905"/>
                </a:lnTo>
                <a:lnTo>
                  <a:pt x="131111" y="206376"/>
                </a:lnTo>
                <a:lnTo>
                  <a:pt x="131111" y="206905"/>
                </a:lnTo>
                <a:lnTo>
                  <a:pt x="132168" y="206376"/>
                </a:lnTo>
                <a:lnTo>
                  <a:pt x="132697" y="206376"/>
                </a:lnTo>
                <a:lnTo>
                  <a:pt x="133225" y="206905"/>
                </a:lnTo>
                <a:lnTo>
                  <a:pt x="134283" y="207964"/>
                </a:lnTo>
                <a:lnTo>
                  <a:pt x="135868" y="206905"/>
                </a:lnTo>
                <a:lnTo>
                  <a:pt x="136397" y="205318"/>
                </a:lnTo>
                <a:lnTo>
                  <a:pt x="137983" y="206376"/>
                </a:lnTo>
                <a:lnTo>
                  <a:pt x="139568" y="206376"/>
                </a:lnTo>
                <a:lnTo>
                  <a:pt x="140097" y="206376"/>
                </a:lnTo>
                <a:lnTo>
                  <a:pt x="141154" y="206905"/>
                </a:lnTo>
                <a:lnTo>
                  <a:pt x="144854" y="206376"/>
                </a:lnTo>
                <a:lnTo>
                  <a:pt x="148555" y="204788"/>
                </a:lnTo>
                <a:lnTo>
                  <a:pt x="149612" y="202143"/>
                </a:lnTo>
                <a:lnTo>
                  <a:pt x="148555" y="201613"/>
                </a:lnTo>
                <a:lnTo>
                  <a:pt x="151726" y="201084"/>
                </a:lnTo>
                <a:lnTo>
                  <a:pt x="151197" y="198438"/>
                </a:lnTo>
                <a:lnTo>
                  <a:pt x="150140" y="198438"/>
                </a:lnTo>
                <a:lnTo>
                  <a:pt x="150140" y="199497"/>
                </a:lnTo>
                <a:lnTo>
                  <a:pt x="146969" y="197909"/>
                </a:lnTo>
                <a:lnTo>
                  <a:pt x="144854" y="200026"/>
                </a:lnTo>
                <a:lnTo>
                  <a:pt x="136397" y="200026"/>
                </a:lnTo>
                <a:lnTo>
                  <a:pt x="128997" y="199497"/>
                </a:lnTo>
                <a:lnTo>
                  <a:pt x="127939" y="196851"/>
                </a:lnTo>
                <a:lnTo>
                  <a:pt x="125297" y="196851"/>
                </a:lnTo>
                <a:lnTo>
                  <a:pt x="123711" y="197909"/>
                </a:lnTo>
                <a:lnTo>
                  <a:pt x="117368" y="197909"/>
                </a:lnTo>
                <a:lnTo>
                  <a:pt x="110496" y="198438"/>
                </a:lnTo>
                <a:lnTo>
                  <a:pt x="110496" y="197909"/>
                </a:lnTo>
                <a:lnTo>
                  <a:pt x="110496" y="196851"/>
                </a:lnTo>
                <a:lnTo>
                  <a:pt x="109967" y="197909"/>
                </a:lnTo>
                <a:lnTo>
                  <a:pt x="109967" y="198438"/>
                </a:lnTo>
                <a:lnTo>
                  <a:pt x="107853" y="197909"/>
                </a:lnTo>
                <a:lnTo>
                  <a:pt x="106267" y="196322"/>
                </a:lnTo>
                <a:lnTo>
                  <a:pt x="105210" y="196851"/>
                </a:lnTo>
                <a:lnTo>
                  <a:pt x="104681" y="197909"/>
                </a:lnTo>
                <a:lnTo>
                  <a:pt x="104681" y="196322"/>
                </a:lnTo>
                <a:lnTo>
                  <a:pt x="104681" y="195793"/>
                </a:lnTo>
                <a:lnTo>
                  <a:pt x="105210" y="196322"/>
                </a:lnTo>
                <a:lnTo>
                  <a:pt x="106267" y="194734"/>
                </a:lnTo>
                <a:lnTo>
                  <a:pt x="103624" y="193147"/>
                </a:lnTo>
                <a:lnTo>
                  <a:pt x="102039" y="193147"/>
                </a:lnTo>
                <a:lnTo>
                  <a:pt x="101510" y="194734"/>
                </a:lnTo>
                <a:lnTo>
                  <a:pt x="100981" y="194734"/>
                </a:lnTo>
                <a:lnTo>
                  <a:pt x="100981" y="193147"/>
                </a:lnTo>
                <a:lnTo>
                  <a:pt x="97810" y="191559"/>
                </a:lnTo>
                <a:lnTo>
                  <a:pt x="96224" y="193147"/>
                </a:lnTo>
                <a:lnTo>
                  <a:pt x="94110" y="191559"/>
                </a:lnTo>
                <a:lnTo>
                  <a:pt x="93111" y="189560"/>
                </a:lnTo>
                <a:lnTo>
                  <a:pt x="95167" y="189972"/>
                </a:lnTo>
                <a:lnTo>
                  <a:pt x="97810" y="189972"/>
                </a:lnTo>
                <a:lnTo>
                  <a:pt x="97810" y="191030"/>
                </a:lnTo>
                <a:lnTo>
                  <a:pt x="99396" y="191559"/>
                </a:lnTo>
                <a:lnTo>
                  <a:pt x="100981" y="191030"/>
                </a:lnTo>
                <a:lnTo>
                  <a:pt x="103096" y="192618"/>
                </a:lnTo>
                <a:lnTo>
                  <a:pt x="106267" y="192618"/>
                </a:lnTo>
                <a:lnTo>
                  <a:pt x="106267" y="193147"/>
                </a:lnTo>
                <a:lnTo>
                  <a:pt x="106267" y="194205"/>
                </a:lnTo>
                <a:lnTo>
                  <a:pt x="109967" y="194734"/>
                </a:lnTo>
                <a:lnTo>
                  <a:pt x="113139" y="195793"/>
                </a:lnTo>
                <a:lnTo>
                  <a:pt x="120011" y="195793"/>
                </a:lnTo>
                <a:lnTo>
                  <a:pt x="126882" y="195793"/>
                </a:lnTo>
                <a:lnTo>
                  <a:pt x="125825" y="191559"/>
                </a:lnTo>
                <a:lnTo>
                  <a:pt x="126882" y="188913"/>
                </a:lnTo>
                <a:lnTo>
                  <a:pt x="126882" y="187855"/>
                </a:lnTo>
                <a:lnTo>
                  <a:pt x="125297" y="188913"/>
                </a:lnTo>
                <a:lnTo>
                  <a:pt x="124239" y="187855"/>
                </a:lnTo>
                <a:lnTo>
                  <a:pt x="125825" y="187855"/>
                </a:lnTo>
                <a:lnTo>
                  <a:pt x="127411" y="187326"/>
                </a:lnTo>
                <a:lnTo>
                  <a:pt x="127939" y="185738"/>
                </a:lnTo>
                <a:lnTo>
                  <a:pt x="128997" y="184151"/>
                </a:lnTo>
                <a:lnTo>
                  <a:pt x="127939" y="183093"/>
                </a:lnTo>
                <a:lnTo>
                  <a:pt x="127411" y="182563"/>
                </a:lnTo>
                <a:lnTo>
                  <a:pt x="128997" y="182034"/>
                </a:lnTo>
                <a:lnTo>
                  <a:pt x="129525" y="180976"/>
                </a:lnTo>
                <a:lnTo>
                  <a:pt x="125825" y="180976"/>
                </a:lnTo>
                <a:lnTo>
                  <a:pt x="121068" y="179388"/>
                </a:lnTo>
                <a:lnTo>
                  <a:pt x="121068" y="180447"/>
                </a:lnTo>
                <a:lnTo>
                  <a:pt x="122125" y="180447"/>
                </a:lnTo>
                <a:lnTo>
                  <a:pt x="120539" y="180976"/>
                </a:lnTo>
                <a:lnTo>
                  <a:pt x="120011" y="179388"/>
                </a:lnTo>
                <a:lnTo>
                  <a:pt x="117368" y="180976"/>
                </a:lnTo>
                <a:lnTo>
                  <a:pt x="115253" y="182563"/>
                </a:lnTo>
                <a:lnTo>
                  <a:pt x="115782" y="184151"/>
                </a:lnTo>
                <a:lnTo>
                  <a:pt x="117368" y="184151"/>
                </a:lnTo>
                <a:lnTo>
                  <a:pt x="117368" y="185738"/>
                </a:lnTo>
                <a:lnTo>
                  <a:pt x="117368" y="186268"/>
                </a:lnTo>
                <a:lnTo>
                  <a:pt x="116839" y="186268"/>
                </a:lnTo>
                <a:lnTo>
                  <a:pt x="116839" y="185738"/>
                </a:lnTo>
                <a:lnTo>
                  <a:pt x="116839" y="184680"/>
                </a:lnTo>
                <a:lnTo>
                  <a:pt x="115253" y="184151"/>
                </a:lnTo>
                <a:lnTo>
                  <a:pt x="114196" y="184151"/>
                </a:lnTo>
                <a:lnTo>
                  <a:pt x="114196" y="184680"/>
                </a:lnTo>
                <a:lnTo>
                  <a:pt x="115253" y="185738"/>
                </a:lnTo>
                <a:lnTo>
                  <a:pt x="116839" y="185738"/>
                </a:lnTo>
                <a:lnTo>
                  <a:pt x="115782" y="186268"/>
                </a:lnTo>
                <a:lnTo>
                  <a:pt x="115253" y="186268"/>
                </a:lnTo>
                <a:lnTo>
                  <a:pt x="115782" y="187855"/>
                </a:lnTo>
                <a:lnTo>
                  <a:pt x="117368" y="188913"/>
                </a:lnTo>
                <a:lnTo>
                  <a:pt x="114196" y="188913"/>
                </a:lnTo>
                <a:lnTo>
                  <a:pt x="110496" y="187855"/>
                </a:lnTo>
                <a:lnTo>
                  <a:pt x="107853" y="187326"/>
                </a:lnTo>
                <a:lnTo>
                  <a:pt x="106796" y="183093"/>
                </a:lnTo>
                <a:lnTo>
                  <a:pt x="108382" y="180976"/>
                </a:lnTo>
                <a:lnTo>
                  <a:pt x="110496" y="180447"/>
                </a:lnTo>
                <a:lnTo>
                  <a:pt x="108382" y="179388"/>
                </a:lnTo>
                <a:lnTo>
                  <a:pt x="108080" y="179766"/>
                </a:lnTo>
                <a:lnTo>
                  <a:pt x="108382" y="178859"/>
                </a:lnTo>
                <a:lnTo>
                  <a:pt x="107853" y="177801"/>
                </a:lnTo>
                <a:lnTo>
                  <a:pt x="107098" y="179691"/>
                </a:lnTo>
                <a:lnTo>
                  <a:pt x="106796" y="179388"/>
                </a:lnTo>
                <a:lnTo>
                  <a:pt x="106796" y="180447"/>
                </a:lnTo>
                <a:lnTo>
                  <a:pt x="104681" y="178859"/>
                </a:lnTo>
                <a:lnTo>
                  <a:pt x="103096" y="179388"/>
                </a:lnTo>
                <a:lnTo>
                  <a:pt x="103624" y="177801"/>
                </a:lnTo>
                <a:lnTo>
                  <a:pt x="104681" y="177272"/>
                </a:lnTo>
                <a:lnTo>
                  <a:pt x="103624" y="176743"/>
                </a:lnTo>
                <a:lnTo>
                  <a:pt x="103096" y="176743"/>
                </a:lnTo>
                <a:lnTo>
                  <a:pt x="104681" y="175155"/>
                </a:lnTo>
                <a:lnTo>
                  <a:pt x="105210" y="173568"/>
                </a:lnTo>
                <a:lnTo>
                  <a:pt x="103624" y="172509"/>
                </a:lnTo>
                <a:lnTo>
                  <a:pt x="104681" y="170922"/>
                </a:lnTo>
                <a:lnTo>
                  <a:pt x="104681" y="171980"/>
                </a:lnTo>
                <a:lnTo>
                  <a:pt x="105210" y="170922"/>
                </a:lnTo>
                <a:lnTo>
                  <a:pt x="104681" y="169863"/>
                </a:lnTo>
                <a:lnTo>
                  <a:pt x="103096" y="170393"/>
                </a:lnTo>
                <a:lnTo>
                  <a:pt x="103096" y="169863"/>
                </a:lnTo>
                <a:lnTo>
                  <a:pt x="99924" y="168805"/>
                </a:lnTo>
                <a:lnTo>
                  <a:pt x="97810" y="170393"/>
                </a:lnTo>
                <a:lnTo>
                  <a:pt x="98338" y="171980"/>
                </a:lnTo>
                <a:lnTo>
                  <a:pt x="99396" y="172509"/>
                </a:lnTo>
                <a:lnTo>
                  <a:pt x="98338" y="174097"/>
                </a:lnTo>
                <a:lnTo>
                  <a:pt x="95167" y="173568"/>
                </a:lnTo>
                <a:lnTo>
                  <a:pt x="94110" y="175155"/>
                </a:lnTo>
                <a:lnTo>
                  <a:pt x="92524" y="174097"/>
                </a:lnTo>
                <a:lnTo>
                  <a:pt x="91467" y="174097"/>
                </a:lnTo>
                <a:lnTo>
                  <a:pt x="90938" y="174097"/>
                </a:lnTo>
                <a:lnTo>
                  <a:pt x="86181" y="176743"/>
                </a:lnTo>
                <a:lnTo>
                  <a:pt x="87238" y="177272"/>
                </a:lnTo>
                <a:lnTo>
                  <a:pt x="93052" y="177801"/>
                </a:lnTo>
                <a:lnTo>
                  <a:pt x="98338" y="177801"/>
                </a:lnTo>
                <a:lnTo>
                  <a:pt x="96224" y="178859"/>
                </a:lnTo>
                <a:lnTo>
                  <a:pt x="93052" y="180447"/>
                </a:lnTo>
                <a:lnTo>
                  <a:pt x="93052" y="178859"/>
                </a:lnTo>
                <a:lnTo>
                  <a:pt x="87238" y="179388"/>
                </a:lnTo>
                <a:lnTo>
                  <a:pt x="81952" y="180447"/>
                </a:lnTo>
                <a:lnTo>
                  <a:pt x="80366" y="183093"/>
                </a:lnTo>
                <a:lnTo>
                  <a:pt x="77723" y="182563"/>
                </a:lnTo>
                <a:lnTo>
                  <a:pt x="72437" y="184151"/>
                </a:lnTo>
                <a:lnTo>
                  <a:pt x="69794" y="183093"/>
                </a:lnTo>
                <a:lnTo>
                  <a:pt x="65037" y="184151"/>
                </a:lnTo>
                <a:lnTo>
                  <a:pt x="60280" y="183093"/>
                </a:lnTo>
                <a:lnTo>
                  <a:pt x="61337" y="180976"/>
                </a:lnTo>
                <a:lnTo>
                  <a:pt x="61866" y="179388"/>
                </a:lnTo>
                <a:lnTo>
                  <a:pt x="65037" y="179388"/>
                </a:lnTo>
                <a:lnTo>
                  <a:pt x="67152" y="177801"/>
                </a:lnTo>
                <a:lnTo>
                  <a:pt x="62923" y="175155"/>
                </a:lnTo>
                <a:lnTo>
                  <a:pt x="58694" y="172509"/>
                </a:lnTo>
                <a:lnTo>
                  <a:pt x="58694" y="171980"/>
                </a:lnTo>
                <a:lnTo>
                  <a:pt x="58165" y="171980"/>
                </a:lnTo>
                <a:lnTo>
                  <a:pt x="58694" y="169863"/>
                </a:lnTo>
                <a:lnTo>
                  <a:pt x="59751" y="168805"/>
                </a:lnTo>
                <a:lnTo>
                  <a:pt x="58165" y="168276"/>
                </a:lnTo>
                <a:lnTo>
                  <a:pt x="56051" y="167218"/>
                </a:lnTo>
                <a:lnTo>
                  <a:pt x="56051" y="165630"/>
                </a:lnTo>
                <a:lnTo>
                  <a:pt x="56580" y="165630"/>
                </a:lnTo>
                <a:lnTo>
                  <a:pt x="56051" y="165101"/>
                </a:lnTo>
                <a:lnTo>
                  <a:pt x="54994" y="165630"/>
                </a:lnTo>
                <a:lnTo>
                  <a:pt x="54465" y="165101"/>
                </a:lnTo>
                <a:lnTo>
                  <a:pt x="52880" y="165101"/>
                </a:lnTo>
                <a:lnTo>
                  <a:pt x="52880" y="163513"/>
                </a:lnTo>
                <a:lnTo>
                  <a:pt x="52880" y="162984"/>
                </a:lnTo>
                <a:lnTo>
                  <a:pt x="51822" y="162984"/>
                </a:lnTo>
                <a:lnTo>
                  <a:pt x="51294" y="162984"/>
                </a:lnTo>
                <a:lnTo>
                  <a:pt x="51822" y="161926"/>
                </a:lnTo>
                <a:lnTo>
                  <a:pt x="51822" y="161397"/>
                </a:lnTo>
                <a:lnTo>
                  <a:pt x="53408" y="163513"/>
                </a:lnTo>
                <a:lnTo>
                  <a:pt x="54994" y="165101"/>
                </a:lnTo>
                <a:lnTo>
                  <a:pt x="54465" y="164043"/>
                </a:lnTo>
                <a:lnTo>
                  <a:pt x="53408" y="162984"/>
                </a:lnTo>
                <a:lnTo>
                  <a:pt x="54465" y="162984"/>
                </a:lnTo>
                <a:lnTo>
                  <a:pt x="54465" y="161926"/>
                </a:lnTo>
                <a:lnTo>
                  <a:pt x="52880" y="158222"/>
                </a:lnTo>
                <a:lnTo>
                  <a:pt x="49179" y="158222"/>
                </a:lnTo>
                <a:lnTo>
                  <a:pt x="48122" y="157693"/>
                </a:lnTo>
                <a:lnTo>
                  <a:pt x="49179" y="154518"/>
                </a:lnTo>
                <a:lnTo>
                  <a:pt x="49708" y="154518"/>
                </a:lnTo>
                <a:lnTo>
                  <a:pt x="49179" y="153459"/>
                </a:lnTo>
                <a:lnTo>
                  <a:pt x="49708" y="153459"/>
                </a:lnTo>
                <a:lnTo>
                  <a:pt x="49179" y="151343"/>
                </a:lnTo>
                <a:lnTo>
                  <a:pt x="47594" y="149226"/>
                </a:lnTo>
                <a:lnTo>
                  <a:pt x="46008" y="142876"/>
                </a:lnTo>
                <a:lnTo>
                  <a:pt x="48122" y="139172"/>
                </a:lnTo>
                <a:lnTo>
                  <a:pt x="49179" y="137584"/>
                </a:lnTo>
                <a:lnTo>
                  <a:pt x="49708" y="137055"/>
                </a:lnTo>
                <a:lnTo>
                  <a:pt x="52880" y="135467"/>
                </a:lnTo>
                <a:lnTo>
                  <a:pt x="54994" y="132292"/>
                </a:lnTo>
                <a:lnTo>
                  <a:pt x="56580" y="131763"/>
                </a:lnTo>
                <a:lnTo>
                  <a:pt x="58165" y="127530"/>
                </a:lnTo>
                <a:lnTo>
                  <a:pt x="60280" y="127530"/>
                </a:lnTo>
                <a:lnTo>
                  <a:pt x="60280" y="129117"/>
                </a:lnTo>
                <a:lnTo>
                  <a:pt x="61866" y="129117"/>
                </a:lnTo>
                <a:lnTo>
                  <a:pt x="66623" y="132292"/>
                </a:lnTo>
                <a:lnTo>
                  <a:pt x="68737" y="131763"/>
                </a:lnTo>
                <a:lnTo>
                  <a:pt x="66623" y="128588"/>
                </a:lnTo>
                <a:lnTo>
                  <a:pt x="65037" y="124884"/>
                </a:lnTo>
                <a:lnTo>
                  <a:pt x="65566" y="124884"/>
                </a:lnTo>
                <a:lnTo>
                  <a:pt x="65566" y="123826"/>
                </a:lnTo>
                <a:lnTo>
                  <a:pt x="65037" y="123297"/>
                </a:lnTo>
                <a:lnTo>
                  <a:pt x="65037" y="122238"/>
                </a:lnTo>
                <a:lnTo>
                  <a:pt x="65566" y="123297"/>
                </a:lnTo>
                <a:lnTo>
                  <a:pt x="66623" y="120122"/>
                </a:lnTo>
                <a:lnTo>
                  <a:pt x="67152" y="116417"/>
                </a:lnTo>
                <a:lnTo>
                  <a:pt x="68209" y="116417"/>
                </a:lnTo>
                <a:lnTo>
                  <a:pt x="68737" y="114830"/>
                </a:lnTo>
                <a:lnTo>
                  <a:pt x="70323" y="115359"/>
                </a:lnTo>
                <a:lnTo>
                  <a:pt x="70852" y="113242"/>
                </a:lnTo>
                <a:lnTo>
                  <a:pt x="74023" y="116947"/>
                </a:lnTo>
                <a:lnTo>
                  <a:pt x="77195" y="119592"/>
                </a:lnTo>
                <a:lnTo>
                  <a:pt x="77195" y="120122"/>
                </a:lnTo>
                <a:lnTo>
                  <a:pt x="77723" y="120651"/>
                </a:lnTo>
                <a:lnTo>
                  <a:pt x="77195" y="121709"/>
                </a:lnTo>
                <a:lnTo>
                  <a:pt x="79309" y="123826"/>
                </a:lnTo>
                <a:lnTo>
                  <a:pt x="80895" y="125942"/>
                </a:lnTo>
                <a:lnTo>
                  <a:pt x="83009" y="124884"/>
                </a:lnTo>
                <a:lnTo>
                  <a:pt x="85652" y="125413"/>
                </a:lnTo>
                <a:lnTo>
                  <a:pt x="85652" y="123826"/>
                </a:lnTo>
                <a:lnTo>
                  <a:pt x="84595" y="123297"/>
                </a:lnTo>
                <a:lnTo>
                  <a:pt x="84595" y="123826"/>
                </a:lnTo>
                <a:lnTo>
                  <a:pt x="84066" y="123826"/>
                </a:lnTo>
                <a:lnTo>
                  <a:pt x="84066" y="122238"/>
                </a:lnTo>
                <a:lnTo>
                  <a:pt x="83009" y="122238"/>
                </a:lnTo>
                <a:lnTo>
                  <a:pt x="84066" y="121709"/>
                </a:lnTo>
                <a:lnTo>
                  <a:pt x="84066" y="120651"/>
                </a:lnTo>
                <a:lnTo>
                  <a:pt x="84066" y="119592"/>
                </a:lnTo>
                <a:lnTo>
                  <a:pt x="83009" y="120122"/>
                </a:lnTo>
                <a:lnTo>
                  <a:pt x="82481" y="121709"/>
                </a:lnTo>
                <a:lnTo>
                  <a:pt x="82481" y="119592"/>
                </a:lnTo>
                <a:lnTo>
                  <a:pt x="80895" y="118534"/>
                </a:lnTo>
                <a:lnTo>
                  <a:pt x="81952" y="118005"/>
                </a:lnTo>
                <a:lnTo>
                  <a:pt x="80895" y="116947"/>
                </a:lnTo>
                <a:lnTo>
                  <a:pt x="80895" y="116417"/>
                </a:lnTo>
                <a:lnTo>
                  <a:pt x="80366" y="115359"/>
                </a:lnTo>
                <a:lnTo>
                  <a:pt x="80895" y="113242"/>
                </a:lnTo>
                <a:lnTo>
                  <a:pt x="79309" y="112713"/>
                </a:lnTo>
                <a:lnTo>
                  <a:pt x="79309" y="110067"/>
                </a:lnTo>
                <a:lnTo>
                  <a:pt x="77723" y="109538"/>
                </a:lnTo>
                <a:lnTo>
                  <a:pt x="77723" y="108480"/>
                </a:lnTo>
                <a:lnTo>
                  <a:pt x="78781" y="108480"/>
                </a:lnTo>
                <a:lnTo>
                  <a:pt x="77195" y="105834"/>
                </a:lnTo>
                <a:lnTo>
                  <a:pt x="71909" y="104776"/>
                </a:lnTo>
                <a:lnTo>
                  <a:pt x="68737" y="104776"/>
                </a:lnTo>
                <a:lnTo>
                  <a:pt x="68737" y="105834"/>
                </a:lnTo>
                <a:lnTo>
                  <a:pt x="68209" y="105834"/>
                </a:lnTo>
                <a:lnTo>
                  <a:pt x="66623" y="104776"/>
                </a:lnTo>
                <a:lnTo>
                  <a:pt x="66623" y="105834"/>
                </a:lnTo>
                <a:lnTo>
                  <a:pt x="66623" y="106363"/>
                </a:lnTo>
                <a:lnTo>
                  <a:pt x="59751" y="107951"/>
                </a:lnTo>
                <a:lnTo>
                  <a:pt x="52880" y="108480"/>
                </a:lnTo>
                <a:lnTo>
                  <a:pt x="52880" y="109538"/>
                </a:lnTo>
                <a:lnTo>
                  <a:pt x="52880" y="110067"/>
                </a:lnTo>
                <a:lnTo>
                  <a:pt x="48122" y="111655"/>
                </a:lnTo>
                <a:lnTo>
                  <a:pt x="43894" y="113242"/>
                </a:lnTo>
                <a:lnTo>
                  <a:pt x="43894" y="113772"/>
                </a:lnTo>
                <a:lnTo>
                  <a:pt x="44422" y="114830"/>
                </a:lnTo>
                <a:lnTo>
                  <a:pt x="42836" y="114830"/>
                </a:lnTo>
                <a:lnTo>
                  <a:pt x="42836" y="116417"/>
                </a:lnTo>
                <a:lnTo>
                  <a:pt x="41251" y="115359"/>
                </a:lnTo>
                <a:lnTo>
                  <a:pt x="39665" y="115359"/>
                </a:lnTo>
                <a:lnTo>
                  <a:pt x="40722" y="116417"/>
                </a:lnTo>
                <a:lnTo>
                  <a:pt x="35436" y="115359"/>
                </a:lnTo>
                <a:lnTo>
                  <a:pt x="30150" y="110067"/>
                </a:lnTo>
                <a:lnTo>
                  <a:pt x="26979" y="113772"/>
                </a:lnTo>
                <a:lnTo>
                  <a:pt x="24864" y="118534"/>
                </a:lnTo>
                <a:lnTo>
                  <a:pt x="23278" y="115359"/>
                </a:lnTo>
                <a:lnTo>
                  <a:pt x="21693" y="113242"/>
                </a:lnTo>
                <a:lnTo>
                  <a:pt x="22221" y="111126"/>
                </a:lnTo>
                <a:lnTo>
                  <a:pt x="21693" y="109538"/>
                </a:lnTo>
                <a:lnTo>
                  <a:pt x="24864" y="107951"/>
                </a:lnTo>
                <a:lnTo>
                  <a:pt x="28564" y="106892"/>
                </a:lnTo>
                <a:lnTo>
                  <a:pt x="25921" y="104247"/>
                </a:lnTo>
                <a:lnTo>
                  <a:pt x="25393" y="99484"/>
                </a:lnTo>
                <a:lnTo>
                  <a:pt x="25921" y="98955"/>
                </a:lnTo>
                <a:lnTo>
                  <a:pt x="26979" y="97367"/>
                </a:lnTo>
                <a:lnTo>
                  <a:pt x="25921" y="96309"/>
                </a:lnTo>
                <a:lnTo>
                  <a:pt x="25921" y="95780"/>
                </a:lnTo>
                <a:lnTo>
                  <a:pt x="26979" y="94192"/>
                </a:lnTo>
                <a:lnTo>
                  <a:pt x="26979" y="92605"/>
                </a:lnTo>
                <a:lnTo>
                  <a:pt x="30150" y="90488"/>
                </a:lnTo>
                <a:lnTo>
                  <a:pt x="32793" y="88901"/>
                </a:lnTo>
                <a:lnTo>
                  <a:pt x="32265" y="82551"/>
                </a:lnTo>
                <a:lnTo>
                  <a:pt x="30679" y="77259"/>
                </a:lnTo>
                <a:lnTo>
                  <a:pt x="30150" y="77259"/>
                </a:lnTo>
                <a:lnTo>
                  <a:pt x="30150" y="78317"/>
                </a:lnTo>
                <a:lnTo>
                  <a:pt x="27507" y="75142"/>
                </a:lnTo>
                <a:lnTo>
                  <a:pt x="27507" y="71438"/>
                </a:lnTo>
                <a:lnTo>
                  <a:pt x="24864" y="69321"/>
                </a:lnTo>
                <a:lnTo>
                  <a:pt x="22221" y="66676"/>
                </a:lnTo>
                <a:lnTo>
                  <a:pt x="26979" y="67734"/>
                </a:lnTo>
                <a:lnTo>
                  <a:pt x="30150" y="69321"/>
                </a:lnTo>
                <a:lnTo>
                  <a:pt x="30679" y="68263"/>
                </a:lnTo>
                <a:lnTo>
                  <a:pt x="30679" y="66146"/>
                </a:lnTo>
                <a:lnTo>
                  <a:pt x="31207" y="66146"/>
                </a:lnTo>
                <a:lnTo>
                  <a:pt x="30679" y="64559"/>
                </a:lnTo>
                <a:lnTo>
                  <a:pt x="30679" y="62971"/>
                </a:lnTo>
                <a:lnTo>
                  <a:pt x="29093" y="62971"/>
                </a:lnTo>
                <a:lnTo>
                  <a:pt x="29093" y="61384"/>
                </a:lnTo>
                <a:lnTo>
                  <a:pt x="27507" y="62442"/>
                </a:lnTo>
                <a:lnTo>
                  <a:pt x="26979" y="62971"/>
                </a:lnTo>
                <a:lnTo>
                  <a:pt x="26979" y="62442"/>
                </a:lnTo>
                <a:lnTo>
                  <a:pt x="26979" y="61384"/>
                </a:lnTo>
                <a:lnTo>
                  <a:pt x="23807" y="57680"/>
                </a:lnTo>
                <a:lnTo>
                  <a:pt x="21693" y="52917"/>
                </a:lnTo>
                <a:lnTo>
                  <a:pt x="20107" y="53976"/>
                </a:lnTo>
                <a:lnTo>
                  <a:pt x="19050" y="52917"/>
                </a:lnTo>
                <a:lnTo>
                  <a:pt x="20636" y="51330"/>
                </a:lnTo>
                <a:lnTo>
                  <a:pt x="24864" y="55563"/>
                </a:lnTo>
                <a:lnTo>
                  <a:pt x="26979" y="56092"/>
                </a:lnTo>
                <a:lnTo>
                  <a:pt x="26979" y="54505"/>
                </a:lnTo>
                <a:lnTo>
                  <a:pt x="26979" y="52917"/>
                </a:lnTo>
                <a:lnTo>
                  <a:pt x="28564" y="54505"/>
                </a:lnTo>
                <a:lnTo>
                  <a:pt x="28564" y="52917"/>
                </a:lnTo>
                <a:lnTo>
                  <a:pt x="29093" y="53976"/>
                </a:lnTo>
                <a:lnTo>
                  <a:pt x="30150" y="54505"/>
                </a:lnTo>
                <a:lnTo>
                  <a:pt x="30150" y="55563"/>
                </a:lnTo>
                <a:lnTo>
                  <a:pt x="29093" y="54505"/>
                </a:lnTo>
                <a:lnTo>
                  <a:pt x="30150" y="56092"/>
                </a:lnTo>
                <a:lnTo>
                  <a:pt x="30679" y="56092"/>
                </a:lnTo>
                <a:lnTo>
                  <a:pt x="31207" y="59267"/>
                </a:lnTo>
                <a:lnTo>
                  <a:pt x="32265" y="62442"/>
                </a:lnTo>
                <a:lnTo>
                  <a:pt x="32265" y="62971"/>
                </a:lnTo>
                <a:lnTo>
                  <a:pt x="31207" y="63501"/>
                </a:lnTo>
                <a:lnTo>
                  <a:pt x="32793" y="64559"/>
                </a:lnTo>
                <a:lnTo>
                  <a:pt x="33850" y="62442"/>
                </a:lnTo>
                <a:lnTo>
                  <a:pt x="35965" y="63501"/>
                </a:lnTo>
                <a:lnTo>
                  <a:pt x="37550" y="65088"/>
                </a:lnTo>
                <a:lnTo>
                  <a:pt x="37550" y="69321"/>
                </a:lnTo>
                <a:lnTo>
                  <a:pt x="37022" y="71438"/>
                </a:lnTo>
                <a:lnTo>
                  <a:pt x="37550" y="73026"/>
                </a:lnTo>
                <a:lnTo>
                  <a:pt x="39665" y="73555"/>
                </a:lnTo>
                <a:lnTo>
                  <a:pt x="40722" y="75671"/>
                </a:lnTo>
                <a:lnTo>
                  <a:pt x="44951" y="78846"/>
                </a:lnTo>
                <a:lnTo>
                  <a:pt x="46008" y="81492"/>
                </a:lnTo>
                <a:lnTo>
                  <a:pt x="50237" y="82551"/>
                </a:lnTo>
                <a:lnTo>
                  <a:pt x="54465" y="82551"/>
                </a:lnTo>
                <a:lnTo>
                  <a:pt x="54465" y="83609"/>
                </a:lnTo>
                <a:lnTo>
                  <a:pt x="54465" y="84138"/>
                </a:lnTo>
                <a:lnTo>
                  <a:pt x="57108" y="84138"/>
                </a:lnTo>
                <a:lnTo>
                  <a:pt x="59751" y="87313"/>
                </a:lnTo>
                <a:lnTo>
                  <a:pt x="62923" y="87842"/>
                </a:lnTo>
                <a:lnTo>
                  <a:pt x="65037" y="90488"/>
                </a:lnTo>
                <a:lnTo>
                  <a:pt x="65037" y="92076"/>
                </a:lnTo>
                <a:lnTo>
                  <a:pt x="63980" y="92076"/>
                </a:lnTo>
                <a:lnTo>
                  <a:pt x="65037" y="94192"/>
                </a:lnTo>
                <a:lnTo>
                  <a:pt x="66623" y="94721"/>
                </a:lnTo>
                <a:lnTo>
                  <a:pt x="69794" y="95780"/>
                </a:lnTo>
                <a:lnTo>
                  <a:pt x="73495" y="96309"/>
                </a:lnTo>
                <a:lnTo>
                  <a:pt x="71909" y="92076"/>
                </a:lnTo>
                <a:lnTo>
                  <a:pt x="70323" y="87842"/>
                </a:lnTo>
                <a:lnTo>
                  <a:pt x="70323" y="86784"/>
                </a:lnTo>
                <a:lnTo>
                  <a:pt x="69794" y="85726"/>
                </a:lnTo>
                <a:lnTo>
                  <a:pt x="70323" y="85196"/>
                </a:lnTo>
                <a:lnTo>
                  <a:pt x="70852" y="85196"/>
                </a:lnTo>
                <a:lnTo>
                  <a:pt x="70323" y="84138"/>
                </a:lnTo>
                <a:lnTo>
                  <a:pt x="69794" y="84138"/>
                </a:lnTo>
                <a:lnTo>
                  <a:pt x="69794" y="82021"/>
                </a:lnTo>
                <a:lnTo>
                  <a:pt x="69794" y="79905"/>
                </a:lnTo>
                <a:lnTo>
                  <a:pt x="66623" y="75671"/>
                </a:lnTo>
                <a:lnTo>
                  <a:pt x="63980" y="71967"/>
                </a:lnTo>
                <a:lnTo>
                  <a:pt x="61337" y="61384"/>
                </a:lnTo>
                <a:lnTo>
                  <a:pt x="59751" y="50801"/>
                </a:lnTo>
                <a:lnTo>
                  <a:pt x="58694" y="50271"/>
                </a:lnTo>
                <a:lnTo>
                  <a:pt x="58694" y="48684"/>
                </a:lnTo>
                <a:lnTo>
                  <a:pt x="59751" y="47626"/>
                </a:lnTo>
                <a:lnTo>
                  <a:pt x="58694" y="47626"/>
                </a:lnTo>
                <a:lnTo>
                  <a:pt x="58694" y="47096"/>
                </a:lnTo>
                <a:lnTo>
                  <a:pt x="59751" y="43921"/>
                </a:lnTo>
                <a:lnTo>
                  <a:pt x="58694" y="39159"/>
                </a:lnTo>
                <a:lnTo>
                  <a:pt x="59751" y="39159"/>
                </a:lnTo>
                <a:lnTo>
                  <a:pt x="60280" y="39159"/>
                </a:lnTo>
                <a:lnTo>
                  <a:pt x="59751" y="35455"/>
                </a:lnTo>
                <a:lnTo>
                  <a:pt x="60280" y="31221"/>
                </a:lnTo>
                <a:lnTo>
                  <a:pt x="63980" y="30163"/>
                </a:lnTo>
                <a:lnTo>
                  <a:pt x="69794" y="22755"/>
                </a:lnTo>
                <a:lnTo>
                  <a:pt x="72437" y="21696"/>
                </a:lnTo>
                <a:lnTo>
                  <a:pt x="73495" y="24342"/>
                </a:lnTo>
                <a:lnTo>
                  <a:pt x="74023" y="24871"/>
                </a:lnTo>
                <a:lnTo>
                  <a:pt x="70323" y="29634"/>
                </a:lnTo>
                <a:lnTo>
                  <a:pt x="66623" y="33867"/>
                </a:lnTo>
                <a:lnTo>
                  <a:pt x="66623" y="34926"/>
                </a:lnTo>
                <a:lnTo>
                  <a:pt x="67152" y="35455"/>
                </a:lnTo>
                <a:lnTo>
                  <a:pt x="67152" y="34926"/>
                </a:lnTo>
                <a:lnTo>
                  <a:pt x="68209" y="34926"/>
                </a:lnTo>
                <a:lnTo>
                  <a:pt x="68209" y="37042"/>
                </a:lnTo>
                <a:lnTo>
                  <a:pt x="71909" y="35455"/>
                </a:lnTo>
                <a:lnTo>
                  <a:pt x="73495" y="34926"/>
                </a:lnTo>
                <a:lnTo>
                  <a:pt x="74023" y="35455"/>
                </a:lnTo>
                <a:lnTo>
                  <a:pt x="75080" y="36513"/>
                </a:lnTo>
                <a:lnTo>
                  <a:pt x="77195" y="34926"/>
                </a:lnTo>
                <a:lnTo>
                  <a:pt x="79309" y="35455"/>
                </a:lnTo>
                <a:lnTo>
                  <a:pt x="83009" y="33338"/>
                </a:lnTo>
                <a:lnTo>
                  <a:pt x="87238" y="33867"/>
                </a:lnTo>
                <a:lnTo>
                  <a:pt x="82481" y="33867"/>
                </a:lnTo>
                <a:lnTo>
                  <a:pt x="78781" y="37571"/>
                </a:lnTo>
                <a:lnTo>
                  <a:pt x="80366" y="38630"/>
                </a:lnTo>
                <a:lnTo>
                  <a:pt x="81952" y="37042"/>
                </a:lnTo>
                <a:lnTo>
                  <a:pt x="80895" y="38630"/>
                </a:lnTo>
                <a:lnTo>
                  <a:pt x="80366" y="39159"/>
                </a:lnTo>
                <a:lnTo>
                  <a:pt x="81952" y="40217"/>
                </a:lnTo>
                <a:lnTo>
                  <a:pt x="83009" y="37571"/>
                </a:lnTo>
                <a:lnTo>
                  <a:pt x="86181" y="40217"/>
                </a:lnTo>
                <a:lnTo>
                  <a:pt x="88824" y="37571"/>
                </a:lnTo>
                <a:lnTo>
                  <a:pt x="87767" y="37042"/>
                </a:lnTo>
                <a:lnTo>
                  <a:pt x="87238" y="36513"/>
                </a:lnTo>
                <a:lnTo>
                  <a:pt x="87767" y="35455"/>
                </a:lnTo>
                <a:lnTo>
                  <a:pt x="88824" y="34926"/>
                </a:lnTo>
                <a:lnTo>
                  <a:pt x="87767" y="33338"/>
                </a:lnTo>
                <a:lnTo>
                  <a:pt x="87238" y="33338"/>
                </a:lnTo>
                <a:lnTo>
                  <a:pt x="87238" y="31221"/>
                </a:lnTo>
                <a:lnTo>
                  <a:pt x="87238" y="30163"/>
                </a:lnTo>
                <a:lnTo>
                  <a:pt x="87767" y="31221"/>
                </a:lnTo>
                <a:lnTo>
                  <a:pt x="87767" y="29634"/>
                </a:lnTo>
                <a:lnTo>
                  <a:pt x="87767" y="26459"/>
                </a:lnTo>
                <a:lnTo>
                  <a:pt x="89352" y="25400"/>
                </a:lnTo>
                <a:lnTo>
                  <a:pt x="91467" y="23284"/>
                </a:lnTo>
                <a:lnTo>
                  <a:pt x="90938" y="21696"/>
                </a:lnTo>
                <a:lnTo>
                  <a:pt x="91467" y="21696"/>
                </a:lnTo>
                <a:lnTo>
                  <a:pt x="91467" y="22755"/>
                </a:lnTo>
                <a:lnTo>
                  <a:pt x="93052" y="21696"/>
                </a:lnTo>
                <a:lnTo>
                  <a:pt x="95167" y="21167"/>
                </a:lnTo>
                <a:lnTo>
                  <a:pt x="96224" y="18521"/>
                </a:lnTo>
                <a:lnTo>
                  <a:pt x="98338" y="17992"/>
                </a:lnTo>
                <a:lnTo>
                  <a:pt x="97810" y="15875"/>
                </a:lnTo>
                <a:lnTo>
                  <a:pt x="97810" y="13230"/>
                </a:lnTo>
                <a:lnTo>
                  <a:pt x="99924" y="12700"/>
                </a:lnTo>
                <a:lnTo>
                  <a:pt x="105210" y="14817"/>
                </a:lnTo>
                <a:close/>
                <a:moveTo>
                  <a:pt x="44450" y="9525"/>
                </a:moveTo>
                <a:lnTo>
                  <a:pt x="46038" y="11113"/>
                </a:lnTo>
                <a:lnTo>
                  <a:pt x="44979" y="11113"/>
                </a:lnTo>
                <a:lnTo>
                  <a:pt x="44450" y="10054"/>
                </a:lnTo>
                <a:close/>
                <a:moveTo>
                  <a:pt x="113506" y="1587"/>
                </a:moveTo>
                <a:lnTo>
                  <a:pt x="114300" y="1587"/>
                </a:lnTo>
                <a:lnTo>
                  <a:pt x="114300" y="3175"/>
                </a:lnTo>
                <a:close/>
                <a:moveTo>
                  <a:pt x="111125" y="0"/>
                </a:moveTo>
                <a:lnTo>
                  <a:pt x="113506" y="0"/>
                </a:lnTo>
                <a:lnTo>
                  <a:pt x="113506" y="1587"/>
                </a:lnTo>
                <a:lnTo>
                  <a:pt x="111125" y="1587"/>
                </a:lnTo>
                <a:lnTo>
                  <a:pt x="111125" y="529"/>
                </a:lnTo>
                <a:close/>
              </a:path>
            </a:pathLst>
          </a:custGeom>
          <a:solidFill>
            <a:srgbClr val="1E2A38"/>
          </a:solidFill>
          <a:ln w="9525">
            <a:noFill/>
            <a:round/>
            <a:headEnd/>
            <a:tailEnd/>
          </a:ln>
        </p:spPr>
        <p:txBody>
          <a:bodyPr vert="horz" wrap="square" lIns="216000" tIns="468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r>
              <a:rPr lang="en-US" altLang="ko-KR" sz="900" b="1" dirty="0" smtClean="0">
                <a:solidFill>
                  <a:schemeClr val="bg1"/>
                </a:solidFill>
              </a:rPr>
              <a:t>02</a:t>
            </a:r>
            <a:endParaRPr lang="ko-KR" altLang="en-US" sz="900" b="1" dirty="0">
              <a:solidFill>
                <a:schemeClr val="bg1"/>
              </a:solidFill>
            </a:endParaRPr>
          </a:p>
        </p:txBody>
      </p:sp>
      <p:sp>
        <p:nvSpPr>
          <p:cNvPr id="2739" name="자유형 2738"/>
          <p:cNvSpPr>
            <a:spLocks/>
          </p:cNvSpPr>
          <p:nvPr/>
        </p:nvSpPr>
        <p:spPr bwMode="auto">
          <a:xfrm>
            <a:off x="10737034" y="4520579"/>
            <a:ext cx="839384" cy="353196"/>
          </a:xfrm>
          <a:custGeom>
            <a:avLst/>
            <a:gdLst>
              <a:gd name="connsiteX0" fmla="*/ 101759 w 611188"/>
              <a:gd name="connsiteY0" fmla="*/ 253842 h 257176"/>
              <a:gd name="connsiteX1" fmla="*/ 102235 w 611188"/>
              <a:gd name="connsiteY1" fmla="*/ 254318 h 257176"/>
              <a:gd name="connsiteX2" fmla="*/ 103188 w 611188"/>
              <a:gd name="connsiteY2" fmla="*/ 254795 h 257176"/>
              <a:gd name="connsiteX3" fmla="*/ 102235 w 611188"/>
              <a:gd name="connsiteY3" fmla="*/ 254795 h 257176"/>
              <a:gd name="connsiteX4" fmla="*/ 102235 w 611188"/>
              <a:gd name="connsiteY4" fmla="*/ 255747 h 257176"/>
              <a:gd name="connsiteX5" fmla="*/ 101283 w 611188"/>
              <a:gd name="connsiteY5" fmla="*/ 256223 h 257176"/>
              <a:gd name="connsiteX6" fmla="*/ 99854 w 611188"/>
              <a:gd name="connsiteY6" fmla="*/ 257176 h 257176"/>
              <a:gd name="connsiteX7" fmla="*/ 98901 w 611188"/>
              <a:gd name="connsiteY7" fmla="*/ 257176 h 257176"/>
              <a:gd name="connsiteX8" fmla="*/ 98425 w 611188"/>
              <a:gd name="connsiteY8" fmla="*/ 256223 h 257176"/>
              <a:gd name="connsiteX9" fmla="*/ 98901 w 611188"/>
              <a:gd name="connsiteY9" fmla="*/ 255747 h 257176"/>
              <a:gd name="connsiteX10" fmla="*/ 100330 w 611188"/>
              <a:gd name="connsiteY10" fmla="*/ 255747 h 257176"/>
              <a:gd name="connsiteX11" fmla="*/ 100330 w 611188"/>
              <a:gd name="connsiteY11" fmla="*/ 254795 h 257176"/>
              <a:gd name="connsiteX12" fmla="*/ 100330 w 611188"/>
              <a:gd name="connsiteY12" fmla="*/ 254318 h 257176"/>
              <a:gd name="connsiteX13" fmla="*/ 101283 w 611188"/>
              <a:gd name="connsiteY13" fmla="*/ 254318 h 257176"/>
              <a:gd name="connsiteX14" fmla="*/ 101759 w 611188"/>
              <a:gd name="connsiteY14" fmla="*/ 254318 h 257176"/>
              <a:gd name="connsiteX15" fmla="*/ 101759 w 611188"/>
              <a:gd name="connsiteY15" fmla="*/ 252413 h 257176"/>
              <a:gd name="connsiteX16" fmla="*/ 102235 w 611188"/>
              <a:gd name="connsiteY16" fmla="*/ 252889 h 257176"/>
              <a:gd name="connsiteX17" fmla="*/ 101759 w 611188"/>
              <a:gd name="connsiteY17" fmla="*/ 253842 h 257176"/>
              <a:gd name="connsiteX18" fmla="*/ 101283 w 611188"/>
              <a:gd name="connsiteY18" fmla="*/ 253842 h 257176"/>
              <a:gd name="connsiteX19" fmla="*/ 101759 w 611188"/>
              <a:gd name="connsiteY19" fmla="*/ 252889 h 257176"/>
              <a:gd name="connsiteX20" fmla="*/ 203994 w 611188"/>
              <a:gd name="connsiteY20" fmla="*/ 239713 h 257176"/>
              <a:gd name="connsiteX21" fmla="*/ 205581 w 611188"/>
              <a:gd name="connsiteY21" fmla="*/ 239713 h 257176"/>
              <a:gd name="connsiteX22" fmla="*/ 205581 w 611188"/>
              <a:gd name="connsiteY22" fmla="*/ 240242 h 257176"/>
              <a:gd name="connsiteX23" fmla="*/ 206375 w 611188"/>
              <a:gd name="connsiteY23" fmla="*/ 240242 h 257176"/>
              <a:gd name="connsiteX24" fmla="*/ 205581 w 611188"/>
              <a:gd name="connsiteY24" fmla="*/ 241301 h 257176"/>
              <a:gd name="connsiteX25" fmla="*/ 203200 w 611188"/>
              <a:gd name="connsiteY25" fmla="*/ 241301 h 257176"/>
              <a:gd name="connsiteX26" fmla="*/ 203994 w 611188"/>
              <a:gd name="connsiteY26" fmla="*/ 240242 h 257176"/>
              <a:gd name="connsiteX27" fmla="*/ 115358 w 611188"/>
              <a:gd name="connsiteY27" fmla="*/ 239713 h 257176"/>
              <a:gd name="connsiteX28" fmla="*/ 119591 w 611188"/>
              <a:gd name="connsiteY28" fmla="*/ 241999 h 257176"/>
              <a:gd name="connsiteX29" fmla="*/ 120650 w 611188"/>
              <a:gd name="connsiteY29" fmla="*/ 243714 h 257176"/>
              <a:gd name="connsiteX30" fmla="*/ 120650 w 611188"/>
              <a:gd name="connsiteY30" fmla="*/ 250572 h 257176"/>
              <a:gd name="connsiteX31" fmla="*/ 118533 w 611188"/>
              <a:gd name="connsiteY31" fmla="*/ 254001 h 257176"/>
              <a:gd name="connsiteX32" fmla="*/ 113770 w 611188"/>
              <a:gd name="connsiteY32" fmla="*/ 252287 h 257176"/>
              <a:gd name="connsiteX33" fmla="*/ 110066 w 611188"/>
              <a:gd name="connsiteY33" fmla="*/ 251143 h 257176"/>
              <a:gd name="connsiteX34" fmla="*/ 108478 w 611188"/>
              <a:gd name="connsiteY34" fmla="*/ 250572 h 257176"/>
              <a:gd name="connsiteX35" fmla="*/ 106362 w 611188"/>
              <a:gd name="connsiteY35" fmla="*/ 249429 h 257176"/>
              <a:gd name="connsiteX36" fmla="*/ 106362 w 611188"/>
              <a:gd name="connsiteY36" fmla="*/ 247714 h 257176"/>
              <a:gd name="connsiteX37" fmla="*/ 106362 w 611188"/>
              <a:gd name="connsiteY37" fmla="*/ 247143 h 257176"/>
              <a:gd name="connsiteX38" fmla="*/ 107949 w 611188"/>
              <a:gd name="connsiteY38" fmla="*/ 247143 h 257176"/>
              <a:gd name="connsiteX39" fmla="*/ 108478 w 611188"/>
              <a:gd name="connsiteY39" fmla="*/ 244857 h 257176"/>
              <a:gd name="connsiteX40" fmla="*/ 108478 w 611188"/>
              <a:gd name="connsiteY40" fmla="*/ 245428 h 257176"/>
              <a:gd name="connsiteX41" fmla="*/ 109537 w 611188"/>
              <a:gd name="connsiteY41" fmla="*/ 246571 h 257176"/>
              <a:gd name="connsiteX42" fmla="*/ 109537 w 611188"/>
              <a:gd name="connsiteY42" fmla="*/ 245428 h 257176"/>
              <a:gd name="connsiteX43" fmla="*/ 110066 w 611188"/>
              <a:gd name="connsiteY43" fmla="*/ 243714 h 257176"/>
              <a:gd name="connsiteX44" fmla="*/ 111124 w 611188"/>
              <a:gd name="connsiteY44" fmla="*/ 245428 h 257176"/>
              <a:gd name="connsiteX45" fmla="*/ 111654 w 611188"/>
              <a:gd name="connsiteY45" fmla="*/ 247143 h 257176"/>
              <a:gd name="connsiteX46" fmla="*/ 113241 w 611188"/>
              <a:gd name="connsiteY46" fmla="*/ 245428 h 257176"/>
              <a:gd name="connsiteX47" fmla="*/ 113241 w 611188"/>
              <a:gd name="connsiteY47" fmla="*/ 241428 h 257176"/>
              <a:gd name="connsiteX48" fmla="*/ 401864 w 611188"/>
              <a:gd name="connsiteY48" fmla="*/ 238579 h 257176"/>
              <a:gd name="connsiteX49" fmla="*/ 403225 w 611188"/>
              <a:gd name="connsiteY49" fmla="*/ 238579 h 257176"/>
              <a:gd name="connsiteX50" fmla="*/ 401864 w 611188"/>
              <a:gd name="connsiteY50" fmla="*/ 239940 h 257176"/>
              <a:gd name="connsiteX51" fmla="*/ 400050 w 611188"/>
              <a:gd name="connsiteY51" fmla="*/ 241301 h 257176"/>
              <a:gd name="connsiteX52" fmla="*/ 400957 w 611188"/>
              <a:gd name="connsiteY52" fmla="*/ 239940 h 257176"/>
              <a:gd name="connsiteX53" fmla="*/ 401410 w 611188"/>
              <a:gd name="connsiteY53" fmla="*/ 239940 h 257176"/>
              <a:gd name="connsiteX54" fmla="*/ 388937 w 611188"/>
              <a:gd name="connsiteY54" fmla="*/ 238125 h 257176"/>
              <a:gd name="connsiteX55" fmla="*/ 391054 w 611188"/>
              <a:gd name="connsiteY55" fmla="*/ 238125 h 257176"/>
              <a:gd name="connsiteX56" fmla="*/ 392641 w 611188"/>
              <a:gd name="connsiteY56" fmla="*/ 238125 h 257176"/>
              <a:gd name="connsiteX57" fmla="*/ 393170 w 611188"/>
              <a:gd name="connsiteY57" fmla="*/ 238760 h 257176"/>
              <a:gd name="connsiteX58" fmla="*/ 394229 w 611188"/>
              <a:gd name="connsiteY58" fmla="*/ 240030 h 257176"/>
              <a:gd name="connsiteX59" fmla="*/ 394758 w 611188"/>
              <a:gd name="connsiteY59" fmla="*/ 238760 h 257176"/>
              <a:gd name="connsiteX60" fmla="*/ 396346 w 611188"/>
              <a:gd name="connsiteY60" fmla="*/ 238125 h 257176"/>
              <a:gd name="connsiteX61" fmla="*/ 396346 w 611188"/>
              <a:gd name="connsiteY61" fmla="*/ 238760 h 257176"/>
              <a:gd name="connsiteX62" fmla="*/ 396875 w 611188"/>
              <a:gd name="connsiteY62" fmla="*/ 240030 h 257176"/>
              <a:gd name="connsiteX63" fmla="*/ 396346 w 611188"/>
              <a:gd name="connsiteY63" fmla="*/ 240030 h 257176"/>
              <a:gd name="connsiteX64" fmla="*/ 395816 w 611188"/>
              <a:gd name="connsiteY64" fmla="*/ 238760 h 257176"/>
              <a:gd name="connsiteX65" fmla="*/ 394758 w 611188"/>
              <a:gd name="connsiteY65" fmla="*/ 240665 h 257176"/>
              <a:gd name="connsiteX66" fmla="*/ 394229 w 611188"/>
              <a:gd name="connsiteY66" fmla="*/ 241300 h 257176"/>
              <a:gd name="connsiteX67" fmla="*/ 393170 w 611188"/>
              <a:gd name="connsiteY67" fmla="*/ 241300 h 257176"/>
              <a:gd name="connsiteX68" fmla="*/ 393170 w 611188"/>
              <a:gd name="connsiteY68" fmla="*/ 240030 h 257176"/>
              <a:gd name="connsiteX69" fmla="*/ 392641 w 611188"/>
              <a:gd name="connsiteY69" fmla="*/ 240030 h 257176"/>
              <a:gd name="connsiteX70" fmla="*/ 392641 w 611188"/>
              <a:gd name="connsiteY70" fmla="*/ 238760 h 257176"/>
              <a:gd name="connsiteX71" fmla="*/ 391583 w 611188"/>
              <a:gd name="connsiteY71" fmla="*/ 240030 h 257176"/>
              <a:gd name="connsiteX72" fmla="*/ 389995 w 611188"/>
              <a:gd name="connsiteY72" fmla="*/ 240665 h 257176"/>
              <a:gd name="connsiteX73" fmla="*/ 389995 w 611188"/>
              <a:gd name="connsiteY73" fmla="*/ 238760 h 257176"/>
              <a:gd name="connsiteX74" fmla="*/ 175078 w 611188"/>
              <a:gd name="connsiteY74" fmla="*/ 238125 h 257176"/>
              <a:gd name="connsiteX75" fmla="*/ 176439 w 611188"/>
              <a:gd name="connsiteY75" fmla="*/ 239713 h 257176"/>
              <a:gd name="connsiteX76" fmla="*/ 176439 w 611188"/>
              <a:gd name="connsiteY76" fmla="*/ 238125 h 257176"/>
              <a:gd name="connsiteX77" fmla="*/ 177800 w 611188"/>
              <a:gd name="connsiteY77" fmla="*/ 238125 h 257176"/>
              <a:gd name="connsiteX78" fmla="*/ 177346 w 611188"/>
              <a:gd name="connsiteY78" fmla="*/ 239713 h 257176"/>
              <a:gd name="connsiteX79" fmla="*/ 175985 w 611188"/>
              <a:gd name="connsiteY79" fmla="*/ 241300 h 257176"/>
              <a:gd name="connsiteX80" fmla="*/ 175078 w 611188"/>
              <a:gd name="connsiteY80" fmla="*/ 239713 h 257176"/>
              <a:gd name="connsiteX81" fmla="*/ 174625 w 611188"/>
              <a:gd name="connsiteY81" fmla="*/ 239713 h 257176"/>
              <a:gd name="connsiteX82" fmla="*/ 165497 w 611188"/>
              <a:gd name="connsiteY82" fmla="*/ 237899 h 257176"/>
              <a:gd name="connsiteX83" fmla="*/ 165497 w 611188"/>
              <a:gd name="connsiteY83" fmla="*/ 239940 h 257176"/>
              <a:gd name="connsiteX84" fmla="*/ 166092 w 611188"/>
              <a:gd name="connsiteY84" fmla="*/ 239940 h 257176"/>
              <a:gd name="connsiteX85" fmla="*/ 166092 w 611188"/>
              <a:gd name="connsiteY85" fmla="*/ 240621 h 257176"/>
              <a:gd name="connsiteX86" fmla="*/ 164306 w 611188"/>
              <a:gd name="connsiteY86" fmla="*/ 240621 h 257176"/>
              <a:gd name="connsiteX87" fmla="*/ 161925 w 611188"/>
              <a:gd name="connsiteY87" fmla="*/ 241301 h 257176"/>
              <a:gd name="connsiteX88" fmla="*/ 162520 w 611188"/>
              <a:gd name="connsiteY88" fmla="*/ 239940 h 257176"/>
              <a:gd name="connsiteX89" fmla="*/ 163711 w 611188"/>
              <a:gd name="connsiteY89" fmla="*/ 240621 h 257176"/>
              <a:gd name="connsiteX90" fmla="*/ 163711 w 611188"/>
              <a:gd name="connsiteY90" fmla="*/ 238579 h 257176"/>
              <a:gd name="connsiteX91" fmla="*/ 170126 w 611188"/>
              <a:gd name="connsiteY91" fmla="*/ 237212 h 257176"/>
              <a:gd name="connsiteX92" fmla="*/ 170920 w 611188"/>
              <a:gd name="connsiteY92" fmla="*/ 238284 h 257176"/>
              <a:gd name="connsiteX93" fmla="*/ 170920 w 611188"/>
              <a:gd name="connsiteY93" fmla="*/ 239237 h 257176"/>
              <a:gd name="connsiteX94" fmla="*/ 169862 w 611188"/>
              <a:gd name="connsiteY94" fmla="*/ 239713 h 257176"/>
              <a:gd name="connsiteX95" fmla="*/ 169862 w 611188"/>
              <a:gd name="connsiteY95" fmla="*/ 237808 h 257176"/>
              <a:gd name="connsiteX96" fmla="*/ 170350 w 611188"/>
              <a:gd name="connsiteY96" fmla="*/ 236709 h 257176"/>
              <a:gd name="connsiteX97" fmla="*/ 170126 w 611188"/>
              <a:gd name="connsiteY97" fmla="*/ 237212 h 257176"/>
              <a:gd name="connsiteX98" fmla="*/ 169862 w 611188"/>
              <a:gd name="connsiteY98" fmla="*/ 236855 h 257176"/>
              <a:gd name="connsiteX99" fmla="*/ 444717 w 611188"/>
              <a:gd name="connsiteY99" fmla="*/ 236538 h 257176"/>
              <a:gd name="connsiteX100" fmla="*/ 446232 w 611188"/>
              <a:gd name="connsiteY100" fmla="*/ 238126 h 257176"/>
              <a:gd name="connsiteX101" fmla="*/ 448252 w 611188"/>
              <a:gd name="connsiteY101" fmla="*/ 237067 h 257176"/>
              <a:gd name="connsiteX102" fmla="*/ 447747 w 611188"/>
              <a:gd name="connsiteY102" fmla="*/ 237067 h 257176"/>
              <a:gd name="connsiteX103" fmla="*/ 446737 w 611188"/>
              <a:gd name="connsiteY103" fmla="*/ 237067 h 257176"/>
              <a:gd name="connsiteX104" fmla="*/ 447747 w 611188"/>
              <a:gd name="connsiteY104" fmla="*/ 236538 h 257176"/>
              <a:gd name="connsiteX105" fmla="*/ 449263 w 611188"/>
              <a:gd name="connsiteY105" fmla="*/ 236538 h 257176"/>
              <a:gd name="connsiteX106" fmla="*/ 449263 w 611188"/>
              <a:gd name="connsiteY106" fmla="*/ 238655 h 257176"/>
              <a:gd name="connsiteX107" fmla="*/ 447747 w 611188"/>
              <a:gd name="connsiteY107" fmla="*/ 238655 h 257176"/>
              <a:gd name="connsiteX108" fmla="*/ 444717 w 611188"/>
              <a:gd name="connsiteY108" fmla="*/ 238655 h 257176"/>
              <a:gd name="connsiteX109" fmla="*/ 444717 w 611188"/>
              <a:gd name="connsiteY109" fmla="*/ 238126 h 257176"/>
              <a:gd name="connsiteX110" fmla="*/ 444211 w 611188"/>
              <a:gd name="connsiteY110" fmla="*/ 238126 h 257176"/>
              <a:gd name="connsiteX111" fmla="*/ 444717 w 611188"/>
              <a:gd name="connsiteY111" fmla="*/ 237067 h 257176"/>
              <a:gd name="connsiteX112" fmla="*/ 440170 w 611188"/>
              <a:gd name="connsiteY112" fmla="*/ 236538 h 257176"/>
              <a:gd name="connsiteX113" fmla="*/ 443201 w 611188"/>
              <a:gd name="connsiteY113" fmla="*/ 236538 h 257176"/>
              <a:gd name="connsiteX114" fmla="*/ 444211 w 611188"/>
              <a:gd name="connsiteY114" fmla="*/ 237067 h 257176"/>
              <a:gd name="connsiteX115" fmla="*/ 444211 w 611188"/>
              <a:gd name="connsiteY115" fmla="*/ 238126 h 257176"/>
              <a:gd name="connsiteX116" fmla="*/ 443201 w 611188"/>
              <a:gd name="connsiteY116" fmla="*/ 239713 h 257176"/>
              <a:gd name="connsiteX117" fmla="*/ 442696 w 611188"/>
              <a:gd name="connsiteY117" fmla="*/ 238126 h 257176"/>
              <a:gd name="connsiteX118" fmla="*/ 442696 w 611188"/>
              <a:gd name="connsiteY118" fmla="*/ 238655 h 257176"/>
              <a:gd name="connsiteX119" fmla="*/ 442696 w 611188"/>
              <a:gd name="connsiteY119" fmla="*/ 239713 h 257176"/>
              <a:gd name="connsiteX120" fmla="*/ 440170 w 611188"/>
              <a:gd name="connsiteY120" fmla="*/ 239713 h 257176"/>
              <a:gd name="connsiteX121" fmla="*/ 439665 w 611188"/>
              <a:gd name="connsiteY121" fmla="*/ 238126 h 257176"/>
              <a:gd name="connsiteX122" fmla="*/ 439665 w 611188"/>
              <a:gd name="connsiteY122" fmla="*/ 238655 h 257176"/>
              <a:gd name="connsiteX123" fmla="*/ 439160 w 611188"/>
              <a:gd name="connsiteY123" fmla="*/ 239713 h 257176"/>
              <a:gd name="connsiteX124" fmla="*/ 439160 w 611188"/>
              <a:gd name="connsiteY124" fmla="*/ 238126 h 257176"/>
              <a:gd name="connsiteX125" fmla="*/ 438150 w 611188"/>
              <a:gd name="connsiteY125" fmla="*/ 238126 h 257176"/>
              <a:gd name="connsiteX126" fmla="*/ 401410 w 611188"/>
              <a:gd name="connsiteY126" fmla="*/ 236538 h 257176"/>
              <a:gd name="connsiteX127" fmla="*/ 401864 w 611188"/>
              <a:gd name="connsiteY127" fmla="*/ 236538 h 257176"/>
              <a:gd name="connsiteX128" fmla="*/ 401864 w 611188"/>
              <a:gd name="connsiteY128" fmla="*/ 238579 h 257176"/>
              <a:gd name="connsiteX129" fmla="*/ 401410 w 611188"/>
              <a:gd name="connsiteY129" fmla="*/ 237899 h 257176"/>
              <a:gd name="connsiteX130" fmla="*/ 166092 w 611188"/>
              <a:gd name="connsiteY130" fmla="*/ 236538 h 257176"/>
              <a:gd name="connsiteX131" fmla="*/ 166688 w 611188"/>
              <a:gd name="connsiteY131" fmla="*/ 237899 h 257176"/>
              <a:gd name="connsiteX132" fmla="*/ 166688 w 611188"/>
              <a:gd name="connsiteY132" fmla="*/ 239940 h 257176"/>
              <a:gd name="connsiteX133" fmla="*/ 166092 w 611188"/>
              <a:gd name="connsiteY133" fmla="*/ 239940 h 257176"/>
              <a:gd name="connsiteX134" fmla="*/ 166092 w 611188"/>
              <a:gd name="connsiteY134" fmla="*/ 237899 h 257176"/>
              <a:gd name="connsiteX135" fmla="*/ 117442 w 611188"/>
              <a:gd name="connsiteY135" fmla="*/ 236538 h 257176"/>
              <a:gd name="connsiteX136" fmla="*/ 131956 w 611188"/>
              <a:gd name="connsiteY136" fmla="*/ 236538 h 257176"/>
              <a:gd name="connsiteX137" fmla="*/ 131956 w 611188"/>
              <a:gd name="connsiteY137" fmla="*/ 237067 h 257176"/>
              <a:gd name="connsiteX138" fmla="*/ 131956 w 611188"/>
              <a:gd name="connsiteY138" fmla="*/ 238126 h 257176"/>
              <a:gd name="connsiteX139" fmla="*/ 124181 w 611188"/>
              <a:gd name="connsiteY139" fmla="*/ 238126 h 257176"/>
              <a:gd name="connsiteX140" fmla="*/ 118997 w 611188"/>
              <a:gd name="connsiteY140" fmla="*/ 239713 h 257176"/>
              <a:gd name="connsiteX141" fmla="*/ 118997 w 611188"/>
              <a:gd name="connsiteY141" fmla="*/ 238655 h 257176"/>
              <a:gd name="connsiteX142" fmla="*/ 118479 w 611188"/>
              <a:gd name="connsiteY142" fmla="*/ 237067 h 257176"/>
              <a:gd name="connsiteX143" fmla="*/ 117442 w 611188"/>
              <a:gd name="connsiteY143" fmla="*/ 238126 h 257176"/>
              <a:gd name="connsiteX144" fmla="*/ 118479 w 611188"/>
              <a:gd name="connsiteY144" fmla="*/ 238126 h 257176"/>
              <a:gd name="connsiteX145" fmla="*/ 118479 w 611188"/>
              <a:gd name="connsiteY145" fmla="*/ 239713 h 257176"/>
              <a:gd name="connsiteX146" fmla="*/ 116923 w 611188"/>
              <a:gd name="connsiteY146" fmla="*/ 238655 h 257176"/>
              <a:gd name="connsiteX147" fmla="*/ 115887 w 611188"/>
              <a:gd name="connsiteY147" fmla="*/ 237067 h 257176"/>
              <a:gd name="connsiteX148" fmla="*/ 117442 w 611188"/>
              <a:gd name="connsiteY148" fmla="*/ 237067 h 257176"/>
              <a:gd name="connsiteX149" fmla="*/ 249237 w 611188"/>
              <a:gd name="connsiteY149" fmla="*/ 234950 h 257176"/>
              <a:gd name="connsiteX150" fmla="*/ 250825 w 611188"/>
              <a:gd name="connsiteY150" fmla="*/ 234950 h 257176"/>
              <a:gd name="connsiteX151" fmla="*/ 250295 w 611188"/>
              <a:gd name="connsiteY151" fmla="*/ 236538 h 257176"/>
              <a:gd name="connsiteX152" fmla="*/ 235267 w 611188"/>
              <a:gd name="connsiteY152" fmla="*/ 234950 h 257176"/>
              <a:gd name="connsiteX153" fmla="*/ 235585 w 611188"/>
              <a:gd name="connsiteY153" fmla="*/ 234950 h 257176"/>
              <a:gd name="connsiteX154" fmla="*/ 235585 w 611188"/>
              <a:gd name="connsiteY154" fmla="*/ 236141 h 257176"/>
              <a:gd name="connsiteX155" fmla="*/ 236538 w 611188"/>
              <a:gd name="connsiteY155" fmla="*/ 236538 h 257176"/>
              <a:gd name="connsiteX156" fmla="*/ 236220 w 611188"/>
              <a:gd name="connsiteY156" fmla="*/ 236538 h 257176"/>
              <a:gd name="connsiteX157" fmla="*/ 235267 w 611188"/>
              <a:gd name="connsiteY157" fmla="*/ 236538 h 257176"/>
              <a:gd name="connsiteX158" fmla="*/ 235267 w 611188"/>
              <a:gd name="connsiteY158" fmla="*/ 236141 h 257176"/>
              <a:gd name="connsiteX159" fmla="*/ 234950 w 611188"/>
              <a:gd name="connsiteY159" fmla="*/ 235347 h 257176"/>
              <a:gd name="connsiteX160" fmla="*/ 171450 w 611188"/>
              <a:gd name="connsiteY160" fmla="*/ 234950 h 257176"/>
              <a:gd name="connsiteX161" fmla="*/ 171450 w 611188"/>
              <a:gd name="connsiteY161" fmla="*/ 236379 h 257176"/>
              <a:gd name="connsiteX162" fmla="*/ 170350 w 611188"/>
              <a:gd name="connsiteY162" fmla="*/ 236709 h 257176"/>
              <a:gd name="connsiteX163" fmla="*/ 170920 w 611188"/>
              <a:gd name="connsiteY163" fmla="*/ 235426 h 257176"/>
              <a:gd name="connsiteX164" fmla="*/ 143073 w 611188"/>
              <a:gd name="connsiteY164" fmla="*/ 234950 h 257176"/>
              <a:gd name="connsiteX165" fmla="*/ 144859 w 611188"/>
              <a:gd name="connsiteY165" fmla="*/ 234950 h 257176"/>
              <a:gd name="connsiteX166" fmla="*/ 144859 w 611188"/>
              <a:gd name="connsiteY166" fmla="*/ 236538 h 257176"/>
              <a:gd name="connsiteX167" fmla="*/ 146050 w 611188"/>
              <a:gd name="connsiteY167" fmla="*/ 237596 h 257176"/>
              <a:gd name="connsiteX168" fmla="*/ 144264 w 611188"/>
              <a:gd name="connsiteY168" fmla="*/ 238125 h 257176"/>
              <a:gd name="connsiteX169" fmla="*/ 143073 w 611188"/>
              <a:gd name="connsiteY169" fmla="*/ 236538 h 257176"/>
              <a:gd name="connsiteX170" fmla="*/ 143073 w 611188"/>
              <a:gd name="connsiteY170" fmla="*/ 237596 h 257176"/>
              <a:gd name="connsiteX171" fmla="*/ 143073 w 611188"/>
              <a:gd name="connsiteY171" fmla="*/ 238125 h 257176"/>
              <a:gd name="connsiteX172" fmla="*/ 142478 w 611188"/>
              <a:gd name="connsiteY172" fmla="*/ 237596 h 257176"/>
              <a:gd name="connsiteX173" fmla="*/ 141287 w 611188"/>
              <a:gd name="connsiteY173" fmla="*/ 238125 h 257176"/>
              <a:gd name="connsiteX174" fmla="*/ 141287 w 611188"/>
              <a:gd name="connsiteY174" fmla="*/ 237596 h 257176"/>
              <a:gd name="connsiteX175" fmla="*/ 141287 w 611188"/>
              <a:gd name="connsiteY175" fmla="*/ 236008 h 257176"/>
              <a:gd name="connsiteX176" fmla="*/ 332127 w 611188"/>
              <a:gd name="connsiteY176" fmla="*/ 234829 h 257176"/>
              <a:gd name="connsiteX177" fmla="*/ 331589 w 611188"/>
              <a:gd name="connsiteY177" fmla="*/ 235378 h 257176"/>
              <a:gd name="connsiteX178" fmla="*/ 330512 w 611188"/>
              <a:gd name="connsiteY178" fmla="*/ 235378 h 257176"/>
              <a:gd name="connsiteX179" fmla="*/ 139213 w 611188"/>
              <a:gd name="connsiteY179" fmla="*/ 234421 h 257176"/>
              <a:gd name="connsiteX180" fmla="*/ 140596 w 611188"/>
              <a:gd name="connsiteY180" fmla="*/ 234421 h 257176"/>
              <a:gd name="connsiteX181" fmla="*/ 139213 w 611188"/>
              <a:gd name="connsiteY181" fmla="*/ 236538 h 257176"/>
              <a:gd name="connsiteX182" fmla="*/ 134548 w 611188"/>
              <a:gd name="connsiteY182" fmla="*/ 238126 h 257176"/>
              <a:gd name="connsiteX183" fmla="*/ 134030 w 611188"/>
              <a:gd name="connsiteY183" fmla="*/ 238126 h 257176"/>
              <a:gd name="connsiteX184" fmla="*/ 134030 w 611188"/>
              <a:gd name="connsiteY184" fmla="*/ 238655 h 257176"/>
              <a:gd name="connsiteX185" fmla="*/ 132993 w 611188"/>
              <a:gd name="connsiteY185" fmla="*/ 238655 h 257176"/>
              <a:gd name="connsiteX186" fmla="*/ 134030 w 611188"/>
              <a:gd name="connsiteY186" fmla="*/ 237067 h 257176"/>
              <a:gd name="connsiteX187" fmla="*/ 132475 w 611188"/>
              <a:gd name="connsiteY187" fmla="*/ 237067 h 257176"/>
              <a:gd name="connsiteX188" fmla="*/ 131956 w 611188"/>
              <a:gd name="connsiteY188" fmla="*/ 236538 h 257176"/>
              <a:gd name="connsiteX189" fmla="*/ 137140 w 611188"/>
              <a:gd name="connsiteY189" fmla="*/ 236538 h 257176"/>
              <a:gd name="connsiteX190" fmla="*/ 137658 w 611188"/>
              <a:gd name="connsiteY190" fmla="*/ 235480 h 257176"/>
              <a:gd name="connsiteX191" fmla="*/ 137658 w 611188"/>
              <a:gd name="connsiteY191" fmla="*/ 234951 h 257176"/>
              <a:gd name="connsiteX192" fmla="*/ 138695 w 611188"/>
              <a:gd name="connsiteY192" fmla="*/ 235480 h 257176"/>
              <a:gd name="connsiteX193" fmla="*/ 139213 w 611188"/>
              <a:gd name="connsiteY193" fmla="*/ 235480 h 257176"/>
              <a:gd name="connsiteX194" fmla="*/ 139213 w 611188"/>
              <a:gd name="connsiteY194" fmla="*/ 234951 h 257176"/>
              <a:gd name="connsiteX195" fmla="*/ 236829 w 611188"/>
              <a:gd name="connsiteY195" fmla="*/ 233893 h 257176"/>
              <a:gd name="connsiteX196" fmla="*/ 237886 w 611188"/>
              <a:gd name="connsiteY196" fmla="*/ 234422 h 257176"/>
              <a:gd name="connsiteX197" fmla="*/ 236829 w 611188"/>
              <a:gd name="connsiteY197" fmla="*/ 234422 h 257176"/>
              <a:gd name="connsiteX198" fmla="*/ 236301 w 611188"/>
              <a:gd name="connsiteY198" fmla="*/ 234422 h 257176"/>
              <a:gd name="connsiteX199" fmla="*/ 141287 w 611188"/>
              <a:gd name="connsiteY199" fmla="*/ 233363 h 257176"/>
              <a:gd name="connsiteX200" fmla="*/ 140768 w 611188"/>
              <a:gd name="connsiteY200" fmla="*/ 234421 h 257176"/>
              <a:gd name="connsiteX201" fmla="*/ 140596 w 611188"/>
              <a:gd name="connsiteY201" fmla="*/ 234421 h 257176"/>
              <a:gd name="connsiteX202" fmla="*/ 382181 w 611188"/>
              <a:gd name="connsiteY202" fmla="*/ 231775 h 257176"/>
              <a:gd name="connsiteX203" fmla="*/ 382181 w 611188"/>
              <a:gd name="connsiteY203" fmla="*/ 233263 h 257176"/>
              <a:gd name="connsiteX204" fmla="*/ 382698 w 611188"/>
              <a:gd name="connsiteY204" fmla="*/ 233263 h 257176"/>
              <a:gd name="connsiteX205" fmla="*/ 383732 w 611188"/>
              <a:gd name="connsiteY205" fmla="*/ 233263 h 257176"/>
              <a:gd name="connsiteX206" fmla="*/ 385282 w 611188"/>
              <a:gd name="connsiteY206" fmla="*/ 233760 h 257176"/>
              <a:gd name="connsiteX207" fmla="*/ 386833 w 611188"/>
              <a:gd name="connsiteY207" fmla="*/ 233760 h 257176"/>
              <a:gd name="connsiteX208" fmla="*/ 385799 w 611188"/>
              <a:gd name="connsiteY208" fmla="*/ 235248 h 257176"/>
              <a:gd name="connsiteX209" fmla="*/ 384249 w 611188"/>
              <a:gd name="connsiteY209" fmla="*/ 234752 h 257176"/>
              <a:gd name="connsiteX210" fmla="*/ 382181 w 611188"/>
              <a:gd name="connsiteY210" fmla="*/ 235248 h 257176"/>
              <a:gd name="connsiteX211" fmla="*/ 382698 w 611188"/>
              <a:gd name="connsiteY211" fmla="*/ 235744 h 257176"/>
              <a:gd name="connsiteX212" fmla="*/ 382698 w 611188"/>
              <a:gd name="connsiteY212" fmla="*/ 236736 h 257176"/>
              <a:gd name="connsiteX213" fmla="*/ 382181 w 611188"/>
              <a:gd name="connsiteY213" fmla="*/ 236736 h 257176"/>
              <a:gd name="connsiteX214" fmla="*/ 381664 w 611188"/>
              <a:gd name="connsiteY214" fmla="*/ 235248 h 257176"/>
              <a:gd name="connsiteX215" fmla="*/ 380631 w 611188"/>
              <a:gd name="connsiteY215" fmla="*/ 233760 h 257176"/>
              <a:gd name="connsiteX216" fmla="*/ 379080 w 611188"/>
              <a:gd name="connsiteY216" fmla="*/ 235248 h 257176"/>
              <a:gd name="connsiteX217" fmla="*/ 378563 w 611188"/>
              <a:gd name="connsiteY217" fmla="*/ 234752 h 257176"/>
              <a:gd name="connsiteX218" fmla="*/ 378563 w 611188"/>
              <a:gd name="connsiteY218" fmla="*/ 235248 h 257176"/>
              <a:gd name="connsiteX219" fmla="*/ 378563 w 611188"/>
              <a:gd name="connsiteY219" fmla="*/ 236736 h 257176"/>
              <a:gd name="connsiteX220" fmla="*/ 377013 w 611188"/>
              <a:gd name="connsiteY220" fmla="*/ 237232 h 257176"/>
              <a:gd name="connsiteX221" fmla="*/ 377013 w 611188"/>
              <a:gd name="connsiteY221" fmla="*/ 238225 h 257176"/>
              <a:gd name="connsiteX222" fmla="*/ 377529 w 611188"/>
              <a:gd name="connsiteY222" fmla="*/ 238721 h 257176"/>
              <a:gd name="connsiteX223" fmla="*/ 377013 w 611188"/>
              <a:gd name="connsiteY223" fmla="*/ 238721 h 257176"/>
              <a:gd name="connsiteX224" fmla="*/ 375462 w 611188"/>
              <a:gd name="connsiteY224" fmla="*/ 239713 h 257176"/>
              <a:gd name="connsiteX225" fmla="*/ 375462 w 611188"/>
              <a:gd name="connsiteY225" fmla="*/ 238225 h 257176"/>
              <a:gd name="connsiteX226" fmla="*/ 375979 w 611188"/>
              <a:gd name="connsiteY226" fmla="*/ 238225 h 257176"/>
              <a:gd name="connsiteX227" fmla="*/ 375979 w 611188"/>
              <a:gd name="connsiteY227" fmla="*/ 237232 h 257176"/>
              <a:gd name="connsiteX228" fmla="*/ 375462 w 611188"/>
              <a:gd name="connsiteY228" fmla="*/ 236736 h 257176"/>
              <a:gd name="connsiteX229" fmla="*/ 375462 w 611188"/>
              <a:gd name="connsiteY229" fmla="*/ 237232 h 257176"/>
              <a:gd name="connsiteX230" fmla="*/ 375462 w 611188"/>
              <a:gd name="connsiteY230" fmla="*/ 238225 h 257176"/>
              <a:gd name="connsiteX231" fmla="*/ 373911 w 611188"/>
              <a:gd name="connsiteY231" fmla="*/ 237232 h 257176"/>
              <a:gd name="connsiteX232" fmla="*/ 373911 w 611188"/>
              <a:gd name="connsiteY232" fmla="*/ 238721 h 257176"/>
              <a:gd name="connsiteX233" fmla="*/ 371844 w 611188"/>
              <a:gd name="connsiteY233" fmla="*/ 238225 h 257176"/>
              <a:gd name="connsiteX234" fmla="*/ 370293 w 611188"/>
              <a:gd name="connsiteY234" fmla="*/ 238225 h 257176"/>
              <a:gd name="connsiteX235" fmla="*/ 369776 w 611188"/>
              <a:gd name="connsiteY235" fmla="*/ 238721 h 257176"/>
              <a:gd name="connsiteX236" fmla="*/ 370293 w 611188"/>
              <a:gd name="connsiteY236" fmla="*/ 238721 h 257176"/>
              <a:gd name="connsiteX237" fmla="*/ 369776 w 611188"/>
              <a:gd name="connsiteY237" fmla="*/ 239713 h 257176"/>
              <a:gd name="connsiteX238" fmla="*/ 368743 w 611188"/>
              <a:gd name="connsiteY238" fmla="*/ 239713 h 257176"/>
              <a:gd name="connsiteX239" fmla="*/ 368226 w 611188"/>
              <a:gd name="connsiteY239" fmla="*/ 238721 h 257176"/>
              <a:gd name="connsiteX240" fmla="*/ 368226 w 611188"/>
              <a:gd name="connsiteY240" fmla="*/ 238225 h 257176"/>
              <a:gd name="connsiteX241" fmla="*/ 367192 w 611188"/>
              <a:gd name="connsiteY241" fmla="*/ 238225 h 257176"/>
              <a:gd name="connsiteX242" fmla="*/ 367192 w 611188"/>
              <a:gd name="connsiteY242" fmla="*/ 238721 h 257176"/>
              <a:gd name="connsiteX243" fmla="*/ 365642 w 611188"/>
              <a:gd name="connsiteY243" fmla="*/ 237232 h 257176"/>
              <a:gd name="connsiteX244" fmla="*/ 366675 w 611188"/>
              <a:gd name="connsiteY244" fmla="*/ 235744 h 257176"/>
              <a:gd name="connsiteX245" fmla="*/ 366675 w 611188"/>
              <a:gd name="connsiteY245" fmla="*/ 236736 h 257176"/>
              <a:gd name="connsiteX246" fmla="*/ 366675 w 611188"/>
              <a:gd name="connsiteY246" fmla="*/ 237232 h 257176"/>
              <a:gd name="connsiteX247" fmla="*/ 367192 w 611188"/>
              <a:gd name="connsiteY247" fmla="*/ 236736 h 257176"/>
              <a:gd name="connsiteX248" fmla="*/ 368226 w 611188"/>
              <a:gd name="connsiteY248" fmla="*/ 235744 h 257176"/>
              <a:gd name="connsiteX249" fmla="*/ 368743 w 611188"/>
              <a:gd name="connsiteY249" fmla="*/ 237232 h 257176"/>
              <a:gd name="connsiteX250" fmla="*/ 369776 w 611188"/>
              <a:gd name="connsiteY250" fmla="*/ 238225 h 257176"/>
              <a:gd name="connsiteX251" fmla="*/ 369776 w 611188"/>
              <a:gd name="connsiteY251" fmla="*/ 237232 h 257176"/>
              <a:gd name="connsiteX252" fmla="*/ 369776 w 611188"/>
              <a:gd name="connsiteY252" fmla="*/ 236736 h 257176"/>
              <a:gd name="connsiteX253" fmla="*/ 370293 w 611188"/>
              <a:gd name="connsiteY253" fmla="*/ 235744 h 257176"/>
              <a:gd name="connsiteX254" fmla="*/ 368743 w 611188"/>
              <a:gd name="connsiteY254" fmla="*/ 233760 h 257176"/>
              <a:gd name="connsiteX255" fmla="*/ 366675 w 611188"/>
              <a:gd name="connsiteY255" fmla="*/ 234752 h 257176"/>
              <a:gd name="connsiteX256" fmla="*/ 366675 w 611188"/>
              <a:gd name="connsiteY256" fmla="*/ 233760 h 257176"/>
              <a:gd name="connsiteX257" fmla="*/ 366675 w 611188"/>
              <a:gd name="connsiteY257" fmla="*/ 233263 h 257176"/>
              <a:gd name="connsiteX258" fmla="*/ 368226 w 611188"/>
              <a:gd name="connsiteY258" fmla="*/ 233263 h 257176"/>
              <a:gd name="connsiteX259" fmla="*/ 369776 w 611188"/>
              <a:gd name="connsiteY259" fmla="*/ 233263 h 257176"/>
              <a:gd name="connsiteX260" fmla="*/ 375979 w 611188"/>
              <a:gd name="connsiteY260" fmla="*/ 232271 h 257176"/>
              <a:gd name="connsiteX261" fmla="*/ 342900 w 611188"/>
              <a:gd name="connsiteY261" fmla="*/ 231775 h 257176"/>
              <a:gd name="connsiteX262" fmla="*/ 343694 w 611188"/>
              <a:gd name="connsiteY262" fmla="*/ 232304 h 257176"/>
              <a:gd name="connsiteX263" fmla="*/ 344488 w 611188"/>
              <a:gd name="connsiteY263" fmla="*/ 232304 h 257176"/>
              <a:gd name="connsiteX264" fmla="*/ 343694 w 611188"/>
              <a:gd name="connsiteY264" fmla="*/ 233892 h 257176"/>
              <a:gd name="connsiteX265" fmla="*/ 342900 w 611188"/>
              <a:gd name="connsiteY265" fmla="*/ 234950 h 257176"/>
              <a:gd name="connsiteX266" fmla="*/ 343694 w 611188"/>
              <a:gd name="connsiteY266" fmla="*/ 233363 h 257176"/>
              <a:gd name="connsiteX267" fmla="*/ 279645 w 611188"/>
              <a:gd name="connsiteY267" fmla="*/ 231247 h 257176"/>
              <a:gd name="connsiteX268" fmla="*/ 278059 w 611188"/>
              <a:gd name="connsiteY268" fmla="*/ 232305 h 257176"/>
              <a:gd name="connsiteX269" fmla="*/ 277883 w 611188"/>
              <a:gd name="connsiteY269" fmla="*/ 232129 h 257176"/>
              <a:gd name="connsiteX270" fmla="*/ 341284 w 611188"/>
              <a:gd name="connsiteY270" fmla="*/ 230982 h 257176"/>
              <a:gd name="connsiteX271" fmla="*/ 342900 w 611188"/>
              <a:gd name="connsiteY271" fmla="*/ 230982 h 257176"/>
              <a:gd name="connsiteX272" fmla="*/ 342900 w 611188"/>
              <a:gd name="connsiteY272" fmla="*/ 231532 h 257176"/>
              <a:gd name="connsiteX273" fmla="*/ 342361 w 611188"/>
              <a:gd name="connsiteY273" fmla="*/ 231532 h 257176"/>
              <a:gd name="connsiteX274" fmla="*/ 341284 w 611188"/>
              <a:gd name="connsiteY274" fmla="*/ 231532 h 257176"/>
              <a:gd name="connsiteX275" fmla="*/ 342361 w 611188"/>
              <a:gd name="connsiteY275" fmla="*/ 232631 h 257176"/>
              <a:gd name="connsiteX276" fmla="*/ 340745 w 611188"/>
              <a:gd name="connsiteY276" fmla="*/ 232631 h 257176"/>
              <a:gd name="connsiteX277" fmla="*/ 339668 w 611188"/>
              <a:gd name="connsiteY277" fmla="*/ 232631 h 257176"/>
              <a:gd name="connsiteX278" fmla="*/ 105833 w 611188"/>
              <a:gd name="connsiteY278" fmla="*/ 230188 h 257176"/>
              <a:gd name="connsiteX279" fmla="*/ 106362 w 611188"/>
              <a:gd name="connsiteY279" fmla="*/ 230188 h 257176"/>
              <a:gd name="connsiteX280" fmla="*/ 107950 w 611188"/>
              <a:gd name="connsiteY280" fmla="*/ 230188 h 257176"/>
              <a:gd name="connsiteX281" fmla="*/ 107421 w 611188"/>
              <a:gd name="connsiteY281" fmla="*/ 230717 h 257176"/>
              <a:gd name="connsiteX282" fmla="*/ 107421 w 611188"/>
              <a:gd name="connsiteY282" fmla="*/ 231775 h 257176"/>
              <a:gd name="connsiteX283" fmla="*/ 104775 w 611188"/>
              <a:gd name="connsiteY283" fmla="*/ 228600 h 257176"/>
              <a:gd name="connsiteX284" fmla="*/ 105833 w 611188"/>
              <a:gd name="connsiteY284" fmla="*/ 228600 h 257176"/>
              <a:gd name="connsiteX285" fmla="*/ 105833 w 611188"/>
              <a:gd name="connsiteY285" fmla="*/ 230188 h 257176"/>
              <a:gd name="connsiteX286" fmla="*/ 305197 w 611188"/>
              <a:gd name="connsiteY286" fmla="*/ 228234 h 257176"/>
              <a:gd name="connsiteX287" fmla="*/ 305601 w 611188"/>
              <a:gd name="connsiteY287" fmla="*/ 228234 h 257176"/>
              <a:gd name="connsiteX288" fmla="*/ 305490 w 611188"/>
              <a:gd name="connsiteY288" fmla="*/ 228684 h 257176"/>
              <a:gd name="connsiteX289" fmla="*/ 305735 w 611188"/>
              <a:gd name="connsiteY289" fmla="*/ 227685 h 257176"/>
              <a:gd name="connsiteX290" fmla="*/ 305735 w 611188"/>
              <a:gd name="connsiteY290" fmla="*/ 228234 h 257176"/>
              <a:gd name="connsiteX291" fmla="*/ 305601 w 611188"/>
              <a:gd name="connsiteY291" fmla="*/ 228234 h 257176"/>
              <a:gd name="connsiteX292" fmla="*/ 328357 w 611188"/>
              <a:gd name="connsiteY292" fmla="*/ 227135 h 257176"/>
              <a:gd name="connsiteX293" fmla="*/ 328896 w 611188"/>
              <a:gd name="connsiteY293" fmla="*/ 227135 h 257176"/>
              <a:gd name="connsiteX294" fmla="*/ 328896 w 611188"/>
              <a:gd name="connsiteY294" fmla="*/ 227273 h 257176"/>
              <a:gd name="connsiteX295" fmla="*/ 338137 w 611188"/>
              <a:gd name="connsiteY295" fmla="*/ 225425 h 257176"/>
              <a:gd name="connsiteX296" fmla="*/ 339195 w 611188"/>
              <a:gd name="connsiteY296" fmla="*/ 226060 h 257176"/>
              <a:gd name="connsiteX297" fmla="*/ 339725 w 611188"/>
              <a:gd name="connsiteY297" fmla="*/ 226060 h 257176"/>
              <a:gd name="connsiteX298" fmla="*/ 339725 w 611188"/>
              <a:gd name="connsiteY298" fmla="*/ 227013 h 257176"/>
              <a:gd name="connsiteX299" fmla="*/ 339195 w 611188"/>
              <a:gd name="connsiteY299" fmla="*/ 226378 h 257176"/>
              <a:gd name="connsiteX300" fmla="*/ 338137 w 611188"/>
              <a:gd name="connsiteY300" fmla="*/ 226378 h 257176"/>
              <a:gd name="connsiteX301" fmla="*/ 338137 w 611188"/>
              <a:gd name="connsiteY301" fmla="*/ 226060 h 257176"/>
              <a:gd name="connsiteX302" fmla="*/ 106267 w 611188"/>
              <a:gd name="connsiteY302" fmla="*/ 224368 h 257176"/>
              <a:gd name="connsiteX303" fmla="*/ 107853 w 611188"/>
              <a:gd name="connsiteY303" fmla="*/ 225426 h 257176"/>
              <a:gd name="connsiteX304" fmla="*/ 106267 w 611188"/>
              <a:gd name="connsiteY304" fmla="*/ 225426 h 257176"/>
              <a:gd name="connsiteX305" fmla="*/ 105647 w 611188"/>
              <a:gd name="connsiteY305" fmla="*/ 222504 h 257176"/>
              <a:gd name="connsiteX306" fmla="*/ 107185 w 611188"/>
              <a:gd name="connsiteY306" fmla="*/ 222697 h 257176"/>
              <a:gd name="connsiteX307" fmla="*/ 106267 w 611188"/>
              <a:gd name="connsiteY307" fmla="*/ 222780 h 257176"/>
              <a:gd name="connsiteX308" fmla="*/ 80895 w 611188"/>
              <a:gd name="connsiteY308" fmla="*/ 220134 h 257176"/>
              <a:gd name="connsiteX309" fmla="*/ 86181 w 611188"/>
              <a:gd name="connsiteY309" fmla="*/ 220664 h 257176"/>
              <a:gd name="connsiteX310" fmla="*/ 93052 w 611188"/>
              <a:gd name="connsiteY310" fmla="*/ 221193 h 257176"/>
              <a:gd name="connsiteX311" fmla="*/ 94638 w 611188"/>
              <a:gd name="connsiteY311" fmla="*/ 220664 h 257176"/>
              <a:gd name="connsiteX312" fmla="*/ 96224 w 611188"/>
              <a:gd name="connsiteY312" fmla="*/ 222251 h 257176"/>
              <a:gd name="connsiteX313" fmla="*/ 97810 w 611188"/>
              <a:gd name="connsiteY313" fmla="*/ 222251 h 257176"/>
              <a:gd name="connsiteX314" fmla="*/ 98338 w 611188"/>
              <a:gd name="connsiteY314" fmla="*/ 221193 h 257176"/>
              <a:gd name="connsiteX315" fmla="*/ 99396 w 611188"/>
              <a:gd name="connsiteY315" fmla="*/ 222251 h 257176"/>
              <a:gd name="connsiteX316" fmla="*/ 99924 w 611188"/>
              <a:gd name="connsiteY316" fmla="*/ 222251 h 257176"/>
              <a:gd name="connsiteX317" fmla="*/ 99924 w 611188"/>
              <a:gd name="connsiteY317" fmla="*/ 221193 h 257176"/>
              <a:gd name="connsiteX318" fmla="*/ 100981 w 611188"/>
              <a:gd name="connsiteY318" fmla="*/ 220134 h 257176"/>
              <a:gd name="connsiteX319" fmla="*/ 101510 w 611188"/>
              <a:gd name="connsiteY319" fmla="*/ 221193 h 257176"/>
              <a:gd name="connsiteX320" fmla="*/ 101510 w 611188"/>
              <a:gd name="connsiteY320" fmla="*/ 220664 h 257176"/>
              <a:gd name="connsiteX321" fmla="*/ 105647 w 611188"/>
              <a:gd name="connsiteY321" fmla="*/ 222504 h 257176"/>
              <a:gd name="connsiteX322" fmla="*/ 103624 w 611188"/>
              <a:gd name="connsiteY322" fmla="*/ 222251 h 257176"/>
              <a:gd name="connsiteX323" fmla="*/ 101510 w 611188"/>
              <a:gd name="connsiteY323" fmla="*/ 225426 h 257176"/>
              <a:gd name="connsiteX324" fmla="*/ 100981 w 611188"/>
              <a:gd name="connsiteY324" fmla="*/ 224368 h 257176"/>
              <a:gd name="connsiteX325" fmla="*/ 99924 w 611188"/>
              <a:gd name="connsiteY325" fmla="*/ 225426 h 257176"/>
              <a:gd name="connsiteX326" fmla="*/ 96753 w 611188"/>
              <a:gd name="connsiteY326" fmla="*/ 224368 h 257176"/>
              <a:gd name="connsiteX327" fmla="*/ 94638 w 611188"/>
              <a:gd name="connsiteY327" fmla="*/ 225426 h 257176"/>
              <a:gd name="connsiteX328" fmla="*/ 95167 w 611188"/>
              <a:gd name="connsiteY328" fmla="*/ 224368 h 257176"/>
              <a:gd name="connsiteX329" fmla="*/ 96224 w 611188"/>
              <a:gd name="connsiteY329" fmla="*/ 223839 h 257176"/>
              <a:gd name="connsiteX330" fmla="*/ 96224 w 611188"/>
              <a:gd name="connsiteY330" fmla="*/ 222780 h 257176"/>
              <a:gd name="connsiteX331" fmla="*/ 95167 w 611188"/>
              <a:gd name="connsiteY331" fmla="*/ 222251 h 257176"/>
              <a:gd name="connsiteX332" fmla="*/ 90938 w 611188"/>
              <a:gd name="connsiteY332" fmla="*/ 221193 h 257176"/>
              <a:gd name="connsiteX333" fmla="*/ 86181 w 611188"/>
              <a:gd name="connsiteY333" fmla="*/ 221193 h 257176"/>
              <a:gd name="connsiteX334" fmla="*/ 83009 w 611188"/>
              <a:gd name="connsiteY334" fmla="*/ 220664 h 257176"/>
              <a:gd name="connsiteX335" fmla="*/ 115887 w 611188"/>
              <a:gd name="connsiteY335" fmla="*/ 219075 h 257176"/>
              <a:gd name="connsiteX336" fmla="*/ 115887 w 611188"/>
              <a:gd name="connsiteY336" fmla="*/ 219472 h 257176"/>
              <a:gd name="connsiteX337" fmla="*/ 115433 w 611188"/>
              <a:gd name="connsiteY337" fmla="*/ 219472 h 257176"/>
              <a:gd name="connsiteX338" fmla="*/ 115887 w 611188"/>
              <a:gd name="connsiteY338" fmla="*/ 220266 h 257176"/>
              <a:gd name="connsiteX339" fmla="*/ 115887 w 611188"/>
              <a:gd name="connsiteY339" fmla="*/ 220663 h 257176"/>
              <a:gd name="connsiteX340" fmla="*/ 114072 w 611188"/>
              <a:gd name="connsiteY340" fmla="*/ 220266 h 257176"/>
              <a:gd name="connsiteX341" fmla="*/ 112712 w 611188"/>
              <a:gd name="connsiteY341" fmla="*/ 220663 h 257176"/>
              <a:gd name="connsiteX342" fmla="*/ 113619 w 611188"/>
              <a:gd name="connsiteY342" fmla="*/ 220266 h 257176"/>
              <a:gd name="connsiteX343" fmla="*/ 113619 w 611188"/>
              <a:gd name="connsiteY343" fmla="*/ 219472 h 257176"/>
              <a:gd name="connsiteX344" fmla="*/ 114526 w 611188"/>
              <a:gd name="connsiteY344" fmla="*/ 219472 h 257176"/>
              <a:gd name="connsiteX345" fmla="*/ 107950 w 611188"/>
              <a:gd name="connsiteY345" fmla="*/ 219075 h 257176"/>
              <a:gd name="connsiteX346" fmla="*/ 109538 w 611188"/>
              <a:gd name="connsiteY346" fmla="*/ 219075 h 257176"/>
              <a:gd name="connsiteX347" fmla="*/ 109538 w 611188"/>
              <a:gd name="connsiteY347" fmla="*/ 220134 h 257176"/>
              <a:gd name="connsiteX348" fmla="*/ 109538 w 611188"/>
              <a:gd name="connsiteY348" fmla="*/ 220663 h 257176"/>
              <a:gd name="connsiteX349" fmla="*/ 404812 w 611188"/>
              <a:gd name="connsiteY349" fmla="*/ 215900 h 257176"/>
              <a:gd name="connsiteX350" fmla="*/ 406400 w 611188"/>
              <a:gd name="connsiteY350" fmla="*/ 215900 h 257176"/>
              <a:gd name="connsiteX351" fmla="*/ 405870 w 611188"/>
              <a:gd name="connsiteY351" fmla="*/ 216297 h 257176"/>
              <a:gd name="connsiteX352" fmla="*/ 404812 w 611188"/>
              <a:gd name="connsiteY352" fmla="*/ 217488 h 257176"/>
              <a:gd name="connsiteX353" fmla="*/ 340783 w 611188"/>
              <a:gd name="connsiteY353" fmla="*/ 214313 h 257176"/>
              <a:gd name="connsiteX354" fmla="*/ 342371 w 611188"/>
              <a:gd name="connsiteY354" fmla="*/ 214313 h 257176"/>
              <a:gd name="connsiteX355" fmla="*/ 342371 w 611188"/>
              <a:gd name="connsiteY355" fmla="*/ 214710 h 257176"/>
              <a:gd name="connsiteX356" fmla="*/ 342900 w 611188"/>
              <a:gd name="connsiteY356" fmla="*/ 215504 h 257176"/>
              <a:gd name="connsiteX357" fmla="*/ 342371 w 611188"/>
              <a:gd name="connsiteY357" fmla="*/ 215901 h 257176"/>
              <a:gd name="connsiteX358" fmla="*/ 341312 w 611188"/>
              <a:gd name="connsiteY358" fmla="*/ 214710 h 257176"/>
              <a:gd name="connsiteX359" fmla="*/ 339725 w 611188"/>
              <a:gd name="connsiteY359" fmla="*/ 214710 h 257176"/>
              <a:gd name="connsiteX360" fmla="*/ 94191 w 611188"/>
              <a:gd name="connsiteY360" fmla="*/ 213668 h 257176"/>
              <a:gd name="connsiteX361" fmla="*/ 93133 w 611188"/>
              <a:gd name="connsiteY361" fmla="*/ 214214 h 257176"/>
              <a:gd name="connsiteX362" fmla="*/ 92604 w 611188"/>
              <a:gd name="connsiteY362" fmla="*/ 214214 h 257176"/>
              <a:gd name="connsiteX363" fmla="*/ 91016 w 611188"/>
              <a:gd name="connsiteY363" fmla="*/ 213668 h 257176"/>
              <a:gd name="connsiteX364" fmla="*/ 91016 w 611188"/>
              <a:gd name="connsiteY364" fmla="*/ 215305 h 257176"/>
              <a:gd name="connsiteX365" fmla="*/ 89958 w 611188"/>
              <a:gd name="connsiteY365" fmla="*/ 215305 h 257176"/>
              <a:gd name="connsiteX366" fmla="*/ 89958 w 611188"/>
              <a:gd name="connsiteY366" fmla="*/ 214214 h 257176"/>
              <a:gd name="connsiteX367" fmla="*/ 336550 w 611188"/>
              <a:gd name="connsiteY367" fmla="*/ 211860 h 257176"/>
              <a:gd name="connsiteX368" fmla="*/ 336672 w 611188"/>
              <a:gd name="connsiteY368" fmla="*/ 212059 h 257176"/>
              <a:gd name="connsiteX369" fmla="*/ 336550 w 611188"/>
              <a:gd name="connsiteY369" fmla="*/ 212148 h 257176"/>
              <a:gd name="connsiteX370" fmla="*/ 341947 w 611188"/>
              <a:gd name="connsiteY370" fmla="*/ 211138 h 257176"/>
              <a:gd name="connsiteX371" fmla="*/ 342900 w 611188"/>
              <a:gd name="connsiteY371" fmla="*/ 212726 h 257176"/>
              <a:gd name="connsiteX372" fmla="*/ 341947 w 611188"/>
              <a:gd name="connsiteY372" fmla="*/ 212197 h 257176"/>
              <a:gd name="connsiteX373" fmla="*/ 341629 w 611188"/>
              <a:gd name="connsiteY373" fmla="*/ 211667 h 257176"/>
              <a:gd name="connsiteX374" fmla="*/ 341312 w 611188"/>
              <a:gd name="connsiteY374" fmla="*/ 211138 h 257176"/>
              <a:gd name="connsiteX375" fmla="*/ 341629 w 611188"/>
              <a:gd name="connsiteY375" fmla="*/ 211667 h 257176"/>
              <a:gd name="connsiteX376" fmla="*/ 341312 w 611188"/>
              <a:gd name="connsiteY376" fmla="*/ 212197 h 257176"/>
              <a:gd name="connsiteX377" fmla="*/ 338138 w 611188"/>
              <a:gd name="connsiteY377" fmla="*/ 210993 h 257176"/>
              <a:gd name="connsiteX378" fmla="*/ 337079 w 611188"/>
              <a:gd name="connsiteY378" fmla="*/ 212725 h 257176"/>
              <a:gd name="connsiteX379" fmla="*/ 336672 w 611188"/>
              <a:gd name="connsiteY379" fmla="*/ 212059 h 257176"/>
              <a:gd name="connsiteX380" fmla="*/ 580647 w 611188"/>
              <a:gd name="connsiteY380" fmla="*/ 209022 h 257176"/>
              <a:gd name="connsiteX381" fmla="*/ 582613 w 611188"/>
              <a:gd name="connsiteY381" fmla="*/ 209022 h 257176"/>
              <a:gd name="connsiteX382" fmla="*/ 581252 w 611188"/>
              <a:gd name="connsiteY382" fmla="*/ 209551 h 257176"/>
              <a:gd name="connsiteX383" fmla="*/ 355600 w 611188"/>
              <a:gd name="connsiteY383" fmla="*/ 209022 h 257176"/>
              <a:gd name="connsiteX384" fmla="*/ 357981 w 611188"/>
              <a:gd name="connsiteY384" fmla="*/ 209022 h 257176"/>
              <a:gd name="connsiteX385" fmla="*/ 358775 w 611188"/>
              <a:gd name="connsiteY385" fmla="*/ 209022 h 257176"/>
              <a:gd name="connsiteX386" fmla="*/ 357981 w 611188"/>
              <a:gd name="connsiteY386" fmla="*/ 209551 h 257176"/>
              <a:gd name="connsiteX387" fmla="*/ 355600 w 611188"/>
              <a:gd name="connsiteY387" fmla="*/ 209551 h 257176"/>
              <a:gd name="connsiteX388" fmla="*/ 102039 w 611188"/>
              <a:gd name="connsiteY388" fmla="*/ 208493 h 257176"/>
              <a:gd name="connsiteX389" fmla="*/ 102039 w 611188"/>
              <a:gd name="connsiteY389" fmla="*/ 209022 h 257176"/>
              <a:gd name="connsiteX390" fmla="*/ 101510 w 611188"/>
              <a:gd name="connsiteY390" fmla="*/ 210080 h 257176"/>
              <a:gd name="connsiteX391" fmla="*/ 102039 w 611188"/>
              <a:gd name="connsiteY391" fmla="*/ 210609 h 257176"/>
              <a:gd name="connsiteX392" fmla="*/ 102039 w 611188"/>
              <a:gd name="connsiteY392" fmla="*/ 211668 h 257176"/>
              <a:gd name="connsiteX393" fmla="*/ 103624 w 611188"/>
              <a:gd name="connsiteY393" fmla="*/ 210609 h 257176"/>
              <a:gd name="connsiteX394" fmla="*/ 103624 w 611188"/>
              <a:gd name="connsiteY394" fmla="*/ 210080 h 257176"/>
              <a:gd name="connsiteX395" fmla="*/ 104681 w 611188"/>
              <a:gd name="connsiteY395" fmla="*/ 210080 h 257176"/>
              <a:gd name="connsiteX396" fmla="*/ 104681 w 611188"/>
              <a:gd name="connsiteY396" fmla="*/ 211668 h 257176"/>
              <a:gd name="connsiteX397" fmla="*/ 103096 w 611188"/>
              <a:gd name="connsiteY397" fmla="*/ 213255 h 257176"/>
              <a:gd name="connsiteX398" fmla="*/ 102039 w 611188"/>
              <a:gd name="connsiteY398" fmla="*/ 212197 h 257176"/>
              <a:gd name="connsiteX399" fmla="*/ 100981 w 611188"/>
              <a:gd name="connsiteY399" fmla="*/ 211668 h 257176"/>
              <a:gd name="connsiteX400" fmla="*/ 100981 w 611188"/>
              <a:gd name="connsiteY400" fmla="*/ 209022 h 257176"/>
              <a:gd name="connsiteX401" fmla="*/ 336021 w 611188"/>
              <a:gd name="connsiteY401" fmla="*/ 208107 h 257176"/>
              <a:gd name="connsiteX402" fmla="*/ 336021 w 611188"/>
              <a:gd name="connsiteY402" fmla="*/ 209261 h 257176"/>
              <a:gd name="connsiteX403" fmla="*/ 336550 w 611188"/>
              <a:gd name="connsiteY403" fmla="*/ 209261 h 257176"/>
              <a:gd name="connsiteX404" fmla="*/ 336550 w 611188"/>
              <a:gd name="connsiteY404" fmla="*/ 208684 h 257176"/>
              <a:gd name="connsiteX405" fmla="*/ 337079 w 611188"/>
              <a:gd name="connsiteY405" fmla="*/ 208107 h 257176"/>
              <a:gd name="connsiteX406" fmla="*/ 337079 w 611188"/>
              <a:gd name="connsiteY406" fmla="*/ 208684 h 257176"/>
              <a:gd name="connsiteX407" fmla="*/ 337079 w 611188"/>
              <a:gd name="connsiteY407" fmla="*/ 210416 h 257176"/>
              <a:gd name="connsiteX408" fmla="*/ 336550 w 611188"/>
              <a:gd name="connsiteY408" fmla="*/ 210416 h 257176"/>
              <a:gd name="connsiteX409" fmla="*/ 336550 w 611188"/>
              <a:gd name="connsiteY409" fmla="*/ 211860 h 257176"/>
              <a:gd name="connsiteX410" fmla="*/ 336021 w 611188"/>
              <a:gd name="connsiteY410" fmla="*/ 210993 h 257176"/>
              <a:gd name="connsiteX411" fmla="*/ 336021 w 611188"/>
              <a:gd name="connsiteY411" fmla="*/ 210416 h 257176"/>
              <a:gd name="connsiteX412" fmla="*/ 334962 w 611188"/>
              <a:gd name="connsiteY412" fmla="*/ 210416 h 257176"/>
              <a:gd name="connsiteX413" fmla="*/ 334433 w 611188"/>
              <a:gd name="connsiteY413" fmla="*/ 208684 h 257176"/>
              <a:gd name="connsiteX414" fmla="*/ 333375 w 611188"/>
              <a:gd name="connsiteY414" fmla="*/ 208107 h 257176"/>
              <a:gd name="connsiteX415" fmla="*/ 334433 w 611188"/>
              <a:gd name="connsiteY415" fmla="*/ 208684 h 257176"/>
              <a:gd name="connsiteX416" fmla="*/ 334433 w 611188"/>
              <a:gd name="connsiteY416" fmla="*/ 209261 h 257176"/>
              <a:gd name="connsiteX417" fmla="*/ 333375 w 611188"/>
              <a:gd name="connsiteY417" fmla="*/ 209261 h 257176"/>
              <a:gd name="connsiteX418" fmla="*/ 588010 w 611188"/>
              <a:gd name="connsiteY418" fmla="*/ 207963 h 257176"/>
              <a:gd name="connsiteX419" fmla="*/ 588963 w 611188"/>
              <a:gd name="connsiteY419" fmla="*/ 207963 h 257176"/>
              <a:gd name="connsiteX420" fmla="*/ 588328 w 611188"/>
              <a:gd name="connsiteY420" fmla="*/ 209551 h 257176"/>
              <a:gd name="connsiteX421" fmla="*/ 587375 w 611188"/>
              <a:gd name="connsiteY421" fmla="*/ 209551 h 257176"/>
              <a:gd name="connsiteX422" fmla="*/ 579438 w 611188"/>
              <a:gd name="connsiteY422" fmla="*/ 207963 h 257176"/>
              <a:gd name="connsiteX423" fmla="*/ 580647 w 611188"/>
              <a:gd name="connsiteY423" fmla="*/ 209022 h 257176"/>
              <a:gd name="connsiteX424" fmla="*/ 580345 w 611188"/>
              <a:gd name="connsiteY424" fmla="*/ 209022 h 257176"/>
              <a:gd name="connsiteX425" fmla="*/ 332184 w 611188"/>
              <a:gd name="connsiteY425" fmla="*/ 207963 h 257176"/>
              <a:gd name="connsiteX426" fmla="*/ 333375 w 611188"/>
              <a:gd name="connsiteY426" fmla="*/ 211138 h 257176"/>
              <a:gd name="connsiteX427" fmla="*/ 332978 w 611188"/>
              <a:gd name="connsiteY427" fmla="*/ 211138 h 257176"/>
              <a:gd name="connsiteX428" fmla="*/ 332184 w 611188"/>
              <a:gd name="connsiteY428" fmla="*/ 208757 h 257176"/>
              <a:gd name="connsiteX429" fmla="*/ 332184 w 611188"/>
              <a:gd name="connsiteY429" fmla="*/ 209551 h 257176"/>
              <a:gd name="connsiteX430" fmla="*/ 331787 w 611188"/>
              <a:gd name="connsiteY430" fmla="*/ 209551 h 257176"/>
              <a:gd name="connsiteX431" fmla="*/ 331911 w 611188"/>
              <a:gd name="connsiteY431" fmla="*/ 209054 h 257176"/>
              <a:gd name="connsiteX432" fmla="*/ 329861 w 611188"/>
              <a:gd name="connsiteY432" fmla="*/ 210080 h 257176"/>
              <a:gd name="connsiteX433" fmla="*/ 329333 w 611188"/>
              <a:gd name="connsiteY433" fmla="*/ 208493 h 257176"/>
              <a:gd name="connsiteX434" fmla="*/ 331922 w 611188"/>
              <a:gd name="connsiteY434" fmla="*/ 209011 h 257176"/>
              <a:gd name="connsiteX435" fmla="*/ 368300 w 611188"/>
              <a:gd name="connsiteY435" fmla="*/ 207433 h 257176"/>
              <a:gd name="connsiteX436" fmla="*/ 368300 w 611188"/>
              <a:gd name="connsiteY436" fmla="*/ 207963 h 257176"/>
              <a:gd name="connsiteX437" fmla="*/ 368300 w 611188"/>
              <a:gd name="connsiteY437" fmla="*/ 209021 h 257176"/>
              <a:gd name="connsiteX438" fmla="*/ 366871 w 611188"/>
              <a:gd name="connsiteY438" fmla="*/ 209550 h 257176"/>
              <a:gd name="connsiteX439" fmla="*/ 366871 w 611188"/>
              <a:gd name="connsiteY439" fmla="*/ 207963 h 257176"/>
              <a:gd name="connsiteX440" fmla="*/ 364013 w 611188"/>
              <a:gd name="connsiteY440" fmla="*/ 207433 h 257176"/>
              <a:gd name="connsiteX441" fmla="*/ 364966 w 611188"/>
              <a:gd name="connsiteY441" fmla="*/ 207963 h 257176"/>
              <a:gd name="connsiteX442" fmla="*/ 365442 w 611188"/>
              <a:gd name="connsiteY442" fmla="*/ 207433 h 257176"/>
              <a:gd name="connsiteX443" fmla="*/ 366871 w 611188"/>
              <a:gd name="connsiteY443" fmla="*/ 207963 h 257176"/>
              <a:gd name="connsiteX444" fmla="*/ 366395 w 611188"/>
              <a:gd name="connsiteY444" fmla="*/ 209021 h 257176"/>
              <a:gd name="connsiteX445" fmla="*/ 365442 w 611188"/>
              <a:gd name="connsiteY445" fmla="*/ 209550 h 257176"/>
              <a:gd name="connsiteX446" fmla="*/ 365442 w 611188"/>
              <a:gd name="connsiteY446" fmla="*/ 209021 h 257176"/>
              <a:gd name="connsiteX447" fmla="*/ 366395 w 611188"/>
              <a:gd name="connsiteY447" fmla="*/ 207963 h 257176"/>
              <a:gd name="connsiteX448" fmla="*/ 364966 w 611188"/>
              <a:gd name="connsiteY448" fmla="*/ 209021 h 257176"/>
              <a:gd name="connsiteX449" fmla="*/ 363537 w 611188"/>
              <a:gd name="connsiteY449" fmla="*/ 207963 h 257176"/>
              <a:gd name="connsiteX450" fmla="*/ 392112 w 611188"/>
              <a:gd name="connsiteY450" fmla="*/ 206375 h 257176"/>
              <a:gd name="connsiteX451" fmla="*/ 393700 w 611188"/>
              <a:gd name="connsiteY451" fmla="*/ 206375 h 257176"/>
              <a:gd name="connsiteX452" fmla="*/ 393700 w 611188"/>
              <a:gd name="connsiteY452" fmla="*/ 207010 h 257176"/>
              <a:gd name="connsiteX453" fmla="*/ 392641 w 611188"/>
              <a:gd name="connsiteY453" fmla="*/ 207328 h 257176"/>
              <a:gd name="connsiteX454" fmla="*/ 392641 w 611188"/>
              <a:gd name="connsiteY454" fmla="*/ 207010 h 257176"/>
              <a:gd name="connsiteX455" fmla="*/ 392112 w 611188"/>
              <a:gd name="connsiteY455" fmla="*/ 207328 h 257176"/>
              <a:gd name="connsiteX456" fmla="*/ 392112 w 611188"/>
              <a:gd name="connsiteY456" fmla="*/ 207010 h 257176"/>
              <a:gd name="connsiteX457" fmla="*/ 365442 w 611188"/>
              <a:gd name="connsiteY457" fmla="*/ 206375 h 257176"/>
              <a:gd name="connsiteX458" fmla="*/ 366395 w 611188"/>
              <a:gd name="connsiteY458" fmla="*/ 206375 h 257176"/>
              <a:gd name="connsiteX459" fmla="*/ 366395 w 611188"/>
              <a:gd name="connsiteY459" fmla="*/ 207433 h 257176"/>
              <a:gd name="connsiteX460" fmla="*/ 365442 w 611188"/>
              <a:gd name="connsiteY460" fmla="*/ 207433 h 257176"/>
              <a:gd name="connsiteX461" fmla="*/ 360362 w 611188"/>
              <a:gd name="connsiteY461" fmla="*/ 206375 h 257176"/>
              <a:gd name="connsiteX462" fmla="*/ 361315 w 611188"/>
              <a:gd name="connsiteY462" fmla="*/ 206375 h 257176"/>
              <a:gd name="connsiteX463" fmla="*/ 361950 w 611188"/>
              <a:gd name="connsiteY463" fmla="*/ 208756 h 257176"/>
              <a:gd name="connsiteX464" fmla="*/ 361315 w 611188"/>
              <a:gd name="connsiteY464" fmla="*/ 208756 h 257176"/>
              <a:gd name="connsiteX465" fmla="*/ 361315 w 611188"/>
              <a:gd name="connsiteY465" fmla="*/ 207169 h 257176"/>
              <a:gd name="connsiteX466" fmla="*/ 360997 w 611188"/>
              <a:gd name="connsiteY466" fmla="*/ 207169 h 257176"/>
              <a:gd name="connsiteX467" fmla="*/ 361315 w 611188"/>
              <a:gd name="connsiteY467" fmla="*/ 209550 h 257176"/>
              <a:gd name="connsiteX468" fmla="*/ 360362 w 611188"/>
              <a:gd name="connsiteY468" fmla="*/ 209550 h 257176"/>
              <a:gd name="connsiteX469" fmla="*/ 360997 w 611188"/>
              <a:gd name="connsiteY469" fmla="*/ 208756 h 257176"/>
              <a:gd name="connsiteX470" fmla="*/ 336550 w 611188"/>
              <a:gd name="connsiteY470" fmla="*/ 206375 h 257176"/>
              <a:gd name="connsiteX471" fmla="*/ 337079 w 611188"/>
              <a:gd name="connsiteY471" fmla="*/ 206952 h 257176"/>
              <a:gd name="connsiteX472" fmla="*/ 337079 w 611188"/>
              <a:gd name="connsiteY472" fmla="*/ 208107 h 257176"/>
              <a:gd name="connsiteX473" fmla="*/ 336550 w 611188"/>
              <a:gd name="connsiteY473" fmla="*/ 206952 h 257176"/>
              <a:gd name="connsiteX474" fmla="*/ 378883 w 611188"/>
              <a:gd name="connsiteY474" fmla="*/ 206199 h 257176"/>
              <a:gd name="connsiteX475" fmla="*/ 378936 w 611188"/>
              <a:gd name="connsiteY475" fmla="*/ 206270 h 257176"/>
              <a:gd name="connsiteX476" fmla="*/ 378883 w 611188"/>
              <a:gd name="connsiteY476" fmla="*/ 206376 h 257176"/>
              <a:gd name="connsiteX477" fmla="*/ 328049 w 611188"/>
              <a:gd name="connsiteY477" fmla="*/ 205771 h 257176"/>
              <a:gd name="connsiteX478" fmla="*/ 328275 w 611188"/>
              <a:gd name="connsiteY478" fmla="*/ 205847 h 257176"/>
              <a:gd name="connsiteX479" fmla="*/ 328275 w 611188"/>
              <a:gd name="connsiteY479" fmla="*/ 206376 h 257176"/>
              <a:gd name="connsiteX480" fmla="*/ 327747 w 611188"/>
              <a:gd name="connsiteY480" fmla="*/ 206376 h 257176"/>
              <a:gd name="connsiteX481" fmla="*/ 347266 w 611188"/>
              <a:gd name="connsiteY481" fmla="*/ 205423 h 257176"/>
              <a:gd name="connsiteX482" fmla="*/ 347861 w 611188"/>
              <a:gd name="connsiteY482" fmla="*/ 205741 h 257176"/>
              <a:gd name="connsiteX483" fmla="*/ 346075 w 611188"/>
              <a:gd name="connsiteY483" fmla="*/ 206376 h 257176"/>
              <a:gd name="connsiteX484" fmla="*/ 379412 w 611188"/>
              <a:gd name="connsiteY484" fmla="*/ 205317 h 257176"/>
              <a:gd name="connsiteX485" fmla="*/ 380471 w 611188"/>
              <a:gd name="connsiteY485" fmla="*/ 206376 h 257176"/>
              <a:gd name="connsiteX486" fmla="*/ 381000 w 611188"/>
              <a:gd name="connsiteY486" fmla="*/ 206905 h 257176"/>
              <a:gd name="connsiteX487" fmla="*/ 380471 w 611188"/>
              <a:gd name="connsiteY487" fmla="*/ 207963 h 257176"/>
              <a:gd name="connsiteX488" fmla="*/ 379412 w 611188"/>
              <a:gd name="connsiteY488" fmla="*/ 206905 h 257176"/>
              <a:gd name="connsiteX489" fmla="*/ 378936 w 611188"/>
              <a:gd name="connsiteY489" fmla="*/ 206270 h 257176"/>
              <a:gd name="connsiteX490" fmla="*/ 412353 w 611188"/>
              <a:gd name="connsiteY490" fmla="*/ 204788 h 257176"/>
              <a:gd name="connsiteX491" fmla="*/ 412750 w 611188"/>
              <a:gd name="connsiteY491" fmla="*/ 204788 h 257176"/>
              <a:gd name="connsiteX492" fmla="*/ 412353 w 611188"/>
              <a:gd name="connsiteY492" fmla="*/ 206376 h 257176"/>
              <a:gd name="connsiteX493" fmla="*/ 411162 w 611188"/>
              <a:gd name="connsiteY493" fmla="*/ 206376 h 257176"/>
              <a:gd name="connsiteX494" fmla="*/ 388082 w 611188"/>
              <a:gd name="connsiteY494" fmla="*/ 204788 h 257176"/>
              <a:gd name="connsiteX495" fmla="*/ 390525 w 611188"/>
              <a:gd name="connsiteY495" fmla="*/ 206772 h 257176"/>
              <a:gd name="connsiteX496" fmla="*/ 390525 w 611188"/>
              <a:gd name="connsiteY496" fmla="*/ 207169 h 257176"/>
              <a:gd name="connsiteX497" fmla="*/ 390036 w 611188"/>
              <a:gd name="connsiteY497" fmla="*/ 207963 h 257176"/>
              <a:gd name="connsiteX498" fmla="*/ 388082 w 611188"/>
              <a:gd name="connsiteY498" fmla="*/ 206772 h 257176"/>
              <a:gd name="connsiteX499" fmla="*/ 385152 w 611188"/>
              <a:gd name="connsiteY499" fmla="*/ 207963 h 257176"/>
              <a:gd name="connsiteX500" fmla="*/ 384175 w 611188"/>
              <a:gd name="connsiteY500" fmla="*/ 207963 h 257176"/>
              <a:gd name="connsiteX501" fmla="*/ 384175 w 611188"/>
              <a:gd name="connsiteY501" fmla="*/ 207169 h 257176"/>
              <a:gd name="connsiteX502" fmla="*/ 385640 w 611188"/>
              <a:gd name="connsiteY502" fmla="*/ 206772 h 257176"/>
              <a:gd name="connsiteX503" fmla="*/ 386617 w 611188"/>
              <a:gd name="connsiteY503" fmla="*/ 206772 h 257176"/>
              <a:gd name="connsiteX504" fmla="*/ 385640 w 611188"/>
              <a:gd name="connsiteY504" fmla="*/ 205979 h 257176"/>
              <a:gd name="connsiteX505" fmla="*/ 377825 w 611188"/>
              <a:gd name="connsiteY505" fmla="*/ 204788 h 257176"/>
              <a:gd name="connsiteX506" fmla="*/ 377825 w 611188"/>
              <a:gd name="connsiteY506" fmla="*/ 207169 h 257176"/>
              <a:gd name="connsiteX507" fmla="*/ 377295 w 611188"/>
              <a:gd name="connsiteY507" fmla="*/ 207169 h 257176"/>
              <a:gd name="connsiteX508" fmla="*/ 377295 w 611188"/>
              <a:gd name="connsiteY508" fmla="*/ 207963 h 257176"/>
              <a:gd name="connsiteX509" fmla="*/ 376237 w 611188"/>
              <a:gd name="connsiteY509" fmla="*/ 205582 h 257176"/>
              <a:gd name="connsiteX510" fmla="*/ 377825 w 611188"/>
              <a:gd name="connsiteY510" fmla="*/ 204788 h 257176"/>
              <a:gd name="connsiteX511" fmla="*/ 378883 w 611188"/>
              <a:gd name="connsiteY511" fmla="*/ 205317 h 257176"/>
              <a:gd name="connsiteX512" fmla="*/ 378883 w 611188"/>
              <a:gd name="connsiteY512" fmla="*/ 206199 h 257176"/>
              <a:gd name="connsiteX513" fmla="*/ 349647 w 611188"/>
              <a:gd name="connsiteY513" fmla="*/ 204788 h 257176"/>
              <a:gd name="connsiteX514" fmla="*/ 350838 w 611188"/>
              <a:gd name="connsiteY514" fmla="*/ 205423 h 257176"/>
              <a:gd name="connsiteX515" fmla="*/ 350838 w 611188"/>
              <a:gd name="connsiteY515" fmla="*/ 205741 h 257176"/>
              <a:gd name="connsiteX516" fmla="*/ 347861 w 611188"/>
              <a:gd name="connsiteY516" fmla="*/ 205741 h 257176"/>
              <a:gd name="connsiteX517" fmla="*/ 347266 w 611188"/>
              <a:gd name="connsiteY517" fmla="*/ 204788 h 257176"/>
              <a:gd name="connsiteX518" fmla="*/ 347861 w 611188"/>
              <a:gd name="connsiteY518" fmla="*/ 204788 h 257176"/>
              <a:gd name="connsiteX519" fmla="*/ 347266 w 611188"/>
              <a:gd name="connsiteY519" fmla="*/ 205423 h 257176"/>
              <a:gd name="connsiteX520" fmla="*/ 122238 w 611188"/>
              <a:gd name="connsiteY520" fmla="*/ 202102 h 257176"/>
              <a:gd name="connsiteX521" fmla="*/ 121152 w 611188"/>
              <a:gd name="connsiteY521" fmla="*/ 202712 h 257176"/>
              <a:gd name="connsiteX522" fmla="*/ 120608 w 611188"/>
              <a:gd name="connsiteY522" fmla="*/ 203934 h 257176"/>
              <a:gd name="connsiteX523" fmla="*/ 121152 w 611188"/>
              <a:gd name="connsiteY523" fmla="*/ 204544 h 257176"/>
              <a:gd name="connsiteX524" fmla="*/ 118979 w 611188"/>
              <a:gd name="connsiteY524" fmla="*/ 206376 h 257176"/>
              <a:gd name="connsiteX525" fmla="*/ 115177 w 611188"/>
              <a:gd name="connsiteY525" fmla="*/ 206376 h 257176"/>
              <a:gd name="connsiteX526" fmla="*/ 113005 w 611188"/>
              <a:gd name="connsiteY526" fmla="*/ 202712 h 257176"/>
              <a:gd name="connsiteX527" fmla="*/ 116807 w 611188"/>
              <a:gd name="connsiteY527" fmla="*/ 202712 h 257176"/>
              <a:gd name="connsiteX528" fmla="*/ 91546 w 611188"/>
              <a:gd name="connsiteY528" fmla="*/ 200025 h 257176"/>
              <a:gd name="connsiteX529" fmla="*/ 92604 w 611188"/>
              <a:gd name="connsiteY529" fmla="*/ 200025 h 257176"/>
              <a:gd name="connsiteX530" fmla="*/ 93133 w 611188"/>
              <a:gd name="connsiteY530" fmla="*/ 200025 h 257176"/>
              <a:gd name="connsiteX531" fmla="*/ 94191 w 611188"/>
              <a:gd name="connsiteY531" fmla="*/ 202208 h 257176"/>
              <a:gd name="connsiteX532" fmla="*/ 96308 w 611188"/>
              <a:gd name="connsiteY532" fmla="*/ 201662 h 257176"/>
              <a:gd name="connsiteX533" fmla="*/ 96308 w 611188"/>
              <a:gd name="connsiteY533" fmla="*/ 202208 h 257176"/>
              <a:gd name="connsiteX534" fmla="*/ 96308 w 611188"/>
              <a:gd name="connsiteY534" fmla="*/ 203845 h 257176"/>
              <a:gd name="connsiteX535" fmla="*/ 94721 w 611188"/>
              <a:gd name="connsiteY535" fmla="*/ 203299 h 257176"/>
              <a:gd name="connsiteX536" fmla="*/ 94191 w 611188"/>
              <a:gd name="connsiteY536" fmla="*/ 203845 h 257176"/>
              <a:gd name="connsiteX537" fmla="*/ 96308 w 611188"/>
              <a:gd name="connsiteY537" fmla="*/ 205482 h 257176"/>
              <a:gd name="connsiteX538" fmla="*/ 98425 w 611188"/>
              <a:gd name="connsiteY538" fmla="*/ 204937 h 257176"/>
              <a:gd name="connsiteX539" fmla="*/ 96308 w 611188"/>
              <a:gd name="connsiteY539" fmla="*/ 207119 h 257176"/>
              <a:gd name="connsiteX540" fmla="*/ 93133 w 611188"/>
              <a:gd name="connsiteY540" fmla="*/ 210939 h 257176"/>
              <a:gd name="connsiteX541" fmla="*/ 91546 w 611188"/>
              <a:gd name="connsiteY541" fmla="*/ 210394 h 257176"/>
              <a:gd name="connsiteX542" fmla="*/ 91016 w 611188"/>
              <a:gd name="connsiteY542" fmla="*/ 212577 h 257176"/>
              <a:gd name="connsiteX543" fmla="*/ 89958 w 611188"/>
              <a:gd name="connsiteY543" fmla="*/ 212031 h 257176"/>
              <a:gd name="connsiteX544" fmla="*/ 89429 w 611188"/>
              <a:gd name="connsiteY544" fmla="*/ 210939 h 257176"/>
              <a:gd name="connsiteX545" fmla="*/ 89429 w 611188"/>
              <a:gd name="connsiteY545" fmla="*/ 212577 h 257176"/>
              <a:gd name="connsiteX546" fmla="*/ 87841 w 611188"/>
              <a:gd name="connsiteY546" fmla="*/ 212577 h 257176"/>
              <a:gd name="connsiteX547" fmla="*/ 87312 w 611188"/>
              <a:gd name="connsiteY547" fmla="*/ 213668 h 257176"/>
              <a:gd name="connsiteX548" fmla="*/ 87312 w 611188"/>
              <a:gd name="connsiteY548" fmla="*/ 214214 h 257176"/>
              <a:gd name="connsiteX549" fmla="*/ 89429 w 611188"/>
              <a:gd name="connsiteY549" fmla="*/ 215305 h 257176"/>
              <a:gd name="connsiteX550" fmla="*/ 89958 w 611188"/>
              <a:gd name="connsiteY550" fmla="*/ 215851 h 257176"/>
              <a:gd name="connsiteX551" fmla="*/ 91016 w 611188"/>
              <a:gd name="connsiteY551" fmla="*/ 215305 h 257176"/>
              <a:gd name="connsiteX552" fmla="*/ 92604 w 611188"/>
              <a:gd name="connsiteY552" fmla="*/ 214214 h 257176"/>
              <a:gd name="connsiteX553" fmla="*/ 92604 w 611188"/>
              <a:gd name="connsiteY553" fmla="*/ 215305 h 257176"/>
              <a:gd name="connsiteX554" fmla="*/ 92604 w 611188"/>
              <a:gd name="connsiteY554" fmla="*/ 215851 h 257176"/>
              <a:gd name="connsiteX555" fmla="*/ 91016 w 611188"/>
              <a:gd name="connsiteY555" fmla="*/ 216397 h 257176"/>
              <a:gd name="connsiteX556" fmla="*/ 89958 w 611188"/>
              <a:gd name="connsiteY556" fmla="*/ 217488 h 257176"/>
              <a:gd name="connsiteX557" fmla="*/ 87841 w 611188"/>
              <a:gd name="connsiteY557" fmla="*/ 215851 h 257176"/>
              <a:gd name="connsiteX558" fmla="*/ 84666 w 611188"/>
              <a:gd name="connsiteY558" fmla="*/ 213668 h 257176"/>
              <a:gd name="connsiteX559" fmla="*/ 84137 w 611188"/>
              <a:gd name="connsiteY559" fmla="*/ 213668 h 257176"/>
              <a:gd name="connsiteX560" fmla="*/ 83079 w 611188"/>
              <a:gd name="connsiteY560" fmla="*/ 213668 h 257176"/>
              <a:gd name="connsiteX561" fmla="*/ 82550 w 611188"/>
              <a:gd name="connsiteY561" fmla="*/ 212031 h 257176"/>
              <a:gd name="connsiteX562" fmla="*/ 80962 w 611188"/>
              <a:gd name="connsiteY562" fmla="*/ 212031 h 257176"/>
              <a:gd name="connsiteX563" fmla="*/ 78846 w 611188"/>
              <a:gd name="connsiteY563" fmla="*/ 208757 h 257176"/>
              <a:gd name="connsiteX564" fmla="*/ 76200 w 611188"/>
              <a:gd name="connsiteY564" fmla="*/ 205482 h 257176"/>
              <a:gd name="connsiteX565" fmla="*/ 77787 w 611188"/>
              <a:gd name="connsiteY565" fmla="*/ 205482 h 257176"/>
              <a:gd name="connsiteX566" fmla="*/ 82021 w 611188"/>
              <a:gd name="connsiteY566" fmla="*/ 205482 h 257176"/>
              <a:gd name="connsiteX567" fmla="*/ 89958 w 611188"/>
              <a:gd name="connsiteY567" fmla="*/ 206574 h 257176"/>
              <a:gd name="connsiteX568" fmla="*/ 93133 w 611188"/>
              <a:gd name="connsiteY568" fmla="*/ 203845 h 257176"/>
              <a:gd name="connsiteX569" fmla="*/ 91546 w 611188"/>
              <a:gd name="connsiteY569" fmla="*/ 204937 h 257176"/>
              <a:gd name="connsiteX570" fmla="*/ 89958 w 611188"/>
              <a:gd name="connsiteY570" fmla="*/ 205482 h 257176"/>
              <a:gd name="connsiteX571" fmla="*/ 91016 w 611188"/>
              <a:gd name="connsiteY571" fmla="*/ 203299 h 257176"/>
              <a:gd name="connsiteX572" fmla="*/ 93133 w 611188"/>
              <a:gd name="connsiteY572" fmla="*/ 201662 h 257176"/>
              <a:gd name="connsiteX573" fmla="*/ 92604 w 611188"/>
              <a:gd name="connsiteY573" fmla="*/ 201116 h 257176"/>
              <a:gd name="connsiteX574" fmla="*/ 104858 w 611188"/>
              <a:gd name="connsiteY574" fmla="*/ 198438 h 257176"/>
              <a:gd name="connsiteX575" fmla="*/ 104858 w 611188"/>
              <a:gd name="connsiteY575" fmla="*/ 199659 h 257176"/>
              <a:gd name="connsiteX576" fmla="*/ 105945 w 611188"/>
              <a:gd name="connsiteY576" fmla="*/ 201491 h 257176"/>
              <a:gd name="connsiteX577" fmla="*/ 108117 w 611188"/>
              <a:gd name="connsiteY577" fmla="*/ 201491 h 257176"/>
              <a:gd name="connsiteX578" fmla="*/ 108117 w 611188"/>
              <a:gd name="connsiteY578" fmla="*/ 202102 h 257176"/>
              <a:gd name="connsiteX579" fmla="*/ 108117 w 611188"/>
              <a:gd name="connsiteY579" fmla="*/ 202712 h 257176"/>
              <a:gd name="connsiteX580" fmla="*/ 109746 w 611188"/>
              <a:gd name="connsiteY580" fmla="*/ 202102 h 257176"/>
              <a:gd name="connsiteX581" fmla="*/ 111376 w 611188"/>
              <a:gd name="connsiteY581" fmla="*/ 200270 h 257176"/>
              <a:gd name="connsiteX582" fmla="*/ 111919 w 611188"/>
              <a:gd name="connsiteY582" fmla="*/ 201491 h 257176"/>
              <a:gd name="connsiteX583" fmla="*/ 113005 w 611188"/>
              <a:gd name="connsiteY583" fmla="*/ 201491 h 257176"/>
              <a:gd name="connsiteX584" fmla="*/ 113005 w 611188"/>
              <a:gd name="connsiteY584" fmla="*/ 202102 h 257176"/>
              <a:gd name="connsiteX585" fmla="*/ 111376 w 611188"/>
              <a:gd name="connsiteY585" fmla="*/ 201491 h 257176"/>
              <a:gd name="connsiteX586" fmla="*/ 111376 w 611188"/>
              <a:gd name="connsiteY586" fmla="*/ 202102 h 257176"/>
              <a:gd name="connsiteX587" fmla="*/ 111376 w 611188"/>
              <a:gd name="connsiteY587" fmla="*/ 202712 h 257176"/>
              <a:gd name="connsiteX588" fmla="*/ 113005 w 611188"/>
              <a:gd name="connsiteY588" fmla="*/ 202712 h 257176"/>
              <a:gd name="connsiteX589" fmla="*/ 109746 w 611188"/>
              <a:gd name="connsiteY589" fmla="*/ 205765 h 257176"/>
              <a:gd name="connsiteX590" fmla="*/ 108660 w 611188"/>
              <a:gd name="connsiteY590" fmla="*/ 205765 h 257176"/>
              <a:gd name="connsiteX591" fmla="*/ 108660 w 611188"/>
              <a:gd name="connsiteY591" fmla="*/ 203934 h 257176"/>
              <a:gd name="connsiteX592" fmla="*/ 108117 w 611188"/>
              <a:gd name="connsiteY592" fmla="*/ 205765 h 257176"/>
              <a:gd name="connsiteX593" fmla="*/ 107574 w 611188"/>
              <a:gd name="connsiteY593" fmla="*/ 206376 h 257176"/>
              <a:gd name="connsiteX594" fmla="*/ 107574 w 611188"/>
              <a:gd name="connsiteY594" fmla="*/ 205765 h 257176"/>
              <a:gd name="connsiteX595" fmla="*/ 107574 w 611188"/>
              <a:gd name="connsiteY595" fmla="*/ 204544 h 257176"/>
              <a:gd name="connsiteX596" fmla="*/ 105945 w 611188"/>
              <a:gd name="connsiteY596" fmla="*/ 203934 h 257176"/>
              <a:gd name="connsiteX597" fmla="*/ 104858 w 611188"/>
              <a:gd name="connsiteY597" fmla="*/ 202102 h 257176"/>
              <a:gd name="connsiteX598" fmla="*/ 104315 w 611188"/>
              <a:gd name="connsiteY598" fmla="*/ 202712 h 257176"/>
              <a:gd name="connsiteX599" fmla="*/ 102686 w 611188"/>
              <a:gd name="connsiteY599" fmla="*/ 202102 h 257176"/>
              <a:gd name="connsiteX600" fmla="*/ 103229 w 611188"/>
              <a:gd name="connsiteY600" fmla="*/ 201491 h 257176"/>
              <a:gd name="connsiteX601" fmla="*/ 101600 w 611188"/>
              <a:gd name="connsiteY601" fmla="*/ 201491 h 257176"/>
              <a:gd name="connsiteX602" fmla="*/ 103229 w 611188"/>
              <a:gd name="connsiteY602" fmla="*/ 199659 h 257176"/>
              <a:gd name="connsiteX603" fmla="*/ 83457 w 611188"/>
              <a:gd name="connsiteY603" fmla="*/ 198438 h 257176"/>
              <a:gd name="connsiteX604" fmla="*/ 85725 w 611188"/>
              <a:gd name="connsiteY604" fmla="*/ 200026 h 257176"/>
              <a:gd name="connsiteX605" fmla="*/ 83457 w 611188"/>
              <a:gd name="connsiteY605" fmla="*/ 200026 h 257176"/>
              <a:gd name="connsiteX606" fmla="*/ 82550 w 611188"/>
              <a:gd name="connsiteY606" fmla="*/ 199629 h 257176"/>
              <a:gd name="connsiteX607" fmla="*/ 446484 w 611188"/>
              <a:gd name="connsiteY607" fmla="*/ 193675 h 257176"/>
              <a:gd name="connsiteX608" fmla="*/ 447675 w 611188"/>
              <a:gd name="connsiteY608" fmla="*/ 195263 h 257176"/>
              <a:gd name="connsiteX609" fmla="*/ 446881 w 611188"/>
              <a:gd name="connsiteY609" fmla="*/ 195263 h 257176"/>
              <a:gd name="connsiteX610" fmla="*/ 446087 w 611188"/>
              <a:gd name="connsiteY610" fmla="*/ 195263 h 257176"/>
              <a:gd name="connsiteX611" fmla="*/ 93052 w 611188"/>
              <a:gd name="connsiteY611" fmla="*/ 189443 h 257176"/>
              <a:gd name="connsiteX612" fmla="*/ 93111 w 611188"/>
              <a:gd name="connsiteY612" fmla="*/ 189560 h 257176"/>
              <a:gd name="connsiteX613" fmla="*/ 93052 w 611188"/>
              <a:gd name="connsiteY613" fmla="*/ 189548 h 257176"/>
              <a:gd name="connsiteX614" fmla="*/ 92524 w 611188"/>
              <a:gd name="connsiteY614" fmla="*/ 189443 h 257176"/>
              <a:gd name="connsiteX615" fmla="*/ 93052 w 611188"/>
              <a:gd name="connsiteY615" fmla="*/ 189548 h 257176"/>
              <a:gd name="connsiteX616" fmla="*/ 93052 w 611188"/>
              <a:gd name="connsiteY616" fmla="*/ 189972 h 257176"/>
              <a:gd name="connsiteX617" fmla="*/ 93052 w 611188"/>
              <a:gd name="connsiteY617" fmla="*/ 191030 h 257176"/>
              <a:gd name="connsiteX618" fmla="*/ 92524 w 611188"/>
              <a:gd name="connsiteY618" fmla="*/ 189972 h 257176"/>
              <a:gd name="connsiteX619" fmla="*/ 119856 w 611188"/>
              <a:gd name="connsiteY619" fmla="*/ 188913 h 257176"/>
              <a:gd name="connsiteX620" fmla="*/ 120253 w 611188"/>
              <a:gd name="connsiteY620" fmla="*/ 189972 h 257176"/>
              <a:gd name="connsiteX621" fmla="*/ 120650 w 611188"/>
              <a:gd name="connsiteY621" fmla="*/ 190501 h 257176"/>
              <a:gd name="connsiteX622" fmla="*/ 119856 w 611188"/>
              <a:gd name="connsiteY622" fmla="*/ 190501 h 257176"/>
              <a:gd name="connsiteX623" fmla="*/ 119062 w 611188"/>
              <a:gd name="connsiteY623" fmla="*/ 190501 h 257176"/>
              <a:gd name="connsiteX624" fmla="*/ 119062 w 611188"/>
              <a:gd name="connsiteY624" fmla="*/ 189972 h 257176"/>
              <a:gd name="connsiteX625" fmla="*/ 86647 w 611188"/>
              <a:gd name="connsiteY625" fmla="*/ 185208 h 257176"/>
              <a:gd name="connsiteX626" fmla="*/ 88183 w 611188"/>
              <a:gd name="connsiteY626" fmla="*/ 185738 h 257176"/>
              <a:gd name="connsiteX627" fmla="*/ 89207 w 611188"/>
              <a:gd name="connsiteY627" fmla="*/ 185208 h 257176"/>
              <a:gd name="connsiteX628" fmla="*/ 89719 w 611188"/>
              <a:gd name="connsiteY628" fmla="*/ 186796 h 257176"/>
              <a:gd name="connsiteX629" fmla="*/ 92792 w 611188"/>
              <a:gd name="connsiteY629" fmla="*/ 186796 h 257176"/>
              <a:gd name="connsiteX630" fmla="*/ 93304 w 611188"/>
              <a:gd name="connsiteY630" fmla="*/ 188384 h 257176"/>
              <a:gd name="connsiteX631" fmla="*/ 95352 w 611188"/>
              <a:gd name="connsiteY631" fmla="*/ 186796 h 257176"/>
              <a:gd name="connsiteX632" fmla="*/ 98425 w 611188"/>
              <a:gd name="connsiteY632" fmla="*/ 185738 h 257176"/>
              <a:gd name="connsiteX633" fmla="*/ 97913 w 611188"/>
              <a:gd name="connsiteY633" fmla="*/ 187325 h 257176"/>
              <a:gd name="connsiteX634" fmla="*/ 96888 w 611188"/>
              <a:gd name="connsiteY634" fmla="*/ 187325 h 257176"/>
              <a:gd name="connsiteX635" fmla="*/ 94840 w 611188"/>
              <a:gd name="connsiteY635" fmla="*/ 187325 h 257176"/>
              <a:gd name="connsiteX636" fmla="*/ 94840 w 611188"/>
              <a:gd name="connsiteY636" fmla="*/ 188384 h 257176"/>
              <a:gd name="connsiteX637" fmla="*/ 94840 w 611188"/>
              <a:gd name="connsiteY637" fmla="*/ 188913 h 257176"/>
              <a:gd name="connsiteX638" fmla="*/ 91767 w 611188"/>
              <a:gd name="connsiteY638" fmla="*/ 188384 h 257176"/>
              <a:gd name="connsiteX639" fmla="*/ 89207 w 611188"/>
              <a:gd name="connsiteY639" fmla="*/ 186796 h 257176"/>
              <a:gd name="connsiteX640" fmla="*/ 87671 w 611188"/>
              <a:gd name="connsiteY640" fmla="*/ 187325 h 257176"/>
              <a:gd name="connsiteX641" fmla="*/ 86647 w 611188"/>
              <a:gd name="connsiteY641" fmla="*/ 188384 h 257176"/>
              <a:gd name="connsiteX642" fmla="*/ 86134 w 611188"/>
              <a:gd name="connsiteY642" fmla="*/ 188384 h 257176"/>
              <a:gd name="connsiteX643" fmla="*/ 86134 w 611188"/>
              <a:gd name="connsiteY643" fmla="*/ 186796 h 257176"/>
              <a:gd name="connsiteX644" fmla="*/ 86647 w 611188"/>
              <a:gd name="connsiteY644" fmla="*/ 185738 h 257176"/>
              <a:gd name="connsiteX645" fmla="*/ 82550 w 611188"/>
              <a:gd name="connsiteY645" fmla="*/ 184150 h 257176"/>
              <a:gd name="connsiteX646" fmla="*/ 83574 w 611188"/>
              <a:gd name="connsiteY646" fmla="*/ 185738 h 257176"/>
              <a:gd name="connsiteX647" fmla="*/ 84598 w 611188"/>
              <a:gd name="connsiteY647" fmla="*/ 185738 h 257176"/>
              <a:gd name="connsiteX648" fmla="*/ 86134 w 611188"/>
              <a:gd name="connsiteY648" fmla="*/ 186796 h 257176"/>
              <a:gd name="connsiteX649" fmla="*/ 84598 w 611188"/>
              <a:gd name="connsiteY649" fmla="*/ 187325 h 257176"/>
              <a:gd name="connsiteX650" fmla="*/ 83062 w 611188"/>
              <a:gd name="connsiteY650" fmla="*/ 186796 h 257176"/>
              <a:gd name="connsiteX651" fmla="*/ 83062 w 611188"/>
              <a:gd name="connsiteY651" fmla="*/ 185208 h 257176"/>
              <a:gd name="connsiteX652" fmla="*/ 82550 w 611188"/>
              <a:gd name="connsiteY652" fmla="*/ 185208 h 257176"/>
              <a:gd name="connsiteX653" fmla="*/ 82550 w 611188"/>
              <a:gd name="connsiteY653" fmla="*/ 182563 h 257176"/>
              <a:gd name="connsiteX654" fmla="*/ 84137 w 611188"/>
              <a:gd name="connsiteY654" fmla="*/ 182563 h 257176"/>
              <a:gd name="connsiteX655" fmla="*/ 85725 w 611188"/>
              <a:gd name="connsiteY655" fmla="*/ 184151 h 257176"/>
              <a:gd name="connsiteX656" fmla="*/ 84137 w 611188"/>
              <a:gd name="connsiteY656" fmla="*/ 184151 h 257176"/>
              <a:gd name="connsiteX657" fmla="*/ 94456 w 611188"/>
              <a:gd name="connsiteY657" fmla="*/ 180975 h 257176"/>
              <a:gd name="connsiteX658" fmla="*/ 94456 w 611188"/>
              <a:gd name="connsiteY658" fmla="*/ 182166 h 257176"/>
              <a:gd name="connsiteX659" fmla="*/ 95250 w 611188"/>
              <a:gd name="connsiteY659" fmla="*/ 182563 h 257176"/>
              <a:gd name="connsiteX660" fmla="*/ 93662 w 611188"/>
              <a:gd name="connsiteY660" fmla="*/ 182563 h 257176"/>
              <a:gd name="connsiteX661" fmla="*/ 93662 w 611188"/>
              <a:gd name="connsiteY661" fmla="*/ 181372 h 257176"/>
              <a:gd name="connsiteX662" fmla="*/ 108080 w 611188"/>
              <a:gd name="connsiteY662" fmla="*/ 179766 h 257176"/>
              <a:gd name="connsiteX663" fmla="*/ 107853 w 611188"/>
              <a:gd name="connsiteY663" fmla="*/ 180447 h 257176"/>
              <a:gd name="connsiteX664" fmla="*/ 107677 w 611188"/>
              <a:gd name="connsiteY664" fmla="*/ 180270 h 257176"/>
              <a:gd name="connsiteX665" fmla="*/ 107098 w 611188"/>
              <a:gd name="connsiteY665" fmla="*/ 179691 h 257176"/>
              <a:gd name="connsiteX666" fmla="*/ 107677 w 611188"/>
              <a:gd name="connsiteY666" fmla="*/ 180270 h 257176"/>
              <a:gd name="connsiteX667" fmla="*/ 106267 w 611188"/>
              <a:gd name="connsiteY667" fmla="*/ 182034 h 257176"/>
              <a:gd name="connsiteX668" fmla="*/ 106796 w 611188"/>
              <a:gd name="connsiteY668" fmla="*/ 180976 h 257176"/>
              <a:gd name="connsiteX669" fmla="*/ 106796 w 611188"/>
              <a:gd name="connsiteY669" fmla="*/ 180447 h 257176"/>
              <a:gd name="connsiteX670" fmla="*/ 100012 w 611188"/>
              <a:gd name="connsiteY670" fmla="*/ 176213 h 257176"/>
              <a:gd name="connsiteX671" fmla="*/ 101600 w 611188"/>
              <a:gd name="connsiteY671" fmla="*/ 176213 h 257176"/>
              <a:gd name="connsiteX672" fmla="*/ 101600 w 611188"/>
              <a:gd name="connsiteY672" fmla="*/ 177272 h 257176"/>
              <a:gd name="connsiteX673" fmla="*/ 101600 w 611188"/>
              <a:gd name="connsiteY673" fmla="*/ 177801 h 257176"/>
              <a:gd name="connsiteX674" fmla="*/ 100541 w 611188"/>
              <a:gd name="connsiteY674" fmla="*/ 177272 h 257176"/>
              <a:gd name="connsiteX675" fmla="*/ 592138 w 611188"/>
              <a:gd name="connsiteY675" fmla="*/ 166688 h 257176"/>
              <a:gd name="connsiteX676" fmla="*/ 593726 w 611188"/>
              <a:gd name="connsiteY676" fmla="*/ 166688 h 257176"/>
              <a:gd name="connsiteX677" fmla="*/ 593196 w 611188"/>
              <a:gd name="connsiteY677" fmla="*/ 167747 h 257176"/>
              <a:gd name="connsiteX678" fmla="*/ 592138 w 611188"/>
              <a:gd name="connsiteY678" fmla="*/ 168276 h 257176"/>
              <a:gd name="connsiteX679" fmla="*/ 592138 w 611188"/>
              <a:gd name="connsiteY679" fmla="*/ 167747 h 257176"/>
              <a:gd name="connsiteX680" fmla="*/ 573088 w 611188"/>
              <a:gd name="connsiteY680" fmla="*/ 166688 h 257176"/>
              <a:gd name="connsiteX681" fmla="*/ 574676 w 611188"/>
              <a:gd name="connsiteY681" fmla="*/ 166688 h 257176"/>
              <a:gd name="connsiteX682" fmla="*/ 573882 w 611188"/>
              <a:gd name="connsiteY682" fmla="*/ 168276 h 257176"/>
              <a:gd name="connsiteX683" fmla="*/ 573088 w 611188"/>
              <a:gd name="connsiteY683" fmla="*/ 167747 h 257176"/>
              <a:gd name="connsiteX684" fmla="*/ 442595 w 611188"/>
              <a:gd name="connsiteY684" fmla="*/ 166688 h 257176"/>
              <a:gd name="connsiteX685" fmla="*/ 443230 w 611188"/>
              <a:gd name="connsiteY685" fmla="*/ 166688 h 257176"/>
              <a:gd name="connsiteX686" fmla="*/ 443230 w 611188"/>
              <a:gd name="connsiteY686" fmla="*/ 168276 h 257176"/>
              <a:gd name="connsiteX687" fmla="*/ 441325 w 611188"/>
              <a:gd name="connsiteY687" fmla="*/ 168276 h 257176"/>
              <a:gd name="connsiteX688" fmla="*/ 582083 w 611188"/>
              <a:gd name="connsiteY688" fmla="*/ 165100 h 257176"/>
              <a:gd name="connsiteX689" fmla="*/ 582612 w 611188"/>
              <a:gd name="connsiteY689" fmla="*/ 165735 h 257176"/>
              <a:gd name="connsiteX690" fmla="*/ 584200 w 611188"/>
              <a:gd name="connsiteY690" fmla="*/ 165100 h 257176"/>
              <a:gd name="connsiteX691" fmla="*/ 583671 w 611188"/>
              <a:gd name="connsiteY691" fmla="*/ 165735 h 257176"/>
              <a:gd name="connsiteX692" fmla="*/ 582612 w 611188"/>
              <a:gd name="connsiteY692" fmla="*/ 166053 h 257176"/>
              <a:gd name="connsiteX693" fmla="*/ 582083 w 611188"/>
              <a:gd name="connsiteY693" fmla="*/ 166688 h 257176"/>
              <a:gd name="connsiteX694" fmla="*/ 581025 w 611188"/>
              <a:gd name="connsiteY694" fmla="*/ 166688 h 257176"/>
              <a:gd name="connsiteX695" fmla="*/ 582083 w 611188"/>
              <a:gd name="connsiteY695" fmla="*/ 166053 h 257176"/>
              <a:gd name="connsiteX696" fmla="*/ 588963 w 611188"/>
              <a:gd name="connsiteY696" fmla="*/ 163513 h 257176"/>
              <a:gd name="connsiteX697" fmla="*/ 590551 w 611188"/>
              <a:gd name="connsiteY697" fmla="*/ 163513 h 257176"/>
              <a:gd name="connsiteX698" fmla="*/ 590021 w 611188"/>
              <a:gd name="connsiteY698" fmla="*/ 165101 h 257176"/>
              <a:gd name="connsiteX699" fmla="*/ 588963 w 611188"/>
              <a:gd name="connsiteY699" fmla="*/ 165101 h 257176"/>
              <a:gd name="connsiteX700" fmla="*/ 447675 w 611188"/>
              <a:gd name="connsiteY700" fmla="*/ 158750 h 257176"/>
              <a:gd name="connsiteX701" fmla="*/ 447675 w 611188"/>
              <a:gd name="connsiteY701" fmla="*/ 160655 h 257176"/>
              <a:gd name="connsiteX702" fmla="*/ 447278 w 611188"/>
              <a:gd name="connsiteY702" fmla="*/ 161925 h 257176"/>
              <a:gd name="connsiteX703" fmla="*/ 446087 w 611188"/>
              <a:gd name="connsiteY703" fmla="*/ 160655 h 257176"/>
              <a:gd name="connsiteX704" fmla="*/ 345190 w 611188"/>
              <a:gd name="connsiteY704" fmla="*/ 149755 h 257176"/>
              <a:gd name="connsiteX705" fmla="*/ 346776 w 611188"/>
              <a:gd name="connsiteY705" fmla="*/ 150813 h 257176"/>
              <a:gd name="connsiteX706" fmla="*/ 345190 w 611188"/>
              <a:gd name="connsiteY706" fmla="*/ 150813 h 257176"/>
              <a:gd name="connsiteX707" fmla="*/ 344133 w 611188"/>
              <a:gd name="connsiteY707" fmla="*/ 149755 h 257176"/>
              <a:gd name="connsiteX708" fmla="*/ 344133 w 611188"/>
              <a:gd name="connsiteY708" fmla="*/ 150813 h 257176"/>
              <a:gd name="connsiteX709" fmla="*/ 343605 w 611188"/>
              <a:gd name="connsiteY709" fmla="*/ 150813 h 257176"/>
              <a:gd name="connsiteX710" fmla="*/ 347607 w 611188"/>
              <a:gd name="connsiteY710" fmla="*/ 147336 h 257176"/>
              <a:gd name="connsiteX711" fmla="*/ 348362 w 611188"/>
              <a:gd name="connsiteY711" fmla="*/ 147638 h 257176"/>
              <a:gd name="connsiteX712" fmla="*/ 347305 w 611188"/>
              <a:gd name="connsiteY712" fmla="*/ 147638 h 257176"/>
              <a:gd name="connsiteX713" fmla="*/ 354013 w 611188"/>
              <a:gd name="connsiteY713" fmla="*/ 144463 h 257176"/>
              <a:gd name="connsiteX714" fmla="*/ 354013 w 611188"/>
              <a:gd name="connsiteY714" fmla="*/ 144992 h 257176"/>
              <a:gd name="connsiteX715" fmla="*/ 352425 w 611188"/>
              <a:gd name="connsiteY715" fmla="*/ 146051 h 257176"/>
              <a:gd name="connsiteX716" fmla="*/ 344421 w 611188"/>
              <a:gd name="connsiteY716" fmla="*/ 141192 h 257176"/>
              <a:gd name="connsiteX717" fmla="*/ 344253 w 611188"/>
              <a:gd name="connsiteY717" fmla="*/ 141336 h 257176"/>
              <a:gd name="connsiteX718" fmla="*/ 344133 w 611188"/>
              <a:gd name="connsiteY718" fmla="*/ 141288 h 257176"/>
              <a:gd name="connsiteX719" fmla="*/ 346776 w 611188"/>
              <a:gd name="connsiteY719" fmla="*/ 139172 h 257176"/>
              <a:gd name="connsiteX720" fmla="*/ 348890 w 611188"/>
              <a:gd name="connsiteY720" fmla="*/ 139172 h 257176"/>
              <a:gd name="connsiteX721" fmla="*/ 347305 w 611188"/>
              <a:gd name="connsiteY721" fmla="*/ 141288 h 257176"/>
              <a:gd name="connsiteX722" fmla="*/ 345719 w 611188"/>
              <a:gd name="connsiteY722" fmla="*/ 140759 h 257176"/>
              <a:gd name="connsiteX723" fmla="*/ 344421 w 611188"/>
              <a:gd name="connsiteY723" fmla="*/ 141192 h 257176"/>
              <a:gd name="connsiteX724" fmla="*/ 474028 w 611188"/>
              <a:gd name="connsiteY724" fmla="*/ 137054 h 257176"/>
              <a:gd name="connsiteX725" fmla="*/ 474663 w 611188"/>
              <a:gd name="connsiteY725" fmla="*/ 138113 h 257176"/>
              <a:gd name="connsiteX726" fmla="*/ 474028 w 611188"/>
              <a:gd name="connsiteY726" fmla="*/ 138113 h 257176"/>
              <a:gd name="connsiteX727" fmla="*/ 474028 w 611188"/>
              <a:gd name="connsiteY727" fmla="*/ 136525 h 257176"/>
              <a:gd name="connsiteX728" fmla="*/ 474028 w 611188"/>
              <a:gd name="connsiteY728" fmla="*/ 137054 h 257176"/>
              <a:gd name="connsiteX729" fmla="*/ 473710 w 611188"/>
              <a:gd name="connsiteY729" fmla="*/ 137054 h 257176"/>
              <a:gd name="connsiteX730" fmla="*/ 473710 w 611188"/>
              <a:gd name="connsiteY730" fmla="*/ 138113 h 257176"/>
              <a:gd name="connsiteX731" fmla="*/ 473075 w 611188"/>
              <a:gd name="connsiteY731" fmla="*/ 137054 h 257176"/>
              <a:gd name="connsiteX732" fmla="*/ 390649 w 611188"/>
              <a:gd name="connsiteY732" fmla="*/ 125942 h 257176"/>
              <a:gd name="connsiteX733" fmla="*/ 390121 w 611188"/>
              <a:gd name="connsiteY733" fmla="*/ 127001 h 257176"/>
              <a:gd name="connsiteX734" fmla="*/ 390649 w 611188"/>
              <a:gd name="connsiteY734" fmla="*/ 127001 h 257176"/>
              <a:gd name="connsiteX735" fmla="*/ 391706 w 611188"/>
              <a:gd name="connsiteY735" fmla="*/ 125942 h 257176"/>
              <a:gd name="connsiteX736" fmla="*/ 395935 w 611188"/>
              <a:gd name="connsiteY736" fmla="*/ 125413 h 257176"/>
              <a:gd name="connsiteX737" fmla="*/ 395935 w 611188"/>
              <a:gd name="connsiteY737" fmla="*/ 125942 h 257176"/>
              <a:gd name="connsiteX738" fmla="*/ 395406 w 611188"/>
              <a:gd name="connsiteY738" fmla="*/ 125942 h 257176"/>
              <a:gd name="connsiteX739" fmla="*/ 436637 w 611188"/>
              <a:gd name="connsiteY739" fmla="*/ 123826 h 257176"/>
              <a:gd name="connsiteX740" fmla="*/ 438222 w 611188"/>
              <a:gd name="connsiteY740" fmla="*/ 123826 h 257176"/>
              <a:gd name="connsiteX741" fmla="*/ 437165 w 611188"/>
              <a:gd name="connsiteY741" fmla="*/ 124884 h 257176"/>
              <a:gd name="connsiteX742" fmla="*/ 610372 w 611188"/>
              <a:gd name="connsiteY742" fmla="*/ 120769 h 257176"/>
              <a:gd name="connsiteX743" fmla="*/ 609147 w 611188"/>
              <a:gd name="connsiteY743" fmla="*/ 121841 h 257176"/>
              <a:gd name="connsiteX744" fmla="*/ 606425 w 611188"/>
              <a:gd name="connsiteY744" fmla="*/ 122238 h 257176"/>
              <a:gd name="connsiteX745" fmla="*/ 608467 w 611188"/>
              <a:gd name="connsiteY745" fmla="*/ 121047 h 257176"/>
              <a:gd name="connsiteX746" fmla="*/ 610508 w 611188"/>
              <a:gd name="connsiteY746" fmla="*/ 120650 h 257176"/>
              <a:gd name="connsiteX747" fmla="*/ 611188 w 611188"/>
              <a:gd name="connsiteY747" fmla="*/ 120650 h 257176"/>
              <a:gd name="connsiteX748" fmla="*/ 610372 w 611188"/>
              <a:gd name="connsiteY748" fmla="*/ 120769 h 257176"/>
              <a:gd name="connsiteX749" fmla="*/ 566936 w 611188"/>
              <a:gd name="connsiteY749" fmla="*/ 112713 h 257176"/>
              <a:gd name="connsiteX750" fmla="*/ 568127 w 611188"/>
              <a:gd name="connsiteY750" fmla="*/ 114618 h 257176"/>
              <a:gd name="connsiteX751" fmla="*/ 569913 w 611188"/>
              <a:gd name="connsiteY751" fmla="*/ 116047 h 257176"/>
              <a:gd name="connsiteX752" fmla="*/ 569317 w 611188"/>
              <a:gd name="connsiteY752" fmla="*/ 116047 h 257176"/>
              <a:gd name="connsiteX753" fmla="*/ 569317 w 611188"/>
              <a:gd name="connsiteY753" fmla="*/ 117476 h 257176"/>
              <a:gd name="connsiteX754" fmla="*/ 568127 w 611188"/>
              <a:gd name="connsiteY754" fmla="*/ 117476 h 257176"/>
              <a:gd name="connsiteX755" fmla="*/ 566936 w 611188"/>
              <a:gd name="connsiteY755" fmla="*/ 117476 h 257176"/>
              <a:gd name="connsiteX756" fmla="*/ 566936 w 611188"/>
              <a:gd name="connsiteY756" fmla="*/ 116047 h 257176"/>
              <a:gd name="connsiteX757" fmla="*/ 565745 w 611188"/>
              <a:gd name="connsiteY757" fmla="*/ 116047 h 257176"/>
              <a:gd name="connsiteX758" fmla="*/ 566936 w 611188"/>
              <a:gd name="connsiteY758" fmla="*/ 115571 h 257176"/>
              <a:gd name="connsiteX759" fmla="*/ 565150 w 611188"/>
              <a:gd name="connsiteY759" fmla="*/ 114618 h 257176"/>
              <a:gd name="connsiteX760" fmla="*/ 566936 w 611188"/>
              <a:gd name="connsiteY760" fmla="*/ 114142 h 257176"/>
              <a:gd name="connsiteX761" fmla="*/ 74612 w 611188"/>
              <a:gd name="connsiteY761" fmla="*/ 107950 h 257176"/>
              <a:gd name="connsiteX762" fmla="*/ 75670 w 611188"/>
              <a:gd name="connsiteY762" fmla="*/ 107950 h 257176"/>
              <a:gd name="connsiteX763" fmla="*/ 76200 w 611188"/>
              <a:gd name="connsiteY763" fmla="*/ 111125 h 257176"/>
              <a:gd name="connsiteX764" fmla="*/ 75670 w 611188"/>
              <a:gd name="connsiteY764" fmla="*/ 110331 h 257176"/>
              <a:gd name="connsiteX765" fmla="*/ 480510 w 611188"/>
              <a:gd name="connsiteY765" fmla="*/ 106363 h 257176"/>
              <a:gd name="connsiteX766" fmla="*/ 480317 w 611188"/>
              <a:gd name="connsiteY766" fmla="*/ 106556 h 257176"/>
              <a:gd name="connsiteX767" fmla="*/ 481011 w 611188"/>
              <a:gd name="connsiteY767" fmla="*/ 106363 h 257176"/>
              <a:gd name="connsiteX768" fmla="*/ 593726 w 611188"/>
              <a:gd name="connsiteY768" fmla="*/ 103188 h 257176"/>
              <a:gd name="connsiteX769" fmla="*/ 593726 w 611188"/>
              <a:gd name="connsiteY769" fmla="*/ 104776 h 257176"/>
              <a:gd name="connsiteX770" fmla="*/ 592138 w 611188"/>
              <a:gd name="connsiteY770" fmla="*/ 104776 h 257176"/>
              <a:gd name="connsiteX771" fmla="*/ 593196 w 611188"/>
              <a:gd name="connsiteY771" fmla="*/ 103717 h 257176"/>
              <a:gd name="connsiteX772" fmla="*/ 588963 w 611188"/>
              <a:gd name="connsiteY772" fmla="*/ 103188 h 257176"/>
              <a:gd name="connsiteX773" fmla="*/ 589492 w 611188"/>
              <a:gd name="connsiteY773" fmla="*/ 103188 h 257176"/>
              <a:gd name="connsiteX774" fmla="*/ 592138 w 611188"/>
              <a:gd name="connsiteY774" fmla="*/ 103188 h 257176"/>
              <a:gd name="connsiteX775" fmla="*/ 590550 w 611188"/>
              <a:gd name="connsiteY775" fmla="*/ 104776 h 257176"/>
              <a:gd name="connsiteX776" fmla="*/ 594783 w 611188"/>
              <a:gd name="connsiteY776" fmla="*/ 101600 h 257176"/>
              <a:gd name="connsiteX777" fmla="*/ 595313 w 611188"/>
              <a:gd name="connsiteY777" fmla="*/ 102659 h 257176"/>
              <a:gd name="connsiteX778" fmla="*/ 594783 w 611188"/>
              <a:gd name="connsiteY778" fmla="*/ 103188 h 257176"/>
              <a:gd name="connsiteX779" fmla="*/ 593726 w 611188"/>
              <a:gd name="connsiteY779" fmla="*/ 103188 h 257176"/>
              <a:gd name="connsiteX780" fmla="*/ 593725 w 611188"/>
              <a:gd name="connsiteY780" fmla="*/ 103188 h 257176"/>
              <a:gd name="connsiteX781" fmla="*/ 598091 w 611188"/>
              <a:gd name="connsiteY781" fmla="*/ 100013 h 257176"/>
              <a:gd name="connsiteX782" fmla="*/ 598488 w 611188"/>
              <a:gd name="connsiteY782" fmla="*/ 100542 h 257176"/>
              <a:gd name="connsiteX783" fmla="*/ 598091 w 611188"/>
              <a:gd name="connsiteY783" fmla="*/ 101601 h 257176"/>
              <a:gd name="connsiteX784" fmla="*/ 596900 w 611188"/>
              <a:gd name="connsiteY784" fmla="*/ 101601 h 257176"/>
              <a:gd name="connsiteX785" fmla="*/ 591344 w 611188"/>
              <a:gd name="connsiteY785" fmla="*/ 100013 h 257176"/>
              <a:gd name="connsiteX786" fmla="*/ 593726 w 611188"/>
              <a:gd name="connsiteY786" fmla="*/ 101204 h 257176"/>
              <a:gd name="connsiteX787" fmla="*/ 593249 w 611188"/>
              <a:gd name="connsiteY787" fmla="*/ 101601 h 257176"/>
              <a:gd name="connsiteX788" fmla="*/ 592773 w 611188"/>
              <a:gd name="connsiteY788" fmla="*/ 101601 h 257176"/>
              <a:gd name="connsiteX789" fmla="*/ 592773 w 611188"/>
              <a:gd name="connsiteY789" fmla="*/ 101204 h 257176"/>
              <a:gd name="connsiteX790" fmla="*/ 590392 w 611188"/>
              <a:gd name="connsiteY790" fmla="*/ 101204 h 257176"/>
              <a:gd name="connsiteX791" fmla="*/ 588963 w 611188"/>
              <a:gd name="connsiteY791" fmla="*/ 101601 h 257176"/>
              <a:gd name="connsiteX792" fmla="*/ 571500 w 611188"/>
              <a:gd name="connsiteY792" fmla="*/ 98425 h 257176"/>
              <a:gd name="connsiteX793" fmla="*/ 573088 w 611188"/>
              <a:gd name="connsiteY793" fmla="*/ 98954 h 257176"/>
              <a:gd name="connsiteX794" fmla="*/ 572029 w 611188"/>
              <a:gd name="connsiteY794" fmla="*/ 100013 h 257176"/>
              <a:gd name="connsiteX795" fmla="*/ 571500 w 611188"/>
              <a:gd name="connsiteY795" fmla="*/ 98954 h 257176"/>
              <a:gd name="connsiteX796" fmla="*/ 558271 w 611188"/>
              <a:gd name="connsiteY796" fmla="*/ 98425 h 257176"/>
              <a:gd name="connsiteX797" fmla="*/ 558801 w 611188"/>
              <a:gd name="connsiteY797" fmla="*/ 100013 h 257176"/>
              <a:gd name="connsiteX798" fmla="*/ 557213 w 611188"/>
              <a:gd name="connsiteY798" fmla="*/ 100013 h 257176"/>
              <a:gd name="connsiteX799" fmla="*/ 543322 w 611188"/>
              <a:gd name="connsiteY799" fmla="*/ 97897 h 257176"/>
              <a:gd name="connsiteX800" fmla="*/ 546101 w 611188"/>
              <a:gd name="connsiteY800" fmla="*/ 97897 h 257176"/>
              <a:gd name="connsiteX801" fmla="*/ 544315 w 611188"/>
              <a:gd name="connsiteY801" fmla="*/ 98426 h 257176"/>
              <a:gd name="connsiteX802" fmla="*/ 541338 w 611188"/>
              <a:gd name="connsiteY802" fmla="*/ 96838 h 257176"/>
              <a:gd name="connsiteX803" fmla="*/ 543322 w 611188"/>
              <a:gd name="connsiteY803" fmla="*/ 97897 h 257176"/>
              <a:gd name="connsiteX804" fmla="*/ 543124 w 611188"/>
              <a:gd name="connsiteY804" fmla="*/ 97897 h 257176"/>
              <a:gd name="connsiteX805" fmla="*/ 503237 w 611188"/>
              <a:gd name="connsiteY805" fmla="*/ 93663 h 257176"/>
              <a:gd name="connsiteX806" fmla="*/ 504031 w 611188"/>
              <a:gd name="connsiteY806" fmla="*/ 94457 h 257176"/>
              <a:gd name="connsiteX807" fmla="*/ 504825 w 611188"/>
              <a:gd name="connsiteY807" fmla="*/ 93663 h 257176"/>
              <a:gd name="connsiteX808" fmla="*/ 504031 w 611188"/>
              <a:gd name="connsiteY808" fmla="*/ 95251 h 257176"/>
              <a:gd name="connsiteX809" fmla="*/ 499539 w 611188"/>
              <a:gd name="connsiteY809" fmla="*/ 84214 h 257176"/>
              <a:gd name="connsiteX810" fmla="*/ 499539 w 611188"/>
              <a:gd name="connsiteY810" fmla="*/ 85196 h 257176"/>
              <a:gd name="connsiteX811" fmla="*/ 499010 w 611188"/>
              <a:gd name="connsiteY811" fmla="*/ 85196 h 257176"/>
              <a:gd name="connsiteX812" fmla="*/ 499010 w 611188"/>
              <a:gd name="connsiteY812" fmla="*/ 84516 h 257176"/>
              <a:gd name="connsiteX813" fmla="*/ 503239 w 611188"/>
              <a:gd name="connsiteY813" fmla="*/ 82021 h 257176"/>
              <a:gd name="connsiteX814" fmla="*/ 504825 w 611188"/>
              <a:gd name="connsiteY814" fmla="*/ 82021 h 257176"/>
              <a:gd name="connsiteX815" fmla="*/ 504296 w 611188"/>
              <a:gd name="connsiteY815" fmla="*/ 82551 h 257176"/>
              <a:gd name="connsiteX816" fmla="*/ 50800 w 611188"/>
              <a:gd name="connsiteY816" fmla="*/ 65088 h 257176"/>
              <a:gd name="connsiteX817" fmla="*/ 49741 w 611188"/>
              <a:gd name="connsiteY817" fmla="*/ 66993 h 257176"/>
              <a:gd name="connsiteX818" fmla="*/ 50800 w 611188"/>
              <a:gd name="connsiteY818" fmla="*/ 66993 h 257176"/>
              <a:gd name="connsiteX819" fmla="*/ 49741 w 611188"/>
              <a:gd name="connsiteY819" fmla="*/ 68263 h 257176"/>
              <a:gd name="connsiteX820" fmla="*/ 49212 w 611188"/>
              <a:gd name="connsiteY820" fmla="*/ 66993 h 257176"/>
              <a:gd name="connsiteX821" fmla="*/ 49741 w 611188"/>
              <a:gd name="connsiteY821" fmla="*/ 66358 h 257176"/>
              <a:gd name="connsiteX822" fmla="*/ 375848 w 611188"/>
              <a:gd name="connsiteY822" fmla="*/ 63501 h 257176"/>
              <a:gd name="connsiteX823" fmla="*/ 376906 w 611188"/>
              <a:gd name="connsiteY823" fmla="*/ 63501 h 257176"/>
              <a:gd name="connsiteX824" fmla="*/ 376906 w 611188"/>
              <a:gd name="connsiteY824" fmla="*/ 64559 h 257176"/>
              <a:gd name="connsiteX825" fmla="*/ 375320 w 611188"/>
              <a:gd name="connsiteY825" fmla="*/ 62971 h 257176"/>
              <a:gd name="connsiteX826" fmla="*/ 375848 w 611188"/>
              <a:gd name="connsiteY826" fmla="*/ 63501 h 257176"/>
              <a:gd name="connsiteX827" fmla="*/ 375320 w 611188"/>
              <a:gd name="connsiteY827" fmla="*/ 63501 h 257176"/>
              <a:gd name="connsiteX828" fmla="*/ 375320 w 611188"/>
              <a:gd name="connsiteY828" fmla="*/ 64559 h 257176"/>
              <a:gd name="connsiteX829" fmla="*/ 374791 w 611188"/>
              <a:gd name="connsiteY829" fmla="*/ 64559 h 257176"/>
              <a:gd name="connsiteX830" fmla="*/ 388540 w 611188"/>
              <a:gd name="connsiteY830" fmla="*/ 55563 h 257176"/>
              <a:gd name="connsiteX831" fmla="*/ 390525 w 611188"/>
              <a:gd name="connsiteY831" fmla="*/ 55563 h 257176"/>
              <a:gd name="connsiteX832" fmla="*/ 387052 w 611188"/>
              <a:gd name="connsiteY832" fmla="*/ 56357 h 257176"/>
              <a:gd name="connsiteX833" fmla="*/ 384571 w 611188"/>
              <a:gd name="connsiteY833" fmla="*/ 55563 h 257176"/>
              <a:gd name="connsiteX834" fmla="*/ 387052 w 611188"/>
              <a:gd name="connsiteY834" fmla="*/ 56357 h 257176"/>
              <a:gd name="connsiteX835" fmla="*/ 383083 w 611188"/>
              <a:gd name="connsiteY835" fmla="*/ 57151 h 257176"/>
              <a:gd name="connsiteX836" fmla="*/ 382587 w 611188"/>
              <a:gd name="connsiteY836" fmla="*/ 56754 h 257176"/>
              <a:gd name="connsiteX837" fmla="*/ 382587 w 611188"/>
              <a:gd name="connsiteY837" fmla="*/ 56357 h 257176"/>
              <a:gd name="connsiteX838" fmla="*/ 380047 w 611188"/>
              <a:gd name="connsiteY838" fmla="*/ 55563 h 257176"/>
              <a:gd name="connsiteX839" fmla="*/ 381000 w 611188"/>
              <a:gd name="connsiteY839" fmla="*/ 55563 h 257176"/>
              <a:gd name="connsiteX840" fmla="*/ 380365 w 611188"/>
              <a:gd name="connsiteY840" fmla="*/ 56357 h 257176"/>
              <a:gd name="connsiteX841" fmla="*/ 380365 w 611188"/>
              <a:gd name="connsiteY841" fmla="*/ 57151 h 257176"/>
              <a:gd name="connsiteX842" fmla="*/ 379412 w 611188"/>
              <a:gd name="connsiteY842" fmla="*/ 56357 h 257176"/>
              <a:gd name="connsiteX843" fmla="*/ 357981 w 611188"/>
              <a:gd name="connsiteY843" fmla="*/ 53975 h 257176"/>
              <a:gd name="connsiteX844" fmla="*/ 360362 w 611188"/>
              <a:gd name="connsiteY844" fmla="*/ 53975 h 257176"/>
              <a:gd name="connsiteX845" fmla="*/ 357981 w 611188"/>
              <a:gd name="connsiteY845" fmla="*/ 55563 h 257176"/>
              <a:gd name="connsiteX846" fmla="*/ 357187 w 611188"/>
              <a:gd name="connsiteY846" fmla="*/ 55563 h 257176"/>
              <a:gd name="connsiteX847" fmla="*/ 371474 w 611188"/>
              <a:gd name="connsiteY847" fmla="*/ 50800 h 257176"/>
              <a:gd name="connsiteX848" fmla="*/ 372533 w 611188"/>
              <a:gd name="connsiteY848" fmla="*/ 51329 h 257176"/>
              <a:gd name="connsiteX849" fmla="*/ 373062 w 611188"/>
              <a:gd name="connsiteY849" fmla="*/ 51594 h 257176"/>
              <a:gd name="connsiteX850" fmla="*/ 372533 w 611188"/>
              <a:gd name="connsiteY850" fmla="*/ 51594 h 257176"/>
              <a:gd name="connsiteX851" fmla="*/ 370945 w 611188"/>
              <a:gd name="connsiteY851" fmla="*/ 51594 h 257176"/>
              <a:gd name="connsiteX852" fmla="*/ 369887 w 611188"/>
              <a:gd name="connsiteY852" fmla="*/ 52388 h 257176"/>
              <a:gd name="connsiteX853" fmla="*/ 313266 w 611188"/>
              <a:gd name="connsiteY853" fmla="*/ 50800 h 257176"/>
              <a:gd name="connsiteX854" fmla="*/ 313266 w 611188"/>
              <a:gd name="connsiteY854" fmla="*/ 51480 h 257176"/>
              <a:gd name="connsiteX855" fmla="*/ 314325 w 611188"/>
              <a:gd name="connsiteY855" fmla="*/ 51480 h 257176"/>
              <a:gd name="connsiteX856" fmla="*/ 312208 w 611188"/>
              <a:gd name="connsiteY856" fmla="*/ 52841 h 257176"/>
              <a:gd name="connsiteX857" fmla="*/ 309562 w 611188"/>
              <a:gd name="connsiteY857" fmla="*/ 53522 h 257176"/>
              <a:gd name="connsiteX858" fmla="*/ 309033 w 611188"/>
              <a:gd name="connsiteY858" fmla="*/ 51480 h 257176"/>
              <a:gd name="connsiteX859" fmla="*/ 311150 w 611188"/>
              <a:gd name="connsiteY859" fmla="*/ 51480 h 257176"/>
              <a:gd name="connsiteX860" fmla="*/ 366514 w 611188"/>
              <a:gd name="connsiteY860" fmla="*/ 50346 h 257176"/>
              <a:gd name="connsiteX861" fmla="*/ 369159 w 611188"/>
              <a:gd name="connsiteY861" fmla="*/ 50346 h 257176"/>
              <a:gd name="connsiteX862" fmla="*/ 368002 w 611188"/>
              <a:gd name="connsiteY862" fmla="*/ 50800 h 257176"/>
              <a:gd name="connsiteX863" fmla="*/ 365025 w 611188"/>
              <a:gd name="connsiteY863" fmla="*/ 50800 h 257176"/>
              <a:gd name="connsiteX864" fmla="*/ 363008 w 611188"/>
              <a:gd name="connsiteY864" fmla="*/ 50271 h 257176"/>
              <a:gd name="connsiteX865" fmla="*/ 363538 w 611188"/>
              <a:gd name="connsiteY865" fmla="*/ 50800 h 257176"/>
              <a:gd name="connsiteX866" fmla="*/ 363008 w 611188"/>
              <a:gd name="connsiteY866" fmla="*/ 51330 h 257176"/>
              <a:gd name="connsiteX867" fmla="*/ 361950 w 611188"/>
              <a:gd name="connsiteY867" fmla="*/ 52388 h 257176"/>
              <a:gd name="connsiteX868" fmla="*/ 361950 w 611188"/>
              <a:gd name="connsiteY868" fmla="*/ 51330 h 257176"/>
              <a:gd name="connsiteX869" fmla="*/ 363008 w 611188"/>
              <a:gd name="connsiteY869" fmla="*/ 50800 h 257176"/>
              <a:gd name="connsiteX870" fmla="*/ 369432 w 611188"/>
              <a:gd name="connsiteY870" fmla="*/ 50240 h 257176"/>
              <a:gd name="connsiteX871" fmla="*/ 369490 w 611188"/>
              <a:gd name="connsiteY871" fmla="*/ 50346 h 257176"/>
              <a:gd name="connsiteX872" fmla="*/ 369159 w 611188"/>
              <a:gd name="connsiteY872" fmla="*/ 50346 h 257176"/>
              <a:gd name="connsiteX873" fmla="*/ 243545 w 611188"/>
              <a:gd name="connsiteY873" fmla="*/ 49711 h 257176"/>
              <a:gd name="connsiteX874" fmla="*/ 243172 w 611188"/>
              <a:gd name="connsiteY874" fmla="*/ 50271 h 257176"/>
              <a:gd name="connsiteX875" fmla="*/ 241587 w 611188"/>
              <a:gd name="connsiteY875" fmla="*/ 50271 h 257176"/>
              <a:gd name="connsiteX876" fmla="*/ 368994 w 611188"/>
              <a:gd name="connsiteY876" fmla="*/ 49439 h 257176"/>
              <a:gd name="connsiteX877" fmla="*/ 369986 w 611188"/>
              <a:gd name="connsiteY877" fmla="*/ 49439 h 257176"/>
              <a:gd name="connsiteX878" fmla="*/ 371475 w 611188"/>
              <a:gd name="connsiteY878" fmla="*/ 49439 h 257176"/>
              <a:gd name="connsiteX879" fmla="*/ 369432 w 611188"/>
              <a:gd name="connsiteY879" fmla="*/ 50240 h 257176"/>
              <a:gd name="connsiteX880" fmla="*/ 361950 w 611188"/>
              <a:gd name="connsiteY880" fmla="*/ 49213 h 257176"/>
              <a:gd name="connsiteX881" fmla="*/ 363008 w 611188"/>
              <a:gd name="connsiteY881" fmla="*/ 49213 h 257176"/>
              <a:gd name="connsiteX882" fmla="*/ 363008 w 611188"/>
              <a:gd name="connsiteY882" fmla="*/ 50271 h 257176"/>
              <a:gd name="connsiteX883" fmla="*/ 361950 w 611188"/>
              <a:gd name="connsiteY883" fmla="*/ 50271 h 257176"/>
              <a:gd name="connsiteX884" fmla="*/ 367506 w 611188"/>
              <a:gd name="connsiteY884" fmla="*/ 48079 h 257176"/>
              <a:gd name="connsiteX885" fmla="*/ 368994 w 611188"/>
              <a:gd name="connsiteY885" fmla="*/ 49439 h 257176"/>
              <a:gd name="connsiteX886" fmla="*/ 367376 w 611188"/>
              <a:gd name="connsiteY886" fmla="*/ 48256 h 257176"/>
              <a:gd name="connsiteX887" fmla="*/ 208814 w 611188"/>
              <a:gd name="connsiteY887" fmla="*/ 47626 h 257176"/>
              <a:gd name="connsiteX888" fmla="*/ 210400 w 611188"/>
              <a:gd name="connsiteY888" fmla="*/ 48684 h 257176"/>
              <a:gd name="connsiteX889" fmla="*/ 209871 w 611188"/>
              <a:gd name="connsiteY889" fmla="*/ 48684 h 257176"/>
              <a:gd name="connsiteX890" fmla="*/ 366514 w 611188"/>
              <a:gd name="connsiteY890" fmla="*/ 47625 h 257176"/>
              <a:gd name="connsiteX891" fmla="*/ 367376 w 611188"/>
              <a:gd name="connsiteY891" fmla="*/ 48256 h 257176"/>
              <a:gd name="connsiteX892" fmla="*/ 366514 w 611188"/>
              <a:gd name="connsiteY892" fmla="*/ 49439 h 257176"/>
              <a:gd name="connsiteX893" fmla="*/ 363537 w 611188"/>
              <a:gd name="connsiteY893" fmla="*/ 49439 h 257176"/>
              <a:gd name="connsiteX894" fmla="*/ 245287 w 611188"/>
              <a:gd name="connsiteY894" fmla="*/ 47096 h 257176"/>
              <a:gd name="connsiteX895" fmla="*/ 245287 w 611188"/>
              <a:gd name="connsiteY895" fmla="*/ 47626 h 257176"/>
              <a:gd name="connsiteX896" fmla="*/ 245287 w 611188"/>
              <a:gd name="connsiteY896" fmla="*/ 49213 h 257176"/>
              <a:gd name="connsiteX897" fmla="*/ 243545 w 611188"/>
              <a:gd name="connsiteY897" fmla="*/ 49711 h 257176"/>
              <a:gd name="connsiteX898" fmla="*/ 243416 w 611188"/>
              <a:gd name="connsiteY898" fmla="*/ 46038 h 257176"/>
              <a:gd name="connsiteX899" fmla="*/ 244475 w 611188"/>
              <a:gd name="connsiteY899" fmla="*/ 47097 h 257176"/>
              <a:gd name="connsiteX900" fmla="*/ 243416 w 611188"/>
              <a:gd name="connsiteY900" fmla="*/ 47626 h 257176"/>
              <a:gd name="connsiteX901" fmla="*/ 242887 w 611188"/>
              <a:gd name="connsiteY901" fmla="*/ 47626 h 257176"/>
              <a:gd name="connsiteX902" fmla="*/ 28574 w 611188"/>
              <a:gd name="connsiteY902" fmla="*/ 46038 h 257176"/>
              <a:gd name="connsiteX903" fmla="*/ 30162 w 611188"/>
              <a:gd name="connsiteY903" fmla="*/ 46526 h 257176"/>
              <a:gd name="connsiteX904" fmla="*/ 29103 w 611188"/>
              <a:gd name="connsiteY904" fmla="*/ 47503 h 257176"/>
              <a:gd name="connsiteX905" fmla="*/ 30162 w 611188"/>
              <a:gd name="connsiteY905" fmla="*/ 49457 h 257176"/>
              <a:gd name="connsiteX906" fmla="*/ 29103 w 611188"/>
              <a:gd name="connsiteY906" fmla="*/ 50923 h 257176"/>
              <a:gd name="connsiteX907" fmla="*/ 29103 w 611188"/>
              <a:gd name="connsiteY907" fmla="*/ 52388 h 257176"/>
              <a:gd name="connsiteX908" fmla="*/ 27516 w 611188"/>
              <a:gd name="connsiteY908" fmla="*/ 51411 h 257176"/>
              <a:gd name="connsiteX909" fmla="*/ 26987 w 611188"/>
              <a:gd name="connsiteY909" fmla="*/ 50434 h 257176"/>
              <a:gd name="connsiteX910" fmla="*/ 28574 w 611188"/>
              <a:gd name="connsiteY910" fmla="*/ 50434 h 257176"/>
              <a:gd name="connsiteX911" fmla="*/ 28574 w 611188"/>
              <a:gd name="connsiteY911" fmla="*/ 47503 h 257176"/>
              <a:gd name="connsiteX912" fmla="*/ 27516 w 611188"/>
              <a:gd name="connsiteY912" fmla="*/ 47503 h 257176"/>
              <a:gd name="connsiteX913" fmla="*/ 255587 w 611188"/>
              <a:gd name="connsiteY913" fmla="*/ 45720 h 257176"/>
              <a:gd name="connsiteX914" fmla="*/ 257175 w 611188"/>
              <a:gd name="connsiteY914" fmla="*/ 46355 h 257176"/>
              <a:gd name="connsiteX915" fmla="*/ 256116 w 611188"/>
              <a:gd name="connsiteY915" fmla="*/ 47625 h 257176"/>
              <a:gd name="connsiteX916" fmla="*/ 234949 w 611188"/>
              <a:gd name="connsiteY916" fmla="*/ 44450 h 257176"/>
              <a:gd name="connsiteX917" fmla="*/ 234950 w 611188"/>
              <a:gd name="connsiteY917" fmla="*/ 44450 h 257176"/>
              <a:gd name="connsiteX918" fmla="*/ 238125 w 611188"/>
              <a:gd name="connsiteY918" fmla="*/ 44450 h 257176"/>
              <a:gd name="connsiteX919" fmla="*/ 235479 w 611188"/>
              <a:gd name="connsiteY919" fmla="*/ 45509 h 257176"/>
              <a:gd name="connsiteX920" fmla="*/ 233362 w 611188"/>
              <a:gd name="connsiteY920" fmla="*/ 46038 h 257176"/>
              <a:gd name="connsiteX921" fmla="*/ 4659 w 611188"/>
              <a:gd name="connsiteY921" fmla="*/ 42863 h 257176"/>
              <a:gd name="connsiteX922" fmla="*/ 7247 w 611188"/>
              <a:gd name="connsiteY922" fmla="*/ 43379 h 257176"/>
              <a:gd name="connsiteX923" fmla="*/ 8800 w 611188"/>
              <a:gd name="connsiteY923" fmla="*/ 44411 h 257176"/>
              <a:gd name="connsiteX924" fmla="*/ 8800 w 611188"/>
              <a:gd name="connsiteY924" fmla="*/ 45443 h 257176"/>
              <a:gd name="connsiteX925" fmla="*/ 8800 w 611188"/>
              <a:gd name="connsiteY925" fmla="*/ 46475 h 257176"/>
              <a:gd name="connsiteX926" fmla="*/ 11389 w 611188"/>
              <a:gd name="connsiteY926" fmla="*/ 49570 h 257176"/>
              <a:gd name="connsiteX927" fmla="*/ 13459 w 611188"/>
              <a:gd name="connsiteY927" fmla="*/ 52150 h 257176"/>
              <a:gd name="connsiteX928" fmla="*/ 13977 w 611188"/>
              <a:gd name="connsiteY928" fmla="*/ 52150 h 257176"/>
              <a:gd name="connsiteX929" fmla="*/ 13977 w 611188"/>
              <a:gd name="connsiteY929" fmla="*/ 53182 h 257176"/>
              <a:gd name="connsiteX930" fmla="*/ 15012 w 611188"/>
              <a:gd name="connsiteY930" fmla="*/ 53698 h 257176"/>
              <a:gd name="connsiteX931" fmla="*/ 16565 w 611188"/>
              <a:gd name="connsiteY931" fmla="*/ 53182 h 257176"/>
              <a:gd name="connsiteX932" fmla="*/ 16565 w 611188"/>
              <a:gd name="connsiteY932" fmla="*/ 55246 h 257176"/>
              <a:gd name="connsiteX933" fmla="*/ 17083 w 611188"/>
              <a:gd name="connsiteY933" fmla="*/ 55246 h 257176"/>
              <a:gd name="connsiteX934" fmla="*/ 17083 w 611188"/>
              <a:gd name="connsiteY934" fmla="*/ 54730 h 257176"/>
              <a:gd name="connsiteX935" fmla="*/ 18118 w 611188"/>
              <a:gd name="connsiteY935" fmla="*/ 55246 h 257176"/>
              <a:gd name="connsiteX936" fmla="*/ 18118 w 611188"/>
              <a:gd name="connsiteY936" fmla="*/ 56278 h 257176"/>
              <a:gd name="connsiteX937" fmla="*/ 18636 w 611188"/>
              <a:gd name="connsiteY937" fmla="*/ 56278 h 257176"/>
              <a:gd name="connsiteX938" fmla="*/ 18636 w 611188"/>
              <a:gd name="connsiteY938" fmla="*/ 55246 h 257176"/>
              <a:gd name="connsiteX939" fmla="*/ 20189 w 611188"/>
              <a:gd name="connsiteY939" fmla="*/ 56794 h 257176"/>
              <a:gd name="connsiteX940" fmla="*/ 20707 w 611188"/>
              <a:gd name="connsiteY940" fmla="*/ 58341 h 257176"/>
              <a:gd name="connsiteX941" fmla="*/ 22260 w 611188"/>
              <a:gd name="connsiteY941" fmla="*/ 58857 h 257176"/>
              <a:gd name="connsiteX942" fmla="*/ 23813 w 611188"/>
              <a:gd name="connsiteY942" fmla="*/ 61953 h 257176"/>
              <a:gd name="connsiteX943" fmla="*/ 21742 w 611188"/>
              <a:gd name="connsiteY943" fmla="*/ 63501 h 257176"/>
              <a:gd name="connsiteX944" fmla="*/ 18118 w 611188"/>
              <a:gd name="connsiteY944" fmla="*/ 60405 h 257176"/>
              <a:gd name="connsiteX945" fmla="*/ 15012 w 611188"/>
              <a:gd name="connsiteY945" fmla="*/ 59889 h 257176"/>
              <a:gd name="connsiteX946" fmla="*/ 13977 w 611188"/>
              <a:gd name="connsiteY946" fmla="*/ 57310 h 257176"/>
              <a:gd name="connsiteX947" fmla="*/ 11906 w 611188"/>
              <a:gd name="connsiteY947" fmla="*/ 57310 h 257176"/>
              <a:gd name="connsiteX948" fmla="*/ 11906 w 611188"/>
              <a:gd name="connsiteY948" fmla="*/ 56794 h 257176"/>
              <a:gd name="connsiteX949" fmla="*/ 11906 w 611188"/>
              <a:gd name="connsiteY949" fmla="*/ 55246 h 257176"/>
              <a:gd name="connsiteX950" fmla="*/ 10353 w 611188"/>
              <a:gd name="connsiteY950" fmla="*/ 55246 h 257176"/>
              <a:gd name="connsiteX951" fmla="*/ 9836 w 611188"/>
              <a:gd name="connsiteY951" fmla="*/ 55246 h 257176"/>
              <a:gd name="connsiteX952" fmla="*/ 6730 w 611188"/>
              <a:gd name="connsiteY952" fmla="*/ 58857 h 257176"/>
              <a:gd name="connsiteX953" fmla="*/ 2070 w 611188"/>
              <a:gd name="connsiteY953" fmla="*/ 61437 h 257176"/>
              <a:gd name="connsiteX954" fmla="*/ 1553 w 611188"/>
              <a:gd name="connsiteY954" fmla="*/ 60405 h 257176"/>
              <a:gd name="connsiteX955" fmla="*/ 517 w 611188"/>
              <a:gd name="connsiteY955" fmla="*/ 60405 h 257176"/>
              <a:gd name="connsiteX956" fmla="*/ 2070 w 611188"/>
              <a:gd name="connsiteY956" fmla="*/ 58341 h 257176"/>
              <a:gd name="connsiteX957" fmla="*/ 3106 w 611188"/>
              <a:gd name="connsiteY957" fmla="*/ 56278 h 257176"/>
              <a:gd name="connsiteX958" fmla="*/ 3106 w 611188"/>
              <a:gd name="connsiteY958" fmla="*/ 55246 h 257176"/>
              <a:gd name="connsiteX959" fmla="*/ 3106 w 611188"/>
              <a:gd name="connsiteY959" fmla="*/ 53698 h 257176"/>
              <a:gd name="connsiteX960" fmla="*/ 3623 w 611188"/>
              <a:gd name="connsiteY960" fmla="*/ 53698 h 257176"/>
              <a:gd name="connsiteX961" fmla="*/ 3106 w 611188"/>
              <a:gd name="connsiteY961" fmla="*/ 52150 h 257176"/>
              <a:gd name="connsiteX962" fmla="*/ 2070 w 611188"/>
              <a:gd name="connsiteY962" fmla="*/ 53698 h 257176"/>
              <a:gd name="connsiteX963" fmla="*/ 517 w 611188"/>
              <a:gd name="connsiteY963" fmla="*/ 53698 h 257176"/>
              <a:gd name="connsiteX964" fmla="*/ 0 w 611188"/>
              <a:gd name="connsiteY964" fmla="*/ 52150 h 257176"/>
              <a:gd name="connsiteX965" fmla="*/ 0 w 611188"/>
              <a:gd name="connsiteY965" fmla="*/ 51634 h 257176"/>
              <a:gd name="connsiteX966" fmla="*/ 1553 w 611188"/>
              <a:gd name="connsiteY966" fmla="*/ 51634 h 257176"/>
              <a:gd name="connsiteX967" fmla="*/ 2070 w 611188"/>
              <a:gd name="connsiteY967" fmla="*/ 50086 h 257176"/>
              <a:gd name="connsiteX968" fmla="*/ 5176 w 611188"/>
              <a:gd name="connsiteY968" fmla="*/ 48538 h 257176"/>
              <a:gd name="connsiteX969" fmla="*/ 8283 w 611188"/>
              <a:gd name="connsiteY969" fmla="*/ 46991 h 257176"/>
              <a:gd name="connsiteX970" fmla="*/ 7247 w 611188"/>
              <a:gd name="connsiteY970" fmla="*/ 44927 h 257176"/>
              <a:gd name="connsiteX971" fmla="*/ 5176 w 611188"/>
              <a:gd name="connsiteY971" fmla="*/ 45443 h 257176"/>
              <a:gd name="connsiteX972" fmla="*/ 4659 w 611188"/>
              <a:gd name="connsiteY972" fmla="*/ 46475 h 257176"/>
              <a:gd name="connsiteX973" fmla="*/ 3623 w 611188"/>
              <a:gd name="connsiteY973" fmla="*/ 44927 h 257176"/>
              <a:gd name="connsiteX974" fmla="*/ 3106 w 611188"/>
              <a:gd name="connsiteY974" fmla="*/ 44927 h 257176"/>
              <a:gd name="connsiteX975" fmla="*/ 300037 w 611188"/>
              <a:gd name="connsiteY975" fmla="*/ 39688 h 257176"/>
              <a:gd name="connsiteX976" fmla="*/ 301624 w 611188"/>
              <a:gd name="connsiteY976" fmla="*/ 39688 h 257176"/>
              <a:gd name="connsiteX977" fmla="*/ 303212 w 611188"/>
              <a:gd name="connsiteY977" fmla="*/ 39688 h 257176"/>
              <a:gd name="connsiteX978" fmla="*/ 301624 w 611188"/>
              <a:gd name="connsiteY978" fmla="*/ 41276 h 257176"/>
              <a:gd name="connsiteX979" fmla="*/ 312737 w 611188"/>
              <a:gd name="connsiteY979" fmla="*/ 38100 h 257176"/>
              <a:gd name="connsiteX980" fmla="*/ 313644 w 611188"/>
              <a:gd name="connsiteY980" fmla="*/ 38100 h 257176"/>
              <a:gd name="connsiteX981" fmla="*/ 315912 w 611188"/>
              <a:gd name="connsiteY981" fmla="*/ 39688 h 257176"/>
              <a:gd name="connsiteX982" fmla="*/ 314551 w 611188"/>
              <a:gd name="connsiteY982" fmla="*/ 39688 h 257176"/>
              <a:gd name="connsiteX983" fmla="*/ 275166 w 611188"/>
              <a:gd name="connsiteY983" fmla="*/ 38100 h 257176"/>
              <a:gd name="connsiteX984" fmla="*/ 276225 w 611188"/>
              <a:gd name="connsiteY984" fmla="*/ 38100 h 257176"/>
              <a:gd name="connsiteX985" fmla="*/ 276225 w 611188"/>
              <a:gd name="connsiteY985" fmla="*/ 38497 h 257176"/>
              <a:gd name="connsiteX986" fmla="*/ 275166 w 611188"/>
              <a:gd name="connsiteY986" fmla="*/ 39291 h 257176"/>
              <a:gd name="connsiteX987" fmla="*/ 258233 w 611188"/>
              <a:gd name="connsiteY987" fmla="*/ 37306 h 257176"/>
              <a:gd name="connsiteX988" fmla="*/ 258762 w 611188"/>
              <a:gd name="connsiteY988" fmla="*/ 37306 h 257176"/>
              <a:gd name="connsiteX989" fmla="*/ 257175 w 611188"/>
              <a:gd name="connsiteY989" fmla="*/ 39093 h 257176"/>
              <a:gd name="connsiteX990" fmla="*/ 246062 w 611188"/>
              <a:gd name="connsiteY990" fmla="*/ 36513 h 257176"/>
              <a:gd name="connsiteX991" fmla="*/ 246697 w 611188"/>
              <a:gd name="connsiteY991" fmla="*/ 36513 h 257176"/>
              <a:gd name="connsiteX992" fmla="*/ 247650 w 611188"/>
              <a:gd name="connsiteY992" fmla="*/ 36513 h 257176"/>
              <a:gd name="connsiteX993" fmla="*/ 247650 w 611188"/>
              <a:gd name="connsiteY993" fmla="*/ 37307 h 257176"/>
              <a:gd name="connsiteX994" fmla="*/ 246697 w 611188"/>
              <a:gd name="connsiteY994" fmla="*/ 38101 h 257176"/>
              <a:gd name="connsiteX995" fmla="*/ 222250 w 611188"/>
              <a:gd name="connsiteY995" fmla="*/ 36513 h 257176"/>
              <a:gd name="connsiteX996" fmla="*/ 222647 w 611188"/>
              <a:gd name="connsiteY996" fmla="*/ 36513 h 257176"/>
              <a:gd name="connsiteX997" fmla="*/ 223838 w 611188"/>
              <a:gd name="connsiteY997" fmla="*/ 36513 h 257176"/>
              <a:gd name="connsiteX998" fmla="*/ 223044 w 611188"/>
              <a:gd name="connsiteY998" fmla="*/ 38101 h 257176"/>
              <a:gd name="connsiteX999" fmla="*/ 258762 w 611188"/>
              <a:gd name="connsiteY999" fmla="*/ 35520 h 257176"/>
              <a:gd name="connsiteX1000" fmla="*/ 260350 w 611188"/>
              <a:gd name="connsiteY1000" fmla="*/ 35520 h 257176"/>
              <a:gd name="connsiteX1001" fmla="*/ 259821 w 611188"/>
              <a:gd name="connsiteY1001" fmla="*/ 37306 h 257176"/>
              <a:gd name="connsiteX1002" fmla="*/ 259821 w 611188"/>
              <a:gd name="connsiteY1002" fmla="*/ 37902 h 257176"/>
              <a:gd name="connsiteX1003" fmla="*/ 258762 w 611188"/>
              <a:gd name="connsiteY1003" fmla="*/ 37306 h 257176"/>
              <a:gd name="connsiteX1004" fmla="*/ 258762 w 611188"/>
              <a:gd name="connsiteY1004" fmla="*/ 36711 h 257176"/>
              <a:gd name="connsiteX1005" fmla="*/ 259821 w 611188"/>
              <a:gd name="connsiteY1005" fmla="*/ 36711 h 257176"/>
              <a:gd name="connsiteX1006" fmla="*/ 180799 w 611188"/>
              <a:gd name="connsiteY1006" fmla="*/ 34926 h 257176"/>
              <a:gd name="connsiteX1007" fmla="*/ 181327 w 611188"/>
              <a:gd name="connsiteY1007" fmla="*/ 34926 h 257176"/>
              <a:gd name="connsiteX1008" fmla="*/ 180799 w 611188"/>
              <a:gd name="connsiteY1008" fmla="*/ 36513 h 257176"/>
              <a:gd name="connsiteX1009" fmla="*/ 179741 w 611188"/>
              <a:gd name="connsiteY1009" fmla="*/ 35455 h 257176"/>
              <a:gd name="connsiteX1010" fmla="*/ 274638 w 611188"/>
              <a:gd name="connsiteY1010" fmla="*/ 34925 h 257176"/>
              <a:gd name="connsiteX1011" fmla="*/ 273050 w 611188"/>
              <a:gd name="connsiteY1011" fmla="*/ 35520 h 257176"/>
              <a:gd name="connsiteX1012" fmla="*/ 272521 w 611188"/>
              <a:gd name="connsiteY1012" fmla="*/ 35520 h 257176"/>
              <a:gd name="connsiteX1013" fmla="*/ 272521 w 611188"/>
              <a:gd name="connsiteY1013" fmla="*/ 36711 h 257176"/>
              <a:gd name="connsiteX1014" fmla="*/ 274109 w 611188"/>
              <a:gd name="connsiteY1014" fmla="*/ 36711 h 257176"/>
              <a:gd name="connsiteX1015" fmla="*/ 273050 w 611188"/>
              <a:gd name="connsiteY1015" fmla="*/ 37306 h 257176"/>
              <a:gd name="connsiteX1016" fmla="*/ 274109 w 611188"/>
              <a:gd name="connsiteY1016" fmla="*/ 37306 h 257176"/>
              <a:gd name="connsiteX1017" fmla="*/ 272521 w 611188"/>
              <a:gd name="connsiteY1017" fmla="*/ 37902 h 257176"/>
              <a:gd name="connsiteX1018" fmla="*/ 270404 w 611188"/>
              <a:gd name="connsiteY1018" fmla="*/ 37306 h 257176"/>
              <a:gd name="connsiteX1019" fmla="*/ 270639 w 611188"/>
              <a:gd name="connsiteY1019" fmla="*/ 38100 h 257176"/>
              <a:gd name="connsiteX1020" fmla="*/ 271463 w 611188"/>
              <a:gd name="connsiteY1020" fmla="*/ 38100 h 257176"/>
              <a:gd name="connsiteX1021" fmla="*/ 270893 w 611188"/>
              <a:gd name="connsiteY1021" fmla="*/ 38955 h 257176"/>
              <a:gd name="connsiteX1022" fmla="*/ 270933 w 611188"/>
              <a:gd name="connsiteY1022" fmla="*/ 39093 h 257176"/>
              <a:gd name="connsiteX1023" fmla="*/ 273050 w 611188"/>
              <a:gd name="connsiteY1023" fmla="*/ 39093 h 257176"/>
              <a:gd name="connsiteX1024" fmla="*/ 270404 w 611188"/>
              <a:gd name="connsiteY1024" fmla="*/ 39688 h 257176"/>
              <a:gd name="connsiteX1025" fmla="*/ 267229 w 611188"/>
              <a:gd name="connsiteY1025" fmla="*/ 39093 h 257176"/>
              <a:gd name="connsiteX1026" fmla="*/ 266700 w 611188"/>
              <a:gd name="connsiteY1026" fmla="*/ 39688 h 257176"/>
              <a:gd name="connsiteX1027" fmla="*/ 266700 w 611188"/>
              <a:gd name="connsiteY1027" fmla="*/ 39093 h 257176"/>
              <a:gd name="connsiteX1028" fmla="*/ 265642 w 611188"/>
              <a:gd name="connsiteY1028" fmla="*/ 37902 h 257176"/>
              <a:gd name="connsiteX1029" fmla="*/ 265112 w 611188"/>
              <a:gd name="connsiteY1029" fmla="*/ 39688 h 257176"/>
              <a:gd name="connsiteX1030" fmla="*/ 263525 w 611188"/>
              <a:gd name="connsiteY1030" fmla="*/ 37902 h 257176"/>
              <a:gd name="connsiteX1031" fmla="*/ 260879 w 611188"/>
              <a:gd name="connsiteY1031" fmla="*/ 39093 h 257176"/>
              <a:gd name="connsiteX1032" fmla="*/ 262467 w 611188"/>
              <a:gd name="connsiteY1032" fmla="*/ 37306 h 257176"/>
              <a:gd name="connsiteX1033" fmla="*/ 265112 w 611188"/>
              <a:gd name="connsiteY1033" fmla="*/ 37306 h 257176"/>
              <a:gd name="connsiteX1034" fmla="*/ 262467 w 611188"/>
              <a:gd name="connsiteY1034" fmla="*/ 35520 h 257176"/>
              <a:gd name="connsiteX1035" fmla="*/ 266700 w 611188"/>
              <a:gd name="connsiteY1035" fmla="*/ 35520 h 257176"/>
              <a:gd name="connsiteX1036" fmla="*/ 86181 w 611188"/>
              <a:gd name="connsiteY1036" fmla="*/ 30798 h 257176"/>
              <a:gd name="connsiteX1037" fmla="*/ 87238 w 611188"/>
              <a:gd name="connsiteY1037" fmla="*/ 31221 h 257176"/>
              <a:gd name="connsiteX1038" fmla="*/ 86181 w 611188"/>
              <a:gd name="connsiteY1038" fmla="*/ 31221 h 257176"/>
              <a:gd name="connsiteX1039" fmla="*/ 86181 w 611188"/>
              <a:gd name="connsiteY1039" fmla="*/ 29634 h 257176"/>
              <a:gd name="connsiteX1040" fmla="*/ 86181 w 611188"/>
              <a:gd name="connsiteY1040" fmla="*/ 30798 h 257176"/>
              <a:gd name="connsiteX1041" fmla="*/ 84595 w 611188"/>
              <a:gd name="connsiteY1041" fmla="*/ 30163 h 257176"/>
              <a:gd name="connsiteX1042" fmla="*/ 182913 w 611188"/>
              <a:gd name="connsiteY1042" fmla="*/ 23072 h 257176"/>
              <a:gd name="connsiteX1043" fmla="*/ 183970 w 611188"/>
              <a:gd name="connsiteY1043" fmla="*/ 23284 h 257176"/>
              <a:gd name="connsiteX1044" fmla="*/ 182913 w 611188"/>
              <a:gd name="connsiteY1044" fmla="*/ 23284 h 257176"/>
              <a:gd name="connsiteX1045" fmla="*/ 189063 w 611188"/>
              <a:gd name="connsiteY1045" fmla="*/ 22273 h 257176"/>
              <a:gd name="connsiteX1046" fmla="*/ 189785 w 611188"/>
              <a:gd name="connsiteY1046" fmla="*/ 22755 h 257176"/>
              <a:gd name="connsiteX1047" fmla="*/ 191370 w 611188"/>
              <a:gd name="connsiteY1047" fmla="*/ 23284 h 257176"/>
              <a:gd name="connsiteX1048" fmla="*/ 189256 w 611188"/>
              <a:gd name="connsiteY1048" fmla="*/ 22755 h 257176"/>
              <a:gd name="connsiteX1049" fmla="*/ 159126 w 611188"/>
              <a:gd name="connsiteY1049" fmla="*/ 21696 h 257176"/>
              <a:gd name="connsiteX1050" fmla="*/ 159655 w 611188"/>
              <a:gd name="connsiteY1050" fmla="*/ 21696 h 257176"/>
              <a:gd name="connsiteX1051" fmla="*/ 158598 w 611188"/>
              <a:gd name="connsiteY1051" fmla="*/ 22755 h 257176"/>
              <a:gd name="connsiteX1052" fmla="*/ 161769 w 611188"/>
              <a:gd name="connsiteY1052" fmla="*/ 20109 h 257176"/>
              <a:gd name="connsiteX1053" fmla="*/ 160712 w 611188"/>
              <a:gd name="connsiteY1053" fmla="*/ 21167 h 257176"/>
              <a:gd name="connsiteX1054" fmla="*/ 160184 w 611188"/>
              <a:gd name="connsiteY1054" fmla="*/ 21696 h 257176"/>
              <a:gd name="connsiteX1055" fmla="*/ 159655 w 611188"/>
              <a:gd name="connsiteY1055" fmla="*/ 21696 h 257176"/>
              <a:gd name="connsiteX1056" fmla="*/ 160184 w 611188"/>
              <a:gd name="connsiteY1056" fmla="*/ 21167 h 257176"/>
              <a:gd name="connsiteX1057" fmla="*/ 52387 w 611188"/>
              <a:gd name="connsiteY1057" fmla="*/ 15875 h 257176"/>
              <a:gd name="connsiteX1058" fmla="*/ 52916 w 611188"/>
              <a:gd name="connsiteY1058" fmla="*/ 16510 h 257176"/>
              <a:gd name="connsiteX1059" fmla="*/ 53975 w 611188"/>
              <a:gd name="connsiteY1059" fmla="*/ 17463 h 257176"/>
              <a:gd name="connsiteX1060" fmla="*/ 52916 w 611188"/>
              <a:gd name="connsiteY1060" fmla="*/ 16828 h 257176"/>
              <a:gd name="connsiteX1061" fmla="*/ 44450 w 611188"/>
              <a:gd name="connsiteY1061" fmla="*/ 12700 h 257176"/>
              <a:gd name="connsiteX1062" fmla="*/ 45641 w 611188"/>
              <a:gd name="connsiteY1062" fmla="*/ 12700 h 257176"/>
              <a:gd name="connsiteX1063" fmla="*/ 46038 w 611188"/>
              <a:gd name="connsiteY1063" fmla="*/ 14288 h 257176"/>
              <a:gd name="connsiteX1064" fmla="*/ 45641 w 611188"/>
              <a:gd name="connsiteY1064" fmla="*/ 14288 h 257176"/>
              <a:gd name="connsiteX1065" fmla="*/ 106796 w 611188"/>
              <a:gd name="connsiteY1065" fmla="*/ 11113 h 257176"/>
              <a:gd name="connsiteX1066" fmla="*/ 107853 w 611188"/>
              <a:gd name="connsiteY1066" fmla="*/ 13230 h 257176"/>
              <a:gd name="connsiteX1067" fmla="*/ 106796 w 611188"/>
              <a:gd name="connsiteY1067" fmla="*/ 14817 h 257176"/>
              <a:gd name="connsiteX1068" fmla="*/ 113139 w 611188"/>
              <a:gd name="connsiteY1068" fmla="*/ 17992 h 257176"/>
              <a:gd name="connsiteX1069" fmla="*/ 118425 w 611188"/>
              <a:gd name="connsiteY1069" fmla="*/ 18521 h 257176"/>
              <a:gd name="connsiteX1070" fmla="*/ 118425 w 611188"/>
              <a:gd name="connsiteY1070" fmla="*/ 17463 h 257176"/>
              <a:gd name="connsiteX1071" fmla="*/ 117368 w 611188"/>
              <a:gd name="connsiteY1071" fmla="*/ 15875 h 257176"/>
              <a:gd name="connsiteX1072" fmla="*/ 117368 w 611188"/>
              <a:gd name="connsiteY1072" fmla="*/ 14288 h 257176"/>
              <a:gd name="connsiteX1073" fmla="*/ 117368 w 611188"/>
              <a:gd name="connsiteY1073" fmla="*/ 12171 h 257176"/>
              <a:gd name="connsiteX1074" fmla="*/ 118425 w 611188"/>
              <a:gd name="connsiteY1074" fmla="*/ 12700 h 257176"/>
              <a:gd name="connsiteX1075" fmla="*/ 118953 w 611188"/>
              <a:gd name="connsiteY1075" fmla="*/ 13230 h 257176"/>
              <a:gd name="connsiteX1076" fmla="*/ 118953 w 611188"/>
              <a:gd name="connsiteY1076" fmla="*/ 14288 h 257176"/>
              <a:gd name="connsiteX1077" fmla="*/ 120011 w 611188"/>
              <a:gd name="connsiteY1077" fmla="*/ 14288 h 257176"/>
              <a:gd name="connsiteX1078" fmla="*/ 118953 w 611188"/>
              <a:gd name="connsiteY1078" fmla="*/ 14817 h 257176"/>
              <a:gd name="connsiteX1079" fmla="*/ 118953 w 611188"/>
              <a:gd name="connsiteY1079" fmla="*/ 15875 h 257176"/>
              <a:gd name="connsiteX1080" fmla="*/ 120011 w 611188"/>
              <a:gd name="connsiteY1080" fmla="*/ 15875 h 257176"/>
              <a:gd name="connsiteX1081" fmla="*/ 120539 w 611188"/>
              <a:gd name="connsiteY1081" fmla="*/ 16405 h 257176"/>
              <a:gd name="connsiteX1082" fmla="*/ 120539 w 611188"/>
              <a:gd name="connsiteY1082" fmla="*/ 15875 h 257176"/>
              <a:gd name="connsiteX1083" fmla="*/ 120539 w 611188"/>
              <a:gd name="connsiteY1083" fmla="*/ 14817 h 257176"/>
              <a:gd name="connsiteX1084" fmla="*/ 121068 w 611188"/>
              <a:gd name="connsiteY1084" fmla="*/ 14817 h 257176"/>
              <a:gd name="connsiteX1085" fmla="*/ 121068 w 611188"/>
              <a:gd name="connsiteY1085" fmla="*/ 17463 h 257176"/>
              <a:gd name="connsiteX1086" fmla="*/ 122125 w 611188"/>
              <a:gd name="connsiteY1086" fmla="*/ 16405 h 257176"/>
              <a:gd name="connsiteX1087" fmla="*/ 122654 w 611188"/>
              <a:gd name="connsiteY1087" fmla="*/ 17992 h 257176"/>
              <a:gd name="connsiteX1088" fmla="*/ 122654 w 611188"/>
              <a:gd name="connsiteY1088" fmla="*/ 17463 h 257176"/>
              <a:gd name="connsiteX1089" fmla="*/ 122654 w 611188"/>
              <a:gd name="connsiteY1089" fmla="*/ 16405 h 257176"/>
              <a:gd name="connsiteX1090" fmla="*/ 124239 w 611188"/>
              <a:gd name="connsiteY1090" fmla="*/ 16405 h 257176"/>
              <a:gd name="connsiteX1091" fmla="*/ 125825 w 611188"/>
              <a:gd name="connsiteY1091" fmla="*/ 15875 h 257176"/>
              <a:gd name="connsiteX1092" fmla="*/ 126882 w 611188"/>
              <a:gd name="connsiteY1092" fmla="*/ 16405 h 257176"/>
              <a:gd name="connsiteX1093" fmla="*/ 126882 w 611188"/>
              <a:gd name="connsiteY1093" fmla="*/ 17463 h 257176"/>
              <a:gd name="connsiteX1094" fmla="*/ 130582 w 611188"/>
              <a:gd name="connsiteY1094" fmla="*/ 17992 h 257176"/>
              <a:gd name="connsiteX1095" fmla="*/ 133225 w 611188"/>
              <a:gd name="connsiteY1095" fmla="*/ 19580 h 257176"/>
              <a:gd name="connsiteX1096" fmla="*/ 134283 w 611188"/>
              <a:gd name="connsiteY1096" fmla="*/ 18521 h 257176"/>
              <a:gd name="connsiteX1097" fmla="*/ 134283 w 611188"/>
              <a:gd name="connsiteY1097" fmla="*/ 17992 h 257176"/>
              <a:gd name="connsiteX1098" fmla="*/ 135868 w 611188"/>
              <a:gd name="connsiteY1098" fmla="*/ 19580 h 257176"/>
              <a:gd name="connsiteX1099" fmla="*/ 137454 w 611188"/>
              <a:gd name="connsiteY1099" fmla="*/ 21696 h 257176"/>
              <a:gd name="connsiteX1100" fmla="*/ 139040 w 611188"/>
              <a:gd name="connsiteY1100" fmla="*/ 21696 h 257176"/>
              <a:gd name="connsiteX1101" fmla="*/ 140097 w 611188"/>
              <a:gd name="connsiteY1101" fmla="*/ 21167 h 257176"/>
              <a:gd name="connsiteX1102" fmla="*/ 140097 w 611188"/>
              <a:gd name="connsiteY1102" fmla="*/ 20109 h 257176"/>
              <a:gd name="connsiteX1103" fmla="*/ 141154 w 611188"/>
              <a:gd name="connsiteY1103" fmla="*/ 20109 h 257176"/>
              <a:gd name="connsiteX1104" fmla="*/ 141154 w 611188"/>
              <a:gd name="connsiteY1104" fmla="*/ 21696 h 257176"/>
              <a:gd name="connsiteX1105" fmla="*/ 143269 w 611188"/>
              <a:gd name="connsiteY1105" fmla="*/ 21696 h 257176"/>
              <a:gd name="connsiteX1106" fmla="*/ 145912 w 611188"/>
              <a:gd name="connsiteY1106" fmla="*/ 21167 h 257176"/>
              <a:gd name="connsiteX1107" fmla="*/ 145912 w 611188"/>
              <a:gd name="connsiteY1107" fmla="*/ 22755 h 257176"/>
              <a:gd name="connsiteX1108" fmla="*/ 146440 w 611188"/>
              <a:gd name="connsiteY1108" fmla="*/ 23284 h 257176"/>
              <a:gd name="connsiteX1109" fmla="*/ 146969 w 611188"/>
              <a:gd name="connsiteY1109" fmla="*/ 23284 h 257176"/>
              <a:gd name="connsiteX1110" fmla="*/ 146969 w 611188"/>
              <a:gd name="connsiteY1110" fmla="*/ 22755 h 257176"/>
              <a:gd name="connsiteX1111" fmla="*/ 149612 w 611188"/>
              <a:gd name="connsiteY1111" fmla="*/ 22755 h 257176"/>
              <a:gd name="connsiteX1112" fmla="*/ 152255 w 611188"/>
              <a:gd name="connsiteY1112" fmla="*/ 20109 h 257176"/>
              <a:gd name="connsiteX1113" fmla="*/ 153312 w 611188"/>
              <a:gd name="connsiteY1113" fmla="*/ 20109 h 257176"/>
              <a:gd name="connsiteX1114" fmla="*/ 153312 w 611188"/>
              <a:gd name="connsiteY1114" fmla="*/ 21696 h 257176"/>
              <a:gd name="connsiteX1115" fmla="*/ 153840 w 611188"/>
              <a:gd name="connsiteY1115" fmla="*/ 21167 h 257176"/>
              <a:gd name="connsiteX1116" fmla="*/ 155426 w 611188"/>
              <a:gd name="connsiteY1116" fmla="*/ 20109 h 257176"/>
              <a:gd name="connsiteX1117" fmla="*/ 154898 w 611188"/>
              <a:gd name="connsiteY1117" fmla="*/ 21167 h 257176"/>
              <a:gd name="connsiteX1118" fmla="*/ 153840 w 611188"/>
              <a:gd name="connsiteY1118" fmla="*/ 22755 h 257176"/>
              <a:gd name="connsiteX1119" fmla="*/ 154898 w 611188"/>
              <a:gd name="connsiteY1119" fmla="*/ 23284 h 257176"/>
              <a:gd name="connsiteX1120" fmla="*/ 156483 w 611188"/>
              <a:gd name="connsiteY1120" fmla="*/ 24342 h 257176"/>
              <a:gd name="connsiteX1121" fmla="*/ 156483 w 611188"/>
              <a:gd name="connsiteY1121" fmla="*/ 23284 h 257176"/>
              <a:gd name="connsiteX1122" fmla="*/ 157012 w 611188"/>
              <a:gd name="connsiteY1122" fmla="*/ 23284 h 257176"/>
              <a:gd name="connsiteX1123" fmla="*/ 158069 w 611188"/>
              <a:gd name="connsiteY1123" fmla="*/ 23284 h 257176"/>
              <a:gd name="connsiteX1124" fmla="*/ 158069 w 611188"/>
              <a:gd name="connsiteY1124" fmla="*/ 24342 h 257176"/>
              <a:gd name="connsiteX1125" fmla="*/ 158598 w 611188"/>
              <a:gd name="connsiteY1125" fmla="*/ 22755 h 257176"/>
              <a:gd name="connsiteX1126" fmla="*/ 160184 w 611188"/>
              <a:gd name="connsiteY1126" fmla="*/ 21696 h 257176"/>
              <a:gd name="connsiteX1127" fmla="*/ 160712 w 611188"/>
              <a:gd name="connsiteY1127" fmla="*/ 22755 h 257176"/>
              <a:gd name="connsiteX1128" fmla="*/ 161769 w 611188"/>
              <a:gd name="connsiteY1128" fmla="*/ 22755 h 257176"/>
              <a:gd name="connsiteX1129" fmla="*/ 161769 w 611188"/>
              <a:gd name="connsiteY1129" fmla="*/ 23284 h 257176"/>
              <a:gd name="connsiteX1130" fmla="*/ 163355 w 611188"/>
              <a:gd name="connsiteY1130" fmla="*/ 23284 h 257176"/>
              <a:gd name="connsiteX1131" fmla="*/ 165469 w 611188"/>
              <a:gd name="connsiteY1131" fmla="*/ 22755 h 257176"/>
              <a:gd name="connsiteX1132" fmla="*/ 165998 w 611188"/>
              <a:gd name="connsiteY1132" fmla="*/ 24342 h 257176"/>
              <a:gd name="connsiteX1133" fmla="*/ 167055 w 611188"/>
              <a:gd name="connsiteY1133" fmla="*/ 23284 h 257176"/>
              <a:gd name="connsiteX1134" fmla="*/ 167584 w 611188"/>
              <a:gd name="connsiteY1134" fmla="*/ 24342 h 257176"/>
              <a:gd name="connsiteX1135" fmla="*/ 167584 w 611188"/>
              <a:gd name="connsiteY1135" fmla="*/ 23284 h 257176"/>
              <a:gd name="connsiteX1136" fmla="*/ 167055 w 611188"/>
              <a:gd name="connsiteY1136" fmla="*/ 22755 h 257176"/>
              <a:gd name="connsiteX1137" fmla="*/ 167584 w 611188"/>
              <a:gd name="connsiteY1137" fmla="*/ 21696 h 257176"/>
              <a:gd name="connsiteX1138" fmla="*/ 168641 w 611188"/>
              <a:gd name="connsiteY1138" fmla="*/ 22755 h 257176"/>
              <a:gd name="connsiteX1139" fmla="*/ 169170 w 611188"/>
              <a:gd name="connsiteY1139" fmla="*/ 21696 h 257176"/>
              <a:gd name="connsiteX1140" fmla="*/ 170227 w 611188"/>
              <a:gd name="connsiteY1140" fmla="*/ 21167 h 257176"/>
              <a:gd name="connsiteX1141" fmla="*/ 175513 w 611188"/>
              <a:gd name="connsiteY1141" fmla="*/ 20109 h 257176"/>
              <a:gd name="connsiteX1142" fmla="*/ 179741 w 611188"/>
              <a:gd name="connsiteY1142" fmla="*/ 20109 h 257176"/>
              <a:gd name="connsiteX1143" fmla="*/ 180799 w 611188"/>
              <a:gd name="connsiteY1143" fmla="*/ 19580 h 257176"/>
              <a:gd name="connsiteX1144" fmla="*/ 182384 w 611188"/>
              <a:gd name="connsiteY1144" fmla="*/ 19580 h 257176"/>
              <a:gd name="connsiteX1145" fmla="*/ 182384 w 611188"/>
              <a:gd name="connsiteY1145" fmla="*/ 20109 h 257176"/>
              <a:gd name="connsiteX1146" fmla="*/ 182384 w 611188"/>
              <a:gd name="connsiteY1146" fmla="*/ 21167 h 257176"/>
              <a:gd name="connsiteX1147" fmla="*/ 182913 w 611188"/>
              <a:gd name="connsiteY1147" fmla="*/ 21167 h 257176"/>
              <a:gd name="connsiteX1148" fmla="*/ 183970 w 611188"/>
              <a:gd name="connsiteY1148" fmla="*/ 20109 h 257176"/>
              <a:gd name="connsiteX1149" fmla="*/ 183970 w 611188"/>
              <a:gd name="connsiteY1149" fmla="*/ 19580 h 257176"/>
              <a:gd name="connsiteX1150" fmla="*/ 184499 w 611188"/>
              <a:gd name="connsiteY1150" fmla="*/ 19580 h 257176"/>
              <a:gd name="connsiteX1151" fmla="*/ 183970 w 611188"/>
              <a:gd name="connsiteY1151" fmla="*/ 21167 h 257176"/>
              <a:gd name="connsiteX1152" fmla="*/ 184499 w 611188"/>
              <a:gd name="connsiteY1152" fmla="*/ 21696 h 257176"/>
              <a:gd name="connsiteX1153" fmla="*/ 186084 w 611188"/>
              <a:gd name="connsiteY1153" fmla="*/ 21696 h 257176"/>
              <a:gd name="connsiteX1154" fmla="*/ 186084 w 611188"/>
              <a:gd name="connsiteY1154" fmla="*/ 21167 h 257176"/>
              <a:gd name="connsiteX1155" fmla="*/ 185027 w 611188"/>
              <a:gd name="connsiteY1155" fmla="*/ 20109 h 257176"/>
              <a:gd name="connsiteX1156" fmla="*/ 186613 w 611188"/>
              <a:gd name="connsiteY1156" fmla="*/ 20109 h 257176"/>
              <a:gd name="connsiteX1157" fmla="*/ 189256 w 611188"/>
              <a:gd name="connsiteY1157" fmla="*/ 19580 h 257176"/>
              <a:gd name="connsiteX1158" fmla="*/ 188199 w 611188"/>
              <a:gd name="connsiteY1158" fmla="*/ 20109 h 257176"/>
              <a:gd name="connsiteX1159" fmla="*/ 189063 w 611188"/>
              <a:gd name="connsiteY1159" fmla="*/ 22273 h 257176"/>
              <a:gd name="connsiteX1160" fmla="*/ 188199 w 611188"/>
              <a:gd name="connsiteY1160" fmla="*/ 21696 h 257176"/>
              <a:gd name="connsiteX1161" fmla="*/ 186613 w 611188"/>
              <a:gd name="connsiteY1161" fmla="*/ 22755 h 257176"/>
              <a:gd name="connsiteX1162" fmla="*/ 183970 w 611188"/>
              <a:gd name="connsiteY1162" fmla="*/ 21696 h 257176"/>
              <a:gd name="connsiteX1163" fmla="*/ 183970 w 611188"/>
              <a:gd name="connsiteY1163" fmla="*/ 22755 h 257176"/>
              <a:gd name="connsiteX1164" fmla="*/ 182913 w 611188"/>
              <a:gd name="connsiteY1164" fmla="*/ 22755 h 257176"/>
              <a:gd name="connsiteX1165" fmla="*/ 182913 w 611188"/>
              <a:gd name="connsiteY1165" fmla="*/ 23072 h 257176"/>
              <a:gd name="connsiteX1166" fmla="*/ 181327 w 611188"/>
              <a:gd name="connsiteY1166" fmla="*/ 22755 h 257176"/>
              <a:gd name="connsiteX1167" fmla="*/ 179741 w 611188"/>
              <a:gd name="connsiteY1167" fmla="*/ 24342 h 257176"/>
              <a:gd name="connsiteX1168" fmla="*/ 180799 w 611188"/>
              <a:gd name="connsiteY1168" fmla="*/ 24342 h 257176"/>
              <a:gd name="connsiteX1169" fmla="*/ 181327 w 611188"/>
              <a:gd name="connsiteY1169" fmla="*/ 24871 h 257176"/>
              <a:gd name="connsiteX1170" fmla="*/ 182384 w 611188"/>
              <a:gd name="connsiteY1170" fmla="*/ 24871 h 257176"/>
              <a:gd name="connsiteX1171" fmla="*/ 182913 w 611188"/>
              <a:gd name="connsiteY1171" fmla="*/ 24871 h 257176"/>
              <a:gd name="connsiteX1172" fmla="*/ 177627 w 611188"/>
              <a:gd name="connsiteY1172" fmla="*/ 26459 h 257176"/>
              <a:gd name="connsiteX1173" fmla="*/ 172870 w 611188"/>
              <a:gd name="connsiteY1173" fmla="*/ 26459 h 257176"/>
              <a:gd name="connsiteX1174" fmla="*/ 175513 w 611188"/>
              <a:gd name="connsiteY1174" fmla="*/ 26988 h 257176"/>
              <a:gd name="connsiteX1175" fmla="*/ 177098 w 611188"/>
              <a:gd name="connsiteY1175" fmla="*/ 28576 h 257176"/>
              <a:gd name="connsiteX1176" fmla="*/ 176041 w 611188"/>
              <a:gd name="connsiteY1176" fmla="*/ 28576 h 257176"/>
              <a:gd name="connsiteX1177" fmla="*/ 176041 w 611188"/>
              <a:gd name="connsiteY1177" fmla="*/ 29634 h 257176"/>
              <a:gd name="connsiteX1178" fmla="*/ 177098 w 611188"/>
              <a:gd name="connsiteY1178" fmla="*/ 29634 h 257176"/>
              <a:gd name="connsiteX1179" fmla="*/ 178156 w 611188"/>
              <a:gd name="connsiteY1179" fmla="*/ 31221 h 257176"/>
              <a:gd name="connsiteX1180" fmla="*/ 178156 w 611188"/>
              <a:gd name="connsiteY1180" fmla="*/ 30163 h 257176"/>
              <a:gd name="connsiteX1181" fmla="*/ 177627 w 611188"/>
              <a:gd name="connsiteY1181" fmla="*/ 29634 h 257176"/>
              <a:gd name="connsiteX1182" fmla="*/ 178156 w 611188"/>
              <a:gd name="connsiteY1182" fmla="*/ 29634 h 257176"/>
              <a:gd name="connsiteX1183" fmla="*/ 178156 w 611188"/>
              <a:gd name="connsiteY1183" fmla="*/ 28576 h 257176"/>
              <a:gd name="connsiteX1184" fmla="*/ 182384 w 611188"/>
              <a:gd name="connsiteY1184" fmla="*/ 30163 h 257176"/>
              <a:gd name="connsiteX1185" fmla="*/ 186084 w 611188"/>
              <a:gd name="connsiteY1185" fmla="*/ 29634 h 257176"/>
              <a:gd name="connsiteX1186" fmla="*/ 186084 w 611188"/>
              <a:gd name="connsiteY1186" fmla="*/ 30163 h 257176"/>
              <a:gd name="connsiteX1187" fmla="*/ 185027 w 611188"/>
              <a:gd name="connsiteY1187" fmla="*/ 31751 h 257176"/>
              <a:gd name="connsiteX1188" fmla="*/ 186613 w 611188"/>
              <a:gd name="connsiteY1188" fmla="*/ 30163 h 257176"/>
              <a:gd name="connsiteX1189" fmla="*/ 189256 w 611188"/>
              <a:gd name="connsiteY1189" fmla="*/ 30163 h 257176"/>
              <a:gd name="connsiteX1190" fmla="*/ 189256 w 611188"/>
              <a:gd name="connsiteY1190" fmla="*/ 31221 h 257176"/>
              <a:gd name="connsiteX1191" fmla="*/ 189785 w 611188"/>
              <a:gd name="connsiteY1191" fmla="*/ 31221 h 257176"/>
              <a:gd name="connsiteX1192" fmla="*/ 189785 w 611188"/>
              <a:gd name="connsiteY1192" fmla="*/ 30163 h 257176"/>
              <a:gd name="connsiteX1193" fmla="*/ 190842 w 611188"/>
              <a:gd name="connsiteY1193" fmla="*/ 31221 h 257176"/>
              <a:gd name="connsiteX1194" fmla="*/ 190842 w 611188"/>
              <a:gd name="connsiteY1194" fmla="*/ 31751 h 257176"/>
              <a:gd name="connsiteX1195" fmla="*/ 191899 w 611188"/>
              <a:gd name="connsiteY1195" fmla="*/ 31221 h 257176"/>
              <a:gd name="connsiteX1196" fmla="*/ 193485 w 611188"/>
              <a:gd name="connsiteY1196" fmla="*/ 30163 h 257176"/>
              <a:gd name="connsiteX1197" fmla="*/ 192956 w 611188"/>
              <a:gd name="connsiteY1197" fmla="*/ 31221 h 257176"/>
              <a:gd name="connsiteX1198" fmla="*/ 192956 w 611188"/>
              <a:gd name="connsiteY1198" fmla="*/ 31751 h 257176"/>
              <a:gd name="connsiteX1199" fmla="*/ 196128 w 611188"/>
              <a:gd name="connsiteY1199" fmla="*/ 30163 h 257176"/>
              <a:gd name="connsiteX1200" fmla="*/ 198242 w 611188"/>
              <a:gd name="connsiteY1200" fmla="*/ 30163 h 257176"/>
              <a:gd name="connsiteX1201" fmla="*/ 198242 w 611188"/>
              <a:gd name="connsiteY1201" fmla="*/ 31221 h 257176"/>
              <a:gd name="connsiteX1202" fmla="*/ 203528 w 611188"/>
              <a:gd name="connsiteY1202" fmla="*/ 31221 h 257176"/>
              <a:gd name="connsiteX1203" fmla="*/ 208814 w 611188"/>
              <a:gd name="connsiteY1203" fmla="*/ 31221 h 257176"/>
              <a:gd name="connsiteX1204" fmla="*/ 208285 w 611188"/>
              <a:gd name="connsiteY1204" fmla="*/ 31751 h 257176"/>
              <a:gd name="connsiteX1205" fmla="*/ 207228 w 611188"/>
              <a:gd name="connsiteY1205" fmla="*/ 31751 h 257176"/>
              <a:gd name="connsiteX1206" fmla="*/ 209871 w 611188"/>
              <a:gd name="connsiteY1206" fmla="*/ 33338 h 257176"/>
              <a:gd name="connsiteX1207" fmla="*/ 211985 w 611188"/>
              <a:gd name="connsiteY1207" fmla="*/ 32280 h 257176"/>
              <a:gd name="connsiteX1208" fmla="*/ 212514 w 611188"/>
              <a:gd name="connsiteY1208" fmla="*/ 33338 h 257176"/>
              <a:gd name="connsiteX1209" fmla="*/ 213571 w 611188"/>
              <a:gd name="connsiteY1209" fmla="*/ 33338 h 257176"/>
              <a:gd name="connsiteX1210" fmla="*/ 213571 w 611188"/>
              <a:gd name="connsiteY1210" fmla="*/ 32280 h 257176"/>
              <a:gd name="connsiteX1211" fmla="*/ 215157 w 611188"/>
              <a:gd name="connsiteY1211" fmla="*/ 32280 h 257176"/>
              <a:gd name="connsiteX1212" fmla="*/ 216214 w 611188"/>
              <a:gd name="connsiteY1212" fmla="*/ 33338 h 257176"/>
              <a:gd name="connsiteX1213" fmla="*/ 215157 w 611188"/>
              <a:gd name="connsiteY1213" fmla="*/ 33338 h 257176"/>
              <a:gd name="connsiteX1214" fmla="*/ 214100 w 611188"/>
              <a:gd name="connsiteY1214" fmla="*/ 33867 h 257176"/>
              <a:gd name="connsiteX1215" fmla="*/ 215686 w 611188"/>
              <a:gd name="connsiteY1215" fmla="*/ 35455 h 257176"/>
              <a:gd name="connsiteX1216" fmla="*/ 217271 w 611188"/>
              <a:gd name="connsiteY1216" fmla="*/ 37042 h 257176"/>
              <a:gd name="connsiteX1217" fmla="*/ 215686 w 611188"/>
              <a:gd name="connsiteY1217" fmla="*/ 36513 h 257176"/>
              <a:gd name="connsiteX1218" fmla="*/ 214100 w 611188"/>
              <a:gd name="connsiteY1218" fmla="*/ 36513 h 257176"/>
              <a:gd name="connsiteX1219" fmla="*/ 214100 w 611188"/>
              <a:gd name="connsiteY1219" fmla="*/ 35455 h 257176"/>
              <a:gd name="connsiteX1220" fmla="*/ 215157 w 611188"/>
              <a:gd name="connsiteY1220" fmla="*/ 35455 h 257176"/>
              <a:gd name="connsiteX1221" fmla="*/ 215157 w 611188"/>
              <a:gd name="connsiteY1221" fmla="*/ 34926 h 257176"/>
              <a:gd name="connsiteX1222" fmla="*/ 214100 w 611188"/>
              <a:gd name="connsiteY1222" fmla="*/ 34926 h 257176"/>
              <a:gd name="connsiteX1223" fmla="*/ 211985 w 611188"/>
              <a:gd name="connsiteY1223" fmla="*/ 36513 h 257176"/>
              <a:gd name="connsiteX1224" fmla="*/ 206700 w 611188"/>
              <a:gd name="connsiteY1224" fmla="*/ 33867 h 257176"/>
              <a:gd name="connsiteX1225" fmla="*/ 203528 w 611188"/>
              <a:gd name="connsiteY1225" fmla="*/ 37042 h 257176"/>
              <a:gd name="connsiteX1226" fmla="*/ 201414 w 611188"/>
              <a:gd name="connsiteY1226" fmla="*/ 35455 h 257176"/>
              <a:gd name="connsiteX1227" fmla="*/ 197185 w 611188"/>
              <a:gd name="connsiteY1227" fmla="*/ 36513 h 257176"/>
              <a:gd name="connsiteX1228" fmla="*/ 197185 w 611188"/>
              <a:gd name="connsiteY1228" fmla="*/ 35455 h 257176"/>
              <a:gd name="connsiteX1229" fmla="*/ 198242 w 611188"/>
              <a:gd name="connsiteY1229" fmla="*/ 34926 h 257176"/>
              <a:gd name="connsiteX1230" fmla="*/ 196656 w 611188"/>
              <a:gd name="connsiteY1230" fmla="*/ 34926 h 257176"/>
              <a:gd name="connsiteX1231" fmla="*/ 196656 w 611188"/>
              <a:gd name="connsiteY1231" fmla="*/ 36513 h 257176"/>
              <a:gd name="connsiteX1232" fmla="*/ 196128 w 611188"/>
              <a:gd name="connsiteY1232" fmla="*/ 35455 h 257176"/>
              <a:gd name="connsiteX1233" fmla="*/ 195071 w 611188"/>
              <a:gd name="connsiteY1233" fmla="*/ 36513 h 257176"/>
              <a:gd name="connsiteX1234" fmla="*/ 193485 w 611188"/>
              <a:gd name="connsiteY1234" fmla="*/ 34926 h 257176"/>
              <a:gd name="connsiteX1235" fmla="*/ 191899 w 611188"/>
              <a:gd name="connsiteY1235" fmla="*/ 33867 h 257176"/>
              <a:gd name="connsiteX1236" fmla="*/ 191899 w 611188"/>
              <a:gd name="connsiteY1236" fmla="*/ 34926 h 257176"/>
              <a:gd name="connsiteX1237" fmla="*/ 191899 w 611188"/>
              <a:gd name="connsiteY1237" fmla="*/ 35455 h 257176"/>
              <a:gd name="connsiteX1238" fmla="*/ 192956 w 611188"/>
              <a:gd name="connsiteY1238" fmla="*/ 36513 h 257176"/>
              <a:gd name="connsiteX1239" fmla="*/ 189256 w 611188"/>
              <a:gd name="connsiteY1239" fmla="*/ 36513 h 257176"/>
              <a:gd name="connsiteX1240" fmla="*/ 185027 w 611188"/>
              <a:gd name="connsiteY1240" fmla="*/ 33867 h 257176"/>
              <a:gd name="connsiteX1241" fmla="*/ 184499 w 611188"/>
              <a:gd name="connsiteY1241" fmla="*/ 34926 h 257176"/>
              <a:gd name="connsiteX1242" fmla="*/ 184499 w 611188"/>
              <a:gd name="connsiteY1242" fmla="*/ 35455 h 257176"/>
              <a:gd name="connsiteX1243" fmla="*/ 182913 w 611188"/>
              <a:gd name="connsiteY1243" fmla="*/ 34926 h 257176"/>
              <a:gd name="connsiteX1244" fmla="*/ 182913 w 611188"/>
              <a:gd name="connsiteY1244" fmla="*/ 33867 h 257176"/>
              <a:gd name="connsiteX1245" fmla="*/ 181327 w 611188"/>
              <a:gd name="connsiteY1245" fmla="*/ 34926 h 257176"/>
              <a:gd name="connsiteX1246" fmla="*/ 179741 w 611188"/>
              <a:gd name="connsiteY1246" fmla="*/ 33338 h 257176"/>
              <a:gd name="connsiteX1247" fmla="*/ 177098 w 611188"/>
              <a:gd name="connsiteY1247" fmla="*/ 34926 h 257176"/>
              <a:gd name="connsiteX1248" fmla="*/ 178156 w 611188"/>
              <a:gd name="connsiteY1248" fmla="*/ 35455 h 257176"/>
              <a:gd name="connsiteX1249" fmla="*/ 179213 w 611188"/>
              <a:gd name="connsiteY1249" fmla="*/ 36513 h 257176"/>
              <a:gd name="connsiteX1250" fmla="*/ 178156 w 611188"/>
              <a:gd name="connsiteY1250" fmla="*/ 37042 h 257176"/>
              <a:gd name="connsiteX1251" fmla="*/ 178156 w 611188"/>
              <a:gd name="connsiteY1251" fmla="*/ 38630 h 257176"/>
              <a:gd name="connsiteX1252" fmla="*/ 177098 w 611188"/>
              <a:gd name="connsiteY1252" fmla="*/ 38630 h 257176"/>
              <a:gd name="connsiteX1253" fmla="*/ 176041 w 611188"/>
              <a:gd name="connsiteY1253" fmla="*/ 39159 h 257176"/>
              <a:gd name="connsiteX1254" fmla="*/ 177098 w 611188"/>
              <a:gd name="connsiteY1254" fmla="*/ 39159 h 257176"/>
              <a:gd name="connsiteX1255" fmla="*/ 177627 w 611188"/>
              <a:gd name="connsiteY1255" fmla="*/ 40217 h 257176"/>
              <a:gd name="connsiteX1256" fmla="*/ 176041 w 611188"/>
              <a:gd name="connsiteY1256" fmla="*/ 40746 h 257176"/>
              <a:gd name="connsiteX1257" fmla="*/ 174455 w 611188"/>
              <a:gd name="connsiteY1257" fmla="*/ 40746 h 257176"/>
              <a:gd name="connsiteX1258" fmla="*/ 174455 w 611188"/>
              <a:gd name="connsiteY1258" fmla="*/ 41805 h 257176"/>
              <a:gd name="connsiteX1259" fmla="*/ 176041 w 611188"/>
              <a:gd name="connsiteY1259" fmla="*/ 40746 h 257176"/>
              <a:gd name="connsiteX1260" fmla="*/ 176041 w 611188"/>
              <a:gd name="connsiteY1260" fmla="*/ 41805 h 257176"/>
              <a:gd name="connsiteX1261" fmla="*/ 176041 w 611188"/>
              <a:gd name="connsiteY1261" fmla="*/ 42334 h 257176"/>
              <a:gd name="connsiteX1262" fmla="*/ 179213 w 611188"/>
              <a:gd name="connsiteY1262" fmla="*/ 43921 h 257176"/>
              <a:gd name="connsiteX1263" fmla="*/ 182384 w 611188"/>
              <a:gd name="connsiteY1263" fmla="*/ 45509 h 257176"/>
              <a:gd name="connsiteX1264" fmla="*/ 183970 w 611188"/>
              <a:gd name="connsiteY1264" fmla="*/ 44451 h 257176"/>
              <a:gd name="connsiteX1265" fmla="*/ 186084 w 611188"/>
              <a:gd name="connsiteY1265" fmla="*/ 47096 h 257176"/>
              <a:gd name="connsiteX1266" fmla="*/ 184499 w 611188"/>
              <a:gd name="connsiteY1266" fmla="*/ 47096 h 257176"/>
              <a:gd name="connsiteX1267" fmla="*/ 183970 w 611188"/>
              <a:gd name="connsiteY1267" fmla="*/ 49213 h 257176"/>
              <a:gd name="connsiteX1268" fmla="*/ 183970 w 611188"/>
              <a:gd name="connsiteY1268" fmla="*/ 48684 h 257176"/>
              <a:gd name="connsiteX1269" fmla="*/ 182913 w 611188"/>
              <a:gd name="connsiteY1269" fmla="*/ 47626 h 257176"/>
              <a:gd name="connsiteX1270" fmla="*/ 182913 w 611188"/>
              <a:gd name="connsiteY1270" fmla="*/ 49213 h 257176"/>
              <a:gd name="connsiteX1271" fmla="*/ 183970 w 611188"/>
              <a:gd name="connsiteY1271" fmla="*/ 49213 h 257176"/>
              <a:gd name="connsiteX1272" fmla="*/ 185027 w 611188"/>
              <a:gd name="connsiteY1272" fmla="*/ 48684 h 257176"/>
              <a:gd name="connsiteX1273" fmla="*/ 186084 w 611188"/>
              <a:gd name="connsiteY1273" fmla="*/ 48684 h 257176"/>
              <a:gd name="connsiteX1274" fmla="*/ 186084 w 611188"/>
              <a:gd name="connsiteY1274" fmla="*/ 47626 h 257176"/>
              <a:gd name="connsiteX1275" fmla="*/ 186084 w 611188"/>
              <a:gd name="connsiteY1275" fmla="*/ 47096 h 257176"/>
              <a:gd name="connsiteX1276" fmla="*/ 187670 w 611188"/>
              <a:gd name="connsiteY1276" fmla="*/ 47626 h 257176"/>
              <a:gd name="connsiteX1277" fmla="*/ 187670 w 611188"/>
              <a:gd name="connsiteY1277" fmla="*/ 48684 h 257176"/>
              <a:gd name="connsiteX1278" fmla="*/ 187670 w 611188"/>
              <a:gd name="connsiteY1278" fmla="*/ 49213 h 257176"/>
              <a:gd name="connsiteX1279" fmla="*/ 189785 w 611188"/>
              <a:gd name="connsiteY1279" fmla="*/ 48684 h 257176"/>
              <a:gd name="connsiteX1280" fmla="*/ 191899 w 611188"/>
              <a:gd name="connsiteY1280" fmla="*/ 48684 h 257176"/>
              <a:gd name="connsiteX1281" fmla="*/ 191899 w 611188"/>
              <a:gd name="connsiteY1281" fmla="*/ 47096 h 257176"/>
              <a:gd name="connsiteX1282" fmla="*/ 192956 w 611188"/>
              <a:gd name="connsiteY1282" fmla="*/ 47626 h 257176"/>
              <a:gd name="connsiteX1283" fmla="*/ 193485 w 611188"/>
              <a:gd name="connsiteY1283" fmla="*/ 49213 h 257176"/>
              <a:gd name="connsiteX1284" fmla="*/ 194542 w 611188"/>
              <a:gd name="connsiteY1284" fmla="*/ 49213 h 257176"/>
              <a:gd name="connsiteX1285" fmla="*/ 195071 w 611188"/>
              <a:gd name="connsiteY1285" fmla="*/ 48684 h 257176"/>
              <a:gd name="connsiteX1286" fmla="*/ 194542 w 611188"/>
              <a:gd name="connsiteY1286" fmla="*/ 47626 h 257176"/>
              <a:gd name="connsiteX1287" fmla="*/ 196128 w 611188"/>
              <a:gd name="connsiteY1287" fmla="*/ 48684 h 257176"/>
              <a:gd name="connsiteX1288" fmla="*/ 197185 w 611188"/>
              <a:gd name="connsiteY1288" fmla="*/ 47626 h 257176"/>
              <a:gd name="connsiteX1289" fmla="*/ 200356 w 611188"/>
              <a:gd name="connsiteY1289" fmla="*/ 49213 h 257176"/>
              <a:gd name="connsiteX1290" fmla="*/ 204057 w 611188"/>
              <a:gd name="connsiteY1290" fmla="*/ 47626 h 257176"/>
              <a:gd name="connsiteX1291" fmla="*/ 203528 w 611188"/>
              <a:gd name="connsiteY1291" fmla="*/ 48684 h 257176"/>
              <a:gd name="connsiteX1292" fmla="*/ 204057 w 611188"/>
              <a:gd name="connsiteY1292" fmla="*/ 49213 h 257176"/>
              <a:gd name="connsiteX1293" fmla="*/ 205642 w 611188"/>
              <a:gd name="connsiteY1293" fmla="*/ 48684 h 257176"/>
              <a:gd name="connsiteX1294" fmla="*/ 207228 w 611188"/>
              <a:gd name="connsiteY1294" fmla="*/ 50801 h 257176"/>
              <a:gd name="connsiteX1295" fmla="*/ 208814 w 611188"/>
              <a:gd name="connsiteY1295" fmla="*/ 49213 h 257176"/>
              <a:gd name="connsiteX1296" fmla="*/ 210400 w 611188"/>
              <a:gd name="connsiteY1296" fmla="*/ 48684 h 257176"/>
              <a:gd name="connsiteX1297" fmla="*/ 210928 w 611188"/>
              <a:gd name="connsiteY1297" fmla="*/ 47096 h 257176"/>
              <a:gd name="connsiteX1298" fmla="*/ 211985 w 611188"/>
              <a:gd name="connsiteY1298" fmla="*/ 48684 h 257176"/>
              <a:gd name="connsiteX1299" fmla="*/ 211985 w 611188"/>
              <a:gd name="connsiteY1299" fmla="*/ 49213 h 257176"/>
              <a:gd name="connsiteX1300" fmla="*/ 212514 w 611188"/>
              <a:gd name="connsiteY1300" fmla="*/ 49213 h 257176"/>
              <a:gd name="connsiteX1301" fmla="*/ 214100 w 611188"/>
              <a:gd name="connsiteY1301" fmla="*/ 48684 h 257176"/>
              <a:gd name="connsiteX1302" fmla="*/ 213571 w 611188"/>
              <a:gd name="connsiteY1302" fmla="*/ 47626 h 257176"/>
              <a:gd name="connsiteX1303" fmla="*/ 212514 w 611188"/>
              <a:gd name="connsiteY1303" fmla="*/ 47096 h 257176"/>
              <a:gd name="connsiteX1304" fmla="*/ 208814 w 611188"/>
              <a:gd name="connsiteY1304" fmla="*/ 46038 h 257176"/>
              <a:gd name="connsiteX1305" fmla="*/ 206700 w 611188"/>
              <a:gd name="connsiteY1305" fmla="*/ 47096 h 257176"/>
              <a:gd name="connsiteX1306" fmla="*/ 205114 w 611188"/>
              <a:gd name="connsiteY1306" fmla="*/ 45509 h 257176"/>
              <a:gd name="connsiteX1307" fmla="*/ 203528 w 611188"/>
              <a:gd name="connsiteY1307" fmla="*/ 47096 h 257176"/>
              <a:gd name="connsiteX1308" fmla="*/ 202999 w 611188"/>
              <a:gd name="connsiteY1308" fmla="*/ 44451 h 257176"/>
              <a:gd name="connsiteX1309" fmla="*/ 201414 w 611188"/>
              <a:gd name="connsiteY1309" fmla="*/ 45509 h 257176"/>
              <a:gd name="connsiteX1310" fmla="*/ 201414 w 611188"/>
              <a:gd name="connsiteY1310" fmla="*/ 43392 h 257176"/>
              <a:gd name="connsiteX1311" fmla="*/ 201414 w 611188"/>
              <a:gd name="connsiteY1311" fmla="*/ 38630 h 257176"/>
              <a:gd name="connsiteX1312" fmla="*/ 201942 w 611188"/>
              <a:gd name="connsiteY1312" fmla="*/ 37571 h 257176"/>
              <a:gd name="connsiteX1313" fmla="*/ 202999 w 611188"/>
              <a:gd name="connsiteY1313" fmla="*/ 37042 h 257176"/>
              <a:gd name="connsiteX1314" fmla="*/ 204057 w 611188"/>
              <a:gd name="connsiteY1314" fmla="*/ 38630 h 257176"/>
              <a:gd name="connsiteX1315" fmla="*/ 205642 w 611188"/>
              <a:gd name="connsiteY1315" fmla="*/ 37571 h 257176"/>
              <a:gd name="connsiteX1316" fmla="*/ 206700 w 611188"/>
              <a:gd name="connsiteY1316" fmla="*/ 40217 h 257176"/>
              <a:gd name="connsiteX1317" fmla="*/ 208285 w 611188"/>
              <a:gd name="connsiteY1317" fmla="*/ 38630 h 257176"/>
              <a:gd name="connsiteX1318" fmla="*/ 208814 w 611188"/>
              <a:gd name="connsiteY1318" fmla="*/ 39159 h 257176"/>
              <a:gd name="connsiteX1319" fmla="*/ 209871 w 611188"/>
              <a:gd name="connsiteY1319" fmla="*/ 41805 h 257176"/>
              <a:gd name="connsiteX1320" fmla="*/ 210400 w 611188"/>
              <a:gd name="connsiteY1320" fmla="*/ 40746 h 257176"/>
              <a:gd name="connsiteX1321" fmla="*/ 210928 w 611188"/>
              <a:gd name="connsiteY1321" fmla="*/ 39159 h 257176"/>
              <a:gd name="connsiteX1322" fmla="*/ 211985 w 611188"/>
              <a:gd name="connsiteY1322" fmla="*/ 40746 h 257176"/>
              <a:gd name="connsiteX1323" fmla="*/ 213571 w 611188"/>
              <a:gd name="connsiteY1323" fmla="*/ 40746 h 257176"/>
              <a:gd name="connsiteX1324" fmla="*/ 213571 w 611188"/>
              <a:gd name="connsiteY1324" fmla="*/ 40217 h 257176"/>
              <a:gd name="connsiteX1325" fmla="*/ 212514 w 611188"/>
              <a:gd name="connsiteY1325" fmla="*/ 40217 h 257176"/>
              <a:gd name="connsiteX1326" fmla="*/ 215686 w 611188"/>
              <a:gd name="connsiteY1326" fmla="*/ 39159 h 257176"/>
              <a:gd name="connsiteX1327" fmla="*/ 218857 w 611188"/>
              <a:gd name="connsiteY1327" fmla="*/ 40746 h 257176"/>
              <a:gd name="connsiteX1328" fmla="*/ 218857 w 611188"/>
              <a:gd name="connsiteY1328" fmla="*/ 40217 h 257176"/>
              <a:gd name="connsiteX1329" fmla="*/ 218857 w 611188"/>
              <a:gd name="connsiteY1329" fmla="*/ 39159 h 257176"/>
              <a:gd name="connsiteX1330" fmla="*/ 222557 w 611188"/>
              <a:gd name="connsiteY1330" fmla="*/ 41805 h 257176"/>
              <a:gd name="connsiteX1331" fmla="*/ 227315 w 611188"/>
              <a:gd name="connsiteY1331" fmla="*/ 41805 h 257176"/>
              <a:gd name="connsiteX1332" fmla="*/ 227315 w 611188"/>
              <a:gd name="connsiteY1332" fmla="*/ 42334 h 257176"/>
              <a:gd name="connsiteX1333" fmla="*/ 228900 w 611188"/>
              <a:gd name="connsiteY1333" fmla="*/ 42334 h 257176"/>
              <a:gd name="connsiteX1334" fmla="*/ 229958 w 611188"/>
              <a:gd name="connsiteY1334" fmla="*/ 43392 h 257176"/>
              <a:gd name="connsiteX1335" fmla="*/ 227843 w 611188"/>
              <a:gd name="connsiteY1335" fmla="*/ 43921 h 257176"/>
              <a:gd name="connsiteX1336" fmla="*/ 224672 w 611188"/>
              <a:gd name="connsiteY1336" fmla="*/ 44451 h 257176"/>
              <a:gd name="connsiteX1337" fmla="*/ 226257 w 611188"/>
              <a:gd name="connsiteY1337" fmla="*/ 45509 h 257176"/>
              <a:gd name="connsiteX1338" fmla="*/ 228900 w 611188"/>
              <a:gd name="connsiteY1338" fmla="*/ 47096 h 257176"/>
              <a:gd name="connsiteX1339" fmla="*/ 227843 w 611188"/>
              <a:gd name="connsiteY1339" fmla="*/ 45509 h 257176"/>
              <a:gd name="connsiteX1340" fmla="*/ 229429 w 611188"/>
              <a:gd name="connsiteY1340" fmla="*/ 47096 h 257176"/>
              <a:gd name="connsiteX1341" fmla="*/ 231015 w 611188"/>
              <a:gd name="connsiteY1341" fmla="*/ 46038 h 257176"/>
              <a:gd name="connsiteX1342" fmla="*/ 232600 w 611188"/>
              <a:gd name="connsiteY1342" fmla="*/ 45509 h 257176"/>
              <a:gd name="connsiteX1343" fmla="*/ 232600 w 611188"/>
              <a:gd name="connsiteY1343" fmla="*/ 47096 h 257176"/>
              <a:gd name="connsiteX1344" fmla="*/ 229958 w 611188"/>
              <a:gd name="connsiteY1344" fmla="*/ 47626 h 257176"/>
              <a:gd name="connsiteX1345" fmla="*/ 228900 w 611188"/>
              <a:gd name="connsiteY1345" fmla="*/ 49213 h 257176"/>
              <a:gd name="connsiteX1346" fmla="*/ 227843 w 611188"/>
              <a:gd name="connsiteY1346" fmla="*/ 49213 h 257176"/>
              <a:gd name="connsiteX1347" fmla="*/ 228900 w 611188"/>
              <a:gd name="connsiteY1347" fmla="*/ 47626 h 257176"/>
              <a:gd name="connsiteX1348" fmla="*/ 227843 w 611188"/>
              <a:gd name="connsiteY1348" fmla="*/ 48684 h 257176"/>
              <a:gd name="connsiteX1349" fmla="*/ 227315 w 611188"/>
              <a:gd name="connsiteY1349" fmla="*/ 50271 h 257176"/>
              <a:gd name="connsiteX1350" fmla="*/ 229429 w 611188"/>
              <a:gd name="connsiteY1350" fmla="*/ 50271 h 257176"/>
              <a:gd name="connsiteX1351" fmla="*/ 231015 w 611188"/>
              <a:gd name="connsiteY1351" fmla="*/ 49213 h 257176"/>
              <a:gd name="connsiteX1352" fmla="*/ 235243 w 611188"/>
              <a:gd name="connsiteY1352" fmla="*/ 50801 h 257176"/>
              <a:gd name="connsiteX1353" fmla="*/ 239472 w 611188"/>
              <a:gd name="connsiteY1353" fmla="*/ 48684 h 257176"/>
              <a:gd name="connsiteX1354" fmla="*/ 239472 w 611188"/>
              <a:gd name="connsiteY1354" fmla="*/ 49213 h 257176"/>
              <a:gd name="connsiteX1355" fmla="*/ 240001 w 611188"/>
              <a:gd name="connsiteY1355" fmla="*/ 50271 h 257176"/>
              <a:gd name="connsiteX1356" fmla="*/ 241587 w 611188"/>
              <a:gd name="connsiteY1356" fmla="*/ 50271 h 257176"/>
              <a:gd name="connsiteX1357" fmla="*/ 238415 w 611188"/>
              <a:gd name="connsiteY1357" fmla="*/ 51330 h 257176"/>
              <a:gd name="connsiteX1358" fmla="*/ 239472 w 611188"/>
              <a:gd name="connsiteY1358" fmla="*/ 52388 h 257176"/>
              <a:gd name="connsiteX1359" fmla="*/ 239472 w 611188"/>
              <a:gd name="connsiteY1359" fmla="*/ 52917 h 257176"/>
              <a:gd name="connsiteX1360" fmla="*/ 245287 w 611188"/>
              <a:gd name="connsiteY1360" fmla="*/ 52388 h 257176"/>
              <a:gd name="connsiteX1361" fmla="*/ 250044 w 611188"/>
              <a:gd name="connsiteY1361" fmla="*/ 51330 h 257176"/>
              <a:gd name="connsiteX1362" fmla="*/ 248987 w 611188"/>
              <a:gd name="connsiteY1362" fmla="*/ 52917 h 257176"/>
              <a:gd name="connsiteX1363" fmla="*/ 254273 w 611188"/>
              <a:gd name="connsiteY1363" fmla="*/ 52917 h 257176"/>
              <a:gd name="connsiteX1364" fmla="*/ 259030 w 611188"/>
              <a:gd name="connsiteY1364" fmla="*/ 50801 h 257176"/>
              <a:gd name="connsiteX1365" fmla="*/ 258501 w 611188"/>
              <a:gd name="connsiteY1365" fmla="*/ 52388 h 257176"/>
              <a:gd name="connsiteX1366" fmla="*/ 258501 w 611188"/>
              <a:gd name="connsiteY1366" fmla="*/ 52917 h 257176"/>
              <a:gd name="connsiteX1367" fmla="*/ 260616 w 611188"/>
              <a:gd name="connsiteY1367" fmla="*/ 53976 h 257176"/>
              <a:gd name="connsiteX1368" fmla="*/ 262730 w 611188"/>
              <a:gd name="connsiteY1368" fmla="*/ 52917 h 257176"/>
              <a:gd name="connsiteX1369" fmla="*/ 263787 w 611188"/>
              <a:gd name="connsiteY1369" fmla="*/ 53976 h 257176"/>
              <a:gd name="connsiteX1370" fmla="*/ 263787 w 611188"/>
              <a:gd name="connsiteY1370" fmla="*/ 54505 h 257176"/>
              <a:gd name="connsiteX1371" fmla="*/ 265373 w 611188"/>
              <a:gd name="connsiteY1371" fmla="*/ 53976 h 257176"/>
              <a:gd name="connsiteX1372" fmla="*/ 265902 w 611188"/>
              <a:gd name="connsiteY1372" fmla="*/ 53976 h 257176"/>
              <a:gd name="connsiteX1373" fmla="*/ 266959 w 611188"/>
              <a:gd name="connsiteY1373" fmla="*/ 54505 h 257176"/>
              <a:gd name="connsiteX1374" fmla="*/ 266959 w 611188"/>
              <a:gd name="connsiteY1374" fmla="*/ 56621 h 257176"/>
              <a:gd name="connsiteX1375" fmla="*/ 272773 w 611188"/>
              <a:gd name="connsiteY1375" fmla="*/ 54505 h 257176"/>
              <a:gd name="connsiteX1376" fmla="*/ 274888 w 611188"/>
              <a:gd name="connsiteY1376" fmla="*/ 53976 h 257176"/>
              <a:gd name="connsiteX1377" fmla="*/ 274888 w 611188"/>
              <a:gd name="connsiteY1377" fmla="*/ 54505 h 257176"/>
              <a:gd name="connsiteX1378" fmla="*/ 280174 w 611188"/>
              <a:gd name="connsiteY1378" fmla="*/ 53976 h 257176"/>
              <a:gd name="connsiteX1379" fmla="*/ 285988 w 611188"/>
              <a:gd name="connsiteY1379" fmla="*/ 54505 h 257176"/>
              <a:gd name="connsiteX1380" fmla="*/ 285988 w 611188"/>
              <a:gd name="connsiteY1380" fmla="*/ 53976 h 257176"/>
              <a:gd name="connsiteX1381" fmla="*/ 288103 w 611188"/>
              <a:gd name="connsiteY1381" fmla="*/ 55563 h 257176"/>
              <a:gd name="connsiteX1382" fmla="*/ 290217 w 611188"/>
              <a:gd name="connsiteY1382" fmla="*/ 53976 h 257176"/>
              <a:gd name="connsiteX1383" fmla="*/ 290217 w 611188"/>
              <a:gd name="connsiteY1383" fmla="*/ 54505 h 257176"/>
              <a:gd name="connsiteX1384" fmla="*/ 291274 w 611188"/>
              <a:gd name="connsiteY1384" fmla="*/ 53976 h 257176"/>
              <a:gd name="connsiteX1385" fmla="*/ 291803 w 611188"/>
              <a:gd name="connsiteY1385" fmla="*/ 52917 h 257176"/>
              <a:gd name="connsiteX1386" fmla="*/ 291803 w 611188"/>
              <a:gd name="connsiteY1386" fmla="*/ 53976 h 257176"/>
              <a:gd name="connsiteX1387" fmla="*/ 291803 w 611188"/>
              <a:gd name="connsiteY1387" fmla="*/ 54505 h 257176"/>
              <a:gd name="connsiteX1388" fmla="*/ 293917 w 611188"/>
              <a:gd name="connsiteY1388" fmla="*/ 54505 h 257176"/>
              <a:gd name="connsiteX1389" fmla="*/ 295503 w 611188"/>
              <a:gd name="connsiteY1389" fmla="*/ 54505 h 257176"/>
              <a:gd name="connsiteX1390" fmla="*/ 296560 w 611188"/>
              <a:gd name="connsiteY1390" fmla="*/ 53976 h 257176"/>
              <a:gd name="connsiteX1391" fmla="*/ 296560 w 611188"/>
              <a:gd name="connsiteY1391" fmla="*/ 52917 h 257176"/>
              <a:gd name="connsiteX1392" fmla="*/ 296560 w 611188"/>
              <a:gd name="connsiteY1392" fmla="*/ 52388 h 257176"/>
              <a:gd name="connsiteX1393" fmla="*/ 297089 w 611188"/>
              <a:gd name="connsiteY1393" fmla="*/ 52388 h 257176"/>
              <a:gd name="connsiteX1394" fmla="*/ 297089 w 611188"/>
              <a:gd name="connsiteY1394" fmla="*/ 52917 h 257176"/>
              <a:gd name="connsiteX1395" fmla="*/ 297089 w 611188"/>
              <a:gd name="connsiteY1395" fmla="*/ 53976 h 257176"/>
              <a:gd name="connsiteX1396" fmla="*/ 298146 w 611188"/>
              <a:gd name="connsiteY1396" fmla="*/ 53976 h 257176"/>
              <a:gd name="connsiteX1397" fmla="*/ 298674 w 611188"/>
              <a:gd name="connsiteY1397" fmla="*/ 53976 h 257176"/>
              <a:gd name="connsiteX1398" fmla="*/ 298674 w 611188"/>
              <a:gd name="connsiteY1398" fmla="*/ 52388 h 257176"/>
              <a:gd name="connsiteX1399" fmla="*/ 299203 w 611188"/>
              <a:gd name="connsiteY1399" fmla="*/ 52917 h 257176"/>
              <a:gd name="connsiteX1400" fmla="*/ 299203 w 611188"/>
              <a:gd name="connsiteY1400" fmla="*/ 53976 h 257176"/>
              <a:gd name="connsiteX1401" fmla="*/ 303432 w 611188"/>
              <a:gd name="connsiteY1401" fmla="*/ 54505 h 257176"/>
              <a:gd name="connsiteX1402" fmla="*/ 307132 w 611188"/>
              <a:gd name="connsiteY1402" fmla="*/ 52388 h 257176"/>
              <a:gd name="connsiteX1403" fmla="*/ 308522 w 611188"/>
              <a:gd name="connsiteY1403" fmla="*/ 53780 h 257176"/>
              <a:gd name="connsiteX1404" fmla="*/ 307975 w 611188"/>
              <a:gd name="connsiteY1404" fmla="*/ 52841 h 257176"/>
              <a:gd name="connsiteX1405" fmla="*/ 309562 w 611188"/>
              <a:gd name="connsiteY1405" fmla="*/ 53522 h 257176"/>
              <a:gd name="connsiteX1406" fmla="*/ 309562 w 611188"/>
              <a:gd name="connsiteY1406" fmla="*/ 54505 h 257176"/>
              <a:gd name="connsiteX1407" fmla="*/ 312418 w 611188"/>
              <a:gd name="connsiteY1407" fmla="*/ 54505 h 257176"/>
              <a:gd name="connsiteX1408" fmla="*/ 312946 w 611188"/>
              <a:gd name="connsiteY1408" fmla="*/ 55563 h 257176"/>
              <a:gd name="connsiteX1409" fmla="*/ 312956 w 611188"/>
              <a:gd name="connsiteY1409" fmla="*/ 55566 h 257176"/>
              <a:gd name="connsiteX1410" fmla="*/ 312964 w 611188"/>
              <a:gd name="connsiteY1410" fmla="*/ 55563 h 257176"/>
              <a:gd name="connsiteX1411" fmla="*/ 312989 w 611188"/>
              <a:gd name="connsiteY1411" fmla="*/ 55577 h 257176"/>
              <a:gd name="connsiteX1412" fmla="*/ 314532 w 611188"/>
              <a:gd name="connsiteY1412" fmla="*/ 56092 h 257176"/>
              <a:gd name="connsiteX1413" fmla="*/ 314532 w 611188"/>
              <a:gd name="connsiteY1413" fmla="*/ 54505 h 257176"/>
              <a:gd name="connsiteX1414" fmla="*/ 314532 w 611188"/>
              <a:gd name="connsiteY1414" fmla="*/ 53976 h 257176"/>
              <a:gd name="connsiteX1415" fmla="*/ 315589 w 611188"/>
              <a:gd name="connsiteY1415" fmla="*/ 54505 h 257176"/>
              <a:gd name="connsiteX1416" fmla="*/ 316118 w 611188"/>
              <a:gd name="connsiteY1416" fmla="*/ 56621 h 257176"/>
              <a:gd name="connsiteX1417" fmla="*/ 315589 w 611188"/>
              <a:gd name="connsiteY1417" fmla="*/ 56092 h 257176"/>
              <a:gd name="connsiteX1418" fmla="*/ 314532 w 611188"/>
              <a:gd name="connsiteY1418" fmla="*/ 56621 h 257176"/>
              <a:gd name="connsiteX1419" fmla="*/ 316118 w 611188"/>
              <a:gd name="connsiteY1419" fmla="*/ 56621 h 257176"/>
              <a:gd name="connsiteX1420" fmla="*/ 317175 w 611188"/>
              <a:gd name="connsiteY1420" fmla="*/ 56092 h 257176"/>
              <a:gd name="connsiteX1421" fmla="*/ 317175 w 611188"/>
              <a:gd name="connsiteY1421" fmla="*/ 55563 h 257176"/>
              <a:gd name="connsiteX1422" fmla="*/ 319289 w 611188"/>
              <a:gd name="connsiteY1422" fmla="*/ 55563 h 257176"/>
              <a:gd name="connsiteX1423" fmla="*/ 321404 w 611188"/>
              <a:gd name="connsiteY1423" fmla="*/ 56092 h 257176"/>
              <a:gd name="connsiteX1424" fmla="*/ 322461 w 611188"/>
              <a:gd name="connsiteY1424" fmla="*/ 55563 h 257176"/>
              <a:gd name="connsiteX1425" fmla="*/ 322461 w 611188"/>
              <a:gd name="connsiteY1425" fmla="*/ 53976 h 257176"/>
              <a:gd name="connsiteX1426" fmla="*/ 319289 w 611188"/>
              <a:gd name="connsiteY1426" fmla="*/ 54505 h 257176"/>
              <a:gd name="connsiteX1427" fmla="*/ 317175 w 611188"/>
              <a:gd name="connsiteY1427" fmla="*/ 52388 h 257176"/>
              <a:gd name="connsiteX1428" fmla="*/ 318232 w 611188"/>
              <a:gd name="connsiteY1428" fmla="*/ 52388 h 257176"/>
              <a:gd name="connsiteX1429" fmla="*/ 318232 w 611188"/>
              <a:gd name="connsiteY1429" fmla="*/ 50801 h 257176"/>
              <a:gd name="connsiteX1430" fmla="*/ 320875 w 611188"/>
              <a:gd name="connsiteY1430" fmla="*/ 50801 h 257176"/>
              <a:gd name="connsiteX1431" fmla="*/ 321404 w 611188"/>
              <a:gd name="connsiteY1431" fmla="*/ 51330 h 257176"/>
              <a:gd name="connsiteX1432" fmla="*/ 322461 w 611188"/>
              <a:gd name="connsiteY1432" fmla="*/ 50801 h 257176"/>
              <a:gd name="connsiteX1433" fmla="*/ 322990 w 611188"/>
              <a:gd name="connsiteY1433" fmla="*/ 50271 h 257176"/>
              <a:gd name="connsiteX1434" fmla="*/ 326690 w 611188"/>
              <a:gd name="connsiteY1434" fmla="*/ 50271 h 257176"/>
              <a:gd name="connsiteX1435" fmla="*/ 329861 w 611188"/>
              <a:gd name="connsiteY1435" fmla="*/ 51330 h 257176"/>
              <a:gd name="connsiteX1436" fmla="*/ 330918 w 611188"/>
              <a:gd name="connsiteY1436" fmla="*/ 51330 h 257176"/>
              <a:gd name="connsiteX1437" fmla="*/ 330918 w 611188"/>
              <a:gd name="connsiteY1437" fmla="*/ 50801 h 257176"/>
              <a:gd name="connsiteX1438" fmla="*/ 333561 w 611188"/>
              <a:gd name="connsiteY1438" fmla="*/ 49213 h 257176"/>
              <a:gd name="connsiteX1439" fmla="*/ 336733 w 611188"/>
              <a:gd name="connsiteY1439" fmla="*/ 50271 h 257176"/>
              <a:gd name="connsiteX1440" fmla="*/ 339904 w 611188"/>
              <a:gd name="connsiteY1440" fmla="*/ 50271 h 257176"/>
              <a:gd name="connsiteX1441" fmla="*/ 342019 w 611188"/>
              <a:gd name="connsiteY1441" fmla="*/ 48684 h 257176"/>
              <a:gd name="connsiteX1442" fmla="*/ 343076 w 611188"/>
              <a:gd name="connsiteY1442" fmla="*/ 50271 h 257176"/>
              <a:gd name="connsiteX1443" fmla="*/ 344133 w 611188"/>
              <a:gd name="connsiteY1443" fmla="*/ 50801 h 257176"/>
              <a:gd name="connsiteX1444" fmla="*/ 344133 w 611188"/>
              <a:gd name="connsiteY1444" fmla="*/ 49213 h 257176"/>
              <a:gd name="connsiteX1445" fmla="*/ 345190 w 611188"/>
              <a:gd name="connsiteY1445" fmla="*/ 50801 h 257176"/>
              <a:gd name="connsiteX1446" fmla="*/ 352062 w 611188"/>
              <a:gd name="connsiteY1446" fmla="*/ 50271 h 257176"/>
              <a:gd name="connsiteX1447" fmla="*/ 357348 w 611188"/>
              <a:gd name="connsiteY1447" fmla="*/ 47626 h 257176"/>
              <a:gd name="connsiteX1448" fmla="*/ 357877 w 611188"/>
              <a:gd name="connsiteY1448" fmla="*/ 48684 h 257176"/>
              <a:gd name="connsiteX1449" fmla="*/ 357877 w 611188"/>
              <a:gd name="connsiteY1449" fmla="*/ 47626 h 257176"/>
              <a:gd name="connsiteX1450" fmla="*/ 359462 w 611188"/>
              <a:gd name="connsiteY1450" fmla="*/ 48684 h 257176"/>
              <a:gd name="connsiteX1451" fmla="*/ 360519 w 611188"/>
              <a:gd name="connsiteY1451" fmla="*/ 48684 h 257176"/>
              <a:gd name="connsiteX1452" fmla="*/ 359462 w 611188"/>
              <a:gd name="connsiteY1452" fmla="*/ 49213 h 257176"/>
              <a:gd name="connsiteX1453" fmla="*/ 360519 w 611188"/>
              <a:gd name="connsiteY1453" fmla="*/ 50271 h 257176"/>
              <a:gd name="connsiteX1454" fmla="*/ 359462 w 611188"/>
              <a:gd name="connsiteY1454" fmla="*/ 50271 h 257176"/>
              <a:gd name="connsiteX1455" fmla="*/ 357348 w 611188"/>
              <a:gd name="connsiteY1455" fmla="*/ 49213 h 257176"/>
              <a:gd name="connsiteX1456" fmla="*/ 357877 w 611188"/>
              <a:gd name="connsiteY1456" fmla="*/ 50271 h 257176"/>
              <a:gd name="connsiteX1457" fmla="*/ 358934 w 611188"/>
              <a:gd name="connsiteY1457" fmla="*/ 50271 h 257176"/>
              <a:gd name="connsiteX1458" fmla="*/ 358028 w 611188"/>
              <a:gd name="connsiteY1458" fmla="*/ 50725 h 257176"/>
              <a:gd name="connsiteX1459" fmla="*/ 357348 w 611188"/>
              <a:gd name="connsiteY1459" fmla="*/ 50271 h 257176"/>
              <a:gd name="connsiteX1460" fmla="*/ 357877 w 611188"/>
              <a:gd name="connsiteY1460" fmla="*/ 50801 h 257176"/>
              <a:gd name="connsiteX1461" fmla="*/ 358028 w 611188"/>
              <a:gd name="connsiteY1461" fmla="*/ 50725 h 257176"/>
              <a:gd name="connsiteX1462" fmla="*/ 358934 w 611188"/>
              <a:gd name="connsiteY1462" fmla="*/ 51330 h 257176"/>
              <a:gd name="connsiteX1463" fmla="*/ 352591 w 611188"/>
              <a:gd name="connsiteY1463" fmla="*/ 51330 h 257176"/>
              <a:gd name="connsiteX1464" fmla="*/ 343605 w 611188"/>
              <a:gd name="connsiteY1464" fmla="*/ 52917 h 257176"/>
              <a:gd name="connsiteX1465" fmla="*/ 343076 w 611188"/>
              <a:gd name="connsiteY1465" fmla="*/ 52388 h 257176"/>
              <a:gd name="connsiteX1466" fmla="*/ 342019 w 611188"/>
              <a:gd name="connsiteY1466" fmla="*/ 51330 h 257176"/>
              <a:gd name="connsiteX1467" fmla="*/ 342019 w 611188"/>
              <a:gd name="connsiteY1467" fmla="*/ 52388 h 257176"/>
              <a:gd name="connsiteX1468" fmla="*/ 341490 w 611188"/>
              <a:gd name="connsiteY1468" fmla="*/ 52388 h 257176"/>
              <a:gd name="connsiteX1469" fmla="*/ 340433 w 611188"/>
              <a:gd name="connsiteY1469" fmla="*/ 52388 h 257176"/>
              <a:gd name="connsiteX1470" fmla="*/ 339904 w 611188"/>
              <a:gd name="connsiteY1470" fmla="*/ 51330 h 257176"/>
              <a:gd name="connsiteX1471" fmla="*/ 338319 w 611188"/>
              <a:gd name="connsiteY1471" fmla="*/ 52917 h 257176"/>
              <a:gd name="connsiteX1472" fmla="*/ 337261 w 611188"/>
              <a:gd name="connsiteY1472" fmla="*/ 53976 h 257176"/>
              <a:gd name="connsiteX1473" fmla="*/ 336733 w 611188"/>
              <a:gd name="connsiteY1473" fmla="*/ 52388 h 257176"/>
              <a:gd name="connsiteX1474" fmla="*/ 335147 w 611188"/>
              <a:gd name="connsiteY1474" fmla="*/ 53976 h 257176"/>
              <a:gd name="connsiteX1475" fmla="*/ 331976 w 611188"/>
              <a:gd name="connsiteY1475" fmla="*/ 54505 h 257176"/>
              <a:gd name="connsiteX1476" fmla="*/ 330918 w 611188"/>
              <a:gd name="connsiteY1476" fmla="*/ 53976 h 257176"/>
              <a:gd name="connsiteX1477" fmla="*/ 328275 w 611188"/>
              <a:gd name="connsiteY1477" fmla="*/ 54505 h 257176"/>
              <a:gd name="connsiteX1478" fmla="*/ 329861 w 611188"/>
              <a:gd name="connsiteY1478" fmla="*/ 56092 h 257176"/>
              <a:gd name="connsiteX1479" fmla="*/ 331976 w 611188"/>
              <a:gd name="connsiteY1479" fmla="*/ 55563 h 257176"/>
              <a:gd name="connsiteX1480" fmla="*/ 334619 w 611188"/>
              <a:gd name="connsiteY1480" fmla="*/ 56092 h 257176"/>
              <a:gd name="connsiteX1481" fmla="*/ 336733 w 611188"/>
              <a:gd name="connsiteY1481" fmla="*/ 56092 h 257176"/>
              <a:gd name="connsiteX1482" fmla="*/ 336733 w 611188"/>
              <a:gd name="connsiteY1482" fmla="*/ 56621 h 257176"/>
              <a:gd name="connsiteX1483" fmla="*/ 336204 w 611188"/>
              <a:gd name="connsiteY1483" fmla="*/ 57680 h 257176"/>
              <a:gd name="connsiteX1484" fmla="*/ 336204 w 611188"/>
              <a:gd name="connsiteY1484" fmla="*/ 58209 h 257176"/>
              <a:gd name="connsiteX1485" fmla="*/ 338319 w 611188"/>
              <a:gd name="connsiteY1485" fmla="*/ 58209 h 257176"/>
              <a:gd name="connsiteX1486" fmla="*/ 338847 w 611188"/>
              <a:gd name="connsiteY1486" fmla="*/ 57680 h 257176"/>
              <a:gd name="connsiteX1487" fmla="*/ 343076 w 611188"/>
              <a:gd name="connsiteY1487" fmla="*/ 57680 h 257176"/>
              <a:gd name="connsiteX1488" fmla="*/ 345719 w 611188"/>
              <a:gd name="connsiteY1488" fmla="*/ 59796 h 257176"/>
              <a:gd name="connsiteX1489" fmla="*/ 346776 w 611188"/>
              <a:gd name="connsiteY1489" fmla="*/ 59267 h 257176"/>
              <a:gd name="connsiteX1490" fmla="*/ 347305 w 611188"/>
              <a:gd name="connsiteY1490" fmla="*/ 59267 h 257176"/>
              <a:gd name="connsiteX1491" fmla="*/ 348890 w 611188"/>
              <a:gd name="connsiteY1491" fmla="*/ 60855 h 257176"/>
              <a:gd name="connsiteX1492" fmla="*/ 351005 w 611188"/>
              <a:gd name="connsiteY1492" fmla="*/ 59796 h 257176"/>
              <a:gd name="connsiteX1493" fmla="*/ 350476 w 611188"/>
              <a:gd name="connsiteY1493" fmla="*/ 59796 h 257176"/>
              <a:gd name="connsiteX1494" fmla="*/ 349948 w 611188"/>
              <a:gd name="connsiteY1494" fmla="*/ 59796 h 257176"/>
              <a:gd name="connsiteX1495" fmla="*/ 350476 w 611188"/>
              <a:gd name="connsiteY1495" fmla="*/ 58209 h 257176"/>
              <a:gd name="connsiteX1496" fmla="*/ 352591 w 611188"/>
              <a:gd name="connsiteY1496" fmla="*/ 59267 h 257176"/>
              <a:gd name="connsiteX1497" fmla="*/ 352062 w 611188"/>
              <a:gd name="connsiteY1497" fmla="*/ 59796 h 257176"/>
              <a:gd name="connsiteX1498" fmla="*/ 354176 w 611188"/>
              <a:gd name="connsiteY1498" fmla="*/ 60855 h 257176"/>
              <a:gd name="connsiteX1499" fmla="*/ 356291 w 611188"/>
              <a:gd name="connsiteY1499" fmla="*/ 60855 h 257176"/>
              <a:gd name="connsiteX1500" fmla="*/ 356291 w 611188"/>
              <a:gd name="connsiteY1500" fmla="*/ 59796 h 257176"/>
              <a:gd name="connsiteX1501" fmla="*/ 356291 w 611188"/>
              <a:gd name="connsiteY1501" fmla="*/ 59267 h 257176"/>
              <a:gd name="connsiteX1502" fmla="*/ 357348 w 611188"/>
              <a:gd name="connsiteY1502" fmla="*/ 59796 h 257176"/>
              <a:gd name="connsiteX1503" fmla="*/ 357348 w 611188"/>
              <a:gd name="connsiteY1503" fmla="*/ 59267 h 257176"/>
              <a:gd name="connsiteX1504" fmla="*/ 358934 w 611188"/>
              <a:gd name="connsiteY1504" fmla="*/ 59796 h 257176"/>
              <a:gd name="connsiteX1505" fmla="*/ 360519 w 611188"/>
              <a:gd name="connsiteY1505" fmla="*/ 59267 h 257176"/>
              <a:gd name="connsiteX1506" fmla="*/ 361048 w 611188"/>
              <a:gd name="connsiteY1506" fmla="*/ 59796 h 257176"/>
              <a:gd name="connsiteX1507" fmla="*/ 360519 w 611188"/>
              <a:gd name="connsiteY1507" fmla="*/ 59796 h 257176"/>
              <a:gd name="connsiteX1508" fmla="*/ 357348 w 611188"/>
              <a:gd name="connsiteY1508" fmla="*/ 60855 h 257176"/>
              <a:gd name="connsiteX1509" fmla="*/ 358934 w 611188"/>
              <a:gd name="connsiteY1509" fmla="*/ 62442 h 257176"/>
              <a:gd name="connsiteX1510" fmla="*/ 361048 w 611188"/>
              <a:gd name="connsiteY1510" fmla="*/ 61384 h 257176"/>
              <a:gd name="connsiteX1511" fmla="*/ 361048 w 611188"/>
              <a:gd name="connsiteY1511" fmla="*/ 62442 h 257176"/>
              <a:gd name="connsiteX1512" fmla="*/ 364748 w 611188"/>
              <a:gd name="connsiteY1512" fmla="*/ 62442 h 257176"/>
              <a:gd name="connsiteX1513" fmla="*/ 365805 w 611188"/>
              <a:gd name="connsiteY1513" fmla="*/ 63501 h 257176"/>
              <a:gd name="connsiteX1514" fmla="*/ 369506 w 611188"/>
              <a:gd name="connsiteY1514" fmla="*/ 64559 h 257176"/>
              <a:gd name="connsiteX1515" fmla="*/ 374263 w 611188"/>
              <a:gd name="connsiteY1515" fmla="*/ 64559 h 257176"/>
              <a:gd name="connsiteX1516" fmla="*/ 374263 w 611188"/>
              <a:gd name="connsiteY1516" fmla="*/ 65088 h 257176"/>
              <a:gd name="connsiteX1517" fmla="*/ 376906 w 611188"/>
              <a:gd name="connsiteY1517" fmla="*/ 65088 h 257176"/>
              <a:gd name="connsiteX1518" fmla="*/ 376906 w 611188"/>
              <a:gd name="connsiteY1518" fmla="*/ 64559 h 257176"/>
              <a:gd name="connsiteX1519" fmla="*/ 382192 w 611188"/>
              <a:gd name="connsiteY1519" fmla="*/ 63501 h 257176"/>
              <a:gd name="connsiteX1520" fmla="*/ 386420 w 611188"/>
              <a:gd name="connsiteY1520" fmla="*/ 66146 h 257176"/>
              <a:gd name="connsiteX1521" fmla="*/ 385363 w 611188"/>
              <a:gd name="connsiteY1521" fmla="*/ 65088 h 257176"/>
              <a:gd name="connsiteX1522" fmla="*/ 388535 w 611188"/>
              <a:gd name="connsiteY1522" fmla="*/ 65088 h 257176"/>
              <a:gd name="connsiteX1523" fmla="*/ 393292 w 611188"/>
              <a:gd name="connsiteY1523" fmla="*/ 65088 h 257176"/>
              <a:gd name="connsiteX1524" fmla="*/ 396992 w 611188"/>
              <a:gd name="connsiteY1524" fmla="*/ 64559 h 257176"/>
              <a:gd name="connsiteX1525" fmla="*/ 400692 w 611188"/>
              <a:gd name="connsiteY1525" fmla="*/ 66146 h 257176"/>
              <a:gd name="connsiteX1526" fmla="*/ 400692 w 611188"/>
              <a:gd name="connsiteY1526" fmla="*/ 65088 h 257176"/>
              <a:gd name="connsiteX1527" fmla="*/ 409678 w 611188"/>
              <a:gd name="connsiteY1527" fmla="*/ 65088 h 257176"/>
              <a:gd name="connsiteX1528" fmla="*/ 419193 w 611188"/>
              <a:gd name="connsiteY1528" fmla="*/ 64559 h 257176"/>
              <a:gd name="connsiteX1529" fmla="*/ 419193 w 611188"/>
              <a:gd name="connsiteY1529" fmla="*/ 65088 h 257176"/>
              <a:gd name="connsiteX1530" fmla="*/ 419193 w 611188"/>
              <a:gd name="connsiteY1530" fmla="*/ 66146 h 257176"/>
              <a:gd name="connsiteX1531" fmla="*/ 420250 w 611188"/>
              <a:gd name="connsiteY1531" fmla="*/ 66676 h 257176"/>
              <a:gd name="connsiteX1532" fmla="*/ 420250 w 611188"/>
              <a:gd name="connsiteY1532" fmla="*/ 65088 h 257176"/>
              <a:gd name="connsiteX1533" fmla="*/ 426065 w 611188"/>
              <a:gd name="connsiteY1533" fmla="*/ 65088 h 257176"/>
              <a:gd name="connsiteX1534" fmla="*/ 433465 w 611188"/>
              <a:gd name="connsiteY1534" fmla="*/ 65088 h 257176"/>
              <a:gd name="connsiteX1535" fmla="*/ 433465 w 611188"/>
              <a:gd name="connsiteY1535" fmla="*/ 66146 h 257176"/>
              <a:gd name="connsiteX1536" fmla="*/ 433994 w 611188"/>
              <a:gd name="connsiteY1536" fmla="*/ 65088 h 257176"/>
              <a:gd name="connsiteX1537" fmla="*/ 433994 w 611188"/>
              <a:gd name="connsiteY1537" fmla="*/ 66146 h 257176"/>
              <a:gd name="connsiteX1538" fmla="*/ 437165 w 611188"/>
              <a:gd name="connsiteY1538" fmla="*/ 65088 h 257176"/>
              <a:gd name="connsiteX1539" fmla="*/ 440337 w 611188"/>
              <a:gd name="connsiteY1539" fmla="*/ 64559 h 257176"/>
              <a:gd name="connsiteX1540" fmla="*/ 440865 w 611188"/>
              <a:gd name="connsiteY1540" fmla="*/ 65088 h 257176"/>
              <a:gd name="connsiteX1541" fmla="*/ 440865 w 611188"/>
              <a:gd name="connsiteY1541" fmla="*/ 66146 h 257176"/>
              <a:gd name="connsiteX1542" fmla="*/ 442451 w 611188"/>
              <a:gd name="connsiteY1542" fmla="*/ 66146 h 257176"/>
              <a:gd name="connsiteX1543" fmla="*/ 442451 w 611188"/>
              <a:gd name="connsiteY1543" fmla="*/ 64559 h 257176"/>
              <a:gd name="connsiteX1544" fmla="*/ 445094 w 611188"/>
              <a:gd name="connsiteY1544" fmla="*/ 66146 h 257176"/>
              <a:gd name="connsiteX1545" fmla="*/ 447737 w 611188"/>
              <a:gd name="connsiteY1545" fmla="*/ 66146 h 257176"/>
              <a:gd name="connsiteX1546" fmla="*/ 447737 w 611188"/>
              <a:gd name="connsiteY1546" fmla="*/ 66676 h 257176"/>
              <a:gd name="connsiteX1547" fmla="*/ 447737 w 611188"/>
              <a:gd name="connsiteY1547" fmla="*/ 67734 h 257176"/>
              <a:gd name="connsiteX1548" fmla="*/ 449323 w 611188"/>
              <a:gd name="connsiteY1548" fmla="*/ 66676 h 257176"/>
              <a:gd name="connsiteX1549" fmla="*/ 450908 w 611188"/>
              <a:gd name="connsiteY1549" fmla="*/ 67734 h 257176"/>
              <a:gd name="connsiteX1550" fmla="*/ 450908 w 611188"/>
              <a:gd name="connsiteY1550" fmla="*/ 68263 h 257176"/>
              <a:gd name="connsiteX1551" fmla="*/ 450380 w 611188"/>
              <a:gd name="connsiteY1551" fmla="*/ 69321 h 257176"/>
              <a:gd name="connsiteX1552" fmla="*/ 454609 w 611188"/>
              <a:gd name="connsiteY1552" fmla="*/ 69851 h 257176"/>
              <a:gd name="connsiteX1553" fmla="*/ 459366 w 611188"/>
              <a:gd name="connsiteY1553" fmla="*/ 69851 h 257176"/>
              <a:gd name="connsiteX1554" fmla="*/ 458433 w 611188"/>
              <a:gd name="connsiteY1554" fmla="*/ 71251 h 257176"/>
              <a:gd name="connsiteX1555" fmla="*/ 457780 w 611188"/>
              <a:gd name="connsiteY1555" fmla="*/ 71438 h 257176"/>
              <a:gd name="connsiteX1556" fmla="*/ 458309 w 611188"/>
              <a:gd name="connsiteY1556" fmla="*/ 71438 h 257176"/>
              <a:gd name="connsiteX1557" fmla="*/ 458433 w 611188"/>
              <a:gd name="connsiteY1557" fmla="*/ 71251 h 257176"/>
              <a:gd name="connsiteX1558" fmla="*/ 461480 w 611188"/>
              <a:gd name="connsiteY1558" fmla="*/ 70380 h 257176"/>
              <a:gd name="connsiteX1559" fmla="*/ 464652 w 611188"/>
              <a:gd name="connsiteY1559" fmla="*/ 71438 h 257176"/>
              <a:gd name="connsiteX1560" fmla="*/ 465180 w 611188"/>
              <a:gd name="connsiteY1560" fmla="*/ 70380 h 257176"/>
              <a:gd name="connsiteX1561" fmla="*/ 468352 w 611188"/>
              <a:gd name="connsiteY1561" fmla="*/ 71967 h 257176"/>
              <a:gd name="connsiteX1562" fmla="*/ 471524 w 611188"/>
              <a:gd name="connsiteY1562" fmla="*/ 70380 h 257176"/>
              <a:gd name="connsiteX1563" fmla="*/ 472052 w 611188"/>
              <a:gd name="connsiteY1563" fmla="*/ 73555 h 257176"/>
              <a:gd name="connsiteX1564" fmla="*/ 476809 w 611188"/>
              <a:gd name="connsiteY1564" fmla="*/ 73555 h 257176"/>
              <a:gd name="connsiteX1565" fmla="*/ 478395 w 611188"/>
              <a:gd name="connsiteY1565" fmla="*/ 74613 h 257176"/>
              <a:gd name="connsiteX1566" fmla="*/ 481567 w 611188"/>
              <a:gd name="connsiteY1566" fmla="*/ 73555 h 257176"/>
              <a:gd name="connsiteX1567" fmla="*/ 484210 w 611188"/>
              <a:gd name="connsiteY1567" fmla="*/ 75142 h 257176"/>
              <a:gd name="connsiteX1568" fmla="*/ 485267 w 611188"/>
              <a:gd name="connsiteY1568" fmla="*/ 74613 h 257176"/>
              <a:gd name="connsiteX1569" fmla="*/ 485795 w 611188"/>
              <a:gd name="connsiteY1569" fmla="*/ 74613 h 257176"/>
              <a:gd name="connsiteX1570" fmla="*/ 485267 w 611188"/>
              <a:gd name="connsiteY1570" fmla="*/ 75142 h 257176"/>
              <a:gd name="connsiteX1571" fmla="*/ 485795 w 611188"/>
              <a:gd name="connsiteY1571" fmla="*/ 75142 h 257176"/>
              <a:gd name="connsiteX1572" fmla="*/ 486853 w 611188"/>
              <a:gd name="connsiteY1572" fmla="*/ 74613 h 257176"/>
              <a:gd name="connsiteX1573" fmla="*/ 485795 w 611188"/>
              <a:gd name="connsiteY1573" fmla="*/ 74613 h 257176"/>
              <a:gd name="connsiteX1574" fmla="*/ 488967 w 611188"/>
              <a:gd name="connsiteY1574" fmla="*/ 73555 h 257176"/>
              <a:gd name="connsiteX1575" fmla="*/ 492139 w 611188"/>
              <a:gd name="connsiteY1575" fmla="*/ 73555 h 257176"/>
              <a:gd name="connsiteX1576" fmla="*/ 490024 w 611188"/>
              <a:gd name="connsiteY1576" fmla="*/ 75142 h 257176"/>
              <a:gd name="connsiteX1577" fmla="*/ 487381 w 611188"/>
              <a:gd name="connsiteY1577" fmla="*/ 74613 h 257176"/>
              <a:gd name="connsiteX1578" fmla="*/ 486853 w 611188"/>
              <a:gd name="connsiteY1578" fmla="*/ 75142 h 257176"/>
              <a:gd name="connsiteX1579" fmla="*/ 488438 w 611188"/>
              <a:gd name="connsiteY1579" fmla="*/ 76730 h 257176"/>
              <a:gd name="connsiteX1580" fmla="*/ 488967 w 611188"/>
              <a:gd name="connsiteY1580" fmla="*/ 75142 h 257176"/>
              <a:gd name="connsiteX1581" fmla="*/ 490553 w 611188"/>
              <a:gd name="connsiteY1581" fmla="*/ 76730 h 257176"/>
              <a:gd name="connsiteX1582" fmla="*/ 491081 w 611188"/>
              <a:gd name="connsiteY1582" fmla="*/ 77259 h 257176"/>
              <a:gd name="connsiteX1583" fmla="*/ 492139 w 611188"/>
              <a:gd name="connsiteY1583" fmla="*/ 76730 h 257176"/>
              <a:gd name="connsiteX1584" fmla="*/ 492667 w 611188"/>
              <a:gd name="connsiteY1584" fmla="*/ 75142 h 257176"/>
              <a:gd name="connsiteX1585" fmla="*/ 493724 w 611188"/>
              <a:gd name="connsiteY1585" fmla="*/ 77259 h 257176"/>
              <a:gd name="connsiteX1586" fmla="*/ 497424 w 611188"/>
              <a:gd name="connsiteY1586" fmla="*/ 77259 h 257176"/>
              <a:gd name="connsiteX1587" fmla="*/ 497953 w 611188"/>
              <a:gd name="connsiteY1587" fmla="*/ 78846 h 257176"/>
              <a:gd name="connsiteX1588" fmla="*/ 501125 w 611188"/>
              <a:gd name="connsiteY1588" fmla="*/ 78317 h 257176"/>
              <a:gd name="connsiteX1589" fmla="*/ 504825 w 611188"/>
              <a:gd name="connsiteY1589" fmla="*/ 78846 h 257176"/>
              <a:gd name="connsiteX1590" fmla="*/ 504296 w 611188"/>
              <a:gd name="connsiteY1590" fmla="*/ 80434 h 257176"/>
              <a:gd name="connsiteX1591" fmla="*/ 502710 w 611188"/>
              <a:gd name="connsiteY1591" fmla="*/ 81492 h 257176"/>
              <a:gd name="connsiteX1592" fmla="*/ 502710 w 611188"/>
              <a:gd name="connsiteY1592" fmla="*/ 82021 h 257176"/>
              <a:gd name="connsiteX1593" fmla="*/ 504296 w 611188"/>
              <a:gd name="connsiteY1593" fmla="*/ 82551 h 257176"/>
              <a:gd name="connsiteX1594" fmla="*/ 504296 w 611188"/>
              <a:gd name="connsiteY1594" fmla="*/ 83609 h 257176"/>
              <a:gd name="connsiteX1595" fmla="*/ 500596 w 611188"/>
              <a:gd name="connsiteY1595" fmla="*/ 83609 h 257176"/>
              <a:gd name="connsiteX1596" fmla="*/ 499539 w 611188"/>
              <a:gd name="connsiteY1596" fmla="*/ 84214 h 257176"/>
              <a:gd name="connsiteX1597" fmla="*/ 499539 w 611188"/>
              <a:gd name="connsiteY1597" fmla="*/ 84138 h 257176"/>
              <a:gd name="connsiteX1598" fmla="*/ 499010 w 611188"/>
              <a:gd name="connsiteY1598" fmla="*/ 84138 h 257176"/>
              <a:gd name="connsiteX1599" fmla="*/ 499010 w 611188"/>
              <a:gd name="connsiteY1599" fmla="*/ 84516 h 257176"/>
              <a:gd name="connsiteX1600" fmla="*/ 496896 w 611188"/>
              <a:gd name="connsiteY1600" fmla="*/ 85726 h 257176"/>
              <a:gd name="connsiteX1601" fmla="*/ 497953 w 611188"/>
              <a:gd name="connsiteY1601" fmla="*/ 85726 h 257176"/>
              <a:gd name="connsiteX1602" fmla="*/ 499539 w 611188"/>
              <a:gd name="connsiteY1602" fmla="*/ 85726 h 257176"/>
              <a:gd name="connsiteX1603" fmla="*/ 500596 w 611188"/>
              <a:gd name="connsiteY1603" fmla="*/ 86784 h 257176"/>
              <a:gd name="connsiteX1604" fmla="*/ 499010 w 611188"/>
              <a:gd name="connsiteY1604" fmla="*/ 87313 h 257176"/>
              <a:gd name="connsiteX1605" fmla="*/ 500596 w 611188"/>
              <a:gd name="connsiteY1605" fmla="*/ 87842 h 257176"/>
              <a:gd name="connsiteX1606" fmla="*/ 502182 w 611188"/>
              <a:gd name="connsiteY1606" fmla="*/ 87842 h 257176"/>
              <a:gd name="connsiteX1607" fmla="*/ 502182 w 611188"/>
              <a:gd name="connsiteY1607" fmla="*/ 88901 h 257176"/>
              <a:gd name="connsiteX1608" fmla="*/ 500596 w 611188"/>
              <a:gd name="connsiteY1608" fmla="*/ 88901 h 257176"/>
              <a:gd name="connsiteX1609" fmla="*/ 501125 w 611188"/>
              <a:gd name="connsiteY1609" fmla="*/ 90488 h 257176"/>
              <a:gd name="connsiteX1610" fmla="*/ 502710 w 611188"/>
              <a:gd name="connsiteY1610" fmla="*/ 90488 h 257176"/>
              <a:gd name="connsiteX1611" fmla="*/ 501125 w 611188"/>
              <a:gd name="connsiteY1611" fmla="*/ 92076 h 257176"/>
              <a:gd name="connsiteX1612" fmla="*/ 499010 w 611188"/>
              <a:gd name="connsiteY1612" fmla="*/ 91017 h 257176"/>
              <a:gd name="connsiteX1613" fmla="*/ 497953 w 611188"/>
              <a:gd name="connsiteY1613" fmla="*/ 92605 h 257176"/>
              <a:gd name="connsiteX1614" fmla="*/ 497424 w 611188"/>
              <a:gd name="connsiteY1614" fmla="*/ 92076 h 257176"/>
              <a:gd name="connsiteX1615" fmla="*/ 496896 w 611188"/>
              <a:gd name="connsiteY1615" fmla="*/ 93663 h 257176"/>
              <a:gd name="connsiteX1616" fmla="*/ 494253 w 611188"/>
              <a:gd name="connsiteY1616" fmla="*/ 94192 h 257176"/>
              <a:gd name="connsiteX1617" fmla="*/ 495310 w 611188"/>
              <a:gd name="connsiteY1617" fmla="*/ 93663 h 257176"/>
              <a:gd name="connsiteX1618" fmla="*/ 495310 w 611188"/>
              <a:gd name="connsiteY1618" fmla="*/ 92605 h 257176"/>
              <a:gd name="connsiteX1619" fmla="*/ 492667 w 611188"/>
              <a:gd name="connsiteY1619" fmla="*/ 93663 h 257176"/>
              <a:gd name="connsiteX1620" fmla="*/ 492139 w 611188"/>
              <a:gd name="connsiteY1620" fmla="*/ 96309 h 257176"/>
              <a:gd name="connsiteX1621" fmla="*/ 492667 w 611188"/>
              <a:gd name="connsiteY1621" fmla="*/ 96309 h 257176"/>
              <a:gd name="connsiteX1622" fmla="*/ 493724 w 611188"/>
              <a:gd name="connsiteY1622" fmla="*/ 96309 h 257176"/>
              <a:gd name="connsiteX1623" fmla="*/ 492667 w 611188"/>
              <a:gd name="connsiteY1623" fmla="*/ 97367 h 257176"/>
              <a:gd name="connsiteX1624" fmla="*/ 492139 w 611188"/>
              <a:gd name="connsiteY1624" fmla="*/ 99484 h 257176"/>
              <a:gd name="connsiteX1625" fmla="*/ 488967 w 611188"/>
              <a:gd name="connsiteY1625" fmla="*/ 99484 h 257176"/>
              <a:gd name="connsiteX1626" fmla="*/ 488967 w 611188"/>
              <a:gd name="connsiteY1626" fmla="*/ 101071 h 257176"/>
              <a:gd name="connsiteX1627" fmla="*/ 485795 w 611188"/>
              <a:gd name="connsiteY1627" fmla="*/ 101601 h 257176"/>
              <a:gd name="connsiteX1628" fmla="*/ 483681 w 611188"/>
              <a:gd name="connsiteY1628" fmla="*/ 103188 h 257176"/>
              <a:gd name="connsiteX1629" fmla="*/ 481567 w 611188"/>
              <a:gd name="connsiteY1629" fmla="*/ 101601 h 257176"/>
              <a:gd name="connsiteX1630" fmla="*/ 478924 w 611188"/>
              <a:gd name="connsiteY1630" fmla="*/ 104247 h 257176"/>
              <a:gd name="connsiteX1631" fmla="*/ 480510 w 611188"/>
              <a:gd name="connsiteY1631" fmla="*/ 105834 h 257176"/>
              <a:gd name="connsiteX1632" fmla="*/ 482095 w 611188"/>
              <a:gd name="connsiteY1632" fmla="*/ 104776 h 257176"/>
              <a:gd name="connsiteX1633" fmla="*/ 481567 w 611188"/>
              <a:gd name="connsiteY1633" fmla="*/ 106363 h 257176"/>
              <a:gd name="connsiteX1634" fmla="*/ 481012 w 611188"/>
              <a:gd name="connsiteY1634" fmla="*/ 106363 h 257176"/>
              <a:gd name="connsiteX1635" fmla="*/ 479981 w 611188"/>
              <a:gd name="connsiteY1635" fmla="*/ 107222 h 257176"/>
              <a:gd name="connsiteX1636" fmla="*/ 479981 w 611188"/>
              <a:gd name="connsiteY1636" fmla="*/ 107951 h 257176"/>
              <a:gd name="connsiteX1637" fmla="*/ 482095 w 611188"/>
              <a:gd name="connsiteY1637" fmla="*/ 107951 h 257176"/>
              <a:gd name="connsiteX1638" fmla="*/ 483681 w 611188"/>
              <a:gd name="connsiteY1638" fmla="*/ 108480 h 257176"/>
              <a:gd name="connsiteX1639" fmla="*/ 481567 w 611188"/>
              <a:gd name="connsiteY1639" fmla="*/ 109538 h 257176"/>
              <a:gd name="connsiteX1640" fmla="*/ 478395 w 611188"/>
              <a:gd name="connsiteY1640" fmla="*/ 110067 h 257176"/>
              <a:gd name="connsiteX1641" fmla="*/ 476281 w 611188"/>
              <a:gd name="connsiteY1641" fmla="*/ 110067 h 257176"/>
              <a:gd name="connsiteX1642" fmla="*/ 475224 w 611188"/>
              <a:gd name="connsiteY1642" fmla="*/ 111126 h 257176"/>
              <a:gd name="connsiteX1643" fmla="*/ 473109 w 611188"/>
              <a:gd name="connsiteY1643" fmla="*/ 110067 h 257176"/>
              <a:gd name="connsiteX1644" fmla="*/ 472052 w 611188"/>
              <a:gd name="connsiteY1644" fmla="*/ 112713 h 257176"/>
              <a:gd name="connsiteX1645" fmla="*/ 465180 w 611188"/>
              <a:gd name="connsiteY1645" fmla="*/ 113772 h 257176"/>
              <a:gd name="connsiteX1646" fmla="*/ 458309 w 611188"/>
              <a:gd name="connsiteY1646" fmla="*/ 114830 h 257176"/>
              <a:gd name="connsiteX1647" fmla="*/ 459366 w 611188"/>
              <a:gd name="connsiteY1647" fmla="*/ 115359 h 257176"/>
              <a:gd name="connsiteX1648" fmla="*/ 459895 w 611188"/>
              <a:gd name="connsiteY1648" fmla="*/ 115359 h 257176"/>
              <a:gd name="connsiteX1649" fmla="*/ 459895 w 611188"/>
              <a:gd name="connsiteY1649" fmla="*/ 116417 h 257176"/>
              <a:gd name="connsiteX1650" fmla="*/ 459895 w 611188"/>
              <a:gd name="connsiteY1650" fmla="*/ 116947 h 257176"/>
              <a:gd name="connsiteX1651" fmla="*/ 459366 w 611188"/>
              <a:gd name="connsiteY1651" fmla="*/ 116417 h 257176"/>
              <a:gd name="connsiteX1652" fmla="*/ 457780 w 611188"/>
              <a:gd name="connsiteY1652" fmla="*/ 114830 h 257176"/>
              <a:gd name="connsiteX1653" fmla="*/ 454080 w 611188"/>
              <a:gd name="connsiteY1653" fmla="*/ 115359 h 257176"/>
              <a:gd name="connsiteX1654" fmla="*/ 451966 w 611188"/>
              <a:gd name="connsiteY1654" fmla="*/ 116947 h 257176"/>
              <a:gd name="connsiteX1655" fmla="*/ 450380 w 611188"/>
              <a:gd name="connsiteY1655" fmla="*/ 116947 h 257176"/>
              <a:gd name="connsiteX1656" fmla="*/ 450380 w 611188"/>
              <a:gd name="connsiteY1656" fmla="*/ 118005 h 257176"/>
              <a:gd name="connsiteX1657" fmla="*/ 447737 w 611188"/>
              <a:gd name="connsiteY1657" fmla="*/ 118005 h 257176"/>
              <a:gd name="connsiteX1658" fmla="*/ 445623 w 611188"/>
              <a:gd name="connsiteY1658" fmla="*/ 118534 h 257176"/>
              <a:gd name="connsiteX1659" fmla="*/ 447208 w 611188"/>
              <a:gd name="connsiteY1659" fmla="*/ 120651 h 257176"/>
              <a:gd name="connsiteX1660" fmla="*/ 450380 w 611188"/>
              <a:gd name="connsiteY1660" fmla="*/ 120651 h 257176"/>
              <a:gd name="connsiteX1661" fmla="*/ 447208 w 611188"/>
              <a:gd name="connsiteY1661" fmla="*/ 121709 h 257176"/>
              <a:gd name="connsiteX1662" fmla="*/ 442451 w 611188"/>
              <a:gd name="connsiteY1662" fmla="*/ 122238 h 257176"/>
              <a:gd name="connsiteX1663" fmla="*/ 439279 w 611188"/>
              <a:gd name="connsiteY1663" fmla="*/ 121709 h 257176"/>
              <a:gd name="connsiteX1664" fmla="*/ 436637 w 611188"/>
              <a:gd name="connsiteY1664" fmla="*/ 121709 h 257176"/>
              <a:gd name="connsiteX1665" fmla="*/ 436637 w 611188"/>
              <a:gd name="connsiteY1665" fmla="*/ 123297 h 257176"/>
              <a:gd name="connsiteX1666" fmla="*/ 435051 w 611188"/>
              <a:gd name="connsiteY1666" fmla="*/ 122238 h 257176"/>
              <a:gd name="connsiteX1667" fmla="*/ 432936 w 611188"/>
              <a:gd name="connsiteY1667" fmla="*/ 123297 h 257176"/>
              <a:gd name="connsiteX1668" fmla="*/ 428708 w 611188"/>
              <a:gd name="connsiteY1668" fmla="*/ 123826 h 257176"/>
              <a:gd name="connsiteX1669" fmla="*/ 428708 w 611188"/>
              <a:gd name="connsiteY1669" fmla="*/ 123297 h 257176"/>
              <a:gd name="connsiteX1670" fmla="*/ 420250 w 611188"/>
              <a:gd name="connsiteY1670" fmla="*/ 122238 h 257176"/>
              <a:gd name="connsiteX1671" fmla="*/ 412321 w 611188"/>
              <a:gd name="connsiteY1671" fmla="*/ 121709 h 257176"/>
              <a:gd name="connsiteX1672" fmla="*/ 405450 w 611188"/>
              <a:gd name="connsiteY1672" fmla="*/ 122238 h 257176"/>
              <a:gd name="connsiteX1673" fmla="*/ 398578 w 611188"/>
              <a:gd name="connsiteY1673" fmla="*/ 121709 h 257176"/>
              <a:gd name="connsiteX1674" fmla="*/ 398578 w 611188"/>
              <a:gd name="connsiteY1674" fmla="*/ 123297 h 257176"/>
              <a:gd name="connsiteX1675" fmla="*/ 399107 w 611188"/>
              <a:gd name="connsiteY1675" fmla="*/ 123297 h 257176"/>
              <a:gd name="connsiteX1676" fmla="*/ 397521 w 611188"/>
              <a:gd name="connsiteY1676" fmla="*/ 123826 h 257176"/>
              <a:gd name="connsiteX1677" fmla="*/ 395406 w 611188"/>
              <a:gd name="connsiteY1677" fmla="*/ 123826 h 257176"/>
              <a:gd name="connsiteX1678" fmla="*/ 395935 w 611188"/>
              <a:gd name="connsiteY1678" fmla="*/ 123297 h 257176"/>
              <a:gd name="connsiteX1679" fmla="*/ 395935 w 611188"/>
              <a:gd name="connsiteY1679" fmla="*/ 122238 h 257176"/>
              <a:gd name="connsiteX1680" fmla="*/ 394878 w 611188"/>
              <a:gd name="connsiteY1680" fmla="*/ 122238 h 257176"/>
              <a:gd name="connsiteX1681" fmla="*/ 394878 w 611188"/>
              <a:gd name="connsiteY1681" fmla="*/ 123297 h 257176"/>
              <a:gd name="connsiteX1682" fmla="*/ 394878 w 611188"/>
              <a:gd name="connsiteY1682" fmla="*/ 123826 h 257176"/>
              <a:gd name="connsiteX1683" fmla="*/ 388006 w 611188"/>
              <a:gd name="connsiteY1683" fmla="*/ 123826 h 257176"/>
              <a:gd name="connsiteX1684" fmla="*/ 380077 w 611188"/>
              <a:gd name="connsiteY1684" fmla="*/ 123826 h 257176"/>
              <a:gd name="connsiteX1685" fmla="*/ 381135 w 611188"/>
              <a:gd name="connsiteY1685" fmla="*/ 125413 h 257176"/>
              <a:gd name="connsiteX1686" fmla="*/ 384835 w 611188"/>
              <a:gd name="connsiteY1686" fmla="*/ 124884 h 257176"/>
              <a:gd name="connsiteX1687" fmla="*/ 385363 w 611188"/>
              <a:gd name="connsiteY1687" fmla="*/ 125942 h 257176"/>
              <a:gd name="connsiteX1688" fmla="*/ 383777 w 611188"/>
              <a:gd name="connsiteY1688" fmla="*/ 125413 h 257176"/>
              <a:gd name="connsiteX1689" fmla="*/ 382192 w 611188"/>
              <a:gd name="connsiteY1689" fmla="*/ 125942 h 257176"/>
              <a:gd name="connsiteX1690" fmla="*/ 383249 w 611188"/>
              <a:gd name="connsiteY1690" fmla="*/ 127001 h 257176"/>
              <a:gd name="connsiteX1691" fmla="*/ 384835 w 611188"/>
              <a:gd name="connsiteY1691" fmla="*/ 125942 h 257176"/>
              <a:gd name="connsiteX1692" fmla="*/ 384835 w 611188"/>
              <a:gd name="connsiteY1692" fmla="*/ 127001 h 257176"/>
              <a:gd name="connsiteX1693" fmla="*/ 385363 w 611188"/>
              <a:gd name="connsiteY1693" fmla="*/ 125942 h 257176"/>
              <a:gd name="connsiteX1694" fmla="*/ 386420 w 611188"/>
              <a:gd name="connsiteY1694" fmla="*/ 127001 h 257176"/>
              <a:gd name="connsiteX1695" fmla="*/ 386420 w 611188"/>
              <a:gd name="connsiteY1695" fmla="*/ 125942 h 257176"/>
              <a:gd name="connsiteX1696" fmla="*/ 386949 w 611188"/>
              <a:gd name="connsiteY1696" fmla="*/ 124884 h 257176"/>
              <a:gd name="connsiteX1697" fmla="*/ 388535 w 611188"/>
              <a:gd name="connsiteY1697" fmla="*/ 124884 h 257176"/>
              <a:gd name="connsiteX1698" fmla="*/ 388535 w 611188"/>
              <a:gd name="connsiteY1698" fmla="*/ 125539 h 257176"/>
              <a:gd name="connsiteX1699" fmla="*/ 388837 w 611188"/>
              <a:gd name="connsiteY1699" fmla="*/ 125842 h 257176"/>
              <a:gd name="connsiteX1700" fmla="*/ 390121 w 611188"/>
              <a:gd name="connsiteY1700" fmla="*/ 125413 h 257176"/>
              <a:gd name="connsiteX1701" fmla="*/ 390649 w 611188"/>
              <a:gd name="connsiteY1701" fmla="*/ 125413 h 257176"/>
              <a:gd name="connsiteX1702" fmla="*/ 390649 w 611188"/>
              <a:gd name="connsiteY1702" fmla="*/ 124884 h 257176"/>
              <a:gd name="connsiteX1703" fmla="*/ 393292 w 611188"/>
              <a:gd name="connsiteY1703" fmla="*/ 125413 h 257176"/>
              <a:gd name="connsiteX1704" fmla="*/ 394878 w 611188"/>
              <a:gd name="connsiteY1704" fmla="*/ 125413 h 257176"/>
              <a:gd name="connsiteX1705" fmla="*/ 394878 w 611188"/>
              <a:gd name="connsiteY1705" fmla="*/ 125942 h 257176"/>
              <a:gd name="connsiteX1706" fmla="*/ 395406 w 611188"/>
              <a:gd name="connsiteY1706" fmla="*/ 125942 h 257176"/>
              <a:gd name="connsiteX1707" fmla="*/ 405450 w 611188"/>
              <a:gd name="connsiteY1707" fmla="*/ 127001 h 257176"/>
              <a:gd name="connsiteX1708" fmla="*/ 414436 w 611188"/>
              <a:gd name="connsiteY1708" fmla="*/ 127001 h 257176"/>
              <a:gd name="connsiteX1709" fmla="*/ 414436 w 611188"/>
              <a:gd name="connsiteY1709" fmla="*/ 125942 h 257176"/>
              <a:gd name="connsiteX1710" fmla="*/ 416550 w 611188"/>
              <a:gd name="connsiteY1710" fmla="*/ 125413 h 257176"/>
              <a:gd name="connsiteX1711" fmla="*/ 417607 w 611188"/>
              <a:gd name="connsiteY1711" fmla="*/ 127001 h 257176"/>
              <a:gd name="connsiteX1712" fmla="*/ 419193 w 611188"/>
              <a:gd name="connsiteY1712" fmla="*/ 127001 h 257176"/>
              <a:gd name="connsiteX1713" fmla="*/ 420250 w 611188"/>
              <a:gd name="connsiteY1713" fmla="*/ 125413 h 257176"/>
              <a:gd name="connsiteX1714" fmla="*/ 421307 w 611188"/>
              <a:gd name="connsiteY1714" fmla="*/ 125942 h 257176"/>
              <a:gd name="connsiteX1715" fmla="*/ 421836 w 611188"/>
              <a:gd name="connsiteY1715" fmla="*/ 127001 h 257176"/>
              <a:gd name="connsiteX1716" fmla="*/ 422893 w 611188"/>
              <a:gd name="connsiteY1716" fmla="*/ 125942 h 257176"/>
              <a:gd name="connsiteX1717" fmla="*/ 422893 w 611188"/>
              <a:gd name="connsiteY1717" fmla="*/ 125413 h 257176"/>
              <a:gd name="connsiteX1718" fmla="*/ 425008 w 611188"/>
              <a:gd name="connsiteY1718" fmla="*/ 125942 h 257176"/>
              <a:gd name="connsiteX1719" fmla="*/ 426593 w 611188"/>
              <a:gd name="connsiteY1719" fmla="*/ 125413 h 257176"/>
              <a:gd name="connsiteX1720" fmla="*/ 428708 w 611188"/>
              <a:gd name="connsiteY1720" fmla="*/ 125942 h 257176"/>
              <a:gd name="connsiteX1721" fmla="*/ 430293 w 611188"/>
              <a:gd name="connsiteY1721" fmla="*/ 127001 h 257176"/>
              <a:gd name="connsiteX1722" fmla="*/ 431351 w 611188"/>
              <a:gd name="connsiteY1722" fmla="*/ 127001 h 257176"/>
              <a:gd name="connsiteX1723" fmla="*/ 431351 w 611188"/>
              <a:gd name="connsiteY1723" fmla="*/ 125942 h 257176"/>
              <a:gd name="connsiteX1724" fmla="*/ 438751 w 611188"/>
              <a:gd name="connsiteY1724" fmla="*/ 125413 h 257176"/>
              <a:gd name="connsiteX1725" fmla="*/ 446151 w 611188"/>
              <a:gd name="connsiteY1725" fmla="*/ 125413 h 257176"/>
              <a:gd name="connsiteX1726" fmla="*/ 447208 w 611188"/>
              <a:gd name="connsiteY1726" fmla="*/ 127001 h 257176"/>
              <a:gd name="connsiteX1727" fmla="*/ 447737 w 611188"/>
              <a:gd name="connsiteY1727" fmla="*/ 127001 h 257176"/>
              <a:gd name="connsiteX1728" fmla="*/ 459895 w 611188"/>
              <a:gd name="connsiteY1728" fmla="*/ 125413 h 257176"/>
              <a:gd name="connsiteX1729" fmla="*/ 473109 w 611188"/>
              <a:gd name="connsiteY1729" fmla="*/ 125942 h 257176"/>
              <a:gd name="connsiteX1730" fmla="*/ 456194 w 611188"/>
              <a:gd name="connsiteY1730" fmla="*/ 127530 h 257176"/>
              <a:gd name="connsiteX1731" fmla="*/ 440865 w 611188"/>
              <a:gd name="connsiteY1731" fmla="*/ 127001 h 257176"/>
              <a:gd name="connsiteX1732" fmla="*/ 440865 w 611188"/>
              <a:gd name="connsiteY1732" fmla="*/ 127530 h 257176"/>
              <a:gd name="connsiteX1733" fmla="*/ 440337 w 611188"/>
              <a:gd name="connsiteY1733" fmla="*/ 129117 h 257176"/>
              <a:gd name="connsiteX1734" fmla="*/ 439279 w 611188"/>
              <a:gd name="connsiteY1734" fmla="*/ 127530 h 257176"/>
              <a:gd name="connsiteX1735" fmla="*/ 438751 w 611188"/>
              <a:gd name="connsiteY1735" fmla="*/ 127530 h 257176"/>
              <a:gd name="connsiteX1736" fmla="*/ 438222 w 611188"/>
              <a:gd name="connsiteY1736" fmla="*/ 127001 h 257176"/>
              <a:gd name="connsiteX1737" fmla="*/ 436637 w 611188"/>
              <a:gd name="connsiteY1737" fmla="*/ 127001 h 257176"/>
              <a:gd name="connsiteX1738" fmla="*/ 436637 w 611188"/>
              <a:gd name="connsiteY1738" fmla="*/ 128588 h 257176"/>
              <a:gd name="connsiteX1739" fmla="*/ 433994 w 611188"/>
              <a:gd name="connsiteY1739" fmla="*/ 127530 h 257176"/>
              <a:gd name="connsiteX1740" fmla="*/ 431879 w 611188"/>
              <a:gd name="connsiteY1740" fmla="*/ 129117 h 257176"/>
              <a:gd name="connsiteX1741" fmla="*/ 431879 w 611188"/>
              <a:gd name="connsiteY1741" fmla="*/ 128588 h 257176"/>
              <a:gd name="connsiteX1742" fmla="*/ 428179 w 611188"/>
              <a:gd name="connsiteY1742" fmla="*/ 129117 h 257176"/>
              <a:gd name="connsiteX1743" fmla="*/ 425008 w 611188"/>
              <a:gd name="connsiteY1743" fmla="*/ 127530 h 257176"/>
              <a:gd name="connsiteX1744" fmla="*/ 426065 w 611188"/>
              <a:gd name="connsiteY1744" fmla="*/ 129117 h 257176"/>
              <a:gd name="connsiteX1745" fmla="*/ 426065 w 611188"/>
              <a:gd name="connsiteY1745" fmla="*/ 130176 h 257176"/>
              <a:gd name="connsiteX1746" fmla="*/ 425008 w 611188"/>
              <a:gd name="connsiteY1746" fmla="*/ 129117 h 257176"/>
              <a:gd name="connsiteX1747" fmla="*/ 424479 w 611188"/>
              <a:gd name="connsiteY1747" fmla="*/ 128588 h 257176"/>
              <a:gd name="connsiteX1748" fmla="*/ 418136 w 611188"/>
              <a:gd name="connsiteY1748" fmla="*/ 129117 h 257176"/>
              <a:gd name="connsiteX1749" fmla="*/ 412321 w 611188"/>
              <a:gd name="connsiteY1749" fmla="*/ 127530 h 257176"/>
              <a:gd name="connsiteX1750" fmla="*/ 412321 w 611188"/>
              <a:gd name="connsiteY1750" fmla="*/ 128588 h 257176"/>
              <a:gd name="connsiteX1751" fmla="*/ 412850 w 611188"/>
              <a:gd name="connsiteY1751" fmla="*/ 128588 h 257176"/>
              <a:gd name="connsiteX1752" fmla="*/ 396992 w 611188"/>
              <a:gd name="connsiteY1752" fmla="*/ 129117 h 257176"/>
              <a:gd name="connsiteX1753" fmla="*/ 380077 w 611188"/>
              <a:gd name="connsiteY1753" fmla="*/ 130705 h 257176"/>
              <a:gd name="connsiteX1754" fmla="*/ 380077 w 611188"/>
              <a:gd name="connsiteY1754" fmla="*/ 132292 h 257176"/>
              <a:gd name="connsiteX1755" fmla="*/ 372677 w 611188"/>
              <a:gd name="connsiteY1755" fmla="*/ 131763 h 257176"/>
              <a:gd name="connsiteX1756" fmla="*/ 366334 w 611188"/>
              <a:gd name="connsiteY1756" fmla="*/ 133880 h 257176"/>
              <a:gd name="connsiteX1757" fmla="*/ 366334 w 611188"/>
              <a:gd name="connsiteY1757" fmla="*/ 132292 h 257176"/>
              <a:gd name="connsiteX1758" fmla="*/ 360519 w 611188"/>
              <a:gd name="connsiteY1758" fmla="*/ 134409 h 257176"/>
              <a:gd name="connsiteX1759" fmla="*/ 355234 w 611188"/>
              <a:gd name="connsiteY1759" fmla="*/ 133968 h 257176"/>
              <a:gd name="connsiteX1760" fmla="*/ 355234 w 611188"/>
              <a:gd name="connsiteY1760" fmla="*/ 133880 h 257176"/>
              <a:gd name="connsiteX1761" fmla="*/ 354176 w 611188"/>
              <a:gd name="connsiteY1761" fmla="*/ 133880 h 257176"/>
              <a:gd name="connsiteX1762" fmla="*/ 355234 w 611188"/>
              <a:gd name="connsiteY1762" fmla="*/ 133968 h 257176"/>
              <a:gd name="connsiteX1763" fmla="*/ 355234 w 611188"/>
              <a:gd name="connsiteY1763" fmla="*/ 134409 h 257176"/>
              <a:gd name="connsiteX1764" fmla="*/ 352062 w 611188"/>
              <a:gd name="connsiteY1764" fmla="*/ 133880 h 257176"/>
              <a:gd name="connsiteX1765" fmla="*/ 349948 w 611188"/>
              <a:gd name="connsiteY1765" fmla="*/ 135997 h 257176"/>
              <a:gd name="connsiteX1766" fmla="*/ 348890 w 611188"/>
              <a:gd name="connsiteY1766" fmla="*/ 135467 h 257176"/>
              <a:gd name="connsiteX1767" fmla="*/ 348890 w 611188"/>
              <a:gd name="connsiteY1767" fmla="*/ 134409 h 257176"/>
              <a:gd name="connsiteX1768" fmla="*/ 344133 w 611188"/>
              <a:gd name="connsiteY1768" fmla="*/ 137055 h 257176"/>
              <a:gd name="connsiteX1769" fmla="*/ 340433 w 611188"/>
              <a:gd name="connsiteY1769" fmla="*/ 135997 h 257176"/>
              <a:gd name="connsiteX1770" fmla="*/ 340433 w 611188"/>
              <a:gd name="connsiteY1770" fmla="*/ 137055 h 257176"/>
              <a:gd name="connsiteX1771" fmla="*/ 336733 w 611188"/>
              <a:gd name="connsiteY1771" fmla="*/ 137055 h 257176"/>
              <a:gd name="connsiteX1772" fmla="*/ 333033 w 611188"/>
              <a:gd name="connsiteY1772" fmla="*/ 138642 h 257176"/>
              <a:gd name="connsiteX1773" fmla="*/ 337261 w 611188"/>
              <a:gd name="connsiteY1773" fmla="*/ 139701 h 257176"/>
              <a:gd name="connsiteX1774" fmla="*/ 343605 w 611188"/>
              <a:gd name="connsiteY1774" fmla="*/ 139172 h 257176"/>
              <a:gd name="connsiteX1775" fmla="*/ 343605 w 611188"/>
              <a:gd name="connsiteY1775" fmla="*/ 140759 h 257176"/>
              <a:gd name="connsiteX1776" fmla="*/ 343076 w 611188"/>
              <a:gd name="connsiteY1776" fmla="*/ 142347 h 257176"/>
              <a:gd name="connsiteX1777" fmla="*/ 344253 w 611188"/>
              <a:gd name="connsiteY1777" fmla="*/ 141336 h 257176"/>
              <a:gd name="connsiteX1778" fmla="*/ 346776 w 611188"/>
              <a:gd name="connsiteY1778" fmla="*/ 142347 h 257176"/>
              <a:gd name="connsiteX1779" fmla="*/ 348890 w 611188"/>
              <a:gd name="connsiteY1779" fmla="*/ 142347 h 257176"/>
              <a:gd name="connsiteX1780" fmla="*/ 346776 w 611188"/>
              <a:gd name="connsiteY1780" fmla="*/ 142876 h 257176"/>
              <a:gd name="connsiteX1781" fmla="*/ 343605 w 611188"/>
              <a:gd name="connsiteY1781" fmla="*/ 144463 h 257176"/>
              <a:gd name="connsiteX1782" fmla="*/ 345190 w 611188"/>
              <a:gd name="connsiteY1782" fmla="*/ 144993 h 257176"/>
              <a:gd name="connsiteX1783" fmla="*/ 347305 w 611188"/>
              <a:gd name="connsiteY1783" fmla="*/ 144463 h 257176"/>
              <a:gd name="connsiteX1784" fmla="*/ 347305 w 611188"/>
              <a:gd name="connsiteY1784" fmla="*/ 144993 h 257176"/>
              <a:gd name="connsiteX1785" fmla="*/ 348362 w 611188"/>
              <a:gd name="connsiteY1785" fmla="*/ 144993 h 257176"/>
              <a:gd name="connsiteX1786" fmla="*/ 348890 w 611188"/>
              <a:gd name="connsiteY1786" fmla="*/ 144463 h 257176"/>
              <a:gd name="connsiteX1787" fmla="*/ 348362 w 611188"/>
              <a:gd name="connsiteY1787" fmla="*/ 146051 h 257176"/>
              <a:gd name="connsiteX1788" fmla="*/ 348890 w 611188"/>
              <a:gd name="connsiteY1788" fmla="*/ 146051 h 257176"/>
              <a:gd name="connsiteX1789" fmla="*/ 351005 w 611188"/>
              <a:gd name="connsiteY1789" fmla="*/ 144993 h 257176"/>
              <a:gd name="connsiteX1790" fmla="*/ 352062 w 611188"/>
              <a:gd name="connsiteY1790" fmla="*/ 146580 h 257176"/>
              <a:gd name="connsiteX1791" fmla="*/ 353648 w 611188"/>
              <a:gd name="connsiteY1791" fmla="*/ 146580 h 257176"/>
              <a:gd name="connsiteX1792" fmla="*/ 352591 w 611188"/>
              <a:gd name="connsiteY1792" fmla="*/ 148168 h 257176"/>
              <a:gd name="connsiteX1793" fmla="*/ 351005 w 611188"/>
              <a:gd name="connsiteY1793" fmla="*/ 146580 h 257176"/>
              <a:gd name="connsiteX1794" fmla="*/ 349948 w 611188"/>
              <a:gd name="connsiteY1794" fmla="*/ 146580 h 257176"/>
              <a:gd name="connsiteX1795" fmla="*/ 348362 w 611188"/>
              <a:gd name="connsiteY1795" fmla="*/ 146580 h 257176"/>
              <a:gd name="connsiteX1796" fmla="*/ 347607 w 611188"/>
              <a:gd name="connsiteY1796" fmla="*/ 147336 h 257176"/>
              <a:gd name="connsiteX1797" fmla="*/ 345719 w 611188"/>
              <a:gd name="connsiteY1797" fmla="*/ 146580 h 257176"/>
              <a:gd name="connsiteX1798" fmla="*/ 343076 w 611188"/>
              <a:gd name="connsiteY1798" fmla="*/ 146580 h 257176"/>
              <a:gd name="connsiteX1799" fmla="*/ 344133 w 611188"/>
              <a:gd name="connsiteY1799" fmla="*/ 147638 h 257176"/>
              <a:gd name="connsiteX1800" fmla="*/ 345719 w 611188"/>
              <a:gd name="connsiteY1800" fmla="*/ 148168 h 257176"/>
              <a:gd name="connsiteX1801" fmla="*/ 346776 w 611188"/>
              <a:gd name="connsiteY1801" fmla="*/ 149226 h 257176"/>
              <a:gd name="connsiteX1802" fmla="*/ 346776 w 611188"/>
              <a:gd name="connsiteY1802" fmla="*/ 149755 h 257176"/>
              <a:gd name="connsiteX1803" fmla="*/ 348890 w 611188"/>
              <a:gd name="connsiteY1803" fmla="*/ 149226 h 257176"/>
              <a:gd name="connsiteX1804" fmla="*/ 350383 w 611188"/>
              <a:gd name="connsiteY1804" fmla="*/ 149724 h 257176"/>
              <a:gd name="connsiteX1805" fmla="*/ 350124 w 611188"/>
              <a:gd name="connsiteY1805" fmla="*/ 149932 h 257176"/>
              <a:gd name="connsiteX1806" fmla="*/ 348362 w 611188"/>
              <a:gd name="connsiteY1806" fmla="*/ 150813 h 257176"/>
              <a:gd name="connsiteX1807" fmla="*/ 346776 w 611188"/>
              <a:gd name="connsiteY1807" fmla="*/ 150813 h 257176"/>
              <a:gd name="connsiteX1808" fmla="*/ 345719 w 611188"/>
              <a:gd name="connsiteY1808" fmla="*/ 149226 h 257176"/>
              <a:gd name="connsiteX1809" fmla="*/ 345190 w 611188"/>
              <a:gd name="connsiteY1809" fmla="*/ 148168 h 257176"/>
              <a:gd name="connsiteX1810" fmla="*/ 344133 w 611188"/>
              <a:gd name="connsiteY1810" fmla="*/ 149755 h 257176"/>
              <a:gd name="connsiteX1811" fmla="*/ 343605 w 611188"/>
              <a:gd name="connsiteY1811" fmla="*/ 149755 h 257176"/>
              <a:gd name="connsiteX1812" fmla="*/ 343076 w 611188"/>
              <a:gd name="connsiteY1812" fmla="*/ 151343 h 257176"/>
              <a:gd name="connsiteX1813" fmla="*/ 339904 w 611188"/>
              <a:gd name="connsiteY1813" fmla="*/ 151343 h 257176"/>
              <a:gd name="connsiteX1814" fmla="*/ 340433 w 611188"/>
              <a:gd name="connsiteY1814" fmla="*/ 151872 h 257176"/>
              <a:gd name="connsiteX1815" fmla="*/ 343076 w 611188"/>
              <a:gd name="connsiteY1815" fmla="*/ 151872 h 257176"/>
              <a:gd name="connsiteX1816" fmla="*/ 345719 w 611188"/>
              <a:gd name="connsiteY1816" fmla="*/ 151343 h 257176"/>
              <a:gd name="connsiteX1817" fmla="*/ 348362 w 611188"/>
              <a:gd name="connsiteY1817" fmla="*/ 151343 h 257176"/>
              <a:gd name="connsiteX1818" fmla="*/ 350124 w 611188"/>
              <a:gd name="connsiteY1818" fmla="*/ 149932 h 257176"/>
              <a:gd name="connsiteX1819" fmla="*/ 350476 w 611188"/>
              <a:gd name="connsiteY1819" fmla="*/ 149755 h 257176"/>
              <a:gd name="connsiteX1820" fmla="*/ 350383 w 611188"/>
              <a:gd name="connsiteY1820" fmla="*/ 149724 h 257176"/>
              <a:gd name="connsiteX1821" fmla="*/ 351005 w 611188"/>
              <a:gd name="connsiteY1821" fmla="*/ 149226 h 257176"/>
              <a:gd name="connsiteX1822" fmla="*/ 355234 w 611188"/>
              <a:gd name="connsiteY1822" fmla="*/ 148168 h 257176"/>
              <a:gd name="connsiteX1823" fmla="*/ 360519 w 611188"/>
              <a:gd name="connsiteY1823" fmla="*/ 147638 h 257176"/>
              <a:gd name="connsiteX1824" fmla="*/ 369506 w 611188"/>
              <a:gd name="connsiteY1824" fmla="*/ 147638 h 257176"/>
              <a:gd name="connsiteX1825" fmla="*/ 388535 w 611188"/>
              <a:gd name="connsiteY1825" fmla="*/ 146051 h 257176"/>
              <a:gd name="connsiteX1826" fmla="*/ 397521 w 611188"/>
              <a:gd name="connsiteY1826" fmla="*/ 148168 h 257176"/>
              <a:gd name="connsiteX1827" fmla="*/ 400692 w 611188"/>
              <a:gd name="connsiteY1827" fmla="*/ 147638 h 257176"/>
              <a:gd name="connsiteX1828" fmla="*/ 402807 w 611188"/>
              <a:gd name="connsiteY1828" fmla="*/ 146580 h 257176"/>
              <a:gd name="connsiteX1829" fmla="*/ 402278 w 611188"/>
              <a:gd name="connsiteY1829" fmla="*/ 147638 h 257176"/>
              <a:gd name="connsiteX1830" fmla="*/ 402807 w 611188"/>
              <a:gd name="connsiteY1830" fmla="*/ 148168 h 257176"/>
              <a:gd name="connsiteX1831" fmla="*/ 402278 w 611188"/>
              <a:gd name="connsiteY1831" fmla="*/ 149226 h 257176"/>
              <a:gd name="connsiteX1832" fmla="*/ 402278 w 611188"/>
              <a:gd name="connsiteY1832" fmla="*/ 150813 h 257176"/>
              <a:gd name="connsiteX1833" fmla="*/ 405450 w 611188"/>
              <a:gd name="connsiteY1833" fmla="*/ 151343 h 257176"/>
              <a:gd name="connsiteX1834" fmla="*/ 408093 w 611188"/>
              <a:gd name="connsiteY1834" fmla="*/ 151872 h 257176"/>
              <a:gd name="connsiteX1835" fmla="*/ 408093 w 611188"/>
              <a:gd name="connsiteY1835" fmla="*/ 153459 h 257176"/>
              <a:gd name="connsiteX1836" fmla="*/ 409150 w 611188"/>
              <a:gd name="connsiteY1836" fmla="*/ 154518 h 257176"/>
              <a:gd name="connsiteX1837" fmla="*/ 410736 w 611188"/>
              <a:gd name="connsiteY1837" fmla="*/ 151343 h 257176"/>
              <a:gd name="connsiteX1838" fmla="*/ 412850 w 611188"/>
              <a:gd name="connsiteY1838" fmla="*/ 149755 h 257176"/>
              <a:gd name="connsiteX1839" fmla="*/ 413907 w 611188"/>
              <a:gd name="connsiteY1839" fmla="*/ 149755 h 257176"/>
              <a:gd name="connsiteX1840" fmla="*/ 414436 w 611188"/>
              <a:gd name="connsiteY1840" fmla="*/ 150813 h 257176"/>
              <a:gd name="connsiteX1841" fmla="*/ 412321 w 611188"/>
              <a:gd name="connsiteY1841" fmla="*/ 151343 h 257176"/>
              <a:gd name="connsiteX1842" fmla="*/ 410736 w 611188"/>
              <a:gd name="connsiteY1842" fmla="*/ 151872 h 257176"/>
              <a:gd name="connsiteX1843" fmla="*/ 410736 w 611188"/>
              <a:gd name="connsiteY1843" fmla="*/ 153459 h 257176"/>
              <a:gd name="connsiteX1844" fmla="*/ 411264 w 611188"/>
              <a:gd name="connsiteY1844" fmla="*/ 153459 h 257176"/>
              <a:gd name="connsiteX1845" fmla="*/ 410736 w 611188"/>
              <a:gd name="connsiteY1845" fmla="*/ 154518 h 257176"/>
              <a:gd name="connsiteX1846" fmla="*/ 409678 w 611188"/>
              <a:gd name="connsiteY1846" fmla="*/ 154518 h 257176"/>
              <a:gd name="connsiteX1847" fmla="*/ 409678 w 611188"/>
              <a:gd name="connsiteY1847" fmla="*/ 155047 h 257176"/>
              <a:gd name="connsiteX1848" fmla="*/ 409678 w 611188"/>
              <a:gd name="connsiteY1848" fmla="*/ 156105 h 257176"/>
              <a:gd name="connsiteX1849" fmla="*/ 411264 w 611188"/>
              <a:gd name="connsiteY1849" fmla="*/ 156105 h 257176"/>
              <a:gd name="connsiteX1850" fmla="*/ 411264 w 611188"/>
              <a:gd name="connsiteY1850" fmla="*/ 155047 h 257176"/>
              <a:gd name="connsiteX1851" fmla="*/ 413907 w 611188"/>
              <a:gd name="connsiteY1851" fmla="*/ 155047 h 257176"/>
              <a:gd name="connsiteX1852" fmla="*/ 416022 w 611188"/>
              <a:gd name="connsiteY1852" fmla="*/ 154518 h 257176"/>
              <a:gd name="connsiteX1853" fmla="*/ 419722 w 611188"/>
              <a:gd name="connsiteY1853" fmla="*/ 156634 h 257176"/>
              <a:gd name="connsiteX1854" fmla="*/ 423422 w 611188"/>
              <a:gd name="connsiteY1854" fmla="*/ 155047 h 257176"/>
              <a:gd name="connsiteX1855" fmla="*/ 424479 w 611188"/>
              <a:gd name="connsiteY1855" fmla="*/ 155047 h 257176"/>
              <a:gd name="connsiteX1856" fmla="*/ 424479 w 611188"/>
              <a:gd name="connsiteY1856" fmla="*/ 156105 h 257176"/>
              <a:gd name="connsiteX1857" fmla="*/ 431351 w 611188"/>
              <a:gd name="connsiteY1857" fmla="*/ 154518 h 257176"/>
              <a:gd name="connsiteX1858" fmla="*/ 438222 w 611188"/>
              <a:gd name="connsiteY1858" fmla="*/ 155047 h 257176"/>
              <a:gd name="connsiteX1859" fmla="*/ 439279 w 611188"/>
              <a:gd name="connsiteY1859" fmla="*/ 155047 h 257176"/>
              <a:gd name="connsiteX1860" fmla="*/ 440337 w 611188"/>
              <a:gd name="connsiteY1860" fmla="*/ 156634 h 257176"/>
              <a:gd name="connsiteX1861" fmla="*/ 438222 w 611188"/>
              <a:gd name="connsiteY1861" fmla="*/ 158222 h 257176"/>
              <a:gd name="connsiteX1862" fmla="*/ 436637 w 611188"/>
              <a:gd name="connsiteY1862" fmla="*/ 159809 h 257176"/>
              <a:gd name="connsiteX1863" fmla="*/ 436637 w 611188"/>
              <a:gd name="connsiteY1863" fmla="*/ 161397 h 257176"/>
              <a:gd name="connsiteX1864" fmla="*/ 438222 w 611188"/>
              <a:gd name="connsiteY1864" fmla="*/ 161926 h 257176"/>
              <a:gd name="connsiteX1865" fmla="*/ 438751 w 611188"/>
              <a:gd name="connsiteY1865" fmla="*/ 161397 h 257176"/>
              <a:gd name="connsiteX1866" fmla="*/ 439279 w 611188"/>
              <a:gd name="connsiteY1866" fmla="*/ 159809 h 257176"/>
              <a:gd name="connsiteX1867" fmla="*/ 439279 w 611188"/>
              <a:gd name="connsiteY1867" fmla="*/ 160338 h 257176"/>
              <a:gd name="connsiteX1868" fmla="*/ 439279 w 611188"/>
              <a:gd name="connsiteY1868" fmla="*/ 161926 h 257176"/>
              <a:gd name="connsiteX1869" fmla="*/ 442451 w 611188"/>
              <a:gd name="connsiteY1869" fmla="*/ 162984 h 257176"/>
              <a:gd name="connsiteX1870" fmla="*/ 445094 w 611188"/>
              <a:gd name="connsiteY1870" fmla="*/ 164043 h 257176"/>
              <a:gd name="connsiteX1871" fmla="*/ 442451 w 611188"/>
              <a:gd name="connsiteY1871" fmla="*/ 164043 h 257176"/>
              <a:gd name="connsiteX1872" fmla="*/ 438751 w 611188"/>
              <a:gd name="connsiteY1872" fmla="*/ 163513 h 257176"/>
              <a:gd name="connsiteX1873" fmla="*/ 438222 w 611188"/>
              <a:gd name="connsiteY1873" fmla="*/ 164043 h 257176"/>
              <a:gd name="connsiteX1874" fmla="*/ 438222 w 611188"/>
              <a:gd name="connsiteY1874" fmla="*/ 165630 h 257176"/>
              <a:gd name="connsiteX1875" fmla="*/ 439279 w 611188"/>
              <a:gd name="connsiteY1875" fmla="*/ 167218 h 257176"/>
              <a:gd name="connsiteX1876" fmla="*/ 440865 w 611188"/>
              <a:gd name="connsiteY1876" fmla="*/ 167218 h 257176"/>
              <a:gd name="connsiteX1877" fmla="*/ 439279 w 611188"/>
              <a:gd name="connsiteY1877" fmla="*/ 168276 h 257176"/>
              <a:gd name="connsiteX1878" fmla="*/ 438222 w 611188"/>
              <a:gd name="connsiteY1878" fmla="*/ 168805 h 257176"/>
              <a:gd name="connsiteX1879" fmla="*/ 435051 w 611188"/>
              <a:gd name="connsiteY1879" fmla="*/ 167218 h 257176"/>
              <a:gd name="connsiteX1880" fmla="*/ 433465 w 611188"/>
              <a:gd name="connsiteY1880" fmla="*/ 170393 h 257176"/>
              <a:gd name="connsiteX1881" fmla="*/ 423422 w 611188"/>
              <a:gd name="connsiteY1881" fmla="*/ 170922 h 257176"/>
              <a:gd name="connsiteX1882" fmla="*/ 404393 w 611188"/>
              <a:gd name="connsiteY1882" fmla="*/ 175684 h 257176"/>
              <a:gd name="connsiteX1883" fmla="*/ 395406 w 611188"/>
              <a:gd name="connsiteY1883" fmla="*/ 175684 h 257176"/>
              <a:gd name="connsiteX1884" fmla="*/ 395406 w 611188"/>
              <a:gd name="connsiteY1884" fmla="*/ 176743 h 257176"/>
              <a:gd name="connsiteX1885" fmla="*/ 395406 w 611188"/>
              <a:gd name="connsiteY1885" fmla="*/ 177272 h 257176"/>
              <a:gd name="connsiteX1886" fmla="*/ 394878 w 611188"/>
              <a:gd name="connsiteY1886" fmla="*/ 176743 h 257176"/>
              <a:gd name="connsiteX1887" fmla="*/ 393292 w 611188"/>
              <a:gd name="connsiteY1887" fmla="*/ 176743 h 257176"/>
              <a:gd name="connsiteX1888" fmla="*/ 394878 w 611188"/>
              <a:gd name="connsiteY1888" fmla="*/ 177801 h 257176"/>
              <a:gd name="connsiteX1889" fmla="*/ 396992 w 611188"/>
              <a:gd name="connsiteY1889" fmla="*/ 177272 h 257176"/>
              <a:gd name="connsiteX1890" fmla="*/ 399107 w 611188"/>
              <a:gd name="connsiteY1890" fmla="*/ 177272 h 257176"/>
              <a:gd name="connsiteX1891" fmla="*/ 400692 w 611188"/>
              <a:gd name="connsiteY1891" fmla="*/ 177272 h 257176"/>
              <a:gd name="connsiteX1892" fmla="*/ 405450 w 611188"/>
              <a:gd name="connsiteY1892" fmla="*/ 177272 h 257176"/>
              <a:gd name="connsiteX1893" fmla="*/ 409678 w 611188"/>
              <a:gd name="connsiteY1893" fmla="*/ 177272 h 257176"/>
              <a:gd name="connsiteX1894" fmla="*/ 412321 w 611188"/>
              <a:gd name="connsiteY1894" fmla="*/ 178859 h 257176"/>
              <a:gd name="connsiteX1895" fmla="*/ 414436 w 611188"/>
              <a:gd name="connsiteY1895" fmla="*/ 177801 h 257176"/>
              <a:gd name="connsiteX1896" fmla="*/ 412321 w 611188"/>
              <a:gd name="connsiteY1896" fmla="*/ 179388 h 257176"/>
              <a:gd name="connsiteX1897" fmla="*/ 409678 w 611188"/>
              <a:gd name="connsiteY1897" fmla="*/ 178859 h 257176"/>
              <a:gd name="connsiteX1898" fmla="*/ 409150 w 611188"/>
              <a:gd name="connsiteY1898" fmla="*/ 180447 h 257176"/>
              <a:gd name="connsiteX1899" fmla="*/ 407035 w 611188"/>
              <a:gd name="connsiteY1899" fmla="*/ 180976 h 257176"/>
              <a:gd name="connsiteX1900" fmla="*/ 405978 w 611188"/>
              <a:gd name="connsiteY1900" fmla="*/ 180447 h 257176"/>
              <a:gd name="connsiteX1901" fmla="*/ 405978 w 611188"/>
              <a:gd name="connsiteY1901" fmla="*/ 180976 h 257176"/>
              <a:gd name="connsiteX1902" fmla="*/ 405978 w 611188"/>
              <a:gd name="connsiteY1902" fmla="*/ 182034 h 257176"/>
              <a:gd name="connsiteX1903" fmla="*/ 404393 w 611188"/>
              <a:gd name="connsiteY1903" fmla="*/ 180976 h 257176"/>
              <a:gd name="connsiteX1904" fmla="*/ 402807 w 611188"/>
              <a:gd name="connsiteY1904" fmla="*/ 183093 h 257176"/>
              <a:gd name="connsiteX1905" fmla="*/ 402278 w 611188"/>
              <a:gd name="connsiteY1905" fmla="*/ 182563 h 257176"/>
              <a:gd name="connsiteX1906" fmla="*/ 402807 w 611188"/>
              <a:gd name="connsiteY1906" fmla="*/ 182034 h 257176"/>
              <a:gd name="connsiteX1907" fmla="*/ 402278 w 611188"/>
              <a:gd name="connsiteY1907" fmla="*/ 182034 h 257176"/>
              <a:gd name="connsiteX1908" fmla="*/ 401221 w 611188"/>
              <a:gd name="connsiteY1908" fmla="*/ 182034 h 257176"/>
              <a:gd name="connsiteX1909" fmla="*/ 400692 w 611188"/>
              <a:gd name="connsiteY1909" fmla="*/ 182563 h 257176"/>
              <a:gd name="connsiteX1910" fmla="*/ 399107 w 611188"/>
              <a:gd name="connsiteY1910" fmla="*/ 183093 h 257176"/>
              <a:gd name="connsiteX1911" fmla="*/ 400164 w 611188"/>
              <a:gd name="connsiteY1911" fmla="*/ 184151 h 257176"/>
              <a:gd name="connsiteX1912" fmla="*/ 399107 w 611188"/>
              <a:gd name="connsiteY1912" fmla="*/ 184680 h 257176"/>
              <a:gd name="connsiteX1913" fmla="*/ 402278 w 611188"/>
              <a:gd name="connsiteY1913" fmla="*/ 185738 h 257176"/>
              <a:gd name="connsiteX1914" fmla="*/ 404393 w 611188"/>
              <a:gd name="connsiteY1914" fmla="*/ 186268 h 257176"/>
              <a:gd name="connsiteX1915" fmla="*/ 402278 w 611188"/>
              <a:gd name="connsiteY1915" fmla="*/ 186268 h 257176"/>
              <a:gd name="connsiteX1916" fmla="*/ 400692 w 611188"/>
              <a:gd name="connsiteY1916" fmla="*/ 187326 h 257176"/>
              <a:gd name="connsiteX1917" fmla="*/ 402807 w 611188"/>
              <a:gd name="connsiteY1917" fmla="*/ 188913 h 257176"/>
              <a:gd name="connsiteX1918" fmla="*/ 405978 w 611188"/>
              <a:gd name="connsiteY1918" fmla="*/ 187855 h 257176"/>
              <a:gd name="connsiteX1919" fmla="*/ 405450 w 611188"/>
              <a:gd name="connsiteY1919" fmla="*/ 189443 h 257176"/>
              <a:gd name="connsiteX1920" fmla="*/ 404393 w 611188"/>
              <a:gd name="connsiteY1920" fmla="*/ 189443 h 257176"/>
              <a:gd name="connsiteX1921" fmla="*/ 403864 w 611188"/>
              <a:gd name="connsiteY1921" fmla="*/ 189972 h 257176"/>
              <a:gd name="connsiteX1922" fmla="*/ 405978 w 611188"/>
              <a:gd name="connsiteY1922" fmla="*/ 189972 h 257176"/>
              <a:gd name="connsiteX1923" fmla="*/ 409150 w 611188"/>
              <a:gd name="connsiteY1923" fmla="*/ 191030 h 257176"/>
              <a:gd name="connsiteX1924" fmla="*/ 409678 w 611188"/>
              <a:gd name="connsiteY1924" fmla="*/ 192618 h 257176"/>
              <a:gd name="connsiteX1925" fmla="*/ 411264 w 611188"/>
              <a:gd name="connsiteY1925" fmla="*/ 193147 h 257176"/>
              <a:gd name="connsiteX1926" fmla="*/ 405978 w 611188"/>
              <a:gd name="connsiteY1926" fmla="*/ 194205 h 257176"/>
              <a:gd name="connsiteX1927" fmla="*/ 401221 w 611188"/>
              <a:gd name="connsiteY1927" fmla="*/ 194734 h 257176"/>
              <a:gd name="connsiteX1928" fmla="*/ 400692 w 611188"/>
              <a:gd name="connsiteY1928" fmla="*/ 194734 h 257176"/>
              <a:gd name="connsiteX1929" fmla="*/ 401221 w 611188"/>
              <a:gd name="connsiteY1929" fmla="*/ 195793 h 257176"/>
              <a:gd name="connsiteX1930" fmla="*/ 400050 w 611188"/>
              <a:gd name="connsiteY1930" fmla="*/ 195793 h 257176"/>
              <a:gd name="connsiteX1931" fmla="*/ 399415 w 611188"/>
              <a:gd name="connsiteY1931" fmla="*/ 196851 h 257176"/>
              <a:gd name="connsiteX1932" fmla="*/ 398581 w 611188"/>
              <a:gd name="connsiteY1932" fmla="*/ 195924 h 257176"/>
              <a:gd name="connsiteX1933" fmla="*/ 396992 w 611188"/>
              <a:gd name="connsiteY1933" fmla="*/ 196322 h 257176"/>
              <a:gd name="connsiteX1934" fmla="*/ 394878 w 611188"/>
              <a:gd name="connsiteY1934" fmla="*/ 194734 h 257176"/>
              <a:gd name="connsiteX1935" fmla="*/ 391706 w 611188"/>
              <a:gd name="connsiteY1935" fmla="*/ 196322 h 257176"/>
              <a:gd name="connsiteX1936" fmla="*/ 384835 w 611188"/>
              <a:gd name="connsiteY1936" fmla="*/ 195793 h 257176"/>
              <a:gd name="connsiteX1937" fmla="*/ 376906 w 611188"/>
              <a:gd name="connsiteY1937" fmla="*/ 194205 h 257176"/>
              <a:gd name="connsiteX1938" fmla="*/ 376377 w 611188"/>
              <a:gd name="connsiteY1938" fmla="*/ 195793 h 257176"/>
              <a:gd name="connsiteX1939" fmla="*/ 374263 w 611188"/>
              <a:gd name="connsiteY1939" fmla="*/ 196322 h 257176"/>
              <a:gd name="connsiteX1940" fmla="*/ 374791 w 611188"/>
              <a:gd name="connsiteY1940" fmla="*/ 195793 h 257176"/>
              <a:gd name="connsiteX1941" fmla="*/ 374791 w 611188"/>
              <a:gd name="connsiteY1941" fmla="*/ 194734 h 257176"/>
              <a:gd name="connsiteX1942" fmla="*/ 371091 w 611188"/>
              <a:gd name="connsiteY1942" fmla="*/ 196322 h 257176"/>
              <a:gd name="connsiteX1943" fmla="*/ 366334 w 611188"/>
              <a:gd name="connsiteY1943" fmla="*/ 198438 h 257176"/>
              <a:gd name="connsiteX1944" fmla="*/ 367920 w 611188"/>
              <a:gd name="connsiteY1944" fmla="*/ 198438 h 257176"/>
              <a:gd name="connsiteX1945" fmla="*/ 367920 w 611188"/>
              <a:gd name="connsiteY1945" fmla="*/ 199497 h 257176"/>
              <a:gd name="connsiteX1946" fmla="*/ 364748 w 611188"/>
              <a:gd name="connsiteY1946" fmla="*/ 199497 h 257176"/>
              <a:gd name="connsiteX1947" fmla="*/ 362105 w 611188"/>
              <a:gd name="connsiteY1947" fmla="*/ 201084 h 257176"/>
              <a:gd name="connsiteX1948" fmla="*/ 362105 w 611188"/>
              <a:gd name="connsiteY1948" fmla="*/ 200026 h 257176"/>
              <a:gd name="connsiteX1949" fmla="*/ 361048 w 611188"/>
              <a:gd name="connsiteY1949" fmla="*/ 199497 h 257176"/>
              <a:gd name="connsiteX1950" fmla="*/ 360519 w 611188"/>
              <a:gd name="connsiteY1950" fmla="*/ 201084 h 257176"/>
              <a:gd name="connsiteX1951" fmla="*/ 359462 w 611188"/>
              <a:gd name="connsiteY1951" fmla="*/ 201084 h 257176"/>
              <a:gd name="connsiteX1952" fmla="*/ 359462 w 611188"/>
              <a:gd name="connsiteY1952" fmla="*/ 200026 h 257176"/>
              <a:gd name="connsiteX1953" fmla="*/ 360519 w 611188"/>
              <a:gd name="connsiteY1953" fmla="*/ 199497 h 257176"/>
              <a:gd name="connsiteX1954" fmla="*/ 358934 w 611188"/>
              <a:gd name="connsiteY1954" fmla="*/ 200026 h 257176"/>
              <a:gd name="connsiteX1955" fmla="*/ 357348 w 611188"/>
              <a:gd name="connsiteY1955" fmla="*/ 200026 h 257176"/>
              <a:gd name="connsiteX1956" fmla="*/ 357348 w 611188"/>
              <a:gd name="connsiteY1956" fmla="*/ 201084 h 257176"/>
              <a:gd name="connsiteX1957" fmla="*/ 357877 w 611188"/>
              <a:gd name="connsiteY1957" fmla="*/ 202143 h 257176"/>
              <a:gd name="connsiteX1958" fmla="*/ 358934 w 611188"/>
              <a:gd name="connsiteY1958" fmla="*/ 201613 h 257176"/>
              <a:gd name="connsiteX1959" fmla="*/ 359462 w 611188"/>
              <a:gd name="connsiteY1959" fmla="*/ 201613 h 257176"/>
              <a:gd name="connsiteX1960" fmla="*/ 357877 w 611188"/>
              <a:gd name="connsiteY1960" fmla="*/ 203201 h 257176"/>
              <a:gd name="connsiteX1961" fmla="*/ 357348 w 611188"/>
              <a:gd name="connsiteY1961" fmla="*/ 203730 h 257176"/>
              <a:gd name="connsiteX1962" fmla="*/ 356291 w 611188"/>
              <a:gd name="connsiteY1962" fmla="*/ 203201 h 257176"/>
              <a:gd name="connsiteX1963" fmla="*/ 357348 w 611188"/>
              <a:gd name="connsiteY1963" fmla="*/ 202143 h 257176"/>
              <a:gd name="connsiteX1964" fmla="*/ 356291 w 611188"/>
              <a:gd name="connsiteY1964" fmla="*/ 200026 h 257176"/>
              <a:gd name="connsiteX1965" fmla="*/ 355234 w 611188"/>
              <a:gd name="connsiteY1965" fmla="*/ 201613 h 257176"/>
              <a:gd name="connsiteX1966" fmla="*/ 355762 w 611188"/>
              <a:gd name="connsiteY1966" fmla="*/ 201613 h 257176"/>
              <a:gd name="connsiteX1967" fmla="*/ 355234 w 611188"/>
              <a:gd name="connsiteY1967" fmla="*/ 203201 h 257176"/>
              <a:gd name="connsiteX1968" fmla="*/ 354176 w 611188"/>
              <a:gd name="connsiteY1968" fmla="*/ 203730 h 257176"/>
              <a:gd name="connsiteX1969" fmla="*/ 354176 w 611188"/>
              <a:gd name="connsiteY1969" fmla="*/ 202143 h 257176"/>
              <a:gd name="connsiteX1970" fmla="*/ 353648 w 611188"/>
              <a:gd name="connsiteY1970" fmla="*/ 201084 h 257176"/>
              <a:gd name="connsiteX1971" fmla="*/ 352062 w 611188"/>
              <a:gd name="connsiteY1971" fmla="*/ 201084 h 257176"/>
              <a:gd name="connsiteX1972" fmla="*/ 349948 w 611188"/>
              <a:gd name="connsiteY1972" fmla="*/ 201613 h 257176"/>
              <a:gd name="connsiteX1973" fmla="*/ 351005 w 611188"/>
              <a:gd name="connsiteY1973" fmla="*/ 201613 h 257176"/>
              <a:gd name="connsiteX1974" fmla="*/ 352062 w 611188"/>
              <a:gd name="connsiteY1974" fmla="*/ 203201 h 257176"/>
              <a:gd name="connsiteX1975" fmla="*/ 350476 w 611188"/>
              <a:gd name="connsiteY1975" fmla="*/ 202143 h 257176"/>
              <a:gd name="connsiteX1976" fmla="*/ 349948 w 611188"/>
              <a:gd name="connsiteY1976" fmla="*/ 203730 h 257176"/>
              <a:gd name="connsiteX1977" fmla="*/ 348362 w 611188"/>
              <a:gd name="connsiteY1977" fmla="*/ 201613 h 257176"/>
              <a:gd name="connsiteX1978" fmla="*/ 345719 w 611188"/>
              <a:gd name="connsiteY1978" fmla="*/ 204788 h 257176"/>
              <a:gd name="connsiteX1979" fmla="*/ 344133 w 611188"/>
              <a:gd name="connsiteY1979" fmla="*/ 203730 h 257176"/>
              <a:gd name="connsiteX1980" fmla="*/ 343605 w 611188"/>
              <a:gd name="connsiteY1980" fmla="*/ 204788 h 257176"/>
              <a:gd name="connsiteX1981" fmla="*/ 343076 w 611188"/>
              <a:gd name="connsiteY1981" fmla="*/ 203201 h 257176"/>
              <a:gd name="connsiteX1982" fmla="*/ 341490 w 611188"/>
              <a:gd name="connsiteY1982" fmla="*/ 203201 h 257176"/>
              <a:gd name="connsiteX1983" fmla="*/ 341490 w 611188"/>
              <a:gd name="connsiteY1983" fmla="*/ 203730 h 257176"/>
              <a:gd name="connsiteX1984" fmla="*/ 339904 w 611188"/>
              <a:gd name="connsiteY1984" fmla="*/ 203201 h 257176"/>
              <a:gd name="connsiteX1985" fmla="*/ 338319 w 611188"/>
              <a:gd name="connsiteY1985" fmla="*/ 203730 h 257176"/>
              <a:gd name="connsiteX1986" fmla="*/ 337261 w 611188"/>
              <a:gd name="connsiteY1986" fmla="*/ 204788 h 257176"/>
              <a:gd name="connsiteX1987" fmla="*/ 336808 w 611188"/>
              <a:gd name="connsiteY1987" fmla="*/ 203881 h 257176"/>
              <a:gd name="connsiteX1988" fmla="*/ 337261 w 611188"/>
              <a:gd name="connsiteY1988" fmla="*/ 203201 h 257176"/>
              <a:gd name="connsiteX1989" fmla="*/ 336733 w 611188"/>
              <a:gd name="connsiteY1989" fmla="*/ 203730 h 257176"/>
              <a:gd name="connsiteX1990" fmla="*/ 336808 w 611188"/>
              <a:gd name="connsiteY1990" fmla="*/ 203881 h 257176"/>
              <a:gd name="connsiteX1991" fmla="*/ 336204 w 611188"/>
              <a:gd name="connsiteY1991" fmla="*/ 204788 h 257176"/>
              <a:gd name="connsiteX1992" fmla="*/ 335147 w 611188"/>
              <a:gd name="connsiteY1992" fmla="*/ 205318 h 257176"/>
              <a:gd name="connsiteX1993" fmla="*/ 335147 w 611188"/>
              <a:gd name="connsiteY1993" fmla="*/ 204788 h 257176"/>
              <a:gd name="connsiteX1994" fmla="*/ 333561 w 611188"/>
              <a:gd name="connsiteY1994" fmla="*/ 203730 h 257176"/>
              <a:gd name="connsiteX1995" fmla="*/ 333561 w 611188"/>
              <a:gd name="connsiteY1995" fmla="*/ 206376 h 257176"/>
              <a:gd name="connsiteX1996" fmla="*/ 333033 w 611188"/>
              <a:gd name="connsiteY1996" fmla="*/ 204788 h 257176"/>
              <a:gd name="connsiteX1997" fmla="*/ 331976 w 611188"/>
              <a:gd name="connsiteY1997" fmla="*/ 205318 h 257176"/>
              <a:gd name="connsiteX1998" fmla="*/ 331976 w 611188"/>
              <a:gd name="connsiteY1998" fmla="*/ 206376 h 257176"/>
              <a:gd name="connsiteX1999" fmla="*/ 331447 w 611188"/>
              <a:gd name="connsiteY1999" fmla="*/ 204788 h 257176"/>
              <a:gd name="connsiteX2000" fmla="*/ 329861 w 611188"/>
              <a:gd name="connsiteY2000" fmla="*/ 206376 h 257176"/>
              <a:gd name="connsiteX2001" fmla="*/ 328275 w 611188"/>
              <a:gd name="connsiteY2001" fmla="*/ 205847 h 257176"/>
              <a:gd name="connsiteX2002" fmla="*/ 328275 w 611188"/>
              <a:gd name="connsiteY2002" fmla="*/ 205318 h 257176"/>
              <a:gd name="connsiteX2003" fmla="*/ 328049 w 611188"/>
              <a:gd name="connsiteY2003" fmla="*/ 205771 h 257176"/>
              <a:gd name="connsiteX2004" fmla="*/ 326690 w 611188"/>
              <a:gd name="connsiteY2004" fmla="*/ 205318 h 257176"/>
              <a:gd name="connsiteX2005" fmla="*/ 325104 w 611188"/>
              <a:gd name="connsiteY2005" fmla="*/ 207964 h 257176"/>
              <a:gd name="connsiteX2006" fmla="*/ 324575 w 611188"/>
              <a:gd name="connsiteY2006" fmla="*/ 208493 h 257176"/>
              <a:gd name="connsiteX2007" fmla="*/ 324047 w 611188"/>
              <a:gd name="connsiteY2007" fmla="*/ 207964 h 257176"/>
              <a:gd name="connsiteX2008" fmla="*/ 324047 w 611188"/>
              <a:gd name="connsiteY2008" fmla="*/ 208493 h 257176"/>
              <a:gd name="connsiteX2009" fmla="*/ 322990 w 611188"/>
              <a:gd name="connsiteY2009" fmla="*/ 208493 h 257176"/>
              <a:gd name="connsiteX2010" fmla="*/ 325104 w 611188"/>
              <a:gd name="connsiteY2010" fmla="*/ 209022 h 257176"/>
              <a:gd name="connsiteX2011" fmla="*/ 328275 w 611188"/>
              <a:gd name="connsiteY2011" fmla="*/ 209022 h 257176"/>
              <a:gd name="connsiteX2012" fmla="*/ 327747 w 611188"/>
              <a:gd name="connsiteY2012" fmla="*/ 207964 h 257176"/>
              <a:gd name="connsiteX2013" fmla="*/ 326690 w 611188"/>
              <a:gd name="connsiteY2013" fmla="*/ 206905 h 257176"/>
              <a:gd name="connsiteX2014" fmla="*/ 327747 w 611188"/>
              <a:gd name="connsiteY2014" fmla="*/ 206376 h 257176"/>
              <a:gd name="connsiteX2015" fmla="*/ 329333 w 611188"/>
              <a:gd name="connsiteY2015" fmla="*/ 208493 h 257176"/>
              <a:gd name="connsiteX2016" fmla="*/ 326161 w 611188"/>
              <a:gd name="connsiteY2016" fmla="*/ 210080 h 257176"/>
              <a:gd name="connsiteX2017" fmla="*/ 324575 w 611188"/>
              <a:gd name="connsiteY2017" fmla="*/ 213255 h 257176"/>
              <a:gd name="connsiteX2018" fmla="*/ 322990 w 611188"/>
              <a:gd name="connsiteY2018" fmla="*/ 212197 h 257176"/>
              <a:gd name="connsiteX2019" fmla="*/ 322461 w 611188"/>
              <a:gd name="connsiteY2019" fmla="*/ 212197 h 257176"/>
              <a:gd name="connsiteX2020" fmla="*/ 322263 w 611188"/>
              <a:gd name="connsiteY2020" fmla="*/ 212197 h 257176"/>
              <a:gd name="connsiteX2021" fmla="*/ 322263 w 611188"/>
              <a:gd name="connsiteY2021" fmla="*/ 212682 h 257176"/>
              <a:gd name="connsiteX2022" fmla="*/ 322990 w 611188"/>
              <a:gd name="connsiteY2022" fmla="*/ 212197 h 257176"/>
              <a:gd name="connsiteX2023" fmla="*/ 321404 w 611188"/>
              <a:gd name="connsiteY2023" fmla="*/ 214843 h 257176"/>
              <a:gd name="connsiteX2024" fmla="*/ 321404 w 611188"/>
              <a:gd name="connsiteY2024" fmla="*/ 213255 h 257176"/>
              <a:gd name="connsiteX2025" fmla="*/ 322230 w 611188"/>
              <a:gd name="connsiteY2025" fmla="*/ 212704 h 257176"/>
              <a:gd name="connsiteX2026" fmla="*/ 321469 w 611188"/>
              <a:gd name="connsiteY2026" fmla="*/ 212197 h 257176"/>
              <a:gd name="connsiteX2027" fmla="*/ 320875 w 611188"/>
              <a:gd name="connsiteY2027" fmla="*/ 212197 h 257176"/>
              <a:gd name="connsiteX2028" fmla="*/ 320875 w 611188"/>
              <a:gd name="connsiteY2028" fmla="*/ 213784 h 257176"/>
              <a:gd name="connsiteX2029" fmla="*/ 320875 w 611188"/>
              <a:gd name="connsiteY2029" fmla="*/ 214843 h 257176"/>
              <a:gd name="connsiteX2030" fmla="*/ 317175 w 611188"/>
              <a:gd name="connsiteY2030" fmla="*/ 213784 h 257176"/>
              <a:gd name="connsiteX2031" fmla="*/ 314003 w 611188"/>
              <a:gd name="connsiteY2031" fmla="*/ 214843 h 257176"/>
              <a:gd name="connsiteX2032" fmla="*/ 314532 w 611188"/>
              <a:gd name="connsiteY2032" fmla="*/ 214843 h 257176"/>
              <a:gd name="connsiteX2033" fmla="*/ 314003 w 611188"/>
              <a:gd name="connsiteY2033" fmla="*/ 215372 h 257176"/>
              <a:gd name="connsiteX2034" fmla="*/ 314003 w 611188"/>
              <a:gd name="connsiteY2034" fmla="*/ 215901 h 257176"/>
              <a:gd name="connsiteX2035" fmla="*/ 312946 w 611188"/>
              <a:gd name="connsiteY2035" fmla="*/ 215901 h 257176"/>
              <a:gd name="connsiteX2036" fmla="*/ 312418 w 611188"/>
              <a:gd name="connsiteY2036" fmla="*/ 215901 h 257176"/>
              <a:gd name="connsiteX2037" fmla="*/ 310832 w 611188"/>
              <a:gd name="connsiteY2037" fmla="*/ 215372 h 257176"/>
              <a:gd name="connsiteX2038" fmla="*/ 310832 w 611188"/>
              <a:gd name="connsiteY2038" fmla="*/ 214843 h 257176"/>
              <a:gd name="connsiteX2039" fmla="*/ 310303 w 611188"/>
              <a:gd name="connsiteY2039" fmla="*/ 214843 h 257176"/>
              <a:gd name="connsiteX2040" fmla="*/ 310303 w 611188"/>
              <a:gd name="connsiteY2040" fmla="*/ 215372 h 257176"/>
              <a:gd name="connsiteX2041" fmla="*/ 303960 w 611188"/>
              <a:gd name="connsiteY2041" fmla="*/ 215372 h 257176"/>
              <a:gd name="connsiteX2042" fmla="*/ 298674 w 611188"/>
              <a:gd name="connsiteY2042" fmla="*/ 214843 h 257176"/>
              <a:gd name="connsiteX2043" fmla="*/ 298146 w 611188"/>
              <a:gd name="connsiteY2043" fmla="*/ 214843 h 257176"/>
              <a:gd name="connsiteX2044" fmla="*/ 298674 w 611188"/>
              <a:gd name="connsiteY2044" fmla="*/ 215372 h 257176"/>
              <a:gd name="connsiteX2045" fmla="*/ 298146 w 611188"/>
              <a:gd name="connsiteY2045" fmla="*/ 215372 h 257176"/>
              <a:gd name="connsiteX2046" fmla="*/ 297089 w 611188"/>
              <a:gd name="connsiteY2046" fmla="*/ 214843 h 257176"/>
              <a:gd name="connsiteX2047" fmla="*/ 294974 w 611188"/>
              <a:gd name="connsiteY2047" fmla="*/ 215372 h 257176"/>
              <a:gd name="connsiteX2048" fmla="*/ 293543 w 611188"/>
              <a:gd name="connsiteY2048" fmla="*/ 215611 h 257176"/>
              <a:gd name="connsiteX2049" fmla="*/ 293460 w 611188"/>
              <a:gd name="connsiteY2049" fmla="*/ 215901 h 257176"/>
              <a:gd name="connsiteX2050" fmla="*/ 293168 w 611188"/>
              <a:gd name="connsiteY2050" fmla="*/ 215673 h 257176"/>
              <a:gd name="connsiteX2051" fmla="*/ 291803 w 611188"/>
              <a:gd name="connsiteY2051" fmla="*/ 215901 h 257176"/>
              <a:gd name="connsiteX2052" fmla="*/ 290217 w 611188"/>
              <a:gd name="connsiteY2052" fmla="*/ 214843 h 257176"/>
              <a:gd name="connsiteX2053" fmla="*/ 289688 w 611188"/>
              <a:gd name="connsiteY2053" fmla="*/ 214843 h 257176"/>
              <a:gd name="connsiteX2054" fmla="*/ 288925 w 611188"/>
              <a:gd name="connsiteY2054" fmla="*/ 214843 h 257176"/>
              <a:gd name="connsiteX2055" fmla="*/ 288925 w 611188"/>
              <a:gd name="connsiteY2055" fmla="*/ 215901 h 257176"/>
              <a:gd name="connsiteX2056" fmla="*/ 288631 w 611188"/>
              <a:gd name="connsiteY2056" fmla="*/ 215901 h 257176"/>
              <a:gd name="connsiteX2057" fmla="*/ 287337 w 611188"/>
              <a:gd name="connsiteY2057" fmla="*/ 215901 h 257176"/>
              <a:gd name="connsiteX2058" fmla="*/ 286517 w 611188"/>
              <a:gd name="connsiteY2058" fmla="*/ 215901 h 257176"/>
              <a:gd name="connsiteX2059" fmla="*/ 284931 w 611188"/>
              <a:gd name="connsiteY2059" fmla="*/ 215901 h 257176"/>
              <a:gd name="connsiteX2060" fmla="*/ 284931 w 611188"/>
              <a:gd name="connsiteY2060" fmla="*/ 217489 h 257176"/>
              <a:gd name="connsiteX2061" fmla="*/ 284402 w 611188"/>
              <a:gd name="connsiteY2061" fmla="*/ 217489 h 257176"/>
              <a:gd name="connsiteX2062" fmla="*/ 284402 w 611188"/>
              <a:gd name="connsiteY2062" fmla="*/ 216959 h 257176"/>
              <a:gd name="connsiteX2063" fmla="*/ 282817 w 611188"/>
              <a:gd name="connsiteY2063" fmla="*/ 216959 h 257176"/>
              <a:gd name="connsiteX2064" fmla="*/ 281759 w 611188"/>
              <a:gd name="connsiteY2064" fmla="*/ 217489 h 257176"/>
              <a:gd name="connsiteX2065" fmla="*/ 281231 w 611188"/>
              <a:gd name="connsiteY2065" fmla="*/ 217489 h 257176"/>
              <a:gd name="connsiteX2066" fmla="*/ 281759 w 611188"/>
              <a:gd name="connsiteY2066" fmla="*/ 216959 h 257176"/>
              <a:gd name="connsiteX2067" fmla="*/ 280175 w 611188"/>
              <a:gd name="connsiteY2067" fmla="*/ 217488 h 257176"/>
              <a:gd name="connsiteX2068" fmla="*/ 280194 w 611188"/>
              <a:gd name="connsiteY2068" fmla="*/ 217488 h 257176"/>
              <a:gd name="connsiteX2069" fmla="*/ 280988 w 611188"/>
              <a:gd name="connsiteY2069" fmla="*/ 217488 h 257176"/>
              <a:gd name="connsiteX2070" fmla="*/ 280988 w 611188"/>
              <a:gd name="connsiteY2070" fmla="*/ 218017 h 257176"/>
              <a:gd name="connsiteX2071" fmla="*/ 280194 w 611188"/>
              <a:gd name="connsiteY2071" fmla="*/ 218017 h 257176"/>
              <a:gd name="connsiteX2072" fmla="*/ 280194 w 611188"/>
              <a:gd name="connsiteY2072" fmla="*/ 219076 h 257176"/>
              <a:gd name="connsiteX2073" fmla="*/ 280174 w 611188"/>
              <a:gd name="connsiteY2073" fmla="*/ 219049 h 257176"/>
              <a:gd name="connsiteX2074" fmla="*/ 280174 w 611188"/>
              <a:gd name="connsiteY2074" fmla="*/ 219076 h 257176"/>
              <a:gd name="connsiteX2075" fmla="*/ 279645 w 611188"/>
              <a:gd name="connsiteY2075" fmla="*/ 220134 h 257176"/>
              <a:gd name="connsiteX2076" fmla="*/ 279645 w 611188"/>
              <a:gd name="connsiteY2076" fmla="*/ 219076 h 257176"/>
              <a:gd name="connsiteX2077" fmla="*/ 277531 w 611188"/>
              <a:gd name="connsiteY2077" fmla="*/ 219076 h 257176"/>
              <a:gd name="connsiteX2078" fmla="*/ 274359 w 611188"/>
              <a:gd name="connsiteY2078" fmla="*/ 220134 h 257176"/>
              <a:gd name="connsiteX2079" fmla="*/ 274359 w 611188"/>
              <a:gd name="connsiteY2079" fmla="*/ 219076 h 257176"/>
              <a:gd name="connsiteX2080" fmla="*/ 273302 w 611188"/>
              <a:gd name="connsiteY2080" fmla="*/ 218547 h 257176"/>
              <a:gd name="connsiteX2081" fmla="*/ 273302 w 611188"/>
              <a:gd name="connsiteY2081" fmla="*/ 220134 h 257176"/>
              <a:gd name="connsiteX2082" fmla="*/ 273302 w 611188"/>
              <a:gd name="connsiteY2082" fmla="*/ 220664 h 257176"/>
              <a:gd name="connsiteX2083" fmla="*/ 272797 w 611188"/>
              <a:gd name="connsiteY2083" fmla="*/ 221169 h 257176"/>
              <a:gd name="connsiteX2084" fmla="*/ 272653 w 611188"/>
              <a:gd name="connsiteY2084" fmla="*/ 221457 h 257176"/>
              <a:gd name="connsiteX2085" fmla="*/ 272245 w 611188"/>
              <a:gd name="connsiteY2085" fmla="*/ 221729 h 257176"/>
              <a:gd name="connsiteX2086" fmla="*/ 272245 w 611188"/>
              <a:gd name="connsiteY2086" fmla="*/ 222251 h 257176"/>
              <a:gd name="connsiteX2087" fmla="*/ 272245 w 611188"/>
              <a:gd name="connsiteY2087" fmla="*/ 223839 h 257176"/>
              <a:gd name="connsiteX2088" fmla="*/ 273302 w 611188"/>
              <a:gd name="connsiteY2088" fmla="*/ 222780 h 257176"/>
              <a:gd name="connsiteX2089" fmla="*/ 274359 w 611188"/>
              <a:gd name="connsiteY2089" fmla="*/ 221193 h 257176"/>
              <a:gd name="connsiteX2090" fmla="*/ 274359 w 611188"/>
              <a:gd name="connsiteY2090" fmla="*/ 222251 h 257176"/>
              <a:gd name="connsiteX2091" fmla="*/ 274888 w 611188"/>
              <a:gd name="connsiteY2091" fmla="*/ 222251 h 257176"/>
              <a:gd name="connsiteX2092" fmla="*/ 276474 w 611188"/>
              <a:gd name="connsiteY2092" fmla="*/ 220664 h 257176"/>
              <a:gd name="connsiteX2093" fmla="*/ 279116 w 611188"/>
              <a:gd name="connsiteY2093" fmla="*/ 220134 h 257176"/>
              <a:gd name="connsiteX2094" fmla="*/ 279116 w 611188"/>
              <a:gd name="connsiteY2094" fmla="*/ 220664 h 257176"/>
              <a:gd name="connsiteX2095" fmla="*/ 278059 w 611188"/>
              <a:gd name="connsiteY2095" fmla="*/ 221193 h 257176"/>
              <a:gd name="connsiteX2096" fmla="*/ 279645 w 611188"/>
              <a:gd name="connsiteY2096" fmla="*/ 220664 h 257176"/>
              <a:gd name="connsiteX2097" fmla="*/ 281231 w 611188"/>
              <a:gd name="connsiteY2097" fmla="*/ 219076 h 257176"/>
              <a:gd name="connsiteX2098" fmla="*/ 281231 w 611188"/>
              <a:gd name="connsiteY2098" fmla="*/ 220134 h 257176"/>
              <a:gd name="connsiteX2099" fmla="*/ 281759 w 611188"/>
              <a:gd name="connsiteY2099" fmla="*/ 220664 h 257176"/>
              <a:gd name="connsiteX2100" fmla="*/ 284402 w 611188"/>
              <a:gd name="connsiteY2100" fmla="*/ 220664 h 257176"/>
              <a:gd name="connsiteX2101" fmla="*/ 285988 w 611188"/>
              <a:gd name="connsiteY2101" fmla="*/ 219076 h 257176"/>
              <a:gd name="connsiteX2102" fmla="*/ 286517 w 611188"/>
              <a:gd name="connsiteY2102" fmla="*/ 220134 h 257176"/>
              <a:gd name="connsiteX2103" fmla="*/ 287045 w 611188"/>
              <a:gd name="connsiteY2103" fmla="*/ 220134 h 257176"/>
              <a:gd name="connsiteX2104" fmla="*/ 287045 w 611188"/>
              <a:gd name="connsiteY2104" fmla="*/ 219076 h 257176"/>
              <a:gd name="connsiteX2105" fmla="*/ 288631 w 611188"/>
              <a:gd name="connsiteY2105" fmla="*/ 219076 h 257176"/>
              <a:gd name="connsiteX2106" fmla="*/ 291274 w 611188"/>
              <a:gd name="connsiteY2106" fmla="*/ 220134 h 257176"/>
              <a:gd name="connsiteX2107" fmla="*/ 291274 w 611188"/>
              <a:gd name="connsiteY2107" fmla="*/ 220664 h 257176"/>
              <a:gd name="connsiteX2108" fmla="*/ 291274 w 611188"/>
              <a:gd name="connsiteY2108" fmla="*/ 221193 h 257176"/>
              <a:gd name="connsiteX2109" fmla="*/ 291803 w 611188"/>
              <a:gd name="connsiteY2109" fmla="*/ 220664 h 257176"/>
              <a:gd name="connsiteX2110" fmla="*/ 293388 w 611188"/>
              <a:gd name="connsiteY2110" fmla="*/ 220664 h 257176"/>
              <a:gd name="connsiteX2111" fmla="*/ 292860 w 611188"/>
              <a:gd name="connsiteY2111" fmla="*/ 220134 h 257176"/>
              <a:gd name="connsiteX2112" fmla="*/ 291274 w 611188"/>
              <a:gd name="connsiteY2112" fmla="*/ 219076 h 257176"/>
              <a:gd name="connsiteX2113" fmla="*/ 292860 w 611188"/>
              <a:gd name="connsiteY2113" fmla="*/ 219076 h 257176"/>
              <a:gd name="connsiteX2114" fmla="*/ 294974 w 611188"/>
              <a:gd name="connsiteY2114" fmla="*/ 219076 h 257176"/>
              <a:gd name="connsiteX2115" fmla="*/ 293917 w 611188"/>
              <a:gd name="connsiteY2115" fmla="*/ 220134 h 257176"/>
              <a:gd name="connsiteX2116" fmla="*/ 294974 w 611188"/>
              <a:gd name="connsiteY2116" fmla="*/ 220134 h 257176"/>
              <a:gd name="connsiteX2117" fmla="*/ 295503 w 611188"/>
              <a:gd name="connsiteY2117" fmla="*/ 221193 h 257176"/>
              <a:gd name="connsiteX2118" fmla="*/ 296560 w 611188"/>
              <a:gd name="connsiteY2118" fmla="*/ 220664 h 257176"/>
              <a:gd name="connsiteX2119" fmla="*/ 297089 w 611188"/>
              <a:gd name="connsiteY2119" fmla="*/ 220664 h 257176"/>
              <a:gd name="connsiteX2120" fmla="*/ 296560 w 611188"/>
              <a:gd name="connsiteY2120" fmla="*/ 220134 h 257176"/>
              <a:gd name="connsiteX2121" fmla="*/ 296560 w 611188"/>
              <a:gd name="connsiteY2121" fmla="*/ 218547 h 257176"/>
              <a:gd name="connsiteX2122" fmla="*/ 297089 w 611188"/>
              <a:gd name="connsiteY2122" fmla="*/ 220134 h 257176"/>
              <a:gd name="connsiteX2123" fmla="*/ 298674 w 611188"/>
              <a:gd name="connsiteY2123" fmla="*/ 220664 h 257176"/>
              <a:gd name="connsiteX2124" fmla="*/ 299203 w 611188"/>
              <a:gd name="connsiteY2124" fmla="*/ 220134 h 257176"/>
              <a:gd name="connsiteX2125" fmla="*/ 299203 w 611188"/>
              <a:gd name="connsiteY2125" fmla="*/ 220664 h 257176"/>
              <a:gd name="connsiteX2126" fmla="*/ 305017 w 611188"/>
              <a:gd name="connsiteY2126" fmla="*/ 219076 h 257176"/>
              <a:gd name="connsiteX2127" fmla="*/ 310832 w 611188"/>
              <a:gd name="connsiteY2127" fmla="*/ 218547 h 257176"/>
              <a:gd name="connsiteX2128" fmla="*/ 314532 w 611188"/>
              <a:gd name="connsiteY2128" fmla="*/ 217489 h 257176"/>
              <a:gd name="connsiteX2129" fmla="*/ 317704 w 611188"/>
              <a:gd name="connsiteY2129" fmla="*/ 217489 h 257176"/>
              <a:gd name="connsiteX2130" fmla="*/ 320875 w 611188"/>
              <a:gd name="connsiteY2130" fmla="*/ 216959 h 257176"/>
              <a:gd name="connsiteX2131" fmla="*/ 322461 w 611188"/>
              <a:gd name="connsiteY2131" fmla="*/ 217489 h 257176"/>
              <a:gd name="connsiteX2132" fmla="*/ 329333 w 611188"/>
              <a:gd name="connsiteY2132" fmla="*/ 217489 h 257176"/>
              <a:gd name="connsiteX2133" fmla="*/ 334619 w 611188"/>
              <a:gd name="connsiteY2133" fmla="*/ 216959 h 257176"/>
              <a:gd name="connsiteX2134" fmla="*/ 333561 w 611188"/>
              <a:gd name="connsiteY2134" fmla="*/ 217489 h 257176"/>
              <a:gd name="connsiteX2135" fmla="*/ 333561 w 611188"/>
              <a:gd name="connsiteY2135" fmla="*/ 218547 h 257176"/>
              <a:gd name="connsiteX2136" fmla="*/ 334619 w 611188"/>
              <a:gd name="connsiteY2136" fmla="*/ 218547 h 257176"/>
              <a:gd name="connsiteX2137" fmla="*/ 335147 w 611188"/>
              <a:gd name="connsiteY2137" fmla="*/ 218547 h 257176"/>
              <a:gd name="connsiteX2138" fmla="*/ 334619 w 611188"/>
              <a:gd name="connsiteY2138" fmla="*/ 217489 h 257176"/>
              <a:gd name="connsiteX2139" fmla="*/ 334619 w 611188"/>
              <a:gd name="connsiteY2139" fmla="*/ 216959 h 257176"/>
              <a:gd name="connsiteX2140" fmla="*/ 338319 w 611188"/>
              <a:gd name="connsiteY2140" fmla="*/ 216959 h 257176"/>
              <a:gd name="connsiteX2141" fmla="*/ 342019 w 611188"/>
              <a:gd name="connsiteY2141" fmla="*/ 215901 h 257176"/>
              <a:gd name="connsiteX2142" fmla="*/ 341490 w 611188"/>
              <a:gd name="connsiteY2142" fmla="*/ 216959 h 257176"/>
              <a:gd name="connsiteX2143" fmla="*/ 341490 w 611188"/>
              <a:gd name="connsiteY2143" fmla="*/ 217489 h 257176"/>
              <a:gd name="connsiteX2144" fmla="*/ 342019 w 611188"/>
              <a:gd name="connsiteY2144" fmla="*/ 215901 h 257176"/>
              <a:gd name="connsiteX2145" fmla="*/ 342371 w 611188"/>
              <a:gd name="connsiteY2145" fmla="*/ 215901 h 257176"/>
              <a:gd name="connsiteX2146" fmla="*/ 343076 w 611188"/>
              <a:gd name="connsiteY2146" fmla="*/ 215901 h 257176"/>
              <a:gd name="connsiteX2147" fmla="*/ 343076 w 611188"/>
              <a:gd name="connsiteY2147" fmla="*/ 216959 h 257176"/>
              <a:gd name="connsiteX2148" fmla="*/ 342019 w 611188"/>
              <a:gd name="connsiteY2148" fmla="*/ 216959 h 257176"/>
              <a:gd name="connsiteX2149" fmla="*/ 343605 w 611188"/>
              <a:gd name="connsiteY2149" fmla="*/ 217489 h 257176"/>
              <a:gd name="connsiteX2150" fmla="*/ 345190 w 611188"/>
              <a:gd name="connsiteY2150" fmla="*/ 216959 h 257176"/>
              <a:gd name="connsiteX2151" fmla="*/ 345190 w 611188"/>
              <a:gd name="connsiteY2151" fmla="*/ 215901 h 257176"/>
              <a:gd name="connsiteX2152" fmla="*/ 348362 w 611188"/>
              <a:gd name="connsiteY2152" fmla="*/ 216959 h 257176"/>
              <a:gd name="connsiteX2153" fmla="*/ 350476 w 611188"/>
              <a:gd name="connsiteY2153" fmla="*/ 215372 h 257176"/>
              <a:gd name="connsiteX2154" fmla="*/ 351005 w 611188"/>
              <a:gd name="connsiteY2154" fmla="*/ 215372 h 257176"/>
              <a:gd name="connsiteX2155" fmla="*/ 351005 w 611188"/>
              <a:gd name="connsiteY2155" fmla="*/ 215901 h 257176"/>
              <a:gd name="connsiteX2156" fmla="*/ 352062 w 611188"/>
              <a:gd name="connsiteY2156" fmla="*/ 215372 h 257176"/>
              <a:gd name="connsiteX2157" fmla="*/ 352062 w 611188"/>
              <a:gd name="connsiteY2157" fmla="*/ 213784 h 257176"/>
              <a:gd name="connsiteX2158" fmla="*/ 353648 w 611188"/>
              <a:gd name="connsiteY2158" fmla="*/ 215372 h 257176"/>
              <a:gd name="connsiteX2159" fmla="*/ 357348 w 611188"/>
              <a:gd name="connsiteY2159" fmla="*/ 214843 h 257176"/>
              <a:gd name="connsiteX2160" fmla="*/ 355762 w 611188"/>
              <a:gd name="connsiteY2160" fmla="*/ 215901 h 257176"/>
              <a:gd name="connsiteX2161" fmla="*/ 354176 w 611188"/>
              <a:gd name="connsiteY2161" fmla="*/ 217489 h 257176"/>
              <a:gd name="connsiteX2162" fmla="*/ 357877 w 611188"/>
              <a:gd name="connsiteY2162" fmla="*/ 216959 h 257176"/>
              <a:gd name="connsiteX2163" fmla="*/ 360519 w 611188"/>
              <a:gd name="connsiteY2163" fmla="*/ 215372 h 257176"/>
              <a:gd name="connsiteX2164" fmla="*/ 364220 w 611188"/>
              <a:gd name="connsiteY2164" fmla="*/ 215901 h 257176"/>
              <a:gd name="connsiteX2165" fmla="*/ 371091 w 611188"/>
              <a:gd name="connsiteY2165" fmla="*/ 214843 h 257176"/>
              <a:gd name="connsiteX2166" fmla="*/ 374791 w 611188"/>
              <a:gd name="connsiteY2166" fmla="*/ 215901 h 257176"/>
              <a:gd name="connsiteX2167" fmla="*/ 376377 w 611188"/>
              <a:gd name="connsiteY2167" fmla="*/ 214843 h 257176"/>
              <a:gd name="connsiteX2168" fmla="*/ 377963 w 611188"/>
              <a:gd name="connsiteY2168" fmla="*/ 214843 h 257176"/>
              <a:gd name="connsiteX2169" fmla="*/ 377963 w 611188"/>
              <a:gd name="connsiteY2169" fmla="*/ 215372 h 257176"/>
              <a:gd name="connsiteX2170" fmla="*/ 377963 w 611188"/>
              <a:gd name="connsiteY2170" fmla="*/ 215901 h 257176"/>
              <a:gd name="connsiteX2171" fmla="*/ 381135 w 611188"/>
              <a:gd name="connsiteY2171" fmla="*/ 214843 h 257176"/>
              <a:gd name="connsiteX2172" fmla="*/ 383777 w 611188"/>
              <a:gd name="connsiteY2172" fmla="*/ 215901 h 257176"/>
              <a:gd name="connsiteX2173" fmla="*/ 383249 w 611188"/>
              <a:gd name="connsiteY2173" fmla="*/ 215901 h 257176"/>
              <a:gd name="connsiteX2174" fmla="*/ 381663 w 611188"/>
              <a:gd name="connsiteY2174" fmla="*/ 215372 h 257176"/>
              <a:gd name="connsiteX2175" fmla="*/ 383249 w 611188"/>
              <a:gd name="connsiteY2175" fmla="*/ 217489 h 257176"/>
              <a:gd name="connsiteX2176" fmla="*/ 385363 w 611188"/>
              <a:gd name="connsiteY2176" fmla="*/ 217489 h 257176"/>
              <a:gd name="connsiteX2177" fmla="*/ 384835 w 611188"/>
              <a:gd name="connsiteY2177" fmla="*/ 219076 h 257176"/>
              <a:gd name="connsiteX2178" fmla="*/ 383777 w 611188"/>
              <a:gd name="connsiteY2178" fmla="*/ 220664 h 257176"/>
              <a:gd name="connsiteX2179" fmla="*/ 381663 w 611188"/>
              <a:gd name="connsiteY2179" fmla="*/ 219076 h 257176"/>
              <a:gd name="connsiteX2180" fmla="*/ 379549 w 611188"/>
              <a:gd name="connsiteY2180" fmla="*/ 220134 h 257176"/>
              <a:gd name="connsiteX2181" fmla="*/ 379549 w 611188"/>
              <a:gd name="connsiteY2181" fmla="*/ 219076 h 257176"/>
              <a:gd name="connsiteX2182" fmla="*/ 379549 w 611188"/>
              <a:gd name="connsiteY2182" fmla="*/ 218547 h 257176"/>
              <a:gd name="connsiteX2183" fmla="*/ 377963 w 611188"/>
              <a:gd name="connsiteY2183" fmla="*/ 219076 h 257176"/>
              <a:gd name="connsiteX2184" fmla="*/ 375320 w 611188"/>
              <a:gd name="connsiteY2184" fmla="*/ 220664 h 257176"/>
              <a:gd name="connsiteX2185" fmla="*/ 373206 w 611188"/>
              <a:gd name="connsiteY2185" fmla="*/ 219076 h 257176"/>
              <a:gd name="connsiteX2186" fmla="*/ 369506 w 611188"/>
              <a:gd name="connsiteY2186" fmla="*/ 220134 h 257176"/>
              <a:gd name="connsiteX2187" fmla="*/ 369506 w 611188"/>
              <a:gd name="connsiteY2187" fmla="*/ 221193 h 257176"/>
              <a:gd name="connsiteX2188" fmla="*/ 368977 w 611188"/>
              <a:gd name="connsiteY2188" fmla="*/ 221193 h 257176"/>
              <a:gd name="connsiteX2189" fmla="*/ 367920 w 611188"/>
              <a:gd name="connsiteY2189" fmla="*/ 220134 h 257176"/>
              <a:gd name="connsiteX2190" fmla="*/ 364220 w 611188"/>
              <a:gd name="connsiteY2190" fmla="*/ 220664 h 257176"/>
              <a:gd name="connsiteX2191" fmla="*/ 362634 w 611188"/>
              <a:gd name="connsiteY2191" fmla="*/ 220134 h 257176"/>
              <a:gd name="connsiteX2192" fmla="*/ 362634 w 611188"/>
              <a:gd name="connsiteY2192" fmla="*/ 220664 h 257176"/>
              <a:gd name="connsiteX2193" fmla="*/ 355234 w 611188"/>
              <a:gd name="connsiteY2193" fmla="*/ 220664 h 257176"/>
              <a:gd name="connsiteX2194" fmla="*/ 348890 w 611188"/>
              <a:gd name="connsiteY2194" fmla="*/ 221193 h 257176"/>
              <a:gd name="connsiteX2195" fmla="*/ 349948 w 611188"/>
              <a:gd name="connsiteY2195" fmla="*/ 220134 h 257176"/>
              <a:gd name="connsiteX2196" fmla="*/ 348362 w 611188"/>
              <a:gd name="connsiteY2196" fmla="*/ 221193 h 257176"/>
              <a:gd name="connsiteX2197" fmla="*/ 346776 w 611188"/>
              <a:gd name="connsiteY2197" fmla="*/ 222780 h 257176"/>
              <a:gd name="connsiteX2198" fmla="*/ 345544 w 611188"/>
              <a:gd name="connsiteY2198" fmla="*/ 221546 h 257176"/>
              <a:gd name="connsiteX2199" fmla="*/ 344602 w 611188"/>
              <a:gd name="connsiteY2199" fmla="*/ 222174 h 257176"/>
              <a:gd name="connsiteX2200" fmla="*/ 343605 w 611188"/>
              <a:gd name="connsiteY2200" fmla="*/ 223839 h 257176"/>
              <a:gd name="connsiteX2201" fmla="*/ 341490 w 611188"/>
              <a:gd name="connsiteY2201" fmla="*/ 221193 h 257176"/>
              <a:gd name="connsiteX2202" fmla="*/ 338847 w 611188"/>
              <a:gd name="connsiteY2202" fmla="*/ 222780 h 257176"/>
              <a:gd name="connsiteX2203" fmla="*/ 337261 w 611188"/>
              <a:gd name="connsiteY2203" fmla="*/ 221193 h 257176"/>
              <a:gd name="connsiteX2204" fmla="*/ 335147 w 611188"/>
              <a:gd name="connsiteY2204" fmla="*/ 222251 h 257176"/>
              <a:gd name="connsiteX2205" fmla="*/ 335147 w 611188"/>
              <a:gd name="connsiteY2205" fmla="*/ 222780 h 257176"/>
              <a:gd name="connsiteX2206" fmla="*/ 334619 w 611188"/>
              <a:gd name="connsiteY2206" fmla="*/ 222251 h 257176"/>
              <a:gd name="connsiteX2207" fmla="*/ 333561 w 611188"/>
              <a:gd name="connsiteY2207" fmla="*/ 223839 h 257176"/>
              <a:gd name="connsiteX2208" fmla="*/ 331976 w 611188"/>
              <a:gd name="connsiteY2208" fmla="*/ 222780 h 257176"/>
              <a:gd name="connsiteX2209" fmla="*/ 331447 w 611188"/>
              <a:gd name="connsiteY2209" fmla="*/ 221193 h 257176"/>
              <a:gd name="connsiteX2210" fmla="*/ 331447 w 611188"/>
              <a:gd name="connsiteY2210" fmla="*/ 222251 h 257176"/>
              <a:gd name="connsiteX2211" fmla="*/ 330918 w 611188"/>
              <a:gd name="connsiteY2211" fmla="*/ 221193 h 257176"/>
              <a:gd name="connsiteX2212" fmla="*/ 329861 w 611188"/>
              <a:gd name="connsiteY2212" fmla="*/ 222251 h 257176"/>
              <a:gd name="connsiteX2213" fmla="*/ 329333 w 611188"/>
              <a:gd name="connsiteY2213" fmla="*/ 222251 h 257176"/>
              <a:gd name="connsiteX2214" fmla="*/ 326690 w 611188"/>
              <a:gd name="connsiteY2214" fmla="*/ 221193 h 257176"/>
              <a:gd name="connsiteX2215" fmla="*/ 325104 w 611188"/>
              <a:gd name="connsiteY2215" fmla="*/ 222251 h 257176"/>
              <a:gd name="connsiteX2216" fmla="*/ 324575 w 611188"/>
              <a:gd name="connsiteY2216" fmla="*/ 222780 h 257176"/>
              <a:gd name="connsiteX2217" fmla="*/ 324047 w 611188"/>
              <a:gd name="connsiteY2217" fmla="*/ 223839 h 257176"/>
              <a:gd name="connsiteX2218" fmla="*/ 321404 w 611188"/>
              <a:gd name="connsiteY2218" fmla="*/ 222780 h 257176"/>
              <a:gd name="connsiteX2219" fmla="*/ 319289 w 611188"/>
              <a:gd name="connsiteY2219" fmla="*/ 224368 h 257176"/>
              <a:gd name="connsiteX2220" fmla="*/ 319818 w 611188"/>
              <a:gd name="connsiteY2220" fmla="*/ 222780 h 257176"/>
              <a:gd name="connsiteX2221" fmla="*/ 311889 w 611188"/>
              <a:gd name="connsiteY2221" fmla="*/ 223839 h 257176"/>
              <a:gd name="connsiteX2222" fmla="*/ 310677 w 611188"/>
              <a:gd name="connsiteY2222" fmla="*/ 224445 h 257176"/>
              <a:gd name="connsiteX2223" fmla="*/ 313276 w 611188"/>
              <a:gd name="connsiteY2223" fmla="*/ 226036 h 257176"/>
              <a:gd name="connsiteX2224" fmla="*/ 315969 w 611188"/>
              <a:gd name="connsiteY2224" fmla="*/ 223838 h 257176"/>
              <a:gd name="connsiteX2225" fmla="*/ 317585 w 611188"/>
              <a:gd name="connsiteY2225" fmla="*/ 225487 h 257176"/>
              <a:gd name="connsiteX2226" fmla="*/ 318662 w 611188"/>
              <a:gd name="connsiteY2226" fmla="*/ 227135 h 257176"/>
              <a:gd name="connsiteX2227" fmla="*/ 320278 w 611188"/>
              <a:gd name="connsiteY2227" fmla="*/ 226036 h 257176"/>
              <a:gd name="connsiteX2228" fmla="*/ 319739 w 611188"/>
              <a:gd name="connsiteY2228" fmla="*/ 227685 h 257176"/>
              <a:gd name="connsiteX2229" fmla="*/ 320278 w 611188"/>
              <a:gd name="connsiteY2229" fmla="*/ 228234 h 257176"/>
              <a:gd name="connsiteX2230" fmla="*/ 321355 w 611188"/>
              <a:gd name="connsiteY2230" fmla="*/ 227135 h 257176"/>
              <a:gd name="connsiteX2231" fmla="*/ 321894 w 611188"/>
              <a:gd name="connsiteY2231" fmla="*/ 227685 h 257176"/>
              <a:gd name="connsiteX2232" fmla="*/ 323510 w 611188"/>
              <a:gd name="connsiteY2232" fmla="*/ 226036 h 257176"/>
              <a:gd name="connsiteX2233" fmla="*/ 325125 w 611188"/>
              <a:gd name="connsiteY2233" fmla="*/ 226036 h 257176"/>
              <a:gd name="connsiteX2234" fmla="*/ 324587 w 611188"/>
              <a:gd name="connsiteY2234" fmla="*/ 227685 h 257176"/>
              <a:gd name="connsiteX2235" fmla="*/ 322971 w 611188"/>
              <a:gd name="connsiteY2235" fmla="*/ 227135 h 257176"/>
              <a:gd name="connsiteX2236" fmla="*/ 322971 w 611188"/>
              <a:gd name="connsiteY2236" fmla="*/ 227685 h 257176"/>
              <a:gd name="connsiteX2237" fmla="*/ 323510 w 611188"/>
              <a:gd name="connsiteY2237" fmla="*/ 228234 h 257176"/>
              <a:gd name="connsiteX2238" fmla="*/ 325125 w 611188"/>
              <a:gd name="connsiteY2238" fmla="*/ 227685 h 257176"/>
              <a:gd name="connsiteX2239" fmla="*/ 326741 w 611188"/>
              <a:gd name="connsiteY2239" fmla="*/ 228234 h 257176"/>
              <a:gd name="connsiteX2240" fmla="*/ 325664 w 611188"/>
              <a:gd name="connsiteY2240" fmla="*/ 227135 h 257176"/>
              <a:gd name="connsiteX2241" fmla="*/ 325664 w 611188"/>
              <a:gd name="connsiteY2241" fmla="*/ 226036 h 257176"/>
              <a:gd name="connsiteX2242" fmla="*/ 326741 w 611188"/>
              <a:gd name="connsiteY2242" fmla="*/ 227685 h 257176"/>
              <a:gd name="connsiteX2243" fmla="*/ 327280 w 611188"/>
              <a:gd name="connsiteY2243" fmla="*/ 228234 h 257176"/>
              <a:gd name="connsiteX2244" fmla="*/ 327280 w 611188"/>
              <a:gd name="connsiteY2244" fmla="*/ 227135 h 257176"/>
              <a:gd name="connsiteX2245" fmla="*/ 328896 w 611188"/>
              <a:gd name="connsiteY2245" fmla="*/ 227685 h 257176"/>
              <a:gd name="connsiteX2246" fmla="*/ 328896 w 611188"/>
              <a:gd name="connsiteY2246" fmla="*/ 227273 h 257176"/>
              <a:gd name="connsiteX2247" fmla="*/ 330512 w 611188"/>
              <a:gd name="connsiteY2247" fmla="*/ 227685 h 257176"/>
              <a:gd name="connsiteX2248" fmla="*/ 332666 w 611188"/>
              <a:gd name="connsiteY2248" fmla="*/ 227685 h 257176"/>
              <a:gd name="connsiteX2249" fmla="*/ 333743 w 611188"/>
              <a:gd name="connsiteY2249" fmla="*/ 227135 h 257176"/>
              <a:gd name="connsiteX2250" fmla="*/ 332127 w 611188"/>
              <a:gd name="connsiteY2250" fmla="*/ 228234 h 257176"/>
              <a:gd name="connsiteX2251" fmla="*/ 332666 w 611188"/>
              <a:gd name="connsiteY2251" fmla="*/ 228234 h 257176"/>
              <a:gd name="connsiteX2252" fmla="*/ 332666 w 611188"/>
              <a:gd name="connsiteY2252" fmla="*/ 229333 h 257176"/>
              <a:gd name="connsiteX2253" fmla="*/ 333743 w 611188"/>
              <a:gd name="connsiteY2253" fmla="*/ 229333 h 257176"/>
              <a:gd name="connsiteX2254" fmla="*/ 334282 w 611188"/>
              <a:gd name="connsiteY2254" fmla="*/ 229883 h 257176"/>
              <a:gd name="connsiteX2255" fmla="*/ 335359 w 611188"/>
              <a:gd name="connsiteY2255" fmla="*/ 229333 h 257176"/>
              <a:gd name="connsiteX2256" fmla="*/ 333743 w 611188"/>
              <a:gd name="connsiteY2256" fmla="*/ 228234 h 257176"/>
              <a:gd name="connsiteX2257" fmla="*/ 335359 w 611188"/>
              <a:gd name="connsiteY2257" fmla="*/ 228234 h 257176"/>
              <a:gd name="connsiteX2258" fmla="*/ 335359 w 611188"/>
              <a:gd name="connsiteY2258" fmla="*/ 227685 h 257176"/>
              <a:gd name="connsiteX2259" fmla="*/ 336975 w 611188"/>
              <a:gd name="connsiteY2259" fmla="*/ 228234 h 257176"/>
              <a:gd name="connsiteX2260" fmla="*/ 337514 w 611188"/>
              <a:gd name="connsiteY2260" fmla="*/ 228234 h 257176"/>
              <a:gd name="connsiteX2261" fmla="*/ 337514 w 611188"/>
              <a:gd name="connsiteY2261" fmla="*/ 229883 h 257176"/>
              <a:gd name="connsiteX2262" fmla="*/ 337969 w 611188"/>
              <a:gd name="connsiteY2262" fmla="*/ 228489 h 257176"/>
              <a:gd name="connsiteX2263" fmla="*/ 337344 w 611188"/>
              <a:gd name="connsiteY2263" fmla="*/ 228072 h 257176"/>
              <a:gd name="connsiteX2264" fmla="*/ 336550 w 611188"/>
              <a:gd name="connsiteY2264" fmla="*/ 228072 h 257176"/>
              <a:gd name="connsiteX2265" fmla="*/ 336550 w 611188"/>
              <a:gd name="connsiteY2265" fmla="*/ 227013 h 257176"/>
              <a:gd name="connsiteX2266" fmla="*/ 337344 w 611188"/>
              <a:gd name="connsiteY2266" fmla="*/ 227013 h 257176"/>
              <a:gd name="connsiteX2267" fmla="*/ 338014 w 611188"/>
              <a:gd name="connsiteY2267" fmla="*/ 228353 h 257176"/>
              <a:gd name="connsiteX2268" fmla="*/ 338052 w 611188"/>
              <a:gd name="connsiteY2268" fmla="*/ 228234 h 257176"/>
              <a:gd name="connsiteX2269" fmla="*/ 339129 w 611188"/>
              <a:gd name="connsiteY2269" fmla="*/ 228234 h 257176"/>
              <a:gd name="connsiteX2270" fmla="*/ 338052 w 611188"/>
              <a:gd name="connsiteY2270" fmla="*/ 229333 h 257176"/>
              <a:gd name="connsiteX2271" fmla="*/ 337514 w 611188"/>
              <a:gd name="connsiteY2271" fmla="*/ 230982 h 257176"/>
              <a:gd name="connsiteX2272" fmla="*/ 338052 w 611188"/>
              <a:gd name="connsiteY2272" fmla="*/ 229883 h 257176"/>
              <a:gd name="connsiteX2273" fmla="*/ 339668 w 611188"/>
              <a:gd name="connsiteY2273" fmla="*/ 229333 h 257176"/>
              <a:gd name="connsiteX2274" fmla="*/ 339668 w 611188"/>
              <a:gd name="connsiteY2274" fmla="*/ 229883 h 257176"/>
              <a:gd name="connsiteX2275" fmla="*/ 339668 w 611188"/>
              <a:gd name="connsiteY2275" fmla="*/ 230982 h 257176"/>
              <a:gd name="connsiteX2276" fmla="*/ 339129 w 611188"/>
              <a:gd name="connsiteY2276" fmla="*/ 229883 h 257176"/>
              <a:gd name="connsiteX2277" fmla="*/ 338052 w 611188"/>
              <a:gd name="connsiteY2277" fmla="*/ 231532 h 257176"/>
              <a:gd name="connsiteX2278" fmla="*/ 339668 w 611188"/>
              <a:gd name="connsiteY2278" fmla="*/ 232631 h 257176"/>
              <a:gd name="connsiteX2279" fmla="*/ 339129 w 611188"/>
              <a:gd name="connsiteY2279" fmla="*/ 232631 h 257176"/>
              <a:gd name="connsiteX2280" fmla="*/ 339129 w 611188"/>
              <a:gd name="connsiteY2280" fmla="*/ 233180 h 257176"/>
              <a:gd name="connsiteX2281" fmla="*/ 338052 w 611188"/>
              <a:gd name="connsiteY2281" fmla="*/ 234279 h 257176"/>
              <a:gd name="connsiteX2282" fmla="*/ 337514 w 611188"/>
              <a:gd name="connsiteY2282" fmla="*/ 234829 h 257176"/>
              <a:gd name="connsiteX2283" fmla="*/ 335359 w 611188"/>
              <a:gd name="connsiteY2283" fmla="*/ 234279 h 257176"/>
              <a:gd name="connsiteX2284" fmla="*/ 332666 w 611188"/>
              <a:gd name="connsiteY2284" fmla="*/ 234829 h 257176"/>
              <a:gd name="connsiteX2285" fmla="*/ 331589 w 611188"/>
              <a:gd name="connsiteY2285" fmla="*/ 234279 h 257176"/>
              <a:gd name="connsiteX2286" fmla="*/ 328896 w 611188"/>
              <a:gd name="connsiteY2286" fmla="*/ 234279 h 257176"/>
              <a:gd name="connsiteX2287" fmla="*/ 330512 w 611188"/>
              <a:gd name="connsiteY2287" fmla="*/ 235378 h 257176"/>
              <a:gd name="connsiteX2288" fmla="*/ 328896 w 611188"/>
              <a:gd name="connsiteY2288" fmla="*/ 235378 h 257176"/>
              <a:gd name="connsiteX2289" fmla="*/ 328357 w 611188"/>
              <a:gd name="connsiteY2289" fmla="*/ 234829 h 257176"/>
              <a:gd name="connsiteX2290" fmla="*/ 328357 w 611188"/>
              <a:gd name="connsiteY2290" fmla="*/ 234279 h 257176"/>
              <a:gd name="connsiteX2291" fmla="*/ 326741 w 611188"/>
              <a:gd name="connsiteY2291" fmla="*/ 234279 h 257176"/>
              <a:gd name="connsiteX2292" fmla="*/ 325125 w 611188"/>
              <a:gd name="connsiteY2292" fmla="*/ 233180 h 257176"/>
              <a:gd name="connsiteX2293" fmla="*/ 321894 w 611188"/>
              <a:gd name="connsiteY2293" fmla="*/ 235378 h 257176"/>
              <a:gd name="connsiteX2294" fmla="*/ 319739 w 611188"/>
              <a:gd name="connsiteY2294" fmla="*/ 235378 h 257176"/>
              <a:gd name="connsiteX2295" fmla="*/ 305197 w 611188"/>
              <a:gd name="connsiteY2295" fmla="*/ 236477 h 257176"/>
              <a:gd name="connsiteX2296" fmla="*/ 287961 w 611188"/>
              <a:gd name="connsiteY2296" fmla="*/ 238126 h 257176"/>
              <a:gd name="connsiteX2297" fmla="*/ 287961 w 611188"/>
              <a:gd name="connsiteY2297" fmla="*/ 236477 h 257176"/>
              <a:gd name="connsiteX2298" fmla="*/ 286884 w 611188"/>
              <a:gd name="connsiteY2298" fmla="*/ 238126 h 257176"/>
              <a:gd name="connsiteX2299" fmla="*/ 286884 w 611188"/>
              <a:gd name="connsiteY2299" fmla="*/ 237027 h 257176"/>
              <a:gd name="connsiteX2300" fmla="*/ 284729 w 611188"/>
              <a:gd name="connsiteY2300" fmla="*/ 238126 h 257176"/>
              <a:gd name="connsiteX2301" fmla="*/ 282575 w 611188"/>
              <a:gd name="connsiteY2301" fmla="*/ 238126 h 257176"/>
              <a:gd name="connsiteX2302" fmla="*/ 287961 w 611188"/>
              <a:gd name="connsiteY2302" fmla="*/ 234829 h 257176"/>
              <a:gd name="connsiteX2303" fmla="*/ 293886 w 611188"/>
              <a:gd name="connsiteY2303" fmla="*/ 235378 h 257176"/>
              <a:gd name="connsiteX2304" fmla="*/ 294963 w 611188"/>
              <a:gd name="connsiteY2304" fmla="*/ 234279 h 257176"/>
              <a:gd name="connsiteX2305" fmla="*/ 295502 w 611188"/>
              <a:gd name="connsiteY2305" fmla="*/ 234829 h 257176"/>
              <a:gd name="connsiteX2306" fmla="*/ 299272 w 611188"/>
              <a:gd name="connsiteY2306" fmla="*/ 233180 h 257176"/>
              <a:gd name="connsiteX2307" fmla="*/ 303581 w 611188"/>
              <a:gd name="connsiteY2307" fmla="*/ 232631 h 257176"/>
              <a:gd name="connsiteX2308" fmla="*/ 303581 w 611188"/>
              <a:gd name="connsiteY2308" fmla="*/ 233180 h 257176"/>
              <a:gd name="connsiteX2309" fmla="*/ 305197 w 611188"/>
              <a:gd name="connsiteY2309" fmla="*/ 231532 h 257176"/>
              <a:gd name="connsiteX2310" fmla="*/ 306274 w 611188"/>
              <a:gd name="connsiteY2310" fmla="*/ 232631 h 257176"/>
              <a:gd name="connsiteX2311" fmla="*/ 307351 w 611188"/>
              <a:gd name="connsiteY2311" fmla="*/ 232631 h 257176"/>
              <a:gd name="connsiteX2312" fmla="*/ 307890 w 611188"/>
              <a:gd name="connsiteY2312" fmla="*/ 231532 h 257176"/>
              <a:gd name="connsiteX2313" fmla="*/ 305197 w 611188"/>
              <a:gd name="connsiteY2313" fmla="*/ 229883 h 257176"/>
              <a:gd name="connsiteX2314" fmla="*/ 305490 w 611188"/>
              <a:gd name="connsiteY2314" fmla="*/ 228684 h 257176"/>
              <a:gd name="connsiteX2315" fmla="*/ 306274 w 611188"/>
              <a:gd name="connsiteY2315" fmla="*/ 229883 h 257176"/>
              <a:gd name="connsiteX2316" fmla="*/ 307890 w 611188"/>
              <a:gd name="connsiteY2316" fmla="*/ 227685 h 257176"/>
              <a:gd name="connsiteX2317" fmla="*/ 307351 w 611188"/>
              <a:gd name="connsiteY2317" fmla="*/ 227685 h 257176"/>
              <a:gd name="connsiteX2318" fmla="*/ 306274 w 611188"/>
              <a:gd name="connsiteY2318" fmla="*/ 227135 h 257176"/>
              <a:gd name="connsiteX2319" fmla="*/ 308967 w 611188"/>
              <a:gd name="connsiteY2319" fmla="*/ 226036 h 257176"/>
              <a:gd name="connsiteX2320" fmla="*/ 310381 w 611188"/>
              <a:gd name="connsiteY2320" fmla="*/ 224594 h 257176"/>
              <a:gd name="connsiteX2321" fmla="*/ 303432 w 611188"/>
              <a:gd name="connsiteY2321" fmla="*/ 228072 h 257176"/>
              <a:gd name="connsiteX2322" fmla="*/ 303960 w 611188"/>
              <a:gd name="connsiteY2322" fmla="*/ 229130 h 257176"/>
              <a:gd name="connsiteX2323" fmla="*/ 303960 w 611188"/>
              <a:gd name="connsiteY2323" fmla="*/ 229659 h 257176"/>
              <a:gd name="connsiteX2324" fmla="*/ 303432 w 611188"/>
              <a:gd name="connsiteY2324" fmla="*/ 229659 h 257176"/>
              <a:gd name="connsiteX2325" fmla="*/ 301846 w 611188"/>
              <a:gd name="connsiteY2325" fmla="*/ 230718 h 257176"/>
              <a:gd name="connsiteX2326" fmla="*/ 301846 w 611188"/>
              <a:gd name="connsiteY2326" fmla="*/ 229659 h 257176"/>
              <a:gd name="connsiteX2327" fmla="*/ 302374 w 611188"/>
              <a:gd name="connsiteY2327" fmla="*/ 229659 h 257176"/>
              <a:gd name="connsiteX2328" fmla="*/ 301846 w 611188"/>
              <a:gd name="connsiteY2328" fmla="*/ 229130 h 257176"/>
              <a:gd name="connsiteX2329" fmla="*/ 300789 w 611188"/>
              <a:gd name="connsiteY2329" fmla="*/ 229130 h 257176"/>
              <a:gd name="connsiteX2330" fmla="*/ 300789 w 611188"/>
              <a:gd name="connsiteY2330" fmla="*/ 229659 h 257176"/>
              <a:gd name="connsiteX2331" fmla="*/ 300260 w 611188"/>
              <a:gd name="connsiteY2331" fmla="*/ 229659 h 257176"/>
              <a:gd name="connsiteX2332" fmla="*/ 300260 w 611188"/>
              <a:gd name="connsiteY2332" fmla="*/ 230718 h 257176"/>
              <a:gd name="connsiteX2333" fmla="*/ 299203 w 611188"/>
              <a:gd name="connsiteY2333" fmla="*/ 230718 h 257176"/>
              <a:gd name="connsiteX2334" fmla="*/ 299203 w 611188"/>
              <a:gd name="connsiteY2334" fmla="*/ 229659 h 257176"/>
              <a:gd name="connsiteX2335" fmla="*/ 298674 w 611188"/>
              <a:gd name="connsiteY2335" fmla="*/ 229659 h 257176"/>
              <a:gd name="connsiteX2336" fmla="*/ 298674 w 611188"/>
              <a:gd name="connsiteY2336" fmla="*/ 230718 h 257176"/>
              <a:gd name="connsiteX2337" fmla="*/ 293388 w 611188"/>
              <a:gd name="connsiteY2337" fmla="*/ 232305 h 257176"/>
              <a:gd name="connsiteX2338" fmla="*/ 288631 w 611188"/>
              <a:gd name="connsiteY2338" fmla="*/ 232305 h 257176"/>
              <a:gd name="connsiteX2339" fmla="*/ 287045 w 611188"/>
              <a:gd name="connsiteY2339" fmla="*/ 232305 h 257176"/>
              <a:gd name="connsiteX2340" fmla="*/ 284931 w 611188"/>
              <a:gd name="connsiteY2340" fmla="*/ 232834 h 257176"/>
              <a:gd name="connsiteX2341" fmla="*/ 282817 w 611188"/>
              <a:gd name="connsiteY2341" fmla="*/ 230718 h 257176"/>
              <a:gd name="connsiteX2342" fmla="*/ 281759 w 611188"/>
              <a:gd name="connsiteY2342" fmla="*/ 231247 h 257176"/>
              <a:gd name="connsiteX2343" fmla="*/ 280174 w 611188"/>
              <a:gd name="connsiteY2343" fmla="*/ 231247 h 257176"/>
              <a:gd name="connsiteX2344" fmla="*/ 279116 w 611188"/>
              <a:gd name="connsiteY2344" fmla="*/ 229130 h 257176"/>
              <a:gd name="connsiteX2345" fmla="*/ 276474 w 611188"/>
              <a:gd name="connsiteY2345" fmla="*/ 230718 h 257176"/>
              <a:gd name="connsiteX2346" fmla="*/ 277883 w 611188"/>
              <a:gd name="connsiteY2346" fmla="*/ 232129 h 257176"/>
              <a:gd name="connsiteX2347" fmla="*/ 276474 w 611188"/>
              <a:gd name="connsiteY2347" fmla="*/ 232834 h 257176"/>
              <a:gd name="connsiteX2348" fmla="*/ 274359 w 611188"/>
              <a:gd name="connsiteY2348" fmla="*/ 234422 h 257176"/>
              <a:gd name="connsiteX2349" fmla="*/ 271188 w 611188"/>
              <a:gd name="connsiteY2349" fmla="*/ 233893 h 257176"/>
              <a:gd name="connsiteX2350" fmla="*/ 268016 w 611188"/>
              <a:gd name="connsiteY2350" fmla="*/ 234422 h 257176"/>
              <a:gd name="connsiteX2351" fmla="*/ 268016 w 611188"/>
              <a:gd name="connsiteY2351" fmla="*/ 232834 h 257176"/>
              <a:gd name="connsiteX2352" fmla="*/ 267487 w 611188"/>
              <a:gd name="connsiteY2352" fmla="*/ 232305 h 257176"/>
              <a:gd name="connsiteX2353" fmla="*/ 266959 w 611188"/>
              <a:gd name="connsiteY2353" fmla="*/ 232834 h 257176"/>
              <a:gd name="connsiteX2354" fmla="*/ 267487 w 611188"/>
              <a:gd name="connsiteY2354" fmla="*/ 234422 h 257176"/>
              <a:gd name="connsiteX2355" fmla="*/ 262730 w 611188"/>
              <a:gd name="connsiteY2355" fmla="*/ 234951 h 257176"/>
              <a:gd name="connsiteX2356" fmla="*/ 258501 w 611188"/>
              <a:gd name="connsiteY2356" fmla="*/ 234951 h 257176"/>
              <a:gd name="connsiteX2357" fmla="*/ 258501 w 611188"/>
              <a:gd name="connsiteY2357" fmla="*/ 236009 h 257176"/>
              <a:gd name="connsiteX2358" fmla="*/ 258501 w 611188"/>
              <a:gd name="connsiteY2358" fmla="*/ 236539 h 257176"/>
              <a:gd name="connsiteX2359" fmla="*/ 255330 w 611188"/>
              <a:gd name="connsiteY2359" fmla="*/ 236539 h 257176"/>
              <a:gd name="connsiteX2360" fmla="*/ 253744 w 611188"/>
              <a:gd name="connsiteY2360" fmla="*/ 237597 h 257176"/>
              <a:gd name="connsiteX2361" fmla="*/ 253216 w 611188"/>
              <a:gd name="connsiteY2361" fmla="*/ 236009 h 257176"/>
              <a:gd name="connsiteX2362" fmla="*/ 251630 w 611188"/>
              <a:gd name="connsiteY2362" fmla="*/ 236539 h 257176"/>
              <a:gd name="connsiteX2363" fmla="*/ 252158 w 611188"/>
              <a:gd name="connsiteY2363" fmla="*/ 236009 h 257176"/>
              <a:gd name="connsiteX2364" fmla="*/ 252158 w 611188"/>
              <a:gd name="connsiteY2364" fmla="*/ 234951 h 257176"/>
              <a:gd name="connsiteX2365" fmla="*/ 251630 w 611188"/>
              <a:gd name="connsiteY2365" fmla="*/ 234951 h 257176"/>
              <a:gd name="connsiteX2366" fmla="*/ 251630 w 611188"/>
              <a:gd name="connsiteY2366" fmla="*/ 234422 h 257176"/>
              <a:gd name="connsiteX2367" fmla="*/ 253216 w 611188"/>
              <a:gd name="connsiteY2367" fmla="*/ 233893 h 257176"/>
              <a:gd name="connsiteX2368" fmla="*/ 253216 w 611188"/>
              <a:gd name="connsiteY2368" fmla="*/ 232305 h 257176"/>
              <a:gd name="connsiteX2369" fmla="*/ 254273 w 611188"/>
              <a:gd name="connsiteY2369" fmla="*/ 232834 h 257176"/>
              <a:gd name="connsiteX2370" fmla="*/ 257444 w 611188"/>
              <a:gd name="connsiteY2370" fmla="*/ 232305 h 257176"/>
              <a:gd name="connsiteX2371" fmla="*/ 255858 w 611188"/>
              <a:gd name="connsiteY2371" fmla="*/ 231247 h 257176"/>
              <a:gd name="connsiteX2372" fmla="*/ 254273 w 611188"/>
              <a:gd name="connsiteY2372" fmla="*/ 230718 h 257176"/>
              <a:gd name="connsiteX2373" fmla="*/ 253744 w 611188"/>
              <a:gd name="connsiteY2373" fmla="*/ 232305 h 257176"/>
              <a:gd name="connsiteX2374" fmla="*/ 253216 w 611188"/>
              <a:gd name="connsiteY2374" fmla="*/ 231247 h 257176"/>
              <a:gd name="connsiteX2375" fmla="*/ 253744 w 611188"/>
              <a:gd name="connsiteY2375" fmla="*/ 230718 h 257176"/>
              <a:gd name="connsiteX2376" fmla="*/ 253216 w 611188"/>
              <a:gd name="connsiteY2376" fmla="*/ 230718 h 257176"/>
              <a:gd name="connsiteX2377" fmla="*/ 251630 w 611188"/>
              <a:gd name="connsiteY2377" fmla="*/ 231247 h 257176"/>
              <a:gd name="connsiteX2378" fmla="*/ 252158 w 611188"/>
              <a:gd name="connsiteY2378" fmla="*/ 231247 h 257176"/>
              <a:gd name="connsiteX2379" fmla="*/ 250573 w 611188"/>
              <a:gd name="connsiteY2379" fmla="*/ 232305 h 257176"/>
              <a:gd name="connsiteX2380" fmla="*/ 250573 w 611188"/>
              <a:gd name="connsiteY2380" fmla="*/ 231247 h 257176"/>
              <a:gd name="connsiteX2381" fmla="*/ 250044 w 611188"/>
              <a:gd name="connsiteY2381" fmla="*/ 231247 h 257176"/>
              <a:gd name="connsiteX2382" fmla="*/ 248987 w 611188"/>
              <a:gd name="connsiteY2382" fmla="*/ 232305 h 257176"/>
              <a:gd name="connsiteX2383" fmla="*/ 248723 w 611188"/>
              <a:gd name="connsiteY2383" fmla="*/ 231776 h 257176"/>
              <a:gd name="connsiteX2384" fmla="*/ 248987 w 611188"/>
              <a:gd name="connsiteY2384" fmla="*/ 231247 h 257176"/>
              <a:gd name="connsiteX2385" fmla="*/ 248458 w 611188"/>
              <a:gd name="connsiteY2385" fmla="*/ 231247 h 257176"/>
              <a:gd name="connsiteX2386" fmla="*/ 248723 w 611188"/>
              <a:gd name="connsiteY2386" fmla="*/ 231776 h 257176"/>
              <a:gd name="connsiteX2387" fmla="*/ 248458 w 611188"/>
              <a:gd name="connsiteY2387" fmla="*/ 232305 h 257176"/>
              <a:gd name="connsiteX2388" fmla="*/ 246872 w 611188"/>
              <a:gd name="connsiteY2388" fmla="*/ 231247 h 257176"/>
              <a:gd name="connsiteX2389" fmla="*/ 246872 w 611188"/>
              <a:gd name="connsiteY2389" fmla="*/ 232305 h 257176"/>
              <a:gd name="connsiteX2390" fmla="*/ 244758 w 611188"/>
              <a:gd name="connsiteY2390" fmla="*/ 231247 h 257176"/>
              <a:gd name="connsiteX2391" fmla="*/ 245287 w 611188"/>
              <a:gd name="connsiteY2391" fmla="*/ 232305 h 257176"/>
              <a:gd name="connsiteX2392" fmla="*/ 245287 w 611188"/>
              <a:gd name="connsiteY2392" fmla="*/ 232834 h 257176"/>
              <a:gd name="connsiteX2393" fmla="*/ 244758 w 611188"/>
              <a:gd name="connsiteY2393" fmla="*/ 232305 h 257176"/>
              <a:gd name="connsiteX2394" fmla="*/ 243701 w 611188"/>
              <a:gd name="connsiteY2394" fmla="*/ 231247 h 257176"/>
              <a:gd name="connsiteX2395" fmla="*/ 241587 w 611188"/>
              <a:gd name="connsiteY2395" fmla="*/ 232834 h 257176"/>
              <a:gd name="connsiteX2396" fmla="*/ 238415 w 611188"/>
              <a:gd name="connsiteY2396" fmla="*/ 233893 h 257176"/>
              <a:gd name="connsiteX2397" fmla="*/ 238415 w 611188"/>
              <a:gd name="connsiteY2397" fmla="*/ 232834 h 257176"/>
              <a:gd name="connsiteX2398" fmla="*/ 237886 w 611188"/>
              <a:gd name="connsiteY2398" fmla="*/ 232834 h 257176"/>
              <a:gd name="connsiteX2399" fmla="*/ 236829 w 611188"/>
              <a:gd name="connsiteY2399" fmla="*/ 232834 h 257176"/>
              <a:gd name="connsiteX2400" fmla="*/ 235243 w 611188"/>
              <a:gd name="connsiteY2400" fmla="*/ 232834 h 257176"/>
              <a:gd name="connsiteX2401" fmla="*/ 234715 w 611188"/>
              <a:gd name="connsiteY2401" fmla="*/ 232305 h 257176"/>
              <a:gd name="connsiteX2402" fmla="*/ 234715 w 611188"/>
              <a:gd name="connsiteY2402" fmla="*/ 232834 h 257176"/>
              <a:gd name="connsiteX2403" fmla="*/ 234715 w 611188"/>
              <a:gd name="connsiteY2403" fmla="*/ 233893 h 257176"/>
              <a:gd name="connsiteX2404" fmla="*/ 233129 w 611188"/>
              <a:gd name="connsiteY2404" fmla="*/ 232834 h 257176"/>
              <a:gd name="connsiteX2405" fmla="*/ 232600 w 611188"/>
              <a:gd name="connsiteY2405" fmla="*/ 234951 h 257176"/>
              <a:gd name="connsiteX2406" fmla="*/ 231015 w 611188"/>
              <a:gd name="connsiteY2406" fmla="*/ 236009 h 257176"/>
              <a:gd name="connsiteX2407" fmla="*/ 227843 w 611188"/>
              <a:gd name="connsiteY2407" fmla="*/ 237597 h 257176"/>
              <a:gd name="connsiteX2408" fmla="*/ 227843 w 611188"/>
              <a:gd name="connsiteY2408" fmla="*/ 236539 h 257176"/>
              <a:gd name="connsiteX2409" fmla="*/ 227315 w 611188"/>
              <a:gd name="connsiteY2409" fmla="*/ 236539 h 257176"/>
              <a:gd name="connsiteX2410" fmla="*/ 227315 w 611188"/>
              <a:gd name="connsiteY2410" fmla="*/ 237597 h 257176"/>
              <a:gd name="connsiteX2411" fmla="*/ 226257 w 611188"/>
              <a:gd name="connsiteY2411" fmla="*/ 238126 h 257176"/>
              <a:gd name="connsiteX2412" fmla="*/ 225729 w 611188"/>
              <a:gd name="connsiteY2412" fmla="*/ 237597 h 257176"/>
              <a:gd name="connsiteX2413" fmla="*/ 224672 w 611188"/>
              <a:gd name="connsiteY2413" fmla="*/ 237597 h 257176"/>
              <a:gd name="connsiteX2414" fmla="*/ 224672 w 611188"/>
              <a:gd name="connsiteY2414" fmla="*/ 236539 h 257176"/>
              <a:gd name="connsiteX2415" fmla="*/ 224672 w 611188"/>
              <a:gd name="connsiteY2415" fmla="*/ 236009 h 257176"/>
              <a:gd name="connsiteX2416" fmla="*/ 224143 w 611188"/>
              <a:gd name="connsiteY2416" fmla="*/ 237597 h 257176"/>
              <a:gd name="connsiteX2417" fmla="*/ 222557 w 611188"/>
              <a:gd name="connsiteY2417" fmla="*/ 238126 h 257176"/>
              <a:gd name="connsiteX2418" fmla="*/ 222557 w 611188"/>
              <a:gd name="connsiteY2418" fmla="*/ 236539 h 257176"/>
              <a:gd name="connsiteX2419" fmla="*/ 222029 w 611188"/>
              <a:gd name="connsiteY2419" fmla="*/ 237597 h 257176"/>
              <a:gd name="connsiteX2420" fmla="*/ 220971 w 611188"/>
              <a:gd name="connsiteY2420" fmla="*/ 236539 h 257176"/>
              <a:gd name="connsiteX2421" fmla="*/ 220971 w 611188"/>
              <a:gd name="connsiteY2421" fmla="*/ 236538 h 257176"/>
              <a:gd name="connsiteX2422" fmla="*/ 220662 w 611188"/>
              <a:gd name="connsiteY2422" fmla="*/ 236538 h 257176"/>
              <a:gd name="connsiteX2423" fmla="*/ 220887 w 611188"/>
              <a:gd name="connsiteY2423" fmla="*/ 236454 h 257176"/>
              <a:gd name="connsiteX2424" fmla="*/ 220443 w 611188"/>
              <a:gd name="connsiteY2424" fmla="*/ 236009 h 257176"/>
              <a:gd name="connsiteX2425" fmla="*/ 219386 w 611188"/>
              <a:gd name="connsiteY2425" fmla="*/ 236539 h 257176"/>
              <a:gd name="connsiteX2426" fmla="*/ 218857 w 611188"/>
              <a:gd name="connsiteY2426" fmla="*/ 234951 h 257176"/>
              <a:gd name="connsiteX2427" fmla="*/ 219386 w 611188"/>
              <a:gd name="connsiteY2427" fmla="*/ 234422 h 257176"/>
              <a:gd name="connsiteX2428" fmla="*/ 218857 w 611188"/>
              <a:gd name="connsiteY2428" fmla="*/ 234422 h 257176"/>
              <a:gd name="connsiteX2429" fmla="*/ 217800 w 611188"/>
              <a:gd name="connsiteY2429" fmla="*/ 234422 h 257176"/>
              <a:gd name="connsiteX2430" fmla="*/ 217800 w 611188"/>
              <a:gd name="connsiteY2430" fmla="*/ 234951 h 257176"/>
              <a:gd name="connsiteX2431" fmla="*/ 218857 w 611188"/>
              <a:gd name="connsiteY2431" fmla="*/ 236539 h 257176"/>
              <a:gd name="connsiteX2432" fmla="*/ 215686 w 611188"/>
              <a:gd name="connsiteY2432" fmla="*/ 236009 h 257176"/>
              <a:gd name="connsiteX2433" fmla="*/ 214100 w 611188"/>
              <a:gd name="connsiteY2433" fmla="*/ 234422 h 257176"/>
              <a:gd name="connsiteX2434" fmla="*/ 214100 w 611188"/>
              <a:gd name="connsiteY2434" fmla="*/ 234951 h 257176"/>
              <a:gd name="connsiteX2435" fmla="*/ 214100 w 611188"/>
              <a:gd name="connsiteY2435" fmla="*/ 236009 h 257176"/>
              <a:gd name="connsiteX2436" fmla="*/ 213571 w 611188"/>
              <a:gd name="connsiteY2436" fmla="*/ 234951 h 257176"/>
              <a:gd name="connsiteX2437" fmla="*/ 212514 w 611188"/>
              <a:gd name="connsiteY2437" fmla="*/ 233893 h 257176"/>
              <a:gd name="connsiteX2438" fmla="*/ 213571 w 611188"/>
              <a:gd name="connsiteY2438" fmla="*/ 232834 h 257176"/>
              <a:gd name="connsiteX2439" fmla="*/ 214100 w 611188"/>
              <a:gd name="connsiteY2439" fmla="*/ 232834 h 257176"/>
              <a:gd name="connsiteX2440" fmla="*/ 212514 w 611188"/>
              <a:gd name="connsiteY2440" fmla="*/ 232305 h 257176"/>
              <a:gd name="connsiteX2441" fmla="*/ 210400 w 611188"/>
              <a:gd name="connsiteY2441" fmla="*/ 232305 h 257176"/>
              <a:gd name="connsiteX2442" fmla="*/ 210928 w 611188"/>
              <a:gd name="connsiteY2442" fmla="*/ 233893 h 257176"/>
              <a:gd name="connsiteX2443" fmla="*/ 212514 w 611188"/>
              <a:gd name="connsiteY2443" fmla="*/ 234422 h 257176"/>
              <a:gd name="connsiteX2444" fmla="*/ 211985 w 611188"/>
              <a:gd name="connsiteY2444" fmla="*/ 234422 h 257176"/>
              <a:gd name="connsiteX2445" fmla="*/ 210400 w 611188"/>
              <a:gd name="connsiteY2445" fmla="*/ 234951 h 257176"/>
              <a:gd name="connsiteX2446" fmla="*/ 210400 w 611188"/>
              <a:gd name="connsiteY2446" fmla="*/ 234422 h 257176"/>
              <a:gd name="connsiteX2447" fmla="*/ 210400 w 611188"/>
              <a:gd name="connsiteY2447" fmla="*/ 233893 h 257176"/>
              <a:gd name="connsiteX2448" fmla="*/ 209871 w 611188"/>
              <a:gd name="connsiteY2448" fmla="*/ 233893 h 257176"/>
              <a:gd name="connsiteX2449" fmla="*/ 208814 w 611188"/>
              <a:gd name="connsiteY2449" fmla="*/ 234422 h 257176"/>
              <a:gd name="connsiteX2450" fmla="*/ 208814 w 611188"/>
              <a:gd name="connsiteY2450" fmla="*/ 233893 h 257176"/>
              <a:gd name="connsiteX2451" fmla="*/ 208814 w 611188"/>
              <a:gd name="connsiteY2451" fmla="*/ 232834 h 257176"/>
              <a:gd name="connsiteX2452" fmla="*/ 207228 w 611188"/>
              <a:gd name="connsiteY2452" fmla="*/ 234951 h 257176"/>
              <a:gd name="connsiteX2453" fmla="*/ 202999 w 611188"/>
              <a:gd name="connsiteY2453" fmla="*/ 234422 h 257176"/>
              <a:gd name="connsiteX2454" fmla="*/ 200356 w 611188"/>
              <a:gd name="connsiteY2454" fmla="*/ 236009 h 257176"/>
              <a:gd name="connsiteX2455" fmla="*/ 201414 w 611188"/>
              <a:gd name="connsiteY2455" fmla="*/ 234422 h 257176"/>
              <a:gd name="connsiteX2456" fmla="*/ 201942 w 611188"/>
              <a:gd name="connsiteY2456" fmla="*/ 232834 h 257176"/>
              <a:gd name="connsiteX2457" fmla="*/ 201942 w 611188"/>
              <a:gd name="connsiteY2457" fmla="*/ 232305 h 257176"/>
              <a:gd name="connsiteX2458" fmla="*/ 201414 w 611188"/>
              <a:gd name="connsiteY2458" fmla="*/ 232834 h 257176"/>
              <a:gd name="connsiteX2459" fmla="*/ 200356 w 611188"/>
              <a:gd name="connsiteY2459" fmla="*/ 230718 h 257176"/>
              <a:gd name="connsiteX2460" fmla="*/ 197185 w 611188"/>
              <a:gd name="connsiteY2460" fmla="*/ 232305 h 257176"/>
              <a:gd name="connsiteX2461" fmla="*/ 198242 w 611188"/>
              <a:gd name="connsiteY2461" fmla="*/ 230718 h 257176"/>
              <a:gd name="connsiteX2462" fmla="*/ 199828 w 611188"/>
              <a:gd name="connsiteY2462" fmla="*/ 229659 h 257176"/>
              <a:gd name="connsiteX2463" fmla="*/ 198242 w 611188"/>
              <a:gd name="connsiteY2463" fmla="*/ 229130 h 257176"/>
              <a:gd name="connsiteX2464" fmla="*/ 198242 w 611188"/>
              <a:gd name="connsiteY2464" fmla="*/ 230718 h 257176"/>
              <a:gd name="connsiteX2465" fmla="*/ 196656 w 611188"/>
              <a:gd name="connsiteY2465" fmla="*/ 230718 h 257176"/>
              <a:gd name="connsiteX2466" fmla="*/ 196128 w 611188"/>
              <a:gd name="connsiteY2466" fmla="*/ 230718 h 257176"/>
              <a:gd name="connsiteX2467" fmla="*/ 197185 w 611188"/>
              <a:gd name="connsiteY2467" fmla="*/ 229659 h 257176"/>
              <a:gd name="connsiteX2468" fmla="*/ 195071 w 611188"/>
              <a:gd name="connsiteY2468" fmla="*/ 228072 h 257176"/>
              <a:gd name="connsiteX2469" fmla="*/ 193485 w 611188"/>
              <a:gd name="connsiteY2469" fmla="*/ 229130 h 257176"/>
              <a:gd name="connsiteX2470" fmla="*/ 192956 w 611188"/>
              <a:gd name="connsiteY2470" fmla="*/ 229130 h 257176"/>
              <a:gd name="connsiteX2471" fmla="*/ 191370 w 611188"/>
              <a:gd name="connsiteY2471" fmla="*/ 229130 h 257176"/>
              <a:gd name="connsiteX2472" fmla="*/ 189785 w 611188"/>
              <a:gd name="connsiteY2472" fmla="*/ 228072 h 257176"/>
              <a:gd name="connsiteX2473" fmla="*/ 189256 w 611188"/>
              <a:gd name="connsiteY2473" fmla="*/ 229130 h 257176"/>
              <a:gd name="connsiteX2474" fmla="*/ 185027 w 611188"/>
              <a:gd name="connsiteY2474" fmla="*/ 228072 h 257176"/>
              <a:gd name="connsiteX2475" fmla="*/ 180799 w 611188"/>
              <a:gd name="connsiteY2475" fmla="*/ 230718 h 257176"/>
              <a:gd name="connsiteX2476" fmla="*/ 180799 w 611188"/>
              <a:gd name="connsiteY2476" fmla="*/ 229659 h 257176"/>
              <a:gd name="connsiteX2477" fmla="*/ 180799 w 611188"/>
              <a:gd name="connsiteY2477" fmla="*/ 229130 h 257176"/>
              <a:gd name="connsiteX2478" fmla="*/ 181327 w 611188"/>
              <a:gd name="connsiteY2478" fmla="*/ 229659 h 257176"/>
              <a:gd name="connsiteX2479" fmla="*/ 180799 w 611188"/>
              <a:gd name="connsiteY2479" fmla="*/ 228072 h 257176"/>
              <a:gd name="connsiteX2480" fmla="*/ 178156 w 611188"/>
              <a:gd name="connsiteY2480" fmla="*/ 228072 h 257176"/>
              <a:gd name="connsiteX2481" fmla="*/ 179213 w 611188"/>
              <a:gd name="connsiteY2481" fmla="*/ 229130 h 257176"/>
              <a:gd name="connsiteX2482" fmla="*/ 179213 w 611188"/>
              <a:gd name="connsiteY2482" fmla="*/ 229659 h 257176"/>
              <a:gd name="connsiteX2483" fmla="*/ 177098 w 611188"/>
              <a:gd name="connsiteY2483" fmla="*/ 228072 h 257176"/>
              <a:gd name="connsiteX2484" fmla="*/ 175513 w 611188"/>
              <a:gd name="connsiteY2484" fmla="*/ 229130 h 257176"/>
              <a:gd name="connsiteX2485" fmla="*/ 174455 w 611188"/>
              <a:gd name="connsiteY2485" fmla="*/ 229130 h 257176"/>
              <a:gd name="connsiteX2486" fmla="*/ 174455 w 611188"/>
              <a:gd name="connsiteY2486" fmla="*/ 228072 h 257176"/>
              <a:gd name="connsiteX2487" fmla="*/ 173927 w 611188"/>
              <a:gd name="connsiteY2487" fmla="*/ 228072 h 257176"/>
              <a:gd name="connsiteX2488" fmla="*/ 172870 w 611188"/>
              <a:gd name="connsiteY2488" fmla="*/ 228072 h 257176"/>
              <a:gd name="connsiteX2489" fmla="*/ 172870 w 611188"/>
              <a:gd name="connsiteY2489" fmla="*/ 229130 h 257176"/>
              <a:gd name="connsiteX2490" fmla="*/ 173927 w 611188"/>
              <a:gd name="connsiteY2490" fmla="*/ 229130 h 257176"/>
              <a:gd name="connsiteX2491" fmla="*/ 172341 w 611188"/>
              <a:gd name="connsiteY2491" fmla="*/ 229659 h 257176"/>
              <a:gd name="connsiteX2492" fmla="*/ 170755 w 611188"/>
              <a:gd name="connsiteY2492" fmla="*/ 230718 h 257176"/>
              <a:gd name="connsiteX2493" fmla="*/ 170227 w 611188"/>
              <a:gd name="connsiteY2493" fmla="*/ 229130 h 257176"/>
              <a:gd name="connsiteX2494" fmla="*/ 169170 w 611188"/>
              <a:gd name="connsiteY2494" fmla="*/ 228072 h 257176"/>
              <a:gd name="connsiteX2495" fmla="*/ 163355 w 611188"/>
              <a:gd name="connsiteY2495" fmla="*/ 230718 h 257176"/>
              <a:gd name="connsiteX2496" fmla="*/ 157012 w 611188"/>
              <a:gd name="connsiteY2496" fmla="*/ 229659 h 257176"/>
              <a:gd name="connsiteX2497" fmla="*/ 153840 w 611188"/>
              <a:gd name="connsiteY2497" fmla="*/ 230718 h 257176"/>
              <a:gd name="connsiteX2498" fmla="*/ 151197 w 611188"/>
              <a:gd name="connsiteY2498" fmla="*/ 231247 h 257176"/>
              <a:gd name="connsiteX2499" fmla="*/ 150140 w 611188"/>
              <a:gd name="connsiteY2499" fmla="*/ 230718 h 257176"/>
              <a:gd name="connsiteX2500" fmla="*/ 150140 w 611188"/>
              <a:gd name="connsiteY2500" fmla="*/ 229130 h 257176"/>
              <a:gd name="connsiteX2501" fmla="*/ 149612 w 611188"/>
              <a:gd name="connsiteY2501" fmla="*/ 229659 h 257176"/>
              <a:gd name="connsiteX2502" fmla="*/ 148555 w 611188"/>
              <a:gd name="connsiteY2502" fmla="*/ 229659 h 257176"/>
              <a:gd name="connsiteX2503" fmla="*/ 148555 w 611188"/>
              <a:gd name="connsiteY2503" fmla="*/ 231247 h 257176"/>
              <a:gd name="connsiteX2504" fmla="*/ 146440 w 611188"/>
              <a:gd name="connsiteY2504" fmla="*/ 232305 h 257176"/>
              <a:gd name="connsiteX2505" fmla="*/ 144326 w 611188"/>
              <a:gd name="connsiteY2505" fmla="*/ 233893 h 257176"/>
              <a:gd name="connsiteX2506" fmla="*/ 144854 w 611188"/>
              <a:gd name="connsiteY2506" fmla="*/ 232305 h 257176"/>
              <a:gd name="connsiteX2507" fmla="*/ 146440 w 611188"/>
              <a:gd name="connsiteY2507" fmla="*/ 231247 h 257176"/>
              <a:gd name="connsiteX2508" fmla="*/ 144854 w 611188"/>
              <a:gd name="connsiteY2508" fmla="*/ 229659 h 257176"/>
              <a:gd name="connsiteX2509" fmla="*/ 143269 w 611188"/>
              <a:gd name="connsiteY2509" fmla="*/ 230718 h 257176"/>
              <a:gd name="connsiteX2510" fmla="*/ 143269 w 611188"/>
              <a:gd name="connsiteY2510" fmla="*/ 229659 h 257176"/>
              <a:gd name="connsiteX2511" fmla="*/ 143269 w 611188"/>
              <a:gd name="connsiteY2511" fmla="*/ 229130 h 257176"/>
              <a:gd name="connsiteX2512" fmla="*/ 141683 w 611188"/>
              <a:gd name="connsiteY2512" fmla="*/ 230718 h 257176"/>
              <a:gd name="connsiteX2513" fmla="*/ 140097 w 611188"/>
              <a:gd name="connsiteY2513" fmla="*/ 229659 h 257176"/>
              <a:gd name="connsiteX2514" fmla="*/ 140097 w 611188"/>
              <a:gd name="connsiteY2514" fmla="*/ 231247 h 257176"/>
              <a:gd name="connsiteX2515" fmla="*/ 134811 w 611188"/>
              <a:gd name="connsiteY2515" fmla="*/ 230718 h 257176"/>
              <a:gd name="connsiteX2516" fmla="*/ 128997 w 611188"/>
              <a:gd name="connsiteY2516" fmla="*/ 230718 h 257176"/>
              <a:gd name="connsiteX2517" fmla="*/ 128997 w 611188"/>
              <a:gd name="connsiteY2517" fmla="*/ 231247 h 257176"/>
              <a:gd name="connsiteX2518" fmla="*/ 128997 w 611188"/>
              <a:gd name="connsiteY2518" fmla="*/ 232305 h 257176"/>
              <a:gd name="connsiteX2519" fmla="*/ 127411 w 611188"/>
              <a:gd name="connsiteY2519" fmla="*/ 232305 h 257176"/>
              <a:gd name="connsiteX2520" fmla="*/ 125825 w 611188"/>
              <a:gd name="connsiteY2520" fmla="*/ 232305 h 257176"/>
              <a:gd name="connsiteX2521" fmla="*/ 125825 w 611188"/>
              <a:gd name="connsiteY2521" fmla="*/ 232834 h 257176"/>
              <a:gd name="connsiteX2522" fmla="*/ 124239 w 611188"/>
              <a:gd name="connsiteY2522" fmla="*/ 231247 h 257176"/>
              <a:gd name="connsiteX2523" fmla="*/ 124239 w 611188"/>
              <a:gd name="connsiteY2523" fmla="*/ 232305 h 257176"/>
              <a:gd name="connsiteX2524" fmla="*/ 123711 w 611188"/>
              <a:gd name="connsiteY2524" fmla="*/ 232834 h 257176"/>
              <a:gd name="connsiteX2525" fmla="*/ 123711 w 611188"/>
              <a:gd name="connsiteY2525" fmla="*/ 231247 h 257176"/>
              <a:gd name="connsiteX2526" fmla="*/ 122654 w 611188"/>
              <a:gd name="connsiteY2526" fmla="*/ 230718 h 257176"/>
              <a:gd name="connsiteX2527" fmla="*/ 122125 w 611188"/>
              <a:gd name="connsiteY2527" fmla="*/ 231247 h 257176"/>
              <a:gd name="connsiteX2528" fmla="*/ 120539 w 611188"/>
              <a:gd name="connsiteY2528" fmla="*/ 232305 h 257176"/>
              <a:gd name="connsiteX2529" fmla="*/ 120539 w 611188"/>
              <a:gd name="connsiteY2529" fmla="*/ 231247 h 257176"/>
              <a:gd name="connsiteX2530" fmla="*/ 121068 w 611188"/>
              <a:gd name="connsiteY2530" fmla="*/ 231247 h 257176"/>
              <a:gd name="connsiteX2531" fmla="*/ 120539 w 611188"/>
              <a:gd name="connsiteY2531" fmla="*/ 229659 h 257176"/>
              <a:gd name="connsiteX2532" fmla="*/ 118953 w 611188"/>
              <a:gd name="connsiteY2532" fmla="*/ 230718 h 257176"/>
              <a:gd name="connsiteX2533" fmla="*/ 118953 w 611188"/>
              <a:gd name="connsiteY2533" fmla="*/ 232305 h 257176"/>
              <a:gd name="connsiteX2534" fmla="*/ 118425 w 611188"/>
              <a:gd name="connsiteY2534" fmla="*/ 231247 h 257176"/>
              <a:gd name="connsiteX2535" fmla="*/ 116839 w 611188"/>
              <a:gd name="connsiteY2535" fmla="*/ 230718 h 257176"/>
              <a:gd name="connsiteX2536" fmla="*/ 116839 w 611188"/>
              <a:gd name="connsiteY2536" fmla="*/ 231247 h 257176"/>
              <a:gd name="connsiteX2537" fmla="*/ 116839 w 611188"/>
              <a:gd name="connsiteY2537" fmla="*/ 232305 h 257176"/>
              <a:gd name="connsiteX2538" fmla="*/ 114196 w 611188"/>
              <a:gd name="connsiteY2538" fmla="*/ 230718 h 257176"/>
              <a:gd name="connsiteX2539" fmla="*/ 112082 w 611188"/>
              <a:gd name="connsiteY2539" fmla="*/ 230718 h 257176"/>
              <a:gd name="connsiteX2540" fmla="*/ 111553 w 611188"/>
              <a:gd name="connsiteY2540" fmla="*/ 230718 h 257176"/>
              <a:gd name="connsiteX2541" fmla="*/ 109967 w 611188"/>
              <a:gd name="connsiteY2541" fmla="*/ 229659 h 257176"/>
              <a:gd name="connsiteX2542" fmla="*/ 109967 w 611188"/>
              <a:gd name="connsiteY2542" fmla="*/ 229130 h 257176"/>
              <a:gd name="connsiteX2543" fmla="*/ 108382 w 611188"/>
              <a:gd name="connsiteY2543" fmla="*/ 229130 h 257176"/>
              <a:gd name="connsiteX2544" fmla="*/ 108910 w 611188"/>
              <a:gd name="connsiteY2544" fmla="*/ 228072 h 257176"/>
              <a:gd name="connsiteX2545" fmla="*/ 108910 w 611188"/>
              <a:gd name="connsiteY2545" fmla="*/ 225955 h 257176"/>
              <a:gd name="connsiteX2546" fmla="*/ 108382 w 611188"/>
              <a:gd name="connsiteY2546" fmla="*/ 225955 h 257176"/>
              <a:gd name="connsiteX2547" fmla="*/ 108382 w 611188"/>
              <a:gd name="connsiteY2547" fmla="*/ 227014 h 257176"/>
              <a:gd name="connsiteX2548" fmla="*/ 107853 w 611188"/>
              <a:gd name="connsiteY2548" fmla="*/ 227543 h 257176"/>
              <a:gd name="connsiteX2549" fmla="*/ 107853 w 611188"/>
              <a:gd name="connsiteY2549" fmla="*/ 225426 h 257176"/>
              <a:gd name="connsiteX2550" fmla="*/ 106796 w 611188"/>
              <a:gd name="connsiteY2550" fmla="*/ 223839 h 257176"/>
              <a:gd name="connsiteX2551" fmla="*/ 106267 w 611188"/>
              <a:gd name="connsiteY2551" fmla="*/ 223839 h 257176"/>
              <a:gd name="connsiteX2552" fmla="*/ 107853 w 611188"/>
              <a:gd name="connsiteY2552" fmla="*/ 222780 h 257176"/>
              <a:gd name="connsiteX2553" fmla="*/ 107185 w 611188"/>
              <a:gd name="connsiteY2553" fmla="*/ 222697 h 257176"/>
              <a:gd name="connsiteX2554" fmla="*/ 112082 w 611188"/>
              <a:gd name="connsiteY2554" fmla="*/ 222251 h 257176"/>
              <a:gd name="connsiteX2555" fmla="*/ 114196 w 611188"/>
              <a:gd name="connsiteY2555" fmla="*/ 223839 h 257176"/>
              <a:gd name="connsiteX2556" fmla="*/ 116839 w 611188"/>
              <a:gd name="connsiteY2556" fmla="*/ 222780 h 257176"/>
              <a:gd name="connsiteX2557" fmla="*/ 115782 w 611188"/>
              <a:gd name="connsiteY2557" fmla="*/ 222780 h 257176"/>
              <a:gd name="connsiteX2558" fmla="*/ 115253 w 611188"/>
              <a:gd name="connsiteY2558" fmla="*/ 222251 h 257176"/>
              <a:gd name="connsiteX2559" fmla="*/ 116839 w 611188"/>
              <a:gd name="connsiteY2559" fmla="*/ 222251 h 257176"/>
              <a:gd name="connsiteX2560" fmla="*/ 117368 w 611188"/>
              <a:gd name="connsiteY2560" fmla="*/ 221193 h 257176"/>
              <a:gd name="connsiteX2561" fmla="*/ 118425 w 611188"/>
              <a:gd name="connsiteY2561" fmla="*/ 223839 h 257176"/>
              <a:gd name="connsiteX2562" fmla="*/ 120539 w 611188"/>
              <a:gd name="connsiteY2562" fmla="*/ 222780 h 257176"/>
              <a:gd name="connsiteX2563" fmla="*/ 120011 w 611188"/>
              <a:gd name="connsiteY2563" fmla="*/ 222251 h 257176"/>
              <a:gd name="connsiteX2564" fmla="*/ 118953 w 611188"/>
              <a:gd name="connsiteY2564" fmla="*/ 222251 h 257176"/>
              <a:gd name="connsiteX2565" fmla="*/ 122654 w 611188"/>
              <a:gd name="connsiteY2565" fmla="*/ 221193 h 257176"/>
              <a:gd name="connsiteX2566" fmla="*/ 127411 w 611188"/>
              <a:gd name="connsiteY2566" fmla="*/ 222251 h 257176"/>
              <a:gd name="connsiteX2567" fmla="*/ 127939 w 611188"/>
              <a:gd name="connsiteY2567" fmla="*/ 222251 h 257176"/>
              <a:gd name="connsiteX2568" fmla="*/ 127939 w 611188"/>
              <a:gd name="connsiteY2568" fmla="*/ 222780 h 257176"/>
              <a:gd name="connsiteX2569" fmla="*/ 132168 w 611188"/>
              <a:gd name="connsiteY2569" fmla="*/ 222251 h 257176"/>
              <a:gd name="connsiteX2570" fmla="*/ 134811 w 611188"/>
              <a:gd name="connsiteY2570" fmla="*/ 222251 h 257176"/>
              <a:gd name="connsiteX2571" fmla="*/ 139568 w 611188"/>
              <a:gd name="connsiteY2571" fmla="*/ 222780 h 257176"/>
              <a:gd name="connsiteX2572" fmla="*/ 144326 w 611188"/>
              <a:gd name="connsiteY2572" fmla="*/ 221193 h 257176"/>
              <a:gd name="connsiteX2573" fmla="*/ 144326 w 611188"/>
              <a:gd name="connsiteY2573" fmla="*/ 220134 h 257176"/>
              <a:gd name="connsiteX2574" fmla="*/ 143269 w 611188"/>
              <a:gd name="connsiteY2574" fmla="*/ 220664 h 257176"/>
              <a:gd name="connsiteX2575" fmla="*/ 142740 w 611188"/>
              <a:gd name="connsiteY2575" fmla="*/ 219076 h 257176"/>
              <a:gd name="connsiteX2576" fmla="*/ 141683 w 611188"/>
              <a:gd name="connsiteY2576" fmla="*/ 220134 h 257176"/>
              <a:gd name="connsiteX2577" fmla="*/ 142740 w 611188"/>
              <a:gd name="connsiteY2577" fmla="*/ 220664 h 257176"/>
              <a:gd name="connsiteX2578" fmla="*/ 143269 w 611188"/>
              <a:gd name="connsiteY2578" fmla="*/ 221193 h 257176"/>
              <a:gd name="connsiteX2579" fmla="*/ 142740 w 611188"/>
              <a:gd name="connsiteY2579" fmla="*/ 221193 h 257176"/>
              <a:gd name="connsiteX2580" fmla="*/ 141154 w 611188"/>
              <a:gd name="connsiteY2580" fmla="*/ 221193 h 257176"/>
              <a:gd name="connsiteX2581" fmla="*/ 141154 w 611188"/>
              <a:gd name="connsiteY2581" fmla="*/ 219076 h 257176"/>
              <a:gd name="connsiteX2582" fmla="*/ 140097 w 611188"/>
              <a:gd name="connsiteY2582" fmla="*/ 219076 h 257176"/>
              <a:gd name="connsiteX2583" fmla="*/ 140097 w 611188"/>
              <a:gd name="connsiteY2583" fmla="*/ 218547 h 257176"/>
              <a:gd name="connsiteX2584" fmla="*/ 141683 w 611188"/>
              <a:gd name="connsiteY2584" fmla="*/ 217489 h 257176"/>
              <a:gd name="connsiteX2585" fmla="*/ 139040 w 611188"/>
              <a:gd name="connsiteY2585" fmla="*/ 215901 h 257176"/>
              <a:gd name="connsiteX2586" fmla="*/ 139040 w 611188"/>
              <a:gd name="connsiteY2586" fmla="*/ 217489 h 257176"/>
              <a:gd name="connsiteX2587" fmla="*/ 136397 w 611188"/>
              <a:gd name="connsiteY2587" fmla="*/ 217489 h 257176"/>
              <a:gd name="connsiteX2588" fmla="*/ 136397 w 611188"/>
              <a:gd name="connsiteY2588" fmla="*/ 218547 h 257176"/>
              <a:gd name="connsiteX2589" fmla="*/ 134283 w 611188"/>
              <a:gd name="connsiteY2589" fmla="*/ 218547 h 257176"/>
              <a:gd name="connsiteX2590" fmla="*/ 132697 w 611188"/>
              <a:gd name="connsiteY2590" fmla="*/ 217489 h 257176"/>
              <a:gd name="connsiteX2591" fmla="*/ 132168 w 611188"/>
              <a:gd name="connsiteY2591" fmla="*/ 218547 h 257176"/>
              <a:gd name="connsiteX2592" fmla="*/ 130582 w 611188"/>
              <a:gd name="connsiteY2592" fmla="*/ 220134 h 257176"/>
              <a:gd name="connsiteX2593" fmla="*/ 130582 w 611188"/>
              <a:gd name="connsiteY2593" fmla="*/ 219076 h 257176"/>
              <a:gd name="connsiteX2594" fmla="*/ 128997 w 611188"/>
              <a:gd name="connsiteY2594" fmla="*/ 220664 h 257176"/>
              <a:gd name="connsiteX2595" fmla="*/ 127939 w 611188"/>
              <a:gd name="connsiteY2595" fmla="*/ 219076 h 257176"/>
              <a:gd name="connsiteX2596" fmla="*/ 129525 w 611188"/>
              <a:gd name="connsiteY2596" fmla="*/ 219076 h 257176"/>
              <a:gd name="connsiteX2597" fmla="*/ 129525 w 611188"/>
              <a:gd name="connsiteY2597" fmla="*/ 217489 h 257176"/>
              <a:gd name="connsiteX2598" fmla="*/ 126882 w 611188"/>
              <a:gd name="connsiteY2598" fmla="*/ 217489 h 257176"/>
              <a:gd name="connsiteX2599" fmla="*/ 122654 w 611188"/>
              <a:gd name="connsiteY2599" fmla="*/ 218547 h 257176"/>
              <a:gd name="connsiteX2600" fmla="*/ 122125 w 611188"/>
              <a:gd name="connsiteY2600" fmla="*/ 217489 h 257176"/>
              <a:gd name="connsiteX2601" fmla="*/ 122125 w 611188"/>
              <a:gd name="connsiteY2601" fmla="*/ 216959 h 257176"/>
              <a:gd name="connsiteX2602" fmla="*/ 117368 w 611188"/>
              <a:gd name="connsiteY2602" fmla="*/ 217489 h 257176"/>
              <a:gd name="connsiteX2603" fmla="*/ 113668 w 611188"/>
              <a:gd name="connsiteY2603" fmla="*/ 217489 h 257176"/>
              <a:gd name="connsiteX2604" fmla="*/ 113668 w 611188"/>
              <a:gd name="connsiteY2604" fmla="*/ 215901 h 257176"/>
              <a:gd name="connsiteX2605" fmla="*/ 112082 w 611188"/>
              <a:gd name="connsiteY2605" fmla="*/ 217489 h 257176"/>
              <a:gd name="connsiteX2606" fmla="*/ 111553 w 611188"/>
              <a:gd name="connsiteY2606" fmla="*/ 216959 h 257176"/>
              <a:gd name="connsiteX2607" fmla="*/ 112082 w 611188"/>
              <a:gd name="connsiteY2607" fmla="*/ 215901 h 257176"/>
              <a:gd name="connsiteX2608" fmla="*/ 113139 w 611188"/>
              <a:gd name="connsiteY2608" fmla="*/ 215372 h 257176"/>
              <a:gd name="connsiteX2609" fmla="*/ 110496 w 611188"/>
              <a:gd name="connsiteY2609" fmla="*/ 215372 h 257176"/>
              <a:gd name="connsiteX2610" fmla="*/ 108910 w 611188"/>
              <a:gd name="connsiteY2610" fmla="*/ 213784 h 257176"/>
              <a:gd name="connsiteX2611" fmla="*/ 108910 w 611188"/>
              <a:gd name="connsiteY2611" fmla="*/ 215372 h 257176"/>
              <a:gd name="connsiteX2612" fmla="*/ 108382 w 611188"/>
              <a:gd name="connsiteY2612" fmla="*/ 215372 h 257176"/>
              <a:gd name="connsiteX2613" fmla="*/ 106796 w 611188"/>
              <a:gd name="connsiteY2613" fmla="*/ 214843 h 257176"/>
              <a:gd name="connsiteX2614" fmla="*/ 106267 w 611188"/>
              <a:gd name="connsiteY2614" fmla="*/ 214843 h 257176"/>
              <a:gd name="connsiteX2615" fmla="*/ 106267 w 611188"/>
              <a:gd name="connsiteY2615" fmla="*/ 215901 h 257176"/>
              <a:gd name="connsiteX2616" fmla="*/ 103624 w 611188"/>
              <a:gd name="connsiteY2616" fmla="*/ 215901 h 257176"/>
              <a:gd name="connsiteX2617" fmla="*/ 100981 w 611188"/>
              <a:gd name="connsiteY2617" fmla="*/ 215901 h 257176"/>
              <a:gd name="connsiteX2618" fmla="*/ 101510 w 611188"/>
              <a:gd name="connsiteY2618" fmla="*/ 214843 h 257176"/>
              <a:gd name="connsiteX2619" fmla="*/ 100981 w 611188"/>
              <a:gd name="connsiteY2619" fmla="*/ 213255 h 257176"/>
              <a:gd name="connsiteX2620" fmla="*/ 103624 w 611188"/>
              <a:gd name="connsiteY2620" fmla="*/ 213784 h 257176"/>
              <a:gd name="connsiteX2621" fmla="*/ 105778 w 611188"/>
              <a:gd name="connsiteY2621" fmla="*/ 212491 h 257176"/>
              <a:gd name="connsiteX2622" fmla="*/ 106267 w 611188"/>
              <a:gd name="connsiteY2622" fmla="*/ 212858 h 257176"/>
              <a:gd name="connsiteX2623" fmla="*/ 106267 w 611188"/>
              <a:gd name="connsiteY2623" fmla="*/ 213255 h 257176"/>
              <a:gd name="connsiteX2624" fmla="*/ 106796 w 611188"/>
              <a:gd name="connsiteY2624" fmla="*/ 213255 h 257176"/>
              <a:gd name="connsiteX2625" fmla="*/ 106267 w 611188"/>
              <a:gd name="connsiteY2625" fmla="*/ 212858 h 257176"/>
              <a:gd name="connsiteX2626" fmla="*/ 106267 w 611188"/>
              <a:gd name="connsiteY2626" fmla="*/ 212197 h 257176"/>
              <a:gd name="connsiteX2627" fmla="*/ 105778 w 611188"/>
              <a:gd name="connsiteY2627" fmla="*/ 212491 h 257176"/>
              <a:gd name="connsiteX2628" fmla="*/ 104681 w 611188"/>
              <a:gd name="connsiteY2628" fmla="*/ 211668 h 257176"/>
              <a:gd name="connsiteX2629" fmla="*/ 105210 w 611188"/>
              <a:gd name="connsiteY2629" fmla="*/ 210080 h 257176"/>
              <a:gd name="connsiteX2630" fmla="*/ 106267 w 611188"/>
              <a:gd name="connsiteY2630" fmla="*/ 210609 h 257176"/>
              <a:gd name="connsiteX2631" fmla="*/ 106267 w 611188"/>
              <a:gd name="connsiteY2631" fmla="*/ 210080 h 257176"/>
              <a:gd name="connsiteX2632" fmla="*/ 106796 w 611188"/>
              <a:gd name="connsiteY2632" fmla="*/ 209022 h 257176"/>
              <a:gd name="connsiteX2633" fmla="*/ 108910 w 611188"/>
              <a:gd name="connsiteY2633" fmla="*/ 209022 h 257176"/>
              <a:gd name="connsiteX2634" fmla="*/ 113139 w 611188"/>
              <a:gd name="connsiteY2634" fmla="*/ 209022 h 257176"/>
              <a:gd name="connsiteX2635" fmla="*/ 113139 w 611188"/>
              <a:gd name="connsiteY2635" fmla="*/ 210080 h 257176"/>
              <a:gd name="connsiteX2636" fmla="*/ 114196 w 611188"/>
              <a:gd name="connsiteY2636" fmla="*/ 209022 h 257176"/>
              <a:gd name="connsiteX2637" fmla="*/ 116839 w 611188"/>
              <a:gd name="connsiteY2637" fmla="*/ 209022 h 257176"/>
              <a:gd name="connsiteX2638" fmla="*/ 116839 w 611188"/>
              <a:gd name="connsiteY2638" fmla="*/ 208493 h 257176"/>
              <a:gd name="connsiteX2639" fmla="*/ 115782 w 611188"/>
              <a:gd name="connsiteY2639" fmla="*/ 207964 h 257176"/>
              <a:gd name="connsiteX2640" fmla="*/ 118953 w 611188"/>
              <a:gd name="connsiteY2640" fmla="*/ 207964 h 257176"/>
              <a:gd name="connsiteX2641" fmla="*/ 122125 w 611188"/>
              <a:gd name="connsiteY2641" fmla="*/ 206376 h 257176"/>
              <a:gd name="connsiteX2642" fmla="*/ 122654 w 611188"/>
              <a:gd name="connsiteY2642" fmla="*/ 206905 h 257176"/>
              <a:gd name="connsiteX2643" fmla="*/ 124239 w 611188"/>
              <a:gd name="connsiteY2643" fmla="*/ 207964 h 257176"/>
              <a:gd name="connsiteX2644" fmla="*/ 125825 w 611188"/>
              <a:gd name="connsiteY2644" fmla="*/ 206905 h 257176"/>
              <a:gd name="connsiteX2645" fmla="*/ 125825 w 611188"/>
              <a:gd name="connsiteY2645" fmla="*/ 206376 h 257176"/>
              <a:gd name="connsiteX2646" fmla="*/ 126882 w 611188"/>
              <a:gd name="connsiteY2646" fmla="*/ 206376 h 257176"/>
              <a:gd name="connsiteX2647" fmla="*/ 126882 w 611188"/>
              <a:gd name="connsiteY2647" fmla="*/ 207964 h 257176"/>
              <a:gd name="connsiteX2648" fmla="*/ 127939 w 611188"/>
              <a:gd name="connsiteY2648" fmla="*/ 206905 h 257176"/>
              <a:gd name="connsiteX2649" fmla="*/ 128997 w 611188"/>
              <a:gd name="connsiteY2649" fmla="*/ 206376 h 257176"/>
              <a:gd name="connsiteX2650" fmla="*/ 129525 w 611188"/>
              <a:gd name="connsiteY2650" fmla="*/ 206905 h 257176"/>
              <a:gd name="connsiteX2651" fmla="*/ 129525 w 611188"/>
              <a:gd name="connsiteY2651" fmla="*/ 207964 h 257176"/>
              <a:gd name="connsiteX2652" fmla="*/ 130582 w 611188"/>
              <a:gd name="connsiteY2652" fmla="*/ 206905 h 257176"/>
              <a:gd name="connsiteX2653" fmla="*/ 131111 w 611188"/>
              <a:gd name="connsiteY2653" fmla="*/ 206376 h 257176"/>
              <a:gd name="connsiteX2654" fmla="*/ 131111 w 611188"/>
              <a:gd name="connsiteY2654" fmla="*/ 206905 h 257176"/>
              <a:gd name="connsiteX2655" fmla="*/ 132168 w 611188"/>
              <a:gd name="connsiteY2655" fmla="*/ 206376 h 257176"/>
              <a:gd name="connsiteX2656" fmla="*/ 132697 w 611188"/>
              <a:gd name="connsiteY2656" fmla="*/ 206376 h 257176"/>
              <a:gd name="connsiteX2657" fmla="*/ 133225 w 611188"/>
              <a:gd name="connsiteY2657" fmla="*/ 206905 h 257176"/>
              <a:gd name="connsiteX2658" fmla="*/ 134283 w 611188"/>
              <a:gd name="connsiteY2658" fmla="*/ 207964 h 257176"/>
              <a:gd name="connsiteX2659" fmla="*/ 135868 w 611188"/>
              <a:gd name="connsiteY2659" fmla="*/ 206905 h 257176"/>
              <a:gd name="connsiteX2660" fmla="*/ 136397 w 611188"/>
              <a:gd name="connsiteY2660" fmla="*/ 205318 h 257176"/>
              <a:gd name="connsiteX2661" fmla="*/ 137983 w 611188"/>
              <a:gd name="connsiteY2661" fmla="*/ 206376 h 257176"/>
              <a:gd name="connsiteX2662" fmla="*/ 139568 w 611188"/>
              <a:gd name="connsiteY2662" fmla="*/ 206376 h 257176"/>
              <a:gd name="connsiteX2663" fmla="*/ 140097 w 611188"/>
              <a:gd name="connsiteY2663" fmla="*/ 206376 h 257176"/>
              <a:gd name="connsiteX2664" fmla="*/ 141154 w 611188"/>
              <a:gd name="connsiteY2664" fmla="*/ 206905 h 257176"/>
              <a:gd name="connsiteX2665" fmla="*/ 144854 w 611188"/>
              <a:gd name="connsiteY2665" fmla="*/ 206376 h 257176"/>
              <a:gd name="connsiteX2666" fmla="*/ 148555 w 611188"/>
              <a:gd name="connsiteY2666" fmla="*/ 204788 h 257176"/>
              <a:gd name="connsiteX2667" fmla="*/ 149612 w 611188"/>
              <a:gd name="connsiteY2667" fmla="*/ 202143 h 257176"/>
              <a:gd name="connsiteX2668" fmla="*/ 148555 w 611188"/>
              <a:gd name="connsiteY2668" fmla="*/ 201613 h 257176"/>
              <a:gd name="connsiteX2669" fmla="*/ 151726 w 611188"/>
              <a:gd name="connsiteY2669" fmla="*/ 201084 h 257176"/>
              <a:gd name="connsiteX2670" fmla="*/ 151197 w 611188"/>
              <a:gd name="connsiteY2670" fmla="*/ 198438 h 257176"/>
              <a:gd name="connsiteX2671" fmla="*/ 150140 w 611188"/>
              <a:gd name="connsiteY2671" fmla="*/ 198438 h 257176"/>
              <a:gd name="connsiteX2672" fmla="*/ 150140 w 611188"/>
              <a:gd name="connsiteY2672" fmla="*/ 199497 h 257176"/>
              <a:gd name="connsiteX2673" fmla="*/ 146969 w 611188"/>
              <a:gd name="connsiteY2673" fmla="*/ 197909 h 257176"/>
              <a:gd name="connsiteX2674" fmla="*/ 144854 w 611188"/>
              <a:gd name="connsiteY2674" fmla="*/ 200026 h 257176"/>
              <a:gd name="connsiteX2675" fmla="*/ 136397 w 611188"/>
              <a:gd name="connsiteY2675" fmla="*/ 200026 h 257176"/>
              <a:gd name="connsiteX2676" fmla="*/ 128997 w 611188"/>
              <a:gd name="connsiteY2676" fmla="*/ 199497 h 257176"/>
              <a:gd name="connsiteX2677" fmla="*/ 127939 w 611188"/>
              <a:gd name="connsiteY2677" fmla="*/ 196851 h 257176"/>
              <a:gd name="connsiteX2678" fmla="*/ 125297 w 611188"/>
              <a:gd name="connsiteY2678" fmla="*/ 196851 h 257176"/>
              <a:gd name="connsiteX2679" fmla="*/ 123711 w 611188"/>
              <a:gd name="connsiteY2679" fmla="*/ 197909 h 257176"/>
              <a:gd name="connsiteX2680" fmla="*/ 117368 w 611188"/>
              <a:gd name="connsiteY2680" fmla="*/ 197909 h 257176"/>
              <a:gd name="connsiteX2681" fmla="*/ 110496 w 611188"/>
              <a:gd name="connsiteY2681" fmla="*/ 198438 h 257176"/>
              <a:gd name="connsiteX2682" fmla="*/ 110496 w 611188"/>
              <a:gd name="connsiteY2682" fmla="*/ 197909 h 257176"/>
              <a:gd name="connsiteX2683" fmla="*/ 110496 w 611188"/>
              <a:gd name="connsiteY2683" fmla="*/ 196851 h 257176"/>
              <a:gd name="connsiteX2684" fmla="*/ 109967 w 611188"/>
              <a:gd name="connsiteY2684" fmla="*/ 197909 h 257176"/>
              <a:gd name="connsiteX2685" fmla="*/ 109967 w 611188"/>
              <a:gd name="connsiteY2685" fmla="*/ 198438 h 257176"/>
              <a:gd name="connsiteX2686" fmla="*/ 107853 w 611188"/>
              <a:gd name="connsiteY2686" fmla="*/ 197909 h 257176"/>
              <a:gd name="connsiteX2687" fmla="*/ 106267 w 611188"/>
              <a:gd name="connsiteY2687" fmla="*/ 196322 h 257176"/>
              <a:gd name="connsiteX2688" fmla="*/ 105210 w 611188"/>
              <a:gd name="connsiteY2688" fmla="*/ 196851 h 257176"/>
              <a:gd name="connsiteX2689" fmla="*/ 104681 w 611188"/>
              <a:gd name="connsiteY2689" fmla="*/ 197909 h 257176"/>
              <a:gd name="connsiteX2690" fmla="*/ 104681 w 611188"/>
              <a:gd name="connsiteY2690" fmla="*/ 196322 h 257176"/>
              <a:gd name="connsiteX2691" fmla="*/ 104681 w 611188"/>
              <a:gd name="connsiteY2691" fmla="*/ 195793 h 257176"/>
              <a:gd name="connsiteX2692" fmla="*/ 105210 w 611188"/>
              <a:gd name="connsiteY2692" fmla="*/ 196322 h 257176"/>
              <a:gd name="connsiteX2693" fmla="*/ 106267 w 611188"/>
              <a:gd name="connsiteY2693" fmla="*/ 194734 h 257176"/>
              <a:gd name="connsiteX2694" fmla="*/ 103624 w 611188"/>
              <a:gd name="connsiteY2694" fmla="*/ 193147 h 257176"/>
              <a:gd name="connsiteX2695" fmla="*/ 102039 w 611188"/>
              <a:gd name="connsiteY2695" fmla="*/ 193147 h 257176"/>
              <a:gd name="connsiteX2696" fmla="*/ 101510 w 611188"/>
              <a:gd name="connsiteY2696" fmla="*/ 194734 h 257176"/>
              <a:gd name="connsiteX2697" fmla="*/ 100981 w 611188"/>
              <a:gd name="connsiteY2697" fmla="*/ 194734 h 257176"/>
              <a:gd name="connsiteX2698" fmla="*/ 100981 w 611188"/>
              <a:gd name="connsiteY2698" fmla="*/ 193147 h 257176"/>
              <a:gd name="connsiteX2699" fmla="*/ 97810 w 611188"/>
              <a:gd name="connsiteY2699" fmla="*/ 191559 h 257176"/>
              <a:gd name="connsiteX2700" fmla="*/ 96224 w 611188"/>
              <a:gd name="connsiteY2700" fmla="*/ 193147 h 257176"/>
              <a:gd name="connsiteX2701" fmla="*/ 94110 w 611188"/>
              <a:gd name="connsiteY2701" fmla="*/ 191559 h 257176"/>
              <a:gd name="connsiteX2702" fmla="*/ 93111 w 611188"/>
              <a:gd name="connsiteY2702" fmla="*/ 189560 h 257176"/>
              <a:gd name="connsiteX2703" fmla="*/ 95167 w 611188"/>
              <a:gd name="connsiteY2703" fmla="*/ 189972 h 257176"/>
              <a:gd name="connsiteX2704" fmla="*/ 97810 w 611188"/>
              <a:gd name="connsiteY2704" fmla="*/ 189972 h 257176"/>
              <a:gd name="connsiteX2705" fmla="*/ 97810 w 611188"/>
              <a:gd name="connsiteY2705" fmla="*/ 191030 h 257176"/>
              <a:gd name="connsiteX2706" fmla="*/ 99396 w 611188"/>
              <a:gd name="connsiteY2706" fmla="*/ 191559 h 257176"/>
              <a:gd name="connsiteX2707" fmla="*/ 100981 w 611188"/>
              <a:gd name="connsiteY2707" fmla="*/ 191030 h 257176"/>
              <a:gd name="connsiteX2708" fmla="*/ 103096 w 611188"/>
              <a:gd name="connsiteY2708" fmla="*/ 192618 h 257176"/>
              <a:gd name="connsiteX2709" fmla="*/ 106267 w 611188"/>
              <a:gd name="connsiteY2709" fmla="*/ 192618 h 257176"/>
              <a:gd name="connsiteX2710" fmla="*/ 106267 w 611188"/>
              <a:gd name="connsiteY2710" fmla="*/ 193147 h 257176"/>
              <a:gd name="connsiteX2711" fmla="*/ 106267 w 611188"/>
              <a:gd name="connsiteY2711" fmla="*/ 194205 h 257176"/>
              <a:gd name="connsiteX2712" fmla="*/ 109967 w 611188"/>
              <a:gd name="connsiteY2712" fmla="*/ 194734 h 257176"/>
              <a:gd name="connsiteX2713" fmla="*/ 113139 w 611188"/>
              <a:gd name="connsiteY2713" fmla="*/ 195793 h 257176"/>
              <a:gd name="connsiteX2714" fmla="*/ 120011 w 611188"/>
              <a:gd name="connsiteY2714" fmla="*/ 195793 h 257176"/>
              <a:gd name="connsiteX2715" fmla="*/ 126882 w 611188"/>
              <a:gd name="connsiteY2715" fmla="*/ 195793 h 257176"/>
              <a:gd name="connsiteX2716" fmla="*/ 125825 w 611188"/>
              <a:gd name="connsiteY2716" fmla="*/ 191559 h 257176"/>
              <a:gd name="connsiteX2717" fmla="*/ 126882 w 611188"/>
              <a:gd name="connsiteY2717" fmla="*/ 188913 h 257176"/>
              <a:gd name="connsiteX2718" fmla="*/ 126882 w 611188"/>
              <a:gd name="connsiteY2718" fmla="*/ 187855 h 257176"/>
              <a:gd name="connsiteX2719" fmla="*/ 125297 w 611188"/>
              <a:gd name="connsiteY2719" fmla="*/ 188913 h 257176"/>
              <a:gd name="connsiteX2720" fmla="*/ 124239 w 611188"/>
              <a:gd name="connsiteY2720" fmla="*/ 187855 h 257176"/>
              <a:gd name="connsiteX2721" fmla="*/ 125825 w 611188"/>
              <a:gd name="connsiteY2721" fmla="*/ 187855 h 257176"/>
              <a:gd name="connsiteX2722" fmla="*/ 127411 w 611188"/>
              <a:gd name="connsiteY2722" fmla="*/ 187326 h 257176"/>
              <a:gd name="connsiteX2723" fmla="*/ 127939 w 611188"/>
              <a:gd name="connsiteY2723" fmla="*/ 185738 h 257176"/>
              <a:gd name="connsiteX2724" fmla="*/ 128997 w 611188"/>
              <a:gd name="connsiteY2724" fmla="*/ 184151 h 257176"/>
              <a:gd name="connsiteX2725" fmla="*/ 127939 w 611188"/>
              <a:gd name="connsiteY2725" fmla="*/ 183093 h 257176"/>
              <a:gd name="connsiteX2726" fmla="*/ 127411 w 611188"/>
              <a:gd name="connsiteY2726" fmla="*/ 182563 h 257176"/>
              <a:gd name="connsiteX2727" fmla="*/ 128997 w 611188"/>
              <a:gd name="connsiteY2727" fmla="*/ 182034 h 257176"/>
              <a:gd name="connsiteX2728" fmla="*/ 129525 w 611188"/>
              <a:gd name="connsiteY2728" fmla="*/ 180976 h 257176"/>
              <a:gd name="connsiteX2729" fmla="*/ 125825 w 611188"/>
              <a:gd name="connsiteY2729" fmla="*/ 180976 h 257176"/>
              <a:gd name="connsiteX2730" fmla="*/ 121068 w 611188"/>
              <a:gd name="connsiteY2730" fmla="*/ 179388 h 257176"/>
              <a:gd name="connsiteX2731" fmla="*/ 121068 w 611188"/>
              <a:gd name="connsiteY2731" fmla="*/ 180447 h 257176"/>
              <a:gd name="connsiteX2732" fmla="*/ 122125 w 611188"/>
              <a:gd name="connsiteY2732" fmla="*/ 180447 h 257176"/>
              <a:gd name="connsiteX2733" fmla="*/ 120539 w 611188"/>
              <a:gd name="connsiteY2733" fmla="*/ 180976 h 257176"/>
              <a:gd name="connsiteX2734" fmla="*/ 120011 w 611188"/>
              <a:gd name="connsiteY2734" fmla="*/ 179388 h 257176"/>
              <a:gd name="connsiteX2735" fmla="*/ 117368 w 611188"/>
              <a:gd name="connsiteY2735" fmla="*/ 180976 h 257176"/>
              <a:gd name="connsiteX2736" fmla="*/ 115253 w 611188"/>
              <a:gd name="connsiteY2736" fmla="*/ 182563 h 257176"/>
              <a:gd name="connsiteX2737" fmla="*/ 115782 w 611188"/>
              <a:gd name="connsiteY2737" fmla="*/ 184151 h 257176"/>
              <a:gd name="connsiteX2738" fmla="*/ 117368 w 611188"/>
              <a:gd name="connsiteY2738" fmla="*/ 184151 h 257176"/>
              <a:gd name="connsiteX2739" fmla="*/ 117368 w 611188"/>
              <a:gd name="connsiteY2739" fmla="*/ 185738 h 257176"/>
              <a:gd name="connsiteX2740" fmla="*/ 117368 w 611188"/>
              <a:gd name="connsiteY2740" fmla="*/ 186268 h 257176"/>
              <a:gd name="connsiteX2741" fmla="*/ 116839 w 611188"/>
              <a:gd name="connsiteY2741" fmla="*/ 186268 h 257176"/>
              <a:gd name="connsiteX2742" fmla="*/ 116839 w 611188"/>
              <a:gd name="connsiteY2742" fmla="*/ 185738 h 257176"/>
              <a:gd name="connsiteX2743" fmla="*/ 116839 w 611188"/>
              <a:gd name="connsiteY2743" fmla="*/ 184680 h 257176"/>
              <a:gd name="connsiteX2744" fmla="*/ 115253 w 611188"/>
              <a:gd name="connsiteY2744" fmla="*/ 184151 h 257176"/>
              <a:gd name="connsiteX2745" fmla="*/ 114196 w 611188"/>
              <a:gd name="connsiteY2745" fmla="*/ 184151 h 257176"/>
              <a:gd name="connsiteX2746" fmla="*/ 114196 w 611188"/>
              <a:gd name="connsiteY2746" fmla="*/ 184680 h 257176"/>
              <a:gd name="connsiteX2747" fmla="*/ 115253 w 611188"/>
              <a:gd name="connsiteY2747" fmla="*/ 185738 h 257176"/>
              <a:gd name="connsiteX2748" fmla="*/ 116839 w 611188"/>
              <a:gd name="connsiteY2748" fmla="*/ 185738 h 257176"/>
              <a:gd name="connsiteX2749" fmla="*/ 115782 w 611188"/>
              <a:gd name="connsiteY2749" fmla="*/ 186268 h 257176"/>
              <a:gd name="connsiteX2750" fmla="*/ 115253 w 611188"/>
              <a:gd name="connsiteY2750" fmla="*/ 186268 h 257176"/>
              <a:gd name="connsiteX2751" fmla="*/ 115782 w 611188"/>
              <a:gd name="connsiteY2751" fmla="*/ 187855 h 257176"/>
              <a:gd name="connsiteX2752" fmla="*/ 117368 w 611188"/>
              <a:gd name="connsiteY2752" fmla="*/ 188913 h 257176"/>
              <a:gd name="connsiteX2753" fmla="*/ 114196 w 611188"/>
              <a:gd name="connsiteY2753" fmla="*/ 188913 h 257176"/>
              <a:gd name="connsiteX2754" fmla="*/ 110496 w 611188"/>
              <a:gd name="connsiteY2754" fmla="*/ 187855 h 257176"/>
              <a:gd name="connsiteX2755" fmla="*/ 107853 w 611188"/>
              <a:gd name="connsiteY2755" fmla="*/ 187326 h 257176"/>
              <a:gd name="connsiteX2756" fmla="*/ 106796 w 611188"/>
              <a:gd name="connsiteY2756" fmla="*/ 183093 h 257176"/>
              <a:gd name="connsiteX2757" fmla="*/ 108382 w 611188"/>
              <a:gd name="connsiteY2757" fmla="*/ 180976 h 257176"/>
              <a:gd name="connsiteX2758" fmla="*/ 110496 w 611188"/>
              <a:gd name="connsiteY2758" fmla="*/ 180447 h 257176"/>
              <a:gd name="connsiteX2759" fmla="*/ 108382 w 611188"/>
              <a:gd name="connsiteY2759" fmla="*/ 179388 h 257176"/>
              <a:gd name="connsiteX2760" fmla="*/ 108080 w 611188"/>
              <a:gd name="connsiteY2760" fmla="*/ 179766 h 257176"/>
              <a:gd name="connsiteX2761" fmla="*/ 108382 w 611188"/>
              <a:gd name="connsiteY2761" fmla="*/ 178859 h 257176"/>
              <a:gd name="connsiteX2762" fmla="*/ 107853 w 611188"/>
              <a:gd name="connsiteY2762" fmla="*/ 177801 h 257176"/>
              <a:gd name="connsiteX2763" fmla="*/ 107098 w 611188"/>
              <a:gd name="connsiteY2763" fmla="*/ 179691 h 257176"/>
              <a:gd name="connsiteX2764" fmla="*/ 106796 w 611188"/>
              <a:gd name="connsiteY2764" fmla="*/ 179388 h 257176"/>
              <a:gd name="connsiteX2765" fmla="*/ 106796 w 611188"/>
              <a:gd name="connsiteY2765" fmla="*/ 180447 h 257176"/>
              <a:gd name="connsiteX2766" fmla="*/ 104681 w 611188"/>
              <a:gd name="connsiteY2766" fmla="*/ 178859 h 257176"/>
              <a:gd name="connsiteX2767" fmla="*/ 103096 w 611188"/>
              <a:gd name="connsiteY2767" fmla="*/ 179388 h 257176"/>
              <a:gd name="connsiteX2768" fmla="*/ 103624 w 611188"/>
              <a:gd name="connsiteY2768" fmla="*/ 177801 h 257176"/>
              <a:gd name="connsiteX2769" fmla="*/ 104681 w 611188"/>
              <a:gd name="connsiteY2769" fmla="*/ 177272 h 257176"/>
              <a:gd name="connsiteX2770" fmla="*/ 103624 w 611188"/>
              <a:gd name="connsiteY2770" fmla="*/ 176743 h 257176"/>
              <a:gd name="connsiteX2771" fmla="*/ 103096 w 611188"/>
              <a:gd name="connsiteY2771" fmla="*/ 176743 h 257176"/>
              <a:gd name="connsiteX2772" fmla="*/ 104681 w 611188"/>
              <a:gd name="connsiteY2772" fmla="*/ 175155 h 257176"/>
              <a:gd name="connsiteX2773" fmla="*/ 105210 w 611188"/>
              <a:gd name="connsiteY2773" fmla="*/ 173568 h 257176"/>
              <a:gd name="connsiteX2774" fmla="*/ 103624 w 611188"/>
              <a:gd name="connsiteY2774" fmla="*/ 172509 h 257176"/>
              <a:gd name="connsiteX2775" fmla="*/ 104681 w 611188"/>
              <a:gd name="connsiteY2775" fmla="*/ 170922 h 257176"/>
              <a:gd name="connsiteX2776" fmla="*/ 104681 w 611188"/>
              <a:gd name="connsiteY2776" fmla="*/ 171980 h 257176"/>
              <a:gd name="connsiteX2777" fmla="*/ 105210 w 611188"/>
              <a:gd name="connsiteY2777" fmla="*/ 170922 h 257176"/>
              <a:gd name="connsiteX2778" fmla="*/ 104681 w 611188"/>
              <a:gd name="connsiteY2778" fmla="*/ 169863 h 257176"/>
              <a:gd name="connsiteX2779" fmla="*/ 103096 w 611188"/>
              <a:gd name="connsiteY2779" fmla="*/ 170393 h 257176"/>
              <a:gd name="connsiteX2780" fmla="*/ 103096 w 611188"/>
              <a:gd name="connsiteY2780" fmla="*/ 169863 h 257176"/>
              <a:gd name="connsiteX2781" fmla="*/ 99924 w 611188"/>
              <a:gd name="connsiteY2781" fmla="*/ 168805 h 257176"/>
              <a:gd name="connsiteX2782" fmla="*/ 97810 w 611188"/>
              <a:gd name="connsiteY2782" fmla="*/ 170393 h 257176"/>
              <a:gd name="connsiteX2783" fmla="*/ 98338 w 611188"/>
              <a:gd name="connsiteY2783" fmla="*/ 171980 h 257176"/>
              <a:gd name="connsiteX2784" fmla="*/ 99396 w 611188"/>
              <a:gd name="connsiteY2784" fmla="*/ 172509 h 257176"/>
              <a:gd name="connsiteX2785" fmla="*/ 98338 w 611188"/>
              <a:gd name="connsiteY2785" fmla="*/ 174097 h 257176"/>
              <a:gd name="connsiteX2786" fmla="*/ 95167 w 611188"/>
              <a:gd name="connsiteY2786" fmla="*/ 173568 h 257176"/>
              <a:gd name="connsiteX2787" fmla="*/ 94110 w 611188"/>
              <a:gd name="connsiteY2787" fmla="*/ 175155 h 257176"/>
              <a:gd name="connsiteX2788" fmla="*/ 92524 w 611188"/>
              <a:gd name="connsiteY2788" fmla="*/ 174097 h 257176"/>
              <a:gd name="connsiteX2789" fmla="*/ 91467 w 611188"/>
              <a:gd name="connsiteY2789" fmla="*/ 174097 h 257176"/>
              <a:gd name="connsiteX2790" fmla="*/ 90938 w 611188"/>
              <a:gd name="connsiteY2790" fmla="*/ 174097 h 257176"/>
              <a:gd name="connsiteX2791" fmla="*/ 86181 w 611188"/>
              <a:gd name="connsiteY2791" fmla="*/ 176743 h 257176"/>
              <a:gd name="connsiteX2792" fmla="*/ 87238 w 611188"/>
              <a:gd name="connsiteY2792" fmla="*/ 177272 h 257176"/>
              <a:gd name="connsiteX2793" fmla="*/ 93052 w 611188"/>
              <a:gd name="connsiteY2793" fmla="*/ 177801 h 257176"/>
              <a:gd name="connsiteX2794" fmla="*/ 98338 w 611188"/>
              <a:gd name="connsiteY2794" fmla="*/ 177801 h 257176"/>
              <a:gd name="connsiteX2795" fmla="*/ 96224 w 611188"/>
              <a:gd name="connsiteY2795" fmla="*/ 178859 h 257176"/>
              <a:gd name="connsiteX2796" fmla="*/ 93052 w 611188"/>
              <a:gd name="connsiteY2796" fmla="*/ 180447 h 257176"/>
              <a:gd name="connsiteX2797" fmla="*/ 93052 w 611188"/>
              <a:gd name="connsiteY2797" fmla="*/ 178859 h 257176"/>
              <a:gd name="connsiteX2798" fmla="*/ 87238 w 611188"/>
              <a:gd name="connsiteY2798" fmla="*/ 179388 h 257176"/>
              <a:gd name="connsiteX2799" fmla="*/ 81952 w 611188"/>
              <a:gd name="connsiteY2799" fmla="*/ 180447 h 257176"/>
              <a:gd name="connsiteX2800" fmla="*/ 80366 w 611188"/>
              <a:gd name="connsiteY2800" fmla="*/ 183093 h 257176"/>
              <a:gd name="connsiteX2801" fmla="*/ 77723 w 611188"/>
              <a:gd name="connsiteY2801" fmla="*/ 182563 h 257176"/>
              <a:gd name="connsiteX2802" fmla="*/ 72437 w 611188"/>
              <a:gd name="connsiteY2802" fmla="*/ 184151 h 257176"/>
              <a:gd name="connsiteX2803" fmla="*/ 69794 w 611188"/>
              <a:gd name="connsiteY2803" fmla="*/ 183093 h 257176"/>
              <a:gd name="connsiteX2804" fmla="*/ 65037 w 611188"/>
              <a:gd name="connsiteY2804" fmla="*/ 184151 h 257176"/>
              <a:gd name="connsiteX2805" fmla="*/ 60280 w 611188"/>
              <a:gd name="connsiteY2805" fmla="*/ 183093 h 257176"/>
              <a:gd name="connsiteX2806" fmla="*/ 61337 w 611188"/>
              <a:gd name="connsiteY2806" fmla="*/ 180976 h 257176"/>
              <a:gd name="connsiteX2807" fmla="*/ 61866 w 611188"/>
              <a:gd name="connsiteY2807" fmla="*/ 179388 h 257176"/>
              <a:gd name="connsiteX2808" fmla="*/ 65037 w 611188"/>
              <a:gd name="connsiteY2808" fmla="*/ 179388 h 257176"/>
              <a:gd name="connsiteX2809" fmla="*/ 67152 w 611188"/>
              <a:gd name="connsiteY2809" fmla="*/ 177801 h 257176"/>
              <a:gd name="connsiteX2810" fmla="*/ 62923 w 611188"/>
              <a:gd name="connsiteY2810" fmla="*/ 175155 h 257176"/>
              <a:gd name="connsiteX2811" fmla="*/ 58694 w 611188"/>
              <a:gd name="connsiteY2811" fmla="*/ 172509 h 257176"/>
              <a:gd name="connsiteX2812" fmla="*/ 58694 w 611188"/>
              <a:gd name="connsiteY2812" fmla="*/ 171980 h 257176"/>
              <a:gd name="connsiteX2813" fmla="*/ 58165 w 611188"/>
              <a:gd name="connsiteY2813" fmla="*/ 171980 h 257176"/>
              <a:gd name="connsiteX2814" fmla="*/ 58694 w 611188"/>
              <a:gd name="connsiteY2814" fmla="*/ 169863 h 257176"/>
              <a:gd name="connsiteX2815" fmla="*/ 59751 w 611188"/>
              <a:gd name="connsiteY2815" fmla="*/ 168805 h 257176"/>
              <a:gd name="connsiteX2816" fmla="*/ 58165 w 611188"/>
              <a:gd name="connsiteY2816" fmla="*/ 168276 h 257176"/>
              <a:gd name="connsiteX2817" fmla="*/ 56051 w 611188"/>
              <a:gd name="connsiteY2817" fmla="*/ 167218 h 257176"/>
              <a:gd name="connsiteX2818" fmla="*/ 56051 w 611188"/>
              <a:gd name="connsiteY2818" fmla="*/ 165630 h 257176"/>
              <a:gd name="connsiteX2819" fmla="*/ 56580 w 611188"/>
              <a:gd name="connsiteY2819" fmla="*/ 165630 h 257176"/>
              <a:gd name="connsiteX2820" fmla="*/ 56051 w 611188"/>
              <a:gd name="connsiteY2820" fmla="*/ 165101 h 257176"/>
              <a:gd name="connsiteX2821" fmla="*/ 54994 w 611188"/>
              <a:gd name="connsiteY2821" fmla="*/ 165630 h 257176"/>
              <a:gd name="connsiteX2822" fmla="*/ 54465 w 611188"/>
              <a:gd name="connsiteY2822" fmla="*/ 165101 h 257176"/>
              <a:gd name="connsiteX2823" fmla="*/ 52880 w 611188"/>
              <a:gd name="connsiteY2823" fmla="*/ 165101 h 257176"/>
              <a:gd name="connsiteX2824" fmla="*/ 52880 w 611188"/>
              <a:gd name="connsiteY2824" fmla="*/ 163513 h 257176"/>
              <a:gd name="connsiteX2825" fmla="*/ 52880 w 611188"/>
              <a:gd name="connsiteY2825" fmla="*/ 162984 h 257176"/>
              <a:gd name="connsiteX2826" fmla="*/ 51822 w 611188"/>
              <a:gd name="connsiteY2826" fmla="*/ 162984 h 257176"/>
              <a:gd name="connsiteX2827" fmla="*/ 51294 w 611188"/>
              <a:gd name="connsiteY2827" fmla="*/ 162984 h 257176"/>
              <a:gd name="connsiteX2828" fmla="*/ 51822 w 611188"/>
              <a:gd name="connsiteY2828" fmla="*/ 161926 h 257176"/>
              <a:gd name="connsiteX2829" fmla="*/ 51822 w 611188"/>
              <a:gd name="connsiteY2829" fmla="*/ 161397 h 257176"/>
              <a:gd name="connsiteX2830" fmla="*/ 53408 w 611188"/>
              <a:gd name="connsiteY2830" fmla="*/ 163513 h 257176"/>
              <a:gd name="connsiteX2831" fmla="*/ 54994 w 611188"/>
              <a:gd name="connsiteY2831" fmla="*/ 165101 h 257176"/>
              <a:gd name="connsiteX2832" fmla="*/ 54465 w 611188"/>
              <a:gd name="connsiteY2832" fmla="*/ 164043 h 257176"/>
              <a:gd name="connsiteX2833" fmla="*/ 53408 w 611188"/>
              <a:gd name="connsiteY2833" fmla="*/ 162984 h 257176"/>
              <a:gd name="connsiteX2834" fmla="*/ 54465 w 611188"/>
              <a:gd name="connsiteY2834" fmla="*/ 162984 h 257176"/>
              <a:gd name="connsiteX2835" fmla="*/ 54465 w 611188"/>
              <a:gd name="connsiteY2835" fmla="*/ 161926 h 257176"/>
              <a:gd name="connsiteX2836" fmla="*/ 52880 w 611188"/>
              <a:gd name="connsiteY2836" fmla="*/ 158222 h 257176"/>
              <a:gd name="connsiteX2837" fmla="*/ 49179 w 611188"/>
              <a:gd name="connsiteY2837" fmla="*/ 158222 h 257176"/>
              <a:gd name="connsiteX2838" fmla="*/ 48122 w 611188"/>
              <a:gd name="connsiteY2838" fmla="*/ 157693 h 257176"/>
              <a:gd name="connsiteX2839" fmla="*/ 49179 w 611188"/>
              <a:gd name="connsiteY2839" fmla="*/ 154518 h 257176"/>
              <a:gd name="connsiteX2840" fmla="*/ 49708 w 611188"/>
              <a:gd name="connsiteY2840" fmla="*/ 154518 h 257176"/>
              <a:gd name="connsiteX2841" fmla="*/ 49179 w 611188"/>
              <a:gd name="connsiteY2841" fmla="*/ 153459 h 257176"/>
              <a:gd name="connsiteX2842" fmla="*/ 49708 w 611188"/>
              <a:gd name="connsiteY2842" fmla="*/ 153459 h 257176"/>
              <a:gd name="connsiteX2843" fmla="*/ 49179 w 611188"/>
              <a:gd name="connsiteY2843" fmla="*/ 151343 h 257176"/>
              <a:gd name="connsiteX2844" fmla="*/ 47594 w 611188"/>
              <a:gd name="connsiteY2844" fmla="*/ 149226 h 257176"/>
              <a:gd name="connsiteX2845" fmla="*/ 46008 w 611188"/>
              <a:gd name="connsiteY2845" fmla="*/ 142876 h 257176"/>
              <a:gd name="connsiteX2846" fmla="*/ 48122 w 611188"/>
              <a:gd name="connsiteY2846" fmla="*/ 139172 h 257176"/>
              <a:gd name="connsiteX2847" fmla="*/ 49179 w 611188"/>
              <a:gd name="connsiteY2847" fmla="*/ 137584 h 257176"/>
              <a:gd name="connsiteX2848" fmla="*/ 49708 w 611188"/>
              <a:gd name="connsiteY2848" fmla="*/ 137055 h 257176"/>
              <a:gd name="connsiteX2849" fmla="*/ 52880 w 611188"/>
              <a:gd name="connsiteY2849" fmla="*/ 135467 h 257176"/>
              <a:gd name="connsiteX2850" fmla="*/ 54994 w 611188"/>
              <a:gd name="connsiteY2850" fmla="*/ 132292 h 257176"/>
              <a:gd name="connsiteX2851" fmla="*/ 56580 w 611188"/>
              <a:gd name="connsiteY2851" fmla="*/ 131763 h 257176"/>
              <a:gd name="connsiteX2852" fmla="*/ 58165 w 611188"/>
              <a:gd name="connsiteY2852" fmla="*/ 127530 h 257176"/>
              <a:gd name="connsiteX2853" fmla="*/ 60280 w 611188"/>
              <a:gd name="connsiteY2853" fmla="*/ 127530 h 257176"/>
              <a:gd name="connsiteX2854" fmla="*/ 60280 w 611188"/>
              <a:gd name="connsiteY2854" fmla="*/ 129117 h 257176"/>
              <a:gd name="connsiteX2855" fmla="*/ 61866 w 611188"/>
              <a:gd name="connsiteY2855" fmla="*/ 129117 h 257176"/>
              <a:gd name="connsiteX2856" fmla="*/ 66623 w 611188"/>
              <a:gd name="connsiteY2856" fmla="*/ 132292 h 257176"/>
              <a:gd name="connsiteX2857" fmla="*/ 68737 w 611188"/>
              <a:gd name="connsiteY2857" fmla="*/ 131763 h 257176"/>
              <a:gd name="connsiteX2858" fmla="*/ 66623 w 611188"/>
              <a:gd name="connsiteY2858" fmla="*/ 128588 h 257176"/>
              <a:gd name="connsiteX2859" fmla="*/ 65037 w 611188"/>
              <a:gd name="connsiteY2859" fmla="*/ 124884 h 257176"/>
              <a:gd name="connsiteX2860" fmla="*/ 65566 w 611188"/>
              <a:gd name="connsiteY2860" fmla="*/ 124884 h 257176"/>
              <a:gd name="connsiteX2861" fmla="*/ 65566 w 611188"/>
              <a:gd name="connsiteY2861" fmla="*/ 123826 h 257176"/>
              <a:gd name="connsiteX2862" fmla="*/ 65037 w 611188"/>
              <a:gd name="connsiteY2862" fmla="*/ 123297 h 257176"/>
              <a:gd name="connsiteX2863" fmla="*/ 65037 w 611188"/>
              <a:gd name="connsiteY2863" fmla="*/ 122238 h 257176"/>
              <a:gd name="connsiteX2864" fmla="*/ 65566 w 611188"/>
              <a:gd name="connsiteY2864" fmla="*/ 123297 h 257176"/>
              <a:gd name="connsiteX2865" fmla="*/ 66623 w 611188"/>
              <a:gd name="connsiteY2865" fmla="*/ 120122 h 257176"/>
              <a:gd name="connsiteX2866" fmla="*/ 67152 w 611188"/>
              <a:gd name="connsiteY2866" fmla="*/ 116417 h 257176"/>
              <a:gd name="connsiteX2867" fmla="*/ 68209 w 611188"/>
              <a:gd name="connsiteY2867" fmla="*/ 116417 h 257176"/>
              <a:gd name="connsiteX2868" fmla="*/ 68737 w 611188"/>
              <a:gd name="connsiteY2868" fmla="*/ 114830 h 257176"/>
              <a:gd name="connsiteX2869" fmla="*/ 70323 w 611188"/>
              <a:gd name="connsiteY2869" fmla="*/ 115359 h 257176"/>
              <a:gd name="connsiteX2870" fmla="*/ 70852 w 611188"/>
              <a:gd name="connsiteY2870" fmla="*/ 113242 h 257176"/>
              <a:gd name="connsiteX2871" fmla="*/ 74023 w 611188"/>
              <a:gd name="connsiteY2871" fmla="*/ 116947 h 257176"/>
              <a:gd name="connsiteX2872" fmla="*/ 77195 w 611188"/>
              <a:gd name="connsiteY2872" fmla="*/ 119592 h 257176"/>
              <a:gd name="connsiteX2873" fmla="*/ 77195 w 611188"/>
              <a:gd name="connsiteY2873" fmla="*/ 120122 h 257176"/>
              <a:gd name="connsiteX2874" fmla="*/ 77723 w 611188"/>
              <a:gd name="connsiteY2874" fmla="*/ 120651 h 257176"/>
              <a:gd name="connsiteX2875" fmla="*/ 77195 w 611188"/>
              <a:gd name="connsiteY2875" fmla="*/ 121709 h 257176"/>
              <a:gd name="connsiteX2876" fmla="*/ 79309 w 611188"/>
              <a:gd name="connsiteY2876" fmla="*/ 123826 h 257176"/>
              <a:gd name="connsiteX2877" fmla="*/ 80895 w 611188"/>
              <a:gd name="connsiteY2877" fmla="*/ 125942 h 257176"/>
              <a:gd name="connsiteX2878" fmla="*/ 83009 w 611188"/>
              <a:gd name="connsiteY2878" fmla="*/ 124884 h 257176"/>
              <a:gd name="connsiteX2879" fmla="*/ 85652 w 611188"/>
              <a:gd name="connsiteY2879" fmla="*/ 125413 h 257176"/>
              <a:gd name="connsiteX2880" fmla="*/ 85652 w 611188"/>
              <a:gd name="connsiteY2880" fmla="*/ 123826 h 257176"/>
              <a:gd name="connsiteX2881" fmla="*/ 84595 w 611188"/>
              <a:gd name="connsiteY2881" fmla="*/ 123297 h 257176"/>
              <a:gd name="connsiteX2882" fmla="*/ 84595 w 611188"/>
              <a:gd name="connsiteY2882" fmla="*/ 123826 h 257176"/>
              <a:gd name="connsiteX2883" fmla="*/ 84066 w 611188"/>
              <a:gd name="connsiteY2883" fmla="*/ 123826 h 257176"/>
              <a:gd name="connsiteX2884" fmla="*/ 84066 w 611188"/>
              <a:gd name="connsiteY2884" fmla="*/ 122238 h 257176"/>
              <a:gd name="connsiteX2885" fmla="*/ 83009 w 611188"/>
              <a:gd name="connsiteY2885" fmla="*/ 122238 h 257176"/>
              <a:gd name="connsiteX2886" fmla="*/ 84066 w 611188"/>
              <a:gd name="connsiteY2886" fmla="*/ 121709 h 257176"/>
              <a:gd name="connsiteX2887" fmla="*/ 84066 w 611188"/>
              <a:gd name="connsiteY2887" fmla="*/ 120651 h 257176"/>
              <a:gd name="connsiteX2888" fmla="*/ 84066 w 611188"/>
              <a:gd name="connsiteY2888" fmla="*/ 119592 h 257176"/>
              <a:gd name="connsiteX2889" fmla="*/ 83009 w 611188"/>
              <a:gd name="connsiteY2889" fmla="*/ 120122 h 257176"/>
              <a:gd name="connsiteX2890" fmla="*/ 82481 w 611188"/>
              <a:gd name="connsiteY2890" fmla="*/ 121709 h 257176"/>
              <a:gd name="connsiteX2891" fmla="*/ 82481 w 611188"/>
              <a:gd name="connsiteY2891" fmla="*/ 119592 h 257176"/>
              <a:gd name="connsiteX2892" fmla="*/ 80895 w 611188"/>
              <a:gd name="connsiteY2892" fmla="*/ 118534 h 257176"/>
              <a:gd name="connsiteX2893" fmla="*/ 81952 w 611188"/>
              <a:gd name="connsiteY2893" fmla="*/ 118005 h 257176"/>
              <a:gd name="connsiteX2894" fmla="*/ 80895 w 611188"/>
              <a:gd name="connsiteY2894" fmla="*/ 116947 h 257176"/>
              <a:gd name="connsiteX2895" fmla="*/ 80895 w 611188"/>
              <a:gd name="connsiteY2895" fmla="*/ 116417 h 257176"/>
              <a:gd name="connsiteX2896" fmla="*/ 80366 w 611188"/>
              <a:gd name="connsiteY2896" fmla="*/ 115359 h 257176"/>
              <a:gd name="connsiteX2897" fmla="*/ 80895 w 611188"/>
              <a:gd name="connsiteY2897" fmla="*/ 113242 h 257176"/>
              <a:gd name="connsiteX2898" fmla="*/ 79309 w 611188"/>
              <a:gd name="connsiteY2898" fmla="*/ 112713 h 257176"/>
              <a:gd name="connsiteX2899" fmla="*/ 79309 w 611188"/>
              <a:gd name="connsiteY2899" fmla="*/ 110067 h 257176"/>
              <a:gd name="connsiteX2900" fmla="*/ 77723 w 611188"/>
              <a:gd name="connsiteY2900" fmla="*/ 109538 h 257176"/>
              <a:gd name="connsiteX2901" fmla="*/ 77723 w 611188"/>
              <a:gd name="connsiteY2901" fmla="*/ 108480 h 257176"/>
              <a:gd name="connsiteX2902" fmla="*/ 78781 w 611188"/>
              <a:gd name="connsiteY2902" fmla="*/ 108480 h 257176"/>
              <a:gd name="connsiteX2903" fmla="*/ 77195 w 611188"/>
              <a:gd name="connsiteY2903" fmla="*/ 105834 h 257176"/>
              <a:gd name="connsiteX2904" fmla="*/ 71909 w 611188"/>
              <a:gd name="connsiteY2904" fmla="*/ 104776 h 257176"/>
              <a:gd name="connsiteX2905" fmla="*/ 68737 w 611188"/>
              <a:gd name="connsiteY2905" fmla="*/ 104776 h 257176"/>
              <a:gd name="connsiteX2906" fmla="*/ 68737 w 611188"/>
              <a:gd name="connsiteY2906" fmla="*/ 105834 h 257176"/>
              <a:gd name="connsiteX2907" fmla="*/ 68209 w 611188"/>
              <a:gd name="connsiteY2907" fmla="*/ 105834 h 257176"/>
              <a:gd name="connsiteX2908" fmla="*/ 66623 w 611188"/>
              <a:gd name="connsiteY2908" fmla="*/ 104776 h 257176"/>
              <a:gd name="connsiteX2909" fmla="*/ 66623 w 611188"/>
              <a:gd name="connsiteY2909" fmla="*/ 105834 h 257176"/>
              <a:gd name="connsiteX2910" fmla="*/ 66623 w 611188"/>
              <a:gd name="connsiteY2910" fmla="*/ 106363 h 257176"/>
              <a:gd name="connsiteX2911" fmla="*/ 59751 w 611188"/>
              <a:gd name="connsiteY2911" fmla="*/ 107951 h 257176"/>
              <a:gd name="connsiteX2912" fmla="*/ 52880 w 611188"/>
              <a:gd name="connsiteY2912" fmla="*/ 108480 h 257176"/>
              <a:gd name="connsiteX2913" fmla="*/ 52880 w 611188"/>
              <a:gd name="connsiteY2913" fmla="*/ 109538 h 257176"/>
              <a:gd name="connsiteX2914" fmla="*/ 52880 w 611188"/>
              <a:gd name="connsiteY2914" fmla="*/ 110067 h 257176"/>
              <a:gd name="connsiteX2915" fmla="*/ 48122 w 611188"/>
              <a:gd name="connsiteY2915" fmla="*/ 111655 h 257176"/>
              <a:gd name="connsiteX2916" fmla="*/ 43894 w 611188"/>
              <a:gd name="connsiteY2916" fmla="*/ 113242 h 257176"/>
              <a:gd name="connsiteX2917" fmla="*/ 43894 w 611188"/>
              <a:gd name="connsiteY2917" fmla="*/ 113772 h 257176"/>
              <a:gd name="connsiteX2918" fmla="*/ 44422 w 611188"/>
              <a:gd name="connsiteY2918" fmla="*/ 114830 h 257176"/>
              <a:gd name="connsiteX2919" fmla="*/ 42836 w 611188"/>
              <a:gd name="connsiteY2919" fmla="*/ 114830 h 257176"/>
              <a:gd name="connsiteX2920" fmla="*/ 42836 w 611188"/>
              <a:gd name="connsiteY2920" fmla="*/ 116417 h 257176"/>
              <a:gd name="connsiteX2921" fmla="*/ 41251 w 611188"/>
              <a:gd name="connsiteY2921" fmla="*/ 115359 h 257176"/>
              <a:gd name="connsiteX2922" fmla="*/ 39665 w 611188"/>
              <a:gd name="connsiteY2922" fmla="*/ 115359 h 257176"/>
              <a:gd name="connsiteX2923" fmla="*/ 40722 w 611188"/>
              <a:gd name="connsiteY2923" fmla="*/ 116417 h 257176"/>
              <a:gd name="connsiteX2924" fmla="*/ 35436 w 611188"/>
              <a:gd name="connsiteY2924" fmla="*/ 115359 h 257176"/>
              <a:gd name="connsiteX2925" fmla="*/ 30150 w 611188"/>
              <a:gd name="connsiteY2925" fmla="*/ 110067 h 257176"/>
              <a:gd name="connsiteX2926" fmla="*/ 26979 w 611188"/>
              <a:gd name="connsiteY2926" fmla="*/ 113772 h 257176"/>
              <a:gd name="connsiteX2927" fmla="*/ 24864 w 611188"/>
              <a:gd name="connsiteY2927" fmla="*/ 118534 h 257176"/>
              <a:gd name="connsiteX2928" fmla="*/ 23278 w 611188"/>
              <a:gd name="connsiteY2928" fmla="*/ 115359 h 257176"/>
              <a:gd name="connsiteX2929" fmla="*/ 21693 w 611188"/>
              <a:gd name="connsiteY2929" fmla="*/ 113242 h 257176"/>
              <a:gd name="connsiteX2930" fmla="*/ 22221 w 611188"/>
              <a:gd name="connsiteY2930" fmla="*/ 111126 h 257176"/>
              <a:gd name="connsiteX2931" fmla="*/ 21693 w 611188"/>
              <a:gd name="connsiteY2931" fmla="*/ 109538 h 257176"/>
              <a:gd name="connsiteX2932" fmla="*/ 24864 w 611188"/>
              <a:gd name="connsiteY2932" fmla="*/ 107951 h 257176"/>
              <a:gd name="connsiteX2933" fmla="*/ 28564 w 611188"/>
              <a:gd name="connsiteY2933" fmla="*/ 106892 h 257176"/>
              <a:gd name="connsiteX2934" fmla="*/ 25921 w 611188"/>
              <a:gd name="connsiteY2934" fmla="*/ 104247 h 257176"/>
              <a:gd name="connsiteX2935" fmla="*/ 25393 w 611188"/>
              <a:gd name="connsiteY2935" fmla="*/ 99484 h 257176"/>
              <a:gd name="connsiteX2936" fmla="*/ 25921 w 611188"/>
              <a:gd name="connsiteY2936" fmla="*/ 98955 h 257176"/>
              <a:gd name="connsiteX2937" fmla="*/ 26979 w 611188"/>
              <a:gd name="connsiteY2937" fmla="*/ 97367 h 257176"/>
              <a:gd name="connsiteX2938" fmla="*/ 25921 w 611188"/>
              <a:gd name="connsiteY2938" fmla="*/ 96309 h 257176"/>
              <a:gd name="connsiteX2939" fmla="*/ 25921 w 611188"/>
              <a:gd name="connsiteY2939" fmla="*/ 95780 h 257176"/>
              <a:gd name="connsiteX2940" fmla="*/ 26979 w 611188"/>
              <a:gd name="connsiteY2940" fmla="*/ 94192 h 257176"/>
              <a:gd name="connsiteX2941" fmla="*/ 26979 w 611188"/>
              <a:gd name="connsiteY2941" fmla="*/ 92605 h 257176"/>
              <a:gd name="connsiteX2942" fmla="*/ 30150 w 611188"/>
              <a:gd name="connsiteY2942" fmla="*/ 90488 h 257176"/>
              <a:gd name="connsiteX2943" fmla="*/ 32793 w 611188"/>
              <a:gd name="connsiteY2943" fmla="*/ 88901 h 257176"/>
              <a:gd name="connsiteX2944" fmla="*/ 32265 w 611188"/>
              <a:gd name="connsiteY2944" fmla="*/ 82551 h 257176"/>
              <a:gd name="connsiteX2945" fmla="*/ 30679 w 611188"/>
              <a:gd name="connsiteY2945" fmla="*/ 77259 h 257176"/>
              <a:gd name="connsiteX2946" fmla="*/ 30150 w 611188"/>
              <a:gd name="connsiteY2946" fmla="*/ 77259 h 257176"/>
              <a:gd name="connsiteX2947" fmla="*/ 30150 w 611188"/>
              <a:gd name="connsiteY2947" fmla="*/ 78317 h 257176"/>
              <a:gd name="connsiteX2948" fmla="*/ 27507 w 611188"/>
              <a:gd name="connsiteY2948" fmla="*/ 75142 h 257176"/>
              <a:gd name="connsiteX2949" fmla="*/ 27507 w 611188"/>
              <a:gd name="connsiteY2949" fmla="*/ 71438 h 257176"/>
              <a:gd name="connsiteX2950" fmla="*/ 24864 w 611188"/>
              <a:gd name="connsiteY2950" fmla="*/ 69321 h 257176"/>
              <a:gd name="connsiteX2951" fmla="*/ 22221 w 611188"/>
              <a:gd name="connsiteY2951" fmla="*/ 66676 h 257176"/>
              <a:gd name="connsiteX2952" fmla="*/ 26979 w 611188"/>
              <a:gd name="connsiteY2952" fmla="*/ 67734 h 257176"/>
              <a:gd name="connsiteX2953" fmla="*/ 30150 w 611188"/>
              <a:gd name="connsiteY2953" fmla="*/ 69321 h 257176"/>
              <a:gd name="connsiteX2954" fmla="*/ 30679 w 611188"/>
              <a:gd name="connsiteY2954" fmla="*/ 68263 h 257176"/>
              <a:gd name="connsiteX2955" fmla="*/ 30679 w 611188"/>
              <a:gd name="connsiteY2955" fmla="*/ 66146 h 257176"/>
              <a:gd name="connsiteX2956" fmla="*/ 31207 w 611188"/>
              <a:gd name="connsiteY2956" fmla="*/ 66146 h 257176"/>
              <a:gd name="connsiteX2957" fmla="*/ 30679 w 611188"/>
              <a:gd name="connsiteY2957" fmla="*/ 64559 h 257176"/>
              <a:gd name="connsiteX2958" fmla="*/ 30679 w 611188"/>
              <a:gd name="connsiteY2958" fmla="*/ 62971 h 257176"/>
              <a:gd name="connsiteX2959" fmla="*/ 29093 w 611188"/>
              <a:gd name="connsiteY2959" fmla="*/ 62971 h 257176"/>
              <a:gd name="connsiteX2960" fmla="*/ 29093 w 611188"/>
              <a:gd name="connsiteY2960" fmla="*/ 61384 h 257176"/>
              <a:gd name="connsiteX2961" fmla="*/ 27507 w 611188"/>
              <a:gd name="connsiteY2961" fmla="*/ 62442 h 257176"/>
              <a:gd name="connsiteX2962" fmla="*/ 26979 w 611188"/>
              <a:gd name="connsiteY2962" fmla="*/ 62971 h 257176"/>
              <a:gd name="connsiteX2963" fmla="*/ 26979 w 611188"/>
              <a:gd name="connsiteY2963" fmla="*/ 62442 h 257176"/>
              <a:gd name="connsiteX2964" fmla="*/ 26979 w 611188"/>
              <a:gd name="connsiteY2964" fmla="*/ 61384 h 257176"/>
              <a:gd name="connsiteX2965" fmla="*/ 23807 w 611188"/>
              <a:gd name="connsiteY2965" fmla="*/ 57680 h 257176"/>
              <a:gd name="connsiteX2966" fmla="*/ 21693 w 611188"/>
              <a:gd name="connsiteY2966" fmla="*/ 52917 h 257176"/>
              <a:gd name="connsiteX2967" fmla="*/ 20107 w 611188"/>
              <a:gd name="connsiteY2967" fmla="*/ 53976 h 257176"/>
              <a:gd name="connsiteX2968" fmla="*/ 19050 w 611188"/>
              <a:gd name="connsiteY2968" fmla="*/ 52917 h 257176"/>
              <a:gd name="connsiteX2969" fmla="*/ 20636 w 611188"/>
              <a:gd name="connsiteY2969" fmla="*/ 51330 h 257176"/>
              <a:gd name="connsiteX2970" fmla="*/ 24864 w 611188"/>
              <a:gd name="connsiteY2970" fmla="*/ 55563 h 257176"/>
              <a:gd name="connsiteX2971" fmla="*/ 26979 w 611188"/>
              <a:gd name="connsiteY2971" fmla="*/ 56092 h 257176"/>
              <a:gd name="connsiteX2972" fmla="*/ 26979 w 611188"/>
              <a:gd name="connsiteY2972" fmla="*/ 54505 h 257176"/>
              <a:gd name="connsiteX2973" fmla="*/ 26979 w 611188"/>
              <a:gd name="connsiteY2973" fmla="*/ 52917 h 257176"/>
              <a:gd name="connsiteX2974" fmla="*/ 28564 w 611188"/>
              <a:gd name="connsiteY2974" fmla="*/ 54505 h 257176"/>
              <a:gd name="connsiteX2975" fmla="*/ 28564 w 611188"/>
              <a:gd name="connsiteY2975" fmla="*/ 52917 h 257176"/>
              <a:gd name="connsiteX2976" fmla="*/ 29093 w 611188"/>
              <a:gd name="connsiteY2976" fmla="*/ 53976 h 257176"/>
              <a:gd name="connsiteX2977" fmla="*/ 30150 w 611188"/>
              <a:gd name="connsiteY2977" fmla="*/ 54505 h 257176"/>
              <a:gd name="connsiteX2978" fmla="*/ 30150 w 611188"/>
              <a:gd name="connsiteY2978" fmla="*/ 55563 h 257176"/>
              <a:gd name="connsiteX2979" fmla="*/ 29093 w 611188"/>
              <a:gd name="connsiteY2979" fmla="*/ 54505 h 257176"/>
              <a:gd name="connsiteX2980" fmla="*/ 30150 w 611188"/>
              <a:gd name="connsiteY2980" fmla="*/ 56092 h 257176"/>
              <a:gd name="connsiteX2981" fmla="*/ 30679 w 611188"/>
              <a:gd name="connsiteY2981" fmla="*/ 56092 h 257176"/>
              <a:gd name="connsiteX2982" fmla="*/ 31207 w 611188"/>
              <a:gd name="connsiteY2982" fmla="*/ 59267 h 257176"/>
              <a:gd name="connsiteX2983" fmla="*/ 32265 w 611188"/>
              <a:gd name="connsiteY2983" fmla="*/ 62442 h 257176"/>
              <a:gd name="connsiteX2984" fmla="*/ 32265 w 611188"/>
              <a:gd name="connsiteY2984" fmla="*/ 62971 h 257176"/>
              <a:gd name="connsiteX2985" fmla="*/ 31207 w 611188"/>
              <a:gd name="connsiteY2985" fmla="*/ 63501 h 257176"/>
              <a:gd name="connsiteX2986" fmla="*/ 32793 w 611188"/>
              <a:gd name="connsiteY2986" fmla="*/ 64559 h 257176"/>
              <a:gd name="connsiteX2987" fmla="*/ 33850 w 611188"/>
              <a:gd name="connsiteY2987" fmla="*/ 62442 h 257176"/>
              <a:gd name="connsiteX2988" fmla="*/ 35965 w 611188"/>
              <a:gd name="connsiteY2988" fmla="*/ 63501 h 257176"/>
              <a:gd name="connsiteX2989" fmla="*/ 37550 w 611188"/>
              <a:gd name="connsiteY2989" fmla="*/ 65088 h 257176"/>
              <a:gd name="connsiteX2990" fmla="*/ 37550 w 611188"/>
              <a:gd name="connsiteY2990" fmla="*/ 69321 h 257176"/>
              <a:gd name="connsiteX2991" fmla="*/ 37022 w 611188"/>
              <a:gd name="connsiteY2991" fmla="*/ 71438 h 257176"/>
              <a:gd name="connsiteX2992" fmla="*/ 37550 w 611188"/>
              <a:gd name="connsiteY2992" fmla="*/ 73026 h 257176"/>
              <a:gd name="connsiteX2993" fmla="*/ 39665 w 611188"/>
              <a:gd name="connsiteY2993" fmla="*/ 73555 h 257176"/>
              <a:gd name="connsiteX2994" fmla="*/ 40722 w 611188"/>
              <a:gd name="connsiteY2994" fmla="*/ 75671 h 257176"/>
              <a:gd name="connsiteX2995" fmla="*/ 44951 w 611188"/>
              <a:gd name="connsiteY2995" fmla="*/ 78846 h 257176"/>
              <a:gd name="connsiteX2996" fmla="*/ 46008 w 611188"/>
              <a:gd name="connsiteY2996" fmla="*/ 81492 h 257176"/>
              <a:gd name="connsiteX2997" fmla="*/ 50237 w 611188"/>
              <a:gd name="connsiteY2997" fmla="*/ 82551 h 257176"/>
              <a:gd name="connsiteX2998" fmla="*/ 54465 w 611188"/>
              <a:gd name="connsiteY2998" fmla="*/ 82551 h 257176"/>
              <a:gd name="connsiteX2999" fmla="*/ 54465 w 611188"/>
              <a:gd name="connsiteY2999" fmla="*/ 83609 h 257176"/>
              <a:gd name="connsiteX3000" fmla="*/ 54465 w 611188"/>
              <a:gd name="connsiteY3000" fmla="*/ 84138 h 257176"/>
              <a:gd name="connsiteX3001" fmla="*/ 57108 w 611188"/>
              <a:gd name="connsiteY3001" fmla="*/ 84138 h 257176"/>
              <a:gd name="connsiteX3002" fmla="*/ 59751 w 611188"/>
              <a:gd name="connsiteY3002" fmla="*/ 87313 h 257176"/>
              <a:gd name="connsiteX3003" fmla="*/ 62923 w 611188"/>
              <a:gd name="connsiteY3003" fmla="*/ 87842 h 257176"/>
              <a:gd name="connsiteX3004" fmla="*/ 65037 w 611188"/>
              <a:gd name="connsiteY3004" fmla="*/ 90488 h 257176"/>
              <a:gd name="connsiteX3005" fmla="*/ 65037 w 611188"/>
              <a:gd name="connsiteY3005" fmla="*/ 92076 h 257176"/>
              <a:gd name="connsiteX3006" fmla="*/ 63980 w 611188"/>
              <a:gd name="connsiteY3006" fmla="*/ 92076 h 257176"/>
              <a:gd name="connsiteX3007" fmla="*/ 65037 w 611188"/>
              <a:gd name="connsiteY3007" fmla="*/ 94192 h 257176"/>
              <a:gd name="connsiteX3008" fmla="*/ 66623 w 611188"/>
              <a:gd name="connsiteY3008" fmla="*/ 94721 h 257176"/>
              <a:gd name="connsiteX3009" fmla="*/ 69794 w 611188"/>
              <a:gd name="connsiteY3009" fmla="*/ 95780 h 257176"/>
              <a:gd name="connsiteX3010" fmla="*/ 73495 w 611188"/>
              <a:gd name="connsiteY3010" fmla="*/ 96309 h 257176"/>
              <a:gd name="connsiteX3011" fmla="*/ 71909 w 611188"/>
              <a:gd name="connsiteY3011" fmla="*/ 92076 h 257176"/>
              <a:gd name="connsiteX3012" fmla="*/ 70323 w 611188"/>
              <a:gd name="connsiteY3012" fmla="*/ 87842 h 257176"/>
              <a:gd name="connsiteX3013" fmla="*/ 70323 w 611188"/>
              <a:gd name="connsiteY3013" fmla="*/ 86784 h 257176"/>
              <a:gd name="connsiteX3014" fmla="*/ 69794 w 611188"/>
              <a:gd name="connsiteY3014" fmla="*/ 85726 h 257176"/>
              <a:gd name="connsiteX3015" fmla="*/ 70323 w 611188"/>
              <a:gd name="connsiteY3015" fmla="*/ 85196 h 257176"/>
              <a:gd name="connsiteX3016" fmla="*/ 70852 w 611188"/>
              <a:gd name="connsiteY3016" fmla="*/ 85196 h 257176"/>
              <a:gd name="connsiteX3017" fmla="*/ 70323 w 611188"/>
              <a:gd name="connsiteY3017" fmla="*/ 84138 h 257176"/>
              <a:gd name="connsiteX3018" fmla="*/ 69794 w 611188"/>
              <a:gd name="connsiteY3018" fmla="*/ 84138 h 257176"/>
              <a:gd name="connsiteX3019" fmla="*/ 69794 w 611188"/>
              <a:gd name="connsiteY3019" fmla="*/ 82021 h 257176"/>
              <a:gd name="connsiteX3020" fmla="*/ 69794 w 611188"/>
              <a:gd name="connsiteY3020" fmla="*/ 79905 h 257176"/>
              <a:gd name="connsiteX3021" fmla="*/ 66623 w 611188"/>
              <a:gd name="connsiteY3021" fmla="*/ 75671 h 257176"/>
              <a:gd name="connsiteX3022" fmla="*/ 63980 w 611188"/>
              <a:gd name="connsiteY3022" fmla="*/ 71967 h 257176"/>
              <a:gd name="connsiteX3023" fmla="*/ 61337 w 611188"/>
              <a:gd name="connsiteY3023" fmla="*/ 61384 h 257176"/>
              <a:gd name="connsiteX3024" fmla="*/ 59751 w 611188"/>
              <a:gd name="connsiteY3024" fmla="*/ 50801 h 257176"/>
              <a:gd name="connsiteX3025" fmla="*/ 58694 w 611188"/>
              <a:gd name="connsiteY3025" fmla="*/ 50271 h 257176"/>
              <a:gd name="connsiteX3026" fmla="*/ 58694 w 611188"/>
              <a:gd name="connsiteY3026" fmla="*/ 48684 h 257176"/>
              <a:gd name="connsiteX3027" fmla="*/ 59751 w 611188"/>
              <a:gd name="connsiteY3027" fmla="*/ 47626 h 257176"/>
              <a:gd name="connsiteX3028" fmla="*/ 58694 w 611188"/>
              <a:gd name="connsiteY3028" fmla="*/ 47626 h 257176"/>
              <a:gd name="connsiteX3029" fmla="*/ 58694 w 611188"/>
              <a:gd name="connsiteY3029" fmla="*/ 47096 h 257176"/>
              <a:gd name="connsiteX3030" fmla="*/ 59751 w 611188"/>
              <a:gd name="connsiteY3030" fmla="*/ 43921 h 257176"/>
              <a:gd name="connsiteX3031" fmla="*/ 58694 w 611188"/>
              <a:gd name="connsiteY3031" fmla="*/ 39159 h 257176"/>
              <a:gd name="connsiteX3032" fmla="*/ 59751 w 611188"/>
              <a:gd name="connsiteY3032" fmla="*/ 39159 h 257176"/>
              <a:gd name="connsiteX3033" fmla="*/ 60280 w 611188"/>
              <a:gd name="connsiteY3033" fmla="*/ 39159 h 257176"/>
              <a:gd name="connsiteX3034" fmla="*/ 59751 w 611188"/>
              <a:gd name="connsiteY3034" fmla="*/ 35455 h 257176"/>
              <a:gd name="connsiteX3035" fmla="*/ 60280 w 611188"/>
              <a:gd name="connsiteY3035" fmla="*/ 31221 h 257176"/>
              <a:gd name="connsiteX3036" fmla="*/ 63980 w 611188"/>
              <a:gd name="connsiteY3036" fmla="*/ 30163 h 257176"/>
              <a:gd name="connsiteX3037" fmla="*/ 69794 w 611188"/>
              <a:gd name="connsiteY3037" fmla="*/ 22755 h 257176"/>
              <a:gd name="connsiteX3038" fmla="*/ 72437 w 611188"/>
              <a:gd name="connsiteY3038" fmla="*/ 21696 h 257176"/>
              <a:gd name="connsiteX3039" fmla="*/ 73495 w 611188"/>
              <a:gd name="connsiteY3039" fmla="*/ 24342 h 257176"/>
              <a:gd name="connsiteX3040" fmla="*/ 74023 w 611188"/>
              <a:gd name="connsiteY3040" fmla="*/ 24871 h 257176"/>
              <a:gd name="connsiteX3041" fmla="*/ 70323 w 611188"/>
              <a:gd name="connsiteY3041" fmla="*/ 29634 h 257176"/>
              <a:gd name="connsiteX3042" fmla="*/ 66623 w 611188"/>
              <a:gd name="connsiteY3042" fmla="*/ 33867 h 257176"/>
              <a:gd name="connsiteX3043" fmla="*/ 66623 w 611188"/>
              <a:gd name="connsiteY3043" fmla="*/ 34926 h 257176"/>
              <a:gd name="connsiteX3044" fmla="*/ 67152 w 611188"/>
              <a:gd name="connsiteY3044" fmla="*/ 35455 h 257176"/>
              <a:gd name="connsiteX3045" fmla="*/ 67152 w 611188"/>
              <a:gd name="connsiteY3045" fmla="*/ 34926 h 257176"/>
              <a:gd name="connsiteX3046" fmla="*/ 68209 w 611188"/>
              <a:gd name="connsiteY3046" fmla="*/ 34926 h 257176"/>
              <a:gd name="connsiteX3047" fmla="*/ 68209 w 611188"/>
              <a:gd name="connsiteY3047" fmla="*/ 37042 h 257176"/>
              <a:gd name="connsiteX3048" fmla="*/ 71909 w 611188"/>
              <a:gd name="connsiteY3048" fmla="*/ 35455 h 257176"/>
              <a:gd name="connsiteX3049" fmla="*/ 73495 w 611188"/>
              <a:gd name="connsiteY3049" fmla="*/ 34926 h 257176"/>
              <a:gd name="connsiteX3050" fmla="*/ 74023 w 611188"/>
              <a:gd name="connsiteY3050" fmla="*/ 35455 h 257176"/>
              <a:gd name="connsiteX3051" fmla="*/ 75080 w 611188"/>
              <a:gd name="connsiteY3051" fmla="*/ 36513 h 257176"/>
              <a:gd name="connsiteX3052" fmla="*/ 77195 w 611188"/>
              <a:gd name="connsiteY3052" fmla="*/ 34926 h 257176"/>
              <a:gd name="connsiteX3053" fmla="*/ 79309 w 611188"/>
              <a:gd name="connsiteY3053" fmla="*/ 35455 h 257176"/>
              <a:gd name="connsiteX3054" fmla="*/ 83009 w 611188"/>
              <a:gd name="connsiteY3054" fmla="*/ 33338 h 257176"/>
              <a:gd name="connsiteX3055" fmla="*/ 87238 w 611188"/>
              <a:gd name="connsiteY3055" fmla="*/ 33867 h 257176"/>
              <a:gd name="connsiteX3056" fmla="*/ 82481 w 611188"/>
              <a:gd name="connsiteY3056" fmla="*/ 33867 h 257176"/>
              <a:gd name="connsiteX3057" fmla="*/ 78781 w 611188"/>
              <a:gd name="connsiteY3057" fmla="*/ 37571 h 257176"/>
              <a:gd name="connsiteX3058" fmla="*/ 80366 w 611188"/>
              <a:gd name="connsiteY3058" fmla="*/ 38630 h 257176"/>
              <a:gd name="connsiteX3059" fmla="*/ 81952 w 611188"/>
              <a:gd name="connsiteY3059" fmla="*/ 37042 h 257176"/>
              <a:gd name="connsiteX3060" fmla="*/ 80895 w 611188"/>
              <a:gd name="connsiteY3060" fmla="*/ 38630 h 257176"/>
              <a:gd name="connsiteX3061" fmla="*/ 80366 w 611188"/>
              <a:gd name="connsiteY3061" fmla="*/ 39159 h 257176"/>
              <a:gd name="connsiteX3062" fmla="*/ 81952 w 611188"/>
              <a:gd name="connsiteY3062" fmla="*/ 40217 h 257176"/>
              <a:gd name="connsiteX3063" fmla="*/ 83009 w 611188"/>
              <a:gd name="connsiteY3063" fmla="*/ 37571 h 257176"/>
              <a:gd name="connsiteX3064" fmla="*/ 86181 w 611188"/>
              <a:gd name="connsiteY3064" fmla="*/ 40217 h 257176"/>
              <a:gd name="connsiteX3065" fmla="*/ 88824 w 611188"/>
              <a:gd name="connsiteY3065" fmla="*/ 37571 h 257176"/>
              <a:gd name="connsiteX3066" fmla="*/ 87767 w 611188"/>
              <a:gd name="connsiteY3066" fmla="*/ 37042 h 257176"/>
              <a:gd name="connsiteX3067" fmla="*/ 87238 w 611188"/>
              <a:gd name="connsiteY3067" fmla="*/ 36513 h 257176"/>
              <a:gd name="connsiteX3068" fmla="*/ 87767 w 611188"/>
              <a:gd name="connsiteY3068" fmla="*/ 35455 h 257176"/>
              <a:gd name="connsiteX3069" fmla="*/ 88824 w 611188"/>
              <a:gd name="connsiteY3069" fmla="*/ 34926 h 257176"/>
              <a:gd name="connsiteX3070" fmla="*/ 87767 w 611188"/>
              <a:gd name="connsiteY3070" fmla="*/ 33338 h 257176"/>
              <a:gd name="connsiteX3071" fmla="*/ 87238 w 611188"/>
              <a:gd name="connsiteY3071" fmla="*/ 33338 h 257176"/>
              <a:gd name="connsiteX3072" fmla="*/ 87238 w 611188"/>
              <a:gd name="connsiteY3072" fmla="*/ 31221 h 257176"/>
              <a:gd name="connsiteX3073" fmla="*/ 87238 w 611188"/>
              <a:gd name="connsiteY3073" fmla="*/ 30163 h 257176"/>
              <a:gd name="connsiteX3074" fmla="*/ 87767 w 611188"/>
              <a:gd name="connsiteY3074" fmla="*/ 31221 h 257176"/>
              <a:gd name="connsiteX3075" fmla="*/ 87767 w 611188"/>
              <a:gd name="connsiteY3075" fmla="*/ 29634 h 257176"/>
              <a:gd name="connsiteX3076" fmla="*/ 87767 w 611188"/>
              <a:gd name="connsiteY3076" fmla="*/ 26459 h 257176"/>
              <a:gd name="connsiteX3077" fmla="*/ 89352 w 611188"/>
              <a:gd name="connsiteY3077" fmla="*/ 25400 h 257176"/>
              <a:gd name="connsiteX3078" fmla="*/ 91467 w 611188"/>
              <a:gd name="connsiteY3078" fmla="*/ 23284 h 257176"/>
              <a:gd name="connsiteX3079" fmla="*/ 90938 w 611188"/>
              <a:gd name="connsiteY3079" fmla="*/ 21696 h 257176"/>
              <a:gd name="connsiteX3080" fmla="*/ 91467 w 611188"/>
              <a:gd name="connsiteY3080" fmla="*/ 21696 h 257176"/>
              <a:gd name="connsiteX3081" fmla="*/ 91467 w 611188"/>
              <a:gd name="connsiteY3081" fmla="*/ 22755 h 257176"/>
              <a:gd name="connsiteX3082" fmla="*/ 93052 w 611188"/>
              <a:gd name="connsiteY3082" fmla="*/ 21696 h 257176"/>
              <a:gd name="connsiteX3083" fmla="*/ 95167 w 611188"/>
              <a:gd name="connsiteY3083" fmla="*/ 21167 h 257176"/>
              <a:gd name="connsiteX3084" fmla="*/ 96224 w 611188"/>
              <a:gd name="connsiteY3084" fmla="*/ 18521 h 257176"/>
              <a:gd name="connsiteX3085" fmla="*/ 98338 w 611188"/>
              <a:gd name="connsiteY3085" fmla="*/ 17992 h 257176"/>
              <a:gd name="connsiteX3086" fmla="*/ 97810 w 611188"/>
              <a:gd name="connsiteY3086" fmla="*/ 15875 h 257176"/>
              <a:gd name="connsiteX3087" fmla="*/ 97810 w 611188"/>
              <a:gd name="connsiteY3087" fmla="*/ 13230 h 257176"/>
              <a:gd name="connsiteX3088" fmla="*/ 99924 w 611188"/>
              <a:gd name="connsiteY3088" fmla="*/ 12700 h 257176"/>
              <a:gd name="connsiteX3089" fmla="*/ 105210 w 611188"/>
              <a:gd name="connsiteY3089" fmla="*/ 14817 h 257176"/>
              <a:gd name="connsiteX3090" fmla="*/ 44450 w 611188"/>
              <a:gd name="connsiteY3090" fmla="*/ 9525 h 257176"/>
              <a:gd name="connsiteX3091" fmla="*/ 46038 w 611188"/>
              <a:gd name="connsiteY3091" fmla="*/ 11113 h 257176"/>
              <a:gd name="connsiteX3092" fmla="*/ 44979 w 611188"/>
              <a:gd name="connsiteY3092" fmla="*/ 11113 h 257176"/>
              <a:gd name="connsiteX3093" fmla="*/ 44450 w 611188"/>
              <a:gd name="connsiteY3093" fmla="*/ 10054 h 257176"/>
              <a:gd name="connsiteX3094" fmla="*/ 113506 w 611188"/>
              <a:gd name="connsiteY3094" fmla="*/ 1587 h 257176"/>
              <a:gd name="connsiteX3095" fmla="*/ 114300 w 611188"/>
              <a:gd name="connsiteY3095" fmla="*/ 1587 h 257176"/>
              <a:gd name="connsiteX3096" fmla="*/ 114300 w 611188"/>
              <a:gd name="connsiteY3096" fmla="*/ 3175 h 257176"/>
              <a:gd name="connsiteX3097" fmla="*/ 111125 w 611188"/>
              <a:gd name="connsiteY3097" fmla="*/ 0 h 257176"/>
              <a:gd name="connsiteX3098" fmla="*/ 113506 w 611188"/>
              <a:gd name="connsiteY3098" fmla="*/ 0 h 257176"/>
              <a:gd name="connsiteX3099" fmla="*/ 113506 w 611188"/>
              <a:gd name="connsiteY3099" fmla="*/ 1587 h 257176"/>
              <a:gd name="connsiteX3100" fmla="*/ 111125 w 611188"/>
              <a:gd name="connsiteY3100" fmla="*/ 1587 h 257176"/>
              <a:gd name="connsiteX3101" fmla="*/ 111125 w 611188"/>
              <a:gd name="connsiteY3101" fmla="*/ 529 h 25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</a:cxnLst>
            <a:rect l="l" t="t" r="r" b="b"/>
            <a:pathLst>
              <a:path w="611188" h="257176">
                <a:moveTo>
                  <a:pt x="101759" y="253842"/>
                </a:moveTo>
                <a:lnTo>
                  <a:pt x="102235" y="254318"/>
                </a:lnTo>
                <a:lnTo>
                  <a:pt x="103188" y="254795"/>
                </a:lnTo>
                <a:lnTo>
                  <a:pt x="102235" y="254795"/>
                </a:lnTo>
                <a:lnTo>
                  <a:pt x="102235" y="255747"/>
                </a:lnTo>
                <a:lnTo>
                  <a:pt x="101283" y="256223"/>
                </a:lnTo>
                <a:lnTo>
                  <a:pt x="99854" y="257176"/>
                </a:lnTo>
                <a:lnTo>
                  <a:pt x="98901" y="257176"/>
                </a:lnTo>
                <a:lnTo>
                  <a:pt x="98425" y="256223"/>
                </a:lnTo>
                <a:lnTo>
                  <a:pt x="98901" y="255747"/>
                </a:lnTo>
                <a:lnTo>
                  <a:pt x="100330" y="255747"/>
                </a:lnTo>
                <a:lnTo>
                  <a:pt x="100330" y="254795"/>
                </a:lnTo>
                <a:lnTo>
                  <a:pt x="100330" y="254318"/>
                </a:lnTo>
                <a:lnTo>
                  <a:pt x="101283" y="254318"/>
                </a:lnTo>
                <a:lnTo>
                  <a:pt x="101759" y="254318"/>
                </a:lnTo>
                <a:close/>
                <a:moveTo>
                  <a:pt x="101759" y="252413"/>
                </a:moveTo>
                <a:lnTo>
                  <a:pt x="102235" y="252889"/>
                </a:lnTo>
                <a:lnTo>
                  <a:pt x="101759" y="253842"/>
                </a:lnTo>
                <a:lnTo>
                  <a:pt x="101283" y="253842"/>
                </a:lnTo>
                <a:lnTo>
                  <a:pt x="101759" y="252889"/>
                </a:lnTo>
                <a:close/>
                <a:moveTo>
                  <a:pt x="203994" y="239713"/>
                </a:moveTo>
                <a:lnTo>
                  <a:pt x="205581" y="239713"/>
                </a:lnTo>
                <a:lnTo>
                  <a:pt x="205581" y="240242"/>
                </a:lnTo>
                <a:lnTo>
                  <a:pt x="206375" y="240242"/>
                </a:lnTo>
                <a:lnTo>
                  <a:pt x="205581" y="241301"/>
                </a:lnTo>
                <a:lnTo>
                  <a:pt x="203200" y="241301"/>
                </a:lnTo>
                <a:lnTo>
                  <a:pt x="203994" y="240242"/>
                </a:lnTo>
                <a:close/>
                <a:moveTo>
                  <a:pt x="115358" y="239713"/>
                </a:moveTo>
                <a:lnTo>
                  <a:pt x="119591" y="241999"/>
                </a:lnTo>
                <a:lnTo>
                  <a:pt x="120650" y="243714"/>
                </a:lnTo>
                <a:lnTo>
                  <a:pt x="120650" y="250572"/>
                </a:lnTo>
                <a:lnTo>
                  <a:pt x="118533" y="254001"/>
                </a:lnTo>
                <a:lnTo>
                  <a:pt x="113770" y="252287"/>
                </a:lnTo>
                <a:lnTo>
                  <a:pt x="110066" y="251143"/>
                </a:lnTo>
                <a:lnTo>
                  <a:pt x="108478" y="250572"/>
                </a:lnTo>
                <a:lnTo>
                  <a:pt x="106362" y="249429"/>
                </a:lnTo>
                <a:lnTo>
                  <a:pt x="106362" y="247714"/>
                </a:lnTo>
                <a:lnTo>
                  <a:pt x="106362" y="247143"/>
                </a:lnTo>
                <a:lnTo>
                  <a:pt x="107949" y="247143"/>
                </a:lnTo>
                <a:lnTo>
                  <a:pt x="108478" y="244857"/>
                </a:lnTo>
                <a:lnTo>
                  <a:pt x="108478" y="245428"/>
                </a:lnTo>
                <a:lnTo>
                  <a:pt x="109537" y="246571"/>
                </a:lnTo>
                <a:lnTo>
                  <a:pt x="109537" y="245428"/>
                </a:lnTo>
                <a:lnTo>
                  <a:pt x="110066" y="243714"/>
                </a:lnTo>
                <a:lnTo>
                  <a:pt x="111124" y="245428"/>
                </a:lnTo>
                <a:lnTo>
                  <a:pt x="111654" y="247143"/>
                </a:lnTo>
                <a:lnTo>
                  <a:pt x="113241" y="245428"/>
                </a:lnTo>
                <a:lnTo>
                  <a:pt x="113241" y="241428"/>
                </a:lnTo>
                <a:close/>
                <a:moveTo>
                  <a:pt x="401864" y="238579"/>
                </a:moveTo>
                <a:lnTo>
                  <a:pt x="403225" y="238579"/>
                </a:lnTo>
                <a:lnTo>
                  <a:pt x="401864" y="239940"/>
                </a:lnTo>
                <a:lnTo>
                  <a:pt x="400050" y="241301"/>
                </a:lnTo>
                <a:lnTo>
                  <a:pt x="400957" y="239940"/>
                </a:lnTo>
                <a:lnTo>
                  <a:pt x="401410" y="239940"/>
                </a:lnTo>
                <a:close/>
                <a:moveTo>
                  <a:pt x="388937" y="238125"/>
                </a:moveTo>
                <a:lnTo>
                  <a:pt x="391054" y="238125"/>
                </a:lnTo>
                <a:lnTo>
                  <a:pt x="392641" y="238125"/>
                </a:lnTo>
                <a:lnTo>
                  <a:pt x="393170" y="238760"/>
                </a:lnTo>
                <a:lnTo>
                  <a:pt x="394229" y="240030"/>
                </a:lnTo>
                <a:lnTo>
                  <a:pt x="394758" y="238760"/>
                </a:lnTo>
                <a:lnTo>
                  <a:pt x="396346" y="238125"/>
                </a:lnTo>
                <a:lnTo>
                  <a:pt x="396346" y="238760"/>
                </a:lnTo>
                <a:lnTo>
                  <a:pt x="396875" y="240030"/>
                </a:lnTo>
                <a:lnTo>
                  <a:pt x="396346" y="240030"/>
                </a:lnTo>
                <a:lnTo>
                  <a:pt x="395816" y="238760"/>
                </a:lnTo>
                <a:lnTo>
                  <a:pt x="394758" y="240665"/>
                </a:lnTo>
                <a:lnTo>
                  <a:pt x="394229" y="241300"/>
                </a:lnTo>
                <a:lnTo>
                  <a:pt x="393170" y="241300"/>
                </a:lnTo>
                <a:lnTo>
                  <a:pt x="393170" y="240030"/>
                </a:lnTo>
                <a:lnTo>
                  <a:pt x="392641" y="240030"/>
                </a:lnTo>
                <a:lnTo>
                  <a:pt x="392641" y="238760"/>
                </a:lnTo>
                <a:lnTo>
                  <a:pt x="391583" y="240030"/>
                </a:lnTo>
                <a:lnTo>
                  <a:pt x="389995" y="240665"/>
                </a:lnTo>
                <a:lnTo>
                  <a:pt x="389995" y="238760"/>
                </a:lnTo>
                <a:close/>
                <a:moveTo>
                  <a:pt x="175078" y="238125"/>
                </a:moveTo>
                <a:lnTo>
                  <a:pt x="176439" y="239713"/>
                </a:lnTo>
                <a:lnTo>
                  <a:pt x="176439" y="238125"/>
                </a:lnTo>
                <a:lnTo>
                  <a:pt x="177800" y="238125"/>
                </a:lnTo>
                <a:lnTo>
                  <a:pt x="177346" y="239713"/>
                </a:lnTo>
                <a:lnTo>
                  <a:pt x="175985" y="241300"/>
                </a:lnTo>
                <a:lnTo>
                  <a:pt x="175078" y="239713"/>
                </a:lnTo>
                <a:lnTo>
                  <a:pt x="174625" y="239713"/>
                </a:lnTo>
                <a:close/>
                <a:moveTo>
                  <a:pt x="165497" y="237899"/>
                </a:moveTo>
                <a:lnTo>
                  <a:pt x="165497" y="239940"/>
                </a:lnTo>
                <a:lnTo>
                  <a:pt x="166092" y="239940"/>
                </a:lnTo>
                <a:lnTo>
                  <a:pt x="166092" y="240621"/>
                </a:lnTo>
                <a:lnTo>
                  <a:pt x="164306" y="240621"/>
                </a:lnTo>
                <a:lnTo>
                  <a:pt x="161925" y="241301"/>
                </a:lnTo>
                <a:lnTo>
                  <a:pt x="162520" y="239940"/>
                </a:lnTo>
                <a:lnTo>
                  <a:pt x="163711" y="240621"/>
                </a:lnTo>
                <a:lnTo>
                  <a:pt x="163711" y="238579"/>
                </a:lnTo>
                <a:close/>
                <a:moveTo>
                  <a:pt x="170126" y="237212"/>
                </a:moveTo>
                <a:lnTo>
                  <a:pt x="170920" y="238284"/>
                </a:lnTo>
                <a:lnTo>
                  <a:pt x="170920" y="239237"/>
                </a:lnTo>
                <a:lnTo>
                  <a:pt x="169862" y="239713"/>
                </a:lnTo>
                <a:lnTo>
                  <a:pt x="169862" y="237808"/>
                </a:lnTo>
                <a:close/>
                <a:moveTo>
                  <a:pt x="170350" y="236709"/>
                </a:moveTo>
                <a:lnTo>
                  <a:pt x="170126" y="237212"/>
                </a:lnTo>
                <a:lnTo>
                  <a:pt x="169862" y="236855"/>
                </a:lnTo>
                <a:close/>
                <a:moveTo>
                  <a:pt x="444717" y="236538"/>
                </a:moveTo>
                <a:lnTo>
                  <a:pt x="446232" y="238126"/>
                </a:lnTo>
                <a:lnTo>
                  <a:pt x="448252" y="237067"/>
                </a:lnTo>
                <a:lnTo>
                  <a:pt x="447747" y="237067"/>
                </a:lnTo>
                <a:lnTo>
                  <a:pt x="446737" y="237067"/>
                </a:lnTo>
                <a:lnTo>
                  <a:pt x="447747" y="236538"/>
                </a:lnTo>
                <a:lnTo>
                  <a:pt x="449263" y="236538"/>
                </a:lnTo>
                <a:lnTo>
                  <a:pt x="449263" y="238655"/>
                </a:lnTo>
                <a:lnTo>
                  <a:pt x="447747" y="238655"/>
                </a:lnTo>
                <a:lnTo>
                  <a:pt x="444717" y="238655"/>
                </a:lnTo>
                <a:lnTo>
                  <a:pt x="444717" y="238126"/>
                </a:lnTo>
                <a:lnTo>
                  <a:pt x="444211" y="238126"/>
                </a:lnTo>
                <a:lnTo>
                  <a:pt x="444717" y="237067"/>
                </a:lnTo>
                <a:close/>
                <a:moveTo>
                  <a:pt x="440170" y="236538"/>
                </a:moveTo>
                <a:lnTo>
                  <a:pt x="443201" y="236538"/>
                </a:lnTo>
                <a:lnTo>
                  <a:pt x="444211" y="237067"/>
                </a:lnTo>
                <a:lnTo>
                  <a:pt x="444211" y="238126"/>
                </a:lnTo>
                <a:lnTo>
                  <a:pt x="443201" y="239713"/>
                </a:lnTo>
                <a:lnTo>
                  <a:pt x="442696" y="238126"/>
                </a:lnTo>
                <a:lnTo>
                  <a:pt x="442696" y="238655"/>
                </a:lnTo>
                <a:lnTo>
                  <a:pt x="442696" y="239713"/>
                </a:lnTo>
                <a:lnTo>
                  <a:pt x="440170" y="239713"/>
                </a:lnTo>
                <a:lnTo>
                  <a:pt x="439665" y="238126"/>
                </a:lnTo>
                <a:lnTo>
                  <a:pt x="439665" y="238655"/>
                </a:lnTo>
                <a:lnTo>
                  <a:pt x="439160" y="239713"/>
                </a:lnTo>
                <a:lnTo>
                  <a:pt x="439160" y="238126"/>
                </a:lnTo>
                <a:lnTo>
                  <a:pt x="438150" y="238126"/>
                </a:lnTo>
                <a:close/>
                <a:moveTo>
                  <a:pt x="401410" y="236538"/>
                </a:moveTo>
                <a:lnTo>
                  <a:pt x="401864" y="236538"/>
                </a:lnTo>
                <a:lnTo>
                  <a:pt x="401864" y="238579"/>
                </a:lnTo>
                <a:lnTo>
                  <a:pt x="401410" y="237899"/>
                </a:lnTo>
                <a:close/>
                <a:moveTo>
                  <a:pt x="166092" y="236538"/>
                </a:moveTo>
                <a:lnTo>
                  <a:pt x="166688" y="237899"/>
                </a:lnTo>
                <a:lnTo>
                  <a:pt x="166688" y="239940"/>
                </a:lnTo>
                <a:lnTo>
                  <a:pt x="166092" y="239940"/>
                </a:lnTo>
                <a:lnTo>
                  <a:pt x="166092" y="237899"/>
                </a:lnTo>
                <a:close/>
                <a:moveTo>
                  <a:pt x="117442" y="236538"/>
                </a:moveTo>
                <a:lnTo>
                  <a:pt x="131956" y="236538"/>
                </a:lnTo>
                <a:lnTo>
                  <a:pt x="131956" y="237067"/>
                </a:lnTo>
                <a:lnTo>
                  <a:pt x="131956" y="238126"/>
                </a:lnTo>
                <a:lnTo>
                  <a:pt x="124181" y="238126"/>
                </a:lnTo>
                <a:lnTo>
                  <a:pt x="118997" y="239713"/>
                </a:lnTo>
                <a:lnTo>
                  <a:pt x="118997" y="238655"/>
                </a:lnTo>
                <a:lnTo>
                  <a:pt x="118479" y="237067"/>
                </a:lnTo>
                <a:lnTo>
                  <a:pt x="117442" y="238126"/>
                </a:lnTo>
                <a:lnTo>
                  <a:pt x="118479" y="238126"/>
                </a:lnTo>
                <a:lnTo>
                  <a:pt x="118479" y="239713"/>
                </a:lnTo>
                <a:lnTo>
                  <a:pt x="116923" y="238655"/>
                </a:lnTo>
                <a:lnTo>
                  <a:pt x="115887" y="237067"/>
                </a:lnTo>
                <a:lnTo>
                  <a:pt x="117442" y="237067"/>
                </a:lnTo>
                <a:close/>
                <a:moveTo>
                  <a:pt x="249237" y="234950"/>
                </a:moveTo>
                <a:lnTo>
                  <a:pt x="250825" y="234950"/>
                </a:lnTo>
                <a:lnTo>
                  <a:pt x="250295" y="236538"/>
                </a:lnTo>
                <a:close/>
                <a:moveTo>
                  <a:pt x="235267" y="234950"/>
                </a:moveTo>
                <a:lnTo>
                  <a:pt x="235585" y="234950"/>
                </a:lnTo>
                <a:lnTo>
                  <a:pt x="235585" y="236141"/>
                </a:lnTo>
                <a:lnTo>
                  <a:pt x="236538" y="236538"/>
                </a:lnTo>
                <a:lnTo>
                  <a:pt x="236220" y="236538"/>
                </a:lnTo>
                <a:lnTo>
                  <a:pt x="235267" y="236538"/>
                </a:lnTo>
                <a:lnTo>
                  <a:pt x="235267" y="236141"/>
                </a:lnTo>
                <a:lnTo>
                  <a:pt x="234950" y="235347"/>
                </a:lnTo>
                <a:close/>
                <a:moveTo>
                  <a:pt x="171450" y="234950"/>
                </a:moveTo>
                <a:lnTo>
                  <a:pt x="171450" y="236379"/>
                </a:lnTo>
                <a:lnTo>
                  <a:pt x="170350" y="236709"/>
                </a:lnTo>
                <a:lnTo>
                  <a:pt x="170920" y="235426"/>
                </a:lnTo>
                <a:close/>
                <a:moveTo>
                  <a:pt x="143073" y="234950"/>
                </a:moveTo>
                <a:lnTo>
                  <a:pt x="144859" y="234950"/>
                </a:lnTo>
                <a:lnTo>
                  <a:pt x="144859" y="236538"/>
                </a:lnTo>
                <a:lnTo>
                  <a:pt x="146050" y="237596"/>
                </a:lnTo>
                <a:lnTo>
                  <a:pt x="144264" y="238125"/>
                </a:lnTo>
                <a:lnTo>
                  <a:pt x="143073" y="236538"/>
                </a:lnTo>
                <a:lnTo>
                  <a:pt x="143073" y="237596"/>
                </a:lnTo>
                <a:lnTo>
                  <a:pt x="143073" y="238125"/>
                </a:lnTo>
                <a:lnTo>
                  <a:pt x="142478" y="237596"/>
                </a:lnTo>
                <a:lnTo>
                  <a:pt x="141287" y="238125"/>
                </a:lnTo>
                <a:lnTo>
                  <a:pt x="141287" y="237596"/>
                </a:lnTo>
                <a:lnTo>
                  <a:pt x="141287" y="236008"/>
                </a:lnTo>
                <a:close/>
                <a:moveTo>
                  <a:pt x="332127" y="234829"/>
                </a:moveTo>
                <a:lnTo>
                  <a:pt x="331589" y="235378"/>
                </a:lnTo>
                <a:lnTo>
                  <a:pt x="330512" y="235378"/>
                </a:lnTo>
                <a:close/>
                <a:moveTo>
                  <a:pt x="139213" y="234421"/>
                </a:moveTo>
                <a:lnTo>
                  <a:pt x="140596" y="234421"/>
                </a:lnTo>
                <a:lnTo>
                  <a:pt x="139213" y="236538"/>
                </a:lnTo>
                <a:lnTo>
                  <a:pt x="134548" y="238126"/>
                </a:lnTo>
                <a:lnTo>
                  <a:pt x="134030" y="238126"/>
                </a:lnTo>
                <a:lnTo>
                  <a:pt x="134030" y="238655"/>
                </a:lnTo>
                <a:lnTo>
                  <a:pt x="132993" y="238655"/>
                </a:lnTo>
                <a:lnTo>
                  <a:pt x="134030" y="237067"/>
                </a:lnTo>
                <a:lnTo>
                  <a:pt x="132475" y="237067"/>
                </a:lnTo>
                <a:lnTo>
                  <a:pt x="131956" y="236538"/>
                </a:lnTo>
                <a:lnTo>
                  <a:pt x="137140" y="236538"/>
                </a:lnTo>
                <a:lnTo>
                  <a:pt x="137658" y="235480"/>
                </a:lnTo>
                <a:lnTo>
                  <a:pt x="137658" y="234951"/>
                </a:lnTo>
                <a:lnTo>
                  <a:pt x="138695" y="235480"/>
                </a:lnTo>
                <a:lnTo>
                  <a:pt x="139213" y="235480"/>
                </a:lnTo>
                <a:lnTo>
                  <a:pt x="139213" y="234951"/>
                </a:lnTo>
                <a:close/>
                <a:moveTo>
                  <a:pt x="236829" y="233893"/>
                </a:moveTo>
                <a:lnTo>
                  <a:pt x="237886" y="234422"/>
                </a:lnTo>
                <a:lnTo>
                  <a:pt x="236829" y="234422"/>
                </a:lnTo>
                <a:lnTo>
                  <a:pt x="236301" y="234422"/>
                </a:lnTo>
                <a:close/>
                <a:moveTo>
                  <a:pt x="141287" y="233363"/>
                </a:moveTo>
                <a:lnTo>
                  <a:pt x="140768" y="234421"/>
                </a:lnTo>
                <a:lnTo>
                  <a:pt x="140596" y="234421"/>
                </a:lnTo>
                <a:close/>
                <a:moveTo>
                  <a:pt x="382181" y="231775"/>
                </a:moveTo>
                <a:lnTo>
                  <a:pt x="382181" y="233263"/>
                </a:lnTo>
                <a:lnTo>
                  <a:pt x="382698" y="233263"/>
                </a:lnTo>
                <a:lnTo>
                  <a:pt x="383732" y="233263"/>
                </a:lnTo>
                <a:lnTo>
                  <a:pt x="385282" y="233760"/>
                </a:lnTo>
                <a:lnTo>
                  <a:pt x="386833" y="233760"/>
                </a:lnTo>
                <a:lnTo>
                  <a:pt x="385799" y="235248"/>
                </a:lnTo>
                <a:lnTo>
                  <a:pt x="384249" y="234752"/>
                </a:lnTo>
                <a:lnTo>
                  <a:pt x="382181" y="235248"/>
                </a:lnTo>
                <a:lnTo>
                  <a:pt x="382698" y="235744"/>
                </a:lnTo>
                <a:lnTo>
                  <a:pt x="382698" y="236736"/>
                </a:lnTo>
                <a:lnTo>
                  <a:pt x="382181" y="236736"/>
                </a:lnTo>
                <a:lnTo>
                  <a:pt x="381664" y="235248"/>
                </a:lnTo>
                <a:lnTo>
                  <a:pt x="380631" y="233760"/>
                </a:lnTo>
                <a:lnTo>
                  <a:pt x="379080" y="235248"/>
                </a:lnTo>
                <a:lnTo>
                  <a:pt x="378563" y="234752"/>
                </a:lnTo>
                <a:lnTo>
                  <a:pt x="378563" y="235248"/>
                </a:lnTo>
                <a:lnTo>
                  <a:pt x="378563" y="236736"/>
                </a:lnTo>
                <a:lnTo>
                  <a:pt x="377013" y="237232"/>
                </a:lnTo>
                <a:lnTo>
                  <a:pt x="377013" y="238225"/>
                </a:lnTo>
                <a:lnTo>
                  <a:pt x="377529" y="238721"/>
                </a:lnTo>
                <a:lnTo>
                  <a:pt x="377013" y="238721"/>
                </a:lnTo>
                <a:lnTo>
                  <a:pt x="375462" y="239713"/>
                </a:lnTo>
                <a:lnTo>
                  <a:pt x="375462" y="238225"/>
                </a:lnTo>
                <a:lnTo>
                  <a:pt x="375979" y="238225"/>
                </a:lnTo>
                <a:lnTo>
                  <a:pt x="375979" y="237232"/>
                </a:lnTo>
                <a:lnTo>
                  <a:pt x="375462" y="236736"/>
                </a:lnTo>
                <a:lnTo>
                  <a:pt x="375462" y="237232"/>
                </a:lnTo>
                <a:lnTo>
                  <a:pt x="375462" y="238225"/>
                </a:lnTo>
                <a:lnTo>
                  <a:pt x="373911" y="237232"/>
                </a:lnTo>
                <a:lnTo>
                  <a:pt x="373911" y="238721"/>
                </a:lnTo>
                <a:lnTo>
                  <a:pt x="371844" y="238225"/>
                </a:lnTo>
                <a:lnTo>
                  <a:pt x="370293" y="238225"/>
                </a:lnTo>
                <a:lnTo>
                  <a:pt x="369776" y="238721"/>
                </a:lnTo>
                <a:lnTo>
                  <a:pt x="370293" y="238721"/>
                </a:lnTo>
                <a:lnTo>
                  <a:pt x="369776" y="239713"/>
                </a:lnTo>
                <a:lnTo>
                  <a:pt x="368743" y="239713"/>
                </a:lnTo>
                <a:lnTo>
                  <a:pt x="368226" y="238721"/>
                </a:lnTo>
                <a:lnTo>
                  <a:pt x="368226" y="238225"/>
                </a:lnTo>
                <a:lnTo>
                  <a:pt x="367192" y="238225"/>
                </a:lnTo>
                <a:lnTo>
                  <a:pt x="367192" y="238721"/>
                </a:lnTo>
                <a:lnTo>
                  <a:pt x="365642" y="237232"/>
                </a:lnTo>
                <a:lnTo>
                  <a:pt x="366675" y="235744"/>
                </a:lnTo>
                <a:lnTo>
                  <a:pt x="366675" y="236736"/>
                </a:lnTo>
                <a:lnTo>
                  <a:pt x="366675" y="237232"/>
                </a:lnTo>
                <a:lnTo>
                  <a:pt x="367192" y="236736"/>
                </a:lnTo>
                <a:lnTo>
                  <a:pt x="368226" y="235744"/>
                </a:lnTo>
                <a:lnTo>
                  <a:pt x="368743" y="237232"/>
                </a:lnTo>
                <a:lnTo>
                  <a:pt x="369776" y="238225"/>
                </a:lnTo>
                <a:lnTo>
                  <a:pt x="369776" y="237232"/>
                </a:lnTo>
                <a:lnTo>
                  <a:pt x="369776" y="236736"/>
                </a:lnTo>
                <a:lnTo>
                  <a:pt x="370293" y="235744"/>
                </a:lnTo>
                <a:lnTo>
                  <a:pt x="368743" y="233760"/>
                </a:lnTo>
                <a:lnTo>
                  <a:pt x="366675" y="234752"/>
                </a:lnTo>
                <a:lnTo>
                  <a:pt x="366675" y="233760"/>
                </a:lnTo>
                <a:lnTo>
                  <a:pt x="366675" y="233263"/>
                </a:lnTo>
                <a:lnTo>
                  <a:pt x="368226" y="233263"/>
                </a:lnTo>
                <a:lnTo>
                  <a:pt x="369776" y="233263"/>
                </a:lnTo>
                <a:lnTo>
                  <a:pt x="375979" y="232271"/>
                </a:lnTo>
                <a:close/>
                <a:moveTo>
                  <a:pt x="342900" y="231775"/>
                </a:moveTo>
                <a:lnTo>
                  <a:pt x="343694" y="232304"/>
                </a:lnTo>
                <a:lnTo>
                  <a:pt x="344488" y="232304"/>
                </a:lnTo>
                <a:lnTo>
                  <a:pt x="343694" y="233892"/>
                </a:lnTo>
                <a:lnTo>
                  <a:pt x="342900" y="234950"/>
                </a:lnTo>
                <a:lnTo>
                  <a:pt x="343694" y="233363"/>
                </a:lnTo>
                <a:close/>
                <a:moveTo>
                  <a:pt x="279645" y="231247"/>
                </a:moveTo>
                <a:lnTo>
                  <a:pt x="278059" y="232305"/>
                </a:lnTo>
                <a:lnTo>
                  <a:pt x="277883" y="232129"/>
                </a:lnTo>
                <a:close/>
                <a:moveTo>
                  <a:pt x="341284" y="230982"/>
                </a:moveTo>
                <a:lnTo>
                  <a:pt x="342900" y="230982"/>
                </a:lnTo>
                <a:lnTo>
                  <a:pt x="342900" y="231532"/>
                </a:lnTo>
                <a:lnTo>
                  <a:pt x="342361" y="231532"/>
                </a:lnTo>
                <a:lnTo>
                  <a:pt x="341284" y="231532"/>
                </a:lnTo>
                <a:lnTo>
                  <a:pt x="342361" y="232631"/>
                </a:lnTo>
                <a:lnTo>
                  <a:pt x="340745" y="232631"/>
                </a:lnTo>
                <a:lnTo>
                  <a:pt x="339668" y="232631"/>
                </a:lnTo>
                <a:close/>
                <a:moveTo>
                  <a:pt x="105833" y="230188"/>
                </a:moveTo>
                <a:lnTo>
                  <a:pt x="106362" y="230188"/>
                </a:lnTo>
                <a:lnTo>
                  <a:pt x="107950" y="230188"/>
                </a:lnTo>
                <a:lnTo>
                  <a:pt x="107421" y="230717"/>
                </a:lnTo>
                <a:lnTo>
                  <a:pt x="107421" y="231775"/>
                </a:lnTo>
                <a:close/>
                <a:moveTo>
                  <a:pt x="104775" y="228600"/>
                </a:moveTo>
                <a:lnTo>
                  <a:pt x="105833" y="228600"/>
                </a:lnTo>
                <a:lnTo>
                  <a:pt x="105833" y="230188"/>
                </a:lnTo>
                <a:close/>
                <a:moveTo>
                  <a:pt x="305197" y="228234"/>
                </a:moveTo>
                <a:lnTo>
                  <a:pt x="305601" y="228234"/>
                </a:lnTo>
                <a:lnTo>
                  <a:pt x="305490" y="228684"/>
                </a:lnTo>
                <a:close/>
                <a:moveTo>
                  <a:pt x="305735" y="227685"/>
                </a:moveTo>
                <a:lnTo>
                  <a:pt x="305735" y="228234"/>
                </a:lnTo>
                <a:lnTo>
                  <a:pt x="305601" y="228234"/>
                </a:lnTo>
                <a:close/>
                <a:moveTo>
                  <a:pt x="328357" y="227135"/>
                </a:moveTo>
                <a:lnTo>
                  <a:pt x="328896" y="227135"/>
                </a:lnTo>
                <a:lnTo>
                  <a:pt x="328896" y="227273"/>
                </a:lnTo>
                <a:close/>
                <a:moveTo>
                  <a:pt x="338137" y="225425"/>
                </a:moveTo>
                <a:lnTo>
                  <a:pt x="339195" y="226060"/>
                </a:lnTo>
                <a:lnTo>
                  <a:pt x="339725" y="226060"/>
                </a:lnTo>
                <a:lnTo>
                  <a:pt x="339725" y="227013"/>
                </a:lnTo>
                <a:lnTo>
                  <a:pt x="339195" y="226378"/>
                </a:lnTo>
                <a:lnTo>
                  <a:pt x="338137" y="226378"/>
                </a:lnTo>
                <a:lnTo>
                  <a:pt x="338137" y="226060"/>
                </a:lnTo>
                <a:close/>
                <a:moveTo>
                  <a:pt x="106267" y="224368"/>
                </a:moveTo>
                <a:lnTo>
                  <a:pt x="107853" y="225426"/>
                </a:lnTo>
                <a:lnTo>
                  <a:pt x="106267" y="225426"/>
                </a:lnTo>
                <a:close/>
                <a:moveTo>
                  <a:pt x="105647" y="222504"/>
                </a:moveTo>
                <a:lnTo>
                  <a:pt x="107185" y="222697"/>
                </a:lnTo>
                <a:lnTo>
                  <a:pt x="106267" y="222780"/>
                </a:lnTo>
                <a:close/>
                <a:moveTo>
                  <a:pt x="80895" y="220134"/>
                </a:moveTo>
                <a:lnTo>
                  <a:pt x="86181" y="220664"/>
                </a:lnTo>
                <a:lnTo>
                  <a:pt x="93052" y="221193"/>
                </a:lnTo>
                <a:lnTo>
                  <a:pt x="94638" y="220664"/>
                </a:lnTo>
                <a:lnTo>
                  <a:pt x="96224" y="222251"/>
                </a:lnTo>
                <a:lnTo>
                  <a:pt x="97810" y="222251"/>
                </a:lnTo>
                <a:lnTo>
                  <a:pt x="98338" y="221193"/>
                </a:lnTo>
                <a:lnTo>
                  <a:pt x="99396" y="222251"/>
                </a:lnTo>
                <a:lnTo>
                  <a:pt x="99924" y="222251"/>
                </a:lnTo>
                <a:lnTo>
                  <a:pt x="99924" y="221193"/>
                </a:lnTo>
                <a:lnTo>
                  <a:pt x="100981" y="220134"/>
                </a:lnTo>
                <a:lnTo>
                  <a:pt x="101510" y="221193"/>
                </a:lnTo>
                <a:lnTo>
                  <a:pt x="101510" y="220664"/>
                </a:lnTo>
                <a:lnTo>
                  <a:pt x="105647" y="222504"/>
                </a:lnTo>
                <a:lnTo>
                  <a:pt x="103624" y="222251"/>
                </a:lnTo>
                <a:lnTo>
                  <a:pt x="101510" y="225426"/>
                </a:lnTo>
                <a:lnTo>
                  <a:pt x="100981" y="224368"/>
                </a:lnTo>
                <a:lnTo>
                  <a:pt x="99924" y="225426"/>
                </a:lnTo>
                <a:lnTo>
                  <a:pt x="96753" y="224368"/>
                </a:lnTo>
                <a:lnTo>
                  <a:pt x="94638" y="225426"/>
                </a:lnTo>
                <a:lnTo>
                  <a:pt x="95167" y="224368"/>
                </a:lnTo>
                <a:lnTo>
                  <a:pt x="96224" y="223839"/>
                </a:lnTo>
                <a:lnTo>
                  <a:pt x="96224" y="222780"/>
                </a:lnTo>
                <a:lnTo>
                  <a:pt x="95167" y="222251"/>
                </a:lnTo>
                <a:lnTo>
                  <a:pt x="90938" y="221193"/>
                </a:lnTo>
                <a:lnTo>
                  <a:pt x="86181" y="221193"/>
                </a:lnTo>
                <a:lnTo>
                  <a:pt x="83009" y="220664"/>
                </a:lnTo>
                <a:close/>
                <a:moveTo>
                  <a:pt x="115887" y="219075"/>
                </a:moveTo>
                <a:lnTo>
                  <a:pt x="115887" y="219472"/>
                </a:lnTo>
                <a:lnTo>
                  <a:pt x="115433" y="219472"/>
                </a:lnTo>
                <a:lnTo>
                  <a:pt x="115887" y="220266"/>
                </a:lnTo>
                <a:lnTo>
                  <a:pt x="115887" y="220663"/>
                </a:lnTo>
                <a:lnTo>
                  <a:pt x="114072" y="220266"/>
                </a:lnTo>
                <a:lnTo>
                  <a:pt x="112712" y="220663"/>
                </a:lnTo>
                <a:lnTo>
                  <a:pt x="113619" y="220266"/>
                </a:lnTo>
                <a:lnTo>
                  <a:pt x="113619" y="219472"/>
                </a:lnTo>
                <a:lnTo>
                  <a:pt x="114526" y="219472"/>
                </a:lnTo>
                <a:close/>
                <a:moveTo>
                  <a:pt x="107950" y="219075"/>
                </a:moveTo>
                <a:lnTo>
                  <a:pt x="109538" y="219075"/>
                </a:lnTo>
                <a:lnTo>
                  <a:pt x="109538" y="220134"/>
                </a:lnTo>
                <a:lnTo>
                  <a:pt x="109538" y="220663"/>
                </a:lnTo>
                <a:close/>
                <a:moveTo>
                  <a:pt x="404812" y="215900"/>
                </a:moveTo>
                <a:lnTo>
                  <a:pt x="406400" y="215900"/>
                </a:lnTo>
                <a:lnTo>
                  <a:pt x="405870" y="216297"/>
                </a:lnTo>
                <a:lnTo>
                  <a:pt x="404812" y="217488"/>
                </a:lnTo>
                <a:close/>
                <a:moveTo>
                  <a:pt x="340783" y="214313"/>
                </a:moveTo>
                <a:lnTo>
                  <a:pt x="342371" y="214313"/>
                </a:lnTo>
                <a:lnTo>
                  <a:pt x="342371" y="214710"/>
                </a:lnTo>
                <a:lnTo>
                  <a:pt x="342900" y="215504"/>
                </a:lnTo>
                <a:lnTo>
                  <a:pt x="342371" y="215901"/>
                </a:lnTo>
                <a:lnTo>
                  <a:pt x="341312" y="214710"/>
                </a:lnTo>
                <a:lnTo>
                  <a:pt x="339725" y="214710"/>
                </a:lnTo>
                <a:close/>
                <a:moveTo>
                  <a:pt x="94191" y="213668"/>
                </a:moveTo>
                <a:lnTo>
                  <a:pt x="93133" y="214214"/>
                </a:lnTo>
                <a:lnTo>
                  <a:pt x="92604" y="214214"/>
                </a:lnTo>
                <a:close/>
                <a:moveTo>
                  <a:pt x="91016" y="213668"/>
                </a:moveTo>
                <a:lnTo>
                  <a:pt x="91016" y="215305"/>
                </a:lnTo>
                <a:lnTo>
                  <a:pt x="89958" y="215305"/>
                </a:lnTo>
                <a:lnTo>
                  <a:pt x="89958" y="214214"/>
                </a:lnTo>
                <a:close/>
                <a:moveTo>
                  <a:pt x="336550" y="211860"/>
                </a:moveTo>
                <a:lnTo>
                  <a:pt x="336672" y="212059"/>
                </a:lnTo>
                <a:lnTo>
                  <a:pt x="336550" y="212148"/>
                </a:lnTo>
                <a:close/>
                <a:moveTo>
                  <a:pt x="341947" y="211138"/>
                </a:moveTo>
                <a:lnTo>
                  <a:pt x="342900" y="212726"/>
                </a:lnTo>
                <a:lnTo>
                  <a:pt x="341947" y="212197"/>
                </a:lnTo>
                <a:lnTo>
                  <a:pt x="341629" y="211667"/>
                </a:lnTo>
                <a:close/>
                <a:moveTo>
                  <a:pt x="341312" y="211138"/>
                </a:moveTo>
                <a:lnTo>
                  <a:pt x="341629" y="211667"/>
                </a:lnTo>
                <a:lnTo>
                  <a:pt x="341312" y="212197"/>
                </a:lnTo>
                <a:close/>
                <a:moveTo>
                  <a:pt x="338138" y="210993"/>
                </a:moveTo>
                <a:lnTo>
                  <a:pt x="337079" y="212725"/>
                </a:lnTo>
                <a:lnTo>
                  <a:pt x="336672" y="212059"/>
                </a:lnTo>
                <a:close/>
                <a:moveTo>
                  <a:pt x="580647" y="209022"/>
                </a:moveTo>
                <a:lnTo>
                  <a:pt x="582613" y="209022"/>
                </a:lnTo>
                <a:lnTo>
                  <a:pt x="581252" y="209551"/>
                </a:lnTo>
                <a:close/>
                <a:moveTo>
                  <a:pt x="355600" y="209022"/>
                </a:moveTo>
                <a:lnTo>
                  <a:pt x="357981" y="209022"/>
                </a:lnTo>
                <a:lnTo>
                  <a:pt x="358775" y="209022"/>
                </a:lnTo>
                <a:lnTo>
                  <a:pt x="357981" y="209551"/>
                </a:lnTo>
                <a:lnTo>
                  <a:pt x="355600" y="209551"/>
                </a:lnTo>
                <a:close/>
                <a:moveTo>
                  <a:pt x="102039" y="208493"/>
                </a:moveTo>
                <a:lnTo>
                  <a:pt x="102039" y="209022"/>
                </a:lnTo>
                <a:lnTo>
                  <a:pt x="101510" y="210080"/>
                </a:lnTo>
                <a:lnTo>
                  <a:pt x="102039" y="210609"/>
                </a:lnTo>
                <a:lnTo>
                  <a:pt x="102039" y="211668"/>
                </a:lnTo>
                <a:lnTo>
                  <a:pt x="103624" y="210609"/>
                </a:lnTo>
                <a:lnTo>
                  <a:pt x="103624" y="210080"/>
                </a:lnTo>
                <a:lnTo>
                  <a:pt x="104681" y="210080"/>
                </a:lnTo>
                <a:lnTo>
                  <a:pt x="104681" y="211668"/>
                </a:lnTo>
                <a:lnTo>
                  <a:pt x="103096" y="213255"/>
                </a:lnTo>
                <a:lnTo>
                  <a:pt x="102039" y="212197"/>
                </a:lnTo>
                <a:lnTo>
                  <a:pt x="100981" y="211668"/>
                </a:lnTo>
                <a:lnTo>
                  <a:pt x="100981" y="209022"/>
                </a:lnTo>
                <a:close/>
                <a:moveTo>
                  <a:pt x="336021" y="208107"/>
                </a:moveTo>
                <a:lnTo>
                  <a:pt x="336021" y="209261"/>
                </a:lnTo>
                <a:lnTo>
                  <a:pt x="336550" y="209261"/>
                </a:lnTo>
                <a:lnTo>
                  <a:pt x="336550" y="208684"/>
                </a:lnTo>
                <a:lnTo>
                  <a:pt x="337079" y="208107"/>
                </a:lnTo>
                <a:lnTo>
                  <a:pt x="337079" y="208684"/>
                </a:lnTo>
                <a:lnTo>
                  <a:pt x="337079" y="210416"/>
                </a:lnTo>
                <a:lnTo>
                  <a:pt x="336550" y="210416"/>
                </a:lnTo>
                <a:lnTo>
                  <a:pt x="336550" y="211860"/>
                </a:lnTo>
                <a:lnTo>
                  <a:pt x="336021" y="210993"/>
                </a:lnTo>
                <a:lnTo>
                  <a:pt x="336021" y="210416"/>
                </a:lnTo>
                <a:lnTo>
                  <a:pt x="334962" y="210416"/>
                </a:lnTo>
                <a:lnTo>
                  <a:pt x="334433" y="208684"/>
                </a:lnTo>
                <a:close/>
                <a:moveTo>
                  <a:pt x="333375" y="208107"/>
                </a:moveTo>
                <a:lnTo>
                  <a:pt x="334433" y="208684"/>
                </a:lnTo>
                <a:lnTo>
                  <a:pt x="334433" y="209261"/>
                </a:lnTo>
                <a:lnTo>
                  <a:pt x="333375" y="209261"/>
                </a:lnTo>
                <a:close/>
                <a:moveTo>
                  <a:pt x="588010" y="207963"/>
                </a:moveTo>
                <a:lnTo>
                  <a:pt x="588963" y="207963"/>
                </a:lnTo>
                <a:lnTo>
                  <a:pt x="588328" y="209551"/>
                </a:lnTo>
                <a:lnTo>
                  <a:pt x="587375" y="209551"/>
                </a:lnTo>
                <a:close/>
                <a:moveTo>
                  <a:pt x="579438" y="207963"/>
                </a:moveTo>
                <a:lnTo>
                  <a:pt x="580647" y="209022"/>
                </a:lnTo>
                <a:lnTo>
                  <a:pt x="580345" y="209022"/>
                </a:lnTo>
                <a:close/>
                <a:moveTo>
                  <a:pt x="332184" y="207963"/>
                </a:moveTo>
                <a:lnTo>
                  <a:pt x="333375" y="211138"/>
                </a:lnTo>
                <a:lnTo>
                  <a:pt x="332978" y="211138"/>
                </a:lnTo>
                <a:lnTo>
                  <a:pt x="332184" y="208757"/>
                </a:lnTo>
                <a:lnTo>
                  <a:pt x="332184" y="209551"/>
                </a:lnTo>
                <a:lnTo>
                  <a:pt x="331787" y="209551"/>
                </a:lnTo>
                <a:lnTo>
                  <a:pt x="331911" y="209054"/>
                </a:lnTo>
                <a:lnTo>
                  <a:pt x="329861" y="210080"/>
                </a:lnTo>
                <a:lnTo>
                  <a:pt x="329333" y="208493"/>
                </a:lnTo>
                <a:lnTo>
                  <a:pt x="331922" y="209011"/>
                </a:lnTo>
                <a:close/>
                <a:moveTo>
                  <a:pt x="368300" y="207433"/>
                </a:moveTo>
                <a:lnTo>
                  <a:pt x="368300" y="207963"/>
                </a:lnTo>
                <a:lnTo>
                  <a:pt x="368300" y="209021"/>
                </a:lnTo>
                <a:lnTo>
                  <a:pt x="366871" y="209550"/>
                </a:lnTo>
                <a:lnTo>
                  <a:pt x="366871" y="207963"/>
                </a:lnTo>
                <a:close/>
                <a:moveTo>
                  <a:pt x="364013" y="207433"/>
                </a:moveTo>
                <a:lnTo>
                  <a:pt x="364966" y="207963"/>
                </a:lnTo>
                <a:lnTo>
                  <a:pt x="365442" y="207433"/>
                </a:lnTo>
                <a:lnTo>
                  <a:pt x="366871" y="207963"/>
                </a:lnTo>
                <a:lnTo>
                  <a:pt x="366395" y="209021"/>
                </a:lnTo>
                <a:lnTo>
                  <a:pt x="365442" y="209550"/>
                </a:lnTo>
                <a:lnTo>
                  <a:pt x="365442" y="209021"/>
                </a:lnTo>
                <a:lnTo>
                  <a:pt x="366395" y="207963"/>
                </a:lnTo>
                <a:lnTo>
                  <a:pt x="364966" y="209021"/>
                </a:lnTo>
                <a:lnTo>
                  <a:pt x="363537" y="207963"/>
                </a:lnTo>
                <a:close/>
                <a:moveTo>
                  <a:pt x="392112" y="206375"/>
                </a:moveTo>
                <a:lnTo>
                  <a:pt x="393700" y="206375"/>
                </a:lnTo>
                <a:lnTo>
                  <a:pt x="393700" y="207010"/>
                </a:lnTo>
                <a:lnTo>
                  <a:pt x="392641" y="207328"/>
                </a:lnTo>
                <a:lnTo>
                  <a:pt x="392641" y="207010"/>
                </a:lnTo>
                <a:lnTo>
                  <a:pt x="392112" y="207328"/>
                </a:lnTo>
                <a:lnTo>
                  <a:pt x="392112" y="207010"/>
                </a:lnTo>
                <a:close/>
                <a:moveTo>
                  <a:pt x="365442" y="206375"/>
                </a:moveTo>
                <a:lnTo>
                  <a:pt x="366395" y="206375"/>
                </a:lnTo>
                <a:lnTo>
                  <a:pt x="366395" y="207433"/>
                </a:lnTo>
                <a:lnTo>
                  <a:pt x="365442" y="207433"/>
                </a:lnTo>
                <a:close/>
                <a:moveTo>
                  <a:pt x="360362" y="206375"/>
                </a:moveTo>
                <a:lnTo>
                  <a:pt x="361315" y="206375"/>
                </a:lnTo>
                <a:lnTo>
                  <a:pt x="361950" y="208756"/>
                </a:lnTo>
                <a:lnTo>
                  <a:pt x="361315" y="208756"/>
                </a:lnTo>
                <a:lnTo>
                  <a:pt x="361315" y="207169"/>
                </a:lnTo>
                <a:lnTo>
                  <a:pt x="360997" y="207169"/>
                </a:lnTo>
                <a:lnTo>
                  <a:pt x="361315" y="209550"/>
                </a:lnTo>
                <a:lnTo>
                  <a:pt x="360362" y="209550"/>
                </a:lnTo>
                <a:lnTo>
                  <a:pt x="360997" y="208756"/>
                </a:lnTo>
                <a:close/>
                <a:moveTo>
                  <a:pt x="336550" y="206375"/>
                </a:moveTo>
                <a:lnTo>
                  <a:pt x="337079" y="206952"/>
                </a:lnTo>
                <a:lnTo>
                  <a:pt x="337079" y="208107"/>
                </a:lnTo>
                <a:lnTo>
                  <a:pt x="336550" y="206952"/>
                </a:lnTo>
                <a:close/>
                <a:moveTo>
                  <a:pt x="378883" y="206199"/>
                </a:moveTo>
                <a:lnTo>
                  <a:pt x="378936" y="206270"/>
                </a:lnTo>
                <a:lnTo>
                  <a:pt x="378883" y="206376"/>
                </a:lnTo>
                <a:close/>
                <a:moveTo>
                  <a:pt x="328049" y="205771"/>
                </a:moveTo>
                <a:lnTo>
                  <a:pt x="328275" y="205847"/>
                </a:lnTo>
                <a:lnTo>
                  <a:pt x="328275" y="206376"/>
                </a:lnTo>
                <a:lnTo>
                  <a:pt x="327747" y="206376"/>
                </a:lnTo>
                <a:close/>
                <a:moveTo>
                  <a:pt x="347266" y="205423"/>
                </a:moveTo>
                <a:lnTo>
                  <a:pt x="347861" y="205741"/>
                </a:lnTo>
                <a:lnTo>
                  <a:pt x="346075" y="206376"/>
                </a:lnTo>
                <a:close/>
                <a:moveTo>
                  <a:pt x="379412" y="205317"/>
                </a:moveTo>
                <a:lnTo>
                  <a:pt x="380471" y="206376"/>
                </a:lnTo>
                <a:lnTo>
                  <a:pt x="381000" y="206905"/>
                </a:lnTo>
                <a:lnTo>
                  <a:pt x="380471" y="207963"/>
                </a:lnTo>
                <a:lnTo>
                  <a:pt x="379412" y="206905"/>
                </a:lnTo>
                <a:lnTo>
                  <a:pt x="378936" y="206270"/>
                </a:lnTo>
                <a:close/>
                <a:moveTo>
                  <a:pt x="412353" y="204788"/>
                </a:moveTo>
                <a:lnTo>
                  <a:pt x="412750" y="204788"/>
                </a:lnTo>
                <a:lnTo>
                  <a:pt x="412353" y="206376"/>
                </a:lnTo>
                <a:lnTo>
                  <a:pt x="411162" y="206376"/>
                </a:lnTo>
                <a:close/>
                <a:moveTo>
                  <a:pt x="388082" y="204788"/>
                </a:moveTo>
                <a:lnTo>
                  <a:pt x="390525" y="206772"/>
                </a:lnTo>
                <a:lnTo>
                  <a:pt x="390525" y="207169"/>
                </a:lnTo>
                <a:lnTo>
                  <a:pt x="390036" y="207963"/>
                </a:lnTo>
                <a:lnTo>
                  <a:pt x="388082" y="206772"/>
                </a:lnTo>
                <a:lnTo>
                  <a:pt x="385152" y="207963"/>
                </a:lnTo>
                <a:lnTo>
                  <a:pt x="384175" y="207963"/>
                </a:lnTo>
                <a:lnTo>
                  <a:pt x="384175" y="207169"/>
                </a:lnTo>
                <a:lnTo>
                  <a:pt x="385640" y="206772"/>
                </a:lnTo>
                <a:lnTo>
                  <a:pt x="386617" y="206772"/>
                </a:lnTo>
                <a:lnTo>
                  <a:pt x="385640" y="205979"/>
                </a:lnTo>
                <a:close/>
                <a:moveTo>
                  <a:pt x="377825" y="204788"/>
                </a:moveTo>
                <a:lnTo>
                  <a:pt x="377825" y="207169"/>
                </a:lnTo>
                <a:lnTo>
                  <a:pt x="377295" y="207169"/>
                </a:lnTo>
                <a:lnTo>
                  <a:pt x="377295" y="207963"/>
                </a:lnTo>
                <a:lnTo>
                  <a:pt x="376237" y="205582"/>
                </a:lnTo>
                <a:close/>
                <a:moveTo>
                  <a:pt x="377825" y="204788"/>
                </a:moveTo>
                <a:lnTo>
                  <a:pt x="378883" y="205317"/>
                </a:lnTo>
                <a:lnTo>
                  <a:pt x="378883" y="206199"/>
                </a:lnTo>
                <a:close/>
                <a:moveTo>
                  <a:pt x="349647" y="204788"/>
                </a:moveTo>
                <a:lnTo>
                  <a:pt x="350838" y="205423"/>
                </a:lnTo>
                <a:lnTo>
                  <a:pt x="350838" y="205741"/>
                </a:lnTo>
                <a:lnTo>
                  <a:pt x="347861" y="205741"/>
                </a:lnTo>
                <a:close/>
                <a:moveTo>
                  <a:pt x="347266" y="204788"/>
                </a:moveTo>
                <a:lnTo>
                  <a:pt x="347861" y="204788"/>
                </a:lnTo>
                <a:lnTo>
                  <a:pt x="347266" y="205423"/>
                </a:lnTo>
                <a:close/>
                <a:moveTo>
                  <a:pt x="122238" y="202102"/>
                </a:moveTo>
                <a:lnTo>
                  <a:pt x="121152" y="202712"/>
                </a:lnTo>
                <a:lnTo>
                  <a:pt x="120608" y="203934"/>
                </a:lnTo>
                <a:lnTo>
                  <a:pt x="121152" y="204544"/>
                </a:lnTo>
                <a:lnTo>
                  <a:pt x="118979" y="206376"/>
                </a:lnTo>
                <a:lnTo>
                  <a:pt x="115177" y="206376"/>
                </a:lnTo>
                <a:lnTo>
                  <a:pt x="113005" y="202712"/>
                </a:lnTo>
                <a:lnTo>
                  <a:pt x="116807" y="202712"/>
                </a:lnTo>
                <a:close/>
                <a:moveTo>
                  <a:pt x="91546" y="200025"/>
                </a:moveTo>
                <a:lnTo>
                  <a:pt x="92604" y="200025"/>
                </a:lnTo>
                <a:lnTo>
                  <a:pt x="93133" y="200025"/>
                </a:lnTo>
                <a:lnTo>
                  <a:pt x="94191" y="202208"/>
                </a:lnTo>
                <a:lnTo>
                  <a:pt x="96308" y="201662"/>
                </a:lnTo>
                <a:lnTo>
                  <a:pt x="96308" y="202208"/>
                </a:lnTo>
                <a:lnTo>
                  <a:pt x="96308" y="203845"/>
                </a:lnTo>
                <a:lnTo>
                  <a:pt x="94721" y="203299"/>
                </a:lnTo>
                <a:lnTo>
                  <a:pt x="94191" y="203845"/>
                </a:lnTo>
                <a:lnTo>
                  <a:pt x="96308" y="205482"/>
                </a:lnTo>
                <a:lnTo>
                  <a:pt x="98425" y="204937"/>
                </a:lnTo>
                <a:lnTo>
                  <a:pt x="96308" y="207119"/>
                </a:lnTo>
                <a:lnTo>
                  <a:pt x="93133" y="210939"/>
                </a:lnTo>
                <a:lnTo>
                  <a:pt x="91546" y="210394"/>
                </a:lnTo>
                <a:lnTo>
                  <a:pt x="91016" y="212577"/>
                </a:lnTo>
                <a:lnTo>
                  <a:pt x="89958" y="212031"/>
                </a:lnTo>
                <a:lnTo>
                  <a:pt x="89429" y="210939"/>
                </a:lnTo>
                <a:lnTo>
                  <a:pt x="89429" y="212577"/>
                </a:lnTo>
                <a:lnTo>
                  <a:pt x="87841" y="212577"/>
                </a:lnTo>
                <a:lnTo>
                  <a:pt x="87312" y="213668"/>
                </a:lnTo>
                <a:lnTo>
                  <a:pt x="87312" y="214214"/>
                </a:lnTo>
                <a:lnTo>
                  <a:pt x="89429" y="215305"/>
                </a:lnTo>
                <a:lnTo>
                  <a:pt x="89958" y="215851"/>
                </a:lnTo>
                <a:lnTo>
                  <a:pt x="91016" y="215305"/>
                </a:lnTo>
                <a:lnTo>
                  <a:pt x="92604" y="214214"/>
                </a:lnTo>
                <a:lnTo>
                  <a:pt x="92604" y="215305"/>
                </a:lnTo>
                <a:lnTo>
                  <a:pt x="92604" y="215851"/>
                </a:lnTo>
                <a:lnTo>
                  <a:pt x="91016" y="216397"/>
                </a:lnTo>
                <a:lnTo>
                  <a:pt x="89958" y="217488"/>
                </a:lnTo>
                <a:lnTo>
                  <a:pt x="87841" y="215851"/>
                </a:lnTo>
                <a:lnTo>
                  <a:pt x="84666" y="213668"/>
                </a:lnTo>
                <a:lnTo>
                  <a:pt x="84137" y="213668"/>
                </a:lnTo>
                <a:lnTo>
                  <a:pt x="83079" y="213668"/>
                </a:lnTo>
                <a:lnTo>
                  <a:pt x="82550" y="212031"/>
                </a:lnTo>
                <a:lnTo>
                  <a:pt x="80962" y="212031"/>
                </a:lnTo>
                <a:lnTo>
                  <a:pt x="78846" y="208757"/>
                </a:lnTo>
                <a:lnTo>
                  <a:pt x="76200" y="205482"/>
                </a:lnTo>
                <a:lnTo>
                  <a:pt x="77787" y="205482"/>
                </a:lnTo>
                <a:lnTo>
                  <a:pt x="82021" y="205482"/>
                </a:lnTo>
                <a:lnTo>
                  <a:pt x="89958" y="206574"/>
                </a:lnTo>
                <a:lnTo>
                  <a:pt x="93133" y="203845"/>
                </a:lnTo>
                <a:lnTo>
                  <a:pt x="91546" y="204937"/>
                </a:lnTo>
                <a:lnTo>
                  <a:pt x="89958" y="205482"/>
                </a:lnTo>
                <a:lnTo>
                  <a:pt x="91016" y="203299"/>
                </a:lnTo>
                <a:lnTo>
                  <a:pt x="93133" y="201662"/>
                </a:lnTo>
                <a:lnTo>
                  <a:pt x="92604" y="201116"/>
                </a:lnTo>
                <a:close/>
                <a:moveTo>
                  <a:pt x="104858" y="198438"/>
                </a:moveTo>
                <a:lnTo>
                  <a:pt x="104858" y="199659"/>
                </a:lnTo>
                <a:lnTo>
                  <a:pt x="105945" y="201491"/>
                </a:lnTo>
                <a:lnTo>
                  <a:pt x="108117" y="201491"/>
                </a:lnTo>
                <a:lnTo>
                  <a:pt x="108117" y="202102"/>
                </a:lnTo>
                <a:lnTo>
                  <a:pt x="108117" y="202712"/>
                </a:lnTo>
                <a:lnTo>
                  <a:pt x="109746" y="202102"/>
                </a:lnTo>
                <a:lnTo>
                  <a:pt x="111376" y="200270"/>
                </a:lnTo>
                <a:lnTo>
                  <a:pt x="111919" y="201491"/>
                </a:lnTo>
                <a:lnTo>
                  <a:pt x="113005" y="201491"/>
                </a:lnTo>
                <a:lnTo>
                  <a:pt x="113005" y="202102"/>
                </a:lnTo>
                <a:lnTo>
                  <a:pt x="111376" y="201491"/>
                </a:lnTo>
                <a:lnTo>
                  <a:pt x="111376" y="202102"/>
                </a:lnTo>
                <a:lnTo>
                  <a:pt x="111376" y="202712"/>
                </a:lnTo>
                <a:lnTo>
                  <a:pt x="113005" y="202712"/>
                </a:lnTo>
                <a:lnTo>
                  <a:pt x="109746" y="205765"/>
                </a:lnTo>
                <a:lnTo>
                  <a:pt x="108660" y="205765"/>
                </a:lnTo>
                <a:lnTo>
                  <a:pt x="108660" y="203934"/>
                </a:lnTo>
                <a:lnTo>
                  <a:pt x="108117" y="205765"/>
                </a:lnTo>
                <a:lnTo>
                  <a:pt x="107574" y="206376"/>
                </a:lnTo>
                <a:lnTo>
                  <a:pt x="107574" y="205765"/>
                </a:lnTo>
                <a:lnTo>
                  <a:pt x="107574" y="204544"/>
                </a:lnTo>
                <a:lnTo>
                  <a:pt x="105945" y="203934"/>
                </a:lnTo>
                <a:lnTo>
                  <a:pt x="104858" y="202102"/>
                </a:lnTo>
                <a:lnTo>
                  <a:pt x="104315" y="202712"/>
                </a:lnTo>
                <a:lnTo>
                  <a:pt x="102686" y="202102"/>
                </a:lnTo>
                <a:lnTo>
                  <a:pt x="103229" y="201491"/>
                </a:lnTo>
                <a:lnTo>
                  <a:pt x="101600" y="201491"/>
                </a:lnTo>
                <a:lnTo>
                  <a:pt x="103229" y="199659"/>
                </a:lnTo>
                <a:close/>
                <a:moveTo>
                  <a:pt x="83457" y="198438"/>
                </a:moveTo>
                <a:lnTo>
                  <a:pt x="85725" y="200026"/>
                </a:lnTo>
                <a:lnTo>
                  <a:pt x="83457" y="200026"/>
                </a:lnTo>
                <a:lnTo>
                  <a:pt x="82550" y="199629"/>
                </a:lnTo>
                <a:close/>
                <a:moveTo>
                  <a:pt x="446484" y="193675"/>
                </a:moveTo>
                <a:lnTo>
                  <a:pt x="447675" y="195263"/>
                </a:lnTo>
                <a:lnTo>
                  <a:pt x="446881" y="195263"/>
                </a:lnTo>
                <a:lnTo>
                  <a:pt x="446087" y="195263"/>
                </a:lnTo>
                <a:close/>
                <a:moveTo>
                  <a:pt x="93052" y="189443"/>
                </a:moveTo>
                <a:lnTo>
                  <a:pt x="93111" y="189560"/>
                </a:lnTo>
                <a:lnTo>
                  <a:pt x="93052" y="189548"/>
                </a:lnTo>
                <a:close/>
                <a:moveTo>
                  <a:pt x="92524" y="189443"/>
                </a:moveTo>
                <a:lnTo>
                  <a:pt x="93052" y="189548"/>
                </a:lnTo>
                <a:lnTo>
                  <a:pt x="93052" y="189972"/>
                </a:lnTo>
                <a:lnTo>
                  <a:pt x="93052" y="191030"/>
                </a:lnTo>
                <a:lnTo>
                  <a:pt x="92524" y="189972"/>
                </a:lnTo>
                <a:close/>
                <a:moveTo>
                  <a:pt x="119856" y="188913"/>
                </a:moveTo>
                <a:lnTo>
                  <a:pt x="120253" y="189972"/>
                </a:lnTo>
                <a:lnTo>
                  <a:pt x="120650" y="190501"/>
                </a:lnTo>
                <a:lnTo>
                  <a:pt x="119856" y="190501"/>
                </a:lnTo>
                <a:lnTo>
                  <a:pt x="119062" y="190501"/>
                </a:lnTo>
                <a:lnTo>
                  <a:pt x="119062" y="189972"/>
                </a:lnTo>
                <a:close/>
                <a:moveTo>
                  <a:pt x="86647" y="185208"/>
                </a:moveTo>
                <a:lnTo>
                  <a:pt x="88183" y="185738"/>
                </a:lnTo>
                <a:lnTo>
                  <a:pt x="89207" y="185208"/>
                </a:lnTo>
                <a:lnTo>
                  <a:pt x="89719" y="186796"/>
                </a:lnTo>
                <a:lnTo>
                  <a:pt x="92792" y="186796"/>
                </a:lnTo>
                <a:lnTo>
                  <a:pt x="93304" y="188384"/>
                </a:lnTo>
                <a:lnTo>
                  <a:pt x="95352" y="186796"/>
                </a:lnTo>
                <a:lnTo>
                  <a:pt x="98425" y="185738"/>
                </a:lnTo>
                <a:lnTo>
                  <a:pt x="97913" y="187325"/>
                </a:lnTo>
                <a:lnTo>
                  <a:pt x="96888" y="187325"/>
                </a:lnTo>
                <a:lnTo>
                  <a:pt x="94840" y="187325"/>
                </a:lnTo>
                <a:lnTo>
                  <a:pt x="94840" y="188384"/>
                </a:lnTo>
                <a:lnTo>
                  <a:pt x="94840" y="188913"/>
                </a:lnTo>
                <a:lnTo>
                  <a:pt x="91767" y="188384"/>
                </a:lnTo>
                <a:lnTo>
                  <a:pt x="89207" y="186796"/>
                </a:lnTo>
                <a:lnTo>
                  <a:pt x="87671" y="187325"/>
                </a:lnTo>
                <a:lnTo>
                  <a:pt x="86647" y="188384"/>
                </a:lnTo>
                <a:lnTo>
                  <a:pt x="86134" y="188384"/>
                </a:lnTo>
                <a:lnTo>
                  <a:pt x="86134" y="186796"/>
                </a:lnTo>
                <a:lnTo>
                  <a:pt x="86647" y="185738"/>
                </a:lnTo>
                <a:close/>
                <a:moveTo>
                  <a:pt x="82550" y="184150"/>
                </a:moveTo>
                <a:lnTo>
                  <a:pt x="83574" y="185738"/>
                </a:lnTo>
                <a:lnTo>
                  <a:pt x="84598" y="185738"/>
                </a:lnTo>
                <a:lnTo>
                  <a:pt x="86134" y="186796"/>
                </a:lnTo>
                <a:lnTo>
                  <a:pt x="84598" y="187325"/>
                </a:lnTo>
                <a:lnTo>
                  <a:pt x="83062" y="186796"/>
                </a:lnTo>
                <a:lnTo>
                  <a:pt x="83062" y="185208"/>
                </a:lnTo>
                <a:lnTo>
                  <a:pt x="82550" y="185208"/>
                </a:lnTo>
                <a:close/>
                <a:moveTo>
                  <a:pt x="82550" y="182563"/>
                </a:moveTo>
                <a:lnTo>
                  <a:pt x="84137" y="182563"/>
                </a:lnTo>
                <a:lnTo>
                  <a:pt x="85725" y="184151"/>
                </a:lnTo>
                <a:lnTo>
                  <a:pt x="84137" y="184151"/>
                </a:lnTo>
                <a:close/>
                <a:moveTo>
                  <a:pt x="94456" y="180975"/>
                </a:moveTo>
                <a:lnTo>
                  <a:pt x="94456" y="182166"/>
                </a:lnTo>
                <a:lnTo>
                  <a:pt x="95250" y="182563"/>
                </a:lnTo>
                <a:lnTo>
                  <a:pt x="93662" y="182563"/>
                </a:lnTo>
                <a:lnTo>
                  <a:pt x="93662" y="181372"/>
                </a:lnTo>
                <a:close/>
                <a:moveTo>
                  <a:pt x="108080" y="179766"/>
                </a:moveTo>
                <a:lnTo>
                  <a:pt x="107853" y="180447"/>
                </a:lnTo>
                <a:lnTo>
                  <a:pt x="107677" y="180270"/>
                </a:lnTo>
                <a:close/>
                <a:moveTo>
                  <a:pt x="107098" y="179691"/>
                </a:moveTo>
                <a:lnTo>
                  <a:pt x="107677" y="180270"/>
                </a:lnTo>
                <a:lnTo>
                  <a:pt x="106267" y="182034"/>
                </a:lnTo>
                <a:lnTo>
                  <a:pt x="106796" y="180976"/>
                </a:lnTo>
                <a:lnTo>
                  <a:pt x="106796" y="180447"/>
                </a:lnTo>
                <a:close/>
                <a:moveTo>
                  <a:pt x="100012" y="176213"/>
                </a:moveTo>
                <a:lnTo>
                  <a:pt x="101600" y="176213"/>
                </a:lnTo>
                <a:lnTo>
                  <a:pt x="101600" y="177272"/>
                </a:lnTo>
                <a:lnTo>
                  <a:pt x="101600" y="177801"/>
                </a:lnTo>
                <a:lnTo>
                  <a:pt x="100541" y="177272"/>
                </a:lnTo>
                <a:close/>
                <a:moveTo>
                  <a:pt x="592138" y="166688"/>
                </a:moveTo>
                <a:lnTo>
                  <a:pt x="593726" y="166688"/>
                </a:lnTo>
                <a:lnTo>
                  <a:pt x="593196" y="167747"/>
                </a:lnTo>
                <a:lnTo>
                  <a:pt x="592138" y="168276"/>
                </a:lnTo>
                <a:lnTo>
                  <a:pt x="592138" y="167747"/>
                </a:lnTo>
                <a:close/>
                <a:moveTo>
                  <a:pt x="573088" y="166688"/>
                </a:moveTo>
                <a:lnTo>
                  <a:pt x="574676" y="166688"/>
                </a:lnTo>
                <a:lnTo>
                  <a:pt x="573882" y="168276"/>
                </a:lnTo>
                <a:lnTo>
                  <a:pt x="573088" y="167747"/>
                </a:lnTo>
                <a:close/>
                <a:moveTo>
                  <a:pt x="442595" y="166688"/>
                </a:moveTo>
                <a:lnTo>
                  <a:pt x="443230" y="166688"/>
                </a:lnTo>
                <a:lnTo>
                  <a:pt x="443230" y="168276"/>
                </a:lnTo>
                <a:lnTo>
                  <a:pt x="441325" y="168276"/>
                </a:lnTo>
                <a:close/>
                <a:moveTo>
                  <a:pt x="582083" y="165100"/>
                </a:moveTo>
                <a:lnTo>
                  <a:pt x="582612" y="165735"/>
                </a:lnTo>
                <a:lnTo>
                  <a:pt x="584200" y="165100"/>
                </a:lnTo>
                <a:lnTo>
                  <a:pt x="583671" y="165735"/>
                </a:lnTo>
                <a:lnTo>
                  <a:pt x="582612" y="166053"/>
                </a:lnTo>
                <a:lnTo>
                  <a:pt x="582083" y="166688"/>
                </a:lnTo>
                <a:lnTo>
                  <a:pt x="581025" y="166688"/>
                </a:lnTo>
                <a:lnTo>
                  <a:pt x="582083" y="166053"/>
                </a:lnTo>
                <a:close/>
                <a:moveTo>
                  <a:pt x="588963" y="163513"/>
                </a:moveTo>
                <a:lnTo>
                  <a:pt x="590551" y="163513"/>
                </a:lnTo>
                <a:lnTo>
                  <a:pt x="590021" y="165101"/>
                </a:lnTo>
                <a:lnTo>
                  <a:pt x="588963" y="165101"/>
                </a:lnTo>
                <a:close/>
                <a:moveTo>
                  <a:pt x="447675" y="158750"/>
                </a:moveTo>
                <a:lnTo>
                  <a:pt x="447675" y="160655"/>
                </a:lnTo>
                <a:lnTo>
                  <a:pt x="447278" y="161925"/>
                </a:lnTo>
                <a:lnTo>
                  <a:pt x="446087" y="160655"/>
                </a:lnTo>
                <a:close/>
                <a:moveTo>
                  <a:pt x="345190" y="149755"/>
                </a:moveTo>
                <a:lnTo>
                  <a:pt x="346776" y="150813"/>
                </a:lnTo>
                <a:lnTo>
                  <a:pt x="345190" y="150813"/>
                </a:lnTo>
                <a:close/>
                <a:moveTo>
                  <a:pt x="344133" y="149755"/>
                </a:moveTo>
                <a:lnTo>
                  <a:pt x="344133" y="150813"/>
                </a:lnTo>
                <a:lnTo>
                  <a:pt x="343605" y="150813"/>
                </a:lnTo>
                <a:close/>
                <a:moveTo>
                  <a:pt x="347607" y="147336"/>
                </a:moveTo>
                <a:lnTo>
                  <a:pt x="348362" y="147638"/>
                </a:lnTo>
                <a:lnTo>
                  <a:pt x="347305" y="147638"/>
                </a:lnTo>
                <a:close/>
                <a:moveTo>
                  <a:pt x="354013" y="144463"/>
                </a:moveTo>
                <a:lnTo>
                  <a:pt x="354013" y="144992"/>
                </a:lnTo>
                <a:lnTo>
                  <a:pt x="352425" y="146051"/>
                </a:lnTo>
                <a:close/>
                <a:moveTo>
                  <a:pt x="344421" y="141192"/>
                </a:moveTo>
                <a:lnTo>
                  <a:pt x="344253" y="141336"/>
                </a:lnTo>
                <a:lnTo>
                  <a:pt x="344133" y="141288"/>
                </a:lnTo>
                <a:close/>
                <a:moveTo>
                  <a:pt x="346776" y="139172"/>
                </a:moveTo>
                <a:lnTo>
                  <a:pt x="348890" y="139172"/>
                </a:lnTo>
                <a:lnTo>
                  <a:pt x="347305" y="141288"/>
                </a:lnTo>
                <a:lnTo>
                  <a:pt x="345719" y="140759"/>
                </a:lnTo>
                <a:lnTo>
                  <a:pt x="344421" y="141192"/>
                </a:lnTo>
                <a:close/>
                <a:moveTo>
                  <a:pt x="474028" y="137054"/>
                </a:moveTo>
                <a:lnTo>
                  <a:pt x="474663" y="138113"/>
                </a:lnTo>
                <a:lnTo>
                  <a:pt x="474028" y="138113"/>
                </a:lnTo>
                <a:close/>
                <a:moveTo>
                  <a:pt x="474028" y="136525"/>
                </a:moveTo>
                <a:lnTo>
                  <a:pt x="474028" y="137054"/>
                </a:lnTo>
                <a:lnTo>
                  <a:pt x="473710" y="137054"/>
                </a:lnTo>
                <a:lnTo>
                  <a:pt x="473710" y="138113"/>
                </a:lnTo>
                <a:lnTo>
                  <a:pt x="473075" y="137054"/>
                </a:lnTo>
                <a:close/>
                <a:moveTo>
                  <a:pt x="390649" y="125942"/>
                </a:moveTo>
                <a:lnTo>
                  <a:pt x="390121" y="127001"/>
                </a:lnTo>
                <a:lnTo>
                  <a:pt x="390649" y="127001"/>
                </a:lnTo>
                <a:lnTo>
                  <a:pt x="391706" y="125942"/>
                </a:lnTo>
                <a:close/>
                <a:moveTo>
                  <a:pt x="395935" y="125413"/>
                </a:moveTo>
                <a:lnTo>
                  <a:pt x="395935" y="125942"/>
                </a:lnTo>
                <a:lnTo>
                  <a:pt x="395406" y="125942"/>
                </a:lnTo>
                <a:close/>
                <a:moveTo>
                  <a:pt x="436637" y="123826"/>
                </a:moveTo>
                <a:lnTo>
                  <a:pt x="438222" y="123826"/>
                </a:lnTo>
                <a:lnTo>
                  <a:pt x="437165" y="124884"/>
                </a:lnTo>
                <a:close/>
                <a:moveTo>
                  <a:pt x="610372" y="120769"/>
                </a:moveTo>
                <a:lnTo>
                  <a:pt x="609147" y="121841"/>
                </a:lnTo>
                <a:lnTo>
                  <a:pt x="606425" y="122238"/>
                </a:lnTo>
                <a:lnTo>
                  <a:pt x="608467" y="121047"/>
                </a:lnTo>
                <a:close/>
                <a:moveTo>
                  <a:pt x="610508" y="120650"/>
                </a:moveTo>
                <a:lnTo>
                  <a:pt x="611188" y="120650"/>
                </a:lnTo>
                <a:lnTo>
                  <a:pt x="610372" y="120769"/>
                </a:lnTo>
                <a:close/>
                <a:moveTo>
                  <a:pt x="566936" y="112713"/>
                </a:moveTo>
                <a:lnTo>
                  <a:pt x="568127" y="114618"/>
                </a:lnTo>
                <a:lnTo>
                  <a:pt x="569913" y="116047"/>
                </a:lnTo>
                <a:lnTo>
                  <a:pt x="569317" y="116047"/>
                </a:lnTo>
                <a:lnTo>
                  <a:pt x="569317" y="117476"/>
                </a:lnTo>
                <a:lnTo>
                  <a:pt x="568127" y="117476"/>
                </a:lnTo>
                <a:lnTo>
                  <a:pt x="566936" y="117476"/>
                </a:lnTo>
                <a:lnTo>
                  <a:pt x="566936" y="116047"/>
                </a:lnTo>
                <a:lnTo>
                  <a:pt x="565745" y="116047"/>
                </a:lnTo>
                <a:lnTo>
                  <a:pt x="566936" y="115571"/>
                </a:lnTo>
                <a:lnTo>
                  <a:pt x="565150" y="114618"/>
                </a:lnTo>
                <a:lnTo>
                  <a:pt x="566936" y="114142"/>
                </a:lnTo>
                <a:close/>
                <a:moveTo>
                  <a:pt x="74612" y="107950"/>
                </a:moveTo>
                <a:lnTo>
                  <a:pt x="75670" y="107950"/>
                </a:lnTo>
                <a:lnTo>
                  <a:pt x="76200" y="111125"/>
                </a:lnTo>
                <a:lnTo>
                  <a:pt x="75670" y="110331"/>
                </a:lnTo>
                <a:close/>
                <a:moveTo>
                  <a:pt x="480510" y="106363"/>
                </a:moveTo>
                <a:lnTo>
                  <a:pt x="480317" y="106556"/>
                </a:lnTo>
                <a:lnTo>
                  <a:pt x="481011" y="106363"/>
                </a:lnTo>
                <a:close/>
                <a:moveTo>
                  <a:pt x="593726" y="103188"/>
                </a:moveTo>
                <a:lnTo>
                  <a:pt x="593726" y="104776"/>
                </a:lnTo>
                <a:lnTo>
                  <a:pt x="592138" y="104776"/>
                </a:lnTo>
                <a:lnTo>
                  <a:pt x="593196" y="103717"/>
                </a:lnTo>
                <a:close/>
                <a:moveTo>
                  <a:pt x="588963" y="103188"/>
                </a:moveTo>
                <a:lnTo>
                  <a:pt x="589492" y="103188"/>
                </a:lnTo>
                <a:lnTo>
                  <a:pt x="592138" y="103188"/>
                </a:lnTo>
                <a:lnTo>
                  <a:pt x="590550" y="104776"/>
                </a:lnTo>
                <a:close/>
                <a:moveTo>
                  <a:pt x="594783" y="101600"/>
                </a:moveTo>
                <a:lnTo>
                  <a:pt x="595313" y="102659"/>
                </a:lnTo>
                <a:lnTo>
                  <a:pt x="594783" y="103188"/>
                </a:lnTo>
                <a:lnTo>
                  <a:pt x="593726" y="103188"/>
                </a:lnTo>
                <a:lnTo>
                  <a:pt x="593725" y="103188"/>
                </a:lnTo>
                <a:close/>
                <a:moveTo>
                  <a:pt x="598091" y="100013"/>
                </a:moveTo>
                <a:lnTo>
                  <a:pt x="598488" y="100542"/>
                </a:lnTo>
                <a:lnTo>
                  <a:pt x="598091" y="101601"/>
                </a:lnTo>
                <a:lnTo>
                  <a:pt x="596900" y="101601"/>
                </a:lnTo>
                <a:close/>
                <a:moveTo>
                  <a:pt x="591344" y="100013"/>
                </a:moveTo>
                <a:lnTo>
                  <a:pt x="593726" y="101204"/>
                </a:lnTo>
                <a:lnTo>
                  <a:pt x="593249" y="101601"/>
                </a:lnTo>
                <a:lnTo>
                  <a:pt x="592773" y="101601"/>
                </a:lnTo>
                <a:lnTo>
                  <a:pt x="592773" y="101204"/>
                </a:lnTo>
                <a:lnTo>
                  <a:pt x="590392" y="101204"/>
                </a:lnTo>
                <a:lnTo>
                  <a:pt x="588963" y="101601"/>
                </a:lnTo>
                <a:close/>
                <a:moveTo>
                  <a:pt x="571500" y="98425"/>
                </a:moveTo>
                <a:lnTo>
                  <a:pt x="573088" y="98954"/>
                </a:lnTo>
                <a:lnTo>
                  <a:pt x="572029" y="100013"/>
                </a:lnTo>
                <a:lnTo>
                  <a:pt x="571500" y="98954"/>
                </a:lnTo>
                <a:close/>
                <a:moveTo>
                  <a:pt x="558271" y="98425"/>
                </a:moveTo>
                <a:lnTo>
                  <a:pt x="558801" y="100013"/>
                </a:lnTo>
                <a:lnTo>
                  <a:pt x="557213" y="100013"/>
                </a:lnTo>
                <a:close/>
                <a:moveTo>
                  <a:pt x="543322" y="97897"/>
                </a:moveTo>
                <a:lnTo>
                  <a:pt x="546101" y="97897"/>
                </a:lnTo>
                <a:lnTo>
                  <a:pt x="544315" y="98426"/>
                </a:lnTo>
                <a:close/>
                <a:moveTo>
                  <a:pt x="541338" y="96838"/>
                </a:moveTo>
                <a:lnTo>
                  <a:pt x="543322" y="97897"/>
                </a:lnTo>
                <a:lnTo>
                  <a:pt x="543124" y="97897"/>
                </a:lnTo>
                <a:close/>
                <a:moveTo>
                  <a:pt x="503237" y="93663"/>
                </a:moveTo>
                <a:lnTo>
                  <a:pt x="504031" y="94457"/>
                </a:lnTo>
                <a:lnTo>
                  <a:pt x="504825" y="93663"/>
                </a:lnTo>
                <a:lnTo>
                  <a:pt x="504031" y="95251"/>
                </a:lnTo>
                <a:close/>
                <a:moveTo>
                  <a:pt x="499539" y="84214"/>
                </a:moveTo>
                <a:lnTo>
                  <a:pt x="499539" y="85196"/>
                </a:lnTo>
                <a:lnTo>
                  <a:pt x="499010" y="85196"/>
                </a:lnTo>
                <a:lnTo>
                  <a:pt x="499010" y="84516"/>
                </a:lnTo>
                <a:close/>
                <a:moveTo>
                  <a:pt x="503239" y="82021"/>
                </a:moveTo>
                <a:lnTo>
                  <a:pt x="504825" y="82021"/>
                </a:lnTo>
                <a:lnTo>
                  <a:pt x="504296" y="82551"/>
                </a:lnTo>
                <a:close/>
                <a:moveTo>
                  <a:pt x="50800" y="65088"/>
                </a:moveTo>
                <a:lnTo>
                  <a:pt x="49741" y="66993"/>
                </a:lnTo>
                <a:lnTo>
                  <a:pt x="50800" y="66993"/>
                </a:lnTo>
                <a:lnTo>
                  <a:pt x="49741" y="68263"/>
                </a:lnTo>
                <a:lnTo>
                  <a:pt x="49212" y="66993"/>
                </a:lnTo>
                <a:lnTo>
                  <a:pt x="49741" y="66358"/>
                </a:lnTo>
                <a:close/>
                <a:moveTo>
                  <a:pt x="375848" y="63501"/>
                </a:moveTo>
                <a:lnTo>
                  <a:pt x="376906" y="63501"/>
                </a:lnTo>
                <a:lnTo>
                  <a:pt x="376906" y="64559"/>
                </a:lnTo>
                <a:close/>
                <a:moveTo>
                  <a:pt x="375320" y="62971"/>
                </a:moveTo>
                <a:lnTo>
                  <a:pt x="375848" y="63501"/>
                </a:lnTo>
                <a:lnTo>
                  <a:pt x="375320" y="63501"/>
                </a:lnTo>
                <a:lnTo>
                  <a:pt x="375320" y="64559"/>
                </a:lnTo>
                <a:lnTo>
                  <a:pt x="374791" y="64559"/>
                </a:lnTo>
                <a:close/>
                <a:moveTo>
                  <a:pt x="388540" y="55563"/>
                </a:moveTo>
                <a:lnTo>
                  <a:pt x="390525" y="55563"/>
                </a:lnTo>
                <a:lnTo>
                  <a:pt x="387052" y="56357"/>
                </a:lnTo>
                <a:close/>
                <a:moveTo>
                  <a:pt x="384571" y="55563"/>
                </a:moveTo>
                <a:lnTo>
                  <a:pt x="387052" y="56357"/>
                </a:lnTo>
                <a:lnTo>
                  <a:pt x="383083" y="57151"/>
                </a:lnTo>
                <a:lnTo>
                  <a:pt x="382587" y="56754"/>
                </a:lnTo>
                <a:lnTo>
                  <a:pt x="382587" y="56357"/>
                </a:lnTo>
                <a:close/>
                <a:moveTo>
                  <a:pt x="380047" y="55563"/>
                </a:moveTo>
                <a:lnTo>
                  <a:pt x="381000" y="55563"/>
                </a:lnTo>
                <a:lnTo>
                  <a:pt x="380365" y="56357"/>
                </a:lnTo>
                <a:lnTo>
                  <a:pt x="380365" y="57151"/>
                </a:lnTo>
                <a:lnTo>
                  <a:pt x="379412" y="56357"/>
                </a:lnTo>
                <a:close/>
                <a:moveTo>
                  <a:pt x="357981" y="53975"/>
                </a:moveTo>
                <a:lnTo>
                  <a:pt x="360362" y="53975"/>
                </a:lnTo>
                <a:lnTo>
                  <a:pt x="357981" y="55563"/>
                </a:lnTo>
                <a:lnTo>
                  <a:pt x="357187" y="55563"/>
                </a:lnTo>
                <a:close/>
                <a:moveTo>
                  <a:pt x="371474" y="50800"/>
                </a:moveTo>
                <a:lnTo>
                  <a:pt x="372533" y="51329"/>
                </a:lnTo>
                <a:lnTo>
                  <a:pt x="373062" y="51594"/>
                </a:lnTo>
                <a:lnTo>
                  <a:pt x="372533" y="51594"/>
                </a:lnTo>
                <a:lnTo>
                  <a:pt x="370945" y="51594"/>
                </a:lnTo>
                <a:lnTo>
                  <a:pt x="369887" y="52388"/>
                </a:lnTo>
                <a:close/>
                <a:moveTo>
                  <a:pt x="313266" y="50800"/>
                </a:moveTo>
                <a:lnTo>
                  <a:pt x="313266" y="51480"/>
                </a:lnTo>
                <a:lnTo>
                  <a:pt x="314325" y="51480"/>
                </a:lnTo>
                <a:lnTo>
                  <a:pt x="312208" y="52841"/>
                </a:lnTo>
                <a:lnTo>
                  <a:pt x="309562" y="53522"/>
                </a:lnTo>
                <a:lnTo>
                  <a:pt x="309033" y="51480"/>
                </a:lnTo>
                <a:lnTo>
                  <a:pt x="311150" y="51480"/>
                </a:lnTo>
                <a:close/>
                <a:moveTo>
                  <a:pt x="366514" y="50346"/>
                </a:moveTo>
                <a:lnTo>
                  <a:pt x="369159" y="50346"/>
                </a:lnTo>
                <a:lnTo>
                  <a:pt x="368002" y="50800"/>
                </a:lnTo>
                <a:lnTo>
                  <a:pt x="365025" y="50800"/>
                </a:lnTo>
                <a:close/>
                <a:moveTo>
                  <a:pt x="363008" y="50271"/>
                </a:moveTo>
                <a:lnTo>
                  <a:pt x="363538" y="50800"/>
                </a:lnTo>
                <a:lnTo>
                  <a:pt x="363008" y="51330"/>
                </a:lnTo>
                <a:lnTo>
                  <a:pt x="361950" y="52388"/>
                </a:lnTo>
                <a:lnTo>
                  <a:pt x="361950" y="51330"/>
                </a:lnTo>
                <a:lnTo>
                  <a:pt x="363008" y="50800"/>
                </a:lnTo>
                <a:close/>
                <a:moveTo>
                  <a:pt x="369432" y="50240"/>
                </a:moveTo>
                <a:lnTo>
                  <a:pt x="369490" y="50346"/>
                </a:lnTo>
                <a:lnTo>
                  <a:pt x="369159" y="50346"/>
                </a:lnTo>
                <a:close/>
                <a:moveTo>
                  <a:pt x="243545" y="49711"/>
                </a:moveTo>
                <a:lnTo>
                  <a:pt x="243172" y="50271"/>
                </a:lnTo>
                <a:lnTo>
                  <a:pt x="241587" y="50271"/>
                </a:lnTo>
                <a:close/>
                <a:moveTo>
                  <a:pt x="368994" y="49439"/>
                </a:moveTo>
                <a:lnTo>
                  <a:pt x="369986" y="49439"/>
                </a:lnTo>
                <a:lnTo>
                  <a:pt x="371475" y="49439"/>
                </a:lnTo>
                <a:lnTo>
                  <a:pt x="369432" y="50240"/>
                </a:lnTo>
                <a:close/>
                <a:moveTo>
                  <a:pt x="361950" y="49213"/>
                </a:moveTo>
                <a:lnTo>
                  <a:pt x="363008" y="49213"/>
                </a:lnTo>
                <a:lnTo>
                  <a:pt x="363008" y="50271"/>
                </a:lnTo>
                <a:lnTo>
                  <a:pt x="361950" y="50271"/>
                </a:lnTo>
                <a:close/>
                <a:moveTo>
                  <a:pt x="367506" y="48079"/>
                </a:moveTo>
                <a:lnTo>
                  <a:pt x="368994" y="49439"/>
                </a:lnTo>
                <a:lnTo>
                  <a:pt x="367376" y="48256"/>
                </a:lnTo>
                <a:close/>
                <a:moveTo>
                  <a:pt x="208814" y="47626"/>
                </a:moveTo>
                <a:lnTo>
                  <a:pt x="210400" y="48684"/>
                </a:lnTo>
                <a:lnTo>
                  <a:pt x="209871" y="48684"/>
                </a:lnTo>
                <a:close/>
                <a:moveTo>
                  <a:pt x="366514" y="47625"/>
                </a:moveTo>
                <a:lnTo>
                  <a:pt x="367376" y="48256"/>
                </a:lnTo>
                <a:lnTo>
                  <a:pt x="366514" y="49439"/>
                </a:lnTo>
                <a:lnTo>
                  <a:pt x="363537" y="49439"/>
                </a:lnTo>
                <a:close/>
                <a:moveTo>
                  <a:pt x="245287" y="47096"/>
                </a:moveTo>
                <a:lnTo>
                  <a:pt x="245287" y="47626"/>
                </a:lnTo>
                <a:lnTo>
                  <a:pt x="245287" y="49213"/>
                </a:lnTo>
                <a:lnTo>
                  <a:pt x="243545" y="49711"/>
                </a:lnTo>
                <a:close/>
                <a:moveTo>
                  <a:pt x="243416" y="46038"/>
                </a:moveTo>
                <a:lnTo>
                  <a:pt x="244475" y="47097"/>
                </a:lnTo>
                <a:lnTo>
                  <a:pt x="243416" y="47626"/>
                </a:lnTo>
                <a:lnTo>
                  <a:pt x="242887" y="47626"/>
                </a:lnTo>
                <a:close/>
                <a:moveTo>
                  <a:pt x="28574" y="46038"/>
                </a:moveTo>
                <a:lnTo>
                  <a:pt x="30162" y="46526"/>
                </a:lnTo>
                <a:lnTo>
                  <a:pt x="29103" y="47503"/>
                </a:lnTo>
                <a:lnTo>
                  <a:pt x="30162" y="49457"/>
                </a:lnTo>
                <a:lnTo>
                  <a:pt x="29103" y="50923"/>
                </a:lnTo>
                <a:lnTo>
                  <a:pt x="29103" y="52388"/>
                </a:lnTo>
                <a:lnTo>
                  <a:pt x="27516" y="51411"/>
                </a:lnTo>
                <a:lnTo>
                  <a:pt x="26987" y="50434"/>
                </a:lnTo>
                <a:lnTo>
                  <a:pt x="28574" y="50434"/>
                </a:lnTo>
                <a:lnTo>
                  <a:pt x="28574" y="47503"/>
                </a:lnTo>
                <a:lnTo>
                  <a:pt x="27516" y="47503"/>
                </a:lnTo>
                <a:close/>
                <a:moveTo>
                  <a:pt x="255587" y="45720"/>
                </a:moveTo>
                <a:lnTo>
                  <a:pt x="257175" y="46355"/>
                </a:lnTo>
                <a:lnTo>
                  <a:pt x="256116" y="47625"/>
                </a:lnTo>
                <a:close/>
                <a:moveTo>
                  <a:pt x="234949" y="44450"/>
                </a:moveTo>
                <a:lnTo>
                  <a:pt x="234950" y="44450"/>
                </a:lnTo>
                <a:lnTo>
                  <a:pt x="238125" y="44450"/>
                </a:lnTo>
                <a:lnTo>
                  <a:pt x="235479" y="45509"/>
                </a:lnTo>
                <a:lnTo>
                  <a:pt x="233362" y="46038"/>
                </a:lnTo>
                <a:close/>
                <a:moveTo>
                  <a:pt x="4659" y="42863"/>
                </a:moveTo>
                <a:lnTo>
                  <a:pt x="7247" y="43379"/>
                </a:lnTo>
                <a:lnTo>
                  <a:pt x="8800" y="44411"/>
                </a:lnTo>
                <a:lnTo>
                  <a:pt x="8800" y="45443"/>
                </a:lnTo>
                <a:lnTo>
                  <a:pt x="8800" y="46475"/>
                </a:lnTo>
                <a:lnTo>
                  <a:pt x="11389" y="49570"/>
                </a:lnTo>
                <a:lnTo>
                  <a:pt x="13459" y="52150"/>
                </a:lnTo>
                <a:lnTo>
                  <a:pt x="13977" y="52150"/>
                </a:lnTo>
                <a:lnTo>
                  <a:pt x="13977" y="53182"/>
                </a:lnTo>
                <a:lnTo>
                  <a:pt x="15012" y="53698"/>
                </a:lnTo>
                <a:lnTo>
                  <a:pt x="16565" y="53182"/>
                </a:lnTo>
                <a:lnTo>
                  <a:pt x="16565" y="55246"/>
                </a:lnTo>
                <a:lnTo>
                  <a:pt x="17083" y="55246"/>
                </a:lnTo>
                <a:lnTo>
                  <a:pt x="17083" y="54730"/>
                </a:lnTo>
                <a:lnTo>
                  <a:pt x="18118" y="55246"/>
                </a:lnTo>
                <a:lnTo>
                  <a:pt x="18118" y="56278"/>
                </a:lnTo>
                <a:lnTo>
                  <a:pt x="18636" y="56278"/>
                </a:lnTo>
                <a:lnTo>
                  <a:pt x="18636" y="55246"/>
                </a:lnTo>
                <a:lnTo>
                  <a:pt x="20189" y="56794"/>
                </a:lnTo>
                <a:lnTo>
                  <a:pt x="20707" y="58341"/>
                </a:lnTo>
                <a:lnTo>
                  <a:pt x="22260" y="58857"/>
                </a:lnTo>
                <a:lnTo>
                  <a:pt x="23813" y="61953"/>
                </a:lnTo>
                <a:lnTo>
                  <a:pt x="21742" y="63501"/>
                </a:lnTo>
                <a:lnTo>
                  <a:pt x="18118" y="60405"/>
                </a:lnTo>
                <a:lnTo>
                  <a:pt x="15012" y="59889"/>
                </a:lnTo>
                <a:lnTo>
                  <a:pt x="13977" y="57310"/>
                </a:lnTo>
                <a:lnTo>
                  <a:pt x="11906" y="57310"/>
                </a:lnTo>
                <a:lnTo>
                  <a:pt x="11906" y="56794"/>
                </a:lnTo>
                <a:lnTo>
                  <a:pt x="11906" y="55246"/>
                </a:lnTo>
                <a:lnTo>
                  <a:pt x="10353" y="55246"/>
                </a:lnTo>
                <a:lnTo>
                  <a:pt x="9836" y="55246"/>
                </a:lnTo>
                <a:lnTo>
                  <a:pt x="6730" y="58857"/>
                </a:lnTo>
                <a:lnTo>
                  <a:pt x="2070" y="61437"/>
                </a:lnTo>
                <a:lnTo>
                  <a:pt x="1553" y="60405"/>
                </a:lnTo>
                <a:lnTo>
                  <a:pt x="517" y="60405"/>
                </a:lnTo>
                <a:lnTo>
                  <a:pt x="2070" y="58341"/>
                </a:lnTo>
                <a:lnTo>
                  <a:pt x="3106" y="56278"/>
                </a:lnTo>
                <a:lnTo>
                  <a:pt x="3106" y="55246"/>
                </a:lnTo>
                <a:lnTo>
                  <a:pt x="3106" y="53698"/>
                </a:lnTo>
                <a:lnTo>
                  <a:pt x="3623" y="53698"/>
                </a:lnTo>
                <a:lnTo>
                  <a:pt x="3106" y="52150"/>
                </a:lnTo>
                <a:lnTo>
                  <a:pt x="2070" y="53698"/>
                </a:lnTo>
                <a:lnTo>
                  <a:pt x="517" y="53698"/>
                </a:lnTo>
                <a:lnTo>
                  <a:pt x="0" y="52150"/>
                </a:lnTo>
                <a:lnTo>
                  <a:pt x="0" y="51634"/>
                </a:lnTo>
                <a:lnTo>
                  <a:pt x="1553" y="51634"/>
                </a:lnTo>
                <a:lnTo>
                  <a:pt x="2070" y="50086"/>
                </a:lnTo>
                <a:lnTo>
                  <a:pt x="5176" y="48538"/>
                </a:lnTo>
                <a:lnTo>
                  <a:pt x="8283" y="46991"/>
                </a:lnTo>
                <a:lnTo>
                  <a:pt x="7247" y="44927"/>
                </a:lnTo>
                <a:lnTo>
                  <a:pt x="5176" y="45443"/>
                </a:lnTo>
                <a:lnTo>
                  <a:pt x="4659" y="46475"/>
                </a:lnTo>
                <a:lnTo>
                  <a:pt x="3623" y="44927"/>
                </a:lnTo>
                <a:lnTo>
                  <a:pt x="3106" y="44927"/>
                </a:lnTo>
                <a:close/>
                <a:moveTo>
                  <a:pt x="300037" y="39688"/>
                </a:moveTo>
                <a:lnTo>
                  <a:pt x="301624" y="39688"/>
                </a:lnTo>
                <a:lnTo>
                  <a:pt x="303212" y="39688"/>
                </a:lnTo>
                <a:lnTo>
                  <a:pt x="301624" y="41276"/>
                </a:lnTo>
                <a:close/>
                <a:moveTo>
                  <a:pt x="312737" y="38100"/>
                </a:moveTo>
                <a:lnTo>
                  <a:pt x="313644" y="38100"/>
                </a:lnTo>
                <a:lnTo>
                  <a:pt x="315912" y="39688"/>
                </a:lnTo>
                <a:lnTo>
                  <a:pt x="314551" y="39688"/>
                </a:lnTo>
                <a:close/>
                <a:moveTo>
                  <a:pt x="275166" y="38100"/>
                </a:moveTo>
                <a:lnTo>
                  <a:pt x="276225" y="38100"/>
                </a:lnTo>
                <a:lnTo>
                  <a:pt x="276225" y="38497"/>
                </a:lnTo>
                <a:lnTo>
                  <a:pt x="275166" y="39291"/>
                </a:lnTo>
                <a:close/>
                <a:moveTo>
                  <a:pt x="258233" y="37306"/>
                </a:moveTo>
                <a:lnTo>
                  <a:pt x="258762" y="37306"/>
                </a:lnTo>
                <a:lnTo>
                  <a:pt x="257175" y="39093"/>
                </a:lnTo>
                <a:close/>
                <a:moveTo>
                  <a:pt x="246062" y="36513"/>
                </a:moveTo>
                <a:lnTo>
                  <a:pt x="246697" y="36513"/>
                </a:lnTo>
                <a:lnTo>
                  <a:pt x="247650" y="36513"/>
                </a:lnTo>
                <a:lnTo>
                  <a:pt x="247650" y="37307"/>
                </a:lnTo>
                <a:lnTo>
                  <a:pt x="246697" y="38101"/>
                </a:lnTo>
                <a:close/>
                <a:moveTo>
                  <a:pt x="222250" y="36513"/>
                </a:moveTo>
                <a:lnTo>
                  <a:pt x="222647" y="36513"/>
                </a:lnTo>
                <a:lnTo>
                  <a:pt x="223838" y="36513"/>
                </a:lnTo>
                <a:lnTo>
                  <a:pt x="223044" y="38101"/>
                </a:lnTo>
                <a:close/>
                <a:moveTo>
                  <a:pt x="258762" y="35520"/>
                </a:moveTo>
                <a:lnTo>
                  <a:pt x="260350" y="35520"/>
                </a:lnTo>
                <a:lnTo>
                  <a:pt x="259821" y="37306"/>
                </a:lnTo>
                <a:lnTo>
                  <a:pt x="259821" y="37902"/>
                </a:lnTo>
                <a:lnTo>
                  <a:pt x="258762" y="37306"/>
                </a:lnTo>
                <a:lnTo>
                  <a:pt x="258762" y="36711"/>
                </a:lnTo>
                <a:lnTo>
                  <a:pt x="259821" y="36711"/>
                </a:lnTo>
                <a:close/>
                <a:moveTo>
                  <a:pt x="180799" y="34926"/>
                </a:moveTo>
                <a:lnTo>
                  <a:pt x="181327" y="34926"/>
                </a:lnTo>
                <a:lnTo>
                  <a:pt x="180799" y="36513"/>
                </a:lnTo>
                <a:lnTo>
                  <a:pt x="179741" y="35455"/>
                </a:lnTo>
                <a:close/>
                <a:moveTo>
                  <a:pt x="274638" y="34925"/>
                </a:moveTo>
                <a:lnTo>
                  <a:pt x="273050" y="35520"/>
                </a:lnTo>
                <a:lnTo>
                  <a:pt x="272521" y="35520"/>
                </a:lnTo>
                <a:lnTo>
                  <a:pt x="272521" y="36711"/>
                </a:lnTo>
                <a:lnTo>
                  <a:pt x="274109" y="36711"/>
                </a:lnTo>
                <a:lnTo>
                  <a:pt x="273050" y="37306"/>
                </a:lnTo>
                <a:lnTo>
                  <a:pt x="274109" y="37306"/>
                </a:lnTo>
                <a:lnTo>
                  <a:pt x="272521" y="37902"/>
                </a:lnTo>
                <a:lnTo>
                  <a:pt x="270404" y="37306"/>
                </a:lnTo>
                <a:lnTo>
                  <a:pt x="270639" y="38100"/>
                </a:lnTo>
                <a:lnTo>
                  <a:pt x="271463" y="38100"/>
                </a:lnTo>
                <a:lnTo>
                  <a:pt x="270893" y="38955"/>
                </a:lnTo>
                <a:lnTo>
                  <a:pt x="270933" y="39093"/>
                </a:lnTo>
                <a:lnTo>
                  <a:pt x="273050" y="39093"/>
                </a:lnTo>
                <a:lnTo>
                  <a:pt x="270404" y="39688"/>
                </a:lnTo>
                <a:lnTo>
                  <a:pt x="267229" y="39093"/>
                </a:lnTo>
                <a:lnTo>
                  <a:pt x="266700" y="39688"/>
                </a:lnTo>
                <a:lnTo>
                  <a:pt x="266700" y="39093"/>
                </a:lnTo>
                <a:lnTo>
                  <a:pt x="265642" y="37902"/>
                </a:lnTo>
                <a:lnTo>
                  <a:pt x="265112" y="39688"/>
                </a:lnTo>
                <a:lnTo>
                  <a:pt x="263525" y="37902"/>
                </a:lnTo>
                <a:lnTo>
                  <a:pt x="260879" y="39093"/>
                </a:lnTo>
                <a:lnTo>
                  <a:pt x="262467" y="37306"/>
                </a:lnTo>
                <a:lnTo>
                  <a:pt x="265112" y="37306"/>
                </a:lnTo>
                <a:lnTo>
                  <a:pt x="262467" y="35520"/>
                </a:lnTo>
                <a:lnTo>
                  <a:pt x="266700" y="35520"/>
                </a:lnTo>
                <a:close/>
                <a:moveTo>
                  <a:pt x="86181" y="30798"/>
                </a:moveTo>
                <a:lnTo>
                  <a:pt x="87238" y="31221"/>
                </a:lnTo>
                <a:lnTo>
                  <a:pt x="86181" y="31221"/>
                </a:lnTo>
                <a:close/>
                <a:moveTo>
                  <a:pt x="86181" y="29634"/>
                </a:moveTo>
                <a:lnTo>
                  <a:pt x="86181" y="30798"/>
                </a:lnTo>
                <a:lnTo>
                  <a:pt x="84595" y="30163"/>
                </a:lnTo>
                <a:close/>
                <a:moveTo>
                  <a:pt x="182913" y="23072"/>
                </a:moveTo>
                <a:lnTo>
                  <a:pt x="183970" y="23284"/>
                </a:lnTo>
                <a:lnTo>
                  <a:pt x="182913" y="23284"/>
                </a:lnTo>
                <a:close/>
                <a:moveTo>
                  <a:pt x="189063" y="22273"/>
                </a:moveTo>
                <a:lnTo>
                  <a:pt x="189785" y="22755"/>
                </a:lnTo>
                <a:lnTo>
                  <a:pt x="191370" y="23284"/>
                </a:lnTo>
                <a:lnTo>
                  <a:pt x="189256" y="22755"/>
                </a:lnTo>
                <a:close/>
                <a:moveTo>
                  <a:pt x="159126" y="21696"/>
                </a:moveTo>
                <a:lnTo>
                  <a:pt x="159655" y="21696"/>
                </a:lnTo>
                <a:lnTo>
                  <a:pt x="158598" y="22755"/>
                </a:lnTo>
                <a:close/>
                <a:moveTo>
                  <a:pt x="161769" y="20109"/>
                </a:moveTo>
                <a:lnTo>
                  <a:pt x="160712" y="21167"/>
                </a:lnTo>
                <a:lnTo>
                  <a:pt x="160184" y="21696"/>
                </a:lnTo>
                <a:lnTo>
                  <a:pt x="159655" y="21696"/>
                </a:lnTo>
                <a:lnTo>
                  <a:pt x="160184" y="21167"/>
                </a:lnTo>
                <a:close/>
                <a:moveTo>
                  <a:pt x="52387" y="15875"/>
                </a:moveTo>
                <a:lnTo>
                  <a:pt x="52916" y="16510"/>
                </a:lnTo>
                <a:lnTo>
                  <a:pt x="53975" y="17463"/>
                </a:lnTo>
                <a:lnTo>
                  <a:pt x="52916" y="16828"/>
                </a:lnTo>
                <a:close/>
                <a:moveTo>
                  <a:pt x="44450" y="12700"/>
                </a:moveTo>
                <a:lnTo>
                  <a:pt x="45641" y="12700"/>
                </a:lnTo>
                <a:lnTo>
                  <a:pt x="46038" y="14288"/>
                </a:lnTo>
                <a:lnTo>
                  <a:pt x="45641" y="14288"/>
                </a:lnTo>
                <a:close/>
                <a:moveTo>
                  <a:pt x="106796" y="11113"/>
                </a:moveTo>
                <a:lnTo>
                  <a:pt x="107853" y="13230"/>
                </a:lnTo>
                <a:lnTo>
                  <a:pt x="106796" y="14817"/>
                </a:lnTo>
                <a:lnTo>
                  <a:pt x="113139" y="17992"/>
                </a:lnTo>
                <a:lnTo>
                  <a:pt x="118425" y="18521"/>
                </a:lnTo>
                <a:lnTo>
                  <a:pt x="118425" y="17463"/>
                </a:lnTo>
                <a:lnTo>
                  <a:pt x="117368" y="15875"/>
                </a:lnTo>
                <a:lnTo>
                  <a:pt x="117368" y="14288"/>
                </a:lnTo>
                <a:lnTo>
                  <a:pt x="117368" y="12171"/>
                </a:lnTo>
                <a:lnTo>
                  <a:pt x="118425" y="12700"/>
                </a:lnTo>
                <a:lnTo>
                  <a:pt x="118953" y="13230"/>
                </a:lnTo>
                <a:lnTo>
                  <a:pt x="118953" y="14288"/>
                </a:lnTo>
                <a:lnTo>
                  <a:pt x="120011" y="14288"/>
                </a:lnTo>
                <a:lnTo>
                  <a:pt x="118953" y="14817"/>
                </a:lnTo>
                <a:lnTo>
                  <a:pt x="118953" y="15875"/>
                </a:lnTo>
                <a:lnTo>
                  <a:pt x="120011" y="15875"/>
                </a:lnTo>
                <a:lnTo>
                  <a:pt x="120539" y="16405"/>
                </a:lnTo>
                <a:lnTo>
                  <a:pt x="120539" y="15875"/>
                </a:lnTo>
                <a:lnTo>
                  <a:pt x="120539" y="14817"/>
                </a:lnTo>
                <a:lnTo>
                  <a:pt x="121068" y="14817"/>
                </a:lnTo>
                <a:lnTo>
                  <a:pt x="121068" y="17463"/>
                </a:lnTo>
                <a:lnTo>
                  <a:pt x="122125" y="16405"/>
                </a:lnTo>
                <a:lnTo>
                  <a:pt x="122654" y="17992"/>
                </a:lnTo>
                <a:lnTo>
                  <a:pt x="122654" y="17463"/>
                </a:lnTo>
                <a:lnTo>
                  <a:pt x="122654" y="16405"/>
                </a:lnTo>
                <a:lnTo>
                  <a:pt x="124239" y="16405"/>
                </a:lnTo>
                <a:lnTo>
                  <a:pt x="125825" y="15875"/>
                </a:lnTo>
                <a:lnTo>
                  <a:pt x="126882" y="16405"/>
                </a:lnTo>
                <a:lnTo>
                  <a:pt x="126882" y="17463"/>
                </a:lnTo>
                <a:lnTo>
                  <a:pt x="130582" y="17992"/>
                </a:lnTo>
                <a:lnTo>
                  <a:pt x="133225" y="19580"/>
                </a:lnTo>
                <a:lnTo>
                  <a:pt x="134283" y="18521"/>
                </a:lnTo>
                <a:lnTo>
                  <a:pt x="134283" y="17992"/>
                </a:lnTo>
                <a:lnTo>
                  <a:pt x="135868" y="19580"/>
                </a:lnTo>
                <a:lnTo>
                  <a:pt x="137454" y="21696"/>
                </a:lnTo>
                <a:lnTo>
                  <a:pt x="139040" y="21696"/>
                </a:lnTo>
                <a:lnTo>
                  <a:pt x="140097" y="21167"/>
                </a:lnTo>
                <a:lnTo>
                  <a:pt x="140097" y="20109"/>
                </a:lnTo>
                <a:lnTo>
                  <a:pt x="141154" y="20109"/>
                </a:lnTo>
                <a:lnTo>
                  <a:pt x="141154" y="21696"/>
                </a:lnTo>
                <a:lnTo>
                  <a:pt x="143269" y="21696"/>
                </a:lnTo>
                <a:lnTo>
                  <a:pt x="145912" y="21167"/>
                </a:lnTo>
                <a:lnTo>
                  <a:pt x="145912" y="22755"/>
                </a:lnTo>
                <a:lnTo>
                  <a:pt x="146440" y="23284"/>
                </a:lnTo>
                <a:lnTo>
                  <a:pt x="146969" y="23284"/>
                </a:lnTo>
                <a:lnTo>
                  <a:pt x="146969" y="22755"/>
                </a:lnTo>
                <a:lnTo>
                  <a:pt x="149612" y="22755"/>
                </a:lnTo>
                <a:lnTo>
                  <a:pt x="152255" y="20109"/>
                </a:lnTo>
                <a:lnTo>
                  <a:pt x="153312" y="20109"/>
                </a:lnTo>
                <a:lnTo>
                  <a:pt x="153312" y="21696"/>
                </a:lnTo>
                <a:lnTo>
                  <a:pt x="153840" y="21167"/>
                </a:lnTo>
                <a:lnTo>
                  <a:pt x="155426" y="20109"/>
                </a:lnTo>
                <a:lnTo>
                  <a:pt x="154898" y="21167"/>
                </a:lnTo>
                <a:lnTo>
                  <a:pt x="153840" y="22755"/>
                </a:lnTo>
                <a:lnTo>
                  <a:pt x="154898" y="23284"/>
                </a:lnTo>
                <a:lnTo>
                  <a:pt x="156483" y="24342"/>
                </a:lnTo>
                <a:lnTo>
                  <a:pt x="156483" y="23284"/>
                </a:lnTo>
                <a:lnTo>
                  <a:pt x="157012" y="23284"/>
                </a:lnTo>
                <a:lnTo>
                  <a:pt x="158069" y="23284"/>
                </a:lnTo>
                <a:lnTo>
                  <a:pt x="158069" y="24342"/>
                </a:lnTo>
                <a:lnTo>
                  <a:pt x="158598" y="22755"/>
                </a:lnTo>
                <a:lnTo>
                  <a:pt x="160184" y="21696"/>
                </a:lnTo>
                <a:lnTo>
                  <a:pt x="160712" y="22755"/>
                </a:lnTo>
                <a:lnTo>
                  <a:pt x="161769" y="22755"/>
                </a:lnTo>
                <a:lnTo>
                  <a:pt x="161769" y="23284"/>
                </a:lnTo>
                <a:lnTo>
                  <a:pt x="163355" y="23284"/>
                </a:lnTo>
                <a:lnTo>
                  <a:pt x="165469" y="22755"/>
                </a:lnTo>
                <a:lnTo>
                  <a:pt x="165998" y="24342"/>
                </a:lnTo>
                <a:lnTo>
                  <a:pt x="167055" y="23284"/>
                </a:lnTo>
                <a:lnTo>
                  <a:pt x="167584" y="24342"/>
                </a:lnTo>
                <a:lnTo>
                  <a:pt x="167584" y="23284"/>
                </a:lnTo>
                <a:lnTo>
                  <a:pt x="167055" y="22755"/>
                </a:lnTo>
                <a:lnTo>
                  <a:pt x="167584" y="21696"/>
                </a:lnTo>
                <a:lnTo>
                  <a:pt x="168641" y="22755"/>
                </a:lnTo>
                <a:lnTo>
                  <a:pt x="169170" y="21696"/>
                </a:lnTo>
                <a:lnTo>
                  <a:pt x="170227" y="21167"/>
                </a:lnTo>
                <a:lnTo>
                  <a:pt x="175513" y="20109"/>
                </a:lnTo>
                <a:lnTo>
                  <a:pt x="179741" y="20109"/>
                </a:lnTo>
                <a:lnTo>
                  <a:pt x="180799" y="19580"/>
                </a:lnTo>
                <a:lnTo>
                  <a:pt x="182384" y="19580"/>
                </a:lnTo>
                <a:lnTo>
                  <a:pt x="182384" y="20109"/>
                </a:lnTo>
                <a:lnTo>
                  <a:pt x="182384" y="21167"/>
                </a:lnTo>
                <a:lnTo>
                  <a:pt x="182913" y="21167"/>
                </a:lnTo>
                <a:lnTo>
                  <a:pt x="183970" y="20109"/>
                </a:lnTo>
                <a:lnTo>
                  <a:pt x="183970" y="19580"/>
                </a:lnTo>
                <a:lnTo>
                  <a:pt x="184499" y="19580"/>
                </a:lnTo>
                <a:lnTo>
                  <a:pt x="183970" y="21167"/>
                </a:lnTo>
                <a:lnTo>
                  <a:pt x="184499" y="21696"/>
                </a:lnTo>
                <a:lnTo>
                  <a:pt x="186084" y="21696"/>
                </a:lnTo>
                <a:lnTo>
                  <a:pt x="186084" y="21167"/>
                </a:lnTo>
                <a:lnTo>
                  <a:pt x="185027" y="20109"/>
                </a:lnTo>
                <a:lnTo>
                  <a:pt x="186613" y="20109"/>
                </a:lnTo>
                <a:lnTo>
                  <a:pt x="189256" y="19580"/>
                </a:lnTo>
                <a:lnTo>
                  <a:pt x="188199" y="20109"/>
                </a:lnTo>
                <a:lnTo>
                  <a:pt x="189063" y="22273"/>
                </a:lnTo>
                <a:lnTo>
                  <a:pt x="188199" y="21696"/>
                </a:lnTo>
                <a:lnTo>
                  <a:pt x="186613" y="22755"/>
                </a:lnTo>
                <a:lnTo>
                  <a:pt x="183970" y="21696"/>
                </a:lnTo>
                <a:lnTo>
                  <a:pt x="183970" y="22755"/>
                </a:lnTo>
                <a:lnTo>
                  <a:pt x="182913" y="22755"/>
                </a:lnTo>
                <a:lnTo>
                  <a:pt x="182913" y="23072"/>
                </a:lnTo>
                <a:lnTo>
                  <a:pt x="181327" y="22755"/>
                </a:lnTo>
                <a:lnTo>
                  <a:pt x="179741" y="24342"/>
                </a:lnTo>
                <a:lnTo>
                  <a:pt x="180799" y="24342"/>
                </a:lnTo>
                <a:lnTo>
                  <a:pt x="181327" y="24871"/>
                </a:lnTo>
                <a:lnTo>
                  <a:pt x="182384" y="24871"/>
                </a:lnTo>
                <a:lnTo>
                  <a:pt x="182913" y="24871"/>
                </a:lnTo>
                <a:lnTo>
                  <a:pt x="177627" y="26459"/>
                </a:lnTo>
                <a:lnTo>
                  <a:pt x="172870" y="26459"/>
                </a:lnTo>
                <a:lnTo>
                  <a:pt x="175513" y="26988"/>
                </a:lnTo>
                <a:lnTo>
                  <a:pt x="177098" y="28576"/>
                </a:lnTo>
                <a:lnTo>
                  <a:pt x="176041" y="28576"/>
                </a:lnTo>
                <a:lnTo>
                  <a:pt x="176041" y="29634"/>
                </a:lnTo>
                <a:lnTo>
                  <a:pt x="177098" y="29634"/>
                </a:lnTo>
                <a:lnTo>
                  <a:pt x="178156" y="31221"/>
                </a:lnTo>
                <a:lnTo>
                  <a:pt x="178156" y="30163"/>
                </a:lnTo>
                <a:lnTo>
                  <a:pt x="177627" y="29634"/>
                </a:lnTo>
                <a:lnTo>
                  <a:pt x="178156" y="29634"/>
                </a:lnTo>
                <a:lnTo>
                  <a:pt x="178156" y="28576"/>
                </a:lnTo>
                <a:lnTo>
                  <a:pt x="182384" y="30163"/>
                </a:lnTo>
                <a:lnTo>
                  <a:pt x="186084" y="29634"/>
                </a:lnTo>
                <a:lnTo>
                  <a:pt x="186084" y="30163"/>
                </a:lnTo>
                <a:lnTo>
                  <a:pt x="185027" y="31751"/>
                </a:lnTo>
                <a:lnTo>
                  <a:pt x="186613" y="30163"/>
                </a:lnTo>
                <a:lnTo>
                  <a:pt x="189256" y="30163"/>
                </a:lnTo>
                <a:lnTo>
                  <a:pt x="189256" y="31221"/>
                </a:lnTo>
                <a:lnTo>
                  <a:pt x="189785" y="31221"/>
                </a:lnTo>
                <a:lnTo>
                  <a:pt x="189785" y="30163"/>
                </a:lnTo>
                <a:lnTo>
                  <a:pt x="190842" y="31221"/>
                </a:lnTo>
                <a:lnTo>
                  <a:pt x="190842" y="31751"/>
                </a:lnTo>
                <a:lnTo>
                  <a:pt x="191899" y="31221"/>
                </a:lnTo>
                <a:lnTo>
                  <a:pt x="193485" y="30163"/>
                </a:lnTo>
                <a:lnTo>
                  <a:pt x="192956" y="31221"/>
                </a:lnTo>
                <a:lnTo>
                  <a:pt x="192956" y="31751"/>
                </a:lnTo>
                <a:lnTo>
                  <a:pt x="196128" y="30163"/>
                </a:lnTo>
                <a:lnTo>
                  <a:pt x="198242" y="30163"/>
                </a:lnTo>
                <a:lnTo>
                  <a:pt x="198242" y="31221"/>
                </a:lnTo>
                <a:lnTo>
                  <a:pt x="203528" y="31221"/>
                </a:lnTo>
                <a:lnTo>
                  <a:pt x="208814" y="31221"/>
                </a:lnTo>
                <a:lnTo>
                  <a:pt x="208285" y="31751"/>
                </a:lnTo>
                <a:lnTo>
                  <a:pt x="207228" y="31751"/>
                </a:lnTo>
                <a:lnTo>
                  <a:pt x="209871" y="33338"/>
                </a:lnTo>
                <a:lnTo>
                  <a:pt x="211985" y="32280"/>
                </a:lnTo>
                <a:lnTo>
                  <a:pt x="212514" y="33338"/>
                </a:lnTo>
                <a:lnTo>
                  <a:pt x="213571" y="33338"/>
                </a:lnTo>
                <a:lnTo>
                  <a:pt x="213571" y="32280"/>
                </a:lnTo>
                <a:lnTo>
                  <a:pt x="215157" y="32280"/>
                </a:lnTo>
                <a:lnTo>
                  <a:pt x="216214" y="33338"/>
                </a:lnTo>
                <a:lnTo>
                  <a:pt x="215157" y="33338"/>
                </a:lnTo>
                <a:lnTo>
                  <a:pt x="214100" y="33867"/>
                </a:lnTo>
                <a:lnTo>
                  <a:pt x="215686" y="35455"/>
                </a:lnTo>
                <a:lnTo>
                  <a:pt x="217271" y="37042"/>
                </a:lnTo>
                <a:lnTo>
                  <a:pt x="215686" y="36513"/>
                </a:lnTo>
                <a:lnTo>
                  <a:pt x="214100" y="36513"/>
                </a:lnTo>
                <a:lnTo>
                  <a:pt x="214100" y="35455"/>
                </a:lnTo>
                <a:lnTo>
                  <a:pt x="215157" y="35455"/>
                </a:lnTo>
                <a:lnTo>
                  <a:pt x="215157" y="34926"/>
                </a:lnTo>
                <a:lnTo>
                  <a:pt x="214100" y="34926"/>
                </a:lnTo>
                <a:lnTo>
                  <a:pt x="211985" y="36513"/>
                </a:lnTo>
                <a:lnTo>
                  <a:pt x="206700" y="33867"/>
                </a:lnTo>
                <a:lnTo>
                  <a:pt x="203528" y="37042"/>
                </a:lnTo>
                <a:lnTo>
                  <a:pt x="201414" y="35455"/>
                </a:lnTo>
                <a:lnTo>
                  <a:pt x="197185" y="36513"/>
                </a:lnTo>
                <a:lnTo>
                  <a:pt x="197185" y="35455"/>
                </a:lnTo>
                <a:lnTo>
                  <a:pt x="198242" y="34926"/>
                </a:lnTo>
                <a:lnTo>
                  <a:pt x="196656" y="34926"/>
                </a:lnTo>
                <a:lnTo>
                  <a:pt x="196656" y="36513"/>
                </a:lnTo>
                <a:lnTo>
                  <a:pt x="196128" y="35455"/>
                </a:lnTo>
                <a:lnTo>
                  <a:pt x="195071" y="36513"/>
                </a:lnTo>
                <a:lnTo>
                  <a:pt x="193485" y="34926"/>
                </a:lnTo>
                <a:lnTo>
                  <a:pt x="191899" y="33867"/>
                </a:lnTo>
                <a:lnTo>
                  <a:pt x="191899" y="34926"/>
                </a:lnTo>
                <a:lnTo>
                  <a:pt x="191899" y="35455"/>
                </a:lnTo>
                <a:lnTo>
                  <a:pt x="192956" y="36513"/>
                </a:lnTo>
                <a:lnTo>
                  <a:pt x="189256" y="36513"/>
                </a:lnTo>
                <a:lnTo>
                  <a:pt x="185027" y="33867"/>
                </a:lnTo>
                <a:lnTo>
                  <a:pt x="184499" y="34926"/>
                </a:lnTo>
                <a:lnTo>
                  <a:pt x="184499" y="35455"/>
                </a:lnTo>
                <a:lnTo>
                  <a:pt x="182913" y="34926"/>
                </a:lnTo>
                <a:lnTo>
                  <a:pt x="182913" y="33867"/>
                </a:lnTo>
                <a:lnTo>
                  <a:pt x="181327" y="34926"/>
                </a:lnTo>
                <a:lnTo>
                  <a:pt x="179741" y="33338"/>
                </a:lnTo>
                <a:lnTo>
                  <a:pt x="177098" y="34926"/>
                </a:lnTo>
                <a:lnTo>
                  <a:pt x="178156" y="35455"/>
                </a:lnTo>
                <a:lnTo>
                  <a:pt x="179213" y="36513"/>
                </a:lnTo>
                <a:lnTo>
                  <a:pt x="178156" y="37042"/>
                </a:lnTo>
                <a:lnTo>
                  <a:pt x="178156" y="38630"/>
                </a:lnTo>
                <a:lnTo>
                  <a:pt x="177098" y="38630"/>
                </a:lnTo>
                <a:lnTo>
                  <a:pt x="176041" y="39159"/>
                </a:lnTo>
                <a:lnTo>
                  <a:pt x="177098" y="39159"/>
                </a:lnTo>
                <a:lnTo>
                  <a:pt x="177627" y="40217"/>
                </a:lnTo>
                <a:lnTo>
                  <a:pt x="176041" y="40746"/>
                </a:lnTo>
                <a:lnTo>
                  <a:pt x="174455" y="40746"/>
                </a:lnTo>
                <a:lnTo>
                  <a:pt x="174455" y="41805"/>
                </a:lnTo>
                <a:lnTo>
                  <a:pt x="176041" y="40746"/>
                </a:lnTo>
                <a:lnTo>
                  <a:pt x="176041" y="41805"/>
                </a:lnTo>
                <a:lnTo>
                  <a:pt x="176041" y="42334"/>
                </a:lnTo>
                <a:lnTo>
                  <a:pt x="179213" y="43921"/>
                </a:lnTo>
                <a:lnTo>
                  <a:pt x="182384" y="45509"/>
                </a:lnTo>
                <a:lnTo>
                  <a:pt x="183970" y="44451"/>
                </a:lnTo>
                <a:lnTo>
                  <a:pt x="186084" y="47096"/>
                </a:lnTo>
                <a:lnTo>
                  <a:pt x="184499" y="47096"/>
                </a:lnTo>
                <a:lnTo>
                  <a:pt x="183970" y="49213"/>
                </a:lnTo>
                <a:lnTo>
                  <a:pt x="183970" y="48684"/>
                </a:lnTo>
                <a:lnTo>
                  <a:pt x="182913" y="47626"/>
                </a:lnTo>
                <a:lnTo>
                  <a:pt x="182913" y="49213"/>
                </a:lnTo>
                <a:lnTo>
                  <a:pt x="183970" y="49213"/>
                </a:lnTo>
                <a:lnTo>
                  <a:pt x="185027" y="48684"/>
                </a:lnTo>
                <a:lnTo>
                  <a:pt x="186084" y="48684"/>
                </a:lnTo>
                <a:lnTo>
                  <a:pt x="186084" y="47626"/>
                </a:lnTo>
                <a:lnTo>
                  <a:pt x="186084" y="47096"/>
                </a:lnTo>
                <a:lnTo>
                  <a:pt x="187670" y="47626"/>
                </a:lnTo>
                <a:lnTo>
                  <a:pt x="187670" y="48684"/>
                </a:lnTo>
                <a:lnTo>
                  <a:pt x="187670" y="49213"/>
                </a:lnTo>
                <a:lnTo>
                  <a:pt x="189785" y="48684"/>
                </a:lnTo>
                <a:lnTo>
                  <a:pt x="191899" y="48684"/>
                </a:lnTo>
                <a:lnTo>
                  <a:pt x="191899" y="47096"/>
                </a:lnTo>
                <a:lnTo>
                  <a:pt x="192956" y="47626"/>
                </a:lnTo>
                <a:lnTo>
                  <a:pt x="193485" y="49213"/>
                </a:lnTo>
                <a:lnTo>
                  <a:pt x="194542" y="49213"/>
                </a:lnTo>
                <a:lnTo>
                  <a:pt x="195071" y="48684"/>
                </a:lnTo>
                <a:lnTo>
                  <a:pt x="194542" y="47626"/>
                </a:lnTo>
                <a:lnTo>
                  <a:pt x="196128" y="48684"/>
                </a:lnTo>
                <a:lnTo>
                  <a:pt x="197185" y="47626"/>
                </a:lnTo>
                <a:lnTo>
                  <a:pt x="200356" y="49213"/>
                </a:lnTo>
                <a:lnTo>
                  <a:pt x="204057" y="47626"/>
                </a:lnTo>
                <a:lnTo>
                  <a:pt x="203528" y="48684"/>
                </a:lnTo>
                <a:lnTo>
                  <a:pt x="204057" y="49213"/>
                </a:lnTo>
                <a:lnTo>
                  <a:pt x="205642" y="48684"/>
                </a:lnTo>
                <a:lnTo>
                  <a:pt x="207228" y="50801"/>
                </a:lnTo>
                <a:lnTo>
                  <a:pt x="208814" y="49213"/>
                </a:lnTo>
                <a:lnTo>
                  <a:pt x="210400" y="48684"/>
                </a:lnTo>
                <a:lnTo>
                  <a:pt x="210928" y="47096"/>
                </a:lnTo>
                <a:lnTo>
                  <a:pt x="211985" y="48684"/>
                </a:lnTo>
                <a:lnTo>
                  <a:pt x="211985" y="49213"/>
                </a:lnTo>
                <a:lnTo>
                  <a:pt x="212514" y="49213"/>
                </a:lnTo>
                <a:lnTo>
                  <a:pt x="214100" y="48684"/>
                </a:lnTo>
                <a:lnTo>
                  <a:pt x="213571" y="47626"/>
                </a:lnTo>
                <a:lnTo>
                  <a:pt x="212514" y="47096"/>
                </a:lnTo>
                <a:lnTo>
                  <a:pt x="208814" y="46038"/>
                </a:lnTo>
                <a:lnTo>
                  <a:pt x="206700" y="47096"/>
                </a:lnTo>
                <a:lnTo>
                  <a:pt x="205114" y="45509"/>
                </a:lnTo>
                <a:lnTo>
                  <a:pt x="203528" y="47096"/>
                </a:lnTo>
                <a:lnTo>
                  <a:pt x="202999" y="44451"/>
                </a:lnTo>
                <a:lnTo>
                  <a:pt x="201414" y="45509"/>
                </a:lnTo>
                <a:lnTo>
                  <a:pt x="201414" y="43392"/>
                </a:lnTo>
                <a:lnTo>
                  <a:pt x="201414" y="38630"/>
                </a:lnTo>
                <a:lnTo>
                  <a:pt x="201942" y="37571"/>
                </a:lnTo>
                <a:lnTo>
                  <a:pt x="202999" y="37042"/>
                </a:lnTo>
                <a:lnTo>
                  <a:pt x="204057" y="38630"/>
                </a:lnTo>
                <a:lnTo>
                  <a:pt x="205642" y="37571"/>
                </a:lnTo>
                <a:lnTo>
                  <a:pt x="206700" y="40217"/>
                </a:lnTo>
                <a:lnTo>
                  <a:pt x="208285" y="38630"/>
                </a:lnTo>
                <a:lnTo>
                  <a:pt x="208814" y="39159"/>
                </a:lnTo>
                <a:lnTo>
                  <a:pt x="209871" y="41805"/>
                </a:lnTo>
                <a:lnTo>
                  <a:pt x="210400" y="40746"/>
                </a:lnTo>
                <a:lnTo>
                  <a:pt x="210928" y="39159"/>
                </a:lnTo>
                <a:lnTo>
                  <a:pt x="211985" y="40746"/>
                </a:lnTo>
                <a:lnTo>
                  <a:pt x="213571" y="40746"/>
                </a:lnTo>
                <a:lnTo>
                  <a:pt x="213571" y="40217"/>
                </a:lnTo>
                <a:lnTo>
                  <a:pt x="212514" y="40217"/>
                </a:lnTo>
                <a:lnTo>
                  <a:pt x="215686" y="39159"/>
                </a:lnTo>
                <a:lnTo>
                  <a:pt x="218857" y="40746"/>
                </a:lnTo>
                <a:lnTo>
                  <a:pt x="218857" y="40217"/>
                </a:lnTo>
                <a:lnTo>
                  <a:pt x="218857" y="39159"/>
                </a:lnTo>
                <a:lnTo>
                  <a:pt x="222557" y="41805"/>
                </a:lnTo>
                <a:lnTo>
                  <a:pt x="227315" y="41805"/>
                </a:lnTo>
                <a:lnTo>
                  <a:pt x="227315" y="42334"/>
                </a:lnTo>
                <a:lnTo>
                  <a:pt x="228900" y="42334"/>
                </a:lnTo>
                <a:lnTo>
                  <a:pt x="229958" y="43392"/>
                </a:lnTo>
                <a:lnTo>
                  <a:pt x="227843" y="43921"/>
                </a:lnTo>
                <a:lnTo>
                  <a:pt x="224672" y="44451"/>
                </a:lnTo>
                <a:lnTo>
                  <a:pt x="226257" y="45509"/>
                </a:lnTo>
                <a:lnTo>
                  <a:pt x="228900" y="47096"/>
                </a:lnTo>
                <a:lnTo>
                  <a:pt x="227843" y="45509"/>
                </a:lnTo>
                <a:lnTo>
                  <a:pt x="229429" y="47096"/>
                </a:lnTo>
                <a:lnTo>
                  <a:pt x="231015" y="46038"/>
                </a:lnTo>
                <a:lnTo>
                  <a:pt x="232600" y="45509"/>
                </a:lnTo>
                <a:lnTo>
                  <a:pt x="232600" y="47096"/>
                </a:lnTo>
                <a:lnTo>
                  <a:pt x="229958" y="47626"/>
                </a:lnTo>
                <a:lnTo>
                  <a:pt x="228900" y="49213"/>
                </a:lnTo>
                <a:lnTo>
                  <a:pt x="227843" y="49213"/>
                </a:lnTo>
                <a:lnTo>
                  <a:pt x="228900" y="47626"/>
                </a:lnTo>
                <a:lnTo>
                  <a:pt x="227843" y="48684"/>
                </a:lnTo>
                <a:lnTo>
                  <a:pt x="227315" y="50271"/>
                </a:lnTo>
                <a:lnTo>
                  <a:pt x="229429" y="50271"/>
                </a:lnTo>
                <a:lnTo>
                  <a:pt x="231015" y="49213"/>
                </a:lnTo>
                <a:lnTo>
                  <a:pt x="235243" y="50801"/>
                </a:lnTo>
                <a:lnTo>
                  <a:pt x="239472" y="48684"/>
                </a:lnTo>
                <a:lnTo>
                  <a:pt x="239472" y="49213"/>
                </a:lnTo>
                <a:lnTo>
                  <a:pt x="240001" y="50271"/>
                </a:lnTo>
                <a:lnTo>
                  <a:pt x="241587" y="50271"/>
                </a:lnTo>
                <a:lnTo>
                  <a:pt x="238415" y="51330"/>
                </a:lnTo>
                <a:lnTo>
                  <a:pt x="239472" y="52388"/>
                </a:lnTo>
                <a:lnTo>
                  <a:pt x="239472" y="52917"/>
                </a:lnTo>
                <a:lnTo>
                  <a:pt x="245287" y="52388"/>
                </a:lnTo>
                <a:lnTo>
                  <a:pt x="250044" y="51330"/>
                </a:lnTo>
                <a:lnTo>
                  <a:pt x="248987" y="52917"/>
                </a:lnTo>
                <a:lnTo>
                  <a:pt x="254273" y="52917"/>
                </a:lnTo>
                <a:lnTo>
                  <a:pt x="259030" y="50801"/>
                </a:lnTo>
                <a:lnTo>
                  <a:pt x="258501" y="52388"/>
                </a:lnTo>
                <a:lnTo>
                  <a:pt x="258501" y="52917"/>
                </a:lnTo>
                <a:lnTo>
                  <a:pt x="260616" y="53976"/>
                </a:lnTo>
                <a:lnTo>
                  <a:pt x="262730" y="52917"/>
                </a:lnTo>
                <a:lnTo>
                  <a:pt x="263787" y="53976"/>
                </a:lnTo>
                <a:lnTo>
                  <a:pt x="263787" y="54505"/>
                </a:lnTo>
                <a:lnTo>
                  <a:pt x="265373" y="53976"/>
                </a:lnTo>
                <a:lnTo>
                  <a:pt x="265902" y="53976"/>
                </a:lnTo>
                <a:lnTo>
                  <a:pt x="266959" y="54505"/>
                </a:lnTo>
                <a:lnTo>
                  <a:pt x="266959" y="56621"/>
                </a:lnTo>
                <a:lnTo>
                  <a:pt x="272773" y="54505"/>
                </a:lnTo>
                <a:lnTo>
                  <a:pt x="274888" y="53976"/>
                </a:lnTo>
                <a:lnTo>
                  <a:pt x="274888" y="54505"/>
                </a:lnTo>
                <a:lnTo>
                  <a:pt x="280174" y="53976"/>
                </a:lnTo>
                <a:lnTo>
                  <a:pt x="285988" y="54505"/>
                </a:lnTo>
                <a:lnTo>
                  <a:pt x="285988" y="53976"/>
                </a:lnTo>
                <a:lnTo>
                  <a:pt x="288103" y="55563"/>
                </a:lnTo>
                <a:lnTo>
                  <a:pt x="290217" y="53976"/>
                </a:lnTo>
                <a:lnTo>
                  <a:pt x="290217" y="54505"/>
                </a:lnTo>
                <a:lnTo>
                  <a:pt x="291274" y="53976"/>
                </a:lnTo>
                <a:lnTo>
                  <a:pt x="291803" y="52917"/>
                </a:lnTo>
                <a:lnTo>
                  <a:pt x="291803" y="53976"/>
                </a:lnTo>
                <a:lnTo>
                  <a:pt x="291803" y="54505"/>
                </a:lnTo>
                <a:lnTo>
                  <a:pt x="293917" y="54505"/>
                </a:lnTo>
                <a:lnTo>
                  <a:pt x="295503" y="54505"/>
                </a:lnTo>
                <a:lnTo>
                  <a:pt x="296560" y="53976"/>
                </a:lnTo>
                <a:lnTo>
                  <a:pt x="296560" y="52917"/>
                </a:lnTo>
                <a:lnTo>
                  <a:pt x="296560" y="52388"/>
                </a:lnTo>
                <a:lnTo>
                  <a:pt x="297089" y="52388"/>
                </a:lnTo>
                <a:lnTo>
                  <a:pt x="297089" y="52917"/>
                </a:lnTo>
                <a:lnTo>
                  <a:pt x="297089" y="53976"/>
                </a:lnTo>
                <a:lnTo>
                  <a:pt x="298146" y="53976"/>
                </a:lnTo>
                <a:lnTo>
                  <a:pt x="298674" y="53976"/>
                </a:lnTo>
                <a:lnTo>
                  <a:pt x="298674" y="52388"/>
                </a:lnTo>
                <a:lnTo>
                  <a:pt x="299203" y="52917"/>
                </a:lnTo>
                <a:lnTo>
                  <a:pt x="299203" y="53976"/>
                </a:lnTo>
                <a:lnTo>
                  <a:pt x="303432" y="54505"/>
                </a:lnTo>
                <a:lnTo>
                  <a:pt x="307132" y="52388"/>
                </a:lnTo>
                <a:lnTo>
                  <a:pt x="308522" y="53780"/>
                </a:lnTo>
                <a:lnTo>
                  <a:pt x="307975" y="52841"/>
                </a:lnTo>
                <a:lnTo>
                  <a:pt x="309562" y="53522"/>
                </a:lnTo>
                <a:lnTo>
                  <a:pt x="309562" y="54505"/>
                </a:lnTo>
                <a:lnTo>
                  <a:pt x="312418" y="54505"/>
                </a:lnTo>
                <a:lnTo>
                  <a:pt x="312946" y="55563"/>
                </a:lnTo>
                <a:lnTo>
                  <a:pt x="312956" y="55566"/>
                </a:lnTo>
                <a:lnTo>
                  <a:pt x="312964" y="55563"/>
                </a:lnTo>
                <a:lnTo>
                  <a:pt x="312989" y="55577"/>
                </a:lnTo>
                <a:lnTo>
                  <a:pt x="314532" y="56092"/>
                </a:lnTo>
                <a:lnTo>
                  <a:pt x="314532" y="54505"/>
                </a:lnTo>
                <a:lnTo>
                  <a:pt x="314532" y="53976"/>
                </a:lnTo>
                <a:lnTo>
                  <a:pt x="315589" y="54505"/>
                </a:lnTo>
                <a:lnTo>
                  <a:pt x="316118" y="56621"/>
                </a:lnTo>
                <a:lnTo>
                  <a:pt x="315589" y="56092"/>
                </a:lnTo>
                <a:lnTo>
                  <a:pt x="314532" y="56621"/>
                </a:lnTo>
                <a:lnTo>
                  <a:pt x="316118" y="56621"/>
                </a:lnTo>
                <a:lnTo>
                  <a:pt x="317175" y="56092"/>
                </a:lnTo>
                <a:lnTo>
                  <a:pt x="317175" y="55563"/>
                </a:lnTo>
                <a:lnTo>
                  <a:pt x="319289" y="55563"/>
                </a:lnTo>
                <a:lnTo>
                  <a:pt x="321404" y="56092"/>
                </a:lnTo>
                <a:lnTo>
                  <a:pt x="322461" y="55563"/>
                </a:lnTo>
                <a:lnTo>
                  <a:pt x="322461" y="53976"/>
                </a:lnTo>
                <a:lnTo>
                  <a:pt x="319289" y="54505"/>
                </a:lnTo>
                <a:lnTo>
                  <a:pt x="317175" y="52388"/>
                </a:lnTo>
                <a:lnTo>
                  <a:pt x="318232" y="52388"/>
                </a:lnTo>
                <a:lnTo>
                  <a:pt x="318232" y="50801"/>
                </a:lnTo>
                <a:lnTo>
                  <a:pt x="320875" y="50801"/>
                </a:lnTo>
                <a:lnTo>
                  <a:pt x="321404" y="51330"/>
                </a:lnTo>
                <a:lnTo>
                  <a:pt x="322461" y="50801"/>
                </a:lnTo>
                <a:lnTo>
                  <a:pt x="322990" y="50271"/>
                </a:lnTo>
                <a:lnTo>
                  <a:pt x="326690" y="50271"/>
                </a:lnTo>
                <a:lnTo>
                  <a:pt x="329861" y="51330"/>
                </a:lnTo>
                <a:lnTo>
                  <a:pt x="330918" y="51330"/>
                </a:lnTo>
                <a:lnTo>
                  <a:pt x="330918" y="50801"/>
                </a:lnTo>
                <a:lnTo>
                  <a:pt x="333561" y="49213"/>
                </a:lnTo>
                <a:lnTo>
                  <a:pt x="336733" y="50271"/>
                </a:lnTo>
                <a:lnTo>
                  <a:pt x="339904" y="50271"/>
                </a:lnTo>
                <a:lnTo>
                  <a:pt x="342019" y="48684"/>
                </a:lnTo>
                <a:lnTo>
                  <a:pt x="343076" y="50271"/>
                </a:lnTo>
                <a:lnTo>
                  <a:pt x="344133" y="50801"/>
                </a:lnTo>
                <a:lnTo>
                  <a:pt x="344133" y="49213"/>
                </a:lnTo>
                <a:lnTo>
                  <a:pt x="345190" y="50801"/>
                </a:lnTo>
                <a:lnTo>
                  <a:pt x="352062" y="50271"/>
                </a:lnTo>
                <a:lnTo>
                  <a:pt x="357348" y="47626"/>
                </a:lnTo>
                <a:lnTo>
                  <a:pt x="357877" y="48684"/>
                </a:lnTo>
                <a:lnTo>
                  <a:pt x="357877" y="47626"/>
                </a:lnTo>
                <a:lnTo>
                  <a:pt x="359462" y="48684"/>
                </a:lnTo>
                <a:lnTo>
                  <a:pt x="360519" y="48684"/>
                </a:lnTo>
                <a:lnTo>
                  <a:pt x="359462" y="49213"/>
                </a:lnTo>
                <a:lnTo>
                  <a:pt x="360519" y="50271"/>
                </a:lnTo>
                <a:lnTo>
                  <a:pt x="359462" y="50271"/>
                </a:lnTo>
                <a:lnTo>
                  <a:pt x="357348" y="49213"/>
                </a:lnTo>
                <a:lnTo>
                  <a:pt x="357877" y="50271"/>
                </a:lnTo>
                <a:lnTo>
                  <a:pt x="358934" y="50271"/>
                </a:lnTo>
                <a:lnTo>
                  <a:pt x="358028" y="50725"/>
                </a:lnTo>
                <a:lnTo>
                  <a:pt x="357348" y="50271"/>
                </a:lnTo>
                <a:lnTo>
                  <a:pt x="357877" y="50801"/>
                </a:lnTo>
                <a:lnTo>
                  <a:pt x="358028" y="50725"/>
                </a:lnTo>
                <a:lnTo>
                  <a:pt x="358934" y="51330"/>
                </a:lnTo>
                <a:lnTo>
                  <a:pt x="352591" y="51330"/>
                </a:lnTo>
                <a:lnTo>
                  <a:pt x="343605" y="52917"/>
                </a:lnTo>
                <a:lnTo>
                  <a:pt x="343076" y="52388"/>
                </a:lnTo>
                <a:lnTo>
                  <a:pt x="342019" y="51330"/>
                </a:lnTo>
                <a:lnTo>
                  <a:pt x="342019" y="52388"/>
                </a:lnTo>
                <a:lnTo>
                  <a:pt x="341490" y="52388"/>
                </a:lnTo>
                <a:lnTo>
                  <a:pt x="340433" y="52388"/>
                </a:lnTo>
                <a:lnTo>
                  <a:pt x="339904" y="51330"/>
                </a:lnTo>
                <a:lnTo>
                  <a:pt x="338319" y="52917"/>
                </a:lnTo>
                <a:lnTo>
                  <a:pt x="337261" y="53976"/>
                </a:lnTo>
                <a:lnTo>
                  <a:pt x="336733" y="52388"/>
                </a:lnTo>
                <a:lnTo>
                  <a:pt x="335147" y="53976"/>
                </a:lnTo>
                <a:lnTo>
                  <a:pt x="331976" y="54505"/>
                </a:lnTo>
                <a:lnTo>
                  <a:pt x="330918" y="53976"/>
                </a:lnTo>
                <a:lnTo>
                  <a:pt x="328275" y="54505"/>
                </a:lnTo>
                <a:lnTo>
                  <a:pt x="329861" y="56092"/>
                </a:lnTo>
                <a:lnTo>
                  <a:pt x="331976" y="55563"/>
                </a:lnTo>
                <a:lnTo>
                  <a:pt x="334619" y="56092"/>
                </a:lnTo>
                <a:lnTo>
                  <a:pt x="336733" y="56092"/>
                </a:lnTo>
                <a:lnTo>
                  <a:pt x="336733" y="56621"/>
                </a:lnTo>
                <a:lnTo>
                  <a:pt x="336204" y="57680"/>
                </a:lnTo>
                <a:lnTo>
                  <a:pt x="336204" y="58209"/>
                </a:lnTo>
                <a:lnTo>
                  <a:pt x="338319" y="58209"/>
                </a:lnTo>
                <a:lnTo>
                  <a:pt x="338847" y="57680"/>
                </a:lnTo>
                <a:lnTo>
                  <a:pt x="343076" y="57680"/>
                </a:lnTo>
                <a:lnTo>
                  <a:pt x="345719" y="59796"/>
                </a:lnTo>
                <a:lnTo>
                  <a:pt x="346776" y="59267"/>
                </a:lnTo>
                <a:lnTo>
                  <a:pt x="347305" y="59267"/>
                </a:lnTo>
                <a:lnTo>
                  <a:pt x="348890" y="60855"/>
                </a:lnTo>
                <a:lnTo>
                  <a:pt x="351005" y="59796"/>
                </a:lnTo>
                <a:lnTo>
                  <a:pt x="350476" y="59796"/>
                </a:lnTo>
                <a:lnTo>
                  <a:pt x="349948" y="59796"/>
                </a:lnTo>
                <a:lnTo>
                  <a:pt x="350476" y="58209"/>
                </a:lnTo>
                <a:lnTo>
                  <a:pt x="352591" y="59267"/>
                </a:lnTo>
                <a:lnTo>
                  <a:pt x="352062" y="59796"/>
                </a:lnTo>
                <a:lnTo>
                  <a:pt x="354176" y="60855"/>
                </a:lnTo>
                <a:lnTo>
                  <a:pt x="356291" y="60855"/>
                </a:lnTo>
                <a:lnTo>
                  <a:pt x="356291" y="59796"/>
                </a:lnTo>
                <a:lnTo>
                  <a:pt x="356291" y="59267"/>
                </a:lnTo>
                <a:lnTo>
                  <a:pt x="357348" y="59796"/>
                </a:lnTo>
                <a:lnTo>
                  <a:pt x="357348" y="59267"/>
                </a:lnTo>
                <a:lnTo>
                  <a:pt x="358934" y="59796"/>
                </a:lnTo>
                <a:lnTo>
                  <a:pt x="360519" y="59267"/>
                </a:lnTo>
                <a:lnTo>
                  <a:pt x="361048" y="59796"/>
                </a:lnTo>
                <a:lnTo>
                  <a:pt x="360519" y="59796"/>
                </a:lnTo>
                <a:lnTo>
                  <a:pt x="357348" y="60855"/>
                </a:lnTo>
                <a:lnTo>
                  <a:pt x="358934" y="62442"/>
                </a:lnTo>
                <a:lnTo>
                  <a:pt x="361048" y="61384"/>
                </a:lnTo>
                <a:lnTo>
                  <a:pt x="361048" y="62442"/>
                </a:lnTo>
                <a:lnTo>
                  <a:pt x="364748" y="62442"/>
                </a:lnTo>
                <a:lnTo>
                  <a:pt x="365805" y="63501"/>
                </a:lnTo>
                <a:lnTo>
                  <a:pt x="369506" y="64559"/>
                </a:lnTo>
                <a:lnTo>
                  <a:pt x="374263" y="64559"/>
                </a:lnTo>
                <a:lnTo>
                  <a:pt x="374263" y="65088"/>
                </a:lnTo>
                <a:lnTo>
                  <a:pt x="376906" y="65088"/>
                </a:lnTo>
                <a:lnTo>
                  <a:pt x="376906" y="64559"/>
                </a:lnTo>
                <a:lnTo>
                  <a:pt x="382192" y="63501"/>
                </a:lnTo>
                <a:lnTo>
                  <a:pt x="386420" y="66146"/>
                </a:lnTo>
                <a:lnTo>
                  <a:pt x="385363" y="65088"/>
                </a:lnTo>
                <a:lnTo>
                  <a:pt x="388535" y="65088"/>
                </a:lnTo>
                <a:lnTo>
                  <a:pt x="393292" y="65088"/>
                </a:lnTo>
                <a:lnTo>
                  <a:pt x="396992" y="64559"/>
                </a:lnTo>
                <a:lnTo>
                  <a:pt x="400692" y="66146"/>
                </a:lnTo>
                <a:lnTo>
                  <a:pt x="400692" y="65088"/>
                </a:lnTo>
                <a:lnTo>
                  <a:pt x="409678" y="65088"/>
                </a:lnTo>
                <a:lnTo>
                  <a:pt x="419193" y="64559"/>
                </a:lnTo>
                <a:lnTo>
                  <a:pt x="419193" y="65088"/>
                </a:lnTo>
                <a:lnTo>
                  <a:pt x="419193" y="66146"/>
                </a:lnTo>
                <a:lnTo>
                  <a:pt x="420250" y="66676"/>
                </a:lnTo>
                <a:lnTo>
                  <a:pt x="420250" y="65088"/>
                </a:lnTo>
                <a:lnTo>
                  <a:pt x="426065" y="65088"/>
                </a:lnTo>
                <a:lnTo>
                  <a:pt x="433465" y="65088"/>
                </a:lnTo>
                <a:lnTo>
                  <a:pt x="433465" y="66146"/>
                </a:lnTo>
                <a:lnTo>
                  <a:pt x="433994" y="65088"/>
                </a:lnTo>
                <a:lnTo>
                  <a:pt x="433994" y="66146"/>
                </a:lnTo>
                <a:lnTo>
                  <a:pt x="437165" y="65088"/>
                </a:lnTo>
                <a:lnTo>
                  <a:pt x="440337" y="64559"/>
                </a:lnTo>
                <a:lnTo>
                  <a:pt x="440865" y="65088"/>
                </a:lnTo>
                <a:lnTo>
                  <a:pt x="440865" y="66146"/>
                </a:lnTo>
                <a:lnTo>
                  <a:pt x="442451" y="66146"/>
                </a:lnTo>
                <a:lnTo>
                  <a:pt x="442451" y="64559"/>
                </a:lnTo>
                <a:lnTo>
                  <a:pt x="445094" y="66146"/>
                </a:lnTo>
                <a:lnTo>
                  <a:pt x="447737" y="66146"/>
                </a:lnTo>
                <a:lnTo>
                  <a:pt x="447737" y="66676"/>
                </a:lnTo>
                <a:lnTo>
                  <a:pt x="447737" y="67734"/>
                </a:lnTo>
                <a:lnTo>
                  <a:pt x="449323" y="66676"/>
                </a:lnTo>
                <a:lnTo>
                  <a:pt x="450908" y="67734"/>
                </a:lnTo>
                <a:lnTo>
                  <a:pt x="450908" y="68263"/>
                </a:lnTo>
                <a:lnTo>
                  <a:pt x="450380" y="69321"/>
                </a:lnTo>
                <a:lnTo>
                  <a:pt x="454609" y="69851"/>
                </a:lnTo>
                <a:lnTo>
                  <a:pt x="459366" y="69851"/>
                </a:lnTo>
                <a:lnTo>
                  <a:pt x="458433" y="71251"/>
                </a:lnTo>
                <a:lnTo>
                  <a:pt x="457780" y="71438"/>
                </a:lnTo>
                <a:lnTo>
                  <a:pt x="458309" y="71438"/>
                </a:lnTo>
                <a:lnTo>
                  <a:pt x="458433" y="71251"/>
                </a:lnTo>
                <a:lnTo>
                  <a:pt x="461480" y="70380"/>
                </a:lnTo>
                <a:lnTo>
                  <a:pt x="464652" y="71438"/>
                </a:lnTo>
                <a:lnTo>
                  <a:pt x="465180" y="70380"/>
                </a:lnTo>
                <a:lnTo>
                  <a:pt x="468352" y="71967"/>
                </a:lnTo>
                <a:lnTo>
                  <a:pt x="471524" y="70380"/>
                </a:lnTo>
                <a:lnTo>
                  <a:pt x="472052" y="73555"/>
                </a:lnTo>
                <a:lnTo>
                  <a:pt x="476809" y="73555"/>
                </a:lnTo>
                <a:lnTo>
                  <a:pt x="478395" y="74613"/>
                </a:lnTo>
                <a:lnTo>
                  <a:pt x="481567" y="73555"/>
                </a:lnTo>
                <a:lnTo>
                  <a:pt x="484210" y="75142"/>
                </a:lnTo>
                <a:lnTo>
                  <a:pt x="485267" y="74613"/>
                </a:lnTo>
                <a:lnTo>
                  <a:pt x="485795" y="74613"/>
                </a:lnTo>
                <a:lnTo>
                  <a:pt x="485267" y="75142"/>
                </a:lnTo>
                <a:lnTo>
                  <a:pt x="485795" y="75142"/>
                </a:lnTo>
                <a:lnTo>
                  <a:pt x="486853" y="74613"/>
                </a:lnTo>
                <a:lnTo>
                  <a:pt x="485795" y="74613"/>
                </a:lnTo>
                <a:lnTo>
                  <a:pt x="488967" y="73555"/>
                </a:lnTo>
                <a:lnTo>
                  <a:pt x="492139" y="73555"/>
                </a:lnTo>
                <a:lnTo>
                  <a:pt x="490024" y="75142"/>
                </a:lnTo>
                <a:lnTo>
                  <a:pt x="487381" y="74613"/>
                </a:lnTo>
                <a:lnTo>
                  <a:pt x="486853" y="75142"/>
                </a:lnTo>
                <a:lnTo>
                  <a:pt x="488438" y="76730"/>
                </a:lnTo>
                <a:lnTo>
                  <a:pt x="488967" y="75142"/>
                </a:lnTo>
                <a:lnTo>
                  <a:pt x="490553" y="76730"/>
                </a:lnTo>
                <a:lnTo>
                  <a:pt x="491081" y="77259"/>
                </a:lnTo>
                <a:lnTo>
                  <a:pt x="492139" y="76730"/>
                </a:lnTo>
                <a:lnTo>
                  <a:pt x="492667" y="75142"/>
                </a:lnTo>
                <a:lnTo>
                  <a:pt x="493724" y="77259"/>
                </a:lnTo>
                <a:lnTo>
                  <a:pt x="497424" y="77259"/>
                </a:lnTo>
                <a:lnTo>
                  <a:pt x="497953" y="78846"/>
                </a:lnTo>
                <a:lnTo>
                  <a:pt x="501125" y="78317"/>
                </a:lnTo>
                <a:lnTo>
                  <a:pt x="504825" y="78846"/>
                </a:lnTo>
                <a:lnTo>
                  <a:pt x="504296" y="80434"/>
                </a:lnTo>
                <a:lnTo>
                  <a:pt x="502710" y="81492"/>
                </a:lnTo>
                <a:lnTo>
                  <a:pt x="502710" y="82021"/>
                </a:lnTo>
                <a:lnTo>
                  <a:pt x="504296" y="82551"/>
                </a:lnTo>
                <a:lnTo>
                  <a:pt x="504296" y="83609"/>
                </a:lnTo>
                <a:lnTo>
                  <a:pt x="500596" y="83609"/>
                </a:lnTo>
                <a:lnTo>
                  <a:pt x="499539" y="84214"/>
                </a:lnTo>
                <a:lnTo>
                  <a:pt x="499539" y="84138"/>
                </a:lnTo>
                <a:lnTo>
                  <a:pt x="499010" y="84138"/>
                </a:lnTo>
                <a:lnTo>
                  <a:pt x="499010" y="84516"/>
                </a:lnTo>
                <a:lnTo>
                  <a:pt x="496896" y="85726"/>
                </a:lnTo>
                <a:lnTo>
                  <a:pt x="497953" y="85726"/>
                </a:lnTo>
                <a:lnTo>
                  <a:pt x="499539" y="85726"/>
                </a:lnTo>
                <a:lnTo>
                  <a:pt x="500596" y="86784"/>
                </a:lnTo>
                <a:lnTo>
                  <a:pt x="499010" y="87313"/>
                </a:lnTo>
                <a:lnTo>
                  <a:pt x="500596" y="87842"/>
                </a:lnTo>
                <a:lnTo>
                  <a:pt x="502182" y="87842"/>
                </a:lnTo>
                <a:lnTo>
                  <a:pt x="502182" y="88901"/>
                </a:lnTo>
                <a:lnTo>
                  <a:pt x="500596" y="88901"/>
                </a:lnTo>
                <a:lnTo>
                  <a:pt x="501125" y="90488"/>
                </a:lnTo>
                <a:lnTo>
                  <a:pt x="502710" y="90488"/>
                </a:lnTo>
                <a:lnTo>
                  <a:pt x="501125" y="92076"/>
                </a:lnTo>
                <a:lnTo>
                  <a:pt x="499010" y="91017"/>
                </a:lnTo>
                <a:lnTo>
                  <a:pt x="497953" y="92605"/>
                </a:lnTo>
                <a:lnTo>
                  <a:pt x="497424" y="92076"/>
                </a:lnTo>
                <a:lnTo>
                  <a:pt x="496896" y="93663"/>
                </a:lnTo>
                <a:lnTo>
                  <a:pt x="494253" y="94192"/>
                </a:lnTo>
                <a:lnTo>
                  <a:pt x="495310" y="93663"/>
                </a:lnTo>
                <a:lnTo>
                  <a:pt x="495310" y="92605"/>
                </a:lnTo>
                <a:lnTo>
                  <a:pt x="492667" y="93663"/>
                </a:lnTo>
                <a:lnTo>
                  <a:pt x="492139" y="96309"/>
                </a:lnTo>
                <a:lnTo>
                  <a:pt x="492667" y="96309"/>
                </a:lnTo>
                <a:lnTo>
                  <a:pt x="493724" y="96309"/>
                </a:lnTo>
                <a:lnTo>
                  <a:pt x="492667" y="97367"/>
                </a:lnTo>
                <a:lnTo>
                  <a:pt x="492139" y="99484"/>
                </a:lnTo>
                <a:lnTo>
                  <a:pt x="488967" y="99484"/>
                </a:lnTo>
                <a:lnTo>
                  <a:pt x="488967" y="101071"/>
                </a:lnTo>
                <a:lnTo>
                  <a:pt x="485795" y="101601"/>
                </a:lnTo>
                <a:lnTo>
                  <a:pt x="483681" y="103188"/>
                </a:lnTo>
                <a:lnTo>
                  <a:pt x="481567" y="101601"/>
                </a:lnTo>
                <a:lnTo>
                  <a:pt x="478924" y="104247"/>
                </a:lnTo>
                <a:lnTo>
                  <a:pt x="480510" y="105834"/>
                </a:lnTo>
                <a:lnTo>
                  <a:pt x="482095" y="104776"/>
                </a:lnTo>
                <a:lnTo>
                  <a:pt x="481567" y="106363"/>
                </a:lnTo>
                <a:lnTo>
                  <a:pt x="481012" y="106363"/>
                </a:lnTo>
                <a:lnTo>
                  <a:pt x="479981" y="107222"/>
                </a:lnTo>
                <a:lnTo>
                  <a:pt x="479981" y="107951"/>
                </a:lnTo>
                <a:lnTo>
                  <a:pt x="482095" y="107951"/>
                </a:lnTo>
                <a:lnTo>
                  <a:pt x="483681" y="108480"/>
                </a:lnTo>
                <a:lnTo>
                  <a:pt x="481567" y="109538"/>
                </a:lnTo>
                <a:lnTo>
                  <a:pt x="478395" y="110067"/>
                </a:lnTo>
                <a:lnTo>
                  <a:pt x="476281" y="110067"/>
                </a:lnTo>
                <a:lnTo>
                  <a:pt x="475224" y="111126"/>
                </a:lnTo>
                <a:lnTo>
                  <a:pt x="473109" y="110067"/>
                </a:lnTo>
                <a:lnTo>
                  <a:pt x="472052" y="112713"/>
                </a:lnTo>
                <a:lnTo>
                  <a:pt x="465180" y="113772"/>
                </a:lnTo>
                <a:lnTo>
                  <a:pt x="458309" y="114830"/>
                </a:lnTo>
                <a:lnTo>
                  <a:pt x="459366" y="115359"/>
                </a:lnTo>
                <a:lnTo>
                  <a:pt x="459895" y="115359"/>
                </a:lnTo>
                <a:lnTo>
                  <a:pt x="459895" y="116417"/>
                </a:lnTo>
                <a:lnTo>
                  <a:pt x="459895" y="116947"/>
                </a:lnTo>
                <a:lnTo>
                  <a:pt x="459366" y="116417"/>
                </a:lnTo>
                <a:lnTo>
                  <a:pt x="457780" y="114830"/>
                </a:lnTo>
                <a:lnTo>
                  <a:pt x="454080" y="115359"/>
                </a:lnTo>
                <a:lnTo>
                  <a:pt x="451966" y="116947"/>
                </a:lnTo>
                <a:lnTo>
                  <a:pt x="450380" y="116947"/>
                </a:lnTo>
                <a:lnTo>
                  <a:pt x="450380" y="118005"/>
                </a:lnTo>
                <a:lnTo>
                  <a:pt x="447737" y="118005"/>
                </a:lnTo>
                <a:lnTo>
                  <a:pt x="445623" y="118534"/>
                </a:lnTo>
                <a:lnTo>
                  <a:pt x="447208" y="120651"/>
                </a:lnTo>
                <a:lnTo>
                  <a:pt x="450380" y="120651"/>
                </a:lnTo>
                <a:lnTo>
                  <a:pt x="447208" y="121709"/>
                </a:lnTo>
                <a:lnTo>
                  <a:pt x="442451" y="122238"/>
                </a:lnTo>
                <a:lnTo>
                  <a:pt x="439279" y="121709"/>
                </a:lnTo>
                <a:lnTo>
                  <a:pt x="436637" y="121709"/>
                </a:lnTo>
                <a:lnTo>
                  <a:pt x="436637" y="123297"/>
                </a:lnTo>
                <a:lnTo>
                  <a:pt x="435051" y="122238"/>
                </a:lnTo>
                <a:lnTo>
                  <a:pt x="432936" y="123297"/>
                </a:lnTo>
                <a:lnTo>
                  <a:pt x="428708" y="123826"/>
                </a:lnTo>
                <a:lnTo>
                  <a:pt x="428708" y="123297"/>
                </a:lnTo>
                <a:lnTo>
                  <a:pt x="420250" y="122238"/>
                </a:lnTo>
                <a:lnTo>
                  <a:pt x="412321" y="121709"/>
                </a:lnTo>
                <a:lnTo>
                  <a:pt x="405450" y="122238"/>
                </a:lnTo>
                <a:lnTo>
                  <a:pt x="398578" y="121709"/>
                </a:lnTo>
                <a:lnTo>
                  <a:pt x="398578" y="123297"/>
                </a:lnTo>
                <a:lnTo>
                  <a:pt x="399107" y="123297"/>
                </a:lnTo>
                <a:lnTo>
                  <a:pt x="397521" y="123826"/>
                </a:lnTo>
                <a:lnTo>
                  <a:pt x="395406" y="123826"/>
                </a:lnTo>
                <a:lnTo>
                  <a:pt x="395935" y="123297"/>
                </a:lnTo>
                <a:lnTo>
                  <a:pt x="395935" y="122238"/>
                </a:lnTo>
                <a:lnTo>
                  <a:pt x="394878" y="122238"/>
                </a:lnTo>
                <a:lnTo>
                  <a:pt x="394878" y="123297"/>
                </a:lnTo>
                <a:lnTo>
                  <a:pt x="394878" y="123826"/>
                </a:lnTo>
                <a:lnTo>
                  <a:pt x="388006" y="123826"/>
                </a:lnTo>
                <a:lnTo>
                  <a:pt x="380077" y="123826"/>
                </a:lnTo>
                <a:lnTo>
                  <a:pt x="381135" y="125413"/>
                </a:lnTo>
                <a:lnTo>
                  <a:pt x="384835" y="124884"/>
                </a:lnTo>
                <a:lnTo>
                  <a:pt x="385363" y="125942"/>
                </a:lnTo>
                <a:lnTo>
                  <a:pt x="383777" y="125413"/>
                </a:lnTo>
                <a:lnTo>
                  <a:pt x="382192" y="125942"/>
                </a:lnTo>
                <a:lnTo>
                  <a:pt x="383249" y="127001"/>
                </a:lnTo>
                <a:lnTo>
                  <a:pt x="384835" y="125942"/>
                </a:lnTo>
                <a:lnTo>
                  <a:pt x="384835" y="127001"/>
                </a:lnTo>
                <a:lnTo>
                  <a:pt x="385363" y="125942"/>
                </a:lnTo>
                <a:lnTo>
                  <a:pt x="386420" y="127001"/>
                </a:lnTo>
                <a:lnTo>
                  <a:pt x="386420" y="125942"/>
                </a:lnTo>
                <a:lnTo>
                  <a:pt x="386949" y="124884"/>
                </a:lnTo>
                <a:lnTo>
                  <a:pt x="388535" y="124884"/>
                </a:lnTo>
                <a:lnTo>
                  <a:pt x="388535" y="125539"/>
                </a:lnTo>
                <a:lnTo>
                  <a:pt x="388837" y="125842"/>
                </a:lnTo>
                <a:lnTo>
                  <a:pt x="390121" y="125413"/>
                </a:lnTo>
                <a:lnTo>
                  <a:pt x="390649" y="125413"/>
                </a:lnTo>
                <a:lnTo>
                  <a:pt x="390649" y="124884"/>
                </a:lnTo>
                <a:lnTo>
                  <a:pt x="393292" y="125413"/>
                </a:lnTo>
                <a:lnTo>
                  <a:pt x="394878" y="125413"/>
                </a:lnTo>
                <a:lnTo>
                  <a:pt x="394878" y="125942"/>
                </a:lnTo>
                <a:lnTo>
                  <a:pt x="395406" y="125942"/>
                </a:lnTo>
                <a:lnTo>
                  <a:pt x="405450" y="127001"/>
                </a:lnTo>
                <a:lnTo>
                  <a:pt x="414436" y="127001"/>
                </a:lnTo>
                <a:lnTo>
                  <a:pt x="414436" y="125942"/>
                </a:lnTo>
                <a:lnTo>
                  <a:pt x="416550" y="125413"/>
                </a:lnTo>
                <a:lnTo>
                  <a:pt x="417607" y="127001"/>
                </a:lnTo>
                <a:lnTo>
                  <a:pt x="419193" y="127001"/>
                </a:lnTo>
                <a:lnTo>
                  <a:pt x="420250" y="125413"/>
                </a:lnTo>
                <a:lnTo>
                  <a:pt x="421307" y="125942"/>
                </a:lnTo>
                <a:lnTo>
                  <a:pt x="421836" y="127001"/>
                </a:lnTo>
                <a:lnTo>
                  <a:pt x="422893" y="125942"/>
                </a:lnTo>
                <a:lnTo>
                  <a:pt x="422893" y="125413"/>
                </a:lnTo>
                <a:lnTo>
                  <a:pt x="425008" y="125942"/>
                </a:lnTo>
                <a:lnTo>
                  <a:pt x="426593" y="125413"/>
                </a:lnTo>
                <a:lnTo>
                  <a:pt x="428708" y="125942"/>
                </a:lnTo>
                <a:lnTo>
                  <a:pt x="430293" y="127001"/>
                </a:lnTo>
                <a:lnTo>
                  <a:pt x="431351" y="127001"/>
                </a:lnTo>
                <a:lnTo>
                  <a:pt x="431351" y="125942"/>
                </a:lnTo>
                <a:lnTo>
                  <a:pt x="438751" y="125413"/>
                </a:lnTo>
                <a:lnTo>
                  <a:pt x="446151" y="125413"/>
                </a:lnTo>
                <a:lnTo>
                  <a:pt x="447208" y="127001"/>
                </a:lnTo>
                <a:lnTo>
                  <a:pt x="447737" y="127001"/>
                </a:lnTo>
                <a:lnTo>
                  <a:pt x="459895" y="125413"/>
                </a:lnTo>
                <a:lnTo>
                  <a:pt x="473109" y="125942"/>
                </a:lnTo>
                <a:lnTo>
                  <a:pt x="456194" y="127530"/>
                </a:lnTo>
                <a:lnTo>
                  <a:pt x="440865" y="127001"/>
                </a:lnTo>
                <a:lnTo>
                  <a:pt x="440865" y="127530"/>
                </a:lnTo>
                <a:lnTo>
                  <a:pt x="440337" y="129117"/>
                </a:lnTo>
                <a:lnTo>
                  <a:pt x="439279" y="127530"/>
                </a:lnTo>
                <a:lnTo>
                  <a:pt x="438751" y="127530"/>
                </a:lnTo>
                <a:lnTo>
                  <a:pt x="438222" y="127001"/>
                </a:lnTo>
                <a:lnTo>
                  <a:pt x="436637" y="127001"/>
                </a:lnTo>
                <a:lnTo>
                  <a:pt x="436637" y="128588"/>
                </a:lnTo>
                <a:lnTo>
                  <a:pt x="433994" y="127530"/>
                </a:lnTo>
                <a:lnTo>
                  <a:pt x="431879" y="129117"/>
                </a:lnTo>
                <a:lnTo>
                  <a:pt x="431879" y="128588"/>
                </a:lnTo>
                <a:lnTo>
                  <a:pt x="428179" y="129117"/>
                </a:lnTo>
                <a:lnTo>
                  <a:pt x="425008" y="127530"/>
                </a:lnTo>
                <a:lnTo>
                  <a:pt x="426065" y="129117"/>
                </a:lnTo>
                <a:lnTo>
                  <a:pt x="426065" y="130176"/>
                </a:lnTo>
                <a:lnTo>
                  <a:pt x="425008" y="129117"/>
                </a:lnTo>
                <a:lnTo>
                  <a:pt x="424479" y="128588"/>
                </a:lnTo>
                <a:lnTo>
                  <a:pt x="418136" y="129117"/>
                </a:lnTo>
                <a:lnTo>
                  <a:pt x="412321" y="127530"/>
                </a:lnTo>
                <a:lnTo>
                  <a:pt x="412321" y="128588"/>
                </a:lnTo>
                <a:lnTo>
                  <a:pt x="412850" y="128588"/>
                </a:lnTo>
                <a:lnTo>
                  <a:pt x="396992" y="129117"/>
                </a:lnTo>
                <a:lnTo>
                  <a:pt x="380077" y="130705"/>
                </a:lnTo>
                <a:lnTo>
                  <a:pt x="380077" y="132292"/>
                </a:lnTo>
                <a:lnTo>
                  <a:pt x="372677" y="131763"/>
                </a:lnTo>
                <a:lnTo>
                  <a:pt x="366334" y="133880"/>
                </a:lnTo>
                <a:lnTo>
                  <a:pt x="366334" y="132292"/>
                </a:lnTo>
                <a:lnTo>
                  <a:pt x="360519" y="134409"/>
                </a:lnTo>
                <a:lnTo>
                  <a:pt x="355234" y="133968"/>
                </a:lnTo>
                <a:lnTo>
                  <a:pt x="355234" y="133880"/>
                </a:lnTo>
                <a:lnTo>
                  <a:pt x="354176" y="133880"/>
                </a:lnTo>
                <a:lnTo>
                  <a:pt x="355234" y="133968"/>
                </a:lnTo>
                <a:lnTo>
                  <a:pt x="355234" y="134409"/>
                </a:lnTo>
                <a:lnTo>
                  <a:pt x="352062" y="133880"/>
                </a:lnTo>
                <a:lnTo>
                  <a:pt x="349948" y="135997"/>
                </a:lnTo>
                <a:lnTo>
                  <a:pt x="348890" y="135467"/>
                </a:lnTo>
                <a:lnTo>
                  <a:pt x="348890" y="134409"/>
                </a:lnTo>
                <a:lnTo>
                  <a:pt x="344133" y="137055"/>
                </a:lnTo>
                <a:lnTo>
                  <a:pt x="340433" y="135997"/>
                </a:lnTo>
                <a:lnTo>
                  <a:pt x="340433" y="137055"/>
                </a:lnTo>
                <a:lnTo>
                  <a:pt x="336733" y="137055"/>
                </a:lnTo>
                <a:lnTo>
                  <a:pt x="333033" y="138642"/>
                </a:lnTo>
                <a:lnTo>
                  <a:pt x="337261" y="139701"/>
                </a:lnTo>
                <a:lnTo>
                  <a:pt x="343605" y="139172"/>
                </a:lnTo>
                <a:lnTo>
                  <a:pt x="343605" y="140759"/>
                </a:lnTo>
                <a:lnTo>
                  <a:pt x="343076" y="142347"/>
                </a:lnTo>
                <a:lnTo>
                  <a:pt x="344253" y="141336"/>
                </a:lnTo>
                <a:lnTo>
                  <a:pt x="346776" y="142347"/>
                </a:lnTo>
                <a:lnTo>
                  <a:pt x="348890" y="142347"/>
                </a:lnTo>
                <a:lnTo>
                  <a:pt x="346776" y="142876"/>
                </a:lnTo>
                <a:lnTo>
                  <a:pt x="343605" y="144463"/>
                </a:lnTo>
                <a:lnTo>
                  <a:pt x="345190" y="144993"/>
                </a:lnTo>
                <a:lnTo>
                  <a:pt x="347305" y="144463"/>
                </a:lnTo>
                <a:lnTo>
                  <a:pt x="347305" y="144993"/>
                </a:lnTo>
                <a:lnTo>
                  <a:pt x="348362" y="144993"/>
                </a:lnTo>
                <a:lnTo>
                  <a:pt x="348890" y="144463"/>
                </a:lnTo>
                <a:lnTo>
                  <a:pt x="348362" y="146051"/>
                </a:lnTo>
                <a:lnTo>
                  <a:pt x="348890" y="146051"/>
                </a:lnTo>
                <a:lnTo>
                  <a:pt x="351005" y="144993"/>
                </a:lnTo>
                <a:lnTo>
                  <a:pt x="352062" y="146580"/>
                </a:lnTo>
                <a:lnTo>
                  <a:pt x="353648" y="146580"/>
                </a:lnTo>
                <a:lnTo>
                  <a:pt x="352591" y="148168"/>
                </a:lnTo>
                <a:lnTo>
                  <a:pt x="351005" y="146580"/>
                </a:lnTo>
                <a:lnTo>
                  <a:pt x="349948" y="146580"/>
                </a:lnTo>
                <a:lnTo>
                  <a:pt x="348362" y="146580"/>
                </a:lnTo>
                <a:lnTo>
                  <a:pt x="347607" y="147336"/>
                </a:lnTo>
                <a:lnTo>
                  <a:pt x="345719" y="146580"/>
                </a:lnTo>
                <a:lnTo>
                  <a:pt x="343076" y="146580"/>
                </a:lnTo>
                <a:lnTo>
                  <a:pt x="344133" y="147638"/>
                </a:lnTo>
                <a:lnTo>
                  <a:pt x="345719" y="148168"/>
                </a:lnTo>
                <a:lnTo>
                  <a:pt x="346776" y="149226"/>
                </a:lnTo>
                <a:lnTo>
                  <a:pt x="346776" y="149755"/>
                </a:lnTo>
                <a:lnTo>
                  <a:pt x="348890" y="149226"/>
                </a:lnTo>
                <a:lnTo>
                  <a:pt x="350383" y="149724"/>
                </a:lnTo>
                <a:lnTo>
                  <a:pt x="350124" y="149932"/>
                </a:lnTo>
                <a:lnTo>
                  <a:pt x="348362" y="150813"/>
                </a:lnTo>
                <a:lnTo>
                  <a:pt x="346776" y="150813"/>
                </a:lnTo>
                <a:lnTo>
                  <a:pt x="345719" y="149226"/>
                </a:lnTo>
                <a:lnTo>
                  <a:pt x="345190" y="148168"/>
                </a:lnTo>
                <a:lnTo>
                  <a:pt x="344133" y="149755"/>
                </a:lnTo>
                <a:lnTo>
                  <a:pt x="343605" y="149755"/>
                </a:lnTo>
                <a:lnTo>
                  <a:pt x="343076" y="151343"/>
                </a:lnTo>
                <a:lnTo>
                  <a:pt x="339904" y="151343"/>
                </a:lnTo>
                <a:lnTo>
                  <a:pt x="340433" y="151872"/>
                </a:lnTo>
                <a:lnTo>
                  <a:pt x="343076" y="151872"/>
                </a:lnTo>
                <a:lnTo>
                  <a:pt x="345719" y="151343"/>
                </a:lnTo>
                <a:lnTo>
                  <a:pt x="348362" y="151343"/>
                </a:lnTo>
                <a:lnTo>
                  <a:pt x="350124" y="149932"/>
                </a:lnTo>
                <a:lnTo>
                  <a:pt x="350476" y="149755"/>
                </a:lnTo>
                <a:lnTo>
                  <a:pt x="350383" y="149724"/>
                </a:lnTo>
                <a:lnTo>
                  <a:pt x="351005" y="149226"/>
                </a:lnTo>
                <a:lnTo>
                  <a:pt x="355234" y="148168"/>
                </a:lnTo>
                <a:lnTo>
                  <a:pt x="360519" y="147638"/>
                </a:lnTo>
                <a:lnTo>
                  <a:pt x="369506" y="147638"/>
                </a:lnTo>
                <a:lnTo>
                  <a:pt x="388535" y="146051"/>
                </a:lnTo>
                <a:lnTo>
                  <a:pt x="397521" y="148168"/>
                </a:lnTo>
                <a:lnTo>
                  <a:pt x="400692" y="147638"/>
                </a:lnTo>
                <a:lnTo>
                  <a:pt x="402807" y="146580"/>
                </a:lnTo>
                <a:lnTo>
                  <a:pt x="402278" y="147638"/>
                </a:lnTo>
                <a:lnTo>
                  <a:pt x="402807" y="148168"/>
                </a:lnTo>
                <a:lnTo>
                  <a:pt x="402278" y="149226"/>
                </a:lnTo>
                <a:lnTo>
                  <a:pt x="402278" y="150813"/>
                </a:lnTo>
                <a:lnTo>
                  <a:pt x="405450" y="151343"/>
                </a:lnTo>
                <a:lnTo>
                  <a:pt x="408093" y="151872"/>
                </a:lnTo>
                <a:lnTo>
                  <a:pt x="408093" y="153459"/>
                </a:lnTo>
                <a:lnTo>
                  <a:pt x="409150" y="154518"/>
                </a:lnTo>
                <a:lnTo>
                  <a:pt x="410736" y="151343"/>
                </a:lnTo>
                <a:lnTo>
                  <a:pt x="412850" y="149755"/>
                </a:lnTo>
                <a:lnTo>
                  <a:pt x="413907" y="149755"/>
                </a:lnTo>
                <a:lnTo>
                  <a:pt x="414436" y="150813"/>
                </a:lnTo>
                <a:lnTo>
                  <a:pt x="412321" y="151343"/>
                </a:lnTo>
                <a:lnTo>
                  <a:pt x="410736" y="151872"/>
                </a:lnTo>
                <a:lnTo>
                  <a:pt x="410736" y="153459"/>
                </a:lnTo>
                <a:lnTo>
                  <a:pt x="411264" y="153459"/>
                </a:lnTo>
                <a:lnTo>
                  <a:pt x="410736" y="154518"/>
                </a:lnTo>
                <a:lnTo>
                  <a:pt x="409678" y="154518"/>
                </a:lnTo>
                <a:lnTo>
                  <a:pt x="409678" y="155047"/>
                </a:lnTo>
                <a:lnTo>
                  <a:pt x="409678" y="156105"/>
                </a:lnTo>
                <a:lnTo>
                  <a:pt x="411264" y="156105"/>
                </a:lnTo>
                <a:lnTo>
                  <a:pt x="411264" y="155047"/>
                </a:lnTo>
                <a:lnTo>
                  <a:pt x="413907" y="155047"/>
                </a:lnTo>
                <a:lnTo>
                  <a:pt x="416022" y="154518"/>
                </a:lnTo>
                <a:lnTo>
                  <a:pt x="419722" y="156634"/>
                </a:lnTo>
                <a:lnTo>
                  <a:pt x="423422" y="155047"/>
                </a:lnTo>
                <a:lnTo>
                  <a:pt x="424479" y="155047"/>
                </a:lnTo>
                <a:lnTo>
                  <a:pt x="424479" y="156105"/>
                </a:lnTo>
                <a:lnTo>
                  <a:pt x="431351" y="154518"/>
                </a:lnTo>
                <a:lnTo>
                  <a:pt x="438222" y="155047"/>
                </a:lnTo>
                <a:lnTo>
                  <a:pt x="439279" y="155047"/>
                </a:lnTo>
                <a:lnTo>
                  <a:pt x="440337" y="156634"/>
                </a:lnTo>
                <a:lnTo>
                  <a:pt x="438222" y="158222"/>
                </a:lnTo>
                <a:lnTo>
                  <a:pt x="436637" y="159809"/>
                </a:lnTo>
                <a:lnTo>
                  <a:pt x="436637" y="161397"/>
                </a:lnTo>
                <a:lnTo>
                  <a:pt x="438222" y="161926"/>
                </a:lnTo>
                <a:lnTo>
                  <a:pt x="438751" y="161397"/>
                </a:lnTo>
                <a:lnTo>
                  <a:pt x="439279" y="159809"/>
                </a:lnTo>
                <a:lnTo>
                  <a:pt x="439279" y="160338"/>
                </a:lnTo>
                <a:lnTo>
                  <a:pt x="439279" y="161926"/>
                </a:lnTo>
                <a:lnTo>
                  <a:pt x="442451" y="162984"/>
                </a:lnTo>
                <a:lnTo>
                  <a:pt x="445094" y="164043"/>
                </a:lnTo>
                <a:lnTo>
                  <a:pt x="442451" y="164043"/>
                </a:lnTo>
                <a:lnTo>
                  <a:pt x="438751" y="163513"/>
                </a:lnTo>
                <a:lnTo>
                  <a:pt x="438222" y="164043"/>
                </a:lnTo>
                <a:lnTo>
                  <a:pt x="438222" y="165630"/>
                </a:lnTo>
                <a:lnTo>
                  <a:pt x="439279" y="167218"/>
                </a:lnTo>
                <a:lnTo>
                  <a:pt x="440865" y="167218"/>
                </a:lnTo>
                <a:lnTo>
                  <a:pt x="439279" y="168276"/>
                </a:lnTo>
                <a:lnTo>
                  <a:pt x="438222" y="168805"/>
                </a:lnTo>
                <a:lnTo>
                  <a:pt x="435051" y="167218"/>
                </a:lnTo>
                <a:lnTo>
                  <a:pt x="433465" y="170393"/>
                </a:lnTo>
                <a:lnTo>
                  <a:pt x="423422" y="170922"/>
                </a:lnTo>
                <a:lnTo>
                  <a:pt x="404393" y="175684"/>
                </a:lnTo>
                <a:lnTo>
                  <a:pt x="395406" y="175684"/>
                </a:lnTo>
                <a:lnTo>
                  <a:pt x="395406" y="176743"/>
                </a:lnTo>
                <a:lnTo>
                  <a:pt x="395406" y="177272"/>
                </a:lnTo>
                <a:lnTo>
                  <a:pt x="394878" y="176743"/>
                </a:lnTo>
                <a:lnTo>
                  <a:pt x="393292" y="176743"/>
                </a:lnTo>
                <a:lnTo>
                  <a:pt x="394878" y="177801"/>
                </a:lnTo>
                <a:lnTo>
                  <a:pt x="396992" y="177272"/>
                </a:lnTo>
                <a:lnTo>
                  <a:pt x="399107" y="177272"/>
                </a:lnTo>
                <a:lnTo>
                  <a:pt x="400692" y="177272"/>
                </a:lnTo>
                <a:lnTo>
                  <a:pt x="405450" y="177272"/>
                </a:lnTo>
                <a:lnTo>
                  <a:pt x="409678" y="177272"/>
                </a:lnTo>
                <a:lnTo>
                  <a:pt x="412321" y="178859"/>
                </a:lnTo>
                <a:lnTo>
                  <a:pt x="414436" y="177801"/>
                </a:lnTo>
                <a:lnTo>
                  <a:pt x="412321" y="179388"/>
                </a:lnTo>
                <a:lnTo>
                  <a:pt x="409678" y="178859"/>
                </a:lnTo>
                <a:lnTo>
                  <a:pt x="409150" y="180447"/>
                </a:lnTo>
                <a:lnTo>
                  <a:pt x="407035" y="180976"/>
                </a:lnTo>
                <a:lnTo>
                  <a:pt x="405978" y="180447"/>
                </a:lnTo>
                <a:lnTo>
                  <a:pt x="405978" y="180976"/>
                </a:lnTo>
                <a:lnTo>
                  <a:pt x="405978" y="182034"/>
                </a:lnTo>
                <a:lnTo>
                  <a:pt x="404393" y="180976"/>
                </a:lnTo>
                <a:lnTo>
                  <a:pt x="402807" y="183093"/>
                </a:lnTo>
                <a:lnTo>
                  <a:pt x="402278" y="182563"/>
                </a:lnTo>
                <a:lnTo>
                  <a:pt x="402807" y="182034"/>
                </a:lnTo>
                <a:lnTo>
                  <a:pt x="402278" y="182034"/>
                </a:lnTo>
                <a:lnTo>
                  <a:pt x="401221" y="182034"/>
                </a:lnTo>
                <a:lnTo>
                  <a:pt x="400692" y="182563"/>
                </a:lnTo>
                <a:lnTo>
                  <a:pt x="399107" y="183093"/>
                </a:lnTo>
                <a:lnTo>
                  <a:pt x="400164" y="184151"/>
                </a:lnTo>
                <a:lnTo>
                  <a:pt x="399107" y="184680"/>
                </a:lnTo>
                <a:lnTo>
                  <a:pt x="402278" y="185738"/>
                </a:lnTo>
                <a:lnTo>
                  <a:pt x="404393" y="186268"/>
                </a:lnTo>
                <a:lnTo>
                  <a:pt x="402278" y="186268"/>
                </a:lnTo>
                <a:lnTo>
                  <a:pt x="400692" y="187326"/>
                </a:lnTo>
                <a:lnTo>
                  <a:pt x="402807" y="188913"/>
                </a:lnTo>
                <a:lnTo>
                  <a:pt x="405978" y="187855"/>
                </a:lnTo>
                <a:lnTo>
                  <a:pt x="405450" y="189443"/>
                </a:lnTo>
                <a:lnTo>
                  <a:pt x="404393" y="189443"/>
                </a:lnTo>
                <a:lnTo>
                  <a:pt x="403864" y="189972"/>
                </a:lnTo>
                <a:lnTo>
                  <a:pt x="405978" y="189972"/>
                </a:lnTo>
                <a:lnTo>
                  <a:pt x="409150" y="191030"/>
                </a:lnTo>
                <a:lnTo>
                  <a:pt x="409678" y="192618"/>
                </a:lnTo>
                <a:lnTo>
                  <a:pt x="411264" y="193147"/>
                </a:lnTo>
                <a:lnTo>
                  <a:pt x="405978" y="194205"/>
                </a:lnTo>
                <a:lnTo>
                  <a:pt x="401221" y="194734"/>
                </a:lnTo>
                <a:lnTo>
                  <a:pt x="400692" y="194734"/>
                </a:lnTo>
                <a:lnTo>
                  <a:pt x="401221" y="195793"/>
                </a:lnTo>
                <a:lnTo>
                  <a:pt x="400050" y="195793"/>
                </a:lnTo>
                <a:lnTo>
                  <a:pt x="399415" y="196851"/>
                </a:lnTo>
                <a:lnTo>
                  <a:pt x="398581" y="195924"/>
                </a:lnTo>
                <a:lnTo>
                  <a:pt x="396992" y="196322"/>
                </a:lnTo>
                <a:lnTo>
                  <a:pt x="394878" y="194734"/>
                </a:lnTo>
                <a:lnTo>
                  <a:pt x="391706" y="196322"/>
                </a:lnTo>
                <a:lnTo>
                  <a:pt x="384835" y="195793"/>
                </a:lnTo>
                <a:lnTo>
                  <a:pt x="376906" y="194205"/>
                </a:lnTo>
                <a:lnTo>
                  <a:pt x="376377" y="195793"/>
                </a:lnTo>
                <a:lnTo>
                  <a:pt x="374263" y="196322"/>
                </a:lnTo>
                <a:lnTo>
                  <a:pt x="374791" y="195793"/>
                </a:lnTo>
                <a:lnTo>
                  <a:pt x="374791" y="194734"/>
                </a:lnTo>
                <a:lnTo>
                  <a:pt x="371091" y="196322"/>
                </a:lnTo>
                <a:lnTo>
                  <a:pt x="366334" y="198438"/>
                </a:lnTo>
                <a:lnTo>
                  <a:pt x="367920" y="198438"/>
                </a:lnTo>
                <a:lnTo>
                  <a:pt x="367920" y="199497"/>
                </a:lnTo>
                <a:lnTo>
                  <a:pt x="364748" y="199497"/>
                </a:lnTo>
                <a:lnTo>
                  <a:pt x="362105" y="201084"/>
                </a:lnTo>
                <a:lnTo>
                  <a:pt x="362105" y="200026"/>
                </a:lnTo>
                <a:lnTo>
                  <a:pt x="361048" y="199497"/>
                </a:lnTo>
                <a:lnTo>
                  <a:pt x="360519" y="201084"/>
                </a:lnTo>
                <a:lnTo>
                  <a:pt x="359462" y="201084"/>
                </a:lnTo>
                <a:lnTo>
                  <a:pt x="359462" y="200026"/>
                </a:lnTo>
                <a:lnTo>
                  <a:pt x="360519" y="199497"/>
                </a:lnTo>
                <a:lnTo>
                  <a:pt x="358934" y="200026"/>
                </a:lnTo>
                <a:lnTo>
                  <a:pt x="357348" y="200026"/>
                </a:lnTo>
                <a:lnTo>
                  <a:pt x="357348" y="201084"/>
                </a:lnTo>
                <a:lnTo>
                  <a:pt x="357877" y="202143"/>
                </a:lnTo>
                <a:lnTo>
                  <a:pt x="358934" y="201613"/>
                </a:lnTo>
                <a:lnTo>
                  <a:pt x="359462" y="201613"/>
                </a:lnTo>
                <a:lnTo>
                  <a:pt x="357877" y="203201"/>
                </a:lnTo>
                <a:lnTo>
                  <a:pt x="357348" y="203730"/>
                </a:lnTo>
                <a:lnTo>
                  <a:pt x="356291" y="203201"/>
                </a:lnTo>
                <a:lnTo>
                  <a:pt x="357348" y="202143"/>
                </a:lnTo>
                <a:lnTo>
                  <a:pt x="356291" y="200026"/>
                </a:lnTo>
                <a:lnTo>
                  <a:pt x="355234" y="201613"/>
                </a:lnTo>
                <a:lnTo>
                  <a:pt x="355762" y="201613"/>
                </a:lnTo>
                <a:lnTo>
                  <a:pt x="355234" y="203201"/>
                </a:lnTo>
                <a:lnTo>
                  <a:pt x="354176" y="203730"/>
                </a:lnTo>
                <a:lnTo>
                  <a:pt x="354176" y="202143"/>
                </a:lnTo>
                <a:lnTo>
                  <a:pt x="353648" y="201084"/>
                </a:lnTo>
                <a:lnTo>
                  <a:pt x="352062" y="201084"/>
                </a:lnTo>
                <a:lnTo>
                  <a:pt x="349948" y="201613"/>
                </a:lnTo>
                <a:lnTo>
                  <a:pt x="351005" y="201613"/>
                </a:lnTo>
                <a:lnTo>
                  <a:pt x="352062" y="203201"/>
                </a:lnTo>
                <a:lnTo>
                  <a:pt x="350476" y="202143"/>
                </a:lnTo>
                <a:lnTo>
                  <a:pt x="349948" y="203730"/>
                </a:lnTo>
                <a:lnTo>
                  <a:pt x="348362" y="201613"/>
                </a:lnTo>
                <a:lnTo>
                  <a:pt x="345719" y="204788"/>
                </a:lnTo>
                <a:lnTo>
                  <a:pt x="344133" y="203730"/>
                </a:lnTo>
                <a:lnTo>
                  <a:pt x="343605" y="204788"/>
                </a:lnTo>
                <a:lnTo>
                  <a:pt x="343076" y="203201"/>
                </a:lnTo>
                <a:lnTo>
                  <a:pt x="341490" y="203201"/>
                </a:lnTo>
                <a:lnTo>
                  <a:pt x="341490" y="203730"/>
                </a:lnTo>
                <a:lnTo>
                  <a:pt x="339904" y="203201"/>
                </a:lnTo>
                <a:lnTo>
                  <a:pt x="338319" y="203730"/>
                </a:lnTo>
                <a:lnTo>
                  <a:pt x="337261" y="204788"/>
                </a:lnTo>
                <a:lnTo>
                  <a:pt x="336808" y="203881"/>
                </a:lnTo>
                <a:lnTo>
                  <a:pt x="337261" y="203201"/>
                </a:lnTo>
                <a:lnTo>
                  <a:pt x="336733" y="203730"/>
                </a:lnTo>
                <a:lnTo>
                  <a:pt x="336808" y="203881"/>
                </a:lnTo>
                <a:lnTo>
                  <a:pt x="336204" y="204788"/>
                </a:lnTo>
                <a:lnTo>
                  <a:pt x="335147" y="205318"/>
                </a:lnTo>
                <a:lnTo>
                  <a:pt x="335147" y="204788"/>
                </a:lnTo>
                <a:lnTo>
                  <a:pt x="333561" y="203730"/>
                </a:lnTo>
                <a:lnTo>
                  <a:pt x="333561" y="206376"/>
                </a:lnTo>
                <a:lnTo>
                  <a:pt x="333033" y="204788"/>
                </a:lnTo>
                <a:lnTo>
                  <a:pt x="331976" y="205318"/>
                </a:lnTo>
                <a:lnTo>
                  <a:pt x="331976" y="206376"/>
                </a:lnTo>
                <a:lnTo>
                  <a:pt x="331447" y="204788"/>
                </a:lnTo>
                <a:lnTo>
                  <a:pt x="329861" y="206376"/>
                </a:lnTo>
                <a:lnTo>
                  <a:pt x="328275" y="205847"/>
                </a:lnTo>
                <a:lnTo>
                  <a:pt x="328275" y="205318"/>
                </a:lnTo>
                <a:lnTo>
                  <a:pt x="328049" y="205771"/>
                </a:lnTo>
                <a:lnTo>
                  <a:pt x="326690" y="205318"/>
                </a:lnTo>
                <a:lnTo>
                  <a:pt x="325104" y="207964"/>
                </a:lnTo>
                <a:lnTo>
                  <a:pt x="324575" y="208493"/>
                </a:lnTo>
                <a:lnTo>
                  <a:pt x="324047" y="207964"/>
                </a:lnTo>
                <a:lnTo>
                  <a:pt x="324047" y="208493"/>
                </a:lnTo>
                <a:lnTo>
                  <a:pt x="322990" y="208493"/>
                </a:lnTo>
                <a:lnTo>
                  <a:pt x="325104" y="209022"/>
                </a:lnTo>
                <a:lnTo>
                  <a:pt x="328275" y="209022"/>
                </a:lnTo>
                <a:lnTo>
                  <a:pt x="327747" y="207964"/>
                </a:lnTo>
                <a:lnTo>
                  <a:pt x="326690" y="206905"/>
                </a:lnTo>
                <a:lnTo>
                  <a:pt x="327747" y="206376"/>
                </a:lnTo>
                <a:lnTo>
                  <a:pt x="329333" y="208493"/>
                </a:lnTo>
                <a:lnTo>
                  <a:pt x="326161" y="210080"/>
                </a:lnTo>
                <a:lnTo>
                  <a:pt x="324575" y="213255"/>
                </a:lnTo>
                <a:lnTo>
                  <a:pt x="322990" y="212197"/>
                </a:lnTo>
                <a:lnTo>
                  <a:pt x="322461" y="212197"/>
                </a:lnTo>
                <a:lnTo>
                  <a:pt x="322263" y="212197"/>
                </a:lnTo>
                <a:lnTo>
                  <a:pt x="322263" y="212682"/>
                </a:lnTo>
                <a:lnTo>
                  <a:pt x="322990" y="212197"/>
                </a:lnTo>
                <a:lnTo>
                  <a:pt x="321404" y="214843"/>
                </a:lnTo>
                <a:lnTo>
                  <a:pt x="321404" y="213255"/>
                </a:lnTo>
                <a:lnTo>
                  <a:pt x="322230" y="212704"/>
                </a:lnTo>
                <a:lnTo>
                  <a:pt x="321469" y="212197"/>
                </a:lnTo>
                <a:lnTo>
                  <a:pt x="320875" y="212197"/>
                </a:lnTo>
                <a:lnTo>
                  <a:pt x="320875" y="213784"/>
                </a:lnTo>
                <a:lnTo>
                  <a:pt x="320875" y="214843"/>
                </a:lnTo>
                <a:lnTo>
                  <a:pt x="317175" y="213784"/>
                </a:lnTo>
                <a:lnTo>
                  <a:pt x="314003" y="214843"/>
                </a:lnTo>
                <a:lnTo>
                  <a:pt x="314532" y="214843"/>
                </a:lnTo>
                <a:lnTo>
                  <a:pt x="314003" y="215372"/>
                </a:lnTo>
                <a:lnTo>
                  <a:pt x="314003" y="215901"/>
                </a:lnTo>
                <a:lnTo>
                  <a:pt x="312946" y="215901"/>
                </a:lnTo>
                <a:lnTo>
                  <a:pt x="312418" y="215901"/>
                </a:lnTo>
                <a:lnTo>
                  <a:pt x="310832" y="215372"/>
                </a:lnTo>
                <a:lnTo>
                  <a:pt x="310832" y="214843"/>
                </a:lnTo>
                <a:lnTo>
                  <a:pt x="310303" y="214843"/>
                </a:lnTo>
                <a:lnTo>
                  <a:pt x="310303" y="215372"/>
                </a:lnTo>
                <a:lnTo>
                  <a:pt x="303960" y="215372"/>
                </a:lnTo>
                <a:lnTo>
                  <a:pt x="298674" y="214843"/>
                </a:lnTo>
                <a:lnTo>
                  <a:pt x="298146" y="214843"/>
                </a:lnTo>
                <a:lnTo>
                  <a:pt x="298674" y="215372"/>
                </a:lnTo>
                <a:lnTo>
                  <a:pt x="298146" y="215372"/>
                </a:lnTo>
                <a:lnTo>
                  <a:pt x="297089" y="214843"/>
                </a:lnTo>
                <a:lnTo>
                  <a:pt x="294974" y="215372"/>
                </a:lnTo>
                <a:lnTo>
                  <a:pt x="293543" y="215611"/>
                </a:lnTo>
                <a:lnTo>
                  <a:pt x="293460" y="215901"/>
                </a:lnTo>
                <a:lnTo>
                  <a:pt x="293168" y="215673"/>
                </a:lnTo>
                <a:lnTo>
                  <a:pt x="291803" y="215901"/>
                </a:lnTo>
                <a:lnTo>
                  <a:pt x="290217" y="214843"/>
                </a:lnTo>
                <a:lnTo>
                  <a:pt x="289688" y="214843"/>
                </a:lnTo>
                <a:lnTo>
                  <a:pt x="288925" y="214843"/>
                </a:lnTo>
                <a:lnTo>
                  <a:pt x="288925" y="215901"/>
                </a:lnTo>
                <a:lnTo>
                  <a:pt x="288631" y="215901"/>
                </a:lnTo>
                <a:lnTo>
                  <a:pt x="287337" y="215901"/>
                </a:lnTo>
                <a:lnTo>
                  <a:pt x="286517" y="215901"/>
                </a:lnTo>
                <a:lnTo>
                  <a:pt x="284931" y="215901"/>
                </a:lnTo>
                <a:lnTo>
                  <a:pt x="284931" y="217489"/>
                </a:lnTo>
                <a:lnTo>
                  <a:pt x="284402" y="217489"/>
                </a:lnTo>
                <a:lnTo>
                  <a:pt x="284402" y="216959"/>
                </a:lnTo>
                <a:lnTo>
                  <a:pt x="282817" y="216959"/>
                </a:lnTo>
                <a:lnTo>
                  <a:pt x="281759" y="217489"/>
                </a:lnTo>
                <a:lnTo>
                  <a:pt x="281231" y="217489"/>
                </a:lnTo>
                <a:lnTo>
                  <a:pt x="281759" y="216959"/>
                </a:lnTo>
                <a:lnTo>
                  <a:pt x="280175" y="217488"/>
                </a:lnTo>
                <a:lnTo>
                  <a:pt x="280194" y="217488"/>
                </a:lnTo>
                <a:lnTo>
                  <a:pt x="280988" y="217488"/>
                </a:lnTo>
                <a:lnTo>
                  <a:pt x="280988" y="218017"/>
                </a:lnTo>
                <a:lnTo>
                  <a:pt x="280194" y="218017"/>
                </a:lnTo>
                <a:lnTo>
                  <a:pt x="280194" y="219076"/>
                </a:lnTo>
                <a:lnTo>
                  <a:pt x="280174" y="219049"/>
                </a:lnTo>
                <a:lnTo>
                  <a:pt x="280174" y="219076"/>
                </a:lnTo>
                <a:lnTo>
                  <a:pt x="279645" y="220134"/>
                </a:lnTo>
                <a:lnTo>
                  <a:pt x="279645" y="219076"/>
                </a:lnTo>
                <a:lnTo>
                  <a:pt x="277531" y="219076"/>
                </a:lnTo>
                <a:lnTo>
                  <a:pt x="274359" y="220134"/>
                </a:lnTo>
                <a:lnTo>
                  <a:pt x="274359" y="219076"/>
                </a:lnTo>
                <a:lnTo>
                  <a:pt x="273302" y="218547"/>
                </a:lnTo>
                <a:lnTo>
                  <a:pt x="273302" y="220134"/>
                </a:lnTo>
                <a:lnTo>
                  <a:pt x="273302" y="220664"/>
                </a:lnTo>
                <a:lnTo>
                  <a:pt x="272797" y="221169"/>
                </a:lnTo>
                <a:lnTo>
                  <a:pt x="272653" y="221457"/>
                </a:lnTo>
                <a:lnTo>
                  <a:pt x="272245" y="221729"/>
                </a:lnTo>
                <a:lnTo>
                  <a:pt x="272245" y="222251"/>
                </a:lnTo>
                <a:lnTo>
                  <a:pt x="272245" y="223839"/>
                </a:lnTo>
                <a:lnTo>
                  <a:pt x="273302" y="222780"/>
                </a:lnTo>
                <a:lnTo>
                  <a:pt x="274359" y="221193"/>
                </a:lnTo>
                <a:lnTo>
                  <a:pt x="274359" y="222251"/>
                </a:lnTo>
                <a:lnTo>
                  <a:pt x="274888" y="222251"/>
                </a:lnTo>
                <a:lnTo>
                  <a:pt x="276474" y="220664"/>
                </a:lnTo>
                <a:lnTo>
                  <a:pt x="279116" y="220134"/>
                </a:lnTo>
                <a:lnTo>
                  <a:pt x="279116" y="220664"/>
                </a:lnTo>
                <a:lnTo>
                  <a:pt x="278059" y="221193"/>
                </a:lnTo>
                <a:lnTo>
                  <a:pt x="279645" y="220664"/>
                </a:lnTo>
                <a:lnTo>
                  <a:pt x="281231" y="219076"/>
                </a:lnTo>
                <a:lnTo>
                  <a:pt x="281231" y="220134"/>
                </a:lnTo>
                <a:lnTo>
                  <a:pt x="281759" y="220664"/>
                </a:lnTo>
                <a:lnTo>
                  <a:pt x="284402" y="220664"/>
                </a:lnTo>
                <a:lnTo>
                  <a:pt x="285988" y="219076"/>
                </a:lnTo>
                <a:lnTo>
                  <a:pt x="286517" y="220134"/>
                </a:lnTo>
                <a:lnTo>
                  <a:pt x="287045" y="220134"/>
                </a:lnTo>
                <a:lnTo>
                  <a:pt x="287045" y="219076"/>
                </a:lnTo>
                <a:lnTo>
                  <a:pt x="288631" y="219076"/>
                </a:lnTo>
                <a:lnTo>
                  <a:pt x="291274" y="220134"/>
                </a:lnTo>
                <a:lnTo>
                  <a:pt x="291274" y="220664"/>
                </a:lnTo>
                <a:lnTo>
                  <a:pt x="291274" y="221193"/>
                </a:lnTo>
                <a:lnTo>
                  <a:pt x="291803" y="220664"/>
                </a:lnTo>
                <a:lnTo>
                  <a:pt x="293388" y="220664"/>
                </a:lnTo>
                <a:lnTo>
                  <a:pt x="292860" y="220134"/>
                </a:lnTo>
                <a:lnTo>
                  <a:pt x="291274" y="219076"/>
                </a:lnTo>
                <a:lnTo>
                  <a:pt x="292860" y="219076"/>
                </a:lnTo>
                <a:lnTo>
                  <a:pt x="294974" y="219076"/>
                </a:lnTo>
                <a:lnTo>
                  <a:pt x="293917" y="220134"/>
                </a:lnTo>
                <a:lnTo>
                  <a:pt x="294974" y="220134"/>
                </a:lnTo>
                <a:lnTo>
                  <a:pt x="295503" y="221193"/>
                </a:lnTo>
                <a:lnTo>
                  <a:pt x="296560" y="220664"/>
                </a:lnTo>
                <a:lnTo>
                  <a:pt x="297089" y="220664"/>
                </a:lnTo>
                <a:lnTo>
                  <a:pt x="296560" y="220134"/>
                </a:lnTo>
                <a:lnTo>
                  <a:pt x="296560" y="218547"/>
                </a:lnTo>
                <a:lnTo>
                  <a:pt x="297089" y="220134"/>
                </a:lnTo>
                <a:lnTo>
                  <a:pt x="298674" y="220664"/>
                </a:lnTo>
                <a:lnTo>
                  <a:pt x="299203" y="220134"/>
                </a:lnTo>
                <a:lnTo>
                  <a:pt x="299203" y="220664"/>
                </a:lnTo>
                <a:lnTo>
                  <a:pt x="305017" y="219076"/>
                </a:lnTo>
                <a:lnTo>
                  <a:pt x="310832" y="218547"/>
                </a:lnTo>
                <a:lnTo>
                  <a:pt x="314532" y="217489"/>
                </a:lnTo>
                <a:lnTo>
                  <a:pt x="317704" y="217489"/>
                </a:lnTo>
                <a:lnTo>
                  <a:pt x="320875" y="216959"/>
                </a:lnTo>
                <a:lnTo>
                  <a:pt x="322461" y="217489"/>
                </a:lnTo>
                <a:lnTo>
                  <a:pt x="329333" y="217489"/>
                </a:lnTo>
                <a:lnTo>
                  <a:pt x="334619" y="216959"/>
                </a:lnTo>
                <a:lnTo>
                  <a:pt x="333561" y="217489"/>
                </a:lnTo>
                <a:lnTo>
                  <a:pt x="333561" y="218547"/>
                </a:lnTo>
                <a:lnTo>
                  <a:pt x="334619" y="218547"/>
                </a:lnTo>
                <a:lnTo>
                  <a:pt x="335147" y="218547"/>
                </a:lnTo>
                <a:lnTo>
                  <a:pt x="334619" y="217489"/>
                </a:lnTo>
                <a:lnTo>
                  <a:pt x="334619" y="216959"/>
                </a:lnTo>
                <a:lnTo>
                  <a:pt x="338319" y="216959"/>
                </a:lnTo>
                <a:lnTo>
                  <a:pt x="342019" y="215901"/>
                </a:lnTo>
                <a:lnTo>
                  <a:pt x="341490" y="216959"/>
                </a:lnTo>
                <a:lnTo>
                  <a:pt x="341490" y="217489"/>
                </a:lnTo>
                <a:lnTo>
                  <a:pt x="342019" y="215901"/>
                </a:lnTo>
                <a:lnTo>
                  <a:pt x="342371" y="215901"/>
                </a:lnTo>
                <a:lnTo>
                  <a:pt x="343076" y="215901"/>
                </a:lnTo>
                <a:lnTo>
                  <a:pt x="343076" y="216959"/>
                </a:lnTo>
                <a:lnTo>
                  <a:pt x="342019" y="216959"/>
                </a:lnTo>
                <a:lnTo>
                  <a:pt x="343605" y="217489"/>
                </a:lnTo>
                <a:lnTo>
                  <a:pt x="345190" y="216959"/>
                </a:lnTo>
                <a:lnTo>
                  <a:pt x="345190" y="215901"/>
                </a:lnTo>
                <a:lnTo>
                  <a:pt x="348362" y="216959"/>
                </a:lnTo>
                <a:lnTo>
                  <a:pt x="350476" y="215372"/>
                </a:lnTo>
                <a:lnTo>
                  <a:pt x="351005" y="215372"/>
                </a:lnTo>
                <a:lnTo>
                  <a:pt x="351005" y="215901"/>
                </a:lnTo>
                <a:lnTo>
                  <a:pt x="352062" y="215372"/>
                </a:lnTo>
                <a:lnTo>
                  <a:pt x="352062" y="213784"/>
                </a:lnTo>
                <a:lnTo>
                  <a:pt x="353648" y="215372"/>
                </a:lnTo>
                <a:lnTo>
                  <a:pt x="357348" y="214843"/>
                </a:lnTo>
                <a:lnTo>
                  <a:pt x="355762" y="215901"/>
                </a:lnTo>
                <a:lnTo>
                  <a:pt x="354176" y="217489"/>
                </a:lnTo>
                <a:lnTo>
                  <a:pt x="357877" y="216959"/>
                </a:lnTo>
                <a:lnTo>
                  <a:pt x="360519" y="215372"/>
                </a:lnTo>
                <a:lnTo>
                  <a:pt x="364220" y="215901"/>
                </a:lnTo>
                <a:lnTo>
                  <a:pt x="371091" y="214843"/>
                </a:lnTo>
                <a:lnTo>
                  <a:pt x="374791" y="215901"/>
                </a:lnTo>
                <a:lnTo>
                  <a:pt x="376377" y="214843"/>
                </a:lnTo>
                <a:lnTo>
                  <a:pt x="377963" y="214843"/>
                </a:lnTo>
                <a:lnTo>
                  <a:pt x="377963" y="215372"/>
                </a:lnTo>
                <a:lnTo>
                  <a:pt x="377963" y="215901"/>
                </a:lnTo>
                <a:lnTo>
                  <a:pt x="381135" y="214843"/>
                </a:lnTo>
                <a:lnTo>
                  <a:pt x="383777" y="215901"/>
                </a:lnTo>
                <a:lnTo>
                  <a:pt x="383249" y="215901"/>
                </a:lnTo>
                <a:lnTo>
                  <a:pt x="381663" y="215372"/>
                </a:lnTo>
                <a:lnTo>
                  <a:pt x="383249" y="217489"/>
                </a:lnTo>
                <a:lnTo>
                  <a:pt x="385363" y="217489"/>
                </a:lnTo>
                <a:lnTo>
                  <a:pt x="384835" y="219076"/>
                </a:lnTo>
                <a:lnTo>
                  <a:pt x="383777" y="220664"/>
                </a:lnTo>
                <a:lnTo>
                  <a:pt x="381663" y="219076"/>
                </a:lnTo>
                <a:lnTo>
                  <a:pt x="379549" y="220134"/>
                </a:lnTo>
                <a:lnTo>
                  <a:pt x="379549" y="219076"/>
                </a:lnTo>
                <a:lnTo>
                  <a:pt x="379549" y="218547"/>
                </a:lnTo>
                <a:lnTo>
                  <a:pt x="377963" y="219076"/>
                </a:lnTo>
                <a:lnTo>
                  <a:pt x="375320" y="220664"/>
                </a:lnTo>
                <a:lnTo>
                  <a:pt x="373206" y="219076"/>
                </a:lnTo>
                <a:lnTo>
                  <a:pt x="369506" y="220134"/>
                </a:lnTo>
                <a:lnTo>
                  <a:pt x="369506" y="221193"/>
                </a:lnTo>
                <a:lnTo>
                  <a:pt x="368977" y="221193"/>
                </a:lnTo>
                <a:lnTo>
                  <a:pt x="367920" y="220134"/>
                </a:lnTo>
                <a:lnTo>
                  <a:pt x="364220" y="220664"/>
                </a:lnTo>
                <a:lnTo>
                  <a:pt x="362634" y="220134"/>
                </a:lnTo>
                <a:lnTo>
                  <a:pt x="362634" y="220664"/>
                </a:lnTo>
                <a:lnTo>
                  <a:pt x="355234" y="220664"/>
                </a:lnTo>
                <a:lnTo>
                  <a:pt x="348890" y="221193"/>
                </a:lnTo>
                <a:lnTo>
                  <a:pt x="349948" y="220134"/>
                </a:lnTo>
                <a:lnTo>
                  <a:pt x="348362" y="221193"/>
                </a:lnTo>
                <a:lnTo>
                  <a:pt x="346776" y="222780"/>
                </a:lnTo>
                <a:lnTo>
                  <a:pt x="345544" y="221546"/>
                </a:lnTo>
                <a:lnTo>
                  <a:pt x="344602" y="222174"/>
                </a:lnTo>
                <a:lnTo>
                  <a:pt x="343605" y="223839"/>
                </a:lnTo>
                <a:lnTo>
                  <a:pt x="341490" y="221193"/>
                </a:lnTo>
                <a:lnTo>
                  <a:pt x="338847" y="222780"/>
                </a:lnTo>
                <a:lnTo>
                  <a:pt x="337261" y="221193"/>
                </a:lnTo>
                <a:lnTo>
                  <a:pt x="335147" y="222251"/>
                </a:lnTo>
                <a:lnTo>
                  <a:pt x="335147" y="222780"/>
                </a:lnTo>
                <a:lnTo>
                  <a:pt x="334619" y="222251"/>
                </a:lnTo>
                <a:lnTo>
                  <a:pt x="333561" y="223839"/>
                </a:lnTo>
                <a:lnTo>
                  <a:pt x="331976" y="222780"/>
                </a:lnTo>
                <a:lnTo>
                  <a:pt x="331447" y="221193"/>
                </a:lnTo>
                <a:lnTo>
                  <a:pt x="331447" y="222251"/>
                </a:lnTo>
                <a:lnTo>
                  <a:pt x="330918" y="221193"/>
                </a:lnTo>
                <a:lnTo>
                  <a:pt x="329861" y="222251"/>
                </a:lnTo>
                <a:lnTo>
                  <a:pt x="329333" y="222251"/>
                </a:lnTo>
                <a:lnTo>
                  <a:pt x="326690" y="221193"/>
                </a:lnTo>
                <a:lnTo>
                  <a:pt x="325104" y="222251"/>
                </a:lnTo>
                <a:lnTo>
                  <a:pt x="324575" y="222780"/>
                </a:lnTo>
                <a:lnTo>
                  <a:pt x="324047" y="223839"/>
                </a:lnTo>
                <a:lnTo>
                  <a:pt x="321404" y="222780"/>
                </a:lnTo>
                <a:lnTo>
                  <a:pt x="319289" y="224368"/>
                </a:lnTo>
                <a:lnTo>
                  <a:pt x="319818" y="222780"/>
                </a:lnTo>
                <a:lnTo>
                  <a:pt x="311889" y="223839"/>
                </a:lnTo>
                <a:lnTo>
                  <a:pt x="310677" y="224445"/>
                </a:lnTo>
                <a:lnTo>
                  <a:pt x="313276" y="226036"/>
                </a:lnTo>
                <a:lnTo>
                  <a:pt x="315969" y="223838"/>
                </a:lnTo>
                <a:lnTo>
                  <a:pt x="317585" y="225487"/>
                </a:lnTo>
                <a:lnTo>
                  <a:pt x="318662" y="227135"/>
                </a:lnTo>
                <a:lnTo>
                  <a:pt x="320278" y="226036"/>
                </a:lnTo>
                <a:lnTo>
                  <a:pt x="319739" y="227685"/>
                </a:lnTo>
                <a:lnTo>
                  <a:pt x="320278" y="228234"/>
                </a:lnTo>
                <a:lnTo>
                  <a:pt x="321355" y="227135"/>
                </a:lnTo>
                <a:lnTo>
                  <a:pt x="321894" y="227685"/>
                </a:lnTo>
                <a:lnTo>
                  <a:pt x="323510" y="226036"/>
                </a:lnTo>
                <a:lnTo>
                  <a:pt x="325125" y="226036"/>
                </a:lnTo>
                <a:lnTo>
                  <a:pt x="324587" y="227685"/>
                </a:lnTo>
                <a:lnTo>
                  <a:pt x="322971" y="227135"/>
                </a:lnTo>
                <a:lnTo>
                  <a:pt x="322971" y="227685"/>
                </a:lnTo>
                <a:lnTo>
                  <a:pt x="323510" y="228234"/>
                </a:lnTo>
                <a:lnTo>
                  <a:pt x="325125" y="227685"/>
                </a:lnTo>
                <a:lnTo>
                  <a:pt x="326741" y="228234"/>
                </a:lnTo>
                <a:lnTo>
                  <a:pt x="325664" y="227135"/>
                </a:lnTo>
                <a:lnTo>
                  <a:pt x="325664" y="226036"/>
                </a:lnTo>
                <a:lnTo>
                  <a:pt x="326741" y="227685"/>
                </a:lnTo>
                <a:lnTo>
                  <a:pt x="327280" y="228234"/>
                </a:lnTo>
                <a:lnTo>
                  <a:pt x="327280" y="227135"/>
                </a:lnTo>
                <a:lnTo>
                  <a:pt x="328896" y="227685"/>
                </a:lnTo>
                <a:lnTo>
                  <a:pt x="328896" y="227273"/>
                </a:lnTo>
                <a:lnTo>
                  <a:pt x="330512" y="227685"/>
                </a:lnTo>
                <a:lnTo>
                  <a:pt x="332666" y="227685"/>
                </a:lnTo>
                <a:lnTo>
                  <a:pt x="333743" y="227135"/>
                </a:lnTo>
                <a:lnTo>
                  <a:pt x="332127" y="228234"/>
                </a:lnTo>
                <a:lnTo>
                  <a:pt x="332666" y="228234"/>
                </a:lnTo>
                <a:lnTo>
                  <a:pt x="332666" y="229333"/>
                </a:lnTo>
                <a:lnTo>
                  <a:pt x="333743" y="229333"/>
                </a:lnTo>
                <a:lnTo>
                  <a:pt x="334282" y="229883"/>
                </a:lnTo>
                <a:lnTo>
                  <a:pt x="335359" y="229333"/>
                </a:lnTo>
                <a:lnTo>
                  <a:pt x="333743" y="228234"/>
                </a:lnTo>
                <a:lnTo>
                  <a:pt x="335359" y="228234"/>
                </a:lnTo>
                <a:lnTo>
                  <a:pt x="335359" y="227685"/>
                </a:lnTo>
                <a:lnTo>
                  <a:pt x="336975" y="228234"/>
                </a:lnTo>
                <a:lnTo>
                  <a:pt x="337514" y="228234"/>
                </a:lnTo>
                <a:lnTo>
                  <a:pt x="337514" y="229883"/>
                </a:lnTo>
                <a:lnTo>
                  <a:pt x="337969" y="228489"/>
                </a:lnTo>
                <a:lnTo>
                  <a:pt x="337344" y="228072"/>
                </a:lnTo>
                <a:lnTo>
                  <a:pt x="336550" y="228072"/>
                </a:lnTo>
                <a:lnTo>
                  <a:pt x="336550" y="227013"/>
                </a:lnTo>
                <a:lnTo>
                  <a:pt x="337344" y="227013"/>
                </a:lnTo>
                <a:lnTo>
                  <a:pt x="338014" y="228353"/>
                </a:lnTo>
                <a:lnTo>
                  <a:pt x="338052" y="228234"/>
                </a:lnTo>
                <a:lnTo>
                  <a:pt x="339129" y="228234"/>
                </a:lnTo>
                <a:lnTo>
                  <a:pt x="338052" y="229333"/>
                </a:lnTo>
                <a:lnTo>
                  <a:pt x="337514" y="230982"/>
                </a:lnTo>
                <a:lnTo>
                  <a:pt x="338052" y="229883"/>
                </a:lnTo>
                <a:lnTo>
                  <a:pt x="339668" y="229333"/>
                </a:lnTo>
                <a:lnTo>
                  <a:pt x="339668" y="229883"/>
                </a:lnTo>
                <a:lnTo>
                  <a:pt x="339668" y="230982"/>
                </a:lnTo>
                <a:lnTo>
                  <a:pt x="339129" y="229883"/>
                </a:lnTo>
                <a:lnTo>
                  <a:pt x="338052" y="231532"/>
                </a:lnTo>
                <a:lnTo>
                  <a:pt x="339668" y="232631"/>
                </a:lnTo>
                <a:lnTo>
                  <a:pt x="339129" y="232631"/>
                </a:lnTo>
                <a:lnTo>
                  <a:pt x="339129" y="233180"/>
                </a:lnTo>
                <a:lnTo>
                  <a:pt x="338052" y="234279"/>
                </a:lnTo>
                <a:lnTo>
                  <a:pt x="337514" y="234829"/>
                </a:lnTo>
                <a:lnTo>
                  <a:pt x="335359" y="234279"/>
                </a:lnTo>
                <a:lnTo>
                  <a:pt x="332666" y="234829"/>
                </a:lnTo>
                <a:lnTo>
                  <a:pt x="331589" y="234279"/>
                </a:lnTo>
                <a:lnTo>
                  <a:pt x="328896" y="234279"/>
                </a:lnTo>
                <a:lnTo>
                  <a:pt x="330512" y="235378"/>
                </a:lnTo>
                <a:lnTo>
                  <a:pt x="328896" y="235378"/>
                </a:lnTo>
                <a:lnTo>
                  <a:pt x="328357" y="234829"/>
                </a:lnTo>
                <a:lnTo>
                  <a:pt x="328357" y="234279"/>
                </a:lnTo>
                <a:lnTo>
                  <a:pt x="326741" y="234279"/>
                </a:lnTo>
                <a:lnTo>
                  <a:pt x="325125" y="233180"/>
                </a:lnTo>
                <a:lnTo>
                  <a:pt x="321894" y="235378"/>
                </a:lnTo>
                <a:lnTo>
                  <a:pt x="319739" y="235378"/>
                </a:lnTo>
                <a:lnTo>
                  <a:pt x="305197" y="236477"/>
                </a:lnTo>
                <a:lnTo>
                  <a:pt x="287961" y="238126"/>
                </a:lnTo>
                <a:lnTo>
                  <a:pt x="287961" y="236477"/>
                </a:lnTo>
                <a:lnTo>
                  <a:pt x="286884" y="238126"/>
                </a:lnTo>
                <a:lnTo>
                  <a:pt x="286884" y="237027"/>
                </a:lnTo>
                <a:lnTo>
                  <a:pt x="284729" y="238126"/>
                </a:lnTo>
                <a:lnTo>
                  <a:pt x="282575" y="238126"/>
                </a:lnTo>
                <a:lnTo>
                  <a:pt x="287961" y="234829"/>
                </a:lnTo>
                <a:lnTo>
                  <a:pt x="293886" y="235378"/>
                </a:lnTo>
                <a:lnTo>
                  <a:pt x="294963" y="234279"/>
                </a:lnTo>
                <a:lnTo>
                  <a:pt x="295502" y="234829"/>
                </a:lnTo>
                <a:lnTo>
                  <a:pt x="299272" y="233180"/>
                </a:lnTo>
                <a:lnTo>
                  <a:pt x="303581" y="232631"/>
                </a:lnTo>
                <a:lnTo>
                  <a:pt x="303581" y="233180"/>
                </a:lnTo>
                <a:lnTo>
                  <a:pt x="305197" y="231532"/>
                </a:lnTo>
                <a:lnTo>
                  <a:pt x="306274" y="232631"/>
                </a:lnTo>
                <a:lnTo>
                  <a:pt x="307351" y="232631"/>
                </a:lnTo>
                <a:lnTo>
                  <a:pt x="307890" y="231532"/>
                </a:lnTo>
                <a:lnTo>
                  <a:pt x="305197" y="229883"/>
                </a:lnTo>
                <a:lnTo>
                  <a:pt x="305490" y="228684"/>
                </a:lnTo>
                <a:lnTo>
                  <a:pt x="306274" y="229883"/>
                </a:lnTo>
                <a:lnTo>
                  <a:pt x="307890" y="227685"/>
                </a:lnTo>
                <a:lnTo>
                  <a:pt x="307351" y="227685"/>
                </a:lnTo>
                <a:lnTo>
                  <a:pt x="306274" y="227135"/>
                </a:lnTo>
                <a:lnTo>
                  <a:pt x="308967" y="226036"/>
                </a:lnTo>
                <a:lnTo>
                  <a:pt x="310381" y="224594"/>
                </a:lnTo>
                <a:lnTo>
                  <a:pt x="303432" y="228072"/>
                </a:lnTo>
                <a:lnTo>
                  <a:pt x="303960" y="229130"/>
                </a:lnTo>
                <a:lnTo>
                  <a:pt x="303960" y="229659"/>
                </a:lnTo>
                <a:lnTo>
                  <a:pt x="303432" y="229659"/>
                </a:lnTo>
                <a:lnTo>
                  <a:pt x="301846" y="230718"/>
                </a:lnTo>
                <a:lnTo>
                  <a:pt x="301846" y="229659"/>
                </a:lnTo>
                <a:lnTo>
                  <a:pt x="302374" y="229659"/>
                </a:lnTo>
                <a:lnTo>
                  <a:pt x="301846" y="229130"/>
                </a:lnTo>
                <a:lnTo>
                  <a:pt x="300789" y="229130"/>
                </a:lnTo>
                <a:lnTo>
                  <a:pt x="300789" y="229659"/>
                </a:lnTo>
                <a:lnTo>
                  <a:pt x="300260" y="229659"/>
                </a:lnTo>
                <a:lnTo>
                  <a:pt x="300260" y="230718"/>
                </a:lnTo>
                <a:lnTo>
                  <a:pt x="299203" y="230718"/>
                </a:lnTo>
                <a:lnTo>
                  <a:pt x="299203" y="229659"/>
                </a:lnTo>
                <a:lnTo>
                  <a:pt x="298674" y="229659"/>
                </a:lnTo>
                <a:lnTo>
                  <a:pt x="298674" y="230718"/>
                </a:lnTo>
                <a:lnTo>
                  <a:pt x="293388" y="232305"/>
                </a:lnTo>
                <a:lnTo>
                  <a:pt x="288631" y="232305"/>
                </a:lnTo>
                <a:lnTo>
                  <a:pt x="287045" y="232305"/>
                </a:lnTo>
                <a:lnTo>
                  <a:pt x="284931" y="232834"/>
                </a:lnTo>
                <a:lnTo>
                  <a:pt x="282817" y="230718"/>
                </a:lnTo>
                <a:lnTo>
                  <a:pt x="281759" y="231247"/>
                </a:lnTo>
                <a:lnTo>
                  <a:pt x="280174" y="231247"/>
                </a:lnTo>
                <a:lnTo>
                  <a:pt x="279116" y="229130"/>
                </a:lnTo>
                <a:lnTo>
                  <a:pt x="276474" y="230718"/>
                </a:lnTo>
                <a:lnTo>
                  <a:pt x="277883" y="232129"/>
                </a:lnTo>
                <a:lnTo>
                  <a:pt x="276474" y="232834"/>
                </a:lnTo>
                <a:lnTo>
                  <a:pt x="274359" y="234422"/>
                </a:lnTo>
                <a:lnTo>
                  <a:pt x="271188" y="233893"/>
                </a:lnTo>
                <a:lnTo>
                  <a:pt x="268016" y="234422"/>
                </a:lnTo>
                <a:lnTo>
                  <a:pt x="268016" y="232834"/>
                </a:lnTo>
                <a:lnTo>
                  <a:pt x="267487" y="232305"/>
                </a:lnTo>
                <a:lnTo>
                  <a:pt x="266959" y="232834"/>
                </a:lnTo>
                <a:lnTo>
                  <a:pt x="267487" y="234422"/>
                </a:lnTo>
                <a:lnTo>
                  <a:pt x="262730" y="234951"/>
                </a:lnTo>
                <a:lnTo>
                  <a:pt x="258501" y="234951"/>
                </a:lnTo>
                <a:lnTo>
                  <a:pt x="258501" y="236009"/>
                </a:lnTo>
                <a:lnTo>
                  <a:pt x="258501" y="236539"/>
                </a:lnTo>
                <a:lnTo>
                  <a:pt x="255330" y="236539"/>
                </a:lnTo>
                <a:lnTo>
                  <a:pt x="253744" y="237597"/>
                </a:lnTo>
                <a:lnTo>
                  <a:pt x="253216" y="236009"/>
                </a:lnTo>
                <a:lnTo>
                  <a:pt x="251630" y="236539"/>
                </a:lnTo>
                <a:lnTo>
                  <a:pt x="252158" y="236009"/>
                </a:lnTo>
                <a:lnTo>
                  <a:pt x="252158" y="234951"/>
                </a:lnTo>
                <a:lnTo>
                  <a:pt x="251630" y="234951"/>
                </a:lnTo>
                <a:lnTo>
                  <a:pt x="251630" y="234422"/>
                </a:lnTo>
                <a:lnTo>
                  <a:pt x="253216" y="233893"/>
                </a:lnTo>
                <a:lnTo>
                  <a:pt x="253216" y="232305"/>
                </a:lnTo>
                <a:lnTo>
                  <a:pt x="254273" y="232834"/>
                </a:lnTo>
                <a:lnTo>
                  <a:pt x="257444" y="232305"/>
                </a:lnTo>
                <a:lnTo>
                  <a:pt x="255858" y="231247"/>
                </a:lnTo>
                <a:lnTo>
                  <a:pt x="254273" y="230718"/>
                </a:lnTo>
                <a:lnTo>
                  <a:pt x="253744" y="232305"/>
                </a:lnTo>
                <a:lnTo>
                  <a:pt x="253216" y="231247"/>
                </a:lnTo>
                <a:lnTo>
                  <a:pt x="253744" y="230718"/>
                </a:lnTo>
                <a:lnTo>
                  <a:pt x="253216" y="230718"/>
                </a:lnTo>
                <a:lnTo>
                  <a:pt x="251630" y="231247"/>
                </a:lnTo>
                <a:lnTo>
                  <a:pt x="252158" y="231247"/>
                </a:lnTo>
                <a:lnTo>
                  <a:pt x="250573" y="232305"/>
                </a:lnTo>
                <a:lnTo>
                  <a:pt x="250573" y="231247"/>
                </a:lnTo>
                <a:lnTo>
                  <a:pt x="250044" y="231247"/>
                </a:lnTo>
                <a:lnTo>
                  <a:pt x="248987" y="232305"/>
                </a:lnTo>
                <a:lnTo>
                  <a:pt x="248723" y="231776"/>
                </a:lnTo>
                <a:lnTo>
                  <a:pt x="248987" y="231247"/>
                </a:lnTo>
                <a:lnTo>
                  <a:pt x="248458" y="231247"/>
                </a:lnTo>
                <a:lnTo>
                  <a:pt x="248723" y="231776"/>
                </a:lnTo>
                <a:lnTo>
                  <a:pt x="248458" y="232305"/>
                </a:lnTo>
                <a:lnTo>
                  <a:pt x="246872" y="231247"/>
                </a:lnTo>
                <a:lnTo>
                  <a:pt x="246872" y="232305"/>
                </a:lnTo>
                <a:lnTo>
                  <a:pt x="244758" y="231247"/>
                </a:lnTo>
                <a:lnTo>
                  <a:pt x="245287" y="232305"/>
                </a:lnTo>
                <a:lnTo>
                  <a:pt x="245287" y="232834"/>
                </a:lnTo>
                <a:lnTo>
                  <a:pt x="244758" y="232305"/>
                </a:lnTo>
                <a:lnTo>
                  <a:pt x="243701" y="231247"/>
                </a:lnTo>
                <a:lnTo>
                  <a:pt x="241587" y="232834"/>
                </a:lnTo>
                <a:lnTo>
                  <a:pt x="238415" y="233893"/>
                </a:lnTo>
                <a:lnTo>
                  <a:pt x="238415" y="232834"/>
                </a:lnTo>
                <a:lnTo>
                  <a:pt x="237886" y="232834"/>
                </a:lnTo>
                <a:lnTo>
                  <a:pt x="236829" y="232834"/>
                </a:lnTo>
                <a:lnTo>
                  <a:pt x="235243" y="232834"/>
                </a:lnTo>
                <a:lnTo>
                  <a:pt x="234715" y="232305"/>
                </a:lnTo>
                <a:lnTo>
                  <a:pt x="234715" y="232834"/>
                </a:lnTo>
                <a:lnTo>
                  <a:pt x="234715" y="233893"/>
                </a:lnTo>
                <a:lnTo>
                  <a:pt x="233129" y="232834"/>
                </a:lnTo>
                <a:lnTo>
                  <a:pt x="232600" y="234951"/>
                </a:lnTo>
                <a:lnTo>
                  <a:pt x="231015" y="236009"/>
                </a:lnTo>
                <a:lnTo>
                  <a:pt x="227843" y="237597"/>
                </a:lnTo>
                <a:lnTo>
                  <a:pt x="227843" y="236539"/>
                </a:lnTo>
                <a:lnTo>
                  <a:pt x="227315" y="236539"/>
                </a:lnTo>
                <a:lnTo>
                  <a:pt x="227315" y="237597"/>
                </a:lnTo>
                <a:lnTo>
                  <a:pt x="226257" y="238126"/>
                </a:lnTo>
                <a:lnTo>
                  <a:pt x="225729" y="237597"/>
                </a:lnTo>
                <a:lnTo>
                  <a:pt x="224672" y="237597"/>
                </a:lnTo>
                <a:lnTo>
                  <a:pt x="224672" y="236539"/>
                </a:lnTo>
                <a:lnTo>
                  <a:pt x="224672" y="236009"/>
                </a:lnTo>
                <a:lnTo>
                  <a:pt x="224143" y="237597"/>
                </a:lnTo>
                <a:lnTo>
                  <a:pt x="222557" y="238126"/>
                </a:lnTo>
                <a:lnTo>
                  <a:pt x="222557" y="236539"/>
                </a:lnTo>
                <a:lnTo>
                  <a:pt x="222029" y="237597"/>
                </a:lnTo>
                <a:lnTo>
                  <a:pt x="220971" y="236539"/>
                </a:lnTo>
                <a:lnTo>
                  <a:pt x="220971" y="236538"/>
                </a:lnTo>
                <a:lnTo>
                  <a:pt x="220662" y="236538"/>
                </a:lnTo>
                <a:lnTo>
                  <a:pt x="220887" y="236454"/>
                </a:lnTo>
                <a:lnTo>
                  <a:pt x="220443" y="236009"/>
                </a:lnTo>
                <a:lnTo>
                  <a:pt x="219386" y="236539"/>
                </a:lnTo>
                <a:lnTo>
                  <a:pt x="218857" y="234951"/>
                </a:lnTo>
                <a:lnTo>
                  <a:pt x="219386" y="234422"/>
                </a:lnTo>
                <a:lnTo>
                  <a:pt x="218857" y="234422"/>
                </a:lnTo>
                <a:lnTo>
                  <a:pt x="217800" y="234422"/>
                </a:lnTo>
                <a:lnTo>
                  <a:pt x="217800" y="234951"/>
                </a:lnTo>
                <a:lnTo>
                  <a:pt x="218857" y="236539"/>
                </a:lnTo>
                <a:lnTo>
                  <a:pt x="215686" y="236009"/>
                </a:lnTo>
                <a:lnTo>
                  <a:pt x="214100" y="234422"/>
                </a:lnTo>
                <a:lnTo>
                  <a:pt x="214100" y="234951"/>
                </a:lnTo>
                <a:lnTo>
                  <a:pt x="214100" y="236009"/>
                </a:lnTo>
                <a:lnTo>
                  <a:pt x="213571" y="234951"/>
                </a:lnTo>
                <a:lnTo>
                  <a:pt x="212514" y="233893"/>
                </a:lnTo>
                <a:lnTo>
                  <a:pt x="213571" y="232834"/>
                </a:lnTo>
                <a:lnTo>
                  <a:pt x="214100" y="232834"/>
                </a:lnTo>
                <a:lnTo>
                  <a:pt x="212514" y="232305"/>
                </a:lnTo>
                <a:lnTo>
                  <a:pt x="210400" y="232305"/>
                </a:lnTo>
                <a:lnTo>
                  <a:pt x="210928" y="233893"/>
                </a:lnTo>
                <a:lnTo>
                  <a:pt x="212514" y="234422"/>
                </a:lnTo>
                <a:lnTo>
                  <a:pt x="211985" y="234422"/>
                </a:lnTo>
                <a:lnTo>
                  <a:pt x="210400" y="234951"/>
                </a:lnTo>
                <a:lnTo>
                  <a:pt x="210400" y="234422"/>
                </a:lnTo>
                <a:lnTo>
                  <a:pt x="210400" y="233893"/>
                </a:lnTo>
                <a:lnTo>
                  <a:pt x="209871" y="233893"/>
                </a:lnTo>
                <a:lnTo>
                  <a:pt x="208814" y="234422"/>
                </a:lnTo>
                <a:lnTo>
                  <a:pt x="208814" y="233893"/>
                </a:lnTo>
                <a:lnTo>
                  <a:pt x="208814" y="232834"/>
                </a:lnTo>
                <a:lnTo>
                  <a:pt x="207228" y="234951"/>
                </a:lnTo>
                <a:lnTo>
                  <a:pt x="202999" y="234422"/>
                </a:lnTo>
                <a:lnTo>
                  <a:pt x="200356" y="236009"/>
                </a:lnTo>
                <a:lnTo>
                  <a:pt x="201414" y="234422"/>
                </a:lnTo>
                <a:lnTo>
                  <a:pt x="201942" y="232834"/>
                </a:lnTo>
                <a:lnTo>
                  <a:pt x="201942" y="232305"/>
                </a:lnTo>
                <a:lnTo>
                  <a:pt x="201414" y="232834"/>
                </a:lnTo>
                <a:lnTo>
                  <a:pt x="200356" y="230718"/>
                </a:lnTo>
                <a:lnTo>
                  <a:pt x="197185" y="232305"/>
                </a:lnTo>
                <a:lnTo>
                  <a:pt x="198242" y="230718"/>
                </a:lnTo>
                <a:lnTo>
                  <a:pt x="199828" y="229659"/>
                </a:lnTo>
                <a:lnTo>
                  <a:pt x="198242" y="229130"/>
                </a:lnTo>
                <a:lnTo>
                  <a:pt x="198242" y="230718"/>
                </a:lnTo>
                <a:lnTo>
                  <a:pt x="196656" y="230718"/>
                </a:lnTo>
                <a:lnTo>
                  <a:pt x="196128" y="230718"/>
                </a:lnTo>
                <a:lnTo>
                  <a:pt x="197185" y="229659"/>
                </a:lnTo>
                <a:lnTo>
                  <a:pt x="195071" y="228072"/>
                </a:lnTo>
                <a:lnTo>
                  <a:pt x="193485" y="229130"/>
                </a:lnTo>
                <a:lnTo>
                  <a:pt x="192956" y="229130"/>
                </a:lnTo>
                <a:lnTo>
                  <a:pt x="191370" y="229130"/>
                </a:lnTo>
                <a:lnTo>
                  <a:pt x="189785" y="228072"/>
                </a:lnTo>
                <a:lnTo>
                  <a:pt x="189256" y="229130"/>
                </a:lnTo>
                <a:lnTo>
                  <a:pt x="185027" y="228072"/>
                </a:lnTo>
                <a:lnTo>
                  <a:pt x="180799" y="230718"/>
                </a:lnTo>
                <a:lnTo>
                  <a:pt x="180799" y="229659"/>
                </a:lnTo>
                <a:lnTo>
                  <a:pt x="180799" y="229130"/>
                </a:lnTo>
                <a:lnTo>
                  <a:pt x="181327" y="229659"/>
                </a:lnTo>
                <a:lnTo>
                  <a:pt x="180799" y="228072"/>
                </a:lnTo>
                <a:lnTo>
                  <a:pt x="178156" y="228072"/>
                </a:lnTo>
                <a:lnTo>
                  <a:pt x="179213" y="229130"/>
                </a:lnTo>
                <a:lnTo>
                  <a:pt x="179213" y="229659"/>
                </a:lnTo>
                <a:lnTo>
                  <a:pt x="177098" y="228072"/>
                </a:lnTo>
                <a:lnTo>
                  <a:pt x="175513" y="229130"/>
                </a:lnTo>
                <a:lnTo>
                  <a:pt x="174455" y="229130"/>
                </a:lnTo>
                <a:lnTo>
                  <a:pt x="174455" y="228072"/>
                </a:lnTo>
                <a:lnTo>
                  <a:pt x="173927" y="228072"/>
                </a:lnTo>
                <a:lnTo>
                  <a:pt x="172870" y="228072"/>
                </a:lnTo>
                <a:lnTo>
                  <a:pt x="172870" y="229130"/>
                </a:lnTo>
                <a:lnTo>
                  <a:pt x="173927" y="229130"/>
                </a:lnTo>
                <a:lnTo>
                  <a:pt x="172341" y="229659"/>
                </a:lnTo>
                <a:lnTo>
                  <a:pt x="170755" y="230718"/>
                </a:lnTo>
                <a:lnTo>
                  <a:pt x="170227" y="229130"/>
                </a:lnTo>
                <a:lnTo>
                  <a:pt x="169170" y="228072"/>
                </a:lnTo>
                <a:lnTo>
                  <a:pt x="163355" y="230718"/>
                </a:lnTo>
                <a:lnTo>
                  <a:pt x="157012" y="229659"/>
                </a:lnTo>
                <a:lnTo>
                  <a:pt x="153840" y="230718"/>
                </a:lnTo>
                <a:lnTo>
                  <a:pt x="151197" y="231247"/>
                </a:lnTo>
                <a:lnTo>
                  <a:pt x="150140" y="230718"/>
                </a:lnTo>
                <a:lnTo>
                  <a:pt x="150140" y="229130"/>
                </a:lnTo>
                <a:lnTo>
                  <a:pt x="149612" y="229659"/>
                </a:lnTo>
                <a:lnTo>
                  <a:pt x="148555" y="229659"/>
                </a:lnTo>
                <a:lnTo>
                  <a:pt x="148555" y="231247"/>
                </a:lnTo>
                <a:lnTo>
                  <a:pt x="146440" y="232305"/>
                </a:lnTo>
                <a:lnTo>
                  <a:pt x="144326" y="233893"/>
                </a:lnTo>
                <a:lnTo>
                  <a:pt x="144854" y="232305"/>
                </a:lnTo>
                <a:lnTo>
                  <a:pt x="146440" y="231247"/>
                </a:lnTo>
                <a:lnTo>
                  <a:pt x="144854" y="229659"/>
                </a:lnTo>
                <a:lnTo>
                  <a:pt x="143269" y="230718"/>
                </a:lnTo>
                <a:lnTo>
                  <a:pt x="143269" y="229659"/>
                </a:lnTo>
                <a:lnTo>
                  <a:pt x="143269" y="229130"/>
                </a:lnTo>
                <a:lnTo>
                  <a:pt x="141683" y="230718"/>
                </a:lnTo>
                <a:lnTo>
                  <a:pt x="140097" y="229659"/>
                </a:lnTo>
                <a:lnTo>
                  <a:pt x="140097" y="231247"/>
                </a:lnTo>
                <a:lnTo>
                  <a:pt x="134811" y="230718"/>
                </a:lnTo>
                <a:lnTo>
                  <a:pt x="128997" y="230718"/>
                </a:lnTo>
                <a:lnTo>
                  <a:pt x="128997" y="231247"/>
                </a:lnTo>
                <a:lnTo>
                  <a:pt x="128997" y="232305"/>
                </a:lnTo>
                <a:lnTo>
                  <a:pt x="127411" y="232305"/>
                </a:lnTo>
                <a:lnTo>
                  <a:pt x="125825" y="232305"/>
                </a:lnTo>
                <a:lnTo>
                  <a:pt x="125825" y="232834"/>
                </a:lnTo>
                <a:lnTo>
                  <a:pt x="124239" y="231247"/>
                </a:lnTo>
                <a:lnTo>
                  <a:pt x="124239" y="232305"/>
                </a:lnTo>
                <a:lnTo>
                  <a:pt x="123711" y="232834"/>
                </a:lnTo>
                <a:lnTo>
                  <a:pt x="123711" y="231247"/>
                </a:lnTo>
                <a:lnTo>
                  <a:pt x="122654" y="230718"/>
                </a:lnTo>
                <a:lnTo>
                  <a:pt x="122125" y="231247"/>
                </a:lnTo>
                <a:lnTo>
                  <a:pt x="120539" y="232305"/>
                </a:lnTo>
                <a:lnTo>
                  <a:pt x="120539" y="231247"/>
                </a:lnTo>
                <a:lnTo>
                  <a:pt x="121068" y="231247"/>
                </a:lnTo>
                <a:lnTo>
                  <a:pt x="120539" y="229659"/>
                </a:lnTo>
                <a:lnTo>
                  <a:pt x="118953" y="230718"/>
                </a:lnTo>
                <a:lnTo>
                  <a:pt x="118953" y="232305"/>
                </a:lnTo>
                <a:lnTo>
                  <a:pt x="118425" y="231247"/>
                </a:lnTo>
                <a:lnTo>
                  <a:pt x="116839" y="230718"/>
                </a:lnTo>
                <a:lnTo>
                  <a:pt x="116839" y="231247"/>
                </a:lnTo>
                <a:lnTo>
                  <a:pt x="116839" y="232305"/>
                </a:lnTo>
                <a:lnTo>
                  <a:pt x="114196" y="230718"/>
                </a:lnTo>
                <a:lnTo>
                  <a:pt x="112082" y="230718"/>
                </a:lnTo>
                <a:lnTo>
                  <a:pt x="111553" y="230718"/>
                </a:lnTo>
                <a:lnTo>
                  <a:pt x="109967" y="229659"/>
                </a:lnTo>
                <a:lnTo>
                  <a:pt x="109967" y="229130"/>
                </a:lnTo>
                <a:lnTo>
                  <a:pt x="108382" y="229130"/>
                </a:lnTo>
                <a:lnTo>
                  <a:pt x="108910" y="228072"/>
                </a:lnTo>
                <a:lnTo>
                  <a:pt x="108910" y="225955"/>
                </a:lnTo>
                <a:lnTo>
                  <a:pt x="108382" y="225955"/>
                </a:lnTo>
                <a:lnTo>
                  <a:pt x="108382" y="227014"/>
                </a:lnTo>
                <a:lnTo>
                  <a:pt x="107853" y="227543"/>
                </a:lnTo>
                <a:lnTo>
                  <a:pt x="107853" y="225426"/>
                </a:lnTo>
                <a:lnTo>
                  <a:pt x="106796" y="223839"/>
                </a:lnTo>
                <a:lnTo>
                  <a:pt x="106267" y="223839"/>
                </a:lnTo>
                <a:lnTo>
                  <a:pt x="107853" y="222780"/>
                </a:lnTo>
                <a:lnTo>
                  <a:pt x="107185" y="222697"/>
                </a:lnTo>
                <a:lnTo>
                  <a:pt x="112082" y="222251"/>
                </a:lnTo>
                <a:lnTo>
                  <a:pt x="114196" y="223839"/>
                </a:lnTo>
                <a:lnTo>
                  <a:pt x="116839" y="222780"/>
                </a:lnTo>
                <a:lnTo>
                  <a:pt x="115782" y="222780"/>
                </a:lnTo>
                <a:lnTo>
                  <a:pt x="115253" y="222251"/>
                </a:lnTo>
                <a:lnTo>
                  <a:pt x="116839" y="222251"/>
                </a:lnTo>
                <a:lnTo>
                  <a:pt x="117368" y="221193"/>
                </a:lnTo>
                <a:lnTo>
                  <a:pt x="118425" y="223839"/>
                </a:lnTo>
                <a:lnTo>
                  <a:pt x="120539" y="222780"/>
                </a:lnTo>
                <a:lnTo>
                  <a:pt x="120011" y="222251"/>
                </a:lnTo>
                <a:lnTo>
                  <a:pt x="118953" y="222251"/>
                </a:lnTo>
                <a:lnTo>
                  <a:pt x="122654" y="221193"/>
                </a:lnTo>
                <a:lnTo>
                  <a:pt x="127411" y="222251"/>
                </a:lnTo>
                <a:lnTo>
                  <a:pt x="127939" y="222251"/>
                </a:lnTo>
                <a:lnTo>
                  <a:pt x="127939" y="222780"/>
                </a:lnTo>
                <a:lnTo>
                  <a:pt x="132168" y="222251"/>
                </a:lnTo>
                <a:lnTo>
                  <a:pt x="134811" y="222251"/>
                </a:lnTo>
                <a:lnTo>
                  <a:pt x="139568" y="222780"/>
                </a:lnTo>
                <a:lnTo>
                  <a:pt x="144326" y="221193"/>
                </a:lnTo>
                <a:lnTo>
                  <a:pt x="144326" y="220134"/>
                </a:lnTo>
                <a:lnTo>
                  <a:pt x="143269" y="220664"/>
                </a:lnTo>
                <a:lnTo>
                  <a:pt x="142740" y="219076"/>
                </a:lnTo>
                <a:lnTo>
                  <a:pt x="141683" y="220134"/>
                </a:lnTo>
                <a:lnTo>
                  <a:pt x="142740" y="220664"/>
                </a:lnTo>
                <a:lnTo>
                  <a:pt x="143269" y="221193"/>
                </a:lnTo>
                <a:lnTo>
                  <a:pt x="142740" y="221193"/>
                </a:lnTo>
                <a:lnTo>
                  <a:pt x="141154" y="221193"/>
                </a:lnTo>
                <a:lnTo>
                  <a:pt x="141154" y="219076"/>
                </a:lnTo>
                <a:lnTo>
                  <a:pt x="140097" y="219076"/>
                </a:lnTo>
                <a:lnTo>
                  <a:pt x="140097" y="218547"/>
                </a:lnTo>
                <a:lnTo>
                  <a:pt x="141683" y="217489"/>
                </a:lnTo>
                <a:lnTo>
                  <a:pt x="139040" y="215901"/>
                </a:lnTo>
                <a:lnTo>
                  <a:pt x="139040" y="217489"/>
                </a:lnTo>
                <a:lnTo>
                  <a:pt x="136397" y="217489"/>
                </a:lnTo>
                <a:lnTo>
                  <a:pt x="136397" y="218547"/>
                </a:lnTo>
                <a:lnTo>
                  <a:pt x="134283" y="218547"/>
                </a:lnTo>
                <a:lnTo>
                  <a:pt x="132697" y="217489"/>
                </a:lnTo>
                <a:lnTo>
                  <a:pt x="132168" y="218547"/>
                </a:lnTo>
                <a:lnTo>
                  <a:pt x="130582" y="220134"/>
                </a:lnTo>
                <a:lnTo>
                  <a:pt x="130582" y="219076"/>
                </a:lnTo>
                <a:lnTo>
                  <a:pt x="128997" y="220664"/>
                </a:lnTo>
                <a:lnTo>
                  <a:pt x="127939" y="219076"/>
                </a:lnTo>
                <a:lnTo>
                  <a:pt x="129525" y="219076"/>
                </a:lnTo>
                <a:lnTo>
                  <a:pt x="129525" y="217489"/>
                </a:lnTo>
                <a:lnTo>
                  <a:pt x="126882" y="217489"/>
                </a:lnTo>
                <a:lnTo>
                  <a:pt x="122654" y="218547"/>
                </a:lnTo>
                <a:lnTo>
                  <a:pt x="122125" y="217489"/>
                </a:lnTo>
                <a:lnTo>
                  <a:pt x="122125" y="216959"/>
                </a:lnTo>
                <a:lnTo>
                  <a:pt x="117368" y="217489"/>
                </a:lnTo>
                <a:lnTo>
                  <a:pt x="113668" y="217489"/>
                </a:lnTo>
                <a:lnTo>
                  <a:pt x="113668" y="215901"/>
                </a:lnTo>
                <a:lnTo>
                  <a:pt x="112082" y="217489"/>
                </a:lnTo>
                <a:lnTo>
                  <a:pt x="111553" y="216959"/>
                </a:lnTo>
                <a:lnTo>
                  <a:pt x="112082" y="215901"/>
                </a:lnTo>
                <a:lnTo>
                  <a:pt x="113139" y="215372"/>
                </a:lnTo>
                <a:lnTo>
                  <a:pt x="110496" y="215372"/>
                </a:lnTo>
                <a:lnTo>
                  <a:pt x="108910" y="213784"/>
                </a:lnTo>
                <a:lnTo>
                  <a:pt x="108910" y="215372"/>
                </a:lnTo>
                <a:lnTo>
                  <a:pt x="108382" y="215372"/>
                </a:lnTo>
                <a:lnTo>
                  <a:pt x="106796" y="214843"/>
                </a:lnTo>
                <a:lnTo>
                  <a:pt x="106267" y="214843"/>
                </a:lnTo>
                <a:lnTo>
                  <a:pt x="106267" y="215901"/>
                </a:lnTo>
                <a:lnTo>
                  <a:pt x="103624" y="215901"/>
                </a:lnTo>
                <a:lnTo>
                  <a:pt x="100981" y="215901"/>
                </a:lnTo>
                <a:lnTo>
                  <a:pt x="101510" y="214843"/>
                </a:lnTo>
                <a:lnTo>
                  <a:pt x="100981" y="213255"/>
                </a:lnTo>
                <a:lnTo>
                  <a:pt x="103624" y="213784"/>
                </a:lnTo>
                <a:lnTo>
                  <a:pt x="105778" y="212491"/>
                </a:lnTo>
                <a:lnTo>
                  <a:pt x="106267" y="212858"/>
                </a:lnTo>
                <a:lnTo>
                  <a:pt x="106267" y="213255"/>
                </a:lnTo>
                <a:lnTo>
                  <a:pt x="106796" y="213255"/>
                </a:lnTo>
                <a:lnTo>
                  <a:pt x="106267" y="212858"/>
                </a:lnTo>
                <a:lnTo>
                  <a:pt x="106267" y="212197"/>
                </a:lnTo>
                <a:lnTo>
                  <a:pt x="105778" y="212491"/>
                </a:lnTo>
                <a:lnTo>
                  <a:pt x="104681" y="211668"/>
                </a:lnTo>
                <a:lnTo>
                  <a:pt x="105210" y="210080"/>
                </a:lnTo>
                <a:lnTo>
                  <a:pt x="106267" y="210609"/>
                </a:lnTo>
                <a:lnTo>
                  <a:pt x="106267" y="210080"/>
                </a:lnTo>
                <a:lnTo>
                  <a:pt x="106796" y="209022"/>
                </a:lnTo>
                <a:lnTo>
                  <a:pt x="108910" y="209022"/>
                </a:lnTo>
                <a:lnTo>
                  <a:pt x="113139" y="209022"/>
                </a:lnTo>
                <a:lnTo>
                  <a:pt x="113139" y="210080"/>
                </a:lnTo>
                <a:lnTo>
                  <a:pt x="114196" y="209022"/>
                </a:lnTo>
                <a:lnTo>
                  <a:pt x="116839" y="209022"/>
                </a:lnTo>
                <a:lnTo>
                  <a:pt x="116839" y="208493"/>
                </a:lnTo>
                <a:lnTo>
                  <a:pt x="115782" y="207964"/>
                </a:lnTo>
                <a:lnTo>
                  <a:pt x="118953" y="207964"/>
                </a:lnTo>
                <a:lnTo>
                  <a:pt x="122125" y="206376"/>
                </a:lnTo>
                <a:lnTo>
                  <a:pt x="122654" y="206905"/>
                </a:lnTo>
                <a:lnTo>
                  <a:pt x="124239" y="207964"/>
                </a:lnTo>
                <a:lnTo>
                  <a:pt x="125825" y="206905"/>
                </a:lnTo>
                <a:lnTo>
                  <a:pt x="125825" y="206376"/>
                </a:lnTo>
                <a:lnTo>
                  <a:pt x="126882" y="206376"/>
                </a:lnTo>
                <a:lnTo>
                  <a:pt x="126882" y="207964"/>
                </a:lnTo>
                <a:lnTo>
                  <a:pt x="127939" y="206905"/>
                </a:lnTo>
                <a:lnTo>
                  <a:pt x="128997" y="206376"/>
                </a:lnTo>
                <a:lnTo>
                  <a:pt x="129525" y="206905"/>
                </a:lnTo>
                <a:lnTo>
                  <a:pt x="129525" y="207964"/>
                </a:lnTo>
                <a:lnTo>
                  <a:pt x="130582" y="206905"/>
                </a:lnTo>
                <a:lnTo>
                  <a:pt x="131111" y="206376"/>
                </a:lnTo>
                <a:lnTo>
                  <a:pt x="131111" y="206905"/>
                </a:lnTo>
                <a:lnTo>
                  <a:pt x="132168" y="206376"/>
                </a:lnTo>
                <a:lnTo>
                  <a:pt x="132697" y="206376"/>
                </a:lnTo>
                <a:lnTo>
                  <a:pt x="133225" y="206905"/>
                </a:lnTo>
                <a:lnTo>
                  <a:pt x="134283" y="207964"/>
                </a:lnTo>
                <a:lnTo>
                  <a:pt x="135868" y="206905"/>
                </a:lnTo>
                <a:lnTo>
                  <a:pt x="136397" y="205318"/>
                </a:lnTo>
                <a:lnTo>
                  <a:pt x="137983" y="206376"/>
                </a:lnTo>
                <a:lnTo>
                  <a:pt x="139568" y="206376"/>
                </a:lnTo>
                <a:lnTo>
                  <a:pt x="140097" y="206376"/>
                </a:lnTo>
                <a:lnTo>
                  <a:pt x="141154" y="206905"/>
                </a:lnTo>
                <a:lnTo>
                  <a:pt x="144854" y="206376"/>
                </a:lnTo>
                <a:lnTo>
                  <a:pt x="148555" y="204788"/>
                </a:lnTo>
                <a:lnTo>
                  <a:pt x="149612" y="202143"/>
                </a:lnTo>
                <a:lnTo>
                  <a:pt x="148555" y="201613"/>
                </a:lnTo>
                <a:lnTo>
                  <a:pt x="151726" y="201084"/>
                </a:lnTo>
                <a:lnTo>
                  <a:pt x="151197" y="198438"/>
                </a:lnTo>
                <a:lnTo>
                  <a:pt x="150140" y="198438"/>
                </a:lnTo>
                <a:lnTo>
                  <a:pt x="150140" y="199497"/>
                </a:lnTo>
                <a:lnTo>
                  <a:pt x="146969" y="197909"/>
                </a:lnTo>
                <a:lnTo>
                  <a:pt x="144854" y="200026"/>
                </a:lnTo>
                <a:lnTo>
                  <a:pt x="136397" y="200026"/>
                </a:lnTo>
                <a:lnTo>
                  <a:pt x="128997" y="199497"/>
                </a:lnTo>
                <a:lnTo>
                  <a:pt x="127939" y="196851"/>
                </a:lnTo>
                <a:lnTo>
                  <a:pt x="125297" y="196851"/>
                </a:lnTo>
                <a:lnTo>
                  <a:pt x="123711" y="197909"/>
                </a:lnTo>
                <a:lnTo>
                  <a:pt x="117368" y="197909"/>
                </a:lnTo>
                <a:lnTo>
                  <a:pt x="110496" y="198438"/>
                </a:lnTo>
                <a:lnTo>
                  <a:pt x="110496" y="197909"/>
                </a:lnTo>
                <a:lnTo>
                  <a:pt x="110496" y="196851"/>
                </a:lnTo>
                <a:lnTo>
                  <a:pt x="109967" y="197909"/>
                </a:lnTo>
                <a:lnTo>
                  <a:pt x="109967" y="198438"/>
                </a:lnTo>
                <a:lnTo>
                  <a:pt x="107853" y="197909"/>
                </a:lnTo>
                <a:lnTo>
                  <a:pt x="106267" y="196322"/>
                </a:lnTo>
                <a:lnTo>
                  <a:pt x="105210" y="196851"/>
                </a:lnTo>
                <a:lnTo>
                  <a:pt x="104681" y="197909"/>
                </a:lnTo>
                <a:lnTo>
                  <a:pt x="104681" y="196322"/>
                </a:lnTo>
                <a:lnTo>
                  <a:pt x="104681" y="195793"/>
                </a:lnTo>
                <a:lnTo>
                  <a:pt x="105210" y="196322"/>
                </a:lnTo>
                <a:lnTo>
                  <a:pt x="106267" y="194734"/>
                </a:lnTo>
                <a:lnTo>
                  <a:pt x="103624" y="193147"/>
                </a:lnTo>
                <a:lnTo>
                  <a:pt x="102039" y="193147"/>
                </a:lnTo>
                <a:lnTo>
                  <a:pt x="101510" y="194734"/>
                </a:lnTo>
                <a:lnTo>
                  <a:pt x="100981" y="194734"/>
                </a:lnTo>
                <a:lnTo>
                  <a:pt x="100981" y="193147"/>
                </a:lnTo>
                <a:lnTo>
                  <a:pt x="97810" y="191559"/>
                </a:lnTo>
                <a:lnTo>
                  <a:pt x="96224" y="193147"/>
                </a:lnTo>
                <a:lnTo>
                  <a:pt x="94110" y="191559"/>
                </a:lnTo>
                <a:lnTo>
                  <a:pt x="93111" y="189560"/>
                </a:lnTo>
                <a:lnTo>
                  <a:pt x="95167" y="189972"/>
                </a:lnTo>
                <a:lnTo>
                  <a:pt x="97810" y="189972"/>
                </a:lnTo>
                <a:lnTo>
                  <a:pt x="97810" y="191030"/>
                </a:lnTo>
                <a:lnTo>
                  <a:pt x="99396" y="191559"/>
                </a:lnTo>
                <a:lnTo>
                  <a:pt x="100981" y="191030"/>
                </a:lnTo>
                <a:lnTo>
                  <a:pt x="103096" y="192618"/>
                </a:lnTo>
                <a:lnTo>
                  <a:pt x="106267" y="192618"/>
                </a:lnTo>
                <a:lnTo>
                  <a:pt x="106267" y="193147"/>
                </a:lnTo>
                <a:lnTo>
                  <a:pt x="106267" y="194205"/>
                </a:lnTo>
                <a:lnTo>
                  <a:pt x="109967" y="194734"/>
                </a:lnTo>
                <a:lnTo>
                  <a:pt x="113139" y="195793"/>
                </a:lnTo>
                <a:lnTo>
                  <a:pt x="120011" y="195793"/>
                </a:lnTo>
                <a:lnTo>
                  <a:pt x="126882" y="195793"/>
                </a:lnTo>
                <a:lnTo>
                  <a:pt x="125825" y="191559"/>
                </a:lnTo>
                <a:lnTo>
                  <a:pt x="126882" y="188913"/>
                </a:lnTo>
                <a:lnTo>
                  <a:pt x="126882" y="187855"/>
                </a:lnTo>
                <a:lnTo>
                  <a:pt x="125297" y="188913"/>
                </a:lnTo>
                <a:lnTo>
                  <a:pt x="124239" y="187855"/>
                </a:lnTo>
                <a:lnTo>
                  <a:pt x="125825" y="187855"/>
                </a:lnTo>
                <a:lnTo>
                  <a:pt x="127411" y="187326"/>
                </a:lnTo>
                <a:lnTo>
                  <a:pt x="127939" y="185738"/>
                </a:lnTo>
                <a:lnTo>
                  <a:pt x="128997" y="184151"/>
                </a:lnTo>
                <a:lnTo>
                  <a:pt x="127939" y="183093"/>
                </a:lnTo>
                <a:lnTo>
                  <a:pt x="127411" y="182563"/>
                </a:lnTo>
                <a:lnTo>
                  <a:pt x="128997" y="182034"/>
                </a:lnTo>
                <a:lnTo>
                  <a:pt x="129525" y="180976"/>
                </a:lnTo>
                <a:lnTo>
                  <a:pt x="125825" y="180976"/>
                </a:lnTo>
                <a:lnTo>
                  <a:pt x="121068" y="179388"/>
                </a:lnTo>
                <a:lnTo>
                  <a:pt x="121068" y="180447"/>
                </a:lnTo>
                <a:lnTo>
                  <a:pt x="122125" y="180447"/>
                </a:lnTo>
                <a:lnTo>
                  <a:pt x="120539" y="180976"/>
                </a:lnTo>
                <a:lnTo>
                  <a:pt x="120011" y="179388"/>
                </a:lnTo>
                <a:lnTo>
                  <a:pt x="117368" y="180976"/>
                </a:lnTo>
                <a:lnTo>
                  <a:pt x="115253" y="182563"/>
                </a:lnTo>
                <a:lnTo>
                  <a:pt x="115782" y="184151"/>
                </a:lnTo>
                <a:lnTo>
                  <a:pt x="117368" y="184151"/>
                </a:lnTo>
                <a:lnTo>
                  <a:pt x="117368" y="185738"/>
                </a:lnTo>
                <a:lnTo>
                  <a:pt x="117368" y="186268"/>
                </a:lnTo>
                <a:lnTo>
                  <a:pt x="116839" y="186268"/>
                </a:lnTo>
                <a:lnTo>
                  <a:pt x="116839" y="185738"/>
                </a:lnTo>
                <a:lnTo>
                  <a:pt x="116839" y="184680"/>
                </a:lnTo>
                <a:lnTo>
                  <a:pt x="115253" y="184151"/>
                </a:lnTo>
                <a:lnTo>
                  <a:pt x="114196" y="184151"/>
                </a:lnTo>
                <a:lnTo>
                  <a:pt x="114196" y="184680"/>
                </a:lnTo>
                <a:lnTo>
                  <a:pt x="115253" y="185738"/>
                </a:lnTo>
                <a:lnTo>
                  <a:pt x="116839" y="185738"/>
                </a:lnTo>
                <a:lnTo>
                  <a:pt x="115782" y="186268"/>
                </a:lnTo>
                <a:lnTo>
                  <a:pt x="115253" y="186268"/>
                </a:lnTo>
                <a:lnTo>
                  <a:pt x="115782" y="187855"/>
                </a:lnTo>
                <a:lnTo>
                  <a:pt x="117368" y="188913"/>
                </a:lnTo>
                <a:lnTo>
                  <a:pt x="114196" y="188913"/>
                </a:lnTo>
                <a:lnTo>
                  <a:pt x="110496" y="187855"/>
                </a:lnTo>
                <a:lnTo>
                  <a:pt x="107853" y="187326"/>
                </a:lnTo>
                <a:lnTo>
                  <a:pt x="106796" y="183093"/>
                </a:lnTo>
                <a:lnTo>
                  <a:pt x="108382" y="180976"/>
                </a:lnTo>
                <a:lnTo>
                  <a:pt x="110496" y="180447"/>
                </a:lnTo>
                <a:lnTo>
                  <a:pt x="108382" y="179388"/>
                </a:lnTo>
                <a:lnTo>
                  <a:pt x="108080" y="179766"/>
                </a:lnTo>
                <a:lnTo>
                  <a:pt x="108382" y="178859"/>
                </a:lnTo>
                <a:lnTo>
                  <a:pt x="107853" y="177801"/>
                </a:lnTo>
                <a:lnTo>
                  <a:pt x="107098" y="179691"/>
                </a:lnTo>
                <a:lnTo>
                  <a:pt x="106796" y="179388"/>
                </a:lnTo>
                <a:lnTo>
                  <a:pt x="106796" y="180447"/>
                </a:lnTo>
                <a:lnTo>
                  <a:pt x="104681" y="178859"/>
                </a:lnTo>
                <a:lnTo>
                  <a:pt x="103096" y="179388"/>
                </a:lnTo>
                <a:lnTo>
                  <a:pt x="103624" y="177801"/>
                </a:lnTo>
                <a:lnTo>
                  <a:pt x="104681" y="177272"/>
                </a:lnTo>
                <a:lnTo>
                  <a:pt x="103624" y="176743"/>
                </a:lnTo>
                <a:lnTo>
                  <a:pt x="103096" y="176743"/>
                </a:lnTo>
                <a:lnTo>
                  <a:pt x="104681" y="175155"/>
                </a:lnTo>
                <a:lnTo>
                  <a:pt x="105210" y="173568"/>
                </a:lnTo>
                <a:lnTo>
                  <a:pt x="103624" y="172509"/>
                </a:lnTo>
                <a:lnTo>
                  <a:pt x="104681" y="170922"/>
                </a:lnTo>
                <a:lnTo>
                  <a:pt x="104681" y="171980"/>
                </a:lnTo>
                <a:lnTo>
                  <a:pt x="105210" y="170922"/>
                </a:lnTo>
                <a:lnTo>
                  <a:pt x="104681" y="169863"/>
                </a:lnTo>
                <a:lnTo>
                  <a:pt x="103096" y="170393"/>
                </a:lnTo>
                <a:lnTo>
                  <a:pt x="103096" y="169863"/>
                </a:lnTo>
                <a:lnTo>
                  <a:pt x="99924" y="168805"/>
                </a:lnTo>
                <a:lnTo>
                  <a:pt x="97810" y="170393"/>
                </a:lnTo>
                <a:lnTo>
                  <a:pt x="98338" y="171980"/>
                </a:lnTo>
                <a:lnTo>
                  <a:pt x="99396" y="172509"/>
                </a:lnTo>
                <a:lnTo>
                  <a:pt x="98338" y="174097"/>
                </a:lnTo>
                <a:lnTo>
                  <a:pt x="95167" y="173568"/>
                </a:lnTo>
                <a:lnTo>
                  <a:pt x="94110" y="175155"/>
                </a:lnTo>
                <a:lnTo>
                  <a:pt x="92524" y="174097"/>
                </a:lnTo>
                <a:lnTo>
                  <a:pt x="91467" y="174097"/>
                </a:lnTo>
                <a:lnTo>
                  <a:pt x="90938" y="174097"/>
                </a:lnTo>
                <a:lnTo>
                  <a:pt x="86181" y="176743"/>
                </a:lnTo>
                <a:lnTo>
                  <a:pt x="87238" y="177272"/>
                </a:lnTo>
                <a:lnTo>
                  <a:pt x="93052" y="177801"/>
                </a:lnTo>
                <a:lnTo>
                  <a:pt x="98338" y="177801"/>
                </a:lnTo>
                <a:lnTo>
                  <a:pt x="96224" y="178859"/>
                </a:lnTo>
                <a:lnTo>
                  <a:pt x="93052" y="180447"/>
                </a:lnTo>
                <a:lnTo>
                  <a:pt x="93052" y="178859"/>
                </a:lnTo>
                <a:lnTo>
                  <a:pt x="87238" y="179388"/>
                </a:lnTo>
                <a:lnTo>
                  <a:pt x="81952" y="180447"/>
                </a:lnTo>
                <a:lnTo>
                  <a:pt x="80366" y="183093"/>
                </a:lnTo>
                <a:lnTo>
                  <a:pt x="77723" y="182563"/>
                </a:lnTo>
                <a:lnTo>
                  <a:pt x="72437" y="184151"/>
                </a:lnTo>
                <a:lnTo>
                  <a:pt x="69794" y="183093"/>
                </a:lnTo>
                <a:lnTo>
                  <a:pt x="65037" y="184151"/>
                </a:lnTo>
                <a:lnTo>
                  <a:pt x="60280" y="183093"/>
                </a:lnTo>
                <a:lnTo>
                  <a:pt x="61337" y="180976"/>
                </a:lnTo>
                <a:lnTo>
                  <a:pt x="61866" y="179388"/>
                </a:lnTo>
                <a:lnTo>
                  <a:pt x="65037" y="179388"/>
                </a:lnTo>
                <a:lnTo>
                  <a:pt x="67152" y="177801"/>
                </a:lnTo>
                <a:lnTo>
                  <a:pt x="62923" y="175155"/>
                </a:lnTo>
                <a:lnTo>
                  <a:pt x="58694" y="172509"/>
                </a:lnTo>
                <a:lnTo>
                  <a:pt x="58694" y="171980"/>
                </a:lnTo>
                <a:lnTo>
                  <a:pt x="58165" y="171980"/>
                </a:lnTo>
                <a:lnTo>
                  <a:pt x="58694" y="169863"/>
                </a:lnTo>
                <a:lnTo>
                  <a:pt x="59751" y="168805"/>
                </a:lnTo>
                <a:lnTo>
                  <a:pt x="58165" y="168276"/>
                </a:lnTo>
                <a:lnTo>
                  <a:pt x="56051" y="167218"/>
                </a:lnTo>
                <a:lnTo>
                  <a:pt x="56051" y="165630"/>
                </a:lnTo>
                <a:lnTo>
                  <a:pt x="56580" y="165630"/>
                </a:lnTo>
                <a:lnTo>
                  <a:pt x="56051" y="165101"/>
                </a:lnTo>
                <a:lnTo>
                  <a:pt x="54994" y="165630"/>
                </a:lnTo>
                <a:lnTo>
                  <a:pt x="54465" y="165101"/>
                </a:lnTo>
                <a:lnTo>
                  <a:pt x="52880" y="165101"/>
                </a:lnTo>
                <a:lnTo>
                  <a:pt x="52880" y="163513"/>
                </a:lnTo>
                <a:lnTo>
                  <a:pt x="52880" y="162984"/>
                </a:lnTo>
                <a:lnTo>
                  <a:pt x="51822" y="162984"/>
                </a:lnTo>
                <a:lnTo>
                  <a:pt x="51294" y="162984"/>
                </a:lnTo>
                <a:lnTo>
                  <a:pt x="51822" y="161926"/>
                </a:lnTo>
                <a:lnTo>
                  <a:pt x="51822" y="161397"/>
                </a:lnTo>
                <a:lnTo>
                  <a:pt x="53408" y="163513"/>
                </a:lnTo>
                <a:lnTo>
                  <a:pt x="54994" y="165101"/>
                </a:lnTo>
                <a:lnTo>
                  <a:pt x="54465" y="164043"/>
                </a:lnTo>
                <a:lnTo>
                  <a:pt x="53408" y="162984"/>
                </a:lnTo>
                <a:lnTo>
                  <a:pt x="54465" y="162984"/>
                </a:lnTo>
                <a:lnTo>
                  <a:pt x="54465" y="161926"/>
                </a:lnTo>
                <a:lnTo>
                  <a:pt x="52880" y="158222"/>
                </a:lnTo>
                <a:lnTo>
                  <a:pt x="49179" y="158222"/>
                </a:lnTo>
                <a:lnTo>
                  <a:pt x="48122" y="157693"/>
                </a:lnTo>
                <a:lnTo>
                  <a:pt x="49179" y="154518"/>
                </a:lnTo>
                <a:lnTo>
                  <a:pt x="49708" y="154518"/>
                </a:lnTo>
                <a:lnTo>
                  <a:pt x="49179" y="153459"/>
                </a:lnTo>
                <a:lnTo>
                  <a:pt x="49708" y="153459"/>
                </a:lnTo>
                <a:lnTo>
                  <a:pt x="49179" y="151343"/>
                </a:lnTo>
                <a:lnTo>
                  <a:pt x="47594" y="149226"/>
                </a:lnTo>
                <a:lnTo>
                  <a:pt x="46008" y="142876"/>
                </a:lnTo>
                <a:lnTo>
                  <a:pt x="48122" y="139172"/>
                </a:lnTo>
                <a:lnTo>
                  <a:pt x="49179" y="137584"/>
                </a:lnTo>
                <a:lnTo>
                  <a:pt x="49708" y="137055"/>
                </a:lnTo>
                <a:lnTo>
                  <a:pt x="52880" y="135467"/>
                </a:lnTo>
                <a:lnTo>
                  <a:pt x="54994" y="132292"/>
                </a:lnTo>
                <a:lnTo>
                  <a:pt x="56580" y="131763"/>
                </a:lnTo>
                <a:lnTo>
                  <a:pt x="58165" y="127530"/>
                </a:lnTo>
                <a:lnTo>
                  <a:pt x="60280" y="127530"/>
                </a:lnTo>
                <a:lnTo>
                  <a:pt x="60280" y="129117"/>
                </a:lnTo>
                <a:lnTo>
                  <a:pt x="61866" y="129117"/>
                </a:lnTo>
                <a:lnTo>
                  <a:pt x="66623" y="132292"/>
                </a:lnTo>
                <a:lnTo>
                  <a:pt x="68737" y="131763"/>
                </a:lnTo>
                <a:lnTo>
                  <a:pt x="66623" y="128588"/>
                </a:lnTo>
                <a:lnTo>
                  <a:pt x="65037" y="124884"/>
                </a:lnTo>
                <a:lnTo>
                  <a:pt x="65566" y="124884"/>
                </a:lnTo>
                <a:lnTo>
                  <a:pt x="65566" y="123826"/>
                </a:lnTo>
                <a:lnTo>
                  <a:pt x="65037" y="123297"/>
                </a:lnTo>
                <a:lnTo>
                  <a:pt x="65037" y="122238"/>
                </a:lnTo>
                <a:lnTo>
                  <a:pt x="65566" y="123297"/>
                </a:lnTo>
                <a:lnTo>
                  <a:pt x="66623" y="120122"/>
                </a:lnTo>
                <a:lnTo>
                  <a:pt x="67152" y="116417"/>
                </a:lnTo>
                <a:lnTo>
                  <a:pt x="68209" y="116417"/>
                </a:lnTo>
                <a:lnTo>
                  <a:pt x="68737" y="114830"/>
                </a:lnTo>
                <a:lnTo>
                  <a:pt x="70323" y="115359"/>
                </a:lnTo>
                <a:lnTo>
                  <a:pt x="70852" y="113242"/>
                </a:lnTo>
                <a:lnTo>
                  <a:pt x="74023" y="116947"/>
                </a:lnTo>
                <a:lnTo>
                  <a:pt x="77195" y="119592"/>
                </a:lnTo>
                <a:lnTo>
                  <a:pt x="77195" y="120122"/>
                </a:lnTo>
                <a:lnTo>
                  <a:pt x="77723" y="120651"/>
                </a:lnTo>
                <a:lnTo>
                  <a:pt x="77195" y="121709"/>
                </a:lnTo>
                <a:lnTo>
                  <a:pt x="79309" y="123826"/>
                </a:lnTo>
                <a:lnTo>
                  <a:pt x="80895" y="125942"/>
                </a:lnTo>
                <a:lnTo>
                  <a:pt x="83009" y="124884"/>
                </a:lnTo>
                <a:lnTo>
                  <a:pt x="85652" y="125413"/>
                </a:lnTo>
                <a:lnTo>
                  <a:pt x="85652" y="123826"/>
                </a:lnTo>
                <a:lnTo>
                  <a:pt x="84595" y="123297"/>
                </a:lnTo>
                <a:lnTo>
                  <a:pt x="84595" y="123826"/>
                </a:lnTo>
                <a:lnTo>
                  <a:pt x="84066" y="123826"/>
                </a:lnTo>
                <a:lnTo>
                  <a:pt x="84066" y="122238"/>
                </a:lnTo>
                <a:lnTo>
                  <a:pt x="83009" y="122238"/>
                </a:lnTo>
                <a:lnTo>
                  <a:pt x="84066" y="121709"/>
                </a:lnTo>
                <a:lnTo>
                  <a:pt x="84066" y="120651"/>
                </a:lnTo>
                <a:lnTo>
                  <a:pt x="84066" y="119592"/>
                </a:lnTo>
                <a:lnTo>
                  <a:pt x="83009" y="120122"/>
                </a:lnTo>
                <a:lnTo>
                  <a:pt x="82481" y="121709"/>
                </a:lnTo>
                <a:lnTo>
                  <a:pt x="82481" y="119592"/>
                </a:lnTo>
                <a:lnTo>
                  <a:pt x="80895" y="118534"/>
                </a:lnTo>
                <a:lnTo>
                  <a:pt x="81952" y="118005"/>
                </a:lnTo>
                <a:lnTo>
                  <a:pt x="80895" y="116947"/>
                </a:lnTo>
                <a:lnTo>
                  <a:pt x="80895" y="116417"/>
                </a:lnTo>
                <a:lnTo>
                  <a:pt x="80366" y="115359"/>
                </a:lnTo>
                <a:lnTo>
                  <a:pt x="80895" y="113242"/>
                </a:lnTo>
                <a:lnTo>
                  <a:pt x="79309" y="112713"/>
                </a:lnTo>
                <a:lnTo>
                  <a:pt x="79309" y="110067"/>
                </a:lnTo>
                <a:lnTo>
                  <a:pt x="77723" y="109538"/>
                </a:lnTo>
                <a:lnTo>
                  <a:pt x="77723" y="108480"/>
                </a:lnTo>
                <a:lnTo>
                  <a:pt x="78781" y="108480"/>
                </a:lnTo>
                <a:lnTo>
                  <a:pt x="77195" y="105834"/>
                </a:lnTo>
                <a:lnTo>
                  <a:pt x="71909" y="104776"/>
                </a:lnTo>
                <a:lnTo>
                  <a:pt x="68737" y="104776"/>
                </a:lnTo>
                <a:lnTo>
                  <a:pt x="68737" y="105834"/>
                </a:lnTo>
                <a:lnTo>
                  <a:pt x="68209" y="105834"/>
                </a:lnTo>
                <a:lnTo>
                  <a:pt x="66623" y="104776"/>
                </a:lnTo>
                <a:lnTo>
                  <a:pt x="66623" y="105834"/>
                </a:lnTo>
                <a:lnTo>
                  <a:pt x="66623" y="106363"/>
                </a:lnTo>
                <a:lnTo>
                  <a:pt x="59751" y="107951"/>
                </a:lnTo>
                <a:lnTo>
                  <a:pt x="52880" y="108480"/>
                </a:lnTo>
                <a:lnTo>
                  <a:pt x="52880" y="109538"/>
                </a:lnTo>
                <a:lnTo>
                  <a:pt x="52880" y="110067"/>
                </a:lnTo>
                <a:lnTo>
                  <a:pt x="48122" y="111655"/>
                </a:lnTo>
                <a:lnTo>
                  <a:pt x="43894" y="113242"/>
                </a:lnTo>
                <a:lnTo>
                  <a:pt x="43894" y="113772"/>
                </a:lnTo>
                <a:lnTo>
                  <a:pt x="44422" y="114830"/>
                </a:lnTo>
                <a:lnTo>
                  <a:pt x="42836" y="114830"/>
                </a:lnTo>
                <a:lnTo>
                  <a:pt x="42836" y="116417"/>
                </a:lnTo>
                <a:lnTo>
                  <a:pt x="41251" y="115359"/>
                </a:lnTo>
                <a:lnTo>
                  <a:pt x="39665" y="115359"/>
                </a:lnTo>
                <a:lnTo>
                  <a:pt x="40722" y="116417"/>
                </a:lnTo>
                <a:lnTo>
                  <a:pt x="35436" y="115359"/>
                </a:lnTo>
                <a:lnTo>
                  <a:pt x="30150" y="110067"/>
                </a:lnTo>
                <a:lnTo>
                  <a:pt x="26979" y="113772"/>
                </a:lnTo>
                <a:lnTo>
                  <a:pt x="24864" y="118534"/>
                </a:lnTo>
                <a:lnTo>
                  <a:pt x="23278" y="115359"/>
                </a:lnTo>
                <a:lnTo>
                  <a:pt x="21693" y="113242"/>
                </a:lnTo>
                <a:lnTo>
                  <a:pt x="22221" y="111126"/>
                </a:lnTo>
                <a:lnTo>
                  <a:pt x="21693" y="109538"/>
                </a:lnTo>
                <a:lnTo>
                  <a:pt x="24864" y="107951"/>
                </a:lnTo>
                <a:lnTo>
                  <a:pt x="28564" y="106892"/>
                </a:lnTo>
                <a:lnTo>
                  <a:pt x="25921" y="104247"/>
                </a:lnTo>
                <a:lnTo>
                  <a:pt x="25393" y="99484"/>
                </a:lnTo>
                <a:lnTo>
                  <a:pt x="25921" y="98955"/>
                </a:lnTo>
                <a:lnTo>
                  <a:pt x="26979" y="97367"/>
                </a:lnTo>
                <a:lnTo>
                  <a:pt x="25921" y="96309"/>
                </a:lnTo>
                <a:lnTo>
                  <a:pt x="25921" y="95780"/>
                </a:lnTo>
                <a:lnTo>
                  <a:pt x="26979" y="94192"/>
                </a:lnTo>
                <a:lnTo>
                  <a:pt x="26979" y="92605"/>
                </a:lnTo>
                <a:lnTo>
                  <a:pt x="30150" y="90488"/>
                </a:lnTo>
                <a:lnTo>
                  <a:pt x="32793" y="88901"/>
                </a:lnTo>
                <a:lnTo>
                  <a:pt x="32265" y="82551"/>
                </a:lnTo>
                <a:lnTo>
                  <a:pt x="30679" y="77259"/>
                </a:lnTo>
                <a:lnTo>
                  <a:pt x="30150" y="77259"/>
                </a:lnTo>
                <a:lnTo>
                  <a:pt x="30150" y="78317"/>
                </a:lnTo>
                <a:lnTo>
                  <a:pt x="27507" y="75142"/>
                </a:lnTo>
                <a:lnTo>
                  <a:pt x="27507" y="71438"/>
                </a:lnTo>
                <a:lnTo>
                  <a:pt x="24864" y="69321"/>
                </a:lnTo>
                <a:lnTo>
                  <a:pt x="22221" y="66676"/>
                </a:lnTo>
                <a:lnTo>
                  <a:pt x="26979" y="67734"/>
                </a:lnTo>
                <a:lnTo>
                  <a:pt x="30150" y="69321"/>
                </a:lnTo>
                <a:lnTo>
                  <a:pt x="30679" y="68263"/>
                </a:lnTo>
                <a:lnTo>
                  <a:pt x="30679" y="66146"/>
                </a:lnTo>
                <a:lnTo>
                  <a:pt x="31207" y="66146"/>
                </a:lnTo>
                <a:lnTo>
                  <a:pt x="30679" y="64559"/>
                </a:lnTo>
                <a:lnTo>
                  <a:pt x="30679" y="62971"/>
                </a:lnTo>
                <a:lnTo>
                  <a:pt x="29093" y="62971"/>
                </a:lnTo>
                <a:lnTo>
                  <a:pt x="29093" y="61384"/>
                </a:lnTo>
                <a:lnTo>
                  <a:pt x="27507" y="62442"/>
                </a:lnTo>
                <a:lnTo>
                  <a:pt x="26979" y="62971"/>
                </a:lnTo>
                <a:lnTo>
                  <a:pt x="26979" y="62442"/>
                </a:lnTo>
                <a:lnTo>
                  <a:pt x="26979" y="61384"/>
                </a:lnTo>
                <a:lnTo>
                  <a:pt x="23807" y="57680"/>
                </a:lnTo>
                <a:lnTo>
                  <a:pt x="21693" y="52917"/>
                </a:lnTo>
                <a:lnTo>
                  <a:pt x="20107" y="53976"/>
                </a:lnTo>
                <a:lnTo>
                  <a:pt x="19050" y="52917"/>
                </a:lnTo>
                <a:lnTo>
                  <a:pt x="20636" y="51330"/>
                </a:lnTo>
                <a:lnTo>
                  <a:pt x="24864" y="55563"/>
                </a:lnTo>
                <a:lnTo>
                  <a:pt x="26979" y="56092"/>
                </a:lnTo>
                <a:lnTo>
                  <a:pt x="26979" y="54505"/>
                </a:lnTo>
                <a:lnTo>
                  <a:pt x="26979" y="52917"/>
                </a:lnTo>
                <a:lnTo>
                  <a:pt x="28564" y="54505"/>
                </a:lnTo>
                <a:lnTo>
                  <a:pt x="28564" y="52917"/>
                </a:lnTo>
                <a:lnTo>
                  <a:pt x="29093" y="53976"/>
                </a:lnTo>
                <a:lnTo>
                  <a:pt x="30150" y="54505"/>
                </a:lnTo>
                <a:lnTo>
                  <a:pt x="30150" y="55563"/>
                </a:lnTo>
                <a:lnTo>
                  <a:pt x="29093" y="54505"/>
                </a:lnTo>
                <a:lnTo>
                  <a:pt x="30150" y="56092"/>
                </a:lnTo>
                <a:lnTo>
                  <a:pt x="30679" y="56092"/>
                </a:lnTo>
                <a:lnTo>
                  <a:pt x="31207" y="59267"/>
                </a:lnTo>
                <a:lnTo>
                  <a:pt x="32265" y="62442"/>
                </a:lnTo>
                <a:lnTo>
                  <a:pt x="32265" y="62971"/>
                </a:lnTo>
                <a:lnTo>
                  <a:pt x="31207" y="63501"/>
                </a:lnTo>
                <a:lnTo>
                  <a:pt x="32793" y="64559"/>
                </a:lnTo>
                <a:lnTo>
                  <a:pt x="33850" y="62442"/>
                </a:lnTo>
                <a:lnTo>
                  <a:pt x="35965" y="63501"/>
                </a:lnTo>
                <a:lnTo>
                  <a:pt x="37550" y="65088"/>
                </a:lnTo>
                <a:lnTo>
                  <a:pt x="37550" y="69321"/>
                </a:lnTo>
                <a:lnTo>
                  <a:pt x="37022" y="71438"/>
                </a:lnTo>
                <a:lnTo>
                  <a:pt x="37550" y="73026"/>
                </a:lnTo>
                <a:lnTo>
                  <a:pt x="39665" y="73555"/>
                </a:lnTo>
                <a:lnTo>
                  <a:pt x="40722" y="75671"/>
                </a:lnTo>
                <a:lnTo>
                  <a:pt x="44951" y="78846"/>
                </a:lnTo>
                <a:lnTo>
                  <a:pt x="46008" y="81492"/>
                </a:lnTo>
                <a:lnTo>
                  <a:pt x="50237" y="82551"/>
                </a:lnTo>
                <a:lnTo>
                  <a:pt x="54465" y="82551"/>
                </a:lnTo>
                <a:lnTo>
                  <a:pt x="54465" y="83609"/>
                </a:lnTo>
                <a:lnTo>
                  <a:pt x="54465" y="84138"/>
                </a:lnTo>
                <a:lnTo>
                  <a:pt x="57108" y="84138"/>
                </a:lnTo>
                <a:lnTo>
                  <a:pt x="59751" y="87313"/>
                </a:lnTo>
                <a:lnTo>
                  <a:pt x="62923" y="87842"/>
                </a:lnTo>
                <a:lnTo>
                  <a:pt x="65037" y="90488"/>
                </a:lnTo>
                <a:lnTo>
                  <a:pt x="65037" y="92076"/>
                </a:lnTo>
                <a:lnTo>
                  <a:pt x="63980" y="92076"/>
                </a:lnTo>
                <a:lnTo>
                  <a:pt x="65037" y="94192"/>
                </a:lnTo>
                <a:lnTo>
                  <a:pt x="66623" y="94721"/>
                </a:lnTo>
                <a:lnTo>
                  <a:pt x="69794" y="95780"/>
                </a:lnTo>
                <a:lnTo>
                  <a:pt x="73495" y="96309"/>
                </a:lnTo>
                <a:lnTo>
                  <a:pt x="71909" y="92076"/>
                </a:lnTo>
                <a:lnTo>
                  <a:pt x="70323" y="87842"/>
                </a:lnTo>
                <a:lnTo>
                  <a:pt x="70323" y="86784"/>
                </a:lnTo>
                <a:lnTo>
                  <a:pt x="69794" y="85726"/>
                </a:lnTo>
                <a:lnTo>
                  <a:pt x="70323" y="85196"/>
                </a:lnTo>
                <a:lnTo>
                  <a:pt x="70852" y="85196"/>
                </a:lnTo>
                <a:lnTo>
                  <a:pt x="70323" y="84138"/>
                </a:lnTo>
                <a:lnTo>
                  <a:pt x="69794" y="84138"/>
                </a:lnTo>
                <a:lnTo>
                  <a:pt x="69794" y="82021"/>
                </a:lnTo>
                <a:lnTo>
                  <a:pt x="69794" y="79905"/>
                </a:lnTo>
                <a:lnTo>
                  <a:pt x="66623" y="75671"/>
                </a:lnTo>
                <a:lnTo>
                  <a:pt x="63980" y="71967"/>
                </a:lnTo>
                <a:lnTo>
                  <a:pt x="61337" y="61384"/>
                </a:lnTo>
                <a:lnTo>
                  <a:pt x="59751" y="50801"/>
                </a:lnTo>
                <a:lnTo>
                  <a:pt x="58694" y="50271"/>
                </a:lnTo>
                <a:lnTo>
                  <a:pt x="58694" y="48684"/>
                </a:lnTo>
                <a:lnTo>
                  <a:pt x="59751" y="47626"/>
                </a:lnTo>
                <a:lnTo>
                  <a:pt x="58694" y="47626"/>
                </a:lnTo>
                <a:lnTo>
                  <a:pt x="58694" y="47096"/>
                </a:lnTo>
                <a:lnTo>
                  <a:pt x="59751" y="43921"/>
                </a:lnTo>
                <a:lnTo>
                  <a:pt x="58694" y="39159"/>
                </a:lnTo>
                <a:lnTo>
                  <a:pt x="59751" y="39159"/>
                </a:lnTo>
                <a:lnTo>
                  <a:pt x="60280" y="39159"/>
                </a:lnTo>
                <a:lnTo>
                  <a:pt x="59751" y="35455"/>
                </a:lnTo>
                <a:lnTo>
                  <a:pt x="60280" y="31221"/>
                </a:lnTo>
                <a:lnTo>
                  <a:pt x="63980" y="30163"/>
                </a:lnTo>
                <a:lnTo>
                  <a:pt x="69794" y="22755"/>
                </a:lnTo>
                <a:lnTo>
                  <a:pt x="72437" y="21696"/>
                </a:lnTo>
                <a:lnTo>
                  <a:pt x="73495" y="24342"/>
                </a:lnTo>
                <a:lnTo>
                  <a:pt x="74023" y="24871"/>
                </a:lnTo>
                <a:lnTo>
                  <a:pt x="70323" y="29634"/>
                </a:lnTo>
                <a:lnTo>
                  <a:pt x="66623" y="33867"/>
                </a:lnTo>
                <a:lnTo>
                  <a:pt x="66623" y="34926"/>
                </a:lnTo>
                <a:lnTo>
                  <a:pt x="67152" y="35455"/>
                </a:lnTo>
                <a:lnTo>
                  <a:pt x="67152" y="34926"/>
                </a:lnTo>
                <a:lnTo>
                  <a:pt x="68209" y="34926"/>
                </a:lnTo>
                <a:lnTo>
                  <a:pt x="68209" y="37042"/>
                </a:lnTo>
                <a:lnTo>
                  <a:pt x="71909" y="35455"/>
                </a:lnTo>
                <a:lnTo>
                  <a:pt x="73495" y="34926"/>
                </a:lnTo>
                <a:lnTo>
                  <a:pt x="74023" y="35455"/>
                </a:lnTo>
                <a:lnTo>
                  <a:pt x="75080" y="36513"/>
                </a:lnTo>
                <a:lnTo>
                  <a:pt x="77195" y="34926"/>
                </a:lnTo>
                <a:lnTo>
                  <a:pt x="79309" y="35455"/>
                </a:lnTo>
                <a:lnTo>
                  <a:pt x="83009" y="33338"/>
                </a:lnTo>
                <a:lnTo>
                  <a:pt x="87238" y="33867"/>
                </a:lnTo>
                <a:lnTo>
                  <a:pt x="82481" y="33867"/>
                </a:lnTo>
                <a:lnTo>
                  <a:pt x="78781" y="37571"/>
                </a:lnTo>
                <a:lnTo>
                  <a:pt x="80366" y="38630"/>
                </a:lnTo>
                <a:lnTo>
                  <a:pt x="81952" y="37042"/>
                </a:lnTo>
                <a:lnTo>
                  <a:pt x="80895" y="38630"/>
                </a:lnTo>
                <a:lnTo>
                  <a:pt x="80366" y="39159"/>
                </a:lnTo>
                <a:lnTo>
                  <a:pt x="81952" y="40217"/>
                </a:lnTo>
                <a:lnTo>
                  <a:pt x="83009" y="37571"/>
                </a:lnTo>
                <a:lnTo>
                  <a:pt x="86181" y="40217"/>
                </a:lnTo>
                <a:lnTo>
                  <a:pt x="88824" y="37571"/>
                </a:lnTo>
                <a:lnTo>
                  <a:pt x="87767" y="37042"/>
                </a:lnTo>
                <a:lnTo>
                  <a:pt x="87238" y="36513"/>
                </a:lnTo>
                <a:lnTo>
                  <a:pt x="87767" y="35455"/>
                </a:lnTo>
                <a:lnTo>
                  <a:pt x="88824" y="34926"/>
                </a:lnTo>
                <a:lnTo>
                  <a:pt x="87767" y="33338"/>
                </a:lnTo>
                <a:lnTo>
                  <a:pt x="87238" y="33338"/>
                </a:lnTo>
                <a:lnTo>
                  <a:pt x="87238" y="31221"/>
                </a:lnTo>
                <a:lnTo>
                  <a:pt x="87238" y="30163"/>
                </a:lnTo>
                <a:lnTo>
                  <a:pt x="87767" y="31221"/>
                </a:lnTo>
                <a:lnTo>
                  <a:pt x="87767" y="29634"/>
                </a:lnTo>
                <a:lnTo>
                  <a:pt x="87767" y="26459"/>
                </a:lnTo>
                <a:lnTo>
                  <a:pt x="89352" y="25400"/>
                </a:lnTo>
                <a:lnTo>
                  <a:pt x="91467" y="23284"/>
                </a:lnTo>
                <a:lnTo>
                  <a:pt x="90938" y="21696"/>
                </a:lnTo>
                <a:lnTo>
                  <a:pt x="91467" y="21696"/>
                </a:lnTo>
                <a:lnTo>
                  <a:pt x="91467" y="22755"/>
                </a:lnTo>
                <a:lnTo>
                  <a:pt x="93052" y="21696"/>
                </a:lnTo>
                <a:lnTo>
                  <a:pt x="95167" y="21167"/>
                </a:lnTo>
                <a:lnTo>
                  <a:pt x="96224" y="18521"/>
                </a:lnTo>
                <a:lnTo>
                  <a:pt x="98338" y="17992"/>
                </a:lnTo>
                <a:lnTo>
                  <a:pt x="97810" y="15875"/>
                </a:lnTo>
                <a:lnTo>
                  <a:pt x="97810" y="13230"/>
                </a:lnTo>
                <a:lnTo>
                  <a:pt x="99924" y="12700"/>
                </a:lnTo>
                <a:lnTo>
                  <a:pt x="105210" y="14817"/>
                </a:lnTo>
                <a:close/>
                <a:moveTo>
                  <a:pt x="44450" y="9525"/>
                </a:moveTo>
                <a:lnTo>
                  <a:pt x="46038" y="11113"/>
                </a:lnTo>
                <a:lnTo>
                  <a:pt x="44979" y="11113"/>
                </a:lnTo>
                <a:lnTo>
                  <a:pt x="44450" y="10054"/>
                </a:lnTo>
                <a:close/>
                <a:moveTo>
                  <a:pt x="113506" y="1587"/>
                </a:moveTo>
                <a:lnTo>
                  <a:pt x="114300" y="1587"/>
                </a:lnTo>
                <a:lnTo>
                  <a:pt x="114300" y="3175"/>
                </a:lnTo>
                <a:close/>
                <a:moveTo>
                  <a:pt x="111125" y="0"/>
                </a:moveTo>
                <a:lnTo>
                  <a:pt x="113506" y="0"/>
                </a:lnTo>
                <a:lnTo>
                  <a:pt x="113506" y="1587"/>
                </a:lnTo>
                <a:lnTo>
                  <a:pt x="111125" y="1587"/>
                </a:lnTo>
                <a:lnTo>
                  <a:pt x="111125" y="529"/>
                </a:lnTo>
                <a:close/>
              </a:path>
            </a:pathLst>
          </a:custGeom>
          <a:solidFill>
            <a:srgbClr val="C1D03E"/>
          </a:solidFill>
          <a:ln w="9525">
            <a:noFill/>
            <a:round/>
            <a:headEnd/>
            <a:tailEnd/>
          </a:ln>
        </p:spPr>
        <p:txBody>
          <a:bodyPr vert="horz" wrap="square" lIns="216000" tIns="468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r>
              <a:rPr lang="en-US" altLang="ko-KR" sz="900" b="1" dirty="0" smtClean="0">
                <a:solidFill>
                  <a:schemeClr val="bg1"/>
                </a:solidFill>
              </a:rPr>
              <a:t>03</a:t>
            </a:r>
            <a:endParaRPr lang="ko-KR" altLang="en-US" sz="900" b="1" dirty="0">
              <a:solidFill>
                <a:schemeClr val="bg1"/>
              </a:solidFill>
            </a:endParaRPr>
          </a:p>
        </p:txBody>
      </p:sp>
      <p:sp>
        <p:nvSpPr>
          <p:cNvPr id="2740" name="자유형 2739"/>
          <p:cNvSpPr>
            <a:spLocks/>
          </p:cNvSpPr>
          <p:nvPr/>
        </p:nvSpPr>
        <p:spPr bwMode="auto">
          <a:xfrm>
            <a:off x="10737034" y="5209147"/>
            <a:ext cx="839384" cy="353196"/>
          </a:xfrm>
          <a:custGeom>
            <a:avLst/>
            <a:gdLst>
              <a:gd name="connsiteX0" fmla="*/ 101759 w 611188"/>
              <a:gd name="connsiteY0" fmla="*/ 253842 h 257176"/>
              <a:gd name="connsiteX1" fmla="*/ 102235 w 611188"/>
              <a:gd name="connsiteY1" fmla="*/ 254318 h 257176"/>
              <a:gd name="connsiteX2" fmla="*/ 103188 w 611188"/>
              <a:gd name="connsiteY2" fmla="*/ 254795 h 257176"/>
              <a:gd name="connsiteX3" fmla="*/ 102235 w 611188"/>
              <a:gd name="connsiteY3" fmla="*/ 254795 h 257176"/>
              <a:gd name="connsiteX4" fmla="*/ 102235 w 611188"/>
              <a:gd name="connsiteY4" fmla="*/ 255747 h 257176"/>
              <a:gd name="connsiteX5" fmla="*/ 101283 w 611188"/>
              <a:gd name="connsiteY5" fmla="*/ 256223 h 257176"/>
              <a:gd name="connsiteX6" fmla="*/ 99854 w 611188"/>
              <a:gd name="connsiteY6" fmla="*/ 257176 h 257176"/>
              <a:gd name="connsiteX7" fmla="*/ 98901 w 611188"/>
              <a:gd name="connsiteY7" fmla="*/ 257176 h 257176"/>
              <a:gd name="connsiteX8" fmla="*/ 98425 w 611188"/>
              <a:gd name="connsiteY8" fmla="*/ 256223 h 257176"/>
              <a:gd name="connsiteX9" fmla="*/ 98901 w 611188"/>
              <a:gd name="connsiteY9" fmla="*/ 255747 h 257176"/>
              <a:gd name="connsiteX10" fmla="*/ 100330 w 611188"/>
              <a:gd name="connsiteY10" fmla="*/ 255747 h 257176"/>
              <a:gd name="connsiteX11" fmla="*/ 100330 w 611188"/>
              <a:gd name="connsiteY11" fmla="*/ 254795 h 257176"/>
              <a:gd name="connsiteX12" fmla="*/ 100330 w 611188"/>
              <a:gd name="connsiteY12" fmla="*/ 254318 h 257176"/>
              <a:gd name="connsiteX13" fmla="*/ 101283 w 611188"/>
              <a:gd name="connsiteY13" fmla="*/ 254318 h 257176"/>
              <a:gd name="connsiteX14" fmla="*/ 101759 w 611188"/>
              <a:gd name="connsiteY14" fmla="*/ 254318 h 257176"/>
              <a:gd name="connsiteX15" fmla="*/ 101759 w 611188"/>
              <a:gd name="connsiteY15" fmla="*/ 252413 h 257176"/>
              <a:gd name="connsiteX16" fmla="*/ 102235 w 611188"/>
              <a:gd name="connsiteY16" fmla="*/ 252889 h 257176"/>
              <a:gd name="connsiteX17" fmla="*/ 101759 w 611188"/>
              <a:gd name="connsiteY17" fmla="*/ 253842 h 257176"/>
              <a:gd name="connsiteX18" fmla="*/ 101283 w 611188"/>
              <a:gd name="connsiteY18" fmla="*/ 253842 h 257176"/>
              <a:gd name="connsiteX19" fmla="*/ 101759 w 611188"/>
              <a:gd name="connsiteY19" fmla="*/ 252889 h 257176"/>
              <a:gd name="connsiteX20" fmla="*/ 203994 w 611188"/>
              <a:gd name="connsiteY20" fmla="*/ 239713 h 257176"/>
              <a:gd name="connsiteX21" fmla="*/ 205581 w 611188"/>
              <a:gd name="connsiteY21" fmla="*/ 239713 h 257176"/>
              <a:gd name="connsiteX22" fmla="*/ 205581 w 611188"/>
              <a:gd name="connsiteY22" fmla="*/ 240242 h 257176"/>
              <a:gd name="connsiteX23" fmla="*/ 206375 w 611188"/>
              <a:gd name="connsiteY23" fmla="*/ 240242 h 257176"/>
              <a:gd name="connsiteX24" fmla="*/ 205581 w 611188"/>
              <a:gd name="connsiteY24" fmla="*/ 241301 h 257176"/>
              <a:gd name="connsiteX25" fmla="*/ 203200 w 611188"/>
              <a:gd name="connsiteY25" fmla="*/ 241301 h 257176"/>
              <a:gd name="connsiteX26" fmla="*/ 203994 w 611188"/>
              <a:gd name="connsiteY26" fmla="*/ 240242 h 257176"/>
              <a:gd name="connsiteX27" fmla="*/ 115358 w 611188"/>
              <a:gd name="connsiteY27" fmla="*/ 239713 h 257176"/>
              <a:gd name="connsiteX28" fmla="*/ 119591 w 611188"/>
              <a:gd name="connsiteY28" fmla="*/ 241999 h 257176"/>
              <a:gd name="connsiteX29" fmla="*/ 120650 w 611188"/>
              <a:gd name="connsiteY29" fmla="*/ 243714 h 257176"/>
              <a:gd name="connsiteX30" fmla="*/ 120650 w 611188"/>
              <a:gd name="connsiteY30" fmla="*/ 250572 h 257176"/>
              <a:gd name="connsiteX31" fmla="*/ 118533 w 611188"/>
              <a:gd name="connsiteY31" fmla="*/ 254001 h 257176"/>
              <a:gd name="connsiteX32" fmla="*/ 113770 w 611188"/>
              <a:gd name="connsiteY32" fmla="*/ 252287 h 257176"/>
              <a:gd name="connsiteX33" fmla="*/ 110066 w 611188"/>
              <a:gd name="connsiteY33" fmla="*/ 251143 h 257176"/>
              <a:gd name="connsiteX34" fmla="*/ 108478 w 611188"/>
              <a:gd name="connsiteY34" fmla="*/ 250572 h 257176"/>
              <a:gd name="connsiteX35" fmla="*/ 106362 w 611188"/>
              <a:gd name="connsiteY35" fmla="*/ 249429 h 257176"/>
              <a:gd name="connsiteX36" fmla="*/ 106362 w 611188"/>
              <a:gd name="connsiteY36" fmla="*/ 247714 h 257176"/>
              <a:gd name="connsiteX37" fmla="*/ 106362 w 611188"/>
              <a:gd name="connsiteY37" fmla="*/ 247143 h 257176"/>
              <a:gd name="connsiteX38" fmla="*/ 107949 w 611188"/>
              <a:gd name="connsiteY38" fmla="*/ 247143 h 257176"/>
              <a:gd name="connsiteX39" fmla="*/ 108478 w 611188"/>
              <a:gd name="connsiteY39" fmla="*/ 244857 h 257176"/>
              <a:gd name="connsiteX40" fmla="*/ 108478 w 611188"/>
              <a:gd name="connsiteY40" fmla="*/ 245428 h 257176"/>
              <a:gd name="connsiteX41" fmla="*/ 109537 w 611188"/>
              <a:gd name="connsiteY41" fmla="*/ 246571 h 257176"/>
              <a:gd name="connsiteX42" fmla="*/ 109537 w 611188"/>
              <a:gd name="connsiteY42" fmla="*/ 245428 h 257176"/>
              <a:gd name="connsiteX43" fmla="*/ 110066 w 611188"/>
              <a:gd name="connsiteY43" fmla="*/ 243714 h 257176"/>
              <a:gd name="connsiteX44" fmla="*/ 111124 w 611188"/>
              <a:gd name="connsiteY44" fmla="*/ 245428 h 257176"/>
              <a:gd name="connsiteX45" fmla="*/ 111654 w 611188"/>
              <a:gd name="connsiteY45" fmla="*/ 247143 h 257176"/>
              <a:gd name="connsiteX46" fmla="*/ 113241 w 611188"/>
              <a:gd name="connsiteY46" fmla="*/ 245428 h 257176"/>
              <a:gd name="connsiteX47" fmla="*/ 113241 w 611188"/>
              <a:gd name="connsiteY47" fmla="*/ 241428 h 257176"/>
              <a:gd name="connsiteX48" fmla="*/ 401864 w 611188"/>
              <a:gd name="connsiteY48" fmla="*/ 238579 h 257176"/>
              <a:gd name="connsiteX49" fmla="*/ 403225 w 611188"/>
              <a:gd name="connsiteY49" fmla="*/ 238579 h 257176"/>
              <a:gd name="connsiteX50" fmla="*/ 401864 w 611188"/>
              <a:gd name="connsiteY50" fmla="*/ 239940 h 257176"/>
              <a:gd name="connsiteX51" fmla="*/ 400050 w 611188"/>
              <a:gd name="connsiteY51" fmla="*/ 241301 h 257176"/>
              <a:gd name="connsiteX52" fmla="*/ 400957 w 611188"/>
              <a:gd name="connsiteY52" fmla="*/ 239940 h 257176"/>
              <a:gd name="connsiteX53" fmla="*/ 401410 w 611188"/>
              <a:gd name="connsiteY53" fmla="*/ 239940 h 257176"/>
              <a:gd name="connsiteX54" fmla="*/ 388937 w 611188"/>
              <a:gd name="connsiteY54" fmla="*/ 238125 h 257176"/>
              <a:gd name="connsiteX55" fmla="*/ 391054 w 611188"/>
              <a:gd name="connsiteY55" fmla="*/ 238125 h 257176"/>
              <a:gd name="connsiteX56" fmla="*/ 392641 w 611188"/>
              <a:gd name="connsiteY56" fmla="*/ 238125 h 257176"/>
              <a:gd name="connsiteX57" fmla="*/ 393170 w 611188"/>
              <a:gd name="connsiteY57" fmla="*/ 238760 h 257176"/>
              <a:gd name="connsiteX58" fmla="*/ 394229 w 611188"/>
              <a:gd name="connsiteY58" fmla="*/ 240030 h 257176"/>
              <a:gd name="connsiteX59" fmla="*/ 394758 w 611188"/>
              <a:gd name="connsiteY59" fmla="*/ 238760 h 257176"/>
              <a:gd name="connsiteX60" fmla="*/ 396346 w 611188"/>
              <a:gd name="connsiteY60" fmla="*/ 238125 h 257176"/>
              <a:gd name="connsiteX61" fmla="*/ 396346 w 611188"/>
              <a:gd name="connsiteY61" fmla="*/ 238760 h 257176"/>
              <a:gd name="connsiteX62" fmla="*/ 396875 w 611188"/>
              <a:gd name="connsiteY62" fmla="*/ 240030 h 257176"/>
              <a:gd name="connsiteX63" fmla="*/ 396346 w 611188"/>
              <a:gd name="connsiteY63" fmla="*/ 240030 h 257176"/>
              <a:gd name="connsiteX64" fmla="*/ 395816 w 611188"/>
              <a:gd name="connsiteY64" fmla="*/ 238760 h 257176"/>
              <a:gd name="connsiteX65" fmla="*/ 394758 w 611188"/>
              <a:gd name="connsiteY65" fmla="*/ 240665 h 257176"/>
              <a:gd name="connsiteX66" fmla="*/ 394229 w 611188"/>
              <a:gd name="connsiteY66" fmla="*/ 241300 h 257176"/>
              <a:gd name="connsiteX67" fmla="*/ 393170 w 611188"/>
              <a:gd name="connsiteY67" fmla="*/ 241300 h 257176"/>
              <a:gd name="connsiteX68" fmla="*/ 393170 w 611188"/>
              <a:gd name="connsiteY68" fmla="*/ 240030 h 257176"/>
              <a:gd name="connsiteX69" fmla="*/ 392641 w 611188"/>
              <a:gd name="connsiteY69" fmla="*/ 240030 h 257176"/>
              <a:gd name="connsiteX70" fmla="*/ 392641 w 611188"/>
              <a:gd name="connsiteY70" fmla="*/ 238760 h 257176"/>
              <a:gd name="connsiteX71" fmla="*/ 391583 w 611188"/>
              <a:gd name="connsiteY71" fmla="*/ 240030 h 257176"/>
              <a:gd name="connsiteX72" fmla="*/ 389995 w 611188"/>
              <a:gd name="connsiteY72" fmla="*/ 240665 h 257176"/>
              <a:gd name="connsiteX73" fmla="*/ 389995 w 611188"/>
              <a:gd name="connsiteY73" fmla="*/ 238760 h 257176"/>
              <a:gd name="connsiteX74" fmla="*/ 175078 w 611188"/>
              <a:gd name="connsiteY74" fmla="*/ 238125 h 257176"/>
              <a:gd name="connsiteX75" fmla="*/ 176439 w 611188"/>
              <a:gd name="connsiteY75" fmla="*/ 239713 h 257176"/>
              <a:gd name="connsiteX76" fmla="*/ 176439 w 611188"/>
              <a:gd name="connsiteY76" fmla="*/ 238125 h 257176"/>
              <a:gd name="connsiteX77" fmla="*/ 177800 w 611188"/>
              <a:gd name="connsiteY77" fmla="*/ 238125 h 257176"/>
              <a:gd name="connsiteX78" fmla="*/ 177346 w 611188"/>
              <a:gd name="connsiteY78" fmla="*/ 239713 h 257176"/>
              <a:gd name="connsiteX79" fmla="*/ 175985 w 611188"/>
              <a:gd name="connsiteY79" fmla="*/ 241300 h 257176"/>
              <a:gd name="connsiteX80" fmla="*/ 175078 w 611188"/>
              <a:gd name="connsiteY80" fmla="*/ 239713 h 257176"/>
              <a:gd name="connsiteX81" fmla="*/ 174625 w 611188"/>
              <a:gd name="connsiteY81" fmla="*/ 239713 h 257176"/>
              <a:gd name="connsiteX82" fmla="*/ 165497 w 611188"/>
              <a:gd name="connsiteY82" fmla="*/ 237899 h 257176"/>
              <a:gd name="connsiteX83" fmla="*/ 165497 w 611188"/>
              <a:gd name="connsiteY83" fmla="*/ 239940 h 257176"/>
              <a:gd name="connsiteX84" fmla="*/ 166092 w 611188"/>
              <a:gd name="connsiteY84" fmla="*/ 239940 h 257176"/>
              <a:gd name="connsiteX85" fmla="*/ 166092 w 611188"/>
              <a:gd name="connsiteY85" fmla="*/ 240621 h 257176"/>
              <a:gd name="connsiteX86" fmla="*/ 164306 w 611188"/>
              <a:gd name="connsiteY86" fmla="*/ 240621 h 257176"/>
              <a:gd name="connsiteX87" fmla="*/ 161925 w 611188"/>
              <a:gd name="connsiteY87" fmla="*/ 241301 h 257176"/>
              <a:gd name="connsiteX88" fmla="*/ 162520 w 611188"/>
              <a:gd name="connsiteY88" fmla="*/ 239940 h 257176"/>
              <a:gd name="connsiteX89" fmla="*/ 163711 w 611188"/>
              <a:gd name="connsiteY89" fmla="*/ 240621 h 257176"/>
              <a:gd name="connsiteX90" fmla="*/ 163711 w 611188"/>
              <a:gd name="connsiteY90" fmla="*/ 238579 h 257176"/>
              <a:gd name="connsiteX91" fmla="*/ 170126 w 611188"/>
              <a:gd name="connsiteY91" fmla="*/ 237212 h 257176"/>
              <a:gd name="connsiteX92" fmla="*/ 170920 w 611188"/>
              <a:gd name="connsiteY92" fmla="*/ 238284 h 257176"/>
              <a:gd name="connsiteX93" fmla="*/ 170920 w 611188"/>
              <a:gd name="connsiteY93" fmla="*/ 239237 h 257176"/>
              <a:gd name="connsiteX94" fmla="*/ 169862 w 611188"/>
              <a:gd name="connsiteY94" fmla="*/ 239713 h 257176"/>
              <a:gd name="connsiteX95" fmla="*/ 169862 w 611188"/>
              <a:gd name="connsiteY95" fmla="*/ 237808 h 257176"/>
              <a:gd name="connsiteX96" fmla="*/ 170350 w 611188"/>
              <a:gd name="connsiteY96" fmla="*/ 236709 h 257176"/>
              <a:gd name="connsiteX97" fmla="*/ 170126 w 611188"/>
              <a:gd name="connsiteY97" fmla="*/ 237212 h 257176"/>
              <a:gd name="connsiteX98" fmla="*/ 169862 w 611188"/>
              <a:gd name="connsiteY98" fmla="*/ 236855 h 257176"/>
              <a:gd name="connsiteX99" fmla="*/ 444717 w 611188"/>
              <a:gd name="connsiteY99" fmla="*/ 236538 h 257176"/>
              <a:gd name="connsiteX100" fmla="*/ 446232 w 611188"/>
              <a:gd name="connsiteY100" fmla="*/ 238126 h 257176"/>
              <a:gd name="connsiteX101" fmla="*/ 448252 w 611188"/>
              <a:gd name="connsiteY101" fmla="*/ 237067 h 257176"/>
              <a:gd name="connsiteX102" fmla="*/ 447747 w 611188"/>
              <a:gd name="connsiteY102" fmla="*/ 237067 h 257176"/>
              <a:gd name="connsiteX103" fmla="*/ 446737 w 611188"/>
              <a:gd name="connsiteY103" fmla="*/ 237067 h 257176"/>
              <a:gd name="connsiteX104" fmla="*/ 447747 w 611188"/>
              <a:gd name="connsiteY104" fmla="*/ 236538 h 257176"/>
              <a:gd name="connsiteX105" fmla="*/ 449263 w 611188"/>
              <a:gd name="connsiteY105" fmla="*/ 236538 h 257176"/>
              <a:gd name="connsiteX106" fmla="*/ 449263 w 611188"/>
              <a:gd name="connsiteY106" fmla="*/ 238655 h 257176"/>
              <a:gd name="connsiteX107" fmla="*/ 447747 w 611188"/>
              <a:gd name="connsiteY107" fmla="*/ 238655 h 257176"/>
              <a:gd name="connsiteX108" fmla="*/ 444717 w 611188"/>
              <a:gd name="connsiteY108" fmla="*/ 238655 h 257176"/>
              <a:gd name="connsiteX109" fmla="*/ 444717 w 611188"/>
              <a:gd name="connsiteY109" fmla="*/ 238126 h 257176"/>
              <a:gd name="connsiteX110" fmla="*/ 444211 w 611188"/>
              <a:gd name="connsiteY110" fmla="*/ 238126 h 257176"/>
              <a:gd name="connsiteX111" fmla="*/ 444717 w 611188"/>
              <a:gd name="connsiteY111" fmla="*/ 237067 h 257176"/>
              <a:gd name="connsiteX112" fmla="*/ 440170 w 611188"/>
              <a:gd name="connsiteY112" fmla="*/ 236538 h 257176"/>
              <a:gd name="connsiteX113" fmla="*/ 443201 w 611188"/>
              <a:gd name="connsiteY113" fmla="*/ 236538 h 257176"/>
              <a:gd name="connsiteX114" fmla="*/ 444211 w 611188"/>
              <a:gd name="connsiteY114" fmla="*/ 237067 h 257176"/>
              <a:gd name="connsiteX115" fmla="*/ 444211 w 611188"/>
              <a:gd name="connsiteY115" fmla="*/ 238126 h 257176"/>
              <a:gd name="connsiteX116" fmla="*/ 443201 w 611188"/>
              <a:gd name="connsiteY116" fmla="*/ 239713 h 257176"/>
              <a:gd name="connsiteX117" fmla="*/ 442696 w 611188"/>
              <a:gd name="connsiteY117" fmla="*/ 238126 h 257176"/>
              <a:gd name="connsiteX118" fmla="*/ 442696 w 611188"/>
              <a:gd name="connsiteY118" fmla="*/ 238655 h 257176"/>
              <a:gd name="connsiteX119" fmla="*/ 442696 w 611188"/>
              <a:gd name="connsiteY119" fmla="*/ 239713 h 257176"/>
              <a:gd name="connsiteX120" fmla="*/ 440170 w 611188"/>
              <a:gd name="connsiteY120" fmla="*/ 239713 h 257176"/>
              <a:gd name="connsiteX121" fmla="*/ 439665 w 611188"/>
              <a:gd name="connsiteY121" fmla="*/ 238126 h 257176"/>
              <a:gd name="connsiteX122" fmla="*/ 439665 w 611188"/>
              <a:gd name="connsiteY122" fmla="*/ 238655 h 257176"/>
              <a:gd name="connsiteX123" fmla="*/ 439160 w 611188"/>
              <a:gd name="connsiteY123" fmla="*/ 239713 h 257176"/>
              <a:gd name="connsiteX124" fmla="*/ 439160 w 611188"/>
              <a:gd name="connsiteY124" fmla="*/ 238126 h 257176"/>
              <a:gd name="connsiteX125" fmla="*/ 438150 w 611188"/>
              <a:gd name="connsiteY125" fmla="*/ 238126 h 257176"/>
              <a:gd name="connsiteX126" fmla="*/ 401410 w 611188"/>
              <a:gd name="connsiteY126" fmla="*/ 236538 h 257176"/>
              <a:gd name="connsiteX127" fmla="*/ 401864 w 611188"/>
              <a:gd name="connsiteY127" fmla="*/ 236538 h 257176"/>
              <a:gd name="connsiteX128" fmla="*/ 401864 w 611188"/>
              <a:gd name="connsiteY128" fmla="*/ 238579 h 257176"/>
              <a:gd name="connsiteX129" fmla="*/ 401410 w 611188"/>
              <a:gd name="connsiteY129" fmla="*/ 237899 h 257176"/>
              <a:gd name="connsiteX130" fmla="*/ 166092 w 611188"/>
              <a:gd name="connsiteY130" fmla="*/ 236538 h 257176"/>
              <a:gd name="connsiteX131" fmla="*/ 166688 w 611188"/>
              <a:gd name="connsiteY131" fmla="*/ 237899 h 257176"/>
              <a:gd name="connsiteX132" fmla="*/ 166688 w 611188"/>
              <a:gd name="connsiteY132" fmla="*/ 239940 h 257176"/>
              <a:gd name="connsiteX133" fmla="*/ 166092 w 611188"/>
              <a:gd name="connsiteY133" fmla="*/ 239940 h 257176"/>
              <a:gd name="connsiteX134" fmla="*/ 166092 w 611188"/>
              <a:gd name="connsiteY134" fmla="*/ 237899 h 257176"/>
              <a:gd name="connsiteX135" fmla="*/ 117442 w 611188"/>
              <a:gd name="connsiteY135" fmla="*/ 236538 h 257176"/>
              <a:gd name="connsiteX136" fmla="*/ 131956 w 611188"/>
              <a:gd name="connsiteY136" fmla="*/ 236538 h 257176"/>
              <a:gd name="connsiteX137" fmla="*/ 131956 w 611188"/>
              <a:gd name="connsiteY137" fmla="*/ 237067 h 257176"/>
              <a:gd name="connsiteX138" fmla="*/ 131956 w 611188"/>
              <a:gd name="connsiteY138" fmla="*/ 238126 h 257176"/>
              <a:gd name="connsiteX139" fmla="*/ 124181 w 611188"/>
              <a:gd name="connsiteY139" fmla="*/ 238126 h 257176"/>
              <a:gd name="connsiteX140" fmla="*/ 118997 w 611188"/>
              <a:gd name="connsiteY140" fmla="*/ 239713 h 257176"/>
              <a:gd name="connsiteX141" fmla="*/ 118997 w 611188"/>
              <a:gd name="connsiteY141" fmla="*/ 238655 h 257176"/>
              <a:gd name="connsiteX142" fmla="*/ 118479 w 611188"/>
              <a:gd name="connsiteY142" fmla="*/ 237067 h 257176"/>
              <a:gd name="connsiteX143" fmla="*/ 117442 w 611188"/>
              <a:gd name="connsiteY143" fmla="*/ 238126 h 257176"/>
              <a:gd name="connsiteX144" fmla="*/ 118479 w 611188"/>
              <a:gd name="connsiteY144" fmla="*/ 238126 h 257176"/>
              <a:gd name="connsiteX145" fmla="*/ 118479 w 611188"/>
              <a:gd name="connsiteY145" fmla="*/ 239713 h 257176"/>
              <a:gd name="connsiteX146" fmla="*/ 116923 w 611188"/>
              <a:gd name="connsiteY146" fmla="*/ 238655 h 257176"/>
              <a:gd name="connsiteX147" fmla="*/ 115887 w 611188"/>
              <a:gd name="connsiteY147" fmla="*/ 237067 h 257176"/>
              <a:gd name="connsiteX148" fmla="*/ 117442 w 611188"/>
              <a:gd name="connsiteY148" fmla="*/ 237067 h 257176"/>
              <a:gd name="connsiteX149" fmla="*/ 249237 w 611188"/>
              <a:gd name="connsiteY149" fmla="*/ 234950 h 257176"/>
              <a:gd name="connsiteX150" fmla="*/ 250825 w 611188"/>
              <a:gd name="connsiteY150" fmla="*/ 234950 h 257176"/>
              <a:gd name="connsiteX151" fmla="*/ 250295 w 611188"/>
              <a:gd name="connsiteY151" fmla="*/ 236538 h 257176"/>
              <a:gd name="connsiteX152" fmla="*/ 235267 w 611188"/>
              <a:gd name="connsiteY152" fmla="*/ 234950 h 257176"/>
              <a:gd name="connsiteX153" fmla="*/ 235585 w 611188"/>
              <a:gd name="connsiteY153" fmla="*/ 234950 h 257176"/>
              <a:gd name="connsiteX154" fmla="*/ 235585 w 611188"/>
              <a:gd name="connsiteY154" fmla="*/ 236141 h 257176"/>
              <a:gd name="connsiteX155" fmla="*/ 236538 w 611188"/>
              <a:gd name="connsiteY155" fmla="*/ 236538 h 257176"/>
              <a:gd name="connsiteX156" fmla="*/ 236220 w 611188"/>
              <a:gd name="connsiteY156" fmla="*/ 236538 h 257176"/>
              <a:gd name="connsiteX157" fmla="*/ 235267 w 611188"/>
              <a:gd name="connsiteY157" fmla="*/ 236538 h 257176"/>
              <a:gd name="connsiteX158" fmla="*/ 235267 w 611188"/>
              <a:gd name="connsiteY158" fmla="*/ 236141 h 257176"/>
              <a:gd name="connsiteX159" fmla="*/ 234950 w 611188"/>
              <a:gd name="connsiteY159" fmla="*/ 235347 h 257176"/>
              <a:gd name="connsiteX160" fmla="*/ 171450 w 611188"/>
              <a:gd name="connsiteY160" fmla="*/ 234950 h 257176"/>
              <a:gd name="connsiteX161" fmla="*/ 171450 w 611188"/>
              <a:gd name="connsiteY161" fmla="*/ 236379 h 257176"/>
              <a:gd name="connsiteX162" fmla="*/ 170350 w 611188"/>
              <a:gd name="connsiteY162" fmla="*/ 236709 h 257176"/>
              <a:gd name="connsiteX163" fmla="*/ 170920 w 611188"/>
              <a:gd name="connsiteY163" fmla="*/ 235426 h 257176"/>
              <a:gd name="connsiteX164" fmla="*/ 143073 w 611188"/>
              <a:gd name="connsiteY164" fmla="*/ 234950 h 257176"/>
              <a:gd name="connsiteX165" fmla="*/ 144859 w 611188"/>
              <a:gd name="connsiteY165" fmla="*/ 234950 h 257176"/>
              <a:gd name="connsiteX166" fmla="*/ 144859 w 611188"/>
              <a:gd name="connsiteY166" fmla="*/ 236538 h 257176"/>
              <a:gd name="connsiteX167" fmla="*/ 146050 w 611188"/>
              <a:gd name="connsiteY167" fmla="*/ 237596 h 257176"/>
              <a:gd name="connsiteX168" fmla="*/ 144264 w 611188"/>
              <a:gd name="connsiteY168" fmla="*/ 238125 h 257176"/>
              <a:gd name="connsiteX169" fmla="*/ 143073 w 611188"/>
              <a:gd name="connsiteY169" fmla="*/ 236538 h 257176"/>
              <a:gd name="connsiteX170" fmla="*/ 143073 w 611188"/>
              <a:gd name="connsiteY170" fmla="*/ 237596 h 257176"/>
              <a:gd name="connsiteX171" fmla="*/ 143073 w 611188"/>
              <a:gd name="connsiteY171" fmla="*/ 238125 h 257176"/>
              <a:gd name="connsiteX172" fmla="*/ 142478 w 611188"/>
              <a:gd name="connsiteY172" fmla="*/ 237596 h 257176"/>
              <a:gd name="connsiteX173" fmla="*/ 141287 w 611188"/>
              <a:gd name="connsiteY173" fmla="*/ 238125 h 257176"/>
              <a:gd name="connsiteX174" fmla="*/ 141287 w 611188"/>
              <a:gd name="connsiteY174" fmla="*/ 237596 h 257176"/>
              <a:gd name="connsiteX175" fmla="*/ 141287 w 611188"/>
              <a:gd name="connsiteY175" fmla="*/ 236008 h 257176"/>
              <a:gd name="connsiteX176" fmla="*/ 332127 w 611188"/>
              <a:gd name="connsiteY176" fmla="*/ 234829 h 257176"/>
              <a:gd name="connsiteX177" fmla="*/ 331589 w 611188"/>
              <a:gd name="connsiteY177" fmla="*/ 235378 h 257176"/>
              <a:gd name="connsiteX178" fmla="*/ 330512 w 611188"/>
              <a:gd name="connsiteY178" fmla="*/ 235378 h 257176"/>
              <a:gd name="connsiteX179" fmla="*/ 139213 w 611188"/>
              <a:gd name="connsiteY179" fmla="*/ 234421 h 257176"/>
              <a:gd name="connsiteX180" fmla="*/ 140596 w 611188"/>
              <a:gd name="connsiteY180" fmla="*/ 234421 h 257176"/>
              <a:gd name="connsiteX181" fmla="*/ 139213 w 611188"/>
              <a:gd name="connsiteY181" fmla="*/ 236538 h 257176"/>
              <a:gd name="connsiteX182" fmla="*/ 134548 w 611188"/>
              <a:gd name="connsiteY182" fmla="*/ 238126 h 257176"/>
              <a:gd name="connsiteX183" fmla="*/ 134030 w 611188"/>
              <a:gd name="connsiteY183" fmla="*/ 238126 h 257176"/>
              <a:gd name="connsiteX184" fmla="*/ 134030 w 611188"/>
              <a:gd name="connsiteY184" fmla="*/ 238655 h 257176"/>
              <a:gd name="connsiteX185" fmla="*/ 132993 w 611188"/>
              <a:gd name="connsiteY185" fmla="*/ 238655 h 257176"/>
              <a:gd name="connsiteX186" fmla="*/ 134030 w 611188"/>
              <a:gd name="connsiteY186" fmla="*/ 237067 h 257176"/>
              <a:gd name="connsiteX187" fmla="*/ 132475 w 611188"/>
              <a:gd name="connsiteY187" fmla="*/ 237067 h 257176"/>
              <a:gd name="connsiteX188" fmla="*/ 131956 w 611188"/>
              <a:gd name="connsiteY188" fmla="*/ 236538 h 257176"/>
              <a:gd name="connsiteX189" fmla="*/ 137140 w 611188"/>
              <a:gd name="connsiteY189" fmla="*/ 236538 h 257176"/>
              <a:gd name="connsiteX190" fmla="*/ 137658 w 611188"/>
              <a:gd name="connsiteY190" fmla="*/ 235480 h 257176"/>
              <a:gd name="connsiteX191" fmla="*/ 137658 w 611188"/>
              <a:gd name="connsiteY191" fmla="*/ 234951 h 257176"/>
              <a:gd name="connsiteX192" fmla="*/ 138695 w 611188"/>
              <a:gd name="connsiteY192" fmla="*/ 235480 h 257176"/>
              <a:gd name="connsiteX193" fmla="*/ 139213 w 611188"/>
              <a:gd name="connsiteY193" fmla="*/ 235480 h 257176"/>
              <a:gd name="connsiteX194" fmla="*/ 139213 w 611188"/>
              <a:gd name="connsiteY194" fmla="*/ 234951 h 257176"/>
              <a:gd name="connsiteX195" fmla="*/ 236829 w 611188"/>
              <a:gd name="connsiteY195" fmla="*/ 233893 h 257176"/>
              <a:gd name="connsiteX196" fmla="*/ 237886 w 611188"/>
              <a:gd name="connsiteY196" fmla="*/ 234422 h 257176"/>
              <a:gd name="connsiteX197" fmla="*/ 236829 w 611188"/>
              <a:gd name="connsiteY197" fmla="*/ 234422 h 257176"/>
              <a:gd name="connsiteX198" fmla="*/ 236301 w 611188"/>
              <a:gd name="connsiteY198" fmla="*/ 234422 h 257176"/>
              <a:gd name="connsiteX199" fmla="*/ 141287 w 611188"/>
              <a:gd name="connsiteY199" fmla="*/ 233363 h 257176"/>
              <a:gd name="connsiteX200" fmla="*/ 140768 w 611188"/>
              <a:gd name="connsiteY200" fmla="*/ 234421 h 257176"/>
              <a:gd name="connsiteX201" fmla="*/ 140596 w 611188"/>
              <a:gd name="connsiteY201" fmla="*/ 234421 h 257176"/>
              <a:gd name="connsiteX202" fmla="*/ 382181 w 611188"/>
              <a:gd name="connsiteY202" fmla="*/ 231775 h 257176"/>
              <a:gd name="connsiteX203" fmla="*/ 382181 w 611188"/>
              <a:gd name="connsiteY203" fmla="*/ 233263 h 257176"/>
              <a:gd name="connsiteX204" fmla="*/ 382698 w 611188"/>
              <a:gd name="connsiteY204" fmla="*/ 233263 h 257176"/>
              <a:gd name="connsiteX205" fmla="*/ 383732 w 611188"/>
              <a:gd name="connsiteY205" fmla="*/ 233263 h 257176"/>
              <a:gd name="connsiteX206" fmla="*/ 385282 w 611188"/>
              <a:gd name="connsiteY206" fmla="*/ 233760 h 257176"/>
              <a:gd name="connsiteX207" fmla="*/ 386833 w 611188"/>
              <a:gd name="connsiteY207" fmla="*/ 233760 h 257176"/>
              <a:gd name="connsiteX208" fmla="*/ 385799 w 611188"/>
              <a:gd name="connsiteY208" fmla="*/ 235248 h 257176"/>
              <a:gd name="connsiteX209" fmla="*/ 384249 w 611188"/>
              <a:gd name="connsiteY209" fmla="*/ 234752 h 257176"/>
              <a:gd name="connsiteX210" fmla="*/ 382181 w 611188"/>
              <a:gd name="connsiteY210" fmla="*/ 235248 h 257176"/>
              <a:gd name="connsiteX211" fmla="*/ 382698 w 611188"/>
              <a:gd name="connsiteY211" fmla="*/ 235744 h 257176"/>
              <a:gd name="connsiteX212" fmla="*/ 382698 w 611188"/>
              <a:gd name="connsiteY212" fmla="*/ 236736 h 257176"/>
              <a:gd name="connsiteX213" fmla="*/ 382181 w 611188"/>
              <a:gd name="connsiteY213" fmla="*/ 236736 h 257176"/>
              <a:gd name="connsiteX214" fmla="*/ 381664 w 611188"/>
              <a:gd name="connsiteY214" fmla="*/ 235248 h 257176"/>
              <a:gd name="connsiteX215" fmla="*/ 380631 w 611188"/>
              <a:gd name="connsiteY215" fmla="*/ 233760 h 257176"/>
              <a:gd name="connsiteX216" fmla="*/ 379080 w 611188"/>
              <a:gd name="connsiteY216" fmla="*/ 235248 h 257176"/>
              <a:gd name="connsiteX217" fmla="*/ 378563 w 611188"/>
              <a:gd name="connsiteY217" fmla="*/ 234752 h 257176"/>
              <a:gd name="connsiteX218" fmla="*/ 378563 w 611188"/>
              <a:gd name="connsiteY218" fmla="*/ 235248 h 257176"/>
              <a:gd name="connsiteX219" fmla="*/ 378563 w 611188"/>
              <a:gd name="connsiteY219" fmla="*/ 236736 h 257176"/>
              <a:gd name="connsiteX220" fmla="*/ 377013 w 611188"/>
              <a:gd name="connsiteY220" fmla="*/ 237232 h 257176"/>
              <a:gd name="connsiteX221" fmla="*/ 377013 w 611188"/>
              <a:gd name="connsiteY221" fmla="*/ 238225 h 257176"/>
              <a:gd name="connsiteX222" fmla="*/ 377529 w 611188"/>
              <a:gd name="connsiteY222" fmla="*/ 238721 h 257176"/>
              <a:gd name="connsiteX223" fmla="*/ 377013 w 611188"/>
              <a:gd name="connsiteY223" fmla="*/ 238721 h 257176"/>
              <a:gd name="connsiteX224" fmla="*/ 375462 w 611188"/>
              <a:gd name="connsiteY224" fmla="*/ 239713 h 257176"/>
              <a:gd name="connsiteX225" fmla="*/ 375462 w 611188"/>
              <a:gd name="connsiteY225" fmla="*/ 238225 h 257176"/>
              <a:gd name="connsiteX226" fmla="*/ 375979 w 611188"/>
              <a:gd name="connsiteY226" fmla="*/ 238225 h 257176"/>
              <a:gd name="connsiteX227" fmla="*/ 375979 w 611188"/>
              <a:gd name="connsiteY227" fmla="*/ 237232 h 257176"/>
              <a:gd name="connsiteX228" fmla="*/ 375462 w 611188"/>
              <a:gd name="connsiteY228" fmla="*/ 236736 h 257176"/>
              <a:gd name="connsiteX229" fmla="*/ 375462 w 611188"/>
              <a:gd name="connsiteY229" fmla="*/ 237232 h 257176"/>
              <a:gd name="connsiteX230" fmla="*/ 375462 w 611188"/>
              <a:gd name="connsiteY230" fmla="*/ 238225 h 257176"/>
              <a:gd name="connsiteX231" fmla="*/ 373911 w 611188"/>
              <a:gd name="connsiteY231" fmla="*/ 237232 h 257176"/>
              <a:gd name="connsiteX232" fmla="*/ 373911 w 611188"/>
              <a:gd name="connsiteY232" fmla="*/ 238721 h 257176"/>
              <a:gd name="connsiteX233" fmla="*/ 371844 w 611188"/>
              <a:gd name="connsiteY233" fmla="*/ 238225 h 257176"/>
              <a:gd name="connsiteX234" fmla="*/ 370293 w 611188"/>
              <a:gd name="connsiteY234" fmla="*/ 238225 h 257176"/>
              <a:gd name="connsiteX235" fmla="*/ 369776 w 611188"/>
              <a:gd name="connsiteY235" fmla="*/ 238721 h 257176"/>
              <a:gd name="connsiteX236" fmla="*/ 370293 w 611188"/>
              <a:gd name="connsiteY236" fmla="*/ 238721 h 257176"/>
              <a:gd name="connsiteX237" fmla="*/ 369776 w 611188"/>
              <a:gd name="connsiteY237" fmla="*/ 239713 h 257176"/>
              <a:gd name="connsiteX238" fmla="*/ 368743 w 611188"/>
              <a:gd name="connsiteY238" fmla="*/ 239713 h 257176"/>
              <a:gd name="connsiteX239" fmla="*/ 368226 w 611188"/>
              <a:gd name="connsiteY239" fmla="*/ 238721 h 257176"/>
              <a:gd name="connsiteX240" fmla="*/ 368226 w 611188"/>
              <a:gd name="connsiteY240" fmla="*/ 238225 h 257176"/>
              <a:gd name="connsiteX241" fmla="*/ 367192 w 611188"/>
              <a:gd name="connsiteY241" fmla="*/ 238225 h 257176"/>
              <a:gd name="connsiteX242" fmla="*/ 367192 w 611188"/>
              <a:gd name="connsiteY242" fmla="*/ 238721 h 257176"/>
              <a:gd name="connsiteX243" fmla="*/ 365642 w 611188"/>
              <a:gd name="connsiteY243" fmla="*/ 237232 h 257176"/>
              <a:gd name="connsiteX244" fmla="*/ 366675 w 611188"/>
              <a:gd name="connsiteY244" fmla="*/ 235744 h 257176"/>
              <a:gd name="connsiteX245" fmla="*/ 366675 w 611188"/>
              <a:gd name="connsiteY245" fmla="*/ 236736 h 257176"/>
              <a:gd name="connsiteX246" fmla="*/ 366675 w 611188"/>
              <a:gd name="connsiteY246" fmla="*/ 237232 h 257176"/>
              <a:gd name="connsiteX247" fmla="*/ 367192 w 611188"/>
              <a:gd name="connsiteY247" fmla="*/ 236736 h 257176"/>
              <a:gd name="connsiteX248" fmla="*/ 368226 w 611188"/>
              <a:gd name="connsiteY248" fmla="*/ 235744 h 257176"/>
              <a:gd name="connsiteX249" fmla="*/ 368743 w 611188"/>
              <a:gd name="connsiteY249" fmla="*/ 237232 h 257176"/>
              <a:gd name="connsiteX250" fmla="*/ 369776 w 611188"/>
              <a:gd name="connsiteY250" fmla="*/ 238225 h 257176"/>
              <a:gd name="connsiteX251" fmla="*/ 369776 w 611188"/>
              <a:gd name="connsiteY251" fmla="*/ 237232 h 257176"/>
              <a:gd name="connsiteX252" fmla="*/ 369776 w 611188"/>
              <a:gd name="connsiteY252" fmla="*/ 236736 h 257176"/>
              <a:gd name="connsiteX253" fmla="*/ 370293 w 611188"/>
              <a:gd name="connsiteY253" fmla="*/ 235744 h 257176"/>
              <a:gd name="connsiteX254" fmla="*/ 368743 w 611188"/>
              <a:gd name="connsiteY254" fmla="*/ 233760 h 257176"/>
              <a:gd name="connsiteX255" fmla="*/ 366675 w 611188"/>
              <a:gd name="connsiteY255" fmla="*/ 234752 h 257176"/>
              <a:gd name="connsiteX256" fmla="*/ 366675 w 611188"/>
              <a:gd name="connsiteY256" fmla="*/ 233760 h 257176"/>
              <a:gd name="connsiteX257" fmla="*/ 366675 w 611188"/>
              <a:gd name="connsiteY257" fmla="*/ 233263 h 257176"/>
              <a:gd name="connsiteX258" fmla="*/ 368226 w 611188"/>
              <a:gd name="connsiteY258" fmla="*/ 233263 h 257176"/>
              <a:gd name="connsiteX259" fmla="*/ 369776 w 611188"/>
              <a:gd name="connsiteY259" fmla="*/ 233263 h 257176"/>
              <a:gd name="connsiteX260" fmla="*/ 375979 w 611188"/>
              <a:gd name="connsiteY260" fmla="*/ 232271 h 257176"/>
              <a:gd name="connsiteX261" fmla="*/ 342900 w 611188"/>
              <a:gd name="connsiteY261" fmla="*/ 231775 h 257176"/>
              <a:gd name="connsiteX262" fmla="*/ 343694 w 611188"/>
              <a:gd name="connsiteY262" fmla="*/ 232304 h 257176"/>
              <a:gd name="connsiteX263" fmla="*/ 344488 w 611188"/>
              <a:gd name="connsiteY263" fmla="*/ 232304 h 257176"/>
              <a:gd name="connsiteX264" fmla="*/ 343694 w 611188"/>
              <a:gd name="connsiteY264" fmla="*/ 233892 h 257176"/>
              <a:gd name="connsiteX265" fmla="*/ 342900 w 611188"/>
              <a:gd name="connsiteY265" fmla="*/ 234950 h 257176"/>
              <a:gd name="connsiteX266" fmla="*/ 343694 w 611188"/>
              <a:gd name="connsiteY266" fmla="*/ 233363 h 257176"/>
              <a:gd name="connsiteX267" fmla="*/ 279645 w 611188"/>
              <a:gd name="connsiteY267" fmla="*/ 231247 h 257176"/>
              <a:gd name="connsiteX268" fmla="*/ 278059 w 611188"/>
              <a:gd name="connsiteY268" fmla="*/ 232305 h 257176"/>
              <a:gd name="connsiteX269" fmla="*/ 277883 w 611188"/>
              <a:gd name="connsiteY269" fmla="*/ 232129 h 257176"/>
              <a:gd name="connsiteX270" fmla="*/ 341284 w 611188"/>
              <a:gd name="connsiteY270" fmla="*/ 230982 h 257176"/>
              <a:gd name="connsiteX271" fmla="*/ 342900 w 611188"/>
              <a:gd name="connsiteY271" fmla="*/ 230982 h 257176"/>
              <a:gd name="connsiteX272" fmla="*/ 342900 w 611188"/>
              <a:gd name="connsiteY272" fmla="*/ 231532 h 257176"/>
              <a:gd name="connsiteX273" fmla="*/ 342361 w 611188"/>
              <a:gd name="connsiteY273" fmla="*/ 231532 h 257176"/>
              <a:gd name="connsiteX274" fmla="*/ 341284 w 611188"/>
              <a:gd name="connsiteY274" fmla="*/ 231532 h 257176"/>
              <a:gd name="connsiteX275" fmla="*/ 342361 w 611188"/>
              <a:gd name="connsiteY275" fmla="*/ 232631 h 257176"/>
              <a:gd name="connsiteX276" fmla="*/ 340745 w 611188"/>
              <a:gd name="connsiteY276" fmla="*/ 232631 h 257176"/>
              <a:gd name="connsiteX277" fmla="*/ 339668 w 611188"/>
              <a:gd name="connsiteY277" fmla="*/ 232631 h 257176"/>
              <a:gd name="connsiteX278" fmla="*/ 105833 w 611188"/>
              <a:gd name="connsiteY278" fmla="*/ 230188 h 257176"/>
              <a:gd name="connsiteX279" fmla="*/ 106362 w 611188"/>
              <a:gd name="connsiteY279" fmla="*/ 230188 h 257176"/>
              <a:gd name="connsiteX280" fmla="*/ 107950 w 611188"/>
              <a:gd name="connsiteY280" fmla="*/ 230188 h 257176"/>
              <a:gd name="connsiteX281" fmla="*/ 107421 w 611188"/>
              <a:gd name="connsiteY281" fmla="*/ 230717 h 257176"/>
              <a:gd name="connsiteX282" fmla="*/ 107421 w 611188"/>
              <a:gd name="connsiteY282" fmla="*/ 231775 h 257176"/>
              <a:gd name="connsiteX283" fmla="*/ 104775 w 611188"/>
              <a:gd name="connsiteY283" fmla="*/ 228600 h 257176"/>
              <a:gd name="connsiteX284" fmla="*/ 105833 w 611188"/>
              <a:gd name="connsiteY284" fmla="*/ 228600 h 257176"/>
              <a:gd name="connsiteX285" fmla="*/ 105833 w 611188"/>
              <a:gd name="connsiteY285" fmla="*/ 230188 h 257176"/>
              <a:gd name="connsiteX286" fmla="*/ 305197 w 611188"/>
              <a:gd name="connsiteY286" fmla="*/ 228234 h 257176"/>
              <a:gd name="connsiteX287" fmla="*/ 305601 w 611188"/>
              <a:gd name="connsiteY287" fmla="*/ 228234 h 257176"/>
              <a:gd name="connsiteX288" fmla="*/ 305490 w 611188"/>
              <a:gd name="connsiteY288" fmla="*/ 228684 h 257176"/>
              <a:gd name="connsiteX289" fmla="*/ 305735 w 611188"/>
              <a:gd name="connsiteY289" fmla="*/ 227685 h 257176"/>
              <a:gd name="connsiteX290" fmla="*/ 305735 w 611188"/>
              <a:gd name="connsiteY290" fmla="*/ 228234 h 257176"/>
              <a:gd name="connsiteX291" fmla="*/ 305601 w 611188"/>
              <a:gd name="connsiteY291" fmla="*/ 228234 h 257176"/>
              <a:gd name="connsiteX292" fmla="*/ 328357 w 611188"/>
              <a:gd name="connsiteY292" fmla="*/ 227135 h 257176"/>
              <a:gd name="connsiteX293" fmla="*/ 328896 w 611188"/>
              <a:gd name="connsiteY293" fmla="*/ 227135 h 257176"/>
              <a:gd name="connsiteX294" fmla="*/ 328896 w 611188"/>
              <a:gd name="connsiteY294" fmla="*/ 227273 h 257176"/>
              <a:gd name="connsiteX295" fmla="*/ 338137 w 611188"/>
              <a:gd name="connsiteY295" fmla="*/ 225425 h 257176"/>
              <a:gd name="connsiteX296" fmla="*/ 339195 w 611188"/>
              <a:gd name="connsiteY296" fmla="*/ 226060 h 257176"/>
              <a:gd name="connsiteX297" fmla="*/ 339725 w 611188"/>
              <a:gd name="connsiteY297" fmla="*/ 226060 h 257176"/>
              <a:gd name="connsiteX298" fmla="*/ 339725 w 611188"/>
              <a:gd name="connsiteY298" fmla="*/ 227013 h 257176"/>
              <a:gd name="connsiteX299" fmla="*/ 339195 w 611188"/>
              <a:gd name="connsiteY299" fmla="*/ 226378 h 257176"/>
              <a:gd name="connsiteX300" fmla="*/ 338137 w 611188"/>
              <a:gd name="connsiteY300" fmla="*/ 226378 h 257176"/>
              <a:gd name="connsiteX301" fmla="*/ 338137 w 611188"/>
              <a:gd name="connsiteY301" fmla="*/ 226060 h 257176"/>
              <a:gd name="connsiteX302" fmla="*/ 106267 w 611188"/>
              <a:gd name="connsiteY302" fmla="*/ 224368 h 257176"/>
              <a:gd name="connsiteX303" fmla="*/ 107853 w 611188"/>
              <a:gd name="connsiteY303" fmla="*/ 225426 h 257176"/>
              <a:gd name="connsiteX304" fmla="*/ 106267 w 611188"/>
              <a:gd name="connsiteY304" fmla="*/ 225426 h 257176"/>
              <a:gd name="connsiteX305" fmla="*/ 105647 w 611188"/>
              <a:gd name="connsiteY305" fmla="*/ 222504 h 257176"/>
              <a:gd name="connsiteX306" fmla="*/ 107185 w 611188"/>
              <a:gd name="connsiteY306" fmla="*/ 222697 h 257176"/>
              <a:gd name="connsiteX307" fmla="*/ 106267 w 611188"/>
              <a:gd name="connsiteY307" fmla="*/ 222780 h 257176"/>
              <a:gd name="connsiteX308" fmla="*/ 80895 w 611188"/>
              <a:gd name="connsiteY308" fmla="*/ 220134 h 257176"/>
              <a:gd name="connsiteX309" fmla="*/ 86181 w 611188"/>
              <a:gd name="connsiteY309" fmla="*/ 220664 h 257176"/>
              <a:gd name="connsiteX310" fmla="*/ 93052 w 611188"/>
              <a:gd name="connsiteY310" fmla="*/ 221193 h 257176"/>
              <a:gd name="connsiteX311" fmla="*/ 94638 w 611188"/>
              <a:gd name="connsiteY311" fmla="*/ 220664 h 257176"/>
              <a:gd name="connsiteX312" fmla="*/ 96224 w 611188"/>
              <a:gd name="connsiteY312" fmla="*/ 222251 h 257176"/>
              <a:gd name="connsiteX313" fmla="*/ 97810 w 611188"/>
              <a:gd name="connsiteY313" fmla="*/ 222251 h 257176"/>
              <a:gd name="connsiteX314" fmla="*/ 98338 w 611188"/>
              <a:gd name="connsiteY314" fmla="*/ 221193 h 257176"/>
              <a:gd name="connsiteX315" fmla="*/ 99396 w 611188"/>
              <a:gd name="connsiteY315" fmla="*/ 222251 h 257176"/>
              <a:gd name="connsiteX316" fmla="*/ 99924 w 611188"/>
              <a:gd name="connsiteY316" fmla="*/ 222251 h 257176"/>
              <a:gd name="connsiteX317" fmla="*/ 99924 w 611188"/>
              <a:gd name="connsiteY317" fmla="*/ 221193 h 257176"/>
              <a:gd name="connsiteX318" fmla="*/ 100981 w 611188"/>
              <a:gd name="connsiteY318" fmla="*/ 220134 h 257176"/>
              <a:gd name="connsiteX319" fmla="*/ 101510 w 611188"/>
              <a:gd name="connsiteY319" fmla="*/ 221193 h 257176"/>
              <a:gd name="connsiteX320" fmla="*/ 101510 w 611188"/>
              <a:gd name="connsiteY320" fmla="*/ 220664 h 257176"/>
              <a:gd name="connsiteX321" fmla="*/ 105647 w 611188"/>
              <a:gd name="connsiteY321" fmla="*/ 222504 h 257176"/>
              <a:gd name="connsiteX322" fmla="*/ 103624 w 611188"/>
              <a:gd name="connsiteY322" fmla="*/ 222251 h 257176"/>
              <a:gd name="connsiteX323" fmla="*/ 101510 w 611188"/>
              <a:gd name="connsiteY323" fmla="*/ 225426 h 257176"/>
              <a:gd name="connsiteX324" fmla="*/ 100981 w 611188"/>
              <a:gd name="connsiteY324" fmla="*/ 224368 h 257176"/>
              <a:gd name="connsiteX325" fmla="*/ 99924 w 611188"/>
              <a:gd name="connsiteY325" fmla="*/ 225426 h 257176"/>
              <a:gd name="connsiteX326" fmla="*/ 96753 w 611188"/>
              <a:gd name="connsiteY326" fmla="*/ 224368 h 257176"/>
              <a:gd name="connsiteX327" fmla="*/ 94638 w 611188"/>
              <a:gd name="connsiteY327" fmla="*/ 225426 h 257176"/>
              <a:gd name="connsiteX328" fmla="*/ 95167 w 611188"/>
              <a:gd name="connsiteY328" fmla="*/ 224368 h 257176"/>
              <a:gd name="connsiteX329" fmla="*/ 96224 w 611188"/>
              <a:gd name="connsiteY329" fmla="*/ 223839 h 257176"/>
              <a:gd name="connsiteX330" fmla="*/ 96224 w 611188"/>
              <a:gd name="connsiteY330" fmla="*/ 222780 h 257176"/>
              <a:gd name="connsiteX331" fmla="*/ 95167 w 611188"/>
              <a:gd name="connsiteY331" fmla="*/ 222251 h 257176"/>
              <a:gd name="connsiteX332" fmla="*/ 90938 w 611188"/>
              <a:gd name="connsiteY332" fmla="*/ 221193 h 257176"/>
              <a:gd name="connsiteX333" fmla="*/ 86181 w 611188"/>
              <a:gd name="connsiteY333" fmla="*/ 221193 h 257176"/>
              <a:gd name="connsiteX334" fmla="*/ 83009 w 611188"/>
              <a:gd name="connsiteY334" fmla="*/ 220664 h 257176"/>
              <a:gd name="connsiteX335" fmla="*/ 115887 w 611188"/>
              <a:gd name="connsiteY335" fmla="*/ 219075 h 257176"/>
              <a:gd name="connsiteX336" fmla="*/ 115887 w 611188"/>
              <a:gd name="connsiteY336" fmla="*/ 219472 h 257176"/>
              <a:gd name="connsiteX337" fmla="*/ 115433 w 611188"/>
              <a:gd name="connsiteY337" fmla="*/ 219472 h 257176"/>
              <a:gd name="connsiteX338" fmla="*/ 115887 w 611188"/>
              <a:gd name="connsiteY338" fmla="*/ 220266 h 257176"/>
              <a:gd name="connsiteX339" fmla="*/ 115887 w 611188"/>
              <a:gd name="connsiteY339" fmla="*/ 220663 h 257176"/>
              <a:gd name="connsiteX340" fmla="*/ 114072 w 611188"/>
              <a:gd name="connsiteY340" fmla="*/ 220266 h 257176"/>
              <a:gd name="connsiteX341" fmla="*/ 112712 w 611188"/>
              <a:gd name="connsiteY341" fmla="*/ 220663 h 257176"/>
              <a:gd name="connsiteX342" fmla="*/ 113619 w 611188"/>
              <a:gd name="connsiteY342" fmla="*/ 220266 h 257176"/>
              <a:gd name="connsiteX343" fmla="*/ 113619 w 611188"/>
              <a:gd name="connsiteY343" fmla="*/ 219472 h 257176"/>
              <a:gd name="connsiteX344" fmla="*/ 114526 w 611188"/>
              <a:gd name="connsiteY344" fmla="*/ 219472 h 257176"/>
              <a:gd name="connsiteX345" fmla="*/ 107950 w 611188"/>
              <a:gd name="connsiteY345" fmla="*/ 219075 h 257176"/>
              <a:gd name="connsiteX346" fmla="*/ 109538 w 611188"/>
              <a:gd name="connsiteY346" fmla="*/ 219075 h 257176"/>
              <a:gd name="connsiteX347" fmla="*/ 109538 w 611188"/>
              <a:gd name="connsiteY347" fmla="*/ 220134 h 257176"/>
              <a:gd name="connsiteX348" fmla="*/ 109538 w 611188"/>
              <a:gd name="connsiteY348" fmla="*/ 220663 h 257176"/>
              <a:gd name="connsiteX349" fmla="*/ 404812 w 611188"/>
              <a:gd name="connsiteY349" fmla="*/ 215900 h 257176"/>
              <a:gd name="connsiteX350" fmla="*/ 406400 w 611188"/>
              <a:gd name="connsiteY350" fmla="*/ 215900 h 257176"/>
              <a:gd name="connsiteX351" fmla="*/ 405870 w 611188"/>
              <a:gd name="connsiteY351" fmla="*/ 216297 h 257176"/>
              <a:gd name="connsiteX352" fmla="*/ 404812 w 611188"/>
              <a:gd name="connsiteY352" fmla="*/ 217488 h 257176"/>
              <a:gd name="connsiteX353" fmla="*/ 340783 w 611188"/>
              <a:gd name="connsiteY353" fmla="*/ 214313 h 257176"/>
              <a:gd name="connsiteX354" fmla="*/ 342371 w 611188"/>
              <a:gd name="connsiteY354" fmla="*/ 214313 h 257176"/>
              <a:gd name="connsiteX355" fmla="*/ 342371 w 611188"/>
              <a:gd name="connsiteY355" fmla="*/ 214710 h 257176"/>
              <a:gd name="connsiteX356" fmla="*/ 342900 w 611188"/>
              <a:gd name="connsiteY356" fmla="*/ 215504 h 257176"/>
              <a:gd name="connsiteX357" fmla="*/ 342371 w 611188"/>
              <a:gd name="connsiteY357" fmla="*/ 215901 h 257176"/>
              <a:gd name="connsiteX358" fmla="*/ 341312 w 611188"/>
              <a:gd name="connsiteY358" fmla="*/ 214710 h 257176"/>
              <a:gd name="connsiteX359" fmla="*/ 339725 w 611188"/>
              <a:gd name="connsiteY359" fmla="*/ 214710 h 257176"/>
              <a:gd name="connsiteX360" fmla="*/ 94191 w 611188"/>
              <a:gd name="connsiteY360" fmla="*/ 213668 h 257176"/>
              <a:gd name="connsiteX361" fmla="*/ 93133 w 611188"/>
              <a:gd name="connsiteY361" fmla="*/ 214214 h 257176"/>
              <a:gd name="connsiteX362" fmla="*/ 92604 w 611188"/>
              <a:gd name="connsiteY362" fmla="*/ 214214 h 257176"/>
              <a:gd name="connsiteX363" fmla="*/ 91016 w 611188"/>
              <a:gd name="connsiteY363" fmla="*/ 213668 h 257176"/>
              <a:gd name="connsiteX364" fmla="*/ 91016 w 611188"/>
              <a:gd name="connsiteY364" fmla="*/ 215305 h 257176"/>
              <a:gd name="connsiteX365" fmla="*/ 89958 w 611188"/>
              <a:gd name="connsiteY365" fmla="*/ 215305 h 257176"/>
              <a:gd name="connsiteX366" fmla="*/ 89958 w 611188"/>
              <a:gd name="connsiteY366" fmla="*/ 214214 h 257176"/>
              <a:gd name="connsiteX367" fmla="*/ 336550 w 611188"/>
              <a:gd name="connsiteY367" fmla="*/ 211860 h 257176"/>
              <a:gd name="connsiteX368" fmla="*/ 336672 w 611188"/>
              <a:gd name="connsiteY368" fmla="*/ 212059 h 257176"/>
              <a:gd name="connsiteX369" fmla="*/ 336550 w 611188"/>
              <a:gd name="connsiteY369" fmla="*/ 212148 h 257176"/>
              <a:gd name="connsiteX370" fmla="*/ 341947 w 611188"/>
              <a:gd name="connsiteY370" fmla="*/ 211138 h 257176"/>
              <a:gd name="connsiteX371" fmla="*/ 342900 w 611188"/>
              <a:gd name="connsiteY371" fmla="*/ 212726 h 257176"/>
              <a:gd name="connsiteX372" fmla="*/ 341947 w 611188"/>
              <a:gd name="connsiteY372" fmla="*/ 212197 h 257176"/>
              <a:gd name="connsiteX373" fmla="*/ 341629 w 611188"/>
              <a:gd name="connsiteY373" fmla="*/ 211667 h 257176"/>
              <a:gd name="connsiteX374" fmla="*/ 341312 w 611188"/>
              <a:gd name="connsiteY374" fmla="*/ 211138 h 257176"/>
              <a:gd name="connsiteX375" fmla="*/ 341629 w 611188"/>
              <a:gd name="connsiteY375" fmla="*/ 211667 h 257176"/>
              <a:gd name="connsiteX376" fmla="*/ 341312 w 611188"/>
              <a:gd name="connsiteY376" fmla="*/ 212197 h 257176"/>
              <a:gd name="connsiteX377" fmla="*/ 338138 w 611188"/>
              <a:gd name="connsiteY377" fmla="*/ 210993 h 257176"/>
              <a:gd name="connsiteX378" fmla="*/ 337079 w 611188"/>
              <a:gd name="connsiteY378" fmla="*/ 212725 h 257176"/>
              <a:gd name="connsiteX379" fmla="*/ 336672 w 611188"/>
              <a:gd name="connsiteY379" fmla="*/ 212059 h 257176"/>
              <a:gd name="connsiteX380" fmla="*/ 580647 w 611188"/>
              <a:gd name="connsiteY380" fmla="*/ 209022 h 257176"/>
              <a:gd name="connsiteX381" fmla="*/ 582613 w 611188"/>
              <a:gd name="connsiteY381" fmla="*/ 209022 h 257176"/>
              <a:gd name="connsiteX382" fmla="*/ 581252 w 611188"/>
              <a:gd name="connsiteY382" fmla="*/ 209551 h 257176"/>
              <a:gd name="connsiteX383" fmla="*/ 355600 w 611188"/>
              <a:gd name="connsiteY383" fmla="*/ 209022 h 257176"/>
              <a:gd name="connsiteX384" fmla="*/ 357981 w 611188"/>
              <a:gd name="connsiteY384" fmla="*/ 209022 h 257176"/>
              <a:gd name="connsiteX385" fmla="*/ 358775 w 611188"/>
              <a:gd name="connsiteY385" fmla="*/ 209022 h 257176"/>
              <a:gd name="connsiteX386" fmla="*/ 357981 w 611188"/>
              <a:gd name="connsiteY386" fmla="*/ 209551 h 257176"/>
              <a:gd name="connsiteX387" fmla="*/ 355600 w 611188"/>
              <a:gd name="connsiteY387" fmla="*/ 209551 h 257176"/>
              <a:gd name="connsiteX388" fmla="*/ 102039 w 611188"/>
              <a:gd name="connsiteY388" fmla="*/ 208493 h 257176"/>
              <a:gd name="connsiteX389" fmla="*/ 102039 w 611188"/>
              <a:gd name="connsiteY389" fmla="*/ 209022 h 257176"/>
              <a:gd name="connsiteX390" fmla="*/ 101510 w 611188"/>
              <a:gd name="connsiteY390" fmla="*/ 210080 h 257176"/>
              <a:gd name="connsiteX391" fmla="*/ 102039 w 611188"/>
              <a:gd name="connsiteY391" fmla="*/ 210609 h 257176"/>
              <a:gd name="connsiteX392" fmla="*/ 102039 w 611188"/>
              <a:gd name="connsiteY392" fmla="*/ 211668 h 257176"/>
              <a:gd name="connsiteX393" fmla="*/ 103624 w 611188"/>
              <a:gd name="connsiteY393" fmla="*/ 210609 h 257176"/>
              <a:gd name="connsiteX394" fmla="*/ 103624 w 611188"/>
              <a:gd name="connsiteY394" fmla="*/ 210080 h 257176"/>
              <a:gd name="connsiteX395" fmla="*/ 104681 w 611188"/>
              <a:gd name="connsiteY395" fmla="*/ 210080 h 257176"/>
              <a:gd name="connsiteX396" fmla="*/ 104681 w 611188"/>
              <a:gd name="connsiteY396" fmla="*/ 211668 h 257176"/>
              <a:gd name="connsiteX397" fmla="*/ 103096 w 611188"/>
              <a:gd name="connsiteY397" fmla="*/ 213255 h 257176"/>
              <a:gd name="connsiteX398" fmla="*/ 102039 w 611188"/>
              <a:gd name="connsiteY398" fmla="*/ 212197 h 257176"/>
              <a:gd name="connsiteX399" fmla="*/ 100981 w 611188"/>
              <a:gd name="connsiteY399" fmla="*/ 211668 h 257176"/>
              <a:gd name="connsiteX400" fmla="*/ 100981 w 611188"/>
              <a:gd name="connsiteY400" fmla="*/ 209022 h 257176"/>
              <a:gd name="connsiteX401" fmla="*/ 336021 w 611188"/>
              <a:gd name="connsiteY401" fmla="*/ 208107 h 257176"/>
              <a:gd name="connsiteX402" fmla="*/ 336021 w 611188"/>
              <a:gd name="connsiteY402" fmla="*/ 209261 h 257176"/>
              <a:gd name="connsiteX403" fmla="*/ 336550 w 611188"/>
              <a:gd name="connsiteY403" fmla="*/ 209261 h 257176"/>
              <a:gd name="connsiteX404" fmla="*/ 336550 w 611188"/>
              <a:gd name="connsiteY404" fmla="*/ 208684 h 257176"/>
              <a:gd name="connsiteX405" fmla="*/ 337079 w 611188"/>
              <a:gd name="connsiteY405" fmla="*/ 208107 h 257176"/>
              <a:gd name="connsiteX406" fmla="*/ 337079 w 611188"/>
              <a:gd name="connsiteY406" fmla="*/ 208684 h 257176"/>
              <a:gd name="connsiteX407" fmla="*/ 337079 w 611188"/>
              <a:gd name="connsiteY407" fmla="*/ 210416 h 257176"/>
              <a:gd name="connsiteX408" fmla="*/ 336550 w 611188"/>
              <a:gd name="connsiteY408" fmla="*/ 210416 h 257176"/>
              <a:gd name="connsiteX409" fmla="*/ 336550 w 611188"/>
              <a:gd name="connsiteY409" fmla="*/ 211860 h 257176"/>
              <a:gd name="connsiteX410" fmla="*/ 336021 w 611188"/>
              <a:gd name="connsiteY410" fmla="*/ 210993 h 257176"/>
              <a:gd name="connsiteX411" fmla="*/ 336021 w 611188"/>
              <a:gd name="connsiteY411" fmla="*/ 210416 h 257176"/>
              <a:gd name="connsiteX412" fmla="*/ 334962 w 611188"/>
              <a:gd name="connsiteY412" fmla="*/ 210416 h 257176"/>
              <a:gd name="connsiteX413" fmla="*/ 334433 w 611188"/>
              <a:gd name="connsiteY413" fmla="*/ 208684 h 257176"/>
              <a:gd name="connsiteX414" fmla="*/ 333375 w 611188"/>
              <a:gd name="connsiteY414" fmla="*/ 208107 h 257176"/>
              <a:gd name="connsiteX415" fmla="*/ 334433 w 611188"/>
              <a:gd name="connsiteY415" fmla="*/ 208684 h 257176"/>
              <a:gd name="connsiteX416" fmla="*/ 334433 w 611188"/>
              <a:gd name="connsiteY416" fmla="*/ 209261 h 257176"/>
              <a:gd name="connsiteX417" fmla="*/ 333375 w 611188"/>
              <a:gd name="connsiteY417" fmla="*/ 209261 h 257176"/>
              <a:gd name="connsiteX418" fmla="*/ 588010 w 611188"/>
              <a:gd name="connsiteY418" fmla="*/ 207963 h 257176"/>
              <a:gd name="connsiteX419" fmla="*/ 588963 w 611188"/>
              <a:gd name="connsiteY419" fmla="*/ 207963 h 257176"/>
              <a:gd name="connsiteX420" fmla="*/ 588328 w 611188"/>
              <a:gd name="connsiteY420" fmla="*/ 209551 h 257176"/>
              <a:gd name="connsiteX421" fmla="*/ 587375 w 611188"/>
              <a:gd name="connsiteY421" fmla="*/ 209551 h 257176"/>
              <a:gd name="connsiteX422" fmla="*/ 579438 w 611188"/>
              <a:gd name="connsiteY422" fmla="*/ 207963 h 257176"/>
              <a:gd name="connsiteX423" fmla="*/ 580647 w 611188"/>
              <a:gd name="connsiteY423" fmla="*/ 209022 h 257176"/>
              <a:gd name="connsiteX424" fmla="*/ 580345 w 611188"/>
              <a:gd name="connsiteY424" fmla="*/ 209022 h 257176"/>
              <a:gd name="connsiteX425" fmla="*/ 332184 w 611188"/>
              <a:gd name="connsiteY425" fmla="*/ 207963 h 257176"/>
              <a:gd name="connsiteX426" fmla="*/ 333375 w 611188"/>
              <a:gd name="connsiteY426" fmla="*/ 211138 h 257176"/>
              <a:gd name="connsiteX427" fmla="*/ 332978 w 611188"/>
              <a:gd name="connsiteY427" fmla="*/ 211138 h 257176"/>
              <a:gd name="connsiteX428" fmla="*/ 332184 w 611188"/>
              <a:gd name="connsiteY428" fmla="*/ 208757 h 257176"/>
              <a:gd name="connsiteX429" fmla="*/ 332184 w 611188"/>
              <a:gd name="connsiteY429" fmla="*/ 209551 h 257176"/>
              <a:gd name="connsiteX430" fmla="*/ 331787 w 611188"/>
              <a:gd name="connsiteY430" fmla="*/ 209551 h 257176"/>
              <a:gd name="connsiteX431" fmla="*/ 331911 w 611188"/>
              <a:gd name="connsiteY431" fmla="*/ 209054 h 257176"/>
              <a:gd name="connsiteX432" fmla="*/ 329861 w 611188"/>
              <a:gd name="connsiteY432" fmla="*/ 210080 h 257176"/>
              <a:gd name="connsiteX433" fmla="*/ 329333 w 611188"/>
              <a:gd name="connsiteY433" fmla="*/ 208493 h 257176"/>
              <a:gd name="connsiteX434" fmla="*/ 331922 w 611188"/>
              <a:gd name="connsiteY434" fmla="*/ 209011 h 257176"/>
              <a:gd name="connsiteX435" fmla="*/ 368300 w 611188"/>
              <a:gd name="connsiteY435" fmla="*/ 207433 h 257176"/>
              <a:gd name="connsiteX436" fmla="*/ 368300 w 611188"/>
              <a:gd name="connsiteY436" fmla="*/ 207963 h 257176"/>
              <a:gd name="connsiteX437" fmla="*/ 368300 w 611188"/>
              <a:gd name="connsiteY437" fmla="*/ 209021 h 257176"/>
              <a:gd name="connsiteX438" fmla="*/ 366871 w 611188"/>
              <a:gd name="connsiteY438" fmla="*/ 209550 h 257176"/>
              <a:gd name="connsiteX439" fmla="*/ 366871 w 611188"/>
              <a:gd name="connsiteY439" fmla="*/ 207963 h 257176"/>
              <a:gd name="connsiteX440" fmla="*/ 364013 w 611188"/>
              <a:gd name="connsiteY440" fmla="*/ 207433 h 257176"/>
              <a:gd name="connsiteX441" fmla="*/ 364966 w 611188"/>
              <a:gd name="connsiteY441" fmla="*/ 207963 h 257176"/>
              <a:gd name="connsiteX442" fmla="*/ 365442 w 611188"/>
              <a:gd name="connsiteY442" fmla="*/ 207433 h 257176"/>
              <a:gd name="connsiteX443" fmla="*/ 366871 w 611188"/>
              <a:gd name="connsiteY443" fmla="*/ 207963 h 257176"/>
              <a:gd name="connsiteX444" fmla="*/ 366395 w 611188"/>
              <a:gd name="connsiteY444" fmla="*/ 209021 h 257176"/>
              <a:gd name="connsiteX445" fmla="*/ 365442 w 611188"/>
              <a:gd name="connsiteY445" fmla="*/ 209550 h 257176"/>
              <a:gd name="connsiteX446" fmla="*/ 365442 w 611188"/>
              <a:gd name="connsiteY446" fmla="*/ 209021 h 257176"/>
              <a:gd name="connsiteX447" fmla="*/ 366395 w 611188"/>
              <a:gd name="connsiteY447" fmla="*/ 207963 h 257176"/>
              <a:gd name="connsiteX448" fmla="*/ 364966 w 611188"/>
              <a:gd name="connsiteY448" fmla="*/ 209021 h 257176"/>
              <a:gd name="connsiteX449" fmla="*/ 363537 w 611188"/>
              <a:gd name="connsiteY449" fmla="*/ 207963 h 257176"/>
              <a:gd name="connsiteX450" fmla="*/ 392112 w 611188"/>
              <a:gd name="connsiteY450" fmla="*/ 206375 h 257176"/>
              <a:gd name="connsiteX451" fmla="*/ 393700 w 611188"/>
              <a:gd name="connsiteY451" fmla="*/ 206375 h 257176"/>
              <a:gd name="connsiteX452" fmla="*/ 393700 w 611188"/>
              <a:gd name="connsiteY452" fmla="*/ 207010 h 257176"/>
              <a:gd name="connsiteX453" fmla="*/ 392641 w 611188"/>
              <a:gd name="connsiteY453" fmla="*/ 207328 h 257176"/>
              <a:gd name="connsiteX454" fmla="*/ 392641 w 611188"/>
              <a:gd name="connsiteY454" fmla="*/ 207010 h 257176"/>
              <a:gd name="connsiteX455" fmla="*/ 392112 w 611188"/>
              <a:gd name="connsiteY455" fmla="*/ 207328 h 257176"/>
              <a:gd name="connsiteX456" fmla="*/ 392112 w 611188"/>
              <a:gd name="connsiteY456" fmla="*/ 207010 h 257176"/>
              <a:gd name="connsiteX457" fmla="*/ 365442 w 611188"/>
              <a:gd name="connsiteY457" fmla="*/ 206375 h 257176"/>
              <a:gd name="connsiteX458" fmla="*/ 366395 w 611188"/>
              <a:gd name="connsiteY458" fmla="*/ 206375 h 257176"/>
              <a:gd name="connsiteX459" fmla="*/ 366395 w 611188"/>
              <a:gd name="connsiteY459" fmla="*/ 207433 h 257176"/>
              <a:gd name="connsiteX460" fmla="*/ 365442 w 611188"/>
              <a:gd name="connsiteY460" fmla="*/ 207433 h 257176"/>
              <a:gd name="connsiteX461" fmla="*/ 360362 w 611188"/>
              <a:gd name="connsiteY461" fmla="*/ 206375 h 257176"/>
              <a:gd name="connsiteX462" fmla="*/ 361315 w 611188"/>
              <a:gd name="connsiteY462" fmla="*/ 206375 h 257176"/>
              <a:gd name="connsiteX463" fmla="*/ 361950 w 611188"/>
              <a:gd name="connsiteY463" fmla="*/ 208756 h 257176"/>
              <a:gd name="connsiteX464" fmla="*/ 361315 w 611188"/>
              <a:gd name="connsiteY464" fmla="*/ 208756 h 257176"/>
              <a:gd name="connsiteX465" fmla="*/ 361315 w 611188"/>
              <a:gd name="connsiteY465" fmla="*/ 207169 h 257176"/>
              <a:gd name="connsiteX466" fmla="*/ 360997 w 611188"/>
              <a:gd name="connsiteY466" fmla="*/ 207169 h 257176"/>
              <a:gd name="connsiteX467" fmla="*/ 361315 w 611188"/>
              <a:gd name="connsiteY467" fmla="*/ 209550 h 257176"/>
              <a:gd name="connsiteX468" fmla="*/ 360362 w 611188"/>
              <a:gd name="connsiteY468" fmla="*/ 209550 h 257176"/>
              <a:gd name="connsiteX469" fmla="*/ 360997 w 611188"/>
              <a:gd name="connsiteY469" fmla="*/ 208756 h 257176"/>
              <a:gd name="connsiteX470" fmla="*/ 336550 w 611188"/>
              <a:gd name="connsiteY470" fmla="*/ 206375 h 257176"/>
              <a:gd name="connsiteX471" fmla="*/ 337079 w 611188"/>
              <a:gd name="connsiteY471" fmla="*/ 206952 h 257176"/>
              <a:gd name="connsiteX472" fmla="*/ 337079 w 611188"/>
              <a:gd name="connsiteY472" fmla="*/ 208107 h 257176"/>
              <a:gd name="connsiteX473" fmla="*/ 336550 w 611188"/>
              <a:gd name="connsiteY473" fmla="*/ 206952 h 257176"/>
              <a:gd name="connsiteX474" fmla="*/ 378883 w 611188"/>
              <a:gd name="connsiteY474" fmla="*/ 206199 h 257176"/>
              <a:gd name="connsiteX475" fmla="*/ 378936 w 611188"/>
              <a:gd name="connsiteY475" fmla="*/ 206270 h 257176"/>
              <a:gd name="connsiteX476" fmla="*/ 378883 w 611188"/>
              <a:gd name="connsiteY476" fmla="*/ 206376 h 257176"/>
              <a:gd name="connsiteX477" fmla="*/ 328049 w 611188"/>
              <a:gd name="connsiteY477" fmla="*/ 205771 h 257176"/>
              <a:gd name="connsiteX478" fmla="*/ 328275 w 611188"/>
              <a:gd name="connsiteY478" fmla="*/ 205847 h 257176"/>
              <a:gd name="connsiteX479" fmla="*/ 328275 w 611188"/>
              <a:gd name="connsiteY479" fmla="*/ 206376 h 257176"/>
              <a:gd name="connsiteX480" fmla="*/ 327747 w 611188"/>
              <a:gd name="connsiteY480" fmla="*/ 206376 h 257176"/>
              <a:gd name="connsiteX481" fmla="*/ 347266 w 611188"/>
              <a:gd name="connsiteY481" fmla="*/ 205423 h 257176"/>
              <a:gd name="connsiteX482" fmla="*/ 347861 w 611188"/>
              <a:gd name="connsiteY482" fmla="*/ 205741 h 257176"/>
              <a:gd name="connsiteX483" fmla="*/ 346075 w 611188"/>
              <a:gd name="connsiteY483" fmla="*/ 206376 h 257176"/>
              <a:gd name="connsiteX484" fmla="*/ 379412 w 611188"/>
              <a:gd name="connsiteY484" fmla="*/ 205317 h 257176"/>
              <a:gd name="connsiteX485" fmla="*/ 380471 w 611188"/>
              <a:gd name="connsiteY485" fmla="*/ 206376 h 257176"/>
              <a:gd name="connsiteX486" fmla="*/ 381000 w 611188"/>
              <a:gd name="connsiteY486" fmla="*/ 206905 h 257176"/>
              <a:gd name="connsiteX487" fmla="*/ 380471 w 611188"/>
              <a:gd name="connsiteY487" fmla="*/ 207963 h 257176"/>
              <a:gd name="connsiteX488" fmla="*/ 379412 w 611188"/>
              <a:gd name="connsiteY488" fmla="*/ 206905 h 257176"/>
              <a:gd name="connsiteX489" fmla="*/ 378936 w 611188"/>
              <a:gd name="connsiteY489" fmla="*/ 206270 h 257176"/>
              <a:gd name="connsiteX490" fmla="*/ 412353 w 611188"/>
              <a:gd name="connsiteY490" fmla="*/ 204788 h 257176"/>
              <a:gd name="connsiteX491" fmla="*/ 412750 w 611188"/>
              <a:gd name="connsiteY491" fmla="*/ 204788 h 257176"/>
              <a:gd name="connsiteX492" fmla="*/ 412353 w 611188"/>
              <a:gd name="connsiteY492" fmla="*/ 206376 h 257176"/>
              <a:gd name="connsiteX493" fmla="*/ 411162 w 611188"/>
              <a:gd name="connsiteY493" fmla="*/ 206376 h 257176"/>
              <a:gd name="connsiteX494" fmla="*/ 388082 w 611188"/>
              <a:gd name="connsiteY494" fmla="*/ 204788 h 257176"/>
              <a:gd name="connsiteX495" fmla="*/ 390525 w 611188"/>
              <a:gd name="connsiteY495" fmla="*/ 206772 h 257176"/>
              <a:gd name="connsiteX496" fmla="*/ 390525 w 611188"/>
              <a:gd name="connsiteY496" fmla="*/ 207169 h 257176"/>
              <a:gd name="connsiteX497" fmla="*/ 390036 w 611188"/>
              <a:gd name="connsiteY497" fmla="*/ 207963 h 257176"/>
              <a:gd name="connsiteX498" fmla="*/ 388082 w 611188"/>
              <a:gd name="connsiteY498" fmla="*/ 206772 h 257176"/>
              <a:gd name="connsiteX499" fmla="*/ 385152 w 611188"/>
              <a:gd name="connsiteY499" fmla="*/ 207963 h 257176"/>
              <a:gd name="connsiteX500" fmla="*/ 384175 w 611188"/>
              <a:gd name="connsiteY500" fmla="*/ 207963 h 257176"/>
              <a:gd name="connsiteX501" fmla="*/ 384175 w 611188"/>
              <a:gd name="connsiteY501" fmla="*/ 207169 h 257176"/>
              <a:gd name="connsiteX502" fmla="*/ 385640 w 611188"/>
              <a:gd name="connsiteY502" fmla="*/ 206772 h 257176"/>
              <a:gd name="connsiteX503" fmla="*/ 386617 w 611188"/>
              <a:gd name="connsiteY503" fmla="*/ 206772 h 257176"/>
              <a:gd name="connsiteX504" fmla="*/ 385640 w 611188"/>
              <a:gd name="connsiteY504" fmla="*/ 205979 h 257176"/>
              <a:gd name="connsiteX505" fmla="*/ 377825 w 611188"/>
              <a:gd name="connsiteY505" fmla="*/ 204788 h 257176"/>
              <a:gd name="connsiteX506" fmla="*/ 377825 w 611188"/>
              <a:gd name="connsiteY506" fmla="*/ 207169 h 257176"/>
              <a:gd name="connsiteX507" fmla="*/ 377295 w 611188"/>
              <a:gd name="connsiteY507" fmla="*/ 207169 h 257176"/>
              <a:gd name="connsiteX508" fmla="*/ 377295 w 611188"/>
              <a:gd name="connsiteY508" fmla="*/ 207963 h 257176"/>
              <a:gd name="connsiteX509" fmla="*/ 376237 w 611188"/>
              <a:gd name="connsiteY509" fmla="*/ 205582 h 257176"/>
              <a:gd name="connsiteX510" fmla="*/ 377825 w 611188"/>
              <a:gd name="connsiteY510" fmla="*/ 204788 h 257176"/>
              <a:gd name="connsiteX511" fmla="*/ 378883 w 611188"/>
              <a:gd name="connsiteY511" fmla="*/ 205317 h 257176"/>
              <a:gd name="connsiteX512" fmla="*/ 378883 w 611188"/>
              <a:gd name="connsiteY512" fmla="*/ 206199 h 257176"/>
              <a:gd name="connsiteX513" fmla="*/ 349647 w 611188"/>
              <a:gd name="connsiteY513" fmla="*/ 204788 h 257176"/>
              <a:gd name="connsiteX514" fmla="*/ 350838 w 611188"/>
              <a:gd name="connsiteY514" fmla="*/ 205423 h 257176"/>
              <a:gd name="connsiteX515" fmla="*/ 350838 w 611188"/>
              <a:gd name="connsiteY515" fmla="*/ 205741 h 257176"/>
              <a:gd name="connsiteX516" fmla="*/ 347861 w 611188"/>
              <a:gd name="connsiteY516" fmla="*/ 205741 h 257176"/>
              <a:gd name="connsiteX517" fmla="*/ 347266 w 611188"/>
              <a:gd name="connsiteY517" fmla="*/ 204788 h 257176"/>
              <a:gd name="connsiteX518" fmla="*/ 347861 w 611188"/>
              <a:gd name="connsiteY518" fmla="*/ 204788 h 257176"/>
              <a:gd name="connsiteX519" fmla="*/ 347266 w 611188"/>
              <a:gd name="connsiteY519" fmla="*/ 205423 h 257176"/>
              <a:gd name="connsiteX520" fmla="*/ 122238 w 611188"/>
              <a:gd name="connsiteY520" fmla="*/ 202102 h 257176"/>
              <a:gd name="connsiteX521" fmla="*/ 121152 w 611188"/>
              <a:gd name="connsiteY521" fmla="*/ 202712 h 257176"/>
              <a:gd name="connsiteX522" fmla="*/ 120608 w 611188"/>
              <a:gd name="connsiteY522" fmla="*/ 203934 h 257176"/>
              <a:gd name="connsiteX523" fmla="*/ 121152 w 611188"/>
              <a:gd name="connsiteY523" fmla="*/ 204544 h 257176"/>
              <a:gd name="connsiteX524" fmla="*/ 118979 w 611188"/>
              <a:gd name="connsiteY524" fmla="*/ 206376 h 257176"/>
              <a:gd name="connsiteX525" fmla="*/ 115177 w 611188"/>
              <a:gd name="connsiteY525" fmla="*/ 206376 h 257176"/>
              <a:gd name="connsiteX526" fmla="*/ 113005 w 611188"/>
              <a:gd name="connsiteY526" fmla="*/ 202712 h 257176"/>
              <a:gd name="connsiteX527" fmla="*/ 116807 w 611188"/>
              <a:gd name="connsiteY527" fmla="*/ 202712 h 257176"/>
              <a:gd name="connsiteX528" fmla="*/ 91546 w 611188"/>
              <a:gd name="connsiteY528" fmla="*/ 200025 h 257176"/>
              <a:gd name="connsiteX529" fmla="*/ 92604 w 611188"/>
              <a:gd name="connsiteY529" fmla="*/ 200025 h 257176"/>
              <a:gd name="connsiteX530" fmla="*/ 93133 w 611188"/>
              <a:gd name="connsiteY530" fmla="*/ 200025 h 257176"/>
              <a:gd name="connsiteX531" fmla="*/ 94191 w 611188"/>
              <a:gd name="connsiteY531" fmla="*/ 202208 h 257176"/>
              <a:gd name="connsiteX532" fmla="*/ 96308 w 611188"/>
              <a:gd name="connsiteY532" fmla="*/ 201662 h 257176"/>
              <a:gd name="connsiteX533" fmla="*/ 96308 w 611188"/>
              <a:gd name="connsiteY533" fmla="*/ 202208 h 257176"/>
              <a:gd name="connsiteX534" fmla="*/ 96308 w 611188"/>
              <a:gd name="connsiteY534" fmla="*/ 203845 h 257176"/>
              <a:gd name="connsiteX535" fmla="*/ 94721 w 611188"/>
              <a:gd name="connsiteY535" fmla="*/ 203299 h 257176"/>
              <a:gd name="connsiteX536" fmla="*/ 94191 w 611188"/>
              <a:gd name="connsiteY536" fmla="*/ 203845 h 257176"/>
              <a:gd name="connsiteX537" fmla="*/ 96308 w 611188"/>
              <a:gd name="connsiteY537" fmla="*/ 205482 h 257176"/>
              <a:gd name="connsiteX538" fmla="*/ 98425 w 611188"/>
              <a:gd name="connsiteY538" fmla="*/ 204937 h 257176"/>
              <a:gd name="connsiteX539" fmla="*/ 96308 w 611188"/>
              <a:gd name="connsiteY539" fmla="*/ 207119 h 257176"/>
              <a:gd name="connsiteX540" fmla="*/ 93133 w 611188"/>
              <a:gd name="connsiteY540" fmla="*/ 210939 h 257176"/>
              <a:gd name="connsiteX541" fmla="*/ 91546 w 611188"/>
              <a:gd name="connsiteY541" fmla="*/ 210394 h 257176"/>
              <a:gd name="connsiteX542" fmla="*/ 91016 w 611188"/>
              <a:gd name="connsiteY542" fmla="*/ 212577 h 257176"/>
              <a:gd name="connsiteX543" fmla="*/ 89958 w 611188"/>
              <a:gd name="connsiteY543" fmla="*/ 212031 h 257176"/>
              <a:gd name="connsiteX544" fmla="*/ 89429 w 611188"/>
              <a:gd name="connsiteY544" fmla="*/ 210939 h 257176"/>
              <a:gd name="connsiteX545" fmla="*/ 89429 w 611188"/>
              <a:gd name="connsiteY545" fmla="*/ 212577 h 257176"/>
              <a:gd name="connsiteX546" fmla="*/ 87841 w 611188"/>
              <a:gd name="connsiteY546" fmla="*/ 212577 h 257176"/>
              <a:gd name="connsiteX547" fmla="*/ 87312 w 611188"/>
              <a:gd name="connsiteY547" fmla="*/ 213668 h 257176"/>
              <a:gd name="connsiteX548" fmla="*/ 87312 w 611188"/>
              <a:gd name="connsiteY548" fmla="*/ 214214 h 257176"/>
              <a:gd name="connsiteX549" fmla="*/ 89429 w 611188"/>
              <a:gd name="connsiteY549" fmla="*/ 215305 h 257176"/>
              <a:gd name="connsiteX550" fmla="*/ 89958 w 611188"/>
              <a:gd name="connsiteY550" fmla="*/ 215851 h 257176"/>
              <a:gd name="connsiteX551" fmla="*/ 91016 w 611188"/>
              <a:gd name="connsiteY551" fmla="*/ 215305 h 257176"/>
              <a:gd name="connsiteX552" fmla="*/ 92604 w 611188"/>
              <a:gd name="connsiteY552" fmla="*/ 214214 h 257176"/>
              <a:gd name="connsiteX553" fmla="*/ 92604 w 611188"/>
              <a:gd name="connsiteY553" fmla="*/ 215305 h 257176"/>
              <a:gd name="connsiteX554" fmla="*/ 92604 w 611188"/>
              <a:gd name="connsiteY554" fmla="*/ 215851 h 257176"/>
              <a:gd name="connsiteX555" fmla="*/ 91016 w 611188"/>
              <a:gd name="connsiteY555" fmla="*/ 216397 h 257176"/>
              <a:gd name="connsiteX556" fmla="*/ 89958 w 611188"/>
              <a:gd name="connsiteY556" fmla="*/ 217488 h 257176"/>
              <a:gd name="connsiteX557" fmla="*/ 87841 w 611188"/>
              <a:gd name="connsiteY557" fmla="*/ 215851 h 257176"/>
              <a:gd name="connsiteX558" fmla="*/ 84666 w 611188"/>
              <a:gd name="connsiteY558" fmla="*/ 213668 h 257176"/>
              <a:gd name="connsiteX559" fmla="*/ 84137 w 611188"/>
              <a:gd name="connsiteY559" fmla="*/ 213668 h 257176"/>
              <a:gd name="connsiteX560" fmla="*/ 83079 w 611188"/>
              <a:gd name="connsiteY560" fmla="*/ 213668 h 257176"/>
              <a:gd name="connsiteX561" fmla="*/ 82550 w 611188"/>
              <a:gd name="connsiteY561" fmla="*/ 212031 h 257176"/>
              <a:gd name="connsiteX562" fmla="*/ 80962 w 611188"/>
              <a:gd name="connsiteY562" fmla="*/ 212031 h 257176"/>
              <a:gd name="connsiteX563" fmla="*/ 78846 w 611188"/>
              <a:gd name="connsiteY563" fmla="*/ 208757 h 257176"/>
              <a:gd name="connsiteX564" fmla="*/ 76200 w 611188"/>
              <a:gd name="connsiteY564" fmla="*/ 205482 h 257176"/>
              <a:gd name="connsiteX565" fmla="*/ 77787 w 611188"/>
              <a:gd name="connsiteY565" fmla="*/ 205482 h 257176"/>
              <a:gd name="connsiteX566" fmla="*/ 82021 w 611188"/>
              <a:gd name="connsiteY566" fmla="*/ 205482 h 257176"/>
              <a:gd name="connsiteX567" fmla="*/ 89958 w 611188"/>
              <a:gd name="connsiteY567" fmla="*/ 206574 h 257176"/>
              <a:gd name="connsiteX568" fmla="*/ 93133 w 611188"/>
              <a:gd name="connsiteY568" fmla="*/ 203845 h 257176"/>
              <a:gd name="connsiteX569" fmla="*/ 91546 w 611188"/>
              <a:gd name="connsiteY569" fmla="*/ 204937 h 257176"/>
              <a:gd name="connsiteX570" fmla="*/ 89958 w 611188"/>
              <a:gd name="connsiteY570" fmla="*/ 205482 h 257176"/>
              <a:gd name="connsiteX571" fmla="*/ 91016 w 611188"/>
              <a:gd name="connsiteY571" fmla="*/ 203299 h 257176"/>
              <a:gd name="connsiteX572" fmla="*/ 93133 w 611188"/>
              <a:gd name="connsiteY572" fmla="*/ 201662 h 257176"/>
              <a:gd name="connsiteX573" fmla="*/ 92604 w 611188"/>
              <a:gd name="connsiteY573" fmla="*/ 201116 h 257176"/>
              <a:gd name="connsiteX574" fmla="*/ 104858 w 611188"/>
              <a:gd name="connsiteY574" fmla="*/ 198438 h 257176"/>
              <a:gd name="connsiteX575" fmla="*/ 104858 w 611188"/>
              <a:gd name="connsiteY575" fmla="*/ 199659 h 257176"/>
              <a:gd name="connsiteX576" fmla="*/ 105945 w 611188"/>
              <a:gd name="connsiteY576" fmla="*/ 201491 h 257176"/>
              <a:gd name="connsiteX577" fmla="*/ 108117 w 611188"/>
              <a:gd name="connsiteY577" fmla="*/ 201491 h 257176"/>
              <a:gd name="connsiteX578" fmla="*/ 108117 w 611188"/>
              <a:gd name="connsiteY578" fmla="*/ 202102 h 257176"/>
              <a:gd name="connsiteX579" fmla="*/ 108117 w 611188"/>
              <a:gd name="connsiteY579" fmla="*/ 202712 h 257176"/>
              <a:gd name="connsiteX580" fmla="*/ 109746 w 611188"/>
              <a:gd name="connsiteY580" fmla="*/ 202102 h 257176"/>
              <a:gd name="connsiteX581" fmla="*/ 111376 w 611188"/>
              <a:gd name="connsiteY581" fmla="*/ 200270 h 257176"/>
              <a:gd name="connsiteX582" fmla="*/ 111919 w 611188"/>
              <a:gd name="connsiteY582" fmla="*/ 201491 h 257176"/>
              <a:gd name="connsiteX583" fmla="*/ 113005 w 611188"/>
              <a:gd name="connsiteY583" fmla="*/ 201491 h 257176"/>
              <a:gd name="connsiteX584" fmla="*/ 113005 w 611188"/>
              <a:gd name="connsiteY584" fmla="*/ 202102 h 257176"/>
              <a:gd name="connsiteX585" fmla="*/ 111376 w 611188"/>
              <a:gd name="connsiteY585" fmla="*/ 201491 h 257176"/>
              <a:gd name="connsiteX586" fmla="*/ 111376 w 611188"/>
              <a:gd name="connsiteY586" fmla="*/ 202102 h 257176"/>
              <a:gd name="connsiteX587" fmla="*/ 111376 w 611188"/>
              <a:gd name="connsiteY587" fmla="*/ 202712 h 257176"/>
              <a:gd name="connsiteX588" fmla="*/ 113005 w 611188"/>
              <a:gd name="connsiteY588" fmla="*/ 202712 h 257176"/>
              <a:gd name="connsiteX589" fmla="*/ 109746 w 611188"/>
              <a:gd name="connsiteY589" fmla="*/ 205765 h 257176"/>
              <a:gd name="connsiteX590" fmla="*/ 108660 w 611188"/>
              <a:gd name="connsiteY590" fmla="*/ 205765 h 257176"/>
              <a:gd name="connsiteX591" fmla="*/ 108660 w 611188"/>
              <a:gd name="connsiteY591" fmla="*/ 203934 h 257176"/>
              <a:gd name="connsiteX592" fmla="*/ 108117 w 611188"/>
              <a:gd name="connsiteY592" fmla="*/ 205765 h 257176"/>
              <a:gd name="connsiteX593" fmla="*/ 107574 w 611188"/>
              <a:gd name="connsiteY593" fmla="*/ 206376 h 257176"/>
              <a:gd name="connsiteX594" fmla="*/ 107574 w 611188"/>
              <a:gd name="connsiteY594" fmla="*/ 205765 h 257176"/>
              <a:gd name="connsiteX595" fmla="*/ 107574 w 611188"/>
              <a:gd name="connsiteY595" fmla="*/ 204544 h 257176"/>
              <a:gd name="connsiteX596" fmla="*/ 105945 w 611188"/>
              <a:gd name="connsiteY596" fmla="*/ 203934 h 257176"/>
              <a:gd name="connsiteX597" fmla="*/ 104858 w 611188"/>
              <a:gd name="connsiteY597" fmla="*/ 202102 h 257176"/>
              <a:gd name="connsiteX598" fmla="*/ 104315 w 611188"/>
              <a:gd name="connsiteY598" fmla="*/ 202712 h 257176"/>
              <a:gd name="connsiteX599" fmla="*/ 102686 w 611188"/>
              <a:gd name="connsiteY599" fmla="*/ 202102 h 257176"/>
              <a:gd name="connsiteX600" fmla="*/ 103229 w 611188"/>
              <a:gd name="connsiteY600" fmla="*/ 201491 h 257176"/>
              <a:gd name="connsiteX601" fmla="*/ 101600 w 611188"/>
              <a:gd name="connsiteY601" fmla="*/ 201491 h 257176"/>
              <a:gd name="connsiteX602" fmla="*/ 103229 w 611188"/>
              <a:gd name="connsiteY602" fmla="*/ 199659 h 257176"/>
              <a:gd name="connsiteX603" fmla="*/ 83457 w 611188"/>
              <a:gd name="connsiteY603" fmla="*/ 198438 h 257176"/>
              <a:gd name="connsiteX604" fmla="*/ 85725 w 611188"/>
              <a:gd name="connsiteY604" fmla="*/ 200026 h 257176"/>
              <a:gd name="connsiteX605" fmla="*/ 83457 w 611188"/>
              <a:gd name="connsiteY605" fmla="*/ 200026 h 257176"/>
              <a:gd name="connsiteX606" fmla="*/ 82550 w 611188"/>
              <a:gd name="connsiteY606" fmla="*/ 199629 h 257176"/>
              <a:gd name="connsiteX607" fmla="*/ 446484 w 611188"/>
              <a:gd name="connsiteY607" fmla="*/ 193675 h 257176"/>
              <a:gd name="connsiteX608" fmla="*/ 447675 w 611188"/>
              <a:gd name="connsiteY608" fmla="*/ 195263 h 257176"/>
              <a:gd name="connsiteX609" fmla="*/ 446881 w 611188"/>
              <a:gd name="connsiteY609" fmla="*/ 195263 h 257176"/>
              <a:gd name="connsiteX610" fmla="*/ 446087 w 611188"/>
              <a:gd name="connsiteY610" fmla="*/ 195263 h 257176"/>
              <a:gd name="connsiteX611" fmla="*/ 93052 w 611188"/>
              <a:gd name="connsiteY611" fmla="*/ 189443 h 257176"/>
              <a:gd name="connsiteX612" fmla="*/ 93111 w 611188"/>
              <a:gd name="connsiteY612" fmla="*/ 189560 h 257176"/>
              <a:gd name="connsiteX613" fmla="*/ 93052 w 611188"/>
              <a:gd name="connsiteY613" fmla="*/ 189548 h 257176"/>
              <a:gd name="connsiteX614" fmla="*/ 92524 w 611188"/>
              <a:gd name="connsiteY614" fmla="*/ 189443 h 257176"/>
              <a:gd name="connsiteX615" fmla="*/ 93052 w 611188"/>
              <a:gd name="connsiteY615" fmla="*/ 189548 h 257176"/>
              <a:gd name="connsiteX616" fmla="*/ 93052 w 611188"/>
              <a:gd name="connsiteY616" fmla="*/ 189972 h 257176"/>
              <a:gd name="connsiteX617" fmla="*/ 93052 w 611188"/>
              <a:gd name="connsiteY617" fmla="*/ 191030 h 257176"/>
              <a:gd name="connsiteX618" fmla="*/ 92524 w 611188"/>
              <a:gd name="connsiteY618" fmla="*/ 189972 h 257176"/>
              <a:gd name="connsiteX619" fmla="*/ 119856 w 611188"/>
              <a:gd name="connsiteY619" fmla="*/ 188913 h 257176"/>
              <a:gd name="connsiteX620" fmla="*/ 120253 w 611188"/>
              <a:gd name="connsiteY620" fmla="*/ 189972 h 257176"/>
              <a:gd name="connsiteX621" fmla="*/ 120650 w 611188"/>
              <a:gd name="connsiteY621" fmla="*/ 190501 h 257176"/>
              <a:gd name="connsiteX622" fmla="*/ 119856 w 611188"/>
              <a:gd name="connsiteY622" fmla="*/ 190501 h 257176"/>
              <a:gd name="connsiteX623" fmla="*/ 119062 w 611188"/>
              <a:gd name="connsiteY623" fmla="*/ 190501 h 257176"/>
              <a:gd name="connsiteX624" fmla="*/ 119062 w 611188"/>
              <a:gd name="connsiteY624" fmla="*/ 189972 h 257176"/>
              <a:gd name="connsiteX625" fmla="*/ 86647 w 611188"/>
              <a:gd name="connsiteY625" fmla="*/ 185208 h 257176"/>
              <a:gd name="connsiteX626" fmla="*/ 88183 w 611188"/>
              <a:gd name="connsiteY626" fmla="*/ 185738 h 257176"/>
              <a:gd name="connsiteX627" fmla="*/ 89207 w 611188"/>
              <a:gd name="connsiteY627" fmla="*/ 185208 h 257176"/>
              <a:gd name="connsiteX628" fmla="*/ 89719 w 611188"/>
              <a:gd name="connsiteY628" fmla="*/ 186796 h 257176"/>
              <a:gd name="connsiteX629" fmla="*/ 92792 w 611188"/>
              <a:gd name="connsiteY629" fmla="*/ 186796 h 257176"/>
              <a:gd name="connsiteX630" fmla="*/ 93304 w 611188"/>
              <a:gd name="connsiteY630" fmla="*/ 188384 h 257176"/>
              <a:gd name="connsiteX631" fmla="*/ 95352 w 611188"/>
              <a:gd name="connsiteY631" fmla="*/ 186796 h 257176"/>
              <a:gd name="connsiteX632" fmla="*/ 98425 w 611188"/>
              <a:gd name="connsiteY632" fmla="*/ 185738 h 257176"/>
              <a:gd name="connsiteX633" fmla="*/ 97913 w 611188"/>
              <a:gd name="connsiteY633" fmla="*/ 187325 h 257176"/>
              <a:gd name="connsiteX634" fmla="*/ 96888 w 611188"/>
              <a:gd name="connsiteY634" fmla="*/ 187325 h 257176"/>
              <a:gd name="connsiteX635" fmla="*/ 94840 w 611188"/>
              <a:gd name="connsiteY635" fmla="*/ 187325 h 257176"/>
              <a:gd name="connsiteX636" fmla="*/ 94840 w 611188"/>
              <a:gd name="connsiteY636" fmla="*/ 188384 h 257176"/>
              <a:gd name="connsiteX637" fmla="*/ 94840 w 611188"/>
              <a:gd name="connsiteY637" fmla="*/ 188913 h 257176"/>
              <a:gd name="connsiteX638" fmla="*/ 91767 w 611188"/>
              <a:gd name="connsiteY638" fmla="*/ 188384 h 257176"/>
              <a:gd name="connsiteX639" fmla="*/ 89207 w 611188"/>
              <a:gd name="connsiteY639" fmla="*/ 186796 h 257176"/>
              <a:gd name="connsiteX640" fmla="*/ 87671 w 611188"/>
              <a:gd name="connsiteY640" fmla="*/ 187325 h 257176"/>
              <a:gd name="connsiteX641" fmla="*/ 86647 w 611188"/>
              <a:gd name="connsiteY641" fmla="*/ 188384 h 257176"/>
              <a:gd name="connsiteX642" fmla="*/ 86134 w 611188"/>
              <a:gd name="connsiteY642" fmla="*/ 188384 h 257176"/>
              <a:gd name="connsiteX643" fmla="*/ 86134 w 611188"/>
              <a:gd name="connsiteY643" fmla="*/ 186796 h 257176"/>
              <a:gd name="connsiteX644" fmla="*/ 86647 w 611188"/>
              <a:gd name="connsiteY644" fmla="*/ 185738 h 257176"/>
              <a:gd name="connsiteX645" fmla="*/ 82550 w 611188"/>
              <a:gd name="connsiteY645" fmla="*/ 184150 h 257176"/>
              <a:gd name="connsiteX646" fmla="*/ 83574 w 611188"/>
              <a:gd name="connsiteY646" fmla="*/ 185738 h 257176"/>
              <a:gd name="connsiteX647" fmla="*/ 84598 w 611188"/>
              <a:gd name="connsiteY647" fmla="*/ 185738 h 257176"/>
              <a:gd name="connsiteX648" fmla="*/ 86134 w 611188"/>
              <a:gd name="connsiteY648" fmla="*/ 186796 h 257176"/>
              <a:gd name="connsiteX649" fmla="*/ 84598 w 611188"/>
              <a:gd name="connsiteY649" fmla="*/ 187325 h 257176"/>
              <a:gd name="connsiteX650" fmla="*/ 83062 w 611188"/>
              <a:gd name="connsiteY650" fmla="*/ 186796 h 257176"/>
              <a:gd name="connsiteX651" fmla="*/ 83062 w 611188"/>
              <a:gd name="connsiteY651" fmla="*/ 185208 h 257176"/>
              <a:gd name="connsiteX652" fmla="*/ 82550 w 611188"/>
              <a:gd name="connsiteY652" fmla="*/ 185208 h 257176"/>
              <a:gd name="connsiteX653" fmla="*/ 82550 w 611188"/>
              <a:gd name="connsiteY653" fmla="*/ 182563 h 257176"/>
              <a:gd name="connsiteX654" fmla="*/ 84137 w 611188"/>
              <a:gd name="connsiteY654" fmla="*/ 182563 h 257176"/>
              <a:gd name="connsiteX655" fmla="*/ 85725 w 611188"/>
              <a:gd name="connsiteY655" fmla="*/ 184151 h 257176"/>
              <a:gd name="connsiteX656" fmla="*/ 84137 w 611188"/>
              <a:gd name="connsiteY656" fmla="*/ 184151 h 257176"/>
              <a:gd name="connsiteX657" fmla="*/ 94456 w 611188"/>
              <a:gd name="connsiteY657" fmla="*/ 180975 h 257176"/>
              <a:gd name="connsiteX658" fmla="*/ 94456 w 611188"/>
              <a:gd name="connsiteY658" fmla="*/ 182166 h 257176"/>
              <a:gd name="connsiteX659" fmla="*/ 95250 w 611188"/>
              <a:gd name="connsiteY659" fmla="*/ 182563 h 257176"/>
              <a:gd name="connsiteX660" fmla="*/ 93662 w 611188"/>
              <a:gd name="connsiteY660" fmla="*/ 182563 h 257176"/>
              <a:gd name="connsiteX661" fmla="*/ 93662 w 611188"/>
              <a:gd name="connsiteY661" fmla="*/ 181372 h 257176"/>
              <a:gd name="connsiteX662" fmla="*/ 108080 w 611188"/>
              <a:gd name="connsiteY662" fmla="*/ 179766 h 257176"/>
              <a:gd name="connsiteX663" fmla="*/ 107853 w 611188"/>
              <a:gd name="connsiteY663" fmla="*/ 180447 h 257176"/>
              <a:gd name="connsiteX664" fmla="*/ 107677 w 611188"/>
              <a:gd name="connsiteY664" fmla="*/ 180270 h 257176"/>
              <a:gd name="connsiteX665" fmla="*/ 107098 w 611188"/>
              <a:gd name="connsiteY665" fmla="*/ 179691 h 257176"/>
              <a:gd name="connsiteX666" fmla="*/ 107677 w 611188"/>
              <a:gd name="connsiteY666" fmla="*/ 180270 h 257176"/>
              <a:gd name="connsiteX667" fmla="*/ 106267 w 611188"/>
              <a:gd name="connsiteY667" fmla="*/ 182034 h 257176"/>
              <a:gd name="connsiteX668" fmla="*/ 106796 w 611188"/>
              <a:gd name="connsiteY668" fmla="*/ 180976 h 257176"/>
              <a:gd name="connsiteX669" fmla="*/ 106796 w 611188"/>
              <a:gd name="connsiteY669" fmla="*/ 180447 h 257176"/>
              <a:gd name="connsiteX670" fmla="*/ 100012 w 611188"/>
              <a:gd name="connsiteY670" fmla="*/ 176213 h 257176"/>
              <a:gd name="connsiteX671" fmla="*/ 101600 w 611188"/>
              <a:gd name="connsiteY671" fmla="*/ 176213 h 257176"/>
              <a:gd name="connsiteX672" fmla="*/ 101600 w 611188"/>
              <a:gd name="connsiteY672" fmla="*/ 177272 h 257176"/>
              <a:gd name="connsiteX673" fmla="*/ 101600 w 611188"/>
              <a:gd name="connsiteY673" fmla="*/ 177801 h 257176"/>
              <a:gd name="connsiteX674" fmla="*/ 100541 w 611188"/>
              <a:gd name="connsiteY674" fmla="*/ 177272 h 257176"/>
              <a:gd name="connsiteX675" fmla="*/ 592138 w 611188"/>
              <a:gd name="connsiteY675" fmla="*/ 166688 h 257176"/>
              <a:gd name="connsiteX676" fmla="*/ 593726 w 611188"/>
              <a:gd name="connsiteY676" fmla="*/ 166688 h 257176"/>
              <a:gd name="connsiteX677" fmla="*/ 593196 w 611188"/>
              <a:gd name="connsiteY677" fmla="*/ 167747 h 257176"/>
              <a:gd name="connsiteX678" fmla="*/ 592138 w 611188"/>
              <a:gd name="connsiteY678" fmla="*/ 168276 h 257176"/>
              <a:gd name="connsiteX679" fmla="*/ 592138 w 611188"/>
              <a:gd name="connsiteY679" fmla="*/ 167747 h 257176"/>
              <a:gd name="connsiteX680" fmla="*/ 573088 w 611188"/>
              <a:gd name="connsiteY680" fmla="*/ 166688 h 257176"/>
              <a:gd name="connsiteX681" fmla="*/ 574676 w 611188"/>
              <a:gd name="connsiteY681" fmla="*/ 166688 h 257176"/>
              <a:gd name="connsiteX682" fmla="*/ 573882 w 611188"/>
              <a:gd name="connsiteY682" fmla="*/ 168276 h 257176"/>
              <a:gd name="connsiteX683" fmla="*/ 573088 w 611188"/>
              <a:gd name="connsiteY683" fmla="*/ 167747 h 257176"/>
              <a:gd name="connsiteX684" fmla="*/ 442595 w 611188"/>
              <a:gd name="connsiteY684" fmla="*/ 166688 h 257176"/>
              <a:gd name="connsiteX685" fmla="*/ 443230 w 611188"/>
              <a:gd name="connsiteY685" fmla="*/ 166688 h 257176"/>
              <a:gd name="connsiteX686" fmla="*/ 443230 w 611188"/>
              <a:gd name="connsiteY686" fmla="*/ 168276 h 257176"/>
              <a:gd name="connsiteX687" fmla="*/ 441325 w 611188"/>
              <a:gd name="connsiteY687" fmla="*/ 168276 h 257176"/>
              <a:gd name="connsiteX688" fmla="*/ 582083 w 611188"/>
              <a:gd name="connsiteY688" fmla="*/ 165100 h 257176"/>
              <a:gd name="connsiteX689" fmla="*/ 582612 w 611188"/>
              <a:gd name="connsiteY689" fmla="*/ 165735 h 257176"/>
              <a:gd name="connsiteX690" fmla="*/ 584200 w 611188"/>
              <a:gd name="connsiteY690" fmla="*/ 165100 h 257176"/>
              <a:gd name="connsiteX691" fmla="*/ 583671 w 611188"/>
              <a:gd name="connsiteY691" fmla="*/ 165735 h 257176"/>
              <a:gd name="connsiteX692" fmla="*/ 582612 w 611188"/>
              <a:gd name="connsiteY692" fmla="*/ 166053 h 257176"/>
              <a:gd name="connsiteX693" fmla="*/ 582083 w 611188"/>
              <a:gd name="connsiteY693" fmla="*/ 166688 h 257176"/>
              <a:gd name="connsiteX694" fmla="*/ 581025 w 611188"/>
              <a:gd name="connsiteY694" fmla="*/ 166688 h 257176"/>
              <a:gd name="connsiteX695" fmla="*/ 582083 w 611188"/>
              <a:gd name="connsiteY695" fmla="*/ 166053 h 257176"/>
              <a:gd name="connsiteX696" fmla="*/ 588963 w 611188"/>
              <a:gd name="connsiteY696" fmla="*/ 163513 h 257176"/>
              <a:gd name="connsiteX697" fmla="*/ 590551 w 611188"/>
              <a:gd name="connsiteY697" fmla="*/ 163513 h 257176"/>
              <a:gd name="connsiteX698" fmla="*/ 590021 w 611188"/>
              <a:gd name="connsiteY698" fmla="*/ 165101 h 257176"/>
              <a:gd name="connsiteX699" fmla="*/ 588963 w 611188"/>
              <a:gd name="connsiteY699" fmla="*/ 165101 h 257176"/>
              <a:gd name="connsiteX700" fmla="*/ 447675 w 611188"/>
              <a:gd name="connsiteY700" fmla="*/ 158750 h 257176"/>
              <a:gd name="connsiteX701" fmla="*/ 447675 w 611188"/>
              <a:gd name="connsiteY701" fmla="*/ 160655 h 257176"/>
              <a:gd name="connsiteX702" fmla="*/ 447278 w 611188"/>
              <a:gd name="connsiteY702" fmla="*/ 161925 h 257176"/>
              <a:gd name="connsiteX703" fmla="*/ 446087 w 611188"/>
              <a:gd name="connsiteY703" fmla="*/ 160655 h 257176"/>
              <a:gd name="connsiteX704" fmla="*/ 345190 w 611188"/>
              <a:gd name="connsiteY704" fmla="*/ 149755 h 257176"/>
              <a:gd name="connsiteX705" fmla="*/ 346776 w 611188"/>
              <a:gd name="connsiteY705" fmla="*/ 150813 h 257176"/>
              <a:gd name="connsiteX706" fmla="*/ 345190 w 611188"/>
              <a:gd name="connsiteY706" fmla="*/ 150813 h 257176"/>
              <a:gd name="connsiteX707" fmla="*/ 344133 w 611188"/>
              <a:gd name="connsiteY707" fmla="*/ 149755 h 257176"/>
              <a:gd name="connsiteX708" fmla="*/ 344133 w 611188"/>
              <a:gd name="connsiteY708" fmla="*/ 150813 h 257176"/>
              <a:gd name="connsiteX709" fmla="*/ 343605 w 611188"/>
              <a:gd name="connsiteY709" fmla="*/ 150813 h 257176"/>
              <a:gd name="connsiteX710" fmla="*/ 347607 w 611188"/>
              <a:gd name="connsiteY710" fmla="*/ 147336 h 257176"/>
              <a:gd name="connsiteX711" fmla="*/ 348362 w 611188"/>
              <a:gd name="connsiteY711" fmla="*/ 147638 h 257176"/>
              <a:gd name="connsiteX712" fmla="*/ 347305 w 611188"/>
              <a:gd name="connsiteY712" fmla="*/ 147638 h 257176"/>
              <a:gd name="connsiteX713" fmla="*/ 354013 w 611188"/>
              <a:gd name="connsiteY713" fmla="*/ 144463 h 257176"/>
              <a:gd name="connsiteX714" fmla="*/ 354013 w 611188"/>
              <a:gd name="connsiteY714" fmla="*/ 144992 h 257176"/>
              <a:gd name="connsiteX715" fmla="*/ 352425 w 611188"/>
              <a:gd name="connsiteY715" fmla="*/ 146051 h 257176"/>
              <a:gd name="connsiteX716" fmla="*/ 344421 w 611188"/>
              <a:gd name="connsiteY716" fmla="*/ 141192 h 257176"/>
              <a:gd name="connsiteX717" fmla="*/ 344253 w 611188"/>
              <a:gd name="connsiteY717" fmla="*/ 141336 h 257176"/>
              <a:gd name="connsiteX718" fmla="*/ 344133 w 611188"/>
              <a:gd name="connsiteY718" fmla="*/ 141288 h 257176"/>
              <a:gd name="connsiteX719" fmla="*/ 346776 w 611188"/>
              <a:gd name="connsiteY719" fmla="*/ 139172 h 257176"/>
              <a:gd name="connsiteX720" fmla="*/ 348890 w 611188"/>
              <a:gd name="connsiteY720" fmla="*/ 139172 h 257176"/>
              <a:gd name="connsiteX721" fmla="*/ 347305 w 611188"/>
              <a:gd name="connsiteY721" fmla="*/ 141288 h 257176"/>
              <a:gd name="connsiteX722" fmla="*/ 345719 w 611188"/>
              <a:gd name="connsiteY722" fmla="*/ 140759 h 257176"/>
              <a:gd name="connsiteX723" fmla="*/ 344421 w 611188"/>
              <a:gd name="connsiteY723" fmla="*/ 141192 h 257176"/>
              <a:gd name="connsiteX724" fmla="*/ 474028 w 611188"/>
              <a:gd name="connsiteY724" fmla="*/ 137054 h 257176"/>
              <a:gd name="connsiteX725" fmla="*/ 474663 w 611188"/>
              <a:gd name="connsiteY725" fmla="*/ 138113 h 257176"/>
              <a:gd name="connsiteX726" fmla="*/ 474028 w 611188"/>
              <a:gd name="connsiteY726" fmla="*/ 138113 h 257176"/>
              <a:gd name="connsiteX727" fmla="*/ 474028 w 611188"/>
              <a:gd name="connsiteY727" fmla="*/ 136525 h 257176"/>
              <a:gd name="connsiteX728" fmla="*/ 474028 w 611188"/>
              <a:gd name="connsiteY728" fmla="*/ 137054 h 257176"/>
              <a:gd name="connsiteX729" fmla="*/ 473710 w 611188"/>
              <a:gd name="connsiteY729" fmla="*/ 137054 h 257176"/>
              <a:gd name="connsiteX730" fmla="*/ 473710 w 611188"/>
              <a:gd name="connsiteY730" fmla="*/ 138113 h 257176"/>
              <a:gd name="connsiteX731" fmla="*/ 473075 w 611188"/>
              <a:gd name="connsiteY731" fmla="*/ 137054 h 257176"/>
              <a:gd name="connsiteX732" fmla="*/ 390649 w 611188"/>
              <a:gd name="connsiteY732" fmla="*/ 125942 h 257176"/>
              <a:gd name="connsiteX733" fmla="*/ 390121 w 611188"/>
              <a:gd name="connsiteY733" fmla="*/ 127001 h 257176"/>
              <a:gd name="connsiteX734" fmla="*/ 390649 w 611188"/>
              <a:gd name="connsiteY734" fmla="*/ 127001 h 257176"/>
              <a:gd name="connsiteX735" fmla="*/ 391706 w 611188"/>
              <a:gd name="connsiteY735" fmla="*/ 125942 h 257176"/>
              <a:gd name="connsiteX736" fmla="*/ 395935 w 611188"/>
              <a:gd name="connsiteY736" fmla="*/ 125413 h 257176"/>
              <a:gd name="connsiteX737" fmla="*/ 395935 w 611188"/>
              <a:gd name="connsiteY737" fmla="*/ 125942 h 257176"/>
              <a:gd name="connsiteX738" fmla="*/ 395406 w 611188"/>
              <a:gd name="connsiteY738" fmla="*/ 125942 h 257176"/>
              <a:gd name="connsiteX739" fmla="*/ 436637 w 611188"/>
              <a:gd name="connsiteY739" fmla="*/ 123826 h 257176"/>
              <a:gd name="connsiteX740" fmla="*/ 438222 w 611188"/>
              <a:gd name="connsiteY740" fmla="*/ 123826 h 257176"/>
              <a:gd name="connsiteX741" fmla="*/ 437165 w 611188"/>
              <a:gd name="connsiteY741" fmla="*/ 124884 h 257176"/>
              <a:gd name="connsiteX742" fmla="*/ 610372 w 611188"/>
              <a:gd name="connsiteY742" fmla="*/ 120769 h 257176"/>
              <a:gd name="connsiteX743" fmla="*/ 609147 w 611188"/>
              <a:gd name="connsiteY743" fmla="*/ 121841 h 257176"/>
              <a:gd name="connsiteX744" fmla="*/ 606425 w 611188"/>
              <a:gd name="connsiteY744" fmla="*/ 122238 h 257176"/>
              <a:gd name="connsiteX745" fmla="*/ 608467 w 611188"/>
              <a:gd name="connsiteY745" fmla="*/ 121047 h 257176"/>
              <a:gd name="connsiteX746" fmla="*/ 610508 w 611188"/>
              <a:gd name="connsiteY746" fmla="*/ 120650 h 257176"/>
              <a:gd name="connsiteX747" fmla="*/ 611188 w 611188"/>
              <a:gd name="connsiteY747" fmla="*/ 120650 h 257176"/>
              <a:gd name="connsiteX748" fmla="*/ 610372 w 611188"/>
              <a:gd name="connsiteY748" fmla="*/ 120769 h 257176"/>
              <a:gd name="connsiteX749" fmla="*/ 566936 w 611188"/>
              <a:gd name="connsiteY749" fmla="*/ 112713 h 257176"/>
              <a:gd name="connsiteX750" fmla="*/ 568127 w 611188"/>
              <a:gd name="connsiteY750" fmla="*/ 114618 h 257176"/>
              <a:gd name="connsiteX751" fmla="*/ 569913 w 611188"/>
              <a:gd name="connsiteY751" fmla="*/ 116047 h 257176"/>
              <a:gd name="connsiteX752" fmla="*/ 569317 w 611188"/>
              <a:gd name="connsiteY752" fmla="*/ 116047 h 257176"/>
              <a:gd name="connsiteX753" fmla="*/ 569317 w 611188"/>
              <a:gd name="connsiteY753" fmla="*/ 117476 h 257176"/>
              <a:gd name="connsiteX754" fmla="*/ 568127 w 611188"/>
              <a:gd name="connsiteY754" fmla="*/ 117476 h 257176"/>
              <a:gd name="connsiteX755" fmla="*/ 566936 w 611188"/>
              <a:gd name="connsiteY755" fmla="*/ 117476 h 257176"/>
              <a:gd name="connsiteX756" fmla="*/ 566936 w 611188"/>
              <a:gd name="connsiteY756" fmla="*/ 116047 h 257176"/>
              <a:gd name="connsiteX757" fmla="*/ 565745 w 611188"/>
              <a:gd name="connsiteY757" fmla="*/ 116047 h 257176"/>
              <a:gd name="connsiteX758" fmla="*/ 566936 w 611188"/>
              <a:gd name="connsiteY758" fmla="*/ 115571 h 257176"/>
              <a:gd name="connsiteX759" fmla="*/ 565150 w 611188"/>
              <a:gd name="connsiteY759" fmla="*/ 114618 h 257176"/>
              <a:gd name="connsiteX760" fmla="*/ 566936 w 611188"/>
              <a:gd name="connsiteY760" fmla="*/ 114142 h 257176"/>
              <a:gd name="connsiteX761" fmla="*/ 74612 w 611188"/>
              <a:gd name="connsiteY761" fmla="*/ 107950 h 257176"/>
              <a:gd name="connsiteX762" fmla="*/ 75670 w 611188"/>
              <a:gd name="connsiteY762" fmla="*/ 107950 h 257176"/>
              <a:gd name="connsiteX763" fmla="*/ 76200 w 611188"/>
              <a:gd name="connsiteY763" fmla="*/ 111125 h 257176"/>
              <a:gd name="connsiteX764" fmla="*/ 75670 w 611188"/>
              <a:gd name="connsiteY764" fmla="*/ 110331 h 257176"/>
              <a:gd name="connsiteX765" fmla="*/ 480510 w 611188"/>
              <a:gd name="connsiteY765" fmla="*/ 106363 h 257176"/>
              <a:gd name="connsiteX766" fmla="*/ 480317 w 611188"/>
              <a:gd name="connsiteY766" fmla="*/ 106556 h 257176"/>
              <a:gd name="connsiteX767" fmla="*/ 481011 w 611188"/>
              <a:gd name="connsiteY767" fmla="*/ 106363 h 257176"/>
              <a:gd name="connsiteX768" fmla="*/ 593726 w 611188"/>
              <a:gd name="connsiteY768" fmla="*/ 103188 h 257176"/>
              <a:gd name="connsiteX769" fmla="*/ 593726 w 611188"/>
              <a:gd name="connsiteY769" fmla="*/ 104776 h 257176"/>
              <a:gd name="connsiteX770" fmla="*/ 592138 w 611188"/>
              <a:gd name="connsiteY770" fmla="*/ 104776 h 257176"/>
              <a:gd name="connsiteX771" fmla="*/ 593196 w 611188"/>
              <a:gd name="connsiteY771" fmla="*/ 103717 h 257176"/>
              <a:gd name="connsiteX772" fmla="*/ 588963 w 611188"/>
              <a:gd name="connsiteY772" fmla="*/ 103188 h 257176"/>
              <a:gd name="connsiteX773" fmla="*/ 589492 w 611188"/>
              <a:gd name="connsiteY773" fmla="*/ 103188 h 257176"/>
              <a:gd name="connsiteX774" fmla="*/ 592138 w 611188"/>
              <a:gd name="connsiteY774" fmla="*/ 103188 h 257176"/>
              <a:gd name="connsiteX775" fmla="*/ 590550 w 611188"/>
              <a:gd name="connsiteY775" fmla="*/ 104776 h 257176"/>
              <a:gd name="connsiteX776" fmla="*/ 594783 w 611188"/>
              <a:gd name="connsiteY776" fmla="*/ 101600 h 257176"/>
              <a:gd name="connsiteX777" fmla="*/ 595313 w 611188"/>
              <a:gd name="connsiteY777" fmla="*/ 102659 h 257176"/>
              <a:gd name="connsiteX778" fmla="*/ 594783 w 611188"/>
              <a:gd name="connsiteY778" fmla="*/ 103188 h 257176"/>
              <a:gd name="connsiteX779" fmla="*/ 593726 w 611188"/>
              <a:gd name="connsiteY779" fmla="*/ 103188 h 257176"/>
              <a:gd name="connsiteX780" fmla="*/ 593725 w 611188"/>
              <a:gd name="connsiteY780" fmla="*/ 103188 h 257176"/>
              <a:gd name="connsiteX781" fmla="*/ 598091 w 611188"/>
              <a:gd name="connsiteY781" fmla="*/ 100013 h 257176"/>
              <a:gd name="connsiteX782" fmla="*/ 598488 w 611188"/>
              <a:gd name="connsiteY782" fmla="*/ 100542 h 257176"/>
              <a:gd name="connsiteX783" fmla="*/ 598091 w 611188"/>
              <a:gd name="connsiteY783" fmla="*/ 101601 h 257176"/>
              <a:gd name="connsiteX784" fmla="*/ 596900 w 611188"/>
              <a:gd name="connsiteY784" fmla="*/ 101601 h 257176"/>
              <a:gd name="connsiteX785" fmla="*/ 591344 w 611188"/>
              <a:gd name="connsiteY785" fmla="*/ 100013 h 257176"/>
              <a:gd name="connsiteX786" fmla="*/ 593726 w 611188"/>
              <a:gd name="connsiteY786" fmla="*/ 101204 h 257176"/>
              <a:gd name="connsiteX787" fmla="*/ 593249 w 611188"/>
              <a:gd name="connsiteY787" fmla="*/ 101601 h 257176"/>
              <a:gd name="connsiteX788" fmla="*/ 592773 w 611188"/>
              <a:gd name="connsiteY788" fmla="*/ 101601 h 257176"/>
              <a:gd name="connsiteX789" fmla="*/ 592773 w 611188"/>
              <a:gd name="connsiteY789" fmla="*/ 101204 h 257176"/>
              <a:gd name="connsiteX790" fmla="*/ 590392 w 611188"/>
              <a:gd name="connsiteY790" fmla="*/ 101204 h 257176"/>
              <a:gd name="connsiteX791" fmla="*/ 588963 w 611188"/>
              <a:gd name="connsiteY791" fmla="*/ 101601 h 257176"/>
              <a:gd name="connsiteX792" fmla="*/ 571500 w 611188"/>
              <a:gd name="connsiteY792" fmla="*/ 98425 h 257176"/>
              <a:gd name="connsiteX793" fmla="*/ 573088 w 611188"/>
              <a:gd name="connsiteY793" fmla="*/ 98954 h 257176"/>
              <a:gd name="connsiteX794" fmla="*/ 572029 w 611188"/>
              <a:gd name="connsiteY794" fmla="*/ 100013 h 257176"/>
              <a:gd name="connsiteX795" fmla="*/ 571500 w 611188"/>
              <a:gd name="connsiteY795" fmla="*/ 98954 h 257176"/>
              <a:gd name="connsiteX796" fmla="*/ 558271 w 611188"/>
              <a:gd name="connsiteY796" fmla="*/ 98425 h 257176"/>
              <a:gd name="connsiteX797" fmla="*/ 558801 w 611188"/>
              <a:gd name="connsiteY797" fmla="*/ 100013 h 257176"/>
              <a:gd name="connsiteX798" fmla="*/ 557213 w 611188"/>
              <a:gd name="connsiteY798" fmla="*/ 100013 h 257176"/>
              <a:gd name="connsiteX799" fmla="*/ 543322 w 611188"/>
              <a:gd name="connsiteY799" fmla="*/ 97897 h 257176"/>
              <a:gd name="connsiteX800" fmla="*/ 546101 w 611188"/>
              <a:gd name="connsiteY800" fmla="*/ 97897 h 257176"/>
              <a:gd name="connsiteX801" fmla="*/ 544315 w 611188"/>
              <a:gd name="connsiteY801" fmla="*/ 98426 h 257176"/>
              <a:gd name="connsiteX802" fmla="*/ 541338 w 611188"/>
              <a:gd name="connsiteY802" fmla="*/ 96838 h 257176"/>
              <a:gd name="connsiteX803" fmla="*/ 543322 w 611188"/>
              <a:gd name="connsiteY803" fmla="*/ 97897 h 257176"/>
              <a:gd name="connsiteX804" fmla="*/ 543124 w 611188"/>
              <a:gd name="connsiteY804" fmla="*/ 97897 h 257176"/>
              <a:gd name="connsiteX805" fmla="*/ 503237 w 611188"/>
              <a:gd name="connsiteY805" fmla="*/ 93663 h 257176"/>
              <a:gd name="connsiteX806" fmla="*/ 504031 w 611188"/>
              <a:gd name="connsiteY806" fmla="*/ 94457 h 257176"/>
              <a:gd name="connsiteX807" fmla="*/ 504825 w 611188"/>
              <a:gd name="connsiteY807" fmla="*/ 93663 h 257176"/>
              <a:gd name="connsiteX808" fmla="*/ 504031 w 611188"/>
              <a:gd name="connsiteY808" fmla="*/ 95251 h 257176"/>
              <a:gd name="connsiteX809" fmla="*/ 499539 w 611188"/>
              <a:gd name="connsiteY809" fmla="*/ 84214 h 257176"/>
              <a:gd name="connsiteX810" fmla="*/ 499539 w 611188"/>
              <a:gd name="connsiteY810" fmla="*/ 85196 h 257176"/>
              <a:gd name="connsiteX811" fmla="*/ 499010 w 611188"/>
              <a:gd name="connsiteY811" fmla="*/ 85196 h 257176"/>
              <a:gd name="connsiteX812" fmla="*/ 499010 w 611188"/>
              <a:gd name="connsiteY812" fmla="*/ 84516 h 257176"/>
              <a:gd name="connsiteX813" fmla="*/ 503239 w 611188"/>
              <a:gd name="connsiteY813" fmla="*/ 82021 h 257176"/>
              <a:gd name="connsiteX814" fmla="*/ 504825 w 611188"/>
              <a:gd name="connsiteY814" fmla="*/ 82021 h 257176"/>
              <a:gd name="connsiteX815" fmla="*/ 504296 w 611188"/>
              <a:gd name="connsiteY815" fmla="*/ 82551 h 257176"/>
              <a:gd name="connsiteX816" fmla="*/ 50800 w 611188"/>
              <a:gd name="connsiteY816" fmla="*/ 65088 h 257176"/>
              <a:gd name="connsiteX817" fmla="*/ 49741 w 611188"/>
              <a:gd name="connsiteY817" fmla="*/ 66993 h 257176"/>
              <a:gd name="connsiteX818" fmla="*/ 50800 w 611188"/>
              <a:gd name="connsiteY818" fmla="*/ 66993 h 257176"/>
              <a:gd name="connsiteX819" fmla="*/ 49741 w 611188"/>
              <a:gd name="connsiteY819" fmla="*/ 68263 h 257176"/>
              <a:gd name="connsiteX820" fmla="*/ 49212 w 611188"/>
              <a:gd name="connsiteY820" fmla="*/ 66993 h 257176"/>
              <a:gd name="connsiteX821" fmla="*/ 49741 w 611188"/>
              <a:gd name="connsiteY821" fmla="*/ 66358 h 257176"/>
              <a:gd name="connsiteX822" fmla="*/ 375848 w 611188"/>
              <a:gd name="connsiteY822" fmla="*/ 63501 h 257176"/>
              <a:gd name="connsiteX823" fmla="*/ 376906 w 611188"/>
              <a:gd name="connsiteY823" fmla="*/ 63501 h 257176"/>
              <a:gd name="connsiteX824" fmla="*/ 376906 w 611188"/>
              <a:gd name="connsiteY824" fmla="*/ 64559 h 257176"/>
              <a:gd name="connsiteX825" fmla="*/ 375320 w 611188"/>
              <a:gd name="connsiteY825" fmla="*/ 62971 h 257176"/>
              <a:gd name="connsiteX826" fmla="*/ 375848 w 611188"/>
              <a:gd name="connsiteY826" fmla="*/ 63501 h 257176"/>
              <a:gd name="connsiteX827" fmla="*/ 375320 w 611188"/>
              <a:gd name="connsiteY827" fmla="*/ 63501 h 257176"/>
              <a:gd name="connsiteX828" fmla="*/ 375320 w 611188"/>
              <a:gd name="connsiteY828" fmla="*/ 64559 h 257176"/>
              <a:gd name="connsiteX829" fmla="*/ 374791 w 611188"/>
              <a:gd name="connsiteY829" fmla="*/ 64559 h 257176"/>
              <a:gd name="connsiteX830" fmla="*/ 388540 w 611188"/>
              <a:gd name="connsiteY830" fmla="*/ 55563 h 257176"/>
              <a:gd name="connsiteX831" fmla="*/ 390525 w 611188"/>
              <a:gd name="connsiteY831" fmla="*/ 55563 h 257176"/>
              <a:gd name="connsiteX832" fmla="*/ 387052 w 611188"/>
              <a:gd name="connsiteY832" fmla="*/ 56357 h 257176"/>
              <a:gd name="connsiteX833" fmla="*/ 384571 w 611188"/>
              <a:gd name="connsiteY833" fmla="*/ 55563 h 257176"/>
              <a:gd name="connsiteX834" fmla="*/ 387052 w 611188"/>
              <a:gd name="connsiteY834" fmla="*/ 56357 h 257176"/>
              <a:gd name="connsiteX835" fmla="*/ 383083 w 611188"/>
              <a:gd name="connsiteY835" fmla="*/ 57151 h 257176"/>
              <a:gd name="connsiteX836" fmla="*/ 382587 w 611188"/>
              <a:gd name="connsiteY836" fmla="*/ 56754 h 257176"/>
              <a:gd name="connsiteX837" fmla="*/ 382587 w 611188"/>
              <a:gd name="connsiteY837" fmla="*/ 56357 h 257176"/>
              <a:gd name="connsiteX838" fmla="*/ 380047 w 611188"/>
              <a:gd name="connsiteY838" fmla="*/ 55563 h 257176"/>
              <a:gd name="connsiteX839" fmla="*/ 381000 w 611188"/>
              <a:gd name="connsiteY839" fmla="*/ 55563 h 257176"/>
              <a:gd name="connsiteX840" fmla="*/ 380365 w 611188"/>
              <a:gd name="connsiteY840" fmla="*/ 56357 h 257176"/>
              <a:gd name="connsiteX841" fmla="*/ 380365 w 611188"/>
              <a:gd name="connsiteY841" fmla="*/ 57151 h 257176"/>
              <a:gd name="connsiteX842" fmla="*/ 379412 w 611188"/>
              <a:gd name="connsiteY842" fmla="*/ 56357 h 257176"/>
              <a:gd name="connsiteX843" fmla="*/ 357981 w 611188"/>
              <a:gd name="connsiteY843" fmla="*/ 53975 h 257176"/>
              <a:gd name="connsiteX844" fmla="*/ 360362 w 611188"/>
              <a:gd name="connsiteY844" fmla="*/ 53975 h 257176"/>
              <a:gd name="connsiteX845" fmla="*/ 357981 w 611188"/>
              <a:gd name="connsiteY845" fmla="*/ 55563 h 257176"/>
              <a:gd name="connsiteX846" fmla="*/ 357187 w 611188"/>
              <a:gd name="connsiteY846" fmla="*/ 55563 h 257176"/>
              <a:gd name="connsiteX847" fmla="*/ 371474 w 611188"/>
              <a:gd name="connsiteY847" fmla="*/ 50800 h 257176"/>
              <a:gd name="connsiteX848" fmla="*/ 372533 w 611188"/>
              <a:gd name="connsiteY848" fmla="*/ 51329 h 257176"/>
              <a:gd name="connsiteX849" fmla="*/ 373062 w 611188"/>
              <a:gd name="connsiteY849" fmla="*/ 51594 h 257176"/>
              <a:gd name="connsiteX850" fmla="*/ 372533 w 611188"/>
              <a:gd name="connsiteY850" fmla="*/ 51594 h 257176"/>
              <a:gd name="connsiteX851" fmla="*/ 370945 w 611188"/>
              <a:gd name="connsiteY851" fmla="*/ 51594 h 257176"/>
              <a:gd name="connsiteX852" fmla="*/ 369887 w 611188"/>
              <a:gd name="connsiteY852" fmla="*/ 52388 h 257176"/>
              <a:gd name="connsiteX853" fmla="*/ 313266 w 611188"/>
              <a:gd name="connsiteY853" fmla="*/ 50800 h 257176"/>
              <a:gd name="connsiteX854" fmla="*/ 313266 w 611188"/>
              <a:gd name="connsiteY854" fmla="*/ 51480 h 257176"/>
              <a:gd name="connsiteX855" fmla="*/ 314325 w 611188"/>
              <a:gd name="connsiteY855" fmla="*/ 51480 h 257176"/>
              <a:gd name="connsiteX856" fmla="*/ 312208 w 611188"/>
              <a:gd name="connsiteY856" fmla="*/ 52841 h 257176"/>
              <a:gd name="connsiteX857" fmla="*/ 309562 w 611188"/>
              <a:gd name="connsiteY857" fmla="*/ 53522 h 257176"/>
              <a:gd name="connsiteX858" fmla="*/ 309033 w 611188"/>
              <a:gd name="connsiteY858" fmla="*/ 51480 h 257176"/>
              <a:gd name="connsiteX859" fmla="*/ 311150 w 611188"/>
              <a:gd name="connsiteY859" fmla="*/ 51480 h 257176"/>
              <a:gd name="connsiteX860" fmla="*/ 366514 w 611188"/>
              <a:gd name="connsiteY860" fmla="*/ 50346 h 257176"/>
              <a:gd name="connsiteX861" fmla="*/ 369159 w 611188"/>
              <a:gd name="connsiteY861" fmla="*/ 50346 h 257176"/>
              <a:gd name="connsiteX862" fmla="*/ 368002 w 611188"/>
              <a:gd name="connsiteY862" fmla="*/ 50800 h 257176"/>
              <a:gd name="connsiteX863" fmla="*/ 365025 w 611188"/>
              <a:gd name="connsiteY863" fmla="*/ 50800 h 257176"/>
              <a:gd name="connsiteX864" fmla="*/ 363008 w 611188"/>
              <a:gd name="connsiteY864" fmla="*/ 50271 h 257176"/>
              <a:gd name="connsiteX865" fmla="*/ 363538 w 611188"/>
              <a:gd name="connsiteY865" fmla="*/ 50800 h 257176"/>
              <a:gd name="connsiteX866" fmla="*/ 363008 w 611188"/>
              <a:gd name="connsiteY866" fmla="*/ 51330 h 257176"/>
              <a:gd name="connsiteX867" fmla="*/ 361950 w 611188"/>
              <a:gd name="connsiteY867" fmla="*/ 52388 h 257176"/>
              <a:gd name="connsiteX868" fmla="*/ 361950 w 611188"/>
              <a:gd name="connsiteY868" fmla="*/ 51330 h 257176"/>
              <a:gd name="connsiteX869" fmla="*/ 363008 w 611188"/>
              <a:gd name="connsiteY869" fmla="*/ 50800 h 257176"/>
              <a:gd name="connsiteX870" fmla="*/ 369432 w 611188"/>
              <a:gd name="connsiteY870" fmla="*/ 50240 h 257176"/>
              <a:gd name="connsiteX871" fmla="*/ 369490 w 611188"/>
              <a:gd name="connsiteY871" fmla="*/ 50346 h 257176"/>
              <a:gd name="connsiteX872" fmla="*/ 369159 w 611188"/>
              <a:gd name="connsiteY872" fmla="*/ 50346 h 257176"/>
              <a:gd name="connsiteX873" fmla="*/ 243545 w 611188"/>
              <a:gd name="connsiteY873" fmla="*/ 49711 h 257176"/>
              <a:gd name="connsiteX874" fmla="*/ 243172 w 611188"/>
              <a:gd name="connsiteY874" fmla="*/ 50271 h 257176"/>
              <a:gd name="connsiteX875" fmla="*/ 241587 w 611188"/>
              <a:gd name="connsiteY875" fmla="*/ 50271 h 257176"/>
              <a:gd name="connsiteX876" fmla="*/ 368994 w 611188"/>
              <a:gd name="connsiteY876" fmla="*/ 49439 h 257176"/>
              <a:gd name="connsiteX877" fmla="*/ 369986 w 611188"/>
              <a:gd name="connsiteY877" fmla="*/ 49439 h 257176"/>
              <a:gd name="connsiteX878" fmla="*/ 371475 w 611188"/>
              <a:gd name="connsiteY878" fmla="*/ 49439 h 257176"/>
              <a:gd name="connsiteX879" fmla="*/ 369432 w 611188"/>
              <a:gd name="connsiteY879" fmla="*/ 50240 h 257176"/>
              <a:gd name="connsiteX880" fmla="*/ 361950 w 611188"/>
              <a:gd name="connsiteY880" fmla="*/ 49213 h 257176"/>
              <a:gd name="connsiteX881" fmla="*/ 363008 w 611188"/>
              <a:gd name="connsiteY881" fmla="*/ 49213 h 257176"/>
              <a:gd name="connsiteX882" fmla="*/ 363008 w 611188"/>
              <a:gd name="connsiteY882" fmla="*/ 50271 h 257176"/>
              <a:gd name="connsiteX883" fmla="*/ 361950 w 611188"/>
              <a:gd name="connsiteY883" fmla="*/ 50271 h 257176"/>
              <a:gd name="connsiteX884" fmla="*/ 367506 w 611188"/>
              <a:gd name="connsiteY884" fmla="*/ 48079 h 257176"/>
              <a:gd name="connsiteX885" fmla="*/ 368994 w 611188"/>
              <a:gd name="connsiteY885" fmla="*/ 49439 h 257176"/>
              <a:gd name="connsiteX886" fmla="*/ 367376 w 611188"/>
              <a:gd name="connsiteY886" fmla="*/ 48256 h 257176"/>
              <a:gd name="connsiteX887" fmla="*/ 208814 w 611188"/>
              <a:gd name="connsiteY887" fmla="*/ 47626 h 257176"/>
              <a:gd name="connsiteX888" fmla="*/ 210400 w 611188"/>
              <a:gd name="connsiteY888" fmla="*/ 48684 h 257176"/>
              <a:gd name="connsiteX889" fmla="*/ 209871 w 611188"/>
              <a:gd name="connsiteY889" fmla="*/ 48684 h 257176"/>
              <a:gd name="connsiteX890" fmla="*/ 366514 w 611188"/>
              <a:gd name="connsiteY890" fmla="*/ 47625 h 257176"/>
              <a:gd name="connsiteX891" fmla="*/ 367376 w 611188"/>
              <a:gd name="connsiteY891" fmla="*/ 48256 h 257176"/>
              <a:gd name="connsiteX892" fmla="*/ 366514 w 611188"/>
              <a:gd name="connsiteY892" fmla="*/ 49439 h 257176"/>
              <a:gd name="connsiteX893" fmla="*/ 363537 w 611188"/>
              <a:gd name="connsiteY893" fmla="*/ 49439 h 257176"/>
              <a:gd name="connsiteX894" fmla="*/ 245287 w 611188"/>
              <a:gd name="connsiteY894" fmla="*/ 47096 h 257176"/>
              <a:gd name="connsiteX895" fmla="*/ 245287 w 611188"/>
              <a:gd name="connsiteY895" fmla="*/ 47626 h 257176"/>
              <a:gd name="connsiteX896" fmla="*/ 245287 w 611188"/>
              <a:gd name="connsiteY896" fmla="*/ 49213 h 257176"/>
              <a:gd name="connsiteX897" fmla="*/ 243545 w 611188"/>
              <a:gd name="connsiteY897" fmla="*/ 49711 h 257176"/>
              <a:gd name="connsiteX898" fmla="*/ 243416 w 611188"/>
              <a:gd name="connsiteY898" fmla="*/ 46038 h 257176"/>
              <a:gd name="connsiteX899" fmla="*/ 244475 w 611188"/>
              <a:gd name="connsiteY899" fmla="*/ 47097 h 257176"/>
              <a:gd name="connsiteX900" fmla="*/ 243416 w 611188"/>
              <a:gd name="connsiteY900" fmla="*/ 47626 h 257176"/>
              <a:gd name="connsiteX901" fmla="*/ 242887 w 611188"/>
              <a:gd name="connsiteY901" fmla="*/ 47626 h 257176"/>
              <a:gd name="connsiteX902" fmla="*/ 28574 w 611188"/>
              <a:gd name="connsiteY902" fmla="*/ 46038 h 257176"/>
              <a:gd name="connsiteX903" fmla="*/ 30162 w 611188"/>
              <a:gd name="connsiteY903" fmla="*/ 46526 h 257176"/>
              <a:gd name="connsiteX904" fmla="*/ 29103 w 611188"/>
              <a:gd name="connsiteY904" fmla="*/ 47503 h 257176"/>
              <a:gd name="connsiteX905" fmla="*/ 30162 w 611188"/>
              <a:gd name="connsiteY905" fmla="*/ 49457 h 257176"/>
              <a:gd name="connsiteX906" fmla="*/ 29103 w 611188"/>
              <a:gd name="connsiteY906" fmla="*/ 50923 h 257176"/>
              <a:gd name="connsiteX907" fmla="*/ 29103 w 611188"/>
              <a:gd name="connsiteY907" fmla="*/ 52388 h 257176"/>
              <a:gd name="connsiteX908" fmla="*/ 27516 w 611188"/>
              <a:gd name="connsiteY908" fmla="*/ 51411 h 257176"/>
              <a:gd name="connsiteX909" fmla="*/ 26987 w 611188"/>
              <a:gd name="connsiteY909" fmla="*/ 50434 h 257176"/>
              <a:gd name="connsiteX910" fmla="*/ 28574 w 611188"/>
              <a:gd name="connsiteY910" fmla="*/ 50434 h 257176"/>
              <a:gd name="connsiteX911" fmla="*/ 28574 w 611188"/>
              <a:gd name="connsiteY911" fmla="*/ 47503 h 257176"/>
              <a:gd name="connsiteX912" fmla="*/ 27516 w 611188"/>
              <a:gd name="connsiteY912" fmla="*/ 47503 h 257176"/>
              <a:gd name="connsiteX913" fmla="*/ 255587 w 611188"/>
              <a:gd name="connsiteY913" fmla="*/ 45720 h 257176"/>
              <a:gd name="connsiteX914" fmla="*/ 257175 w 611188"/>
              <a:gd name="connsiteY914" fmla="*/ 46355 h 257176"/>
              <a:gd name="connsiteX915" fmla="*/ 256116 w 611188"/>
              <a:gd name="connsiteY915" fmla="*/ 47625 h 257176"/>
              <a:gd name="connsiteX916" fmla="*/ 234949 w 611188"/>
              <a:gd name="connsiteY916" fmla="*/ 44450 h 257176"/>
              <a:gd name="connsiteX917" fmla="*/ 234950 w 611188"/>
              <a:gd name="connsiteY917" fmla="*/ 44450 h 257176"/>
              <a:gd name="connsiteX918" fmla="*/ 238125 w 611188"/>
              <a:gd name="connsiteY918" fmla="*/ 44450 h 257176"/>
              <a:gd name="connsiteX919" fmla="*/ 235479 w 611188"/>
              <a:gd name="connsiteY919" fmla="*/ 45509 h 257176"/>
              <a:gd name="connsiteX920" fmla="*/ 233362 w 611188"/>
              <a:gd name="connsiteY920" fmla="*/ 46038 h 257176"/>
              <a:gd name="connsiteX921" fmla="*/ 4659 w 611188"/>
              <a:gd name="connsiteY921" fmla="*/ 42863 h 257176"/>
              <a:gd name="connsiteX922" fmla="*/ 7247 w 611188"/>
              <a:gd name="connsiteY922" fmla="*/ 43379 h 257176"/>
              <a:gd name="connsiteX923" fmla="*/ 8800 w 611188"/>
              <a:gd name="connsiteY923" fmla="*/ 44411 h 257176"/>
              <a:gd name="connsiteX924" fmla="*/ 8800 w 611188"/>
              <a:gd name="connsiteY924" fmla="*/ 45443 h 257176"/>
              <a:gd name="connsiteX925" fmla="*/ 8800 w 611188"/>
              <a:gd name="connsiteY925" fmla="*/ 46475 h 257176"/>
              <a:gd name="connsiteX926" fmla="*/ 11389 w 611188"/>
              <a:gd name="connsiteY926" fmla="*/ 49570 h 257176"/>
              <a:gd name="connsiteX927" fmla="*/ 13459 w 611188"/>
              <a:gd name="connsiteY927" fmla="*/ 52150 h 257176"/>
              <a:gd name="connsiteX928" fmla="*/ 13977 w 611188"/>
              <a:gd name="connsiteY928" fmla="*/ 52150 h 257176"/>
              <a:gd name="connsiteX929" fmla="*/ 13977 w 611188"/>
              <a:gd name="connsiteY929" fmla="*/ 53182 h 257176"/>
              <a:gd name="connsiteX930" fmla="*/ 15012 w 611188"/>
              <a:gd name="connsiteY930" fmla="*/ 53698 h 257176"/>
              <a:gd name="connsiteX931" fmla="*/ 16565 w 611188"/>
              <a:gd name="connsiteY931" fmla="*/ 53182 h 257176"/>
              <a:gd name="connsiteX932" fmla="*/ 16565 w 611188"/>
              <a:gd name="connsiteY932" fmla="*/ 55246 h 257176"/>
              <a:gd name="connsiteX933" fmla="*/ 17083 w 611188"/>
              <a:gd name="connsiteY933" fmla="*/ 55246 h 257176"/>
              <a:gd name="connsiteX934" fmla="*/ 17083 w 611188"/>
              <a:gd name="connsiteY934" fmla="*/ 54730 h 257176"/>
              <a:gd name="connsiteX935" fmla="*/ 18118 w 611188"/>
              <a:gd name="connsiteY935" fmla="*/ 55246 h 257176"/>
              <a:gd name="connsiteX936" fmla="*/ 18118 w 611188"/>
              <a:gd name="connsiteY936" fmla="*/ 56278 h 257176"/>
              <a:gd name="connsiteX937" fmla="*/ 18636 w 611188"/>
              <a:gd name="connsiteY937" fmla="*/ 56278 h 257176"/>
              <a:gd name="connsiteX938" fmla="*/ 18636 w 611188"/>
              <a:gd name="connsiteY938" fmla="*/ 55246 h 257176"/>
              <a:gd name="connsiteX939" fmla="*/ 20189 w 611188"/>
              <a:gd name="connsiteY939" fmla="*/ 56794 h 257176"/>
              <a:gd name="connsiteX940" fmla="*/ 20707 w 611188"/>
              <a:gd name="connsiteY940" fmla="*/ 58341 h 257176"/>
              <a:gd name="connsiteX941" fmla="*/ 22260 w 611188"/>
              <a:gd name="connsiteY941" fmla="*/ 58857 h 257176"/>
              <a:gd name="connsiteX942" fmla="*/ 23813 w 611188"/>
              <a:gd name="connsiteY942" fmla="*/ 61953 h 257176"/>
              <a:gd name="connsiteX943" fmla="*/ 21742 w 611188"/>
              <a:gd name="connsiteY943" fmla="*/ 63501 h 257176"/>
              <a:gd name="connsiteX944" fmla="*/ 18118 w 611188"/>
              <a:gd name="connsiteY944" fmla="*/ 60405 h 257176"/>
              <a:gd name="connsiteX945" fmla="*/ 15012 w 611188"/>
              <a:gd name="connsiteY945" fmla="*/ 59889 h 257176"/>
              <a:gd name="connsiteX946" fmla="*/ 13977 w 611188"/>
              <a:gd name="connsiteY946" fmla="*/ 57310 h 257176"/>
              <a:gd name="connsiteX947" fmla="*/ 11906 w 611188"/>
              <a:gd name="connsiteY947" fmla="*/ 57310 h 257176"/>
              <a:gd name="connsiteX948" fmla="*/ 11906 w 611188"/>
              <a:gd name="connsiteY948" fmla="*/ 56794 h 257176"/>
              <a:gd name="connsiteX949" fmla="*/ 11906 w 611188"/>
              <a:gd name="connsiteY949" fmla="*/ 55246 h 257176"/>
              <a:gd name="connsiteX950" fmla="*/ 10353 w 611188"/>
              <a:gd name="connsiteY950" fmla="*/ 55246 h 257176"/>
              <a:gd name="connsiteX951" fmla="*/ 9836 w 611188"/>
              <a:gd name="connsiteY951" fmla="*/ 55246 h 257176"/>
              <a:gd name="connsiteX952" fmla="*/ 6730 w 611188"/>
              <a:gd name="connsiteY952" fmla="*/ 58857 h 257176"/>
              <a:gd name="connsiteX953" fmla="*/ 2070 w 611188"/>
              <a:gd name="connsiteY953" fmla="*/ 61437 h 257176"/>
              <a:gd name="connsiteX954" fmla="*/ 1553 w 611188"/>
              <a:gd name="connsiteY954" fmla="*/ 60405 h 257176"/>
              <a:gd name="connsiteX955" fmla="*/ 517 w 611188"/>
              <a:gd name="connsiteY955" fmla="*/ 60405 h 257176"/>
              <a:gd name="connsiteX956" fmla="*/ 2070 w 611188"/>
              <a:gd name="connsiteY956" fmla="*/ 58341 h 257176"/>
              <a:gd name="connsiteX957" fmla="*/ 3106 w 611188"/>
              <a:gd name="connsiteY957" fmla="*/ 56278 h 257176"/>
              <a:gd name="connsiteX958" fmla="*/ 3106 w 611188"/>
              <a:gd name="connsiteY958" fmla="*/ 55246 h 257176"/>
              <a:gd name="connsiteX959" fmla="*/ 3106 w 611188"/>
              <a:gd name="connsiteY959" fmla="*/ 53698 h 257176"/>
              <a:gd name="connsiteX960" fmla="*/ 3623 w 611188"/>
              <a:gd name="connsiteY960" fmla="*/ 53698 h 257176"/>
              <a:gd name="connsiteX961" fmla="*/ 3106 w 611188"/>
              <a:gd name="connsiteY961" fmla="*/ 52150 h 257176"/>
              <a:gd name="connsiteX962" fmla="*/ 2070 w 611188"/>
              <a:gd name="connsiteY962" fmla="*/ 53698 h 257176"/>
              <a:gd name="connsiteX963" fmla="*/ 517 w 611188"/>
              <a:gd name="connsiteY963" fmla="*/ 53698 h 257176"/>
              <a:gd name="connsiteX964" fmla="*/ 0 w 611188"/>
              <a:gd name="connsiteY964" fmla="*/ 52150 h 257176"/>
              <a:gd name="connsiteX965" fmla="*/ 0 w 611188"/>
              <a:gd name="connsiteY965" fmla="*/ 51634 h 257176"/>
              <a:gd name="connsiteX966" fmla="*/ 1553 w 611188"/>
              <a:gd name="connsiteY966" fmla="*/ 51634 h 257176"/>
              <a:gd name="connsiteX967" fmla="*/ 2070 w 611188"/>
              <a:gd name="connsiteY967" fmla="*/ 50086 h 257176"/>
              <a:gd name="connsiteX968" fmla="*/ 5176 w 611188"/>
              <a:gd name="connsiteY968" fmla="*/ 48538 h 257176"/>
              <a:gd name="connsiteX969" fmla="*/ 8283 w 611188"/>
              <a:gd name="connsiteY969" fmla="*/ 46991 h 257176"/>
              <a:gd name="connsiteX970" fmla="*/ 7247 w 611188"/>
              <a:gd name="connsiteY970" fmla="*/ 44927 h 257176"/>
              <a:gd name="connsiteX971" fmla="*/ 5176 w 611188"/>
              <a:gd name="connsiteY971" fmla="*/ 45443 h 257176"/>
              <a:gd name="connsiteX972" fmla="*/ 4659 w 611188"/>
              <a:gd name="connsiteY972" fmla="*/ 46475 h 257176"/>
              <a:gd name="connsiteX973" fmla="*/ 3623 w 611188"/>
              <a:gd name="connsiteY973" fmla="*/ 44927 h 257176"/>
              <a:gd name="connsiteX974" fmla="*/ 3106 w 611188"/>
              <a:gd name="connsiteY974" fmla="*/ 44927 h 257176"/>
              <a:gd name="connsiteX975" fmla="*/ 300037 w 611188"/>
              <a:gd name="connsiteY975" fmla="*/ 39688 h 257176"/>
              <a:gd name="connsiteX976" fmla="*/ 301624 w 611188"/>
              <a:gd name="connsiteY976" fmla="*/ 39688 h 257176"/>
              <a:gd name="connsiteX977" fmla="*/ 303212 w 611188"/>
              <a:gd name="connsiteY977" fmla="*/ 39688 h 257176"/>
              <a:gd name="connsiteX978" fmla="*/ 301624 w 611188"/>
              <a:gd name="connsiteY978" fmla="*/ 41276 h 257176"/>
              <a:gd name="connsiteX979" fmla="*/ 312737 w 611188"/>
              <a:gd name="connsiteY979" fmla="*/ 38100 h 257176"/>
              <a:gd name="connsiteX980" fmla="*/ 313644 w 611188"/>
              <a:gd name="connsiteY980" fmla="*/ 38100 h 257176"/>
              <a:gd name="connsiteX981" fmla="*/ 315912 w 611188"/>
              <a:gd name="connsiteY981" fmla="*/ 39688 h 257176"/>
              <a:gd name="connsiteX982" fmla="*/ 314551 w 611188"/>
              <a:gd name="connsiteY982" fmla="*/ 39688 h 257176"/>
              <a:gd name="connsiteX983" fmla="*/ 275166 w 611188"/>
              <a:gd name="connsiteY983" fmla="*/ 38100 h 257176"/>
              <a:gd name="connsiteX984" fmla="*/ 276225 w 611188"/>
              <a:gd name="connsiteY984" fmla="*/ 38100 h 257176"/>
              <a:gd name="connsiteX985" fmla="*/ 276225 w 611188"/>
              <a:gd name="connsiteY985" fmla="*/ 38497 h 257176"/>
              <a:gd name="connsiteX986" fmla="*/ 275166 w 611188"/>
              <a:gd name="connsiteY986" fmla="*/ 39291 h 257176"/>
              <a:gd name="connsiteX987" fmla="*/ 258233 w 611188"/>
              <a:gd name="connsiteY987" fmla="*/ 37306 h 257176"/>
              <a:gd name="connsiteX988" fmla="*/ 258762 w 611188"/>
              <a:gd name="connsiteY988" fmla="*/ 37306 h 257176"/>
              <a:gd name="connsiteX989" fmla="*/ 257175 w 611188"/>
              <a:gd name="connsiteY989" fmla="*/ 39093 h 257176"/>
              <a:gd name="connsiteX990" fmla="*/ 246062 w 611188"/>
              <a:gd name="connsiteY990" fmla="*/ 36513 h 257176"/>
              <a:gd name="connsiteX991" fmla="*/ 246697 w 611188"/>
              <a:gd name="connsiteY991" fmla="*/ 36513 h 257176"/>
              <a:gd name="connsiteX992" fmla="*/ 247650 w 611188"/>
              <a:gd name="connsiteY992" fmla="*/ 36513 h 257176"/>
              <a:gd name="connsiteX993" fmla="*/ 247650 w 611188"/>
              <a:gd name="connsiteY993" fmla="*/ 37307 h 257176"/>
              <a:gd name="connsiteX994" fmla="*/ 246697 w 611188"/>
              <a:gd name="connsiteY994" fmla="*/ 38101 h 257176"/>
              <a:gd name="connsiteX995" fmla="*/ 222250 w 611188"/>
              <a:gd name="connsiteY995" fmla="*/ 36513 h 257176"/>
              <a:gd name="connsiteX996" fmla="*/ 222647 w 611188"/>
              <a:gd name="connsiteY996" fmla="*/ 36513 h 257176"/>
              <a:gd name="connsiteX997" fmla="*/ 223838 w 611188"/>
              <a:gd name="connsiteY997" fmla="*/ 36513 h 257176"/>
              <a:gd name="connsiteX998" fmla="*/ 223044 w 611188"/>
              <a:gd name="connsiteY998" fmla="*/ 38101 h 257176"/>
              <a:gd name="connsiteX999" fmla="*/ 258762 w 611188"/>
              <a:gd name="connsiteY999" fmla="*/ 35520 h 257176"/>
              <a:gd name="connsiteX1000" fmla="*/ 260350 w 611188"/>
              <a:gd name="connsiteY1000" fmla="*/ 35520 h 257176"/>
              <a:gd name="connsiteX1001" fmla="*/ 259821 w 611188"/>
              <a:gd name="connsiteY1001" fmla="*/ 37306 h 257176"/>
              <a:gd name="connsiteX1002" fmla="*/ 259821 w 611188"/>
              <a:gd name="connsiteY1002" fmla="*/ 37902 h 257176"/>
              <a:gd name="connsiteX1003" fmla="*/ 258762 w 611188"/>
              <a:gd name="connsiteY1003" fmla="*/ 37306 h 257176"/>
              <a:gd name="connsiteX1004" fmla="*/ 258762 w 611188"/>
              <a:gd name="connsiteY1004" fmla="*/ 36711 h 257176"/>
              <a:gd name="connsiteX1005" fmla="*/ 259821 w 611188"/>
              <a:gd name="connsiteY1005" fmla="*/ 36711 h 257176"/>
              <a:gd name="connsiteX1006" fmla="*/ 180799 w 611188"/>
              <a:gd name="connsiteY1006" fmla="*/ 34926 h 257176"/>
              <a:gd name="connsiteX1007" fmla="*/ 181327 w 611188"/>
              <a:gd name="connsiteY1007" fmla="*/ 34926 h 257176"/>
              <a:gd name="connsiteX1008" fmla="*/ 180799 w 611188"/>
              <a:gd name="connsiteY1008" fmla="*/ 36513 h 257176"/>
              <a:gd name="connsiteX1009" fmla="*/ 179741 w 611188"/>
              <a:gd name="connsiteY1009" fmla="*/ 35455 h 257176"/>
              <a:gd name="connsiteX1010" fmla="*/ 274638 w 611188"/>
              <a:gd name="connsiteY1010" fmla="*/ 34925 h 257176"/>
              <a:gd name="connsiteX1011" fmla="*/ 273050 w 611188"/>
              <a:gd name="connsiteY1011" fmla="*/ 35520 h 257176"/>
              <a:gd name="connsiteX1012" fmla="*/ 272521 w 611188"/>
              <a:gd name="connsiteY1012" fmla="*/ 35520 h 257176"/>
              <a:gd name="connsiteX1013" fmla="*/ 272521 w 611188"/>
              <a:gd name="connsiteY1013" fmla="*/ 36711 h 257176"/>
              <a:gd name="connsiteX1014" fmla="*/ 274109 w 611188"/>
              <a:gd name="connsiteY1014" fmla="*/ 36711 h 257176"/>
              <a:gd name="connsiteX1015" fmla="*/ 273050 w 611188"/>
              <a:gd name="connsiteY1015" fmla="*/ 37306 h 257176"/>
              <a:gd name="connsiteX1016" fmla="*/ 274109 w 611188"/>
              <a:gd name="connsiteY1016" fmla="*/ 37306 h 257176"/>
              <a:gd name="connsiteX1017" fmla="*/ 272521 w 611188"/>
              <a:gd name="connsiteY1017" fmla="*/ 37902 h 257176"/>
              <a:gd name="connsiteX1018" fmla="*/ 270404 w 611188"/>
              <a:gd name="connsiteY1018" fmla="*/ 37306 h 257176"/>
              <a:gd name="connsiteX1019" fmla="*/ 270639 w 611188"/>
              <a:gd name="connsiteY1019" fmla="*/ 38100 h 257176"/>
              <a:gd name="connsiteX1020" fmla="*/ 271463 w 611188"/>
              <a:gd name="connsiteY1020" fmla="*/ 38100 h 257176"/>
              <a:gd name="connsiteX1021" fmla="*/ 270893 w 611188"/>
              <a:gd name="connsiteY1021" fmla="*/ 38955 h 257176"/>
              <a:gd name="connsiteX1022" fmla="*/ 270933 w 611188"/>
              <a:gd name="connsiteY1022" fmla="*/ 39093 h 257176"/>
              <a:gd name="connsiteX1023" fmla="*/ 273050 w 611188"/>
              <a:gd name="connsiteY1023" fmla="*/ 39093 h 257176"/>
              <a:gd name="connsiteX1024" fmla="*/ 270404 w 611188"/>
              <a:gd name="connsiteY1024" fmla="*/ 39688 h 257176"/>
              <a:gd name="connsiteX1025" fmla="*/ 267229 w 611188"/>
              <a:gd name="connsiteY1025" fmla="*/ 39093 h 257176"/>
              <a:gd name="connsiteX1026" fmla="*/ 266700 w 611188"/>
              <a:gd name="connsiteY1026" fmla="*/ 39688 h 257176"/>
              <a:gd name="connsiteX1027" fmla="*/ 266700 w 611188"/>
              <a:gd name="connsiteY1027" fmla="*/ 39093 h 257176"/>
              <a:gd name="connsiteX1028" fmla="*/ 265642 w 611188"/>
              <a:gd name="connsiteY1028" fmla="*/ 37902 h 257176"/>
              <a:gd name="connsiteX1029" fmla="*/ 265112 w 611188"/>
              <a:gd name="connsiteY1029" fmla="*/ 39688 h 257176"/>
              <a:gd name="connsiteX1030" fmla="*/ 263525 w 611188"/>
              <a:gd name="connsiteY1030" fmla="*/ 37902 h 257176"/>
              <a:gd name="connsiteX1031" fmla="*/ 260879 w 611188"/>
              <a:gd name="connsiteY1031" fmla="*/ 39093 h 257176"/>
              <a:gd name="connsiteX1032" fmla="*/ 262467 w 611188"/>
              <a:gd name="connsiteY1032" fmla="*/ 37306 h 257176"/>
              <a:gd name="connsiteX1033" fmla="*/ 265112 w 611188"/>
              <a:gd name="connsiteY1033" fmla="*/ 37306 h 257176"/>
              <a:gd name="connsiteX1034" fmla="*/ 262467 w 611188"/>
              <a:gd name="connsiteY1034" fmla="*/ 35520 h 257176"/>
              <a:gd name="connsiteX1035" fmla="*/ 266700 w 611188"/>
              <a:gd name="connsiteY1035" fmla="*/ 35520 h 257176"/>
              <a:gd name="connsiteX1036" fmla="*/ 86181 w 611188"/>
              <a:gd name="connsiteY1036" fmla="*/ 30798 h 257176"/>
              <a:gd name="connsiteX1037" fmla="*/ 87238 w 611188"/>
              <a:gd name="connsiteY1037" fmla="*/ 31221 h 257176"/>
              <a:gd name="connsiteX1038" fmla="*/ 86181 w 611188"/>
              <a:gd name="connsiteY1038" fmla="*/ 31221 h 257176"/>
              <a:gd name="connsiteX1039" fmla="*/ 86181 w 611188"/>
              <a:gd name="connsiteY1039" fmla="*/ 29634 h 257176"/>
              <a:gd name="connsiteX1040" fmla="*/ 86181 w 611188"/>
              <a:gd name="connsiteY1040" fmla="*/ 30798 h 257176"/>
              <a:gd name="connsiteX1041" fmla="*/ 84595 w 611188"/>
              <a:gd name="connsiteY1041" fmla="*/ 30163 h 257176"/>
              <a:gd name="connsiteX1042" fmla="*/ 182913 w 611188"/>
              <a:gd name="connsiteY1042" fmla="*/ 23072 h 257176"/>
              <a:gd name="connsiteX1043" fmla="*/ 183970 w 611188"/>
              <a:gd name="connsiteY1043" fmla="*/ 23284 h 257176"/>
              <a:gd name="connsiteX1044" fmla="*/ 182913 w 611188"/>
              <a:gd name="connsiteY1044" fmla="*/ 23284 h 257176"/>
              <a:gd name="connsiteX1045" fmla="*/ 189063 w 611188"/>
              <a:gd name="connsiteY1045" fmla="*/ 22273 h 257176"/>
              <a:gd name="connsiteX1046" fmla="*/ 189785 w 611188"/>
              <a:gd name="connsiteY1046" fmla="*/ 22755 h 257176"/>
              <a:gd name="connsiteX1047" fmla="*/ 191370 w 611188"/>
              <a:gd name="connsiteY1047" fmla="*/ 23284 h 257176"/>
              <a:gd name="connsiteX1048" fmla="*/ 189256 w 611188"/>
              <a:gd name="connsiteY1048" fmla="*/ 22755 h 257176"/>
              <a:gd name="connsiteX1049" fmla="*/ 159126 w 611188"/>
              <a:gd name="connsiteY1049" fmla="*/ 21696 h 257176"/>
              <a:gd name="connsiteX1050" fmla="*/ 159655 w 611188"/>
              <a:gd name="connsiteY1050" fmla="*/ 21696 h 257176"/>
              <a:gd name="connsiteX1051" fmla="*/ 158598 w 611188"/>
              <a:gd name="connsiteY1051" fmla="*/ 22755 h 257176"/>
              <a:gd name="connsiteX1052" fmla="*/ 161769 w 611188"/>
              <a:gd name="connsiteY1052" fmla="*/ 20109 h 257176"/>
              <a:gd name="connsiteX1053" fmla="*/ 160712 w 611188"/>
              <a:gd name="connsiteY1053" fmla="*/ 21167 h 257176"/>
              <a:gd name="connsiteX1054" fmla="*/ 160184 w 611188"/>
              <a:gd name="connsiteY1054" fmla="*/ 21696 h 257176"/>
              <a:gd name="connsiteX1055" fmla="*/ 159655 w 611188"/>
              <a:gd name="connsiteY1055" fmla="*/ 21696 h 257176"/>
              <a:gd name="connsiteX1056" fmla="*/ 160184 w 611188"/>
              <a:gd name="connsiteY1056" fmla="*/ 21167 h 257176"/>
              <a:gd name="connsiteX1057" fmla="*/ 52387 w 611188"/>
              <a:gd name="connsiteY1057" fmla="*/ 15875 h 257176"/>
              <a:gd name="connsiteX1058" fmla="*/ 52916 w 611188"/>
              <a:gd name="connsiteY1058" fmla="*/ 16510 h 257176"/>
              <a:gd name="connsiteX1059" fmla="*/ 53975 w 611188"/>
              <a:gd name="connsiteY1059" fmla="*/ 17463 h 257176"/>
              <a:gd name="connsiteX1060" fmla="*/ 52916 w 611188"/>
              <a:gd name="connsiteY1060" fmla="*/ 16828 h 257176"/>
              <a:gd name="connsiteX1061" fmla="*/ 44450 w 611188"/>
              <a:gd name="connsiteY1061" fmla="*/ 12700 h 257176"/>
              <a:gd name="connsiteX1062" fmla="*/ 45641 w 611188"/>
              <a:gd name="connsiteY1062" fmla="*/ 12700 h 257176"/>
              <a:gd name="connsiteX1063" fmla="*/ 46038 w 611188"/>
              <a:gd name="connsiteY1063" fmla="*/ 14288 h 257176"/>
              <a:gd name="connsiteX1064" fmla="*/ 45641 w 611188"/>
              <a:gd name="connsiteY1064" fmla="*/ 14288 h 257176"/>
              <a:gd name="connsiteX1065" fmla="*/ 106796 w 611188"/>
              <a:gd name="connsiteY1065" fmla="*/ 11113 h 257176"/>
              <a:gd name="connsiteX1066" fmla="*/ 107853 w 611188"/>
              <a:gd name="connsiteY1066" fmla="*/ 13230 h 257176"/>
              <a:gd name="connsiteX1067" fmla="*/ 106796 w 611188"/>
              <a:gd name="connsiteY1067" fmla="*/ 14817 h 257176"/>
              <a:gd name="connsiteX1068" fmla="*/ 113139 w 611188"/>
              <a:gd name="connsiteY1068" fmla="*/ 17992 h 257176"/>
              <a:gd name="connsiteX1069" fmla="*/ 118425 w 611188"/>
              <a:gd name="connsiteY1069" fmla="*/ 18521 h 257176"/>
              <a:gd name="connsiteX1070" fmla="*/ 118425 w 611188"/>
              <a:gd name="connsiteY1070" fmla="*/ 17463 h 257176"/>
              <a:gd name="connsiteX1071" fmla="*/ 117368 w 611188"/>
              <a:gd name="connsiteY1071" fmla="*/ 15875 h 257176"/>
              <a:gd name="connsiteX1072" fmla="*/ 117368 w 611188"/>
              <a:gd name="connsiteY1072" fmla="*/ 14288 h 257176"/>
              <a:gd name="connsiteX1073" fmla="*/ 117368 w 611188"/>
              <a:gd name="connsiteY1073" fmla="*/ 12171 h 257176"/>
              <a:gd name="connsiteX1074" fmla="*/ 118425 w 611188"/>
              <a:gd name="connsiteY1074" fmla="*/ 12700 h 257176"/>
              <a:gd name="connsiteX1075" fmla="*/ 118953 w 611188"/>
              <a:gd name="connsiteY1075" fmla="*/ 13230 h 257176"/>
              <a:gd name="connsiteX1076" fmla="*/ 118953 w 611188"/>
              <a:gd name="connsiteY1076" fmla="*/ 14288 h 257176"/>
              <a:gd name="connsiteX1077" fmla="*/ 120011 w 611188"/>
              <a:gd name="connsiteY1077" fmla="*/ 14288 h 257176"/>
              <a:gd name="connsiteX1078" fmla="*/ 118953 w 611188"/>
              <a:gd name="connsiteY1078" fmla="*/ 14817 h 257176"/>
              <a:gd name="connsiteX1079" fmla="*/ 118953 w 611188"/>
              <a:gd name="connsiteY1079" fmla="*/ 15875 h 257176"/>
              <a:gd name="connsiteX1080" fmla="*/ 120011 w 611188"/>
              <a:gd name="connsiteY1080" fmla="*/ 15875 h 257176"/>
              <a:gd name="connsiteX1081" fmla="*/ 120539 w 611188"/>
              <a:gd name="connsiteY1081" fmla="*/ 16405 h 257176"/>
              <a:gd name="connsiteX1082" fmla="*/ 120539 w 611188"/>
              <a:gd name="connsiteY1082" fmla="*/ 15875 h 257176"/>
              <a:gd name="connsiteX1083" fmla="*/ 120539 w 611188"/>
              <a:gd name="connsiteY1083" fmla="*/ 14817 h 257176"/>
              <a:gd name="connsiteX1084" fmla="*/ 121068 w 611188"/>
              <a:gd name="connsiteY1084" fmla="*/ 14817 h 257176"/>
              <a:gd name="connsiteX1085" fmla="*/ 121068 w 611188"/>
              <a:gd name="connsiteY1085" fmla="*/ 17463 h 257176"/>
              <a:gd name="connsiteX1086" fmla="*/ 122125 w 611188"/>
              <a:gd name="connsiteY1086" fmla="*/ 16405 h 257176"/>
              <a:gd name="connsiteX1087" fmla="*/ 122654 w 611188"/>
              <a:gd name="connsiteY1087" fmla="*/ 17992 h 257176"/>
              <a:gd name="connsiteX1088" fmla="*/ 122654 w 611188"/>
              <a:gd name="connsiteY1088" fmla="*/ 17463 h 257176"/>
              <a:gd name="connsiteX1089" fmla="*/ 122654 w 611188"/>
              <a:gd name="connsiteY1089" fmla="*/ 16405 h 257176"/>
              <a:gd name="connsiteX1090" fmla="*/ 124239 w 611188"/>
              <a:gd name="connsiteY1090" fmla="*/ 16405 h 257176"/>
              <a:gd name="connsiteX1091" fmla="*/ 125825 w 611188"/>
              <a:gd name="connsiteY1091" fmla="*/ 15875 h 257176"/>
              <a:gd name="connsiteX1092" fmla="*/ 126882 w 611188"/>
              <a:gd name="connsiteY1092" fmla="*/ 16405 h 257176"/>
              <a:gd name="connsiteX1093" fmla="*/ 126882 w 611188"/>
              <a:gd name="connsiteY1093" fmla="*/ 17463 h 257176"/>
              <a:gd name="connsiteX1094" fmla="*/ 130582 w 611188"/>
              <a:gd name="connsiteY1094" fmla="*/ 17992 h 257176"/>
              <a:gd name="connsiteX1095" fmla="*/ 133225 w 611188"/>
              <a:gd name="connsiteY1095" fmla="*/ 19580 h 257176"/>
              <a:gd name="connsiteX1096" fmla="*/ 134283 w 611188"/>
              <a:gd name="connsiteY1096" fmla="*/ 18521 h 257176"/>
              <a:gd name="connsiteX1097" fmla="*/ 134283 w 611188"/>
              <a:gd name="connsiteY1097" fmla="*/ 17992 h 257176"/>
              <a:gd name="connsiteX1098" fmla="*/ 135868 w 611188"/>
              <a:gd name="connsiteY1098" fmla="*/ 19580 h 257176"/>
              <a:gd name="connsiteX1099" fmla="*/ 137454 w 611188"/>
              <a:gd name="connsiteY1099" fmla="*/ 21696 h 257176"/>
              <a:gd name="connsiteX1100" fmla="*/ 139040 w 611188"/>
              <a:gd name="connsiteY1100" fmla="*/ 21696 h 257176"/>
              <a:gd name="connsiteX1101" fmla="*/ 140097 w 611188"/>
              <a:gd name="connsiteY1101" fmla="*/ 21167 h 257176"/>
              <a:gd name="connsiteX1102" fmla="*/ 140097 w 611188"/>
              <a:gd name="connsiteY1102" fmla="*/ 20109 h 257176"/>
              <a:gd name="connsiteX1103" fmla="*/ 141154 w 611188"/>
              <a:gd name="connsiteY1103" fmla="*/ 20109 h 257176"/>
              <a:gd name="connsiteX1104" fmla="*/ 141154 w 611188"/>
              <a:gd name="connsiteY1104" fmla="*/ 21696 h 257176"/>
              <a:gd name="connsiteX1105" fmla="*/ 143269 w 611188"/>
              <a:gd name="connsiteY1105" fmla="*/ 21696 h 257176"/>
              <a:gd name="connsiteX1106" fmla="*/ 145912 w 611188"/>
              <a:gd name="connsiteY1106" fmla="*/ 21167 h 257176"/>
              <a:gd name="connsiteX1107" fmla="*/ 145912 w 611188"/>
              <a:gd name="connsiteY1107" fmla="*/ 22755 h 257176"/>
              <a:gd name="connsiteX1108" fmla="*/ 146440 w 611188"/>
              <a:gd name="connsiteY1108" fmla="*/ 23284 h 257176"/>
              <a:gd name="connsiteX1109" fmla="*/ 146969 w 611188"/>
              <a:gd name="connsiteY1109" fmla="*/ 23284 h 257176"/>
              <a:gd name="connsiteX1110" fmla="*/ 146969 w 611188"/>
              <a:gd name="connsiteY1110" fmla="*/ 22755 h 257176"/>
              <a:gd name="connsiteX1111" fmla="*/ 149612 w 611188"/>
              <a:gd name="connsiteY1111" fmla="*/ 22755 h 257176"/>
              <a:gd name="connsiteX1112" fmla="*/ 152255 w 611188"/>
              <a:gd name="connsiteY1112" fmla="*/ 20109 h 257176"/>
              <a:gd name="connsiteX1113" fmla="*/ 153312 w 611188"/>
              <a:gd name="connsiteY1113" fmla="*/ 20109 h 257176"/>
              <a:gd name="connsiteX1114" fmla="*/ 153312 w 611188"/>
              <a:gd name="connsiteY1114" fmla="*/ 21696 h 257176"/>
              <a:gd name="connsiteX1115" fmla="*/ 153840 w 611188"/>
              <a:gd name="connsiteY1115" fmla="*/ 21167 h 257176"/>
              <a:gd name="connsiteX1116" fmla="*/ 155426 w 611188"/>
              <a:gd name="connsiteY1116" fmla="*/ 20109 h 257176"/>
              <a:gd name="connsiteX1117" fmla="*/ 154898 w 611188"/>
              <a:gd name="connsiteY1117" fmla="*/ 21167 h 257176"/>
              <a:gd name="connsiteX1118" fmla="*/ 153840 w 611188"/>
              <a:gd name="connsiteY1118" fmla="*/ 22755 h 257176"/>
              <a:gd name="connsiteX1119" fmla="*/ 154898 w 611188"/>
              <a:gd name="connsiteY1119" fmla="*/ 23284 h 257176"/>
              <a:gd name="connsiteX1120" fmla="*/ 156483 w 611188"/>
              <a:gd name="connsiteY1120" fmla="*/ 24342 h 257176"/>
              <a:gd name="connsiteX1121" fmla="*/ 156483 w 611188"/>
              <a:gd name="connsiteY1121" fmla="*/ 23284 h 257176"/>
              <a:gd name="connsiteX1122" fmla="*/ 157012 w 611188"/>
              <a:gd name="connsiteY1122" fmla="*/ 23284 h 257176"/>
              <a:gd name="connsiteX1123" fmla="*/ 158069 w 611188"/>
              <a:gd name="connsiteY1123" fmla="*/ 23284 h 257176"/>
              <a:gd name="connsiteX1124" fmla="*/ 158069 w 611188"/>
              <a:gd name="connsiteY1124" fmla="*/ 24342 h 257176"/>
              <a:gd name="connsiteX1125" fmla="*/ 158598 w 611188"/>
              <a:gd name="connsiteY1125" fmla="*/ 22755 h 257176"/>
              <a:gd name="connsiteX1126" fmla="*/ 160184 w 611188"/>
              <a:gd name="connsiteY1126" fmla="*/ 21696 h 257176"/>
              <a:gd name="connsiteX1127" fmla="*/ 160712 w 611188"/>
              <a:gd name="connsiteY1127" fmla="*/ 22755 h 257176"/>
              <a:gd name="connsiteX1128" fmla="*/ 161769 w 611188"/>
              <a:gd name="connsiteY1128" fmla="*/ 22755 h 257176"/>
              <a:gd name="connsiteX1129" fmla="*/ 161769 w 611188"/>
              <a:gd name="connsiteY1129" fmla="*/ 23284 h 257176"/>
              <a:gd name="connsiteX1130" fmla="*/ 163355 w 611188"/>
              <a:gd name="connsiteY1130" fmla="*/ 23284 h 257176"/>
              <a:gd name="connsiteX1131" fmla="*/ 165469 w 611188"/>
              <a:gd name="connsiteY1131" fmla="*/ 22755 h 257176"/>
              <a:gd name="connsiteX1132" fmla="*/ 165998 w 611188"/>
              <a:gd name="connsiteY1132" fmla="*/ 24342 h 257176"/>
              <a:gd name="connsiteX1133" fmla="*/ 167055 w 611188"/>
              <a:gd name="connsiteY1133" fmla="*/ 23284 h 257176"/>
              <a:gd name="connsiteX1134" fmla="*/ 167584 w 611188"/>
              <a:gd name="connsiteY1134" fmla="*/ 24342 h 257176"/>
              <a:gd name="connsiteX1135" fmla="*/ 167584 w 611188"/>
              <a:gd name="connsiteY1135" fmla="*/ 23284 h 257176"/>
              <a:gd name="connsiteX1136" fmla="*/ 167055 w 611188"/>
              <a:gd name="connsiteY1136" fmla="*/ 22755 h 257176"/>
              <a:gd name="connsiteX1137" fmla="*/ 167584 w 611188"/>
              <a:gd name="connsiteY1137" fmla="*/ 21696 h 257176"/>
              <a:gd name="connsiteX1138" fmla="*/ 168641 w 611188"/>
              <a:gd name="connsiteY1138" fmla="*/ 22755 h 257176"/>
              <a:gd name="connsiteX1139" fmla="*/ 169170 w 611188"/>
              <a:gd name="connsiteY1139" fmla="*/ 21696 h 257176"/>
              <a:gd name="connsiteX1140" fmla="*/ 170227 w 611188"/>
              <a:gd name="connsiteY1140" fmla="*/ 21167 h 257176"/>
              <a:gd name="connsiteX1141" fmla="*/ 175513 w 611188"/>
              <a:gd name="connsiteY1141" fmla="*/ 20109 h 257176"/>
              <a:gd name="connsiteX1142" fmla="*/ 179741 w 611188"/>
              <a:gd name="connsiteY1142" fmla="*/ 20109 h 257176"/>
              <a:gd name="connsiteX1143" fmla="*/ 180799 w 611188"/>
              <a:gd name="connsiteY1143" fmla="*/ 19580 h 257176"/>
              <a:gd name="connsiteX1144" fmla="*/ 182384 w 611188"/>
              <a:gd name="connsiteY1144" fmla="*/ 19580 h 257176"/>
              <a:gd name="connsiteX1145" fmla="*/ 182384 w 611188"/>
              <a:gd name="connsiteY1145" fmla="*/ 20109 h 257176"/>
              <a:gd name="connsiteX1146" fmla="*/ 182384 w 611188"/>
              <a:gd name="connsiteY1146" fmla="*/ 21167 h 257176"/>
              <a:gd name="connsiteX1147" fmla="*/ 182913 w 611188"/>
              <a:gd name="connsiteY1147" fmla="*/ 21167 h 257176"/>
              <a:gd name="connsiteX1148" fmla="*/ 183970 w 611188"/>
              <a:gd name="connsiteY1148" fmla="*/ 20109 h 257176"/>
              <a:gd name="connsiteX1149" fmla="*/ 183970 w 611188"/>
              <a:gd name="connsiteY1149" fmla="*/ 19580 h 257176"/>
              <a:gd name="connsiteX1150" fmla="*/ 184499 w 611188"/>
              <a:gd name="connsiteY1150" fmla="*/ 19580 h 257176"/>
              <a:gd name="connsiteX1151" fmla="*/ 183970 w 611188"/>
              <a:gd name="connsiteY1151" fmla="*/ 21167 h 257176"/>
              <a:gd name="connsiteX1152" fmla="*/ 184499 w 611188"/>
              <a:gd name="connsiteY1152" fmla="*/ 21696 h 257176"/>
              <a:gd name="connsiteX1153" fmla="*/ 186084 w 611188"/>
              <a:gd name="connsiteY1153" fmla="*/ 21696 h 257176"/>
              <a:gd name="connsiteX1154" fmla="*/ 186084 w 611188"/>
              <a:gd name="connsiteY1154" fmla="*/ 21167 h 257176"/>
              <a:gd name="connsiteX1155" fmla="*/ 185027 w 611188"/>
              <a:gd name="connsiteY1155" fmla="*/ 20109 h 257176"/>
              <a:gd name="connsiteX1156" fmla="*/ 186613 w 611188"/>
              <a:gd name="connsiteY1156" fmla="*/ 20109 h 257176"/>
              <a:gd name="connsiteX1157" fmla="*/ 189256 w 611188"/>
              <a:gd name="connsiteY1157" fmla="*/ 19580 h 257176"/>
              <a:gd name="connsiteX1158" fmla="*/ 188199 w 611188"/>
              <a:gd name="connsiteY1158" fmla="*/ 20109 h 257176"/>
              <a:gd name="connsiteX1159" fmla="*/ 189063 w 611188"/>
              <a:gd name="connsiteY1159" fmla="*/ 22273 h 257176"/>
              <a:gd name="connsiteX1160" fmla="*/ 188199 w 611188"/>
              <a:gd name="connsiteY1160" fmla="*/ 21696 h 257176"/>
              <a:gd name="connsiteX1161" fmla="*/ 186613 w 611188"/>
              <a:gd name="connsiteY1161" fmla="*/ 22755 h 257176"/>
              <a:gd name="connsiteX1162" fmla="*/ 183970 w 611188"/>
              <a:gd name="connsiteY1162" fmla="*/ 21696 h 257176"/>
              <a:gd name="connsiteX1163" fmla="*/ 183970 w 611188"/>
              <a:gd name="connsiteY1163" fmla="*/ 22755 h 257176"/>
              <a:gd name="connsiteX1164" fmla="*/ 182913 w 611188"/>
              <a:gd name="connsiteY1164" fmla="*/ 22755 h 257176"/>
              <a:gd name="connsiteX1165" fmla="*/ 182913 w 611188"/>
              <a:gd name="connsiteY1165" fmla="*/ 23072 h 257176"/>
              <a:gd name="connsiteX1166" fmla="*/ 181327 w 611188"/>
              <a:gd name="connsiteY1166" fmla="*/ 22755 h 257176"/>
              <a:gd name="connsiteX1167" fmla="*/ 179741 w 611188"/>
              <a:gd name="connsiteY1167" fmla="*/ 24342 h 257176"/>
              <a:gd name="connsiteX1168" fmla="*/ 180799 w 611188"/>
              <a:gd name="connsiteY1168" fmla="*/ 24342 h 257176"/>
              <a:gd name="connsiteX1169" fmla="*/ 181327 w 611188"/>
              <a:gd name="connsiteY1169" fmla="*/ 24871 h 257176"/>
              <a:gd name="connsiteX1170" fmla="*/ 182384 w 611188"/>
              <a:gd name="connsiteY1170" fmla="*/ 24871 h 257176"/>
              <a:gd name="connsiteX1171" fmla="*/ 182913 w 611188"/>
              <a:gd name="connsiteY1171" fmla="*/ 24871 h 257176"/>
              <a:gd name="connsiteX1172" fmla="*/ 177627 w 611188"/>
              <a:gd name="connsiteY1172" fmla="*/ 26459 h 257176"/>
              <a:gd name="connsiteX1173" fmla="*/ 172870 w 611188"/>
              <a:gd name="connsiteY1173" fmla="*/ 26459 h 257176"/>
              <a:gd name="connsiteX1174" fmla="*/ 175513 w 611188"/>
              <a:gd name="connsiteY1174" fmla="*/ 26988 h 257176"/>
              <a:gd name="connsiteX1175" fmla="*/ 177098 w 611188"/>
              <a:gd name="connsiteY1175" fmla="*/ 28576 h 257176"/>
              <a:gd name="connsiteX1176" fmla="*/ 176041 w 611188"/>
              <a:gd name="connsiteY1176" fmla="*/ 28576 h 257176"/>
              <a:gd name="connsiteX1177" fmla="*/ 176041 w 611188"/>
              <a:gd name="connsiteY1177" fmla="*/ 29634 h 257176"/>
              <a:gd name="connsiteX1178" fmla="*/ 177098 w 611188"/>
              <a:gd name="connsiteY1178" fmla="*/ 29634 h 257176"/>
              <a:gd name="connsiteX1179" fmla="*/ 178156 w 611188"/>
              <a:gd name="connsiteY1179" fmla="*/ 31221 h 257176"/>
              <a:gd name="connsiteX1180" fmla="*/ 178156 w 611188"/>
              <a:gd name="connsiteY1180" fmla="*/ 30163 h 257176"/>
              <a:gd name="connsiteX1181" fmla="*/ 177627 w 611188"/>
              <a:gd name="connsiteY1181" fmla="*/ 29634 h 257176"/>
              <a:gd name="connsiteX1182" fmla="*/ 178156 w 611188"/>
              <a:gd name="connsiteY1182" fmla="*/ 29634 h 257176"/>
              <a:gd name="connsiteX1183" fmla="*/ 178156 w 611188"/>
              <a:gd name="connsiteY1183" fmla="*/ 28576 h 257176"/>
              <a:gd name="connsiteX1184" fmla="*/ 182384 w 611188"/>
              <a:gd name="connsiteY1184" fmla="*/ 30163 h 257176"/>
              <a:gd name="connsiteX1185" fmla="*/ 186084 w 611188"/>
              <a:gd name="connsiteY1185" fmla="*/ 29634 h 257176"/>
              <a:gd name="connsiteX1186" fmla="*/ 186084 w 611188"/>
              <a:gd name="connsiteY1186" fmla="*/ 30163 h 257176"/>
              <a:gd name="connsiteX1187" fmla="*/ 185027 w 611188"/>
              <a:gd name="connsiteY1187" fmla="*/ 31751 h 257176"/>
              <a:gd name="connsiteX1188" fmla="*/ 186613 w 611188"/>
              <a:gd name="connsiteY1188" fmla="*/ 30163 h 257176"/>
              <a:gd name="connsiteX1189" fmla="*/ 189256 w 611188"/>
              <a:gd name="connsiteY1189" fmla="*/ 30163 h 257176"/>
              <a:gd name="connsiteX1190" fmla="*/ 189256 w 611188"/>
              <a:gd name="connsiteY1190" fmla="*/ 31221 h 257176"/>
              <a:gd name="connsiteX1191" fmla="*/ 189785 w 611188"/>
              <a:gd name="connsiteY1191" fmla="*/ 31221 h 257176"/>
              <a:gd name="connsiteX1192" fmla="*/ 189785 w 611188"/>
              <a:gd name="connsiteY1192" fmla="*/ 30163 h 257176"/>
              <a:gd name="connsiteX1193" fmla="*/ 190842 w 611188"/>
              <a:gd name="connsiteY1193" fmla="*/ 31221 h 257176"/>
              <a:gd name="connsiteX1194" fmla="*/ 190842 w 611188"/>
              <a:gd name="connsiteY1194" fmla="*/ 31751 h 257176"/>
              <a:gd name="connsiteX1195" fmla="*/ 191899 w 611188"/>
              <a:gd name="connsiteY1195" fmla="*/ 31221 h 257176"/>
              <a:gd name="connsiteX1196" fmla="*/ 193485 w 611188"/>
              <a:gd name="connsiteY1196" fmla="*/ 30163 h 257176"/>
              <a:gd name="connsiteX1197" fmla="*/ 192956 w 611188"/>
              <a:gd name="connsiteY1197" fmla="*/ 31221 h 257176"/>
              <a:gd name="connsiteX1198" fmla="*/ 192956 w 611188"/>
              <a:gd name="connsiteY1198" fmla="*/ 31751 h 257176"/>
              <a:gd name="connsiteX1199" fmla="*/ 196128 w 611188"/>
              <a:gd name="connsiteY1199" fmla="*/ 30163 h 257176"/>
              <a:gd name="connsiteX1200" fmla="*/ 198242 w 611188"/>
              <a:gd name="connsiteY1200" fmla="*/ 30163 h 257176"/>
              <a:gd name="connsiteX1201" fmla="*/ 198242 w 611188"/>
              <a:gd name="connsiteY1201" fmla="*/ 31221 h 257176"/>
              <a:gd name="connsiteX1202" fmla="*/ 203528 w 611188"/>
              <a:gd name="connsiteY1202" fmla="*/ 31221 h 257176"/>
              <a:gd name="connsiteX1203" fmla="*/ 208814 w 611188"/>
              <a:gd name="connsiteY1203" fmla="*/ 31221 h 257176"/>
              <a:gd name="connsiteX1204" fmla="*/ 208285 w 611188"/>
              <a:gd name="connsiteY1204" fmla="*/ 31751 h 257176"/>
              <a:gd name="connsiteX1205" fmla="*/ 207228 w 611188"/>
              <a:gd name="connsiteY1205" fmla="*/ 31751 h 257176"/>
              <a:gd name="connsiteX1206" fmla="*/ 209871 w 611188"/>
              <a:gd name="connsiteY1206" fmla="*/ 33338 h 257176"/>
              <a:gd name="connsiteX1207" fmla="*/ 211985 w 611188"/>
              <a:gd name="connsiteY1207" fmla="*/ 32280 h 257176"/>
              <a:gd name="connsiteX1208" fmla="*/ 212514 w 611188"/>
              <a:gd name="connsiteY1208" fmla="*/ 33338 h 257176"/>
              <a:gd name="connsiteX1209" fmla="*/ 213571 w 611188"/>
              <a:gd name="connsiteY1209" fmla="*/ 33338 h 257176"/>
              <a:gd name="connsiteX1210" fmla="*/ 213571 w 611188"/>
              <a:gd name="connsiteY1210" fmla="*/ 32280 h 257176"/>
              <a:gd name="connsiteX1211" fmla="*/ 215157 w 611188"/>
              <a:gd name="connsiteY1211" fmla="*/ 32280 h 257176"/>
              <a:gd name="connsiteX1212" fmla="*/ 216214 w 611188"/>
              <a:gd name="connsiteY1212" fmla="*/ 33338 h 257176"/>
              <a:gd name="connsiteX1213" fmla="*/ 215157 w 611188"/>
              <a:gd name="connsiteY1213" fmla="*/ 33338 h 257176"/>
              <a:gd name="connsiteX1214" fmla="*/ 214100 w 611188"/>
              <a:gd name="connsiteY1214" fmla="*/ 33867 h 257176"/>
              <a:gd name="connsiteX1215" fmla="*/ 215686 w 611188"/>
              <a:gd name="connsiteY1215" fmla="*/ 35455 h 257176"/>
              <a:gd name="connsiteX1216" fmla="*/ 217271 w 611188"/>
              <a:gd name="connsiteY1216" fmla="*/ 37042 h 257176"/>
              <a:gd name="connsiteX1217" fmla="*/ 215686 w 611188"/>
              <a:gd name="connsiteY1217" fmla="*/ 36513 h 257176"/>
              <a:gd name="connsiteX1218" fmla="*/ 214100 w 611188"/>
              <a:gd name="connsiteY1218" fmla="*/ 36513 h 257176"/>
              <a:gd name="connsiteX1219" fmla="*/ 214100 w 611188"/>
              <a:gd name="connsiteY1219" fmla="*/ 35455 h 257176"/>
              <a:gd name="connsiteX1220" fmla="*/ 215157 w 611188"/>
              <a:gd name="connsiteY1220" fmla="*/ 35455 h 257176"/>
              <a:gd name="connsiteX1221" fmla="*/ 215157 w 611188"/>
              <a:gd name="connsiteY1221" fmla="*/ 34926 h 257176"/>
              <a:gd name="connsiteX1222" fmla="*/ 214100 w 611188"/>
              <a:gd name="connsiteY1222" fmla="*/ 34926 h 257176"/>
              <a:gd name="connsiteX1223" fmla="*/ 211985 w 611188"/>
              <a:gd name="connsiteY1223" fmla="*/ 36513 h 257176"/>
              <a:gd name="connsiteX1224" fmla="*/ 206700 w 611188"/>
              <a:gd name="connsiteY1224" fmla="*/ 33867 h 257176"/>
              <a:gd name="connsiteX1225" fmla="*/ 203528 w 611188"/>
              <a:gd name="connsiteY1225" fmla="*/ 37042 h 257176"/>
              <a:gd name="connsiteX1226" fmla="*/ 201414 w 611188"/>
              <a:gd name="connsiteY1226" fmla="*/ 35455 h 257176"/>
              <a:gd name="connsiteX1227" fmla="*/ 197185 w 611188"/>
              <a:gd name="connsiteY1227" fmla="*/ 36513 h 257176"/>
              <a:gd name="connsiteX1228" fmla="*/ 197185 w 611188"/>
              <a:gd name="connsiteY1228" fmla="*/ 35455 h 257176"/>
              <a:gd name="connsiteX1229" fmla="*/ 198242 w 611188"/>
              <a:gd name="connsiteY1229" fmla="*/ 34926 h 257176"/>
              <a:gd name="connsiteX1230" fmla="*/ 196656 w 611188"/>
              <a:gd name="connsiteY1230" fmla="*/ 34926 h 257176"/>
              <a:gd name="connsiteX1231" fmla="*/ 196656 w 611188"/>
              <a:gd name="connsiteY1231" fmla="*/ 36513 h 257176"/>
              <a:gd name="connsiteX1232" fmla="*/ 196128 w 611188"/>
              <a:gd name="connsiteY1232" fmla="*/ 35455 h 257176"/>
              <a:gd name="connsiteX1233" fmla="*/ 195071 w 611188"/>
              <a:gd name="connsiteY1233" fmla="*/ 36513 h 257176"/>
              <a:gd name="connsiteX1234" fmla="*/ 193485 w 611188"/>
              <a:gd name="connsiteY1234" fmla="*/ 34926 h 257176"/>
              <a:gd name="connsiteX1235" fmla="*/ 191899 w 611188"/>
              <a:gd name="connsiteY1235" fmla="*/ 33867 h 257176"/>
              <a:gd name="connsiteX1236" fmla="*/ 191899 w 611188"/>
              <a:gd name="connsiteY1236" fmla="*/ 34926 h 257176"/>
              <a:gd name="connsiteX1237" fmla="*/ 191899 w 611188"/>
              <a:gd name="connsiteY1237" fmla="*/ 35455 h 257176"/>
              <a:gd name="connsiteX1238" fmla="*/ 192956 w 611188"/>
              <a:gd name="connsiteY1238" fmla="*/ 36513 h 257176"/>
              <a:gd name="connsiteX1239" fmla="*/ 189256 w 611188"/>
              <a:gd name="connsiteY1239" fmla="*/ 36513 h 257176"/>
              <a:gd name="connsiteX1240" fmla="*/ 185027 w 611188"/>
              <a:gd name="connsiteY1240" fmla="*/ 33867 h 257176"/>
              <a:gd name="connsiteX1241" fmla="*/ 184499 w 611188"/>
              <a:gd name="connsiteY1241" fmla="*/ 34926 h 257176"/>
              <a:gd name="connsiteX1242" fmla="*/ 184499 w 611188"/>
              <a:gd name="connsiteY1242" fmla="*/ 35455 h 257176"/>
              <a:gd name="connsiteX1243" fmla="*/ 182913 w 611188"/>
              <a:gd name="connsiteY1243" fmla="*/ 34926 h 257176"/>
              <a:gd name="connsiteX1244" fmla="*/ 182913 w 611188"/>
              <a:gd name="connsiteY1244" fmla="*/ 33867 h 257176"/>
              <a:gd name="connsiteX1245" fmla="*/ 181327 w 611188"/>
              <a:gd name="connsiteY1245" fmla="*/ 34926 h 257176"/>
              <a:gd name="connsiteX1246" fmla="*/ 179741 w 611188"/>
              <a:gd name="connsiteY1246" fmla="*/ 33338 h 257176"/>
              <a:gd name="connsiteX1247" fmla="*/ 177098 w 611188"/>
              <a:gd name="connsiteY1247" fmla="*/ 34926 h 257176"/>
              <a:gd name="connsiteX1248" fmla="*/ 178156 w 611188"/>
              <a:gd name="connsiteY1248" fmla="*/ 35455 h 257176"/>
              <a:gd name="connsiteX1249" fmla="*/ 179213 w 611188"/>
              <a:gd name="connsiteY1249" fmla="*/ 36513 h 257176"/>
              <a:gd name="connsiteX1250" fmla="*/ 178156 w 611188"/>
              <a:gd name="connsiteY1250" fmla="*/ 37042 h 257176"/>
              <a:gd name="connsiteX1251" fmla="*/ 178156 w 611188"/>
              <a:gd name="connsiteY1251" fmla="*/ 38630 h 257176"/>
              <a:gd name="connsiteX1252" fmla="*/ 177098 w 611188"/>
              <a:gd name="connsiteY1252" fmla="*/ 38630 h 257176"/>
              <a:gd name="connsiteX1253" fmla="*/ 176041 w 611188"/>
              <a:gd name="connsiteY1253" fmla="*/ 39159 h 257176"/>
              <a:gd name="connsiteX1254" fmla="*/ 177098 w 611188"/>
              <a:gd name="connsiteY1254" fmla="*/ 39159 h 257176"/>
              <a:gd name="connsiteX1255" fmla="*/ 177627 w 611188"/>
              <a:gd name="connsiteY1255" fmla="*/ 40217 h 257176"/>
              <a:gd name="connsiteX1256" fmla="*/ 176041 w 611188"/>
              <a:gd name="connsiteY1256" fmla="*/ 40746 h 257176"/>
              <a:gd name="connsiteX1257" fmla="*/ 174455 w 611188"/>
              <a:gd name="connsiteY1257" fmla="*/ 40746 h 257176"/>
              <a:gd name="connsiteX1258" fmla="*/ 174455 w 611188"/>
              <a:gd name="connsiteY1258" fmla="*/ 41805 h 257176"/>
              <a:gd name="connsiteX1259" fmla="*/ 176041 w 611188"/>
              <a:gd name="connsiteY1259" fmla="*/ 40746 h 257176"/>
              <a:gd name="connsiteX1260" fmla="*/ 176041 w 611188"/>
              <a:gd name="connsiteY1260" fmla="*/ 41805 h 257176"/>
              <a:gd name="connsiteX1261" fmla="*/ 176041 w 611188"/>
              <a:gd name="connsiteY1261" fmla="*/ 42334 h 257176"/>
              <a:gd name="connsiteX1262" fmla="*/ 179213 w 611188"/>
              <a:gd name="connsiteY1262" fmla="*/ 43921 h 257176"/>
              <a:gd name="connsiteX1263" fmla="*/ 182384 w 611188"/>
              <a:gd name="connsiteY1263" fmla="*/ 45509 h 257176"/>
              <a:gd name="connsiteX1264" fmla="*/ 183970 w 611188"/>
              <a:gd name="connsiteY1264" fmla="*/ 44451 h 257176"/>
              <a:gd name="connsiteX1265" fmla="*/ 186084 w 611188"/>
              <a:gd name="connsiteY1265" fmla="*/ 47096 h 257176"/>
              <a:gd name="connsiteX1266" fmla="*/ 184499 w 611188"/>
              <a:gd name="connsiteY1266" fmla="*/ 47096 h 257176"/>
              <a:gd name="connsiteX1267" fmla="*/ 183970 w 611188"/>
              <a:gd name="connsiteY1267" fmla="*/ 49213 h 257176"/>
              <a:gd name="connsiteX1268" fmla="*/ 183970 w 611188"/>
              <a:gd name="connsiteY1268" fmla="*/ 48684 h 257176"/>
              <a:gd name="connsiteX1269" fmla="*/ 182913 w 611188"/>
              <a:gd name="connsiteY1269" fmla="*/ 47626 h 257176"/>
              <a:gd name="connsiteX1270" fmla="*/ 182913 w 611188"/>
              <a:gd name="connsiteY1270" fmla="*/ 49213 h 257176"/>
              <a:gd name="connsiteX1271" fmla="*/ 183970 w 611188"/>
              <a:gd name="connsiteY1271" fmla="*/ 49213 h 257176"/>
              <a:gd name="connsiteX1272" fmla="*/ 185027 w 611188"/>
              <a:gd name="connsiteY1272" fmla="*/ 48684 h 257176"/>
              <a:gd name="connsiteX1273" fmla="*/ 186084 w 611188"/>
              <a:gd name="connsiteY1273" fmla="*/ 48684 h 257176"/>
              <a:gd name="connsiteX1274" fmla="*/ 186084 w 611188"/>
              <a:gd name="connsiteY1274" fmla="*/ 47626 h 257176"/>
              <a:gd name="connsiteX1275" fmla="*/ 186084 w 611188"/>
              <a:gd name="connsiteY1275" fmla="*/ 47096 h 257176"/>
              <a:gd name="connsiteX1276" fmla="*/ 187670 w 611188"/>
              <a:gd name="connsiteY1276" fmla="*/ 47626 h 257176"/>
              <a:gd name="connsiteX1277" fmla="*/ 187670 w 611188"/>
              <a:gd name="connsiteY1277" fmla="*/ 48684 h 257176"/>
              <a:gd name="connsiteX1278" fmla="*/ 187670 w 611188"/>
              <a:gd name="connsiteY1278" fmla="*/ 49213 h 257176"/>
              <a:gd name="connsiteX1279" fmla="*/ 189785 w 611188"/>
              <a:gd name="connsiteY1279" fmla="*/ 48684 h 257176"/>
              <a:gd name="connsiteX1280" fmla="*/ 191899 w 611188"/>
              <a:gd name="connsiteY1280" fmla="*/ 48684 h 257176"/>
              <a:gd name="connsiteX1281" fmla="*/ 191899 w 611188"/>
              <a:gd name="connsiteY1281" fmla="*/ 47096 h 257176"/>
              <a:gd name="connsiteX1282" fmla="*/ 192956 w 611188"/>
              <a:gd name="connsiteY1282" fmla="*/ 47626 h 257176"/>
              <a:gd name="connsiteX1283" fmla="*/ 193485 w 611188"/>
              <a:gd name="connsiteY1283" fmla="*/ 49213 h 257176"/>
              <a:gd name="connsiteX1284" fmla="*/ 194542 w 611188"/>
              <a:gd name="connsiteY1284" fmla="*/ 49213 h 257176"/>
              <a:gd name="connsiteX1285" fmla="*/ 195071 w 611188"/>
              <a:gd name="connsiteY1285" fmla="*/ 48684 h 257176"/>
              <a:gd name="connsiteX1286" fmla="*/ 194542 w 611188"/>
              <a:gd name="connsiteY1286" fmla="*/ 47626 h 257176"/>
              <a:gd name="connsiteX1287" fmla="*/ 196128 w 611188"/>
              <a:gd name="connsiteY1287" fmla="*/ 48684 h 257176"/>
              <a:gd name="connsiteX1288" fmla="*/ 197185 w 611188"/>
              <a:gd name="connsiteY1288" fmla="*/ 47626 h 257176"/>
              <a:gd name="connsiteX1289" fmla="*/ 200356 w 611188"/>
              <a:gd name="connsiteY1289" fmla="*/ 49213 h 257176"/>
              <a:gd name="connsiteX1290" fmla="*/ 204057 w 611188"/>
              <a:gd name="connsiteY1290" fmla="*/ 47626 h 257176"/>
              <a:gd name="connsiteX1291" fmla="*/ 203528 w 611188"/>
              <a:gd name="connsiteY1291" fmla="*/ 48684 h 257176"/>
              <a:gd name="connsiteX1292" fmla="*/ 204057 w 611188"/>
              <a:gd name="connsiteY1292" fmla="*/ 49213 h 257176"/>
              <a:gd name="connsiteX1293" fmla="*/ 205642 w 611188"/>
              <a:gd name="connsiteY1293" fmla="*/ 48684 h 257176"/>
              <a:gd name="connsiteX1294" fmla="*/ 207228 w 611188"/>
              <a:gd name="connsiteY1294" fmla="*/ 50801 h 257176"/>
              <a:gd name="connsiteX1295" fmla="*/ 208814 w 611188"/>
              <a:gd name="connsiteY1295" fmla="*/ 49213 h 257176"/>
              <a:gd name="connsiteX1296" fmla="*/ 210400 w 611188"/>
              <a:gd name="connsiteY1296" fmla="*/ 48684 h 257176"/>
              <a:gd name="connsiteX1297" fmla="*/ 210928 w 611188"/>
              <a:gd name="connsiteY1297" fmla="*/ 47096 h 257176"/>
              <a:gd name="connsiteX1298" fmla="*/ 211985 w 611188"/>
              <a:gd name="connsiteY1298" fmla="*/ 48684 h 257176"/>
              <a:gd name="connsiteX1299" fmla="*/ 211985 w 611188"/>
              <a:gd name="connsiteY1299" fmla="*/ 49213 h 257176"/>
              <a:gd name="connsiteX1300" fmla="*/ 212514 w 611188"/>
              <a:gd name="connsiteY1300" fmla="*/ 49213 h 257176"/>
              <a:gd name="connsiteX1301" fmla="*/ 214100 w 611188"/>
              <a:gd name="connsiteY1301" fmla="*/ 48684 h 257176"/>
              <a:gd name="connsiteX1302" fmla="*/ 213571 w 611188"/>
              <a:gd name="connsiteY1302" fmla="*/ 47626 h 257176"/>
              <a:gd name="connsiteX1303" fmla="*/ 212514 w 611188"/>
              <a:gd name="connsiteY1303" fmla="*/ 47096 h 257176"/>
              <a:gd name="connsiteX1304" fmla="*/ 208814 w 611188"/>
              <a:gd name="connsiteY1304" fmla="*/ 46038 h 257176"/>
              <a:gd name="connsiteX1305" fmla="*/ 206700 w 611188"/>
              <a:gd name="connsiteY1305" fmla="*/ 47096 h 257176"/>
              <a:gd name="connsiteX1306" fmla="*/ 205114 w 611188"/>
              <a:gd name="connsiteY1306" fmla="*/ 45509 h 257176"/>
              <a:gd name="connsiteX1307" fmla="*/ 203528 w 611188"/>
              <a:gd name="connsiteY1307" fmla="*/ 47096 h 257176"/>
              <a:gd name="connsiteX1308" fmla="*/ 202999 w 611188"/>
              <a:gd name="connsiteY1308" fmla="*/ 44451 h 257176"/>
              <a:gd name="connsiteX1309" fmla="*/ 201414 w 611188"/>
              <a:gd name="connsiteY1309" fmla="*/ 45509 h 257176"/>
              <a:gd name="connsiteX1310" fmla="*/ 201414 w 611188"/>
              <a:gd name="connsiteY1310" fmla="*/ 43392 h 257176"/>
              <a:gd name="connsiteX1311" fmla="*/ 201414 w 611188"/>
              <a:gd name="connsiteY1311" fmla="*/ 38630 h 257176"/>
              <a:gd name="connsiteX1312" fmla="*/ 201942 w 611188"/>
              <a:gd name="connsiteY1312" fmla="*/ 37571 h 257176"/>
              <a:gd name="connsiteX1313" fmla="*/ 202999 w 611188"/>
              <a:gd name="connsiteY1313" fmla="*/ 37042 h 257176"/>
              <a:gd name="connsiteX1314" fmla="*/ 204057 w 611188"/>
              <a:gd name="connsiteY1314" fmla="*/ 38630 h 257176"/>
              <a:gd name="connsiteX1315" fmla="*/ 205642 w 611188"/>
              <a:gd name="connsiteY1315" fmla="*/ 37571 h 257176"/>
              <a:gd name="connsiteX1316" fmla="*/ 206700 w 611188"/>
              <a:gd name="connsiteY1316" fmla="*/ 40217 h 257176"/>
              <a:gd name="connsiteX1317" fmla="*/ 208285 w 611188"/>
              <a:gd name="connsiteY1317" fmla="*/ 38630 h 257176"/>
              <a:gd name="connsiteX1318" fmla="*/ 208814 w 611188"/>
              <a:gd name="connsiteY1318" fmla="*/ 39159 h 257176"/>
              <a:gd name="connsiteX1319" fmla="*/ 209871 w 611188"/>
              <a:gd name="connsiteY1319" fmla="*/ 41805 h 257176"/>
              <a:gd name="connsiteX1320" fmla="*/ 210400 w 611188"/>
              <a:gd name="connsiteY1320" fmla="*/ 40746 h 257176"/>
              <a:gd name="connsiteX1321" fmla="*/ 210928 w 611188"/>
              <a:gd name="connsiteY1321" fmla="*/ 39159 h 257176"/>
              <a:gd name="connsiteX1322" fmla="*/ 211985 w 611188"/>
              <a:gd name="connsiteY1322" fmla="*/ 40746 h 257176"/>
              <a:gd name="connsiteX1323" fmla="*/ 213571 w 611188"/>
              <a:gd name="connsiteY1323" fmla="*/ 40746 h 257176"/>
              <a:gd name="connsiteX1324" fmla="*/ 213571 w 611188"/>
              <a:gd name="connsiteY1324" fmla="*/ 40217 h 257176"/>
              <a:gd name="connsiteX1325" fmla="*/ 212514 w 611188"/>
              <a:gd name="connsiteY1325" fmla="*/ 40217 h 257176"/>
              <a:gd name="connsiteX1326" fmla="*/ 215686 w 611188"/>
              <a:gd name="connsiteY1326" fmla="*/ 39159 h 257176"/>
              <a:gd name="connsiteX1327" fmla="*/ 218857 w 611188"/>
              <a:gd name="connsiteY1327" fmla="*/ 40746 h 257176"/>
              <a:gd name="connsiteX1328" fmla="*/ 218857 w 611188"/>
              <a:gd name="connsiteY1328" fmla="*/ 40217 h 257176"/>
              <a:gd name="connsiteX1329" fmla="*/ 218857 w 611188"/>
              <a:gd name="connsiteY1329" fmla="*/ 39159 h 257176"/>
              <a:gd name="connsiteX1330" fmla="*/ 222557 w 611188"/>
              <a:gd name="connsiteY1330" fmla="*/ 41805 h 257176"/>
              <a:gd name="connsiteX1331" fmla="*/ 227315 w 611188"/>
              <a:gd name="connsiteY1331" fmla="*/ 41805 h 257176"/>
              <a:gd name="connsiteX1332" fmla="*/ 227315 w 611188"/>
              <a:gd name="connsiteY1332" fmla="*/ 42334 h 257176"/>
              <a:gd name="connsiteX1333" fmla="*/ 228900 w 611188"/>
              <a:gd name="connsiteY1333" fmla="*/ 42334 h 257176"/>
              <a:gd name="connsiteX1334" fmla="*/ 229958 w 611188"/>
              <a:gd name="connsiteY1334" fmla="*/ 43392 h 257176"/>
              <a:gd name="connsiteX1335" fmla="*/ 227843 w 611188"/>
              <a:gd name="connsiteY1335" fmla="*/ 43921 h 257176"/>
              <a:gd name="connsiteX1336" fmla="*/ 224672 w 611188"/>
              <a:gd name="connsiteY1336" fmla="*/ 44451 h 257176"/>
              <a:gd name="connsiteX1337" fmla="*/ 226257 w 611188"/>
              <a:gd name="connsiteY1337" fmla="*/ 45509 h 257176"/>
              <a:gd name="connsiteX1338" fmla="*/ 228900 w 611188"/>
              <a:gd name="connsiteY1338" fmla="*/ 47096 h 257176"/>
              <a:gd name="connsiteX1339" fmla="*/ 227843 w 611188"/>
              <a:gd name="connsiteY1339" fmla="*/ 45509 h 257176"/>
              <a:gd name="connsiteX1340" fmla="*/ 229429 w 611188"/>
              <a:gd name="connsiteY1340" fmla="*/ 47096 h 257176"/>
              <a:gd name="connsiteX1341" fmla="*/ 231015 w 611188"/>
              <a:gd name="connsiteY1341" fmla="*/ 46038 h 257176"/>
              <a:gd name="connsiteX1342" fmla="*/ 232600 w 611188"/>
              <a:gd name="connsiteY1342" fmla="*/ 45509 h 257176"/>
              <a:gd name="connsiteX1343" fmla="*/ 232600 w 611188"/>
              <a:gd name="connsiteY1343" fmla="*/ 47096 h 257176"/>
              <a:gd name="connsiteX1344" fmla="*/ 229958 w 611188"/>
              <a:gd name="connsiteY1344" fmla="*/ 47626 h 257176"/>
              <a:gd name="connsiteX1345" fmla="*/ 228900 w 611188"/>
              <a:gd name="connsiteY1345" fmla="*/ 49213 h 257176"/>
              <a:gd name="connsiteX1346" fmla="*/ 227843 w 611188"/>
              <a:gd name="connsiteY1346" fmla="*/ 49213 h 257176"/>
              <a:gd name="connsiteX1347" fmla="*/ 228900 w 611188"/>
              <a:gd name="connsiteY1347" fmla="*/ 47626 h 257176"/>
              <a:gd name="connsiteX1348" fmla="*/ 227843 w 611188"/>
              <a:gd name="connsiteY1348" fmla="*/ 48684 h 257176"/>
              <a:gd name="connsiteX1349" fmla="*/ 227315 w 611188"/>
              <a:gd name="connsiteY1349" fmla="*/ 50271 h 257176"/>
              <a:gd name="connsiteX1350" fmla="*/ 229429 w 611188"/>
              <a:gd name="connsiteY1350" fmla="*/ 50271 h 257176"/>
              <a:gd name="connsiteX1351" fmla="*/ 231015 w 611188"/>
              <a:gd name="connsiteY1351" fmla="*/ 49213 h 257176"/>
              <a:gd name="connsiteX1352" fmla="*/ 235243 w 611188"/>
              <a:gd name="connsiteY1352" fmla="*/ 50801 h 257176"/>
              <a:gd name="connsiteX1353" fmla="*/ 239472 w 611188"/>
              <a:gd name="connsiteY1353" fmla="*/ 48684 h 257176"/>
              <a:gd name="connsiteX1354" fmla="*/ 239472 w 611188"/>
              <a:gd name="connsiteY1354" fmla="*/ 49213 h 257176"/>
              <a:gd name="connsiteX1355" fmla="*/ 240001 w 611188"/>
              <a:gd name="connsiteY1355" fmla="*/ 50271 h 257176"/>
              <a:gd name="connsiteX1356" fmla="*/ 241587 w 611188"/>
              <a:gd name="connsiteY1356" fmla="*/ 50271 h 257176"/>
              <a:gd name="connsiteX1357" fmla="*/ 238415 w 611188"/>
              <a:gd name="connsiteY1357" fmla="*/ 51330 h 257176"/>
              <a:gd name="connsiteX1358" fmla="*/ 239472 w 611188"/>
              <a:gd name="connsiteY1358" fmla="*/ 52388 h 257176"/>
              <a:gd name="connsiteX1359" fmla="*/ 239472 w 611188"/>
              <a:gd name="connsiteY1359" fmla="*/ 52917 h 257176"/>
              <a:gd name="connsiteX1360" fmla="*/ 245287 w 611188"/>
              <a:gd name="connsiteY1360" fmla="*/ 52388 h 257176"/>
              <a:gd name="connsiteX1361" fmla="*/ 250044 w 611188"/>
              <a:gd name="connsiteY1361" fmla="*/ 51330 h 257176"/>
              <a:gd name="connsiteX1362" fmla="*/ 248987 w 611188"/>
              <a:gd name="connsiteY1362" fmla="*/ 52917 h 257176"/>
              <a:gd name="connsiteX1363" fmla="*/ 254273 w 611188"/>
              <a:gd name="connsiteY1363" fmla="*/ 52917 h 257176"/>
              <a:gd name="connsiteX1364" fmla="*/ 259030 w 611188"/>
              <a:gd name="connsiteY1364" fmla="*/ 50801 h 257176"/>
              <a:gd name="connsiteX1365" fmla="*/ 258501 w 611188"/>
              <a:gd name="connsiteY1365" fmla="*/ 52388 h 257176"/>
              <a:gd name="connsiteX1366" fmla="*/ 258501 w 611188"/>
              <a:gd name="connsiteY1366" fmla="*/ 52917 h 257176"/>
              <a:gd name="connsiteX1367" fmla="*/ 260616 w 611188"/>
              <a:gd name="connsiteY1367" fmla="*/ 53976 h 257176"/>
              <a:gd name="connsiteX1368" fmla="*/ 262730 w 611188"/>
              <a:gd name="connsiteY1368" fmla="*/ 52917 h 257176"/>
              <a:gd name="connsiteX1369" fmla="*/ 263787 w 611188"/>
              <a:gd name="connsiteY1369" fmla="*/ 53976 h 257176"/>
              <a:gd name="connsiteX1370" fmla="*/ 263787 w 611188"/>
              <a:gd name="connsiteY1370" fmla="*/ 54505 h 257176"/>
              <a:gd name="connsiteX1371" fmla="*/ 265373 w 611188"/>
              <a:gd name="connsiteY1371" fmla="*/ 53976 h 257176"/>
              <a:gd name="connsiteX1372" fmla="*/ 265902 w 611188"/>
              <a:gd name="connsiteY1372" fmla="*/ 53976 h 257176"/>
              <a:gd name="connsiteX1373" fmla="*/ 266959 w 611188"/>
              <a:gd name="connsiteY1373" fmla="*/ 54505 h 257176"/>
              <a:gd name="connsiteX1374" fmla="*/ 266959 w 611188"/>
              <a:gd name="connsiteY1374" fmla="*/ 56621 h 257176"/>
              <a:gd name="connsiteX1375" fmla="*/ 272773 w 611188"/>
              <a:gd name="connsiteY1375" fmla="*/ 54505 h 257176"/>
              <a:gd name="connsiteX1376" fmla="*/ 274888 w 611188"/>
              <a:gd name="connsiteY1376" fmla="*/ 53976 h 257176"/>
              <a:gd name="connsiteX1377" fmla="*/ 274888 w 611188"/>
              <a:gd name="connsiteY1377" fmla="*/ 54505 h 257176"/>
              <a:gd name="connsiteX1378" fmla="*/ 280174 w 611188"/>
              <a:gd name="connsiteY1378" fmla="*/ 53976 h 257176"/>
              <a:gd name="connsiteX1379" fmla="*/ 285988 w 611188"/>
              <a:gd name="connsiteY1379" fmla="*/ 54505 h 257176"/>
              <a:gd name="connsiteX1380" fmla="*/ 285988 w 611188"/>
              <a:gd name="connsiteY1380" fmla="*/ 53976 h 257176"/>
              <a:gd name="connsiteX1381" fmla="*/ 288103 w 611188"/>
              <a:gd name="connsiteY1381" fmla="*/ 55563 h 257176"/>
              <a:gd name="connsiteX1382" fmla="*/ 290217 w 611188"/>
              <a:gd name="connsiteY1382" fmla="*/ 53976 h 257176"/>
              <a:gd name="connsiteX1383" fmla="*/ 290217 w 611188"/>
              <a:gd name="connsiteY1383" fmla="*/ 54505 h 257176"/>
              <a:gd name="connsiteX1384" fmla="*/ 291274 w 611188"/>
              <a:gd name="connsiteY1384" fmla="*/ 53976 h 257176"/>
              <a:gd name="connsiteX1385" fmla="*/ 291803 w 611188"/>
              <a:gd name="connsiteY1385" fmla="*/ 52917 h 257176"/>
              <a:gd name="connsiteX1386" fmla="*/ 291803 w 611188"/>
              <a:gd name="connsiteY1386" fmla="*/ 53976 h 257176"/>
              <a:gd name="connsiteX1387" fmla="*/ 291803 w 611188"/>
              <a:gd name="connsiteY1387" fmla="*/ 54505 h 257176"/>
              <a:gd name="connsiteX1388" fmla="*/ 293917 w 611188"/>
              <a:gd name="connsiteY1388" fmla="*/ 54505 h 257176"/>
              <a:gd name="connsiteX1389" fmla="*/ 295503 w 611188"/>
              <a:gd name="connsiteY1389" fmla="*/ 54505 h 257176"/>
              <a:gd name="connsiteX1390" fmla="*/ 296560 w 611188"/>
              <a:gd name="connsiteY1390" fmla="*/ 53976 h 257176"/>
              <a:gd name="connsiteX1391" fmla="*/ 296560 w 611188"/>
              <a:gd name="connsiteY1391" fmla="*/ 52917 h 257176"/>
              <a:gd name="connsiteX1392" fmla="*/ 296560 w 611188"/>
              <a:gd name="connsiteY1392" fmla="*/ 52388 h 257176"/>
              <a:gd name="connsiteX1393" fmla="*/ 297089 w 611188"/>
              <a:gd name="connsiteY1393" fmla="*/ 52388 h 257176"/>
              <a:gd name="connsiteX1394" fmla="*/ 297089 w 611188"/>
              <a:gd name="connsiteY1394" fmla="*/ 52917 h 257176"/>
              <a:gd name="connsiteX1395" fmla="*/ 297089 w 611188"/>
              <a:gd name="connsiteY1395" fmla="*/ 53976 h 257176"/>
              <a:gd name="connsiteX1396" fmla="*/ 298146 w 611188"/>
              <a:gd name="connsiteY1396" fmla="*/ 53976 h 257176"/>
              <a:gd name="connsiteX1397" fmla="*/ 298674 w 611188"/>
              <a:gd name="connsiteY1397" fmla="*/ 53976 h 257176"/>
              <a:gd name="connsiteX1398" fmla="*/ 298674 w 611188"/>
              <a:gd name="connsiteY1398" fmla="*/ 52388 h 257176"/>
              <a:gd name="connsiteX1399" fmla="*/ 299203 w 611188"/>
              <a:gd name="connsiteY1399" fmla="*/ 52917 h 257176"/>
              <a:gd name="connsiteX1400" fmla="*/ 299203 w 611188"/>
              <a:gd name="connsiteY1400" fmla="*/ 53976 h 257176"/>
              <a:gd name="connsiteX1401" fmla="*/ 303432 w 611188"/>
              <a:gd name="connsiteY1401" fmla="*/ 54505 h 257176"/>
              <a:gd name="connsiteX1402" fmla="*/ 307132 w 611188"/>
              <a:gd name="connsiteY1402" fmla="*/ 52388 h 257176"/>
              <a:gd name="connsiteX1403" fmla="*/ 308522 w 611188"/>
              <a:gd name="connsiteY1403" fmla="*/ 53780 h 257176"/>
              <a:gd name="connsiteX1404" fmla="*/ 307975 w 611188"/>
              <a:gd name="connsiteY1404" fmla="*/ 52841 h 257176"/>
              <a:gd name="connsiteX1405" fmla="*/ 309562 w 611188"/>
              <a:gd name="connsiteY1405" fmla="*/ 53522 h 257176"/>
              <a:gd name="connsiteX1406" fmla="*/ 309562 w 611188"/>
              <a:gd name="connsiteY1406" fmla="*/ 54505 h 257176"/>
              <a:gd name="connsiteX1407" fmla="*/ 312418 w 611188"/>
              <a:gd name="connsiteY1407" fmla="*/ 54505 h 257176"/>
              <a:gd name="connsiteX1408" fmla="*/ 312946 w 611188"/>
              <a:gd name="connsiteY1408" fmla="*/ 55563 h 257176"/>
              <a:gd name="connsiteX1409" fmla="*/ 312956 w 611188"/>
              <a:gd name="connsiteY1409" fmla="*/ 55566 h 257176"/>
              <a:gd name="connsiteX1410" fmla="*/ 312964 w 611188"/>
              <a:gd name="connsiteY1410" fmla="*/ 55563 h 257176"/>
              <a:gd name="connsiteX1411" fmla="*/ 312989 w 611188"/>
              <a:gd name="connsiteY1411" fmla="*/ 55577 h 257176"/>
              <a:gd name="connsiteX1412" fmla="*/ 314532 w 611188"/>
              <a:gd name="connsiteY1412" fmla="*/ 56092 h 257176"/>
              <a:gd name="connsiteX1413" fmla="*/ 314532 w 611188"/>
              <a:gd name="connsiteY1413" fmla="*/ 54505 h 257176"/>
              <a:gd name="connsiteX1414" fmla="*/ 314532 w 611188"/>
              <a:gd name="connsiteY1414" fmla="*/ 53976 h 257176"/>
              <a:gd name="connsiteX1415" fmla="*/ 315589 w 611188"/>
              <a:gd name="connsiteY1415" fmla="*/ 54505 h 257176"/>
              <a:gd name="connsiteX1416" fmla="*/ 316118 w 611188"/>
              <a:gd name="connsiteY1416" fmla="*/ 56621 h 257176"/>
              <a:gd name="connsiteX1417" fmla="*/ 315589 w 611188"/>
              <a:gd name="connsiteY1417" fmla="*/ 56092 h 257176"/>
              <a:gd name="connsiteX1418" fmla="*/ 314532 w 611188"/>
              <a:gd name="connsiteY1418" fmla="*/ 56621 h 257176"/>
              <a:gd name="connsiteX1419" fmla="*/ 316118 w 611188"/>
              <a:gd name="connsiteY1419" fmla="*/ 56621 h 257176"/>
              <a:gd name="connsiteX1420" fmla="*/ 317175 w 611188"/>
              <a:gd name="connsiteY1420" fmla="*/ 56092 h 257176"/>
              <a:gd name="connsiteX1421" fmla="*/ 317175 w 611188"/>
              <a:gd name="connsiteY1421" fmla="*/ 55563 h 257176"/>
              <a:gd name="connsiteX1422" fmla="*/ 319289 w 611188"/>
              <a:gd name="connsiteY1422" fmla="*/ 55563 h 257176"/>
              <a:gd name="connsiteX1423" fmla="*/ 321404 w 611188"/>
              <a:gd name="connsiteY1423" fmla="*/ 56092 h 257176"/>
              <a:gd name="connsiteX1424" fmla="*/ 322461 w 611188"/>
              <a:gd name="connsiteY1424" fmla="*/ 55563 h 257176"/>
              <a:gd name="connsiteX1425" fmla="*/ 322461 w 611188"/>
              <a:gd name="connsiteY1425" fmla="*/ 53976 h 257176"/>
              <a:gd name="connsiteX1426" fmla="*/ 319289 w 611188"/>
              <a:gd name="connsiteY1426" fmla="*/ 54505 h 257176"/>
              <a:gd name="connsiteX1427" fmla="*/ 317175 w 611188"/>
              <a:gd name="connsiteY1427" fmla="*/ 52388 h 257176"/>
              <a:gd name="connsiteX1428" fmla="*/ 318232 w 611188"/>
              <a:gd name="connsiteY1428" fmla="*/ 52388 h 257176"/>
              <a:gd name="connsiteX1429" fmla="*/ 318232 w 611188"/>
              <a:gd name="connsiteY1429" fmla="*/ 50801 h 257176"/>
              <a:gd name="connsiteX1430" fmla="*/ 320875 w 611188"/>
              <a:gd name="connsiteY1430" fmla="*/ 50801 h 257176"/>
              <a:gd name="connsiteX1431" fmla="*/ 321404 w 611188"/>
              <a:gd name="connsiteY1431" fmla="*/ 51330 h 257176"/>
              <a:gd name="connsiteX1432" fmla="*/ 322461 w 611188"/>
              <a:gd name="connsiteY1432" fmla="*/ 50801 h 257176"/>
              <a:gd name="connsiteX1433" fmla="*/ 322990 w 611188"/>
              <a:gd name="connsiteY1433" fmla="*/ 50271 h 257176"/>
              <a:gd name="connsiteX1434" fmla="*/ 326690 w 611188"/>
              <a:gd name="connsiteY1434" fmla="*/ 50271 h 257176"/>
              <a:gd name="connsiteX1435" fmla="*/ 329861 w 611188"/>
              <a:gd name="connsiteY1435" fmla="*/ 51330 h 257176"/>
              <a:gd name="connsiteX1436" fmla="*/ 330918 w 611188"/>
              <a:gd name="connsiteY1436" fmla="*/ 51330 h 257176"/>
              <a:gd name="connsiteX1437" fmla="*/ 330918 w 611188"/>
              <a:gd name="connsiteY1437" fmla="*/ 50801 h 257176"/>
              <a:gd name="connsiteX1438" fmla="*/ 333561 w 611188"/>
              <a:gd name="connsiteY1438" fmla="*/ 49213 h 257176"/>
              <a:gd name="connsiteX1439" fmla="*/ 336733 w 611188"/>
              <a:gd name="connsiteY1439" fmla="*/ 50271 h 257176"/>
              <a:gd name="connsiteX1440" fmla="*/ 339904 w 611188"/>
              <a:gd name="connsiteY1440" fmla="*/ 50271 h 257176"/>
              <a:gd name="connsiteX1441" fmla="*/ 342019 w 611188"/>
              <a:gd name="connsiteY1441" fmla="*/ 48684 h 257176"/>
              <a:gd name="connsiteX1442" fmla="*/ 343076 w 611188"/>
              <a:gd name="connsiteY1442" fmla="*/ 50271 h 257176"/>
              <a:gd name="connsiteX1443" fmla="*/ 344133 w 611188"/>
              <a:gd name="connsiteY1443" fmla="*/ 50801 h 257176"/>
              <a:gd name="connsiteX1444" fmla="*/ 344133 w 611188"/>
              <a:gd name="connsiteY1444" fmla="*/ 49213 h 257176"/>
              <a:gd name="connsiteX1445" fmla="*/ 345190 w 611188"/>
              <a:gd name="connsiteY1445" fmla="*/ 50801 h 257176"/>
              <a:gd name="connsiteX1446" fmla="*/ 352062 w 611188"/>
              <a:gd name="connsiteY1446" fmla="*/ 50271 h 257176"/>
              <a:gd name="connsiteX1447" fmla="*/ 357348 w 611188"/>
              <a:gd name="connsiteY1447" fmla="*/ 47626 h 257176"/>
              <a:gd name="connsiteX1448" fmla="*/ 357877 w 611188"/>
              <a:gd name="connsiteY1448" fmla="*/ 48684 h 257176"/>
              <a:gd name="connsiteX1449" fmla="*/ 357877 w 611188"/>
              <a:gd name="connsiteY1449" fmla="*/ 47626 h 257176"/>
              <a:gd name="connsiteX1450" fmla="*/ 359462 w 611188"/>
              <a:gd name="connsiteY1450" fmla="*/ 48684 h 257176"/>
              <a:gd name="connsiteX1451" fmla="*/ 360519 w 611188"/>
              <a:gd name="connsiteY1451" fmla="*/ 48684 h 257176"/>
              <a:gd name="connsiteX1452" fmla="*/ 359462 w 611188"/>
              <a:gd name="connsiteY1452" fmla="*/ 49213 h 257176"/>
              <a:gd name="connsiteX1453" fmla="*/ 360519 w 611188"/>
              <a:gd name="connsiteY1453" fmla="*/ 50271 h 257176"/>
              <a:gd name="connsiteX1454" fmla="*/ 359462 w 611188"/>
              <a:gd name="connsiteY1454" fmla="*/ 50271 h 257176"/>
              <a:gd name="connsiteX1455" fmla="*/ 357348 w 611188"/>
              <a:gd name="connsiteY1455" fmla="*/ 49213 h 257176"/>
              <a:gd name="connsiteX1456" fmla="*/ 357877 w 611188"/>
              <a:gd name="connsiteY1456" fmla="*/ 50271 h 257176"/>
              <a:gd name="connsiteX1457" fmla="*/ 358934 w 611188"/>
              <a:gd name="connsiteY1457" fmla="*/ 50271 h 257176"/>
              <a:gd name="connsiteX1458" fmla="*/ 358028 w 611188"/>
              <a:gd name="connsiteY1458" fmla="*/ 50725 h 257176"/>
              <a:gd name="connsiteX1459" fmla="*/ 357348 w 611188"/>
              <a:gd name="connsiteY1459" fmla="*/ 50271 h 257176"/>
              <a:gd name="connsiteX1460" fmla="*/ 357877 w 611188"/>
              <a:gd name="connsiteY1460" fmla="*/ 50801 h 257176"/>
              <a:gd name="connsiteX1461" fmla="*/ 358028 w 611188"/>
              <a:gd name="connsiteY1461" fmla="*/ 50725 h 257176"/>
              <a:gd name="connsiteX1462" fmla="*/ 358934 w 611188"/>
              <a:gd name="connsiteY1462" fmla="*/ 51330 h 257176"/>
              <a:gd name="connsiteX1463" fmla="*/ 352591 w 611188"/>
              <a:gd name="connsiteY1463" fmla="*/ 51330 h 257176"/>
              <a:gd name="connsiteX1464" fmla="*/ 343605 w 611188"/>
              <a:gd name="connsiteY1464" fmla="*/ 52917 h 257176"/>
              <a:gd name="connsiteX1465" fmla="*/ 343076 w 611188"/>
              <a:gd name="connsiteY1465" fmla="*/ 52388 h 257176"/>
              <a:gd name="connsiteX1466" fmla="*/ 342019 w 611188"/>
              <a:gd name="connsiteY1466" fmla="*/ 51330 h 257176"/>
              <a:gd name="connsiteX1467" fmla="*/ 342019 w 611188"/>
              <a:gd name="connsiteY1467" fmla="*/ 52388 h 257176"/>
              <a:gd name="connsiteX1468" fmla="*/ 341490 w 611188"/>
              <a:gd name="connsiteY1468" fmla="*/ 52388 h 257176"/>
              <a:gd name="connsiteX1469" fmla="*/ 340433 w 611188"/>
              <a:gd name="connsiteY1469" fmla="*/ 52388 h 257176"/>
              <a:gd name="connsiteX1470" fmla="*/ 339904 w 611188"/>
              <a:gd name="connsiteY1470" fmla="*/ 51330 h 257176"/>
              <a:gd name="connsiteX1471" fmla="*/ 338319 w 611188"/>
              <a:gd name="connsiteY1471" fmla="*/ 52917 h 257176"/>
              <a:gd name="connsiteX1472" fmla="*/ 337261 w 611188"/>
              <a:gd name="connsiteY1472" fmla="*/ 53976 h 257176"/>
              <a:gd name="connsiteX1473" fmla="*/ 336733 w 611188"/>
              <a:gd name="connsiteY1473" fmla="*/ 52388 h 257176"/>
              <a:gd name="connsiteX1474" fmla="*/ 335147 w 611188"/>
              <a:gd name="connsiteY1474" fmla="*/ 53976 h 257176"/>
              <a:gd name="connsiteX1475" fmla="*/ 331976 w 611188"/>
              <a:gd name="connsiteY1475" fmla="*/ 54505 h 257176"/>
              <a:gd name="connsiteX1476" fmla="*/ 330918 w 611188"/>
              <a:gd name="connsiteY1476" fmla="*/ 53976 h 257176"/>
              <a:gd name="connsiteX1477" fmla="*/ 328275 w 611188"/>
              <a:gd name="connsiteY1477" fmla="*/ 54505 h 257176"/>
              <a:gd name="connsiteX1478" fmla="*/ 329861 w 611188"/>
              <a:gd name="connsiteY1478" fmla="*/ 56092 h 257176"/>
              <a:gd name="connsiteX1479" fmla="*/ 331976 w 611188"/>
              <a:gd name="connsiteY1479" fmla="*/ 55563 h 257176"/>
              <a:gd name="connsiteX1480" fmla="*/ 334619 w 611188"/>
              <a:gd name="connsiteY1480" fmla="*/ 56092 h 257176"/>
              <a:gd name="connsiteX1481" fmla="*/ 336733 w 611188"/>
              <a:gd name="connsiteY1481" fmla="*/ 56092 h 257176"/>
              <a:gd name="connsiteX1482" fmla="*/ 336733 w 611188"/>
              <a:gd name="connsiteY1482" fmla="*/ 56621 h 257176"/>
              <a:gd name="connsiteX1483" fmla="*/ 336204 w 611188"/>
              <a:gd name="connsiteY1483" fmla="*/ 57680 h 257176"/>
              <a:gd name="connsiteX1484" fmla="*/ 336204 w 611188"/>
              <a:gd name="connsiteY1484" fmla="*/ 58209 h 257176"/>
              <a:gd name="connsiteX1485" fmla="*/ 338319 w 611188"/>
              <a:gd name="connsiteY1485" fmla="*/ 58209 h 257176"/>
              <a:gd name="connsiteX1486" fmla="*/ 338847 w 611188"/>
              <a:gd name="connsiteY1486" fmla="*/ 57680 h 257176"/>
              <a:gd name="connsiteX1487" fmla="*/ 343076 w 611188"/>
              <a:gd name="connsiteY1487" fmla="*/ 57680 h 257176"/>
              <a:gd name="connsiteX1488" fmla="*/ 345719 w 611188"/>
              <a:gd name="connsiteY1488" fmla="*/ 59796 h 257176"/>
              <a:gd name="connsiteX1489" fmla="*/ 346776 w 611188"/>
              <a:gd name="connsiteY1489" fmla="*/ 59267 h 257176"/>
              <a:gd name="connsiteX1490" fmla="*/ 347305 w 611188"/>
              <a:gd name="connsiteY1490" fmla="*/ 59267 h 257176"/>
              <a:gd name="connsiteX1491" fmla="*/ 348890 w 611188"/>
              <a:gd name="connsiteY1491" fmla="*/ 60855 h 257176"/>
              <a:gd name="connsiteX1492" fmla="*/ 351005 w 611188"/>
              <a:gd name="connsiteY1492" fmla="*/ 59796 h 257176"/>
              <a:gd name="connsiteX1493" fmla="*/ 350476 w 611188"/>
              <a:gd name="connsiteY1493" fmla="*/ 59796 h 257176"/>
              <a:gd name="connsiteX1494" fmla="*/ 349948 w 611188"/>
              <a:gd name="connsiteY1494" fmla="*/ 59796 h 257176"/>
              <a:gd name="connsiteX1495" fmla="*/ 350476 w 611188"/>
              <a:gd name="connsiteY1495" fmla="*/ 58209 h 257176"/>
              <a:gd name="connsiteX1496" fmla="*/ 352591 w 611188"/>
              <a:gd name="connsiteY1496" fmla="*/ 59267 h 257176"/>
              <a:gd name="connsiteX1497" fmla="*/ 352062 w 611188"/>
              <a:gd name="connsiteY1497" fmla="*/ 59796 h 257176"/>
              <a:gd name="connsiteX1498" fmla="*/ 354176 w 611188"/>
              <a:gd name="connsiteY1498" fmla="*/ 60855 h 257176"/>
              <a:gd name="connsiteX1499" fmla="*/ 356291 w 611188"/>
              <a:gd name="connsiteY1499" fmla="*/ 60855 h 257176"/>
              <a:gd name="connsiteX1500" fmla="*/ 356291 w 611188"/>
              <a:gd name="connsiteY1500" fmla="*/ 59796 h 257176"/>
              <a:gd name="connsiteX1501" fmla="*/ 356291 w 611188"/>
              <a:gd name="connsiteY1501" fmla="*/ 59267 h 257176"/>
              <a:gd name="connsiteX1502" fmla="*/ 357348 w 611188"/>
              <a:gd name="connsiteY1502" fmla="*/ 59796 h 257176"/>
              <a:gd name="connsiteX1503" fmla="*/ 357348 w 611188"/>
              <a:gd name="connsiteY1503" fmla="*/ 59267 h 257176"/>
              <a:gd name="connsiteX1504" fmla="*/ 358934 w 611188"/>
              <a:gd name="connsiteY1504" fmla="*/ 59796 h 257176"/>
              <a:gd name="connsiteX1505" fmla="*/ 360519 w 611188"/>
              <a:gd name="connsiteY1505" fmla="*/ 59267 h 257176"/>
              <a:gd name="connsiteX1506" fmla="*/ 361048 w 611188"/>
              <a:gd name="connsiteY1506" fmla="*/ 59796 h 257176"/>
              <a:gd name="connsiteX1507" fmla="*/ 360519 w 611188"/>
              <a:gd name="connsiteY1507" fmla="*/ 59796 h 257176"/>
              <a:gd name="connsiteX1508" fmla="*/ 357348 w 611188"/>
              <a:gd name="connsiteY1508" fmla="*/ 60855 h 257176"/>
              <a:gd name="connsiteX1509" fmla="*/ 358934 w 611188"/>
              <a:gd name="connsiteY1509" fmla="*/ 62442 h 257176"/>
              <a:gd name="connsiteX1510" fmla="*/ 361048 w 611188"/>
              <a:gd name="connsiteY1510" fmla="*/ 61384 h 257176"/>
              <a:gd name="connsiteX1511" fmla="*/ 361048 w 611188"/>
              <a:gd name="connsiteY1511" fmla="*/ 62442 h 257176"/>
              <a:gd name="connsiteX1512" fmla="*/ 364748 w 611188"/>
              <a:gd name="connsiteY1512" fmla="*/ 62442 h 257176"/>
              <a:gd name="connsiteX1513" fmla="*/ 365805 w 611188"/>
              <a:gd name="connsiteY1513" fmla="*/ 63501 h 257176"/>
              <a:gd name="connsiteX1514" fmla="*/ 369506 w 611188"/>
              <a:gd name="connsiteY1514" fmla="*/ 64559 h 257176"/>
              <a:gd name="connsiteX1515" fmla="*/ 374263 w 611188"/>
              <a:gd name="connsiteY1515" fmla="*/ 64559 h 257176"/>
              <a:gd name="connsiteX1516" fmla="*/ 374263 w 611188"/>
              <a:gd name="connsiteY1516" fmla="*/ 65088 h 257176"/>
              <a:gd name="connsiteX1517" fmla="*/ 376906 w 611188"/>
              <a:gd name="connsiteY1517" fmla="*/ 65088 h 257176"/>
              <a:gd name="connsiteX1518" fmla="*/ 376906 w 611188"/>
              <a:gd name="connsiteY1518" fmla="*/ 64559 h 257176"/>
              <a:gd name="connsiteX1519" fmla="*/ 382192 w 611188"/>
              <a:gd name="connsiteY1519" fmla="*/ 63501 h 257176"/>
              <a:gd name="connsiteX1520" fmla="*/ 386420 w 611188"/>
              <a:gd name="connsiteY1520" fmla="*/ 66146 h 257176"/>
              <a:gd name="connsiteX1521" fmla="*/ 385363 w 611188"/>
              <a:gd name="connsiteY1521" fmla="*/ 65088 h 257176"/>
              <a:gd name="connsiteX1522" fmla="*/ 388535 w 611188"/>
              <a:gd name="connsiteY1522" fmla="*/ 65088 h 257176"/>
              <a:gd name="connsiteX1523" fmla="*/ 393292 w 611188"/>
              <a:gd name="connsiteY1523" fmla="*/ 65088 h 257176"/>
              <a:gd name="connsiteX1524" fmla="*/ 396992 w 611188"/>
              <a:gd name="connsiteY1524" fmla="*/ 64559 h 257176"/>
              <a:gd name="connsiteX1525" fmla="*/ 400692 w 611188"/>
              <a:gd name="connsiteY1525" fmla="*/ 66146 h 257176"/>
              <a:gd name="connsiteX1526" fmla="*/ 400692 w 611188"/>
              <a:gd name="connsiteY1526" fmla="*/ 65088 h 257176"/>
              <a:gd name="connsiteX1527" fmla="*/ 409678 w 611188"/>
              <a:gd name="connsiteY1527" fmla="*/ 65088 h 257176"/>
              <a:gd name="connsiteX1528" fmla="*/ 419193 w 611188"/>
              <a:gd name="connsiteY1528" fmla="*/ 64559 h 257176"/>
              <a:gd name="connsiteX1529" fmla="*/ 419193 w 611188"/>
              <a:gd name="connsiteY1529" fmla="*/ 65088 h 257176"/>
              <a:gd name="connsiteX1530" fmla="*/ 419193 w 611188"/>
              <a:gd name="connsiteY1530" fmla="*/ 66146 h 257176"/>
              <a:gd name="connsiteX1531" fmla="*/ 420250 w 611188"/>
              <a:gd name="connsiteY1531" fmla="*/ 66676 h 257176"/>
              <a:gd name="connsiteX1532" fmla="*/ 420250 w 611188"/>
              <a:gd name="connsiteY1532" fmla="*/ 65088 h 257176"/>
              <a:gd name="connsiteX1533" fmla="*/ 426065 w 611188"/>
              <a:gd name="connsiteY1533" fmla="*/ 65088 h 257176"/>
              <a:gd name="connsiteX1534" fmla="*/ 433465 w 611188"/>
              <a:gd name="connsiteY1534" fmla="*/ 65088 h 257176"/>
              <a:gd name="connsiteX1535" fmla="*/ 433465 w 611188"/>
              <a:gd name="connsiteY1535" fmla="*/ 66146 h 257176"/>
              <a:gd name="connsiteX1536" fmla="*/ 433994 w 611188"/>
              <a:gd name="connsiteY1536" fmla="*/ 65088 h 257176"/>
              <a:gd name="connsiteX1537" fmla="*/ 433994 w 611188"/>
              <a:gd name="connsiteY1537" fmla="*/ 66146 h 257176"/>
              <a:gd name="connsiteX1538" fmla="*/ 437165 w 611188"/>
              <a:gd name="connsiteY1538" fmla="*/ 65088 h 257176"/>
              <a:gd name="connsiteX1539" fmla="*/ 440337 w 611188"/>
              <a:gd name="connsiteY1539" fmla="*/ 64559 h 257176"/>
              <a:gd name="connsiteX1540" fmla="*/ 440865 w 611188"/>
              <a:gd name="connsiteY1540" fmla="*/ 65088 h 257176"/>
              <a:gd name="connsiteX1541" fmla="*/ 440865 w 611188"/>
              <a:gd name="connsiteY1541" fmla="*/ 66146 h 257176"/>
              <a:gd name="connsiteX1542" fmla="*/ 442451 w 611188"/>
              <a:gd name="connsiteY1542" fmla="*/ 66146 h 257176"/>
              <a:gd name="connsiteX1543" fmla="*/ 442451 w 611188"/>
              <a:gd name="connsiteY1543" fmla="*/ 64559 h 257176"/>
              <a:gd name="connsiteX1544" fmla="*/ 445094 w 611188"/>
              <a:gd name="connsiteY1544" fmla="*/ 66146 h 257176"/>
              <a:gd name="connsiteX1545" fmla="*/ 447737 w 611188"/>
              <a:gd name="connsiteY1545" fmla="*/ 66146 h 257176"/>
              <a:gd name="connsiteX1546" fmla="*/ 447737 w 611188"/>
              <a:gd name="connsiteY1546" fmla="*/ 66676 h 257176"/>
              <a:gd name="connsiteX1547" fmla="*/ 447737 w 611188"/>
              <a:gd name="connsiteY1547" fmla="*/ 67734 h 257176"/>
              <a:gd name="connsiteX1548" fmla="*/ 449323 w 611188"/>
              <a:gd name="connsiteY1548" fmla="*/ 66676 h 257176"/>
              <a:gd name="connsiteX1549" fmla="*/ 450908 w 611188"/>
              <a:gd name="connsiteY1549" fmla="*/ 67734 h 257176"/>
              <a:gd name="connsiteX1550" fmla="*/ 450908 w 611188"/>
              <a:gd name="connsiteY1550" fmla="*/ 68263 h 257176"/>
              <a:gd name="connsiteX1551" fmla="*/ 450380 w 611188"/>
              <a:gd name="connsiteY1551" fmla="*/ 69321 h 257176"/>
              <a:gd name="connsiteX1552" fmla="*/ 454609 w 611188"/>
              <a:gd name="connsiteY1552" fmla="*/ 69851 h 257176"/>
              <a:gd name="connsiteX1553" fmla="*/ 459366 w 611188"/>
              <a:gd name="connsiteY1553" fmla="*/ 69851 h 257176"/>
              <a:gd name="connsiteX1554" fmla="*/ 458433 w 611188"/>
              <a:gd name="connsiteY1554" fmla="*/ 71251 h 257176"/>
              <a:gd name="connsiteX1555" fmla="*/ 457780 w 611188"/>
              <a:gd name="connsiteY1555" fmla="*/ 71438 h 257176"/>
              <a:gd name="connsiteX1556" fmla="*/ 458309 w 611188"/>
              <a:gd name="connsiteY1556" fmla="*/ 71438 h 257176"/>
              <a:gd name="connsiteX1557" fmla="*/ 458433 w 611188"/>
              <a:gd name="connsiteY1557" fmla="*/ 71251 h 257176"/>
              <a:gd name="connsiteX1558" fmla="*/ 461480 w 611188"/>
              <a:gd name="connsiteY1558" fmla="*/ 70380 h 257176"/>
              <a:gd name="connsiteX1559" fmla="*/ 464652 w 611188"/>
              <a:gd name="connsiteY1559" fmla="*/ 71438 h 257176"/>
              <a:gd name="connsiteX1560" fmla="*/ 465180 w 611188"/>
              <a:gd name="connsiteY1560" fmla="*/ 70380 h 257176"/>
              <a:gd name="connsiteX1561" fmla="*/ 468352 w 611188"/>
              <a:gd name="connsiteY1561" fmla="*/ 71967 h 257176"/>
              <a:gd name="connsiteX1562" fmla="*/ 471524 w 611188"/>
              <a:gd name="connsiteY1562" fmla="*/ 70380 h 257176"/>
              <a:gd name="connsiteX1563" fmla="*/ 472052 w 611188"/>
              <a:gd name="connsiteY1563" fmla="*/ 73555 h 257176"/>
              <a:gd name="connsiteX1564" fmla="*/ 476809 w 611188"/>
              <a:gd name="connsiteY1564" fmla="*/ 73555 h 257176"/>
              <a:gd name="connsiteX1565" fmla="*/ 478395 w 611188"/>
              <a:gd name="connsiteY1565" fmla="*/ 74613 h 257176"/>
              <a:gd name="connsiteX1566" fmla="*/ 481567 w 611188"/>
              <a:gd name="connsiteY1566" fmla="*/ 73555 h 257176"/>
              <a:gd name="connsiteX1567" fmla="*/ 484210 w 611188"/>
              <a:gd name="connsiteY1567" fmla="*/ 75142 h 257176"/>
              <a:gd name="connsiteX1568" fmla="*/ 485267 w 611188"/>
              <a:gd name="connsiteY1568" fmla="*/ 74613 h 257176"/>
              <a:gd name="connsiteX1569" fmla="*/ 485795 w 611188"/>
              <a:gd name="connsiteY1569" fmla="*/ 74613 h 257176"/>
              <a:gd name="connsiteX1570" fmla="*/ 485267 w 611188"/>
              <a:gd name="connsiteY1570" fmla="*/ 75142 h 257176"/>
              <a:gd name="connsiteX1571" fmla="*/ 485795 w 611188"/>
              <a:gd name="connsiteY1571" fmla="*/ 75142 h 257176"/>
              <a:gd name="connsiteX1572" fmla="*/ 486853 w 611188"/>
              <a:gd name="connsiteY1572" fmla="*/ 74613 h 257176"/>
              <a:gd name="connsiteX1573" fmla="*/ 485795 w 611188"/>
              <a:gd name="connsiteY1573" fmla="*/ 74613 h 257176"/>
              <a:gd name="connsiteX1574" fmla="*/ 488967 w 611188"/>
              <a:gd name="connsiteY1574" fmla="*/ 73555 h 257176"/>
              <a:gd name="connsiteX1575" fmla="*/ 492139 w 611188"/>
              <a:gd name="connsiteY1575" fmla="*/ 73555 h 257176"/>
              <a:gd name="connsiteX1576" fmla="*/ 490024 w 611188"/>
              <a:gd name="connsiteY1576" fmla="*/ 75142 h 257176"/>
              <a:gd name="connsiteX1577" fmla="*/ 487381 w 611188"/>
              <a:gd name="connsiteY1577" fmla="*/ 74613 h 257176"/>
              <a:gd name="connsiteX1578" fmla="*/ 486853 w 611188"/>
              <a:gd name="connsiteY1578" fmla="*/ 75142 h 257176"/>
              <a:gd name="connsiteX1579" fmla="*/ 488438 w 611188"/>
              <a:gd name="connsiteY1579" fmla="*/ 76730 h 257176"/>
              <a:gd name="connsiteX1580" fmla="*/ 488967 w 611188"/>
              <a:gd name="connsiteY1580" fmla="*/ 75142 h 257176"/>
              <a:gd name="connsiteX1581" fmla="*/ 490553 w 611188"/>
              <a:gd name="connsiteY1581" fmla="*/ 76730 h 257176"/>
              <a:gd name="connsiteX1582" fmla="*/ 491081 w 611188"/>
              <a:gd name="connsiteY1582" fmla="*/ 77259 h 257176"/>
              <a:gd name="connsiteX1583" fmla="*/ 492139 w 611188"/>
              <a:gd name="connsiteY1583" fmla="*/ 76730 h 257176"/>
              <a:gd name="connsiteX1584" fmla="*/ 492667 w 611188"/>
              <a:gd name="connsiteY1584" fmla="*/ 75142 h 257176"/>
              <a:gd name="connsiteX1585" fmla="*/ 493724 w 611188"/>
              <a:gd name="connsiteY1585" fmla="*/ 77259 h 257176"/>
              <a:gd name="connsiteX1586" fmla="*/ 497424 w 611188"/>
              <a:gd name="connsiteY1586" fmla="*/ 77259 h 257176"/>
              <a:gd name="connsiteX1587" fmla="*/ 497953 w 611188"/>
              <a:gd name="connsiteY1587" fmla="*/ 78846 h 257176"/>
              <a:gd name="connsiteX1588" fmla="*/ 501125 w 611188"/>
              <a:gd name="connsiteY1588" fmla="*/ 78317 h 257176"/>
              <a:gd name="connsiteX1589" fmla="*/ 504825 w 611188"/>
              <a:gd name="connsiteY1589" fmla="*/ 78846 h 257176"/>
              <a:gd name="connsiteX1590" fmla="*/ 504296 w 611188"/>
              <a:gd name="connsiteY1590" fmla="*/ 80434 h 257176"/>
              <a:gd name="connsiteX1591" fmla="*/ 502710 w 611188"/>
              <a:gd name="connsiteY1591" fmla="*/ 81492 h 257176"/>
              <a:gd name="connsiteX1592" fmla="*/ 502710 w 611188"/>
              <a:gd name="connsiteY1592" fmla="*/ 82021 h 257176"/>
              <a:gd name="connsiteX1593" fmla="*/ 504296 w 611188"/>
              <a:gd name="connsiteY1593" fmla="*/ 82551 h 257176"/>
              <a:gd name="connsiteX1594" fmla="*/ 504296 w 611188"/>
              <a:gd name="connsiteY1594" fmla="*/ 83609 h 257176"/>
              <a:gd name="connsiteX1595" fmla="*/ 500596 w 611188"/>
              <a:gd name="connsiteY1595" fmla="*/ 83609 h 257176"/>
              <a:gd name="connsiteX1596" fmla="*/ 499539 w 611188"/>
              <a:gd name="connsiteY1596" fmla="*/ 84214 h 257176"/>
              <a:gd name="connsiteX1597" fmla="*/ 499539 w 611188"/>
              <a:gd name="connsiteY1597" fmla="*/ 84138 h 257176"/>
              <a:gd name="connsiteX1598" fmla="*/ 499010 w 611188"/>
              <a:gd name="connsiteY1598" fmla="*/ 84138 h 257176"/>
              <a:gd name="connsiteX1599" fmla="*/ 499010 w 611188"/>
              <a:gd name="connsiteY1599" fmla="*/ 84516 h 257176"/>
              <a:gd name="connsiteX1600" fmla="*/ 496896 w 611188"/>
              <a:gd name="connsiteY1600" fmla="*/ 85726 h 257176"/>
              <a:gd name="connsiteX1601" fmla="*/ 497953 w 611188"/>
              <a:gd name="connsiteY1601" fmla="*/ 85726 h 257176"/>
              <a:gd name="connsiteX1602" fmla="*/ 499539 w 611188"/>
              <a:gd name="connsiteY1602" fmla="*/ 85726 h 257176"/>
              <a:gd name="connsiteX1603" fmla="*/ 500596 w 611188"/>
              <a:gd name="connsiteY1603" fmla="*/ 86784 h 257176"/>
              <a:gd name="connsiteX1604" fmla="*/ 499010 w 611188"/>
              <a:gd name="connsiteY1604" fmla="*/ 87313 h 257176"/>
              <a:gd name="connsiteX1605" fmla="*/ 500596 w 611188"/>
              <a:gd name="connsiteY1605" fmla="*/ 87842 h 257176"/>
              <a:gd name="connsiteX1606" fmla="*/ 502182 w 611188"/>
              <a:gd name="connsiteY1606" fmla="*/ 87842 h 257176"/>
              <a:gd name="connsiteX1607" fmla="*/ 502182 w 611188"/>
              <a:gd name="connsiteY1607" fmla="*/ 88901 h 257176"/>
              <a:gd name="connsiteX1608" fmla="*/ 500596 w 611188"/>
              <a:gd name="connsiteY1608" fmla="*/ 88901 h 257176"/>
              <a:gd name="connsiteX1609" fmla="*/ 501125 w 611188"/>
              <a:gd name="connsiteY1609" fmla="*/ 90488 h 257176"/>
              <a:gd name="connsiteX1610" fmla="*/ 502710 w 611188"/>
              <a:gd name="connsiteY1610" fmla="*/ 90488 h 257176"/>
              <a:gd name="connsiteX1611" fmla="*/ 501125 w 611188"/>
              <a:gd name="connsiteY1611" fmla="*/ 92076 h 257176"/>
              <a:gd name="connsiteX1612" fmla="*/ 499010 w 611188"/>
              <a:gd name="connsiteY1612" fmla="*/ 91017 h 257176"/>
              <a:gd name="connsiteX1613" fmla="*/ 497953 w 611188"/>
              <a:gd name="connsiteY1613" fmla="*/ 92605 h 257176"/>
              <a:gd name="connsiteX1614" fmla="*/ 497424 w 611188"/>
              <a:gd name="connsiteY1614" fmla="*/ 92076 h 257176"/>
              <a:gd name="connsiteX1615" fmla="*/ 496896 w 611188"/>
              <a:gd name="connsiteY1615" fmla="*/ 93663 h 257176"/>
              <a:gd name="connsiteX1616" fmla="*/ 494253 w 611188"/>
              <a:gd name="connsiteY1616" fmla="*/ 94192 h 257176"/>
              <a:gd name="connsiteX1617" fmla="*/ 495310 w 611188"/>
              <a:gd name="connsiteY1617" fmla="*/ 93663 h 257176"/>
              <a:gd name="connsiteX1618" fmla="*/ 495310 w 611188"/>
              <a:gd name="connsiteY1618" fmla="*/ 92605 h 257176"/>
              <a:gd name="connsiteX1619" fmla="*/ 492667 w 611188"/>
              <a:gd name="connsiteY1619" fmla="*/ 93663 h 257176"/>
              <a:gd name="connsiteX1620" fmla="*/ 492139 w 611188"/>
              <a:gd name="connsiteY1620" fmla="*/ 96309 h 257176"/>
              <a:gd name="connsiteX1621" fmla="*/ 492667 w 611188"/>
              <a:gd name="connsiteY1621" fmla="*/ 96309 h 257176"/>
              <a:gd name="connsiteX1622" fmla="*/ 493724 w 611188"/>
              <a:gd name="connsiteY1622" fmla="*/ 96309 h 257176"/>
              <a:gd name="connsiteX1623" fmla="*/ 492667 w 611188"/>
              <a:gd name="connsiteY1623" fmla="*/ 97367 h 257176"/>
              <a:gd name="connsiteX1624" fmla="*/ 492139 w 611188"/>
              <a:gd name="connsiteY1624" fmla="*/ 99484 h 257176"/>
              <a:gd name="connsiteX1625" fmla="*/ 488967 w 611188"/>
              <a:gd name="connsiteY1625" fmla="*/ 99484 h 257176"/>
              <a:gd name="connsiteX1626" fmla="*/ 488967 w 611188"/>
              <a:gd name="connsiteY1626" fmla="*/ 101071 h 257176"/>
              <a:gd name="connsiteX1627" fmla="*/ 485795 w 611188"/>
              <a:gd name="connsiteY1627" fmla="*/ 101601 h 257176"/>
              <a:gd name="connsiteX1628" fmla="*/ 483681 w 611188"/>
              <a:gd name="connsiteY1628" fmla="*/ 103188 h 257176"/>
              <a:gd name="connsiteX1629" fmla="*/ 481567 w 611188"/>
              <a:gd name="connsiteY1629" fmla="*/ 101601 h 257176"/>
              <a:gd name="connsiteX1630" fmla="*/ 478924 w 611188"/>
              <a:gd name="connsiteY1630" fmla="*/ 104247 h 257176"/>
              <a:gd name="connsiteX1631" fmla="*/ 480510 w 611188"/>
              <a:gd name="connsiteY1631" fmla="*/ 105834 h 257176"/>
              <a:gd name="connsiteX1632" fmla="*/ 482095 w 611188"/>
              <a:gd name="connsiteY1632" fmla="*/ 104776 h 257176"/>
              <a:gd name="connsiteX1633" fmla="*/ 481567 w 611188"/>
              <a:gd name="connsiteY1633" fmla="*/ 106363 h 257176"/>
              <a:gd name="connsiteX1634" fmla="*/ 481012 w 611188"/>
              <a:gd name="connsiteY1634" fmla="*/ 106363 h 257176"/>
              <a:gd name="connsiteX1635" fmla="*/ 479981 w 611188"/>
              <a:gd name="connsiteY1635" fmla="*/ 107222 h 257176"/>
              <a:gd name="connsiteX1636" fmla="*/ 479981 w 611188"/>
              <a:gd name="connsiteY1636" fmla="*/ 107951 h 257176"/>
              <a:gd name="connsiteX1637" fmla="*/ 482095 w 611188"/>
              <a:gd name="connsiteY1637" fmla="*/ 107951 h 257176"/>
              <a:gd name="connsiteX1638" fmla="*/ 483681 w 611188"/>
              <a:gd name="connsiteY1638" fmla="*/ 108480 h 257176"/>
              <a:gd name="connsiteX1639" fmla="*/ 481567 w 611188"/>
              <a:gd name="connsiteY1639" fmla="*/ 109538 h 257176"/>
              <a:gd name="connsiteX1640" fmla="*/ 478395 w 611188"/>
              <a:gd name="connsiteY1640" fmla="*/ 110067 h 257176"/>
              <a:gd name="connsiteX1641" fmla="*/ 476281 w 611188"/>
              <a:gd name="connsiteY1641" fmla="*/ 110067 h 257176"/>
              <a:gd name="connsiteX1642" fmla="*/ 475224 w 611188"/>
              <a:gd name="connsiteY1642" fmla="*/ 111126 h 257176"/>
              <a:gd name="connsiteX1643" fmla="*/ 473109 w 611188"/>
              <a:gd name="connsiteY1643" fmla="*/ 110067 h 257176"/>
              <a:gd name="connsiteX1644" fmla="*/ 472052 w 611188"/>
              <a:gd name="connsiteY1644" fmla="*/ 112713 h 257176"/>
              <a:gd name="connsiteX1645" fmla="*/ 465180 w 611188"/>
              <a:gd name="connsiteY1645" fmla="*/ 113772 h 257176"/>
              <a:gd name="connsiteX1646" fmla="*/ 458309 w 611188"/>
              <a:gd name="connsiteY1646" fmla="*/ 114830 h 257176"/>
              <a:gd name="connsiteX1647" fmla="*/ 459366 w 611188"/>
              <a:gd name="connsiteY1647" fmla="*/ 115359 h 257176"/>
              <a:gd name="connsiteX1648" fmla="*/ 459895 w 611188"/>
              <a:gd name="connsiteY1648" fmla="*/ 115359 h 257176"/>
              <a:gd name="connsiteX1649" fmla="*/ 459895 w 611188"/>
              <a:gd name="connsiteY1649" fmla="*/ 116417 h 257176"/>
              <a:gd name="connsiteX1650" fmla="*/ 459895 w 611188"/>
              <a:gd name="connsiteY1650" fmla="*/ 116947 h 257176"/>
              <a:gd name="connsiteX1651" fmla="*/ 459366 w 611188"/>
              <a:gd name="connsiteY1651" fmla="*/ 116417 h 257176"/>
              <a:gd name="connsiteX1652" fmla="*/ 457780 w 611188"/>
              <a:gd name="connsiteY1652" fmla="*/ 114830 h 257176"/>
              <a:gd name="connsiteX1653" fmla="*/ 454080 w 611188"/>
              <a:gd name="connsiteY1653" fmla="*/ 115359 h 257176"/>
              <a:gd name="connsiteX1654" fmla="*/ 451966 w 611188"/>
              <a:gd name="connsiteY1654" fmla="*/ 116947 h 257176"/>
              <a:gd name="connsiteX1655" fmla="*/ 450380 w 611188"/>
              <a:gd name="connsiteY1655" fmla="*/ 116947 h 257176"/>
              <a:gd name="connsiteX1656" fmla="*/ 450380 w 611188"/>
              <a:gd name="connsiteY1656" fmla="*/ 118005 h 257176"/>
              <a:gd name="connsiteX1657" fmla="*/ 447737 w 611188"/>
              <a:gd name="connsiteY1657" fmla="*/ 118005 h 257176"/>
              <a:gd name="connsiteX1658" fmla="*/ 445623 w 611188"/>
              <a:gd name="connsiteY1658" fmla="*/ 118534 h 257176"/>
              <a:gd name="connsiteX1659" fmla="*/ 447208 w 611188"/>
              <a:gd name="connsiteY1659" fmla="*/ 120651 h 257176"/>
              <a:gd name="connsiteX1660" fmla="*/ 450380 w 611188"/>
              <a:gd name="connsiteY1660" fmla="*/ 120651 h 257176"/>
              <a:gd name="connsiteX1661" fmla="*/ 447208 w 611188"/>
              <a:gd name="connsiteY1661" fmla="*/ 121709 h 257176"/>
              <a:gd name="connsiteX1662" fmla="*/ 442451 w 611188"/>
              <a:gd name="connsiteY1662" fmla="*/ 122238 h 257176"/>
              <a:gd name="connsiteX1663" fmla="*/ 439279 w 611188"/>
              <a:gd name="connsiteY1663" fmla="*/ 121709 h 257176"/>
              <a:gd name="connsiteX1664" fmla="*/ 436637 w 611188"/>
              <a:gd name="connsiteY1664" fmla="*/ 121709 h 257176"/>
              <a:gd name="connsiteX1665" fmla="*/ 436637 w 611188"/>
              <a:gd name="connsiteY1665" fmla="*/ 123297 h 257176"/>
              <a:gd name="connsiteX1666" fmla="*/ 435051 w 611188"/>
              <a:gd name="connsiteY1666" fmla="*/ 122238 h 257176"/>
              <a:gd name="connsiteX1667" fmla="*/ 432936 w 611188"/>
              <a:gd name="connsiteY1667" fmla="*/ 123297 h 257176"/>
              <a:gd name="connsiteX1668" fmla="*/ 428708 w 611188"/>
              <a:gd name="connsiteY1668" fmla="*/ 123826 h 257176"/>
              <a:gd name="connsiteX1669" fmla="*/ 428708 w 611188"/>
              <a:gd name="connsiteY1669" fmla="*/ 123297 h 257176"/>
              <a:gd name="connsiteX1670" fmla="*/ 420250 w 611188"/>
              <a:gd name="connsiteY1670" fmla="*/ 122238 h 257176"/>
              <a:gd name="connsiteX1671" fmla="*/ 412321 w 611188"/>
              <a:gd name="connsiteY1671" fmla="*/ 121709 h 257176"/>
              <a:gd name="connsiteX1672" fmla="*/ 405450 w 611188"/>
              <a:gd name="connsiteY1672" fmla="*/ 122238 h 257176"/>
              <a:gd name="connsiteX1673" fmla="*/ 398578 w 611188"/>
              <a:gd name="connsiteY1673" fmla="*/ 121709 h 257176"/>
              <a:gd name="connsiteX1674" fmla="*/ 398578 w 611188"/>
              <a:gd name="connsiteY1674" fmla="*/ 123297 h 257176"/>
              <a:gd name="connsiteX1675" fmla="*/ 399107 w 611188"/>
              <a:gd name="connsiteY1675" fmla="*/ 123297 h 257176"/>
              <a:gd name="connsiteX1676" fmla="*/ 397521 w 611188"/>
              <a:gd name="connsiteY1676" fmla="*/ 123826 h 257176"/>
              <a:gd name="connsiteX1677" fmla="*/ 395406 w 611188"/>
              <a:gd name="connsiteY1677" fmla="*/ 123826 h 257176"/>
              <a:gd name="connsiteX1678" fmla="*/ 395935 w 611188"/>
              <a:gd name="connsiteY1678" fmla="*/ 123297 h 257176"/>
              <a:gd name="connsiteX1679" fmla="*/ 395935 w 611188"/>
              <a:gd name="connsiteY1679" fmla="*/ 122238 h 257176"/>
              <a:gd name="connsiteX1680" fmla="*/ 394878 w 611188"/>
              <a:gd name="connsiteY1680" fmla="*/ 122238 h 257176"/>
              <a:gd name="connsiteX1681" fmla="*/ 394878 w 611188"/>
              <a:gd name="connsiteY1681" fmla="*/ 123297 h 257176"/>
              <a:gd name="connsiteX1682" fmla="*/ 394878 w 611188"/>
              <a:gd name="connsiteY1682" fmla="*/ 123826 h 257176"/>
              <a:gd name="connsiteX1683" fmla="*/ 388006 w 611188"/>
              <a:gd name="connsiteY1683" fmla="*/ 123826 h 257176"/>
              <a:gd name="connsiteX1684" fmla="*/ 380077 w 611188"/>
              <a:gd name="connsiteY1684" fmla="*/ 123826 h 257176"/>
              <a:gd name="connsiteX1685" fmla="*/ 381135 w 611188"/>
              <a:gd name="connsiteY1685" fmla="*/ 125413 h 257176"/>
              <a:gd name="connsiteX1686" fmla="*/ 384835 w 611188"/>
              <a:gd name="connsiteY1686" fmla="*/ 124884 h 257176"/>
              <a:gd name="connsiteX1687" fmla="*/ 385363 w 611188"/>
              <a:gd name="connsiteY1687" fmla="*/ 125942 h 257176"/>
              <a:gd name="connsiteX1688" fmla="*/ 383777 w 611188"/>
              <a:gd name="connsiteY1688" fmla="*/ 125413 h 257176"/>
              <a:gd name="connsiteX1689" fmla="*/ 382192 w 611188"/>
              <a:gd name="connsiteY1689" fmla="*/ 125942 h 257176"/>
              <a:gd name="connsiteX1690" fmla="*/ 383249 w 611188"/>
              <a:gd name="connsiteY1690" fmla="*/ 127001 h 257176"/>
              <a:gd name="connsiteX1691" fmla="*/ 384835 w 611188"/>
              <a:gd name="connsiteY1691" fmla="*/ 125942 h 257176"/>
              <a:gd name="connsiteX1692" fmla="*/ 384835 w 611188"/>
              <a:gd name="connsiteY1692" fmla="*/ 127001 h 257176"/>
              <a:gd name="connsiteX1693" fmla="*/ 385363 w 611188"/>
              <a:gd name="connsiteY1693" fmla="*/ 125942 h 257176"/>
              <a:gd name="connsiteX1694" fmla="*/ 386420 w 611188"/>
              <a:gd name="connsiteY1694" fmla="*/ 127001 h 257176"/>
              <a:gd name="connsiteX1695" fmla="*/ 386420 w 611188"/>
              <a:gd name="connsiteY1695" fmla="*/ 125942 h 257176"/>
              <a:gd name="connsiteX1696" fmla="*/ 386949 w 611188"/>
              <a:gd name="connsiteY1696" fmla="*/ 124884 h 257176"/>
              <a:gd name="connsiteX1697" fmla="*/ 388535 w 611188"/>
              <a:gd name="connsiteY1697" fmla="*/ 124884 h 257176"/>
              <a:gd name="connsiteX1698" fmla="*/ 388535 w 611188"/>
              <a:gd name="connsiteY1698" fmla="*/ 125539 h 257176"/>
              <a:gd name="connsiteX1699" fmla="*/ 388837 w 611188"/>
              <a:gd name="connsiteY1699" fmla="*/ 125842 h 257176"/>
              <a:gd name="connsiteX1700" fmla="*/ 390121 w 611188"/>
              <a:gd name="connsiteY1700" fmla="*/ 125413 h 257176"/>
              <a:gd name="connsiteX1701" fmla="*/ 390649 w 611188"/>
              <a:gd name="connsiteY1701" fmla="*/ 125413 h 257176"/>
              <a:gd name="connsiteX1702" fmla="*/ 390649 w 611188"/>
              <a:gd name="connsiteY1702" fmla="*/ 124884 h 257176"/>
              <a:gd name="connsiteX1703" fmla="*/ 393292 w 611188"/>
              <a:gd name="connsiteY1703" fmla="*/ 125413 h 257176"/>
              <a:gd name="connsiteX1704" fmla="*/ 394878 w 611188"/>
              <a:gd name="connsiteY1704" fmla="*/ 125413 h 257176"/>
              <a:gd name="connsiteX1705" fmla="*/ 394878 w 611188"/>
              <a:gd name="connsiteY1705" fmla="*/ 125942 h 257176"/>
              <a:gd name="connsiteX1706" fmla="*/ 395406 w 611188"/>
              <a:gd name="connsiteY1706" fmla="*/ 125942 h 257176"/>
              <a:gd name="connsiteX1707" fmla="*/ 405450 w 611188"/>
              <a:gd name="connsiteY1707" fmla="*/ 127001 h 257176"/>
              <a:gd name="connsiteX1708" fmla="*/ 414436 w 611188"/>
              <a:gd name="connsiteY1708" fmla="*/ 127001 h 257176"/>
              <a:gd name="connsiteX1709" fmla="*/ 414436 w 611188"/>
              <a:gd name="connsiteY1709" fmla="*/ 125942 h 257176"/>
              <a:gd name="connsiteX1710" fmla="*/ 416550 w 611188"/>
              <a:gd name="connsiteY1710" fmla="*/ 125413 h 257176"/>
              <a:gd name="connsiteX1711" fmla="*/ 417607 w 611188"/>
              <a:gd name="connsiteY1711" fmla="*/ 127001 h 257176"/>
              <a:gd name="connsiteX1712" fmla="*/ 419193 w 611188"/>
              <a:gd name="connsiteY1712" fmla="*/ 127001 h 257176"/>
              <a:gd name="connsiteX1713" fmla="*/ 420250 w 611188"/>
              <a:gd name="connsiteY1713" fmla="*/ 125413 h 257176"/>
              <a:gd name="connsiteX1714" fmla="*/ 421307 w 611188"/>
              <a:gd name="connsiteY1714" fmla="*/ 125942 h 257176"/>
              <a:gd name="connsiteX1715" fmla="*/ 421836 w 611188"/>
              <a:gd name="connsiteY1715" fmla="*/ 127001 h 257176"/>
              <a:gd name="connsiteX1716" fmla="*/ 422893 w 611188"/>
              <a:gd name="connsiteY1716" fmla="*/ 125942 h 257176"/>
              <a:gd name="connsiteX1717" fmla="*/ 422893 w 611188"/>
              <a:gd name="connsiteY1717" fmla="*/ 125413 h 257176"/>
              <a:gd name="connsiteX1718" fmla="*/ 425008 w 611188"/>
              <a:gd name="connsiteY1718" fmla="*/ 125942 h 257176"/>
              <a:gd name="connsiteX1719" fmla="*/ 426593 w 611188"/>
              <a:gd name="connsiteY1719" fmla="*/ 125413 h 257176"/>
              <a:gd name="connsiteX1720" fmla="*/ 428708 w 611188"/>
              <a:gd name="connsiteY1720" fmla="*/ 125942 h 257176"/>
              <a:gd name="connsiteX1721" fmla="*/ 430293 w 611188"/>
              <a:gd name="connsiteY1721" fmla="*/ 127001 h 257176"/>
              <a:gd name="connsiteX1722" fmla="*/ 431351 w 611188"/>
              <a:gd name="connsiteY1722" fmla="*/ 127001 h 257176"/>
              <a:gd name="connsiteX1723" fmla="*/ 431351 w 611188"/>
              <a:gd name="connsiteY1723" fmla="*/ 125942 h 257176"/>
              <a:gd name="connsiteX1724" fmla="*/ 438751 w 611188"/>
              <a:gd name="connsiteY1724" fmla="*/ 125413 h 257176"/>
              <a:gd name="connsiteX1725" fmla="*/ 446151 w 611188"/>
              <a:gd name="connsiteY1725" fmla="*/ 125413 h 257176"/>
              <a:gd name="connsiteX1726" fmla="*/ 447208 w 611188"/>
              <a:gd name="connsiteY1726" fmla="*/ 127001 h 257176"/>
              <a:gd name="connsiteX1727" fmla="*/ 447737 w 611188"/>
              <a:gd name="connsiteY1727" fmla="*/ 127001 h 257176"/>
              <a:gd name="connsiteX1728" fmla="*/ 459895 w 611188"/>
              <a:gd name="connsiteY1728" fmla="*/ 125413 h 257176"/>
              <a:gd name="connsiteX1729" fmla="*/ 473109 w 611188"/>
              <a:gd name="connsiteY1729" fmla="*/ 125942 h 257176"/>
              <a:gd name="connsiteX1730" fmla="*/ 456194 w 611188"/>
              <a:gd name="connsiteY1730" fmla="*/ 127530 h 257176"/>
              <a:gd name="connsiteX1731" fmla="*/ 440865 w 611188"/>
              <a:gd name="connsiteY1731" fmla="*/ 127001 h 257176"/>
              <a:gd name="connsiteX1732" fmla="*/ 440865 w 611188"/>
              <a:gd name="connsiteY1732" fmla="*/ 127530 h 257176"/>
              <a:gd name="connsiteX1733" fmla="*/ 440337 w 611188"/>
              <a:gd name="connsiteY1733" fmla="*/ 129117 h 257176"/>
              <a:gd name="connsiteX1734" fmla="*/ 439279 w 611188"/>
              <a:gd name="connsiteY1734" fmla="*/ 127530 h 257176"/>
              <a:gd name="connsiteX1735" fmla="*/ 438751 w 611188"/>
              <a:gd name="connsiteY1735" fmla="*/ 127530 h 257176"/>
              <a:gd name="connsiteX1736" fmla="*/ 438222 w 611188"/>
              <a:gd name="connsiteY1736" fmla="*/ 127001 h 257176"/>
              <a:gd name="connsiteX1737" fmla="*/ 436637 w 611188"/>
              <a:gd name="connsiteY1737" fmla="*/ 127001 h 257176"/>
              <a:gd name="connsiteX1738" fmla="*/ 436637 w 611188"/>
              <a:gd name="connsiteY1738" fmla="*/ 128588 h 257176"/>
              <a:gd name="connsiteX1739" fmla="*/ 433994 w 611188"/>
              <a:gd name="connsiteY1739" fmla="*/ 127530 h 257176"/>
              <a:gd name="connsiteX1740" fmla="*/ 431879 w 611188"/>
              <a:gd name="connsiteY1740" fmla="*/ 129117 h 257176"/>
              <a:gd name="connsiteX1741" fmla="*/ 431879 w 611188"/>
              <a:gd name="connsiteY1741" fmla="*/ 128588 h 257176"/>
              <a:gd name="connsiteX1742" fmla="*/ 428179 w 611188"/>
              <a:gd name="connsiteY1742" fmla="*/ 129117 h 257176"/>
              <a:gd name="connsiteX1743" fmla="*/ 425008 w 611188"/>
              <a:gd name="connsiteY1743" fmla="*/ 127530 h 257176"/>
              <a:gd name="connsiteX1744" fmla="*/ 426065 w 611188"/>
              <a:gd name="connsiteY1744" fmla="*/ 129117 h 257176"/>
              <a:gd name="connsiteX1745" fmla="*/ 426065 w 611188"/>
              <a:gd name="connsiteY1745" fmla="*/ 130176 h 257176"/>
              <a:gd name="connsiteX1746" fmla="*/ 425008 w 611188"/>
              <a:gd name="connsiteY1746" fmla="*/ 129117 h 257176"/>
              <a:gd name="connsiteX1747" fmla="*/ 424479 w 611188"/>
              <a:gd name="connsiteY1747" fmla="*/ 128588 h 257176"/>
              <a:gd name="connsiteX1748" fmla="*/ 418136 w 611188"/>
              <a:gd name="connsiteY1748" fmla="*/ 129117 h 257176"/>
              <a:gd name="connsiteX1749" fmla="*/ 412321 w 611188"/>
              <a:gd name="connsiteY1749" fmla="*/ 127530 h 257176"/>
              <a:gd name="connsiteX1750" fmla="*/ 412321 w 611188"/>
              <a:gd name="connsiteY1750" fmla="*/ 128588 h 257176"/>
              <a:gd name="connsiteX1751" fmla="*/ 412850 w 611188"/>
              <a:gd name="connsiteY1751" fmla="*/ 128588 h 257176"/>
              <a:gd name="connsiteX1752" fmla="*/ 396992 w 611188"/>
              <a:gd name="connsiteY1752" fmla="*/ 129117 h 257176"/>
              <a:gd name="connsiteX1753" fmla="*/ 380077 w 611188"/>
              <a:gd name="connsiteY1753" fmla="*/ 130705 h 257176"/>
              <a:gd name="connsiteX1754" fmla="*/ 380077 w 611188"/>
              <a:gd name="connsiteY1754" fmla="*/ 132292 h 257176"/>
              <a:gd name="connsiteX1755" fmla="*/ 372677 w 611188"/>
              <a:gd name="connsiteY1755" fmla="*/ 131763 h 257176"/>
              <a:gd name="connsiteX1756" fmla="*/ 366334 w 611188"/>
              <a:gd name="connsiteY1756" fmla="*/ 133880 h 257176"/>
              <a:gd name="connsiteX1757" fmla="*/ 366334 w 611188"/>
              <a:gd name="connsiteY1757" fmla="*/ 132292 h 257176"/>
              <a:gd name="connsiteX1758" fmla="*/ 360519 w 611188"/>
              <a:gd name="connsiteY1758" fmla="*/ 134409 h 257176"/>
              <a:gd name="connsiteX1759" fmla="*/ 355234 w 611188"/>
              <a:gd name="connsiteY1759" fmla="*/ 133968 h 257176"/>
              <a:gd name="connsiteX1760" fmla="*/ 355234 w 611188"/>
              <a:gd name="connsiteY1760" fmla="*/ 133880 h 257176"/>
              <a:gd name="connsiteX1761" fmla="*/ 354176 w 611188"/>
              <a:gd name="connsiteY1761" fmla="*/ 133880 h 257176"/>
              <a:gd name="connsiteX1762" fmla="*/ 355234 w 611188"/>
              <a:gd name="connsiteY1762" fmla="*/ 133968 h 257176"/>
              <a:gd name="connsiteX1763" fmla="*/ 355234 w 611188"/>
              <a:gd name="connsiteY1763" fmla="*/ 134409 h 257176"/>
              <a:gd name="connsiteX1764" fmla="*/ 352062 w 611188"/>
              <a:gd name="connsiteY1764" fmla="*/ 133880 h 257176"/>
              <a:gd name="connsiteX1765" fmla="*/ 349948 w 611188"/>
              <a:gd name="connsiteY1765" fmla="*/ 135997 h 257176"/>
              <a:gd name="connsiteX1766" fmla="*/ 348890 w 611188"/>
              <a:gd name="connsiteY1766" fmla="*/ 135467 h 257176"/>
              <a:gd name="connsiteX1767" fmla="*/ 348890 w 611188"/>
              <a:gd name="connsiteY1767" fmla="*/ 134409 h 257176"/>
              <a:gd name="connsiteX1768" fmla="*/ 344133 w 611188"/>
              <a:gd name="connsiteY1768" fmla="*/ 137055 h 257176"/>
              <a:gd name="connsiteX1769" fmla="*/ 340433 w 611188"/>
              <a:gd name="connsiteY1769" fmla="*/ 135997 h 257176"/>
              <a:gd name="connsiteX1770" fmla="*/ 340433 w 611188"/>
              <a:gd name="connsiteY1770" fmla="*/ 137055 h 257176"/>
              <a:gd name="connsiteX1771" fmla="*/ 336733 w 611188"/>
              <a:gd name="connsiteY1771" fmla="*/ 137055 h 257176"/>
              <a:gd name="connsiteX1772" fmla="*/ 333033 w 611188"/>
              <a:gd name="connsiteY1772" fmla="*/ 138642 h 257176"/>
              <a:gd name="connsiteX1773" fmla="*/ 337261 w 611188"/>
              <a:gd name="connsiteY1773" fmla="*/ 139701 h 257176"/>
              <a:gd name="connsiteX1774" fmla="*/ 343605 w 611188"/>
              <a:gd name="connsiteY1774" fmla="*/ 139172 h 257176"/>
              <a:gd name="connsiteX1775" fmla="*/ 343605 w 611188"/>
              <a:gd name="connsiteY1775" fmla="*/ 140759 h 257176"/>
              <a:gd name="connsiteX1776" fmla="*/ 343076 w 611188"/>
              <a:gd name="connsiteY1776" fmla="*/ 142347 h 257176"/>
              <a:gd name="connsiteX1777" fmla="*/ 344253 w 611188"/>
              <a:gd name="connsiteY1777" fmla="*/ 141336 h 257176"/>
              <a:gd name="connsiteX1778" fmla="*/ 346776 w 611188"/>
              <a:gd name="connsiteY1778" fmla="*/ 142347 h 257176"/>
              <a:gd name="connsiteX1779" fmla="*/ 348890 w 611188"/>
              <a:gd name="connsiteY1779" fmla="*/ 142347 h 257176"/>
              <a:gd name="connsiteX1780" fmla="*/ 346776 w 611188"/>
              <a:gd name="connsiteY1780" fmla="*/ 142876 h 257176"/>
              <a:gd name="connsiteX1781" fmla="*/ 343605 w 611188"/>
              <a:gd name="connsiteY1781" fmla="*/ 144463 h 257176"/>
              <a:gd name="connsiteX1782" fmla="*/ 345190 w 611188"/>
              <a:gd name="connsiteY1782" fmla="*/ 144993 h 257176"/>
              <a:gd name="connsiteX1783" fmla="*/ 347305 w 611188"/>
              <a:gd name="connsiteY1783" fmla="*/ 144463 h 257176"/>
              <a:gd name="connsiteX1784" fmla="*/ 347305 w 611188"/>
              <a:gd name="connsiteY1784" fmla="*/ 144993 h 257176"/>
              <a:gd name="connsiteX1785" fmla="*/ 348362 w 611188"/>
              <a:gd name="connsiteY1785" fmla="*/ 144993 h 257176"/>
              <a:gd name="connsiteX1786" fmla="*/ 348890 w 611188"/>
              <a:gd name="connsiteY1786" fmla="*/ 144463 h 257176"/>
              <a:gd name="connsiteX1787" fmla="*/ 348362 w 611188"/>
              <a:gd name="connsiteY1787" fmla="*/ 146051 h 257176"/>
              <a:gd name="connsiteX1788" fmla="*/ 348890 w 611188"/>
              <a:gd name="connsiteY1788" fmla="*/ 146051 h 257176"/>
              <a:gd name="connsiteX1789" fmla="*/ 351005 w 611188"/>
              <a:gd name="connsiteY1789" fmla="*/ 144993 h 257176"/>
              <a:gd name="connsiteX1790" fmla="*/ 352062 w 611188"/>
              <a:gd name="connsiteY1790" fmla="*/ 146580 h 257176"/>
              <a:gd name="connsiteX1791" fmla="*/ 353648 w 611188"/>
              <a:gd name="connsiteY1791" fmla="*/ 146580 h 257176"/>
              <a:gd name="connsiteX1792" fmla="*/ 352591 w 611188"/>
              <a:gd name="connsiteY1792" fmla="*/ 148168 h 257176"/>
              <a:gd name="connsiteX1793" fmla="*/ 351005 w 611188"/>
              <a:gd name="connsiteY1793" fmla="*/ 146580 h 257176"/>
              <a:gd name="connsiteX1794" fmla="*/ 349948 w 611188"/>
              <a:gd name="connsiteY1794" fmla="*/ 146580 h 257176"/>
              <a:gd name="connsiteX1795" fmla="*/ 348362 w 611188"/>
              <a:gd name="connsiteY1795" fmla="*/ 146580 h 257176"/>
              <a:gd name="connsiteX1796" fmla="*/ 347607 w 611188"/>
              <a:gd name="connsiteY1796" fmla="*/ 147336 h 257176"/>
              <a:gd name="connsiteX1797" fmla="*/ 345719 w 611188"/>
              <a:gd name="connsiteY1797" fmla="*/ 146580 h 257176"/>
              <a:gd name="connsiteX1798" fmla="*/ 343076 w 611188"/>
              <a:gd name="connsiteY1798" fmla="*/ 146580 h 257176"/>
              <a:gd name="connsiteX1799" fmla="*/ 344133 w 611188"/>
              <a:gd name="connsiteY1799" fmla="*/ 147638 h 257176"/>
              <a:gd name="connsiteX1800" fmla="*/ 345719 w 611188"/>
              <a:gd name="connsiteY1800" fmla="*/ 148168 h 257176"/>
              <a:gd name="connsiteX1801" fmla="*/ 346776 w 611188"/>
              <a:gd name="connsiteY1801" fmla="*/ 149226 h 257176"/>
              <a:gd name="connsiteX1802" fmla="*/ 346776 w 611188"/>
              <a:gd name="connsiteY1802" fmla="*/ 149755 h 257176"/>
              <a:gd name="connsiteX1803" fmla="*/ 348890 w 611188"/>
              <a:gd name="connsiteY1803" fmla="*/ 149226 h 257176"/>
              <a:gd name="connsiteX1804" fmla="*/ 350383 w 611188"/>
              <a:gd name="connsiteY1804" fmla="*/ 149724 h 257176"/>
              <a:gd name="connsiteX1805" fmla="*/ 350124 w 611188"/>
              <a:gd name="connsiteY1805" fmla="*/ 149932 h 257176"/>
              <a:gd name="connsiteX1806" fmla="*/ 348362 w 611188"/>
              <a:gd name="connsiteY1806" fmla="*/ 150813 h 257176"/>
              <a:gd name="connsiteX1807" fmla="*/ 346776 w 611188"/>
              <a:gd name="connsiteY1807" fmla="*/ 150813 h 257176"/>
              <a:gd name="connsiteX1808" fmla="*/ 345719 w 611188"/>
              <a:gd name="connsiteY1808" fmla="*/ 149226 h 257176"/>
              <a:gd name="connsiteX1809" fmla="*/ 345190 w 611188"/>
              <a:gd name="connsiteY1809" fmla="*/ 148168 h 257176"/>
              <a:gd name="connsiteX1810" fmla="*/ 344133 w 611188"/>
              <a:gd name="connsiteY1810" fmla="*/ 149755 h 257176"/>
              <a:gd name="connsiteX1811" fmla="*/ 343605 w 611188"/>
              <a:gd name="connsiteY1811" fmla="*/ 149755 h 257176"/>
              <a:gd name="connsiteX1812" fmla="*/ 343076 w 611188"/>
              <a:gd name="connsiteY1812" fmla="*/ 151343 h 257176"/>
              <a:gd name="connsiteX1813" fmla="*/ 339904 w 611188"/>
              <a:gd name="connsiteY1813" fmla="*/ 151343 h 257176"/>
              <a:gd name="connsiteX1814" fmla="*/ 340433 w 611188"/>
              <a:gd name="connsiteY1814" fmla="*/ 151872 h 257176"/>
              <a:gd name="connsiteX1815" fmla="*/ 343076 w 611188"/>
              <a:gd name="connsiteY1815" fmla="*/ 151872 h 257176"/>
              <a:gd name="connsiteX1816" fmla="*/ 345719 w 611188"/>
              <a:gd name="connsiteY1816" fmla="*/ 151343 h 257176"/>
              <a:gd name="connsiteX1817" fmla="*/ 348362 w 611188"/>
              <a:gd name="connsiteY1817" fmla="*/ 151343 h 257176"/>
              <a:gd name="connsiteX1818" fmla="*/ 350124 w 611188"/>
              <a:gd name="connsiteY1818" fmla="*/ 149932 h 257176"/>
              <a:gd name="connsiteX1819" fmla="*/ 350476 w 611188"/>
              <a:gd name="connsiteY1819" fmla="*/ 149755 h 257176"/>
              <a:gd name="connsiteX1820" fmla="*/ 350383 w 611188"/>
              <a:gd name="connsiteY1820" fmla="*/ 149724 h 257176"/>
              <a:gd name="connsiteX1821" fmla="*/ 351005 w 611188"/>
              <a:gd name="connsiteY1821" fmla="*/ 149226 h 257176"/>
              <a:gd name="connsiteX1822" fmla="*/ 355234 w 611188"/>
              <a:gd name="connsiteY1822" fmla="*/ 148168 h 257176"/>
              <a:gd name="connsiteX1823" fmla="*/ 360519 w 611188"/>
              <a:gd name="connsiteY1823" fmla="*/ 147638 h 257176"/>
              <a:gd name="connsiteX1824" fmla="*/ 369506 w 611188"/>
              <a:gd name="connsiteY1824" fmla="*/ 147638 h 257176"/>
              <a:gd name="connsiteX1825" fmla="*/ 388535 w 611188"/>
              <a:gd name="connsiteY1825" fmla="*/ 146051 h 257176"/>
              <a:gd name="connsiteX1826" fmla="*/ 397521 w 611188"/>
              <a:gd name="connsiteY1826" fmla="*/ 148168 h 257176"/>
              <a:gd name="connsiteX1827" fmla="*/ 400692 w 611188"/>
              <a:gd name="connsiteY1827" fmla="*/ 147638 h 257176"/>
              <a:gd name="connsiteX1828" fmla="*/ 402807 w 611188"/>
              <a:gd name="connsiteY1828" fmla="*/ 146580 h 257176"/>
              <a:gd name="connsiteX1829" fmla="*/ 402278 w 611188"/>
              <a:gd name="connsiteY1829" fmla="*/ 147638 h 257176"/>
              <a:gd name="connsiteX1830" fmla="*/ 402807 w 611188"/>
              <a:gd name="connsiteY1830" fmla="*/ 148168 h 257176"/>
              <a:gd name="connsiteX1831" fmla="*/ 402278 w 611188"/>
              <a:gd name="connsiteY1831" fmla="*/ 149226 h 257176"/>
              <a:gd name="connsiteX1832" fmla="*/ 402278 w 611188"/>
              <a:gd name="connsiteY1832" fmla="*/ 150813 h 257176"/>
              <a:gd name="connsiteX1833" fmla="*/ 405450 w 611188"/>
              <a:gd name="connsiteY1833" fmla="*/ 151343 h 257176"/>
              <a:gd name="connsiteX1834" fmla="*/ 408093 w 611188"/>
              <a:gd name="connsiteY1834" fmla="*/ 151872 h 257176"/>
              <a:gd name="connsiteX1835" fmla="*/ 408093 w 611188"/>
              <a:gd name="connsiteY1835" fmla="*/ 153459 h 257176"/>
              <a:gd name="connsiteX1836" fmla="*/ 409150 w 611188"/>
              <a:gd name="connsiteY1836" fmla="*/ 154518 h 257176"/>
              <a:gd name="connsiteX1837" fmla="*/ 410736 w 611188"/>
              <a:gd name="connsiteY1837" fmla="*/ 151343 h 257176"/>
              <a:gd name="connsiteX1838" fmla="*/ 412850 w 611188"/>
              <a:gd name="connsiteY1838" fmla="*/ 149755 h 257176"/>
              <a:gd name="connsiteX1839" fmla="*/ 413907 w 611188"/>
              <a:gd name="connsiteY1839" fmla="*/ 149755 h 257176"/>
              <a:gd name="connsiteX1840" fmla="*/ 414436 w 611188"/>
              <a:gd name="connsiteY1840" fmla="*/ 150813 h 257176"/>
              <a:gd name="connsiteX1841" fmla="*/ 412321 w 611188"/>
              <a:gd name="connsiteY1841" fmla="*/ 151343 h 257176"/>
              <a:gd name="connsiteX1842" fmla="*/ 410736 w 611188"/>
              <a:gd name="connsiteY1842" fmla="*/ 151872 h 257176"/>
              <a:gd name="connsiteX1843" fmla="*/ 410736 w 611188"/>
              <a:gd name="connsiteY1843" fmla="*/ 153459 h 257176"/>
              <a:gd name="connsiteX1844" fmla="*/ 411264 w 611188"/>
              <a:gd name="connsiteY1844" fmla="*/ 153459 h 257176"/>
              <a:gd name="connsiteX1845" fmla="*/ 410736 w 611188"/>
              <a:gd name="connsiteY1845" fmla="*/ 154518 h 257176"/>
              <a:gd name="connsiteX1846" fmla="*/ 409678 w 611188"/>
              <a:gd name="connsiteY1846" fmla="*/ 154518 h 257176"/>
              <a:gd name="connsiteX1847" fmla="*/ 409678 w 611188"/>
              <a:gd name="connsiteY1847" fmla="*/ 155047 h 257176"/>
              <a:gd name="connsiteX1848" fmla="*/ 409678 w 611188"/>
              <a:gd name="connsiteY1848" fmla="*/ 156105 h 257176"/>
              <a:gd name="connsiteX1849" fmla="*/ 411264 w 611188"/>
              <a:gd name="connsiteY1849" fmla="*/ 156105 h 257176"/>
              <a:gd name="connsiteX1850" fmla="*/ 411264 w 611188"/>
              <a:gd name="connsiteY1850" fmla="*/ 155047 h 257176"/>
              <a:gd name="connsiteX1851" fmla="*/ 413907 w 611188"/>
              <a:gd name="connsiteY1851" fmla="*/ 155047 h 257176"/>
              <a:gd name="connsiteX1852" fmla="*/ 416022 w 611188"/>
              <a:gd name="connsiteY1852" fmla="*/ 154518 h 257176"/>
              <a:gd name="connsiteX1853" fmla="*/ 419722 w 611188"/>
              <a:gd name="connsiteY1853" fmla="*/ 156634 h 257176"/>
              <a:gd name="connsiteX1854" fmla="*/ 423422 w 611188"/>
              <a:gd name="connsiteY1854" fmla="*/ 155047 h 257176"/>
              <a:gd name="connsiteX1855" fmla="*/ 424479 w 611188"/>
              <a:gd name="connsiteY1855" fmla="*/ 155047 h 257176"/>
              <a:gd name="connsiteX1856" fmla="*/ 424479 w 611188"/>
              <a:gd name="connsiteY1856" fmla="*/ 156105 h 257176"/>
              <a:gd name="connsiteX1857" fmla="*/ 431351 w 611188"/>
              <a:gd name="connsiteY1857" fmla="*/ 154518 h 257176"/>
              <a:gd name="connsiteX1858" fmla="*/ 438222 w 611188"/>
              <a:gd name="connsiteY1858" fmla="*/ 155047 h 257176"/>
              <a:gd name="connsiteX1859" fmla="*/ 439279 w 611188"/>
              <a:gd name="connsiteY1859" fmla="*/ 155047 h 257176"/>
              <a:gd name="connsiteX1860" fmla="*/ 440337 w 611188"/>
              <a:gd name="connsiteY1860" fmla="*/ 156634 h 257176"/>
              <a:gd name="connsiteX1861" fmla="*/ 438222 w 611188"/>
              <a:gd name="connsiteY1861" fmla="*/ 158222 h 257176"/>
              <a:gd name="connsiteX1862" fmla="*/ 436637 w 611188"/>
              <a:gd name="connsiteY1862" fmla="*/ 159809 h 257176"/>
              <a:gd name="connsiteX1863" fmla="*/ 436637 w 611188"/>
              <a:gd name="connsiteY1863" fmla="*/ 161397 h 257176"/>
              <a:gd name="connsiteX1864" fmla="*/ 438222 w 611188"/>
              <a:gd name="connsiteY1864" fmla="*/ 161926 h 257176"/>
              <a:gd name="connsiteX1865" fmla="*/ 438751 w 611188"/>
              <a:gd name="connsiteY1865" fmla="*/ 161397 h 257176"/>
              <a:gd name="connsiteX1866" fmla="*/ 439279 w 611188"/>
              <a:gd name="connsiteY1866" fmla="*/ 159809 h 257176"/>
              <a:gd name="connsiteX1867" fmla="*/ 439279 w 611188"/>
              <a:gd name="connsiteY1867" fmla="*/ 160338 h 257176"/>
              <a:gd name="connsiteX1868" fmla="*/ 439279 w 611188"/>
              <a:gd name="connsiteY1868" fmla="*/ 161926 h 257176"/>
              <a:gd name="connsiteX1869" fmla="*/ 442451 w 611188"/>
              <a:gd name="connsiteY1869" fmla="*/ 162984 h 257176"/>
              <a:gd name="connsiteX1870" fmla="*/ 445094 w 611188"/>
              <a:gd name="connsiteY1870" fmla="*/ 164043 h 257176"/>
              <a:gd name="connsiteX1871" fmla="*/ 442451 w 611188"/>
              <a:gd name="connsiteY1871" fmla="*/ 164043 h 257176"/>
              <a:gd name="connsiteX1872" fmla="*/ 438751 w 611188"/>
              <a:gd name="connsiteY1872" fmla="*/ 163513 h 257176"/>
              <a:gd name="connsiteX1873" fmla="*/ 438222 w 611188"/>
              <a:gd name="connsiteY1873" fmla="*/ 164043 h 257176"/>
              <a:gd name="connsiteX1874" fmla="*/ 438222 w 611188"/>
              <a:gd name="connsiteY1874" fmla="*/ 165630 h 257176"/>
              <a:gd name="connsiteX1875" fmla="*/ 439279 w 611188"/>
              <a:gd name="connsiteY1875" fmla="*/ 167218 h 257176"/>
              <a:gd name="connsiteX1876" fmla="*/ 440865 w 611188"/>
              <a:gd name="connsiteY1876" fmla="*/ 167218 h 257176"/>
              <a:gd name="connsiteX1877" fmla="*/ 439279 w 611188"/>
              <a:gd name="connsiteY1877" fmla="*/ 168276 h 257176"/>
              <a:gd name="connsiteX1878" fmla="*/ 438222 w 611188"/>
              <a:gd name="connsiteY1878" fmla="*/ 168805 h 257176"/>
              <a:gd name="connsiteX1879" fmla="*/ 435051 w 611188"/>
              <a:gd name="connsiteY1879" fmla="*/ 167218 h 257176"/>
              <a:gd name="connsiteX1880" fmla="*/ 433465 w 611188"/>
              <a:gd name="connsiteY1880" fmla="*/ 170393 h 257176"/>
              <a:gd name="connsiteX1881" fmla="*/ 423422 w 611188"/>
              <a:gd name="connsiteY1881" fmla="*/ 170922 h 257176"/>
              <a:gd name="connsiteX1882" fmla="*/ 404393 w 611188"/>
              <a:gd name="connsiteY1882" fmla="*/ 175684 h 257176"/>
              <a:gd name="connsiteX1883" fmla="*/ 395406 w 611188"/>
              <a:gd name="connsiteY1883" fmla="*/ 175684 h 257176"/>
              <a:gd name="connsiteX1884" fmla="*/ 395406 w 611188"/>
              <a:gd name="connsiteY1884" fmla="*/ 176743 h 257176"/>
              <a:gd name="connsiteX1885" fmla="*/ 395406 w 611188"/>
              <a:gd name="connsiteY1885" fmla="*/ 177272 h 257176"/>
              <a:gd name="connsiteX1886" fmla="*/ 394878 w 611188"/>
              <a:gd name="connsiteY1886" fmla="*/ 176743 h 257176"/>
              <a:gd name="connsiteX1887" fmla="*/ 393292 w 611188"/>
              <a:gd name="connsiteY1887" fmla="*/ 176743 h 257176"/>
              <a:gd name="connsiteX1888" fmla="*/ 394878 w 611188"/>
              <a:gd name="connsiteY1888" fmla="*/ 177801 h 257176"/>
              <a:gd name="connsiteX1889" fmla="*/ 396992 w 611188"/>
              <a:gd name="connsiteY1889" fmla="*/ 177272 h 257176"/>
              <a:gd name="connsiteX1890" fmla="*/ 399107 w 611188"/>
              <a:gd name="connsiteY1890" fmla="*/ 177272 h 257176"/>
              <a:gd name="connsiteX1891" fmla="*/ 400692 w 611188"/>
              <a:gd name="connsiteY1891" fmla="*/ 177272 h 257176"/>
              <a:gd name="connsiteX1892" fmla="*/ 405450 w 611188"/>
              <a:gd name="connsiteY1892" fmla="*/ 177272 h 257176"/>
              <a:gd name="connsiteX1893" fmla="*/ 409678 w 611188"/>
              <a:gd name="connsiteY1893" fmla="*/ 177272 h 257176"/>
              <a:gd name="connsiteX1894" fmla="*/ 412321 w 611188"/>
              <a:gd name="connsiteY1894" fmla="*/ 178859 h 257176"/>
              <a:gd name="connsiteX1895" fmla="*/ 414436 w 611188"/>
              <a:gd name="connsiteY1895" fmla="*/ 177801 h 257176"/>
              <a:gd name="connsiteX1896" fmla="*/ 412321 w 611188"/>
              <a:gd name="connsiteY1896" fmla="*/ 179388 h 257176"/>
              <a:gd name="connsiteX1897" fmla="*/ 409678 w 611188"/>
              <a:gd name="connsiteY1897" fmla="*/ 178859 h 257176"/>
              <a:gd name="connsiteX1898" fmla="*/ 409150 w 611188"/>
              <a:gd name="connsiteY1898" fmla="*/ 180447 h 257176"/>
              <a:gd name="connsiteX1899" fmla="*/ 407035 w 611188"/>
              <a:gd name="connsiteY1899" fmla="*/ 180976 h 257176"/>
              <a:gd name="connsiteX1900" fmla="*/ 405978 w 611188"/>
              <a:gd name="connsiteY1900" fmla="*/ 180447 h 257176"/>
              <a:gd name="connsiteX1901" fmla="*/ 405978 w 611188"/>
              <a:gd name="connsiteY1901" fmla="*/ 180976 h 257176"/>
              <a:gd name="connsiteX1902" fmla="*/ 405978 w 611188"/>
              <a:gd name="connsiteY1902" fmla="*/ 182034 h 257176"/>
              <a:gd name="connsiteX1903" fmla="*/ 404393 w 611188"/>
              <a:gd name="connsiteY1903" fmla="*/ 180976 h 257176"/>
              <a:gd name="connsiteX1904" fmla="*/ 402807 w 611188"/>
              <a:gd name="connsiteY1904" fmla="*/ 183093 h 257176"/>
              <a:gd name="connsiteX1905" fmla="*/ 402278 w 611188"/>
              <a:gd name="connsiteY1905" fmla="*/ 182563 h 257176"/>
              <a:gd name="connsiteX1906" fmla="*/ 402807 w 611188"/>
              <a:gd name="connsiteY1906" fmla="*/ 182034 h 257176"/>
              <a:gd name="connsiteX1907" fmla="*/ 402278 w 611188"/>
              <a:gd name="connsiteY1907" fmla="*/ 182034 h 257176"/>
              <a:gd name="connsiteX1908" fmla="*/ 401221 w 611188"/>
              <a:gd name="connsiteY1908" fmla="*/ 182034 h 257176"/>
              <a:gd name="connsiteX1909" fmla="*/ 400692 w 611188"/>
              <a:gd name="connsiteY1909" fmla="*/ 182563 h 257176"/>
              <a:gd name="connsiteX1910" fmla="*/ 399107 w 611188"/>
              <a:gd name="connsiteY1910" fmla="*/ 183093 h 257176"/>
              <a:gd name="connsiteX1911" fmla="*/ 400164 w 611188"/>
              <a:gd name="connsiteY1911" fmla="*/ 184151 h 257176"/>
              <a:gd name="connsiteX1912" fmla="*/ 399107 w 611188"/>
              <a:gd name="connsiteY1912" fmla="*/ 184680 h 257176"/>
              <a:gd name="connsiteX1913" fmla="*/ 402278 w 611188"/>
              <a:gd name="connsiteY1913" fmla="*/ 185738 h 257176"/>
              <a:gd name="connsiteX1914" fmla="*/ 404393 w 611188"/>
              <a:gd name="connsiteY1914" fmla="*/ 186268 h 257176"/>
              <a:gd name="connsiteX1915" fmla="*/ 402278 w 611188"/>
              <a:gd name="connsiteY1915" fmla="*/ 186268 h 257176"/>
              <a:gd name="connsiteX1916" fmla="*/ 400692 w 611188"/>
              <a:gd name="connsiteY1916" fmla="*/ 187326 h 257176"/>
              <a:gd name="connsiteX1917" fmla="*/ 402807 w 611188"/>
              <a:gd name="connsiteY1917" fmla="*/ 188913 h 257176"/>
              <a:gd name="connsiteX1918" fmla="*/ 405978 w 611188"/>
              <a:gd name="connsiteY1918" fmla="*/ 187855 h 257176"/>
              <a:gd name="connsiteX1919" fmla="*/ 405450 w 611188"/>
              <a:gd name="connsiteY1919" fmla="*/ 189443 h 257176"/>
              <a:gd name="connsiteX1920" fmla="*/ 404393 w 611188"/>
              <a:gd name="connsiteY1920" fmla="*/ 189443 h 257176"/>
              <a:gd name="connsiteX1921" fmla="*/ 403864 w 611188"/>
              <a:gd name="connsiteY1921" fmla="*/ 189972 h 257176"/>
              <a:gd name="connsiteX1922" fmla="*/ 405978 w 611188"/>
              <a:gd name="connsiteY1922" fmla="*/ 189972 h 257176"/>
              <a:gd name="connsiteX1923" fmla="*/ 409150 w 611188"/>
              <a:gd name="connsiteY1923" fmla="*/ 191030 h 257176"/>
              <a:gd name="connsiteX1924" fmla="*/ 409678 w 611188"/>
              <a:gd name="connsiteY1924" fmla="*/ 192618 h 257176"/>
              <a:gd name="connsiteX1925" fmla="*/ 411264 w 611188"/>
              <a:gd name="connsiteY1925" fmla="*/ 193147 h 257176"/>
              <a:gd name="connsiteX1926" fmla="*/ 405978 w 611188"/>
              <a:gd name="connsiteY1926" fmla="*/ 194205 h 257176"/>
              <a:gd name="connsiteX1927" fmla="*/ 401221 w 611188"/>
              <a:gd name="connsiteY1927" fmla="*/ 194734 h 257176"/>
              <a:gd name="connsiteX1928" fmla="*/ 400692 w 611188"/>
              <a:gd name="connsiteY1928" fmla="*/ 194734 h 257176"/>
              <a:gd name="connsiteX1929" fmla="*/ 401221 w 611188"/>
              <a:gd name="connsiteY1929" fmla="*/ 195793 h 257176"/>
              <a:gd name="connsiteX1930" fmla="*/ 400050 w 611188"/>
              <a:gd name="connsiteY1930" fmla="*/ 195793 h 257176"/>
              <a:gd name="connsiteX1931" fmla="*/ 399415 w 611188"/>
              <a:gd name="connsiteY1931" fmla="*/ 196851 h 257176"/>
              <a:gd name="connsiteX1932" fmla="*/ 398581 w 611188"/>
              <a:gd name="connsiteY1932" fmla="*/ 195924 h 257176"/>
              <a:gd name="connsiteX1933" fmla="*/ 396992 w 611188"/>
              <a:gd name="connsiteY1933" fmla="*/ 196322 h 257176"/>
              <a:gd name="connsiteX1934" fmla="*/ 394878 w 611188"/>
              <a:gd name="connsiteY1934" fmla="*/ 194734 h 257176"/>
              <a:gd name="connsiteX1935" fmla="*/ 391706 w 611188"/>
              <a:gd name="connsiteY1935" fmla="*/ 196322 h 257176"/>
              <a:gd name="connsiteX1936" fmla="*/ 384835 w 611188"/>
              <a:gd name="connsiteY1936" fmla="*/ 195793 h 257176"/>
              <a:gd name="connsiteX1937" fmla="*/ 376906 w 611188"/>
              <a:gd name="connsiteY1937" fmla="*/ 194205 h 257176"/>
              <a:gd name="connsiteX1938" fmla="*/ 376377 w 611188"/>
              <a:gd name="connsiteY1938" fmla="*/ 195793 h 257176"/>
              <a:gd name="connsiteX1939" fmla="*/ 374263 w 611188"/>
              <a:gd name="connsiteY1939" fmla="*/ 196322 h 257176"/>
              <a:gd name="connsiteX1940" fmla="*/ 374791 w 611188"/>
              <a:gd name="connsiteY1940" fmla="*/ 195793 h 257176"/>
              <a:gd name="connsiteX1941" fmla="*/ 374791 w 611188"/>
              <a:gd name="connsiteY1941" fmla="*/ 194734 h 257176"/>
              <a:gd name="connsiteX1942" fmla="*/ 371091 w 611188"/>
              <a:gd name="connsiteY1942" fmla="*/ 196322 h 257176"/>
              <a:gd name="connsiteX1943" fmla="*/ 366334 w 611188"/>
              <a:gd name="connsiteY1943" fmla="*/ 198438 h 257176"/>
              <a:gd name="connsiteX1944" fmla="*/ 367920 w 611188"/>
              <a:gd name="connsiteY1944" fmla="*/ 198438 h 257176"/>
              <a:gd name="connsiteX1945" fmla="*/ 367920 w 611188"/>
              <a:gd name="connsiteY1945" fmla="*/ 199497 h 257176"/>
              <a:gd name="connsiteX1946" fmla="*/ 364748 w 611188"/>
              <a:gd name="connsiteY1946" fmla="*/ 199497 h 257176"/>
              <a:gd name="connsiteX1947" fmla="*/ 362105 w 611188"/>
              <a:gd name="connsiteY1947" fmla="*/ 201084 h 257176"/>
              <a:gd name="connsiteX1948" fmla="*/ 362105 w 611188"/>
              <a:gd name="connsiteY1948" fmla="*/ 200026 h 257176"/>
              <a:gd name="connsiteX1949" fmla="*/ 361048 w 611188"/>
              <a:gd name="connsiteY1949" fmla="*/ 199497 h 257176"/>
              <a:gd name="connsiteX1950" fmla="*/ 360519 w 611188"/>
              <a:gd name="connsiteY1950" fmla="*/ 201084 h 257176"/>
              <a:gd name="connsiteX1951" fmla="*/ 359462 w 611188"/>
              <a:gd name="connsiteY1951" fmla="*/ 201084 h 257176"/>
              <a:gd name="connsiteX1952" fmla="*/ 359462 w 611188"/>
              <a:gd name="connsiteY1952" fmla="*/ 200026 h 257176"/>
              <a:gd name="connsiteX1953" fmla="*/ 360519 w 611188"/>
              <a:gd name="connsiteY1953" fmla="*/ 199497 h 257176"/>
              <a:gd name="connsiteX1954" fmla="*/ 358934 w 611188"/>
              <a:gd name="connsiteY1954" fmla="*/ 200026 h 257176"/>
              <a:gd name="connsiteX1955" fmla="*/ 357348 w 611188"/>
              <a:gd name="connsiteY1955" fmla="*/ 200026 h 257176"/>
              <a:gd name="connsiteX1956" fmla="*/ 357348 w 611188"/>
              <a:gd name="connsiteY1956" fmla="*/ 201084 h 257176"/>
              <a:gd name="connsiteX1957" fmla="*/ 357877 w 611188"/>
              <a:gd name="connsiteY1957" fmla="*/ 202143 h 257176"/>
              <a:gd name="connsiteX1958" fmla="*/ 358934 w 611188"/>
              <a:gd name="connsiteY1958" fmla="*/ 201613 h 257176"/>
              <a:gd name="connsiteX1959" fmla="*/ 359462 w 611188"/>
              <a:gd name="connsiteY1959" fmla="*/ 201613 h 257176"/>
              <a:gd name="connsiteX1960" fmla="*/ 357877 w 611188"/>
              <a:gd name="connsiteY1960" fmla="*/ 203201 h 257176"/>
              <a:gd name="connsiteX1961" fmla="*/ 357348 w 611188"/>
              <a:gd name="connsiteY1961" fmla="*/ 203730 h 257176"/>
              <a:gd name="connsiteX1962" fmla="*/ 356291 w 611188"/>
              <a:gd name="connsiteY1962" fmla="*/ 203201 h 257176"/>
              <a:gd name="connsiteX1963" fmla="*/ 357348 w 611188"/>
              <a:gd name="connsiteY1963" fmla="*/ 202143 h 257176"/>
              <a:gd name="connsiteX1964" fmla="*/ 356291 w 611188"/>
              <a:gd name="connsiteY1964" fmla="*/ 200026 h 257176"/>
              <a:gd name="connsiteX1965" fmla="*/ 355234 w 611188"/>
              <a:gd name="connsiteY1965" fmla="*/ 201613 h 257176"/>
              <a:gd name="connsiteX1966" fmla="*/ 355762 w 611188"/>
              <a:gd name="connsiteY1966" fmla="*/ 201613 h 257176"/>
              <a:gd name="connsiteX1967" fmla="*/ 355234 w 611188"/>
              <a:gd name="connsiteY1967" fmla="*/ 203201 h 257176"/>
              <a:gd name="connsiteX1968" fmla="*/ 354176 w 611188"/>
              <a:gd name="connsiteY1968" fmla="*/ 203730 h 257176"/>
              <a:gd name="connsiteX1969" fmla="*/ 354176 w 611188"/>
              <a:gd name="connsiteY1969" fmla="*/ 202143 h 257176"/>
              <a:gd name="connsiteX1970" fmla="*/ 353648 w 611188"/>
              <a:gd name="connsiteY1970" fmla="*/ 201084 h 257176"/>
              <a:gd name="connsiteX1971" fmla="*/ 352062 w 611188"/>
              <a:gd name="connsiteY1971" fmla="*/ 201084 h 257176"/>
              <a:gd name="connsiteX1972" fmla="*/ 349948 w 611188"/>
              <a:gd name="connsiteY1972" fmla="*/ 201613 h 257176"/>
              <a:gd name="connsiteX1973" fmla="*/ 351005 w 611188"/>
              <a:gd name="connsiteY1973" fmla="*/ 201613 h 257176"/>
              <a:gd name="connsiteX1974" fmla="*/ 352062 w 611188"/>
              <a:gd name="connsiteY1974" fmla="*/ 203201 h 257176"/>
              <a:gd name="connsiteX1975" fmla="*/ 350476 w 611188"/>
              <a:gd name="connsiteY1975" fmla="*/ 202143 h 257176"/>
              <a:gd name="connsiteX1976" fmla="*/ 349948 w 611188"/>
              <a:gd name="connsiteY1976" fmla="*/ 203730 h 257176"/>
              <a:gd name="connsiteX1977" fmla="*/ 348362 w 611188"/>
              <a:gd name="connsiteY1977" fmla="*/ 201613 h 257176"/>
              <a:gd name="connsiteX1978" fmla="*/ 345719 w 611188"/>
              <a:gd name="connsiteY1978" fmla="*/ 204788 h 257176"/>
              <a:gd name="connsiteX1979" fmla="*/ 344133 w 611188"/>
              <a:gd name="connsiteY1979" fmla="*/ 203730 h 257176"/>
              <a:gd name="connsiteX1980" fmla="*/ 343605 w 611188"/>
              <a:gd name="connsiteY1980" fmla="*/ 204788 h 257176"/>
              <a:gd name="connsiteX1981" fmla="*/ 343076 w 611188"/>
              <a:gd name="connsiteY1981" fmla="*/ 203201 h 257176"/>
              <a:gd name="connsiteX1982" fmla="*/ 341490 w 611188"/>
              <a:gd name="connsiteY1982" fmla="*/ 203201 h 257176"/>
              <a:gd name="connsiteX1983" fmla="*/ 341490 w 611188"/>
              <a:gd name="connsiteY1983" fmla="*/ 203730 h 257176"/>
              <a:gd name="connsiteX1984" fmla="*/ 339904 w 611188"/>
              <a:gd name="connsiteY1984" fmla="*/ 203201 h 257176"/>
              <a:gd name="connsiteX1985" fmla="*/ 338319 w 611188"/>
              <a:gd name="connsiteY1985" fmla="*/ 203730 h 257176"/>
              <a:gd name="connsiteX1986" fmla="*/ 337261 w 611188"/>
              <a:gd name="connsiteY1986" fmla="*/ 204788 h 257176"/>
              <a:gd name="connsiteX1987" fmla="*/ 336808 w 611188"/>
              <a:gd name="connsiteY1987" fmla="*/ 203881 h 257176"/>
              <a:gd name="connsiteX1988" fmla="*/ 337261 w 611188"/>
              <a:gd name="connsiteY1988" fmla="*/ 203201 h 257176"/>
              <a:gd name="connsiteX1989" fmla="*/ 336733 w 611188"/>
              <a:gd name="connsiteY1989" fmla="*/ 203730 h 257176"/>
              <a:gd name="connsiteX1990" fmla="*/ 336808 w 611188"/>
              <a:gd name="connsiteY1990" fmla="*/ 203881 h 257176"/>
              <a:gd name="connsiteX1991" fmla="*/ 336204 w 611188"/>
              <a:gd name="connsiteY1991" fmla="*/ 204788 h 257176"/>
              <a:gd name="connsiteX1992" fmla="*/ 335147 w 611188"/>
              <a:gd name="connsiteY1992" fmla="*/ 205318 h 257176"/>
              <a:gd name="connsiteX1993" fmla="*/ 335147 w 611188"/>
              <a:gd name="connsiteY1993" fmla="*/ 204788 h 257176"/>
              <a:gd name="connsiteX1994" fmla="*/ 333561 w 611188"/>
              <a:gd name="connsiteY1994" fmla="*/ 203730 h 257176"/>
              <a:gd name="connsiteX1995" fmla="*/ 333561 w 611188"/>
              <a:gd name="connsiteY1995" fmla="*/ 206376 h 257176"/>
              <a:gd name="connsiteX1996" fmla="*/ 333033 w 611188"/>
              <a:gd name="connsiteY1996" fmla="*/ 204788 h 257176"/>
              <a:gd name="connsiteX1997" fmla="*/ 331976 w 611188"/>
              <a:gd name="connsiteY1997" fmla="*/ 205318 h 257176"/>
              <a:gd name="connsiteX1998" fmla="*/ 331976 w 611188"/>
              <a:gd name="connsiteY1998" fmla="*/ 206376 h 257176"/>
              <a:gd name="connsiteX1999" fmla="*/ 331447 w 611188"/>
              <a:gd name="connsiteY1999" fmla="*/ 204788 h 257176"/>
              <a:gd name="connsiteX2000" fmla="*/ 329861 w 611188"/>
              <a:gd name="connsiteY2000" fmla="*/ 206376 h 257176"/>
              <a:gd name="connsiteX2001" fmla="*/ 328275 w 611188"/>
              <a:gd name="connsiteY2001" fmla="*/ 205847 h 257176"/>
              <a:gd name="connsiteX2002" fmla="*/ 328275 w 611188"/>
              <a:gd name="connsiteY2002" fmla="*/ 205318 h 257176"/>
              <a:gd name="connsiteX2003" fmla="*/ 328049 w 611188"/>
              <a:gd name="connsiteY2003" fmla="*/ 205771 h 257176"/>
              <a:gd name="connsiteX2004" fmla="*/ 326690 w 611188"/>
              <a:gd name="connsiteY2004" fmla="*/ 205318 h 257176"/>
              <a:gd name="connsiteX2005" fmla="*/ 325104 w 611188"/>
              <a:gd name="connsiteY2005" fmla="*/ 207964 h 257176"/>
              <a:gd name="connsiteX2006" fmla="*/ 324575 w 611188"/>
              <a:gd name="connsiteY2006" fmla="*/ 208493 h 257176"/>
              <a:gd name="connsiteX2007" fmla="*/ 324047 w 611188"/>
              <a:gd name="connsiteY2007" fmla="*/ 207964 h 257176"/>
              <a:gd name="connsiteX2008" fmla="*/ 324047 w 611188"/>
              <a:gd name="connsiteY2008" fmla="*/ 208493 h 257176"/>
              <a:gd name="connsiteX2009" fmla="*/ 322990 w 611188"/>
              <a:gd name="connsiteY2009" fmla="*/ 208493 h 257176"/>
              <a:gd name="connsiteX2010" fmla="*/ 325104 w 611188"/>
              <a:gd name="connsiteY2010" fmla="*/ 209022 h 257176"/>
              <a:gd name="connsiteX2011" fmla="*/ 328275 w 611188"/>
              <a:gd name="connsiteY2011" fmla="*/ 209022 h 257176"/>
              <a:gd name="connsiteX2012" fmla="*/ 327747 w 611188"/>
              <a:gd name="connsiteY2012" fmla="*/ 207964 h 257176"/>
              <a:gd name="connsiteX2013" fmla="*/ 326690 w 611188"/>
              <a:gd name="connsiteY2013" fmla="*/ 206905 h 257176"/>
              <a:gd name="connsiteX2014" fmla="*/ 327747 w 611188"/>
              <a:gd name="connsiteY2014" fmla="*/ 206376 h 257176"/>
              <a:gd name="connsiteX2015" fmla="*/ 329333 w 611188"/>
              <a:gd name="connsiteY2015" fmla="*/ 208493 h 257176"/>
              <a:gd name="connsiteX2016" fmla="*/ 326161 w 611188"/>
              <a:gd name="connsiteY2016" fmla="*/ 210080 h 257176"/>
              <a:gd name="connsiteX2017" fmla="*/ 324575 w 611188"/>
              <a:gd name="connsiteY2017" fmla="*/ 213255 h 257176"/>
              <a:gd name="connsiteX2018" fmla="*/ 322990 w 611188"/>
              <a:gd name="connsiteY2018" fmla="*/ 212197 h 257176"/>
              <a:gd name="connsiteX2019" fmla="*/ 322461 w 611188"/>
              <a:gd name="connsiteY2019" fmla="*/ 212197 h 257176"/>
              <a:gd name="connsiteX2020" fmla="*/ 322263 w 611188"/>
              <a:gd name="connsiteY2020" fmla="*/ 212197 h 257176"/>
              <a:gd name="connsiteX2021" fmla="*/ 322263 w 611188"/>
              <a:gd name="connsiteY2021" fmla="*/ 212682 h 257176"/>
              <a:gd name="connsiteX2022" fmla="*/ 322990 w 611188"/>
              <a:gd name="connsiteY2022" fmla="*/ 212197 h 257176"/>
              <a:gd name="connsiteX2023" fmla="*/ 321404 w 611188"/>
              <a:gd name="connsiteY2023" fmla="*/ 214843 h 257176"/>
              <a:gd name="connsiteX2024" fmla="*/ 321404 w 611188"/>
              <a:gd name="connsiteY2024" fmla="*/ 213255 h 257176"/>
              <a:gd name="connsiteX2025" fmla="*/ 322230 w 611188"/>
              <a:gd name="connsiteY2025" fmla="*/ 212704 h 257176"/>
              <a:gd name="connsiteX2026" fmla="*/ 321469 w 611188"/>
              <a:gd name="connsiteY2026" fmla="*/ 212197 h 257176"/>
              <a:gd name="connsiteX2027" fmla="*/ 320875 w 611188"/>
              <a:gd name="connsiteY2027" fmla="*/ 212197 h 257176"/>
              <a:gd name="connsiteX2028" fmla="*/ 320875 w 611188"/>
              <a:gd name="connsiteY2028" fmla="*/ 213784 h 257176"/>
              <a:gd name="connsiteX2029" fmla="*/ 320875 w 611188"/>
              <a:gd name="connsiteY2029" fmla="*/ 214843 h 257176"/>
              <a:gd name="connsiteX2030" fmla="*/ 317175 w 611188"/>
              <a:gd name="connsiteY2030" fmla="*/ 213784 h 257176"/>
              <a:gd name="connsiteX2031" fmla="*/ 314003 w 611188"/>
              <a:gd name="connsiteY2031" fmla="*/ 214843 h 257176"/>
              <a:gd name="connsiteX2032" fmla="*/ 314532 w 611188"/>
              <a:gd name="connsiteY2032" fmla="*/ 214843 h 257176"/>
              <a:gd name="connsiteX2033" fmla="*/ 314003 w 611188"/>
              <a:gd name="connsiteY2033" fmla="*/ 215372 h 257176"/>
              <a:gd name="connsiteX2034" fmla="*/ 314003 w 611188"/>
              <a:gd name="connsiteY2034" fmla="*/ 215901 h 257176"/>
              <a:gd name="connsiteX2035" fmla="*/ 312946 w 611188"/>
              <a:gd name="connsiteY2035" fmla="*/ 215901 h 257176"/>
              <a:gd name="connsiteX2036" fmla="*/ 312418 w 611188"/>
              <a:gd name="connsiteY2036" fmla="*/ 215901 h 257176"/>
              <a:gd name="connsiteX2037" fmla="*/ 310832 w 611188"/>
              <a:gd name="connsiteY2037" fmla="*/ 215372 h 257176"/>
              <a:gd name="connsiteX2038" fmla="*/ 310832 w 611188"/>
              <a:gd name="connsiteY2038" fmla="*/ 214843 h 257176"/>
              <a:gd name="connsiteX2039" fmla="*/ 310303 w 611188"/>
              <a:gd name="connsiteY2039" fmla="*/ 214843 h 257176"/>
              <a:gd name="connsiteX2040" fmla="*/ 310303 w 611188"/>
              <a:gd name="connsiteY2040" fmla="*/ 215372 h 257176"/>
              <a:gd name="connsiteX2041" fmla="*/ 303960 w 611188"/>
              <a:gd name="connsiteY2041" fmla="*/ 215372 h 257176"/>
              <a:gd name="connsiteX2042" fmla="*/ 298674 w 611188"/>
              <a:gd name="connsiteY2042" fmla="*/ 214843 h 257176"/>
              <a:gd name="connsiteX2043" fmla="*/ 298146 w 611188"/>
              <a:gd name="connsiteY2043" fmla="*/ 214843 h 257176"/>
              <a:gd name="connsiteX2044" fmla="*/ 298674 w 611188"/>
              <a:gd name="connsiteY2044" fmla="*/ 215372 h 257176"/>
              <a:gd name="connsiteX2045" fmla="*/ 298146 w 611188"/>
              <a:gd name="connsiteY2045" fmla="*/ 215372 h 257176"/>
              <a:gd name="connsiteX2046" fmla="*/ 297089 w 611188"/>
              <a:gd name="connsiteY2046" fmla="*/ 214843 h 257176"/>
              <a:gd name="connsiteX2047" fmla="*/ 294974 w 611188"/>
              <a:gd name="connsiteY2047" fmla="*/ 215372 h 257176"/>
              <a:gd name="connsiteX2048" fmla="*/ 293543 w 611188"/>
              <a:gd name="connsiteY2048" fmla="*/ 215611 h 257176"/>
              <a:gd name="connsiteX2049" fmla="*/ 293460 w 611188"/>
              <a:gd name="connsiteY2049" fmla="*/ 215901 h 257176"/>
              <a:gd name="connsiteX2050" fmla="*/ 293168 w 611188"/>
              <a:gd name="connsiteY2050" fmla="*/ 215673 h 257176"/>
              <a:gd name="connsiteX2051" fmla="*/ 291803 w 611188"/>
              <a:gd name="connsiteY2051" fmla="*/ 215901 h 257176"/>
              <a:gd name="connsiteX2052" fmla="*/ 290217 w 611188"/>
              <a:gd name="connsiteY2052" fmla="*/ 214843 h 257176"/>
              <a:gd name="connsiteX2053" fmla="*/ 289688 w 611188"/>
              <a:gd name="connsiteY2053" fmla="*/ 214843 h 257176"/>
              <a:gd name="connsiteX2054" fmla="*/ 288925 w 611188"/>
              <a:gd name="connsiteY2054" fmla="*/ 214843 h 257176"/>
              <a:gd name="connsiteX2055" fmla="*/ 288925 w 611188"/>
              <a:gd name="connsiteY2055" fmla="*/ 215901 h 257176"/>
              <a:gd name="connsiteX2056" fmla="*/ 288631 w 611188"/>
              <a:gd name="connsiteY2056" fmla="*/ 215901 h 257176"/>
              <a:gd name="connsiteX2057" fmla="*/ 287337 w 611188"/>
              <a:gd name="connsiteY2057" fmla="*/ 215901 h 257176"/>
              <a:gd name="connsiteX2058" fmla="*/ 286517 w 611188"/>
              <a:gd name="connsiteY2058" fmla="*/ 215901 h 257176"/>
              <a:gd name="connsiteX2059" fmla="*/ 284931 w 611188"/>
              <a:gd name="connsiteY2059" fmla="*/ 215901 h 257176"/>
              <a:gd name="connsiteX2060" fmla="*/ 284931 w 611188"/>
              <a:gd name="connsiteY2060" fmla="*/ 217489 h 257176"/>
              <a:gd name="connsiteX2061" fmla="*/ 284402 w 611188"/>
              <a:gd name="connsiteY2061" fmla="*/ 217489 h 257176"/>
              <a:gd name="connsiteX2062" fmla="*/ 284402 w 611188"/>
              <a:gd name="connsiteY2062" fmla="*/ 216959 h 257176"/>
              <a:gd name="connsiteX2063" fmla="*/ 282817 w 611188"/>
              <a:gd name="connsiteY2063" fmla="*/ 216959 h 257176"/>
              <a:gd name="connsiteX2064" fmla="*/ 281759 w 611188"/>
              <a:gd name="connsiteY2064" fmla="*/ 217489 h 257176"/>
              <a:gd name="connsiteX2065" fmla="*/ 281231 w 611188"/>
              <a:gd name="connsiteY2065" fmla="*/ 217489 h 257176"/>
              <a:gd name="connsiteX2066" fmla="*/ 281759 w 611188"/>
              <a:gd name="connsiteY2066" fmla="*/ 216959 h 257176"/>
              <a:gd name="connsiteX2067" fmla="*/ 280175 w 611188"/>
              <a:gd name="connsiteY2067" fmla="*/ 217488 h 257176"/>
              <a:gd name="connsiteX2068" fmla="*/ 280194 w 611188"/>
              <a:gd name="connsiteY2068" fmla="*/ 217488 h 257176"/>
              <a:gd name="connsiteX2069" fmla="*/ 280988 w 611188"/>
              <a:gd name="connsiteY2069" fmla="*/ 217488 h 257176"/>
              <a:gd name="connsiteX2070" fmla="*/ 280988 w 611188"/>
              <a:gd name="connsiteY2070" fmla="*/ 218017 h 257176"/>
              <a:gd name="connsiteX2071" fmla="*/ 280194 w 611188"/>
              <a:gd name="connsiteY2071" fmla="*/ 218017 h 257176"/>
              <a:gd name="connsiteX2072" fmla="*/ 280194 w 611188"/>
              <a:gd name="connsiteY2072" fmla="*/ 219076 h 257176"/>
              <a:gd name="connsiteX2073" fmla="*/ 280174 w 611188"/>
              <a:gd name="connsiteY2073" fmla="*/ 219049 h 257176"/>
              <a:gd name="connsiteX2074" fmla="*/ 280174 w 611188"/>
              <a:gd name="connsiteY2074" fmla="*/ 219076 h 257176"/>
              <a:gd name="connsiteX2075" fmla="*/ 279645 w 611188"/>
              <a:gd name="connsiteY2075" fmla="*/ 220134 h 257176"/>
              <a:gd name="connsiteX2076" fmla="*/ 279645 w 611188"/>
              <a:gd name="connsiteY2076" fmla="*/ 219076 h 257176"/>
              <a:gd name="connsiteX2077" fmla="*/ 277531 w 611188"/>
              <a:gd name="connsiteY2077" fmla="*/ 219076 h 257176"/>
              <a:gd name="connsiteX2078" fmla="*/ 274359 w 611188"/>
              <a:gd name="connsiteY2078" fmla="*/ 220134 h 257176"/>
              <a:gd name="connsiteX2079" fmla="*/ 274359 w 611188"/>
              <a:gd name="connsiteY2079" fmla="*/ 219076 h 257176"/>
              <a:gd name="connsiteX2080" fmla="*/ 273302 w 611188"/>
              <a:gd name="connsiteY2080" fmla="*/ 218547 h 257176"/>
              <a:gd name="connsiteX2081" fmla="*/ 273302 w 611188"/>
              <a:gd name="connsiteY2081" fmla="*/ 220134 h 257176"/>
              <a:gd name="connsiteX2082" fmla="*/ 273302 w 611188"/>
              <a:gd name="connsiteY2082" fmla="*/ 220664 h 257176"/>
              <a:gd name="connsiteX2083" fmla="*/ 272797 w 611188"/>
              <a:gd name="connsiteY2083" fmla="*/ 221169 h 257176"/>
              <a:gd name="connsiteX2084" fmla="*/ 272653 w 611188"/>
              <a:gd name="connsiteY2084" fmla="*/ 221457 h 257176"/>
              <a:gd name="connsiteX2085" fmla="*/ 272245 w 611188"/>
              <a:gd name="connsiteY2085" fmla="*/ 221729 h 257176"/>
              <a:gd name="connsiteX2086" fmla="*/ 272245 w 611188"/>
              <a:gd name="connsiteY2086" fmla="*/ 222251 h 257176"/>
              <a:gd name="connsiteX2087" fmla="*/ 272245 w 611188"/>
              <a:gd name="connsiteY2087" fmla="*/ 223839 h 257176"/>
              <a:gd name="connsiteX2088" fmla="*/ 273302 w 611188"/>
              <a:gd name="connsiteY2088" fmla="*/ 222780 h 257176"/>
              <a:gd name="connsiteX2089" fmla="*/ 274359 w 611188"/>
              <a:gd name="connsiteY2089" fmla="*/ 221193 h 257176"/>
              <a:gd name="connsiteX2090" fmla="*/ 274359 w 611188"/>
              <a:gd name="connsiteY2090" fmla="*/ 222251 h 257176"/>
              <a:gd name="connsiteX2091" fmla="*/ 274888 w 611188"/>
              <a:gd name="connsiteY2091" fmla="*/ 222251 h 257176"/>
              <a:gd name="connsiteX2092" fmla="*/ 276474 w 611188"/>
              <a:gd name="connsiteY2092" fmla="*/ 220664 h 257176"/>
              <a:gd name="connsiteX2093" fmla="*/ 279116 w 611188"/>
              <a:gd name="connsiteY2093" fmla="*/ 220134 h 257176"/>
              <a:gd name="connsiteX2094" fmla="*/ 279116 w 611188"/>
              <a:gd name="connsiteY2094" fmla="*/ 220664 h 257176"/>
              <a:gd name="connsiteX2095" fmla="*/ 278059 w 611188"/>
              <a:gd name="connsiteY2095" fmla="*/ 221193 h 257176"/>
              <a:gd name="connsiteX2096" fmla="*/ 279645 w 611188"/>
              <a:gd name="connsiteY2096" fmla="*/ 220664 h 257176"/>
              <a:gd name="connsiteX2097" fmla="*/ 281231 w 611188"/>
              <a:gd name="connsiteY2097" fmla="*/ 219076 h 257176"/>
              <a:gd name="connsiteX2098" fmla="*/ 281231 w 611188"/>
              <a:gd name="connsiteY2098" fmla="*/ 220134 h 257176"/>
              <a:gd name="connsiteX2099" fmla="*/ 281759 w 611188"/>
              <a:gd name="connsiteY2099" fmla="*/ 220664 h 257176"/>
              <a:gd name="connsiteX2100" fmla="*/ 284402 w 611188"/>
              <a:gd name="connsiteY2100" fmla="*/ 220664 h 257176"/>
              <a:gd name="connsiteX2101" fmla="*/ 285988 w 611188"/>
              <a:gd name="connsiteY2101" fmla="*/ 219076 h 257176"/>
              <a:gd name="connsiteX2102" fmla="*/ 286517 w 611188"/>
              <a:gd name="connsiteY2102" fmla="*/ 220134 h 257176"/>
              <a:gd name="connsiteX2103" fmla="*/ 287045 w 611188"/>
              <a:gd name="connsiteY2103" fmla="*/ 220134 h 257176"/>
              <a:gd name="connsiteX2104" fmla="*/ 287045 w 611188"/>
              <a:gd name="connsiteY2104" fmla="*/ 219076 h 257176"/>
              <a:gd name="connsiteX2105" fmla="*/ 288631 w 611188"/>
              <a:gd name="connsiteY2105" fmla="*/ 219076 h 257176"/>
              <a:gd name="connsiteX2106" fmla="*/ 291274 w 611188"/>
              <a:gd name="connsiteY2106" fmla="*/ 220134 h 257176"/>
              <a:gd name="connsiteX2107" fmla="*/ 291274 w 611188"/>
              <a:gd name="connsiteY2107" fmla="*/ 220664 h 257176"/>
              <a:gd name="connsiteX2108" fmla="*/ 291274 w 611188"/>
              <a:gd name="connsiteY2108" fmla="*/ 221193 h 257176"/>
              <a:gd name="connsiteX2109" fmla="*/ 291803 w 611188"/>
              <a:gd name="connsiteY2109" fmla="*/ 220664 h 257176"/>
              <a:gd name="connsiteX2110" fmla="*/ 293388 w 611188"/>
              <a:gd name="connsiteY2110" fmla="*/ 220664 h 257176"/>
              <a:gd name="connsiteX2111" fmla="*/ 292860 w 611188"/>
              <a:gd name="connsiteY2111" fmla="*/ 220134 h 257176"/>
              <a:gd name="connsiteX2112" fmla="*/ 291274 w 611188"/>
              <a:gd name="connsiteY2112" fmla="*/ 219076 h 257176"/>
              <a:gd name="connsiteX2113" fmla="*/ 292860 w 611188"/>
              <a:gd name="connsiteY2113" fmla="*/ 219076 h 257176"/>
              <a:gd name="connsiteX2114" fmla="*/ 294974 w 611188"/>
              <a:gd name="connsiteY2114" fmla="*/ 219076 h 257176"/>
              <a:gd name="connsiteX2115" fmla="*/ 293917 w 611188"/>
              <a:gd name="connsiteY2115" fmla="*/ 220134 h 257176"/>
              <a:gd name="connsiteX2116" fmla="*/ 294974 w 611188"/>
              <a:gd name="connsiteY2116" fmla="*/ 220134 h 257176"/>
              <a:gd name="connsiteX2117" fmla="*/ 295503 w 611188"/>
              <a:gd name="connsiteY2117" fmla="*/ 221193 h 257176"/>
              <a:gd name="connsiteX2118" fmla="*/ 296560 w 611188"/>
              <a:gd name="connsiteY2118" fmla="*/ 220664 h 257176"/>
              <a:gd name="connsiteX2119" fmla="*/ 297089 w 611188"/>
              <a:gd name="connsiteY2119" fmla="*/ 220664 h 257176"/>
              <a:gd name="connsiteX2120" fmla="*/ 296560 w 611188"/>
              <a:gd name="connsiteY2120" fmla="*/ 220134 h 257176"/>
              <a:gd name="connsiteX2121" fmla="*/ 296560 w 611188"/>
              <a:gd name="connsiteY2121" fmla="*/ 218547 h 257176"/>
              <a:gd name="connsiteX2122" fmla="*/ 297089 w 611188"/>
              <a:gd name="connsiteY2122" fmla="*/ 220134 h 257176"/>
              <a:gd name="connsiteX2123" fmla="*/ 298674 w 611188"/>
              <a:gd name="connsiteY2123" fmla="*/ 220664 h 257176"/>
              <a:gd name="connsiteX2124" fmla="*/ 299203 w 611188"/>
              <a:gd name="connsiteY2124" fmla="*/ 220134 h 257176"/>
              <a:gd name="connsiteX2125" fmla="*/ 299203 w 611188"/>
              <a:gd name="connsiteY2125" fmla="*/ 220664 h 257176"/>
              <a:gd name="connsiteX2126" fmla="*/ 305017 w 611188"/>
              <a:gd name="connsiteY2126" fmla="*/ 219076 h 257176"/>
              <a:gd name="connsiteX2127" fmla="*/ 310832 w 611188"/>
              <a:gd name="connsiteY2127" fmla="*/ 218547 h 257176"/>
              <a:gd name="connsiteX2128" fmla="*/ 314532 w 611188"/>
              <a:gd name="connsiteY2128" fmla="*/ 217489 h 257176"/>
              <a:gd name="connsiteX2129" fmla="*/ 317704 w 611188"/>
              <a:gd name="connsiteY2129" fmla="*/ 217489 h 257176"/>
              <a:gd name="connsiteX2130" fmla="*/ 320875 w 611188"/>
              <a:gd name="connsiteY2130" fmla="*/ 216959 h 257176"/>
              <a:gd name="connsiteX2131" fmla="*/ 322461 w 611188"/>
              <a:gd name="connsiteY2131" fmla="*/ 217489 h 257176"/>
              <a:gd name="connsiteX2132" fmla="*/ 329333 w 611188"/>
              <a:gd name="connsiteY2132" fmla="*/ 217489 h 257176"/>
              <a:gd name="connsiteX2133" fmla="*/ 334619 w 611188"/>
              <a:gd name="connsiteY2133" fmla="*/ 216959 h 257176"/>
              <a:gd name="connsiteX2134" fmla="*/ 333561 w 611188"/>
              <a:gd name="connsiteY2134" fmla="*/ 217489 h 257176"/>
              <a:gd name="connsiteX2135" fmla="*/ 333561 w 611188"/>
              <a:gd name="connsiteY2135" fmla="*/ 218547 h 257176"/>
              <a:gd name="connsiteX2136" fmla="*/ 334619 w 611188"/>
              <a:gd name="connsiteY2136" fmla="*/ 218547 h 257176"/>
              <a:gd name="connsiteX2137" fmla="*/ 335147 w 611188"/>
              <a:gd name="connsiteY2137" fmla="*/ 218547 h 257176"/>
              <a:gd name="connsiteX2138" fmla="*/ 334619 w 611188"/>
              <a:gd name="connsiteY2138" fmla="*/ 217489 h 257176"/>
              <a:gd name="connsiteX2139" fmla="*/ 334619 w 611188"/>
              <a:gd name="connsiteY2139" fmla="*/ 216959 h 257176"/>
              <a:gd name="connsiteX2140" fmla="*/ 338319 w 611188"/>
              <a:gd name="connsiteY2140" fmla="*/ 216959 h 257176"/>
              <a:gd name="connsiteX2141" fmla="*/ 342019 w 611188"/>
              <a:gd name="connsiteY2141" fmla="*/ 215901 h 257176"/>
              <a:gd name="connsiteX2142" fmla="*/ 341490 w 611188"/>
              <a:gd name="connsiteY2142" fmla="*/ 216959 h 257176"/>
              <a:gd name="connsiteX2143" fmla="*/ 341490 w 611188"/>
              <a:gd name="connsiteY2143" fmla="*/ 217489 h 257176"/>
              <a:gd name="connsiteX2144" fmla="*/ 342019 w 611188"/>
              <a:gd name="connsiteY2144" fmla="*/ 215901 h 257176"/>
              <a:gd name="connsiteX2145" fmla="*/ 342371 w 611188"/>
              <a:gd name="connsiteY2145" fmla="*/ 215901 h 257176"/>
              <a:gd name="connsiteX2146" fmla="*/ 343076 w 611188"/>
              <a:gd name="connsiteY2146" fmla="*/ 215901 h 257176"/>
              <a:gd name="connsiteX2147" fmla="*/ 343076 w 611188"/>
              <a:gd name="connsiteY2147" fmla="*/ 216959 h 257176"/>
              <a:gd name="connsiteX2148" fmla="*/ 342019 w 611188"/>
              <a:gd name="connsiteY2148" fmla="*/ 216959 h 257176"/>
              <a:gd name="connsiteX2149" fmla="*/ 343605 w 611188"/>
              <a:gd name="connsiteY2149" fmla="*/ 217489 h 257176"/>
              <a:gd name="connsiteX2150" fmla="*/ 345190 w 611188"/>
              <a:gd name="connsiteY2150" fmla="*/ 216959 h 257176"/>
              <a:gd name="connsiteX2151" fmla="*/ 345190 w 611188"/>
              <a:gd name="connsiteY2151" fmla="*/ 215901 h 257176"/>
              <a:gd name="connsiteX2152" fmla="*/ 348362 w 611188"/>
              <a:gd name="connsiteY2152" fmla="*/ 216959 h 257176"/>
              <a:gd name="connsiteX2153" fmla="*/ 350476 w 611188"/>
              <a:gd name="connsiteY2153" fmla="*/ 215372 h 257176"/>
              <a:gd name="connsiteX2154" fmla="*/ 351005 w 611188"/>
              <a:gd name="connsiteY2154" fmla="*/ 215372 h 257176"/>
              <a:gd name="connsiteX2155" fmla="*/ 351005 w 611188"/>
              <a:gd name="connsiteY2155" fmla="*/ 215901 h 257176"/>
              <a:gd name="connsiteX2156" fmla="*/ 352062 w 611188"/>
              <a:gd name="connsiteY2156" fmla="*/ 215372 h 257176"/>
              <a:gd name="connsiteX2157" fmla="*/ 352062 w 611188"/>
              <a:gd name="connsiteY2157" fmla="*/ 213784 h 257176"/>
              <a:gd name="connsiteX2158" fmla="*/ 353648 w 611188"/>
              <a:gd name="connsiteY2158" fmla="*/ 215372 h 257176"/>
              <a:gd name="connsiteX2159" fmla="*/ 357348 w 611188"/>
              <a:gd name="connsiteY2159" fmla="*/ 214843 h 257176"/>
              <a:gd name="connsiteX2160" fmla="*/ 355762 w 611188"/>
              <a:gd name="connsiteY2160" fmla="*/ 215901 h 257176"/>
              <a:gd name="connsiteX2161" fmla="*/ 354176 w 611188"/>
              <a:gd name="connsiteY2161" fmla="*/ 217489 h 257176"/>
              <a:gd name="connsiteX2162" fmla="*/ 357877 w 611188"/>
              <a:gd name="connsiteY2162" fmla="*/ 216959 h 257176"/>
              <a:gd name="connsiteX2163" fmla="*/ 360519 w 611188"/>
              <a:gd name="connsiteY2163" fmla="*/ 215372 h 257176"/>
              <a:gd name="connsiteX2164" fmla="*/ 364220 w 611188"/>
              <a:gd name="connsiteY2164" fmla="*/ 215901 h 257176"/>
              <a:gd name="connsiteX2165" fmla="*/ 371091 w 611188"/>
              <a:gd name="connsiteY2165" fmla="*/ 214843 h 257176"/>
              <a:gd name="connsiteX2166" fmla="*/ 374791 w 611188"/>
              <a:gd name="connsiteY2166" fmla="*/ 215901 h 257176"/>
              <a:gd name="connsiteX2167" fmla="*/ 376377 w 611188"/>
              <a:gd name="connsiteY2167" fmla="*/ 214843 h 257176"/>
              <a:gd name="connsiteX2168" fmla="*/ 377963 w 611188"/>
              <a:gd name="connsiteY2168" fmla="*/ 214843 h 257176"/>
              <a:gd name="connsiteX2169" fmla="*/ 377963 w 611188"/>
              <a:gd name="connsiteY2169" fmla="*/ 215372 h 257176"/>
              <a:gd name="connsiteX2170" fmla="*/ 377963 w 611188"/>
              <a:gd name="connsiteY2170" fmla="*/ 215901 h 257176"/>
              <a:gd name="connsiteX2171" fmla="*/ 381135 w 611188"/>
              <a:gd name="connsiteY2171" fmla="*/ 214843 h 257176"/>
              <a:gd name="connsiteX2172" fmla="*/ 383777 w 611188"/>
              <a:gd name="connsiteY2172" fmla="*/ 215901 h 257176"/>
              <a:gd name="connsiteX2173" fmla="*/ 383249 w 611188"/>
              <a:gd name="connsiteY2173" fmla="*/ 215901 h 257176"/>
              <a:gd name="connsiteX2174" fmla="*/ 381663 w 611188"/>
              <a:gd name="connsiteY2174" fmla="*/ 215372 h 257176"/>
              <a:gd name="connsiteX2175" fmla="*/ 383249 w 611188"/>
              <a:gd name="connsiteY2175" fmla="*/ 217489 h 257176"/>
              <a:gd name="connsiteX2176" fmla="*/ 385363 w 611188"/>
              <a:gd name="connsiteY2176" fmla="*/ 217489 h 257176"/>
              <a:gd name="connsiteX2177" fmla="*/ 384835 w 611188"/>
              <a:gd name="connsiteY2177" fmla="*/ 219076 h 257176"/>
              <a:gd name="connsiteX2178" fmla="*/ 383777 w 611188"/>
              <a:gd name="connsiteY2178" fmla="*/ 220664 h 257176"/>
              <a:gd name="connsiteX2179" fmla="*/ 381663 w 611188"/>
              <a:gd name="connsiteY2179" fmla="*/ 219076 h 257176"/>
              <a:gd name="connsiteX2180" fmla="*/ 379549 w 611188"/>
              <a:gd name="connsiteY2180" fmla="*/ 220134 h 257176"/>
              <a:gd name="connsiteX2181" fmla="*/ 379549 w 611188"/>
              <a:gd name="connsiteY2181" fmla="*/ 219076 h 257176"/>
              <a:gd name="connsiteX2182" fmla="*/ 379549 w 611188"/>
              <a:gd name="connsiteY2182" fmla="*/ 218547 h 257176"/>
              <a:gd name="connsiteX2183" fmla="*/ 377963 w 611188"/>
              <a:gd name="connsiteY2183" fmla="*/ 219076 h 257176"/>
              <a:gd name="connsiteX2184" fmla="*/ 375320 w 611188"/>
              <a:gd name="connsiteY2184" fmla="*/ 220664 h 257176"/>
              <a:gd name="connsiteX2185" fmla="*/ 373206 w 611188"/>
              <a:gd name="connsiteY2185" fmla="*/ 219076 h 257176"/>
              <a:gd name="connsiteX2186" fmla="*/ 369506 w 611188"/>
              <a:gd name="connsiteY2186" fmla="*/ 220134 h 257176"/>
              <a:gd name="connsiteX2187" fmla="*/ 369506 w 611188"/>
              <a:gd name="connsiteY2187" fmla="*/ 221193 h 257176"/>
              <a:gd name="connsiteX2188" fmla="*/ 368977 w 611188"/>
              <a:gd name="connsiteY2188" fmla="*/ 221193 h 257176"/>
              <a:gd name="connsiteX2189" fmla="*/ 367920 w 611188"/>
              <a:gd name="connsiteY2189" fmla="*/ 220134 h 257176"/>
              <a:gd name="connsiteX2190" fmla="*/ 364220 w 611188"/>
              <a:gd name="connsiteY2190" fmla="*/ 220664 h 257176"/>
              <a:gd name="connsiteX2191" fmla="*/ 362634 w 611188"/>
              <a:gd name="connsiteY2191" fmla="*/ 220134 h 257176"/>
              <a:gd name="connsiteX2192" fmla="*/ 362634 w 611188"/>
              <a:gd name="connsiteY2192" fmla="*/ 220664 h 257176"/>
              <a:gd name="connsiteX2193" fmla="*/ 355234 w 611188"/>
              <a:gd name="connsiteY2193" fmla="*/ 220664 h 257176"/>
              <a:gd name="connsiteX2194" fmla="*/ 348890 w 611188"/>
              <a:gd name="connsiteY2194" fmla="*/ 221193 h 257176"/>
              <a:gd name="connsiteX2195" fmla="*/ 349948 w 611188"/>
              <a:gd name="connsiteY2195" fmla="*/ 220134 h 257176"/>
              <a:gd name="connsiteX2196" fmla="*/ 348362 w 611188"/>
              <a:gd name="connsiteY2196" fmla="*/ 221193 h 257176"/>
              <a:gd name="connsiteX2197" fmla="*/ 346776 w 611188"/>
              <a:gd name="connsiteY2197" fmla="*/ 222780 h 257176"/>
              <a:gd name="connsiteX2198" fmla="*/ 345544 w 611188"/>
              <a:gd name="connsiteY2198" fmla="*/ 221546 h 257176"/>
              <a:gd name="connsiteX2199" fmla="*/ 344602 w 611188"/>
              <a:gd name="connsiteY2199" fmla="*/ 222174 h 257176"/>
              <a:gd name="connsiteX2200" fmla="*/ 343605 w 611188"/>
              <a:gd name="connsiteY2200" fmla="*/ 223839 h 257176"/>
              <a:gd name="connsiteX2201" fmla="*/ 341490 w 611188"/>
              <a:gd name="connsiteY2201" fmla="*/ 221193 h 257176"/>
              <a:gd name="connsiteX2202" fmla="*/ 338847 w 611188"/>
              <a:gd name="connsiteY2202" fmla="*/ 222780 h 257176"/>
              <a:gd name="connsiteX2203" fmla="*/ 337261 w 611188"/>
              <a:gd name="connsiteY2203" fmla="*/ 221193 h 257176"/>
              <a:gd name="connsiteX2204" fmla="*/ 335147 w 611188"/>
              <a:gd name="connsiteY2204" fmla="*/ 222251 h 257176"/>
              <a:gd name="connsiteX2205" fmla="*/ 335147 w 611188"/>
              <a:gd name="connsiteY2205" fmla="*/ 222780 h 257176"/>
              <a:gd name="connsiteX2206" fmla="*/ 334619 w 611188"/>
              <a:gd name="connsiteY2206" fmla="*/ 222251 h 257176"/>
              <a:gd name="connsiteX2207" fmla="*/ 333561 w 611188"/>
              <a:gd name="connsiteY2207" fmla="*/ 223839 h 257176"/>
              <a:gd name="connsiteX2208" fmla="*/ 331976 w 611188"/>
              <a:gd name="connsiteY2208" fmla="*/ 222780 h 257176"/>
              <a:gd name="connsiteX2209" fmla="*/ 331447 w 611188"/>
              <a:gd name="connsiteY2209" fmla="*/ 221193 h 257176"/>
              <a:gd name="connsiteX2210" fmla="*/ 331447 w 611188"/>
              <a:gd name="connsiteY2210" fmla="*/ 222251 h 257176"/>
              <a:gd name="connsiteX2211" fmla="*/ 330918 w 611188"/>
              <a:gd name="connsiteY2211" fmla="*/ 221193 h 257176"/>
              <a:gd name="connsiteX2212" fmla="*/ 329861 w 611188"/>
              <a:gd name="connsiteY2212" fmla="*/ 222251 h 257176"/>
              <a:gd name="connsiteX2213" fmla="*/ 329333 w 611188"/>
              <a:gd name="connsiteY2213" fmla="*/ 222251 h 257176"/>
              <a:gd name="connsiteX2214" fmla="*/ 326690 w 611188"/>
              <a:gd name="connsiteY2214" fmla="*/ 221193 h 257176"/>
              <a:gd name="connsiteX2215" fmla="*/ 325104 w 611188"/>
              <a:gd name="connsiteY2215" fmla="*/ 222251 h 257176"/>
              <a:gd name="connsiteX2216" fmla="*/ 324575 w 611188"/>
              <a:gd name="connsiteY2216" fmla="*/ 222780 h 257176"/>
              <a:gd name="connsiteX2217" fmla="*/ 324047 w 611188"/>
              <a:gd name="connsiteY2217" fmla="*/ 223839 h 257176"/>
              <a:gd name="connsiteX2218" fmla="*/ 321404 w 611188"/>
              <a:gd name="connsiteY2218" fmla="*/ 222780 h 257176"/>
              <a:gd name="connsiteX2219" fmla="*/ 319289 w 611188"/>
              <a:gd name="connsiteY2219" fmla="*/ 224368 h 257176"/>
              <a:gd name="connsiteX2220" fmla="*/ 319818 w 611188"/>
              <a:gd name="connsiteY2220" fmla="*/ 222780 h 257176"/>
              <a:gd name="connsiteX2221" fmla="*/ 311889 w 611188"/>
              <a:gd name="connsiteY2221" fmla="*/ 223839 h 257176"/>
              <a:gd name="connsiteX2222" fmla="*/ 310677 w 611188"/>
              <a:gd name="connsiteY2222" fmla="*/ 224445 h 257176"/>
              <a:gd name="connsiteX2223" fmla="*/ 313276 w 611188"/>
              <a:gd name="connsiteY2223" fmla="*/ 226036 h 257176"/>
              <a:gd name="connsiteX2224" fmla="*/ 315969 w 611188"/>
              <a:gd name="connsiteY2224" fmla="*/ 223838 h 257176"/>
              <a:gd name="connsiteX2225" fmla="*/ 317585 w 611188"/>
              <a:gd name="connsiteY2225" fmla="*/ 225487 h 257176"/>
              <a:gd name="connsiteX2226" fmla="*/ 318662 w 611188"/>
              <a:gd name="connsiteY2226" fmla="*/ 227135 h 257176"/>
              <a:gd name="connsiteX2227" fmla="*/ 320278 w 611188"/>
              <a:gd name="connsiteY2227" fmla="*/ 226036 h 257176"/>
              <a:gd name="connsiteX2228" fmla="*/ 319739 w 611188"/>
              <a:gd name="connsiteY2228" fmla="*/ 227685 h 257176"/>
              <a:gd name="connsiteX2229" fmla="*/ 320278 w 611188"/>
              <a:gd name="connsiteY2229" fmla="*/ 228234 h 257176"/>
              <a:gd name="connsiteX2230" fmla="*/ 321355 w 611188"/>
              <a:gd name="connsiteY2230" fmla="*/ 227135 h 257176"/>
              <a:gd name="connsiteX2231" fmla="*/ 321894 w 611188"/>
              <a:gd name="connsiteY2231" fmla="*/ 227685 h 257176"/>
              <a:gd name="connsiteX2232" fmla="*/ 323510 w 611188"/>
              <a:gd name="connsiteY2232" fmla="*/ 226036 h 257176"/>
              <a:gd name="connsiteX2233" fmla="*/ 325125 w 611188"/>
              <a:gd name="connsiteY2233" fmla="*/ 226036 h 257176"/>
              <a:gd name="connsiteX2234" fmla="*/ 324587 w 611188"/>
              <a:gd name="connsiteY2234" fmla="*/ 227685 h 257176"/>
              <a:gd name="connsiteX2235" fmla="*/ 322971 w 611188"/>
              <a:gd name="connsiteY2235" fmla="*/ 227135 h 257176"/>
              <a:gd name="connsiteX2236" fmla="*/ 322971 w 611188"/>
              <a:gd name="connsiteY2236" fmla="*/ 227685 h 257176"/>
              <a:gd name="connsiteX2237" fmla="*/ 323510 w 611188"/>
              <a:gd name="connsiteY2237" fmla="*/ 228234 h 257176"/>
              <a:gd name="connsiteX2238" fmla="*/ 325125 w 611188"/>
              <a:gd name="connsiteY2238" fmla="*/ 227685 h 257176"/>
              <a:gd name="connsiteX2239" fmla="*/ 326741 w 611188"/>
              <a:gd name="connsiteY2239" fmla="*/ 228234 h 257176"/>
              <a:gd name="connsiteX2240" fmla="*/ 325664 w 611188"/>
              <a:gd name="connsiteY2240" fmla="*/ 227135 h 257176"/>
              <a:gd name="connsiteX2241" fmla="*/ 325664 w 611188"/>
              <a:gd name="connsiteY2241" fmla="*/ 226036 h 257176"/>
              <a:gd name="connsiteX2242" fmla="*/ 326741 w 611188"/>
              <a:gd name="connsiteY2242" fmla="*/ 227685 h 257176"/>
              <a:gd name="connsiteX2243" fmla="*/ 327280 w 611188"/>
              <a:gd name="connsiteY2243" fmla="*/ 228234 h 257176"/>
              <a:gd name="connsiteX2244" fmla="*/ 327280 w 611188"/>
              <a:gd name="connsiteY2244" fmla="*/ 227135 h 257176"/>
              <a:gd name="connsiteX2245" fmla="*/ 328896 w 611188"/>
              <a:gd name="connsiteY2245" fmla="*/ 227685 h 257176"/>
              <a:gd name="connsiteX2246" fmla="*/ 328896 w 611188"/>
              <a:gd name="connsiteY2246" fmla="*/ 227273 h 257176"/>
              <a:gd name="connsiteX2247" fmla="*/ 330512 w 611188"/>
              <a:gd name="connsiteY2247" fmla="*/ 227685 h 257176"/>
              <a:gd name="connsiteX2248" fmla="*/ 332666 w 611188"/>
              <a:gd name="connsiteY2248" fmla="*/ 227685 h 257176"/>
              <a:gd name="connsiteX2249" fmla="*/ 333743 w 611188"/>
              <a:gd name="connsiteY2249" fmla="*/ 227135 h 257176"/>
              <a:gd name="connsiteX2250" fmla="*/ 332127 w 611188"/>
              <a:gd name="connsiteY2250" fmla="*/ 228234 h 257176"/>
              <a:gd name="connsiteX2251" fmla="*/ 332666 w 611188"/>
              <a:gd name="connsiteY2251" fmla="*/ 228234 h 257176"/>
              <a:gd name="connsiteX2252" fmla="*/ 332666 w 611188"/>
              <a:gd name="connsiteY2252" fmla="*/ 229333 h 257176"/>
              <a:gd name="connsiteX2253" fmla="*/ 333743 w 611188"/>
              <a:gd name="connsiteY2253" fmla="*/ 229333 h 257176"/>
              <a:gd name="connsiteX2254" fmla="*/ 334282 w 611188"/>
              <a:gd name="connsiteY2254" fmla="*/ 229883 h 257176"/>
              <a:gd name="connsiteX2255" fmla="*/ 335359 w 611188"/>
              <a:gd name="connsiteY2255" fmla="*/ 229333 h 257176"/>
              <a:gd name="connsiteX2256" fmla="*/ 333743 w 611188"/>
              <a:gd name="connsiteY2256" fmla="*/ 228234 h 257176"/>
              <a:gd name="connsiteX2257" fmla="*/ 335359 w 611188"/>
              <a:gd name="connsiteY2257" fmla="*/ 228234 h 257176"/>
              <a:gd name="connsiteX2258" fmla="*/ 335359 w 611188"/>
              <a:gd name="connsiteY2258" fmla="*/ 227685 h 257176"/>
              <a:gd name="connsiteX2259" fmla="*/ 336975 w 611188"/>
              <a:gd name="connsiteY2259" fmla="*/ 228234 h 257176"/>
              <a:gd name="connsiteX2260" fmla="*/ 337514 w 611188"/>
              <a:gd name="connsiteY2260" fmla="*/ 228234 h 257176"/>
              <a:gd name="connsiteX2261" fmla="*/ 337514 w 611188"/>
              <a:gd name="connsiteY2261" fmla="*/ 229883 h 257176"/>
              <a:gd name="connsiteX2262" fmla="*/ 337969 w 611188"/>
              <a:gd name="connsiteY2262" fmla="*/ 228489 h 257176"/>
              <a:gd name="connsiteX2263" fmla="*/ 337344 w 611188"/>
              <a:gd name="connsiteY2263" fmla="*/ 228072 h 257176"/>
              <a:gd name="connsiteX2264" fmla="*/ 336550 w 611188"/>
              <a:gd name="connsiteY2264" fmla="*/ 228072 h 257176"/>
              <a:gd name="connsiteX2265" fmla="*/ 336550 w 611188"/>
              <a:gd name="connsiteY2265" fmla="*/ 227013 h 257176"/>
              <a:gd name="connsiteX2266" fmla="*/ 337344 w 611188"/>
              <a:gd name="connsiteY2266" fmla="*/ 227013 h 257176"/>
              <a:gd name="connsiteX2267" fmla="*/ 338014 w 611188"/>
              <a:gd name="connsiteY2267" fmla="*/ 228353 h 257176"/>
              <a:gd name="connsiteX2268" fmla="*/ 338052 w 611188"/>
              <a:gd name="connsiteY2268" fmla="*/ 228234 h 257176"/>
              <a:gd name="connsiteX2269" fmla="*/ 339129 w 611188"/>
              <a:gd name="connsiteY2269" fmla="*/ 228234 h 257176"/>
              <a:gd name="connsiteX2270" fmla="*/ 338052 w 611188"/>
              <a:gd name="connsiteY2270" fmla="*/ 229333 h 257176"/>
              <a:gd name="connsiteX2271" fmla="*/ 337514 w 611188"/>
              <a:gd name="connsiteY2271" fmla="*/ 230982 h 257176"/>
              <a:gd name="connsiteX2272" fmla="*/ 338052 w 611188"/>
              <a:gd name="connsiteY2272" fmla="*/ 229883 h 257176"/>
              <a:gd name="connsiteX2273" fmla="*/ 339668 w 611188"/>
              <a:gd name="connsiteY2273" fmla="*/ 229333 h 257176"/>
              <a:gd name="connsiteX2274" fmla="*/ 339668 w 611188"/>
              <a:gd name="connsiteY2274" fmla="*/ 229883 h 257176"/>
              <a:gd name="connsiteX2275" fmla="*/ 339668 w 611188"/>
              <a:gd name="connsiteY2275" fmla="*/ 230982 h 257176"/>
              <a:gd name="connsiteX2276" fmla="*/ 339129 w 611188"/>
              <a:gd name="connsiteY2276" fmla="*/ 229883 h 257176"/>
              <a:gd name="connsiteX2277" fmla="*/ 338052 w 611188"/>
              <a:gd name="connsiteY2277" fmla="*/ 231532 h 257176"/>
              <a:gd name="connsiteX2278" fmla="*/ 339668 w 611188"/>
              <a:gd name="connsiteY2278" fmla="*/ 232631 h 257176"/>
              <a:gd name="connsiteX2279" fmla="*/ 339129 w 611188"/>
              <a:gd name="connsiteY2279" fmla="*/ 232631 h 257176"/>
              <a:gd name="connsiteX2280" fmla="*/ 339129 w 611188"/>
              <a:gd name="connsiteY2280" fmla="*/ 233180 h 257176"/>
              <a:gd name="connsiteX2281" fmla="*/ 338052 w 611188"/>
              <a:gd name="connsiteY2281" fmla="*/ 234279 h 257176"/>
              <a:gd name="connsiteX2282" fmla="*/ 337514 w 611188"/>
              <a:gd name="connsiteY2282" fmla="*/ 234829 h 257176"/>
              <a:gd name="connsiteX2283" fmla="*/ 335359 w 611188"/>
              <a:gd name="connsiteY2283" fmla="*/ 234279 h 257176"/>
              <a:gd name="connsiteX2284" fmla="*/ 332666 w 611188"/>
              <a:gd name="connsiteY2284" fmla="*/ 234829 h 257176"/>
              <a:gd name="connsiteX2285" fmla="*/ 331589 w 611188"/>
              <a:gd name="connsiteY2285" fmla="*/ 234279 h 257176"/>
              <a:gd name="connsiteX2286" fmla="*/ 328896 w 611188"/>
              <a:gd name="connsiteY2286" fmla="*/ 234279 h 257176"/>
              <a:gd name="connsiteX2287" fmla="*/ 330512 w 611188"/>
              <a:gd name="connsiteY2287" fmla="*/ 235378 h 257176"/>
              <a:gd name="connsiteX2288" fmla="*/ 328896 w 611188"/>
              <a:gd name="connsiteY2288" fmla="*/ 235378 h 257176"/>
              <a:gd name="connsiteX2289" fmla="*/ 328357 w 611188"/>
              <a:gd name="connsiteY2289" fmla="*/ 234829 h 257176"/>
              <a:gd name="connsiteX2290" fmla="*/ 328357 w 611188"/>
              <a:gd name="connsiteY2290" fmla="*/ 234279 h 257176"/>
              <a:gd name="connsiteX2291" fmla="*/ 326741 w 611188"/>
              <a:gd name="connsiteY2291" fmla="*/ 234279 h 257176"/>
              <a:gd name="connsiteX2292" fmla="*/ 325125 w 611188"/>
              <a:gd name="connsiteY2292" fmla="*/ 233180 h 257176"/>
              <a:gd name="connsiteX2293" fmla="*/ 321894 w 611188"/>
              <a:gd name="connsiteY2293" fmla="*/ 235378 h 257176"/>
              <a:gd name="connsiteX2294" fmla="*/ 319739 w 611188"/>
              <a:gd name="connsiteY2294" fmla="*/ 235378 h 257176"/>
              <a:gd name="connsiteX2295" fmla="*/ 305197 w 611188"/>
              <a:gd name="connsiteY2295" fmla="*/ 236477 h 257176"/>
              <a:gd name="connsiteX2296" fmla="*/ 287961 w 611188"/>
              <a:gd name="connsiteY2296" fmla="*/ 238126 h 257176"/>
              <a:gd name="connsiteX2297" fmla="*/ 287961 w 611188"/>
              <a:gd name="connsiteY2297" fmla="*/ 236477 h 257176"/>
              <a:gd name="connsiteX2298" fmla="*/ 286884 w 611188"/>
              <a:gd name="connsiteY2298" fmla="*/ 238126 h 257176"/>
              <a:gd name="connsiteX2299" fmla="*/ 286884 w 611188"/>
              <a:gd name="connsiteY2299" fmla="*/ 237027 h 257176"/>
              <a:gd name="connsiteX2300" fmla="*/ 284729 w 611188"/>
              <a:gd name="connsiteY2300" fmla="*/ 238126 h 257176"/>
              <a:gd name="connsiteX2301" fmla="*/ 282575 w 611188"/>
              <a:gd name="connsiteY2301" fmla="*/ 238126 h 257176"/>
              <a:gd name="connsiteX2302" fmla="*/ 287961 w 611188"/>
              <a:gd name="connsiteY2302" fmla="*/ 234829 h 257176"/>
              <a:gd name="connsiteX2303" fmla="*/ 293886 w 611188"/>
              <a:gd name="connsiteY2303" fmla="*/ 235378 h 257176"/>
              <a:gd name="connsiteX2304" fmla="*/ 294963 w 611188"/>
              <a:gd name="connsiteY2304" fmla="*/ 234279 h 257176"/>
              <a:gd name="connsiteX2305" fmla="*/ 295502 w 611188"/>
              <a:gd name="connsiteY2305" fmla="*/ 234829 h 257176"/>
              <a:gd name="connsiteX2306" fmla="*/ 299272 w 611188"/>
              <a:gd name="connsiteY2306" fmla="*/ 233180 h 257176"/>
              <a:gd name="connsiteX2307" fmla="*/ 303581 w 611188"/>
              <a:gd name="connsiteY2307" fmla="*/ 232631 h 257176"/>
              <a:gd name="connsiteX2308" fmla="*/ 303581 w 611188"/>
              <a:gd name="connsiteY2308" fmla="*/ 233180 h 257176"/>
              <a:gd name="connsiteX2309" fmla="*/ 305197 w 611188"/>
              <a:gd name="connsiteY2309" fmla="*/ 231532 h 257176"/>
              <a:gd name="connsiteX2310" fmla="*/ 306274 w 611188"/>
              <a:gd name="connsiteY2310" fmla="*/ 232631 h 257176"/>
              <a:gd name="connsiteX2311" fmla="*/ 307351 w 611188"/>
              <a:gd name="connsiteY2311" fmla="*/ 232631 h 257176"/>
              <a:gd name="connsiteX2312" fmla="*/ 307890 w 611188"/>
              <a:gd name="connsiteY2312" fmla="*/ 231532 h 257176"/>
              <a:gd name="connsiteX2313" fmla="*/ 305197 w 611188"/>
              <a:gd name="connsiteY2313" fmla="*/ 229883 h 257176"/>
              <a:gd name="connsiteX2314" fmla="*/ 305490 w 611188"/>
              <a:gd name="connsiteY2314" fmla="*/ 228684 h 257176"/>
              <a:gd name="connsiteX2315" fmla="*/ 306274 w 611188"/>
              <a:gd name="connsiteY2315" fmla="*/ 229883 h 257176"/>
              <a:gd name="connsiteX2316" fmla="*/ 307890 w 611188"/>
              <a:gd name="connsiteY2316" fmla="*/ 227685 h 257176"/>
              <a:gd name="connsiteX2317" fmla="*/ 307351 w 611188"/>
              <a:gd name="connsiteY2317" fmla="*/ 227685 h 257176"/>
              <a:gd name="connsiteX2318" fmla="*/ 306274 w 611188"/>
              <a:gd name="connsiteY2318" fmla="*/ 227135 h 257176"/>
              <a:gd name="connsiteX2319" fmla="*/ 308967 w 611188"/>
              <a:gd name="connsiteY2319" fmla="*/ 226036 h 257176"/>
              <a:gd name="connsiteX2320" fmla="*/ 310381 w 611188"/>
              <a:gd name="connsiteY2320" fmla="*/ 224594 h 257176"/>
              <a:gd name="connsiteX2321" fmla="*/ 303432 w 611188"/>
              <a:gd name="connsiteY2321" fmla="*/ 228072 h 257176"/>
              <a:gd name="connsiteX2322" fmla="*/ 303960 w 611188"/>
              <a:gd name="connsiteY2322" fmla="*/ 229130 h 257176"/>
              <a:gd name="connsiteX2323" fmla="*/ 303960 w 611188"/>
              <a:gd name="connsiteY2323" fmla="*/ 229659 h 257176"/>
              <a:gd name="connsiteX2324" fmla="*/ 303432 w 611188"/>
              <a:gd name="connsiteY2324" fmla="*/ 229659 h 257176"/>
              <a:gd name="connsiteX2325" fmla="*/ 301846 w 611188"/>
              <a:gd name="connsiteY2325" fmla="*/ 230718 h 257176"/>
              <a:gd name="connsiteX2326" fmla="*/ 301846 w 611188"/>
              <a:gd name="connsiteY2326" fmla="*/ 229659 h 257176"/>
              <a:gd name="connsiteX2327" fmla="*/ 302374 w 611188"/>
              <a:gd name="connsiteY2327" fmla="*/ 229659 h 257176"/>
              <a:gd name="connsiteX2328" fmla="*/ 301846 w 611188"/>
              <a:gd name="connsiteY2328" fmla="*/ 229130 h 257176"/>
              <a:gd name="connsiteX2329" fmla="*/ 300789 w 611188"/>
              <a:gd name="connsiteY2329" fmla="*/ 229130 h 257176"/>
              <a:gd name="connsiteX2330" fmla="*/ 300789 w 611188"/>
              <a:gd name="connsiteY2330" fmla="*/ 229659 h 257176"/>
              <a:gd name="connsiteX2331" fmla="*/ 300260 w 611188"/>
              <a:gd name="connsiteY2331" fmla="*/ 229659 h 257176"/>
              <a:gd name="connsiteX2332" fmla="*/ 300260 w 611188"/>
              <a:gd name="connsiteY2332" fmla="*/ 230718 h 257176"/>
              <a:gd name="connsiteX2333" fmla="*/ 299203 w 611188"/>
              <a:gd name="connsiteY2333" fmla="*/ 230718 h 257176"/>
              <a:gd name="connsiteX2334" fmla="*/ 299203 w 611188"/>
              <a:gd name="connsiteY2334" fmla="*/ 229659 h 257176"/>
              <a:gd name="connsiteX2335" fmla="*/ 298674 w 611188"/>
              <a:gd name="connsiteY2335" fmla="*/ 229659 h 257176"/>
              <a:gd name="connsiteX2336" fmla="*/ 298674 w 611188"/>
              <a:gd name="connsiteY2336" fmla="*/ 230718 h 257176"/>
              <a:gd name="connsiteX2337" fmla="*/ 293388 w 611188"/>
              <a:gd name="connsiteY2337" fmla="*/ 232305 h 257176"/>
              <a:gd name="connsiteX2338" fmla="*/ 288631 w 611188"/>
              <a:gd name="connsiteY2338" fmla="*/ 232305 h 257176"/>
              <a:gd name="connsiteX2339" fmla="*/ 287045 w 611188"/>
              <a:gd name="connsiteY2339" fmla="*/ 232305 h 257176"/>
              <a:gd name="connsiteX2340" fmla="*/ 284931 w 611188"/>
              <a:gd name="connsiteY2340" fmla="*/ 232834 h 257176"/>
              <a:gd name="connsiteX2341" fmla="*/ 282817 w 611188"/>
              <a:gd name="connsiteY2341" fmla="*/ 230718 h 257176"/>
              <a:gd name="connsiteX2342" fmla="*/ 281759 w 611188"/>
              <a:gd name="connsiteY2342" fmla="*/ 231247 h 257176"/>
              <a:gd name="connsiteX2343" fmla="*/ 280174 w 611188"/>
              <a:gd name="connsiteY2343" fmla="*/ 231247 h 257176"/>
              <a:gd name="connsiteX2344" fmla="*/ 279116 w 611188"/>
              <a:gd name="connsiteY2344" fmla="*/ 229130 h 257176"/>
              <a:gd name="connsiteX2345" fmla="*/ 276474 w 611188"/>
              <a:gd name="connsiteY2345" fmla="*/ 230718 h 257176"/>
              <a:gd name="connsiteX2346" fmla="*/ 277883 w 611188"/>
              <a:gd name="connsiteY2346" fmla="*/ 232129 h 257176"/>
              <a:gd name="connsiteX2347" fmla="*/ 276474 w 611188"/>
              <a:gd name="connsiteY2347" fmla="*/ 232834 h 257176"/>
              <a:gd name="connsiteX2348" fmla="*/ 274359 w 611188"/>
              <a:gd name="connsiteY2348" fmla="*/ 234422 h 257176"/>
              <a:gd name="connsiteX2349" fmla="*/ 271188 w 611188"/>
              <a:gd name="connsiteY2349" fmla="*/ 233893 h 257176"/>
              <a:gd name="connsiteX2350" fmla="*/ 268016 w 611188"/>
              <a:gd name="connsiteY2350" fmla="*/ 234422 h 257176"/>
              <a:gd name="connsiteX2351" fmla="*/ 268016 w 611188"/>
              <a:gd name="connsiteY2351" fmla="*/ 232834 h 257176"/>
              <a:gd name="connsiteX2352" fmla="*/ 267487 w 611188"/>
              <a:gd name="connsiteY2352" fmla="*/ 232305 h 257176"/>
              <a:gd name="connsiteX2353" fmla="*/ 266959 w 611188"/>
              <a:gd name="connsiteY2353" fmla="*/ 232834 h 257176"/>
              <a:gd name="connsiteX2354" fmla="*/ 267487 w 611188"/>
              <a:gd name="connsiteY2354" fmla="*/ 234422 h 257176"/>
              <a:gd name="connsiteX2355" fmla="*/ 262730 w 611188"/>
              <a:gd name="connsiteY2355" fmla="*/ 234951 h 257176"/>
              <a:gd name="connsiteX2356" fmla="*/ 258501 w 611188"/>
              <a:gd name="connsiteY2356" fmla="*/ 234951 h 257176"/>
              <a:gd name="connsiteX2357" fmla="*/ 258501 w 611188"/>
              <a:gd name="connsiteY2357" fmla="*/ 236009 h 257176"/>
              <a:gd name="connsiteX2358" fmla="*/ 258501 w 611188"/>
              <a:gd name="connsiteY2358" fmla="*/ 236539 h 257176"/>
              <a:gd name="connsiteX2359" fmla="*/ 255330 w 611188"/>
              <a:gd name="connsiteY2359" fmla="*/ 236539 h 257176"/>
              <a:gd name="connsiteX2360" fmla="*/ 253744 w 611188"/>
              <a:gd name="connsiteY2360" fmla="*/ 237597 h 257176"/>
              <a:gd name="connsiteX2361" fmla="*/ 253216 w 611188"/>
              <a:gd name="connsiteY2361" fmla="*/ 236009 h 257176"/>
              <a:gd name="connsiteX2362" fmla="*/ 251630 w 611188"/>
              <a:gd name="connsiteY2362" fmla="*/ 236539 h 257176"/>
              <a:gd name="connsiteX2363" fmla="*/ 252158 w 611188"/>
              <a:gd name="connsiteY2363" fmla="*/ 236009 h 257176"/>
              <a:gd name="connsiteX2364" fmla="*/ 252158 w 611188"/>
              <a:gd name="connsiteY2364" fmla="*/ 234951 h 257176"/>
              <a:gd name="connsiteX2365" fmla="*/ 251630 w 611188"/>
              <a:gd name="connsiteY2365" fmla="*/ 234951 h 257176"/>
              <a:gd name="connsiteX2366" fmla="*/ 251630 w 611188"/>
              <a:gd name="connsiteY2366" fmla="*/ 234422 h 257176"/>
              <a:gd name="connsiteX2367" fmla="*/ 253216 w 611188"/>
              <a:gd name="connsiteY2367" fmla="*/ 233893 h 257176"/>
              <a:gd name="connsiteX2368" fmla="*/ 253216 w 611188"/>
              <a:gd name="connsiteY2368" fmla="*/ 232305 h 257176"/>
              <a:gd name="connsiteX2369" fmla="*/ 254273 w 611188"/>
              <a:gd name="connsiteY2369" fmla="*/ 232834 h 257176"/>
              <a:gd name="connsiteX2370" fmla="*/ 257444 w 611188"/>
              <a:gd name="connsiteY2370" fmla="*/ 232305 h 257176"/>
              <a:gd name="connsiteX2371" fmla="*/ 255858 w 611188"/>
              <a:gd name="connsiteY2371" fmla="*/ 231247 h 257176"/>
              <a:gd name="connsiteX2372" fmla="*/ 254273 w 611188"/>
              <a:gd name="connsiteY2372" fmla="*/ 230718 h 257176"/>
              <a:gd name="connsiteX2373" fmla="*/ 253744 w 611188"/>
              <a:gd name="connsiteY2373" fmla="*/ 232305 h 257176"/>
              <a:gd name="connsiteX2374" fmla="*/ 253216 w 611188"/>
              <a:gd name="connsiteY2374" fmla="*/ 231247 h 257176"/>
              <a:gd name="connsiteX2375" fmla="*/ 253744 w 611188"/>
              <a:gd name="connsiteY2375" fmla="*/ 230718 h 257176"/>
              <a:gd name="connsiteX2376" fmla="*/ 253216 w 611188"/>
              <a:gd name="connsiteY2376" fmla="*/ 230718 h 257176"/>
              <a:gd name="connsiteX2377" fmla="*/ 251630 w 611188"/>
              <a:gd name="connsiteY2377" fmla="*/ 231247 h 257176"/>
              <a:gd name="connsiteX2378" fmla="*/ 252158 w 611188"/>
              <a:gd name="connsiteY2378" fmla="*/ 231247 h 257176"/>
              <a:gd name="connsiteX2379" fmla="*/ 250573 w 611188"/>
              <a:gd name="connsiteY2379" fmla="*/ 232305 h 257176"/>
              <a:gd name="connsiteX2380" fmla="*/ 250573 w 611188"/>
              <a:gd name="connsiteY2380" fmla="*/ 231247 h 257176"/>
              <a:gd name="connsiteX2381" fmla="*/ 250044 w 611188"/>
              <a:gd name="connsiteY2381" fmla="*/ 231247 h 257176"/>
              <a:gd name="connsiteX2382" fmla="*/ 248987 w 611188"/>
              <a:gd name="connsiteY2382" fmla="*/ 232305 h 257176"/>
              <a:gd name="connsiteX2383" fmla="*/ 248723 w 611188"/>
              <a:gd name="connsiteY2383" fmla="*/ 231776 h 257176"/>
              <a:gd name="connsiteX2384" fmla="*/ 248987 w 611188"/>
              <a:gd name="connsiteY2384" fmla="*/ 231247 h 257176"/>
              <a:gd name="connsiteX2385" fmla="*/ 248458 w 611188"/>
              <a:gd name="connsiteY2385" fmla="*/ 231247 h 257176"/>
              <a:gd name="connsiteX2386" fmla="*/ 248723 w 611188"/>
              <a:gd name="connsiteY2386" fmla="*/ 231776 h 257176"/>
              <a:gd name="connsiteX2387" fmla="*/ 248458 w 611188"/>
              <a:gd name="connsiteY2387" fmla="*/ 232305 h 257176"/>
              <a:gd name="connsiteX2388" fmla="*/ 246872 w 611188"/>
              <a:gd name="connsiteY2388" fmla="*/ 231247 h 257176"/>
              <a:gd name="connsiteX2389" fmla="*/ 246872 w 611188"/>
              <a:gd name="connsiteY2389" fmla="*/ 232305 h 257176"/>
              <a:gd name="connsiteX2390" fmla="*/ 244758 w 611188"/>
              <a:gd name="connsiteY2390" fmla="*/ 231247 h 257176"/>
              <a:gd name="connsiteX2391" fmla="*/ 245287 w 611188"/>
              <a:gd name="connsiteY2391" fmla="*/ 232305 h 257176"/>
              <a:gd name="connsiteX2392" fmla="*/ 245287 w 611188"/>
              <a:gd name="connsiteY2392" fmla="*/ 232834 h 257176"/>
              <a:gd name="connsiteX2393" fmla="*/ 244758 w 611188"/>
              <a:gd name="connsiteY2393" fmla="*/ 232305 h 257176"/>
              <a:gd name="connsiteX2394" fmla="*/ 243701 w 611188"/>
              <a:gd name="connsiteY2394" fmla="*/ 231247 h 257176"/>
              <a:gd name="connsiteX2395" fmla="*/ 241587 w 611188"/>
              <a:gd name="connsiteY2395" fmla="*/ 232834 h 257176"/>
              <a:gd name="connsiteX2396" fmla="*/ 238415 w 611188"/>
              <a:gd name="connsiteY2396" fmla="*/ 233893 h 257176"/>
              <a:gd name="connsiteX2397" fmla="*/ 238415 w 611188"/>
              <a:gd name="connsiteY2397" fmla="*/ 232834 h 257176"/>
              <a:gd name="connsiteX2398" fmla="*/ 237886 w 611188"/>
              <a:gd name="connsiteY2398" fmla="*/ 232834 h 257176"/>
              <a:gd name="connsiteX2399" fmla="*/ 236829 w 611188"/>
              <a:gd name="connsiteY2399" fmla="*/ 232834 h 257176"/>
              <a:gd name="connsiteX2400" fmla="*/ 235243 w 611188"/>
              <a:gd name="connsiteY2400" fmla="*/ 232834 h 257176"/>
              <a:gd name="connsiteX2401" fmla="*/ 234715 w 611188"/>
              <a:gd name="connsiteY2401" fmla="*/ 232305 h 257176"/>
              <a:gd name="connsiteX2402" fmla="*/ 234715 w 611188"/>
              <a:gd name="connsiteY2402" fmla="*/ 232834 h 257176"/>
              <a:gd name="connsiteX2403" fmla="*/ 234715 w 611188"/>
              <a:gd name="connsiteY2403" fmla="*/ 233893 h 257176"/>
              <a:gd name="connsiteX2404" fmla="*/ 233129 w 611188"/>
              <a:gd name="connsiteY2404" fmla="*/ 232834 h 257176"/>
              <a:gd name="connsiteX2405" fmla="*/ 232600 w 611188"/>
              <a:gd name="connsiteY2405" fmla="*/ 234951 h 257176"/>
              <a:gd name="connsiteX2406" fmla="*/ 231015 w 611188"/>
              <a:gd name="connsiteY2406" fmla="*/ 236009 h 257176"/>
              <a:gd name="connsiteX2407" fmla="*/ 227843 w 611188"/>
              <a:gd name="connsiteY2407" fmla="*/ 237597 h 257176"/>
              <a:gd name="connsiteX2408" fmla="*/ 227843 w 611188"/>
              <a:gd name="connsiteY2408" fmla="*/ 236539 h 257176"/>
              <a:gd name="connsiteX2409" fmla="*/ 227315 w 611188"/>
              <a:gd name="connsiteY2409" fmla="*/ 236539 h 257176"/>
              <a:gd name="connsiteX2410" fmla="*/ 227315 w 611188"/>
              <a:gd name="connsiteY2410" fmla="*/ 237597 h 257176"/>
              <a:gd name="connsiteX2411" fmla="*/ 226257 w 611188"/>
              <a:gd name="connsiteY2411" fmla="*/ 238126 h 257176"/>
              <a:gd name="connsiteX2412" fmla="*/ 225729 w 611188"/>
              <a:gd name="connsiteY2412" fmla="*/ 237597 h 257176"/>
              <a:gd name="connsiteX2413" fmla="*/ 224672 w 611188"/>
              <a:gd name="connsiteY2413" fmla="*/ 237597 h 257176"/>
              <a:gd name="connsiteX2414" fmla="*/ 224672 w 611188"/>
              <a:gd name="connsiteY2414" fmla="*/ 236539 h 257176"/>
              <a:gd name="connsiteX2415" fmla="*/ 224672 w 611188"/>
              <a:gd name="connsiteY2415" fmla="*/ 236009 h 257176"/>
              <a:gd name="connsiteX2416" fmla="*/ 224143 w 611188"/>
              <a:gd name="connsiteY2416" fmla="*/ 237597 h 257176"/>
              <a:gd name="connsiteX2417" fmla="*/ 222557 w 611188"/>
              <a:gd name="connsiteY2417" fmla="*/ 238126 h 257176"/>
              <a:gd name="connsiteX2418" fmla="*/ 222557 w 611188"/>
              <a:gd name="connsiteY2418" fmla="*/ 236539 h 257176"/>
              <a:gd name="connsiteX2419" fmla="*/ 222029 w 611188"/>
              <a:gd name="connsiteY2419" fmla="*/ 237597 h 257176"/>
              <a:gd name="connsiteX2420" fmla="*/ 220971 w 611188"/>
              <a:gd name="connsiteY2420" fmla="*/ 236539 h 257176"/>
              <a:gd name="connsiteX2421" fmla="*/ 220971 w 611188"/>
              <a:gd name="connsiteY2421" fmla="*/ 236538 h 257176"/>
              <a:gd name="connsiteX2422" fmla="*/ 220662 w 611188"/>
              <a:gd name="connsiteY2422" fmla="*/ 236538 h 257176"/>
              <a:gd name="connsiteX2423" fmla="*/ 220887 w 611188"/>
              <a:gd name="connsiteY2423" fmla="*/ 236454 h 257176"/>
              <a:gd name="connsiteX2424" fmla="*/ 220443 w 611188"/>
              <a:gd name="connsiteY2424" fmla="*/ 236009 h 257176"/>
              <a:gd name="connsiteX2425" fmla="*/ 219386 w 611188"/>
              <a:gd name="connsiteY2425" fmla="*/ 236539 h 257176"/>
              <a:gd name="connsiteX2426" fmla="*/ 218857 w 611188"/>
              <a:gd name="connsiteY2426" fmla="*/ 234951 h 257176"/>
              <a:gd name="connsiteX2427" fmla="*/ 219386 w 611188"/>
              <a:gd name="connsiteY2427" fmla="*/ 234422 h 257176"/>
              <a:gd name="connsiteX2428" fmla="*/ 218857 w 611188"/>
              <a:gd name="connsiteY2428" fmla="*/ 234422 h 257176"/>
              <a:gd name="connsiteX2429" fmla="*/ 217800 w 611188"/>
              <a:gd name="connsiteY2429" fmla="*/ 234422 h 257176"/>
              <a:gd name="connsiteX2430" fmla="*/ 217800 w 611188"/>
              <a:gd name="connsiteY2430" fmla="*/ 234951 h 257176"/>
              <a:gd name="connsiteX2431" fmla="*/ 218857 w 611188"/>
              <a:gd name="connsiteY2431" fmla="*/ 236539 h 257176"/>
              <a:gd name="connsiteX2432" fmla="*/ 215686 w 611188"/>
              <a:gd name="connsiteY2432" fmla="*/ 236009 h 257176"/>
              <a:gd name="connsiteX2433" fmla="*/ 214100 w 611188"/>
              <a:gd name="connsiteY2433" fmla="*/ 234422 h 257176"/>
              <a:gd name="connsiteX2434" fmla="*/ 214100 w 611188"/>
              <a:gd name="connsiteY2434" fmla="*/ 234951 h 257176"/>
              <a:gd name="connsiteX2435" fmla="*/ 214100 w 611188"/>
              <a:gd name="connsiteY2435" fmla="*/ 236009 h 257176"/>
              <a:gd name="connsiteX2436" fmla="*/ 213571 w 611188"/>
              <a:gd name="connsiteY2436" fmla="*/ 234951 h 257176"/>
              <a:gd name="connsiteX2437" fmla="*/ 212514 w 611188"/>
              <a:gd name="connsiteY2437" fmla="*/ 233893 h 257176"/>
              <a:gd name="connsiteX2438" fmla="*/ 213571 w 611188"/>
              <a:gd name="connsiteY2438" fmla="*/ 232834 h 257176"/>
              <a:gd name="connsiteX2439" fmla="*/ 214100 w 611188"/>
              <a:gd name="connsiteY2439" fmla="*/ 232834 h 257176"/>
              <a:gd name="connsiteX2440" fmla="*/ 212514 w 611188"/>
              <a:gd name="connsiteY2440" fmla="*/ 232305 h 257176"/>
              <a:gd name="connsiteX2441" fmla="*/ 210400 w 611188"/>
              <a:gd name="connsiteY2441" fmla="*/ 232305 h 257176"/>
              <a:gd name="connsiteX2442" fmla="*/ 210928 w 611188"/>
              <a:gd name="connsiteY2442" fmla="*/ 233893 h 257176"/>
              <a:gd name="connsiteX2443" fmla="*/ 212514 w 611188"/>
              <a:gd name="connsiteY2443" fmla="*/ 234422 h 257176"/>
              <a:gd name="connsiteX2444" fmla="*/ 211985 w 611188"/>
              <a:gd name="connsiteY2444" fmla="*/ 234422 h 257176"/>
              <a:gd name="connsiteX2445" fmla="*/ 210400 w 611188"/>
              <a:gd name="connsiteY2445" fmla="*/ 234951 h 257176"/>
              <a:gd name="connsiteX2446" fmla="*/ 210400 w 611188"/>
              <a:gd name="connsiteY2446" fmla="*/ 234422 h 257176"/>
              <a:gd name="connsiteX2447" fmla="*/ 210400 w 611188"/>
              <a:gd name="connsiteY2447" fmla="*/ 233893 h 257176"/>
              <a:gd name="connsiteX2448" fmla="*/ 209871 w 611188"/>
              <a:gd name="connsiteY2448" fmla="*/ 233893 h 257176"/>
              <a:gd name="connsiteX2449" fmla="*/ 208814 w 611188"/>
              <a:gd name="connsiteY2449" fmla="*/ 234422 h 257176"/>
              <a:gd name="connsiteX2450" fmla="*/ 208814 w 611188"/>
              <a:gd name="connsiteY2450" fmla="*/ 233893 h 257176"/>
              <a:gd name="connsiteX2451" fmla="*/ 208814 w 611188"/>
              <a:gd name="connsiteY2451" fmla="*/ 232834 h 257176"/>
              <a:gd name="connsiteX2452" fmla="*/ 207228 w 611188"/>
              <a:gd name="connsiteY2452" fmla="*/ 234951 h 257176"/>
              <a:gd name="connsiteX2453" fmla="*/ 202999 w 611188"/>
              <a:gd name="connsiteY2453" fmla="*/ 234422 h 257176"/>
              <a:gd name="connsiteX2454" fmla="*/ 200356 w 611188"/>
              <a:gd name="connsiteY2454" fmla="*/ 236009 h 257176"/>
              <a:gd name="connsiteX2455" fmla="*/ 201414 w 611188"/>
              <a:gd name="connsiteY2455" fmla="*/ 234422 h 257176"/>
              <a:gd name="connsiteX2456" fmla="*/ 201942 w 611188"/>
              <a:gd name="connsiteY2456" fmla="*/ 232834 h 257176"/>
              <a:gd name="connsiteX2457" fmla="*/ 201942 w 611188"/>
              <a:gd name="connsiteY2457" fmla="*/ 232305 h 257176"/>
              <a:gd name="connsiteX2458" fmla="*/ 201414 w 611188"/>
              <a:gd name="connsiteY2458" fmla="*/ 232834 h 257176"/>
              <a:gd name="connsiteX2459" fmla="*/ 200356 w 611188"/>
              <a:gd name="connsiteY2459" fmla="*/ 230718 h 257176"/>
              <a:gd name="connsiteX2460" fmla="*/ 197185 w 611188"/>
              <a:gd name="connsiteY2460" fmla="*/ 232305 h 257176"/>
              <a:gd name="connsiteX2461" fmla="*/ 198242 w 611188"/>
              <a:gd name="connsiteY2461" fmla="*/ 230718 h 257176"/>
              <a:gd name="connsiteX2462" fmla="*/ 199828 w 611188"/>
              <a:gd name="connsiteY2462" fmla="*/ 229659 h 257176"/>
              <a:gd name="connsiteX2463" fmla="*/ 198242 w 611188"/>
              <a:gd name="connsiteY2463" fmla="*/ 229130 h 257176"/>
              <a:gd name="connsiteX2464" fmla="*/ 198242 w 611188"/>
              <a:gd name="connsiteY2464" fmla="*/ 230718 h 257176"/>
              <a:gd name="connsiteX2465" fmla="*/ 196656 w 611188"/>
              <a:gd name="connsiteY2465" fmla="*/ 230718 h 257176"/>
              <a:gd name="connsiteX2466" fmla="*/ 196128 w 611188"/>
              <a:gd name="connsiteY2466" fmla="*/ 230718 h 257176"/>
              <a:gd name="connsiteX2467" fmla="*/ 197185 w 611188"/>
              <a:gd name="connsiteY2467" fmla="*/ 229659 h 257176"/>
              <a:gd name="connsiteX2468" fmla="*/ 195071 w 611188"/>
              <a:gd name="connsiteY2468" fmla="*/ 228072 h 257176"/>
              <a:gd name="connsiteX2469" fmla="*/ 193485 w 611188"/>
              <a:gd name="connsiteY2469" fmla="*/ 229130 h 257176"/>
              <a:gd name="connsiteX2470" fmla="*/ 192956 w 611188"/>
              <a:gd name="connsiteY2470" fmla="*/ 229130 h 257176"/>
              <a:gd name="connsiteX2471" fmla="*/ 191370 w 611188"/>
              <a:gd name="connsiteY2471" fmla="*/ 229130 h 257176"/>
              <a:gd name="connsiteX2472" fmla="*/ 189785 w 611188"/>
              <a:gd name="connsiteY2472" fmla="*/ 228072 h 257176"/>
              <a:gd name="connsiteX2473" fmla="*/ 189256 w 611188"/>
              <a:gd name="connsiteY2473" fmla="*/ 229130 h 257176"/>
              <a:gd name="connsiteX2474" fmla="*/ 185027 w 611188"/>
              <a:gd name="connsiteY2474" fmla="*/ 228072 h 257176"/>
              <a:gd name="connsiteX2475" fmla="*/ 180799 w 611188"/>
              <a:gd name="connsiteY2475" fmla="*/ 230718 h 257176"/>
              <a:gd name="connsiteX2476" fmla="*/ 180799 w 611188"/>
              <a:gd name="connsiteY2476" fmla="*/ 229659 h 257176"/>
              <a:gd name="connsiteX2477" fmla="*/ 180799 w 611188"/>
              <a:gd name="connsiteY2477" fmla="*/ 229130 h 257176"/>
              <a:gd name="connsiteX2478" fmla="*/ 181327 w 611188"/>
              <a:gd name="connsiteY2478" fmla="*/ 229659 h 257176"/>
              <a:gd name="connsiteX2479" fmla="*/ 180799 w 611188"/>
              <a:gd name="connsiteY2479" fmla="*/ 228072 h 257176"/>
              <a:gd name="connsiteX2480" fmla="*/ 178156 w 611188"/>
              <a:gd name="connsiteY2480" fmla="*/ 228072 h 257176"/>
              <a:gd name="connsiteX2481" fmla="*/ 179213 w 611188"/>
              <a:gd name="connsiteY2481" fmla="*/ 229130 h 257176"/>
              <a:gd name="connsiteX2482" fmla="*/ 179213 w 611188"/>
              <a:gd name="connsiteY2482" fmla="*/ 229659 h 257176"/>
              <a:gd name="connsiteX2483" fmla="*/ 177098 w 611188"/>
              <a:gd name="connsiteY2483" fmla="*/ 228072 h 257176"/>
              <a:gd name="connsiteX2484" fmla="*/ 175513 w 611188"/>
              <a:gd name="connsiteY2484" fmla="*/ 229130 h 257176"/>
              <a:gd name="connsiteX2485" fmla="*/ 174455 w 611188"/>
              <a:gd name="connsiteY2485" fmla="*/ 229130 h 257176"/>
              <a:gd name="connsiteX2486" fmla="*/ 174455 w 611188"/>
              <a:gd name="connsiteY2486" fmla="*/ 228072 h 257176"/>
              <a:gd name="connsiteX2487" fmla="*/ 173927 w 611188"/>
              <a:gd name="connsiteY2487" fmla="*/ 228072 h 257176"/>
              <a:gd name="connsiteX2488" fmla="*/ 172870 w 611188"/>
              <a:gd name="connsiteY2488" fmla="*/ 228072 h 257176"/>
              <a:gd name="connsiteX2489" fmla="*/ 172870 w 611188"/>
              <a:gd name="connsiteY2489" fmla="*/ 229130 h 257176"/>
              <a:gd name="connsiteX2490" fmla="*/ 173927 w 611188"/>
              <a:gd name="connsiteY2490" fmla="*/ 229130 h 257176"/>
              <a:gd name="connsiteX2491" fmla="*/ 172341 w 611188"/>
              <a:gd name="connsiteY2491" fmla="*/ 229659 h 257176"/>
              <a:gd name="connsiteX2492" fmla="*/ 170755 w 611188"/>
              <a:gd name="connsiteY2492" fmla="*/ 230718 h 257176"/>
              <a:gd name="connsiteX2493" fmla="*/ 170227 w 611188"/>
              <a:gd name="connsiteY2493" fmla="*/ 229130 h 257176"/>
              <a:gd name="connsiteX2494" fmla="*/ 169170 w 611188"/>
              <a:gd name="connsiteY2494" fmla="*/ 228072 h 257176"/>
              <a:gd name="connsiteX2495" fmla="*/ 163355 w 611188"/>
              <a:gd name="connsiteY2495" fmla="*/ 230718 h 257176"/>
              <a:gd name="connsiteX2496" fmla="*/ 157012 w 611188"/>
              <a:gd name="connsiteY2496" fmla="*/ 229659 h 257176"/>
              <a:gd name="connsiteX2497" fmla="*/ 153840 w 611188"/>
              <a:gd name="connsiteY2497" fmla="*/ 230718 h 257176"/>
              <a:gd name="connsiteX2498" fmla="*/ 151197 w 611188"/>
              <a:gd name="connsiteY2498" fmla="*/ 231247 h 257176"/>
              <a:gd name="connsiteX2499" fmla="*/ 150140 w 611188"/>
              <a:gd name="connsiteY2499" fmla="*/ 230718 h 257176"/>
              <a:gd name="connsiteX2500" fmla="*/ 150140 w 611188"/>
              <a:gd name="connsiteY2500" fmla="*/ 229130 h 257176"/>
              <a:gd name="connsiteX2501" fmla="*/ 149612 w 611188"/>
              <a:gd name="connsiteY2501" fmla="*/ 229659 h 257176"/>
              <a:gd name="connsiteX2502" fmla="*/ 148555 w 611188"/>
              <a:gd name="connsiteY2502" fmla="*/ 229659 h 257176"/>
              <a:gd name="connsiteX2503" fmla="*/ 148555 w 611188"/>
              <a:gd name="connsiteY2503" fmla="*/ 231247 h 257176"/>
              <a:gd name="connsiteX2504" fmla="*/ 146440 w 611188"/>
              <a:gd name="connsiteY2504" fmla="*/ 232305 h 257176"/>
              <a:gd name="connsiteX2505" fmla="*/ 144326 w 611188"/>
              <a:gd name="connsiteY2505" fmla="*/ 233893 h 257176"/>
              <a:gd name="connsiteX2506" fmla="*/ 144854 w 611188"/>
              <a:gd name="connsiteY2506" fmla="*/ 232305 h 257176"/>
              <a:gd name="connsiteX2507" fmla="*/ 146440 w 611188"/>
              <a:gd name="connsiteY2507" fmla="*/ 231247 h 257176"/>
              <a:gd name="connsiteX2508" fmla="*/ 144854 w 611188"/>
              <a:gd name="connsiteY2508" fmla="*/ 229659 h 257176"/>
              <a:gd name="connsiteX2509" fmla="*/ 143269 w 611188"/>
              <a:gd name="connsiteY2509" fmla="*/ 230718 h 257176"/>
              <a:gd name="connsiteX2510" fmla="*/ 143269 w 611188"/>
              <a:gd name="connsiteY2510" fmla="*/ 229659 h 257176"/>
              <a:gd name="connsiteX2511" fmla="*/ 143269 w 611188"/>
              <a:gd name="connsiteY2511" fmla="*/ 229130 h 257176"/>
              <a:gd name="connsiteX2512" fmla="*/ 141683 w 611188"/>
              <a:gd name="connsiteY2512" fmla="*/ 230718 h 257176"/>
              <a:gd name="connsiteX2513" fmla="*/ 140097 w 611188"/>
              <a:gd name="connsiteY2513" fmla="*/ 229659 h 257176"/>
              <a:gd name="connsiteX2514" fmla="*/ 140097 w 611188"/>
              <a:gd name="connsiteY2514" fmla="*/ 231247 h 257176"/>
              <a:gd name="connsiteX2515" fmla="*/ 134811 w 611188"/>
              <a:gd name="connsiteY2515" fmla="*/ 230718 h 257176"/>
              <a:gd name="connsiteX2516" fmla="*/ 128997 w 611188"/>
              <a:gd name="connsiteY2516" fmla="*/ 230718 h 257176"/>
              <a:gd name="connsiteX2517" fmla="*/ 128997 w 611188"/>
              <a:gd name="connsiteY2517" fmla="*/ 231247 h 257176"/>
              <a:gd name="connsiteX2518" fmla="*/ 128997 w 611188"/>
              <a:gd name="connsiteY2518" fmla="*/ 232305 h 257176"/>
              <a:gd name="connsiteX2519" fmla="*/ 127411 w 611188"/>
              <a:gd name="connsiteY2519" fmla="*/ 232305 h 257176"/>
              <a:gd name="connsiteX2520" fmla="*/ 125825 w 611188"/>
              <a:gd name="connsiteY2520" fmla="*/ 232305 h 257176"/>
              <a:gd name="connsiteX2521" fmla="*/ 125825 w 611188"/>
              <a:gd name="connsiteY2521" fmla="*/ 232834 h 257176"/>
              <a:gd name="connsiteX2522" fmla="*/ 124239 w 611188"/>
              <a:gd name="connsiteY2522" fmla="*/ 231247 h 257176"/>
              <a:gd name="connsiteX2523" fmla="*/ 124239 w 611188"/>
              <a:gd name="connsiteY2523" fmla="*/ 232305 h 257176"/>
              <a:gd name="connsiteX2524" fmla="*/ 123711 w 611188"/>
              <a:gd name="connsiteY2524" fmla="*/ 232834 h 257176"/>
              <a:gd name="connsiteX2525" fmla="*/ 123711 w 611188"/>
              <a:gd name="connsiteY2525" fmla="*/ 231247 h 257176"/>
              <a:gd name="connsiteX2526" fmla="*/ 122654 w 611188"/>
              <a:gd name="connsiteY2526" fmla="*/ 230718 h 257176"/>
              <a:gd name="connsiteX2527" fmla="*/ 122125 w 611188"/>
              <a:gd name="connsiteY2527" fmla="*/ 231247 h 257176"/>
              <a:gd name="connsiteX2528" fmla="*/ 120539 w 611188"/>
              <a:gd name="connsiteY2528" fmla="*/ 232305 h 257176"/>
              <a:gd name="connsiteX2529" fmla="*/ 120539 w 611188"/>
              <a:gd name="connsiteY2529" fmla="*/ 231247 h 257176"/>
              <a:gd name="connsiteX2530" fmla="*/ 121068 w 611188"/>
              <a:gd name="connsiteY2530" fmla="*/ 231247 h 257176"/>
              <a:gd name="connsiteX2531" fmla="*/ 120539 w 611188"/>
              <a:gd name="connsiteY2531" fmla="*/ 229659 h 257176"/>
              <a:gd name="connsiteX2532" fmla="*/ 118953 w 611188"/>
              <a:gd name="connsiteY2532" fmla="*/ 230718 h 257176"/>
              <a:gd name="connsiteX2533" fmla="*/ 118953 w 611188"/>
              <a:gd name="connsiteY2533" fmla="*/ 232305 h 257176"/>
              <a:gd name="connsiteX2534" fmla="*/ 118425 w 611188"/>
              <a:gd name="connsiteY2534" fmla="*/ 231247 h 257176"/>
              <a:gd name="connsiteX2535" fmla="*/ 116839 w 611188"/>
              <a:gd name="connsiteY2535" fmla="*/ 230718 h 257176"/>
              <a:gd name="connsiteX2536" fmla="*/ 116839 w 611188"/>
              <a:gd name="connsiteY2536" fmla="*/ 231247 h 257176"/>
              <a:gd name="connsiteX2537" fmla="*/ 116839 w 611188"/>
              <a:gd name="connsiteY2537" fmla="*/ 232305 h 257176"/>
              <a:gd name="connsiteX2538" fmla="*/ 114196 w 611188"/>
              <a:gd name="connsiteY2538" fmla="*/ 230718 h 257176"/>
              <a:gd name="connsiteX2539" fmla="*/ 112082 w 611188"/>
              <a:gd name="connsiteY2539" fmla="*/ 230718 h 257176"/>
              <a:gd name="connsiteX2540" fmla="*/ 111553 w 611188"/>
              <a:gd name="connsiteY2540" fmla="*/ 230718 h 257176"/>
              <a:gd name="connsiteX2541" fmla="*/ 109967 w 611188"/>
              <a:gd name="connsiteY2541" fmla="*/ 229659 h 257176"/>
              <a:gd name="connsiteX2542" fmla="*/ 109967 w 611188"/>
              <a:gd name="connsiteY2542" fmla="*/ 229130 h 257176"/>
              <a:gd name="connsiteX2543" fmla="*/ 108382 w 611188"/>
              <a:gd name="connsiteY2543" fmla="*/ 229130 h 257176"/>
              <a:gd name="connsiteX2544" fmla="*/ 108910 w 611188"/>
              <a:gd name="connsiteY2544" fmla="*/ 228072 h 257176"/>
              <a:gd name="connsiteX2545" fmla="*/ 108910 w 611188"/>
              <a:gd name="connsiteY2545" fmla="*/ 225955 h 257176"/>
              <a:gd name="connsiteX2546" fmla="*/ 108382 w 611188"/>
              <a:gd name="connsiteY2546" fmla="*/ 225955 h 257176"/>
              <a:gd name="connsiteX2547" fmla="*/ 108382 w 611188"/>
              <a:gd name="connsiteY2547" fmla="*/ 227014 h 257176"/>
              <a:gd name="connsiteX2548" fmla="*/ 107853 w 611188"/>
              <a:gd name="connsiteY2548" fmla="*/ 227543 h 257176"/>
              <a:gd name="connsiteX2549" fmla="*/ 107853 w 611188"/>
              <a:gd name="connsiteY2549" fmla="*/ 225426 h 257176"/>
              <a:gd name="connsiteX2550" fmla="*/ 106796 w 611188"/>
              <a:gd name="connsiteY2550" fmla="*/ 223839 h 257176"/>
              <a:gd name="connsiteX2551" fmla="*/ 106267 w 611188"/>
              <a:gd name="connsiteY2551" fmla="*/ 223839 h 257176"/>
              <a:gd name="connsiteX2552" fmla="*/ 107853 w 611188"/>
              <a:gd name="connsiteY2552" fmla="*/ 222780 h 257176"/>
              <a:gd name="connsiteX2553" fmla="*/ 107185 w 611188"/>
              <a:gd name="connsiteY2553" fmla="*/ 222697 h 257176"/>
              <a:gd name="connsiteX2554" fmla="*/ 112082 w 611188"/>
              <a:gd name="connsiteY2554" fmla="*/ 222251 h 257176"/>
              <a:gd name="connsiteX2555" fmla="*/ 114196 w 611188"/>
              <a:gd name="connsiteY2555" fmla="*/ 223839 h 257176"/>
              <a:gd name="connsiteX2556" fmla="*/ 116839 w 611188"/>
              <a:gd name="connsiteY2556" fmla="*/ 222780 h 257176"/>
              <a:gd name="connsiteX2557" fmla="*/ 115782 w 611188"/>
              <a:gd name="connsiteY2557" fmla="*/ 222780 h 257176"/>
              <a:gd name="connsiteX2558" fmla="*/ 115253 w 611188"/>
              <a:gd name="connsiteY2558" fmla="*/ 222251 h 257176"/>
              <a:gd name="connsiteX2559" fmla="*/ 116839 w 611188"/>
              <a:gd name="connsiteY2559" fmla="*/ 222251 h 257176"/>
              <a:gd name="connsiteX2560" fmla="*/ 117368 w 611188"/>
              <a:gd name="connsiteY2560" fmla="*/ 221193 h 257176"/>
              <a:gd name="connsiteX2561" fmla="*/ 118425 w 611188"/>
              <a:gd name="connsiteY2561" fmla="*/ 223839 h 257176"/>
              <a:gd name="connsiteX2562" fmla="*/ 120539 w 611188"/>
              <a:gd name="connsiteY2562" fmla="*/ 222780 h 257176"/>
              <a:gd name="connsiteX2563" fmla="*/ 120011 w 611188"/>
              <a:gd name="connsiteY2563" fmla="*/ 222251 h 257176"/>
              <a:gd name="connsiteX2564" fmla="*/ 118953 w 611188"/>
              <a:gd name="connsiteY2564" fmla="*/ 222251 h 257176"/>
              <a:gd name="connsiteX2565" fmla="*/ 122654 w 611188"/>
              <a:gd name="connsiteY2565" fmla="*/ 221193 h 257176"/>
              <a:gd name="connsiteX2566" fmla="*/ 127411 w 611188"/>
              <a:gd name="connsiteY2566" fmla="*/ 222251 h 257176"/>
              <a:gd name="connsiteX2567" fmla="*/ 127939 w 611188"/>
              <a:gd name="connsiteY2567" fmla="*/ 222251 h 257176"/>
              <a:gd name="connsiteX2568" fmla="*/ 127939 w 611188"/>
              <a:gd name="connsiteY2568" fmla="*/ 222780 h 257176"/>
              <a:gd name="connsiteX2569" fmla="*/ 132168 w 611188"/>
              <a:gd name="connsiteY2569" fmla="*/ 222251 h 257176"/>
              <a:gd name="connsiteX2570" fmla="*/ 134811 w 611188"/>
              <a:gd name="connsiteY2570" fmla="*/ 222251 h 257176"/>
              <a:gd name="connsiteX2571" fmla="*/ 139568 w 611188"/>
              <a:gd name="connsiteY2571" fmla="*/ 222780 h 257176"/>
              <a:gd name="connsiteX2572" fmla="*/ 144326 w 611188"/>
              <a:gd name="connsiteY2572" fmla="*/ 221193 h 257176"/>
              <a:gd name="connsiteX2573" fmla="*/ 144326 w 611188"/>
              <a:gd name="connsiteY2573" fmla="*/ 220134 h 257176"/>
              <a:gd name="connsiteX2574" fmla="*/ 143269 w 611188"/>
              <a:gd name="connsiteY2574" fmla="*/ 220664 h 257176"/>
              <a:gd name="connsiteX2575" fmla="*/ 142740 w 611188"/>
              <a:gd name="connsiteY2575" fmla="*/ 219076 h 257176"/>
              <a:gd name="connsiteX2576" fmla="*/ 141683 w 611188"/>
              <a:gd name="connsiteY2576" fmla="*/ 220134 h 257176"/>
              <a:gd name="connsiteX2577" fmla="*/ 142740 w 611188"/>
              <a:gd name="connsiteY2577" fmla="*/ 220664 h 257176"/>
              <a:gd name="connsiteX2578" fmla="*/ 143269 w 611188"/>
              <a:gd name="connsiteY2578" fmla="*/ 221193 h 257176"/>
              <a:gd name="connsiteX2579" fmla="*/ 142740 w 611188"/>
              <a:gd name="connsiteY2579" fmla="*/ 221193 h 257176"/>
              <a:gd name="connsiteX2580" fmla="*/ 141154 w 611188"/>
              <a:gd name="connsiteY2580" fmla="*/ 221193 h 257176"/>
              <a:gd name="connsiteX2581" fmla="*/ 141154 w 611188"/>
              <a:gd name="connsiteY2581" fmla="*/ 219076 h 257176"/>
              <a:gd name="connsiteX2582" fmla="*/ 140097 w 611188"/>
              <a:gd name="connsiteY2582" fmla="*/ 219076 h 257176"/>
              <a:gd name="connsiteX2583" fmla="*/ 140097 w 611188"/>
              <a:gd name="connsiteY2583" fmla="*/ 218547 h 257176"/>
              <a:gd name="connsiteX2584" fmla="*/ 141683 w 611188"/>
              <a:gd name="connsiteY2584" fmla="*/ 217489 h 257176"/>
              <a:gd name="connsiteX2585" fmla="*/ 139040 w 611188"/>
              <a:gd name="connsiteY2585" fmla="*/ 215901 h 257176"/>
              <a:gd name="connsiteX2586" fmla="*/ 139040 w 611188"/>
              <a:gd name="connsiteY2586" fmla="*/ 217489 h 257176"/>
              <a:gd name="connsiteX2587" fmla="*/ 136397 w 611188"/>
              <a:gd name="connsiteY2587" fmla="*/ 217489 h 257176"/>
              <a:gd name="connsiteX2588" fmla="*/ 136397 w 611188"/>
              <a:gd name="connsiteY2588" fmla="*/ 218547 h 257176"/>
              <a:gd name="connsiteX2589" fmla="*/ 134283 w 611188"/>
              <a:gd name="connsiteY2589" fmla="*/ 218547 h 257176"/>
              <a:gd name="connsiteX2590" fmla="*/ 132697 w 611188"/>
              <a:gd name="connsiteY2590" fmla="*/ 217489 h 257176"/>
              <a:gd name="connsiteX2591" fmla="*/ 132168 w 611188"/>
              <a:gd name="connsiteY2591" fmla="*/ 218547 h 257176"/>
              <a:gd name="connsiteX2592" fmla="*/ 130582 w 611188"/>
              <a:gd name="connsiteY2592" fmla="*/ 220134 h 257176"/>
              <a:gd name="connsiteX2593" fmla="*/ 130582 w 611188"/>
              <a:gd name="connsiteY2593" fmla="*/ 219076 h 257176"/>
              <a:gd name="connsiteX2594" fmla="*/ 128997 w 611188"/>
              <a:gd name="connsiteY2594" fmla="*/ 220664 h 257176"/>
              <a:gd name="connsiteX2595" fmla="*/ 127939 w 611188"/>
              <a:gd name="connsiteY2595" fmla="*/ 219076 h 257176"/>
              <a:gd name="connsiteX2596" fmla="*/ 129525 w 611188"/>
              <a:gd name="connsiteY2596" fmla="*/ 219076 h 257176"/>
              <a:gd name="connsiteX2597" fmla="*/ 129525 w 611188"/>
              <a:gd name="connsiteY2597" fmla="*/ 217489 h 257176"/>
              <a:gd name="connsiteX2598" fmla="*/ 126882 w 611188"/>
              <a:gd name="connsiteY2598" fmla="*/ 217489 h 257176"/>
              <a:gd name="connsiteX2599" fmla="*/ 122654 w 611188"/>
              <a:gd name="connsiteY2599" fmla="*/ 218547 h 257176"/>
              <a:gd name="connsiteX2600" fmla="*/ 122125 w 611188"/>
              <a:gd name="connsiteY2600" fmla="*/ 217489 h 257176"/>
              <a:gd name="connsiteX2601" fmla="*/ 122125 w 611188"/>
              <a:gd name="connsiteY2601" fmla="*/ 216959 h 257176"/>
              <a:gd name="connsiteX2602" fmla="*/ 117368 w 611188"/>
              <a:gd name="connsiteY2602" fmla="*/ 217489 h 257176"/>
              <a:gd name="connsiteX2603" fmla="*/ 113668 w 611188"/>
              <a:gd name="connsiteY2603" fmla="*/ 217489 h 257176"/>
              <a:gd name="connsiteX2604" fmla="*/ 113668 w 611188"/>
              <a:gd name="connsiteY2604" fmla="*/ 215901 h 257176"/>
              <a:gd name="connsiteX2605" fmla="*/ 112082 w 611188"/>
              <a:gd name="connsiteY2605" fmla="*/ 217489 h 257176"/>
              <a:gd name="connsiteX2606" fmla="*/ 111553 w 611188"/>
              <a:gd name="connsiteY2606" fmla="*/ 216959 h 257176"/>
              <a:gd name="connsiteX2607" fmla="*/ 112082 w 611188"/>
              <a:gd name="connsiteY2607" fmla="*/ 215901 h 257176"/>
              <a:gd name="connsiteX2608" fmla="*/ 113139 w 611188"/>
              <a:gd name="connsiteY2608" fmla="*/ 215372 h 257176"/>
              <a:gd name="connsiteX2609" fmla="*/ 110496 w 611188"/>
              <a:gd name="connsiteY2609" fmla="*/ 215372 h 257176"/>
              <a:gd name="connsiteX2610" fmla="*/ 108910 w 611188"/>
              <a:gd name="connsiteY2610" fmla="*/ 213784 h 257176"/>
              <a:gd name="connsiteX2611" fmla="*/ 108910 w 611188"/>
              <a:gd name="connsiteY2611" fmla="*/ 215372 h 257176"/>
              <a:gd name="connsiteX2612" fmla="*/ 108382 w 611188"/>
              <a:gd name="connsiteY2612" fmla="*/ 215372 h 257176"/>
              <a:gd name="connsiteX2613" fmla="*/ 106796 w 611188"/>
              <a:gd name="connsiteY2613" fmla="*/ 214843 h 257176"/>
              <a:gd name="connsiteX2614" fmla="*/ 106267 w 611188"/>
              <a:gd name="connsiteY2614" fmla="*/ 214843 h 257176"/>
              <a:gd name="connsiteX2615" fmla="*/ 106267 w 611188"/>
              <a:gd name="connsiteY2615" fmla="*/ 215901 h 257176"/>
              <a:gd name="connsiteX2616" fmla="*/ 103624 w 611188"/>
              <a:gd name="connsiteY2616" fmla="*/ 215901 h 257176"/>
              <a:gd name="connsiteX2617" fmla="*/ 100981 w 611188"/>
              <a:gd name="connsiteY2617" fmla="*/ 215901 h 257176"/>
              <a:gd name="connsiteX2618" fmla="*/ 101510 w 611188"/>
              <a:gd name="connsiteY2618" fmla="*/ 214843 h 257176"/>
              <a:gd name="connsiteX2619" fmla="*/ 100981 w 611188"/>
              <a:gd name="connsiteY2619" fmla="*/ 213255 h 257176"/>
              <a:gd name="connsiteX2620" fmla="*/ 103624 w 611188"/>
              <a:gd name="connsiteY2620" fmla="*/ 213784 h 257176"/>
              <a:gd name="connsiteX2621" fmla="*/ 105778 w 611188"/>
              <a:gd name="connsiteY2621" fmla="*/ 212491 h 257176"/>
              <a:gd name="connsiteX2622" fmla="*/ 106267 w 611188"/>
              <a:gd name="connsiteY2622" fmla="*/ 212858 h 257176"/>
              <a:gd name="connsiteX2623" fmla="*/ 106267 w 611188"/>
              <a:gd name="connsiteY2623" fmla="*/ 213255 h 257176"/>
              <a:gd name="connsiteX2624" fmla="*/ 106796 w 611188"/>
              <a:gd name="connsiteY2624" fmla="*/ 213255 h 257176"/>
              <a:gd name="connsiteX2625" fmla="*/ 106267 w 611188"/>
              <a:gd name="connsiteY2625" fmla="*/ 212858 h 257176"/>
              <a:gd name="connsiteX2626" fmla="*/ 106267 w 611188"/>
              <a:gd name="connsiteY2626" fmla="*/ 212197 h 257176"/>
              <a:gd name="connsiteX2627" fmla="*/ 105778 w 611188"/>
              <a:gd name="connsiteY2627" fmla="*/ 212491 h 257176"/>
              <a:gd name="connsiteX2628" fmla="*/ 104681 w 611188"/>
              <a:gd name="connsiteY2628" fmla="*/ 211668 h 257176"/>
              <a:gd name="connsiteX2629" fmla="*/ 105210 w 611188"/>
              <a:gd name="connsiteY2629" fmla="*/ 210080 h 257176"/>
              <a:gd name="connsiteX2630" fmla="*/ 106267 w 611188"/>
              <a:gd name="connsiteY2630" fmla="*/ 210609 h 257176"/>
              <a:gd name="connsiteX2631" fmla="*/ 106267 w 611188"/>
              <a:gd name="connsiteY2631" fmla="*/ 210080 h 257176"/>
              <a:gd name="connsiteX2632" fmla="*/ 106796 w 611188"/>
              <a:gd name="connsiteY2632" fmla="*/ 209022 h 257176"/>
              <a:gd name="connsiteX2633" fmla="*/ 108910 w 611188"/>
              <a:gd name="connsiteY2633" fmla="*/ 209022 h 257176"/>
              <a:gd name="connsiteX2634" fmla="*/ 113139 w 611188"/>
              <a:gd name="connsiteY2634" fmla="*/ 209022 h 257176"/>
              <a:gd name="connsiteX2635" fmla="*/ 113139 w 611188"/>
              <a:gd name="connsiteY2635" fmla="*/ 210080 h 257176"/>
              <a:gd name="connsiteX2636" fmla="*/ 114196 w 611188"/>
              <a:gd name="connsiteY2636" fmla="*/ 209022 h 257176"/>
              <a:gd name="connsiteX2637" fmla="*/ 116839 w 611188"/>
              <a:gd name="connsiteY2637" fmla="*/ 209022 h 257176"/>
              <a:gd name="connsiteX2638" fmla="*/ 116839 w 611188"/>
              <a:gd name="connsiteY2638" fmla="*/ 208493 h 257176"/>
              <a:gd name="connsiteX2639" fmla="*/ 115782 w 611188"/>
              <a:gd name="connsiteY2639" fmla="*/ 207964 h 257176"/>
              <a:gd name="connsiteX2640" fmla="*/ 118953 w 611188"/>
              <a:gd name="connsiteY2640" fmla="*/ 207964 h 257176"/>
              <a:gd name="connsiteX2641" fmla="*/ 122125 w 611188"/>
              <a:gd name="connsiteY2641" fmla="*/ 206376 h 257176"/>
              <a:gd name="connsiteX2642" fmla="*/ 122654 w 611188"/>
              <a:gd name="connsiteY2642" fmla="*/ 206905 h 257176"/>
              <a:gd name="connsiteX2643" fmla="*/ 124239 w 611188"/>
              <a:gd name="connsiteY2643" fmla="*/ 207964 h 257176"/>
              <a:gd name="connsiteX2644" fmla="*/ 125825 w 611188"/>
              <a:gd name="connsiteY2644" fmla="*/ 206905 h 257176"/>
              <a:gd name="connsiteX2645" fmla="*/ 125825 w 611188"/>
              <a:gd name="connsiteY2645" fmla="*/ 206376 h 257176"/>
              <a:gd name="connsiteX2646" fmla="*/ 126882 w 611188"/>
              <a:gd name="connsiteY2646" fmla="*/ 206376 h 257176"/>
              <a:gd name="connsiteX2647" fmla="*/ 126882 w 611188"/>
              <a:gd name="connsiteY2647" fmla="*/ 207964 h 257176"/>
              <a:gd name="connsiteX2648" fmla="*/ 127939 w 611188"/>
              <a:gd name="connsiteY2648" fmla="*/ 206905 h 257176"/>
              <a:gd name="connsiteX2649" fmla="*/ 128997 w 611188"/>
              <a:gd name="connsiteY2649" fmla="*/ 206376 h 257176"/>
              <a:gd name="connsiteX2650" fmla="*/ 129525 w 611188"/>
              <a:gd name="connsiteY2650" fmla="*/ 206905 h 257176"/>
              <a:gd name="connsiteX2651" fmla="*/ 129525 w 611188"/>
              <a:gd name="connsiteY2651" fmla="*/ 207964 h 257176"/>
              <a:gd name="connsiteX2652" fmla="*/ 130582 w 611188"/>
              <a:gd name="connsiteY2652" fmla="*/ 206905 h 257176"/>
              <a:gd name="connsiteX2653" fmla="*/ 131111 w 611188"/>
              <a:gd name="connsiteY2653" fmla="*/ 206376 h 257176"/>
              <a:gd name="connsiteX2654" fmla="*/ 131111 w 611188"/>
              <a:gd name="connsiteY2654" fmla="*/ 206905 h 257176"/>
              <a:gd name="connsiteX2655" fmla="*/ 132168 w 611188"/>
              <a:gd name="connsiteY2655" fmla="*/ 206376 h 257176"/>
              <a:gd name="connsiteX2656" fmla="*/ 132697 w 611188"/>
              <a:gd name="connsiteY2656" fmla="*/ 206376 h 257176"/>
              <a:gd name="connsiteX2657" fmla="*/ 133225 w 611188"/>
              <a:gd name="connsiteY2657" fmla="*/ 206905 h 257176"/>
              <a:gd name="connsiteX2658" fmla="*/ 134283 w 611188"/>
              <a:gd name="connsiteY2658" fmla="*/ 207964 h 257176"/>
              <a:gd name="connsiteX2659" fmla="*/ 135868 w 611188"/>
              <a:gd name="connsiteY2659" fmla="*/ 206905 h 257176"/>
              <a:gd name="connsiteX2660" fmla="*/ 136397 w 611188"/>
              <a:gd name="connsiteY2660" fmla="*/ 205318 h 257176"/>
              <a:gd name="connsiteX2661" fmla="*/ 137983 w 611188"/>
              <a:gd name="connsiteY2661" fmla="*/ 206376 h 257176"/>
              <a:gd name="connsiteX2662" fmla="*/ 139568 w 611188"/>
              <a:gd name="connsiteY2662" fmla="*/ 206376 h 257176"/>
              <a:gd name="connsiteX2663" fmla="*/ 140097 w 611188"/>
              <a:gd name="connsiteY2663" fmla="*/ 206376 h 257176"/>
              <a:gd name="connsiteX2664" fmla="*/ 141154 w 611188"/>
              <a:gd name="connsiteY2664" fmla="*/ 206905 h 257176"/>
              <a:gd name="connsiteX2665" fmla="*/ 144854 w 611188"/>
              <a:gd name="connsiteY2665" fmla="*/ 206376 h 257176"/>
              <a:gd name="connsiteX2666" fmla="*/ 148555 w 611188"/>
              <a:gd name="connsiteY2666" fmla="*/ 204788 h 257176"/>
              <a:gd name="connsiteX2667" fmla="*/ 149612 w 611188"/>
              <a:gd name="connsiteY2667" fmla="*/ 202143 h 257176"/>
              <a:gd name="connsiteX2668" fmla="*/ 148555 w 611188"/>
              <a:gd name="connsiteY2668" fmla="*/ 201613 h 257176"/>
              <a:gd name="connsiteX2669" fmla="*/ 151726 w 611188"/>
              <a:gd name="connsiteY2669" fmla="*/ 201084 h 257176"/>
              <a:gd name="connsiteX2670" fmla="*/ 151197 w 611188"/>
              <a:gd name="connsiteY2670" fmla="*/ 198438 h 257176"/>
              <a:gd name="connsiteX2671" fmla="*/ 150140 w 611188"/>
              <a:gd name="connsiteY2671" fmla="*/ 198438 h 257176"/>
              <a:gd name="connsiteX2672" fmla="*/ 150140 w 611188"/>
              <a:gd name="connsiteY2672" fmla="*/ 199497 h 257176"/>
              <a:gd name="connsiteX2673" fmla="*/ 146969 w 611188"/>
              <a:gd name="connsiteY2673" fmla="*/ 197909 h 257176"/>
              <a:gd name="connsiteX2674" fmla="*/ 144854 w 611188"/>
              <a:gd name="connsiteY2674" fmla="*/ 200026 h 257176"/>
              <a:gd name="connsiteX2675" fmla="*/ 136397 w 611188"/>
              <a:gd name="connsiteY2675" fmla="*/ 200026 h 257176"/>
              <a:gd name="connsiteX2676" fmla="*/ 128997 w 611188"/>
              <a:gd name="connsiteY2676" fmla="*/ 199497 h 257176"/>
              <a:gd name="connsiteX2677" fmla="*/ 127939 w 611188"/>
              <a:gd name="connsiteY2677" fmla="*/ 196851 h 257176"/>
              <a:gd name="connsiteX2678" fmla="*/ 125297 w 611188"/>
              <a:gd name="connsiteY2678" fmla="*/ 196851 h 257176"/>
              <a:gd name="connsiteX2679" fmla="*/ 123711 w 611188"/>
              <a:gd name="connsiteY2679" fmla="*/ 197909 h 257176"/>
              <a:gd name="connsiteX2680" fmla="*/ 117368 w 611188"/>
              <a:gd name="connsiteY2680" fmla="*/ 197909 h 257176"/>
              <a:gd name="connsiteX2681" fmla="*/ 110496 w 611188"/>
              <a:gd name="connsiteY2681" fmla="*/ 198438 h 257176"/>
              <a:gd name="connsiteX2682" fmla="*/ 110496 w 611188"/>
              <a:gd name="connsiteY2682" fmla="*/ 197909 h 257176"/>
              <a:gd name="connsiteX2683" fmla="*/ 110496 w 611188"/>
              <a:gd name="connsiteY2683" fmla="*/ 196851 h 257176"/>
              <a:gd name="connsiteX2684" fmla="*/ 109967 w 611188"/>
              <a:gd name="connsiteY2684" fmla="*/ 197909 h 257176"/>
              <a:gd name="connsiteX2685" fmla="*/ 109967 w 611188"/>
              <a:gd name="connsiteY2685" fmla="*/ 198438 h 257176"/>
              <a:gd name="connsiteX2686" fmla="*/ 107853 w 611188"/>
              <a:gd name="connsiteY2686" fmla="*/ 197909 h 257176"/>
              <a:gd name="connsiteX2687" fmla="*/ 106267 w 611188"/>
              <a:gd name="connsiteY2687" fmla="*/ 196322 h 257176"/>
              <a:gd name="connsiteX2688" fmla="*/ 105210 w 611188"/>
              <a:gd name="connsiteY2688" fmla="*/ 196851 h 257176"/>
              <a:gd name="connsiteX2689" fmla="*/ 104681 w 611188"/>
              <a:gd name="connsiteY2689" fmla="*/ 197909 h 257176"/>
              <a:gd name="connsiteX2690" fmla="*/ 104681 w 611188"/>
              <a:gd name="connsiteY2690" fmla="*/ 196322 h 257176"/>
              <a:gd name="connsiteX2691" fmla="*/ 104681 w 611188"/>
              <a:gd name="connsiteY2691" fmla="*/ 195793 h 257176"/>
              <a:gd name="connsiteX2692" fmla="*/ 105210 w 611188"/>
              <a:gd name="connsiteY2692" fmla="*/ 196322 h 257176"/>
              <a:gd name="connsiteX2693" fmla="*/ 106267 w 611188"/>
              <a:gd name="connsiteY2693" fmla="*/ 194734 h 257176"/>
              <a:gd name="connsiteX2694" fmla="*/ 103624 w 611188"/>
              <a:gd name="connsiteY2694" fmla="*/ 193147 h 257176"/>
              <a:gd name="connsiteX2695" fmla="*/ 102039 w 611188"/>
              <a:gd name="connsiteY2695" fmla="*/ 193147 h 257176"/>
              <a:gd name="connsiteX2696" fmla="*/ 101510 w 611188"/>
              <a:gd name="connsiteY2696" fmla="*/ 194734 h 257176"/>
              <a:gd name="connsiteX2697" fmla="*/ 100981 w 611188"/>
              <a:gd name="connsiteY2697" fmla="*/ 194734 h 257176"/>
              <a:gd name="connsiteX2698" fmla="*/ 100981 w 611188"/>
              <a:gd name="connsiteY2698" fmla="*/ 193147 h 257176"/>
              <a:gd name="connsiteX2699" fmla="*/ 97810 w 611188"/>
              <a:gd name="connsiteY2699" fmla="*/ 191559 h 257176"/>
              <a:gd name="connsiteX2700" fmla="*/ 96224 w 611188"/>
              <a:gd name="connsiteY2700" fmla="*/ 193147 h 257176"/>
              <a:gd name="connsiteX2701" fmla="*/ 94110 w 611188"/>
              <a:gd name="connsiteY2701" fmla="*/ 191559 h 257176"/>
              <a:gd name="connsiteX2702" fmla="*/ 93111 w 611188"/>
              <a:gd name="connsiteY2702" fmla="*/ 189560 h 257176"/>
              <a:gd name="connsiteX2703" fmla="*/ 95167 w 611188"/>
              <a:gd name="connsiteY2703" fmla="*/ 189972 h 257176"/>
              <a:gd name="connsiteX2704" fmla="*/ 97810 w 611188"/>
              <a:gd name="connsiteY2704" fmla="*/ 189972 h 257176"/>
              <a:gd name="connsiteX2705" fmla="*/ 97810 w 611188"/>
              <a:gd name="connsiteY2705" fmla="*/ 191030 h 257176"/>
              <a:gd name="connsiteX2706" fmla="*/ 99396 w 611188"/>
              <a:gd name="connsiteY2706" fmla="*/ 191559 h 257176"/>
              <a:gd name="connsiteX2707" fmla="*/ 100981 w 611188"/>
              <a:gd name="connsiteY2707" fmla="*/ 191030 h 257176"/>
              <a:gd name="connsiteX2708" fmla="*/ 103096 w 611188"/>
              <a:gd name="connsiteY2708" fmla="*/ 192618 h 257176"/>
              <a:gd name="connsiteX2709" fmla="*/ 106267 w 611188"/>
              <a:gd name="connsiteY2709" fmla="*/ 192618 h 257176"/>
              <a:gd name="connsiteX2710" fmla="*/ 106267 w 611188"/>
              <a:gd name="connsiteY2710" fmla="*/ 193147 h 257176"/>
              <a:gd name="connsiteX2711" fmla="*/ 106267 w 611188"/>
              <a:gd name="connsiteY2711" fmla="*/ 194205 h 257176"/>
              <a:gd name="connsiteX2712" fmla="*/ 109967 w 611188"/>
              <a:gd name="connsiteY2712" fmla="*/ 194734 h 257176"/>
              <a:gd name="connsiteX2713" fmla="*/ 113139 w 611188"/>
              <a:gd name="connsiteY2713" fmla="*/ 195793 h 257176"/>
              <a:gd name="connsiteX2714" fmla="*/ 120011 w 611188"/>
              <a:gd name="connsiteY2714" fmla="*/ 195793 h 257176"/>
              <a:gd name="connsiteX2715" fmla="*/ 126882 w 611188"/>
              <a:gd name="connsiteY2715" fmla="*/ 195793 h 257176"/>
              <a:gd name="connsiteX2716" fmla="*/ 125825 w 611188"/>
              <a:gd name="connsiteY2716" fmla="*/ 191559 h 257176"/>
              <a:gd name="connsiteX2717" fmla="*/ 126882 w 611188"/>
              <a:gd name="connsiteY2717" fmla="*/ 188913 h 257176"/>
              <a:gd name="connsiteX2718" fmla="*/ 126882 w 611188"/>
              <a:gd name="connsiteY2718" fmla="*/ 187855 h 257176"/>
              <a:gd name="connsiteX2719" fmla="*/ 125297 w 611188"/>
              <a:gd name="connsiteY2719" fmla="*/ 188913 h 257176"/>
              <a:gd name="connsiteX2720" fmla="*/ 124239 w 611188"/>
              <a:gd name="connsiteY2720" fmla="*/ 187855 h 257176"/>
              <a:gd name="connsiteX2721" fmla="*/ 125825 w 611188"/>
              <a:gd name="connsiteY2721" fmla="*/ 187855 h 257176"/>
              <a:gd name="connsiteX2722" fmla="*/ 127411 w 611188"/>
              <a:gd name="connsiteY2722" fmla="*/ 187326 h 257176"/>
              <a:gd name="connsiteX2723" fmla="*/ 127939 w 611188"/>
              <a:gd name="connsiteY2723" fmla="*/ 185738 h 257176"/>
              <a:gd name="connsiteX2724" fmla="*/ 128997 w 611188"/>
              <a:gd name="connsiteY2724" fmla="*/ 184151 h 257176"/>
              <a:gd name="connsiteX2725" fmla="*/ 127939 w 611188"/>
              <a:gd name="connsiteY2725" fmla="*/ 183093 h 257176"/>
              <a:gd name="connsiteX2726" fmla="*/ 127411 w 611188"/>
              <a:gd name="connsiteY2726" fmla="*/ 182563 h 257176"/>
              <a:gd name="connsiteX2727" fmla="*/ 128997 w 611188"/>
              <a:gd name="connsiteY2727" fmla="*/ 182034 h 257176"/>
              <a:gd name="connsiteX2728" fmla="*/ 129525 w 611188"/>
              <a:gd name="connsiteY2728" fmla="*/ 180976 h 257176"/>
              <a:gd name="connsiteX2729" fmla="*/ 125825 w 611188"/>
              <a:gd name="connsiteY2729" fmla="*/ 180976 h 257176"/>
              <a:gd name="connsiteX2730" fmla="*/ 121068 w 611188"/>
              <a:gd name="connsiteY2730" fmla="*/ 179388 h 257176"/>
              <a:gd name="connsiteX2731" fmla="*/ 121068 w 611188"/>
              <a:gd name="connsiteY2731" fmla="*/ 180447 h 257176"/>
              <a:gd name="connsiteX2732" fmla="*/ 122125 w 611188"/>
              <a:gd name="connsiteY2732" fmla="*/ 180447 h 257176"/>
              <a:gd name="connsiteX2733" fmla="*/ 120539 w 611188"/>
              <a:gd name="connsiteY2733" fmla="*/ 180976 h 257176"/>
              <a:gd name="connsiteX2734" fmla="*/ 120011 w 611188"/>
              <a:gd name="connsiteY2734" fmla="*/ 179388 h 257176"/>
              <a:gd name="connsiteX2735" fmla="*/ 117368 w 611188"/>
              <a:gd name="connsiteY2735" fmla="*/ 180976 h 257176"/>
              <a:gd name="connsiteX2736" fmla="*/ 115253 w 611188"/>
              <a:gd name="connsiteY2736" fmla="*/ 182563 h 257176"/>
              <a:gd name="connsiteX2737" fmla="*/ 115782 w 611188"/>
              <a:gd name="connsiteY2737" fmla="*/ 184151 h 257176"/>
              <a:gd name="connsiteX2738" fmla="*/ 117368 w 611188"/>
              <a:gd name="connsiteY2738" fmla="*/ 184151 h 257176"/>
              <a:gd name="connsiteX2739" fmla="*/ 117368 w 611188"/>
              <a:gd name="connsiteY2739" fmla="*/ 185738 h 257176"/>
              <a:gd name="connsiteX2740" fmla="*/ 117368 w 611188"/>
              <a:gd name="connsiteY2740" fmla="*/ 186268 h 257176"/>
              <a:gd name="connsiteX2741" fmla="*/ 116839 w 611188"/>
              <a:gd name="connsiteY2741" fmla="*/ 186268 h 257176"/>
              <a:gd name="connsiteX2742" fmla="*/ 116839 w 611188"/>
              <a:gd name="connsiteY2742" fmla="*/ 185738 h 257176"/>
              <a:gd name="connsiteX2743" fmla="*/ 116839 w 611188"/>
              <a:gd name="connsiteY2743" fmla="*/ 184680 h 257176"/>
              <a:gd name="connsiteX2744" fmla="*/ 115253 w 611188"/>
              <a:gd name="connsiteY2744" fmla="*/ 184151 h 257176"/>
              <a:gd name="connsiteX2745" fmla="*/ 114196 w 611188"/>
              <a:gd name="connsiteY2745" fmla="*/ 184151 h 257176"/>
              <a:gd name="connsiteX2746" fmla="*/ 114196 w 611188"/>
              <a:gd name="connsiteY2746" fmla="*/ 184680 h 257176"/>
              <a:gd name="connsiteX2747" fmla="*/ 115253 w 611188"/>
              <a:gd name="connsiteY2747" fmla="*/ 185738 h 257176"/>
              <a:gd name="connsiteX2748" fmla="*/ 116839 w 611188"/>
              <a:gd name="connsiteY2748" fmla="*/ 185738 h 257176"/>
              <a:gd name="connsiteX2749" fmla="*/ 115782 w 611188"/>
              <a:gd name="connsiteY2749" fmla="*/ 186268 h 257176"/>
              <a:gd name="connsiteX2750" fmla="*/ 115253 w 611188"/>
              <a:gd name="connsiteY2750" fmla="*/ 186268 h 257176"/>
              <a:gd name="connsiteX2751" fmla="*/ 115782 w 611188"/>
              <a:gd name="connsiteY2751" fmla="*/ 187855 h 257176"/>
              <a:gd name="connsiteX2752" fmla="*/ 117368 w 611188"/>
              <a:gd name="connsiteY2752" fmla="*/ 188913 h 257176"/>
              <a:gd name="connsiteX2753" fmla="*/ 114196 w 611188"/>
              <a:gd name="connsiteY2753" fmla="*/ 188913 h 257176"/>
              <a:gd name="connsiteX2754" fmla="*/ 110496 w 611188"/>
              <a:gd name="connsiteY2754" fmla="*/ 187855 h 257176"/>
              <a:gd name="connsiteX2755" fmla="*/ 107853 w 611188"/>
              <a:gd name="connsiteY2755" fmla="*/ 187326 h 257176"/>
              <a:gd name="connsiteX2756" fmla="*/ 106796 w 611188"/>
              <a:gd name="connsiteY2756" fmla="*/ 183093 h 257176"/>
              <a:gd name="connsiteX2757" fmla="*/ 108382 w 611188"/>
              <a:gd name="connsiteY2757" fmla="*/ 180976 h 257176"/>
              <a:gd name="connsiteX2758" fmla="*/ 110496 w 611188"/>
              <a:gd name="connsiteY2758" fmla="*/ 180447 h 257176"/>
              <a:gd name="connsiteX2759" fmla="*/ 108382 w 611188"/>
              <a:gd name="connsiteY2759" fmla="*/ 179388 h 257176"/>
              <a:gd name="connsiteX2760" fmla="*/ 108080 w 611188"/>
              <a:gd name="connsiteY2760" fmla="*/ 179766 h 257176"/>
              <a:gd name="connsiteX2761" fmla="*/ 108382 w 611188"/>
              <a:gd name="connsiteY2761" fmla="*/ 178859 h 257176"/>
              <a:gd name="connsiteX2762" fmla="*/ 107853 w 611188"/>
              <a:gd name="connsiteY2762" fmla="*/ 177801 h 257176"/>
              <a:gd name="connsiteX2763" fmla="*/ 107098 w 611188"/>
              <a:gd name="connsiteY2763" fmla="*/ 179691 h 257176"/>
              <a:gd name="connsiteX2764" fmla="*/ 106796 w 611188"/>
              <a:gd name="connsiteY2764" fmla="*/ 179388 h 257176"/>
              <a:gd name="connsiteX2765" fmla="*/ 106796 w 611188"/>
              <a:gd name="connsiteY2765" fmla="*/ 180447 h 257176"/>
              <a:gd name="connsiteX2766" fmla="*/ 104681 w 611188"/>
              <a:gd name="connsiteY2766" fmla="*/ 178859 h 257176"/>
              <a:gd name="connsiteX2767" fmla="*/ 103096 w 611188"/>
              <a:gd name="connsiteY2767" fmla="*/ 179388 h 257176"/>
              <a:gd name="connsiteX2768" fmla="*/ 103624 w 611188"/>
              <a:gd name="connsiteY2768" fmla="*/ 177801 h 257176"/>
              <a:gd name="connsiteX2769" fmla="*/ 104681 w 611188"/>
              <a:gd name="connsiteY2769" fmla="*/ 177272 h 257176"/>
              <a:gd name="connsiteX2770" fmla="*/ 103624 w 611188"/>
              <a:gd name="connsiteY2770" fmla="*/ 176743 h 257176"/>
              <a:gd name="connsiteX2771" fmla="*/ 103096 w 611188"/>
              <a:gd name="connsiteY2771" fmla="*/ 176743 h 257176"/>
              <a:gd name="connsiteX2772" fmla="*/ 104681 w 611188"/>
              <a:gd name="connsiteY2772" fmla="*/ 175155 h 257176"/>
              <a:gd name="connsiteX2773" fmla="*/ 105210 w 611188"/>
              <a:gd name="connsiteY2773" fmla="*/ 173568 h 257176"/>
              <a:gd name="connsiteX2774" fmla="*/ 103624 w 611188"/>
              <a:gd name="connsiteY2774" fmla="*/ 172509 h 257176"/>
              <a:gd name="connsiteX2775" fmla="*/ 104681 w 611188"/>
              <a:gd name="connsiteY2775" fmla="*/ 170922 h 257176"/>
              <a:gd name="connsiteX2776" fmla="*/ 104681 w 611188"/>
              <a:gd name="connsiteY2776" fmla="*/ 171980 h 257176"/>
              <a:gd name="connsiteX2777" fmla="*/ 105210 w 611188"/>
              <a:gd name="connsiteY2777" fmla="*/ 170922 h 257176"/>
              <a:gd name="connsiteX2778" fmla="*/ 104681 w 611188"/>
              <a:gd name="connsiteY2778" fmla="*/ 169863 h 257176"/>
              <a:gd name="connsiteX2779" fmla="*/ 103096 w 611188"/>
              <a:gd name="connsiteY2779" fmla="*/ 170393 h 257176"/>
              <a:gd name="connsiteX2780" fmla="*/ 103096 w 611188"/>
              <a:gd name="connsiteY2780" fmla="*/ 169863 h 257176"/>
              <a:gd name="connsiteX2781" fmla="*/ 99924 w 611188"/>
              <a:gd name="connsiteY2781" fmla="*/ 168805 h 257176"/>
              <a:gd name="connsiteX2782" fmla="*/ 97810 w 611188"/>
              <a:gd name="connsiteY2782" fmla="*/ 170393 h 257176"/>
              <a:gd name="connsiteX2783" fmla="*/ 98338 w 611188"/>
              <a:gd name="connsiteY2783" fmla="*/ 171980 h 257176"/>
              <a:gd name="connsiteX2784" fmla="*/ 99396 w 611188"/>
              <a:gd name="connsiteY2784" fmla="*/ 172509 h 257176"/>
              <a:gd name="connsiteX2785" fmla="*/ 98338 w 611188"/>
              <a:gd name="connsiteY2785" fmla="*/ 174097 h 257176"/>
              <a:gd name="connsiteX2786" fmla="*/ 95167 w 611188"/>
              <a:gd name="connsiteY2786" fmla="*/ 173568 h 257176"/>
              <a:gd name="connsiteX2787" fmla="*/ 94110 w 611188"/>
              <a:gd name="connsiteY2787" fmla="*/ 175155 h 257176"/>
              <a:gd name="connsiteX2788" fmla="*/ 92524 w 611188"/>
              <a:gd name="connsiteY2788" fmla="*/ 174097 h 257176"/>
              <a:gd name="connsiteX2789" fmla="*/ 91467 w 611188"/>
              <a:gd name="connsiteY2789" fmla="*/ 174097 h 257176"/>
              <a:gd name="connsiteX2790" fmla="*/ 90938 w 611188"/>
              <a:gd name="connsiteY2790" fmla="*/ 174097 h 257176"/>
              <a:gd name="connsiteX2791" fmla="*/ 86181 w 611188"/>
              <a:gd name="connsiteY2791" fmla="*/ 176743 h 257176"/>
              <a:gd name="connsiteX2792" fmla="*/ 87238 w 611188"/>
              <a:gd name="connsiteY2792" fmla="*/ 177272 h 257176"/>
              <a:gd name="connsiteX2793" fmla="*/ 93052 w 611188"/>
              <a:gd name="connsiteY2793" fmla="*/ 177801 h 257176"/>
              <a:gd name="connsiteX2794" fmla="*/ 98338 w 611188"/>
              <a:gd name="connsiteY2794" fmla="*/ 177801 h 257176"/>
              <a:gd name="connsiteX2795" fmla="*/ 96224 w 611188"/>
              <a:gd name="connsiteY2795" fmla="*/ 178859 h 257176"/>
              <a:gd name="connsiteX2796" fmla="*/ 93052 w 611188"/>
              <a:gd name="connsiteY2796" fmla="*/ 180447 h 257176"/>
              <a:gd name="connsiteX2797" fmla="*/ 93052 w 611188"/>
              <a:gd name="connsiteY2797" fmla="*/ 178859 h 257176"/>
              <a:gd name="connsiteX2798" fmla="*/ 87238 w 611188"/>
              <a:gd name="connsiteY2798" fmla="*/ 179388 h 257176"/>
              <a:gd name="connsiteX2799" fmla="*/ 81952 w 611188"/>
              <a:gd name="connsiteY2799" fmla="*/ 180447 h 257176"/>
              <a:gd name="connsiteX2800" fmla="*/ 80366 w 611188"/>
              <a:gd name="connsiteY2800" fmla="*/ 183093 h 257176"/>
              <a:gd name="connsiteX2801" fmla="*/ 77723 w 611188"/>
              <a:gd name="connsiteY2801" fmla="*/ 182563 h 257176"/>
              <a:gd name="connsiteX2802" fmla="*/ 72437 w 611188"/>
              <a:gd name="connsiteY2802" fmla="*/ 184151 h 257176"/>
              <a:gd name="connsiteX2803" fmla="*/ 69794 w 611188"/>
              <a:gd name="connsiteY2803" fmla="*/ 183093 h 257176"/>
              <a:gd name="connsiteX2804" fmla="*/ 65037 w 611188"/>
              <a:gd name="connsiteY2804" fmla="*/ 184151 h 257176"/>
              <a:gd name="connsiteX2805" fmla="*/ 60280 w 611188"/>
              <a:gd name="connsiteY2805" fmla="*/ 183093 h 257176"/>
              <a:gd name="connsiteX2806" fmla="*/ 61337 w 611188"/>
              <a:gd name="connsiteY2806" fmla="*/ 180976 h 257176"/>
              <a:gd name="connsiteX2807" fmla="*/ 61866 w 611188"/>
              <a:gd name="connsiteY2807" fmla="*/ 179388 h 257176"/>
              <a:gd name="connsiteX2808" fmla="*/ 65037 w 611188"/>
              <a:gd name="connsiteY2808" fmla="*/ 179388 h 257176"/>
              <a:gd name="connsiteX2809" fmla="*/ 67152 w 611188"/>
              <a:gd name="connsiteY2809" fmla="*/ 177801 h 257176"/>
              <a:gd name="connsiteX2810" fmla="*/ 62923 w 611188"/>
              <a:gd name="connsiteY2810" fmla="*/ 175155 h 257176"/>
              <a:gd name="connsiteX2811" fmla="*/ 58694 w 611188"/>
              <a:gd name="connsiteY2811" fmla="*/ 172509 h 257176"/>
              <a:gd name="connsiteX2812" fmla="*/ 58694 w 611188"/>
              <a:gd name="connsiteY2812" fmla="*/ 171980 h 257176"/>
              <a:gd name="connsiteX2813" fmla="*/ 58165 w 611188"/>
              <a:gd name="connsiteY2813" fmla="*/ 171980 h 257176"/>
              <a:gd name="connsiteX2814" fmla="*/ 58694 w 611188"/>
              <a:gd name="connsiteY2814" fmla="*/ 169863 h 257176"/>
              <a:gd name="connsiteX2815" fmla="*/ 59751 w 611188"/>
              <a:gd name="connsiteY2815" fmla="*/ 168805 h 257176"/>
              <a:gd name="connsiteX2816" fmla="*/ 58165 w 611188"/>
              <a:gd name="connsiteY2816" fmla="*/ 168276 h 257176"/>
              <a:gd name="connsiteX2817" fmla="*/ 56051 w 611188"/>
              <a:gd name="connsiteY2817" fmla="*/ 167218 h 257176"/>
              <a:gd name="connsiteX2818" fmla="*/ 56051 w 611188"/>
              <a:gd name="connsiteY2818" fmla="*/ 165630 h 257176"/>
              <a:gd name="connsiteX2819" fmla="*/ 56580 w 611188"/>
              <a:gd name="connsiteY2819" fmla="*/ 165630 h 257176"/>
              <a:gd name="connsiteX2820" fmla="*/ 56051 w 611188"/>
              <a:gd name="connsiteY2820" fmla="*/ 165101 h 257176"/>
              <a:gd name="connsiteX2821" fmla="*/ 54994 w 611188"/>
              <a:gd name="connsiteY2821" fmla="*/ 165630 h 257176"/>
              <a:gd name="connsiteX2822" fmla="*/ 54465 w 611188"/>
              <a:gd name="connsiteY2822" fmla="*/ 165101 h 257176"/>
              <a:gd name="connsiteX2823" fmla="*/ 52880 w 611188"/>
              <a:gd name="connsiteY2823" fmla="*/ 165101 h 257176"/>
              <a:gd name="connsiteX2824" fmla="*/ 52880 w 611188"/>
              <a:gd name="connsiteY2824" fmla="*/ 163513 h 257176"/>
              <a:gd name="connsiteX2825" fmla="*/ 52880 w 611188"/>
              <a:gd name="connsiteY2825" fmla="*/ 162984 h 257176"/>
              <a:gd name="connsiteX2826" fmla="*/ 51822 w 611188"/>
              <a:gd name="connsiteY2826" fmla="*/ 162984 h 257176"/>
              <a:gd name="connsiteX2827" fmla="*/ 51294 w 611188"/>
              <a:gd name="connsiteY2827" fmla="*/ 162984 h 257176"/>
              <a:gd name="connsiteX2828" fmla="*/ 51822 w 611188"/>
              <a:gd name="connsiteY2828" fmla="*/ 161926 h 257176"/>
              <a:gd name="connsiteX2829" fmla="*/ 51822 w 611188"/>
              <a:gd name="connsiteY2829" fmla="*/ 161397 h 257176"/>
              <a:gd name="connsiteX2830" fmla="*/ 53408 w 611188"/>
              <a:gd name="connsiteY2830" fmla="*/ 163513 h 257176"/>
              <a:gd name="connsiteX2831" fmla="*/ 54994 w 611188"/>
              <a:gd name="connsiteY2831" fmla="*/ 165101 h 257176"/>
              <a:gd name="connsiteX2832" fmla="*/ 54465 w 611188"/>
              <a:gd name="connsiteY2832" fmla="*/ 164043 h 257176"/>
              <a:gd name="connsiteX2833" fmla="*/ 53408 w 611188"/>
              <a:gd name="connsiteY2833" fmla="*/ 162984 h 257176"/>
              <a:gd name="connsiteX2834" fmla="*/ 54465 w 611188"/>
              <a:gd name="connsiteY2834" fmla="*/ 162984 h 257176"/>
              <a:gd name="connsiteX2835" fmla="*/ 54465 w 611188"/>
              <a:gd name="connsiteY2835" fmla="*/ 161926 h 257176"/>
              <a:gd name="connsiteX2836" fmla="*/ 52880 w 611188"/>
              <a:gd name="connsiteY2836" fmla="*/ 158222 h 257176"/>
              <a:gd name="connsiteX2837" fmla="*/ 49179 w 611188"/>
              <a:gd name="connsiteY2837" fmla="*/ 158222 h 257176"/>
              <a:gd name="connsiteX2838" fmla="*/ 48122 w 611188"/>
              <a:gd name="connsiteY2838" fmla="*/ 157693 h 257176"/>
              <a:gd name="connsiteX2839" fmla="*/ 49179 w 611188"/>
              <a:gd name="connsiteY2839" fmla="*/ 154518 h 257176"/>
              <a:gd name="connsiteX2840" fmla="*/ 49708 w 611188"/>
              <a:gd name="connsiteY2840" fmla="*/ 154518 h 257176"/>
              <a:gd name="connsiteX2841" fmla="*/ 49179 w 611188"/>
              <a:gd name="connsiteY2841" fmla="*/ 153459 h 257176"/>
              <a:gd name="connsiteX2842" fmla="*/ 49708 w 611188"/>
              <a:gd name="connsiteY2842" fmla="*/ 153459 h 257176"/>
              <a:gd name="connsiteX2843" fmla="*/ 49179 w 611188"/>
              <a:gd name="connsiteY2843" fmla="*/ 151343 h 257176"/>
              <a:gd name="connsiteX2844" fmla="*/ 47594 w 611188"/>
              <a:gd name="connsiteY2844" fmla="*/ 149226 h 257176"/>
              <a:gd name="connsiteX2845" fmla="*/ 46008 w 611188"/>
              <a:gd name="connsiteY2845" fmla="*/ 142876 h 257176"/>
              <a:gd name="connsiteX2846" fmla="*/ 48122 w 611188"/>
              <a:gd name="connsiteY2846" fmla="*/ 139172 h 257176"/>
              <a:gd name="connsiteX2847" fmla="*/ 49179 w 611188"/>
              <a:gd name="connsiteY2847" fmla="*/ 137584 h 257176"/>
              <a:gd name="connsiteX2848" fmla="*/ 49708 w 611188"/>
              <a:gd name="connsiteY2848" fmla="*/ 137055 h 257176"/>
              <a:gd name="connsiteX2849" fmla="*/ 52880 w 611188"/>
              <a:gd name="connsiteY2849" fmla="*/ 135467 h 257176"/>
              <a:gd name="connsiteX2850" fmla="*/ 54994 w 611188"/>
              <a:gd name="connsiteY2850" fmla="*/ 132292 h 257176"/>
              <a:gd name="connsiteX2851" fmla="*/ 56580 w 611188"/>
              <a:gd name="connsiteY2851" fmla="*/ 131763 h 257176"/>
              <a:gd name="connsiteX2852" fmla="*/ 58165 w 611188"/>
              <a:gd name="connsiteY2852" fmla="*/ 127530 h 257176"/>
              <a:gd name="connsiteX2853" fmla="*/ 60280 w 611188"/>
              <a:gd name="connsiteY2853" fmla="*/ 127530 h 257176"/>
              <a:gd name="connsiteX2854" fmla="*/ 60280 w 611188"/>
              <a:gd name="connsiteY2854" fmla="*/ 129117 h 257176"/>
              <a:gd name="connsiteX2855" fmla="*/ 61866 w 611188"/>
              <a:gd name="connsiteY2855" fmla="*/ 129117 h 257176"/>
              <a:gd name="connsiteX2856" fmla="*/ 66623 w 611188"/>
              <a:gd name="connsiteY2856" fmla="*/ 132292 h 257176"/>
              <a:gd name="connsiteX2857" fmla="*/ 68737 w 611188"/>
              <a:gd name="connsiteY2857" fmla="*/ 131763 h 257176"/>
              <a:gd name="connsiteX2858" fmla="*/ 66623 w 611188"/>
              <a:gd name="connsiteY2858" fmla="*/ 128588 h 257176"/>
              <a:gd name="connsiteX2859" fmla="*/ 65037 w 611188"/>
              <a:gd name="connsiteY2859" fmla="*/ 124884 h 257176"/>
              <a:gd name="connsiteX2860" fmla="*/ 65566 w 611188"/>
              <a:gd name="connsiteY2860" fmla="*/ 124884 h 257176"/>
              <a:gd name="connsiteX2861" fmla="*/ 65566 w 611188"/>
              <a:gd name="connsiteY2861" fmla="*/ 123826 h 257176"/>
              <a:gd name="connsiteX2862" fmla="*/ 65037 w 611188"/>
              <a:gd name="connsiteY2862" fmla="*/ 123297 h 257176"/>
              <a:gd name="connsiteX2863" fmla="*/ 65037 w 611188"/>
              <a:gd name="connsiteY2863" fmla="*/ 122238 h 257176"/>
              <a:gd name="connsiteX2864" fmla="*/ 65566 w 611188"/>
              <a:gd name="connsiteY2864" fmla="*/ 123297 h 257176"/>
              <a:gd name="connsiteX2865" fmla="*/ 66623 w 611188"/>
              <a:gd name="connsiteY2865" fmla="*/ 120122 h 257176"/>
              <a:gd name="connsiteX2866" fmla="*/ 67152 w 611188"/>
              <a:gd name="connsiteY2866" fmla="*/ 116417 h 257176"/>
              <a:gd name="connsiteX2867" fmla="*/ 68209 w 611188"/>
              <a:gd name="connsiteY2867" fmla="*/ 116417 h 257176"/>
              <a:gd name="connsiteX2868" fmla="*/ 68737 w 611188"/>
              <a:gd name="connsiteY2868" fmla="*/ 114830 h 257176"/>
              <a:gd name="connsiteX2869" fmla="*/ 70323 w 611188"/>
              <a:gd name="connsiteY2869" fmla="*/ 115359 h 257176"/>
              <a:gd name="connsiteX2870" fmla="*/ 70852 w 611188"/>
              <a:gd name="connsiteY2870" fmla="*/ 113242 h 257176"/>
              <a:gd name="connsiteX2871" fmla="*/ 74023 w 611188"/>
              <a:gd name="connsiteY2871" fmla="*/ 116947 h 257176"/>
              <a:gd name="connsiteX2872" fmla="*/ 77195 w 611188"/>
              <a:gd name="connsiteY2872" fmla="*/ 119592 h 257176"/>
              <a:gd name="connsiteX2873" fmla="*/ 77195 w 611188"/>
              <a:gd name="connsiteY2873" fmla="*/ 120122 h 257176"/>
              <a:gd name="connsiteX2874" fmla="*/ 77723 w 611188"/>
              <a:gd name="connsiteY2874" fmla="*/ 120651 h 257176"/>
              <a:gd name="connsiteX2875" fmla="*/ 77195 w 611188"/>
              <a:gd name="connsiteY2875" fmla="*/ 121709 h 257176"/>
              <a:gd name="connsiteX2876" fmla="*/ 79309 w 611188"/>
              <a:gd name="connsiteY2876" fmla="*/ 123826 h 257176"/>
              <a:gd name="connsiteX2877" fmla="*/ 80895 w 611188"/>
              <a:gd name="connsiteY2877" fmla="*/ 125942 h 257176"/>
              <a:gd name="connsiteX2878" fmla="*/ 83009 w 611188"/>
              <a:gd name="connsiteY2878" fmla="*/ 124884 h 257176"/>
              <a:gd name="connsiteX2879" fmla="*/ 85652 w 611188"/>
              <a:gd name="connsiteY2879" fmla="*/ 125413 h 257176"/>
              <a:gd name="connsiteX2880" fmla="*/ 85652 w 611188"/>
              <a:gd name="connsiteY2880" fmla="*/ 123826 h 257176"/>
              <a:gd name="connsiteX2881" fmla="*/ 84595 w 611188"/>
              <a:gd name="connsiteY2881" fmla="*/ 123297 h 257176"/>
              <a:gd name="connsiteX2882" fmla="*/ 84595 w 611188"/>
              <a:gd name="connsiteY2882" fmla="*/ 123826 h 257176"/>
              <a:gd name="connsiteX2883" fmla="*/ 84066 w 611188"/>
              <a:gd name="connsiteY2883" fmla="*/ 123826 h 257176"/>
              <a:gd name="connsiteX2884" fmla="*/ 84066 w 611188"/>
              <a:gd name="connsiteY2884" fmla="*/ 122238 h 257176"/>
              <a:gd name="connsiteX2885" fmla="*/ 83009 w 611188"/>
              <a:gd name="connsiteY2885" fmla="*/ 122238 h 257176"/>
              <a:gd name="connsiteX2886" fmla="*/ 84066 w 611188"/>
              <a:gd name="connsiteY2886" fmla="*/ 121709 h 257176"/>
              <a:gd name="connsiteX2887" fmla="*/ 84066 w 611188"/>
              <a:gd name="connsiteY2887" fmla="*/ 120651 h 257176"/>
              <a:gd name="connsiteX2888" fmla="*/ 84066 w 611188"/>
              <a:gd name="connsiteY2888" fmla="*/ 119592 h 257176"/>
              <a:gd name="connsiteX2889" fmla="*/ 83009 w 611188"/>
              <a:gd name="connsiteY2889" fmla="*/ 120122 h 257176"/>
              <a:gd name="connsiteX2890" fmla="*/ 82481 w 611188"/>
              <a:gd name="connsiteY2890" fmla="*/ 121709 h 257176"/>
              <a:gd name="connsiteX2891" fmla="*/ 82481 w 611188"/>
              <a:gd name="connsiteY2891" fmla="*/ 119592 h 257176"/>
              <a:gd name="connsiteX2892" fmla="*/ 80895 w 611188"/>
              <a:gd name="connsiteY2892" fmla="*/ 118534 h 257176"/>
              <a:gd name="connsiteX2893" fmla="*/ 81952 w 611188"/>
              <a:gd name="connsiteY2893" fmla="*/ 118005 h 257176"/>
              <a:gd name="connsiteX2894" fmla="*/ 80895 w 611188"/>
              <a:gd name="connsiteY2894" fmla="*/ 116947 h 257176"/>
              <a:gd name="connsiteX2895" fmla="*/ 80895 w 611188"/>
              <a:gd name="connsiteY2895" fmla="*/ 116417 h 257176"/>
              <a:gd name="connsiteX2896" fmla="*/ 80366 w 611188"/>
              <a:gd name="connsiteY2896" fmla="*/ 115359 h 257176"/>
              <a:gd name="connsiteX2897" fmla="*/ 80895 w 611188"/>
              <a:gd name="connsiteY2897" fmla="*/ 113242 h 257176"/>
              <a:gd name="connsiteX2898" fmla="*/ 79309 w 611188"/>
              <a:gd name="connsiteY2898" fmla="*/ 112713 h 257176"/>
              <a:gd name="connsiteX2899" fmla="*/ 79309 w 611188"/>
              <a:gd name="connsiteY2899" fmla="*/ 110067 h 257176"/>
              <a:gd name="connsiteX2900" fmla="*/ 77723 w 611188"/>
              <a:gd name="connsiteY2900" fmla="*/ 109538 h 257176"/>
              <a:gd name="connsiteX2901" fmla="*/ 77723 w 611188"/>
              <a:gd name="connsiteY2901" fmla="*/ 108480 h 257176"/>
              <a:gd name="connsiteX2902" fmla="*/ 78781 w 611188"/>
              <a:gd name="connsiteY2902" fmla="*/ 108480 h 257176"/>
              <a:gd name="connsiteX2903" fmla="*/ 77195 w 611188"/>
              <a:gd name="connsiteY2903" fmla="*/ 105834 h 257176"/>
              <a:gd name="connsiteX2904" fmla="*/ 71909 w 611188"/>
              <a:gd name="connsiteY2904" fmla="*/ 104776 h 257176"/>
              <a:gd name="connsiteX2905" fmla="*/ 68737 w 611188"/>
              <a:gd name="connsiteY2905" fmla="*/ 104776 h 257176"/>
              <a:gd name="connsiteX2906" fmla="*/ 68737 w 611188"/>
              <a:gd name="connsiteY2906" fmla="*/ 105834 h 257176"/>
              <a:gd name="connsiteX2907" fmla="*/ 68209 w 611188"/>
              <a:gd name="connsiteY2907" fmla="*/ 105834 h 257176"/>
              <a:gd name="connsiteX2908" fmla="*/ 66623 w 611188"/>
              <a:gd name="connsiteY2908" fmla="*/ 104776 h 257176"/>
              <a:gd name="connsiteX2909" fmla="*/ 66623 w 611188"/>
              <a:gd name="connsiteY2909" fmla="*/ 105834 h 257176"/>
              <a:gd name="connsiteX2910" fmla="*/ 66623 w 611188"/>
              <a:gd name="connsiteY2910" fmla="*/ 106363 h 257176"/>
              <a:gd name="connsiteX2911" fmla="*/ 59751 w 611188"/>
              <a:gd name="connsiteY2911" fmla="*/ 107951 h 257176"/>
              <a:gd name="connsiteX2912" fmla="*/ 52880 w 611188"/>
              <a:gd name="connsiteY2912" fmla="*/ 108480 h 257176"/>
              <a:gd name="connsiteX2913" fmla="*/ 52880 w 611188"/>
              <a:gd name="connsiteY2913" fmla="*/ 109538 h 257176"/>
              <a:gd name="connsiteX2914" fmla="*/ 52880 w 611188"/>
              <a:gd name="connsiteY2914" fmla="*/ 110067 h 257176"/>
              <a:gd name="connsiteX2915" fmla="*/ 48122 w 611188"/>
              <a:gd name="connsiteY2915" fmla="*/ 111655 h 257176"/>
              <a:gd name="connsiteX2916" fmla="*/ 43894 w 611188"/>
              <a:gd name="connsiteY2916" fmla="*/ 113242 h 257176"/>
              <a:gd name="connsiteX2917" fmla="*/ 43894 w 611188"/>
              <a:gd name="connsiteY2917" fmla="*/ 113772 h 257176"/>
              <a:gd name="connsiteX2918" fmla="*/ 44422 w 611188"/>
              <a:gd name="connsiteY2918" fmla="*/ 114830 h 257176"/>
              <a:gd name="connsiteX2919" fmla="*/ 42836 w 611188"/>
              <a:gd name="connsiteY2919" fmla="*/ 114830 h 257176"/>
              <a:gd name="connsiteX2920" fmla="*/ 42836 w 611188"/>
              <a:gd name="connsiteY2920" fmla="*/ 116417 h 257176"/>
              <a:gd name="connsiteX2921" fmla="*/ 41251 w 611188"/>
              <a:gd name="connsiteY2921" fmla="*/ 115359 h 257176"/>
              <a:gd name="connsiteX2922" fmla="*/ 39665 w 611188"/>
              <a:gd name="connsiteY2922" fmla="*/ 115359 h 257176"/>
              <a:gd name="connsiteX2923" fmla="*/ 40722 w 611188"/>
              <a:gd name="connsiteY2923" fmla="*/ 116417 h 257176"/>
              <a:gd name="connsiteX2924" fmla="*/ 35436 w 611188"/>
              <a:gd name="connsiteY2924" fmla="*/ 115359 h 257176"/>
              <a:gd name="connsiteX2925" fmla="*/ 30150 w 611188"/>
              <a:gd name="connsiteY2925" fmla="*/ 110067 h 257176"/>
              <a:gd name="connsiteX2926" fmla="*/ 26979 w 611188"/>
              <a:gd name="connsiteY2926" fmla="*/ 113772 h 257176"/>
              <a:gd name="connsiteX2927" fmla="*/ 24864 w 611188"/>
              <a:gd name="connsiteY2927" fmla="*/ 118534 h 257176"/>
              <a:gd name="connsiteX2928" fmla="*/ 23278 w 611188"/>
              <a:gd name="connsiteY2928" fmla="*/ 115359 h 257176"/>
              <a:gd name="connsiteX2929" fmla="*/ 21693 w 611188"/>
              <a:gd name="connsiteY2929" fmla="*/ 113242 h 257176"/>
              <a:gd name="connsiteX2930" fmla="*/ 22221 w 611188"/>
              <a:gd name="connsiteY2930" fmla="*/ 111126 h 257176"/>
              <a:gd name="connsiteX2931" fmla="*/ 21693 w 611188"/>
              <a:gd name="connsiteY2931" fmla="*/ 109538 h 257176"/>
              <a:gd name="connsiteX2932" fmla="*/ 24864 w 611188"/>
              <a:gd name="connsiteY2932" fmla="*/ 107951 h 257176"/>
              <a:gd name="connsiteX2933" fmla="*/ 28564 w 611188"/>
              <a:gd name="connsiteY2933" fmla="*/ 106892 h 257176"/>
              <a:gd name="connsiteX2934" fmla="*/ 25921 w 611188"/>
              <a:gd name="connsiteY2934" fmla="*/ 104247 h 257176"/>
              <a:gd name="connsiteX2935" fmla="*/ 25393 w 611188"/>
              <a:gd name="connsiteY2935" fmla="*/ 99484 h 257176"/>
              <a:gd name="connsiteX2936" fmla="*/ 25921 w 611188"/>
              <a:gd name="connsiteY2936" fmla="*/ 98955 h 257176"/>
              <a:gd name="connsiteX2937" fmla="*/ 26979 w 611188"/>
              <a:gd name="connsiteY2937" fmla="*/ 97367 h 257176"/>
              <a:gd name="connsiteX2938" fmla="*/ 25921 w 611188"/>
              <a:gd name="connsiteY2938" fmla="*/ 96309 h 257176"/>
              <a:gd name="connsiteX2939" fmla="*/ 25921 w 611188"/>
              <a:gd name="connsiteY2939" fmla="*/ 95780 h 257176"/>
              <a:gd name="connsiteX2940" fmla="*/ 26979 w 611188"/>
              <a:gd name="connsiteY2940" fmla="*/ 94192 h 257176"/>
              <a:gd name="connsiteX2941" fmla="*/ 26979 w 611188"/>
              <a:gd name="connsiteY2941" fmla="*/ 92605 h 257176"/>
              <a:gd name="connsiteX2942" fmla="*/ 30150 w 611188"/>
              <a:gd name="connsiteY2942" fmla="*/ 90488 h 257176"/>
              <a:gd name="connsiteX2943" fmla="*/ 32793 w 611188"/>
              <a:gd name="connsiteY2943" fmla="*/ 88901 h 257176"/>
              <a:gd name="connsiteX2944" fmla="*/ 32265 w 611188"/>
              <a:gd name="connsiteY2944" fmla="*/ 82551 h 257176"/>
              <a:gd name="connsiteX2945" fmla="*/ 30679 w 611188"/>
              <a:gd name="connsiteY2945" fmla="*/ 77259 h 257176"/>
              <a:gd name="connsiteX2946" fmla="*/ 30150 w 611188"/>
              <a:gd name="connsiteY2946" fmla="*/ 77259 h 257176"/>
              <a:gd name="connsiteX2947" fmla="*/ 30150 w 611188"/>
              <a:gd name="connsiteY2947" fmla="*/ 78317 h 257176"/>
              <a:gd name="connsiteX2948" fmla="*/ 27507 w 611188"/>
              <a:gd name="connsiteY2948" fmla="*/ 75142 h 257176"/>
              <a:gd name="connsiteX2949" fmla="*/ 27507 w 611188"/>
              <a:gd name="connsiteY2949" fmla="*/ 71438 h 257176"/>
              <a:gd name="connsiteX2950" fmla="*/ 24864 w 611188"/>
              <a:gd name="connsiteY2950" fmla="*/ 69321 h 257176"/>
              <a:gd name="connsiteX2951" fmla="*/ 22221 w 611188"/>
              <a:gd name="connsiteY2951" fmla="*/ 66676 h 257176"/>
              <a:gd name="connsiteX2952" fmla="*/ 26979 w 611188"/>
              <a:gd name="connsiteY2952" fmla="*/ 67734 h 257176"/>
              <a:gd name="connsiteX2953" fmla="*/ 30150 w 611188"/>
              <a:gd name="connsiteY2953" fmla="*/ 69321 h 257176"/>
              <a:gd name="connsiteX2954" fmla="*/ 30679 w 611188"/>
              <a:gd name="connsiteY2954" fmla="*/ 68263 h 257176"/>
              <a:gd name="connsiteX2955" fmla="*/ 30679 w 611188"/>
              <a:gd name="connsiteY2955" fmla="*/ 66146 h 257176"/>
              <a:gd name="connsiteX2956" fmla="*/ 31207 w 611188"/>
              <a:gd name="connsiteY2956" fmla="*/ 66146 h 257176"/>
              <a:gd name="connsiteX2957" fmla="*/ 30679 w 611188"/>
              <a:gd name="connsiteY2957" fmla="*/ 64559 h 257176"/>
              <a:gd name="connsiteX2958" fmla="*/ 30679 w 611188"/>
              <a:gd name="connsiteY2958" fmla="*/ 62971 h 257176"/>
              <a:gd name="connsiteX2959" fmla="*/ 29093 w 611188"/>
              <a:gd name="connsiteY2959" fmla="*/ 62971 h 257176"/>
              <a:gd name="connsiteX2960" fmla="*/ 29093 w 611188"/>
              <a:gd name="connsiteY2960" fmla="*/ 61384 h 257176"/>
              <a:gd name="connsiteX2961" fmla="*/ 27507 w 611188"/>
              <a:gd name="connsiteY2961" fmla="*/ 62442 h 257176"/>
              <a:gd name="connsiteX2962" fmla="*/ 26979 w 611188"/>
              <a:gd name="connsiteY2962" fmla="*/ 62971 h 257176"/>
              <a:gd name="connsiteX2963" fmla="*/ 26979 w 611188"/>
              <a:gd name="connsiteY2963" fmla="*/ 62442 h 257176"/>
              <a:gd name="connsiteX2964" fmla="*/ 26979 w 611188"/>
              <a:gd name="connsiteY2964" fmla="*/ 61384 h 257176"/>
              <a:gd name="connsiteX2965" fmla="*/ 23807 w 611188"/>
              <a:gd name="connsiteY2965" fmla="*/ 57680 h 257176"/>
              <a:gd name="connsiteX2966" fmla="*/ 21693 w 611188"/>
              <a:gd name="connsiteY2966" fmla="*/ 52917 h 257176"/>
              <a:gd name="connsiteX2967" fmla="*/ 20107 w 611188"/>
              <a:gd name="connsiteY2967" fmla="*/ 53976 h 257176"/>
              <a:gd name="connsiteX2968" fmla="*/ 19050 w 611188"/>
              <a:gd name="connsiteY2968" fmla="*/ 52917 h 257176"/>
              <a:gd name="connsiteX2969" fmla="*/ 20636 w 611188"/>
              <a:gd name="connsiteY2969" fmla="*/ 51330 h 257176"/>
              <a:gd name="connsiteX2970" fmla="*/ 24864 w 611188"/>
              <a:gd name="connsiteY2970" fmla="*/ 55563 h 257176"/>
              <a:gd name="connsiteX2971" fmla="*/ 26979 w 611188"/>
              <a:gd name="connsiteY2971" fmla="*/ 56092 h 257176"/>
              <a:gd name="connsiteX2972" fmla="*/ 26979 w 611188"/>
              <a:gd name="connsiteY2972" fmla="*/ 54505 h 257176"/>
              <a:gd name="connsiteX2973" fmla="*/ 26979 w 611188"/>
              <a:gd name="connsiteY2973" fmla="*/ 52917 h 257176"/>
              <a:gd name="connsiteX2974" fmla="*/ 28564 w 611188"/>
              <a:gd name="connsiteY2974" fmla="*/ 54505 h 257176"/>
              <a:gd name="connsiteX2975" fmla="*/ 28564 w 611188"/>
              <a:gd name="connsiteY2975" fmla="*/ 52917 h 257176"/>
              <a:gd name="connsiteX2976" fmla="*/ 29093 w 611188"/>
              <a:gd name="connsiteY2976" fmla="*/ 53976 h 257176"/>
              <a:gd name="connsiteX2977" fmla="*/ 30150 w 611188"/>
              <a:gd name="connsiteY2977" fmla="*/ 54505 h 257176"/>
              <a:gd name="connsiteX2978" fmla="*/ 30150 w 611188"/>
              <a:gd name="connsiteY2978" fmla="*/ 55563 h 257176"/>
              <a:gd name="connsiteX2979" fmla="*/ 29093 w 611188"/>
              <a:gd name="connsiteY2979" fmla="*/ 54505 h 257176"/>
              <a:gd name="connsiteX2980" fmla="*/ 30150 w 611188"/>
              <a:gd name="connsiteY2980" fmla="*/ 56092 h 257176"/>
              <a:gd name="connsiteX2981" fmla="*/ 30679 w 611188"/>
              <a:gd name="connsiteY2981" fmla="*/ 56092 h 257176"/>
              <a:gd name="connsiteX2982" fmla="*/ 31207 w 611188"/>
              <a:gd name="connsiteY2982" fmla="*/ 59267 h 257176"/>
              <a:gd name="connsiteX2983" fmla="*/ 32265 w 611188"/>
              <a:gd name="connsiteY2983" fmla="*/ 62442 h 257176"/>
              <a:gd name="connsiteX2984" fmla="*/ 32265 w 611188"/>
              <a:gd name="connsiteY2984" fmla="*/ 62971 h 257176"/>
              <a:gd name="connsiteX2985" fmla="*/ 31207 w 611188"/>
              <a:gd name="connsiteY2985" fmla="*/ 63501 h 257176"/>
              <a:gd name="connsiteX2986" fmla="*/ 32793 w 611188"/>
              <a:gd name="connsiteY2986" fmla="*/ 64559 h 257176"/>
              <a:gd name="connsiteX2987" fmla="*/ 33850 w 611188"/>
              <a:gd name="connsiteY2987" fmla="*/ 62442 h 257176"/>
              <a:gd name="connsiteX2988" fmla="*/ 35965 w 611188"/>
              <a:gd name="connsiteY2988" fmla="*/ 63501 h 257176"/>
              <a:gd name="connsiteX2989" fmla="*/ 37550 w 611188"/>
              <a:gd name="connsiteY2989" fmla="*/ 65088 h 257176"/>
              <a:gd name="connsiteX2990" fmla="*/ 37550 w 611188"/>
              <a:gd name="connsiteY2990" fmla="*/ 69321 h 257176"/>
              <a:gd name="connsiteX2991" fmla="*/ 37022 w 611188"/>
              <a:gd name="connsiteY2991" fmla="*/ 71438 h 257176"/>
              <a:gd name="connsiteX2992" fmla="*/ 37550 w 611188"/>
              <a:gd name="connsiteY2992" fmla="*/ 73026 h 257176"/>
              <a:gd name="connsiteX2993" fmla="*/ 39665 w 611188"/>
              <a:gd name="connsiteY2993" fmla="*/ 73555 h 257176"/>
              <a:gd name="connsiteX2994" fmla="*/ 40722 w 611188"/>
              <a:gd name="connsiteY2994" fmla="*/ 75671 h 257176"/>
              <a:gd name="connsiteX2995" fmla="*/ 44951 w 611188"/>
              <a:gd name="connsiteY2995" fmla="*/ 78846 h 257176"/>
              <a:gd name="connsiteX2996" fmla="*/ 46008 w 611188"/>
              <a:gd name="connsiteY2996" fmla="*/ 81492 h 257176"/>
              <a:gd name="connsiteX2997" fmla="*/ 50237 w 611188"/>
              <a:gd name="connsiteY2997" fmla="*/ 82551 h 257176"/>
              <a:gd name="connsiteX2998" fmla="*/ 54465 w 611188"/>
              <a:gd name="connsiteY2998" fmla="*/ 82551 h 257176"/>
              <a:gd name="connsiteX2999" fmla="*/ 54465 w 611188"/>
              <a:gd name="connsiteY2999" fmla="*/ 83609 h 257176"/>
              <a:gd name="connsiteX3000" fmla="*/ 54465 w 611188"/>
              <a:gd name="connsiteY3000" fmla="*/ 84138 h 257176"/>
              <a:gd name="connsiteX3001" fmla="*/ 57108 w 611188"/>
              <a:gd name="connsiteY3001" fmla="*/ 84138 h 257176"/>
              <a:gd name="connsiteX3002" fmla="*/ 59751 w 611188"/>
              <a:gd name="connsiteY3002" fmla="*/ 87313 h 257176"/>
              <a:gd name="connsiteX3003" fmla="*/ 62923 w 611188"/>
              <a:gd name="connsiteY3003" fmla="*/ 87842 h 257176"/>
              <a:gd name="connsiteX3004" fmla="*/ 65037 w 611188"/>
              <a:gd name="connsiteY3004" fmla="*/ 90488 h 257176"/>
              <a:gd name="connsiteX3005" fmla="*/ 65037 w 611188"/>
              <a:gd name="connsiteY3005" fmla="*/ 92076 h 257176"/>
              <a:gd name="connsiteX3006" fmla="*/ 63980 w 611188"/>
              <a:gd name="connsiteY3006" fmla="*/ 92076 h 257176"/>
              <a:gd name="connsiteX3007" fmla="*/ 65037 w 611188"/>
              <a:gd name="connsiteY3007" fmla="*/ 94192 h 257176"/>
              <a:gd name="connsiteX3008" fmla="*/ 66623 w 611188"/>
              <a:gd name="connsiteY3008" fmla="*/ 94721 h 257176"/>
              <a:gd name="connsiteX3009" fmla="*/ 69794 w 611188"/>
              <a:gd name="connsiteY3009" fmla="*/ 95780 h 257176"/>
              <a:gd name="connsiteX3010" fmla="*/ 73495 w 611188"/>
              <a:gd name="connsiteY3010" fmla="*/ 96309 h 257176"/>
              <a:gd name="connsiteX3011" fmla="*/ 71909 w 611188"/>
              <a:gd name="connsiteY3011" fmla="*/ 92076 h 257176"/>
              <a:gd name="connsiteX3012" fmla="*/ 70323 w 611188"/>
              <a:gd name="connsiteY3012" fmla="*/ 87842 h 257176"/>
              <a:gd name="connsiteX3013" fmla="*/ 70323 w 611188"/>
              <a:gd name="connsiteY3013" fmla="*/ 86784 h 257176"/>
              <a:gd name="connsiteX3014" fmla="*/ 69794 w 611188"/>
              <a:gd name="connsiteY3014" fmla="*/ 85726 h 257176"/>
              <a:gd name="connsiteX3015" fmla="*/ 70323 w 611188"/>
              <a:gd name="connsiteY3015" fmla="*/ 85196 h 257176"/>
              <a:gd name="connsiteX3016" fmla="*/ 70852 w 611188"/>
              <a:gd name="connsiteY3016" fmla="*/ 85196 h 257176"/>
              <a:gd name="connsiteX3017" fmla="*/ 70323 w 611188"/>
              <a:gd name="connsiteY3017" fmla="*/ 84138 h 257176"/>
              <a:gd name="connsiteX3018" fmla="*/ 69794 w 611188"/>
              <a:gd name="connsiteY3018" fmla="*/ 84138 h 257176"/>
              <a:gd name="connsiteX3019" fmla="*/ 69794 w 611188"/>
              <a:gd name="connsiteY3019" fmla="*/ 82021 h 257176"/>
              <a:gd name="connsiteX3020" fmla="*/ 69794 w 611188"/>
              <a:gd name="connsiteY3020" fmla="*/ 79905 h 257176"/>
              <a:gd name="connsiteX3021" fmla="*/ 66623 w 611188"/>
              <a:gd name="connsiteY3021" fmla="*/ 75671 h 257176"/>
              <a:gd name="connsiteX3022" fmla="*/ 63980 w 611188"/>
              <a:gd name="connsiteY3022" fmla="*/ 71967 h 257176"/>
              <a:gd name="connsiteX3023" fmla="*/ 61337 w 611188"/>
              <a:gd name="connsiteY3023" fmla="*/ 61384 h 257176"/>
              <a:gd name="connsiteX3024" fmla="*/ 59751 w 611188"/>
              <a:gd name="connsiteY3024" fmla="*/ 50801 h 257176"/>
              <a:gd name="connsiteX3025" fmla="*/ 58694 w 611188"/>
              <a:gd name="connsiteY3025" fmla="*/ 50271 h 257176"/>
              <a:gd name="connsiteX3026" fmla="*/ 58694 w 611188"/>
              <a:gd name="connsiteY3026" fmla="*/ 48684 h 257176"/>
              <a:gd name="connsiteX3027" fmla="*/ 59751 w 611188"/>
              <a:gd name="connsiteY3027" fmla="*/ 47626 h 257176"/>
              <a:gd name="connsiteX3028" fmla="*/ 58694 w 611188"/>
              <a:gd name="connsiteY3028" fmla="*/ 47626 h 257176"/>
              <a:gd name="connsiteX3029" fmla="*/ 58694 w 611188"/>
              <a:gd name="connsiteY3029" fmla="*/ 47096 h 257176"/>
              <a:gd name="connsiteX3030" fmla="*/ 59751 w 611188"/>
              <a:gd name="connsiteY3030" fmla="*/ 43921 h 257176"/>
              <a:gd name="connsiteX3031" fmla="*/ 58694 w 611188"/>
              <a:gd name="connsiteY3031" fmla="*/ 39159 h 257176"/>
              <a:gd name="connsiteX3032" fmla="*/ 59751 w 611188"/>
              <a:gd name="connsiteY3032" fmla="*/ 39159 h 257176"/>
              <a:gd name="connsiteX3033" fmla="*/ 60280 w 611188"/>
              <a:gd name="connsiteY3033" fmla="*/ 39159 h 257176"/>
              <a:gd name="connsiteX3034" fmla="*/ 59751 w 611188"/>
              <a:gd name="connsiteY3034" fmla="*/ 35455 h 257176"/>
              <a:gd name="connsiteX3035" fmla="*/ 60280 w 611188"/>
              <a:gd name="connsiteY3035" fmla="*/ 31221 h 257176"/>
              <a:gd name="connsiteX3036" fmla="*/ 63980 w 611188"/>
              <a:gd name="connsiteY3036" fmla="*/ 30163 h 257176"/>
              <a:gd name="connsiteX3037" fmla="*/ 69794 w 611188"/>
              <a:gd name="connsiteY3037" fmla="*/ 22755 h 257176"/>
              <a:gd name="connsiteX3038" fmla="*/ 72437 w 611188"/>
              <a:gd name="connsiteY3038" fmla="*/ 21696 h 257176"/>
              <a:gd name="connsiteX3039" fmla="*/ 73495 w 611188"/>
              <a:gd name="connsiteY3039" fmla="*/ 24342 h 257176"/>
              <a:gd name="connsiteX3040" fmla="*/ 74023 w 611188"/>
              <a:gd name="connsiteY3040" fmla="*/ 24871 h 257176"/>
              <a:gd name="connsiteX3041" fmla="*/ 70323 w 611188"/>
              <a:gd name="connsiteY3041" fmla="*/ 29634 h 257176"/>
              <a:gd name="connsiteX3042" fmla="*/ 66623 w 611188"/>
              <a:gd name="connsiteY3042" fmla="*/ 33867 h 257176"/>
              <a:gd name="connsiteX3043" fmla="*/ 66623 w 611188"/>
              <a:gd name="connsiteY3043" fmla="*/ 34926 h 257176"/>
              <a:gd name="connsiteX3044" fmla="*/ 67152 w 611188"/>
              <a:gd name="connsiteY3044" fmla="*/ 35455 h 257176"/>
              <a:gd name="connsiteX3045" fmla="*/ 67152 w 611188"/>
              <a:gd name="connsiteY3045" fmla="*/ 34926 h 257176"/>
              <a:gd name="connsiteX3046" fmla="*/ 68209 w 611188"/>
              <a:gd name="connsiteY3046" fmla="*/ 34926 h 257176"/>
              <a:gd name="connsiteX3047" fmla="*/ 68209 w 611188"/>
              <a:gd name="connsiteY3047" fmla="*/ 37042 h 257176"/>
              <a:gd name="connsiteX3048" fmla="*/ 71909 w 611188"/>
              <a:gd name="connsiteY3048" fmla="*/ 35455 h 257176"/>
              <a:gd name="connsiteX3049" fmla="*/ 73495 w 611188"/>
              <a:gd name="connsiteY3049" fmla="*/ 34926 h 257176"/>
              <a:gd name="connsiteX3050" fmla="*/ 74023 w 611188"/>
              <a:gd name="connsiteY3050" fmla="*/ 35455 h 257176"/>
              <a:gd name="connsiteX3051" fmla="*/ 75080 w 611188"/>
              <a:gd name="connsiteY3051" fmla="*/ 36513 h 257176"/>
              <a:gd name="connsiteX3052" fmla="*/ 77195 w 611188"/>
              <a:gd name="connsiteY3052" fmla="*/ 34926 h 257176"/>
              <a:gd name="connsiteX3053" fmla="*/ 79309 w 611188"/>
              <a:gd name="connsiteY3053" fmla="*/ 35455 h 257176"/>
              <a:gd name="connsiteX3054" fmla="*/ 83009 w 611188"/>
              <a:gd name="connsiteY3054" fmla="*/ 33338 h 257176"/>
              <a:gd name="connsiteX3055" fmla="*/ 87238 w 611188"/>
              <a:gd name="connsiteY3055" fmla="*/ 33867 h 257176"/>
              <a:gd name="connsiteX3056" fmla="*/ 82481 w 611188"/>
              <a:gd name="connsiteY3056" fmla="*/ 33867 h 257176"/>
              <a:gd name="connsiteX3057" fmla="*/ 78781 w 611188"/>
              <a:gd name="connsiteY3057" fmla="*/ 37571 h 257176"/>
              <a:gd name="connsiteX3058" fmla="*/ 80366 w 611188"/>
              <a:gd name="connsiteY3058" fmla="*/ 38630 h 257176"/>
              <a:gd name="connsiteX3059" fmla="*/ 81952 w 611188"/>
              <a:gd name="connsiteY3059" fmla="*/ 37042 h 257176"/>
              <a:gd name="connsiteX3060" fmla="*/ 80895 w 611188"/>
              <a:gd name="connsiteY3060" fmla="*/ 38630 h 257176"/>
              <a:gd name="connsiteX3061" fmla="*/ 80366 w 611188"/>
              <a:gd name="connsiteY3061" fmla="*/ 39159 h 257176"/>
              <a:gd name="connsiteX3062" fmla="*/ 81952 w 611188"/>
              <a:gd name="connsiteY3062" fmla="*/ 40217 h 257176"/>
              <a:gd name="connsiteX3063" fmla="*/ 83009 w 611188"/>
              <a:gd name="connsiteY3063" fmla="*/ 37571 h 257176"/>
              <a:gd name="connsiteX3064" fmla="*/ 86181 w 611188"/>
              <a:gd name="connsiteY3064" fmla="*/ 40217 h 257176"/>
              <a:gd name="connsiteX3065" fmla="*/ 88824 w 611188"/>
              <a:gd name="connsiteY3065" fmla="*/ 37571 h 257176"/>
              <a:gd name="connsiteX3066" fmla="*/ 87767 w 611188"/>
              <a:gd name="connsiteY3066" fmla="*/ 37042 h 257176"/>
              <a:gd name="connsiteX3067" fmla="*/ 87238 w 611188"/>
              <a:gd name="connsiteY3067" fmla="*/ 36513 h 257176"/>
              <a:gd name="connsiteX3068" fmla="*/ 87767 w 611188"/>
              <a:gd name="connsiteY3068" fmla="*/ 35455 h 257176"/>
              <a:gd name="connsiteX3069" fmla="*/ 88824 w 611188"/>
              <a:gd name="connsiteY3069" fmla="*/ 34926 h 257176"/>
              <a:gd name="connsiteX3070" fmla="*/ 87767 w 611188"/>
              <a:gd name="connsiteY3070" fmla="*/ 33338 h 257176"/>
              <a:gd name="connsiteX3071" fmla="*/ 87238 w 611188"/>
              <a:gd name="connsiteY3071" fmla="*/ 33338 h 257176"/>
              <a:gd name="connsiteX3072" fmla="*/ 87238 w 611188"/>
              <a:gd name="connsiteY3072" fmla="*/ 31221 h 257176"/>
              <a:gd name="connsiteX3073" fmla="*/ 87238 w 611188"/>
              <a:gd name="connsiteY3073" fmla="*/ 30163 h 257176"/>
              <a:gd name="connsiteX3074" fmla="*/ 87767 w 611188"/>
              <a:gd name="connsiteY3074" fmla="*/ 31221 h 257176"/>
              <a:gd name="connsiteX3075" fmla="*/ 87767 w 611188"/>
              <a:gd name="connsiteY3075" fmla="*/ 29634 h 257176"/>
              <a:gd name="connsiteX3076" fmla="*/ 87767 w 611188"/>
              <a:gd name="connsiteY3076" fmla="*/ 26459 h 257176"/>
              <a:gd name="connsiteX3077" fmla="*/ 89352 w 611188"/>
              <a:gd name="connsiteY3077" fmla="*/ 25400 h 257176"/>
              <a:gd name="connsiteX3078" fmla="*/ 91467 w 611188"/>
              <a:gd name="connsiteY3078" fmla="*/ 23284 h 257176"/>
              <a:gd name="connsiteX3079" fmla="*/ 90938 w 611188"/>
              <a:gd name="connsiteY3079" fmla="*/ 21696 h 257176"/>
              <a:gd name="connsiteX3080" fmla="*/ 91467 w 611188"/>
              <a:gd name="connsiteY3080" fmla="*/ 21696 h 257176"/>
              <a:gd name="connsiteX3081" fmla="*/ 91467 w 611188"/>
              <a:gd name="connsiteY3081" fmla="*/ 22755 h 257176"/>
              <a:gd name="connsiteX3082" fmla="*/ 93052 w 611188"/>
              <a:gd name="connsiteY3082" fmla="*/ 21696 h 257176"/>
              <a:gd name="connsiteX3083" fmla="*/ 95167 w 611188"/>
              <a:gd name="connsiteY3083" fmla="*/ 21167 h 257176"/>
              <a:gd name="connsiteX3084" fmla="*/ 96224 w 611188"/>
              <a:gd name="connsiteY3084" fmla="*/ 18521 h 257176"/>
              <a:gd name="connsiteX3085" fmla="*/ 98338 w 611188"/>
              <a:gd name="connsiteY3085" fmla="*/ 17992 h 257176"/>
              <a:gd name="connsiteX3086" fmla="*/ 97810 w 611188"/>
              <a:gd name="connsiteY3086" fmla="*/ 15875 h 257176"/>
              <a:gd name="connsiteX3087" fmla="*/ 97810 w 611188"/>
              <a:gd name="connsiteY3087" fmla="*/ 13230 h 257176"/>
              <a:gd name="connsiteX3088" fmla="*/ 99924 w 611188"/>
              <a:gd name="connsiteY3088" fmla="*/ 12700 h 257176"/>
              <a:gd name="connsiteX3089" fmla="*/ 105210 w 611188"/>
              <a:gd name="connsiteY3089" fmla="*/ 14817 h 257176"/>
              <a:gd name="connsiteX3090" fmla="*/ 44450 w 611188"/>
              <a:gd name="connsiteY3090" fmla="*/ 9525 h 257176"/>
              <a:gd name="connsiteX3091" fmla="*/ 46038 w 611188"/>
              <a:gd name="connsiteY3091" fmla="*/ 11113 h 257176"/>
              <a:gd name="connsiteX3092" fmla="*/ 44979 w 611188"/>
              <a:gd name="connsiteY3092" fmla="*/ 11113 h 257176"/>
              <a:gd name="connsiteX3093" fmla="*/ 44450 w 611188"/>
              <a:gd name="connsiteY3093" fmla="*/ 10054 h 257176"/>
              <a:gd name="connsiteX3094" fmla="*/ 113506 w 611188"/>
              <a:gd name="connsiteY3094" fmla="*/ 1587 h 257176"/>
              <a:gd name="connsiteX3095" fmla="*/ 114300 w 611188"/>
              <a:gd name="connsiteY3095" fmla="*/ 1587 h 257176"/>
              <a:gd name="connsiteX3096" fmla="*/ 114300 w 611188"/>
              <a:gd name="connsiteY3096" fmla="*/ 3175 h 257176"/>
              <a:gd name="connsiteX3097" fmla="*/ 111125 w 611188"/>
              <a:gd name="connsiteY3097" fmla="*/ 0 h 257176"/>
              <a:gd name="connsiteX3098" fmla="*/ 113506 w 611188"/>
              <a:gd name="connsiteY3098" fmla="*/ 0 h 257176"/>
              <a:gd name="connsiteX3099" fmla="*/ 113506 w 611188"/>
              <a:gd name="connsiteY3099" fmla="*/ 1587 h 257176"/>
              <a:gd name="connsiteX3100" fmla="*/ 111125 w 611188"/>
              <a:gd name="connsiteY3100" fmla="*/ 1587 h 257176"/>
              <a:gd name="connsiteX3101" fmla="*/ 111125 w 611188"/>
              <a:gd name="connsiteY3101" fmla="*/ 529 h 25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</a:cxnLst>
            <a:rect l="l" t="t" r="r" b="b"/>
            <a:pathLst>
              <a:path w="611188" h="257176">
                <a:moveTo>
                  <a:pt x="101759" y="253842"/>
                </a:moveTo>
                <a:lnTo>
                  <a:pt x="102235" y="254318"/>
                </a:lnTo>
                <a:lnTo>
                  <a:pt x="103188" y="254795"/>
                </a:lnTo>
                <a:lnTo>
                  <a:pt x="102235" y="254795"/>
                </a:lnTo>
                <a:lnTo>
                  <a:pt x="102235" y="255747"/>
                </a:lnTo>
                <a:lnTo>
                  <a:pt x="101283" y="256223"/>
                </a:lnTo>
                <a:lnTo>
                  <a:pt x="99854" y="257176"/>
                </a:lnTo>
                <a:lnTo>
                  <a:pt x="98901" y="257176"/>
                </a:lnTo>
                <a:lnTo>
                  <a:pt x="98425" y="256223"/>
                </a:lnTo>
                <a:lnTo>
                  <a:pt x="98901" y="255747"/>
                </a:lnTo>
                <a:lnTo>
                  <a:pt x="100330" y="255747"/>
                </a:lnTo>
                <a:lnTo>
                  <a:pt x="100330" y="254795"/>
                </a:lnTo>
                <a:lnTo>
                  <a:pt x="100330" y="254318"/>
                </a:lnTo>
                <a:lnTo>
                  <a:pt x="101283" y="254318"/>
                </a:lnTo>
                <a:lnTo>
                  <a:pt x="101759" y="254318"/>
                </a:lnTo>
                <a:close/>
                <a:moveTo>
                  <a:pt x="101759" y="252413"/>
                </a:moveTo>
                <a:lnTo>
                  <a:pt x="102235" y="252889"/>
                </a:lnTo>
                <a:lnTo>
                  <a:pt x="101759" y="253842"/>
                </a:lnTo>
                <a:lnTo>
                  <a:pt x="101283" y="253842"/>
                </a:lnTo>
                <a:lnTo>
                  <a:pt x="101759" y="252889"/>
                </a:lnTo>
                <a:close/>
                <a:moveTo>
                  <a:pt x="203994" y="239713"/>
                </a:moveTo>
                <a:lnTo>
                  <a:pt x="205581" y="239713"/>
                </a:lnTo>
                <a:lnTo>
                  <a:pt x="205581" y="240242"/>
                </a:lnTo>
                <a:lnTo>
                  <a:pt x="206375" y="240242"/>
                </a:lnTo>
                <a:lnTo>
                  <a:pt x="205581" y="241301"/>
                </a:lnTo>
                <a:lnTo>
                  <a:pt x="203200" y="241301"/>
                </a:lnTo>
                <a:lnTo>
                  <a:pt x="203994" y="240242"/>
                </a:lnTo>
                <a:close/>
                <a:moveTo>
                  <a:pt x="115358" y="239713"/>
                </a:moveTo>
                <a:lnTo>
                  <a:pt x="119591" y="241999"/>
                </a:lnTo>
                <a:lnTo>
                  <a:pt x="120650" y="243714"/>
                </a:lnTo>
                <a:lnTo>
                  <a:pt x="120650" y="250572"/>
                </a:lnTo>
                <a:lnTo>
                  <a:pt x="118533" y="254001"/>
                </a:lnTo>
                <a:lnTo>
                  <a:pt x="113770" y="252287"/>
                </a:lnTo>
                <a:lnTo>
                  <a:pt x="110066" y="251143"/>
                </a:lnTo>
                <a:lnTo>
                  <a:pt x="108478" y="250572"/>
                </a:lnTo>
                <a:lnTo>
                  <a:pt x="106362" y="249429"/>
                </a:lnTo>
                <a:lnTo>
                  <a:pt x="106362" y="247714"/>
                </a:lnTo>
                <a:lnTo>
                  <a:pt x="106362" y="247143"/>
                </a:lnTo>
                <a:lnTo>
                  <a:pt x="107949" y="247143"/>
                </a:lnTo>
                <a:lnTo>
                  <a:pt x="108478" y="244857"/>
                </a:lnTo>
                <a:lnTo>
                  <a:pt x="108478" y="245428"/>
                </a:lnTo>
                <a:lnTo>
                  <a:pt x="109537" y="246571"/>
                </a:lnTo>
                <a:lnTo>
                  <a:pt x="109537" y="245428"/>
                </a:lnTo>
                <a:lnTo>
                  <a:pt x="110066" y="243714"/>
                </a:lnTo>
                <a:lnTo>
                  <a:pt x="111124" y="245428"/>
                </a:lnTo>
                <a:lnTo>
                  <a:pt x="111654" y="247143"/>
                </a:lnTo>
                <a:lnTo>
                  <a:pt x="113241" y="245428"/>
                </a:lnTo>
                <a:lnTo>
                  <a:pt x="113241" y="241428"/>
                </a:lnTo>
                <a:close/>
                <a:moveTo>
                  <a:pt x="401864" y="238579"/>
                </a:moveTo>
                <a:lnTo>
                  <a:pt x="403225" y="238579"/>
                </a:lnTo>
                <a:lnTo>
                  <a:pt x="401864" y="239940"/>
                </a:lnTo>
                <a:lnTo>
                  <a:pt x="400050" y="241301"/>
                </a:lnTo>
                <a:lnTo>
                  <a:pt x="400957" y="239940"/>
                </a:lnTo>
                <a:lnTo>
                  <a:pt x="401410" y="239940"/>
                </a:lnTo>
                <a:close/>
                <a:moveTo>
                  <a:pt x="388937" y="238125"/>
                </a:moveTo>
                <a:lnTo>
                  <a:pt x="391054" y="238125"/>
                </a:lnTo>
                <a:lnTo>
                  <a:pt x="392641" y="238125"/>
                </a:lnTo>
                <a:lnTo>
                  <a:pt x="393170" y="238760"/>
                </a:lnTo>
                <a:lnTo>
                  <a:pt x="394229" y="240030"/>
                </a:lnTo>
                <a:lnTo>
                  <a:pt x="394758" y="238760"/>
                </a:lnTo>
                <a:lnTo>
                  <a:pt x="396346" y="238125"/>
                </a:lnTo>
                <a:lnTo>
                  <a:pt x="396346" y="238760"/>
                </a:lnTo>
                <a:lnTo>
                  <a:pt x="396875" y="240030"/>
                </a:lnTo>
                <a:lnTo>
                  <a:pt x="396346" y="240030"/>
                </a:lnTo>
                <a:lnTo>
                  <a:pt x="395816" y="238760"/>
                </a:lnTo>
                <a:lnTo>
                  <a:pt x="394758" y="240665"/>
                </a:lnTo>
                <a:lnTo>
                  <a:pt x="394229" y="241300"/>
                </a:lnTo>
                <a:lnTo>
                  <a:pt x="393170" y="241300"/>
                </a:lnTo>
                <a:lnTo>
                  <a:pt x="393170" y="240030"/>
                </a:lnTo>
                <a:lnTo>
                  <a:pt x="392641" y="240030"/>
                </a:lnTo>
                <a:lnTo>
                  <a:pt x="392641" y="238760"/>
                </a:lnTo>
                <a:lnTo>
                  <a:pt x="391583" y="240030"/>
                </a:lnTo>
                <a:lnTo>
                  <a:pt x="389995" y="240665"/>
                </a:lnTo>
                <a:lnTo>
                  <a:pt x="389995" y="238760"/>
                </a:lnTo>
                <a:close/>
                <a:moveTo>
                  <a:pt x="175078" y="238125"/>
                </a:moveTo>
                <a:lnTo>
                  <a:pt x="176439" y="239713"/>
                </a:lnTo>
                <a:lnTo>
                  <a:pt x="176439" y="238125"/>
                </a:lnTo>
                <a:lnTo>
                  <a:pt x="177800" y="238125"/>
                </a:lnTo>
                <a:lnTo>
                  <a:pt x="177346" y="239713"/>
                </a:lnTo>
                <a:lnTo>
                  <a:pt x="175985" y="241300"/>
                </a:lnTo>
                <a:lnTo>
                  <a:pt x="175078" y="239713"/>
                </a:lnTo>
                <a:lnTo>
                  <a:pt x="174625" y="239713"/>
                </a:lnTo>
                <a:close/>
                <a:moveTo>
                  <a:pt x="165497" y="237899"/>
                </a:moveTo>
                <a:lnTo>
                  <a:pt x="165497" y="239940"/>
                </a:lnTo>
                <a:lnTo>
                  <a:pt x="166092" y="239940"/>
                </a:lnTo>
                <a:lnTo>
                  <a:pt x="166092" y="240621"/>
                </a:lnTo>
                <a:lnTo>
                  <a:pt x="164306" y="240621"/>
                </a:lnTo>
                <a:lnTo>
                  <a:pt x="161925" y="241301"/>
                </a:lnTo>
                <a:lnTo>
                  <a:pt x="162520" y="239940"/>
                </a:lnTo>
                <a:lnTo>
                  <a:pt x="163711" y="240621"/>
                </a:lnTo>
                <a:lnTo>
                  <a:pt x="163711" y="238579"/>
                </a:lnTo>
                <a:close/>
                <a:moveTo>
                  <a:pt x="170126" y="237212"/>
                </a:moveTo>
                <a:lnTo>
                  <a:pt x="170920" y="238284"/>
                </a:lnTo>
                <a:lnTo>
                  <a:pt x="170920" y="239237"/>
                </a:lnTo>
                <a:lnTo>
                  <a:pt x="169862" y="239713"/>
                </a:lnTo>
                <a:lnTo>
                  <a:pt x="169862" y="237808"/>
                </a:lnTo>
                <a:close/>
                <a:moveTo>
                  <a:pt x="170350" y="236709"/>
                </a:moveTo>
                <a:lnTo>
                  <a:pt x="170126" y="237212"/>
                </a:lnTo>
                <a:lnTo>
                  <a:pt x="169862" y="236855"/>
                </a:lnTo>
                <a:close/>
                <a:moveTo>
                  <a:pt x="444717" y="236538"/>
                </a:moveTo>
                <a:lnTo>
                  <a:pt x="446232" y="238126"/>
                </a:lnTo>
                <a:lnTo>
                  <a:pt x="448252" y="237067"/>
                </a:lnTo>
                <a:lnTo>
                  <a:pt x="447747" y="237067"/>
                </a:lnTo>
                <a:lnTo>
                  <a:pt x="446737" y="237067"/>
                </a:lnTo>
                <a:lnTo>
                  <a:pt x="447747" y="236538"/>
                </a:lnTo>
                <a:lnTo>
                  <a:pt x="449263" y="236538"/>
                </a:lnTo>
                <a:lnTo>
                  <a:pt x="449263" y="238655"/>
                </a:lnTo>
                <a:lnTo>
                  <a:pt x="447747" y="238655"/>
                </a:lnTo>
                <a:lnTo>
                  <a:pt x="444717" y="238655"/>
                </a:lnTo>
                <a:lnTo>
                  <a:pt x="444717" y="238126"/>
                </a:lnTo>
                <a:lnTo>
                  <a:pt x="444211" y="238126"/>
                </a:lnTo>
                <a:lnTo>
                  <a:pt x="444717" y="237067"/>
                </a:lnTo>
                <a:close/>
                <a:moveTo>
                  <a:pt x="440170" y="236538"/>
                </a:moveTo>
                <a:lnTo>
                  <a:pt x="443201" y="236538"/>
                </a:lnTo>
                <a:lnTo>
                  <a:pt x="444211" y="237067"/>
                </a:lnTo>
                <a:lnTo>
                  <a:pt x="444211" y="238126"/>
                </a:lnTo>
                <a:lnTo>
                  <a:pt x="443201" y="239713"/>
                </a:lnTo>
                <a:lnTo>
                  <a:pt x="442696" y="238126"/>
                </a:lnTo>
                <a:lnTo>
                  <a:pt x="442696" y="238655"/>
                </a:lnTo>
                <a:lnTo>
                  <a:pt x="442696" y="239713"/>
                </a:lnTo>
                <a:lnTo>
                  <a:pt x="440170" y="239713"/>
                </a:lnTo>
                <a:lnTo>
                  <a:pt x="439665" y="238126"/>
                </a:lnTo>
                <a:lnTo>
                  <a:pt x="439665" y="238655"/>
                </a:lnTo>
                <a:lnTo>
                  <a:pt x="439160" y="239713"/>
                </a:lnTo>
                <a:lnTo>
                  <a:pt x="439160" y="238126"/>
                </a:lnTo>
                <a:lnTo>
                  <a:pt x="438150" y="238126"/>
                </a:lnTo>
                <a:close/>
                <a:moveTo>
                  <a:pt x="401410" y="236538"/>
                </a:moveTo>
                <a:lnTo>
                  <a:pt x="401864" y="236538"/>
                </a:lnTo>
                <a:lnTo>
                  <a:pt x="401864" y="238579"/>
                </a:lnTo>
                <a:lnTo>
                  <a:pt x="401410" y="237899"/>
                </a:lnTo>
                <a:close/>
                <a:moveTo>
                  <a:pt x="166092" y="236538"/>
                </a:moveTo>
                <a:lnTo>
                  <a:pt x="166688" y="237899"/>
                </a:lnTo>
                <a:lnTo>
                  <a:pt x="166688" y="239940"/>
                </a:lnTo>
                <a:lnTo>
                  <a:pt x="166092" y="239940"/>
                </a:lnTo>
                <a:lnTo>
                  <a:pt x="166092" y="237899"/>
                </a:lnTo>
                <a:close/>
                <a:moveTo>
                  <a:pt x="117442" y="236538"/>
                </a:moveTo>
                <a:lnTo>
                  <a:pt x="131956" y="236538"/>
                </a:lnTo>
                <a:lnTo>
                  <a:pt x="131956" y="237067"/>
                </a:lnTo>
                <a:lnTo>
                  <a:pt x="131956" y="238126"/>
                </a:lnTo>
                <a:lnTo>
                  <a:pt x="124181" y="238126"/>
                </a:lnTo>
                <a:lnTo>
                  <a:pt x="118997" y="239713"/>
                </a:lnTo>
                <a:lnTo>
                  <a:pt x="118997" y="238655"/>
                </a:lnTo>
                <a:lnTo>
                  <a:pt x="118479" y="237067"/>
                </a:lnTo>
                <a:lnTo>
                  <a:pt x="117442" y="238126"/>
                </a:lnTo>
                <a:lnTo>
                  <a:pt x="118479" y="238126"/>
                </a:lnTo>
                <a:lnTo>
                  <a:pt x="118479" y="239713"/>
                </a:lnTo>
                <a:lnTo>
                  <a:pt x="116923" y="238655"/>
                </a:lnTo>
                <a:lnTo>
                  <a:pt x="115887" y="237067"/>
                </a:lnTo>
                <a:lnTo>
                  <a:pt x="117442" y="237067"/>
                </a:lnTo>
                <a:close/>
                <a:moveTo>
                  <a:pt x="249237" y="234950"/>
                </a:moveTo>
                <a:lnTo>
                  <a:pt x="250825" y="234950"/>
                </a:lnTo>
                <a:lnTo>
                  <a:pt x="250295" y="236538"/>
                </a:lnTo>
                <a:close/>
                <a:moveTo>
                  <a:pt x="235267" y="234950"/>
                </a:moveTo>
                <a:lnTo>
                  <a:pt x="235585" y="234950"/>
                </a:lnTo>
                <a:lnTo>
                  <a:pt x="235585" y="236141"/>
                </a:lnTo>
                <a:lnTo>
                  <a:pt x="236538" y="236538"/>
                </a:lnTo>
                <a:lnTo>
                  <a:pt x="236220" y="236538"/>
                </a:lnTo>
                <a:lnTo>
                  <a:pt x="235267" y="236538"/>
                </a:lnTo>
                <a:lnTo>
                  <a:pt x="235267" y="236141"/>
                </a:lnTo>
                <a:lnTo>
                  <a:pt x="234950" y="235347"/>
                </a:lnTo>
                <a:close/>
                <a:moveTo>
                  <a:pt x="171450" y="234950"/>
                </a:moveTo>
                <a:lnTo>
                  <a:pt x="171450" y="236379"/>
                </a:lnTo>
                <a:lnTo>
                  <a:pt x="170350" y="236709"/>
                </a:lnTo>
                <a:lnTo>
                  <a:pt x="170920" y="235426"/>
                </a:lnTo>
                <a:close/>
                <a:moveTo>
                  <a:pt x="143073" y="234950"/>
                </a:moveTo>
                <a:lnTo>
                  <a:pt x="144859" y="234950"/>
                </a:lnTo>
                <a:lnTo>
                  <a:pt x="144859" y="236538"/>
                </a:lnTo>
                <a:lnTo>
                  <a:pt x="146050" y="237596"/>
                </a:lnTo>
                <a:lnTo>
                  <a:pt x="144264" y="238125"/>
                </a:lnTo>
                <a:lnTo>
                  <a:pt x="143073" y="236538"/>
                </a:lnTo>
                <a:lnTo>
                  <a:pt x="143073" y="237596"/>
                </a:lnTo>
                <a:lnTo>
                  <a:pt x="143073" y="238125"/>
                </a:lnTo>
                <a:lnTo>
                  <a:pt x="142478" y="237596"/>
                </a:lnTo>
                <a:lnTo>
                  <a:pt x="141287" y="238125"/>
                </a:lnTo>
                <a:lnTo>
                  <a:pt x="141287" y="237596"/>
                </a:lnTo>
                <a:lnTo>
                  <a:pt x="141287" y="236008"/>
                </a:lnTo>
                <a:close/>
                <a:moveTo>
                  <a:pt x="332127" y="234829"/>
                </a:moveTo>
                <a:lnTo>
                  <a:pt x="331589" y="235378"/>
                </a:lnTo>
                <a:lnTo>
                  <a:pt x="330512" y="235378"/>
                </a:lnTo>
                <a:close/>
                <a:moveTo>
                  <a:pt x="139213" y="234421"/>
                </a:moveTo>
                <a:lnTo>
                  <a:pt x="140596" y="234421"/>
                </a:lnTo>
                <a:lnTo>
                  <a:pt x="139213" y="236538"/>
                </a:lnTo>
                <a:lnTo>
                  <a:pt x="134548" y="238126"/>
                </a:lnTo>
                <a:lnTo>
                  <a:pt x="134030" y="238126"/>
                </a:lnTo>
                <a:lnTo>
                  <a:pt x="134030" y="238655"/>
                </a:lnTo>
                <a:lnTo>
                  <a:pt x="132993" y="238655"/>
                </a:lnTo>
                <a:lnTo>
                  <a:pt x="134030" y="237067"/>
                </a:lnTo>
                <a:lnTo>
                  <a:pt x="132475" y="237067"/>
                </a:lnTo>
                <a:lnTo>
                  <a:pt x="131956" y="236538"/>
                </a:lnTo>
                <a:lnTo>
                  <a:pt x="137140" y="236538"/>
                </a:lnTo>
                <a:lnTo>
                  <a:pt x="137658" y="235480"/>
                </a:lnTo>
                <a:lnTo>
                  <a:pt x="137658" y="234951"/>
                </a:lnTo>
                <a:lnTo>
                  <a:pt x="138695" y="235480"/>
                </a:lnTo>
                <a:lnTo>
                  <a:pt x="139213" y="235480"/>
                </a:lnTo>
                <a:lnTo>
                  <a:pt x="139213" y="234951"/>
                </a:lnTo>
                <a:close/>
                <a:moveTo>
                  <a:pt x="236829" y="233893"/>
                </a:moveTo>
                <a:lnTo>
                  <a:pt x="237886" y="234422"/>
                </a:lnTo>
                <a:lnTo>
                  <a:pt x="236829" y="234422"/>
                </a:lnTo>
                <a:lnTo>
                  <a:pt x="236301" y="234422"/>
                </a:lnTo>
                <a:close/>
                <a:moveTo>
                  <a:pt x="141287" y="233363"/>
                </a:moveTo>
                <a:lnTo>
                  <a:pt x="140768" y="234421"/>
                </a:lnTo>
                <a:lnTo>
                  <a:pt x="140596" y="234421"/>
                </a:lnTo>
                <a:close/>
                <a:moveTo>
                  <a:pt x="382181" y="231775"/>
                </a:moveTo>
                <a:lnTo>
                  <a:pt x="382181" y="233263"/>
                </a:lnTo>
                <a:lnTo>
                  <a:pt x="382698" y="233263"/>
                </a:lnTo>
                <a:lnTo>
                  <a:pt x="383732" y="233263"/>
                </a:lnTo>
                <a:lnTo>
                  <a:pt x="385282" y="233760"/>
                </a:lnTo>
                <a:lnTo>
                  <a:pt x="386833" y="233760"/>
                </a:lnTo>
                <a:lnTo>
                  <a:pt x="385799" y="235248"/>
                </a:lnTo>
                <a:lnTo>
                  <a:pt x="384249" y="234752"/>
                </a:lnTo>
                <a:lnTo>
                  <a:pt x="382181" y="235248"/>
                </a:lnTo>
                <a:lnTo>
                  <a:pt x="382698" y="235744"/>
                </a:lnTo>
                <a:lnTo>
                  <a:pt x="382698" y="236736"/>
                </a:lnTo>
                <a:lnTo>
                  <a:pt x="382181" y="236736"/>
                </a:lnTo>
                <a:lnTo>
                  <a:pt x="381664" y="235248"/>
                </a:lnTo>
                <a:lnTo>
                  <a:pt x="380631" y="233760"/>
                </a:lnTo>
                <a:lnTo>
                  <a:pt x="379080" y="235248"/>
                </a:lnTo>
                <a:lnTo>
                  <a:pt x="378563" y="234752"/>
                </a:lnTo>
                <a:lnTo>
                  <a:pt x="378563" y="235248"/>
                </a:lnTo>
                <a:lnTo>
                  <a:pt x="378563" y="236736"/>
                </a:lnTo>
                <a:lnTo>
                  <a:pt x="377013" y="237232"/>
                </a:lnTo>
                <a:lnTo>
                  <a:pt x="377013" y="238225"/>
                </a:lnTo>
                <a:lnTo>
                  <a:pt x="377529" y="238721"/>
                </a:lnTo>
                <a:lnTo>
                  <a:pt x="377013" y="238721"/>
                </a:lnTo>
                <a:lnTo>
                  <a:pt x="375462" y="239713"/>
                </a:lnTo>
                <a:lnTo>
                  <a:pt x="375462" y="238225"/>
                </a:lnTo>
                <a:lnTo>
                  <a:pt x="375979" y="238225"/>
                </a:lnTo>
                <a:lnTo>
                  <a:pt x="375979" y="237232"/>
                </a:lnTo>
                <a:lnTo>
                  <a:pt x="375462" y="236736"/>
                </a:lnTo>
                <a:lnTo>
                  <a:pt x="375462" y="237232"/>
                </a:lnTo>
                <a:lnTo>
                  <a:pt x="375462" y="238225"/>
                </a:lnTo>
                <a:lnTo>
                  <a:pt x="373911" y="237232"/>
                </a:lnTo>
                <a:lnTo>
                  <a:pt x="373911" y="238721"/>
                </a:lnTo>
                <a:lnTo>
                  <a:pt x="371844" y="238225"/>
                </a:lnTo>
                <a:lnTo>
                  <a:pt x="370293" y="238225"/>
                </a:lnTo>
                <a:lnTo>
                  <a:pt x="369776" y="238721"/>
                </a:lnTo>
                <a:lnTo>
                  <a:pt x="370293" y="238721"/>
                </a:lnTo>
                <a:lnTo>
                  <a:pt x="369776" y="239713"/>
                </a:lnTo>
                <a:lnTo>
                  <a:pt x="368743" y="239713"/>
                </a:lnTo>
                <a:lnTo>
                  <a:pt x="368226" y="238721"/>
                </a:lnTo>
                <a:lnTo>
                  <a:pt x="368226" y="238225"/>
                </a:lnTo>
                <a:lnTo>
                  <a:pt x="367192" y="238225"/>
                </a:lnTo>
                <a:lnTo>
                  <a:pt x="367192" y="238721"/>
                </a:lnTo>
                <a:lnTo>
                  <a:pt x="365642" y="237232"/>
                </a:lnTo>
                <a:lnTo>
                  <a:pt x="366675" y="235744"/>
                </a:lnTo>
                <a:lnTo>
                  <a:pt x="366675" y="236736"/>
                </a:lnTo>
                <a:lnTo>
                  <a:pt x="366675" y="237232"/>
                </a:lnTo>
                <a:lnTo>
                  <a:pt x="367192" y="236736"/>
                </a:lnTo>
                <a:lnTo>
                  <a:pt x="368226" y="235744"/>
                </a:lnTo>
                <a:lnTo>
                  <a:pt x="368743" y="237232"/>
                </a:lnTo>
                <a:lnTo>
                  <a:pt x="369776" y="238225"/>
                </a:lnTo>
                <a:lnTo>
                  <a:pt x="369776" y="237232"/>
                </a:lnTo>
                <a:lnTo>
                  <a:pt x="369776" y="236736"/>
                </a:lnTo>
                <a:lnTo>
                  <a:pt x="370293" y="235744"/>
                </a:lnTo>
                <a:lnTo>
                  <a:pt x="368743" y="233760"/>
                </a:lnTo>
                <a:lnTo>
                  <a:pt x="366675" y="234752"/>
                </a:lnTo>
                <a:lnTo>
                  <a:pt x="366675" y="233760"/>
                </a:lnTo>
                <a:lnTo>
                  <a:pt x="366675" y="233263"/>
                </a:lnTo>
                <a:lnTo>
                  <a:pt x="368226" y="233263"/>
                </a:lnTo>
                <a:lnTo>
                  <a:pt x="369776" y="233263"/>
                </a:lnTo>
                <a:lnTo>
                  <a:pt x="375979" y="232271"/>
                </a:lnTo>
                <a:close/>
                <a:moveTo>
                  <a:pt x="342900" y="231775"/>
                </a:moveTo>
                <a:lnTo>
                  <a:pt x="343694" y="232304"/>
                </a:lnTo>
                <a:lnTo>
                  <a:pt x="344488" y="232304"/>
                </a:lnTo>
                <a:lnTo>
                  <a:pt x="343694" y="233892"/>
                </a:lnTo>
                <a:lnTo>
                  <a:pt x="342900" y="234950"/>
                </a:lnTo>
                <a:lnTo>
                  <a:pt x="343694" y="233363"/>
                </a:lnTo>
                <a:close/>
                <a:moveTo>
                  <a:pt x="279645" y="231247"/>
                </a:moveTo>
                <a:lnTo>
                  <a:pt x="278059" y="232305"/>
                </a:lnTo>
                <a:lnTo>
                  <a:pt x="277883" y="232129"/>
                </a:lnTo>
                <a:close/>
                <a:moveTo>
                  <a:pt x="341284" y="230982"/>
                </a:moveTo>
                <a:lnTo>
                  <a:pt x="342900" y="230982"/>
                </a:lnTo>
                <a:lnTo>
                  <a:pt x="342900" y="231532"/>
                </a:lnTo>
                <a:lnTo>
                  <a:pt x="342361" y="231532"/>
                </a:lnTo>
                <a:lnTo>
                  <a:pt x="341284" y="231532"/>
                </a:lnTo>
                <a:lnTo>
                  <a:pt x="342361" y="232631"/>
                </a:lnTo>
                <a:lnTo>
                  <a:pt x="340745" y="232631"/>
                </a:lnTo>
                <a:lnTo>
                  <a:pt x="339668" y="232631"/>
                </a:lnTo>
                <a:close/>
                <a:moveTo>
                  <a:pt x="105833" y="230188"/>
                </a:moveTo>
                <a:lnTo>
                  <a:pt x="106362" y="230188"/>
                </a:lnTo>
                <a:lnTo>
                  <a:pt x="107950" y="230188"/>
                </a:lnTo>
                <a:lnTo>
                  <a:pt x="107421" y="230717"/>
                </a:lnTo>
                <a:lnTo>
                  <a:pt x="107421" y="231775"/>
                </a:lnTo>
                <a:close/>
                <a:moveTo>
                  <a:pt x="104775" y="228600"/>
                </a:moveTo>
                <a:lnTo>
                  <a:pt x="105833" y="228600"/>
                </a:lnTo>
                <a:lnTo>
                  <a:pt x="105833" y="230188"/>
                </a:lnTo>
                <a:close/>
                <a:moveTo>
                  <a:pt x="305197" y="228234"/>
                </a:moveTo>
                <a:lnTo>
                  <a:pt x="305601" y="228234"/>
                </a:lnTo>
                <a:lnTo>
                  <a:pt x="305490" y="228684"/>
                </a:lnTo>
                <a:close/>
                <a:moveTo>
                  <a:pt x="305735" y="227685"/>
                </a:moveTo>
                <a:lnTo>
                  <a:pt x="305735" y="228234"/>
                </a:lnTo>
                <a:lnTo>
                  <a:pt x="305601" y="228234"/>
                </a:lnTo>
                <a:close/>
                <a:moveTo>
                  <a:pt x="328357" y="227135"/>
                </a:moveTo>
                <a:lnTo>
                  <a:pt x="328896" y="227135"/>
                </a:lnTo>
                <a:lnTo>
                  <a:pt x="328896" y="227273"/>
                </a:lnTo>
                <a:close/>
                <a:moveTo>
                  <a:pt x="338137" y="225425"/>
                </a:moveTo>
                <a:lnTo>
                  <a:pt x="339195" y="226060"/>
                </a:lnTo>
                <a:lnTo>
                  <a:pt x="339725" y="226060"/>
                </a:lnTo>
                <a:lnTo>
                  <a:pt x="339725" y="227013"/>
                </a:lnTo>
                <a:lnTo>
                  <a:pt x="339195" y="226378"/>
                </a:lnTo>
                <a:lnTo>
                  <a:pt x="338137" y="226378"/>
                </a:lnTo>
                <a:lnTo>
                  <a:pt x="338137" y="226060"/>
                </a:lnTo>
                <a:close/>
                <a:moveTo>
                  <a:pt x="106267" y="224368"/>
                </a:moveTo>
                <a:lnTo>
                  <a:pt x="107853" y="225426"/>
                </a:lnTo>
                <a:lnTo>
                  <a:pt x="106267" y="225426"/>
                </a:lnTo>
                <a:close/>
                <a:moveTo>
                  <a:pt x="105647" y="222504"/>
                </a:moveTo>
                <a:lnTo>
                  <a:pt x="107185" y="222697"/>
                </a:lnTo>
                <a:lnTo>
                  <a:pt x="106267" y="222780"/>
                </a:lnTo>
                <a:close/>
                <a:moveTo>
                  <a:pt x="80895" y="220134"/>
                </a:moveTo>
                <a:lnTo>
                  <a:pt x="86181" y="220664"/>
                </a:lnTo>
                <a:lnTo>
                  <a:pt x="93052" y="221193"/>
                </a:lnTo>
                <a:lnTo>
                  <a:pt x="94638" y="220664"/>
                </a:lnTo>
                <a:lnTo>
                  <a:pt x="96224" y="222251"/>
                </a:lnTo>
                <a:lnTo>
                  <a:pt x="97810" y="222251"/>
                </a:lnTo>
                <a:lnTo>
                  <a:pt x="98338" y="221193"/>
                </a:lnTo>
                <a:lnTo>
                  <a:pt x="99396" y="222251"/>
                </a:lnTo>
                <a:lnTo>
                  <a:pt x="99924" y="222251"/>
                </a:lnTo>
                <a:lnTo>
                  <a:pt x="99924" y="221193"/>
                </a:lnTo>
                <a:lnTo>
                  <a:pt x="100981" y="220134"/>
                </a:lnTo>
                <a:lnTo>
                  <a:pt x="101510" y="221193"/>
                </a:lnTo>
                <a:lnTo>
                  <a:pt x="101510" y="220664"/>
                </a:lnTo>
                <a:lnTo>
                  <a:pt x="105647" y="222504"/>
                </a:lnTo>
                <a:lnTo>
                  <a:pt x="103624" y="222251"/>
                </a:lnTo>
                <a:lnTo>
                  <a:pt x="101510" y="225426"/>
                </a:lnTo>
                <a:lnTo>
                  <a:pt x="100981" y="224368"/>
                </a:lnTo>
                <a:lnTo>
                  <a:pt x="99924" y="225426"/>
                </a:lnTo>
                <a:lnTo>
                  <a:pt x="96753" y="224368"/>
                </a:lnTo>
                <a:lnTo>
                  <a:pt x="94638" y="225426"/>
                </a:lnTo>
                <a:lnTo>
                  <a:pt x="95167" y="224368"/>
                </a:lnTo>
                <a:lnTo>
                  <a:pt x="96224" y="223839"/>
                </a:lnTo>
                <a:lnTo>
                  <a:pt x="96224" y="222780"/>
                </a:lnTo>
                <a:lnTo>
                  <a:pt x="95167" y="222251"/>
                </a:lnTo>
                <a:lnTo>
                  <a:pt x="90938" y="221193"/>
                </a:lnTo>
                <a:lnTo>
                  <a:pt x="86181" y="221193"/>
                </a:lnTo>
                <a:lnTo>
                  <a:pt x="83009" y="220664"/>
                </a:lnTo>
                <a:close/>
                <a:moveTo>
                  <a:pt x="115887" y="219075"/>
                </a:moveTo>
                <a:lnTo>
                  <a:pt x="115887" y="219472"/>
                </a:lnTo>
                <a:lnTo>
                  <a:pt x="115433" y="219472"/>
                </a:lnTo>
                <a:lnTo>
                  <a:pt x="115887" y="220266"/>
                </a:lnTo>
                <a:lnTo>
                  <a:pt x="115887" y="220663"/>
                </a:lnTo>
                <a:lnTo>
                  <a:pt x="114072" y="220266"/>
                </a:lnTo>
                <a:lnTo>
                  <a:pt x="112712" y="220663"/>
                </a:lnTo>
                <a:lnTo>
                  <a:pt x="113619" y="220266"/>
                </a:lnTo>
                <a:lnTo>
                  <a:pt x="113619" y="219472"/>
                </a:lnTo>
                <a:lnTo>
                  <a:pt x="114526" y="219472"/>
                </a:lnTo>
                <a:close/>
                <a:moveTo>
                  <a:pt x="107950" y="219075"/>
                </a:moveTo>
                <a:lnTo>
                  <a:pt x="109538" y="219075"/>
                </a:lnTo>
                <a:lnTo>
                  <a:pt x="109538" y="220134"/>
                </a:lnTo>
                <a:lnTo>
                  <a:pt x="109538" y="220663"/>
                </a:lnTo>
                <a:close/>
                <a:moveTo>
                  <a:pt x="404812" y="215900"/>
                </a:moveTo>
                <a:lnTo>
                  <a:pt x="406400" y="215900"/>
                </a:lnTo>
                <a:lnTo>
                  <a:pt x="405870" y="216297"/>
                </a:lnTo>
                <a:lnTo>
                  <a:pt x="404812" y="217488"/>
                </a:lnTo>
                <a:close/>
                <a:moveTo>
                  <a:pt x="340783" y="214313"/>
                </a:moveTo>
                <a:lnTo>
                  <a:pt x="342371" y="214313"/>
                </a:lnTo>
                <a:lnTo>
                  <a:pt x="342371" y="214710"/>
                </a:lnTo>
                <a:lnTo>
                  <a:pt x="342900" y="215504"/>
                </a:lnTo>
                <a:lnTo>
                  <a:pt x="342371" y="215901"/>
                </a:lnTo>
                <a:lnTo>
                  <a:pt x="341312" y="214710"/>
                </a:lnTo>
                <a:lnTo>
                  <a:pt x="339725" y="214710"/>
                </a:lnTo>
                <a:close/>
                <a:moveTo>
                  <a:pt x="94191" y="213668"/>
                </a:moveTo>
                <a:lnTo>
                  <a:pt x="93133" y="214214"/>
                </a:lnTo>
                <a:lnTo>
                  <a:pt x="92604" y="214214"/>
                </a:lnTo>
                <a:close/>
                <a:moveTo>
                  <a:pt x="91016" y="213668"/>
                </a:moveTo>
                <a:lnTo>
                  <a:pt x="91016" y="215305"/>
                </a:lnTo>
                <a:lnTo>
                  <a:pt x="89958" y="215305"/>
                </a:lnTo>
                <a:lnTo>
                  <a:pt x="89958" y="214214"/>
                </a:lnTo>
                <a:close/>
                <a:moveTo>
                  <a:pt x="336550" y="211860"/>
                </a:moveTo>
                <a:lnTo>
                  <a:pt x="336672" y="212059"/>
                </a:lnTo>
                <a:lnTo>
                  <a:pt x="336550" y="212148"/>
                </a:lnTo>
                <a:close/>
                <a:moveTo>
                  <a:pt x="341947" y="211138"/>
                </a:moveTo>
                <a:lnTo>
                  <a:pt x="342900" y="212726"/>
                </a:lnTo>
                <a:lnTo>
                  <a:pt x="341947" y="212197"/>
                </a:lnTo>
                <a:lnTo>
                  <a:pt x="341629" y="211667"/>
                </a:lnTo>
                <a:close/>
                <a:moveTo>
                  <a:pt x="341312" y="211138"/>
                </a:moveTo>
                <a:lnTo>
                  <a:pt x="341629" y="211667"/>
                </a:lnTo>
                <a:lnTo>
                  <a:pt x="341312" y="212197"/>
                </a:lnTo>
                <a:close/>
                <a:moveTo>
                  <a:pt x="338138" y="210993"/>
                </a:moveTo>
                <a:lnTo>
                  <a:pt x="337079" y="212725"/>
                </a:lnTo>
                <a:lnTo>
                  <a:pt x="336672" y="212059"/>
                </a:lnTo>
                <a:close/>
                <a:moveTo>
                  <a:pt x="580647" y="209022"/>
                </a:moveTo>
                <a:lnTo>
                  <a:pt x="582613" y="209022"/>
                </a:lnTo>
                <a:lnTo>
                  <a:pt x="581252" y="209551"/>
                </a:lnTo>
                <a:close/>
                <a:moveTo>
                  <a:pt x="355600" y="209022"/>
                </a:moveTo>
                <a:lnTo>
                  <a:pt x="357981" y="209022"/>
                </a:lnTo>
                <a:lnTo>
                  <a:pt x="358775" y="209022"/>
                </a:lnTo>
                <a:lnTo>
                  <a:pt x="357981" y="209551"/>
                </a:lnTo>
                <a:lnTo>
                  <a:pt x="355600" y="209551"/>
                </a:lnTo>
                <a:close/>
                <a:moveTo>
                  <a:pt x="102039" y="208493"/>
                </a:moveTo>
                <a:lnTo>
                  <a:pt x="102039" y="209022"/>
                </a:lnTo>
                <a:lnTo>
                  <a:pt x="101510" y="210080"/>
                </a:lnTo>
                <a:lnTo>
                  <a:pt x="102039" y="210609"/>
                </a:lnTo>
                <a:lnTo>
                  <a:pt x="102039" y="211668"/>
                </a:lnTo>
                <a:lnTo>
                  <a:pt x="103624" y="210609"/>
                </a:lnTo>
                <a:lnTo>
                  <a:pt x="103624" y="210080"/>
                </a:lnTo>
                <a:lnTo>
                  <a:pt x="104681" y="210080"/>
                </a:lnTo>
                <a:lnTo>
                  <a:pt x="104681" y="211668"/>
                </a:lnTo>
                <a:lnTo>
                  <a:pt x="103096" y="213255"/>
                </a:lnTo>
                <a:lnTo>
                  <a:pt x="102039" y="212197"/>
                </a:lnTo>
                <a:lnTo>
                  <a:pt x="100981" y="211668"/>
                </a:lnTo>
                <a:lnTo>
                  <a:pt x="100981" y="209022"/>
                </a:lnTo>
                <a:close/>
                <a:moveTo>
                  <a:pt x="336021" y="208107"/>
                </a:moveTo>
                <a:lnTo>
                  <a:pt x="336021" y="209261"/>
                </a:lnTo>
                <a:lnTo>
                  <a:pt x="336550" y="209261"/>
                </a:lnTo>
                <a:lnTo>
                  <a:pt x="336550" y="208684"/>
                </a:lnTo>
                <a:lnTo>
                  <a:pt x="337079" y="208107"/>
                </a:lnTo>
                <a:lnTo>
                  <a:pt x="337079" y="208684"/>
                </a:lnTo>
                <a:lnTo>
                  <a:pt x="337079" y="210416"/>
                </a:lnTo>
                <a:lnTo>
                  <a:pt x="336550" y="210416"/>
                </a:lnTo>
                <a:lnTo>
                  <a:pt x="336550" y="211860"/>
                </a:lnTo>
                <a:lnTo>
                  <a:pt x="336021" y="210993"/>
                </a:lnTo>
                <a:lnTo>
                  <a:pt x="336021" y="210416"/>
                </a:lnTo>
                <a:lnTo>
                  <a:pt x="334962" y="210416"/>
                </a:lnTo>
                <a:lnTo>
                  <a:pt x="334433" y="208684"/>
                </a:lnTo>
                <a:close/>
                <a:moveTo>
                  <a:pt x="333375" y="208107"/>
                </a:moveTo>
                <a:lnTo>
                  <a:pt x="334433" y="208684"/>
                </a:lnTo>
                <a:lnTo>
                  <a:pt x="334433" y="209261"/>
                </a:lnTo>
                <a:lnTo>
                  <a:pt x="333375" y="209261"/>
                </a:lnTo>
                <a:close/>
                <a:moveTo>
                  <a:pt x="588010" y="207963"/>
                </a:moveTo>
                <a:lnTo>
                  <a:pt x="588963" y="207963"/>
                </a:lnTo>
                <a:lnTo>
                  <a:pt x="588328" y="209551"/>
                </a:lnTo>
                <a:lnTo>
                  <a:pt x="587375" y="209551"/>
                </a:lnTo>
                <a:close/>
                <a:moveTo>
                  <a:pt x="579438" y="207963"/>
                </a:moveTo>
                <a:lnTo>
                  <a:pt x="580647" y="209022"/>
                </a:lnTo>
                <a:lnTo>
                  <a:pt x="580345" y="209022"/>
                </a:lnTo>
                <a:close/>
                <a:moveTo>
                  <a:pt x="332184" y="207963"/>
                </a:moveTo>
                <a:lnTo>
                  <a:pt x="333375" y="211138"/>
                </a:lnTo>
                <a:lnTo>
                  <a:pt x="332978" y="211138"/>
                </a:lnTo>
                <a:lnTo>
                  <a:pt x="332184" y="208757"/>
                </a:lnTo>
                <a:lnTo>
                  <a:pt x="332184" y="209551"/>
                </a:lnTo>
                <a:lnTo>
                  <a:pt x="331787" y="209551"/>
                </a:lnTo>
                <a:lnTo>
                  <a:pt x="331911" y="209054"/>
                </a:lnTo>
                <a:lnTo>
                  <a:pt x="329861" y="210080"/>
                </a:lnTo>
                <a:lnTo>
                  <a:pt x="329333" y="208493"/>
                </a:lnTo>
                <a:lnTo>
                  <a:pt x="331922" y="209011"/>
                </a:lnTo>
                <a:close/>
                <a:moveTo>
                  <a:pt x="368300" y="207433"/>
                </a:moveTo>
                <a:lnTo>
                  <a:pt x="368300" y="207963"/>
                </a:lnTo>
                <a:lnTo>
                  <a:pt x="368300" y="209021"/>
                </a:lnTo>
                <a:lnTo>
                  <a:pt x="366871" y="209550"/>
                </a:lnTo>
                <a:lnTo>
                  <a:pt x="366871" y="207963"/>
                </a:lnTo>
                <a:close/>
                <a:moveTo>
                  <a:pt x="364013" y="207433"/>
                </a:moveTo>
                <a:lnTo>
                  <a:pt x="364966" y="207963"/>
                </a:lnTo>
                <a:lnTo>
                  <a:pt x="365442" y="207433"/>
                </a:lnTo>
                <a:lnTo>
                  <a:pt x="366871" y="207963"/>
                </a:lnTo>
                <a:lnTo>
                  <a:pt x="366395" y="209021"/>
                </a:lnTo>
                <a:lnTo>
                  <a:pt x="365442" y="209550"/>
                </a:lnTo>
                <a:lnTo>
                  <a:pt x="365442" y="209021"/>
                </a:lnTo>
                <a:lnTo>
                  <a:pt x="366395" y="207963"/>
                </a:lnTo>
                <a:lnTo>
                  <a:pt x="364966" y="209021"/>
                </a:lnTo>
                <a:lnTo>
                  <a:pt x="363537" y="207963"/>
                </a:lnTo>
                <a:close/>
                <a:moveTo>
                  <a:pt x="392112" y="206375"/>
                </a:moveTo>
                <a:lnTo>
                  <a:pt x="393700" y="206375"/>
                </a:lnTo>
                <a:lnTo>
                  <a:pt x="393700" y="207010"/>
                </a:lnTo>
                <a:lnTo>
                  <a:pt x="392641" y="207328"/>
                </a:lnTo>
                <a:lnTo>
                  <a:pt x="392641" y="207010"/>
                </a:lnTo>
                <a:lnTo>
                  <a:pt x="392112" y="207328"/>
                </a:lnTo>
                <a:lnTo>
                  <a:pt x="392112" y="207010"/>
                </a:lnTo>
                <a:close/>
                <a:moveTo>
                  <a:pt x="365442" y="206375"/>
                </a:moveTo>
                <a:lnTo>
                  <a:pt x="366395" y="206375"/>
                </a:lnTo>
                <a:lnTo>
                  <a:pt x="366395" y="207433"/>
                </a:lnTo>
                <a:lnTo>
                  <a:pt x="365442" y="207433"/>
                </a:lnTo>
                <a:close/>
                <a:moveTo>
                  <a:pt x="360362" y="206375"/>
                </a:moveTo>
                <a:lnTo>
                  <a:pt x="361315" y="206375"/>
                </a:lnTo>
                <a:lnTo>
                  <a:pt x="361950" y="208756"/>
                </a:lnTo>
                <a:lnTo>
                  <a:pt x="361315" y="208756"/>
                </a:lnTo>
                <a:lnTo>
                  <a:pt x="361315" y="207169"/>
                </a:lnTo>
                <a:lnTo>
                  <a:pt x="360997" y="207169"/>
                </a:lnTo>
                <a:lnTo>
                  <a:pt x="361315" y="209550"/>
                </a:lnTo>
                <a:lnTo>
                  <a:pt x="360362" y="209550"/>
                </a:lnTo>
                <a:lnTo>
                  <a:pt x="360997" y="208756"/>
                </a:lnTo>
                <a:close/>
                <a:moveTo>
                  <a:pt x="336550" y="206375"/>
                </a:moveTo>
                <a:lnTo>
                  <a:pt x="337079" y="206952"/>
                </a:lnTo>
                <a:lnTo>
                  <a:pt x="337079" y="208107"/>
                </a:lnTo>
                <a:lnTo>
                  <a:pt x="336550" y="206952"/>
                </a:lnTo>
                <a:close/>
                <a:moveTo>
                  <a:pt x="378883" y="206199"/>
                </a:moveTo>
                <a:lnTo>
                  <a:pt x="378936" y="206270"/>
                </a:lnTo>
                <a:lnTo>
                  <a:pt x="378883" y="206376"/>
                </a:lnTo>
                <a:close/>
                <a:moveTo>
                  <a:pt x="328049" y="205771"/>
                </a:moveTo>
                <a:lnTo>
                  <a:pt x="328275" y="205847"/>
                </a:lnTo>
                <a:lnTo>
                  <a:pt x="328275" y="206376"/>
                </a:lnTo>
                <a:lnTo>
                  <a:pt x="327747" y="206376"/>
                </a:lnTo>
                <a:close/>
                <a:moveTo>
                  <a:pt x="347266" y="205423"/>
                </a:moveTo>
                <a:lnTo>
                  <a:pt x="347861" y="205741"/>
                </a:lnTo>
                <a:lnTo>
                  <a:pt x="346075" y="206376"/>
                </a:lnTo>
                <a:close/>
                <a:moveTo>
                  <a:pt x="379412" y="205317"/>
                </a:moveTo>
                <a:lnTo>
                  <a:pt x="380471" y="206376"/>
                </a:lnTo>
                <a:lnTo>
                  <a:pt x="381000" y="206905"/>
                </a:lnTo>
                <a:lnTo>
                  <a:pt x="380471" y="207963"/>
                </a:lnTo>
                <a:lnTo>
                  <a:pt x="379412" y="206905"/>
                </a:lnTo>
                <a:lnTo>
                  <a:pt x="378936" y="206270"/>
                </a:lnTo>
                <a:close/>
                <a:moveTo>
                  <a:pt x="412353" y="204788"/>
                </a:moveTo>
                <a:lnTo>
                  <a:pt x="412750" y="204788"/>
                </a:lnTo>
                <a:lnTo>
                  <a:pt x="412353" y="206376"/>
                </a:lnTo>
                <a:lnTo>
                  <a:pt x="411162" y="206376"/>
                </a:lnTo>
                <a:close/>
                <a:moveTo>
                  <a:pt x="388082" y="204788"/>
                </a:moveTo>
                <a:lnTo>
                  <a:pt x="390525" y="206772"/>
                </a:lnTo>
                <a:lnTo>
                  <a:pt x="390525" y="207169"/>
                </a:lnTo>
                <a:lnTo>
                  <a:pt x="390036" y="207963"/>
                </a:lnTo>
                <a:lnTo>
                  <a:pt x="388082" y="206772"/>
                </a:lnTo>
                <a:lnTo>
                  <a:pt x="385152" y="207963"/>
                </a:lnTo>
                <a:lnTo>
                  <a:pt x="384175" y="207963"/>
                </a:lnTo>
                <a:lnTo>
                  <a:pt x="384175" y="207169"/>
                </a:lnTo>
                <a:lnTo>
                  <a:pt x="385640" y="206772"/>
                </a:lnTo>
                <a:lnTo>
                  <a:pt x="386617" y="206772"/>
                </a:lnTo>
                <a:lnTo>
                  <a:pt x="385640" y="205979"/>
                </a:lnTo>
                <a:close/>
                <a:moveTo>
                  <a:pt x="377825" y="204788"/>
                </a:moveTo>
                <a:lnTo>
                  <a:pt x="377825" y="207169"/>
                </a:lnTo>
                <a:lnTo>
                  <a:pt x="377295" y="207169"/>
                </a:lnTo>
                <a:lnTo>
                  <a:pt x="377295" y="207963"/>
                </a:lnTo>
                <a:lnTo>
                  <a:pt x="376237" y="205582"/>
                </a:lnTo>
                <a:close/>
                <a:moveTo>
                  <a:pt x="377825" y="204788"/>
                </a:moveTo>
                <a:lnTo>
                  <a:pt x="378883" y="205317"/>
                </a:lnTo>
                <a:lnTo>
                  <a:pt x="378883" y="206199"/>
                </a:lnTo>
                <a:close/>
                <a:moveTo>
                  <a:pt x="349647" y="204788"/>
                </a:moveTo>
                <a:lnTo>
                  <a:pt x="350838" y="205423"/>
                </a:lnTo>
                <a:lnTo>
                  <a:pt x="350838" y="205741"/>
                </a:lnTo>
                <a:lnTo>
                  <a:pt x="347861" y="205741"/>
                </a:lnTo>
                <a:close/>
                <a:moveTo>
                  <a:pt x="347266" y="204788"/>
                </a:moveTo>
                <a:lnTo>
                  <a:pt x="347861" y="204788"/>
                </a:lnTo>
                <a:lnTo>
                  <a:pt x="347266" y="205423"/>
                </a:lnTo>
                <a:close/>
                <a:moveTo>
                  <a:pt x="122238" y="202102"/>
                </a:moveTo>
                <a:lnTo>
                  <a:pt x="121152" y="202712"/>
                </a:lnTo>
                <a:lnTo>
                  <a:pt x="120608" y="203934"/>
                </a:lnTo>
                <a:lnTo>
                  <a:pt x="121152" y="204544"/>
                </a:lnTo>
                <a:lnTo>
                  <a:pt x="118979" y="206376"/>
                </a:lnTo>
                <a:lnTo>
                  <a:pt x="115177" y="206376"/>
                </a:lnTo>
                <a:lnTo>
                  <a:pt x="113005" y="202712"/>
                </a:lnTo>
                <a:lnTo>
                  <a:pt x="116807" y="202712"/>
                </a:lnTo>
                <a:close/>
                <a:moveTo>
                  <a:pt x="91546" y="200025"/>
                </a:moveTo>
                <a:lnTo>
                  <a:pt x="92604" y="200025"/>
                </a:lnTo>
                <a:lnTo>
                  <a:pt x="93133" y="200025"/>
                </a:lnTo>
                <a:lnTo>
                  <a:pt x="94191" y="202208"/>
                </a:lnTo>
                <a:lnTo>
                  <a:pt x="96308" y="201662"/>
                </a:lnTo>
                <a:lnTo>
                  <a:pt x="96308" y="202208"/>
                </a:lnTo>
                <a:lnTo>
                  <a:pt x="96308" y="203845"/>
                </a:lnTo>
                <a:lnTo>
                  <a:pt x="94721" y="203299"/>
                </a:lnTo>
                <a:lnTo>
                  <a:pt x="94191" y="203845"/>
                </a:lnTo>
                <a:lnTo>
                  <a:pt x="96308" y="205482"/>
                </a:lnTo>
                <a:lnTo>
                  <a:pt x="98425" y="204937"/>
                </a:lnTo>
                <a:lnTo>
                  <a:pt x="96308" y="207119"/>
                </a:lnTo>
                <a:lnTo>
                  <a:pt x="93133" y="210939"/>
                </a:lnTo>
                <a:lnTo>
                  <a:pt x="91546" y="210394"/>
                </a:lnTo>
                <a:lnTo>
                  <a:pt x="91016" y="212577"/>
                </a:lnTo>
                <a:lnTo>
                  <a:pt x="89958" y="212031"/>
                </a:lnTo>
                <a:lnTo>
                  <a:pt x="89429" y="210939"/>
                </a:lnTo>
                <a:lnTo>
                  <a:pt x="89429" y="212577"/>
                </a:lnTo>
                <a:lnTo>
                  <a:pt x="87841" y="212577"/>
                </a:lnTo>
                <a:lnTo>
                  <a:pt x="87312" y="213668"/>
                </a:lnTo>
                <a:lnTo>
                  <a:pt x="87312" y="214214"/>
                </a:lnTo>
                <a:lnTo>
                  <a:pt x="89429" y="215305"/>
                </a:lnTo>
                <a:lnTo>
                  <a:pt x="89958" y="215851"/>
                </a:lnTo>
                <a:lnTo>
                  <a:pt x="91016" y="215305"/>
                </a:lnTo>
                <a:lnTo>
                  <a:pt x="92604" y="214214"/>
                </a:lnTo>
                <a:lnTo>
                  <a:pt x="92604" y="215305"/>
                </a:lnTo>
                <a:lnTo>
                  <a:pt x="92604" y="215851"/>
                </a:lnTo>
                <a:lnTo>
                  <a:pt x="91016" y="216397"/>
                </a:lnTo>
                <a:lnTo>
                  <a:pt x="89958" y="217488"/>
                </a:lnTo>
                <a:lnTo>
                  <a:pt x="87841" y="215851"/>
                </a:lnTo>
                <a:lnTo>
                  <a:pt x="84666" y="213668"/>
                </a:lnTo>
                <a:lnTo>
                  <a:pt x="84137" y="213668"/>
                </a:lnTo>
                <a:lnTo>
                  <a:pt x="83079" y="213668"/>
                </a:lnTo>
                <a:lnTo>
                  <a:pt x="82550" y="212031"/>
                </a:lnTo>
                <a:lnTo>
                  <a:pt x="80962" y="212031"/>
                </a:lnTo>
                <a:lnTo>
                  <a:pt x="78846" y="208757"/>
                </a:lnTo>
                <a:lnTo>
                  <a:pt x="76200" y="205482"/>
                </a:lnTo>
                <a:lnTo>
                  <a:pt x="77787" y="205482"/>
                </a:lnTo>
                <a:lnTo>
                  <a:pt x="82021" y="205482"/>
                </a:lnTo>
                <a:lnTo>
                  <a:pt x="89958" y="206574"/>
                </a:lnTo>
                <a:lnTo>
                  <a:pt x="93133" y="203845"/>
                </a:lnTo>
                <a:lnTo>
                  <a:pt x="91546" y="204937"/>
                </a:lnTo>
                <a:lnTo>
                  <a:pt x="89958" y="205482"/>
                </a:lnTo>
                <a:lnTo>
                  <a:pt x="91016" y="203299"/>
                </a:lnTo>
                <a:lnTo>
                  <a:pt x="93133" y="201662"/>
                </a:lnTo>
                <a:lnTo>
                  <a:pt x="92604" y="201116"/>
                </a:lnTo>
                <a:close/>
                <a:moveTo>
                  <a:pt x="104858" y="198438"/>
                </a:moveTo>
                <a:lnTo>
                  <a:pt x="104858" y="199659"/>
                </a:lnTo>
                <a:lnTo>
                  <a:pt x="105945" y="201491"/>
                </a:lnTo>
                <a:lnTo>
                  <a:pt x="108117" y="201491"/>
                </a:lnTo>
                <a:lnTo>
                  <a:pt x="108117" y="202102"/>
                </a:lnTo>
                <a:lnTo>
                  <a:pt x="108117" y="202712"/>
                </a:lnTo>
                <a:lnTo>
                  <a:pt x="109746" y="202102"/>
                </a:lnTo>
                <a:lnTo>
                  <a:pt x="111376" y="200270"/>
                </a:lnTo>
                <a:lnTo>
                  <a:pt x="111919" y="201491"/>
                </a:lnTo>
                <a:lnTo>
                  <a:pt x="113005" y="201491"/>
                </a:lnTo>
                <a:lnTo>
                  <a:pt x="113005" y="202102"/>
                </a:lnTo>
                <a:lnTo>
                  <a:pt x="111376" y="201491"/>
                </a:lnTo>
                <a:lnTo>
                  <a:pt x="111376" y="202102"/>
                </a:lnTo>
                <a:lnTo>
                  <a:pt x="111376" y="202712"/>
                </a:lnTo>
                <a:lnTo>
                  <a:pt x="113005" y="202712"/>
                </a:lnTo>
                <a:lnTo>
                  <a:pt x="109746" y="205765"/>
                </a:lnTo>
                <a:lnTo>
                  <a:pt x="108660" y="205765"/>
                </a:lnTo>
                <a:lnTo>
                  <a:pt x="108660" y="203934"/>
                </a:lnTo>
                <a:lnTo>
                  <a:pt x="108117" y="205765"/>
                </a:lnTo>
                <a:lnTo>
                  <a:pt x="107574" y="206376"/>
                </a:lnTo>
                <a:lnTo>
                  <a:pt x="107574" y="205765"/>
                </a:lnTo>
                <a:lnTo>
                  <a:pt x="107574" y="204544"/>
                </a:lnTo>
                <a:lnTo>
                  <a:pt x="105945" y="203934"/>
                </a:lnTo>
                <a:lnTo>
                  <a:pt x="104858" y="202102"/>
                </a:lnTo>
                <a:lnTo>
                  <a:pt x="104315" y="202712"/>
                </a:lnTo>
                <a:lnTo>
                  <a:pt x="102686" y="202102"/>
                </a:lnTo>
                <a:lnTo>
                  <a:pt x="103229" y="201491"/>
                </a:lnTo>
                <a:lnTo>
                  <a:pt x="101600" y="201491"/>
                </a:lnTo>
                <a:lnTo>
                  <a:pt x="103229" y="199659"/>
                </a:lnTo>
                <a:close/>
                <a:moveTo>
                  <a:pt x="83457" y="198438"/>
                </a:moveTo>
                <a:lnTo>
                  <a:pt x="85725" y="200026"/>
                </a:lnTo>
                <a:lnTo>
                  <a:pt x="83457" y="200026"/>
                </a:lnTo>
                <a:lnTo>
                  <a:pt x="82550" y="199629"/>
                </a:lnTo>
                <a:close/>
                <a:moveTo>
                  <a:pt x="446484" y="193675"/>
                </a:moveTo>
                <a:lnTo>
                  <a:pt x="447675" y="195263"/>
                </a:lnTo>
                <a:lnTo>
                  <a:pt x="446881" y="195263"/>
                </a:lnTo>
                <a:lnTo>
                  <a:pt x="446087" y="195263"/>
                </a:lnTo>
                <a:close/>
                <a:moveTo>
                  <a:pt x="93052" y="189443"/>
                </a:moveTo>
                <a:lnTo>
                  <a:pt x="93111" y="189560"/>
                </a:lnTo>
                <a:lnTo>
                  <a:pt x="93052" y="189548"/>
                </a:lnTo>
                <a:close/>
                <a:moveTo>
                  <a:pt x="92524" y="189443"/>
                </a:moveTo>
                <a:lnTo>
                  <a:pt x="93052" y="189548"/>
                </a:lnTo>
                <a:lnTo>
                  <a:pt x="93052" y="189972"/>
                </a:lnTo>
                <a:lnTo>
                  <a:pt x="93052" y="191030"/>
                </a:lnTo>
                <a:lnTo>
                  <a:pt x="92524" y="189972"/>
                </a:lnTo>
                <a:close/>
                <a:moveTo>
                  <a:pt x="119856" y="188913"/>
                </a:moveTo>
                <a:lnTo>
                  <a:pt x="120253" y="189972"/>
                </a:lnTo>
                <a:lnTo>
                  <a:pt x="120650" y="190501"/>
                </a:lnTo>
                <a:lnTo>
                  <a:pt x="119856" y="190501"/>
                </a:lnTo>
                <a:lnTo>
                  <a:pt x="119062" y="190501"/>
                </a:lnTo>
                <a:lnTo>
                  <a:pt x="119062" y="189972"/>
                </a:lnTo>
                <a:close/>
                <a:moveTo>
                  <a:pt x="86647" y="185208"/>
                </a:moveTo>
                <a:lnTo>
                  <a:pt x="88183" y="185738"/>
                </a:lnTo>
                <a:lnTo>
                  <a:pt x="89207" y="185208"/>
                </a:lnTo>
                <a:lnTo>
                  <a:pt x="89719" y="186796"/>
                </a:lnTo>
                <a:lnTo>
                  <a:pt x="92792" y="186796"/>
                </a:lnTo>
                <a:lnTo>
                  <a:pt x="93304" y="188384"/>
                </a:lnTo>
                <a:lnTo>
                  <a:pt x="95352" y="186796"/>
                </a:lnTo>
                <a:lnTo>
                  <a:pt x="98425" y="185738"/>
                </a:lnTo>
                <a:lnTo>
                  <a:pt x="97913" y="187325"/>
                </a:lnTo>
                <a:lnTo>
                  <a:pt x="96888" y="187325"/>
                </a:lnTo>
                <a:lnTo>
                  <a:pt x="94840" y="187325"/>
                </a:lnTo>
                <a:lnTo>
                  <a:pt x="94840" y="188384"/>
                </a:lnTo>
                <a:lnTo>
                  <a:pt x="94840" y="188913"/>
                </a:lnTo>
                <a:lnTo>
                  <a:pt x="91767" y="188384"/>
                </a:lnTo>
                <a:lnTo>
                  <a:pt x="89207" y="186796"/>
                </a:lnTo>
                <a:lnTo>
                  <a:pt x="87671" y="187325"/>
                </a:lnTo>
                <a:lnTo>
                  <a:pt x="86647" y="188384"/>
                </a:lnTo>
                <a:lnTo>
                  <a:pt x="86134" y="188384"/>
                </a:lnTo>
                <a:lnTo>
                  <a:pt x="86134" y="186796"/>
                </a:lnTo>
                <a:lnTo>
                  <a:pt x="86647" y="185738"/>
                </a:lnTo>
                <a:close/>
                <a:moveTo>
                  <a:pt x="82550" y="184150"/>
                </a:moveTo>
                <a:lnTo>
                  <a:pt x="83574" y="185738"/>
                </a:lnTo>
                <a:lnTo>
                  <a:pt x="84598" y="185738"/>
                </a:lnTo>
                <a:lnTo>
                  <a:pt x="86134" y="186796"/>
                </a:lnTo>
                <a:lnTo>
                  <a:pt x="84598" y="187325"/>
                </a:lnTo>
                <a:lnTo>
                  <a:pt x="83062" y="186796"/>
                </a:lnTo>
                <a:lnTo>
                  <a:pt x="83062" y="185208"/>
                </a:lnTo>
                <a:lnTo>
                  <a:pt x="82550" y="185208"/>
                </a:lnTo>
                <a:close/>
                <a:moveTo>
                  <a:pt x="82550" y="182563"/>
                </a:moveTo>
                <a:lnTo>
                  <a:pt x="84137" y="182563"/>
                </a:lnTo>
                <a:lnTo>
                  <a:pt x="85725" y="184151"/>
                </a:lnTo>
                <a:lnTo>
                  <a:pt x="84137" y="184151"/>
                </a:lnTo>
                <a:close/>
                <a:moveTo>
                  <a:pt x="94456" y="180975"/>
                </a:moveTo>
                <a:lnTo>
                  <a:pt x="94456" y="182166"/>
                </a:lnTo>
                <a:lnTo>
                  <a:pt x="95250" y="182563"/>
                </a:lnTo>
                <a:lnTo>
                  <a:pt x="93662" y="182563"/>
                </a:lnTo>
                <a:lnTo>
                  <a:pt x="93662" y="181372"/>
                </a:lnTo>
                <a:close/>
                <a:moveTo>
                  <a:pt x="108080" y="179766"/>
                </a:moveTo>
                <a:lnTo>
                  <a:pt x="107853" y="180447"/>
                </a:lnTo>
                <a:lnTo>
                  <a:pt x="107677" y="180270"/>
                </a:lnTo>
                <a:close/>
                <a:moveTo>
                  <a:pt x="107098" y="179691"/>
                </a:moveTo>
                <a:lnTo>
                  <a:pt x="107677" y="180270"/>
                </a:lnTo>
                <a:lnTo>
                  <a:pt x="106267" y="182034"/>
                </a:lnTo>
                <a:lnTo>
                  <a:pt x="106796" y="180976"/>
                </a:lnTo>
                <a:lnTo>
                  <a:pt x="106796" y="180447"/>
                </a:lnTo>
                <a:close/>
                <a:moveTo>
                  <a:pt x="100012" y="176213"/>
                </a:moveTo>
                <a:lnTo>
                  <a:pt x="101600" y="176213"/>
                </a:lnTo>
                <a:lnTo>
                  <a:pt x="101600" y="177272"/>
                </a:lnTo>
                <a:lnTo>
                  <a:pt x="101600" y="177801"/>
                </a:lnTo>
                <a:lnTo>
                  <a:pt x="100541" y="177272"/>
                </a:lnTo>
                <a:close/>
                <a:moveTo>
                  <a:pt x="592138" y="166688"/>
                </a:moveTo>
                <a:lnTo>
                  <a:pt x="593726" y="166688"/>
                </a:lnTo>
                <a:lnTo>
                  <a:pt x="593196" y="167747"/>
                </a:lnTo>
                <a:lnTo>
                  <a:pt x="592138" y="168276"/>
                </a:lnTo>
                <a:lnTo>
                  <a:pt x="592138" y="167747"/>
                </a:lnTo>
                <a:close/>
                <a:moveTo>
                  <a:pt x="573088" y="166688"/>
                </a:moveTo>
                <a:lnTo>
                  <a:pt x="574676" y="166688"/>
                </a:lnTo>
                <a:lnTo>
                  <a:pt x="573882" y="168276"/>
                </a:lnTo>
                <a:lnTo>
                  <a:pt x="573088" y="167747"/>
                </a:lnTo>
                <a:close/>
                <a:moveTo>
                  <a:pt x="442595" y="166688"/>
                </a:moveTo>
                <a:lnTo>
                  <a:pt x="443230" y="166688"/>
                </a:lnTo>
                <a:lnTo>
                  <a:pt x="443230" y="168276"/>
                </a:lnTo>
                <a:lnTo>
                  <a:pt x="441325" y="168276"/>
                </a:lnTo>
                <a:close/>
                <a:moveTo>
                  <a:pt x="582083" y="165100"/>
                </a:moveTo>
                <a:lnTo>
                  <a:pt x="582612" y="165735"/>
                </a:lnTo>
                <a:lnTo>
                  <a:pt x="584200" y="165100"/>
                </a:lnTo>
                <a:lnTo>
                  <a:pt x="583671" y="165735"/>
                </a:lnTo>
                <a:lnTo>
                  <a:pt x="582612" y="166053"/>
                </a:lnTo>
                <a:lnTo>
                  <a:pt x="582083" y="166688"/>
                </a:lnTo>
                <a:lnTo>
                  <a:pt x="581025" y="166688"/>
                </a:lnTo>
                <a:lnTo>
                  <a:pt x="582083" y="166053"/>
                </a:lnTo>
                <a:close/>
                <a:moveTo>
                  <a:pt x="588963" y="163513"/>
                </a:moveTo>
                <a:lnTo>
                  <a:pt x="590551" y="163513"/>
                </a:lnTo>
                <a:lnTo>
                  <a:pt x="590021" y="165101"/>
                </a:lnTo>
                <a:lnTo>
                  <a:pt x="588963" y="165101"/>
                </a:lnTo>
                <a:close/>
                <a:moveTo>
                  <a:pt x="447675" y="158750"/>
                </a:moveTo>
                <a:lnTo>
                  <a:pt x="447675" y="160655"/>
                </a:lnTo>
                <a:lnTo>
                  <a:pt x="447278" y="161925"/>
                </a:lnTo>
                <a:lnTo>
                  <a:pt x="446087" y="160655"/>
                </a:lnTo>
                <a:close/>
                <a:moveTo>
                  <a:pt x="345190" y="149755"/>
                </a:moveTo>
                <a:lnTo>
                  <a:pt x="346776" y="150813"/>
                </a:lnTo>
                <a:lnTo>
                  <a:pt x="345190" y="150813"/>
                </a:lnTo>
                <a:close/>
                <a:moveTo>
                  <a:pt x="344133" y="149755"/>
                </a:moveTo>
                <a:lnTo>
                  <a:pt x="344133" y="150813"/>
                </a:lnTo>
                <a:lnTo>
                  <a:pt x="343605" y="150813"/>
                </a:lnTo>
                <a:close/>
                <a:moveTo>
                  <a:pt x="347607" y="147336"/>
                </a:moveTo>
                <a:lnTo>
                  <a:pt x="348362" y="147638"/>
                </a:lnTo>
                <a:lnTo>
                  <a:pt x="347305" y="147638"/>
                </a:lnTo>
                <a:close/>
                <a:moveTo>
                  <a:pt x="354013" y="144463"/>
                </a:moveTo>
                <a:lnTo>
                  <a:pt x="354013" y="144992"/>
                </a:lnTo>
                <a:lnTo>
                  <a:pt x="352425" y="146051"/>
                </a:lnTo>
                <a:close/>
                <a:moveTo>
                  <a:pt x="344421" y="141192"/>
                </a:moveTo>
                <a:lnTo>
                  <a:pt x="344253" y="141336"/>
                </a:lnTo>
                <a:lnTo>
                  <a:pt x="344133" y="141288"/>
                </a:lnTo>
                <a:close/>
                <a:moveTo>
                  <a:pt x="346776" y="139172"/>
                </a:moveTo>
                <a:lnTo>
                  <a:pt x="348890" y="139172"/>
                </a:lnTo>
                <a:lnTo>
                  <a:pt x="347305" y="141288"/>
                </a:lnTo>
                <a:lnTo>
                  <a:pt x="345719" y="140759"/>
                </a:lnTo>
                <a:lnTo>
                  <a:pt x="344421" y="141192"/>
                </a:lnTo>
                <a:close/>
                <a:moveTo>
                  <a:pt x="474028" y="137054"/>
                </a:moveTo>
                <a:lnTo>
                  <a:pt x="474663" y="138113"/>
                </a:lnTo>
                <a:lnTo>
                  <a:pt x="474028" y="138113"/>
                </a:lnTo>
                <a:close/>
                <a:moveTo>
                  <a:pt x="474028" y="136525"/>
                </a:moveTo>
                <a:lnTo>
                  <a:pt x="474028" y="137054"/>
                </a:lnTo>
                <a:lnTo>
                  <a:pt x="473710" y="137054"/>
                </a:lnTo>
                <a:lnTo>
                  <a:pt x="473710" y="138113"/>
                </a:lnTo>
                <a:lnTo>
                  <a:pt x="473075" y="137054"/>
                </a:lnTo>
                <a:close/>
                <a:moveTo>
                  <a:pt x="390649" y="125942"/>
                </a:moveTo>
                <a:lnTo>
                  <a:pt x="390121" y="127001"/>
                </a:lnTo>
                <a:lnTo>
                  <a:pt x="390649" y="127001"/>
                </a:lnTo>
                <a:lnTo>
                  <a:pt x="391706" y="125942"/>
                </a:lnTo>
                <a:close/>
                <a:moveTo>
                  <a:pt x="395935" y="125413"/>
                </a:moveTo>
                <a:lnTo>
                  <a:pt x="395935" y="125942"/>
                </a:lnTo>
                <a:lnTo>
                  <a:pt x="395406" y="125942"/>
                </a:lnTo>
                <a:close/>
                <a:moveTo>
                  <a:pt x="436637" y="123826"/>
                </a:moveTo>
                <a:lnTo>
                  <a:pt x="438222" y="123826"/>
                </a:lnTo>
                <a:lnTo>
                  <a:pt x="437165" y="124884"/>
                </a:lnTo>
                <a:close/>
                <a:moveTo>
                  <a:pt x="610372" y="120769"/>
                </a:moveTo>
                <a:lnTo>
                  <a:pt x="609147" y="121841"/>
                </a:lnTo>
                <a:lnTo>
                  <a:pt x="606425" y="122238"/>
                </a:lnTo>
                <a:lnTo>
                  <a:pt x="608467" y="121047"/>
                </a:lnTo>
                <a:close/>
                <a:moveTo>
                  <a:pt x="610508" y="120650"/>
                </a:moveTo>
                <a:lnTo>
                  <a:pt x="611188" y="120650"/>
                </a:lnTo>
                <a:lnTo>
                  <a:pt x="610372" y="120769"/>
                </a:lnTo>
                <a:close/>
                <a:moveTo>
                  <a:pt x="566936" y="112713"/>
                </a:moveTo>
                <a:lnTo>
                  <a:pt x="568127" y="114618"/>
                </a:lnTo>
                <a:lnTo>
                  <a:pt x="569913" y="116047"/>
                </a:lnTo>
                <a:lnTo>
                  <a:pt x="569317" y="116047"/>
                </a:lnTo>
                <a:lnTo>
                  <a:pt x="569317" y="117476"/>
                </a:lnTo>
                <a:lnTo>
                  <a:pt x="568127" y="117476"/>
                </a:lnTo>
                <a:lnTo>
                  <a:pt x="566936" y="117476"/>
                </a:lnTo>
                <a:lnTo>
                  <a:pt x="566936" y="116047"/>
                </a:lnTo>
                <a:lnTo>
                  <a:pt x="565745" y="116047"/>
                </a:lnTo>
                <a:lnTo>
                  <a:pt x="566936" y="115571"/>
                </a:lnTo>
                <a:lnTo>
                  <a:pt x="565150" y="114618"/>
                </a:lnTo>
                <a:lnTo>
                  <a:pt x="566936" y="114142"/>
                </a:lnTo>
                <a:close/>
                <a:moveTo>
                  <a:pt x="74612" y="107950"/>
                </a:moveTo>
                <a:lnTo>
                  <a:pt x="75670" y="107950"/>
                </a:lnTo>
                <a:lnTo>
                  <a:pt x="76200" y="111125"/>
                </a:lnTo>
                <a:lnTo>
                  <a:pt x="75670" y="110331"/>
                </a:lnTo>
                <a:close/>
                <a:moveTo>
                  <a:pt x="480510" y="106363"/>
                </a:moveTo>
                <a:lnTo>
                  <a:pt x="480317" y="106556"/>
                </a:lnTo>
                <a:lnTo>
                  <a:pt x="481011" y="106363"/>
                </a:lnTo>
                <a:close/>
                <a:moveTo>
                  <a:pt x="593726" y="103188"/>
                </a:moveTo>
                <a:lnTo>
                  <a:pt x="593726" y="104776"/>
                </a:lnTo>
                <a:lnTo>
                  <a:pt x="592138" y="104776"/>
                </a:lnTo>
                <a:lnTo>
                  <a:pt x="593196" y="103717"/>
                </a:lnTo>
                <a:close/>
                <a:moveTo>
                  <a:pt x="588963" y="103188"/>
                </a:moveTo>
                <a:lnTo>
                  <a:pt x="589492" y="103188"/>
                </a:lnTo>
                <a:lnTo>
                  <a:pt x="592138" y="103188"/>
                </a:lnTo>
                <a:lnTo>
                  <a:pt x="590550" y="104776"/>
                </a:lnTo>
                <a:close/>
                <a:moveTo>
                  <a:pt x="594783" y="101600"/>
                </a:moveTo>
                <a:lnTo>
                  <a:pt x="595313" y="102659"/>
                </a:lnTo>
                <a:lnTo>
                  <a:pt x="594783" y="103188"/>
                </a:lnTo>
                <a:lnTo>
                  <a:pt x="593726" y="103188"/>
                </a:lnTo>
                <a:lnTo>
                  <a:pt x="593725" y="103188"/>
                </a:lnTo>
                <a:close/>
                <a:moveTo>
                  <a:pt x="598091" y="100013"/>
                </a:moveTo>
                <a:lnTo>
                  <a:pt x="598488" y="100542"/>
                </a:lnTo>
                <a:lnTo>
                  <a:pt x="598091" y="101601"/>
                </a:lnTo>
                <a:lnTo>
                  <a:pt x="596900" y="101601"/>
                </a:lnTo>
                <a:close/>
                <a:moveTo>
                  <a:pt x="591344" y="100013"/>
                </a:moveTo>
                <a:lnTo>
                  <a:pt x="593726" y="101204"/>
                </a:lnTo>
                <a:lnTo>
                  <a:pt x="593249" y="101601"/>
                </a:lnTo>
                <a:lnTo>
                  <a:pt x="592773" y="101601"/>
                </a:lnTo>
                <a:lnTo>
                  <a:pt x="592773" y="101204"/>
                </a:lnTo>
                <a:lnTo>
                  <a:pt x="590392" y="101204"/>
                </a:lnTo>
                <a:lnTo>
                  <a:pt x="588963" y="101601"/>
                </a:lnTo>
                <a:close/>
                <a:moveTo>
                  <a:pt x="571500" y="98425"/>
                </a:moveTo>
                <a:lnTo>
                  <a:pt x="573088" y="98954"/>
                </a:lnTo>
                <a:lnTo>
                  <a:pt x="572029" y="100013"/>
                </a:lnTo>
                <a:lnTo>
                  <a:pt x="571500" y="98954"/>
                </a:lnTo>
                <a:close/>
                <a:moveTo>
                  <a:pt x="558271" y="98425"/>
                </a:moveTo>
                <a:lnTo>
                  <a:pt x="558801" y="100013"/>
                </a:lnTo>
                <a:lnTo>
                  <a:pt x="557213" y="100013"/>
                </a:lnTo>
                <a:close/>
                <a:moveTo>
                  <a:pt x="543322" y="97897"/>
                </a:moveTo>
                <a:lnTo>
                  <a:pt x="546101" y="97897"/>
                </a:lnTo>
                <a:lnTo>
                  <a:pt x="544315" y="98426"/>
                </a:lnTo>
                <a:close/>
                <a:moveTo>
                  <a:pt x="541338" y="96838"/>
                </a:moveTo>
                <a:lnTo>
                  <a:pt x="543322" y="97897"/>
                </a:lnTo>
                <a:lnTo>
                  <a:pt x="543124" y="97897"/>
                </a:lnTo>
                <a:close/>
                <a:moveTo>
                  <a:pt x="503237" y="93663"/>
                </a:moveTo>
                <a:lnTo>
                  <a:pt x="504031" y="94457"/>
                </a:lnTo>
                <a:lnTo>
                  <a:pt x="504825" y="93663"/>
                </a:lnTo>
                <a:lnTo>
                  <a:pt x="504031" y="95251"/>
                </a:lnTo>
                <a:close/>
                <a:moveTo>
                  <a:pt x="499539" y="84214"/>
                </a:moveTo>
                <a:lnTo>
                  <a:pt x="499539" y="85196"/>
                </a:lnTo>
                <a:lnTo>
                  <a:pt x="499010" y="85196"/>
                </a:lnTo>
                <a:lnTo>
                  <a:pt x="499010" y="84516"/>
                </a:lnTo>
                <a:close/>
                <a:moveTo>
                  <a:pt x="503239" y="82021"/>
                </a:moveTo>
                <a:lnTo>
                  <a:pt x="504825" y="82021"/>
                </a:lnTo>
                <a:lnTo>
                  <a:pt x="504296" y="82551"/>
                </a:lnTo>
                <a:close/>
                <a:moveTo>
                  <a:pt x="50800" y="65088"/>
                </a:moveTo>
                <a:lnTo>
                  <a:pt x="49741" y="66993"/>
                </a:lnTo>
                <a:lnTo>
                  <a:pt x="50800" y="66993"/>
                </a:lnTo>
                <a:lnTo>
                  <a:pt x="49741" y="68263"/>
                </a:lnTo>
                <a:lnTo>
                  <a:pt x="49212" y="66993"/>
                </a:lnTo>
                <a:lnTo>
                  <a:pt x="49741" y="66358"/>
                </a:lnTo>
                <a:close/>
                <a:moveTo>
                  <a:pt x="375848" y="63501"/>
                </a:moveTo>
                <a:lnTo>
                  <a:pt x="376906" y="63501"/>
                </a:lnTo>
                <a:lnTo>
                  <a:pt x="376906" y="64559"/>
                </a:lnTo>
                <a:close/>
                <a:moveTo>
                  <a:pt x="375320" y="62971"/>
                </a:moveTo>
                <a:lnTo>
                  <a:pt x="375848" y="63501"/>
                </a:lnTo>
                <a:lnTo>
                  <a:pt x="375320" y="63501"/>
                </a:lnTo>
                <a:lnTo>
                  <a:pt x="375320" y="64559"/>
                </a:lnTo>
                <a:lnTo>
                  <a:pt x="374791" y="64559"/>
                </a:lnTo>
                <a:close/>
                <a:moveTo>
                  <a:pt x="388540" y="55563"/>
                </a:moveTo>
                <a:lnTo>
                  <a:pt x="390525" y="55563"/>
                </a:lnTo>
                <a:lnTo>
                  <a:pt x="387052" y="56357"/>
                </a:lnTo>
                <a:close/>
                <a:moveTo>
                  <a:pt x="384571" y="55563"/>
                </a:moveTo>
                <a:lnTo>
                  <a:pt x="387052" y="56357"/>
                </a:lnTo>
                <a:lnTo>
                  <a:pt x="383083" y="57151"/>
                </a:lnTo>
                <a:lnTo>
                  <a:pt x="382587" y="56754"/>
                </a:lnTo>
                <a:lnTo>
                  <a:pt x="382587" y="56357"/>
                </a:lnTo>
                <a:close/>
                <a:moveTo>
                  <a:pt x="380047" y="55563"/>
                </a:moveTo>
                <a:lnTo>
                  <a:pt x="381000" y="55563"/>
                </a:lnTo>
                <a:lnTo>
                  <a:pt x="380365" y="56357"/>
                </a:lnTo>
                <a:lnTo>
                  <a:pt x="380365" y="57151"/>
                </a:lnTo>
                <a:lnTo>
                  <a:pt x="379412" y="56357"/>
                </a:lnTo>
                <a:close/>
                <a:moveTo>
                  <a:pt x="357981" y="53975"/>
                </a:moveTo>
                <a:lnTo>
                  <a:pt x="360362" y="53975"/>
                </a:lnTo>
                <a:lnTo>
                  <a:pt x="357981" y="55563"/>
                </a:lnTo>
                <a:lnTo>
                  <a:pt x="357187" y="55563"/>
                </a:lnTo>
                <a:close/>
                <a:moveTo>
                  <a:pt x="371474" y="50800"/>
                </a:moveTo>
                <a:lnTo>
                  <a:pt x="372533" y="51329"/>
                </a:lnTo>
                <a:lnTo>
                  <a:pt x="373062" y="51594"/>
                </a:lnTo>
                <a:lnTo>
                  <a:pt x="372533" y="51594"/>
                </a:lnTo>
                <a:lnTo>
                  <a:pt x="370945" y="51594"/>
                </a:lnTo>
                <a:lnTo>
                  <a:pt x="369887" y="52388"/>
                </a:lnTo>
                <a:close/>
                <a:moveTo>
                  <a:pt x="313266" y="50800"/>
                </a:moveTo>
                <a:lnTo>
                  <a:pt x="313266" y="51480"/>
                </a:lnTo>
                <a:lnTo>
                  <a:pt x="314325" y="51480"/>
                </a:lnTo>
                <a:lnTo>
                  <a:pt x="312208" y="52841"/>
                </a:lnTo>
                <a:lnTo>
                  <a:pt x="309562" y="53522"/>
                </a:lnTo>
                <a:lnTo>
                  <a:pt x="309033" y="51480"/>
                </a:lnTo>
                <a:lnTo>
                  <a:pt x="311150" y="51480"/>
                </a:lnTo>
                <a:close/>
                <a:moveTo>
                  <a:pt x="366514" y="50346"/>
                </a:moveTo>
                <a:lnTo>
                  <a:pt x="369159" y="50346"/>
                </a:lnTo>
                <a:lnTo>
                  <a:pt x="368002" y="50800"/>
                </a:lnTo>
                <a:lnTo>
                  <a:pt x="365025" y="50800"/>
                </a:lnTo>
                <a:close/>
                <a:moveTo>
                  <a:pt x="363008" y="50271"/>
                </a:moveTo>
                <a:lnTo>
                  <a:pt x="363538" y="50800"/>
                </a:lnTo>
                <a:lnTo>
                  <a:pt x="363008" y="51330"/>
                </a:lnTo>
                <a:lnTo>
                  <a:pt x="361950" y="52388"/>
                </a:lnTo>
                <a:lnTo>
                  <a:pt x="361950" y="51330"/>
                </a:lnTo>
                <a:lnTo>
                  <a:pt x="363008" y="50800"/>
                </a:lnTo>
                <a:close/>
                <a:moveTo>
                  <a:pt x="369432" y="50240"/>
                </a:moveTo>
                <a:lnTo>
                  <a:pt x="369490" y="50346"/>
                </a:lnTo>
                <a:lnTo>
                  <a:pt x="369159" y="50346"/>
                </a:lnTo>
                <a:close/>
                <a:moveTo>
                  <a:pt x="243545" y="49711"/>
                </a:moveTo>
                <a:lnTo>
                  <a:pt x="243172" y="50271"/>
                </a:lnTo>
                <a:lnTo>
                  <a:pt x="241587" y="50271"/>
                </a:lnTo>
                <a:close/>
                <a:moveTo>
                  <a:pt x="368994" y="49439"/>
                </a:moveTo>
                <a:lnTo>
                  <a:pt x="369986" y="49439"/>
                </a:lnTo>
                <a:lnTo>
                  <a:pt x="371475" y="49439"/>
                </a:lnTo>
                <a:lnTo>
                  <a:pt x="369432" y="50240"/>
                </a:lnTo>
                <a:close/>
                <a:moveTo>
                  <a:pt x="361950" y="49213"/>
                </a:moveTo>
                <a:lnTo>
                  <a:pt x="363008" y="49213"/>
                </a:lnTo>
                <a:lnTo>
                  <a:pt x="363008" y="50271"/>
                </a:lnTo>
                <a:lnTo>
                  <a:pt x="361950" y="50271"/>
                </a:lnTo>
                <a:close/>
                <a:moveTo>
                  <a:pt x="367506" y="48079"/>
                </a:moveTo>
                <a:lnTo>
                  <a:pt x="368994" y="49439"/>
                </a:lnTo>
                <a:lnTo>
                  <a:pt x="367376" y="48256"/>
                </a:lnTo>
                <a:close/>
                <a:moveTo>
                  <a:pt x="208814" y="47626"/>
                </a:moveTo>
                <a:lnTo>
                  <a:pt x="210400" y="48684"/>
                </a:lnTo>
                <a:lnTo>
                  <a:pt x="209871" y="48684"/>
                </a:lnTo>
                <a:close/>
                <a:moveTo>
                  <a:pt x="366514" y="47625"/>
                </a:moveTo>
                <a:lnTo>
                  <a:pt x="367376" y="48256"/>
                </a:lnTo>
                <a:lnTo>
                  <a:pt x="366514" y="49439"/>
                </a:lnTo>
                <a:lnTo>
                  <a:pt x="363537" y="49439"/>
                </a:lnTo>
                <a:close/>
                <a:moveTo>
                  <a:pt x="245287" y="47096"/>
                </a:moveTo>
                <a:lnTo>
                  <a:pt x="245287" y="47626"/>
                </a:lnTo>
                <a:lnTo>
                  <a:pt x="245287" y="49213"/>
                </a:lnTo>
                <a:lnTo>
                  <a:pt x="243545" y="49711"/>
                </a:lnTo>
                <a:close/>
                <a:moveTo>
                  <a:pt x="243416" y="46038"/>
                </a:moveTo>
                <a:lnTo>
                  <a:pt x="244475" y="47097"/>
                </a:lnTo>
                <a:lnTo>
                  <a:pt x="243416" y="47626"/>
                </a:lnTo>
                <a:lnTo>
                  <a:pt x="242887" y="47626"/>
                </a:lnTo>
                <a:close/>
                <a:moveTo>
                  <a:pt x="28574" y="46038"/>
                </a:moveTo>
                <a:lnTo>
                  <a:pt x="30162" y="46526"/>
                </a:lnTo>
                <a:lnTo>
                  <a:pt x="29103" y="47503"/>
                </a:lnTo>
                <a:lnTo>
                  <a:pt x="30162" y="49457"/>
                </a:lnTo>
                <a:lnTo>
                  <a:pt x="29103" y="50923"/>
                </a:lnTo>
                <a:lnTo>
                  <a:pt x="29103" y="52388"/>
                </a:lnTo>
                <a:lnTo>
                  <a:pt x="27516" y="51411"/>
                </a:lnTo>
                <a:lnTo>
                  <a:pt x="26987" y="50434"/>
                </a:lnTo>
                <a:lnTo>
                  <a:pt x="28574" y="50434"/>
                </a:lnTo>
                <a:lnTo>
                  <a:pt x="28574" y="47503"/>
                </a:lnTo>
                <a:lnTo>
                  <a:pt x="27516" y="47503"/>
                </a:lnTo>
                <a:close/>
                <a:moveTo>
                  <a:pt x="255587" y="45720"/>
                </a:moveTo>
                <a:lnTo>
                  <a:pt x="257175" y="46355"/>
                </a:lnTo>
                <a:lnTo>
                  <a:pt x="256116" y="47625"/>
                </a:lnTo>
                <a:close/>
                <a:moveTo>
                  <a:pt x="234949" y="44450"/>
                </a:moveTo>
                <a:lnTo>
                  <a:pt x="234950" y="44450"/>
                </a:lnTo>
                <a:lnTo>
                  <a:pt x="238125" y="44450"/>
                </a:lnTo>
                <a:lnTo>
                  <a:pt x="235479" y="45509"/>
                </a:lnTo>
                <a:lnTo>
                  <a:pt x="233362" y="46038"/>
                </a:lnTo>
                <a:close/>
                <a:moveTo>
                  <a:pt x="4659" y="42863"/>
                </a:moveTo>
                <a:lnTo>
                  <a:pt x="7247" y="43379"/>
                </a:lnTo>
                <a:lnTo>
                  <a:pt x="8800" y="44411"/>
                </a:lnTo>
                <a:lnTo>
                  <a:pt x="8800" y="45443"/>
                </a:lnTo>
                <a:lnTo>
                  <a:pt x="8800" y="46475"/>
                </a:lnTo>
                <a:lnTo>
                  <a:pt x="11389" y="49570"/>
                </a:lnTo>
                <a:lnTo>
                  <a:pt x="13459" y="52150"/>
                </a:lnTo>
                <a:lnTo>
                  <a:pt x="13977" y="52150"/>
                </a:lnTo>
                <a:lnTo>
                  <a:pt x="13977" y="53182"/>
                </a:lnTo>
                <a:lnTo>
                  <a:pt x="15012" y="53698"/>
                </a:lnTo>
                <a:lnTo>
                  <a:pt x="16565" y="53182"/>
                </a:lnTo>
                <a:lnTo>
                  <a:pt x="16565" y="55246"/>
                </a:lnTo>
                <a:lnTo>
                  <a:pt x="17083" y="55246"/>
                </a:lnTo>
                <a:lnTo>
                  <a:pt x="17083" y="54730"/>
                </a:lnTo>
                <a:lnTo>
                  <a:pt x="18118" y="55246"/>
                </a:lnTo>
                <a:lnTo>
                  <a:pt x="18118" y="56278"/>
                </a:lnTo>
                <a:lnTo>
                  <a:pt x="18636" y="56278"/>
                </a:lnTo>
                <a:lnTo>
                  <a:pt x="18636" y="55246"/>
                </a:lnTo>
                <a:lnTo>
                  <a:pt x="20189" y="56794"/>
                </a:lnTo>
                <a:lnTo>
                  <a:pt x="20707" y="58341"/>
                </a:lnTo>
                <a:lnTo>
                  <a:pt x="22260" y="58857"/>
                </a:lnTo>
                <a:lnTo>
                  <a:pt x="23813" y="61953"/>
                </a:lnTo>
                <a:lnTo>
                  <a:pt x="21742" y="63501"/>
                </a:lnTo>
                <a:lnTo>
                  <a:pt x="18118" y="60405"/>
                </a:lnTo>
                <a:lnTo>
                  <a:pt x="15012" y="59889"/>
                </a:lnTo>
                <a:lnTo>
                  <a:pt x="13977" y="57310"/>
                </a:lnTo>
                <a:lnTo>
                  <a:pt x="11906" y="57310"/>
                </a:lnTo>
                <a:lnTo>
                  <a:pt x="11906" y="56794"/>
                </a:lnTo>
                <a:lnTo>
                  <a:pt x="11906" y="55246"/>
                </a:lnTo>
                <a:lnTo>
                  <a:pt x="10353" y="55246"/>
                </a:lnTo>
                <a:lnTo>
                  <a:pt x="9836" y="55246"/>
                </a:lnTo>
                <a:lnTo>
                  <a:pt x="6730" y="58857"/>
                </a:lnTo>
                <a:lnTo>
                  <a:pt x="2070" y="61437"/>
                </a:lnTo>
                <a:lnTo>
                  <a:pt x="1553" y="60405"/>
                </a:lnTo>
                <a:lnTo>
                  <a:pt x="517" y="60405"/>
                </a:lnTo>
                <a:lnTo>
                  <a:pt x="2070" y="58341"/>
                </a:lnTo>
                <a:lnTo>
                  <a:pt x="3106" y="56278"/>
                </a:lnTo>
                <a:lnTo>
                  <a:pt x="3106" y="55246"/>
                </a:lnTo>
                <a:lnTo>
                  <a:pt x="3106" y="53698"/>
                </a:lnTo>
                <a:lnTo>
                  <a:pt x="3623" y="53698"/>
                </a:lnTo>
                <a:lnTo>
                  <a:pt x="3106" y="52150"/>
                </a:lnTo>
                <a:lnTo>
                  <a:pt x="2070" y="53698"/>
                </a:lnTo>
                <a:lnTo>
                  <a:pt x="517" y="53698"/>
                </a:lnTo>
                <a:lnTo>
                  <a:pt x="0" y="52150"/>
                </a:lnTo>
                <a:lnTo>
                  <a:pt x="0" y="51634"/>
                </a:lnTo>
                <a:lnTo>
                  <a:pt x="1553" y="51634"/>
                </a:lnTo>
                <a:lnTo>
                  <a:pt x="2070" y="50086"/>
                </a:lnTo>
                <a:lnTo>
                  <a:pt x="5176" y="48538"/>
                </a:lnTo>
                <a:lnTo>
                  <a:pt x="8283" y="46991"/>
                </a:lnTo>
                <a:lnTo>
                  <a:pt x="7247" y="44927"/>
                </a:lnTo>
                <a:lnTo>
                  <a:pt x="5176" y="45443"/>
                </a:lnTo>
                <a:lnTo>
                  <a:pt x="4659" y="46475"/>
                </a:lnTo>
                <a:lnTo>
                  <a:pt x="3623" y="44927"/>
                </a:lnTo>
                <a:lnTo>
                  <a:pt x="3106" y="44927"/>
                </a:lnTo>
                <a:close/>
                <a:moveTo>
                  <a:pt x="300037" y="39688"/>
                </a:moveTo>
                <a:lnTo>
                  <a:pt x="301624" y="39688"/>
                </a:lnTo>
                <a:lnTo>
                  <a:pt x="303212" y="39688"/>
                </a:lnTo>
                <a:lnTo>
                  <a:pt x="301624" y="41276"/>
                </a:lnTo>
                <a:close/>
                <a:moveTo>
                  <a:pt x="312737" y="38100"/>
                </a:moveTo>
                <a:lnTo>
                  <a:pt x="313644" y="38100"/>
                </a:lnTo>
                <a:lnTo>
                  <a:pt x="315912" y="39688"/>
                </a:lnTo>
                <a:lnTo>
                  <a:pt x="314551" y="39688"/>
                </a:lnTo>
                <a:close/>
                <a:moveTo>
                  <a:pt x="275166" y="38100"/>
                </a:moveTo>
                <a:lnTo>
                  <a:pt x="276225" y="38100"/>
                </a:lnTo>
                <a:lnTo>
                  <a:pt x="276225" y="38497"/>
                </a:lnTo>
                <a:lnTo>
                  <a:pt x="275166" y="39291"/>
                </a:lnTo>
                <a:close/>
                <a:moveTo>
                  <a:pt x="258233" y="37306"/>
                </a:moveTo>
                <a:lnTo>
                  <a:pt x="258762" y="37306"/>
                </a:lnTo>
                <a:lnTo>
                  <a:pt x="257175" y="39093"/>
                </a:lnTo>
                <a:close/>
                <a:moveTo>
                  <a:pt x="246062" y="36513"/>
                </a:moveTo>
                <a:lnTo>
                  <a:pt x="246697" y="36513"/>
                </a:lnTo>
                <a:lnTo>
                  <a:pt x="247650" y="36513"/>
                </a:lnTo>
                <a:lnTo>
                  <a:pt x="247650" y="37307"/>
                </a:lnTo>
                <a:lnTo>
                  <a:pt x="246697" y="38101"/>
                </a:lnTo>
                <a:close/>
                <a:moveTo>
                  <a:pt x="222250" y="36513"/>
                </a:moveTo>
                <a:lnTo>
                  <a:pt x="222647" y="36513"/>
                </a:lnTo>
                <a:lnTo>
                  <a:pt x="223838" y="36513"/>
                </a:lnTo>
                <a:lnTo>
                  <a:pt x="223044" y="38101"/>
                </a:lnTo>
                <a:close/>
                <a:moveTo>
                  <a:pt x="258762" y="35520"/>
                </a:moveTo>
                <a:lnTo>
                  <a:pt x="260350" y="35520"/>
                </a:lnTo>
                <a:lnTo>
                  <a:pt x="259821" y="37306"/>
                </a:lnTo>
                <a:lnTo>
                  <a:pt x="259821" y="37902"/>
                </a:lnTo>
                <a:lnTo>
                  <a:pt x="258762" y="37306"/>
                </a:lnTo>
                <a:lnTo>
                  <a:pt x="258762" y="36711"/>
                </a:lnTo>
                <a:lnTo>
                  <a:pt x="259821" y="36711"/>
                </a:lnTo>
                <a:close/>
                <a:moveTo>
                  <a:pt x="180799" y="34926"/>
                </a:moveTo>
                <a:lnTo>
                  <a:pt x="181327" y="34926"/>
                </a:lnTo>
                <a:lnTo>
                  <a:pt x="180799" y="36513"/>
                </a:lnTo>
                <a:lnTo>
                  <a:pt x="179741" y="35455"/>
                </a:lnTo>
                <a:close/>
                <a:moveTo>
                  <a:pt x="274638" y="34925"/>
                </a:moveTo>
                <a:lnTo>
                  <a:pt x="273050" y="35520"/>
                </a:lnTo>
                <a:lnTo>
                  <a:pt x="272521" y="35520"/>
                </a:lnTo>
                <a:lnTo>
                  <a:pt x="272521" y="36711"/>
                </a:lnTo>
                <a:lnTo>
                  <a:pt x="274109" y="36711"/>
                </a:lnTo>
                <a:lnTo>
                  <a:pt x="273050" y="37306"/>
                </a:lnTo>
                <a:lnTo>
                  <a:pt x="274109" y="37306"/>
                </a:lnTo>
                <a:lnTo>
                  <a:pt x="272521" y="37902"/>
                </a:lnTo>
                <a:lnTo>
                  <a:pt x="270404" y="37306"/>
                </a:lnTo>
                <a:lnTo>
                  <a:pt x="270639" y="38100"/>
                </a:lnTo>
                <a:lnTo>
                  <a:pt x="271463" y="38100"/>
                </a:lnTo>
                <a:lnTo>
                  <a:pt x="270893" y="38955"/>
                </a:lnTo>
                <a:lnTo>
                  <a:pt x="270933" y="39093"/>
                </a:lnTo>
                <a:lnTo>
                  <a:pt x="273050" y="39093"/>
                </a:lnTo>
                <a:lnTo>
                  <a:pt x="270404" y="39688"/>
                </a:lnTo>
                <a:lnTo>
                  <a:pt x="267229" y="39093"/>
                </a:lnTo>
                <a:lnTo>
                  <a:pt x="266700" y="39688"/>
                </a:lnTo>
                <a:lnTo>
                  <a:pt x="266700" y="39093"/>
                </a:lnTo>
                <a:lnTo>
                  <a:pt x="265642" y="37902"/>
                </a:lnTo>
                <a:lnTo>
                  <a:pt x="265112" y="39688"/>
                </a:lnTo>
                <a:lnTo>
                  <a:pt x="263525" y="37902"/>
                </a:lnTo>
                <a:lnTo>
                  <a:pt x="260879" y="39093"/>
                </a:lnTo>
                <a:lnTo>
                  <a:pt x="262467" y="37306"/>
                </a:lnTo>
                <a:lnTo>
                  <a:pt x="265112" y="37306"/>
                </a:lnTo>
                <a:lnTo>
                  <a:pt x="262467" y="35520"/>
                </a:lnTo>
                <a:lnTo>
                  <a:pt x="266700" y="35520"/>
                </a:lnTo>
                <a:close/>
                <a:moveTo>
                  <a:pt x="86181" y="30798"/>
                </a:moveTo>
                <a:lnTo>
                  <a:pt x="87238" y="31221"/>
                </a:lnTo>
                <a:lnTo>
                  <a:pt x="86181" y="31221"/>
                </a:lnTo>
                <a:close/>
                <a:moveTo>
                  <a:pt x="86181" y="29634"/>
                </a:moveTo>
                <a:lnTo>
                  <a:pt x="86181" y="30798"/>
                </a:lnTo>
                <a:lnTo>
                  <a:pt x="84595" y="30163"/>
                </a:lnTo>
                <a:close/>
                <a:moveTo>
                  <a:pt x="182913" y="23072"/>
                </a:moveTo>
                <a:lnTo>
                  <a:pt x="183970" y="23284"/>
                </a:lnTo>
                <a:lnTo>
                  <a:pt x="182913" y="23284"/>
                </a:lnTo>
                <a:close/>
                <a:moveTo>
                  <a:pt x="189063" y="22273"/>
                </a:moveTo>
                <a:lnTo>
                  <a:pt x="189785" y="22755"/>
                </a:lnTo>
                <a:lnTo>
                  <a:pt x="191370" y="23284"/>
                </a:lnTo>
                <a:lnTo>
                  <a:pt x="189256" y="22755"/>
                </a:lnTo>
                <a:close/>
                <a:moveTo>
                  <a:pt x="159126" y="21696"/>
                </a:moveTo>
                <a:lnTo>
                  <a:pt x="159655" y="21696"/>
                </a:lnTo>
                <a:lnTo>
                  <a:pt x="158598" y="22755"/>
                </a:lnTo>
                <a:close/>
                <a:moveTo>
                  <a:pt x="161769" y="20109"/>
                </a:moveTo>
                <a:lnTo>
                  <a:pt x="160712" y="21167"/>
                </a:lnTo>
                <a:lnTo>
                  <a:pt x="160184" y="21696"/>
                </a:lnTo>
                <a:lnTo>
                  <a:pt x="159655" y="21696"/>
                </a:lnTo>
                <a:lnTo>
                  <a:pt x="160184" y="21167"/>
                </a:lnTo>
                <a:close/>
                <a:moveTo>
                  <a:pt x="52387" y="15875"/>
                </a:moveTo>
                <a:lnTo>
                  <a:pt x="52916" y="16510"/>
                </a:lnTo>
                <a:lnTo>
                  <a:pt x="53975" y="17463"/>
                </a:lnTo>
                <a:lnTo>
                  <a:pt x="52916" y="16828"/>
                </a:lnTo>
                <a:close/>
                <a:moveTo>
                  <a:pt x="44450" y="12700"/>
                </a:moveTo>
                <a:lnTo>
                  <a:pt x="45641" y="12700"/>
                </a:lnTo>
                <a:lnTo>
                  <a:pt x="46038" y="14288"/>
                </a:lnTo>
                <a:lnTo>
                  <a:pt x="45641" y="14288"/>
                </a:lnTo>
                <a:close/>
                <a:moveTo>
                  <a:pt x="106796" y="11113"/>
                </a:moveTo>
                <a:lnTo>
                  <a:pt x="107853" y="13230"/>
                </a:lnTo>
                <a:lnTo>
                  <a:pt x="106796" y="14817"/>
                </a:lnTo>
                <a:lnTo>
                  <a:pt x="113139" y="17992"/>
                </a:lnTo>
                <a:lnTo>
                  <a:pt x="118425" y="18521"/>
                </a:lnTo>
                <a:lnTo>
                  <a:pt x="118425" y="17463"/>
                </a:lnTo>
                <a:lnTo>
                  <a:pt x="117368" y="15875"/>
                </a:lnTo>
                <a:lnTo>
                  <a:pt x="117368" y="14288"/>
                </a:lnTo>
                <a:lnTo>
                  <a:pt x="117368" y="12171"/>
                </a:lnTo>
                <a:lnTo>
                  <a:pt x="118425" y="12700"/>
                </a:lnTo>
                <a:lnTo>
                  <a:pt x="118953" y="13230"/>
                </a:lnTo>
                <a:lnTo>
                  <a:pt x="118953" y="14288"/>
                </a:lnTo>
                <a:lnTo>
                  <a:pt x="120011" y="14288"/>
                </a:lnTo>
                <a:lnTo>
                  <a:pt x="118953" y="14817"/>
                </a:lnTo>
                <a:lnTo>
                  <a:pt x="118953" y="15875"/>
                </a:lnTo>
                <a:lnTo>
                  <a:pt x="120011" y="15875"/>
                </a:lnTo>
                <a:lnTo>
                  <a:pt x="120539" y="16405"/>
                </a:lnTo>
                <a:lnTo>
                  <a:pt x="120539" y="15875"/>
                </a:lnTo>
                <a:lnTo>
                  <a:pt x="120539" y="14817"/>
                </a:lnTo>
                <a:lnTo>
                  <a:pt x="121068" y="14817"/>
                </a:lnTo>
                <a:lnTo>
                  <a:pt x="121068" y="17463"/>
                </a:lnTo>
                <a:lnTo>
                  <a:pt x="122125" y="16405"/>
                </a:lnTo>
                <a:lnTo>
                  <a:pt x="122654" y="17992"/>
                </a:lnTo>
                <a:lnTo>
                  <a:pt x="122654" y="17463"/>
                </a:lnTo>
                <a:lnTo>
                  <a:pt x="122654" y="16405"/>
                </a:lnTo>
                <a:lnTo>
                  <a:pt x="124239" y="16405"/>
                </a:lnTo>
                <a:lnTo>
                  <a:pt x="125825" y="15875"/>
                </a:lnTo>
                <a:lnTo>
                  <a:pt x="126882" y="16405"/>
                </a:lnTo>
                <a:lnTo>
                  <a:pt x="126882" y="17463"/>
                </a:lnTo>
                <a:lnTo>
                  <a:pt x="130582" y="17992"/>
                </a:lnTo>
                <a:lnTo>
                  <a:pt x="133225" y="19580"/>
                </a:lnTo>
                <a:lnTo>
                  <a:pt x="134283" y="18521"/>
                </a:lnTo>
                <a:lnTo>
                  <a:pt x="134283" y="17992"/>
                </a:lnTo>
                <a:lnTo>
                  <a:pt x="135868" y="19580"/>
                </a:lnTo>
                <a:lnTo>
                  <a:pt x="137454" y="21696"/>
                </a:lnTo>
                <a:lnTo>
                  <a:pt x="139040" y="21696"/>
                </a:lnTo>
                <a:lnTo>
                  <a:pt x="140097" y="21167"/>
                </a:lnTo>
                <a:lnTo>
                  <a:pt x="140097" y="20109"/>
                </a:lnTo>
                <a:lnTo>
                  <a:pt x="141154" y="20109"/>
                </a:lnTo>
                <a:lnTo>
                  <a:pt x="141154" y="21696"/>
                </a:lnTo>
                <a:lnTo>
                  <a:pt x="143269" y="21696"/>
                </a:lnTo>
                <a:lnTo>
                  <a:pt x="145912" y="21167"/>
                </a:lnTo>
                <a:lnTo>
                  <a:pt x="145912" y="22755"/>
                </a:lnTo>
                <a:lnTo>
                  <a:pt x="146440" y="23284"/>
                </a:lnTo>
                <a:lnTo>
                  <a:pt x="146969" y="23284"/>
                </a:lnTo>
                <a:lnTo>
                  <a:pt x="146969" y="22755"/>
                </a:lnTo>
                <a:lnTo>
                  <a:pt x="149612" y="22755"/>
                </a:lnTo>
                <a:lnTo>
                  <a:pt x="152255" y="20109"/>
                </a:lnTo>
                <a:lnTo>
                  <a:pt x="153312" y="20109"/>
                </a:lnTo>
                <a:lnTo>
                  <a:pt x="153312" y="21696"/>
                </a:lnTo>
                <a:lnTo>
                  <a:pt x="153840" y="21167"/>
                </a:lnTo>
                <a:lnTo>
                  <a:pt x="155426" y="20109"/>
                </a:lnTo>
                <a:lnTo>
                  <a:pt x="154898" y="21167"/>
                </a:lnTo>
                <a:lnTo>
                  <a:pt x="153840" y="22755"/>
                </a:lnTo>
                <a:lnTo>
                  <a:pt x="154898" y="23284"/>
                </a:lnTo>
                <a:lnTo>
                  <a:pt x="156483" y="24342"/>
                </a:lnTo>
                <a:lnTo>
                  <a:pt x="156483" y="23284"/>
                </a:lnTo>
                <a:lnTo>
                  <a:pt x="157012" y="23284"/>
                </a:lnTo>
                <a:lnTo>
                  <a:pt x="158069" y="23284"/>
                </a:lnTo>
                <a:lnTo>
                  <a:pt x="158069" y="24342"/>
                </a:lnTo>
                <a:lnTo>
                  <a:pt x="158598" y="22755"/>
                </a:lnTo>
                <a:lnTo>
                  <a:pt x="160184" y="21696"/>
                </a:lnTo>
                <a:lnTo>
                  <a:pt x="160712" y="22755"/>
                </a:lnTo>
                <a:lnTo>
                  <a:pt x="161769" y="22755"/>
                </a:lnTo>
                <a:lnTo>
                  <a:pt x="161769" y="23284"/>
                </a:lnTo>
                <a:lnTo>
                  <a:pt x="163355" y="23284"/>
                </a:lnTo>
                <a:lnTo>
                  <a:pt x="165469" y="22755"/>
                </a:lnTo>
                <a:lnTo>
                  <a:pt x="165998" y="24342"/>
                </a:lnTo>
                <a:lnTo>
                  <a:pt x="167055" y="23284"/>
                </a:lnTo>
                <a:lnTo>
                  <a:pt x="167584" y="24342"/>
                </a:lnTo>
                <a:lnTo>
                  <a:pt x="167584" y="23284"/>
                </a:lnTo>
                <a:lnTo>
                  <a:pt x="167055" y="22755"/>
                </a:lnTo>
                <a:lnTo>
                  <a:pt x="167584" y="21696"/>
                </a:lnTo>
                <a:lnTo>
                  <a:pt x="168641" y="22755"/>
                </a:lnTo>
                <a:lnTo>
                  <a:pt x="169170" y="21696"/>
                </a:lnTo>
                <a:lnTo>
                  <a:pt x="170227" y="21167"/>
                </a:lnTo>
                <a:lnTo>
                  <a:pt x="175513" y="20109"/>
                </a:lnTo>
                <a:lnTo>
                  <a:pt x="179741" y="20109"/>
                </a:lnTo>
                <a:lnTo>
                  <a:pt x="180799" y="19580"/>
                </a:lnTo>
                <a:lnTo>
                  <a:pt x="182384" y="19580"/>
                </a:lnTo>
                <a:lnTo>
                  <a:pt x="182384" y="20109"/>
                </a:lnTo>
                <a:lnTo>
                  <a:pt x="182384" y="21167"/>
                </a:lnTo>
                <a:lnTo>
                  <a:pt x="182913" y="21167"/>
                </a:lnTo>
                <a:lnTo>
                  <a:pt x="183970" y="20109"/>
                </a:lnTo>
                <a:lnTo>
                  <a:pt x="183970" y="19580"/>
                </a:lnTo>
                <a:lnTo>
                  <a:pt x="184499" y="19580"/>
                </a:lnTo>
                <a:lnTo>
                  <a:pt x="183970" y="21167"/>
                </a:lnTo>
                <a:lnTo>
                  <a:pt x="184499" y="21696"/>
                </a:lnTo>
                <a:lnTo>
                  <a:pt x="186084" y="21696"/>
                </a:lnTo>
                <a:lnTo>
                  <a:pt x="186084" y="21167"/>
                </a:lnTo>
                <a:lnTo>
                  <a:pt x="185027" y="20109"/>
                </a:lnTo>
                <a:lnTo>
                  <a:pt x="186613" y="20109"/>
                </a:lnTo>
                <a:lnTo>
                  <a:pt x="189256" y="19580"/>
                </a:lnTo>
                <a:lnTo>
                  <a:pt x="188199" y="20109"/>
                </a:lnTo>
                <a:lnTo>
                  <a:pt x="189063" y="22273"/>
                </a:lnTo>
                <a:lnTo>
                  <a:pt x="188199" y="21696"/>
                </a:lnTo>
                <a:lnTo>
                  <a:pt x="186613" y="22755"/>
                </a:lnTo>
                <a:lnTo>
                  <a:pt x="183970" y="21696"/>
                </a:lnTo>
                <a:lnTo>
                  <a:pt x="183970" y="22755"/>
                </a:lnTo>
                <a:lnTo>
                  <a:pt x="182913" y="22755"/>
                </a:lnTo>
                <a:lnTo>
                  <a:pt x="182913" y="23072"/>
                </a:lnTo>
                <a:lnTo>
                  <a:pt x="181327" y="22755"/>
                </a:lnTo>
                <a:lnTo>
                  <a:pt x="179741" y="24342"/>
                </a:lnTo>
                <a:lnTo>
                  <a:pt x="180799" y="24342"/>
                </a:lnTo>
                <a:lnTo>
                  <a:pt x="181327" y="24871"/>
                </a:lnTo>
                <a:lnTo>
                  <a:pt x="182384" y="24871"/>
                </a:lnTo>
                <a:lnTo>
                  <a:pt x="182913" y="24871"/>
                </a:lnTo>
                <a:lnTo>
                  <a:pt x="177627" y="26459"/>
                </a:lnTo>
                <a:lnTo>
                  <a:pt x="172870" y="26459"/>
                </a:lnTo>
                <a:lnTo>
                  <a:pt x="175513" y="26988"/>
                </a:lnTo>
                <a:lnTo>
                  <a:pt x="177098" y="28576"/>
                </a:lnTo>
                <a:lnTo>
                  <a:pt x="176041" y="28576"/>
                </a:lnTo>
                <a:lnTo>
                  <a:pt x="176041" y="29634"/>
                </a:lnTo>
                <a:lnTo>
                  <a:pt x="177098" y="29634"/>
                </a:lnTo>
                <a:lnTo>
                  <a:pt x="178156" y="31221"/>
                </a:lnTo>
                <a:lnTo>
                  <a:pt x="178156" y="30163"/>
                </a:lnTo>
                <a:lnTo>
                  <a:pt x="177627" y="29634"/>
                </a:lnTo>
                <a:lnTo>
                  <a:pt x="178156" y="29634"/>
                </a:lnTo>
                <a:lnTo>
                  <a:pt x="178156" y="28576"/>
                </a:lnTo>
                <a:lnTo>
                  <a:pt x="182384" y="30163"/>
                </a:lnTo>
                <a:lnTo>
                  <a:pt x="186084" y="29634"/>
                </a:lnTo>
                <a:lnTo>
                  <a:pt x="186084" y="30163"/>
                </a:lnTo>
                <a:lnTo>
                  <a:pt x="185027" y="31751"/>
                </a:lnTo>
                <a:lnTo>
                  <a:pt x="186613" y="30163"/>
                </a:lnTo>
                <a:lnTo>
                  <a:pt x="189256" y="30163"/>
                </a:lnTo>
                <a:lnTo>
                  <a:pt x="189256" y="31221"/>
                </a:lnTo>
                <a:lnTo>
                  <a:pt x="189785" y="31221"/>
                </a:lnTo>
                <a:lnTo>
                  <a:pt x="189785" y="30163"/>
                </a:lnTo>
                <a:lnTo>
                  <a:pt x="190842" y="31221"/>
                </a:lnTo>
                <a:lnTo>
                  <a:pt x="190842" y="31751"/>
                </a:lnTo>
                <a:lnTo>
                  <a:pt x="191899" y="31221"/>
                </a:lnTo>
                <a:lnTo>
                  <a:pt x="193485" y="30163"/>
                </a:lnTo>
                <a:lnTo>
                  <a:pt x="192956" y="31221"/>
                </a:lnTo>
                <a:lnTo>
                  <a:pt x="192956" y="31751"/>
                </a:lnTo>
                <a:lnTo>
                  <a:pt x="196128" y="30163"/>
                </a:lnTo>
                <a:lnTo>
                  <a:pt x="198242" y="30163"/>
                </a:lnTo>
                <a:lnTo>
                  <a:pt x="198242" y="31221"/>
                </a:lnTo>
                <a:lnTo>
                  <a:pt x="203528" y="31221"/>
                </a:lnTo>
                <a:lnTo>
                  <a:pt x="208814" y="31221"/>
                </a:lnTo>
                <a:lnTo>
                  <a:pt x="208285" y="31751"/>
                </a:lnTo>
                <a:lnTo>
                  <a:pt x="207228" y="31751"/>
                </a:lnTo>
                <a:lnTo>
                  <a:pt x="209871" y="33338"/>
                </a:lnTo>
                <a:lnTo>
                  <a:pt x="211985" y="32280"/>
                </a:lnTo>
                <a:lnTo>
                  <a:pt x="212514" y="33338"/>
                </a:lnTo>
                <a:lnTo>
                  <a:pt x="213571" y="33338"/>
                </a:lnTo>
                <a:lnTo>
                  <a:pt x="213571" y="32280"/>
                </a:lnTo>
                <a:lnTo>
                  <a:pt x="215157" y="32280"/>
                </a:lnTo>
                <a:lnTo>
                  <a:pt x="216214" y="33338"/>
                </a:lnTo>
                <a:lnTo>
                  <a:pt x="215157" y="33338"/>
                </a:lnTo>
                <a:lnTo>
                  <a:pt x="214100" y="33867"/>
                </a:lnTo>
                <a:lnTo>
                  <a:pt x="215686" y="35455"/>
                </a:lnTo>
                <a:lnTo>
                  <a:pt x="217271" y="37042"/>
                </a:lnTo>
                <a:lnTo>
                  <a:pt x="215686" y="36513"/>
                </a:lnTo>
                <a:lnTo>
                  <a:pt x="214100" y="36513"/>
                </a:lnTo>
                <a:lnTo>
                  <a:pt x="214100" y="35455"/>
                </a:lnTo>
                <a:lnTo>
                  <a:pt x="215157" y="35455"/>
                </a:lnTo>
                <a:lnTo>
                  <a:pt x="215157" y="34926"/>
                </a:lnTo>
                <a:lnTo>
                  <a:pt x="214100" y="34926"/>
                </a:lnTo>
                <a:lnTo>
                  <a:pt x="211985" y="36513"/>
                </a:lnTo>
                <a:lnTo>
                  <a:pt x="206700" y="33867"/>
                </a:lnTo>
                <a:lnTo>
                  <a:pt x="203528" y="37042"/>
                </a:lnTo>
                <a:lnTo>
                  <a:pt x="201414" y="35455"/>
                </a:lnTo>
                <a:lnTo>
                  <a:pt x="197185" y="36513"/>
                </a:lnTo>
                <a:lnTo>
                  <a:pt x="197185" y="35455"/>
                </a:lnTo>
                <a:lnTo>
                  <a:pt x="198242" y="34926"/>
                </a:lnTo>
                <a:lnTo>
                  <a:pt x="196656" y="34926"/>
                </a:lnTo>
                <a:lnTo>
                  <a:pt x="196656" y="36513"/>
                </a:lnTo>
                <a:lnTo>
                  <a:pt x="196128" y="35455"/>
                </a:lnTo>
                <a:lnTo>
                  <a:pt x="195071" y="36513"/>
                </a:lnTo>
                <a:lnTo>
                  <a:pt x="193485" y="34926"/>
                </a:lnTo>
                <a:lnTo>
                  <a:pt x="191899" y="33867"/>
                </a:lnTo>
                <a:lnTo>
                  <a:pt x="191899" y="34926"/>
                </a:lnTo>
                <a:lnTo>
                  <a:pt x="191899" y="35455"/>
                </a:lnTo>
                <a:lnTo>
                  <a:pt x="192956" y="36513"/>
                </a:lnTo>
                <a:lnTo>
                  <a:pt x="189256" y="36513"/>
                </a:lnTo>
                <a:lnTo>
                  <a:pt x="185027" y="33867"/>
                </a:lnTo>
                <a:lnTo>
                  <a:pt x="184499" y="34926"/>
                </a:lnTo>
                <a:lnTo>
                  <a:pt x="184499" y="35455"/>
                </a:lnTo>
                <a:lnTo>
                  <a:pt x="182913" y="34926"/>
                </a:lnTo>
                <a:lnTo>
                  <a:pt x="182913" y="33867"/>
                </a:lnTo>
                <a:lnTo>
                  <a:pt x="181327" y="34926"/>
                </a:lnTo>
                <a:lnTo>
                  <a:pt x="179741" y="33338"/>
                </a:lnTo>
                <a:lnTo>
                  <a:pt x="177098" y="34926"/>
                </a:lnTo>
                <a:lnTo>
                  <a:pt x="178156" y="35455"/>
                </a:lnTo>
                <a:lnTo>
                  <a:pt x="179213" y="36513"/>
                </a:lnTo>
                <a:lnTo>
                  <a:pt x="178156" y="37042"/>
                </a:lnTo>
                <a:lnTo>
                  <a:pt x="178156" y="38630"/>
                </a:lnTo>
                <a:lnTo>
                  <a:pt x="177098" y="38630"/>
                </a:lnTo>
                <a:lnTo>
                  <a:pt x="176041" y="39159"/>
                </a:lnTo>
                <a:lnTo>
                  <a:pt x="177098" y="39159"/>
                </a:lnTo>
                <a:lnTo>
                  <a:pt x="177627" y="40217"/>
                </a:lnTo>
                <a:lnTo>
                  <a:pt x="176041" y="40746"/>
                </a:lnTo>
                <a:lnTo>
                  <a:pt x="174455" y="40746"/>
                </a:lnTo>
                <a:lnTo>
                  <a:pt x="174455" y="41805"/>
                </a:lnTo>
                <a:lnTo>
                  <a:pt x="176041" y="40746"/>
                </a:lnTo>
                <a:lnTo>
                  <a:pt x="176041" y="41805"/>
                </a:lnTo>
                <a:lnTo>
                  <a:pt x="176041" y="42334"/>
                </a:lnTo>
                <a:lnTo>
                  <a:pt x="179213" y="43921"/>
                </a:lnTo>
                <a:lnTo>
                  <a:pt x="182384" y="45509"/>
                </a:lnTo>
                <a:lnTo>
                  <a:pt x="183970" y="44451"/>
                </a:lnTo>
                <a:lnTo>
                  <a:pt x="186084" y="47096"/>
                </a:lnTo>
                <a:lnTo>
                  <a:pt x="184499" y="47096"/>
                </a:lnTo>
                <a:lnTo>
                  <a:pt x="183970" y="49213"/>
                </a:lnTo>
                <a:lnTo>
                  <a:pt x="183970" y="48684"/>
                </a:lnTo>
                <a:lnTo>
                  <a:pt x="182913" y="47626"/>
                </a:lnTo>
                <a:lnTo>
                  <a:pt x="182913" y="49213"/>
                </a:lnTo>
                <a:lnTo>
                  <a:pt x="183970" y="49213"/>
                </a:lnTo>
                <a:lnTo>
                  <a:pt x="185027" y="48684"/>
                </a:lnTo>
                <a:lnTo>
                  <a:pt x="186084" y="48684"/>
                </a:lnTo>
                <a:lnTo>
                  <a:pt x="186084" y="47626"/>
                </a:lnTo>
                <a:lnTo>
                  <a:pt x="186084" y="47096"/>
                </a:lnTo>
                <a:lnTo>
                  <a:pt x="187670" y="47626"/>
                </a:lnTo>
                <a:lnTo>
                  <a:pt x="187670" y="48684"/>
                </a:lnTo>
                <a:lnTo>
                  <a:pt x="187670" y="49213"/>
                </a:lnTo>
                <a:lnTo>
                  <a:pt x="189785" y="48684"/>
                </a:lnTo>
                <a:lnTo>
                  <a:pt x="191899" y="48684"/>
                </a:lnTo>
                <a:lnTo>
                  <a:pt x="191899" y="47096"/>
                </a:lnTo>
                <a:lnTo>
                  <a:pt x="192956" y="47626"/>
                </a:lnTo>
                <a:lnTo>
                  <a:pt x="193485" y="49213"/>
                </a:lnTo>
                <a:lnTo>
                  <a:pt x="194542" y="49213"/>
                </a:lnTo>
                <a:lnTo>
                  <a:pt x="195071" y="48684"/>
                </a:lnTo>
                <a:lnTo>
                  <a:pt x="194542" y="47626"/>
                </a:lnTo>
                <a:lnTo>
                  <a:pt x="196128" y="48684"/>
                </a:lnTo>
                <a:lnTo>
                  <a:pt x="197185" y="47626"/>
                </a:lnTo>
                <a:lnTo>
                  <a:pt x="200356" y="49213"/>
                </a:lnTo>
                <a:lnTo>
                  <a:pt x="204057" y="47626"/>
                </a:lnTo>
                <a:lnTo>
                  <a:pt x="203528" y="48684"/>
                </a:lnTo>
                <a:lnTo>
                  <a:pt x="204057" y="49213"/>
                </a:lnTo>
                <a:lnTo>
                  <a:pt x="205642" y="48684"/>
                </a:lnTo>
                <a:lnTo>
                  <a:pt x="207228" y="50801"/>
                </a:lnTo>
                <a:lnTo>
                  <a:pt x="208814" y="49213"/>
                </a:lnTo>
                <a:lnTo>
                  <a:pt x="210400" y="48684"/>
                </a:lnTo>
                <a:lnTo>
                  <a:pt x="210928" y="47096"/>
                </a:lnTo>
                <a:lnTo>
                  <a:pt x="211985" y="48684"/>
                </a:lnTo>
                <a:lnTo>
                  <a:pt x="211985" y="49213"/>
                </a:lnTo>
                <a:lnTo>
                  <a:pt x="212514" y="49213"/>
                </a:lnTo>
                <a:lnTo>
                  <a:pt x="214100" y="48684"/>
                </a:lnTo>
                <a:lnTo>
                  <a:pt x="213571" y="47626"/>
                </a:lnTo>
                <a:lnTo>
                  <a:pt x="212514" y="47096"/>
                </a:lnTo>
                <a:lnTo>
                  <a:pt x="208814" y="46038"/>
                </a:lnTo>
                <a:lnTo>
                  <a:pt x="206700" y="47096"/>
                </a:lnTo>
                <a:lnTo>
                  <a:pt x="205114" y="45509"/>
                </a:lnTo>
                <a:lnTo>
                  <a:pt x="203528" y="47096"/>
                </a:lnTo>
                <a:lnTo>
                  <a:pt x="202999" y="44451"/>
                </a:lnTo>
                <a:lnTo>
                  <a:pt x="201414" y="45509"/>
                </a:lnTo>
                <a:lnTo>
                  <a:pt x="201414" y="43392"/>
                </a:lnTo>
                <a:lnTo>
                  <a:pt x="201414" y="38630"/>
                </a:lnTo>
                <a:lnTo>
                  <a:pt x="201942" y="37571"/>
                </a:lnTo>
                <a:lnTo>
                  <a:pt x="202999" y="37042"/>
                </a:lnTo>
                <a:lnTo>
                  <a:pt x="204057" y="38630"/>
                </a:lnTo>
                <a:lnTo>
                  <a:pt x="205642" y="37571"/>
                </a:lnTo>
                <a:lnTo>
                  <a:pt x="206700" y="40217"/>
                </a:lnTo>
                <a:lnTo>
                  <a:pt x="208285" y="38630"/>
                </a:lnTo>
                <a:lnTo>
                  <a:pt x="208814" y="39159"/>
                </a:lnTo>
                <a:lnTo>
                  <a:pt x="209871" y="41805"/>
                </a:lnTo>
                <a:lnTo>
                  <a:pt x="210400" y="40746"/>
                </a:lnTo>
                <a:lnTo>
                  <a:pt x="210928" y="39159"/>
                </a:lnTo>
                <a:lnTo>
                  <a:pt x="211985" y="40746"/>
                </a:lnTo>
                <a:lnTo>
                  <a:pt x="213571" y="40746"/>
                </a:lnTo>
                <a:lnTo>
                  <a:pt x="213571" y="40217"/>
                </a:lnTo>
                <a:lnTo>
                  <a:pt x="212514" y="40217"/>
                </a:lnTo>
                <a:lnTo>
                  <a:pt x="215686" y="39159"/>
                </a:lnTo>
                <a:lnTo>
                  <a:pt x="218857" y="40746"/>
                </a:lnTo>
                <a:lnTo>
                  <a:pt x="218857" y="40217"/>
                </a:lnTo>
                <a:lnTo>
                  <a:pt x="218857" y="39159"/>
                </a:lnTo>
                <a:lnTo>
                  <a:pt x="222557" y="41805"/>
                </a:lnTo>
                <a:lnTo>
                  <a:pt x="227315" y="41805"/>
                </a:lnTo>
                <a:lnTo>
                  <a:pt x="227315" y="42334"/>
                </a:lnTo>
                <a:lnTo>
                  <a:pt x="228900" y="42334"/>
                </a:lnTo>
                <a:lnTo>
                  <a:pt x="229958" y="43392"/>
                </a:lnTo>
                <a:lnTo>
                  <a:pt x="227843" y="43921"/>
                </a:lnTo>
                <a:lnTo>
                  <a:pt x="224672" y="44451"/>
                </a:lnTo>
                <a:lnTo>
                  <a:pt x="226257" y="45509"/>
                </a:lnTo>
                <a:lnTo>
                  <a:pt x="228900" y="47096"/>
                </a:lnTo>
                <a:lnTo>
                  <a:pt x="227843" y="45509"/>
                </a:lnTo>
                <a:lnTo>
                  <a:pt x="229429" y="47096"/>
                </a:lnTo>
                <a:lnTo>
                  <a:pt x="231015" y="46038"/>
                </a:lnTo>
                <a:lnTo>
                  <a:pt x="232600" y="45509"/>
                </a:lnTo>
                <a:lnTo>
                  <a:pt x="232600" y="47096"/>
                </a:lnTo>
                <a:lnTo>
                  <a:pt x="229958" y="47626"/>
                </a:lnTo>
                <a:lnTo>
                  <a:pt x="228900" y="49213"/>
                </a:lnTo>
                <a:lnTo>
                  <a:pt x="227843" y="49213"/>
                </a:lnTo>
                <a:lnTo>
                  <a:pt x="228900" y="47626"/>
                </a:lnTo>
                <a:lnTo>
                  <a:pt x="227843" y="48684"/>
                </a:lnTo>
                <a:lnTo>
                  <a:pt x="227315" y="50271"/>
                </a:lnTo>
                <a:lnTo>
                  <a:pt x="229429" y="50271"/>
                </a:lnTo>
                <a:lnTo>
                  <a:pt x="231015" y="49213"/>
                </a:lnTo>
                <a:lnTo>
                  <a:pt x="235243" y="50801"/>
                </a:lnTo>
                <a:lnTo>
                  <a:pt x="239472" y="48684"/>
                </a:lnTo>
                <a:lnTo>
                  <a:pt x="239472" y="49213"/>
                </a:lnTo>
                <a:lnTo>
                  <a:pt x="240001" y="50271"/>
                </a:lnTo>
                <a:lnTo>
                  <a:pt x="241587" y="50271"/>
                </a:lnTo>
                <a:lnTo>
                  <a:pt x="238415" y="51330"/>
                </a:lnTo>
                <a:lnTo>
                  <a:pt x="239472" y="52388"/>
                </a:lnTo>
                <a:lnTo>
                  <a:pt x="239472" y="52917"/>
                </a:lnTo>
                <a:lnTo>
                  <a:pt x="245287" y="52388"/>
                </a:lnTo>
                <a:lnTo>
                  <a:pt x="250044" y="51330"/>
                </a:lnTo>
                <a:lnTo>
                  <a:pt x="248987" y="52917"/>
                </a:lnTo>
                <a:lnTo>
                  <a:pt x="254273" y="52917"/>
                </a:lnTo>
                <a:lnTo>
                  <a:pt x="259030" y="50801"/>
                </a:lnTo>
                <a:lnTo>
                  <a:pt x="258501" y="52388"/>
                </a:lnTo>
                <a:lnTo>
                  <a:pt x="258501" y="52917"/>
                </a:lnTo>
                <a:lnTo>
                  <a:pt x="260616" y="53976"/>
                </a:lnTo>
                <a:lnTo>
                  <a:pt x="262730" y="52917"/>
                </a:lnTo>
                <a:lnTo>
                  <a:pt x="263787" y="53976"/>
                </a:lnTo>
                <a:lnTo>
                  <a:pt x="263787" y="54505"/>
                </a:lnTo>
                <a:lnTo>
                  <a:pt x="265373" y="53976"/>
                </a:lnTo>
                <a:lnTo>
                  <a:pt x="265902" y="53976"/>
                </a:lnTo>
                <a:lnTo>
                  <a:pt x="266959" y="54505"/>
                </a:lnTo>
                <a:lnTo>
                  <a:pt x="266959" y="56621"/>
                </a:lnTo>
                <a:lnTo>
                  <a:pt x="272773" y="54505"/>
                </a:lnTo>
                <a:lnTo>
                  <a:pt x="274888" y="53976"/>
                </a:lnTo>
                <a:lnTo>
                  <a:pt x="274888" y="54505"/>
                </a:lnTo>
                <a:lnTo>
                  <a:pt x="280174" y="53976"/>
                </a:lnTo>
                <a:lnTo>
                  <a:pt x="285988" y="54505"/>
                </a:lnTo>
                <a:lnTo>
                  <a:pt x="285988" y="53976"/>
                </a:lnTo>
                <a:lnTo>
                  <a:pt x="288103" y="55563"/>
                </a:lnTo>
                <a:lnTo>
                  <a:pt x="290217" y="53976"/>
                </a:lnTo>
                <a:lnTo>
                  <a:pt x="290217" y="54505"/>
                </a:lnTo>
                <a:lnTo>
                  <a:pt x="291274" y="53976"/>
                </a:lnTo>
                <a:lnTo>
                  <a:pt x="291803" y="52917"/>
                </a:lnTo>
                <a:lnTo>
                  <a:pt x="291803" y="53976"/>
                </a:lnTo>
                <a:lnTo>
                  <a:pt x="291803" y="54505"/>
                </a:lnTo>
                <a:lnTo>
                  <a:pt x="293917" y="54505"/>
                </a:lnTo>
                <a:lnTo>
                  <a:pt x="295503" y="54505"/>
                </a:lnTo>
                <a:lnTo>
                  <a:pt x="296560" y="53976"/>
                </a:lnTo>
                <a:lnTo>
                  <a:pt x="296560" y="52917"/>
                </a:lnTo>
                <a:lnTo>
                  <a:pt x="296560" y="52388"/>
                </a:lnTo>
                <a:lnTo>
                  <a:pt x="297089" y="52388"/>
                </a:lnTo>
                <a:lnTo>
                  <a:pt x="297089" y="52917"/>
                </a:lnTo>
                <a:lnTo>
                  <a:pt x="297089" y="53976"/>
                </a:lnTo>
                <a:lnTo>
                  <a:pt x="298146" y="53976"/>
                </a:lnTo>
                <a:lnTo>
                  <a:pt x="298674" y="53976"/>
                </a:lnTo>
                <a:lnTo>
                  <a:pt x="298674" y="52388"/>
                </a:lnTo>
                <a:lnTo>
                  <a:pt x="299203" y="52917"/>
                </a:lnTo>
                <a:lnTo>
                  <a:pt x="299203" y="53976"/>
                </a:lnTo>
                <a:lnTo>
                  <a:pt x="303432" y="54505"/>
                </a:lnTo>
                <a:lnTo>
                  <a:pt x="307132" y="52388"/>
                </a:lnTo>
                <a:lnTo>
                  <a:pt x="308522" y="53780"/>
                </a:lnTo>
                <a:lnTo>
                  <a:pt x="307975" y="52841"/>
                </a:lnTo>
                <a:lnTo>
                  <a:pt x="309562" y="53522"/>
                </a:lnTo>
                <a:lnTo>
                  <a:pt x="309562" y="54505"/>
                </a:lnTo>
                <a:lnTo>
                  <a:pt x="312418" y="54505"/>
                </a:lnTo>
                <a:lnTo>
                  <a:pt x="312946" y="55563"/>
                </a:lnTo>
                <a:lnTo>
                  <a:pt x="312956" y="55566"/>
                </a:lnTo>
                <a:lnTo>
                  <a:pt x="312964" y="55563"/>
                </a:lnTo>
                <a:lnTo>
                  <a:pt x="312989" y="55577"/>
                </a:lnTo>
                <a:lnTo>
                  <a:pt x="314532" y="56092"/>
                </a:lnTo>
                <a:lnTo>
                  <a:pt x="314532" y="54505"/>
                </a:lnTo>
                <a:lnTo>
                  <a:pt x="314532" y="53976"/>
                </a:lnTo>
                <a:lnTo>
                  <a:pt x="315589" y="54505"/>
                </a:lnTo>
                <a:lnTo>
                  <a:pt x="316118" y="56621"/>
                </a:lnTo>
                <a:lnTo>
                  <a:pt x="315589" y="56092"/>
                </a:lnTo>
                <a:lnTo>
                  <a:pt x="314532" y="56621"/>
                </a:lnTo>
                <a:lnTo>
                  <a:pt x="316118" y="56621"/>
                </a:lnTo>
                <a:lnTo>
                  <a:pt x="317175" y="56092"/>
                </a:lnTo>
                <a:lnTo>
                  <a:pt x="317175" y="55563"/>
                </a:lnTo>
                <a:lnTo>
                  <a:pt x="319289" y="55563"/>
                </a:lnTo>
                <a:lnTo>
                  <a:pt x="321404" y="56092"/>
                </a:lnTo>
                <a:lnTo>
                  <a:pt x="322461" y="55563"/>
                </a:lnTo>
                <a:lnTo>
                  <a:pt x="322461" y="53976"/>
                </a:lnTo>
                <a:lnTo>
                  <a:pt x="319289" y="54505"/>
                </a:lnTo>
                <a:lnTo>
                  <a:pt x="317175" y="52388"/>
                </a:lnTo>
                <a:lnTo>
                  <a:pt x="318232" y="52388"/>
                </a:lnTo>
                <a:lnTo>
                  <a:pt x="318232" y="50801"/>
                </a:lnTo>
                <a:lnTo>
                  <a:pt x="320875" y="50801"/>
                </a:lnTo>
                <a:lnTo>
                  <a:pt x="321404" y="51330"/>
                </a:lnTo>
                <a:lnTo>
                  <a:pt x="322461" y="50801"/>
                </a:lnTo>
                <a:lnTo>
                  <a:pt x="322990" y="50271"/>
                </a:lnTo>
                <a:lnTo>
                  <a:pt x="326690" y="50271"/>
                </a:lnTo>
                <a:lnTo>
                  <a:pt x="329861" y="51330"/>
                </a:lnTo>
                <a:lnTo>
                  <a:pt x="330918" y="51330"/>
                </a:lnTo>
                <a:lnTo>
                  <a:pt x="330918" y="50801"/>
                </a:lnTo>
                <a:lnTo>
                  <a:pt x="333561" y="49213"/>
                </a:lnTo>
                <a:lnTo>
                  <a:pt x="336733" y="50271"/>
                </a:lnTo>
                <a:lnTo>
                  <a:pt x="339904" y="50271"/>
                </a:lnTo>
                <a:lnTo>
                  <a:pt x="342019" y="48684"/>
                </a:lnTo>
                <a:lnTo>
                  <a:pt x="343076" y="50271"/>
                </a:lnTo>
                <a:lnTo>
                  <a:pt x="344133" y="50801"/>
                </a:lnTo>
                <a:lnTo>
                  <a:pt x="344133" y="49213"/>
                </a:lnTo>
                <a:lnTo>
                  <a:pt x="345190" y="50801"/>
                </a:lnTo>
                <a:lnTo>
                  <a:pt x="352062" y="50271"/>
                </a:lnTo>
                <a:lnTo>
                  <a:pt x="357348" y="47626"/>
                </a:lnTo>
                <a:lnTo>
                  <a:pt x="357877" y="48684"/>
                </a:lnTo>
                <a:lnTo>
                  <a:pt x="357877" y="47626"/>
                </a:lnTo>
                <a:lnTo>
                  <a:pt x="359462" y="48684"/>
                </a:lnTo>
                <a:lnTo>
                  <a:pt x="360519" y="48684"/>
                </a:lnTo>
                <a:lnTo>
                  <a:pt x="359462" y="49213"/>
                </a:lnTo>
                <a:lnTo>
                  <a:pt x="360519" y="50271"/>
                </a:lnTo>
                <a:lnTo>
                  <a:pt x="359462" y="50271"/>
                </a:lnTo>
                <a:lnTo>
                  <a:pt x="357348" y="49213"/>
                </a:lnTo>
                <a:lnTo>
                  <a:pt x="357877" y="50271"/>
                </a:lnTo>
                <a:lnTo>
                  <a:pt x="358934" y="50271"/>
                </a:lnTo>
                <a:lnTo>
                  <a:pt x="358028" y="50725"/>
                </a:lnTo>
                <a:lnTo>
                  <a:pt x="357348" y="50271"/>
                </a:lnTo>
                <a:lnTo>
                  <a:pt x="357877" y="50801"/>
                </a:lnTo>
                <a:lnTo>
                  <a:pt x="358028" y="50725"/>
                </a:lnTo>
                <a:lnTo>
                  <a:pt x="358934" y="51330"/>
                </a:lnTo>
                <a:lnTo>
                  <a:pt x="352591" y="51330"/>
                </a:lnTo>
                <a:lnTo>
                  <a:pt x="343605" y="52917"/>
                </a:lnTo>
                <a:lnTo>
                  <a:pt x="343076" y="52388"/>
                </a:lnTo>
                <a:lnTo>
                  <a:pt x="342019" y="51330"/>
                </a:lnTo>
                <a:lnTo>
                  <a:pt x="342019" y="52388"/>
                </a:lnTo>
                <a:lnTo>
                  <a:pt x="341490" y="52388"/>
                </a:lnTo>
                <a:lnTo>
                  <a:pt x="340433" y="52388"/>
                </a:lnTo>
                <a:lnTo>
                  <a:pt x="339904" y="51330"/>
                </a:lnTo>
                <a:lnTo>
                  <a:pt x="338319" y="52917"/>
                </a:lnTo>
                <a:lnTo>
                  <a:pt x="337261" y="53976"/>
                </a:lnTo>
                <a:lnTo>
                  <a:pt x="336733" y="52388"/>
                </a:lnTo>
                <a:lnTo>
                  <a:pt x="335147" y="53976"/>
                </a:lnTo>
                <a:lnTo>
                  <a:pt x="331976" y="54505"/>
                </a:lnTo>
                <a:lnTo>
                  <a:pt x="330918" y="53976"/>
                </a:lnTo>
                <a:lnTo>
                  <a:pt x="328275" y="54505"/>
                </a:lnTo>
                <a:lnTo>
                  <a:pt x="329861" y="56092"/>
                </a:lnTo>
                <a:lnTo>
                  <a:pt x="331976" y="55563"/>
                </a:lnTo>
                <a:lnTo>
                  <a:pt x="334619" y="56092"/>
                </a:lnTo>
                <a:lnTo>
                  <a:pt x="336733" y="56092"/>
                </a:lnTo>
                <a:lnTo>
                  <a:pt x="336733" y="56621"/>
                </a:lnTo>
                <a:lnTo>
                  <a:pt x="336204" y="57680"/>
                </a:lnTo>
                <a:lnTo>
                  <a:pt x="336204" y="58209"/>
                </a:lnTo>
                <a:lnTo>
                  <a:pt x="338319" y="58209"/>
                </a:lnTo>
                <a:lnTo>
                  <a:pt x="338847" y="57680"/>
                </a:lnTo>
                <a:lnTo>
                  <a:pt x="343076" y="57680"/>
                </a:lnTo>
                <a:lnTo>
                  <a:pt x="345719" y="59796"/>
                </a:lnTo>
                <a:lnTo>
                  <a:pt x="346776" y="59267"/>
                </a:lnTo>
                <a:lnTo>
                  <a:pt x="347305" y="59267"/>
                </a:lnTo>
                <a:lnTo>
                  <a:pt x="348890" y="60855"/>
                </a:lnTo>
                <a:lnTo>
                  <a:pt x="351005" y="59796"/>
                </a:lnTo>
                <a:lnTo>
                  <a:pt x="350476" y="59796"/>
                </a:lnTo>
                <a:lnTo>
                  <a:pt x="349948" y="59796"/>
                </a:lnTo>
                <a:lnTo>
                  <a:pt x="350476" y="58209"/>
                </a:lnTo>
                <a:lnTo>
                  <a:pt x="352591" y="59267"/>
                </a:lnTo>
                <a:lnTo>
                  <a:pt x="352062" y="59796"/>
                </a:lnTo>
                <a:lnTo>
                  <a:pt x="354176" y="60855"/>
                </a:lnTo>
                <a:lnTo>
                  <a:pt x="356291" y="60855"/>
                </a:lnTo>
                <a:lnTo>
                  <a:pt x="356291" y="59796"/>
                </a:lnTo>
                <a:lnTo>
                  <a:pt x="356291" y="59267"/>
                </a:lnTo>
                <a:lnTo>
                  <a:pt x="357348" y="59796"/>
                </a:lnTo>
                <a:lnTo>
                  <a:pt x="357348" y="59267"/>
                </a:lnTo>
                <a:lnTo>
                  <a:pt x="358934" y="59796"/>
                </a:lnTo>
                <a:lnTo>
                  <a:pt x="360519" y="59267"/>
                </a:lnTo>
                <a:lnTo>
                  <a:pt x="361048" y="59796"/>
                </a:lnTo>
                <a:lnTo>
                  <a:pt x="360519" y="59796"/>
                </a:lnTo>
                <a:lnTo>
                  <a:pt x="357348" y="60855"/>
                </a:lnTo>
                <a:lnTo>
                  <a:pt x="358934" y="62442"/>
                </a:lnTo>
                <a:lnTo>
                  <a:pt x="361048" y="61384"/>
                </a:lnTo>
                <a:lnTo>
                  <a:pt x="361048" y="62442"/>
                </a:lnTo>
                <a:lnTo>
                  <a:pt x="364748" y="62442"/>
                </a:lnTo>
                <a:lnTo>
                  <a:pt x="365805" y="63501"/>
                </a:lnTo>
                <a:lnTo>
                  <a:pt x="369506" y="64559"/>
                </a:lnTo>
                <a:lnTo>
                  <a:pt x="374263" y="64559"/>
                </a:lnTo>
                <a:lnTo>
                  <a:pt x="374263" y="65088"/>
                </a:lnTo>
                <a:lnTo>
                  <a:pt x="376906" y="65088"/>
                </a:lnTo>
                <a:lnTo>
                  <a:pt x="376906" y="64559"/>
                </a:lnTo>
                <a:lnTo>
                  <a:pt x="382192" y="63501"/>
                </a:lnTo>
                <a:lnTo>
                  <a:pt x="386420" y="66146"/>
                </a:lnTo>
                <a:lnTo>
                  <a:pt x="385363" y="65088"/>
                </a:lnTo>
                <a:lnTo>
                  <a:pt x="388535" y="65088"/>
                </a:lnTo>
                <a:lnTo>
                  <a:pt x="393292" y="65088"/>
                </a:lnTo>
                <a:lnTo>
                  <a:pt x="396992" y="64559"/>
                </a:lnTo>
                <a:lnTo>
                  <a:pt x="400692" y="66146"/>
                </a:lnTo>
                <a:lnTo>
                  <a:pt x="400692" y="65088"/>
                </a:lnTo>
                <a:lnTo>
                  <a:pt x="409678" y="65088"/>
                </a:lnTo>
                <a:lnTo>
                  <a:pt x="419193" y="64559"/>
                </a:lnTo>
                <a:lnTo>
                  <a:pt x="419193" y="65088"/>
                </a:lnTo>
                <a:lnTo>
                  <a:pt x="419193" y="66146"/>
                </a:lnTo>
                <a:lnTo>
                  <a:pt x="420250" y="66676"/>
                </a:lnTo>
                <a:lnTo>
                  <a:pt x="420250" y="65088"/>
                </a:lnTo>
                <a:lnTo>
                  <a:pt x="426065" y="65088"/>
                </a:lnTo>
                <a:lnTo>
                  <a:pt x="433465" y="65088"/>
                </a:lnTo>
                <a:lnTo>
                  <a:pt x="433465" y="66146"/>
                </a:lnTo>
                <a:lnTo>
                  <a:pt x="433994" y="65088"/>
                </a:lnTo>
                <a:lnTo>
                  <a:pt x="433994" y="66146"/>
                </a:lnTo>
                <a:lnTo>
                  <a:pt x="437165" y="65088"/>
                </a:lnTo>
                <a:lnTo>
                  <a:pt x="440337" y="64559"/>
                </a:lnTo>
                <a:lnTo>
                  <a:pt x="440865" y="65088"/>
                </a:lnTo>
                <a:lnTo>
                  <a:pt x="440865" y="66146"/>
                </a:lnTo>
                <a:lnTo>
                  <a:pt x="442451" y="66146"/>
                </a:lnTo>
                <a:lnTo>
                  <a:pt x="442451" y="64559"/>
                </a:lnTo>
                <a:lnTo>
                  <a:pt x="445094" y="66146"/>
                </a:lnTo>
                <a:lnTo>
                  <a:pt x="447737" y="66146"/>
                </a:lnTo>
                <a:lnTo>
                  <a:pt x="447737" y="66676"/>
                </a:lnTo>
                <a:lnTo>
                  <a:pt x="447737" y="67734"/>
                </a:lnTo>
                <a:lnTo>
                  <a:pt x="449323" y="66676"/>
                </a:lnTo>
                <a:lnTo>
                  <a:pt x="450908" y="67734"/>
                </a:lnTo>
                <a:lnTo>
                  <a:pt x="450908" y="68263"/>
                </a:lnTo>
                <a:lnTo>
                  <a:pt x="450380" y="69321"/>
                </a:lnTo>
                <a:lnTo>
                  <a:pt x="454609" y="69851"/>
                </a:lnTo>
                <a:lnTo>
                  <a:pt x="459366" y="69851"/>
                </a:lnTo>
                <a:lnTo>
                  <a:pt x="458433" y="71251"/>
                </a:lnTo>
                <a:lnTo>
                  <a:pt x="457780" y="71438"/>
                </a:lnTo>
                <a:lnTo>
                  <a:pt x="458309" y="71438"/>
                </a:lnTo>
                <a:lnTo>
                  <a:pt x="458433" y="71251"/>
                </a:lnTo>
                <a:lnTo>
                  <a:pt x="461480" y="70380"/>
                </a:lnTo>
                <a:lnTo>
                  <a:pt x="464652" y="71438"/>
                </a:lnTo>
                <a:lnTo>
                  <a:pt x="465180" y="70380"/>
                </a:lnTo>
                <a:lnTo>
                  <a:pt x="468352" y="71967"/>
                </a:lnTo>
                <a:lnTo>
                  <a:pt x="471524" y="70380"/>
                </a:lnTo>
                <a:lnTo>
                  <a:pt x="472052" y="73555"/>
                </a:lnTo>
                <a:lnTo>
                  <a:pt x="476809" y="73555"/>
                </a:lnTo>
                <a:lnTo>
                  <a:pt x="478395" y="74613"/>
                </a:lnTo>
                <a:lnTo>
                  <a:pt x="481567" y="73555"/>
                </a:lnTo>
                <a:lnTo>
                  <a:pt x="484210" y="75142"/>
                </a:lnTo>
                <a:lnTo>
                  <a:pt x="485267" y="74613"/>
                </a:lnTo>
                <a:lnTo>
                  <a:pt x="485795" y="74613"/>
                </a:lnTo>
                <a:lnTo>
                  <a:pt x="485267" y="75142"/>
                </a:lnTo>
                <a:lnTo>
                  <a:pt x="485795" y="75142"/>
                </a:lnTo>
                <a:lnTo>
                  <a:pt x="486853" y="74613"/>
                </a:lnTo>
                <a:lnTo>
                  <a:pt x="485795" y="74613"/>
                </a:lnTo>
                <a:lnTo>
                  <a:pt x="488967" y="73555"/>
                </a:lnTo>
                <a:lnTo>
                  <a:pt x="492139" y="73555"/>
                </a:lnTo>
                <a:lnTo>
                  <a:pt x="490024" y="75142"/>
                </a:lnTo>
                <a:lnTo>
                  <a:pt x="487381" y="74613"/>
                </a:lnTo>
                <a:lnTo>
                  <a:pt x="486853" y="75142"/>
                </a:lnTo>
                <a:lnTo>
                  <a:pt x="488438" y="76730"/>
                </a:lnTo>
                <a:lnTo>
                  <a:pt x="488967" y="75142"/>
                </a:lnTo>
                <a:lnTo>
                  <a:pt x="490553" y="76730"/>
                </a:lnTo>
                <a:lnTo>
                  <a:pt x="491081" y="77259"/>
                </a:lnTo>
                <a:lnTo>
                  <a:pt x="492139" y="76730"/>
                </a:lnTo>
                <a:lnTo>
                  <a:pt x="492667" y="75142"/>
                </a:lnTo>
                <a:lnTo>
                  <a:pt x="493724" y="77259"/>
                </a:lnTo>
                <a:lnTo>
                  <a:pt x="497424" y="77259"/>
                </a:lnTo>
                <a:lnTo>
                  <a:pt x="497953" y="78846"/>
                </a:lnTo>
                <a:lnTo>
                  <a:pt x="501125" y="78317"/>
                </a:lnTo>
                <a:lnTo>
                  <a:pt x="504825" y="78846"/>
                </a:lnTo>
                <a:lnTo>
                  <a:pt x="504296" y="80434"/>
                </a:lnTo>
                <a:lnTo>
                  <a:pt x="502710" y="81492"/>
                </a:lnTo>
                <a:lnTo>
                  <a:pt x="502710" y="82021"/>
                </a:lnTo>
                <a:lnTo>
                  <a:pt x="504296" y="82551"/>
                </a:lnTo>
                <a:lnTo>
                  <a:pt x="504296" y="83609"/>
                </a:lnTo>
                <a:lnTo>
                  <a:pt x="500596" y="83609"/>
                </a:lnTo>
                <a:lnTo>
                  <a:pt x="499539" y="84214"/>
                </a:lnTo>
                <a:lnTo>
                  <a:pt x="499539" y="84138"/>
                </a:lnTo>
                <a:lnTo>
                  <a:pt x="499010" y="84138"/>
                </a:lnTo>
                <a:lnTo>
                  <a:pt x="499010" y="84516"/>
                </a:lnTo>
                <a:lnTo>
                  <a:pt x="496896" y="85726"/>
                </a:lnTo>
                <a:lnTo>
                  <a:pt x="497953" y="85726"/>
                </a:lnTo>
                <a:lnTo>
                  <a:pt x="499539" y="85726"/>
                </a:lnTo>
                <a:lnTo>
                  <a:pt x="500596" y="86784"/>
                </a:lnTo>
                <a:lnTo>
                  <a:pt x="499010" y="87313"/>
                </a:lnTo>
                <a:lnTo>
                  <a:pt x="500596" y="87842"/>
                </a:lnTo>
                <a:lnTo>
                  <a:pt x="502182" y="87842"/>
                </a:lnTo>
                <a:lnTo>
                  <a:pt x="502182" y="88901"/>
                </a:lnTo>
                <a:lnTo>
                  <a:pt x="500596" y="88901"/>
                </a:lnTo>
                <a:lnTo>
                  <a:pt x="501125" y="90488"/>
                </a:lnTo>
                <a:lnTo>
                  <a:pt x="502710" y="90488"/>
                </a:lnTo>
                <a:lnTo>
                  <a:pt x="501125" y="92076"/>
                </a:lnTo>
                <a:lnTo>
                  <a:pt x="499010" y="91017"/>
                </a:lnTo>
                <a:lnTo>
                  <a:pt x="497953" y="92605"/>
                </a:lnTo>
                <a:lnTo>
                  <a:pt x="497424" y="92076"/>
                </a:lnTo>
                <a:lnTo>
                  <a:pt x="496896" y="93663"/>
                </a:lnTo>
                <a:lnTo>
                  <a:pt x="494253" y="94192"/>
                </a:lnTo>
                <a:lnTo>
                  <a:pt x="495310" y="93663"/>
                </a:lnTo>
                <a:lnTo>
                  <a:pt x="495310" y="92605"/>
                </a:lnTo>
                <a:lnTo>
                  <a:pt x="492667" y="93663"/>
                </a:lnTo>
                <a:lnTo>
                  <a:pt x="492139" y="96309"/>
                </a:lnTo>
                <a:lnTo>
                  <a:pt x="492667" y="96309"/>
                </a:lnTo>
                <a:lnTo>
                  <a:pt x="493724" y="96309"/>
                </a:lnTo>
                <a:lnTo>
                  <a:pt x="492667" y="97367"/>
                </a:lnTo>
                <a:lnTo>
                  <a:pt x="492139" y="99484"/>
                </a:lnTo>
                <a:lnTo>
                  <a:pt x="488967" y="99484"/>
                </a:lnTo>
                <a:lnTo>
                  <a:pt x="488967" y="101071"/>
                </a:lnTo>
                <a:lnTo>
                  <a:pt x="485795" y="101601"/>
                </a:lnTo>
                <a:lnTo>
                  <a:pt x="483681" y="103188"/>
                </a:lnTo>
                <a:lnTo>
                  <a:pt x="481567" y="101601"/>
                </a:lnTo>
                <a:lnTo>
                  <a:pt x="478924" y="104247"/>
                </a:lnTo>
                <a:lnTo>
                  <a:pt x="480510" y="105834"/>
                </a:lnTo>
                <a:lnTo>
                  <a:pt x="482095" y="104776"/>
                </a:lnTo>
                <a:lnTo>
                  <a:pt x="481567" y="106363"/>
                </a:lnTo>
                <a:lnTo>
                  <a:pt x="481012" y="106363"/>
                </a:lnTo>
                <a:lnTo>
                  <a:pt x="479981" y="107222"/>
                </a:lnTo>
                <a:lnTo>
                  <a:pt x="479981" y="107951"/>
                </a:lnTo>
                <a:lnTo>
                  <a:pt x="482095" y="107951"/>
                </a:lnTo>
                <a:lnTo>
                  <a:pt x="483681" y="108480"/>
                </a:lnTo>
                <a:lnTo>
                  <a:pt x="481567" y="109538"/>
                </a:lnTo>
                <a:lnTo>
                  <a:pt x="478395" y="110067"/>
                </a:lnTo>
                <a:lnTo>
                  <a:pt x="476281" y="110067"/>
                </a:lnTo>
                <a:lnTo>
                  <a:pt x="475224" y="111126"/>
                </a:lnTo>
                <a:lnTo>
                  <a:pt x="473109" y="110067"/>
                </a:lnTo>
                <a:lnTo>
                  <a:pt x="472052" y="112713"/>
                </a:lnTo>
                <a:lnTo>
                  <a:pt x="465180" y="113772"/>
                </a:lnTo>
                <a:lnTo>
                  <a:pt x="458309" y="114830"/>
                </a:lnTo>
                <a:lnTo>
                  <a:pt x="459366" y="115359"/>
                </a:lnTo>
                <a:lnTo>
                  <a:pt x="459895" y="115359"/>
                </a:lnTo>
                <a:lnTo>
                  <a:pt x="459895" y="116417"/>
                </a:lnTo>
                <a:lnTo>
                  <a:pt x="459895" y="116947"/>
                </a:lnTo>
                <a:lnTo>
                  <a:pt x="459366" y="116417"/>
                </a:lnTo>
                <a:lnTo>
                  <a:pt x="457780" y="114830"/>
                </a:lnTo>
                <a:lnTo>
                  <a:pt x="454080" y="115359"/>
                </a:lnTo>
                <a:lnTo>
                  <a:pt x="451966" y="116947"/>
                </a:lnTo>
                <a:lnTo>
                  <a:pt x="450380" y="116947"/>
                </a:lnTo>
                <a:lnTo>
                  <a:pt x="450380" y="118005"/>
                </a:lnTo>
                <a:lnTo>
                  <a:pt x="447737" y="118005"/>
                </a:lnTo>
                <a:lnTo>
                  <a:pt x="445623" y="118534"/>
                </a:lnTo>
                <a:lnTo>
                  <a:pt x="447208" y="120651"/>
                </a:lnTo>
                <a:lnTo>
                  <a:pt x="450380" y="120651"/>
                </a:lnTo>
                <a:lnTo>
                  <a:pt x="447208" y="121709"/>
                </a:lnTo>
                <a:lnTo>
                  <a:pt x="442451" y="122238"/>
                </a:lnTo>
                <a:lnTo>
                  <a:pt x="439279" y="121709"/>
                </a:lnTo>
                <a:lnTo>
                  <a:pt x="436637" y="121709"/>
                </a:lnTo>
                <a:lnTo>
                  <a:pt x="436637" y="123297"/>
                </a:lnTo>
                <a:lnTo>
                  <a:pt x="435051" y="122238"/>
                </a:lnTo>
                <a:lnTo>
                  <a:pt x="432936" y="123297"/>
                </a:lnTo>
                <a:lnTo>
                  <a:pt x="428708" y="123826"/>
                </a:lnTo>
                <a:lnTo>
                  <a:pt x="428708" y="123297"/>
                </a:lnTo>
                <a:lnTo>
                  <a:pt x="420250" y="122238"/>
                </a:lnTo>
                <a:lnTo>
                  <a:pt x="412321" y="121709"/>
                </a:lnTo>
                <a:lnTo>
                  <a:pt x="405450" y="122238"/>
                </a:lnTo>
                <a:lnTo>
                  <a:pt x="398578" y="121709"/>
                </a:lnTo>
                <a:lnTo>
                  <a:pt x="398578" y="123297"/>
                </a:lnTo>
                <a:lnTo>
                  <a:pt x="399107" y="123297"/>
                </a:lnTo>
                <a:lnTo>
                  <a:pt x="397521" y="123826"/>
                </a:lnTo>
                <a:lnTo>
                  <a:pt x="395406" y="123826"/>
                </a:lnTo>
                <a:lnTo>
                  <a:pt x="395935" y="123297"/>
                </a:lnTo>
                <a:lnTo>
                  <a:pt x="395935" y="122238"/>
                </a:lnTo>
                <a:lnTo>
                  <a:pt x="394878" y="122238"/>
                </a:lnTo>
                <a:lnTo>
                  <a:pt x="394878" y="123297"/>
                </a:lnTo>
                <a:lnTo>
                  <a:pt x="394878" y="123826"/>
                </a:lnTo>
                <a:lnTo>
                  <a:pt x="388006" y="123826"/>
                </a:lnTo>
                <a:lnTo>
                  <a:pt x="380077" y="123826"/>
                </a:lnTo>
                <a:lnTo>
                  <a:pt x="381135" y="125413"/>
                </a:lnTo>
                <a:lnTo>
                  <a:pt x="384835" y="124884"/>
                </a:lnTo>
                <a:lnTo>
                  <a:pt x="385363" y="125942"/>
                </a:lnTo>
                <a:lnTo>
                  <a:pt x="383777" y="125413"/>
                </a:lnTo>
                <a:lnTo>
                  <a:pt x="382192" y="125942"/>
                </a:lnTo>
                <a:lnTo>
                  <a:pt x="383249" y="127001"/>
                </a:lnTo>
                <a:lnTo>
                  <a:pt x="384835" y="125942"/>
                </a:lnTo>
                <a:lnTo>
                  <a:pt x="384835" y="127001"/>
                </a:lnTo>
                <a:lnTo>
                  <a:pt x="385363" y="125942"/>
                </a:lnTo>
                <a:lnTo>
                  <a:pt x="386420" y="127001"/>
                </a:lnTo>
                <a:lnTo>
                  <a:pt x="386420" y="125942"/>
                </a:lnTo>
                <a:lnTo>
                  <a:pt x="386949" y="124884"/>
                </a:lnTo>
                <a:lnTo>
                  <a:pt x="388535" y="124884"/>
                </a:lnTo>
                <a:lnTo>
                  <a:pt x="388535" y="125539"/>
                </a:lnTo>
                <a:lnTo>
                  <a:pt x="388837" y="125842"/>
                </a:lnTo>
                <a:lnTo>
                  <a:pt x="390121" y="125413"/>
                </a:lnTo>
                <a:lnTo>
                  <a:pt x="390649" y="125413"/>
                </a:lnTo>
                <a:lnTo>
                  <a:pt x="390649" y="124884"/>
                </a:lnTo>
                <a:lnTo>
                  <a:pt x="393292" y="125413"/>
                </a:lnTo>
                <a:lnTo>
                  <a:pt x="394878" y="125413"/>
                </a:lnTo>
                <a:lnTo>
                  <a:pt x="394878" y="125942"/>
                </a:lnTo>
                <a:lnTo>
                  <a:pt x="395406" y="125942"/>
                </a:lnTo>
                <a:lnTo>
                  <a:pt x="405450" y="127001"/>
                </a:lnTo>
                <a:lnTo>
                  <a:pt x="414436" y="127001"/>
                </a:lnTo>
                <a:lnTo>
                  <a:pt x="414436" y="125942"/>
                </a:lnTo>
                <a:lnTo>
                  <a:pt x="416550" y="125413"/>
                </a:lnTo>
                <a:lnTo>
                  <a:pt x="417607" y="127001"/>
                </a:lnTo>
                <a:lnTo>
                  <a:pt x="419193" y="127001"/>
                </a:lnTo>
                <a:lnTo>
                  <a:pt x="420250" y="125413"/>
                </a:lnTo>
                <a:lnTo>
                  <a:pt x="421307" y="125942"/>
                </a:lnTo>
                <a:lnTo>
                  <a:pt x="421836" y="127001"/>
                </a:lnTo>
                <a:lnTo>
                  <a:pt x="422893" y="125942"/>
                </a:lnTo>
                <a:lnTo>
                  <a:pt x="422893" y="125413"/>
                </a:lnTo>
                <a:lnTo>
                  <a:pt x="425008" y="125942"/>
                </a:lnTo>
                <a:lnTo>
                  <a:pt x="426593" y="125413"/>
                </a:lnTo>
                <a:lnTo>
                  <a:pt x="428708" y="125942"/>
                </a:lnTo>
                <a:lnTo>
                  <a:pt x="430293" y="127001"/>
                </a:lnTo>
                <a:lnTo>
                  <a:pt x="431351" y="127001"/>
                </a:lnTo>
                <a:lnTo>
                  <a:pt x="431351" y="125942"/>
                </a:lnTo>
                <a:lnTo>
                  <a:pt x="438751" y="125413"/>
                </a:lnTo>
                <a:lnTo>
                  <a:pt x="446151" y="125413"/>
                </a:lnTo>
                <a:lnTo>
                  <a:pt x="447208" y="127001"/>
                </a:lnTo>
                <a:lnTo>
                  <a:pt x="447737" y="127001"/>
                </a:lnTo>
                <a:lnTo>
                  <a:pt x="459895" y="125413"/>
                </a:lnTo>
                <a:lnTo>
                  <a:pt x="473109" y="125942"/>
                </a:lnTo>
                <a:lnTo>
                  <a:pt x="456194" y="127530"/>
                </a:lnTo>
                <a:lnTo>
                  <a:pt x="440865" y="127001"/>
                </a:lnTo>
                <a:lnTo>
                  <a:pt x="440865" y="127530"/>
                </a:lnTo>
                <a:lnTo>
                  <a:pt x="440337" y="129117"/>
                </a:lnTo>
                <a:lnTo>
                  <a:pt x="439279" y="127530"/>
                </a:lnTo>
                <a:lnTo>
                  <a:pt x="438751" y="127530"/>
                </a:lnTo>
                <a:lnTo>
                  <a:pt x="438222" y="127001"/>
                </a:lnTo>
                <a:lnTo>
                  <a:pt x="436637" y="127001"/>
                </a:lnTo>
                <a:lnTo>
                  <a:pt x="436637" y="128588"/>
                </a:lnTo>
                <a:lnTo>
                  <a:pt x="433994" y="127530"/>
                </a:lnTo>
                <a:lnTo>
                  <a:pt x="431879" y="129117"/>
                </a:lnTo>
                <a:lnTo>
                  <a:pt x="431879" y="128588"/>
                </a:lnTo>
                <a:lnTo>
                  <a:pt x="428179" y="129117"/>
                </a:lnTo>
                <a:lnTo>
                  <a:pt x="425008" y="127530"/>
                </a:lnTo>
                <a:lnTo>
                  <a:pt x="426065" y="129117"/>
                </a:lnTo>
                <a:lnTo>
                  <a:pt x="426065" y="130176"/>
                </a:lnTo>
                <a:lnTo>
                  <a:pt x="425008" y="129117"/>
                </a:lnTo>
                <a:lnTo>
                  <a:pt x="424479" y="128588"/>
                </a:lnTo>
                <a:lnTo>
                  <a:pt x="418136" y="129117"/>
                </a:lnTo>
                <a:lnTo>
                  <a:pt x="412321" y="127530"/>
                </a:lnTo>
                <a:lnTo>
                  <a:pt x="412321" y="128588"/>
                </a:lnTo>
                <a:lnTo>
                  <a:pt x="412850" y="128588"/>
                </a:lnTo>
                <a:lnTo>
                  <a:pt x="396992" y="129117"/>
                </a:lnTo>
                <a:lnTo>
                  <a:pt x="380077" y="130705"/>
                </a:lnTo>
                <a:lnTo>
                  <a:pt x="380077" y="132292"/>
                </a:lnTo>
                <a:lnTo>
                  <a:pt x="372677" y="131763"/>
                </a:lnTo>
                <a:lnTo>
                  <a:pt x="366334" y="133880"/>
                </a:lnTo>
                <a:lnTo>
                  <a:pt x="366334" y="132292"/>
                </a:lnTo>
                <a:lnTo>
                  <a:pt x="360519" y="134409"/>
                </a:lnTo>
                <a:lnTo>
                  <a:pt x="355234" y="133968"/>
                </a:lnTo>
                <a:lnTo>
                  <a:pt x="355234" y="133880"/>
                </a:lnTo>
                <a:lnTo>
                  <a:pt x="354176" y="133880"/>
                </a:lnTo>
                <a:lnTo>
                  <a:pt x="355234" y="133968"/>
                </a:lnTo>
                <a:lnTo>
                  <a:pt x="355234" y="134409"/>
                </a:lnTo>
                <a:lnTo>
                  <a:pt x="352062" y="133880"/>
                </a:lnTo>
                <a:lnTo>
                  <a:pt x="349948" y="135997"/>
                </a:lnTo>
                <a:lnTo>
                  <a:pt x="348890" y="135467"/>
                </a:lnTo>
                <a:lnTo>
                  <a:pt x="348890" y="134409"/>
                </a:lnTo>
                <a:lnTo>
                  <a:pt x="344133" y="137055"/>
                </a:lnTo>
                <a:lnTo>
                  <a:pt x="340433" y="135997"/>
                </a:lnTo>
                <a:lnTo>
                  <a:pt x="340433" y="137055"/>
                </a:lnTo>
                <a:lnTo>
                  <a:pt x="336733" y="137055"/>
                </a:lnTo>
                <a:lnTo>
                  <a:pt x="333033" y="138642"/>
                </a:lnTo>
                <a:lnTo>
                  <a:pt x="337261" y="139701"/>
                </a:lnTo>
                <a:lnTo>
                  <a:pt x="343605" y="139172"/>
                </a:lnTo>
                <a:lnTo>
                  <a:pt x="343605" y="140759"/>
                </a:lnTo>
                <a:lnTo>
                  <a:pt x="343076" y="142347"/>
                </a:lnTo>
                <a:lnTo>
                  <a:pt x="344253" y="141336"/>
                </a:lnTo>
                <a:lnTo>
                  <a:pt x="346776" y="142347"/>
                </a:lnTo>
                <a:lnTo>
                  <a:pt x="348890" y="142347"/>
                </a:lnTo>
                <a:lnTo>
                  <a:pt x="346776" y="142876"/>
                </a:lnTo>
                <a:lnTo>
                  <a:pt x="343605" y="144463"/>
                </a:lnTo>
                <a:lnTo>
                  <a:pt x="345190" y="144993"/>
                </a:lnTo>
                <a:lnTo>
                  <a:pt x="347305" y="144463"/>
                </a:lnTo>
                <a:lnTo>
                  <a:pt x="347305" y="144993"/>
                </a:lnTo>
                <a:lnTo>
                  <a:pt x="348362" y="144993"/>
                </a:lnTo>
                <a:lnTo>
                  <a:pt x="348890" y="144463"/>
                </a:lnTo>
                <a:lnTo>
                  <a:pt x="348362" y="146051"/>
                </a:lnTo>
                <a:lnTo>
                  <a:pt x="348890" y="146051"/>
                </a:lnTo>
                <a:lnTo>
                  <a:pt x="351005" y="144993"/>
                </a:lnTo>
                <a:lnTo>
                  <a:pt x="352062" y="146580"/>
                </a:lnTo>
                <a:lnTo>
                  <a:pt x="353648" y="146580"/>
                </a:lnTo>
                <a:lnTo>
                  <a:pt x="352591" y="148168"/>
                </a:lnTo>
                <a:lnTo>
                  <a:pt x="351005" y="146580"/>
                </a:lnTo>
                <a:lnTo>
                  <a:pt x="349948" y="146580"/>
                </a:lnTo>
                <a:lnTo>
                  <a:pt x="348362" y="146580"/>
                </a:lnTo>
                <a:lnTo>
                  <a:pt x="347607" y="147336"/>
                </a:lnTo>
                <a:lnTo>
                  <a:pt x="345719" y="146580"/>
                </a:lnTo>
                <a:lnTo>
                  <a:pt x="343076" y="146580"/>
                </a:lnTo>
                <a:lnTo>
                  <a:pt x="344133" y="147638"/>
                </a:lnTo>
                <a:lnTo>
                  <a:pt x="345719" y="148168"/>
                </a:lnTo>
                <a:lnTo>
                  <a:pt x="346776" y="149226"/>
                </a:lnTo>
                <a:lnTo>
                  <a:pt x="346776" y="149755"/>
                </a:lnTo>
                <a:lnTo>
                  <a:pt x="348890" y="149226"/>
                </a:lnTo>
                <a:lnTo>
                  <a:pt x="350383" y="149724"/>
                </a:lnTo>
                <a:lnTo>
                  <a:pt x="350124" y="149932"/>
                </a:lnTo>
                <a:lnTo>
                  <a:pt x="348362" y="150813"/>
                </a:lnTo>
                <a:lnTo>
                  <a:pt x="346776" y="150813"/>
                </a:lnTo>
                <a:lnTo>
                  <a:pt x="345719" y="149226"/>
                </a:lnTo>
                <a:lnTo>
                  <a:pt x="345190" y="148168"/>
                </a:lnTo>
                <a:lnTo>
                  <a:pt x="344133" y="149755"/>
                </a:lnTo>
                <a:lnTo>
                  <a:pt x="343605" y="149755"/>
                </a:lnTo>
                <a:lnTo>
                  <a:pt x="343076" y="151343"/>
                </a:lnTo>
                <a:lnTo>
                  <a:pt x="339904" y="151343"/>
                </a:lnTo>
                <a:lnTo>
                  <a:pt x="340433" y="151872"/>
                </a:lnTo>
                <a:lnTo>
                  <a:pt x="343076" y="151872"/>
                </a:lnTo>
                <a:lnTo>
                  <a:pt x="345719" y="151343"/>
                </a:lnTo>
                <a:lnTo>
                  <a:pt x="348362" y="151343"/>
                </a:lnTo>
                <a:lnTo>
                  <a:pt x="350124" y="149932"/>
                </a:lnTo>
                <a:lnTo>
                  <a:pt x="350476" y="149755"/>
                </a:lnTo>
                <a:lnTo>
                  <a:pt x="350383" y="149724"/>
                </a:lnTo>
                <a:lnTo>
                  <a:pt x="351005" y="149226"/>
                </a:lnTo>
                <a:lnTo>
                  <a:pt x="355234" y="148168"/>
                </a:lnTo>
                <a:lnTo>
                  <a:pt x="360519" y="147638"/>
                </a:lnTo>
                <a:lnTo>
                  <a:pt x="369506" y="147638"/>
                </a:lnTo>
                <a:lnTo>
                  <a:pt x="388535" y="146051"/>
                </a:lnTo>
                <a:lnTo>
                  <a:pt x="397521" y="148168"/>
                </a:lnTo>
                <a:lnTo>
                  <a:pt x="400692" y="147638"/>
                </a:lnTo>
                <a:lnTo>
                  <a:pt x="402807" y="146580"/>
                </a:lnTo>
                <a:lnTo>
                  <a:pt x="402278" y="147638"/>
                </a:lnTo>
                <a:lnTo>
                  <a:pt x="402807" y="148168"/>
                </a:lnTo>
                <a:lnTo>
                  <a:pt x="402278" y="149226"/>
                </a:lnTo>
                <a:lnTo>
                  <a:pt x="402278" y="150813"/>
                </a:lnTo>
                <a:lnTo>
                  <a:pt x="405450" y="151343"/>
                </a:lnTo>
                <a:lnTo>
                  <a:pt x="408093" y="151872"/>
                </a:lnTo>
                <a:lnTo>
                  <a:pt x="408093" y="153459"/>
                </a:lnTo>
                <a:lnTo>
                  <a:pt x="409150" y="154518"/>
                </a:lnTo>
                <a:lnTo>
                  <a:pt x="410736" y="151343"/>
                </a:lnTo>
                <a:lnTo>
                  <a:pt x="412850" y="149755"/>
                </a:lnTo>
                <a:lnTo>
                  <a:pt x="413907" y="149755"/>
                </a:lnTo>
                <a:lnTo>
                  <a:pt x="414436" y="150813"/>
                </a:lnTo>
                <a:lnTo>
                  <a:pt x="412321" y="151343"/>
                </a:lnTo>
                <a:lnTo>
                  <a:pt x="410736" y="151872"/>
                </a:lnTo>
                <a:lnTo>
                  <a:pt x="410736" y="153459"/>
                </a:lnTo>
                <a:lnTo>
                  <a:pt x="411264" y="153459"/>
                </a:lnTo>
                <a:lnTo>
                  <a:pt x="410736" y="154518"/>
                </a:lnTo>
                <a:lnTo>
                  <a:pt x="409678" y="154518"/>
                </a:lnTo>
                <a:lnTo>
                  <a:pt x="409678" y="155047"/>
                </a:lnTo>
                <a:lnTo>
                  <a:pt x="409678" y="156105"/>
                </a:lnTo>
                <a:lnTo>
                  <a:pt x="411264" y="156105"/>
                </a:lnTo>
                <a:lnTo>
                  <a:pt x="411264" y="155047"/>
                </a:lnTo>
                <a:lnTo>
                  <a:pt x="413907" y="155047"/>
                </a:lnTo>
                <a:lnTo>
                  <a:pt x="416022" y="154518"/>
                </a:lnTo>
                <a:lnTo>
                  <a:pt x="419722" y="156634"/>
                </a:lnTo>
                <a:lnTo>
                  <a:pt x="423422" y="155047"/>
                </a:lnTo>
                <a:lnTo>
                  <a:pt x="424479" y="155047"/>
                </a:lnTo>
                <a:lnTo>
                  <a:pt x="424479" y="156105"/>
                </a:lnTo>
                <a:lnTo>
                  <a:pt x="431351" y="154518"/>
                </a:lnTo>
                <a:lnTo>
                  <a:pt x="438222" y="155047"/>
                </a:lnTo>
                <a:lnTo>
                  <a:pt x="439279" y="155047"/>
                </a:lnTo>
                <a:lnTo>
                  <a:pt x="440337" y="156634"/>
                </a:lnTo>
                <a:lnTo>
                  <a:pt x="438222" y="158222"/>
                </a:lnTo>
                <a:lnTo>
                  <a:pt x="436637" y="159809"/>
                </a:lnTo>
                <a:lnTo>
                  <a:pt x="436637" y="161397"/>
                </a:lnTo>
                <a:lnTo>
                  <a:pt x="438222" y="161926"/>
                </a:lnTo>
                <a:lnTo>
                  <a:pt x="438751" y="161397"/>
                </a:lnTo>
                <a:lnTo>
                  <a:pt x="439279" y="159809"/>
                </a:lnTo>
                <a:lnTo>
                  <a:pt x="439279" y="160338"/>
                </a:lnTo>
                <a:lnTo>
                  <a:pt x="439279" y="161926"/>
                </a:lnTo>
                <a:lnTo>
                  <a:pt x="442451" y="162984"/>
                </a:lnTo>
                <a:lnTo>
                  <a:pt x="445094" y="164043"/>
                </a:lnTo>
                <a:lnTo>
                  <a:pt x="442451" y="164043"/>
                </a:lnTo>
                <a:lnTo>
                  <a:pt x="438751" y="163513"/>
                </a:lnTo>
                <a:lnTo>
                  <a:pt x="438222" y="164043"/>
                </a:lnTo>
                <a:lnTo>
                  <a:pt x="438222" y="165630"/>
                </a:lnTo>
                <a:lnTo>
                  <a:pt x="439279" y="167218"/>
                </a:lnTo>
                <a:lnTo>
                  <a:pt x="440865" y="167218"/>
                </a:lnTo>
                <a:lnTo>
                  <a:pt x="439279" y="168276"/>
                </a:lnTo>
                <a:lnTo>
                  <a:pt x="438222" y="168805"/>
                </a:lnTo>
                <a:lnTo>
                  <a:pt x="435051" y="167218"/>
                </a:lnTo>
                <a:lnTo>
                  <a:pt x="433465" y="170393"/>
                </a:lnTo>
                <a:lnTo>
                  <a:pt x="423422" y="170922"/>
                </a:lnTo>
                <a:lnTo>
                  <a:pt x="404393" y="175684"/>
                </a:lnTo>
                <a:lnTo>
                  <a:pt x="395406" y="175684"/>
                </a:lnTo>
                <a:lnTo>
                  <a:pt x="395406" y="176743"/>
                </a:lnTo>
                <a:lnTo>
                  <a:pt x="395406" y="177272"/>
                </a:lnTo>
                <a:lnTo>
                  <a:pt x="394878" y="176743"/>
                </a:lnTo>
                <a:lnTo>
                  <a:pt x="393292" y="176743"/>
                </a:lnTo>
                <a:lnTo>
                  <a:pt x="394878" y="177801"/>
                </a:lnTo>
                <a:lnTo>
                  <a:pt x="396992" y="177272"/>
                </a:lnTo>
                <a:lnTo>
                  <a:pt x="399107" y="177272"/>
                </a:lnTo>
                <a:lnTo>
                  <a:pt x="400692" y="177272"/>
                </a:lnTo>
                <a:lnTo>
                  <a:pt x="405450" y="177272"/>
                </a:lnTo>
                <a:lnTo>
                  <a:pt x="409678" y="177272"/>
                </a:lnTo>
                <a:lnTo>
                  <a:pt x="412321" y="178859"/>
                </a:lnTo>
                <a:lnTo>
                  <a:pt x="414436" y="177801"/>
                </a:lnTo>
                <a:lnTo>
                  <a:pt x="412321" y="179388"/>
                </a:lnTo>
                <a:lnTo>
                  <a:pt x="409678" y="178859"/>
                </a:lnTo>
                <a:lnTo>
                  <a:pt x="409150" y="180447"/>
                </a:lnTo>
                <a:lnTo>
                  <a:pt x="407035" y="180976"/>
                </a:lnTo>
                <a:lnTo>
                  <a:pt x="405978" y="180447"/>
                </a:lnTo>
                <a:lnTo>
                  <a:pt x="405978" y="180976"/>
                </a:lnTo>
                <a:lnTo>
                  <a:pt x="405978" y="182034"/>
                </a:lnTo>
                <a:lnTo>
                  <a:pt x="404393" y="180976"/>
                </a:lnTo>
                <a:lnTo>
                  <a:pt x="402807" y="183093"/>
                </a:lnTo>
                <a:lnTo>
                  <a:pt x="402278" y="182563"/>
                </a:lnTo>
                <a:lnTo>
                  <a:pt x="402807" y="182034"/>
                </a:lnTo>
                <a:lnTo>
                  <a:pt x="402278" y="182034"/>
                </a:lnTo>
                <a:lnTo>
                  <a:pt x="401221" y="182034"/>
                </a:lnTo>
                <a:lnTo>
                  <a:pt x="400692" y="182563"/>
                </a:lnTo>
                <a:lnTo>
                  <a:pt x="399107" y="183093"/>
                </a:lnTo>
                <a:lnTo>
                  <a:pt x="400164" y="184151"/>
                </a:lnTo>
                <a:lnTo>
                  <a:pt x="399107" y="184680"/>
                </a:lnTo>
                <a:lnTo>
                  <a:pt x="402278" y="185738"/>
                </a:lnTo>
                <a:lnTo>
                  <a:pt x="404393" y="186268"/>
                </a:lnTo>
                <a:lnTo>
                  <a:pt x="402278" y="186268"/>
                </a:lnTo>
                <a:lnTo>
                  <a:pt x="400692" y="187326"/>
                </a:lnTo>
                <a:lnTo>
                  <a:pt x="402807" y="188913"/>
                </a:lnTo>
                <a:lnTo>
                  <a:pt x="405978" y="187855"/>
                </a:lnTo>
                <a:lnTo>
                  <a:pt x="405450" y="189443"/>
                </a:lnTo>
                <a:lnTo>
                  <a:pt x="404393" y="189443"/>
                </a:lnTo>
                <a:lnTo>
                  <a:pt x="403864" y="189972"/>
                </a:lnTo>
                <a:lnTo>
                  <a:pt x="405978" y="189972"/>
                </a:lnTo>
                <a:lnTo>
                  <a:pt x="409150" y="191030"/>
                </a:lnTo>
                <a:lnTo>
                  <a:pt x="409678" y="192618"/>
                </a:lnTo>
                <a:lnTo>
                  <a:pt x="411264" y="193147"/>
                </a:lnTo>
                <a:lnTo>
                  <a:pt x="405978" y="194205"/>
                </a:lnTo>
                <a:lnTo>
                  <a:pt x="401221" y="194734"/>
                </a:lnTo>
                <a:lnTo>
                  <a:pt x="400692" y="194734"/>
                </a:lnTo>
                <a:lnTo>
                  <a:pt x="401221" y="195793"/>
                </a:lnTo>
                <a:lnTo>
                  <a:pt x="400050" y="195793"/>
                </a:lnTo>
                <a:lnTo>
                  <a:pt x="399415" y="196851"/>
                </a:lnTo>
                <a:lnTo>
                  <a:pt x="398581" y="195924"/>
                </a:lnTo>
                <a:lnTo>
                  <a:pt x="396992" y="196322"/>
                </a:lnTo>
                <a:lnTo>
                  <a:pt x="394878" y="194734"/>
                </a:lnTo>
                <a:lnTo>
                  <a:pt x="391706" y="196322"/>
                </a:lnTo>
                <a:lnTo>
                  <a:pt x="384835" y="195793"/>
                </a:lnTo>
                <a:lnTo>
                  <a:pt x="376906" y="194205"/>
                </a:lnTo>
                <a:lnTo>
                  <a:pt x="376377" y="195793"/>
                </a:lnTo>
                <a:lnTo>
                  <a:pt x="374263" y="196322"/>
                </a:lnTo>
                <a:lnTo>
                  <a:pt x="374791" y="195793"/>
                </a:lnTo>
                <a:lnTo>
                  <a:pt x="374791" y="194734"/>
                </a:lnTo>
                <a:lnTo>
                  <a:pt x="371091" y="196322"/>
                </a:lnTo>
                <a:lnTo>
                  <a:pt x="366334" y="198438"/>
                </a:lnTo>
                <a:lnTo>
                  <a:pt x="367920" y="198438"/>
                </a:lnTo>
                <a:lnTo>
                  <a:pt x="367920" y="199497"/>
                </a:lnTo>
                <a:lnTo>
                  <a:pt x="364748" y="199497"/>
                </a:lnTo>
                <a:lnTo>
                  <a:pt x="362105" y="201084"/>
                </a:lnTo>
                <a:lnTo>
                  <a:pt x="362105" y="200026"/>
                </a:lnTo>
                <a:lnTo>
                  <a:pt x="361048" y="199497"/>
                </a:lnTo>
                <a:lnTo>
                  <a:pt x="360519" y="201084"/>
                </a:lnTo>
                <a:lnTo>
                  <a:pt x="359462" y="201084"/>
                </a:lnTo>
                <a:lnTo>
                  <a:pt x="359462" y="200026"/>
                </a:lnTo>
                <a:lnTo>
                  <a:pt x="360519" y="199497"/>
                </a:lnTo>
                <a:lnTo>
                  <a:pt x="358934" y="200026"/>
                </a:lnTo>
                <a:lnTo>
                  <a:pt x="357348" y="200026"/>
                </a:lnTo>
                <a:lnTo>
                  <a:pt x="357348" y="201084"/>
                </a:lnTo>
                <a:lnTo>
                  <a:pt x="357877" y="202143"/>
                </a:lnTo>
                <a:lnTo>
                  <a:pt x="358934" y="201613"/>
                </a:lnTo>
                <a:lnTo>
                  <a:pt x="359462" y="201613"/>
                </a:lnTo>
                <a:lnTo>
                  <a:pt x="357877" y="203201"/>
                </a:lnTo>
                <a:lnTo>
                  <a:pt x="357348" y="203730"/>
                </a:lnTo>
                <a:lnTo>
                  <a:pt x="356291" y="203201"/>
                </a:lnTo>
                <a:lnTo>
                  <a:pt x="357348" y="202143"/>
                </a:lnTo>
                <a:lnTo>
                  <a:pt x="356291" y="200026"/>
                </a:lnTo>
                <a:lnTo>
                  <a:pt x="355234" y="201613"/>
                </a:lnTo>
                <a:lnTo>
                  <a:pt x="355762" y="201613"/>
                </a:lnTo>
                <a:lnTo>
                  <a:pt x="355234" y="203201"/>
                </a:lnTo>
                <a:lnTo>
                  <a:pt x="354176" y="203730"/>
                </a:lnTo>
                <a:lnTo>
                  <a:pt x="354176" y="202143"/>
                </a:lnTo>
                <a:lnTo>
                  <a:pt x="353648" y="201084"/>
                </a:lnTo>
                <a:lnTo>
                  <a:pt x="352062" y="201084"/>
                </a:lnTo>
                <a:lnTo>
                  <a:pt x="349948" y="201613"/>
                </a:lnTo>
                <a:lnTo>
                  <a:pt x="351005" y="201613"/>
                </a:lnTo>
                <a:lnTo>
                  <a:pt x="352062" y="203201"/>
                </a:lnTo>
                <a:lnTo>
                  <a:pt x="350476" y="202143"/>
                </a:lnTo>
                <a:lnTo>
                  <a:pt x="349948" y="203730"/>
                </a:lnTo>
                <a:lnTo>
                  <a:pt x="348362" y="201613"/>
                </a:lnTo>
                <a:lnTo>
                  <a:pt x="345719" y="204788"/>
                </a:lnTo>
                <a:lnTo>
                  <a:pt x="344133" y="203730"/>
                </a:lnTo>
                <a:lnTo>
                  <a:pt x="343605" y="204788"/>
                </a:lnTo>
                <a:lnTo>
                  <a:pt x="343076" y="203201"/>
                </a:lnTo>
                <a:lnTo>
                  <a:pt x="341490" y="203201"/>
                </a:lnTo>
                <a:lnTo>
                  <a:pt x="341490" y="203730"/>
                </a:lnTo>
                <a:lnTo>
                  <a:pt x="339904" y="203201"/>
                </a:lnTo>
                <a:lnTo>
                  <a:pt x="338319" y="203730"/>
                </a:lnTo>
                <a:lnTo>
                  <a:pt x="337261" y="204788"/>
                </a:lnTo>
                <a:lnTo>
                  <a:pt x="336808" y="203881"/>
                </a:lnTo>
                <a:lnTo>
                  <a:pt x="337261" y="203201"/>
                </a:lnTo>
                <a:lnTo>
                  <a:pt x="336733" y="203730"/>
                </a:lnTo>
                <a:lnTo>
                  <a:pt x="336808" y="203881"/>
                </a:lnTo>
                <a:lnTo>
                  <a:pt x="336204" y="204788"/>
                </a:lnTo>
                <a:lnTo>
                  <a:pt x="335147" y="205318"/>
                </a:lnTo>
                <a:lnTo>
                  <a:pt x="335147" y="204788"/>
                </a:lnTo>
                <a:lnTo>
                  <a:pt x="333561" y="203730"/>
                </a:lnTo>
                <a:lnTo>
                  <a:pt x="333561" y="206376"/>
                </a:lnTo>
                <a:lnTo>
                  <a:pt x="333033" y="204788"/>
                </a:lnTo>
                <a:lnTo>
                  <a:pt x="331976" y="205318"/>
                </a:lnTo>
                <a:lnTo>
                  <a:pt x="331976" y="206376"/>
                </a:lnTo>
                <a:lnTo>
                  <a:pt x="331447" y="204788"/>
                </a:lnTo>
                <a:lnTo>
                  <a:pt x="329861" y="206376"/>
                </a:lnTo>
                <a:lnTo>
                  <a:pt x="328275" y="205847"/>
                </a:lnTo>
                <a:lnTo>
                  <a:pt x="328275" y="205318"/>
                </a:lnTo>
                <a:lnTo>
                  <a:pt x="328049" y="205771"/>
                </a:lnTo>
                <a:lnTo>
                  <a:pt x="326690" y="205318"/>
                </a:lnTo>
                <a:lnTo>
                  <a:pt x="325104" y="207964"/>
                </a:lnTo>
                <a:lnTo>
                  <a:pt x="324575" y="208493"/>
                </a:lnTo>
                <a:lnTo>
                  <a:pt x="324047" y="207964"/>
                </a:lnTo>
                <a:lnTo>
                  <a:pt x="324047" y="208493"/>
                </a:lnTo>
                <a:lnTo>
                  <a:pt x="322990" y="208493"/>
                </a:lnTo>
                <a:lnTo>
                  <a:pt x="325104" y="209022"/>
                </a:lnTo>
                <a:lnTo>
                  <a:pt x="328275" y="209022"/>
                </a:lnTo>
                <a:lnTo>
                  <a:pt x="327747" y="207964"/>
                </a:lnTo>
                <a:lnTo>
                  <a:pt x="326690" y="206905"/>
                </a:lnTo>
                <a:lnTo>
                  <a:pt x="327747" y="206376"/>
                </a:lnTo>
                <a:lnTo>
                  <a:pt x="329333" y="208493"/>
                </a:lnTo>
                <a:lnTo>
                  <a:pt x="326161" y="210080"/>
                </a:lnTo>
                <a:lnTo>
                  <a:pt x="324575" y="213255"/>
                </a:lnTo>
                <a:lnTo>
                  <a:pt x="322990" y="212197"/>
                </a:lnTo>
                <a:lnTo>
                  <a:pt x="322461" y="212197"/>
                </a:lnTo>
                <a:lnTo>
                  <a:pt x="322263" y="212197"/>
                </a:lnTo>
                <a:lnTo>
                  <a:pt x="322263" y="212682"/>
                </a:lnTo>
                <a:lnTo>
                  <a:pt x="322990" y="212197"/>
                </a:lnTo>
                <a:lnTo>
                  <a:pt x="321404" y="214843"/>
                </a:lnTo>
                <a:lnTo>
                  <a:pt x="321404" y="213255"/>
                </a:lnTo>
                <a:lnTo>
                  <a:pt x="322230" y="212704"/>
                </a:lnTo>
                <a:lnTo>
                  <a:pt x="321469" y="212197"/>
                </a:lnTo>
                <a:lnTo>
                  <a:pt x="320875" y="212197"/>
                </a:lnTo>
                <a:lnTo>
                  <a:pt x="320875" y="213784"/>
                </a:lnTo>
                <a:lnTo>
                  <a:pt x="320875" y="214843"/>
                </a:lnTo>
                <a:lnTo>
                  <a:pt x="317175" y="213784"/>
                </a:lnTo>
                <a:lnTo>
                  <a:pt x="314003" y="214843"/>
                </a:lnTo>
                <a:lnTo>
                  <a:pt x="314532" y="214843"/>
                </a:lnTo>
                <a:lnTo>
                  <a:pt x="314003" y="215372"/>
                </a:lnTo>
                <a:lnTo>
                  <a:pt x="314003" y="215901"/>
                </a:lnTo>
                <a:lnTo>
                  <a:pt x="312946" y="215901"/>
                </a:lnTo>
                <a:lnTo>
                  <a:pt x="312418" y="215901"/>
                </a:lnTo>
                <a:lnTo>
                  <a:pt x="310832" y="215372"/>
                </a:lnTo>
                <a:lnTo>
                  <a:pt x="310832" y="214843"/>
                </a:lnTo>
                <a:lnTo>
                  <a:pt x="310303" y="214843"/>
                </a:lnTo>
                <a:lnTo>
                  <a:pt x="310303" y="215372"/>
                </a:lnTo>
                <a:lnTo>
                  <a:pt x="303960" y="215372"/>
                </a:lnTo>
                <a:lnTo>
                  <a:pt x="298674" y="214843"/>
                </a:lnTo>
                <a:lnTo>
                  <a:pt x="298146" y="214843"/>
                </a:lnTo>
                <a:lnTo>
                  <a:pt x="298674" y="215372"/>
                </a:lnTo>
                <a:lnTo>
                  <a:pt x="298146" y="215372"/>
                </a:lnTo>
                <a:lnTo>
                  <a:pt x="297089" y="214843"/>
                </a:lnTo>
                <a:lnTo>
                  <a:pt x="294974" y="215372"/>
                </a:lnTo>
                <a:lnTo>
                  <a:pt x="293543" y="215611"/>
                </a:lnTo>
                <a:lnTo>
                  <a:pt x="293460" y="215901"/>
                </a:lnTo>
                <a:lnTo>
                  <a:pt x="293168" y="215673"/>
                </a:lnTo>
                <a:lnTo>
                  <a:pt x="291803" y="215901"/>
                </a:lnTo>
                <a:lnTo>
                  <a:pt x="290217" y="214843"/>
                </a:lnTo>
                <a:lnTo>
                  <a:pt x="289688" y="214843"/>
                </a:lnTo>
                <a:lnTo>
                  <a:pt x="288925" y="214843"/>
                </a:lnTo>
                <a:lnTo>
                  <a:pt x="288925" y="215901"/>
                </a:lnTo>
                <a:lnTo>
                  <a:pt x="288631" y="215901"/>
                </a:lnTo>
                <a:lnTo>
                  <a:pt x="287337" y="215901"/>
                </a:lnTo>
                <a:lnTo>
                  <a:pt x="286517" y="215901"/>
                </a:lnTo>
                <a:lnTo>
                  <a:pt x="284931" y="215901"/>
                </a:lnTo>
                <a:lnTo>
                  <a:pt x="284931" y="217489"/>
                </a:lnTo>
                <a:lnTo>
                  <a:pt x="284402" y="217489"/>
                </a:lnTo>
                <a:lnTo>
                  <a:pt x="284402" y="216959"/>
                </a:lnTo>
                <a:lnTo>
                  <a:pt x="282817" y="216959"/>
                </a:lnTo>
                <a:lnTo>
                  <a:pt x="281759" y="217489"/>
                </a:lnTo>
                <a:lnTo>
                  <a:pt x="281231" y="217489"/>
                </a:lnTo>
                <a:lnTo>
                  <a:pt x="281759" y="216959"/>
                </a:lnTo>
                <a:lnTo>
                  <a:pt x="280175" y="217488"/>
                </a:lnTo>
                <a:lnTo>
                  <a:pt x="280194" y="217488"/>
                </a:lnTo>
                <a:lnTo>
                  <a:pt x="280988" y="217488"/>
                </a:lnTo>
                <a:lnTo>
                  <a:pt x="280988" y="218017"/>
                </a:lnTo>
                <a:lnTo>
                  <a:pt x="280194" y="218017"/>
                </a:lnTo>
                <a:lnTo>
                  <a:pt x="280194" y="219076"/>
                </a:lnTo>
                <a:lnTo>
                  <a:pt x="280174" y="219049"/>
                </a:lnTo>
                <a:lnTo>
                  <a:pt x="280174" y="219076"/>
                </a:lnTo>
                <a:lnTo>
                  <a:pt x="279645" y="220134"/>
                </a:lnTo>
                <a:lnTo>
                  <a:pt x="279645" y="219076"/>
                </a:lnTo>
                <a:lnTo>
                  <a:pt x="277531" y="219076"/>
                </a:lnTo>
                <a:lnTo>
                  <a:pt x="274359" y="220134"/>
                </a:lnTo>
                <a:lnTo>
                  <a:pt x="274359" y="219076"/>
                </a:lnTo>
                <a:lnTo>
                  <a:pt x="273302" y="218547"/>
                </a:lnTo>
                <a:lnTo>
                  <a:pt x="273302" y="220134"/>
                </a:lnTo>
                <a:lnTo>
                  <a:pt x="273302" y="220664"/>
                </a:lnTo>
                <a:lnTo>
                  <a:pt x="272797" y="221169"/>
                </a:lnTo>
                <a:lnTo>
                  <a:pt x="272653" y="221457"/>
                </a:lnTo>
                <a:lnTo>
                  <a:pt x="272245" y="221729"/>
                </a:lnTo>
                <a:lnTo>
                  <a:pt x="272245" y="222251"/>
                </a:lnTo>
                <a:lnTo>
                  <a:pt x="272245" y="223839"/>
                </a:lnTo>
                <a:lnTo>
                  <a:pt x="273302" y="222780"/>
                </a:lnTo>
                <a:lnTo>
                  <a:pt x="274359" y="221193"/>
                </a:lnTo>
                <a:lnTo>
                  <a:pt x="274359" y="222251"/>
                </a:lnTo>
                <a:lnTo>
                  <a:pt x="274888" y="222251"/>
                </a:lnTo>
                <a:lnTo>
                  <a:pt x="276474" y="220664"/>
                </a:lnTo>
                <a:lnTo>
                  <a:pt x="279116" y="220134"/>
                </a:lnTo>
                <a:lnTo>
                  <a:pt x="279116" y="220664"/>
                </a:lnTo>
                <a:lnTo>
                  <a:pt x="278059" y="221193"/>
                </a:lnTo>
                <a:lnTo>
                  <a:pt x="279645" y="220664"/>
                </a:lnTo>
                <a:lnTo>
                  <a:pt x="281231" y="219076"/>
                </a:lnTo>
                <a:lnTo>
                  <a:pt x="281231" y="220134"/>
                </a:lnTo>
                <a:lnTo>
                  <a:pt x="281759" y="220664"/>
                </a:lnTo>
                <a:lnTo>
                  <a:pt x="284402" y="220664"/>
                </a:lnTo>
                <a:lnTo>
                  <a:pt x="285988" y="219076"/>
                </a:lnTo>
                <a:lnTo>
                  <a:pt x="286517" y="220134"/>
                </a:lnTo>
                <a:lnTo>
                  <a:pt x="287045" y="220134"/>
                </a:lnTo>
                <a:lnTo>
                  <a:pt x="287045" y="219076"/>
                </a:lnTo>
                <a:lnTo>
                  <a:pt x="288631" y="219076"/>
                </a:lnTo>
                <a:lnTo>
                  <a:pt x="291274" y="220134"/>
                </a:lnTo>
                <a:lnTo>
                  <a:pt x="291274" y="220664"/>
                </a:lnTo>
                <a:lnTo>
                  <a:pt x="291274" y="221193"/>
                </a:lnTo>
                <a:lnTo>
                  <a:pt x="291803" y="220664"/>
                </a:lnTo>
                <a:lnTo>
                  <a:pt x="293388" y="220664"/>
                </a:lnTo>
                <a:lnTo>
                  <a:pt x="292860" y="220134"/>
                </a:lnTo>
                <a:lnTo>
                  <a:pt x="291274" y="219076"/>
                </a:lnTo>
                <a:lnTo>
                  <a:pt x="292860" y="219076"/>
                </a:lnTo>
                <a:lnTo>
                  <a:pt x="294974" y="219076"/>
                </a:lnTo>
                <a:lnTo>
                  <a:pt x="293917" y="220134"/>
                </a:lnTo>
                <a:lnTo>
                  <a:pt x="294974" y="220134"/>
                </a:lnTo>
                <a:lnTo>
                  <a:pt x="295503" y="221193"/>
                </a:lnTo>
                <a:lnTo>
                  <a:pt x="296560" y="220664"/>
                </a:lnTo>
                <a:lnTo>
                  <a:pt x="297089" y="220664"/>
                </a:lnTo>
                <a:lnTo>
                  <a:pt x="296560" y="220134"/>
                </a:lnTo>
                <a:lnTo>
                  <a:pt x="296560" y="218547"/>
                </a:lnTo>
                <a:lnTo>
                  <a:pt x="297089" y="220134"/>
                </a:lnTo>
                <a:lnTo>
                  <a:pt x="298674" y="220664"/>
                </a:lnTo>
                <a:lnTo>
                  <a:pt x="299203" y="220134"/>
                </a:lnTo>
                <a:lnTo>
                  <a:pt x="299203" y="220664"/>
                </a:lnTo>
                <a:lnTo>
                  <a:pt x="305017" y="219076"/>
                </a:lnTo>
                <a:lnTo>
                  <a:pt x="310832" y="218547"/>
                </a:lnTo>
                <a:lnTo>
                  <a:pt x="314532" y="217489"/>
                </a:lnTo>
                <a:lnTo>
                  <a:pt x="317704" y="217489"/>
                </a:lnTo>
                <a:lnTo>
                  <a:pt x="320875" y="216959"/>
                </a:lnTo>
                <a:lnTo>
                  <a:pt x="322461" y="217489"/>
                </a:lnTo>
                <a:lnTo>
                  <a:pt x="329333" y="217489"/>
                </a:lnTo>
                <a:lnTo>
                  <a:pt x="334619" y="216959"/>
                </a:lnTo>
                <a:lnTo>
                  <a:pt x="333561" y="217489"/>
                </a:lnTo>
                <a:lnTo>
                  <a:pt x="333561" y="218547"/>
                </a:lnTo>
                <a:lnTo>
                  <a:pt x="334619" y="218547"/>
                </a:lnTo>
                <a:lnTo>
                  <a:pt x="335147" y="218547"/>
                </a:lnTo>
                <a:lnTo>
                  <a:pt x="334619" y="217489"/>
                </a:lnTo>
                <a:lnTo>
                  <a:pt x="334619" y="216959"/>
                </a:lnTo>
                <a:lnTo>
                  <a:pt x="338319" y="216959"/>
                </a:lnTo>
                <a:lnTo>
                  <a:pt x="342019" y="215901"/>
                </a:lnTo>
                <a:lnTo>
                  <a:pt x="341490" y="216959"/>
                </a:lnTo>
                <a:lnTo>
                  <a:pt x="341490" y="217489"/>
                </a:lnTo>
                <a:lnTo>
                  <a:pt x="342019" y="215901"/>
                </a:lnTo>
                <a:lnTo>
                  <a:pt x="342371" y="215901"/>
                </a:lnTo>
                <a:lnTo>
                  <a:pt x="343076" y="215901"/>
                </a:lnTo>
                <a:lnTo>
                  <a:pt x="343076" y="216959"/>
                </a:lnTo>
                <a:lnTo>
                  <a:pt x="342019" y="216959"/>
                </a:lnTo>
                <a:lnTo>
                  <a:pt x="343605" y="217489"/>
                </a:lnTo>
                <a:lnTo>
                  <a:pt x="345190" y="216959"/>
                </a:lnTo>
                <a:lnTo>
                  <a:pt x="345190" y="215901"/>
                </a:lnTo>
                <a:lnTo>
                  <a:pt x="348362" y="216959"/>
                </a:lnTo>
                <a:lnTo>
                  <a:pt x="350476" y="215372"/>
                </a:lnTo>
                <a:lnTo>
                  <a:pt x="351005" y="215372"/>
                </a:lnTo>
                <a:lnTo>
                  <a:pt x="351005" y="215901"/>
                </a:lnTo>
                <a:lnTo>
                  <a:pt x="352062" y="215372"/>
                </a:lnTo>
                <a:lnTo>
                  <a:pt x="352062" y="213784"/>
                </a:lnTo>
                <a:lnTo>
                  <a:pt x="353648" y="215372"/>
                </a:lnTo>
                <a:lnTo>
                  <a:pt x="357348" y="214843"/>
                </a:lnTo>
                <a:lnTo>
                  <a:pt x="355762" y="215901"/>
                </a:lnTo>
                <a:lnTo>
                  <a:pt x="354176" y="217489"/>
                </a:lnTo>
                <a:lnTo>
                  <a:pt x="357877" y="216959"/>
                </a:lnTo>
                <a:lnTo>
                  <a:pt x="360519" y="215372"/>
                </a:lnTo>
                <a:lnTo>
                  <a:pt x="364220" y="215901"/>
                </a:lnTo>
                <a:lnTo>
                  <a:pt x="371091" y="214843"/>
                </a:lnTo>
                <a:lnTo>
                  <a:pt x="374791" y="215901"/>
                </a:lnTo>
                <a:lnTo>
                  <a:pt x="376377" y="214843"/>
                </a:lnTo>
                <a:lnTo>
                  <a:pt x="377963" y="214843"/>
                </a:lnTo>
                <a:lnTo>
                  <a:pt x="377963" y="215372"/>
                </a:lnTo>
                <a:lnTo>
                  <a:pt x="377963" y="215901"/>
                </a:lnTo>
                <a:lnTo>
                  <a:pt x="381135" y="214843"/>
                </a:lnTo>
                <a:lnTo>
                  <a:pt x="383777" y="215901"/>
                </a:lnTo>
                <a:lnTo>
                  <a:pt x="383249" y="215901"/>
                </a:lnTo>
                <a:lnTo>
                  <a:pt x="381663" y="215372"/>
                </a:lnTo>
                <a:lnTo>
                  <a:pt x="383249" y="217489"/>
                </a:lnTo>
                <a:lnTo>
                  <a:pt x="385363" y="217489"/>
                </a:lnTo>
                <a:lnTo>
                  <a:pt x="384835" y="219076"/>
                </a:lnTo>
                <a:lnTo>
                  <a:pt x="383777" y="220664"/>
                </a:lnTo>
                <a:lnTo>
                  <a:pt x="381663" y="219076"/>
                </a:lnTo>
                <a:lnTo>
                  <a:pt x="379549" y="220134"/>
                </a:lnTo>
                <a:lnTo>
                  <a:pt x="379549" y="219076"/>
                </a:lnTo>
                <a:lnTo>
                  <a:pt x="379549" y="218547"/>
                </a:lnTo>
                <a:lnTo>
                  <a:pt x="377963" y="219076"/>
                </a:lnTo>
                <a:lnTo>
                  <a:pt x="375320" y="220664"/>
                </a:lnTo>
                <a:lnTo>
                  <a:pt x="373206" y="219076"/>
                </a:lnTo>
                <a:lnTo>
                  <a:pt x="369506" y="220134"/>
                </a:lnTo>
                <a:lnTo>
                  <a:pt x="369506" y="221193"/>
                </a:lnTo>
                <a:lnTo>
                  <a:pt x="368977" y="221193"/>
                </a:lnTo>
                <a:lnTo>
                  <a:pt x="367920" y="220134"/>
                </a:lnTo>
                <a:lnTo>
                  <a:pt x="364220" y="220664"/>
                </a:lnTo>
                <a:lnTo>
                  <a:pt x="362634" y="220134"/>
                </a:lnTo>
                <a:lnTo>
                  <a:pt x="362634" y="220664"/>
                </a:lnTo>
                <a:lnTo>
                  <a:pt x="355234" y="220664"/>
                </a:lnTo>
                <a:lnTo>
                  <a:pt x="348890" y="221193"/>
                </a:lnTo>
                <a:lnTo>
                  <a:pt x="349948" y="220134"/>
                </a:lnTo>
                <a:lnTo>
                  <a:pt x="348362" y="221193"/>
                </a:lnTo>
                <a:lnTo>
                  <a:pt x="346776" y="222780"/>
                </a:lnTo>
                <a:lnTo>
                  <a:pt x="345544" y="221546"/>
                </a:lnTo>
                <a:lnTo>
                  <a:pt x="344602" y="222174"/>
                </a:lnTo>
                <a:lnTo>
                  <a:pt x="343605" y="223839"/>
                </a:lnTo>
                <a:lnTo>
                  <a:pt x="341490" y="221193"/>
                </a:lnTo>
                <a:lnTo>
                  <a:pt x="338847" y="222780"/>
                </a:lnTo>
                <a:lnTo>
                  <a:pt x="337261" y="221193"/>
                </a:lnTo>
                <a:lnTo>
                  <a:pt x="335147" y="222251"/>
                </a:lnTo>
                <a:lnTo>
                  <a:pt x="335147" y="222780"/>
                </a:lnTo>
                <a:lnTo>
                  <a:pt x="334619" y="222251"/>
                </a:lnTo>
                <a:lnTo>
                  <a:pt x="333561" y="223839"/>
                </a:lnTo>
                <a:lnTo>
                  <a:pt x="331976" y="222780"/>
                </a:lnTo>
                <a:lnTo>
                  <a:pt x="331447" y="221193"/>
                </a:lnTo>
                <a:lnTo>
                  <a:pt x="331447" y="222251"/>
                </a:lnTo>
                <a:lnTo>
                  <a:pt x="330918" y="221193"/>
                </a:lnTo>
                <a:lnTo>
                  <a:pt x="329861" y="222251"/>
                </a:lnTo>
                <a:lnTo>
                  <a:pt x="329333" y="222251"/>
                </a:lnTo>
                <a:lnTo>
                  <a:pt x="326690" y="221193"/>
                </a:lnTo>
                <a:lnTo>
                  <a:pt x="325104" y="222251"/>
                </a:lnTo>
                <a:lnTo>
                  <a:pt x="324575" y="222780"/>
                </a:lnTo>
                <a:lnTo>
                  <a:pt x="324047" y="223839"/>
                </a:lnTo>
                <a:lnTo>
                  <a:pt x="321404" y="222780"/>
                </a:lnTo>
                <a:lnTo>
                  <a:pt x="319289" y="224368"/>
                </a:lnTo>
                <a:lnTo>
                  <a:pt x="319818" y="222780"/>
                </a:lnTo>
                <a:lnTo>
                  <a:pt x="311889" y="223839"/>
                </a:lnTo>
                <a:lnTo>
                  <a:pt x="310677" y="224445"/>
                </a:lnTo>
                <a:lnTo>
                  <a:pt x="313276" y="226036"/>
                </a:lnTo>
                <a:lnTo>
                  <a:pt x="315969" y="223838"/>
                </a:lnTo>
                <a:lnTo>
                  <a:pt x="317585" y="225487"/>
                </a:lnTo>
                <a:lnTo>
                  <a:pt x="318662" y="227135"/>
                </a:lnTo>
                <a:lnTo>
                  <a:pt x="320278" y="226036"/>
                </a:lnTo>
                <a:lnTo>
                  <a:pt x="319739" y="227685"/>
                </a:lnTo>
                <a:lnTo>
                  <a:pt x="320278" y="228234"/>
                </a:lnTo>
                <a:lnTo>
                  <a:pt x="321355" y="227135"/>
                </a:lnTo>
                <a:lnTo>
                  <a:pt x="321894" y="227685"/>
                </a:lnTo>
                <a:lnTo>
                  <a:pt x="323510" y="226036"/>
                </a:lnTo>
                <a:lnTo>
                  <a:pt x="325125" y="226036"/>
                </a:lnTo>
                <a:lnTo>
                  <a:pt x="324587" y="227685"/>
                </a:lnTo>
                <a:lnTo>
                  <a:pt x="322971" y="227135"/>
                </a:lnTo>
                <a:lnTo>
                  <a:pt x="322971" y="227685"/>
                </a:lnTo>
                <a:lnTo>
                  <a:pt x="323510" y="228234"/>
                </a:lnTo>
                <a:lnTo>
                  <a:pt x="325125" y="227685"/>
                </a:lnTo>
                <a:lnTo>
                  <a:pt x="326741" y="228234"/>
                </a:lnTo>
                <a:lnTo>
                  <a:pt x="325664" y="227135"/>
                </a:lnTo>
                <a:lnTo>
                  <a:pt x="325664" y="226036"/>
                </a:lnTo>
                <a:lnTo>
                  <a:pt x="326741" y="227685"/>
                </a:lnTo>
                <a:lnTo>
                  <a:pt x="327280" y="228234"/>
                </a:lnTo>
                <a:lnTo>
                  <a:pt x="327280" y="227135"/>
                </a:lnTo>
                <a:lnTo>
                  <a:pt x="328896" y="227685"/>
                </a:lnTo>
                <a:lnTo>
                  <a:pt x="328896" y="227273"/>
                </a:lnTo>
                <a:lnTo>
                  <a:pt x="330512" y="227685"/>
                </a:lnTo>
                <a:lnTo>
                  <a:pt x="332666" y="227685"/>
                </a:lnTo>
                <a:lnTo>
                  <a:pt x="333743" y="227135"/>
                </a:lnTo>
                <a:lnTo>
                  <a:pt x="332127" y="228234"/>
                </a:lnTo>
                <a:lnTo>
                  <a:pt x="332666" y="228234"/>
                </a:lnTo>
                <a:lnTo>
                  <a:pt x="332666" y="229333"/>
                </a:lnTo>
                <a:lnTo>
                  <a:pt x="333743" y="229333"/>
                </a:lnTo>
                <a:lnTo>
                  <a:pt x="334282" y="229883"/>
                </a:lnTo>
                <a:lnTo>
                  <a:pt x="335359" y="229333"/>
                </a:lnTo>
                <a:lnTo>
                  <a:pt x="333743" y="228234"/>
                </a:lnTo>
                <a:lnTo>
                  <a:pt x="335359" y="228234"/>
                </a:lnTo>
                <a:lnTo>
                  <a:pt x="335359" y="227685"/>
                </a:lnTo>
                <a:lnTo>
                  <a:pt x="336975" y="228234"/>
                </a:lnTo>
                <a:lnTo>
                  <a:pt x="337514" y="228234"/>
                </a:lnTo>
                <a:lnTo>
                  <a:pt x="337514" y="229883"/>
                </a:lnTo>
                <a:lnTo>
                  <a:pt x="337969" y="228489"/>
                </a:lnTo>
                <a:lnTo>
                  <a:pt x="337344" y="228072"/>
                </a:lnTo>
                <a:lnTo>
                  <a:pt x="336550" y="228072"/>
                </a:lnTo>
                <a:lnTo>
                  <a:pt x="336550" y="227013"/>
                </a:lnTo>
                <a:lnTo>
                  <a:pt x="337344" y="227013"/>
                </a:lnTo>
                <a:lnTo>
                  <a:pt x="338014" y="228353"/>
                </a:lnTo>
                <a:lnTo>
                  <a:pt x="338052" y="228234"/>
                </a:lnTo>
                <a:lnTo>
                  <a:pt x="339129" y="228234"/>
                </a:lnTo>
                <a:lnTo>
                  <a:pt x="338052" y="229333"/>
                </a:lnTo>
                <a:lnTo>
                  <a:pt x="337514" y="230982"/>
                </a:lnTo>
                <a:lnTo>
                  <a:pt x="338052" y="229883"/>
                </a:lnTo>
                <a:lnTo>
                  <a:pt x="339668" y="229333"/>
                </a:lnTo>
                <a:lnTo>
                  <a:pt x="339668" y="229883"/>
                </a:lnTo>
                <a:lnTo>
                  <a:pt x="339668" y="230982"/>
                </a:lnTo>
                <a:lnTo>
                  <a:pt x="339129" y="229883"/>
                </a:lnTo>
                <a:lnTo>
                  <a:pt x="338052" y="231532"/>
                </a:lnTo>
                <a:lnTo>
                  <a:pt x="339668" y="232631"/>
                </a:lnTo>
                <a:lnTo>
                  <a:pt x="339129" y="232631"/>
                </a:lnTo>
                <a:lnTo>
                  <a:pt x="339129" y="233180"/>
                </a:lnTo>
                <a:lnTo>
                  <a:pt x="338052" y="234279"/>
                </a:lnTo>
                <a:lnTo>
                  <a:pt x="337514" y="234829"/>
                </a:lnTo>
                <a:lnTo>
                  <a:pt x="335359" y="234279"/>
                </a:lnTo>
                <a:lnTo>
                  <a:pt x="332666" y="234829"/>
                </a:lnTo>
                <a:lnTo>
                  <a:pt x="331589" y="234279"/>
                </a:lnTo>
                <a:lnTo>
                  <a:pt x="328896" y="234279"/>
                </a:lnTo>
                <a:lnTo>
                  <a:pt x="330512" y="235378"/>
                </a:lnTo>
                <a:lnTo>
                  <a:pt x="328896" y="235378"/>
                </a:lnTo>
                <a:lnTo>
                  <a:pt x="328357" y="234829"/>
                </a:lnTo>
                <a:lnTo>
                  <a:pt x="328357" y="234279"/>
                </a:lnTo>
                <a:lnTo>
                  <a:pt x="326741" y="234279"/>
                </a:lnTo>
                <a:lnTo>
                  <a:pt x="325125" y="233180"/>
                </a:lnTo>
                <a:lnTo>
                  <a:pt x="321894" y="235378"/>
                </a:lnTo>
                <a:lnTo>
                  <a:pt x="319739" y="235378"/>
                </a:lnTo>
                <a:lnTo>
                  <a:pt x="305197" y="236477"/>
                </a:lnTo>
                <a:lnTo>
                  <a:pt x="287961" y="238126"/>
                </a:lnTo>
                <a:lnTo>
                  <a:pt x="287961" y="236477"/>
                </a:lnTo>
                <a:lnTo>
                  <a:pt x="286884" y="238126"/>
                </a:lnTo>
                <a:lnTo>
                  <a:pt x="286884" y="237027"/>
                </a:lnTo>
                <a:lnTo>
                  <a:pt x="284729" y="238126"/>
                </a:lnTo>
                <a:lnTo>
                  <a:pt x="282575" y="238126"/>
                </a:lnTo>
                <a:lnTo>
                  <a:pt x="287961" y="234829"/>
                </a:lnTo>
                <a:lnTo>
                  <a:pt x="293886" y="235378"/>
                </a:lnTo>
                <a:lnTo>
                  <a:pt x="294963" y="234279"/>
                </a:lnTo>
                <a:lnTo>
                  <a:pt x="295502" y="234829"/>
                </a:lnTo>
                <a:lnTo>
                  <a:pt x="299272" y="233180"/>
                </a:lnTo>
                <a:lnTo>
                  <a:pt x="303581" y="232631"/>
                </a:lnTo>
                <a:lnTo>
                  <a:pt x="303581" y="233180"/>
                </a:lnTo>
                <a:lnTo>
                  <a:pt x="305197" y="231532"/>
                </a:lnTo>
                <a:lnTo>
                  <a:pt x="306274" y="232631"/>
                </a:lnTo>
                <a:lnTo>
                  <a:pt x="307351" y="232631"/>
                </a:lnTo>
                <a:lnTo>
                  <a:pt x="307890" y="231532"/>
                </a:lnTo>
                <a:lnTo>
                  <a:pt x="305197" y="229883"/>
                </a:lnTo>
                <a:lnTo>
                  <a:pt x="305490" y="228684"/>
                </a:lnTo>
                <a:lnTo>
                  <a:pt x="306274" y="229883"/>
                </a:lnTo>
                <a:lnTo>
                  <a:pt x="307890" y="227685"/>
                </a:lnTo>
                <a:lnTo>
                  <a:pt x="307351" y="227685"/>
                </a:lnTo>
                <a:lnTo>
                  <a:pt x="306274" y="227135"/>
                </a:lnTo>
                <a:lnTo>
                  <a:pt x="308967" y="226036"/>
                </a:lnTo>
                <a:lnTo>
                  <a:pt x="310381" y="224594"/>
                </a:lnTo>
                <a:lnTo>
                  <a:pt x="303432" y="228072"/>
                </a:lnTo>
                <a:lnTo>
                  <a:pt x="303960" y="229130"/>
                </a:lnTo>
                <a:lnTo>
                  <a:pt x="303960" y="229659"/>
                </a:lnTo>
                <a:lnTo>
                  <a:pt x="303432" y="229659"/>
                </a:lnTo>
                <a:lnTo>
                  <a:pt x="301846" y="230718"/>
                </a:lnTo>
                <a:lnTo>
                  <a:pt x="301846" y="229659"/>
                </a:lnTo>
                <a:lnTo>
                  <a:pt x="302374" y="229659"/>
                </a:lnTo>
                <a:lnTo>
                  <a:pt x="301846" y="229130"/>
                </a:lnTo>
                <a:lnTo>
                  <a:pt x="300789" y="229130"/>
                </a:lnTo>
                <a:lnTo>
                  <a:pt x="300789" y="229659"/>
                </a:lnTo>
                <a:lnTo>
                  <a:pt x="300260" y="229659"/>
                </a:lnTo>
                <a:lnTo>
                  <a:pt x="300260" y="230718"/>
                </a:lnTo>
                <a:lnTo>
                  <a:pt x="299203" y="230718"/>
                </a:lnTo>
                <a:lnTo>
                  <a:pt x="299203" y="229659"/>
                </a:lnTo>
                <a:lnTo>
                  <a:pt x="298674" y="229659"/>
                </a:lnTo>
                <a:lnTo>
                  <a:pt x="298674" y="230718"/>
                </a:lnTo>
                <a:lnTo>
                  <a:pt x="293388" y="232305"/>
                </a:lnTo>
                <a:lnTo>
                  <a:pt x="288631" y="232305"/>
                </a:lnTo>
                <a:lnTo>
                  <a:pt x="287045" y="232305"/>
                </a:lnTo>
                <a:lnTo>
                  <a:pt x="284931" y="232834"/>
                </a:lnTo>
                <a:lnTo>
                  <a:pt x="282817" y="230718"/>
                </a:lnTo>
                <a:lnTo>
                  <a:pt x="281759" y="231247"/>
                </a:lnTo>
                <a:lnTo>
                  <a:pt x="280174" y="231247"/>
                </a:lnTo>
                <a:lnTo>
                  <a:pt x="279116" y="229130"/>
                </a:lnTo>
                <a:lnTo>
                  <a:pt x="276474" y="230718"/>
                </a:lnTo>
                <a:lnTo>
                  <a:pt x="277883" y="232129"/>
                </a:lnTo>
                <a:lnTo>
                  <a:pt x="276474" y="232834"/>
                </a:lnTo>
                <a:lnTo>
                  <a:pt x="274359" y="234422"/>
                </a:lnTo>
                <a:lnTo>
                  <a:pt x="271188" y="233893"/>
                </a:lnTo>
                <a:lnTo>
                  <a:pt x="268016" y="234422"/>
                </a:lnTo>
                <a:lnTo>
                  <a:pt x="268016" y="232834"/>
                </a:lnTo>
                <a:lnTo>
                  <a:pt x="267487" y="232305"/>
                </a:lnTo>
                <a:lnTo>
                  <a:pt x="266959" y="232834"/>
                </a:lnTo>
                <a:lnTo>
                  <a:pt x="267487" y="234422"/>
                </a:lnTo>
                <a:lnTo>
                  <a:pt x="262730" y="234951"/>
                </a:lnTo>
                <a:lnTo>
                  <a:pt x="258501" y="234951"/>
                </a:lnTo>
                <a:lnTo>
                  <a:pt x="258501" y="236009"/>
                </a:lnTo>
                <a:lnTo>
                  <a:pt x="258501" y="236539"/>
                </a:lnTo>
                <a:lnTo>
                  <a:pt x="255330" y="236539"/>
                </a:lnTo>
                <a:lnTo>
                  <a:pt x="253744" y="237597"/>
                </a:lnTo>
                <a:lnTo>
                  <a:pt x="253216" y="236009"/>
                </a:lnTo>
                <a:lnTo>
                  <a:pt x="251630" y="236539"/>
                </a:lnTo>
                <a:lnTo>
                  <a:pt x="252158" y="236009"/>
                </a:lnTo>
                <a:lnTo>
                  <a:pt x="252158" y="234951"/>
                </a:lnTo>
                <a:lnTo>
                  <a:pt x="251630" y="234951"/>
                </a:lnTo>
                <a:lnTo>
                  <a:pt x="251630" y="234422"/>
                </a:lnTo>
                <a:lnTo>
                  <a:pt x="253216" y="233893"/>
                </a:lnTo>
                <a:lnTo>
                  <a:pt x="253216" y="232305"/>
                </a:lnTo>
                <a:lnTo>
                  <a:pt x="254273" y="232834"/>
                </a:lnTo>
                <a:lnTo>
                  <a:pt x="257444" y="232305"/>
                </a:lnTo>
                <a:lnTo>
                  <a:pt x="255858" y="231247"/>
                </a:lnTo>
                <a:lnTo>
                  <a:pt x="254273" y="230718"/>
                </a:lnTo>
                <a:lnTo>
                  <a:pt x="253744" y="232305"/>
                </a:lnTo>
                <a:lnTo>
                  <a:pt x="253216" y="231247"/>
                </a:lnTo>
                <a:lnTo>
                  <a:pt x="253744" y="230718"/>
                </a:lnTo>
                <a:lnTo>
                  <a:pt x="253216" y="230718"/>
                </a:lnTo>
                <a:lnTo>
                  <a:pt x="251630" y="231247"/>
                </a:lnTo>
                <a:lnTo>
                  <a:pt x="252158" y="231247"/>
                </a:lnTo>
                <a:lnTo>
                  <a:pt x="250573" y="232305"/>
                </a:lnTo>
                <a:lnTo>
                  <a:pt x="250573" y="231247"/>
                </a:lnTo>
                <a:lnTo>
                  <a:pt x="250044" y="231247"/>
                </a:lnTo>
                <a:lnTo>
                  <a:pt x="248987" y="232305"/>
                </a:lnTo>
                <a:lnTo>
                  <a:pt x="248723" y="231776"/>
                </a:lnTo>
                <a:lnTo>
                  <a:pt x="248987" y="231247"/>
                </a:lnTo>
                <a:lnTo>
                  <a:pt x="248458" y="231247"/>
                </a:lnTo>
                <a:lnTo>
                  <a:pt x="248723" y="231776"/>
                </a:lnTo>
                <a:lnTo>
                  <a:pt x="248458" y="232305"/>
                </a:lnTo>
                <a:lnTo>
                  <a:pt x="246872" y="231247"/>
                </a:lnTo>
                <a:lnTo>
                  <a:pt x="246872" y="232305"/>
                </a:lnTo>
                <a:lnTo>
                  <a:pt x="244758" y="231247"/>
                </a:lnTo>
                <a:lnTo>
                  <a:pt x="245287" y="232305"/>
                </a:lnTo>
                <a:lnTo>
                  <a:pt x="245287" y="232834"/>
                </a:lnTo>
                <a:lnTo>
                  <a:pt x="244758" y="232305"/>
                </a:lnTo>
                <a:lnTo>
                  <a:pt x="243701" y="231247"/>
                </a:lnTo>
                <a:lnTo>
                  <a:pt x="241587" y="232834"/>
                </a:lnTo>
                <a:lnTo>
                  <a:pt x="238415" y="233893"/>
                </a:lnTo>
                <a:lnTo>
                  <a:pt x="238415" y="232834"/>
                </a:lnTo>
                <a:lnTo>
                  <a:pt x="237886" y="232834"/>
                </a:lnTo>
                <a:lnTo>
                  <a:pt x="236829" y="232834"/>
                </a:lnTo>
                <a:lnTo>
                  <a:pt x="235243" y="232834"/>
                </a:lnTo>
                <a:lnTo>
                  <a:pt x="234715" y="232305"/>
                </a:lnTo>
                <a:lnTo>
                  <a:pt x="234715" y="232834"/>
                </a:lnTo>
                <a:lnTo>
                  <a:pt x="234715" y="233893"/>
                </a:lnTo>
                <a:lnTo>
                  <a:pt x="233129" y="232834"/>
                </a:lnTo>
                <a:lnTo>
                  <a:pt x="232600" y="234951"/>
                </a:lnTo>
                <a:lnTo>
                  <a:pt x="231015" y="236009"/>
                </a:lnTo>
                <a:lnTo>
                  <a:pt x="227843" y="237597"/>
                </a:lnTo>
                <a:lnTo>
                  <a:pt x="227843" y="236539"/>
                </a:lnTo>
                <a:lnTo>
                  <a:pt x="227315" y="236539"/>
                </a:lnTo>
                <a:lnTo>
                  <a:pt x="227315" y="237597"/>
                </a:lnTo>
                <a:lnTo>
                  <a:pt x="226257" y="238126"/>
                </a:lnTo>
                <a:lnTo>
                  <a:pt x="225729" y="237597"/>
                </a:lnTo>
                <a:lnTo>
                  <a:pt x="224672" y="237597"/>
                </a:lnTo>
                <a:lnTo>
                  <a:pt x="224672" y="236539"/>
                </a:lnTo>
                <a:lnTo>
                  <a:pt x="224672" y="236009"/>
                </a:lnTo>
                <a:lnTo>
                  <a:pt x="224143" y="237597"/>
                </a:lnTo>
                <a:lnTo>
                  <a:pt x="222557" y="238126"/>
                </a:lnTo>
                <a:lnTo>
                  <a:pt x="222557" y="236539"/>
                </a:lnTo>
                <a:lnTo>
                  <a:pt x="222029" y="237597"/>
                </a:lnTo>
                <a:lnTo>
                  <a:pt x="220971" y="236539"/>
                </a:lnTo>
                <a:lnTo>
                  <a:pt x="220971" y="236538"/>
                </a:lnTo>
                <a:lnTo>
                  <a:pt x="220662" y="236538"/>
                </a:lnTo>
                <a:lnTo>
                  <a:pt x="220887" y="236454"/>
                </a:lnTo>
                <a:lnTo>
                  <a:pt x="220443" y="236009"/>
                </a:lnTo>
                <a:lnTo>
                  <a:pt x="219386" y="236539"/>
                </a:lnTo>
                <a:lnTo>
                  <a:pt x="218857" y="234951"/>
                </a:lnTo>
                <a:lnTo>
                  <a:pt x="219386" y="234422"/>
                </a:lnTo>
                <a:lnTo>
                  <a:pt x="218857" y="234422"/>
                </a:lnTo>
                <a:lnTo>
                  <a:pt x="217800" y="234422"/>
                </a:lnTo>
                <a:lnTo>
                  <a:pt x="217800" y="234951"/>
                </a:lnTo>
                <a:lnTo>
                  <a:pt x="218857" y="236539"/>
                </a:lnTo>
                <a:lnTo>
                  <a:pt x="215686" y="236009"/>
                </a:lnTo>
                <a:lnTo>
                  <a:pt x="214100" y="234422"/>
                </a:lnTo>
                <a:lnTo>
                  <a:pt x="214100" y="234951"/>
                </a:lnTo>
                <a:lnTo>
                  <a:pt x="214100" y="236009"/>
                </a:lnTo>
                <a:lnTo>
                  <a:pt x="213571" y="234951"/>
                </a:lnTo>
                <a:lnTo>
                  <a:pt x="212514" y="233893"/>
                </a:lnTo>
                <a:lnTo>
                  <a:pt x="213571" y="232834"/>
                </a:lnTo>
                <a:lnTo>
                  <a:pt x="214100" y="232834"/>
                </a:lnTo>
                <a:lnTo>
                  <a:pt x="212514" y="232305"/>
                </a:lnTo>
                <a:lnTo>
                  <a:pt x="210400" y="232305"/>
                </a:lnTo>
                <a:lnTo>
                  <a:pt x="210928" y="233893"/>
                </a:lnTo>
                <a:lnTo>
                  <a:pt x="212514" y="234422"/>
                </a:lnTo>
                <a:lnTo>
                  <a:pt x="211985" y="234422"/>
                </a:lnTo>
                <a:lnTo>
                  <a:pt x="210400" y="234951"/>
                </a:lnTo>
                <a:lnTo>
                  <a:pt x="210400" y="234422"/>
                </a:lnTo>
                <a:lnTo>
                  <a:pt x="210400" y="233893"/>
                </a:lnTo>
                <a:lnTo>
                  <a:pt x="209871" y="233893"/>
                </a:lnTo>
                <a:lnTo>
                  <a:pt x="208814" y="234422"/>
                </a:lnTo>
                <a:lnTo>
                  <a:pt x="208814" y="233893"/>
                </a:lnTo>
                <a:lnTo>
                  <a:pt x="208814" y="232834"/>
                </a:lnTo>
                <a:lnTo>
                  <a:pt x="207228" y="234951"/>
                </a:lnTo>
                <a:lnTo>
                  <a:pt x="202999" y="234422"/>
                </a:lnTo>
                <a:lnTo>
                  <a:pt x="200356" y="236009"/>
                </a:lnTo>
                <a:lnTo>
                  <a:pt x="201414" y="234422"/>
                </a:lnTo>
                <a:lnTo>
                  <a:pt x="201942" y="232834"/>
                </a:lnTo>
                <a:lnTo>
                  <a:pt x="201942" y="232305"/>
                </a:lnTo>
                <a:lnTo>
                  <a:pt x="201414" y="232834"/>
                </a:lnTo>
                <a:lnTo>
                  <a:pt x="200356" y="230718"/>
                </a:lnTo>
                <a:lnTo>
                  <a:pt x="197185" y="232305"/>
                </a:lnTo>
                <a:lnTo>
                  <a:pt x="198242" y="230718"/>
                </a:lnTo>
                <a:lnTo>
                  <a:pt x="199828" y="229659"/>
                </a:lnTo>
                <a:lnTo>
                  <a:pt x="198242" y="229130"/>
                </a:lnTo>
                <a:lnTo>
                  <a:pt x="198242" y="230718"/>
                </a:lnTo>
                <a:lnTo>
                  <a:pt x="196656" y="230718"/>
                </a:lnTo>
                <a:lnTo>
                  <a:pt x="196128" y="230718"/>
                </a:lnTo>
                <a:lnTo>
                  <a:pt x="197185" y="229659"/>
                </a:lnTo>
                <a:lnTo>
                  <a:pt x="195071" y="228072"/>
                </a:lnTo>
                <a:lnTo>
                  <a:pt x="193485" y="229130"/>
                </a:lnTo>
                <a:lnTo>
                  <a:pt x="192956" y="229130"/>
                </a:lnTo>
                <a:lnTo>
                  <a:pt x="191370" y="229130"/>
                </a:lnTo>
                <a:lnTo>
                  <a:pt x="189785" y="228072"/>
                </a:lnTo>
                <a:lnTo>
                  <a:pt x="189256" y="229130"/>
                </a:lnTo>
                <a:lnTo>
                  <a:pt x="185027" y="228072"/>
                </a:lnTo>
                <a:lnTo>
                  <a:pt x="180799" y="230718"/>
                </a:lnTo>
                <a:lnTo>
                  <a:pt x="180799" y="229659"/>
                </a:lnTo>
                <a:lnTo>
                  <a:pt x="180799" y="229130"/>
                </a:lnTo>
                <a:lnTo>
                  <a:pt x="181327" y="229659"/>
                </a:lnTo>
                <a:lnTo>
                  <a:pt x="180799" y="228072"/>
                </a:lnTo>
                <a:lnTo>
                  <a:pt x="178156" y="228072"/>
                </a:lnTo>
                <a:lnTo>
                  <a:pt x="179213" y="229130"/>
                </a:lnTo>
                <a:lnTo>
                  <a:pt x="179213" y="229659"/>
                </a:lnTo>
                <a:lnTo>
                  <a:pt x="177098" y="228072"/>
                </a:lnTo>
                <a:lnTo>
                  <a:pt x="175513" y="229130"/>
                </a:lnTo>
                <a:lnTo>
                  <a:pt x="174455" y="229130"/>
                </a:lnTo>
                <a:lnTo>
                  <a:pt x="174455" y="228072"/>
                </a:lnTo>
                <a:lnTo>
                  <a:pt x="173927" y="228072"/>
                </a:lnTo>
                <a:lnTo>
                  <a:pt x="172870" y="228072"/>
                </a:lnTo>
                <a:lnTo>
                  <a:pt x="172870" y="229130"/>
                </a:lnTo>
                <a:lnTo>
                  <a:pt x="173927" y="229130"/>
                </a:lnTo>
                <a:lnTo>
                  <a:pt x="172341" y="229659"/>
                </a:lnTo>
                <a:lnTo>
                  <a:pt x="170755" y="230718"/>
                </a:lnTo>
                <a:lnTo>
                  <a:pt x="170227" y="229130"/>
                </a:lnTo>
                <a:lnTo>
                  <a:pt x="169170" y="228072"/>
                </a:lnTo>
                <a:lnTo>
                  <a:pt x="163355" y="230718"/>
                </a:lnTo>
                <a:lnTo>
                  <a:pt x="157012" y="229659"/>
                </a:lnTo>
                <a:lnTo>
                  <a:pt x="153840" y="230718"/>
                </a:lnTo>
                <a:lnTo>
                  <a:pt x="151197" y="231247"/>
                </a:lnTo>
                <a:lnTo>
                  <a:pt x="150140" y="230718"/>
                </a:lnTo>
                <a:lnTo>
                  <a:pt x="150140" y="229130"/>
                </a:lnTo>
                <a:lnTo>
                  <a:pt x="149612" y="229659"/>
                </a:lnTo>
                <a:lnTo>
                  <a:pt x="148555" y="229659"/>
                </a:lnTo>
                <a:lnTo>
                  <a:pt x="148555" y="231247"/>
                </a:lnTo>
                <a:lnTo>
                  <a:pt x="146440" y="232305"/>
                </a:lnTo>
                <a:lnTo>
                  <a:pt x="144326" y="233893"/>
                </a:lnTo>
                <a:lnTo>
                  <a:pt x="144854" y="232305"/>
                </a:lnTo>
                <a:lnTo>
                  <a:pt x="146440" y="231247"/>
                </a:lnTo>
                <a:lnTo>
                  <a:pt x="144854" y="229659"/>
                </a:lnTo>
                <a:lnTo>
                  <a:pt x="143269" y="230718"/>
                </a:lnTo>
                <a:lnTo>
                  <a:pt x="143269" y="229659"/>
                </a:lnTo>
                <a:lnTo>
                  <a:pt x="143269" y="229130"/>
                </a:lnTo>
                <a:lnTo>
                  <a:pt x="141683" y="230718"/>
                </a:lnTo>
                <a:lnTo>
                  <a:pt x="140097" y="229659"/>
                </a:lnTo>
                <a:lnTo>
                  <a:pt x="140097" y="231247"/>
                </a:lnTo>
                <a:lnTo>
                  <a:pt x="134811" y="230718"/>
                </a:lnTo>
                <a:lnTo>
                  <a:pt x="128997" y="230718"/>
                </a:lnTo>
                <a:lnTo>
                  <a:pt x="128997" y="231247"/>
                </a:lnTo>
                <a:lnTo>
                  <a:pt x="128997" y="232305"/>
                </a:lnTo>
                <a:lnTo>
                  <a:pt x="127411" y="232305"/>
                </a:lnTo>
                <a:lnTo>
                  <a:pt x="125825" y="232305"/>
                </a:lnTo>
                <a:lnTo>
                  <a:pt x="125825" y="232834"/>
                </a:lnTo>
                <a:lnTo>
                  <a:pt x="124239" y="231247"/>
                </a:lnTo>
                <a:lnTo>
                  <a:pt x="124239" y="232305"/>
                </a:lnTo>
                <a:lnTo>
                  <a:pt x="123711" y="232834"/>
                </a:lnTo>
                <a:lnTo>
                  <a:pt x="123711" y="231247"/>
                </a:lnTo>
                <a:lnTo>
                  <a:pt x="122654" y="230718"/>
                </a:lnTo>
                <a:lnTo>
                  <a:pt x="122125" y="231247"/>
                </a:lnTo>
                <a:lnTo>
                  <a:pt x="120539" y="232305"/>
                </a:lnTo>
                <a:lnTo>
                  <a:pt x="120539" y="231247"/>
                </a:lnTo>
                <a:lnTo>
                  <a:pt x="121068" y="231247"/>
                </a:lnTo>
                <a:lnTo>
                  <a:pt x="120539" y="229659"/>
                </a:lnTo>
                <a:lnTo>
                  <a:pt x="118953" y="230718"/>
                </a:lnTo>
                <a:lnTo>
                  <a:pt x="118953" y="232305"/>
                </a:lnTo>
                <a:lnTo>
                  <a:pt x="118425" y="231247"/>
                </a:lnTo>
                <a:lnTo>
                  <a:pt x="116839" y="230718"/>
                </a:lnTo>
                <a:lnTo>
                  <a:pt x="116839" y="231247"/>
                </a:lnTo>
                <a:lnTo>
                  <a:pt x="116839" y="232305"/>
                </a:lnTo>
                <a:lnTo>
                  <a:pt x="114196" y="230718"/>
                </a:lnTo>
                <a:lnTo>
                  <a:pt x="112082" y="230718"/>
                </a:lnTo>
                <a:lnTo>
                  <a:pt x="111553" y="230718"/>
                </a:lnTo>
                <a:lnTo>
                  <a:pt x="109967" y="229659"/>
                </a:lnTo>
                <a:lnTo>
                  <a:pt x="109967" y="229130"/>
                </a:lnTo>
                <a:lnTo>
                  <a:pt x="108382" y="229130"/>
                </a:lnTo>
                <a:lnTo>
                  <a:pt x="108910" y="228072"/>
                </a:lnTo>
                <a:lnTo>
                  <a:pt x="108910" y="225955"/>
                </a:lnTo>
                <a:lnTo>
                  <a:pt x="108382" y="225955"/>
                </a:lnTo>
                <a:lnTo>
                  <a:pt x="108382" y="227014"/>
                </a:lnTo>
                <a:lnTo>
                  <a:pt x="107853" y="227543"/>
                </a:lnTo>
                <a:lnTo>
                  <a:pt x="107853" y="225426"/>
                </a:lnTo>
                <a:lnTo>
                  <a:pt x="106796" y="223839"/>
                </a:lnTo>
                <a:lnTo>
                  <a:pt x="106267" y="223839"/>
                </a:lnTo>
                <a:lnTo>
                  <a:pt x="107853" y="222780"/>
                </a:lnTo>
                <a:lnTo>
                  <a:pt x="107185" y="222697"/>
                </a:lnTo>
                <a:lnTo>
                  <a:pt x="112082" y="222251"/>
                </a:lnTo>
                <a:lnTo>
                  <a:pt x="114196" y="223839"/>
                </a:lnTo>
                <a:lnTo>
                  <a:pt x="116839" y="222780"/>
                </a:lnTo>
                <a:lnTo>
                  <a:pt x="115782" y="222780"/>
                </a:lnTo>
                <a:lnTo>
                  <a:pt x="115253" y="222251"/>
                </a:lnTo>
                <a:lnTo>
                  <a:pt x="116839" y="222251"/>
                </a:lnTo>
                <a:lnTo>
                  <a:pt x="117368" y="221193"/>
                </a:lnTo>
                <a:lnTo>
                  <a:pt x="118425" y="223839"/>
                </a:lnTo>
                <a:lnTo>
                  <a:pt x="120539" y="222780"/>
                </a:lnTo>
                <a:lnTo>
                  <a:pt x="120011" y="222251"/>
                </a:lnTo>
                <a:lnTo>
                  <a:pt x="118953" y="222251"/>
                </a:lnTo>
                <a:lnTo>
                  <a:pt x="122654" y="221193"/>
                </a:lnTo>
                <a:lnTo>
                  <a:pt x="127411" y="222251"/>
                </a:lnTo>
                <a:lnTo>
                  <a:pt x="127939" y="222251"/>
                </a:lnTo>
                <a:lnTo>
                  <a:pt x="127939" y="222780"/>
                </a:lnTo>
                <a:lnTo>
                  <a:pt x="132168" y="222251"/>
                </a:lnTo>
                <a:lnTo>
                  <a:pt x="134811" y="222251"/>
                </a:lnTo>
                <a:lnTo>
                  <a:pt x="139568" y="222780"/>
                </a:lnTo>
                <a:lnTo>
                  <a:pt x="144326" y="221193"/>
                </a:lnTo>
                <a:lnTo>
                  <a:pt x="144326" y="220134"/>
                </a:lnTo>
                <a:lnTo>
                  <a:pt x="143269" y="220664"/>
                </a:lnTo>
                <a:lnTo>
                  <a:pt x="142740" y="219076"/>
                </a:lnTo>
                <a:lnTo>
                  <a:pt x="141683" y="220134"/>
                </a:lnTo>
                <a:lnTo>
                  <a:pt x="142740" y="220664"/>
                </a:lnTo>
                <a:lnTo>
                  <a:pt x="143269" y="221193"/>
                </a:lnTo>
                <a:lnTo>
                  <a:pt x="142740" y="221193"/>
                </a:lnTo>
                <a:lnTo>
                  <a:pt x="141154" y="221193"/>
                </a:lnTo>
                <a:lnTo>
                  <a:pt x="141154" y="219076"/>
                </a:lnTo>
                <a:lnTo>
                  <a:pt x="140097" y="219076"/>
                </a:lnTo>
                <a:lnTo>
                  <a:pt x="140097" y="218547"/>
                </a:lnTo>
                <a:lnTo>
                  <a:pt x="141683" y="217489"/>
                </a:lnTo>
                <a:lnTo>
                  <a:pt x="139040" y="215901"/>
                </a:lnTo>
                <a:lnTo>
                  <a:pt x="139040" y="217489"/>
                </a:lnTo>
                <a:lnTo>
                  <a:pt x="136397" y="217489"/>
                </a:lnTo>
                <a:lnTo>
                  <a:pt x="136397" y="218547"/>
                </a:lnTo>
                <a:lnTo>
                  <a:pt x="134283" y="218547"/>
                </a:lnTo>
                <a:lnTo>
                  <a:pt x="132697" y="217489"/>
                </a:lnTo>
                <a:lnTo>
                  <a:pt x="132168" y="218547"/>
                </a:lnTo>
                <a:lnTo>
                  <a:pt x="130582" y="220134"/>
                </a:lnTo>
                <a:lnTo>
                  <a:pt x="130582" y="219076"/>
                </a:lnTo>
                <a:lnTo>
                  <a:pt x="128997" y="220664"/>
                </a:lnTo>
                <a:lnTo>
                  <a:pt x="127939" y="219076"/>
                </a:lnTo>
                <a:lnTo>
                  <a:pt x="129525" y="219076"/>
                </a:lnTo>
                <a:lnTo>
                  <a:pt x="129525" y="217489"/>
                </a:lnTo>
                <a:lnTo>
                  <a:pt x="126882" y="217489"/>
                </a:lnTo>
                <a:lnTo>
                  <a:pt x="122654" y="218547"/>
                </a:lnTo>
                <a:lnTo>
                  <a:pt x="122125" y="217489"/>
                </a:lnTo>
                <a:lnTo>
                  <a:pt x="122125" y="216959"/>
                </a:lnTo>
                <a:lnTo>
                  <a:pt x="117368" y="217489"/>
                </a:lnTo>
                <a:lnTo>
                  <a:pt x="113668" y="217489"/>
                </a:lnTo>
                <a:lnTo>
                  <a:pt x="113668" y="215901"/>
                </a:lnTo>
                <a:lnTo>
                  <a:pt x="112082" y="217489"/>
                </a:lnTo>
                <a:lnTo>
                  <a:pt x="111553" y="216959"/>
                </a:lnTo>
                <a:lnTo>
                  <a:pt x="112082" y="215901"/>
                </a:lnTo>
                <a:lnTo>
                  <a:pt x="113139" y="215372"/>
                </a:lnTo>
                <a:lnTo>
                  <a:pt x="110496" y="215372"/>
                </a:lnTo>
                <a:lnTo>
                  <a:pt x="108910" y="213784"/>
                </a:lnTo>
                <a:lnTo>
                  <a:pt x="108910" y="215372"/>
                </a:lnTo>
                <a:lnTo>
                  <a:pt x="108382" y="215372"/>
                </a:lnTo>
                <a:lnTo>
                  <a:pt x="106796" y="214843"/>
                </a:lnTo>
                <a:lnTo>
                  <a:pt x="106267" y="214843"/>
                </a:lnTo>
                <a:lnTo>
                  <a:pt x="106267" y="215901"/>
                </a:lnTo>
                <a:lnTo>
                  <a:pt x="103624" y="215901"/>
                </a:lnTo>
                <a:lnTo>
                  <a:pt x="100981" y="215901"/>
                </a:lnTo>
                <a:lnTo>
                  <a:pt x="101510" y="214843"/>
                </a:lnTo>
                <a:lnTo>
                  <a:pt x="100981" y="213255"/>
                </a:lnTo>
                <a:lnTo>
                  <a:pt x="103624" y="213784"/>
                </a:lnTo>
                <a:lnTo>
                  <a:pt x="105778" y="212491"/>
                </a:lnTo>
                <a:lnTo>
                  <a:pt x="106267" y="212858"/>
                </a:lnTo>
                <a:lnTo>
                  <a:pt x="106267" y="213255"/>
                </a:lnTo>
                <a:lnTo>
                  <a:pt x="106796" y="213255"/>
                </a:lnTo>
                <a:lnTo>
                  <a:pt x="106267" y="212858"/>
                </a:lnTo>
                <a:lnTo>
                  <a:pt x="106267" y="212197"/>
                </a:lnTo>
                <a:lnTo>
                  <a:pt x="105778" y="212491"/>
                </a:lnTo>
                <a:lnTo>
                  <a:pt x="104681" y="211668"/>
                </a:lnTo>
                <a:lnTo>
                  <a:pt x="105210" y="210080"/>
                </a:lnTo>
                <a:lnTo>
                  <a:pt x="106267" y="210609"/>
                </a:lnTo>
                <a:lnTo>
                  <a:pt x="106267" y="210080"/>
                </a:lnTo>
                <a:lnTo>
                  <a:pt x="106796" y="209022"/>
                </a:lnTo>
                <a:lnTo>
                  <a:pt x="108910" y="209022"/>
                </a:lnTo>
                <a:lnTo>
                  <a:pt x="113139" y="209022"/>
                </a:lnTo>
                <a:lnTo>
                  <a:pt x="113139" y="210080"/>
                </a:lnTo>
                <a:lnTo>
                  <a:pt x="114196" y="209022"/>
                </a:lnTo>
                <a:lnTo>
                  <a:pt x="116839" y="209022"/>
                </a:lnTo>
                <a:lnTo>
                  <a:pt x="116839" y="208493"/>
                </a:lnTo>
                <a:lnTo>
                  <a:pt x="115782" y="207964"/>
                </a:lnTo>
                <a:lnTo>
                  <a:pt x="118953" y="207964"/>
                </a:lnTo>
                <a:lnTo>
                  <a:pt x="122125" y="206376"/>
                </a:lnTo>
                <a:lnTo>
                  <a:pt x="122654" y="206905"/>
                </a:lnTo>
                <a:lnTo>
                  <a:pt x="124239" y="207964"/>
                </a:lnTo>
                <a:lnTo>
                  <a:pt x="125825" y="206905"/>
                </a:lnTo>
                <a:lnTo>
                  <a:pt x="125825" y="206376"/>
                </a:lnTo>
                <a:lnTo>
                  <a:pt x="126882" y="206376"/>
                </a:lnTo>
                <a:lnTo>
                  <a:pt x="126882" y="207964"/>
                </a:lnTo>
                <a:lnTo>
                  <a:pt x="127939" y="206905"/>
                </a:lnTo>
                <a:lnTo>
                  <a:pt x="128997" y="206376"/>
                </a:lnTo>
                <a:lnTo>
                  <a:pt x="129525" y="206905"/>
                </a:lnTo>
                <a:lnTo>
                  <a:pt x="129525" y="207964"/>
                </a:lnTo>
                <a:lnTo>
                  <a:pt x="130582" y="206905"/>
                </a:lnTo>
                <a:lnTo>
                  <a:pt x="131111" y="206376"/>
                </a:lnTo>
                <a:lnTo>
                  <a:pt x="131111" y="206905"/>
                </a:lnTo>
                <a:lnTo>
                  <a:pt x="132168" y="206376"/>
                </a:lnTo>
                <a:lnTo>
                  <a:pt x="132697" y="206376"/>
                </a:lnTo>
                <a:lnTo>
                  <a:pt x="133225" y="206905"/>
                </a:lnTo>
                <a:lnTo>
                  <a:pt x="134283" y="207964"/>
                </a:lnTo>
                <a:lnTo>
                  <a:pt x="135868" y="206905"/>
                </a:lnTo>
                <a:lnTo>
                  <a:pt x="136397" y="205318"/>
                </a:lnTo>
                <a:lnTo>
                  <a:pt x="137983" y="206376"/>
                </a:lnTo>
                <a:lnTo>
                  <a:pt x="139568" y="206376"/>
                </a:lnTo>
                <a:lnTo>
                  <a:pt x="140097" y="206376"/>
                </a:lnTo>
                <a:lnTo>
                  <a:pt x="141154" y="206905"/>
                </a:lnTo>
                <a:lnTo>
                  <a:pt x="144854" y="206376"/>
                </a:lnTo>
                <a:lnTo>
                  <a:pt x="148555" y="204788"/>
                </a:lnTo>
                <a:lnTo>
                  <a:pt x="149612" y="202143"/>
                </a:lnTo>
                <a:lnTo>
                  <a:pt x="148555" y="201613"/>
                </a:lnTo>
                <a:lnTo>
                  <a:pt x="151726" y="201084"/>
                </a:lnTo>
                <a:lnTo>
                  <a:pt x="151197" y="198438"/>
                </a:lnTo>
                <a:lnTo>
                  <a:pt x="150140" y="198438"/>
                </a:lnTo>
                <a:lnTo>
                  <a:pt x="150140" y="199497"/>
                </a:lnTo>
                <a:lnTo>
                  <a:pt x="146969" y="197909"/>
                </a:lnTo>
                <a:lnTo>
                  <a:pt x="144854" y="200026"/>
                </a:lnTo>
                <a:lnTo>
                  <a:pt x="136397" y="200026"/>
                </a:lnTo>
                <a:lnTo>
                  <a:pt x="128997" y="199497"/>
                </a:lnTo>
                <a:lnTo>
                  <a:pt x="127939" y="196851"/>
                </a:lnTo>
                <a:lnTo>
                  <a:pt x="125297" y="196851"/>
                </a:lnTo>
                <a:lnTo>
                  <a:pt x="123711" y="197909"/>
                </a:lnTo>
                <a:lnTo>
                  <a:pt x="117368" y="197909"/>
                </a:lnTo>
                <a:lnTo>
                  <a:pt x="110496" y="198438"/>
                </a:lnTo>
                <a:lnTo>
                  <a:pt x="110496" y="197909"/>
                </a:lnTo>
                <a:lnTo>
                  <a:pt x="110496" y="196851"/>
                </a:lnTo>
                <a:lnTo>
                  <a:pt x="109967" y="197909"/>
                </a:lnTo>
                <a:lnTo>
                  <a:pt x="109967" y="198438"/>
                </a:lnTo>
                <a:lnTo>
                  <a:pt x="107853" y="197909"/>
                </a:lnTo>
                <a:lnTo>
                  <a:pt x="106267" y="196322"/>
                </a:lnTo>
                <a:lnTo>
                  <a:pt x="105210" y="196851"/>
                </a:lnTo>
                <a:lnTo>
                  <a:pt x="104681" y="197909"/>
                </a:lnTo>
                <a:lnTo>
                  <a:pt x="104681" y="196322"/>
                </a:lnTo>
                <a:lnTo>
                  <a:pt x="104681" y="195793"/>
                </a:lnTo>
                <a:lnTo>
                  <a:pt x="105210" y="196322"/>
                </a:lnTo>
                <a:lnTo>
                  <a:pt x="106267" y="194734"/>
                </a:lnTo>
                <a:lnTo>
                  <a:pt x="103624" y="193147"/>
                </a:lnTo>
                <a:lnTo>
                  <a:pt x="102039" y="193147"/>
                </a:lnTo>
                <a:lnTo>
                  <a:pt x="101510" y="194734"/>
                </a:lnTo>
                <a:lnTo>
                  <a:pt x="100981" y="194734"/>
                </a:lnTo>
                <a:lnTo>
                  <a:pt x="100981" y="193147"/>
                </a:lnTo>
                <a:lnTo>
                  <a:pt x="97810" y="191559"/>
                </a:lnTo>
                <a:lnTo>
                  <a:pt x="96224" y="193147"/>
                </a:lnTo>
                <a:lnTo>
                  <a:pt x="94110" y="191559"/>
                </a:lnTo>
                <a:lnTo>
                  <a:pt x="93111" y="189560"/>
                </a:lnTo>
                <a:lnTo>
                  <a:pt x="95167" y="189972"/>
                </a:lnTo>
                <a:lnTo>
                  <a:pt x="97810" y="189972"/>
                </a:lnTo>
                <a:lnTo>
                  <a:pt x="97810" y="191030"/>
                </a:lnTo>
                <a:lnTo>
                  <a:pt x="99396" y="191559"/>
                </a:lnTo>
                <a:lnTo>
                  <a:pt x="100981" y="191030"/>
                </a:lnTo>
                <a:lnTo>
                  <a:pt x="103096" y="192618"/>
                </a:lnTo>
                <a:lnTo>
                  <a:pt x="106267" y="192618"/>
                </a:lnTo>
                <a:lnTo>
                  <a:pt x="106267" y="193147"/>
                </a:lnTo>
                <a:lnTo>
                  <a:pt x="106267" y="194205"/>
                </a:lnTo>
                <a:lnTo>
                  <a:pt x="109967" y="194734"/>
                </a:lnTo>
                <a:lnTo>
                  <a:pt x="113139" y="195793"/>
                </a:lnTo>
                <a:lnTo>
                  <a:pt x="120011" y="195793"/>
                </a:lnTo>
                <a:lnTo>
                  <a:pt x="126882" y="195793"/>
                </a:lnTo>
                <a:lnTo>
                  <a:pt x="125825" y="191559"/>
                </a:lnTo>
                <a:lnTo>
                  <a:pt x="126882" y="188913"/>
                </a:lnTo>
                <a:lnTo>
                  <a:pt x="126882" y="187855"/>
                </a:lnTo>
                <a:lnTo>
                  <a:pt x="125297" y="188913"/>
                </a:lnTo>
                <a:lnTo>
                  <a:pt x="124239" y="187855"/>
                </a:lnTo>
                <a:lnTo>
                  <a:pt x="125825" y="187855"/>
                </a:lnTo>
                <a:lnTo>
                  <a:pt x="127411" y="187326"/>
                </a:lnTo>
                <a:lnTo>
                  <a:pt x="127939" y="185738"/>
                </a:lnTo>
                <a:lnTo>
                  <a:pt x="128997" y="184151"/>
                </a:lnTo>
                <a:lnTo>
                  <a:pt x="127939" y="183093"/>
                </a:lnTo>
                <a:lnTo>
                  <a:pt x="127411" y="182563"/>
                </a:lnTo>
                <a:lnTo>
                  <a:pt x="128997" y="182034"/>
                </a:lnTo>
                <a:lnTo>
                  <a:pt x="129525" y="180976"/>
                </a:lnTo>
                <a:lnTo>
                  <a:pt x="125825" y="180976"/>
                </a:lnTo>
                <a:lnTo>
                  <a:pt x="121068" y="179388"/>
                </a:lnTo>
                <a:lnTo>
                  <a:pt x="121068" y="180447"/>
                </a:lnTo>
                <a:lnTo>
                  <a:pt x="122125" y="180447"/>
                </a:lnTo>
                <a:lnTo>
                  <a:pt x="120539" y="180976"/>
                </a:lnTo>
                <a:lnTo>
                  <a:pt x="120011" y="179388"/>
                </a:lnTo>
                <a:lnTo>
                  <a:pt x="117368" y="180976"/>
                </a:lnTo>
                <a:lnTo>
                  <a:pt x="115253" y="182563"/>
                </a:lnTo>
                <a:lnTo>
                  <a:pt x="115782" y="184151"/>
                </a:lnTo>
                <a:lnTo>
                  <a:pt x="117368" y="184151"/>
                </a:lnTo>
                <a:lnTo>
                  <a:pt x="117368" y="185738"/>
                </a:lnTo>
                <a:lnTo>
                  <a:pt x="117368" y="186268"/>
                </a:lnTo>
                <a:lnTo>
                  <a:pt x="116839" y="186268"/>
                </a:lnTo>
                <a:lnTo>
                  <a:pt x="116839" y="185738"/>
                </a:lnTo>
                <a:lnTo>
                  <a:pt x="116839" y="184680"/>
                </a:lnTo>
                <a:lnTo>
                  <a:pt x="115253" y="184151"/>
                </a:lnTo>
                <a:lnTo>
                  <a:pt x="114196" y="184151"/>
                </a:lnTo>
                <a:lnTo>
                  <a:pt x="114196" y="184680"/>
                </a:lnTo>
                <a:lnTo>
                  <a:pt x="115253" y="185738"/>
                </a:lnTo>
                <a:lnTo>
                  <a:pt x="116839" y="185738"/>
                </a:lnTo>
                <a:lnTo>
                  <a:pt x="115782" y="186268"/>
                </a:lnTo>
                <a:lnTo>
                  <a:pt x="115253" y="186268"/>
                </a:lnTo>
                <a:lnTo>
                  <a:pt x="115782" y="187855"/>
                </a:lnTo>
                <a:lnTo>
                  <a:pt x="117368" y="188913"/>
                </a:lnTo>
                <a:lnTo>
                  <a:pt x="114196" y="188913"/>
                </a:lnTo>
                <a:lnTo>
                  <a:pt x="110496" y="187855"/>
                </a:lnTo>
                <a:lnTo>
                  <a:pt x="107853" y="187326"/>
                </a:lnTo>
                <a:lnTo>
                  <a:pt x="106796" y="183093"/>
                </a:lnTo>
                <a:lnTo>
                  <a:pt x="108382" y="180976"/>
                </a:lnTo>
                <a:lnTo>
                  <a:pt x="110496" y="180447"/>
                </a:lnTo>
                <a:lnTo>
                  <a:pt x="108382" y="179388"/>
                </a:lnTo>
                <a:lnTo>
                  <a:pt x="108080" y="179766"/>
                </a:lnTo>
                <a:lnTo>
                  <a:pt x="108382" y="178859"/>
                </a:lnTo>
                <a:lnTo>
                  <a:pt x="107853" y="177801"/>
                </a:lnTo>
                <a:lnTo>
                  <a:pt x="107098" y="179691"/>
                </a:lnTo>
                <a:lnTo>
                  <a:pt x="106796" y="179388"/>
                </a:lnTo>
                <a:lnTo>
                  <a:pt x="106796" y="180447"/>
                </a:lnTo>
                <a:lnTo>
                  <a:pt x="104681" y="178859"/>
                </a:lnTo>
                <a:lnTo>
                  <a:pt x="103096" y="179388"/>
                </a:lnTo>
                <a:lnTo>
                  <a:pt x="103624" y="177801"/>
                </a:lnTo>
                <a:lnTo>
                  <a:pt x="104681" y="177272"/>
                </a:lnTo>
                <a:lnTo>
                  <a:pt x="103624" y="176743"/>
                </a:lnTo>
                <a:lnTo>
                  <a:pt x="103096" y="176743"/>
                </a:lnTo>
                <a:lnTo>
                  <a:pt x="104681" y="175155"/>
                </a:lnTo>
                <a:lnTo>
                  <a:pt x="105210" y="173568"/>
                </a:lnTo>
                <a:lnTo>
                  <a:pt x="103624" y="172509"/>
                </a:lnTo>
                <a:lnTo>
                  <a:pt x="104681" y="170922"/>
                </a:lnTo>
                <a:lnTo>
                  <a:pt x="104681" y="171980"/>
                </a:lnTo>
                <a:lnTo>
                  <a:pt x="105210" y="170922"/>
                </a:lnTo>
                <a:lnTo>
                  <a:pt x="104681" y="169863"/>
                </a:lnTo>
                <a:lnTo>
                  <a:pt x="103096" y="170393"/>
                </a:lnTo>
                <a:lnTo>
                  <a:pt x="103096" y="169863"/>
                </a:lnTo>
                <a:lnTo>
                  <a:pt x="99924" y="168805"/>
                </a:lnTo>
                <a:lnTo>
                  <a:pt x="97810" y="170393"/>
                </a:lnTo>
                <a:lnTo>
                  <a:pt x="98338" y="171980"/>
                </a:lnTo>
                <a:lnTo>
                  <a:pt x="99396" y="172509"/>
                </a:lnTo>
                <a:lnTo>
                  <a:pt x="98338" y="174097"/>
                </a:lnTo>
                <a:lnTo>
                  <a:pt x="95167" y="173568"/>
                </a:lnTo>
                <a:lnTo>
                  <a:pt x="94110" y="175155"/>
                </a:lnTo>
                <a:lnTo>
                  <a:pt x="92524" y="174097"/>
                </a:lnTo>
                <a:lnTo>
                  <a:pt x="91467" y="174097"/>
                </a:lnTo>
                <a:lnTo>
                  <a:pt x="90938" y="174097"/>
                </a:lnTo>
                <a:lnTo>
                  <a:pt x="86181" y="176743"/>
                </a:lnTo>
                <a:lnTo>
                  <a:pt x="87238" y="177272"/>
                </a:lnTo>
                <a:lnTo>
                  <a:pt x="93052" y="177801"/>
                </a:lnTo>
                <a:lnTo>
                  <a:pt x="98338" y="177801"/>
                </a:lnTo>
                <a:lnTo>
                  <a:pt x="96224" y="178859"/>
                </a:lnTo>
                <a:lnTo>
                  <a:pt x="93052" y="180447"/>
                </a:lnTo>
                <a:lnTo>
                  <a:pt x="93052" y="178859"/>
                </a:lnTo>
                <a:lnTo>
                  <a:pt x="87238" y="179388"/>
                </a:lnTo>
                <a:lnTo>
                  <a:pt x="81952" y="180447"/>
                </a:lnTo>
                <a:lnTo>
                  <a:pt x="80366" y="183093"/>
                </a:lnTo>
                <a:lnTo>
                  <a:pt x="77723" y="182563"/>
                </a:lnTo>
                <a:lnTo>
                  <a:pt x="72437" y="184151"/>
                </a:lnTo>
                <a:lnTo>
                  <a:pt x="69794" y="183093"/>
                </a:lnTo>
                <a:lnTo>
                  <a:pt x="65037" y="184151"/>
                </a:lnTo>
                <a:lnTo>
                  <a:pt x="60280" y="183093"/>
                </a:lnTo>
                <a:lnTo>
                  <a:pt x="61337" y="180976"/>
                </a:lnTo>
                <a:lnTo>
                  <a:pt x="61866" y="179388"/>
                </a:lnTo>
                <a:lnTo>
                  <a:pt x="65037" y="179388"/>
                </a:lnTo>
                <a:lnTo>
                  <a:pt x="67152" y="177801"/>
                </a:lnTo>
                <a:lnTo>
                  <a:pt x="62923" y="175155"/>
                </a:lnTo>
                <a:lnTo>
                  <a:pt x="58694" y="172509"/>
                </a:lnTo>
                <a:lnTo>
                  <a:pt x="58694" y="171980"/>
                </a:lnTo>
                <a:lnTo>
                  <a:pt x="58165" y="171980"/>
                </a:lnTo>
                <a:lnTo>
                  <a:pt x="58694" y="169863"/>
                </a:lnTo>
                <a:lnTo>
                  <a:pt x="59751" y="168805"/>
                </a:lnTo>
                <a:lnTo>
                  <a:pt x="58165" y="168276"/>
                </a:lnTo>
                <a:lnTo>
                  <a:pt x="56051" y="167218"/>
                </a:lnTo>
                <a:lnTo>
                  <a:pt x="56051" y="165630"/>
                </a:lnTo>
                <a:lnTo>
                  <a:pt x="56580" y="165630"/>
                </a:lnTo>
                <a:lnTo>
                  <a:pt x="56051" y="165101"/>
                </a:lnTo>
                <a:lnTo>
                  <a:pt x="54994" y="165630"/>
                </a:lnTo>
                <a:lnTo>
                  <a:pt x="54465" y="165101"/>
                </a:lnTo>
                <a:lnTo>
                  <a:pt x="52880" y="165101"/>
                </a:lnTo>
                <a:lnTo>
                  <a:pt x="52880" y="163513"/>
                </a:lnTo>
                <a:lnTo>
                  <a:pt x="52880" y="162984"/>
                </a:lnTo>
                <a:lnTo>
                  <a:pt x="51822" y="162984"/>
                </a:lnTo>
                <a:lnTo>
                  <a:pt x="51294" y="162984"/>
                </a:lnTo>
                <a:lnTo>
                  <a:pt x="51822" y="161926"/>
                </a:lnTo>
                <a:lnTo>
                  <a:pt x="51822" y="161397"/>
                </a:lnTo>
                <a:lnTo>
                  <a:pt x="53408" y="163513"/>
                </a:lnTo>
                <a:lnTo>
                  <a:pt x="54994" y="165101"/>
                </a:lnTo>
                <a:lnTo>
                  <a:pt x="54465" y="164043"/>
                </a:lnTo>
                <a:lnTo>
                  <a:pt x="53408" y="162984"/>
                </a:lnTo>
                <a:lnTo>
                  <a:pt x="54465" y="162984"/>
                </a:lnTo>
                <a:lnTo>
                  <a:pt x="54465" y="161926"/>
                </a:lnTo>
                <a:lnTo>
                  <a:pt x="52880" y="158222"/>
                </a:lnTo>
                <a:lnTo>
                  <a:pt x="49179" y="158222"/>
                </a:lnTo>
                <a:lnTo>
                  <a:pt x="48122" y="157693"/>
                </a:lnTo>
                <a:lnTo>
                  <a:pt x="49179" y="154518"/>
                </a:lnTo>
                <a:lnTo>
                  <a:pt x="49708" y="154518"/>
                </a:lnTo>
                <a:lnTo>
                  <a:pt x="49179" y="153459"/>
                </a:lnTo>
                <a:lnTo>
                  <a:pt x="49708" y="153459"/>
                </a:lnTo>
                <a:lnTo>
                  <a:pt x="49179" y="151343"/>
                </a:lnTo>
                <a:lnTo>
                  <a:pt x="47594" y="149226"/>
                </a:lnTo>
                <a:lnTo>
                  <a:pt x="46008" y="142876"/>
                </a:lnTo>
                <a:lnTo>
                  <a:pt x="48122" y="139172"/>
                </a:lnTo>
                <a:lnTo>
                  <a:pt x="49179" y="137584"/>
                </a:lnTo>
                <a:lnTo>
                  <a:pt x="49708" y="137055"/>
                </a:lnTo>
                <a:lnTo>
                  <a:pt x="52880" y="135467"/>
                </a:lnTo>
                <a:lnTo>
                  <a:pt x="54994" y="132292"/>
                </a:lnTo>
                <a:lnTo>
                  <a:pt x="56580" y="131763"/>
                </a:lnTo>
                <a:lnTo>
                  <a:pt x="58165" y="127530"/>
                </a:lnTo>
                <a:lnTo>
                  <a:pt x="60280" y="127530"/>
                </a:lnTo>
                <a:lnTo>
                  <a:pt x="60280" y="129117"/>
                </a:lnTo>
                <a:lnTo>
                  <a:pt x="61866" y="129117"/>
                </a:lnTo>
                <a:lnTo>
                  <a:pt x="66623" y="132292"/>
                </a:lnTo>
                <a:lnTo>
                  <a:pt x="68737" y="131763"/>
                </a:lnTo>
                <a:lnTo>
                  <a:pt x="66623" y="128588"/>
                </a:lnTo>
                <a:lnTo>
                  <a:pt x="65037" y="124884"/>
                </a:lnTo>
                <a:lnTo>
                  <a:pt x="65566" y="124884"/>
                </a:lnTo>
                <a:lnTo>
                  <a:pt x="65566" y="123826"/>
                </a:lnTo>
                <a:lnTo>
                  <a:pt x="65037" y="123297"/>
                </a:lnTo>
                <a:lnTo>
                  <a:pt x="65037" y="122238"/>
                </a:lnTo>
                <a:lnTo>
                  <a:pt x="65566" y="123297"/>
                </a:lnTo>
                <a:lnTo>
                  <a:pt x="66623" y="120122"/>
                </a:lnTo>
                <a:lnTo>
                  <a:pt x="67152" y="116417"/>
                </a:lnTo>
                <a:lnTo>
                  <a:pt x="68209" y="116417"/>
                </a:lnTo>
                <a:lnTo>
                  <a:pt x="68737" y="114830"/>
                </a:lnTo>
                <a:lnTo>
                  <a:pt x="70323" y="115359"/>
                </a:lnTo>
                <a:lnTo>
                  <a:pt x="70852" y="113242"/>
                </a:lnTo>
                <a:lnTo>
                  <a:pt x="74023" y="116947"/>
                </a:lnTo>
                <a:lnTo>
                  <a:pt x="77195" y="119592"/>
                </a:lnTo>
                <a:lnTo>
                  <a:pt x="77195" y="120122"/>
                </a:lnTo>
                <a:lnTo>
                  <a:pt x="77723" y="120651"/>
                </a:lnTo>
                <a:lnTo>
                  <a:pt x="77195" y="121709"/>
                </a:lnTo>
                <a:lnTo>
                  <a:pt x="79309" y="123826"/>
                </a:lnTo>
                <a:lnTo>
                  <a:pt x="80895" y="125942"/>
                </a:lnTo>
                <a:lnTo>
                  <a:pt x="83009" y="124884"/>
                </a:lnTo>
                <a:lnTo>
                  <a:pt x="85652" y="125413"/>
                </a:lnTo>
                <a:lnTo>
                  <a:pt x="85652" y="123826"/>
                </a:lnTo>
                <a:lnTo>
                  <a:pt x="84595" y="123297"/>
                </a:lnTo>
                <a:lnTo>
                  <a:pt x="84595" y="123826"/>
                </a:lnTo>
                <a:lnTo>
                  <a:pt x="84066" y="123826"/>
                </a:lnTo>
                <a:lnTo>
                  <a:pt x="84066" y="122238"/>
                </a:lnTo>
                <a:lnTo>
                  <a:pt x="83009" y="122238"/>
                </a:lnTo>
                <a:lnTo>
                  <a:pt x="84066" y="121709"/>
                </a:lnTo>
                <a:lnTo>
                  <a:pt x="84066" y="120651"/>
                </a:lnTo>
                <a:lnTo>
                  <a:pt x="84066" y="119592"/>
                </a:lnTo>
                <a:lnTo>
                  <a:pt x="83009" y="120122"/>
                </a:lnTo>
                <a:lnTo>
                  <a:pt x="82481" y="121709"/>
                </a:lnTo>
                <a:lnTo>
                  <a:pt x="82481" y="119592"/>
                </a:lnTo>
                <a:lnTo>
                  <a:pt x="80895" y="118534"/>
                </a:lnTo>
                <a:lnTo>
                  <a:pt x="81952" y="118005"/>
                </a:lnTo>
                <a:lnTo>
                  <a:pt x="80895" y="116947"/>
                </a:lnTo>
                <a:lnTo>
                  <a:pt x="80895" y="116417"/>
                </a:lnTo>
                <a:lnTo>
                  <a:pt x="80366" y="115359"/>
                </a:lnTo>
                <a:lnTo>
                  <a:pt x="80895" y="113242"/>
                </a:lnTo>
                <a:lnTo>
                  <a:pt x="79309" y="112713"/>
                </a:lnTo>
                <a:lnTo>
                  <a:pt x="79309" y="110067"/>
                </a:lnTo>
                <a:lnTo>
                  <a:pt x="77723" y="109538"/>
                </a:lnTo>
                <a:lnTo>
                  <a:pt x="77723" y="108480"/>
                </a:lnTo>
                <a:lnTo>
                  <a:pt x="78781" y="108480"/>
                </a:lnTo>
                <a:lnTo>
                  <a:pt x="77195" y="105834"/>
                </a:lnTo>
                <a:lnTo>
                  <a:pt x="71909" y="104776"/>
                </a:lnTo>
                <a:lnTo>
                  <a:pt x="68737" y="104776"/>
                </a:lnTo>
                <a:lnTo>
                  <a:pt x="68737" y="105834"/>
                </a:lnTo>
                <a:lnTo>
                  <a:pt x="68209" y="105834"/>
                </a:lnTo>
                <a:lnTo>
                  <a:pt x="66623" y="104776"/>
                </a:lnTo>
                <a:lnTo>
                  <a:pt x="66623" y="105834"/>
                </a:lnTo>
                <a:lnTo>
                  <a:pt x="66623" y="106363"/>
                </a:lnTo>
                <a:lnTo>
                  <a:pt x="59751" y="107951"/>
                </a:lnTo>
                <a:lnTo>
                  <a:pt x="52880" y="108480"/>
                </a:lnTo>
                <a:lnTo>
                  <a:pt x="52880" y="109538"/>
                </a:lnTo>
                <a:lnTo>
                  <a:pt x="52880" y="110067"/>
                </a:lnTo>
                <a:lnTo>
                  <a:pt x="48122" y="111655"/>
                </a:lnTo>
                <a:lnTo>
                  <a:pt x="43894" y="113242"/>
                </a:lnTo>
                <a:lnTo>
                  <a:pt x="43894" y="113772"/>
                </a:lnTo>
                <a:lnTo>
                  <a:pt x="44422" y="114830"/>
                </a:lnTo>
                <a:lnTo>
                  <a:pt x="42836" y="114830"/>
                </a:lnTo>
                <a:lnTo>
                  <a:pt x="42836" y="116417"/>
                </a:lnTo>
                <a:lnTo>
                  <a:pt x="41251" y="115359"/>
                </a:lnTo>
                <a:lnTo>
                  <a:pt x="39665" y="115359"/>
                </a:lnTo>
                <a:lnTo>
                  <a:pt x="40722" y="116417"/>
                </a:lnTo>
                <a:lnTo>
                  <a:pt x="35436" y="115359"/>
                </a:lnTo>
                <a:lnTo>
                  <a:pt x="30150" y="110067"/>
                </a:lnTo>
                <a:lnTo>
                  <a:pt x="26979" y="113772"/>
                </a:lnTo>
                <a:lnTo>
                  <a:pt x="24864" y="118534"/>
                </a:lnTo>
                <a:lnTo>
                  <a:pt x="23278" y="115359"/>
                </a:lnTo>
                <a:lnTo>
                  <a:pt x="21693" y="113242"/>
                </a:lnTo>
                <a:lnTo>
                  <a:pt x="22221" y="111126"/>
                </a:lnTo>
                <a:lnTo>
                  <a:pt x="21693" y="109538"/>
                </a:lnTo>
                <a:lnTo>
                  <a:pt x="24864" y="107951"/>
                </a:lnTo>
                <a:lnTo>
                  <a:pt x="28564" y="106892"/>
                </a:lnTo>
                <a:lnTo>
                  <a:pt x="25921" y="104247"/>
                </a:lnTo>
                <a:lnTo>
                  <a:pt x="25393" y="99484"/>
                </a:lnTo>
                <a:lnTo>
                  <a:pt x="25921" y="98955"/>
                </a:lnTo>
                <a:lnTo>
                  <a:pt x="26979" y="97367"/>
                </a:lnTo>
                <a:lnTo>
                  <a:pt x="25921" y="96309"/>
                </a:lnTo>
                <a:lnTo>
                  <a:pt x="25921" y="95780"/>
                </a:lnTo>
                <a:lnTo>
                  <a:pt x="26979" y="94192"/>
                </a:lnTo>
                <a:lnTo>
                  <a:pt x="26979" y="92605"/>
                </a:lnTo>
                <a:lnTo>
                  <a:pt x="30150" y="90488"/>
                </a:lnTo>
                <a:lnTo>
                  <a:pt x="32793" y="88901"/>
                </a:lnTo>
                <a:lnTo>
                  <a:pt x="32265" y="82551"/>
                </a:lnTo>
                <a:lnTo>
                  <a:pt x="30679" y="77259"/>
                </a:lnTo>
                <a:lnTo>
                  <a:pt x="30150" y="77259"/>
                </a:lnTo>
                <a:lnTo>
                  <a:pt x="30150" y="78317"/>
                </a:lnTo>
                <a:lnTo>
                  <a:pt x="27507" y="75142"/>
                </a:lnTo>
                <a:lnTo>
                  <a:pt x="27507" y="71438"/>
                </a:lnTo>
                <a:lnTo>
                  <a:pt x="24864" y="69321"/>
                </a:lnTo>
                <a:lnTo>
                  <a:pt x="22221" y="66676"/>
                </a:lnTo>
                <a:lnTo>
                  <a:pt x="26979" y="67734"/>
                </a:lnTo>
                <a:lnTo>
                  <a:pt x="30150" y="69321"/>
                </a:lnTo>
                <a:lnTo>
                  <a:pt x="30679" y="68263"/>
                </a:lnTo>
                <a:lnTo>
                  <a:pt x="30679" y="66146"/>
                </a:lnTo>
                <a:lnTo>
                  <a:pt x="31207" y="66146"/>
                </a:lnTo>
                <a:lnTo>
                  <a:pt x="30679" y="64559"/>
                </a:lnTo>
                <a:lnTo>
                  <a:pt x="30679" y="62971"/>
                </a:lnTo>
                <a:lnTo>
                  <a:pt x="29093" y="62971"/>
                </a:lnTo>
                <a:lnTo>
                  <a:pt x="29093" y="61384"/>
                </a:lnTo>
                <a:lnTo>
                  <a:pt x="27507" y="62442"/>
                </a:lnTo>
                <a:lnTo>
                  <a:pt x="26979" y="62971"/>
                </a:lnTo>
                <a:lnTo>
                  <a:pt x="26979" y="62442"/>
                </a:lnTo>
                <a:lnTo>
                  <a:pt x="26979" y="61384"/>
                </a:lnTo>
                <a:lnTo>
                  <a:pt x="23807" y="57680"/>
                </a:lnTo>
                <a:lnTo>
                  <a:pt x="21693" y="52917"/>
                </a:lnTo>
                <a:lnTo>
                  <a:pt x="20107" y="53976"/>
                </a:lnTo>
                <a:lnTo>
                  <a:pt x="19050" y="52917"/>
                </a:lnTo>
                <a:lnTo>
                  <a:pt x="20636" y="51330"/>
                </a:lnTo>
                <a:lnTo>
                  <a:pt x="24864" y="55563"/>
                </a:lnTo>
                <a:lnTo>
                  <a:pt x="26979" y="56092"/>
                </a:lnTo>
                <a:lnTo>
                  <a:pt x="26979" y="54505"/>
                </a:lnTo>
                <a:lnTo>
                  <a:pt x="26979" y="52917"/>
                </a:lnTo>
                <a:lnTo>
                  <a:pt x="28564" y="54505"/>
                </a:lnTo>
                <a:lnTo>
                  <a:pt x="28564" y="52917"/>
                </a:lnTo>
                <a:lnTo>
                  <a:pt x="29093" y="53976"/>
                </a:lnTo>
                <a:lnTo>
                  <a:pt x="30150" y="54505"/>
                </a:lnTo>
                <a:lnTo>
                  <a:pt x="30150" y="55563"/>
                </a:lnTo>
                <a:lnTo>
                  <a:pt x="29093" y="54505"/>
                </a:lnTo>
                <a:lnTo>
                  <a:pt x="30150" y="56092"/>
                </a:lnTo>
                <a:lnTo>
                  <a:pt x="30679" y="56092"/>
                </a:lnTo>
                <a:lnTo>
                  <a:pt x="31207" y="59267"/>
                </a:lnTo>
                <a:lnTo>
                  <a:pt x="32265" y="62442"/>
                </a:lnTo>
                <a:lnTo>
                  <a:pt x="32265" y="62971"/>
                </a:lnTo>
                <a:lnTo>
                  <a:pt x="31207" y="63501"/>
                </a:lnTo>
                <a:lnTo>
                  <a:pt x="32793" y="64559"/>
                </a:lnTo>
                <a:lnTo>
                  <a:pt x="33850" y="62442"/>
                </a:lnTo>
                <a:lnTo>
                  <a:pt x="35965" y="63501"/>
                </a:lnTo>
                <a:lnTo>
                  <a:pt x="37550" y="65088"/>
                </a:lnTo>
                <a:lnTo>
                  <a:pt x="37550" y="69321"/>
                </a:lnTo>
                <a:lnTo>
                  <a:pt x="37022" y="71438"/>
                </a:lnTo>
                <a:lnTo>
                  <a:pt x="37550" y="73026"/>
                </a:lnTo>
                <a:lnTo>
                  <a:pt x="39665" y="73555"/>
                </a:lnTo>
                <a:lnTo>
                  <a:pt x="40722" y="75671"/>
                </a:lnTo>
                <a:lnTo>
                  <a:pt x="44951" y="78846"/>
                </a:lnTo>
                <a:lnTo>
                  <a:pt x="46008" y="81492"/>
                </a:lnTo>
                <a:lnTo>
                  <a:pt x="50237" y="82551"/>
                </a:lnTo>
                <a:lnTo>
                  <a:pt x="54465" y="82551"/>
                </a:lnTo>
                <a:lnTo>
                  <a:pt x="54465" y="83609"/>
                </a:lnTo>
                <a:lnTo>
                  <a:pt x="54465" y="84138"/>
                </a:lnTo>
                <a:lnTo>
                  <a:pt x="57108" y="84138"/>
                </a:lnTo>
                <a:lnTo>
                  <a:pt x="59751" y="87313"/>
                </a:lnTo>
                <a:lnTo>
                  <a:pt x="62923" y="87842"/>
                </a:lnTo>
                <a:lnTo>
                  <a:pt x="65037" y="90488"/>
                </a:lnTo>
                <a:lnTo>
                  <a:pt x="65037" y="92076"/>
                </a:lnTo>
                <a:lnTo>
                  <a:pt x="63980" y="92076"/>
                </a:lnTo>
                <a:lnTo>
                  <a:pt x="65037" y="94192"/>
                </a:lnTo>
                <a:lnTo>
                  <a:pt x="66623" y="94721"/>
                </a:lnTo>
                <a:lnTo>
                  <a:pt x="69794" y="95780"/>
                </a:lnTo>
                <a:lnTo>
                  <a:pt x="73495" y="96309"/>
                </a:lnTo>
                <a:lnTo>
                  <a:pt x="71909" y="92076"/>
                </a:lnTo>
                <a:lnTo>
                  <a:pt x="70323" y="87842"/>
                </a:lnTo>
                <a:lnTo>
                  <a:pt x="70323" y="86784"/>
                </a:lnTo>
                <a:lnTo>
                  <a:pt x="69794" y="85726"/>
                </a:lnTo>
                <a:lnTo>
                  <a:pt x="70323" y="85196"/>
                </a:lnTo>
                <a:lnTo>
                  <a:pt x="70852" y="85196"/>
                </a:lnTo>
                <a:lnTo>
                  <a:pt x="70323" y="84138"/>
                </a:lnTo>
                <a:lnTo>
                  <a:pt x="69794" y="84138"/>
                </a:lnTo>
                <a:lnTo>
                  <a:pt x="69794" y="82021"/>
                </a:lnTo>
                <a:lnTo>
                  <a:pt x="69794" y="79905"/>
                </a:lnTo>
                <a:lnTo>
                  <a:pt x="66623" y="75671"/>
                </a:lnTo>
                <a:lnTo>
                  <a:pt x="63980" y="71967"/>
                </a:lnTo>
                <a:lnTo>
                  <a:pt x="61337" y="61384"/>
                </a:lnTo>
                <a:lnTo>
                  <a:pt x="59751" y="50801"/>
                </a:lnTo>
                <a:lnTo>
                  <a:pt x="58694" y="50271"/>
                </a:lnTo>
                <a:lnTo>
                  <a:pt x="58694" y="48684"/>
                </a:lnTo>
                <a:lnTo>
                  <a:pt x="59751" y="47626"/>
                </a:lnTo>
                <a:lnTo>
                  <a:pt x="58694" y="47626"/>
                </a:lnTo>
                <a:lnTo>
                  <a:pt x="58694" y="47096"/>
                </a:lnTo>
                <a:lnTo>
                  <a:pt x="59751" y="43921"/>
                </a:lnTo>
                <a:lnTo>
                  <a:pt x="58694" y="39159"/>
                </a:lnTo>
                <a:lnTo>
                  <a:pt x="59751" y="39159"/>
                </a:lnTo>
                <a:lnTo>
                  <a:pt x="60280" y="39159"/>
                </a:lnTo>
                <a:lnTo>
                  <a:pt x="59751" y="35455"/>
                </a:lnTo>
                <a:lnTo>
                  <a:pt x="60280" y="31221"/>
                </a:lnTo>
                <a:lnTo>
                  <a:pt x="63980" y="30163"/>
                </a:lnTo>
                <a:lnTo>
                  <a:pt x="69794" y="22755"/>
                </a:lnTo>
                <a:lnTo>
                  <a:pt x="72437" y="21696"/>
                </a:lnTo>
                <a:lnTo>
                  <a:pt x="73495" y="24342"/>
                </a:lnTo>
                <a:lnTo>
                  <a:pt x="74023" y="24871"/>
                </a:lnTo>
                <a:lnTo>
                  <a:pt x="70323" y="29634"/>
                </a:lnTo>
                <a:lnTo>
                  <a:pt x="66623" y="33867"/>
                </a:lnTo>
                <a:lnTo>
                  <a:pt x="66623" y="34926"/>
                </a:lnTo>
                <a:lnTo>
                  <a:pt x="67152" y="35455"/>
                </a:lnTo>
                <a:lnTo>
                  <a:pt x="67152" y="34926"/>
                </a:lnTo>
                <a:lnTo>
                  <a:pt x="68209" y="34926"/>
                </a:lnTo>
                <a:lnTo>
                  <a:pt x="68209" y="37042"/>
                </a:lnTo>
                <a:lnTo>
                  <a:pt x="71909" y="35455"/>
                </a:lnTo>
                <a:lnTo>
                  <a:pt x="73495" y="34926"/>
                </a:lnTo>
                <a:lnTo>
                  <a:pt x="74023" y="35455"/>
                </a:lnTo>
                <a:lnTo>
                  <a:pt x="75080" y="36513"/>
                </a:lnTo>
                <a:lnTo>
                  <a:pt x="77195" y="34926"/>
                </a:lnTo>
                <a:lnTo>
                  <a:pt x="79309" y="35455"/>
                </a:lnTo>
                <a:lnTo>
                  <a:pt x="83009" y="33338"/>
                </a:lnTo>
                <a:lnTo>
                  <a:pt x="87238" y="33867"/>
                </a:lnTo>
                <a:lnTo>
                  <a:pt x="82481" y="33867"/>
                </a:lnTo>
                <a:lnTo>
                  <a:pt x="78781" y="37571"/>
                </a:lnTo>
                <a:lnTo>
                  <a:pt x="80366" y="38630"/>
                </a:lnTo>
                <a:lnTo>
                  <a:pt x="81952" y="37042"/>
                </a:lnTo>
                <a:lnTo>
                  <a:pt x="80895" y="38630"/>
                </a:lnTo>
                <a:lnTo>
                  <a:pt x="80366" y="39159"/>
                </a:lnTo>
                <a:lnTo>
                  <a:pt x="81952" y="40217"/>
                </a:lnTo>
                <a:lnTo>
                  <a:pt x="83009" y="37571"/>
                </a:lnTo>
                <a:lnTo>
                  <a:pt x="86181" y="40217"/>
                </a:lnTo>
                <a:lnTo>
                  <a:pt x="88824" y="37571"/>
                </a:lnTo>
                <a:lnTo>
                  <a:pt x="87767" y="37042"/>
                </a:lnTo>
                <a:lnTo>
                  <a:pt x="87238" y="36513"/>
                </a:lnTo>
                <a:lnTo>
                  <a:pt x="87767" y="35455"/>
                </a:lnTo>
                <a:lnTo>
                  <a:pt x="88824" y="34926"/>
                </a:lnTo>
                <a:lnTo>
                  <a:pt x="87767" y="33338"/>
                </a:lnTo>
                <a:lnTo>
                  <a:pt x="87238" y="33338"/>
                </a:lnTo>
                <a:lnTo>
                  <a:pt x="87238" y="31221"/>
                </a:lnTo>
                <a:lnTo>
                  <a:pt x="87238" y="30163"/>
                </a:lnTo>
                <a:lnTo>
                  <a:pt x="87767" y="31221"/>
                </a:lnTo>
                <a:lnTo>
                  <a:pt x="87767" y="29634"/>
                </a:lnTo>
                <a:lnTo>
                  <a:pt x="87767" y="26459"/>
                </a:lnTo>
                <a:lnTo>
                  <a:pt x="89352" y="25400"/>
                </a:lnTo>
                <a:lnTo>
                  <a:pt x="91467" y="23284"/>
                </a:lnTo>
                <a:lnTo>
                  <a:pt x="90938" y="21696"/>
                </a:lnTo>
                <a:lnTo>
                  <a:pt x="91467" y="21696"/>
                </a:lnTo>
                <a:lnTo>
                  <a:pt x="91467" y="22755"/>
                </a:lnTo>
                <a:lnTo>
                  <a:pt x="93052" y="21696"/>
                </a:lnTo>
                <a:lnTo>
                  <a:pt x="95167" y="21167"/>
                </a:lnTo>
                <a:lnTo>
                  <a:pt x="96224" y="18521"/>
                </a:lnTo>
                <a:lnTo>
                  <a:pt x="98338" y="17992"/>
                </a:lnTo>
                <a:lnTo>
                  <a:pt x="97810" y="15875"/>
                </a:lnTo>
                <a:lnTo>
                  <a:pt x="97810" y="13230"/>
                </a:lnTo>
                <a:lnTo>
                  <a:pt x="99924" y="12700"/>
                </a:lnTo>
                <a:lnTo>
                  <a:pt x="105210" y="14817"/>
                </a:lnTo>
                <a:close/>
                <a:moveTo>
                  <a:pt x="44450" y="9525"/>
                </a:moveTo>
                <a:lnTo>
                  <a:pt x="46038" y="11113"/>
                </a:lnTo>
                <a:lnTo>
                  <a:pt x="44979" y="11113"/>
                </a:lnTo>
                <a:lnTo>
                  <a:pt x="44450" y="10054"/>
                </a:lnTo>
                <a:close/>
                <a:moveTo>
                  <a:pt x="113506" y="1587"/>
                </a:moveTo>
                <a:lnTo>
                  <a:pt x="114300" y="1587"/>
                </a:lnTo>
                <a:lnTo>
                  <a:pt x="114300" y="3175"/>
                </a:lnTo>
                <a:close/>
                <a:moveTo>
                  <a:pt x="111125" y="0"/>
                </a:moveTo>
                <a:lnTo>
                  <a:pt x="113506" y="0"/>
                </a:lnTo>
                <a:lnTo>
                  <a:pt x="113506" y="1587"/>
                </a:lnTo>
                <a:lnTo>
                  <a:pt x="111125" y="1587"/>
                </a:lnTo>
                <a:lnTo>
                  <a:pt x="111125" y="529"/>
                </a:lnTo>
                <a:close/>
              </a:path>
            </a:pathLst>
          </a:custGeom>
          <a:solidFill>
            <a:srgbClr val="1E2A38"/>
          </a:solidFill>
          <a:ln w="9525">
            <a:noFill/>
            <a:round/>
            <a:headEnd/>
            <a:tailEnd/>
          </a:ln>
        </p:spPr>
        <p:txBody>
          <a:bodyPr vert="horz" wrap="square" lIns="216000" tIns="468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r>
              <a:rPr lang="en-US" altLang="ko-KR" sz="900" b="1" dirty="0" smtClean="0">
                <a:solidFill>
                  <a:schemeClr val="bg1"/>
                </a:solidFill>
              </a:rPr>
              <a:t>04</a:t>
            </a:r>
            <a:endParaRPr lang="ko-KR" altLang="en-US" sz="900" b="1" dirty="0">
              <a:solidFill>
                <a:schemeClr val="bg1"/>
              </a:solidFill>
            </a:endParaRPr>
          </a:p>
        </p:txBody>
      </p:sp>
      <p:sp>
        <p:nvSpPr>
          <p:cNvPr id="2741" name="자유형 2740"/>
          <p:cNvSpPr>
            <a:spLocks/>
          </p:cNvSpPr>
          <p:nvPr/>
        </p:nvSpPr>
        <p:spPr bwMode="auto">
          <a:xfrm>
            <a:off x="10793698" y="5889648"/>
            <a:ext cx="839384" cy="353196"/>
          </a:xfrm>
          <a:custGeom>
            <a:avLst/>
            <a:gdLst>
              <a:gd name="connsiteX0" fmla="*/ 101759 w 611188"/>
              <a:gd name="connsiteY0" fmla="*/ 253842 h 257176"/>
              <a:gd name="connsiteX1" fmla="*/ 102235 w 611188"/>
              <a:gd name="connsiteY1" fmla="*/ 254318 h 257176"/>
              <a:gd name="connsiteX2" fmla="*/ 103188 w 611188"/>
              <a:gd name="connsiteY2" fmla="*/ 254795 h 257176"/>
              <a:gd name="connsiteX3" fmla="*/ 102235 w 611188"/>
              <a:gd name="connsiteY3" fmla="*/ 254795 h 257176"/>
              <a:gd name="connsiteX4" fmla="*/ 102235 w 611188"/>
              <a:gd name="connsiteY4" fmla="*/ 255747 h 257176"/>
              <a:gd name="connsiteX5" fmla="*/ 101283 w 611188"/>
              <a:gd name="connsiteY5" fmla="*/ 256223 h 257176"/>
              <a:gd name="connsiteX6" fmla="*/ 99854 w 611188"/>
              <a:gd name="connsiteY6" fmla="*/ 257176 h 257176"/>
              <a:gd name="connsiteX7" fmla="*/ 98901 w 611188"/>
              <a:gd name="connsiteY7" fmla="*/ 257176 h 257176"/>
              <a:gd name="connsiteX8" fmla="*/ 98425 w 611188"/>
              <a:gd name="connsiteY8" fmla="*/ 256223 h 257176"/>
              <a:gd name="connsiteX9" fmla="*/ 98901 w 611188"/>
              <a:gd name="connsiteY9" fmla="*/ 255747 h 257176"/>
              <a:gd name="connsiteX10" fmla="*/ 100330 w 611188"/>
              <a:gd name="connsiteY10" fmla="*/ 255747 h 257176"/>
              <a:gd name="connsiteX11" fmla="*/ 100330 w 611188"/>
              <a:gd name="connsiteY11" fmla="*/ 254795 h 257176"/>
              <a:gd name="connsiteX12" fmla="*/ 100330 w 611188"/>
              <a:gd name="connsiteY12" fmla="*/ 254318 h 257176"/>
              <a:gd name="connsiteX13" fmla="*/ 101283 w 611188"/>
              <a:gd name="connsiteY13" fmla="*/ 254318 h 257176"/>
              <a:gd name="connsiteX14" fmla="*/ 101759 w 611188"/>
              <a:gd name="connsiteY14" fmla="*/ 254318 h 257176"/>
              <a:gd name="connsiteX15" fmla="*/ 101759 w 611188"/>
              <a:gd name="connsiteY15" fmla="*/ 252413 h 257176"/>
              <a:gd name="connsiteX16" fmla="*/ 102235 w 611188"/>
              <a:gd name="connsiteY16" fmla="*/ 252889 h 257176"/>
              <a:gd name="connsiteX17" fmla="*/ 101759 w 611188"/>
              <a:gd name="connsiteY17" fmla="*/ 253842 h 257176"/>
              <a:gd name="connsiteX18" fmla="*/ 101283 w 611188"/>
              <a:gd name="connsiteY18" fmla="*/ 253842 h 257176"/>
              <a:gd name="connsiteX19" fmla="*/ 101759 w 611188"/>
              <a:gd name="connsiteY19" fmla="*/ 252889 h 257176"/>
              <a:gd name="connsiteX20" fmla="*/ 203994 w 611188"/>
              <a:gd name="connsiteY20" fmla="*/ 239713 h 257176"/>
              <a:gd name="connsiteX21" fmla="*/ 205581 w 611188"/>
              <a:gd name="connsiteY21" fmla="*/ 239713 h 257176"/>
              <a:gd name="connsiteX22" fmla="*/ 205581 w 611188"/>
              <a:gd name="connsiteY22" fmla="*/ 240242 h 257176"/>
              <a:gd name="connsiteX23" fmla="*/ 206375 w 611188"/>
              <a:gd name="connsiteY23" fmla="*/ 240242 h 257176"/>
              <a:gd name="connsiteX24" fmla="*/ 205581 w 611188"/>
              <a:gd name="connsiteY24" fmla="*/ 241301 h 257176"/>
              <a:gd name="connsiteX25" fmla="*/ 203200 w 611188"/>
              <a:gd name="connsiteY25" fmla="*/ 241301 h 257176"/>
              <a:gd name="connsiteX26" fmla="*/ 203994 w 611188"/>
              <a:gd name="connsiteY26" fmla="*/ 240242 h 257176"/>
              <a:gd name="connsiteX27" fmla="*/ 115358 w 611188"/>
              <a:gd name="connsiteY27" fmla="*/ 239713 h 257176"/>
              <a:gd name="connsiteX28" fmla="*/ 119591 w 611188"/>
              <a:gd name="connsiteY28" fmla="*/ 241999 h 257176"/>
              <a:gd name="connsiteX29" fmla="*/ 120650 w 611188"/>
              <a:gd name="connsiteY29" fmla="*/ 243714 h 257176"/>
              <a:gd name="connsiteX30" fmla="*/ 120650 w 611188"/>
              <a:gd name="connsiteY30" fmla="*/ 250572 h 257176"/>
              <a:gd name="connsiteX31" fmla="*/ 118533 w 611188"/>
              <a:gd name="connsiteY31" fmla="*/ 254001 h 257176"/>
              <a:gd name="connsiteX32" fmla="*/ 113770 w 611188"/>
              <a:gd name="connsiteY32" fmla="*/ 252287 h 257176"/>
              <a:gd name="connsiteX33" fmla="*/ 110066 w 611188"/>
              <a:gd name="connsiteY33" fmla="*/ 251143 h 257176"/>
              <a:gd name="connsiteX34" fmla="*/ 108478 w 611188"/>
              <a:gd name="connsiteY34" fmla="*/ 250572 h 257176"/>
              <a:gd name="connsiteX35" fmla="*/ 106362 w 611188"/>
              <a:gd name="connsiteY35" fmla="*/ 249429 h 257176"/>
              <a:gd name="connsiteX36" fmla="*/ 106362 w 611188"/>
              <a:gd name="connsiteY36" fmla="*/ 247714 h 257176"/>
              <a:gd name="connsiteX37" fmla="*/ 106362 w 611188"/>
              <a:gd name="connsiteY37" fmla="*/ 247143 h 257176"/>
              <a:gd name="connsiteX38" fmla="*/ 107949 w 611188"/>
              <a:gd name="connsiteY38" fmla="*/ 247143 h 257176"/>
              <a:gd name="connsiteX39" fmla="*/ 108478 w 611188"/>
              <a:gd name="connsiteY39" fmla="*/ 244857 h 257176"/>
              <a:gd name="connsiteX40" fmla="*/ 108478 w 611188"/>
              <a:gd name="connsiteY40" fmla="*/ 245428 h 257176"/>
              <a:gd name="connsiteX41" fmla="*/ 109537 w 611188"/>
              <a:gd name="connsiteY41" fmla="*/ 246571 h 257176"/>
              <a:gd name="connsiteX42" fmla="*/ 109537 w 611188"/>
              <a:gd name="connsiteY42" fmla="*/ 245428 h 257176"/>
              <a:gd name="connsiteX43" fmla="*/ 110066 w 611188"/>
              <a:gd name="connsiteY43" fmla="*/ 243714 h 257176"/>
              <a:gd name="connsiteX44" fmla="*/ 111124 w 611188"/>
              <a:gd name="connsiteY44" fmla="*/ 245428 h 257176"/>
              <a:gd name="connsiteX45" fmla="*/ 111654 w 611188"/>
              <a:gd name="connsiteY45" fmla="*/ 247143 h 257176"/>
              <a:gd name="connsiteX46" fmla="*/ 113241 w 611188"/>
              <a:gd name="connsiteY46" fmla="*/ 245428 h 257176"/>
              <a:gd name="connsiteX47" fmla="*/ 113241 w 611188"/>
              <a:gd name="connsiteY47" fmla="*/ 241428 h 257176"/>
              <a:gd name="connsiteX48" fmla="*/ 401864 w 611188"/>
              <a:gd name="connsiteY48" fmla="*/ 238579 h 257176"/>
              <a:gd name="connsiteX49" fmla="*/ 403225 w 611188"/>
              <a:gd name="connsiteY49" fmla="*/ 238579 h 257176"/>
              <a:gd name="connsiteX50" fmla="*/ 401864 w 611188"/>
              <a:gd name="connsiteY50" fmla="*/ 239940 h 257176"/>
              <a:gd name="connsiteX51" fmla="*/ 400050 w 611188"/>
              <a:gd name="connsiteY51" fmla="*/ 241301 h 257176"/>
              <a:gd name="connsiteX52" fmla="*/ 400957 w 611188"/>
              <a:gd name="connsiteY52" fmla="*/ 239940 h 257176"/>
              <a:gd name="connsiteX53" fmla="*/ 401410 w 611188"/>
              <a:gd name="connsiteY53" fmla="*/ 239940 h 257176"/>
              <a:gd name="connsiteX54" fmla="*/ 388937 w 611188"/>
              <a:gd name="connsiteY54" fmla="*/ 238125 h 257176"/>
              <a:gd name="connsiteX55" fmla="*/ 391054 w 611188"/>
              <a:gd name="connsiteY55" fmla="*/ 238125 h 257176"/>
              <a:gd name="connsiteX56" fmla="*/ 392641 w 611188"/>
              <a:gd name="connsiteY56" fmla="*/ 238125 h 257176"/>
              <a:gd name="connsiteX57" fmla="*/ 393170 w 611188"/>
              <a:gd name="connsiteY57" fmla="*/ 238760 h 257176"/>
              <a:gd name="connsiteX58" fmla="*/ 394229 w 611188"/>
              <a:gd name="connsiteY58" fmla="*/ 240030 h 257176"/>
              <a:gd name="connsiteX59" fmla="*/ 394758 w 611188"/>
              <a:gd name="connsiteY59" fmla="*/ 238760 h 257176"/>
              <a:gd name="connsiteX60" fmla="*/ 396346 w 611188"/>
              <a:gd name="connsiteY60" fmla="*/ 238125 h 257176"/>
              <a:gd name="connsiteX61" fmla="*/ 396346 w 611188"/>
              <a:gd name="connsiteY61" fmla="*/ 238760 h 257176"/>
              <a:gd name="connsiteX62" fmla="*/ 396875 w 611188"/>
              <a:gd name="connsiteY62" fmla="*/ 240030 h 257176"/>
              <a:gd name="connsiteX63" fmla="*/ 396346 w 611188"/>
              <a:gd name="connsiteY63" fmla="*/ 240030 h 257176"/>
              <a:gd name="connsiteX64" fmla="*/ 395816 w 611188"/>
              <a:gd name="connsiteY64" fmla="*/ 238760 h 257176"/>
              <a:gd name="connsiteX65" fmla="*/ 394758 w 611188"/>
              <a:gd name="connsiteY65" fmla="*/ 240665 h 257176"/>
              <a:gd name="connsiteX66" fmla="*/ 394229 w 611188"/>
              <a:gd name="connsiteY66" fmla="*/ 241300 h 257176"/>
              <a:gd name="connsiteX67" fmla="*/ 393170 w 611188"/>
              <a:gd name="connsiteY67" fmla="*/ 241300 h 257176"/>
              <a:gd name="connsiteX68" fmla="*/ 393170 w 611188"/>
              <a:gd name="connsiteY68" fmla="*/ 240030 h 257176"/>
              <a:gd name="connsiteX69" fmla="*/ 392641 w 611188"/>
              <a:gd name="connsiteY69" fmla="*/ 240030 h 257176"/>
              <a:gd name="connsiteX70" fmla="*/ 392641 w 611188"/>
              <a:gd name="connsiteY70" fmla="*/ 238760 h 257176"/>
              <a:gd name="connsiteX71" fmla="*/ 391583 w 611188"/>
              <a:gd name="connsiteY71" fmla="*/ 240030 h 257176"/>
              <a:gd name="connsiteX72" fmla="*/ 389995 w 611188"/>
              <a:gd name="connsiteY72" fmla="*/ 240665 h 257176"/>
              <a:gd name="connsiteX73" fmla="*/ 389995 w 611188"/>
              <a:gd name="connsiteY73" fmla="*/ 238760 h 257176"/>
              <a:gd name="connsiteX74" fmla="*/ 175078 w 611188"/>
              <a:gd name="connsiteY74" fmla="*/ 238125 h 257176"/>
              <a:gd name="connsiteX75" fmla="*/ 176439 w 611188"/>
              <a:gd name="connsiteY75" fmla="*/ 239713 h 257176"/>
              <a:gd name="connsiteX76" fmla="*/ 176439 w 611188"/>
              <a:gd name="connsiteY76" fmla="*/ 238125 h 257176"/>
              <a:gd name="connsiteX77" fmla="*/ 177800 w 611188"/>
              <a:gd name="connsiteY77" fmla="*/ 238125 h 257176"/>
              <a:gd name="connsiteX78" fmla="*/ 177346 w 611188"/>
              <a:gd name="connsiteY78" fmla="*/ 239713 h 257176"/>
              <a:gd name="connsiteX79" fmla="*/ 175985 w 611188"/>
              <a:gd name="connsiteY79" fmla="*/ 241300 h 257176"/>
              <a:gd name="connsiteX80" fmla="*/ 175078 w 611188"/>
              <a:gd name="connsiteY80" fmla="*/ 239713 h 257176"/>
              <a:gd name="connsiteX81" fmla="*/ 174625 w 611188"/>
              <a:gd name="connsiteY81" fmla="*/ 239713 h 257176"/>
              <a:gd name="connsiteX82" fmla="*/ 165497 w 611188"/>
              <a:gd name="connsiteY82" fmla="*/ 237899 h 257176"/>
              <a:gd name="connsiteX83" fmla="*/ 165497 w 611188"/>
              <a:gd name="connsiteY83" fmla="*/ 239940 h 257176"/>
              <a:gd name="connsiteX84" fmla="*/ 166092 w 611188"/>
              <a:gd name="connsiteY84" fmla="*/ 239940 h 257176"/>
              <a:gd name="connsiteX85" fmla="*/ 166092 w 611188"/>
              <a:gd name="connsiteY85" fmla="*/ 240621 h 257176"/>
              <a:gd name="connsiteX86" fmla="*/ 164306 w 611188"/>
              <a:gd name="connsiteY86" fmla="*/ 240621 h 257176"/>
              <a:gd name="connsiteX87" fmla="*/ 161925 w 611188"/>
              <a:gd name="connsiteY87" fmla="*/ 241301 h 257176"/>
              <a:gd name="connsiteX88" fmla="*/ 162520 w 611188"/>
              <a:gd name="connsiteY88" fmla="*/ 239940 h 257176"/>
              <a:gd name="connsiteX89" fmla="*/ 163711 w 611188"/>
              <a:gd name="connsiteY89" fmla="*/ 240621 h 257176"/>
              <a:gd name="connsiteX90" fmla="*/ 163711 w 611188"/>
              <a:gd name="connsiteY90" fmla="*/ 238579 h 257176"/>
              <a:gd name="connsiteX91" fmla="*/ 170126 w 611188"/>
              <a:gd name="connsiteY91" fmla="*/ 237212 h 257176"/>
              <a:gd name="connsiteX92" fmla="*/ 170920 w 611188"/>
              <a:gd name="connsiteY92" fmla="*/ 238284 h 257176"/>
              <a:gd name="connsiteX93" fmla="*/ 170920 w 611188"/>
              <a:gd name="connsiteY93" fmla="*/ 239237 h 257176"/>
              <a:gd name="connsiteX94" fmla="*/ 169862 w 611188"/>
              <a:gd name="connsiteY94" fmla="*/ 239713 h 257176"/>
              <a:gd name="connsiteX95" fmla="*/ 169862 w 611188"/>
              <a:gd name="connsiteY95" fmla="*/ 237808 h 257176"/>
              <a:gd name="connsiteX96" fmla="*/ 170350 w 611188"/>
              <a:gd name="connsiteY96" fmla="*/ 236709 h 257176"/>
              <a:gd name="connsiteX97" fmla="*/ 170126 w 611188"/>
              <a:gd name="connsiteY97" fmla="*/ 237212 h 257176"/>
              <a:gd name="connsiteX98" fmla="*/ 169862 w 611188"/>
              <a:gd name="connsiteY98" fmla="*/ 236855 h 257176"/>
              <a:gd name="connsiteX99" fmla="*/ 444717 w 611188"/>
              <a:gd name="connsiteY99" fmla="*/ 236538 h 257176"/>
              <a:gd name="connsiteX100" fmla="*/ 446232 w 611188"/>
              <a:gd name="connsiteY100" fmla="*/ 238126 h 257176"/>
              <a:gd name="connsiteX101" fmla="*/ 448252 w 611188"/>
              <a:gd name="connsiteY101" fmla="*/ 237067 h 257176"/>
              <a:gd name="connsiteX102" fmla="*/ 447747 w 611188"/>
              <a:gd name="connsiteY102" fmla="*/ 237067 h 257176"/>
              <a:gd name="connsiteX103" fmla="*/ 446737 w 611188"/>
              <a:gd name="connsiteY103" fmla="*/ 237067 h 257176"/>
              <a:gd name="connsiteX104" fmla="*/ 447747 w 611188"/>
              <a:gd name="connsiteY104" fmla="*/ 236538 h 257176"/>
              <a:gd name="connsiteX105" fmla="*/ 449263 w 611188"/>
              <a:gd name="connsiteY105" fmla="*/ 236538 h 257176"/>
              <a:gd name="connsiteX106" fmla="*/ 449263 w 611188"/>
              <a:gd name="connsiteY106" fmla="*/ 238655 h 257176"/>
              <a:gd name="connsiteX107" fmla="*/ 447747 w 611188"/>
              <a:gd name="connsiteY107" fmla="*/ 238655 h 257176"/>
              <a:gd name="connsiteX108" fmla="*/ 444717 w 611188"/>
              <a:gd name="connsiteY108" fmla="*/ 238655 h 257176"/>
              <a:gd name="connsiteX109" fmla="*/ 444717 w 611188"/>
              <a:gd name="connsiteY109" fmla="*/ 238126 h 257176"/>
              <a:gd name="connsiteX110" fmla="*/ 444211 w 611188"/>
              <a:gd name="connsiteY110" fmla="*/ 238126 h 257176"/>
              <a:gd name="connsiteX111" fmla="*/ 444717 w 611188"/>
              <a:gd name="connsiteY111" fmla="*/ 237067 h 257176"/>
              <a:gd name="connsiteX112" fmla="*/ 440170 w 611188"/>
              <a:gd name="connsiteY112" fmla="*/ 236538 h 257176"/>
              <a:gd name="connsiteX113" fmla="*/ 443201 w 611188"/>
              <a:gd name="connsiteY113" fmla="*/ 236538 h 257176"/>
              <a:gd name="connsiteX114" fmla="*/ 444211 w 611188"/>
              <a:gd name="connsiteY114" fmla="*/ 237067 h 257176"/>
              <a:gd name="connsiteX115" fmla="*/ 444211 w 611188"/>
              <a:gd name="connsiteY115" fmla="*/ 238126 h 257176"/>
              <a:gd name="connsiteX116" fmla="*/ 443201 w 611188"/>
              <a:gd name="connsiteY116" fmla="*/ 239713 h 257176"/>
              <a:gd name="connsiteX117" fmla="*/ 442696 w 611188"/>
              <a:gd name="connsiteY117" fmla="*/ 238126 h 257176"/>
              <a:gd name="connsiteX118" fmla="*/ 442696 w 611188"/>
              <a:gd name="connsiteY118" fmla="*/ 238655 h 257176"/>
              <a:gd name="connsiteX119" fmla="*/ 442696 w 611188"/>
              <a:gd name="connsiteY119" fmla="*/ 239713 h 257176"/>
              <a:gd name="connsiteX120" fmla="*/ 440170 w 611188"/>
              <a:gd name="connsiteY120" fmla="*/ 239713 h 257176"/>
              <a:gd name="connsiteX121" fmla="*/ 439665 w 611188"/>
              <a:gd name="connsiteY121" fmla="*/ 238126 h 257176"/>
              <a:gd name="connsiteX122" fmla="*/ 439665 w 611188"/>
              <a:gd name="connsiteY122" fmla="*/ 238655 h 257176"/>
              <a:gd name="connsiteX123" fmla="*/ 439160 w 611188"/>
              <a:gd name="connsiteY123" fmla="*/ 239713 h 257176"/>
              <a:gd name="connsiteX124" fmla="*/ 439160 w 611188"/>
              <a:gd name="connsiteY124" fmla="*/ 238126 h 257176"/>
              <a:gd name="connsiteX125" fmla="*/ 438150 w 611188"/>
              <a:gd name="connsiteY125" fmla="*/ 238126 h 257176"/>
              <a:gd name="connsiteX126" fmla="*/ 401410 w 611188"/>
              <a:gd name="connsiteY126" fmla="*/ 236538 h 257176"/>
              <a:gd name="connsiteX127" fmla="*/ 401864 w 611188"/>
              <a:gd name="connsiteY127" fmla="*/ 236538 h 257176"/>
              <a:gd name="connsiteX128" fmla="*/ 401864 w 611188"/>
              <a:gd name="connsiteY128" fmla="*/ 238579 h 257176"/>
              <a:gd name="connsiteX129" fmla="*/ 401410 w 611188"/>
              <a:gd name="connsiteY129" fmla="*/ 237899 h 257176"/>
              <a:gd name="connsiteX130" fmla="*/ 166092 w 611188"/>
              <a:gd name="connsiteY130" fmla="*/ 236538 h 257176"/>
              <a:gd name="connsiteX131" fmla="*/ 166688 w 611188"/>
              <a:gd name="connsiteY131" fmla="*/ 237899 h 257176"/>
              <a:gd name="connsiteX132" fmla="*/ 166688 w 611188"/>
              <a:gd name="connsiteY132" fmla="*/ 239940 h 257176"/>
              <a:gd name="connsiteX133" fmla="*/ 166092 w 611188"/>
              <a:gd name="connsiteY133" fmla="*/ 239940 h 257176"/>
              <a:gd name="connsiteX134" fmla="*/ 166092 w 611188"/>
              <a:gd name="connsiteY134" fmla="*/ 237899 h 257176"/>
              <a:gd name="connsiteX135" fmla="*/ 117442 w 611188"/>
              <a:gd name="connsiteY135" fmla="*/ 236538 h 257176"/>
              <a:gd name="connsiteX136" fmla="*/ 131956 w 611188"/>
              <a:gd name="connsiteY136" fmla="*/ 236538 h 257176"/>
              <a:gd name="connsiteX137" fmla="*/ 131956 w 611188"/>
              <a:gd name="connsiteY137" fmla="*/ 237067 h 257176"/>
              <a:gd name="connsiteX138" fmla="*/ 131956 w 611188"/>
              <a:gd name="connsiteY138" fmla="*/ 238126 h 257176"/>
              <a:gd name="connsiteX139" fmla="*/ 124181 w 611188"/>
              <a:gd name="connsiteY139" fmla="*/ 238126 h 257176"/>
              <a:gd name="connsiteX140" fmla="*/ 118997 w 611188"/>
              <a:gd name="connsiteY140" fmla="*/ 239713 h 257176"/>
              <a:gd name="connsiteX141" fmla="*/ 118997 w 611188"/>
              <a:gd name="connsiteY141" fmla="*/ 238655 h 257176"/>
              <a:gd name="connsiteX142" fmla="*/ 118479 w 611188"/>
              <a:gd name="connsiteY142" fmla="*/ 237067 h 257176"/>
              <a:gd name="connsiteX143" fmla="*/ 117442 w 611188"/>
              <a:gd name="connsiteY143" fmla="*/ 238126 h 257176"/>
              <a:gd name="connsiteX144" fmla="*/ 118479 w 611188"/>
              <a:gd name="connsiteY144" fmla="*/ 238126 h 257176"/>
              <a:gd name="connsiteX145" fmla="*/ 118479 w 611188"/>
              <a:gd name="connsiteY145" fmla="*/ 239713 h 257176"/>
              <a:gd name="connsiteX146" fmla="*/ 116923 w 611188"/>
              <a:gd name="connsiteY146" fmla="*/ 238655 h 257176"/>
              <a:gd name="connsiteX147" fmla="*/ 115887 w 611188"/>
              <a:gd name="connsiteY147" fmla="*/ 237067 h 257176"/>
              <a:gd name="connsiteX148" fmla="*/ 117442 w 611188"/>
              <a:gd name="connsiteY148" fmla="*/ 237067 h 257176"/>
              <a:gd name="connsiteX149" fmla="*/ 249237 w 611188"/>
              <a:gd name="connsiteY149" fmla="*/ 234950 h 257176"/>
              <a:gd name="connsiteX150" fmla="*/ 250825 w 611188"/>
              <a:gd name="connsiteY150" fmla="*/ 234950 h 257176"/>
              <a:gd name="connsiteX151" fmla="*/ 250295 w 611188"/>
              <a:gd name="connsiteY151" fmla="*/ 236538 h 257176"/>
              <a:gd name="connsiteX152" fmla="*/ 235267 w 611188"/>
              <a:gd name="connsiteY152" fmla="*/ 234950 h 257176"/>
              <a:gd name="connsiteX153" fmla="*/ 235585 w 611188"/>
              <a:gd name="connsiteY153" fmla="*/ 234950 h 257176"/>
              <a:gd name="connsiteX154" fmla="*/ 235585 w 611188"/>
              <a:gd name="connsiteY154" fmla="*/ 236141 h 257176"/>
              <a:gd name="connsiteX155" fmla="*/ 236538 w 611188"/>
              <a:gd name="connsiteY155" fmla="*/ 236538 h 257176"/>
              <a:gd name="connsiteX156" fmla="*/ 236220 w 611188"/>
              <a:gd name="connsiteY156" fmla="*/ 236538 h 257176"/>
              <a:gd name="connsiteX157" fmla="*/ 235267 w 611188"/>
              <a:gd name="connsiteY157" fmla="*/ 236538 h 257176"/>
              <a:gd name="connsiteX158" fmla="*/ 235267 w 611188"/>
              <a:gd name="connsiteY158" fmla="*/ 236141 h 257176"/>
              <a:gd name="connsiteX159" fmla="*/ 234950 w 611188"/>
              <a:gd name="connsiteY159" fmla="*/ 235347 h 257176"/>
              <a:gd name="connsiteX160" fmla="*/ 171450 w 611188"/>
              <a:gd name="connsiteY160" fmla="*/ 234950 h 257176"/>
              <a:gd name="connsiteX161" fmla="*/ 171450 w 611188"/>
              <a:gd name="connsiteY161" fmla="*/ 236379 h 257176"/>
              <a:gd name="connsiteX162" fmla="*/ 170350 w 611188"/>
              <a:gd name="connsiteY162" fmla="*/ 236709 h 257176"/>
              <a:gd name="connsiteX163" fmla="*/ 170920 w 611188"/>
              <a:gd name="connsiteY163" fmla="*/ 235426 h 257176"/>
              <a:gd name="connsiteX164" fmla="*/ 143073 w 611188"/>
              <a:gd name="connsiteY164" fmla="*/ 234950 h 257176"/>
              <a:gd name="connsiteX165" fmla="*/ 144859 w 611188"/>
              <a:gd name="connsiteY165" fmla="*/ 234950 h 257176"/>
              <a:gd name="connsiteX166" fmla="*/ 144859 w 611188"/>
              <a:gd name="connsiteY166" fmla="*/ 236538 h 257176"/>
              <a:gd name="connsiteX167" fmla="*/ 146050 w 611188"/>
              <a:gd name="connsiteY167" fmla="*/ 237596 h 257176"/>
              <a:gd name="connsiteX168" fmla="*/ 144264 w 611188"/>
              <a:gd name="connsiteY168" fmla="*/ 238125 h 257176"/>
              <a:gd name="connsiteX169" fmla="*/ 143073 w 611188"/>
              <a:gd name="connsiteY169" fmla="*/ 236538 h 257176"/>
              <a:gd name="connsiteX170" fmla="*/ 143073 w 611188"/>
              <a:gd name="connsiteY170" fmla="*/ 237596 h 257176"/>
              <a:gd name="connsiteX171" fmla="*/ 143073 w 611188"/>
              <a:gd name="connsiteY171" fmla="*/ 238125 h 257176"/>
              <a:gd name="connsiteX172" fmla="*/ 142478 w 611188"/>
              <a:gd name="connsiteY172" fmla="*/ 237596 h 257176"/>
              <a:gd name="connsiteX173" fmla="*/ 141287 w 611188"/>
              <a:gd name="connsiteY173" fmla="*/ 238125 h 257176"/>
              <a:gd name="connsiteX174" fmla="*/ 141287 w 611188"/>
              <a:gd name="connsiteY174" fmla="*/ 237596 h 257176"/>
              <a:gd name="connsiteX175" fmla="*/ 141287 w 611188"/>
              <a:gd name="connsiteY175" fmla="*/ 236008 h 257176"/>
              <a:gd name="connsiteX176" fmla="*/ 332127 w 611188"/>
              <a:gd name="connsiteY176" fmla="*/ 234829 h 257176"/>
              <a:gd name="connsiteX177" fmla="*/ 331589 w 611188"/>
              <a:gd name="connsiteY177" fmla="*/ 235378 h 257176"/>
              <a:gd name="connsiteX178" fmla="*/ 330512 w 611188"/>
              <a:gd name="connsiteY178" fmla="*/ 235378 h 257176"/>
              <a:gd name="connsiteX179" fmla="*/ 139213 w 611188"/>
              <a:gd name="connsiteY179" fmla="*/ 234421 h 257176"/>
              <a:gd name="connsiteX180" fmla="*/ 140596 w 611188"/>
              <a:gd name="connsiteY180" fmla="*/ 234421 h 257176"/>
              <a:gd name="connsiteX181" fmla="*/ 139213 w 611188"/>
              <a:gd name="connsiteY181" fmla="*/ 236538 h 257176"/>
              <a:gd name="connsiteX182" fmla="*/ 134548 w 611188"/>
              <a:gd name="connsiteY182" fmla="*/ 238126 h 257176"/>
              <a:gd name="connsiteX183" fmla="*/ 134030 w 611188"/>
              <a:gd name="connsiteY183" fmla="*/ 238126 h 257176"/>
              <a:gd name="connsiteX184" fmla="*/ 134030 w 611188"/>
              <a:gd name="connsiteY184" fmla="*/ 238655 h 257176"/>
              <a:gd name="connsiteX185" fmla="*/ 132993 w 611188"/>
              <a:gd name="connsiteY185" fmla="*/ 238655 h 257176"/>
              <a:gd name="connsiteX186" fmla="*/ 134030 w 611188"/>
              <a:gd name="connsiteY186" fmla="*/ 237067 h 257176"/>
              <a:gd name="connsiteX187" fmla="*/ 132475 w 611188"/>
              <a:gd name="connsiteY187" fmla="*/ 237067 h 257176"/>
              <a:gd name="connsiteX188" fmla="*/ 131956 w 611188"/>
              <a:gd name="connsiteY188" fmla="*/ 236538 h 257176"/>
              <a:gd name="connsiteX189" fmla="*/ 137140 w 611188"/>
              <a:gd name="connsiteY189" fmla="*/ 236538 h 257176"/>
              <a:gd name="connsiteX190" fmla="*/ 137658 w 611188"/>
              <a:gd name="connsiteY190" fmla="*/ 235480 h 257176"/>
              <a:gd name="connsiteX191" fmla="*/ 137658 w 611188"/>
              <a:gd name="connsiteY191" fmla="*/ 234951 h 257176"/>
              <a:gd name="connsiteX192" fmla="*/ 138695 w 611188"/>
              <a:gd name="connsiteY192" fmla="*/ 235480 h 257176"/>
              <a:gd name="connsiteX193" fmla="*/ 139213 w 611188"/>
              <a:gd name="connsiteY193" fmla="*/ 235480 h 257176"/>
              <a:gd name="connsiteX194" fmla="*/ 139213 w 611188"/>
              <a:gd name="connsiteY194" fmla="*/ 234951 h 257176"/>
              <a:gd name="connsiteX195" fmla="*/ 236829 w 611188"/>
              <a:gd name="connsiteY195" fmla="*/ 233893 h 257176"/>
              <a:gd name="connsiteX196" fmla="*/ 237886 w 611188"/>
              <a:gd name="connsiteY196" fmla="*/ 234422 h 257176"/>
              <a:gd name="connsiteX197" fmla="*/ 236829 w 611188"/>
              <a:gd name="connsiteY197" fmla="*/ 234422 h 257176"/>
              <a:gd name="connsiteX198" fmla="*/ 236301 w 611188"/>
              <a:gd name="connsiteY198" fmla="*/ 234422 h 257176"/>
              <a:gd name="connsiteX199" fmla="*/ 141287 w 611188"/>
              <a:gd name="connsiteY199" fmla="*/ 233363 h 257176"/>
              <a:gd name="connsiteX200" fmla="*/ 140768 w 611188"/>
              <a:gd name="connsiteY200" fmla="*/ 234421 h 257176"/>
              <a:gd name="connsiteX201" fmla="*/ 140596 w 611188"/>
              <a:gd name="connsiteY201" fmla="*/ 234421 h 257176"/>
              <a:gd name="connsiteX202" fmla="*/ 382181 w 611188"/>
              <a:gd name="connsiteY202" fmla="*/ 231775 h 257176"/>
              <a:gd name="connsiteX203" fmla="*/ 382181 w 611188"/>
              <a:gd name="connsiteY203" fmla="*/ 233263 h 257176"/>
              <a:gd name="connsiteX204" fmla="*/ 382698 w 611188"/>
              <a:gd name="connsiteY204" fmla="*/ 233263 h 257176"/>
              <a:gd name="connsiteX205" fmla="*/ 383732 w 611188"/>
              <a:gd name="connsiteY205" fmla="*/ 233263 h 257176"/>
              <a:gd name="connsiteX206" fmla="*/ 385282 w 611188"/>
              <a:gd name="connsiteY206" fmla="*/ 233760 h 257176"/>
              <a:gd name="connsiteX207" fmla="*/ 386833 w 611188"/>
              <a:gd name="connsiteY207" fmla="*/ 233760 h 257176"/>
              <a:gd name="connsiteX208" fmla="*/ 385799 w 611188"/>
              <a:gd name="connsiteY208" fmla="*/ 235248 h 257176"/>
              <a:gd name="connsiteX209" fmla="*/ 384249 w 611188"/>
              <a:gd name="connsiteY209" fmla="*/ 234752 h 257176"/>
              <a:gd name="connsiteX210" fmla="*/ 382181 w 611188"/>
              <a:gd name="connsiteY210" fmla="*/ 235248 h 257176"/>
              <a:gd name="connsiteX211" fmla="*/ 382698 w 611188"/>
              <a:gd name="connsiteY211" fmla="*/ 235744 h 257176"/>
              <a:gd name="connsiteX212" fmla="*/ 382698 w 611188"/>
              <a:gd name="connsiteY212" fmla="*/ 236736 h 257176"/>
              <a:gd name="connsiteX213" fmla="*/ 382181 w 611188"/>
              <a:gd name="connsiteY213" fmla="*/ 236736 h 257176"/>
              <a:gd name="connsiteX214" fmla="*/ 381664 w 611188"/>
              <a:gd name="connsiteY214" fmla="*/ 235248 h 257176"/>
              <a:gd name="connsiteX215" fmla="*/ 380631 w 611188"/>
              <a:gd name="connsiteY215" fmla="*/ 233760 h 257176"/>
              <a:gd name="connsiteX216" fmla="*/ 379080 w 611188"/>
              <a:gd name="connsiteY216" fmla="*/ 235248 h 257176"/>
              <a:gd name="connsiteX217" fmla="*/ 378563 w 611188"/>
              <a:gd name="connsiteY217" fmla="*/ 234752 h 257176"/>
              <a:gd name="connsiteX218" fmla="*/ 378563 w 611188"/>
              <a:gd name="connsiteY218" fmla="*/ 235248 h 257176"/>
              <a:gd name="connsiteX219" fmla="*/ 378563 w 611188"/>
              <a:gd name="connsiteY219" fmla="*/ 236736 h 257176"/>
              <a:gd name="connsiteX220" fmla="*/ 377013 w 611188"/>
              <a:gd name="connsiteY220" fmla="*/ 237232 h 257176"/>
              <a:gd name="connsiteX221" fmla="*/ 377013 w 611188"/>
              <a:gd name="connsiteY221" fmla="*/ 238225 h 257176"/>
              <a:gd name="connsiteX222" fmla="*/ 377529 w 611188"/>
              <a:gd name="connsiteY222" fmla="*/ 238721 h 257176"/>
              <a:gd name="connsiteX223" fmla="*/ 377013 w 611188"/>
              <a:gd name="connsiteY223" fmla="*/ 238721 h 257176"/>
              <a:gd name="connsiteX224" fmla="*/ 375462 w 611188"/>
              <a:gd name="connsiteY224" fmla="*/ 239713 h 257176"/>
              <a:gd name="connsiteX225" fmla="*/ 375462 w 611188"/>
              <a:gd name="connsiteY225" fmla="*/ 238225 h 257176"/>
              <a:gd name="connsiteX226" fmla="*/ 375979 w 611188"/>
              <a:gd name="connsiteY226" fmla="*/ 238225 h 257176"/>
              <a:gd name="connsiteX227" fmla="*/ 375979 w 611188"/>
              <a:gd name="connsiteY227" fmla="*/ 237232 h 257176"/>
              <a:gd name="connsiteX228" fmla="*/ 375462 w 611188"/>
              <a:gd name="connsiteY228" fmla="*/ 236736 h 257176"/>
              <a:gd name="connsiteX229" fmla="*/ 375462 w 611188"/>
              <a:gd name="connsiteY229" fmla="*/ 237232 h 257176"/>
              <a:gd name="connsiteX230" fmla="*/ 375462 w 611188"/>
              <a:gd name="connsiteY230" fmla="*/ 238225 h 257176"/>
              <a:gd name="connsiteX231" fmla="*/ 373911 w 611188"/>
              <a:gd name="connsiteY231" fmla="*/ 237232 h 257176"/>
              <a:gd name="connsiteX232" fmla="*/ 373911 w 611188"/>
              <a:gd name="connsiteY232" fmla="*/ 238721 h 257176"/>
              <a:gd name="connsiteX233" fmla="*/ 371844 w 611188"/>
              <a:gd name="connsiteY233" fmla="*/ 238225 h 257176"/>
              <a:gd name="connsiteX234" fmla="*/ 370293 w 611188"/>
              <a:gd name="connsiteY234" fmla="*/ 238225 h 257176"/>
              <a:gd name="connsiteX235" fmla="*/ 369776 w 611188"/>
              <a:gd name="connsiteY235" fmla="*/ 238721 h 257176"/>
              <a:gd name="connsiteX236" fmla="*/ 370293 w 611188"/>
              <a:gd name="connsiteY236" fmla="*/ 238721 h 257176"/>
              <a:gd name="connsiteX237" fmla="*/ 369776 w 611188"/>
              <a:gd name="connsiteY237" fmla="*/ 239713 h 257176"/>
              <a:gd name="connsiteX238" fmla="*/ 368743 w 611188"/>
              <a:gd name="connsiteY238" fmla="*/ 239713 h 257176"/>
              <a:gd name="connsiteX239" fmla="*/ 368226 w 611188"/>
              <a:gd name="connsiteY239" fmla="*/ 238721 h 257176"/>
              <a:gd name="connsiteX240" fmla="*/ 368226 w 611188"/>
              <a:gd name="connsiteY240" fmla="*/ 238225 h 257176"/>
              <a:gd name="connsiteX241" fmla="*/ 367192 w 611188"/>
              <a:gd name="connsiteY241" fmla="*/ 238225 h 257176"/>
              <a:gd name="connsiteX242" fmla="*/ 367192 w 611188"/>
              <a:gd name="connsiteY242" fmla="*/ 238721 h 257176"/>
              <a:gd name="connsiteX243" fmla="*/ 365642 w 611188"/>
              <a:gd name="connsiteY243" fmla="*/ 237232 h 257176"/>
              <a:gd name="connsiteX244" fmla="*/ 366675 w 611188"/>
              <a:gd name="connsiteY244" fmla="*/ 235744 h 257176"/>
              <a:gd name="connsiteX245" fmla="*/ 366675 w 611188"/>
              <a:gd name="connsiteY245" fmla="*/ 236736 h 257176"/>
              <a:gd name="connsiteX246" fmla="*/ 366675 w 611188"/>
              <a:gd name="connsiteY246" fmla="*/ 237232 h 257176"/>
              <a:gd name="connsiteX247" fmla="*/ 367192 w 611188"/>
              <a:gd name="connsiteY247" fmla="*/ 236736 h 257176"/>
              <a:gd name="connsiteX248" fmla="*/ 368226 w 611188"/>
              <a:gd name="connsiteY248" fmla="*/ 235744 h 257176"/>
              <a:gd name="connsiteX249" fmla="*/ 368743 w 611188"/>
              <a:gd name="connsiteY249" fmla="*/ 237232 h 257176"/>
              <a:gd name="connsiteX250" fmla="*/ 369776 w 611188"/>
              <a:gd name="connsiteY250" fmla="*/ 238225 h 257176"/>
              <a:gd name="connsiteX251" fmla="*/ 369776 w 611188"/>
              <a:gd name="connsiteY251" fmla="*/ 237232 h 257176"/>
              <a:gd name="connsiteX252" fmla="*/ 369776 w 611188"/>
              <a:gd name="connsiteY252" fmla="*/ 236736 h 257176"/>
              <a:gd name="connsiteX253" fmla="*/ 370293 w 611188"/>
              <a:gd name="connsiteY253" fmla="*/ 235744 h 257176"/>
              <a:gd name="connsiteX254" fmla="*/ 368743 w 611188"/>
              <a:gd name="connsiteY254" fmla="*/ 233760 h 257176"/>
              <a:gd name="connsiteX255" fmla="*/ 366675 w 611188"/>
              <a:gd name="connsiteY255" fmla="*/ 234752 h 257176"/>
              <a:gd name="connsiteX256" fmla="*/ 366675 w 611188"/>
              <a:gd name="connsiteY256" fmla="*/ 233760 h 257176"/>
              <a:gd name="connsiteX257" fmla="*/ 366675 w 611188"/>
              <a:gd name="connsiteY257" fmla="*/ 233263 h 257176"/>
              <a:gd name="connsiteX258" fmla="*/ 368226 w 611188"/>
              <a:gd name="connsiteY258" fmla="*/ 233263 h 257176"/>
              <a:gd name="connsiteX259" fmla="*/ 369776 w 611188"/>
              <a:gd name="connsiteY259" fmla="*/ 233263 h 257176"/>
              <a:gd name="connsiteX260" fmla="*/ 375979 w 611188"/>
              <a:gd name="connsiteY260" fmla="*/ 232271 h 257176"/>
              <a:gd name="connsiteX261" fmla="*/ 342900 w 611188"/>
              <a:gd name="connsiteY261" fmla="*/ 231775 h 257176"/>
              <a:gd name="connsiteX262" fmla="*/ 343694 w 611188"/>
              <a:gd name="connsiteY262" fmla="*/ 232304 h 257176"/>
              <a:gd name="connsiteX263" fmla="*/ 344488 w 611188"/>
              <a:gd name="connsiteY263" fmla="*/ 232304 h 257176"/>
              <a:gd name="connsiteX264" fmla="*/ 343694 w 611188"/>
              <a:gd name="connsiteY264" fmla="*/ 233892 h 257176"/>
              <a:gd name="connsiteX265" fmla="*/ 342900 w 611188"/>
              <a:gd name="connsiteY265" fmla="*/ 234950 h 257176"/>
              <a:gd name="connsiteX266" fmla="*/ 343694 w 611188"/>
              <a:gd name="connsiteY266" fmla="*/ 233363 h 257176"/>
              <a:gd name="connsiteX267" fmla="*/ 279645 w 611188"/>
              <a:gd name="connsiteY267" fmla="*/ 231247 h 257176"/>
              <a:gd name="connsiteX268" fmla="*/ 278059 w 611188"/>
              <a:gd name="connsiteY268" fmla="*/ 232305 h 257176"/>
              <a:gd name="connsiteX269" fmla="*/ 277883 w 611188"/>
              <a:gd name="connsiteY269" fmla="*/ 232129 h 257176"/>
              <a:gd name="connsiteX270" fmla="*/ 341284 w 611188"/>
              <a:gd name="connsiteY270" fmla="*/ 230982 h 257176"/>
              <a:gd name="connsiteX271" fmla="*/ 342900 w 611188"/>
              <a:gd name="connsiteY271" fmla="*/ 230982 h 257176"/>
              <a:gd name="connsiteX272" fmla="*/ 342900 w 611188"/>
              <a:gd name="connsiteY272" fmla="*/ 231532 h 257176"/>
              <a:gd name="connsiteX273" fmla="*/ 342361 w 611188"/>
              <a:gd name="connsiteY273" fmla="*/ 231532 h 257176"/>
              <a:gd name="connsiteX274" fmla="*/ 341284 w 611188"/>
              <a:gd name="connsiteY274" fmla="*/ 231532 h 257176"/>
              <a:gd name="connsiteX275" fmla="*/ 342361 w 611188"/>
              <a:gd name="connsiteY275" fmla="*/ 232631 h 257176"/>
              <a:gd name="connsiteX276" fmla="*/ 340745 w 611188"/>
              <a:gd name="connsiteY276" fmla="*/ 232631 h 257176"/>
              <a:gd name="connsiteX277" fmla="*/ 339668 w 611188"/>
              <a:gd name="connsiteY277" fmla="*/ 232631 h 257176"/>
              <a:gd name="connsiteX278" fmla="*/ 105833 w 611188"/>
              <a:gd name="connsiteY278" fmla="*/ 230188 h 257176"/>
              <a:gd name="connsiteX279" fmla="*/ 106362 w 611188"/>
              <a:gd name="connsiteY279" fmla="*/ 230188 h 257176"/>
              <a:gd name="connsiteX280" fmla="*/ 107950 w 611188"/>
              <a:gd name="connsiteY280" fmla="*/ 230188 h 257176"/>
              <a:gd name="connsiteX281" fmla="*/ 107421 w 611188"/>
              <a:gd name="connsiteY281" fmla="*/ 230717 h 257176"/>
              <a:gd name="connsiteX282" fmla="*/ 107421 w 611188"/>
              <a:gd name="connsiteY282" fmla="*/ 231775 h 257176"/>
              <a:gd name="connsiteX283" fmla="*/ 104775 w 611188"/>
              <a:gd name="connsiteY283" fmla="*/ 228600 h 257176"/>
              <a:gd name="connsiteX284" fmla="*/ 105833 w 611188"/>
              <a:gd name="connsiteY284" fmla="*/ 228600 h 257176"/>
              <a:gd name="connsiteX285" fmla="*/ 105833 w 611188"/>
              <a:gd name="connsiteY285" fmla="*/ 230188 h 257176"/>
              <a:gd name="connsiteX286" fmla="*/ 305197 w 611188"/>
              <a:gd name="connsiteY286" fmla="*/ 228234 h 257176"/>
              <a:gd name="connsiteX287" fmla="*/ 305601 w 611188"/>
              <a:gd name="connsiteY287" fmla="*/ 228234 h 257176"/>
              <a:gd name="connsiteX288" fmla="*/ 305490 w 611188"/>
              <a:gd name="connsiteY288" fmla="*/ 228684 h 257176"/>
              <a:gd name="connsiteX289" fmla="*/ 305735 w 611188"/>
              <a:gd name="connsiteY289" fmla="*/ 227685 h 257176"/>
              <a:gd name="connsiteX290" fmla="*/ 305735 w 611188"/>
              <a:gd name="connsiteY290" fmla="*/ 228234 h 257176"/>
              <a:gd name="connsiteX291" fmla="*/ 305601 w 611188"/>
              <a:gd name="connsiteY291" fmla="*/ 228234 h 257176"/>
              <a:gd name="connsiteX292" fmla="*/ 328357 w 611188"/>
              <a:gd name="connsiteY292" fmla="*/ 227135 h 257176"/>
              <a:gd name="connsiteX293" fmla="*/ 328896 w 611188"/>
              <a:gd name="connsiteY293" fmla="*/ 227135 h 257176"/>
              <a:gd name="connsiteX294" fmla="*/ 328896 w 611188"/>
              <a:gd name="connsiteY294" fmla="*/ 227273 h 257176"/>
              <a:gd name="connsiteX295" fmla="*/ 338137 w 611188"/>
              <a:gd name="connsiteY295" fmla="*/ 225425 h 257176"/>
              <a:gd name="connsiteX296" fmla="*/ 339195 w 611188"/>
              <a:gd name="connsiteY296" fmla="*/ 226060 h 257176"/>
              <a:gd name="connsiteX297" fmla="*/ 339725 w 611188"/>
              <a:gd name="connsiteY297" fmla="*/ 226060 h 257176"/>
              <a:gd name="connsiteX298" fmla="*/ 339725 w 611188"/>
              <a:gd name="connsiteY298" fmla="*/ 227013 h 257176"/>
              <a:gd name="connsiteX299" fmla="*/ 339195 w 611188"/>
              <a:gd name="connsiteY299" fmla="*/ 226378 h 257176"/>
              <a:gd name="connsiteX300" fmla="*/ 338137 w 611188"/>
              <a:gd name="connsiteY300" fmla="*/ 226378 h 257176"/>
              <a:gd name="connsiteX301" fmla="*/ 338137 w 611188"/>
              <a:gd name="connsiteY301" fmla="*/ 226060 h 257176"/>
              <a:gd name="connsiteX302" fmla="*/ 106267 w 611188"/>
              <a:gd name="connsiteY302" fmla="*/ 224368 h 257176"/>
              <a:gd name="connsiteX303" fmla="*/ 107853 w 611188"/>
              <a:gd name="connsiteY303" fmla="*/ 225426 h 257176"/>
              <a:gd name="connsiteX304" fmla="*/ 106267 w 611188"/>
              <a:gd name="connsiteY304" fmla="*/ 225426 h 257176"/>
              <a:gd name="connsiteX305" fmla="*/ 105647 w 611188"/>
              <a:gd name="connsiteY305" fmla="*/ 222504 h 257176"/>
              <a:gd name="connsiteX306" fmla="*/ 107185 w 611188"/>
              <a:gd name="connsiteY306" fmla="*/ 222697 h 257176"/>
              <a:gd name="connsiteX307" fmla="*/ 106267 w 611188"/>
              <a:gd name="connsiteY307" fmla="*/ 222780 h 257176"/>
              <a:gd name="connsiteX308" fmla="*/ 80895 w 611188"/>
              <a:gd name="connsiteY308" fmla="*/ 220134 h 257176"/>
              <a:gd name="connsiteX309" fmla="*/ 86181 w 611188"/>
              <a:gd name="connsiteY309" fmla="*/ 220664 h 257176"/>
              <a:gd name="connsiteX310" fmla="*/ 93052 w 611188"/>
              <a:gd name="connsiteY310" fmla="*/ 221193 h 257176"/>
              <a:gd name="connsiteX311" fmla="*/ 94638 w 611188"/>
              <a:gd name="connsiteY311" fmla="*/ 220664 h 257176"/>
              <a:gd name="connsiteX312" fmla="*/ 96224 w 611188"/>
              <a:gd name="connsiteY312" fmla="*/ 222251 h 257176"/>
              <a:gd name="connsiteX313" fmla="*/ 97810 w 611188"/>
              <a:gd name="connsiteY313" fmla="*/ 222251 h 257176"/>
              <a:gd name="connsiteX314" fmla="*/ 98338 w 611188"/>
              <a:gd name="connsiteY314" fmla="*/ 221193 h 257176"/>
              <a:gd name="connsiteX315" fmla="*/ 99396 w 611188"/>
              <a:gd name="connsiteY315" fmla="*/ 222251 h 257176"/>
              <a:gd name="connsiteX316" fmla="*/ 99924 w 611188"/>
              <a:gd name="connsiteY316" fmla="*/ 222251 h 257176"/>
              <a:gd name="connsiteX317" fmla="*/ 99924 w 611188"/>
              <a:gd name="connsiteY317" fmla="*/ 221193 h 257176"/>
              <a:gd name="connsiteX318" fmla="*/ 100981 w 611188"/>
              <a:gd name="connsiteY318" fmla="*/ 220134 h 257176"/>
              <a:gd name="connsiteX319" fmla="*/ 101510 w 611188"/>
              <a:gd name="connsiteY319" fmla="*/ 221193 h 257176"/>
              <a:gd name="connsiteX320" fmla="*/ 101510 w 611188"/>
              <a:gd name="connsiteY320" fmla="*/ 220664 h 257176"/>
              <a:gd name="connsiteX321" fmla="*/ 105647 w 611188"/>
              <a:gd name="connsiteY321" fmla="*/ 222504 h 257176"/>
              <a:gd name="connsiteX322" fmla="*/ 103624 w 611188"/>
              <a:gd name="connsiteY322" fmla="*/ 222251 h 257176"/>
              <a:gd name="connsiteX323" fmla="*/ 101510 w 611188"/>
              <a:gd name="connsiteY323" fmla="*/ 225426 h 257176"/>
              <a:gd name="connsiteX324" fmla="*/ 100981 w 611188"/>
              <a:gd name="connsiteY324" fmla="*/ 224368 h 257176"/>
              <a:gd name="connsiteX325" fmla="*/ 99924 w 611188"/>
              <a:gd name="connsiteY325" fmla="*/ 225426 h 257176"/>
              <a:gd name="connsiteX326" fmla="*/ 96753 w 611188"/>
              <a:gd name="connsiteY326" fmla="*/ 224368 h 257176"/>
              <a:gd name="connsiteX327" fmla="*/ 94638 w 611188"/>
              <a:gd name="connsiteY327" fmla="*/ 225426 h 257176"/>
              <a:gd name="connsiteX328" fmla="*/ 95167 w 611188"/>
              <a:gd name="connsiteY328" fmla="*/ 224368 h 257176"/>
              <a:gd name="connsiteX329" fmla="*/ 96224 w 611188"/>
              <a:gd name="connsiteY329" fmla="*/ 223839 h 257176"/>
              <a:gd name="connsiteX330" fmla="*/ 96224 w 611188"/>
              <a:gd name="connsiteY330" fmla="*/ 222780 h 257176"/>
              <a:gd name="connsiteX331" fmla="*/ 95167 w 611188"/>
              <a:gd name="connsiteY331" fmla="*/ 222251 h 257176"/>
              <a:gd name="connsiteX332" fmla="*/ 90938 w 611188"/>
              <a:gd name="connsiteY332" fmla="*/ 221193 h 257176"/>
              <a:gd name="connsiteX333" fmla="*/ 86181 w 611188"/>
              <a:gd name="connsiteY333" fmla="*/ 221193 h 257176"/>
              <a:gd name="connsiteX334" fmla="*/ 83009 w 611188"/>
              <a:gd name="connsiteY334" fmla="*/ 220664 h 257176"/>
              <a:gd name="connsiteX335" fmla="*/ 115887 w 611188"/>
              <a:gd name="connsiteY335" fmla="*/ 219075 h 257176"/>
              <a:gd name="connsiteX336" fmla="*/ 115887 w 611188"/>
              <a:gd name="connsiteY336" fmla="*/ 219472 h 257176"/>
              <a:gd name="connsiteX337" fmla="*/ 115433 w 611188"/>
              <a:gd name="connsiteY337" fmla="*/ 219472 h 257176"/>
              <a:gd name="connsiteX338" fmla="*/ 115887 w 611188"/>
              <a:gd name="connsiteY338" fmla="*/ 220266 h 257176"/>
              <a:gd name="connsiteX339" fmla="*/ 115887 w 611188"/>
              <a:gd name="connsiteY339" fmla="*/ 220663 h 257176"/>
              <a:gd name="connsiteX340" fmla="*/ 114072 w 611188"/>
              <a:gd name="connsiteY340" fmla="*/ 220266 h 257176"/>
              <a:gd name="connsiteX341" fmla="*/ 112712 w 611188"/>
              <a:gd name="connsiteY341" fmla="*/ 220663 h 257176"/>
              <a:gd name="connsiteX342" fmla="*/ 113619 w 611188"/>
              <a:gd name="connsiteY342" fmla="*/ 220266 h 257176"/>
              <a:gd name="connsiteX343" fmla="*/ 113619 w 611188"/>
              <a:gd name="connsiteY343" fmla="*/ 219472 h 257176"/>
              <a:gd name="connsiteX344" fmla="*/ 114526 w 611188"/>
              <a:gd name="connsiteY344" fmla="*/ 219472 h 257176"/>
              <a:gd name="connsiteX345" fmla="*/ 107950 w 611188"/>
              <a:gd name="connsiteY345" fmla="*/ 219075 h 257176"/>
              <a:gd name="connsiteX346" fmla="*/ 109538 w 611188"/>
              <a:gd name="connsiteY346" fmla="*/ 219075 h 257176"/>
              <a:gd name="connsiteX347" fmla="*/ 109538 w 611188"/>
              <a:gd name="connsiteY347" fmla="*/ 220134 h 257176"/>
              <a:gd name="connsiteX348" fmla="*/ 109538 w 611188"/>
              <a:gd name="connsiteY348" fmla="*/ 220663 h 257176"/>
              <a:gd name="connsiteX349" fmla="*/ 404812 w 611188"/>
              <a:gd name="connsiteY349" fmla="*/ 215900 h 257176"/>
              <a:gd name="connsiteX350" fmla="*/ 406400 w 611188"/>
              <a:gd name="connsiteY350" fmla="*/ 215900 h 257176"/>
              <a:gd name="connsiteX351" fmla="*/ 405870 w 611188"/>
              <a:gd name="connsiteY351" fmla="*/ 216297 h 257176"/>
              <a:gd name="connsiteX352" fmla="*/ 404812 w 611188"/>
              <a:gd name="connsiteY352" fmla="*/ 217488 h 257176"/>
              <a:gd name="connsiteX353" fmla="*/ 340783 w 611188"/>
              <a:gd name="connsiteY353" fmla="*/ 214313 h 257176"/>
              <a:gd name="connsiteX354" fmla="*/ 342371 w 611188"/>
              <a:gd name="connsiteY354" fmla="*/ 214313 h 257176"/>
              <a:gd name="connsiteX355" fmla="*/ 342371 w 611188"/>
              <a:gd name="connsiteY355" fmla="*/ 214710 h 257176"/>
              <a:gd name="connsiteX356" fmla="*/ 342900 w 611188"/>
              <a:gd name="connsiteY356" fmla="*/ 215504 h 257176"/>
              <a:gd name="connsiteX357" fmla="*/ 342371 w 611188"/>
              <a:gd name="connsiteY357" fmla="*/ 215901 h 257176"/>
              <a:gd name="connsiteX358" fmla="*/ 341312 w 611188"/>
              <a:gd name="connsiteY358" fmla="*/ 214710 h 257176"/>
              <a:gd name="connsiteX359" fmla="*/ 339725 w 611188"/>
              <a:gd name="connsiteY359" fmla="*/ 214710 h 257176"/>
              <a:gd name="connsiteX360" fmla="*/ 94191 w 611188"/>
              <a:gd name="connsiteY360" fmla="*/ 213668 h 257176"/>
              <a:gd name="connsiteX361" fmla="*/ 93133 w 611188"/>
              <a:gd name="connsiteY361" fmla="*/ 214214 h 257176"/>
              <a:gd name="connsiteX362" fmla="*/ 92604 w 611188"/>
              <a:gd name="connsiteY362" fmla="*/ 214214 h 257176"/>
              <a:gd name="connsiteX363" fmla="*/ 91016 w 611188"/>
              <a:gd name="connsiteY363" fmla="*/ 213668 h 257176"/>
              <a:gd name="connsiteX364" fmla="*/ 91016 w 611188"/>
              <a:gd name="connsiteY364" fmla="*/ 215305 h 257176"/>
              <a:gd name="connsiteX365" fmla="*/ 89958 w 611188"/>
              <a:gd name="connsiteY365" fmla="*/ 215305 h 257176"/>
              <a:gd name="connsiteX366" fmla="*/ 89958 w 611188"/>
              <a:gd name="connsiteY366" fmla="*/ 214214 h 257176"/>
              <a:gd name="connsiteX367" fmla="*/ 336550 w 611188"/>
              <a:gd name="connsiteY367" fmla="*/ 211860 h 257176"/>
              <a:gd name="connsiteX368" fmla="*/ 336672 w 611188"/>
              <a:gd name="connsiteY368" fmla="*/ 212059 h 257176"/>
              <a:gd name="connsiteX369" fmla="*/ 336550 w 611188"/>
              <a:gd name="connsiteY369" fmla="*/ 212148 h 257176"/>
              <a:gd name="connsiteX370" fmla="*/ 341947 w 611188"/>
              <a:gd name="connsiteY370" fmla="*/ 211138 h 257176"/>
              <a:gd name="connsiteX371" fmla="*/ 342900 w 611188"/>
              <a:gd name="connsiteY371" fmla="*/ 212726 h 257176"/>
              <a:gd name="connsiteX372" fmla="*/ 341947 w 611188"/>
              <a:gd name="connsiteY372" fmla="*/ 212197 h 257176"/>
              <a:gd name="connsiteX373" fmla="*/ 341629 w 611188"/>
              <a:gd name="connsiteY373" fmla="*/ 211667 h 257176"/>
              <a:gd name="connsiteX374" fmla="*/ 341312 w 611188"/>
              <a:gd name="connsiteY374" fmla="*/ 211138 h 257176"/>
              <a:gd name="connsiteX375" fmla="*/ 341629 w 611188"/>
              <a:gd name="connsiteY375" fmla="*/ 211667 h 257176"/>
              <a:gd name="connsiteX376" fmla="*/ 341312 w 611188"/>
              <a:gd name="connsiteY376" fmla="*/ 212197 h 257176"/>
              <a:gd name="connsiteX377" fmla="*/ 338138 w 611188"/>
              <a:gd name="connsiteY377" fmla="*/ 210993 h 257176"/>
              <a:gd name="connsiteX378" fmla="*/ 337079 w 611188"/>
              <a:gd name="connsiteY378" fmla="*/ 212725 h 257176"/>
              <a:gd name="connsiteX379" fmla="*/ 336672 w 611188"/>
              <a:gd name="connsiteY379" fmla="*/ 212059 h 257176"/>
              <a:gd name="connsiteX380" fmla="*/ 580647 w 611188"/>
              <a:gd name="connsiteY380" fmla="*/ 209022 h 257176"/>
              <a:gd name="connsiteX381" fmla="*/ 582613 w 611188"/>
              <a:gd name="connsiteY381" fmla="*/ 209022 h 257176"/>
              <a:gd name="connsiteX382" fmla="*/ 581252 w 611188"/>
              <a:gd name="connsiteY382" fmla="*/ 209551 h 257176"/>
              <a:gd name="connsiteX383" fmla="*/ 355600 w 611188"/>
              <a:gd name="connsiteY383" fmla="*/ 209022 h 257176"/>
              <a:gd name="connsiteX384" fmla="*/ 357981 w 611188"/>
              <a:gd name="connsiteY384" fmla="*/ 209022 h 257176"/>
              <a:gd name="connsiteX385" fmla="*/ 358775 w 611188"/>
              <a:gd name="connsiteY385" fmla="*/ 209022 h 257176"/>
              <a:gd name="connsiteX386" fmla="*/ 357981 w 611188"/>
              <a:gd name="connsiteY386" fmla="*/ 209551 h 257176"/>
              <a:gd name="connsiteX387" fmla="*/ 355600 w 611188"/>
              <a:gd name="connsiteY387" fmla="*/ 209551 h 257176"/>
              <a:gd name="connsiteX388" fmla="*/ 102039 w 611188"/>
              <a:gd name="connsiteY388" fmla="*/ 208493 h 257176"/>
              <a:gd name="connsiteX389" fmla="*/ 102039 w 611188"/>
              <a:gd name="connsiteY389" fmla="*/ 209022 h 257176"/>
              <a:gd name="connsiteX390" fmla="*/ 101510 w 611188"/>
              <a:gd name="connsiteY390" fmla="*/ 210080 h 257176"/>
              <a:gd name="connsiteX391" fmla="*/ 102039 w 611188"/>
              <a:gd name="connsiteY391" fmla="*/ 210609 h 257176"/>
              <a:gd name="connsiteX392" fmla="*/ 102039 w 611188"/>
              <a:gd name="connsiteY392" fmla="*/ 211668 h 257176"/>
              <a:gd name="connsiteX393" fmla="*/ 103624 w 611188"/>
              <a:gd name="connsiteY393" fmla="*/ 210609 h 257176"/>
              <a:gd name="connsiteX394" fmla="*/ 103624 w 611188"/>
              <a:gd name="connsiteY394" fmla="*/ 210080 h 257176"/>
              <a:gd name="connsiteX395" fmla="*/ 104681 w 611188"/>
              <a:gd name="connsiteY395" fmla="*/ 210080 h 257176"/>
              <a:gd name="connsiteX396" fmla="*/ 104681 w 611188"/>
              <a:gd name="connsiteY396" fmla="*/ 211668 h 257176"/>
              <a:gd name="connsiteX397" fmla="*/ 103096 w 611188"/>
              <a:gd name="connsiteY397" fmla="*/ 213255 h 257176"/>
              <a:gd name="connsiteX398" fmla="*/ 102039 w 611188"/>
              <a:gd name="connsiteY398" fmla="*/ 212197 h 257176"/>
              <a:gd name="connsiteX399" fmla="*/ 100981 w 611188"/>
              <a:gd name="connsiteY399" fmla="*/ 211668 h 257176"/>
              <a:gd name="connsiteX400" fmla="*/ 100981 w 611188"/>
              <a:gd name="connsiteY400" fmla="*/ 209022 h 257176"/>
              <a:gd name="connsiteX401" fmla="*/ 336021 w 611188"/>
              <a:gd name="connsiteY401" fmla="*/ 208107 h 257176"/>
              <a:gd name="connsiteX402" fmla="*/ 336021 w 611188"/>
              <a:gd name="connsiteY402" fmla="*/ 209261 h 257176"/>
              <a:gd name="connsiteX403" fmla="*/ 336550 w 611188"/>
              <a:gd name="connsiteY403" fmla="*/ 209261 h 257176"/>
              <a:gd name="connsiteX404" fmla="*/ 336550 w 611188"/>
              <a:gd name="connsiteY404" fmla="*/ 208684 h 257176"/>
              <a:gd name="connsiteX405" fmla="*/ 337079 w 611188"/>
              <a:gd name="connsiteY405" fmla="*/ 208107 h 257176"/>
              <a:gd name="connsiteX406" fmla="*/ 337079 w 611188"/>
              <a:gd name="connsiteY406" fmla="*/ 208684 h 257176"/>
              <a:gd name="connsiteX407" fmla="*/ 337079 w 611188"/>
              <a:gd name="connsiteY407" fmla="*/ 210416 h 257176"/>
              <a:gd name="connsiteX408" fmla="*/ 336550 w 611188"/>
              <a:gd name="connsiteY408" fmla="*/ 210416 h 257176"/>
              <a:gd name="connsiteX409" fmla="*/ 336550 w 611188"/>
              <a:gd name="connsiteY409" fmla="*/ 211860 h 257176"/>
              <a:gd name="connsiteX410" fmla="*/ 336021 w 611188"/>
              <a:gd name="connsiteY410" fmla="*/ 210993 h 257176"/>
              <a:gd name="connsiteX411" fmla="*/ 336021 w 611188"/>
              <a:gd name="connsiteY411" fmla="*/ 210416 h 257176"/>
              <a:gd name="connsiteX412" fmla="*/ 334962 w 611188"/>
              <a:gd name="connsiteY412" fmla="*/ 210416 h 257176"/>
              <a:gd name="connsiteX413" fmla="*/ 334433 w 611188"/>
              <a:gd name="connsiteY413" fmla="*/ 208684 h 257176"/>
              <a:gd name="connsiteX414" fmla="*/ 333375 w 611188"/>
              <a:gd name="connsiteY414" fmla="*/ 208107 h 257176"/>
              <a:gd name="connsiteX415" fmla="*/ 334433 w 611188"/>
              <a:gd name="connsiteY415" fmla="*/ 208684 h 257176"/>
              <a:gd name="connsiteX416" fmla="*/ 334433 w 611188"/>
              <a:gd name="connsiteY416" fmla="*/ 209261 h 257176"/>
              <a:gd name="connsiteX417" fmla="*/ 333375 w 611188"/>
              <a:gd name="connsiteY417" fmla="*/ 209261 h 257176"/>
              <a:gd name="connsiteX418" fmla="*/ 588010 w 611188"/>
              <a:gd name="connsiteY418" fmla="*/ 207963 h 257176"/>
              <a:gd name="connsiteX419" fmla="*/ 588963 w 611188"/>
              <a:gd name="connsiteY419" fmla="*/ 207963 h 257176"/>
              <a:gd name="connsiteX420" fmla="*/ 588328 w 611188"/>
              <a:gd name="connsiteY420" fmla="*/ 209551 h 257176"/>
              <a:gd name="connsiteX421" fmla="*/ 587375 w 611188"/>
              <a:gd name="connsiteY421" fmla="*/ 209551 h 257176"/>
              <a:gd name="connsiteX422" fmla="*/ 579438 w 611188"/>
              <a:gd name="connsiteY422" fmla="*/ 207963 h 257176"/>
              <a:gd name="connsiteX423" fmla="*/ 580647 w 611188"/>
              <a:gd name="connsiteY423" fmla="*/ 209022 h 257176"/>
              <a:gd name="connsiteX424" fmla="*/ 580345 w 611188"/>
              <a:gd name="connsiteY424" fmla="*/ 209022 h 257176"/>
              <a:gd name="connsiteX425" fmla="*/ 332184 w 611188"/>
              <a:gd name="connsiteY425" fmla="*/ 207963 h 257176"/>
              <a:gd name="connsiteX426" fmla="*/ 333375 w 611188"/>
              <a:gd name="connsiteY426" fmla="*/ 211138 h 257176"/>
              <a:gd name="connsiteX427" fmla="*/ 332978 w 611188"/>
              <a:gd name="connsiteY427" fmla="*/ 211138 h 257176"/>
              <a:gd name="connsiteX428" fmla="*/ 332184 w 611188"/>
              <a:gd name="connsiteY428" fmla="*/ 208757 h 257176"/>
              <a:gd name="connsiteX429" fmla="*/ 332184 w 611188"/>
              <a:gd name="connsiteY429" fmla="*/ 209551 h 257176"/>
              <a:gd name="connsiteX430" fmla="*/ 331787 w 611188"/>
              <a:gd name="connsiteY430" fmla="*/ 209551 h 257176"/>
              <a:gd name="connsiteX431" fmla="*/ 331911 w 611188"/>
              <a:gd name="connsiteY431" fmla="*/ 209054 h 257176"/>
              <a:gd name="connsiteX432" fmla="*/ 329861 w 611188"/>
              <a:gd name="connsiteY432" fmla="*/ 210080 h 257176"/>
              <a:gd name="connsiteX433" fmla="*/ 329333 w 611188"/>
              <a:gd name="connsiteY433" fmla="*/ 208493 h 257176"/>
              <a:gd name="connsiteX434" fmla="*/ 331922 w 611188"/>
              <a:gd name="connsiteY434" fmla="*/ 209011 h 257176"/>
              <a:gd name="connsiteX435" fmla="*/ 368300 w 611188"/>
              <a:gd name="connsiteY435" fmla="*/ 207433 h 257176"/>
              <a:gd name="connsiteX436" fmla="*/ 368300 w 611188"/>
              <a:gd name="connsiteY436" fmla="*/ 207963 h 257176"/>
              <a:gd name="connsiteX437" fmla="*/ 368300 w 611188"/>
              <a:gd name="connsiteY437" fmla="*/ 209021 h 257176"/>
              <a:gd name="connsiteX438" fmla="*/ 366871 w 611188"/>
              <a:gd name="connsiteY438" fmla="*/ 209550 h 257176"/>
              <a:gd name="connsiteX439" fmla="*/ 366871 w 611188"/>
              <a:gd name="connsiteY439" fmla="*/ 207963 h 257176"/>
              <a:gd name="connsiteX440" fmla="*/ 364013 w 611188"/>
              <a:gd name="connsiteY440" fmla="*/ 207433 h 257176"/>
              <a:gd name="connsiteX441" fmla="*/ 364966 w 611188"/>
              <a:gd name="connsiteY441" fmla="*/ 207963 h 257176"/>
              <a:gd name="connsiteX442" fmla="*/ 365442 w 611188"/>
              <a:gd name="connsiteY442" fmla="*/ 207433 h 257176"/>
              <a:gd name="connsiteX443" fmla="*/ 366871 w 611188"/>
              <a:gd name="connsiteY443" fmla="*/ 207963 h 257176"/>
              <a:gd name="connsiteX444" fmla="*/ 366395 w 611188"/>
              <a:gd name="connsiteY444" fmla="*/ 209021 h 257176"/>
              <a:gd name="connsiteX445" fmla="*/ 365442 w 611188"/>
              <a:gd name="connsiteY445" fmla="*/ 209550 h 257176"/>
              <a:gd name="connsiteX446" fmla="*/ 365442 w 611188"/>
              <a:gd name="connsiteY446" fmla="*/ 209021 h 257176"/>
              <a:gd name="connsiteX447" fmla="*/ 366395 w 611188"/>
              <a:gd name="connsiteY447" fmla="*/ 207963 h 257176"/>
              <a:gd name="connsiteX448" fmla="*/ 364966 w 611188"/>
              <a:gd name="connsiteY448" fmla="*/ 209021 h 257176"/>
              <a:gd name="connsiteX449" fmla="*/ 363537 w 611188"/>
              <a:gd name="connsiteY449" fmla="*/ 207963 h 257176"/>
              <a:gd name="connsiteX450" fmla="*/ 392112 w 611188"/>
              <a:gd name="connsiteY450" fmla="*/ 206375 h 257176"/>
              <a:gd name="connsiteX451" fmla="*/ 393700 w 611188"/>
              <a:gd name="connsiteY451" fmla="*/ 206375 h 257176"/>
              <a:gd name="connsiteX452" fmla="*/ 393700 w 611188"/>
              <a:gd name="connsiteY452" fmla="*/ 207010 h 257176"/>
              <a:gd name="connsiteX453" fmla="*/ 392641 w 611188"/>
              <a:gd name="connsiteY453" fmla="*/ 207328 h 257176"/>
              <a:gd name="connsiteX454" fmla="*/ 392641 w 611188"/>
              <a:gd name="connsiteY454" fmla="*/ 207010 h 257176"/>
              <a:gd name="connsiteX455" fmla="*/ 392112 w 611188"/>
              <a:gd name="connsiteY455" fmla="*/ 207328 h 257176"/>
              <a:gd name="connsiteX456" fmla="*/ 392112 w 611188"/>
              <a:gd name="connsiteY456" fmla="*/ 207010 h 257176"/>
              <a:gd name="connsiteX457" fmla="*/ 365442 w 611188"/>
              <a:gd name="connsiteY457" fmla="*/ 206375 h 257176"/>
              <a:gd name="connsiteX458" fmla="*/ 366395 w 611188"/>
              <a:gd name="connsiteY458" fmla="*/ 206375 h 257176"/>
              <a:gd name="connsiteX459" fmla="*/ 366395 w 611188"/>
              <a:gd name="connsiteY459" fmla="*/ 207433 h 257176"/>
              <a:gd name="connsiteX460" fmla="*/ 365442 w 611188"/>
              <a:gd name="connsiteY460" fmla="*/ 207433 h 257176"/>
              <a:gd name="connsiteX461" fmla="*/ 360362 w 611188"/>
              <a:gd name="connsiteY461" fmla="*/ 206375 h 257176"/>
              <a:gd name="connsiteX462" fmla="*/ 361315 w 611188"/>
              <a:gd name="connsiteY462" fmla="*/ 206375 h 257176"/>
              <a:gd name="connsiteX463" fmla="*/ 361950 w 611188"/>
              <a:gd name="connsiteY463" fmla="*/ 208756 h 257176"/>
              <a:gd name="connsiteX464" fmla="*/ 361315 w 611188"/>
              <a:gd name="connsiteY464" fmla="*/ 208756 h 257176"/>
              <a:gd name="connsiteX465" fmla="*/ 361315 w 611188"/>
              <a:gd name="connsiteY465" fmla="*/ 207169 h 257176"/>
              <a:gd name="connsiteX466" fmla="*/ 360997 w 611188"/>
              <a:gd name="connsiteY466" fmla="*/ 207169 h 257176"/>
              <a:gd name="connsiteX467" fmla="*/ 361315 w 611188"/>
              <a:gd name="connsiteY467" fmla="*/ 209550 h 257176"/>
              <a:gd name="connsiteX468" fmla="*/ 360362 w 611188"/>
              <a:gd name="connsiteY468" fmla="*/ 209550 h 257176"/>
              <a:gd name="connsiteX469" fmla="*/ 360997 w 611188"/>
              <a:gd name="connsiteY469" fmla="*/ 208756 h 257176"/>
              <a:gd name="connsiteX470" fmla="*/ 336550 w 611188"/>
              <a:gd name="connsiteY470" fmla="*/ 206375 h 257176"/>
              <a:gd name="connsiteX471" fmla="*/ 337079 w 611188"/>
              <a:gd name="connsiteY471" fmla="*/ 206952 h 257176"/>
              <a:gd name="connsiteX472" fmla="*/ 337079 w 611188"/>
              <a:gd name="connsiteY472" fmla="*/ 208107 h 257176"/>
              <a:gd name="connsiteX473" fmla="*/ 336550 w 611188"/>
              <a:gd name="connsiteY473" fmla="*/ 206952 h 257176"/>
              <a:gd name="connsiteX474" fmla="*/ 378883 w 611188"/>
              <a:gd name="connsiteY474" fmla="*/ 206199 h 257176"/>
              <a:gd name="connsiteX475" fmla="*/ 378936 w 611188"/>
              <a:gd name="connsiteY475" fmla="*/ 206270 h 257176"/>
              <a:gd name="connsiteX476" fmla="*/ 378883 w 611188"/>
              <a:gd name="connsiteY476" fmla="*/ 206376 h 257176"/>
              <a:gd name="connsiteX477" fmla="*/ 328049 w 611188"/>
              <a:gd name="connsiteY477" fmla="*/ 205771 h 257176"/>
              <a:gd name="connsiteX478" fmla="*/ 328275 w 611188"/>
              <a:gd name="connsiteY478" fmla="*/ 205847 h 257176"/>
              <a:gd name="connsiteX479" fmla="*/ 328275 w 611188"/>
              <a:gd name="connsiteY479" fmla="*/ 206376 h 257176"/>
              <a:gd name="connsiteX480" fmla="*/ 327747 w 611188"/>
              <a:gd name="connsiteY480" fmla="*/ 206376 h 257176"/>
              <a:gd name="connsiteX481" fmla="*/ 347266 w 611188"/>
              <a:gd name="connsiteY481" fmla="*/ 205423 h 257176"/>
              <a:gd name="connsiteX482" fmla="*/ 347861 w 611188"/>
              <a:gd name="connsiteY482" fmla="*/ 205741 h 257176"/>
              <a:gd name="connsiteX483" fmla="*/ 346075 w 611188"/>
              <a:gd name="connsiteY483" fmla="*/ 206376 h 257176"/>
              <a:gd name="connsiteX484" fmla="*/ 379412 w 611188"/>
              <a:gd name="connsiteY484" fmla="*/ 205317 h 257176"/>
              <a:gd name="connsiteX485" fmla="*/ 380471 w 611188"/>
              <a:gd name="connsiteY485" fmla="*/ 206376 h 257176"/>
              <a:gd name="connsiteX486" fmla="*/ 381000 w 611188"/>
              <a:gd name="connsiteY486" fmla="*/ 206905 h 257176"/>
              <a:gd name="connsiteX487" fmla="*/ 380471 w 611188"/>
              <a:gd name="connsiteY487" fmla="*/ 207963 h 257176"/>
              <a:gd name="connsiteX488" fmla="*/ 379412 w 611188"/>
              <a:gd name="connsiteY488" fmla="*/ 206905 h 257176"/>
              <a:gd name="connsiteX489" fmla="*/ 378936 w 611188"/>
              <a:gd name="connsiteY489" fmla="*/ 206270 h 257176"/>
              <a:gd name="connsiteX490" fmla="*/ 412353 w 611188"/>
              <a:gd name="connsiteY490" fmla="*/ 204788 h 257176"/>
              <a:gd name="connsiteX491" fmla="*/ 412750 w 611188"/>
              <a:gd name="connsiteY491" fmla="*/ 204788 h 257176"/>
              <a:gd name="connsiteX492" fmla="*/ 412353 w 611188"/>
              <a:gd name="connsiteY492" fmla="*/ 206376 h 257176"/>
              <a:gd name="connsiteX493" fmla="*/ 411162 w 611188"/>
              <a:gd name="connsiteY493" fmla="*/ 206376 h 257176"/>
              <a:gd name="connsiteX494" fmla="*/ 388082 w 611188"/>
              <a:gd name="connsiteY494" fmla="*/ 204788 h 257176"/>
              <a:gd name="connsiteX495" fmla="*/ 390525 w 611188"/>
              <a:gd name="connsiteY495" fmla="*/ 206772 h 257176"/>
              <a:gd name="connsiteX496" fmla="*/ 390525 w 611188"/>
              <a:gd name="connsiteY496" fmla="*/ 207169 h 257176"/>
              <a:gd name="connsiteX497" fmla="*/ 390036 w 611188"/>
              <a:gd name="connsiteY497" fmla="*/ 207963 h 257176"/>
              <a:gd name="connsiteX498" fmla="*/ 388082 w 611188"/>
              <a:gd name="connsiteY498" fmla="*/ 206772 h 257176"/>
              <a:gd name="connsiteX499" fmla="*/ 385152 w 611188"/>
              <a:gd name="connsiteY499" fmla="*/ 207963 h 257176"/>
              <a:gd name="connsiteX500" fmla="*/ 384175 w 611188"/>
              <a:gd name="connsiteY500" fmla="*/ 207963 h 257176"/>
              <a:gd name="connsiteX501" fmla="*/ 384175 w 611188"/>
              <a:gd name="connsiteY501" fmla="*/ 207169 h 257176"/>
              <a:gd name="connsiteX502" fmla="*/ 385640 w 611188"/>
              <a:gd name="connsiteY502" fmla="*/ 206772 h 257176"/>
              <a:gd name="connsiteX503" fmla="*/ 386617 w 611188"/>
              <a:gd name="connsiteY503" fmla="*/ 206772 h 257176"/>
              <a:gd name="connsiteX504" fmla="*/ 385640 w 611188"/>
              <a:gd name="connsiteY504" fmla="*/ 205979 h 257176"/>
              <a:gd name="connsiteX505" fmla="*/ 377825 w 611188"/>
              <a:gd name="connsiteY505" fmla="*/ 204788 h 257176"/>
              <a:gd name="connsiteX506" fmla="*/ 377825 w 611188"/>
              <a:gd name="connsiteY506" fmla="*/ 207169 h 257176"/>
              <a:gd name="connsiteX507" fmla="*/ 377295 w 611188"/>
              <a:gd name="connsiteY507" fmla="*/ 207169 h 257176"/>
              <a:gd name="connsiteX508" fmla="*/ 377295 w 611188"/>
              <a:gd name="connsiteY508" fmla="*/ 207963 h 257176"/>
              <a:gd name="connsiteX509" fmla="*/ 376237 w 611188"/>
              <a:gd name="connsiteY509" fmla="*/ 205582 h 257176"/>
              <a:gd name="connsiteX510" fmla="*/ 377825 w 611188"/>
              <a:gd name="connsiteY510" fmla="*/ 204788 h 257176"/>
              <a:gd name="connsiteX511" fmla="*/ 378883 w 611188"/>
              <a:gd name="connsiteY511" fmla="*/ 205317 h 257176"/>
              <a:gd name="connsiteX512" fmla="*/ 378883 w 611188"/>
              <a:gd name="connsiteY512" fmla="*/ 206199 h 257176"/>
              <a:gd name="connsiteX513" fmla="*/ 349647 w 611188"/>
              <a:gd name="connsiteY513" fmla="*/ 204788 h 257176"/>
              <a:gd name="connsiteX514" fmla="*/ 350838 w 611188"/>
              <a:gd name="connsiteY514" fmla="*/ 205423 h 257176"/>
              <a:gd name="connsiteX515" fmla="*/ 350838 w 611188"/>
              <a:gd name="connsiteY515" fmla="*/ 205741 h 257176"/>
              <a:gd name="connsiteX516" fmla="*/ 347861 w 611188"/>
              <a:gd name="connsiteY516" fmla="*/ 205741 h 257176"/>
              <a:gd name="connsiteX517" fmla="*/ 347266 w 611188"/>
              <a:gd name="connsiteY517" fmla="*/ 204788 h 257176"/>
              <a:gd name="connsiteX518" fmla="*/ 347861 w 611188"/>
              <a:gd name="connsiteY518" fmla="*/ 204788 h 257176"/>
              <a:gd name="connsiteX519" fmla="*/ 347266 w 611188"/>
              <a:gd name="connsiteY519" fmla="*/ 205423 h 257176"/>
              <a:gd name="connsiteX520" fmla="*/ 122238 w 611188"/>
              <a:gd name="connsiteY520" fmla="*/ 202102 h 257176"/>
              <a:gd name="connsiteX521" fmla="*/ 121152 w 611188"/>
              <a:gd name="connsiteY521" fmla="*/ 202712 h 257176"/>
              <a:gd name="connsiteX522" fmla="*/ 120608 w 611188"/>
              <a:gd name="connsiteY522" fmla="*/ 203934 h 257176"/>
              <a:gd name="connsiteX523" fmla="*/ 121152 w 611188"/>
              <a:gd name="connsiteY523" fmla="*/ 204544 h 257176"/>
              <a:gd name="connsiteX524" fmla="*/ 118979 w 611188"/>
              <a:gd name="connsiteY524" fmla="*/ 206376 h 257176"/>
              <a:gd name="connsiteX525" fmla="*/ 115177 w 611188"/>
              <a:gd name="connsiteY525" fmla="*/ 206376 h 257176"/>
              <a:gd name="connsiteX526" fmla="*/ 113005 w 611188"/>
              <a:gd name="connsiteY526" fmla="*/ 202712 h 257176"/>
              <a:gd name="connsiteX527" fmla="*/ 116807 w 611188"/>
              <a:gd name="connsiteY527" fmla="*/ 202712 h 257176"/>
              <a:gd name="connsiteX528" fmla="*/ 91546 w 611188"/>
              <a:gd name="connsiteY528" fmla="*/ 200025 h 257176"/>
              <a:gd name="connsiteX529" fmla="*/ 92604 w 611188"/>
              <a:gd name="connsiteY529" fmla="*/ 200025 h 257176"/>
              <a:gd name="connsiteX530" fmla="*/ 93133 w 611188"/>
              <a:gd name="connsiteY530" fmla="*/ 200025 h 257176"/>
              <a:gd name="connsiteX531" fmla="*/ 94191 w 611188"/>
              <a:gd name="connsiteY531" fmla="*/ 202208 h 257176"/>
              <a:gd name="connsiteX532" fmla="*/ 96308 w 611188"/>
              <a:gd name="connsiteY532" fmla="*/ 201662 h 257176"/>
              <a:gd name="connsiteX533" fmla="*/ 96308 w 611188"/>
              <a:gd name="connsiteY533" fmla="*/ 202208 h 257176"/>
              <a:gd name="connsiteX534" fmla="*/ 96308 w 611188"/>
              <a:gd name="connsiteY534" fmla="*/ 203845 h 257176"/>
              <a:gd name="connsiteX535" fmla="*/ 94721 w 611188"/>
              <a:gd name="connsiteY535" fmla="*/ 203299 h 257176"/>
              <a:gd name="connsiteX536" fmla="*/ 94191 w 611188"/>
              <a:gd name="connsiteY536" fmla="*/ 203845 h 257176"/>
              <a:gd name="connsiteX537" fmla="*/ 96308 w 611188"/>
              <a:gd name="connsiteY537" fmla="*/ 205482 h 257176"/>
              <a:gd name="connsiteX538" fmla="*/ 98425 w 611188"/>
              <a:gd name="connsiteY538" fmla="*/ 204937 h 257176"/>
              <a:gd name="connsiteX539" fmla="*/ 96308 w 611188"/>
              <a:gd name="connsiteY539" fmla="*/ 207119 h 257176"/>
              <a:gd name="connsiteX540" fmla="*/ 93133 w 611188"/>
              <a:gd name="connsiteY540" fmla="*/ 210939 h 257176"/>
              <a:gd name="connsiteX541" fmla="*/ 91546 w 611188"/>
              <a:gd name="connsiteY541" fmla="*/ 210394 h 257176"/>
              <a:gd name="connsiteX542" fmla="*/ 91016 w 611188"/>
              <a:gd name="connsiteY542" fmla="*/ 212577 h 257176"/>
              <a:gd name="connsiteX543" fmla="*/ 89958 w 611188"/>
              <a:gd name="connsiteY543" fmla="*/ 212031 h 257176"/>
              <a:gd name="connsiteX544" fmla="*/ 89429 w 611188"/>
              <a:gd name="connsiteY544" fmla="*/ 210939 h 257176"/>
              <a:gd name="connsiteX545" fmla="*/ 89429 w 611188"/>
              <a:gd name="connsiteY545" fmla="*/ 212577 h 257176"/>
              <a:gd name="connsiteX546" fmla="*/ 87841 w 611188"/>
              <a:gd name="connsiteY546" fmla="*/ 212577 h 257176"/>
              <a:gd name="connsiteX547" fmla="*/ 87312 w 611188"/>
              <a:gd name="connsiteY547" fmla="*/ 213668 h 257176"/>
              <a:gd name="connsiteX548" fmla="*/ 87312 w 611188"/>
              <a:gd name="connsiteY548" fmla="*/ 214214 h 257176"/>
              <a:gd name="connsiteX549" fmla="*/ 89429 w 611188"/>
              <a:gd name="connsiteY549" fmla="*/ 215305 h 257176"/>
              <a:gd name="connsiteX550" fmla="*/ 89958 w 611188"/>
              <a:gd name="connsiteY550" fmla="*/ 215851 h 257176"/>
              <a:gd name="connsiteX551" fmla="*/ 91016 w 611188"/>
              <a:gd name="connsiteY551" fmla="*/ 215305 h 257176"/>
              <a:gd name="connsiteX552" fmla="*/ 92604 w 611188"/>
              <a:gd name="connsiteY552" fmla="*/ 214214 h 257176"/>
              <a:gd name="connsiteX553" fmla="*/ 92604 w 611188"/>
              <a:gd name="connsiteY553" fmla="*/ 215305 h 257176"/>
              <a:gd name="connsiteX554" fmla="*/ 92604 w 611188"/>
              <a:gd name="connsiteY554" fmla="*/ 215851 h 257176"/>
              <a:gd name="connsiteX555" fmla="*/ 91016 w 611188"/>
              <a:gd name="connsiteY555" fmla="*/ 216397 h 257176"/>
              <a:gd name="connsiteX556" fmla="*/ 89958 w 611188"/>
              <a:gd name="connsiteY556" fmla="*/ 217488 h 257176"/>
              <a:gd name="connsiteX557" fmla="*/ 87841 w 611188"/>
              <a:gd name="connsiteY557" fmla="*/ 215851 h 257176"/>
              <a:gd name="connsiteX558" fmla="*/ 84666 w 611188"/>
              <a:gd name="connsiteY558" fmla="*/ 213668 h 257176"/>
              <a:gd name="connsiteX559" fmla="*/ 84137 w 611188"/>
              <a:gd name="connsiteY559" fmla="*/ 213668 h 257176"/>
              <a:gd name="connsiteX560" fmla="*/ 83079 w 611188"/>
              <a:gd name="connsiteY560" fmla="*/ 213668 h 257176"/>
              <a:gd name="connsiteX561" fmla="*/ 82550 w 611188"/>
              <a:gd name="connsiteY561" fmla="*/ 212031 h 257176"/>
              <a:gd name="connsiteX562" fmla="*/ 80962 w 611188"/>
              <a:gd name="connsiteY562" fmla="*/ 212031 h 257176"/>
              <a:gd name="connsiteX563" fmla="*/ 78846 w 611188"/>
              <a:gd name="connsiteY563" fmla="*/ 208757 h 257176"/>
              <a:gd name="connsiteX564" fmla="*/ 76200 w 611188"/>
              <a:gd name="connsiteY564" fmla="*/ 205482 h 257176"/>
              <a:gd name="connsiteX565" fmla="*/ 77787 w 611188"/>
              <a:gd name="connsiteY565" fmla="*/ 205482 h 257176"/>
              <a:gd name="connsiteX566" fmla="*/ 82021 w 611188"/>
              <a:gd name="connsiteY566" fmla="*/ 205482 h 257176"/>
              <a:gd name="connsiteX567" fmla="*/ 89958 w 611188"/>
              <a:gd name="connsiteY567" fmla="*/ 206574 h 257176"/>
              <a:gd name="connsiteX568" fmla="*/ 93133 w 611188"/>
              <a:gd name="connsiteY568" fmla="*/ 203845 h 257176"/>
              <a:gd name="connsiteX569" fmla="*/ 91546 w 611188"/>
              <a:gd name="connsiteY569" fmla="*/ 204937 h 257176"/>
              <a:gd name="connsiteX570" fmla="*/ 89958 w 611188"/>
              <a:gd name="connsiteY570" fmla="*/ 205482 h 257176"/>
              <a:gd name="connsiteX571" fmla="*/ 91016 w 611188"/>
              <a:gd name="connsiteY571" fmla="*/ 203299 h 257176"/>
              <a:gd name="connsiteX572" fmla="*/ 93133 w 611188"/>
              <a:gd name="connsiteY572" fmla="*/ 201662 h 257176"/>
              <a:gd name="connsiteX573" fmla="*/ 92604 w 611188"/>
              <a:gd name="connsiteY573" fmla="*/ 201116 h 257176"/>
              <a:gd name="connsiteX574" fmla="*/ 104858 w 611188"/>
              <a:gd name="connsiteY574" fmla="*/ 198438 h 257176"/>
              <a:gd name="connsiteX575" fmla="*/ 104858 w 611188"/>
              <a:gd name="connsiteY575" fmla="*/ 199659 h 257176"/>
              <a:gd name="connsiteX576" fmla="*/ 105945 w 611188"/>
              <a:gd name="connsiteY576" fmla="*/ 201491 h 257176"/>
              <a:gd name="connsiteX577" fmla="*/ 108117 w 611188"/>
              <a:gd name="connsiteY577" fmla="*/ 201491 h 257176"/>
              <a:gd name="connsiteX578" fmla="*/ 108117 w 611188"/>
              <a:gd name="connsiteY578" fmla="*/ 202102 h 257176"/>
              <a:gd name="connsiteX579" fmla="*/ 108117 w 611188"/>
              <a:gd name="connsiteY579" fmla="*/ 202712 h 257176"/>
              <a:gd name="connsiteX580" fmla="*/ 109746 w 611188"/>
              <a:gd name="connsiteY580" fmla="*/ 202102 h 257176"/>
              <a:gd name="connsiteX581" fmla="*/ 111376 w 611188"/>
              <a:gd name="connsiteY581" fmla="*/ 200270 h 257176"/>
              <a:gd name="connsiteX582" fmla="*/ 111919 w 611188"/>
              <a:gd name="connsiteY582" fmla="*/ 201491 h 257176"/>
              <a:gd name="connsiteX583" fmla="*/ 113005 w 611188"/>
              <a:gd name="connsiteY583" fmla="*/ 201491 h 257176"/>
              <a:gd name="connsiteX584" fmla="*/ 113005 w 611188"/>
              <a:gd name="connsiteY584" fmla="*/ 202102 h 257176"/>
              <a:gd name="connsiteX585" fmla="*/ 111376 w 611188"/>
              <a:gd name="connsiteY585" fmla="*/ 201491 h 257176"/>
              <a:gd name="connsiteX586" fmla="*/ 111376 w 611188"/>
              <a:gd name="connsiteY586" fmla="*/ 202102 h 257176"/>
              <a:gd name="connsiteX587" fmla="*/ 111376 w 611188"/>
              <a:gd name="connsiteY587" fmla="*/ 202712 h 257176"/>
              <a:gd name="connsiteX588" fmla="*/ 113005 w 611188"/>
              <a:gd name="connsiteY588" fmla="*/ 202712 h 257176"/>
              <a:gd name="connsiteX589" fmla="*/ 109746 w 611188"/>
              <a:gd name="connsiteY589" fmla="*/ 205765 h 257176"/>
              <a:gd name="connsiteX590" fmla="*/ 108660 w 611188"/>
              <a:gd name="connsiteY590" fmla="*/ 205765 h 257176"/>
              <a:gd name="connsiteX591" fmla="*/ 108660 w 611188"/>
              <a:gd name="connsiteY591" fmla="*/ 203934 h 257176"/>
              <a:gd name="connsiteX592" fmla="*/ 108117 w 611188"/>
              <a:gd name="connsiteY592" fmla="*/ 205765 h 257176"/>
              <a:gd name="connsiteX593" fmla="*/ 107574 w 611188"/>
              <a:gd name="connsiteY593" fmla="*/ 206376 h 257176"/>
              <a:gd name="connsiteX594" fmla="*/ 107574 w 611188"/>
              <a:gd name="connsiteY594" fmla="*/ 205765 h 257176"/>
              <a:gd name="connsiteX595" fmla="*/ 107574 w 611188"/>
              <a:gd name="connsiteY595" fmla="*/ 204544 h 257176"/>
              <a:gd name="connsiteX596" fmla="*/ 105945 w 611188"/>
              <a:gd name="connsiteY596" fmla="*/ 203934 h 257176"/>
              <a:gd name="connsiteX597" fmla="*/ 104858 w 611188"/>
              <a:gd name="connsiteY597" fmla="*/ 202102 h 257176"/>
              <a:gd name="connsiteX598" fmla="*/ 104315 w 611188"/>
              <a:gd name="connsiteY598" fmla="*/ 202712 h 257176"/>
              <a:gd name="connsiteX599" fmla="*/ 102686 w 611188"/>
              <a:gd name="connsiteY599" fmla="*/ 202102 h 257176"/>
              <a:gd name="connsiteX600" fmla="*/ 103229 w 611188"/>
              <a:gd name="connsiteY600" fmla="*/ 201491 h 257176"/>
              <a:gd name="connsiteX601" fmla="*/ 101600 w 611188"/>
              <a:gd name="connsiteY601" fmla="*/ 201491 h 257176"/>
              <a:gd name="connsiteX602" fmla="*/ 103229 w 611188"/>
              <a:gd name="connsiteY602" fmla="*/ 199659 h 257176"/>
              <a:gd name="connsiteX603" fmla="*/ 83457 w 611188"/>
              <a:gd name="connsiteY603" fmla="*/ 198438 h 257176"/>
              <a:gd name="connsiteX604" fmla="*/ 85725 w 611188"/>
              <a:gd name="connsiteY604" fmla="*/ 200026 h 257176"/>
              <a:gd name="connsiteX605" fmla="*/ 83457 w 611188"/>
              <a:gd name="connsiteY605" fmla="*/ 200026 h 257176"/>
              <a:gd name="connsiteX606" fmla="*/ 82550 w 611188"/>
              <a:gd name="connsiteY606" fmla="*/ 199629 h 257176"/>
              <a:gd name="connsiteX607" fmla="*/ 446484 w 611188"/>
              <a:gd name="connsiteY607" fmla="*/ 193675 h 257176"/>
              <a:gd name="connsiteX608" fmla="*/ 447675 w 611188"/>
              <a:gd name="connsiteY608" fmla="*/ 195263 h 257176"/>
              <a:gd name="connsiteX609" fmla="*/ 446881 w 611188"/>
              <a:gd name="connsiteY609" fmla="*/ 195263 h 257176"/>
              <a:gd name="connsiteX610" fmla="*/ 446087 w 611188"/>
              <a:gd name="connsiteY610" fmla="*/ 195263 h 257176"/>
              <a:gd name="connsiteX611" fmla="*/ 93052 w 611188"/>
              <a:gd name="connsiteY611" fmla="*/ 189443 h 257176"/>
              <a:gd name="connsiteX612" fmla="*/ 93111 w 611188"/>
              <a:gd name="connsiteY612" fmla="*/ 189560 h 257176"/>
              <a:gd name="connsiteX613" fmla="*/ 93052 w 611188"/>
              <a:gd name="connsiteY613" fmla="*/ 189548 h 257176"/>
              <a:gd name="connsiteX614" fmla="*/ 92524 w 611188"/>
              <a:gd name="connsiteY614" fmla="*/ 189443 h 257176"/>
              <a:gd name="connsiteX615" fmla="*/ 93052 w 611188"/>
              <a:gd name="connsiteY615" fmla="*/ 189548 h 257176"/>
              <a:gd name="connsiteX616" fmla="*/ 93052 w 611188"/>
              <a:gd name="connsiteY616" fmla="*/ 189972 h 257176"/>
              <a:gd name="connsiteX617" fmla="*/ 93052 w 611188"/>
              <a:gd name="connsiteY617" fmla="*/ 191030 h 257176"/>
              <a:gd name="connsiteX618" fmla="*/ 92524 w 611188"/>
              <a:gd name="connsiteY618" fmla="*/ 189972 h 257176"/>
              <a:gd name="connsiteX619" fmla="*/ 119856 w 611188"/>
              <a:gd name="connsiteY619" fmla="*/ 188913 h 257176"/>
              <a:gd name="connsiteX620" fmla="*/ 120253 w 611188"/>
              <a:gd name="connsiteY620" fmla="*/ 189972 h 257176"/>
              <a:gd name="connsiteX621" fmla="*/ 120650 w 611188"/>
              <a:gd name="connsiteY621" fmla="*/ 190501 h 257176"/>
              <a:gd name="connsiteX622" fmla="*/ 119856 w 611188"/>
              <a:gd name="connsiteY622" fmla="*/ 190501 h 257176"/>
              <a:gd name="connsiteX623" fmla="*/ 119062 w 611188"/>
              <a:gd name="connsiteY623" fmla="*/ 190501 h 257176"/>
              <a:gd name="connsiteX624" fmla="*/ 119062 w 611188"/>
              <a:gd name="connsiteY624" fmla="*/ 189972 h 257176"/>
              <a:gd name="connsiteX625" fmla="*/ 86647 w 611188"/>
              <a:gd name="connsiteY625" fmla="*/ 185208 h 257176"/>
              <a:gd name="connsiteX626" fmla="*/ 88183 w 611188"/>
              <a:gd name="connsiteY626" fmla="*/ 185738 h 257176"/>
              <a:gd name="connsiteX627" fmla="*/ 89207 w 611188"/>
              <a:gd name="connsiteY627" fmla="*/ 185208 h 257176"/>
              <a:gd name="connsiteX628" fmla="*/ 89719 w 611188"/>
              <a:gd name="connsiteY628" fmla="*/ 186796 h 257176"/>
              <a:gd name="connsiteX629" fmla="*/ 92792 w 611188"/>
              <a:gd name="connsiteY629" fmla="*/ 186796 h 257176"/>
              <a:gd name="connsiteX630" fmla="*/ 93304 w 611188"/>
              <a:gd name="connsiteY630" fmla="*/ 188384 h 257176"/>
              <a:gd name="connsiteX631" fmla="*/ 95352 w 611188"/>
              <a:gd name="connsiteY631" fmla="*/ 186796 h 257176"/>
              <a:gd name="connsiteX632" fmla="*/ 98425 w 611188"/>
              <a:gd name="connsiteY632" fmla="*/ 185738 h 257176"/>
              <a:gd name="connsiteX633" fmla="*/ 97913 w 611188"/>
              <a:gd name="connsiteY633" fmla="*/ 187325 h 257176"/>
              <a:gd name="connsiteX634" fmla="*/ 96888 w 611188"/>
              <a:gd name="connsiteY634" fmla="*/ 187325 h 257176"/>
              <a:gd name="connsiteX635" fmla="*/ 94840 w 611188"/>
              <a:gd name="connsiteY635" fmla="*/ 187325 h 257176"/>
              <a:gd name="connsiteX636" fmla="*/ 94840 w 611188"/>
              <a:gd name="connsiteY636" fmla="*/ 188384 h 257176"/>
              <a:gd name="connsiteX637" fmla="*/ 94840 w 611188"/>
              <a:gd name="connsiteY637" fmla="*/ 188913 h 257176"/>
              <a:gd name="connsiteX638" fmla="*/ 91767 w 611188"/>
              <a:gd name="connsiteY638" fmla="*/ 188384 h 257176"/>
              <a:gd name="connsiteX639" fmla="*/ 89207 w 611188"/>
              <a:gd name="connsiteY639" fmla="*/ 186796 h 257176"/>
              <a:gd name="connsiteX640" fmla="*/ 87671 w 611188"/>
              <a:gd name="connsiteY640" fmla="*/ 187325 h 257176"/>
              <a:gd name="connsiteX641" fmla="*/ 86647 w 611188"/>
              <a:gd name="connsiteY641" fmla="*/ 188384 h 257176"/>
              <a:gd name="connsiteX642" fmla="*/ 86134 w 611188"/>
              <a:gd name="connsiteY642" fmla="*/ 188384 h 257176"/>
              <a:gd name="connsiteX643" fmla="*/ 86134 w 611188"/>
              <a:gd name="connsiteY643" fmla="*/ 186796 h 257176"/>
              <a:gd name="connsiteX644" fmla="*/ 86647 w 611188"/>
              <a:gd name="connsiteY644" fmla="*/ 185738 h 257176"/>
              <a:gd name="connsiteX645" fmla="*/ 82550 w 611188"/>
              <a:gd name="connsiteY645" fmla="*/ 184150 h 257176"/>
              <a:gd name="connsiteX646" fmla="*/ 83574 w 611188"/>
              <a:gd name="connsiteY646" fmla="*/ 185738 h 257176"/>
              <a:gd name="connsiteX647" fmla="*/ 84598 w 611188"/>
              <a:gd name="connsiteY647" fmla="*/ 185738 h 257176"/>
              <a:gd name="connsiteX648" fmla="*/ 86134 w 611188"/>
              <a:gd name="connsiteY648" fmla="*/ 186796 h 257176"/>
              <a:gd name="connsiteX649" fmla="*/ 84598 w 611188"/>
              <a:gd name="connsiteY649" fmla="*/ 187325 h 257176"/>
              <a:gd name="connsiteX650" fmla="*/ 83062 w 611188"/>
              <a:gd name="connsiteY650" fmla="*/ 186796 h 257176"/>
              <a:gd name="connsiteX651" fmla="*/ 83062 w 611188"/>
              <a:gd name="connsiteY651" fmla="*/ 185208 h 257176"/>
              <a:gd name="connsiteX652" fmla="*/ 82550 w 611188"/>
              <a:gd name="connsiteY652" fmla="*/ 185208 h 257176"/>
              <a:gd name="connsiteX653" fmla="*/ 82550 w 611188"/>
              <a:gd name="connsiteY653" fmla="*/ 182563 h 257176"/>
              <a:gd name="connsiteX654" fmla="*/ 84137 w 611188"/>
              <a:gd name="connsiteY654" fmla="*/ 182563 h 257176"/>
              <a:gd name="connsiteX655" fmla="*/ 85725 w 611188"/>
              <a:gd name="connsiteY655" fmla="*/ 184151 h 257176"/>
              <a:gd name="connsiteX656" fmla="*/ 84137 w 611188"/>
              <a:gd name="connsiteY656" fmla="*/ 184151 h 257176"/>
              <a:gd name="connsiteX657" fmla="*/ 94456 w 611188"/>
              <a:gd name="connsiteY657" fmla="*/ 180975 h 257176"/>
              <a:gd name="connsiteX658" fmla="*/ 94456 w 611188"/>
              <a:gd name="connsiteY658" fmla="*/ 182166 h 257176"/>
              <a:gd name="connsiteX659" fmla="*/ 95250 w 611188"/>
              <a:gd name="connsiteY659" fmla="*/ 182563 h 257176"/>
              <a:gd name="connsiteX660" fmla="*/ 93662 w 611188"/>
              <a:gd name="connsiteY660" fmla="*/ 182563 h 257176"/>
              <a:gd name="connsiteX661" fmla="*/ 93662 w 611188"/>
              <a:gd name="connsiteY661" fmla="*/ 181372 h 257176"/>
              <a:gd name="connsiteX662" fmla="*/ 108080 w 611188"/>
              <a:gd name="connsiteY662" fmla="*/ 179766 h 257176"/>
              <a:gd name="connsiteX663" fmla="*/ 107853 w 611188"/>
              <a:gd name="connsiteY663" fmla="*/ 180447 h 257176"/>
              <a:gd name="connsiteX664" fmla="*/ 107677 w 611188"/>
              <a:gd name="connsiteY664" fmla="*/ 180270 h 257176"/>
              <a:gd name="connsiteX665" fmla="*/ 107098 w 611188"/>
              <a:gd name="connsiteY665" fmla="*/ 179691 h 257176"/>
              <a:gd name="connsiteX666" fmla="*/ 107677 w 611188"/>
              <a:gd name="connsiteY666" fmla="*/ 180270 h 257176"/>
              <a:gd name="connsiteX667" fmla="*/ 106267 w 611188"/>
              <a:gd name="connsiteY667" fmla="*/ 182034 h 257176"/>
              <a:gd name="connsiteX668" fmla="*/ 106796 w 611188"/>
              <a:gd name="connsiteY668" fmla="*/ 180976 h 257176"/>
              <a:gd name="connsiteX669" fmla="*/ 106796 w 611188"/>
              <a:gd name="connsiteY669" fmla="*/ 180447 h 257176"/>
              <a:gd name="connsiteX670" fmla="*/ 100012 w 611188"/>
              <a:gd name="connsiteY670" fmla="*/ 176213 h 257176"/>
              <a:gd name="connsiteX671" fmla="*/ 101600 w 611188"/>
              <a:gd name="connsiteY671" fmla="*/ 176213 h 257176"/>
              <a:gd name="connsiteX672" fmla="*/ 101600 w 611188"/>
              <a:gd name="connsiteY672" fmla="*/ 177272 h 257176"/>
              <a:gd name="connsiteX673" fmla="*/ 101600 w 611188"/>
              <a:gd name="connsiteY673" fmla="*/ 177801 h 257176"/>
              <a:gd name="connsiteX674" fmla="*/ 100541 w 611188"/>
              <a:gd name="connsiteY674" fmla="*/ 177272 h 257176"/>
              <a:gd name="connsiteX675" fmla="*/ 592138 w 611188"/>
              <a:gd name="connsiteY675" fmla="*/ 166688 h 257176"/>
              <a:gd name="connsiteX676" fmla="*/ 593726 w 611188"/>
              <a:gd name="connsiteY676" fmla="*/ 166688 h 257176"/>
              <a:gd name="connsiteX677" fmla="*/ 593196 w 611188"/>
              <a:gd name="connsiteY677" fmla="*/ 167747 h 257176"/>
              <a:gd name="connsiteX678" fmla="*/ 592138 w 611188"/>
              <a:gd name="connsiteY678" fmla="*/ 168276 h 257176"/>
              <a:gd name="connsiteX679" fmla="*/ 592138 w 611188"/>
              <a:gd name="connsiteY679" fmla="*/ 167747 h 257176"/>
              <a:gd name="connsiteX680" fmla="*/ 573088 w 611188"/>
              <a:gd name="connsiteY680" fmla="*/ 166688 h 257176"/>
              <a:gd name="connsiteX681" fmla="*/ 574676 w 611188"/>
              <a:gd name="connsiteY681" fmla="*/ 166688 h 257176"/>
              <a:gd name="connsiteX682" fmla="*/ 573882 w 611188"/>
              <a:gd name="connsiteY682" fmla="*/ 168276 h 257176"/>
              <a:gd name="connsiteX683" fmla="*/ 573088 w 611188"/>
              <a:gd name="connsiteY683" fmla="*/ 167747 h 257176"/>
              <a:gd name="connsiteX684" fmla="*/ 442595 w 611188"/>
              <a:gd name="connsiteY684" fmla="*/ 166688 h 257176"/>
              <a:gd name="connsiteX685" fmla="*/ 443230 w 611188"/>
              <a:gd name="connsiteY685" fmla="*/ 166688 h 257176"/>
              <a:gd name="connsiteX686" fmla="*/ 443230 w 611188"/>
              <a:gd name="connsiteY686" fmla="*/ 168276 h 257176"/>
              <a:gd name="connsiteX687" fmla="*/ 441325 w 611188"/>
              <a:gd name="connsiteY687" fmla="*/ 168276 h 257176"/>
              <a:gd name="connsiteX688" fmla="*/ 582083 w 611188"/>
              <a:gd name="connsiteY688" fmla="*/ 165100 h 257176"/>
              <a:gd name="connsiteX689" fmla="*/ 582612 w 611188"/>
              <a:gd name="connsiteY689" fmla="*/ 165735 h 257176"/>
              <a:gd name="connsiteX690" fmla="*/ 584200 w 611188"/>
              <a:gd name="connsiteY690" fmla="*/ 165100 h 257176"/>
              <a:gd name="connsiteX691" fmla="*/ 583671 w 611188"/>
              <a:gd name="connsiteY691" fmla="*/ 165735 h 257176"/>
              <a:gd name="connsiteX692" fmla="*/ 582612 w 611188"/>
              <a:gd name="connsiteY692" fmla="*/ 166053 h 257176"/>
              <a:gd name="connsiteX693" fmla="*/ 582083 w 611188"/>
              <a:gd name="connsiteY693" fmla="*/ 166688 h 257176"/>
              <a:gd name="connsiteX694" fmla="*/ 581025 w 611188"/>
              <a:gd name="connsiteY694" fmla="*/ 166688 h 257176"/>
              <a:gd name="connsiteX695" fmla="*/ 582083 w 611188"/>
              <a:gd name="connsiteY695" fmla="*/ 166053 h 257176"/>
              <a:gd name="connsiteX696" fmla="*/ 588963 w 611188"/>
              <a:gd name="connsiteY696" fmla="*/ 163513 h 257176"/>
              <a:gd name="connsiteX697" fmla="*/ 590551 w 611188"/>
              <a:gd name="connsiteY697" fmla="*/ 163513 h 257176"/>
              <a:gd name="connsiteX698" fmla="*/ 590021 w 611188"/>
              <a:gd name="connsiteY698" fmla="*/ 165101 h 257176"/>
              <a:gd name="connsiteX699" fmla="*/ 588963 w 611188"/>
              <a:gd name="connsiteY699" fmla="*/ 165101 h 257176"/>
              <a:gd name="connsiteX700" fmla="*/ 447675 w 611188"/>
              <a:gd name="connsiteY700" fmla="*/ 158750 h 257176"/>
              <a:gd name="connsiteX701" fmla="*/ 447675 w 611188"/>
              <a:gd name="connsiteY701" fmla="*/ 160655 h 257176"/>
              <a:gd name="connsiteX702" fmla="*/ 447278 w 611188"/>
              <a:gd name="connsiteY702" fmla="*/ 161925 h 257176"/>
              <a:gd name="connsiteX703" fmla="*/ 446087 w 611188"/>
              <a:gd name="connsiteY703" fmla="*/ 160655 h 257176"/>
              <a:gd name="connsiteX704" fmla="*/ 345190 w 611188"/>
              <a:gd name="connsiteY704" fmla="*/ 149755 h 257176"/>
              <a:gd name="connsiteX705" fmla="*/ 346776 w 611188"/>
              <a:gd name="connsiteY705" fmla="*/ 150813 h 257176"/>
              <a:gd name="connsiteX706" fmla="*/ 345190 w 611188"/>
              <a:gd name="connsiteY706" fmla="*/ 150813 h 257176"/>
              <a:gd name="connsiteX707" fmla="*/ 344133 w 611188"/>
              <a:gd name="connsiteY707" fmla="*/ 149755 h 257176"/>
              <a:gd name="connsiteX708" fmla="*/ 344133 w 611188"/>
              <a:gd name="connsiteY708" fmla="*/ 150813 h 257176"/>
              <a:gd name="connsiteX709" fmla="*/ 343605 w 611188"/>
              <a:gd name="connsiteY709" fmla="*/ 150813 h 257176"/>
              <a:gd name="connsiteX710" fmla="*/ 347607 w 611188"/>
              <a:gd name="connsiteY710" fmla="*/ 147336 h 257176"/>
              <a:gd name="connsiteX711" fmla="*/ 348362 w 611188"/>
              <a:gd name="connsiteY711" fmla="*/ 147638 h 257176"/>
              <a:gd name="connsiteX712" fmla="*/ 347305 w 611188"/>
              <a:gd name="connsiteY712" fmla="*/ 147638 h 257176"/>
              <a:gd name="connsiteX713" fmla="*/ 354013 w 611188"/>
              <a:gd name="connsiteY713" fmla="*/ 144463 h 257176"/>
              <a:gd name="connsiteX714" fmla="*/ 354013 w 611188"/>
              <a:gd name="connsiteY714" fmla="*/ 144992 h 257176"/>
              <a:gd name="connsiteX715" fmla="*/ 352425 w 611188"/>
              <a:gd name="connsiteY715" fmla="*/ 146051 h 257176"/>
              <a:gd name="connsiteX716" fmla="*/ 344421 w 611188"/>
              <a:gd name="connsiteY716" fmla="*/ 141192 h 257176"/>
              <a:gd name="connsiteX717" fmla="*/ 344253 w 611188"/>
              <a:gd name="connsiteY717" fmla="*/ 141336 h 257176"/>
              <a:gd name="connsiteX718" fmla="*/ 344133 w 611188"/>
              <a:gd name="connsiteY718" fmla="*/ 141288 h 257176"/>
              <a:gd name="connsiteX719" fmla="*/ 346776 w 611188"/>
              <a:gd name="connsiteY719" fmla="*/ 139172 h 257176"/>
              <a:gd name="connsiteX720" fmla="*/ 348890 w 611188"/>
              <a:gd name="connsiteY720" fmla="*/ 139172 h 257176"/>
              <a:gd name="connsiteX721" fmla="*/ 347305 w 611188"/>
              <a:gd name="connsiteY721" fmla="*/ 141288 h 257176"/>
              <a:gd name="connsiteX722" fmla="*/ 345719 w 611188"/>
              <a:gd name="connsiteY722" fmla="*/ 140759 h 257176"/>
              <a:gd name="connsiteX723" fmla="*/ 344421 w 611188"/>
              <a:gd name="connsiteY723" fmla="*/ 141192 h 257176"/>
              <a:gd name="connsiteX724" fmla="*/ 474028 w 611188"/>
              <a:gd name="connsiteY724" fmla="*/ 137054 h 257176"/>
              <a:gd name="connsiteX725" fmla="*/ 474663 w 611188"/>
              <a:gd name="connsiteY725" fmla="*/ 138113 h 257176"/>
              <a:gd name="connsiteX726" fmla="*/ 474028 w 611188"/>
              <a:gd name="connsiteY726" fmla="*/ 138113 h 257176"/>
              <a:gd name="connsiteX727" fmla="*/ 474028 w 611188"/>
              <a:gd name="connsiteY727" fmla="*/ 136525 h 257176"/>
              <a:gd name="connsiteX728" fmla="*/ 474028 w 611188"/>
              <a:gd name="connsiteY728" fmla="*/ 137054 h 257176"/>
              <a:gd name="connsiteX729" fmla="*/ 473710 w 611188"/>
              <a:gd name="connsiteY729" fmla="*/ 137054 h 257176"/>
              <a:gd name="connsiteX730" fmla="*/ 473710 w 611188"/>
              <a:gd name="connsiteY730" fmla="*/ 138113 h 257176"/>
              <a:gd name="connsiteX731" fmla="*/ 473075 w 611188"/>
              <a:gd name="connsiteY731" fmla="*/ 137054 h 257176"/>
              <a:gd name="connsiteX732" fmla="*/ 390649 w 611188"/>
              <a:gd name="connsiteY732" fmla="*/ 125942 h 257176"/>
              <a:gd name="connsiteX733" fmla="*/ 390121 w 611188"/>
              <a:gd name="connsiteY733" fmla="*/ 127001 h 257176"/>
              <a:gd name="connsiteX734" fmla="*/ 390649 w 611188"/>
              <a:gd name="connsiteY734" fmla="*/ 127001 h 257176"/>
              <a:gd name="connsiteX735" fmla="*/ 391706 w 611188"/>
              <a:gd name="connsiteY735" fmla="*/ 125942 h 257176"/>
              <a:gd name="connsiteX736" fmla="*/ 395935 w 611188"/>
              <a:gd name="connsiteY736" fmla="*/ 125413 h 257176"/>
              <a:gd name="connsiteX737" fmla="*/ 395935 w 611188"/>
              <a:gd name="connsiteY737" fmla="*/ 125942 h 257176"/>
              <a:gd name="connsiteX738" fmla="*/ 395406 w 611188"/>
              <a:gd name="connsiteY738" fmla="*/ 125942 h 257176"/>
              <a:gd name="connsiteX739" fmla="*/ 436637 w 611188"/>
              <a:gd name="connsiteY739" fmla="*/ 123826 h 257176"/>
              <a:gd name="connsiteX740" fmla="*/ 438222 w 611188"/>
              <a:gd name="connsiteY740" fmla="*/ 123826 h 257176"/>
              <a:gd name="connsiteX741" fmla="*/ 437165 w 611188"/>
              <a:gd name="connsiteY741" fmla="*/ 124884 h 257176"/>
              <a:gd name="connsiteX742" fmla="*/ 610372 w 611188"/>
              <a:gd name="connsiteY742" fmla="*/ 120769 h 257176"/>
              <a:gd name="connsiteX743" fmla="*/ 609147 w 611188"/>
              <a:gd name="connsiteY743" fmla="*/ 121841 h 257176"/>
              <a:gd name="connsiteX744" fmla="*/ 606425 w 611188"/>
              <a:gd name="connsiteY744" fmla="*/ 122238 h 257176"/>
              <a:gd name="connsiteX745" fmla="*/ 608467 w 611188"/>
              <a:gd name="connsiteY745" fmla="*/ 121047 h 257176"/>
              <a:gd name="connsiteX746" fmla="*/ 610508 w 611188"/>
              <a:gd name="connsiteY746" fmla="*/ 120650 h 257176"/>
              <a:gd name="connsiteX747" fmla="*/ 611188 w 611188"/>
              <a:gd name="connsiteY747" fmla="*/ 120650 h 257176"/>
              <a:gd name="connsiteX748" fmla="*/ 610372 w 611188"/>
              <a:gd name="connsiteY748" fmla="*/ 120769 h 257176"/>
              <a:gd name="connsiteX749" fmla="*/ 566936 w 611188"/>
              <a:gd name="connsiteY749" fmla="*/ 112713 h 257176"/>
              <a:gd name="connsiteX750" fmla="*/ 568127 w 611188"/>
              <a:gd name="connsiteY750" fmla="*/ 114618 h 257176"/>
              <a:gd name="connsiteX751" fmla="*/ 569913 w 611188"/>
              <a:gd name="connsiteY751" fmla="*/ 116047 h 257176"/>
              <a:gd name="connsiteX752" fmla="*/ 569317 w 611188"/>
              <a:gd name="connsiteY752" fmla="*/ 116047 h 257176"/>
              <a:gd name="connsiteX753" fmla="*/ 569317 w 611188"/>
              <a:gd name="connsiteY753" fmla="*/ 117476 h 257176"/>
              <a:gd name="connsiteX754" fmla="*/ 568127 w 611188"/>
              <a:gd name="connsiteY754" fmla="*/ 117476 h 257176"/>
              <a:gd name="connsiteX755" fmla="*/ 566936 w 611188"/>
              <a:gd name="connsiteY755" fmla="*/ 117476 h 257176"/>
              <a:gd name="connsiteX756" fmla="*/ 566936 w 611188"/>
              <a:gd name="connsiteY756" fmla="*/ 116047 h 257176"/>
              <a:gd name="connsiteX757" fmla="*/ 565745 w 611188"/>
              <a:gd name="connsiteY757" fmla="*/ 116047 h 257176"/>
              <a:gd name="connsiteX758" fmla="*/ 566936 w 611188"/>
              <a:gd name="connsiteY758" fmla="*/ 115571 h 257176"/>
              <a:gd name="connsiteX759" fmla="*/ 565150 w 611188"/>
              <a:gd name="connsiteY759" fmla="*/ 114618 h 257176"/>
              <a:gd name="connsiteX760" fmla="*/ 566936 w 611188"/>
              <a:gd name="connsiteY760" fmla="*/ 114142 h 257176"/>
              <a:gd name="connsiteX761" fmla="*/ 74612 w 611188"/>
              <a:gd name="connsiteY761" fmla="*/ 107950 h 257176"/>
              <a:gd name="connsiteX762" fmla="*/ 75670 w 611188"/>
              <a:gd name="connsiteY762" fmla="*/ 107950 h 257176"/>
              <a:gd name="connsiteX763" fmla="*/ 76200 w 611188"/>
              <a:gd name="connsiteY763" fmla="*/ 111125 h 257176"/>
              <a:gd name="connsiteX764" fmla="*/ 75670 w 611188"/>
              <a:gd name="connsiteY764" fmla="*/ 110331 h 257176"/>
              <a:gd name="connsiteX765" fmla="*/ 480510 w 611188"/>
              <a:gd name="connsiteY765" fmla="*/ 106363 h 257176"/>
              <a:gd name="connsiteX766" fmla="*/ 480317 w 611188"/>
              <a:gd name="connsiteY766" fmla="*/ 106556 h 257176"/>
              <a:gd name="connsiteX767" fmla="*/ 481011 w 611188"/>
              <a:gd name="connsiteY767" fmla="*/ 106363 h 257176"/>
              <a:gd name="connsiteX768" fmla="*/ 593726 w 611188"/>
              <a:gd name="connsiteY768" fmla="*/ 103188 h 257176"/>
              <a:gd name="connsiteX769" fmla="*/ 593726 w 611188"/>
              <a:gd name="connsiteY769" fmla="*/ 104776 h 257176"/>
              <a:gd name="connsiteX770" fmla="*/ 592138 w 611188"/>
              <a:gd name="connsiteY770" fmla="*/ 104776 h 257176"/>
              <a:gd name="connsiteX771" fmla="*/ 593196 w 611188"/>
              <a:gd name="connsiteY771" fmla="*/ 103717 h 257176"/>
              <a:gd name="connsiteX772" fmla="*/ 588963 w 611188"/>
              <a:gd name="connsiteY772" fmla="*/ 103188 h 257176"/>
              <a:gd name="connsiteX773" fmla="*/ 589492 w 611188"/>
              <a:gd name="connsiteY773" fmla="*/ 103188 h 257176"/>
              <a:gd name="connsiteX774" fmla="*/ 592138 w 611188"/>
              <a:gd name="connsiteY774" fmla="*/ 103188 h 257176"/>
              <a:gd name="connsiteX775" fmla="*/ 590550 w 611188"/>
              <a:gd name="connsiteY775" fmla="*/ 104776 h 257176"/>
              <a:gd name="connsiteX776" fmla="*/ 594783 w 611188"/>
              <a:gd name="connsiteY776" fmla="*/ 101600 h 257176"/>
              <a:gd name="connsiteX777" fmla="*/ 595313 w 611188"/>
              <a:gd name="connsiteY777" fmla="*/ 102659 h 257176"/>
              <a:gd name="connsiteX778" fmla="*/ 594783 w 611188"/>
              <a:gd name="connsiteY778" fmla="*/ 103188 h 257176"/>
              <a:gd name="connsiteX779" fmla="*/ 593726 w 611188"/>
              <a:gd name="connsiteY779" fmla="*/ 103188 h 257176"/>
              <a:gd name="connsiteX780" fmla="*/ 593725 w 611188"/>
              <a:gd name="connsiteY780" fmla="*/ 103188 h 257176"/>
              <a:gd name="connsiteX781" fmla="*/ 598091 w 611188"/>
              <a:gd name="connsiteY781" fmla="*/ 100013 h 257176"/>
              <a:gd name="connsiteX782" fmla="*/ 598488 w 611188"/>
              <a:gd name="connsiteY782" fmla="*/ 100542 h 257176"/>
              <a:gd name="connsiteX783" fmla="*/ 598091 w 611188"/>
              <a:gd name="connsiteY783" fmla="*/ 101601 h 257176"/>
              <a:gd name="connsiteX784" fmla="*/ 596900 w 611188"/>
              <a:gd name="connsiteY784" fmla="*/ 101601 h 257176"/>
              <a:gd name="connsiteX785" fmla="*/ 591344 w 611188"/>
              <a:gd name="connsiteY785" fmla="*/ 100013 h 257176"/>
              <a:gd name="connsiteX786" fmla="*/ 593726 w 611188"/>
              <a:gd name="connsiteY786" fmla="*/ 101204 h 257176"/>
              <a:gd name="connsiteX787" fmla="*/ 593249 w 611188"/>
              <a:gd name="connsiteY787" fmla="*/ 101601 h 257176"/>
              <a:gd name="connsiteX788" fmla="*/ 592773 w 611188"/>
              <a:gd name="connsiteY788" fmla="*/ 101601 h 257176"/>
              <a:gd name="connsiteX789" fmla="*/ 592773 w 611188"/>
              <a:gd name="connsiteY789" fmla="*/ 101204 h 257176"/>
              <a:gd name="connsiteX790" fmla="*/ 590392 w 611188"/>
              <a:gd name="connsiteY790" fmla="*/ 101204 h 257176"/>
              <a:gd name="connsiteX791" fmla="*/ 588963 w 611188"/>
              <a:gd name="connsiteY791" fmla="*/ 101601 h 257176"/>
              <a:gd name="connsiteX792" fmla="*/ 571500 w 611188"/>
              <a:gd name="connsiteY792" fmla="*/ 98425 h 257176"/>
              <a:gd name="connsiteX793" fmla="*/ 573088 w 611188"/>
              <a:gd name="connsiteY793" fmla="*/ 98954 h 257176"/>
              <a:gd name="connsiteX794" fmla="*/ 572029 w 611188"/>
              <a:gd name="connsiteY794" fmla="*/ 100013 h 257176"/>
              <a:gd name="connsiteX795" fmla="*/ 571500 w 611188"/>
              <a:gd name="connsiteY795" fmla="*/ 98954 h 257176"/>
              <a:gd name="connsiteX796" fmla="*/ 558271 w 611188"/>
              <a:gd name="connsiteY796" fmla="*/ 98425 h 257176"/>
              <a:gd name="connsiteX797" fmla="*/ 558801 w 611188"/>
              <a:gd name="connsiteY797" fmla="*/ 100013 h 257176"/>
              <a:gd name="connsiteX798" fmla="*/ 557213 w 611188"/>
              <a:gd name="connsiteY798" fmla="*/ 100013 h 257176"/>
              <a:gd name="connsiteX799" fmla="*/ 543322 w 611188"/>
              <a:gd name="connsiteY799" fmla="*/ 97897 h 257176"/>
              <a:gd name="connsiteX800" fmla="*/ 546101 w 611188"/>
              <a:gd name="connsiteY800" fmla="*/ 97897 h 257176"/>
              <a:gd name="connsiteX801" fmla="*/ 544315 w 611188"/>
              <a:gd name="connsiteY801" fmla="*/ 98426 h 257176"/>
              <a:gd name="connsiteX802" fmla="*/ 541338 w 611188"/>
              <a:gd name="connsiteY802" fmla="*/ 96838 h 257176"/>
              <a:gd name="connsiteX803" fmla="*/ 543322 w 611188"/>
              <a:gd name="connsiteY803" fmla="*/ 97897 h 257176"/>
              <a:gd name="connsiteX804" fmla="*/ 543124 w 611188"/>
              <a:gd name="connsiteY804" fmla="*/ 97897 h 257176"/>
              <a:gd name="connsiteX805" fmla="*/ 503237 w 611188"/>
              <a:gd name="connsiteY805" fmla="*/ 93663 h 257176"/>
              <a:gd name="connsiteX806" fmla="*/ 504031 w 611188"/>
              <a:gd name="connsiteY806" fmla="*/ 94457 h 257176"/>
              <a:gd name="connsiteX807" fmla="*/ 504825 w 611188"/>
              <a:gd name="connsiteY807" fmla="*/ 93663 h 257176"/>
              <a:gd name="connsiteX808" fmla="*/ 504031 w 611188"/>
              <a:gd name="connsiteY808" fmla="*/ 95251 h 257176"/>
              <a:gd name="connsiteX809" fmla="*/ 499539 w 611188"/>
              <a:gd name="connsiteY809" fmla="*/ 84214 h 257176"/>
              <a:gd name="connsiteX810" fmla="*/ 499539 w 611188"/>
              <a:gd name="connsiteY810" fmla="*/ 85196 h 257176"/>
              <a:gd name="connsiteX811" fmla="*/ 499010 w 611188"/>
              <a:gd name="connsiteY811" fmla="*/ 85196 h 257176"/>
              <a:gd name="connsiteX812" fmla="*/ 499010 w 611188"/>
              <a:gd name="connsiteY812" fmla="*/ 84516 h 257176"/>
              <a:gd name="connsiteX813" fmla="*/ 503239 w 611188"/>
              <a:gd name="connsiteY813" fmla="*/ 82021 h 257176"/>
              <a:gd name="connsiteX814" fmla="*/ 504825 w 611188"/>
              <a:gd name="connsiteY814" fmla="*/ 82021 h 257176"/>
              <a:gd name="connsiteX815" fmla="*/ 504296 w 611188"/>
              <a:gd name="connsiteY815" fmla="*/ 82551 h 257176"/>
              <a:gd name="connsiteX816" fmla="*/ 50800 w 611188"/>
              <a:gd name="connsiteY816" fmla="*/ 65088 h 257176"/>
              <a:gd name="connsiteX817" fmla="*/ 49741 w 611188"/>
              <a:gd name="connsiteY817" fmla="*/ 66993 h 257176"/>
              <a:gd name="connsiteX818" fmla="*/ 50800 w 611188"/>
              <a:gd name="connsiteY818" fmla="*/ 66993 h 257176"/>
              <a:gd name="connsiteX819" fmla="*/ 49741 w 611188"/>
              <a:gd name="connsiteY819" fmla="*/ 68263 h 257176"/>
              <a:gd name="connsiteX820" fmla="*/ 49212 w 611188"/>
              <a:gd name="connsiteY820" fmla="*/ 66993 h 257176"/>
              <a:gd name="connsiteX821" fmla="*/ 49741 w 611188"/>
              <a:gd name="connsiteY821" fmla="*/ 66358 h 257176"/>
              <a:gd name="connsiteX822" fmla="*/ 375848 w 611188"/>
              <a:gd name="connsiteY822" fmla="*/ 63501 h 257176"/>
              <a:gd name="connsiteX823" fmla="*/ 376906 w 611188"/>
              <a:gd name="connsiteY823" fmla="*/ 63501 h 257176"/>
              <a:gd name="connsiteX824" fmla="*/ 376906 w 611188"/>
              <a:gd name="connsiteY824" fmla="*/ 64559 h 257176"/>
              <a:gd name="connsiteX825" fmla="*/ 375320 w 611188"/>
              <a:gd name="connsiteY825" fmla="*/ 62971 h 257176"/>
              <a:gd name="connsiteX826" fmla="*/ 375848 w 611188"/>
              <a:gd name="connsiteY826" fmla="*/ 63501 h 257176"/>
              <a:gd name="connsiteX827" fmla="*/ 375320 w 611188"/>
              <a:gd name="connsiteY827" fmla="*/ 63501 h 257176"/>
              <a:gd name="connsiteX828" fmla="*/ 375320 w 611188"/>
              <a:gd name="connsiteY828" fmla="*/ 64559 h 257176"/>
              <a:gd name="connsiteX829" fmla="*/ 374791 w 611188"/>
              <a:gd name="connsiteY829" fmla="*/ 64559 h 257176"/>
              <a:gd name="connsiteX830" fmla="*/ 388540 w 611188"/>
              <a:gd name="connsiteY830" fmla="*/ 55563 h 257176"/>
              <a:gd name="connsiteX831" fmla="*/ 390525 w 611188"/>
              <a:gd name="connsiteY831" fmla="*/ 55563 h 257176"/>
              <a:gd name="connsiteX832" fmla="*/ 387052 w 611188"/>
              <a:gd name="connsiteY832" fmla="*/ 56357 h 257176"/>
              <a:gd name="connsiteX833" fmla="*/ 384571 w 611188"/>
              <a:gd name="connsiteY833" fmla="*/ 55563 h 257176"/>
              <a:gd name="connsiteX834" fmla="*/ 387052 w 611188"/>
              <a:gd name="connsiteY834" fmla="*/ 56357 h 257176"/>
              <a:gd name="connsiteX835" fmla="*/ 383083 w 611188"/>
              <a:gd name="connsiteY835" fmla="*/ 57151 h 257176"/>
              <a:gd name="connsiteX836" fmla="*/ 382587 w 611188"/>
              <a:gd name="connsiteY836" fmla="*/ 56754 h 257176"/>
              <a:gd name="connsiteX837" fmla="*/ 382587 w 611188"/>
              <a:gd name="connsiteY837" fmla="*/ 56357 h 257176"/>
              <a:gd name="connsiteX838" fmla="*/ 380047 w 611188"/>
              <a:gd name="connsiteY838" fmla="*/ 55563 h 257176"/>
              <a:gd name="connsiteX839" fmla="*/ 381000 w 611188"/>
              <a:gd name="connsiteY839" fmla="*/ 55563 h 257176"/>
              <a:gd name="connsiteX840" fmla="*/ 380365 w 611188"/>
              <a:gd name="connsiteY840" fmla="*/ 56357 h 257176"/>
              <a:gd name="connsiteX841" fmla="*/ 380365 w 611188"/>
              <a:gd name="connsiteY841" fmla="*/ 57151 h 257176"/>
              <a:gd name="connsiteX842" fmla="*/ 379412 w 611188"/>
              <a:gd name="connsiteY842" fmla="*/ 56357 h 257176"/>
              <a:gd name="connsiteX843" fmla="*/ 357981 w 611188"/>
              <a:gd name="connsiteY843" fmla="*/ 53975 h 257176"/>
              <a:gd name="connsiteX844" fmla="*/ 360362 w 611188"/>
              <a:gd name="connsiteY844" fmla="*/ 53975 h 257176"/>
              <a:gd name="connsiteX845" fmla="*/ 357981 w 611188"/>
              <a:gd name="connsiteY845" fmla="*/ 55563 h 257176"/>
              <a:gd name="connsiteX846" fmla="*/ 357187 w 611188"/>
              <a:gd name="connsiteY846" fmla="*/ 55563 h 257176"/>
              <a:gd name="connsiteX847" fmla="*/ 371474 w 611188"/>
              <a:gd name="connsiteY847" fmla="*/ 50800 h 257176"/>
              <a:gd name="connsiteX848" fmla="*/ 372533 w 611188"/>
              <a:gd name="connsiteY848" fmla="*/ 51329 h 257176"/>
              <a:gd name="connsiteX849" fmla="*/ 373062 w 611188"/>
              <a:gd name="connsiteY849" fmla="*/ 51594 h 257176"/>
              <a:gd name="connsiteX850" fmla="*/ 372533 w 611188"/>
              <a:gd name="connsiteY850" fmla="*/ 51594 h 257176"/>
              <a:gd name="connsiteX851" fmla="*/ 370945 w 611188"/>
              <a:gd name="connsiteY851" fmla="*/ 51594 h 257176"/>
              <a:gd name="connsiteX852" fmla="*/ 369887 w 611188"/>
              <a:gd name="connsiteY852" fmla="*/ 52388 h 257176"/>
              <a:gd name="connsiteX853" fmla="*/ 313266 w 611188"/>
              <a:gd name="connsiteY853" fmla="*/ 50800 h 257176"/>
              <a:gd name="connsiteX854" fmla="*/ 313266 w 611188"/>
              <a:gd name="connsiteY854" fmla="*/ 51480 h 257176"/>
              <a:gd name="connsiteX855" fmla="*/ 314325 w 611188"/>
              <a:gd name="connsiteY855" fmla="*/ 51480 h 257176"/>
              <a:gd name="connsiteX856" fmla="*/ 312208 w 611188"/>
              <a:gd name="connsiteY856" fmla="*/ 52841 h 257176"/>
              <a:gd name="connsiteX857" fmla="*/ 309562 w 611188"/>
              <a:gd name="connsiteY857" fmla="*/ 53522 h 257176"/>
              <a:gd name="connsiteX858" fmla="*/ 309033 w 611188"/>
              <a:gd name="connsiteY858" fmla="*/ 51480 h 257176"/>
              <a:gd name="connsiteX859" fmla="*/ 311150 w 611188"/>
              <a:gd name="connsiteY859" fmla="*/ 51480 h 257176"/>
              <a:gd name="connsiteX860" fmla="*/ 366514 w 611188"/>
              <a:gd name="connsiteY860" fmla="*/ 50346 h 257176"/>
              <a:gd name="connsiteX861" fmla="*/ 369159 w 611188"/>
              <a:gd name="connsiteY861" fmla="*/ 50346 h 257176"/>
              <a:gd name="connsiteX862" fmla="*/ 368002 w 611188"/>
              <a:gd name="connsiteY862" fmla="*/ 50800 h 257176"/>
              <a:gd name="connsiteX863" fmla="*/ 365025 w 611188"/>
              <a:gd name="connsiteY863" fmla="*/ 50800 h 257176"/>
              <a:gd name="connsiteX864" fmla="*/ 363008 w 611188"/>
              <a:gd name="connsiteY864" fmla="*/ 50271 h 257176"/>
              <a:gd name="connsiteX865" fmla="*/ 363538 w 611188"/>
              <a:gd name="connsiteY865" fmla="*/ 50800 h 257176"/>
              <a:gd name="connsiteX866" fmla="*/ 363008 w 611188"/>
              <a:gd name="connsiteY866" fmla="*/ 51330 h 257176"/>
              <a:gd name="connsiteX867" fmla="*/ 361950 w 611188"/>
              <a:gd name="connsiteY867" fmla="*/ 52388 h 257176"/>
              <a:gd name="connsiteX868" fmla="*/ 361950 w 611188"/>
              <a:gd name="connsiteY868" fmla="*/ 51330 h 257176"/>
              <a:gd name="connsiteX869" fmla="*/ 363008 w 611188"/>
              <a:gd name="connsiteY869" fmla="*/ 50800 h 257176"/>
              <a:gd name="connsiteX870" fmla="*/ 369432 w 611188"/>
              <a:gd name="connsiteY870" fmla="*/ 50240 h 257176"/>
              <a:gd name="connsiteX871" fmla="*/ 369490 w 611188"/>
              <a:gd name="connsiteY871" fmla="*/ 50346 h 257176"/>
              <a:gd name="connsiteX872" fmla="*/ 369159 w 611188"/>
              <a:gd name="connsiteY872" fmla="*/ 50346 h 257176"/>
              <a:gd name="connsiteX873" fmla="*/ 243545 w 611188"/>
              <a:gd name="connsiteY873" fmla="*/ 49711 h 257176"/>
              <a:gd name="connsiteX874" fmla="*/ 243172 w 611188"/>
              <a:gd name="connsiteY874" fmla="*/ 50271 h 257176"/>
              <a:gd name="connsiteX875" fmla="*/ 241587 w 611188"/>
              <a:gd name="connsiteY875" fmla="*/ 50271 h 257176"/>
              <a:gd name="connsiteX876" fmla="*/ 368994 w 611188"/>
              <a:gd name="connsiteY876" fmla="*/ 49439 h 257176"/>
              <a:gd name="connsiteX877" fmla="*/ 369986 w 611188"/>
              <a:gd name="connsiteY877" fmla="*/ 49439 h 257176"/>
              <a:gd name="connsiteX878" fmla="*/ 371475 w 611188"/>
              <a:gd name="connsiteY878" fmla="*/ 49439 h 257176"/>
              <a:gd name="connsiteX879" fmla="*/ 369432 w 611188"/>
              <a:gd name="connsiteY879" fmla="*/ 50240 h 257176"/>
              <a:gd name="connsiteX880" fmla="*/ 361950 w 611188"/>
              <a:gd name="connsiteY880" fmla="*/ 49213 h 257176"/>
              <a:gd name="connsiteX881" fmla="*/ 363008 w 611188"/>
              <a:gd name="connsiteY881" fmla="*/ 49213 h 257176"/>
              <a:gd name="connsiteX882" fmla="*/ 363008 w 611188"/>
              <a:gd name="connsiteY882" fmla="*/ 50271 h 257176"/>
              <a:gd name="connsiteX883" fmla="*/ 361950 w 611188"/>
              <a:gd name="connsiteY883" fmla="*/ 50271 h 257176"/>
              <a:gd name="connsiteX884" fmla="*/ 367506 w 611188"/>
              <a:gd name="connsiteY884" fmla="*/ 48079 h 257176"/>
              <a:gd name="connsiteX885" fmla="*/ 368994 w 611188"/>
              <a:gd name="connsiteY885" fmla="*/ 49439 h 257176"/>
              <a:gd name="connsiteX886" fmla="*/ 367376 w 611188"/>
              <a:gd name="connsiteY886" fmla="*/ 48256 h 257176"/>
              <a:gd name="connsiteX887" fmla="*/ 208814 w 611188"/>
              <a:gd name="connsiteY887" fmla="*/ 47626 h 257176"/>
              <a:gd name="connsiteX888" fmla="*/ 210400 w 611188"/>
              <a:gd name="connsiteY888" fmla="*/ 48684 h 257176"/>
              <a:gd name="connsiteX889" fmla="*/ 209871 w 611188"/>
              <a:gd name="connsiteY889" fmla="*/ 48684 h 257176"/>
              <a:gd name="connsiteX890" fmla="*/ 366514 w 611188"/>
              <a:gd name="connsiteY890" fmla="*/ 47625 h 257176"/>
              <a:gd name="connsiteX891" fmla="*/ 367376 w 611188"/>
              <a:gd name="connsiteY891" fmla="*/ 48256 h 257176"/>
              <a:gd name="connsiteX892" fmla="*/ 366514 w 611188"/>
              <a:gd name="connsiteY892" fmla="*/ 49439 h 257176"/>
              <a:gd name="connsiteX893" fmla="*/ 363537 w 611188"/>
              <a:gd name="connsiteY893" fmla="*/ 49439 h 257176"/>
              <a:gd name="connsiteX894" fmla="*/ 245287 w 611188"/>
              <a:gd name="connsiteY894" fmla="*/ 47096 h 257176"/>
              <a:gd name="connsiteX895" fmla="*/ 245287 w 611188"/>
              <a:gd name="connsiteY895" fmla="*/ 47626 h 257176"/>
              <a:gd name="connsiteX896" fmla="*/ 245287 w 611188"/>
              <a:gd name="connsiteY896" fmla="*/ 49213 h 257176"/>
              <a:gd name="connsiteX897" fmla="*/ 243545 w 611188"/>
              <a:gd name="connsiteY897" fmla="*/ 49711 h 257176"/>
              <a:gd name="connsiteX898" fmla="*/ 243416 w 611188"/>
              <a:gd name="connsiteY898" fmla="*/ 46038 h 257176"/>
              <a:gd name="connsiteX899" fmla="*/ 244475 w 611188"/>
              <a:gd name="connsiteY899" fmla="*/ 47097 h 257176"/>
              <a:gd name="connsiteX900" fmla="*/ 243416 w 611188"/>
              <a:gd name="connsiteY900" fmla="*/ 47626 h 257176"/>
              <a:gd name="connsiteX901" fmla="*/ 242887 w 611188"/>
              <a:gd name="connsiteY901" fmla="*/ 47626 h 257176"/>
              <a:gd name="connsiteX902" fmla="*/ 28574 w 611188"/>
              <a:gd name="connsiteY902" fmla="*/ 46038 h 257176"/>
              <a:gd name="connsiteX903" fmla="*/ 30162 w 611188"/>
              <a:gd name="connsiteY903" fmla="*/ 46526 h 257176"/>
              <a:gd name="connsiteX904" fmla="*/ 29103 w 611188"/>
              <a:gd name="connsiteY904" fmla="*/ 47503 h 257176"/>
              <a:gd name="connsiteX905" fmla="*/ 30162 w 611188"/>
              <a:gd name="connsiteY905" fmla="*/ 49457 h 257176"/>
              <a:gd name="connsiteX906" fmla="*/ 29103 w 611188"/>
              <a:gd name="connsiteY906" fmla="*/ 50923 h 257176"/>
              <a:gd name="connsiteX907" fmla="*/ 29103 w 611188"/>
              <a:gd name="connsiteY907" fmla="*/ 52388 h 257176"/>
              <a:gd name="connsiteX908" fmla="*/ 27516 w 611188"/>
              <a:gd name="connsiteY908" fmla="*/ 51411 h 257176"/>
              <a:gd name="connsiteX909" fmla="*/ 26987 w 611188"/>
              <a:gd name="connsiteY909" fmla="*/ 50434 h 257176"/>
              <a:gd name="connsiteX910" fmla="*/ 28574 w 611188"/>
              <a:gd name="connsiteY910" fmla="*/ 50434 h 257176"/>
              <a:gd name="connsiteX911" fmla="*/ 28574 w 611188"/>
              <a:gd name="connsiteY911" fmla="*/ 47503 h 257176"/>
              <a:gd name="connsiteX912" fmla="*/ 27516 w 611188"/>
              <a:gd name="connsiteY912" fmla="*/ 47503 h 257176"/>
              <a:gd name="connsiteX913" fmla="*/ 255587 w 611188"/>
              <a:gd name="connsiteY913" fmla="*/ 45720 h 257176"/>
              <a:gd name="connsiteX914" fmla="*/ 257175 w 611188"/>
              <a:gd name="connsiteY914" fmla="*/ 46355 h 257176"/>
              <a:gd name="connsiteX915" fmla="*/ 256116 w 611188"/>
              <a:gd name="connsiteY915" fmla="*/ 47625 h 257176"/>
              <a:gd name="connsiteX916" fmla="*/ 234949 w 611188"/>
              <a:gd name="connsiteY916" fmla="*/ 44450 h 257176"/>
              <a:gd name="connsiteX917" fmla="*/ 234950 w 611188"/>
              <a:gd name="connsiteY917" fmla="*/ 44450 h 257176"/>
              <a:gd name="connsiteX918" fmla="*/ 238125 w 611188"/>
              <a:gd name="connsiteY918" fmla="*/ 44450 h 257176"/>
              <a:gd name="connsiteX919" fmla="*/ 235479 w 611188"/>
              <a:gd name="connsiteY919" fmla="*/ 45509 h 257176"/>
              <a:gd name="connsiteX920" fmla="*/ 233362 w 611188"/>
              <a:gd name="connsiteY920" fmla="*/ 46038 h 257176"/>
              <a:gd name="connsiteX921" fmla="*/ 4659 w 611188"/>
              <a:gd name="connsiteY921" fmla="*/ 42863 h 257176"/>
              <a:gd name="connsiteX922" fmla="*/ 7247 w 611188"/>
              <a:gd name="connsiteY922" fmla="*/ 43379 h 257176"/>
              <a:gd name="connsiteX923" fmla="*/ 8800 w 611188"/>
              <a:gd name="connsiteY923" fmla="*/ 44411 h 257176"/>
              <a:gd name="connsiteX924" fmla="*/ 8800 w 611188"/>
              <a:gd name="connsiteY924" fmla="*/ 45443 h 257176"/>
              <a:gd name="connsiteX925" fmla="*/ 8800 w 611188"/>
              <a:gd name="connsiteY925" fmla="*/ 46475 h 257176"/>
              <a:gd name="connsiteX926" fmla="*/ 11389 w 611188"/>
              <a:gd name="connsiteY926" fmla="*/ 49570 h 257176"/>
              <a:gd name="connsiteX927" fmla="*/ 13459 w 611188"/>
              <a:gd name="connsiteY927" fmla="*/ 52150 h 257176"/>
              <a:gd name="connsiteX928" fmla="*/ 13977 w 611188"/>
              <a:gd name="connsiteY928" fmla="*/ 52150 h 257176"/>
              <a:gd name="connsiteX929" fmla="*/ 13977 w 611188"/>
              <a:gd name="connsiteY929" fmla="*/ 53182 h 257176"/>
              <a:gd name="connsiteX930" fmla="*/ 15012 w 611188"/>
              <a:gd name="connsiteY930" fmla="*/ 53698 h 257176"/>
              <a:gd name="connsiteX931" fmla="*/ 16565 w 611188"/>
              <a:gd name="connsiteY931" fmla="*/ 53182 h 257176"/>
              <a:gd name="connsiteX932" fmla="*/ 16565 w 611188"/>
              <a:gd name="connsiteY932" fmla="*/ 55246 h 257176"/>
              <a:gd name="connsiteX933" fmla="*/ 17083 w 611188"/>
              <a:gd name="connsiteY933" fmla="*/ 55246 h 257176"/>
              <a:gd name="connsiteX934" fmla="*/ 17083 w 611188"/>
              <a:gd name="connsiteY934" fmla="*/ 54730 h 257176"/>
              <a:gd name="connsiteX935" fmla="*/ 18118 w 611188"/>
              <a:gd name="connsiteY935" fmla="*/ 55246 h 257176"/>
              <a:gd name="connsiteX936" fmla="*/ 18118 w 611188"/>
              <a:gd name="connsiteY936" fmla="*/ 56278 h 257176"/>
              <a:gd name="connsiteX937" fmla="*/ 18636 w 611188"/>
              <a:gd name="connsiteY937" fmla="*/ 56278 h 257176"/>
              <a:gd name="connsiteX938" fmla="*/ 18636 w 611188"/>
              <a:gd name="connsiteY938" fmla="*/ 55246 h 257176"/>
              <a:gd name="connsiteX939" fmla="*/ 20189 w 611188"/>
              <a:gd name="connsiteY939" fmla="*/ 56794 h 257176"/>
              <a:gd name="connsiteX940" fmla="*/ 20707 w 611188"/>
              <a:gd name="connsiteY940" fmla="*/ 58341 h 257176"/>
              <a:gd name="connsiteX941" fmla="*/ 22260 w 611188"/>
              <a:gd name="connsiteY941" fmla="*/ 58857 h 257176"/>
              <a:gd name="connsiteX942" fmla="*/ 23813 w 611188"/>
              <a:gd name="connsiteY942" fmla="*/ 61953 h 257176"/>
              <a:gd name="connsiteX943" fmla="*/ 21742 w 611188"/>
              <a:gd name="connsiteY943" fmla="*/ 63501 h 257176"/>
              <a:gd name="connsiteX944" fmla="*/ 18118 w 611188"/>
              <a:gd name="connsiteY944" fmla="*/ 60405 h 257176"/>
              <a:gd name="connsiteX945" fmla="*/ 15012 w 611188"/>
              <a:gd name="connsiteY945" fmla="*/ 59889 h 257176"/>
              <a:gd name="connsiteX946" fmla="*/ 13977 w 611188"/>
              <a:gd name="connsiteY946" fmla="*/ 57310 h 257176"/>
              <a:gd name="connsiteX947" fmla="*/ 11906 w 611188"/>
              <a:gd name="connsiteY947" fmla="*/ 57310 h 257176"/>
              <a:gd name="connsiteX948" fmla="*/ 11906 w 611188"/>
              <a:gd name="connsiteY948" fmla="*/ 56794 h 257176"/>
              <a:gd name="connsiteX949" fmla="*/ 11906 w 611188"/>
              <a:gd name="connsiteY949" fmla="*/ 55246 h 257176"/>
              <a:gd name="connsiteX950" fmla="*/ 10353 w 611188"/>
              <a:gd name="connsiteY950" fmla="*/ 55246 h 257176"/>
              <a:gd name="connsiteX951" fmla="*/ 9836 w 611188"/>
              <a:gd name="connsiteY951" fmla="*/ 55246 h 257176"/>
              <a:gd name="connsiteX952" fmla="*/ 6730 w 611188"/>
              <a:gd name="connsiteY952" fmla="*/ 58857 h 257176"/>
              <a:gd name="connsiteX953" fmla="*/ 2070 w 611188"/>
              <a:gd name="connsiteY953" fmla="*/ 61437 h 257176"/>
              <a:gd name="connsiteX954" fmla="*/ 1553 w 611188"/>
              <a:gd name="connsiteY954" fmla="*/ 60405 h 257176"/>
              <a:gd name="connsiteX955" fmla="*/ 517 w 611188"/>
              <a:gd name="connsiteY955" fmla="*/ 60405 h 257176"/>
              <a:gd name="connsiteX956" fmla="*/ 2070 w 611188"/>
              <a:gd name="connsiteY956" fmla="*/ 58341 h 257176"/>
              <a:gd name="connsiteX957" fmla="*/ 3106 w 611188"/>
              <a:gd name="connsiteY957" fmla="*/ 56278 h 257176"/>
              <a:gd name="connsiteX958" fmla="*/ 3106 w 611188"/>
              <a:gd name="connsiteY958" fmla="*/ 55246 h 257176"/>
              <a:gd name="connsiteX959" fmla="*/ 3106 w 611188"/>
              <a:gd name="connsiteY959" fmla="*/ 53698 h 257176"/>
              <a:gd name="connsiteX960" fmla="*/ 3623 w 611188"/>
              <a:gd name="connsiteY960" fmla="*/ 53698 h 257176"/>
              <a:gd name="connsiteX961" fmla="*/ 3106 w 611188"/>
              <a:gd name="connsiteY961" fmla="*/ 52150 h 257176"/>
              <a:gd name="connsiteX962" fmla="*/ 2070 w 611188"/>
              <a:gd name="connsiteY962" fmla="*/ 53698 h 257176"/>
              <a:gd name="connsiteX963" fmla="*/ 517 w 611188"/>
              <a:gd name="connsiteY963" fmla="*/ 53698 h 257176"/>
              <a:gd name="connsiteX964" fmla="*/ 0 w 611188"/>
              <a:gd name="connsiteY964" fmla="*/ 52150 h 257176"/>
              <a:gd name="connsiteX965" fmla="*/ 0 w 611188"/>
              <a:gd name="connsiteY965" fmla="*/ 51634 h 257176"/>
              <a:gd name="connsiteX966" fmla="*/ 1553 w 611188"/>
              <a:gd name="connsiteY966" fmla="*/ 51634 h 257176"/>
              <a:gd name="connsiteX967" fmla="*/ 2070 w 611188"/>
              <a:gd name="connsiteY967" fmla="*/ 50086 h 257176"/>
              <a:gd name="connsiteX968" fmla="*/ 5176 w 611188"/>
              <a:gd name="connsiteY968" fmla="*/ 48538 h 257176"/>
              <a:gd name="connsiteX969" fmla="*/ 8283 w 611188"/>
              <a:gd name="connsiteY969" fmla="*/ 46991 h 257176"/>
              <a:gd name="connsiteX970" fmla="*/ 7247 w 611188"/>
              <a:gd name="connsiteY970" fmla="*/ 44927 h 257176"/>
              <a:gd name="connsiteX971" fmla="*/ 5176 w 611188"/>
              <a:gd name="connsiteY971" fmla="*/ 45443 h 257176"/>
              <a:gd name="connsiteX972" fmla="*/ 4659 w 611188"/>
              <a:gd name="connsiteY972" fmla="*/ 46475 h 257176"/>
              <a:gd name="connsiteX973" fmla="*/ 3623 w 611188"/>
              <a:gd name="connsiteY973" fmla="*/ 44927 h 257176"/>
              <a:gd name="connsiteX974" fmla="*/ 3106 w 611188"/>
              <a:gd name="connsiteY974" fmla="*/ 44927 h 257176"/>
              <a:gd name="connsiteX975" fmla="*/ 300037 w 611188"/>
              <a:gd name="connsiteY975" fmla="*/ 39688 h 257176"/>
              <a:gd name="connsiteX976" fmla="*/ 301624 w 611188"/>
              <a:gd name="connsiteY976" fmla="*/ 39688 h 257176"/>
              <a:gd name="connsiteX977" fmla="*/ 303212 w 611188"/>
              <a:gd name="connsiteY977" fmla="*/ 39688 h 257176"/>
              <a:gd name="connsiteX978" fmla="*/ 301624 w 611188"/>
              <a:gd name="connsiteY978" fmla="*/ 41276 h 257176"/>
              <a:gd name="connsiteX979" fmla="*/ 312737 w 611188"/>
              <a:gd name="connsiteY979" fmla="*/ 38100 h 257176"/>
              <a:gd name="connsiteX980" fmla="*/ 313644 w 611188"/>
              <a:gd name="connsiteY980" fmla="*/ 38100 h 257176"/>
              <a:gd name="connsiteX981" fmla="*/ 315912 w 611188"/>
              <a:gd name="connsiteY981" fmla="*/ 39688 h 257176"/>
              <a:gd name="connsiteX982" fmla="*/ 314551 w 611188"/>
              <a:gd name="connsiteY982" fmla="*/ 39688 h 257176"/>
              <a:gd name="connsiteX983" fmla="*/ 275166 w 611188"/>
              <a:gd name="connsiteY983" fmla="*/ 38100 h 257176"/>
              <a:gd name="connsiteX984" fmla="*/ 276225 w 611188"/>
              <a:gd name="connsiteY984" fmla="*/ 38100 h 257176"/>
              <a:gd name="connsiteX985" fmla="*/ 276225 w 611188"/>
              <a:gd name="connsiteY985" fmla="*/ 38497 h 257176"/>
              <a:gd name="connsiteX986" fmla="*/ 275166 w 611188"/>
              <a:gd name="connsiteY986" fmla="*/ 39291 h 257176"/>
              <a:gd name="connsiteX987" fmla="*/ 258233 w 611188"/>
              <a:gd name="connsiteY987" fmla="*/ 37306 h 257176"/>
              <a:gd name="connsiteX988" fmla="*/ 258762 w 611188"/>
              <a:gd name="connsiteY988" fmla="*/ 37306 h 257176"/>
              <a:gd name="connsiteX989" fmla="*/ 257175 w 611188"/>
              <a:gd name="connsiteY989" fmla="*/ 39093 h 257176"/>
              <a:gd name="connsiteX990" fmla="*/ 246062 w 611188"/>
              <a:gd name="connsiteY990" fmla="*/ 36513 h 257176"/>
              <a:gd name="connsiteX991" fmla="*/ 246697 w 611188"/>
              <a:gd name="connsiteY991" fmla="*/ 36513 h 257176"/>
              <a:gd name="connsiteX992" fmla="*/ 247650 w 611188"/>
              <a:gd name="connsiteY992" fmla="*/ 36513 h 257176"/>
              <a:gd name="connsiteX993" fmla="*/ 247650 w 611188"/>
              <a:gd name="connsiteY993" fmla="*/ 37307 h 257176"/>
              <a:gd name="connsiteX994" fmla="*/ 246697 w 611188"/>
              <a:gd name="connsiteY994" fmla="*/ 38101 h 257176"/>
              <a:gd name="connsiteX995" fmla="*/ 222250 w 611188"/>
              <a:gd name="connsiteY995" fmla="*/ 36513 h 257176"/>
              <a:gd name="connsiteX996" fmla="*/ 222647 w 611188"/>
              <a:gd name="connsiteY996" fmla="*/ 36513 h 257176"/>
              <a:gd name="connsiteX997" fmla="*/ 223838 w 611188"/>
              <a:gd name="connsiteY997" fmla="*/ 36513 h 257176"/>
              <a:gd name="connsiteX998" fmla="*/ 223044 w 611188"/>
              <a:gd name="connsiteY998" fmla="*/ 38101 h 257176"/>
              <a:gd name="connsiteX999" fmla="*/ 258762 w 611188"/>
              <a:gd name="connsiteY999" fmla="*/ 35520 h 257176"/>
              <a:gd name="connsiteX1000" fmla="*/ 260350 w 611188"/>
              <a:gd name="connsiteY1000" fmla="*/ 35520 h 257176"/>
              <a:gd name="connsiteX1001" fmla="*/ 259821 w 611188"/>
              <a:gd name="connsiteY1001" fmla="*/ 37306 h 257176"/>
              <a:gd name="connsiteX1002" fmla="*/ 259821 w 611188"/>
              <a:gd name="connsiteY1002" fmla="*/ 37902 h 257176"/>
              <a:gd name="connsiteX1003" fmla="*/ 258762 w 611188"/>
              <a:gd name="connsiteY1003" fmla="*/ 37306 h 257176"/>
              <a:gd name="connsiteX1004" fmla="*/ 258762 w 611188"/>
              <a:gd name="connsiteY1004" fmla="*/ 36711 h 257176"/>
              <a:gd name="connsiteX1005" fmla="*/ 259821 w 611188"/>
              <a:gd name="connsiteY1005" fmla="*/ 36711 h 257176"/>
              <a:gd name="connsiteX1006" fmla="*/ 180799 w 611188"/>
              <a:gd name="connsiteY1006" fmla="*/ 34926 h 257176"/>
              <a:gd name="connsiteX1007" fmla="*/ 181327 w 611188"/>
              <a:gd name="connsiteY1007" fmla="*/ 34926 h 257176"/>
              <a:gd name="connsiteX1008" fmla="*/ 180799 w 611188"/>
              <a:gd name="connsiteY1008" fmla="*/ 36513 h 257176"/>
              <a:gd name="connsiteX1009" fmla="*/ 179741 w 611188"/>
              <a:gd name="connsiteY1009" fmla="*/ 35455 h 257176"/>
              <a:gd name="connsiteX1010" fmla="*/ 274638 w 611188"/>
              <a:gd name="connsiteY1010" fmla="*/ 34925 h 257176"/>
              <a:gd name="connsiteX1011" fmla="*/ 273050 w 611188"/>
              <a:gd name="connsiteY1011" fmla="*/ 35520 h 257176"/>
              <a:gd name="connsiteX1012" fmla="*/ 272521 w 611188"/>
              <a:gd name="connsiteY1012" fmla="*/ 35520 h 257176"/>
              <a:gd name="connsiteX1013" fmla="*/ 272521 w 611188"/>
              <a:gd name="connsiteY1013" fmla="*/ 36711 h 257176"/>
              <a:gd name="connsiteX1014" fmla="*/ 274109 w 611188"/>
              <a:gd name="connsiteY1014" fmla="*/ 36711 h 257176"/>
              <a:gd name="connsiteX1015" fmla="*/ 273050 w 611188"/>
              <a:gd name="connsiteY1015" fmla="*/ 37306 h 257176"/>
              <a:gd name="connsiteX1016" fmla="*/ 274109 w 611188"/>
              <a:gd name="connsiteY1016" fmla="*/ 37306 h 257176"/>
              <a:gd name="connsiteX1017" fmla="*/ 272521 w 611188"/>
              <a:gd name="connsiteY1017" fmla="*/ 37902 h 257176"/>
              <a:gd name="connsiteX1018" fmla="*/ 270404 w 611188"/>
              <a:gd name="connsiteY1018" fmla="*/ 37306 h 257176"/>
              <a:gd name="connsiteX1019" fmla="*/ 270639 w 611188"/>
              <a:gd name="connsiteY1019" fmla="*/ 38100 h 257176"/>
              <a:gd name="connsiteX1020" fmla="*/ 271463 w 611188"/>
              <a:gd name="connsiteY1020" fmla="*/ 38100 h 257176"/>
              <a:gd name="connsiteX1021" fmla="*/ 270893 w 611188"/>
              <a:gd name="connsiteY1021" fmla="*/ 38955 h 257176"/>
              <a:gd name="connsiteX1022" fmla="*/ 270933 w 611188"/>
              <a:gd name="connsiteY1022" fmla="*/ 39093 h 257176"/>
              <a:gd name="connsiteX1023" fmla="*/ 273050 w 611188"/>
              <a:gd name="connsiteY1023" fmla="*/ 39093 h 257176"/>
              <a:gd name="connsiteX1024" fmla="*/ 270404 w 611188"/>
              <a:gd name="connsiteY1024" fmla="*/ 39688 h 257176"/>
              <a:gd name="connsiteX1025" fmla="*/ 267229 w 611188"/>
              <a:gd name="connsiteY1025" fmla="*/ 39093 h 257176"/>
              <a:gd name="connsiteX1026" fmla="*/ 266700 w 611188"/>
              <a:gd name="connsiteY1026" fmla="*/ 39688 h 257176"/>
              <a:gd name="connsiteX1027" fmla="*/ 266700 w 611188"/>
              <a:gd name="connsiteY1027" fmla="*/ 39093 h 257176"/>
              <a:gd name="connsiteX1028" fmla="*/ 265642 w 611188"/>
              <a:gd name="connsiteY1028" fmla="*/ 37902 h 257176"/>
              <a:gd name="connsiteX1029" fmla="*/ 265112 w 611188"/>
              <a:gd name="connsiteY1029" fmla="*/ 39688 h 257176"/>
              <a:gd name="connsiteX1030" fmla="*/ 263525 w 611188"/>
              <a:gd name="connsiteY1030" fmla="*/ 37902 h 257176"/>
              <a:gd name="connsiteX1031" fmla="*/ 260879 w 611188"/>
              <a:gd name="connsiteY1031" fmla="*/ 39093 h 257176"/>
              <a:gd name="connsiteX1032" fmla="*/ 262467 w 611188"/>
              <a:gd name="connsiteY1032" fmla="*/ 37306 h 257176"/>
              <a:gd name="connsiteX1033" fmla="*/ 265112 w 611188"/>
              <a:gd name="connsiteY1033" fmla="*/ 37306 h 257176"/>
              <a:gd name="connsiteX1034" fmla="*/ 262467 w 611188"/>
              <a:gd name="connsiteY1034" fmla="*/ 35520 h 257176"/>
              <a:gd name="connsiteX1035" fmla="*/ 266700 w 611188"/>
              <a:gd name="connsiteY1035" fmla="*/ 35520 h 257176"/>
              <a:gd name="connsiteX1036" fmla="*/ 86181 w 611188"/>
              <a:gd name="connsiteY1036" fmla="*/ 30798 h 257176"/>
              <a:gd name="connsiteX1037" fmla="*/ 87238 w 611188"/>
              <a:gd name="connsiteY1037" fmla="*/ 31221 h 257176"/>
              <a:gd name="connsiteX1038" fmla="*/ 86181 w 611188"/>
              <a:gd name="connsiteY1038" fmla="*/ 31221 h 257176"/>
              <a:gd name="connsiteX1039" fmla="*/ 86181 w 611188"/>
              <a:gd name="connsiteY1039" fmla="*/ 29634 h 257176"/>
              <a:gd name="connsiteX1040" fmla="*/ 86181 w 611188"/>
              <a:gd name="connsiteY1040" fmla="*/ 30798 h 257176"/>
              <a:gd name="connsiteX1041" fmla="*/ 84595 w 611188"/>
              <a:gd name="connsiteY1041" fmla="*/ 30163 h 257176"/>
              <a:gd name="connsiteX1042" fmla="*/ 182913 w 611188"/>
              <a:gd name="connsiteY1042" fmla="*/ 23072 h 257176"/>
              <a:gd name="connsiteX1043" fmla="*/ 183970 w 611188"/>
              <a:gd name="connsiteY1043" fmla="*/ 23284 h 257176"/>
              <a:gd name="connsiteX1044" fmla="*/ 182913 w 611188"/>
              <a:gd name="connsiteY1044" fmla="*/ 23284 h 257176"/>
              <a:gd name="connsiteX1045" fmla="*/ 189063 w 611188"/>
              <a:gd name="connsiteY1045" fmla="*/ 22273 h 257176"/>
              <a:gd name="connsiteX1046" fmla="*/ 189785 w 611188"/>
              <a:gd name="connsiteY1046" fmla="*/ 22755 h 257176"/>
              <a:gd name="connsiteX1047" fmla="*/ 191370 w 611188"/>
              <a:gd name="connsiteY1047" fmla="*/ 23284 h 257176"/>
              <a:gd name="connsiteX1048" fmla="*/ 189256 w 611188"/>
              <a:gd name="connsiteY1048" fmla="*/ 22755 h 257176"/>
              <a:gd name="connsiteX1049" fmla="*/ 159126 w 611188"/>
              <a:gd name="connsiteY1049" fmla="*/ 21696 h 257176"/>
              <a:gd name="connsiteX1050" fmla="*/ 159655 w 611188"/>
              <a:gd name="connsiteY1050" fmla="*/ 21696 h 257176"/>
              <a:gd name="connsiteX1051" fmla="*/ 158598 w 611188"/>
              <a:gd name="connsiteY1051" fmla="*/ 22755 h 257176"/>
              <a:gd name="connsiteX1052" fmla="*/ 161769 w 611188"/>
              <a:gd name="connsiteY1052" fmla="*/ 20109 h 257176"/>
              <a:gd name="connsiteX1053" fmla="*/ 160712 w 611188"/>
              <a:gd name="connsiteY1053" fmla="*/ 21167 h 257176"/>
              <a:gd name="connsiteX1054" fmla="*/ 160184 w 611188"/>
              <a:gd name="connsiteY1054" fmla="*/ 21696 h 257176"/>
              <a:gd name="connsiteX1055" fmla="*/ 159655 w 611188"/>
              <a:gd name="connsiteY1055" fmla="*/ 21696 h 257176"/>
              <a:gd name="connsiteX1056" fmla="*/ 160184 w 611188"/>
              <a:gd name="connsiteY1056" fmla="*/ 21167 h 257176"/>
              <a:gd name="connsiteX1057" fmla="*/ 52387 w 611188"/>
              <a:gd name="connsiteY1057" fmla="*/ 15875 h 257176"/>
              <a:gd name="connsiteX1058" fmla="*/ 52916 w 611188"/>
              <a:gd name="connsiteY1058" fmla="*/ 16510 h 257176"/>
              <a:gd name="connsiteX1059" fmla="*/ 53975 w 611188"/>
              <a:gd name="connsiteY1059" fmla="*/ 17463 h 257176"/>
              <a:gd name="connsiteX1060" fmla="*/ 52916 w 611188"/>
              <a:gd name="connsiteY1060" fmla="*/ 16828 h 257176"/>
              <a:gd name="connsiteX1061" fmla="*/ 44450 w 611188"/>
              <a:gd name="connsiteY1061" fmla="*/ 12700 h 257176"/>
              <a:gd name="connsiteX1062" fmla="*/ 45641 w 611188"/>
              <a:gd name="connsiteY1062" fmla="*/ 12700 h 257176"/>
              <a:gd name="connsiteX1063" fmla="*/ 46038 w 611188"/>
              <a:gd name="connsiteY1063" fmla="*/ 14288 h 257176"/>
              <a:gd name="connsiteX1064" fmla="*/ 45641 w 611188"/>
              <a:gd name="connsiteY1064" fmla="*/ 14288 h 257176"/>
              <a:gd name="connsiteX1065" fmla="*/ 106796 w 611188"/>
              <a:gd name="connsiteY1065" fmla="*/ 11113 h 257176"/>
              <a:gd name="connsiteX1066" fmla="*/ 107853 w 611188"/>
              <a:gd name="connsiteY1066" fmla="*/ 13230 h 257176"/>
              <a:gd name="connsiteX1067" fmla="*/ 106796 w 611188"/>
              <a:gd name="connsiteY1067" fmla="*/ 14817 h 257176"/>
              <a:gd name="connsiteX1068" fmla="*/ 113139 w 611188"/>
              <a:gd name="connsiteY1068" fmla="*/ 17992 h 257176"/>
              <a:gd name="connsiteX1069" fmla="*/ 118425 w 611188"/>
              <a:gd name="connsiteY1069" fmla="*/ 18521 h 257176"/>
              <a:gd name="connsiteX1070" fmla="*/ 118425 w 611188"/>
              <a:gd name="connsiteY1070" fmla="*/ 17463 h 257176"/>
              <a:gd name="connsiteX1071" fmla="*/ 117368 w 611188"/>
              <a:gd name="connsiteY1071" fmla="*/ 15875 h 257176"/>
              <a:gd name="connsiteX1072" fmla="*/ 117368 w 611188"/>
              <a:gd name="connsiteY1072" fmla="*/ 14288 h 257176"/>
              <a:gd name="connsiteX1073" fmla="*/ 117368 w 611188"/>
              <a:gd name="connsiteY1073" fmla="*/ 12171 h 257176"/>
              <a:gd name="connsiteX1074" fmla="*/ 118425 w 611188"/>
              <a:gd name="connsiteY1074" fmla="*/ 12700 h 257176"/>
              <a:gd name="connsiteX1075" fmla="*/ 118953 w 611188"/>
              <a:gd name="connsiteY1075" fmla="*/ 13230 h 257176"/>
              <a:gd name="connsiteX1076" fmla="*/ 118953 w 611188"/>
              <a:gd name="connsiteY1076" fmla="*/ 14288 h 257176"/>
              <a:gd name="connsiteX1077" fmla="*/ 120011 w 611188"/>
              <a:gd name="connsiteY1077" fmla="*/ 14288 h 257176"/>
              <a:gd name="connsiteX1078" fmla="*/ 118953 w 611188"/>
              <a:gd name="connsiteY1078" fmla="*/ 14817 h 257176"/>
              <a:gd name="connsiteX1079" fmla="*/ 118953 w 611188"/>
              <a:gd name="connsiteY1079" fmla="*/ 15875 h 257176"/>
              <a:gd name="connsiteX1080" fmla="*/ 120011 w 611188"/>
              <a:gd name="connsiteY1080" fmla="*/ 15875 h 257176"/>
              <a:gd name="connsiteX1081" fmla="*/ 120539 w 611188"/>
              <a:gd name="connsiteY1081" fmla="*/ 16405 h 257176"/>
              <a:gd name="connsiteX1082" fmla="*/ 120539 w 611188"/>
              <a:gd name="connsiteY1082" fmla="*/ 15875 h 257176"/>
              <a:gd name="connsiteX1083" fmla="*/ 120539 w 611188"/>
              <a:gd name="connsiteY1083" fmla="*/ 14817 h 257176"/>
              <a:gd name="connsiteX1084" fmla="*/ 121068 w 611188"/>
              <a:gd name="connsiteY1084" fmla="*/ 14817 h 257176"/>
              <a:gd name="connsiteX1085" fmla="*/ 121068 w 611188"/>
              <a:gd name="connsiteY1085" fmla="*/ 17463 h 257176"/>
              <a:gd name="connsiteX1086" fmla="*/ 122125 w 611188"/>
              <a:gd name="connsiteY1086" fmla="*/ 16405 h 257176"/>
              <a:gd name="connsiteX1087" fmla="*/ 122654 w 611188"/>
              <a:gd name="connsiteY1087" fmla="*/ 17992 h 257176"/>
              <a:gd name="connsiteX1088" fmla="*/ 122654 w 611188"/>
              <a:gd name="connsiteY1088" fmla="*/ 17463 h 257176"/>
              <a:gd name="connsiteX1089" fmla="*/ 122654 w 611188"/>
              <a:gd name="connsiteY1089" fmla="*/ 16405 h 257176"/>
              <a:gd name="connsiteX1090" fmla="*/ 124239 w 611188"/>
              <a:gd name="connsiteY1090" fmla="*/ 16405 h 257176"/>
              <a:gd name="connsiteX1091" fmla="*/ 125825 w 611188"/>
              <a:gd name="connsiteY1091" fmla="*/ 15875 h 257176"/>
              <a:gd name="connsiteX1092" fmla="*/ 126882 w 611188"/>
              <a:gd name="connsiteY1092" fmla="*/ 16405 h 257176"/>
              <a:gd name="connsiteX1093" fmla="*/ 126882 w 611188"/>
              <a:gd name="connsiteY1093" fmla="*/ 17463 h 257176"/>
              <a:gd name="connsiteX1094" fmla="*/ 130582 w 611188"/>
              <a:gd name="connsiteY1094" fmla="*/ 17992 h 257176"/>
              <a:gd name="connsiteX1095" fmla="*/ 133225 w 611188"/>
              <a:gd name="connsiteY1095" fmla="*/ 19580 h 257176"/>
              <a:gd name="connsiteX1096" fmla="*/ 134283 w 611188"/>
              <a:gd name="connsiteY1096" fmla="*/ 18521 h 257176"/>
              <a:gd name="connsiteX1097" fmla="*/ 134283 w 611188"/>
              <a:gd name="connsiteY1097" fmla="*/ 17992 h 257176"/>
              <a:gd name="connsiteX1098" fmla="*/ 135868 w 611188"/>
              <a:gd name="connsiteY1098" fmla="*/ 19580 h 257176"/>
              <a:gd name="connsiteX1099" fmla="*/ 137454 w 611188"/>
              <a:gd name="connsiteY1099" fmla="*/ 21696 h 257176"/>
              <a:gd name="connsiteX1100" fmla="*/ 139040 w 611188"/>
              <a:gd name="connsiteY1100" fmla="*/ 21696 h 257176"/>
              <a:gd name="connsiteX1101" fmla="*/ 140097 w 611188"/>
              <a:gd name="connsiteY1101" fmla="*/ 21167 h 257176"/>
              <a:gd name="connsiteX1102" fmla="*/ 140097 w 611188"/>
              <a:gd name="connsiteY1102" fmla="*/ 20109 h 257176"/>
              <a:gd name="connsiteX1103" fmla="*/ 141154 w 611188"/>
              <a:gd name="connsiteY1103" fmla="*/ 20109 h 257176"/>
              <a:gd name="connsiteX1104" fmla="*/ 141154 w 611188"/>
              <a:gd name="connsiteY1104" fmla="*/ 21696 h 257176"/>
              <a:gd name="connsiteX1105" fmla="*/ 143269 w 611188"/>
              <a:gd name="connsiteY1105" fmla="*/ 21696 h 257176"/>
              <a:gd name="connsiteX1106" fmla="*/ 145912 w 611188"/>
              <a:gd name="connsiteY1106" fmla="*/ 21167 h 257176"/>
              <a:gd name="connsiteX1107" fmla="*/ 145912 w 611188"/>
              <a:gd name="connsiteY1107" fmla="*/ 22755 h 257176"/>
              <a:gd name="connsiteX1108" fmla="*/ 146440 w 611188"/>
              <a:gd name="connsiteY1108" fmla="*/ 23284 h 257176"/>
              <a:gd name="connsiteX1109" fmla="*/ 146969 w 611188"/>
              <a:gd name="connsiteY1109" fmla="*/ 23284 h 257176"/>
              <a:gd name="connsiteX1110" fmla="*/ 146969 w 611188"/>
              <a:gd name="connsiteY1110" fmla="*/ 22755 h 257176"/>
              <a:gd name="connsiteX1111" fmla="*/ 149612 w 611188"/>
              <a:gd name="connsiteY1111" fmla="*/ 22755 h 257176"/>
              <a:gd name="connsiteX1112" fmla="*/ 152255 w 611188"/>
              <a:gd name="connsiteY1112" fmla="*/ 20109 h 257176"/>
              <a:gd name="connsiteX1113" fmla="*/ 153312 w 611188"/>
              <a:gd name="connsiteY1113" fmla="*/ 20109 h 257176"/>
              <a:gd name="connsiteX1114" fmla="*/ 153312 w 611188"/>
              <a:gd name="connsiteY1114" fmla="*/ 21696 h 257176"/>
              <a:gd name="connsiteX1115" fmla="*/ 153840 w 611188"/>
              <a:gd name="connsiteY1115" fmla="*/ 21167 h 257176"/>
              <a:gd name="connsiteX1116" fmla="*/ 155426 w 611188"/>
              <a:gd name="connsiteY1116" fmla="*/ 20109 h 257176"/>
              <a:gd name="connsiteX1117" fmla="*/ 154898 w 611188"/>
              <a:gd name="connsiteY1117" fmla="*/ 21167 h 257176"/>
              <a:gd name="connsiteX1118" fmla="*/ 153840 w 611188"/>
              <a:gd name="connsiteY1118" fmla="*/ 22755 h 257176"/>
              <a:gd name="connsiteX1119" fmla="*/ 154898 w 611188"/>
              <a:gd name="connsiteY1119" fmla="*/ 23284 h 257176"/>
              <a:gd name="connsiteX1120" fmla="*/ 156483 w 611188"/>
              <a:gd name="connsiteY1120" fmla="*/ 24342 h 257176"/>
              <a:gd name="connsiteX1121" fmla="*/ 156483 w 611188"/>
              <a:gd name="connsiteY1121" fmla="*/ 23284 h 257176"/>
              <a:gd name="connsiteX1122" fmla="*/ 157012 w 611188"/>
              <a:gd name="connsiteY1122" fmla="*/ 23284 h 257176"/>
              <a:gd name="connsiteX1123" fmla="*/ 158069 w 611188"/>
              <a:gd name="connsiteY1123" fmla="*/ 23284 h 257176"/>
              <a:gd name="connsiteX1124" fmla="*/ 158069 w 611188"/>
              <a:gd name="connsiteY1124" fmla="*/ 24342 h 257176"/>
              <a:gd name="connsiteX1125" fmla="*/ 158598 w 611188"/>
              <a:gd name="connsiteY1125" fmla="*/ 22755 h 257176"/>
              <a:gd name="connsiteX1126" fmla="*/ 160184 w 611188"/>
              <a:gd name="connsiteY1126" fmla="*/ 21696 h 257176"/>
              <a:gd name="connsiteX1127" fmla="*/ 160712 w 611188"/>
              <a:gd name="connsiteY1127" fmla="*/ 22755 h 257176"/>
              <a:gd name="connsiteX1128" fmla="*/ 161769 w 611188"/>
              <a:gd name="connsiteY1128" fmla="*/ 22755 h 257176"/>
              <a:gd name="connsiteX1129" fmla="*/ 161769 w 611188"/>
              <a:gd name="connsiteY1129" fmla="*/ 23284 h 257176"/>
              <a:gd name="connsiteX1130" fmla="*/ 163355 w 611188"/>
              <a:gd name="connsiteY1130" fmla="*/ 23284 h 257176"/>
              <a:gd name="connsiteX1131" fmla="*/ 165469 w 611188"/>
              <a:gd name="connsiteY1131" fmla="*/ 22755 h 257176"/>
              <a:gd name="connsiteX1132" fmla="*/ 165998 w 611188"/>
              <a:gd name="connsiteY1132" fmla="*/ 24342 h 257176"/>
              <a:gd name="connsiteX1133" fmla="*/ 167055 w 611188"/>
              <a:gd name="connsiteY1133" fmla="*/ 23284 h 257176"/>
              <a:gd name="connsiteX1134" fmla="*/ 167584 w 611188"/>
              <a:gd name="connsiteY1134" fmla="*/ 24342 h 257176"/>
              <a:gd name="connsiteX1135" fmla="*/ 167584 w 611188"/>
              <a:gd name="connsiteY1135" fmla="*/ 23284 h 257176"/>
              <a:gd name="connsiteX1136" fmla="*/ 167055 w 611188"/>
              <a:gd name="connsiteY1136" fmla="*/ 22755 h 257176"/>
              <a:gd name="connsiteX1137" fmla="*/ 167584 w 611188"/>
              <a:gd name="connsiteY1137" fmla="*/ 21696 h 257176"/>
              <a:gd name="connsiteX1138" fmla="*/ 168641 w 611188"/>
              <a:gd name="connsiteY1138" fmla="*/ 22755 h 257176"/>
              <a:gd name="connsiteX1139" fmla="*/ 169170 w 611188"/>
              <a:gd name="connsiteY1139" fmla="*/ 21696 h 257176"/>
              <a:gd name="connsiteX1140" fmla="*/ 170227 w 611188"/>
              <a:gd name="connsiteY1140" fmla="*/ 21167 h 257176"/>
              <a:gd name="connsiteX1141" fmla="*/ 175513 w 611188"/>
              <a:gd name="connsiteY1141" fmla="*/ 20109 h 257176"/>
              <a:gd name="connsiteX1142" fmla="*/ 179741 w 611188"/>
              <a:gd name="connsiteY1142" fmla="*/ 20109 h 257176"/>
              <a:gd name="connsiteX1143" fmla="*/ 180799 w 611188"/>
              <a:gd name="connsiteY1143" fmla="*/ 19580 h 257176"/>
              <a:gd name="connsiteX1144" fmla="*/ 182384 w 611188"/>
              <a:gd name="connsiteY1144" fmla="*/ 19580 h 257176"/>
              <a:gd name="connsiteX1145" fmla="*/ 182384 w 611188"/>
              <a:gd name="connsiteY1145" fmla="*/ 20109 h 257176"/>
              <a:gd name="connsiteX1146" fmla="*/ 182384 w 611188"/>
              <a:gd name="connsiteY1146" fmla="*/ 21167 h 257176"/>
              <a:gd name="connsiteX1147" fmla="*/ 182913 w 611188"/>
              <a:gd name="connsiteY1147" fmla="*/ 21167 h 257176"/>
              <a:gd name="connsiteX1148" fmla="*/ 183970 w 611188"/>
              <a:gd name="connsiteY1148" fmla="*/ 20109 h 257176"/>
              <a:gd name="connsiteX1149" fmla="*/ 183970 w 611188"/>
              <a:gd name="connsiteY1149" fmla="*/ 19580 h 257176"/>
              <a:gd name="connsiteX1150" fmla="*/ 184499 w 611188"/>
              <a:gd name="connsiteY1150" fmla="*/ 19580 h 257176"/>
              <a:gd name="connsiteX1151" fmla="*/ 183970 w 611188"/>
              <a:gd name="connsiteY1151" fmla="*/ 21167 h 257176"/>
              <a:gd name="connsiteX1152" fmla="*/ 184499 w 611188"/>
              <a:gd name="connsiteY1152" fmla="*/ 21696 h 257176"/>
              <a:gd name="connsiteX1153" fmla="*/ 186084 w 611188"/>
              <a:gd name="connsiteY1153" fmla="*/ 21696 h 257176"/>
              <a:gd name="connsiteX1154" fmla="*/ 186084 w 611188"/>
              <a:gd name="connsiteY1154" fmla="*/ 21167 h 257176"/>
              <a:gd name="connsiteX1155" fmla="*/ 185027 w 611188"/>
              <a:gd name="connsiteY1155" fmla="*/ 20109 h 257176"/>
              <a:gd name="connsiteX1156" fmla="*/ 186613 w 611188"/>
              <a:gd name="connsiteY1156" fmla="*/ 20109 h 257176"/>
              <a:gd name="connsiteX1157" fmla="*/ 189256 w 611188"/>
              <a:gd name="connsiteY1157" fmla="*/ 19580 h 257176"/>
              <a:gd name="connsiteX1158" fmla="*/ 188199 w 611188"/>
              <a:gd name="connsiteY1158" fmla="*/ 20109 h 257176"/>
              <a:gd name="connsiteX1159" fmla="*/ 189063 w 611188"/>
              <a:gd name="connsiteY1159" fmla="*/ 22273 h 257176"/>
              <a:gd name="connsiteX1160" fmla="*/ 188199 w 611188"/>
              <a:gd name="connsiteY1160" fmla="*/ 21696 h 257176"/>
              <a:gd name="connsiteX1161" fmla="*/ 186613 w 611188"/>
              <a:gd name="connsiteY1161" fmla="*/ 22755 h 257176"/>
              <a:gd name="connsiteX1162" fmla="*/ 183970 w 611188"/>
              <a:gd name="connsiteY1162" fmla="*/ 21696 h 257176"/>
              <a:gd name="connsiteX1163" fmla="*/ 183970 w 611188"/>
              <a:gd name="connsiteY1163" fmla="*/ 22755 h 257176"/>
              <a:gd name="connsiteX1164" fmla="*/ 182913 w 611188"/>
              <a:gd name="connsiteY1164" fmla="*/ 22755 h 257176"/>
              <a:gd name="connsiteX1165" fmla="*/ 182913 w 611188"/>
              <a:gd name="connsiteY1165" fmla="*/ 23072 h 257176"/>
              <a:gd name="connsiteX1166" fmla="*/ 181327 w 611188"/>
              <a:gd name="connsiteY1166" fmla="*/ 22755 h 257176"/>
              <a:gd name="connsiteX1167" fmla="*/ 179741 w 611188"/>
              <a:gd name="connsiteY1167" fmla="*/ 24342 h 257176"/>
              <a:gd name="connsiteX1168" fmla="*/ 180799 w 611188"/>
              <a:gd name="connsiteY1168" fmla="*/ 24342 h 257176"/>
              <a:gd name="connsiteX1169" fmla="*/ 181327 w 611188"/>
              <a:gd name="connsiteY1169" fmla="*/ 24871 h 257176"/>
              <a:gd name="connsiteX1170" fmla="*/ 182384 w 611188"/>
              <a:gd name="connsiteY1170" fmla="*/ 24871 h 257176"/>
              <a:gd name="connsiteX1171" fmla="*/ 182913 w 611188"/>
              <a:gd name="connsiteY1171" fmla="*/ 24871 h 257176"/>
              <a:gd name="connsiteX1172" fmla="*/ 177627 w 611188"/>
              <a:gd name="connsiteY1172" fmla="*/ 26459 h 257176"/>
              <a:gd name="connsiteX1173" fmla="*/ 172870 w 611188"/>
              <a:gd name="connsiteY1173" fmla="*/ 26459 h 257176"/>
              <a:gd name="connsiteX1174" fmla="*/ 175513 w 611188"/>
              <a:gd name="connsiteY1174" fmla="*/ 26988 h 257176"/>
              <a:gd name="connsiteX1175" fmla="*/ 177098 w 611188"/>
              <a:gd name="connsiteY1175" fmla="*/ 28576 h 257176"/>
              <a:gd name="connsiteX1176" fmla="*/ 176041 w 611188"/>
              <a:gd name="connsiteY1176" fmla="*/ 28576 h 257176"/>
              <a:gd name="connsiteX1177" fmla="*/ 176041 w 611188"/>
              <a:gd name="connsiteY1177" fmla="*/ 29634 h 257176"/>
              <a:gd name="connsiteX1178" fmla="*/ 177098 w 611188"/>
              <a:gd name="connsiteY1178" fmla="*/ 29634 h 257176"/>
              <a:gd name="connsiteX1179" fmla="*/ 178156 w 611188"/>
              <a:gd name="connsiteY1179" fmla="*/ 31221 h 257176"/>
              <a:gd name="connsiteX1180" fmla="*/ 178156 w 611188"/>
              <a:gd name="connsiteY1180" fmla="*/ 30163 h 257176"/>
              <a:gd name="connsiteX1181" fmla="*/ 177627 w 611188"/>
              <a:gd name="connsiteY1181" fmla="*/ 29634 h 257176"/>
              <a:gd name="connsiteX1182" fmla="*/ 178156 w 611188"/>
              <a:gd name="connsiteY1182" fmla="*/ 29634 h 257176"/>
              <a:gd name="connsiteX1183" fmla="*/ 178156 w 611188"/>
              <a:gd name="connsiteY1183" fmla="*/ 28576 h 257176"/>
              <a:gd name="connsiteX1184" fmla="*/ 182384 w 611188"/>
              <a:gd name="connsiteY1184" fmla="*/ 30163 h 257176"/>
              <a:gd name="connsiteX1185" fmla="*/ 186084 w 611188"/>
              <a:gd name="connsiteY1185" fmla="*/ 29634 h 257176"/>
              <a:gd name="connsiteX1186" fmla="*/ 186084 w 611188"/>
              <a:gd name="connsiteY1186" fmla="*/ 30163 h 257176"/>
              <a:gd name="connsiteX1187" fmla="*/ 185027 w 611188"/>
              <a:gd name="connsiteY1187" fmla="*/ 31751 h 257176"/>
              <a:gd name="connsiteX1188" fmla="*/ 186613 w 611188"/>
              <a:gd name="connsiteY1188" fmla="*/ 30163 h 257176"/>
              <a:gd name="connsiteX1189" fmla="*/ 189256 w 611188"/>
              <a:gd name="connsiteY1189" fmla="*/ 30163 h 257176"/>
              <a:gd name="connsiteX1190" fmla="*/ 189256 w 611188"/>
              <a:gd name="connsiteY1190" fmla="*/ 31221 h 257176"/>
              <a:gd name="connsiteX1191" fmla="*/ 189785 w 611188"/>
              <a:gd name="connsiteY1191" fmla="*/ 31221 h 257176"/>
              <a:gd name="connsiteX1192" fmla="*/ 189785 w 611188"/>
              <a:gd name="connsiteY1192" fmla="*/ 30163 h 257176"/>
              <a:gd name="connsiteX1193" fmla="*/ 190842 w 611188"/>
              <a:gd name="connsiteY1193" fmla="*/ 31221 h 257176"/>
              <a:gd name="connsiteX1194" fmla="*/ 190842 w 611188"/>
              <a:gd name="connsiteY1194" fmla="*/ 31751 h 257176"/>
              <a:gd name="connsiteX1195" fmla="*/ 191899 w 611188"/>
              <a:gd name="connsiteY1195" fmla="*/ 31221 h 257176"/>
              <a:gd name="connsiteX1196" fmla="*/ 193485 w 611188"/>
              <a:gd name="connsiteY1196" fmla="*/ 30163 h 257176"/>
              <a:gd name="connsiteX1197" fmla="*/ 192956 w 611188"/>
              <a:gd name="connsiteY1197" fmla="*/ 31221 h 257176"/>
              <a:gd name="connsiteX1198" fmla="*/ 192956 w 611188"/>
              <a:gd name="connsiteY1198" fmla="*/ 31751 h 257176"/>
              <a:gd name="connsiteX1199" fmla="*/ 196128 w 611188"/>
              <a:gd name="connsiteY1199" fmla="*/ 30163 h 257176"/>
              <a:gd name="connsiteX1200" fmla="*/ 198242 w 611188"/>
              <a:gd name="connsiteY1200" fmla="*/ 30163 h 257176"/>
              <a:gd name="connsiteX1201" fmla="*/ 198242 w 611188"/>
              <a:gd name="connsiteY1201" fmla="*/ 31221 h 257176"/>
              <a:gd name="connsiteX1202" fmla="*/ 203528 w 611188"/>
              <a:gd name="connsiteY1202" fmla="*/ 31221 h 257176"/>
              <a:gd name="connsiteX1203" fmla="*/ 208814 w 611188"/>
              <a:gd name="connsiteY1203" fmla="*/ 31221 h 257176"/>
              <a:gd name="connsiteX1204" fmla="*/ 208285 w 611188"/>
              <a:gd name="connsiteY1204" fmla="*/ 31751 h 257176"/>
              <a:gd name="connsiteX1205" fmla="*/ 207228 w 611188"/>
              <a:gd name="connsiteY1205" fmla="*/ 31751 h 257176"/>
              <a:gd name="connsiteX1206" fmla="*/ 209871 w 611188"/>
              <a:gd name="connsiteY1206" fmla="*/ 33338 h 257176"/>
              <a:gd name="connsiteX1207" fmla="*/ 211985 w 611188"/>
              <a:gd name="connsiteY1207" fmla="*/ 32280 h 257176"/>
              <a:gd name="connsiteX1208" fmla="*/ 212514 w 611188"/>
              <a:gd name="connsiteY1208" fmla="*/ 33338 h 257176"/>
              <a:gd name="connsiteX1209" fmla="*/ 213571 w 611188"/>
              <a:gd name="connsiteY1209" fmla="*/ 33338 h 257176"/>
              <a:gd name="connsiteX1210" fmla="*/ 213571 w 611188"/>
              <a:gd name="connsiteY1210" fmla="*/ 32280 h 257176"/>
              <a:gd name="connsiteX1211" fmla="*/ 215157 w 611188"/>
              <a:gd name="connsiteY1211" fmla="*/ 32280 h 257176"/>
              <a:gd name="connsiteX1212" fmla="*/ 216214 w 611188"/>
              <a:gd name="connsiteY1212" fmla="*/ 33338 h 257176"/>
              <a:gd name="connsiteX1213" fmla="*/ 215157 w 611188"/>
              <a:gd name="connsiteY1213" fmla="*/ 33338 h 257176"/>
              <a:gd name="connsiteX1214" fmla="*/ 214100 w 611188"/>
              <a:gd name="connsiteY1214" fmla="*/ 33867 h 257176"/>
              <a:gd name="connsiteX1215" fmla="*/ 215686 w 611188"/>
              <a:gd name="connsiteY1215" fmla="*/ 35455 h 257176"/>
              <a:gd name="connsiteX1216" fmla="*/ 217271 w 611188"/>
              <a:gd name="connsiteY1216" fmla="*/ 37042 h 257176"/>
              <a:gd name="connsiteX1217" fmla="*/ 215686 w 611188"/>
              <a:gd name="connsiteY1217" fmla="*/ 36513 h 257176"/>
              <a:gd name="connsiteX1218" fmla="*/ 214100 w 611188"/>
              <a:gd name="connsiteY1218" fmla="*/ 36513 h 257176"/>
              <a:gd name="connsiteX1219" fmla="*/ 214100 w 611188"/>
              <a:gd name="connsiteY1219" fmla="*/ 35455 h 257176"/>
              <a:gd name="connsiteX1220" fmla="*/ 215157 w 611188"/>
              <a:gd name="connsiteY1220" fmla="*/ 35455 h 257176"/>
              <a:gd name="connsiteX1221" fmla="*/ 215157 w 611188"/>
              <a:gd name="connsiteY1221" fmla="*/ 34926 h 257176"/>
              <a:gd name="connsiteX1222" fmla="*/ 214100 w 611188"/>
              <a:gd name="connsiteY1222" fmla="*/ 34926 h 257176"/>
              <a:gd name="connsiteX1223" fmla="*/ 211985 w 611188"/>
              <a:gd name="connsiteY1223" fmla="*/ 36513 h 257176"/>
              <a:gd name="connsiteX1224" fmla="*/ 206700 w 611188"/>
              <a:gd name="connsiteY1224" fmla="*/ 33867 h 257176"/>
              <a:gd name="connsiteX1225" fmla="*/ 203528 w 611188"/>
              <a:gd name="connsiteY1225" fmla="*/ 37042 h 257176"/>
              <a:gd name="connsiteX1226" fmla="*/ 201414 w 611188"/>
              <a:gd name="connsiteY1226" fmla="*/ 35455 h 257176"/>
              <a:gd name="connsiteX1227" fmla="*/ 197185 w 611188"/>
              <a:gd name="connsiteY1227" fmla="*/ 36513 h 257176"/>
              <a:gd name="connsiteX1228" fmla="*/ 197185 w 611188"/>
              <a:gd name="connsiteY1228" fmla="*/ 35455 h 257176"/>
              <a:gd name="connsiteX1229" fmla="*/ 198242 w 611188"/>
              <a:gd name="connsiteY1229" fmla="*/ 34926 h 257176"/>
              <a:gd name="connsiteX1230" fmla="*/ 196656 w 611188"/>
              <a:gd name="connsiteY1230" fmla="*/ 34926 h 257176"/>
              <a:gd name="connsiteX1231" fmla="*/ 196656 w 611188"/>
              <a:gd name="connsiteY1231" fmla="*/ 36513 h 257176"/>
              <a:gd name="connsiteX1232" fmla="*/ 196128 w 611188"/>
              <a:gd name="connsiteY1232" fmla="*/ 35455 h 257176"/>
              <a:gd name="connsiteX1233" fmla="*/ 195071 w 611188"/>
              <a:gd name="connsiteY1233" fmla="*/ 36513 h 257176"/>
              <a:gd name="connsiteX1234" fmla="*/ 193485 w 611188"/>
              <a:gd name="connsiteY1234" fmla="*/ 34926 h 257176"/>
              <a:gd name="connsiteX1235" fmla="*/ 191899 w 611188"/>
              <a:gd name="connsiteY1235" fmla="*/ 33867 h 257176"/>
              <a:gd name="connsiteX1236" fmla="*/ 191899 w 611188"/>
              <a:gd name="connsiteY1236" fmla="*/ 34926 h 257176"/>
              <a:gd name="connsiteX1237" fmla="*/ 191899 w 611188"/>
              <a:gd name="connsiteY1237" fmla="*/ 35455 h 257176"/>
              <a:gd name="connsiteX1238" fmla="*/ 192956 w 611188"/>
              <a:gd name="connsiteY1238" fmla="*/ 36513 h 257176"/>
              <a:gd name="connsiteX1239" fmla="*/ 189256 w 611188"/>
              <a:gd name="connsiteY1239" fmla="*/ 36513 h 257176"/>
              <a:gd name="connsiteX1240" fmla="*/ 185027 w 611188"/>
              <a:gd name="connsiteY1240" fmla="*/ 33867 h 257176"/>
              <a:gd name="connsiteX1241" fmla="*/ 184499 w 611188"/>
              <a:gd name="connsiteY1241" fmla="*/ 34926 h 257176"/>
              <a:gd name="connsiteX1242" fmla="*/ 184499 w 611188"/>
              <a:gd name="connsiteY1242" fmla="*/ 35455 h 257176"/>
              <a:gd name="connsiteX1243" fmla="*/ 182913 w 611188"/>
              <a:gd name="connsiteY1243" fmla="*/ 34926 h 257176"/>
              <a:gd name="connsiteX1244" fmla="*/ 182913 w 611188"/>
              <a:gd name="connsiteY1244" fmla="*/ 33867 h 257176"/>
              <a:gd name="connsiteX1245" fmla="*/ 181327 w 611188"/>
              <a:gd name="connsiteY1245" fmla="*/ 34926 h 257176"/>
              <a:gd name="connsiteX1246" fmla="*/ 179741 w 611188"/>
              <a:gd name="connsiteY1246" fmla="*/ 33338 h 257176"/>
              <a:gd name="connsiteX1247" fmla="*/ 177098 w 611188"/>
              <a:gd name="connsiteY1247" fmla="*/ 34926 h 257176"/>
              <a:gd name="connsiteX1248" fmla="*/ 178156 w 611188"/>
              <a:gd name="connsiteY1248" fmla="*/ 35455 h 257176"/>
              <a:gd name="connsiteX1249" fmla="*/ 179213 w 611188"/>
              <a:gd name="connsiteY1249" fmla="*/ 36513 h 257176"/>
              <a:gd name="connsiteX1250" fmla="*/ 178156 w 611188"/>
              <a:gd name="connsiteY1250" fmla="*/ 37042 h 257176"/>
              <a:gd name="connsiteX1251" fmla="*/ 178156 w 611188"/>
              <a:gd name="connsiteY1251" fmla="*/ 38630 h 257176"/>
              <a:gd name="connsiteX1252" fmla="*/ 177098 w 611188"/>
              <a:gd name="connsiteY1252" fmla="*/ 38630 h 257176"/>
              <a:gd name="connsiteX1253" fmla="*/ 176041 w 611188"/>
              <a:gd name="connsiteY1253" fmla="*/ 39159 h 257176"/>
              <a:gd name="connsiteX1254" fmla="*/ 177098 w 611188"/>
              <a:gd name="connsiteY1254" fmla="*/ 39159 h 257176"/>
              <a:gd name="connsiteX1255" fmla="*/ 177627 w 611188"/>
              <a:gd name="connsiteY1255" fmla="*/ 40217 h 257176"/>
              <a:gd name="connsiteX1256" fmla="*/ 176041 w 611188"/>
              <a:gd name="connsiteY1256" fmla="*/ 40746 h 257176"/>
              <a:gd name="connsiteX1257" fmla="*/ 174455 w 611188"/>
              <a:gd name="connsiteY1257" fmla="*/ 40746 h 257176"/>
              <a:gd name="connsiteX1258" fmla="*/ 174455 w 611188"/>
              <a:gd name="connsiteY1258" fmla="*/ 41805 h 257176"/>
              <a:gd name="connsiteX1259" fmla="*/ 176041 w 611188"/>
              <a:gd name="connsiteY1259" fmla="*/ 40746 h 257176"/>
              <a:gd name="connsiteX1260" fmla="*/ 176041 w 611188"/>
              <a:gd name="connsiteY1260" fmla="*/ 41805 h 257176"/>
              <a:gd name="connsiteX1261" fmla="*/ 176041 w 611188"/>
              <a:gd name="connsiteY1261" fmla="*/ 42334 h 257176"/>
              <a:gd name="connsiteX1262" fmla="*/ 179213 w 611188"/>
              <a:gd name="connsiteY1262" fmla="*/ 43921 h 257176"/>
              <a:gd name="connsiteX1263" fmla="*/ 182384 w 611188"/>
              <a:gd name="connsiteY1263" fmla="*/ 45509 h 257176"/>
              <a:gd name="connsiteX1264" fmla="*/ 183970 w 611188"/>
              <a:gd name="connsiteY1264" fmla="*/ 44451 h 257176"/>
              <a:gd name="connsiteX1265" fmla="*/ 186084 w 611188"/>
              <a:gd name="connsiteY1265" fmla="*/ 47096 h 257176"/>
              <a:gd name="connsiteX1266" fmla="*/ 184499 w 611188"/>
              <a:gd name="connsiteY1266" fmla="*/ 47096 h 257176"/>
              <a:gd name="connsiteX1267" fmla="*/ 183970 w 611188"/>
              <a:gd name="connsiteY1267" fmla="*/ 49213 h 257176"/>
              <a:gd name="connsiteX1268" fmla="*/ 183970 w 611188"/>
              <a:gd name="connsiteY1268" fmla="*/ 48684 h 257176"/>
              <a:gd name="connsiteX1269" fmla="*/ 182913 w 611188"/>
              <a:gd name="connsiteY1269" fmla="*/ 47626 h 257176"/>
              <a:gd name="connsiteX1270" fmla="*/ 182913 w 611188"/>
              <a:gd name="connsiteY1270" fmla="*/ 49213 h 257176"/>
              <a:gd name="connsiteX1271" fmla="*/ 183970 w 611188"/>
              <a:gd name="connsiteY1271" fmla="*/ 49213 h 257176"/>
              <a:gd name="connsiteX1272" fmla="*/ 185027 w 611188"/>
              <a:gd name="connsiteY1272" fmla="*/ 48684 h 257176"/>
              <a:gd name="connsiteX1273" fmla="*/ 186084 w 611188"/>
              <a:gd name="connsiteY1273" fmla="*/ 48684 h 257176"/>
              <a:gd name="connsiteX1274" fmla="*/ 186084 w 611188"/>
              <a:gd name="connsiteY1274" fmla="*/ 47626 h 257176"/>
              <a:gd name="connsiteX1275" fmla="*/ 186084 w 611188"/>
              <a:gd name="connsiteY1275" fmla="*/ 47096 h 257176"/>
              <a:gd name="connsiteX1276" fmla="*/ 187670 w 611188"/>
              <a:gd name="connsiteY1276" fmla="*/ 47626 h 257176"/>
              <a:gd name="connsiteX1277" fmla="*/ 187670 w 611188"/>
              <a:gd name="connsiteY1277" fmla="*/ 48684 h 257176"/>
              <a:gd name="connsiteX1278" fmla="*/ 187670 w 611188"/>
              <a:gd name="connsiteY1278" fmla="*/ 49213 h 257176"/>
              <a:gd name="connsiteX1279" fmla="*/ 189785 w 611188"/>
              <a:gd name="connsiteY1279" fmla="*/ 48684 h 257176"/>
              <a:gd name="connsiteX1280" fmla="*/ 191899 w 611188"/>
              <a:gd name="connsiteY1280" fmla="*/ 48684 h 257176"/>
              <a:gd name="connsiteX1281" fmla="*/ 191899 w 611188"/>
              <a:gd name="connsiteY1281" fmla="*/ 47096 h 257176"/>
              <a:gd name="connsiteX1282" fmla="*/ 192956 w 611188"/>
              <a:gd name="connsiteY1282" fmla="*/ 47626 h 257176"/>
              <a:gd name="connsiteX1283" fmla="*/ 193485 w 611188"/>
              <a:gd name="connsiteY1283" fmla="*/ 49213 h 257176"/>
              <a:gd name="connsiteX1284" fmla="*/ 194542 w 611188"/>
              <a:gd name="connsiteY1284" fmla="*/ 49213 h 257176"/>
              <a:gd name="connsiteX1285" fmla="*/ 195071 w 611188"/>
              <a:gd name="connsiteY1285" fmla="*/ 48684 h 257176"/>
              <a:gd name="connsiteX1286" fmla="*/ 194542 w 611188"/>
              <a:gd name="connsiteY1286" fmla="*/ 47626 h 257176"/>
              <a:gd name="connsiteX1287" fmla="*/ 196128 w 611188"/>
              <a:gd name="connsiteY1287" fmla="*/ 48684 h 257176"/>
              <a:gd name="connsiteX1288" fmla="*/ 197185 w 611188"/>
              <a:gd name="connsiteY1288" fmla="*/ 47626 h 257176"/>
              <a:gd name="connsiteX1289" fmla="*/ 200356 w 611188"/>
              <a:gd name="connsiteY1289" fmla="*/ 49213 h 257176"/>
              <a:gd name="connsiteX1290" fmla="*/ 204057 w 611188"/>
              <a:gd name="connsiteY1290" fmla="*/ 47626 h 257176"/>
              <a:gd name="connsiteX1291" fmla="*/ 203528 w 611188"/>
              <a:gd name="connsiteY1291" fmla="*/ 48684 h 257176"/>
              <a:gd name="connsiteX1292" fmla="*/ 204057 w 611188"/>
              <a:gd name="connsiteY1292" fmla="*/ 49213 h 257176"/>
              <a:gd name="connsiteX1293" fmla="*/ 205642 w 611188"/>
              <a:gd name="connsiteY1293" fmla="*/ 48684 h 257176"/>
              <a:gd name="connsiteX1294" fmla="*/ 207228 w 611188"/>
              <a:gd name="connsiteY1294" fmla="*/ 50801 h 257176"/>
              <a:gd name="connsiteX1295" fmla="*/ 208814 w 611188"/>
              <a:gd name="connsiteY1295" fmla="*/ 49213 h 257176"/>
              <a:gd name="connsiteX1296" fmla="*/ 210400 w 611188"/>
              <a:gd name="connsiteY1296" fmla="*/ 48684 h 257176"/>
              <a:gd name="connsiteX1297" fmla="*/ 210928 w 611188"/>
              <a:gd name="connsiteY1297" fmla="*/ 47096 h 257176"/>
              <a:gd name="connsiteX1298" fmla="*/ 211985 w 611188"/>
              <a:gd name="connsiteY1298" fmla="*/ 48684 h 257176"/>
              <a:gd name="connsiteX1299" fmla="*/ 211985 w 611188"/>
              <a:gd name="connsiteY1299" fmla="*/ 49213 h 257176"/>
              <a:gd name="connsiteX1300" fmla="*/ 212514 w 611188"/>
              <a:gd name="connsiteY1300" fmla="*/ 49213 h 257176"/>
              <a:gd name="connsiteX1301" fmla="*/ 214100 w 611188"/>
              <a:gd name="connsiteY1301" fmla="*/ 48684 h 257176"/>
              <a:gd name="connsiteX1302" fmla="*/ 213571 w 611188"/>
              <a:gd name="connsiteY1302" fmla="*/ 47626 h 257176"/>
              <a:gd name="connsiteX1303" fmla="*/ 212514 w 611188"/>
              <a:gd name="connsiteY1303" fmla="*/ 47096 h 257176"/>
              <a:gd name="connsiteX1304" fmla="*/ 208814 w 611188"/>
              <a:gd name="connsiteY1304" fmla="*/ 46038 h 257176"/>
              <a:gd name="connsiteX1305" fmla="*/ 206700 w 611188"/>
              <a:gd name="connsiteY1305" fmla="*/ 47096 h 257176"/>
              <a:gd name="connsiteX1306" fmla="*/ 205114 w 611188"/>
              <a:gd name="connsiteY1306" fmla="*/ 45509 h 257176"/>
              <a:gd name="connsiteX1307" fmla="*/ 203528 w 611188"/>
              <a:gd name="connsiteY1307" fmla="*/ 47096 h 257176"/>
              <a:gd name="connsiteX1308" fmla="*/ 202999 w 611188"/>
              <a:gd name="connsiteY1308" fmla="*/ 44451 h 257176"/>
              <a:gd name="connsiteX1309" fmla="*/ 201414 w 611188"/>
              <a:gd name="connsiteY1309" fmla="*/ 45509 h 257176"/>
              <a:gd name="connsiteX1310" fmla="*/ 201414 w 611188"/>
              <a:gd name="connsiteY1310" fmla="*/ 43392 h 257176"/>
              <a:gd name="connsiteX1311" fmla="*/ 201414 w 611188"/>
              <a:gd name="connsiteY1311" fmla="*/ 38630 h 257176"/>
              <a:gd name="connsiteX1312" fmla="*/ 201942 w 611188"/>
              <a:gd name="connsiteY1312" fmla="*/ 37571 h 257176"/>
              <a:gd name="connsiteX1313" fmla="*/ 202999 w 611188"/>
              <a:gd name="connsiteY1313" fmla="*/ 37042 h 257176"/>
              <a:gd name="connsiteX1314" fmla="*/ 204057 w 611188"/>
              <a:gd name="connsiteY1314" fmla="*/ 38630 h 257176"/>
              <a:gd name="connsiteX1315" fmla="*/ 205642 w 611188"/>
              <a:gd name="connsiteY1315" fmla="*/ 37571 h 257176"/>
              <a:gd name="connsiteX1316" fmla="*/ 206700 w 611188"/>
              <a:gd name="connsiteY1316" fmla="*/ 40217 h 257176"/>
              <a:gd name="connsiteX1317" fmla="*/ 208285 w 611188"/>
              <a:gd name="connsiteY1317" fmla="*/ 38630 h 257176"/>
              <a:gd name="connsiteX1318" fmla="*/ 208814 w 611188"/>
              <a:gd name="connsiteY1318" fmla="*/ 39159 h 257176"/>
              <a:gd name="connsiteX1319" fmla="*/ 209871 w 611188"/>
              <a:gd name="connsiteY1319" fmla="*/ 41805 h 257176"/>
              <a:gd name="connsiteX1320" fmla="*/ 210400 w 611188"/>
              <a:gd name="connsiteY1320" fmla="*/ 40746 h 257176"/>
              <a:gd name="connsiteX1321" fmla="*/ 210928 w 611188"/>
              <a:gd name="connsiteY1321" fmla="*/ 39159 h 257176"/>
              <a:gd name="connsiteX1322" fmla="*/ 211985 w 611188"/>
              <a:gd name="connsiteY1322" fmla="*/ 40746 h 257176"/>
              <a:gd name="connsiteX1323" fmla="*/ 213571 w 611188"/>
              <a:gd name="connsiteY1323" fmla="*/ 40746 h 257176"/>
              <a:gd name="connsiteX1324" fmla="*/ 213571 w 611188"/>
              <a:gd name="connsiteY1324" fmla="*/ 40217 h 257176"/>
              <a:gd name="connsiteX1325" fmla="*/ 212514 w 611188"/>
              <a:gd name="connsiteY1325" fmla="*/ 40217 h 257176"/>
              <a:gd name="connsiteX1326" fmla="*/ 215686 w 611188"/>
              <a:gd name="connsiteY1326" fmla="*/ 39159 h 257176"/>
              <a:gd name="connsiteX1327" fmla="*/ 218857 w 611188"/>
              <a:gd name="connsiteY1327" fmla="*/ 40746 h 257176"/>
              <a:gd name="connsiteX1328" fmla="*/ 218857 w 611188"/>
              <a:gd name="connsiteY1328" fmla="*/ 40217 h 257176"/>
              <a:gd name="connsiteX1329" fmla="*/ 218857 w 611188"/>
              <a:gd name="connsiteY1329" fmla="*/ 39159 h 257176"/>
              <a:gd name="connsiteX1330" fmla="*/ 222557 w 611188"/>
              <a:gd name="connsiteY1330" fmla="*/ 41805 h 257176"/>
              <a:gd name="connsiteX1331" fmla="*/ 227315 w 611188"/>
              <a:gd name="connsiteY1331" fmla="*/ 41805 h 257176"/>
              <a:gd name="connsiteX1332" fmla="*/ 227315 w 611188"/>
              <a:gd name="connsiteY1332" fmla="*/ 42334 h 257176"/>
              <a:gd name="connsiteX1333" fmla="*/ 228900 w 611188"/>
              <a:gd name="connsiteY1333" fmla="*/ 42334 h 257176"/>
              <a:gd name="connsiteX1334" fmla="*/ 229958 w 611188"/>
              <a:gd name="connsiteY1334" fmla="*/ 43392 h 257176"/>
              <a:gd name="connsiteX1335" fmla="*/ 227843 w 611188"/>
              <a:gd name="connsiteY1335" fmla="*/ 43921 h 257176"/>
              <a:gd name="connsiteX1336" fmla="*/ 224672 w 611188"/>
              <a:gd name="connsiteY1336" fmla="*/ 44451 h 257176"/>
              <a:gd name="connsiteX1337" fmla="*/ 226257 w 611188"/>
              <a:gd name="connsiteY1337" fmla="*/ 45509 h 257176"/>
              <a:gd name="connsiteX1338" fmla="*/ 228900 w 611188"/>
              <a:gd name="connsiteY1338" fmla="*/ 47096 h 257176"/>
              <a:gd name="connsiteX1339" fmla="*/ 227843 w 611188"/>
              <a:gd name="connsiteY1339" fmla="*/ 45509 h 257176"/>
              <a:gd name="connsiteX1340" fmla="*/ 229429 w 611188"/>
              <a:gd name="connsiteY1340" fmla="*/ 47096 h 257176"/>
              <a:gd name="connsiteX1341" fmla="*/ 231015 w 611188"/>
              <a:gd name="connsiteY1341" fmla="*/ 46038 h 257176"/>
              <a:gd name="connsiteX1342" fmla="*/ 232600 w 611188"/>
              <a:gd name="connsiteY1342" fmla="*/ 45509 h 257176"/>
              <a:gd name="connsiteX1343" fmla="*/ 232600 w 611188"/>
              <a:gd name="connsiteY1343" fmla="*/ 47096 h 257176"/>
              <a:gd name="connsiteX1344" fmla="*/ 229958 w 611188"/>
              <a:gd name="connsiteY1344" fmla="*/ 47626 h 257176"/>
              <a:gd name="connsiteX1345" fmla="*/ 228900 w 611188"/>
              <a:gd name="connsiteY1345" fmla="*/ 49213 h 257176"/>
              <a:gd name="connsiteX1346" fmla="*/ 227843 w 611188"/>
              <a:gd name="connsiteY1346" fmla="*/ 49213 h 257176"/>
              <a:gd name="connsiteX1347" fmla="*/ 228900 w 611188"/>
              <a:gd name="connsiteY1347" fmla="*/ 47626 h 257176"/>
              <a:gd name="connsiteX1348" fmla="*/ 227843 w 611188"/>
              <a:gd name="connsiteY1348" fmla="*/ 48684 h 257176"/>
              <a:gd name="connsiteX1349" fmla="*/ 227315 w 611188"/>
              <a:gd name="connsiteY1349" fmla="*/ 50271 h 257176"/>
              <a:gd name="connsiteX1350" fmla="*/ 229429 w 611188"/>
              <a:gd name="connsiteY1350" fmla="*/ 50271 h 257176"/>
              <a:gd name="connsiteX1351" fmla="*/ 231015 w 611188"/>
              <a:gd name="connsiteY1351" fmla="*/ 49213 h 257176"/>
              <a:gd name="connsiteX1352" fmla="*/ 235243 w 611188"/>
              <a:gd name="connsiteY1352" fmla="*/ 50801 h 257176"/>
              <a:gd name="connsiteX1353" fmla="*/ 239472 w 611188"/>
              <a:gd name="connsiteY1353" fmla="*/ 48684 h 257176"/>
              <a:gd name="connsiteX1354" fmla="*/ 239472 w 611188"/>
              <a:gd name="connsiteY1354" fmla="*/ 49213 h 257176"/>
              <a:gd name="connsiteX1355" fmla="*/ 240001 w 611188"/>
              <a:gd name="connsiteY1355" fmla="*/ 50271 h 257176"/>
              <a:gd name="connsiteX1356" fmla="*/ 241587 w 611188"/>
              <a:gd name="connsiteY1356" fmla="*/ 50271 h 257176"/>
              <a:gd name="connsiteX1357" fmla="*/ 238415 w 611188"/>
              <a:gd name="connsiteY1357" fmla="*/ 51330 h 257176"/>
              <a:gd name="connsiteX1358" fmla="*/ 239472 w 611188"/>
              <a:gd name="connsiteY1358" fmla="*/ 52388 h 257176"/>
              <a:gd name="connsiteX1359" fmla="*/ 239472 w 611188"/>
              <a:gd name="connsiteY1359" fmla="*/ 52917 h 257176"/>
              <a:gd name="connsiteX1360" fmla="*/ 245287 w 611188"/>
              <a:gd name="connsiteY1360" fmla="*/ 52388 h 257176"/>
              <a:gd name="connsiteX1361" fmla="*/ 250044 w 611188"/>
              <a:gd name="connsiteY1361" fmla="*/ 51330 h 257176"/>
              <a:gd name="connsiteX1362" fmla="*/ 248987 w 611188"/>
              <a:gd name="connsiteY1362" fmla="*/ 52917 h 257176"/>
              <a:gd name="connsiteX1363" fmla="*/ 254273 w 611188"/>
              <a:gd name="connsiteY1363" fmla="*/ 52917 h 257176"/>
              <a:gd name="connsiteX1364" fmla="*/ 259030 w 611188"/>
              <a:gd name="connsiteY1364" fmla="*/ 50801 h 257176"/>
              <a:gd name="connsiteX1365" fmla="*/ 258501 w 611188"/>
              <a:gd name="connsiteY1365" fmla="*/ 52388 h 257176"/>
              <a:gd name="connsiteX1366" fmla="*/ 258501 w 611188"/>
              <a:gd name="connsiteY1366" fmla="*/ 52917 h 257176"/>
              <a:gd name="connsiteX1367" fmla="*/ 260616 w 611188"/>
              <a:gd name="connsiteY1367" fmla="*/ 53976 h 257176"/>
              <a:gd name="connsiteX1368" fmla="*/ 262730 w 611188"/>
              <a:gd name="connsiteY1368" fmla="*/ 52917 h 257176"/>
              <a:gd name="connsiteX1369" fmla="*/ 263787 w 611188"/>
              <a:gd name="connsiteY1369" fmla="*/ 53976 h 257176"/>
              <a:gd name="connsiteX1370" fmla="*/ 263787 w 611188"/>
              <a:gd name="connsiteY1370" fmla="*/ 54505 h 257176"/>
              <a:gd name="connsiteX1371" fmla="*/ 265373 w 611188"/>
              <a:gd name="connsiteY1371" fmla="*/ 53976 h 257176"/>
              <a:gd name="connsiteX1372" fmla="*/ 265902 w 611188"/>
              <a:gd name="connsiteY1372" fmla="*/ 53976 h 257176"/>
              <a:gd name="connsiteX1373" fmla="*/ 266959 w 611188"/>
              <a:gd name="connsiteY1373" fmla="*/ 54505 h 257176"/>
              <a:gd name="connsiteX1374" fmla="*/ 266959 w 611188"/>
              <a:gd name="connsiteY1374" fmla="*/ 56621 h 257176"/>
              <a:gd name="connsiteX1375" fmla="*/ 272773 w 611188"/>
              <a:gd name="connsiteY1375" fmla="*/ 54505 h 257176"/>
              <a:gd name="connsiteX1376" fmla="*/ 274888 w 611188"/>
              <a:gd name="connsiteY1376" fmla="*/ 53976 h 257176"/>
              <a:gd name="connsiteX1377" fmla="*/ 274888 w 611188"/>
              <a:gd name="connsiteY1377" fmla="*/ 54505 h 257176"/>
              <a:gd name="connsiteX1378" fmla="*/ 280174 w 611188"/>
              <a:gd name="connsiteY1378" fmla="*/ 53976 h 257176"/>
              <a:gd name="connsiteX1379" fmla="*/ 285988 w 611188"/>
              <a:gd name="connsiteY1379" fmla="*/ 54505 h 257176"/>
              <a:gd name="connsiteX1380" fmla="*/ 285988 w 611188"/>
              <a:gd name="connsiteY1380" fmla="*/ 53976 h 257176"/>
              <a:gd name="connsiteX1381" fmla="*/ 288103 w 611188"/>
              <a:gd name="connsiteY1381" fmla="*/ 55563 h 257176"/>
              <a:gd name="connsiteX1382" fmla="*/ 290217 w 611188"/>
              <a:gd name="connsiteY1382" fmla="*/ 53976 h 257176"/>
              <a:gd name="connsiteX1383" fmla="*/ 290217 w 611188"/>
              <a:gd name="connsiteY1383" fmla="*/ 54505 h 257176"/>
              <a:gd name="connsiteX1384" fmla="*/ 291274 w 611188"/>
              <a:gd name="connsiteY1384" fmla="*/ 53976 h 257176"/>
              <a:gd name="connsiteX1385" fmla="*/ 291803 w 611188"/>
              <a:gd name="connsiteY1385" fmla="*/ 52917 h 257176"/>
              <a:gd name="connsiteX1386" fmla="*/ 291803 w 611188"/>
              <a:gd name="connsiteY1386" fmla="*/ 53976 h 257176"/>
              <a:gd name="connsiteX1387" fmla="*/ 291803 w 611188"/>
              <a:gd name="connsiteY1387" fmla="*/ 54505 h 257176"/>
              <a:gd name="connsiteX1388" fmla="*/ 293917 w 611188"/>
              <a:gd name="connsiteY1388" fmla="*/ 54505 h 257176"/>
              <a:gd name="connsiteX1389" fmla="*/ 295503 w 611188"/>
              <a:gd name="connsiteY1389" fmla="*/ 54505 h 257176"/>
              <a:gd name="connsiteX1390" fmla="*/ 296560 w 611188"/>
              <a:gd name="connsiteY1390" fmla="*/ 53976 h 257176"/>
              <a:gd name="connsiteX1391" fmla="*/ 296560 w 611188"/>
              <a:gd name="connsiteY1391" fmla="*/ 52917 h 257176"/>
              <a:gd name="connsiteX1392" fmla="*/ 296560 w 611188"/>
              <a:gd name="connsiteY1392" fmla="*/ 52388 h 257176"/>
              <a:gd name="connsiteX1393" fmla="*/ 297089 w 611188"/>
              <a:gd name="connsiteY1393" fmla="*/ 52388 h 257176"/>
              <a:gd name="connsiteX1394" fmla="*/ 297089 w 611188"/>
              <a:gd name="connsiteY1394" fmla="*/ 52917 h 257176"/>
              <a:gd name="connsiteX1395" fmla="*/ 297089 w 611188"/>
              <a:gd name="connsiteY1395" fmla="*/ 53976 h 257176"/>
              <a:gd name="connsiteX1396" fmla="*/ 298146 w 611188"/>
              <a:gd name="connsiteY1396" fmla="*/ 53976 h 257176"/>
              <a:gd name="connsiteX1397" fmla="*/ 298674 w 611188"/>
              <a:gd name="connsiteY1397" fmla="*/ 53976 h 257176"/>
              <a:gd name="connsiteX1398" fmla="*/ 298674 w 611188"/>
              <a:gd name="connsiteY1398" fmla="*/ 52388 h 257176"/>
              <a:gd name="connsiteX1399" fmla="*/ 299203 w 611188"/>
              <a:gd name="connsiteY1399" fmla="*/ 52917 h 257176"/>
              <a:gd name="connsiteX1400" fmla="*/ 299203 w 611188"/>
              <a:gd name="connsiteY1400" fmla="*/ 53976 h 257176"/>
              <a:gd name="connsiteX1401" fmla="*/ 303432 w 611188"/>
              <a:gd name="connsiteY1401" fmla="*/ 54505 h 257176"/>
              <a:gd name="connsiteX1402" fmla="*/ 307132 w 611188"/>
              <a:gd name="connsiteY1402" fmla="*/ 52388 h 257176"/>
              <a:gd name="connsiteX1403" fmla="*/ 308522 w 611188"/>
              <a:gd name="connsiteY1403" fmla="*/ 53780 h 257176"/>
              <a:gd name="connsiteX1404" fmla="*/ 307975 w 611188"/>
              <a:gd name="connsiteY1404" fmla="*/ 52841 h 257176"/>
              <a:gd name="connsiteX1405" fmla="*/ 309562 w 611188"/>
              <a:gd name="connsiteY1405" fmla="*/ 53522 h 257176"/>
              <a:gd name="connsiteX1406" fmla="*/ 309562 w 611188"/>
              <a:gd name="connsiteY1406" fmla="*/ 54505 h 257176"/>
              <a:gd name="connsiteX1407" fmla="*/ 312418 w 611188"/>
              <a:gd name="connsiteY1407" fmla="*/ 54505 h 257176"/>
              <a:gd name="connsiteX1408" fmla="*/ 312946 w 611188"/>
              <a:gd name="connsiteY1408" fmla="*/ 55563 h 257176"/>
              <a:gd name="connsiteX1409" fmla="*/ 312956 w 611188"/>
              <a:gd name="connsiteY1409" fmla="*/ 55566 h 257176"/>
              <a:gd name="connsiteX1410" fmla="*/ 312964 w 611188"/>
              <a:gd name="connsiteY1410" fmla="*/ 55563 h 257176"/>
              <a:gd name="connsiteX1411" fmla="*/ 312989 w 611188"/>
              <a:gd name="connsiteY1411" fmla="*/ 55577 h 257176"/>
              <a:gd name="connsiteX1412" fmla="*/ 314532 w 611188"/>
              <a:gd name="connsiteY1412" fmla="*/ 56092 h 257176"/>
              <a:gd name="connsiteX1413" fmla="*/ 314532 w 611188"/>
              <a:gd name="connsiteY1413" fmla="*/ 54505 h 257176"/>
              <a:gd name="connsiteX1414" fmla="*/ 314532 w 611188"/>
              <a:gd name="connsiteY1414" fmla="*/ 53976 h 257176"/>
              <a:gd name="connsiteX1415" fmla="*/ 315589 w 611188"/>
              <a:gd name="connsiteY1415" fmla="*/ 54505 h 257176"/>
              <a:gd name="connsiteX1416" fmla="*/ 316118 w 611188"/>
              <a:gd name="connsiteY1416" fmla="*/ 56621 h 257176"/>
              <a:gd name="connsiteX1417" fmla="*/ 315589 w 611188"/>
              <a:gd name="connsiteY1417" fmla="*/ 56092 h 257176"/>
              <a:gd name="connsiteX1418" fmla="*/ 314532 w 611188"/>
              <a:gd name="connsiteY1418" fmla="*/ 56621 h 257176"/>
              <a:gd name="connsiteX1419" fmla="*/ 316118 w 611188"/>
              <a:gd name="connsiteY1419" fmla="*/ 56621 h 257176"/>
              <a:gd name="connsiteX1420" fmla="*/ 317175 w 611188"/>
              <a:gd name="connsiteY1420" fmla="*/ 56092 h 257176"/>
              <a:gd name="connsiteX1421" fmla="*/ 317175 w 611188"/>
              <a:gd name="connsiteY1421" fmla="*/ 55563 h 257176"/>
              <a:gd name="connsiteX1422" fmla="*/ 319289 w 611188"/>
              <a:gd name="connsiteY1422" fmla="*/ 55563 h 257176"/>
              <a:gd name="connsiteX1423" fmla="*/ 321404 w 611188"/>
              <a:gd name="connsiteY1423" fmla="*/ 56092 h 257176"/>
              <a:gd name="connsiteX1424" fmla="*/ 322461 w 611188"/>
              <a:gd name="connsiteY1424" fmla="*/ 55563 h 257176"/>
              <a:gd name="connsiteX1425" fmla="*/ 322461 w 611188"/>
              <a:gd name="connsiteY1425" fmla="*/ 53976 h 257176"/>
              <a:gd name="connsiteX1426" fmla="*/ 319289 w 611188"/>
              <a:gd name="connsiteY1426" fmla="*/ 54505 h 257176"/>
              <a:gd name="connsiteX1427" fmla="*/ 317175 w 611188"/>
              <a:gd name="connsiteY1427" fmla="*/ 52388 h 257176"/>
              <a:gd name="connsiteX1428" fmla="*/ 318232 w 611188"/>
              <a:gd name="connsiteY1428" fmla="*/ 52388 h 257176"/>
              <a:gd name="connsiteX1429" fmla="*/ 318232 w 611188"/>
              <a:gd name="connsiteY1429" fmla="*/ 50801 h 257176"/>
              <a:gd name="connsiteX1430" fmla="*/ 320875 w 611188"/>
              <a:gd name="connsiteY1430" fmla="*/ 50801 h 257176"/>
              <a:gd name="connsiteX1431" fmla="*/ 321404 w 611188"/>
              <a:gd name="connsiteY1431" fmla="*/ 51330 h 257176"/>
              <a:gd name="connsiteX1432" fmla="*/ 322461 w 611188"/>
              <a:gd name="connsiteY1432" fmla="*/ 50801 h 257176"/>
              <a:gd name="connsiteX1433" fmla="*/ 322990 w 611188"/>
              <a:gd name="connsiteY1433" fmla="*/ 50271 h 257176"/>
              <a:gd name="connsiteX1434" fmla="*/ 326690 w 611188"/>
              <a:gd name="connsiteY1434" fmla="*/ 50271 h 257176"/>
              <a:gd name="connsiteX1435" fmla="*/ 329861 w 611188"/>
              <a:gd name="connsiteY1435" fmla="*/ 51330 h 257176"/>
              <a:gd name="connsiteX1436" fmla="*/ 330918 w 611188"/>
              <a:gd name="connsiteY1436" fmla="*/ 51330 h 257176"/>
              <a:gd name="connsiteX1437" fmla="*/ 330918 w 611188"/>
              <a:gd name="connsiteY1437" fmla="*/ 50801 h 257176"/>
              <a:gd name="connsiteX1438" fmla="*/ 333561 w 611188"/>
              <a:gd name="connsiteY1438" fmla="*/ 49213 h 257176"/>
              <a:gd name="connsiteX1439" fmla="*/ 336733 w 611188"/>
              <a:gd name="connsiteY1439" fmla="*/ 50271 h 257176"/>
              <a:gd name="connsiteX1440" fmla="*/ 339904 w 611188"/>
              <a:gd name="connsiteY1440" fmla="*/ 50271 h 257176"/>
              <a:gd name="connsiteX1441" fmla="*/ 342019 w 611188"/>
              <a:gd name="connsiteY1441" fmla="*/ 48684 h 257176"/>
              <a:gd name="connsiteX1442" fmla="*/ 343076 w 611188"/>
              <a:gd name="connsiteY1442" fmla="*/ 50271 h 257176"/>
              <a:gd name="connsiteX1443" fmla="*/ 344133 w 611188"/>
              <a:gd name="connsiteY1443" fmla="*/ 50801 h 257176"/>
              <a:gd name="connsiteX1444" fmla="*/ 344133 w 611188"/>
              <a:gd name="connsiteY1444" fmla="*/ 49213 h 257176"/>
              <a:gd name="connsiteX1445" fmla="*/ 345190 w 611188"/>
              <a:gd name="connsiteY1445" fmla="*/ 50801 h 257176"/>
              <a:gd name="connsiteX1446" fmla="*/ 352062 w 611188"/>
              <a:gd name="connsiteY1446" fmla="*/ 50271 h 257176"/>
              <a:gd name="connsiteX1447" fmla="*/ 357348 w 611188"/>
              <a:gd name="connsiteY1447" fmla="*/ 47626 h 257176"/>
              <a:gd name="connsiteX1448" fmla="*/ 357877 w 611188"/>
              <a:gd name="connsiteY1448" fmla="*/ 48684 h 257176"/>
              <a:gd name="connsiteX1449" fmla="*/ 357877 w 611188"/>
              <a:gd name="connsiteY1449" fmla="*/ 47626 h 257176"/>
              <a:gd name="connsiteX1450" fmla="*/ 359462 w 611188"/>
              <a:gd name="connsiteY1450" fmla="*/ 48684 h 257176"/>
              <a:gd name="connsiteX1451" fmla="*/ 360519 w 611188"/>
              <a:gd name="connsiteY1451" fmla="*/ 48684 h 257176"/>
              <a:gd name="connsiteX1452" fmla="*/ 359462 w 611188"/>
              <a:gd name="connsiteY1452" fmla="*/ 49213 h 257176"/>
              <a:gd name="connsiteX1453" fmla="*/ 360519 w 611188"/>
              <a:gd name="connsiteY1453" fmla="*/ 50271 h 257176"/>
              <a:gd name="connsiteX1454" fmla="*/ 359462 w 611188"/>
              <a:gd name="connsiteY1454" fmla="*/ 50271 h 257176"/>
              <a:gd name="connsiteX1455" fmla="*/ 357348 w 611188"/>
              <a:gd name="connsiteY1455" fmla="*/ 49213 h 257176"/>
              <a:gd name="connsiteX1456" fmla="*/ 357877 w 611188"/>
              <a:gd name="connsiteY1456" fmla="*/ 50271 h 257176"/>
              <a:gd name="connsiteX1457" fmla="*/ 358934 w 611188"/>
              <a:gd name="connsiteY1457" fmla="*/ 50271 h 257176"/>
              <a:gd name="connsiteX1458" fmla="*/ 358028 w 611188"/>
              <a:gd name="connsiteY1458" fmla="*/ 50725 h 257176"/>
              <a:gd name="connsiteX1459" fmla="*/ 357348 w 611188"/>
              <a:gd name="connsiteY1459" fmla="*/ 50271 h 257176"/>
              <a:gd name="connsiteX1460" fmla="*/ 357877 w 611188"/>
              <a:gd name="connsiteY1460" fmla="*/ 50801 h 257176"/>
              <a:gd name="connsiteX1461" fmla="*/ 358028 w 611188"/>
              <a:gd name="connsiteY1461" fmla="*/ 50725 h 257176"/>
              <a:gd name="connsiteX1462" fmla="*/ 358934 w 611188"/>
              <a:gd name="connsiteY1462" fmla="*/ 51330 h 257176"/>
              <a:gd name="connsiteX1463" fmla="*/ 352591 w 611188"/>
              <a:gd name="connsiteY1463" fmla="*/ 51330 h 257176"/>
              <a:gd name="connsiteX1464" fmla="*/ 343605 w 611188"/>
              <a:gd name="connsiteY1464" fmla="*/ 52917 h 257176"/>
              <a:gd name="connsiteX1465" fmla="*/ 343076 w 611188"/>
              <a:gd name="connsiteY1465" fmla="*/ 52388 h 257176"/>
              <a:gd name="connsiteX1466" fmla="*/ 342019 w 611188"/>
              <a:gd name="connsiteY1466" fmla="*/ 51330 h 257176"/>
              <a:gd name="connsiteX1467" fmla="*/ 342019 w 611188"/>
              <a:gd name="connsiteY1467" fmla="*/ 52388 h 257176"/>
              <a:gd name="connsiteX1468" fmla="*/ 341490 w 611188"/>
              <a:gd name="connsiteY1468" fmla="*/ 52388 h 257176"/>
              <a:gd name="connsiteX1469" fmla="*/ 340433 w 611188"/>
              <a:gd name="connsiteY1469" fmla="*/ 52388 h 257176"/>
              <a:gd name="connsiteX1470" fmla="*/ 339904 w 611188"/>
              <a:gd name="connsiteY1470" fmla="*/ 51330 h 257176"/>
              <a:gd name="connsiteX1471" fmla="*/ 338319 w 611188"/>
              <a:gd name="connsiteY1471" fmla="*/ 52917 h 257176"/>
              <a:gd name="connsiteX1472" fmla="*/ 337261 w 611188"/>
              <a:gd name="connsiteY1472" fmla="*/ 53976 h 257176"/>
              <a:gd name="connsiteX1473" fmla="*/ 336733 w 611188"/>
              <a:gd name="connsiteY1473" fmla="*/ 52388 h 257176"/>
              <a:gd name="connsiteX1474" fmla="*/ 335147 w 611188"/>
              <a:gd name="connsiteY1474" fmla="*/ 53976 h 257176"/>
              <a:gd name="connsiteX1475" fmla="*/ 331976 w 611188"/>
              <a:gd name="connsiteY1475" fmla="*/ 54505 h 257176"/>
              <a:gd name="connsiteX1476" fmla="*/ 330918 w 611188"/>
              <a:gd name="connsiteY1476" fmla="*/ 53976 h 257176"/>
              <a:gd name="connsiteX1477" fmla="*/ 328275 w 611188"/>
              <a:gd name="connsiteY1477" fmla="*/ 54505 h 257176"/>
              <a:gd name="connsiteX1478" fmla="*/ 329861 w 611188"/>
              <a:gd name="connsiteY1478" fmla="*/ 56092 h 257176"/>
              <a:gd name="connsiteX1479" fmla="*/ 331976 w 611188"/>
              <a:gd name="connsiteY1479" fmla="*/ 55563 h 257176"/>
              <a:gd name="connsiteX1480" fmla="*/ 334619 w 611188"/>
              <a:gd name="connsiteY1480" fmla="*/ 56092 h 257176"/>
              <a:gd name="connsiteX1481" fmla="*/ 336733 w 611188"/>
              <a:gd name="connsiteY1481" fmla="*/ 56092 h 257176"/>
              <a:gd name="connsiteX1482" fmla="*/ 336733 w 611188"/>
              <a:gd name="connsiteY1482" fmla="*/ 56621 h 257176"/>
              <a:gd name="connsiteX1483" fmla="*/ 336204 w 611188"/>
              <a:gd name="connsiteY1483" fmla="*/ 57680 h 257176"/>
              <a:gd name="connsiteX1484" fmla="*/ 336204 w 611188"/>
              <a:gd name="connsiteY1484" fmla="*/ 58209 h 257176"/>
              <a:gd name="connsiteX1485" fmla="*/ 338319 w 611188"/>
              <a:gd name="connsiteY1485" fmla="*/ 58209 h 257176"/>
              <a:gd name="connsiteX1486" fmla="*/ 338847 w 611188"/>
              <a:gd name="connsiteY1486" fmla="*/ 57680 h 257176"/>
              <a:gd name="connsiteX1487" fmla="*/ 343076 w 611188"/>
              <a:gd name="connsiteY1487" fmla="*/ 57680 h 257176"/>
              <a:gd name="connsiteX1488" fmla="*/ 345719 w 611188"/>
              <a:gd name="connsiteY1488" fmla="*/ 59796 h 257176"/>
              <a:gd name="connsiteX1489" fmla="*/ 346776 w 611188"/>
              <a:gd name="connsiteY1489" fmla="*/ 59267 h 257176"/>
              <a:gd name="connsiteX1490" fmla="*/ 347305 w 611188"/>
              <a:gd name="connsiteY1490" fmla="*/ 59267 h 257176"/>
              <a:gd name="connsiteX1491" fmla="*/ 348890 w 611188"/>
              <a:gd name="connsiteY1491" fmla="*/ 60855 h 257176"/>
              <a:gd name="connsiteX1492" fmla="*/ 351005 w 611188"/>
              <a:gd name="connsiteY1492" fmla="*/ 59796 h 257176"/>
              <a:gd name="connsiteX1493" fmla="*/ 350476 w 611188"/>
              <a:gd name="connsiteY1493" fmla="*/ 59796 h 257176"/>
              <a:gd name="connsiteX1494" fmla="*/ 349948 w 611188"/>
              <a:gd name="connsiteY1494" fmla="*/ 59796 h 257176"/>
              <a:gd name="connsiteX1495" fmla="*/ 350476 w 611188"/>
              <a:gd name="connsiteY1495" fmla="*/ 58209 h 257176"/>
              <a:gd name="connsiteX1496" fmla="*/ 352591 w 611188"/>
              <a:gd name="connsiteY1496" fmla="*/ 59267 h 257176"/>
              <a:gd name="connsiteX1497" fmla="*/ 352062 w 611188"/>
              <a:gd name="connsiteY1497" fmla="*/ 59796 h 257176"/>
              <a:gd name="connsiteX1498" fmla="*/ 354176 w 611188"/>
              <a:gd name="connsiteY1498" fmla="*/ 60855 h 257176"/>
              <a:gd name="connsiteX1499" fmla="*/ 356291 w 611188"/>
              <a:gd name="connsiteY1499" fmla="*/ 60855 h 257176"/>
              <a:gd name="connsiteX1500" fmla="*/ 356291 w 611188"/>
              <a:gd name="connsiteY1500" fmla="*/ 59796 h 257176"/>
              <a:gd name="connsiteX1501" fmla="*/ 356291 w 611188"/>
              <a:gd name="connsiteY1501" fmla="*/ 59267 h 257176"/>
              <a:gd name="connsiteX1502" fmla="*/ 357348 w 611188"/>
              <a:gd name="connsiteY1502" fmla="*/ 59796 h 257176"/>
              <a:gd name="connsiteX1503" fmla="*/ 357348 w 611188"/>
              <a:gd name="connsiteY1503" fmla="*/ 59267 h 257176"/>
              <a:gd name="connsiteX1504" fmla="*/ 358934 w 611188"/>
              <a:gd name="connsiteY1504" fmla="*/ 59796 h 257176"/>
              <a:gd name="connsiteX1505" fmla="*/ 360519 w 611188"/>
              <a:gd name="connsiteY1505" fmla="*/ 59267 h 257176"/>
              <a:gd name="connsiteX1506" fmla="*/ 361048 w 611188"/>
              <a:gd name="connsiteY1506" fmla="*/ 59796 h 257176"/>
              <a:gd name="connsiteX1507" fmla="*/ 360519 w 611188"/>
              <a:gd name="connsiteY1507" fmla="*/ 59796 h 257176"/>
              <a:gd name="connsiteX1508" fmla="*/ 357348 w 611188"/>
              <a:gd name="connsiteY1508" fmla="*/ 60855 h 257176"/>
              <a:gd name="connsiteX1509" fmla="*/ 358934 w 611188"/>
              <a:gd name="connsiteY1509" fmla="*/ 62442 h 257176"/>
              <a:gd name="connsiteX1510" fmla="*/ 361048 w 611188"/>
              <a:gd name="connsiteY1510" fmla="*/ 61384 h 257176"/>
              <a:gd name="connsiteX1511" fmla="*/ 361048 w 611188"/>
              <a:gd name="connsiteY1511" fmla="*/ 62442 h 257176"/>
              <a:gd name="connsiteX1512" fmla="*/ 364748 w 611188"/>
              <a:gd name="connsiteY1512" fmla="*/ 62442 h 257176"/>
              <a:gd name="connsiteX1513" fmla="*/ 365805 w 611188"/>
              <a:gd name="connsiteY1513" fmla="*/ 63501 h 257176"/>
              <a:gd name="connsiteX1514" fmla="*/ 369506 w 611188"/>
              <a:gd name="connsiteY1514" fmla="*/ 64559 h 257176"/>
              <a:gd name="connsiteX1515" fmla="*/ 374263 w 611188"/>
              <a:gd name="connsiteY1515" fmla="*/ 64559 h 257176"/>
              <a:gd name="connsiteX1516" fmla="*/ 374263 w 611188"/>
              <a:gd name="connsiteY1516" fmla="*/ 65088 h 257176"/>
              <a:gd name="connsiteX1517" fmla="*/ 376906 w 611188"/>
              <a:gd name="connsiteY1517" fmla="*/ 65088 h 257176"/>
              <a:gd name="connsiteX1518" fmla="*/ 376906 w 611188"/>
              <a:gd name="connsiteY1518" fmla="*/ 64559 h 257176"/>
              <a:gd name="connsiteX1519" fmla="*/ 382192 w 611188"/>
              <a:gd name="connsiteY1519" fmla="*/ 63501 h 257176"/>
              <a:gd name="connsiteX1520" fmla="*/ 386420 w 611188"/>
              <a:gd name="connsiteY1520" fmla="*/ 66146 h 257176"/>
              <a:gd name="connsiteX1521" fmla="*/ 385363 w 611188"/>
              <a:gd name="connsiteY1521" fmla="*/ 65088 h 257176"/>
              <a:gd name="connsiteX1522" fmla="*/ 388535 w 611188"/>
              <a:gd name="connsiteY1522" fmla="*/ 65088 h 257176"/>
              <a:gd name="connsiteX1523" fmla="*/ 393292 w 611188"/>
              <a:gd name="connsiteY1523" fmla="*/ 65088 h 257176"/>
              <a:gd name="connsiteX1524" fmla="*/ 396992 w 611188"/>
              <a:gd name="connsiteY1524" fmla="*/ 64559 h 257176"/>
              <a:gd name="connsiteX1525" fmla="*/ 400692 w 611188"/>
              <a:gd name="connsiteY1525" fmla="*/ 66146 h 257176"/>
              <a:gd name="connsiteX1526" fmla="*/ 400692 w 611188"/>
              <a:gd name="connsiteY1526" fmla="*/ 65088 h 257176"/>
              <a:gd name="connsiteX1527" fmla="*/ 409678 w 611188"/>
              <a:gd name="connsiteY1527" fmla="*/ 65088 h 257176"/>
              <a:gd name="connsiteX1528" fmla="*/ 419193 w 611188"/>
              <a:gd name="connsiteY1528" fmla="*/ 64559 h 257176"/>
              <a:gd name="connsiteX1529" fmla="*/ 419193 w 611188"/>
              <a:gd name="connsiteY1529" fmla="*/ 65088 h 257176"/>
              <a:gd name="connsiteX1530" fmla="*/ 419193 w 611188"/>
              <a:gd name="connsiteY1530" fmla="*/ 66146 h 257176"/>
              <a:gd name="connsiteX1531" fmla="*/ 420250 w 611188"/>
              <a:gd name="connsiteY1531" fmla="*/ 66676 h 257176"/>
              <a:gd name="connsiteX1532" fmla="*/ 420250 w 611188"/>
              <a:gd name="connsiteY1532" fmla="*/ 65088 h 257176"/>
              <a:gd name="connsiteX1533" fmla="*/ 426065 w 611188"/>
              <a:gd name="connsiteY1533" fmla="*/ 65088 h 257176"/>
              <a:gd name="connsiteX1534" fmla="*/ 433465 w 611188"/>
              <a:gd name="connsiteY1534" fmla="*/ 65088 h 257176"/>
              <a:gd name="connsiteX1535" fmla="*/ 433465 w 611188"/>
              <a:gd name="connsiteY1535" fmla="*/ 66146 h 257176"/>
              <a:gd name="connsiteX1536" fmla="*/ 433994 w 611188"/>
              <a:gd name="connsiteY1536" fmla="*/ 65088 h 257176"/>
              <a:gd name="connsiteX1537" fmla="*/ 433994 w 611188"/>
              <a:gd name="connsiteY1537" fmla="*/ 66146 h 257176"/>
              <a:gd name="connsiteX1538" fmla="*/ 437165 w 611188"/>
              <a:gd name="connsiteY1538" fmla="*/ 65088 h 257176"/>
              <a:gd name="connsiteX1539" fmla="*/ 440337 w 611188"/>
              <a:gd name="connsiteY1539" fmla="*/ 64559 h 257176"/>
              <a:gd name="connsiteX1540" fmla="*/ 440865 w 611188"/>
              <a:gd name="connsiteY1540" fmla="*/ 65088 h 257176"/>
              <a:gd name="connsiteX1541" fmla="*/ 440865 w 611188"/>
              <a:gd name="connsiteY1541" fmla="*/ 66146 h 257176"/>
              <a:gd name="connsiteX1542" fmla="*/ 442451 w 611188"/>
              <a:gd name="connsiteY1542" fmla="*/ 66146 h 257176"/>
              <a:gd name="connsiteX1543" fmla="*/ 442451 w 611188"/>
              <a:gd name="connsiteY1543" fmla="*/ 64559 h 257176"/>
              <a:gd name="connsiteX1544" fmla="*/ 445094 w 611188"/>
              <a:gd name="connsiteY1544" fmla="*/ 66146 h 257176"/>
              <a:gd name="connsiteX1545" fmla="*/ 447737 w 611188"/>
              <a:gd name="connsiteY1545" fmla="*/ 66146 h 257176"/>
              <a:gd name="connsiteX1546" fmla="*/ 447737 w 611188"/>
              <a:gd name="connsiteY1546" fmla="*/ 66676 h 257176"/>
              <a:gd name="connsiteX1547" fmla="*/ 447737 w 611188"/>
              <a:gd name="connsiteY1547" fmla="*/ 67734 h 257176"/>
              <a:gd name="connsiteX1548" fmla="*/ 449323 w 611188"/>
              <a:gd name="connsiteY1548" fmla="*/ 66676 h 257176"/>
              <a:gd name="connsiteX1549" fmla="*/ 450908 w 611188"/>
              <a:gd name="connsiteY1549" fmla="*/ 67734 h 257176"/>
              <a:gd name="connsiteX1550" fmla="*/ 450908 w 611188"/>
              <a:gd name="connsiteY1550" fmla="*/ 68263 h 257176"/>
              <a:gd name="connsiteX1551" fmla="*/ 450380 w 611188"/>
              <a:gd name="connsiteY1551" fmla="*/ 69321 h 257176"/>
              <a:gd name="connsiteX1552" fmla="*/ 454609 w 611188"/>
              <a:gd name="connsiteY1552" fmla="*/ 69851 h 257176"/>
              <a:gd name="connsiteX1553" fmla="*/ 459366 w 611188"/>
              <a:gd name="connsiteY1553" fmla="*/ 69851 h 257176"/>
              <a:gd name="connsiteX1554" fmla="*/ 458433 w 611188"/>
              <a:gd name="connsiteY1554" fmla="*/ 71251 h 257176"/>
              <a:gd name="connsiteX1555" fmla="*/ 457780 w 611188"/>
              <a:gd name="connsiteY1555" fmla="*/ 71438 h 257176"/>
              <a:gd name="connsiteX1556" fmla="*/ 458309 w 611188"/>
              <a:gd name="connsiteY1556" fmla="*/ 71438 h 257176"/>
              <a:gd name="connsiteX1557" fmla="*/ 458433 w 611188"/>
              <a:gd name="connsiteY1557" fmla="*/ 71251 h 257176"/>
              <a:gd name="connsiteX1558" fmla="*/ 461480 w 611188"/>
              <a:gd name="connsiteY1558" fmla="*/ 70380 h 257176"/>
              <a:gd name="connsiteX1559" fmla="*/ 464652 w 611188"/>
              <a:gd name="connsiteY1559" fmla="*/ 71438 h 257176"/>
              <a:gd name="connsiteX1560" fmla="*/ 465180 w 611188"/>
              <a:gd name="connsiteY1560" fmla="*/ 70380 h 257176"/>
              <a:gd name="connsiteX1561" fmla="*/ 468352 w 611188"/>
              <a:gd name="connsiteY1561" fmla="*/ 71967 h 257176"/>
              <a:gd name="connsiteX1562" fmla="*/ 471524 w 611188"/>
              <a:gd name="connsiteY1562" fmla="*/ 70380 h 257176"/>
              <a:gd name="connsiteX1563" fmla="*/ 472052 w 611188"/>
              <a:gd name="connsiteY1563" fmla="*/ 73555 h 257176"/>
              <a:gd name="connsiteX1564" fmla="*/ 476809 w 611188"/>
              <a:gd name="connsiteY1564" fmla="*/ 73555 h 257176"/>
              <a:gd name="connsiteX1565" fmla="*/ 478395 w 611188"/>
              <a:gd name="connsiteY1565" fmla="*/ 74613 h 257176"/>
              <a:gd name="connsiteX1566" fmla="*/ 481567 w 611188"/>
              <a:gd name="connsiteY1566" fmla="*/ 73555 h 257176"/>
              <a:gd name="connsiteX1567" fmla="*/ 484210 w 611188"/>
              <a:gd name="connsiteY1567" fmla="*/ 75142 h 257176"/>
              <a:gd name="connsiteX1568" fmla="*/ 485267 w 611188"/>
              <a:gd name="connsiteY1568" fmla="*/ 74613 h 257176"/>
              <a:gd name="connsiteX1569" fmla="*/ 485795 w 611188"/>
              <a:gd name="connsiteY1569" fmla="*/ 74613 h 257176"/>
              <a:gd name="connsiteX1570" fmla="*/ 485267 w 611188"/>
              <a:gd name="connsiteY1570" fmla="*/ 75142 h 257176"/>
              <a:gd name="connsiteX1571" fmla="*/ 485795 w 611188"/>
              <a:gd name="connsiteY1571" fmla="*/ 75142 h 257176"/>
              <a:gd name="connsiteX1572" fmla="*/ 486853 w 611188"/>
              <a:gd name="connsiteY1572" fmla="*/ 74613 h 257176"/>
              <a:gd name="connsiteX1573" fmla="*/ 485795 w 611188"/>
              <a:gd name="connsiteY1573" fmla="*/ 74613 h 257176"/>
              <a:gd name="connsiteX1574" fmla="*/ 488967 w 611188"/>
              <a:gd name="connsiteY1574" fmla="*/ 73555 h 257176"/>
              <a:gd name="connsiteX1575" fmla="*/ 492139 w 611188"/>
              <a:gd name="connsiteY1575" fmla="*/ 73555 h 257176"/>
              <a:gd name="connsiteX1576" fmla="*/ 490024 w 611188"/>
              <a:gd name="connsiteY1576" fmla="*/ 75142 h 257176"/>
              <a:gd name="connsiteX1577" fmla="*/ 487381 w 611188"/>
              <a:gd name="connsiteY1577" fmla="*/ 74613 h 257176"/>
              <a:gd name="connsiteX1578" fmla="*/ 486853 w 611188"/>
              <a:gd name="connsiteY1578" fmla="*/ 75142 h 257176"/>
              <a:gd name="connsiteX1579" fmla="*/ 488438 w 611188"/>
              <a:gd name="connsiteY1579" fmla="*/ 76730 h 257176"/>
              <a:gd name="connsiteX1580" fmla="*/ 488967 w 611188"/>
              <a:gd name="connsiteY1580" fmla="*/ 75142 h 257176"/>
              <a:gd name="connsiteX1581" fmla="*/ 490553 w 611188"/>
              <a:gd name="connsiteY1581" fmla="*/ 76730 h 257176"/>
              <a:gd name="connsiteX1582" fmla="*/ 491081 w 611188"/>
              <a:gd name="connsiteY1582" fmla="*/ 77259 h 257176"/>
              <a:gd name="connsiteX1583" fmla="*/ 492139 w 611188"/>
              <a:gd name="connsiteY1583" fmla="*/ 76730 h 257176"/>
              <a:gd name="connsiteX1584" fmla="*/ 492667 w 611188"/>
              <a:gd name="connsiteY1584" fmla="*/ 75142 h 257176"/>
              <a:gd name="connsiteX1585" fmla="*/ 493724 w 611188"/>
              <a:gd name="connsiteY1585" fmla="*/ 77259 h 257176"/>
              <a:gd name="connsiteX1586" fmla="*/ 497424 w 611188"/>
              <a:gd name="connsiteY1586" fmla="*/ 77259 h 257176"/>
              <a:gd name="connsiteX1587" fmla="*/ 497953 w 611188"/>
              <a:gd name="connsiteY1587" fmla="*/ 78846 h 257176"/>
              <a:gd name="connsiteX1588" fmla="*/ 501125 w 611188"/>
              <a:gd name="connsiteY1588" fmla="*/ 78317 h 257176"/>
              <a:gd name="connsiteX1589" fmla="*/ 504825 w 611188"/>
              <a:gd name="connsiteY1589" fmla="*/ 78846 h 257176"/>
              <a:gd name="connsiteX1590" fmla="*/ 504296 w 611188"/>
              <a:gd name="connsiteY1590" fmla="*/ 80434 h 257176"/>
              <a:gd name="connsiteX1591" fmla="*/ 502710 w 611188"/>
              <a:gd name="connsiteY1591" fmla="*/ 81492 h 257176"/>
              <a:gd name="connsiteX1592" fmla="*/ 502710 w 611188"/>
              <a:gd name="connsiteY1592" fmla="*/ 82021 h 257176"/>
              <a:gd name="connsiteX1593" fmla="*/ 504296 w 611188"/>
              <a:gd name="connsiteY1593" fmla="*/ 82551 h 257176"/>
              <a:gd name="connsiteX1594" fmla="*/ 504296 w 611188"/>
              <a:gd name="connsiteY1594" fmla="*/ 83609 h 257176"/>
              <a:gd name="connsiteX1595" fmla="*/ 500596 w 611188"/>
              <a:gd name="connsiteY1595" fmla="*/ 83609 h 257176"/>
              <a:gd name="connsiteX1596" fmla="*/ 499539 w 611188"/>
              <a:gd name="connsiteY1596" fmla="*/ 84214 h 257176"/>
              <a:gd name="connsiteX1597" fmla="*/ 499539 w 611188"/>
              <a:gd name="connsiteY1597" fmla="*/ 84138 h 257176"/>
              <a:gd name="connsiteX1598" fmla="*/ 499010 w 611188"/>
              <a:gd name="connsiteY1598" fmla="*/ 84138 h 257176"/>
              <a:gd name="connsiteX1599" fmla="*/ 499010 w 611188"/>
              <a:gd name="connsiteY1599" fmla="*/ 84516 h 257176"/>
              <a:gd name="connsiteX1600" fmla="*/ 496896 w 611188"/>
              <a:gd name="connsiteY1600" fmla="*/ 85726 h 257176"/>
              <a:gd name="connsiteX1601" fmla="*/ 497953 w 611188"/>
              <a:gd name="connsiteY1601" fmla="*/ 85726 h 257176"/>
              <a:gd name="connsiteX1602" fmla="*/ 499539 w 611188"/>
              <a:gd name="connsiteY1602" fmla="*/ 85726 h 257176"/>
              <a:gd name="connsiteX1603" fmla="*/ 500596 w 611188"/>
              <a:gd name="connsiteY1603" fmla="*/ 86784 h 257176"/>
              <a:gd name="connsiteX1604" fmla="*/ 499010 w 611188"/>
              <a:gd name="connsiteY1604" fmla="*/ 87313 h 257176"/>
              <a:gd name="connsiteX1605" fmla="*/ 500596 w 611188"/>
              <a:gd name="connsiteY1605" fmla="*/ 87842 h 257176"/>
              <a:gd name="connsiteX1606" fmla="*/ 502182 w 611188"/>
              <a:gd name="connsiteY1606" fmla="*/ 87842 h 257176"/>
              <a:gd name="connsiteX1607" fmla="*/ 502182 w 611188"/>
              <a:gd name="connsiteY1607" fmla="*/ 88901 h 257176"/>
              <a:gd name="connsiteX1608" fmla="*/ 500596 w 611188"/>
              <a:gd name="connsiteY1608" fmla="*/ 88901 h 257176"/>
              <a:gd name="connsiteX1609" fmla="*/ 501125 w 611188"/>
              <a:gd name="connsiteY1609" fmla="*/ 90488 h 257176"/>
              <a:gd name="connsiteX1610" fmla="*/ 502710 w 611188"/>
              <a:gd name="connsiteY1610" fmla="*/ 90488 h 257176"/>
              <a:gd name="connsiteX1611" fmla="*/ 501125 w 611188"/>
              <a:gd name="connsiteY1611" fmla="*/ 92076 h 257176"/>
              <a:gd name="connsiteX1612" fmla="*/ 499010 w 611188"/>
              <a:gd name="connsiteY1612" fmla="*/ 91017 h 257176"/>
              <a:gd name="connsiteX1613" fmla="*/ 497953 w 611188"/>
              <a:gd name="connsiteY1613" fmla="*/ 92605 h 257176"/>
              <a:gd name="connsiteX1614" fmla="*/ 497424 w 611188"/>
              <a:gd name="connsiteY1614" fmla="*/ 92076 h 257176"/>
              <a:gd name="connsiteX1615" fmla="*/ 496896 w 611188"/>
              <a:gd name="connsiteY1615" fmla="*/ 93663 h 257176"/>
              <a:gd name="connsiteX1616" fmla="*/ 494253 w 611188"/>
              <a:gd name="connsiteY1616" fmla="*/ 94192 h 257176"/>
              <a:gd name="connsiteX1617" fmla="*/ 495310 w 611188"/>
              <a:gd name="connsiteY1617" fmla="*/ 93663 h 257176"/>
              <a:gd name="connsiteX1618" fmla="*/ 495310 w 611188"/>
              <a:gd name="connsiteY1618" fmla="*/ 92605 h 257176"/>
              <a:gd name="connsiteX1619" fmla="*/ 492667 w 611188"/>
              <a:gd name="connsiteY1619" fmla="*/ 93663 h 257176"/>
              <a:gd name="connsiteX1620" fmla="*/ 492139 w 611188"/>
              <a:gd name="connsiteY1620" fmla="*/ 96309 h 257176"/>
              <a:gd name="connsiteX1621" fmla="*/ 492667 w 611188"/>
              <a:gd name="connsiteY1621" fmla="*/ 96309 h 257176"/>
              <a:gd name="connsiteX1622" fmla="*/ 493724 w 611188"/>
              <a:gd name="connsiteY1622" fmla="*/ 96309 h 257176"/>
              <a:gd name="connsiteX1623" fmla="*/ 492667 w 611188"/>
              <a:gd name="connsiteY1623" fmla="*/ 97367 h 257176"/>
              <a:gd name="connsiteX1624" fmla="*/ 492139 w 611188"/>
              <a:gd name="connsiteY1624" fmla="*/ 99484 h 257176"/>
              <a:gd name="connsiteX1625" fmla="*/ 488967 w 611188"/>
              <a:gd name="connsiteY1625" fmla="*/ 99484 h 257176"/>
              <a:gd name="connsiteX1626" fmla="*/ 488967 w 611188"/>
              <a:gd name="connsiteY1626" fmla="*/ 101071 h 257176"/>
              <a:gd name="connsiteX1627" fmla="*/ 485795 w 611188"/>
              <a:gd name="connsiteY1627" fmla="*/ 101601 h 257176"/>
              <a:gd name="connsiteX1628" fmla="*/ 483681 w 611188"/>
              <a:gd name="connsiteY1628" fmla="*/ 103188 h 257176"/>
              <a:gd name="connsiteX1629" fmla="*/ 481567 w 611188"/>
              <a:gd name="connsiteY1629" fmla="*/ 101601 h 257176"/>
              <a:gd name="connsiteX1630" fmla="*/ 478924 w 611188"/>
              <a:gd name="connsiteY1630" fmla="*/ 104247 h 257176"/>
              <a:gd name="connsiteX1631" fmla="*/ 480510 w 611188"/>
              <a:gd name="connsiteY1631" fmla="*/ 105834 h 257176"/>
              <a:gd name="connsiteX1632" fmla="*/ 482095 w 611188"/>
              <a:gd name="connsiteY1632" fmla="*/ 104776 h 257176"/>
              <a:gd name="connsiteX1633" fmla="*/ 481567 w 611188"/>
              <a:gd name="connsiteY1633" fmla="*/ 106363 h 257176"/>
              <a:gd name="connsiteX1634" fmla="*/ 481012 w 611188"/>
              <a:gd name="connsiteY1634" fmla="*/ 106363 h 257176"/>
              <a:gd name="connsiteX1635" fmla="*/ 479981 w 611188"/>
              <a:gd name="connsiteY1635" fmla="*/ 107222 h 257176"/>
              <a:gd name="connsiteX1636" fmla="*/ 479981 w 611188"/>
              <a:gd name="connsiteY1636" fmla="*/ 107951 h 257176"/>
              <a:gd name="connsiteX1637" fmla="*/ 482095 w 611188"/>
              <a:gd name="connsiteY1637" fmla="*/ 107951 h 257176"/>
              <a:gd name="connsiteX1638" fmla="*/ 483681 w 611188"/>
              <a:gd name="connsiteY1638" fmla="*/ 108480 h 257176"/>
              <a:gd name="connsiteX1639" fmla="*/ 481567 w 611188"/>
              <a:gd name="connsiteY1639" fmla="*/ 109538 h 257176"/>
              <a:gd name="connsiteX1640" fmla="*/ 478395 w 611188"/>
              <a:gd name="connsiteY1640" fmla="*/ 110067 h 257176"/>
              <a:gd name="connsiteX1641" fmla="*/ 476281 w 611188"/>
              <a:gd name="connsiteY1641" fmla="*/ 110067 h 257176"/>
              <a:gd name="connsiteX1642" fmla="*/ 475224 w 611188"/>
              <a:gd name="connsiteY1642" fmla="*/ 111126 h 257176"/>
              <a:gd name="connsiteX1643" fmla="*/ 473109 w 611188"/>
              <a:gd name="connsiteY1643" fmla="*/ 110067 h 257176"/>
              <a:gd name="connsiteX1644" fmla="*/ 472052 w 611188"/>
              <a:gd name="connsiteY1644" fmla="*/ 112713 h 257176"/>
              <a:gd name="connsiteX1645" fmla="*/ 465180 w 611188"/>
              <a:gd name="connsiteY1645" fmla="*/ 113772 h 257176"/>
              <a:gd name="connsiteX1646" fmla="*/ 458309 w 611188"/>
              <a:gd name="connsiteY1646" fmla="*/ 114830 h 257176"/>
              <a:gd name="connsiteX1647" fmla="*/ 459366 w 611188"/>
              <a:gd name="connsiteY1647" fmla="*/ 115359 h 257176"/>
              <a:gd name="connsiteX1648" fmla="*/ 459895 w 611188"/>
              <a:gd name="connsiteY1648" fmla="*/ 115359 h 257176"/>
              <a:gd name="connsiteX1649" fmla="*/ 459895 w 611188"/>
              <a:gd name="connsiteY1649" fmla="*/ 116417 h 257176"/>
              <a:gd name="connsiteX1650" fmla="*/ 459895 w 611188"/>
              <a:gd name="connsiteY1650" fmla="*/ 116947 h 257176"/>
              <a:gd name="connsiteX1651" fmla="*/ 459366 w 611188"/>
              <a:gd name="connsiteY1651" fmla="*/ 116417 h 257176"/>
              <a:gd name="connsiteX1652" fmla="*/ 457780 w 611188"/>
              <a:gd name="connsiteY1652" fmla="*/ 114830 h 257176"/>
              <a:gd name="connsiteX1653" fmla="*/ 454080 w 611188"/>
              <a:gd name="connsiteY1653" fmla="*/ 115359 h 257176"/>
              <a:gd name="connsiteX1654" fmla="*/ 451966 w 611188"/>
              <a:gd name="connsiteY1654" fmla="*/ 116947 h 257176"/>
              <a:gd name="connsiteX1655" fmla="*/ 450380 w 611188"/>
              <a:gd name="connsiteY1655" fmla="*/ 116947 h 257176"/>
              <a:gd name="connsiteX1656" fmla="*/ 450380 w 611188"/>
              <a:gd name="connsiteY1656" fmla="*/ 118005 h 257176"/>
              <a:gd name="connsiteX1657" fmla="*/ 447737 w 611188"/>
              <a:gd name="connsiteY1657" fmla="*/ 118005 h 257176"/>
              <a:gd name="connsiteX1658" fmla="*/ 445623 w 611188"/>
              <a:gd name="connsiteY1658" fmla="*/ 118534 h 257176"/>
              <a:gd name="connsiteX1659" fmla="*/ 447208 w 611188"/>
              <a:gd name="connsiteY1659" fmla="*/ 120651 h 257176"/>
              <a:gd name="connsiteX1660" fmla="*/ 450380 w 611188"/>
              <a:gd name="connsiteY1660" fmla="*/ 120651 h 257176"/>
              <a:gd name="connsiteX1661" fmla="*/ 447208 w 611188"/>
              <a:gd name="connsiteY1661" fmla="*/ 121709 h 257176"/>
              <a:gd name="connsiteX1662" fmla="*/ 442451 w 611188"/>
              <a:gd name="connsiteY1662" fmla="*/ 122238 h 257176"/>
              <a:gd name="connsiteX1663" fmla="*/ 439279 w 611188"/>
              <a:gd name="connsiteY1663" fmla="*/ 121709 h 257176"/>
              <a:gd name="connsiteX1664" fmla="*/ 436637 w 611188"/>
              <a:gd name="connsiteY1664" fmla="*/ 121709 h 257176"/>
              <a:gd name="connsiteX1665" fmla="*/ 436637 w 611188"/>
              <a:gd name="connsiteY1665" fmla="*/ 123297 h 257176"/>
              <a:gd name="connsiteX1666" fmla="*/ 435051 w 611188"/>
              <a:gd name="connsiteY1666" fmla="*/ 122238 h 257176"/>
              <a:gd name="connsiteX1667" fmla="*/ 432936 w 611188"/>
              <a:gd name="connsiteY1667" fmla="*/ 123297 h 257176"/>
              <a:gd name="connsiteX1668" fmla="*/ 428708 w 611188"/>
              <a:gd name="connsiteY1668" fmla="*/ 123826 h 257176"/>
              <a:gd name="connsiteX1669" fmla="*/ 428708 w 611188"/>
              <a:gd name="connsiteY1669" fmla="*/ 123297 h 257176"/>
              <a:gd name="connsiteX1670" fmla="*/ 420250 w 611188"/>
              <a:gd name="connsiteY1670" fmla="*/ 122238 h 257176"/>
              <a:gd name="connsiteX1671" fmla="*/ 412321 w 611188"/>
              <a:gd name="connsiteY1671" fmla="*/ 121709 h 257176"/>
              <a:gd name="connsiteX1672" fmla="*/ 405450 w 611188"/>
              <a:gd name="connsiteY1672" fmla="*/ 122238 h 257176"/>
              <a:gd name="connsiteX1673" fmla="*/ 398578 w 611188"/>
              <a:gd name="connsiteY1673" fmla="*/ 121709 h 257176"/>
              <a:gd name="connsiteX1674" fmla="*/ 398578 w 611188"/>
              <a:gd name="connsiteY1674" fmla="*/ 123297 h 257176"/>
              <a:gd name="connsiteX1675" fmla="*/ 399107 w 611188"/>
              <a:gd name="connsiteY1675" fmla="*/ 123297 h 257176"/>
              <a:gd name="connsiteX1676" fmla="*/ 397521 w 611188"/>
              <a:gd name="connsiteY1676" fmla="*/ 123826 h 257176"/>
              <a:gd name="connsiteX1677" fmla="*/ 395406 w 611188"/>
              <a:gd name="connsiteY1677" fmla="*/ 123826 h 257176"/>
              <a:gd name="connsiteX1678" fmla="*/ 395935 w 611188"/>
              <a:gd name="connsiteY1678" fmla="*/ 123297 h 257176"/>
              <a:gd name="connsiteX1679" fmla="*/ 395935 w 611188"/>
              <a:gd name="connsiteY1679" fmla="*/ 122238 h 257176"/>
              <a:gd name="connsiteX1680" fmla="*/ 394878 w 611188"/>
              <a:gd name="connsiteY1680" fmla="*/ 122238 h 257176"/>
              <a:gd name="connsiteX1681" fmla="*/ 394878 w 611188"/>
              <a:gd name="connsiteY1681" fmla="*/ 123297 h 257176"/>
              <a:gd name="connsiteX1682" fmla="*/ 394878 w 611188"/>
              <a:gd name="connsiteY1682" fmla="*/ 123826 h 257176"/>
              <a:gd name="connsiteX1683" fmla="*/ 388006 w 611188"/>
              <a:gd name="connsiteY1683" fmla="*/ 123826 h 257176"/>
              <a:gd name="connsiteX1684" fmla="*/ 380077 w 611188"/>
              <a:gd name="connsiteY1684" fmla="*/ 123826 h 257176"/>
              <a:gd name="connsiteX1685" fmla="*/ 381135 w 611188"/>
              <a:gd name="connsiteY1685" fmla="*/ 125413 h 257176"/>
              <a:gd name="connsiteX1686" fmla="*/ 384835 w 611188"/>
              <a:gd name="connsiteY1686" fmla="*/ 124884 h 257176"/>
              <a:gd name="connsiteX1687" fmla="*/ 385363 w 611188"/>
              <a:gd name="connsiteY1687" fmla="*/ 125942 h 257176"/>
              <a:gd name="connsiteX1688" fmla="*/ 383777 w 611188"/>
              <a:gd name="connsiteY1688" fmla="*/ 125413 h 257176"/>
              <a:gd name="connsiteX1689" fmla="*/ 382192 w 611188"/>
              <a:gd name="connsiteY1689" fmla="*/ 125942 h 257176"/>
              <a:gd name="connsiteX1690" fmla="*/ 383249 w 611188"/>
              <a:gd name="connsiteY1690" fmla="*/ 127001 h 257176"/>
              <a:gd name="connsiteX1691" fmla="*/ 384835 w 611188"/>
              <a:gd name="connsiteY1691" fmla="*/ 125942 h 257176"/>
              <a:gd name="connsiteX1692" fmla="*/ 384835 w 611188"/>
              <a:gd name="connsiteY1692" fmla="*/ 127001 h 257176"/>
              <a:gd name="connsiteX1693" fmla="*/ 385363 w 611188"/>
              <a:gd name="connsiteY1693" fmla="*/ 125942 h 257176"/>
              <a:gd name="connsiteX1694" fmla="*/ 386420 w 611188"/>
              <a:gd name="connsiteY1694" fmla="*/ 127001 h 257176"/>
              <a:gd name="connsiteX1695" fmla="*/ 386420 w 611188"/>
              <a:gd name="connsiteY1695" fmla="*/ 125942 h 257176"/>
              <a:gd name="connsiteX1696" fmla="*/ 386949 w 611188"/>
              <a:gd name="connsiteY1696" fmla="*/ 124884 h 257176"/>
              <a:gd name="connsiteX1697" fmla="*/ 388535 w 611188"/>
              <a:gd name="connsiteY1697" fmla="*/ 124884 h 257176"/>
              <a:gd name="connsiteX1698" fmla="*/ 388535 w 611188"/>
              <a:gd name="connsiteY1698" fmla="*/ 125539 h 257176"/>
              <a:gd name="connsiteX1699" fmla="*/ 388837 w 611188"/>
              <a:gd name="connsiteY1699" fmla="*/ 125842 h 257176"/>
              <a:gd name="connsiteX1700" fmla="*/ 390121 w 611188"/>
              <a:gd name="connsiteY1700" fmla="*/ 125413 h 257176"/>
              <a:gd name="connsiteX1701" fmla="*/ 390649 w 611188"/>
              <a:gd name="connsiteY1701" fmla="*/ 125413 h 257176"/>
              <a:gd name="connsiteX1702" fmla="*/ 390649 w 611188"/>
              <a:gd name="connsiteY1702" fmla="*/ 124884 h 257176"/>
              <a:gd name="connsiteX1703" fmla="*/ 393292 w 611188"/>
              <a:gd name="connsiteY1703" fmla="*/ 125413 h 257176"/>
              <a:gd name="connsiteX1704" fmla="*/ 394878 w 611188"/>
              <a:gd name="connsiteY1704" fmla="*/ 125413 h 257176"/>
              <a:gd name="connsiteX1705" fmla="*/ 394878 w 611188"/>
              <a:gd name="connsiteY1705" fmla="*/ 125942 h 257176"/>
              <a:gd name="connsiteX1706" fmla="*/ 395406 w 611188"/>
              <a:gd name="connsiteY1706" fmla="*/ 125942 h 257176"/>
              <a:gd name="connsiteX1707" fmla="*/ 405450 w 611188"/>
              <a:gd name="connsiteY1707" fmla="*/ 127001 h 257176"/>
              <a:gd name="connsiteX1708" fmla="*/ 414436 w 611188"/>
              <a:gd name="connsiteY1708" fmla="*/ 127001 h 257176"/>
              <a:gd name="connsiteX1709" fmla="*/ 414436 w 611188"/>
              <a:gd name="connsiteY1709" fmla="*/ 125942 h 257176"/>
              <a:gd name="connsiteX1710" fmla="*/ 416550 w 611188"/>
              <a:gd name="connsiteY1710" fmla="*/ 125413 h 257176"/>
              <a:gd name="connsiteX1711" fmla="*/ 417607 w 611188"/>
              <a:gd name="connsiteY1711" fmla="*/ 127001 h 257176"/>
              <a:gd name="connsiteX1712" fmla="*/ 419193 w 611188"/>
              <a:gd name="connsiteY1712" fmla="*/ 127001 h 257176"/>
              <a:gd name="connsiteX1713" fmla="*/ 420250 w 611188"/>
              <a:gd name="connsiteY1713" fmla="*/ 125413 h 257176"/>
              <a:gd name="connsiteX1714" fmla="*/ 421307 w 611188"/>
              <a:gd name="connsiteY1714" fmla="*/ 125942 h 257176"/>
              <a:gd name="connsiteX1715" fmla="*/ 421836 w 611188"/>
              <a:gd name="connsiteY1715" fmla="*/ 127001 h 257176"/>
              <a:gd name="connsiteX1716" fmla="*/ 422893 w 611188"/>
              <a:gd name="connsiteY1716" fmla="*/ 125942 h 257176"/>
              <a:gd name="connsiteX1717" fmla="*/ 422893 w 611188"/>
              <a:gd name="connsiteY1717" fmla="*/ 125413 h 257176"/>
              <a:gd name="connsiteX1718" fmla="*/ 425008 w 611188"/>
              <a:gd name="connsiteY1718" fmla="*/ 125942 h 257176"/>
              <a:gd name="connsiteX1719" fmla="*/ 426593 w 611188"/>
              <a:gd name="connsiteY1719" fmla="*/ 125413 h 257176"/>
              <a:gd name="connsiteX1720" fmla="*/ 428708 w 611188"/>
              <a:gd name="connsiteY1720" fmla="*/ 125942 h 257176"/>
              <a:gd name="connsiteX1721" fmla="*/ 430293 w 611188"/>
              <a:gd name="connsiteY1721" fmla="*/ 127001 h 257176"/>
              <a:gd name="connsiteX1722" fmla="*/ 431351 w 611188"/>
              <a:gd name="connsiteY1722" fmla="*/ 127001 h 257176"/>
              <a:gd name="connsiteX1723" fmla="*/ 431351 w 611188"/>
              <a:gd name="connsiteY1723" fmla="*/ 125942 h 257176"/>
              <a:gd name="connsiteX1724" fmla="*/ 438751 w 611188"/>
              <a:gd name="connsiteY1724" fmla="*/ 125413 h 257176"/>
              <a:gd name="connsiteX1725" fmla="*/ 446151 w 611188"/>
              <a:gd name="connsiteY1725" fmla="*/ 125413 h 257176"/>
              <a:gd name="connsiteX1726" fmla="*/ 447208 w 611188"/>
              <a:gd name="connsiteY1726" fmla="*/ 127001 h 257176"/>
              <a:gd name="connsiteX1727" fmla="*/ 447737 w 611188"/>
              <a:gd name="connsiteY1727" fmla="*/ 127001 h 257176"/>
              <a:gd name="connsiteX1728" fmla="*/ 459895 w 611188"/>
              <a:gd name="connsiteY1728" fmla="*/ 125413 h 257176"/>
              <a:gd name="connsiteX1729" fmla="*/ 473109 w 611188"/>
              <a:gd name="connsiteY1729" fmla="*/ 125942 h 257176"/>
              <a:gd name="connsiteX1730" fmla="*/ 456194 w 611188"/>
              <a:gd name="connsiteY1730" fmla="*/ 127530 h 257176"/>
              <a:gd name="connsiteX1731" fmla="*/ 440865 w 611188"/>
              <a:gd name="connsiteY1731" fmla="*/ 127001 h 257176"/>
              <a:gd name="connsiteX1732" fmla="*/ 440865 w 611188"/>
              <a:gd name="connsiteY1732" fmla="*/ 127530 h 257176"/>
              <a:gd name="connsiteX1733" fmla="*/ 440337 w 611188"/>
              <a:gd name="connsiteY1733" fmla="*/ 129117 h 257176"/>
              <a:gd name="connsiteX1734" fmla="*/ 439279 w 611188"/>
              <a:gd name="connsiteY1734" fmla="*/ 127530 h 257176"/>
              <a:gd name="connsiteX1735" fmla="*/ 438751 w 611188"/>
              <a:gd name="connsiteY1735" fmla="*/ 127530 h 257176"/>
              <a:gd name="connsiteX1736" fmla="*/ 438222 w 611188"/>
              <a:gd name="connsiteY1736" fmla="*/ 127001 h 257176"/>
              <a:gd name="connsiteX1737" fmla="*/ 436637 w 611188"/>
              <a:gd name="connsiteY1737" fmla="*/ 127001 h 257176"/>
              <a:gd name="connsiteX1738" fmla="*/ 436637 w 611188"/>
              <a:gd name="connsiteY1738" fmla="*/ 128588 h 257176"/>
              <a:gd name="connsiteX1739" fmla="*/ 433994 w 611188"/>
              <a:gd name="connsiteY1739" fmla="*/ 127530 h 257176"/>
              <a:gd name="connsiteX1740" fmla="*/ 431879 w 611188"/>
              <a:gd name="connsiteY1740" fmla="*/ 129117 h 257176"/>
              <a:gd name="connsiteX1741" fmla="*/ 431879 w 611188"/>
              <a:gd name="connsiteY1741" fmla="*/ 128588 h 257176"/>
              <a:gd name="connsiteX1742" fmla="*/ 428179 w 611188"/>
              <a:gd name="connsiteY1742" fmla="*/ 129117 h 257176"/>
              <a:gd name="connsiteX1743" fmla="*/ 425008 w 611188"/>
              <a:gd name="connsiteY1743" fmla="*/ 127530 h 257176"/>
              <a:gd name="connsiteX1744" fmla="*/ 426065 w 611188"/>
              <a:gd name="connsiteY1744" fmla="*/ 129117 h 257176"/>
              <a:gd name="connsiteX1745" fmla="*/ 426065 w 611188"/>
              <a:gd name="connsiteY1745" fmla="*/ 130176 h 257176"/>
              <a:gd name="connsiteX1746" fmla="*/ 425008 w 611188"/>
              <a:gd name="connsiteY1746" fmla="*/ 129117 h 257176"/>
              <a:gd name="connsiteX1747" fmla="*/ 424479 w 611188"/>
              <a:gd name="connsiteY1747" fmla="*/ 128588 h 257176"/>
              <a:gd name="connsiteX1748" fmla="*/ 418136 w 611188"/>
              <a:gd name="connsiteY1748" fmla="*/ 129117 h 257176"/>
              <a:gd name="connsiteX1749" fmla="*/ 412321 w 611188"/>
              <a:gd name="connsiteY1749" fmla="*/ 127530 h 257176"/>
              <a:gd name="connsiteX1750" fmla="*/ 412321 w 611188"/>
              <a:gd name="connsiteY1750" fmla="*/ 128588 h 257176"/>
              <a:gd name="connsiteX1751" fmla="*/ 412850 w 611188"/>
              <a:gd name="connsiteY1751" fmla="*/ 128588 h 257176"/>
              <a:gd name="connsiteX1752" fmla="*/ 396992 w 611188"/>
              <a:gd name="connsiteY1752" fmla="*/ 129117 h 257176"/>
              <a:gd name="connsiteX1753" fmla="*/ 380077 w 611188"/>
              <a:gd name="connsiteY1753" fmla="*/ 130705 h 257176"/>
              <a:gd name="connsiteX1754" fmla="*/ 380077 w 611188"/>
              <a:gd name="connsiteY1754" fmla="*/ 132292 h 257176"/>
              <a:gd name="connsiteX1755" fmla="*/ 372677 w 611188"/>
              <a:gd name="connsiteY1755" fmla="*/ 131763 h 257176"/>
              <a:gd name="connsiteX1756" fmla="*/ 366334 w 611188"/>
              <a:gd name="connsiteY1756" fmla="*/ 133880 h 257176"/>
              <a:gd name="connsiteX1757" fmla="*/ 366334 w 611188"/>
              <a:gd name="connsiteY1757" fmla="*/ 132292 h 257176"/>
              <a:gd name="connsiteX1758" fmla="*/ 360519 w 611188"/>
              <a:gd name="connsiteY1758" fmla="*/ 134409 h 257176"/>
              <a:gd name="connsiteX1759" fmla="*/ 355234 w 611188"/>
              <a:gd name="connsiteY1759" fmla="*/ 133968 h 257176"/>
              <a:gd name="connsiteX1760" fmla="*/ 355234 w 611188"/>
              <a:gd name="connsiteY1760" fmla="*/ 133880 h 257176"/>
              <a:gd name="connsiteX1761" fmla="*/ 354176 w 611188"/>
              <a:gd name="connsiteY1761" fmla="*/ 133880 h 257176"/>
              <a:gd name="connsiteX1762" fmla="*/ 355234 w 611188"/>
              <a:gd name="connsiteY1762" fmla="*/ 133968 h 257176"/>
              <a:gd name="connsiteX1763" fmla="*/ 355234 w 611188"/>
              <a:gd name="connsiteY1763" fmla="*/ 134409 h 257176"/>
              <a:gd name="connsiteX1764" fmla="*/ 352062 w 611188"/>
              <a:gd name="connsiteY1764" fmla="*/ 133880 h 257176"/>
              <a:gd name="connsiteX1765" fmla="*/ 349948 w 611188"/>
              <a:gd name="connsiteY1765" fmla="*/ 135997 h 257176"/>
              <a:gd name="connsiteX1766" fmla="*/ 348890 w 611188"/>
              <a:gd name="connsiteY1766" fmla="*/ 135467 h 257176"/>
              <a:gd name="connsiteX1767" fmla="*/ 348890 w 611188"/>
              <a:gd name="connsiteY1767" fmla="*/ 134409 h 257176"/>
              <a:gd name="connsiteX1768" fmla="*/ 344133 w 611188"/>
              <a:gd name="connsiteY1768" fmla="*/ 137055 h 257176"/>
              <a:gd name="connsiteX1769" fmla="*/ 340433 w 611188"/>
              <a:gd name="connsiteY1769" fmla="*/ 135997 h 257176"/>
              <a:gd name="connsiteX1770" fmla="*/ 340433 w 611188"/>
              <a:gd name="connsiteY1770" fmla="*/ 137055 h 257176"/>
              <a:gd name="connsiteX1771" fmla="*/ 336733 w 611188"/>
              <a:gd name="connsiteY1771" fmla="*/ 137055 h 257176"/>
              <a:gd name="connsiteX1772" fmla="*/ 333033 w 611188"/>
              <a:gd name="connsiteY1772" fmla="*/ 138642 h 257176"/>
              <a:gd name="connsiteX1773" fmla="*/ 337261 w 611188"/>
              <a:gd name="connsiteY1773" fmla="*/ 139701 h 257176"/>
              <a:gd name="connsiteX1774" fmla="*/ 343605 w 611188"/>
              <a:gd name="connsiteY1774" fmla="*/ 139172 h 257176"/>
              <a:gd name="connsiteX1775" fmla="*/ 343605 w 611188"/>
              <a:gd name="connsiteY1775" fmla="*/ 140759 h 257176"/>
              <a:gd name="connsiteX1776" fmla="*/ 343076 w 611188"/>
              <a:gd name="connsiteY1776" fmla="*/ 142347 h 257176"/>
              <a:gd name="connsiteX1777" fmla="*/ 344253 w 611188"/>
              <a:gd name="connsiteY1777" fmla="*/ 141336 h 257176"/>
              <a:gd name="connsiteX1778" fmla="*/ 346776 w 611188"/>
              <a:gd name="connsiteY1778" fmla="*/ 142347 h 257176"/>
              <a:gd name="connsiteX1779" fmla="*/ 348890 w 611188"/>
              <a:gd name="connsiteY1779" fmla="*/ 142347 h 257176"/>
              <a:gd name="connsiteX1780" fmla="*/ 346776 w 611188"/>
              <a:gd name="connsiteY1780" fmla="*/ 142876 h 257176"/>
              <a:gd name="connsiteX1781" fmla="*/ 343605 w 611188"/>
              <a:gd name="connsiteY1781" fmla="*/ 144463 h 257176"/>
              <a:gd name="connsiteX1782" fmla="*/ 345190 w 611188"/>
              <a:gd name="connsiteY1782" fmla="*/ 144993 h 257176"/>
              <a:gd name="connsiteX1783" fmla="*/ 347305 w 611188"/>
              <a:gd name="connsiteY1783" fmla="*/ 144463 h 257176"/>
              <a:gd name="connsiteX1784" fmla="*/ 347305 w 611188"/>
              <a:gd name="connsiteY1784" fmla="*/ 144993 h 257176"/>
              <a:gd name="connsiteX1785" fmla="*/ 348362 w 611188"/>
              <a:gd name="connsiteY1785" fmla="*/ 144993 h 257176"/>
              <a:gd name="connsiteX1786" fmla="*/ 348890 w 611188"/>
              <a:gd name="connsiteY1786" fmla="*/ 144463 h 257176"/>
              <a:gd name="connsiteX1787" fmla="*/ 348362 w 611188"/>
              <a:gd name="connsiteY1787" fmla="*/ 146051 h 257176"/>
              <a:gd name="connsiteX1788" fmla="*/ 348890 w 611188"/>
              <a:gd name="connsiteY1788" fmla="*/ 146051 h 257176"/>
              <a:gd name="connsiteX1789" fmla="*/ 351005 w 611188"/>
              <a:gd name="connsiteY1789" fmla="*/ 144993 h 257176"/>
              <a:gd name="connsiteX1790" fmla="*/ 352062 w 611188"/>
              <a:gd name="connsiteY1790" fmla="*/ 146580 h 257176"/>
              <a:gd name="connsiteX1791" fmla="*/ 353648 w 611188"/>
              <a:gd name="connsiteY1791" fmla="*/ 146580 h 257176"/>
              <a:gd name="connsiteX1792" fmla="*/ 352591 w 611188"/>
              <a:gd name="connsiteY1792" fmla="*/ 148168 h 257176"/>
              <a:gd name="connsiteX1793" fmla="*/ 351005 w 611188"/>
              <a:gd name="connsiteY1793" fmla="*/ 146580 h 257176"/>
              <a:gd name="connsiteX1794" fmla="*/ 349948 w 611188"/>
              <a:gd name="connsiteY1794" fmla="*/ 146580 h 257176"/>
              <a:gd name="connsiteX1795" fmla="*/ 348362 w 611188"/>
              <a:gd name="connsiteY1795" fmla="*/ 146580 h 257176"/>
              <a:gd name="connsiteX1796" fmla="*/ 347607 w 611188"/>
              <a:gd name="connsiteY1796" fmla="*/ 147336 h 257176"/>
              <a:gd name="connsiteX1797" fmla="*/ 345719 w 611188"/>
              <a:gd name="connsiteY1797" fmla="*/ 146580 h 257176"/>
              <a:gd name="connsiteX1798" fmla="*/ 343076 w 611188"/>
              <a:gd name="connsiteY1798" fmla="*/ 146580 h 257176"/>
              <a:gd name="connsiteX1799" fmla="*/ 344133 w 611188"/>
              <a:gd name="connsiteY1799" fmla="*/ 147638 h 257176"/>
              <a:gd name="connsiteX1800" fmla="*/ 345719 w 611188"/>
              <a:gd name="connsiteY1800" fmla="*/ 148168 h 257176"/>
              <a:gd name="connsiteX1801" fmla="*/ 346776 w 611188"/>
              <a:gd name="connsiteY1801" fmla="*/ 149226 h 257176"/>
              <a:gd name="connsiteX1802" fmla="*/ 346776 w 611188"/>
              <a:gd name="connsiteY1802" fmla="*/ 149755 h 257176"/>
              <a:gd name="connsiteX1803" fmla="*/ 348890 w 611188"/>
              <a:gd name="connsiteY1803" fmla="*/ 149226 h 257176"/>
              <a:gd name="connsiteX1804" fmla="*/ 350383 w 611188"/>
              <a:gd name="connsiteY1804" fmla="*/ 149724 h 257176"/>
              <a:gd name="connsiteX1805" fmla="*/ 350124 w 611188"/>
              <a:gd name="connsiteY1805" fmla="*/ 149932 h 257176"/>
              <a:gd name="connsiteX1806" fmla="*/ 348362 w 611188"/>
              <a:gd name="connsiteY1806" fmla="*/ 150813 h 257176"/>
              <a:gd name="connsiteX1807" fmla="*/ 346776 w 611188"/>
              <a:gd name="connsiteY1807" fmla="*/ 150813 h 257176"/>
              <a:gd name="connsiteX1808" fmla="*/ 345719 w 611188"/>
              <a:gd name="connsiteY1808" fmla="*/ 149226 h 257176"/>
              <a:gd name="connsiteX1809" fmla="*/ 345190 w 611188"/>
              <a:gd name="connsiteY1809" fmla="*/ 148168 h 257176"/>
              <a:gd name="connsiteX1810" fmla="*/ 344133 w 611188"/>
              <a:gd name="connsiteY1810" fmla="*/ 149755 h 257176"/>
              <a:gd name="connsiteX1811" fmla="*/ 343605 w 611188"/>
              <a:gd name="connsiteY1811" fmla="*/ 149755 h 257176"/>
              <a:gd name="connsiteX1812" fmla="*/ 343076 w 611188"/>
              <a:gd name="connsiteY1812" fmla="*/ 151343 h 257176"/>
              <a:gd name="connsiteX1813" fmla="*/ 339904 w 611188"/>
              <a:gd name="connsiteY1813" fmla="*/ 151343 h 257176"/>
              <a:gd name="connsiteX1814" fmla="*/ 340433 w 611188"/>
              <a:gd name="connsiteY1814" fmla="*/ 151872 h 257176"/>
              <a:gd name="connsiteX1815" fmla="*/ 343076 w 611188"/>
              <a:gd name="connsiteY1815" fmla="*/ 151872 h 257176"/>
              <a:gd name="connsiteX1816" fmla="*/ 345719 w 611188"/>
              <a:gd name="connsiteY1816" fmla="*/ 151343 h 257176"/>
              <a:gd name="connsiteX1817" fmla="*/ 348362 w 611188"/>
              <a:gd name="connsiteY1817" fmla="*/ 151343 h 257176"/>
              <a:gd name="connsiteX1818" fmla="*/ 350124 w 611188"/>
              <a:gd name="connsiteY1818" fmla="*/ 149932 h 257176"/>
              <a:gd name="connsiteX1819" fmla="*/ 350476 w 611188"/>
              <a:gd name="connsiteY1819" fmla="*/ 149755 h 257176"/>
              <a:gd name="connsiteX1820" fmla="*/ 350383 w 611188"/>
              <a:gd name="connsiteY1820" fmla="*/ 149724 h 257176"/>
              <a:gd name="connsiteX1821" fmla="*/ 351005 w 611188"/>
              <a:gd name="connsiteY1821" fmla="*/ 149226 h 257176"/>
              <a:gd name="connsiteX1822" fmla="*/ 355234 w 611188"/>
              <a:gd name="connsiteY1822" fmla="*/ 148168 h 257176"/>
              <a:gd name="connsiteX1823" fmla="*/ 360519 w 611188"/>
              <a:gd name="connsiteY1823" fmla="*/ 147638 h 257176"/>
              <a:gd name="connsiteX1824" fmla="*/ 369506 w 611188"/>
              <a:gd name="connsiteY1824" fmla="*/ 147638 h 257176"/>
              <a:gd name="connsiteX1825" fmla="*/ 388535 w 611188"/>
              <a:gd name="connsiteY1825" fmla="*/ 146051 h 257176"/>
              <a:gd name="connsiteX1826" fmla="*/ 397521 w 611188"/>
              <a:gd name="connsiteY1826" fmla="*/ 148168 h 257176"/>
              <a:gd name="connsiteX1827" fmla="*/ 400692 w 611188"/>
              <a:gd name="connsiteY1827" fmla="*/ 147638 h 257176"/>
              <a:gd name="connsiteX1828" fmla="*/ 402807 w 611188"/>
              <a:gd name="connsiteY1828" fmla="*/ 146580 h 257176"/>
              <a:gd name="connsiteX1829" fmla="*/ 402278 w 611188"/>
              <a:gd name="connsiteY1829" fmla="*/ 147638 h 257176"/>
              <a:gd name="connsiteX1830" fmla="*/ 402807 w 611188"/>
              <a:gd name="connsiteY1830" fmla="*/ 148168 h 257176"/>
              <a:gd name="connsiteX1831" fmla="*/ 402278 w 611188"/>
              <a:gd name="connsiteY1831" fmla="*/ 149226 h 257176"/>
              <a:gd name="connsiteX1832" fmla="*/ 402278 w 611188"/>
              <a:gd name="connsiteY1832" fmla="*/ 150813 h 257176"/>
              <a:gd name="connsiteX1833" fmla="*/ 405450 w 611188"/>
              <a:gd name="connsiteY1833" fmla="*/ 151343 h 257176"/>
              <a:gd name="connsiteX1834" fmla="*/ 408093 w 611188"/>
              <a:gd name="connsiteY1834" fmla="*/ 151872 h 257176"/>
              <a:gd name="connsiteX1835" fmla="*/ 408093 w 611188"/>
              <a:gd name="connsiteY1835" fmla="*/ 153459 h 257176"/>
              <a:gd name="connsiteX1836" fmla="*/ 409150 w 611188"/>
              <a:gd name="connsiteY1836" fmla="*/ 154518 h 257176"/>
              <a:gd name="connsiteX1837" fmla="*/ 410736 w 611188"/>
              <a:gd name="connsiteY1837" fmla="*/ 151343 h 257176"/>
              <a:gd name="connsiteX1838" fmla="*/ 412850 w 611188"/>
              <a:gd name="connsiteY1838" fmla="*/ 149755 h 257176"/>
              <a:gd name="connsiteX1839" fmla="*/ 413907 w 611188"/>
              <a:gd name="connsiteY1839" fmla="*/ 149755 h 257176"/>
              <a:gd name="connsiteX1840" fmla="*/ 414436 w 611188"/>
              <a:gd name="connsiteY1840" fmla="*/ 150813 h 257176"/>
              <a:gd name="connsiteX1841" fmla="*/ 412321 w 611188"/>
              <a:gd name="connsiteY1841" fmla="*/ 151343 h 257176"/>
              <a:gd name="connsiteX1842" fmla="*/ 410736 w 611188"/>
              <a:gd name="connsiteY1842" fmla="*/ 151872 h 257176"/>
              <a:gd name="connsiteX1843" fmla="*/ 410736 w 611188"/>
              <a:gd name="connsiteY1843" fmla="*/ 153459 h 257176"/>
              <a:gd name="connsiteX1844" fmla="*/ 411264 w 611188"/>
              <a:gd name="connsiteY1844" fmla="*/ 153459 h 257176"/>
              <a:gd name="connsiteX1845" fmla="*/ 410736 w 611188"/>
              <a:gd name="connsiteY1845" fmla="*/ 154518 h 257176"/>
              <a:gd name="connsiteX1846" fmla="*/ 409678 w 611188"/>
              <a:gd name="connsiteY1846" fmla="*/ 154518 h 257176"/>
              <a:gd name="connsiteX1847" fmla="*/ 409678 w 611188"/>
              <a:gd name="connsiteY1847" fmla="*/ 155047 h 257176"/>
              <a:gd name="connsiteX1848" fmla="*/ 409678 w 611188"/>
              <a:gd name="connsiteY1848" fmla="*/ 156105 h 257176"/>
              <a:gd name="connsiteX1849" fmla="*/ 411264 w 611188"/>
              <a:gd name="connsiteY1849" fmla="*/ 156105 h 257176"/>
              <a:gd name="connsiteX1850" fmla="*/ 411264 w 611188"/>
              <a:gd name="connsiteY1850" fmla="*/ 155047 h 257176"/>
              <a:gd name="connsiteX1851" fmla="*/ 413907 w 611188"/>
              <a:gd name="connsiteY1851" fmla="*/ 155047 h 257176"/>
              <a:gd name="connsiteX1852" fmla="*/ 416022 w 611188"/>
              <a:gd name="connsiteY1852" fmla="*/ 154518 h 257176"/>
              <a:gd name="connsiteX1853" fmla="*/ 419722 w 611188"/>
              <a:gd name="connsiteY1853" fmla="*/ 156634 h 257176"/>
              <a:gd name="connsiteX1854" fmla="*/ 423422 w 611188"/>
              <a:gd name="connsiteY1854" fmla="*/ 155047 h 257176"/>
              <a:gd name="connsiteX1855" fmla="*/ 424479 w 611188"/>
              <a:gd name="connsiteY1855" fmla="*/ 155047 h 257176"/>
              <a:gd name="connsiteX1856" fmla="*/ 424479 w 611188"/>
              <a:gd name="connsiteY1856" fmla="*/ 156105 h 257176"/>
              <a:gd name="connsiteX1857" fmla="*/ 431351 w 611188"/>
              <a:gd name="connsiteY1857" fmla="*/ 154518 h 257176"/>
              <a:gd name="connsiteX1858" fmla="*/ 438222 w 611188"/>
              <a:gd name="connsiteY1858" fmla="*/ 155047 h 257176"/>
              <a:gd name="connsiteX1859" fmla="*/ 439279 w 611188"/>
              <a:gd name="connsiteY1859" fmla="*/ 155047 h 257176"/>
              <a:gd name="connsiteX1860" fmla="*/ 440337 w 611188"/>
              <a:gd name="connsiteY1860" fmla="*/ 156634 h 257176"/>
              <a:gd name="connsiteX1861" fmla="*/ 438222 w 611188"/>
              <a:gd name="connsiteY1861" fmla="*/ 158222 h 257176"/>
              <a:gd name="connsiteX1862" fmla="*/ 436637 w 611188"/>
              <a:gd name="connsiteY1862" fmla="*/ 159809 h 257176"/>
              <a:gd name="connsiteX1863" fmla="*/ 436637 w 611188"/>
              <a:gd name="connsiteY1863" fmla="*/ 161397 h 257176"/>
              <a:gd name="connsiteX1864" fmla="*/ 438222 w 611188"/>
              <a:gd name="connsiteY1864" fmla="*/ 161926 h 257176"/>
              <a:gd name="connsiteX1865" fmla="*/ 438751 w 611188"/>
              <a:gd name="connsiteY1865" fmla="*/ 161397 h 257176"/>
              <a:gd name="connsiteX1866" fmla="*/ 439279 w 611188"/>
              <a:gd name="connsiteY1866" fmla="*/ 159809 h 257176"/>
              <a:gd name="connsiteX1867" fmla="*/ 439279 w 611188"/>
              <a:gd name="connsiteY1867" fmla="*/ 160338 h 257176"/>
              <a:gd name="connsiteX1868" fmla="*/ 439279 w 611188"/>
              <a:gd name="connsiteY1868" fmla="*/ 161926 h 257176"/>
              <a:gd name="connsiteX1869" fmla="*/ 442451 w 611188"/>
              <a:gd name="connsiteY1869" fmla="*/ 162984 h 257176"/>
              <a:gd name="connsiteX1870" fmla="*/ 445094 w 611188"/>
              <a:gd name="connsiteY1870" fmla="*/ 164043 h 257176"/>
              <a:gd name="connsiteX1871" fmla="*/ 442451 w 611188"/>
              <a:gd name="connsiteY1871" fmla="*/ 164043 h 257176"/>
              <a:gd name="connsiteX1872" fmla="*/ 438751 w 611188"/>
              <a:gd name="connsiteY1872" fmla="*/ 163513 h 257176"/>
              <a:gd name="connsiteX1873" fmla="*/ 438222 w 611188"/>
              <a:gd name="connsiteY1873" fmla="*/ 164043 h 257176"/>
              <a:gd name="connsiteX1874" fmla="*/ 438222 w 611188"/>
              <a:gd name="connsiteY1874" fmla="*/ 165630 h 257176"/>
              <a:gd name="connsiteX1875" fmla="*/ 439279 w 611188"/>
              <a:gd name="connsiteY1875" fmla="*/ 167218 h 257176"/>
              <a:gd name="connsiteX1876" fmla="*/ 440865 w 611188"/>
              <a:gd name="connsiteY1876" fmla="*/ 167218 h 257176"/>
              <a:gd name="connsiteX1877" fmla="*/ 439279 w 611188"/>
              <a:gd name="connsiteY1877" fmla="*/ 168276 h 257176"/>
              <a:gd name="connsiteX1878" fmla="*/ 438222 w 611188"/>
              <a:gd name="connsiteY1878" fmla="*/ 168805 h 257176"/>
              <a:gd name="connsiteX1879" fmla="*/ 435051 w 611188"/>
              <a:gd name="connsiteY1879" fmla="*/ 167218 h 257176"/>
              <a:gd name="connsiteX1880" fmla="*/ 433465 w 611188"/>
              <a:gd name="connsiteY1880" fmla="*/ 170393 h 257176"/>
              <a:gd name="connsiteX1881" fmla="*/ 423422 w 611188"/>
              <a:gd name="connsiteY1881" fmla="*/ 170922 h 257176"/>
              <a:gd name="connsiteX1882" fmla="*/ 404393 w 611188"/>
              <a:gd name="connsiteY1882" fmla="*/ 175684 h 257176"/>
              <a:gd name="connsiteX1883" fmla="*/ 395406 w 611188"/>
              <a:gd name="connsiteY1883" fmla="*/ 175684 h 257176"/>
              <a:gd name="connsiteX1884" fmla="*/ 395406 w 611188"/>
              <a:gd name="connsiteY1884" fmla="*/ 176743 h 257176"/>
              <a:gd name="connsiteX1885" fmla="*/ 395406 w 611188"/>
              <a:gd name="connsiteY1885" fmla="*/ 177272 h 257176"/>
              <a:gd name="connsiteX1886" fmla="*/ 394878 w 611188"/>
              <a:gd name="connsiteY1886" fmla="*/ 176743 h 257176"/>
              <a:gd name="connsiteX1887" fmla="*/ 393292 w 611188"/>
              <a:gd name="connsiteY1887" fmla="*/ 176743 h 257176"/>
              <a:gd name="connsiteX1888" fmla="*/ 394878 w 611188"/>
              <a:gd name="connsiteY1888" fmla="*/ 177801 h 257176"/>
              <a:gd name="connsiteX1889" fmla="*/ 396992 w 611188"/>
              <a:gd name="connsiteY1889" fmla="*/ 177272 h 257176"/>
              <a:gd name="connsiteX1890" fmla="*/ 399107 w 611188"/>
              <a:gd name="connsiteY1890" fmla="*/ 177272 h 257176"/>
              <a:gd name="connsiteX1891" fmla="*/ 400692 w 611188"/>
              <a:gd name="connsiteY1891" fmla="*/ 177272 h 257176"/>
              <a:gd name="connsiteX1892" fmla="*/ 405450 w 611188"/>
              <a:gd name="connsiteY1892" fmla="*/ 177272 h 257176"/>
              <a:gd name="connsiteX1893" fmla="*/ 409678 w 611188"/>
              <a:gd name="connsiteY1893" fmla="*/ 177272 h 257176"/>
              <a:gd name="connsiteX1894" fmla="*/ 412321 w 611188"/>
              <a:gd name="connsiteY1894" fmla="*/ 178859 h 257176"/>
              <a:gd name="connsiteX1895" fmla="*/ 414436 w 611188"/>
              <a:gd name="connsiteY1895" fmla="*/ 177801 h 257176"/>
              <a:gd name="connsiteX1896" fmla="*/ 412321 w 611188"/>
              <a:gd name="connsiteY1896" fmla="*/ 179388 h 257176"/>
              <a:gd name="connsiteX1897" fmla="*/ 409678 w 611188"/>
              <a:gd name="connsiteY1897" fmla="*/ 178859 h 257176"/>
              <a:gd name="connsiteX1898" fmla="*/ 409150 w 611188"/>
              <a:gd name="connsiteY1898" fmla="*/ 180447 h 257176"/>
              <a:gd name="connsiteX1899" fmla="*/ 407035 w 611188"/>
              <a:gd name="connsiteY1899" fmla="*/ 180976 h 257176"/>
              <a:gd name="connsiteX1900" fmla="*/ 405978 w 611188"/>
              <a:gd name="connsiteY1900" fmla="*/ 180447 h 257176"/>
              <a:gd name="connsiteX1901" fmla="*/ 405978 w 611188"/>
              <a:gd name="connsiteY1901" fmla="*/ 180976 h 257176"/>
              <a:gd name="connsiteX1902" fmla="*/ 405978 w 611188"/>
              <a:gd name="connsiteY1902" fmla="*/ 182034 h 257176"/>
              <a:gd name="connsiteX1903" fmla="*/ 404393 w 611188"/>
              <a:gd name="connsiteY1903" fmla="*/ 180976 h 257176"/>
              <a:gd name="connsiteX1904" fmla="*/ 402807 w 611188"/>
              <a:gd name="connsiteY1904" fmla="*/ 183093 h 257176"/>
              <a:gd name="connsiteX1905" fmla="*/ 402278 w 611188"/>
              <a:gd name="connsiteY1905" fmla="*/ 182563 h 257176"/>
              <a:gd name="connsiteX1906" fmla="*/ 402807 w 611188"/>
              <a:gd name="connsiteY1906" fmla="*/ 182034 h 257176"/>
              <a:gd name="connsiteX1907" fmla="*/ 402278 w 611188"/>
              <a:gd name="connsiteY1907" fmla="*/ 182034 h 257176"/>
              <a:gd name="connsiteX1908" fmla="*/ 401221 w 611188"/>
              <a:gd name="connsiteY1908" fmla="*/ 182034 h 257176"/>
              <a:gd name="connsiteX1909" fmla="*/ 400692 w 611188"/>
              <a:gd name="connsiteY1909" fmla="*/ 182563 h 257176"/>
              <a:gd name="connsiteX1910" fmla="*/ 399107 w 611188"/>
              <a:gd name="connsiteY1910" fmla="*/ 183093 h 257176"/>
              <a:gd name="connsiteX1911" fmla="*/ 400164 w 611188"/>
              <a:gd name="connsiteY1911" fmla="*/ 184151 h 257176"/>
              <a:gd name="connsiteX1912" fmla="*/ 399107 w 611188"/>
              <a:gd name="connsiteY1912" fmla="*/ 184680 h 257176"/>
              <a:gd name="connsiteX1913" fmla="*/ 402278 w 611188"/>
              <a:gd name="connsiteY1913" fmla="*/ 185738 h 257176"/>
              <a:gd name="connsiteX1914" fmla="*/ 404393 w 611188"/>
              <a:gd name="connsiteY1914" fmla="*/ 186268 h 257176"/>
              <a:gd name="connsiteX1915" fmla="*/ 402278 w 611188"/>
              <a:gd name="connsiteY1915" fmla="*/ 186268 h 257176"/>
              <a:gd name="connsiteX1916" fmla="*/ 400692 w 611188"/>
              <a:gd name="connsiteY1916" fmla="*/ 187326 h 257176"/>
              <a:gd name="connsiteX1917" fmla="*/ 402807 w 611188"/>
              <a:gd name="connsiteY1917" fmla="*/ 188913 h 257176"/>
              <a:gd name="connsiteX1918" fmla="*/ 405978 w 611188"/>
              <a:gd name="connsiteY1918" fmla="*/ 187855 h 257176"/>
              <a:gd name="connsiteX1919" fmla="*/ 405450 w 611188"/>
              <a:gd name="connsiteY1919" fmla="*/ 189443 h 257176"/>
              <a:gd name="connsiteX1920" fmla="*/ 404393 w 611188"/>
              <a:gd name="connsiteY1920" fmla="*/ 189443 h 257176"/>
              <a:gd name="connsiteX1921" fmla="*/ 403864 w 611188"/>
              <a:gd name="connsiteY1921" fmla="*/ 189972 h 257176"/>
              <a:gd name="connsiteX1922" fmla="*/ 405978 w 611188"/>
              <a:gd name="connsiteY1922" fmla="*/ 189972 h 257176"/>
              <a:gd name="connsiteX1923" fmla="*/ 409150 w 611188"/>
              <a:gd name="connsiteY1923" fmla="*/ 191030 h 257176"/>
              <a:gd name="connsiteX1924" fmla="*/ 409678 w 611188"/>
              <a:gd name="connsiteY1924" fmla="*/ 192618 h 257176"/>
              <a:gd name="connsiteX1925" fmla="*/ 411264 w 611188"/>
              <a:gd name="connsiteY1925" fmla="*/ 193147 h 257176"/>
              <a:gd name="connsiteX1926" fmla="*/ 405978 w 611188"/>
              <a:gd name="connsiteY1926" fmla="*/ 194205 h 257176"/>
              <a:gd name="connsiteX1927" fmla="*/ 401221 w 611188"/>
              <a:gd name="connsiteY1927" fmla="*/ 194734 h 257176"/>
              <a:gd name="connsiteX1928" fmla="*/ 400692 w 611188"/>
              <a:gd name="connsiteY1928" fmla="*/ 194734 h 257176"/>
              <a:gd name="connsiteX1929" fmla="*/ 401221 w 611188"/>
              <a:gd name="connsiteY1929" fmla="*/ 195793 h 257176"/>
              <a:gd name="connsiteX1930" fmla="*/ 400050 w 611188"/>
              <a:gd name="connsiteY1930" fmla="*/ 195793 h 257176"/>
              <a:gd name="connsiteX1931" fmla="*/ 399415 w 611188"/>
              <a:gd name="connsiteY1931" fmla="*/ 196851 h 257176"/>
              <a:gd name="connsiteX1932" fmla="*/ 398581 w 611188"/>
              <a:gd name="connsiteY1932" fmla="*/ 195924 h 257176"/>
              <a:gd name="connsiteX1933" fmla="*/ 396992 w 611188"/>
              <a:gd name="connsiteY1933" fmla="*/ 196322 h 257176"/>
              <a:gd name="connsiteX1934" fmla="*/ 394878 w 611188"/>
              <a:gd name="connsiteY1934" fmla="*/ 194734 h 257176"/>
              <a:gd name="connsiteX1935" fmla="*/ 391706 w 611188"/>
              <a:gd name="connsiteY1935" fmla="*/ 196322 h 257176"/>
              <a:gd name="connsiteX1936" fmla="*/ 384835 w 611188"/>
              <a:gd name="connsiteY1936" fmla="*/ 195793 h 257176"/>
              <a:gd name="connsiteX1937" fmla="*/ 376906 w 611188"/>
              <a:gd name="connsiteY1937" fmla="*/ 194205 h 257176"/>
              <a:gd name="connsiteX1938" fmla="*/ 376377 w 611188"/>
              <a:gd name="connsiteY1938" fmla="*/ 195793 h 257176"/>
              <a:gd name="connsiteX1939" fmla="*/ 374263 w 611188"/>
              <a:gd name="connsiteY1939" fmla="*/ 196322 h 257176"/>
              <a:gd name="connsiteX1940" fmla="*/ 374791 w 611188"/>
              <a:gd name="connsiteY1940" fmla="*/ 195793 h 257176"/>
              <a:gd name="connsiteX1941" fmla="*/ 374791 w 611188"/>
              <a:gd name="connsiteY1941" fmla="*/ 194734 h 257176"/>
              <a:gd name="connsiteX1942" fmla="*/ 371091 w 611188"/>
              <a:gd name="connsiteY1942" fmla="*/ 196322 h 257176"/>
              <a:gd name="connsiteX1943" fmla="*/ 366334 w 611188"/>
              <a:gd name="connsiteY1943" fmla="*/ 198438 h 257176"/>
              <a:gd name="connsiteX1944" fmla="*/ 367920 w 611188"/>
              <a:gd name="connsiteY1944" fmla="*/ 198438 h 257176"/>
              <a:gd name="connsiteX1945" fmla="*/ 367920 w 611188"/>
              <a:gd name="connsiteY1945" fmla="*/ 199497 h 257176"/>
              <a:gd name="connsiteX1946" fmla="*/ 364748 w 611188"/>
              <a:gd name="connsiteY1946" fmla="*/ 199497 h 257176"/>
              <a:gd name="connsiteX1947" fmla="*/ 362105 w 611188"/>
              <a:gd name="connsiteY1947" fmla="*/ 201084 h 257176"/>
              <a:gd name="connsiteX1948" fmla="*/ 362105 w 611188"/>
              <a:gd name="connsiteY1948" fmla="*/ 200026 h 257176"/>
              <a:gd name="connsiteX1949" fmla="*/ 361048 w 611188"/>
              <a:gd name="connsiteY1949" fmla="*/ 199497 h 257176"/>
              <a:gd name="connsiteX1950" fmla="*/ 360519 w 611188"/>
              <a:gd name="connsiteY1950" fmla="*/ 201084 h 257176"/>
              <a:gd name="connsiteX1951" fmla="*/ 359462 w 611188"/>
              <a:gd name="connsiteY1951" fmla="*/ 201084 h 257176"/>
              <a:gd name="connsiteX1952" fmla="*/ 359462 w 611188"/>
              <a:gd name="connsiteY1952" fmla="*/ 200026 h 257176"/>
              <a:gd name="connsiteX1953" fmla="*/ 360519 w 611188"/>
              <a:gd name="connsiteY1953" fmla="*/ 199497 h 257176"/>
              <a:gd name="connsiteX1954" fmla="*/ 358934 w 611188"/>
              <a:gd name="connsiteY1954" fmla="*/ 200026 h 257176"/>
              <a:gd name="connsiteX1955" fmla="*/ 357348 w 611188"/>
              <a:gd name="connsiteY1955" fmla="*/ 200026 h 257176"/>
              <a:gd name="connsiteX1956" fmla="*/ 357348 w 611188"/>
              <a:gd name="connsiteY1956" fmla="*/ 201084 h 257176"/>
              <a:gd name="connsiteX1957" fmla="*/ 357877 w 611188"/>
              <a:gd name="connsiteY1957" fmla="*/ 202143 h 257176"/>
              <a:gd name="connsiteX1958" fmla="*/ 358934 w 611188"/>
              <a:gd name="connsiteY1958" fmla="*/ 201613 h 257176"/>
              <a:gd name="connsiteX1959" fmla="*/ 359462 w 611188"/>
              <a:gd name="connsiteY1959" fmla="*/ 201613 h 257176"/>
              <a:gd name="connsiteX1960" fmla="*/ 357877 w 611188"/>
              <a:gd name="connsiteY1960" fmla="*/ 203201 h 257176"/>
              <a:gd name="connsiteX1961" fmla="*/ 357348 w 611188"/>
              <a:gd name="connsiteY1961" fmla="*/ 203730 h 257176"/>
              <a:gd name="connsiteX1962" fmla="*/ 356291 w 611188"/>
              <a:gd name="connsiteY1962" fmla="*/ 203201 h 257176"/>
              <a:gd name="connsiteX1963" fmla="*/ 357348 w 611188"/>
              <a:gd name="connsiteY1963" fmla="*/ 202143 h 257176"/>
              <a:gd name="connsiteX1964" fmla="*/ 356291 w 611188"/>
              <a:gd name="connsiteY1964" fmla="*/ 200026 h 257176"/>
              <a:gd name="connsiteX1965" fmla="*/ 355234 w 611188"/>
              <a:gd name="connsiteY1965" fmla="*/ 201613 h 257176"/>
              <a:gd name="connsiteX1966" fmla="*/ 355762 w 611188"/>
              <a:gd name="connsiteY1966" fmla="*/ 201613 h 257176"/>
              <a:gd name="connsiteX1967" fmla="*/ 355234 w 611188"/>
              <a:gd name="connsiteY1967" fmla="*/ 203201 h 257176"/>
              <a:gd name="connsiteX1968" fmla="*/ 354176 w 611188"/>
              <a:gd name="connsiteY1968" fmla="*/ 203730 h 257176"/>
              <a:gd name="connsiteX1969" fmla="*/ 354176 w 611188"/>
              <a:gd name="connsiteY1969" fmla="*/ 202143 h 257176"/>
              <a:gd name="connsiteX1970" fmla="*/ 353648 w 611188"/>
              <a:gd name="connsiteY1970" fmla="*/ 201084 h 257176"/>
              <a:gd name="connsiteX1971" fmla="*/ 352062 w 611188"/>
              <a:gd name="connsiteY1971" fmla="*/ 201084 h 257176"/>
              <a:gd name="connsiteX1972" fmla="*/ 349948 w 611188"/>
              <a:gd name="connsiteY1972" fmla="*/ 201613 h 257176"/>
              <a:gd name="connsiteX1973" fmla="*/ 351005 w 611188"/>
              <a:gd name="connsiteY1973" fmla="*/ 201613 h 257176"/>
              <a:gd name="connsiteX1974" fmla="*/ 352062 w 611188"/>
              <a:gd name="connsiteY1974" fmla="*/ 203201 h 257176"/>
              <a:gd name="connsiteX1975" fmla="*/ 350476 w 611188"/>
              <a:gd name="connsiteY1975" fmla="*/ 202143 h 257176"/>
              <a:gd name="connsiteX1976" fmla="*/ 349948 w 611188"/>
              <a:gd name="connsiteY1976" fmla="*/ 203730 h 257176"/>
              <a:gd name="connsiteX1977" fmla="*/ 348362 w 611188"/>
              <a:gd name="connsiteY1977" fmla="*/ 201613 h 257176"/>
              <a:gd name="connsiteX1978" fmla="*/ 345719 w 611188"/>
              <a:gd name="connsiteY1978" fmla="*/ 204788 h 257176"/>
              <a:gd name="connsiteX1979" fmla="*/ 344133 w 611188"/>
              <a:gd name="connsiteY1979" fmla="*/ 203730 h 257176"/>
              <a:gd name="connsiteX1980" fmla="*/ 343605 w 611188"/>
              <a:gd name="connsiteY1980" fmla="*/ 204788 h 257176"/>
              <a:gd name="connsiteX1981" fmla="*/ 343076 w 611188"/>
              <a:gd name="connsiteY1981" fmla="*/ 203201 h 257176"/>
              <a:gd name="connsiteX1982" fmla="*/ 341490 w 611188"/>
              <a:gd name="connsiteY1982" fmla="*/ 203201 h 257176"/>
              <a:gd name="connsiteX1983" fmla="*/ 341490 w 611188"/>
              <a:gd name="connsiteY1983" fmla="*/ 203730 h 257176"/>
              <a:gd name="connsiteX1984" fmla="*/ 339904 w 611188"/>
              <a:gd name="connsiteY1984" fmla="*/ 203201 h 257176"/>
              <a:gd name="connsiteX1985" fmla="*/ 338319 w 611188"/>
              <a:gd name="connsiteY1985" fmla="*/ 203730 h 257176"/>
              <a:gd name="connsiteX1986" fmla="*/ 337261 w 611188"/>
              <a:gd name="connsiteY1986" fmla="*/ 204788 h 257176"/>
              <a:gd name="connsiteX1987" fmla="*/ 336808 w 611188"/>
              <a:gd name="connsiteY1987" fmla="*/ 203881 h 257176"/>
              <a:gd name="connsiteX1988" fmla="*/ 337261 w 611188"/>
              <a:gd name="connsiteY1988" fmla="*/ 203201 h 257176"/>
              <a:gd name="connsiteX1989" fmla="*/ 336733 w 611188"/>
              <a:gd name="connsiteY1989" fmla="*/ 203730 h 257176"/>
              <a:gd name="connsiteX1990" fmla="*/ 336808 w 611188"/>
              <a:gd name="connsiteY1990" fmla="*/ 203881 h 257176"/>
              <a:gd name="connsiteX1991" fmla="*/ 336204 w 611188"/>
              <a:gd name="connsiteY1991" fmla="*/ 204788 h 257176"/>
              <a:gd name="connsiteX1992" fmla="*/ 335147 w 611188"/>
              <a:gd name="connsiteY1992" fmla="*/ 205318 h 257176"/>
              <a:gd name="connsiteX1993" fmla="*/ 335147 w 611188"/>
              <a:gd name="connsiteY1993" fmla="*/ 204788 h 257176"/>
              <a:gd name="connsiteX1994" fmla="*/ 333561 w 611188"/>
              <a:gd name="connsiteY1994" fmla="*/ 203730 h 257176"/>
              <a:gd name="connsiteX1995" fmla="*/ 333561 w 611188"/>
              <a:gd name="connsiteY1995" fmla="*/ 206376 h 257176"/>
              <a:gd name="connsiteX1996" fmla="*/ 333033 w 611188"/>
              <a:gd name="connsiteY1996" fmla="*/ 204788 h 257176"/>
              <a:gd name="connsiteX1997" fmla="*/ 331976 w 611188"/>
              <a:gd name="connsiteY1997" fmla="*/ 205318 h 257176"/>
              <a:gd name="connsiteX1998" fmla="*/ 331976 w 611188"/>
              <a:gd name="connsiteY1998" fmla="*/ 206376 h 257176"/>
              <a:gd name="connsiteX1999" fmla="*/ 331447 w 611188"/>
              <a:gd name="connsiteY1999" fmla="*/ 204788 h 257176"/>
              <a:gd name="connsiteX2000" fmla="*/ 329861 w 611188"/>
              <a:gd name="connsiteY2000" fmla="*/ 206376 h 257176"/>
              <a:gd name="connsiteX2001" fmla="*/ 328275 w 611188"/>
              <a:gd name="connsiteY2001" fmla="*/ 205847 h 257176"/>
              <a:gd name="connsiteX2002" fmla="*/ 328275 w 611188"/>
              <a:gd name="connsiteY2002" fmla="*/ 205318 h 257176"/>
              <a:gd name="connsiteX2003" fmla="*/ 328049 w 611188"/>
              <a:gd name="connsiteY2003" fmla="*/ 205771 h 257176"/>
              <a:gd name="connsiteX2004" fmla="*/ 326690 w 611188"/>
              <a:gd name="connsiteY2004" fmla="*/ 205318 h 257176"/>
              <a:gd name="connsiteX2005" fmla="*/ 325104 w 611188"/>
              <a:gd name="connsiteY2005" fmla="*/ 207964 h 257176"/>
              <a:gd name="connsiteX2006" fmla="*/ 324575 w 611188"/>
              <a:gd name="connsiteY2006" fmla="*/ 208493 h 257176"/>
              <a:gd name="connsiteX2007" fmla="*/ 324047 w 611188"/>
              <a:gd name="connsiteY2007" fmla="*/ 207964 h 257176"/>
              <a:gd name="connsiteX2008" fmla="*/ 324047 w 611188"/>
              <a:gd name="connsiteY2008" fmla="*/ 208493 h 257176"/>
              <a:gd name="connsiteX2009" fmla="*/ 322990 w 611188"/>
              <a:gd name="connsiteY2009" fmla="*/ 208493 h 257176"/>
              <a:gd name="connsiteX2010" fmla="*/ 325104 w 611188"/>
              <a:gd name="connsiteY2010" fmla="*/ 209022 h 257176"/>
              <a:gd name="connsiteX2011" fmla="*/ 328275 w 611188"/>
              <a:gd name="connsiteY2011" fmla="*/ 209022 h 257176"/>
              <a:gd name="connsiteX2012" fmla="*/ 327747 w 611188"/>
              <a:gd name="connsiteY2012" fmla="*/ 207964 h 257176"/>
              <a:gd name="connsiteX2013" fmla="*/ 326690 w 611188"/>
              <a:gd name="connsiteY2013" fmla="*/ 206905 h 257176"/>
              <a:gd name="connsiteX2014" fmla="*/ 327747 w 611188"/>
              <a:gd name="connsiteY2014" fmla="*/ 206376 h 257176"/>
              <a:gd name="connsiteX2015" fmla="*/ 329333 w 611188"/>
              <a:gd name="connsiteY2015" fmla="*/ 208493 h 257176"/>
              <a:gd name="connsiteX2016" fmla="*/ 326161 w 611188"/>
              <a:gd name="connsiteY2016" fmla="*/ 210080 h 257176"/>
              <a:gd name="connsiteX2017" fmla="*/ 324575 w 611188"/>
              <a:gd name="connsiteY2017" fmla="*/ 213255 h 257176"/>
              <a:gd name="connsiteX2018" fmla="*/ 322990 w 611188"/>
              <a:gd name="connsiteY2018" fmla="*/ 212197 h 257176"/>
              <a:gd name="connsiteX2019" fmla="*/ 322461 w 611188"/>
              <a:gd name="connsiteY2019" fmla="*/ 212197 h 257176"/>
              <a:gd name="connsiteX2020" fmla="*/ 322263 w 611188"/>
              <a:gd name="connsiteY2020" fmla="*/ 212197 h 257176"/>
              <a:gd name="connsiteX2021" fmla="*/ 322263 w 611188"/>
              <a:gd name="connsiteY2021" fmla="*/ 212682 h 257176"/>
              <a:gd name="connsiteX2022" fmla="*/ 322990 w 611188"/>
              <a:gd name="connsiteY2022" fmla="*/ 212197 h 257176"/>
              <a:gd name="connsiteX2023" fmla="*/ 321404 w 611188"/>
              <a:gd name="connsiteY2023" fmla="*/ 214843 h 257176"/>
              <a:gd name="connsiteX2024" fmla="*/ 321404 w 611188"/>
              <a:gd name="connsiteY2024" fmla="*/ 213255 h 257176"/>
              <a:gd name="connsiteX2025" fmla="*/ 322230 w 611188"/>
              <a:gd name="connsiteY2025" fmla="*/ 212704 h 257176"/>
              <a:gd name="connsiteX2026" fmla="*/ 321469 w 611188"/>
              <a:gd name="connsiteY2026" fmla="*/ 212197 h 257176"/>
              <a:gd name="connsiteX2027" fmla="*/ 320875 w 611188"/>
              <a:gd name="connsiteY2027" fmla="*/ 212197 h 257176"/>
              <a:gd name="connsiteX2028" fmla="*/ 320875 w 611188"/>
              <a:gd name="connsiteY2028" fmla="*/ 213784 h 257176"/>
              <a:gd name="connsiteX2029" fmla="*/ 320875 w 611188"/>
              <a:gd name="connsiteY2029" fmla="*/ 214843 h 257176"/>
              <a:gd name="connsiteX2030" fmla="*/ 317175 w 611188"/>
              <a:gd name="connsiteY2030" fmla="*/ 213784 h 257176"/>
              <a:gd name="connsiteX2031" fmla="*/ 314003 w 611188"/>
              <a:gd name="connsiteY2031" fmla="*/ 214843 h 257176"/>
              <a:gd name="connsiteX2032" fmla="*/ 314532 w 611188"/>
              <a:gd name="connsiteY2032" fmla="*/ 214843 h 257176"/>
              <a:gd name="connsiteX2033" fmla="*/ 314003 w 611188"/>
              <a:gd name="connsiteY2033" fmla="*/ 215372 h 257176"/>
              <a:gd name="connsiteX2034" fmla="*/ 314003 w 611188"/>
              <a:gd name="connsiteY2034" fmla="*/ 215901 h 257176"/>
              <a:gd name="connsiteX2035" fmla="*/ 312946 w 611188"/>
              <a:gd name="connsiteY2035" fmla="*/ 215901 h 257176"/>
              <a:gd name="connsiteX2036" fmla="*/ 312418 w 611188"/>
              <a:gd name="connsiteY2036" fmla="*/ 215901 h 257176"/>
              <a:gd name="connsiteX2037" fmla="*/ 310832 w 611188"/>
              <a:gd name="connsiteY2037" fmla="*/ 215372 h 257176"/>
              <a:gd name="connsiteX2038" fmla="*/ 310832 w 611188"/>
              <a:gd name="connsiteY2038" fmla="*/ 214843 h 257176"/>
              <a:gd name="connsiteX2039" fmla="*/ 310303 w 611188"/>
              <a:gd name="connsiteY2039" fmla="*/ 214843 h 257176"/>
              <a:gd name="connsiteX2040" fmla="*/ 310303 w 611188"/>
              <a:gd name="connsiteY2040" fmla="*/ 215372 h 257176"/>
              <a:gd name="connsiteX2041" fmla="*/ 303960 w 611188"/>
              <a:gd name="connsiteY2041" fmla="*/ 215372 h 257176"/>
              <a:gd name="connsiteX2042" fmla="*/ 298674 w 611188"/>
              <a:gd name="connsiteY2042" fmla="*/ 214843 h 257176"/>
              <a:gd name="connsiteX2043" fmla="*/ 298146 w 611188"/>
              <a:gd name="connsiteY2043" fmla="*/ 214843 h 257176"/>
              <a:gd name="connsiteX2044" fmla="*/ 298674 w 611188"/>
              <a:gd name="connsiteY2044" fmla="*/ 215372 h 257176"/>
              <a:gd name="connsiteX2045" fmla="*/ 298146 w 611188"/>
              <a:gd name="connsiteY2045" fmla="*/ 215372 h 257176"/>
              <a:gd name="connsiteX2046" fmla="*/ 297089 w 611188"/>
              <a:gd name="connsiteY2046" fmla="*/ 214843 h 257176"/>
              <a:gd name="connsiteX2047" fmla="*/ 294974 w 611188"/>
              <a:gd name="connsiteY2047" fmla="*/ 215372 h 257176"/>
              <a:gd name="connsiteX2048" fmla="*/ 293543 w 611188"/>
              <a:gd name="connsiteY2048" fmla="*/ 215611 h 257176"/>
              <a:gd name="connsiteX2049" fmla="*/ 293460 w 611188"/>
              <a:gd name="connsiteY2049" fmla="*/ 215901 h 257176"/>
              <a:gd name="connsiteX2050" fmla="*/ 293168 w 611188"/>
              <a:gd name="connsiteY2050" fmla="*/ 215673 h 257176"/>
              <a:gd name="connsiteX2051" fmla="*/ 291803 w 611188"/>
              <a:gd name="connsiteY2051" fmla="*/ 215901 h 257176"/>
              <a:gd name="connsiteX2052" fmla="*/ 290217 w 611188"/>
              <a:gd name="connsiteY2052" fmla="*/ 214843 h 257176"/>
              <a:gd name="connsiteX2053" fmla="*/ 289688 w 611188"/>
              <a:gd name="connsiteY2053" fmla="*/ 214843 h 257176"/>
              <a:gd name="connsiteX2054" fmla="*/ 288925 w 611188"/>
              <a:gd name="connsiteY2054" fmla="*/ 214843 h 257176"/>
              <a:gd name="connsiteX2055" fmla="*/ 288925 w 611188"/>
              <a:gd name="connsiteY2055" fmla="*/ 215901 h 257176"/>
              <a:gd name="connsiteX2056" fmla="*/ 288631 w 611188"/>
              <a:gd name="connsiteY2056" fmla="*/ 215901 h 257176"/>
              <a:gd name="connsiteX2057" fmla="*/ 287337 w 611188"/>
              <a:gd name="connsiteY2057" fmla="*/ 215901 h 257176"/>
              <a:gd name="connsiteX2058" fmla="*/ 286517 w 611188"/>
              <a:gd name="connsiteY2058" fmla="*/ 215901 h 257176"/>
              <a:gd name="connsiteX2059" fmla="*/ 284931 w 611188"/>
              <a:gd name="connsiteY2059" fmla="*/ 215901 h 257176"/>
              <a:gd name="connsiteX2060" fmla="*/ 284931 w 611188"/>
              <a:gd name="connsiteY2060" fmla="*/ 217489 h 257176"/>
              <a:gd name="connsiteX2061" fmla="*/ 284402 w 611188"/>
              <a:gd name="connsiteY2061" fmla="*/ 217489 h 257176"/>
              <a:gd name="connsiteX2062" fmla="*/ 284402 w 611188"/>
              <a:gd name="connsiteY2062" fmla="*/ 216959 h 257176"/>
              <a:gd name="connsiteX2063" fmla="*/ 282817 w 611188"/>
              <a:gd name="connsiteY2063" fmla="*/ 216959 h 257176"/>
              <a:gd name="connsiteX2064" fmla="*/ 281759 w 611188"/>
              <a:gd name="connsiteY2064" fmla="*/ 217489 h 257176"/>
              <a:gd name="connsiteX2065" fmla="*/ 281231 w 611188"/>
              <a:gd name="connsiteY2065" fmla="*/ 217489 h 257176"/>
              <a:gd name="connsiteX2066" fmla="*/ 281759 w 611188"/>
              <a:gd name="connsiteY2066" fmla="*/ 216959 h 257176"/>
              <a:gd name="connsiteX2067" fmla="*/ 280175 w 611188"/>
              <a:gd name="connsiteY2067" fmla="*/ 217488 h 257176"/>
              <a:gd name="connsiteX2068" fmla="*/ 280194 w 611188"/>
              <a:gd name="connsiteY2068" fmla="*/ 217488 h 257176"/>
              <a:gd name="connsiteX2069" fmla="*/ 280988 w 611188"/>
              <a:gd name="connsiteY2069" fmla="*/ 217488 h 257176"/>
              <a:gd name="connsiteX2070" fmla="*/ 280988 w 611188"/>
              <a:gd name="connsiteY2070" fmla="*/ 218017 h 257176"/>
              <a:gd name="connsiteX2071" fmla="*/ 280194 w 611188"/>
              <a:gd name="connsiteY2071" fmla="*/ 218017 h 257176"/>
              <a:gd name="connsiteX2072" fmla="*/ 280194 w 611188"/>
              <a:gd name="connsiteY2072" fmla="*/ 219076 h 257176"/>
              <a:gd name="connsiteX2073" fmla="*/ 280174 w 611188"/>
              <a:gd name="connsiteY2073" fmla="*/ 219049 h 257176"/>
              <a:gd name="connsiteX2074" fmla="*/ 280174 w 611188"/>
              <a:gd name="connsiteY2074" fmla="*/ 219076 h 257176"/>
              <a:gd name="connsiteX2075" fmla="*/ 279645 w 611188"/>
              <a:gd name="connsiteY2075" fmla="*/ 220134 h 257176"/>
              <a:gd name="connsiteX2076" fmla="*/ 279645 w 611188"/>
              <a:gd name="connsiteY2076" fmla="*/ 219076 h 257176"/>
              <a:gd name="connsiteX2077" fmla="*/ 277531 w 611188"/>
              <a:gd name="connsiteY2077" fmla="*/ 219076 h 257176"/>
              <a:gd name="connsiteX2078" fmla="*/ 274359 w 611188"/>
              <a:gd name="connsiteY2078" fmla="*/ 220134 h 257176"/>
              <a:gd name="connsiteX2079" fmla="*/ 274359 w 611188"/>
              <a:gd name="connsiteY2079" fmla="*/ 219076 h 257176"/>
              <a:gd name="connsiteX2080" fmla="*/ 273302 w 611188"/>
              <a:gd name="connsiteY2080" fmla="*/ 218547 h 257176"/>
              <a:gd name="connsiteX2081" fmla="*/ 273302 w 611188"/>
              <a:gd name="connsiteY2081" fmla="*/ 220134 h 257176"/>
              <a:gd name="connsiteX2082" fmla="*/ 273302 w 611188"/>
              <a:gd name="connsiteY2082" fmla="*/ 220664 h 257176"/>
              <a:gd name="connsiteX2083" fmla="*/ 272797 w 611188"/>
              <a:gd name="connsiteY2083" fmla="*/ 221169 h 257176"/>
              <a:gd name="connsiteX2084" fmla="*/ 272653 w 611188"/>
              <a:gd name="connsiteY2084" fmla="*/ 221457 h 257176"/>
              <a:gd name="connsiteX2085" fmla="*/ 272245 w 611188"/>
              <a:gd name="connsiteY2085" fmla="*/ 221729 h 257176"/>
              <a:gd name="connsiteX2086" fmla="*/ 272245 w 611188"/>
              <a:gd name="connsiteY2086" fmla="*/ 222251 h 257176"/>
              <a:gd name="connsiteX2087" fmla="*/ 272245 w 611188"/>
              <a:gd name="connsiteY2087" fmla="*/ 223839 h 257176"/>
              <a:gd name="connsiteX2088" fmla="*/ 273302 w 611188"/>
              <a:gd name="connsiteY2088" fmla="*/ 222780 h 257176"/>
              <a:gd name="connsiteX2089" fmla="*/ 274359 w 611188"/>
              <a:gd name="connsiteY2089" fmla="*/ 221193 h 257176"/>
              <a:gd name="connsiteX2090" fmla="*/ 274359 w 611188"/>
              <a:gd name="connsiteY2090" fmla="*/ 222251 h 257176"/>
              <a:gd name="connsiteX2091" fmla="*/ 274888 w 611188"/>
              <a:gd name="connsiteY2091" fmla="*/ 222251 h 257176"/>
              <a:gd name="connsiteX2092" fmla="*/ 276474 w 611188"/>
              <a:gd name="connsiteY2092" fmla="*/ 220664 h 257176"/>
              <a:gd name="connsiteX2093" fmla="*/ 279116 w 611188"/>
              <a:gd name="connsiteY2093" fmla="*/ 220134 h 257176"/>
              <a:gd name="connsiteX2094" fmla="*/ 279116 w 611188"/>
              <a:gd name="connsiteY2094" fmla="*/ 220664 h 257176"/>
              <a:gd name="connsiteX2095" fmla="*/ 278059 w 611188"/>
              <a:gd name="connsiteY2095" fmla="*/ 221193 h 257176"/>
              <a:gd name="connsiteX2096" fmla="*/ 279645 w 611188"/>
              <a:gd name="connsiteY2096" fmla="*/ 220664 h 257176"/>
              <a:gd name="connsiteX2097" fmla="*/ 281231 w 611188"/>
              <a:gd name="connsiteY2097" fmla="*/ 219076 h 257176"/>
              <a:gd name="connsiteX2098" fmla="*/ 281231 w 611188"/>
              <a:gd name="connsiteY2098" fmla="*/ 220134 h 257176"/>
              <a:gd name="connsiteX2099" fmla="*/ 281759 w 611188"/>
              <a:gd name="connsiteY2099" fmla="*/ 220664 h 257176"/>
              <a:gd name="connsiteX2100" fmla="*/ 284402 w 611188"/>
              <a:gd name="connsiteY2100" fmla="*/ 220664 h 257176"/>
              <a:gd name="connsiteX2101" fmla="*/ 285988 w 611188"/>
              <a:gd name="connsiteY2101" fmla="*/ 219076 h 257176"/>
              <a:gd name="connsiteX2102" fmla="*/ 286517 w 611188"/>
              <a:gd name="connsiteY2102" fmla="*/ 220134 h 257176"/>
              <a:gd name="connsiteX2103" fmla="*/ 287045 w 611188"/>
              <a:gd name="connsiteY2103" fmla="*/ 220134 h 257176"/>
              <a:gd name="connsiteX2104" fmla="*/ 287045 w 611188"/>
              <a:gd name="connsiteY2104" fmla="*/ 219076 h 257176"/>
              <a:gd name="connsiteX2105" fmla="*/ 288631 w 611188"/>
              <a:gd name="connsiteY2105" fmla="*/ 219076 h 257176"/>
              <a:gd name="connsiteX2106" fmla="*/ 291274 w 611188"/>
              <a:gd name="connsiteY2106" fmla="*/ 220134 h 257176"/>
              <a:gd name="connsiteX2107" fmla="*/ 291274 w 611188"/>
              <a:gd name="connsiteY2107" fmla="*/ 220664 h 257176"/>
              <a:gd name="connsiteX2108" fmla="*/ 291274 w 611188"/>
              <a:gd name="connsiteY2108" fmla="*/ 221193 h 257176"/>
              <a:gd name="connsiteX2109" fmla="*/ 291803 w 611188"/>
              <a:gd name="connsiteY2109" fmla="*/ 220664 h 257176"/>
              <a:gd name="connsiteX2110" fmla="*/ 293388 w 611188"/>
              <a:gd name="connsiteY2110" fmla="*/ 220664 h 257176"/>
              <a:gd name="connsiteX2111" fmla="*/ 292860 w 611188"/>
              <a:gd name="connsiteY2111" fmla="*/ 220134 h 257176"/>
              <a:gd name="connsiteX2112" fmla="*/ 291274 w 611188"/>
              <a:gd name="connsiteY2112" fmla="*/ 219076 h 257176"/>
              <a:gd name="connsiteX2113" fmla="*/ 292860 w 611188"/>
              <a:gd name="connsiteY2113" fmla="*/ 219076 h 257176"/>
              <a:gd name="connsiteX2114" fmla="*/ 294974 w 611188"/>
              <a:gd name="connsiteY2114" fmla="*/ 219076 h 257176"/>
              <a:gd name="connsiteX2115" fmla="*/ 293917 w 611188"/>
              <a:gd name="connsiteY2115" fmla="*/ 220134 h 257176"/>
              <a:gd name="connsiteX2116" fmla="*/ 294974 w 611188"/>
              <a:gd name="connsiteY2116" fmla="*/ 220134 h 257176"/>
              <a:gd name="connsiteX2117" fmla="*/ 295503 w 611188"/>
              <a:gd name="connsiteY2117" fmla="*/ 221193 h 257176"/>
              <a:gd name="connsiteX2118" fmla="*/ 296560 w 611188"/>
              <a:gd name="connsiteY2118" fmla="*/ 220664 h 257176"/>
              <a:gd name="connsiteX2119" fmla="*/ 297089 w 611188"/>
              <a:gd name="connsiteY2119" fmla="*/ 220664 h 257176"/>
              <a:gd name="connsiteX2120" fmla="*/ 296560 w 611188"/>
              <a:gd name="connsiteY2120" fmla="*/ 220134 h 257176"/>
              <a:gd name="connsiteX2121" fmla="*/ 296560 w 611188"/>
              <a:gd name="connsiteY2121" fmla="*/ 218547 h 257176"/>
              <a:gd name="connsiteX2122" fmla="*/ 297089 w 611188"/>
              <a:gd name="connsiteY2122" fmla="*/ 220134 h 257176"/>
              <a:gd name="connsiteX2123" fmla="*/ 298674 w 611188"/>
              <a:gd name="connsiteY2123" fmla="*/ 220664 h 257176"/>
              <a:gd name="connsiteX2124" fmla="*/ 299203 w 611188"/>
              <a:gd name="connsiteY2124" fmla="*/ 220134 h 257176"/>
              <a:gd name="connsiteX2125" fmla="*/ 299203 w 611188"/>
              <a:gd name="connsiteY2125" fmla="*/ 220664 h 257176"/>
              <a:gd name="connsiteX2126" fmla="*/ 305017 w 611188"/>
              <a:gd name="connsiteY2126" fmla="*/ 219076 h 257176"/>
              <a:gd name="connsiteX2127" fmla="*/ 310832 w 611188"/>
              <a:gd name="connsiteY2127" fmla="*/ 218547 h 257176"/>
              <a:gd name="connsiteX2128" fmla="*/ 314532 w 611188"/>
              <a:gd name="connsiteY2128" fmla="*/ 217489 h 257176"/>
              <a:gd name="connsiteX2129" fmla="*/ 317704 w 611188"/>
              <a:gd name="connsiteY2129" fmla="*/ 217489 h 257176"/>
              <a:gd name="connsiteX2130" fmla="*/ 320875 w 611188"/>
              <a:gd name="connsiteY2130" fmla="*/ 216959 h 257176"/>
              <a:gd name="connsiteX2131" fmla="*/ 322461 w 611188"/>
              <a:gd name="connsiteY2131" fmla="*/ 217489 h 257176"/>
              <a:gd name="connsiteX2132" fmla="*/ 329333 w 611188"/>
              <a:gd name="connsiteY2132" fmla="*/ 217489 h 257176"/>
              <a:gd name="connsiteX2133" fmla="*/ 334619 w 611188"/>
              <a:gd name="connsiteY2133" fmla="*/ 216959 h 257176"/>
              <a:gd name="connsiteX2134" fmla="*/ 333561 w 611188"/>
              <a:gd name="connsiteY2134" fmla="*/ 217489 h 257176"/>
              <a:gd name="connsiteX2135" fmla="*/ 333561 w 611188"/>
              <a:gd name="connsiteY2135" fmla="*/ 218547 h 257176"/>
              <a:gd name="connsiteX2136" fmla="*/ 334619 w 611188"/>
              <a:gd name="connsiteY2136" fmla="*/ 218547 h 257176"/>
              <a:gd name="connsiteX2137" fmla="*/ 335147 w 611188"/>
              <a:gd name="connsiteY2137" fmla="*/ 218547 h 257176"/>
              <a:gd name="connsiteX2138" fmla="*/ 334619 w 611188"/>
              <a:gd name="connsiteY2138" fmla="*/ 217489 h 257176"/>
              <a:gd name="connsiteX2139" fmla="*/ 334619 w 611188"/>
              <a:gd name="connsiteY2139" fmla="*/ 216959 h 257176"/>
              <a:gd name="connsiteX2140" fmla="*/ 338319 w 611188"/>
              <a:gd name="connsiteY2140" fmla="*/ 216959 h 257176"/>
              <a:gd name="connsiteX2141" fmla="*/ 342019 w 611188"/>
              <a:gd name="connsiteY2141" fmla="*/ 215901 h 257176"/>
              <a:gd name="connsiteX2142" fmla="*/ 341490 w 611188"/>
              <a:gd name="connsiteY2142" fmla="*/ 216959 h 257176"/>
              <a:gd name="connsiteX2143" fmla="*/ 341490 w 611188"/>
              <a:gd name="connsiteY2143" fmla="*/ 217489 h 257176"/>
              <a:gd name="connsiteX2144" fmla="*/ 342019 w 611188"/>
              <a:gd name="connsiteY2144" fmla="*/ 215901 h 257176"/>
              <a:gd name="connsiteX2145" fmla="*/ 342371 w 611188"/>
              <a:gd name="connsiteY2145" fmla="*/ 215901 h 257176"/>
              <a:gd name="connsiteX2146" fmla="*/ 343076 w 611188"/>
              <a:gd name="connsiteY2146" fmla="*/ 215901 h 257176"/>
              <a:gd name="connsiteX2147" fmla="*/ 343076 w 611188"/>
              <a:gd name="connsiteY2147" fmla="*/ 216959 h 257176"/>
              <a:gd name="connsiteX2148" fmla="*/ 342019 w 611188"/>
              <a:gd name="connsiteY2148" fmla="*/ 216959 h 257176"/>
              <a:gd name="connsiteX2149" fmla="*/ 343605 w 611188"/>
              <a:gd name="connsiteY2149" fmla="*/ 217489 h 257176"/>
              <a:gd name="connsiteX2150" fmla="*/ 345190 w 611188"/>
              <a:gd name="connsiteY2150" fmla="*/ 216959 h 257176"/>
              <a:gd name="connsiteX2151" fmla="*/ 345190 w 611188"/>
              <a:gd name="connsiteY2151" fmla="*/ 215901 h 257176"/>
              <a:gd name="connsiteX2152" fmla="*/ 348362 w 611188"/>
              <a:gd name="connsiteY2152" fmla="*/ 216959 h 257176"/>
              <a:gd name="connsiteX2153" fmla="*/ 350476 w 611188"/>
              <a:gd name="connsiteY2153" fmla="*/ 215372 h 257176"/>
              <a:gd name="connsiteX2154" fmla="*/ 351005 w 611188"/>
              <a:gd name="connsiteY2154" fmla="*/ 215372 h 257176"/>
              <a:gd name="connsiteX2155" fmla="*/ 351005 w 611188"/>
              <a:gd name="connsiteY2155" fmla="*/ 215901 h 257176"/>
              <a:gd name="connsiteX2156" fmla="*/ 352062 w 611188"/>
              <a:gd name="connsiteY2156" fmla="*/ 215372 h 257176"/>
              <a:gd name="connsiteX2157" fmla="*/ 352062 w 611188"/>
              <a:gd name="connsiteY2157" fmla="*/ 213784 h 257176"/>
              <a:gd name="connsiteX2158" fmla="*/ 353648 w 611188"/>
              <a:gd name="connsiteY2158" fmla="*/ 215372 h 257176"/>
              <a:gd name="connsiteX2159" fmla="*/ 357348 w 611188"/>
              <a:gd name="connsiteY2159" fmla="*/ 214843 h 257176"/>
              <a:gd name="connsiteX2160" fmla="*/ 355762 w 611188"/>
              <a:gd name="connsiteY2160" fmla="*/ 215901 h 257176"/>
              <a:gd name="connsiteX2161" fmla="*/ 354176 w 611188"/>
              <a:gd name="connsiteY2161" fmla="*/ 217489 h 257176"/>
              <a:gd name="connsiteX2162" fmla="*/ 357877 w 611188"/>
              <a:gd name="connsiteY2162" fmla="*/ 216959 h 257176"/>
              <a:gd name="connsiteX2163" fmla="*/ 360519 w 611188"/>
              <a:gd name="connsiteY2163" fmla="*/ 215372 h 257176"/>
              <a:gd name="connsiteX2164" fmla="*/ 364220 w 611188"/>
              <a:gd name="connsiteY2164" fmla="*/ 215901 h 257176"/>
              <a:gd name="connsiteX2165" fmla="*/ 371091 w 611188"/>
              <a:gd name="connsiteY2165" fmla="*/ 214843 h 257176"/>
              <a:gd name="connsiteX2166" fmla="*/ 374791 w 611188"/>
              <a:gd name="connsiteY2166" fmla="*/ 215901 h 257176"/>
              <a:gd name="connsiteX2167" fmla="*/ 376377 w 611188"/>
              <a:gd name="connsiteY2167" fmla="*/ 214843 h 257176"/>
              <a:gd name="connsiteX2168" fmla="*/ 377963 w 611188"/>
              <a:gd name="connsiteY2168" fmla="*/ 214843 h 257176"/>
              <a:gd name="connsiteX2169" fmla="*/ 377963 w 611188"/>
              <a:gd name="connsiteY2169" fmla="*/ 215372 h 257176"/>
              <a:gd name="connsiteX2170" fmla="*/ 377963 w 611188"/>
              <a:gd name="connsiteY2170" fmla="*/ 215901 h 257176"/>
              <a:gd name="connsiteX2171" fmla="*/ 381135 w 611188"/>
              <a:gd name="connsiteY2171" fmla="*/ 214843 h 257176"/>
              <a:gd name="connsiteX2172" fmla="*/ 383777 w 611188"/>
              <a:gd name="connsiteY2172" fmla="*/ 215901 h 257176"/>
              <a:gd name="connsiteX2173" fmla="*/ 383249 w 611188"/>
              <a:gd name="connsiteY2173" fmla="*/ 215901 h 257176"/>
              <a:gd name="connsiteX2174" fmla="*/ 381663 w 611188"/>
              <a:gd name="connsiteY2174" fmla="*/ 215372 h 257176"/>
              <a:gd name="connsiteX2175" fmla="*/ 383249 w 611188"/>
              <a:gd name="connsiteY2175" fmla="*/ 217489 h 257176"/>
              <a:gd name="connsiteX2176" fmla="*/ 385363 w 611188"/>
              <a:gd name="connsiteY2176" fmla="*/ 217489 h 257176"/>
              <a:gd name="connsiteX2177" fmla="*/ 384835 w 611188"/>
              <a:gd name="connsiteY2177" fmla="*/ 219076 h 257176"/>
              <a:gd name="connsiteX2178" fmla="*/ 383777 w 611188"/>
              <a:gd name="connsiteY2178" fmla="*/ 220664 h 257176"/>
              <a:gd name="connsiteX2179" fmla="*/ 381663 w 611188"/>
              <a:gd name="connsiteY2179" fmla="*/ 219076 h 257176"/>
              <a:gd name="connsiteX2180" fmla="*/ 379549 w 611188"/>
              <a:gd name="connsiteY2180" fmla="*/ 220134 h 257176"/>
              <a:gd name="connsiteX2181" fmla="*/ 379549 w 611188"/>
              <a:gd name="connsiteY2181" fmla="*/ 219076 h 257176"/>
              <a:gd name="connsiteX2182" fmla="*/ 379549 w 611188"/>
              <a:gd name="connsiteY2182" fmla="*/ 218547 h 257176"/>
              <a:gd name="connsiteX2183" fmla="*/ 377963 w 611188"/>
              <a:gd name="connsiteY2183" fmla="*/ 219076 h 257176"/>
              <a:gd name="connsiteX2184" fmla="*/ 375320 w 611188"/>
              <a:gd name="connsiteY2184" fmla="*/ 220664 h 257176"/>
              <a:gd name="connsiteX2185" fmla="*/ 373206 w 611188"/>
              <a:gd name="connsiteY2185" fmla="*/ 219076 h 257176"/>
              <a:gd name="connsiteX2186" fmla="*/ 369506 w 611188"/>
              <a:gd name="connsiteY2186" fmla="*/ 220134 h 257176"/>
              <a:gd name="connsiteX2187" fmla="*/ 369506 w 611188"/>
              <a:gd name="connsiteY2187" fmla="*/ 221193 h 257176"/>
              <a:gd name="connsiteX2188" fmla="*/ 368977 w 611188"/>
              <a:gd name="connsiteY2188" fmla="*/ 221193 h 257176"/>
              <a:gd name="connsiteX2189" fmla="*/ 367920 w 611188"/>
              <a:gd name="connsiteY2189" fmla="*/ 220134 h 257176"/>
              <a:gd name="connsiteX2190" fmla="*/ 364220 w 611188"/>
              <a:gd name="connsiteY2190" fmla="*/ 220664 h 257176"/>
              <a:gd name="connsiteX2191" fmla="*/ 362634 w 611188"/>
              <a:gd name="connsiteY2191" fmla="*/ 220134 h 257176"/>
              <a:gd name="connsiteX2192" fmla="*/ 362634 w 611188"/>
              <a:gd name="connsiteY2192" fmla="*/ 220664 h 257176"/>
              <a:gd name="connsiteX2193" fmla="*/ 355234 w 611188"/>
              <a:gd name="connsiteY2193" fmla="*/ 220664 h 257176"/>
              <a:gd name="connsiteX2194" fmla="*/ 348890 w 611188"/>
              <a:gd name="connsiteY2194" fmla="*/ 221193 h 257176"/>
              <a:gd name="connsiteX2195" fmla="*/ 349948 w 611188"/>
              <a:gd name="connsiteY2195" fmla="*/ 220134 h 257176"/>
              <a:gd name="connsiteX2196" fmla="*/ 348362 w 611188"/>
              <a:gd name="connsiteY2196" fmla="*/ 221193 h 257176"/>
              <a:gd name="connsiteX2197" fmla="*/ 346776 w 611188"/>
              <a:gd name="connsiteY2197" fmla="*/ 222780 h 257176"/>
              <a:gd name="connsiteX2198" fmla="*/ 345544 w 611188"/>
              <a:gd name="connsiteY2198" fmla="*/ 221546 h 257176"/>
              <a:gd name="connsiteX2199" fmla="*/ 344602 w 611188"/>
              <a:gd name="connsiteY2199" fmla="*/ 222174 h 257176"/>
              <a:gd name="connsiteX2200" fmla="*/ 343605 w 611188"/>
              <a:gd name="connsiteY2200" fmla="*/ 223839 h 257176"/>
              <a:gd name="connsiteX2201" fmla="*/ 341490 w 611188"/>
              <a:gd name="connsiteY2201" fmla="*/ 221193 h 257176"/>
              <a:gd name="connsiteX2202" fmla="*/ 338847 w 611188"/>
              <a:gd name="connsiteY2202" fmla="*/ 222780 h 257176"/>
              <a:gd name="connsiteX2203" fmla="*/ 337261 w 611188"/>
              <a:gd name="connsiteY2203" fmla="*/ 221193 h 257176"/>
              <a:gd name="connsiteX2204" fmla="*/ 335147 w 611188"/>
              <a:gd name="connsiteY2204" fmla="*/ 222251 h 257176"/>
              <a:gd name="connsiteX2205" fmla="*/ 335147 w 611188"/>
              <a:gd name="connsiteY2205" fmla="*/ 222780 h 257176"/>
              <a:gd name="connsiteX2206" fmla="*/ 334619 w 611188"/>
              <a:gd name="connsiteY2206" fmla="*/ 222251 h 257176"/>
              <a:gd name="connsiteX2207" fmla="*/ 333561 w 611188"/>
              <a:gd name="connsiteY2207" fmla="*/ 223839 h 257176"/>
              <a:gd name="connsiteX2208" fmla="*/ 331976 w 611188"/>
              <a:gd name="connsiteY2208" fmla="*/ 222780 h 257176"/>
              <a:gd name="connsiteX2209" fmla="*/ 331447 w 611188"/>
              <a:gd name="connsiteY2209" fmla="*/ 221193 h 257176"/>
              <a:gd name="connsiteX2210" fmla="*/ 331447 w 611188"/>
              <a:gd name="connsiteY2210" fmla="*/ 222251 h 257176"/>
              <a:gd name="connsiteX2211" fmla="*/ 330918 w 611188"/>
              <a:gd name="connsiteY2211" fmla="*/ 221193 h 257176"/>
              <a:gd name="connsiteX2212" fmla="*/ 329861 w 611188"/>
              <a:gd name="connsiteY2212" fmla="*/ 222251 h 257176"/>
              <a:gd name="connsiteX2213" fmla="*/ 329333 w 611188"/>
              <a:gd name="connsiteY2213" fmla="*/ 222251 h 257176"/>
              <a:gd name="connsiteX2214" fmla="*/ 326690 w 611188"/>
              <a:gd name="connsiteY2214" fmla="*/ 221193 h 257176"/>
              <a:gd name="connsiteX2215" fmla="*/ 325104 w 611188"/>
              <a:gd name="connsiteY2215" fmla="*/ 222251 h 257176"/>
              <a:gd name="connsiteX2216" fmla="*/ 324575 w 611188"/>
              <a:gd name="connsiteY2216" fmla="*/ 222780 h 257176"/>
              <a:gd name="connsiteX2217" fmla="*/ 324047 w 611188"/>
              <a:gd name="connsiteY2217" fmla="*/ 223839 h 257176"/>
              <a:gd name="connsiteX2218" fmla="*/ 321404 w 611188"/>
              <a:gd name="connsiteY2218" fmla="*/ 222780 h 257176"/>
              <a:gd name="connsiteX2219" fmla="*/ 319289 w 611188"/>
              <a:gd name="connsiteY2219" fmla="*/ 224368 h 257176"/>
              <a:gd name="connsiteX2220" fmla="*/ 319818 w 611188"/>
              <a:gd name="connsiteY2220" fmla="*/ 222780 h 257176"/>
              <a:gd name="connsiteX2221" fmla="*/ 311889 w 611188"/>
              <a:gd name="connsiteY2221" fmla="*/ 223839 h 257176"/>
              <a:gd name="connsiteX2222" fmla="*/ 310677 w 611188"/>
              <a:gd name="connsiteY2222" fmla="*/ 224445 h 257176"/>
              <a:gd name="connsiteX2223" fmla="*/ 313276 w 611188"/>
              <a:gd name="connsiteY2223" fmla="*/ 226036 h 257176"/>
              <a:gd name="connsiteX2224" fmla="*/ 315969 w 611188"/>
              <a:gd name="connsiteY2224" fmla="*/ 223838 h 257176"/>
              <a:gd name="connsiteX2225" fmla="*/ 317585 w 611188"/>
              <a:gd name="connsiteY2225" fmla="*/ 225487 h 257176"/>
              <a:gd name="connsiteX2226" fmla="*/ 318662 w 611188"/>
              <a:gd name="connsiteY2226" fmla="*/ 227135 h 257176"/>
              <a:gd name="connsiteX2227" fmla="*/ 320278 w 611188"/>
              <a:gd name="connsiteY2227" fmla="*/ 226036 h 257176"/>
              <a:gd name="connsiteX2228" fmla="*/ 319739 w 611188"/>
              <a:gd name="connsiteY2228" fmla="*/ 227685 h 257176"/>
              <a:gd name="connsiteX2229" fmla="*/ 320278 w 611188"/>
              <a:gd name="connsiteY2229" fmla="*/ 228234 h 257176"/>
              <a:gd name="connsiteX2230" fmla="*/ 321355 w 611188"/>
              <a:gd name="connsiteY2230" fmla="*/ 227135 h 257176"/>
              <a:gd name="connsiteX2231" fmla="*/ 321894 w 611188"/>
              <a:gd name="connsiteY2231" fmla="*/ 227685 h 257176"/>
              <a:gd name="connsiteX2232" fmla="*/ 323510 w 611188"/>
              <a:gd name="connsiteY2232" fmla="*/ 226036 h 257176"/>
              <a:gd name="connsiteX2233" fmla="*/ 325125 w 611188"/>
              <a:gd name="connsiteY2233" fmla="*/ 226036 h 257176"/>
              <a:gd name="connsiteX2234" fmla="*/ 324587 w 611188"/>
              <a:gd name="connsiteY2234" fmla="*/ 227685 h 257176"/>
              <a:gd name="connsiteX2235" fmla="*/ 322971 w 611188"/>
              <a:gd name="connsiteY2235" fmla="*/ 227135 h 257176"/>
              <a:gd name="connsiteX2236" fmla="*/ 322971 w 611188"/>
              <a:gd name="connsiteY2236" fmla="*/ 227685 h 257176"/>
              <a:gd name="connsiteX2237" fmla="*/ 323510 w 611188"/>
              <a:gd name="connsiteY2237" fmla="*/ 228234 h 257176"/>
              <a:gd name="connsiteX2238" fmla="*/ 325125 w 611188"/>
              <a:gd name="connsiteY2238" fmla="*/ 227685 h 257176"/>
              <a:gd name="connsiteX2239" fmla="*/ 326741 w 611188"/>
              <a:gd name="connsiteY2239" fmla="*/ 228234 h 257176"/>
              <a:gd name="connsiteX2240" fmla="*/ 325664 w 611188"/>
              <a:gd name="connsiteY2240" fmla="*/ 227135 h 257176"/>
              <a:gd name="connsiteX2241" fmla="*/ 325664 w 611188"/>
              <a:gd name="connsiteY2241" fmla="*/ 226036 h 257176"/>
              <a:gd name="connsiteX2242" fmla="*/ 326741 w 611188"/>
              <a:gd name="connsiteY2242" fmla="*/ 227685 h 257176"/>
              <a:gd name="connsiteX2243" fmla="*/ 327280 w 611188"/>
              <a:gd name="connsiteY2243" fmla="*/ 228234 h 257176"/>
              <a:gd name="connsiteX2244" fmla="*/ 327280 w 611188"/>
              <a:gd name="connsiteY2244" fmla="*/ 227135 h 257176"/>
              <a:gd name="connsiteX2245" fmla="*/ 328896 w 611188"/>
              <a:gd name="connsiteY2245" fmla="*/ 227685 h 257176"/>
              <a:gd name="connsiteX2246" fmla="*/ 328896 w 611188"/>
              <a:gd name="connsiteY2246" fmla="*/ 227273 h 257176"/>
              <a:gd name="connsiteX2247" fmla="*/ 330512 w 611188"/>
              <a:gd name="connsiteY2247" fmla="*/ 227685 h 257176"/>
              <a:gd name="connsiteX2248" fmla="*/ 332666 w 611188"/>
              <a:gd name="connsiteY2248" fmla="*/ 227685 h 257176"/>
              <a:gd name="connsiteX2249" fmla="*/ 333743 w 611188"/>
              <a:gd name="connsiteY2249" fmla="*/ 227135 h 257176"/>
              <a:gd name="connsiteX2250" fmla="*/ 332127 w 611188"/>
              <a:gd name="connsiteY2250" fmla="*/ 228234 h 257176"/>
              <a:gd name="connsiteX2251" fmla="*/ 332666 w 611188"/>
              <a:gd name="connsiteY2251" fmla="*/ 228234 h 257176"/>
              <a:gd name="connsiteX2252" fmla="*/ 332666 w 611188"/>
              <a:gd name="connsiteY2252" fmla="*/ 229333 h 257176"/>
              <a:gd name="connsiteX2253" fmla="*/ 333743 w 611188"/>
              <a:gd name="connsiteY2253" fmla="*/ 229333 h 257176"/>
              <a:gd name="connsiteX2254" fmla="*/ 334282 w 611188"/>
              <a:gd name="connsiteY2254" fmla="*/ 229883 h 257176"/>
              <a:gd name="connsiteX2255" fmla="*/ 335359 w 611188"/>
              <a:gd name="connsiteY2255" fmla="*/ 229333 h 257176"/>
              <a:gd name="connsiteX2256" fmla="*/ 333743 w 611188"/>
              <a:gd name="connsiteY2256" fmla="*/ 228234 h 257176"/>
              <a:gd name="connsiteX2257" fmla="*/ 335359 w 611188"/>
              <a:gd name="connsiteY2257" fmla="*/ 228234 h 257176"/>
              <a:gd name="connsiteX2258" fmla="*/ 335359 w 611188"/>
              <a:gd name="connsiteY2258" fmla="*/ 227685 h 257176"/>
              <a:gd name="connsiteX2259" fmla="*/ 336975 w 611188"/>
              <a:gd name="connsiteY2259" fmla="*/ 228234 h 257176"/>
              <a:gd name="connsiteX2260" fmla="*/ 337514 w 611188"/>
              <a:gd name="connsiteY2260" fmla="*/ 228234 h 257176"/>
              <a:gd name="connsiteX2261" fmla="*/ 337514 w 611188"/>
              <a:gd name="connsiteY2261" fmla="*/ 229883 h 257176"/>
              <a:gd name="connsiteX2262" fmla="*/ 337969 w 611188"/>
              <a:gd name="connsiteY2262" fmla="*/ 228489 h 257176"/>
              <a:gd name="connsiteX2263" fmla="*/ 337344 w 611188"/>
              <a:gd name="connsiteY2263" fmla="*/ 228072 h 257176"/>
              <a:gd name="connsiteX2264" fmla="*/ 336550 w 611188"/>
              <a:gd name="connsiteY2264" fmla="*/ 228072 h 257176"/>
              <a:gd name="connsiteX2265" fmla="*/ 336550 w 611188"/>
              <a:gd name="connsiteY2265" fmla="*/ 227013 h 257176"/>
              <a:gd name="connsiteX2266" fmla="*/ 337344 w 611188"/>
              <a:gd name="connsiteY2266" fmla="*/ 227013 h 257176"/>
              <a:gd name="connsiteX2267" fmla="*/ 338014 w 611188"/>
              <a:gd name="connsiteY2267" fmla="*/ 228353 h 257176"/>
              <a:gd name="connsiteX2268" fmla="*/ 338052 w 611188"/>
              <a:gd name="connsiteY2268" fmla="*/ 228234 h 257176"/>
              <a:gd name="connsiteX2269" fmla="*/ 339129 w 611188"/>
              <a:gd name="connsiteY2269" fmla="*/ 228234 h 257176"/>
              <a:gd name="connsiteX2270" fmla="*/ 338052 w 611188"/>
              <a:gd name="connsiteY2270" fmla="*/ 229333 h 257176"/>
              <a:gd name="connsiteX2271" fmla="*/ 337514 w 611188"/>
              <a:gd name="connsiteY2271" fmla="*/ 230982 h 257176"/>
              <a:gd name="connsiteX2272" fmla="*/ 338052 w 611188"/>
              <a:gd name="connsiteY2272" fmla="*/ 229883 h 257176"/>
              <a:gd name="connsiteX2273" fmla="*/ 339668 w 611188"/>
              <a:gd name="connsiteY2273" fmla="*/ 229333 h 257176"/>
              <a:gd name="connsiteX2274" fmla="*/ 339668 w 611188"/>
              <a:gd name="connsiteY2274" fmla="*/ 229883 h 257176"/>
              <a:gd name="connsiteX2275" fmla="*/ 339668 w 611188"/>
              <a:gd name="connsiteY2275" fmla="*/ 230982 h 257176"/>
              <a:gd name="connsiteX2276" fmla="*/ 339129 w 611188"/>
              <a:gd name="connsiteY2276" fmla="*/ 229883 h 257176"/>
              <a:gd name="connsiteX2277" fmla="*/ 338052 w 611188"/>
              <a:gd name="connsiteY2277" fmla="*/ 231532 h 257176"/>
              <a:gd name="connsiteX2278" fmla="*/ 339668 w 611188"/>
              <a:gd name="connsiteY2278" fmla="*/ 232631 h 257176"/>
              <a:gd name="connsiteX2279" fmla="*/ 339129 w 611188"/>
              <a:gd name="connsiteY2279" fmla="*/ 232631 h 257176"/>
              <a:gd name="connsiteX2280" fmla="*/ 339129 w 611188"/>
              <a:gd name="connsiteY2280" fmla="*/ 233180 h 257176"/>
              <a:gd name="connsiteX2281" fmla="*/ 338052 w 611188"/>
              <a:gd name="connsiteY2281" fmla="*/ 234279 h 257176"/>
              <a:gd name="connsiteX2282" fmla="*/ 337514 w 611188"/>
              <a:gd name="connsiteY2282" fmla="*/ 234829 h 257176"/>
              <a:gd name="connsiteX2283" fmla="*/ 335359 w 611188"/>
              <a:gd name="connsiteY2283" fmla="*/ 234279 h 257176"/>
              <a:gd name="connsiteX2284" fmla="*/ 332666 w 611188"/>
              <a:gd name="connsiteY2284" fmla="*/ 234829 h 257176"/>
              <a:gd name="connsiteX2285" fmla="*/ 331589 w 611188"/>
              <a:gd name="connsiteY2285" fmla="*/ 234279 h 257176"/>
              <a:gd name="connsiteX2286" fmla="*/ 328896 w 611188"/>
              <a:gd name="connsiteY2286" fmla="*/ 234279 h 257176"/>
              <a:gd name="connsiteX2287" fmla="*/ 330512 w 611188"/>
              <a:gd name="connsiteY2287" fmla="*/ 235378 h 257176"/>
              <a:gd name="connsiteX2288" fmla="*/ 328896 w 611188"/>
              <a:gd name="connsiteY2288" fmla="*/ 235378 h 257176"/>
              <a:gd name="connsiteX2289" fmla="*/ 328357 w 611188"/>
              <a:gd name="connsiteY2289" fmla="*/ 234829 h 257176"/>
              <a:gd name="connsiteX2290" fmla="*/ 328357 w 611188"/>
              <a:gd name="connsiteY2290" fmla="*/ 234279 h 257176"/>
              <a:gd name="connsiteX2291" fmla="*/ 326741 w 611188"/>
              <a:gd name="connsiteY2291" fmla="*/ 234279 h 257176"/>
              <a:gd name="connsiteX2292" fmla="*/ 325125 w 611188"/>
              <a:gd name="connsiteY2292" fmla="*/ 233180 h 257176"/>
              <a:gd name="connsiteX2293" fmla="*/ 321894 w 611188"/>
              <a:gd name="connsiteY2293" fmla="*/ 235378 h 257176"/>
              <a:gd name="connsiteX2294" fmla="*/ 319739 w 611188"/>
              <a:gd name="connsiteY2294" fmla="*/ 235378 h 257176"/>
              <a:gd name="connsiteX2295" fmla="*/ 305197 w 611188"/>
              <a:gd name="connsiteY2295" fmla="*/ 236477 h 257176"/>
              <a:gd name="connsiteX2296" fmla="*/ 287961 w 611188"/>
              <a:gd name="connsiteY2296" fmla="*/ 238126 h 257176"/>
              <a:gd name="connsiteX2297" fmla="*/ 287961 w 611188"/>
              <a:gd name="connsiteY2297" fmla="*/ 236477 h 257176"/>
              <a:gd name="connsiteX2298" fmla="*/ 286884 w 611188"/>
              <a:gd name="connsiteY2298" fmla="*/ 238126 h 257176"/>
              <a:gd name="connsiteX2299" fmla="*/ 286884 w 611188"/>
              <a:gd name="connsiteY2299" fmla="*/ 237027 h 257176"/>
              <a:gd name="connsiteX2300" fmla="*/ 284729 w 611188"/>
              <a:gd name="connsiteY2300" fmla="*/ 238126 h 257176"/>
              <a:gd name="connsiteX2301" fmla="*/ 282575 w 611188"/>
              <a:gd name="connsiteY2301" fmla="*/ 238126 h 257176"/>
              <a:gd name="connsiteX2302" fmla="*/ 287961 w 611188"/>
              <a:gd name="connsiteY2302" fmla="*/ 234829 h 257176"/>
              <a:gd name="connsiteX2303" fmla="*/ 293886 w 611188"/>
              <a:gd name="connsiteY2303" fmla="*/ 235378 h 257176"/>
              <a:gd name="connsiteX2304" fmla="*/ 294963 w 611188"/>
              <a:gd name="connsiteY2304" fmla="*/ 234279 h 257176"/>
              <a:gd name="connsiteX2305" fmla="*/ 295502 w 611188"/>
              <a:gd name="connsiteY2305" fmla="*/ 234829 h 257176"/>
              <a:gd name="connsiteX2306" fmla="*/ 299272 w 611188"/>
              <a:gd name="connsiteY2306" fmla="*/ 233180 h 257176"/>
              <a:gd name="connsiteX2307" fmla="*/ 303581 w 611188"/>
              <a:gd name="connsiteY2307" fmla="*/ 232631 h 257176"/>
              <a:gd name="connsiteX2308" fmla="*/ 303581 w 611188"/>
              <a:gd name="connsiteY2308" fmla="*/ 233180 h 257176"/>
              <a:gd name="connsiteX2309" fmla="*/ 305197 w 611188"/>
              <a:gd name="connsiteY2309" fmla="*/ 231532 h 257176"/>
              <a:gd name="connsiteX2310" fmla="*/ 306274 w 611188"/>
              <a:gd name="connsiteY2310" fmla="*/ 232631 h 257176"/>
              <a:gd name="connsiteX2311" fmla="*/ 307351 w 611188"/>
              <a:gd name="connsiteY2311" fmla="*/ 232631 h 257176"/>
              <a:gd name="connsiteX2312" fmla="*/ 307890 w 611188"/>
              <a:gd name="connsiteY2312" fmla="*/ 231532 h 257176"/>
              <a:gd name="connsiteX2313" fmla="*/ 305197 w 611188"/>
              <a:gd name="connsiteY2313" fmla="*/ 229883 h 257176"/>
              <a:gd name="connsiteX2314" fmla="*/ 305490 w 611188"/>
              <a:gd name="connsiteY2314" fmla="*/ 228684 h 257176"/>
              <a:gd name="connsiteX2315" fmla="*/ 306274 w 611188"/>
              <a:gd name="connsiteY2315" fmla="*/ 229883 h 257176"/>
              <a:gd name="connsiteX2316" fmla="*/ 307890 w 611188"/>
              <a:gd name="connsiteY2316" fmla="*/ 227685 h 257176"/>
              <a:gd name="connsiteX2317" fmla="*/ 307351 w 611188"/>
              <a:gd name="connsiteY2317" fmla="*/ 227685 h 257176"/>
              <a:gd name="connsiteX2318" fmla="*/ 306274 w 611188"/>
              <a:gd name="connsiteY2318" fmla="*/ 227135 h 257176"/>
              <a:gd name="connsiteX2319" fmla="*/ 308967 w 611188"/>
              <a:gd name="connsiteY2319" fmla="*/ 226036 h 257176"/>
              <a:gd name="connsiteX2320" fmla="*/ 310381 w 611188"/>
              <a:gd name="connsiteY2320" fmla="*/ 224594 h 257176"/>
              <a:gd name="connsiteX2321" fmla="*/ 303432 w 611188"/>
              <a:gd name="connsiteY2321" fmla="*/ 228072 h 257176"/>
              <a:gd name="connsiteX2322" fmla="*/ 303960 w 611188"/>
              <a:gd name="connsiteY2322" fmla="*/ 229130 h 257176"/>
              <a:gd name="connsiteX2323" fmla="*/ 303960 w 611188"/>
              <a:gd name="connsiteY2323" fmla="*/ 229659 h 257176"/>
              <a:gd name="connsiteX2324" fmla="*/ 303432 w 611188"/>
              <a:gd name="connsiteY2324" fmla="*/ 229659 h 257176"/>
              <a:gd name="connsiteX2325" fmla="*/ 301846 w 611188"/>
              <a:gd name="connsiteY2325" fmla="*/ 230718 h 257176"/>
              <a:gd name="connsiteX2326" fmla="*/ 301846 w 611188"/>
              <a:gd name="connsiteY2326" fmla="*/ 229659 h 257176"/>
              <a:gd name="connsiteX2327" fmla="*/ 302374 w 611188"/>
              <a:gd name="connsiteY2327" fmla="*/ 229659 h 257176"/>
              <a:gd name="connsiteX2328" fmla="*/ 301846 w 611188"/>
              <a:gd name="connsiteY2328" fmla="*/ 229130 h 257176"/>
              <a:gd name="connsiteX2329" fmla="*/ 300789 w 611188"/>
              <a:gd name="connsiteY2329" fmla="*/ 229130 h 257176"/>
              <a:gd name="connsiteX2330" fmla="*/ 300789 w 611188"/>
              <a:gd name="connsiteY2330" fmla="*/ 229659 h 257176"/>
              <a:gd name="connsiteX2331" fmla="*/ 300260 w 611188"/>
              <a:gd name="connsiteY2331" fmla="*/ 229659 h 257176"/>
              <a:gd name="connsiteX2332" fmla="*/ 300260 w 611188"/>
              <a:gd name="connsiteY2332" fmla="*/ 230718 h 257176"/>
              <a:gd name="connsiteX2333" fmla="*/ 299203 w 611188"/>
              <a:gd name="connsiteY2333" fmla="*/ 230718 h 257176"/>
              <a:gd name="connsiteX2334" fmla="*/ 299203 w 611188"/>
              <a:gd name="connsiteY2334" fmla="*/ 229659 h 257176"/>
              <a:gd name="connsiteX2335" fmla="*/ 298674 w 611188"/>
              <a:gd name="connsiteY2335" fmla="*/ 229659 h 257176"/>
              <a:gd name="connsiteX2336" fmla="*/ 298674 w 611188"/>
              <a:gd name="connsiteY2336" fmla="*/ 230718 h 257176"/>
              <a:gd name="connsiteX2337" fmla="*/ 293388 w 611188"/>
              <a:gd name="connsiteY2337" fmla="*/ 232305 h 257176"/>
              <a:gd name="connsiteX2338" fmla="*/ 288631 w 611188"/>
              <a:gd name="connsiteY2338" fmla="*/ 232305 h 257176"/>
              <a:gd name="connsiteX2339" fmla="*/ 287045 w 611188"/>
              <a:gd name="connsiteY2339" fmla="*/ 232305 h 257176"/>
              <a:gd name="connsiteX2340" fmla="*/ 284931 w 611188"/>
              <a:gd name="connsiteY2340" fmla="*/ 232834 h 257176"/>
              <a:gd name="connsiteX2341" fmla="*/ 282817 w 611188"/>
              <a:gd name="connsiteY2341" fmla="*/ 230718 h 257176"/>
              <a:gd name="connsiteX2342" fmla="*/ 281759 w 611188"/>
              <a:gd name="connsiteY2342" fmla="*/ 231247 h 257176"/>
              <a:gd name="connsiteX2343" fmla="*/ 280174 w 611188"/>
              <a:gd name="connsiteY2343" fmla="*/ 231247 h 257176"/>
              <a:gd name="connsiteX2344" fmla="*/ 279116 w 611188"/>
              <a:gd name="connsiteY2344" fmla="*/ 229130 h 257176"/>
              <a:gd name="connsiteX2345" fmla="*/ 276474 w 611188"/>
              <a:gd name="connsiteY2345" fmla="*/ 230718 h 257176"/>
              <a:gd name="connsiteX2346" fmla="*/ 277883 w 611188"/>
              <a:gd name="connsiteY2346" fmla="*/ 232129 h 257176"/>
              <a:gd name="connsiteX2347" fmla="*/ 276474 w 611188"/>
              <a:gd name="connsiteY2347" fmla="*/ 232834 h 257176"/>
              <a:gd name="connsiteX2348" fmla="*/ 274359 w 611188"/>
              <a:gd name="connsiteY2348" fmla="*/ 234422 h 257176"/>
              <a:gd name="connsiteX2349" fmla="*/ 271188 w 611188"/>
              <a:gd name="connsiteY2349" fmla="*/ 233893 h 257176"/>
              <a:gd name="connsiteX2350" fmla="*/ 268016 w 611188"/>
              <a:gd name="connsiteY2350" fmla="*/ 234422 h 257176"/>
              <a:gd name="connsiteX2351" fmla="*/ 268016 w 611188"/>
              <a:gd name="connsiteY2351" fmla="*/ 232834 h 257176"/>
              <a:gd name="connsiteX2352" fmla="*/ 267487 w 611188"/>
              <a:gd name="connsiteY2352" fmla="*/ 232305 h 257176"/>
              <a:gd name="connsiteX2353" fmla="*/ 266959 w 611188"/>
              <a:gd name="connsiteY2353" fmla="*/ 232834 h 257176"/>
              <a:gd name="connsiteX2354" fmla="*/ 267487 w 611188"/>
              <a:gd name="connsiteY2354" fmla="*/ 234422 h 257176"/>
              <a:gd name="connsiteX2355" fmla="*/ 262730 w 611188"/>
              <a:gd name="connsiteY2355" fmla="*/ 234951 h 257176"/>
              <a:gd name="connsiteX2356" fmla="*/ 258501 w 611188"/>
              <a:gd name="connsiteY2356" fmla="*/ 234951 h 257176"/>
              <a:gd name="connsiteX2357" fmla="*/ 258501 w 611188"/>
              <a:gd name="connsiteY2357" fmla="*/ 236009 h 257176"/>
              <a:gd name="connsiteX2358" fmla="*/ 258501 w 611188"/>
              <a:gd name="connsiteY2358" fmla="*/ 236539 h 257176"/>
              <a:gd name="connsiteX2359" fmla="*/ 255330 w 611188"/>
              <a:gd name="connsiteY2359" fmla="*/ 236539 h 257176"/>
              <a:gd name="connsiteX2360" fmla="*/ 253744 w 611188"/>
              <a:gd name="connsiteY2360" fmla="*/ 237597 h 257176"/>
              <a:gd name="connsiteX2361" fmla="*/ 253216 w 611188"/>
              <a:gd name="connsiteY2361" fmla="*/ 236009 h 257176"/>
              <a:gd name="connsiteX2362" fmla="*/ 251630 w 611188"/>
              <a:gd name="connsiteY2362" fmla="*/ 236539 h 257176"/>
              <a:gd name="connsiteX2363" fmla="*/ 252158 w 611188"/>
              <a:gd name="connsiteY2363" fmla="*/ 236009 h 257176"/>
              <a:gd name="connsiteX2364" fmla="*/ 252158 w 611188"/>
              <a:gd name="connsiteY2364" fmla="*/ 234951 h 257176"/>
              <a:gd name="connsiteX2365" fmla="*/ 251630 w 611188"/>
              <a:gd name="connsiteY2365" fmla="*/ 234951 h 257176"/>
              <a:gd name="connsiteX2366" fmla="*/ 251630 w 611188"/>
              <a:gd name="connsiteY2366" fmla="*/ 234422 h 257176"/>
              <a:gd name="connsiteX2367" fmla="*/ 253216 w 611188"/>
              <a:gd name="connsiteY2367" fmla="*/ 233893 h 257176"/>
              <a:gd name="connsiteX2368" fmla="*/ 253216 w 611188"/>
              <a:gd name="connsiteY2368" fmla="*/ 232305 h 257176"/>
              <a:gd name="connsiteX2369" fmla="*/ 254273 w 611188"/>
              <a:gd name="connsiteY2369" fmla="*/ 232834 h 257176"/>
              <a:gd name="connsiteX2370" fmla="*/ 257444 w 611188"/>
              <a:gd name="connsiteY2370" fmla="*/ 232305 h 257176"/>
              <a:gd name="connsiteX2371" fmla="*/ 255858 w 611188"/>
              <a:gd name="connsiteY2371" fmla="*/ 231247 h 257176"/>
              <a:gd name="connsiteX2372" fmla="*/ 254273 w 611188"/>
              <a:gd name="connsiteY2372" fmla="*/ 230718 h 257176"/>
              <a:gd name="connsiteX2373" fmla="*/ 253744 w 611188"/>
              <a:gd name="connsiteY2373" fmla="*/ 232305 h 257176"/>
              <a:gd name="connsiteX2374" fmla="*/ 253216 w 611188"/>
              <a:gd name="connsiteY2374" fmla="*/ 231247 h 257176"/>
              <a:gd name="connsiteX2375" fmla="*/ 253744 w 611188"/>
              <a:gd name="connsiteY2375" fmla="*/ 230718 h 257176"/>
              <a:gd name="connsiteX2376" fmla="*/ 253216 w 611188"/>
              <a:gd name="connsiteY2376" fmla="*/ 230718 h 257176"/>
              <a:gd name="connsiteX2377" fmla="*/ 251630 w 611188"/>
              <a:gd name="connsiteY2377" fmla="*/ 231247 h 257176"/>
              <a:gd name="connsiteX2378" fmla="*/ 252158 w 611188"/>
              <a:gd name="connsiteY2378" fmla="*/ 231247 h 257176"/>
              <a:gd name="connsiteX2379" fmla="*/ 250573 w 611188"/>
              <a:gd name="connsiteY2379" fmla="*/ 232305 h 257176"/>
              <a:gd name="connsiteX2380" fmla="*/ 250573 w 611188"/>
              <a:gd name="connsiteY2380" fmla="*/ 231247 h 257176"/>
              <a:gd name="connsiteX2381" fmla="*/ 250044 w 611188"/>
              <a:gd name="connsiteY2381" fmla="*/ 231247 h 257176"/>
              <a:gd name="connsiteX2382" fmla="*/ 248987 w 611188"/>
              <a:gd name="connsiteY2382" fmla="*/ 232305 h 257176"/>
              <a:gd name="connsiteX2383" fmla="*/ 248723 w 611188"/>
              <a:gd name="connsiteY2383" fmla="*/ 231776 h 257176"/>
              <a:gd name="connsiteX2384" fmla="*/ 248987 w 611188"/>
              <a:gd name="connsiteY2384" fmla="*/ 231247 h 257176"/>
              <a:gd name="connsiteX2385" fmla="*/ 248458 w 611188"/>
              <a:gd name="connsiteY2385" fmla="*/ 231247 h 257176"/>
              <a:gd name="connsiteX2386" fmla="*/ 248723 w 611188"/>
              <a:gd name="connsiteY2386" fmla="*/ 231776 h 257176"/>
              <a:gd name="connsiteX2387" fmla="*/ 248458 w 611188"/>
              <a:gd name="connsiteY2387" fmla="*/ 232305 h 257176"/>
              <a:gd name="connsiteX2388" fmla="*/ 246872 w 611188"/>
              <a:gd name="connsiteY2388" fmla="*/ 231247 h 257176"/>
              <a:gd name="connsiteX2389" fmla="*/ 246872 w 611188"/>
              <a:gd name="connsiteY2389" fmla="*/ 232305 h 257176"/>
              <a:gd name="connsiteX2390" fmla="*/ 244758 w 611188"/>
              <a:gd name="connsiteY2390" fmla="*/ 231247 h 257176"/>
              <a:gd name="connsiteX2391" fmla="*/ 245287 w 611188"/>
              <a:gd name="connsiteY2391" fmla="*/ 232305 h 257176"/>
              <a:gd name="connsiteX2392" fmla="*/ 245287 w 611188"/>
              <a:gd name="connsiteY2392" fmla="*/ 232834 h 257176"/>
              <a:gd name="connsiteX2393" fmla="*/ 244758 w 611188"/>
              <a:gd name="connsiteY2393" fmla="*/ 232305 h 257176"/>
              <a:gd name="connsiteX2394" fmla="*/ 243701 w 611188"/>
              <a:gd name="connsiteY2394" fmla="*/ 231247 h 257176"/>
              <a:gd name="connsiteX2395" fmla="*/ 241587 w 611188"/>
              <a:gd name="connsiteY2395" fmla="*/ 232834 h 257176"/>
              <a:gd name="connsiteX2396" fmla="*/ 238415 w 611188"/>
              <a:gd name="connsiteY2396" fmla="*/ 233893 h 257176"/>
              <a:gd name="connsiteX2397" fmla="*/ 238415 w 611188"/>
              <a:gd name="connsiteY2397" fmla="*/ 232834 h 257176"/>
              <a:gd name="connsiteX2398" fmla="*/ 237886 w 611188"/>
              <a:gd name="connsiteY2398" fmla="*/ 232834 h 257176"/>
              <a:gd name="connsiteX2399" fmla="*/ 236829 w 611188"/>
              <a:gd name="connsiteY2399" fmla="*/ 232834 h 257176"/>
              <a:gd name="connsiteX2400" fmla="*/ 235243 w 611188"/>
              <a:gd name="connsiteY2400" fmla="*/ 232834 h 257176"/>
              <a:gd name="connsiteX2401" fmla="*/ 234715 w 611188"/>
              <a:gd name="connsiteY2401" fmla="*/ 232305 h 257176"/>
              <a:gd name="connsiteX2402" fmla="*/ 234715 w 611188"/>
              <a:gd name="connsiteY2402" fmla="*/ 232834 h 257176"/>
              <a:gd name="connsiteX2403" fmla="*/ 234715 w 611188"/>
              <a:gd name="connsiteY2403" fmla="*/ 233893 h 257176"/>
              <a:gd name="connsiteX2404" fmla="*/ 233129 w 611188"/>
              <a:gd name="connsiteY2404" fmla="*/ 232834 h 257176"/>
              <a:gd name="connsiteX2405" fmla="*/ 232600 w 611188"/>
              <a:gd name="connsiteY2405" fmla="*/ 234951 h 257176"/>
              <a:gd name="connsiteX2406" fmla="*/ 231015 w 611188"/>
              <a:gd name="connsiteY2406" fmla="*/ 236009 h 257176"/>
              <a:gd name="connsiteX2407" fmla="*/ 227843 w 611188"/>
              <a:gd name="connsiteY2407" fmla="*/ 237597 h 257176"/>
              <a:gd name="connsiteX2408" fmla="*/ 227843 w 611188"/>
              <a:gd name="connsiteY2408" fmla="*/ 236539 h 257176"/>
              <a:gd name="connsiteX2409" fmla="*/ 227315 w 611188"/>
              <a:gd name="connsiteY2409" fmla="*/ 236539 h 257176"/>
              <a:gd name="connsiteX2410" fmla="*/ 227315 w 611188"/>
              <a:gd name="connsiteY2410" fmla="*/ 237597 h 257176"/>
              <a:gd name="connsiteX2411" fmla="*/ 226257 w 611188"/>
              <a:gd name="connsiteY2411" fmla="*/ 238126 h 257176"/>
              <a:gd name="connsiteX2412" fmla="*/ 225729 w 611188"/>
              <a:gd name="connsiteY2412" fmla="*/ 237597 h 257176"/>
              <a:gd name="connsiteX2413" fmla="*/ 224672 w 611188"/>
              <a:gd name="connsiteY2413" fmla="*/ 237597 h 257176"/>
              <a:gd name="connsiteX2414" fmla="*/ 224672 w 611188"/>
              <a:gd name="connsiteY2414" fmla="*/ 236539 h 257176"/>
              <a:gd name="connsiteX2415" fmla="*/ 224672 w 611188"/>
              <a:gd name="connsiteY2415" fmla="*/ 236009 h 257176"/>
              <a:gd name="connsiteX2416" fmla="*/ 224143 w 611188"/>
              <a:gd name="connsiteY2416" fmla="*/ 237597 h 257176"/>
              <a:gd name="connsiteX2417" fmla="*/ 222557 w 611188"/>
              <a:gd name="connsiteY2417" fmla="*/ 238126 h 257176"/>
              <a:gd name="connsiteX2418" fmla="*/ 222557 w 611188"/>
              <a:gd name="connsiteY2418" fmla="*/ 236539 h 257176"/>
              <a:gd name="connsiteX2419" fmla="*/ 222029 w 611188"/>
              <a:gd name="connsiteY2419" fmla="*/ 237597 h 257176"/>
              <a:gd name="connsiteX2420" fmla="*/ 220971 w 611188"/>
              <a:gd name="connsiteY2420" fmla="*/ 236539 h 257176"/>
              <a:gd name="connsiteX2421" fmla="*/ 220971 w 611188"/>
              <a:gd name="connsiteY2421" fmla="*/ 236538 h 257176"/>
              <a:gd name="connsiteX2422" fmla="*/ 220662 w 611188"/>
              <a:gd name="connsiteY2422" fmla="*/ 236538 h 257176"/>
              <a:gd name="connsiteX2423" fmla="*/ 220887 w 611188"/>
              <a:gd name="connsiteY2423" fmla="*/ 236454 h 257176"/>
              <a:gd name="connsiteX2424" fmla="*/ 220443 w 611188"/>
              <a:gd name="connsiteY2424" fmla="*/ 236009 h 257176"/>
              <a:gd name="connsiteX2425" fmla="*/ 219386 w 611188"/>
              <a:gd name="connsiteY2425" fmla="*/ 236539 h 257176"/>
              <a:gd name="connsiteX2426" fmla="*/ 218857 w 611188"/>
              <a:gd name="connsiteY2426" fmla="*/ 234951 h 257176"/>
              <a:gd name="connsiteX2427" fmla="*/ 219386 w 611188"/>
              <a:gd name="connsiteY2427" fmla="*/ 234422 h 257176"/>
              <a:gd name="connsiteX2428" fmla="*/ 218857 w 611188"/>
              <a:gd name="connsiteY2428" fmla="*/ 234422 h 257176"/>
              <a:gd name="connsiteX2429" fmla="*/ 217800 w 611188"/>
              <a:gd name="connsiteY2429" fmla="*/ 234422 h 257176"/>
              <a:gd name="connsiteX2430" fmla="*/ 217800 w 611188"/>
              <a:gd name="connsiteY2430" fmla="*/ 234951 h 257176"/>
              <a:gd name="connsiteX2431" fmla="*/ 218857 w 611188"/>
              <a:gd name="connsiteY2431" fmla="*/ 236539 h 257176"/>
              <a:gd name="connsiteX2432" fmla="*/ 215686 w 611188"/>
              <a:gd name="connsiteY2432" fmla="*/ 236009 h 257176"/>
              <a:gd name="connsiteX2433" fmla="*/ 214100 w 611188"/>
              <a:gd name="connsiteY2433" fmla="*/ 234422 h 257176"/>
              <a:gd name="connsiteX2434" fmla="*/ 214100 w 611188"/>
              <a:gd name="connsiteY2434" fmla="*/ 234951 h 257176"/>
              <a:gd name="connsiteX2435" fmla="*/ 214100 w 611188"/>
              <a:gd name="connsiteY2435" fmla="*/ 236009 h 257176"/>
              <a:gd name="connsiteX2436" fmla="*/ 213571 w 611188"/>
              <a:gd name="connsiteY2436" fmla="*/ 234951 h 257176"/>
              <a:gd name="connsiteX2437" fmla="*/ 212514 w 611188"/>
              <a:gd name="connsiteY2437" fmla="*/ 233893 h 257176"/>
              <a:gd name="connsiteX2438" fmla="*/ 213571 w 611188"/>
              <a:gd name="connsiteY2438" fmla="*/ 232834 h 257176"/>
              <a:gd name="connsiteX2439" fmla="*/ 214100 w 611188"/>
              <a:gd name="connsiteY2439" fmla="*/ 232834 h 257176"/>
              <a:gd name="connsiteX2440" fmla="*/ 212514 w 611188"/>
              <a:gd name="connsiteY2440" fmla="*/ 232305 h 257176"/>
              <a:gd name="connsiteX2441" fmla="*/ 210400 w 611188"/>
              <a:gd name="connsiteY2441" fmla="*/ 232305 h 257176"/>
              <a:gd name="connsiteX2442" fmla="*/ 210928 w 611188"/>
              <a:gd name="connsiteY2442" fmla="*/ 233893 h 257176"/>
              <a:gd name="connsiteX2443" fmla="*/ 212514 w 611188"/>
              <a:gd name="connsiteY2443" fmla="*/ 234422 h 257176"/>
              <a:gd name="connsiteX2444" fmla="*/ 211985 w 611188"/>
              <a:gd name="connsiteY2444" fmla="*/ 234422 h 257176"/>
              <a:gd name="connsiteX2445" fmla="*/ 210400 w 611188"/>
              <a:gd name="connsiteY2445" fmla="*/ 234951 h 257176"/>
              <a:gd name="connsiteX2446" fmla="*/ 210400 w 611188"/>
              <a:gd name="connsiteY2446" fmla="*/ 234422 h 257176"/>
              <a:gd name="connsiteX2447" fmla="*/ 210400 w 611188"/>
              <a:gd name="connsiteY2447" fmla="*/ 233893 h 257176"/>
              <a:gd name="connsiteX2448" fmla="*/ 209871 w 611188"/>
              <a:gd name="connsiteY2448" fmla="*/ 233893 h 257176"/>
              <a:gd name="connsiteX2449" fmla="*/ 208814 w 611188"/>
              <a:gd name="connsiteY2449" fmla="*/ 234422 h 257176"/>
              <a:gd name="connsiteX2450" fmla="*/ 208814 w 611188"/>
              <a:gd name="connsiteY2450" fmla="*/ 233893 h 257176"/>
              <a:gd name="connsiteX2451" fmla="*/ 208814 w 611188"/>
              <a:gd name="connsiteY2451" fmla="*/ 232834 h 257176"/>
              <a:gd name="connsiteX2452" fmla="*/ 207228 w 611188"/>
              <a:gd name="connsiteY2452" fmla="*/ 234951 h 257176"/>
              <a:gd name="connsiteX2453" fmla="*/ 202999 w 611188"/>
              <a:gd name="connsiteY2453" fmla="*/ 234422 h 257176"/>
              <a:gd name="connsiteX2454" fmla="*/ 200356 w 611188"/>
              <a:gd name="connsiteY2454" fmla="*/ 236009 h 257176"/>
              <a:gd name="connsiteX2455" fmla="*/ 201414 w 611188"/>
              <a:gd name="connsiteY2455" fmla="*/ 234422 h 257176"/>
              <a:gd name="connsiteX2456" fmla="*/ 201942 w 611188"/>
              <a:gd name="connsiteY2456" fmla="*/ 232834 h 257176"/>
              <a:gd name="connsiteX2457" fmla="*/ 201942 w 611188"/>
              <a:gd name="connsiteY2457" fmla="*/ 232305 h 257176"/>
              <a:gd name="connsiteX2458" fmla="*/ 201414 w 611188"/>
              <a:gd name="connsiteY2458" fmla="*/ 232834 h 257176"/>
              <a:gd name="connsiteX2459" fmla="*/ 200356 w 611188"/>
              <a:gd name="connsiteY2459" fmla="*/ 230718 h 257176"/>
              <a:gd name="connsiteX2460" fmla="*/ 197185 w 611188"/>
              <a:gd name="connsiteY2460" fmla="*/ 232305 h 257176"/>
              <a:gd name="connsiteX2461" fmla="*/ 198242 w 611188"/>
              <a:gd name="connsiteY2461" fmla="*/ 230718 h 257176"/>
              <a:gd name="connsiteX2462" fmla="*/ 199828 w 611188"/>
              <a:gd name="connsiteY2462" fmla="*/ 229659 h 257176"/>
              <a:gd name="connsiteX2463" fmla="*/ 198242 w 611188"/>
              <a:gd name="connsiteY2463" fmla="*/ 229130 h 257176"/>
              <a:gd name="connsiteX2464" fmla="*/ 198242 w 611188"/>
              <a:gd name="connsiteY2464" fmla="*/ 230718 h 257176"/>
              <a:gd name="connsiteX2465" fmla="*/ 196656 w 611188"/>
              <a:gd name="connsiteY2465" fmla="*/ 230718 h 257176"/>
              <a:gd name="connsiteX2466" fmla="*/ 196128 w 611188"/>
              <a:gd name="connsiteY2466" fmla="*/ 230718 h 257176"/>
              <a:gd name="connsiteX2467" fmla="*/ 197185 w 611188"/>
              <a:gd name="connsiteY2467" fmla="*/ 229659 h 257176"/>
              <a:gd name="connsiteX2468" fmla="*/ 195071 w 611188"/>
              <a:gd name="connsiteY2468" fmla="*/ 228072 h 257176"/>
              <a:gd name="connsiteX2469" fmla="*/ 193485 w 611188"/>
              <a:gd name="connsiteY2469" fmla="*/ 229130 h 257176"/>
              <a:gd name="connsiteX2470" fmla="*/ 192956 w 611188"/>
              <a:gd name="connsiteY2470" fmla="*/ 229130 h 257176"/>
              <a:gd name="connsiteX2471" fmla="*/ 191370 w 611188"/>
              <a:gd name="connsiteY2471" fmla="*/ 229130 h 257176"/>
              <a:gd name="connsiteX2472" fmla="*/ 189785 w 611188"/>
              <a:gd name="connsiteY2472" fmla="*/ 228072 h 257176"/>
              <a:gd name="connsiteX2473" fmla="*/ 189256 w 611188"/>
              <a:gd name="connsiteY2473" fmla="*/ 229130 h 257176"/>
              <a:gd name="connsiteX2474" fmla="*/ 185027 w 611188"/>
              <a:gd name="connsiteY2474" fmla="*/ 228072 h 257176"/>
              <a:gd name="connsiteX2475" fmla="*/ 180799 w 611188"/>
              <a:gd name="connsiteY2475" fmla="*/ 230718 h 257176"/>
              <a:gd name="connsiteX2476" fmla="*/ 180799 w 611188"/>
              <a:gd name="connsiteY2476" fmla="*/ 229659 h 257176"/>
              <a:gd name="connsiteX2477" fmla="*/ 180799 w 611188"/>
              <a:gd name="connsiteY2477" fmla="*/ 229130 h 257176"/>
              <a:gd name="connsiteX2478" fmla="*/ 181327 w 611188"/>
              <a:gd name="connsiteY2478" fmla="*/ 229659 h 257176"/>
              <a:gd name="connsiteX2479" fmla="*/ 180799 w 611188"/>
              <a:gd name="connsiteY2479" fmla="*/ 228072 h 257176"/>
              <a:gd name="connsiteX2480" fmla="*/ 178156 w 611188"/>
              <a:gd name="connsiteY2480" fmla="*/ 228072 h 257176"/>
              <a:gd name="connsiteX2481" fmla="*/ 179213 w 611188"/>
              <a:gd name="connsiteY2481" fmla="*/ 229130 h 257176"/>
              <a:gd name="connsiteX2482" fmla="*/ 179213 w 611188"/>
              <a:gd name="connsiteY2482" fmla="*/ 229659 h 257176"/>
              <a:gd name="connsiteX2483" fmla="*/ 177098 w 611188"/>
              <a:gd name="connsiteY2483" fmla="*/ 228072 h 257176"/>
              <a:gd name="connsiteX2484" fmla="*/ 175513 w 611188"/>
              <a:gd name="connsiteY2484" fmla="*/ 229130 h 257176"/>
              <a:gd name="connsiteX2485" fmla="*/ 174455 w 611188"/>
              <a:gd name="connsiteY2485" fmla="*/ 229130 h 257176"/>
              <a:gd name="connsiteX2486" fmla="*/ 174455 w 611188"/>
              <a:gd name="connsiteY2486" fmla="*/ 228072 h 257176"/>
              <a:gd name="connsiteX2487" fmla="*/ 173927 w 611188"/>
              <a:gd name="connsiteY2487" fmla="*/ 228072 h 257176"/>
              <a:gd name="connsiteX2488" fmla="*/ 172870 w 611188"/>
              <a:gd name="connsiteY2488" fmla="*/ 228072 h 257176"/>
              <a:gd name="connsiteX2489" fmla="*/ 172870 w 611188"/>
              <a:gd name="connsiteY2489" fmla="*/ 229130 h 257176"/>
              <a:gd name="connsiteX2490" fmla="*/ 173927 w 611188"/>
              <a:gd name="connsiteY2490" fmla="*/ 229130 h 257176"/>
              <a:gd name="connsiteX2491" fmla="*/ 172341 w 611188"/>
              <a:gd name="connsiteY2491" fmla="*/ 229659 h 257176"/>
              <a:gd name="connsiteX2492" fmla="*/ 170755 w 611188"/>
              <a:gd name="connsiteY2492" fmla="*/ 230718 h 257176"/>
              <a:gd name="connsiteX2493" fmla="*/ 170227 w 611188"/>
              <a:gd name="connsiteY2493" fmla="*/ 229130 h 257176"/>
              <a:gd name="connsiteX2494" fmla="*/ 169170 w 611188"/>
              <a:gd name="connsiteY2494" fmla="*/ 228072 h 257176"/>
              <a:gd name="connsiteX2495" fmla="*/ 163355 w 611188"/>
              <a:gd name="connsiteY2495" fmla="*/ 230718 h 257176"/>
              <a:gd name="connsiteX2496" fmla="*/ 157012 w 611188"/>
              <a:gd name="connsiteY2496" fmla="*/ 229659 h 257176"/>
              <a:gd name="connsiteX2497" fmla="*/ 153840 w 611188"/>
              <a:gd name="connsiteY2497" fmla="*/ 230718 h 257176"/>
              <a:gd name="connsiteX2498" fmla="*/ 151197 w 611188"/>
              <a:gd name="connsiteY2498" fmla="*/ 231247 h 257176"/>
              <a:gd name="connsiteX2499" fmla="*/ 150140 w 611188"/>
              <a:gd name="connsiteY2499" fmla="*/ 230718 h 257176"/>
              <a:gd name="connsiteX2500" fmla="*/ 150140 w 611188"/>
              <a:gd name="connsiteY2500" fmla="*/ 229130 h 257176"/>
              <a:gd name="connsiteX2501" fmla="*/ 149612 w 611188"/>
              <a:gd name="connsiteY2501" fmla="*/ 229659 h 257176"/>
              <a:gd name="connsiteX2502" fmla="*/ 148555 w 611188"/>
              <a:gd name="connsiteY2502" fmla="*/ 229659 h 257176"/>
              <a:gd name="connsiteX2503" fmla="*/ 148555 w 611188"/>
              <a:gd name="connsiteY2503" fmla="*/ 231247 h 257176"/>
              <a:gd name="connsiteX2504" fmla="*/ 146440 w 611188"/>
              <a:gd name="connsiteY2504" fmla="*/ 232305 h 257176"/>
              <a:gd name="connsiteX2505" fmla="*/ 144326 w 611188"/>
              <a:gd name="connsiteY2505" fmla="*/ 233893 h 257176"/>
              <a:gd name="connsiteX2506" fmla="*/ 144854 w 611188"/>
              <a:gd name="connsiteY2506" fmla="*/ 232305 h 257176"/>
              <a:gd name="connsiteX2507" fmla="*/ 146440 w 611188"/>
              <a:gd name="connsiteY2507" fmla="*/ 231247 h 257176"/>
              <a:gd name="connsiteX2508" fmla="*/ 144854 w 611188"/>
              <a:gd name="connsiteY2508" fmla="*/ 229659 h 257176"/>
              <a:gd name="connsiteX2509" fmla="*/ 143269 w 611188"/>
              <a:gd name="connsiteY2509" fmla="*/ 230718 h 257176"/>
              <a:gd name="connsiteX2510" fmla="*/ 143269 w 611188"/>
              <a:gd name="connsiteY2510" fmla="*/ 229659 h 257176"/>
              <a:gd name="connsiteX2511" fmla="*/ 143269 w 611188"/>
              <a:gd name="connsiteY2511" fmla="*/ 229130 h 257176"/>
              <a:gd name="connsiteX2512" fmla="*/ 141683 w 611188"/>
              <a:gd name="connsiteY2512" fmla="*/ 230718 h 257176"/>
              <a:gd name="connsiteX2513" fmla="*/ 140097 w 611188"/>
              <a:gd name="connsiteY2513" fmla="*/ 229659 h 257176"/>
              <a:gd name="connsiteX2514" fmla="*/ 140097 w 611188"/>
              <a:gd name="connsiteY2514" fmla="*/ 231247 h 257176"/>
              <a:gd name="connsiteX2515" fmla="*/ 134811 w 611188"/>
              <a:gd name="connsiteY2515" fmla="*/ 230718 h 257176"/>
              <a:gd name="connsiteX2516" fmla="*/ 128997 w 611188"/>
              <a:gd name="connsiteY2516" fmla="*/ 230718 h 257176"/>
              <a:gd name="connsiteX2517" fmla="*/ 128997 w 611188"/>
              <a:gd name="connsiteY2517" fmla="*/ 231247 h 257176"/>
              <a:gd name="connsiteX2518" fmla="*/ 128997 w 611188"/>
              <a:gd name="connsiteY2518" fmla="*/ 232305 h 257176"/>
              <a:gd name="connsiteX2519" fmla="*/ 127411 w 611188"/>
              <a:gd name="connsiteY2519" fmla="*/ 232305 h 257176"/>
              <a:gd name="connsiteX2520" fmla="*/ 125825 w 611188"/>
              <a:gd name="connsiteY2520" fmla="*/ 232305 h 257176"/>
              <a:gd name="connsiteX2521" fmla="*/ 125825 w 611188"/>
              <a:gd name="connsiteY2521" fmla="*/ 232834 h 257176"/>
              <a:gd name="connsiteX2522" fmla="*/ 124239 w 611188"/>
              <a:gd name="connsiteY2522" fmla="*/ 231247 h 257176"/>
              <a:gd name="connsiteX2523" fmla="*/ 124239 w 611188"/>
              <a:gd name="connsiteY2523" fmla="*/ 232305 h 257176"/>
              <a:gd name="connsiteX2524" fmla="*/ 123711 w 611188"/>
              <a:gd name="connsiteY2524" fmla="*/ 232834 h 257176"/>
              <a:gd name="connsiteX2525" fmla="*/ 123711 w 611188"/>
              <a:gd name="connsiteY2525" fmla="*/ 231247 h 257176"/>
              <a:gd name="connsiteX2526" fmla="*/ 122654 w 611188"/>
              <a:gd name="connsiteY2526" fmla="*/ 230718 h 257176"/>
              <a:gd name="connsiteX2527" fmla="*/ 122125 w 611188"/>
              <a:gd name="connsiteY2527" fmla="*/ 231247 h 257176"/>
              <a:gd name="connsiteX2528" fmla="*/ 120539 w 611188"/>
              <a:gd name="connsiteY2528" fmla="*/ 232305 h 257176"/>
              <a:gd name="connsiteX2529" fmla="*/ 120539 w 611188"/>
              <a:gd name="connsiteY2529" fmla="*/ 231247 h 257176"/>
              <a:gd name="connsiteX2530" fmla="*/ 121068 w 611188"/>
              <a:gd name="connsiteY2530" fmla="*/ 231247 h 257176"/>
              <a:gd name="connsiteX2531" fmla="*/ 120539 w 611188"/>
              <a:gd name="connsiteY2531" fmla="*/ 229659 h 257176"/>
              <a:gd name="connsiteX2532" fmla="*/ 118953 w 611188"/>
              <a:gd name="connsiteY2532" fmla="*/ 230718 h 257176"/>
              <a:gd name="connsiteX2533" fmla="*/ 118953 w 611188"/>
              <a:gd name="connsiteY2533" fmla="*/ 232305 h 257176"/>
              <a:gd name="connsiteX2534" fmla="*/ 118425 w 611188"/>
              <a:gd name="connsiteY2534" fmla="*/ 231247 h 257176"/>
              <a:gd name="connsiteX2535" fmla="*/ 116839 w 611188"/>
              <a:gd name="connsiteY2535" fmla="*/ 230718 h 257176"/>
              <a:gd name="connsiteX2536" fmla="*/ 116839 w 611188"/>
              <a:gd name="connsiteY2536" fmla="*/ 231247 h 257176"/>
              <a:gd name="connsiteX2537" fmla="*/ 116839 w 611188"/>
              <a:gd name="connsiteY2537" fmla="*/ 232305 h 257176"/>
              <a:gd name="connsiteX2538" fmla="*/ 114196 w 611188"/>
              <a:gd name="connsiteY2538" fmla="*/ 230718 h 257176"/>
              <a:gd name="connsiteX2539" fmla="*/ 112082 w 611188"/>
              <a:gd name="connsiteY2539" fmla="*/ 230718 h 257176"/>
              <a:gd name="connsiteX2540" fmla="*/ 111553 w 611188"/>
              <a:gd name="connsiteY2540" fmla="*/ 230718 h 257176"/>
              <a:gd name="connsiteX2541" fmla="*/ 109967 w 611188"/>
              <a:gd name="connsiteY2541" fmla="*/ 229659 h 257176"/>
              <a:gd name="connsiteX2542" fmla="*/ 109967 w 611188"/>
              <a:gd name="connsiteY2542" fmla="*/ 229130 h 257176"/>
              <a:gd name="connsiteX2543" fmla="*/ 108382 w 611188"/>
              <a:gd name="connsiteY2543" fmla="*/ 229130 h 257176"/>
              <a:gd name="connsiteX2544" fmla="*/ 108910 w 611188"/>
              <a:gd name="connsiteY2544" fmla="*/ 228072 h 257176"/>
              <a:gd name="connsiteX2545" fmla="*/ 108910 w 611188"/>
              <a:gd name="connsiteY2545" fmla="*/ 225955 h 257176"/>
              <a:gd name="connsiteX2546" fmla="*/ 108382 w 611188"/>
              <a:gd name="connsiteY2546" fmla="*/ 225955 h 257176"/>
              <a:gd name="connsiteX2547" fmla="*/ 108382 w 611188"/>
              <a:gd name="connsiteY2547" fmla="*/ 227014 h 257176"/>
              <a:gd name="connsiteX2548" fmla="*/ 107853 w 611188"/>
              <a:gd name="connsiteY2548" fmla="*/ 227543 h 257176"/>
              <a:gd name="connsiteX2549" fmla="*/ 107853 w 611188"/>
              <a:gd name="connsiteY2549" fmla="*/ 225426 h 257176"/>
              <a:gd name="connsiteX2550" fmla="*/ 106796 w 611188"/>
              <a:gd name="connsiteY2550" fmla="*/ 223839 h 257176"/>
              <a:gd name="connsiteX2551" fmla="*/ 106267 w 611188"/>
              <a:gd name="connsiteY2551" fmla="*/ 223839 h 257176"/>
              <a:gd name="connsiteX2552" fmla="*/ 107853 w 611188"/>
              <a:gd name="connsiteY2552" fmla="*/ 222780 h 257176"/>
              <a:gd name="connsiteX2553" fmla="*/ 107185 w 611188"/>
              <a:gd name="connsiteY2553" fmla="*/ 222697 h 257176"/>
              <a:gd name="connsiteX2554" fmla="*/ 112082 w 611188"/>
              <a:gd name="connsiteY2554" fmla="*/ 222251 h 257176"/>
              <a:gd name="connsiteX2555" fmla="*/ 114196 w 611188"/>
              <a:gd name="connsiteY2555" fmla="*/ 223839 h 257176"/>
              <a:gd name="connsiteX2556" fmla="*/ 116839 w 611188"/>
              <a:gd name="connsiteY2556" fmla="*/ 222780 h 257176"/>
              <a:gd name="connsiteX2557" fmla="*/ 115782 w 611188"/>
              <a:gd name="connsiteY2557" fmla="*/ 222780 h 257176"/>
              <a:gd name="connsiteX2558" fmla="*/ 115253 w 611188"/>
              <a:gd name="connsiteY2558" fmla="*/ 222251 h 257176"/>
              <a:gd name="connsiteX2559" fmla="*/ 116839 w 611188"/>
              <a:gd name="connsiteY2559" fmla="*/ 222251 h 257176"/>
              <a:gd name="connsiteX2560" fmla="*/ 117368 w 611188"/>
              <a:gd name="connsiteY2560" fmla="*/ 221193 h 257176"/>
              <a:gd name="connsiteX2561" fmla="*/ 118425 w 611188"/>
              <a:gd name="connsiteY2561" fmla="*/ 223839 h 257176"/>
              <a:gd name="connsiteX2562" fmla="*/ 120539 w 611188"/>
              <a:gd name="connsiteY2562" fmla="*/ 222780 h 257176"/>
              <a:gd name="connsiteX2563" fmla="*/ 120011 w 611188"/>
              <a:gd name="connsiteY2563" fmla="*/ 222251 h 257176"/>
              <a:gd name="connsiteX2564" fmla="*/ 118953 w 611188"/>
              <a:gd name="connsiteY2564" fmla="*/ 222251 h 257176"/>
              <a:gd name="connsiteX2565" fmla="*/ 122654 w 611188"/>
              <a:gd name="connsiteY2565" fmla="*/ 221193 h 257176"/>
              <a:gd name="connsiteX2566" fmla="*/ 127411 w 611188"/>
              <a:gd name="connsiteY2566" fmla="*/ 222251 h 257176"/>
              <a:gd name="connsiteX2567" fmla="*/ 127939 w 611188"/>
              <a:gd name="connsiteY2567" fmla="*/ 222251 h 257176"/>
              <a:gd name="connsiteX2568" fmla="*/ 127939 w 611188"/>
              <a:gd name="connsiteY2568" fmla="*/ 222780 h 257176"/>
              <a:gd name="connsiteX2569" fmla="*/ 132168 w 611188"/>
              <a:gd name="connsiteY2569" fmla="*/ 222251 h 257176"/>
              <a:gd name="connsiteX2570" fmla="*/ 134811 w 611188"/>
              <a:gd name="connsiteY2570" fmla="*/ 222251 h 257176"/>
              <a:gd name="connsiteX2571" fmla="*/ 139568 w 611188"/>
              <a:gd name="connsiteY2571" fmla="*/ 222780 h 257176"/>
              <a:gd name="connsiteX2572" fmla="*/ 144326 w 611188"/>
              <a:gd name="connsiteY2572" fmla="*/ 221193 h 257176"/>
              <a:gd name="connsiteX2573" fmla="*/ 144326 w 611188"/>
              <a:gd name="connsiteY2573" fmla="*/ 220134 h 257176"/>
              <a:gd name="connsiteX2574" fmla="*/ 143269 w 611188"/>
              <a:gd name="connsiteY2574" fmla="*/ 220664 h 257176"/>
              <a:gd name="connsiteX2575" fmla="*/ 142740 w 611188"/>
              <a:gd name="connsiteY2575" fmla="*/ 219076 h 257176"/>
              <a:gd name="connsiteX2576" fmla="*/ 141683 w 611188"/>
              <a:gd name="connsiteY2576" fmla="*/ 220134 h 257176"/>
              <a:gd name="connsiteX2577" fmla="*/ 142740 w 611188"/>
              <a:gd name="connsiteY2577" fmla="*/ 220664 h 257176"/>
              <a:gd name="connsiteX2578" fmla="*/ 143269 w 611188"/>
              <a:gd name="connsiteY2578" fmla="*/ 221193 h 257176"/>
              <a:gd name="connsiteX2579" fmla="*/ 142740 w 611188"/>
              <a:gd name="connsiteY2579" fmla="*/ 221193 h 257176"/>
              <a:gd name="connsiteX2580" fmla="*/ 141154 w 611188"/>
              <a:gd name="connsiteY2580" fmla="*/ 221193 h 257176"/>
              <a:gd name="connsiteX2581" fmla="*/ 141154 w 611188"/>
              <a:gd name="connsiteY2581" fmla="*/ 219076 h 257176"/>
              <a:gd name="connsiteX2582" fmla="*/ 140097 w 611188"/>
              <a:gd name="connsiteY2582" fmla="*/ 219076 h 257176"/>
              <a:gd name="connsiteX2583" fmla="*/ 140097 w 611188"/>
              <a:gd name="connsiteY2583" fmla="*/ 218547 h 257176"/>
              <a:gd name="connsiteX2584" fmla="*/ 141683 w 611188"/>
              <a:gd name="connsiteY2584" fmla="*/ 217489 h 257176"/>
              <a:gd name="connsiteX2585" fmla="*/ 139040 w 611188"/>
              <a:gd name="connsiteY2585" fmla="*/ 215901 h 257176"/>
              <a:gd name="connsiteX2586" fmla="*/ 139040 w 611188"/>
              <a:gd name="connsiteY2586" fmla="*/ 217489 h 257176"/>
              <a:gd name="connsiteX2587" fmla="*/ 136397 w 611188"/>
              <a:gd name="connsiteY2587" fmla="*/ 217489 h 257176"/>
              <a:gd name="connsiteX2588" fmla="*/ 136397 w 611188"/>
              <a:gd name="connsiteY2588" fmla="*/ 218547 h 257176"/>
              <a:gd name="connsiteX2589" fmla="*/ 134283 w 611188"/>
              <a:gd name="connsiteY2589" fmla="*/ 218547 h 257176"/>
              <a:gd name="connsiteX2590" fmla="*/ 132697 w 611188"/>
              <a:gd name="connsiteY2590" fmla="*/ 217489 h 257176"/>
              <a:gd name="connsiteX2591" fmla="*/ 132168 w 611188"/>
              <a:gd name="connsiteY2591" fmla="*/ 218547 h 257176"/>
              <a:gd name="connsiteX2592" fmla="*/ 130582 w 611188"/>
              <a:gd name="connsiteY2592" fmla="*/ 220134 h 257176"/>
              <a:gd name="connsiteX2593" fmla="*/ 130582 w 611188"/>
              <a:gd name="connsiteY2593" fmla="*/ 219076 h 257176"/>
              <a:gd name="connsiteX2594" fmla="*/ 128997 w 611188"/>
              <a:gd name="connsiteY2594" fmla="*/ 220664 h 257176"/>
              <a:gd name="connsiteX2595" fmla="*/ 127939 w 611188"/>
              <a:gd name="connsiteY2595" fmla="*/ 219076 h 257176"/>
              <a:gd name="connsiteX2596" fmla="*/ 129525 w 611188"/>
              <a:gd name="connsiteY2596" fmla="*/ 219076 h 257176"/>
              <a:gd name="connsiteX2597" fmla="*/ 129525 w 611188"/>
              <a:gd name="connsiteY2597" fmla="*/ 217489 h 257176"/>
              <a:gd name="connsiteX2598" fmla="*/ 126882 w 611188"/>
              <a:gd name="connsiteY2598" fmla="*/ 217489 h 257176"/>
              <a:gd name="connsiteX2599" fmla="*/ 122654 w 611188"/>
              <a:gd name="connsiteY2599" fmla="*/ 218547 h 257176"/>
              <a:gd name="connsiteX2600" fmla="*/ 122125 w 611188"/>
              <a:gd name="connsiteY2600" fmla="*/ 217489 h 257176"/>
              <a:gd name="connsiteX2601" fmla="*/ 122125 w 611188"/>
              <a:gd name="connsiteY2601" fmla="*/ 216959 h 257176"/>
              <a:gd name="connsiteX2602" fmla="*/ 117368 w 611188"/>
              <a:gd name="connsiteY2602" fmla="*/ 217489 h 257176"/>
              <a:gd name="connsiteX2603" fmla="*/ 113668 w 611188"/>
              <a:gd name="connsiteY2603" fmla="*/ 217489 h 257176"/>
              <a:gd name="connsiteX2604" fmla="*/ 113668 w 611188"/>
              <a:gd name="connsiteY2604" fmla="*/ 215901 h 257176"/>
              <a:gd name="connsiteX2605" fmla="*/ 112082 w 611188"/>
              <a:gd name="connsiteY2605" fmla="*/ 217489 h 257176"/>
              <a:gd name="connsiteX2606" fmla="*/ 111553 w 611188"/>
              <a:gd name="connsiteY2606" fmla="*/ 216959 h 257176"/>
              <a:gd name="connsiteX2607" fmla="*/ 112082 w 611188"/>
              <a:gd name="connsiteY2607" fmla="*/ 215901 h 257176"/>
              <a:gd name="connsiteX2608" fmla="*/ 113139 w 611188"/>
              <a:gd name="connsiteY2608" fmla="*/ 215372 h 257176"/>
              <a:gd name="connsiteX2609" fmla="*/ 110496 w 611188"/>
              <a:gd name="connsiteY2609" fmla="*/ 215372 h 257176"/>
              <a:gd name="connsiteX2610" fmla="*/ 108910 w 611188"/>
              <a:gd name="connsiteY2610" fmla="*/ 213784 h 257176"/>
              <a:gd name="connsiteX2611" fmla="*/ 108910 w 611188"/>
              <a:gd name="connsiteY2611" fmla="*/ 215372 h 257176"/>
              <a:gd name="connsiteX2612" fmla="*/ 108382 w 611188"/>
              <a:gd name="connsiteY2612" fmla="*/ 215372 h 257176"/>
              <a:gd name="connsiteX2613" fmla="*/ 106796 w 611188"/>
              <a:gd name="connsiteY2613" fmla="*/ 214843 h 257176"/>
              <a:gd name="connsiteX2614" fmla="*/ 106267 w 611188"/>
              <a:gd name="connsiteY2614" fmla="*/ 214843 h 257176"/>
              <a:gd name="connsiteX2615" fmla="*/ 106267 w 611188"/>
              <a:gd name="connsiteY2615" fmla="*/ 215901 h 257176"/>
              <a:gd name="connsiteX2616" fmla="*/ 103624 w 611188"/>
              <a:gd name="connsiteY2616" fmla="*/ 215901 h 257176"/>
              <a:gd name="connsiteX2617" fmla="*/ 100981 w 611188"/>
              <a:gd name="connsiteY2617" fmla="*/ 215901 h 257176"/>
              <a:gd name="connsiteX2618" fmla="*/ 101510 w 611188"/>
              <a:gd name="connsiteY2618" fmla="*/ 214843 h 257176"/>
              <a:gd name="connsiteX2619" fmla="*/ 100981 w 611188"/>
              <a:gd name="connsiteY2619" fmla="*/ 213255 h 257176"/>
              <a:gd name="connsiteX2620" fmla="*/ 103624 w 611188"/>
              <a:gd name="connsiteY2620" fmla="*/ 213784 h 257176"/>
              <a:gd name="connsiteX2621" fmla="*/ 105778 w 611188"/>
              <a:gd name="connsiteY2621" fmla="*/ 212491 h 257176"/>
              <a:gd name="connsiteX2622" fmla="*/ 106267 w 611188"/>
              <a:gd name="connsiteY2622" fmla="*/ 212858 h 257176"/>
              <a:gd name="connsiteX2623" fmla="*/ 106267 w 611188"/>
              <a:gd name="connsiteY2623" fmla="*/ 213255 h 257176"/>
              <a:gd name="connsiteX2624" fmla="*/ 106796 w 611188"/>
              <a:gd name="connsiteY2624" fmla="*/ 213255 h 257176"/>
              <a:gd name="connsiteX2625" fmla="*/ 106267 w 611188"/>
              <a:gd name="connsiteY2625" fmla="*/ 212858 h 257176"/>
              <a:gd name="connsiteX2626" fmla="*/ 106267 w 611188"/>
              <a:gd name="connsiteY2626" fmla="*/ 212197 h 257176"/>
              <a:gd name="connsiteX2627" fmla="*/ 105778 w 611188"/>
              <a:gd name="connsiteY2627" fmla="*/ 212491 h 257176"/>
              <a:gd name="connsiteX2628" fmla="*/ 104681 w 611188"/>
              <a:gd name="connsiteY2628" fmla="*/ 211668 h 257176"/>
              <a:gd name="connsiteX2629" fmla="*/ 105210 w 611188"/>
              <a:gd name="connsiteY2629" fmla="*/ 210080 h 257176"/>
              <a:gd name="connsiteX2630" fmla="*/ 106267 w 611188"/>
              <a:gd name="connsiteY2630" fmla="*/ 210609 h 257176"/>
              <a:gd name="connsiteX2631" fmla="*/ 106267 w 611188"/>
              <a:gd name="connsiteY2631" fmla="*/ 210080 h 257176"/>
              <a:gd name="connsiteX2632" fmla="*/ 106796 w 611188"/>
              <a:gd name="connsiteY2632" fmla="*/ 209022 h 257176"/>
              <a:gd name="connsiteX2633" fmla="*/ 108910 w 611188"/>
              <a:gd name="connsiteY2633" fmla="*/ 209022 h 257176"/>
              <a:gd name="connsiteX2634" fmla="*/ 113139 w 611188"/>
              <a:gd name="connsiteY2634" fmla="*/ 209022 h 257176"/>
              <a:gd name="connsiteX2635" fmla="*/ 113139 w 611188"/>
              <a:gd name="connsiteY2635" fmla="*/ 210080 h 257176"/>
              <a:gd name="connsiteX2636" fmla="*/ 114196 w 611188"/>
              <a:gd name="connsiteY2636" fmla="*/ 209022 h 257176"/>
              <a:gd name="connsiteX2637" fmla="*/ 116839 w 611188"/>
              <a:gd name="connsiteY2637" fmla="*/ 209022 h 257176"/>
              <a:gd name="connsiteX2638" fmla="*/ 116839 w 611188"/>
              <a:gd name="connsiteY2638" fmla="*/ 208493 h 257176"/>
              <a:gd name="connsiteX2639" fmla="*/ 115782 w 611188"/>
              <a:gd name="connsiteY2639" fmla="*/ 207964 h 257176"/>
              <a:gd name="connsiteX2640" fmla="*/ 118953 w 611188"/>
              <a:gd name="connsiteY2640" fmla="*/ 207964 h 257176"/>
              <a:gd name="connsiteX2641" fmla="*/ 122125 w 611188"/>
              <a:gd name="connsiteY2641" fmla="*/ 206376 h 257176"/>
              <a:gd name="connsiteX2642" fmla="*/ 122654 w 611188"/>
              <a:gd name="connsiteY2642" fmla="*/ 206905 h 257176"/>
              <a:gd name="connsiteX2643" fmla="*/ 124239 w 611188"/>
              <a:gd name="connsiteY2643" fmla="*/ 207964 h 257176"/>
              <a:gd name="connsiteX2644" fmla="*/ 125825 w 611188"/>
              <a:gd name="connsiteY2644" fmla="*/ 206905 h 257176"/>
              <a:gd name="connsiteX2645" fmla="*/ 125825 w 611188"/>
              <a:gd name="connsiteY2645" fmla="*/ 206376 h 257176"/>
              <a:gd name="connsiteX2646" fmla="*/ 126882 w 611188"/>
              <a:gd name="connsiteY2646" fmla="*/ 206376 h 257176"/>
              <a:gd name="connsiteX2647" fmla="*/ 126882 w 611188"/>
              <a:gd name="connsiteY2647" fmla="*/ 207964 h 257176"/>
              <a:gd name="connsiteX2648" fmla="*/ 127939 w 611188"/>
              <a:gd name="connsiteY2648" fmla="*/ 206905 h 257176"/>
              <a:gd name="connsiteX2649" fmla="*/ 128997 w 611188"/>
              <a:gd name="connsiteY2649" fmla="*/ 206376 h 257176"/>
              <a:gd name="connsiteX2650" fmla="*/ 129525 w 611188"/>
              <a:gd name="connsiteY2650" fmla="*/ 206905 h 257176"/>
              <a:gd name="connsiteX2651" fmla="*/ 129525 w 611188"/>
              <a:gd name="connsiteY2651" fmla="*/ 207964 h 257176"/>
              <a:gd name="connsiteX2652" fmla="*/ 130582 w 611188"/>
              <a:gd name="connsiteY2652" fmla="*/ 206905 h 257176"/>
              <a:gd name="connsiteX2653" fmla="*/ 131111 w 611188"/>
              <a:gd name="connsiteY2653" fmla="*/ 206376 h 257176"/>
              <a:gd name="connsiteX2654" fmla="*/ 131111 w 611188"/>
              <a:gd name="connsiteY2654" fmla="*/ 206905 h 257176"/>
              <a:gd name="connsiteX2655" fmla="*/ 132168 w 611188"/>
              <a:gd name="connsiteY2655" fmla="*/ 206376 h 257176"/>
              <a:gd name="connsiteX2656" fmla="*/ 132697 w 611188"/>
              <a:gd name="connsiteY2656" fmla="*/ 206376 h 257176"/>
              <a:gd name="connsiteX2657" fmla="*/ 133225 w 611188"/>
              <a:gd name="connsiteY2657" fmla="*/ 206905 h 257176"/>
              <a:gd name="connsiteX2658" fmla="*/ 134283 w 611188"/>
              <a:gd name="connsiteY2658" fmla="*/ 207964 h 257176"/>
              <a:gd name="connsiteX2659" fmla="*/ 135868 w 611188"/>
              <a:gd name="connsiteY2659" fmla="*/ 206905 h 257176"/>
              <a:gd name="connsiteX2660" fmla="*/ 136397 w 611188"/>
              <a:gd name="connsiteY2660" fmla="*/ 205318 h 257176"/>
              <a:gd name="connsiteX2661" fmla="*/ 137983 w 611188"/>
              <a:gd name="connsiteY2661" fmla="*/ 206376 h 257176"/>
              <a:gd name="connsiteX2662" fmla="*/ 139568 w 611188"/>
              <a:gd name="connsiteY2662" fmla="*/ 206376 h 257176"/>
              <a:gd name="connsiteX2663" fmla="*/ 140097 w 611188"/>
              <a:gd name="connsiteY2663" fmla="*/ 206376 h 257176"/>
              <a:gd name="connsiteX2664" fmla="*/ 141154 w 611188"/>
              <a:gd name="connsiteY2664" fmla="*/ 206905 h 257176"/>
              <a:gd name="connsiteX2665" fmla="*/ 144854 w 611188"/>
              <a:gd name="connsiteY2665" fmla="*/ 206376 h 257176"/>
              <a:gd name="connsiteX2666" fmla="*/ 148555 w 611188"/>
              <a:gd name="connsiteY2666" fmla="*/ 204788 h 257176"/>
              <a:gd name="connsiteX2667" fmla="*/ 149612 w 611188"/>
              <a:gd name="connsiteY2667" fmla="*/ 202143 h 257176"/>
              <a:gd name="connsiteX2668" fmla="*/ 148555 w 611188"/>
              <a:gd name="connsiteY2668" fmla="*/ 201613 h 257176"/>
              <a:gd name="connsiteX2669" fmla="*/ 151726 w 611188"/>
              <a:gd name="connsiteY2669" fmla="*/ 201084 h 257176"/>
              <a:gd name="connsiteX2670" fmla="*/ 151197 w 611188"/>
              <a:gd name="connsiteY2670" fmla="*/ 198438 h 257176"/>
              <a:gd name="connsiteX2671" fmla="*/ 150140 w 611188"/>
              <a:gd name="connsiteY2671" fmla="*/ 198438 h 257176"/>
              <a:gd name="connsiteX2672" fmla="*/ 150140 w 611188"/>
              <a:gd name="connsiteY2672" fmla="*/ 199497 h 257176"/>
              <a:gd name="connsiteX2673" fmla="*/ 146969 w 611188"/>
              <a:gd name="connsiteY2673" fmla="*/ 197909 h 257176"/>
              <a:gd name="connsiteX2674" fmla="*/ 144854 w 611188"/>
              <a:gd name="connsiteY2674" fmla="*/ 200026 h 257176"/>
              <a:gd name="connsiteX2675" fmla="*/ 136397 w 611188"/>
              <a:gd name="connsiteY2675" fmla="*/ 200026 h 257176"/>
              <a:gd name="connsiteX2676" fmla="*/ 128997 w 611188"/>
              <a:gd name="connsiteY2676" fmla="*/ 199497 h 257176"/>
              <a:gd name="connsiteX2677" fmla="*/ 127939 w 611188"/>
              <a:gd name="connsiteY2677" fmla="*/ 196851 h 257176"/>
              <a:gd name="connsiteX2678" fmla="*/ 125297 w 611188"/>
              <a:gd name="connsiteY2678" fmla="*/ 196851 h 257176"/>
              <a:gd name="connsiteX2679" fmla="*/ 123711 w 611188"/>
              <a:gd name="connsiteY2679" fmla="*/ 197909 h 257176"/>
              <a:gd name="connsiteX2680" fmla="*/ 117368 w 611188"/>
              <a:gd name="connsiteY2680" fmla="*/ 197909 h 257176"/>
              <a:gd name="connsiteX2681" fmla="*/ 110496 w 611188"/>
              <a:gd name="connsiteY2681" fmla="*/ 198438 h 257176"/>
              <a:gd name="connsiteX2682" fmla="*/ 110496 w 611188"/>
              <a:gd name="connsiteY2682" fmla="*/ 197909 h 257176"/>
              <a:gd name="connsiteX2683" fmla="*/ 110496 w 611188"/>
              <a:gd name="connsiteY2683" fmla="*/ 196851 h 257176"/>
              <a:gd name="connsiteX2684" fmla="*/ 109967 w 611188"/>
              <a:gd name="connsiteY2684" fmla="*/ 197909 h 257176"/>
              <a:gd name="connsiteX2685" fmla="*/ 109967 w 611188"/>
              <a:gd name="connsiteY2685" fmla="*/ 198438 h 257176"/>
              <a:gd name="connsiteX2686" fmla="*/ 107853 w 611188"/>
              <a:gd name="connsiteY2686" fmla="*/ 197909 h 257176"/>
              <a:gd name="connsiteX2687" fmla="*/ 106267 w 611188"/>
              <a:gd name="connsiteY2687" fmla="*/ 196322 h 257176"/>
              <a:gd name="connsiteX2688" fmla="*/ 105210 w 611188"/>
              <a:gd name="connsiteY2688" fmla="*/ 196851 h 257176"/>
              <a:gd name="connsiteX2689" fmla="*/ 104681 w 611188"/>
              <a:gd name="connsiteY2689" fmla="*/ 197909 h 257176"/>
              <a:gd name="connsiteX2690" fmla="*/ 104681 w 611188"/>
              <a:gd name="connsiteY2690" fmla="*/ 196322 h 257176"/>
              <a:gd name="connsiteX2691" fmla="*/ 104681 w 611188"/>
              <a:gd name="connsiteY2691" fmla="*/ 195793 h 257176"/>
              <a:gd name="connsiteX2692" fmla="*/ 105210 w 611188"/>
              <a:gd name="connsiteY2692" fmla="*/ 196322 h 257176"/>
              <a:gd name="connsiteX2693" fmla="*/ 106267 w 611188"/>
              <a:gd name="connsiteY2693" fmla="*/ 194734 h 257176"/>
              <a:gd name="connsiteX2694" fmla="*/ 103624 w 611188"/>
              <a:gd name="connsiteY2694" fmla="*/ 193147 h 257176"/>
              <a:gd name="connsiteX2695" fmla="*/ 102039 w 611188"/>
              <a:gd name="connsiteY2695" fmla="*/ 193147 h 257176"/>
              <a:gd name="connsiteX2696" fmla="*/ 101510 w 611188"/>
              <a:gd name="connsiteY2696" fmla="*/ 194734 h 257176"/>
              <a:gd name="connsiteX2697" fmla="*/ 100981 w 611188"/>
              <a:gd name="connsiteY2697" fmla="*/ 194734 h 257176"/>
              <a:gd name="connsiteX2698" fmla="*/ 100981 w 611188"/>
              <a:gd name="connsiteY2698" fmla="*/ 193147 h 257176"/>
              <a:gd name="connsiteX2699" fmla="*/ 97810 w 611188"/>
              <a:gd name="connsiteY2699" fmla="*/ 191559 h 257176"/>
              <a:gd name="connsiteX2700" fmla="*/ 96224 w 611188"/>
              <a:gd name="connsiteY2700" fmla="*/ 193147 h 257176"/>
              <a:gd name="connsiteX2701" fmla="*/ 94110 w 611188"/>
              <a:gd name="connsiteY2701" fmla="*/ 191559 h 257176"/>
              <a:gd name="connsiteX2702" fmla="*/ 93111 w 611188"/>
              <a:gd name="connsiteY2702" fmla="*/ 189560 h 257176"/>
              <a:gd name="connsiteX2703" fmla="*/ 95167 w 611188"/>
              <a:gd name="connsiteY2703" fmla="*/ 189972 h 257176"/>
              <a:gd name="connsiteX2704" fmla="*/ 97810 w 611188"/>
              <a:gd name="connsiteY2704" fmla="*/ 189972 h 257176"/>
              <a:gd name="connsiteX2705" fmla="*/ 97810 w 611188"/>
              <a:gd name="connsiteY2705" fmla="*/ 191030 h 257176"/>
              <a:gd name="connsiteX2706" fmla="*/ 99396 w 611188"/>
              <a:gd name="connsiteY2706" fmla="*/ 191559 h 257176"/>
              <a:gd name="connsiteX2707" fmla="*/ 100981 w 611188"/>
              <a:gd name="connsiteY2707" fmla="*/ 191030 h 257176"/>
              <a:gd name="connsiteX2708" fmla="*/ 103096 w 611188"/>
              <a:gd name="connsiteY2708" fmla="*/ 192618 h 257176"/>
              <a:gd name="connsiteX2709" fmla="*/ 106267 w 611188"/>
              <a:gd name="connsiteY2709" fmla="*/ 192618 h 257176"/>
              <a:gd name="connsiteX2710" fmla="*/ 106267 w 611188"/>
              <a:gd name="connsiteY2710" fmla="*/ 193147 h 257176"/>
              <a:gd name="connsiteX2711" fmla="*/ 106267 w 611188"/>
              <a:gd name="connsiteY2711" fmla="*/ 194205 h 257176"/>
              <a:gd name="connsiteX2712" fmla="*/ 109967 w 611188"/>
              <a:gd name="connsiteY2712" fmla="*/ 194734 h 257176"/>
              <a:gd name="connsiteX2713" fmla="*/ 113139 w 611188"/>
              <a:gd name="connsiteY2713" fmla="*/ 195793 h 257176"/>
              <a:gd name="connsiteX2714" fmla="*/ 120011 w 611188"/>
              <a:gd name="connsiteY2714" fmla="*/ 195793 h 257176"/>
              <a:gd name="connsiteX2715" fmla="*/ 126882 w 611188"/>
              <a:gd name="connsiteY2715" fmla="*/ 195793 h 257176"/>
              <a:gd name="connsiteX2716" fmla="*/ 125825 w 611188"/>
              <a:gd name="connsiteY2716" fmla="*/ 191559 h 257176"/>
              <a:gd name="connsiteX2717" fmla="*/ 126882 w 611188"/>
              <a:gd name="connsiteY2717" fmla="*/ 188913 h 257176"/>
              <a:gd name="connsiteX2718" fmla="*/ 126882 w 611188"/>
              <a:gd name="connsiteY2718" fmla="*/ 187855 h 257176"/>
              <a:gd name="connsiteX2719" fmla="*/ 125297 w 611188"/>
              <a:gd name="connsiteY2719" fmla="*/ 188913 h 257176"/>
              <a:gd name="connsiteX2720" fmla="*/ 124239 w 611188"/>
              <a:gd name="connsiteY2720" fmla="*/ 187855 h 257176"/>
              <a:gd name="connsiteX2721" fmla="*/ 125825 w 611188"/>
              <a:gd name="connsiteY2721" fmla="*/ 187855 h 257176"/>
              <a:gd name="connsiteX2722" fmla="*/ 127411 w 611188"/>
              <a:gd name="connsiteY2722" fmla="*/ 187326 h 257176"/>
              <a:gd name="connsiteX2723" fmla="*/ 127939 w 611188"/>
              <a:gd name="connsiteY2723" fmla="*/ 185738 h 257176"/>
              <a:gd name="connsiteX2724" fmla="*/ 128997 w 611188"/>
              <a:gd name="connsiteY2724" fmla="*/ 184151 h 257176"/>
              <a:gd name="connsiteX2725" fmla="*/ 127939 w 611188"/>
              <a:gd name="connsiteY2725" fmla="*/ 183093 h 257176"/>
              <a:gd name="connsiteX2726" fmla="*/ 127411 w 611188"/>
              <a:gd name="connsiteY2726" fmla="*/ 182563 h 257176"/>
              <a:gd name="connsiteX2727" fmla="*/ 128997 w 611188"/>
              <a:gd name="connsiteY2727" fmla="*/ 182034 h 257176"/>
              <a:gd name="connsiteX2728" fmla="*/ 129525 w 611188"/>
              <a:gd name="connsiteY2728" fmla="*/ 180976 h 257176"/>
              <a:gd name="connsiteX2729" fmla="*/ 125825 w 611188"/>
              <a:gd name="connsiteY2729" fmla="*/ 180976 h 257176"/>
              <a:gd name="connsiteX2730" fmla="*/ 121068 w 611188"/>
              <a:gd name="connsiteY2730" fmla="*/ 179388 h 257176"/>
              <a:gd name="connsiteX2731" fmla="*/ 121068 w 611188"/>
              <a:gd name="connsiteY2731" fmla="*/ 180447 h 257176"/>
              <a:gd name="connsiteX2732" fmla="*/ 122125 w 611188"/>
              <a:gd name="connsiteY2732" fmla="*/ 180447 h 257176"/>
              <a:gd name="connsiteX2733" fmla="*/ 120539 w 611188"/>
              <a:gd name="connsiteY2733" fmla="*/ 180976 h 257176"/>
              <a:gd name="connsiteX2734" fmla="*/ 120011 w 611188"/>
              <a:gd name="connsiteY2734" fmla="*/ 179388 h 257176"/>
              <a:gd name="connsiteX2735" fmla="*/ 117368 w 611188"/>
              <a:gd name="connsiteY2735" fmla="*/ 180976 h 257176"/>
              <a:gd name="connsiteX2736" fmla="*/ 115253 w 611188"/>
              <a:gd name="connsiteY2736" fmla="*/ 182563 h 257176"/>
              <a:gd name="connsiteX2737" fmla="*/ 115782 w 611188"/>
              <a:gd name="connsiteY2737" fmla="*/ 184151 h 257176"/>
              <a:gd name="connsiteX2738" fmla="*/ 117368 w 611188"/>
              <a:gd name="connsiteY2738" fmla="*/ 184151 h 257176"/>
              <a:gd name="connsiteX2739" fmla="*/ 117368 w 611188"/>
              <a:gd name="connsiteY2739" fmla="*/ 185738 h 257176"/>
              <a:gd name="connsiteX2740" fmla="*/ 117368 w 611188"/>
              <a:gd name="connsiteY2740" fmla="*/ 186268 h 257176"/>
              <a:gd name="connsiteX2741" fmla="*/ 116839 w 611188"/>
              <a:gd name="connsiteY2741" fmla="*/ 186268 h 257176"/>
              <a:gd name="connsiteX2742" fmla="*/ 116839 w 611188"/>
              <a:gd name="connsiteY2742" fmla="*/ 185738 h 257176"/>
              <a:gd name="connsiteX2743" fmla="*/ 116839 w 611188"/>
              <a:gd name="connsiteY2743" fmla="*/ 184680 h 257176"/>
              <a:gd name="connsiteX2744" fmla="*/ 115253 w 611188"/>
              <a:gd name="connsiteY2744" fmla="*/ 184151 h 257176"/>
              <a:gd name="connsiteX2745" fmla="*/ 114196 w 611188"/>
              <a:gd name="connsiteY2745" fmla="*/ 184151 h 257176"/>
              <a:gd name="connsiteX2746" fmla="*/ 114196 w 611188"/>
              <a:gd name="connsiteY2746" fmla="*/ 184680 h 257176"/>
              <a:gd name="connsiteX2747" fmla="*/ 115253 w 611188"/>
              <a:gd name="connsiteY2747" fmla="*/ 185738 h 257176"/>
              <a:gd name="connsiteX2748" fmla="*/ 116839 w 611188"/>
              <a:gd name="connsiteY2748" fmla="*/ 185738 h 257176"/>
              <a:gd name="connsiteX2749" fmla="*/ 115782 w 611188"/>
              <a:gd name="connsiteY2749" fmla="*/ 186268 h 257176"/>
              <a:gd name="connsiteX2750" fmla="*/ 115253 w 611188"/>
              <a:gd name="connsiteY2750" fmla="*/ 186268 h 257176"/>
              <a:gd name="connsiteX2751" fmla="*/ 115782 w 611188"/>
              <a:gd name="connsiteY2751" fmla="*/ 187855 h 257176"/>
              <a:gd name="connsiteX2752" fmla="*/ 117368 w 611188"/>
              <a:gd name="connsiteY2752" fmla="*/ 188913 h 257176"/>
              <a:gd name="connsiteX2753" fmla="*/ 114196 w 611188"/>
              <a:gd name="connsiteY2753" fmla="*/ 188913 h 257176"/>
              <a:gd name="connsiteX2754" fmla="*/ 110496 w 611188"/>
              <a:gd name="connsiteY2754" fmla="*/ 187855 h 257176"/>
              <a:gd name="connsiteX2755" fmla="*/ 107853 w 611188"/>
              <a:gd name="connsiteY2755" fmla="*/ 187326 h 257176"/>
              <a:gd name="connsiteX2756" fmla="*/ 106796 w 611188"/>
              <a:gd name="connsiteY2756" fmla="*/ 183093 h 257176"/>
              <a:gd name="connsiteX2757" fmla="*/ 108382 w 611188"/>
              <a:gd name="connsiteY2757" fmla="*/ 180976 h 257176"/>
              <a:gd name="connsiteX2758" fmla="*/ 110496 w 611188"/>
              <a:gd name="connsiteY2758" fmla="*/ 180447 h 257176"/>
              <a:gd name="connsiteX2759" fmla="*/ 108382 w 611188"/>
              <a:gd name="connsiteY2759" fmla="*/ 179388 h 257176"/>
              <a:gd name="connsiteX2760" fmla="*/ 108080 w 611188"/>
              <a:gd name="connsiteY2760" fmla="*/ 179766 h 257176"/>
              <a:gd name="connsiteX2761" fmla="*/ 108382 w 611188"/>
              <a:gd name="connsiteY2761" fmla="*/ 178859 h 257176"/>
              <a:gd name="connsiteX2762" fmla="*/ 107853 w 611188"/>
              <a:gd name="connsiteY2762" fmla="*/ 177801 h 257176"/>
              <a:gd name="connsiteX2763" fmla="*/ 107098 w 611188"/>
              <a:gd name="connsiteY2763" fmla="*/ 179691 h 257176"/>
              <a:gd name="connsiteX2764" fmla="*/ 106796 w 611188"/>
              <a:gd name="connsiteY2764" fmla="*/ 179388 h 257176"/>
              <a:gd name="connsiteX2765" fmla="*/ 106796 w 611188"/>
              <a:gd name="connsiteY2765" fmla="*/ 180447 h 257176"/>
              <a:gd name="connsiteX2766" fmla="*/ 104681 w 611188"/>
              <a:gd name="connsiteY2766" fmla="*/ 178859 h 257176"/>
              <a:gd name="connsiteX2767" fmla="*/ 103096 w 611188"/>
              <a:gd name="connsiteY2767" fmla="*/ 179388 h 257176"/>
              <a:gd name="connsiteX2768" fmla="*/ 103624 w 611188"/>
              <a:gd name="connsiteY2768" fmla="*/ 177801 h 257176"/>
              <a:gd name="connsiteX2769" fmla="*/ 104681 w 611188"/>
              <a:gd name="connsiteY2769" fmla="*/ 177272 h 257176"/>
              <a:gd name="connsiteX2770" fmla="*/ 103624 w 611188"/>
              <a:gd name="connsiteY2770" fmla="*/ 176743 h 257176"/>
              <a:gd name="connsiteX2771" fmla="*/ 103096 w 611188"/>
              <a:gd name="connsiteY2771" fmla="*/ 176743 h 257176"/>
              <a:gd name="connsiteX2772" fmla="*/ 104681 w 611188"/>
              <a:gd name="connsiteY2772" fmla="*/ 175155 h 257176"/>
              <a:gd name="connsiteX2773" fmla="*/ 105210 w 611188"/>
              <a:gd name="connsiteY2773" fmla="*/ 173568 h 257176"/>
              <a:gd name="connsiteX2774" fmla="*/ 103624 w 611188"/>
              <a:gd name="connsiteY2774" fmla="*/ 172509 h 257176"/>
              <a:gd name="connsiteX2775" fmla="*/ 104681 w 611188"/>
              <a:gd name="connsiteY2775" fmla="*/ 170922 h 257176"/>
              <a:gd name="connsiteX2776" fmla="*/ 104681 w 611188"/>
              <a:gd name="connsiteY2776" fmla="*/ 171980 h 257176"/>
              <a:gd name="connsiteX2777" fmla="*/ 105210 w 611188"/>
              <a:gd name="connsiteY2777" fmla="*/ 170922 h 257176"/>
              <a:gd name="connsiteX2778" fmla="*/ 104681 w 611188"/>
              <a:gd name="connsiteY2778" fmla="*/ 169863 h 257176"/>
              <a:gd name="connsiteX2779" fmla="*/ 103096 w 611188"/>
              <a:gd name="connsiteY2779" fmla="*/ 170393 h 257176"/>
              <a:gd name="connsiteX2780" fmla="*/ 103096 w 611188"/>
              <a:gd name="connsiteY2780" fmla="*/ 169863 h 257176"/>
              <a:gd name="connsiteX2781" fmla="*/ 99924 w 611188"/>
              <a:gd name="connsiteY2781" fmla="*/ 168805 h 257176"/>
              <a:gd name="connsiteX2782" fmla="*/ 97810 w 611188"/>
              <a:gd name="connsiteY2782" fmla="*/ 170393 h 257176"/>
              <a:gd name="connsiteX2783" fmla="*/ 98338 w 611188"/>
              <a:gd name="connsiteY2783" fmla="*/ 171980 h 257176"/>
              <a:gd name="connsiteX2784" fmla="*/ 99396 w 611188"/>
              <a:gd name="connsiteY2784" fmla="*/ 172509 h 257176"/>
              <a:gd name="connsiteX2785" fmla="*/ 98338 w 611188"/>
              <a:gd name="connsiteY2785" fmla="*/ 174097 h 257176"/>
              <a:gd name="connsiteX2786" fmla="*/ 95167 w 611188"/>
              <a:gd name="connsiteY2786" fmla="*/ 173568 h 257176"/>
              <a:gd name="connsiteX2787" fmla="*/ 94110 w 611188"/>
              <a:gd name="connsiteY2787" fmla="*/ 175155 h 257176"/>
              <a:gd name="connsiteX2788" fmla="*/ 92524 w 611188"/>
              <a:gd name="connsiteY2788" fmla="*/ 174097 h 257176"/>
              <a:gd name="connsiteX2789" fmla="*/ 91467 w 611188"/>
              <a:gd name="connsiteY2789" fmla="*/ 174097 h 257176"/>
              <a:gd name="connsiteX2790" fmla="*/ 90938 w 611188"/>
              <a:gd name="connsiteY2790" fmla="*/ 174097 h 257176"/>
              <a:gd name="connsiteX2791" fmla="*/ 86181 w 611188"/>
              <a:gd name="connsiteY2791" fmla="*/ 176743 h 257176"/>
              <a:gd name="connsiteX2792" fmla="*/ 87238 w 611188"/>
              <a:gd name="connsiteY2792" fmla="*/ 177272 h 257176"/>
              <a:gd name="connsiteX2793" fmla="*/ 93052 w 611188"/>
              <a:gd name="connsiteY2793" fmla="*/ 177801 h 257176"/>
              <a:gd name="connsiteX2794" fmla="*/ 98338 w 611188"/>
              <a:gd name="connsiteY2794" fmla="*/ 177801 h 257176"/>
              <a:gd name="connsiteX2795" fmla="*/ 96224 w 611188"/>
              <a:gd name="connsiteY2795" fmla="*/ 178859 h 257176"/>
              <a:gd name="connsiteX2796" fmla="*/ 93052 w 611188"/>
              <a:gd name="connsiteY2796" fmla="*/ 180447 h 257176"/>
              <a:gd name="connsiteX2797" fmla="*/ 93052 w 611188"/>
              <a:gd name="connsiteY2797" fmla="*/ 178859 h 257176"/>
              <a:gd name="connsiteX2798" fmla="*/ 87238 w 611188"/>
              <a:gd name="connsiteY2798" fmla="*/ 179388 h 257176"/>
              <a:gd name="connsiteX2799" fmla="*/ 81952 w 611188"/>
              <a:gd name="connsiteY2799" fmla="*/ 180447 h 257176"/>
              <a:gd name="connsiteX2800" fmla="*/ 80366 w 611188"/>
              <a:gd name="connsiteY2800" fmla="*/ 183093 h 257176"/>
              <a:gd name="connsiteX2801" fmla="*/ 77723 w 611188"/>
              <a:gd name="connsiteY2801" fmla="*/ 182563 h 257176"/>
              <a:gd name="connsiteX2802" fmla="*/ 72437 w 611188"/>
              <a:gd name="connsiteY2802" fmla="*/ 184151 h 257176"/>
              <a:gd name="connsiteX2803" fmla="*/ 69794 w 611188"/>
              <a:gd name="connsiteY2803" fmla="*/ 183093 h 257176"/>
              <a:gd name="connsiteX2804" fmla="*/ 65037 w 611188"/>
              <a:gd name="connsiteY2804" fmla="*/ 184151 h 257176"/>
              <a:gd name="connsiteX2805" fmla="*/ 60280 w 611188"/>
              <a:gd name="connsiteY2805" fmla="*/ 183093 h 257176"/>
              <a:gd name="connsiteX2806" fmla="*/ 61337 w 611188"/>
              <a:gd name="connsiteY2806" fmla="*/ 180976 h 257176"/>
              <a:gd name="connsiteX2807" fmla="*/ 61866 w 611188"/>
              <a:gd name="connsiteY2807" fmla="*/ 179388 h 257176"/>
              <a:gd name="connsiteX2808" fmla="*/ 65037 w 611188"/>
              <a:gd name="connsiteY2808" fmla="*/ 179388 h 257176"/>
              <a:gd name="connsiteX2809" fmla="*/ 67152 w 611188"/>
              <a:gd name="connsiteY2809" fmla="*/ 177801 h 257176"/>
              <a:gd name="connsiteX2810" fmla="*/ 62923 w 611188"/>
              <a:gd name="connsiteY2810" fmla="*/ 175155 h 257176"/>
              <a:gd name="connsiteX2811" fmla="*/ 58694 w 611188"/>
              <a:gd name="connsiteY2811" fmla="*/ 172509 h 257176"/>
              <a:gd name="connsiteX2812" fmla="*/ 58694 w 611188"/>
              <a:gd name="connsiteY2812" fmla="*/ 171980 h 257176"/>
              <a:gd name="connsiteX2813" fmla="*/ 58165 w 611188"/>
              <a:gd name="connsiteY2813" fmla="*/ 171980 h 257176"/>
              <a:gd name="connsiteX2814" fmla="*/ 58694 w 611188"/>
              <a:gd name="connsiteY2814" fmla="*/ 169863 h 257176"/>
              <a:gd name="connsiteX2815" fmla="*/ 59751 w 611188"/>
              <a:gd name="connsiteY2815" fmla="*/ 168805 h 257176"/>
              <a:gd name="connsiteX2816" fmla="*/ 58165 w 611188"/>
              <a:gd name="connsiteY2816" fmla="*/ 168276 h 257176"/>
              <a:gd name="connsiteX2817" fmla="*/ 56051 w 611188"/>
              <a:gd name="connsiteY2817" fmla="*/ 167218 h 257176"/>
              <a:gd name="connsiteX2818" fmla="*/ 56051 w 611188"/>
              <a:gd name="connsiteY2818" fmla="*/ 165630 h 257176"/>
              <a:gd name="connsiteX2819" fmla="*/ 56580 w 611188"/>
              <a:gd name="connsiteY2819" fmla="*/ 165630 h 257176"/>
              <a:gd name="connsiteX2820" fmla="*/ 56051 w 611188"/>
              <a:gd name="connsiteY2820" fmla="*/ 165101 h 257176"/>
              <a:gd name="connsiteX2821" fmla="*/ 54994 w 611188"/>
              <a:gd name="connsiteY2821" fmla="*/ 165630 h 257176"/>
              <a:gd name="connsiteX2822" fmla="*/ 54465 w 611188"/>
              <a:gd name="connsiteY2822" fmla="*/ 165101 h 257176"/>
              <a:gd name="connsiteX2823" fmla="*/ 52880 w 611188"/>
              <a:gd name="connsiteY2823" fmla="*/ 165101 h 257176"/>
              <a:gd name="connsiteX2824" fmla="*/ 52880 w 611188"/>
              <a:gd name="connsiteY2824" fmla="*/ 163513 h 257176"/>
              <a:gd name="connsiteX2825" fmla="*/ 52880 w 611188"/>
              <a:gd name="connsiteY2825" fmla="*/ 162984 h 257176"/>
              <a:gd name="connsiteX2826" fmla="*/ 51822 w 611188"/>
              <a:gd name="connsiteY2826" fmla="*/ 162984 h 257176"/>
              <a:gd name="connsiteX2827" fmla="*/ 51294 w 611188"/>
              <a:gd name="connsiteY2827" fmla="*/ 162984 h 257176"/>
              <a:gd name="connsiteX2828" fmla="*/ 51822 w 611188"/>
              <a:gd name="connsiteY2828" fmla="*/ 161926 h 257176"/>
              <a:gd name="connsiteX2829" fmla="*/ 51822 w 611188"/>
              <a:gd name="connsiteY2829" fmla="*/ 161397 h 257176"/>
              <a:gd name="connsiteX2830" fmla="*/ 53408 w 611188"/>
              <a:gd name="connsiteY2830" fmla="*/ 163513 h 257176"/>
              <a:gd name="connsiteX2831" fmla="*/ 54994 w 611188"/>
              <a:gd name="connsiteY2831" fmla="*/ 165101 h 257176"/>
              <a:gd name="connsiteX2832" fmla="*/ 54465 w 611188"/>
              <a:gd name="connsiteY2832" fmla="*/ 164043 h 257176"/>
              <a:gd name="connsiteX2833" fmla="*/ 53408 w 611188"/>
              <a:gd name="connsiteY2833" fmla="*/ 162984 h 257176"/>
              <a:gd name="connsiteX2834" fmla="*/ 54465 w 611188"/>
              <a:gd name="connsiteY2834" fmla="*/ 162984 h 257176"/>
              <a:gd name="connsiteX2835" fmla="*/ 54465 w 611188"/>
              <a:gd name="connsiteY2835" fmla="*/ 161926 h 257176"/>
              <a:gd name="connsiteX2836" fmla="*/ 52880 w 611188"/>
              <a:gd name="connsiteY2836" fmla="*/ 158222 h 257176"/>
              <a:gd name="connsiteX2837" fmla="*/ 49179 w 611188"/>
              <a:gd name="connsiteY2837" fmla="*/ 158222 h 257176"/>
              <a:gd name="connsiteX2838" fmla="*/ 48122 w 611188"/>
              <a:gd name="connsiteY2838" fmla="*/ 157693 h 257176"/>
              <a:gd name="connsiteX2839" fmla="*/ 49179 w 611188"/>
              <a:gd name="connsiteY2839" fmla="*/ 154518 h 257176"/>
              <a:gd name="connsiteX2840" fmla="*/ 49708 w 611188"/>
              <a:gd name="connsiteY2840" fmla="*/ 154518 h 257176"/>
              <a:gd name="connsiteX2841" fmla="*/ 49179 w 611188"/>
              <a:gd name="connsiteY2841" fmla="*/ 153459 h 257176"/>
              <a:gd name="connsiteX2842" fmla="*/ 49708 w 611188"/>
              <a:gd name="connsiteY2842" fmla="*/ 153459 h 257176"/>
              <a:gd name="connsiteX2843" fmla="*/ 49179 w 611188"/>
              <a:gd name="connsiteY2843" fmla="*/ 151343 h 257176"/>
              <a:gd name="connsiteX2844" fmla="*/ 47594 w 611188"/>
              <a:gd name="connsiteY2844" fmla="*/ 149226 h 257176"/>
              <a:gd name="connsiteX2845" fmla="*/ 46008 w 611188"/>
              <a:gd name="connsiteY2845" fmla="*/ 142876 h 257176"/>
              <a:gd name="connsiteX2846" fmla="*/ 48122 w 611188"/>
              <a:gd name="connsiteY2846" fmla="*/ 139172 h 257176"/>
              <a:gd name="connsiteX2847" fmla="*/ 49179 w 611188"/>
              <a:gd name="connsiteY2847" fmla="*/ 137584 h 257176"/>
              <a:gd name="connsiteX2848" fmla="*/ 49708 w 611188"/>
              <a:gd name="connsiteY2848" fmla="*/ 137055 h 257176"/>
              <a:gd name="connsiteX2849" fmla="*/ 52880 w 611188"/>
              <a:gd name="connsiteY2849" fmla="*/ 135467 h 257176"/>
              <a:gd name="connsiteX2850" fmla="*/ 54994 w 611188"/>
              <a:gd name="connsiteY2850" fmla="*/ 132292 h 257176"/>
              <a:gd name="connsiteX2851" fmla="*/ 56580 w 611188"/>
              <a:gd name="connsiteY2851" fmla="*/ 131763 h 257176"/>
              <a:gd name="connsiteX2852" fmla="*/ 58165 w 611188"/>
              <a:gd name="connsiteY2852" fmla="*/ 127530 h 257176"/>
              <a:gd name="connsiteX2853" fmla="*/ 60280 w 611188"/>
              <a:gd name="connsiteY2853" fmla="*/ 127530 h 257176"/>
              <a:gd name="connsiteX2854" fmla="*/ 60280 w 611188"/>
              <a:gd name="connsiteY2854" fmla="*/ 129117 h 257176"/>
              <a:gd name="connsiteX2855" fmla="*/ 61866 w 611188"/>
              <a:gd name="connsiteY2855" fmla="*/ 129117 h 257176"/>
              <a:gd name="connsiteX2856" fmla="*/ 66623 w 611188"/>
              <a:gd name="connsiteY2856" fmla="*/ 132292 h 257176"/>
              <a:gd name="connsiteX2857" fmla="*/ 68737 w 611188"/>
              <a:gd name="connsiteY2857" fmla="*/ 131763 h 257176"/>
              <a:gd name="connsiteX2858" fmla="*/ 66623 w 611188"/>
              <a:gd name="connsiteY2858" fmla="*/ 128588 h 257176"/>
              <a:gd name="connsiteX2859" fmla="*/ 65037 w 611188"/>
              <a:gd name="connsiteY2859" fmla="*/ 124884 h 257176"/>
              <a:gd name="connsiteX2860" fmla="*/ 65566 w 611188"/>
              <a:gd name="connsiteY2860" fmla="*/ 124884 h 257176"/>
              <a:gd name="connsiteX2861" fmla="*/ 65566 w 611188"/>
              <a:gd name="connsiteY2861" fmla="*/ 123826 h 257176"/>
              <a:gd name="connsiteX2862" fmla="*/ 65037 w 611188"/>
              <a:gd name="connsiteY2862" fmla="*/ 123297 h 257176"/>
              <a:gd name="connsiteX2863" fmla="*/ 65037 w 611188"/>
              <a:gd name="connsiteY2863" fmla="*/ 122238 h 257176"/>
              <a:gd name="connsiteX2864" fmla="*/ 65566 w 611188"/>
              <a:gd name="connsiteY2864" fmla="*/ 123297 h 257176"/>
              <a:gd name="connsiteX2865" fmla="*/ 66623 w 611188"/>
              <a:gd name="connsiteY2865" fmla="*/ 120122 h 257176"/>
              <a:gd name="connsiteX2866" fmla="*/ 67152 w 611188"/>
              <a:gd name="connsiteY2866" fmla="*/ 116417 h 257176"/>
              <a:gd name="connsiteX2867" fmla="*/ 68209 w 611188"/>
              <a:gd name="connsiteY2867" fmla="*/ 116417 h 257176"/>
              <a:gd name="connsiteX2868" fmla="*/ 68737 w 611188"/>
              <a:gd name="connsiteY2868" fmla="*/ 114830 h 257176"/>
              <a:gd name="connsiteX2869" fmla="*/ 70323 w 611188"/>
              <a:gd name="connsiteY2869" fmla="*/ 115359 h 257176"/>
              <a:gd name="connsiteX2870" fmla="*/ 70852 w 611188"/>
              <a:gd name="connsiteY2870" fmla="*/ 113242 h 257176"/>
              <a:gd name="connsiteX2871" fmla="*/ 74023 w 611188"/>
              <a:gd name="connsiteY2871" fmla="*/ 116947 h 257176"/>
              <a:gd name="connsiteX2872" fmla="*/ 77195 w 611188"/>
              <a:gd name="connsiteY2872" fmla="*/ 119592 h 257176"/>
              <a:gd name="connsiteX2873" fmla="*/ 77195 w 611188"/>
              <a:gd name="connsiteY2873" fmla="*/ 120122 h 257176"/>
              <a:gd name="connsiteX2874" fmla="*/ 77723 w 611188"/>
              <a:gd name="connsiteY2874" fmla="*/ 120651 h 257176"/>
              <a:gd name="connsiteX2875" fmla="*/ 77195 w 611188"/>
              <a:gd name="connsiteY2875" fmla="*/ 121709 h 257176"/>
              <a:gd name="connsiteX2876" fmla="*/ 79309 w 611188"/>
              <a:gd name="connsiteY2876" fmla="*/ 123826 h 257176"/>
              <a:gd name="connsiteX2877" fmla="*/ 80895 w 611188"/>
              <a:gd name="connsiteY2877" fmla="*/ 125942 h 257176"/>
              <a:gd name="connsiteX2878" fmla="*/ 83009 w 611188"/>
              <a:gd name="connsiteY2878" fmla="*/ 124884 h 257176"/>
              <a:gd name="connsiteX2879" fmla="*/ 85652 w 611188"/>
              <a:gd name="connsiteY2879" fmla="*/ 125413 h 257176"/>
              <a:gd name="connsiteX2880" fmla="*/ 85652 w 611188"/>
              <a:gd name="connsiteY2880" fmla="*/ 123826 h 257176"/>
              <a:gd name="connsiteX2881" fmla="*/ 84595 w 611188"/>
              <a:gd name="connsiteY2881" fmla="*/ 123297 h 257176"/>
              <a:gd name="connsiteX2882" fmla="*/ 84595 w 611188"/>
              <a:gd name="connsiteY2882" fmla="*/ 123826 h 257176"/>
              <a:gd name="connsiteX2883" fmla="*/ 84066 w 611188"/>
              <a:gd name="connsiteY2883" fmla="*/ 123826 h 257176"/>
              <a:gd name="connsiteX2884" fmla="*/ 84066 w 611188"/>
              <a:gd name="connsiteY2884" fmla="*/ 122238 h 257176"/>
              <a:gd name="connsiteX2885" fmla="*/ 83009 w 611188"/>
              <a:gd name="connsiteY2885" fmla="*/ 122238 h 257176"/>
              <a:gd name="connsiteX2886" fmla="*/ 84066 w 611188"/>
              <a:gd name="connsiteY2886" fmla="*/ 121709 h 257176"/>
              <a:gd name="connsiteX2887" fmla="*/ 84066 w 611188"/>
              <a:gd name="connsiteY2887" fmla="*/ 120651 h 257176"/>
              <a:gd name="connsiteX2888" fmla="*/ 84066 w 611188"/>
              <a:gd name="connsiteY2888" fmla="*/ 119592 h 257176"/>
              <a:gd name="connsiteX2889" fmla="*/ 83009 w 611188"/>
              <a:gd name="connsiteY2889" fmla="*/ 120122 h 257176"/>
              <a:gd name="connsiteX2890" fmla="*/ 82481 w 611188"/>
              <a:gd name="connsiteY2890" fmla="*/ 121709 h 257176"/>
              <a:gd name="connsiteX2891" fmla="*/ 82481 w 611188"/>
              <a:gd name="connsiteY2891" fmla="*/ 119592 h 257176"/>
              <a:gd name="connsiteX2892" fmla="*/ 80895 w 611188"/>
              <a:gd name="connsiteY2892" fmla="*/ 118534 h 257176"/>
              <a:gd name="connsiteX2893" fmla="*/ 81952 w 611188"/>
              <a:gd name="connsiteY2893" fmla="*/ 118005 h 257176"/>
              <a:gd name="connsiteX2894" fmla="*/ 80895 w 611188"/>
              <a:gd name="connsiteY2894" fmla="*/ 116947 h 257176"/>
              <a:gd name="connsiteX2895" fmla="*/ 80895 w 611188"/>
              <a:gd name="connsiteY2895" fmla="*/ 116417 h 257176"/>
              <a:gd name="connsiteX2896" fmla="*/ 80366 w 611188"/>
              <a:gd name="connsiteY2896" fmla="*/ 115359 h 257176"/>
              <a:gd name="connsiteX2897" fmla="*/ 80895 w 611188"/>
              <a:gd name="connsiteY2897" fmla="*/ 113242 h 257176"/>
              <a:gd name="connsiteX2898" fmla="*/ 79309 w 611188"/>
              <a:gd name="connsiteY2898" fmla="*/ 112713 h 257176"/>
              <a:gd name="connsiteX2899" fmla="*/ 79309 w 611188"/>
              <a:gd name="connsiteY2899" fmla="*/ 110067 h 257176"/>
              <a:gd name="connsiteX2900" fmla="*/ 77723 w 611188"/>
              <a:gd name="connsiteY2900" fmla="*/ 109538 h 257176"/>
              <a:gd name="connsiteX2901" fmla="*/ 77723 w 611188"/>
              <a:gd name="connsiteY2901" fmla="*/ 108480 h 257176"/>
              <a:gd name="connsiteX2902" fmla="*/ 78781 w 611188"/>
              <a:gd name="connsiteY2902" fmla="*/ 108480 h 257176"/>
              <a:gd name="connsiteX2903" fmla="*/ 77195 w 611188"/>
              <a:gd name="connsiteY2903" fmla="*/ 105834 h 257176"/>
              <a:gd name="connsiteX2904" fmla="*/ 71909 w 611188"/>
              <a:gd name="connsiteY2904" fmla="*/ 104776 h 257176"/>
              <a:gd name="connsiteX2905" fmla="*/ 68737 w 611188"/>
              <a:gd name="connsiteY2905" fmla="*/ 104776 h 257176"/>
              <a:gd name="connsiteX2906" fmla="*/ 68737 w 611188"/>
              <a:gd name="connsiteY2906" fmla="*/ 105834 h 257176"/>
              <a:gd name="connsiteX2907" fmla="*/ 68209 w 611188"/>
              <a:gd name="connsiteY2907" fmla="*/ 105834 h 257176"/>
              <a:gd name="connsiteX2908" fmla="*/ 66623 w 611188"/>
              <a:gd name="connsiteY2908" fmla="*/ 104776 h 257176"/>
              <a:gd name="connsiteX2909" fmla="*/ 66623 w 611188"/>
              <a:gd name="connsiteY2909" fmla="*/ 105834 h 257176"/>
              <a:gd name="connsiteX2910" fmla="*/ 66623 w 611188"/>
              <a:gd name="connsiteY2910" fmla="*/ 106363 h 257176"/>
              <a:gd name="connsiteX2911" fmla="*/ 59751 w 611188"/>
              <a:gd name="connsiteY2911" fmla="*/ 107951 h 257176"/>
              <a:gd name="connsiteX2912" fmla="*/ 52880 w 611188"/>
              <a:gd name="connsiteY2912" fmla="*/ 108480 h 257176"/>
              <a:gd name="connsiteX2913" fmla="*/ 52880 w 611188"/>
              <a:gd name="connsiteY2913" fmla="*/ 109538 h 257176"/>
              <a:gd name="connsiteX2914" fmla="*/ 52880 w 611188"/>
              <a:gd name="connsiteY2914" fmla="*/ 110067 h 257176"/>
              <a:gd name="connsiteX2915" fmla="*/ 48122 w 611188"/>
              <a:gd name="connsiteY2915" fmla="*/ 111655 h 257176"/>
              <a:gd name="connsiteX2916" fmla="*/ 43894 w 611188"/>
              <a:gd name="connsiteY2916" fmla="*/ 113242 h 257176"/>
              <a:gd name="connsiteX2917" fmla="*/ 43894 w 611188"/>
              <a:gd name="connsiteY2917" fmla="*/ 113772 h 257176"/>
              <a:gd name="connsiteX2918" fmla="*/ 44422 w 611188"/>
              <a:gd name="connsiteY2918" fmla="*/ 114830 h 257176"/>
              <a:gd name="connsiteX2919" fmla="*/ 42836 w 611188"/>
              <a:gd name="connsiteY2919" fmla="*/ 114830 h 257176"/>
              <a:gd name="connsiteX2920" fmla="*/ 42836 w 611188"/>
              <a:gd name="connsiteY2920" fmla="*/ 116417 h 257176"/>
              <a:gd name="connsiteX2921" fmla="*/ 41251 w 611188"/>
              <a:gd name="connsiteY2921" fmla="*/ 115359 h 257176"/>
              <a:gd name="connsiteX2922" fmla="*/ 39665 w 611188"/>
              <a:gd name="connsiteY2922" fmla="*/ 115359 h 257176"/>
              <a:gd name="connsiteX2923" fmla="*/ 40722 w 611188"/>
              <a:gd name="connsiteY2923" fmla="*/ 116417 h 257176"/>
              <a:gd name="connsiteX2924" fmla="*/ 35436 w 611188"/>
              <a:gd name="connsiteY2924" fmla="*/ 115359 h 257176"/>
              <a:gd name="connsiteX2925" fmla="*/ 30150 w 611188"/>
              <a:gd name="connsiteY2925" fmla="*/ 110067 h 257176"/>
              <a:gd name="connsiteX2926" fmla="*/ 26979 w 611188"/>
              <a:gd name="connsiteY2926" fmla="*/ 113772 h 257176"/>
              <a:gd name="connsiteX2927" fmla="*/ 24864 w 611188"/>
              <a:gd name="connsiteY2927" fmla="*/ 118534 h 257176"/>
              <a:gd name="connsiteX2928" fmla="*/ 23278 w 611188"/>
              <a:gd name="connsiteY2928" fmla="*/ 115359 h 257176"/>
              <a:gd name="connsiteX2929" fmla="*/ 21693 w 611188"/>
              <a:gd name="connsiteY2929" fmla="*/ 113242 h 257176"/>
              <a:gd name="connsiteX2930" fmla="*/ 22221 w 611188"/>
              <a:gd name="connsiteY2930" fmla="*/ 111126 h 257176"/>
              <a:gd name="connsiteX2931" fmla="*/ 21693 w 611188"/>
              <a:gd name="connsiteY2931" fmla="*/ 109538 h 257176"/>
              <a:gd name="connsiteX2932" fmla="*/ 24864 w 611188"/>
              <a:gd name="connsiteY2932" fmla="*/ 107951 h 257176"/>
              <a:gd name="connsiteX2933" fmla="*/ 28564 w 611188"/>
              <a:gd name="connsiteY2933" fmla="*/ 106892 h 257176"/>
              <a:gd name="connsiteX2934" fmla="*/ 25921 w 611188"/>
              <a:gd name="connsiteY2934" fmla="*/ 104247 h 257176"/>
              <a:gd name="connsiteX2935" fmla="*/ 25393 w 611188"/>
              <a:gd name="connsiteY2935" fmla="*/ 99484 h 257176"/>
              <a:gd name="connsiteX2936" fmla="*/ 25921 w 611188"/>
              <a:gd name="connsiteY2936" fmla="*/ 98955 h 257176"/>
              <a:gd name="connsiteX2937" fmla="*/ 26979 w 611188"/>
              <a:gd name="connsiteY2937" fmla="*/ 97367 h 257176"/>
              <a:gd name="connsiteX2938" fmla="*/ 25921 w 611188"/>
              <a:gd name="connsiteY2938" fmla="*/ 96309 h 257176"/>
              <a:gd name="connsiteX2939" fmla="*/ 25921 w 611188"/>
              <a:gd name="connsiteY2939" fmla="*/ 95780 h 257176"/>
              <a:gd name="connsiteX2940" fmla="*/ 26979 w 611188"/>
              <a:gd name="connsiteY2940" fmla="*/ 94192 h 257176"/>
              <a:gd name="connsiteX2941" fmla="*/ 26979 w 611188"/>
              <a:gd name="connsiteY2941" fmla="*/ 92605 h 257176"/>
              <a:gd name="connsiteX2942" fmla="*/ 30150 w 611188"/>
              <a:gd name="connsiteY2942" fmla="*/ 90488 h 257176"/>
              <a:gd name="connsiteX2943" fmla="*/ 32793 w 611188"/>
              <a:gd name="connsiteY2943" fmla="*/ 88901 h 257176"/>
              <a:gd name="connsiteX2944" fmla="*/ 32265 w 611188"/>
              <a:gd name="connsiteY2944" fmla="*/ 82551 h 257176"/>
              <a:gd name="connsiteX2945" fmla="*/ 30679 w 611188"/>
              <a:gd name="connsiteY2945" fmla="*/ 77259 h 257176"/>
              <a:gd name="connsiteX2946" fmla="*/ 30150 w 611188"/>
              <a:gd name="connsiteY2946" fmla="*/ 77259 h 257176"/>
              <a:gd name="connsiteX2947" fmla="*/ 30150 w 611188"/>
              <a:gd name="connsiteY2947" fmla="*/ 78317 h 257176"/>
              <a:gd name="connsiteX2948" fmla="*/ 27507 w 611188"/>
              <a:gd name="connsiteY2948" fmla="*/ 75142 h 257176"/>
              <a:gd name="connsiteX2949" fmla="*/ 27507 w 611188"/>
              <a:gd name="connsiteY2949" fmla="*/ 71438 h 257176"/>
              <a:gd name="connsiteX2950" fmla="*/ 24864 w 611188"/>
              <a:gd name="connsiteY2950" fmla="*/ 69321 h 257176"/>
              <a:gd name="connsiteX2951" fmla="*/ 22221 w 611188"/>
              <a:gd name="connsiteY2951" fmla="*/ 66676 h 257176"/>
              <a:gd name="connsiteX2952" fmla="*/ 26979 w 611188"/>
              <a:gd name="connsiteY2952" fmla="*/ 67734 h 257176"/>
              <a:gd name="connsiteX2953" fmla="*/ 30150 w 611188"/>
              <a:gd name="connsiteY2953" fmla="*/ 69321 h 257176"/>
              <a:gd name="connsiteX2954" fmla="*/ 30679 w 611188"/>
              <a:gd name="connsiteY2954" fmla="*/ 68263 h 257176"/>
              <a:gd name="connsiteX2955" fmla="*/ 30679 w 611188"/>
              <a:gd name="connsiteY2955" fmla="*/ 66146 h 257176"/>
              <a:gd name="connsiteX2956" fmla="*/ 31207 w 611188"/>
              <a:gd name="connsiteY2956" fmla="*/ 66146 h 257176"/>
              <a:gd name="connsiteX2957" fmla="*/ 30679 w 611188"/>
              <a:gd name="connsiteY2957" fmla="*/ 64559 h 257176"/>
              <a:gd name="connsiteX2958" fmla="*/ 30679 w 611188"/>
              <a:gd name="connsiteY2958" fmla="*/ 62971 h 257176"/>
              <a:gd name="connsiteX2959" fmla="*/ 29093 w 611188"/>
              <a:gd name="connsiteY2959" fmla="*/ 62971 h 257176"/>
              <a:gd name="connsiteX2960" fmla="*/ 29093 w 611188"/>
              <a:gd name="connsiteY2960" fmla="*/ 61384 h 257176"/>
              <a:gd name="connsiteX2961" fmla="*/ 27507 w 611188"/>
              <a:gd name="connsiteY2961" fmla="*/ 62442 h 257176"/>
              <a:gd name="connsiteX2962" fmla="*/ 26979 w 611188"/>
              <a:gd name="connsiteY2962" fmla="*/ 62971 h 257176"/>
              <a:gd name="connsiteX2963" fmla="*/ 26979 w 611188"/>
              <a:gd name="connsiteY2963" fmla="*/ 62442 h 257176"/>
              <a:gd name="connsiteX2964" fmla="*/ 26979 w 611188"/>
              <a:gd name="connsiteY2964" fmla="*/ 61384 h 257176"/>
              <a:gd name="connsiteX2965" fmla="*/ 23807 w 611188"/>
              <a:gd name="connsiteY2965" fmla="*/ 57680 h 257176"/>
              <a:gd name="connsiteX2966" fmla="*/ 21693 w 611188"/>
              <a:gd name="connsiteY2966" fmla="*/ 52917 h 257176"/>
              <a:gd name="connsiteX2967" fmla="*/ 20107 w 611188"/>
              <a:gd name="connsiteY2967" fmla="*/ 53976 h 257176"/>
              <a:gd name="connsiteX2968" fmla="*/ 19050 w 611188"/>
              <a:gd name="connsiteY2968" fmla="*/ 52917 h 257176"/>
              <a:gd name="connsiteX2969" fmla="*/ 20636 w 611188"/>
              <a:gd name="connsiteY2969" fmla="*/ 51330 h 257176"/>
              <a:gd name="connsiteX2970" fmla="*/ 24864 w 611188"/>
              <a:gd name="connsiteY2970" fmla="*/ 55563 h 257176"/>
              <a:gd name="connsiteX2971" fmla="*/ 26979 w 611188"/>
              <a:gd name="connsiteY2971" fmla="*/ 56092 h 257176"/>
              <a:gd name="connsiteX2972" fmla="*/ 26979 w 611188"/>
              <a:gd name="connsiteY2972" fmla="*/ 54505 h 257176"/>
              <a:gd name="connsiteX2973" fmla="*/ 26979 w 611188"/>
              <a:gd name="connsiteY2973" fmla="*/ 52917 h 257176"/>
              <a:gd name="connsiteX2974" fmla="*/ 28564 w 611188"/>
              <a:gd name="connsiteY2974" fmla="*/ 54505 h 257176"/>
              <a:gd name="connsiteX2975" fmla="*/ 28564 w 611188"/>
              <a:gd name="connsiteY2975" fmla="*/ 52917 h 257176"/>
              <a:gd name="connsiteX2976" fmla="*/ 29093 w 611188"/>
              <a:gd name="connsiteY2976" fmla="*/ 53976 h 257176"/>
              <a:gd name="connsiteX2977" fmla="*/ 30150 w 611188"/>
              <a:gd name="connsiteY2977" fmla="*/ 54505 h 257176"/>
              <a:gd name="connsiteX2978" fmla="*/ 30150 w 611188"/>
              <a:gd name="connsiteY2978" fmla="*/ 55563 h 257176"/>
              <a:gd name="connsiteX2979" fmla="*/ 29093 w 611188"/>
              <a:gd name="connsiteY2979" fmla="*/ 54505 h 257176"/>
              <a:gd name="connsiteX2980" fmla="*/ 30150 w 611188"/>
              <a:gd name="connsiteY2980" fmla="*/ 56092 h 257176"/>
              <a:gd name="connsiteX2981" fmla="*/ 30679 w 611188"/>
              <a:gd name="connsiteY2981" fmla="*/ 56092 h 257176"/>
              <a:gd name="connsiteX2982" fmla="*/ 31207 w 611188"/>
              <a:gd name="connsiteY2982" fmla="*/ 59267 h 257176"/>
              <a:gd name="connsiteX2983" fmla="*/ 32265 w 611188"/>
              <a:gd name="connsiteY2983" fmla="*/ 62442 h 257176"/>
              <a:gd name="connsiteX2984" fmla="*/ 32265 w 611188"/>
              <a:gd name="connsiteY2984" fmla="*/ 62971 h 257176"/>
              <a:gd name="connsiteX2985" fmla="*/ 31207 w 611188"/>
              <a:gd name="connsiteY2985" fmla="*/ 63501 h 257176"/>
              <a:gd name="connsiteX2986" fmla="*/ 32793 w 611188"/>
              <a:gd name="connsiteY2986" fmla="*/ 64559 h 257176"/>
              <a:gd name="connsiteX2987" fmla="*/ 33850 w 611188"/>
              <a:gd name="connsiteY2987" fmla="*/ 62442 h 257176"/>
              <a:gd name="connsiteX2988" fmla="*/ 35965 w 611188"/>
              <a:gd name="connsiteY2988" fmla="*/ 63501 h 257176"/>
              <a:gd name="connsiteX2989" fmla="*/ 37550 w 611188"/>
              <a:gd name="connsiteY2989" fmla="*/ 65088 h 257176"/>
              <a:gd name="connsiteX2990" fmla="*/ 37550 w 611188"/>
              <a:gd name="connsiteY2990" fmla="*/ 69321 h 257176"/>
              <a:gd name="connsiteX2991" fmla="*/ 37022 w 611188"/>
              <a:gd name="connsiteY2991" fmla="*/ 71438 h 257176"/>
              <a:gd name="connsiteX2992" fmla="*/ 37550 w 611188"/>
              <a:gd name="connsiteY2992" fmla="*/ 73026 h 257176"/>
              <a:gd name="connsiteX2993" fmla="*/ 39665 w 611188"/>
              <a:gd name="connsiteY2993" fmla="*/ 73555 h 257176"/>
              <a:gd name="connsiteX2994" fmla="*/ 40722 w 611188"/>
              <a:gd name="connsiteY2994" fmla="*/ 75671 h 257176"/>
              <a:gd name="connsiteX2995" fmla="*/ 44951 w 611188"/>
              <a:gd name="connsiteY2995" fmla="*/ 78846 h 257176"/>
              <a:gd name="connsiteX2996" fmla="*/ 46008 w 611188"/>
              <a:gd name="connsiteY2996" fmla="*/ 81492 h 257176"/>
              <a:gd name="connsiteX2997" fmla="*/ 50237 w 611188"/>
              <a:gd name="connsiteY2997" fmla="*/ 82551 h 257176"/>
              <a:gd name="connsiteX2998" fmla="*/ 54465 w 611188"/>
              <a:gd name="connsiteY2998" fmla="*/ 82551 h 257176"/>
              <a:gd name="connsiteX2999" fmla="*/ 54465 w 611188"/>
              <a:gd name="connsiteY2999" fmla="*/ 83609 h 257176"/>
              <a:gd name="connsiteX3000" fmla="*/ 54465 w 611188"/>
              <a:gd name="connsiteY3000" fmla="*/ 84138 h 257176"/>
              <a:gd name="connsiteX3001" fmla="*/ 57108 w 611188"/>
              <a:gd name="connsiteY3001" fmla="*/ 84138 h 257176"/>
              <a:gd name="connsiteX3002" fmla="*/ 59751 w 611188"/>
              <a:gd name="connsiteY3002" fmla="*/ 87313 h 257176"/>
              <a:gd name="connsiteX3003" fmla="*/ 62923 w 611188"/>
              <a:gd name="connsiteY3003" fmla="*/ 87842 h 257176"/>
              <a:gd name="connsiteX3004" fmla="*/ 65037 w 611188"/>
              <a:gd name="connsiteY3004" fmla="*/ 90488 h 257176"/>
              <a:gd name="connsiteX3005" fmla="*/ 65037 w 611188"/>
              <a:gd name="connsiteY3005" fmla="*/ 92076 h 257176"/>
              <a:gd name="connsiteX3006" fmla="*/ 63980 w 611188"/>
              <a:gd name="connsiteY3006" fmla="*/ 92076 h 257176"/>
              <a:gd name="connsiteX3007" fmla="*/ 65037 w 611188"/>
              <a:gd name="connsiteY3007" fmla="*/ 94192 h 257176"/>
              <a:gd name="connsiteX3008" fmla="*/ 66623 w 611188"/>
              <a:gd name="connsiteY3008" fmla="*/ 94721 h 257176"/>
              <a:gd name="connsiteX3009" fmla="*/ 69794 w 611188"/>
              <a:gd name="connsiteY3009" fmla="*/ 95780 h 257176"/>
              <a:gd name="connsiteX3010" fmla="*/ 73495 w 611188"/>
              <a:gd name="connsiteY3010" fmla="*/ 96309 h 257176"/>
              <a:gd name="connsiteX3011" fmla="*/ 71909 w 611188"/>
              <a:gd name="connsiteY3011" fmla="*/ 92076 h 257176"/>
              <a:gd name="connsiteX3012" fmla="*/ 70323 w 611188"/>
              <a:gd name="connsiteY3012" fmla="*/ 87842 h 257176"/>
              <a:gd name="connsiteX3013" fmla="*/ 70323 w 611188"/>
              <a:gd name="connsiteY3013" fmla="*/ 86784 h 257176"/>
              <a:gd name="connsiteX3014" fmla="*/ 69794 w 611188"/>
              <a:gd name="connsiteY3014" fmla="*/ 85726 h 257176"/>
              <a:gd name="connsiteX3015" fmla="*/ 70323 w 611188"/>
              <a:gd name="connsiteY3015" fmla="*/ 85196 h 257176"/>
              <a:gd name="connsiteX3016" fmla="*/ 70852 w 611188"/>
              <a:gd name="connsiteY3016" fmla="*/ 85196 h 257176"/>
              <a:gd name="connsiteX3017" fmla="*/ 70323 w 611188"/>
              <a:gd name="connsiteY3017" fmla="*/ 84138 h 257176"/>
              <a:gd name="connsiteX3018" fmla="*/ 69794 w 611188"/>
              <a:gd name="connsiteY3018" fmla="*/ 84138 h 257176"/>
              <a:gd name="connsiteX3019" fmla="*/ 69794 w 611188"/>
              <a:gd name="connsiteY3019" fmla="*/ 82021 h 257176"/>
              <a:gd name="connsiteX3020" fmla="*/ 69794 w 611188"/>
              <a:gd name="connsiteY3020" fmla="*/ 79905 h 257176"/>
              <a:gd name="connsiteX3021" fmla="*/ 66623 w 611188"/>
              <a:gd name="connsiteY3021" fmla="*/ 75671 h 257176"/>
              <a:gd name="connsiteX3022" fmla="*/ 63980 w 611188"/>
              <a:gd name="connsiteY3022" fmla="*/ 71967 h 257176"/>
              <a:gd name="connsiteX3023" fmla="*/ 61337 w 611188"/>
              <a:gd name="connsiteY3023" fmla="*/ 61384 h 257176"/>
              <a:gd name="connsiteX3024" fmla="*/ 59751 w 611188"/>
              <a:gd name="connsiteY3024" fmla="*/ 50801 h 257176"/>
              <a:gd name="connsiteX3025" fmla="*/ 58694 w 611188"/>
              <a:gd name="connsiteY3025" fmla="*/ 50271 h 257176"/>
              <a:gd name="connsiteX3026" fmla="*/ 58694 w 611188"/>
              <a:gd name="connsiteY3026" fmla="*/ 48684 h 257176"/>
              <a:gd name="connsiteX3027" fmla="*/ 59751 w 611188"/>
              <a:gd name="connsiteY3027" fmla="*/ 47626 h 257176"/>
              <a:gd name="connsiteX3028" fmla="*/ 58694 w 611188"/>
              <a:gd name="connsiteY3028" fmla="*/ 47626 h 257176"/>
              <a:gd name="connsiteX3029" fmla="*/ 58694 w 611188"/>
              <a:gd name="connsiteY3029" fmla="*/ 47096 h 257176"/>
              <a:gd name="connsiteX3030" fmla="*/ 59751 w 611188"/>
              <a:gd name="connsiteY3030" fmla="*/ 43921 h 257176"/>
              <a:gd name="connsiteX3031" fmla="*/ 58694 w 611188"/>
              <a:gd name="connsiteY3031" fmla="*/ 39159 h 257176"/>
              <a:gd name="connsiteX3032" fmla="*/ 59751 w 611188"/>
              <a:gd name="connsiteY3032" fmla="*/ 39159 h 257176"/>
              <a:gd name="connsiteX3033" fmla="*/ 60280 w 611188"/>
              <a:gd name="connsiteY3033" fmla="*/ 39159 h 257176"/>
              <a:gd name="connsiteX3034" fmla="*/ 59751 w 611188"/>
              <a:gd name="connsiteY3034" fmla="*/ 35455 h 257176"/>
              <a:gd name="connsiteX3035" fmla="*/ 60280 w 611188"/>
              <a:gd name="connsiteY3035" fmla="*/ 31221 h 257176"/>
              <a:gd name="connsiteX3036" fmla="*/ 63980 w 611188"/>
              <a:gd name="connsiteY3036" fmla="*/ 30163 h 257176"/>
              <a:gd name="connsiteX3037" fmla="*/ 69794 w 611188"/>
              <a:gd name="connsiteY3037" fmla="*/ 22755 h 257176"/>
              <a:gd name="connsiteX3038" fmla="*/ 72437 w 611188"/>
              <a:gd name="connsiteY3038" fmla="*/ 21696 h 257176"/>
              <a:gd name="connsiteX3039" fmla="*/ 73495 w 611188"/>
              <a:gd name="connsiteY3039" fmla="*/ 24342 h 257176"/>
              <a:gd name="connsiteX3040" fmla="*/ 74023 w 611188"/>
              <a:gd name="connsiteY3040" fmla="*/ 24871 h 257176"/>
              <a:gd name="connsiteX3041" fmla="*/ 70323 w 611188"/>
              <a:gd name="connsiteY3041" fmla="*/ 29634 h 257176"/>
              <a:gd name="connsiteX3042" fmla="*/ 66623 w 611188"/>
              <a:gd name="connsiteY3042" fmla="*/ 33867 h 257176"/>
              <a:gd name="connsiteX3043" fmla="*/ 66623 w 611188"/>
              <a:gd name="connsiteY3043" fmla="*/ 34926 h 257176"/>
              <a:gd name="connsiteX3044" fmla="*/ 67152 w 611188"/>
              <a:gd name="connsiteY3044" fmla="*/ 35455 h 257176"/>
              <a:gd name="connsiteX3045" fmla="*/ 67152 w 611188"/>
              <a:gd name="connsiteY3045" fmla="*/ 34926 h 257176"/>
              <a:gd name="connsiteX3046" fmla="*/ 68209 w 611188"/>
              <a:gd name="connsiteY3046" fmla="*/ 34926 h 257176"/>
              <a:gd name="connsiteX3047" fmla="*/ 68209 w 611188"/>
              <a:gd name="connsiteY3047" fmla="*/ 37042 h 257176"/>
              <a:gd name="connsiteX3048" fmla="*/ 71909 w 611188"/>
              <a:gd name="connsiteY3048" fmla="*/ 35455 h 257176"/>
              <a:gd name="connsiteX3049" fmla="*/ 73495 w 611188"/>
              <a:gd name="connsiteY3049" fmla="*/ 34926 h 257176"/>
              <a:gd name="connsiteX3050" fmla="*/ 74023 w 611188"/>
              <a:gd name="connsiteY3050" fmla="*/ 35455 h 257176"/>
              <a:gd name="connsiteX3051" fmla="*/ 75080 w 611188"/>
              <a:gd name="connsiteY3051" fmla="*/ 36513 h 257176"/>
              <a:gd name="connsiteX3052" fmla="*/ 77195 w 611188"/>
              <a:gd name="connsiteY3052" fmla="*/ 34926 h 257176"/>
              <a:gd name="connsiteX3053" fmla="*/ 79309 w 611188"/>
              <a:gd name="connsiteY3053" fmla="*/ 35455 h 257176"/>
              <a:gd name="connsiteX3054" fmla="*/ 83009 w 611188"/>
              <a:gd name="connsiteY3054" fmla="*/ 33338 h 257176"/>
              <a:gd name="connsiteX3055" fmla="*/ 87238 w 611188"/>
              <a:gd name="connsiteY3055" fmla="*/ 33867 h 257176"/>
              <a:gd name="connsiteX3056" fmla="*/ 82481 w 611188"/>
              <a:gd name="connsiteY3056" fmla="*/ 33867 h 257176"/>
              <a:gd name="connsiteX3057" fmla="*/ 78781 w 611188"/>
              <a:gd name="connsiteY3057" fmla="*/ 37571 h 257176"/>
              <a:gd name="connsiteX3058" fmla="*/ 80366 w 611188"/>
              <a:gd name="connsiteY3058" fmla="*/ 38630 h 257176"/>
              <a:gd name="connsiteX3059" fmla="*/ 81952 w 611188"/>
              <a:gd name="connsiteY3059" fmla="*/ 37042 h 257176"/>
              <a:gd name="connsiteX3060" fmla="*/ 80895 w 611188"/>
              <a:gd name="connsiteY3060" fmla="*/ 38630 h 257176"/>
              <a:gd name="connsiteX3061" fmla="*/ 80366 w 611188"/>
              <a:gd name="connsiteY3061" fmla="*/ 39159 h 257176"/>
              <a:gd name="connsiteX3062" fmla="*/ 81952 w 611188"/>
              <a:gd name="connsiteY3062" fmla="*/ 40217 h 257176"/>
              <a:gd name="connsiteX3063" fmla="*/ 83009 w 611188"/>
              <a:gd name="connsiteY3063" fmla="*/ 37571 h 257176"/>
              <a:gd name="connsiteX3064" fmla="*/ 86181 w 611188"/>
              <a:gd name="connsiteY3064" fmla="*/ 40217 h 257176"/>
              <a:gd name="connsiteX3065" fmla="*/ 88824 w 611188"/>
              <a:gd name="connsiteY3065" fmla="*/ 37571 h 257176"/>
              <a:gd name="connsiteX3066" fmla="*/ 87767 w 611188"/>
              <a:gd name="connsiteY3066" fmla="*/ 37042 h 257176"/>
              <a:gd name="connsiteX3067" fmla="*/ 87238 w 611188"/>
              <a:gd name="connsiteY3067" fmla="*/ 36513 h 257176"/>
              <a:gd name="connsiteX3068" fmla="*/ 87767 w 611188"/>
              <a:gd name="connsiteY3068" fmla="*/ 35455 h 257176"/>
              <a:gd name="connsiteX3069" fmla="*/ 88824 w 611188"/>
              <a:gd name="connsiteY3069" fmla="*/ 34926 h 257176"/>
              <a:gd name="connsiteX3070" fmla="*/ 87767 w 611188"/>
              <a:gd name="connsiteY3070" fmla="*/ 33338 h 257176"/>
              <a:gd name="connsiteX3071" fmla="*/ 87238 w 611188"/>
              <a:gd name="connsiteY3071" fmla="*/ 33338 h 257176"/>
              <a:gd name="connsiteX3072" fmla="*/ 87238 w 611188"/>
              <a:gd name="connsiteY3072" fmla="*/ 31221 h 257176"/>
              <a:gd name="connsiteX3073" fmla="*/ 87238 w 611188"/>
              <a:gd name="connsiteY3073" fmla="*/ 30163 h 257176"/>
              <a:gd name="connsiteX3074" fmla="*/ 87767 w 611188"/>
              <a:gd name="connsiteY3074" fmla="*/ 31221 h 257176"/>
              <a:gd name="connsiteX3075" fmla="*/ 87767 w 611188"/>
              <a:gd name="connsiteY3075" fmla="*/ 29634 h 257176"/>
              <a:gd name="connsiteX3076" fmla="*/ 87767 w 611188"/>
              <a:gd name="connsiteY3076" fmla="*/ 26459 h 257176"/>
              <a:gd name="connsiteX3077" fmla="*/ 89352 w 611188"/>
              <a:gd name="connsiteY3077" fmla="*/ 25400 h 257176"/>
              <a:gd name="connsiteX3078" fmla="*/ 91467 w 611188"/>
              <a:gd name="connsiteY3078" fmla="*/ 23284 h 257176"/>
              <a:gd name="connsiteX3079" fmla="*/ 90938 w 611188"/>
              <a:gd name="connsiteY3079" fmla="*/ 21696 h 257176"/>
              <a:gd name="connsiteX3080" fmla="*/ 91467 w 611188"/>
              <a:gd name="connsiteY3080" fmla="*/ 21696 h 257176"/>
              <a:gd name="connsiteX3081" fmla="*/ 91467 w 611188"/>
              <a:gd name="connsiteY3081" fmla="*/ 22755 h 257176"/>
              <a:gd name="connsiteX3082" fmla="*/ 93052 w 611188"/>
              <a:gd name="connsiteY3082" fmla="*/ 21696 h 257176"/>
              <a:gd name="connsiteX3083" fmla="*/ 95167 w 611188"/>
              <a:gd name="connsiteY3083" fmla="*/ 21167 h 257176"/>
              <a:gd name="connsiteX3084" fmla="*/ 96224 w 611188"/>
              <a:gd name="connsiteY3084" fmla="*/ 18521 h 257176"/>
              <a:gd name="connsiteX3085" fmla="*/ 98338 w 611188"/>
              <a:gd name="connsiteY3085" fmla="*/ 17992 h 257176"/>
              <a:gd name="connsiteX3086" fmla="*/ 97810 w 611188"/>
              <a:gd name="connsiteY3086" fmla="*/ 15875 h 257176"/>
              <a:gd name="connsiteX3087" fmla="*/ 97810 w 611188"/>
              <a:gd name="connsiteY3087" fmla="*/ 13230 h 257176"/>
              <a:gd name="connsiteX3088" fmla="*/ 99924 w 611188"/>
              <a:gd name="connsiteY3088" fmla="*/ 12700 h 257176"/>
              <a:gd name="connsiteX3089" fmla="*/ 105210 w 611188"/>
              <a:gd name="connsiteY3089" fmla="*/ 14817 h 257176"/>
              <a:gd name="connsiteX3090" fmla="*/ 44450 w 611188"/>
              <a:gd name="connsiteY3090" fmla="*/ 9525 h 257176"/>
              <a:gd name="connsiteX3091" fmla="*/ 46038 w 611188"/>
              <a:gd name="connsiteY3091" fmla="*/ 11113 h 257176"/>
              <a:gd name="connsiteX3092" fmla="*/ 44979 w 611188"/>
              <a:gd name="connsiteY3092" fmla="*/ 11113 h 257176"/>
              <a:gd name="connsiteX3093" fmla="*/ 44450 w 611188"/>
              <a:gd name="connsiteY3093" fmla="*/ 10054 h 257176"/>
              <a:gd name="connsiteX3094" fmla="*/ 113506 w 611188"/>
              <a:gd name="connsiteY3094" fmla="*/ 1587 h 257176"/>
              <a:gd name="connsiteX3095" fmla="*/ 114300 w 611188"/>
              <a:gd name="connsiteY3095" fmla="*/ 1587 h 257176"/>
              <a:gd name="connsiteX3096" fmla="*/ 114300 w 611188"/>
              <a:gd name="connsiteY3096" fmla="*/ 3175 h 257176"/>
              <a:gd name="connsiteX3097" fmla="*/ 111125 w 611188"/>
              <a:gd name="connsiteY3097" fmla="*/ 0 h 257176"/>
              <a:gd name="connsiteX3098" fmla="*/ 113506 w 611188"/>
              <a:gd name="connsiteY3098" fmla="*/ 0 h 257176"/>
              <a:gd name="connsiteX3099" fmla="*/ 113506 w 611188"/>
              <a:gd name="connsiteY3099" fmla="*/ 1587 h 257176"/>
              <a:gd name="connsiteX3100" fmla="*/ 111125 w 611188"/>
              <a:gd name="connsiteY3100" fmla="*/ 1587 h 257176"/>
              <a:gd name="connsiteX3101" fmla="*/ 111125 w 611188"/>
              <a:gd name="connsiteY3101" fmla="*/ 529 h 25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</a:cxnLst>
            <a:rect l="l" t="t" r="r" b="b"/>
            <a:pathLst>
              <a:path w="611188" h="257176">
                <a:moveTo>
                  <a:pt x="101759" y="253842"/>
                </a:moveTo>
                <a:lnTo>
                  <a:pt x="102235" y="254318"/>
                </a:lnTo>
                <a:lnTo>
                  <a:pt x="103188" y="254795"/>
                </a:lnTo>
                <a:lnTo>
                  <a:pt x="102235" y="254795"/>
                </a:lnTo>
                <a:lnTo>
                  <a:pt x="102235" y="255747"/>
                </a:lnTo>
                <a:lnTo>
                  <a:pt x="101283" y="256223"/>
                </a:lnTo>
                <a:lnTo>
                  <a:pt x="99854" y="257176"/>
                </a:lnTo>
                <a:lnTo>
                  <a:pt x="98901" y="257176"/>
                </a:lnTo>
                <a:lnTo>
                  <a:pt x="98425" y="256223"/>
                </a:lnTo>
                <a:lnTo>
                  <a:pt x="98901" y="255747"/>
                </a:lnTo>
                <a:lnTo>
                  <a:pt x="100330" y="255747"/>
                </a:lnTo>
                <a:lnTo>
                  <a:pt x="100330" y="254795"/>
                </a:lnTo>
                <a:lnTo>
                  <a:pt x="100330" y="254318"/>
                </a:lnTo>
                <a:lnTo>
                  <a:pt x="101283" y="254318"/>
                </a:lnTo>
                <a:lnTo>
                  <a:pt x="101759" y="254318"/>
                </a:lnTo>
                <a:close/>
                <a:moveTo>
                  <a:pt x="101759" y="252413"/>
                </a:moveTo>
                <a:lnTo>
                  <a:pt x="102235" y="252889"/>
                </a:lnTo>
                <a:lnTo>
                  <a:pt x="101759" y="253842"/>
                </a:lnTo>
                <a:lnTo>
                  <a:pt x="101283" y="253842"/>
                </a:lnTo>
                <a:lnTo>
                  <a:pt x="101759" y="252889"/>
                </a:lnTo>
                <a:close/>
                <a:moveTo>
                  <a:pt x="203994" y="239713"/>
                </a:moveTo>
                <a:lnTo>
                  <a:pt x="205581" y="239713"/>
                </a:lnTo>
                <a:lnTo>
                  <a:pt x="205581" y="240242"/>
                </a:lnTo>
                <a:lnTo>
                  <a:pt x="206375" y="240242"/>
                </a:lnTo>
                <a:lnTo>
                  <a:pt x="205581" y="241301"/>
                </a:lnTo>
                <a:lnTo>
                  <a:pt x="203200" y="241301"/>
                </a:lnTo>
                <a:lnTo>
                  <a:pt x="203994" y="240242"/>
                </a:lnTo>
                <a:close/>
                <a:moveTo>
                  <a:pt x="115358" y="239713"/>
                </a:moveTo>
                <a:lnTo>
                  <a:pt x="119591" y="241999"/>
                </a:lnTo>
                <a:lnTo>
                  <a:pt x="120650" y="243714"/>
                </a:lnTo>
                <a:lnTo>
                  <a:pt x="120650" y="250572"/>
                </a:lnTo>
                <a:lnTo>
                  <a:pt x="118533" y="254001"/>
                </a:lnTo>
                <a:lnTo>
                  <a:pt x="113770" y="252287"/>
                </a:lnTo>
                <a:lnTo>
                  <a:pt x="110066" y="251143"/>
                </a:lnTo>
                <a:lnTo>
                  <a:pt x="108478" y="250572"/>
                </a:lnTo>
                <a:lnTo>
                  <a:pt x="106362" y="249429"/>
                </a:lnTo>
                <a:lnTo>
                  <a:pt x="106362" y="247714"/>
                </a:lnTo>
                <a:lnTo>
                  <a:pt x="106362" y="247143"/>
                </a:lnTo>
                <a:lnTo>
                  <a:pt x="107949" y="247143"/>
                </a:lnTo>
                <a:lnTo>
                  <a:pt x="108478" y="244857"/>
                </a:lnTo>
                <a:lnTo>
                  <a:pt x="108478" y="245428"/>
                </a:lnTo>
                <a:lnTo>
                  <a:pt x="109537" y="246571"/>
                </a:lnTo>
                <a:lnTo>
                  <a:pt x="109537" y="245428"/>
                </a:lnTo>
                <a:lnTo>
                  <a:pt x="110066" y="243714"/>
                </a:lnTo>
                <a:lnTo>
                  <a:pt x="111124" y="245428"/>
                </a:lnTo>
                <a:lnTo>
                  <a:pt x="111654" y="247143"/>
                </a:lnTo>
                <a:lnTo>
                  <a:pt x="113241" y="245428"/>
                </a:lnTo>
                <a:lnTo>
                  <a:pt x="113241" y="241428"/>
                </a:lnTo>
                <a:close/>
                <a:moveTo>
                  <a:pt x="401864" y="238579"/>
                </a:moveTo>
                <a:lnTo>
                  <a:pt x="403225" y="238579"/>
                </a:lnTo>
                <a:lnTo>
                  <a:pt x="401864" y="239940"/>
                </a:lnTo>
                <a:lnTo>
                  <a:pt x="400050" y="241301"/>
                </a:lnTo>
                <a:lnTo>
                  <a:pt x="400957" y="239940"/>
                </a:lnTo>
                <a:lnTo>
                  <a:pt x="401410" y="239940"/>
                </a:lnTo>
                <a:close/>
                <a:moveTo>
                  <a:pt x="388937" y="238125"/>
                </a:moveTo>
                <a:lnTo>
                  <a:pt x="391054" y="238125"/>
                </a:lnTo>
                <a:lnTo>
                  <a:pt x="392641" y="238125"/>
                </a:lnTo>
                <a:lnTo>
                  <a:pt x="393170" y="238760"/>
                </a:lnTo>
                <a:lnTo>
                  <a:pt x="394229" y="240030"/>
                </a:lnTo>
                <a:lnTo>
                  <a:pt x="394758" y="238760"/>
                </a:lnTo>
                <a:lnTo>
                  <a:pt x="396346" y="238125"/>
                </a:lnTo>
                <a:lnTo>
                  <a:pt x="396346" y="238760"/>
                </a:lnTo>
                <a:lnTo>
                  <a:pt x="396875" y="240030"/>
                </a:lnTo>
                <a:lnTo>
                  <a:pt x="396346" y="240030"/>
                </a:lnTo>
                <a:lnTo>
                  <a:pt x="395816" y="238760"/>
                </a:lnTo>
                <a:lnTo>
                  <a:pt x="394758" y="240665"/>
                </a:lnTo>
                <a:lnTo>
                  <a:pt x="394229" y="241300"/>
                </a:lnTo>
                <a:lnTo>
                  <a:pt x="393170" y="241300"/>
                </a:lnTo>
                <a:lnTo>
                  <a:pt x="393170" y="240030"/>
                </a:lnTo>
                <a:lnTo>
                  <a:pt x="392641" y="240030"/>
                </a:lnTo>
                <a:lnTo>
                  <a:pt x="392641" y="238760"/>
                </a:lnTo>
                <a:lnTo>
                  <a:pt x="391583" y="240030"/>
                </a:lnTo>
                <a:lnTo>
                  <a:pt x="389995" y="240665"/>
                </a:lnTo>
                <a:lnTo>
                  <a:pt x="389995" y="238760"/>
                </a:lnTo>
                <a:close/>
                <a:moveTo>
                  <a:pt x="175078" y="238125"/>
                </a:moveTo>
                <a:lnTo>
                  <a:pt x="176439" y="239713"/>
                </a:lnTo>
                <a:lnTo>
                  <a:pt x="176439" y="238125"/>
                </a:lnTo>
                <a:lnTo>
                  <a:pt x="177800" y="238125"/>
                </a:lnTo>
                <a:lnTo>
                  <a:pt x="177346" y="239713"/>
                </a:lnTo>
                <a:lnTo>
                  <a:pt x="175985" y="241300"/>
                </a:lnTo>
                <a:lnTo>
                  <a:pt x="175078" y="239713"/>
                </a:lnTo>
                <a:lnTo>
                  <a:pt x="174625" y="239713"/>
                </a:lnTo>
                <a:close/>
                <a:moveTo>
                  <a:pt x="165497" y="237899"/>
                </a:moveTo>
                <a:lnTo>
                  <a:pt x="165497" y="239940"/>
                </a:lnTo>
                <a:lnTo>
                  <a:pt x="166092" y="239940"/>
                </a:lnTo>
                <a:lnTo>
                  <a:pt x="166092" y="240621"/>
                </a:lnTo>
                <a:lnTo>
                  <a:pt x="164306" y="240621"/>
                </a:lnTo>
                <a:lnTo>
                  <a:pt x="161925" y="241301"/>
                </a:lnTo>
                <a:lnTo>
                  <a:pt x="162520" y="239940"/>
                </a:lnTo>
                <a:lnTo>
                  <a:pt x="163711" y="240621"/>
                </a:lnTo>
                <a:lnTo>
                  <a:pt x="163711" y="238579"/>
                </a:lnTo>
                <a:close/>
                <a:moveTo>
                  <a:pt x="170126" y="237212"/>
                </a:moveTo>
                <a:lnTo>
                  <a:pt x="170920" y="238284"/>
                </a:lnTo>
                <a:lnTo>
                  <a:pt x="170920" y="239237"/>
                </a:lnTo>
                <a:lnTo>
                  <a:pt x="169862" y="239713"/>
                </a:lnTo>
                <a:lnTo>
                  <a:pt x="169862" y="237808"/>
                </a:lnTo>
                <a:close/>
                <a:moveTo>
                  <a:pt x="170350" y="236709"/>
                </a:moveTo>
                <a:lnTo>
                  <a:pt x="170126" y="237212"/>
                </a:lnTo>
                <a:lnTo>
                  <a:pt x="169862" y="236855"/>
                </a:lnTo>
                <a:close/>
                <a:moveTo>
                  <a:pt x="444717" y="236538"/>
                </a:moveTo>
                <a:lnTo>
                  <a:pt x="446232" y="238126"/>
                </a:lnTo>
                <a:lnTo>
                  <a:pt x="448252" y="237067"/>
                </a:lnTo>
                <a:lnTo>
                  <a:pt x="447747" y="237067"/>
                </a:lnTo>
                <a:lnTo>
                  <a:pt x="446737" y="237067"/>
                </a:lnTo>
                <a:lnTo>
                  <a:pt x="447747" y="236538"/>
                </a:lnTo>
                <a:lnTo>
                  <a:pt x="449263" y="236538"/>
                </a:lnTo>
                <a:lnTo>
                  <a:pt x="449263" y="238655"/>
                </a:lnTo>
                <a:lnTo>
                  <a:pt x="447747" y="238655"/>
                </a:lnTo>
                <a:lnTo>
                  <a:pt x="444717" y="238655"/>
                </a:lnTo>
                <a:lnTo>
                  <a:pt x="444717" y="238126"/>
                </a:lnTo>
                <a:lnTo>
                  <a:pt x="444211" y="238126"/>
                </a:lnTo>
                <a:lnTo>
                  <a:pt x="444717" y="237067"/>
                </a:lnTo>
                <a:close/>
                <a:moveTo>
                  <a:pt x="440170" y="236538"/>
                </a:moveTo>
                <a:lnTo>
                  <a:pt x="443201" y="236538"/>
                </a:lnTo>
                <a:lnTo>
                  <a:pt x="444211" y="237067"/>
                </a:lnTo>
                <a:lnTo>
                  <a:pt x="444211" y="238126"/>
                </a:lnTo>
                <a:lnTo>
                  <a:pt x="443201" y="239713"/>
                </a:lnTo>
                <a:lnTo>
                  <a:pt x="442696" y="238126"/>
                </a:lnTo>
                <a:lnTo>
                  <a:pt x="442696" y="238655"/>
                </a:lnTo>
                <a:lnTo>
                  <a:pt x="442696" y="239713"/>
                </a:lnTo>
                <a:lnTo>
                  <a:pt x="440170" y="239713"/>
                </a:lnTo>
                <a:lnTo>
                  <a:pt x="439665" y="238126"/>
                </a:lnTo>
                <a:lnTo>
                  <a:pt x="439665" y="238655"/>
                </a:lnTo>
                <a:lnTo>
                  <a:pt x="439160" y="239713"/>
                </a:lnTo>
                <a:lnTo>
                  <a:pt x="439160" y="238126"/>
                </a:lnTo>
                <a:lnTo>
                  <a:pt x="438150" y="238126"/>
                </a:lnTo>
                <a:close/>
                <a:moveTo>
                  <a:pt x="401410" y="236538"/>
                </a:moveTo>
                <a:lnTo>
                  <a:pt x="401864" y="236538"/>
                </a:lnTo>
                <a:lnTo>
                  <a:pt x="401864" y="238579"/>
                </a:lnTo>
                <a:lnTo>
                  <a:pt x="401410" y="237899"/>
                </a:lnTo>
                <a:close/>
                <a:moveTo>
                  <a:pt x="166092" y="236538"/>
                </a:moveTo>
                <a:lnTo>
                  <a:pt x="166688" y="237899"/>
                </a:lnTo>
                <a:lnTo>
                  <a:pt x="166688" y="239940"/>
                </a:lnTo>
                <a:lnTo>
                  <a:pt x="166092" y="239940"/>
                </a:lnTo>
                <a:lnTo>
                  <a:pt x="166092" y="237899"/>
                </a:lnTo>
                <a:close/>
                <a:moveTo>
                  <a:pt x="117442" y="236538"/>
                </a:moveTo>
                <a:lnTo>
                  <a:pt x="131956" y="236538"/>
                </a:lnTo>
                <a:lnTo>
                  <a:pt x="131956" y="237067"/>
                </a:lnTo>
                <a:lnTo>
                  <a:pt x="131956" y="238126"/>
                </a:lnTo>
                <a:lnTo>
                  <a:pt x="124181" y="238126"/>
                </a:lnTo>
                <a:lnTo>
                  <a:pt x="118997" y="239713"/>
                </a:lnTo>
                <a:lnTo>
                  <a:pt x="118997" y="238655"/>
                </a:lnTo>
                <a:lnTo>
                  <a:pt x="118479" y="237067"/>
                </a:lnTo>
                <a:lnTo>
                  <a:pt x="117442" y="238126"/>
                </a:lnTo>
                <a:lnTo>
                  <a:pt x="118479" y="238126"/>
                </a:lnTo>
                <a:lnTo>
                  <a:pt x="118479" y="239713"/>
                </a:lnTo>
                <a:lnTo>
                  <a:pt x="116923" y="238655"/>
                </a:lnTo>
                <a:lnTo>
                  <a:pt x="115887" y="237067"/>
                </a:lnTo>
                <a:lnTo>
                  <a:pt x="117442" y="237067"/>
                </a:lnTo>
                <a:close/>
                <a:moveTo>
                  <a:pt x="249237" y="234950"/>
                </a:moveTo>
                <a:lnTo>
                  <a:pt x="250825" y="234950"/>
                </a:lnTo>
                <a:lnTo>
                  <a:pt x="250295" y="236538"/>
                </a:lnTo>
                <a:close/>
                <a:moveTo>
                  <a:pt x="235267" y="234950"/>
                </a:moveTo>
                <a:lnTo>
                  <a:pt x="235585" y="234950"/>
                </a:lnTo>
                <a:lnTo>
                  <a:pt x="235585" y="236141"/>
                </a:lnTo>
                <a:lnTo>
                  <a:pt x="236538" y="236538"/>
                </a:lnTo>
                <a:lnTo>
                  <a:pt x="236220" y="236538"/>
                </a:lnTo>
                <a:lnTo>
                  <a:pt x="235267" y="236538"/>
                </a:lnTo>
                <a:lnTo>
                  <a:pt x="235267" y="236141"/>
                </a:lnTo>
                <a:lnTo>
                  <a:pt x="234950" y="235347"/>
                </a:lnTo>
                <a:close/>
                <a:moveTo>
                  <a:pt x="171450" y="234950"/>
                </a:moveTo>
                <a:lnTo>
                  <a:pt x="171450" y="236379"/>
                </a:lnTo>
                <a:lnTo>
                  <a:pt x="170350" y="236709"/>
                </a:lnTo>
                <a:lnTo>
                  <a:pt x="170920" y="235426"/>
                </a:lnTo>
                <a:close/>
                <a:moveTo>
                  <a:pt x="143073" y="234950"/>
                </a:moveTo>
                <a:lnTo>
                  <a:pt x="144859" y="234950"/>
                </a:lnTo>
                <a:lnTo>
                  <a:pt x="144859" y="236538"/>
                </a:lnTo>
                <a:lnTo>
                  <a:pt x="146050" y="237596"/>
                </a:lnTo>
                <a:lnTo>
                  <a:pt x="144264" y="238125"/>
                </a:lnTo>
                <a:lnTo>
                  <a:pt x="143073" y="236538"/>
                </a:lnTo>
                <a:lnTo>
                  <a:pt x="143073" y="237596"/>
                </a:lnTo>
                <a:lnTo>
                  <a:pt x="143073" y="238125"/>
                </a:lnTo>
                <a:lnTo>
                  <a:pt x="142478" y="237596"/>
                </a:lnTo>
                <a:lnTo>
                  <a:pt x="141287" y="238125"/>
                </a:lnTo>
                <a:lnTo>
                  <a:pt x="141287" y="237596"/>
                </a:lnTo>
                <a:lnTo>
                  <a:pt x="141287" y="236008"/>
                </a:lnTo>
                <a:close/>
                <a:moveTo>
                  <a:pt x="332127" y="234829"/>
                </a:moveTo>
                <a:lnTo>
                  <a:pt x="331589" y="235378"/>
                </a:lnTo>
                <a:lnTo>
                  <a:pt x="330512" y="235378"/>
                </a:lnTo>
                <a:close/>
                <a:moveTo>
                  <a:pt x="139213" y="234421"/>
                </a:moveTo>
                <a:lnTo>
                  <a:pt x="140596" y="234421"/>
                </a:lnTo>
                <a:lnTo>
                  <a:pt x="139213" y="236538"/>
                </a:lnTo>
                <a:lnTo>
                  <a:pt x="134548" y="238126"/>
                </a:lnTo>
                <a:lnTo>
                  <a:pt x="134030" y="238126"/>
                </a:lnTo>
                <a:lnTo>
                  <a:pt x="134030" y="238655"/>
                </a:lnTo>
                <a:lnTo>
                  <a:pt x="132993" y="238655"/>
                </a:lnTo>
                <a:lnTo>
                  <a:pt x="134030" y="237067"/>
                </a:lnTo>
                <a:lnTo>
                  <a:pt x="132475" y="237067"/>
                </a:lnTo>
                <a:lnTo>
                  <a:pt x="131956" y="236538"/>
                </a:lnTo>
                <a:lnTo>
                  <a:pt x="137140" y="236538"/>
                </a:lnTo>
                <a:lnTo>
                  <a:pt x="137658" y="235480"/>
                </a:lnTo>
                <a:lnTo>
                  <a:pt x="137658" y="234951"/>
                </a:lnTo>
                <a:lnTo>
                  <a:pt x="138695" y="235480"/>
                </a:lnTo>
                <a:lnTo>
                  <a:pt x="139213" y="235480"/>
                </a:lnTo>
                <a:lnTo>
                  <a:pt x="139213" y="234951"/>
                </a:lnTo>
                <a:close/>
                <a:moveTo>
                  <a:pt x="236829" y="233893"/>
                </a:moveTo>
                <a:lnTo>
                  <a:pt x="237886" y="234422"/>
                </a:lnTo>
                <a:lnTo>
                  <a:pt x="236829" y="234422"/>
                </a:lnTo>
                <a:lnTo>
                  <a:pt x="236301" y="234422"/>
                </a:lnTo>
                <a:close/>
                <a:moveTo>
                  <a:pt x="141287" y="233363"/>
                </a:moveTo>
                <a:lnTo>
                  <a:pt x="140768" y="234421"/>
                </a:lnTo>
                <a:lnTo>
                  <a:pt x="140596" y="234421"/>
                </a:lnTo>
                <a:close/>
                <a:moveTo>
                  <a:pt x="382181" y="231775"/>
                </a:moveTo>
                <a:lnTo>
                  <a:pt x="382181" y="233263"/>
                </a:lnTo>
                <a:lnTo>
                  <a:pt x="382698" y="233263"/>
                </a:lnTo>
                <a:lnTo>
                  <a:pt x="383732" y="233263"/>
                </a:lnTo>
                <a:lnTo>
                  <a:pt x="385282" y="233760"/>
                </a:lnTo>
                <a:lnTo>
                  <a:pt x="386833" y="233760"/>
                </a:lnTo>
                <a:lnTo>
                  <a:pt x="385799" y="235248"/>
                </a:lnTo>
                <a:lnTo>
                  <a:pt x="384249" y="234752"/>
                </a:lnTo>
                <a:lnTo>
                  <a:pt x="382181" y="235248"/>
                </a:lnTo>
                <a:lnTo>
                  <a:pt x="382698" y="235744"/>
                </a:lnTo>
                <a:lnTo>
                  <a:pt x="382698" y="236736"/>
                </a:lnTo>
                <a:lnTo>
                  <a:pt x="382181" y="236736"/>
                </a:lnTo>
                <a:lnTo>
                  <a:pt x="381664" y="235248"/>
                </a:lnTo>
                <a:lnTo>
                  <a:pt x="380631" y="233760"/>
                </a:lnTo>
                <a:lnTo>
                  <a:pt x="379080" y="235248"/>
                </a:lnTo>
                <a:lnTo>
                  <a:pt x="378563" y="234752"/>
                </a:lnTo>
                <a:lnTo>
                  <a:pt x="378563" y="235248"/>
                </a:lnTo>
                <a:lnTo>
                  <a:pt x="378563" y="236736"/>
                </a:lnTo>
                <a:lnTo>
                  <a:pt x="377013" y="237232"/>
                </a:lnTo>
                <a:lnTo>
                  <a:pt x="377013" y="238225"/>
                </a:lnTo>
                <a:lnTo>
                  <a:pt x="377529" y="238721"/>
                </a:lnTo>
                <a:lnTo>
                  <a:pt x="377013" y="238721"/>
                </a:lnTo>
                <a:lnTo>
                  <a:pt x="375462" y="239713"/>
                </a:lnTo>
                <a:lnTo>
                  <a:pt x="375462" y="238225"/>
                </a:lnTo>
                <a:lnTo>
                  <a:pt x="375979" y="238225"/>
                </a:lnTo>
                <a:lnTo>
                  <a:pt x="375979" y="237232"/>
                </a:lnTo>
                <a:lnTo>
                  <a:pt x="375462" y="236736"/>
                </a:lnTo>
                <a:lnTo>
                  <a:pt x="375462" y="237232"/>
                </a:lnTo>
                <a:lnTo>
                  <a:pt x="375462" y="238225"/>
                </a:lnTo>
                <a:lnTo>
                  <a:pt x="373911" y="237232"/>
                </a:lnTo>
                <a:lnTo>
                  <a:pt x="373911" y="238721"/>
                </a:lnTo>
                <a:lnTo>
                  <a:pt x="371844" y="238225"/>
                </a:lnTo>
                <a:lnTo>
                  <a:pt x="370293" y="238225"/>
                </a:lnTo>
                <a:lnTo>
                  <a:pt x="369776" y="238721"/>
                </a:lnTo>
                <a:lnTo>
                  <a:pt x="370293" y="238721"/>
                </a:lnTo>
                <a:lnTo>
                  <a:pt x="369776" y="239713"/>
                </a:lnTo>
                <a:lnTo>
                  <a:pt x="368743" y="239713"/>
                </a:lnTo>
                <a:lnTo>
                  <a:pt x="368226" y="238721"/>
                </a:lnTo>
                <a:lnTo>
                  <a:pt x="368226" y="238225"/>
                </a:lnTo>
                <a:lnTo>
                  <a:pt x="367192" y="238225"/>
                </a:lnTo>
                <a:lnTo>
                  <a:pt x="367192" y="238721"/>
                </a:lnTo>
                <a:lnTo>
                  <a:pt x="365642" y="237232"/>
                </a:lnTo>
                <a:lnTo>
                  <a:pt x="366675" y="235744"/>
                </a:lnTo>
                <a:lnTo>
                  <a:pt x="366675" y="236736"/>
                </a:lnTo>
                <a:lnTo>
                  <a:pt x="366675" y="237232"/>
                </a:lnTo>
                <a:lnTo>
                  <a:pt x="367192" y="236736"/>
                </a:lnTo>
                <a:lnTo>
                  <a:pt x="368226" y="235744"/>
                </a:lnTo>
                <a:lnTo>
                  <a:pt x="368743" y="237232"/>
                </a:lnTo>
                <a:lnTo>
                  <a:pt x="369776" y="238225"/>
                </a:lnTo>
                <a:lnTo>
                  <a:pt x="369776" y="237232"/>
                </a:lnTo>
                <a:lnTo>
                  <a:pt x="369776" y="236736"/>
                </a:lnTo>
                <a:lnTo>
                  <a:pt x="370293" y="235744"/>
                </a:lnTo>
                <a:lnTo>
                  <a:pt x="368743" y="233760"/>
                </a:lnTo>
                <a:lnTo>
                  <a:pt x="366675" y="234752"/>
                </a:lnTo>
                <a:lnTo>
                  <a:pt x="366675" y="233760"/>
                </a:lnTo>
                <a:lnTo>
                  <a:pt x="366675" y="233263"/>
                </a:lnTo>
                <a:lnTo>
                  <a:pt x="368226" y="233263"/>
                </a:lnTo>
                <a:lnTo>
                  <a:pt x="369776" y="233263"/>
                </a:lnTo>
                <a:lnTo>
                  <a:pt x="375979" y="232271"/>
                </a:lnTo>
                <a:close/>
                <a:moveTo>
                  <a:pt x="342900" y="231775"/>
                </a:moveTo>
                <a:lnTo>
                  <a:pt x="343694" y="232304"/>
                </a:lnTo>
                <a:lnTo>
                  <a:pt x="344488" y="232304"/>
                </a:lnTo>
                <a:lnTo>
                  <a:pt x="343694" y="233892"/>
                </a:lnTo>
                <a:lnTo>
                  <a:pt x="342900" y="234950"/>
                </a:lnTo>
                <a:lnTo>
                  <a:pt x="343694" y="233363"/>
                </a:lnTo>
                <a:close/>
                <a:moveTo>
                  <a:pt x="279645" y="231247"/>
                </a:moveTo>
                <a:lnTo>
                  <a:pt x="278059" y="232305"/>
                </a:lnTo>
                <a:lnTo>
                  <a:pt x="277883" y="232129"/>
                </a:lnTo>
                <a:close/>
                <a:moveTo>
                  <a:pt x="341284" y="230982"/>
                </a:moveTo>
                <a:lnTo>
                  <a:pt x="342900" y="230982"/>
                </a:lnTo>
                <a:lnTo>
                  <a:pt x="342900" y="231532"/>
                </a:lnTo>
                <a:lnTo>
                  <a:pt x="342361" y="231532"/>
                </a:lnTo>
                <a:lnTo>
                  <a:pt x="341284" y="231532"/>
                </a:lnTo>
                <a:lnTo>
                  <a:pt x="342361" y="232631"/>
                </a:lnTo>
                <a:lnTo>
                  <a:pt x="340745" y="232631"/>
                </a:lnTo>
                <a:lnTo>
                  <a:pt x="339668" y="232631"/>
                </a:lnTo>
                <a:close/>
                <a:moveTo>
                  <a:pt x="105833" y="230188"/>
                </a:moveTo>
                <a:lnTo>
                  <a:pt x="106362" y="230188"/>
                </a:lnTo>
                <a:lnTo>
                  <a:pt x="107950" y="230188"/>
                </a:lnTo>
                <a:lnTo>
                  <a:pt x="107421" y="230717"/>
                </a:lnTo>
                <a:lnTo>
                  <a:pt x="107421" y="231775"/>
                </a:lnTo>
                <a:close/>
                <a:moveTo>
                  <a:pt x="104775" y="228600"/>
                </a:moveTo>
                <a:lnTo>
                  <a:pt x="105833" y="228600"/>
                </a:lnTo>
                <a:lnTo>
                  <a:pt x="105833" y="230188"/>
                </a:lnTo>
                <a:close/>
                <a:moveTo>
                  <a:pt x="305197" y="228234"/>
                </a:moveTo>
                <a:lnTo>
                  <a:pt x="305601" y="228234"/>
                </a:lnTo>
                <a:lnTo>
                  <a:pt x="305490" y="228684"/>
                </a:lnTo>
                <a:close/>
                <a:moveTo>
                  <a:pt x="305735" y="227685"/>
                </a:moveTo>
                <a:lnTo>
                  <a:pt x="305735" y="228234"/>
                </a:lnTo>
                <a:lnTo>
                  <a:pt x="305601" y="228234"/>
                </a:lnTo>
                <a:close/>
                <a:moveTo>
                  <a:pt x="328357" y="227135"/>
                </a:moveTo>
                <a:lnTo>
                  <a:pt x="328896" y="227135"/>
                </a:lnTo>
                <a:lnTo>
                  <a:pt x="328896" y="227273"/>
                </a:lnTo>
                <a:close/>
                <a:moveTo>
                  <a:pt x="338137" y="225425"/>
                </a:moveTo>
                <a:lnTo>
                  <a:pt x="339195" y="226060"/>
                </a:lnTo>
                <a:lnTo>
                  <a:pt x="339725" y="226060"/>
                </a:lnTo>
                <a:lnTo>
                  <a:pt x="339725" y="227013"/>
                </a:lnTo>
                <a:lnTo>
                  <a:pt x="339195" y="226378"/>
                </a:lnTo>
                <a:lnTo>
                  <a:pt x="338137" y="226378"/>
                </a:lnTo>
                <a:lnTo>
                  <a:pt x="338137" y="226060"/>
                </a:lnTo>
                <a:close/>
                <a:moveTo>
                  <a:pt x="106267" y="224368"/>
                </a:moveTo>
                <a:lnTo>
                  <a:pt x="107853" y="225426"/>
                </a:lnTo>
                <a:lnTo>
                  <a:pt x="106267" y="225426"/>
                </a:lnTo>
                <a:close/>
                <a:moveTo>
                  <a:pt x="105647" y="222504"/>
                </a:moveTo>
                <a:lnTo>
                  <a:pt x="107185" y="222697"/>
                </a:lnTo>
                <a:lnTo>
                  <a:pt x="106267" y="222780"/>
                </a:lnTo>
                <a:close/>
                <a:moveTo>
                  <a:pt x="80895" y="220134"/>
                </a:moveTo>
                <a:lnTo>
                  <a:pt x="86181" y="220664"/>
                </a:lnTo>
                <a:lnTo>
                  <a:pt x="93052" y="221193"/>
                </a:lnTo>
                <a:lnTo>
                  <a:pt x="94638" y="220664"/>
                </a:lnTo>
                <a:lnTo>
                  <a:pt x="96224" y="222251"/>
                </a:lnTo>
                <a:lnTo>
                  <a:pt x="97810" y="222251"/>
                </a:lnTo>
                <a:lnTo>
                  <a:pt x="98338" y="221193"/>
                </a:lnTo>
                <a:lnTo>
                  <a:pt x="99396" y="222251"/>
                </a:lnTo>
                <a:lnTo>
                  <a:pt x="99924" y="222251"/>
                </a:lnTo>
                <a:lnTo>
                  <a:pt x="99924" y="221193"/>
                </a:lnTo>
                <a:lnTo>
                  <a:pt x="100981" y="220134"/>
                </a:lnTo>
                <a:lnTo>
                  <a:pt x="101510" y="221193"/>
                </a:lnTo>
                <a:lnTo>
                  <a:pt x="101510" y="220664"/>
                </a:lnTo>
                <a:lnTo>
                  <a:pt x="105647" y="222504"/>
                </a:lnTo>
                <a:lnTo>
                  <a:pt x="103624" y="222251"/>
                </a:lnTo>
                <a:lnTo>
                  <a:pt x="101510" y="225426"/>
                </a:lnTo>
                <a:lnTo>
                  <a:pt x="100981" y="224368"/>
                </a:lnTo>
                <a:lnTo>
                  <a:pt x="99924" y="225426"/>
                </a:lnTo>
                <a:lnTo>
                  <a:pt x="96753" y="224368"/>
                </a:lnTo>
                <a:lnTo>
                  <a:pt x="94638" y="225426"/>
                </a:lnTo>
                <a:lnTo>
                  <a:pt x="95167" y="224368"/>
                </a:lnTo>
                <a:lnTo>
                  <a:pt x="96224" y="223839"/>
                </a:lnTo>
                <a:lnTo>
                  <a:pt x="96224" y="222780"/>
                </a:lnTo>
                <a:lnTo>
                  <a:pt x="95167" y="222251"/>
                </a:lnTo>
                <a:lnTo>
                  <a:pt x="90938" y="221193"/>
                </a:lnTo>
                <a:lnTo>
                  <a:pt x="86181" y="221193"/>
                </a:lnTo>
                <a:lnTo>
                  <a:pt x="83009" y="220664"/>
                </a:lnTo>
                <a:close/>
                <a:moveTo>
                  <a:pt x="115887" y="219075"/>
                </a:moveTo>
                <a:lnTo>
                  <a:pt x="115887" y="219472"/>
                </a:lnTo>
                <a:lnTo>
                  <a:pt x="115433" y="219472"/>
                </a:lnTo>
                <a:lnTo>
                  <a:pt x="115887" y="220266"/>
                </a:lnTo>
                <a:lnTo>
                  <a:pt x="115887" y="220663"/>
                </a:lnTo>
                <a:lnTo>
                  <a:pt x="114072" y="220266"/>
                </a:lnTo>
                <a:lnTo>
                  <a:pt x="112712" y="220663"/>
                </a:lnTo>
                <a:lnTo>
                  <a:pt x="113619" y="220266"/>
                </a:lnTo>
                <a:lnTo>
                  <a:pt x="113619" y="219472"/>
                </a:lnTo>
                <a:lnTo>
                  <a:pt x="114526" y="219472"/>
                </a:lnTo>
                <a:close/>
                <a:moveTo>
                  <a:pt x="107950" y="219075"/>
                </a:moveTo>
                <a:lnTo>
                  <a:pt x="109538" y="219075"/>
                </a:lnTo>
                <a:lnTo>
                  <a:pt x="109538" y="220134"/>
                </a:lnTo>
                <a:lnTo>
                  <a:pt x="109538" y="220663"/>
                </a:lnTo>
                <a:close/>
                <a:moveTo>
                  <a:pt x="404812" y="215900"/>
                </a:moveTo>
                <a:lnTo>
                  <a:pt x="406400" y="215900"/>
                </a:lnTo>
                <a:lnTo>
                  <a:pt x="405870" y="216297"/>
                </a:lnTo>
                <a:lnTo>
                  <a:pt x="404812" y="217488"/>
                </a:lnTo>
                <a:close/>
                <a:moveTo>
                  <a:pt x="340783" y="214313"/>
                </a:moveTo>
                <a:lnTo>
                  <a:pt x="342371" y="214313"/>
                </a:lnTo>
                <a:lnTo>
                  <a:pt x="342371" y="214710"/>
                </a:lnTo>
                <a:lnTo>
                  <a:pt x="342900" y="215504"/>
                </a:lnTo>
                <a:lnTo>
                  <a:pt x="342371" y="215901"/>
                </a:lnTo>
                <a:lnTo>
                  <a:pt x="341312" y="214710"/>
                </a:lnTo>
                <a:lnTo>
                  <a:pt x="339725" y="214710"/>
                </a:lnTo>
                <a:close/>
                <a:moveTo>
                  <a:pt x="94191" y="213668"/>
                </a:moveTo>
                <a:lnTo>
                  <a:pt x="93133" y="214214"/>
                </a:lnTo>
                <a:lnTo>
                  <a:pt x="92604" y="214214"/>
                </a:lnTo>
                <a:close/>
                <a:moveTo>
                  <a:pt x="91016" y="213668"/>
                </a:moveTo>
                <a:lnTo>
                  <a:pt x="91016" y="215305"/>
                </a:lnTo>
                <a:lnTo>
                  <a:pt x="89958" y="215305"/>
                </a:lnTo>
                <a:lnTo>
                  <a:pt x="89958" y="214214"/>
                </a:lnTo>
                <a:close/>
                <a:moveTo>
                  <a:pt x="336550" y="211860"/>
                </a:moveTo>
                <a:lnTo>
                  <a:pt x="336672" y="212059"/>
                </a:lnTo>
                <a:lnTo>
                  <a:pt x="336550" y="212148"/>
                </a:lnTo>
                <a:close/>
                <a:moveTo>
                  <a:pt x="341947" y="211138"/>
                </a:moveTo>
                <a:lnTo>
                  <a:pt x="342900" y="212726"/>
                </a:lnTo>
                <a:lnTo>
                  <a:pt x="341947" y="212197"/>
                </a:lnTo>
                <a:lnTo>
                  <a:pt x="341629" y="211667"/>
                </a:lnTo>
                <a:close/>
                <a:moveTo>
                  <a:pt x="341312" y="211138"/>
                </a:moveTo>
                <a:lnTo>
                  <a:pt x="341629" y="211667"/>
                </a:lnTo>
                <a:lnTo>
                  <a:pt x="341312" y="212197"/>
                </a:lnTo>
                <a:close/>
                <a:moveTo>
                  <a:pt x="338138" y="210993"/>
                </a:moveTo>
                <a:lnTo>
                  <a:pt x="337079" y="212725"/>
                </a:lnTo>
                <a:lnTo>
                  <a:pt x="336672" y="212059"/>
                </a:lnTo>
                <a:close/>
                <a:moveTo>
                  <a:pt x="580647" y="209022"/>
                </a:moveTo>
                <a:lnTo>
                  <a:pt x="582613" y="209022"/>
                </a:lnTo>
                <a:lnTo>
                  <a:pt x="581252" y="209551"/>
                </a:lnTo>
                <a:close/>
                <a:moveTo>
                  <a:pt x="355600" y="209022"/>
                </a:moveTo>
                <a:lnTo>
                  <a:pt x="357981" y="209022"/>
                </a:lnTo>
                <a:lnTo>
                  <a:pt x="358775" y="209022"/>
                </a:lnTo>
                <a:lnTo>
                  <a:pt x="357981" y="209551"/>
                </a:lnTo>
                <a:lnTo>
                  <a:pt x="355600" y="209551"/>
                </a:lnTo>
                <a:close/>
                <a:moveTo>
                  <a:pt x="102039" y="208493"/>
                </a:moveTo>
                <a:lnTo>
                  <a:pt x="102039" y="209022"/>
                </a:lnTo>
                <a:lnTo>
                  <a:pt x="101510" y="210080"/>
                </a:lnTo>
                <a:lnTo>
                  <a:pt x="102039" y="210609"/>
                </a:lnTo>
                <a:lnTo>
                  <a:pt x="102039" y="211668"/>
                </a:lnTo>
                <a:lnTo>
                  <a:pt x="103624" y="210609"/>
                </a:lnTo>
                <a:lnTo>
                  <a:pt x="103624" y="210080"/>
                </a:lnTo>
                <a:lnTo>
                  <a:pt x="104681" y="210080"/>
                </a:lnTo>
                <a:lnTo>
                  <a:pt x="104681" y="211668"/>
                </a:lnTo>
                <a:lnTo>
                  <a:pt x="103096" y="213255"/>
                </a:lnTo>
                <a:lnTo>
                  <a:pt x="102039" y="212197"/>
                </a:lnTo>
                <a:lnTo>
                  <a:pt x="100981" y="211668"/>
                </a:lnTo>
                <a:lnTo>
                  <a:pt x="100981" y="209022"/>
                </a:lnTo>
                <a:close/>
                <a:moveTo>
                  <a:pt x="336021" y="208107"/>
                </a:moveTo>
                <a:lnTo>
                  <a:pt x="336021" y="209261"/>
                </a:lnTo>
                <a:lnTo>
                  <a:pt x="336550" y="209261"/>
                </a:lnTo>
                <a:lnTo>
                  <a:pt x="336550" y="208684"/>
                </a:lnTo>
                <a:lnTo>
                  <a:pt x="337079" y="208107"/>
                </a:lnTo>
                <a:lnTo>
                  <a:pt x="337079" y="208684"/>
                </a:lnTo>
                <a:lnTo>
                  <a:pt x="337079" y="210416"/>
                </a:lnTo>
                <a:lnTo>
                  <a:pt x="336550" y="210416"/>
                </a:lnTo>
                <a:lnTo>
                  <a:pt x="336550" y="211860"/>
                </a:lnTo>
                <a:lnTo>
                  <a:pt x="336021" y="210993"/>
                </a:lnTo>
                <a:lnTo>
                  <a:pt x="336021" y="210416"/>
                </a:lnTo>
                <a:lnTo>
                  <a:pt x="334962" y="210416"/>
                </a:lnTo>
                <a:lnTo>
                  <a:pt x="334433" y="208684"/>
                </a:lnTo>
                <a:close/>
                <a:moveTo>
                  <a:pt x="333375" y="208107"/>
                </a:moveTo>
                <a:lnTo>
                  <a:pt x="334433" y="208684"/>
                </a:lnTo>
                <a:lnTo>
                  <a:pt x="334433" y="209261"/>
                </a:lnTo>
                <a:lnTo>
                  <a:pt x="333375" y="209261"/>
                </a:lnTo>
                <a:close/>
                <a:moveTo>
                  <a:pt x="588010" y="207963"/>
                </a:moveTo>
                <a:lnTo>
                  <a:pt x="588963" y="207963"/>
                </a:lnTo>
                <a:lnTo>
                  <a:pt x="588328" y="209551"/>
                </a:lnTo>
                <a:lnTo>
                  <a:pt x="587375" y="209551"/>
                </a:lnTo>
                <a:close/>
                <a:moveTo>
                  <a:pt x="579438" y="207963"/>
                </a:moveTo>
                <a:lnTo>
                  <a:pt x="580647" y="209022"/>
                </a:lnTo>
                <a:lnTo>
                  <a:pt x="580345" y="209022"/>
                </a:lnTo>
                <a:close/>
                <a:moveTo>
                  <a:pt x="332184" y="207963"/>
                </a:moveTo>
                <a:lnTo>
                  <a:pt x="333375" y="211138"/>
                </a:lnTo>
                <a:lnTo>
                  <a:pt x="332978" y="211138"/>
                </a:lnTo>
                <a:lnTo>
                  <a:pt x="332184" y="208757"/>
                </a:lnTo>
                <a:lnTo>
                  <a:pt x="332184" y="209551"/>
                </a:lnTo>
                <a:lnTo>
                  <a:pt x="331787" y="209551"/>
                </a:lnTo>
                <a:lnTo>
                  <a:pt x="331911" y="209054"/>
                </a:lnTo>
                <a:lnTo>
                  <a:pt x="329861" y="210080"/>
                </a:lnTo>
                <a:lnTo>
                  <a:pt x="329333" y="208493"/>
                </a:lnTo>
                <a:lnTo>
                  <a:pt x="331922" y="209011"/>
                </a:lnTo>
                <a:close/>
                <a:moveTo>
                  <a:pt x="368300" y="207433"/>
                </a:moveTo>
                <a:lnTo>
                  <a:pt x="368300" y="207963"/>
                </a:lnTo>
                <a:lnTo>
                  <a:pt x="368300" y="209021"/>
                </a:lnTo>
                <a:lnTo>
                  <a:pt x="366871" y="209550"/>
                </a:lnTo>
                <a:lnTo>
                  <a:pt x="366871" y="207963"/>
                </a:lnTo>
                <a:close/>
                <a:moveTo>
                  <a:pt x="364013" y="207433"/>
                </a:moveTo>
                <a:lnTo>
                  <a:pt x="364966" y="207963"/>
                </a:lnTo>
                <a:lnTo>
                  <a:pt x="365442" y="207433"/>
                </a:lnTo>
                <a:lnTo>
                  <a:pt x="366871" y="207963"/>
                </a:lnTo>
                <a:lnTo>
                  <a:pt x="366395" y="209021"/>
                </a:lnTo>
                <a:lnTo>
                  <a:pt x="365442" y="209550"/>
                </a:lnTo>
                <a:lnTo>
                  <a:pt x="365442" y="209021"/>
                </a:lnTo>
                <a:lnTo>
                  <a:pt x="366395" y="207963"/>
                </a:lnTo>
                <a:lnTo>
                  <a:pt x="364966" y="209021"/>
                </a:lnTo>
                <a:lnTo>
                  <a:pt x="363537" y="207963"/>
                </a:lnTo>
                <a:close/>
                <a:moveTo>
                  <a:pt x="392112" y="206375"/>
                </a:moveTo>
                <a:lnTo>
                  <a:pt x="393700" y="206375"/>
                </a:lnTo>
                <a:lnTo>
                  <a:pt x="393700" y="207010"/>
                </a:lnTo>
                <a:lnTo>
                  <a:pt x="392641" y="207328"/>
                </a:lnTo>
                <a:lnTo>
                  <a:pt x="392641" y="207010"/>
                </a:lnTo>
                <a:lnTo>
                  <a:pt x="392112" y="207328"/>
                </a:lnTo>
                <a:lnTo>
                  <a:pt x="392112" y="207010"/>
                </a:lnTo>
                <a:close/>
                <a:moveTo>
                  <a:pt x="365442" y="206375"/>
                </a:moveTo>
                <a:lnTo>
                  <a:pt x="366395" y="206375"/>
                </a:lnTo>
                <a:lnTo>
                  <a:pt x="366395" y="207433"/>
                </a:lnTo>
                <a:lnTo>
                  <a:pt x="365442" y="207433"/>
                </a:lnTo>
                <a:close/>
                <a:moveTo>
                  <a:pt x="360362" y="206375"/>
                </a:moveTo>
                <a:lnTo>
                  <a:pt x="361315" y="206375"/>
                </a:lnTo>
                <a:lnTo>
                  <a:pt x="361950" y="208756"/>
                </a:lnTo>
                <a:lnTo>
                  <a:pt x="361315" y="208756"/>
                </a:lnTo>
                <a:lnTo>
                  <a:pt x="361315" y="207169"/>
                </a:lnTo>
                <a:lnTo>
                  <a:pt x="360997" y="207169"/>
                </a:lnTo>
                <a:lnTo>
                  <a:pt x="361315" y="209550"/>
                </a:lnTo>
                <a:lnTo>
                  <a:pt x="360362" y="209550"/>
                </a:lnTo>
                <a:lnTo>
                  <a:pt x="360997" y="208756"/>
                </a:lnTo>
                <a:close/>
                <a:moveTo>
                  <a:pt x="336550" y="206375"/>
                </a:moveTo>
                <a:lnTo>
                  <a:pt x="337079" y="206952"/>
                </a:lnTo>
                <a:lnTo>
                  <a:pt x="337079" y="208107"/>
                </a:lnTo>
                <a:lnTo>
                  <a:pt x="336550" y="206952"/>
                </a:lnTo>
                <a:close/>
                <a:moveTo>
                  <a:pt x="378883" y="206199"/>
                </a:moveTo>
                <a:lnTo>
                  <a:pt x="378936" y="206270"/>
                </a:lnTo>
                <a:lnTo>
                  <a:pt x="378883" y="206376"/>
                </a:lnTo>
                <a:close/>
                <a:moveTo>
                  <a:pt x="328049" y="205771"/>
                </a:moveTo>
                <a:lnTo>
                  <a:pt x="328275" y="205847"/>
                </a:lnTo>
                <a:lnTo>
                  <a:pt x="328275" y="206376"/>
                </a:lnTo>
                <a:lnTo>
                  <a:pt x="327747" y="206376"/>
                </a:lnTo>
                <a:close/>
                <a:moveTo>
                  <a:pt x="347266" y="205423"/>
                </a:moveTo>
                <a:lnTo>
                  <a:pt x="347861" y="205741"/>
                </a:lnTo>
                <a:lnTo>
                  <a:pt x="346075" y="206376"/>
                </a:lnTo>
                <a:close/>
                <a:moveTo>
                  <a:pt x="379412" y="205317"/>
                </a:moveTo>
                <a:lnTo>
                  <a:pt x="380471" y="206376"/>
                </a:lnTo>
                <a:lnTo>
                  <a:pt x="381000" y="206905"/>
                </a:lnTo>
                <a:lnTo>
                  <a:pt x="380471" y="207963"/>
                </a:lnTo>
                <a:lnTo>
                  <a:pt x="379412" y="206905"/>
                </a:lnTo>
                <a:lnTo>
                  <a:pt x="378936" y="206270"/>
                </a:lnTo>
                <a:close/>
                <a:moveTo>
                  <a:pt x="412353" y="204788"/>
                </a:moveTo>
                <a:lnTo>
                  <a:pt x="412750" y="204788"/>
                </a:lnTo>
                <a:lnTo>
                  <a:pt x="412353" y="206376"/>
                </a:lnTo>
                <a:lnTo>
                  <a:pt x="411162" y="206376"/>
                </a:lnTo>
                <a:close/>
                <a:moveTo>
                  <a:pt x="388082" y="204788"/>
                </a:moveTo>
                <a:lnTo>
                  <a:pt x="390525" y="206772"/>
                </a:lnTo>
                <a:lnTo>
                  <a:pt x="390525" y="207169"/>
                </a:lnTo>
                <a:lnTo>
                  <a:pt x="390036" y="207963"/>
                </a:lnTo>
                <a:lnTo>
                  <a:pt x="388082" y="206772"/>
                </a:lnTo>
                <a:lnTo>
                  <a:pt x="385152" y="207963"/>
                </a:lnTo>
                <a:lnTo>
                  <a:pt x="384175" y="207963"/>
                </a:lnTo>
                <a:lnTo>
                  <a:pt x="384175" y="207169"/>
                </a:lnTo>
                <a:lnTo>
                  <a:pt x="385640" y="206772"/>
                </a:lnTo>
                <a:lnTo>
                  <a:pt x="386617" y="206772"/>
                </a:lnTo>
                <a:lnTo>
                  <a:pt x="385640" y="205979"/>
                </a:lnTo>
                <a:close/>
                <a:moveTo>
                  <a:pt x="377825" y="204788"/>
                </a:moveTo>
                <a:lnTo>
                  <a:pt x="377825" y="207169"/>
                </a:lnTo>
                <a:lnTo>
                  <a:pt x="377295" y="207169"/>
                </a:lnTo>
                <a:lnTo>
                  <a:pt x="377295" y="207963"/>
                </a:lnTo>
                <a:lnTo>
                  <a:pt x="376237" y="205582"/>
                </a:lnTo>
                <a:close/>
                <a:moveTo>
                  <a:pt x="377825" y="204788"/>
                </a:moveTo>
                <a:lnTo>
                  <a:pt x="378883" y="205317"/>
                </a:lnTo>
                <a:lnTo>
                  <a:pt x="378883" y="206199"/>
                </a:lnTo>
                <a:close/>
                <a:moveTo>
                  <a:pt x="349647" y="204788"/>
                </a:moveTo>
                <a:lnTo>
                  <a:pt x="350838" y="205423"/>
                </a:lnTo>
                <a:lnTo>
                  <a:pt x="350838" y="205741"/>
                </a:lnTo>
                <a:lnTo>
                  <a:pt x="347861" y="205741"/>
                </a:lnTo>
                <a:close/>
                <a:moveTo>
                  <a:pt x="347266" y="204788"/>
                </a:moveTo>
                <a:lnTo>
                  <a:pt x="347861" y="204788"/>
                </a:lnTo>
                <a:lnTo>
                  <a:pt x="347266" y="205423"/>
                </a:lnTo>
                <a:close/>
                <a:moveTo>
                  <a:pt x="122238" y="202102"/>
                </a:moveTo>
                <a:lnTo>
                  <a:pt x="121152" y="202712"/>
                </a:lnTo>
                <a:lnTo>
                  <a:pt x="120608" y="203934"/>
                </a:lnTo>
                <a:lnTo>
                  <a:pt x="121152" y="204544"/>
                </a:lnTo>
                <a:lnTo>
                  <a:pt x="118979" y="206376"/>
                </a:lnTo>
                <a:lnTo>
                  <a:pt x="115177" y="206376"/>
                </a:lnTo>
                <a:lnTo>
                  <a:pt x="113005" y="202712"/>
                </a:lnTo>
                <a:lnTo>
                  <a:pt x="116807" y="202712"/>
                </a:lnTo>
                <a:close/>
                <a:moveTo>
                  <a:pt x="91546" y="200025"/>
                </a:moveTo>
                <a:lnTo>
                  <a:pt x="92604" y="200025"/>
                </a:lnTo>
                <a:lnTo>
                  <a:pt x="93133" y="200025"/>
                </a:lnTo>
                <a:lnTo>
                  <a:pt x="94191" y="202208"/>
                </a:lnTo>
                <a:lnTo>
                  <a:pt x="96308" y="201662"/>
                </a:lnTo>
                <a:lnTo>
                  <a:pt x="96308" y="202208"/>
                </a:lnTo>
                <a:lnTo>
                  <a:pt x="96308" y="203845"/>
                </a:lnTo>
                <a:lnTo>
                  <a:pt x="94721" y="203299"/>
                </a:lnTo>
                <a:lnTo>
                  <a:pt x="94191" y="203845"/>
                </a:lnTo>
                <a:lnTo>
                  <a:pt x="96308" y="205482"/>
                </a:lnTo>
                <a:lnTo>
                  <a:pt x="98425" y="204937"/>
                </a:lnTo>
                <a:lnTo>
                  <a:pt x="96308" y="207119"/>
                </a:lnTo>
                <a:lnTo>
                  <a:pt x="93133" y="210939"/>
                </a:lnTo>
                <a:lnTo>
                  <a:pt x="91546" y="210394"/>
                </a:lnTo>
                <a:lnTo>
                  <a:pt x="91016" y="212577"/>
                </a:lnTo>
                <a:lnTo>
                  <a:pt x="89958" y="212031"/>
                </a:lnTo>
                <a:lnTo>
                  <a:pt x="89429" y="210939"/>
                </a:lnTo>
                <a:lnTo>
                  <a:pt x="89429" y="212577"/>
                </a:lnTo>
                <a:lnTo>
                  <a:pt x="87841" y="212577"/>
                </a:lnTo>
                <a:lnTo>
                  <a:pt x="87312" y="213668"/>
                </a:lnTo>
                <a:lnTo>
                  <a:pt x="87312" y="214214"/>
                </a:lnTo>
                <a:lnTo>
                  <a:pt x="89429" y="215305"/>
                </a:lnTo>
                <a:lnTo>
                  <a:pt x="89958" y="215851"/>
                </a:lnTo>
                <a:lnTo>
                  <a:pt x="91016" y="215305"/>
                </a:lnTo>
                <a:lnTo>
                  <a:pt x="92604" y="214214"/>
                </a:lnTo>
                <a:lnTo>
                  <a:pt x="92604" y="215305"/>
                </a:lnTo>
                <a:lnTo>
                  <a:pt x="92604" y="215851"/>
                </a:lnTo>
                <a:lnTo>
                  <a:pt x="91016" y="216397"/>
                </a:lnTo>
                <a:lnTo>
                  <a:pt x="89958" y="217488"/>
                </a:lnTo>
                <a:lnTo>
                  <a:pt x="87841" y="215851"/>
                </a:lnTo>
                <a:lnTo>
                  <a:pt x="84666" y="213668"/>
                </a:lnTo>
                <a:lnTo>
                  <a:pt x="84137" y="213668"/>
                </a:lnTo>
                <a:lnTo>
                  <a:pt x="83079" y="213668"/>
                </a:lnTo>
                <a:lnTo>
                  <a:pt x="82550" y="212031"/>
                </a:lnTo>
                <a:lnTo>
                  <a:pt x="80962" y="212031"/>
                </a:lnTo>
                <a:lnTo>
                  <a:pt x="78846" y="208757"/>
                </a:lnTo>
                <a:lnTo>
                  <a:pt x="76200" y="205482"/>
                </a:lnTo>
                <a:lnTo>
                  <a:pt x="77787" y="205482"/>
                </a:lnTo>
                <a:lnTo>
                  <a:pt x="82021" y="205482"/>
                </a:lnTo>
                <a:lnTo>
                  <a:pt x="89958" y="206574"/>
                </a:lnTo>
                <a:lnTo>
                  <a:pt x="93133" y="203845"/>
                </a:lnTo>
                <a:lnTo>
                  <a:pt x="91546" y="204937"/>
                </a:lnTo>
                <a:lnTo>
                  <a:pt x="89958" y="205482"/>
                </a:lnTo>
                <a:lnTo>
                  <a:pt x="91016" y="203299"/>
                </a:lnTo>
                <a:lnTo>
                  <a:pt x="93133" y="201662"/>
                </a:lnTo>
                <a:lnTo>
                  <a:pt x="92604" y="201116"/>
                </a:lnTo>
                <a:close/>
                <a:moveTo>
                  <a:pt x="104858" y="198438"/>
                </a:moveTo>
                <a:lnTo>
                  <a:pt x="104858" y="199659"/>
                </a:lnTo>
                <a:lnTo>
                  <a:pt x="105945" y="201491"/>
                </a:lnTo>
                <a:lnTo>
                  <a:pt x="108117" y="201491"/>
                </a:lnTo>
                <a:lnTo>
                  <a:pt x="108117" y="202102"/>
                </a:lnTo>
                <a:lnTo>
                  <a:pt x="108117" y="202712"/>
                </a:lnTo>
                <a:lnTo>
                  <a:pt x="109746" y="202102"/>
                </a:lnTo>
                <a:lnTo>
                  <a:pt x="111376" y="200270"/>
                </a:lnTo>
                <a:lnTo>
                  <a:pt x="111919" y="201491"/>
                </a:lnTo>
                <a:lnTo>
                  <a:pt x="113005" y="201491"/>
                </a:lnTo>
                <a:lnTo>
                  <a:pt x="113005" y="202102"/>
                </a:lnTo>
                <a:lnTo>
                  <a:pt x="111376" y="201491"/>
                </a:lnTo>
                <a:lnTo>
                  <a:pt x="111376" y="202102"/>
                </a:lnTo>
                <a:lnTo>
                  <a:pt x="111376" y="202712"/>
                </a:lnTo>
                <a:lnTo>
                  <a:pt x="113005" y="202712"/>
                </a:lnTo>
                <a:lnTo>
                  <a:pt x="109746" y="205765"/>
                </a:lnTo>
                <a:lnTo>
                  <a:pt x="108660" y="205765"/>
                </a:lnTo>
                <a:lnTo>
                  <a:pt x="108660" y="203934"/>
                </a:lnTo>
                <a:lnTo>
                  <a:pt x="108117" y="205765"/>
                </a:lnTo>
                <a:lnTo>
                  <a:pt x="107574" y="206376"/>
                </a:lnTo>
                <a:lnTo>
                  <a:pt x="107574" y="205765"/>
                </a:lnTo>
                <a:lnTo>
                  <a:pt x="107574" y="204544"/>
                </a:lnTo>
                <a:lnTo>
                  <a:pt x="105945" y="203934"/>
                </a:lnTo>
                <a:lnTo>
                  <a:pt x="104858" y="202102"/>
                </a:lnTo>
                <a:lnTo>
                  <a:pt x="104315" y="202712"/>
                </a:lnTo>
                <a:lnTo>
                  <a:pt x="102686" y="202102"/>
                </a:lnTo>
                <a:lnTo>
                  <a:pt x="103229" y="201491"/>
                </a:lnTo>
                <a:lnTo>
                  <a:pt x="101600" y="201491"/>
                </a:lnTo>
                <a:lnTo>
                  <a:pt x="103229" y="199659"/>
                </a:lnTo>
                <a:close/>
                <a:moveTo>
                  <a:pt x="83457" y="198438"/>
                </a:moveTo>
                <a:lnTo>
                  <a:pt x="85725" y="200026"/>
                </a:lnTo>
                <a:lnTo>
                  <a:pt x="83457" y="200026"/>
                </a:lnTo>
                <a:lnTo>
                  <a:pt x="82550" y="199629"/>
                </a:lnTo>
                <a:close/>
                <a:moveTo>
                  <a:pt x="446484" y="193675"/>
                </a:moveTo>
                <a:lnTo>
                  <a:pt x="447675" y="195263"/>
                </a:lnTo>
                <a:lnTo>
                  <a:pt x="446881" y="195263"/>
                </a:lnTo>
                <a:lnTo>
                  <a:pt x="446087" y="195263"/>
                </a:lnTo>
                <a:close/>
                <a:moveTo>
                  <a:pt x="93052" y="189443"/>
                </a:moveTo>
                <a:lnTo>
                  <a:pt x="93111" y="189560"/>
                </a:lnTo>
                <a:lnTo>
                  <a:pt x="93052" y="189548"/>
                </a:lnTo>
                <a:close/>
                <a:moveTo>
                  <a:pt x="92524" y="189443"/>
                </a:moveTo>
                <a:lnTo>
                  <a:pt x="93052" y="189548"/>
                </a:lnTo>
                <a:lnTo>
                  <a:pt x="93052" y="189972"/>
                </a:lnTo>
                <a:lnTo>
                  <a:pt x="93052" y="191030"/>
                </a:lnTo>
                <a:lnTo>
                  <a:pt x="92524" y="189972"/>
                </a:lnTo>
                <a:close/>
                <a:moveTo>
                  <a:pt x="119856" y="188913"/>
                </a:moveTo>
                <a:lnTo>
                  <a:pt x="120253" y="189972"/>
                </a:lnTo>
                <a:lnTo>
                  <a:pt x="120650" y="190501"/>
                </a:lnTo>
                <a:lnTo>
                  <a:pt x="119856" y="190501"/>
                </a:lnTo>
                <a:lnTo>
                  <a:pt x="119062" y="190501"/>
                </a:lnTo>
                <a:lnTo>
                  <a:pt x="119062" y="189972"/>
                </a:lnTo>
                <a:close/>
                <a:moveTo>
                  <a:pt x="86647" y="185208"/>
                </a:moveTo>
                <a:lnTo>
                  <a:pt x="88183" y="185738"/>
                </a:lnTo>
                <a:lnTo>
                  <a:pt x="89207" y="185208"/>
                </a:lnTo>
                <a:lnTo>
                  <a:pt x="89719" y="186796"/>
                </a:lnTo>
                <a:lnTo>
                  <a:pt x="92792" y="186796"/>
                </a:lnTo>
                <a:lnTo>
                  <a:pt x="93304" y="188384"/>
                </a:lnTo>
                <a:lnTo>
                  <a:pt x="95352" y="186796"/>
                </a:lnTo>
                <a:lnTo>
                  <a:pt x="98425" y="185738"/>
                </a:lnTo>
                <a:lnTo>
                  <a:pt x="97913" y="187325"/>
                </a:lnTo>
                <a:lnTo>
                  <a:pt x="96888" y="187325"/>
                </a:lnTo>
                <a:lnTo>
                  <a:pt x="94840" y="187325"/>
                </a:lnTo>
                <a:lnTo>
                  <a:pt x="94840" y="188384"/>
                </a:lnTo>
                <a:lnTo>
                  <a:pt x="94840" y="188913"/>
                </a:lnTo>
                <a:lnTo>
                  <a:pt x="91767" y="188384"/>
                </a:lnTo>
                <a:lnTo>
                  <a:pt x="89207" y="186796"/>
                </a:lnTo>
                <a:lnTo>
                  <a:pt x="87671" y="187325"/>
                </a:lnTo>
                <a:lnTo>
                  <a:pt x="86647" y="188384"/>
                </a:lnTo>
                <a:lnTo>
                  <a:pt x="86134" y="188384"/>
                </a:lnTo>
                <a:lnTo>
                  <a:pt x="86134" y="186796"/>
                </a:lnTo>
                <a:lnTo>
                  <a:pt x="86647" y="185738"/>
                </a:lnTo>
                <a:close/>
                <a:moveTo>
                  <a:pt x="82550" y="184150"/>
                </a:moveTo>
                <a:lnTo>
                  <a:pt x="83574" y="185738"/>
                </a:lnTo>
                <a:lnTo>
                  <a:pt x="84598" y="185738"/>
                </a:lnTo>
                <a:lnTo>
                  <a:pt x="86134" y="186796"/>
                </a:lnTo>
                <a:lnTo>
                  <a:pt x="84598" y="187325"/>
                </a:lnTo>
                <a:lnTo>
                  <a:pt x="83062" y="186796"/>
                </a:lnTo>
                <a:lnTo>
                  <a:pt x="83062" y="185208"/>
                </a:lnTo>
                <a:lnTo>
                  <a:pt x="82550" y="185208"/>
                </a:lnTo>
                <a:close/>
                <a:moveTo>
                  <a:pt x="82550" y="182563"/>
                </a:moveTo>
                <a:lnTo>
                  <a:pt x="84137" y="182563"/>
                </a:lnTo>
                <a:lnTo>
                  <a:pt x="85725" y="184151"/>
                </a:lnTo>
                <a:lnTo>
                  <a:pt x="84137" y="184151"/>
                </a:lnTo>
                <a:close/>
                <a:moveTo>
                  <a:pt x="94456" y="180975"/>
                </a:moveTo>
                <a:lnTo>
                  <a:pt x="94456" y="182166"/>
                </a:lnTo>
                <a:lnTo>
                  <a:pt x="95250" y="182563"/>
                </a:lnTo>
                <a:lnTo>
                  <a:pt x="93662" y="182563"/>
                </a:lnTo>
                <a:lnTo>
                  <a:pt x="93662" y="181372"/>
                </a:lnTo>
                <a:close/>
                <a:moveTo>
                  <a:pt x="108080" y="179766"/>
                </a:moveTo>
                <a:lnTo>
                  <a:pt x="107853" y="180447"/>
                </a:lnTo>
                <a:lnTo>
                  <a:pt x="107677" y="180270"/>
                </a:lnTo>
                <a:close/>
                <a:moveTo>
                  <a:pt x="107098" y="179691"/>
                </a:moveTo>
                <a:lnTo>
                  <a:pt x="107677" y="180270"/>
                </a:lnTo>
                <a:lnTo>
                  <a:pt x="106267" y="182034"/>
                </a:lnTo>
                <a:lnTo>
                  <a:pt x="106796" y="180976"/>
                </a:lnTo>
                <a:lnTo>
                  <a:pt x="106796" y="180447"/>
                </a:lnTo>
                <a:close/>
                <a:moveTo>
                  <a:pt x="100012" y="176213"/>
                </a:moveTo>
                <a:lnTo>
                  <a:pt x="101600" y="176213"/>
                </a:lnTo>
                <a:lnTo>
                  <a:pt x="101600" y="177272"/>
                </a:lnTo>
                <a:lnTo>
                  <a:pt x="101600" y="177801"/>
                </a:lnTo>
                <a:lnTo>
                  <a:pt x="100541" y="177272"/>
                </a:lnTo>
                <a:close/>
                <a:moveTo>
                  <a:pt x="592138" y="166688"/>
                </a:moveTo>
                <a:lnTo>
                  <a:pt x="593726" y="166688"/>
                </a:lnTo>
                <a:lnTo>
                  <a:pt x="593196" y="167747"/>
                </a:lnTo>
                <a:lnTo>
                  <a:pt x="592138" y="168276"/>
                </a:lnTo>
                <a:lnTo>
                  <a:pt x="592138" y="167747"/>
                </a:lnTo>
                <a:close/>
                <a:moveTo>
                  <a:pt x="573088" y="166688"/>
                </a:moveTo>
                <a:lnTo>
                  <a:pt x="574676" y="166688"/>
                </a:lnTo>
                <a:lnTo>
                  <a:pt x="573882" y="168276"/>
                </a:lnTo>
                <a:lnTo>
                  <a:pt x="573088" y="167747"/>
                </a:lnTo>
                <a:close/>
                <a:moveTo>
                  <a:pt x="442595" y="166688"/>
                </a:moveTo>
                <a:lnTo>
                  <a:pt x="443230" y="166688"/>
                </a:lnTo>
                <a:lnTo>
                  <a:pt x="443230" y="168276"/>
                </a:lnTo>
                <a:lnTo>
                  <a:pt x="441325" y="168276"/>
                </a:lnTo>
                <a:close/>
                <a:moveTo>
                  <a:pt x="582083" y="165100"/>
                </a:moveTo>
                <a:lnTo>
                  <a:pt x="582612" y="165735"/>
                </a:lnTo>
                <a:lnTo>
                  <a:pt x="584200" y="165100"/>
                </a:lnTo>
                <a:lnTo>
                  <a:pt x="583671" y="165735"/>
                </a:lnTo>
                <a:lnTo>
                  <a:pt x="582612" y="166053"/>
                </a:lnTo>
                <a:lnTo>
                  <a:pt x="582083" y="166688"/>
                </a:lnTo>
                <a:lnTo>
                  <a:pt x="581025" y="166688"/>
                </a:lnTo>
                <a:lnTo>
                  <a:pt x="582083" y="166053"/>
                </a:lnTo>
                <a:close/>
                <a:moveTo>
                  <a:pt x="588963" y="163513"/>
                </a:moveTo>
                <a:lnTo>
                  <a:pt x="590551" y="163513"/>
                </a:lnTo>
                <a:lnTo>
                  <a:pt x="590021" y="165101"/>
                </a:lnTo>
                <a:lnTo>
                  <a:pt x="588963" y="165101"/>
                </a:lnTo>
                <a:close/>
                <a:moveTo>
                  <a:pt x="447675" y="158750"/>
                </a:moveTo>
                <a:lnTo>
                  <a:pt x="447675" y="160655"/>
                </a:lnTo>
                <a:lnTo>
                  <a:pt x="447278" y="161925"/>
                </a:lnTo>
                <a:lnTo>
                  <a:pt x="446087" y="160655"/>
                </a:lnTo>
                <a:close/>
                <a:moveTo>
                  <a:pt x="345190" y="149755"/>
                </a:moveTo>
                <a:lnTo>
                  <a:pt x="346776" y="150813"/>
                </a:lnTo>
                <a:lnTo>
                  <a:pt x="345190" y="150813"/>
                </a:lnTo>
                <a:close/>
                <a:moveTo>
                  <a:pt x="344133" y="149755"/>
                </a:moveTo>
                <a:lnTo>
                  <a:pt x="344133" y="150813"/>
                </a:lnTo>
                <a:lnTo>
                  <a:pt x="343605" y="150813"/>
                </a:lnTo>
                <a:close/>
                <a:moveTo>
                  <a:pt x="347607" y="147336"/>
                </a:moveTo>
                <a:lnTo>
                  <a:pt x="348362" y="147638"/>
                </a:lnTo>
                <a:lnTo>
                  <a:pt x="347305" y="147638"/>
                </a:lnTo>
                <a:close/>
                <a:moveTo>
                  <a:pt x="354013" y="144463"/>
                </a:moveTo>
                <a:lnTo>
                  <a:pt x="354013" y="144992"/>
                </a:lnTo>
                <a:lnTo>
                  <a:pt x="352425" y="146051"/>
                </a:lnTo>
                <a:close/>
                <a:moveTo>
                  <a:pt x="344421" y="141192"/>
                </a:moveTo>
                <a:lnTo>
                  <a:pt x="344253" y="141336"/>
                </a:lnTo>
                <a:lnTo>
                  <a:pt x="344133" y="141288"/>
                </a:lnTo>
                <a:close/>
                <a:moveTo>
                  <a:pt x="346776" y="139172"/>
                </a:moveTo>
                <a:lnTo>
                  <a:pt x="348890" y="139172"/>
                </a:lnTo>
                <a:lnTo>
                  <a:pt x="347305" y="141288"/>
                </a:lnTo>
                <a:lnTo>
                  <a:pt x="345719" y="140759"/>
                </a:lnTo>
                <a:lnTo>
                  <a:pt x="344421" y="141192"/>
                </a:lnTo>
                <a:close/>
                <a:moveTo>
                  <a:pt x="474028" y="137054"/>
                </a:moveTo>
                <a:lnTo>
                  <a:pt x="474663" y="138113"/>
                </a:lnTo>
                <a:lnTo>
                  <a:pt x="474028" y="138113"/>
                </a:lnTo>
                <a:close/>
                <a:moveTo>
                  <a:pt x="474028" y="136525"/>
                </a:moveTo>
                <a:lnTo>
                  <a:pt x="474028" y="137054"/>
                </a:lnTo>
                <a:lnTo>
                  <a:pt x="473710" y="137054"/>
                </a:lnTo>
                <a:lnTo>
                  <a:pt x="473710" y="138113"/>
                </a:lnTo>
                <a:lnTo>
                  <a:pt x="473075" y="137054"/>
                </a:lnTo>
                <a:close/>
                <a:moveTo>
                  <a:pt x="390649" y="125942"/>
                </a:moveTo>
                <a:lnTo>
                  <a:pt x="390121" y="127001"/>
                </a:lnTo>
                <a:lnTo>
                  <a:pt x="390649" y="127001"/>
                </a:lnTo>
                <a:lnTo>
                  <a:pt x="391706" y="125942"/>
                </a:lnTo>
                <a:close/>
                <a:moveTo>
                  <a:pt x="395935" y="125413"/>
                </a:moveTo>
                <a:lnTo>
                  <a:pt x="395935" y="125942"/>
                </a:lnTo>
                <a:lnTo>
                  <a:pt x="395406" y="125942"/>
                </a:lnTo>
                <a:close/>
                <a:moveTo>
                  <a:pt x="436637" y="123826"/>
                </a:moveTo>
                <a:lnTo>
                  <a:pt x="438222" y="123826"/>
                </a:lnTo>
                <a:lnTo>
                  <a:pt x="437165" y="124884"/>
                </a:lnTo>
                <a:close/>
                <a:moveTo>
                  <a:pt x="610372" y="120769"/>
                </a:moveTo>
                <a:lnTo>
                  <a:pt x="609147" y="121841"/>
                </a:lnTo>
                <a:lnTo>
                  <a:pt x="606425" y="122238"/>
                </a:lnTo>
                <a:lnTo>
                  <a:pt x="608467" y="121047"/>
                </a:lnTo>
                <a:close/>
                <a:moveTo>
                  <a:pt x="610508" y="120650"/>
                </a:moveTo>
                <a:lnTo>
                  <a:pt x="611188" y="120650"/>
                </a:lnTo>
                <a:lnTo>
                  <a:pt x="610372" y="120769"/>
                </a:lnTo>
                <a:close/>
                <a:moveTo>
                  <a:pt x="566936" y="112713"/>
                </a:moveTo>
                <a:lnTo>
                  <a:pt x="568127" y="114618"/>
                </a:lnTo>
                <a:lnTo>
                  <a:pt x="569913" y="116047"/>
                </a:lnTo>
                <a:lnTo>
                  <a:pt x="569317" y="116047"/>
                </a:lnTo>
                <a:lnTo>
                  <a:pt x="569317" y="117476"/>
                </a:lnTo>
                <a:lnTo>
                  <a:pt x="568127" y="117476"/>
                </a:lnTo>
                <a:lnTo>
                  <a:pt x="566936" y="117476"/>
                </a:lnTo>
                <a:lnTo>
                  <a:pt x="566936" y="116047"/>
                </a:lnTo>
                <a:lnTo>
                  <a:pt x="565745" y="116047"/>
                </a:lnTo>
                <a:lnTo>
                  <a:pt x="566936" y="115571"/>
                </a:lnTo>
                <a:lnTo>
                  <a:pt x="565150" y="114618"/>
                </a:lnTo>
                <a:lnTo>
                  <a:pt x="566936" y="114142"/>
                </a:lnTo>
                <a:close/>
                <a:moveTo>
                  <a:pt x="74612" y="107950"/>
                </a:moveTo>
                <a:lnTo>
                  <a:pt x="75670" y="107950"/>
                </a:lnTo>
                <a:lnTo>
                  <a:pt x="76200" y="111125"/>
                </a:lnTo>
                <a:lnTo>
                  <a:pt x="75670" y="110331"/>
                </a:lnTo>
                <a:close/>
                <a:moveTo>
                  <a:pt x="480510" y="106363"/>
                </a:moveTo>
                <a:lnTo>
                  <a:pt x="480317" y="106556"/>
                </a:lnTo>
                <a:lnTo>
                  <a:pt x="481011" y="106363"/>
                </a:lnTo>
                <a:close/>
                <a:moveTo>
                  <a:pt x="593726" y="103188"/>
                </a:moveTo>
                <a:lnTo>
                  <a:pt x="593726" y="104776"/>
                </a:lnTo>
                <a:lnTo>
                  <a:pt x="592138" y="104776"/>
                </a:lnTo>
                <a:lnTo>
                  <a:pt x="593196" y="103717"/>
                </a:lnTo>
                <a:close/>
                <a:moveTo>
                  <a:pt x="588963" y="103188"/>
                </a:moveTo>
                <a:lnTo>
                  <a:pt x="589492" y="103188"/>
                </a:lnTo>
                <a:lnTo>
                  <a:pt x="592138" y="103188"/>
                </a:lnTo>
                <a:lnTo>
                  <a:pt x="590550" y="104776"/>
                </a:lnTo>
                <a:close/>
                <a:moveTo>
                  <a:pt x="594783" y="101600"/>
                </a:moveTo>
                <a:lnTo>
                  <a:pt x="595313" y="102659"/>
                </a:lnTo>
                <a:lnTo>
                  <a:pt x="594783" y="103188"/>
                </a:lnTo>
                <a:lnTo>
                  <a:pt x="593726" y="103188"/>
                </a:lnTo>
                <a:lnTo>
                  <a:pt x="593725" y="103188"/>
                </a:lnTo>
                <a:close/>
                <a:moveTo>
                  <a:pt x="598091" y="100013"/>
                </a:moveTo>
                <a:lnTo>
                  <a:pt x="598488" y="100542"/>
                </a:lnTo>
                <a:lnTo>
                  <a:pt x="598091" y="101601"/>
                </a:lnTo>
                <a:lnTo>
                  <a:pt x="596900" y="101601"/>
                </a:lnTo>
                <a:close/>
                <a:moveTo>
                  <a:pt x="591344" y="100013"/>
                </a:moveTo>
                <a:lnTo>
                  <a:pt x="593726" y="101204"/>
                </a:lnTo>
                <a:lnTo>
                  <a:pt x="593249" y="101601"/>
                </a:lnTo>
                <a:lnTo>
                  <a:pt x="592773" y="101601"/>
                </a:lnTo>
                <a:lnTo>
                  <a:pt x="592773" y="101204"/>
                </a:lnTo>
                <a:lnTo>
                  <a:pt x="590392" y="101204"/>
                </a:lnTo>
                <a:lnTo>
                  <a:pt x="588963" y="101601"/>
                </a:lnTo>
                <a:close/>
                <a:moveTo>
                  <a:pt x="571500" y="98425"/>
                </a:moveTo>
                <a:lnTo>
                  <a:pt x="573088" y="98954"/>
                </a:lnTo>
                <a:lnTo>
                  <a:pt x="572029" y="100013"/>
                </a:lnTo>
                <a:lnTo>
                  <a:pt x="571500" y="98954"/>
                </a:lnTo>
                <a:close/>
                <a:moveTo>
                  <a:pt x="558271" y="98425"/>
                </a:moveTo>
                <a:lnTo>
                  <a:pt x="558801" y="100013"/>
                </a:lnTo>
                <a:lnTo>
                  <a:pt x="557213" y="100013"/>
                </a:lnTo>
                <a:close/>
                <a:moveTo>
                  <a:pt x="543322" y="97897"/>
                </a:moveTo>
                <a:lnTo>
                  <a:pt x="546101" y="97897"/>
                </a:lnTo>
                <a:lnTo>
                  <a:pt x="544315" y="98426"/>
                </a:lnTo>
                <a:close/>
                <a:moveTo>
                  <a:pt x="541338" y="96838"/>
                </a:moveTo>
                <a:lnTo>
                  <a:pt x="543322" y="97897"/>
                </a:lnTo>
                <a:lnTo>
                  <a:pt x="543124" y="97897"/>
                </a:lnTo>
                <a:close/>
                <a:moveTo>
                  <a:pt x="503237" y="93663"/>
                </a:moveTo>
                <a:lnTo>
                  <a:pt x="504031" y="94457"/>
                </a:lnTo>
                <a:lnTo>
                  <a:pt x="504825" y="93663"/>
                </a:lnTo>
                <a:lnTo>
                  <a:pt x="504031" y="95251"/>
                </a:lnTo>
                <a:close/>
                <a:moveTo>
                  <a:pt x="499539" y="84214"/>
                </a:moveTo>
                <a:lnTo>
                  <a:pt x="499539" y="85196"/>
                </a:lnTo>
                <a:lnTo>
                  <a:pt x="499010" y="85196"/>
                </a:lnTo>
                <a:lnTo>
                  <a:pt x="499010" y="84516"/>
                </a:lnTo>
                <a:close/>
                <a:moveTo>
                  <a:pt x="503239" y="82021"/>
                </a:moveTo>
                <a:lnTo>
                  <a:pt x="504825" y="82021"/>
                </a:lnTo>
                <a:lnTo>
                  <a:pt x="504296" y="82551"/>
                </a:lnTo>
                <a:close/>
                <a:moveTo>
                  <a:pt x="50800" y="65088"/>
                </a:moveTo>
                <a:lnTo>
                  <a:pt x="49741" y="66993"/>
                </a:lnTo>
                <a:lnTo>
                  <a:pt x="50800" y="66993"/>
                </a:lnTo>
                <a:lnTo>
                  <a:pt x="49741" y="68263"/>
                </a:lnTo>
                <a:lnTo>
                  <a:pt x="49212" y="66993"/>
                </a:lnTo>
                <a:lnTo>
                  <a:pt x="49741" y="66358"/>
                </a:lnTo>
                <a:close/>
                <a:moveTo>
                  <a:pt x="375848" y="63501"/>
                </a:moveTo>
                <a:lnTo>
                  <a:pt x="376906" y="63501"/>
                </a:lnTo>
                <a:lnTo>
                  <a:pt x="376906" y="64559"/>
                </a:lnTo>
                <a:close/>
                <a:moveTo>
                  <a:pt x="375320" y="62971"/>
                </a:moveTo>
                <a:lnTo>
                  <a:pt x="375848" y="63501"/>
                </a:lnTo>
                <a:lnTo>
                  <a:pt x="375320" y="63501"/>
                </a:lnTo>
                <a:lnTo>
                  <a:pt x="375320" y="64559"/>
                </a:lnTo>
                <a:lnTo>
                  <a:pt x="374791" y="64559"/>
                </a:lnTo>
                <a:close/>
                <a:moveTo>
                  <a:pt x="388540" y="55563"/>
                </a:moveTo>
                <a:lnTo>
                  <a:pt x="390525" y="55563"/>
                </a:lnTo>
                <a:lnTo>
                  <a:pt x="387052" y="56357"/>
                </a:lnTo>
                <a:close/>
                <a:moveTo>
                  <a:pt x="384571" y="55563"/>
                </a:moveTo>
                <a:lnTo>
                  <a:pt x="387052" y="56357"/>
                </a:lnTo>
                <a:lnTo>
                  <a:pt x="383083" y="57151"/>
                </a:lnTo>
                <a:lnTo>
                  <a:pt x="382587" y="56754"/>
                </a:lnTo>
                <a:lnTo>
                  <a:pt x="382587" y="56357"/>
                </a:lnTo>
                <a:close/>
                <a:moveTo>
                  <a:pt x="380047" y="55563"/>
                </a:moveTo>
                <a:lnTo>
                  <a:pt x="381000" y="55563"/>
                </a:lnTo>
                <a:lnTo>
                  <a:pt x="380365" y="56357"/>
                </a:lnTo>
                <a:lnTo>
                  <a:pt x="380365" y="57151"/>
                </a:lnTo>
                <a:lnTo>
                  <a:pt x="379412" y="56357"/>
                </a:lnTo>
                <a:close/>
                <a:moveTo>
                  <a:pt x="357981" y="53975"/>
                </a:moveTo>
                <a:lnTo>
                  <a:pt x="360362" y="53975"/>
                </a:lnTo>
                <a:lnTo>
                  <a:pt x="357981" y="55563"/>
                </a:lnTo>
                <a:lnTo>
                  <a:pt x="357187" y="55563"/>
                </a:lnTo>
                <a:close/>
                <a:moveTo>
                  <a:pt x="371474" y="50800"/>
                </a:moveTo>
                <a:lnTo>
                  <a:pt x="372533" y="51329"/>
                </a:lnTo>
                <a:lnTo>
                  <a:pt x="373062" y="51594"/>
                </a:lnTo>
                <a:lnTo>
                  <a:pt x="372533" y="51594"/>
                </a:lnTo>
                <a:lnTo>
                  <a:pt x="370945" y="51594"/>
                </a:lnTo>
                <a:lnTo>
                  <a:pt x="369887" y="52388"/>
                </a:lnTo>
                <a:close/>
                <a:moveTo>
                  <a:pt x="313266" y="50800"/>
                </a:moveTo>
                <a:lnTo>
                  <a:pt x="313266" y="51480"/>
                </a:lnTo>
                <a:lnTo>
                  <a:pt x="314325" y="51480"/>
                </a:lnTo>
                <a:lnTo>
                  <a:pt x="312208" y="52841"/>
                </a:lnTo>
                <a:lnTo>
                  <a:pt x="309562" y="53522"/>
                </a:lnTo>
                <a:lnTo>
                  <a:pt x="309033" y="51480"/>
                </a:lnTo>
                <a:lnTo>
                  <a:pt x="311150" y="51480"/>
                </a:lnTo>
                <a:close/>
                <a:moveTo>
                  <a:pt x="366514" y="50346"/>
                </a:moveTo>
                <a:lnTo>
                  <a:pt x="369159" y="50346"/>
                </a:lnTo>
                <a:lnTo>
                  <a:pt x="368002" y="50800"/>
                </a:lnTo>
                <a:lnTo>
                  <a:pt x="365025" y="50800"/>
                </a:lnTo>
                <a:close/>
                <a:moveTo>
                  <a:pt x="363008" y="50271"/>
                </a:moveTo>
                <a:lnTo>
                  <a:pt x="363538" y="50800"/>
                </a:lnTo>
                <a:lnTo>
                  <a:pt x="363008" y="51330"/>
                </a:lnTo>
                <a:lnTo>
                  <a:pt x="361950" y="52388"/>
                </a:lnTo>
                <a:lnTo>
                  <a:pt x="361950" y="51330"/>
                </a:lnTo>
                <a:lnTo>
                  <a:pt x="363008" y="50800"/>
                </a:lnTo>
                <a:close/>
                <a:moveTo>
                  <a:pt x="369432" y="50240"/>
                </a:moveTo>
                <a:lnTo>
                  <a:pt x="369490" y="50346"/>
                </a:lnTo>
                <a:lnTo>
                  <a:pt x="369159" y="50346"/>
                </a:lnTo>
                <a:close/>
                <a:moveTo>
                  <a:pt x="243545" y="49711"/>
                </a:moveTo>
                <a:lnTo>
                  <a:pt x="243172" y="50271"/>
                </a:lnTo>
                <a:lnTo>
                  <a:pt x="241587" y="50271"/>
                </a:lnTo>
                <a:close/>
                <a:moveTo>
                  <a:pt x="368994" y="49439"/>
                </a:moveTo>
                <a:lnTo>
                  <a:pt x="369986" y="49439"/>
                </a:lnTo>
                <a:lnTo>
                  <a:pt x="371475" y="49439"/>
                </a:lnTo>
                <a:lnTo>
                  <a:pt x="369432" y="50240"/>
                </a:lnTo>
                <a:close/>
                <a:moveTo>
                  <a:pt x="361950" y="49213"/>
                </a:moveTo>
                <a:lnTo>
                  <a:pt x="363008" y="49213"/>
                </a:lnTo>
                <a:lnTo>
                  <a:pt x="363008" y="50271"/>
                </a:lnTo>
                <a:lnTo>
                  <a:pt x="361950" y="50271"/>
                </a:lnTo>
                <a:close/>
                <a:moveTo>
                  <a:pt x="367506" y="48079"/>
                </a:moveTo>
                <a:lnTo>
                  <a:pt x="368994" y="49439"/>
                </a:lnTo>
                <a:lnTo>
                  <a:pt x="367376" y="48256"/>
                </a:lnTo>
                <a:close/>
                <a:moveTo>
                  <a:pt x="208814" y="47626"/>
                </a:moveTo>
                <a:lnTo>
                  <a:pt x="210400" y="48684"/>
                </a:lnTo>
                <a:lnTo>
                  <a:pt x="209871" y="48684"/>
                </a:lnTo>
                <a:close/>
                <a:moveTo>
                  <a:pt x="366514" y="47625"/>
                </a:moveTo>
                <a:lnTo>
                  <a:pt x="367376" y="48256"/>
                </a:lnTo>
                <a:lnTo>
                  <a:pt x="366514" y="49439"/>
                </a:lnTo>
                <a:lnTo>
                  <a:pt x="363537" y="49439"/>
                </a:lnTo>
                <a:close/>
                <a:moveTo>
                  <a:pt x="245287" y="47096"/>
                </a:moveTo>
                <a:lnTo>
                  <a:pt x="245287" y="47626"/>
                </a:lnTo>
                <a:lnTo>
                  <a:pt x="245287" y="49213"/>
                </a:lnTo>
                <a:lnTo>
                  <a:pt x="243545" y="49711"/>
                </a:lnTo>
                <a:close/>
                <a:moveTo>
                  <a:pt x="243416" y="46038"/>
                </a:moveTo>
                <a:lnTo>
                  <a:pt x="244475" y="47097"/>
                </a:lnTo>
                <a:lnTo>
                  <a:pt x="243416" y="47626"/>
                </a:lnTo>
                <a:lnTo>
                  <a:pt x="242887" y="47626"/>
                </a:lnTo>
                <a:close/>
                <a:moveTo>
                  <a:pt x="28574" y="46038"/>
                </a:moveTo>
                <a:lnTo>
                  <a:pt x="30162" y="46526"/>
                </a:lnTo>
                <a:lnTo>
                  <a:pt x="29103" y="47503"/>
                </a:lnTo>
                <a:lnTo>
                  <a:pt x="30162" y="49457"/>
                </a:lnTo>
                <a:lnTo>
                  <a:pt x="29103" y="50923"/>
                </a:lnTo>
                <a:lnTo>
                  <a:pt x="29103" y="52388"/>
                </a:lnTo>
                <a:lnTo>
                  <a:pt x="27516" y="51411"/>
                </a:lnTo>
                <a:lnTo>
                  <a:pt x="26987" y="50434"/>
                </a:lnTo>
                <a:lnTo>
                  <a:pt x="28574" y="50434"/>
                </a:lnTo>
                <a:lnTo>
                  <a:pt x="28574" y="47503"/>
                </a:lnTo>
                <a:lnTo>
                  <a:pt x="27516" y="47503"/>
                </a:lnTo>
                <a:close/>
                <a:moveTo>
                  <a:pt x="255587" y="45720"/>
                </a:moveTo>
                <a:lnTo>
                  <a:pt x="257175" y="46355"/>
                </a:lnTo>
                <a:lnTo>
                  <a:pt x="256116" y="47625"/>
                </a:lnTo>
                <a:close/>
                <a:moveTo>
                  <a:pt x="234949" y="44450"/>
                </a:moveTo>
                <a:lnTo>
                  <a:pt x="234950" y="44450"/>
                </a:lnTo>
                <a:lnTo>
                  <a:pt x="238125" y="44450"/>
                </a:lnTo>
                <a:lnTo>
                  <a:pt x="235479" y="45509"/>
                </a:lnTo>
                <a:lnTo>
                  <a:pt x="233362" y="46038"/>
                </a:lnTo>
                <a:close/>
                <a:moveTo>
                  <a:pt x="4659" y="42863"/>
                </a:moveTo>
                <a:lnTo>
                  <a:pt x="7247" y="43379"/>
                </a:lnTo>
                <a:lnTo>
                  <a:pt x="8800" y="44411"/>
                </a:lnTo>
                <a:lnTo>
                  <a:pt x="8800" y="45443"/>
                </a:lnTo>
                <a:lnTo>
                  <a:pt x="8800" y="46475"/>
                </a:lnTo>
                <a:lnTo>
                  <a:pt x="11389" y="49570"/>
                </a:lnTo>
                <a:lnTo>
                  <a:pt x="13459" y="52150"/>
                </a:lnTo>
                <a:lnTo>
                  <a:pt x="13977" y="52150"/>
                </a:lnTo>
                <a:lnTo>
                  <a:pt x="13977" y="53182"/>
                </a:lnTo>
                <a:lnTo>
                  <a:pt x="15012" y="53698"/>
                </a:lnTo>
                <a:lnTo>
                  <a:pt x="16565" y="53182"/>
                </a:lnTo>
                <a:lnTo>
                  <a:pt x="16565" y="55246"/>
                </a:lnTo>
                <a:lnTo>
                  <a:pt x="17083" y="55246"/>
                </a:lnTo>
                <a:lnTo>
                  <a:pt x="17083" y="54730"/>
                </a:lnTo>
                <a:lnTo>
                  <a:pt x="18118" y="55246"/>
                </a:lnTo>
                <a:lnTo>
                  <a:pt x="18118" y="56278"/>
                </a:lnTo>
                <a:lnTo>
                  <a:pt x="18636" y="56278"/>
                </a:lnTo>
                <a:lnTo>
                  <a:pt x="18636" y="55246"/>
                </a:lnTo>
                <a:lnTo>
                  <a:pt x="20189" y="56794"/>
                </a:lnTo>
                <a:lnTo>
                  <a:pt x="20707" y="58341"/>
                </a:lnTo>
                <a:lnTo>
                  <a:pt x="22260" y="58857"/>
                </a:lnTo>
                <a:lnTo>
                  <a:pt x="23813" y="61953"/>
                </a:lnTo>
                <a:lnTo>
                  <a:pt x="21742" y="63501"/>
                </a:lnTo>
                <a:lnTo>
                  <a:pt x="18118" y="60405"/>
                </a:lnTo>
                <a:lnTo>
                  <a:pt x="15012" y="59889"/>
                </a:lnTo>
                <a:lnTo>
                  <a:pt x="13977" y="57310"/>
                </a:lnTo>
                <a:lnTo>
                  <a:pt x="11906" y="57310"/>
                </a:lnTo>
                <a:lnTo>
                  <a:pt x="11906" y="56794"/>
                </a:lnTo>
                <a:lnTo>
                  <a:pt x="11906" y="55246"/>
                </a:lnTo>
                <a:lnTo>
                  <a:pt x="10353" y="55246"/>
                </a:lnTo>
                <a:lnTo>
                  <a:pt x="9836" y="55246"/>
                </a:lnTo>
                <a:lnTo>
                  <a:pt x="6730" y="58857"/>
                </a:lnTo>
                <a:lnTo>
                  <a:pt x="2070" y="61437"/>
                </a:lnTo>
                <a:lnTo>
                  <a:pt x="1553" y="60405"/>
                </a:lnTo>
                <a:lnTo>
                  <a:pt x="517" y="60405"/>
                </a:lnTo>
                <a:lnTo>
                  <a:pt x="2070" y="58341"/>
                </a:lnTo>
                <a:lnTo>
                  <a:pt x="3106" y="56278"/>
                </a:lnTo>
                <a:lnTo>
                  <a:pt x="3106" y="55246"/>
                </a:lnTo>
                <a:lnTo>
                  <a:pt x="3106" y="53698"/>
                </a:lnTo>
                <a:lnTo>
                  <a:pt x="3623" y="53698"/>
                </a:lnTo>
                <a:lnTo>
                  <a:pt x="3106" y="52150"/>
                </a:lnTo>
                <a:lnTo>
                  <a:pt x="2070" y="53698"/>
                </a:lnTo>
                <a:lnTo>
                  <a:pt x="517" y="53698"/>
                </a:lnTo>
                <a:lnTo>
                  <a:pt x="0" y="52150"/>
                </a:lnTo>
                <a:lnTo>
                  <a:pt x="0" y="51634"/>
                </a:lnTo>
                <a:lnTo>
                  <a:pt x="1553" y="51634"/>
                </a:lnTo>
                <a:lnTo>
                  <a:pt x="2070" y="50086"/>
                </a:lnTo>
                <a:lnTo>
                  <a:pt x="5176" y="48538"/>
                </a:lnTo>
                <a:lnTo>
                  <a:pt x="8283" y="46991"/>
                </a:lnTo>
                <a:lnTo>
                  <a:pt x="7247" y="44927"/>
                </a:lnTo>
                <a:lnTo>
                  <a:pt x="5176" y="45443"/>
                </a:lnTo>
                <a:lnTo>
                  <a:pt x="4659" y="46475"/>
                </a:lnTo>
                <a:lnTo>
                  <a:pt x="3623" y="44927"/>
                </a:lnTo>
                <a:lnTo>
                  <a:pt x="3106" y="44927"/>
                </a:lnTo>
                <a:close/>
                <a:moveTo>
                  <a:pt x="300037" y="39688"/>
                </a:moveTo>
                <a:lnTo>
                  <a:pt x="301624" y="39688"/>
                </a:lnTo>
                <a:lnTo>
                  <a:pt x="303212" y="39688"/>
                </a:lnTo>
                <a:lnTo>
                  <a:pt x="301624" y="41276"/>
                </a:lnTo>
                <a:close/>
                <a:moveTo>
                  <a:pt x="312737" y="38100"/>
                </a:moveTo>
                <a:lnTo>
                  <a:pt x="313644" y="38100"/>
                </a:lnTo>
                <a:lnTo>
                  <a:pt x="315912" y="39688"/>
                </a:lnTo>
                <a:lnTo>
                  <a:pt x="314551" y="39688"/>
                </a:lnTo>
                <a:close/>
                <a:moveTo>
                  <a:pt x="275166" y="38100"/>
                </a:moveTo>
                <a:lnTo>
                  <a:pt x="276225" y="38100"/>
                </a:lnTo>
                <a:lnTo>
                  <a:pt x="276225" y="38497"/>
                </a:lnTo>
                <a:lnTo>
                  <a:pt x="275166" y="39291"/>
                </a:lnTo>
                <a:close/>
                <a:moveTo>
                  <a:pt x="258233" y="37306"/>
                </a:moveTo>
                <a:lnTo>
                  <a:pt x="258762" y="37306"/>
                </a:lnTo>
                <a:lnTo>
                  <a:pt x="257175" y="39093"/>
                </a:lnTo>
                <a:close/>
                <a:moveTo>
                  <a:pt x="246062" y="36513"/>
                </a:moveTo>
                <a:lnTo>
                  <a:pt x="246697" y="36513"/>
                </a:lnTo>
                <a:lnTo>
                  <a:pt x="247650" y="36513"/>
                </a:lnTo>
                <a:lnTo>
                  <a:pt x="247650" y="37307"/>
                </a:lnTo>
                <a:lnTo>
                  <a:pt x="246697" y="38101"/>
                </a:lnTo>
                <a:close/>
                <a:moveTo>
                  <a:pt x="222250" y="36513"/>
                </a:moveTo>
                <a:lnTo>
                  <a:pt x="222647" y="36513"/>
                </a:lnTo>
                <a:lnTo>
                  <a:pt x="223838" y="36513"/>
                </a:lnTo>
                <a:lnTo>
                  <a:pt x="223044" y="38101"/>
                </a:lnTo>
                <a:close/>
                <a:moveTo>
                  <a:pt x="258762" y="35520"/>
                </a:moveTo>
                <a:lnTo>
                  <a:pt x="260350" y="35520"/>
                </a:lnTo>
                <a:lnTo>
                  <a:pt x="259821" y="37306"/>
                </a:lnTo>
                <a:lnTo>
                  <a:pt x="259821" y="37902"/>
                </a:lnTo>
                <a:lnTo>
                  <a:pt x="258762" y="37306"/>
                </a:lnTo>
                <a:lnTo>
                  <a:pt x="258762" y="36711"/>
                </a:lnTo>
                <a:lnTo>
                  <a:pt x="259821" y="36711"/>
                </a:lnTo>
                <a:close/>
                <a:moveTo>
                  <a:pt x="180799" y="34926"/>
                </a:moveTo>
                <a:lnTo>
                  <a:pt x="181327" y="34926"/>
                </a:lnTo>
                <a:lnTo>
                  <a:pt x="180799" y="36513"/>
                </a:lnTo>
                <a:lnTo>
                  <a:pt x="179741" y="35455"/>
                </a:lnTo>
                <a:close/>
                <a:moveTo>
                  <a:pt x="274638" y="34925"/>
                </a:moveTo>
                <a:lnTo>
                  <a:pt x="273050" y="35520"/>
                </a:lnTo>
                <a:lnTo>
                  <a:pt x="272521" y="35520"/>
                </a:lnTo>
                <a:lnTo>
                  <a:pt x="272521" y="36711"/>
                </a:lnTo>
                <a:lnTo>
                  <a:pt x="274109" y="36711"/>
                </a:lnTo>
                <a:lnTo>
                  <a:pt x="273050" y="37306"/>
                </a:lnTo>
                <a:lnTo>
                  <a:pt x="274109" y="37306"/>
                </a:lnTo>
                <a:lnTo>
                  <a:pt x="272521" y="37902"/>
                </a:lnTo>
                <a:lnTo>
                  <a:pt x="270404" y="37306"/>
                </a:lnTo>
                <a:lnTo>
                  <a:pt x="270639" y="38100"/>
                </a:lnTo>
                <a:lnTo>
                  <a:pt x="271463" y="38100"/>
                </a:lnTo>
                <a:lnTo>
                  <a:pt x="270893" y="38955"/>
                </a:lnTo>
                <a:lnTo>
                  <a:pt x="270933" y="39093"/>
                </a:lnTo>
                <a:lnTo>
                  <a:pt x="273050" y="39093"/>
                </a:lnTo>
                <a:lnTo>
                  <a:pt x="270404" y="39688"/>
                </a:lnTo>
                <a:lnTo>
                  <a:pt x="267229" y="39093"/>
                </a:lnTo>
                <a:lnTo>
                  <a:pt x="266700" y="39688"/>
                </a:lnTo>
                <a:lnTo>
                  <a:pt x="266700" y="39093"/>
                </a:lnTo>
                <a:lnTo>
                  <a:pt x="265642" y="37902"/>
                </a:lnTo>
                <a:lnTo>
                  <a:pt x="265112" y="39688"/>
                </a:lnTo>
                <a:lnTo>
                  <a:pt x="263525" y="37902"/>
                </a:lnTo>
                <a:lnTo>
                  <a:pt x="260879" y="39093"/>
                </a:lnTo>
                <a:lnTo>
                  <a:pt x="262467" y="37306"/>
                </a:lnTo>
                <a:lnTo>
                  <a:pt x="265112" y="37306"/>
                </a:lnTo>
                <a:lnTo>
                  <a:pt x="262467" y="35520"/>
                </a:lnTo>
                <a:lnTo>
                  <a:pt x="266700" y="35520"/>
                </a:lnTo>
                <a:close/>
                <a:moveTo>
                  <a:pt x="86181" y="30798"/>
                </a:moveTo>
                <a:lnTo>
                  <a:pt x="87238" y="31221"/>
                </a:lnTo>
                <a:lnTo>
                  <a:pt x="86181" y="31221"/>
                </a:lnTo>
                <a:close/>
                <a:moveTo>
                  <a:pt x="86181" y="29634"/>
                </a:moveTo>
                <a:lnTo>
                  <a:pt x="86181" y="30798"/>
                </a:lnTo>
                <a:lnTo>
                  <a:pt x="84595" y="30163"/>
                </a:lnTo>
                <a:close/>
                <a:moveTo>
                  <a:pt x="182913" y="23072"/>
                </a:moveTo>
                <a:lnTo>
                  <a:pt x="183970" y="23284"/>
                </a:lnTo>
                <a:lnTo>
                  <a:pt x="182913" y="23284"/>
                </a:lnTo>
                <a:close/>
                <a:moveTo>
                  <a:pt x="189063" y="22273"/>
                </a:moveTo>
                <a:lnTo>
                  <a:pt x="189785" y="22755"/>
                </a:lnTo>
                <a:lnTo>
                  <a:pt x="191370" y="23284"/>
                </a:lnTo>
                <a:lnTo>
                  <a:pt x="189256" y="22755"/>
                </a:lnTo>
                <a:close/>
                <a:moveTo>
                  <a:pt x="159126" y="21696"/>
                </a:moveTo>
                <a:lnTo>
                  <a:pt x="159655" y="21696"/>
                </a:lnTo>
                <a:lnTo>
                  <a:pt x="158598" y="22755"/>
                </a:lnTo>
                <a:close/>
                <a:moveTo>
                  <a:pt x="161769" y="20109"/>
                </a:moveTo>
                <a:lnTo>
                  <a:pt x="160712" y="21167"/>
                </a:lnTo>
                <a:lnTo>
                  <a:pt x="160184" y="21696"/>
                </a:lnTo>
                <a:lnTo>
                  <a:pt x="159655" y="21696"/>
                </a:lnTo>
                <a:lnTo>
                  <a:pt x="160184" y="21167"/>
                </a:lnTo>
                <a:close/>
                <a:moveTo>
                  <a:pt x="52387" y="15875"/>
                </a:moveTo>
                <a:lnTo>
                  <a:pt x="52916" y="16510"/>
                </a:lnTo>
                <a:lnTo>
                  <a:pt x="53975" y="17463"/>
                </a:lnTo>
                <a:lnTo>
                  <a:pt x="52916" y="16828"/>
                </a:lnTo>
                <a:close/>
                <a:moveTo>
                  <a:pt x="44450" y="12700"/>
                </a:moveTo>
                <a:lnTo>
                  <a:pt x="45641" y="12700"/>
                </a:lnTo>
                <a:lnTo>
                  <a:pt x="46038" y="14288"/>
                </a:lnTo>
                <a:lnTo>
                  <a:pt x="45641" y="14288"/>
                </a:lnTo>
                <a:close/>
                <a:moveTo>
                  <a:pt x="106796" y="11113"/>
                </a:moveTo>
                <a:lnTo>
                  <a:pt x="107853" y="13230"/>
                </a:lnTo>
                <a:lnTo>
                  <a:pt x="106796" y="14817"/>
                </a:lnTo>
                <a:lnTo>
                  <a:pt x="113139" y="17992"/>
                </a:lnTo>
                <a:lnTo>
                  <a:pt x="118425" y="18521"/>
                </a:lnTo>
                <a:lnTo>
                  <a:pt x="118425" y="17463"/>
                </a:lnTo>
                <a:lnTo>
                  <a:pt x="117368" y="15875"/>
                </a:lnTo>
                <a:lnTo>
                  <a:pt x="117368" y="14288"/>
                </a:lnTo>
                <a:lnTo>
                  <a:pt x="117368" y="12171"/>
                </a:lnTo>
                <a:lnTo>
                  <a:pt x="118425" y="12700"/>
                </a:lnTo>
                <a:lnTo>
                  <a:pt x="118953" y="13230"/>
                </a:lnTo>
                <a:lnTo>
                  <a:pt x="118953" y="14288"/>
                </a:lnTo>
                <a:lnTo>
                  <a:pt x="120011" y="14288"/>
                </a:lnTo>
                <a:lnTo>
                  <a:pt x="118953" y="14817"/>
                </a:lnTo>
                <a:lnTo>
                  <a:pt x="118953" y="15875"/>
                </a:lnTo>
                <a:lnTo>
                  <a:pt x="120011" y="15875"/>
                </a:lnTo>
                <a:lnTo>
                  <a:pt x="120539" y="16405"/>
                </a:lnTo>
                <a:lnTo>
                  <a:pt x="120539" y="15875"/>
                </a:lnTo>
                <a:lnTo>
                  <a:pt x="120539" y="14817"/>
                </a:lnTo>
                <a:lnTo>
                  <a:pt x="121068" y="14817"/>
                </a:lnTo>
                <a:lnTo>
                  <a:pt x="121068" y="17463"/>
                </a:lnTo>
                <a:lnTo>
                  <a:pt x="122125" y="16405"/>
                </a:lnTo>
                <a:lnTo>
                  <a:pt x="122654" y="17992"/>
                </a:lnTo>
                <a:lnTo>
                  <a:pt x="122654" y="17463"/>
                </a:lnTo>
                <a:lnTo>
                  <a:pt x="122654" y="16405"/>
                </a:lnTo>
                <a:lnTo>
                  <a:pt x="124239" y="16405"/>
                </a:lnTo>
                <a:lnTo>
                  <a:pt x="125825" y="15875"/>
                </a:lnTo>
                <a:lnTo>
                  <a:pt x="126882" y="16405"/>
                </a:lnTo>
                <a:lnTo>
                  <a:pt x="126882" y="17463"/>
                </a:lnTo>
                <a:lnTo>
                  <a:pt x="130582" y="17992"/>
                </a:lnTo>
                <a:lnTo>
                  <a:pt x="133225" y="19580"/>
                </a:lnTo>
                <a:lnTo>
                  <a:pt x="134283" y="18521"/>
                </a:lnTo>
                <a:lnTo>
                  <a:pt x="134283" y="17992"/>
                </a:lnTo>
                <a:lnTo>
                  <a:pt x="135868" y="19580"/>
                </a:lnTo>
                <a:lnTo>
                  <a:pt x="137454" y="21696"/>
                </a:lnTo>
                <a:lnTo>
                  <a:pt x="139040" y="21696"/>
                </a:lnTo>
                <a:lnTo>
                  <a:pt x="140097" y="21167"/>
                </a:lnTo>
                <a:lnTo>
                  <a:pt x="140097" y="20109"/>
                </a:lnTo>
                <a:lnTo>
                  <a:pt x="141154" y="20109"/>
                </a:lnTo>
                <a:lnTo>
                  <a:pt x="141154" y="21696"/>
                </a:lnTo>
                <a:lnTo>
                  <a:pt x="143269" y="21696"/>
                </a:lnTo>
                <a:lnTo>
                  <a:pt x="145912" y="21167"/>
                </a:lnTo>
                <a:lnTo>
                  <a:pt x="145912" y="22755"/>
                </a:lnTo>
                <a:lnTo>
                  <a:pt x="146440" y="23284"/>
                </a:lnTo>
                <a:lnTo>
                  <a:pt x="146969" y="23284"/>
                </a:lnTo>
                <a:lnTo>
                  <a:pt x="146969" y="22755"/>
                </a:lnTo>
                <a:lnTo>
                  <a:pt x="149612" y="22755"/>
                </a:lnTo>
                <a:lnTo>
                  <a:pt x="152255" y="20109"/>
                </a:lnTo>
                <a:lnTo>
                  <a:pt x="153312" y="20109"/>
                </a:lnTo>
                <a:lnTo>
                  <a:pt x="153312" y="21696"/>
                </a:lnTo>
                <a:lnTo>
                  <a:pt x="153840" y="21167"/>
                </a:lnTo>
                <a:lnTo>
                  <a:pt x="155426" y="20109"/>
                </a:lnTo>
                <a:lnTo>
                  <a:pt x="154898" y="21167"/>
                </a:lnTo>
                <a:lnTo>
                  <a:pt x="153840" y="22755"/>
                </a:lnTo>
                <a:lnTo>
                  <a:pt x="154898" y="23284"/>
                </a:lnTo>
                <a:lnTo>
                  <a:pt x="156483" y="24342"/>
                </a:lnTo>
                <a:lnTo>
                  <a:pt x="156483" y="23284"/>
                </a:lnTo>
                <a:lnTo>
                  <a:pt x="157012" y="23284"/>
                </a:lnTo>
                <a:lnTo>
                  <a:pt x="158069" y="23284"/>
                </a:lnTo>
                <a:lnTo>
                  <a:pt x="158069" y="24342"/>
                </a:lnTo>
                <a:lnTo>
                  <a:pt x="158598" y="22755"/>
                </a:lnTo>
                <a:lnTo>
                  <a:pt x="160184" y="21696"/>
                </a:lnTo>
                <a:lnTo>
                  <a:pt x="160712" y="22755"/>
                </a:lnTo>
                <a:lnTo>
                  <a:pt x="161769" y="22755"/>
                </a:lnTo>
                <a:lnTo>
                  <a:pt x="161769" y="23284"/>
                </a:lnTo>
                <a:lnTo>
                  <a:pt x="163355" y="23284"/>
                </a:lnTo>
                <a:lnTo>
                  <a:pt x="165469" y="22755"/>
                </a:lnTo>
                <a:lnTo>
                  <a:pt x="165998" y="24342"/>
                </a:lnTo>
                <a:lnTo>
                  <a:pt x="167055" y="23284"/>
                </a:lnTo>
                <a:lnTo>
                  <a:pt x="167584" y="24342"/>
                </a:lnTo>
                <a:lnTo>
                  <a:pt x="167584" y="23284"/>
                </a:lnTo>
                <a:lnTo>
                  <a:pt x="167055" y="22755"/>
                </a:lnTo>
                <a:lnTo>
                  <a:pt x="167584" y="21696"/>
                </a:lnTo>
                <a:lnTo>
                  <a:pt x="168641" y="22755"/>
                </a:lnTo>
                <a:lnTo>
                  <a:pt x="169170" y="21696"/>
                </a:lnTo>
                <a:lnTo>
                  <a:pt x="170227" y="21167"/>
                </a:lnTo>
                <a:lnTo>
                  <a:pt x="175513" y="20109"/>
                </a:lnTo>
                <a:lnTo>
                  <a:pt x="179741" y="20109"/>
                </a:lnTo>
                <a:lnTo>
                  <a:pt x="180799" y="19580"/>
                </a:lnTo>
                <a:lnTo>
                  <a:pt x="182384" y="19580"/>
                </a:lnTo>
                <a:lnTo>
                  <a:pt x="182384" y="20109"/>
                </a:lnTo>
                <a:lnTo>
                  <a:pt x="182384" y="21167"/>
                </a:lnTo>
                <a:lnTo>
                  <a:pt x="182913" y="21167"/>
                </a:lnTo>
                <a:lnTo>
                  <a:pt x="183970" y="20109"/>
                </a:lnTo>
                <a:lnTo>
                  <a:pt x="183970" y="19580"/>
                </a:lnTo>
                <a:lnTo>
                  <a:pt x="184499" y="19580"/>
                </a:lnTo>
                <a:lnTo>
                  <a:pt x="183970" y="21167"/>
                </a:lnTo>
                <a:lnTo>
                  <a:pt x="184499" y="21696"/>
                </a:lnTo>
                <a:lnTo>
                  <a:pt x="186084" y="21696"/>
                </a:lnTo>
                <a:lnTo>
                  <a:pt x="186084" y="21167"/>
                </a:lnTo>
                <a:lnTo>
                  <a:pt x="185027" y="20109"/>
                </a:lnTo>
                <a:lnTo>
                  <a:pt x="186613" y="20109"/>
                </a:lnTo>
                <a:lnTo>
                  <a:pt x="189256" y="19580"/>
                </a:lnTo>
                <a:lnTo>
                  <a:pt x="188199" y="20109"/>
                </a:lnTo>
                <a:lnTo>
                  <a:pt x="189063" y="22273"/>
                </a:lnTo>
                <a:lnTo>
                  <a:pt x="188199" y="21696"/>
                </a:lnTo>
                <a:lnTo>
                  <a:pt x="186613" y="22755"/>
                </a:lnTo>
                <a:lnTo>
                  <a:pt x="183970" y="21696"/>
                </a:lnTo>
                <a:lnTo>
                  <a:pt x="183970" y="22755"/>
                </a:lnTo>
                <a:lnTo>
                  <a:pt x="182913" y="22755"/>
                </a:lnTo>
                <a:lnTo>
                  <a:pt x="182913" y="23072"/>
                </a:lnTo>
                <a:lnTo>
                  <a:pt x="181327" y="22755"/>
                </a:lnTo>
                <a:lnTo>
                  <a:pt x="179741" y="24342"/>
                </a:lnTo>
                <a:lnTo>
                  <a:pt x="180799" y="24342"/>
                </a:lnTo>
                <a:lnTo>
                  <a:pt x="181327" y="24871"/>
                </a:lnTo>
                <a:lnTo>
                  <a:pt x="182384" y="24871"/>
                </a:lnTo>
                <a:lnTo>
                  <a:pt x="182913" y="24871"/>
                </a:lnTo>
                <a:lnTo>
                  <a:pt x="177627" y="26459"/>
                </a:lnTo>
                <a:lnTo>
                  <a:pt x="172870" y="26459"/>
                </a:lnTo>
                <a:lnTo>
                  <a:pt x="175513" y="26988"/>
                </a:lnTo>
                <a:lnTo>
                  <a:pt x="177098" y="28576"/>
                </a:lnTo>
                <a:lnTo>
                  <a:pt x="176041" y="28576"/>
                </a:lnTo>
                <a:lnTo>
                  <a:pt x="176041" y="29634"/>
                </a:lnTo>
                <a:lnTo>
                  <a:pt x="177098" y="29634"/>
                </a:lnTo>
                <a:lnTo>
                  <a:pt x="178156" y="31221"/>
                </a:lnTo>
                <a:lnTo>
                  <a:pt x="178156" y="30163"/>
                </a:lnTo>
                <a:lnTo>
                  <a:pt x="177627" y="29634"/>
                </a:lnTo>
                <a:lnTo>
                  <a:pt x="178156" y="29634"/>
                </a:lnTo>
                <a:lnTo>
                  <a:pt x="178156" y="28576"/>
                </a:lnTo>
                <a:lnTo>
                  <a:pt x="182384" y="30163"/>
                </a:lnTo>
                <a:lnTo>
                  <a:pt x="186084" y="29634"/>
                </a:lnTo>
                <a:lnTo>
                  <a:pt x="186084" y="30163"/>
                </a:lnTo>
                <a:lnTo>
                  <a:pt x="185027" y="31751"/>
                </a:lnTo>
                <a:lnTo>
                  <a:pt x="186613" y="30163"/>
                </a:lnTo>
                <a:lnTo>
                  <a:pt x="189256" y="30163"/>
                </a:lnTo>
                <a:lnTo>
                  <a:pt x="189256" y="31221"/>
                </a:lnTo>
                <a:lnTo>
                  <a:pt x="189785" y="31221"/>
                </a:lnTo>
                <a:lnTo>
                  <a:pt x="189785" y="30163"/>
                </a:lnTo>
                <a:lnTo>
                  <a:pt x="190842" y="31221"/>
                </a:lnTo>
                <a:lnTo>
                  <a:pt x="190842" y="31751"/>
                </a:lnTo>
                <a:lnTo>
                  <a:pt x="191899" y="31221"/>
                </a:lnTo>
                <a:lnTo>
                  <a:pt x="193485" y="30163"/>
                </a:lnTo>
                <a:lnTo>
                  <a:pt x="192956" y="31221"/>
                </a:lnTo>
                <a:lnTo>
                  <a:pt x="192956" y="31751"/>
                </a:lnTo>
                <a:lnTo>
                  <a:pt x="196128" y="30163"/>
                </a:lnTo>
                <a:lnTo>
                  <a:pt x="198242" y="30163"/>
                </a:lnTo>
                <a:lnTo>
                  <a:pt x="198242" y="31221"/>
                </a:lnTo>
                <a:lnTo>
                  <a:pt x="203528" y="31221"/>
                </a:lnTo>
                <a:lnTo>
                  <a:pt x="208814" y="31221"/>
                </a:lnTo>
                <a:lnTo>
                  <a:pt x="208285" y="31751"/>
                </a:lnTo>
                <a:lnTo>
                  <a:pt x="207228" y="31751"/>
                </a:lnTo>
                <a:lnTo>
                  <a:pt x="209871" y="33338"/>
                </a:lnTo>
                <a:lnTo>
                  <a:pt x="211985" y="32280"/>
                </a:lnTo>
                <a:lnTo>
                  <a:pt x="212514" y="33338"/>
                </a:lnTo>
                <a:lnTo>
                  <a:pt x="213571" y="33338"/>
                </a:lnTo>
                <a:lnTo>
                  <a:pt x="213571" y="32280"/>
                </a:lnTo>
                <a:lnTo>
                  <a:pt x="215157" y="32280"/>
                </a:lnTo>
                <a:lnTo>
                  <a:pt x="216214" y="33338"/>
                </a:lnTo>
                <a:lnTo>
                  <a:pt x="215157" y="33338"/>
                </a:lnTo>
                <a:lnTo>
                  <a:pt x="214100" y="33867"/>
                </a:lnTo>
                <a:lnTo>
                  <a:pt x="215686" y="35455"/>
                </a:lnTo>
                <a:lnTo>
                  <a:pt x="217271" y="37042"/>
                </a:lnTo>
                <a:lnTo>
                  <a:pt x="215686" y="36513"/>
                </a:lnTo>
                <a:lnTo>
                  <a:pt x="214100" y="36513"/>
                </a:lnTo>
                <a:lnTo>
                  <a:pt x="214100" y="35455"/>
                </a:lnTo>
                <a:lnTo>
                  <a:pt x="215157" y="35455"/>
                </a:lnTo>
                <a:lnTo>
                  <a:pt x="215157" y="34926"/>
                </a:lnTo>
                <a:lnTo>
                  <a:pt x="214100" y="34926"/>
                </a:lnTo>
                <a:lnTo>
                  <a:pt x="211985" y="36513"/>
                </a:lnTo>
                <a:lnTo>
                  <a:pt x="206700" y="33867"/>
                </a:lnTo>
                <a:lnTo>
                  <a:pt x="203528" y="37042"/>
                </a:lnTo>
                <a:lnTo>
                  <a:pt x="201414" y="35455"/>
                </a:lnTo>
                <a:lnTo>
                  <a:pt x="197185" y="36513"/>
                </a:lnTo>
                <a:lnTo>
                  <a:pt x="197185" y="35455"/>
                </a:lnTo>
                <a:lnTo>
                  <a:pt x="198242" y="34926"/>
                </a:lnTo>
                <a:lnTo>
                  <a:pt x="196656" y="34926"/>
                </a:lnTo>
                <a:lnTo>
                  <a:pt x="196656" y="36513"/>
                </a:lnTo>
                <a:lnTo>
                  <a:pt x="196128" y="35455"/>
                </a:lnTo>
                <a:lnTo>
                  <a:pt x="195071" y="36513"/>
                </a:lnTo>
                <a:lnTo>
                  <a:pt x="193485" y="34926"/>
                </a:lnTo>
                <a:lnTo>
                  <a:pt x="191899" y="33867"/>
                </a:lnTo>
                <a:lnTo>
                  <a:pt x="191899" y="34926"/>
                </a:lnTo>
                <a:lnTo>
                  <a:pt x="191899" y="35455"/>
                </a:lnTo>
                <a:lnTo>
                  <a:pt x="192956" y="36513"/>
                </a:lnTo>
                <a:lnTo>
                  <a:pt x="189256" y="36513"/>
                </a:lnTo>
                <a:lnTo>
                  <a:pt x="185027" y="33867"/>
                </a:lnTo>
                <a:lnTo>
                  <a:pt x="184499" y="34926"/>
                </a:lnTo>
                <a:lnTo>
                  <a:pt x="184499" y="35455"/>
                </a:lnTo>
                <a:lnTo>
                  <a:pt x="182913" y="34926"/>
                </a:lnTo>
                <a:lnTo>
                  <a:pt x="182913" y="33867"/>
                </a:lnTo>
                <a:lnTo>
                  <a:pt x="181327" y="34926"/>
                </a:lnTo>
                <a:lnTo>
                  <a:pt x="179741" y="33338"/>
                </a:lnTo>
                <a:lnTo>
                  <a:pt x="177098" y="34926"/>
                </a:lnTo>
                <a:lnTo>
                  <a:pt x="178156" y="35455"/>
                </a:lnTo>
                <a:lnTo>
                  <a:pt x="179213" y="36513"/>
                </a:lnTo>
                <a:lnTo>
                  <a:pt x="178156" y="37042"/>
                </a:lnTo>
                <a:lnTo>
                  <a:pt x="178156" y="38630"/>
                </a:lnTo>
                <a:lnTo>
                  <a:pt x="177098" y="38630"/>
                </a:lnTo>
                <a:lnTo>
                  <a:pt x="176041" y="39159"/>
                </a:lnTo>
                <a:lnTo>
                  <a:pt x="177098" y="39159"/>
                </a:lnTo>
                <a:lnTo>
                  <a:pt x="177627" y="40217"/>
                </a:lnTo>
                <a:lnTo>
                  <a:pt x="176041" y="40746"/>
                </a:lnTo>
                <a:lnTo>
                  <a:pt x="174455" y="40746"/>
                </a:lnTo>
                <a:lnTo>
                  <a:pt x="174455" y="41805"/>
                </a:lnTo>
                <a:lnTo>
                  <a:pt x="176041" y="40746"/>
                </a:lnTo>
                <a:lnTo>
                  <a:pt x="176041" y="41805"/>
                </a:lnTo>
                <a:lnTo>
                  <a:pt x="176041" y="42334"/>
                </a:lnTo>
                <a:lnTo>
                  <a:pt x="179213" y="43921"/>
                </a:lnTo>
                <a:lnTo>
                  <a:pt x="182384" y="45509"/>
                </a:lnTo>
                <a:lnTo>
                  <a:pt x="183970" y="44451"/>
                </a:lnTo>
                <a:lnTo>
                  <a:pt x="186084" y="47096"/>
                </a:lnTo>
                <a:lnTo>
                  <a:pt x="184499" y="47096"/>
                </a:lnTo>
                <a:lnTo>
                  <a:pt x="183970" y="49213"/>
                </a:lnTo>
                <a:lnTo>
                  <a:pt x="183970" y="48684"/>
                </a:lnTo>
                <a:lnTo>
                  <a:pt x="182913" y="47626"/>
                </a:lnTo>
                <a:lnTo>
                  <a:pt x="182913" y="49213"/>
                </a:lnTo>
                <a:lnTo>
                  <a:pt x="183970" y="49213"/>
                </a:lnTo>
                <a:lnTo>
                  <a:pt x="185027" y="48684"/>
                </a:lnTo>
                <a:lnTo>
                  <a:pt x="186084" y="48684"/>
                </a:lnTo>
                <a:lnTo>
                  <a:pt x="186084" y="47626"/>
                </a:lnTo>
                <a:lnTo>
                  <a:pt x="186084" y="47096"/>
                </a:lnTo>
                <a:lnTo>
                  <a:pt x="187670" y="47626"/>
                </a:lnTo>
                <a:lnTo>
                  <a:pt x="187670" y="48684"/>
                </a:lnTo>
                <a:lnTo>
                  <a:pt x="187670" y="49213"/>
                </a:lnTo>
                <a:lnTo>
                  <a:pt x="189785" y="48684"/>
                </a:lnTo>
                <a:lnTo>
                  <a:pt x="191899" y="48684"/>
                </a:lnTo>
                <a:lnTo>
                  <a:pt x="191899" y="47096"/>
                </a:lnTo>
                <a:lnTo>
                  <a:pt x="192956" y="47626"/>
                </a:lnTo>
                <a:lnTo>
                  <a:pt x="193485" y="49213"/>
                </a:lnTo>
                <a:lnTo>
                  <a:pt x="194542" y="49213"/>
                </a:lnTo>
                <a:lnTo>
                  <a:pt x="195071" y="48684"/>
                </a:lnTo>
                <a:lnTo>
                  <a:pt x="194542" y="47626"/>
                </a:lnTo>
                <a:lnTo>
                  <a:pt x="196128" y="48684"/>
                </a:lnTo>
                <a:lnTo>
                  <a:pt x="197185" y="47626"/>
                </a:lnTo>
                <a:lnTo>
                  <a:pt x="200356" y="49213"/>
                </a:lnTo>
                <a:lnTo>
                  <a:pt x="204057" y="47626"/>
                </a:lnTo>
                <a:lnTo>
                  <a:pt x="203528" y="48684"/>
                </a:lnTo>
                <a:lnTo>
                  <a:pt x="204057" y="49213"/>
                </a:lnTo>
                <a:lnTo>
                  <a:pt x="205642" y="48684"/>
                </a:lnTo>
                <a:lnTo>
                  <a:pt x="207228" y="50801"/>
                </a:lnTo>
                <a:lnTo>
                  <a:pt x="208814" y="49213"/>
                </a:lnTo>
                <a:lnTo>
                  <a:pt x="210400" y="48684"/>
                </a:lnTo>
                <a:lnTo>
                  <a:pt x="210928" y="47096"/>
                </a:lnTo>
                <a:lnTo>
                  <a:pt x="211985" y="48684"/>
                </a:lnTo>
                <a:lnTo>
                  <a:pt x="211985" y="49213"/>
                </a:lnTo>
                <a:lnTo>
                  <a:pt x="212514" y="49213"/>
                </a:lnTo>
                <a:lnTo>
                  <a:pt x="214100" y="48684"/>
                </a:lnTo>
                <a:lnTo>
                  <a:pt x="213571" y="47626"/>
                </a:lnTo>
                <a:lnTo>
                  <a:pt x="212514" y="47096"/>
                </a:lnTo>
                <a:lnTo>
                  <a:pt x="208814" y="46038"/>
                </a:lnTo>
                <a:lnTo>
                  <a:pt x="206700" y="47096"/>
                </a:lnTo>
                <a:lnTo>
                  <a:pt x="205114" y="45509"/>
                </a:lnTo>
                <a:lnTo>
                  <a:pt x="203528" y="47096"/>
                </a:lnTo>
                <a:lnTo>
                  <a:pt x="202999" y="44451"/>
                </a:lnTo>
                <a:lnTo>
                  <a:pt x="201414" y="45509"/>
                </a:lnTo>
                <a:lnTo>
                  <a:pt x="201414" y="43392"/>
                </a:lnTo>
                <a:lnTo>
                  <a:pt x="201414" y="38630"/>
                </a:lnTo>
                <a:lnTo>
                  <a:pt x="201942" y="37571"/>
                </a:lnTo>
                <a:lnTo>
                  <a:pt x="202999" y="37042"/>
                </a:lnTo>
                <a:lnTo>
                  <a:pt x="204057" y="38630"/>
                </a:lnTo>
                <a:lnTo>
                  <a:pt x="205642" y="37571"/>
                </a:lnTo>
                <a:lnTo>
                  <a:pt x="206700" y="40217"/>
                </a:lnTo>
                <a:lnTo>
                  <a:pt x="208285" y="38630"/>
                </a:lnTo>
                <a:lnTo>
                  <a:pt x="208814" y="39159"/>
                </a:lnTo>
                <a:lnTo>
                  <a:pt x="209871" y="41805"/>
                </a:lnTo>
                <a:lnTo>
                  <a:pt x="210400" y="40746"/>
                </a:lnTo>
                <a:lnTo>
                  <a:pt x="210928" y="39159"/>
                </a:lnTo>
                <a:lnTo>
                  <a:pt x="211985" y="40746"/>
                </a:lnTo>
                <a:lnTo>
                  <a:pt x="213571" y="40746"/>
                </a:lnTo>
                <a:lnTo>
                  <a:pt x="213571" y="40217"/>
                </a:lnTo>
                <a:lnTo>
                  <a:pt x="212514" y="40217"/>
                </a:lnTo>
                <a:lnTo>
                  <a:pt x="215686" y="39159"/>
                </a:lnTo>
                <a:lnTo>
                  <a:pt x="218857" y="40746"/>
                </a:lnTo>
                <a:lnTo>
                  <a:pt x="218857" y="40217"/>
                </a:lnTo>
                <a:lnTo>
                  <a:pt x="218857" y="39159"/>
                </a:lnTo>
                <a:lnTo>
                  <a:pt x="222557" y="41805"/>
                </a:lnTo>
                <a:lnTo>
                  <a:pt x="227315" y="41805"/>
                </a:lnTo>
                <a:lnTo>
                  <a:pt x="227315" y="42334"/>
                </a:lnTo>
                <a:lnTo>
                  <a:pt x="228900" y="42334"/>
                </a:lnTo>
                <a:lnTo>
                  <a:pt x="229958" y="43392"/>
                </a:lnTo>
                <a:lnTo>
                  <a:pt x="227843" y="43921"/>
                </a:lnTo>
                <a:lnTo>
                  <a:pt x="224672" y="44451"/>
                </a:lnTo>
                <a:lnTo>
                  <a:pt x="226257" y="45509"/>
                </a:lnTo>
                <a:lnTo>
                  <a:pt x="228900" y="47096"/>
                </a:lnTo>
                <a:lnTo>
                  <a:pt x="227843" y="45509"/>
                </a:lnTo>
                <a:lnTo>
                  <a:pt x="229429" y="47096"/>
                </a:lnTo>
                <a:lnTo>
                  <a:pt x="231015" y="46038"/>
                </a:lnTo>
                <a:lnTo>
                  <a:pt x="232600" y="45509"/>
                </a:lnTo>
                <a:lnTo>
                  <a:pt x="232600" y="47096"/>
                </a:lnTo>
                <a:lnTo>
                  <a:pt x="229958" y="47626"/>
                </a:lnTo>
                <a:lnTo>
                  <a:pt x="228900" y="49213"/>
                </a:lnTo>
                <a:lnTo>
                  <a:pt x="227843" y="49213"/>
                </a:lnTo>
                <a:lnTo>
                  <a:pt x="228900" y="47626"/>
                </a:lnTo>
                <a:lnTo>
                  <a:pt x="227843" y="48684"/>
                </a:lnTo>
                <a:lnTo>
                  <a:pt x="227315" y="50271"/>
                </a:lnTo>
                <a:lnTo>
                  <a:pt x="229429" y="50271"/>
                </a:lnTo>
                <a:lnTo>
                  <a:pt x="231015" y="49213"/>
                </a:lnTo>
                <a:lnTo>
                  <a:pt x="235243" y="50801"/>
                </a:lnTo>
                <a:lnTo>
                  <a:pt x="239472" y="48684"/>
                </a:lnTo>
                <a:lnTo>
                  <a:pt x="239472" y="49213"/>
                </a:lnTo>
                <a:lnTo>
                  <a:pt x="240001" y="50271"/>
                </a:lnTo>
                <a:lnTo>
                  <a:pt x="241587" y="50271"/>
                </a:lnTo>
                <a:lnTo>
                  <a:pt x="238415" y="51330"/>
                </a:lnTo>
                <a:lnTo>
                  <a:pt x="239472" y="52388"/>
                </a:lnTo>
                <a:lnTo>
                  <a:pt x="239472" y="52917"/>
                </a:lnTo>
                <a:lnTo>
                  <a:pt x="245287" y="52388"/>
                </a:lnTo>
                <a:lnTo>
                  <a:pt x="250044" y="51330"/>
                </a:lnTo>
                <a:lnTo>
                  <a:pt x="248987" y="52917"/>
                </a:lnTo>
                <a:lnTo>
                  <a:pt x="254273" y="52917"/>
                </a:lnTo>
                <a:lnTo>
                  <a:pt x="259030" y="50801"/>
                </a:lnTo>
                <a:lnTo>
                  <a:pt x="258501" y="52388"/>
                </a:lnTo>
                <a:lnTo>
                  <a:pt x="258501" y="52917"/>
                </a:lnTo>
                <a:lnTo>
                  <a:pt x="260616" y="53976"/>
                </a:lnTo>
                <a:lnTo>
                  <a:pt x="262730" y="52917"/>
                </a:lnTo>
                <a:lnTo>
                  <a:pt x="263787" y="53976"/>
                </a:lnTo>
                <a:lnTo>
                  <a:pt x="263787" y="54505"/>
                </a:lnTo>
                <a:lnTo>
                  <a:pt x="265373" y="53976"/>
                </a:lnTo>
                <a:lnTo>
                  <a:pt x="265902" y="53976"/>
                </a:lnTo>
                <a:lnTo>
                  <a:pt x="266959" y="54505"/>
                </a:lnTo>
                <a:lnTo>
                  <a:pt x="266959" y="56621"/>
                </a:lnTo>
                <a:lnTo>
                  <a:pt x="272773" y="54505"/>
                </a:lnTo>
                <a:lnTo>
                  <a:pt x="274888" y="53976"/>
                </a:lnTo>
                <a:lnTo>
                  <a:pt x="274888" y="54505"/>
                </a:lnTo>
                <a:lnTo>
                  <a:pt x="280174" y="53976"/>
                </a:lnTo>
                <a:lnTo>
                  <a:pt x="285988" y="54505"/>
                </a:lnTo>
                <a:lnTo>
                  <a:pt x="285988" y="53976"/>
                </a:lnTo>
                <a:lnTo>
                  <a:pt x="288103" y="55563"/>
                </a:lnTo>
                <a:lnTo>
                  <a:pt x="290217" y="53976"/>
                </a:lnTo>
                <a:lnTo>
                  <a:pt x="290217" y="54505"/>
                </a:lnTo>
                <a:lnTo>
                  <a:pt x="291274" y="53976"/>
                </a:lnTo>
                <a:lnTo>
                  <a:pt x="291803" y="52917"/>
                </a:lnTo>
                <a:lnTo>
                  <a:pt x="291803" y="53976"/>
                </a:lnTo>
                <a:lnTo>
                  <a:pt x="291803" y="54505"/>
                </a:lnTo>
                <a:lnTo>
                  <a:pt x="293917" y="54505"/>
                </a:lnTo>
                <a:lnTo>
                  <a:pt x="295503" y="54505"/>
                </a:lnTo>
                <a:lnTo>
                  <a:pt x="296560" y="53976"/>
                </a:lnTo>
                <a:lnTo>
                  <a:pt x="296560" y="52917"/>
                </a:lnTo>
                <a:lnTo>
                  <a:pt x="296560" y="52388"/>
                </a:lnTo>
                <a:lnTo>
                  <a:pt x="297089" y="52388"/>
                </a:lnTo>
                <a:lnTo>
                  <a:pt x="297089" y="52917"/>
                </a:lnTo>
                <a:lnTo>
                  <a:pt x="297089" y="53976"/>
                </a:lnTo>
                <a:lnTo>
                  <a:pt x="298146" y="53976"/>
                </a:lnTo>
                <a:lnTo>
                  <a:pt x="298674" y="53976"/>
                </a:lnTo>
                <a:lnTo>
                  <a:pt x="298674" y="52388"/>
                </a:lnTo>
                <a:lnTo>
                  <a:pt x="299203" y="52917"/>
                </a:lnTo>
                <a:lnTo>
                  <a:pt x="299203" y="53976"/>
                </a:lnTo>
                <a:lnTo>
                  <a:pt x="303432" y="54505"/>
                </a:lnTo>
                <a:lnTo>
                  <a:pt x="307132" y="52388"/>
                </a:lnTo>
                <a:lnTo>
                  <a:pt x="308522" y="53780"/>
                </a:lnTo>
                <a:lnTo>
                  <a:pt x="307975" y="52841"/>
                </a:lnTo>
                <a:lnTo>
                  <a:pt x="309562" y="53522"/>
                </a:lnTo>
                <a:lnTo>
                  <a:pt x="309562" y="54505"/>
                </a:lnTo>
                <a:lnTo>
                  <a:pt x="312418" y="54505"/>
                </a:lnTo>
                <a:lnTo>
                  <a:pt x="312946" y="55563"/>
                </a:lnTo>
                <a:lnTo>
                  <a:pt x="312956" y="55566"/>
                </a:lnTo>
                <a:lnTo>
                  <a:pt x="312964" y="55563"/>
                </a:lnTo>
                <a:lnTo>
                  <a:pt x="312989" y="55577"/>
                </a:lnTo>
                <a:lnTo>
                  <a:pt x="314532" y="56092"/>
                </a:lnTo>
                <a:lnTo>
                  <a:pt x="314532" y="54505"/>
                </a:lnTo>
                <a:lnTo>
                  <a:pt x="314532" y="53976"/>
                </a:lnTo>
                <a:lnTo>
                  <a:pt x="315589" y="54505"/>
                </a:lnTo>
                <a:lnTo>
                  <a:pt x="316118" y="56621"/>
                </a:lnTo>
                <a:lnTo>
                  <a:pt x="315589" y="56092"/>
                </a:lnTo>
                <a:lnTo>
                  <a:pt x="314532" y="56621"/>
                </a:lnTo>
                <a:lnTo>
                  <a:pt x="316118" y="56621"/>
                </a:lnTo>
                <a:lnTo>
                  <a:pt x="317175" y="56092"/>
                </a:lnTo>
                <a:lnTo>
                  <a:pt x="317175" y="55563"/>
                </a:lnTo>
                <a:lnTo>
                  <a:pt x="319289" y="55563"/>
                </a:lnTo>
                <a:lnTo>
                  <a:pt x="321404" y="56092"/>
                </a:lnTo>
                <a:lnTo>
                  <a:pt x="322461" y="55563"/>
                </a:lnTo>
                <a:lnTo>
                  <a:pt x="322461" y="53976"/>
                </a:lnTo>
                <a:lnTo>
                  <a:pt x="319289" y="54505"/>
                </a:lnTo>
                <a:lnTo>
                  <a:pt x="317175" y="52388"/>
                </a:lnTo>
                <a:lnTo>
                  <a:pt x="318232" y="52388"/>
                </a:lnTo>
                <a:lnTo>
                  <a:pt x="318232" y="50801"/>
                </a:lnTo>
                <a:lnTo>
                  <a:pt x="320875" y="50801"/>
                </a:lnTo>
                <a:lnTo>
                  <a:pt x="321404" y="51330"/>
                </a:lnTo>
                <a:lnTo>
                  <a:pt x="322461" y="50801"/>
                </a:lnTo>
                <a:lnTo>
                  <a:pt x="322990" y="50271"/>
                </a:lnTo>
                <a:lnTo>
                  <a:pt x="326690" y="50271"/>
                </a:lnTo>
                <a:lnTo>
                  <a:pt x="329861" y="51330"/>
                </a:lnTo>
                <a:lnTo>
                  <a:pt x="330918" y="51330"/>
                </a:lnTo>
                <a:lnTo>
                  <a:pt x="330918" y="50801"/>
                </a:lnTo>
                <a:lnTo>
                  <a:pt x="333561" y="49213"/>
                </a:lnTo>
                <a:lnTo>
                  <a:pt x="336733" y="50271"/>
                </a:lnTo>
                <a:lnTo>
                  <a:pt x="339904" y="50271"/>
                </a:lnTo>
                <a:lnTo>
                  <a:pt x="342019" y="48684"/>
                </a:lnTo>
                <a:lnTo>
                  <a:pt x="343076" y="50271"/>
                </a:lnTo>
                <a:lnTo>
                  <a:pt x="344133" y="50801"/>
                </a:lnTo>
                <a:lnTo>
                  <a:pt x="344133" y="49213"/>
                </a:lnTo>
                <a:lnTo>
                  <a:pt x="345190" y="50801"/>
                </a:lnTo>
                <a:lnTo>
                  <a:pt x="352062" y="50271"/>
                </a:lnTo>
                <a:lnTo>
                  <a:pt x="357348" y="47626"/>
                </a:lnTo>
                <a:lnTo>
                  <a:pt x="357877" y="48684"/>
                </a:lnTo>
                <a:lnTo>
                  <a:pt x="357877" y="47626"/>
                </a:lnTo>
                <a:lnTo>
                  <a:pt x="359462" y="48684"/>
                </a:lnTo>
                <a:lnTo>
                  <a:pt x="360519" y="48684"/>
                </a:lnTo>
                <a:lnTo>
                  <a:pt x="359462" y="49213"/>
                </a:lnTo>
                <a:lnTo>
                  <a:pt x="360519" y="50271"/>
                </a:lnTo>
                <a:lnTo>
                  <a:pt x="359462" y="50271"/>
                </a:lnTo>
                <a:lnTo>
                  <a:pt x="357348" y="49213"/>
                </a:lnTo>
                <a:lnTo>
                  <a:pt x="357877" y="50271"/>
                </a:lnTo>
                <a:lnTo>
                  <a:pt x="358934" y="50271"/>
                </a:lnTo>
                <a:lnTo>
                  <a:pt x="358028" y="50725"/>
                </a:lnTo>
                <a:lnTo>
                  <a:pt x="357348" y="50271"/>
                </a:lnTo>
                <a:lnTo>
                  <a:pt x="357877" y="50801"/>
                </a:lnTo>
                <a:lnTo>
                  <a:pt x="358028" y="50725"/>
                </a:lnTo>
                <a:lnTo>
                  <a:pt x="358934" y="51330"/>
                </a:lnTo>
                <a:lnTo>
                  <a:pt x="352591" y="51330"/>
                </a:lnTo>
                <a:lnTo>
                  <a:pt x="343605" y="52917"/>
                </a:lnTo>
                <a:lnTo>
                  <a:pt x="343076" y="52388"/>
                </a:lnTo>
                <a:lnTo>
                  <a:pt x="342019" y="51330"/>
                </a:lnTo>
                <a:lnTo>
                  <a:pt x="342019" y="52388"/>
                </a:lnTo>
                <a:lnTo>
                  <a:pt x="341490" y="52388"/>
                </a:lnTo>
                <a:lnTo>
                  <a:pt x="340433" y="52388"/>
                </a:lnTo>
                <a:lnTo>
                  <a:pt x="339904" y="51330"/>
                </a:lnTo>
                <a:lnTo>
                  <a:pt x="338319" y="52917"/>
                </a:lnTo>
                <a:lnTo>
                  <a:pt x="337261" y="53976"/>
                </a:lnTo>
                <a:lnTo>
                  <a:pt x="336733" y="52388"/>
                </a:lnTo>
                <a:lnTo>
                  <a:pt x="335147" y="53976"/>
                </a:lnTo>
                <a:lnTo>
                  <a:pt x="331976" y="54505"/>
                </a:lnTo>
                <a:lnTo>
                  <a:pt x="330918" y="53976"/>
                </a:lnTo>
                <a:lnTo>
                  <a:pt x="328275" y="54505"/>
                </a:lnTo>
                <a:lnTo>
                  <a:pt x="329861" y="56092"/>
                </a:lnTo>
                <a:lnTo>
                  <a:pt x="331976" y="55563"/>
                </a:lnTo>
                <a:lnTo>
                  <a:pt x="334619" y="56092"/>
                </a:lnTo>
                <a:lnTo>
                  <a:pt x="336733" y="56092"/>
                </a:lnTo>
                <a:lnTo>
                  <a:pt x="336733" y="56621"/>
                </a:lnTo>
                <a:lnTo>
                  <a:pt x="336204" y="57680"/>
                </a:lnTo>
                <a:lnTo>
                  <a:pt x="336204" y="58209"/>
                </a:lnTo>
                <a:lnTo>
                  <a:pt x="338319" y="58209"/>
                </a:lnTo>
                <a:lnTo>
                  <a:pt x="338847" y="57680"/>
                </a:lnTo>
                <a:lnTo>
                  <a:pt x="343076" y="57680"/>
                </a:lnTo>
                <a:lnTo>
                  <a:pt x="345719" y="59796"/>
                </a:lnTo>
                <a:lnTo>
                  <a:pt x="346776" y="59267"/>
                </a:lnTo>
                <a:lnTo>
                  <a:pt x="347305" y="59267"/>
                </a:lnTo>
                <a:lnTo>
                  <a:pt x="348890" y="60855"/>
                </a:lnTo>
                <a:lnTo>
                  <a:pt x="351005" y="59796"/>
                </a:lnTo>
                <a:lnTo>
                  <a:pt x="350476" y="59796"/>
                </a:lnTo>
                <a:lnTo>
                  <a:pt x="349948" y="59796"/>
                </a:lnTo>
                <a:lnTo>
                  <a:pt x="350476" y="58209"/>
                </a:lnTo>
                <a:lnTo>
                  <a:pt x="352591" y="59267"/>
                </a:lnTo>
                <a:lnTo>
                  <a:pt x="352062" y="59796"/>
                </a:lnTo>
                <a:lnTo>
                  <a:pt x="354176" y="60855"/>
                </a:lnTo>
                <a:lnTo>
                  <a:pt x="356291" y="60855"/>
                </a:lnTo>
                <a:lnTo>
                  <a:pt x="356291" y="59796"/>
                </a:lnTo>
                <a:lnTo>
                  <a:pt x="356291" y="59267"/>
                </a:lnTo>
                <a:lnTo>
                  <a:pt x="357348" y="59796"/>
                </a:lnTo>
                <a:lnTo>
                  <a:pt x="357348" y="59267"/>
                </a:lnTo>
                <a:lnTo>
                  <a:pt x="358934" y="59796"/>
                </a:lnTo>
                <a:lnTo>
                  <a:pt x="360519" y="59267"/>
                </a:lnTo>
                <a:lnTo>
                  <a:pt x="361048" y="59796"/>
                </a:lnTo>
                <a:lnTo>
                  <a:pt x="360519" y="59796"/>
                </a:lnTo>
                <a:lnTo>
                  <a:pt x="357348" y="60855"/>
                </a:lnTo>
                <a:lnTo>
                  <a:pt x="358934" y="62442"/>
                </a:lnTo>
                <a:lnTo>
                  <a:pt x="361048" y="61384"/>
                </a:lnTo>
                <a:lnTo>
                  <a:pt x="361048" y="62442"/>
                </a:lnTo>
                <a:lnTo>
                  <a:pt x="364748" y="62442"/>
                </a:lnTo>
                <a:lnTo>
                  <a:pt x="365805" y="63501"/>
                </a:lnTo>
                <a:lnTo>
                  <a:pt x="369506" y="64559"/>
                </a:lnTo>
                <a:lnTo>
                  <a:pt x="374263" y="64559"/>
                </a:lnTo>
                <a:lnTo>
                  <a:pt x="374263" y="65088"/>
                </a:lnTo>
                <a:lnTo>
                  <a:pt x="376906" y="65088"/>
                </a:lnTo>
                <a:lnTo>
                  <a:pt x="376906" y="64559"/>
                </a:lnTo>
                <a:lnTo>
                  <a:pt x="382192" y="63501"/>
                </a:lnTo>
                <a:lnTo>
                  <a:pt x="386420" y="66146"/>
                </a:lnTo>
                <a:lnTo>
                  <a:pt x="385363" y="65088"/>
                </a:lnTo>
                <a:lnTo>
                  <a:pt x="388535" y="65088"/>
                </a:lnTo>
                <a:lnTo>
                  <a:pt x="393292" y="65088"/>
                </a:lnTo>
                <a:lnTo>
                  <a:pt x="396992" y="64559"/>
                </a:lnTo>
                <a:lnTo>
                  <a:pt x="400692" y="66146"/>
                </a:lnTo>
                <a:lnTo>
                  <a:pt x="400692" y="65088"/>
                </a:lnTo>
                <a:lnTo>
                  <a:pt x="409678" y="65088"/>
                </a:lnTo>
                <a:lnTo>
                  <a:pt x="419193" y="64559"/>
                </a:lnTo>
                <a:lnTo>
                  <a:pt x="419193" y="65088"/>
                </a:lnTo>
                <a:lnTo>
                  <a:pt x="419193" y="66146"/>
                </a:lnTo>
                <a:lnTo>
                  <a:pt x="420250" y="66676"/>
                </a:lnTo>
                <a:lnTo>
                  <a:pt x="420250" y="65088"/>
                </a:lnTo>
                <a:lnTo>
                  <a:pt x="426065" y="65088"/>
                </a:lnTo>
                <a:lnTo>
                  <a:pt x="433465" y="65088"/>
                </a:lnTo>
                <a:lnTo>
                  <a:pt x="433465" y="66146"/>
                </a:lnTo>
                <a:lnTo>
                  <a:pt x="433994" y="65088"/>
                </a:lnTo>
                <a:lnTo>
                  <a:pt x="433994" y="66146"/>
                </a:lnTo>
                <a:lnTo>
                  <a:pt x="437165" y="65088"/>
                </a:lnTo>
                <a:lnTo>
                  <a:pt x="440337" y="64559"/>
                </a:lnTo>
                <a:lnTo>
                  <a:pt x="440865" y="65088"/>
                </a:lnTo>
                <a:lnTo>
                  <a:pt x="440865" y="66146"/>
                </a:lnTo>
                <a:lnTo>
                  <a:pt x="442451" y="66146"/>
                </a:lnTo>
                <a:lnTo>
                  <a:pt x="442451" y="64559"/>
                </a:lnTo>
                <a:lnTo>
                  <a:pt x="445094" y="66146"/>
                </a:lnTo>
                <a:lnTo>
                  <a:pt x="447737" y="66146"/>
                </a:lnTo>
                <a:lnTo>
                  <a:pt x="447737" y="66676"/>
                </a:lnTo>
                <a:lnTo>
                  <a:pt x="447737" y="67734"/>
                </a:lnTo>
                <a:lnTo>
                  <a:pt x="449323" y="66676"/>
                </a:lnTo>
                <a:lnTo>
                  <a:pt x="450908" y="67734"/>
                </a:lnTo>
                <a:lnTo>
                  <a:pt x="450908" y="68263"/>
                </a:lnTo>
                <a:lnTo>
                  <a:pt x="450380" y="69321"/>
                </a:lnTo>
                <a:lnTo>
                  <a:pt x="454609" y="69851"/>
                </a:lnTo>
                <a:lnTo>
                  <a:pt x="459366" y="69851"/>
                </a:lnTo>
                <a:lnTo>
                  <a:pt x="458433" y="71251"/>
                </a:lnTo>
                <a:lnTo>
                  <a:pt x="457780" y="71438"/>
                </a:lnTo>
                <a:lnTo>
                  <a:pt x="458309" y="71438"/>
                </a:lnTo>
                <a:lnTo>
                  <a:pt x="458433" y="71251"/>
                </a:lnTo>
                <a:lnTo>
                  <a:pt x="461480" y="70380"/>
                </a:lnTo>
                <a:lnTo>
                  <a:pt x="464652" y="71438"/>
                </a:lnTo>
                <a:lnTo>
                  <a:pt x="465180" y="70380"/>
                </a:lnTo>
                <a:lnTo>
                  <a:pt x="468352" y="71967"/>
                </a:lnTo>
                <a:lnTo>
                  <a:pt x="471524" y="70380"/>
                </a:lnTo>
                <a:lnTo>
                  <a:pt x="472052" y="73555"/>
                </a:lnTo>
                <a:lnTo>
                  <a:pt x="476809" y="73555"/>
                </a:lnTo>
                <a:lnTo>
                  <a:pt x="478395" y="74613"/>
                </a:lnTo>
                <a:lnTo>
                  <a:pt x="481567" y="73555"/>
                </a:lnTo>
                <a:lnTo>
                  <a:pt x="484210" y="75142"/>
                </a:lnTo>
                <a:lnTo>
                  <a:pt x="485267" y="74613"/>
                </a:lnTo>
                <a:lnTo>
                  <a:pt x="485795" y="74613"/>
                </a:lnTo>
                <a:lnTo>
                  <a:pt x="485267" y="75142"/>
                </a:lnTo>
                <a:lnTo>
                  <a:pt x="485795" y="75142"/>
                </a:lnTo>
                <a:lnTo>
                  <a:pt x="486853" y="74613"/>
                </a:lnTo>
                <a:lnTo>
                  <a:pt x="485795" y="74613"/>
                </a:lnTo>
                <a:lnTo>
                  <a:pt x="488967" y="73555"/>
                </a:lnTo>
                <a:lnTo>
                  <a:pt x="492139" y="73555"/>
                </a:lnTo>
                <a:lnTo>
                  <a:pt x="490024" y="75142"/>
                </a:lnTo>
                <a:lnTo>
                  <a:pt x="487381" y="74613"/>
                </a:lnTo>
                <a:lnTo>
                  <a:pt x="486853" y="75142"/>
                </a:lnTo>
                <a:lnTo>
                  <a:pt x="488438" y="76730"/>
                </a:lnTo>
                <a:lnTo>
                  <a:pt x="488967" y="75142"/>
                </a:lnTo>
                <a:lnTo>
                  <a:pt x="490553" y="76730"/>
                </a:lnTo>
                <a:lnTo>
                  <a:pt x="491081" y="77259"/>
                </a:lnTo>
                <a:lnTo>
                  <a:pt x="492139" y="76730"/>
                </a:lnTo>
                <a:lnTo>
                  <a:pt x="492667" y="75142"/>
                </a:lnTo>
                <a:lnTo>
                  <a:pt x="493724" y="77259"/>
                </a:lnTo>
                <a:lnTo>
                  <a:pt x="497424" y="77259"/>
                </a:lnTo>
                <a:lnTo>
                  <a:pt x="497953" y="78846"/>
                </a:lnTo>
                <a:lnTo>
                  <a:pt x="501125" y="78317"/>
                </a:lnTo>
                <a:lnTo>
                  <a:pt x="504825" y="78846"/>
                </a:lnTo>
                <a:lnTo>
                  <a:pt x="504296" y="80434"/>
                </a:lnTo>
                <a:lnTo>
                  <a:pt x="502710" y="81492"/>
                </a:lnTo>
                <a:lnTo>
                  <a:pt x="502710" y="82021"/>
                </a:lnTo>
                <a:lnTo>
                  <a:pt x="504296" y="82551"/>
                </a:lnTo>
                <a:lnTo>
                  <a:pt x="504296" y="83609"/>
                </a:lnTo>
                <a:lnTo>
                  <a:pt x="500596" y="83609"/>
                </a:lnTo>
                <a:lnTo>
                  <a:pt x="499539" y="84214"/>
                </a:lnTo>
                <a:lnTo>
                  <a:pt x="499539" y="84138"/>
                </a:lnTo>
                <a:lnTo>
                  <a:pt x="499010" y="84138"/>
                </a:lnTo>
                <a:lnTo>
                  <a:pt x="499010" y="84516"/>
                </a:lnTo>
                <a:lnTo>
                  <a:pt x="496896" y="85726"/>
                </a:lnTo>
                <a:lnTo>
                  <a:pt x="497953" y="85726"/>
                </a:lnTo>
                <a:lnTo>
                  <a:pt x="499539" y="85726"/>
                </a:lnTo>
                <a:lnTo>
                  <a:pt x="500596" y="86784"/>
                </a:lnTo>
                <a:lnTo>
                  <a:pt x="499010" y="87313"/>
                </a:lnTo>
                <a:lnTo>
                  <a:pt x="500596" y="87842"/>
                </a:lnTo>
                <a:lnTo>
                  <a:pt x="502182" y="87842"/>
                </a:lnTo>
                <a:lnTo>
                  <a:pt x="502182" y="88901"/>
                </a:lnTo>
                <a:lnTo>
                  <a:pt x="500596" y="88901"/>
                </a:lnTo>
                <a:lnTo>
                  <a:pt x="501125" y="90488"/>
                </a:lnTo>
                <a:lnTo>
                  <a:pt x="502710" y="90488"/>
                </a:lnTo>
                <a:lnTo>
                  <a:pt x="501125" y="92076"/>
                </a:lnTo>
                <a:lnTo>
                  <a:pt x="499010" y="91017"/>
                </a:lnTo>
                <a:lnTo>
                  <a:pt x="497953" y="92605"/>
                </a:lnTo>
                <a:lnTo>
                  <a:pt x="497424" y="92076"/>
                </a:lnTo>
                <a:lnTo>
                  <a:pt x="496896" y="93663"/>
                </a:lnTo>
                <a:lnTo>
                  <a:pt x="494253" y="94192"/>
                </a:lnTo>
                <a:lnTo>
                  <a:pt x="495310" y="93663"/>
                </a:lnTo>
                <a:lnTo>
                  <a:pt x="495310" y="92605"/>
                </a:lnTo>
                <a:lnTo>
                  <a:pt x="492667" y="93663"/>
                </a:lnTo>
                <a:lnTo>
                  <a:pt x="492139" y="96309"/>
                </a:lnTo>
                <a:lnTo>
                  <a:pt x="492667" y="96309"/>
                </a:lnTo>
                <a:lnTo>
                  <a:pt x="493724" y="96309"/>
                </a:lnTo>
                <a:lnTo>
                  <a:pt x="492667" y="97367"/>
                </a:lnTo>
                <a:lnTo>
                  <a:pt x="492139" y="99484"/>
                </a:lnTo>
                <a:lnTo>
                  <a:pt x="488967" y="99484"/>
                </a:lnTo>
                <a:lnTo>
                  <a:pt x="488967" y="101071"/>
                </a:lnTo>
                <a:lnTo>
                  <a:pt x="485795" y="101601"/>
                </a:lnTo>
                <a:lnTo>
                  <a:pt x="483681" y="103188"/>
                </a:lnTo>
                <a:lnTo>
                  <a:pt x="481567" y="101601"/>
                </a:lnTo>
                <a:lnTo>
                  <a:pt x="478924" y="104247"/>
                </a:lnTo>
                <a:lnTo>
                  <a:pt x="480510" y="105834"/>
                </a:lnTo>
                <a:lnTo>
                  <a:pt x="482095" y="104776"/>
                </a:lnTo>
                <a:lnTo>
                  <a:pt x="481567" y="106363"/>
                </a:lnTo>
                <a:lnTo>
                  <a:pt x="481012" y="106363"/>
                </a:lnTo>
                <a:lnTo>
                  <a:pt x="479981" y="107222"/>
                </a:lnTo>
                <a:lnTo>
                  <a:pt x="479981" y="107951"/>
                </a:lnTo>
                <a:lnTo>
                  <a:pt x="482095" y="107951"/>
                </a:lnTo>
                <a:lnTo>
                  <a:pt x="483681" y="108480"/>
                </a:lnTo>
                <a:lnTo>
                  <a:pt x="481567" y="109538"/>
                </a:lnTo>
                <a:lnTo>
                  <a:pt x="478395" y="110067"/>
                </a:lnTo>
                <a:lnTo>
                  <a:pt x="476281" y="110067"/>
                </a:lnTo>
                <a:lnTo>
                  <a:pt x="475224" y="111126"/>
                </a:lnTo>
                <a:lnTo>
                  <a:pt x="473109" y="110067"/>
                </a:lnTo>
                <a:lnTo>
                  <a:pt x="472052" y="112713"/>
                </a:lnTo>
                <a:lnTo>
                  <a:pt x="465180" y="113772"/>
                </a:lnTo>
                <a:lnTo>
                  <a:pt x="458309" y="114830"/>
                </a:lnTo>
                <a:lnTo>
                  <a:pt x="459366" y="115359"/>
                </a:lnTo>
                <a:lnTo>
                  <a:pt x="459895" y="115359"/>
                </a:lnTo>
                <a:lnTo>
                  <a:pt x="459895" y="116417"/>
                </a:lnTo>
                <a:lnTo>
                  <a:pt x="459895" y="116947"/>
                </a:lnTo>
                <a:lnTo>
                  <a:pt x="459366" y="116417"/>
                </a:lnTo>
                <a:lnTo>
                  <a:pt x="457780" y="114830"/>
                </a:lnTo>
                <a:lnTo>
                  <a:pt x="454080" y="115359"/>
                </a:lnTo>
                <a:lnTo>
                  <a:pt x="451966" y="116947"/>
                </a:lnTo>
                <a:lnTo>
                  <a:pt x="450380" y="116947"/>
                </a:lnTo>
                <a:lnTo>
                  <a:pt x="450380" y="118005"/>
                </a:lnTo>
                <a:lnTo>
                  <a:pt x="447737" y="118005"/>
                </a:lnTo>
                <a:lnTo>
                  <a:pt x="445623" y="118534"/>
                </a:lnTo>
                <a:lnTo>
                  <a:pt x="447208" y="120651"/>
                </a:lnTo>
                <a:lnTo>
                  <a:pt x="450380" y="120651"/>
                </a:lnTo>
                <a:lnTo>
                  <a:pt x="447208" y="121709"/>
                </a:lnTo>
                <a:lnTo>
                  <a:pt x="442451" y="122238"/>
                </a:lnTo>
                <a:lnTo>
                  <a:pt x="439279" y="121709"/>
                </a:lnTo>
                <a:lnTo>
                  <a:pt x="436637" y="121709"/>
                </a:lnTo>
                <a:lnTo>
                  <a:pt x="436637" y="123297"/>
                </a:lnTo>
                <a:lnTo>
                  <a:pt x="435051" y="122238"/>
                </a:lnTo>
                <a:lnTo>
                  <a:pt x="432936" y="123297"/>
                </a:lnTo>
                <a:lnTo>
                  <a:pt x="428708" y="123826"/>
                </a:lnTo>
                <a:lnTo>
                  <a:pt x="428708" y="123297"/>
                </a:lnTo>
                <a:lnTo>
                  <a:pt x="420250" y="122238"/>
                </a:lnTo>
                <a:lnTo>
                  <a:pt x="412321" y="121709"/>
                </a:lnTo>
                <a:lnTo>
                  <a:pt x="405450" y="122238"/>
                </a:lnTo>
                <a:lnTo>
                  <a:pt x="398578" y="121709"/>
                </a:lnTo>
                <a:lnTo>
                  <a:pt x="398578" y="123297"/>
                </a:lnTo>
                <a:lnTo>
                  <a:pt x="399107" y="123297"/>
                </a:lnTo>
                <a:lnTo>
                  <a:pt x="397521" y="123826"/>
                </a:lnTo>
                <a:lnTo>
                  <a:pt x="395406" y="123826"/>
                </a:lnTo>
                <a:lnTo>
                  <a:pt x="395935" y="123297"/>
                </a:lnTo>
                <a:lnTo>
                  <a:pt x="395935" y="122238"/>
                </a:lnTo>
                <a:lnTo>
                  <a:pt x="394878" y="122238"/>
                </a:lnTo>
                <a:lnTo>
                  <a:pt x="394878" y="123297"/>
                </a:lnTo>
                <a:lnTo>
                  <a:pt x="394878" y="123826"/>
                </a:lnTo>
                <a:lnTo>
                  <a:pt x="388006" y="123826"/>
                </a:lnTo>
                <a:lnTo>
                  <a:pt x="380077" y="123826"/>
                </a:lnTo>
                <a:lnTo>
                  <a:pt x="381135" y="125413"/>
                </a:lnTo>
                <a:lnTo>
                  <a:pt x="384835" y="124884"/>
                </a:lnTo>
                <a:lnTo>
                  <a:pt x="385363" y="125942"/>
                </a:lnTo>
                <a:lnTo>
                  <a:pt x="383777" y="125413"/>
                </a:lnTo>
                <a:lnTo>
                  <a:pt x="382192" y="125942"/>
                </a:lnTo>
                <a:lnTo>
                  <a:pt x="383249" y="127001"/>
                </a:lnTo>
                <a:lnTo>
                  <a:pt x="384835" y="125942"/>
                </a:lnTo>
                <a:lnTo>
                  <a:pt x="384835" y="127001"/>
                </a:lnTo>
                <a:lnTo>
                  <a:pt x="385363" y="125942"/>
                </a:lnTo>
                <a:lnTo>
                  <a:pt x="386420" y="127001"/>
                </a:lnTo>
                <a:lnTo>
                  <a:pt x="386420" y="125942"/>
                </a:lnTo>
                <a:lnTo>
                  <a:pt x="386949" y="124884"/>
                </a:lnTo>
                <a:lnTo>
                  <a:pt x="388535" y="124884"/>
                </a:lnTo>
                <a:lnTo>
                  <a:pt x="388535" y="125539"/>
                </a:lnTo>
                <a:lnTo>
                  <a:pt x="388837" y="125842"/>
                </a:lnTo>
                <a:lnTo>
                  <a:pt x="390121" y="125413"/>
                </a:lnTo>
                <a:lnTo>
                  <a:pt x="390649" y="125413"/>
                </a:lnTo>
                <a:lnTo>
                  <a:pt x="390649" y="124884"/>
                </a:lnTo>
                <a:lnTo>
                  <a:pt x="393292" y="125413"/>
                </a:lnTo>
                <a:lnTo>
                  <a:pt x="394878" y="125413"/>
                </a:lnTo>
                <a:lnTo>
                  <a:pt x="394878" y="125942"/>
                </a:lnTo>
                <a:lnTo>
                  <a:pt x="395406" y="125942"/>
                </a:lnTo>
                <a:lnTo>
                  <a:pt x="405450" y="127001"/>
                </a:lnTo>
                <a:lnTo>
                  <a:pt x="414436" y="127001"/>
                </a:lnTo>
                <a:lnTo>
                  <a:pt x="414436" y="125942"/>
                </a:lnTo>
                <a:lnTo>
                  <a:pt x="416550" y="125413"/>
                </a:lnTo>
                <a:lnTo>
                  <a:pt x="417607" y="127001"/>
                </a:lnTo>
                <a:lnTo>
                  <a:pt x="419193" y="127001"/>
                </a:lnTo>
                <a:lnTo>
                  <a:pt x="420250" y="125413"/>
                </a:lnTo>
                <a:lnTo>
                  <a:pt x="421307" y="125942"/>
                </a:lnTo>
                <a:lnTo>
                  <a:pt x="421836" y="127001"/>
                </a:lnTo>
                <a:lnTo>
                  <a:pt x="422893" y="125942"/>
                </a:lnTo>
                <a:lnTo>
                  <a:pt x="422893" y="125413"/>
                </a:lnTo>
                <a:lnTo>
                  <a:pt x="425008" y="125942"/>
                </a:lnTo>
                <a:lnTo>
                  <a:pt x="426593" y="125413"/>
                </a:lnTo>
                <a:lnTo>
                  <a:pt x="428708" y="125942"/>
                </a:lnTo>
                <a:lnTo>
                  <a:pt x="430293" y="127001"/>
                </a:lnTo>
                <a:lnTo>
                  <a:pt x="431351" y="127001"/>
                </a:lnTo>
                <a:lnTo>
                  <a:pt x="431351" y="125942"/>
                </a:lnTo>
                <a:lnTo>
                  <a:pt x="438751" y="125413"/>
                </a:lnTo>
                <a:lnTo>
                  <a:pt x="446151" y="125413"/>
                </a:lnTo>
                <a:lnTo>
                  <a:pt x="447208" y="127001"/>
                </a:lnTo>
                <a:lnTo>
                  <a:pt x="447737" y="127001"/>
                </a:lnTo>
                <a:lnTo>
                  <a:pt x="459895" y="125413"/>
                </a:lnTo>
                <a:lnTo>
                  <a:pt x="473109" y="125942"/>
                </a:lnTo>
                <a:lnTo>
                  <a:pt x="456194" y="127530"/>
                </a:lnTo>
                <a:lnTo>
                  <a:pt x="440865" y="127001"/>
                </a:lnTo>
                <a:lnTo>
                  <a:pt x="440865" y="127530"/>
                </a:lnTo>
                <a:lnTo>
                  <a:pt x="440337" y="129117"/>
                </a:lnTo>
                <a:lnTo>
                  <a:pt x="439279" y="127530"/>
                </a:lnTo>
                <a:lnTo>
                  <a:pt x="438751" y="127530"/>
                </a:lnTo>
                <a:lnTo>
                  <a:pt x="438222" y="127001"/>
                </a:lnTo>
                <a:lnTo>
                  <a:pt x="436637" y="127001"/>
                </a:lnTo>
                <a:lnTo>
                  <a:pt x="436637" y="128588"/>
                </a:lnTo>
                <a:lnTo>
                  <a:pt x="433994" y="127530"/>
                </a:lnTo>
                <a:lnTo>
                  <a:pt x="431879" y="129117"/>
                </a:lnTo>
                <a:lnTo>
                  <a:pt x="431879" y="128588"/>
                </a:lnTo>
                <a:lnTo>
                  <a:pt x="428179" y="129117"/>
                </a:lnTo>
                <a:lnTo>
                  <a:pt x="425008" y="127530"/>
                </a:lnTo>
                <a:lnTo>
                  <a:pt x="426065" y="129117"/>
                </a:lnTo>
                <a:lnTo>
                  <a:pt x="426065" y="130176"/>
                </a:lnTo>
                <a:lnTo>
                  <a:pt x="425008" y="129117"/>
                </a:lnTo>
                <a:lnTo>
                  <a:pt x="424479" y="128588"/>
                </a:lnTo>
                <a:lnTo>
                  <a:pt x="418136" y="129117"/>
                </a:lnTo>
                <a:lnTo>
                  <a:pt x="412321" y="127530"/>
                </a:lnTo>
                <a:lnTo>
                  <a:pt x="412321" y="128588"/>
                </a:lnTo>
                <a:lnTo>
                  <a:pt x="412850" y="128588"/>
                </a:lnTo>
                <a:lnTo>
                  <a:pt x="396992" y="129117"/>
                </a:lnTo>
                <a:lnTo>
                  <a:pt x="380077" y="130705"/>
                </a:lnTo>
                <a:lnTo>
                  <a:pt x="380077" y="132292"/>
                </a:lnTo>
                <a:lnTo>
                  <a:pt x="372677" y="131763"/>
                </a:lnTo>
                <a:lnTo>
                  <a:pt x="366334" y="133880"/>
                </a:lnTo>
                <a:lnTo>
                  <a:pt x="366334" y="132292"/>
                </a:lnTo>
                <a:lnTo>
                  <a:pt x="360519" y="134409"/>
                </a:lnTo>
                <a:lnTo>
                  <a:pt x="355234" y="133968"/>
                </a:lnTo>
                <a:lnTo>
                  <a:pt x="355234" y="133880"/>
                </a:lnTo>
                <a:lnTo>
                  <a:pt x="354176" y="133880"/>
                </a:lnTo>
                <a:lnTo>
                  <a:pt x="355234" y="133968"/>
                </a:lnTo>
                <a:lnTo>
                  <a:pt x="355234" y="134409"/>
                </a:lnTo>
                <a:lnTo>
                  <a:pt x="352062" y="133880"/>
                </a:lnTo>
                <a:lnTo>
                  <a:pt x="349948" y="135997"/>
                </a:lnTo>
                <a:lnTo>
                  <a:pt x="348890" y="135467"/>
                </a:lnTo>
                <a:lnTo>
                  <a:pt x="348890" y="134409"/>
                </a:lnTo>
                <a:lnTo>
                  <a:pt x="344133" y="137055"/>
                </a:lnTo>
                <a:lnTo>
                  <a:pt x="340433" y="135997"/>
                </a:lnTo>
                <a:lnTo>
                  <a:pt x="340433" y="137055"/>
                </a:lnTo>
                <a:lnTo>
                  <a:pt x="336733" y="137055"/>
                </a:lnTo>
                <a:lnTo>
                  <a:pt x="333033" y="138642"/>
                </a:lnTo>
                <a:lnTo>
                  <a:pt x="337261" y="139701"/>
                </a:lnTo>
                <a:lnTo>
                  <a:pt x="343605" y="139172"/>
                </a:lnTo>
                <a:lnTo>
                  <a:pt x="343605" y="140759"/>
                </a:lnTo>
                <a:lnTo>
                  <a:pt x="343076" y="142347"/>
                </a:lnTo>
                <a:lnTo>
                  <a:pt x="344253" y="141336"/>
                </a:lnTo>
                <a:lnTo>
                  <a:pt x="346776" y="142347"/>
                </a:lnTo>
                <a:lnTo>
                  <a:pt x="348890" y="142347"/>
                </a:lnTo>
                <a:lnTo>
                  <a:pt x="346776" y="142876"/>
                </a:lnTo>
                <a:lnTo>
                  <a:pt x="343605" y="144463"/>
                </a:lnTo>
                <a:lnTo>
                  <a:pt x="345190" y="144993"/>
                </a:lnTo>
                <a:lnTo>
                  <a:pt x="347305" y="144463"/>
                </a:lnTo>
                <a:lnTo>
                  <a:pt x="347305" y="144993"/>
                </a:lnTo>
                <a:lnTo>
                  <a:pt x="348362" y="144993"/>
                </a:lnTo>
                <a:lnTo>
                  <a:pt x="348890" y="144463"/>
                </a:lnTo>
                <a:lnTo>
                  <a:pt x="348362" y="146051"/>
                </a:lnTo>
                <a:lnTo>
                  <a:pt x="348890" y="146051"/>
                </a:lnTo>
                <a:lnTo>
                  <a:pt x="351005" y="144993"/>
                </a:lnTo>
                <a:lnTo>
                  <a:pt x="352062" y="146580"/>
                </a:lnTo>
                <a:lnTo>
                  <a:pt x="353648" y="146580"/>
                </a:lnTo>
                <a:lnTo>
                  <a:pt x="352591" y="148168"/>
                </a:lnTo>
                <a:lnTo>
                  <a:pt x="351005" y="146580"/>
                </a:lnTo>
                <a:lnTo>
                  <a:pt x="349948" y="146580"/>
                </a:lnTo>
                <a:lnTo>
                  <a:pt x="348362" y="146580"/>
                </a:lnTo>
                <a:lnTo>
                  <a:pt x="347607" y="147336"/>
                </a:lnTo>
                <a:lnTo>
                  <a:pt x="345719" y="146580"/>
                </a:lnTo>
                <a:lnTo>
                  <a:pt x="343076" y="146580"/>
                </a:lnTo>
                <a:lnTo>
                  <a:pt x="344133" y="147638"/>
                </a:lnTo>
                <a:lnTo>
                  <a:pt x="345719" y="148168"/>
                </a:lnTo>
                <a:lnTo>
                  <a:pt x="346776" y="149226"/>
                </a:lnTo>
                <a:lnTo>
                  <a:pt x="346776" y="149755"/>
                </a:lnTo>
                <a:lnTo>
                  <a:pt x="348890" y="149226"/>
                </a:lnTo>
                <a:lnTo>
                  <a:pt x="350383" y="149724"/>
                </a:lnTo>
                <a:lnTo>
                  <a:pt x="350124" y="149932"/>
                </a:lnTo>
                <a:lnTo>
                  <a:pt x="348362" y="150813"/>
                </a:lnTo>
                <a:lnTo>
                  <a:pt x="346776" y="150813"/>
                </a:lnTo>
                <a:lnTo>
                  <a:pt x="345719" y="149226"/>
                </a:lnTo>
                <a:lnTo>
                  <a:pt x="345190" y="148168"/>
                </a:lnTo>
                <a:lnTo>
                  <a:pt x="344133" y="149755"/>
                </a:lnTo>
                <a:lnTo>
                  <a:pt x="343605" y="149755"/>
                </a:lnTo>
                <a:lnTo>
                  <a:pt x="343076" y="151343"/>
                </a:lnTo>
                <a:lnTo>
                  <a:pt x="339904" y="151343"/>
                </a:lnTo>
                <a:lnTo>
                  <a:pt x="340433" y="151872"/>
                </a:lnTo>
                <a:lnTo>
                  <a:pt x="343076" y="151872"/>
                </a:lnTo>
                <a:lnTo>
                  <a:pt x="345719" y="151343"/>
                </a:lnTo>
                <a:lnTo>
                  <a:pt x="348362" y="151343"/>
                </a:lnTo>
                <a:lnTo>
                  <a:pt x="350124" y="149932"/>
                </a:lnTo>
                <a:lnTo>
                  <a:pt x="350476" y="149755"/>
                </a:lnTo>
                <a:lnTo>
                  <a:pt x="350383" y="149724"/>
                </a:lnTo>
                <a:lnTo>
                  <a:pt x="351005" y="149226"/>
                </a:lnTo>
                <a:lnTo>
                  <a:pt x="355234" y="148168"/>
                </a:lnTo>
                <a:lnTo>
                  <a:pt x="360519" y="147638"/>
                </a:lnTo>
                <a:lnTo>
                  <a:pt x="369506" y="147638"/>
                </a:lnTo>
                <a:lnTo>
                  <a:pt x="388535" y="146051"/>
                </a:lnTo>
                <a:lnTo>
                  <a:pt x="397521" y="148168"/>
                </a:lnTo>
                <a:lnTo>
                  <a:pt x="400692" y="147638"/>
                </a:lnTo>
                <a:lnTo>
                  <a:pt x="402807" y="146580"/>
                </a:lnTo>
                <a:lnTo>
                  <a:pt x="402278" y="147638"/>
                </a:lnTo>
                <a:lnTo>
                  <a:pt x="402807" y="148168"/>
                </a:lnTo>
                <a:lnTo>
                  <a:pt x="402278" y="149226"/>
                </a:lnTo>
                <a:lnTo>
                  <a:pt x="402278" y="150813"/>
                </a:lnTo>
                <a:lnTo>
                  <a:pt x="405450" y="151343"/>
                </a:lnTo>
                <a:lnTo>
                  <a:pt x="408093" y="151872"/>
                </a:lnTo>
                <a:lnTo>
                  <a:pt x="408093" y="153459"/>
                </a:lnTo>
                <a:lnTo>
                  <a:pt x="409150" y="154518"/>
                </a:lnTo>
                <a:lnTo>
                  <a:pt x="410736" y="151343"/>
                </a:lnTo>
                <a:lnTo>
                  <a:pt x="412850" y="149755"/>
                </a:lnTo>
                <a:lnTo>
                  <a:pt x="413907" y="149755"/>
                </a:lnTo>
                <a:lnTo>
                  <a:pt x="414436" y="150813"/>
                </a:lnTo>
                <a:lnTo>
                  <a:pt x="412321" y="151343"/>
                </a:lnTo>
                <a:lnTo>
                  <a:pt x="410736" y="151872"/>
                </a:lnTo>
                <a:lnTo>
                  <a:pt x="410736" y="153459"/>
                </a:lnTo>
                <a:lnTo>
                  <a:pt x="411264" y="153459"/>
                </a:lnTo>
                <a:lnTo>
                  <a:pt x="410736" y="154518"/>
                </a:lnTo>
                <a:lnTo>
                  <a:pt x="409678" y="154518"/>
                </a:lnTo>
                <a:lnTo>
                  <a:pt x="409678" y="155047"/>
                </a:lnTo>
                <a:lnTo>
                  <a:pt x="409678" y="156105"/>
                </a:lnTo>
                <a:lnTo>
                  <a:pt x="411264" y="156105"/>
                </a:lnTo>
                <a:lnTo>
                  <a:pt x="411264" y="155047"/>
                </a:lnTo>
                <a:lnTo>
                  <a:pt x="413907" y="155047"/>
                </a:lnTo>
                <a:lnTo>
                  <a:pt x="416022" y="154518"/>
                </a:lnTo>
                <a:lnTo>
                  <a:pt x="419722" y="156634"/>
                </a:lnTo>
                <a:lnTo>
                  <a:pt x="423422" y="155047"/>
                </a:lnTo>
                <a:lnTo>
                  <a:pt x="424479" y="155047"/>
                </a:lnTo>
                <a:lnTo>
                  <a:pt x="424479" y="156105"/>
                </a:lnTo>
                <a:lnTo>
                  <a:pt x="431351" y="154518"/>
                </a:lnTo>
                <a:lnTo>
                  <a:pt x="438222" y="155047"/>
                </a:lnTo>
                <a:lnTo>
                  <a:pt x="439279" y="155047"/>
                </a:lnTo>
                <a:lnTo>
                  <a:pt x="440337" y="156634"/>
                </a:lnTo>
                <a:lnTo>
                  <a:pt x="438222" y="158222"/>
                </a:lnTo>
                <a:lnTo>
                  <a:pt x="436637" y="159809"/>
                </a:lnTo>
                <a:lnTo>
                  <a:pt x="436637" y="161397"/>
                </a:lnTo>
                <a:lnTo>
                  <a:pt x="438222" y="161926"/>
                </a:lnTo>
                <a:lnTo>
                  <a:pt x="438751" y="161397"/>
                </a:lnTo>
                <a:lnTo>
                  <a:pt x="439279" y="159809"/>
                </a:lnTo>
                <a:lnTo>
                  <a:pt x="439279" y="160338"/>
                </a:lnTo>
                <a:lnTo>
                  <a:pt x="439279" y="161926"/>
                </a:lnTo>
                <a:lnTo>
                  <a:pt x="442451" y="162984"/>
                </a:lnTo>
                <a:lnTo>
                  <a:pt x="445094" y="164043"/>
                </a:lnTo>
                <a:lnTo>
                  <a:pt x="442451" y="164043"/>
                </a:lnTo>
                <a:lnTo>
                  <a:pt x="438751" y="163513"/>
                </a:lnTo>
                <a:lnTo>
                  <a:pt x="438222" y="164043"/>
                </a:lnTo>
                <a:lnTo>
                  <a:pt x="438222" y="165630"/>
                </a:lnTo>
                <a:lnTo>
                  <a:pt x="439279" y="167218"/>
                </a:lnTo>
                <a:lnTo>
                  <a:pt x="440865" y="167218"/>
                </a:lnTo>
                <a:lnTo>
                  <a:pt x="439279" y="168276"/>
                </a:lnTo>
                <a:lnTo>
                  <a:pt x="438222" y="168805"/>
                </a:lnTo>
                <a:lnTo>
                  <a:pt x="435051" y="167218"/>
                </a:lnTo>
                <a:lnTo>
                  <a:pt x="433465" y="170393"/>
                </a:lnTo>
                <a:lnTo>
                  <a:pt x="423422" y="170922"/>
                </a:lnTo>
                <a:lnTo>
                  <a:pt x="404393" y="175684"/>
                </a:lnTo>
                <a:lnTo>
                  <a:pt x="395406" y="175684"/>
                </a:lnTo>
                <a:lnTo>
                  <a:pt x="395406" y="176743"/>
                </a:lnTo>
                <a:lnTo>
                  <a:pt x="395406" y="177272"/>
                </a:lnTo>
                <a:lnTo>
                  <a:pt x="394878" y="176743"/>
                </a:lnTo>
                <a:lnTo>
                  <a:pt x="393292" y="176743"/>
                </a:lnTo>
                <a:lnTo>
                  <a:pt x="394878" y="177801"/>
                </a:lnTo>
                <a:lnTo>
                  <a:pt x="396992" y="177272"/>
                </a:lnTo>
                <a:lnTo>
                  <a:pt x="399107" y="177272"/>
                </a:lnTo>
                <a:lnTo>
                  <a:pt x="400692" y="177272"/>
                </a:lnTo>
                <a:lnTo>
                  <a:pt x="405450" y="177272"/>
                </a:lnTo>
                <a:lnTo>
                  <a:pt x="409678" y="177272"/>
                </a:lnTo>
                <a:lnTo>
                  <a:pt x="412321" y="178859"/>
                </a:lnTo>
                <a:lnTo>
                  <a:pt x="414436" y="177801"/>
                </a:lnTo>
                <a:lnTo>
                  <a:pt x="412321" y="179388"/>
                </a:lnTo>
                <a:lnTo>
                  <a:pt x="409678" y="178859"/>
                </a:lnTo>
                <a:lnTo>
                  <a:pt x="409150" y="180447"/>
                </a:lnTo>
                <a:lnTo>
                  <a:pt x="407035" y="180976"/>
                </a:lnTo>
                <a:lnTo>
                  <a:pt x="405978" y="180447"/>
                </a:lnTo>
                <a:lnTo>
                  <a:pt x="405978" y="180976"/>
                </a:lnTo>
                <a:lnTo>
                  <a:pt x="405978" y="182034"/>
                </a:lnTo>
                <a:lnTo>
                  <a:pt x="404393" y="180976"/>
                </a:lnTo>
                <a:lnTo>
                  <a:pt x="402807" y="183093"/>
                </a:lnTo>
                <a:lnTo>
                  <a:pt x="402278" y="182563"/>
                </a:lnTo>
                <a:lnTo>
                  <a:pt x="402807" y="182034"/>
                </a:lnTo>
                <a:lnTo>
                  <a:pt x="402278" y="182034"/>
                </a:lnTo>
                <a:lnTo>
                  <a:pt x="401221" y="182034"/>
                </a:lnTo>
                <a:lnTo>
                  <a:pt x="400692" y="182563"/>
                </a:lnTo>
                <a:lnTo>
                  <a:pt x="399107" y="183093"/>
                </a:lnTo>
                <a:lnTo>
                  <a:pt x="400164" y="184151"/>
                </a:lnTo>
                <a:lnTo>
                  <a:pt x="399107" y="184680"/>
                </a:lnTo>
                <a:lnTo>
                  <a:pt x="402278" y="185738"/>
                </a:lnTo>
                <a:lnTo>
                  <a:pt x="404393" y="186268"/>
                </a:lnTo>
                <a:lnTo>
                  <a:pt x="402278" y="186268"/>
                </a:lnTo>
                <a:lnTo>
                  <a:pt x="400692" y="187326"/>
                </a:lnTo>
                <a:lnTo>
                  <a:pt x="402807" y="188913"/>
                </a:lnTo>
                <a:lnTo>
                  <a:pt x="405978" y="187855"/>
                </a:lnTo>
                <a:lnTo>
                  <a:pt x="405450" y="189443"/>
                </a:lnTo>
                <a:lnTo>
                  <a:pt x="404393" y="189443"/>
                </a:lnTo>
                <a:lnTo>
                  <a:pt x="403864" y="189972"/>
                </a:lnTo>
                <a:lnTo>
                  <a:pt x="405978" y="189972"/>
                </a:lnTo>
                <a:lnTo>
                  <a:pt x="409150" y="191030"/>
                </a:lnTo>
                <a:lnTo>
                  <a:pt x="409678" y="192618"/>
                </a:lnTo>
                <a:lnTo>
                  <a:pt x="411264" y="193147"/>
                </a:lnTo>
                <a:lnTo>
                  <a:pt x="405978" y="194205"/>
                </a:lnTo>
                <a:lnTo>
                  <a:pt x="401221" y="194734"/>
                </a:lnTo>
                <a:lnTo>
                  <a:pt x="400692" y="194734"/>
                </a:lnTo>
                <a:lnTo>
                  <a:pt x="401221" y="195793"/>
                </a:lnTo>
                <a:lnTo>
                  <a:pt x="400050" y="195793"/>
                </a:lnTo>
                <a:lnTo>
                  <a:pt x="399415" y="196851"/>
                </a:lnTo>
                <a:lnTo>
                  <a:pt x="398581" y="195924"/>
                </a:lnTo>
                <a:lnTo>
                  <a:pt x="396992" y="196322"/>
                </a:lnTo>
                <a:lnTo>
                  <a:pt x="394878" y="194734"/>
                </a:lnTo>
                <a:lnTo>
                  <a:pt x="391706" y="196322"/>
                </a:lnTo>
                <a:lnTo>
                  <a:pt x="384835" y="195793"/>
                </a:lnTo>
                <a:lnTo>
                  <a:pt x="376906" y="194205"/>
                </a:lnTo>
                <a:lnTo>
                  <a:pt x="376377" y="195793"/>
                </a:lnTo>
                <a:lnTo>
                  <a:pt x="374263" y="196322"/>
                </a:lnTo>
                <a:lnTo>
                  <a:pt x="374791" y="195793"/>
                </a:lnTo>
                <a:lnTo>
                  <a:pt x="374791" y="194734"/>
                </a:lnTo>
                <a:lnTo>
                  <a:pt x="371091" y="196322"/>
                </a:lnTo>
                <a:lnTo>
                  <a:pt x="366334" y="198438"/>
                </a:lnTo>
                <a:lnTo>
                  <a:pt x="367920" y="198438"/>
                </a:lnTo>
                <a:lnTo>
                  <a:pt x="367920" y="199497"/>
                </a:lnTo>
                <a:lnTo>
                  <a:pt x="364748" y="199497"/>
                </a:lnTo>
                <a:lnTo>
                  <a:pt x="362105" y="201084"/>
                </a:lnTo>
                <a:lnTo>
                  <a:pt x="362105" y="200026"/>
                </a:lnTo>
                <a:lnTo>
                  <a:pt x="361048" y="199497"/>
                </a:lnTo>
                <a:lnTo>
                  <a:pt x="360519" y="201084"/>
                </a:lnTo>
                <a:lnTo>
                  <a:pt x="359462" y="201084"/>
                </a:lnTo>
                <a:lnTo>
                  <a:pt x="359462" y="200026"/>
                </a:lnTo>
                <a:lnTo>
                  <a:pt x="360519" y="199497"/>
                </a:lnTo>
                <a:lnTo>
                  <a:pt x="358934" y="200026"/>
                </a:lnTo>
                <a:lnTo>
                  <a:pt x="357348" y="200026"/>
                </a:lnTo>
                <a:lnTo>
                  <a:pt x="357348" y="201084"/>
                </a:lnTo>
                <a:lnTo>
                  <a:pt x="357877" y="202143"/>
                </a:lnTo>
                <a:lnTo>
                  <a:pt x="358934" y="201613"/>
                </a:lnTo>
                <a:lnTo>
                  <a:pt x="359462" y="201613"/>
                </a:lnTo>
                <a:lnTo>
                  <a:pt x="357877" y="203201"/>
                </a:lnTo>
                <a:lnTo>
                  <a:pt x="357348" y="203730"/>
                </a:lnTo>
                <a:lnTo>
                  <a:pt x="356291" y="203201"/>
                </a:lnTo>
                <a:lnTo>
                  <a:pt x="357348" y="202143"/>
                </a:lnTo>
                <a:lnTo>
                  <a:pt x="356291" y="200026"/>
                </a:lnTo>
                <a:lnTo>
                  <a:pt x="355234" y="201613"/>
                </a:lnTo>
                <a:lnTo>
                  <a:pt x="355762" y="201613"/>
                </a:lnTo>
                <a:lnTo>
                  <a:pt x="355234" y="203201"/>
                </a:lnTo>
                <a:lnTo>
                  <a:pt x="354176" y="203730"/>
                </a:lnTo>
                <a:lnTo>
                  <a:pt x="354176" y="202143"/>
                </a:lnTo>
                <a:lnTo>
                  <a:pt x="353648" y="201084"/>
                </a:lnTo>
                <a:lnTo>
                  <a:pt x="352062" y="201084"/>
                </a:lnTo>
                <a:lnTo>
                  <a:pt x="349948" y="201613"/>
                </a:lnTo>
                <a:lnTo>
                  <a:pt x="351005" y="201613"/>
                </a:lnTo>
                <a:lnTo>
                  <a:pt x="352062" y="203201"/>
                </a:lnTo>
                <a:lnTo>
                  <a:pt x="350476" y="202143"/>
                </a:lnTo>
                <a:lnTo>
                  <a:pt x="349948" y="203730"/>
                </a:lnTo>
                <a:lnTo>
                  <a:pt x="348362" y="201613"/>
                </a:lnTo>
                <a:lnTo>
                  <a:pt x="345719" y="204788"/>
                </a:lnTo>
                <a:lnTo>
                  <a:pt x="344133" y="203730"/>
                </a:lnTo>
                <a:lnTo>
                  <a:pt x="343605" y="204788"/>
                </a:lnTo>
                <a:lnTo>
                  <a:pt x="343076" y="203201"/>
                </a:lnTo>
                <a:lnTo>
                  <a:pt x="341490" y="203201"/>
                </a:lnTo>
                <a:lnTo>
                  <a:pt x="341490" y="203730"/>
                </a:lnTo>
                <a:lnTo>
                  <a:pt x="339904" y="203201"/>
                </a:lnTo>
                <a:lnTo>
                  <a:pt x="338319" y="203730"/>
                </a:lnTo>
                <a:lnTo>
                  <a:pt x="337261" y="204788"/>
                </a:lnTo>
                <a:lnTo>
                  <a:pt x="336808" y="203881"/>
                </a:lnTo>
                <a:lnTo>
                  <a:pt x="337261" y="203201"/>
                </a:lnTo>
                <a:lnTo>
                  <a:pt x="336733" y="203730"/>
                </a:lnTo>
                <a:lnTo>
                  <a:pt x="336808" y="203881"/>
                </a:lnTo>
                <a:lnTo>
                  <a:pt x="336204" y="204788"/>
                </a:lnTo>
                <a:lnTo>
                  <a:pt x="335147" y="205318"/>
                </a:lnTo>
                <a:lnTo>
                  <a:pt x="335147" y="204788"/>
                </a:lnTo>
                <a:lnTo>
                  <a:pt x="333561" y="203730"/>
                </a:lnTo>
                <a:lnTo>
                  <a:pt x="333561" y="206376"/>
                </a:lnTo>
                <a:lnTo>
                  <a:pt x="333033" y="204788"/>
                </a:lnTo>
                <a:lnTo>
                  <a:pt x="331976" y="205318"/>
                </a:lnTo>
                <a:lnTo>
                  <a:pt x="331976" y="206376"/>
                </a:lnTo>
                <a:lnTo>
                  <a:pt x="331447" y="204788"/>
                </a:lnTo>
                <a:lnTo>
                  <a:pt x="329861" y="206376"/>
                </a:lnTo>
                <a:lnTo>
                  <a:pt x="328275" y="205847"/>
                </a:lnTo>
                <a:lnTo>
                  <a:pt x="328275" y="205318"/>
                </a:lnTo>
                <a:lnTo>
                  <a:pt x="328049" y="205771"/>
                </a:lnTo>
                <a:lnTo>
                  <a:pt x="326690" y="205318"/>
                </a:lnTo>
                <a:lnTo>
                  <a:pt x="325104" y="207964"/>
                </a:lnTo>
                <a:lnTo>
                  <a:pt x="324575" y="208493"/>
                </a:lnTo>
                <a:lnTo>
                  <a:pt x="324047" y="207964"/>
                </a:lnTo>
                <a:lnTo>
                  <a:pt x="324047" y="208493"/>
                </a:lnTo>
                <a:lnTo>
                  <a:pt x="322990" y="208493"/>
                </a:lnTo>
                <a:lnTo>
                  <a:pt x="325104" y="209022"/>
                </a:lnTo>
                <a:lnTo>
                  <a:pt x="328275" y="209022"/>
                </a:lnTo>
                <a:lnTo>
                  <a:pt x="327747" y="207964"/>
                </a:lnTo>
                <a:lnTo>
                  <a:pt x="326690" y="206905"/>
                </a:lnTo>
                <a:lnTo>
                  <a:pt x="327747" y="206376"/>
                </a:lnTo>
                <a:lnTo>
                  <a:pt x="329333" y="208493"/>
                </a:lnTo>
                <a:lnTo>
                  <a:pt x="326161" y="210080"/>
                </a:lnTo>
                <a:lnTo>
                  <a:pt x="324575" y="213255"/>
                </a:lnTo>
                <a:lnTo>
                  <a:pt x="322990" y="212197"/>
                </a:lnTo>
                <a:lnTo>
                  <a:pt x="322461" y="212197"/>
                </a:lnTo>
                <a:lnTo>
                  <a:pt x="322263" y="212197"/>
                </a:lnTo>
                <a:lnTo>
                  <a:pt x="322263" y="212682"/>
                </a:lnTo>
                <a:lnTo>
                  <a:pt x="322990" y="212197"/>
                </a:lnTo>
                <a:lnTo>
                  <a:pt x="321404" y="214843"/>
                </a:lnTo>
                <a:lnTo>
                  <a:pt x="321404" y="213255"/>
                </a:lnTo>
                <a:lnTo>
                  <a:pt x="322230" y="212704"/>
                </a:lnTo>
                <a:lnTo>
                  <a:pt x="321469" y="212197"/>
                </a:lnTo>
                <a:lnTo>
                  <a:pt x="320875" y="212197"/>
                </a:lnTo>
                <a:lnTo>
                  <a:pt x="320875" y="213784"/>
                </a:lnTo>
                <a:lnTo>
                  <a:pt x="320875" y="214843"/>
                </a:lnTo>
                <a:lnTo>
                  <a:pt x="317175" y="213784"/>
                </a:lnTo>
                <a:lnTo>
                  <a:pt x="314003" y="214843"/>
                </a:lnTo>
                <a:lnTo>
                  <a:pt x="314532" y="214843"/>
                </a:lnTo>
                <a:lnTo>
                  <a:pt x="314003" y="215372"/>
                </a:lnTo>
                <a:lnTo>
                  <a:pt x="314003" y="215901"/>
                </a:lnTo>
                <a:lnTo>
                  <a:pt x="312946" y="215901"/>
                </a:lnTo>
                <a:lnTo>
                  <a:pt x="312418" y="215901"/>
                </a:lnTo>
                <a:lnTo>
                  <a:pt x="310832" y="215372"/>
                </a:lnTo>
                <a:lnTo>
                  <a:pt x="310832" y="214843"/>
                </a:lnTo>
                <a:lnTo>
                  <a:pt x="310303" y="214843"/>
                </a:lnTo>
                <a:lnTo>
                  <a:pt x="310303" y="215372"/>
                </a:lnTo>
                <a:lnTo>
                  <a:pt x="303960" y="215372"/>
                </a:lnTo>
                <a:lnTo>
                  <a:pt x="298674" y="214843"/>
                </a:lnTo>
                <a:lnTo>
                  <a:pt x="298146" y="214843"/>
                </a:lnTo>
                <a:lnTo>
                  <a:pt x="298674" y="215372"/>
                </a:lnTo>
                <a:lnTo>
                  <a:pt x="298146" y="215372"/>
                </a:lnTo>
                <a:lnTo>
                  <a:pt x="297089" y="214843"/>
                </a:lnTo>
                <a:lnTo>
                  <a:pt x="294974" y="215372"/>
                </a:lnTo>
                <a:lnTo>
                  <a:pt x="293543" y="215611"/>
                </a:lnTo>
                <a:lnTo>
                  <a:pt x="293460" y="215901"/>
                </a:lnTo>
                <a:lnTo>
                  <a:pt x="293168" y="215673"/>
                </a:lnTo>
                <a:lnTo>
                  <a:pt x="291803" y="215901"/>
                </a:lnTo>
                <a:lnTo>
                  <a:pt x="290217" y="214843"/>
                </a:lnTo>
                <a:lnTo>
                  <a:pt x="289688" y="214843"/>
                </a:lnTo>
                <a:lnTo>
                  <a:pt x="288925" y="214843"/>
                </a:lnTo>
                <a:lnTo>
                  <a:pt x="288925" y="215901"/>
                </a:lnTo>
                <a:lnTo>
                  <a:pt x="288631" y="215901"/>
                </a:lnTo>
                <a:lnTo>
                  <a:pt x="287337" y="215901"/>
                </a:lnTo>
                <a:lnTo>
                  <a:pt x="286517" y="215901"/>
                </a:lnTo>
                <a:lnTo>
                  <a:pt x="284931" y="215901"/>
                </a:lnTo>
                <a:lnTo>
                  <a:pt x="284931" y="217489"/>
                </a:lnTo>
                <a:lnTo>
                  <a:pt x="284402" y="217489"/>
                </a:lnTo>
                <a:lnTo>
                  <a:pt x="284402" y="216959"/>
                </a:lnTo>
                <a:lnTo>
                  <a:pt x="282817" y="216959"/>
                </a:lnTo>
                <a:lnTo>
                  <a:pt x="281759" y="217489"/>
                </a:lnTo>
                <a:lnTo>
                  <a:pt x="281231" y="217489"/>
                </a:lnTo>
                <a:lnTo>
                  <a:pt x="281759" y="216959"/>
                </a:lnTo>
                <a:lnTo>
                  <a:pt x="280175" y="217488"/>
                </a:lnTo>
                <a:lnTo>
                  <a:pt x="280194" y="217488"/>
                </a:lnTo>
                <a:lnTo>
                  <a:pt x="280988" y="217488"/>
                </a:lnTo>
                <a:lnTo>
                  <a:pt x="280988" y="218017"/>
                </a:lnTo>
                <a:lnTo>
                  <a:pt x="280194" y="218017"/>
                </a:lnTo>
                <a:lnTo>
                  <a:pt x="280194" y="219076"/>
                </a:lnTo>
                <a:lnTo>
                  <a:pt x="280174" y="219049"/>
                </a:lnTo>
                <a:lnTo>
                  <a:pt x="280174" y="219076"/>
                </a:lnTo>
                <a:lnTo>
                  <a:pt x="279645" y="220134"/>
                </a:lnTo>
                <a:lnTo>
                  <a:pt x="279645" y="219076"/>
                </a:lnTo>
                <a:lnTo>
                  <a:pt x="277531" y="219076"/>
                </a:lnTo>
                <a:lnTo>
                  <a:pt x="274359" y="220134"/>
                </a:lnTo>
                <a:lnTo>
                  <a:pt x="274359" y="219076"/>
                </a:lnTo>
                <a:lnTo>
                  <a:pt x="273302" y="218547"/>
                </a:lnTo>
                <a:lnTo>
                  <a:pt x="273302" y="220134"/>
                </a:lnTo>
                <a:lnTo>
                  <a:pt x="273302" y="220664"/>
                </a:lnTo>
                <a:lnTo>
                  <a:pt x="272797" y="221169"/>
                </a:lnTo>
                <a:lnTo>
                  <a:pt x="272653" y="221457"/>
                </a:lnTo>
                <a:lnTo>
                  <a:pt x="272245" y="221729"/>
                </a:lnTo>
                <a:lnTo>
                  <a:pt x="272245" y="222251"/>
                </a:lnTo>
                <a:lnTo>
                  <a:pt x="272245" y="223839"/>
                </a:lnTo>
                <a:lnTo>
                  <a:pt x="273302" y="222780"/>
                </a:lnTo>
                <a:lnTo>
                  <a:pt x="274359" y="221193"/>
                </a:lnTo>
                <a:lnTo>
                  <a:pt x="274359" y="222251"/>
                </a:lnTo>
                <a:lnTo>
                  <a:pt x="274888" y="222251"/>
                </a:lnTo>
                <a:lnTo>
                  <a:pt x="276474" y="220664"/>
                </a:lnTo>
                <a:lnTo>
                  <a:pt x="279116" y="220134"/>
                </a:lnTo>
                <a:lnTo>
                  <a:pt x="279116" y="220664"/>
                </a:lnTo>
                <a:lnTo>
                  <a:pt x="278059" y="221193"/>
                </a:lnTo>
                <a:lnTo>
                  <a:pt x="279645" y="220664"/>
                </a:lnTo>
                <a:lnTo>
                  <a:pt x="281231" y="219076"/>
                </a:lnTo>
                <a:lnTo>
                  <a:pt x="281231" y="220134"/>
                </a:lnTo>
                <a:lnTo>
                  <a:pt x="281759" y="220664"/>
                </a:lnTo>
                <a:lnTo>
                  <a:pt x="284402" y="220664"/>
                </a:lnTo>
                <a:lnTo>
                  <a:pt x="285988" y="219076"/>
                </a:lnTo>
                <a:lnTo>
                  <a:pt x="286517" y="220134"/>
                </a:lnTo>
                <a:lnTo>
                  <a:pt x="287045" y="220134"/>
                </a:lnTo>
                <a:lnTo>
                  <a:pt x="287045" y="219076"/>
                </a:lnTo>
                <a:lnTo>
                  <a:pt x="288631" y="219076"/>
                </a:lnTo>
                <a:lnTo>
                  <a:pt x="291274" y="220134"/>
                </a:lnTo>
                <a:lnTo>
                  <a:pt x="291274" y="220664"/>
                </a:lnTo>
                <a:lnTo>
                  <a:pt x="291274" y="221193"/>
                </a:lnTo>
                <a:lnTo>
                  <a:pt x="291803" y="220664"/>
                </a:lnTo>
                <a:lnTo>
                  <a:pt x="293388" y="220664"/>
                </a:lnTo>
                <a:lnTo>
                  <a:pt x="292860" y="220134"/>
                </a:lnTo>
                <a:lnTo>
                  <a:pt x="291274" y="219076"/>
                </a:lnTo>
                <a:lnTo>
                  <a:pt x="292860" y="219076"/>
                </a:lnTo>
                <a:lnTo>
                  <a:pt x="294974" y="219076"/>
                </a:lnTo>
                <a:lnTo>
                  <a:pt x="293917" y="220134"/>
                </a:lnTo>
                <a:lnTo>
                  <a:pt x="294974" y="220134"/>
                </a:lnTo>
                <a:lnTo>
                  <a:pt x="295503" y="221193"/>
                </a:lnTo>
                <a:lnTo>
                  <a:pt x="296560" y="220664"/>
                </a:lnTo>
                <a:lnTo>
                  <a:pt x="297089" y="220664"/>
                </a:lnTo>
                <a:lnTo>
                  <a:pt x="296560" y="220134"/>
                </a:lnTo>
                <a:lnTo>
                  <a:pt x="296560" y="218547"/>
                </a:lnTo>
                <a:lnTo>
                  <a:pt x="297089" y="220134"/>
                </a:lnTo>
                <a:lnTo>
                  <a:pt x="298674" y="220664"/>
                </a:lnTo>
                <a:lnTo>
                  <a:pt x="299203" y="220134"/>
                </a:lnTo>
                <a:lnTo>
                  <a:pt x="299203" y="220664"/>
                </a:lnTo>
                <a:lnTo>
                  <a:pt x="305017" y="219076"/>
                </a:lnTo>
                <a:lnTo>
                  <a:pt x="310832" y="218547"/>
                </a:lnTo>
                <a:lnTo>
                  <a:pt x="314532" y="217489"/>
                </a:lnTo>
                <a:lnTo>
                  <a:pt x="317704" y="217489"/>
                </a:lnTo>
                <a:lnTo>
                  <a:pt x="320875" y="216959"/>
                </a:lnTo>
                <a:lnTo>
                  <a:pt x="322461" y="217489"/>
                </a:lnTo>
                <a:lnTo>
                  <a:pt x="329333" y="217489"/>
                </a:lnTo>
                <a:lnTo>
                  <a:pt x="334619" y="216959"/>
                </a:lnTo>
                <a:lnTo>
                  <a:pt x="333561" y="217489"/>
                </a:lnTo>
                <a:lnTo>
                  <a:pt x="333561" y="218547"/>
                </a:lnTo>
                <a:lnTo>
                  <a:pt x="334619" y="218547"/>
                </a:lnTo>
                <a:lnTo>
                  <a:pt x="335147" y="218547"/>
                </a:lnTo>
                <a:lnTo>
                  <a:pt x="334619" y="217489"/>
                </a:lnTo>
                <a:lnTo>
                  <a:pt x="334619" y="216959"/>
                </a:lnTo>
                <a:lnTo>
                  <a:pt x="338319" y="216959"/>
                </a:lnTo>
                <a:lnTo>
                  <a:pt x="342019" y="215901"/>
                </a:lnTo>
                <a:lnTo>
                  <a:pt x="341490" y="216959"/>
                </a:lnTo>
                <a:lnTo>
                  <a:pt x="341490" y="217489"/>
                </a:lnTo>
                <a:lnTo>
                  <a:pt x="342019" y="215901"/>
                </a:lnTo>
                <a:lnTo>
                  <a:pt x="342371" y="215901"/>
                </a:lnTo>
                <a:lnTo>
                  <a:pt x="343076" y="215901"/>
                </a:lnTo>
                <a:lnTo>
                  <a:pt x="343076" y="216959"/>
                </a:lnTo>
                <a:lnTo>
                  <a:pt x="342019" y="216959"/>
                </a:lnTo>
                <a:lnTo>
                  <a:pt x="343605" y="217489"/>
                </a:lnTo>
                <a:lnTo>
                  <a:pt x="345190" y="216959"/>
                </a:lnTo>
                <a:lnTo>
                  <a:pt x="345190" y="215901"/>
                </a:lnTo>
                <a:lnTo>
                  <a:pt x="348362" y="216959"/>
                </a:lnTo>
                <a:lnTo>
                  <a:pt x="350476" y="215372"/>
                </a:lnTo>
                <a:lnTo>
                  <a:pt x="351005" y="215372"/>
                </a:lnTo>
                <a:lnTo>
                  <a:pt x="351005" y="215901"/>
                </a:lnTo>
                <a:lnTo>
                  <a:pt x="352062" y="215372"/>
                </a:lnTo>
                <a:lnTo>
                  <a:pt x="352062" y="213784"/>
                </a:lnTo>
                <a:lnTo>
                  <a:pt x="353648" y="215372"/>
                </a:lnTo>
                <a:lnTo>
                  <a:pt x="357348" y="214843"/>
                </a:lnTo>
                <a:lnTo>
                  <a:pt x="355762" y="215901"/>
                </a:lnTo>
                <a:lnTo>
                  <a:pt x="354176" y="217489"/>
                </a:lnTo>
                <a:lnTo>
                  <a:pt x="357877" y="216959"/>
                </a:lnTo>
                <a:lnTo>
                  <a:pt x="360519" y="215372"/>
                </a:lnTo>
                <a:lnTo>
                  <a:pt x="364220" y="215901"/>
                </a:lnTo>
                <a:lnTo>
                  <a:pt x="371091" y="214843"/>
                </a:lnTo>
                <a:lnTo>
                  <a:pt x="374791" y="215901"/>
                </a:lnTo>
                <a:lnTo>
                  <a:pt x="376377" y="214843"/>
                </a:lnTo>
                <a:lnTo>
                  <a:pt x="377963" y="214843"/>
                </a:lnTo>
                <a:lnTo>
                  <a:pt x="377963" y="215372"/>
                </a:lnTo>
                <a:lnTo>
                  <a:pt x="377963" y="215901"/>
                </a:lnTo>
                <a:lnTo>
                  <a:pt x="381135" y="214843"/>
                </a:lnTo>
                <a:lnTo>
                  <a:pt x="383777" y="215901"/>
                </a:lnTo>
                <a:lnTo>
                  <a:pt x="383249" y="215901"/>
                </a:lnTo>
                <a:lnTo>
                  <a:pt x="381663" y="215372"/>
                </a:lnTo>
                <a:lnTo>
                  <a:pt x="383249" y="217489"/>
                </a:lnTo>
                <a:lnTo>
                  <a:pt x="385363" y="217489"/>
                </a:lnTo>
                <a:lnTo>
                  <a:pt x="384835" y="219076"/>
                </a:lnTo>
                <a:lnTo>
                  <a:pt x="383777" y="220664"/>
                </a:lnTo>
                <a:lnTo>
                  <a:pt x="381663" y="219076"/>
                </a:lnTo>
                <a:lnTo>
                  <a:pt x="379549" y="220134"/>
                </a:lnTo>
                <a:lnTo>
                  <a:pt x="379549" y="219076"/>
                </a:lnTo>
                <a:lnTo>
                  <a:pt x="379549" y="218547"/>
                </a:lnTo>
                <a:lnTo>
                  <a:pt x="377963" y="219076"/>
                </a:lnTo>
                <a:lnTo>
                  <a:pt x="375320" y="220664"/>
                </a:lnTo>
                <a:lnTo>
                  <a:pt x="373206" y="219076"/>
                </a:lnTo>
                <a:lnTo>
                  <a:pt x="369506" y="220134"/>
                </a:lnTo>
                <a:lnTo>
                  <a:pt x="369506" y="221193"/>
                </a:lnTo>
                <a:lnTo>
                  <a:pt x="368977" y="221193"/>
                </a:lnTo>
                <a:lnTo>
                  <a:pt x="367920" y="220134"/>
                </a:lnTo>
                <a:lnTo>
                  <a:pt x="364220" y="220664"/>
                </a:lnTo>
                <a:lnTo>
                  <a:pt x="362634" y="220134"/>
                </a:lnTo>
                <a:lnTo>
                  <a:pt x="362634" y="220664"/>
                </a:lnTo>
                <a:lnTo>
                  <a:pt x="355234" y="220664"/>
                </a:lnTo>
                <a:lnTo>
                  <a:pt x="348890" y="221193"/>
                </a:lnTo>
                <a:lnTo>
                  <a:pt x="349948" y="220134"/>
                </a:lnTo>
                <a:lnTo>
                  <a:pt x="348362" y="221193"/>
                </a:lnTo>
                <a:lnTo>
                  <a:pt x="346776" y="222780"/>
                </a:lnTo>
                <a:lnTo>
                  <a:pt x="345544" y="221546"/>
                </a:lnTo>
                <a:lnTo>
                  <a:pt x="344602" y="222174"/>
                </a:lnTo>
                <a:lnTo>
                  <a:pt x="343605" y="223839"/>
                </a:lnTo>
                <a:lnTo>
                  <a:pt x="341490" y="221193"/>
                </a:lnTo>
                <a:lnTo>
                  <a:pt x="338847" y="222780"/>
                </a:lnTo>
                <a:lnTo>
                  <a:pt x="337261" y="221193"/>
                </a:lnTo>
                <a:lnTo>
                  <a:pt x="335147" y="222251"/>
                </a:lnTo>
                <a:lnTo>
                  <a:pt x="335147" y="222780"/>
                </a:lnTo>
                <a:lnTo>
                  <a:pt x="334619" y="222251"/>
                </a:lnTo>
                <a:lnTo>
                  <a:pt x="333561" y="223839"/>
                </a:lnTo>
                <a:lnTo>
                  <a:pt x="331976" y="222780"/>
                </a:lnTo>
                <a:lnTo>
                  <a:pt x="331447" y="221193"/>
                </a:lnTo>
                <a:lnTo>
                  <a:pt x="331447" y="222251"/>
                </a:lnTo>
                <a:lnTo>
                  <a:pt x="330918" y="221193"/>
                </a:lnTo>
                <a:lnTo>
                  <a:pt x="329861" y="222251"/>
                </a:lnTo>
                <a:lnTo>
                  <a:pt x="329333" y="222251"/>
                </a:lnTo>
                <a:lnTo>
                  <a:pt x="326690" y="221193"/>
                </a:lnTo>
                <a:lnTo>
                  <a:pt x="325104" y="222251"/>
                </a:lnTo>
                <a:lnTo>
                  <a:pt x="324575" y="222780"/>
                </a:lnTo>
                <a:lnTo>
                  <a:pt x="324047" y="223839"/>
                </a:lnTo>
                <a:lnTo>
                  <a:pt x="321404" y="222780"/>
                </a:lnTo>
                <a:lnTo>
                  <a:pt x="319289" y="224368"/>
                </a:lnTo>
                <a:lnTo>
                  <a:pt x="319818" y="222780"/>
                </a:lnTo>
                <a:lnTo>
                  <a:pt x="311889" y="223839"/>
                </a:lnTo>
                <a:lnTo>
                  <a:pt x="310677" y="224445"/>
                </a:lnTo>
                <a:lnTo>
                  <a:pt x="313276" y="226036"/>
                </a:lnTo>
                <a:lnTo>
                  <a:pt x="315969" y="223838"/>
                </a:lnTo>
                <a:lnTo>
                  <a:pt x="317585" y="225487"/>
                </a:lnTo>
                <a:lnTo>
                  <a:pt x="318662" y="227135"/>
                </a:lnTo>
                <a:lnTo>
                  <a:pt x="320278" y="226036"/>
                </a:lnTo>
                <a:lnTo>
                  <a:pt x="319739" y="227685"/>
                </a:lnTo>
                <a:lnTo>
                  <a:pt x="320278" y="228234"/>
                </a:lnTo>
                <a:lnTo>
                  <a:pt x="321355" y="227135"/>
                </a:lnTo>
                <a:lnTo>
                  <a:pt x="321894" y="227685"/>
                </a:lnTo>
                <a:lnTo>
                  <a:pt x="323510" y="226036"/>
                </a:lnTo>
                <a:lnTo>
                  <a:pt x="325125" y="226036"/>
                </a:lnTo>
                <a:lnTo>
                  <a:pt x="324587" y="227685"/>
                </a:lnTo>
                <a:lnTo>
                  <a:pt x="322971" y="227135"/>
                </a:lnTo>
                <a:lnTo>
                  <a:pt x="322971" y="227685"/>
                </a:lnTo>
                <a:lnTo>
                  <a:pt x="323510" y="228234"/>
                </a:lnTo>
                <a:lnTo>
                  <a:pt x="325125" y="227685"/>
                </a:lnTo>
                <a:lnTo>
                  <a:pt x="326741" y="228234"/>
                </a:lnTo>
                <a:lnTo>
                  <a:pt x="325664" y="227135"/>
                </a:lnTo>
                <a:lnTo>
                  <a:pt x="325664" y="226036"/>
                </a:lnTo>
                <a:lnTo>
                  <a:pt x="326741" y="227685"/>
                </a:lnTo>
                <a:lnTo>
                  <a:pt x="327280" y="228234"/>
                </a:lnTo>
                <a:lnTo>
                  <a:pt x="327280" y="227135"/>
                </a:lnTo>
                <a:lnTo>
                  <a:pt x="328896" y="227685"/>
                </a:lnTo>
                <a:lnTo>
                  <a:pt x="328896" y="227273"/>
                </a:lnTo>
                <a:lnTo>
                  <a:pt x="330512" y="227685"/>
                </a:lnTo>
                <a:lnTo>
                  <a:pt x="332666" y="227685"/>
                </a:lnTo>
                <a:lnTo>
                  <a:pt x="333743" y="227135"/>
                </a:lnTo>
                <a:lnTo>
                  <a:pt x="332127" y="228234"/>
                </a:lnTo>
                <a:lnTo>
                  <a:pt x="332666" y="228234"/>
                </a:lnTo>
                <a:lnTo>
                  <a:pt x="332666" y="229333"/>
                </a:lnTo>
                <a:lnTo>
                  <a:pt x="333743" y="229333"/>
                </a:lnTo>
                <a:lnTo>
                  <a:pt x="334282" y="229883"/>
                </a:lnTo>
                <a:lnTo>
                  <a:pt x="335359" y="229333"/>
                </a:lnTo>
                <a:lnTo>
                  <a:pt x="333743" y="228234"/>
                </a:lnTo>
                <a:lnTo>
                  <a:pt x="335359" y="228234"/>
                </a:lnTo>
                <a:lnTo>
                  <a:pt x="335359" y="227685"/>
                </a:lnTo>
                <a:lnTo>
                  <a:pt x="336975" y="228234"/>
                </a:lnTo>
                <a:lnTo>
                  <a:pt x="337514" y="228234"/>
                </a:lnTo>
                <a:lnTo>
                  <a:pt x="337514" y="229883"/>
                </a:lnTo>
                <a:lnTo>
                  <a:pt x="337969" y="228489"/>
                </a:lnTo>
                <a:lnTo>
                  <a:pt x="337344" y="228072"/>
                </a:lnTo>
                <a:lnTo>
                  <a:pt x="336550" y="228072"/>
                </a:lnTo>
                <a:lnTo>
                  <a:pt x="336550" y="227013"/>
                </a:lnTo>
                <a:lnTo>
                  <a:pt x="337344" y="227013"/>
                </a:lnTo>
                <a:lnTo>
                  <a:pt x="338014" y="228353"/>
                </a:lnTo>
                <a:lnTo>
                  <a:pt x="338052" y="228234"/>
                </a:lnTo>
                <a:lnTo>
                  <a:pt x="339129" y="228234"/>
                </a:lnTo>
                <a:lnTo>
                  <a:pt x="338052" y="229333"/>
                </a:lnTo>
                <a:lnTo>
                  <a:pt x="337514" y="230982"/>
                </a:lnTo>
                <a:lnTo>
                  <a:pt x="338052" y="229883"/>
                </a:lnTo>
                <a:lnTo>
                  <a:pt x="339668" y="229333"/>
                </a:lnTo>
                <a:lnTo>
                  <a:pt x="339668" y="229883"/>
                </a:lnTo>
                <a:lnTo>
                  <a:pt x="339668" y="230982"/>
                </a:lnTo>
                <a:lnTo>
                  <a:pt x="339129" y="229883"/>
                </a:lnTo>
                <a:lnTo>
                  <a:pt x="338052" y="231532"/>
                </a:lnTo>
                <a:lnTo>
                  <a:pt x="339668" y="232631"/>
                </a:lnTo>
                <a:lnTo>
                  <a:pt x="339129" y="232631"/>
                </a:lnTo>
                <a:lnTo>
                  <a:pt x="339129" y="233180"/>
                </a:lnTo>
                <a:lnTo>
                  <a:pt x="338052" y="234279"/>
                </a:lnTo>
                <a:lnTo>
                  <a:pt x="337514" y="234829"/>
                </a:lnTo>
                <a:lnTo>
                  <a:pt x="335359" y="234279"/>
                </a:lnTo>
                <a:lnTo>
                  <a:pt x="332666" y="234829"/>
                </a:lnTo>
                <a:lnTo>
                  <a:pt x="331589" y="234279"/>
                </a:lnTo>
                <a:lnTo>
                  <a:pt x="328896" y="234279"/>
                </a:lnTo>
                <a:lnTo>
                  <a:pt x="330512" y="235378"/>
                </a:lnTo>
                <a:lnTo>
                  <a:pt x="328896" y="235378"/>
                </a:lnTo>
                <a:lnTo>
                  <a:pt x="328357" y="234829"/>
                </a:lnTo>
                <a:lnTo>
                  <a:pt x="328357" y="234279"/>
                </a:lnTo>
                <a:lnTo>
                  <a:pt x="326741" y="234279"/>
                </a:lnTo>
                <a:lnTo>
                  <a:pt x="325125" y="233180"/>
                </a:lnTo>
                <a:lnTo>
                  <a:pt x="321894" y="235378"/>
                </a:lnTo>
                <a:lnTo>
                  <a:pt x="319739" y="235378"/>
                </a:lnTo>
                <a:lnTo>
                  <a:pt x="305197" y="236477"/>
                </a:lnTo>
                <a:lnTo>
                  <a:pt x="287961" y="238126"/>
                </a:lnTo>
                <a:lnTo>
                  <a:pt x="287961" y="236477"/>
                </a:lnTo>
                <a:lnTo>
                  <a:pt x="286884" y="238126"/>
                </a:lnTo>
                <a:lnTo>
                  <a:pt x="286884" y="237027"/>
                </a:lnTo>
                <a:lnTo>
                  <a:pt x="284729" y="238126"/>
                </a:lnTo>
                <a:lnTo>
                  <a:pt x="282575" y="238126"/>
                </a:lnTo>
                <a:lnTo>
                  <a:pt x="287961" y="234829"/>
                </a:lnTo>
                <a:lnTo>
                  <a:pt x="293886" y="235378"/>
                </a:lnTo>
                <a:lnTo>
                  <a:pt x="294963" y="234279"/>
                </a:lnTo>
                <a:lnTo>
                  <a:pt x="295502" y="234829"/>
                </a:lnTo>
                <a:lnTo>
                  <a:pt x="299272" y="233180"/>
                </a:lnTo>
                <a:lnTo>
                  <a:pt x="303581" y="232631"/>
                </a:lnTo>
                <a:lnTo>
                  <a:pt x="303581" y="233180"/>
                </a:lnTo>
                <a:lnTo>
                  <a:pt x="305197" y="231532"/>
                </a:lnTo>
                <a:lnTo>
                  <a:pt x="306274" y="232631"/>
                </a:lnTo>
                <a:lnTo>
                  <a:pt x="307351" y="232631"/>
                </a:lnTo>
                <a:lnTo>
                  <a:pt x="307890" y="231532"/>
                </a:lnTo>
                <a:lnTo>
                  <a:pt x="305197" y="229883"/>
                </a:lnTo>
                <a:lnTo>
                  <a:pt x="305490" y="228684"/>
                </a:lnTo>
                <a:lnTo>
                  <a:pt x="306274" y="229883"/>
                </a:lnTo>
                <a:lnTo>
                  <a:pt x="307890" y="227685"/>
                </a:lnTo>
                <a:lnTo>
                  <a:pt x="307351" y="227685"/>
                </a:lnTo>
                <a:lnTo>
                  <a:pt x="306274" y="227135"/>
                </a:lnTo>
                <a:lnTo>
                  <a:pt x="308967" y="226036"/>
                </a:lnTo>
                <a:lnTo>
                  <a:pt x="310381" y="224594"/>
                </a:lnTo>
                <a:lnTo>
                  <a:pt x="303432" y="228072"/>
                </a:lnTo>
                <a:lnTo>
                  <a:pt x="303960" y="229130"/>
                </a:lnTo>
                <a:lnTo>
                  <a:pt x="303960" y="229659"/>
                </a:lnTo>
                <a:lnTo>
                  <a:pt x="303432" y="229659"/>
                </a:lnTo>
                <a:lnTo>
                  <a:pt x="301846" y="230718"/>
                </a:lnTo>
                <a:lnTo>
                  <a:pt x="301846" y="229659"/>
                </a:lnTo>
                <a:lnTo>
                  <a:pt x="302374" y="229659"/>
                </a:lnTo>
                <a:lnTo>
                  <a:pt x="301846" y="229130"/>
                </a:lnTo>
                <a:lnTo>
                  <a:pt x="300789" y="229130"/>
                </a:lnTo>
                <a:lnTo>
                  <a:pt x="300789" y="229659"/>
                </a:lnTo>
                <a:lnTo>
                  <a:pt x="300260" y="229659"/>
                </a:lnTo>
                <a:lnTo>
                  <a:pt x="300260" y="230718"/>
                </a:lnTo>
                <a:lnTo>
                  <a:pt x="299203" y="230718"/>
                </a:lnTo>
                <a:lnTo>
                  <a:pt x="299203" y="229659"/>
                </a:lnTo>
                <a:lnTo>
                  <a:pt x="298674" y="229659"/>
                </a:lnTo>
                <a:lnTo>
                  <a:pt x="298674" y="230718"/>
                </a:lnTo>
                <a:lnTo>
                  <a:pt x="293388" y="232305"/>
                </a:lnTo>
                <a:lnTo>
                  <a:pt x="288631" y="232305"/>
                </a:lnTo>
                <a:lnTo>
                  <a:pt x="287045" y="232305"/>
                </a:lnTo>
                <a:lnTo>
                  <a:pt x="284931" y="232834"/>
                </a:lnTo>
                <a:lnTo>
                  <a:pt x="282817" y="230718"/>
                </a:lnTo>
                <a:lnTo>
                  <a:pt x="281759" y="231247"/>
                </a:lnTo>
                <a:lnTo>
                  <a:pt x="280174" y="231247"/>
                </a:lnTo>
                <a:lnTo>
                  <a:pt x="279116" y="229130"/>
                </a:lnTo>
                <a:lnTo>
                  <a:pt x="276474" y="230718"/>
                </a:lnTo>
                <a:lnTo>
                  <a:pt x="277883" y="232129"/>
                </a:lnTo>
                <a:lnTo>
                  <a:pt x="276474" y="232834"/>
                </a:lnTo>
                <a:lnTo>
                  <a:pt x="274359" y="234422"/>
                </a:lnTo>
                <a:lnTo>
                  <a:pt x="271188" y="233893"/>
                </a:lnTo>
                <a:lnTo>
                  <a:pt x="268016" y="234422"/>
                </a:lnTo>
                <a:lnTo>
                  <a:pt x="268016" y="232834"/>
                </a:lnTo>
                <a:lnTo>
                  <a:pt x="267487" y="232305"/>
                </a:lnTo>
                <a:lnTo>
                  <a:pt x="266959" y="232834"/>
                </a:lnTo>
                <a:lnTo>
                  <a:pt x="267487" y="234422"/>
                </a:lnTo>
                <a:lnTo>
                  <a:pt x="262730" y="234951"/>
                </a:lnTo>
                <a:lnTo>
                  <a:pt x="258501" y="234951"/>
                </a:lnTo>
                <a:lnTo>
                  <a:pt x="258501" y="236009"/>
                </a:lnTo>
                <a:lnTo>
                  <a:pt x="258501" y="236539"/>
                </a:lnTo>
                <a:lnTo>
                  <a:pt x="255330" y="236539"/>
                </a:lnTo>
                <a:lnTo>
                  <a:pt x="253744" y="237597"/>
                </a:lnTo>
                <a:lnTo>
                  <a:pt x="253216" y="236009"/>
                </a:lnTo>
                <a:lnTo>
                  <a:pt x="251630" y="236539"/>
                </a:lnTo>
                <a:lnTo>
                  <a:pt x="252158" y="236009"/>
                </a:lnTo>
                <a:lnTo>
                  <a:pt x="252158" y="234951"/>
                </a:lnTo>
                <a:lnTo>
                  <a:pt x="251630" y="234951"/>
                </a:lnTo>
                <a:lnTo>
                  <a:pt x="251630" y="234422"/>
                </a:lnTo>
                <a:lnTo>
                  <a:pt x="253216" y="233893"/>
                </a:lnTo>
                <a:lnTo>
                  <a:pt x="253216" y="232305"/>
                </a:lnTo>
                <a:lnTo>
                  <a:pt x="254273" y="232834"/>
                </a:lnTo>
                <a:lnTo>
                  <a:pt x="257444" y="232305"/>
                </a:lnTo>
                <a:lnTo>
                  <a:pt x="255858" y="231247"/>
                </a:lnTo>
                <a:lnTo>
                  <a:pt x="254273" y="230718"/>
                </a:lnTo>
                <a:lnTo>
                  <a:pt x="253744" y="232305"/>
                </a:lnTo>
                <a:lnTo>
                  <a:pt x="253216" y="231247"/>
                </a:lnTo>
                <a:lnTo>
                  <a:pt x="253744" y="230718"/>
                </a:lnTo>
                <a:lnTo>
                  <a:pt x="253216" y="230718"/>
                </a:lnTo>
                <a:lnTo>
                  <a:pt x="251630" y="231247"/>
                </a:lnTo>
                <a:lnTo>
                  <a:pt x="252158" y="231247"/>
                </a:lnTo>
                <a:lnTo>
                  <a:pt x="250573" y="232305"/>
                </a:lnTo>
                <a:lnTo>
                  <a:pt x="250573" y="231247"/>
                </a:lnTo>
                <a:lnTo>
                  <a:pt x="250044" y="231247"/>
                </a:lnTo>
                <a:lnTo>
                  <a:pt x="248987" y="232305"/>
                </a:lnTo>
                <a:lnTo>
                  <a:pt x="248723" y="231776"/>
                </a:lnTo>
                <a:lnTo>
                  <a:pt x="248987" y="231247"/>
                </a:lnTo>
                <a:lnTo>
                  <a:pt x="248458" y="231247"/>
                </a:lnTo>
                <a:lnTo>
                  <a:pt x="248723" y="231776"/>
                </a:lnTo>
                <a:lnTo>
                  <a:pt x="248458" y="232305"/>
                </a:lnTo>
                <a:lnTo>
                  <a:pt x="246872" y="231247"/>
                </a:lnTo>
                <a:lnTo>
                  <a:pt x="246872" y="232305"/>
                </a:lnTo>
                <a:lnTo>
                  <a:pt x="244758" y="231247"/>
                </a:lnTo>
                <a:lnTo>
                  <a:pt x="245287" y="232305"/>
                </a:lnTo>
                <a:lnTo>
                  <a:pt x="245287" y="232834"/>
                </a:lnTo>
                <a:lnTo>
                  <a:pt x="244758" y="232305"/>
                </a:lnTo>
                <a:lnTo>
                  <a:pt x="243701" y="231247"/>
                </a:lnTo>
                <a:lnTo>
                  <a:pt x="241587" y="232834"/>
                </a:lnTo>
                <a:lnTo>
                  <a:pt x="238415" y="233893"/>
                </a:lnTo>
                <a:lnTo>
                  <a:pt x="238415" y="232834"/>
                </a:lnTo>
                <a:lnTo>
                  <a:pt x="237886" y="232834"/>
                </a:lnTo>
                <a:lnTo>
                  <a:pt x="236829" y="232834"/>
                </a:lnTo>
                <a:lnTo>
                  <a:pt x="235243" y="232834"/>
                </a:lnTo>
                <a:lnTo>
                  <a:pt x="234715" y="232305"/>
                </a:lnTo>
                <a:lnTo>
                  <a:pt x="234715" y="232834"/>
                </a:lnTo>
                <a:lnTo>
                  <a:pt x="234715" y="233893"/>
                </a:lnTo>
                <a:lnTo>
                  <a:pt x="233129" y="232834"/>
                </a:lnTo>
                <a:lnTo>
                  <a:pt x="232600" y="234951"/>
                </a:lnTo>
                <a:lnTo>
                  <a:pt x="231015" y="236009"/>
                </a:lnTo>
                <a:lnTo>
                  <a:pt x="227843" y="237597"/>
                </a:lnTo>
                <a:lnTo>
                  <a:pt x="227843" y="236539"/>
                </a:lnTo>
                <a:lnTo>
                  <a:pt x="227315" y="236539"/>
                </a:lnTo>
                <a:lnTo>
                  <a:pt x="227315" y="237597"/>
                </a:lnTo>
                <a:lnTo>
                  <a:pt x="226257" y="238126"/>
                </a:lnTo>
                <a:lnTo>
                  <a:pt x="225729" y="237597"/>
                </a:lnTo>
                <a:lnTo>
                  <a:pt x="224672" y="237597"/>
                </a:lnTo>
                <a:lnTo>
                  <a:pt x="224672" y="236539"/>
                </a:lnTo>
                <a:lnTo>
                  <a:pt x="224672" y="236009"/>
                </a:lnTo>
                <a:lnTo>
                  <a:pt x="224143" y="237597"/>
                </a:lnTo>
                <a:lnTo>
                  <a:pt x="222557" y="238126"/>
                </a:lnTo>
                <a:lnTo>
                  <a:pt x="222557" y="236539"/>
                </a:lnTo>
                <a:lnTo>
                  <a:pt x="222029" y="237597"/>
                </a:lnTo>
                <a:lnTo>
                  <a:pt x="220971" y="236539"/>
                </a:lnTo>
                <a:lnTo>
                  <a:pt x="220971" y="236538"/>
                </a:lnTo>
                <a:lnTo>
                  <a:pt x="220662" y="236538"/>
                </a:lnTo>
                <a:lnTo>
                  <a:pt x="220887" y="236454"/>
                </a:lnTo>
                <a:lnTo>
                  <a:pt x="220443" y="236009"/>
                </a:lnTo>
                <a:lnTo>
                  <a:pt x="219386" y="236539"/>
                </a:lnTo>
                <a:lnTo>
                  <a:pt x="218857" y="234951"/>
                </a:lnTo>
                <a:lnTo>
                  <a:pt x="219386" y="234422"/>
                </a:lnTo>
                <a:lnTo>
                  <a:pt x="218857" y="234422"/>
                </a:lnTo>
                <a:lnTo>
                  <a:pt x="217800" y="234422"/>
                </a:lnTo>
                <a:lnTo>
                  <a:pt x="217800" y="234951"/>
                </a:lnTo>
                <a:lnTo>
                  <a:pt x="218857" y="236539"/>
                </a:lnTo>
                <a:lnTo>
                  <a:pt x="215686" y="236009"/>
                </a:lnTo>
                <a:lnTo>
                  <a:pt x="214100" y="234422"/>
                </a:lnTo>
                <a:lnTo>
                  <a:pt x="214100" y="234951"/>
                </a:lnTo>
                <a:lnTo>
                  <a:pt x="214100" y="236009"/>
                </a:lnTo>
                <a:lnTo>
                  <a:pt x="213571" y="234951"/>
                </a:lnTo>
                <a:lnTo>
                  <a:pt x="212514" y="233893"/>
                </a:lnTo>
                <a:lnTo>
                  <a:pt x="213571" y="232834"/>
                </a:lnTo>
                <a:lnTo>
                  <a:pt x="214100" y="232834"/>
                </a:lnTo>
                <a:lnTo>
                  <a:pt x="212514" y="232305"/>
                </a:lnTo>
                <a:lnTo>
                  <a:pt x="210400" y="232305"/>
                </a:lnTo>
                <a:lnTo>
                  <a:pt x="210928" y="233893"/>
                </a:lnTo>
                <a:lnTo>
                  <a:pt x="212514" y="234422"/>
                </a:lnTo>
                <a:lnTo>
                  <a:pt x="211985" y="234422"/>
                </a:lnTo>
                <a:lnTo>
                  <a:pt x="210400" y="234951"/>
                </a:lnTo>
                <a:lnTo>
                  <a:pt x="210400" y="234422"/>
                </a:lnTo>
                <a:lnTo>
                  <a:pt x="210400" y="233893"/>
                </a:lnTo>
                <a:lnTo>
                  <a:pt x="209871" y="233893"/>
                </a:lnTo>
                <a:lnTo>
                  <a:pt x="208814" y="234422"/>
                </a:lnTo>
                <a:lnTo>
                  <a:pt x="208814" y="233893"/>
                </a:lnTo>
                <a:lnTo>
                  <a:pt x="208814" y="232834"/>
                </a:lnTo>
                <a:lnTo>
                  <a:pt x="207228" y="234951"/>
                </a:lnTo>
                <a:lnTo>
                  <a:pt x="202999" y="234422"/>
                </a:lnTo>
                <a:lnTo>
                  <a:pt x="200356" y="236009"/>
                </a:lnTo>
                <a:lnTo>
                  <a:pt x="201414" y="234422"/>
                </a:lnTo>
                <a:lnTo>
                  <a:pt x="201942" y="232834"/>
                </a:lnTo>
                <a:lnTo>
                  <a:pt x="201942" y="232305"/>
                </a:lnTo>
                <a:lnTo>
                  <a:pt x="201414" y="232834"/>
                </a:lnTo>
                <a:lnTo>
                  <a:pt x="200356" y="230718"/>
                </a:lnTo>
                <a:lnTo>
                  <a:pt x="197185" y="232305"/>
                </a:lnTo>
                <a:lnTo>
                  <a:pt x="198242" y="230718"/>
                </a:lnTo>
                <a:lnTo>
                  <a:pt x="199828" y="229659"/>
                </a:lnTo>
                <a:lnTo>
                  <a:pt x="198242" y="229130"/>
                </a:lnTo>
                <a:lnTo>
                  <a:pt x="198242" y="230718"/>
                </a:lnTo>
                <a:lnTo>
                  <a:pt x="196656" y="230718"/>
                </a:lnTo>
                <a:lnTo>
                  <a:pt x="196128" y="230718"/>
                </a:lnTo>
                <a:lnTo>
                  <a:pt x="197185" y="229659"/>
                </a:lnTo>
                <a:lnTo>
                  <a:pt x="195071" y="228072"/>
                </a:lnTo>
                <a:lnTo>
                  <a:pt x="193485" y="229130"/>
                </a:lnTo>
                <a:lnTo>
                  <a:pt x="192956" y="229130"/>
                </a:lnTo>
                <a:lnTo>
                  <a:pt x="191370" y="229130"/>
                </a:lnTo>
                <a:lnTo>
                  <a:pt x="189785" y="228072"/>
                </a:lnTo>
                <a:lnTo>
                  <a:pt x="189256" y="229130"/>
                </a:lnTo>
                <a:lnTo>
                  <a:pt x="185027" y="228072"/>
                </a:lnTo>
                <a:lnTo>
                  <a:pt x="180799" y="230718"/>
                </a:lnTo>
                <a:lnTo>
                  <a:pt x="180799" y="229659"/>
                </a:lnTo>
                <a:lnTo>
                  <a:pt x="180799" y="229130"/>
                </a:lnTo>
                <a:lnTo>
                  <a:pt x="181327" y="229659"/>
                </a:lnTo>
                <a:lnTo>
                  <a:pt x="180799" y="228072"/>
                </a:lnTo>
                <a:lnTo>
                  <a:pt x="178156" y="228072"/>
                </a:lnTo>
                <a:lnTo>
                  <a:pt x="179213" y="229130"/>
                </a:lnTo>
                <a:lnTo>
                  <a:pt x="179213" y="229659"/>
                </a:lnTo>
                <a:lnTo>
                  <a:pt x="177098" y="228072"/>
                </a:lnTo>
                <a:lnTo>
                  <a:pt x="175513" y="229130"/>
                </a:lnTo>
                <a:lnTo>
                  <a:pt x="174455" y="229130"/>
                </a:lnTo>
                <a:lnTo>
                  <a:pt x="174455" y="228072"/>
                </a:lnTo>
                <a:lnTo>
                  <a:pt x="173927" y="228072"/>
                </a:lnTo>
                <a:lnTo>
                  <a:pt x="172870" y="228072"/>
                </a:lnTo>
                <a:lnTo>
                  <a:pt x="172870" y="229130"/>
                </a:lnTo>
                <a:lnTo>
                  <a:pt x="173927" y="229130"/>
                </a:lnTo>
                <a:lnTo>
                  <a:pt x="172341" y="229659"/>
                </a:lnTo>
                <a:lnTo>
                  <a:pt x="170755" y="230718"/>
                </a:lnTo>
                <a:lnTo>
                  <a:pt x="170227" y="229130"/>
                </a:lnTo>
                <a:lnTo>
                  <a:pt x="169170" y="228072"/>
                </a:lnTo>
                <a:lnTo>
                  <a:pt x="163355" y="230718"/>
                </a:lnTo>
                <a:lnTo>
                  <a:pt x="157012" y="229659"/>
                </a:lnTo>
                <a:lnTo>
                  <a:pt x="153840" y="230718"/>
                </a:lnTo>
                <a:lnTo>
                  <a:pt x="151197" y="231247"/>
                </a:lnTo>
                <a:lnTo>
                  <a:pt x="150140" y="230718"/>
                </a:lnTo>
                <a:lnTo>
                  <a:pt x="150140" y="229130"/>
                </a:lnTo>
                <a:lnTo>
                  <a:pt x="149612" y="229659"/>
                </a:lnTo>
                <a:lnTo>
                  <a:pt x="148555" y="229659"/>
                </a:lnTo>
                <a:lnTo>
                  <a:pt x="148555" y="231247"/>
                </a:lnTo>
                <a:lnTo>
                  <a:pt x="146440" y="232305"/>
                </a:lnTo>
                <a:lnTo>
                  <a:pt x="144326" y="233893"/>
                </a:lnTo>
                <a:lnTo>
                  <a:pt x="144854" y="232305"/>
                </a:lnTo>
                <a:lnTo>
                  <a:pt x="146440" y="231247"/>
                </a:lnTo>
                <a:lnTo>
                  <a:pt x="144854" y="229659"/>
                </a:lnTo>
                <a:lnTo>
                  <a:pt x="143269" y="230718"/>
                </a:lnTo>
                <a:lnTo>
                  <a:pt x="143269" y="229659"/>
                </a:lnTo>
                <a:lnTo>
                  <a:pt x="143269" y="229130"/>
                </a:lnTo>
                <a:lnTo>
                  <a:pt x="141683" y="230718"/>
                </a:lnTo>
                <a:lnTo>
                  <a:pt x="140097" y="229659"/>
                </a:lnTo>
                <a:lnTo>
                  <a:pt x="140097" y="231247"/>
                </a:lnTo>
                <a:lnTo>
                  <a:pt x="134811" y="230718"/>
                </a:lnTo>
                <a:lnTo>
                  <a:pt x="128997" y="230718"/>
                </a:lnTo>
                <a:lnTo>
                  <a:pt x="128997" y="231247"/>
                </a:lnTo>
                <a:lnTo>
                  <a:pt x="128997" y="232305"/>
                </a:lnTo>
                <a:lnTo>
                  <a:pt x="127411" y="232305"/>
                </a:lnTo>
                <a:lnTo>
                  <a:pt x="125825" y="232305"/>
                </a:lnTo>
                <a:lnTo>
                  <a:pt x="125825" y="232834"/>
                </a:lnTo>
                <a:lnTo>
                  <a:pt x="124239" y="231247"/>
                </a:lnTo>
                <a:lnTo>
                  <a:pt x="124239" y="232305"/>
                </a:lnTo>
                <a:lnTo>
                  <a:pt x="123711" y="232834"/>
                </a:lnTo>
                <a:lnTo>
                  <a:pt x="123711" y="231247"/>
                </a:lnTo>
                <a:lnTo>
                  <a:pt x="122654" y="230718"/>
                </a:lnTo>
                <a:lnTo>
                  <a:pt x="122125" y="231247"/>
                </a:lnTo>
                <a:lnTo>
                  <a:pt x="120539" y="232305"/>
                </a:lnTo>
                <a:lnTo>
                  <a:pt x="120539" y="231247"/>
                </a:lnTo>
                <a:lnTo>
                  <a:pt x="121068" y="231247"/>
                </a:lnTo>
                <a:lnTo>
                  <a:pt x="120539" y="229659"/>
                </a:lnTo>
                <a:lnTo>
                  <a:pt x="118953" y="230718"/>
                </a:lnTo>
                <a:lnTo>
                  <a:pt x="118953" y="232305"/>
                </a:lnTo>
                <a:lnTo>
                  <a:pt x="118425" y="231247"/>
                </a:lnTo>
                <a:lnTo>
                  <a:pt x="116839" y="230718"/>
                </a:lnTo>
                <a:lnTo>
                  <a:pt x="116839" y="231247"/>
                </a:lnTo>
                <a:lnTo>
                  <a:pt x="116839" y="232305"/>
                </a:lnTo>
                <a:lnTo>
                  <a:pt x="114196" y="230718"/>
                </a:lnTo>
                <a:lnTo>
                  <a:pt x="112082" y="230718"/>
                </a:lnTo>
                <a:lnTo>
                  <a:pt x="111553" y="230718"/>
                </a:lnTo>
                <a:lnTo>
                  <a:pt x="109967" y="229659"/>
                </a:lnTo>
                <a:lnTo>
                  <a:pt x="109967" y="229130"/>
                </a:lnTo>
                <a:lnTo>
                  <a:pt x="108382" y="229130"/>
                </a:lnTo>
                <a:lnTo>
                  <a:pt x="108910" y="228072"/>
                </a:lnTo>
                <a:lnTo>
                  <a:pt x="108910" y="225955"/>
                </a:lnTo>
                <a:lnTo>
                  <a:pt x="108382" y="225955"/>
                </a:lnTo>
                <a:lnTo>
                  <a:pt x="108382" y="227014"/>
                </a:lnTo>
                <a:lnTo>
                  <a:pt x="107853" y="227543"/>
                </a:lnTo>
                <a:lnTo>
                  <a:pt x="107853" y="225426"/>
                </a:lnTo>
                <a:lnTo>
                  <a:pt x="106796" y="223839"/>
                </a:lnTo>
                <a:lnTo>
                  <a:pt x="106267" y="223839"/>
                </a:lnTo>
                <a:lnTo>
                  <a:pt x="107853" y="222780"/>
                </a:lnTo>
                <a:lnTo>
                  <a:pt x="107185" y="222697"/>
                </a:lnTo>
                <a:lnTo>
                  <a:pt x="112082" y="222251"/>
                </a:lnTo>
                <a:lnTo>
                  <a:pt x="114196" y="223839"/>
                </a:lnTo>
                <a:lnTo>
                  <a:pt x="116839" y="222780"/>
                </a:lnTo>
                <a:lnTo>
                  <a:pt x="115782" y="222780"/>
                </a:lnTo>
                <a:lnTo>
                  <a:pt x="115253" y="222251"/>
                </a:lnTo>
                <a:lnTo>
                  <a:pt x="116839" y="222251"/>
                </a:lnTo>
                <a:lnTo>
                  <a:pt x="117368" y="221193"/>
                </a:lnTo>
                <a:lnTo>
                  <a:pt x="118425" y="223839"/>
                </a:lnTo>
                <a:lnTo>
                  <a:pt x="120539" y="222780"/>
                </a:lnTo>
                <a:lnTo>
                  <a:pt x="120011" y="222251"/>
                </a:lnTo>
                <a:lnTo>
                  <a:pt x="118953" y="222251"/>
                </a:lnTo>
                <a:lnTo>
                  <a:pt x="122654" y="221193"/>
                </a:lnTo>
                <a:lnTo>
                  <a:pt x="127411" y="222251"/>
                </a:lnTo>
                <a:lnTo>
                  <a:pt x="127939" y="222251"/>
                </a:lnTo>
                <a:lnTo>
                  <a:pt x="127939" y="222780"/>
                </a:lnTo>
                <a:lnTo>
                  <a:pt x="132168" y="222251"/>
                </a:lnTo>
                <a:lnTo>
                  <a:pt x="134811" y="222251"/>
                </a:lnTo>
                <a:lnTo>
                  <a:pt x="139568" y="222780"/>
                </a:lnTo>
                <a:lnTo>
                  <a:pt x="144326" y="221193"/>
                </a:lnTo>
                <a:lnTo>
                  <a:pt x="144326" y="220134"/>
                </a:lnTo>
                <a:lnTo>
                  <a:pt x="143269" y="220664"/>
                </a:lnTo>
                <a:lnTo>
                  <a:pt x="142740" y="219076"/>
                </a:lnTo>
                <a:lnTo>
                  <a:pt x="141683" y="220134"/>
                </a:lnTo>
                <a:lnTo>
                  <a:pt x="142740" y="220664"/>
                </a:lnTo>
                <a:lnTo>
                  <a:pt x="143269" y="221193"/>
                </a:lnTo>
                <a:lnTo>
                  <a:pt x="142740" y="221193"/>
                </a:lnTo>
                <a:lnTo>
                  <a:pt x="141154" y="221193"/>
                </a:lnTo>
                <a:lnTo>
                  <a:pt x="141154" y="219076"/>
                </a:lnTo>
                <a:lnTo>
                  <a:pt x="140097" y="219076"/>
                </a:lnTo>
                <a:lnTo>
                  <a:pt x="140097" y="218547"/>
                </a:lnTo>
                <a:lnTo>
                  <a:pt x="141683" y="217489"/>
                </a:lnTo>
                <a:lnTo>
                  <a:pt x="139040" y="215901"/>
                </a:lnTo>
                <a:lnTo>
                  <a:pt x="139040" y="217489"/>
                </a:lnTo>
                <a:lnTo>
                  <a:pt x="136397" y="217489"/>
                </a:lnTo>
                <a:lnTo>
                  <a:pt x="136397" y="218547"/>
                </a:lnTo>
                <a:lnTo>
                  <a:pt x="134283" y="218547"/>
                </a:lnTo>
                <a:lnTo>
                  <a:pt x="132697" y="217489"/>
                </a:lnTo>
                <a:lnTo>
                  <a:pt x="132168" y="218547"/>
                </a:lnTo>
                <a:lnTo>
                  <a:pt x="130582" y="220134"/>
                </a:lnTo>
                <a:lnTo>
                  <a:pt x="130582" y="219076"/>
                </a:lnTo>
                <a:lnTo>
                  <a:pt x="128997" y="220664"/>
                </a:lnTo>
                <a:lnTo>
                  <a:pt x="127939" y="219076"/>
                </a:lnTo>
                <a:lnTo>
                  <a:pt x="129525" y="219076"/>
                </a:lnTo>
                <a:lnTo>
                  <a:pt x="129525" y="217489"/>
                </a:lnTo>
                <a:lnTo>
                  <a:pt x="126882" y="217489"/>
                </a:lnTo>
                <a:lnTo>
                  <a:pt x="122654" y="218547"/>
                </a:lnTo>
                <a:lnTo>
                  <a:pt x="122125" y="217489"/>
                </a:lnTo>
                <a:lnTo>
                  <a:pt x="122125" y="216959"/>
                </a:lnTo>
                <a:lnTo>
                  <a:pt x="117368" y="217489"/>
                </a:lnTo>
                <a:lnTo>
                  <a:pt x="113668" y="217489"/>
                </a:lnTo>
                <a:lnTo>
                  <a:pt x="113668" y="215901"/>
                </a:lnTo>
                <a:lnTo>
                  <a:pt x="112082" y="217489"/>
                </a:lnTo>
                <a:lnTo>
                  <a:pt x="111553" y="216959"/>
                </a:lnTo>
                <a:lnTo>
                  <a:pt x="112082" y="215901"/>
                </a:lnTo>
                <a:lnTo>
                  <a:pt x="113139" y="215372"/>
                </a:lnTo>
                <a:lnTo>
                  <a:pt x="110496" y="215372"/>
                </a:lnTo>
                <a:lnTo>
                  <a:pt x="108910" y="213784"/>
                </a:lnTo>
                <a:lnTo>
                  <a:pt x="108910" y="215372"/>
                </a:lnTo>
                <a:lnTo>
                  <a:pt x="108382" y="215372"/>
                </a:lnTo>
                <a:lnTo>
                  <a:pt x="106796" y="214843"/>
                </a:lnTo>
                <a:lnTo>
                  <a:pt x="106267" y="214843"/>
                </a:lnTo>
                <a:lnTo>
                  <a:pt x="106267" y="215901"/>
                </a:lnTo>
                <a:lnTo>
                  <a:pt x="103624" y="215901"/>
                </a:lnTo>
                <a:lnTo>
                  <a:pt x="100981" y="215901"/>
                </a:lnTo>
                <a:lnTo>
                  <a:pt x="101510" y="214843"/>
                </a:lnTo>
                <a:lnTo>
                  <a:pt x="100981" y="213255"/>
                </a:lnTo>
                <a:lnTo>
                  <a:pt x="103624" y="213784"/>
                </a:lnTo>
                <a:lnTo>
                  <a:pt x="105778" y="212491"/>
                </a:lnTo>
                <a:lnTo>
                  <a:pt x="106267" y="212858"/>
                </a:lnTo>
                <a:lnTo>
                  <a:pt x="106267" y="213255"/>
                </a:lnTo>
                <a:lnTo>
                  <a:pt x="106796" y="213255"/>
                </a:lnTo>
                <a:lnTo>
                  <a:pt x="106267" y="212858"/>
                </a:lnTo>
                <a:lnTo>
                  <a:pt x="106267" y="212197"/>
                </a:lnTo>
                <a:lnTo>
                  <a:pt x="105778" y="212491"/>
                </a:lnTo>
                <a:lnTo>
                  <a:pt x="104681" y="211668"/>
                </a:lnTo>
                <a:lnTo>
                  <a:pt x="105210" y="210080"/>
                </a:lnTo>
                <a:lnTo>
                  <a:pt x="106267" y="210609"/>
                </a:lnTo>
                <a:lnTo>
                  <a:pt x="106267" y="210080"/>
                </a:lnTo>
                <a:lnTo>
                  <a:pt x="106796" y="209022"/>
                </a:lnTo>
                <a:lnTo>
                  <a:pt x="108910" y="209022"/>
                </a:lnTo>
                <a:lnTo>
                  <a:pt x="113139" y="209022"/>
                </a:lnTo>
                <a:lnTo>
                  <a:pt x="113139" y="210080"/>
                </a:lnTo>
                <a:lnTo>
                  <a:pt x="114196" y="209022"/>
                </a:lnTo>
                <a:lnTo>
                  <a:pt x="116839" y="209022"/>
                </a:lnTo>
                <a:lnTo>
                  <a:pt x="116839" y="208493"/>
                </a:lnTo>
                <a:lnTo>
                  <a:pt x="115782" y="207964"/>
                </a:lnTo>
                <a:lnTo>
                  <a:pt x="118953" y="207964"/>
                </a:lnTo>
                <a:lnTo>
                  <a:pt x="122125" y="206376"/>
                </a:lnTo>
                <a:lnTo>
                  <a:pt x="122654" y="206905"/>
                </a:lnTo>
                <a:lnTo>
                  <a:pt x="124239" y="207964"/>
                </a:lnTo>
                <a:lnTo>
                  <a:pt x="125825" y="206905"/>
                </a:lnTo>
                <a:lnTo>
                  <a:pt x="125825" y="206376"/>
                </a:lnTo>
                <a:lnTo>
                  <a:pt x="126882" y="206376"/>
                </a:lnTo>
                <a:lnTo>
                  <a:pt x="126882" y="207964"/>
                </a:lnTo>
                <a:lnTo>
                  <a:pt x="127939" y="206905"/>
                </a:lnTo>
                <a:lnTo>
                  <a:pt x="128997" y="206376"/>
                </a:lnTo>
                <a:lnTo>
                  <a:pt x="129525" y="206905"/>
                </a:lnTo>
                <a:lnTo>
                  <a:pt x="129525" y="207964"/>
                </a:lnTo>
                <a:lnTo>
                  <a:pt x="130582" y="206905"/>
                </a:lnTo>
                <a:lnTo>
                  <a:pt x="131111" y="206376"/>
                </a:lnTo>
                <a:lnTo>
                  <a:pt x="131111" y="206905"/>
                </a:lnTo>
                <a:lnTo>
                  <a:pt x="132168" y="206376"/>
                </a:lnTo>
                <a:lnTo>
                  <a:pt x="132697" y="206376"/>
                </a:lnTo>
                <a:lnTo>
                  <a:pt x="133225" y="206905"/>
                </a:lnTo>
                <a:lnTo>
                  <a:pt x="134283" y="207964"/>
                </a:lnTo>
                <a:lnTo>
                  <a:pt x="135868" y="206905"/>
                </a:lnTo>
                <a:lnTo>
                  <a:pt x="136397" y="205318"/>
                </a:lnTo>
                <a:lnTo>
                  <a:pt x="137983" y="206376"/>
                </a:lnTo>
                <a:lnTo>
                  <a:pt x="139568" y="206376"/>
                </a:lnTo>
                <a:lnTo>
                  <a:pt x="140097" y="206376"/>
                </a:lnTo>
                <a:lnTo>
                  <a:pt x="141154" y="206905"/>
                </a:lnTo>
                <a:lnTo>
                  <a:pt x="144854" y="206376"/>
                </a:lnTo>
                <a:lnTo>
                  <a:pt x="148555" y="204788"/>
                </a:lnTo>
                <a:lnTo>
                  <a:pt x="149612" y="202143"/>
                </a:lnTo>
                <a:lnTo>
                  <a:pt x="148555" y="201613"/>
                </a:lnTo>
                <a:lnTo>
                  <a:pt x="151726" y="201084"/>
                </a:lnTo>
                <a:lnTo>
                  <a:pt x="151197" y="198438"/>
                </a:lnTo>
                <a:lnTo>
                  <a:pt x="150140" y="198438"/>
                </a:lnTo>
                <a:lnTo>
                  <a:pt x="150140" y="199497"/>
                </a:lnTo>
                <a:lnTo>
                  <a:pt x="146969" y="197909"/>
                </a:lnTo>
                <a:lnTo>
                  <a:pt x="144854" y="200026"/>
                </a:lnTo>
                <a:lnTo>
                  <a:pt x="136397" y="200026"/>
                </a:lnTo>
                <a:lnTo>
                  <a:pt x="128997" y="199497"/>
                </a:lnTo>
                <a:lnTo>
                  <a:pt x="127939" y="196851"/>
                </a:lnTo>
                <a:lnTo>
                  <a:pt x="125297" y="196851"/>
                </a:lnTo>
                <a:lnTo>
                  <a:pt x="123711" y="197909"/>
                </a:lnTo>
                <a:lnTo>
                  <a:pt x="117368" y="197909"/>
                </a:lnTo>
                <a:lnTo>
                  <a:pt x="110496" y="198438"/>
                </a:lnTo>
                <a:lnTo>
                  <a:pt x="110496" y="197909"/>
                </a:lnTo>
                <a:lnTo>
                  <a:pt x="110496" y="196851"/>
                </a:lnTo>
                <a:lnTo>
                  <a:pt x="109967" y="197909"/>
                </a:lnTo>
                <a:lnTo>
                  <a:pt x="109967" y="198438"/>
                </a:lnTo>
                <a:lnTo>
                  <a:pt x="107853" y="197909"/>
                </a:lnTo>
                <a:lnTo>
                  <a:pt x="106267" y="196322"/>
                </a:lnTo>
                <a:lnTo>
                  <a:pt x="105210" y="196851"/>
                </a:lnTo>
                <a:lnTo>
                  <a:pt x="104681" y="197909"/>
                </a:lnTo>
                <a:lnTo>
                  <a:pt x="104681" y="196322"/>
                </a:lnTo>
                <a:lnTo>
                  <a:pt x="104681" y="195793"/>
                </a:lnTo>
                <a:lnTo>
                  <a:pt x="105210" y="196322"/>
                </a:lnTo>
                <a:lnTo>
                  <a:pt x="106267" y="194734"/>
                </a:lnTo>
                <a:lnTo>
                  <a:pt x="103624" y="193147"/>
                </a:lnTo>
                <a:lnTo>
                  <a:pt x="102039" y="193147"/>
                </a:lnTo>
                <a:lnTo>
                  <a:pt x="101510" y="194734"/>
                </a:lnTo>
                <a:lnTo>
                  <a:pt x="100981" y="194734"/>
                </a:lnTo>
                <a:lnTo>
                  <a:pt x="100981" y="193147"/>
                </a:lnTo>
                <a:lnTo>
                  <a:pt x="97810" y="191559"/>
                </a:lnTo>
                <a:lnTo>
                  <a:pt x="96224" y="193147"/>
                </a:lnTo>
                <a:lnTo>
                  <a:pt x="94110" y="191559"/>
                </a:lnTo>
                <a:lnTo>
                  <a:pt x="93111" y="189560"/>
                </a:lnTo>
                <a:lnTo>
                  <a:pt x="95167" y="189972"/>
                </a:lnTo>
                <a:lnTo>
                  <a:pt x="97810" y="189972"/>
                </a:lnTo>
                <a:lnTo>
                  <a:pt x="97810" y="191030"/>
                </a:lnTo>
                <a:lnTo>
                  <a:pt x="99396" y="191559"/>
                </a:lnTo>
                <a:lnTo>
                  <a:pt x="100981" y="191030"/>
                </a:lnTo>
                <a:lnTo>
                  <a:pt x="103096" y="192618"/>
                </a:lnTo>
                <a:lnTo>
                  <a:pt x="106267" y="192618"/>
                </a:lnTo>
                <a:lnTo>
                  <a:pt x="106267" y="193147"/>
                </a:lnTo>
                <a:lnTo>
                  <a:pt x="106267" y="194205"/>
                </a:lnTo>
                <a:lnTo>
                  <a:pt x="109967" y="194734"/>
                </a:lnTo>
                <a:lnTo>
                  <a:pt x="113139" y="195793"/>
                </a:lnTo>
                <a:lnTo>
                  <a:pt x="120011" y="195793"/>
                </a:lnTo>
                <a:lnTo>
                  <a:pt x="126882" y="195793"/>
                </a:lnTo>
                <a:lnTo>
                  <a:pt x="125825" y="191559"/>
                </a:lnTo>
                <a:lnTo>
                  <a:pt x="126882" y="188913"/>
                </a:lnTo>
                <a:lnTo>
                  <a:pt x="126882" y="187855"/>
                </a:lnTo>
                <a:lnTo>
                  <a:pt x="125297" y="188913"/>
                </a:lnTo>
                <a:lnTo>
                  <a:pt x="124239" y="187855"/>
                </a:lnTo>
                <a:lnTo>
                  <a:pt x="125825" y="187855"/>
                </a:lnTo>
                <a:lnTo>
                  <a:pt x="127411" y="187326"/>
                </a:lnTo>
                <a:lnTo>
                  <a:pt x="127939" y="185738"/>
                </a:lnTo>
                <a:lnTo>
                  <a:pt x="128997" y="184151"/>
                </a:lnTo>
                <a:lnTo>
                  <a:pt x="127939" y="183093"/>
                </a:lnTo>
                <a:lnTo>
                  <a:pt x="127411" y="182563"/>
                </a:lnTo>
                <a:lnTo>
                  <a:pt x="128997" y="182034"/>
                </a:lnTo>
                <a:lnTo>
                  <a:pt x="129525" y="180976"/>
                </a:lnTo>
                <a:lnTo>
                  <a:pt x="125825" y="180976"/>
                </a:lnTo>
                <a:lnTo>
                  <a:pt x="121068" y="179388"/>
                </a:lnTo>
                <a:lnTo>
                  <a:pt x="121068" y="180447"/>
                </a:lnTo>
                <a:lnTo>
                  <a:pt x="122125" y="180447"/>
                </a:lnTo>
                <a:lnTo>
                  <a:pt x="120539" y="180976"/>
                </a:lnTo>
                <a:lnTo>
                  <a:pt x="120011" y="179388"/>
                </a:lnTo>
                <a:lnTo>
                  <a:pt x="117368" y="180976"/>
                </a:lnTo>
                <a:lnTo>
                  <a:pt x="115253" y="182563"/>
                </a:lnTo>
                <a:lnTo>
                  <a:pt x="115782" y="184151"/>
                </a:lnTo>
                <a:lnTo>
                  <a:pt x="117368" y="184151"/>
                </a:lnTo>
                <a:lnTo>
                  <a:pt x="117368" y="185738"/>
                </a:lnTo>
                <a:lnTo>
                  <a:pt x="117368" y="186268"/>
                </a:lnTo>
                <a:lnTo>
                  <a:pt x="116839" y="186268"/>
                </a:lnTo>
                <a:lnTo>
                  <a:pt x="116839" y="185738"/>
                </a:lnTo>
                <a:lnTo>
                  <a:pt x="116839" y="184680"/>
                </a:lnTo>
                <a:lnTo>
                  <a:pt x="115253" y="184151"/>
                </a:lnTo>
                <a:lnTo>
                  <a:pt x="114196" y="184151"/>
                </a:lnTo>
                <a:lnTo>
                  <a:pt x="114196" y="184680"/>
                </a:lnTo>
                <a:lnTo>
                  <a:pt x="115253" y="185738"/>
                </a:lnTo>
                <a:lnTo>
                  <a:pt x="116839" y="185738"/>
                </a:lnTo>
                <a:lnTo>
                  <a:pt x="115782" y="186268"/>
                </a:lnTo>
                <a:lnTo>
                  <a:pt x="115253" y="186268"/>
                </a:lnTo>
                <a:lnTo>
                  <a:pt x="115782" y="187855"/>
                </a:lnTo>
                <a:lnTo>
                  <a:pt x="117368" y="188913"/>
                </a:lnTo>
                <a:lnTo>
                  <a:pt x="114196" y="188913"/>
                </a:lnTo>
                <a:lnTo>
                  <a:pt x="110496" y="187855"/>
                </a:lnTo>
                <a:lnTo>
                  <a:pt x="107853" y="187326"/>
                </a:lnTo>
                <a:lnTo>
                  <a:pt x="106796" y="183093"/>
                </a:lnTo>
                <a:lnTo>
                  <a:pt x="108382" y="180976"/>
                </a:lnTo>
                <a:lnTo>
                  <a:pt x="110496" y="180447"/>
                </a:lnTo>
                <a:lnTo>
                  <a:pt x="108382" y="179388"/>
                </a:lnTo>
                <a:lnTo>
                  <a:pt x="108080" y="179766"/>
                </a:lnTo>
                <a:lnTo>
                  <a:pt x="108382" y="178859"/>
                </a:lnTo>
                <a:lnTo>
                  <a:pt x="107853" y="177801"/>
                </a:lnTo>
                <a:lnTo>
                  <a:pt x="107098" y="179691"/>
                </a:lnTo>
                <a:lnTo>
                  <a:pt x="106796" y="179388"/>
                </a:lnTo>
                <a:lnTo>
                  <a:pt x="106796" y="180447"/>
                </a:lnTo>
                <a:lnTo>
                  <a:pt x="104681" y="178859"/>
                </a:lnTo>
                <a:lnTo>
                  <a:pt x="103096" y="179388"/>
                </a:lnTo>
                <a:lnTo>
                  <a:pt x="103624" y="177801"/>
                </a:lnTo>
                <a:lnTo>
                  <a:pt x="104681" y="177272"/>
                </a:lnTo>
                <a:lnTo>
                  <a:pt x="103624" y="176743"/>
                </a:lnTo>
                <a:lnTo>
                  <a:pt x="103096" y="176743"/>
                </a:lnTo>
                <a:lnTo>
                  <a:pt x="104681" y="175155"/>
                </a:lnTo>
                <a:lnTo>
                  <a:pt x="105210" y="173568"/>
                </a:lnTo>
                <a:lnTo>
                  <a:pt x="103624" y="172509"/>
                </a:lnTo>
                <a:lnTo>
                  <a:pt x="104681" y="170922"/>
                </a:lnTo>
                <a:lnTo>
                  <a:pt x="104681" y="171980"/>
                </a:lnTo>
                <a:lnTo>
                  <a:pt x="105210" y="170922"/>
                </a:lnTo>
                <a:lnTo>
                  <a:pt x="104681" y="169863"/>
                </a:lnTo>
                <a:lnTo>
                  <a:pt x="103096" y="170393"/>
                </a:lnTo>
                <a:lnTo>
                  <a:pt x="103096" y="169863"/>
                </a:lnTo>
                <a:lnTo>
                  <a:pt x="99924" y="168805"/>
                </a:lnTo>
                <a:lnTo>
                  <a:pt x="97810" y="170393"/>
                </a:lnTo>
                <a:lnTo>
                  <a:pt x="98338" y="171980"/>
                </a:lnTo>
                <a:lnTo>
                  <a:pt x="99396" y="172509"/>
                </a:lnTo>
                <a:lnTo>
                  <a:pt x="98338" y="174097"/>
                </a:lnTo>
                <a:lnTo>
                  <a:pt x="95167" y="173568"/>
                </a:lnTo>
                <a:lnTo>
                  <a:pt x="94110" y="175155"/>
                </a:lnTo>
                <a:lnTo>
                  <a:pt x="92524" y="174097"/>
                </a:lnTo>
                <a:lnTo>
                  <a:pt x="91467" y="174097"/>
                </a:lnTo>
                <a:lnTo>
                  <a:pt x="90938" y="174097"/>
                </a:lnTo>
                <a:lnTo>
                  <a:pt x="86181" y="176743"/>
                </a:lnTo>
                <a:lnTo>
                  <a:pt x="87238" y="177272"/>
                </a:lnTo>
                <a:lnTo>
                  <a:pt x="93052" y="177801"/>
                </a:lnTo>
                <a:lnTo>
                  <a:pt x="98338" y="177801"/>
                </a:lnTo>
                <a:lnTo>
                  <a:pt x="96224" y="178859"/>
                </a:lnTo>
                <a:lnTo>
                  <a:pt x="93052" y="180447"/>
                </a:lnTo>
                <a:lnTo>
                  <a:pt x="93052" y="178859"/>
                </a:lnTo>
                <a:lnTo>
                  <a:pt x="87238" y="179388"/>
                </a:lnTo>
                <a:lnTo>
                  <a:pt x="81952" y="180447"/>
                </a:lnTo>
                <a:lnTo>
                  <a:pt x="80366" y="183093"/>
                </a:lnTo>
                <a:lnTo>
                  <a:pt x="77723" y="182563"/>
                </a:lnTo>
                <a:lnTo>
                  <a:pt x="72437" y="184151"/>
                </a:lnTo>
                <a:lnTo>
                  <a:pt x="69794" y="183093"/>
                </a:lnTo>
                <a:lnTo>
                  <a:pt x="65037" y="184151"/>
                </a:lnTo>
                <a:lnTo>
                  <a:pt x="60280" y="183093"/>
                </a:lnTo>
                <a:lnTo>
                  <a:pt x="61337" y="180976"/>
                </a:lnTo>
                <a:lnTo>
                  <a:pt x="61866" y="179388"/>
                </a:lnTo>
                <a:lnTo>
                  <a:pt x="65037" y="179388"/>
                </a:lnTo>
                <a:lnTo>
                  <a:pt x="67152" y="177801"/>
                </a:lnTo>
                <a:lnTo>
                  <a:pt x="62923" y="175155"/>
                </a:lnTo>
                <a:lnTo>
                  <a:pt x="58694" y="172509"/>
                </a:lnTo>
                <a:lnTo>
                  <a:pt x="58694" y="171980"/>
                </a:lnTo>
                <a:lnTo>
                  <a:pt x="58165" y="171980"/>
                </a:lnTo>
                <a:lnTo>
                  <a:pt x="58694" y="169863"/>
                </a:lnTo>
                <a:lnTo>
                  <a:pt x="59751" y="168805"/>
                </a:lnTo>
                <a:lnTo>
                  <a:pt x="58165" y="168276"/>
                </a:lnTo>
                <a:lnTo>
                  <a:pt x="56051" y="167218"/>
                </a:lnTo>
                <a:lnTo>
                  <a:pt x="56051" y="165630"/>
                </a:lnTo>
                <a:lnTo>
                  <a:pt x="56580" y="165630"/>
                </a:lnTo>
                <a:lnTo>
                  <a:pt x="56051" y="165101"/>
                </a:lnTo>
                <a:lnTo>
                  <a:pt x="54994" y="165630"/>
                </a:lnTo>
                <a:lnTo>
                  <a:pt x="54465" y="165101"/>
                </a:lnTo>
                <a:lnTo>
                  <a:pt x="52880" y="165101"/>
                </a:lnTo>
                <a:lnTo>
                  <a:pt x="52880" y="163513"/>
                </a:lnTo>
                <a:lnTo>
                  <a:pt x="52880" y="162984"/>
                </a:lnTo>
                <a:lnTo>
                  <a:pt x="51822" y="162984"/>
                </a:lnTo>
                <a:lnTo>
                  <a:pt x="51294" y="162984"/>
                </a:lnTo>
                <a:lnTo>
                  <a:pt x="51822" y="161926"/>
                </a:lnTo>
                <a:lnTo>
                  <a:pt x="51822" y="161397"/>
                </a:lnTo>
                <a:lnTo>
                  <a:pt x="53408" y="163513"/>
                </a:lnTo>
                <a:lnTo>
                  <a:pt x="54994" y="165101"/>
                </a:lnTo>
                <a:lnTo>
                  <a:pt x="54465" y="164043"/>
                </a:lnTo>
                <a:lnTo>
                  <a:pt x="53408" y="162984"/>
                </a:lnTo>
                <a:lnTo>
                  <a:pt x="54465" y="162984"/>
                </a:lnTo>
                <a:lnTo>
                  <a:pt x="54465" y="161926"/>
                </a:lnTo>
                <a:lnTo>
                  <a:pt x="52880" y="158222"/>
                </a:lnTo>
                <a:lnTo>
                  <a:pt x="49179" y="158222"/>
                </a:lnTo>
                <a:lnTo>
                  <a:pt x="48122" y="157693"/>
                </a:lnTo>
                <a:lnTo>
                  <a:pt x="49179" y="154518"/>
                </a:lnTo>
                <a:lnTo>
                  <a:pt x="49708" y="154518"/>
                </a:lnTo>
                <a:lnTo>
                  <a:pt x="49179" y="153459"/>
                </a:lnTo>
                <a:lnTo>
                  <a:pt x="49708" y="153459"/>
                </a:lnTo>
                <a:lnTo>
                  <a:pt x="49179" y="151343"/>
                </a:lnTo>
                <a:lnTo>
                  <a:pt x="47594" y="149226"/>
                </a:lnTo>
                <a:lnTo>
                  <a:pt x="46008" y="142876"/>
                </a:lnTo>
                <a:lnTo>
                  <a:pt x="48122" y="139172"/>
                </a:lnTo>
                <a:lnTo>
                  <a:pt x="49179" y="137584"/>
                </a:lnTo>
                <a:lnTo>
                  <a:pt x="49708" y="137055"/>
                </a:lnTo>
                <a:lnTo>
                  <a:pt x="52880" y="135467"/>
                </a:lnTo>
                <a:lnTo>
                  <a:pt x="54994" y="132292"/>
                </a:lnTo>
                <a:lnTo>
                  <a:pt x="56580" y="131763"/>
                </a:lnTo>
                <a:lnTo>
                  <a:pt x="58165" y="127530"/>
                </a:lnTo>
                <a:lnTo>
                  <a:pt x="60280" y="127530"/>
                </a:lnTo>
                <a:lnTo>
                  <a:pt x="60280" y="129117"/>
                </a:lnTo>
                <a:lnTo>
                  <a:pt x="61866" y="129117"/>
                </a:lnTo>
                <a:lnTo>
                  <a:pt x="66623" y="132292"/>
                </a:lnTo>
                <a:lnTo>
                  <a:pt x="68737" y="131763"/>
                </a:lnTo>
                <a:lnTo>
                  <a:pt x="66623" y="128588"/>
                </a:lnTo>
                <a:lnTo>
                  <a:pt x="65037" y="124884"/>
                </a:lnTo>
                <a:lnTo>
                  <a:pt x="65566" y="124884"/>
                </a:lnTo>
                <a:lnTo>
                  <a:pt x="65566" y="123826"/>
                </a:lnTo>
                <a:lnTo>
                  <a:pt x="65037" y="123297"/>
                </a:lnTo>
                <a:lnTo>
                  <a:pt x="65037" y="122238"/>
                </a:lnTo>
                <a:lnTo>
                  <a:pt x="65566" y="123297"/>
                </a:lnTo>
                <a:lnTo>
                  <a:pt x="66623" y="120122"/>
                </a:lnTo>
                <a:lnTo>
                  <a:pt x="67152" y="116417"/>
                </a:lnTo>
                <a:lnTo>
                  <a:pt x="68209" y="116417"/>
                </a:lnTo>
                <a:lnTo>
                  <a:pt x="68737" y="114830"/>
                </a:lnTo>
                <a:lnTo>
                  <a:pt x="70323" y="115359"/>
                </a:lnTo>
                <a:lnTo>
                  <a:pt x="70852" y="113242"/>
                </a:lnTo>
                <a:lnTo>
                  <a:pt x="74023" y="116947"/>
                </a:lnTo>
                <a:lnTo>
                  <a:pt x="77195" y="119592"/>
                </a:lnTo>
                <a:lnTo>
                  <a:pt x="77195" y="120122"/>
                </a:lnTo>
                <a:lnTo>
                  <a:pt x="77723" y="120651"/>
                </a:lnTo>
                <a:lnTo>
                  <a:pt x="77195" y="121709"/>
                </a:lnTo>
                <a:lnTo>
                  <a:pt x="79309" y="123826"/>
                </a:lnTo>
                <a:lnTo>
                  <a:pt x="80895" y="125942"/>
                </a:lnTo>
                <a:lnTo>
                  <a:pt x="83009" y="124884"/>
                </a:lnTo>
                <a:lnTo>
                  <a:pt x="85652" y="125413"/>
                </a:lnTo>
                <a:lnTo>
                  <a:pt x="85652" y="123826"/>
                </a:lnTo>
                <a:lnTo>
                  <a:pt x="84595" y="123297"/>
                </a:lnTo>
                <a:lnTo>
                  <a:pt x="84595" y="123826"/>
                </a:lnTo>
                <a:lnTo>
                  <a:pt x="84066" y="123826"/>
                </a:lnTo>
                <a:lnTo>
                  <a:pt x="84066" y="122238"/>
                </a:lnTo>
                <a:lnTo>
                  <a:pt x="83009" y="122238"/>
                </a:lnTo>
                <a:lnTo>
                  <a:pt x="84066" y="121709"/>
                </a:lnTo>
                <a:lnTo>
                  <a:pt x="84066" y="120651"/>
                </a:lnTo>
                <a:lnTo>
                  <a:pt x="84066" y="119592"/>
                </a:lnTo>
                <a:lnTo>
                  <a:pt x="83009" y="120122"/>
                </a:lnTo>
                <a:lnTo>
                  <a:pt x="82481" y="121709"/>
                </a:lnTo>
                <a:lnTo>
                  <a:pt x="82481" y="119592"/>
                </a:lnTo>
                <a:lnTo>
                  <a:pt x="80895" y="118534"/>
                </a:lnTo>
                <a:lnTo>
                  <a:pt x="81952" y="118005"/>
                </a:lnTo>
                <a:lnTo>
                  <a:pt x="80895" y="116947"/>
                </a:lnTo>
                <a:lnTo>
                  <a:pt x="80895" y="116417"/>
                </a:lnTo>
                <a:lnTo>
                  <a:pt x="80366" y="115359"/>
                </a:lnTo>
                <a:lnTo>
                  <a:pt x="80895" y="113242"/>
                </a:lnTo>
                <a:lnTo>
                  <a:pt x="79309" y="112713"/>
                </a:lnTo>
                <a:lnTo>
                  <a:pt x="79309" y="110067"/>
                </a:lnTo>
                <a:lnTo>
                  <a:pt x="77723" y="109538"/>
                </a:lnTo>
                <a:lnTo>
                  <a:pt x="77723" y="108480"/>
                </a:lnTo>
                <a:lnTo>
                  <a:pt x="78781" y="108480"/>
                </a:lnTo>
                <a:lnTo>
                  <a:pt x="77195" y="105834"/>
                </a:lnTo>
                <a:lnTo>
                  <a:pt x="71909" y="104776"/>
                </a:lnTo>
                <a:lnTo>
                  <a:pt x="68737" y="104776"/>
                </a:lnTo>
                <a:lnTo>
                  <a:pt x="68737" y="105834"/>
                </a:lnTo>
                <a:lnTo>
                  <a:pt x="68209" y="105834"/>
                </a:lnTo>
                <a:lnTo>
                  <a:pt x="66623" y="104776"/>
                </a:lnTo>
                <a:lnTo>
                  <a:pt x="66623" y="105834"/>
                </a:lnTo>
                <a:lnTo>
                  <a:pt x="66623" y="106363"/>
                </a:lnTo>
                <a:lnTo>
                  <a:pt x="59751" y="107951"/>
                </a:lnTo>
                <a:lnTo>
                  <a:pt x="52880" y="108480"/>
                </a:lnTo>
                <a:lnTo>
                  <a:pt x="52880" y="109538"/>
                </a:lnTo>
                <a:lnTo>
                  <a:pt x="52880" y="110067"/>
                </a:lnTo>
                <a:lnTo>
                  <a:pt x="48122" y="111655"/>
                </a:lnTo>
                <a:lnTo>
                  <a:pt x="43894" y="113242"/>
                </a:lnTo>
                <a:lnTo>
                  <a:pt x="43894" y="113772"/>
                </a:lnTo>
                <a:lnTo>
                  <a:pt x="44422" y="114830"/>
                </a:lnTo>
                <a:lnTo>
                  <a:pt x="42836" y="114830"/>
                </a:lnTo>
                <a:lnTo>
                  <a:pt x="42836" y="116417"/>
                </a:lnTo>
                <a:lnTo>
                  <a:pt x="41251" y="115359"/>
                </a:lnTo>
                <a:lnTo>
                  <a:pt x="39665" y="115359"/>
                </a:lnTo>
                <a:lnTo>
                  <a:pt x="40722" y="116417"/>
                </a:lnTo>
                <a:lnTo>
                  <a:pt x="35436" y="115359"/>
                </a:lnTo>
                <a:lnTo>
                  <a:pt x="30150" y="110067"/>
                </a:lnTo>
                <a:lnTo>
                  <a:pt x="26979" y="113772"/>
                </a:lnTo>
                <a:lnTo>
                  <a:pt x="24864" y="118534"/>
                </a:lnTo>
                <a:lnTo>
                  <a:pt x="23278" y="115359"/>
                </a:lnTo>
                <a:lnTo>
                  <a:pt x="21693" y="113242"/>
                </a:lnTo>
                <a:lnTo>
                  <a:pt x="22221" y="111126"/>
                </a:lnTo>
                <a:lnTo>
                  <a:pt x="21693" y="109538"/>
                </a:lnTo>
                <a:lnTo>
                  <a:pt x="24864" y="107951"/>
                </a:lnTo>
                <a:lnTo>
                  <a:pt x="28564" y="106892"/>
                </a:lnTo>
                <a:lnTo>
                  <a:pt x="25921" y="104247"/>
                </a:lnTo>
                <a:lnTo>
                  <a:pt x="25393" y="99484"/>
                </a:lnTo>
                <a:lnTo>
                  <a:pt x="25921" y="98955"/>
                </a:lnTo>
                <a:lnTo>
                  <a:pt x="26979" y="97367"/>
                </a:lnTo>
                <a:lnTo>
                  <a:pt x="25921" y="96309"/>
                </a:lnTo>
                <a:lnTo>
                  <a:pt x="25921" y="95780"/>
                </a:lnTo>
                <a:lnTo>
                  <a:pt x="26979" y="94192"/>
                </a:lnTo>
                <a:lnTo>
                  <a:pt x="26979" y="92605"/>
                </a:lnTo>
                <a:lnTo>
                  <a:pt x="30150" y="90488"/>
                </a:lnTo>
                <a:lnTo>
                  <a:pt x="32793" y="88901"/>
                </a:lnTo>
                <a:lnTo>
                  <a:pt x="32265" y="82551"/>
                </a:lnTo>
                <a:lnTo>
                  <a:pt x="30679" y="77259"/>
                </a:lnTo>
                <a:lnTo>
                  <a:pt x="30150" y="77259"/>
                </a:lnTo>
                <a:lnTo>
                  <a:pt x="30150" y="78317"/>
                </a:lnTo>
                <a:lnTo>
                  <a:pt x="27507" y="75142"/>
                </a:lnTo>
                <a:lnTo>
                  <a:pt x="27507" y="71438"/>
                </a:lnTo>
                <a:lnTo>
                  <a:pt x="24864" y="69321"/>
                </a:lnTo>
                <a:lnTo>
                  <a:pt x="22221" y="66676"/>
                </a:lnTo>
                <a:lnTo>
                  <a:pt x="26979" y="67734"/>
                </a:lnTo>
                <a:lnTo>
                  <a:pt x="30150" y="69321"/>
                </a:lnTo>
                <a:lnTo>
                  <a:pt x="30679" y="68263"/>
                </a:lnTo>
                <a:lnTo>
                  <a:pt x="30679" y="66146"/>
                </a:lnTo>
                <a:lnTo>
                  <a:pt x="31207" y="66146"/>
                </a:lnTo>
                <a:lnTo>
                  <a:pt x="30679" y="64559"/>
                </a:lnTo>
                <a:lnTo>
                  <a:pt x="30679" y="62971"/>
                </a:lnTo>
                <a:lnTo>
                  <a:pt x="29093" y="62971"/>
                </a:lnTo>
                <a:lnTo>
                  <a:pt x="29093" y="61384"/>
                </a:lnTo>
                <a:lnTo>
                  <a:pt x="27507" y="62442"/>
                </a:lnTo>
                <a:lnTo>
                  <a:pt x="26979" y="62971"/>
                </a:lnTo>
                <a:lnTo>
                  <a:pt x="26979" y="62442"/>
                </a:lnTo>
                <a:lnTo>
                  <a:pt x="26979" y="61384"/>
                </a:lnTo>
                <a:lnTo>
                  <a:pt x="23807" y="57680"/>
                </a:lnTo>
                <a:lnTo>
                  <a:pt x="21693" y="52917"/>
                </a:lnTo>
                <a:lnTo>
                  <a:pt x="20107" y="53976"/>
                </a:lnTo>
                <a:lnTo>
                  <a:pt x="19050" y="52917"/>
                </a:lnTo>
                <a:lnTo>
                  <a:pt x="20636" y="51330"/>
                </a:lnTo>
                <a:lnTo>
                  <a:pt x="24864" y="55563"/>
                </a:lnTo>
                <a:lnTo>
                  <a:pt x="26979" y="56092"/>
                </a:lnTo>
                <a:lnTo>
                  <a:pt x="26979" y="54505"/>
                </a:lnTo>
                <a:lnTo>
                  <a:pt x="26979" y="52917"/>
                </a:lnTo>
                <a:lnTo>
                  <a:pt x="28564" y="54505"/>
                </a:lnTo>
                <a:lnTo>
                  <a:pt x="28564" y="52917"/>
                </a:lnTo>
                <a:lnTo>
                  <a:pt x="29093" y="53976"/>
                </a:lnTo>
                <a:lnTo>
                  <a:pt x="30150" y="54505"/>
                </a:lnTo>
                <a:lnTo>
                  <a:pt x="30150" y="55563"/>
                </a:lnTo>
                <a:lnTo>
                  <a:pt x="29093" y="54505"/>
                </a:lnTo>
                <a:lnTo>
                  <a:pt x="30150" y="56092"/>
                </a:lnTo>
                <a:lnTo>
                  <a:pt x="30679" y="56092"/>
                </a:lnTo>
                <a:lnTo>
                  <a:pt x="31207" y="59267"/>
                </a:lnTo>
                <a:lnTo>
                  <a:pt x="32265" y="62442"/>
                </a:lnTo>
                <a:lnTo>
                  <a:pt x="32265" y="62971"/>
                </a:lnTo>
                <a:lnTo>
                  <a:pt x="31207" y="63501"/>
                </a:lnTo>
                <a:lnTo>
                  <a:pt x="32793" y="64559"/>
                </a:lnTo>
                <a:lnTo>
                  <a:pt x="33850" y="62442"/>
                </a:lnTo>
                <a:lnTo>
                  <a:pt x="35965" y="63501"/>
                </a:lnTo>
                <a:lnTo>
                  <a:pt x="37550" y="65088"/>
                </a:lnTo>
                <a:lnTo>
                  <a:pt x="37550" y="69321"/>
                </a:lnTo>
                <a:lnTo>
                  <a:pt x="37022" y="71438"/>
                </a:lnTo>
                <a:lnTo>
                  <a:pt x="37550" y="73026"/>
                </a:lnTo>
                <a:lnTo>
                  <a:pt x="39665" y="73555"/>
                </a:lnTo>
                <a:lnTo>
                  <a:pt x="40722" y="75671"/>
                </a:lnTo>
                <a:lnTo>
                  <a:pt x="44951" y="78846"/>
                </a:lnTo>
                <a:lnTo>
                  <a:pt x="46008" y="81492"/>
                </a:lnTo>
                <a:lnTo>
                  <a:pt x="50237" y="82551"/>
                </a:lnTo>
                <a:lnTo>
                  <a:pt x="54465" y="82551"/>
                </a:lnTo>
                <a:lnTo>
                  <a:pt x="54465" y="83609"/>
                </a:lnTo>
                <a:lnTo>
                  <a:pt x="54465" y="84138"/>
                </a:lnTo>
                <a:lnTo>
                  <a:pt x="57108" y="84138"/>
                </a:lnTo>
                <a:lnTo>
                  <a:pt x="59751" y="87313"/>
                </a:lnTo>
                <a:lnTo>
                  <a:pt x="62923" y="87842"/>
                </a:lnTo>
                <a:lnTo>
                  <a:pt x="65037" y="90488"/>
                </a:lnTo>
                <a:lnTo>
                  <a:pt x="65037" y="92076"/>
                </a:lnTo>
                <a:lnTo>
                  <a:pt x="63980" y="92076"/>
                </a:lnTo>
                <a:lnTo>
                  <a:pt x="65037" y="94192"/>
                </a:lnTo>
                <a:lnTo>
                  <a:pt x="66623" y="94721"/>
                </a:lnTo>
                <a:lnTo>
                  <a:pt x="69794" y="95780"/>
                </a:lnTo>
                <a:lnTo>
                  <a:pt x="73495" y="96309"/>
                </a:lnTo>
                <a:lnTo>
                  <a:pt x="71909" y="92076"/>
                </a:lnTo>
                <a:lnTo>
                  <a:pt x="70323" y="87842"/>
                </a:lnTo>
                <a:lnTo>
                  <a:pt x="70323" y="86784"/>
                </a:lnTo>
                <a:lnTo>
                  <a:pt x="69794" y="85726"/>
                </a:lnTo>
                <a:lnTo>
                  <a:pt x="70323" y="85196"/>
                </a:lnTo>
                <a:lnTo>
                  <a:pt x="70852" y="85196"/>
                </a:lnTo>
                <a:lnTo>
                  <a:pt x="70323" y="84138"/>
                </a:lnTo>
                <a:lnTo>
                  <a:pt x="69794" y="84138"/>
                </a:lnTo>
                <a:lnTo>
                  <a:pt x="69794" y="82021"/>
                </a:lnTo>
                <a:lnTo>
                  <a:pt x="69794" y="79905"/>
                </a:lnTo>
                <a:lnTo>
                  <a:pt x="66623" y="75671"/>
                </a:lnTo>
                <a:lnTo>
                  <a:pt x="63980" y="71967"/>
                </a:lnTo>
                <a:lnTo>
                  <a:pt x="61337" y="61384"/>
                </a:lnTo>
                <a:lnTo>
                  <a:pt x="59751" y="50801"/>
                </a:lnTo>
                <a:lnTo>
                  <a:pt x="58694" y="50271"/>
                </a:lnTo>
                <a:lnTo>
                  <a:pt x="58694" y="48684"/>
                </a:lnTo>
                <a:lnTo>
                  <a:pt x="59751" y="47626"/>
                </a:lnTo>
                <a:lnTo>
                  <a:pt x="58694" y="47626"/>
                </a:lnTo>
                <a:lnTo>
                  <a:pt x="58694" y="47096"/>
                </a:lnTo>
                <a:lnTo>
                  <a:pt x="59751" y="43921"/>
                </a:lnTo>
                <a:lnTo>
                  <a:pt x="58694" y="39159"/>
                </a:lnTo>
                <a:lnTo>
                  <a:pt x="59751" y="39159"/>
                </a:lnTo>
                <a:lnTo>
                  <a:pt x="60280" y="39159"/>
                </a:lnTo>
                <a:lnTo>
                  <a:pt x="59751" y="35455"/>
                </a:lnTo>
                <a:lnTo>
                  <a:pt x="60280" y="31221"/>
                </a:lnTo>
                <a:lnTo>
                  <a:pt x="63980" y="30163"/>
                </a:lnTo>
                <a:lnTo>
                  <a:pt x="69794" y="22755"/>
                </a:lnTo>
                <a:lnTo>
                  <a:pt x="72437" y="21696"/>
                </a:lnTo>
                <a:lnTo>
                  <a:pt x="73495" y="24342"/>
                </a:lnTo>
                <a:lnTo>
                  <a:pt x="74023" y="24871"/>
                </a:lnTo>
                <a:lnTo>
                  <a:pt x="70323" y="29634"/>
                </a:lnTo>
                <a:lnTo>
                  <a:pt x="66623" y="33867"/>
                </a:lnTo>
                <a:lnTo>
                  <a:pt x="66623" y="34926"/>
                </a:lnTo>
                <a:lnTo>
                  <a:pt x="67152" y="35455"/>
                </a:lnTo>
                <a:lnTo>
                  <a:pt x="67152" y="34926"/>
                </a:lnTo>
                <a:lnTo>
                  <a:pt x="68209" y="34926"/>
                </a:lnTo>
                <a:lnTo>
                  <a:pt x="68209" y="37042"/>
                </a:lnTo>
                <a:lnTo>
                  <a:pt x="71909" y="35455"/>
                </a:lnTo>
                <a:lnTo>
                  <a:pt x="73495" y="34926"/>
                </a:lnTo>
                <a:lnTo>
                  <a:pt x="74023" y="35455"/>
                </a:lnTo>
                <a:lnTo>
                  <a:pt x="75080" y="36513"/>
                </a:lnTo>
                <a:lnTo>
                  <a:pt x="77195" y="34926"/>
                </a:lnTo>
                <a:lnTo>
                  <a:pt x="79309" y="35455"/>
                </a:lnTo>
                <a:lnTo>
                  <a:pt x="83009" y="33338"/>
                </a:lnTo>
                <a:lnTo>
                  <a:pt x="87238" y="33867"/>
                </a:lnTo>
                <a:lnTo>
                  <a:pt x="82481" y="33867"/>
                </a:lnTo>
                <a:lnTo>
                  <a:pt x="78781" y="37571"/>
                </a:lnTo>
                <a:lnTo>
                  <a:pt x="80366" y="38630"/>
                </a:lnTo>
                <a:lnTo>
                  <a:pt x="81952" y="37042"/>
                </a:lnTo>
                <a:lnTo>
                  <a:pt x="80895" y="38630"/>
                </a:lnTo>
                <a:lnTo>
                  <a:pt x="80366" y="39159"/>
                </a:lnTo>
                <a:lnTo>
                  <a:pt x="81952" y="40217"/>
                </a:lnTo>
                <a:lnTo>
                  <a:pt x="83009" y="37571"/>
                </a:lnTo>
                <a:lnTo>
                  <a:pt x="86181" y="40217"/>
                </a:lnTo>
                <a:lnTo>
                  <a:pt x="88824" y="37571"/>
                </a:lnTo>
                <a:lnTo>
                  <a:pt x="87767" y="37042"/>
                </a:lnTo>
                <a:lnTo>
                  <a:pt x="87238" y="36513"/>
                </a:lnTo>
                <a:lnTo>
                  <a:pt x="87767" y="35455"/>
                </a:lnTo>
                <a:lnTo>
                  <a:pt x="88824" y="34926"/>
                </a:lnTo>
                <a:lnTo>
                  <a:pt x="87767" y="33338"/>
                </a:lnTo>
                <a:lnTo>
                  <a:pt x="87238" y="33338"/>
                </a:lnTo>
                <a:lnTo>
                  <a:pt x="87238" y="31221"/>
                </a:lnTo>
                <a:lnTo>
                  <a:pt x="87238" y="30163"/>
                </a:lnTo>
                <a:lnTo>
                  <a:pt x="87767" y="31221"/>
                </a:lnTo>
                <a:lnTo>
                  <a:pt x="87767" y="29634"/>
                </a:lnTo>
                <a:lnTo>
                  <a:pt x="87767" y="26459"/>
                </a:lnTo>
                <a:lnTo>
                  <a:pt x="89352" y="25400"/>
                </a:lnTo>
                <a:lnTo>
                  <a:pt x="91467" y="23284"/>
                </a:lnTo>
                <a:lnTo>
                  <a:pt x="90938" y="21696"/>
                </a:lnTo>
                <a:lnTo>
                  <a:pt x="91467" y="21696"/>
                </a:lnTo>
                <a:lnTo>
                  <a:pt x="91467" y="22755"/>
                </a:lnTo>
                <a:lnTo>
                  <a:pt x="93052" y="21696"/>
                </a:lnTo>
                <a:lnTo>
                  <a:pt x="95167" y="21167"/>
                </a:lnTo>
                <a:lnTo>
                  <a:pt x="96224" y="18521"/>
                </a:lnTo>
                <a:lnTo>
                  <a:pt x="98338" y="17992"/>
                </a:lnTo>
                <a:lnTo>
                  <a:pt x="97810" y="15875"/>
                </a:lnTo>
                <a:lnTo>
                  <a:pt x="97810" y="13230"/>
                </a:lnTo>
                <a:lnTo>
                  <a:pt x="99924" y="12700"/>
                </a:lnTo>
                <a:lnTo>
                  <a:pt x="105210" y="14817"/>
                </a:lnTo>
                <a:close/>
                <a:moveTo>
                  <a:pt x="44450" y="9525"/>
                </a:moveTo>
                <a:lnTo>
                  <a:pt x="46038" y="11113"/>
                </a:lnTo>
                <a:lnTo>
                  <a:pt x="44979" y="11113"/>
                </a:lnTo>
                <a:lnTo>
                  <a:pt x="44450" y="10054"/>
                </a:lnTo>
                <a:close/>
                <a:moveTo>
                  <a:pt x="113506" y="1587"/>
                </a:moveTo>
                <a:lnTo>
                  <a:pt x="114300" y="1587"/>
                </a:lnTo>
                <a:lnTo>
                  <a:pt x="114300" y="3175"/>
                </a:lnTo>
                <a:close/>
                <a:moveTo>
                  <a:pt x="111125" y="0"/>
                </a:moveTo>
                <a:lnTo>
                  <a:pt x="113506" y="0"/>
                </a:lnTo>
                <a:lnTo>
                  <a:pt x="113506" y="1587"/>
                </a:lnTo>
                <a:lnTo>
                  <a:pt x="111125" y="1587"/>
                </a:lnTo>
                <a:lnTo>
                  <a:pt x="111125" y="529"/>
                </a:lnTo>
                <a:close/>
              </a:path>
            </a:pathLst>
          </a:custGeom>
          <a:solidFill>
            <a:srgbClr val="1E2A38"/>
          </a:solidFill>
          <a:ln w="9525">
            <a:noFill/>
            <a:round/>
            <a:headEnd/>
            <a:tailEnd/>
          </a:ln>
        </p:spPr>
        <p:txBody>
          <a:bodyPr vert="horz" wrap="square" lIns="216000" tIns="46800" rIns="91440" bIns="45720" numCol="1" anchor="ctr" anchorCtr="0" compatLnSpc="1">
            <a:prstTxWarp prst="textNoShape">
              <a:avLst/>
            </a:prstTxWarp>
            <a:noAutofit/>
          </a:bodyPr>
          <a:lstStyle/>
          <a:p>
            <a:r>
              <a:rPr lang="en-US" altLang="ko-KR" sz="900" b="1" dirty="0" smtClean="0">
                <a:solidFill>
                  <a:schemeClr val="bg1"/>
                </a:solidFill>
              </a:rPr>
              <a:t>05</a:t>
            </a:r>
            <a:endParaRPr lang="ko-KR" altLang="en-US" sz="9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1825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5" name="자유형 2734"/>
          <p:cNvSpPr>
            <a:spLocks/>
          </p:cNvSpPr>
          <p:nvPr/>
        </p:nvSpPr>
        <p:spPr bwMode="auto">
          <a:xfrm>
            <a:off x="369888" y="236538"/>
            <a:ext cx="4230687" cy="631826"/>
          </a:xfrm>
          <a:custGeom>
            <a:avLst/>
            <a:gdLst>
              <a:gd name="connsiteX0" fmla="*/ 2164522 w 2347913"/>
              <a:gd name="connsiteY0" fmla="*/ 263525 h 631826"/>
              <a:gd name="connsiteX1" fmla="*/ 2169491 w 2347913"/>
              <a:gd name="connsiteY1" fmla="*/ 265257 h 631826"/>
              <a:gd name="connsiteX2" fmla="*/ 2171700 w 2347913"/>
              <a:gd name="connsiteY2" fmla="*/ 266411 h 631826"/>
              <a:gd name="connsiteX3" fmla="*/ 2169491 w 2347913"/>
              <a:gd name="connsiteY3" fmla="*/ 269298 h 631826"/>
              <a:gd name="connsiteX4" fmla="*/ 2165074 w 2347913"/>
              <a:gd name="connsiteY4" fmla="*/ 269875 h 631826"/>
              <a:gd name="connsiteX5" fmla="*/ 2161209 w 2347913"/>
              <a:gd name="connsiteY5" fmla="*/ 269298 h 631826"/>
              <a:gd name="connsiteX6" fmla="*/ 2159552 w 2347913"/>
              <a:gd name="connsiteY6" fmla="*/ 268143 h 631826"/>
              <a:gd name="connsiteX7" fmla="*/ 2159000 w 2347913"/>
              <a:gd name="connsiteY7" fmla="*/ 265834 h 631826"/>
              <a:gd name="connsiteX8" fmla="*/ 2160657 w 2347913"/>
              <a:gd name="connsiteY8" fmla="*/ 265257 h 631826"/>
              <a:gd name="connsiteX9" fmla="*/ 26987 w 2347913"/>
              <a:gd name="connsiteY9" fmla="*/ 153988 h 631826"/>
              <a:gd name="connsiteX10" fmla="*/ 37042 w 2347913"/>
              <a:gd name="connsiteY10" fmla="*/ 154980 h 631826"/>
              <a:gd name="connsiteX11" fmla="*/ 44450 w 2347913"/>
              <a:gd name="connsiteY11" fmla="*/ 157957 h 631826"/>
              <a:gd name="connsiteX12" fmla="*/ 44450 w 2347913"/>
              <a:gd name="connsiteY12" fmla="*/ 159942 h 631826"/>
              <a:gd name="connsiteX13" fmla="*/ 39158 w 2347913"/>
              <a:gd name="connsiteY13" fmla="*/ 161926 h 631826"/>
              <a:gd name="connsiteX14" fmla="*/ 33867 w 2347913"/>
              <a:gd name="connsiteY14" fmla="*/ 159942 h 631826"/>
              <a:gd name="connsiteX15" fmla="*/ 23812 w 2347913"/>
              <a:gd name="connsiteY15" fmla="*/ 156469 h 631826"/>
              <a:gd name="connsiteX16" fmla="*/ 19050 w 2347913"/>
              <a:gd name="connsiteY16" fmla="*/ 153988 h 631826"/>
              <a:gd name="connsiteX17" fmla="*/ 23813 w 2347913"/>
              <a:gd name="connsiteY17" fmla="*/ 155576 h 631826"/>
              <a:gd name="connsiteX18" fmla="*/ 23218 w 2347913"/>
              <a:gd name="connsiteY18" fmla="*/ 155576 h 631826"/>
              <a:gd name="connsiteX19" fmla="*/ 22027 w 2347913"/>
              <a:gd name="connsiteY19" fmla="*/ 155576 h 631826"/>
              <a:gd name="connsiteX20" fmla="*/ 97441 w 2347913"/>
              <a:gd name="connsiteY20" fmla="*/ 136068 h 631826"/>
              <a:gd name="connsiteX21" fmla="*/ 102141 w 2347913"/>
              <a:gd name="connsiteY21" fmla="*/ 137493 h 631826"/>
              <a:gd name="connsiteX22" fmla="*/ 99767 w 2347913"/>
              <a:gd name="connsiteY22" fmla="*/ 139858 h 631826"/>
              <a:gd name="connsiteX23" fmla="*/ 103764 w 2347913"/>
              <a:gd name="connsiteY23" fmla="*/ 137985 h 631826"/>
              <a:gd name="connsiteX24" fmla="*/ 120346 w 2347913"/>
              <a:gd name="connsiteY24" fmla="*/ 143012 h 631826"/>
              <a:gd name="connsiteX25" fmla="*/ 157811 w 2347913"/>
              <a:gd name="connsiteY25" fmla="*/ 153525 h 631826"/>
              <a:gd name="connsiteX26" fmla="*/ 161505 w 2347913"/>
              <a:gd name="connsiteY26" fmla="*/ 155102 h 631826"/>
              <a:gd name="connsiteX27" fmla="*/ 163616 w 2347913"/>
              <a:gd name="connsiteY27" fmla="*/ 158782 h 631826"/>
              <a:gd name="connsiteX28" fmla="*/ 163088 w 2347913"/>
              <a:gd name="connsiteY28" fmla="*/ 160359 h 631826"/>
              <a:gd name="connsiteX29" fmla="*/ 156756 w 2347913"/>
              <a:gd name="connsiteY29" fmla="*/ 163513 h 631826"/>
              <a:gd name="connsiteX30" fmla="*/ 149368 w 2347913"/>
              <a:gd name="connsiteY30" fmla="*/ 162987 h 631826"/>
              <a:gd name="connsiteX31" fmla="*/ 100822 w 2347913"/>
              <a:gd name="connsiteY31" fmla="*/ 155102 h 631826"/>
              <a:gd name="connsiteX32" fmla="*/ 71912 w 2347913"/>
              <a:gd name="connsiteY32" fmla="*/ 150813 h 631826"/>
              <a:gd name="connsiteX33" fmla="*/ 89213 w 2347913"/>
              <a:gd name="connsiteY33" fmla="*/ 144589 h 631826"/>
              <a:gd name="connsiteX34" fmla="*/ 96073 w 2347913"/>
              <a:gd name="connsiteY34" fmla="*/ 137756 h 631826"/>
              <a:gd name="connsiteX35" fmla="*/ 96530 w 2347913"/>
              <a:gd name="connsiteY35" fmla="*/ 136392 h 631826"/>
              <a:gd name="connsiteX36" fmla="*/ 104902 w 2347913"/>
              <a:gd name="connsiteY36" fmla="*/ 134743 h 631826"/>
              <a:gd name="connsiteX37" fmla="*/ 108737 w 2347913"/>
              <a:gd name="connsiteY37" fmla="*/ 135653 h 631826"/>
              <a:gd name="connsiteX38" fmla="*/ 103764 w 2347913"/>
              <a:gd name="connsiteY38" fmla="*/ 137985 h 631826"/>
              <a:gd name="connsiteX39" fmla="*/ 102141 w 2347913"/>
              <a:gd name="connsiteY39" fmla="*/ 137493 h 631826"/>
              <a:gd name="connsiteX40" fmla="*/ 97656 w 2347913"/>
              <a:gd name="connsiteY40" fmla="*/ 133025 h 631826"/>
              <a:gd name="connsiteX41" fmla="*/ 102658 w 2347913"/>
              <a:gd name="connsiteY41" fmla="*/ 134211 h 631826"/>
              <a:gd name="connsiteX42" fmla="*/ 97441 w 2347913"/>
              <a:gd name="connsiteY42" fmla="*/ 136068 h 631826"/>
              <a:gd name="connsiteX43" fmla="*/ 96712 w 2347913"/>
              <a:gd name="connsiteY43" fmla="*/ 135847 h 631826"/>
              <a:gd name="connsiteX44" fmla="*/ 79187 w 2347913"/>
              <a:gd name="connsiteY44" fmla="*/ 127768 h 631826"/>
              <a:gd name="connsiteX45" fmla="*/ 83937 w 2347913"/>
              <a:gd name="connsiteY45" fmla="*/ 131973 h 631826"/>
              <a:gd name="connsiteX46" fmla="*/ 96712 w 2347913"/>
              <a:gd name="connsiteY46" fmla="*/ 135847 h 631826"/>
              <a:gd name="connsiteX47" fmla="*/ 96530 w 2347913"/>
              <a:gd name="connsiteY47" fmla="*/ 136392 h 631826"/>
              <a:gd name="connsiteX48" fmla="*/ 89741 w 2347913"/>
              <a:gd name="connsiteY48" fmla="*/ 138807 h 631826"/>
              <a:gd name="connsiteX49" fmla="*/ 80770 w 2347913"/>
              <a:gd name="connsiteY49" fmla="*/ 143012 h 631826"/>
              <a:gd name="connsiteX50" fmla="*/ 80770 w 2347913"/>
              <a:gd name="connsiteY50" fmla="*/ 144589 h 631826"/>
              <a:gd name="connsiteX51" fmla="*/ 1421341 w 2347913"/>
              <a:gd name="connsiteY51" fmla="*/ 109538 h 631826"/>
              <a:gd name="connsiteX52" fmla="*/ 1568450 w 2347913"/>
              <a:gd name="connsiteY52" fmla="*/ 116707 h 631826"/>
              <a:gd name="connsiteX53" fmla="*/ 1716087 w 2347913"/>
              <a:gd name="connsiteY53" fmla="*/ 119780 h 631826"/>
              <a:gd name="connsiteX54" fmla="*/ 1720850 w 2347913"/>
              <a:gd name="connsiteY54" fmla="*/ 120292 h 631826"/>
              <a:gd name="connsiteX55" fmla="*/ 1722437 w 2347913"/>
              <a:gd name="connsiteY55" fmla="*/ 122853 h 631826"/>
              <a:gd name="connsiteX56" fmla="*/ 1720850 w 2347913"/>
              <a:gd name="connsiteY56" fmla="*/ 124901 h 631826"/>
              <a:gd name="connsiteX57" fmla="*/ 1715558 w 2347913"/>
              <a:gd name="connsiteY57" fmla="*/ 125413 h 631826"/>
              <a:gd name="connsiteX58" fmla="*/ 1567921 w 2347913"/>
              <a:gd name="connsiteY58" fmla="*/ 121828 h 631826"/>
              <a:gd name="connsiteX59" fmla="*/ 1419754 w 2347913"/>
              <a:gd name="connsiteY59" fmla="*/ 115171 h 631826"/>
              <a:gd name="connsiteX60" fmla="*/ 1415521 w 2347913"/>
              <a:gd name="connsiteY60" fmla="*/ 114659 h 631826"/>
              <a:gd name="connsiteX61" fmla="*/ 1414462 w 2347913"/>
              <a:gd name="connsiteY61" fmla="*/ 112611 h 631826"/>
              <a:gd name="connsiteX62" fmla="*/ 1416050 w 2347913"/>
              <a:gd name="connsiteY62" fmla="*/ 110050 h 631826"/>
              <a:gd name="connsiteX63" fmla="*/ 284691 w 2347913"/>
              <a:gd name="connsiteY63" fmla="*/ 84168 h 631826"/>
              <a:gd name="connsiteX64" fmla="*/ 270710 w 2347913"/>
              <a:gd name="connsiteY64" fmla="*/ 89526 h 631826"/>
              <a:gd name="connsiteX65" fmla="*/ 251479 w 2347913"/>
              <a:gd name="connsiteY65" fmla="*/ 94613 h 631826"/>
              <a:gd name="connsiteX66" fmla="*/ 254529 w 2347913"/>
              <a:gd name="connsiteY66" fmla="*/ 94634 h 631826"/>
              <a:gd name="connsiteX67" fmla="*/ 330729 w 2347913"/>
              <a:gd name="connsiteY67" fmla="*/ 103613 h 631826"/>
              <a:gd name="connsiteX68" fmla="*/ 366713 w 2347913"/>
              <a:gd name="connsiteY68" fmla="*/ 111536 h 631826"/>
              <a:gd name="connsiteX69" fmla="*/ 404813 w 2347913"/>
              <a:gd name="connsiteY69" fmla="*/ 115234 h 631826"/>
              <a:gd name="connsiteX70" fmla="*/ 441854 w 2347913"/>
              <a:gd name="connsiteY70" fmla="*/ 118931 h 631826"/>
              <a:gd name="connsiteX71" fmla="*/ 438150 w 2347913"/>
              <a:gd name="connsiteY71" fmla="*/ 115762 h 631826"/>
              <a:gd name="connsiteX72" fmla="*/ 458259 w 2347913"/>
              <a:gd name="connsiteY72" fmla="*/ 119988 h 631826"/>
              <a:gd name="connsiteX73" fmla="*/ 460375 w 2347913"/>
              <a:gd name="connsiteY73" fmla="*/ 120516 h 631826"/>
              <a:gd name="connsiteX74" fmla="*/ 445029 w 2347913"/>
              <a:gd name="connsiteY74" fmla="*/ 111536 h 631826"/>
              <a:gd name="connsiteX75" fmla="*/ 434975 w 2347913"/>
              <a:gd name="connsiteY75" fmla="*/ 108367 h 631826"/>
              <a:gd name="connsiteX76" fmla="*/ 391584 w 2347913"/>
              <a:gd name="connsiteY76" fmla="*/ 103613 h 631826"/>
              <a:gd name="connsiteX77" fmla="*/ 309563 w 2347913"/>
              <a:gd name="connsiteY77" fmla="*/ 88823 h 631826"/>
              <a:gd name="connsiteX78" fmla="*/ 175143 w 2347913"/>
              <a:gd name="connsiteY78" fmla="*/ 0 h 631826"/>
              <a:gd name="connsiteX79" fmla="*/ 206468 w 2347913"/>
              <a:gd name="connsiteY79" fmla="*/ 6846 h 631826"/>
              <a:gd name="connsiteX80" fmla="*/ 262746 w 2347913"/>
              <a:gd name="connsiteY80" fmla="*/ 25278 h 631826"/>
              <a:gd name="connsiteX81" fmla="*/ 287169 w 2347913"/>
              <a:gd name="connsiteY81" fmla="*/ 37390 h 631826"/>
              <a:gd name="connsiteX82" fmla="*/ 294071 w 2347913"/>
              <a:gd name="connsiteY82" fmla="*/ 39497 h 631826"/>
              <a:gd name="connsiteX83" fmla="*/ 302035 w 2347913"/>
              <a:gd name="connsiteY83" fmla="*/ 41077 h 631826"/>
              <a:gd name="connsiteX84" fmla="*/ 317963 w 2347913"/>
              <a:gd name="connsiteY84" fmla="*/ 43710 h 631826"/>
              <a:gd name="connsiteX85" fmla="*/ 329396 w 2347913"/>
              <a:gd name="connsiteY85" fmla="*/ 49576 h 631826"/>
              <a:gd name="connsiteX86" fmla="*/ 370417 w 2347913"/>
              <a:gd name="connsiteY86" fmla="*/ 53433 h 631826"/>
              <a:gd name="connsiteX87" fmla="*/ 437621 w 2347913"/>
              <a:gd name="connsiteY87" fmla="*/ 68751 h 631826"/>
              <a:gd name="connsiteX88" fmla="*/ 467255 w 2347913"/>
              <a:gd name="connsiteY88" fmla="*/ 79315 h 631826"/>
              <a:gd name="connsiteX89" fmla="*/ 479955 w 2347913"/>
              <a:gd name="connsiteY89" fmla="*/ 80372 h 631826"/>
              <a:gd name="connsiteX90" fmla="*/ 504296 w 2347913"/>
              <a:gd name="connsiteY90" fmla="*/ 84069 h 631826"/>
              <a:gd name="connsiteX91" fmla="*/ 513821 w 2347913"/>
              <a:gd name="connsiteY91" fmla="*/ 87239 h 631826"/>
              <a:gd name="connsiteX92" fmla="*/ 515938 w 2347913"/>
              <a:gd name="connsiteY92" fmla="*/ 88823 h 631826"/>
              <a:gd name="connsiteX93" fmla="*/ 515409 w 2347913"/>
              <a:gd name="connsiteY93" fmla="*/ 87767 h 631826"/>
              <a:gd name="connsiteX94" fmla="*/ 513821 w 2347913"/>
              <a:gd name="connsiteY94" fmla="*/ 87239 h 631826"/>
              <a:gd name="connsiteX95" fmla="*/ 505355 w 2347913"/>
              <a:gd name="connsiteY95" fmla="*/ 80900 h 631826"/>
              <a:gd name="connsiteX96" fmla="*/ 522288 w 2347913"/>
              <a:gd name="connsiteY96" fmla="*/ 85654 h 631826"/>
              <a:gd name="connsiteX97" fmla="*/ 537104 w 2347913"/>
              <a:gd name="connsiteY97" fmla="*/ 91464 h 631826"/>
              <a:gd name="connsiteX98" fmla="*/ 532871 w 2347913"/>
              <a:gd name="connsiteY98" fmla="*/ 80900 h 631826"/>
              <a:gd name="connsiteX99" fmla="*/ 581555 w 2347913"/>
              <a:gd name="connsiteY99" fmla="*/ 85654 h 631826"/>
              <a:gd name="connsiteX100" fmla="*/ 656167 w 2347913"/>
              <a:gd name="connsiteY100" fmla="*/ 89880 h 631826"/>
              <a:gd name="connsiteX101" fmla="*/ 703263 w 2347913"/>
              <a:gd name="connsiteY101" fmla="*/ 96218 h 631826"/>
              <a:gd name="connsiteX102" fmla="*/ 726546 w 2347913"/>
              <a:gd name="connsiteY102" fmla="*/ 100972 h 631826"/>
              <a:gd name="connsiteX103" fmla="*/ 729192 w 2347913"/>
              <a:gd name="connsiteY103" fmla="*/ 101500 h 631826"/>
              <a:gd name="connsiteX104" fmla="*/ 732896 w 2347913"/>
              <a:gd name="connsiteY104" fmla="*/ 102029 h 631826"/>
              <a:gd name="connsiteX105" fmla="*/ 751946 w 2347913"/>
              <a:gd name="connsiteY105" fmla="*/ 96746 h 631826"/>
              <a:gd name="connsiteX106" fmla="*/ 792692 w 2347913"/>
              <a:gd name="connsiteY106" fmla="*/ 88823 h 631826"/>
              <a:gd name="connsiteX107" fmla="*/ 814917 w 2347913"/>
              <a:gd name="connsiteY107" fmla="*/ 87767 h 631826"/>
              <a:gd name="connsiteX108" fmla="*/ 784225 w 2347913"/>
              <a:gd name="connsiteY108" fmla="*/ 84069 h 631826"/>
              <a:gd name="connsiteX109" fmla="*/ 801159 w 2347913"/>
              <a:gd name="connsiteY109" fmla="*/ 80900 h 631826"/>
              <a:gd name="connsiteX110" fmla="*/ 834496 w 2347913"/>
              <a:gd name="connsiteY110" fmla="*/ 77731 h 631826"/>
              <a:gd name="connsiteX111" fmla="*/ 851959 w 2347913"/>
              <a:gd name="connsiteY111" fmla="*/ 77731 h 631826"/>
              <a:gd name="connsiteX112" fmla="*/ 875771 w 2347913"/>
              <a:gd name="connsiteY112" fmla="*/ 78787 h 631826"/>
              <a:gd name="connsiteX113" fmla="*/ 924455 w 2347913"/>
              <a:gd name="connsiteY113" fmla="*/ 85654 h 631826"/>
              <a:gd name="connsiteX114" fmla="*/ 969434 w 2347913"/>
              <a:gd name="connsiteY114" fmla="*/ 96746 h 631826"/>
              <a:gd name="connsiteX115" fmla="*/ 1007005 w 2347913"/>
              <a:gd name="connsiteY115" fmla="*/ 113121 h 631826"/>
              <a:gd name="connsiteX116" fmla="*/ 1020234 w 2347913"/>
              <a:gd name="connsiteY116" fmla="*/ 122629 h 631826"/>
              <a:gd name="connsiteX117" fmla="*/ 1205442 w 2347913"/>
              <a:gd name="connsiteY117" fmla="*/ 118931 h 631826"/>
              <a:gd name="connsiteX118" fmla="*/ 1390121 w 2347913"/>
              <a:gd name="connsiteY118" fmla="*/ 111536 h 631826"/>
              <a:gd name="connsiteX119" fmla="*/ 1394884 w 2347913"/>
              <a:gd name="connsiteY119" fmla="*/ 111536 h 631826"/>
              <a:gd name="connsiteX120" fmla="*/ 1402292 w 2347913"/>
              <a:gd name="connsiteY120" fmla="*/ 113649 h 631826"/>
              <a:gd name="connsiteX121" fmla="*/ 1403880 w 2347913"/>
              <a:gd name="connsiteY121" fmla="*/ 115762 h 631826"/>
              <a:gd name="connsiteX122" fmla="*/ 1402821 w 2347913"/>
              <a:gd name="connsiteY122" fmla="*/ 118403 h 631826"/>
              <a:gd name="connsiteX123" fmla="*/ 1398588 w 2347913"/>
              <a:gd name="connsiteY123" fmla="*/ 122101 h 631826"/>
              <a:gd name="connsiteX124" fmla="*/ 1393825 w 2347913"/>
              <a:gd name="connsiteY124" fmla="*/ 122629 h 631826"/>
              <a:gd name="connsiteX125" fmla="*/ 1327680 w 2347913"/>
              <a:gd name="connsiteY125" fmla="*/ 129496 h 631826"/>
              <a:gd name="connsiteX126" fmla="*/ 1193271 w 2347913"/>
              <a:gd name="connsiteY126" fmla="*/ 139532 h 631826"/>
              <a:gd name="connsiteX127" fmla="*/ 1125538 w 2347913"/>
              <a:gd name="connsiteY127" fmla="*/ 142701 h 631826"/>
              <a:gd name="connsiteX128" fmla="*/ 1238250 w 2347913"/>
              <a:gd name="connsiteY128" fmla="*/ 151152 h 631826"/>
              <a:gd name="connsiteX129" fmla="*/ 1353609 w 2347913"/>
              <a:gd name="connsiteY129" fmla="*/ 154850 h 631826"/>
              <a:gd name="connsiteX130" fmla="*/ 1382713 w 2347913"/>
              <a:gd name="connsiteY130" fmla="*/ 153265 h 631826"/>
              <a:gd name="connsiteX131" fmla="*/ 1397530 w 2347913"/>
              <a:gd name="connsiteY131" fmla="*/ 153265 h 631826"/>
              <a:gd name="connsiteX132" fmla="*/ 1412346 w 2347913"/>
              <a:gd name="connsiteY132" fmla="*/ 155378 h 631826"/>
              <a:gd name="connsiteX133" fmla="*/ 1484842 w 2347913"/>
              <a:gd name="connsiteY133" fmla="*/ 155378 h 631826"/>
              <a:gd name="connsiteX134" fmla="*/ 1628776 w 2347913"/>
              <a:gd name="connsiteY134" fmla="*/ 153265 h 631826"/>
              <a:gd name="connsiteX135" fmla="*/ 1703388 w 2347913"/>
              <a:gd name="connsiteY135" fmla="*/ 147983 h 631826"/>
              <a:gd name="connsiteX136" fmla="*/ 1825096 w 2347913"/>
              <a:gd name="connsiteY136" fmla="*/ 136362 h 631826"/>
              <a:gd name="connsiteX137" fmla="*/ 1947334 w 2347913"/>
              <a:gd name="connsiteY137" fmla="*/ 122101 h 631826"/>
              <a:gd name="connsiteX138" fmla="*/ 2034646 w 2347913"/>
              <a:gd name="connsiteY138" fmla="*/ 109952 h 631826"/>
              <a:gd name="connsiteX139" fmla="*/ 2205038 w 2347913"/>
              <a:gd name="connsiteY139" fmla="*/ 89880 h 631826"/>
              <a:gd name="connsiteX140" fmla="*/ 2290763 w 2347913"/>
              <a:gd name="connsiteY140" fmla="*/ 85654 h 631826"/>
              <a:gd name="connsiteX141" fmla="*/ 2302934 w 2347913"/>
              <a:gd name="connsiteY141" fmla="*/ 85654 h 631826"/>
              <a:gd name="connsiteX142" fmla="*/ 2320925 w 2347913"/>
              <a:gd name="connsiteY142" fmla="*/ 91464 h 631826"/>
              <a:gd name="connsiteX143" fmla="*/ 2323571 w 2347913"/>
              <a:gd name="connsiteY143" fmla="*/ 96746 h 631826"/>
              <a:gd name="connsiteX144" fmla="*/ 2323571 w 2347913"/>
              <a:gd name="connsiteY144" fmla="*/ 99916 h 631826"/>
              <a:gd name="connsiteX145" fmla="*/ 2321455 w 2347913"/>
              <a:gd name="connsiteY145" fmla="*/ 105198 h 631826"/>
              <a:gd name="connsiteX146" fmla="*/ 2309813 w 2347913"/>
              <a:gd name="connsiteY146" fmla="*/ 112065 h 631826"/>
              <a:gd name="connsiteX147" fmla="*/ 2299230 w 2347913"/>
              <a:gd name="connsiteY147" fmla="*/ 113649 h 631826"/>
              <a:gd name="connsiteX148" fmla="*/ 2116667 w 2347913"/>
              <a:gd name="connsiteY148" fmla="*/ 137947 h 631826"/>
              <a:gd name="connsiteX149" fmla="*/ 1840442 w 2347913"/>
              <a:gd name="connsiteY149" fmla="*/ 166999 h 631826"/>
              <a:gd name="connsiteX150" fmla="*/ 1652059 w 2347913"/>
              <a:gd name="connsiteY150" fmla="*/ 177035 h 631826"/>
              <a:gd name="connsiteX151" fmla="*/ 1556280 w 2347913"/>
              <a:gd name="connsiteY151" fmla="*/ 177035 h 631826"/>
              <a:gd name="connsiteX152" fmla="*/ 1473730 w 2347913"/>
              <a:gd name="connsiteY152" fmla="*/ 175450 h 631826"/>
              <a:gd name="connsiteX153" fmla="*/ 1474788 w 2347913"/>
              <a:gd name="connsiteY153" fmla="*/ 177563 h 631826"/>
              <a:gd name="connsiteX154" fmla="*/ 1474788 w 2347913"/>
              <a:gd name="connsiteY154" fmla="*/ 179148 h 631826"/>
              <a:gd name="connsiteX155" fmla="*/ 1473201 w 2347913"/>
              <a:gd name="connsiteY155" fmla="*/ 184958 h 631826"/>
              <a:gd name="connsiteX156" fmla="*/ 1467909 w 2347913"/>
              <a:gd name="connsiteY156" fmla="*/ 190240 h 631826"/>
              <a:gd name="connsiteX157" fmla="*/ 1514476 w 2347913"/>
              <a:gd name="connsiteY157" fmla="*/ 191825 h 631826"/>
              <a:gd name="connsiteX158" fmla="*/ 1561042 w 2347913"/>
              <a:gd name="connsiteY158" fmla="*/ 194994 h 631826"/>
              <a:gd name="connsiteX159" fmla="*/ 1626130 w 2347913"/>
              <a:gd name="connsiteY159" fmla="*/ 188127 h 631826"/>
              <a:gd name="connsiteX160" fmla="*/ 1725613 w 2347913"/>
              <a:gd name="connsiteY160" fmla="*/ 179676 h 631826"/>
              <a:gd name="connsiteX161" fmla="*/ 1792288 w 2347913"/>
              <a:gd name="connsiteY161" fmla="*/ 178091 h 631826"/>
              <a:gd name="connsiteX162" fmla="*/ 1827742 w 2347913"/>
              <a:gd name="connsiteY162" fmla="*/ 179148 h 631826"/>
              <a:gd name="connsiteX163" fmla="*/ 1874309 w 2347913"/>
              <a:gd name="connsiteY163" fmla="*/ 182317 h 631826"/>
              <a:gd name="connsiteX164" fmla="*/ 1963209 w 2347913"/>
              <a:gd name="connsiteY164" fmla="*/ 191297 h 631826"/>
              <a:gd name="connsiteX165" fmla="*/ 2007659 w 2347913"/>
              <a:gd name="connsiteY165" fmla="*/ 197107 h 631826"/>
              <a:gd name="connsiteX166" fmla="*/ 2230967 w 2347913"/>
              <a:gd name="connsiteY166" fmla="*/ 175978 h 631826"/>
              <a:gd name="connsiteX167" fmla="*/ 2235201 w 2347913"/>
              <a:gd name="connsiteY167" fmla="*/ 175978 h 631826"/>
              <a:gd name="connsiteX168" fmla="*/ 2237846 w 2347913"/>
              <a:gd name="connsiteY168" fmla="*/ 177563 h 631826"/>
              <a:gd name="connsiteX169" fmla="*/ 2238375 w 2347913"/>
              <a:gd name="connsiteY169" fmla="*/ 179676 h 631826"/>
              <a:gd name="connsiteX170" fmla="*/ 2234671 w 2347913"/>
              <a:gd name="connsiteY170" fmla="*/ 181261 h 631826"/>
              <a:gd name="connsiteX171" fmla="*/ 2156884 w 2347913"/>
              <a:gd name="connsiteY171" fmla="*/ 197107 h 631826"/>
              <a:gd name="connsiteX172" fmla="*/ 2076980 w 2347913"/>
              <a:gd name="connsiteY172" fmla="*/ 209256 h 631826"/>
              <a:gd name="connsiteX173" fmla="*/ 2082801 w 2347913"/>
              <a:gd name="connsiteY173" fmla="*/ 212425 h 631826"/>
              <a:gd name="connsiteX174" fmla="*/ 2089680 w 2347913"/>
              <a:gd name="connsiteY174" fmla="*/ 221405 h 631826"/>
              <a:gd name="connsiteX175" fmla="*/ 2090738 w 2347913"/>
              <a:gd name="connsiteY175" fmla="*/ 227215 h 631826"/>
              <a:gd name="connsiteX176" fmla="*/ 2089151 w 2347913"/>
              <a:gd name="connsiteY176" fmla="*/ 232497 h 631826"/>
              <a:gd name="connsiteX177" fmla="*/ 2080684 w 2347913"/>
              <a:gd name="connsiteY177" fmla="*/ 241477 h 631826"/>
              <a:gd name="connsiteX178" fmla="*/ 2073805 w 2347913"/>
              <a:gd name="connsiteY178" fmla="*/ 245174 h 631826"/>
              <a:gd name="connsiteX179" fmla="*/ 2109788 w 2347913"/>
              <a:gd name="connsiteY179" fmla="*/ 245174 h 631826"/>
              <a:gd name="connsiteX180" fmla="*/ 2115609 w 2347913"/>
              <a:gd name="connsiteY180" fmla="*/ 245174 h 631826"/>
              <a:gd name="connsiteX181" fmla="*/ 2122488 w 2347913"/>
              <a:gd name="connsiteY181" fmla="*/ 248344 h 631826"/>
              <a:gd name="connsiteX182" fmla="*/ 2123546 w 2347913"/>
              <a:gd name="connsiteY182" fmla="*/ 251513 h 631826"/>
              <a:gd name="connsiteX183" fmla="*/ 2122488 w 2347913"/>
              <a:gd name="connsiteY183" fmla="*/ 253626 h 631826"/>
              <a:gd name="connsiteX184" fmla="*/ 2115609 w 2347913"/>
              <a:gd name="connsiteY184" fmla="*/ 257323 h 631826"/>
              <a:gd name="connsiteX185" fmla="*/ 2110317 w 2347913"/>
              <a:gd name="connsiteY185" fmla="*/ 258380 h 631826"/>
              <a:gd name="connsiteX186" fmla="*/ 1961621 w 2347913"/>
              <a:gd name="connsiteY186" fmla="*/ 259436 h 631826"/>
              <a:gd name="connsiteX187" fmla="*/ 1872721 w 2347913"/>
              <a:gd name="connsiteY187" fmla="*/ 266303 h 631826"/>
              <a:gd name="connsiteX188" fmla="*/ 1783292 w 2347913"/>
              <a:gd name="connsiteY188" fmla="*/ 272641 h 631826"/>
              <a:gd name="connsiteX189" fmla="*/ 1789642 w 2347913"/>
              <a:gd name="connsiteY189" fmla="*/ 276339 h 631826"/>
              <a:gd name="connsiteX190" fmla="*/ 1798638 w 2347913"/>
              <a:gd name="connsiteY190" fmla="*/ 284790 h 631826"/>
              <a:gd name="connsiteX191" fmla="*/ 1800755 w 2347913"/>
              <a:gd name="connsiteY191" fmla="*/ 289544 h 631826"/>
              <a:gd name="connsiteX192" fmla="*/ 1828271 w 2347913"/>
              <a:gd name="connsiteY192" fmla="*/ 288488 h 631826"/>
              <a:gd name="connsiteX193" fmla="*/ 1954742 w 2347913"/>
              <a:gd name="connsiteY193" fmla="*/ 272641 h 631826"/>
              <a:gd name="connsiteX194" fmla="*/ 2147888 w 2347913"/>
              <a:gd name="connsiteY194" fmla="*/ 256795 h 631826"/>
              <a:gd name="connsiteX195" fmla="*/ 2276475 w 2347913"/>
              <a:gd name="connsiteY195" fmla="*/ 250456 h 631826"/>
              <a:gd name="connsiteX196" fmla="*/ 2342092 w 2347913"/>
              <a:gd name="connsiteY196" fmla="*/ 248872 h 631826"/>
              <a:gd name="connsiteX197" fmla="*/ 2346855 w 2347913"/>
              <a:gd name="connsiteY197" fmla="*/ 248872 h 631826"/>
              <a:gd name="connsiteX198" fmla="*/ 2347913 w 2347913"/>
              <a:gd name="connsiteY198" fmla="*/ 251513 h 631826"/>
              <a:gd name="connsiteX199" fmla="*/ 2346855 w 2347913"/>
              <a:gd name="connsiteY199" fmla="*/ 253626 h 631826"/>
              <a:gd name="connsiteX200" fmla="*/ 2342621 w 2347913"/>
              <a:gd name="connsiteY200" fmla="*/ 254154 h 631826"/>
              <a:gd name="connsiteX201" fmla="*/ 2264305 w 2347913"/>
              <a:gd name="connsiteY201" fmla="*/ 256795 h 631826"/>
              <a:gd name="connsiteX202" fmla="*/ 2185988 w 2347913"/>
              <a:gd name="connsiteY202" fmla="*/ 260492 h 631826"/>
              <a:gd name="connsiteX203" fmla="*/ 2186517 w 2347913"/>
              <a:gd name="connsiteY203" fmla="*/ 260492 h 631826"/>
              <a:gd name="connsiteX204" fmla="*/ 2188634 w 2347913"/>
              <a:gd name="connsiteY204" fmla="*/ 262077 h 631826"/>
              <a:gd name="connsiteX205" fmla="*/ 2186517 w 2347913"/>
              <a:gd name="connsiteY205" fmla="*/ 264190 h 631826"/>
              <a:gd name="connsiteX206" fmla="*/ 2182813 w 2347913"/>
              <a:gd name="connsiteY206" fmla="*/ 265775 h 631826"/>
              <a:gd name="connsiteX207" fmla="*/ 2178051 w 2347913"/>
              <a:gd name="connsiteY207" fmla="*/ 264190 h 631826"/>
              <a:gd name="connsiteX208" fmla="*/ 2175934 w 2347913"/>
              <a:gd name="connsiteY208" fmla="*/ 262605 h 631826"/>
              <a:gd name="connsiteX209" fmla="*/ 2178051 w 2347913"/>
              <a:gd name="connsiteY209" fmla="*/ 260492 h 631826"/>
              <a:gd name="connsiteX210" fmla="*/ 2105555 w 2347913"/>
              <a:gd name="connsiteY210" fmla="*/ 265246 h 631826"/>
              <a:gd name="connsiteX211" fmla="*/ 1961621 w 2347913"/>
              <a:gd name="connsiteY211" fmla="*/ 277924 h 631826"/>
              <a:gd name="connsiteX212" fmla="*/ 1890184 w 2347913"/>
              <a:gd name="connsiteY212" fmla="*/ 286375 h 631826"/>
              <a:gd name="connsiteX213" fmla="*/ 2022476 w 2347913"/>
              <a:gd name="connsiteY213" fmla="*/ 281621 h 631826"/>
              <a:gd name="connsiteX214" fmla="*/ 2155296 w 2347913"/>
              <a:gd name="connsiteY214" fmla="*/ 281093 h 631826"/>
              <a:gd name="connsiteX215" fmla="*/ 2184401 w 2347913"/>
              <a:gd name="connsiteY215" fmla="*/ 274226 h 631826"/>
              <a:gd name="connsiteX216" fmla="*/ 2188105 w 2347913"/>
              <a:gd name="connsiteY216" fmla="*/ 274226 h 631826"/>
              <a:gd name="connsiteX217" fmla="*/ 2191280 w 2347913"/>
              <a:gd name="connsiteY217" fmla="*/ 276339 h 631826"/>
              <a:gd name="connsiteX218" fmla="*/ 2191280 w 2347913"/>
              <a:gd name="connsiteY218" fmla="*/ 278452 h 631826"/>
              <a:gd name="connsiteX219" fmla="*/ 2187575 w 2347913"/>
              <a:gd name="connsiteY219" fmla="*/ 279508 h 631826"/>
              <a:gd name="connsiteX220" fmla="*/ 2179109 w 2347913"/>
              <a:gd name="connsiteY220" fmla="*/ 281621 h 631826"/>
              <a:gd name="connsiteX221" fmla="*/ 2191280 w 2347913"/>
              <a:gd name="connsiteY221" fmla="*/ 282677 h 631826"/>
              <a:gd name="connsiteX222" fmla="*/ 2203980 w 2347913"/>
              <a:gd name="connsiteY222" fmla="*/ 287960 h 631826"/>
              <a:gd name="connsiteX223" fmla="*/ 2208742 w 2347913"/>
              <a:gd name="connsiteY223" fmla="*/ 293770 h 631826"/>
              <a:gd name="connsiteX224" fmla="*/ 2209271 w 2347913"/>
              <a:gd name="connsiteY224" fmla="*/ 296939 h 631826"/>
              <a:gd name="connsiteX225" fmla="*/ 2208742 w 2347913"/>
              <a:gd name="connsiteY225" fmla="*/ 300108 h 631826"/>
              <a:gd name="connsiteX226" fmla="*/ 2203451 w 2347913"/>
              <a:gd name="connsiteY226" fmla="*/ 305391 h 631826"/>
              <a:gd name="connsiteX227" fmla="*/ 2189692 w 2347913"/>
              <a:gd name="connsiteY227" fmla="*/ 311201 h 631826"/>
              <a:gd name="connsiteX228" fmla="*/ 2176463 w 2347913"/>
              <a:gd name="connsiteY228" fmla="*/ 312786 h 631826"/>
              <a:gd name="connsiteX229" fmla="*/ 2107142 w 2347913"/>
              <a:gd name="connsiteY229" fmla="*/ 316483 h 631826"/>
              <a:gd name="connsiteX230" fmla="*/ 2037821 w 2347913"/>
              <a:gd name="connsiteY230" fmla="*/ 319124 h 631826"/>
              <a:gd name="connsiteX231" fmla="*/ 2022476 w 2347913"/>
              <a:gd name="connsiteY231" fmla="*/ 321237 h 631826"/>
              <a:gd name="connsiteX232" fmla="*/ 2007659 w 2347913"/>
              <a:gd name="connsiteY232" fmla="*/ 324935 h 631826"/>
              <a:gd name="connsiteX233" fmla="*/ 2224088 w 2347913"/>
              <a:gd name="connsiteY233" fmla="*/ 331801 h 631826"/>
              <a:gd name="connsiteX234" fmla="*/ 2228321 w 2347913"/>
              <a:gd name="connsiteY234" fmla="*/ 331801 h 631826"/>
              <a:gd name="connsiteX235" fmla="*/ 2234671 w 2347913"/>
              <a:gd name="connsiteY235" fmla="*/ 334442 h 631826"/>
              <a:gd name="connsiteX236" fmla="*/ 2235201 w 2347913"/>
              <a:gd name="connsiteY236" fmla="*/ 336555 h 631826"/>
              <a:gd name="connsiteX237" fmla="*/ 2235201 w 2347913"/>
              <a:gd name="connsiteY237" fmla="*/ 338668 h 631826"/>
              <a:gd name="connsiteX238" fmla="*/ 2229380 w 2347913"/>
              <a:gd name="connsiteY238" fmla="*/ 342366 h 631826"/>
              <a:gd name="connsiteX239" fmla="*/ 2224617 w 2347913"/>
              <a:gd name="connsiteY239" fmla="*/ 342366 h 631826"/>
              <a:gd name="connsiteX240" fmla="*/ 2130425 w 2347913"/>
              <a:gd name="connsiteY240" fmla="*/ 353986 h 631826"/>
              <a:gd name="connsiteX241" fmla="*/ 1938867 w 2347913"/>
              <a:gd name="connsiteY241" fmla="*/ 371417 h 631826"/>
              <a:gd name="connsiteX242" fmla="*/ 1842030 w 2347913"/>
              <a:gd name="connsiteY242" fmla="*/ 376699 h 631826"/>
              <a:gd name="connsiteX243" fmla="*/ 1779588 w 2347913"/>
              <a:gd name="connsiteY243" fmla="*/ 397300 h 631826"/>
              <a:gd name="connsiteX244" fmla="*/ 1715030 w 2347913"/>
              <a:gd name="connsiteY244" fmla="*/ 417900 h 631826"/>
              <a:gd name="connsiteX245" fmla="*/ 1722967 w 2347913"/>
              <a:gd name="connsiteY245" fmla="*/ 417900 h 631826"/>
              <a:gd name="connsiteX246" fmla="*/ 1731434 w 2347913"/>
              <a:gd name="connsiteY246" fmla="*/ 417900 h 631826"/>
              <a:gd name="connsiteX247" fmla="*/ 1783292 w 2347913"/>
              <a:gd name="connsiteY247" fmla="*/ 416315 h 631826"/>
              <a:gd name="connsiteX248" fmla="*/ 1881717 w 2347913"/>
              <a:gd name="connsiteY248" fmla="*/ 404166 h 631826"/>
              <a:gd name="connsiteX249" fmla="*/ 1977496 w 2347913"/>
              <a:gd name="connsiteY249" fmla="*/ 387264 h 631826"/>
              <a:gd name="connsiteX250" fmla="*/ 2074334 w 2347913"/>
              <a:gd name="connsiteY250" fmla="*/ 371417 h 631826"/>
              <a:gd name="connsiteX251" fmla="*/ 2124605 w 2347913"/>
              <a:gd name="connsiteY251" fmla="*/ 366135 h 631826"/>
              <a:gd name="connsiteX252" fmla="*/ 2129367 w 2347913"/>
              <a:gd name="connsiteY252" fmla="*/ 366135 h 631826"/>
              <a:gd name="connsiteX253" fmla="*/ 2131484 w 2347913"/>
              <a:gd name="connsiteY253" fmla="*/ 368248 h 631826"/>
              <a:gd name="connsiteX254" fmla="*/ 2130955 w 2347913"/>
              <a:gd name="connsiteY254" fmla="*/ 370889 h 631826"/>
              <a:gd name="connsiteX255" fmla="*/ 2126192 w 2347913"/>
              <a:gd name="connsiteY255" fmla="*/ 371417 h 631826"/>
              <a:gd name="connsiteX256" fmla="*/ 2030413 w 2347913"/>
              <a:gd name="connsiteY256" fmla="*/ 385151 h 631826"/>
              <a:gd name="connsiteX257" fmla="*/ 1935163 w 2347913"/>
              <a:gd name="connsiteY257" fmla="*/ 402582 h 631826"/>
              <a:gd name="connsiteX258" fmla="*/ 1855259 w 2347913"/>
              <a:gd name="connsiteY258" fmla="*/ 414731 h 631826"/>
              <a:gd name="connsiteX259" fmla="*/ 1779059 w 2347913"/>
              <a:gd name="connsiteY259" fmla="*/ 429521 h 631826"/>
              <a:gd name="connsiteX260" fmla="*/ 1855259 w 2347913"/>
              <a:gd name="connsiteY260" fmla="*/ 424239 h 631826"/>
              <a:gd name="connsiteX261" fmla="*/ 2006601 w 2347913"/>
              <a:gd name="connsiteY261" fmla="*/ 405223 h 631826"/>
              <a:gd name="connsiteX262" fmla="*/ 2082801 w 2347913"/>
              <a:gd name="connsiteY262" fmla="*/ 396771 h 631826"/>
              <a:gd name="connsiteX263" fmla="*/ 2089680 w 2347913"/>
              <a:gd name="connsiteY263" fmla="*/ 396771 h 631826"/>
              <a:gd name="connsiteX264" fmla="*/ 2094442 w 2347913"/>
              <a:gd name="connsiteY264" fmla="*/ 398356 h 631826"/>
              <a:gd name="connsiteX265" fmla="*/ 2094971 w 2347913"/>
              <a:gd name="connsiteY265" fmla="*/ 396771 h 631826"/>
              <a:gd name="connsiteX266" fmla="*/ 2096559 w 2347913"/>
              <a:gd name="connsiteY266" fmla="*/ 395715 h 631826"/>
              <a:gd name="connsiteX267" fmla="*/ 2116667 w 2347913"/>
              <a:gd name="connsiteY267" fmla="*/ 389905 h 631826"/>
              <a:gd name="connsiteX268" fmla="*/ 2137834 w 2347913"/>
              <a:gd name="connsiteY268" fmla="*/ 385151 h 631826"/>
              <a:gd name="connsiteX269" fmla="*/ 2142596 w 2347913"/>
              <a:gd name="connsiteY269" fmla="*/ 384623 h 631826"/>
              <a:gd name="connsiteX270" fmla="*/ 2145242 w 2347913"/>
              <a:gd name="connsiteY270" fmla="*/ 386735 h 631826"/>
              <a:gd name="connsiteX271" fmla="*/ 2146301 w 2347913"/>
              <a:gd name="connsiteY271" fmla="*/ 388848 h 631826"/>
              <a:gd name="connsiteX272" fmla="*/ 2142596 w 2347913"/>
              <a:gd name="connsiteY272" fmla="*/ 390433 h 631826"/>
              <a:gd name="connsiteX273" fmla="*/ 2121959 w 2347913"/>
              <a:gd name="connsiteY273" fmla="*/ 394130 h 631826"/>
              <a:gd name="connsiteX274" fmla="*/ 2103438 w 2347913"/>
              <a:gd name="connsiteY274" fmla="*/ 400469 h 631826"/>
              <a:gd name="connsiteX275" fmla="*/ 2100263 w 2347913"/>
              <a:gd name="connsiteY275" fmla="*/ 400997 h 631826"/>
              <a:gd name="connsiteX276" fmla="*/ 2096559 w 2347913"/>
              <a:gd name="connsiteY276" fmla="*/ 400469 h 631826"/>
              <a:gd name="connsiteX277" fmla="*/ 2097617 w 2347913"/>
              <a:gd name="connsiteY277" fmla="*/ 402582 h 631826"/>
              <a:gd name="connsiteX278" fmla="*/ 2093384 w 2347913"/>
              <a:gd name="connsiteY278" fmla="*/ 405751 h 631826"/>
              <a:gd name="connsiteX279" fmla="*/ 2090738 w 2347913"/>
              <a:gd name="connsiteY279" fmla="*/ 407336 h 631826"/>
              <a:gd name="connsiteX280" fmla="*/ 2053167 w 2347913"/>
              <a:gd name="connsiteY280" fmla="*/ 415787 h 631826"/>
              <a:gd name="connsiteX281" fmla="*/ 1976967 w 2347913"/>
              <a:gd name="connsiteY281" fmla="*/ 429521 h 631826"/>
              <a:gd name="connsiteX282" fmla="*/ 1858963 w 2347913"/>
              <a:gd name="connsiteY282" fmla="*/ 444311 h 631826"/>
              <a:gd name="connsiteX283" fmla="*/ 1780117 w 2347913"/>
              <a:gd name="connsiteY283" fmla="*/ 453818 h 631826"/>
              <a:gd name="connsiteX284" fmla="*/ 1779059 w 2347913"/>
              <a:gd name="connsiteY284" fmla="*/ 456459 h 631826"/>
              <a:gd name="connsiteX285" fmla="*/ 1775884 w 2347913"/>
              <a:gd name="connsiteY285" fmla="*/ 459629 h 631826"/>
              <a:gd name="connsiteX286" fmla="*/ 1769534 w 2347913"/>
              <a:gd name="connsiteY286" fmla="*/ 464383 h 631826"/>
              <a:gd name="connsiteX287" fmla="*/ 1750484 w 2347913"/>
              <a:gd name="connsiteY287" fmla="*/ 468608 h 631826"/>
              <a:gd name="connsiteX288" fmla="*/ 1739371 w 2347913"/>
              <a:gd name="connsiteY288" fmla="*/ 468608 h 631826"/>
              <a:gd name="connsiteX289" fmla="*/ 1727730 w 2347913"/>
              <a:gd name="connsiteY289" fmla="*/ 467552 h 631826"/>
              <a:gd name="connsiteX290" fmla="*/ 1658409 w 2347913"/>
              <a:gd name="connsiteY290" fmla="*/ 462798 h 631826"/>
              <a:gd name="connsiteX291" fmla="*/ 1589617 w 2347913"/>
              <a:gd name="connsiteY291" fmla="*/ 457516 h 631826"/>
              <a:gd name="connsiteX292" fmla="*/ 1574801 w 2347913"/>
              <a:gd name="connsiteY292" fmla="*/ 461213 h 631826"/>
              <a:gd name="connsiteX293" fmla="*/ 1557867 w 2347913"/>
              <a:gd name="connsiteY293" fmla="*/ 463326 h 631826"/>
              <a:gd name="connsiteX294" fmla="*/ 1498601 w 2347913"/>
              <a:gd name="connsiteY294" fmla="*/ 474947 h 631826"/>
              <a:gd name="connsiteX295" fmla="*/ 1437217 w 2347913"/>
              <a:gd name="connsiteY295" fmla="*/ 484983 h 631826"/>
              <a:gd name="connsiteX296" fmla="*/ 1441450 w 2347913"/>
              <a:gd name="connsiteY296" fmla="*/ 487624 h 631826"/>
              <a:gd name="connsiteX297" fmla="*/ 1441980 w 2347913"/>
              <a:gd name="connsiteY297" fmla="*/ 490793 h 631826"/>
              <a:gd name="connsiteX298" fmla="*/ 1440392 w 2347913"/>
              <a:gd name="connsiteY298" fmla="*/ 495547 h 631826"/>
              <a:gd name="connsiteX299" fmla="*/ 1428750 w 2347913"/>
              <a:gd name="connsiteY299" fmla="*/ 500301 h 631826"/>
              <a:gd name="connsiteX300" fmla="*/ 1420813 w 2347913"/>
              <a:gd name="connsiteY300" fmla="*/ 500829 h 631826"/>
              <a:gd name="connsiteX301" fmla="*/ 1403880 w 2347913"/>
              <a:gd name="connsiteY301" fmla="*/ 500829 h 631826"/>
              <a:gd name="connsiteX302" fmla="*/ 1452034 w 2347913"/>
              <a:gd name="connsiteY302" fmla="*/ 505583 h 631826"/>
              <a:gd name="connsiteX303" fmla="*/ 1454680 w 2347913"/>
              <a:gd name="connsiteY303" fmla="*/ 505583 h 631826"/>
              <a:gd name="connsiteX304" fmla="*/ 1457855 w 2347913"/>
              <a:gd name="connsiteY304" fmla="*/ 506111 h 631826"/>
              <a:gd name="connsiteX305" fmla="*/ 1484842 w 2347913"/>
              <a:gd name="connsiteY305" fmla="*/ 506111 h 631826"/>
              <a:gd name="connsiteX306" fmla="*/ 1511301 w 2347913"/>
              <a:gd name="connsiteY306" fmla="*/ 505583 h 631826"/>
              <a:gd name="connsiteX307" fmla="*/ 1568980 w 2347913"/>
              <a:gd name="connsiteY307" fmla="*/ 502942 h 631826"/>
              <a:gd name="connsiteX308" fmla="*/ 1683809 w 2347913"/>
              <a:gd name="connsiteY308" fmla="*/ 493434 h 631826"/>
              <a:gd name="connsiteX309" fmla="*/ 1850496 w 2347913"/>
              <a:gd name="connsiteY309" fmla="*/ 470193 h 631826"/>
              <a:gd name="connsiteX310" fmla="*/ 1960034 w 2347913"/>
              <a:gd name="connsiteY310" fmla="*/ 450649 h 631826"/>
              <a:gd name="connsiteX311" fmla="*/ 1964267 w 2347913"/>
              <a:gd name="connsiteY311" fmla="*/ 449593 h 631826"/>
              <a:gd name="connsiteX312" fmla="*/ 1968501 w 2347913"/>
              <a:gd name="connsiteY312" fmla="*/ 451177 h 631826"/>
              <a:gd name="connsiteX313" fmla="*/ 1969559 w 2347913"/>
              <a:gd name="connsiteY313" fmla="*/ 453818 h 631826"/>
              <a:gd name="connsiteX314" fmla="*/ 1966913 w 2347913"/>
              <a:gd name="connsiteY314" fmla="*/ 455403 h 631826"/>
              <a:gd name="connsiteX315" fmla="*/ 1900238 w 2347913"/>
              <a:gd name="connsiteY315" fmla="*/ 478644 h 631826"/>
              <a:gd name="connsiteX316" fmla="*/ 1800755 w 2347913"/>
              <a:gd name="connsiteY316" fmla="*/ 513506 h 631826"/>
              <a:gd name="connsiteX317" fmla="*/ 1729846 w 2347913"/>
              <a:gd name="connsiteY317" fmla="*/ 533579 h 631826"/>
              <a:gd name="connsiteX318" fmla="*/ 1691746 w 2347913"/>
              <a:gd name="connsiteY318" fmla="*/ 542030 h 631826"/>
              <a:gd name="connsiteX319" fmla="*/ 1599142 w 2347913"/>
              <a:gd name="connsiteY319" fmla="*/ 557876 h 631826"/>
              <a:gd name="connsiteX320" fmla="*/ 1413934 w 2347913"/>
              <a:gd name="connsiteY320" fmla="*/ 585872 h 631826"/>
              <a:gd name="connsiteX321" fmla="*/ 1318684 w 2347913"/>
              <a:gd name="connsiteY321" fmla="*/ 596436 h 631826"/>
              <a:gd name="connsiteX322" fmla="*/ 1220259 w 2347913"/>
              <a:gd name="connsiteY322" fmla="*/ 598021 h 631826"/>
              <a:gd name="connsiteX323" fmla="*/ 1028171 w 2347913"/>
              <a:gd name="connsiteY323" fmla="*/ 611226 h 631826"/>
              <a:gd name="connsiteX324" fmla="*/ 928159 w 2347913"/>
              <a:gd name="connsiteY324" fmla="*/ 618093 h 631826"/>
              <a:gd name="connsiteX325" fmla="*/ 792692 w 2347913"/>
              <a:gd name="connsiteY325" fmla="*/ 626544 h 631826"/>
              <a:gd name="connsiteX326" fmla="*/ 528638 w 2347913"/>
              <a:gd name="connsiteY326" fmla="*/ 630770 h 631826"/>
              <a:gd name="connsiteX327" fmla="*/ 396875 w 2347913"/>
              <a:gd name="connsiteY327" fmla="*/ 630770 h 631826"/>
              <a:gd name="connsiteX328" fmla="*/ 372004 w 2347913"/>
              <a:gd name="connsiteY328" fmla="*/ 631826 h 631826"/>
              <a:gd name="connsiteX329" fmla="*/ 327025 w 2347913"/>
              <a:gd name="connsiteY329" fmla="*/ 625488 h 631826"/>
              <a:gd name="connsiteX330" fmla="*/ 289454 w 2347913"/>
              <a:gd name="connsiteY330" fmla="*/ 611226 h 631826"/>
              <a:gd name="connsiteX331" fmla="*/ 271463 w 2347913"/>
              <a:gd name="connsiteY331" fmla="*/ 596436 h 631826"/>
              <a:gd name="connsiteX332" fmla="*/ 262996 w 2347913"/>
              <a:gd name="connsiteY332" fmla="*/ 585343 h 631826"/>
              <a:gd name="connsiteX333" fmla="*/ 261409 w 2347913"/>
              <a:gd name="connsiteY333" fmla="*/ 579005 h 631826"/>
              <a:gd name="connsiteX334" fmla="*/ 259821 w 2347913"/>
              <a:gd name="connsiteY334" fmla="*/ 571610 h 631826"/>
              <a:gd name="connsiteX335" fmla="*/ 263525 w 2347913"/>
              <a:gd name="connsiteY335" fmla="*/ 557876 h 631826"/>
              <a:gd name="connsiteX336" fmla="*/ 273579 w 2347913"/>
              <a:gd name="connsiteY336" fmla="*/ 544671 h 631826"/>
              <a:gd name="connsiteX337" fmla="*/ 288925 w 2347913"/>
              <a:gd name="connsiteY337" fmla="*/ 532522 h 631826"/>
              <a:gd name="connsiteX338" fmla="*/ 298979 w 2347913"/>
              <a:gd name="connsiteY338" fmla="*/ 528296 h 631826"/>
              <a:gd name="connsiteX339" fmla="*/ 282575 w 2347913"/>
              <a:gd name="connsiteY339" fmla="*/ 527240 h 631826"/>
              <a:gd name="connsiteX340" fmla="*/ 256646 w 2347913"/>
              <a:gd name="connsiteY340" fmla="*/ 523543 h 631826"/>
              <a:gd name="connsiteX341" fmla="*/ 239184 w 2347913"/>
              <a:gd name="connsiteY341" fmla="*/ 519845 h 631826"/>
              <a:gd name="connsiteX342" fmla="*/ 209550 w 2347913"/>
              <a:gd name="connsiteY342" fmla="*/ 508224 h 631826"/>
              <a:gd name="connsiteX343" fmla="*/ 198967 w 2347913"/>
              <a:gd name="connsiteY343" fmla="*/ 500301 h 631826"/>
              <a:gd name="connsiteX344" fmla="*/ 181504 w 2347913"/>
              <a:gd name="connsiteY344" fmla="*/ 486568 h 631826"/>
              <a:gd name="connsiteX345" fmla="*/ 161396 w 2347913"/>
              <a:gd name="connsiteY345" fmla="*/ 467552 h 631826"/>
              <a:gd name="connsiteX346" fmla="*/ 127000 w 2347913"/>
              <a:gd name="connsiteY346" fmla="*/ 440085 h 631826"/>
              <a:gd name="connsiteX347" fmla="*/ 106892 w 2347913"/>
              <a:gd name="connsiteY347" fmla="*/ 421069 h 631826"/>
              <a:gd name="connsiteX348" fmla="*/ 98954 w 2347913"/>
              <a:gd name="connsiteY348" fmla="*/ 411033 h 631826"/>
              <a:gd name="connsiteX349" fmla="*/ 103717 w 2347913"/>
              <a:gd name="connsiteY349" fmla="*/ 400997 h 631826"/>
              <a:gd name="connsiteX350" fmla="*/ 98954 w 2347913"/>
              <a:gd name="connsiteY350" fmla="*/ 398356 h 631826"/>
              <a:gd name="connsiteX351" fmla="*/ 87842 w 2347913"/>
              <a:gd name="connsiteY351" fmla="*/ 392018 h 631826"/>
              <a:gd name="connsiteX352" fmla="*/ 73025 w 2347913"/>
              <a:gd name="connsiteY352" fmla="*/ 377756 h 631826"/>
              <a:gd name="connsiteX353" fmla="*/ 69321 w 2347913"/>
              <a:gd name="connsiteY353" fmla="*/ 369833 h 631826"/>
              <a:gd name="connsiteX354" fmla="*/ 70909 w 2347913"/>
              <a:gd name="connsiteY354" fmla="*/ 357684 h 631826"/>
              <a:gd name="connsiteX355" fmla="*/ 74084 w 2347913"/>
              <a:gd name="connsiteY355" fmla="*/ 347119 h 631826"/>
              <a:gd name="connsiteX356" fmla="*/ 85196 w 2347913"/>
              <a:gd name="connsiteY356" fmla="*/ 327576 h 631826"/>
              <a:gd name="connsiteX357" fmla="*/ 94721 w 2347913"/>
              <a:gd name="connsiteY357" fmla="*/ 317540 h 631826"/>
              <a:gd name="connsiteX358" fmla="*/ 94721 w 2347913"/>
              <a:gd name="connsiteY358" fmla="*/ 310145 h 631826"/>
              <a:gd name="connsiteX359" fmla="*/ 98425 w 2347913"/>
              <a:gd name="connsiteY359" fmla="*/ 302221 h 631826"/>
              <a:gd name="connsiteX360" fmla="*/ 91546 w 2347913"/>
              <a:gd name="connsiteY360" fmla="*/ 292185 h 631826"/>
              <a:gd name="connsiteX361" fmla="*/ 86784 w 2347913"/>
              <a:gd name="connsiteY361" fmla="*/ 277924 h 631826"/>
              <a:gd name="connsiteX362" fmla="*/ 88900 w 2347913"/>
              <a:gd name="connsiteY362" fmla="*/ 267359 h 631826"/>
              <a:gd name="connsiteX363" fmla="*/ 91546 w 2347913"/>
              <a:gd name="connsiteY363" fmla="*/ 262077 h 631826"/>
              <a:gd name="connsiteX364" fmla="*/ 87842 w 2347913"/>
              <a:gd name="connsiteY364" fmla="*/ 258908 h 631826"/>
              <a:gd name="connsiteX365" fmla="*/ 88900 w 2347913"/>
              <a:gd name="connsiteY365" fmla="*/ 252041 h 631826"/>
              <a:gd name="connsiteX366" fmla="*/ 93663 w 2347913"/>
              <a:gd name="connsiteY366" fmla="*/ 248872 h 631826"/>
              <a:gd name="connsiteX367" fmla="*/ 98425 w 2347913"/>
              <a:gd name="connsiteY367" fmla="*/ 248344 h 631826"/>
              <a:gd name="connsiteX368" fmla="*/ 102659 w 2347913"/>
              <a:gd name="connsiteY368" fmla="*/ 247287 h 631826"/>
              <a:gd name="connsiteX369" fmla="*/ 98954 w 2347913"/>
              <a:gd name="connsiteY369" fmla="*/ 243590 h 631826"/>
              <a:gd name="connsiteX370" fmla="*/ 93663 w 2347913"/>
              <a:gd name="connsiteY370" fmla="*/ 239892 h 631826"/>
              <a:gd name="connsiteX371" fmla="*/ 83609 w 2347913"/>
              <a:gd name="connsiteY371" fmla="*/ 237779 h 631826"/>
              <a:gd name="connsiteX372" fmla="*/ 52388 w 2347913"/>
              <a:gd name="connsiteY372" fmla="*/ 233025 h 631826"/>
              <a:gd name="connsiteX373" fmla="*/ 35984 w 2347913"/>
              <a:gd name="connsiteY373" fmla="*/ 226159 h 631826"/>
              <a:gd name="connsiteX374" fmla="*/ 31750 w 2347913"/>
              <a:gd name="connsiteY374" fmla="*/ 222989 h 631826"/>
              <a:gd name="connsiteX375" fmla="*/ 23813 w 2347913"/>
              <a:gd name="connsiteY375" fmla="*/ 208728 h 631826"/>
              <a:gd name="connsiteX376" fmla="*/ 19050 w 2347913"/>
              <a:gd name="connsiteY376" fmla="*/ 197107 h 631826"/>
              <a:gd name="connsiteX377" fmla="*/ 20638 w 2347913"/>
              <a:gd name="connsiteY377" fmla="*/ 191297 h 631826"/>
              <a:gd name="connsiteX378" fmla="*/ 22225 w 2347913"/>
              <a:gd name="connsiteY378" fmla="*/ 189712 h 631826"/>
              <a:gd name="connsiteX379" fmla="*/ 22754 w 2347913"/>
              <a:gd name="connsiteY379" fmla="*/ 188127 h 631826"/>
              <a:gd name="connsiteX380" fmla="*/ 11642 w 2347913"/>
              <a:gd name="connsiteY380" fmla="*/ 184958 h 631826"/>
              <a:gd name="connsiteX381" fmla="*/ 8467 w 2347913"/>
              <a:gd name="connsiteY381" fmla="*/ 183373 h 631826"/>
              <a:gd name="connsiteX382" fmla="*/ 4763 w 2347913"/>
              <a:gd name="connsiteY382" fmla="*/ 181261 h 631826"/>
              <a:gd name="connsiteX383" fmla="*/ 3175 w 2347913"/>
              <a:gd name="connsiteY383" fmla="*/ 180732 h 631826"/>
              <a:gd name="connsiteX384" fmla="*/ 3175 w 2347913"/>
              <a:gd name="connsiteY384" fmla="*/ 175450 h 631826"/>
              <a:gd name="connsiteX385" fmla="*/ 529 w 2347913"/>
              <a:gd name="connsiteY385" fmla="*/ 172809 h 631826"/>
              <a:gd name="connsiteX386" fmla="*/ 0 w 2347913"/>
              <a:gd name="connsiteY386" fmla="*/ 170168 h 631826"/>
              <a:gd name="connsiteX387" fmla="*/ 0 w 2347913"/>
              <a:gd name="connsiteY387" fmla="*/ 169112 h 631826"/>
              <a:gd name="connsiteX388" fmla="*/ 6879 w 2347913"/>
              <a:gd name="connsiteY388" fmla="*/ 163830 h 631826"/>
              <a:gd name="connsiteX389" fmla="*/ 6879 w 2347913"/>
              <a:gd name="connsiteY389" fmla="*/ 162245 h 631826"/>
              <a:gd name="connsiteX390" fmla="*/ 8996 w 2347913"/>
              <a:gd name="connsiteY390" fmla="*/ 160132 h 631826"/>
              <a:gd name="connsiteX391" fmla="*/ 10054 w 2347913"/>
              <a:gd name="connsiteY391" fmla="*/ 159076 h 631826"/>
              <a:gd name="connsiteX392" fmla="*/ 21167 w 2347913"/>
              <a:gd name="connsiteY392" fmla="*/ 156435 h 631826"/>
              <a:gd name="connsiteX393" fmla="*/ 37571 w 2347913"/>
              <a:gd name="connsiteY393" fmla="*/ 170168 h 631826"/>
              <a:gd name="connsiteX394" fmla="*/ 40217 w 2347913"/>
              <a:gd name="connsiteY394" fmla="*/ 165414 h 631826"/>
              <a:gd name="connsiteX395" fmla="*/ 43921 w 2347913"/>
              <a:gd name="connsiteY395" fmla="*/ 171225 h 631826"/>
              <a:gd name="connsiteX396" fmla="*/ 41804 w 2347913"/>
              <a:gd name="connsiteY396" fmla="*/ 165942 h 631826"/>
              <a:gd name="connsiteX397" fmla="*/ 49742 w 2347913"/>
              <a:gd name="connsiteY397" fmla="*/ 169112 h 631826"/>
              <a:gd name="connsiteX398" fmla="*/ 41275 w 2347913"/>
              <a:gd name="connsiteY398" fmla="*/ 164358 h 631826"/>
              <a:gd name="connsiteX399" fmla="*/ 59267 w 2347913"/>
              <a:gd name="connsiteY399" fmla="*/ 165942 h 631826"/>
              <a:gd name="connsiteX400" fmla="*/ 67204 w 2347913"/>
              <a:gd name="connsiteY400" fmla="*/ 165942 h 631826"/>
              <a:gd name="connsiteX401" fmla="*/ 77788 w 2347913"/>
              <a:gd name="connsiteY401" fmla="*/ 165942 h 631826"/>
              <a:gd name="connsiteX402" fmla="*/ 82021 w 2347913"/>
              <a:gd name="connsiteY402" fmla="*/ 165414 h 631826"/>
              <a:gd name="connsiteX403" fmla="*/ 81492 w 2347913"/>
              <a:gd name="connsiteY403" fmla="*/ 163301 h 631826"/>
              <a:gd name="connsiteX404" fmla="*/ 81492 w 2347913"/>
              <a:gd name="connsiteY404" fmla="*/ 162245 h 631826"/>
              <a:gd name="connsiteX405" fmla="*/ 120650 w 2347913"/>
              <a:gd name="connsiteY405" fmla="*/ 166999 h 631826"/>
              <a:gd name="connsiteX406" fmla="*/ 122767 w 2347913"/>
              <a:gd name="connsiteY406" fmla="*/ 169112 h 631826"/>
              <a:gd name="connsiteX407" fmla="*/ 124884 w 2347913"/>
              <a:gd name="connsiteY407" fmla="*/ 170696 h 631826"/>
              <a:gd name="connsiteX408" fmla="*/ 128588 w 2347913"/>
              <a:gd name="connsiteY408" fmla="*/ 169112 h 631826"/>
              <a:gd name="connsiteX409" fmla="*/ 133879 w 2347913"/>
              <a:gd name="connsiteY409" fmla="*/ 169112 h 631826"/>
              <a:gd name="connsiteX410" fmla="*/ 144992 w 2347913"/>
              <a:gd name="connsiteY410" fmla="*/ 170168 h 631826"/>
              <a:gd name="connsiteX411" fmla="*/ 147109 w 2347913"/>
              <a:gd name="connsiteY411" fmla="*/ 169112 h 631826"/>
              <a:gd name="connsiteX412" fmla="*/ 147109 w 2347913"/>
              <a:gd name="connsiteY412" fmla="*/ 168583 h 631826"/>
              <a:gd name="connsiteX413" fmla="*/ 155575 w 2347913"/>
              <a:gd name="connsiteY413" fmla="*/ 165942 h 631826"/>
              <a:gd name="connsiteX414" fmla="*/ 157163 w 2347913"/>
              <a:gd name="connsiteY414" fmla="*/ 165414 h 631826"/>
              <a:gd name="connsiteX415" fmla="*/ 194204 w 2347913"/>
              <a:gd name="connsiteY415" fmla="*/ 153793 h 631826"/>
              <a:gd name="connsiteX416" fmla="*/ 203200 w 2347913"/>
              <a:gd name="connsiteY416" fmla="*/ 155378 h 631826"/>
              <a:gd name="connsiteX417" fmla="*/ 211138 w 2347913"/>
              <a:gd name="connsiteY417" fmla="*/ 156963 h 631826"/>
              <a:gd name="connsiteX418" fmla="*/ 209021 w 2347913"/>
              <a:gd name="connsiteY418" fmla="*/ 155378 h 631826"/>
              <a:gd name="connsiteX419" fmla="*/ 206375 w 2347913"/>
              <a:gd name="connsiteY419" fmla="*/ 154850 h 631826"/>
              <a:gd name="connsiteX420" fmla="*/ 204259 w 2347913"/>
              <a:gd name="connsiteY420" fmla="*/ 150096 h 631826"/>
              <a:gd name="connsiteX421" fmla="*/ 204259 w 2347913"/>
              <a:gd name="connsiteY421" fmla="*/ 146927 h 631826"/>
              <a:gd name="connsiteX422" fmla="*/ 171979 w 2347913"/>
              <a:gd name="connsiteY422" fmla="*/ 140060 h 631826"/>
              <a:gd name="connsiteX423" fmla="*/ 111621 w 2347913"/>
              <a:gd name="connsiteY423" fmla="*/ 131587 h 631826"/>
              <a:gd name="connsiteX424" fmla="*/ 106627 w 2347913"/>
              <a:gd name="connsiteY424" fmla="*/ 133025 h 631826"/>
              <a:gd name="connsiteX425" fmla="*/ 104902 w 2347913"/>
              <a:gd name="connsiteY425" fmla="*/ 134743 h 631826"/>
              <a:gd name="connsiteX426" fmla="*/ 102658 w 2347913"/>
              <a:gd name="connsiteY426" fmla="*/ 134211 h 631826"/>
              <a:gd name="connsiteX427" fmla="*/ 110483 w 2347913"/>
              <a:gd name="connsiteY427" fmla="*/ 131427 h 631826"/>
              <a:gd name="connsiteX428" fmla="*/ 104246 w 2347913"/>
              <a:gd name="connsiteY428" fmla="*/ 130552 h 631826"/>
              <a:gd name="connsiteX429" fmla="*/ 69850 w 2347913"/>
              <a:gd name="connsiteY429" fmla="*/ 126326 h 631826"/>
              <a:gd name="connsiteX430" fmla="*/ 64029 w 2347913"/>
              <a:gd name="connsiteY430" fmla="*/ 126326 h 631826"/>
              <a:gd name="connsiteX431" fmla="*/ 58645 w 2347913"/>
              <a:gd name="connsiteY431" fmla="*/ 124113 h 631826"/>
              <a:gd name="connsiteX432" fmla="*/ 42250 w 2347913"/>
              <a:gd name="connsiteY432" fmla="*/ 128819 h 631826"/>
              <a:gd name="connsiteX433" fmla="*/ 36973 w 2347913"/>
              <a:gd name="connsiteY433" fmla="*/ 132499 h 631826"/>
              <a:gd name="connsiteX434" fmla="*/ 38556 w 2347913"/>
              <a:gd name="connsiteY434" fmla="*/ 141435 h 631826"/>
              <a:gd name="connsiteX435" fmla="*/ 43833 w 2347913"/>
              <a:gd name="connsiteY435" fmla="*/ 145115 h 631826"/>
              <a:gd name="connsiteX436" fmla="*/ 58080 w 2347913"/>
              <a:gd name="connsiteY436" fmla="*/ 150897 h 631826"/>
              <a:gd name="connsiteX437" fmla="*/ 51221 w 2347913"/>
              <a:gd name="connsiteY437" fmla="*/ 147743 h 631826"/>
              <a:gd name="connsiteX438" fmla="*/ 71912 w 2347913"/>
              <a:gd name="connsiteY438" fmla="*/ 150813 h 631826"/>
              <a:gd name="connsiteX439" fmla="*/ 70217 w 2347913"/>
              <a:gd name="connsiteY439" fmla="*/ 151423 h 631826"/>
              <a:gd name="connsiteX440" fmla="*/ 53331 w 2347913"/>
              <a:gd name="connsiteY440" fmla="*/ 151948 h 631826"/>
              <a:gd name="connsiteX441" fmla="*/ 37501 w 2347913"/>
              <a:gd name="connsiteY441" fmla="*/ 149846 h 631826"/>
              <a:gd name="connsiteX442" fmla="*/ 20615 w 2347913"/>
              <a:gd name="connsiteY442" fmla="*/ 142487 h 631826"/>
              <a:gd name="connsiteX443" fmla="*/ 16394 w 2347913"/>
              <a:gd name="connsiteY443" fmla="*/ 134602 h 631826"/>
              <a:gd name="connsiteX444" fmla="*/ 16394 w 2347913"/>
              <a:gd name="connsiteY444" fmla="*/ 130922 h 631826"/>
              <a:gd name="connsiteX445" fmla="*/ 14811 w 2347913"/>
              <a:gd name="connsiteY445" fmla="*/ 125140 h 631826"/>
              <a:gd name="connsiteX446" fmla="*/ 12700 w 2347913"/>
              <a:gd name="connsiteY446" fmla="*/ 113575 h 631826"/>
              <a:gd name="connsiteX447" fmla="*/ 15339 w 2347913"/>
              <a:gd name="connsiteY447" fmla="*/ 108319 h 631826"/>
              <a:gd name="connsiteX448" fmla="*/ 20615 w 2347913"/>
              <a:gd name="connsiteY448" fmla="*/ 103588 h 631826"/>
              <a:gd name="connsiteX449" fmla="*/ 33807 w 2347913"/>
              <a:gd name="connsiteY449" fmla="*/ 95177 h 631826"/>
              <a:gd name="connsiteX450" fmla="*/ 58608 w 2347913"/>
              <a:gd name="connsiteY450" fmla="*/ 87818 h 631826"/>
              <a:gd name="connsiteX451" fmla="*/ 67169 w 2347913"/>
              <a:gd name="connsiteY451" fmla="*/ 87042 h 631826"/>
              <a:gd name="connsiteX452" fmla="*/ 59401 w 2347913"/>
              <a:gd name="connsiteY452" fmla="*/ 84260 h 631826"/>
              <a:gd name="connsiteX453" fmla="*/ 45066 w 2347913"/>
              <a:gd name="connsiteY453" fmla="*/ 78467 h 631826"/>
              <a:gd name="connsiteX454" fmla="*/ 24890 w 2347913"/>
              <a:gd name="connsiteY454" fmla="*/ 63195 h 631826"/>
              <a:gd name="connsiteX455" fmla="*/ 19050 w 2347913"/>
              <a:gd name="connsiteY455" fmla="*/ 46343 h 631826"/>
              <a:gd name="connsiteX456" fmla="*/ 26483 w 2347913"/>
              <a:gd name="connsiteY456" fmla="*/ 28964 h 631826"/>
              <a:gd name="connsiteX457" fmla="*/ 36040 w 2347913"/>
              <a:gd name="connsiteY457" fmla="*/ 21592 h 631826"/>
              <a:gd name="connsiteX458" fmla="*/ 48251 w 2347913"/>
              <a:gd name="connsiteY458" fmla="*/ 13692 h 631826"/>
              <a:gd name="connsiteX459" fmla="*/ 78514 w 2347913"/>
              <a:gd name="connsiteY459" fmla="*/ 4740 h 631826"/>
              <a:gd name="connsiteX460" fmla="*/ 114617 w 2347913"/>
              <a:gd name="connsiteY460" fmla="*/ 1580 h 631826"/>
              <a:gd name="connsiteX461" fmla="*/ 149659 w 2347913"/>
              <a:gd name="connsiteY461" fmla="*/ 5793 h 631826"/>
              <a:gd name="connsiteX462" fmla="*/ 166648 w 2347913"/>
              <a:gd name="connsiteY462" fmla="*/ 10006 h 631826"/>
              <a:gd name="connsiteX463" fmla="*/ 161339 w 2347913"/>
              <a:gd name="connsiteY463" fmla="*/ 4213 h 631826"/>
              <a:gd name="connsiteX464" fmla="*/ 180983 w 2347913"/>
              <a:gd name="connsiteY464" fmla="*/ 5793 h 631826"/>
              <a:gd name="connsiteX465" fmla="*/ 199566 w 2347913"/>
              <a:gd name="connsiteY465" fmla="*/ 10006 h 63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</a:cxnLst>
            <a:rect l="l" t="t" r="r" b="b"/>
            <a:pathLst>
              <a:path w="2347913" h="631826">
                <a:moveTo>
                  <a:pt x="2164522" y="263525"/>
                </a:moveTo>
                <a:lnTo>
                  <a:pt x="2169491" y="265257"/>
                </a:lnTo>
                <a:lnTo>
                  <a:pt x="2171700" y="266411"/>
                </a:lnTo>
                <a:lnTo>
                  <a:pt x="2169491" y="269298"/>
                </a:lnTo>
                <a:lnTo>
                  <a:pt x="2165074" y="269875"/>
                </a:lnTo>
                <a:lnTo>
                  <a:pt x="2161209" y="269298"/>
                </a:lnTo>
                <a:lnTo>
                  <a:pt x="2159552" y="268143"/>
                </a:lnTo>
                <a:lnTo>
                  <a:pt x="2159000" y="265834"/>
                </a:lnTo>
                <a:lnTo>
                  <a:pt x="2160657" y="265257"/>
                </a:lnTo>
                <a:close/>
                <a:moveTo>
                  <a:pt x="26987" y="153988"/>
                </a:moveTo>
                <a:lnTo>
                  <a:pt x="37042" y="154980"/>
                </a:lnTo>
                <a:lnTo>
                  <a:pt x="44450" y="157957"/>
                </a:lnTo>
                <a:lnTo>
                  <a:pt x="44450" y="159942"/>
                </a:lnTo>
                <a:lnTo>
                  <a:pt x="39158" y="161926"/>
                </a:lnTo>
                <a:lnTo>
                  <a:pt x="33867" y="159942"/>
                </a:lnTo>
                <a:lnTo>
                  <a:pt x="23812" y="156469"/>
                </a:lnTo>
                <a:close/>
                <a:moveTo>
                  <a:pt x="19050" y="153988"/>
                </a:moveTo>
                <a:lnTo>
                  <a:pt x="23813" y="155576"/>
                </a:lnTo>
                <a:lnTo>
                  <a:pt x="23218" y="155576"/>
                </a:lnTo>
                <a:lnTo>
                  <a:pt x="22027" y="155576"/>
                </a:lnTo>
                <a:close/>
                <a:moveTo>
                  <a:pt x="97441" y="136068"/>
                </a:moveTo>
                <a:lnTo>
                  <a:pt x="102141" y="137493"/>
                </a:lnTo>
                <a:lnTo>
                  <a:pt x="99767" y="139858"/>
                </a:lnTo>
                <a:lnTo>
                  <a:pt x="103764" y="137985"/>
                </a:lnTo>
                <a:lnTo>
                  <a:pt x="120346" y="143012"/>
                </a:lnTo>
                <a:lnTo>
                  <a:pt x="157811" y="153525"/>
                </a:lnTo>
                <a:lnTo>
                  <a:pt x="161505" y="155102"/>
                </a:lnTo>
                <a:lnTo>
                  <a:pt x="163616" y="158782"/>
                </a:lnTo>
                <a:lnTo>
                  <a:pt x="163088" y="160359"/>
                </a:lnTo>
                <a:lnTo>
                  <a:pt x="156756" y="163513"/>
                </a:lnTo>
                <a:lnTo>
                  <a:pt x="149368" y="162987"/>
                </a:lnTo>
                <a:lnTo>
                  <a:pt x="100822" y="155102"/>
                </a:lnTo>
                <a:lnTo>
                  <a:pt x="71912" y="150813"/>
                </a:lnTo>
                <a:lnTo>
                  <a:pt x="89213" y="144589"/>
                </a:lnTo>
                <a:lnTo>
                  <a:pt x="96073" y="137756"/>
                </a:lnTo>
                <a:lnTo>
                  <a:pt x="96530" y="136392"/>
                </a:lnTo>
                <a:close/>
                <a:moveTo>
                  <a:pt x="104902" y="134743"/>
                </a:moveTo>
                <a:lnTo>
                  <a:pt x="108737" y="135653"/>
                </a:lnTo>
                <a:lnTo>
                  <a:pt x="103764" y="137985"/>
                </a:lnTo>
                <a:lnTo>
                  <a:pt x="102141" y="137493"/>
                </a:lnTo>
                <a:close/>
                <a:moveTo>
                  <a:pt x="97656" y="133025"/>
                </a:moveTo>
                <a:lnTo>
                  <a:pt x="102658" y="134211"/>
                </a:lnTo>
                <a:lnTo>
                  <a:pt x="97441" y="136068"/>
                </a:lnTo>
                <a:lnTo>
                  <a:pt x="96712" y="135847"/>
                </a:lnTo>
                <a:close/>
                <a:moveTo>
                  <a:pt x="79187" y="127768"/>
                </a:moveTo>
                <a:lnTo>
                  <a:pt x="83937" y="131973"/>
                </a:lnTo>
                <a:lnTo>
                  <a:pt x="96712" y="135847"/>
                </a:lnTo>
                <a:lnTo>
                  <a:pt x="96530" y="136392"/>
                </a:lnTo>
                <a:lnTo>
                  <a:pt x="89741" y="138807"/>
                </a:lnTo>
                <a:lnTo>
                  <a:pt x="80770" y="143012"/>
                </a:lnTo>
                <a:lnTo>
                  <a:pt x="80770" y="144589"/>
                </a:lnTo>
                <a:close/>
                <a:moveTo>
                  <a:pt x="1421341" y="109538"/>
                </a:moveTo>
                <a:lnTo>
                  <a:pt x="1568450" y="116707"/>
                </a:lnTo>
                <a:lnTo>
                  <a:pt x="1716087" y="119780"/>
                </a:lnTo>
                <a:lnTo>
                  <a:pt x="1720850" y="120292"/>
                </a:lnTo>
                <a:lnTo>
                  <a:pt x="1722437" y="122853"/>
                </a:lnTo>
                <a:lnTo>
                  <a:pt x="1720850" y="124901"/>
                </a:lnTo>
                <a:lnTo>
                  <a:pt x="1715558" y="125413"/>
                </a:lnTo>
                <a:lnTo>
                  <a:pt x="1567921" y="121828"/>
                </a:lnTo>
                <a:lnTo>
                  <a:pt x="1419754" y="115171"/>
                </a:lnTo>
                <a:lnTo>
                  <a:pt x="1415521" y="114659"/>
                </a:lnTo>
                <a:lnTo>
                  <a:pt x="1414462" y="112611"/>
                </a:lnTo>
                <a:lnTo>
                  <a:pt x="1416050" y="110050"/>
                </a:lnTo>
                <a:close/>
                <a:moveTo>
                  <a:pt x="284691" y="84168"/>
                </a:moveTo>
                <a:lnTo>
                  <a:pt x="270710" y="89526"/>
                </a:lnTo>
                <a:lnTo>
                  <a:pt x="251479" y="94613"/>
                </a:lnTo>
                <a:lnTo>
                  <a:pt x="254529" y="94634"/>
                </a:lnTo>
                <a:lnTo>
                  <a:pt x="330729" y="103613"/>
                </a:lnTo>
                <a:lnTo>
                  <a:pt x="366713" y="111536"/>
                </a:lnTo>
                <a:lnTo>
                  <a:pt x="404813" y="115234"/>
                </a:lnTo>
                <a:lnTo>
                  <a:pt x="441854" y="118931"/>
                </a:lnTo>
                <a:lnTo>
                  <a:pt x="438150" y="115762"/>
                </a:lnTo>
                <a:lnTo>
                  <a:pt x="458259" y="119988"/>
                </a:lnTo>
                <a:lnTo>
                  <a:pt x="460375" y="120516"/>
                </a:lnTo>
                <a:lnTo>
                  <a:pt x="445029" y="111536"/>
                </a:lnTo>
                <a:lnTo>
                  <a:pt x="434975" y="108367"/>
                </a:lnTo>
                <a:lnTo>
                  <a:pt x="391584" y="103613"/>
                </a:lnTo>
                <a:lnTo>
                  <a:pt x="309563" y="88823"/>
                </a:lnTo>
                <a:close/>
                <a:moveTo>
                  <a:pt x="175143" y="0"/>
                </a:moveTo>
                <a:lnTo>
                  <a:pt x="206468" y="6846"/>
                </a:lnTo>
                <a:lnTo>
                  <a:pt x="262746" y="25278"/>
                </a:lnTo>
                <a:lnTo>
                  <a:pt x="287169" y="37390"/>
                </a:lnTo>
                <a:lnTo>
                  <a:pt x="294071" y="39497"/>
                </a:lnTo>
                <a:lnTo>
                  <a:pt x="302035" y="41077"/>
                </a:lnTo>
                <a:lnTo>
                  <a:pt x="317963" y="43710"/>
                </a:lnTo>
                <a:lnTo>
                  <a:pt x="329396" y="49576"/>
                </a:lnTo>
                <a:lnTo>
                  <a:pt x="370417" y="53433"/>
                </a:lnTo>
                <a:lnTo>
                  <a:pt x="437621" y="68751"/>
                </a:lnTo>
                <a:lnTo>
                  <a:pt x="467255" y="79315"/>
                </a:lnTo>
                <a:lnTo>
                  <a:pt x="479955" y="80372"/>
                </a:lnTo>
                <a:lnTo>
                  <a:pt x="504296" y="84069"/>
                </a:lnTo>
                <a:lnTo>
                  <a:pt x="513821" y="87239"/>
                </a:lnTo>
                <a:lnTo>
                  <a:pt x="515938" y="88823"/>
                </a:lnTo>
                <a:lnTo>
                  <a:pt x="515409" y="87767"/>
                </a:lnTo>
                <a:lnTo>
                  <a:pt x="513821" y="87239"/>
                </a:lnTo>
                <a:lnTo>
                  <a:pt x="505355" y="80900"/>
                </a:lnTo>
                <a:lnTo>
                  <a:pt x="522288" y="85654"/>
                </a:lnTo>
                <a:lnTo>
                  <a:pt x="537104" y="91464"/>
                </a:lnTo>
                <a:lnTo>
                  <a:pt x="532871" y="80900"/>
                </a:lnTo>
                <a:lnTo>
                  <a:pt x="581555" y="85654"/>
                </a:lnTo>
                <a:lnTo>
                  <a:pt x="656167" y="89880"/>
                </a:lnTo>
                <a:lnTo>
                  <a:pt x="703263" y="96218"/>
                </a:lnTo>
                <a:lnTo>
                  <a:pt x="726546" y="100972"/>
                </a:lnTo>
                <a:lnTo>
                  <a:pt x="729192" y="101500"/>
                </a:lnTo>
                <a:lnTo>
                  <a:pt x="732896" y="102029"/>
                </a:lnTo>
                <a:lnTo>
                  <a:pt x="751946" y="96746"/>
                </a:lnTo>
                <a:lnTo>
                  <a:pt x="792692" y="88823"/>
                </a:lnTo>
                <a:lnTo>
                  <a:pt x="814917" y="87767"/>
                </a:lnTo>
                <a:lnTo>
                  <a:pt x="784225" y="84069"/>
                </a:lnTo>
                <a:lnTo>
                  <a:pt x="801159" y="80900"/>
                </a:lnTo>
                <a:lnTo>
                  <a:pt x="834496" y="77731"/>
                </a:lnTo>
                <a:lnTo>
                  <a:pt x="851959" y="77731"/>
                </a:lnTo>
                <a:lnTo>
                  <a:pt x="875771" y="78787"/>
                </a:lnTo>
                <a:lnTo>
                  <a:pt x="924455" y="85654"/>
                </a:lnTo>
                <a:lnTo>
                  <a:pt x="969434" y="96746"/>
                </a:lnTo>
                <a:lnTo>
                  <a:pt x="1007005" y="113121"/>
                </a:lnTo>
                <a:lnTo>
                  <a:pt x="1020234" y="122629"/>
                </a:lnTo>
                <a:lnTo>
                  <a:pt x="1205442" y="118931"/>
                </a:lnTo>
                <a:lnTo>
                  <a:pt x="1390121" y="111536"/>
                </a:lnTo>
                <a:lnTo>
                  <a:pt x="1394884" y="111536"/>
                </a:lnTo>
                <a:lnTo>
                  <a:pt x="1402292" y="113649"/>
                </a:lnTo>
                <a:lnTo>
                  <a:pt x="1403880" y="115762"/>
                </a:lnTo>
                <a:lnTo>
                  <a:pt x="1402821" y="118403"/>
                </a:lnTo>
                <a:lnTo>
                  <a:pt x="1398588" y="122101"/>
                </a:lnTo>
                <a:lnTo>
                  <a:pt x="1393825" y="122629"/>
                </a:lnTo>
                <a:lnTo>
                  <a:pt x="1327680" y="129496"/>
                </a:lnTo>
                <a:lnTo>
                  <a:pt x="1193271" y="139532"/>
                </a:lnTo>
                <a:lnTo>
                  <a:pt x="1125538" y="142701"/>
                </a:lnTo>
                <a:lnTo>
                  <a:pt x="1238250" y="151152"/>
                </a:lnTo>
                <a:lnTo>
                  <a:pt x="1353609" y="154850"/>
                </a:lnTo>
                <a:lnTo>
                  <a:pt x="1382713" y="153265"/>
                </a:lnTo>
                <a:lnTo>
                  <a:pt x="1397530" y="153265"/>
                </a:lnTo>
                <a:lnTo>
                  <a:pt x="1412346" y="155378"/>
                </a:lnTo>
                <a:lnTo>
                  <a:pt x="1484842" y="155378"/>
                </a:lnTo>
                <a:lnTo>
                  <a:pt x="1628776" y="153265"/>
                </a:lnTo>
                <a:lnTo>
                  <a:pt x="1703388" y="147983"/>
                </a:lnTo>
                <a:lnTo>
                  <a:pt x="1825096" y="136362"/>
                </a:lnTo>
                <a:lnTo>
                  <a:pt x="1947334" y="122101"/>
                </a:lnTo>
                <a:lnTo>
                  <a:pt x="2034646" y="109952"/>
                </a:lnTo>
                <a:lnTo>
                  <a:pt x="2205038" y="89880"/>
                </a:lnTo>
                <a:lnTo>
                  <a:pt x="2290763" y="85654"/>
                </a:lnTo>
                <a:lnTo>
                  <a:pt x="2302934" y="85654"/>
                </a:lnTo>
                <a:lnTo>
                  <a:pt x="2320925" y="91464"/>
                </a:lnTo>
                <a:lnTo>
                  <a:pt x="2323571" y="96746"/>
                </a:lnTo>
                <a:lnTo>
                  <a:pt x="2323571" y="99916"/>
                </a:lnTo>
                <a:lnTo>
                  <a:pt x="2321455" y="105198"/>
                </a:lnTo>
                <a:lnTo>
                  <a:pt x="2309813" y="112065"/>
                </a:lnTo>
                <a:lnTo>
                  <a:pt x="2299230" y="113649"/>
                </a:lnTo>
                <a:lnTo>
                  <a:pt x="2116667" y="137947"/>
                </a:lnTo>
                <a:lnTo>
                  <a:pt x="1840442" y="166999"/>
                </a:lnTo>
                <a:lnTo>
                  <a:pt x="1652059" y="177035"/>
                </a:lnTo>
                <a:lnTo>
                  <a:pt x="1556280" y="177035"/>
                </a:lnTo>
                <a:lnTo>
                  <a:pt x="1473730" y="175450"/>
                </a:lnTo>
                <a:lnTo>
                  <a:pt x="1474788" y="177563"/>
                </a:lnTo>
                <a:lnTo>
                  <a:pt x="1474788" y="179148"/>
                </a:lnTo>
                <a:lnTo>
                  <a:pt x="1473201" y="184958"/>
                </a:lnTo>
                <a:lnTo>
                  <a:pt x="1467909" y="190240"/>
                </a:lnTo>
                <a:lnTo>
                  <a:pt x="1514476" y="191825"/>
                </a:lnTo>
                <a:lnTo>
                  <a:pt x="1561042" y="194994"/>
                </a:lnTo>
                <a:lnTo>
                  <a:pt x="1626130" y="188127"/>
                </a:lnTo>
                <a:lnTo>
                  <a:pt x="1725613" y="179676"/>
                </a:lnTo>
                <a:lnTo>
                  <a:pt x="1792288" y="178091"/>
                </a:lnTo>
                <a:lnTo>
                  <a:pt x="1827742" y="179148"/>
                </a:lnTo>
                <a:lnTo>
                  <a:pt x="1874309" y="182317"/>
                </a:lnTo>
                <a:lnTo>
                  <a:pt x="1963209" y="191297"/>
                </a:lnTo>
                <a:lnTo>
                  <a:pt x="2007659" y="197107"/>
                </a:lnTo>
                <a:lnTo>
                  <a:pt x="2230967" y="175978"/>
                </a:lnTo>
                <a:lnTo>
                  <a:pt x="2235201" y="175978"/>
                </a:lnTo>
                <a:lnTo>
                  <a:pt x="2237846" y="177563"/>
                </a:lnTo>
                <a:lnTo>
                  <a:pt x="2238375" y="179676"/>
                </a:lnTo>
                <a:lnTo>
                  <a:pt x="2234671" y="181261"/>
                </a:lnTo>
                <a:lnTo>
                  <a:pt x="2156884" y="197107"/>
                </a:lnTo>
                <a:lnTo>
                  <a:pt x="2076980" y="209256"/>
                </a:lnTo>
                <a:lnTo>
                  <a:pt x="2082801" y="212425"/>
                </a:lnTo>
                <a:lnTo>
                  <a:pt x="2089680" y="221405"/>
                </a:lnTo>
                <a:lnTo>
                  <a:pt x="2090738" y="227215"/>
                </a:lnTo>
                <a:lnTo>
                  <a:pt x="2089151" y="232497"/>
                </a:lnTo>
                <a:lnTo>
                  <a:pt x="2080684" y="241477"/>
                </a:lnTo>
                <a:lnTo>
                  <a:pt x="2073805" y="245174"/>
                </a:lnTo>
                <a:lnTo>
                  <a:pt x="2109788" y="245174"/>
                </a:lnTo>
                <a:lnTo>
                  <a:pt x="2115609" y="245174"/>
                </a:lnTo>
                <a:lnTo>
                  <a:pt x="2122488" y="248344"/>
                </a:lnTo>
                <a:lnTo>
                  <a:pt x="2123546" y="251513"/>
                </a:lnTo>
                <a:lnTo>
                  <a:pt x="2122488" y="253626"/>
                </a:lnTo>
                <a:lnTo>
                  <a:pt x="2115609" y="257323"/>
                </a:lnTo>
                <a:lnTo>
                  <a:pt x="2110317" y="258380"/>
                </a:lnTo>
                <a:lnTo>
                  <a:pt x="1961621" y="259436"/>
                </a:lnTo>
                <a:lnTo>
                  <a:pt x="1872721" y="266303"/>
                </a:lnTo>
                <a:lnTo>
                  <a:pt x="1783292" y="272641"/>
                </a:lnTo>
                <a:lnTo>
                  <a:pt x="1789642" y="276339"/>
                </a:lnTo>
                <a:lnTo>
                  <a:pt x="1798638" y="284790"/>
                </a:lnTo>
                <a:lnTo>
                  <a:pt x="1800755" y="289544"/>
                </a:lnTo>
                <a:lnTo>
                  <a:pt x="1828271" y="288488"/>
                </a:lnTo>
                <a:lnTo>
                  <a:pt x="1954742" y="272641"/>
                </a:lnTo>
                <a:lnTo>
                  <a:pt x="2147888" y="256795"/>
                </a:lnTo>
                <a:lnTo>
                  <a:pt x="2276475" y="250456"/>
                </a:lnTo>
                <a:lnTo>
                  <a:pt x="2342092" y="248872"/>
                </a:lnTo>
                <a:lnTo>
                  <a:pt x="2346855" y="248872"/>
                </a:lnTo>
                <a:lnTo>
                  <a:pt x="2347913" y="251513"/>
                </a:lnTo>
                <a:lnTo>
                  <a:pt x="2346855" y="253626"/>
                </a:lnTo>
                <a:lnTo>
                  <a:pt x="2342621" y="254154"/>
                </a:lnTo>
                <a:lnTo>
                  <a:pt x="2264305" y="256795"/>
                </a:lnTo>
                <a:lnTo>
                  <a:pt x="2185988" y="260492"/>
                </a:lnTo>
                <a:lnTo>
                  <a:pt x="2186517" y="260492"/>
                </a:lnTo>
                <a:lnTo>
                  <a:pt x="2188634" y="262077"/>
                </a:lnTo>
                <a:lnTo>
                  <a:pt x="2186517" y="264190"/>
                </a:lnTo>
                <a:lnTo>
                  <a:pt x="2182813" y="265775"/>
                </a:lnTo>
                <a:lnTo>
                  <a:pt x="2178051" y="264190"/>
                </a:lnTo>
                <a:lnTo>
                  <a:pt x="2175934" y="262605"/>
                </a:lnTo>
                <a:lnTo>
                  <a:pt x="2178051" y="260492"/>
                </a:lnTo>
                <a:lnTo>
                  <a:pt x="2105555" y="265246"/>
                </a:lnTo>
                <a:lnTo>
                  <a:pt x="1961621" y="277924"/>
                </a:lnTo>
                <a:lnTo>
                  <a:pt x="1890184" y="286375"/>
                </a:lnTo>
                <a:lnTo>
                  <a:pt x="2022476" y="281621"/>
                </a:lnTo>
                <a:lnTo>
                  <a:pt x="2155296" y="281093"/>
                </a:lnTo>
                <a:lnTo>
                  <a:pt x="2184401" y="274226"/>
                </a:lnTo>
                <a:lnTo>
                  <a:pt x="2188105" y="274226"/>
                </a:lnTo>
                <a:lnTo>
                  <a:pt x="2191280" y="276339"/>
                </a:lnTo>
                <a:lnTo>
                  <a:pt x="2191280" y="278452"/>
                </a:lnTo>
                <a:lnTo>
                  <a:pt x="2187575" y="279508"/>
                </a:lnTo>
                <a:lnTo>
                  <a:pt x="2179109" y="281621"/>
                </a:lnTo>
                <a:lnTo>
                  <a:pt x="2191280" y="282677"/>
                </a:lnTo>
                <a:lnTo>
                  <a:pt x="2203980" y="287960"/>
                </a:lnTo>
                <a:lnTo>
                  <a:pt x="2208742" y="293770"/>
                </a:lnTo>
                <a:lnTo>
                  <a:pt x="2209271" y="296939"/>
                </a:lnTo>
                <a:lnTo>
                  <a:pt x="2208742" y="300108"/>
                </a:lnTo>
                <a:lnTo>
                  <a:pt x="2203451" y="305391"/>
                </a:lnTo>
                <a:lnTo>
                  <a:pt x="2189692" y="311201"/>
                </a:lnTo>
                <a:lnTo>
                  <a:pt x="2176463" y="312786"/>
                </a:lnTo>
                <a:lnTo>
                  <a:pt x="2107142" y="316483"/>
                </a:lnTo>
                <a:lnTo>
                  <a:pt x="2037821" y="319124"/>
                </a:lnTo>
                <a:lnTo>
                  <a:pt x="2022476" y="321237"/>
                </a:lnTo>
                <a:lnTo>
                  <a:pt x="2007659" y="324935"/>
                </a:lnTo>
                <a:lnTo>
                  <a:pt x="2224088" y="331801"/>
                </a:lnTo>
                <a:lnTo>
                  <a:pt x="2228321" y="331801"/>
                </a:lnTo>
                <a:lnTo>
                  <a:pt x="2234671" y="334442"/>
                </a:lnTo>
                <a:lnTo>
                  <a:pt x="2235201" y="336555"/>
                </a:lnTo>
                <a:lnTo>
                  <a:pt x="2235201" y="338668"/>
                </a:lnTo>
                <a:lnTo>
                  <a:pt x="2229380" y="342366"/>
                </a:lnTo>
                <a:lnTo>
                  <a:pt x="2224617" y="342366"/>
                </a:lnTo>
                <a:lnTo>
                  <a:pt x="2130425" y="353986"/>
                </a:lnTo>
                <a:lnTo>
                  <a:pt x="1938867" y="371417"/>
                </a:lnTo>
                <a:lnTo>
                  <a:pt x="1842030" y="376699"/>
                </a:lnTo>
                <a:lnTo>
                  <a:pt x="1779588" y="397300"/>
                </a:lnTo>
                <a:lnTo>
                  <a:pt x="1715030" y="417900"/>
                </a:lnTo>
                <a:lnTo>
                  <a:pt x="1722967" y="417900"/>
                </a:lnTo>
                <a:lnTo>
                  <a:pt x="1731434" y="417900"/>
                </a:lnTo>
                <a:lnTo>
                  <a:pt x="1783292" y="416315"/>
                </a:lnTo>
                <a:lnTo>
                  <a:pt x="1881717" y="404166"/>
                </a:lnTo>
                <a:lnTo>
                  <a:pt x="1977496" y="387264"/>
                </a:lnTo>
                <a:lnTo>
                  <a:pt x="2074334" y="371417"/>
                </a:lnTo>
                <a:lnTo>
                  <a:pt x="2124605" y="366135"/>
                </a:lnTo>
                <a:lnTo>
                  <a:pt x="2129367" y="366135"/>
                </a:lnTo>
                <a:lnTo>
                  <a:pt x="2131484" y="368248"/>
                </a:lnTo>
                <a:lnTo>
                  <a:pt x="2130955" y="370889"/>
                </a:lnTo>
                <a:lnTo>
                  <a:pt x="2126192" y="371417"/>
                </a:lnTo>
                <a:lnTo>
                  <a:pt x="2030413" y="385151"/>
                </a:lnTo>
                <a:lnTo>
                  <a:pt x="1935163" y="402582"/>
                </a:lnTo>
                <a:lnTo>
                  <a:pt x="1855259" y="414731"/>
                </a:lnTo>
                <a:lnTo>
                  <a:pt x="1779059" y="429521"/>
                </a:lnTo>
                <a:lnTo>
                  <a:pt x="1855259" y="424239"/>
                </a:lnTo>
                <a:lnTo>
                  <a:pt x="2006601" y="405223"/>
                </a:lnTo>
                <a:lnTo>
                  <a:pt x="2082801" y="396771"/>
                </a:lnTo>
                <a:lnTo>
                  <a:pt x="2089680" y="396771"/>
                </a:lnTo>
                <a:lnTo>
                  <a:pt x="2094442" y="398356"/>
                </a:lnTo>
                <a:lnTo>
                  <a:pt x="2094971" y="396771"/>
                </a:lnTo>
                <a:lnTo>
                  <a:pt x="2096559" y="395715"/>
                </a:lnTo>
                <a:lnTo>
                  <a:pt x="2116667" y="389905"/>
                </a:lnTo>
                <a:lnTo>
                  <a:pt x="2137834" y="385151"/>
                </a:lnTo>
                <a:lnTo>
                  <a:pt x="2142596" y="384623"/>
                </a:lnTo>
                <a:lnTo>
                  <a:pt x="2145242" y="386735"/>
                </a:lnTo>
                <a:lnTo>
                  <a:pt x="2146301" y="388848"/>
                </a:lnTo>
                <a:lnTo>
                  <a:pt x="2142596" y="390433"/>
                </a:lnTo>
                <a:lnTo>
                  <a:pt x="2121959" y="394130"/>
                </a:lnTo>
                <a:lnTo>
                  <a:pt x="2103438" y="400469"/>
                </a:lnTo>
                <a:lnTo>
                  <a:pt x="2100263" y="400997"/>
                </a:lnTo>
                <a:lnTo>
                  <a:pt x="2096559" y="400469"/>
                </a:lnTo>
                <a:lnTo>
                  <a:pt x="2097617" y="402582"/>
                </a:lnTo>
                <a:lnTo>
                  <a:pt x="2093384" y="405751"/>
                </a:lnTo>
                <a:lnTo>
                  <a:pt x="2090738" y="407336"/>
                </a:lnTo>
                <a:lnTo>
                  <a:pt x="2053167" y="415787"/>
                </a:lnTo>
                <a:lnTo>
                  <a:pt x="1976967" y="429521"/>
                </a:lnTo>
                <a:lnTo>
                  <a:pt x="1858963" y="444311"/>
                </a:lnTo>
                <a:lnTo>
                  <a:pt x="1780117" y="453818"/>
                </a:lnTo>
                <a:lnTo>
                  <a:pt x="1779059" y="456459"/>
                </a:lnTo>
                <a:lnTo>
                  <a:pt x="1775884" y="459629"/>
                </a:lnTo>
                <a:lnTo>
                  <a:pt x="1769534" y="464383"/>
                </a:lnTo>
                <a:lnTo>
                  <a:pt x="1750484" y="468608"/>
                </a:lnTo>
                <a:lnTo>
                  <a:pt x="1739371" y="468608"/>
                </a:lnTo>
                <a:lnTo>
                  <a:pt x="1727730" y="467552"/>
                </a:lnTo>
                <a:lnTo>
                  <a:pt x="1658409" y="462798"/>
                </a:lnTo>
                <a:lnTo>
                  <a:pt x="1589617" y="457516"/>
                </a:lnTo>
                <a:lnTo>
                  <a:pt x="1574801" y="461213"/>
                </a:lnTo>
                <a:lnTo>
                  <a:pt x="1557867" y="463326"/>
                </a:lnTo>
                <a:lnTo>
                  <a:pt x="1498601" y="474947"/>
                </a:lnTo>
                <a:lnTo>
                  <a:pt x="1437217" y="484983"/>
                </a:lnTo>
                <a:lnTo>
                  <a:pt x="1441450" y="487624"/>
                </a:lnTo>
                <a:lnTo>
                  <a:pt x="1441980" y="490793"/>
                </a:lnTo>
                <a:lnTo>
                  <a:pt x="1440392" y="495547"/>
                </a:lnTo>
                <a:lnTo>
                  <a:pt x="1428750" y="500301"/>
                </a:lnTo>
                <a:lnTo>
                  <a:pt x="1420813" y="500829"/>
                </a:lnTo>
                <a:lnTo>
                  <a:pt x="1403880" y="500829"/>
                </a:lnTo>
                <a:lnTo>
                  <a:pt x="1452034" y="505583"/>
                </a:lnTo>
                <a:lnTo>
                  <a:pt x="1454680" y="505583"/>
                </a:lnTo>
                <a:lnTo>
                  <a:pt x="1457855" y="506111"/>
                </a:lnTo>
                <a:lnTo>
                  <a:pt x="1484842" y="506111"/>
                </a:lnTo>
                <a:lnTo>
                  <a:pt x="1511301" y="505583"/>
                </a:lnTo>
                <a:lnTo>
                  <a:pt x="1568980" y="502942"/>
                </a:lnTo>
                <a:lnTo>
                  <a:pt x="1683809" y="493434"/>
                </a:lnTo>
                <a:lnTo>
                  <a:pt x="1850496" y="470193"/>
                </a:lnTo>
                <a:lnTo>
                  <a:pt x="1960034" y="450649"/>
                </a:lnTo>
                <a:lnTo>
                  <a:pt x="1964267" y="449593"/>
                </a:lnTo>
                <a:lnTo>
                  <a:pt x="1968501" y="451177"/>
                </a:lnTo>
                <a:lnTo>
                  <a:pt x="1969559" y="453818"/>
                </a:lnTo>
                <a:lnTo>
                  <a:pt x="1966913" y="455403"/>
                </a:lnTo>
                <a:lnTo>
                  <a:pt x="1900238" y="478644"/>
                </a:lnTo>
                <a:lnTo>
                  <a:pt x="1800755" y="513506"/>
                </a:lnTo>
                <a:lnTo>
                  <a:pt x="1729846" y="533579"/>
                </a:lnTo>
                <a:lnTo>
                  <a:pt x="1691746" y="542030"/>
                </a:lnTo>
                <a:lnTo>
                  <a:pt x="1599142" y="557876"/>
                </a:lnTo>
                <a:lnTo>
                  <a:pt x="1413934" y="585872"/>
                </a:lnTo>
                <a:lnTo>
                  <a:pt x="1318684" y="596436"/>
                </a:lnTo>
                <a:lnTo>
                  <a:pt x="1220259" y="598021"/>
                </a:lnTo>
                <a:lnTo>
                  <a:pt x="1028171" y="611226"/>
                </a:lnTo>
                <a:lnTo>
                  <a:pt x="928159" y="618093"/>
                </a:lnTo>
                <a:lnTo>
                  <a:pt x="792692" y="626544"/>
                </a:lnTo>
                <a:lnTo>
                  <a:pt x="528638" y="630770"/>
                </a:lnTo>
                <a:lnTo>
                  <a:pt x="396875" y="630770"/>
                </a:lnTo>
                <a:lnTo>
                  <a:pt x="372004" y="631826"/>
                </a:lnTo>
                <a:lnTo>
                  <a:pt x="327025" y="625488"/>
                </a:lnTo>
                <a:lnTo>
                  <a:pt x="289454" y="611226"/>
                </a:lnTo>
                <a:lnTo>
                  <a:pt x="271463" y="596436"/>
                </a:lnTo>
                <a:lnTo>
                  <a:pt x="262996" y="585343"/>
                </a:lnTo>
                <a:lnTo>
                  <a:pt x="261409" y="579005"/>
                </a:lnTo>
                <a:lnTo>
                  <a:pt x="259821" y="571610"/>
                </a:lnTo>
                <a:lnTo>
                  <a:pt x="263525" y="557876"/>
                </a:lnTo>
                <a:lnTo>
                  <a:pt x="273579" y="544671"/>
                </a:lnTo>
                <a:lnTo>
                  <a:pt x="288925" y="532522"/>
                </a:lnTo>
                <a:lnTo>
                  <a:pt x="298979" y="528296"/>
                </a:lnTo>
                <a:lnTo>
                  <a:pt x="282575" y="527240"/>
                </a:lnTo>
                <a:lnTo>
                  <a:pt x="256646" y="523543"/>
                </a:lnTo>
                <a:lnTo>
                  <a:pt x="239184" y="519845"/>
                </a:lnTo>
                <a:lnTo>
                  <a:pt x="209550" y="508224"/>
                </a:lnTo>
                <a:lnTo>
                  <a:pt x="198967" y="500301"/>
                </a:lnTo>
                <a:lnTo>
                  <a:pt x="181504" y="486568"/>
                </a:lnTo>
                <a:lnTo>
                  <a:pt x="161396" y="467552"/>
                </a:lnTo>
                <a:lnTo>
                  <a:pt x="127000" y="440085"/>
                </a:lnTo>
                <a:lnTo>
                  <a:pt x="106892" y="421069"/>
                </a:lnTo>
                <a:lnTo>
                  <a:pt x="98954" y="411033"/>
                </a:lnTo>
                <a:lnTo>
                  <a:pt x="103717" y="400997"/>
                </a:lnTo>
                <a:lnTo>
                  <a:pt x="98954" y="398356"/>
                </a:lnTo>
                <a:lnTo>
                  <a:pt x="87842" y="392018"/>
                </a:lnTo>
                <a:lnTo>
                  <a:pt x="73025" y="377756"/>
                </a:lnTo>
                <a:lnTo>
                  <a:pt x="69321" y="369833"/>
                </a:lnTo>
                <a:lnTo>
                  <a:pt x="70909" y="357684"/>
                </a:lnTo>
                <a:lnTo>
                  <a:pt x="74084" y="347119"/>
                </a:lnTo>
                <a:lnTo>
                  <a:pt x="85196" y="327576"/>
                </a:lnTo>
                <a:lnTo>
                  <a:pt x="94721" y="317540"/>
                </a:lnTo>
                <a:lnTo>
                  <a:pt x="94721" y="310145"/>
                </a:lnTo>
                <a:lnTo>
                  <a:pt x="98425" y="302221"/>
                </a:lnTo>
                <a:lnTo>
                  <a:pt x="91546" y="292185"/>
                </a:lnTo>
                <a:lnTo>
                  <a:pt x="86784" y="277924"/>
                </a:lnTo>
                <a:lnTo>
                  <a:pt x="88900" y="267359"/>
                </a:lnTo>
                <a:lnTo>
                  <a:pt x="91546" y="262077"/>
                </a:lnTo>
                <a:lnTo>
                  <a:pt x="87842" y="258908"/>
                </a:lnTo>
                <a:lnTo>
                  <a:pt x="88900" y="252041"/>
                </a:lnTo>
                <a:lnTo>
                  <a:pt x="93663" y="248872"/>
                </a:lnTo>
                <a:lnTo>
                  <a:pt x="98425" y="248344"/>
                </a:lnTo>
                <a:lnTo>
                  <a:pt x="102659" y="247287"/>
                </a:lnTo>
                <a:lnTo>
                  <a:pt x="98954" y="243590"/>
                </a:lnTo>
                <a:lnTo>
                  <a:pt x="93663" y="239892"/>
                </a:lnTo>
                <a:lnTo>
                  <a:pt x="83609" y="237779"/>
                </a:lnTo>
                <a:lnTo>
                  <a:pt x="52388" y="233025"/>
                </a:lnTo>
                <a:lnTo>
                  <a:pt x="35984" y="226159"/>
                </a:lnTo>
                <a:lnTo>
                  <a:pt x="31750" y="222989"/>
                </a:lnTo>
                <a:lnTo>
                  <a:pt x="23813" y="208728"/>
                </a:lnTo>
                <a:lnTo>
                  <a:pt x="19050" y="197107"/>
                </a:lnTo>
                <a:lnTo>
                  <a:pt x="20638" y="191297"/>
                </a:lnTo>
                <a:lnTo>
                  <a:pt x="22225" y="189712"/>
                </a:lnTo>
                <a:lnTo>
                  <a:pt x="22754" y="188127"/>
                </a:lnTo>
                <a:lnTo>
                  <a:pt x="11642" y="184958"/>
                </a:lnTo>
                <a:lnTo>
                  <a:pt x="8467" y="183373"/>
                </a:lnTo>
                <a:lnTo>
                  <a:pt x="4763" y="181261"/>
                </a:lnTo>
                <a:lnTo>
                  <a:pt x="3175" y="180732"/>
                </a:lnTo>
                <a:lnTo>
                  <a:pt x="3175" y="175450"/>
                </a:lnTo>
                <a:lnTo>
                  <a:pt x="529" y="172809"/>
                </a:lnTo>
                <a:lnTo>
                  <a:pt x="0" y="170168"/>
                </a:lnTo>
                <a:lnTo>
                  <a:pt x="0" y="169112"/>
                </a:lnTo>
                <a:lnTo>
                  <a:pt x="6879" y="163830"/>
                </a:lnTo>
                <a:lnTo>
                  <a:pt x="6879" y="162245"/>
                </a:lnTo>
                <a:lnTo>
                  <a:pt x="8996" y="160132"/>
                </a:lnTo>
                <a:lnTo>
                  <a:pt x="10054" y="159076"/>
                </a:lnTo>
                <a:lnTo>
                  <a:pt x="21167" y="156435"/>
                </a:lnTo>
                <a:lnTo>
                  <a:pt x="37571" y="170168"/>
                </a:lnTo>
                <a:lnTo>
                  <a:pt x="40217" y="165414"/>
                </a:lnTo>
                <a:lnTo>
                  <a:pt x="43921" y="171225"/>
                </a:lnTo>
                <a:lnTo>
                  <a:pt x="41804" y="165942"/>
                </a:lnTo>
                <a:lnTo>
                  <a:pt x="49742" y="169112"/>
                </a:lnTo>
                <a:lnTo>
                  <a:pt x="41275" y="164358"/>
                </a:lnTo>
                <a:lnTo>
                  <a:pt x="59267" y="165942"/>
                </a:lnTo>
                <a:lnTo>
                  <a:pt x="67204" y="165942"/>
                </a:lnTo>
                <a:lnTo>
                  <a:pt x="77788" y="165942"/>
                </a:lnTo>
                <a:lnTo>
                  <a:pt x="82021" y="165414"/>
                </a:lnTo>
                <a:lnTo>
                  <a:pt x="81492" y="163301"/>
                </a:lnTo>
                <a:lnTo>
                  <a:pt x="81492" y="162245"/>
                </a:lnTo>
                <a:lnTo>
                  <a:pt x="120650" y="166999"/>
                </a:lnTo>
                <a:lnTo>
                  <a:pt x="122767" y="169112"/>
                </a:lnTo>
                <a:lnTo>
                  <a:pt x="124884" y="170696"/>
                </a:lnTo>
                <a:lnTo>
                  <a:pt x="128588" y="169112"/>
                </a:lnTo>
                <a:lnTo>
                  <a:pt x="133879" y="169112"/>
                </a:lnTo>
                <a:lnTo>
                  <a:pt x="144992" y="170168"/>
                </a:lnTo>
                <a:lnTo>
                  <a:pt x="147109" y="169112"/>
                </a:lnTo>
                <a:lnTo>
                  <a:pt x="147109" y="168583"/>
                </a:lnTo>
                <a:lnTo>
                  <a:pt x="155575" y="165942"/>
                </a:lnTo>
                <a:lnTo>
                  <a:pt x="157163" y="165414"/>
                </a:lnTo>
                <a:lnTo>
                  <a:pt x="194204" y="153793"/>
                </a:lnTo>
                <a:lnTo>
                  <a:pt x="203200" y="155378"/>
                </a:lnTo>
                <a:lnTo>
                  <a:pt x="211138" y="156963"/>
                </a:lnTo>
                <a:lnTo>
                  <a:pt x="209021" y="155378"/>
                </a:lnTo>
                <a:lnTo>
                  <a:pt x="206375" y="154850"/>
                </a:lnTo>
                <a:lnTo>
                  <a:pt x="204259" y="150096"/>
                </a:lnTo>
                <a:lnTo>
                  <a:pt x="204259" y="146927"/>
                </a:lnTo>
                <a:lnTo>
                  <a:pt x="171979" y="140060"/>
                </a:lnTo>
                <a:lnTo>
                  <a:pt x="111621" y="131587"/>
                </a:lnTo>
                <a:lnTo>
                  <a:pt x="106627" y="133025"/>
                </a:lnTo>
                <a:lnTo>
                  <a:pt x="104902" y="134743"/>
                </a:lnTo>
                <a:lnTo>
                  <a:pt x="102658" y="134211"/>
                </a:lnTo>
                <a:lnTo>
                  <a:pt x="110483" y="131427"/>
                </a:lnTo>
                <a:lnTo>
                  <a:pt x="104246" y="130552"/>
                </a:lnTo>
                <a:lnTo>
                  <a:pt x="69850" y="126326"/>
                </a:lnTo>
                <a:lnTo>
                  <a:pt x="64029" y="126326"/>
                </a:lnTo>
                <a:lnTo>
                  <a:pt x="58645" y="124113"/>
                </a:lnTo>
                <a:lnTo>
                  <a:pt x="42250" y="128819"/>
                </a:lnTo>
                <a:lnTo>
                  <a:pt x="36973" y="132499"/>
                </a:lnTo>
                <a:lnTo>
                  <a:pt x="38556" y="141435"/>
                </a:lnTo>
                <a:lnTo>
                  <a:pt x="43833" y="145115"/>
                </a:lnTo>
                <a:lnTo>
                  <a:pt x="58080" y="150897"/>
                </a:lnTo>
                <a:lnTo>
                  <a:pt x="51221" y="147743"/>
                </a:lnTo>
                <a:lnTo>
                  <a:pt x="71912" y="150813"/>
                </a:lnTo>
                <a:lnTo>
                  <a:pt x="70217" y="151423"/>
                </a:lnTo>
                <a:lnTo>
                  <a:pt x="53331" y="151948"/>
                </a:lnTo>
                <a:lnTo>
                  <a:pt x="37501" y="149846"/>
                </a:lnTo>
                <a:lnTo>
                  <a:pt x="20615" y="142487"/>
                </a:lnTo>
                <a:lnTo>
                  <a:pt x="16394" y="134602"/>
                </a:lnTo>
                <a:lnTo>
                  <a:pt x="16394" y="130922"/>
                </a:lnTo>
                <a:lnTo>
                  <a:pt x="14811" y="125140"/>
                </a:lnTo>
                <a:lnTo>
                  <a:pt x="12700" y="113575"/>
                </a:lnTo>
                <a:lnTo>
                  <a:pt x="15339" y="108319"/>
                </a:lnTo>
                <a:lnTo>
                  <a:pt x="20615" y="103588"/>
                </a:lnTo>
                <a:lnTo>
                  <a:pt x="33807" y="95177"/>
                </a:lnTo>
                <a:lnTo>
                  <a:pt x="58608" y="87818"/>
                </a:lnTo>
                <a:lnTo>
                  <a:pt x="67169" y="87042"/>
                </a:lnTo>
                <a:lnTo>
                  <a:pt x="59401" y="84260"/>
                </a:lnTo>
                <a:lnTo>
                  <a:pt x="45066" y="78467"/>
                </a:lnTo>
                <a:lnTo>
                  <a:pt x="24890" y="63195"/>
                </a:lnTo>
                <a:lnTo>
                  <a:pt x="19050" y="46343"/>
                </a:lnTo>
                <a:lnTo>
                  <a:pt x="26483" y="28964"/>
                </a:lnTo>
                <a:lnTo>
                  <a:pt x="36040" y="21592"/>
                </a:lnTo>
                <a:lnTo>
                  <a:pt x="48251" y="13692"/>
                </a:lnTo>
                <a:lnTo>
                  <a:pt x="78514" y="4740"/>
                </a:lnTo>
                <a:lnTo>
                  <a:pt x="114617" y="1580"/>
                </a:lnTo>
                <a:lnTo>
                  <a:pt x="149659" y="5793"/>
                </a:lnTo>
                <a:lnTo>
                  <a:pt x="166648" y="10006"/>
                </a:lnTo>
                <a:lnTo>
                  <a:pt x="161339" y="4213"/>
                </a:lnTo>
                <a:lnTo>
                  <a:pt x="180983" y="5793"/>
                </a:lnTo>
                <a:lnTo>
                  <a:pt x="199566" y="10006"/>
                </a:lnTo>
                <a:close/>
              </a:path>
            </a:pathLst>
          </a:custGeom>
          <a:solidFill>
            <a:srgbClr val="1E2A38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736" name="자유형 2735"/>
          <p:cNvSpPr>
            <a:spLocks/>
          </p:cNvSpPr>
          <p:nvPr/>
        </p:nvSpPr>
        <p:spPr bwMode="auto">
          <a:xfrm flipH="1">
            <a:off x="823120" y="453773"/>
            <a:ext cx="1627130" cy="490791"/>
          </a:xfrm>
          <a:custGeom>
            <a:avLst/>
            <a:gdLst>
              <a:gd name="connsiteX0" fmla="*/ 2164522 w 2347913"/>
              <a:gd name="connsiteY0" fmla="*/ 263525 h 631826"/>
              <a:gd name="connsiteX1" fmla="*/ 2169491 w 2347913"/>
              <a:gd name="connsiteY1" fmla="*/ 265257 h 631826"/>
              <a:gd name="connsiteX2" fmla="*/ 2171700 w 2347913"/>
              <a:gd name="connsiteY2" fmla="*/ 266411 h 631826"/>
              <a:gd name="connsiteX3" fmla="*/ 2169491 w 2347913"/>
              <a:gd name="connsiteY3" fmla="*/ 269298 h 631826"/>
              <a:gd name="connsiteX4" fmla="*/ 2165074 w 2347913"/>
              <a:gd name="connsiteY4" fmla="*/ 269875 h 631826"/>
              <a:gd name="connsiteX5" fmla="*/ 2161209 w 2347913"/>
              <a:gd name="connsiteY5" fmla="*/ 269298 h 631826"/>
              <a:gd name="connsiteX6" fmla="*/ 2159552 w 2347913"/>
              <a:gd name="connsiteY6" fmla="*/ 268143 h 631826"/>
              <a:gd name="connsiteX7" fmla="*/ 2159000 w 2347913"/>
              <a:gd name="connsiteY7" fmla="*/ 265834 h 631826"/>
              <a:gd name="connsiteX8" fmla="*/ 2160657 w 2347913"/>
              <a:gd name="connsiteY8" fmla="*/ 265257 h 631826"/>
              <a:gd name="connsiteX9" fmla="*/ 26987 w 2347913"/>
              <a:gd name="connsiteY9" fmla="*/ 153988 h 631826"/>
              <a:gd name="connsiteX10" fmla="*/ 37042 w 2347913"/>
              <a:gd name="connsiteY10" fmla="*/ 154980 h 631826"/>
              <a:gd name="connsiteX11" fmla="*/ 44450 w 2347913"/>
              <a:gd name="connsiteY11" fmla="*/ 157957 h 631826"/>
              <a:gd name="connsiteX12" fmla="*/ 44450 w 2347913"/>
              <a:gd name="connsiteY12" fmla="*/ 159942 h 631826"/>
              <a:gd name="connsiteX13" fmla="*/ 39158 w 2347913"/>
              <a:gd name="connsiteY13" fmla="*/ 161926 h 631826"/>
              <a:gd name="connsiteX14" fmla="*/ 33867 w 2347913"/>
              <a:gd name="connsiteY14" fmla="*/ 159942 h 631826"/>
              <a:gd name="connsiteX15" fmla="*/ 23812 w 2347913"/>
              <a:gd name="connsiteY15" fmla="*/ 156469 h 631826"/>
              <a:gd name="connsiteX16" fmla="*/ 19050 w 2347913"/>
              <a:gd name="connsiteY16" fmla="*/ 153988 h 631826"/>
              <a:gd name="connsiteX17" fmla="*/ 23813 w 2347913"/>
              <a:gd name="connsiteY17" fmla="*/ 155576 h 631826"/>
              <a:gd name="connsiteX18" fmla="*/ 23218 w 2347913"/>
              <a:gd name="connsiteY18" fmla="*/ 155576 h 631826"/>
              <a:gd name="connsiteX19" fmla="*/ 22027 w 2347913"/>
              <a:gd name="connsiteY19" fmla="*/ 155576 h 631826"/>
              <a:gd name="connsiteX20" fmla="*/ 97441 w 2347913"/>
              <a:gd name="connsiteY20" fmla="*/ 136068 h 631826"/>
              <a:gd name="connsiteX21" fmla="*/ 102141 w 2347913"/>
              <a:gd name="connsiteY21" fmla="*/ 137493 h 631826"/>
              <a:gd name="connsiteX22" fmla="*/ 99767 w 2347913"/>
              <a:gd name="connsiteY22" fmla="*/ 139858 h 631826"/>
              <a:gd name="connsiteX23" fmla="*/ 103764 w 2347913"/>
              <a:gd name="connsiteY23" fmla="*/ 137985 h 631826"/>
              <a:gd name="connsiteX24" fmla="*/ 120346 w 2347913"/>
              <a:gd name="connsiteY24" fmla="*/ 143012 h 631826"/>
              <a:gd name="connsiteX25" fmla="*/ 157811 w 2347913"/>
              <a:gd name="connsiteY25" fmla="*/ 153525 h 631826"/>
              <a:gd name="connsiteX26" fmla="*/ 161505 w 2347913"/>
              <a:gd name="connsiteY26" fmla="*/ 155102 h 631826"/>
              <a:gd name="connsiteX27" fmla="*/ 163616 w 2347913"/>
              <a:gd name="connsiteY27" fmla="*/ 158782 h 631826"/>
              <a:gd name="connsiteX28" fmla="*/ 163088 w 2347913"/>
              <a:gd name="connsiteY28" fmla="*/ 160359 h 631826"/>
              <a:gd name="connsiteX29" fmla="*/ 156756 w 2347913"/>
              <a:gd name="connsiteY29" fmla="*/ 163513 h 631826"/>
              <a:gd name="connsiteX30" fmla="*/ 149368 w 2347913"/>
              <a:gd name="connsiteY30" fmla="*/ 162987 h 631826"/>
              <a:gd name="connsiteX31" fmla="*/ 100822 w 2347913"/>
              <a:gd name="connsiteY31" fmla="*/ 155102 h 631826"/>
              <a:gd name="connsiteX32" fmla="*/ 71912 w 2347913"/>
              <a:gd name="connsiteY32" fmla="*/ 150813 h 631826"/>
              <a:gd name="connsiteX33" fmla="*/ 89213 w 2347913"/>
              <a:gd name="connsiteY33" fmla="*/ 144589 h 631826"/>
              <a:gd name="connsiteX34" fmla="*/ 96073 w 2347913"/>
              <a:gd name="connsiteY34" fmla="*/ 137756 h 631826"/>
              <a:gd name="connsiteX35" fmla="*/ 96530 w 2347913"/>
              <a:gd name="connsiteY35" fmla="*/ 136392 h 631826"/>
              <a:gd name="connsiteX36" fmla="*/ 104902 w 2347913"/>
              <a:gd name="connsiteY36" fmla="*/ 134743 h 631826"/>
              <a:gd name="connsiteX37" fmla="*/ 108737 w 2347913"/>
              <a:gd name="connsiteY37" fmla="*/ 135653 h 631826"/>
              <a:gd name="connsiteX38" fmla="*/ 103764 w 2347913"/>
              <a:gd name="connsiteY38" fmla="*/ 137985 h 631826"/>
              <a:gd name="connsiteX39" fmla="*/ 102141 w 2347913"/>
              <a:gd name="connsiteY39" fmla="*/ 137493 h 631826"/>
              <a:gd name="connsiteX40" fmla="*/ 97656 w 2347913"/>
              <a:gd name="connsiteY40" fmla="*/ 133025 h 631826"/>
              <a:gd name="connsiteX41" fmla="*/ 102658 w 2347913"/>
              <a:gd name="connsiteY41" fmla="*/ 134211 h 631826"/>
              <a:gd name="connsiteX42" fmla="*/ 97441 w 2347913"/>
              <a:gd name="connsiteY42" fmla="*/ 136068 h 631826"/>
              <a:gd name="connsiteX43" fmla="*/ 96712 w 2347913"/>
              <a:gd name="connsiteY43" fmla="*/ 135847 h 631826"/>
              <a:gd name="connsiteX44" fmla="*/ 79187 w 2347913"/>
              <a:gd name="connsiteY44" fmla="*/ 127768 h 631826"/>
              <a:gd name="connsiteX45" fmla="*/ 83937 w 2347913"/>
              <a:gd name="connsiteY45" fmla="*/ 131973 h 631826"/>
              <a:gd name="connsiteX46" fmla="*/ 96712 w 2347913"/>
              <a:gd name="connsiteY46" fmla="*/ 135847 h 631826"/>
              <a:gd name="connsiteX47" fmla="*/ 96530 w 2347913"/>
              <a:gd name="connsiteY47" fmla="*/ 136392 h 631826"/>
              <a:gd name="connsiteX48" fmla="*/ 89741 w 2347913"/>
              <a:gd name="connsiteY48" fmla="*/ 138807 h 631826"/>
              <a:gd name="connsiteX49" fmla="*/ 80770 w 2347913"/>
              <a:gd name="connsiteY49" fmla="*/ 143012 h 631826"/>
              <a:gd name="connsiteX50" fmla="*/ 80770 w 2347913"/>
              <a:gd name="connsiteY50" fmla="*/ 144589 h 631826"/>
              <a:gd name="connsiteX51" fmla="*/ 1421341 w 2347913"/>
              <a:gd name="connsiteY51" fmla="*/ 109538 h 631826"/>
              <a:gd name="connsiteX52" fmla="*/ 1568450 w 2347913"/>
              <a:gd name="connsiteY52" fmla="*/ 116707 h 631826"/>
              <a:gd name="connsiteX53" fmla="*/ 1716087 w 2347913"/>
              <a:gd name="connsiteY53" fmla="*/ 119780 h 631826"/>
              <a:gd name="connsiteX54" fmla="*/ 1720850 w 2347913"/>
              <a:gd name="connsiteY54" fmla="*/ 120292 h 631826"/>
              <a:gd name="connsiteX55" fmla="*/ 1722437 w 2347913"/>
              <a:gd name="connsiteY55" fmla="*/ 122853 h 631826"/>
              <a:gd name="connsiteX56" fmla="*/ 1720850 w 2347913"/>
              <a:gd name="connsiteY56" fmla="*/ 124901 h 631826"/>
              <a:gd name="connsiteX57" fmla="*/ 1715558 w 2347913"/>
              <a:gd name="connsiteY57" fmla="*/ 125413 h 631826"/>
              <a:gd name="connsiteX58" fmla="*/ 1567921 w 2347913"/>
              <a:gd name="connsiteY58" fmla="*/ 121828 h 631826"/>
              <a:gd name="connsiteX59" fmla="*/ 1419754 w 2347913"/>
              <a:gd name="connsiteY59" fmla="*/ 115171 h 631826"/>
              <a:gd name="connsiteX60" fmla="*/ 1415521 w 2347913"/>
              <a:gd name="connsiteY60" fmla="*/ 114659 h 631826"/>
              <a:gd name="connsiteX61" fmla="*/ 1414462 w 2347913"/>
              <a:gd name="connsiteY61" fmla="*/ 112611 h 631826"/>
              <a:gd name="connsiteX62" fmla="*/ 1416050 w 2347913"/>
              <a:gd name="connsiteY62" fmla="*/ 110050 h 631826"/>
              <a:gd name="connsiteX63" fmla="*/ 284691 w 2347913"/>
              <a:gd name="connsiteY63" fmla="*/ 84168 h 631826"/>
              <a:gd name="connsiteX64" fmla="*/ 270710 w 2347913"/>
              <a:gd name="connsiteY64" fmla="*/ 89526 h 631826"/>
              <a:gd name="connsiteX65" fmla="*/ 251479 w 2347913"/>
              <a:gd name="connsiteY65" fmla="*/ 94613 h 631826"/>
              <a:gd name="connsiteX66" fmla="*/ 254529 w 2347913"/>
              <a:gd name="connsiteY66" fmla="*/ 94634 h 631826"/>
              <a:gd name="connsiteX67" fmla="*/ 330729 w 2347913"/>
              <a:gd name="connsiteY67" fmla="*/ 103613 h 631826"/>
              <a:gd name="connsiteX68" fmla="*/ 366713 w 2347913"/>
              <a:gd name="connsiteY68" fmla="*/ 111536 h 631826"/>
              <a:gd name="connsiteX69" fmla="*/ 404813 w 2347913"/>
              <a:gd name="connsiteY69" fmla="*/ 115234 h 631826"/>
              <a:gd name="connsiteX70" fmla="*/ 441854 w 2347913"/>
              <a:gd name="connsiteY70" fmla="*/ 118931 h 631826"/>
              <a:gd name="connsiteX71" fmla="*/ 438150 w 2347913"/>
              <a:gd name="connsiteY71" fmla="*/ 115762 h 631826"/>
              <a:gd name="connsiteX72" fmla="*/ 458259 w 2347913"/>
              <a:gd name="connsiteY72" fmla="*/ 119988 h 631826"/>
              <a:gd name="connsiteX73" fmla="*/ 460375 w 2347913"/>
              <a:gd name="connsiteY73" fmla="*/ 120516 h 631826"/>
              <a:gd name="connsiteX74" fmla="*/ 445029 w 2347913"/>
              <a:gd name="connsiteY74" fmla="*/ 111536 h 631826"/>
              <a:gd name="connsiteX75" fmla="*/ 434975 w 2347913"/>
              <a:gd name="connsiteY75" fmla="*/ 108367 h 631826"/>
              <a:gd name="connsiteX76" fmla="*/ 391584 w 2347913"/>
              <a:gd name="connsiteY76" fmla="*/ 103613 h 631826"/>
              <a:gd name="connsiteX77" fmla="*/ 309563 w 2347913"/>
              <a:gd name="connsiteY77" fmla="*/ 88823 h 631826"/>
              <a:gd name="connsiteX78" fmla="*/ 175143 w 2347913"/>
              <a:gd name="connsiteY78" fmla="*/ 0 h 631826"/>
              <a:gd name="connsiteX79" fmla="*/ 206468 w 2347913"/>
              <a:gd name="connsiteY79" fmla="*/ 6846 h 631826"/>
              <a:gd name="connsiteX80" fmla="*/ 262746 w 2347913"/>
              <a:gd name="connsiteY80" fmla="*/ 25278 h 631826"/>
              <a:gd name="connsiteX81" fmla="*/ 287169 w 2347913"/>
              <a:gd name="connsiteY81" fmla="*/ 37390 h 631826"/>
              <a:gd name="connsiteX82" fmla="*/ 294071 w 2347913"/>
              <a:gd name="connsiteY82" fmla="*/ 39497 h 631826"/>
              <a:gd name="connsiteX83" fmla="*/ 302035 w 2347913"/>
              <a:gd name="connsiteY83" fmla="*/ 41077 h 631826"/>
              <a:gd name="connsiteX84" fmla="*/ 317963 w 2347913"/>
              <a:gd name="connsiteY84" fmla="*/ 43710 h 631826"/>
              <a:gd name="connsiteX85" fmla="*/ 329396 w 2347913"/>
              <a:gd name="connsiteY85" fmla="*/ 49576 h 631826"/>
              <a:gd name="connsiteX86" fmla="*/ 370417 w 2347913"/>
              <a:gd name="connsiteY86" fmla="*/ 53433 h 631826"/>
              <a:gd name="connsiteX87" fmla="*/ 437621 w 2347913"/>
              <a:gd name="connsiteY87" fmla="*/ 68751 h 631826"/>
              <a:gd name="connsiteX88" fmla="*/ 467255 w 2347913"/>
              <a:gd name="connsiteY88" fmla="*/ 79315 h 631826"/>
              <a:gd name="connsiteX89" fmla="*/ 479955 w 2347913"/>
              <a:gd name="connsiteY89" fmla="*/ 80372 h 631826"/>
              <a:gd name="connsiteX90" fmla="*/ 504296 w 2347913"/>
              <a:gd name="connsiteY90" fmla="*/ 84069 h 631826"/>
              <a:gd name="connsiteX91" fmla="*/ 513821 w 2347913"/>
              <a:gd name="connsiteY91" fmla="*/ 87239 h 631826"/>
              <a:gd name="connsiteX92" fmla="*/ 515938 w 2347913"/>
              <a:gd name="connsiteY92" fmla="*/ 88823 h 631826"/>
              <a:gd name="connsiteX93" fmla="*/ 515409 w 2347913"/>
              <a:gd name="connsiteY93" fmla="*/ 87767 h 631826"/>
              <a:gd name="connsiteX94" fmla="*/ 513821 w 2347913"/>
              <a:gd name="connsiteY94" fmla="*/ 87239 h 631826"/>
              <a:gd name="connsiteX95" fmla="*/ 505355 w 2347913"/>
              <a:gd name="connsiteY95" fmla="*/ 80900 h 631826"/>
              <a:gd name="connsiteX96" fmla="*/ 522288 w 2347913"/>
              <a:gd name="connsiteY96" fmla="*/ 85654 h 631826"/>
              <a:gd name="connsiteX97" fmla="*/ 537104 w 2347913"/>
              <a:gd name="connsiteY97" fmla="*/ 91464 h 631826"/>
              <a:gd name="connsiteX98" fmla="*/ 532871 w 2347913"/>
              <a:gd name="connsiteY98" fmla="*/ 80900 h 631826"/>
              <a:gd name="connsiteX99" fmla="*/ 581555 w 2347913"/>
              <a:gd name="connsiteY99" fmla="*/ 85654 h 631826"/>
              <a:gd name="connsiteX100" fmla="*/ 656167 w 2347913"/>
              <a:gd name="connsiteY100" fmla="*/ 89880 h 631826"/>
              <a:gd name="connsiteX101" fmla="*/ 703263 w 2347913"/>
              <a:gd name="connsiteY101" fmla="*/ 96218 h 631826"/>
              <a:gd name="connsiteX102" fmla="*/ 726546 w 2347913"/>
              <a:gd name="connsiteY102" fmla="*/ 100972 h 631826"/>
              <a:gd name="connsiteX103" fmla="*/ 729192 w 2347913"/>
              <a:gd name="connsiteY103" fmla="*/ 101500 h 631826"/>
              <a:gd name="connsiteX104" fmla="*/ 732896 w 2347913"/>
              <a:gd name="connsiteY104" fmla="*/ 102029 h 631826"/>
              <a:gd name="connsiteX105" fmla="*/ 751946 w 2347913"/>
              <a:gd name="connsiteY105" fmla="*/ 96746 h 631826"/>
              <a:gd name="connsiteX106" fmla="*/ 792692 w 2347913"/>
              <a:gd name="connsiteY106" fmla="*/ 88823 h 631826"/>
              <a:gd name="connsiteX107" fmla="*/ 814917 w 2347913"/>
              <a:gd name="connsiteY107" fmla="*/ 87767 h 631826"/>
              <a:gd name="connsiteX108" fmla="*/ 784225 w 2347913"/>
              <a:gd name="connsiteY108" fmla="*/ 84069 h 631826"/>
              <a:gd name="connsiteX109" fmla="*/ 801159 w 2347913"/>
              <a:gd name="connsiteY109" fmla="*/ 80900 h 631826"/>
              <a:gd name="connsiteX110" fmla="*/ 834496 w 2347913"/>
              <a:gd name="connsiteY110" fmla="*/ 77731 h 631826"/>
              <a:gd name="connsiteX111" fmla="*/ 851959 w 2347913"/>
              <a:gd name="connsiteY111" fmla="*/ 77731 h 631826"/>
              <a:gd name="connsiteX112" fmla="*/ 875771 w 2347913"/>
              <a:gd name="connsiteY112" fmla="*/ 78787 h 631826"/>
              <a:gd name="connsiteX113" fmla="*/ 924455 w 2347913"/>
              <a:gd name="connsiteY113" fmla="*/ 85654 h 631826"/>
              <a:gd name="connsiteX114" fmla="*/ 969434 w 2347913"/>
              <a:gd name="connsiteY114" fmla="*/ 96746 h 631826"/>
              <a:gd name="connsiteX115" fmla="*/ 1007005 w 2347913"/>
              <a:gd name="connsiteY115" fmla="*/ 113121 h 631826"/>
              <a:gd name="connsiteX116" fmla="*/ 1020234 w 2347913"/>
              <a:gd name="connsiteY116" fmla="*/ 122629 h 631826"/>
              <a:gd name="connsiteX117" fmla="*/ 1205442 w 2347913"/>
              <a:gd name="connsiteY117" fmla="*/ 118931 h 631826"/>
              <a:gd name="connsiteX118" fmla="*/ 1390121 w 2347913"/>
              <a:gd name="connsiteY118" fmla="*/ 111536 h 631826"/>
              <a:gd name="connsiteX119" fmla="*/ 1394884 w 2347913"/>
              <a:gd name="connsiteY119" fmla="*/ 111536 h 631826"/>
              <a:gd name="connsiteX120" fmla="*/ 1402292 w 2347913"/>
              <a:gd name="connsiteY120" fmla="*/ 113649 h 631826"/>
              <a:gd name="connsiteX121" fmla="*/ 1403880 w 2347913"/>
              <a:gd name="connsiteY121" fmla="*/ 115762 h 631826"/>
              <a:gd name="connsiteX122" fmla="*/ 1402821 w 2347913"/>
              <a:gd name="connsiteY122" fmla="*/ 118403 h 631826"/>
              <a:gd name="connsiteX123" fmla="*/ 1398588 w 2347913"/>
              <a:gd name="connsiteY123" fmla="*/ 122101 h 631826"/>
              <a:gd name="connsiteX124" fmla="*/ 1393825 w 2347913"/>
              <a:gd name="connsiteY124" fmla="*/ 122629 h 631826"/>
              <a:gd name="connsiteX125" fmla="*/ 1327680 w 2347913"/>
              <a:gd name="connsiteY125" fmla="*/ 129496 h 631826"/>
              <a:gd name="connsiteX126" fmla="*/ 1193271 w 2347913"/>
              <a:gd name="connsiteY126" fmla="*/ 139532 h 631826"/>
              <a:gd name="connsiteX127" fmla="*/ 1125538 w 2347913"/>
              <a:gd name="connsiteY127" fmla="*/ 142701 h 631826"/>
              <a:gd name="connsiteX128" fmla="*/ 1238250 w 2347913"/>
              <a:gd name="connsiteY128" fmla="*/ 151152 h 631826"/>
              <a:gd name="connsiteX129" fmla="*/ 1353609 w 2347913"/>
              <a:gd name="connsiteY129" fmla="*/ 154850 h 631826"/>
              <a:gd name="connsiteX130" fmla="*/ 1382713 w 2347913"/>
              <a:gd name="connsiteY130" fmla="*/ 153265 h 631826"/>
              <a:gd name="connsiteX131" fmla="*/ 1397530 w 2347913"/>
              <a:gd name="connsiteY131" fmla="*/ 153265 h 631826"/>
              <a:gd name="connsiteX132" fmla="*/ 1412346 w 2347913"/>
              <a:gd name="connsiteY132" fmla="*/ 155378 h 631826"/>
              <a:gd name="connsiteX133" fmla="*/ 1484842 w 2347913"/>
              <a:gd name="connsiteY133" fmla="*/ 155378 h 631826"/>
              <a:gd name="connsiteX134" fmla="*/ 1628776 w 2347913"/>
              <a:gd name="connsiteY134" fmla="*/ 153265 h 631826"/>
              <a:gd name="connsiteX135" fmla="*/ 1703388 w 2347913"/>
              <a:gd name="connsiteY135" fmla="*/ 147983 h 631826"/>
              <a:gd name="connsiteX136" fmla="*/ 1825096 w 2347913"/>
              <a:gd name="connsiteY136" fmla="*/ 136362 h 631826"/>
              <a:gd name="connsiteX137" fmla="*/ 1947334 w 2347913"/>
              <a:gd name="connsiteY137" fmla="*/ 122101 h 631826"/>
              <a:gd name="connsiteX138" fmla="*/ 2034646 w 2347913"/>
              <a:gd name="connsiteY138" fmla="*/ 109952 h 631826"/>
              <a:gd name="connsiteX139" fmla="*/ 2205038 w 2347913"/>
              <a:gd name="connsiteY139" fmla="*/ 89880 h 631826"/>
              <a:gd name="connsiteX140" fmla="*/ 2290763 w 2347913"/>
              <a:gd name="connsiteY140" fmla="*/ 85654 h 631826"/>
              <a:gd name="connsiteX141" fmla="*/ 2302934 w 2347913"/>
              <a:gd name="connsiteY141" fmla="*/ 85654 h 631826"/>
              <a:gd name="connsiteX142" fmla="*/ 2320925 w 2347913"/>
              <a:gd name="connsiteY142" fmla="*/ 91464 h 631826"/>
              <a:gd name="connsiteX143" fmla="*/ 2323571 w 2347913"/>
              <a:gd name="connsiteY143" fmla="*/ 96746 h 631826"/>
              <a:gd name="connsiteX144" fmla="*/ 2323571 w 2347913"/>
              <a:gd name="connsiteY144" fmla="*/ 99916 h 631826"/>
              <a:gd name="connsiteX145" fmla="*/ 2321455 w 2347913"/>
              <a:gd name="connsiteY145" fmla="*/ 105198 h 631826"/>
              <a:gd name="connsiteX146" fmla="*/ 2309813 w 2347913"/>
              <a:gd name="connsiteY146" fmla="*/ 112065 h 631826"/>
              <a:gd name="connsiteX147" fmla="*/ 2299230 w 2347913"/>
              <a:gd name="connsiteY147" fmla="*/ 113649 h 631826"/>
              <a:gd name="connsiteX148" fmla="*/ 2116667 w 2347913"/>
              <a:gd name="connsiteY148" fmla="*/ 137947 h 631826"/>
              <a:gd name="connsiteX149" fmla="*/ 1840442 w 2347913"/>
              <a:gd name="connsiteY149" fmla="*/ 166999 h 631826"/>
              <a:gd name="connsiteX150" fmla="*/ 1652059 w 2347913"/>
              <a:gd name="connsiteY150" fmla="*/ 177035 h 631826"/>
              <a:gd name="connsiteX151" fmla="*/ 1556280 w 2347913"/>
              <a:gd name="connsiteY151" fmla="*/ 177035 h 631826"/>
              <a:gd name="connsiteX152" fmla="*/ 1473730 w 2347913"/>
              <a:gd name="connsiteY152" fmla="*/ 175450 h 631826"/>
              <a:gd name="connsiteX153" fmla="*/ 1474788 w 2347913"/>
              <a:gd name="connsiteY153" fmla="*/ 177563 h 631826"/>
              <a:gd name="connsiteX154" fmla="*/ 1474788 w 2347913"/>
              <a:gd name="connsiteY154" fmla="*/ 179148 h 631826"/>
              <a:gd name="connsiteX155" fmla="*/ 1473201 w 2347913"/>
              <a:gd name="connsiteY155" fmla="*/ 184958 h 631826"/>
              <a:gd name="connsiteX156" fmla="*/ 1467909 w 2347913"/>
              <a:gd name="connsiteY156" fmla="*/ 190240 h 631826"/>
              <a:gd name="connsiteX157" fmla="*/ 1514476 w 2347913"/>
              <a:gd name="connsiteY157" fmla="*/ 191825 h 631826"/>
              <a:gd name="connsiteX158" fmla="*/ 1561042 w 2347913"/>
              <a:gd name="connsiteY158" fmla="*/ 194994 h 631826"/>
              <a:gd name="connsiteX159" fmla="*/ 1626130 w 2347913"/>
              <a:gd name="connsiteY159" fmla="*/ 188127 h 631826"/>
              <a:gd name="connsiteX160" fmla="*/ 1725613 w 2347913"/>
              <a:gd name="connsiteY160" fmla="*/ 179676 h 631826"/>
              <a:gd name="connsiteX161" fmla="*/ 1792288 w 2347913"/>
              <a:gd name="connsiteY161" fmla="*/ 178091 h 631826"/>
              <a:gd name="connsiteX162" fmla="*/ 1827742 w 2347913"/>
              <a:gd name="connsiteY162" fmla="*/ 179148 h 631826"/>
              <a:gd name="connsiteX163" fmla="*/ 1874309 w 2347913"/>
              <a:gd name="connsiteY163" fmla="*/ 182317 h 631826"/>
              <a:gd name="connsiteX164" fmla="*/ 1963209 w 2347913"/>
              <a:gd name="connsiteY164" fmla="*/ 191297 h 631826"/>
              <a:gd name="connsiteX165" fmla="*/ 2007659 w 2347913"/>
              <a:gd name="connsiteY165" fmla="*/ 197107 h 631826"/>
              <a:gd name="connsiteX166" fmla="*/ 2230967 w 2347913"/>
              <a:gd name="connsiteY166" fmla="*/ 175978 h 631826"/>
              <a:gd name="connsiteX167" fmla="*/ 2235201 w 2347913"/>
              <a:gd name="connsiteY167" fmla="*/ 175978 h 631826"/>
              <a:gd name="connsiteX168" fmla="*/ 2237846 w 2347913"/>
              <a:gd name="connsiteY168" fmla="*/ 177563 h 631826"/>
              <a:gd name="connsiteX169" fmla="*/ 2238375 w 2347913"/>
              <a:gd name="connsiteY169" fmla="*/ 179676 h 631826"/>
              <a:gd name="connsiteX170" fmla="*/ 2234671 w 2347913"/>
              <a:gd name="connsiteY170" fmla="*/ 181261 h 631826"/>
              <a:gd name="connsiteX171" fmla="*/ 2156884 w 2347913"/>
              <a:gd name="connsiteY171" fmla="*/ 197107 h 631826"/>
              <a:gd name="connsiteX172" fmla="*/ 2076980 w 2347913"/>
              <a:gd name="connsiteY172" fmla="*/ 209256 h 631826"/>
              <a:gd name="connsiteX173" fmla="*/ 2082801 w 2347913"/>
              <a:gd name="connsiteY173" fmla="*/ 212425 h 631826"/>
              <a:gd name="connsiteX174" fmla="*/ 2089680 w 2347913"/>
              <a:gd name="connsiteY174" fmla="*/ 221405 h 631826"/>
              <a:gd name="connsiteX175" fmla="*/ 2090738 w 2347913"/>
              <a:gd name="connsiteY175" fmla="*/ 227215 h 631826"/>
              <a:gd name="connsiteX176" fmla="*/ 2089151 w 2347913"/>
              <a:gd name="connsiteY176" fmla="*/ 232497 h 631826"/>
              <a:gd name="connsiteX177" fmla="*/ 2080684 w 2347913"/>
              <a:gd name="connsiteY177" fmla="*/ 241477 h 631826"/>
              <a:gd name="connsiteX178" fmla="*/ 2073805 w 2347913"/>
              <a:gd name="connsiteY178" fmla="*/ 245174 h 631826"/>
              <a:gd name="connsiteX179" fmla="*/ 2109788 w 2347913"/>
              <a:gd name="connsiteY179" fmla="*/ 245174 h 631826"/>
              <a:gd name="connsiteX180" fmla="*/ 2115609 w 2347913"/>
              <a:gd name="connsiteY180" fmla="*/ 245174 h 631826"/>
              <a:gd name="connsiteX181" fmla="*/ 2122488 w 2347913"/>
              <a:gd name="connsiteY181" fmla="*/ 248344 h 631826"/>
              <a:gd name="connsiteX182" fmla="*/ 2123546 w 2347913"/>
              <a:gd name="connsiteY182" fmla="*/ 251513 h 631826"/>
              <a:gd name="connsiteX183" fmla="*/ 2122488 w 2347913"/>
              <a:gd name="connsiteY183" fmla="*/ 253626 h 631826"/>
              <a:gd name="connsiteX184" fmla="*/ 2115609 w 2347913"/>
              <a:gd name="connsiteY184" fmla="*/ 257323 h 631826"/>
              <a:gd name="connsiteX185" fmla="*/ 2110317 w 2347913"/>
              <a:gd name="connsiteY185" fmla="*/ 258380 h 631826"/>
              <a:gd name="connsiteX186" fmla="*/ 1961621 w 2347913"/>
              <a:gd name="connsiteY186" fmla="*/ 259436 h 631826"/>
              <a:gd name="connsiteX187" fmla="*/ 1872721 w 2347913"/>
              <a:gd name="connsiteY187" fmla="*/ 266303 h 631826"/>
              <a:gd name="connsiteX188" fmla="*/ 1783292 w 2347913"/>
              <a:gd name="connsiteY188" fmla="*/ 272641 h 631826"/>
              <a:gd name="connsiteX189" fmla="*/ 1789642 w 2347913"/>
              <a:gd name="connsiteY189" fmla="*/ 276339 h 631826"/>
              <a:gd name="connsiteX190" fmla="*/ 1798638 w 2347913"/>
              <a:gd name="connsiteY190" fmla="*/ 284790 h 631826"/>
              <a:gd name="connsiteX191" fmla="*/ 1800755 w 2347913"/>
              <a:gd name="connsiteY191" fmla="*/ 289544 h 631826"/>
              <a:gd name="connsiteX192" fmla="*/ 1828271 w 2347913"/>
              <a:gd name="connsiteY192" fmla="*/ 288488 h 631826"/>
              <a:gd name="connsiteX193" fmla="*/ 1954742 w 2347913"/>
              <a:gd name="connsiteY193" fmla="*/ 272641 h 631826"/>
              <a:gd name="connsiteX194" fmla="*/ 2147888 w 2347913"/>
              <a:gd name="connsiteY194" fmla="*/ 256795 h 631826"/>
              <a:gd name="connsiteX195" fmla="*/ 2276475 w 2347913"/>
              <a:gd name="connsiteY195" fmla="*/ 250456 h 631826"/>
              <a:gd name="connsiteX196" fmla="*/ 2342092 w 2347913"/>
              <a:gd name="connsiteY196" fmla="*/ 248872 h 631826"/>
              <a:gd name="connsiteX197" fmla="*/ 2346855 w 2347913"/>
              <a:gd name="connsiteY197" fmla="*/ 248872 h 631826"/>
              <a:gd name="connsiteX198" fmla="*/ 2347913 w 2347913"/>
              <a:gd name="connsiteY198" fmla="*/ 251513 h 631826"/>
              <a:gd name="connsiteX199" fmla="*/ 2346855 w 2347913"/>
              <a:gd name="connsiteY199" fmla="*/ 253626 h 631826"/>
              <a:gd name="connsiteX200" fmla="*/ 2342621 w 2347913"/>
              <a:gd name="connsiteY200" fmla="*/ 254154 h 631826"/>
              <a:gd name="connsiteX201" fmla="*/ 2264305 w 2347913"/>
              <a:gd name="connsiteY201" fmla="*/ 256795 h 631826"/>
              <a:gd name="connsiteX202" fmla="*/ 2185988 w 2347913"/>
              <a:gd name="connsiteY202" fmla="*/ 260492 h 631826"/>
              <a:gd name="connsiteX203" fmla="*/ 2186517 w 2347913"/>
              <a:gd name="connsiteY203" fmla="*/ 260492 h 631826"/>
              <a:gd name="connsiteX204" fmla="*/ 2188634 w 2347913"/>
              <a:gd name="connsiteY204" fmla="*/ 262077 h 631826"/>
              <a:gd name="connsiteX205" fmla="*/ 2186517 w 2347913"/>
              <a:gd name="connsiteY205" fmla="*/ 264190 h 631826"/>
              <a:gd name="connsiteX206" fmla="*/ 2182813 w 2347913"/>
              <a:gd name="connsiteY206" fmla="*/ 265775 h 631826"/>
              <a:gd name="connsiteX207" fmla="*/ 2178051 w 2347913"/>
              <a:gd name="connsiteY207" fmla="*/ 264190 h 631826"/>
              <a:gd name="connsiteX208" fmla="*/ 2175934 w 2347913"/>
              <a:gd name="connsiteY208" fmla="*/ 262605 h 631826"/>
              <a:gd name="connsiteX209" fmla="*/ 2178051 w 2347913"/>
              <a:gd name="connsiteY209" fmla="*/ 260492 h 631826"/>
              <a:gd name="connsiteX210" fmla="*/ 2105555 w 2347913"/>
              <a:gd name="connsiteY210" fmla="*/ 265246 h 631826"/>
              <a:gd name="connsiteX211" fmla="*/ 1961621 w 2347913"/>
              <a:gd name="connsiteY211" fmla="*/ 277924 h 631826"/>
              <a:gd name="connsiteX212" fmla="*/ 1890184 w 2347913"/>
              <a:gd name="connsiteY212" fmla="*/ 286375 h 631826"/>
              <a:gd name="connsiteX213" fmla="*/ 2022476 w 2347913"/>
              <a:gd name="connsiteY213" fmla="*/ 281621 h 631826"/>
              <a:gd name="connsiteX214" fmla="*/ 2155296 w 2347913"/>
              <a:gd name="connsiteY214" fmla="*/ 281093 h 631826"/>
              <a:gd name="connsiteX215" fmla="*/ 2184401 w 2347913"/>
              <a:gd name="connsiteY215" fmla="*/ 274226 h 631826"/>
              <a:gd name="connsiteX216" fmla="*/ 2188105 w 2347913"/>
              <a:gd name="connsiteY216" fmla="*/ 274226 h 631826"/>
              <a:gd name="connsiteX217" fmla="*/ 2191280 w 2347913"/>
              <a:gd name="connsiteY217" fmla="*/ 276339 h 631826"/>
              <a:gd name="connsiteX218" fmla="*/ 2191280 w 2347913"/>
              <a:gd name="connsiteY218" fmla="*/ 278452 h 631826"/>
              <a:gd name="connsiteX219" fmla="*/ 2187575 w 2347913"/>
              <a:gd name="connsiteY219" fmla="*/ 279508 h 631826"/>
              <a:gd name="connsiteX220" fmla="*/ 2179109 w 2347913"/>
              <a:gd name="connsiteY220" fmla="*/ 281621 h 631826"/>
              <a:gd name="connsiteX221" fmla="*/ 2191280 w 2347913"/>
              <a:gd name="connsiteY221" fmla="*/ 282677 h 631826"/>
              <a:gd name="connsiteX222" fmla="*/ 2203980 w 2347913"/>
              <a:gd name="connsiteY222" fmla="*/ 287960 h 631826"/>
              <a:gd name="connsiteX223" fmla="*/ 2208742 w 2347913"/>
              <a:gd name="connsiteY223" fmla="*/ 293770 h 631826"/>
              <a:gd name="connsiteX224" fmla="*/ 2209271 w 2347913"/>
              <a:gd name="connsiteY224" fmla="*/ 296939 h 631826"/>
              <a:gd name="connsiteX225" fmla="*/ 2208742 w 2347913"/>
              <a:gd name="connsiteY225" fmla="*/ 300108 h 631826"/>
              <a:gd name="connsiteX226" fmla="*/ 2203451 w 2347913"/>
              <a:gd name="connsiteY226" fmla="*/ 305391 h 631826"/>
              <a:gd name="connsiteX227" fmla="*/ 2189692 w 2347913"/>
              <a:gd name="connsiteY227" fmla="*/ 311201 h 631826"/>
              <a:gd name="connsiteX228" fmla="*/ 2176463 w 2347913"/>
              <a:gd name="connsiteY228" fmla="*/ 312786 h 631826"/>
              <a:gd name="connsiteX229" fmla="*/ 2107142 w 2347913"/>
              <a:gd name="connsiteY229" fmla="*/ 316483 h 631826"/>
              <a:gd name="connsiteX230" fmla="*/ 2037821 w 2347913"/>
              <a:gd name="connsiteY230" fmla="*/ 319124 h 631826"/>
              <a:gd name="connsiteX231" fmla="*/ 2022476 w 2347913"/>
              <a:gd name="connsiteY231" fmla="*/ 321237 h 631826"/>
              <a:gd name="connsiteX232" fmla="*/ 2007659 w 2347913"/>
              <a:gd name="connsiteY232" fmla="*/ 324935 h 631826"/>
              <a:gd name="connsiteX233" fmla="*/ 2224088 w 2347913"/>
              <a:gd name="connsiteY233" fmla="*/ 331801 h 631826"/>
              <a:gd name="connsiteX234" fmla="*/ 2228321 w 2347913"/>
              <a:gd name="connsiteY234" fmla="*/ 331801 h 631826"/>
              <a:gd name="connsiteX235" fmla="*/ 2234671 w 2347913"/>
              <a:gd name="connsiteY235" fmla="*/ 334442 h 631826"/>
              <a:gd name="connsiteX236" fmla="*/ 2235201 w 2347913"/>
              <a:gd name="connsiteY236" fmla="*/ 336555 h 631826"/>
              <a:gd name="connsiteX237" fmla="*/ 2235201 w 2347913"/>
              <a:gd name="connsiteY237" fmla="*/ 338668 h 631826"/>
              <a:gd name="connsiteX238" fmla="*/ 2229380 w 2347913"/>
              <a:gd name="connsiteY238" fmla="*/ 342366 h 631826"/>
              <a:gd name="connsiteX239" fmla="*/ 2224617 w 2347913"/>
              <a:gd name="connsiteY239" fmla="*/ 342366 h 631826"/>
              <a:gd name="connsiteX240" fmla="*/ 2130425 w 2347913"/>
              <a:gd name="connsiteY240" fmla="*/ 353986 h 631826"/>
              <a:gd name="connsiteX241" fmla="*/ 1938867 w 2347913"/>
              <a:gd name="connsiteY241" fmla="*/ 371417 h 631826"/>
              <a:gd name="connsiteX242" fmla="*/ 1842030 w 2347913"/>
              <a:gd name="connsiteY242" fmla="*/ 376699 h 631826"/>
              <a:gd name="connsiteX243" fmla="*/ 1779588 w 2347913"/>
              <a:gd name="connsiteY243" fmla="*/ 397300 h 631826"/>
              <a:gd name="connsiteX244" fmla="*/ 1715030 w 2347913"/>
              <a:gd name="connsiteY244" fmla="*/ 417900 h 631826"/>
              <a:gd name="connsiteX245" fmla="*/ 1722967 w 2347913"/>
              <a:gd name="connsiteY245" fmla="*/ 417900 h 631826"/>
              <a:gd name="connsiteX246" fmla="*/ 1731434 w 2347913"/>
              <a:gd name="connsiteY246" fmla="*/ 417900 h 631826"/>
              <a:gd name="connsiteX247" fmla="*/ 1783292 w 2347913"/>
              <a:gd name="connsiteY247" fmla="*/ 416315 h 631826"/>
              <a:gd name="connsiteX248" fmla="*/ 1881717 w 2347913"/>
              <a:gd name="connsiteY248" fmla="*/ 404166 h 631826"/>
              <a:gd name="connsiteX249" fmla="*/ 1977496 w 2347913"/>
              <a:gd name="connsiteY249" fmla="*/ 387264 h 631826"/>
              <a:gd name="connsiteX250" fmla="*/ 2074334 w 2347913"/>
              <a:gd name="connsiteY250" fmla="*/ 371417 h 631826"/>
              <a:gd name="connsiteX251" fmla="*/ 2124605 w 2347913"/>
              <a:gd name="connsiteY251" fmla="*/ 366135 h 631826"/>
              <a:gd name="connsiteX252" fmla="*/ 2129367 w 2347913"/>
              <a:gd name="connsiteY252" fmla="*/ 366135 h 631826"/>
              <a:gd name="connsiteX253" fmla="*/ 2131484 w 2347913"/>
              <a:gd name="connsiteY253" fmla="*/ 368248 h 631826"/>
              <a:gd name="connsiteX254" fmla="*/ 2130955 w 2347913"/>
              <a:gd name="connsiteY254" fmla="*/ 370889 h 631826"/>
              <a:gd name="connsiteX255" fmla="*/ 2126192 w 2347913"/>
              <a:gd name="connsiteY255" fmla="*/ 371417 h 631826"/>
              <a:gd name="connsiteX256" fmla="*/ 2030413 w 2347913"/>
              <a:gd name="connsiteY256" fmla="*/ 385151 h 631826"/>
              <a:gd name="connsiteX257" fmla="*/ 1935163 w 2347913"/>
              <a:gd name="connsiteY257" fmla="*/ 402582 h 631826"/>
              <a:gd name="connsiteX258" fmla="*/ 1855259 w 2347913"/>
              <a:gd name="connsiteY258" fmla="*/ 414731 h 631826"/>
              <a:gd name="connsiteX259" fmla="*/ 1779059 w 2347913"/>
              <a:gd name="connsiteY259" fmla="*/ 429521 h 631826"/>
              <a:gd name="connsiteX260" fmla="*/ 1855259 w 2347913"/>
              <a:gd name="connsiteY260" fmla="*/ 424239 h 631826"/>
              <a:gd name="connsiteX261" fmla="*/ 2006601 w 2347913"/>
              <a:gd name="connsiteY261" fmla="*/ 405223 h 631826"/>
              <a:gd name="connsiteX262" fmla="*/ 2082801 w 2347913"/>
              <a:gd name="connsiteY262" fmla="*/ 396771 h 631826"/>
              <a:gd name="connsiteX263" fmla="*/ 2089680 w 2347913"/>
              <a:gd name="connsiteY263" fmla="*/ 396771 h 631826"/>
              <a:gd name="connsiteX264" fmla="*/ 2094442 w 2347913"/>
              <a:gd name="connsiteY264" fmla="*/ 398356 h 631826"/>
              <a:gd name="connsiteX265" fmla="*/ 2094971 w 2347913"/>
              <a:gd name="connsiteY265" fmla="*/ 396771 h 631826"/>
              <a:gd name="connsiteX266" fmla="*/ 2096559 w 2347913"/>
              <a:gd name="connsiteY266" fmla="*/ 395715 h 631826"/>
              <a:gd name="connsiteX267" fmla="*/ 2116667 w 2347913"/>
              <a:gd name="connsiteY267" fmla="*/ 389905 h 631826"/>
              <a:gd name="connsiteX268" fmla="*/ 2137834 w 2347913"/>
              <a:gd name="connsiteY268" fmla="*/ 385151 h 631826"/>
              <a:gd name="connsiteX269" fmla="*/ 2142596 w 2347913"/>
              <a:gd name="connsiteY269" fmla="*/ 384623 h 631826"/>
              <a:gd name="connsiteX270" fmla="*/ 2145242 w 2347913"/>
              <a:gd name="connsiteY270" fmla="*/ 386735 h 631826"/>
              <a:gd name="connsiteX271" fmla="*/ 2146301 w 2347913"/>
              <a:gd name="connsiteY271" fmla="*/ 388848 h 631826"/>
              <a:gd name="connsiteX272" fmla="*/ 2142596 w 2347913"/>
              <a:gd name="connsiteY272" fmla="*/ 390433 h 631826"/>
              <a:gd name="connsiteX273" fmla="*/ 2121959 w 2347913"/>
              <a:gd name="connsiteY273" fmla="*/ 394130 h 631826"/>
              <a:gd name="connsiteX274" fmla="*/ 2103438 w 2347913"/>
              <a:gd name="connsiteY274" fmla="*/ 400469 h 631826"/>
              <a:gd name="connsiteX275" fmla="*/ 2100263 w 2347913"/>
              <a:gd name="connsiteY275" fmla="*/ 400997 h 631826"/>
              <a:gd name="connsiteX276" fmla="*/ 2096559 w 2347913"/>
              <a:gd name="connsiteY276" fmla="*/ 400469 h 631826"/>
              <a:gd name="connsiteX277" fmla="*/ 2097617 w 2347913"/>
              <a:gd name="connsiteY277" fmla="*/ 402582 h 631826"/>
              <a:gd name="connsiteX278" fmla="*/ 2093384 w 2347913"/>
              <a:gd name="connsiteY278" fmla="*/ 405751 h 631826"/>
              <a:gd name="connsiteX279" fmla="*/ 2090738 w 2347913"/>
              <a:gd name="connsiteY279" fmla="*/ 407336 h 631826"/>
              <a:gd name="connsiteX280" fmla="*/ 2053167 w 2347913"/>
              <a:gd name="connsiteY280" fmla="*/ 415787 h 631826"/>
              <a:gd name="connsiteX281" fmla="*/ 1976967 w 2347913"/>
              <a:gd name="connsiteY281" fmla="*/ 429521 h 631826"/>
              <a:gd name="connsiteX282" fmla="*/ 1858963 w 2347913"/>
              <a:gd name="connsiteY282" fmla="*/ 444311 h 631826"/>
              <a:gd name="connsiteX283" fmla="*/ 1780117 w 2347913"/>
              <a:gd name="connsiteY283" fmla="*/ 453818 h 631826"/>
              <a:gd name="connsiteX284" fmla="*/ 1779059 w 2347913"/>
              <a:gd name="connsiteY284" fmla="*/ 456459 h 631826"/>
              <a:gd name="connsiteX285" fmla="*/ 1775884 w 2347913"/>
              <a:gd name="connsiteY285" fmla="*/ 459629 h 631826"/>
              <a:gd name="connsiteX286" fmla="*/ 1769534 w 2347913"/>
              <a:gd name="connsiteY286" fmla="*/ 464383 h 631826"/>
              <a:gd name="connsiteX287" fmla="*/ 1750484 w 2347913"/>
              <a:gd name="connsiteY287" fmla="*/ 468608 h 631826"/>
              <a:gd name="connsiteX288" fmla="*/ 1739371 w 2347913"/>
              <a:gd name="connsiteY288" fmla="*/ 468608 h 631826"/>
              <a:gd name="connsiteX289" fmla="*/ 1727730 w 2347913"/>
              <a:gd name="connsiteY289" fmla="*/ 467552 h 631826"/>
              <a:gd name="connsiteX290" fmla="*/ 1658409 w 2347913"/>
              <a:gd name="connsiteY290" fmla="*/ 462798 h 631826"/>
              <a:gd name="connsiteX291" fmla="*/ 1589617 w 2347913"/>
              <a:gd name="connsiteY291" fmla="*/ 457516 h 631826"/>
              <a:gd name="connsiteX292" fmla="*/ 1574801 w 2347913"/>
              <a:gd name="connsiteY292" fmla="*/ 461213 h 631826"/>
              <a:gd name="connsiteX293" fmla="*/ 1557867 w 2347913"/>
              <a:gd name="connsiteY293" fmla="*/ 463326 h 631826"/>
              <a:gd name="connsiteX294" fmla="*/ 1498601 w 2347913"/>
              <a:gd name="connsiteY294" fmla="*/ 474947 h 631826"/>
              <a:gd name="connsiteX295" fmla="*/ 1437217 w 2347913"/>
              <a:gd name="connsiteY295" fmla="*/ 484983 h 631826"/>
              <a:gd name="connsiteX296" fmla="*/ 1441450 w 2347913"/>
              <a:gd name="connsiteY296" fmla="*/ 487624 h 631826"/>
              <a:gd name="connsiteX297" fmla="*/ 1441980 w 2347913"/>
              <a:gd name="connsiteY297" fmla="*/ 490793 h 631826"/>
              <a:gd name="connsiteX298" fmla="*/ 1440392 w 2347913"/>
              <a:gd name="connsiteY298" fmla="*/ 495547 h 631826"/>
              <a:gd name="connsiteX299" fmla="*/ 1428750 w 2347913"/>
              <a:gd name="connsiteY299" fmla="*/ 500301 h 631826"/>
              <a:gd name="connsiteX300" fmla="*/ 1420813 w 2347913"/>
              <a:gd name="connsiteY300" fmla="*/ 500829 h 631826"/>
              <a:gd name="connsiteX301" fmla="*/ 1403880 w 2347913"/>
              <a:gd name="connsiteY301" fmla="*/ 500829 h 631826"/>
              <a:gd name="connsiteX302" fmla="*/ 1452034 w 2347913"/>
              <a:gd name="connsiteY302" fmla="*/ 505583 h 631826"/>
              <a:gd name="connsiteX303" fmla="*/ 1454680 w 2347913"/>
              <a:gd name="connsiteY303" fmla="*/ 505583 h 631826"/>
              <a:gd name="connsiteX304" fmla="*/ 1457855 w 2347913"/>
              <a:gd name="connsiteY304" fmla="*/ 506111 h 631826"/>
              <a:gd name="connsiteX305" fmla="*/ 1484842 w 2347913"/>
              <a:gd name="connsiteY305" fmla="*/ 506111 h 631826"/>
              <a:gd name="connsiteX306" fmla="*/ 1511301 w 2347913"/>
              <a:gd name="connsiteY306" fmla="*/ 505583 h 631826"/>
              <a:gd name="connsiteX307" fmla="*/ 1568980 w 2347913"/>
              <a:gd name="connsiteY307" fmla="*/ 502942 h 631826"/>
              <a:gd name="connsiteX308" fmla="*/ 1683809 w 2347913"/>
              <a:gd name="connsiteY308" fmla="*/ 493434 h 631826"/>
              <a:gd name="connsiteX309" fmla="*/ 1850496 w 2347913"/>
              <a:gd name="connsiteY309" fmla="*/ 470193 h 631826"/>
              <a:gd name="connsiteX310" fmla="*/ 1960034 w 2347913"/>
              <a:gd name="connsiteY310" fmla="*/ 450649 h 631826"/>
              <a:gd name="connsiteX311" fmla="*/ 1964267 w 2347913"/>
              <a:gd name="connsiteY311" fmla="*/ 449593 h 631826"/>
              <a:gd name="connsiteX312" fmla="*/ 1968501 w 2347913"/>
              <a:gd name="connsiteY312" fmla="*/ 451177 h 631826"/>
              <a:gd name="connsiteX313" fmla="*/ 1969559 w 2347913"/>
              <a:gd name="connsiteY313" fmla="*/ 453818 h 631826"/>
              <a:gd name="connsiteX314" fmla="*/ 1966913 w 2347913"/>
              <a:gd name="connsiteY314" fmla="*/ 455403 h 631826"/>
              <a:gd name="connsiteX315" fmla="*/ 1900238 w 2347913"/>
              <a:gd name="connsiteY315" fmla="*/ 478644 h 631826"/>
              <a:gd name="connsiteX316" fmla="*/ 1800755 w 2347913"/>
              <a:gd name="connsiteY316" fmla="*/ 513506 h 631826"/>
              <a:gd name="connsiteX317" fmla="*/ 1729846 w 2347913"/>
              <a:gd name="connsiteY317" fmla="*/ 533579 h 631826"/>
              <a:gd name="connsiteX318" fmla="*/ 1691746 w 2347913"/>
              <a:gd name="connsiteY318" fmla="*/ 542030 h 631826"/>
              <a:gd name="connsiteX319" fmla="*/ 1599142 w 2347913"/>
              <a:gd name="connsiteY319" fmla="*/ 557876 h 631826"/>
              <a:gd name="connsiteX320" fmla="*/ 1413934 w 2347913"/>
              <a:gd name="connsiteY320" fmla="*/ 585872 h 631826"/>
              <a:gd name="connsiteX321" fmla="*/ 1318684 w 2347913"/>
              <a:gd name="connsiteY321" fmla="*/ 596436 h 631826"/>
              <a:gd name="connsiteX322" fmla="*/ 1220259 w 2347913"/>
              <a:gd name="connsiteY322" fmla="*/ 598021 h 631826"/>
              <a:gd name="connsiteX323" fmla="*/ 1028171 w 2347913"/>
              <a:gd name="connsiteY323" fmla="*/ 611226 h 631826"/>
              <a:gd name="connsiteX324" fmla="*/ 928159 w 2347913"/>
              <a:gd name="connsiteY324" fmla="*/ 618093 h 631826"/>
              <a:gd name="connsiteX325" fmla="*/ 792692 w 2347913"/>
              <a:gd name="connsiteY325" fmla="*/ 626544 h 631826"/>
              <a:gd name="connsiteX326" fmla="*/ 528638 w 2347913"/>
              <a:gd name="connsiteY326" fmla="*/ 630770 h 631826"/>
              <a:gd name="connsiteX327" fmla="*/ 396875 w 2347913"/>
              <a:gd name="connsiteY327" fmla="*/ 630770 h 631826"/>
              <a:gd name="connsiteX328" fmla="*/ 372004 w 2347913"/>
              <a:gd name="connsiteY328" fmla="*/ 631826 h 631826"/>
              <a:gd name="connsiteX329" fmla="*/ 327025 w 2347913"/>
              <a:gd name="connsiteY329" fmla="*/ 625488 h 631826"/>
              <a:gd name="connsiteX330" fmla="*/ 289454 w 2347913"/>
              <a:gd name="connsiteY330" fmla="*/ 611226 h 631826"/>
              <a:gd name="connsiteX331" fmla="*/ 271463 w 2347913"/>
              <a:gd name="connsiteY331" fmla="*/ 596436 h 631826"/>
              <a:gd name="connsiteX332" fmla="*/ 262996 w 2347913"/>
              <a:gd name="connsiteY332" fmla="*/ 585343 h 631826"/>
              <a:gd name="connsiteX333" fmla="*/ 261409 w 2347913"/>
              <a:gd name="connsiteY333" fmla="*/ 579005 h 631826"/>
              <a:gd name="connsiteX334" fmla="*/ 259821 w 2347913"/>
              <a:gd name="connsiteY334" fmla="*/ 571610 h 631826"/>
              <a:gd name="connsiteX335" fmla="*/ 263525 w 2347913"/>
              <a:gd name="connsiteY335" fmla="*/ 557876 h 631826"/>
              <a:gd name="connsiteX336" fmla="*/ 273579 w 2347913"/>
              <a:gd name="connsiteY336" fmla="*/ 544671 h 631826"/>
              <a:gd name="connsiteX337" fmla="*/ 288925 w 2347913"/>
              <a:gd name="connsiteY337" fmla="*/ 532522 h 631826"/>
              <a:gd name="connsiteX338" fmla="*/ 298979 w 2347913"/>
              <a:gd name="connsiteY338" fmla="*/ 528296 h 631826"/>
              <a:gd name="connsiteX339" fmla="*/ 282575 w 2347913"/>
              <a:gd name="connsiteY339" fmla="*/ 527240 h 631826"/>
              <a:gd name="connsiteX340" fmla="*/ 256646 w 2347913"/>
              <a:gd name="connsiteY340" fmla="*/ 523543 h 631826"/>
              <a:gd name="connsiteX341" fmla="*/ 239184 w 2347913"/>
              <a:gd name="connsiteY341" fmla="*/ 519845 h 631826"/>
              <a:gd name="connsiteX342" fmla="*/ 209550 w 2347913"/>
              <a:gd name="connsiteY342" fmla="*/ 508224 h 631826"/>
              <a:gd name="connsiteX343" fmla="*/ 198967 w 2347913"/>
              <a:gd name="connsiteY343" fmla="*/ 500301 h 631826"/>
              <a:gd name="connsiteX344" fmla="*/ 181504 w 2347913"/>
              <a:gd name="connsiteY344" fmla="*/ 486568 h 631826"/>
              <a:gd name="connsiteX345" fmla="*/ 161396 w 2347913"/>
              <a:gd name="connsiteY345" fmla="*/ 467552 h 631826"/>
              <a:gd name="connsiteX346" fmla="*/ 127000 w 2347913"/>
              <a:gd name="connsiteY346" fmla="*/ 440085 h 631826"/>
              <a:gd name="connsiteX347" fmla="*/ 106892 w 2347913"/>
              <a:gd name="connsiteY347" fmla="*/ 421069 h 631826"/>
              <a:gd name="connsiteX348" fmla="*/ 98954 w 2347913"/>
              <a:gd name="connsiteY348" fmla="*/ 411033 h 631826"/>
              <a:gd name="connsiteX349" fmla="*/ 103717 w 2347913"/>
              <a:gd name="connsiteY349" fmla="*/ 400997 h 631826"/>
              <a:gd name="connsiteX350" fmla="*/ 98954 w 2347913"/>
              <a:gd name="connsiteY350" fmla="*/ 398356 h 631826"/>
              <a:gd name="connsiteX351" fmla="*/ 87842 w 2347913"/>
              <a:gd name="connsiteY351" fmla="*/ 392018 h 631826"/>
              <a:gd name="connsiteX352" fmla="*/ 73025 w 2347913"/>
              <a:gd name="connsiteY352" fmla="*/ 377756 h 631826"/>
              <a:gd name="connsiteX353" fmla="*/ 69321 w 2347913"/>
              <a:gd name="connsiteY353" fmla="*/ 369833 h 631826"/>
              <a:gd name="connsiteX354" fmla="*/ 70909 w 2347913"/>
              <a:gd name="connsiteY354" fmla="*/ 357684 h 631826"/>
              <a:gd name="connsiteX355" fmla="*/ 74084 w 2347913"/>
              <a:gd name="connsiteY355" fmla="*/ 347119 h 631826"/>
              <a:gd name="connsiteX356" fmla="*/ 85196 w 2347913"/>
              <a:gd name="connsiteY356" fmla="*/ 327576 h 631826"/>
              <a:gd name="connsiteX357" fmla="*/ 94721 w 2347913"/>
              <a:gd name="connsiteY357" fmla="*/ 317540 h 631826"/>
              <a:gd name="connsiteX358" fmla="*/ 94721 w 2347913"/>
              <a:gd name="connsiteY358" fmla="*/ 310145 h 631826"/>
              <a:gd name="connsiteX359" fmla="*/ 98425 w 2347913"/>
              <a:gd name="connsiteY359" fmla="*/ 302221 h 631826"/>
              <a:gd name="connsiteX360" fmla="*/ 91546 w 2347913"/>
              <a:gd name="connsiteY360" fmla="*/ 292185 h 631826"/>
              <a:gd name="connsiteX361" fmla="*/ 86784 w 2347913"/>
              <a:gd name="connsiteY361" fmla="*/ 277924 h 631826"/>
              <a:gd name="connsiteX362" fmla="*/ 88900 w 2347913"/>
              <a:gd name="connsiteY362" fmla="*/ 267359 h 631826"/>
              <a:gd name="connsiteX363" fmla="*/ 91546 w 2347913"/>
              <a:gd name="connsiteY363" fmla="*/ 262077 h 631826"/>
              <a:gd name="connsiteX364" fmla="*/ 87842 w 2347913"/>
              <a:gd name="connsiteY364" fmla="*/ 258908 h 631826"/>
              <a:gd name="connsiteX365" fmla="*/ 88900 w 2347913"/>
              <a:gd name="connsiteY365" fmla="*/ 252041 h 631826"/>
              <a:gd name="connsiteX366" fmla="*/ 93663 w 2347913"/>
              <a:gd name="connsiteY366" fmla="*/ 248872 h 631826"/>
              <a:gd name="connsiteX367" fmla="*/ 98425 w 2347913"/>
              <a:gd name="connsiteY367" fmla="*/ 248344 h 631826"/>
              <a:gd name="connsiteX368" fmla="*/ 102659 w 2347913"/>
              <a:gd name="connsiteY368" fmla="*/ 247287 h 631826"/>
              <a:gd name="connsiteX369" fmla="*/ 98954 w 2347913"/>
              <a:gd name="connsiteY369" fmla="*/ 243590 h 631826"/>
              <a:gd name="connsiteX370" fmla="*/ 93663 w 2347913"/>
              <a:gd name="connsiteY370" fmla="*/ 239892 h 631826"/>
              <a:gd name="connsiteX371" fmla="*/ 83609 w 2347913"/>
              <a:gd name="connsiteY371" fmla="*/ 237779 h 631826"/>
              <a:gd name="connsiteX372" fmla="*/ 52388 w 2347913"/>
              <a:gd name="connsiteY372" fmla="*/ 233025 h 631826"/>
              <a:gd name="connsiteX373" fmla="*/ 35984 w 2347913"/>
              <a:gd name="connsiteY373" fmla="*/ 226159 h 631826"/>
              <a:gd name="connsiteX374" fmla="*/ 31750 w 2347913"/>
              <a:gd name="connsiteY374" fmla="*/ 222989 h 631826"/>
              <a:gd name="connsiteX375" fmla="*/ 23813 w 2347913"/>
              <a:gd name="connsiteY375" fmla="*/ 208728 h 631826"/>
              <a:gd name="connsiteX376" fmla="*/ 19050 w 2347913"/>
              <a:gd name="connsiteY376" fmla="*/ 197107 h 631826"/>
              <a:gd name="connsiteX377" fmla="*/ 20638 w 2347913"/>
              <a:gd name="connsiteY377" fmla="*/ 191297 h 631826"/>
              <a:gd name="connsiteX378" fmla="*/ 22225 w 2347913"/>
              <a:gd name="connsiteY378" fmla="*/ 189712 h 631826"/>
              <a:gd name="connsiteX379" fmla="*/ 22754 w 2347913"/>
              <a:gd name="connsiteY379" fmla="*/ 188127 h 631826"/>
              <a:gd name="connsiteX380" fmla="*/ 11642 w 2347913"/>
              <a:gd name="connsiteY380" fmla="*/ 184958 h 631826"/>
              <a:gd name="connsiteX381" fmla="*/ 8467 w 2347913"/>
              <a:gd name="connsiteY381" fmla="*/ 183373 h 631826"/>
              <a:gd name="connsiteX382" fmla="*/ 4763 w 2347913"/>
              <a:gd name="connsiteY382" fmla="*/ 181261 h 631826"/>
              <a:gd name="connsiteX383" fmla="*/ 3175 w 2347913"/>
              <a:gd name="connsiteY383" fmla="*/ 180732 h 631826"/>
              <a:gd name="connsiteX384" fmla="*/ 3175 w 2347913"/>
              <a:gd name="connsiteY384" fmla="*/ 175450 h 631826"/>
              <a:gd name="connsiteX385" fmla="*/ 529 w 2347913"/>
              <a:gd name="connsiteY385" fmla="*/ 172809 h 631826"/>
              <a:gd name="connsiteX386" fmla="*/ 0 w 2347913"/>
              <a:gd name="connsiteY386" fmla="*/ 170168 h 631826"/>
              <a:gd name="connsiteX387" fmla="*/ 0 w 2347913"/>
              <a:gd name="connsiteY387" fmla="*/ 169112 h 631826"/>
              <a:gd name="connsiteX388" fmla="*/ 6879 w 2347913"/>
              <a:gd name="connsiteY388" fmla="*/ 163830 h 631826"/>
              <a:gd name="connsiteX389" fmla="*/ 6879 w 2347913"/>
              <a:gd name="connsiteY389" fmla="*/ 162245 h 631826"/>
              <a:gd name="connsiteX390" fmla="*/ 8996 w 2347913"/>
              <a:gd name="connsiteY390" fmla="*/ 160132 h 631826"/>
              <a:gd name="connsiteX391" fmla="*/ 10054 w 2347913"/>
              <a:gd name="connsiteY391" fmla="*/ 159076 h 631826"/>
              <a:gd name="connsiteX392" fmla="*/ 21167 w 2347913"/>
              <a:gd name="connsiteY392" fmla="*/ 156435 h 631826"/>
              <a:gd name="connsiteX393" fmla="*/ 37571 w 2347913"/>
              <a:gd name="connsiteY393" fmla="*/ 170168 h 631826"/>
              <a:gd name="connsiteX394" fmla="*/ 40217 w 2347913"/>
              <a:gd name="connsiteY394" fmla="*/ 165414 h 631826"/>
              <a:gd name="connsiteX395" fmla="*/ 43921 w 2347913"/>
              <a:gd name="connsiteY395" fmla="*/ 171225 h 631826"/>
              <a:gd name="connsiteX396" fmla="*/ 41804 w 2347913"/>
              <a:gd name="connsiteY396" fmla="*/ 165942 h 631826"/>
              <a:gd name="connsiteX397" fmla="*/ 49742 w 2347913"/>
              <a:gd name="connsiteY397" fmla="*/ 169112 h 631826"/>
              <a:gd name="connsiteX398" fmla="*/ 41275 w 2347913"/>
              <a:gd name="connsiteY398" fmla="*/ 164358 h 631826"/>
              <a:gd name="connsiteX399" fmla="*/ 59267 w 2347913"/>
              <a:gd name="connsiteY399" fmla="*/ 165942 h 631826"/>
              <a:gd name="connsiteX400" fmla="*/ 67204 w 2347913"/>
              <a:gd name="connsiteY400" fmla="*/ 165942 h 631826"/>
              <a:gd name="connsiteX401" fmla="*/ 77788 w 2347913"/>
              <a:gd name="connsiteY401" fmla="*/ 165942 h 631826"/>
              <a:gd name="connsiteX402" fmla="*/ 82021 w 2347913"/>
              <a:gd name="connsiteY402" fmla="*/ 165414 h 631826"/>
              <a:gd name="connsiteX403" fmla="*/ 81492 w 2347913"/>
              <a:gd name="connsiteY403" fmla="*/ 163301 h 631826"/>
              <a:gd name="connsiteX404" fmla="*/ 81492 w 2347913"/>
              <a:gd name="connsiteY404" fmla="*/ 162245 h 631826"/>
              <a:gd name="connsiteX405" fmla="*/ 120650 w 2347913"/>
              <a:gd name="connsiteY405" fmla="*/ 166999 h 631826"/>
              <a:gd name="connsiteX406" fmla="*/ 122767 w 2347913"/>
              <a:gd name="connsiteY406" fmla="*/ 169112 h 631826"/>
              <a:gd name="connsiteX407" fmla="*/ 124884 w 2347913"/>
              <a:gd name="connsiteY407" fmla="*/ 170696 h 631826"/>
              <a:gd name="connsiteX408" fmla="*/ 128588 w 2347913"/>
              <a:gd name="connsiteY408" fmla="*/ 169112 h 631826"/>
              <a:gd name="connsiteX409" fmla="*/ 133879 w 2347913"/>
              <a:gd name="connsiteY409" fmla="*/ 169112 h 631826"/>
              <a:gd name="connsiteX410" fmla="*/ 144992 w 2347913"/>
              <a:gd name="connsiteY410" fmla="*/ 170168 h 631826"/>
              <a:gd name="connsiteX411" fmla="*/ 147109 w 2347913"/>
              <a:gd name="connsiteY411" fmla="*/ 169112 h 631826"/>
              <a:gd name="connsiteX412" fmla="*/ 147109 w 2347913"/>
              <a:gd name="connsiteY412" fmla="*/ 168583 h 631826"/>
              <a:gd name="connsiteX413" fmla="*/ 155575 w 2347913"/>
              <a:gd name="connsiteY413" fmla="*/ 165942 h 631826"/>
              <a:gd name="connsiteX414" fmla="*/ 157163 w 2347913"/>
              <a:gd name="connsiteY414" fmla="*/ 165414 h 631826"/>
              <a:gd name="connsiteX415" fmla="*/ 194204 w 2347913"/>
              <a:gd name="connsiteY415" fmla="*/ 153793 h 631826"/>
              <a:gd name="connsiteX416" fmla="*/ 203200 w 2347913"/>
              <a:gd name="connsiteY416" fmla="*/ 155378 h 631826"/>
              <a:gd name="connsiteX417" fmla="*/ 211138 w 2347913"/>
              <a:gd name="connsiteY417" fmla="*/ 156963 h 631826"/>
              <a:gd name="connsiteX418" fmla="*/ 209021 w 2347913"/>
              <a:gd name="connsiteY418" fmla="*/ 155378 h 631826"/>
              <a:gd name="connsiteX419" fmla="*/ 206375 w 2347913"/>
              <a:gd name="connsiteY419" fmla="*/ 154850 h 631826"/>
              <a:gd name="connsiteX420" fmla="*/ 204259 w 2347913"/>
              <a:gd name="connsiteY420" fmla="*/ 150096 h 631826"/>
              <a:gd name="connsiteX421" fmla="*/ 204259 w 2347913"/>
              <a:gd name="connsiteY421" fmla="*/ 146927 h 631826"/>
              <a:gd name="connsiteX422" fmla="*/ 171979 w 2347913"/>
              <a:gd name="connsiteY422" fmla="*/ 140060 h 631826"/>
              <a:gd name="connsiteX423" fmla="*/ 111621 w 2347913"/>
              <a:gd name="connsiteY423" fmla="*/ 131587 h 631826"/>
              <a:gd name="connsiteX424" fmla="*/ 106627 w 2347913"/>
              <a:gd name="connsiteY424" fmla="*/ 133025 h 631826"/>
              <a:gd name="connsiteX425" fmla="*/ 104902 w 2347913"/>
              <a:gd name="connsiteY425" fmla="*/ 134743 h 631826"/>
              <a:gd name="connsiteX426" fmla="*/ 102658 w 2347913"/>
              <a:gd name="connsiteY426" fmla="*/ 134211 h 631826"/>
              <a:gd name="connsiteX427" fmla="*/ 110483 w 2347913"/>
              <a:gd name="connsiteY427" fmla="*/ 131427 h 631826"/>
              <a:gd name="connsiteX428" fmla="*/ 104246 w 2347913"/>
              <a:gd name="connsiteY428" fmla="*/ 130552 h 631826"/>
              <a:gd name="connsiteX429" fmla="*/ 69850 w 2347913"/>
              <a:gd name="connsiteY429" fmla="*/ 126326 h 631826"/>
              <a:gd name="connsiteX430" fmla="*/ 64029 w 2347913"/>
              <a:gd name="connsiteY430" fmla="*/ 126326 h 631826"/>
              <a:gd name="connsiteX431" fmla="*/ 58645 w 2347913"/>
              <a:gd name="connsiteY431" fmla="*/ 124113 h 631826"/>
              <a:gd name="connsiteX432" fmla="*/ 42250 w 2347913"/>
              <a:gd name="connsiteY432" fmla="*/ 128819 h 631826"/>
              <a:gd name="connsiteX433" fmla="*/ 36973 w 2347913"/>
              <a:gd name="connsiteY433" fmla="*/ 132499 h 631826"/>
              <a:gd name="connsiteX434" fmla="*/ 38556 w 2347913"/>
              <a:gd name="connsiteY434" fmla="*/ 141435 h 631826"/>
              <a:gd name="connsiteX435" fmla="*/ 43833 w 2347913"/>
              <a:gd name="connsiteY435" fmla="*/ 145115 h 631826"/>
              <a:gd name="connsiteX436" fmla="*/ 58080 w 2347913"/>
              <a:gd name="connsiteY436" fmla="*/ 150897 h 631826"/>
              <a:gd name="connsiteX437" fmla="*/ 51221 w 2347913"/>
              <a:gd name="connsiteY437" fmla="*/ 147743 h 631826"/>
              <a:gd name="connsiteX438" fmla="*/ 71912 w 2347913"/>
              <a:gd name="connsiteY438" fmla="*/ 150813 h 631826"/>
              <a:gd name="connsiteX439" fmla="*/ 70217 w 2347913"/>
              <a:gd name="connsiteY439" fmla="*/ 151423 h 631826"/>
              <a:gd name="connsiteX440" fmla="*/ 53331 w 2347913"/>
              <a:gd name="connsiteY440" fmla="*/ 151948 h 631826"/>
              <a:gd name="connsiteX441" fmla="*/ 37501 w 2347913"/>
              <a:gd name="connsiteY441" fmla="*/ 149846 h 631826"/>
              <a:gd name="connsiteX442" fmla="*/ 20615 w 2347913"/>
              <a:gd name="connsiteY442" fmla="*/ 142487 h 631826"/>
              <a:gd name="connsiteX443" fmla="*/ 16394 w 2347913"/>
              <a:gd name="connsiteY443" fmla="*/ 134602 h 631826"/>
              <a:gd name="connsiteX444" fmla="*/ 16394 w 2347913"/>
              <a:gd name="connsiteY444" fmla="*/ 130922 h 631826"/>
              <a:gd name="connsiteX445" fmla="*/ 14811 w 2347913"/>
              <a:gd name="connsiteY445" fmla="*/ 125140 h 631826"/>
              <a:gd name="connsiteX446" fmla="*/ 12700 w 2347913"/>
              <a:gd name="connsiteY446" fmla="*/ 113575 h 631826"/>
              <a:gd name="connsiteX447" fmla="*/ 15339 w 2347913"/>
              <a:gd name="connsiteY447" fmla="*/ 108319 h 631826"/>
              <a:gd name="connsiteX448" fmla="*/ 20615 w 2347913"/>
              <a:gd name="connsiteY448" fmla="*/ 103588 h 631826"/>
              <a:gd name="connsiteX449" fmla="*/ 33807 w 2347913"/>
              <a:gd name="connsiteY449" fmla="*/ 95177 h 631826"/>
              <a:gd name="connsiteX450" fmla="*/ 58608 w 2347913"/>
              <a:gd name="connsiteY450" fmla="*/ 87818 h 631826"/>
              <a:gd name="connsiteX451" fmla="*/ 67169 w 2347913"/>
              <a:gd name="connsiteY451" fmla="*/ 87042 h 631826"/>
              <a:gd name="connsiteX452" fmla="*/ 59401 w 2347913"/>
              <a:gd name="connsiteY452" fmla="*/ 84260 h 631826"/>
              <a:gd name="connsiteX453" fmla="*/ 45066 w 2347913"/>
              <a:gd name="connsiteY453" fmla="*/ 78467 h 631826"/>
              <a:gd name="connsiteX454" fmla="*/ 24890 w 2347913"/>
              <a:gd name="connsiteY454" fmla="*/ 63195 h 631826"/>
              <a:gd name="connsiteX455" fmla="*/ 19050 w 2347913"/>
              <a:gd name="connsiteY455" fmla="*/ 46343 h 631826"/>
              <a:gd name="connsiteX456" fmla="*/ 26483 w 2347913"/>
              <a:gd name="connsiteY456" fmla="*/ 28964 h 631826"/>
              <a:gd name="connsiteX457" fmla="*/ 36040 w 2347913"/>
              <a:gd name="connsiteY457" fmla="*/ 21592 h 631826"/>
              <a:gd name="connsiteX458" fmla="*/ 48251 w 2347913"/>
              <a:gd name="connsiteY458" fmla="*/ 13692 h 631826"/>
              <a:gd name="connsiteX459" fmla="*/ 78514 w 2347913"/>
              <a:gd name="connsiteY459" fmla="*/ 4740 h 631826"/>
              <a:gd name="connsiteX460" fmla="*/ 114617 w 2347913"/>
              <a:gd name="connsiteY460" fmla="*/ 1580 h 631826"/>
              <a:gd name="connsiteX461" fmla="*/ 149659 w 2347913"/>
              <a:gd name="connsiteY461" fmla="*/ 5793 h 631826"/>
              <a:gd name="connsiteX462" fmla="*/ 166648 w 2347913"/>
              <a:gd name="connsiteY462" fmla="*/ 10006 h 631826"/>
              <a:gd name="connsiteX463" fmla="*/ 161339 w 2347913"/>
              <a:gd name="connsiteY463" fmla="*/ 4213 h 631826"/>
              <a:gd name="connsiteX464" fmla="*/ 180983 w 2347913"/>
              <a:gd name="connsiteY464" fmla="*/ 5793 h 631826"/>
              <a:gd name="connsiteX465" fmla="*/ 199566 w 2347913"/>
              <a:gd name="connsiteY465" fmla="*/ 10006 h 631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</a:cxnLst>
            <a:rect l="l" t="t" r="r" b="b"/>
            <a:pathLst>
              <a:path w="2347913" h="631826">
                <a:moveTo>
                  <a:pt x="2164522" y="263525"/>
                </a:moveTo>
                <a:lnTo>
                  <a:pt x="2169491" y="265257"/>
                </a:lnTo>
                <a:lnTo>
                  <a:pt x="2171700" y="266411"/>
                </a:lnTo>
                <a:lnTo>
                  <a:pt x="2169491" y="269298"/>
                </a:lnTo>
                <a:lnTo>
                  <a:pt x="2165074" y="269875"/>
                </a:lnTo>
                <a:lnTo>
                  <a:pt x="2161209" y="269298"/>
                </a:lnTo>
                <a:lnTo>
                  <a:pt x="2159552" y="268143"/>
                </a:lnTo>
                <a:lnTo>
                  <a:pt x="2159000" y="265834"/>
                </a:lnTo>
                <a:lnTo>
                  <a:pt x="2160657" y="265257"/>
                </a:lnTo>
                <a:close/>
                <a:moveTo>
                  <a:pt x="26987" y="153988"/>
                </a:moveTo>
                <a:lnTo>
                  <a:pt x="37042" y="154980"/>
                </a:lnTo>
                <a:lnTo>
                  <a:pt x="44450" y="157957"/>
                </a:lnTo>
                <a:lnTo>
                  <a:pt x="44450" y="159942"/>
                </a:lnTo>
                <a:lnTo>
                  <a:pt x="39158" y="161926"/>
                </a:lnTo>
                <a:lnTo>
                  <a:pt x="33867" y="159942"/>
                </a:lnTo>
                <a:lnTo>
                  <a:pt x="23812" y="156469"/>
                </a:lnTo>
                <a:close/>
                <a:moveTo>
                  <a:pt x="19050" y="153988"/>
                </a:moveTo>
                <a:lnTo>
                  <a:pt x="23813" y="155576"/>
                </a:lnTo>
                <a:lnTo>
                  <a:pt x="23218" y="155576"/>
                </a:lnTo>
                <a:lnTo>
                  <a:pt x="22027" y="155576"/>
                </a:lnTo>
                <a:close/>
                <a:moveTo>
                  <a:pt x="97441" y="136068"/>
                </a:moveTo>
                <a:lnTo>
                  <a:pt x="102141" y="137493"/>
                </a:lnTo>
                <a:lnTo>
                  <a:pt x="99767" y="139858"/>
                </a:lnTo>
                <a:lnTo>
                  <a:pt x="103764" y="137985"/>
                </a:lnTo>
                <a:lnTo>
                  <a:pt x="120346" y="143012"/>
                </a:lnTo>
                <a:lnTo>
                  <a:pt x="157811" y="153525"/>
                </a:lnTo>
                <a:lnTo>
                  <a:pt x="161505" y="155102"/>
                </a:lnTo>
                <a:lnTo>
                  <a:pt x="163616" y="158782"/>
                </a:lnTo>
                <a:lnTo>
                  <a:pt x="163088" y="160359"/>
                </a:lnTo>
                <a:lnTo>
                  <a:pt x="156756" y="163513"/>
                </a:lnTo>
                <a:lnTo>
                  <a:pt x="149368" y="162987"/>
                </a:lnTo>
                <a:lnTo>
                  <a:pt x="100822" y="155102"/>
                </a:lnTo>
                <a:lnTo>
                  <a:pt x="71912" y="150813"/>
                </a:lnTo>
                <a:lnTo>
                  <a:pt x="89213" y="144589"/>
                </a:lnTo>
                <a:lnTo>
                  <a:pt x="96073" y="137756"/>
                </a:lnTo>
                <a:lnTo>
                  <a:pt x="96530" y="136392"/>
                </a:lnTo>
                <a:close/>
                <a:moveTo>
                  <a:pt x="104902" y="134743"/>
                </a:moveTo>
                <a:lnTo>
                  <a:pt x="108737" y="135653"/>
                </a:lnTo>
                <a:lnTo>
                  <a:pt x="103764" y="137985"/>
                </a:lnTo>
                <a:lnTo>
                  <a:pt x="102141" y="137493"/>
                </a:lnTo>
                <a:close/>
                <a:moveTo>
                  <a:pt x="97656" y="133025"/>
                </a:moveTo>
                <a:lnTo>
                  <a:pt x="102658" y="134211"/>
                </a:lnTo>
                <a:lnTo>
                  <a:pt x="97441" y="136068"/>
                </a:lnTo>
                <a:lnTo>
                  <a:pt x="96712" y="135847"/>
                </a:lnTo>
                <a:close/>
                <a:moveTo>
                  <a:pt x="79187" y="127768"/>
                </a:moveTo>
                <a:lnTo>
                  <a:pt x="83937" y="131973"/>
                </a:lnTo>
                <a:lnTo>
                  <a:pt x="96712" y="135847"/>
                </a:lnTo>
                <a:lnTo>
                  <a:pt x="96530" y="136392"/>
                </a:lnTo>
                <a:lnTo>
                  <a:pt x="89741" y="138807"/>
                </a:lnTo>
                <a:lnTo>
                  <a:pt x="80770" y="143012"/>
                </a:lnTo>
                <a:lnTo>
                  <a:pt x="80770" y="144589"/>
                </a:lnTo>
                <a:close/>
                <a:moveTo>
                  <a:pt x="1421341" y="109538"/>
                </a:moveTo>
                <a:lnTo>
                  <a:pt x="1568450" y="116707"/>
                </a:lnTo>
                <a:lnTo>
                  <a:pt x="1716087" y="119780"/>
                </a:lnTo>
                <a:lnTo>
                  <a:pt x="1720850" y="120292"/>
                </a:lnTo>
                <a:lnTo>
                  <a:pt x="1722437" y="122853"/>
                </a:lnTo>
                <a:lnTo>
                  <a:pt x="1720850" y="124901"/>
                </a:lnTo>
                <a:lnTo>
                  <a:pt x="1715558" y="125413"/>
                </a:lnTo>
                <a:lnTo>
                  <a:pt x="1567921" y="121828"/>
                </a:lnTo>
                <a:lnTo>
                  <a:pt x="1419754" y="115171"/>
                </a:lnTo>
                <a:lnTo>
                  <a:pt x="1415521" y="114659"/>
                </a:lnTo>
                <a:lnTo>
                  <a:pt x="1414462" y="112611"/>
                </a:lnTo>
                <a:lnTo>
                  <a:pt x="1416050" y="110050"/>
                </a:lnTo>
                <a:close/>
                <a:moveTo>
                  <a:pt x="284691" y="84168"/>
                </a:moveTo>
                <a:lnTo>
                  <a:pt x="270710" y="89526"/>
                </a:lnTo>
                <a:lnTo>
                  <a:pt x="251479" y="94613"/>
                </a:lnTo>
                <a:lnTo>
                  <a:pt x="254529" y="94634"/>
                </a:lnTo>
                <a:lnTo>
                  <a:pt x="330729" y="103613"/>
                </a:lnTo>
                <a:lnTo>
                  <a:pt x="366713" y="111536"/>
                </a:lnTo>
                <a:lnTo>
                  <a:pt x="404813" y="115234"/>
                </a:lnTo>
                <a:lnTo>
                  <a:pt x="441854" y="118931"/>
                </a:lnTo>
                <a:lnTo>
                  <a:pt x="438150" y="115762"/>
                </a:lnTo>
                <a:lnTo>
                  <a:pt x="458259" y="119988"/>
                </a:lnTo>
                <a:lnTo>
                  <a:pt x="460375" y="120516"/>
                </a:lnTo>
                <a:lnTo>
                  <a:pt x="445029" y="111536"/>
                </a:lnTo>
                <a:lnTo>
                  <a:pt x="434975" y="108367"/>
                </a:lnTo>
                <a:lnTo>
                  <a:pt x="391584" y="103613"/>
                </a:lnTo>
                <a:lnTo>
                  <a:pt x="309563" y="88823"/>
                </a:lnTo>
                <a:close/>
                <a:moveTo>
                  <a:pt x="175143" y="0"/>
                </a:moveTo>
                <a:lnTo>
                  <a:pt x="206468" y="6846"/>
                </a:lnTo>
                <a:lnTo>
                  <a:pt x="262746" y="25278"/>
                </a:lnTo>
                <a:lnTo>
                  <a:pt x="287169" y="37390"/>
                </a:lnTo>
                <a:lnTo>
                  <a:pt x="294071" y="39497"/>
                </a:lnTo>
                <a:lnTo>
                  <a:pt x="302035" y="41077"/>
                </a:lnTo>
                <a:lnTo>
                  <a:pt x="317963" y="43710"/>
                </a:lnTo>
                <a:lnTo>
                  <a:pt x="329396" y="49576"/>
                </a:lnTo>
                <a:lnTo>
                  <a:pt x="370417" y="53433"/>
                </a:lnTo>
                <a:lnTo>
                  <a:pt x="437621" y="68751"/>
                </a:lnTo>
                <a:lnTo>
                  <a:pt x="467255" y="79315"/>
                </a:lnTo>
                <a:lnTo>
                  <a:pt x="479955" y="80372"/>
                </a:lnTo>
                <a:lnTo>
                  <a:pt x="504296" y="84069"/>
                </a:lnTo>
                <a:lnTo>
                  <a:pt x="513821" y="87239"/>
                </a:lnTo>
                <a:lnTo>
                  <a:pt x="515938" y="88823"/>
                </a:lnTo>
                <a:lnTo>
                  <a:pt x="515409" y="87767"/>
                </a:lnTo>
                <a:lnTo>
                  <a:pt x="513821" y="87239"/>
                </a:lnTo>
                <a:lnTo>
                  <a:pt x="505355" y="80900"/>
                </a:lnTo>
                <a:lnTo>
                  <a:pt x="522288" y="85654"/>
                </a:lnTo>
                <a:lnTo>
                  <a:pt x="537104" y="91464"/>
                </a:lnTo>
                <a:lnTo>
                  <a:pt x="532871" y="80900"/>
                </a:lnTo>
                <a:lnTo>
                  <a:pt x="581555" y="85654"/>
                </a:lnTo>
                <a:lnTo>
                  <a:pt x="656167" y="89880"/>
                </a:lnTo>
                <a:lnTo>
                  <a:pt x="703263" y="96218"/>
                </a:lnTo>
                <a:lnTo>
                  <a:pt x="726546" y="100972"/>
                </a:lnTo>
                <a:lnTo>
                  <a:pt x="729192" y="101500"/>
                </a:lnTo>
                <a:lnTo>
                  <a:pt x="732896" y="102029"/>
                </a:lnTo>
                <a:lnTo>
                  <a:pt x="751946" y="96746"/>
                </a:lnTo>
                <a:lnTo>
                  <a:pt x="792692" y="88823"/>
                </a:lnTo>
                <a:lnTo>
                  <a:pt x="814917" y="87767"/>
                </a:lnTo>
                <a:lnTo>
                  <a:pt x="784225" y="84069"/>
                </a:lnTo>
                <a:lnTo>
                  <a:pt x="801159" y="80900"/>
                </a:lnTo>
                <a:lnTo>
                  <a:pt x="834496" y="77731"/>
                </a:lnTo>
                <a:lnTo>
                  <a:pt x="851959" y="77731"/>
                </a:lnTo>
                <a:lnTo>
                  <a:pt x="875771" y="78787"/>
                </a:lnTo>
                <a:lnTo>
                  <a:pt x="924455" y="85654"/>
                </a:lnTo>
                <a:lnTo>
                  <a:pt x="969434" y="96746"/>
                </a:lnTo>
                <a:lnTo>
                  <a:pt x="1007005" y="113121"/>
                </a:lnTo>
                <a:lnTo>
                  <a:pt x="1020234" y="122629"/>
                </a:lnTo>
                <a:lnTo>
                  <a:pt x="1205442" y="118931"/>
                </a:lnTo>
                <a:lnTo>
                  <a:pt x="1390121" y="111536"/>
                </a:lnTo>
                <a:lnTo>
                  <a:pt x="1394884" y="111536"/>
                </a:lnTo>
                <a:lnTo>
                  <a:pt x="1402292" y="113649"/>
                </a:lnTo>
                <a:lnTo>
                  <a:pt x="1403880" y="115762"/>
                </a:lnTo>
                <a:lnTo>
                  <a:pt x="1402821" y="118403"/>
                </a:lnTo>
                <a:lnTo>
                  <a:pt x="1398588" y="122101"/>
                </a:lnTo>
                <a:lnTo>
                  <a:pt x="1393825" y="122629"/>
                </a:lnTo>
                <a:lnTo>
                  <a:pt x="1327680" y="129496"/>
                </a:lnTo>
                <a:lnTo>
                  <a:pt x="1193271" y="139532"/>
                </a:lnTo>
                <a:lnTo>
                  <a:pt x="1125538" y="142701"/>
                </a:lnTo>
                <a:lnTo>
                  <a:pt x="1238250" y="151152"/>
                </a:lnTo>
                <a:lnTo>
                  <a:pt x="1353609" y="154850"/>
                </a:lnTo>
                <a:lnTo>
                  <a:pt x="1382713" y="153265"/>
                </a:lnTo>
                <a:lnTo>
                  <a:pt x="1397530" y="153265"/>
                </a:lnTo>
                <a:lnTo>
                  <a:pt x="1412346" y="155378"/>
                </a:lnTo>
                <a:lnTo>
                  <a:pt x="1484842" y="155378"/>
                </a:lnTo>
                <a:lnTo>
                  <a:pt x="1628776" y="153265"/>
                </a:lnTo>
                <a:lnTo>
                  <a:pt x="1703388" y="147983"/>
                </a:lnTo>
                <a:lnTo>
                  <a:pt x="1825096" y="136362"/>
                </a:lnTo>
                <a:lnTo>
                  <a:pt x="1947334" y="122101"/>
                </a:lnTo>
                <a:lnTo>
                  <a:pt x="2034646" y="109952"/>
                </a:lnTo>
                <a:lnTo>
                  <a:pt x="2205038" y="89880"/>
                </a:lnTo>
                <a:lnTo>
                  <a:pt x="2290763" y="85654"/>
                </a:lnTo>
                <a:lnTo>
                  <a:pt x="2302934" y="85654"/>
                </a:lnTo>
                <a:lnTo>
                  <a:pt x="2320925" y="91464"/>
                </a:lnTo>
                <a:lnTo>
                  <a:pt x="2323571" y="96746"/>
                </a:lnTo>
                <a:lnTo>
                  <a:pt x="2323571" y="99916"/>
                </a:lnTo>
                <a:lnTo>
                  <a:pt x="2321455" y="105198"/>
                </a:lnTo>
                <a:lnTo>
                  <a:pt x="2309813" y="112065"/>
                </a:lnTo>
                <a:lnTo>
                  <a:pt x="2299230" y="113649"/>
                </a:lnTo>
                <a:lnTo>
                  <a:pt x="2116667" y="137947"/>
                </a:lnTo>
                <a:lnTo>
                  <a:pt x="1840442" y="166999"/>
                </a:lnTo>
                <a:lnTo>
                  <a:pt x="1652059" y="177035"/>
                </a:lnTo>
                <a:lnTo>
                  <a:pt x="1556280" y="177035"/>
                </a:lnTo>
                <a:lnTo>
                  <a:pt x="1473730" y="175450"/>
                </a:lnTo>
                <a:lnTo>
                  <a:pt x="1474788" y="177563"/>
                </a:lnTo>
                <a:lnTo>
                  <a:pt x="1474788" y="179148"/>
                </a:lnTo>
                <a:lnTo>
                  <a:pt x="1473201" y="184958"/>
                </a:lnTo>
                <a:lnTo>
                  <a:pt x="1467909" y="190240"/>
                </a:lnTo>
                <a:lnTo>
                  <a:pt x="1514476" y="191825"/>
                </a:lnTo>
                <a:lnTo>
                  <a:pt x="1561042" y="194994"/>
                </a:lnTo>
                <a:lnTo>
                  <a:pt x="1626130" y="188127"/>
                </a:lnTo>
                <a:lnTo>
                  <a:pt x="1725613" y="179676"/>
                </a:lnTo>
                <a:lnTo>
                  <a:pt x="1792288" y="178091"/>
                </a:lnTo>
                <a:lnTo>
                  <a:pt x="1827742" y="179148"/>
                </a:lnTo>
                <a:lnTo>
                  <a:pt x="1874309" y="182317"/>
                </a:lnTo>
                <a:lnTo>
                  <a:pt x="1963209" y="191297"/>
                </a:lnTo>
                <a:lnTo>
                  <a:pt x="2007659" y="197107"/>
                </a:lnTo>
                <a:lnTo>
                  <a:pt x="2230967" y="175978"/>
                </a:lnTo>
                <a:lnTo>
                  <a:pt x="2235201" y="175978"/>
                </a:lnTo>
                <a:lnTo>
                  <a:pt x="2237846" y="177563"/>
                </a:lnTo>
                <a:lnTo>
                  <a:pt x="2238375" y="179676"/>
                </a:lnTo>
                <a:lnTo>
                  <a:pt x="2234671" y="181261"/>
                </a:lnTo>
                <a:lnTo>
                  <a:pt x="2156884" y="197107"/>
                </a:lnTo>
                <a:lnTo>
                  <a:pt x="2076980" y="209256"/>
                </a:lnTo>
                <a:lnTo>
                  <a:pt x="2082801" y="212425"/>
                </a:lnTo>
                <a:lnTo>
                  <a:pt x="2089680" y="221405"/>
                </a:lnTo>
                <a:lnTo>
                  <a:pt x="2090738" y="227215"/>
                </a:lnTo>
                <a:lnTo>
                  <a:pt x="2089151" y="232497"/>
                </a:lnTo>
                <a:lnTo>
                  <a:pt x="2080684" y="241477"/>
                </a:lnTo>
                <a:lnTo>
                  <a:pt x="2073805" y="245174"/>
                </a:lnTo>
                <a:lnTo>
                  <a:pt x="2109788" y="245174"/>
                </a:lnTo>
                <a:lnTo>
                  <a:pt x="2115609" y="245174"/>
                </a:lnTo>
                <a:lnTo>
                  <a:pt x="2122488" y="248344"/>
                </a:lnTo>
                <a:lnTo>
                  <a:pt x="2123546" y="251513"/>
                </a:lnTo>
                <a:lnTo>
                  <a:pt x="2122488" y="253626"/>
                </a:lnTo>
                <a:lnTo>
                  <a:pt x="2115609" y="257323"/>
                </a:lnTo>
                <a:lnTo>
                  <a:pt x="2110317" y="258380"/>
                </a:lnTo>
                <a:lnTo>
                  <a:pt x="1961621" y="259436"/>
                </a:lnTo>
                <a:lnTo>
                  <a:pt x="1872721" y="266303"/>
                </a:lnTo>
                <a:lnTo>
                  <a:pt x="1783292" y="272641"/>
                </a:lnTo>
                <a:lnTo>
                  <a:pt x="1789642" y="276339"/>
                </a:lnTo>
                <a:lnTo>
                  <a:pt x="1798638" y="284790"/>
                </a:lnTo>
                <a:lnTo>
                  <a:pt x="1800755" y="289544"/>
                </a:lnTo>
                <a:lnTo>
                  <a:pt x="1828271" y="288488"/>
                </a:lnTo>
                <a:lnTo>
                  <a:pt x="1954742" y="272641"/>
                </a:lnTo>
                <a:lnTo>
                  <a:pt x="2147888" y="256795"/>
                </a:lnTo>
                <a:lnTo>
                  <a:pt x="2276475" y="250456"/>
                </a:lnTo>
                <a:lnTo>
                  <a:pt x="2342092" y="248872"/>
                </a:lnTo>
                <a:lnTo>
                  <a:pt x="2346855" y="248872"/>
                </a:lnTo>
                <a:lnTo>
                  <a:pt x="2347913" y="251513"/>
                </a:lnTo>
                <a:lnTo>
                  <a:pt x="2346855" y="253626"/>
                </a:lnTo>
                <a:lnTo>
                  <a:pt x="2342621" y="254154"/>
                </a:lnTo>
                <a:lnTo>
                  <a:pt x="2264305" y="256795"/>
                </a:lnTo>
                <a:lnTo>
                  <a:pt x="2185988" y="260492"/>
                </a:lnTo>
                <a:lnTo>
                  <a:pt x="2186517" y="260492"/>
                </a:lnTo>
                <a:lnTo>
                  <a:pt x="2188634" y="262077"/>
                </a:lnTo>
                <a:lnTo>
                  <a:pt x="2186517" y="264190"/>
                </a:lnTo>
                <a:lnTo>
                  <a:pt x="2182813" y="265775"/>
                </a:lnTo>
                <a:lnTo>
                  <a:pt x="2178051" y="264190"/>
                </a:lnTo>
                <a:lnTo>
                  <a:pt x="2175934" y="262605"/>
                </a:lnTo>
                <a:lnTo>
                  <a:pt x="2178051" y="260492"/>
                </a:lnTo>
                <a:lnTo>
                  <a:pt x="2105555" y="265246"/>
                </a:lnTo>
                <a:lnTo>
                  <a:pt x="1961621" y="277924"/>
                </a:lnTo>
                <a:lnTo>
                  <a:pt x="1890184" y="286375"/>
                </a:lnTo>
                <a:lnTo>
                  <a:pt x="2022476" y="281621"/>
                </a:lnTo>
                <a:lnTo>
                  <a:pt x="2155296" y="281093"/>
                </a:lnTo>
                <a:lnTo>
                  <a:pt x="2184401" y="274226"/>
                </a:lnTo>
                <a:lnTo>
                  <a:pt x="2188105" y="274226"/>
                </a:lnTo>
                <a:lnTo>
                  <a:pt x="2191280" y="276339"/>
                </a:lnTo>
                <a:lnTo>
                  <a:pt x="2191280" y="278452"/>
                </a:lnTo>
                <a:lnTo>
                  <a:pt x="2187575" y="279508"/>
                </a:lnTo>
                <a:lnTo>
                  <a:pt x="2179109" y="281621"/>
                </a:lnTo>
                <a:lnTo>
                  <a:pt x="2191280" y="282677"/>
                </a:lnTo>
                <a:lnTo>
                  <a:pt x="2203980" y="287960"/>
                </a:lnTo>
                <a:lnTo>
                  <a:pt x="2208742" y="293770"/>
                </a:lnTo>
                <a:lnTo>
                  <a:pt x="2209271" y="296939"/>
                </a:lnTo>
                <a:lnTo>
                  <a:pt x="2208742" y="300108"/>
                </a:lnTo>
                <a:lnTo>
                  <a:pt x="2203451" y="305391"/>
                </a:lnTo>
                <a:lnTo>
                  <a:pt x="2189692" y="311201"/>
                </a:lnTo>
                <a:lnTo>
                  <a:pt x="2176463" y="312786"/>
                </a:lnTo>
                <a:lnTo>
                  <a:pt x="2107142" y="316483"/>
                </a:lnTo>
                <a:lnTo>
                  <a:pt x="2037821" y="319124"/>
                </a:lnTo>
                <a:lnTo>
                  <a:pt x="2022476" y="321237"/>
                </a:lnTo>
                <a:lnTo>
                  <a:pt x="2007659" y="324935"/>
                </a:lnTo>
                <a:lnTo>
                  <a:pt x="2224088" y="331801"/>
                </a:lnTo>
                <a:lnTo>
                  <a:pt x="2228321" y="331801"/>
                </a:lnTo>
                <a:lnTo>
                  <a:pt x="2234671" y="334442"/>
                </a:lnTo>
                <a:lnTo>
                  <a:pt x="2235201" y="336555"/>
                </a:lnTo>
                <a:lnTo>
                  <a:pt x="2235201" y="338668"/>
                </a:lnTo>
                <a:lnTo>
                  <a:pt x="2229380" y="342366"/>
                </a:lnTo>
                <a:lnTo>
                  <a:pt x="2224617" y="342366"/>
                </a:lnTo>
                <a:lnTo>
                  <a:pt x="2130425" y="353986"/>
                </a:lnTo>
                <a:lnTo>
                  <a:pt x="1938867" y="371417"/>
                </a:lnTo>
                <a:lnTo>
                  <a:pt x="1842030" y="376699"/>
                </a:lnTo>
                <a:lnTo>
                  <a:pt x="1779588" y="397300"/>
                </a:lnTo>
                <a:lnTo>
                  <a:pt x="1715030" y="417900"/>
                </a:lnTo>
                <a:lnTo>
                  <a:pt x="1722967" y="417900"/>
                </a:lnTo>
                <a:lnTo>
                  <a:pt x="1731434" y="417900"/>
                </a:lnTo>
                <a:lnTo>
                  <a:pt x="1783292" y="416315"/>
                </a:lnTo>
                <a:lnTo>
                  <a:pt x="1881717" y="404166"/>
                </a:lnTo>
                <a:lnTo>
                  <a:pt x="1977496" y="387264"/>
                </a:lnTo>
                <a:lnTo>
                  <a:pt x="2074334" y="371417"/>
                </a:lnTo>
                <a:lnTo>
                  <a:pt x="2124605" y="366135"/>
                </a:lnTo>
                <a:lnTo>
                  <a:pt x="2129367" y="366135"/>
                </a:lnTo>
                <a:lnTo>
                  <a:pt x="2131484" y="368248"/>
                </a:lnTo>
                <a:lnTo>
                  <a:pt x="2130955" y="370889"/>
                </a:lnTo>
                <a:lnTo>
                  <a:pt x="2126192" y="371417"/>
                </a:lnTo>
                <a:lnTo>
                  <a:pt x="2030413" y="385151"/>
                </a:lnTo>
                <a:lnTo>
                  <a:pt x="1935163" y="402582"/>
                </a:lnTo>
                <a:lnTo>
                  <a:pt x="1855259" y="414731"/>
                </a:lnTo>
                <a:lnTo>
                  <a:pt x="1779059" y="429521"/>
                </a:lnTo>
                <a:lnTo>
                  <a:pt x="1855259" y="424239"/>
                </a:lnTo>
                <a:lnTo>
                  <a:pt x="2006601" y="405223"/>
                </a:lnTo>
                <a:lnTo>
                  <a:pt x="2082801" y="396771"/>
                </a:lnTo>
                <a:lnTo>
                  <a:pt x="2089680" y="396771"/>
                </a:lnTo>
                <a:lnTo>
                  <a:pt x="2094442" y="398356"/>
                </a:lnTo>
                <a:lnTo>
                  <a:pt x="2094971" y="396771"/>
                </a:lnTo>
                <a:lnTo>
                  <a:pt x="2096559" y="395715"/>
                </a:lnTo>
                <a:lnTo>
                  <a:pt x="2116667" y="389905"/>
                </a:lnTo>
                <a:lnTo>
                  <a:pt x="2137834" y="385151"/>
                </a:lnTo>
                <a:lnTo>
                  <a:pt x="2142596" y="384623"/>
                </a:lnTo>
                <a:lnTo>
                  <a:pt x="2145242" y="386735"/>
                </a:lnTo>
                <a:lnTo>
                  <a:pt x="2146301" y="388848"/>
                </a:lnTo>
                <a:lnTo>
                  <a:pt x="2142596" y="390433"/>
                </a:lnTo>
                <a:lnTo>
                  <a:pt x="2121959" y="394130"/>
                </a:lnTo>
                <a:lnTo>
                  <a:pt x="2103438" y="400469"/>
                </a:lnTo>
                <a:lnTo>
                  <a:pt x="2100263" y="400997"/>
                </a:lnTo>
                <a:lnTo>
                  <a:pt x="2096559" y="400469"/>
                </a:lnTo>
                <a:lnTo>
                  <a:pt x="2097617" y="402582"/>
                </a:lnTo>
                <a:lnTo>
                  <a:pt x="2093384" y="405751"/>
                </a:lnTo>
                <a:lnTo>
                  <a:pt x="2090738" y="407336"/>
                </a:lnTo>
                <a:lnTo>
                  <a:pt x="2053167" y="415787"/>
                </a:lnTo>
                <a:lnTo>
                  <a:pt x="1976967" y="429521"/>
                </a:lnTo>
                <a:lnTo>
                  <a:pt x="1858963" y="444311"/>
                </a:lnTo>
                <a:lnTo>
                  <a:pt x="1780117" y="453818"/>
                </a:lnTo>
                <a:lnTo>
                  <a:pt x="1779059" y="456459"/>
                </a:lnTo>
                <a:lnTo>
                  <a:pt x="1775884" y="459629"/>
                </a:lnTo>
                <a:lnTo>
                  <a:pt x="1769534" y="464383"/>
                </a:lnTo>
                <a:lnTo>
                  <a:pt x="1750484" y="468608"/>
                </a:lnTo>
                <a:lnTo>
                  <a:pt x="1739371" y="468608"/>
                </a:lnTo>
                <a:lnTo>
                  <a:pt x="1727730" y="467552"/>
                </a:lnTo>
                <a:lnTo>
                  <a:pt x="1658409" y="462798"/>
                </a:lnTo>
                <a:lnTo>
                  <a:pt x="1589617" y="457516"/>
                </a:lnTo>
                <a:lnTo>
                  <a:pt x="1574801" y="461213"/>
                </a:lnTo>
                <a:lnTo>
                  <a:pt x="1557867" y="463326"/>
                </a:lnTo>
                <a:lnTo>
                  <a:pt x="1498601" y="474947"/>
                </a:lnTo>
                <a:lnTo>
                  <a:pt x="1437217" y="484983"/>
                </a:lnTo>
                <a:lnTo>
                  <a:pt x="1441450" y="487624"/>
                </a:lnTo>
                <a:lnTo>
                  <a:pt x="1441980" y="490793"/>
                </a:lnTo>
                <a:lnTo>
                  <a:pt x="1440392" y="495547"/>
                </a:lnTo>
                <a:lnTo>
                  <a:pt x="1428750" y="500301"/>
                </a:lnTo>
                <a:lnTo>
                  <a:pt x="1420813" y="500829"/>
                </a:lnTo>
                <a:lnTo>
                  <a:pt x="1403880" y="500829"/>
                </a:lnTo>
                <a:lnTo>
                  <a:pt x="1452034" y="505583"/>
                </a:lnTo>
                <a:lnTo>
                  <a:pt x="1454680" y="505583"/>
                </a:lnTo>
                <a:lnTo>
                  <a:pt x="1457855" y="506111"/>
                </a:lnTo>
                <a:lnTo>
                  <a:pt x="1484842" y="506111"/>
                </a:lnTo>
                <a:lnTo>
                  <a:pt x="1511301" y="505583"/>
                </a:lnTo>
                <a:lnTo>
                  <a:pt x="1568980" y="502942"/>
                </a:lnTo>
                <a:lnTo>
                  <a:pt x="1683809" y="493434"/>
                </a:lnTo>
                <a:lnTo>
                  <a:pt x="1850496" y="470193"/>
                </a:lnTo>
                <a:lnTo>
                  <a:pt x="1960034" y="450649"/>
                </a:lnTo>
                <a:lnTo>
                  <a:pt x="1964267" y="449593"/>
                </a:lnTo>
                <a:lnTo>
                  <a:pt x="1968501" y="451177"/>
                </a:lnTo>
                <a:lnTo>
                  <a:pt x="1969559" y="453818"/>
                </a:lnTo>
                <a:lnTo>
                  <a:pt x="1966913" y="455403"/>
                </a:lnTo>
                <a:lnTo>
                  <a:pt x="1900238" y="478644"/>
                </a:lnTo>
                <a:lnTo>
                  <a:pt x="1800755" y="513506"/>
                </a:lnTo>
                <a:lnTo>
                  <a:pt x="1729846" y="533579"/>
                </a:lnTo>
                <a:lnTo>
                  <a:pt x="1691746" y="542030"/>
                </a:lnTo>
                <a:lnTo>
                  <a:pt x="1599142" y="557876"/>
                </a:lnTo>
                <a:lnTo>
                  <a:pt x="1413934" y="585872"/>
                </a:lnTo>
                <a:lnTo>
                  <a:pt x="1318684" y="596436"/>
                </a:lnTo>
                <a:lnTo>
                  <a:pt x="1220259" y="598021"/>
                </a:lnTo>
                <a:lnTo>
                  <a:pt x="1028171" y="611226"/>
                </a:lnTo>
                <a:lnTo>
                  <a:pt x="928159" y="618093"/>
                </a:lnTo>
                <a:lnTo>
                  <a:pt x="792692" y="626544"/>
                </a:lnTo>
                <a:lnTo>
                  <a:pt x="528638" y="630770"/>
                </a:lnTo>
                <a:lnTo>
                  <a:pt x="396875" y="630770"/>
                </a:lnTo>
                <a:lnTo>
                  <a:pt x="372004" y="631826"/>
                </a:lnTo>
                <a:lnTo>
                  <a:pt x="327025" y="625488"/>
                </a:lnTo>
                <a:lnTo>
                  <a:pt x="289454" y="611226"/>
                </a:lnTo>
                <a:lnTo>
                  <a:pt x="271463" y="596436"/>
                </a:lnTo>
                <a:lnTo>
                  <a:pt x="262996" y="585343"/>
                </a:lnTo>
                <a:lnTo>
                  <a:pt x="261409" y="579005"/>
                </a:lnTo>
                <a:lnTo>
                  <a:pt x="259821" y="571610"/>
                </a:lnTo>
                <a:lnTo>
                  <a:pt x="263525" y="557876"/>
                </a:lnTo>
                <a:lnTo>
                  <a:pt x="273579" y="544671"/>
                </a:lnTo>
                <a:lnTo>
                  <a:pt x="288925" y="532522"/>
                </a:lnTo>
                <a:lnTo>
                  <a:pt x="298979" y="528296"/>
                </a:lnTo>
                <a:lnTo>
                  <a:pt x="282575" y="527240"/>
                </a:lnTo>
                <a:lnTo>
                  <a:pt x="256646" y="523543"/>
                </a:lnTo>
                <a:lnTo>
                  <a:pt x="239184" y="519845"/>
                </a:lnTo>
                <a:lnTo>
                  <a:pt x="209550" y="508224"/>
                </a:lnTo>
                <a:lnTo>
                  <a:pt x="198967" y="500301"/>
                </a:lnTo>
                <a:lnTo>
                  <a:pt x="181504" y="486568"/>
                </a:lnTo>
                <a:lnTo>
                  <a:pt x="161396" y="467552"/>
                </a:lnTo>
                <a:lnTo>
                  <a:pt x="127000" y="440085"/>
                </a:lnTo>
                <a:lnTo>
                  <a:pt x="106892" y="421069"/>
                </a:lnTo>
                <a:lnTo>
                  <a:pt x="98954" y="411033"/>
                </a:lnTo>
                <a:lnTo>
                  <a:pt x="103717" y="400997"/>
                </a:lnTo>
                <a:lnTo>
                  <a:pt x="98954" y="398356"/>
                </a:lnTo>
                <a:lnTo>
                  <a:pt x="87842" y="392018"/>
                </a:lnTo>
                <a:lnTo>
                  <a:pt x="73025" y="377756"/>
                </a:lnTo>
                <a:lnTo>
                  <a:pt x="69321" y="369833"/>
                </a:lnTo>
                <a:lnTo>
                  <a:pt x="70909" y="357684"/>
                </a:lnTo>
                <a:lnTo>
                  <a:pt x="74084" y="347119"/>
                </a:lnTo>
                <a:lnTo>
                  <a:pt x="85196" y="327576"/>
                </a:lnTo>
                <a:lnTo>
                  <a:pt x="94721" y="317540"/>
                </a:lnTo>
                <a:lnTo>
                  <a:pt x="94721" y="310145"/>
                </a:lnTo>
                <a:lnTo>
                  <a:pt x="98425" y="302221"/>
                </a:lnTo>
                <a:lnTo>
                  <a:pt x="91546" y="292185"/>
                </a:lnTo>
                <a:lnTo>
                  <a:pt x="86784" y="277924"/>
                </a:lnTo>
                <a:lnTo>
                  <a:pt x="88900" y="267359"/>
                </a:lnTo>
                <a:lnTo>
                  <a:pt x="91546" y="262077"/>
                </a:lnTo>
                <a:lnTo>
                  <a:pt x="87842" y="258908"/>
                </a:lnTo>
                <a:lnTo>
                  <a:pt x="88900" y="252041"/>
                </a:lnTo>
                <a:lnTo>
                  <a:pt x="93663" y="248872"/>
                </a:lnTo>
                <a:lnTo>
                  <a:pt x="98425" y="248344"/>
                </a:lnTo>
                <a:lnTo>
                  <a:pt x="102659" y="247287"/>
                </a:lnTo>
                <a:lnTo>
                  <a:pt x="98954" y="243590"/>
                </a:lnTo>
                <a:lnTo>
                  <a:pt x="93663" y="239892"/>
                </a:lnTo>
                <a:lnTo>
                  <a:pt x="83609" y="237779"/>
                </a:lnTo>
                <a:lnTo>
                  <a:pt x="52388" y="233025"/>
                </a:lnTo>
                <a:lnTo>
                  <a:pt x="35984" y="226159"/>
                </a:lnTo>
                <a:lnTo>
                  <a:pt x="31750" y="222989"/>
                </a:lnTo>
                <a:lnTo>
                  <a:pt x="23813" y="208728"/>
                </a:lnTo>
                <a:lnTo>
                  <a:pt x="19050" y="197107"/>
                </a:lnTo>
                <a:lnTo>
                  <a:pt x="20638" y="191297"/>
                </a:lnTo>
                <a:lnTo>
                  <a:pt x="22225" y="189712"/>
                </a:lnTo>
                <a:lnTo>
                  <a:pt x="22754" y="188127"/>
                </a:lnTo>
                <a:lnTo>
                  <a:pt x="11642" y="184958"/>
                </a:lnTo>
                <a:lnTo>
                  <a:pt x="8467" y="183373"/>
                </a:lnTo>
                <a:lnTo>
                  <a:pt x="4763" y="181261"/>
                </a:lnTo>
                <a:lnTo>
                  <a:pt x="3175" y="180732"/>
                </a:lnTo>
                <a:lnTo>
                  <a:pt x="3175" y="175450"/>
                </a:lnTo>
                <a:lnTo>
                  <a:pt x="529" y="172809"/>
                </a:lnTo>
                <a:lnTo>
                  <a:pt x="0" y="170168"/>
                </a:lnTo>
                <a:lnTo>
                  <a:pt x="0" y="169112"/>
                </a:lnTo>
                <a:lnTo>
                  <a:pt x="6879" y="163830"/>
                </a:lnTo>
                <a:lnTo>
                  <a:pt x="6879" y="162245"/>
                </a:lnTo>
                <a:lnTo>
                  <a:pt x="8996" y="160132"/>
                </a:lnTo>
                <a:lnTo>
                  <a:pt x="10054" y="159076"/>
                </a:lnTo>
                <a:lnTo>
                  <a:pt x="21167" y="156435"/>
                </a:lnTo>
                <a:lnTo>
                  <a:pt x="37571" y="170168"/>
                </a:lnTo>
                <a:lnTo>
                  <a:pt x="40217" y="165414"/>
                </a:lnTo>
                <a:lnTo>
                  <a:pt x="43921" y="171225"/>
                </a:lnTo>
                <a:lnTo>
                  <a:pt x="41804" y="165942"/>
                </a:lnTo>
                <a:lnTo>
                  <a:pt x="49742" y="169112"/>
                </a:lnTo>
                <a:lnTo>
                  <a:pt x="41275" y="164358"/>
                </a:lnTo>
                <a:lnTo>
                  <a:pt x="59267" y="165942"/>
                </a:lnTo>
                <a:lnTo>
                  <a:pt x="67204" y="165942"/>
                </a:lnTo>
                <a:lnTo>
                  <a:pt x="77788" y="165942"/>
                </a:lnTo>
                <a:lnTo>
                  <a:pt x="82021" y="165414"/>
                </a:lnTo>
                <a:lnTo>
                  <a:pt x="81492" y="163301"/>
                </a:lnTo>
                <a:lnTo>
                  <a:pt x="81492" y="162245"/>
                </a:lnTo>
                <a:lnTo>
                  <a:pt x="120650" y="166999"/>
                </a:lnTo>
                <a:lnTo>
                  <a:pt x="122767" y="169112"/>
                </a:lnTo>
                <a:lnTo>
                  <a:pt x="124884" y="170696"/>
                </a:lnTo>
                <a:lnTo>
                  <a:pt x="128588" y="169112"/>
                </a:lnTo>
                <a:lnTo>
                  <a:pt x="133879" y="169112"/>
                </a:lnTo>
                <a:lnTo>
                  <a:pt x="144992" y="170168"/>
                </a:lnTo>
                <a:lnTo>
                  <a:pt x="147109" y="169112"/>
                </a:lnTo>
                <a:lnTo>
                  <a:pt x="147109" y="168583"/>
                </a:lnTo>
                <a:lnTo>
                  <a:pt x="155575" y="165942"/>
                </a:lnTo>
                <a:lnTo>
                  <a:pt x="157163" y="165414"/>
                </a:lnTo>
                <a:lnTo>
                  <a:pt x="194204" y="153793"/>
                </a:lnTo>
                <a:lnTo>
                  <a:pt x="203200" y="155378"/>
                </a:lnTo>
                <a:lnTo>
                  <a:pt x="211138" y="156963"/>
                </a:lnTo>
                <a:lnTo>
                  <a:pt x="209021" y="155378"/>
                </a:lnTo>
                <a:lnTo>
                  <a:pt x="206375" y="154850"/>
                </a:lnTo>
                <a:lnTo>
                  <a:pt x="204259" y="150096"/>
                </a:lnTo>
                <a:lnTo>
                  <a:pt x="204259" y="146927"/>
                </a:lnTo>
                <a:lnTo>
                  <a:pt x="171979" y="140060"/>
                </a:lnTo>
                <a:lnTo>
                  <a:pt x="111621" y="131587"/>
                </a:lnTo>
                <a:lnTo>
                  <a:pt x="106627" y="133025"/>
                </a:lnTo>
                <a:lnTo>
                  <a:pt x="104902" y="134743"/>
                </a:lnTo>
                <a:lnTo>
                  <a:pt x="102658" y="134211"/>
                </a:lnTo>
                <a:lnTo>
                  <a:pt x="110483" y="131427"/>
                </a:lnTo>
                <a:lnTo>
                  <a:pt x="104246" y="130552"/>
                </a:lnTo>
                <a:lnTo>
                  <a:pt x="69850" y="126326"/>
                </a:lnTo>
                <a:lnTo>
                  <a:pt x="64029" y="126326"/>
                </a:lnTo>
                <a:lnTo>
                  <a:pt x="58645" y="124113"/>
                </a:lnTo>
                <a:lnTo>
                  <a:pt x="42250" y="128819"/>
                </a:lnTo>
                <a:lnTo>
                  <a:pt x="36973" y="132499"/>
                </a:lnTo>
                <a:lnTo>
                  <a:pt x="38556" y="141435"/>
                </a:lnTo>
                <a:lnTo>
                  <a:pt x="43833" y="145115"/>
                </a:lnTo>
                <a:lnTo>
                  <a:pt x="58080" y="150897"/>
                </a:lnTo>
                <a:lnTo>
                  <a:pt x="51221" y="147743"/>
                </a:lnTo>
                <a:lnTo>
                  <a:pt x="71912" y="150813"/>
                </a:lnTo>
                <a:lnTo>
                  <a:pt x="70217" y="151423"/>
                </a:lnTo>
                <a:lnTo>
                  <a:pt x="53331" y="151948"/>
                </a:lnTo>
                <a:lnTo>
                  <a:pt x="37501" y="149846"/>
                </a:lnTo>
                <a:lnTo>
                  <a:pt x="20615" y="142487"/>
                </a:lnTo>
                <a:lnTo>
                  <a:pt x="16394" y="134602"/>
                </a:lnTo>
                <a:lnTo>
                  <a:pt x="16394" y="130922"/>
                </a:lnTo>
                <a:lnTo>
                  <a:pt x="14811" y="125140"/>
                </a:lnTo>
                <a:lnTo>
                  <a:pt x="12700" y="113575"/>
                </a:lnTo>
                <a:lnTo>
                  <a:pt x="15339" y="108319"/>
                </a:lnTo>
                <a:lnTo>
                  <a:pt x="20615" y="103588"/>
                </a:lnTo>
                <a:lnTo>
                  <a:pt x="33807" y="95177"/>
                </a:lnTo>
                <a:lnTo>
                  <a:pt x="58608" y="87818"/>
                </a:lnTo>
                <a:lnTo>
                  <a:pt x="67169" y="87042"/>
                </a:lnTo>
                <a:lnTo>
                  <a:pt x="59401" y="84260"/>
                </a:lnTo>
                <a:lnTo>
                  <a:pt x="45066" y="78467"/>
                </a:lnTo>
                <a:lnTo>
                  <a:pt x="24890" y="63195"/>
                </a:lnTo>
                <a:lnTo>
                  <a:pt x="19050" y="46343"/>
                </a:lnTo>
                <a:lnTo>
                  <a:pt x="26483" y="28964"/>
                </a:lnTo>
                <a:lnTo>
                  <a:pt x="36040" y="21592"/>
                </a:lnTo>
                <a:lnTo>
                  <a:pt x="48251" y="13692"/>
                </a:lnTo>
                <a:lnTo>
                  <a:pt x="78514" y="4740"/>
                </a:lnTo>
                <a:lnTo>
                  <a:pt x="114617" y="1580"/>
                </a:lnTo>
                <a:lnTo>
                  <a:pt x="149659" y="5793"/>
                </a:lnTo>
                <a:lnTo>
                  <a:pt x="166648" y="10006"/>
                </a:lnTo>
                <a:lnTo>
                  <a:pt x="161339" y="4213"/>
                </a:lnTo>
                <a:lnTo>
                  <a:pt x="180983" y="5793"/>
                </a:lnTo>
                <a:lnTo>
                  <a:pt x="199566" y="10006"/>
                </a:lnTo>
                <a:close/>
              </a:path>
            </a:pathLst>
          </a:custGeom>
          <a:solidFill>
            <a:schemeClr val="tx1">
              <a:alpha val="52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5487" name="직사각형 5486"/>
          <p:cNvSpPr/>
          <p:nvPr/>
        </p:nvSpPr>
        <p:spPr>
          <a:xfrm>
            <a:off x="742950" y="294525"/>
            <a:ext cx="3030191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b="1" i="1" dirty="0" smtClean="0">
                <a:solidFill>
                  <a:schemeClr val="bg1"/>
                </a:solidFill>
              </a:rPr>
              <a:t>01. </a:t>
            </a:r>
            <a:r>
              <a:rPr lang="en-US" altLang="ko-KR" b="1" i="1" dirty="0" smtClean="0">
                <a:solidFill>
                  <a:srgbClr val="C1D03E"/>
                </a:solidFill>
              </a:rPr>
              <a:t>PRESENTATION</a:t>
            </a:r>
            <a:endParaRPr lang="ko-KR" altLang="en-US" sz="900" dirty="0">
              <a:solidFill>
                <a:prstClr val="white"/>
              </a:solidFill>
            </a:endParaRPr>
          </a:p>
        </p:txBody>
      </p:sp>
      <p:sp>
        <p:nvSpPr>
          <p:cNvPr id="2744" name="자유형 2743"/>
          <p:cNvSpPr>
            <a:spLocks/>
          </p:cNvSpPr>
          <p:nvPr/>
        </p:nvSpPr>
        <p:spPr bwMode="auto">
          <a:xfrm flipH="1" flipV="1">
            <a:off x="7670799" y="5591898"/>
            <a:ext cx="4521198" cy="1266102"/>
          </a:xfrm>
          <a:custGeom>
            <a:avLst/>
            <a:gdLst>
              <a:gd name="connsiteX0" fmla="*/ 4369541 w 4719208"/>
              <a:gd name="connsiteY0" fmla="*/ 470 h 2714626"/>
              <a:gd name="connsiteX1" fmla="*/ 4369163 w 4719208"/>
              <a:gd name="connsiteY1" fmla="*/ 0 h 2714626"/>
              <a:gd name="connsiteX2" fmla="*/ 4371128 w 4719208"/>
              <a:gd name="connsiteY2" fmla="*/ 0 h 2714626"/>
              <a:gd name="connsiteX3" fmla="*/ 4280946 w 4719208"/>
              <a:gd name="connsiteY3" fmla="*/ 5900 h 2714626"/>
              <a:gd name="connsiteX4" fmla="*/ 4282286 w 4719208"/>
              <a:gd name="connsiteY4" fmla="*/ 3728 h 2714626"/>
              <a:gd name="connsiteX5" fmla="*/ 4286750 w 4719208"/>
              <a:gd name="connsiteY5" fmla="*/ 4348 h 2714626"/>
              <a:gd name="connsiteX6" fmla="*/ 4289429 w 4719208"/>
              <a:gd name="connsiteY6" fmla="*/ 4348 h 2714626"/>
              <a:gd name="connsiteX7" fmla="*/ 4286750 w 4719208"/>
              <a:gd name="connsiteY7" fmla="*/ 5589 h 2714626"/>
              <a:gd name="connsiteX8" fmla="*/ 4695174 w 4719208"/>
              <a:gd name="connsiteY8" fmla="*/ 5900 h 2714626"/>
              <a:gd name="connsiteX9" fmla="*/ 4696790 w 4719208"/>
              <a:gd name="connsiteY9" fmla="*/ 2644 h 2714626"/>
              <a:gd name="connsiteX10" fmla="*/ 4700829 w 4719208"/>
              <a:gd name="connsiteY10" fmla="*/ 1557 h 2714626"/>
              <a:gd name="connsiteX11" fmla="*/ 4699214 w 4719208"/>
              <a:gd name="connsiteY11" fmla="*/ 4814 h 2714626"/>
              <a:gd name="connsiteX12" fmla="*/ 4219890 w 4719208"/>
              <a:gd name="connsiteY12" fmla="*/ 10240 h 2714626"/>
              <a:gd name="connsiteX13" fmla="*/ 4216797 w 4719208"/>
              <a:gd name="connsiteY13" fmla="*/ 10240 h 2714626"/>
              <a:gd name="connsiteX14" fmla="*/ 4215914 w 4719208"/>
              <a:gd name="connsiteY14" fmla="*/ 7873 h 2714626"/>
              <a:gd name="connsiteX15" fmla="*/ 4220332 w 4719208"/>
              <a:gd name="connsiteY15" fmla="*/ 7873 h 2714626"/>
              <a:gd name="connsiteX16" fmla="*/ 4221216 w 4719208"/>
              <a:gd name="connsiteY16" fmla="*/ 5900 h 2714626"/>
              <a:gd name="connsiteX17" fmla="*/ 4222983 w 4719208"/>
              <a:gd name="connsiteY17" fmla="*/ 7083 h 2714626"/>
              <a:gd name="connsiteX18" fmla="*/ 4714496 w 4719208"/>
              <a:gd name="connsiteY18" fmla="*/ 10242 h 2714626"/>
              <a:gd name="connsiteX19" fmla="*/ 4713082 w 4719208"/>
              <a:gd name="connsiteY19" fmla="*/ 10242 h 2714626"/>
              <a:gd name="connsiteX20" fmla="*/ 4713082 w 4719208"/>
              <a:gd name="connsiteY20" fmla="*/ 9573 h 2714626"/>
              <a:gd name="connsiteX21" fmla="*/ 4710726 w 4719208"/>
              <a:gd name="connsiteY21" fmla="*/ 9907 h 2714626"/>
              <a:gd name="connsiteX22" fmla="*/ 4713082 w 4719208"/>
              <a:gd name="connsiteY22" fmla="*/ 6903 h 2714626"/>
              <a:gd name="connsiteX23" fmla="*/ 4719208 w 4719208"/>
              <a:gd name="connsiteY23" fmla="*/ 5900 h 2714626"/>
              <a:gd name="connsiteX24" fmla="*/ 4717794 w 4719208"/>
              <a:gd name="connsiteY24" fmla="*/ 7571 h 2714626"/>
              <a:gd name="connsiteX25" fmla="*/ 4714496 w 4719208"/>
              <a:gd name="connsiteY25" fmla="*/ 8572 h 2714626"/>
              <a:gd name="connsiteX26" fmla="*/ 4665957 w 4719208"/>
              <a:gd name="connsiteY26" fmla="*/ 12412 h 2714626"/>
              <a:gd name="connsiteX27" fmla="*/ 4659831 w 4719208"/>
              <a:gd name="connsiteY27" fmla="*/ 12412 h 2714626"/>
              <a:gd name="connsiteX28" fmla="*/ 4663130 w 4719208"/>
              <a:gd name="connsiteY28" fmla="*/ 10497 h 2714626"/>
              <a:gd name="connsiteX29" fmla="*/ 4665486 w 4719208"/>
              <a:gd name="connsiteY29" fmla="*/ 7305 h 2714626"/>
              <a:gd name="connsiteX30" fmla="*/ 4668785 w 4719208"/>
              <a:gd name="connsiteY30" fmla="*/ 7943 h 2714626"/>
              <a:gd name="connsiteX31" fmla="*/ 4673969 w 4719208"/>
              <a:gd name="connsiteY31" fmla="*/ 6987 h 2714626"/>
              <a:gd name="connsiteX32" fmla="*/ 4673497 w 4719208"/>
              <a:gd name="connsiteY32" fmla="*/ 8263 h 2714626"/>
              <a:gd name="connsiteX33" fmla="*/ 4667842 w 4719208"/>
              <a:gd name="connsiteY33" fmla="*/ 9858 h 2714626"/>
              <a:gd name="connsiteX34" fmla="*/ 4670199 w 4719208"/>
              <a:gd name="connsiteY34" fmla="*/ 10497 h 2714626"/>
              <a:gd name="connsiteX35" fmla="*/ 4139571 w 4719208"/>
              <a:gd name="connsiteY35" fmla="*/ 14580 h 2714626"/>
              <a:gd name="connsiteX36" fmla="*/ 4144621 w 4719208"/>
              <a:gd name="connsiteY36" fmla="*/ 12410 h 2714626"/>
              <a:gd name="connsiteX37" fmla="*/ 4153709 w 4719208"/>
              <a:gd name="connsiteY37" fmla="*/ 12410 h 2714626"/>
              <a:gd name="connsiteX38" fmla="*/ 4150174 w 4719208"/>
              <a:gd name="connsiteY38" fmla="*/ 13857 h 2714626"/>
              <a:gd name="connsiteX39" fmla="*/ 4436459 w 4719208"/>
              <a:gd name="connsiteY39" fmla="*/ 15665 h 2714626"/>
              <a:gd name="connsiteX40" fmla="*/ 4440417 w 4719208"/>
              <a:gd name="connsiteY40" fmla="*/ 12411 h 2714626"/>
              <a:gd name="connsiteX41" fmla="*/ 4446355 w 4719208"/>
              <a:gd name="connsiteY41" fmla="*/ 14271 h 2714626"/>
              <a:gd name="connsiteX42" fmla="*/ 4614962 w 4719208"/>
              <a:gd name="connsiteY42" fmla="*/ 17835 h 2714626"/>
              <a:gd name="connsiteX43" fmla="*/ 4613177 w 4719208"/>
              <a:gd name="connsiteY43" fmla="*/ 17294 h 2714626"/>
              <a:gd name="connsiteX44" fmla="*/ 4615856 w 4719208"/>
              <a:gd name="connsiteY44" fmla="*/ 15665 h 2714626"/>
              <a:gd name="connsiteX45" fmla="*/ 4621659 w 4719208"/>
              <a:gd name="connsiteY45" fmla="*/ 15665 h 2714626"/>
              <a:gd name="connsiteX46" fmla="*/ 4619874 w 4719208"/>
              <a:gd name="connsiteY46" fmla="*/ 17023 h 2714626"/>
              <a:gd name="connsiteX47" fmla="*/ 986795 w 4719208"/>
              <a:gd name="connsiteY47" fmla="*/ 26396 h 2714626"/>
              <a:gd name="connsiteX48" fmla="*/ 978813 w 4719208"/>
              <a:gd name="connsiteY48" fmla="*/ 18824 h 2714626"/>
              <a:gd name="connsiteX49" fmla="*/ 973399 w 4719208"/>
              <a:gd name="connsiteY49" fmla="*/ 14148 h 2714626"/>
              <a:gd name="connsiteX50" fmla="*/ 968005 w 4719208"/>
              <a:gd name="connsiteY50" fmla="*/ 14448 h 2714626"/>
              <a:gd name="connsiteX51" fmla="*/ 974117 w 4719208"/>
              <a:gd name="connsiteY51" fmla="*/ 17381 h 2714626"/>
              <a:gd name="connsiteX52" fmla="*/ 3540940 w 4719208"/>
              <a:gd name="connsiteY52" fmla="*/ 35192 h 2714626"/>
              <a:gd name="connsiteX53" fmla="*/ 3534548 w 4719208"/>
              <a:gd name="connsiteY53" fmla="*/ 34830 h 2714626"/>
              <a:gd name="connsiteX54" fmla="*/ 3533072 w 4719208"/>
              <a:gd name="connsiteY54" fmla="*/ 32659 h 2714626"/>
              <a:gd name="connsiteX55" fmla="*/ 3537006 w 4719208"/>
              <a:gd name="connsiteY55" fmla="*/ 31936 h 2714626"/>
              <a:gd name="connsiteX56" fmla="*/ 3543399 w 4719208"/>
              <a:gd name="connsiteY56" fmla="*/ 32659 h 2714626"/>
              <a:gd name="connsiteX57" fmla="*/ 3544382 w 4719208"/>
              <a:gd name="connsiteY57" fmla="*/ 34830 h 2714626"/>
              <a:gd name="connsiteX58" fmla="*/ 3919026 w 4719208"/>
              <a:gd name="connsiteY58" fmla="*/ 37364 h 2714626"/>
              <a:gd name="connsiteX59" fmla="*/ 3912900 w 4719208"/>
              <a:gd name="connsiteY59" fmla="*/ 36743 h 2714626"/>
              <a:gd name="connsiteX60" fmla="*/ 3911957 w 4719208"/>
              <a:gd name="connsiteY60" fmla="*/ 35193 h 2714626"/>
              <a:gd name="connsiteX61" fmla="*/ 3914785 w 4719208"/>
              <a:gd name="connsiteY61" fmla="*/ 35503 h 2714626"/>
              <a:gd name="connsiteX62" fmla="*/ 3919026 w 4719208"/>
              <a:gd name="connsiteY62" fmla="*/ 35193 h 2714626"/>
              <a:gd name="connsiteX63" fmla="*/ 1014827 w 4719208"/>
              <a:gd name="connsiteY63" fmla="*/ 37842 h 2714626"/>
              <a:gd name="connsiteX64" fmla="*/ 986485 w 4719208"/>
              <a:gd name="connsiteY64" fmla="*/ 21120 h 2714626"/>
              <a:gd name="connsiteX65" fmla="*/ 978050 w 4719208"/>
              <a:gd name="connsiteY65" fmla="*/ 13889 h 2714626"/>
              <a:gd name="connsiteX66" fmla="*/ 973968 w 4719208"/>
              <a:gd name="connsiteY66" fmla="*/ 14116 h 2714626"/>
              <a:gd name="connsiteX67" fmla="*/ 992899 w 4719208"/>
              <a:gd name="connsiteY67" fmla="*/ 26756 h 2714626"/>
              <a:gd name="connsiteX68" fmla="*/ 1004785 w 4719208"/>
              <a:gd name="connsiteY68" fmla="*/ 35344 h 2714626"/>
              <a:gd name="connsiteX69" fmla="*/ 3798386 w 4719208"/>
              <a:gd name="connsiteY69" fmla="*/ 40605 h 2714626"/>
              <a:gd name="connsiteX70" fmla="*/ 3790374 w 4719208"/>
              <a:gd name="connsiteY70" fmla="*/ 40605 h 2714626"/>
              <a:gd name="connsiteX71" fmla="*/ 3796500 w 4719208"/>
              <a:gd name="connsiteY71" fmla="*/ 38435 h 2714626"/>
              <a:gd name="connsiteX72" fmla="*/ 3804512 w 4719208"/>
              <a:gd name="connsiteY72" fmla="*/ 39159 h 2714626"/>
              <a:gd name="connsiteX73" fmla="*/ 3706964 w 4719208"/>
              <a:gd name="connsiteY73" fmla="*/ 41704 h 2714626"/>
              <a:gd name="connsiteX74" fmla="*/ 3711206 w 4719208"/>
              <a:gd name="connsiteY74" fmla="*/ 38990 h 2714626"/>
              <a:gd name="connsiteX75" fmla="*/ 3715446 w 4719208"/>
              <a:gd name="connsiteY75" fmla="*/ 36277 h 2714626"/>
              <a:gd name="connsiteX76" fmla="*/ 3714504 w 4719208"/>
              <a:gd name="connsiteY76" fmla="*/ 38603 h 2714626"/>
              <a:gd name="connsiteX77" fmla="*/ 3711206 w 4719208"/>
              <a:gd name="connsiteY77" fmla="*/ 41316 h 2714626"/>
              <a:gd name="connsiteX78" fmla="*/ 3734296 w 4719208"/>
              <a:gd name="connsiteY78" fmla="*/ 41704 h 2714626"/>
              <a:gd name="connsiteX79" fmla="*/ 3730997 w 4719208"/>
              <a:gd name="connsiteY79" fmla="*/ 41704 h 2714626"/>
              <a:gd name="connsiteX80" fmla="*/ 3730997 w 4719208"/>
              <a:gd name="connsiteY80" fmla="*/ 40981 h 2714626"/>
              <a:gd name="connsiteX81" fmla="*/ 3732411 w 4719208"/>
              <a:gd name="connsiteY81" fmla="*/ 40618 h 2714626"/>
              <a:gd name="connsiteX82" fmla="*/ 3731468 w 4719208"/>
              <a:gd name="connsiteY82" fmla="*/ 38449 h 2714626"/>
              <a:gd name="connsiteX83" fmla="*/ 3737124 w 4719208"/>
              <a:gd name="connsiteY83" fmla="*/ 39533 h 2714626"/>
              <a:gd name="connsiteX84" fmla="*/ 3739952 w 4719208"/>
              <a:gd name="connsiteY84" fmla="*/ 39171 h 2714626"/>
              <a:gd name="connsiteX85" fmla="*/ 3740894 w 4719208"/>
              <a:gd name="connsiteY85" fmla="*/ 39533 h 2714626"/>
              <a:gd name="connsiteX86" fmla="*/ 3739952 w 4719208"/>
              <a:gd name="connsiteY86" fmla="*/ 40981 h 2714626"/>
              <a:gd name="connsiteX87" fmla="*/ 3406009 w 4719208"/>
              <a:gd name="connsiteY87" fmla="*/ 43179 h 2714626"/>
              <a:gd name="connsiteX88" fmla="*/ 3406163 w 4719208"/>
              <a:gd name="connsiteY88" fmla="*/ 43171 h 2714626"/>
              <a:gd name="connsiteX89" fmla="*/ 3406163 w 4719208"/>
              <a:gd name="connsiteY89" fmla="*/ 43139 h 2714626"/>
              <a:gd name="connsiteX90" fmla="*/ 3937698 w 4719208"/>
              <a:gd name="connsiteY90" fmla="*/ 54714 h 2714626"/>
              <a:gd name="connsiteX91" fmla="*/ 3928922 w 4719208"/>
              <a:gd name="connsiteY91" fmla="*/ 54035 h 2714626"/>
              <a:gd name="connsiteX92" fmla="*/ 3937698 w 4719208"/>
              <a:gd name="connsiteY92" fmla="*/ 52679 h 2714626"/>
              <a:gd name="connsiteX93" fmla="*/ 3941646 w 4719208"/>
              <a:gd name="connsiteY93" fmla="*/ 49288 h 2714626"/>
              <a:gd name="connsiteX94" fmla="*/ 3940769 w 4719208"/>
              <a:gd name="connsiteY94" fmla="*/ 52679 h 2714626"/>
              <a:gd name="connsiteX95" fmla="*/ 3400508 w 4719208"/>
              <a:gd name="connsiteY95" fmla="*/ 55798 h 2714626"/>
              <a:gd name="connsiteX96" fmla="*/ 3401523 w 4719208"/>
              <a:gd name="connsiteY96" fmla="*/ 55359 h 2714626"/>
              <a:gd name="connsiteX97" fmla="*/ 3399243 w 4719208"/>
              <a:gd name="connsiteY97" fmla="*/ 55556 h 2714626"/>
              <a:gd name="connsiteX98" fmla="*/ 4291214 w 4719208"/>
              <a:gd name="connsiteY98" fmla="*/ 59065 h 2714626"/>
              <a:gd name="connsiteX99" fmla="*/ 4282880 w 4719208"/>
              <a:gd name="connsiteY99" fmla="*/ 57845 h 2714626"/>
              <a:gd name="connsiteX100" fmla="*/ 4282360 w 4719208"/>
              <a:gd name="connsiteY100" fmla="*/ 55812 h 2714626"/>
              <a:gd name="connsiteX101" fmla="*/ 4287568 w 4719208"/>
              <a:gd name="connsiteY101" fmla="*/ 56219 h 2714626"/>
              <a:gd name="connsiteX102" fmla="*/ 4292256 w 4719208"/>
              <a:gd name="connsiteY102" fmla="*/ 57032 h 2714626"/>
              <a:gd name="connsiteX103" fmla="*/ 3388657 w 4719208"/>
              <a:gd name="connsiteY103" fmla="*/ 66232 h 2714626"/>
              <a:gd name="connsiteX104" fmla="*/ 3389196 w 4719208"/>
              <a:gd name="connsiteY104" fmla="*/ 65197 h 2714626"/>
              <a:gd name="connsiteX105" fmla="*/ 3394380 w 4719208"/>
              <a:gd name="connsiteY105" fmla="*/ 65559 h 2714626"/>
              <a:gd name="connsiteX106" fmla="*/ 3393437 w 4719208"/>
              <a:gd name="connsiteY106" fmla="*/ 63029 h 2714626"/>
              <a:gd name="connsiteX107" fmla="*/ 3391552 w 4719208"/>
              <a:gd name="connsiteY107" fmla="*/ 61944 h 2714626"/>
              <a:gd name="connsiteX108" fmla="*/ 3387310 w 4719208"/>
              <a:gd name="connsiteY108" fmla="*/ 62305 h 2714626"/>
              <a:gd name="connsiteX109" fmla="*/ 3385425 w 4719208"/>
              <a:gd name="connsiteY109" fmla="*/ 59774 h 2714626"/>
              <a:gd name="connsiteX110" fmla="*/ 3383540 w 4719208"/>
              <a:gd name="connsiteY110" fmla="*/ 60498 h 2714626"/>
              <a:gd name="connsiteX111" fmla="*/ 3383540 w 4719208"/>
              <a:gd name="connsiteY111" fmla="*/ 62063 h 2714626"/>
              <a:gd name="connsiteX112" fmla="*/ 3915256 w 4719208"/>
              <a:gd name="connsiteY112" fmla="*/ 74237 h 2714626"/>
              <a:gd name="connsiteX113" fmla="*/ 3907716 w 4719208"/>
              <a:gd name="connsiteY113" fmla="*/ 73875 h 2714626"/>
              <a:gd name="connsiteX114" fmla="*/ 3908187 w 4719208"/>
              <a:gd name="connsiteY114" fmla="*/ 72067 h 2714626"/>
              <a:gd name="connsiteX115" fmla="*/ 3913842 w 4719208"/>
              <a:gd name="connsiteY115" fmla="*/ 72067 h 2714626"/>
              <a:gd name="connsiteX116" fmla="*/ 3913842 w 4719208"/>
              <a:gd name="connsiteY116" fmla="*/ 70980 h 2714626"/>
              <a:gd name="connsiteX117" fmla="*/ 3916669 w 4719208"/>
              <a:gd name="connsiteY117" fmla="*/ 72790 h 2714626"/>
              <a:gd name="connsiteX118" fmla="*/ 3919026 w 4719208"/>
              <a:gd name="connsiteY118" fmla="*/ 73875 h 2714626"/>
              <a:gd name="connsiteX119" fmla="*/ 440387 w 4719208"/>
              <a:gd name="connsiteY119" fmla="*/ 82906 h 2714626"/>
              <a:gd name="connsiteX120" fmla="*/ 440504 w 4719208"/>
              <a:gd name="connsiteY120" fmla="*/ 79358 h 2714626"/>
              <a:gd name="connsiteX121" fmla="*/ 429892 w 4719208"/>
              <a:gd name="connsiteY121" fmla="*/ 72468 h 2714626"/>
              <a:gd name="connsiteX122" fmla="*/ 411985 w 4719208"/>
              <a:gd name="connsiteY122" fmla="*/ 60537 h 2714626"/>
              <a:gd name="connsiteX123" fmla="*/ 387008 w 4719208"/>
              <a:gd name="connsiteY123" fmla="*/ 48966 h 2714626"/>
              <a:gd name="connsiteX124" fmla="*/ 362503 w 4719208"/>
              <a:gd name="connsiteY124" fmla="*/ 36666 h 2714626"/>
              <a:gd name="connsiteX125" fmla="*/ 360619 w 4719208"/>
              <a:gd name="connsiteY125" fmla="*/ 42456 h 2714626"/>
              <a:gd name="connsiteX126" fmla="*/ 356377 w 4719208"/>
              <a:gd name="connsiteY126" fmla="*/ 48605 h 2714626"/>
              <a:gd name="connsiteX127" fmla="*/ 363917 w 4719208"/>
              <a:gd name="connsiteY127" fmla="*/ 52945 h 2714626"/>
              <a:gd name="connsiteX128" fmla="*/ 402559 w 4719208"/>
              <a:gd name="connsiteY128" fmla="*/ 66318 h 2714626"/>
              <a:gd name="connsiteX129" fmla="*/ 3941141 w 4719208"/>
              <a:gd name="connsiteY129" fmla="*/ 82916 h 2714626"/>
              <a:gd name="connsiteX130" fmla="*/ 3934072 w 4719208"/>
              <a:gd name="connsiteY130" fmla="*/ 82194 h 2714626"/>
              <a:gd name="connsiteX131" fmla="*/ 3927508 w 4719208"/>
              <a:gd name="connsiteY131" fmla="*/ 80747 h 2714626"/>
              <a:gd name="connsiteX132" fmla="*/ 3929528 w 4719208"/>
              <a:gd name="connsiteY132" fmla="*/ 79662 h 2714626"/>
              <a:gd name="connsiteX133" fmla="*/ 3938111 w 4719208"/>
              <a:gd name="connsiteY133" fmla="*/ 81831 h 2714626"/>
              <a:gd name="connsiteX134" fmla="*/ 3941141 w 4719208"/>
              <a:gd name="connsiteY134" fmla="*/ 79662 h 2714626"/>
              <a:gd name="connsiteX135" fmla="*/ 3941645 w 4719208"/>
              <a:gd name="connsiteY135" fmla="*/ 80747 h 2714626"/>
              <a:gd name="connsiteX136" fmla="*/ 3894843 w 4719208"/>
              <a:gd name="connsiteY136" fmla="*/ 87266 h 2714626"/>
              <a:gd name="connsiteX137" fmla="*/ 3892165 w 4719208"/>
              <a:gd name="connsiteY137" fmla="*/ 86724 h 2714626"/>
              <a:gd name="connsiteX138" fmla="*/ 3895290 w 4719208"/>
              <a:gd name="connsiteY138" fmla="*/ 85368 h 2714626"/>
              <a:gd name="connsiteX139" fmla="*/ 3900647 w 4719208"/>
              <a:gd name="connsiteY139" fmla="*/ 85097 h 2714626"/>
              <a:gd name="connsiteX140" fmla="*/ 3899308 w 4719208"/>
              <a:gd name="connsiteY140" fmla="*/ 86181 h 2714626"/>
              <a:gd name="connsiteX141" fmla="*/ 439032 w 4719208"/>
              <a:gd name="connsiteY141" fmla="*/ 99694 h 2714626"/>
              <a:gd name="connsiteX142" fmla="*/ 440243 w 4719208"/>
              <a:gd name="connsiteY142" fmla="*/ 87288 h 2714626"/>
              <a:gd name="connsiteX143" fmla="*/ 440270 w 4719208"/>
              <a:gd name="connsiteY143" fmla="*/ 86440 h 2714626"/>
              <a:gd name="connsiteX144" fmla="*/ 422824 w 4719208"/>
              <a:gd name="connsiteY144" fmla="*/ 78253 h 2714626"/>
              <a:gd name="connsiteX145" fmla="*/ 379469 w 4719208"/>
              <a:gd name="connsiteY145" fmla="*/ 61983 h 2714626"/>
              <a:gd name="connsiteX146" fmla="*/ 413398 w 4719208"/>
              <a:gd name="connsiteY146" fmla="*/ 82591 h 2714626"/>
              <a:gd name="connsiteX147" fmla="*/ 1134128 w 4719208"/>
              <a:gd name="connsiteY147" fmla="*/ 101820 h 2714626"/>
              <a:gd name="connsiteX148" fmla="*/ 1135934 w 4719208"/>
              <a:gd name="connsiteY148" fmla="*/ 100307 h 2714626"/>
              <a:gd name="connsiteX149" fmla="*/ 1151020 w 4719208"/>
              <a:gd name="connsiteY149" fmla="*/ 92715 h 2714626"/>
              <a:gd name="connsiteX150" fmla="*/ 1160449 w 4719208"/>
              <a:gd name="connsiteY150" fmla="*/ 89822 h 2714626"/>
              <a:gd name="connsiteX151" fmla="*/ 1144891 w 4719208"/>
              <a:gd name="connsiteY151" fmla="*/ 88739 h 2714626"/>
              <a:gd name="connsiteX152" fmla="*/ 1128594 w 4719208"/>
              <a:gd name="connsiteY152" fmla="*/ 87056 h 2714626"/>
              <a:gd name="connsiteX153" fmla="*/ 1128291 w 4719208"/>
              <a:gd name="connsiteY153" fmla="*/ 87289 h 2714626"/>
              <a:gd name="connsiteX154" fmla="*/ 1126415 w 4719208"/>
              <a:gd name="connsiteY154" fmla="*/ 87289 h 2714626"/>
              <a:gd name="connsiteX155" fmla="*/ 1124849 w 4719208"/>
              <a:gd name="connsiteY155" fmla="*/ 86669 h 2714626"/>
              <a:gd name="connsiteX156" fmla="*/ 1120376 w 4719208"/>
              <a:gd name="connsiteY156" fmla="*/ 86206 h 2714626"/>
              <a:gd name="connsiteX157" fmla="*/ 1103404 w 4719208"/>
              <a:gd name="connsiteY157" fmla="*/ 83678 h 2714626"/>
              <a:gd name="connsiteX158" fmla="*/ 1075588 w 4719208"/>
              <a:gd name="connsiteY158" fmla="*/ 74638 h 2714626"/>
              <a:gd name="connsiteX159" fmla="*/ 1065217 w 4719208"/>
              <a:gd name="connsiteY159" fmla="*/ 69574 h 2714626"/>
              <a:gd name="connsiteX160" fmla="*/ 1048245 w 4719208"/>
              <a:gd name="connsiteY160" fmla="*/ 59454 h 2714626"/>
              <a:gd name="connsiteX161" fmla="*/ 1029387 w 4719208"/>
              <a:gd name="connsiteY161" fmla="*/ 46438 h 2714626"/>
              <a:gd name="connsiteX162" fmla="*/ 1021867 w 4719208"/>
              <a:gd name="connsiteY162" fmla="*/ 41998 h 2714626"/>
              <a:gd name="connsiteX163" fmla="*/ 1021644 w 4719208"/>
              <a:gd name="connsiteY163" fmla="*/ 43539 h 2714626"/>
              <a:gd name="connsiteX164" fmla="*/ 1019428 w 4719208"/>
              <a:gd name="connsiteY164" fmla="*/ 45924 h 2714626"/>
              <a:gd name="connsiteX165" fmla="*/ 1032341 w 4719208"/>
              <a:gd name="connsiteY165" fmla="*/ 55252 h 2714626"/>
              <a:gd name="connsiteX166" fmla="*/ 1048305 w 4719208"/>
              <a:gd name="connsiteY166" fmla="*/ 70032 h 2714626"/>
              <a:gd name="connsiteX167" fmla="*/ 1052530 w 4719208"/>
              <a:gd name="connsiteY167" fmla="*/ 73639 h 2714626"/>
              <a:gd name="connsiteX168" fmla="*/ 1058635 w 4719208"/>
              <a:gd name="connsiteY168" fmla="*/ 76524 h 2714626"/>
              <a:gd name="connsiteX169" fmla="*/ 1071312 w 4719208"/>
              <a:gd name="connsiteY169" fmla="*/ 82293 h 2714626"/>
              <a:gd name="connsiteX170" fmla="*/ 1080049 w 4719208"/>
              <a:gd name="connsiteY170" fmla="*/ 90168 h 2714626"/>
              <a:gd name="connsiteX171" fmla="*/ 1089439 w 4719208"/>
              <a:gd name="connsiteY171" fmla="*/ 93896 h 2714626"/>
              <a:gd name="connsiteX172" fmla="*/ 1114857 w 4719208"/>
              <a:gd name="connsiteY172" fmla="*/ 98860 h 2714626"/>
              <a:gd name="connsiteX173" fmla="*/ 1056789 w 4719208"/>
              <a:gd name="connsiteY173" fmla="*/ 112801 h 2714626"/>
              <a:gd name="connsiteX174" fmla="*/ 1049994 w 4719208"/>
              <a:gd name="connsiteY174" fmla="*/ 109654 h 2714626"/>
              <a:gd name="connsiteX175" fmla="*/ 1028177 w 4719208"/>
              <a:gd name="connsiteY175" fmla="*/ 98270 h 2714626"/>
              <a:gd name="connsiteX176" fmla="*/ 1017619 w 4719208"/>
              <a:gd name="connsiteY176" fmla="*/ 97648 h 2714626"/>
              <a:gd name="connsiteX177" fmla="*/ 1017407 w 4719208"/>
              <a:gd name="connsiteY177" fmla="*/ 97773 h 2714626"/>
              <a:gd name="connsiteX178" fmla="*/ 1032943 w 4719208"/>
              <a:gd name="connsiteY178" fmla="*/ 104645 h 2714626"/>
              <a:gd name="connsiteX179" fmla="*/ 1048478 w 4719208"/>
              <a:gd name="connsiteY179" fmla="*/ 111872 h 2714626"/>
              <a:gd name="connsiteX180" fmla="*/ 3958611 w 4719208"/>
              <a:gd name="connsiteY180" fmla="*/ 118723 h 2714626"/>
              <a:gd name="connsiteX181" fmla="*/ 3954262 w 4719208"/>
              <a:gd name="connsiteY181" fmla="*/ 118316 h 2714626"/>
              <a:gd name="connsiteX182" fmla="*/ 3952956 w 4719208"/>
              <a:gd name="connsiteY182" fmla="*/ 116688 h 2714626"/>
              <a:gd name="connsiteX183" fmla="*/ 3953392 w 4719208"/>
              <a:gd name="connsiteY183" fmla="*/ 115467 h 2714626"/>
              <a:gd name="connsiteX184" fmla="*/ 3956437 w 4719208"/>
              <a:gd name="connsiteY184" fmla="*/ 116688 h 2714626"/>
              <a:gd name="connsiteX185" fmla="*/ 3958611 w 4719208"/>
              <a:gd name="connsiteY185" fmla="*/ 115874 h 2714626"/>
              <a:gd name="connsiteX186" fmla="*/ 4710482 w 4719208"/>
              <a:gd name="connsiteY186" fmla="*/ 125236 h 2714626"/>
              <a:gd name="connsiteX187" fmla="*/ 4703657 w 4719208"/>
              <a:gd name="connsiteY187" fmla="*/ 125236 h 2714626"/>
              <a:gd name="connsiteX188" fmla="*/ 4709020 w 4719208"/>
              <a:gd name="connsiteY188" fmla="*/ 123375 h 2714626"/>
              <a:gd name="connsiteX189" fmla="*/ 4717794 w 4719208"/>
              <a:gd name="connsiteY189" fmla="*/ 123065 h 2714626"/>
              <a:gd name="connsiteX190" fmla="*/ 4660773 w 4719208"/>
              <a:gd name="connsiteY190" fmla="*/ 127406 h 2714626"/>
              <a:gd name="connsiteX191" fmla="*/ 4658417 w 4719208"/>
              <a:gd name="connsiteY191" fmla="*/ 125546 h 2714626"/>
              <a:gd name="connsiteX192" fmla="*/ 4665957 w 4719208"/>
              <a:gd name="connsiteY192" fmla="*/ 125546 h 2714626"/>
              <a:gd name="connsiteX193" fmla="*/ 4676796 w 4719208"/>
              <a:gd name="connsiteY193" fmla="*/ 125236 h 2714626"/>
              <a:gd name="connsiteX194" fmla="*/ 4675382 w 4719208"/>
              <a:gd name="connsiteY194" fmla="*/ 126166 h 2714626"/>
              <a:gd name="connsiteX195" fmla="*/ 3716860 w 4719208"/>
              <a:gd name="connsiteY195" fmla="*/ 140420 h 2714626"/>
              <a:gd name="connsiteX196" fmla="*/ 3716860 w 4719208"/>
              <a:gd name="connsiteY196" fmla="*/ 138142 h 2714626"/>
              <a:gd name="connsiteX197" fmla="*/ 3721572 w 4719208"/>
              <a:gd name="connsiteY197" fmla="*/ 137166 h 2714626"/>
              <a:gd name="connsiteX198" fmla="*/ 3723929 w 4719208"/>
              <a:gd name="connsiteY198" fmla="*/ 137491 h 2714626"/>
              <a:gd name="connsiteX199" fmla="*/ 3721572 w 4719208"/>
              <a:gd name="connsiteY199" fmla="*/ 139445 h 2714626"/>
              <a:gd name="connsiteX200" fmla="*/ 3945614 w 4719208"/>
              <a:gd name="connsiteY200" fmla="*/ 144745 h 2714626"/>
              <a:gd name="connsiteX201" fmla="*/ 3934577 w 4719208"/>
              <a:gd name="connsiteY201" fmla="*/ 144022 h 2714626"/>
              <a:gd name="connsiteX202" fmla="*/ 3937587 w 4719208"/>
              <a:gd name="connsiteY202" fmla="*/ 142576 h 2714626"/>
              <a:gd name="connsiteX203" fmla="*/ 3946116 w 4719208"/>
              <a:gd name="connsiteY203" fmla="*/ 143661 h 2714626"/>
              <a:gd name="connsiteX204" fmla="*/ 3950129 w 4719208"/>
              <a:gd name="connsiteY204" fmla="*/ 143661 h 2714626"/>
              <a:gd name="connsiteX205" fmla="*/ 397068 w 4719208"/>
              <a:gd name="connsiteY205" fmla="*/ 150563 h 2714626"/>
              <a:gd name="connsiteX206" fmla="*/ 401773 w 4719208"/>
              <a:gd name="connsiteY206" fmla="*/ 144057 h 2714626"/>
              <a:gd name="connsiteX207" fmla="*/ 403184 w 4719208"/>
              <a:gd name="connsiteY207" fmla="*/ 141892 h 2714626"/>
              <a:gd name="connsiteX208" fmla="*/ 404169 w 4719208"/>
              <a:gd name="connsiteY208" fmla="*/ 140983 h 2714626"/>
              <a:gd name="connsiteX209" fmla="*/ 399261 w 4719208"/>
              <a:gd name="connsiteY209" fmla="*/ 139361 h 2714626"/>
              <a:gd name="connsiteX210" fmla="*/ 341297 w 4719208"/>
              <a:gd name="connsiteY210" fmla="*/ 114768 h 2714626"/>
              <a:gd name="connsiteX211" fmla="*/ 314436 w 4719208"/>
              <a:gd name="connsiteY211" fmla="*/ 100666 h 2714626"/>
              <a:gd name="connsiteX212" fmla="*/ 287104 w 4719208"/>
              <a:gd name="connsiteY212" fmla="*/ 99587 h 2714626"/>
              <a:gd name="connsiteX213" fmla="*/ 258828 w 4719208"/>
              <a:gd name="connsiteY213" fmla="*/ 98499 h 2714626"/>
              <a:gd name="connsiteX214" fmla="*/ 260713 w 4719208"/>
              <a:gd name="connsiteY214" fmla="*/ 100307 h 2714626"/>
              <a:gd name="connsiteX215" fmla="*/ 262599 w 4719208"/>
              <a:gd name="connsiteY215" fmla="*/ 101030 h 2714626"/>
              <a:gd name="connsiteX216" fmla="*/ 277207 w 4719208"/>
              <a:gd name="connsiteY216" fmla="*/ 110066 h 2714626"/>
              <a:gd name="connsiteX217" fmla="*/ 308310 w 4719208"/>
              <a:gd name="connsiteY217" fmla="*/ 121642 h 2714626"/>
              <a:gd name="connsiteX218" fmla="*/ 342240 w 4719208"/>
              <a:gd name="connsiteY218" fmla="*/ 129965 h 2714626"/>
              <a:gd name="connsiteX219" fmla="*/ 376170 w 4719208"/>
              <a:gd name="connsiteY219" fmla="*/ 138639 h 2714626"/>
              <a:gd name="connsiteX220" fmla="*/ 391250 w 4719208"/>
              <a:gd name="connsiteY220" fmla="*/ 144782 h 2714626"/>
              <a:gd name="connsiteX221" fmla="*/ 392664 w 4719208"/>
              <a:gd name="connsiteY221" fmla="*/ 145505 h 2714626"/>
              <a:gd name="connsiteX222" fmla="*/ 391721 w 4719208"/>
              <a:gd name="connsiteY222" fmla="*/ 146951 h 2714626"/>
              <a:gd name="connsiteX223" fmla="*/ 391142 w 4719208"/>
              <a:gd name="connsiteY223" fmla="*/ 147396 h 2714626"/>
              <a:gd name="connsiteX224" fmla="*/ 394716 w 4719208"/>
              <a:gd name="connsiteY224" fmla="*/ 148394 h 2714626"/>
              <a:gd name="connsiteX225" fmla="*/ 395658 w 4719208"/>
              <a:gd name="connsiteY225" fmla="*/ 149479 h 2714626"/>
              <a:gd name="connsiteX226" fmla="*/ 362396 w 4719208"/>
              <a:gd name="connsiteY226" fmla="*/ 153408 h 2714626"/>
              <a:gd name="connsiteX227" fmla="*/ 365076 w 4719208"/>
              <a:gd name="connsiteY227" fmla="*/ 151647 h 2714626"/>
              <a:gd name="connsiteX228" fmla="*/ 378720 w 4719208"/>
              <a:gd name="connsiteY228" fmla="*/ 148032 h 2714626"/>
              <a:gd name="connsiteX229" fmla="*/ 386012 w 4719208"/>
              <a:gd name="connsiteY229" fmla="*/ 147303 h 2714626"/>
              <a:gd name="connsiteX230" fmla="*/ 356377 w 4719208"/>
              <a:gd name="connsiteY230" fmla="*/ 138276 h 2714626"/>
              <a:gd name="connsiteX231" fmla="*/ 322447 w 4719208"/>
              <a:gd name="connsiteY231" fmla="*/ 130327 h 2714626"/>
              <a:gd name="connsiteX232" fmla="*/ 295585 w 4719208"/>
              <a:gd name="connsiteY232" fmla="*/ 122005 h 2714626"/>
              <a:gd name="connsiteX233" fmla="*/ 268254 w 4719208"/>
              <a:gd name="connsiteY233" fmla="*/ 115130 h 2714626"/>
              <a:gd name="connsiteX234" fmla="*/ 289930 w 4719208"/>
              <a:gd name="connsiteY234" fmla="*/ 126710 h 2714626"/>
              <a:gd name="connsiteX235" fmla="*/ 339412 w 4719208"/>
              <a:gd name="connsiteY235" fmla="*/ 144421 h 2714626"/>
              <a:gd name="connsiteX236" fmla="*/ 425651 w 4719208"/>
              <a:gd name="connsiteY236" fmla="*/ 154541 h 2714626"/>
              <a:gd name="connsiteX237" fmla="*/ 425651 w 4719208"/>
              <a:gd name="connsiteY237" fmla="*/ 153921 h 2714626"/>
              <a:gd name="connsiteX238" fmla="*/ 425651 w 4719208"/>
              <a:gd name="connsiteY238" fmla="*/ 153612 h 2714626"/>
              <a:gd name="connsiteX239" fmla="*/ 427065 w 4719208"/>
              <a:gd name="connsiteY239" fmla="*/ 152375 h 2714626"/>
              <a:gd name="connsiteX240" fmla="*/ 4233349 w 4719208"/>
              <a:gd name="connsiteY240" fmla="*/ 159935 h 2714626"/>
              <a:gd name="connsiteX241" fmla="*/ 4232878 w 4719208"/>
              <a:gd name="connsiteY241" fmla="*/ 158851 h 2714626"/>
              <a:gd name="connsiteX242" fmla="*/ 4236177 w 4719208"/>
              <a:gd name="connsiteY242" fmla="*/ 157037 h 2714626"/>
              <a:gd name="connsiteX243" fmla="*/ 4247016 w 4719208"/>
              <a:gd name="connsiteY243" fmla="*/ 156677 h 2714626"/>
              <a:gd name="connsiteX244" fmla="*/ 4251257 w 4719208"/>
              <a:gd name="connsiteY244" fmla="*/ 157037 h 2714626"/>
              <a:gd name="connsiteX245" fmla="*/ 4248901 w 4719208"/>
              <a:gd name="connsiteY245" fmla="*/ 157761 h 2714626"/>
              <a:gd name="connsiteX246" fmla="*/ 4236648 w 4719208"/>
              <a:gd name="connsiteY246" fmla="*/ 158124 h 2714626"/>
              <a:gd name="connsiteX247" fmla="*/ 420815 w 4719208"/>
              <a:gd name="connsiteY247" fmla="*/ 166472 h 2714626"/>
              <a:gd name="connsiteX248" fmla="*/ 417690 w 4719208"/>
              <a:gd name="connsiteY248" fmla="*/ 166124 h 2714626"/>
              <a:gd name="connsiteX249" fmla="*/ 417169 w 4719208"/>
              <a:gd name="connsiteY249" fmla="*/ 162620 h 2714626"/>
              <a:gd name="connsiteX250" fmla="*/ 419253 w 4719208"/>
              <a:gd name="connsiteY250" fmla="*/ 160165 h 2714626"/>
              <a:gd name="connsiteX251" fmla="*/ 425502 w 4719208"/>
              <a:gd name="connsiteY251" fmla="*/ 154541 h 2714626"/>
              <a:gd name="connsiteX252" fmla="*/ 427065 w 4719208"/>
              <a:gd name="connsiteY252" fmla="*/ 156647 h 2714626"/>
              <a:gd name="connsiteX253" fmla="*/ 424462 w 4719208"/>
              <a:gd name="connsiteY253" fmla="*/ 162620 h 2714626"/>
              <a:gd name="connsiteX254" fmla="*/ 3830395 w 4719208"/>
              <a:gd name="connsiteY254" fmla="*/ 169701 h 2714626"/>
              <a:gd name="connsiteX255" fmla="*/ 3829960 w 4719208"/>
              <a:gd name="connsiteY255" fmla="*/ 167425 h 2714626"/>
              <a:gd name="connsiteX256" fmla="*/ 3835615 w 4719208"/>
              <a:gd name="connsiteY256" fmla="*/ 166450 h 2714626"/>
              <a:gd name="connsiteX257" fmla="*/ 3835615 w 4719208"/>
              <a:gd name="connsiteY257" fmla="*/ 168726 h 2714626"/>
              <a:gd name="connsiteX258" fmla="*/ 3802726 w 4719208"/>
              <a:gd name="connsiteY258" fmla="*/ 172958 h 2714626"/>
              <a:gd name="connsiteX259" fmla="*/ 3801684 w 4719208"/>
              <a:gd name="connsiteY259" fmla="*/ 170165 h 2714626"/>
              <a:gd name="connsiteX260" fmla="*/ 3808457 w 4719208"/>
              <a:gd name="connsiteY260" fmla="*/ 170165 h 2714626"/>
              <a:gd name="connsiteX261" fmla="*/ 3811581 w 4719208"/>
              <a:gd name="connsiteY261" fmla="*/ 169701 h 2714626"/>
              <a:gd name="connsiteX262" fmla="*/ 3808457 w 4719208"/>
              <a:gd name="connsiteY262" fmla="*/ 172493 h 2714626"/>
              <a:gd name="connsiteX263" fmla="*/ 3667769 w 4719208"/>
              <a:gd name="connsiteY263" fmla="*/ 182724 h 2714626"/>
              <a:gd name="connsiteX264" fmla="*/ 3658506 w 4719208"/>
              <a:gd name="connsiteY264" fmla="*/ 182000 h 2714626"/>
              <a:gd name="connsiteX265" fmla="*/ 3656069 w 4719208"/>
              <a:gd name="connsiteY265" fmla="*/ 180553 h 2714626"/>
              <a:gd name="connsiteX266" fmla="*/ 3662407 w 4719208"/>
              <a:gd name="connsiteY266" fmla="*/ 181638 h 2714626"/>
              <a:gd name="connsiteX267" fmla="*/ 3670206 w 4719208"/>
              <a:gd name="connsiteY267" fmla="*/ 181638 h 2714626"/>
              <a:gd name="connsiteX268" fmla="*/ 3793286 w 4719208"/>
              <a:gd name="connsiteY268" fmla="*/ 187065 h 2714626"/>
              <a:gd name="connsiteX269" fmla="*/ 3790374 w 4719208"/>
              <a:gd name="connsiteY269" fmla="*/ 185669 h 2714626"/>
              <a:gd name="connsiteX270" fmla="*/ 3790374 w 4719208"/>
              <a:gd name="connsiteY270" fmla="*/ 184273 h 2714626"/>
              <a:gd name="connsiteX271" fmla="*/ 3792454 w 4719208"/>
              <a:gd name="connsiteY271" fmla="*/ 183809 h 2714626"/>
              <a:gd name="connsiteX272" fmla="*/ 3795780 w 4719208"/>
              <a:gd name="connsiteY272" fmla="*/ 185204 h 2714626"/>
              <a:gd name="connsiteX273" fmla="*/ 3796612 w 4719208"/>
              <a:gd name="connsiteY273" fmla="*/ 183809 h 2714626"/>
              <a:gd name="connsiteX274" fmla="*/ 3797444 w 4719208"/>
              <a:gd name="connsiteY274" fmla="*/ 184273 h 2714626"/>
              <a:gd name="connsiteX275" fmla="*/ 3796612 w 4719208"/>
              <a:gd name="connsiteY275" fmla="*/ 185669 h 2714626"/>
              <a:gd name="connsiteX276" fmla="*/ 3779066 w 4719208"/>
              <a:gd name="connsiteY276" fmla="*/ 188150 h 2714626"/>
              <a:gd name="connsiteX277" fmla="*/ 3777651 w 4719208"/>
              <a:gd name="connsiteY277" fmla="*/ 185978 h 2714626"/>
              <a:gd name="connsiteX278" fmla="*/ 3782364 w 4719208"/>
              <a:gd name="connsiteY278" fmla="*/ 185978 h 2714626"/>
              <a:gd name="connsiteX279" fmla="*/ 3787548 w 4719208"/>
              <a:gd name="connsiteY279" fmla="*/ 184892 h 2714626"/>
              <a:gd name="connsiteX280" fmla="*/ 3787077 w 4719208"/>
              <a:gd name="connsiteY280" fmla="*/ 187065 h 2714626"/>
              <a:gd name="connsiteX281" fmla="*/ 3756444 w 4719208"/>
              <a:gd name="connsiteY281" fmla="*/ 190308 h 2714626"/>
              <a:gd name="connsiteX282" fmla="*/ 3761628 w 4719208"/>
              <a:gd name="connsiteY282" fmla="*/ 188138 h 2714626"/>
              <a:gd name="connsiteX283" fmla="*/ 3767754 w 4719208"/>
              <a:gd name="connsiteY283" fmla="*/ 187053 h 2714626"/>
              <a:gd name="connsiteX284" fmla="*/ 3763514 w 4719208"/>
              <a:gd name="connsiteY284" fmla="*/ 189585 h 2714626"/>
              <a:gd name="connsiteX285" fmla="*/ 3608001 w 4719208"/>
              <a:gd name="connsiteY285" fmla="*/ 190319 h 2714626"/>
              <a:gd name="connsiteX286" fmla="*/ 3609365 w 4719208"/>
              <a:gd name="connsiteY286" fmla="*/ 188021 h 2714626"/>
              <a:gd name="connsiteX287" fmla="*/ 3608910 w 4719208"/>
              <a:gd name="connsiteY287" fmla="*/ 186105 h 2714626"/>
              <a:gd name="connsiteX288" fmla="*/ 3614818 w 4719208"/>
              <a:gd name="connsiteY288" fmla="*/ 185339 h 2714626"/>
              <a:gd name="connsiteX289" fmla="*/ 3618454 w 4719208"/>
              <a:gd name="connsiteY289" fmla="*/ 183808 h 2714626"/>
              <a:gd name="connsiteX290" fmla="*/ 3619817 w 4719208"/>
              <a:gd name="connsiteY290" fmla="*/ 185339 h 2714626"/>
              <a:gd name="connsiteX291" fmla="*/ 3620726 w 4719208"/>
              <a:gd name="connsiteY291" fmla="*/ 187638 h 2714626"/>
              <a:gd name="connsiteX292" fmla="*/ 3617090 w 4719208"/>
              <a:gd name="connsiteY292" fmla="*/ 186105 h 2714626"/>
              <a:gd name="connsiteX293" fmla="*/ 3610728 w 4719208"/>
              <a:gd name="connsiteY293" fmla="*/ 188021 h 2714626"/>
              <a:gd name="connsiteX294" fmla="*/ 332614 w 4719208"/>
              <a:gd name="connsiteY294" fmla="*/ 193935 h 2714626"/>
              <a:gd name="connsiteX295" fmla="*/ 336377 w 4719208"/>
              <a:gd name="connsiteY295" fmla="*/ 191767 h 2714626"/>
              <a:gd name="connsiteX296" fmla="*/ 340612 w 4719208"/>
              <a:gd name="connsiteY296" fmla="*/ 188512 h 2714626"/>
              <a:gd name="connsiteX297" fmla="*/ 343905 w 4719208"/>
              <a:gd name="connsiteY297" fmla="*/ 183088 h 2714626"/>
              <a:gd name="connsiteX298" fmla="*/ 348610 w 4719208"/>
              <a:gd name="connsiteY298" fmla="*/ 171883 h 2714626"/>
              <a:gd name="connsiteX299" fmla="*/ 352843 w 4719208"/>
              <a:gd name="connsiteY299" fmla="*/ 163214 h 2714626"/>
              <a:gd name="connsiteX300" fmla="*/ 355964 w 4719208"/>
              <a:gd name="connsiteY300" fmla="*/ 159935 h 2714626"/>
              <a:gd name="connsiteX301" fmla="*/ 345538 w 4719208"/>
              <a:gd name="connsiteY301" fmla="*/ 157796 h 2714626"/>
              <a:gd name="connsiteX302" fmla="*/ 317734 w 4719208"/>
              <a:gd name="connsiteY302" fmla="*/ 151290 h 2714626"/>
              <a:gd name="connsiteX303" fmla="*/ 279092 w 4719208"/>
              <a:gd name="connsiteY303" fmla="*/ 138276 h 2714626"/>
              <a:gd name="connsiteX304" fmla="*/ 271328 w 4719208"/>
              <a:gd name="connsiteY304" fmla="*/ 135133 h 2714626"/>
              <a:gd name="connsiteX305" fmla="*/ 272495 w 4719208"/>
              <a:gd name="connsiteY305" fmla="*/ 144300 h 2714626"/>
              <a:gd name="connsiteX306" fmla="*/ 271458 w 4719208"/>
              <a:gd name="connsiteY306" fmla="*/ 152650 h 2714626"/>
              <a:gd name="connsiteX307" fmla="*/ 300769 w 4719208"/>
              <a:gd name="connsiteY307" fmla="*/ 159972 h 2714626"/>
              <a:gd name="connsiteX308" fmla="*/ 302655 w 4719208"/>
              <a:gd name="connsiteY308" fmla="*/ 159972 h 2714626"/>
              <a:gd name="connsiteX309" fmla="*/ 302655 w 4719208"/>
              <a:gd name="connsiteY309" fmla="*/ 161415 h 2714626"/>
              <a:gd name="connsiteX310" fmla="*/ 302184 w 4719208"/>
              <a:gd name="connsiteY310" fmla="*/ 163226 h 2714626"/>
              <a:gd name="connsiteX311" fmla="*/ 300298 w 4719208"/>
              <a:gd name="connsiteY311" fmla="*/ 163226 h 2714626"/>
              <a:gd name="connsiteX312" fmla="*/ 269667 w 4719208"/>
              <a:gd name="connsiteY312" fmla="*/ 163226 h 2714626"/>
              <a:gd name="connsiteX313" fmla="*/ 269060 w 4719208"/>
              <a:gd name="connsiteY313" fmla="*/ 163217 h 2714626"/>
              <a:gd name="connsiteX314" fmla="*/ 267311 w 4719208"/>
              <a:gd name="connsiteY314" fmla="*/ 167421 h 2714626"/>
              <a:gd name="connsiteX315" fmla="*/ 286837 w 4719208"/>
              <a:gd name="connsiteY315" fmla="*/ 183867 h 2714626"/>
              <a:gd name="connsiteX316" fmla="*/ 294504 w 4719208"/>
              <a:gd name="connsiteY316" fmla="*/ 180919 h 2714626"/>
              <a:gd name="connsiteX317" fmla="*/ 308148 w 4719208"/>
              <a:gd name="connsiteY317" fmla="*/ 180196 h 2714626"/>
              <a:gd name="connsiteX318" fmla="*/ 317558 w 4719208"/>
              <a:gd name="connsiteY318" fmla="*/ 182366 h 2714626"/>
              <a:gd name="connsiteX319" fmla="*/ 321793 w 4719208"/>
              <a:gd name="connsiteY319" fmla="*/ 184895 h 2714626"/>
              <a:gd name="connsiteX320" fmla="*/ 325086 w 4719208"/>
              <a:gd name="connsiteY320" fmla="*/ 183088 h 2714626"/>
              <a:gd name="connsiteX321" fmla="*/ 330261 w 4719208"/>
              <a:gd name="connsiteY321" fmla="*/ 184536 h 2714626"/>
              <a:gd name="connsiteX322" fmla="*/ 331672 w 4719208"/>
              <a:gd name="connsiteY322" fmla="*/ 187429 h 2714626"/>
              <a:gd name="connsiteX323" fmla="*/ 332614 w 4719208"/>
              <a:gd name="connsiteY323" fmla="*/ 190681 h 2714626"/>
              <a:gd name="connsiteX324" fmla="*/ 3727699 w 4719208"/>
              <a:gd name="connsiteY324" fmla="*/ 196827 h 2714626"/>
              <a:gd name="connsiteX325" fmla="*/ 3724400 w 4719208"/>
              <a:gd name="connsiteY325" fmla="*/ 194855 h 2714626"/>
              <a:gd name="connsiteX326" fmla="*/ 3721101 w 4719208"/>
              <a:gd name="connsiteY326" fmla="*/ 194065 h 2714626"/>
              <a:gd name="connsiteX327" fmla="*/ 3722516 w 4719208"/>
              <a:gd name="connsiteY327" fmla="*/ 192489 h 2714626"/>
              <a:gd name="connsiteX328" fmla="*/ 3728642 w 4719208"/>
              <a:gd name="connsiteY328" fmla="*/ 193672 h 2714626"/>
              <a:gd name="connsiteX329" fmla="*/ 3729584 w 4719208"/>
              <a:gd name="connsiteY329" fmla="*/ 194855 h 2714626"/>
              <a:gd name="connsiteX330" fmla="*/ 3728642 w 4719208"/>
              <a:gd name="connsiteY330" fmla="*/ 196038 h 2714626"/>
              <a:gd name="connsiteX331" fmla="*/ 3658712 w 4719208"/>
              <a:gd name="connsiteY331" fmla="*/ 203326 h 2714626"/>
              <a:gd name="connsiteX332" fmla="*/ 3657422 w 4719208"/>
              <a:gd name="connsiteY332" fmla="*/ 202938 h 2714626"/>
              <a:gd name="connsiteX333" fmla="*/ 3658282 w 4719208"/>
              <a:gd name="connsiteY333" fmla="*/ 202164 h 2714626"/>
              <a:gd name="connsiteX334" fmla="*/ 3656990 w 4719208"/>
              <a:gd name="connsiteY334" fmla="*/ 199839 h 2714626"/>
              <a:gd name="connsiteX335" fmla="*/ 3653979 w 4719208"/>
              <a:gd name="connsiteY335" fmla="*/ 201776 h 2714626"/>
              <a:gd name="connsiteX336" fmla="*/ 3651827 w 4719208"/>
              <a:gd name="connsiteY336" fmla="*/ 201003 h 2714626"/>
              <a:gd name="connsiteX337" fmla="*/ 3656130 w 4719208"/>
              <a:gd name="connsiteY337" fmla="*/ 199839 h 2714626"/>
              <a:gd name="connsiteX338" fmla="*/ 3655700 w 4719208"/>
              <a:gd name="connsiteY338" fmla="*/ 197900 h 2714626"/>
              <a:gd name="connsiteX339" fmla="*/ 3658282 w 4719208"/>
              <a:gd name="connsiteY339" fmla="*/ 197900 h 2714626"/>
              <a:gd name="connsiteX340" fmla="*/ 3661294 w 4719208"/>
              <a:gd name="connsiteY340" fmla="*/ 198286 h 2714626"/>
              <a:gd name="connsiteX341" fmla="*/ 3661724 w 4719208"/>
              <a:gd name="connsiteY341" fmla="*/ 200611 h 2714626"/>
              <a:gd name="connsiteX342" fmla="*/ 3660864 w 4719208"/>
              <a:gd name="connsiteY342" fmla="*/ 200611 h 2714626"/>
              <a:gd name="connsiteX343" fmla="*/ 3660864 w 4719208"/>
              <a:gd name="connsiteY343" fmla="*/ 199449 h 2714626"/>
              <a:gd name="connsiteX344" fmla="*/ 3659572 w 4719208"/>
              <a:gd name="connsiteY344" fmla="*/ 201003 h 2714626"/>
              <a:gd name="connsiteX345" fmla="*/ 3506300 w 4719208"/>
              <a:gd name="connsiteY345" fmla="*/ 204422 h 2714626"/>
              <a:gd name="connsiteX346" fmla="*/ 3503384 w 4719208"/>
              <a:gd name="connsiteY346" fmla="*/ 204114 h 2714626"/>
              <a:gd name="connsiteX347" fmla="*/ 3509702 w 4719208"/>
              <a:gd name="connsiteY347" fmla="*/ 202254 h 2714626"/>
              <a:gd name="connsiteX348" fmla="*/ 3518936 w 4719208"/>
              <a:gd name="connsiteY348" fmla="*/ 200080 h 2714626"/>
              <a:gd name="connsiteX349" fmla="*/ 3518450 w 4719208"/>
              <a:gd name="connsiteY349" fmla="*/ 202254 h 2714626"/>
              <a:gd name="connsiteX350" fmla="*/ 3618839 w 4719208"/>
              <a:gd name="connsiteY350" fmla="*/ 206579 h 2714626"/>
              <a:gd name="connsiteX351" fmla="*/ 3615070 w 4719208"/>
              <a:gd name="connsiteY351" fmla="*/ 206579 h 2714626"/>
              <a:gd name="connsiteX352" fmla="*/ 3613656 w 4719208"/>
              <a:gd name="connsiteY352" fmla="*/ 204048 h 2714626"/>
              <a:gd name="connsiteX353" fmla="*/ 3618839 w 4719208"/>
              <a:gd name="connsiteY353" fmla="*/ 202963 h 2714626"/>
              <a:gd name="connsiteX354" fmla="*/ 3623081 w 4719208"/>
              <a:gd name="connsiteY354" fmla="*/ 200791 h 2714626"/>
              <a:gd name="connsiteX355" fmla="*/ 3622138 w 4719208"/>
              <a:gd name="connsiteY355" fmla="*/ 200429 h 2714626"/>
              <a:gd name="connsiteX356" fmla="*/ 3620254 w 4719208"/>
              <a:gd name="connsiteY356" fmla="*/ 200429 h 2714626"/>
              <a:gd name="connsiteX357" fmla="*/ 3623081 w 4719208"/>
              <a:gd name="connsiteY357" fmla="*/ 198260 h 2714626"/>
              <a:gd name="connsiteX358" fmla="*/ 3629207 w 4719208"/>
              <a:gd name="connsiteY358" fmla="*/ 196814 h 2714626"/>
              <a:gd name="connsiteX359" fmla="*/ 3641459 w 4719208"/>
              <a:gd name="connsiteY359" fmla="*/ 197900 h 2714626"/>
              <a:gd name="connsiteX360" fmla="*/ 3649000 w 4719208"/>
              <a:gd name="connsiteY360" fmla="*/ 199708 h 2714626"/>
              <a:gd name="connsiteX361" fmla="*/ 3648058 w 4719208"/>
              <a:gd name="connsiteY361" fmla="*/ 202602 h 2714626"/>
              <a:gd name="connsiteX362" fmla="*/ 3646172 w 4719208"/>
              <a:gd name="connsiteY362" fmla="*/ 204048 h 2714626"/>
              <a:gd name="connsiteX363" fmla="*/ 3644759 w 4719208"/>
              <a:gd name="connsiteY363" fmla="*/ 201880 h 2714626"/>
              <a:gd name="connsiteX364" fmla="*/ 3637218 w 4719208"/>
              <a:gd name="connsiteY364" fmla="*/ 201519 h 2714626"/>
              <a:gd name="connsiteX365" fmla="*/ 3624494 w 4719208"/>
              <a:gd name="connsiteY365" fmla="*/ 204048 h 2714626"/>
              <a:gd name="connsiteX366" fmla="*/ 3536982 w 4719208"/>
              <a:gd name="connsiteY366" fmla="*/ 206593 h 2714626"/>
              <a:gd name="connsiteX367" fmla="*/ 3534486 w 4719208"/>
              <a:gd name="connsiteY367" fmla="*/ 205663 h 2714626"/>
              <a:gd name="connsiteX368" fmla="*/ 3536982 w 4719208"/>
              <a:gd name="connsiteY368" fmla="*/ 204422 h 2714626"/>
              <a:gd name="connsiteX369" fmla="*/ 3542969 w 4719208"/>
              <a:gd name="connsiteY369" fmla="*/ 204422 h 2714626"/>
              <a:gd name="connsiteX370" fmla="*/ 3541472 w 4719208"/>
              <a:gd name="connsiteY370" fmla="*/ 205973 h 2714626"/>
              <a:gd name="connsiteX371" fmla="*/ 3576899 w 4719208"/>
              <a:gd name="connsiteY371" fmla="*/ 207663 h 2714626"/>
              <a:gd name="connsiteX372" fmla="*/ 3574820 w 4719208"/>
              <a:gd name="connsiteY372" fmla="*/ 206995 h 2714626"/>
              <a:gd name="connsiteX373" fmla="*/ 3573988 w 4719208"/>
              <a:gd name="connsiteY373" fmla="*/ 205997 h 2714626"/>
              <a:gd name="connsiteX374" fmla="*/ 3571493 w 4719208"/>
              <a:gd name="connsiteY374" fmla="*/ 205997 h 2714626"/>
              <a:gd name="connsiteX375" fmla="*/ 3571077 w 4719208"/>
              <a:gd name="connsiteY375" fmla="*/ 207663 h 2714626"/>
              <a:gd name="connsiteX376" fmla="*/ 3569830 w 4719208"/>
              <a:gd name="connsiteY376" fmla="*/ 206663 h 2714626"/>
              <a:gd name="connsiteX377" fmla="*/ 3572325 w 4719208"/>
              <a:gd name="connsiteY377" fmla="*/ 203660 h 2714626"/>
              <a:gd name="connsiteX378" fmla="*/ 3573988 w 4719208"/>
              <a:gd name="connsiteY378" fmla="*/ 203324 h 2714626"/>
              <a:gd name="connsiteX379" fmla="*/ 3573988 w 4719208"/>
              <a:gd name="connsiteY379" fmla="*/ 205662 h 2714626"/>
              <a:gd name="connsiteX380" fmla="*/ 3576483 w 4719208"/>
              <a:gd name="connsiteY380" fmla="*/ 205997 h 2714626"/>
              <a:gd name="connsiteX381" fmla="*/ 3598201 w 4719208"/>
              <a:gd name="connsiteY381" fmla="*/ 208760 h 2714626"/>
              <a:gd name="connsiteX382" fmla="*/ 3594367 w 4719208"/>
              <a:gd name="connsiteY382" fmla="*/ 208427 h 2714626"/>
              <a:gd name="connsiteX383" fmla="*/ 3596762 w 4719208"/>
              <a:gd name="connsiteY383" fmla="*/ 206425 h 2714626"/>
              <a:gd name="connsiteX384" fmla="*/ 3602034 w 4719208"/>
              <a:gd name="connsiteY384" fmla="*/ 206425 h 2714626"/>
              <a:gd name="connsiteX385" fmla="*/ 3598680 w 4719208"/>
              <a:gd name="connsiteY385" fmla="*/ 204422 h 2714626"/>
              <a:gd name="connsiteX386" fmla="*/ 3592450 w 4719208"/>
              <a:gd name="connsiteY386" fmla="*/ 205424 h 2714626"/>
              <a:gd name="connsiteX387" fmla="*/ 3598201 w 4719208"/>
              <a:gd name="connsiteY387" fmla="*/ 203086 h 2714626"/>
              <a:gd name="connsiteX388" fmla="*/ 3614494 w 4719208"/>
              <a:gd name="connsiteY388" fmla="*/ 200082 h 2714626"/>
              <a:gd name="connsiteX389" fmla="*/ 3620724 w 4719208"/>
              <a:gd name="connsiteY389" fmla="*/ 201084 h 2714626"/>
              <a:gd name="connsiteX390" fmla="*/ 3614015 w 4719208"/>
              <a:gd name="connsiteY390" fmla="*/ 203420 h 2714626"/>
              <a:gd name="connsiteX391" fmla="*/ 3604431 w 4719208"/>
              <a:gd name="connsiteY391" fmla="*/ 207758 h 2714626"/>
              <a:gd name="connsiteX392" fmla="*/ 3589440 w 4719208"/>
              <a:gd name="connsiteY392" fmla="*/ 209838 h 2714626"/>
              <a:gd name="connsiteX393" fmla="*/ 3586430 w 4719208"/>
              <a:gd name="connsiteY393" fmla="*/ 207555 h 2714626"/>
              <a:gd name="connsiteX394" fmla="*/ 3579908 w 4719208"/>
              <a:gd name="connsiteY394" fmla="*/ 205930 h 2714626"/>
              <a:gd name="connsiteX395" fmla="*/ 3576898 w 4719208"/>
              <a:gd name="connsiteY395" fmla="*/ 203324 h 2714626"/>
              <a:gd name="connsiteX396" fmla="*/ 3579908 w 4719208"/>
              <a:gd name="connsiteY396" fmla="*/ 203651 h 2714626"/>
              <a:gd name="connsiteX397" fmla="*/ 3580912 w 4719208"/>
              <a:gd name="connsiteY397" fmla="*/ 205604 h 2714626"/>
              <a:gd name="connsiteX398" fmla="*/ 3581914 w 4719208"/>
              <a:gd name="connsiteY398" fmla="*/ 204301 h 2714626"/>
              <a:gd name="connsiteX399" fmla="*/ 3585928 w 4719208"/>
              <a:gd name="connsiteY399" fmla="*/ 203324 h 2714626"/>
              <a:gd name="connsiteX400" fmla="*/ 3587934 w 4719208"/>
              <a:gd name="connsiteY400" fmla="*/ 205930 h 2714626"/>
              <a:gd name="connsiteX401" fmla="*/ 3592450 w 4719208"/>
              <a:gd name="connsiteY401" fmla="*/ 207555 h 2714626"/>
              <a:gd name="connsiteX402" fmla="*/ 3590944 w 4719208"/>
              <a:gd name="connsiteY402" fmla="*/ 208530 h 2714626"/>
              <a:gd name="connsiteX403" fmla="*/ 3458144 w 4719208"/>
              <a:gd name="connsiteY403" fmla="*/ 210927 h 2714626"/>
              <a:gd name="connsiteX404" fmla="*/ 3458144 w 4719208"/>
              <a:gd name="connsiteY404" fmla="*/ 208991 h 2714626"/>
              <a:gd name="connsiteX405" fmla="*/ 3460972 w 4719208"/>
              <a:gd name="connsiteY405" fmla="*/ 208991 h 2714626"/>
              <a:gd name="connsiteX406" fmla="*/ 3460500 w 4719208"/>
              <a:gd name="connsiteY406" fmla="*/ 207057 h 2714626"/>
              <a:gd name="connsiteX407" fmla="*/ 3459087 w 4719208"/>
              <a:gd name="connsiteY407" fmla="*/ 206669 h 2714626"/>
              <a:gd name="connsiteX408" fmla="*/ 3460500 w 4719208"/>
              <a:gd name="connsiteY408" fmla="*/ 205507 h 2714626"/>
              <a:gd name="connsiteX409" fmla="*/ 3462386 w 4719208"/>
              <a:gd name="connsiteY409" fmla="*/ 205894 h 2714626"/>
              <a:gd name="connsiteX410" fmla="*/ 3461914 w 4719208"/>
              <a:gd name="connsiteY410" fmla="*/ 209770 h 2714626"/>
              <a:gd name="connsiteX411" fmla="*/ 3538374 w 4719208"/>
              <a:gd name="connsiteY411" fmla="*/ 210927 h 2714626"/>
              <a:gd name="connsiteX412" fmla="*/ 3535900 w 4719208"/>
              <a:gd name="connsiteY412" fmla="*/ 210270 h 2714626"/>
              <a:gd name="connsiteX413" fmla="*/ 3539364 w 4719208"/>
              <a:gd name="connsiteY413" fmla="*/ 208653 h 2714626"/>
              <a:gd name="connsiteX414" fmla="*/ 3545796 w 4719208"/>
              <a:gd name="connsiteY414" fmla="*/ 207675 h 2714626"/>
              <a:gd name="connsiteX415" fmla="*/ 3544312 w 4719208"/>
              <a:gd name="connsiteY415" fmla="*/ 209305 h 2714626"/>
              <a:gd name="connsiteX416" fmla="*/ 3574071 w 4719208"/>
              <a:gd name="connsiteY416" fmla="*/ 210927 h 2714626"/>
              <a:gd name="connsiteX417" fmla="*/ 3568709 w 4719208"/>
              <a:gd name="connsiteY417" fmla="*/ 209122 h 2714626"/>
              <a:gd name="connsiteX418" fmla="*/ 3559934 w 4719208"/>
              <a:gd name="connsiteY418" fmla="*/ 210201 h 2714626"/>
              <a:gd name="connsiteX419" fmla="*/ 3560909 w 4719208"/>
              <a:gd name="connsiteY419" fmla="*/ 208760 h 2714626"/>
              <a:gd name="connsiteX420" fmla="*/ 3565784 w 4719208"/>
              <a:gd name="connsiteY420" fmla="*/ 208760 h 2714626"/>
              <a:gd name="connsiteX421" fmla="*/ 3564809 w 4719208"/>
              <a:gd name="connsiteY421" fmla="*/ 206593 h 2714626"/>
              <a:gd name="connsiteX422" fmla="*/ 3568709 w 4719208"/>
              <a:gd name="connsiteY422" fmla="*/ 208399 h 2714626"/>
              <a:gd name="connsiteX423" fmla="*/ 3573584 w 4719208"/>
              <a:gd name="connsiteY423" fmla="*/ 207675 h 2714626"/>
              <a:gd name="connsiteX424" fmla="*/ 3553083 w 4719208"/>
              <a:gd name="connsiteY424" fmla="*/ 213096 h 2714626"/>
              <a:gd name="connsiteX425" fmla="*/ 3550636 w 4719208"/>
              <a:gd name="connsiteY425" fmla="*/ 213096 h 2714626"/>
              <a:gd name="connsiteX426" fmla="*/ 3549167 w 4719208"/>
              <a:gd name="connsiteY426" fmla="*/ 209483 h 2714626"/>
              <a:gd name="connsiteX427" fmla="*/ 3547210 w 4719208"/>
              <a:gd name="connsiteY427" fmla="*/ 209483 h 2714626"/>
              <a:gd name="connsiteX428" fmla="*/ 3553083 w 4719208"/>
              <a:gd name="connsiteY428" fmla="*/ 206954 h 2714626"/>
              <a:gd name="connsiteX429" fmla="*/ 3559934 w 4719208"/>
              <a:gd name="connsiteY429" fmla="*/ 205508 h 2714626"/>
              <a:gd name="connsiteX430" fmla="*/ 3557976 w 4719208"/>
              <a:gd name="connsiteY430" fmla="*/ 207675 h 2714626"/>
              <a:gd name="connsiteX431" fmla="*/ 3559445 w 4719208"/>
              <a:gd name="connsiteY431" fmla="*/ 210565 h 2714626"/>
              <a:gd name="connsiteX432" fmla="*/ 3556998 w 4719208"/>
              <a:gd name="connsiteY432" fmla="*/ 209483 h 2714626"/>
              <a:gd name="connsiteX433" fmla="*/ 3553572 w 4719208"/>
              <a:gd name="connsiteY433" fmla="*/ 211291 h 2714626"/>
              <a:gd name="connsiteX434" fmla="*/ 3829018 w 4719208"/>
              <a:gd name="connsiteY434" fmla="*/ 214184 h 2714626"/>
              <a:gd name="connsiteX435" fmla="*/ 3824305 w 4719208"/>
              <a:gd name="connsiteY435" fmla="*/ 212788 h 2714626"/>
              <a:gd name="connsiteX436" fmla="*/ 3825719 w 4719208"/>
              <a:gd name="connsiteY436" fmla="*/ 210928 h 2714626"/>
              <a:gd name="connsiteX437" fmla="*/ 3830903 w 4719208"/>
              <a:gd name="connsiteY437" fmla="*/ 212326 h 2714626"/>
              <a:gd name="connsiteX438" fmla="*/ 3832787 w 4719208"/>
              <a:gd name="connsiteY438" fmla="*/ 211392 h 2714626"/>
              <a:gd name="connsiteX439" fmla="*/ 432645 w 4719208"/>
              <a:gd name="connsiteY439" fmla="*/ 214876 h 2714626"/>
              <a:gd name="connsiteX440" fmla="*/ 434378 w 4719208"/>
              <a:gd name="connsiteY440" fmla="*/ 210665 h 2714626"/>
              <a:gd name="connsiteX441" fmla="*/ 432136 w 4719208"/>
              <a:gd name="connsiteY441" fmla="*/ 208999 h 2714626"/>
              <a:gd name="connsiteX442" fmla="*/ 3444089 w 4719208"/>
              <a:gd name="connsiteY442" fmla="*/ 215267 h 2714626"/>
              <a:gd name="connsiteX443" fmla="*/ 3444588 w 4719208"/>
              <a:gd name="connsiteY443" fmla="*/ 214181 h 2714626"/>
              <a:gd name="connsiteX444" fmla="*/ 3444588 w 4719208"/>
              <a:gd name="connsiteY444" fmla="*/ 212376 h 2714626"/>
              <a:gd name="connsiteX445" fmla="*/ 3442592 w 4719208"/>
              <a:gd name="connsiteY445" fmla="*/ 212376 h 2714626"/>
              <a:gd name="connsiteX446" fmla="*/ 3442592 w 4719208"/>
              <a:gd name="connsiteY446" fmla="*/ 211291 h 2714626"/>
              <a:gd name="connsiteX447" fmla="*/ 3444588 w 4719208"/>
              <a:gd name="connsiteY447" fmla="*/ 209483 h 2714626"/>
              <a:gd name="connsiteX448" fmla="*/ 3443092 w 4719208"/>
              <a:gd name="connsiteY448" fmla="*/ 209122 h 2714626"/>
              <a:gd name="connsiteX449" fmla="*/ 3445586 w 4719208"/>
              <a:gd name="connsiteY449" fmla="*/ 207675 h 2714626"/>
              <a:gd name="connsiteX450" fmla="*/ 3448081 w 4719208"/>
              <a:gd name="connsiteY450" fmla="*/ 210564 h 2714626"/>
              <a:gd name="connsiteX451" fmla="*/ 3451075 w 4719208"/>
              <a:gd name="connsiteY451" fmla="*/ 209122 h 2714626"/>
              <a:gd name="connsiteX452" fmla="*/ 3449079 w 4719208"/>
              <a:gd name="connsiteY452" fmla="*/ 213096 h 2714626"/>
              <a:gd name="connsiteX453" fmla="*/ 3515125 w 4719208"/>
              <a:gd name="connsiteY453" fmla="*/ 216341 h 2714626"/>
              <a:gd name="connsiteX454" fmla="*/ 3511938 w 4719208"/>
              <a:gd name="connsiteY454" fmla="*/ 216341 h 2714626"/>
              <a:gd name="connsiteX455" fmla="*/ 3512393 w 4719208"/>
              <a:gd name="connsiteY455" fmla="*/ 214074 h 2714626"/>
              <a:gd name="connsiteX456" fmla="*/ 3513759 w 4719208"/>
              <a:gd name="connsiteY456" fmla="*/ 212564 h 2714626"/>
              <a:gd name="connsiteX457" fmla="*/ 3511028 w 4719208"/>
              <a:gd name="connsiteY457" fmla="*/ 214830 h 2714626"/>
              <a:gd name="connsiteX458" fmla="*/ 3503743 w 4719208"/>
              <a:gd name="connsiteY458" fmla="*/ 215208 h 2714626"/>
              <a:gd name="connsiteX459" fmla="*/ 3500556 w 4719208"/>
              <a:gd name="connsiteY459" fmla="*/ 214074 h 2714626"/>
              <a:gd name="connsiteX460" fmla="*/ 3501922 w 4719208"/>
              <a:gd name="connsiteY460" fmla="*/ 212191 h 2714626"/>
              <a:gd name="connsiteX461" fmla="*/ 3506019 w 4719208"/>
              <a:gd name="connsiteY461" fmla="*/ 212564 h 2714626"/>
              <a:gd name="connsiteX462" fmla="*/ 3507840 w 4719208"/>
              <a:gd name="connsiteY462" fmla="*/ 212945 h 2714626"/>
              <a:gd name="connsiteX463" fmla="*/ 3509661 w 4719208"/>
              <a:gd name="connsiteY463" fmla="*/ 210295 h 2714626"/>
              <a:gd name="connsiteX464" fmla="*/ 3510572 w 4719208"/>
              <a:gd name="connsiteY464" fmla="*/ 207663 h 2714626"/>
              <a:gd name="connsiteX465" fmla="*/ 3513304 w 4719208"/>
              <a:gd name="connsiteY465" fmla="*/ 208419 h 2714626"/>
              <a:gd name="connsiteX466" fmla="*/ 3515580 w 4719208"/>
              <a:gd name="connsiteY466" fmla="*/ 208419 h 2714626"/>
              <a:gd name="connsiteX467" fmla="*/ 3515125 w 4719208"/>
              <a:gd name="connsiteY467" fmla="*/ 209174 h 2714626"/>
              <a:gd name="connsiteX468" fmla="*/ 3512393 w 4719208"/>
              <a:gd name="connsiteY468" fmla="*/ 209174 h 2714626"/>
              <a:gd name="connsiteX469" fmla="*/ 3515125 w 4719208"/>
              <a:gd name="connsiteY469" fmla="*/ 210295 h 2714626"/>
              <a:gd name="connsiteX470" fmla="*/ 3523775 w 4719208"/>
              <a:gd name="connsiteY470" fmla="*/ 212191 h 2714626"/>
              <a:gd name="connsiteX471" fmla="*/ 3525141 w 4719208"/>
              <a:gd name="connsiteY471" fmla="*/ 210295 h 2714626"/>
              <a:gd name="connsiteX472" fmla="*/ 3527417 w 4719208"/>
              <a:gd name="connsiteY472" fmla="*/ 211056 h 2714626"/>
              <a:gd name="connsiteX473" fmla="*/ 3526052 w 4719208"/>
              <a:gd name="connsiteY473" fmla="*/ 212564 h 2714626"/>
              <a:gd name="connsiteX474" fmla="*/ 3525596 w 4719208"/>
              <a:gd name="connsiteY474" fmla="*/ 214830 h 2714626"/>
              <a:gd name="connsiteX475" fmla="*/ 3519678 w 4719208"/>
              <a:gd name="connsiteY475" fmla="*/ 215208 h 2714626"/>
              <a:gd name="connsiteX476" fmla="*/ 3520132 w 4719208"/>
              <a:gd name="connsiteY476" fmla="*/ 212945 h 2714626"/>
              <a:gd name="connsiteX477" fmla="*/ 3517856 w 4719208"/>
              <a:gd name="connsiteY477" fmla="*/ 211056 h 2714626"/>
              <a:gd name="connsiteX478" fmla="*/ 3515580 w 4719208"/>
              <a:gd name="connsiteY478" fmla="*/ 212191 h 2714626"/>
              <a:gd name="connsiteX479" fmla="*/ 3408662 w 4719208"/>
              <a:gd name="connsiteY479" fmla="*/ 217429 h 2714626"/>
              <a:gd name="connsiteX480" fmla="*/ 3410110 w 4719208"/>
              <a:gd name="connsiteY480" fmla="*/ 215027 h 2714626"/>
              <a:gd name="connsiteX481" fmla="*/ 3410110 w 4719208"/>
              <a:gd name="connsiteY481" fmla="*/ 212627 h 2714626"/>
              <a:gd name="connsiteX482" fmla="*/ 3414455 w 4719208"/>
              <a:gd name="connsiteY482" fmla="*/ 211945 h 2714626"/>
              <a:gd name="connsiteX483" fmla="*/ 3413007 w 4719208"/>
              <a:gd name="connsiteY483" fmla="*/ 212970 h 2714626"/>
              <a:gd name="connsiteX484" fmla="*/ 3411076 w 4719208"/>
              <a:gd name="connsiteY484" fmla="*/ 213313 h 2714626"/>
              <a:gd name="connsiteX485" fmla="*/ 3413007 w 4719208"/>
              <a:gd name="connsiteY485" fmla="*/ 215027 h 2714626"/>
              <a:gd name="connsiteX486" fmla="*/ 3422179 w 4719208"/>
              <a:gd name="connsiteY486" fmla="*/ 213313 h 2714626"/>
              <a:gd name="connsiteX487" fmla="*/ 3423144 w 4719208"/>
              <a:gd name="connsiteY487" fmla="*/ 210914 h 2714626"/>
              <a:gd name="connsiteX488" fmla="*/ 3426041 w 4719208"/>
              <a:gd name="connsiteY488" fmla="*/ 212627 h 2714626"/>
              <a:gd name="connsiteX489" fmla="*/ 3428455 w 4719208"/>
              <a:gd name="connsiteY489" fmla="*/ 215027 h 2714626"/>
              <a:gd name="connsiteX490" fmla="*/ 3417352 w 4719208"/>
              <a:gd name="connsiteY490" fmla="*/ 216056 h 2714626"/>
              <a:gd name="connsiteX491" fmla="*/ 3484412 w 4719208"/>
              <a:gd name="connsiteY491" fmla="*/ 218514 h 2714626"/>
              <a:gd name="connsiteX492" fmla="*/ 3486692 w 4719208"/>
              <a:gd name="connsiteY492" fmla="*/ 216819 h 2714626"/>
              <a:gd name="connsiteX493" fmla="*/ 3482132 w 4719208"/>
              <a:gd name="connsiteY493" fmla="*/ 215799 h 2714626"/>
              <a:gd name="connsiteX494" fmla="*/ 3480763 w 4719208"/>
              <a:gd name="connsiteY494" fmla="*/ 213762 h 2714626"/>
              <a:gd name="connsiteX495" fmla="*/ 3484868 w 4719208"/>
              <a:gd name="connsiteY495" fmla="*/ 214102 h 2714626"/>
              <a:gd name="connsiteX496" fmla="*/ 3492165 w 4719208"/>
              <a:gd name="connsiteY496" fmla="*/ 213083 h 2714626"/>
              <a:gd name="connsiteX497" fmla="*/ 3494900 w 4719208"/>
              <a:gd name="connsiteY497" fmla="*/ 215799 h 2714626"/>
              <a:gd name="connsiteX498" fmla="*/ 3491709 w 4719208"/>
              <a:gd name="connsiteY498" fmla="*/ 215799 h 2714626"/>
              <a:gd name="connsiteX499" fmla="*/ 3489428 w 4719208"/>
              <a:gd name="connsiteY499" fmla="*/ 214102 h 2714626"/>
              <a:gd name="connsiteX500" fmla="*/ 3487604 w 4719208"/>
              <a:gd name="connsiteY500" fmla="*/ 215120 h 2714626"/>
              <a:gd name="connsiteX501" fmla="*/ 3488972 w 4719208"/>
              <a:gd name="connsiteY501" fmla="*/ 218173 h 2714626"/>
              <a:gd name="connsiteX502" fmla="*/ 3479350 w 4719208"/>
              <a:gd name="connsiteY502" fmla="*/ 219610 h 2714626"/>
              <a:gd name="connsiteX503" fmla="*/ 3475109 w 4719208"/>
              <a:gd name="connsiteY503" fmla="*/ 219314 h 2714626"/>
              <a:gd name="connsiteX504" fmla="*/ 3473695 w 4719208"/>
              <a:gd name="connsiteY504" fmla="*/ 216652 h 2714626"/>
              <a:gd name="connsiteX505" fmla="*/ 3478878 w 4719208"/>
              <a:gd name="connsiteY505" fmla="*/ 216354 h 2714626"/>
              <a:gd name="connsiteX506" fmla="*/ 3477936 w 4719208"/>
              <a:gd name="connsiteY506" fmla="*/ 217834 h 2714626"/>
              <a:gd name="connsiteX507" fmla="*/ 3471150 w 4719208"/>
              <a:gd name="connsiteY507" fmla="*/ 220681 h 2714626"/>
              <a:gd name="connsiteX508" fmla="*/ 3467587 w 4719208"/>
              <a:gd name="connsiteY508" fmla="*/ 220372 h 2714626"/>
              <a:gd name="connsiteX509" fmla="*/ 3460970 w 4719208"/>
              <a:gd name="connsiteY509" fmla="*/ 218513 h 2714626"/>
              <a:gd name="connsiteX510" fmla="*/ 3461988 w 4719208"/>
              <a:gd name="connsiteY510" fmla="*/ 216341 h 2714626"/>
              <a:gd name="connsiteX511" fmla="*/ 3462498 w 4719208"/>
              <a:gd name="connsiteY511" fmla="*/ 216653 h 2714626"/>
              <a:gd name="connsiteX512" fmla="*/ 3462498 w 4719208"/>
              <a:gd name="connsiteY512" fmla="*/ 218823 h 2714626"/>
              <a:gd name="connsiteX513" fmla="*/ 3469623 w 4719208"/>
              <a:gd name="connsiteY513" fmla="*/ 217895 h 2714626"/>
              <a:gd name="connsiteX514" fmla="*/ 3473695 w 4719208"/>
              <a:gd name="connsiteY514" fmla="*/ 217895 h 2714626"/>
              <a:gd name="connsiteX515" fmla="*/ 3472168 w 4719208"/>
              <a:gd name="connsiteY515" fmla="*/ 219442 h 2714626"/>
              <a:gd name="connsiteX516" fmla="*/ 3725766 w 4719208"/>
              <a:gd name="connsiteY516" fmla="*/ 222853 h 2714626"/>
              <a:gd name="connsiteX517" fmla="*/ 3725342 w 4719208"/>
              <a:gd name="connsiteY517" fmla="*/ 220820 h 2714626"/>
              <a:gd name="connsiteX518" fmla="*/ 3730856 w 4719208"/>
              <a:gd name="connsiteY518" fmla="*/ 217429 h 2714626"/>
              <a:gd name="connsiteX519" fmla="*/ 3733824 w 4719208"/>
              <a:gd name="connsiteY519" fmla="*/ 217768 h 2714626"/>
              <a:gd name="connsiteX520" fmla="*/ 3732128 w 4719208"/>
              <a:gd name="connsiteY520" fmla="*/ 219462 h 2714626"/>
              <a:gd name="connsiteX521" fmla="*/ 3726615 w 4719208"/>
              <a:gd name="connsiteY521" fmla="*/ 220820 h 2714626"/>
              <a:gd name="connsiteX522" fmla="*/ 3376853 w 4719208"/>
              <a:gd name="connsiteY522" fmla="*/ 223949 h 2714626"/>
              <a:gd name="connsiteX523" fmla="*/ 3363640 w 4719208"/>
              <a:gd name="connsiteY523" fmla="*/ 221417 h 2714626"/>
              <a:gd name="connsiteX524" fmla="*/ 3357767 w 4719208"/>
              <a:gd name="connsiteY524" fmla="*/ 218525 h 2714626"/>
              <a:gd name="connsiteX525" fmla="*/ 3362661 w 4719208"/>
              <a:gd name="connsiteY525" fmla="*/ 217441 h 2714626"/>
              <a:gd name="connsiteX526" fmla="*/ 3376364 w 4719208"/>
              <a:gd name="connsiteY526" fmla="*/ 221780 h 2714626"/>
              <a:gd name="connsiteX527" fmla="*/ 3383215 w 4719208"/>
              <a:gd name="connsiteY527" fmla="*/ 222864 h 2714626"/>
              <a:gd name="connsiteX528" fmla="*/ 3389813 w 4719208"/>
              <a:gd name="connsiteY528" fmla="*/ 225032 h 2714626"/>
              <a:gd name="connsiteX529" fmla="*/ 3388870 w 4719208"/>
              <a:gd name="connsiteY529" fmla="*/ 223081 h 2714626"/>
              <a:gd name="connsiteX530" fmla="*/ 3389341 w 4719208"/>
              <a:gd name="connsiteY530" fmla="*/ 221780 h 2714626"/>
              <a:gd name="connsiteX531" fmla="*/ 3391226 w 4719208"/>
              <a:gd name="connsiteY531" fmla="*/ 223081 h 2714626"/>
              <a:gd name="connsiteX532" fmla="*/ 3395939 w 4719208"/>
              <a:gd name="connsiteY532" fmla="*/ 222105 h 2714626"/>
              <a:gd name="connsiteX533" fmla="*/ 3398766 w 4719208"/>
              <a:gd name="connsiteY533" fmla="*/ 222430 h 2714626"/>
              <a:gd name="connsiteX534" fmla="*/ 3395468 w 4719208"/>
              <a:gd name="connsiteY534" fmla="*/ 224382 h 2714626"/>
              <a:gd name="connsiteX535" fmla="*/ 3447904 w 4719208"/>
              <a:gd name="connsiteY535" fmla="*/ 225032 h 2714626"/>
              <a:gd name="connsiteX536" fmla="*/ 3439651 w 4719208"/>
              <a:gd name="connsiteY536" fmla="*/ 223812 h 2714626"/>
              <a:gd name="connsiteX537" fmla="*/ 3435524 w 4719208"/>
              <a:gd name="connsiteY537" fmla="*/ 223812 h 2714626"/>
              <a:gd name="connsiteX538" fmla="*/ 3440109 w 4719208"/>
              <a:gd name="connsiteY538" fmla="*/ 221780 h 2714626"/>
              <a:gd name="connsiteX539" fmla="*/ 3447904 w 4719208"/>
              <a:gd name="connsiteY539" fmla="*/ 223407 h 2714626"/>
              <a:gd name="connsiteX540" fmla="*/ 3452489 w 4719208"/>
              <a:gd name="connsiteY540" fmla="*/ 221780 h 2714626"/>
              <a:gd name="connsiteX541" fmla="*/ 3452030 w 4719208"/>
              <a:gd name="connsiteY541" fmla="*/ 223812 h 2714626"/>
              <a:gd name="connsiteX542" fmla="*/ 394846 w 4719208"/>
              <a:gd name="connsiteY542" fmla="*/ 228410 h 2714626"/>
              <a:gd name="connsiteX543" fmla="*/ 401279 w 4719208"/>
              <a:gd name="connsiteY543" fmla="*/ 228358 h 2714626"/>
              <a:gd name="connsiteX544" fmla="*/ 413870 w 4719208"/>
              <a:gd name="connsiteY544" fmla="*/ 202339 h 2714626"/>
              <a:gd name="connsiteX545" fmla="*/ 421547 w 4719208"/>
              <a:gd name="connsiteY545" fmla="*/ 186331 h 2714626"/>
              <a:gd name="connsiteX546" fmla="*/ 422824 w 4719208"/>
              <a:gd name="connsiteY546" fmla="*/ 190474 h 2714626"/>
              <a:gd name="connsiteX547" fmla="*/ 422824 w 4719208"/>
              <a:gd name="connsiteY547" fmla="*/ 183667 h 2714626"/>
              <a:gd name="connsiteX548" fmla="*/ 421547 w 4719208"/>
              <a:gd name="connsiteY548" fmla="*/ 186331 h 2714626"/>
              <a:gd name="connsiteX549" fmla="*/ 420938 w 4719208"/>
              <a:gd name="connsiteY549" fmla="*/ 184360 h 2714626"/>
              <a:gd name="connsiteX550" fmla="*/ 423295 w 4719208"/>
              <a:gd name="connsiteY550" fmla="*/ 173932 h 2714626"/>
              <a:gd name="connsiteX551" fmla="*/ 427065 w 4719208"/>
              <a:gd name="connsiteY551" fmla="*/ 163519 h 2714626"/>
              <a:gd name="connsiteX552" fmla="*/ 437432 w 4719208"/>
              <a:gd name="connsiteY552" fmla="*/ 154888 h 2714626"/>
              <a:gd name="connsiteX553" fmla="*/ 443186 w 4719208"/>
              <a:gd name="connsiteY553" fmla="*/ 152969 h 2714626"/>
              <a:gd name="connsiteX554" fmla="*/ 451070 w 4719208"/>
              <a:gd name="connsiteY554" fmla="*/ 147674 h 2714626"/>
              <a:gd name="connsiteX555" fmla="*/ 462840 w 4719208"/>
              <a:gd name="connsiteY555" fmla="*/ 145142 h 2714626"/>
              <a:gd name="connsiteX556" fmla="*/ 456719 w 4719208"/>
              <a:gd name="connsiteY556" fmla="*/ 141891 h 2714626"/>
              <a:gd name="connsiteX557" fmla="*/ 449187 w 4719208"/>
              <a:gd name="connsiteY557" fmla="*/ 135746 h 2714626"/>
              <a:gd name="connsiteX558" fmla="*/ 444479 w 4719208"/>
              <a:gd name="connsiteY558" fmla="*/ 131049 h 2714626"/>
              <a:gd name="connsiteX559" fmla="*/ 442344 w 4719208"/>
              <a:gd name="connsiteY559" fmla="*/ 125631 h 2714626"/>
              <a:gd name="connsiteX560" fmla="*/ 437903 w 4719208"/>
              <a:gd name="connsiteY560" fmla="*/ 126710 h 2714626"/>
              <a:gd name="connsiteX561" fmla="*/ 433662 w 4719208"/>
              <a:gd name="connsiteY561" fmla="*/ 125259 h 2714626"/>
              <a:gd name="connsiteX562" fmla="*/ 414812 w 4719208"/>
              <a:gd name="connsiteY562" fmla="*/ 115130 h 2714626"/>
              <a:gd name="connsiteX563" fmla="*/ 395962 w 4719208"/>
              <a:gd name="connsiteY563" fmla="*/ 105007 h 2714626"/>
              <a:gd name="connsiteX564" fmla="*/ 391721 w 4719208"/>
              <a:gd name="connsiteY564" fmla="*/ 103199 h 2714626"/>
              <a:gd name="connsiteX565" fmla="*/ 385123 w 4719208"/>
              <a:gd name="connsiteY565" fmla="*/ 102837 h 2714626"/>
              <a:gd name="connsiteX566" fmla="*/ 435076 w 4719208"/>
              <a:gd name="connsiteY566" fmla="*/ 143336 h 2714626"/>
              <a:gd name="connsiteX567" fmla="*/ 437432 w 4719208"/>
              <a:gd name="connsiteY567" fmla="*/ 145505 h 2714626"/>
              <a:gd name="connsiteX568" fmla="*/ 436018 w 4719208"/>
              <a:gd name="connsiteY568" fmla="*/ 148036 h 2714626"/>
              <a:gd name="connsiteX569" fmla="*/ 432248 w 4719208"/>
              <a:gd name="connsiteY569" fmla="*/ 150205 h 2714626"/>
              <a:gd name="connsiteX570" fmla="*/ 429892 w 4719208"/>
              <a:gd name="connsiteY570" fmla="*/ 149482 h 2714626"/>
              <a:gd name="connsiteX571" fmla="*/ 424087 w 4719208"/>
              <a:gd name="connsiteY571" fmla="*/ 147564 h 2714626"/>
              <a:gd name="connsiteX572" fmla="*/ 424827 w 4719208"/>
              <a:gd name="connsiteY572" fmla="*/ 153811 h 2714626"/>
              <a:gd name="connsiteX573" fmla="*/ 410242 w 4719208"/>
              <a:gd name="connsiteY573" fmla="*/ 161405 h 2714626"/>
              <a:gd name="connsiteX574" fmla="*/ 414006 w 4719208"/>
              <a:gd name="connsiteY574" fmla="*/ 164296 h 2714626"/>
              <a:gd name="connsiteX575" fmla="*/ 408360 w 4719208"/>
              <a:gd name="connsiteY575" fmla="*/ 165739 h 2714626"/>
              <a:gd name="connsiteX576" fmla="*/ 413065 w 4719208"/>
              <a:gd name="connsiteY576" fmla="*/ 165379 h 2714626"/>
              <a:gd name="connsiteX577" fmla="*/ 409301 w 4719208"/>
              <a:gd name="connsiteY577" fmla="*/ 170067 h 2714626"/>
              <a:gd name="connsiteX578" fmla="*/ 414476 w 4719208"/>
              <a:gd name="connsiteY578" fmla="*/ 164658 h 2714626"/>
              <a:gd name="connsiteX579" fmla="*/ 410242 w 4719208"/>
              <a:gd name="connsiteY579" fmla="*/ 176217 h 2714626"/>
              <a:gd name="connsiteX580" fmla="*/ 409301 w 4719208"/>
              <a:gd name="connsiteY580" fmla="*/ 180919 h 2714626"/>
              <a:gd name="connsiteX581" fmla="*/ 407889 w 4719208"/>
              <a:gd name="connsiteY581" fmla="*/ 188152 h 2714626"/>
              <a:gd name="connsiteX582" fmla="*/ 407889 w 4719208"/>
              <a:gd name="connsiteY582" fmla="*/ 190681 h 2714626"/>
              <a:gd name="connsiteX583" fmla="*/ 409771 w 4719208"/>
              <a:gd name="connsiteY583" fmla="*/ 190681 h 2714626"/>
              <a:gd name="connsiteX584" fmla="*/ 410242 w 4719208"/>
              <a:gd name="connsiteY584" fmla="*/ 190681 h 2714626"/>
              <a:gd name="connsiteX585" fmla="*/ 400361 w 4719208"/>
              <a:gd name="connsiteY585" fmla="*/ 214537 h 2714626"/>
              <a:gd name="connsiteX586" fmla="*/ 398009 w 4719208"/>
              <a:gd name="connsiteY586" fmla="*/ 216345 h 2714626"/>
              <a:gd name="connsiteX587" fmla="*/ 396128 w 4719208"/>
              <a:gd name="connsiteY587" fmla="*/ 217431 h 2714626"/>
              <a:gd name="connsiteX588" fmla="*/ 397539 w 4719208"/>
              <a:gd name="connsiteY588" fmla="*/ 219961 h 2714626"/>
              <a:gd name="connsiteX589" fmla="*/ 397068 w 4719208"/>
              <a:gd name="connsiteY589" fmla="*/ 223573 h 2714626"/>
              <a:gd name="connsiteX590" fmla="*/ 3371905 w 4719208"/>
              <a:gd name="connsiteY590" fmla="*/ 229374 h 2714626"/>
              <a:gd name="connsiteX591" fmla="*/ 3373373 w 4719208"/>
              <a:gd name="connsiteY591" fmla="*/ 226840 h 2714626"/>
              <a:gd name="connsiteX592" fmla="*/ 3380224 w 4719208"/>
              <a:gd name="connsiteY592" fmla="*/ 226118 h 2714626"/>
              <a:gd name="connsiteX593" fmla="*/ 3384629 w 4719208"/>
              <a:gd name="connsiteY593" fmla="*/ 226118 h 2714626"/>
              <a:gd name="connsiteX594" fmla="*/ 3381203 w 4719208"/>
              <a:gd name="connsiteY594" fmla="*/ 227925 h 2714626"/>
              <a:gd name="connsiteX595" fmla="*/ 426262 w 4719208"/>
              <a:gd name="connsiteY595" fmla="*/ 230386 h 2714626"/>
              <a:gd name="connsiteX596" fmla="*/ 432566 w 4719208"/>
              <a:gd name="connsiteY596" fmla="*/ 215068 h 2714626"/>
              <a:gd name="connsiteX597" fmla="*/ 431306 w 4719208"/>
              <a:gd name="connsiteY597" fmla="*/ 209166 h 2714626"/>
              <a:gd name="connsiteX598" fmla="*/ 430440 w 4719208"/>
              <a:gd name="connsiteY598" fmla="*/ 208136 h 2714626"/>
              <a:gd name="connsiteX599" fmla="*/ 430580 w 4719208"/>
              <a:gd name="connsiteY599" fmla="*/ 207844 h 2714626"/>
              <a:gd name="connsiteX600" fmla="*/ 429546 w 4719208"/>
              <a:gd name="connsiteY600" fmla="*/ 207077 h 2714626"/>
              <a:gd name="connsiteX601" fmla="*/ 430440 w 4719208"/>
              <a:gd name="connsiteY601" fmla="*/ 208136 h 2714626"/>
              <a:gd name="connsiteX602" fmla="*/ 429421 w 4719208"/>
              <a:gd name="connsiteY602" fmla="*/ 210235 h 2714626"/>
              <a:gd name="connsiteX603" fmla="*/ 428115 w 4719208"/>
              <a:gd name="connsiteY603" fmla="*/ 206856 h 2714626"/>
              <a:gd name="connsiteX604" fmla="*/ 428703 w 4719208"/>
              <a:gd name="connsiteY604" fmla="*/ 206079 h 2714626"/>
              <a:gd name="connsiteX605" fmla="*/ 429354 w 4719208"/>
              <a:gd name="connsiteY605" fmla="*/ 206850 h 2714626"/>
              <a:gd name="connsiteX606" fmla="*/ 428882 w 4719208"/>
              <a:gd name="connsiteY606" fmla="*/ 205843 h 2714626"/>
              <a:gd name="connsiteX607" fmla="*/ 428703 w 4719208"/>
              <a:gd name="connsiteY607" fmla="*/ 206079 h 2714626"/>
              <a:gd name="connsiteX608" fmla="*/ 427065 w 4719208"/>
              <a:gd name="connsiteY608" fmla="*/ 204137 h 2714626"/>
              <a:gd name="connsiteX609" fmla="*/ 428115 w 4719208"/>
              <a:gd name="connsiteY609" fmla="*/ 206856 h 2714626"/>
              <a:gd name="connsiteX610" fmla="*/ 420938 w 4719208"/>
              <a:gd name="connsiteY610" fmla="*/ 216354 h 2714626"/>
              <a:gd name="connsiteX611" fmla="*/ 412670 w 4719208"/>
              <a:gd name="connsiteY611" fmla="*/ 228970 h 2714626"/>
              <a:gd name="connsiteX612" fmla="*/ 3341020 w 4719208"/>
              <a:gd name="connsiteY612" fmla="*/ 234785 h 2714626"/>
              <a:gd name="connsiteX613" fmla="*/ 3336670 w 4719208"/>
              <a:gd name="connsiteY613" fmla="*/ 231593 h 2714626"/>
              <a:gd name="connsiteX614" fmla="*/ 3335364 w 4719208"/>
              <a:gd name="connsiteY614" fmla="*/ 230317 h 2714626"/>
              <a:gd name="connsiteX615" fmla="*/ 3334930 w 4719208"/>
              <a:gd name="connsiteY615" fmla="*/ 231593 h 2714626"/>
              <a:gd name="connsiteX616" fmla="*/ 3332320 w 4719208"/>
              <a:gd name="connsiteY616" fmla="*/ 231911 h 2714626"/>
              <a:gd name="connsiteX617" fmla="*/ 3332755 w 4719208"/>
              <a:gd name="connsiteY617" fmla="*/ 230317 h 2714626"/>
              <a:gd name="connsiteX618" fmla="*/ 3335364 w 4719208"/>
              <a:gd name="connsiteY618" fmla="*/ 229360 h 2714626"/>
              <a:gd name="connsiteX619" fmla="*/ 3339715 w 4719208"/>
              <a:gd name="connsiteY619" fmla="*/ 231911 h 2714626"/>
              <a:gd name="connsiteX620" fmla="*/ 3343630 w 4719208"/>
              <a:gd name="connsiteY620" fmla="*/ 232871 h 2714626"/>
              <a:gd name="connsiteX621" fmla="*/ 3380387 w 4719208"/>
              <a:gd name="connsiteY621" fmla="*/ 235869 h 2714626"/>
              <a:gd name="connsiteX622" fmla="*/ 3378973 w 4719208"/>
              <a:gd name="connsiteY622" fmla="*/ 234423 h 2714626"/>
              <a:gd name="connsiteX623" fmla="*/ 3380858 w 4719208"/>
              <a:gd name="connsiteY623" fmla="*/ 232616 h 2714626"/>
              <a:gd name="connsiteX624" fmla="*/ 3386984 w 4719208"/>
              <a:gd name="connsiteY624" fmla="*/ 232616 h 2714626"/>
              <a:gd name="connsiteX625" fmla="*/ 3391697 w 4719208"/>
              <a:gd name="connsiteY625" fmla="*/ 233699 h 2714626"/>
              <a:gd name="connsiteX626" fmla="*/ 3391697 w 4719208"/>
              <a:gd name="connsiteY626" fmla="*/ 235147 h 2714626"/>
              <a:gd name="connsiteX627" fmla="*/ 3386513 w 4719208"/>
              <a:gd name="connsiteY627" fmla="*/ 234423 h 2714626"/>
              <a:gd name="connsiteX628" fmla="*/ 3380387 w 4719208"/>
              <a:gd name="connsiteY628" fmla="*/ 233699 h 2714626"/>
              <a:gd name="connsiteX629" fmla="*/ 3629679 w 4719208"/>
              <a:gd name="connsiteY629" fmla="*/ 235881 h 2714626"/>
              <a:gd name="connsiteX630" fmla="*/ 3627794 w 4719208"/>
              <a:gd name="connsiteY630" fmla="*/ 235013 h 2714626"/>
              <a:gd name="connsiteX631" fmla="*/ 3630150 w 4719208"/>
              <a:gd name="connsiteY631" fmla="*/ 232411 h 2714626"/>
              <a:gd name="connsiteX632" fmla="*/ 3634863 w 4719208"/>
              <a:gd name="connsiteY632" fmla="*/ 231542 h 2714626"/>
              <a:gd name="connsiteX633" fmla="*/ 3634392 w 4719208"/>
              <a:gd name="connsiteY633" fmla="*/ 233712 h 2714626"/>
              <a:gd name="connsiteX634" fmla="*/ 3367161 w 4719208"/>
              <a:gd name="connsiteY634" fmla="*/ 236953 h 2714626"/>
              <a:gd name="connsiteX635" fmla="*/ 3360451 w 4719208"/>
              <a:gd name="connsiteY635" fmla="*/ 235234 h 2714626"/>
              <a:gd name="connsiteX636" fmla="*/ 3356618 w 4719208"/>
              <a:gd name="connsiteY636" fmla="*/ 234890 h 2714626"/>
              <a:gd name="connsiteX637" fmla="*/ 3357576 w 4719208"/>
              <a:gd name="connsiteY637" fmla="*/ 233513 h 2714626"/>
              <a:gd name="connsiteX638" fmla="*/ 3357576 w 4719208"/>
              <a:gd name="connsiteY638" fmla="*/ 231793 h 2714626"/>
              <a:gd name="connsiteX639" fmla="*/ 3354700 w 4719208"/>
              <a:gd name="connsiteY639" fmla="*/ 232826 h 2714626"/>
              <a:gd name="connsiteX640" fmla="*/ 3351824 w 4719208"/>
              <a:gd name="connsiteY640" fmla="*/ 230421 h 2714626"/>
              <a:gd name="connsiteX641" fmla="*/ 3348950 w 4719208"/>
              <a:gd name="connsiteY641" fmla="*/ 229389 h 2714626"/>
              <a:gd name="connsiteX642" fmla="*/ 3348470 w 4719208"/>
              <a:gd name="connsiteY642" fmla="*/ 230763 h 2714626"/>
              <a:gd name="connsiteX643" fmla="*/ 3347032 w 4719208"/>
              <a:gd name="connsiteY643" fmla="*/ 231793 h 2714626"/>
              <a:gd name="connsiteX644" fmla="*/ 3344157 w 4719208"/>
              <a:gd name="connsiteY644" fmla="*/ 231793 h 2714626"/>
              <a:gd name="connsiteX645" fmla="*/ 3341761 w 4719208"/>
              <a:gd name="connsiteY645" fmla="*/ 230421 h 2714626"/>
              <a:gd name="connsiteX646" fmla="*/ 3340802 w 4719208"/>
              <a:gd name="connsiteY646" fmla="*/ 228357 h 2714626"/>
              <a:gd name="connsiteX647" fmla="*/ 3347991 w 4719208"/>
              <a:gd name="connsiteY647" fmla="*/ 229046 h 2714626"/>
              <a:gd name="connsiteX648" fmla="*/ 3354221 w 4719208"/>
              <a:gd name="connsiteY648" fmla="*/ 226979 h 2714626"/>
              <a:gd name="connsiteX649" fmla="*/ 3354700 w 4719208"/>
              <a:gd name="connsiteY649" fmla="*/ 230076 h 2714626"/>
              <a:gd name="connsiteX650" fmla="*/ 3359013 w 4719208"/>
              <a:gd name="connsiteY650" fmla="*/ 229389 h 2714626"/>
              <a:gd name="connsiteX651" fmla="*/ 3361410 w 4719208"/>
              <a:gd name="connsiteY651" fmla="*/ 230421 h 2714626"/>
              <a:gd name="connsiteX652" fmla="*/ 3359493 w 4719208"/>
              <a:gd name="connsiteY652" fmla="*/ 227323 h 2714626"/>
              <a:gd name="connsiteX653" fmla="*/ 3362368 w 4719208"/>
              <a:gd name="connsiteY653" fmla="*/ 225605 h 2714626"/>
              <a:gd name="connsiteX654" fmla="*/ 3361410 w 4719208"/>
              <a:gd name="connsiteY654" fmla="*/ 224570 h 2714626"/>
              <a:gd name="connsiteX655" fmla="*/ 3357576 w 4719208"/>
              <a:gd name="connsiteY655" fmla="*/ 224570 h 2714626"/>
              <a:gd name="connsiteX656" fmla="*/ 3357576 w 4719208"/>
              <a:gd name="connsiteY656" fmla="*/ 222851 h 2714626"/>
              <a:gd name="connsiteX657" fmla="*/ 3365722 w 4719208"/>
              <a:gd name="connsiteY657" fmla="*/ 224915 h 2714626"/>
              <a:gd name="connsiteX658" fmla="*/ 3362847 w 4719208"/>
              <a:gd name="connsiteY658" fmla="*/ 226291 h 2714626"/>
              <a:gd name="connsiteX659" fmla="*/ 3364285 w 4719208"/>
              <a:gd name="connsiteY659" fmla="*/ 229389 h 2714626"/>
              <a:gd name="connsiteX660" fmla="*/ 3365722 w 4719208"/>
              <a:gd name="connsiteY660" fmla="*/ 231793 h 2714626"/>
              <a:gd name="connsiteX661" fmla="*/ 3362847 w 4719208"/>
              <a:gd name="connsiteY661" fmla="*/ 231450 h 2714626"/>
              <a:gd name="connsiteX662" fmla="*/ 3359493 w 4719208"/>
              <a:gd name="connsiteY662" fmla="*/ 232483 h 2714626"/>
              <a:gd name="connsiteX663" fmla="*/ 3359493 w 4719208"/>
              <a:gd name="connsiteY663" fmla="*/ 234890 h 2714626"/>
              <a:gd name="connsiteX664" fmla="*/ 3365722 w 4719208"/>
              <a:gd name="connsiteY664" fmla="*/ 234890 h 2714626"/>
              <a:gd name="connsiteX665" fmla="*/ 3369077 w 4719208"/>
              <a:gd name="connsiteY665" fmla="*/ 234890 h 2714626"/>
              <a:gd name="connsiteX666" fmla="*/ 3315026 w 4719208"/>
              <a:gd name="connsiteY666" fmla="*/ 243477 h 2714626"/>
              <a:gd name="connsiteX667" fmla="*/ 3307201 w 4719208"/>
              <a:gd name="connsiteY667" fmla="*/ 243477 h 2714626"/>
              <a:gd name="connsiteX668" fmla="*/ 3301217 w 4719208"/>
              <a:gd name="connsiteY668" fmla="*/ 241807 h 2714626"/>
              <a:gd name="connsiteX669" fmla="*/ 3302138 w 4719208"/>
              <a:gd name="connsiteY669" fmla="*/ 239135 h 2714626"/>
              <a:gd name="connsiteX670" fmla="*/ 3303519 w 4719208"/>
              <a:gd name="connsiteY670" fmla="*/ 240137 h 2714626"/>
              <a:gd name="connsiteX671" fmla="*/ 3303519 w 4719208"/>
              <a:gd name="connsiteY671" fmla="*/ 242140 h 2714626"/>
              <a:gd name="connsiteX672" fmla="*/ 3307201 w 4719208"/>
              <a:gd name="connsiteY672" fmla="*/ 240805 h 2714626"/>
              <a:gd name="connsiteX673" fmla="*/ 3316408 w 4719208"/>
              <a:gd name="connsiteY673" fmla="*/ 241139 h 2714626"/>
              <a:gd name="connsiteX674" fmla="*/ 3320549 w 4719208"/>
              <a:gd name="connsiteY674" fmla="*/ 239135 h 2714626"/>
              <a:gd name="connsiteX675" fmla="*/ 3321010 w 4719208"/>
              <a:gd name="connsiteY675" fmla="*/ 241139 h 2714626"/>
              <a:gd name="connsiteX676" fmla="*/ 3244667 w 4719208"/>
              <a:gd name="connsiteY676" fmla="*/ 256493 h 2714626"/>
              <a:gd name="connsiteX677" fmla="*/ 3246007 w 4719208"/>
              <a:gd name="connsiteY677" fmla="*/ 254636 h 2714626"/>
              <a:gd name="connsiteX678" fmla="*/ 3250471 w 4719208"/>
              <a:gd name="connsiteY678" fmla="*/ 254326 h 2714626"/>
              <a:gd name="connsiteX679" fmla="*/ 3253150 w 4719208"/>
              <a:gd name="connsiteY679" fmla="*/ 254636 h 2714626"/>
              <a:gd name="connsiteX680" fmla="*/ 3250025 w 4719208"/>
              <a:gd name="connsiteY680" fmla="*/ 256184 h 2714626"/>
              <a:gd name="connsiteX681" fmla="*/ 3147660 w 4719208"/>
              <a:gd name="connsiteY681" fmla="*/ 261625 h 2714626"/>
              <a:gd name="connsiteX682" fmla="*/ 3150503 w 4719208"/>
              <a:gd name="connsiteY682" fmla="*/ 261394 h 2714626"/>
              <a:gd name="connsiteX683" fmla="*/ 3149760 w 4719208"/>
              <a:gd name="connsiteY683" fmla="*/ 260822 h 2714626"/>
              <a:gd name="connsiteX684" fmla="*/ 3105237 w 4719208"/>
              <a:gd name="connsiteY684" fmla="*/ 265127 h 2714626"/>
              <a:gd name="connsiteX685" fmla="*/ 3120555 w 4719208"/>
              <a:gd name="connsiteY685" fmla="*/ 263866 h 2714626"/>
              <a:gd name="connsiteX686" fmla="*/ 3117238 w 4719208"/>
              <a:gd name="connsiteY686" fmla="*/ 263355 h 2714626"/>
              <a:gd name="connsiteX687" fmla="*/ 3108282 w 4719208"/>
              <a:gd name="connsiteY687" fmla="*/ 264441 h 2714626"/>
              <a:gd name="connsiteX688" fmla="*/ 3106868 w 4719208"/>
              <a:gd name="connsiteY688" fmla="*/ 262267 h 2714626"/>
              <a:gd name="connsiteX689" fmla="*/ 3103568 w 4719208"/>
              <a:gd name="connsiteY689" fmla="*/ 262992 h 2714626"/>
              <a:gd name="connsiteX690" fmla="*/ 3452489 w 4719208"/>
              <a:gd name="connsiteY690" fmla="*/ 265173 h 2714626"/>
              <a:gd name="connsiteX691" fmla="*/ 3452489 w 4719208"/>
              <a:gd name="connsiteY691" fmla="*/ 263727 h 2714626"/>
              <a:gd name="connsiteX692" fmla="*/ 3456488 w 4719208"/>
              <a:gd name="connsiteY692" fmla="*/ 261552 h 2714626"/>
              <a:gd name="connsiteX693" fmla="*/ 3464486 w 4719208"/>
              <a:gd name="connsiteY693" fmla="*/ 260831 h 2714626"/>
              <a:gd name="connsiteX694" fmla="*/ 3468040 w 4719208"/>
              <a:gd name="connsiteY694" fmla="*/ 262640 h 2714626"/>
              <a:gd name="connsiteX695" fmla="*/ 3463153 w 4719208"/>
              <a:gd name="connsiteY695" fmla="*/ 264090 h 2714626"/>
              <a:gd name="connsiteX696" fmla="*/ 3456933 w 4719208"/>
              <a:gd name="connsiteY696" fmla="*/ 263727 h 2714626"/>
              <a:gd name="connsiteX697" fmla="*/ 3901254 w 4719208"/>
              <a:gd name="connsiteY697" fmla="*/ 267345 h 2714626"/>
              <a:gd name="connsiteX698" fmla="*/ 3900244 w 4719208"/>
              <a:gd name="connsiteY698" fmla="*/ 264978 h 2714626"/>
              <a:gd name="connsiteX699" fmla="*/ 3899234 w 4719208"/>
              <a:gd name="connsiteY699" fmla="*/ 263004 h 2714626"/>
              <a:gd name="connsiteX700" fmla="*/ 3903778 w 4719208"/>
              <a:gd name="connsiteY700" fmla="*/ 263004 h 2714626"/>
              <a:gd name="connsiteX701" fmla="*/ 3902264 w 4719208"/>
              <a:gd name="connsiteY701" fmla="*/ 264189 h 2714626"/>
              <a:gd name="connsiteX702" fmla="*/ 3903778 w 4719208"/>
              <a:gd name="connsiteY702" fmla="*/ 264978 h 2714626"/>
              <a:gd name="connsiteX703" fmla="*/ 3906303 w 4719208"/>
              <a:gd name="connsiteY703" fmla="*/ 264584 h 2714626"/>
              <a:gd name="connsiteX704" fmla="*/ 3905293 w 4719208"/>
              <a:gd name="connsiteY704" fmla="*/ 266948 h 2714626"/>
              <a:gd name="connsiteX705" fmla="*/ 3913797 w 4719208"/>
              <a:gd name="connsiteY705" fmla="*/ 270587 h 2714626"/>
              <a:gd name="connsiteX706" fmla="*/ 3915201 w 4719208"/>
              <a:gd name="connsiteY706" fmla="*/ 267983 h 2714626"/>
              <a:gd name="connsiteX707" fmla="*/ 3910523 w 4719208"/>
              <a:gd name="connsiteY707" fmla="*/ 267239 h 2714626"/>
              <a:gd name="connsiteX708" fmla="*/ 3907716 w 4719208"/>
              <a:gd name="connsiteY708" fmla="*/ 266866 h 2714626"/>
              <a:gd name="connsiteX709" fmla="*/ 3910523 w 4719208"/>
              <a:gd name="connsiteY709" fmla="*/ 264635 h 2714626"/>
              <a:gd name="connsiteX710" fmla="*/ 3918007 w 4719208"/>
              <a:gd name="connsiteY710" fmla="*/ 262029 h 2714626"/>
              <a:gd name="connsiteX711" fmla="*/ 3932041 w 4719208"/>
              <a:gd name="connsiteY711" fmla="*/ 260913 h 2714626"/>
              <a:gd name="connsiteX712" fmla="*/ 3939525 w 4719208"/>
              <a:gd name="connsiteY712" fmla="*/ 259428 h 2714626"/>
              <a:gd name="connsiteX713" fmla="*/ 3941396 w 4719208"/>
              <a:gd name="connsiteY713" fmla="*/ 260913 h 2714626"/>
              <a:gd name="connsiteX714" fmla="*/ 3943736 w 4719208"/>
              <a:gd name="connsiteY714" fmla="*/ 263147 h 2714626"/>
              <a:gd name="connsiteX715" fmla="*/ 3945139 w 4719208"/>
              <a:gd name="connsiteY715" fmla="*/ 262029 h 2714626"/>
              <a:gd name="connsiteX716" fmla="*/ 3945139 w 4719208"/>
              <a:gd name="connsiteY716" fmla="*/ 259801 h 2714626"/>
              <a:gd name="connsiteX717" fmla="*/ 3950285 w 4719208"/>
              <a:gd name="connsiteY717" fmla="*/ 259801 h 2714626"/>
              <a:gd name="connsiteX718" fmla="*/ 3961043 w 4719208"/>
              <a:gd name="connsiteY718" fmla="*/ 263147 h 2714626"/>
              <a:gd name="connsiteX719" fmla="*/ 3966657 w 4719208"/>
              <a:gd name="connsiteY719" fmla="*/ 260913 h 2714626"/>
              <a:gd name="connsiteX720" fmla="*/ 3965722 w 4719208"/>
              <a:gd name="connsiteY720" fmla="*/ 259801 h 2714626"/>
              <a:gd name="connsiteX721" fmla="*/ 3960576 w 4719208"/>
              <a:gd name="connsiteY721" fmla="*/ 260172 h 2714626"/>
              <a:gd name="connsiteX722" fmla="*/ 3959172 w 4719208"/>
              <a:gd name="connsiteY722" fmla="*/ 259428 h 2714626"/>
              <a:gd name="connsiteX723" fmla="*/ 3962915 w 4719208"/>
              <a:gd name="connsiteY723" fmla="*/ 258685 h 2714626"/>
              <a:gd name="connsiteX724" fmla="*/ 3968529 w 4719208"/>
              <a:gd name="connsiteY724" fmla="*/ 257568 h 2714626"/>
              <a:gd name="connsiteX725" fmla="*/ 3969931 w 4719208"/>
              <a:gd name="connsiteY725" fmla="*/ 260172 h 2714626"/>
              <a:gd name="connsiteX726" fmla="*/ 3971335 w 4719208"/>
              <a:gd name="connsiteY726" fmla="*/ 263519 h 2714626"/>
              <a:gd name="connsiteX727" fmla="*/ 3961043 w 4719208"/>
              <a:gd name="connsiteY727" fmla="*/ 265007 h 2714626"/>
              <a:gd name="connsiteX728" fmla="*/ 3948414 w 4719208"/>
              <a:gd name="connsiteY728" fmla="*/ 266123 h 2714626"/>
              <a:gd name="connsiteX729" fmla="*/ 3948881 w 4719208"/>
              <a:gd name="connsiteY729" fmla="*/ 264635 h 2714626"/>
              <a:gd name="connsiteX730" fmla="*/ 3947478 w 4719208"/>
              <a:gd name="connsiteY730" fmla="*/ 263519 h 2714626"/>
              <a:gd name="connsiteX731" fmla="*/ 3942332 w 4719208"/>
              <a:gd name="connsiteY731" fmla="*/ 264264 h 2714626"/>
              <a:gd name="connsiteX732" fmla="*/ 3941396 w 4719208"/>
              <a:gd name="connsiteY732" fmla="*/ 263519 h 2714626"/>
              <a:gd name="connsiteX733" fmla="*/ 3941396 w 4719208"/>
              <a:gd name="connsiteY733" fmla="*/ 266123 h 2714626"/>
              <a:gd name="connsiteX734" fmla="*/ 3936251 w 4719208"/>
              <a:gd name="connsiteY734" fmla="*/ 266123 h 2714626"/>
              <a:gd name="connsiteX735" fmla="*/ 3933444 w 4719208"/>
              <a:gd name="connsiteY735" fmla="*/ 264264 h 2714626"/>
              <a:gd name="connsiteX736" fmla="*/ 3932041 w 4719208"/>
              <a:gd name="connsiteY736" fmla="*/ 265007 h 2714626"/>
              <a:gd name="connsiteX737" fmla="*/ 3934379 w 4719208"/>
              <a:gd name="connsiteY737" fmla="*/ 267239 h 2714626"/>
              <a:gd name="connsiteX738" fmla="*/ 3932976 w 4719208"/>
              <a:gd name="connsiteY738" fmla="*/ 268356 h 2714626"/>
              <a:gd name="connsiteX739" fmla="*/ 3928766 w 4719208"/>
              <a:gd name="connsiteY739" fmla="*/ 267983 h 2714626"/>
              <a:gd name="connsiteX740" fmla="*/ 3922217 w 4719208"/>
              <a:gd name="connsiteY740" fmla="*/ 269099 h 2714626"/>
              <a:gd name="connsiteX741" fmla="*/ 3919410 w 4719208"/>
              <a:gd name="connsiteY741" fmla="*/ 268356 h 2714626"/>
              <a:gd name="connsiteX742" fmla="*/ 3919879 w 4719208"/>
              <a:gd name="connsiteY742" fmla="*/ 266866 h 2714626"/>
              <a:gd name="connsiteX743" fmla="*/ 3918007 w 4719208"/>
              <a:gd name="connsiteY743" fmla="*/ 266866 h 2714626"/>
              <a:gd name="connsiteX744" fmla="*/ 3917539 w 4719208"/>
              <a:gd name="connsiteY744" fmla="*/ 265752 h 2714626"/>
              <a:gd name="connsiteX745" fmla="*/ 3916136 w 4719208"/>
              <a:gd name="connsiteY745" fmla="*/ 266866 h 2714626"/>
              <a:gd name="connsiteX746" fmla="*/ 3917539 w 4719208"/>
              <a:gd name="connsiteY746" fmla="*/ 269844 h 2714626"/>
              <a:gd name="connsiteX747" fmla="*/ 3382508 w 4719208"/>
              <a:gd name="connsiteY747" fmla="*/ 276021 h 2714626"/>
              <a:gd name="connsiteX748" fmla="*/ 3380387 w 4719208"/>
              <a:gd name="connsiteY748" fmla="*/ 274442 h 2714626"/>
              <a:gd name="connsiteX749" fmla="*/ 3380387 w 4719208"/>
              <a:gd name="connsiteY749" fmla="*/ 271682 h 2714626"/>
              <a:gd name="connsiteX750" fmla="*/ 3385477 w 4719208"/>
              <a:gd name="connsiteY750" fmla="*/ 272866 h 2714626"/>
              <a:gd name="connsiteX751" fmla="*/ 3388870 w 4719208"/>
              <a:gd name="connsiteY751" fmla="*/ 273261 h 2714626"/>
              <a:gd name="connsiteX752" fmla="*/ 3388446 w 4719208"/>
              <a:gd name="connsiteY752" fmla="*/ 274837 h 2714626"/>
              <a:gd name="connsiteX753" fmla="*/ 3386749 w 4719208"/>
              <a:gd name="connsiteY753" fmla="*/ 275626 h 2714626"/>
              <a:gd name="connsiteX754" fmla="*/ 3384204 w 4719208"/>
              <a:gd name="connsiteY754" fmla="*/ 273651 h 2714626"/>
              <a:gd name="connsiteX755" fmla="*/ 3382508 w 4719208"/>
              <a:gd name="connsiteY755" fmla="*/ 274442 h 2714626"/>
              <a:gd name="connsiteX756" fmla="*/ 3391697 w 4719208"/>
              <a:gd name="connsiteY756" fmla="*/ 276022 h 2714626"/>
              <a:gd name="connsiteX757" fmla="*/ 3392640 w 4719208"/>
              <a:gd name="connsiteY757" fmla="*/ 274523 h 2714626"/>
              <a:gd name="connsiteX758" fmla="*/ 3392640 w 4719208"/>
              <a:gd name="connsiteY758" fmla="*/ 271906 h 2714626"/>
              <a:gd name="connsiteX759" fmla="*/ 3396410 w 4719208"/>
              <a:gd name="connsiteY759" fmla="*/ 273029 h 2714626"/>
              <a:gd name="connsiteX760" fmla="*/ 3402065 w 4719208"/>
              <a:gd name="connsiteY760" fmla="*/ 271906 h 2714626"/>
              <a:gd name="connsiteX761" fmla="*/ 3409605 w 4719208"/>
              <a:gd name="connsiteY761" fmla="*/ 267418 h 2714626"/>
              <a:gd name="connsiteX762" fmla="*/ 3414788 w 4719208"/>
              <a:gd name="connsiteY762" fmla="*/ 265173 h 2714626"/>
              <a:gd name="connsiteX763" fmla="*/ 3416202 w 4719208"/>
              <a:gd name="connsiteY763" fmla="*/ 265923 h 2714626"/>
              <a:gd name="connsiteX764" fmla="*/ 3417145 w 4719208"/>
              <a:gd name="connsiteY764" fmla="*/ 268166 h 2714626"/>
              <a:gd name="connsiteX765" fmla="*/ 3413375 w 4719208"/>
              <a:gd name="connsiteY765" fmla="*/ 268540 h 2714626"/>
              <a:gd name="connsiteX766" fmla="*/ 3410076 w 4719208"/>
              <a:gd name="connsiteY766" fmla="*/ 272280 h 2714626"/>
              <a:gd name="connsiteX767" fmla="*/ 3411018 w 4719208"/>
              <a:gd name="connsiteY767" fmla="*/ 273402 h 2714626"/>
              <a:gd name="connsiteX768" fmla="*/ 3406778 w 4719208"/>
              <a:gd name="connsiteY768" fmla="*/ 274900 h 2714626"/>
              <a:gd name="connsiteX769" fmla="*/ 3397352 w 4719208"/>
              <a:gd name="connsiteY769" fmla="*/ 274900 h 2714626"/>
              <a:gd name="connsiteX770" fmla="*/ 3161542 w 4719208"/>
              <a:gd name="connsiteY770" fmla="*/ 276373 h 2714626"/>
              <a:gd name="connsiteX771" fmla="*/ 3162486 w 4719208"/>
              <a:gd name="connsiteY771" fmla="*/ 274926 h 2714626"/>
              <a:gd name="connsiteX772" fmla="*/ 3162014 w 4719208"/>
              <a:gd name="connsiteY772" fmla="*/ 272396 h 2714626"/>
              <a:gd name="connsiteX773" fmla="*/ 3164842 w 4719208"/>
              <a:gd name="connsiteY773" fmla="*/ 272396 h 2714626"/>
              <a:gd name="connsiteX774" fmla="*/ 3164842 w 4719208"/>
              <a:gd name="connsiteY774" fmla="*/ 274926 h 2714626"/>
              <a:gd name="connsiteX775" fmla="*/ 3176213 w 4719208"/>
              <a:gd name="connsiteY775" fmla="*/ 271317 h 2714626"/>
              <a:gd name="connsiteX776" fmla="*/ 3148470 w 4719208"/>
              <a:gd name="connsiteY776" fmla="*/ 271882 h 2714626"/>
              <a:gd name="connsiteX777" fmla="*/ 3149760 w 4719208"/>
              <a:gd name="connsiteY777" fmla="*/ 273118 h 2714626"/>
              <a:gd name="connsiteX778" fmla="*/ 3157301 w 4719208"/>
              <a:gd name="connsiteY778" fmla="*/ 276012 h 2714626"/>
              <a:gd name="connsiteX779" fmla="*/ 3377130 w 4719208"/>
              <a:gd name="connsiteY779" fmla="*/ 278178 h 2714626"/>
              <a:gd name="connsiteX780" fmla="*/ 3374978 w 4719208"/>
              <a:gd name="connsiteY780" fmla="*/ 277456 h 2714626"/>
              <a:gd name="connsiteX781" fmla="*/ 3371966 w 4719208"/>
              <a:gd name="connsiteY781" fmla="*/ 273476 h 2714626"/>
              <a:gd name="connsiteX782" fmla="*/ 3368954 w 4719208"/>
              <a:gd name="connsiteY782" fmla="*/ 274562 h 2714626"/>
              <a:gd name="connsiteX783" fmla="*/ 3367663 w 4719208"/>
              <a:gd name="connsiteY783" fmla="*/ 274201 h 2714626"/>
              <a:gd name="connsiteX784" fmla="*/ 3370675 w 4719208"/>
              <a:gd name="connsiteY784" fmla="*/ 272755 h 2714626"/>
              <a:gd name="connsiteX785" fmla="*/ 3370675 w 4719208"/>
              <a:gd name="connsiteY785" fmla="*/ 271669 h 2714626"/>
              <a:gd name="connsiteX786" fmla="*/ 3373258 w 4719208"/>
              <a:gd name="connsiteY786" fmla="*/ 273476 h 2714626"/>
              <a:gd name="connsiteX787" fmla="*/ 3377560 w 4719208"/>
              <a:gd name="connsiteY787" fmla="*/ 274201 h 2714626"/>
              <a:gd name="connsiteX788" fmla="*/ 3377560 w 4719208"/>
              <a:gd name="connsiteY788" fmla="*/ 276372 h 2714626"/>
              <a:gd name="connsiteX789" fmla="*/ 3370490 w 4719208"/>
              <a:gd name="connsiteY789" fmla="*/ 279265 h 2714626"/>
              <a:gd name="connsiteX790" fmla="*/ 3366557 w 4719208"/>
              <a:gd name="connsiteY790" fmla="*/ 277818 h 2714626"/>
              <a:gd name="connsiteX791" fmla="*/ 3362622 w 4719208"/>
              <a:gd name="connsiteY791" fmla="*/ 278540 h 2714626"/>
              <a:gd name="connsiteX792" fmla="*/ 3361148 w 4719208"/>
              <a:gd name="connsiteY792" fmla="*/ 276732 h 2714626"/>
              <a:gd name="connsiteX793" fmla="*/ 3359180 w 4719208"/>
              <a:gd name="connsiteY793" fmla="*/ 276009 h 2714626"/>
              <a:gd name="connsiteX794" fmla="*/ 3365081 w 4719208"/>
              <a:gd name="connsiteY794" fmla="*/ 276009 h 2714626"/>
              <a:gd name="connsiteX795" fmla="*/ 3081616 w 4719208"/>
              <a:gd name="connsiteY795" fmla="*/ 280359 h 2714626"/>
              <a:gd name="connsiteX796" fmla="*/ 3071248 w 4719208"/>
              <a:gd name="connsiteY796" fmla="*/ 279635 h 2714626"/>
              <a:gd name="connsiteX797" fmla="*/ 3066535 w 4719208"/>
              <a:gd name="connsiteY797" fmla="*/ 279635 h 2714626"/>
              <a:gd name="connsiteX798" fmla="*/ 3067006 w 4719208"/>
              <a:gd name="connsiteY798" fmla="*/ 278189 h 2714626"/>
              <a:gd name="connsiteX799" fmla="*/ 3071719 w 4719208"/>
              <a:gd name="connsiteY799" fmla="*/ 278189 h 2714626"/>
              <a:gd name="connsiteX800" fmla="*/ 3071248 w 4719208"/>
              <a:gd name="connsiteY800" fmla="*/ 276021 h 2714626"/>
              <a:gd name="connsiteX801" fmla="*/ 3075960 w 4719208"/>
              <a:gd name="connsiteY801" fmla="*/ 278551 h 2714626"/>
              <a:gd name="connsiteX802" fmla="*/ 3083500 w 4719208"/>
              <a:gd name="connsiteY802" fmla="*/ 278189 h 2714626"/>
              <a:gd name="connsiteX803" fmla="*/ 3731940 w 4719208"/>
              <a:gd name="connsiteY803" fmla="*/ 282532 h 2714626"/>
              <a:gd name="connsiteX804" fmla="*/ 3729584 w 4719208"/>
              <a:gd name="connsiteY804" fmla="*/ 282532 h 2714626"/>
              <a:gd name="connsiteX805" fmla="*/ 3731469 w 4719208"/>
              <a:gd name="connsiteY805" fmla="*/ 280362 h 2714626"/>
              <a:gd name="connsiteX806" fmla="*/ 3738066 w 4719208"/>
              <a:gd name="connsiteY806" fmla="*/ 280362 h 2714626"/>
              <a:gd name="connsiteX807" fmla="*/ 3738066 w 4719208"/>
              <a:gd name="connsiteY807" fmla="*/ 282221 h 2714626"/>
              <a:gd name="connsiteX808" fmla="*/ 3388870 w 4719208"/>
              <a:gd name="connsiteY808" fmla="*/ 283616 h 2714626"/>
              <a:gd name="connsiteX809" fmla="*/ 3388870 w 4719208"/>
              <a:gd name="connsiteY809" fmla="*/ 282747 h 2714626"/>
              <a:gd name="connsiteX810" fmla="*/ 3394997 w 4719208"/>
              <a:gd name="connsiteY810" fmla="*/ 282530 h 2714626"/>
              <a:gd name="connsiteX811" fmla="*/ 3395939 w 4719208"/>
              <a:gd name="connsiteY811" fmla="*/ 283397 h 2714626"/>
              <a:gd name="connsiteX812" fmla="*/ 3020067 w 4719208"/>
              <a:gd name="connsiteY812" fmla="*/ 289164 h 2714626"/>
              <a:gd name="connsiteX813" fmla="*/ 3041259 w 4719208"/>
              <a:gd name="connsiteY813" fmla="*/ 285914 h 2714626"/>
              <a:gd name="connsiteX814" fmla="*/ 3055493 w 4719208"/>
              <a:gd name="connsiteY814" fmla="*/ 282158 h 2714626"/>
              <a:gd name="connsiteX815" fmla="*/ 3054079 w 4719208"/>
              <a:gd name="connsiteY815" fmla="*/ 283244 h 2714626"/>
              <a:gd name="connsiteX816" fmla="*/ 3049366 w 4719208"/>
              <a:gd name="connsiteY816" fmla="*/ 284329 h 2714626"/>
              <a:gd name="connsiteX817" fmla="*/ 3049366 w 4719208"/>
              <a:gd name="connsiteY817" fmla="*/ 284922 h 2714626"/>
              <a:gd name="connsiteX818" fmla="*/ 3052432 w 4719208"/>
              <a:gd name="connsiteY818" fmla="*/ 284922 h 2714626"/>
              <a:gd name="connsiteX819" fmla="*/ 3053874 w 4719208"/>
              <a:gd name="connsiteY819" fmla="*/ 285396 h 2714626"/>
              <a:gd name="connsiteX820" fmla="*/ 3063034 w 4719208"/>
              <a:gd name="connsiteY820" fmla="*/ 282520 h 2714626"/>
              <a:gd name="connsiteX821" fmla="*/ 3065390 w 4719208"/>
              <a:gd name="connsiteY821" fmla="*/ 279990 h 2714626"/>
              <a:gd name="connsiteX822" fmla="*/ 3066334 w 4719208"/>
              <a:gd name="connsiteY822" fmla="*/ 282158 h 2714626"/>
              <a:gd name="connsiteX823" fmla="*/ 3069633 w 4719208"/>
              <a:gd name="connsiteY823" fmla="*/ 283605 h 2714626"/>
              <a:gd name="connsiteX824" fmla="*/ 3074346 w 4719208"/>
              <a:gd name="connsiteY824" fmla="*/ 282158 h 2714626"/>
              <a:gd name="connsiteX825" fmla="*/ 3083301 w 4719208"/>
              <a:gd name="connsiteY825" fmla="*/ 282158 h 2714626"/>
              <a:gd name="connsiteX826" fmla="*/ 3088015 w 4719208"/>
              <a:gd name="connsiteY826" fmla="*/ 279990 h 2714626"/>
              <a:gd name="connsiteX827" fmla="*/ 3089900 w 4719208"/>
              <a:gd name="connsiteY827" fmla="*/ 277819 h 2714626"/>
              <a:gd name="connsiteX828" fmla="*/ 3092728 w 4719208"/>
              <a:gd name="connsiteY828" fmla="*/ 278904 h 2714626"/>
              <a:gd name="connsiteX829" fmla="*/ 3096970 w 4719208"/>
              <a:gd name="connsiteY829" fmla="*/ 279628 h 2714626"/>
              <a:gd name="connsiteX830" fmla="*/ 3098384 w 4719208"/>
              <a:gd name="connsiteY830" fmla="*/ 278543 h 2714626"/>
              <a:gd name="connsiteX831" fmla="*/ 3094613 w 4719208"/>
              <a:gd name="connsiteY831" fmla="*/ 277096 h 2714626"/>
              <a:gd name="connsiteX832" fmla="*/ 3092257 w 4719208"/>
              <a:gd name="connsiteY832" fmla="*/ 277458 h 2714626"/>
              <a:gd name="connsiteX833" fmla="*/ 3095556 w 4719208"/>
              <a:gd name="connsiteY833" fmla="*/ 276012 h 2714626"/>
              <a:gd name="connsiteX834" fmla="*/ 3102155 w 4719208"/>
              <a:gd name="connsiteY834" fmla="*/ 276373 h 2714626"/>
              <a:gd name="connsiteX835" fmla="*/ 3109224 w 4719208"/>
              <a:gd name="connsiteY835" fmla="*/ 277819 h 2714626"/>
              <a:gd name="connsiteX836" fmla="*/ 3115352 w 4719208"/>
              <a:gd name="connsiteY836" fmla="*/ 278543 h 2714626"/>
              <a:gd name="connsiteX837" fmla="*/ 3117238 w 4719208"/>
              <a:gd name="connsiteY837" fmla="*/ 277458 h 2714626"/>
              <a:gd name="connsiteX838" fmla="*/ 3119123 w 4719208"/>
              <a:gd name="connsiteY838" fmla="*/ 277819 h 2714626"/>
              <a:gd name="connsiteX839" fmla="*/ 3117238 w 4719208"/>
              <a:gd name="connsiteY839" fmla="*/ 279990 h 2714626"/>
              <a:gd name="connsiteX840" fmla="*/ 3117708 w 4719208"/>
              <a:gd name="connsiteY840" fmla="*/ 281797 h 2714626"/>
              <a:gd name="connsiteX841" fmla="*/ 3123836 w 4719208"/>
              <a:gd name="connsiteY841" fmla="*/ 278904 h 2714626"/>
              <a:gd name="connsiteX842" fmla="*/ 3131378 w 4719208"/>
              <a:gd name="connsiteY842" fmla="*/ 277819 h 2714626"/>
              <a:gd name="connsiteX843" fmla="*/ 3124779 w 4719208"/>
              <a:gd name="connsiteY843" fmla="*/ 277096 h 2714626"/>
              <a:gd name="connsiteX844" fmla="*/ 3117238 w 4719208"/>
              <a:gd name="connsiteY844" fmla="*/ 276373 h 2714626"/>
              <a:gd name="connsiteX845" fmla="*/ 3121479 w 4719208"/>
              <a:gd name="connsiteY845" fmla="*/ 274202 h 2714626"/>
              <a:gd name="connsiteX846" fmla="*/ 3132791 w 4719208"/>
              <a:gd name="connsiteY846" fmla="*/ 275288 h 2714626"/>
              <a:gd name="connsiteX847" fmla="*/ 3137505 w 4719208"/>
              <a:gd name="connsiteY847" fmla="*/ 273118 h 2714626"/>
              <a:gd name="connsiteX848" fmla="*/ 3136090 w 4719208"/>
              <a:gd name="connsiteY848" fmla="*/ 275288 h 2714626"/>
              <a:gd name="connsiteX849" fmla="*/ 3133734 w 4719208"/>
              <a:gd name="connsiteY849" fmla="*/ 276012 h 2714626"/>
              <a:gd name="connsiteX850" fmla="*/ 3138447 w 4719208"/>
              <a:gd name="connsiteY850" fmla="*/ 276012 h 2714626"/>
              <a:gd name="connsiteX851" fmla="*/ 3140804 w 4719208"/>
              <a:gd name="connsiteY851" fmla="*/ 275288 h 2714626"/>
              <a:gd name="connsiteX852" fmla="*/ 3145046 w 4719208"/>
              <a:gd name="connsiteY852" fmla="*/ 278904 h 2714626"/>
              <a:gd name="connsiteX853" fmla="*/ 3148345 w 4719208"/>
              <a:gd name="connsiteY853" fmla="*/ 277819 h 2714626"/>
              <a:gd name="connsiteX854" fmla="*/ 3151173 w 4719208"/>
              <a:gd name="connsiteY854" fmla="*/ 276373 h 2714626"/>
              <a:gd name="connsiteX855" fmla="*/ 3146931 w 4719208"/>
              <a:gd name="connsiteY855" fmla="*/ 275288 h 2714626"/>
              <a:gd name="connsiteX856" fmla="*/ 3143160 w 4719208"/>
              <a:gd name="connsiteY856" fmla="*/ 277096 h 2714626"/>
              <a:gd name="connsiteX857" fmla="*/ 3145517 w 4719208"/>
              <a:gd name="connsiteY857" fmla="*/ 274202 h 2714626"/>
              <a:gd name="connsiteX858" fmla="*/ 3147391 w 4719208"/>
              <a:gd name="connsiteY858" fmla="*/ 271904 h 2714626"/>
              <a:gd name="connsiteX859" fmla="*/ 3093894 w 4719208"/>
              <a:gd name="connsiteY859" fmla="*/ 272996 h 2714626"/>
              <a:gd name="connsiteX860" fmla="*/ 3083679 w 4719208"/>
              <a:gd name="connsiteY860" fmla="*/ 273411 h 2714626"/>
              <a:gd name="connsiteX861" fmla="*/ 3083772 w 4719208"/>
              <a:gd name="connsiteY861" fmla="*/ 274202 h 2714626"/>
              <a:gd name="connsiteX862" fmla="*/ 3081416 w 4719208"/>
              <a:gd name="connsiteY862" fmla="*/ 274202 h 2714626"/>
              <a:gd name="connsiteX863" fmla="*/ 3081788 w 4719208"/>
              <a:gd name="connsiteY863" fmla="*/ 273487 h 2714626"/>
              <a:gd name="connsiteX864" fmla="*/ 3069537 w 4719208"/>
              <a:gd name="connsiteY864" fmla="*/ 273987 h 2714626"/>
              <a:gd name="connsiteX865" fmla="*/ 3068219 w 4719208"/>
              <a:gd name="connsiteY865" fmla="*/ 276012 h 2714626"/>
              <a:gd name="connsiteX866" fmla="*/ 3065390 w 4719208"/>
              <a:gd name="connsiteY866" fmla="*/ 274926 h 2714626"/>
              <a:gd name="connsiteX867" fmla="*/ 3065905 w 4719208"/>
              <a:gd name="connsiteY867" fmla="*/ 274136 h 2714626"/>
              <a:gd name="connsiteX868" fmla="*/ 3064457 w 4719208"/>
              <a:gd name="connsiteY868" fmla="*/ 274196 h 2714626"/>
              <a:gd name="connsiteX869" fmla="*/ 3060678 w 4719208"/>
              <a:gd name="connsiteY869" fmla="*/ 277096 h 2714626"/>
              <a:gd name="connsiteX870" fmla="*/ 3062092 w 4719208"/>
              <a:gd name="connsiteY870" fmla="*/ 278543 h 2714626"/>
              <a:gd name="connsiteX871" fmla="*/ 3062092 w 4719208"/>
              <a:gd name="connsiteY871" fmla="*/ 279628 h 2714626"/>
              <a:gd name="connsiteX872" fmla="*/ 3058321 w 4719208"/>
              <a:gd name="connsiteY872" fmla="*/ 279990 h 2714626"/>
              <a:gd name="connsiteX873" fmla="*/ 3058792 w 4719208"/>
              <a:gd name="connsiteY873" fmla="*/ 281797 h 2714626"/>
              <a:gd name="connsiteX874" fmla="*/ 3057378 w 4719208"/>
              <a:gd name="connsiteY874" fmla="*/ 280712 h 2714626"/>
              <a:gd name="connsiteX875" fmla="*/ 3058792 w 4719208"/>
              <a:gd name="connsiteY875" fmla="*/ 278543 h 2714626"/>
              <a:gd name="connsiteX876" fmla="*/ 3051251 w 4719208"/>
              <a:gd name="connsiteY876" fmla="*/ 280712 h 2714626"/>
              <a:gd name="connsiteX877" fmla="*/ 3035226 w 4719208"/>
              <a:gd name="connsiteY877" fmla="*/ 281797 h 2714626"/>
              <a:gd name="connsiteX878" fmla="*/ 3028156 w 4719208"/>
              <a:gd name="connsiteY878" fmla="*/ 283605 h 2714626"/>
              <a:gd name="connsiteX879" fmla="*/ 3029099 w 4719208"/>
              <a:gd name="connsiteY879" fmla="*/ 281797 h 2714626"/>
              <a:gd name="connsiteX880" fmla="*/ 3028827 w 4719208"/>
              <a:gd name="connsiteY880" fmla="*/ 281693 h 2714626"/>
              <a:gd name="connsiteX881" fmla="*/ 3025835 w 4719208"/>
              <a:gd name="connsiteY881" fmla="*/ 282382 h 2714626"/>
              <a:gd name="connsiteX882" fmla="*/ 3025799 w 4719208"/>
              <a:gd name="connsiteY882" fmla="*/ 282520 h 2714626"/>
              <a:gd name="connsiteX883" fmla="*/ 3022029 w 4719208"/>
              <a:gd name="connsiteY883" fmla="*/ 285777 h 2714626"/>
              <a:gd name="connsiteX884" fmla="*/ 3023442 w 4719208"/>
              <a:gd name="connsiteY884" fmla="*/ 287222 h 2714626"/>
              <a:gd name="connsiteX885" fmla="*/ 3015692 w 4719208"/>
              <a:gd name="connsiteY885" fmla="*/ 289836 h 2714626"/>
              <a:gd name="connsiteX886" fmla="*/ 3019003 w 4719208"/>
              <a:gd name="connsiteY886" fmla="*/ 289328 h 2714626"/>
              <a:gd name="connsiteX887" fmla="*/ 3015901 w 4719208"/>
              <a:gd name="connsiteY887" fmla="*/ 289029 h 2714626"/>
              <a:gd name="connsiteX888" fmla="*/ 3706963 w 4719208"/>
              <a:gd name="connsiteY888" fmla="*/ 290113 h 2714626"/>
              <a:gd name="connsiteX889" fmla="*/ 3709790 w 4719208"/>
              <a:gd name="connsiteY889" fmla="*/ 288668 h 2714626"/>
              <a:gd name="connsiteX890" fmla="*/ 3712618 w 4719208"/>
              <a:gd name="connsiteY890" fmla="*/ 285052 h 2714626"/>
              <a:gd name="connsiteX891" fmla="*/ 3713561 w 4719208"/>
              <a:gd name="connsiteY891" fmla="*/ 285413 h 2714626"/>
              <a:gd name="connsiteX892" fmla="*/ 3715916 w 4719208"/>
              <a:gd name="connsiteY892" fmla="*/ 284327 h 2714626"/>
              <a:gd name="connsiteX893" fmla="*/ 3713561 w 4719208"/>
              <a:gd name="connsiteY893" fmla="*/ 281795 h 2714626"/>
              <a:gd name="connsiteX894" fmla="*/ 3711676 w 4719208"/>
              <a:gd name="connsiteY894" fmla="*/ 281435 h 2714626"/>
              <a:gd name="connsiteX895" fmla="*/ 3713561 w 4719208"/>
              <a:gd name="connsiteY895" fmla="*/ 280349 h 2714626"/>
              <a:gd name="connsiteX896" fmla="*/ 3715916 w 4719208"/>
              <a:gd name="connsiteY896" fmla="*/ 279265 h 2714626"/>
              <a:gd name="connsiteX897" fmla="*/ 3715916 w 4719208"/>
              <a:gd name="connsiteY897" fmla="*/ 281795 h 2714626"/>
              <a:gd name="connsiteX898" fmla="*/ 3723457 w 4719208"/>
              <a:gd name="connsiteY898" fmla="*/ 283965 h 2714626"/>
              <a:gd name="connsiteX899" fmla="*/ 3726755 w 4719208"/>
              <a:gd name="connsiteY899" fmla="*/ 282518 h 2714626"/>
              <a:gd name="connsiteX900" fmla="*/ 3723928 w 4719208"/>
              <a:gd name="connsiteY900" fmla="*/ 285052 h 2714626"/>
              <a:gd name="connsiteX901" fmla="*/ 3711676 w 4719208"/>
              <a:gd name="connsiteY901" fmla="*/ 287944 h 2714626"/>
              <a:gd name="connsiteX902" fmla="*/ 3670371 w 4719208"/>
              <a:gd name="connsiteY902" fmla="*/ 293365 h 2714626"/>
              <a:gd name="connsiteX903" fmla="*/ 3667108 w 4719208"/>
              <a:gd name="connsiteY903" fmla="*/ 292237 h 2714626"/>
              <a:gd name="connsiteX904" fmla="*/ 3667108 w 4719208"/>
              <a:gd name="connsiteY904" fmla="*/ 288483 h 2714626"/>
              <a:gd name="connsiteX905" fmla="*/ 3664776 w 4719208"/>
              <a:gd name="connsiteY905" fmla="*/ 289610 h 2714626"/>
              <a:gd name="connsiteX906" fmla="*/ 3664310 w 4719208"/>
              <a:gd name="connsiteY906" fmla="*/ 287357 h 2714626"/>
              <a:gd name="connsiteX907" fmla="*/ 3658716 w 4719208"/>
              <a:gd name="connsiteY907" fmla="*/ 289610 h 2714626"/>
              <a:gd name="connsiteX908" fmla="*/ 3653587 w 4719208"/>
              <a:gd name="connsiteY908" fmla="*/ 291862 h 2714626"/>
              <a:gd name="connsiteX909" fmla="*/ 3650790 w 4719208"/>
              <a:gd name="connsiteY909" fmla="*/ 290361 h 2714626"/>
              <a:gd name="connsiteX910" fmla="*/ 3646127 w 4719208"/>
              <a:gd name="connsiteY910" fmla="*/ 287357 h 2714626"/>
              <a:gd name="connsiteX911" fmla="*/ 3641930 w 4719208"/>
              <a:gd name="connsiteY911" fmla="*/ 287357 h 2714626"/>
              <a:gd name="connsiteX912" fmla="*/ 3648924 w 4719208"/>
              <a:gd name="connsiteY912" fmla="*/ 285855 h 2714626"/>
              <a:gd name="connsiteX913" fmla="*/ 3661046 w 4719208"/>
              <a:gd name="connsiteY913" fmla="*/ 285855 h 2714626"/>
              <a:gd name="connsiteX914" fmla="*/ 3664776 w 4719208"/>
              <a:gd name="connsiteY914" fmla="*/ 284351 h 2714626"/>
              <a:gd name="connsiteX915" fmla="*/ 3668973 w 4719208"/>
              <a:gd name="connsiteY915" fmla="*/ 286981 h 2714626"/>
              <a:gd name="connsiteX916" fmla="*/ 3673635 w 4719208"/>
              <a:gd name="connsiteY916" fmla="*/ 288483 h 2714626"/>
              <a:gd name="connsiteX917" fmla="*/ 3676899 w 4719208"/>
              <a:gd name="connsiteY917" fmla="*/ 285479 h 2714626"/>
              <a:gd name="connsiteX918" fmla="*/ 3682960 w 4719208"/>
              <a:gd name="connsiteY918" fmla="*/ 283600 h 2714626"/>
              <a:gd name="connsiteX919" fmla="*/ 3682960 w 4719208"/>
              <a:gd name="connsiteY919" fmla="*/ 286230 h 2714626"/>
              <a:gd name="connsiteX920" fmla="*/ 3685757 w 4719208"/>
              <a:gd name="connsiteY920" fmla="*/ 286230 h 2714626"/>
              <a:gd name="connsiteX921" fmla="*/ 3684825 w 4719208"/>
              <a:gd name="connsiteY921" fmla="*/ 288108 h 2714626"/>
              <a:gd name="connsiteX922" fmla="*/ 3684825 w 4719208"/>
              <a:gd name="connsiteY922" fmla="*/ 289610 h 2714626"/>
              <a:gd name="connsiteX923" fmla="*/ 3682960 w 4719208"/>
              <a:gd name="connsiteY923" fmla="*/ 288108 h 2714626"/>
              <a:gd name="connsiteX924" fmla="*/ 3680163 w 4719208"/>
              <a:gd name="connsiteY924" fmla="*/ 285855 h 2714626"/>
              <a:gd name="connsiteX925" fmla="*/ 3675500 w 4719208"/>
              <a:gd name="connsiteY925" fmla="*/ 289610 h 2714626"/>
              <a:gd name="connsiteX926" fmla="*/ 3190778 w 4719208"/>
              <a:gd name="connsiteY926" fmla="*/ 297737 h 2714626"/>
              <a:gd name="connsiteX927" fmla="*/ 3195421 w 4719208"/>
              <a:gd name="connsiteY927" fmla="*/ 297172 h 2714626"/>
              <a:gd name="connsiteX928" fmla="*/ 3194716 w 4719208"/>
              <a:gd name="connsiteY928" fmla="*/ 296849 h 2714626"/>
              <a:gd name="connsiteX929" fmla="*/ 3195186 w 4719208"/>
              <a:gd name="connsiteY929" fmla="*/ 293259 h 2714626"/>
              <a:gd name="connsiteX930" fmla="*/ 3199898 w 4719208"/>
              <a:gd name="connsiteY930" fmla="*/ 291822 h 2714626"/>
              <a:gd name="connsiteX931" fmla="*/ 3200842 w 4719208"/>
              <a:gd name="connsiteY931" fmla="*/ 293977 h 2714626"/>
              <a:gd name="connsiteX932" fmla="*/ 3196600 w 4719208"/>
              <a:gd name="connsiteY932" fmla="*/ 294336 h 2714626"/>
              <a:gd name="connsiteX933" fmla="*/ 3196600 w 4719208"/>
              <a:gd name="connsiteY933" fmla="*/ 295413 h 2714626"/>
              <a:gd name="connsiteX934" fmla="*/ 3198684 w 4719208"/>
              <a:gd name="connsiteY934" fmla="*/ 296775 h 2714626"/>
              <a:gd name="connsiteX935" fmla="*/ 3204797 w 4719208"/>
              <a:gd name="connsiteY935" fmla="*/ 296030 h 2714626"/>
              <a:gd name="connsiteX936" fmla="*/ 3207910 w 4719208"/>
              <a:gd name="connsiteY936" fmla="*/ 295055 h 2714626"/>
              <a:gd name="connsiteX937" fmla="*/ 3210266 w 4719208"/>
              <a:gd name="connsiteY937" fmla="*/ 291822 h 2714626"/>
              <a:gd name="connsiteX938" fmla="*/ 3208853 w 4719208"/>
              <a:gd name="connsiteY938" fmla="*/ 290746 h 2714626"/>
              <a:gd name="connsiteX939" fmla="*/ 3202255 w 4719208"/>
              <a:gd name="connsiteY939" fmla="*/ 291822 h 2714626"/>
              <a:gd name="connsiteX940" fmla="*/ 3202255 w 4719208"/>
              <a:gd name="connsiteY940" fmla="*/ 290792 h 2714626"/>
              <a:gd name="connsiteX941" fmla="*/ 3189776 w 4719208"/>
              <a:gd name="connsiteY941" fmla="*/ 292573 h 2714626"/>
              <a:gd name="connsiteX942" fmla="*/ 3185109 w 4719208"/>
              <a:gd name="connsiteY942" fmla="*/ 295175 h 2714626"/>
              <a:gd name="connsiteX943" fmla="*/ 3186523 w 4719208"/>
              <a:gd name="connsiteY943" fmla="*/ 297347 h 2714626"/>
              <a:gd name="connsiteX944" fmla="*/ 3190294 w 4719208"/>
              <a:gd name="connsiteY944" fmla="*/ 296623 h 2714626"/>
              <a:gd name="connsiteX945" fmla="*/ 3176561 w 4719208"/>
              <a:gd name="connsiteY945" fmla="*/ 299467 h 2714626"/>
              <a:gd name="connsiteX946" fmla="*/ 3181047 w 4719208"/>
              <a:gd name="connsiteY946" fmla="*/ 298920 h 2714626"/>
              <a:gd name="connsiteX947" fmla="*/ 3179453 w 4719208"/>
              <a:gd name="connsiteY947" fmla="*/ 298433 h 2714626"/>
              <a:gd name="connsiteX948" fmla="*/ 3176154 w 4719208"/>
              <a:gd name="connsiteY948" fmla="*/ 297708 h 2714626"/>
              <a:gd name="connsiteX949" fmla="*/ 3175682 w 4719208"/>
              <a:gd name="connsiteY949" fmla="*/ 298793 h 2714626"/>
              <a:gd name="connsiteX950" fmla="*/ 3165190 w 4719208"/>
              <a:gd name="connsiteY950" fmla="*/ 301091 h 2714626"/>
              <a:gd name="connsiteX951" fmla="*/ 3167907 w 4719208"/>
              <a:gd name="connsiteY951" fmla="*/ 300603 h 2714626"/>
              <a:gd name="connsiteX952" fmla="*/ 3167670 w 4719208"/>
              <a:gd name="connsiteY952" fmla="*/ 299878 h 2714626"/>
              <a:gd name="connsiteX953" fmla="*/ 3165313 w 4719208"/>
              <a:gd name="connsiteY953" fmla="*/ 300239 h 2714626"/>
              <a:gd name="connsiteX954" fmla="*/ 3000109 w 4719208"/>
              <a:gd name="connsiteY954" fmla="*/ 323228 h 2714626"/>
              <a:gd name="connsiteX955" fmla="*/ 3000348 w 4719208"/>
              <a:gd name="connsiteY955" fmla="*/ 321214 h 2714626"/>
              <a:gd name="connsiteX956" fmla="*/ 2997048 w 4719208"/>
              <a:gd name="connsiteY956" fmla="*/ 319044 h 2714626"/>
              <a:gd name="connsiteX957" fmla="*/ 2994220 w 4719208"/>
              <a:gd name="connsiteY957" fmla="*/ 320129 h 2714626"/>
              <a:gd name="connsiteX958" fmla="*/ 2995117 w 4719208"/>
              <a:gd name="connsiteY958" fmla="*/ 323228 h 2714626"/>
              <a:gd name="connsiteX959" fmla="*/ 3015546 w 4719208"/>
              <a:gd name="connsiteY959" fmla="*/ 323228 h 2714626"/>
              <a:gd name="connsiteX960" fmla="*/ 3007418 w 4719208"/>
              <a:gd name="connsiteY960" fmla="*/ 322662 h 2714626"/>
              <a:gd name="connsiteX961" fmla="*/ 3005728 w 4719208"/>
              <a:gd name="connsiteY961" fmla="*/ 323228 h 2714626"/>
              <a:gd name="connsiteX962" fmla="*/ 3046382 w 4719208"/>
              <a:gd name="connsiteY962" fmla="*/ 323228 h 2714626"/>
              <a:gd name="connsiteX963" fmla="*/ 3056804 w 4719208"/>
              <a:gd name="connsiteY963" fmla="*/ 322778 h 2714626"/>
              <a:gd name="connsiteX964" fmla="*/ 3100617 w 4719208"/>
              <a:gd name="connsiteY964" fmla="*/ 312641 h 2714626"/>
              <a:gd name="connsiteX965" fmla="*/ 3105264 w 4719208"/>
              <a:gd name="connsiteY965" fmla="*/ 311810 h 2714626"/>
              <a:gd name="connsiteX966" fmla="*/ 3103568 w 4719208"/>
              <a:gd name="connsiteY966" fmla="*/ 311810 h 2714626"/>
              <a:gd name="connsiteX967" fmla="*/ 3103097 w 4719208"/>
              <a:gd name="connsiteY967" fmla="*/ 311449 h 2714626"/>
              <a:gd name="connsiteX968" fmla="*/ 3096027 w 4719208"/>
              <a:gd name="connsiteY968" fmla="*/ 313258 h 2714626"/>
              <a:gd name="connsiteX969" fmla="*/ 3084716 w 4719208"/>
              <a:gd name="connsiteY969" fmla="*/ 313980 h 2714626"/>
              <a:gd name="connsiteX970" fmla="*/ 3079060 w 4719208"/>
              <a:gd name="connsiteY970" fmla="*/ 311810 h 2714626"/>
              <a:gd name="connsiteX971" fmla="*/ 3077646 w 4719208"/>
              <a:gd name="connsiteY971" fmla="*/ 309281 h 2714626"/>
              <a:gd name="connsiteX972" fmla="*/ 3077174 w 4719208"/>
              <a:gd name="connsiteY972" fmla="*/ 311449 h 2714626"/>
              <a:gd name="connsiteX973" fmla="*/ 3074346 w 4719208"/>
              <a:gd name="connsiteY973" fmla="*/ 312172 h 2714626"/>
              <a:gd name="connsiteX974" fmla="*/ 3067748 w 4719208"/>
              <a:gd name="connsiteY974" fmla="*/ 311449 h 2714626"/>
              <a:gd name="connsiteX975" fmla="*/ 3063034 w 4719208"/>
              <a:gd name="connsiteY975" fmla="*/ 312896 h 2714626"/>
              <a:gd name="connsiteX976" fmla="*/ 3063034 w 4719208"/>
              <a:gd name="connsiteY976" fmla="*/ 310727 h 2714626"/>
              <a:gd name="connsiteX977" fmla="*/ 3060871 w 4719208"/>
              <a:gd name="connsiteY977" fmla="*/ 309620 h 2714626"/>
              <a:gd name="connsiteX978" fmla="*/ 3050679 w 4719208"/>
              <a:gd name="connsiteY978" fmla="*/ 310833 h 2714626"/>
              <a:gd name="connsiteX979" fmla="*/ 3045876 w 4719208"/>
              <a:gd name="connsiteY979" fmla="*/ 311351 h 2714626"/>
              <a:gd name="connsiteX980" fmla="*/ 3044652 w 4719208"/>
              <a:gd name="connsiteY980" fmla="*/ 312172 h 2714626"/>
              <a:gd name="connsiteX981" fmla="*/ 3047952 w 4719208"/>
              <a:gd name="connsiteY981" fmla="*/ 314343 h 2714626"/>
              <a:gd name="connsiteX982" fmla="*/ 3056907 w 4719208"/>
              <a:gd name="connsiteY982" fmla="*/ 314343 h 2714626"/>
              <a:gd name="connsiteX983" fmla="*/ 3061620 w 4719208"/>
              <a:gd name="connsiteY983" fmla="*/ 312896 h 2714626"/>
              <a:gd name="connsiteX984" fmla="*/ 3058792 w 4719208"/>
              <a:gd name="connsiteY984" fmla="*/ 315428 h 2714626"/>
              <a:gd name="connsiteX985" fmla="*/ 3049837 w 4719208"/>
              <a:gd name="connsiteY985" fmla="*/ 316873 h 2714626"/>
              <a:gd name="connsiteX986" fmla="*/ 3041353 w 4719208"/>
              <a:gd name="connsiteY986" fmla="*/ 317959 h 2714626"/>
              <a:gd name="connsiteX987" fmla="*/ 3033812 w 4719208"/>
              <a:gd name="connsiteY987" fmla="*/ 320129 h 2714626"/>
              <a:gd name="connsiteX988" fmla="*/ 3031568 w 4719208"/>
              <a:gd name="connsiteY988" fmla="*/ 323228 h 2714626"/>
              <a:gd name="connsiteX989" fmla="*/ 449398 w 4719208"/>
              <a:gd name="connsiteY989" fmla="*/ 332281 h 2714626"/>
              <a:gd name="connsiteX990" fmla="*/ 452094 w 4719208"/>
              <a:gd name="connsiteY990" fmla="*/ 326240 h 2714626"/>
              <a:gd name="connsiteX991" fmla="*/ 451201 w 4719208"/>
              <a:gd name="connsiteY991" fmla="*/ 324086 h 2714626"/>
              <a:gd name="connsiteX992" fmla="*/ 446085 w 4719208"/>
              <a:gd name="connsiteY992" fmla="*/ 322979 h 2714626"/>
              <a:gd name="connsiteX993" fmla="*/ 446857 w 4719208"/>
              <a:gd name="connsiteY993" fmla="*/ 324746 h 2714626"/>
              <a:gd name="connsiteX994" fmla="*/ 444115 w 4719208"/>
              <a:gd name="connsiteY994" fmla="*/ 322552 h 2714626"/>
              <a:gd name="connsiteX995" fmla="*/ 440333 w 4719208"/>
              <a:gd name="connsiteY995" fmla="*/ 321734 h 2714626"/>
              <a:gd name="connsiteX996" fmla="*/ 437730 w 4719208"/>
              <a:gd name="connsiteY996" fmla="*/ 328777 h 2714626"/>
              <a:gd name="connsiteX997" fmla="*/ 440261 w 4719208"/>
              <a:gd name="connsiteY997" fmla="*/ 329557 h 2714626"/>
              <a:gd name="connsiteX998" fmla="*/ 3485973 w 4719208"/>
              <a:gd name="connsiteY998" fmla="*/ 343189 h 2714626"/>
              <a:gd name="connsiteX999" fmla="*/ 3482848 w 4719208"/>
              <a:gd name="connsiteY999" fmla="*/ 342521 h 2714626"/>
              <a:gd name="connsiteX1000" fmla="*/ 3480764 w 4719208"/>
              <a:gd name="connsiteY1000" fmla="*/ 341520 h 2714626"/>
              <a:gd name="connsiteX1001" fmla="*/ 3482327 w 4719208"/>
              <a:gd name="connsiteY1001" fmla="*/ 339851 h 2714626"/>
              <a:gd name="connsiteX1002" fmla="*/ 3485452 w 4719208"/>
              <a:gd name="connsiteY1002" fmla="*/ 338850 h 2714626"/>
              <a:gd name="connsiteX1003" fmla="*/ 3489098 w 4719208"/>
              <a:gd name="connsiteY1003" fmla="*/ 339851 h 2714626"/>
              <a:gd name="connsiteX1004" fmla="*/ 3490660 w 4719208"/>
              <a:gd name="connsiteY1004" fmla="*/ 340852 h 2714626"/>
              <a:gd name="connsiteX1005" fmla="*/ 3489098 w 4719208"/>
              <a:gd name="connsiteY1005" fmla="*/ 342521 h 2714626"/>
              <a:gd name="connsiteX1006" fmla="*/ 564200 w 4719208"/>
              <a:gd name="connsiteY1006" fmla="*/ 356568 h 2714626"/>
              <a:gd name="connsiteX1007" fmla="*/ 558074 w 4719208"/>
              <a:gd name="connsiteY1007" fmla="*/ 354037 h 2714626"/>
              <a:gd name="connsiteX1008" fmla="*/ 556188 w 4719208"/>
              <a:gd name="connsiteY1008" fmla="*/ 352229 h 2714626"/>
              <a:gd name="connsiteX1009" fmla="*/ 556659 w 4719208"/>
              <a:gd name="connsiteY1009" fmla="*/ 349336 h 2714626"/>
              <a:gd name="connsiteX1010" fmla="*/ 556188 w 4719208"/>
              <a:gd name="connsiteY1010" fmla="*/ 348613 h 2714626"/>
              <a:gd name="connsiteX1011" fmla="*/ 513305 w 4719208"/>
              <a:gd name="connsiteY1011" fmla="*/ 337403 h 2714626"/>
              <a:gd name="connsiteX1012" fmla="*/ 492639 w 4719208"/>
              <a:gd name="connsiteY1012" fmla="*/ 332930 h 2714626"/>
              <a:gd name="connsiteX1013" fmla="*/ 490002 w 4719208"/>
              <a:gd name="connsiteY1013" fmla="*/ 336318 h 2714626"/>
              <a:gd name="connsiteX1014" fmla="*/ 487187 w 4719208"/>
              <a:gd name="connsiteY1014" fmla="*/ 341019 h 2714626"/>
              <a:gd name="connsiteX1015" fmla="*/ 486388 w 4719208"/>
              <a:gd name="connsiteY1015" fmla="*/ 343308 h 2714626"/>
              <a:gd name="connsiteX1016" fmla="*/ 489742 w 4719208"/>
              <a:gd name="connsiteY1016" fmla="*/ 344308 h 2714626"/>
              <a:gd name="connsiteX1017" fmla="*/ 493983 w 4719208"/>
              <a:gd name="connsiteY1017" fmla="*/ 346106 h 2714626"/>
              <a:gd name="connsiteX1018" fmla="*/ 497281 w 4719208"/>
              <a:gd name="connsiteY1018" fmla="*/ 348624 h 2714626"/>
              <a:gd name="connsiteX1019" fmla="*/ 494925 w 4719208"/>
              <a:gd name="connsiteY1019" fmla="*/ 349704 h 2714626"/>
              <a:gd name="connsiteX1020" fmla="*/ 486914 w 4719208"/>
              <a:gd name="connsiteY1020" fmla="*/ 350783 h 2714626"/>
              <a:gd name="connsiteX1021" fmla="*/ 483981 w 4719208"/>
              <a:gd name="connsiteY1021" fmla="*/ 350199 h 2714626"/>
              <a:gd name="connsiteX1022" fmla="*/ 483903 w 4719208"/>
              <a:gd name="connsiteY1022" fmla="*/ 350421 h 2714626"/>
              <a:gd name="connsiteX1023" fmla="*/ 483190 w 4719208"/>
              <a:gd name="connsiteY1023" fmla="*/ 351144 h 2714626"/>
              <a:gd name="connsiteX1024" fmla="*/ 485972 w 4719208"/>
              <a:gd name="connsiteY1024" fmla="*/ 351144 h 2714626"/>
              <a:gd name="connsiteX1025" fmla="*/ 488328 w 4719208"/>
              <a:gd name="connsiteY1025" fmla="*/ 351144 h 2714626"/>
              <a:gd name="connsiteX1026" fmla="*/ 488799 w 4719208"/>
              <a:gd name="connsiteY1026" fmla="*/ 351144 h 2714626"/>
              <a:gd name="connsiteX1027" fmla="*/ 541108 w 4719208"/>
              <a:gd name="connsiteY1027" fmla="*/ 351144 h 2714626"/>
              <a:gd name="connsiteX1028" fmla="*/ 553361 w 4719208"/>
              <a:gd name="connsiteY1028" fmla="*/ 354037 h 2714626"/>
              <a:gd name="connsiteX1029" fmla="*/ 3725342 w 4719208"/>
              <a:gd name="connsiteY1029" fmla="*/ 365970 h 2714626"/>
              <a:gd name="connsiteX1030" fmla="*/ 3720425 w 4719208"/>
              <a:gd name="connsiteY1030" fmla="*/ 365350 h 2714626"/>
              <a:gd name="connsiteX1031" fmla="*/ 3718950 w 4719208"/>
              <a:gd name="connsiteY1031" fmla="*/ 365040 h 2714626"/>
              <a:gd name="connsiteX1032" fmla="*/ 3714524 w 4719208"/>
              <a:gd name="connsiteY1032" fmla="*/ 364420 h 2714626"/>
              <a:gd name="connsiteX1033" fmla="*/ 3714032 w 4719208"/>
              <a:gd name="connsiteY1033" fmla="*/ 364111 h 2714626"/>
              <a:gd name="connsiteX1034" fmla="*/ 3722392 w 4719208"/>
              <a:gd name="connsiteY1034" fmla="*/ 363800 h 2714626"/>
              <a:gd name="connsiteX1035" fmla="*/ 3725342 w 4719208"/>
              <a:gd name="connsiteY1035" fmla="*/ 364111 h 2714626"/>
              <a:gd name="connsiteX1036" fmla="*/ 864039 w 4719208"/>
              <a:gd name="connsiteY1036" fmla="*/ 374332 h 2714626"/>
              <a:gd name="connsiteX1037" fmla="*/ 838583 w 4719208"/>
              <a:gd name="connsiteY1037" fmla="*/ 362419 h 2714626"/>
              <a:gd name="connsiteX1038" fmla="*/ 820559 w 4719208"/>
              <a:gd name="connsiteY1038" fmla="*/ 358738 h 2714626"/>
              <a:gd name="connsiteX1039" fmla="*/ 710286 w 4719208"/>
              <a:gd name="connsiteY1039" fmla="*/ 330894 h 2714626"/>
              <a:gd name="connsiteX1040" fmla="*/ 680204 w 4719208"/>
              <a:gd name="connsiteY1040" fmla="*/ 323451 h 2714626"/>
              <a:gd name="connsiteX1041" fmla="*/ 655045 w 4719208"/>
              <a:gd name="connsiteY1041" fmla="*/ 324385 h 2714626"/>
              <a:gd name="connsiteX1042" fmla="*/ 634709 w 4719208"/>
              <a:gd name="connsiteY1042" fmla="*/ 323950 h 2714626"/>
              <a:gd name="connsiteX1043" fmla="*/ 737148 w 4719208"/>
              <a:gd name="connsiteY1043" fmla="*/ 345720 h 2714626"/>
              <a:gd name="connsiteX1044" fmla="*/ 785216 w 4719208"/>
              <a:gd name="connsiteY1044" fmla="*/ 358015 h 2714626"/>
              <a:gd name="connsiteX1045" fmla="*/ 3190128 w 4719208"/>
              <a:gd name="connsiteY1045" fmla="*/ 462337 h 2714626"/>
              <a:gd name="connsiteX1046" fmla="*/ 3195782 w 4719208"/>
              <a:gd name="connsiteY1046" fmla="*/ 461613 h 2714626"/>
              <a:gd name="connsiteX1047" fmla="*/ 3201434 w 4719208"/>
              <a:gd name="connsiteY1047" fmla="*/ 461251 h 2714626"/>
              <a:gd name="connsiteX1048" fmla="*/ 3235826 w 4719208"/>
              <a:gd name="connsiteY1048" fmla="*/ 456908 h 2714626"/>
              <a:gd name="connsiteX1049" fmla="*/ 3251901 w 4719208"/>
              <a:gd name="connsiteY1049" fmla="*/ 453574 h 2714626"/>
              <a:gd name="connsiteX1050" fmla="*/ 3192914 w 4719208"/>
              <a:gd name="connsiteY1050" fmla="*/ 461118 h 2714626"/>
              <a:gd name="connsiteX1051" fmla="*/ 3443634 w 4719208"/>
              <a:gd name="connsiteY1051" fmla="*/ 510253 h 2714626"/>
              <a:gd name="connsiteX1052" fmla="*/ 3436937 w 4719208"/>
              <a:gd name="connsiteY1052" fmla="*/ 508250 h 2714626"/>
              <a:gd name="connsiteX1053" fmla="*/ 3437830 w 4719208"/>
              <a:gd name="connsiteY1053" fmla="*/ 505913 h 2714626"/>
              <a:gd name="connsiteX1054" fmla="*/ 3440062 w 4719208"/>
              <a:gd name="connsiteY1054" fmla="*/ 506247 h 2714626"/>
              <a:gd name="connsiteX1055" fmla="*/ 3442295 w 4719208"/>
              <a:gd name="connsiteY1055" fmla="*/ 509252 h 2714626"/>
              <a:gd name="connsiteX1056" fmla="*/ 3445420 w 4719208"/>
              <a:gd name="connsiteY1056" fmla="*/ 509252 h 2714626"/>
              <a:gd name="connsiteX1057" fmla="*/ 3547210 w 4719208"/>
              <a:gd name="connsiteY1057" fmla="*/ 522185 h 2714626"/>
              <a:gd name="connsiteX1058" fmla="*/ 3542745 w 4719208"/>
              <a:gd name="connsiteY1058" fmla="*/ 521101 h 2714626"/>
              <a:gd name="connsiteX1059" fmla="*/ 3538727 w 4719208"/>
              <a:gd name="connsiteY1059" fmla="*/ 520016 h 2714626"/>
              <a:gd name="connsiteX1060" fmla="*/ 3540066 w 4719208"/>
              <a:gd name="connsiteY1060" fmla="*/ 517846 h 2714626"/>
              <a:gd name="connsiteX1061" fmla="*/ 3546764 w 4719208"/>
              <a:gd name="connsiteY1061" fmla="*/ 520016 h 2714626"/>
              <a:gd name="connsiteX1062" fmla="*/ 3707545 w 4719208"/>
              <a:gd name="connsiteY1062" fmla="*/ 569919 h 2714626"/>
              <a:gd name="connsiteX1063" fmla="*/ 3705550 w 4719208"/>
              <a:gd name="connsiteY1063" fmla="*/ 568735 h 2714626"/>
              <a:gd name="connsiteX1064" fmla="*/ 3706049 w 4719208"/>
              <a:gd name="connsiteY1064" fmla="*/ 566664 h 2714626"/>
              <a:gd name="connsiteX1065" fmla="*/ 3709042 w 4719208"/>
              <a:gd name="connsiteY1065" fmla="*/ 567551 h 2714626"/>
              <a:gd name="connsiteX1066" fmla="*/ 3714032 w 4719208"/>
              <a:gd name="connsiteY1066" fmla="*/ 567551 h 2714626"/>
              <a:gd name="connsiteX1067" fmla="*/ 3710539 w 4719208"/>
              <a:gd name="connsiteY1067" fmla="*/ 568735 h 2714626"/>
              <a:gd name="connsiteX1068" fmla="*/ 3727699 w 4719208"/>
              <a:gd name="connsiteY1068" fmla="*/ 572088 h 2714626"/>
              <a:gd name="connsiteX1069" fmla="*/ 3721572 w 4719208"/>
              <a:gd name="connsiteY1069" fmla="*/ 568833 h 2714626"/>
              <a:gd name="connsiteX1070" fmla="*/ 3716860 w 4719208"/>
              <a:gd name="connsiteY1070" fmla="*/ 568833 h 2714626"/>
              <a:gd name="connsiteX1071" fmla="*/ 3720159 w 4719208"/>
              <a:gd name="connsiteY1071" fmla="*/ 567748 h 2714626"/>
              <a:gd name="connsiteX1072" fmla="*/ 3727699 w 4719208"/>
              <a:gd name="connsiteY1072" fmla="*/ 569918 h 2714626"/>
              <a:gd name="connsiteX1073" fmla="*/ 3729584 w 4719208"/>
              <a:gd name="connsiteY1073" fmla="*/ 571365 h 2714626"/>
              <a:gd name="connsiteX1074" fmla="*/ 3927216 w 4719208"/>
              <a:gd name="connsiteY1074" fmla="*/ 584021 h 2714626"/>
              <a:gd name="connsiteX1075" fmla="*/ 3923267 w 4719208"/>
              <a:gd name="connsiteY1075" fmla="*/ 582781 h 2714626"/>
              <a:gd name="connsiteX1076" fmla="*/ 3923267 w 4719208"/>
              <a:gd name="connsiteY1076" fmla="*/ 581232 h 2714626"/>
              <a:gd name="connsiteX1077" fmla="*/ 3929849 w 4719208"/>
              <a:gd name="connsiteY1077" fmla="*/ 582162 h 2714626"/>
              <a:gd name="connsiteX1078" fmla="*/ 3932482 w 4719208"/>
              <a:gd name="connsiteY1078" fmla="*/ 580921 h 2714626"/>
              <a:gd name="connsiteX1079" fmla="*/ 3935991 w 4719208"/>
              <a:gd name="connsiteY1079" fmla="*/ 579682 h 2714626"/>
              <a:gd name="connsiteX1080" fmla="*/ 3935553 w 4719208"/>
              <a:gd name="connsiteY1080" fmla="*/ 581232 h 2714626"/>
              <a:gd name="connsiteX1081" fmla="*/ 3931604 w 4719208"/>
              <a:gd name="connsiteY1081" fmla="*/ 583711 h 2714626"/>
              <a:gd name="connsiteX1082" fmla="*/ 3714033 w 4719208"/>
              <a:gd name="connsiteY1082" fmla="*/ 593784 h 2714626"/>
              <a:gd name="connsiteX1083" fmla="*/ 3712619 w 4719208"/>
              <a:gd name="connsiteY1083" fmla="*/ 591615 h 2714626"/>
              <a:gd name="connsiteX1084" fmla="*/ 3718746 w 4719208"/>
              <a:gd name="connsiteY1084" fmla="*/ 592545 h 2714626"/>
              <a:gd name="connsiteX1085" fmla="*/ 3725343 w 4719208"/>
              <a:gd name="connsiteY1085" fmla="*/ 592545 h 2714626"/>
              <a:gd name="connsiteX1086" fmla="*/ 3722986 w 4719208"/>
              <a:gd name="connsiteY1086" fmla="*/ 593475 h 2714626"/>
              <a:gd name="connsiteX1087" fmla="*/ 3709791 w 4719208"/>
              <a:gd name="connsiteY1087" fmla="*/ 594869 h 2714626"/>
              <a:gd name="connsiteX1088" fmla="*/ 3705377 w 4719208"/>
              <a:gd name="connsiteY1088" fmla="*/ 592496 h 2714626"/>
              <a:gd name="connsiteX1089" fmla="*/ 3692624 w 4719208"/>
              <a:gd name="connsiteY1089" fmla="*/ 592157 h 2714626"/>
              <a:gd name="connsiteX1090" fmla="*/ 3685757 w 4719208"/>
              <a:gd name="connsiteY1090" fmla="*/ 591479 h 2714626"/>
              <a:gd name="connsiteX1091" fmla="*/ 3691153 w 4719208"/>
              <a:gd name="connsiteY1091" fmla="*/ 590123 h 2714626"/>
              <a:gd name="connsiteX1092" fmla="*/ 3703415 w 4719208"/>
              <a:gd name="connsiteY1092" fmla="*/ 589445 h 2714626"/>
              <a:gd name="connsiteX1093" fmla="*/ 3708811 w 4719208"/>
              <a:gd name="connsiteY1093" fmla="*/ 592496 h 2714626"/>
              <a:gd name="connsiteX1094" fmla="*/ 3747614 w 4719208"/>
              <a:gd name="connsiteY1094" fmla="*/ 594869 h 2714626"/>
              <a:gd name="connsiteX1095" fmla="*/ 3737417 w 4719208"/>
              <a:gd name="connsiteY1095" fmla="*/ 594869 h 2714626"/>
              <a:gd name="connsiteX1096" fmla="*/ 3726755 w 4719208"/>
              <a:gd name="connsiteY1096" fmla="*/ 594250 h 2714626"/>
              <a:gd name="connsiteX1097" fmla="*/ 3731391 w 4719208"/>
              <a:gd name="connsiteY1097" fmla="*/ 592700 h 2714626"/>
              <a:gd name="connsiteX1098" fmla="*/ 3746687 w 4719208"/>
              <a:gd name="connsiteY1098" fmla="*/ 593010 h 2714626"/>
              <a:gd name="connsiteX1099" fmla="*/ 3755030 w 4719208"/>
              <a:gd name="connsiteY1099" fmla="*/ 593630 h 2714626"/>
              <a:gd name="connsiteX1100" fmla="*/ 3761586 w 4719208"/>
              <a:gd name="connsiteY1100" fmla="*/ 594869 h 2714626"/>
              <a:gd name="connsiteX1101" fmla="*/ 3760686 w 4719208"/>
              <a:gd name="connsiteY1101" fmla="*/ 592700 h 2714626"/>
              <a:gd name="connsiteX1102" fmla="*/ 3765184 w 4719208"/>
              <a:gd name="connsiteY1102" fmla="*/ 593785 h 2714626"/>
              <a:gd name="connsiteX1103" fmla="*/ 3770582 w 4719208"/>
              <a:gd name="connsiteY1103" fmla="*/ 593423 h 2714626"/>
              <a:gd name="connsiteX1104" fmla="*/ 3769233 w 4719208"/>
              <a:gd name="connsiteY1104" fmla="*/ 594146 h 2714626"/>
              <a:gd name="connsiteX1105" fmla="*/ 3658189 w 4719208"/>
              <a:gd name="connsiteY1105" fmla="*/ 606802 h 2714626"/>
              <a:gd name="connsiteX1106" fmla="*/ 3654654 w 4719208"/>
              <a:gd name="connsiteY1106" fmla="*/ 603548 h 2714626"/>
              <a:gd name="connsiteX1107" fmla="*/ 3654654 w 4719208"/>
              <a:gd name="connsiteY1107" fmla="*/ 601514 h 2714626"/>
              <a:gd name="connsiteX1108" fmla="*/ 3656674 w 4719208"/>
              <a:gd name="connsiteY1108" fmla="*/ 600293 h 2714626"/>
              <a:gd name="connsiteX1109" fmla="*/ 3660209 w 4719208"/>
              <a:gd name="connsiteY1109" fmla="*/ 600700 h 2714626"/>
              <a:gd name="connsiteX1110" fmla="*/ 3660209 w 4719208"/>
              <a:gd name="connsiteY1110" fmla="*/ 602327 h 2714626"/>
              <a:gd name="connsiteX1111" fmla="*/ 3661724 w 4719208"/>
              <a:gd name="connsiteY1111" fmla="*/ 603141 h 2714626"/>
              <a:gd name="connsiteX1112" fmla="*/ 3658694 w 4719208"/>
              <a:gd name="connsiteY1112" fmla="*/ 604361 h 2714626"/>
              <a:gd name="connsiteX1113" fmla="*/ 3660209 w 4719208"/>
              <a:gd name="connsiteY1113" fmla="*/ 605582 h 2714626"/>
              <a:gd name="connsiteX1114" fmla="*/ 3893579 w 4719208"/>
              <a:gd name="connsiteY1114" fmla="*/ 613312 h 2714626"/>
              <a:gd name="connsiteX1115" fmla="*/ 3882269 w 4719208"/>
              <a:gd name="connsiteY1115" fmla="*/ 612149 h 2714626"/>
              <a:gd name="connsiteX1116" fmla="*/ 3875200 w 4719208"/>
              <a:gd name="connsiteY1116" fmla="*/ 610212 h 2714626"/>
              <a:gd name="connsiteX1117" fmla="*/ 3879913 w 4719208"/>
              <a:gd name="connsiteY1117" fmla="*/ 607887 h 2714626"/>
              <a:gd name="connsiteX1118" fmla="*/ 3892165 w 4719208"/>
              <a:gd name="connsiteY1118" fmla="*/ 610600 h 2714626"/>
              <a:gd name="connsiteX1119" fmla="*/ 3897820 w 4719208"/>
              <a:gd name="connsiteY1119" fmla="*/ 610212 h 2714626"/>
              <a:gd name="connsiteX1120" fmla="*/ 3917141 w 4719208"/>
              <a:gd name="connsiteY1120" fmla="*/ 619821 h 2714626"/>
              <a:gd name="connsiteX1121" fmla="*/ 3917141 w 4719208"/>
              <a:gd name="connsiteY1121" fmla="*/ 617734 h 2714626"/>
              <a:gd name="connsiteX1122" fmla="*/ 3913843 w 4719208"/>
              <a:gd name="connsiteY1122" fmla="*/ 616066 h 2714626"/>
              <a:gd name="connsiteX1123" fmla="*/ 3909130 w 4719208"/>
              <a:gd name="connsiteY1123" fmla="*/ 616483 h 2714626"/>
              <a:gd name="connsiteX1124" fmla="*/ 3910544 w 4719208"/>
              <a:gd name="connsiteY1124" fmla="*/ 614396 h 2714626"/>
              <a:gd name="connsiteX1125" fmla="*/ 3918555 w 4719208"/>
              <a:gd name="connsiteY1125" fmla="*/ 615231 h 2714626"/>
              <a:gd name="connsiteX1126" fmla="*/ 3920440 w 4719208"/>
              <a:gd name="connsiteY1126" fmla="*/ 616483 h 2714626"/>
              <a:gd name="connsiteX1127" fmla="*/ 3919026 w 4719208"/>
              <a:gd name="connsiteY1127" fmla="*/ 617734 h 2714626"/>
              <a:gd name="connsiteX1128" fmla="*/ 4075952 w 4719208"/>
              <a:gd name="connsiteY1128" fmla="*/ 625245 h 2714626"/>
              <a:gd name="connsiteX1129" fmla="*/ 4062286 w 4719208"/>
              <a:gd name="connsiteY1129" fmla="*/ 622193 h 2714626"/>
              <a:gd name="connsiteX1130" fmla="*/ 4058987 w 4719208"/>
              <a:gd name="connsiteY1130" fmla="*/ 619820 h 2714626"/>
              <a:gd name="connsiteX1131" fmla="*/ 4081607 w 4719208"/>
              <a:gd name="connsiteY1131" fmla="*/ 624228 h 2714626"/>
              <a:gd name="connsiteX1132" fmla="*/ 3967180 w 4719208"/>
              <a:gd name="connsiteY1132" fmla="*/ 628499 h 2714626"/>
              <a:gd name="connsiteX1133" fmla="*/ 3951484 w 4719208"/>
              <a:gd name="connsiteY1133" fmla="*/ 625651 h 2714626"/>
              <a:gd name="connsiteX1134" fmla="*/ 3948715 w 4719208"/>
              <a:gd name="connsiteY1134" fmla="*/ 621990 h 2714626"/>
              <a:gd name="connsiteX1135" fmla="*/ 3958409 w 4719208"/>
              <a:gd name="connsiteY1135" fmla="*/ 625651 h 2714626"/>
              <a:gd name="connsiteX1136" fmla="*/ 3971335 w 4719208"/>
              <a:gd name="connsiteY1136" fmla="*/ 627278 h 2714626"/>
              <a:gd name="connsiteX1137" fmla="*/ 3652648 w 4719208"/>
              <a:gd name="connsiteY1137" fmla="*/ 632839 h 2714626"/>
              <a:gd name="connsiteX1138" fmla="*/ 3649000 w 4719208"/>
              <a:gd name="connsiteY1138" fmla="*/ 631862 h 2714626"/>
              <a:gd name="connsiteX1139" fmla="*/ 3652192 w 4719208"/>
              <a:gd name="connsiteY1139" fmla="*/ 629909 h 2714626"/>
              <a:gd name="connsiteX1140" fmla="*/ 3659945 w 4719208"/>
              <a:gd name="connsiteY1140" fmla="*/ 630886 h 2714626"/>
              <a:gd name="connsiteX1141" fmla="*/ 3663137 w 4719208"/>
              <a:gd name="connsiteY1141" fmla="*/ 629584 h 2714626"/>
              <a:gd name="connsiteX1142" fmla="*/ 3661769 w 4719208"/>
              <a:gd name="connsiteY1142" fmla="*/ 632513 h 2714626"/>
              <a:gd name="connsiteX1143" fmla="*/ 3592299 w 4719208"/>
              <a:gd name="connsiteY1143" fmla="*/ 639347 h 2714626"/>
              <a:gd name="connsiteX1144" fmla="*/ 3590482 w 4719208"/>
              <a:gd name="connsiteY1144" fmla="*/ 636635 h 2714626"/>
              <a:gd name="connsiteX1145" fmla="*/ 3588209 w 4719208"/>
              <a:gd name="connsiteY1145" fmla="*/ 633923 h 2714626"/>
              <a:gd name="connsiteX1146" fmla="*/ 3590936 w 4719208"/>
              <a:gd name="connsiteY1146" fmla="*/ 635472 h 2714626"/>
              <a:gd name="connsiteX1147" fmla="*/ 3596388 w 4719208"/>
              <a:gd name="connsiteY1147" fmla="*/ 637022 h 2714626"/>
              <a:gd name="connsiteX1148" fmla="*/ 3600933 w 4719208"/>
              <a:gd name="connsiteY1148" fmla="*/ 636635 h 2714626"/>
              <a:gd name="connsiteX1149" fmla="*/ 3597752 w 4719208"/>
              <a:gd name="connsiteY1149" fmla="*/ 638960 h 2714626"/>
              <a:gd name="connsiteX1150" fmla="*/ 3631662 w 4719208"/>
              <a:gd name="connsiteY1150" fmla="*/ 641517 h 2714626"/>
              <a:gd name="connsiteX1151" fmla="*/ 3624966 w 4719208"/>
              <a:gd name="connsiteY1151" fmla="*/ 639890 h 2714626"/>
              <a:gd name="connsiteX1152" fmla="*/ 3625859 w 4719208"/>
              <a:gd name="connsiteY1152" fmla="*/ 638914 h 2714626"/>
              <a:gd name="connsiteX1153" fmla="*/ 3627198 w 4719208"/>
              <a:gd name="connsiteY1153" fmla="*/ 638914 h 2714626"/>
              <a:gd name="connsiteX1154" fmla="*/ 3628090 w 4719208"/>
              <a:gd name="connsiteY1154" fmla="*/ 638914 h 2714626"/>
              <a:gd name="connsiteX1155" fmla="*/ 3628090 w 4719208"/>
              <a:gd name="connsiteY1155" fmla="*/ 638263 h 2714626"/>
              <a:gd name="connsiteX1156" fmla="*/ 3629430 w 4719208"/>
              <a:gd name="connsiteY1156" fmla="*/ 639890 h 2714626"/>
              <a:gd name="connsiteX1157" fmla="*/ 3633448 w 4719208"/>
              <a:gd name="connsiteY1157" fmla="*/ 640216 h 2714626"/>
              <a:gd name="connsiteX1158" fmla="*/ 4045594 w 4719208"/>
              <a:gd name="connsiteY1158" fmla="*/ 641517 h 2714626"/>
              <a:gd name="connsiteX1159" fmla="*/ 4037780 w 4719208"/>
              <a:gd name="connsiteY1159" fmla="*/ 639180 h 2714626"/>
              <a:gd name="connsiteX1160" fmla="*/ 4040385 w 4719208"/>
              <a:gd name="connsiteY1160" fmla="*/ 637177 h 2714626"/>
              <a:gd name="connsiteX1161" fmla="*/ 4044031 w 4719208"/>
              <a:gd name="connsiteY1161" fmla="*/ 639848 h 2714626"/>
              <a:gd name="connsiteX1162" fmla="*/ 4047677 w 4719208"/>
              <a:gd name="connsiteY1162" fmla="*/ 640181 h 2714626"/>
              <a:gd name="connsiteX1163" fmla="*/ 4000909 w 4719208"/>
              <a:gd name="connsiteY1163" fmla="*/ 645856 h 2714626"/>
              <a:gd name="connsiteX1164" fmla="*/ 4001368 w 4719208"/>
              <a:gd name="connsiteY1164" fmla="*/ 642509 h 2714626"/>
              <a:gd name="connsiteX1165" fmla="*/ 4000909 w 4719208"/>
              <a:gd name="connsiteY1165" fmla="*/ 637673 h 2714626"/>
              <a:gd name="connsiteX1166" fmla="*/ 4005494 w 4719208"/>
              <a:gd name="connsiteY1166" fmla="*/ 636929 h 2714626"/>
              <a:gd name="connsiteX1167" fmla="*/ 4004577 w 4719208"/>
              <a:gd name="connsiteY1167" fmla="*/ 635442 h 2714626"/>
              <a:gd name="connsiteX1168" fmla="*/ 4000909 w 4719208"/>
              <a:gd name="connsiteY1168" fmla="*/ 635442 h 2714626"/>
              <a:gd name="connsiteX1169" fmla="*/ 3998158 w 4719208"/>
              <a:gd name="connsiteY1169" fmla="*/ 635442 h 2714626"/>
              <a:gd name="connsiteX1170" fmla="*/ 3996782 w 4719208"/>
              <a:gd name="connsiteY1170" fmla="*/ 634326 h 2714626"/>
              <a:gd name="connsiteX1171" fmla="*/ 4002743 w 4719208"/>
              <a:gd name="connsiteY1171" fmla="*/ 634326 h 2714626"/>
              <a:gd name="connsiteX1172" fmla="*/ 4002743 w 4719208"/>
              <a:gd name="connsiteY1172" fmla="*/ 632838 h 2714626"/>
              <a:gd name="connsiteX1173" fmla="*/ 4005953 w 4719208"/>
              <a:gd name="connsiteY1173" fmla="*/ 635070 h 2714626"/>
              <a:gd name="connsiteX1174" fmla="*/ 4011455 w 4719208"/>
              <a:gd name="connsiteY1174" fmla="*/ 636186 h 2714626"/>
              <a:gd name="connsiteX1175" fmla="*/ 4009163 w 4719208"/>
              <a:gd name="connsiteY1175" fmla="*/ 638045 h 2714626"/>
              <a:gd name="connsiteX1176" fmla="*/ 4010079 w 4719208"/>
              <a:gd name="connsiteY1176" fmla="*/ 642509 h 2714626"/>
              <a:gd name="connsiteX1177" fmla="*/ 4013747 w 4719208"/>
              <a:gd name="connsiteY1177" fmla="*/ 642881 h 2714626"/>
              <a:gd name="connsiteX1178" fmla="*/ 4007328 w 4719208"/>
              <a:gd name="connsiteY1178" fmla="*/ 643997 h 2714626"/>
              <a:gd name="connsiteX1179" fmla="*/ 3425946 w 4719208"/>
              <a:gd name="connsiteY1179" fmla="*/ 646941 h 2714626"/>
              <a:gd name="connsiteX1180" fmla="*/ 3421386 w 4719208"/>
              <a:gd name="connsiteY1180" fmla="*/ 646941 h 2714626"/>
              <a:gd name="connsiteX1181" fmla="*/ 3421842 w 4719208"/>
              <a:gd name="connsiteY1181" fmla="*/ 645702 h 2714626"/>
              <a:gd name="connsiteX1182" fmla="*/ 3426402 w 4719208"/>
              <a:gd name="connsiteY1182" fmla="*/ 644771 h 2714626"/>
              <a:gd name="connsiteX1183" fmla="*/ 3427315 w 4719208"/>
              <a:gd name="connsiteY1183" fmla="*/ 643841 h 2714626"/>
              <a:gd name="connsiteX1184" fmla="*/ 3425946 w 4719208"/>
              <a:gd name="connsiteY1184" fmla="*/ 643532 h 2714626"/>
              <a:gd name="connsiteX1185" fmla="*/ 3427771 w 4719208"/>
              <a:gd name="connsiteY1185" fmla="*/ 642602 h 2714626"/>
              <a:gd name="connsiteX1186" fmla="*/ 3432331 w 4719208"/>
              <a:gd name="connsiteY1186" fmla="*/ 644462 h 2714626"/>
              <a:gd name="connsiteX1187" fmla="*/ 3435523 w 4719208"/>
              <a:gd name="connsiteY1187" fmla="*/ 644462 h 2714626"/>
              <a:gd name="connsiteX1188" fmla="*/ 3433699 w 4719208"/>
              <a:gd name="connsiteY1188" fmla="*/ 646011 h 2714626"/>
              <a:gd name="connsiteX1189" fmla="*/ 3409157 w 4719208"/>
              <a:gd name="connsiteY1189" fmla="*/ 648026 h 2714626"/>
              <a:gd name="connsiteX1190" fmla="*/ 3408662 w 4719208"/>
              <a:gd name="connsiteY1190" fmla="*/ 645856 h 2714626"/>
              <a:gd name="connsiteX1191" fmla="*/ 3411631 w 4719208"/>
              <a:gd name="connsiteY1191" fmla="*/ 643686 h 2714626"/>
              <a:gd name="connsiteX1192" fmla="*/ 3416580 w 4719208"/>
              <a:gd name="connsiteY1192" fmla="*/ 644409 h 2714626"/>
              <a:gd name="connsiteX1193" fmla="*/ 3418559 w 4719208"/>
              <a:gd name="connsiteY1193" fmla="*/ 647303 h 2714626"/>
              <a:gd name="connsiteX1194" fmla="*/ 3417074 w 4719208"/>
              <a:gd name="connsiteY1194" fmla="*/ 646217 h 2714626"/>
              <a:gd name="connsiteX1195" fmla="*/ 3414105 w 4719208"/>
              <a:gd name="connsiteY1195" fmla="*/ 645856 h 2714626"/>
              <a:gd name="connsiteX1196" fmla="*/ 3412621 w 4719208"/>
              <a:gd name="connsiteY1196" fmla="*/ 647303 h 2714626"/>
              <a:gd name="connsiteX1197" fmla="*/ 3407248 w 4719208"/>
              <a:gd name="connsiteY1197" fmla="*/ 650195 h 2714626"/>
              <a:gd name="connsiteX1198" fmla="*/ 3400180 w 4719208"/>
              <a:gd name="connsiteY1198" fmla="*/ 647434 h 2714626"/>
              <a:gd name="connsiteX1199" fmla="*/ 3395938 w 4719208"/>
              <a:gd name="connsiteY1199" fmla="*/ 649407 h 2714626"/>
              <a:gd name="connsiteX1200" fmla="*/ 3398766 w 4719208"/>
              <a:gd name="connsiteY1200" fmla="*/ 645856 h 2714626"/>
              <a:gd name="connsiteX1201" fmla="*/ 3408191 w 4719208"/>
              <a:gd name="connsiteY1201" fmla="*/ 647040 h 2714626"/>
              <a:gd name="connsiteX1202" fmla="*/ 3410076 w 4719208"/>
              <a:gd name="connsiteY1202" fmla="*/ 649407 h 2714626"/>
              <a:gd name="connsiteX1203" fmla="*/ 4040367 w 4719208"/>
              <a:gd name="connsiteY1203" fmla="*/ 652365 h 2714626"/>
              <a:gd name="connsiteX1204" fmla="*/ 4036781 w 4719208"/>
              <a:gd name="connsiteY1204" fmla="*/ 650629 h 2714626"/>
              <a:gd name="connsiteX1205" fmla="*/ 4026470 w 4719208"/>
              <a:gd name="connsiteY1205" fmla="*/ 649327 h 2714626"/>
              <a:gd name="connsiteX1206" fmla="*/ 4026470 w 4719208"/>
              <a:gd name="connsiteY1206" fmla="*/ 648026 h 2714626"/>
              <a:gd name="connsiteX1207" fmla="*/ 4044850 w 4719208"/>
              <a:gd name="connsiteY1207" fmla="*/ 650629 h 2714626"/>
              <a:gd name="connsiteX1208" fmla="*/ 4042160 w 4719208"/>
              <a:gd name="connsiteY1208" fmla="*/ 651063 h 2714626"/>
              <a:gd name="connsiteX1209" fmla="*/ 4130618 w 4719208"/>
              <a:gd name="connsiteY1209" fmla="*/ 654535 h 2714626"/>
              <a:gd name="connsiteX1210" fmla="*/ 4125434 w 4719208"/>
              <a:gd name="connsiteY1210" fmla="*/ 650873 h 2714626"/>
              <a:gd name="connsiteX1211" fmla="*/ 4124020 w 4719208"/>
              <a:gd name="connsiteY1211" fmla="*/ 649246 h 2714626"/>
              <a:gd name="connsiteX1212" fmla="*/ 4125905 w 4719208"/>
              <a:gd name="connsiteY1212" fmla="*/ 648026 h 2714626"/>
              <a:gd name="connsiteX1213" fmla="*/ 4129203 w 4719208"/>
              <a:gd name="connsiteY1213" fmla="*/ 651687 h 2714626"/>
              <a:gd name="connsiteX1214" fmla="*/ 4132502 w 4719208"/>
              <a:gd name="connsiteY1214" fmla="*/ 651687 h 2714626"/>
              <a:gd name="connsiteX1215" fmla="*/ 3468570 w 4719208"/>
              <a:gd name="connsiteY1215" fmla="*/ 655620 h 2714626"/>
              <a:gd name="connsiteX1216" fmla="*/ 3457543 w 4719208"/>
              <a:gd name="connsiteY1216" fmla="*/ 654225 h 2714626"/>
              <a:gd name="connsiteX1217" fmla="*/ 3452488 w 4719208"/>
              <a:gd name="connsiteY1217" fmla="*/ 655620 h 2714626"/>
              <a:gd name="connsiteX1218" fmla="*/ 3461678 w 4719208"/>
              <a:gd name="connsiteY1218" fmla="*/ 652365 h 2714626"/>
              <a:gd name="connsiteX1219" fmla="*/ 3470867 w 4719208"/>
              <a:gd name="connsiteY1219" fmla="*/ 653760 h 2714626"/>
              <a:gd name="connsiteX1220" fmla="*/ 3490190 w 4719208"/>
              <a:gd name="connsiteY1220" fmla="*/ 656704 h 2714626"/>
              <a:gd name="connsiteX1221" fmla="*/ 3482649 w 4719208"/>
              <a:gd name="connsiteY1221" fmla="*/ 656704 h 2714626"/>
              <a:gd name="connsiteX1222" fmla="*/ 3479350 w 4719208"/>
              <a:gd name="connsiteY1222" fmla="*/ 655981 h 2714626"/>
              <a:gd name="connsiteX1223" fmla="*/ 3485477 w 4719208"/>
              <a:gd name="connsiteY1223" fmla="*/ 654896 h 2714626"/>
              <a:gd name="connsiteX1224" fmla="*/ 3492074 w 4719208"/>
              <a:gd name="connsiteY1224" fmla="*/ 654535 h 2714626"/>
              <a:gd name="connsiteX1225" fmla="*/ 3169452 w 4719208"/>
              <a:gd name="connsiteY1225" fmla="*/ 663575 h 2714626"/>
              <a:gd name="connsiteX1226" fmla="*/ 3166154 w 4719208"/>
              <a:gd name="connsiteY1226" fmla="*/ 663575 h 2714626"/>
              <a:gd name="connsiteX1227" fmla="*/ 3166106 w 4719208"/>
              <a:gd name="connsiteY1227" fmla="*/ 663463 h 2714626"/>
              <a:gd name="connsiteX1228" fmla="*/ 4203190 w 4719208"/>
              <a:gd name="connsiteY1228" fmla="*/ 671893 h 2714626"/>
              <a:gd name="connsiteX1229" fmla="*/ 4194707 w 4719208"/>
              <a:gd name="connsiteY1229" fmla="*/ 668276 h 2714626"/>
              <a:gd name="connsiteX1230" fmla="*/ 4191880 w 4719208"/>
              <a:gd name="connsiteY1230" fmla="*/ 666830 h 2714626"/>
              <a:gd name="connsiteX1231" fmla="*/ 4195178 w 4719208"/>
              <a:gd name="connsiteY1231" fmla="*/ 666468 h 2714626"/>
              <a:gd name="connsiteX1232" fmla="*/ 4203190 w 4719208"/>
              <a:gd name="connsiteY1232" fmla="*/ 670084 h 2714626"/>
              <a:gd name="connsiteX1233" fmla="*/ 4208845 w 4719208"/>
              <a:gd name="connsiteY1233" fmla="*/ 670446 h 2714626"/>
              <a:gd name="connsiteX1234" fmla="*/ 4251693 w 4719208"/>
              <a:gd name="connsiteY1234" fmla="*/ 680571 h 2714626"/>
              <a:gd name="connsiteX1235" fmla="*/ 4243079 w 4719208"/>
              <a:gd name="connsiteY1235" fmla="*/ 680571 h 2714626"/>
              <a:gd name="connsiteX1236" fmla="*/ 4244515 w 4719208"/>
              <a:gd name="connsiteY1236" fmla="*/ 677154 h 2714626"/>
              <a:gd name="connsiteX1237" fmla="*/ 4238294 w 4719208"/>
              <a:gd name="connsiteY1237" fmla="*/ 675635 h 2714626"/>
              <a:gd name="connsiteX1238" fmla="*/ 4229203 w 4719208"/>
              <a:gd name="connsiteY1238" fmla="*/ 676774 h 2714626"/>
              <a:gd name="connsiteX1239" fmla="*/ 4222982 w 4719208"/>
              <a:gd name="connsiteY1239" fmla="*/ 675635 h 2714626"/>
              <a:gd name="connsiteX1240" fmla="*/ 4226811 w 4719208"/>
              <a:gd name="connsiteY1240" fmla="*/ 673357 h 2714626"/>
              <a:gd name="connsiteX1241" fmla="*/ 4234467 w 4719208"/>
              <a:gd name="connsiteY1241" fmla="*/ 672977 h 2714626"/>
              <a:gd name="connsiteX1242" fmla="*/ 4247386 w 4719208"/>
              <a:gd name="connsiteY1242" fmla="*/ 676774 h 2714626"/>
              <a:gd name="connsiteX1243" fmla="*/ 4254085 w 4719208"/>
              <a:gd name="connsiteY1243" fmla="*/ 680191 h 2714626"/>
              <a:gd name="connsiteX1244" fmla="*/ 4237948 w 4719208"/>
              <a:gd name="connsiteY1244" fmla="*/ 683825 h 2714626"/>
              <a:gd name="connsiteX1245" fmla="*/ 4227327 w 4719208"/>
              <a:gd name="connsiteY1245" fmla="*/ 683234 h 2714626"/>
              <a:gd name="connsiteX1246" fmla="*/ 4222982 w 4719208"/>
              <a:gd name="connsiteY1246" fmla="*/ 680866 h 2714626"/>
              <a:gd name="connsiteX1247" fmla="*/ 4226844 w 4719208"/>
              <a:gd name="connsiteY1247" fmla="*/ 680570 h 2714626"/>
              <a:gd name="connsiteX1248" fmla="*/ 4235533 w 4719208"/>
              <a:gd name="connsiteY1248" fmla="*/ 682346 h 2714626"/>
              <a:gd name="connsiteX1249" fmla="*/ 4242775 w 4719208"/>
              <a:gd name="connsiteY1249" fmla="*/ 682642 h 2714626"/>
              <a:gd name="connsiteX1250" fmla="*/ 4282360 w 4719208"/>
              <a:gd name="connsiteY1250" fmla="*/ 683825 h 2714626"/>
              <a:gd name="connsiteX1251" fmla="*/ 4275290 w 4719208"/>
              <a:gd name="connsiteY1251" fmla="*/ 682586 h 2714626"/>
              <a:gd name="connsiteX1252" fmla="*/ 4279061 w 4719208"/>
              <a:gd name="connsiteY1252" fmla="*/ 681966 h 2714626"/>
              <a:gd name="connsiteX1253" fmla="*/ 4286130 w 4719208"/>
              <a:gd name="connsiteY1253" fmla="*/ 681656 h 2714626"/>
              <a:gd name="connsiteX1254" fmla="*/ 4288015 w 4719208"/>
              <a:gd name="connsiteY1254" fmla="*/ 683516 h 2714626"/>
              <a:gd name="connsiteX1255" fmla="*/ 4248368 w 4719208"/>
              <a:gd name="connsiteY1255" fmla="*/ 687079 h 2714626"/>
              <a:gd name="connsiteX1256" fmla="*/ 4241975 w 4719208"/>
              <a:gd name="connsiteY1256" fmla="*/ 687079 h 2714626"/>
              <a:gd name="connsiteX1257" fmla="*/ 4238533 w 4719208"/>
              <a:gd name="connsiteY1257" fmla="*/ 685995 h 2714626"/>
              <a:gd name="connsiteX1258" fmla="*/ 4243450 w 4719208"/>
              <a:gd name="connsiteY1258" fmla="*/ 684910 h 2714626"/>
              <a:gd name="connsiteX1259" fmla="*/ 4249843 w 4719208"/>
              <a:gd name="connsiteY1259" fmla="*/ 684910 h 2714626"/>
              <a:gd name="connsiteX1260" fmla="*/ 4260827 w 4719208"/>
              <a:gd name="connsiteY1260" fmla="*/ 688165 h 2714626"/>
              <a:gd name="connsiteX1261" fmla="*/ 4254302 w 4719208"/>
              <a:gd name="connsiteY1261" fmla="*/ 686981 h 2714626"/>
              <a:gd name="connsiteX1262" fmla="*/ 4251257 w 4719208"/>
              <a:gd name="connsiteY1262" fmla="*/ 686192 h 2714626"/>
              <a:gd name="connsiteX1263" fmla="*/ 4252997 w 4719208"/>
              <a:gd name="connsiteY1263" fmla="*/ 683825 h 2714626"/>
              <a:gd name="connsiteX1264" fmla="*/ 4259522 w 4719208"/>
              <a:gd name="connsiteY1264" fmla="*/ 685797 h 2714626"/>
              <a:gd name="connsiteX1265" fmla="*/ 4262567 w 4719208"/>
              <a:gd name="connsiteY1265" fmla="*/ 686192 h 2714626"/>
              <a:gd name="connsiteX1266" fmla="*/ 3034151 w 4719208"/>
              <a:gd name="connsiteY1266" fmla="*/ 691344 h 2714626"/>
              <a:gd name="connsiteX1267" fmla="*/ 3059150 w 4719208"/>
              <a:gd name="connsiteY1267" fmla="*/ 689896 h 2714626"/>
              <a:gd name="connsiteX1268" fmla="*/ 3108206 w 4719208"/>
              <a:gd name="connsiteY1268" fmla="*/ 684106 h 2714626"/>
              <a:gd name="connsiteX1269" fmla="*/ 3179903 w 4719208"/>
              <a:gd name="connsiteY1269" fmla="*/ 671075 h 2714626"/>
              <a:gd name="connsiteX1270" fmla="*/ 3205495 w 4719208"/>
              <a:gd name="connsiteY1270" fmla="*/ 664659 h 2714626"/>
              <a:gd name="connsiteX1271" fmla="*/ 3184998 w 4719208"/>
              <a:gd name="connsiteY1271" fmla="*/ 664659 h 2714626"/>
              <a:gd name="connsiteX1272" fmla="*/ 3165212 w 4719208"/>
              <a:gd name="connsiteY1272" fmla="*/ 661405 h 2714626"/>
              <a:gd name="connsiteX1273" fmla="*/ 3166106 w 4719208"/>
              <a:gd name="connsiteY1273" fmla="*/ 663463 h 2714626"/>
              <a:gd name="connsiteX1274" fmla="*/ 3147846 w 4719208"/>
              <a:gd name="connsiteY1274" fmla="*/ 662854 h 2714626"/>
              <a:gd name="connsiteX1275" fmla="*/ 3145470 w 4719208"/>
              <a:gd name="connsiteY1275" fmla="*/ 665284 h 2714626"/>
              <a:gd name="connsiteX1276" fmla="*/ 3137451 w 4719208"/>
              <a:gd name="connsiteY1276" fmla="*/ 668542 h 2714626"/>
              <a:gd name="connsiteX1277" fmla="*/ 3132734 w 4719208"/>
              <a:gd name="connsiteY1277" fmla="*/ 667818 h 2714626"/>
              <a:gd name="connsiteX1278" fmla="*/ 3128018 w 4719208"/>
              <a:gd name="connsiteY1278" fmla="*/ 667094 h 2714626"/>
              <a:gd name="connsiteX1279" fmla="*/ 3107463 w 4719208"/>
              <a:gd name="connsiteY1279" fmla="*/ 664384 h 2714626"/>
              <a:gd name="connsiteX1280" fmla="*/ 3100200 w 4719208"/>
              <a:gd name="connsiteY1280" fmla="*/ 664659 h 2714626"/>
              <a:gd name="connsiteX1281" fmla="*/ 3026708 w 4719208"/>
              <a:gd name="connsiteY1281" fmla="*/ 670445 h 2714626"/>
              <a:gd name="connsiteX1282" fmla="*/ 3026594 w 4719208"/>
              <a:gd name="connsiteY1282" fmla="*/ 670448 h 2714626"/>
              <a:gd name="connsiteX1283" fmla="*/ 3003019 w 4719208"/>
              <a:gd name="connsiteY1283" fmla="*/ 676142 h 2714626"/>
              <a:gd name="connsiteX1284" fmla="*/ 3003963 w 4719208"/>
              <a:gd name="connsiteY1284" fmla="*/ 678314 h 2714626"/>
              <a:gd name="connsiteX1285" fmla="*/ 3003963 w 4719208"/>
              <a:gd name="connsiteY1285" fmla="*/ 680486 h 2714626"/>
              <a:gd name="connsiteX1286" fmla="*/ 3003491 w 4719208"/>
              <a:gd name="connsiteY1286" fmla="*/ 683743 h 2714626"/>
              <a:gd name="connsiteX1287" fmla="*/ 2998774 w 4719208"/>
              <a:gd name="connsiteY1287" fmla="*/ 686639 h 2714626"/>
              <a:gd name="connsiteX1288" fmla="*/ 2995472 w 4719208"/>
              <a:gd name="connsiteY1288" fmla="*/ 687362 h 2714626"/>
              <a:gd name="connsiteX1289" fmla="*/ 2987925 w 4719208"/>
              <a:gd name="connsiteY1289" fmla="*/ 687362 h 2714626"/>
              <a:gd name="connsiteX1290" fmla="*/ 2997831 w 4719208"/>
              <a:gd name="connsiteY1290" fmla="*/ 688810 h 2714626"/>
              <a:gd name="connsiteX1291" fmla="*/ 3008208 w 4719208"/>
              <a:gd name="connsiteY1291" fmla="*/ 690258 h 2714626"/>
              <a:gd name="connsiteX1292" fmla="*/ 3009623 w 4719208"/>
              <a:gd name="connsiteY1292" fmla="*/ 690982 h 2714626"/>
              <a:gd name="connsiteX1293" fmla="*/ 3011038 w 4719208"/>
              <a:gd name="connsiteY1293" fmla="*/ 690982 h 2714626"/>
              <a:gd name="connsiteX1294" fmla="*/ 3022359 w 4719208"/>
              <a:gd name="connsiteY1294" fmla="*/ 691344 h 2714626"/>
              <a:gd name="connsiteX1295" fmla="*/ 3592450 w 4719208"/>
              <a:gd name="connsiteY1295" fmla="*/ 696843 h 2714626"/>
              <a:gd name="connsiteX1296" fmla="*/ 3586794 w 4719208"/>
              <a:gd name="connsiteY1296" fmla="*/ 696843 h 2714626"/>
              <a:gd name="connsiteX1297" fmla="*/ 3587665 w 4719208"/>
              <a:gd name="connsiteY1297" fmla="*/ 693588 h 2714626"/>
              <a:gd name="connsiteX1298" fmla="*/ 3592450 w 4719208"/>
              <a:gd name="connsiteY1298" fmla="*/ 694402 h 2714626"/>
              <a:gd name="connsiteX1299" fmla="*/ 3534016 w 4719208"/>
              <a:gd name="connsiteY1299" fmla="*/ 697928 h 2714626"/>
              <a:gd name="connsiteX1300" fmla="*/ 3528360 w 4719208"/>
              <a:gd name="connsiteY1300" fmla="*/ 696927 h 2714626"/>
              <a:gd name="connsiteX1301" fmla="*/ 3529303 w 4719208"/>
              <a:gd name="connsiteY1301" fmla="*/ 695257 h 2714626"/>
              <a:gd name="connsiteX1302" fmla="*/ 3526476 w 4719208"/>
              <a:gd name="connsiteY1302" fmla="*/ 695591 h 2714626"/>
              <a:gd name="connsiteX1303" fmla="*/ 3526004 w 4719208"/>
              <a:gd name="connsiteY1303" fmla="*/ 697594 h 2714626"/>
              <a:gd name="connsiteX1304" fmla="*/ 3523176 w 4719208"/>
              <a:gd name="connsiteY1304" fmla="*/ 696592 h 2714626"/>
              <a:gd name="connsiteX1305" fmla="*/ 3526004 w 4719208"/>
              <a:gd name="connsiteY1305" fmla="*/ 694590 h 2714626"/>
              <a:gd name="connsiteX1306" fmla="*/ 3527889 w 4719208"/>
              <a:gd name="connsiteY1306" fmla="*/ 693588 h 2714626"/>
              <a:gd name="connsiteX1307" fmla="*/ 3530717 w 4719208"/>
              <a:gd name="connsiteY1307" fmla="*/ 694256 h 2714626"/>
              <a:gd name="connsiteX1308" fmla="*/ 3533073 w 4719208"/>
              <a:gd name="connsiteY1308" fmla="*/ 696592 h 2714626"/>
              <a:gd name="connsiteX1309" fmla="*/ 3535900 w 4719208"/>
              <a:gd name="connsiteY1309" fmla="*/ 696927 h 2714626"/>
              <a:gd name="connsiteX1310" fmla="*/ 4094331 w 4719208"/>
              <a:gd name="connsiteY1310" fmla="*/ 697928 h 2714626"/>
              <a:gd name="connsiteX1311" fmla="*/ 4087263 w 4719208"/>
              <a:gd name="connsiteY1311" fmla="*/ 697584 h 2714626"/>
              <a:gd name="connsiteX1312" fmla="*/ 4080194 w 4719208"/>
              <a:gd name="connsiteY1312" fmla="*/ 696896 h 2714626"/>
              <a:gd name="connsiteX1313" fmla="*/ 4080665 w 4719208"/>
              <a:gd name="connsiteY1313" fmla="*/ 695176 h 2714626"/>
              <a:gd name="connsiteX1314" fmla="*/ 4079252 w 4719208"/>
              <a:gd name="connsiteY1314" fmla="*/ 691737 h 2714626"/>
              <a:gd name="connsiteX1315" fmla="*/ 4077837 w 4719208"/>
              <a:gd name="connsiteY1315" fmla="*/ 692768 h 2714626"/>
              <a:gd name="connsiteX1316" fmla="*/ 4077366 w 4719208"/>
              <a:gd name="connsiteY1316" fmla="*/ 691737 h 2714626"/>
              <a:gd name="connsiteX1317" fmla="*/ 4080194 w 4719208"/>
              <a:gd name="connsiteY1317" fmla="*/ 688985 h 2714626"/>
              <a:gd name="connsiteX1318" fmla="*/ 4074539 w 4719208"/>
              <a:gd name="connsiteY1318" fmla="*/ 688297 h 2714626"/>
              <a:gd name="connsiteX1319" fmla="*/ 4076424 w 4719208"/>
              <a:gd name="connsiteY1319" fmla="*/ 686577 h 2714626"/>
              <a:gd name="connsiteX1320" fmla="*/ 4083492 w 4719208"/>
              <a:gd name="connsiteY1320" fmla="*/ 686233 h 2714626"/>
              <a:gd name="connsiteX1321" fmla="*/ 4084907 w 4719208"/>
              <a:gd name="connsiteY1321" fmla="*/ 683825 h 2714626"/>
              <a:gd name="connsiteX1322" fmla="*/ 4086792 w 4719208"/>
              <a:gd name="connsiteY1322" fmla="*/ 687608 h 2714626"/>
              <a:gd name="connsiteX1323" fmla="*/ 4092447 w 4719208"/>
              <a:gd name="connsiteY1323" fmla="*/ 692080 h 2714626"/>
              <a:gd name="connsiteX1324" fmla="*/ 4097159 w 4719208"/>
              <a:gd name="connsiteY1324" fmla="*/ 694144 h 2714626"/>
              <a:gd name="connsiteX1325" fmla="*/ 4094802 w 4719208"/>
              <a:gd name="connsiteY1325" fmla="*/ 695520 h 2714626"/>
              <a:gd name="connsiteX1326" fmla="*/ 3559601 w 4719208"/>
              <a:gd name="connsiteY1326" fmla="*/ 699013 h 2714626"/>
              <a:gd name="connsiteX1327" fmla="*/ 3553654 w 4719208"/>
              <a:gd name="connsiteY1327" fmla="*/ 696942 h 2714626"/>
              <a:gd name="connsiteX1328" fmla="*/ 3548623 w 4719208"/>
              <a:gd name="connsiteY1328" fmla="*/ 696942 h 2714626"/>
              <a:gd name="connsiteX1329" fmla="*/ 3555942 w 4719208"/>
              <a:gd name="connsiteY1329" fmla="*/ 695758 h 2714626"/>
              <a:gd name="connsiteX1330" fmla="*/ 3564175 w 4719208"/>
              <a:gd name="connsiteY1330" fmla="*/ 697238 h 2714626"/>
              <a:gd name="connsiteX1331" fmla="*/ 3562802 w 4719208"/>
              <a:gd name="connsiteY1331" fmla="*/ 698717 h 2714626"/>
              <a:gd name="connsiteX1332" fmla="*/ 3125629 w 4719208"/>
              <a:gd name="connsiteY1332" fmla="*/ 722879 h 2714626"/>
              <a:gd name="connsiteX1333" fmla="*/ 3121671 w 4719208"/>
              <a:gd name="connsiteY1333" fmla="*/ 722879 h 2714626"/>
              <a:gd name="connsiteX1334" fmla="*/ 3126620 w 4719208"/>
              <a:gd name="connsiteY1334" fmla="*/ 720710 h 2714626"/>
              <a:gd name="connsiteX1335" fmla="*/ 3131567 w 4719208"/>
              <a:gd name="connsiteY1335" fmla="*/ 718540 h 2714626"/>
              <a:gd name="connsiteX1336" fmla="*/ 3130083 w 4719208"/>
              <a:gd name="connsiteY1336" fmla="*/ 719987 h 2714626"/>
              <a:gd name="connsiteX1337" fmla="*/ 3157015 w 4719208"/>
              <a:gd name="connsiteY1337" fmla="*/ 725049 h 2714626"/>
              <a:gd name="connsiteX1338" fmla="*/ 3151360 w 4719208"/>
              <a:gd name="connsiteY1338" fmla="*/ 725049 h 2714626"/>
              <a:gd name="connsiteX1339" fmla="*/ 3147118 w 4719208"/>
              <a:gd name="connsiteY1339" fmla="*/ 725049 h 2714626"/>
              <a:gd name="connsiteX1340" fmla="*/ 3147589 w 4719208"/>
              <a:gd name="connsiteY1340" fmla="*/ 724326 h 2714626"/>
              <a:gd name="connsiteX1341" fmla="*/ 3148532 w 4719208"/>
              <a:gd name="connsiteY1341" fmla="*/ 723964 h 2714626"/>
              <a:gd name="connsiteX1342" fmla="*/ 3148532 w 4719208"/>
              <a:gd name="connsiteY1342" fmla="*/ 721794 h 2714626"/>
              <a:gd name="connsiteX1343" fmla="*/ 3153716 w 4719208"/>
              <a:gd name="connsiteY1343" fmla="*/ 723241 h 2714626"/>
              <a:gd name="connsiteX1344" fmla="*/ 3157015 w 4719208"/>
              <a:gd name="connsiteY1344" fmla="*/ 722879 h 2714626"/>
              <a:gd name="connsiteX1345" fmla="*/ 3158428 w 4719208"/>
              <a:gd name="connsiteY1345" fmla="*/ 723964 h 2714626"/>
              <a:gd name="connsiteX1346" fmla="*/ 3221106 w 4719208"/>
              <a:gd name="connsiteY1346" fmla="*/ 729387 h 2714626"/>
              <a:gd name="connsiteX1347" fmla="*/ 3212152 w 4719208"/>
              <a:gd name="connsiteY1347" fmla="*/ 728303 h 2714626"/>
              <a:gd name="connsiteX1348" fmla="*/ 3219221 w 4719208"/>
              <a:gd name="connsiteY1348" fmla="*/ 727218 h 2714626"/>
              <a:gd name="connsiteX1349" fmla="*/ 3227703 w 4719208"/>
              <a:gd name="connsiteY1349" fmla="*/ 728303 h 2714626"/>
              <a:gd name="connsiteX1350" fmla="*/ 3350228 w 4719208"/>
              <a:gd name="connsiteY1350" fmla="*/ 738067 h 2714626"/>
              <a:gd name="connsiteX1351" fmla="*/ 3343630 w 4719208"/>
              <a:gd name="connsiteY1351" fmla="*/ 737090 h 2714626"/>
              <a:gd name="connsiteX1352" fmla="*/ 3343630 w 4719208"/>
              <a:gd name="connsiteY1352" fmla="*/ 734812 h 2714626"/>
              <a:gd name="connsiteX1353" fmla="*/ 3345986 w 4719208"/>
              <a:gd name="connsiteY1353" fmla="*/ 735788 h 2714626"/>
              <a:gd name="connsiteX1354" fmla="*/ 3350699 w 4719208"/>
              <a:gd name="connsiteY1354" fmla="*/ 735788 h 2714626"/>
              <a:gd name="connsiteX1355" fmla="*/ 3601993 w 4719208"/>
              <a:gd name="connsiteY1355" fmla="*/ 744576 h 2714626"/>
              <a:gd name="connsiteX1356" fmla="*/ 3592450 w 4719208"/>
              <a:gd name="connsiteY1356" fmla="*/ 744214 h 2714626"/>
              <a:gd name="connsiteX1357" fmla="*/ 3597448 w 4719208"/>
              <a:gd name="connsiteY1357" fmla="*/ 742406 h 2714626"/>
              <a:gd name="connsiteX1358" fmla="*/ 3605174 w 4719208"/>
              <a:gd name="connsiteY1358" fmla="*/ 743491 h 2714626"/>
              <a:gd name="connsiteX1359" fmla="*/ 3676804 w 4719208"/>
              <a:gd name="connsiteY1359" fmla="*/ 750000 h 2714626"/>
              <a:gd name="connsiteX1360" fmla="*/ 3673976 w 4719208"/>
              <a:gd name="connsiteY1360" fmla="*/ 749675 h 2714626"/>
              <a:gd name="connsiteX1361" fmla="*/ 3673033 w 4719208"/>
              <a:gd name="connsiteY1361" fmla="*/ 747722 h 2714626"/>
              <a:gd name="connsiteX1362" fmla="*/ 3678688 w 4719208"/>
              <a:gd name="connsiteY1362" fmla="*/ 748373 h 2714626"/>
              <a:gd name="connsiteX1363" fmla="*/ 3679159 w 4719208"/>
              <a:gd name="connsiteY1363" fmla="*/ 746745 h 2714626"/>
              <a:gd name="connsiteX1364" fmla="*/ 3681516 w 4719208"/>
              <a:gd name="connsiteY1364" fmla="*/ 748373 h 2714626"/>
              <a:gd name="connsiteX1365" fmla="*/ 4318175 w 4719208"/>
              <a:gd name="connsiteY1365" fmla="*/ 753254 h 2714626"/>
              <a:gd name="connsiteX1366" fmla="*/ 4312048 w 4719208"/>
              <a:gd name="connsiteY1366" fmla="*/ 752169 h 2714626"/>
              <a:gd name="connsiteX1367" fmla="*/ 4322416 w 4719208"/>
              <a:gd name="connsiteY1367" fmla="*/ 750723 h 2714626"/>
              <a:gd name="connsiteX1368" fmla="*/ 4333254 w 4719208"/>
              <a:gd name="connsiteY1368" fmla="*/ 750000 h 2714626"/>
              <a:gd name="connsiteX1369" fmla="*/ 4331841 w 4719208"/>
              <a:gd name="connsiteY1369" fmla="*/ 750723 h 2714626"/>
              <a:gd name="connsiteX1370" fmla="*/ 4330427 w 4719208"/>
              <a:gd name="connsiteY1370" fmla="*/ 750723 h 2714626"/>
              <a:gd name="connsiteX1371" fmla="*/ 4328542 w 4719208"/>
              <a:gd name="connsiteY1371" fmla="*/ 751808 h 2714626"/>
              <a:gd name="connsiteX1372" fmla="*/ 3366722 w 4719208"/>
              <a:gd name="connsiteY1372" fmla="*/ 757594 h 2714626"/>
              <a:gd name="connsiteX1373" fmla="*/ 3356354 w 4719208"/>
              <a:gd name="connsiteY1373" fmla="*/ 755786 h 2714626"/>
              <a:gd name="connsiteX1374" fmla="*/ 3366722 w 4719208"/>
              <a:gd name="connsiteY1374" fmla="*/ 755424 h 2714626"/>
              <a:gd name="connsiteX1375" fmla="*/ 3371906 w 4719208"/>
              <a:gd name="connsiteY1375" fmla="*/ 752169 h 2714626"/>
              <a:gd name="connsiteX1376" fmla="*/ 3370964 w 4719208"/>
              <a:gd name="connsiteY1376" fmla="*/ 755786 h 2714626"/>
              <a:gd name="connsiteX1377" fmla="*/ 3749234 w 4719208"/>
              <a:gd name="connsiteY1377" fmla="*/ 757594 h 2714626"/>
              <a:gd name="connsiteX1378" fmla="*/ 3743720 w 4719208"/>
              <a:gd name="connsiteY1378" fmla="*/ 756199 h 2714626"/>
              <a:gd name="connsiteX1379" fmla="*/ 3744993 w 4719208"/>
              <a:gd name="connsiteY1379" fmla="*/ 754339 h 2714626"/>
              <a:gd name="connsiteX1380" fmla="*/ 3749658 w 4719208"/>
              <a:gd name="connsiteY1380" fmla="*/ 755734 h 2714626"/>
              <a:gd name="connsiteX1381" fmla="*/ 3752203 w 4719208"/>
              <a:gd name="connsiteY1381" fmla="*/ 756199 h 2714626"/>
              <a:gd name="connsiteX1382" fmla="*/ 3431282 w 4719208"/>
              <a:gd name="connsiteY1382" fmla="*/ 758679 h 2714626"/>
              <a:gd name="connsiteX1383" fmla="*/ 3427571 w 4719208"/>
              <a:gd name="connsiteY1383" fmla="*/ 758214 h 2714626"/>
              <a:gd name="connsiteX1384" fmla="*/ 3427042 w 4719208"/>
              <a:gd name="connsiteY1384" fmla="*/ 757284 h 2714626"/>
              <a:gd name="connsiteX1385" fmla="*/ 3422800 w 4719208"/>
              <a:gd name="connsiteY1385" fmla="*/ 757284 h 2714626"/>
              <a:gd name="connsiteX1386" fmla="*/ 3422800 w 4719208"/>
              <a:gd name="connsiteY1386" fmla="*/ 756819 h 2714626"/>
              <a:gd name="connsiteX1387" fmla="*/ 3429162 w 4719208"/>
              <a:gd name="connsiteY1387" fmla="*/ 755424 h 2714626"/>
              <a:gd name="connsiteX1388" fmla="*/ 3431282 w 4719208"/>
              <a:gd name="connsiteY1388" fmla="*/ 755889 h 2714626"/>
              <a:gd name="connsiteX1389" fmla="*/ 4300738 w 4719208"/>
              <a:gd name="connsiteY1389" fmla="*/ 761933 h 2714626"/>
              <a:gd name="connsiteX1390" fmla="*/ 4300738 w 4719208"/>
              <a:gd name="connsiteY1390" fmla="*/ 758192 h 2714626"/>
              <a:gd name="connsiteX1391" fmla="*/ 4297910 w 4719208"/>
              <a:gd name="connsiteY1391" fmla="*/ 753330 h 2714626"/>
              <a:gd name="connsiteX1392" fmla="*/ 4299325 w 4719208"/>
              <a:gd name="connsiteY1392" fmla="*/ 751085 h 2714626"/>
              <a:gd name="connsiteX1393" fmla="*/ 4303094 w 4719208"/>
              <a:gd name="connsiteY1393" fmla="*/ 751085 h 2714626"/>
              <a:gd name="connsiteX1394" fmla="*/ 4300738 w 4719208"/>
              <a:gd name="connsiteY1394" fmla="*/ 752955 h 2714626"/>
              <a:gd name="connsiteX1395" fmla="*/ 4300267 w 4719208"/>
              <a:gd name="connsiteY1395" fmla="*/ 755574 h 2714626"/>
              <a:gd name="connsiteX1396" fmla="*/ 4306865 w 4719208"/>
              <a:gd name="connsiteY1396" fmla="*/ 756696 h 2714626"/>
              <a:gd name="connsiteX1397" fmla="*/ 4306394 w 4719208"/>
              <a:gd name="connsiteY1397" fmla="*/ 758566 h 2714626"/>
              <a:gd name="connsiteX1398" fmla="*/ 4307807 w 4719208"/>
              <a:gd name="connsiteY1398" fmla="*/ 759689 h 2714626"/>
              <a:gd name="connsiteX1399" fmla="*/ 4304037 w 4719208"/>
              <a:gd name="connsiteY1399" fmla="*/ 761559 h 2714626"/>
              <a:gd name="connsiteX1400" fmla="*/ 3836558 w 4719208"/>
              <a:gd name="connsiteY1400" fmla="*/ 767358 h 2714626"/>
              <a:gd name="connsiteX1401" fmla="*/ 3835615 w 4719208"/>
              <a:gd name="connsiteY1401" fmla="*/ 764320 h 2714626"/>
              <a:gd name="connsiteX1402" fmla="*/ 3837500 w 4719208"/>
              <a:gd name="connsiteY1402" fmla="*/ 759763 h 2714626"/>
              <a:gd name="connsiteX1403" fmla="*/ 3841271 w 4719208"/>
              <a:gd name="connsiteY1403" fmla="*/ 760523 h 2714626"/>
              <a:gd name="connsiteX1404" fmla="*/ 3840328 w 4719208"/>
              <a:gd name="connsiteY1404" fmla="*/ 763561 h 2714626"/>
              <a:gd name="connsiteX1405" fmla="*/ 3842684 w 4719208"/>
              <a:gd name="connsiteY1405" fmla="*/ 764700 h 2714626"/>
              <a:gd name="connsiteX1406" fmla="*/ 3840328 w 4719208"/>
              <a:gd name="connsiteY1406" fmla="*/ 766978 h 2714626"/>
              <a:gd name="connsiteX1407" fmla="*/ 3913371 w 4719208"/>
              <a:gd name="connsiteY1407" fmla="*/ 795562 h 2714626"/>
              <a:gd name="connsiteX1408" fmla="*/ 3902061 w 4719208"/>
              <a:gd name="connsiteY1408" fmla="*/ 794207 h 2714626"/>
              <a:gd name="connsiteX1409" fmla="*/ 3908230 w 4719208"/>
              <a:gd name="connsiteY1409" fmla="*/ 793393 h 2714626"/>
              <a:gd name="connsiteX1410" fmla="*/ 3055372 w 4719208"/>
              <a:gd name="connsiteY1410" fmla="*/ 796261 h 2714626"/>
              <a:gd name="connsiteX1411" fmla="*/ 3052148 w 4719208"/>
              <a:gd name="connsiteY1411" fmla="*/ 795200 h 2714626"/>
              <a:gd name="connsiteX1412" fmla="*/ 3052990 w 4719208"/>
              <a:gd name="connsiteY1412" fmla="*/ 795928 h 2714626"/>
              <a:gd name="connsiteX1413" fmla="*/ 3132706 w 4719208"/>
              <a:gd name="connsiteY1413" fmla="*/ 805705 h 2714626"/>
              <a:gd name="connsiteX1414" fmla="*/ 3132706 w 4719208"/>
              <a:gd name="connsiteY1414" fmla="*/ 805687 h 2714626"/>
              <a:gd name="connsiteX1415" fmla="*/ 3132670 w 4719208"/>
              <a:gd name="connsiteY1415" fmla="*/ 805701 h 2714626"/>
              <a:gd name="connsiteX1416" fmla="*/ 3738066 w 4719208"/>
              <a:gd name="connsiteY1416" fmla="*/ 810751 h 2714626"/>
              <a:gd name="connsiteX1417" fmla="*/ 3730526 w 4719208"/>
              <a:gd name="connsiteY1417" fmla="*/ 808247 h 2714626"/>
              <a:gd name="connsiteX1418" fmla="*/ 3729583 w 4719208"/>
              <a:gd name="connsiteY1418" fmla="*/ 805326 h 2714626"/>
              <a:gd name="connsiteX1419" fmla="*/ 3734767 w 4719208"/>
              <a:gd name="connsiteY1419" fmla="*/ 806578 h 2714626"/>
              <a:gd name="connsiteX1420" fmla="*/ 3739480 w 4719208"/>
              <a:gd name="connsiteY1420" fmla="*/ 808247 h 2714626"/>
              <a:gd name="connsiteX1421" fmla="*/ 3117430 w 4719208"/>
              <a:gd name="connsiteY1421" fmla="*/ 821599 h 2714626"/>
              <a:gd name="connsiteX1422" fmla="*/ 3117901 w 4719208"/>
              <a:gd name="connsiteY1422" fmla="*/ 819158 h 2714626"/>
              <a:gd name="connsiteX1423" fmla="*/ 3123085 w 4719208"/>
              <a:gd name="connsiteY1423" fmla="*/ 818344 h 2714626"/>
              <a:gd name="connsiteX1424" fmla="*/ 3125912 w 4719208"/>
              <a:gd name="connsiteY1424" fmla="*/ 819158 h 2714626"/>
              <a:gd name="connsiteX1425" fmla="*/ 3122614 w 4719208"/>
              <a:gd name="connsiteY1425" fmla="*/ 821192 h 2714626"/>
              <a:gd name="connsiteX1426" fmla="*/ 3377156 w 4719208"/>
              <a:gd name="connsiteY1426" fmla="*/ 822684 h 2714626"/>
              <a:gd name="connsiteX1427" fmla="*/ 3372309 w 4719208"/>
              <a:gd name="connsiteY1427" fmla="*/ 821106 h 2714626"/>
              <a:gd name="connsiteX1428" fmla="*/ 3371905 w 4719208"/>
              <a:gd name="connsiteY1428" fmla="*/ 819922 h 2714626"/>
              <a:gd name="connsiteX1429" fmla="*/ 3372309 w 4719208"/>
              <a:gd name="connsiteY1429" fmla="*/ 818344 h 2714626"/>
              <a:gd name="connsiteX1430" fmla="*/ 3375136 w 4719208"/>
              <a:gd name="connsiteY1430" fmla="*/ 820711 h 2714626"/>
              <a:gd name="connsiteX1431" fmla="*/ 3377560 w 4719208"/>
              <a:gd name="connsiteY1431" fmla="*/ 819922 h 2714626"/>
              <a:gd name="connsiteX1432" fmla="*/ 4089806 w 4719208"/>
              <a:gd name="connsiteY1432" fmla="*/ 836786 h 2714626"/>
              <a:gd name="connsiteX1433" fmla="*/ 4084293 w 4719208"/>
              <a:gd name="connsiteY1433" fmla="*/ 836786 h 2714626"/>
              <a:gd name="connsiteX1434" fmla="*/ 4083020 w 4719208"/>
              <a:gd name="connsiteY1434" fmla="*/ 835701 h 2714626"/>
              <a:gd name="connsiteX1435" fmla="*/ 4085990 w 4719208"/>
              <a:gd name="connsiteY1435" fmla="*/ 834616 h 2714626"/>
              <a:gd name="connsiteX1436" fmla="*/ 4091503 w 4719208"/>
              <a:gd name="connsiteY1436" fmla="*/ 835701 h 2714626"/>
              <a:gd name="connsiteX1437" fmla="*/ 4137214 w 4719208"/>
              <a:gd name="connsiteY1437" fmla="*/ 843295 h 2714626"/>
              <a:gd name="connsiteX1438" fmla="*/ 4131088 w 4719208"/>
              <a:gd name="connsiteY1438" fmla="*/ 842365 h 2714626"/>
              <a:gd name="connsiteX1439" fmla="*/ 4135801 w 4719208"/>
              <a:gd name="connsiteY1439" fmla="*/ 841125 h 2714626"/>
              <a:gd name="connsiteX1440" fmla="*/ 4139099 w 4719208"/>
              <a:gd name="connsiteY1440" fmla="*/ 838956 h 2714626"/>
              <a:gd name="connsiteX1441" fmla="*/ 4142869 w 4719208"/>
              <a:gd name="connsiteY1441" fmla="*/ 839886 h 2714626"/>
              <a:gd name="connsiteX1442" fmla="*/ 4148053 w 4719208"/>
              <a:gd name="connsiteY1442" fmla="*/ 840195 h 2714626"/>
              <a:gd name="connsiteX1443" fmla="*/ 4147582 w 4719208"/>
              <a:gd name="connsiteY1443" fmla="*/ 841125 h 2714626"/>
              <a:gd name="connsiteX1444" fmla="*/ 4140513 w 4719208"/>
              <a:gd name="connsiteY1444" fmla="*/ 841436 h 2714626"/>
              <a:gd name="connsiteX1445" fmla="*/ 4141927 w 4719208"/>
              <a:gd name="connsiteY1445" fmla="*/ 842985 h 2714626"/>
              <a:gd name="connsiteX1446" fmla="*/ 4174617 w 4719208"/>
              <a:gd name="connsiteY1446" fmla="*/ 844380 h 2714626"/>
              <a:gd name="connsiteX1447" fmla="*/ 4169260 w 4719208"/>
              <a:gd name="connsiteY1447" fmla="*/ 844071 h 2714626"/>
              <a:gd name="connsiteX1448" fmla="*/ 4172385 w 4719208"/>
              <a:gd name="connsiteY1448" fmla="*/ 842210 h 2714626"/>
              <a:gd name="connsiteX1449" fmla="*/ 4177742 w 4719208"/>
              <a:gd name="connsiteY1449" fmla="*/ 842521 h 2714626"/>
              <a:gd name="connsiteX1450" fmla="*/ 3357591 w 4719208"/>
              <a:gd name="connsiteY1450" fmla="*/ 847634 h 2714626"/>
              <a:gd name="connsiteX1451" fmla="*/ 3347872 w 4719208"/>
              <a:gd name="connsiteY1451" fmla="*/ 845465 h 2714626"/>
              <a:gd name="connsiteX1452" fmla="*/ 3350964 w 4719208"/>
              <a:gd name="connsiteY1452" fmla="*/ 844379 h 2714626"/>
              <a:gd name="connsiteX1453" fmla="*/ 3358917 w 4719208"/>
              <a:gd name="connsiteY1453" fmla="*/ 845826 h 2714626"/>
              <a:gd name="connsiteX1454" fmla="*/ 3362009 w 4719208"/>
              <a:gd name="connsiteY1454" fmla="*/ 846911 h 2714626"/>
              <a:gd name="connsiteX1455" fmla="*/ 4186697 w 4719208"/>
              <a:gd name="connsiteY1455" fmla="*/ 855228 h 2714626"/>
              <a:gd name="connsiteX1456" fmla="*/ 4185282 w 4719208"/>
              <a:gd name="connsiteY1456" fmla="*/ 854505 h 2714626"/>
              <a:gd name="connsiteX1457" fmla="*/ 4185753 w 4719208"/>
              <a:gd name="connsiteY1457" fmla="*/ 853420 h 2714626"/>
              <a:gd name="connsiteX1458" fmla="*/ 4183397 w 4719208"/>
              <a:gd name="connsiteY1458" fmla="*/ 853059 h 2714626"/>
              <a:gd name="connsiteX1459" fmla="*/ 4187168 w 4719208"/>
              <a:gd name="connsiteY1459" fmla="*/ 850889 h 2714626"/>
              <a:gd name="connsiteX1460" fmla="*/ 4193294 w 4719208"/>
              <a:gd name="connsiteY1460" fmla="*/ 851612 h 2714626"/>
              <a:gd name="connsiteX1461" fmla="*/ 4191880 w 4719208"/>
              <a:gd name="connsiteY1461" fmla="*/ 853059 h 2714626"/>
              <a:gd name="connsiteX1462" fmla="*/ 4187168 w 4719208"/>
              <a:gd name="connsiteY1462" fmla="*/ 853059 h 2714626"/>
              <a:gd name="connsiteX1463" fmla="*/ 3232886 w 4719208"/>
              <a:gd name="connsiteY1463" fmla="*/ 860653 h 2714626"/>
              <a:gd name="connsiteX1464" fmla="*/ 3231943 w 4719208"/>
              <a:gd name="connsiteY1464" fmla="*/ 857398 h 2714626"/>
              <a:gd name="connsiteX1465" fmla="*/ 3239012 w 4719208"/>
              <a:gd name="connsiteY1465" fmla="*/ 857398 h 2714626"/>
              <a:gd name="connsiteX1466" fmla="*/ 3238070 w 4719208"/>
              <a:gd name="connsiteY1466" fmla="*/ 859930 h 2714626"/>
              <a:gd name="connsiteX1467" fmla="*/ 3202255 w 4719208"/>
              <a:gd name="connsiteY1467" fmla="*/ 861737 h 2714626"/>
              <a:gd name="connsiteX1468" fmla="*/ 3203198 w 4719208"/>
              <a:gd name="connsiteY1468" fmla="*/ 858483 h 2714626"/>
              <a:gd name="connsiteX1469" fmla="*/ 3209324 w 4719208"/>
              <a:gd name="connsiteY1469" fmla="*/ 858948 h 2714626"/>
              <a:gd name="connsiteX1470" fmla="*/ 3212152 w 4719208"/>
              <a:gd name="connsiteY1470" fmla="*/ 858483 h 2714626"/>
              <a:gd name="connsiteX1471" fmla="*/ 3208382 w 4719208"/>
              <a:gd name="connsiteY1471" fmla="*/ 861273 h 2714626"/>
              <a:gd name="connsiteX1472" fmla="*/ 3175456 w 4719208"/>
              <a:gd name="connsiteY1472" fmla="*/ 873670 h 2714626"/>
              <a:gd name="connsiteX1473" fmla="*/ 3173980 w 4719208"/>
              <a:gd name="connsiteY1473" fmla="*/ 871500 h 2714626"/>
              <a:gd name="connsiteX1474" fmla="*/ 3178898 w 4719208"/>
              <a:gd name="connsiteY1474" fmla="*/ 871862 h 2714626"/>
              <a:gd name="connsiteX1475" fmla="*/ 3185290 w 4719208"/>
              <a:gd name="connsiteY1475" fmla="*/ 871500 h 2714626"/>
              <a:gd name="connsiteX1476" fmla="*/ 3184798 w 4719208"/>
              <a:gd name="connsiteY1476" fmla="*/ 872947 h 2714626"/>
              <a:gd name="connsiteX1477" fmla="*/ 3195658 w 4719208"/>
              <a:gd name="connsiteY1477" fmla="*/ 873670 h 2714626"/>
              <a:gd name="connsiteX1478" fmla="*/ 3190474 w 4719208"/>
              <a:gd name="connsiteY1478" fmla="*/ 873670 h 2714626"/>
              <a:gd name="connsiteX1479" fmla="*/ 3188117 w 4719208"/>
              <a:gd name="connsiteY1479" fmla="*/ 872857 h 2714626"/>
              <a:gd name="connsiteX1480" fmla="*/ 3188117 w 4719208"/>
              <a:gd name="connsiteY1480" fmla="*/ 872043 h 2714626"/>
              <a:gd name="connsiteX1481" fmla="*/ 3190474 w 4719208"/>
              <a:gd name="connsiteY1481" fmla="*/ 871500 h 2714626"/>
              <a:gd name="connsiteX1482" fmla="*/ 3194244 w 4719208"/>
              <a:gd name="connsiteY1482" fmla="*/ 872857 h 2714626"/>
              <a:gd name="connsiteX1483" fmla="*/ 3194716 w 4719208"/>
              <a:gd name="connsiteY1483" fmla="*/ 872043 h 2714626"/>
              <a:gd name="connsiteX1484" fmla="*/ 3196600 w 4719208"/>
              <a:gd name="connsiteY1484" fmla="*/ 872314 h 2714626"/>
              <a:gd name="connsiteX1485" fmla="*/ 3209943 w 4719208"/>
              <a:gd name="connsiteY1485" fmla="*/ 874755 h 2714626"/>
              <a:gd name="connsiteX1486" fmla="*/ 3204200 w 4719208"/>
              <a:gd name="connsiteY1486" fmla="*/ 874755 h 2714626"/>
              <a:gd name="connsiteX1487" fmla="*/ 3199782 w 4719208"/>
              <a:gd name="connsiteY1487" fmla="*/ 873177 h 2714626"/>
              <a:gd name="connsiteX1488" fmla="*/ 3198014 w 4719208"/>
              <a:gd name="connsiteY1488" fmla="*/ 871994 h 2714626"/>
              <a:gd name="connsiteX1489" fmla="*/ 3198014 w 4719208"/>
              <a:gd name="connsiteY1489" fmla="*/ 870416 h 2714626"/>
              <a:gd name="connsiteX1490" fmla="*/ 3199782 w 4719208"/>
              <a:gd name="connsiteY1490" fmla="*/ 870416 h 2714626"/>
              <a:gd name="connsiteX1491" fmla="*/ 3205083 w 4719208"/>
              <a:gd name="connsiteY1491" fmla="*/ 870416 h 2714626"/>
              <a:gd name="connsiteX1492" fmla="*/ 3210826 w 4719208"/>
              <a:gd name="connsiteY1492" fmla="*/ 871994 h 2714626"/>
              <a:gd name="connsiteX1493" fmla="*/ 3212152 w 4719208"/>
              <a:gd name="connsiteY1493" fmla="*/ 872783 h 2714626"/>
              <a:gd name="connsiteX1494" fmla="*/ 3212152 w 4719208"/>
              <a:gd name="connsiteY1494" fmla="*/ 874361 h 2714626"/>
              <a:gd name="connsiteX1495" fmla="*/ 2982915 w 4719208"/>
              <a:gd name="connsiteY1495" fmla="*/ 875623 h 2714626"/>
              <a:gd name="connsiteX1496" fmla="*/ 2986523 w 4719208"/>
              <a:gd name="connsiteY1496" fmla="*/ 875223 h 2714626"/>
              <a:gd name="connsiteX1497" fmla="*/ 2980297 w 4719208"/>
              <a:gd name="connsiteY1497" fmla="*/ 875117 h 2714626"/>
              <a:gd name="connsiteX1498" fmla="*/ 2999137 w 4719208"/>
              <a:gd name="connsiteY1498" fmla="*/ 878754 h 2714626"/>
              <a:gd name="connsiteX1499" fmla="*/ 2998675 w 4719208"/>
              <a:gd name="connsiteY1499" fmla="*/ 877884 h 2714626"/>
              <a:gd name="connsiteX1500" fmla="*/ 3005192 w 4719208"/>
              <a:gd name="connsiteY1500" fmla="*/ 877509 h 2714626"/>
              <a:gd name="connsiteX1501" fmla="*/ 3007430 w 4719208"/>
              <a:gd name="connsiteY1501" fmla="*/ 876306 h 2714626"/>
              <a:gd name="connsiteX1502" fmla="*/ 3003597 w 4719208"/>
              <a:gd name="connsiteY1502" fmla="*/ 875771 h 2714626"/>
              <a:gd name="connsiteX1503" fmla="*/ 2999617 w 4719208"/>
              <a:gd name="connsiteY1503" fmla="*/ 876642 h 2714626"/>
              <a:gd name="connsiteX1504" fmla="*/ 2996098 w 4719208"/>
              <a:gd name="connsiteY1504" fmla="*/ 878168 h 2714626"/>
              <a:gd name="connsiteX1505" fmla="*/ 2705073 w 4719208"/>
              <a:gd name="connsiteY1505" fmla="*/ 879918 h 2714626"/>
              <a:gd name="connsiteX1506" fmla="*/ 2704007 w 4719208"/>
              <a:gd name="connsiteY1506" fmla="*/ 878009 h 2714626"/>
              <a:gd name="connsiteX1507" fmla="*/ 2703059 w 4719208"/>
              <a:gd name="connsiteY1507" fmla="*/ 878373 h 2714626"/>
              <a:gd name="connsiteX1508" fmla="*/ 2838367 w 4719208"/>
              <a:gd name="connsiteY1508" fmla="*/ 883625 h 2714626"/>
              <a:gd name="connsiteX1509" fmla="*/ 2844729 w 4719208"/>
              <a:gd name="connsiteY1509" fmla="*/ 882859 h 2714626"/>
              <a:gd name="connsiteX1510" fmla="*/ 2845064 w 4719208"/>
              <a:gd name="connsiteY1510" fmla="*/ 882859 h 2714626"/>
              <a:gd name="connsiteX1511" fmla="*/ 2838728 w 4719208"/>
              <a:gd name="connsiteY1511" fmla="*/ 881800 h 2714626"/>
              <a:gd name="connsiteX1512" fmla="*/ 2739821 w 4719208"/>
              <a:gd name="connsiteY1512" fmla="*/ 884157 h 2714626"/>
              <a:gd name="connsiteX1513" fmla="*/ 2742305 w 4719208"/>
              <a:gd name="connsiteY1513" fmla="*/ 883885 h 2714626"/>
              <a:gd name="connsiteX1514" fmla="*/ 2738604 w 4719208"/>
              <a:gd name="connsiteY1514" fmla="*/ 883089 h 2714626"/>
              <a:gd name="connsiteX1515" fmla="*/ 2855794 w 4719208"/>
              <a:gd name="connsiteY1515" fmla="*/ 885153 h 2714626"/>
              <a:gd name="connsiteX1516" fmla="*/ 2858484 w 4719208"/>
              <a:gd name="connsiteY1516" fmla="*/ 885103 h 2714626"/>
              <a:gd name="connsiteX1517" fmla="*/ 2855689 w 4719208"/>
              <a:gd name="connsiteY1517" fmla="*/ 884635 h 2714626"/>
              <a:gd name="connsiteX1518" fmla="*/ 2798267 w 4719208"/>
              <a:gd name="connsiteY1518" fmla="*/ 885965 h 2714626"/>
              <a:gd name="connsiteX1519" fmla="*/ 2804866 w 4719208"/>
              <a:gd name="connsiteY1519" fmla="*/ 885241 h 2714626"/>
              <a:gd name="connsiteX1520" fmla="*/ 2804866 w 4719208"/>
              <a:gd name="connsiteY1520" fmla="*/ 882710 h 2714626"/>
              <a:gd name="connsiteX1521" fmla="*/ 2801096 w 4719208"/>
              <a:gd name="connsiteY1521" fmla="*/ 882349 h 2714626"/>
              <a:gd name="connsiteX1522" fmla="*/ 2799681 w 4719208"/>
              <a:gd name="connsiteY1522" fmla="*/ 881264 h 2714626"/>
              <a:gd name="connsiteX1523" fmla="*/ 2796854 w 4719208"/>
              <a:gd name="connsiteY1523" fmla="*/ 883795 h 2714626"/>
              <a:gd name="connsiteX1524" fmla="*/ 2791669 w 4719208"/>
              <a:gd name="connsiteY1524" fmla="*/ 883795 h 2714626"/>
              <a:gd name="connsiteX1525" fmla="*/ 2791669 w 4719208"/>
              <a:gd name="connsiteY1525" fmla="*/ 882349 h 2714626"/>
              <a:gd name="connsiteX1526" fmla="*/ 2795440 w 4719208"/>
              <a:gd name="connsiteY1526" fmla="*/ 880179 h 2714626"/>
              <a:gd name="connsiteX1527" fmla="*/ 2804866 w 4719208"/>
              <a:gd name="connsiteY1527" fmla="*/ 880179 h 2714626"/>
              <a:gd name="connsiteX1528" fmla="*/ 2807694 w 4719208"/>
              <a:gd name="connsiteY1528" fmla="*/ 883434 h 2714626"/>
              <a:gd name="connsiteX1529" fmla="*/ 2821835 w 4719208"/>
              <a:gd name="connsiteY1529" fmla="*/ 882349 h 2714626"/>
              <a:gd name="connsiteX1530" fmla="*/ 2838102 w 4719208"/>
              <a:gd name="connsiteY1530" fmla="*/ 883649 h 2714626"/>
              <a:gd name="connsiteX1531" fmla="*/ 2836094 w 4719208"/>
              <a:gd name="connsiteY1531" fmla="*/ 882859 h 2714626"/>
              <a:gd name="connsiteX1532" fmla="*/ 2836798 w 4719208"/>
              <a:gd name="connsiteY1532" fmla="*/ 881478 h 2714626"/>
              <a:gd name="connsiteX1533" fmla="*/ 2819728 w 4719208"/>
              <a:gd name="connsiteY1533" fmla="*/ 878624 h 2714626"/>
              <a:gd name="connsiteX1534" fmla="*/ 2818657 w 4719208"/>
              <a:gd name="connsiteY1534" fmla="*/ 879095 h 2714626"/>
              <a:gd name="connsiteX1535" fmla="*/ 2818932 w 4719208"/>
              <a:gd name="connsiteY1535" fmla="*/ 878491 h 2714626"/>
              <a:gd name="connsiteX1536" fmla="*/ 2799775 w 4719208"/>
              <a:gd name="connsiteY1536" fmla="*/ 875288 h 2714626"/>
              <a:gd name="connsiteX1537" fmla="*/ 2800751 w 4719208"/>
              <a:gd name="connsiteY1537" fmla="*/ 877286 h 2714626"/>
              <a:gd name="connsiteX1538" fmla="*/ 2788970 w 4719208"/>
              <a:gd name="connsiteY1538" fmla="*/ 877648 h 2714626"/>
              <a:gd name="connsiteX1539" fmla="*/ 2779544 w 4719208"/>
              <a:gd name="connsiteY1539" fmla="*/ 879095 h 2714626"/>
              <a:gd name="connsiteX1540" fmla="*/ 2781430 w 4719208"/>
              <a:gd name="connsiteY1540" fmla="*/ 876563 h 2714626"/>
              <a:gd name="connsiteX1541" fmla="*/ 2782372 w 4719208"/>
              <a:gd name="connsiteY1541" fmla="*/ 874032 h 2714626"/>
              <a:gd name="connsiteX1542" fmla="*/ 2786614 w 4719208"/>
              <a:gd name="connsiteY1542" fmla="*/ 873670 h 2714626"/>
              <a:gd name="connsiteX1543" fmla="*/ 2785199 w 4719208"/>
              <a:gd name="connsiteY1543" fmla="*/ 874394 h 2714626"/>
              <a:gd name="connsiteX1544" fmla="*/ 2782372 w 4719208"/>
              <a:gd name="connsiteY1544" fmla="*/ 875117 h 2714626"/>
              <a:gd name="connsiteX1545" fmla="*/ 2785199 w 4719208"/>
              <a:gd name="connsiteY1545" fmla="*/ 877286 h 2714626"/>
              <a:gd name="connsiteX1546" fmla="*/ 2794625 w 4719208"/>
              <a:gd name="connsiteY1546" fmla="*/ 875478 h 2714626"/>
              <a:gd name="connsiteX1547" fmla="*/ 2795352 w 4719208"/>
              <a:gd name="connsiteY1547" fmla="*/ 874549 h 2714626"/>
              <a:gd name="connsiteX1548" fmla="*/ 2782120 w 4719208"/>
              <a:gd name="connsiteY1548" fmla="*/ 872337 h 2714626"/>
              <a:gd name="connsiteX1549" fmla="*/ 2778440 w 4719208"/>
              <a:gd name="connsiteY1549" fmla="*/ 874032 h 2714626"/>
              <a:gd name="connsiteX1550" fmla="*/ 2777027 w 4719208"/>
              <a:gd name="connsiteY1550" fmla="*/ 876563 h 2714626"/>
              <a:gd name="connsiteX1551" fmla="*/ 2773729 w 4719208"/>
              <a:gd name="connsiteY1551" fmla="*/ 876563 h 2714626"/>
              <a:gd name="connsiteX1552" fmla="*/ 2769018 w 4719208"/>
              <a:gd name="connsiteY1552" fmla="*/ 874032 h 2714626"/>
              <a:gd name="connsiteX1553" fmla="*/ 2767604 w 4719208"/>
              <a:gd name="connsiteY1553" fmla="*/ 875840 h 2714626"/>
              <a:gd name="connsiteX1554" fmla="*/ 2764778 w 4719208"/>
              <a:gd name="connsiteY1554" fmla="*/ 874032 h 2714626"/>
              <a:gd name="connsiteX1555" fmla="*/ 2756770 w 4719208"/>
              <a:gd name="connsiteY1555" fmla="*/ 872223 h 2714626"/>
              <a:gd name="connsiteX1556" fmla="*/ 2752059 w 4719208"/>
              <a:gd name="connsiteY1556" fmla="*/ 872223 h 2714626"/>
              <a:gd name="connsiteX1557" fmla="*/ 2752059 w 4719208"/>
              <a:gd name="connsiteY1557" fmla="*/ 874393 h 2714626"/>
              <a:gd name="connsiteX1558" fmla="*/ 2754886 w 4719208"/>
              <a:gd name="connsiteY1558" fmla="*/ 874393 h 2714626"/>
              <a:gd name="connsiteX1559" fmla="*/ 2751588 w 4719208"/>
              <a:gd name="connsiteY1559" fmla="*/ 875478 h 2714626"/>
              <a:gd name="connsiteX1560" fmla="*/ 2742637 w 4719208"/>
              <a:gd name="connsiteY1560" fmla="*/ 872223 h 2714626"/>
              <a:gd name="connsiteX1561" fmla="*/ 2736984 w 4719208"/>
              <a:gd name="connsiteY1561" fmla="*/ 872946 h 2714626"/>
              <a:gd name="connsiteX1562" fmla="*/ 2735100 w 4719208"/>
              <a:gd name="connsiteY1562" fmla="*/ 875478 h 2714626"/>
              <a:gd name="connsiteX1563" fmla="*/ 2735100 w 4719208"/>
              <a:gd name="connsiteY1563" fmla="*/ 874032 h 2714626"/>
              <a:gd name="connsiteX1564" fmla="*/ 2733686 w 4719208"/>
              <a:gd name="connsiteY1564" fmla="*/ 873308 h 2714626"/>
              <a:gd name="connsiteX1565" fmla="*/ 2733215 w 4719208"/>
              <a:gd name="connsiteY1565" fmla="*/ 874755 h 2714626"/>
              <a:gd name="connsiteX1566" fmla="*/ 2730860 w 4719208"/>
              <a:gd name="connsiteY1566" fmla="*/ 876563 h 2714626"/>
              <a:gd name="connsiteX1567" fmla="*/ 2728975 w 4719208"/>
              <a:gd name="connsiteY1567" fmla="*/ 875840 h 2714626"/>
              <a:gd name="connsiteX1568" fmla="*/ 2728975 w 4719208"/>
              <a:gd name="connsiteY1568" fmla="*/ 874393 h 2714626"/>
              <a:gd name="connsiteX1569" fmla="*/ 2729918 w 4719208"/>
              <a:gd name="connsiteY1569" fmla="*/ 872223 h 2714626"/>
              <a:gd name="connsiteX1570" fmla="*/ 2724264 w 4719208"/>
              <a:gd name="connsiteY1570" fmla="*/ 876924 h 2714626"/>
              <a:gd name="connsiteX1571" fmla="*/ 2717669 w 4719208"/>
              <a:gd name="connsiteY1571" fmla="*/ 880179 h 2714626"/>
              <a:gd name="connsiteX1572" fmla="*/ 2717669 w 4719208"/>
              <a:gd name="connsiteY1572" fmla="*/ 879094 h 2714626"/>
              <a:gd name="connsiteX1573" fmla="*/ 2713900 w 4719208"/>
              <a:gd name="connsiteY1573" fmla="*/ 876563 h 2714626"/>
              <a:gd name="connsiteX1574" fmla="*/ 2710602 w 4719208"/>
              <a:gd name="connsiteY1574" fmla="*/ 876563 h 2714626"/>
              <a:gd name="connsiteX1575" fmla="*/ 2712958 w 4719208"/>
              <a:gd name="connsiteY1575" fmla="*/ 878009 h 2714626"/>
              <a:gd name="connsiteX1576" fmla="*/ 2712016 w 4719208"/>
              <a:gd name="connsiteY1576" fmla="*/ 880179 h 2714626"/>
              <a:gd name="connsiteX1577" fmla="*/ 2708712 w 4719208"/>
              <a:gd name="connsiteY1577" fmla="*/ 880360 h 2714626"/>
              <a:gd name="connsiteX1578" fmla="*/ 2712012 w 4719208"/>
              <a:gd name="connsiteY1578" fmla="*/ 880541 h 2714626"/>
              <a:gd name="connsiteX1579" fmla="*/ 2715312 w 4719208"/>
              <a:gd name="connsiteY1579" fmla="*/ 878732 h 2714626"/>
              <a:gd name="connsiteX1580" fmla="*/ 2715312 w 4719208"/>
              <a:gd name="connsiteY1580" fmla="*/ 880541 h 2714626"/>
              <a:gd name="connsiteX1581" fmla="*/ 2720967 w 4719208"/>
              <a:gd name="connsiteY1581" fmla="*/ 880541 h 2714626"/>
              <a:gd name="connsiteX1582" fmla="*/ 2727216 w 4719208"/>
              <a:gd name="connsiteY1582" fmla="*/ 879695 h 2714626"/>
              <a:gd name="connsiteX1583" fmla="*/ 2725821 w 4719208"/>
              <a:gd name="connsiteY1583" fmla="*/ 879037 h 2714626"/>
              <a:gd name="connsiteX1584" fmla="*/ 2730910 w 4719208"/>
              <a:gd name="connsiteY1584" fmla="*/ 878009 h 2714626"/>
              <a:gd name="connsiteX1585" fmla="*/ 2743866 w 4719208"/>
              <a:gd name="connsiteY1585" fmla="*/ 882463 h 2714626"/>
              <a:gd name="connsiteX1586" fmla="*/ 2748900 w 4719208"/>
              <a:gd name="connsiteY1586" fmla="*/ 883162 h 2714626"/>
              <a:gd name="connsiteX1587" fmla="*/ 2753019 w 4719208"/>
              <a:gd name="connsiteY1587" fmla="*/ 882710 h 2714626"/>
              <a:gd name="connsiteX1588" fmla="*/ 2757614 w 4719208"/>
              <a:gd name="connsiteY1588" fmla="*/ 883202 h 2714626"/>
              <a:gd name="connsiteX1589" fmla="*/ 2758280 w 4719208"/>
              <a:gd name="connsiteY1589" fmla="*/ 882349 h 2714626"/>
              <a:gd name="connsiteX1590" fmla="*/ 2759366 w 4719208"/>
              <a:gd name="connsiteY1590" fmla="*/ 883390 h 2714626"/>
              <a:gd name="connsiteX1591" fmla="*/ 2762155 w 4719208"/>
              <a:gd name="connsiteY1591" fmla="*/ 883689 h 2714626"/>
              <a:gd name="connsiteX1592" fmla="*/ 2764614 w 4719208"/>
              <a:gd name="connsiteY1592" fmla="*/ 883217 h 2714626"/>
              <a:gd name="connsiteX1593" fmla="*/ 2768233 w 4719208"/>
              <a:gd name="connsiteY1593" fmla="*/ 884085 h 2714626"/>
              <a:gd name="connsiteX1594" fmla="*/ 2767874 w 4719208"/>
              <a:gd name="connsiteY1594" fmla="*/ 884300 h 2714626"/>
              <a:gd name="connsiteX1595" fmla="*/ 2773286 w 4719208"/>
              <a:gd name="connsiteY1595" fmla="*/ 884880 h 2714626"/>
              <a:gd name="connsiteX1596" fmla="*/ 2787426 w 4719208"/>
              <a:gd name="connsiteY1596" fmla="*/ 882710 h 2714626"/>
              <a:gd name="connsiteX1597" fmla="*/ 2784127 w 4719208"/>
              <a:gd name="connsiteY1597" fmla="*/ 884157 h 2714626"/>
              <a:gd name="connsiteX1598" fmla="*/ 2786012 w 4719208"/>
              <a:gd name="connsiteY1598" fmla="*/ 885965 h 2714626"/>
              <a:gd name="connsiteX1599" fmla="*/ 2855300 w 4719208"/>
              <a:gd name="connsiteY1599" fmla="*/ 887773 h 2714626"/>
              <a:gd name="connsiteX1600" fmla="*/ 2855300 w 4719208"/>
              <a:gd name="connsiteY1600" fmla="*/ 886327 h 2714626"/>
              <a:gd name="connsiteX1601" fmla="*/ 2851057 w 4719208"/>
              <a:gd name="connsiteY1601" fmla="*/ 885241 h 2714626"/>
              <a:gd name="connsiteX1602" fmla="*/ 2854099 w 4719208"/>
              <a:gd name="connsiteY1602" fmla="*/ 885185 h 2714626"/>
              <a:gd name="connsiteX1603" fmla="*/ 2851260 w 4719208"/>
              <a:gd name="connsiteY1603" fmla="*/ 884519 h 2714626"/>
              <a:gd name="connsiteX1604" fmla="*/ 2851051 w 4719208"/>
              <a:gd name="connsiteY1604" fmla="*/ 883860 h 2714626"/>
              <a:gd name="connsiteX1605" fmla="*/ 2848332 w 4719208"/>
              <a:gd name="connsiteY1605" fmla="*/ 883406 h 2714626"/>
              <a:gd name="connsiteX1606" fmla="*/ 2847455 w 4719208"/>
              <a:gd name="connsiteY1606" fmla="*/ 884391 h 2714626"/>
              <a:gd name="connsiteX1607" fmla="*/ 2847076 w 4719208"/>
              <a:gd name="connsiteY1607" fmla="*/ 885030 h 2714626"/>
              <a:gd name="connsiteX1608" fmla="*/ 3061909 w 4719208"/>
              <a:gd name="connsiteY1608" fmla="*/ 890874 h 2714626"/>
              <a:gd name="connsiteX1609" fmla="*/ 3079186 w 4719208"/>
              <a:gd name="connsiteY1609" fmla="*/ 889581 h 2714626"/>
              <a:gd name="connsiteX1610" fmla="*/ 3094210 w 4719208"/>
              <a:gd name="connsiteY1610" fmla="*/ 889581 h 2714626"/>
              <a:gd name="connsiteX1611" fmla="*/ 3032864 w 4719208"/>
              <a:gd name="connsiteY1611" fmla="*/ 880027 h 2714626"/>
              <a:gd name="connsiteX1612" fmla="*/ 3032658 w 4719208"/>
              <a:gd name="connsiteY1612" fmla="*/ 880138 h 2714626"/>
              <a:gd name="connsiteX1613" fmla="*/ 3032558 w 4719208"/>
              <a:gd name="connsiteY1613" fmla="*/ 879979 h 2714626"/>
              <a:gd name="connsiteX1614" fmla="*/ 3022238 w 4719208"/>
              <a:gd name="connsiteY1614" fmla="*/ 878372 h 2714626"/>
              <a:gd name="connsiteX1615" fmla="*/ 3017993 w 4719208"/>
              <a:gd name="connsiteY1615" fmla="*/ 877779 h 2714626"/>
              <a:gd name="connsiteX1616" fmla="*/ 3009848 w 4719208"/>
              <a:gd name="connsiteY1616" fmla="*/ 879011 h 2714626"/>
              <a:gd name="connsiteX1617" fmla="*/ 3006986 w 4719208"/>
              <a:gd name="connsiteY1617" fmla="*/ 880270 h 2714626"/>
              <a:gd name="connsiteX1618" fmla="*/ 3109352 w 4719208"/>
              <a:gd name="connsiteY1618" fmla="*/ 894282 h 2714626"/>
              <a:gd name="connsiteX1619" fmla="*/ 3115276 w 4719208"/>
              <a:gd name="connsiteY1619" fmla="*/ 892862 h 2714626"/>
              <a:gd name="connsiteX1620" fmla="*/ 3105581 w 4719208"/>
              <a:gd name="connsiteY1620" fmla="*/ 891352 h 2714626"/>
              <a:gd name="connsiteX1621" fmla="*/ 3105581 w 4719208"/>
              <a:gd name="connsiteY1621" fmla="*/ 892113 h 2714626"/>
              <a:gd name="connsiteX1622" fmla="*/ 3105581 w 4719208"/>
              <a:gd name="connsiteY1622" fmla="*/ 893197 h 2714626"/>
              <a:gd name="connsiteX1623" fmla="*/ 3106524 w 4719208"/>
              <a:gd name="connsiteY1623" fmla="*/ 893197 h 2714626"/>
              <a:gd name="connsiteX1624" fmla="*/ 3110766 w 4719208"/>
              <a:gd name="connsiteY1624" fmla="*/ 892474 h 2714626"/>
              <a:gd name="connsiteX1625" fmla="*/ 3667517 w 4719208"/>
              <a:gd name="connsiteY1625" fmla="*/ 900791 h 2714626"/>
              <a:gd name="connsiteX1626" fmla="*/ 3656310 w 4719208"/>
              <a:gd name="connsiteY1626" fmla="*/ 898931 h 2714626"/>
              <a:gd name="connsiteX1627" fmla="*/ 3652724 w 4719208"/>
              <a:gd name="connsiteY1627" fmla="*/ 900327 h 2714626"/>
              <a:gd name="connsiteX1628" fmla="*/ 3651827 w 4719208"/>
              <a:gd name="connsiteY1628" fmla="*/ 898931 h 2714626"/>
              <a:gd name="connsiteX1629" fmla="*/ 3655862 w 4719208"/>
              <a:gd name="connsiteY1629" fmla="*/ 897536 h 2714626"/>
              <a:gd name="connsiteX1630" fmla="*/ 3666172 w 4719208"/>
              <a:gd name="connsiteY1630" fmla="*/ 898931 h 2714626"/>
              <a:gd name="connsiteX1631" fmla="*/ 3670206 w 4719208"/>
              <a:gd name="connsiteY1631" fmla="*/ 900327 h 2714626"/>
              <a:gd name="connsiteX1632" fmla="*/ 3177697 w 4719208"/>
              <a:gd name="connsiteY1632" fmla="*/ 901514 h 2714626"/>
              <a:gd name="connsiteX1633" fmla="*/ 3179340 w 4719208"/>
              <a:gd name="connsiteY1633" fmla="*/ 901388 h 2714626"/>
              <a:gd name="connsiteX1634" fmla="*/ 3177580 w 4719208"/>
              <a:gd name="connsiteY1634" fmla="*/ 901155 h 2714626"/>
              <a:gd name="connsiteX1635" fmla="*/ 3304046 w 4719208"/>
              <a:gd name="connsiteY1635" fmla="*/ 921403 h 2714626"/>
              <a:gd name="connsiteX1636" fmla="*/ 3300511 w 4719208"/>
              <a:gd name="connsiteY1636" fmla="*/ 920318 h 2714626"/>
              <a:gd name="connsiteX1637" fmla="*/ 3296976 w 4719208"/>
              <a:gd name="connsiteY1637" fmla="*/ 919233 h 2714626"/>
              <a:gd name="connsiteX1638" fmla="*/ 3297482 w 4719208"/>
              <a:gd name="connsiteY1638" fmla="*/ 917063 h 2714626"/>
              <a:gd name="connsiteX1639" fmla="*/ 3303541 w 4719208"/>
              <a:gd name="connsiteY1639" fmla="*/ 918510 h 2714626"/>
              <a:gd name="connsiteX1640" fmla="*/ 4100025 w 4719208"/>
              <a:gd name="connsiteY1640" fmla="*/ 953948 h 2714626"/>
              <a:gd name="connsiteX1641" fmla="*/ 4086269 w 4719208"/>
              <a:gd name="connsiteY1641" fmla="*/ 951444 h 2714626"/>
              <a:gd name="connsiteX1642" fmla="*/ 4084435 w 4719208"/>
              <a:gd name="connsiteY1642" fmla="*/ 948524 h 2714626"/>
              <a:gd name="connsiteX1643" fmla="*/ 4090854 w 4719208"/>
              <a:gd name="connsiteY1643" fmla="*/ 951028 h 2714626"/>
              <a:gd name="connsiteX1644" fmla="*/ 4101400 w 4719208"/>
              <a:gd name="connsiteY1644" fmla="*/ 952696 h 2714626"/>
              <a:gd name="connsiteX1645" fmla="*/ 3596220 w 4719208"/>
              <a:gd name="connsiteY1645" fmla="*/ 955033 h 2714626"/>
              <a:gd name="connsiteX1646" fmla="*/ 3593864 w 4719208"/>
              <a:gd name="connsiteY1646" fmla="*/ 952353 h 2714626"/>
              <a:gd name="connsiteX1647" fmla="*/ 3599520 w 4719208"/>
              <a:gd name="connsiteY1647" fmla="*/ 952735 h 2714626"/>
              <a:gd name="connsiteX1648" fmla="*/ 3600933 w 4719208"/>
              <a:gd name="connsiteY1648" fmla="*/ 950821 h 2714626"/>
              <a:gd name="connsiteX1649" fmla="*/ 3603760 w 4719208"/>
              <a:gd name="connsiteY1649" fmla="*/ 948524 h 2714626"/>
              <a:gd name="connsiteX1650" fmla="*/ 3602818 w 4719208"/>
              <a:gd name="connsiteY1650" fmla="*/ 952735 h 2714626"/>
              <a:gd name="connsiteX1651" fmla="*/ 4132031 w 4719208"/>
              <a:gd name="connsiteY1651" fmla="*/ 961542 h 2714626"/>
              <a:gd name="connsiteX1652" fmla="*/ 4125433 w 4719208"/>
              <a:gd name="connsiteY1652" fmla="*/ 959682 h 2714626"/>
              <a:gd name="connsiteX1653" fmla="*/ 4131559 w 4719208"/>
              <a:gd name="connsiteY1653" fmla="*/ 959372 h 2714626"/>
              <a:gd name="connsiteX1654" fmla="*/ 4139570 w 4719208"/>
              <a:gd name="connsiteY1654" fmla="*/ 960612 h 2714626"/>
              <a:gd name="connsiteX1655" fmla="*/ 3431174 w 4719208"/>
              <a:gd name="connsiteY1655" fmla="*/ 962626 h 2714626"/>
              <a:gd name="connsiteX1656" fmla="*/ 3429868 w 4719208"/>
              <a:gd name="connsiteY1656" fmla="*/ 961048 h 2714626"/>
              <a:gd name="connsiteX1657" fmla="*/ 3430738 w 4719208"/>
              <a:gd name="connsiteY1657" fmla="*/ 958287 h 2714626"/>
              <a:gd name="connsiteX1658" fmla="*/ 3432478 w 4719208"/>
              <a:gd name="connsiteY1658" fmla="*/ 959470 h 2714626"/>
              <a:gd name="connsiteX1659" fmla="*/ 3435523 w 4719208"/>
              <a:gd name="connsiteY1659" fmla="*/ 959470 h 2714626"/>
              <a:gd name="connsiteX1660" fmla="*/ 3433783 w 4719208"/>
              <a:gd name="connsiteY1660" fmla="*/ 961048 h 2714626"/>
              <a:gd name="connsiteX1661" fmla="*/ 3446834 w 4719208"/>
              <a:gd name="connsiteY1661" fmla="*/ 962627 h 2714626"/>
              <a:gd name="connsiteX1662" fmla="*/ 3442121 w 4719208"/>
              <a:gd name="connsiteY1662" fmla="*/ 960349 h 2714626"/>
              <a:gd name="connsiteX1663" fmla="*/ 3438350 w 4719208"/>
              <a:gd name="connsiteY1663" fmla="*/ 960349 h 2714626"/>
              <a:gd name="connsiteX1664" fmla="*/ 3440707 w 4719208"/>
              <a:gd name="connsiteY1664" fmla="*/ 959372 h 2714626"/>
              <a:gd name="connsiteX1665" fmla="*/ 3446834 w 4719208"/>
              <a:gd name="connsiteY1665" fmla="*/ 960674 h 2714626"/>
              <a:gd name="connsiteX1666" fmla="*/ 3448247 w 4719208"/>
              <a:gd name="connsiteY1666" fmla="*/ 961976 h 2714626"/>
              <a:gd name="connsiteX1667" fmla="*/ 3865303 w 4719208"/>
              <a:gd name="connsiteY1667" fmla="*/ 969135 h 2714626"/>
              <a:gd name="connsiteX1668" fmla="*/ 3866717 w 4719208"/>
              <a:gd name="connsiteY1668" fmla="*/ 967557 h 2714626"/>
              <a:gd name="connsiteX1669" fmla="*/ 3870958 w 4719208"/>
              <a:gd name="connsiteY1669" fmla="*/ 964796 h 2714626"/>
              <a:gd name="connsiteX1670" fmla="*/ 3873786 w 4719208"/>
              <a:gd name="connsiteY1670" fmla="*/ 965585 h 2714626"/>
              <a:gd name="connsiteX1671" fmla="*/ 3870487 w 4719208"/>
              <a:gd name="connsiteY1671" fmla="*/ 968741 h 2714626"/>
              <a:gd name="connsiteX1672" fmla="*/ 3713921 w 4719208"/>
              <a:gd name="connsiteY1672" fmla="*/ 970220 h 2714626"/>
              <a:gd name="connsiteX1673" fmla="*/ 3703280 w 4719208"/>
              <a:gd name="connsiteY1673" fmla="*/ 970220 h 2714626"/>
              <a:gd name="connsiteX1674" fmla="*/ 3699894 w 4719208"/>
              <a:gd name="connsiteY1674" fmla="*/ 968051 h 2714626"/>
              <a:gd name="connsiteX1675" fmla="*/ 3718274 w 4719208"/>
              <a:gd name="connsiteY1675" fmla="*/ 968051 h 2714626"/>
              <a:gd name="connsiteX1676" fmla="*/ 3831373 w 4719208"/>
              <a:gd name="connsiteY1676" fmla="*/ 979983 h 2714626"/>
              <a:gd name="connsiteX1677" fmla="*/ 3832787 w 4719208"/>
              <a:gd name="connsiteY1677" fmla="*/ 977303 h 2714626"/>
              <a:gd name="connsiteX1678" fmla="*/ 3837028 w 4719208"/>
              <a:gd name="connsiteY1678" fmla="*/ 973857 h 2714626"/>
              <a:gd name="connsiteX1679" fmla="*/ 3846454 w 4719208"/>
              <a:gd name="connsiteY1679" fmla="*/ 973474 h 2714626"/>
              <a:gd name="connsiteX1680" fmla="*/ 3852580 w 4719208"/>
              <a:gd name="connsiteY1680" fmla="*/ 973857 h 2714626"/>
              <a:gd name="connsiteX1681" fmla="*/ 3851166 w 4719208"/>
              <a:gd name="connsiteY1681" fmla="*/ 975389 h 2714626"/>
              <a:gd name="connsiteX1682" fmla="*/ 3846454 w 4719208"/>
              <a:gd name="connsiteY1682" fmla="*/ 977686 h 2714626"/>
              <a:gd name="connsiteX1683" fmla="*/ 3845039 w 4719208"/>
              <a:gd name="connsiteY1683" fmla="*/ 974241 h 2714626"/>
              <a:gd name="connsiteX1684" fmla="*/ 3840799 w 4719208"/>
              <a:gd name="connsiteY1684" fmla="*/ 975006 h 2714626"/>
              <a:gd name="connsiteX1685" fmla="*/ 3836086 w 4719208"/>
              <a:gd name="connsiteY1685" fmla="*/ 978835 h 2714626"/>
              <a:gd name="connsiteX1686" fmla="*/ 3853993 w 4719208"/>
              <a:gd name="connsiteY1686" fmla="*/ 981069 h 2714626"/>
              <a:gd name="connsiteX1687" fmla="*/ 3853993 w 4719208"/>
              <a:gd name="connsiteY1687" fmla="*/ 978307 h 2714626"/>
              <a:gd name="connsiteX1688" fmla="*/ 3859177 w 4719208"/>
              <a:gd name="connsiteY1688" fmla="*/ 977124 h 2714626"/>
              <a:gd name="connsiteX1689" fmla="*/ 3861062 w 4719208"/>
              <a:gd name="connsiteY1689" fmla="*/ 976729 h 2714626"/>
              <a:gd name="connsiteX1690" fmla="*/ 3861062 w 4719208"/>
              <a:gd name="connsiteY1690" fmla="*/ 978701 h 2714626"/>
              <a:gd name="connsiteX1691" fmla="*/ 3856349 w 4719208"/>
              <a:gd name="connsiteY1691" fmla="*/ 979885 h 2714626"/>
              <a:gd name="connsiteX1692" fmla="*/ 3474638 w 4719208"/>
              <a:gd name="connsiteY1692" fmla="*/ 983238 h 2714626"/>
              <a:gd name="connsiteX1693" fmla="*/ 3473695 w 4719208"/>
              <a:gd name="connsiteY1693" fmla="*/ 981069 h 2714626"/>
              <a:gd name="connsiteX1694" fmla="*/ 3477936 w 4719208"/>
              <a:gd name="connsiteY1694" fmla="*/ 981792 h 2714626"/>
              <a:gd name="connsiteX1695" fmla="*/ 3482177 w 4719208"/>
              <a:gd name="connsiteY1695" fmla="*/ 981069 h 2714626"/>
              <a:gd name="connsiteX1696" fmla="*/ 3480764 w 4719208"/>
              <a:gd name="connsiteY1696" fmla="*/ 982154 h 2714626"/>
              <a:gd name="connsiteX1697" fmla="*/ 3817338 w 4719208"/>
              <a:gd name="connsiteY1697" fmla="*/ 983238 h 2714626"/>
              <a:gd name="connsiteX1698" fmla="*/ 3810067 w 4719208"/>
              <a:gd name="connsiteY1698" fmla="*/ 982153 h 2714626"/>
              <a:gd name="connsiteX1699" fmla="*/ 3807340 w 4719208"/>
              <a:gd name="connsiteY1699" fmla="*/ 981430 h 2714626"/>
              <a:gd name="connsiteX1700" fmla="*/ 3809612 w 4719208"/>
              <a:gd name="connsiteY1700" fmla="*/ 979983 h 2714626"/>
              <a:gd name="connsiteX1701" fmla="*/ 3816429 w 4719208"/>
              <a:gd name="connsiteY1701" fmla="*/ 981069 h 2714626"/>
              <a:gd name="connsiteX1702" fmla="*/ 3820064 w 4719208"/>
              <a:gd name="connsiteY1702" fmla="*/ 979983 h 2714626"/>
              <a:gd name="connsiteX1703" fmla="*/ 3761594 w 4719208"/>
              <a:gd name="connsiteY1703" fmla="*/ 984323 h 2714626"/>
              <a:gd name="connsiteX1704" fmla="*/ 3756545 w 4719208"/>
              <a:gd name="connsiteY1704" fmla="*/ 983140 h 2714626"/>
              <a:gd name="connsiteX1705" fmla="*/ 3755030 w 4719208"/>
              <a:gd name="connsiteY1705" fmla="*/ 982252 h 2714626"/>
              <a:gd name="connsiteX1706" fmla="*/ 3755535 w 4719208"/>
              <a:gd name="connsiteY1706" fmla="*/ 981069 h 2714626"/>
              <a:gd name="connsiteX1707" fmla="*/ 3759070 w 4719208"/>
              <a:gd name="connsiteY1707" fmla="*/ 982844 h 2714626"/>
              <a:gd name="connsiteX1708" fmla="*/ 3762100 w 4719208"/>
              <a:gd name="connsiteY1708" fmla="*/ 982252 h 2714626"/>
              <a:gd name="connsiteX1709" fmla="*/ 3846925 w 4719208"/>
              <a:gd name="connsiteY1709" fmla="*/ 984323 h 2714626"/>
              <a:gd name="connsiteX1710" fmla="*/ 3848665 w 4719208"/>
              <a:gd name="connsiteY1710" fmla="*/ 981986 h 2714626"/>
              <a:gd name="connsiteX1711" fmla="*/ 3852145 w 4719208"/>
              <a:gd name="connsiteY1711" fmla="*/ 979983 h 2714626"/>
              <a:gd name="connsiteX1712" fmla="*/ 3852580 w 4719208"/>
              <a:gd name="connsiteY1712" fmla="*/ 981986 h 2714626"/>
              <a:gd name="connsiteX1713" fmla="*/ 3848665 w 4719208"/>
              <a:gd name="connsiteY1713" fmla="*/ 983989 h 2714626"/>
              <a:gd name="connsiteX1714" fmla="*/ 3438228 w 4719208"/>
              <a:gd name="connsiteY1714" fmla="*/ 985407 h 2714626"/>
              <a:gd name="connsiteX1715" fmla="*/ 3436937 w 4719208"/>
              <a:gd name="connsiteY1715" fmla="*/ 983238 h 2714626"/>
              <a:gd name="connsiteX1716" fmla="*/ 3441670 w 4719208"/>
              <a:gd name="connsiteY1716" fmla="*/ 983548 h 2714626"/>
              <a:gd name="connsiteX1717" fmla="*/ 3446834 w 4719208"/>
              <a:gd name="connsiteY1717" fmla="*/ 983238 h 2714626"/>
              <a:gd name="connsiteX1718" fmla="*/ 3445113 w 4719208"/>
              <a:gd name="connsiteY1718" fmla="*/ 984168 h 2714626"/>
              <a:gd name="connsiteX1719" fmla="*/ 3448247 w 4719208"/>
              <a:gd name="connsiteY1719" fmla="*/ 985408 h 2714626"/>
              <a:gd name="connsiteX1720" fmla="*/ 3452489 w 4719208"/>
              <a:gd name="connsiteY1720" fmla="*/ 982877 h 2714626"/>
              <a:gd name="connsiteX1721" fmla="*/ 3463799 w 4719208"/>
              <a:gd name="connsiteY1721" fmla="*/ 982153 h 2714626"/>
              <a:gd name="connsiteX1722" fmla="*/ 3470867 w 4719208"/>
              <a:gd name="connsiteY1722" fmla="*/ 982153 h 2714626"/>
              <a:gd name="connsiteX1723" fmla="*/ 3464741 w 4719208"/>
              <a:gd name="connsiteY1723" fmla="*/ 984323 h 2714626"/>
              <a:gd name="connsiteX1724" fmla="*/ 3456730 w 4719208"/>
              <a:gd name="connsiteY1724" fmla="*/ 984685 h 2714626"/>
              <a:gd name="connsiteX1725" fmla="*/ 3837971 w 4719208"/>
              <a:gd name="connsiteY1725" fmla="*/ 985408 h 2714626"/>
              <a:gd name="connsiteX1726" fmla="*/ 3834201 w 4719208"/>
              <a:gd name="connsiteY1726" fmla="*/ 984323 h 2714626"/>
              <a:gd name="connsiteX1727" fmla="*/ 3836086 w 4719208"/>
              <a:gd name="connsiteY1727" fmla="*/ 982877 h 2714626"/>
              <a:gd name="connsiteX1728" fmla="*/ 3843155 w 4719208"/>
              <a:gd name="connsiteY1728" fmla="*/ 982153 h 2714626"/>
              <a:gd name="connsiteX1729" fmla="*/ 3846925 w 4719208"/>
              <a:gd name="connsiteY1729" fmla="*/ 979983 h 2714626"/>
              <a:gd name="connsiteX1730" fmla="*/ 3845040 w 4719208"/>
              <a:gd name="connsiteY1730" fmla="*/ 982877 h 2714626"/>
              <a:gd name="connsiteX1731" fmla="*/ 3434110 w 4719208"/>
              <a:gd name="connsiteY1731" fmla="*/ 987578 h 2714626"/>
              <a:gd name="connsiteX1732" fmla="*/ 3430340 w 4719208"/>
              <a:gd name="connsiteY1732" fmla="*/ 984865 h 2714626"/>
              <a:gd name="connsiteX1733" fmla="*/ 3420914 w 4719208"/>
              <a:gd name="connsiteY1733" fmla="*/ 985640 h 2714626"/>
              <a:gd name="connsiteX1734" fmla="*/ 3415730 w 4719208"/>
              <a:gd name="connsiteY1734" fmla="*/ 985640 h 2714626"/>
              <a:gd name="connsiteX1735" fmla="*/ 3419501 w 4719208"/>
              <a:gd name="connsiteY1735" fmla="*/ 983315 h 2714626"/>
              <a:gd name="connsiteX1736" fmla="*/ 3428455 w 4719208"/>
              <a:gd name="connsiteY1736" fmla="*/ 982153 h 2714626"/>
              <a:gd name="connsiteX1737" fmla="*/ 3432696 w 4719208"/>
              <a:gd name="connsiteY1737" fmla="*/ 984865 h 2714626"/>
              <a:gd name="connsiteX1738" fmla="*/ 3569992 w 4719208"/>
              <a:gd name="connsiteY1738" fmla="*/ 988662 h 2714626"/>
              <a:gd name="connsiteX1739" fmla="*/ 3564175 w 4719208"/>
              <a:gd name="connsiteY1739" fmla="*/ 987360 h 2714626"/>
              <a:gd name="connsiteX1740" fmla="*/ 3567083 w 4719208"/>
              <a:gd name="connsiteY1740" fmla="*/ 984323 h 2714626"/>
              <a:gd name="connsiteX1741" fmla="*/ 3576778 w 4719208"/>
              <a:gd name="connsiteY1741" fmla="*/ 985191 h 2714626"/>
              <a:gd name="connsiteX1742" fmla="*/ 3581140 w 4719208"/>
              <a:gd name="connsiteY1742" fmla="*/ 984323 h 2714626"/>
              <a:gd name="connsiteX1743" fmla="*/ 3578232 w 4719208"/>
              <a:gd name="connsiteY1743" fmla="*/ 988228 h 2714626"/>
              <a:gd name="connsiteX1744" fmla="*/ 3599048 w 4719208"/>
              <a:gd name="connsiteY1744" fmla="*/ 990832 h 2714626"/>
              <a:gd name="connsiteX1745" fmla="*/ 3598576 w 4719208"/>
              <a:gd name="connsiteY1745" fmla="*/ 989024 h 2714626"/>
              <a:gd name="connsiteX1746" fmla="*/ 3595748 w 4719208"/>
              <a:gd name="connsiteY1746" fmla="*/ 987939 h 2714626"/>
              <a:gd name="connsiteX1747" fmla="*/ 3592450 w 4719208"/>
              <a:gd name="connsiteY1747" fmla="*/ 989024 h 2714626"/>
              <a:gd name="connsiteX1748" fmla="*/ 3592921 w 4719208"/>
              <a:gd name="connsiteY1748" fmla="*/ 986854 h 2714626"/>
              <a:gd name="connsiteX1749" fmla="*/ 3599048 w 4719208"/>
              <a:gd name="connsiteY1749" fmla="*/ 986492 h 2714626"/>
              <a:gd name="connsiteX1750" fmla="*/ 3600932 w 4719208"/>
              <a:gd name="connsiteY1750" fmla="*/ 987578 h 2714626"/>
              <a:gd name="connsiteX1751" fmla="*/ 3599519 w 4719208"/>
              <a:gd name="connsiteY1751" fmla="*/ 989024 h 2714626"/>
              <a:gd name="connsiteX1752" fmla="*/ 3697269 w 4719208"/>
              <a:gd name="connsiteY1752" fmla="*/ 991917 h 2714626"/>
              <a:gd name="connsiteX1753" fmla="*/ 3692825 w 4719208"/>
              <a:gd name="connsiteY1753" fmla="*/ 990832 h 2714626"/>
              <a:gd name="connsiteX1754" fmla="*/ 3693230 w 4719208"/>
              <a:gd name="connsiteY1754" fmla="*/ 988662 h 2714626"/>
              <a:gd name="connsiteX1755" fmla="*/ 3696057 w 4719208"/>
              <a:gd name="connsiteY1755" fmla="*/ 990470 h 2714626"/>
              <a:gd name="connsiteX1756" fmla="*/ 3698480 w 4719208"/>
              <a:gd name="connsiteY1756" fmla="*/ 990470 h 2714626"/>
              <a:gd name="connsiteX1757" fmla="*/ 3637616 w 4719208"/>
              <a:gd name="connsiteY1757" fmla="*/ 993002 h 2714626"/>
              <a:gd name="connsiteX1758" fmla="*/ 3625040 w 4719208"/>
              <a:gd name="connsiteY1758" fmla="*/ 993002 h 2714626"/>
              <a:gd name="connsiteX1759" fmla="*/ 3622138 w 4719208"/>
              <a:gd name="connsiteY1759" fmla="*/ 989747 h 2714626"/>
              <a:gd name="connsiteX1760" fmla="*/ 3630844 w 4719208"/>
              <a:gd name="connsiteY1760" fmla="*/ 991142 h 2714626"/>
              <a:gd name="connsiteX1761" fmla="*/ 3640517 w 4719208"/>
              <a:gd name="connsiteY1761" fmla="*/ 990213 h 2714626"/>
              <a:gd name="connsiteX1762" fmla="*/ 3394633 w 4719208"/>
              <a:gd name="connsiteY1762" fmla="*/ 1000596 h 2714626"/>
              <a:gd name="connsiteX1763" fmla="*/ 3391370 w 4719208"/>
              <a:gd name="connsiteY1763" fmla="*/ 998426 h 2714626"/>
              <a:gd name="connsiteX1764" fmla="*/ 3390283 w 4719208"/>
              <a:gd name="connsiteY1764" fmla="*/ 996876 h 2714626"/>
              <a:gd name="connsiteX1765" fmla="*/ 3393002 w 4719208"/>
              <a:gd name="connsiteY1765" fmla="*/ 996256 h 2714626"/>
              <a:gd name="connsiteX1766" fmla="*/ 3395721 w 4719208"/>
              <a:gd name="connsiteY1766" fmla="*/ 996256 h 2714626"/>
              <a:gd name="connsiteX1767" fmla="*/ 3395721 w 4719208"/>
              <a:gd name="connsiteY1767" fmla="*/ 997496 h 2714626"/>
              <a:gd name="connsiteX1768" fmla="*/ 3397352 w 4719208"/>
              <a:gd name="connsiteY1768" fmla="*/ 997806 h 2714626"/>
              <a:gd name="connsiteX1769" fmla="*/ 3395178 w 4719208"/>
              <a:gd name="connsiteY1769" fmla="*/ 998736 h 2714626"/>
              <a:gd name="connsiteX1770" fmla="*/ 3395721 w 4719208"/>
              <a:gd name="connsiteY1770" fmla="*/ 999665 h 2714626"/>
              <a:gd name="connsiteX1771" fmla="*/ 3697067 w 4719208"/>
              <a:gd name="connsiteY1771" fmla="*/ 1002765 h 2714626"/>
              <a:gd name="connsiteX1772" fmla="*/ 3694711 w 4719208"/>
              <a:gd name="connsiteY1772" fmla="*/ 1002404 h 2714626"/>
              <a:gd name="connsiteX1773" fmla="*/ 3685757 w 4719208"/>
              <a:gd name="connsiteY1773" fmla="*/ 1002765 h 2714626"/>
              <a:gd name="connsiteX1774" fmla="*/ 3685757 w 4719208"/>
              <a:gd name="connsiteY1774" fmla="*/ 1001681 h 2714626"/>
              <a:gd name="connsiteX1775" fmla="*/ 3699894 w 4719208"/>
              <a:gd name="connsiteY1775" fmla="*/ 1000596 h 2714626"/>
              <a:gd name="connsiteX1776" fmla="*/ 3698481 w 4719208"/>
              <a:gd name="connsiteY1776" fmla="*/ 1001681 h 2714626"/>
              <a:gd name="connsiteX1777" fmla="*/ 3666628 w 4719208"/>
              <a:gd name="connsiteY1777" fmla="*/ 1003850 h 2714626"/>
              <a:gd name="connsiteX1778" fmla="*/ 3666142 w 4719208"/>
              <a:gd name="connsiteY1778" fmla="*/ 1000404 h 2714626"/>
              <a:gd name="connsiteX1779" fmla="*/ 3664684 w 4719208"/>
              <a:gd name="connsiteY1779" fmla="*/ 995809 h 2714626"/>
              <a:gd name="connsiteX1780" fmla="*/ 3667600 w 4719208"/>
              <a:gd name="connsiteY1780" fmla="*/ 994661 h 2714626"/>
              <a:gd name="connsiteX1781" fmla="*/ 3666628 w 4719208"/>
              <a:gd name="connsiteY1781" fmla="*/ 992747 h 2714626"/>
              <a:gd name="connsiteX1782" fmla="*/ 3663712 w 4719208"/>
              <a:gd name="connsiteY1782" fmla="*/ 993512 h 2714626"/>
              <a:gd name="connsiteX1783" fmla="*/ 3661768 w 4719208"/>
              <a:gd name="connsiteY1783" fmla="*/ 993895 h 2714626"/>
              <a:gd name="connsiteX1784" fmla="*/ 3660310 w 4719208"/>
              <a:gd name="connsiteY1784" fmla="*/ 993512 h 2714626"/>
              <a:gd name="connsiteX1785" fmla="*/ 3664684 w 4719208"/>
              <a:gd name="connsiteY1785" fmla="*/ 992363 h 2714626"/>
              <a:gd name="connsiteX1786" fmla="*/ 3664684 w 4719208"/>
              <a:gd name="connsiteY1786" fmla="*/ 990832 h 2714626"/>
              <a:gd name="connsiteX1787" fmla="*/ 3667600 w 4719208"/>
              <a:gd name="connsiteY1787" fmla="*/ 991598 h 2714626"/>
              <a:gd name="connsiteX1788" fmla="*/ 3671488 w 4719208"/>
              <a:gd name="connsiteY1788" fmla="*/ 992363 h 2714626"/>
              <a:gd name="connsiteX1789" fmla="*/ 3671002 w 4719208"/>
              <a:gd name="connsiteY1789" fmla="*/ 994661 h 2714626"/>
              <a:gd name="connsiteX1790" fmla="*/ 3672946 w 4719208"/>
              <a:gd name="connsiteY1790" fmla="*/ 998872 h 2714626"/>
              <a:gd name="connsiteX1791" fmla="*/ 3675861 w 4719208"/>
              <a:gd name="connsiteY1791" fmla="*/ 998489 h 2714626"/>
              <a:gd name="connsiteX1792" fmla="*/ 3671002 w 4719208"/>
              <a:gd name="connsiteY1792" fmla="*/ 1001170 h 2714626"/>
              <a:gd name="connsiteX1793" fmla="*/ 3933163 w 4719208"/>
              <a:gd name="connsiteY1793" fmla="*/ 1015783 h 2714626"/>
              <a:gd name="connsiteX1794" fmla="*/ 3937687 w 4719208"/>
              <a:gd name="connsiteY1794" fmla="*/ 1010396 h 2714626"/>
              <a:gd name="connsiteX1795" fmla="*/ 3944473 w 4719208"/>
              <a:gd name="connsiteY1795" fmla="*/ 1006019 h 2714626"/>
              <a:gd name="connsiteX1796" fmla="*/ 3944473 w 4719208"/>
              <a:gd name="connsiteY1796" fmla="*/ 1007029 h 2714626"/>
              <a:gd name="connsiteX1797" fmla="*/ 3943116 w 4719208"/>
              <a:gd name="connsiteY1797" fmla="*/ 1007366 h 2714626"/>
              <a:gd name="connsiteX1798" fmla="*/ 3942211 w 4719208"/>
              <a:gd name="connsiteY1798" fmla="*/ 1009386 h 2714626"/>
              <a:gd name="connsiteX1799" fmla="*/ 3937687 w 4719208"/>
              <a:gd name="connsiteY1799" fmla="*/ 1014100 h 2714626"/>
              <a:gd name="connsiteX1800" fmla="*/ 3392168 w 4719208"/>
              <a:gd name="connsiteY1800" fmla="*/ 1027716 h 2714626"/>
              <a:gd name="connsiteX1801" fmla="*/ 3388870 w 4719208"/>
              <a:gd name="connsiteY1801" fmla="*/ 1027282 h 2714626"/>
              <a:gd name="connsiteX1802" fmla="*/ 3390755 w 4719208"/>
              <a:gd name="connsiteY1802" fmla="*/ 1024678 h 2714626"/>
              <a:gd name="connsiteX1803" fmla="*/ 3397352 w 4719208"/>
              <a:gd name="connsiteY1803" fmla="*/ 1025546 h 2714626"/>
              <a:gd name="connsiteX1804" fmla="*/ 3400180 w 4719208"/>
              <a:gd name="connsiteY1804" fmla="*/ 1023377 h 2714626"/>
              <a:gd name="connsiteX1805" fmla="*/ 3399708 w 4719208"/>
              <a:gd name="connsiteY1805" fmla="*/ 1026414 h 2714626"/>
              <a:gd name="connsiteX1806" fmla="*/ 3931566 w 4719208"/>
              <a:gd name="connsiteY1806" fmla="*/ 1028801 h 2714626"/>
              <a:gd name="connsiteX1807" fmla="*/ 3929845 w 4719208"/>
              <a:gd name="connsiteY1807" fmla="*/ 1025797 h 2714626"/>
              <a:gd name="connsiteX1808" fmla="*/ 3924681 w 4719208"/>
              <a:gd name="connsiteY1808" fmla="*/ 1022417 h 2714626"/>
              <a:gd name="connsiteX1809" fmla="*/ 3924681 w 4719208"/>
              <a:gd name="connsiteY1809" fmla="*/ 1020915 h 2714626"/>
              <a:gd name="connsiteX1810" fmla="*/ 3926833 w 4719208"/>
              <a:gd name="connsiteY1810" fmla="*/ 1019037 h 2714626"/>
              <a:gd name="connsiteX1811" fmla="*/ 3925973 w 4719208"/>
              <a:gd name="connsiteY1811" fmla="*/ 1021290 h 2714626"/>
              <a:gd name="connsiteX1812" fmla="*/ 3927263 w 4719208"/>
              <a:gd name="connsiteY1812" fmla="*/ 1023544 h 2714626"/>
              <a:gd name="connsiteX1813" fmla="*/ 3932427 w 4719208"/>
              <a:gd name="connsiteY1813" fmla="*/ 1021666 h 2714626"/>
              <a:gd name="connsiteX1814" fmla="*/ 3932858 w 4719208"/>
              <a:gd name="connsiteY1814" fmla="*/ 1023919 h 2714626"/>
              <a:gd name="connsiteX1815" fmla="*/ 3934578 w 4719208"/>
              <a:gd name="connsiteY1815" fmla="*/ 1024670 h 2714626"/>
              <a:gd name="connsiteX1816" fmla="*/ 3934148 w 4719208"/>
              <a:gd name="connsiteY1816" fmla="*/ 1027299 h 2714626"/>
              <a:gd name="connsiteX1817" fmla="*/ 3342087 w 4719208"/>
              <a:gd name="connsiteY1817" fmla="*/ 1036395 h 2714626"/>
              <a:gd name="connsiteX1818" fmla="*/ 3339517 w 4719208"/>
              <a:gd name="connsiteY1818" fmla="*/ 1034021 h 2714626"/>
              <a:gd name="connsiteX1819" fmla="*/ 3337975 w 4719208"/>
              <a:gd name="connsiteY1819" fmla="*/ 1030970 h 2714626"/>
              <a:gd name="connsiteX1820" fmla="*/ 3340546 w 4719208"/>
              <a:gd name="connsiteY1820" fmla="*/ 1033004 h 2714626"/>
              <a:gd name="connsiteX1821" fmla="*/ 3345686 w 4719208"/>
              <a:gd name="connsiteY1821" fmla="*/ 1034021 h 2714626"/>
              <a:gd name="connsiteX1822" fmla="*/ 3349285 w 4719208"/>
              <a:gd name="connsiteY1822" fmla="*/ 1033682 h 2714626"/>
              <a:gd name="connsiteX1823" fmla="*/ 3346201 w 4719208"/>
              <a:gd name="connsiteY1823" fmla="*/ 1035378 h 2714626"/>
              <a:gd name="connsiteX1824" fmla="*/ 3742130 w 4719208"/>
              <a:gd name="connsiteY1824" fmla="*/ 1037479 h 2714626"/>
              <a:gd name="connsiteX1825" fmla="*/ 3740752 w 4719208"/>
              <a:gd name="connsiteY1825" fmla="*/ 1033034 h 2714626"/>
              <a:gd name="connsiteX1826" fmla="*/ 3739833 w 4719208"/>
              <a:gd name="connsiteY1826" fmla="*/ 1033775 h 2714626"/>
              <a:gd name="connsiteX1827" fmla="*/ 3738454 w 4719208"/>
              <a:gd name="connsiteY1827" fmla="*/ 1032663 h 2714626"/>
              <a:gd name="connsiteX1828" fmla="*/ 3739833 w 4719208"/>
              <a:gd name="connsiteY1828" fmla="*/ 1029330 h 2714626"/>
              <a:gd name="connsiteX1829" fmla="*/ 3735238 w 4719208"/>
              <a:gd name="connsiteY1829" fmla="*/ 1030071 h 2714626"/>
              <a:gd name="connsiteX1830" fmla="*/ 3735698 w 4719208"/>
              <a:gd name="connsiteY1830" fmla="*/ 1027107 h 2714626"/>
              <a:gd name="connsiteX1831" fmla="*/ 3740292 w 4719208"/>
              <a:gd name="connsiteY1831" fmla="*/ 1025255 h 2714626"/>
              <a:gd name="connsiteX1832" fmla="*/ 3740292 w 4719208"/>
              <a:gd name="connsiteY1832" fmla="*/ 1022291 h 2714626"/>
              <a:gd name="connsiteX1833" fmla="*/ 3743508 w 4719208"/>
              <a:gd name="connsiteY1833" fmla="*/ 1025996 h 2714626"/>
              <a:gd name="connsiteX1834" fmla="*/ 3749023 w 4719208"/>
              <a:gd name="connsiteY1834" fmla="*/ 1029330 h 2714626"/>
              <a:gd name="connsiteX1835" fmla="*/ 3753617 w 4719208"/>
              <a:gd name="connsiteY1835" fmla="*/ 1030441 h 2714626"/>
              <a:gd name="connsiteX1836" fmla="*/ 3752698 w 4719208"/>
              <a:gd name="connsiteY1836" fmla="*/ 1032663 h 2714626"/>
              <a:gd name="connsiteX1837" fmla="*/ 3752698 w 4719208"/>
              <a:gd name="connsiteY1837" fmla="*/ 1035257 h 2714626"/>
              <a:gd name="connsiteX1838" fmla="*/ 3747644 w 4719208"/>
              <a:gd name="connsiteY1838" fmla="*/ 1036368 h 2714626"/>
              <a:gd name="connsiteX1839" fmla="*/ 3374733 w 4719208"/>
              <a:gd name="connsiteY1839" fmla="*/ 1037480 h 2714626"/>
              <a:gd name="connsiteX1840" fmla="*/ 3369077 w 4719208"/>
              <a:gd name="connsiteY1840" fmla="*/ 1035853 h 2714626"/>
              <a:gd name="connsiteX1841" fmla="*/ 3369077 w 4719208"/>
              <a:gd name="connsiteY1841" fmla="*/ 1035527 h 2714626"/>
              <a:gd name="connsiteX1842" fmla="*/ 3370492 w 4719208"/>
              <a:gd name="connsiteY1842" fmla="*/ 1034876 h 2714626"/>
              <a:gd name="connsiteX1843" fmla="*/ 3371434 w 4719208"/>
              <a:gd name="connsiteY1843" fmla="*/ 1034876 h 2714626"/>
              <a:gd name="connsiteX1844" fmla="*/ 3371434 w 4719208"/>
              <a:gd name="connsiteY1844" fmla="*/ 1034225 h 2714626"/>
              <a:gd name="connsiteX1845" fmla="*/ 3372377 w 4719208"/>
              <a:gd name="connsiteY1845" fmla="*/ 1035853 h 2714626"/>
              <a:gd name="connsiteX1846" fmla="*/ 3376146 w 4719208"/>
              <a:gd name="connsiteY1846" fmla="*/ 1035853 h 2714626"/>
              <a:gd name="connsiteX1847" fmla="*/ 3189614 w 4719208"/>
              <a:gd name="connsiteY1847" fmla="*/ 1047244 h 2714626"/>
              <a:gd name="connsiteX1848" fmla="*/ 3188117 w 4719208"/>
              <a:gd name="connsiteY1848" fmla="*/ 1045764 h 2714626"/>
              <a:gd name="connsiteX1849" fmla="*/ 3191111 w 4719208"/>
              <a:gd name="connsiteY1849" fmla="*/ 1043989 h 2714626"/>
              <a:gd name="connsiteX1850" fmla="*/ 3195602 w 4719208"/>
              <a:gd name="connsiteY1850" fmla="*/ 1044285 h 2714626"/>
              <a:gd name="connsiteX1851" fmla="*/ 3196600 w 4719208"/>
              <a:gd name="connsiteY1851" fmla="*/ 1046652 h 2714626"/>
              <a:gd name="connsiteX1852" fmla="*/ 3195602 w 4719208"/>
              <a:gd name="connsiteY1852" fmla="*/ 1046060 h 2714626"/>
              <a:gd name="connsiteX1853" fmla="*/ 3193107 w 4719208"/>
              <a:gd name="connsiteY1853" fmla="*/ 1045764 h 2714626"/>
              <a:gd name="connsiteX1854" fmla="*/ 3191610 w 4719208"/>
              <a:gd name="connsiteY1854" fmla="*/ 1046948 h 2714626"/>
              <a:gd name="connsiteX1855" fmla="*/ 3202853 w 4719208"/>
              <a:gd name="connsiteY1855" fmla="*/ 1047244 h 2714626"/>
              <a:gd name="connsiteX1856" fmla="*/ 3199427 w 4719208"/>
              <a:gd name="connsiteY1856" fmla="*/ 1047244 h 2714626"/>
              <a:gd name="connsiteX1857" fmla="*/ 3200406 w 4719208"/>
              <a:gd name="connsiteY1857" fmla="*/ 1045435 h 2714626"/>
              <a:gd name="connsiteX1858" fmla="*/ 3205300 w 4719208"/>
              <a:gd name="connsiteY1858" fmla="*/ 1044351 h 2714626"/>
              <a:gd name="connsiteX1859" fmla="*/ 3202853 w 4719208"/>
              <a:gd name="connsiteY1859" fmla="*/ 1042904 h 2714626"/>
              <a:gd name="connsiteX1860" fmla="*/ 3205300 w 4719208"/>
              <a:gd name="connsiteY1860" fmla="*/ 1041819 h 2714626"/>
              <a:gd name="connsiteX1861" fmla="*/ 3209215 w 4719208"/>
              <a:gd name="connsiteY1861" fmla="*/ 1043989 h 2714626"/>
              <a:gd name="connsiteX1862" fmla="*/ 3212152 w 4719208"/>
              <a:gd name="connsiteY1862" fmla="*/ 1044351 h 2714626"/>
              <a:gd name="connsiteX1863" fmla="*/ 3210194 w 4719208"/>
              <a:gd name="connsiteY1863" fmla="*/ 1046521 h 2714626"/>
              <a:gd name="connsiteX1864" fmla="*/ 3188588 w 4719208"/>
              <a:gd name="connsiteY1864" fmla="*/ 1049413 h 2714626"/>
              <a:gd name="connsiteX1865" fmla="*/ 3182934 w 4719208"/>
              <a:gd name="connsiteY1865" fmla="*/ 1047342 h 2714626"/>
              <a:gd name="connsiteX1866" fmla="*/ 3179635 w 4719208"/>
              <a:gd name="connsiteY1866" fmla="*/ 1048230 h 2714626"/>
              <a:gd name="connsiteX1867" fmla="*/ 3181520 w 4719208"/>
              <a:gd name="connsiteY1867" fmla="*/ 1046158 h 2714626"/>
              <a:gd name="connsiteX1868" fmla="*/ 3189060 w 4719208"/>
              <a:gd name="connsiteY1868" fmla="*/ 1047046 h 2714626"/>
              <a:gd name="connsiteX1869" fmla="*/ 3190945 w 4719208"/>
              <a:gd name="connsiteY1869" fmla="*/ 1048526 h 2714626"/>
              <a:gd name="connsiteX1870" fmla="*/ 3238542 w 4719208"/>
              <a:gd name="connsiteY1870" fmla="*/ 1054837 h 2714626"/>
              <a:gd name="connsiteX1871" fmla="*/ 3229116 w 4719208"/>
              <a:gd name="connsiteY1871" fmla="*/ 1054024 h 2714626"/>
              <a:gd name="connsiteX1872" fmla="*/ 3224875 w 4719208"/>
              <a:gd name="connsiteY1872" fmla="*/ 1054837 h 2714626"/>
              <a:gd name="connsiteX1873" fmla="*/ 3232886 w 4719208"/>
              <a:gd name="connsiteY1873" fmla="*/ 1052667 h 2714626"/>
              <a:gd name="connsiteX1874" fmla="*/ 3240426 w 4719208"/>
              <a:gd name="connsiteY1874" fmla="*/ 1053210 h 2714626"/>
              <a:gd name="connsiteX1875" fmla="*/ 3250709 w 4719208"/>
              <a:gd name="connsiteY1875" fmla="*/ 1055922 h 2714626"/>
              <a:gd name="connsiteX1876" fmla="*/ 3248909 w 4719208"/>
              <a:gd name="connsiteY1876" fmla="*/ 1055379 h 2714626"/>
              <a:gd name="connsiteX1877" fmla="*/ 3253408 w 4719208"/>
              <a:gd name="connsiteY1877" fmla="*/ 1054294 h 2714626"/>
              <a:gd name="connsiteX1878" fmla="*/ 3258806 w 4719208"/>
              <a:gd name="connsiteY1878" fmla="*/ 1053752 h 2714626"/>
              <a:gd name="connsiteX1879" fmla="*/ 3257456 w 4719208"/>
              <a:gd name="connsiteY1879" fmla="*/ 1055379 h 2714626"/>
              <a:gd name="connsiteX1880" fmla="*/ 2986804 w 4719208"/>
              <a:gd name="connsiteY1880" fmla="*/ 1059899 h 2714626"/>
              <a:gd name="connsiteX1881" fmla="*/ 2983504 w 4719208"/>
              <a:gd name="connsiteY1881" fmla="*/ 1059899 h 2714626"/>
              <a:gd name="connsiteX1882" fmla="*/ 2983504 w 4719208"/>
              <a:gd name="connsiteY1882" fmla="*/ 1059709 h 2714626"/>
              <a:gd name="connsiteX1883" fmla="*/ 2985008 w 4719208"/>
              <a:gd name="connsiteY1883" fmla="*/ 1077619 h 2714626"/>
              <a:gd name="connsiteX1884" fmla="*/ 2980768 w 4719208"/>
              <a:gd name="connsiteY1884" fmla="*/ 1076602 h 2714626"/>
              <a:gd name="connsiteX1885" fmla="*/ 2978882 w 4719208"/>
              <a:gd name="connsiteY1885" fmla="*/ 1073551 h 2714626"/>
              <a:gd name="connsiteX1886" fmla="*/ 2982181 w 4719208"/>
              <a:gd name="connsiteY1886" fmla="*/ 1072194 h 2714626"/>
              <a:gd name="connsiteX1887" fmla="*/ 2990192 w 4719208"/>
              <a:gd name="connsiteY1887" fmla="*/ 1073212 h 2714626"/>
              <a:gd name="connsiteX1888" fmla="*/ 2993020 w 4719208"/>
              <a:gd name="connsiteY1888" fmla="*/ 1072533 h 2714626"/>
              <a:gd name="connsiteX1889" fmla="*/ 2992549 w 4719208"/>
              <a:gd name="connsiteY1889" fmla="*/ 1074907 h 2714626"/>
              <a:gd name="connsiteX1890" fmla="*/ 2985480 w 4719208"/>
              <a:gd name="connsiteY1890" fmla="*/ 1075584 h 2714626"/>
              <a:gd name="connsiteX1891" fmla="*/ 3020109 w 4719208"/>
              <a:gd name="connsiteY1891" fmla="*/ 1077619 h 2714626"/>
              <a:gd name="connsiteX1892" fmla="*/ 2994434 w 4719208"/>
              <a:gd name="connsiteY1892" fmla="*/ 1075386 h 2714626"/>
              <a:gd name="connsiteX1893" fmla="*/ 3000503 w 4719208"/>
              <a:gd name="connsiteY1893" fmla="*/ 1072513 h 2714626"/>
              <a:gd name="connsiteX1894" fmla="*/ 3013106 w 4719208"/>
              <a:gd name="connsiteY1894" fmla="*/ 1072194 h 2714626"/>
              <a:gd name="connsiteX1895" fmla="*/ 3031779 w 4719208"/>
              <a:gd name="connsiteY1895" fmla="*/ 1076661 h 2714626"/>
              <a:gd name="connsiteX1896" fmla="*/ 3043916 w 4719208"/>
              <a:gd name="connsiteY1896" fmla="*/ 1077300 h 2714626"/>
              <a:gd name="connsiteX1897" fmla="*/ 3343630 w 4719208"/>
              <a:gd name="connsiteY1897" fmla="*/ 1093891 h 2714626"/>
              <a:gd name="connsiteX1898" fmla="*/ 3337975 w 4719208"/>
              <a:gd name="connsiteY1898" fmla="*/ 1093348 h 2714626"/>
              <a:gd name="connsiteX1899" fmla="*/ 3339003 w 4719208"/>
              <a:gd name="connsiteY1899" fmla="*/ 1091721 h 2714626"/>
              <a:gd name="connsiteX1900" fmla="*/ 3343630 w 4719208"/>
              <a:gd name="connsiteY1900" fmla="*/ 1091721 h 2714626"/>
              <a:gd name="connsiteX1901" fmla="*/ 3294088 w 4719208"/>
              <a:gd name="connsiteY1901" fmla="*/ 1097145 h 2714626"/>
              <a:gd name="connsiteX1902" fmla="*/ 3289170 w 4719208"/>
              <a:gd name="connsiteY1902" fmla="*/ 1095961 h 2714626"/>
              <a:gd name="connsiteX1903" fmla="*/ 3290153 w 4719208"/>
              <a:gd name="connsiteY1903" fmla="*/ 1093989 h 2714626"/>
              <a:gd name="connsiteX1904" fmla="*/ 3287694 w 4719208"/>
              <a:gd name="connsiteY1904" fmla="*/ 1094384 h 2714626"/>
              <a:gd name="connsiteX1905" fmla="*/ 3287203 w 4719208"/>
              <a:gd name="connsiteY1905" fmla="*/ 1097145 h 2714626"/>
              <a:gd name="connsiteX1906" fmla="*/ 3284252 w 4719208"/>
              <a:gd name="connsiteY1906" fmla="*/ 1095567 h 2714626"/>
              <a:gd name="connsiteX1907" fmla="*/ 3286711 w 4719208"/>
              <a:gd name="connsiteY1907" fmla="*/ 1093200 h 2714626"/>
              <a:gd name="connsiteX1908" fmla="*/ 3288678 w 4719208"/>
              <a:gd name="connsiteY1908" fmla="*/ 1092806 h 2714626"/>
              <a:gd name="connsiteX1909" fmla="*/ 3290646 w 4719208"/>
              <a:gd name="connsiteY1909" fmla="*/ 1092806 h 2714626"/>
              <a:gd name="connsiteX1910" fmla="*/ 3293596 w 4719208"/>
              <a:gd name="connsiteY1910" fmla="*/ 1095567 h 2714626"/>
              <a:gd name="connsiteX1911" fmla="*/ 3295562 w 4719208"/>
              <a:gd name="connsiteY1911" fmla="*/ 1095961 h 2714626"/>
              <a:gd name="connsiteX1912" fmla="*/ 2797924 w 4719208"/>
              <a:gd name="connsiteY1912" fmla="*/ 1098230 h 2714626"/>
              <a:gd name="connsiteX1913" fmla="*/ 2794154 w 4719208"/>
              <a:gd name="connsiteY1913" fmla="*/ 1098230 h 2714626"/>
              <a:gd name="connsiteX1914" fmla="*/ 2788970 w 4719208"/>
              <a:gd name="connsiteY1914" fmla="*/ 1097921 h 2714626"/>
              <a:gd name="connsiteX1915" fmla="*/ 2788027 w 4719208"/>
              <a:gd name="connsiteY1915" fmla="*/ 1096061 h 2714626"/>
              <a:gd name="connsiteX1916" fmla="*/ 2790854 w 4719208"/>
              <a:gd name="connsiteY1916" fmla="*/ 1096061 h 2714626"/>
              <a:gd name="connsiteX1917" fmla="*/ 2796981 w 4719208"/>
              <a:gd name="connsiteY1917" fmla="*/ 1096371 h 2714626"/>
              <a:gd name="connsiteX1918" fmla="*/ 3315210 w 4719208"/>
              <a:gd name="connsiteY1918" fmla="*/ 1098230 h 2714626"/>
              <a:gd name="connsiteX1919" fmla="*/ 3309847 w 4719208"/>
              <a:gd name="connsiteY1919" fmla="*/ 1096061 h 2714626"/>
              <a:gd name="connsiteX1920" fmla="*/ 3305459 w 4719208"/>
              <a:gd name="connsiteY1920" fmla="*/ 1095699 h 2714626"/>
              <a:gd name="connsiteX1921" fmla="*/ 3312771 w 4719208"/>
              <a:gd name="connsiteY1921" fmla="*/ 1093891 h 2714626"/>
              <a:gd name="connsiteX1922" fmla="*/ 3319596 w 4719208"/>
              <a:gd name="connsiteY1922" fmla="*/ 1096061 h 2714626"/>
              <a:gd name="connsiteX1923" fmla="*/ 3318134 w 4719208"/>
              <a:gd name="connsiteY1923" fmla="*/ 1097507 h 2714626"/>
              <a:gd name="connsiteX1924" fmla="*/ 2680364 w 4719208"/>
              <a:gd name="connsiteY1924" fmla="*/ 1107993 h 2714626"/>
              <a:gd name="connsiteX1925" fmla="*/ 2673512 w 4719208"/>
              <a:gd name="connsiteY1925" fmla="*/ 1106599 h 2714626"/>
              <a:gd name="connsiteX1926" fmla="*/ 2675470 w 4719208"/>
              <a:gd name="connsiteY1926" fmla="*/ 1104738 h 2714626"/>
              <a:gd name="connsiteX1927" fmla="*/ 2681832 w 4719208"/>
              <a:gd name="connsiteY1927" fmla="*/ 1106133 h 2714626"/>
              <a:gd name="connsiteX1928" fmla="*/ 2686237 w 4719208"/>
              <a:gd name="connsiteY1928" fmla="*/ 1105204 h 2714626"/>
              <a:gd name="connsiteX1929" fmla="*/ 2686236 w 4719208"/>
              <a:gd name="connsiteY1929" fmla="*/ 1110163 h 2714626"/>
              <a:gd name="connsiteX1930" fmla="*/ 2692058 w 4719208"/>
              <a:gd name="connsiteY1930" fmla="*/ 1105824 h 2714626"/>
              <a:gd name="connsiteX1931" fmla="*/ 2693305 w 4719208"/>
              <a:gd name="connsiteY1931" fmla="*/ 1107559 h 2714626"/>
              <a:gd name="connsiteX1932" fmla="*/ 2690395 w 4719208"/>
              <a:gd name="connsiteY1932" fmla="*/ 1109295 h 2714626"/>
              <a:gd name="connsiteX1933" fmla="*/ 2706485 w 4719208"/>
              <a:gd name="connsiteY1933" fmla="*/ 1116160 h 2714626"/>
              <a:gd name="connsiteX1934" fmla="*/ 2711513 w 4719208"/>
              <a:gd name="connsiteY1934" fmla="*/ 1115334 h 2714626"/>
              <a:gd name="connsiteX1935" fmla="*/ 2697970 w 4719208"/>
              <a:gd name="connsiteY1935" fmla="*/ 1114877 h 2714626"/>
              <a:gd name="connsiteX1936" fmla="*/ 2947864 w 4719208"/>
              <a:gd name="connsiteY1936" fmla="*/ 1117757 h 2714626"/>
              <a:gd name="connsiteX1937" fmla="*/ 2944952 w 4719208"/>
              <a:gd name="connsiteY1937" fmla="*/ 1117757 h 2714626"/>
              <a:gd name="connsiteX1938" fmla="*/ 2947864 w 4719208"/>
              <a:gd name="connsiteY1938" fmla="*/ 1115785 h 2714626"/>
              <a:gd name="connsiteX1939" fmla="*/ 2952022 w 4719208"/>
              <a:gd name="connsiteY1939" fmla="*/ 1113418 h 2714626"/>
              <a:gd name="connsiteX1940" fmla="*/ 2950774 w 4719208"/>
              <a:gd name="connsiteY1940" fmla="*/ 1115785 h 2714626"/>
              <a:gd name="connsiteX1941" fmla="*/ 782324 w 4719208"/>
              <a:gd name="connsiteY1941" fmla="*/ 1121490 h 2714626"/>
              <a:gd name="connsiteX1942" fmla="*/ 789902 w 4719208"/>
              <a:gd name="connsiteY1942" fmla="*/ 1111692 h 2714626"/>
              <a:gd name="connsiteX1943" fmla="*/ 788111 w 4719208"/>
              <a:gd name="connsiteY1943" fmla="*/ 1110192 h 2714626"/>
              <a:gd name="connsiteX1944" fmla="*/ 787100 w 4719208"/>
              <a:gd name="connsiteY1944" fmla="*/ 1109502 h 2714626"/>
              <a:gd name="connsiteX1945" fmla="*/ 781916 w 4719208"/>
              <a:gd name="connsiteY1945" fmla="*/ 1105161 h 2714626"/>
              <a:gd name="connsiteX1946" fmla="*/ 781845 w 4719208"/>
              <a:gd name="connsiteY1946" fmla="*/ 1104941 h 2714626"/>
              <a:gd name="connsiteX1947" fmla="*/ 735530 w 4719208"/>
              <a:gd name="connsiteY1947" fmla="*/ 1066138 h 2714626"/>
              <a:gd name="connsiteX1948" fmla="*/ 735133 w 4719208"/>
              <a:gd name="connsiteY1948" fmla="*/ 1074770 h 2714626"/>
              <a:gd name="connsiteX1949" fmla="*/ 757883 w 4719208"/>
              <a:gd name="connsiteY1949" fmla="*/ 1097566 h 2714626"/>
              <a:gd name="connsiteX1950" fmla="*/ 2937312 w 4719208"/>
              <a:gd name="connsiteY1950" fmla="*/ 1121734 h 2714626"/>
              <a:gd name="connsiteX1951" fmla="*/ 2943179 w 4719208"/>
              <a:gd name="connsiteY1951" fmla="*/ 1121609 h 2714626"/>
              <a:gd name="connsiteX1952" fmla="*/ 2966159 w 4719208"/>
              <a:gd name="connsiteY1952" fmla="*/ 1118446 h 2714626"/>
              <a:gd name="connsiteX1953" fmla="*/ 2966159 w 4719208"/>
              <a:gd name="connsiteY1953" fmla="*/ 1117757 h 2714626"/>
              <a:gd name="connsiteX1954" fmla="*/ 2967575 w 4719208"/>
              <a:gd name="connsiteY1954" fmla="*/ 1118251 h 2714626"/>
              <a:gd name="connsiteX1955" fmla="*/ 2973790 w 4719208"/>
              <a:gd name="connsiteY1955" fmla="*/ 1117396 h 2714626"/>
              <a:gd name="connsiteX1956" fmla="*/ 3018076 w 4719208"/>
              <a:gd name="connsiteY1956" fmla="*/ 1109078 h 2714626"/>
              <a:gd name="connsiteX1957" fmla="*/ 3138214 w 4719208"/>
              <a:gd name="connsiteY1957" fmla="*/ 1083043 h 2714626"/>
              <a:gd name="connsiteX1958" fmla="*/ 3210020 w 4719208"/>
              <a:gd name="connsiteY1958" fmla="*/ 1066509 h 2714626"/>
              <a:gd name="connsiteX1959" fmla="*/ 3164970 w 4719208"/>
              <a:gd name="connsiteY1959" fmla="*/ 1065323 h 2714626"/>
              <a:gd name="connsiteX1960" fmla="*/ 3128678 w 4719208"/>
              <a:gd name="connsiteY1960" fmla="*/ 1061707 h 2714626"/>
              <a:gd name="connsiteX1961" fmla="*/ 3127734 w 4719208"/>
              <a:gd name="connsiteY1961" fmla="*/ 1062792 h 2714626"/>
              <a:gd name="connsiteX1962" fmla="*/ 3128206 w 4719208"/>
              <a:gd name="connsiteY1962" fmla="*/ 1067131 h 2714626"/>
              <a:gd name="connsiteX1963" fmla="*/ 3126320 w 4719208"/>
              <a:gd name="connsiteY1963" fmla="*/ 1067493 h 2714626"/>
              <a:gd name="connsiteX1964" fmla="*/ 3123964 w 4719208"/>
              <a:gd name="connsiteY1964" fmla="*/ 1065323 h 2714626"/>
              <a:gd name="connsiteX1965" fmla="*/ 3119250 w 4719208"/>
              <a:gd name="connsiteY1965" fmla="*/ 1063877 h 2714626"/>
              <a:gd name="connsiteX1966" fmla="*/ 3116894 w 4719208"/>
              <a:gd name="connsiteY1966" fmla="*/ 1064600 h 2714626"/>
              <a:gd name="connsiteX1967" fmla="*/ 3115951 w 4719208"/>
              <a:gd name="connsiteY1967" fmla="*/ 1062430 h 2714626"/>
              <a:gd name="connsiteX1968" fmla="*/ 3109352 w 4719208"/>
              <a:gd name="connsiteY1968" fmla="*/ 1061346 h 2714626"/>
              <a:gd name="connsiteX1969" fmla="*/ 3105110 w 4719208"/>
              <a:gd name="connsiteY1969" fmla="*/ 1061707 h 2714626"/>
              <a:gd name="connsiteX1970" fmla="*/ 3104639 w 4719208"/>
              <a:gd name="connsiteY1970" fmla="*/ 1064600 h 2714626"/>
              <a:gd name="connsiteX1971" fmla="*/ 3105581 w 4719208"/>
              <a:gd name="connsiteY1971" fmla="*/ 1064962 h 2714626"/>
              <a:gd name="connsiteX1972" fmla="*/ 3100396 w 4719208"/>
              <a:gd name="connsiteY1972" fmla="*/ 1063516 h 2714626"/>
              <a:gd name="connsiteX1973" fmla="*/ 3088142 w 4719208"/>
              <a:gd name="connsiteY1973" fmla="*/ 1063877 h 2714626"/>
              <a:gd name="connsiteX1974" fmla="*/ 3082014 w 4719208"/>
              <a:gd name="connsiteY1974" fmla="*/ 1066408 h 2714626"/>
              <a:gd name="connsiteX1975" fmla="*/ 3082014 w 4719208"/>
              <a:gd name="connsiteY1975" fmla="*/ 1063516 h 2714626"/>
              <a:gd name="connsiteX1976" fmla="*/ 3074001 w 4719208"/>
              <a:gd name="connsiteY1976" fmla="*/ 1064962 h 2714626"/>
              <a:gd name="connsiteX1977" fmla="*/ 3057034 w 4719208"/>
              <a:gd name="connsiteY1977" fmla="*/ 1063877 h 2714626"/>
              <a:gd name="connsiteX1978" fmla="*/ 3049492 w 4719208"/>
              <a:gd name="connsiteY1978" fmla="*/ 1060622 h 2714626"/>
              <a:gd name="connsiteX1979" fmla="*/ 3050906 w 4719208"/>
              <a:gd name="connsiteY1979" fmla="*/ 1064600 h 2714626"/>
              <a:gd name="connsiteX1980" fmla="*/ 3051378 w 4719208"/>
              <a:gd name="connsiteY1980" fmla="*/ 1068216 h 2714626"/>
              <a:gd name="connsiteX1981" fmla="*/ 3048549 w 4719208"/>
              <a:gd name="connsiteY1981" fmla="*/ 1064962 h 2714626"/>
              <a:gd name="connsiteX1982" fmla="*/ 3046193 w 4719208"/>
              <a:gd name="connsiteY1982" fmla="*/ 1061707 h 2714626"/>
              <a:gd name="connsiteX1983" fmla="*/ 3030638 w 4719208"/>
              <a:gd name="connsiteY1983" fmla="*/ 1061707 h 2714626"/>
              <a:gd name="connsiteX1984" fmla="*/ 3000001 w 4719208"/>
              <a:gd name="connsiteY1984" fmla="*/ 1061346 h 2714626"/>
              <a:gd name="connsiteX1985" fmla="*/ 2983504 w 4719208"/>
              <a:gd name="connsiteY1985" fmla="*/ 1057730 h 2714626"/>
              <a:gd name="connsiteX1986" fmla="*/ 2983504 w 4719208"/>
              <a:gd name="connsiteY1986" fmla="*/ 1059709 h 2714626"/>
              <a:gd name="connsiteX1987" fmla="*/ 2967950 w 4719208"/>
              <a:gd name="connsiteY1987" fmla="*/ 1058814 h 2714626"/>
              <a:gd name="connsiteX1988" fmla="*/ 2927886 w 4719208"/>
              <a:gd name="connsiteY1988" fmla="*/ 1059899 h 2714626"/>
              <a:gd name="connsiteX1989" fmla="*/ 2865670 w 4719208"/>
              <a:gd name="connsiteY1989" fmla="*/ 1064600 h 2714626"/>
              <a:gd name="connsiteX1990" fmla="*/ 2825605 w 4719208"/>
              <a:gd name="connsiteY1990" fmla="*/ 1064962 h 2714626"/>
              <a:gd name="connsiteX1991" fmla="*/ 2821835 w 4719208"/>
              <a:gd name="connsiteY1991" fmla="*/ 1065323 h 2714626"/>
              <a:gd name="connsiteX1992" fmla="*/ 2821835 w 4719208"/>
              <a:gd name="connsiteY1992" fmla="*/ 1068216 h 2714626"/>
              <a:gd name="connsiteX1993" fmla="*/ 2813822 w 4719208"/>
              <a:gd name="connsiteY1993" fmla="*/ 1066408 h 2714626"/>
              <a:gd name="connsiteX1994" fmla="*/ 2796382 w 4719208"/>
              <a:gd name="connsiteY1994" fmla="*/ 1066408 h 2714626"/>
              <a:gd name="connsiteX1995" fmla="*/ 2769987 w 4719208"/>
              <a:gd name="connsiteY1995" fmla="*/ 1070748 h 2714626"/>
              <a:gd name="connsiteX1996" fmla="*/ 2754904 w 4719208"/>
              <a:gd name="connsiteY1996" fmla="*/ 1074725 h 2714626"/>
              <a:gd name="connsiteX1997" fmla="*/ 2753962 w 4719208"/>
              <a:gd name="connsiteY1997" fmla="*/ 1070748 h 2714626"/>
              <a:gd name="connsiteX1998" fmla="*/ 2741236 w 4719208"/>
              <a:gd name="connsiteY1998" fmla="*/ 1074725 h 2714626"/>
              <a:gd name="connsiteX1999" fmla="*/ 2710598 w 4719208"/>
              <a:gd name="connsiteY1999" fmla="*/ 1077980 h 2714626"/>
              <a:gd name="connsiteX2000" fmla="*/ 2696458 w 4719208"/>
              <a:gd name="connsiteY2000" fmla="*/ 1076895 h 2714626"/>
              <a:gd name="connsiteX2001" fmla="*/ 2696930 w 4719208"/>
              <a:gd name="connsiteY2001" fmla="*/ 1077980 h 2714626"/>
              <a:gd name="connsiteX2002" fmla="*/ 2698343 w 4719208"/>
              <a:gd name="connsiteY2002" fmla="*/ 1077980 h 2714626"/>
              <a:gd name="connsiteX2003" fmla="*/ 2692216 w 4719208"/>
              <a:gd name="connsiteY2003" fmla="*/ 1079065 h 2714626"/>
              <a:gd name="connsiteX2004" fmla="*/ 2679961 w 4719208"/>
              <a:gd name="connsiteY2004" fmla="*/ 1079065 h 2714626"/>
              <a:gd name="connsiteX2005" fmla="*/ 2673362 w 4719208"/>
              <a:gd name="connsiteY2005" fmla="*/ 1081234 h 2714626"/>
              <a:gd name="connsiteX2006" fmla="*/ 2670534 w 4719208"/>
              <a:gd name="connsiteY2006" fmla="*/ 1083766 h 2714626"/>
              <a:gd name="connsiteX2007" fmla="*/ 2669120 w 4719208"/>
              <a:gd name="connsiteY2007" fmla="*/ 1082319 h 2714626"/>
              <a:gd name="connsiteX2008" fmla="*/ 2670062 w 4719208"/>
              <a:gd name="connsiteY2008" fmla="*/ 1080511 h 2714626"/>
              <a:gd name="connsiteX2009" fmla="*/ 2658280 w 4719208"/>
              <a:gd name="connsiteY2009" fmla="*/ 1083043 h 2714626"/>
              <a:gd name="connsiteX2010" fmla="*/ 2634712 w 4719208"/>
              <a:gd name="connsiteY2010" fmla="*/ 1086297 h 2714626"/>
              <a:gd name="connsiteX2011" fmla="*/ 2625757 w 4719208"/>
              <a:gd name="connsiteY2011" fmla="*/ 1085212 h 2714626"/>
              <a:gd name="connsiteX2012" fmla="*/ 2624342 w 4719208"/>
              <a:gd name="connsiteY2012" fmla="*/ 1085935 h 2714626"/>
              <a:gd name="connsiteX2013" fmla="*/ 2626700 w 4719208"/>
              <a:gd name="connsiteY2013" fmla="*/ 1087743 h 2714626"/>
              <a:gd name="connsiteX2014" fmla="*/ 2625286 w 4719208"/>
              <a:gd name="connsiteY2014" fmla="*/ 1088466 h 2714626"/>
              <a:gd name="connsiteX2015" fmla="*/ 2616330 w 4719208"/>
              <a:gd name="connsiteY2015" fmla="*/ 1087382 h 2714626"/>
              <a:gd name="connsiteX2016" fmla="*/ 2597476 w 4719208"/>
              <a:gd name="connsiteY2016" fmla="*/ 1090636 h 2714626"/>
              <a:gd name="connsiteX2017" fmla="*/ 2587107 w 4719208"/>
              <a:gd name="connsiteY2017" fmla="*/ 1093529 h 2714626"/>
              <a:gd name="connsiteX2018" fmla="*/ 2599362 w 4719208"/>
              <a:gd name="connsiteY2018" fmla="*/ 1093529 h 2714626"/>
              <a:gd name="connsiteX2019" fmla="*/ 2621043 w 4719208"/>
              <a:gd name="connsiteY2019" fmla="*/ 1096061 h 2714626"/>
              <a:gd name="connsiteX2020" fmla="*/ 2634712 w 4719208"/>
              <a:gd name="connsiteY2020" fmla="*/ 1095698 h 2714626"/>
              <a:gd name="connsiteX2021" fmla="*/ 2641311 w 4719208"/>
              <a:gd name="connsiteY2021" fmla="*/ 1093529 h 2714626"/>
              <a:gd name="connsiteX2022" fmla="*/ 2643668 w 4719208"/>
              <a:gd name="connsiteY2022" fmla="*/ 1095698 h 2714626"/>
              <a:gd name="connsiteX2023" fmla="*/ 2638955 w 4719208"/>
              <a:gd name="connsiteY2023" fmla="*/ 1098953 h 2714626"/>
              <a:gd name="connsiteX2024" fmla="*/ 2638012 w 4719208"/>
              <a:gd name="connsiteY2024" fmla="*/ 1100761 h 2714626"/>
              <a:gd name="connsiteX2025" fmla="*/ 2648852 w 4719208"/>
              <a:gd name="connsiteY2025" fmla="*/ 1098230 h 2714626"/>
              <a:gd name="connsiteX2026" fmla="*/ 2664407 w 4719208"/>
              <a:gd name="connsiteY2026" fmla="*/ 1091359 h 2714626"/>
              <a:gd name="connsiteX2027" fmla="*/ 2675248 w 4719208"/>
              <a:gd name="connsiteY2027" fmla="*/ 1090636 h 2714626"/>
              <a:gd name="connsiteX2028" fmla="*/ 2682318 w 4719208"/>
              <a:gd name="connsiteY2028" fmla="*/ 1092444 h 2714626"/>
              <a:gd name="connsiteX2029" fmla="*/ 2676190 w 4719208"/>
              <a:gd name="connsiteY2029" fmla="*/ 1092083 h 2714626"/>
              <a:gd name="connsiteX2030" fmla="*/ 2664407 w 4719208"/>
              <a:gd name="connsiteY2030" fmla="*/ 1094614 h 2714626"/>
              <a:gd name="connsiteX2031" fmla="*/ 2662050 w 4719208"/>
              <a:gd name="connsiteY2031" fmla="*/ 1098953 h 2714626"/>
              <a:gd name="connsiteX2032" fmla="*/ 2658280 w 4719208"/>
              <a:gd name="connsiteY2032" fmla="*/ 1097145 h 2714626"/>
              <a:gd name="connsiteX2033" fmla="*/ 2651681 w 4719208"/>
              <a:gd name="connsiteY2033" fmla="*/ 1099315 h 2714626"/>
              <a:gd name="connsiteX2034" fmla="*/ 2647438 w 4719208"/>
              <a:gd name="connsiteY2034" fmla="*/ 1099315 h 2714626"/>
              <a:gd name="connsiteX2035" fmla="*/ 2650266 w 4719208"/>
              <a:gd name="connsiteY2035" fmla="*/ 1101484 h 2714626"/>
              <a:gd name="connsiteX2036" fmla="*/ 2655922 w 4719208"/>
              <a:gd name="connsiteY2036" fmla="*/ 1101846 h 2714626"/>
              <a:gd name="connsiteX2037" fmla="*/ 2662992 w 4719208"/>
              <a:gd name="connsiteY2037" fmla="*/ 1099676 h 2714626"/>
              <a:gd name="connsiteX2038" fmla="*/ 2670534 w 4719208"/>
              <a:gd name="connsiteY2038" fmla="*/ 1101484 h 2714626"/>
              <a:gd name="connsiteX2039" fmla="*/ 2670534 w 4719208"/>
              <a:gd name="connsiteY2039" fmla="*/ 1103654 h 2714626"/>
              <a:gd name="connsiteX2040" fmla="*/ 2670062 w 4719208"/>
              <a:gd name="connsiteY2040" fmla="*/ 1104016 h 2714626"/>
              <a:gd name="connsiteX2041" fmla="*/ 2669120 w 4719208"/>
              <a:gd name="connsiteY2041" fmla="*/ 1101484 h 2714626"/>
              <a:gd name="connsiteX2042" fmla="*/ 2657808 w 4719208"/>
              <a:gd name="connsiteY2042" fmla="*/ 1104016 h 2714626"/>
              <a:gd name="connsiteX2043" fmla="*/ 2645183 w 4719208"/>
              <a:gd name="connsiteY2043" fmla="*/ 1106922 h 2714626"/>
              <a:gd name="connsiteX2044" fmla="*/ 2655734 w 4719208"/>
              <a:gd name="connsiteY2044" fmla="*/ 1108512 h 2714626"/>
              <a:gd name="connsiteX2045" fmla="*/ 2657263 w 4719208"/>
              <a:gd name="connsiteY2045" fmla="*/ 1108606 h 2714626"/>
              <a:gd name="connsiteX2046" fmla="*/ 2662050 w 4719208"/>
              <a:gd name="connsiteY2046" fmla="*/ 1107270 h 2714626"/>
              <a:gd name="connsiteX2047" fmla="*/ 2660636 w 4719208"/>
              <a:gd name="connsiteY2047" fmla="*/ 1108716 h 2714626"/>
              <a:gd name="connsiteX2048" fmla="*/ 2660576 w 4719208"/>
              <a:gd name="connsiteY2048" fmla="*/ 1108810 h 2714626"/>
              <a:gd name="connsiteX2049" fmla="*/ 2664103 w 4719208"/>
              <a:gd name="connsiteY2049" fmla="*/ 1109027 h 2714626"/>
              <a:gd name="connsiteX2050" fmla="*/ 2665821 w 4719208"/>
              <a:gd name="connsiteY2050" fmla="*/ 1107270 h 2714626"/>
              <a:gd name="connsiteX2051" fmla="*/ 2668648 w 4719208"/>
              <a:gd name="connsiteY2051" fmla="*/ 1106547 h 2714626"/>
              <a:gd name="connsiteX2052" fmla="*/ 2667235 w 4719208"/>
              <a:gd name="connsiteY2052" fmla="*/ 1109078 h 2714626"/>
              <a:gd name="connsiteX2053" fmla="*/ 2667006 w 4719208"/>
              <a:gd name="connsiteY2053" fmla="*/ 1109206 h 2714626"/>
              <a:gd name="connsiteX2054" fmla="*/ 2672726 w 4719208"/>
              <a:gd name="connsiteY2054" fmla="*/ 1109558 h 2714626"/>
              <a:gd name="connsiteX2055" fmla="*/ 2673833 w 4719208"/>
              <a:gd name="connsiteY2055" fmla="*/ 1109078 h 2714626"/>
              <a:gd name="connsiteX2056" fmla="*/ 2680903 w 4719208"/>
              <a:gd name="connsiteY2056" fmla="*/ 1109078 h 2714626"/>
              <a:gd name="connsiteX2057" fmla="*/ 2681571 w 4719208"/>
              <a:gd name="connsiteY2057" fmla="*/ 1110103 h 2714626"/>
              <a:gd name="connsiteX2058" fmla="*/ 2685073 w 4719208"/>
              <a:gd name="connsiteY2058" fmla="*/ 1110319 h 2714626"/>
              <a:gd name="connsiteX2059" fmla="*/ 2749883 w 4719208"/>
              <a:gd name="connsiteY2059" fmla="*/ 1112713 h 2714626"/>
              <a:gd name="connsiteX2060" fmla="*/ 2750191 w 4719208"/>
              <a:gd name="connsiteY2060" fmla="*/ 1112694 h 2714626"/>
              <a:gd name="connsiteX2061" fmla="*/ 2761032 w 4719208"/>
              <a:gd name="connsiteY2061" fmla="*/ 1112694 h 2714626"/>
              <a:gd name="connsiteX2062" fmla="*/ 2772344 w 4719208"/>
              <a:gd name="connsiteY2062" fmla="*/ 1111971 h 2714626"/>
              <a:gd name="connsiteX2063" fmla="*/ 2818535 w 4719208"/>
              <a:gd name="connsiteY2063" fmla="*/ 1108716 h 2714626"/>
              <a:gd name="connsiteX2064" fmla="*/ 2841631 w 4719208"/>
              <a:gd name="connsiteY2064" fmla="*/ 1107632 h 2714626"/>
              <a:gd name="connsiteX2065" fmla="*/ 2888765 w 4719208"/>
              <a:gd name="connsiteY2065" fmla="*/ 1108716 h 2714626"/>
              <a:gd name="connsiteX2066" fmla="*/ 2910918 w 4719208"/>
              <a:gd name="connsiteY2066" fmla="*/ 1112333 h 2714626"/>
              <a:gd name="connsiteX2067" fmla="*/ 2925058 w 4719208"/>
              <a:gd name="connsiteY2067" fmla="*/ 1111248 h 2714626"/>
              <a:gd name="connsiteX2068" fmla="*/ 2936841 w 4719208"/>
              <a:gd name="connsiteY2068" fmla="*/ 1108355 h 2714626"/>
              <a:gd name="connsiteX2069" fmla="*/ 2935899 w 4719208"/>
              <a:gd name="connsiteY2069" fmla="*/ 1110163 h 2714626"/>
              <a:gd name="connsiteX2070" fmla="*/ 2932128 w 4719208"/>
              <a:gd name="connsiteY2070" fmla="*/ 1112694 h 2714626"/>
              <a:gd name="connsiteX2071" fmla="*/ 2935899 w 4719208"/>
              <a:gd name="connsiteY2071" fmla="*/ 1113418 h 2714626"/>
              <a:gd name="connsiteX2072" fmla="*/ 2932128 w 4719208"/>
              <a:gd name="connsiteY2072" fmla="*/ 1115949 h 2714626"/>
              <a:gd name="connsiteX2073" fmla="*/ 2929771 w 4719208"/>
              <a:gd name="connsiteY2073" fmla="*/ 1119565 h 2714626"/>
              <a:gd name="connsiteX2074" fmla="*/ 2626700 w 4719208"/>
              <a:gd name="connsiteY2074" fmla="*/ 1130051 h 2714626"/>
              <a:gd name="connsiteX2075" fmla="*/ 2640668 w 4719208"/>
              <a:gd name="connsiteY2075" fmla="*/ 1128669 h 2714626"/>
              <a:gd name="connsiteX2076" fmla="*/ 2628045 w 4719208"/>
              <a:gd name="connsiteY2076" fmla="*/ 1126646 h 2714626"/>
              <a:gd name="connsiteX2077" fmla="*/ 2625286 w 4719208"/>
              <a:gd name="connsiteY2077" fmla="*/ 1126797 h 2714626"/>
              <a:gd name="connsiteX2078" fmla="*/ 2626700 w 4719208"/>
              <a:gd name="connsiteY2078" fmla="*/ 1127882 h 2714626"/>
              <a:gd name="connsiteX2079" fmla="*/ 2629998 w 4719208"/>
              <a:gd name="connsiteY2079" fmla="*/ 1129690 h 2714626"/>
              <a:gd name="connsiteX2080" fmla="*/ 3136352 w 4719208"/>
              <a:gd name="connsiteY2080" fmla="*/ 1137284 h 2714626"/>
              <a:gd name="connsiteX2081" fmla="*/ 3131567 w 4719208"/>
              <a:gd name="connsiteY2081" fmla="*/ 1136199 h 2714626"/>
              <a:gd name="connsiteX2082" fmla="*/ 3132003 w 4719208"/>
              <a:gd name="connsiteY2082" fmla="*/ 1134029 h 2714626"/>
              <a:gd name="connsiteX2083" fmla="*/ 3134178 w 4719208"/>
              <a:gd name="connsiteY2083" fmla="*/ 1135114 h 2714626"/>
              <a:gd name="connsiteX2084" fmla="*/ 3137222 w 4719208"/>
              <a:gd name="connsiteY2084" fmla="*/ 1135114 h 2714626"/>
              <a:gd name="connsiteX2085" fmla="*/ 3353309 w 4719208"/>
              <a:gd name="connsiteY2085" fmla="*/ 1140538 h 2714626"/>
              <a:gd name="connsiteX2086" fmla="*/ 3345044 w 4719208"/>
              <a:gd name="connsiteY2086" fmla="*/ 1140538 h 2714626"/>
              <a:gd name="connsiteX2087" fmla="*/ 3348959 w 4719208"/>
              <a:gd name="connsiteY2087" fmla="*/ 1138369 h 2714626"/>
              <a:gd name="connsiteX2088" fmla="*/ 3356354 w 4719208"/>
              <a:gd name="connsiteY2088" fmla="*/ 1139454 h 2714626"/>
              <a:gd name="connsiteX2089" fmla="*/ 3418255 w 4719208"/>
              <a:gd name="connsiteY2089" fmla="*/ 1143793 h 2714626"/>
              <a:gd name="connsiteX2090" fmla="*/ 3415730 w 4719208"/>
              <a:gd name="connsiteY2090" fmla="*/ 1143142 h 2714626"/>
              <a:gd name="connsiteX2091" fmla="*/ 3415730 w 4719208"/>
              <a:gd name="connsiteY2091" fmla="*/ 1141515 h 2714626"/>
              <a:gd name="connsiteX2092" fmla="*/ 3420780 w 4719208"/>
              <a:gd name="connsiteY2092" fmla="*/ 1141515 h 2714626"/>
              <a:gd name="connsiteX2093" fmla="*/ 3421285 w 4719208"/>
              <a:gd name="connsiteY2093" fmla="*/ 1140538 h 2714626"/>
              <a:gd name="connsiteX2094" fmla="*/ 3422800 w 4719208"/>
              <a:gd name="connsiteY2094" fmla="*/ 1141840 h 2714626"/>
              <a:gd name="connsiteX2095" fmla="*/ 3482925 w 4719208"/>
              <a:gd name="connsiteY2095" fmla="*/ 1145963 h 2714626"/>
              <a:gd name="connsiteX2096" fmla="*/ 3477936 w 4719208"/>
              <a:gd name="connsiteY2096" fmla="*/ 1145963 h 2714626"/>
              <a:gd name="connsiteX2097" fmla="*/ 3478435 w 4719208"/>
              <a:gd name="connsiteY2097" fmla="*/ 1143793 h 2714626"/>
              <a:gd name="connsiteX2098" fmla="*/ 3483424 w 4719208"/>
              <a:gd name="connsiteY2098" fmla="*/ 1144516 h 2714626"/>
              <a:gd name="connsiteX2099" fmla="*/ 3486418 w 4719208"/>
              <a:gd name="connsiteY2099" fmla="*/ 1144878 h 2714626"/>
              <a:gd name="connsiteX2100" fmla="*/ 3561238 w 4719208"/>
              <a:gd name="connsiteY2100" fmla="*/ 1147048 h 2714626"/>
              <a:gd name="connsiteX2101" fmla="*/ 3559933 w 4719208"/>
              <a:gd name="connsiteY2101" fmla="*/ 1143630 h 2714626"/>
              <a:gd name="connsiteX2102" fmla="*/ 3561238 w 4719208"/>
              <a:gd name="connsiteY2102" fmla="*/ 1139454 h 2714626"/>
              <a:gd name="connsiteX2103" fmla="*/ 3563848 w 4719208"/>
              <a:gd name="connsiteY2103" fmla="*/ 1139834 h 2714626"/>
              <a:gd name="connsiteX2104" fmla="*/ 3563848 w 4719208"/>
              <a:gd name="connsiteY2104" fmla="*/ 1143251 h 2714626"/>
              <a:gd name="connsiteX2105" fmla="*/ 3565588 w 4719208"/>
              <a:gd name="connsiteY2105" fmla="*/ 1143630 h 2714626"/>
              <a:gd name="connsiteX2106" fmla="*/ 3564283 w 4719208"/>
              <a:gd name="connsiteY2106" fmla="*/ 1146668 h 2714626"/>
              <a:gd name="connsiteX2107" fmla="*/ 3883682 w 4719208"/>
              <a:gd name="connsiteY2107" fmla="*/ 1149218 h 2714626"/>
              <a:gd name="connsiteX2108" fmla="*/ 3885702 w 4719208"/>
              <a:gd name="connsiteY2108" fmla="*/ 1145462 h 2714626"/>
              <a:gd name="connsiteX2109" fmla="*/ 3890751 w 4719208"/>
              <a:gd name="connsiteY2109" fmla="*/ 1143793 h 2714626"/>
              <a:gd name="connsiteX2110" fmla="*/ 3889237 w 4719208"/>
              <a:gd name="connsiteY2110" fmla="*/ 1147131 h 2714626"/>
              <a:gd name="connsiteX2111" fmla="*/ 3905055 w 4719208"/>
              <a:gd name="connsiteY2111" fmla="*/ 1151387 h 2714626"/>
              <a:gd name="connsiteX2112" fmla="*/ 3905055 w 4719208"/>
              <a:gd name="connsiteY2112" fmla="*/ 1150664 h 2714626"/>
              <a:gd name="connsiteX2113" fmla="*/ 3902061 w 4719208"/>
              <a:gd name="connsiteY2113" fmla="*/ 1151026 h 2714626"/>
              <a:gd name="connsiteX2114" fmla="*/ 3904056 w 4719208"/>
              <a:gd name="connsiteY2114" fmla="*/ 1147771 h 2714626"/>
              <a:gd name="connsiteX2115" fmla="*/ 3910543 w 4719208"/>
              <a:gd name="connsiteY2115" fmla="*/ 1145963 h 2714626"/>
              <a:gd name="connsiteX2116" fmla="*/ 3910044 w 4719208"/>
              <a:gd name="connsiteY2116" fmla="*/ 1147409 h 2714626"/>
              <a:gd name="connsiteX2117" fmla="*/ 3905553 w 4719208"/>
              <a:gd name="connsiteY2117" fmla="*/ 1149579 h 2714626"/>
              <a:gd name="connsiteX2118" fmla="*/ 3906053 w 4719208"/>
              <a:gd name="connsiteY2118" fmla="*/ 1151026 h 2714626"/>
              <a:gd name="connsiteX2119" fmla="*/ 3144152 w 4719208"/>
              <a:gd name="connsiteY2119" fmla="*/ 1155155 h 2714626"/>
              <a:gd name="connsiteX2120" fmla="*/ 3150726 w 4719208"/>
              <a:gd name="connsiteY2120" fmla="*/ 1154641 h 2714626"/>
              <a:gd name="connsiteX2121" fmla="*/ 3153696 w 4719208"/>
              <a:gd name="connsiteY2121" fmla="*/ 1152659 h 2714626"/>
              <a:gd name="connsiteX2122" fmla="*/ 3149522 w 4719208"/>
              <a:gd name="connsiteY2122" fmla="*/ 1153918 h 2714626"/>
              <a:gd name="connsiteX2123" fmla="*/ 3848338 w 4719208"/>
              <a:gd name="connsiteY2123" fmla="*/ 1160065 h 2714626"/>
              <a:gd name="connsiteX2124" fmla="*/ 3851637 w 4719208"/>
              <a:gd name="connsiteY2124" fmla="*/ 1157304 h 2714626"/>
              <a:gd name="connsiteX2125" fmla="*/ 3853993 w 4719208"/>
              <a:gd name="connsiteY2125" fmla="*/ 1153359 h 2714626"/>
              <a:gd name="connsiteX2126" fmla="*/ 3857292 w 4719208"/>
              <a:gd name="connsiteY2126" fmla="*/ 1153359 h 2714626"/>
              <a:gd name="connsiteX2127" fmla="*/ 3862476 w 4719208"/>
              <a:gd name="connsiteY2127" fmla="*/ 1151387 h 2714626"/>
              <a:gd name="connsiteX2128" fmla="*/ 3862476 w 4719208"/>
              <a:gd name="connsiteY2128" fmla="*/ 1153359 h 2714626"/>
              <a:gd name="connsiteX2129" fmla="*/ 3857292 w 4719208"/>
              <a:gd name="connsiteY2129" fmla="*/ 1155726 h 2714626"/>
              <a:gd name="connsiteX2130" fmla="*/ 3858706 w 4719208"/>
              <a:gd name="connsiteY2130" fmla="*/ 1156515 h 2714626"/>
              <a:gd name="connsiteX2131" fmla="*/ 3854936 w 4719208"/>
              <a:gd name="connsiteY2131" fmla="*/ 1158882 h 2714626"/>
              <a:gd name="connsiteX2132" fmla="*/ 3634862 w 4719208"/>
              <a:gd name="connsiteY2132" fmla="*/ 1164405 h 2714626"/>
              <a:gd name="connsiteX2133" fmla="*/ 3624966 w 4719208"/>
              <a:gd name="connsiteY2133" fmla="*/ 1164405 h 2714626"/>
              <a:gd name="connsiteX2134" fmla="*/ 3629914 w 4719208"/>
              <a:gd name="connsiteY2134" fmla="*/ 1163320 h 2714626"/>
              <a:gd name="connsiteX2135" fmla="*/ 3803570 w 4719208"/>
              <a:gd name="connsiteY2135" fmla="*/ 1167659 h 2714626"/>
              <a:gd name="connsiteX2136" fmla="*/ 3801684 w 4719208"/>
              <a:gd name="connsiteY2136" fmla="*/ 1166574 h 2714626"/>
              <a:gd name="connsiteX2137" fmla="*/ 3804041 w 4719208"/>
              <a:gd name="connsiteY2137" fmla="*/ 1165128 h 2714626"/>
              <a:gd name="connsiteX2138" fmla="*/ 3810167 w 4719208"/>
              <a:gd name="connsiteY2138" fmla="*/ 1164404 h 2714626"/>
              <a:gd name="connsiteX2139" fmla="*/ 3809225 w 4719208"/>
              <a:gd name="connsiteY2139" fmla="*/ 1165490 h 2714626"/>
              <a:gd name="connsiteX2140" fmla="*/ 3148463 w 4719208"/>
              <a:gd name="connsiteY2140" fmla="*/ 1182724 h 2714626"/>
              <a:gd name="connsiteX2141" fmla="*/ 3149853 w 4719208"/>
              <a:gd name="connsiteY2141" fmla="*/ 1182559 h 2714626"/>
              <a:gd name="connsiteX2142" fmla="*/ 3148500 w 4719208"/>
              <a:gd name="connsiteY2142" fmla="*/ 1182522 h 2714626"/>
              <a:gd name="connsiteX2143" fmla="*/ 3144667 w 4719208"/>
              <a:gd name="connsiteY2143" fmla="*/ 1183176 h 2714626"/>
              <a:gd name="connsiteX2144" fmla="*/ 3145772 w 4719208"/>
              <a:gd name="connsiteY2144" fmla="*/ 1183044 h 2714626"/>
              <a:gd name="connsiteX2145" fmla="*/ 3147008 w 4719208"/>
              <a:gd name="connsiteY2145" fmla="*/ 1182483 h 2714626"/>
              <a:gd name="connsiteX2146" fmla="*/ 3144763 w 4719208"/>
              <a:gd name="connsiteY2146" fmla="*/ 1182423 h 2714626"/>
              <a:gd name="connsiteX2147" fmla="*/ 3142364 w 4719208"/>
              <a:gd name="connsiteY2147" fmla="*/ 1182278 h 2714626"/>
              <a:gd name="connsiteX2148" fmla="*/ 3123138 w 4719208"/>
              <a:gd name="connsiteY2148" fmla="*/ 1185740 h 2714626"/>
              <a:gd name="connsiteX2149" fmla="*/ 3142165 w 4719208"/>
              <a:gd name="connsiteY2149" fmla="*/ 1183474 h 2714626"/>
              <a:gd name="connsiteX2150" fmla="*/ 3141681 w 4719208"/>
              <a:gd name="connsiteY2150" fmla="*/ 1183347 h 2714626"/>
              <a:gd name="connsiteX2151" fmla="*/ 3136718 w 4719208"/>
              <a:gd name="connsiteY2151" fmla="*/ 1181937 h 2714626"/>
              <a:gd name="connsiteX2152" fmla="*/ 3128660 w 4719208"/>
              <a:gd name="connsiteY2152" fmla="*/ 1181449 h 2714626"/>
              <a:gd name="connsiteX2153" fmla="*/ 3127849 w 4719208"/>
              <a:gd name="connsiteY2153" fmla="*/ 1182485 h 2714626"/>
              <a:gd name="connsiteX2154" fmla="*/ 3195470 w 4719208"/>
              <a:gd name="connsiteY2154" fmla="*/ 1193695 h 2714626"/>
              <a:gd name="connsiteX2155" fmla="*/ 3191511 w 4719208"/>
              <a:gd name="connsiteY2155" fmla="*/ 1193399 h 2714626"/>
              <a:gd name="connsiteX2156" fmla="*/ 3189532 w 4719208"/>
              <a:gd name="connsiteY2156" fmla="*/ 1192512 h 2714626"/>
              <a:gd name="connsiteX2157" fmla="*/ 3191016 w 4719208"/>
              <a:gd name="connsiteY2157" fmla="*/ 1191032 h 2714626"/>
              <a:gd name="connsiteX2158" fmla="*/ 3193985 w 4719208"/>
              <a:gd name="connsiteY2158" fmla="*/ 1190440 h 2714626"/>
              <a:gd name="connsiteX2159" fmla="*/ 3197450 w 4719208"/>
              <a:gd name="connsiteY2159" fmla="*/ 1190440 h 2714626"/>
              <a:gd name="connsiteX2160" fmla="*/ 3199428 w 4719208"/>
              <a:gd name="connsiteY2160" fmla="*/ 1191032 h 2714626"/>
              <a:gd name="connsiteX2161" fmla="*/ 3197944 w 4719208"/>
              <a:gd name="connsiteY2161" fmla="*/ 1192512 h 2714626"/>
              <a:gd name="connsiteX2162" fmla="*/ 3480292 w 4719208"/>
              <a:gd name="connsiteY2162" fmla="*/ 1200204 h 2714626"/>
              <a:gd name="connsiteX2163" fmla="*/ 3472752 w 4719208"/>
              <a:gd name="connsiteY2163" fmla="*/ 1198035 h 2714626"/>
              <a:gd name="connsiteX2164" fmla="*/ 3472280 w 4719208"/>
              <a:gd name="connsiteY2164" fmla="*/ 1195865 h 2714626"/>
              <a:gd name="connsiteX2165" fmla="*/ 3476993 w 4719208"/>
              <a:gd name="connsiteY2165" fmla="*/ 1196588 h 2714626"/>
              <a:gd name="connsiteX2166" fmla="*/ 3480763 w 4719208"/>
              <a:gd name="connsiteY2166" fmla="*/ 1198035 h 2714626"/>
              <a:gd name="connsiteX2167" fmla="*/ 3049796 w 4719208"/>
              <a:gd name="connsiteY2167" fmla="*/ 1210181 h 2714626"/>
              <a:gd name="connsiteX2168" fmla="*/ 3196362 w 4719208"/>
              <a:gd name="connsiteY2168" fmla="*/ 1183793 h 2714626"/>
              <a:gd name="connsiteX2169" fmla="*/ 3156860 w 4719208"/>
              <a:gd name="connsiteY2169" fmla="*/ 1182744 h 2714626"/>
              <a:gd name="connsiteX2170" fmla="*/ 3160357 w 4719208"/>
              <a:gd name="connsiteY2170" fmla="*/ 1183571 h 2714626"/>
              <a:gd name="connsiteX2171" fmla="*/ 3161299 w 4719208"/>
              <a:gd name="connsiteY2171" fmla="*/ 1185740 h 2714626"/>
              <a:gd name="connsiteX2172" fmla="*/ 3161299 w 4719208"/>
              <a:gd name="connsiteY2172" fmla="*/ 1187186 h 2714626"/>
              <a:gd name="connsiteX2173" fmla="*/ 3156117 w 4719208"/>
              <a:gd name="connsiteY2173" fmla="*/ 1190441 h 2714626"/>
              <a:gd name="connsiteX2174" fmla="*/ 3152348 w 4719208"/>
              <a:gd name="connsiteY2174" fmla="*/ 1191164 h 2714626"/>
              <a:gd name="connsiteX2175" fmla="*/ 3096755 w 4719208"/>
              <a:gd name="connsiteY2175" fmla="*/ 1197673 h 2714626"/>
              <a:gd name="connsiteX2176" fmla="*/ 3040219 w 4719208"/>
              <a:gd name="connsiteY2176" fmla="*/ 1202735 h 2714626"/>
              <a:gd name="connsiteX2177" fmla="*/ 3007744 w 4719208"/>
              <a:gd name="connsiteY2177" fmla="*/ 1207124 h 2714626"/>
              <a:gd name="connsiteX2178" fmla="*/ 3010171 w 4719208"/>
              <a:gd name="connsiteY2178" fmla="*/ 1221972 h 2714626"/>
              <a:gd name="connsiteX2179" fmla="*/ 3023200 w 4719208"/>
              <a:gd name="connsiteY2179" fmla="*/ 1220768 h 2714626"/>
              <a:gd name="connsiteX2180" fmla="*/ 3011776 w 4719208"/>
              <a:gd name="connsiteY2180" fmla="*/ 1220093 h 2714626"/>
              <a:gd name="connsiteX2181" fmla="*/ 3007432 w 4719208"/>
              <a:gd name="connsiteY2181" fmla="*/ 1220804 h 2714626"/>
              <a:gd name="connsiteX2182" fmla="*/ 3911957 w 4719208"/>
              <a:gd name="connsiteY2182" fmla="*/ 1267464 h 2714626"/>
              <a:gd name="connsiteX2183" fmla="*/ 3919229 w 4719208"/>
              <a:gd name="connsiteY2183" fmla="*/ 1263709 h 2714626"/>
              <a:gd name="connsiteX2184" fmla="*/ 3928922 w 4719208"/>
              <a:gd name="connsiteY2184" fmla="*/ 1262039 h 2714626"/>
              <a:gd name="connsiteX2185" fmla="*/ 3920682 w 4719208"/>
              <a:gd name="connsiteY2185" fmla="*/ 1266212 h 2714626"/>
              <a:gd name="connsiteX2186" fmla="*/ 3863504 w 4719208"/>
              <a:gd name="connsiteY2186" fmla="*/ 1273973 h 2714626"/>
              <a:gd name="connsiteX2187" fmla="*/ 3859648 w 4719208"/>
              <a:gd name="connsiteY2187" fmla="*/ 1271886 h 2714626"/>
              <a:gd name="connsiteX2188" fmla="*/ 3868324 w 4719208"/>
              <a:gd name="connsiteY2188" fmla="*/ 1271052 h 2714626"/>
              <a:gd name="connsiteX2189" fmla="*/ 3880855 w 4719208"/>
              <a:gd name="connsiteY2189" fmla="*/ 1268548 h 2714626"/>
              <a:gd name="connsiteX2190" fmla="*/ 3880373 w 4719208"/>
              <a:gd name="connsiteY2190" fmla="*/ 1270634 h 2714626"/>
              <a:gd name="connsiteX2191" fmla="*/ 3098371 w 4719208"/>
              <a:gd name="connsiteY2191" fmla="*/ 1280475 h 2714626"/>
              <a:gd name="connsiteX2192" fmla="*/ 3101466 w 4719208"/>
              <a:gd name="connsiteY2192" fmla="*/ 1279759 h 2714626"/>
              <a:gd name="connsiteX2193" fmla="*/ 3122732 w 4719208"/>
              <a:gd name="connsiteY2193" fmla="*/ 1275180 h 2714626"/>
              <a:gd name="connsiteX2194" fmla="*/ 3121671 w 4719208"/>
              <a:gd name="connsiteY2194" fmla="*/ 1274958 h 2714626"/>
              <a:gd name="connsiteX2195" fmla="*/ 3118843 w 4719208"/>
              <a:gd name="connsiteY2195" fmla="*/ 1273774 h 2714626"/>
              <a:gd name="connsiteX2196" fmla="*/ 3118843 w 4719208"/>
              <a:gd name="connsiteY2196" fmla="*/ 1272592 h 2714626"/>
              <a:gd name="connsiteX2197" fmla="*/ 3121671 w 4719208"/>
              <a:gd name="connsiteY2197" fmla="*/ 1272197 h 2714626"/>
              <a:gd name="connsiteX2198" fmla="*/ 3127797 w 4719208"/>
              <a:gd name="connsiteY2198" fmla="*/ 1271802 h 2714626"/>
              <a:gd name="connsiteX2199" fmla="*/ 3132635 w 4719208"/>
              <a:gd name="connsiteY2199" fmla="*/ 1273049 h 2714626"/>
              <a:gd name="connsiteX2200" fmla="*/ 3141556 w 4719208"/>
              <a:gd name="connsiteY2200" fmla="*/ 1271128 h 2714626"/>
              <a:gd name="connsiteX2201" fmla="*/ 3106408 w 4719208"/>
              <a:gd name="connsiteY2201" fmla="*/ 1268270 h 2714626"/>
              <a:gd name="connsiteX2202" fmla="*/ 3069429 w 4719208"/>
              <a:gd name="connsiteY2202" fmla="*/ 1274696 h 2714626"/>
              <a:gd name="connsiteX2203" fmla="*/ 3058360 w 4719208"/>
              <a:gd name="connsiteY2203" fmla="*/ 1276068 h 2714626"/>
              <a:gd name="connsiteX2204" fmla="*/ 3165479 w 4719208"/>
              <a:gd name="connsiteY2204" fmla="*/ 1283579 h 2714626"/>
              <a:gd name="connsiteX2205" fmla="*/ 3175433 w 4719208"/>
              <a:gd name="connsiteY2205" fmla="*/ 1279759 h 2714626"/>
              <a:gd name="connsiteX2206" fmla="*/ 3191452 w 4719208"/>
              <a:gd name="connsiteY2206" fmla="*/ 1274696 h 2714626"/>
              <a:gd name="connsiteX2207" fmla="*/ 3192352 w 4719208"/>
              <a:gd name="connsiteY2207" fmla="*/ 1274523 h 2714626"/>
              <a:gd name="connsiteX2208" fmla="*/ 3162278 w 4719208"/>
              <a:gd name="connsiteY2208" fmla="*/ 1272531 h 2714626"/>
              <a:gd name="connsiteX2209" fmla="*/ 3162199 w 4719208"/>
              <a:gd name="connsiteY2209" fmla="*/ 1272495 h 2714626"/>
              <a:gd name="connsiteX2210" fmla="*/ 3161728 w 4719208"/>
              <a:gd name="connsiteY2210" fmla="*/ 1272495 h 2714626"/>
              <a:gd name="connsiteX2211" fmla="*/ 3162278 w 4719208"/>
              <a:gd name="connsiteY2211" fmla="*/ 1272531 h 2714626"/>
              <a:gd name="connsiteX2212" fmla="*/ 3164555 w 4719208"/>
              <a:gd name="connsiteY2212" fmla="*/ 1273580 h 2714626"/>
              <a:gd name="connsiteX2213" fmla="*/ 3164555 w 4719208"/>
              <a:gd name="connsiteY2213" fmla="*/ 1275389 h 2714626"/>
              <a:gd name="connsiteX2214" fmla="*/ 3162199 w 4719208"/>
              <a:gd name="connsiteY2214" fmla="*/ 1275751 h 2714626"/>
              <a:gd name="connsiteX2215" fmla="*/ 3155602 w 4719208"/>
              <a:gd name="connsiteY2215" fmla="*/ 1275751 h 2714626"/>
              <a:gd name="connsiteX2216" fmla="*/ 3149474 w 4719208"/>
              <a:gd name="connsiteY2216" fmla="*/ 1274666 h 2714626"/>
              <a:gd name="connsiteX2217" fmla="*/ 3148766 w 4719208"/>
              <a:gd name="connsiteY2217" fmla="*/ 1274258 h 2714626"/>
              <a:gd name="connsiteX2218" fmla="*/ 3116860 w 4719208"/>
              <a:gd name="connsiteY2218" fmla="*/ 1281900 h 2714626"/>
              <a:gd name="connsiteX2219" fmla="*/ 3157015 w 4719208"/>
              <a:gd name="connsiteY2219" fmla="*/ 1281900 h 2714626"/>
              <a:gd name="connsiteX2220" fmla="*/ 3163612 w 4719208"/>
              <a:gd name="connsiteY2220" fmla="*/ 1282624 h 2714626"/>
              <a:gd name="connsiteX2221" fmla="*/ 3158944 w 4719208"/>
              <a:gd name="connsiteY2221" fmla="*/ 1286991 h 2714626"/>
              <a:gd name="connsiteX2222" fmla="*/ 3158944 w 4719208"/>
              <a:gd name="connsiteY2222" fmla="*/ 1286629 h 2714626"/>
              <a:gd name="connsiteX2223" fmla="*/ 3159450 w 4719208"/>
              <a:gd name="connsiteY2223" fmla="*/ 1286242 h 2714626"/>
              <a:gd name="connsiteX2224" fmla="*/ 3149004 w 4719208"/>
              <a:gd name="connsiteY2224" fmla="*/ 1286242 h 2714626"/>
              <a:gd name="connsiteX2225" fmla="*/ 3153274 w 4719208"/>
              <a:gd name="connsiteY2225" fmla="*/ 1286830 h 2714626"/>
              <a:gd name="connsiteX2226" fmla="*/ 3154233 w 4719208"/>
              <a:gd name="connsiteY2226" fmla="*/ 1286629 h 2714626"/>
              <a:gd name="connsiteX2227" fmla="*/ 3408191 w 4719208"/>
              <a:gd name="connsiteY2227" fmla="*/ 1294584 h 2714626"/>
              <a:gd name="connsiteX2228" fmla="*/ 3407248 w 4719208"/>
              <a:gd name="connsiteY2228" fmla="*/ 1293500 h 2714626"/>
              <a:gd name="connsiteX2229" fmla="*/ 3411490 w 4719208"/>
              <a:gd name="connsiteY2229" fmla="*/ 1292414 h 2714626"/>
              <a:gd name="connsiteX2230" fmla="*/ 3421858 w 4719208"/>
              <a:gd name="connsiteY2230" fmla="*/ 1292414 h 2714626"/>
              <a:gd name="connsiteX2231" fmla="*/ 3425627 w 4719208"/>
              <a:gd name="connsiteY2231" fmla="*/ 1293500 h 2714626"/>
              <a:gd name="connsiteX2232" fmla="*/ 3422800 w 4719208"/>
              <a:gd name="connsiteY2232" fmla="*/ 1294223 h 2714626"/>
              <a:gd name="connsiteX2233" fmla="*/ 3411490 w 4719208"/>
              <a:gd name="connsiteY2233" fmla="*/ 1293137 h 2714626"/>
              <a:gd name="connsiteX2234" fmla="*/ 3004358 w 4719208"/>
              <a:gd name="connsiteY2234" fmla="*/ 1301588 h 2714626"/>
              <a:gd name="connsiteX2235" fmla="*/ 3019174 w 4719208"/>
              <a:gd name="connsiteY2235" fmla="*/ 1298604 h 2714626"/>
              <a:gd name="connsiteX2236" fmla="*/ 3019964 w 4719208"/>
              <a:gd name="connsiteY2236" fmla="*/ 1297839 h 2714626"/>
              <a:gd name="connsiteX2237" fmla="*/ 3021196 w 4719208"/>
              <a:gd name="connsiteY2237" fmla="*/ 1298196 h 2714626"/>
              <a:gd name="connsiteX2238" fmla="*/ 3026557 w 4719208"/>
              <a:gd name="connsiteY2238" fmla="*/ 1297116 h 2714626"/>
              <a:gd name="connsiteX2239" fmla="*/ 3028463 w 4719208"/>
              <a:gd name="connsiteY2239" fmla="*/ 1296674 h 2714626"/>
              <a:gd name="connsiteX2240" fmla="*/ 2978411 w 4719208"/>
              <a:gd name="connsiteY2240" fmla="*/ 1291306 h 2714626"/>
              <a:gd name="connsiteX2241" fmla="*/ 2954400 w 4719208"/>
              <a:gd name="connsiteY2241" fmla="*/ 1288396 h 2714626"/>
              <a:gd name="connsiteX2242" fmla="*/ 2941277 w 4719208"/>
              <a:gd name="connsiteY2242" fmla="*/ 1292520 h 2714626"/>
              <a:gd name="connsiteX2243" fmla="*/ 2960032 w 4719208"/>
              <a:gd name="connsiteY2243" fmla="*/ 1295647 h 2714626"/>
              <a:gd name="connsiteX2244" fmla="*/ 3043917 w 4719208"/>
              <a:gd name="connsiteY2244" fmla="*/ 1306892 h 2714626"/>
              <a:gd name="connsiteX2245" fmla="*/ 3074147 w 4719208"/>
              <a:gd name="connsiteY2245" fmla="*/ 1301575 h 2714626"/>
              <a:gd name="connsiteX2246" fmla="*/ 3045291 w 4719208"/>
              <a:gd name="connsiteY2246" fmla="*/ 1298479 h 2714626"/>
              <a:gd name="connsiteX2247" fmla="*/ 3030797 w 4719208"/>
              <a:gd name="connsiteY2247" fmla="*/ 1301817 h 2714626"/>
              <a:gd name="connsiteX2248" fmla="*/ 3020532 w 4719208"/>
              <a:gd name="connsiteY2248" fmla="*/ 1303757 h 2714626"/>
              <a:gd name="connsiteX2249" fmla="*/ 2868728 w 4719208"/>
              <a:gd name="connsiteY2249" fmla="*/ 1318812 h 2714626"/>
              <a:gd name="connsiteX2250" fmla="*/ 2910188 w 4719208"/>
              <a:gd name="connsiteY2250" fmla="*/ 1316281 h 2714626"/>
              <a:gd name="connsiteX2251" fmla="*/ 2923536 w 4719208"/>
              <a:gd name="connsiteY2251" fmla="*/ 1314318 h 2714626"/>
              <a:gd name="connsiteX2252" fmla="*/ 2884173 w 4719208"/>
              <a:gd name="connsiteY2252" fmla="*/ 1310124 h 2714626"/>
              <a:gd name="connsiteX2253" fmla="*/ 2855500 w 4719208"/>
              <a:gd name="connsiteY2253" fmla="*/ 1318683 h 2714626"/>
              <a:gd name="connsiteX2254" fmla="*/ 2857001 w 4719208"/>
              <a:gd name="connsiteY2254" fmla="*/ 1318812 h 2714626"/>
              <a:gd name="connsiteX2255" fmla="*/ 2861662 w 4719208"/>
              <a:gd name="connsiteY2255" fmla="*/ 1318812 h 2714626"/>
              <a:gd name="connsiteX2256" fmla="*/ 2919195 w 4719208"/>
              <a:gd name="connsiteY2256" fmla="*/ 1323936 h 2714626"/>
              <a:gd name="connsiteX2257" fmla="*/ 2937985 w 4719208"/>
              <a:gd name="connsiteY2257" fmla="*/ 1322429 h 2714626"/>
              <a:gd name="connsiteX2258" fmla="*/ 2966370 w 4719208"/>
              <a:gd name="connsiteY2258" fmla="*/ 1318882 h 2714626"/>
              <a:gd name="connsiteX2259" fmla="*/ 2949467 w 4719208"/>
              <a:gd name="connsiteY2259" fmla="*/ 1317081 h 2714626"/>
              <a:gd name="connsiteX2260" fmla="*/ 2914129 w 4719208"/>
              <a:gd name="connsiteY2260" fmla="*/ 1323549 h 2714626"/>
              <a:gd name="connsiteX2261" fmla="*/ 2986087 w 4719208"/>
              <a:gd name="connsiteY2261" fmla="*/ 1347258 h 2714626"/>
              <a:gd name="connsiteX2262" fmla="*/ 3011010 w 4719208"/>
              <a:gd name="connsiteY2262" fmla="*/ 1342679 h 2714626"/>
              <a:gd name="connsiteX2263" fmla="*/ 3035902 w 4719208"/>
              <a:gd name="connsiteY2263" fmla="*/ 1337191 h 2714626"/>
              <a:gd name="connsiteX2264" fmla="*/ 2975848 w 4719208"/>
              <a:gd name="connsiteY2264" fmla="*/ 1333039 h 2714626"/>
              <a:gd name="connsiteX2265" fmla="*/ 2972377 w 4719208"/>
              <a:gd name="connsiteY2265" fmla="*/ 1333639 h 2714626"/>
              <a:gd name="connsiteX2266" fmla="*/ 2919654 w 4719208"/>
              <a:gd name="connsiteY2266" fmla="*/ 1340833 h 2714626"/>
              <a:gd name="connsiteX2267" fmla="*/ 2980297 w 4719208"/>
              <a:gd name="connsiteY2267" fmla="*/ 1346652 h 2714626"/>
              <a:gd name="connsiteX2268" fmla="*/ 2783665 w 4719208"/>
              <a:gd name="connsiteY2268" fmla="*/ 1354452 h 2714626"/>
              <a:gd name="connsiteX2269" fmla="*/ 2785450 w 4719208"/>
              <a:gd name="connsiteY2269" fmla="*/ 1353651 h 2714626"/>
              <a:gd name="connsiteX2270" fmla="*/ 2785927 w 4719208"/>
              <a:gd name="connsiteY2270" fmla="*/ 1350801 h 2714626"/>
              <a:gd name="connsiteX2271" fmla="*/ 2786244 w 4719208"/>
              <a:gd name="connsiteY2271" fmla="*/ 1350563 h 2714626"/>
              <a:gd name="connsiteX2272" fmla="*/ 2786878 w 4719208"/>
              <a:gd name="connsiteY2272" fmla="*/ 1351513 h 2714626"/>
              <a:gd name="connsiteX2273" fmla="*/ 2786878 w 4719208"/>
              <a:gd name="connsiteY2273" fmla="*/ 1350088 h 2714626"/>
              <a:gd name="connsiteX2274" fmla="*/ 2786244 w 4719208"/>
              <a:gd name="connsiteY2274" fmla="*/ 1350563 h 2714626"/>
              <a:gd name="connsiteX2275" fmla="*/ 2784832 w 4719208"/>
              <a:gd name="connsiteY2275" fmla="*/ 1348450 h 2714626"/>
              <a:gd name="connsiteX2276" fmla="*/ 2768605 w 4719208"/>
              <a:gd name="connsiteY2276" fmla="*/ 1347289 h 2714626"/>
              <a:gd name="connsiteX2277" fmla="*/ 2767366 w 4719208"/>
              <a:gd name="connsiteY2277" fmla="*/ 1347951 h 2714626"/>
              <a:gd name="connsiteX2278" fmla="*/ 2767645 w 4719208"/>
              <a:gd name="connsiteY2278" fmla="*/ 1347220 h 2714626"/>
              <a:gd name="connsiteX2279" fmla="*/ 2754716 w 4719208"/>
              <a:gd name="connsiteY2279" fmla="*/ 1346295 h 2714626"/>
              <a:gd name="connsiteX2280" fmla="*/ 2742937 w 4719208"/>
              <a:gd name="connsiteY2280" fmla="*/ 1349188 h 2714626"/>
              <a:gd name="connsiteX2281" fmla="*/ 2735285 w 4719208"/>
              <a:gd name="connsiteY2281" fmla="*/ 1349775 h 2714626"/>
              <a:gd name="connsiteX2282" fmla="*/ 2769746 w 4719208"/>
              <a:gd name="connsiteY2282" fmla="*/ 1353081 h 2714626"/>
              <a:gd name="connsiteX2283" fmla="*/ 2769746 w 4719208"/>
              <a:gd name="connsiteY2283" fmla="*/ 1351870 h 2714626"/>
              <a:gd name="connsiteX2284" fmla="*/ 2770698 w 4719208"/>
              <a:gd name="connsiteY2284" fmla="*/ 1352582 h 2714626"/>
              <a:gd name="connsiteX2285" fmla="*/ 2770698 w 4719208"/>
              <a:gd name="connsiteY2285" fmla="*/ 1353173 h 2714626"/>
              <a:gd name="connsiteX2286" fmla="*/ 2775060 w 4719208"/>
              <a:gd name="connsiteY2286" fmla="*/ 1353591 h 2714626"/>
              <a:gd name="connsiteX2287" fmla="*/ 2776408 w 4719208"/>
              <a:gd name="connsiteY2287" fmla="*/ 1352582 h 2714626"/>
              <a:gd name="connsiteX2288" fmla="*/ 2777836 w 4719208"/>
              <a:gd name="connsiteY2288" fmla="*/ 1352582 h 2714626"/>
              <a:gd name="connsiteX2289" fmla="*/ 2778890 w 4719208"/>
              <a:gd name="connsiteY2289" fmla="*/ 1353964 h 2714626"/>
              <a:gd name="connsiteX2290" fmla="*/ 2782807 w 4719208"/>
              <a:gd name="connsiteY2290" fmla="*/ 1354365 h 2714626"/>
              <a:gd name="connsiteX2291" fmla="*/ 2782595 w 4719208"/>
              <a:gd name="connsiteY2291" fmla="*/ 1352938 h 2714626"/>
              <a:gd name="connsiteX2292" fmla="*/ 2782981 w 4719208"/>
              <a:gd name="connsiteY2292" fmla="*/ 1354383 h 2714626"/>
              <a:gd name="connsiteX2293" fmla="*/ 213438 w 4719208"/>
              <a:gd name="connsiteY2293" fmla="*/ 1354503 h 2714626"/>
              <a:gd name="connsiteX2294" fmla="*/ 213112 w 4719208"/>
              <a:gd name="connsiteY2294" fmla="*/ 1350421 h 2714626"/>
              <a:gd name="connsiteX2295" fmla="*/ 209348 w 4719208"/>
              <a:gd name="connsiteY2295" fmla="*/ 1291868 h 2714626"/>
              <a:gd name="connsiteX2296" fmla="*/ 202291 w 4719208"/>
              <a:gd name="connsiteY2296" fmla="*/ 1299097 h 2714626"/>
              <a:gd name="connsiteX2297" fmla="*/ 194293 w 4719208"/>
              <a:gd name="connsiteY2297" fmla="*/ 1303073 h 2714626"/>
              <a:gd name="connsiteX2298" fmla="*/ 194293 w 4719208"/>
              <a:gd name="connsiteY2298" fmla="*/ 1321506 h 2714626"/>
              <a:gd name="connsiteX2299" fmla="*/ 194732 w 4719208"/>
              <a:gd name="connsiteY2299" fmla="*/ 1324518 h 2714626"/>
              <a:gd name="connsiteX2300" fmla="*/ 198037 w 4719208"/>
              <a:gd name="connsiteY2300" fmla="*/ 1324236 h 2714626"/>
              <a:gd name="connsiteX2301" fmla="*/ 198980 w 4719208"/>
              <a:gd name="connsiteY2301" fmla="*/ 1331107 h 2714626"/>
              <a:gd name="connsiteX2302" fmla="*/ 206049 w 4719208"/>
              <a:gd name="connsiteY2302" fmla="*/ 1344486 h 2714626"/>
              <a:gd name="connsiteX2303" fmla="*/ 3079368 w 4719208"/>
              <a:gd name="connsiteY2303" fmla="*/ 1361844 h 2714626"/>
              <a:gd name="connsiteX2304" fmla="*/ 3075562 w 4719208"/>
              <a:gd name="connsiteY2304" fmla="*/ 1361844 h 2714626"/>
              <a:gd name="connsiteX2305" fmla="*/ 3075562 w 4719208"/>
              <a:gd name="connsiteY2305" fmla="*/ 1360069 h 2714626"/>
              <a:gd name="connsiteX2306" fmla="*/ 3075018 w 4719208"/>
              <a:gd name="connsiteY2306" fmla="*/ 1358589 h 2714626"/>
              <a:gd name="connsiteX2307" fmla="*/ 3078824 w 4719208"/>
              <a:gd name="connsiteY2307" fmla="*/ 1358589 h 2714626"/>
              <a:gd name="connsiteX2308" fmla="*/ 3077736 w 4719208"/>
              <a:gd name="connsiteY2308" fmla="*/ 1359773 h 2714626"/>
              <a:gd name="connsiteX2309" fmla="*/ 3078824 w 4719208"/>
              <a:gd name="connsiteY2309" fmla="*/ 1360661 h 2714626"/>
              <a:gd name="connsiteX2310" fmla="*/ 3082086 w 4719208"/>
              <a:gd name="connsiteY2310" fmla="*/ 1360661 h 2714626"/>
              <a:gd name="connsiteX2311" fmla="*/ 3140050 w 4719208"/>
              <a:gd name="connsiteY2311" fmla="*/ 1367267 h 2714626"/>
              <a:gd name="connsiteX2312" fmla="*/ 3130548 w 4719208"/>
              <a:gd name="connsiteY2312" fmla="*/ 1367267 h 2714626"/>
              <a:gd name="connsiteX2313" fmla="*/ 3118195 w 4719208"/>
              <a:gd name="connsiteY2313" fmla="*/ 1366183 h 2714626"/>
              <a:gd name="connsiteX2314" fmla="*/ 3119620 w 4719208"/>
              <a:gd name="connsiteY2314" fmla="*/ 1364375 h 2714626"/>
              <a:gd name="connsiteX2315" fmla="*/ 3113444 w 4719208"/>
              <a:gd name="connsiteY2315" fmla="*/ 1364013 h 2714626"/>
              <a:gd name="connsiteX2316" fmla="*/ 3112968 w 4719208"/>
              <a:gd name="connsiteY2316" fmla="*/ 1362928 h 2714626"/>
              <a:gd name="connsiteX2317" fmla="*/ 3112018 w 4719208"/>
              <a:gd name="connsiteY2317" fmla="*/ 1365459 h 2714626"/>
              <a:gd name="connsiteX2318" fmla="*/ 3108217 w 4719208"/>
              <a:gd name="connsiteY2318" fmla="*/ 1365098 h 2714626"/>
              <a:gd name="connsiteX2319" fmla="*/ 3105842 w 4719208"/>
              <a:gd name="connsiteY2319" fmla="*/ 1362928 h 2714626"/>
              <a:gd name="connsiteX2320" fmla="*/ 3103942 w 4719208"/>
              <a:gd name="connsiteY2320" fmla="*/ 1363289 h 2714626"/>
              <a:gd name="connsiteX2321" fmla="*/ 3105366 w 4719208"/>
              <a:gd name="connsiteY2321" fmla="*/ 1366183 h 2714626"/>
              <a:gd name="connsiteX2322" fmla="*/ 3104892 w 4719208"/>
              <a:gd name="connsiteY2322" fmla="*/ 1367267 h 2714626"/>
              <a:gd name="connsiteX2323" fmla="*/ 3100616 w 4719208"/>
              <a:gd name="connsiteY2323" fmla="*/ 1366183 h 2714626"/>
              <a:gd name="connsiteX2324" fmla="*/ 3094438 w 4719208"/>
              <a:gd name="connsiteY2324" fmla="*/ 1366183 h 2714626"/>
              <a:gd name="connsiteX2325" fmla="*/ 3092538 w 4719208"/>
              <a:gd name="connsiteY2325" fmla="*/ 1365098 h 2714626"/>
              <a:gd name="connsiteX2326" fmla="*/ 3092538 w 4719208"/>
              <a:gd name="connsiteY2326" fmla="*/ 1363289 h 2714626"/>
              <a:gd name="connsiteX2327" fmla="*/ 3091113 w 4719208"/>
              <a:gd name="connsiteY2327" fmla="*/ 1363289 h 2714626"/>
              <a:gd name="connsiteX2328" fmla="*/ 3090163 w 4719208"/>
              <a:gd name="connsiteY2328" fmla="*/ 1362566 h 2714626"/>
              <a:gd name="connsiteX2329" fmla="*/ 3088737 w 4719208"/>
              <a:gd name="connsiteY2329" fmla="*/ 1363289 h 2714626"/>
              <a:gd name="connsiteX2330" fmla="*/ 3089688 w 4719208"/>
              <a:gd name="connsiteY2330" fmla="*/ 1366544 h 2714626"/>
              <a:gd name="connsiteX2331" fmla="*/ 3086837 w 4719208"/>
              <a:gd name="connsiteY2331" fmla="*/ 1366544 h 2714626"/>
              <a:gd name="connsiteX2332" fmla="*/ 3088262 w 4719208"/>
              <a:gd name="connsiteY2332" fmla="*/ 1364375 h 2714626"/>
              <a:gd name="connsiteX2333" fmla="*/ 3083986 w 4719208"/>
              <a:gd name="connsiteY2333" fmla="*/ 1362928 h 2714626"/>
              <a:gd name="connsiteX2334" fmla="*/ 3082086 w 4719208"/>
              <a:gd name="connsiteY2334" fmla="*/ 1362566 h 2714626"/>
              <a:gd name="connsiteX2335" fmla="*/ 3084936 w 4719208"/>
              <a:gd name="connsiteY2335" fmla="*/ 1360397 h 2714626"/>
              <a:gd name="connsiteX2336" fmla="*/ 3092538 w 4719208"/>
              <a:gd name="connsiteY2336" fmla="*/ 1359312 h 2714626"/>
              <a:gd name="connsiteX2337" fmla="*/ 3104892 w 4719208"/>
              <a:gd name="connsiteY2337" fmla="*/ 1359674 h 2714626"/>
              <a:gd name="connsiteX2338" fmla="*/ 3112018 w 4719208"/>
              <a:gd name="connsiteY2338" fmla="*/ 1358589 h 2714626"/>
              <a:gd name="connsiteX2339" fmla="*/ 3113444 w 4719208"/>
              <a:gd name="connsiteY2339" fmla="*/ 1360758 h 2714626"/>
              <a:gd name="connsiteX2340" fmla="*/ 3114869 w 4719208"/>
              <a:gd name="connsiteY2340" fmla="*/ 1362928 h 2714626"/>
              <a:gd name="connsiteX2341" fmla="*/ 3116294 w 4719208"/>
              <a:gd name="connsiteY2341" fmla="*/ 1361843 h 2714626"/>
              <a:gd name="connsiteX2342" fmla="*/ 3116294 w 4719208"/>
              <a:gd name="connsiteY2342" fmla="*/ 1359674 h 2714626"/>
              <a:gd name="connsiteX2343" fmla="*/ 3121996 w 4719208"/>
              <a:gd name="connsiteY2343" fmla="*/ 1360758 h 2714626"/>
              <a:gd name="connsiteX2344" fmla="*/ 3131498 w 4719208"/>
              <a:gd name="connsiteY2344" fmla="*/ 1365098 h 2714626"/>
              <a:gd name="connsiteX2345" fmla="*/ 3136724 w 4719208"/>
              <a:gd name="connsiteY2345" fmla="*/ 1363289 h 2714626"/>
              <a:gd name="connsiteX2346" fmla="*/ 3135299 w 4719208"/>
              <a:gd name="connsiteY2346" fmla="*/ 1362566 h 2714626"/>
              <a:gd name="connsiteX2347" fmla="*/ 3130548 w 4719208"/>
              <a:gd name="connsiteY2347" fmla="*/ 1362566 h 2714626"/>
              <a:gd name="connsiteX2348" fmla="*/ 3130073 w 4719208"/>
              <a:gd name="connsiteY2348" fmla="*/ 1361481 h 2714626"/>
              <a:gd name="connsiteX2349" fmla="*/ 3133398 w 4719208"/>
              <a:gd name="connsiteY2349" fmla="*/ 1360758 h 2714626"/>
              <a:gd name="connsiteX2350" fmla="*/ 3139575 w 4719208"/>
              <a:gd name="connsiteY2350" fmla="*/ 1360397 h 2714626"/>
              <a:gd name="connsiteX2351" fmla="*/ 3139575 w 4719208"/>
              <a:gd name="connsiteY2351" fmla="*/ 1363289 h 2714626"/>
              <a:gd name="connsiteX2352" fmla="*/ 2668970 w 4719208"/>
              <a:gd name="connsiteY2352" fmla="*/ 1379201 h 2714626"/>
              <a:gd name="connsiteX2353" fmla="*/ 2690642 w 4719208"/>
              <a:gd name="connsiteY2353" fmla="*/ 1378840 h 2714626"/>
              <a:gd name="connsiteX2354" fmla="*/ 2738226 w 4719208"/>
              <a:gd name="connsiteY2354" fmla="*/ 1377755 h 2714626"/>
              <a:gd name="connsiteX2355" fmla="*/ 2831510 w 4719208"/>
              <a:gd name="connsiteY2355" fmla="*/ 1370884 h 2714626"/>
              <a:gd name="connsiteX2356" fmla="*/ 2878637 w 4719208"/>
              <a:gd name="connsiteY2356" fmla="*/ 1364699 h 2714626"/>
              <a:gd name="connsiteX2357" fmla="*/ 2876883 w 4719208"/>
              <a:gd name="connsiteY2357" fmla="*/ 1363596 h 2714626"/>
              <a:gd name="connsiteX2358" fmla="*/ 2877360 w 4719208"/>
              <a:gd name="connsiteY2358" fmla="*/ 1359841 h 2714626"/>
              <a:gd name="connsiteX2359" fmla="*/ 2875450 w 4719208"/>
              <a:gd name="connsiteY2359" fmla="*/ 1360967 h 2714626"/>
              <a:gd name="connsiteX2360" fmla="*/ 2874495 w 4719208"/>
              <a:gd name="connsiteY2360" fmla="*/ 1358714 h 2714626"/>
              <a:gd name="connsiteX2361" fmla="*/ 2870674 w 4719208"/>
              <a:gd name="connsiteY2361" fmla="*/ 1360216 h 2714626"/>
              <a:gd name="connsiteX2362" fmla="*/ 2865898 w 4719208"/>
              <a:gd name="connsiteY2362" fmla="*/ 1362094 h 2714626"/>
              <a:gd name="connsiteX2363" fmla="*/ 2864464 w 4719208"/>
              <a:gd name="connsiteY2363" fmla="*/ 1360216 h 2714626"/>
              <a:gd name="connsiteX2364" fmla="*/ 2861121 w 4719208"/>
              <a:gd name="connsiteY2364" fmla="*/ 1357212 h 2714626"/>
              <a:gd name="connsiteX2365" fmla="*/ 2857300 w 4719208"/>
              <a:gd name="connsiteY2365" fmla="*/ 1357212 h 2714626"/>
              <a:gd name="connsiteX2366" fmla="*/ 2863032 w 4719208"/>
              <a:gd name="connsiteY2366" fmla="*/ 1356085 h 2714626"/>
              <a:gd name="connsiteX2367" fmla="*/ 2872584 w 4719208"/>
              <a:gd name="connsiteY2367" fmla="*/ 1356461 h 2714626"/>
              <a:gd name="connsiteX2368" fmla="*/ 2875928 w 4719208"/>
              <a:gd name="connsiteY2368" fmla="*/ 1355334 h 2714626"/>
              <a:gd name="connsiteX2369" fmla="*/ 2878794 w 4719208"/>
              <a:gd name="connsiteY2369" fmla="*/ 1358714 h 2714626"/>
              <a:gd name="connsiteX2370" fmla="*/ 2882136 w 4719208"/>
              <a:gd name="connsiteY2370" fmla="*/ 1360967 h 2714626"/>
              <a:gd name="connsiteX2371" fmla="*/ 2885480 w 4719208"/>
              <a:gd name="connsiteY2371" fmla="*/ 1357587 h 2714626"/>
              <a:gd name="connsiteX2372" fmla="*/ 2890256 w 4719208"/>
              <a:gd name="connsiteY2372" fmla="*/ 1356461 h 2714626"/>
              <a:gd name="connsiteX2373" fmla="*/ 2890256 w 4719208"/>
              <a:gd name="connsiteY2373" fmla="*/ 1359090 h 2714626"/>
              <a:gd name="connsiteX2374" fmla="*/ 2892644 w 4719208"/>
              <a:gd name="connsiteY2374" fmla="*/ 1359090 h 2714626"/>
              <a:gd name="connsiteX2375" fmla="*/ 2891690 w 4719208"/>
              <a:gd name="connsiteY2375" fmla="*/ 1360967 h 2714626"/>
              <a:gd name="connsiteX2376" fmla="*/ 2891690 w 4719208"/>
              <a:gd name="connsiteY2376" fmla="*/ 1362469 h 2714626"/>
              <a:gd name="connsiteX2377" fmla="*/ 2889778 w 4719208"/>
              <a:gd name="connsiteY2377" fmla="*/ 1360967 h 2714626"/>
              <a:gd name="connsiteX2378" fmla="*/ 2888346 w 4719208"/>
              <a:gd name="connsiteY2378" fmla="*/ 1358714 h 2714626"/>
              <a:gd name="connsiteX2379" fmla="*/ 2883570 w 4719208"/>
              <a:gd name="connsiteY2379" fmla="*/ 1362094 h 2714626"/>
              <a:gd name="connsiteX2380" fmla="*/ 2880120 w 4719208"/>
              <a:gd name="connsiteY2380" fmla="*/ 1364505 h 2714626"/>
              <a:gd name="connsiteX2381" fmla="*/ 2914130 w 4719208"/>
              <a:gd name="connsiteY2381" fmla="*/ 1360041 h 2714626"/>
              <a:gd name="connsiteX2382" fmla="*/ 2914321 w 4719208"/>
              <a:gd name="connsiteY2382" fmla="*/ 1359973 h 2714626"/>
              <a:gd name="connsiteX2383" fmla="*/ 2916206 w 4719208"/>
              <a:gd name="connsiteY2383" fmla="*/ 1357616 h 2714626"/>
              <a:gd name="connsiteX2384" fmla="*/ 2913379 w 4719208"/>
              <a:gd name="connsiteY2384" fmla="*/ 1356269 h 2714626"/>
              <a:gd name="connsiteX2385" fmla="*/ 2914793 w 4719208"/>
              <a:gd name="connsiteY2385" fmla="*/ 1355259 h 2714626"/>
              <a:gd name="connsiteX2386" fmla="*/ 2917148 w 4719208"/>
              <a:gd name="connsiteY2386" fmla="*/ 1354249 h 2714626"/>
              <a:gd name="connsiteX2387" fmla="*/ 2916206 w 4719208"/>
              <a:gd name="connsiteY2387" fmla="*/ 1357279 h 2714626"/>
              <a:gd name="connsiteX2388" fmla="*/ 2920749 w 4719208"/>
              <a:gd name="connsiteY2388" fmla="*/ 1359173 h 2714626"/>
              <a:gd name="connsiteX2389" fmla="*/ 2922438 w 4719208"/>
              <a:gd name="connsiteY2389" fmla="*/ 1358951 h 2714626"/>
              <a:gd name="connsiteX2390" fmla="*/ 2924441 w 4719208"/>
              <a:gd name="connsiteY2390" fmla="*/ 1358583 h 2714626"/>
              <a:gd name="connsiteX2391" fmla="*/ 2925160 w 4719208"/>
              <a:gd name="connsiteY2391" fmla="*/ 1358289 h 2714626"/>
              <a:gd name="connsiteX2392" fmla="*/ 2925008 w 4719208"/>
              <a:gd name="connsiteY2392" fmla="*/ 1358479 h 2714626"/>
              <a:gd name="connsiteX2393" fmla="*/ 2927202 w 4719208"/>
              <a:gd name="connsiteY2393" fmla="*/ 1358076 h 2714626"/>
              <a:gd name="connsiteX2394" fmla="*/ 2929225 w 4719208"/>
              <a:gd name="connsiteY2394" fmla="*/ 1356420 h 2714626"/>
              <a:gd name="connsiteX2395" fmla="*/ 2933189 w 4719208"/>
              <a:gd name="connsiteY2395" fmla="*/ 1356976 h 2714626"/>
              <a:gd name="connsiteX2396" fmla="*/ 2951698 w 4719208"/>
              <a:gd name="connsiteY2396" fmla="*/ 1353575 h 2714626"/>
              <a:gd name="connsiteX2397" fmla="*/ 2930344 w 4719208"/>
              <a:gd name="connsiteY2397" fmla="*/ 1352801 h 2714626"/>
              <a:gd name="connsiteX2398" fmla="*/ 2897587 w 4719208"/>
              <a:gd name="connsiteY2398" fmla="*/ 1350267 h 2714626"/>
              <a:gd name="connsiteX2399" fmla="*/ 2884747 w 4719208"/>
              <a:gd name="connsiteY2399" fmla="*/ 1353165 h 2714626"/>
              <a:gd name="connsiteX2400" fmla="*/ 2876267 w 4719208"/>
              <a:gd name="connsiteY2400" fmla="*/ 1353165 h 2714626"/>
              <a:gd name="connsiteX2401" fmla="*/ 2866844 w 4719208"/>
              <a:gd name="connsiteY2401" fmla="*/ 1352081 h 2714626"/>
              <a:gd name="connsiteX2402" fmla="*/ 2837666 w 4719208"/>
              <a:gd name="connsiteY2402" fmla="*/ 1351148 h 2714626"/>
              <a:gd name="connsiteX2403" fmla="*/ 2838277 w 4719208"/>
              <a:gd name="connsiteY2403" fmla="*/ 1351513 h 2714626"/>
              <a:gd name="connsiteX2404" fmla="*/ 2836850 w 4719208"/>
              <a:gd name="connsiteY2404" fmla="*/ 1351870 h 2714626"/>
              <a:gd name="connsiteX2405" fmla="*/ 2833518 w 4719208"/>
              <a:gd name="connsiteY2405" fmla="*/ 1352582 h 2714626"/>
              <a:gd name="connsiteX2406" fmla="*/ 2832720 w 4719208"/>
              <a:gd name="connsiteY2406" fmla="*/ 1350990 h 2714626"/>
              <a:gd name="connsiteX2407" fmla="*/ 2816861 w 4719208"/>
              <a:gd name="connsiteY2407" fmla="*/ 1350482 h 2714626"/>
              <a:gd name="connsiteX2408" fmla="*/ 2816861 w 4719208"/>
              <a:gd name="connsiteY2408" fmla="*/ 1352938 h 2714626"/>
              <a:gd name="connsiteX2409" fmla="*/ 2814006 w 4719208"/>
              <a:gd name="connsiteY2409" fmla="*/ 1352938 h 2714626"/>
              <a:gd name="connsiteX2410" fmla="*/ 2812578 w 4719208"/>
              <a:gd name="connsiteY2410" fmla="*/ 1355431 h 2714626"/>
              <a:gd name="connsiteX2411" fmla="*/ 2811150 w 4719208"/>
              <a:gd name="connsiteY2411" fmla="*/ 1354719 h 2714626"/>
              <a:gd name="connsiteX2412" fmla="*/ 2811150 w 4719208"/>
              <a:gd name="connsiteY2412" fmla="*/ 1357213 h 2714626"/>
              <a:gd name="connsiteX2413" fmla="*/ 2814006 w 4719208"/>
              <a:gd name="connsiteY2413" fmla="*/ 1357569 h 2714626"/>
              <a:gd name="connsiteX2414" fmla="*/ 2813530 w 4719208"/>
              <a:gd name="connsiteY2414" fmla="*/ 1358638 h 2714626"/>
              <a:gd name="connsiteX2415" fmla="*/ 2808770 w 4719208"/>
              <a:gd name="connsiteY2415" fmla="*/ 1358281 h 2714626"/>
              <a:gd name="connsiteX2416" fmla="*/ 2807818 w 4719208"/>
              <a:gd name="connsiteY2416" fmla="*/ 1359707 h 2714626"/>
              <a:gd name="connsiteX2417" fmla="*/ 2806391 w 4719208"/>
              <a:gd name="connsiteY2417" fmla="*/ 1358638 h 2714626"/>
              <a:gd name="connsiteX2418" fmla="*/ 2808770 w 4719208"/>
              <a:gd name="connsiteY2418" fmla="*/ 1356500 h 2714626"/>
              <a:gd name="connsiteX2419" fmla="*/ 2810198 w 4719208"/>
              <a:gd name="connsiteY2419" fmla="*/ 1356500 h 2714626"/>
              <a:gd name="connsiteX2420" fmla="*/ 2809246 w 4719208"/>
              <a:gd name="connsiteY2420" fmla="*/ 1354007 h 2714626"/>
              <a:gd name="connsiteX2421" fmla="*/ 2807343 w 4719208"/>
              <a:gd name="connsiteY2421" fmla="*/ 1352582 h 2714626"/>
              <a:gd name="connsiteX2422" fmla="*/ 2806391 w 4719208"/>
              <a:gd name="connsiteY2422" fmla="*/ 1354007 h 2714626"/>
              <a:gd name="connsiteX2423" fmla="*/ 2806391 w 4719208"/>
              <a:gd name="connsiteY2423" fmla="*/ 1356500 h 2714626"/>
              <a:gd name="connsiteX2424" fmla="*/ 2804011 w 4719208"/>
              <a:gd name="connsiteY2424" fmla="*/ 1356144 h 2714626"/>
              <a:gd name="connsiteX2425" fmla="*/ 2799728 w 4719208"/>
              <a:gd name="connsiteY2425" fmla="*/ 1356144 h 2714626"/>
              <a:gd name="connsiteX2426" fmla="*/ 2798776 w 4719208"/>
              <a:gd name="connsiteY2426" fmla="*/ 1358994 h 2714626"/>
              <a:gd name="connsiteX2427" fmla="*/ 2795445 w 4719208"/>
              <a:gd name="connsiteY2427" fmla="*/ 1357213 h 2714626"/>
              <a:gd name="connsiteX2428" fmla="*/ 2792623 w 4719208"/>
              <a:gd name="connsiteY2428" fmla="*/ 1357213 h 2714626"/>
              <a:gd name="connsiteX2429" fmla="*/ 2790382 w 4719208"/>
              <a:gd name="connsiteY2429" fmla="*/ 1358589 h 2714626"/>
              <a:gd name="connsiteX2430" fmla="*/ 2787555 w 4719208"/>
              <a:gd name="connsiteY2430" fmla="*/ 1358589 h 2714626"/>
              <a:gd name="connsiteX2431" fmla="*/ 2784158 w 4719208"/>
              <a:gd name="connsiteY2431" fmla="*/ 1358487 h 2714626"/>
              <a:gd name="connsiteX2432" fmla="*/ 2784023 w 4719208"/>
              <a:gd name="connsiteY2432" fmla="*/ 1358994 h 2714626"/>
              <a:gd name="connsiteX2433" fmla="*/ 2785927 w 4719208"/>
              <a:gd name="connsiteY2433" fmla="*/ 1360063 h 2714626"/>
              <a:gd name="connsiteX2434" fmla="*/ 2784023 w 4719208"/>
              <a:gd name="connsiteY2434" fmla="*/ 1361843 h 2714626"/>
              <a:gd name="connsiteX2435" fmla="*/ 2780691 w 4719208"/>
              <a:gd name="connsiteY2435" fmla="*/ 1361131 h 2714626"/>
              <a:gd name="connsiteX2436" fmla="*/ 2779739 w 4719208"/>
              <a:gd name="connsiteY2436" fmla="*/ 1361131 h 2714626"/>
              <a:gd name="connsiteX2437" fmla="*/ 2778312 w 4719208"/>
              <a:gd name="connsiteY2437" fmla="*/ 1360775 h 2714626"/>
              <a:gd name="connsiteX2438" fmla="*/ 2778312 w 4719208"/>
              <a:gd name="connsiteY2438" fmla="*/ 1358638 h 2714626"/>
              <a:gd name="connsiteX2439" fmla="*/ 2777193 w 4719208"/>
              <a:gd name="connsiteY2439" fmla="*/ 1358279 h 2714626"/>
              <a:gd name="connsiteX2440" fmla="*/ 2774422 w 4719208"/>
              <a:gd name="connsiteY2440" fmla="*/ 1358196 h 2714626"/>
              <a:gd name="connsiteX2441" fmla="*/ 2773077 w 4719208"/>
              <a:gd name="connsiteY2441" fmla="*/ 1359707 h 2714626"/>
              <a:gd name="connsiteX2442" fmla="*/ 2771292 w 4719208"/>
              <a:gd name="connsiteY2442" fmla="*/ 1358102 h 2714626"/>
              <a:gd name="connsiteX2443" fmla="*/ 2694190 w 4719208"/>
              <a:gd name="connsiteY2443" fmla="*/ 1355796 h 2714626"/>
              <a:gd name="connsiteX2444" fmla="*/ 2681220 w 4719208"/>
              <a:gd name="connsiteY2444" fmla="*/ 1357866 h 2714626"/>
              <a:gd name="connsiteX2445" fmla="*/ 2632693 w 4719208"/>
              <a:gd name="connsiteY2445" fmla="*/ 1363652 h 2714626"/>
              <a:gd name="connsiteX2446" fmla="*/ 2635049 w 4719208"/>
              <a:gd name="connsiteY2446" fmla="*/ 1365822 h 2714626"/>
              <a:gd name="connsiteX2447" fmla="*/ 2635991 w 4719208"/>
              <a:gd name="connsiteY2447" fmla="*/ 1367992 h 2714626"/>
              <a:gd name="connsiteX2448" fmla="*/ 2634106 w 4719208"/>
              <a:gd name="connsiteY2448" fmla="*/ 1370884 h 2714626"/>
              <a:gd name="connsiteX2449" fmla="*/ 2625156 w 4719208"/>
              <a:gd name="connsiteY2449" fmla="*/ 1374139 h 2714626"/>
              <a:gd name="connsiteX2450" fmla="*/ 2618088 w 4719208"/>
              <a:gd name="connsiteY2450" fmla="*/ 1374139 h 2714626"/>
              <a:gd name="connsiteX2451" fmla="*/ 2605368 w 4719208"/>
              <a:gd name="connsiteY2451" fmla="*/ 1374139 h 2714626"/>
              <a:gd name="connsiteX2452" fmla="*/ 2643530 w 4719208"/>
              <a:gd name="connsiteY2452" fmla="*/ 1377755 h 2714626"/>
              <a:gd name="connsiteX2453" fmla="*/ 2645885 w 4719208"/>
              <a:gd name="connsiteY2453" fmla="*/ 1378117 h 2714626"/>
              <a:gd name="connsiteX2454" fmla="*/ 2648240 w 4719208"/>
              <a:gd name="connsiteY2454" fmla="*/ 1378840 h 2714626"/>
              <a:gd name="connsiteX2455" fmla="*/ 301241 w 4719208"/>
              <a:gd name="connsiteY2455" fmla="*/ 1415000 h 2714626"/>
              <a:gd name="connsiteX2456" fmla="*/ 292759 w 4719208"/>
              <a:gd name="connsiteY2456" fmla="*/ 1411023 h 2714626"/>
              <a:gd name="connsiteX2457" fmla="*/ 294349 w 4719208"/>
              <a:gd name="connsiteY2457" fmla="*/ 1409576 h 2714626"/>
              <a:gd name="connsiteX2458" fmla="*/ 298060 w 4719208"/>
              <a:gd name="connsiteY2458" fmla="*/ 1411746 h 2714626"/>
              <a:gd name="connsiteX2459" fmla="*/ 301241 w 4719208"/>
              <a:gd name="connsiteY2459" fmla="*/ 1425848 h 2714626"/>
              <a:gd name="connsiteX2460" fmla="*/ 298885 w 4719208"/>
              <a:gd name="connsiteY2460" fmla="*/ 1424807 h 2714626"/>
              <a:gd name="connsiteX2461" fmla="*/ 297472 w 4719208"/>
              <a:gd name="connsiteY2461" fmla="*/ 1419947 h 2714626"/>
              <a:gd name="connsiteX2462" fmla="*/ 295586 w 4719208"/>
              <a:gd name="connsiteY2462" fmla="*/ 1417169 h 2714626"/>
              <a:gd name="connsiteX2463" fmla="*/ 299827 w 4719208"/>
              <a:gd name="connsiteY2463" fmla="*/ 1420641 h 2714626"/>
              <a:gd name="connsiteX2464" fmla="*/ 305011 w 4719208"/>
              <a:gd name="connsiteY2464" fmla="*/ 1455500 h 2714626"/>
              <a:gd name="connsiteX2465" fmla="*/ 308310 w 4719208"/>
              <a:gd name="connsiteY2465" fmla="*/ 1454777 h 2714626"/>
              <a:gd name="connsiteX2466" fmla="*/ 307634 w 4719208"/>
              <a:gd name="connsiteY2466" fmla="*/ 1454166 h 2714626"/>
              <a:gd name="connsiteX2467" fmla="*/ 304854 w 4719208"/>
              <a:gd name="connsiteY2467" fmla="*/ 1455424 h 2714626"/>
              <a:gd name="connsiteX2468" fmla="*/ 288441 w 4719208"/>
              <a:gd name="connsiteY2468" fmla="*/ 1457949 h 2714626"/>
              <a:gd name="connsiteX2469" fmla="*/ 303970 w 4719208"/>
              <a:gd name="connsiteY2469" fmla="*/ 1450859 h 2714626"/>
              <a:gd name="connsiteX2470" fmla="*/ 300299 w 4719208"/>
              <a:gd name="connsiteY2470" fmla="*/ 1447545 h 2714626"/>
              <a:gd name="connsiteX2471" fmla="*/ 286633 w 4719208"/>
              <a:gd name="connsiteY2471" fmla="*/ 1438143 h 2714626"/>
              <a:gd name="connsiteX2472" fmla="*/ 280507 w 4719208"/>
              <a:gd name="connsiteY2472" fmla="*/ 1429826 h 2714626"/>
              <a:gd name="connsiteX2473" fmla="*/ 280507 w 4719208"/>
              <a:gd name="connsiteY2473" fmla="*/ 1424040 h 2714626"/>
              <a:gd name="connsiteX2474" fmla="*/ 281920 w 4719208"/>
              <a:gd name="connsiteY2474" fmla="*/ 1428741 h 2714626"/>
              <a:gd name="connsiteX2475" fmla="*/ 289931 w 4719208"/>
              <a:gd name="connsiteY2475" fmla="*/ 1436696 h 2714626"/>
              <a:gd name="connsiteX2476" fmla="*/ 296057 w 4719208"/>
              <a:gd name="connsiteY2476" fmla="*/ 1437058 h 2714626"/>
              <a:gd name="connsiteX2477" fmla="*/ 295586 w 4719208"/>
              <a:gd name="connsiteY2477" fmla="*/ 1440313 h 2714626"/>
              <a:gd name="connsiteX2478" fmla="*/ 301241 w 4719208"/>
              <a:gd name="connsiteY2478" fmla="*/ 1445013 h 2714626"/>
              <a:gd name="connsiteX2479" fmla="*/ 302184 w 4719208"/>
              <a:gd name="connsiteY2479" fmla="*/ 1448268 h 2714626"/>
              <a:gd name="connsiteX2480" fmla="*/ 303598 w 4719208"/>
              <a:gd name="connsiteY2480" fmla="*/ 1445013 h 2714626"/>
              <a:gd name="connsiteX2481" fmla="*/ 303127 w 4719208"/>
              <a:gd name="connsiteY2481" fmla="*/ 1441397 h 2714626"/>
              <a:gd name="connsiteX2482" fmla="*/ 297000 w 4719208"/>
              <a:gd name="connsiteY2482" fmla="*/ 1436335 h 2714626"/>
              <a:gd name="connsiteX2483" fmla="*/ 295586 w 4719208"/>
              <a:gd name="connsiteY2483" fmla="*/ 1429826 h 2714626"/>
              <a:gd name="connsiteX2484" fmla="*/ 298414 w 4719208"/>
              <a:gd name="connsiteY2484" fmla="*/ 1428741 h 2714626"/>
              <a:gd name="connsiteX2485" fmla="*/ 299827 w 4719208"/>
              <a:gd name="connsiteY2485" fmla="*/ 1429464 h 2714626"/>
              <a:gd name="connsiteX2486" fmla="*/ 296057 w 4719208"/>
              <a:gd name="connsiteY2486" fmla="*/ 1430549 h 2714626"/>
              <a:gd name="connsiteX2487" fmla="*/ 304540 w 4719208"/>
              <a:gd name="connsiteY2487" fmla="*/ 1438866 h 2714626"/>
              <a:gd name="connsiteX2488" fmla="*/ 311838 w 4719208"/>
              <a:gd name="connsiteY2488" fmla="*/ 1447266 h 2714626"/>
              <a:gd name="connsiteX2489" fmla="*/ 315338 w 4719208"/>
              <a:gd name="connsiteY2489" fmla="*/ 1445668 h 2714626"/>
              <a:gd name="connsiteX2490" fmla="*/ 310666 w 4719208"/>
              <a:gd name="connsiteY2490" fmla="*/ 1437781 h 2714626"/>
              <a:gd name="connsiteX2491" fmla="*/ 306425 w 4719208"/>
              <a:gd name="connsiteY2491" fmla="*/ 1434527 h 2714626"/>
              <a:gd name="connsiteX2492" fmla="*/ 308310 w 4719208"/>
              <a:gd name="connsiteY2492" fmla="*/ 1435250 h 2714626"/>
              <a:gd name="connsiteX2493" fmla="*/ 311137 w 4719208"/>
              <a:gd name="connsiteY2493" fmla="*/ 1435250 h 2714626"/>
              <a:gd name="connsiteX2494" fmla="*/ 309724 w 4719208"/>
              <a:gd name="connsiteY2494" fmla="*/ 1432719 h 2714626"/>
              <a:gd name="connsiteX2495" fmla="*/ 304540 w 4719208"/>
              <a:gd name="connsiteY2495" fmla="*/ 1431634 h 2714626"/>
              <a:gd name="connsiteX2496" fmla="*/ 303127 w 4719208"/>
              <a:gd name="connsiteY2496" fmla="*/ 1429464 h 2714626"/>
              <a:gd name="connsiteX2497" fmla="*/ 306425 w 4719208"/>
              <a:gd name="connsiteY2497" fmla="*/ 1429464 h 2714626"/>
              <a:gd name="connsiteX2498" fmla="*/ 312080 w 4719208"/>
              <a:gd name="connsiteY2498" fmla="*/ 1432719 h 2714626"/>
              <a:gd name="connsiteX2499" fmla="*/ 313965 w 4719208"/>
              <a:gd name="connsiteY2499" fmla="*/ 1435250 h 2714626"/>
              <a:gd name="connsiteX2500" fmla="*/ 313965 w 4719208"/>
              <a:gd name="connsiteY2500" fmla="*/ 1430911 h 2714626"/>
              <a:gd name="connsiteX2501" fmla="*/ 304540 w 4719208"/>
              <a:gd name="connsiteY2501" fmla="*/ 1424764 h 2714626"/>
              <a:gd name="connsiteX2502" fmla="*/ 301241 w 4719208"/>
              <a:gd name="connsiteY2502" fmla="*/ 1418978 h 2714626"/>
              <a:gd name="connsiteX2503" fmla="*/ 303598 w 4719208"/>
              <a:gd name="connsiteY2503" fmla="*/ 1416446 h 2714626"/>
              <a:gd name="connsiteX2504" fmla="*/ 301712 w 4719208"/>
              <a:gd name="connsiteY2504" fmla="*/ 1411022 h 2714626"/>
              <a:gd name="connsiteX2505" fmla="*/ 299827 w 4719208"/>
              <a:gd name="connsiteY2505" fmla="*/ 1408491 h 2714626"/>
              <a:gd name="connsiteX2506" fmla="*/ 302184 w 4719208"/>
              <a:gd name="connsiteY2506" fmla="*/ 1408129 h 2714626"/>
              <a:gd name="connsiteX2507" fmla="*/ 305954 w 4719208"/>
              <a:gd name="connsiteY2507" fmla="*/ 1409214 h 2714626"/>
              <a:gd name="connsiteX2508" fmla="*/ 305011 w 4719208"/>
              <a:gd name="connsiteY2508" fmla="*/ 1413915 h 2714626"/>
              <a:gd name="connsiteX2509" fmla="*/ 304540 w 4719208"/>
              <a:gd name="connsiteY2509" fmla="*/ 1416808 h 2714626"/>
              <a:gd name="connsiteX2510" fmla="*/ 309724 w 4719208"/>
              <a:gd name="connsiteY2510" fmla="*/ 1422594 h 2714626"/>
              <a:gd name="connsiteX2511" fmla="*/ 313965 w 4719208"/>
              <a:gd name="connsiteY2511" fmla="*/ 1429826 h 2714626"/>
              <a:gd name="connsiteX2512" fmla="*/ 313970 w 4719208"/>
              <a:gd name="connsiteY2512" fmla="*/ 1429829 h 2714626"/>
              <a:gd name="connsiteX2513" fmla="*/ 312004 w 4719208"/>
              <a:gd name="connsiteY2513" fmla="*/ 1412745 h 2714626"/>
              <a:gd name="connsiteX2514" fmla="*/ 303127 w 4719208"/>
              <a:gd name="connsiteY2514" fmla="*/ 1400897 h 2714626"/>
              <a:gd name="connsiteX2515" fmla="*/ 288046 w 4719208"/>
              <a:gd name="connsiteY2515" fmla="*/ 1382455 h 2714626"/>
              <a:gd name="connsiteX2516" fmla="*/ 285207 w 4719208"/>
              <a:gd name="connsiteY2516" fmla="*/ 1376055 h 2714626"/>
              <a:gd name="connsiteX2517" fmla="*/ 278978 w 4719208"/>
              <a:gd name="connsiteY2517" fmla="*/ 1411504 h 2714626"/>
              <a:gd name="connsiteX2518" fmla="*/ 273825 w 4719208"/>
              <a:gd name="connsiteY2518" fmla="*/ 1436175 h 2714626"/>
              <a:gd name="connsiteX2519" fmla="*/ 274380 w 4719208"/>
              <a:gd name="connsiteY2519" fmla="*/ 1436335 h 2714626"/>
              <a:gd name="connsiteX2520" fmla="*/ 273632 w 4719208"/>
              <a:gd name="connsiteY2520" fmla="*/ 1437101 h 2714626"/>
              <a:gd name="connsiteX2521" fmla="*/ 272995 w 4719208"/>
              <a:gd name="connsiteY2521" fmla="*/ 1440149 h 2714626"/>
              <a:gd name="connsiteX2522" fmla="*/ 278621 w 4719208"/>
              <a:gd name="connsiteY2522" fmla="*/ 1445736 h 2714626"/>
              <a:gd name="connsiteX2523" fmla="*/ 320092 w 4719208"/>
              <a:gd name="connsiteY2523" fmla="*/ 1496724 h 2714626"/>
              <a:gd name="connsiteX2524" fmla="*/ 315379 w 4719208"/>
              <a:gd name="connsiteY2524" fmla="*/ 1487322 h 2714626"/>
              <a:gd name="connsiteX2525" fmla="*/ 309724 w 4719208"/>
              <a:gd name="connsiteY2525" fmla="*/ 1469603 h 2714626"/>
              <a:gd name="connsiteX2526" fmla="*/ 303127 w 4719208"/>
              <a:gd name="connsiteY2526" fmla="*/ 1459117 h 2714626"/>
              <a:gd name="connsiteX2527" fmla="*/ 300740 w 4719208"/>
              <a:gd name="connsiteY2527" fmla="*/ 1457285 h 2714626"/>
              <a:gd name="connsiteX2528" fmla="*/ 291330 w 4719208"/>
              <a:gd name="connsiteY2528" fmla="*/ 1461541 h 2714626"/>
              <a:gd name="connsiteX2529" fmla="*/ 292288 w 4719208"/>
              <a:gd name="connsiteY2529" fmla="*/ 1462732 h 2714626"/>
              <a:gd name="connsiteX2530" fmla="*/ 293701 w 4719208"/>
              <a:gd name="connsiteY2530" fmla="*/ 1469965 h 2714626"/>
              <a:gd name="connsiteX2531" fmla="*/ 295115 w 4719208"/>
              <a:gd name="connsiteY2531" fmla="*/ 1471049 h 2714626"/>
              <a:gd name="connsiteX2532" fmla="*/ 297000 w 4719208"/>
              <a:gd name="connsiteY2532" fmla="*/ 1468518 h 2714626"/>
              <a:gd name="connsiteX2533" fmla="*/ 298414 w 4719208"/>
              <a:gd name="connsiteY2533" fmla="*/ 1469603 h 2714626"/>
              <a:gd name="connsiteX2534" fmla="*/ 301241 w 4719208"/>
              <a:gd name="connsiteY2534" fmla="*/ 1476835 h 2714626"/>
              <a:gd name="connsiteX2535" fmla="*/ 312080 w 4719208"/>
              <a:gd name="connsiteY2535" fmla="*/ 1490215 h 2714626"/>
              <a:gd name="connsiteX2536" fmla="*/ 2933642 w 4719208"/>
              <a:gd name="connsiteY2536" fmla="*/ 1510465 h 2714626"/>
              <a:gd name="connsiteX2537" fmla="*/ 2930250 w 4719208"/>
              <a:gd name="connsiteY2537" fmla="*/ 1509676 h 2714626"/>
              <a:gd name="connsiteX2538" fmla="*/ 2929401 w 4719208"/>
              <a:gd name="connsiteY2538" fmla="*/ 1507703 h 2714626"/>
              <a:gd name="connsiteX2539" fmla="*/ 2931097 w 4719208"/>
              <a:gd name="connsiteY2539" fmla="*/ 1506520 h 2714626"/>
              <a:gd name="connsiteX2540" fmla="*/ 2933642 w 4719208"/>
              <a:gd name="connsiteY2540" fmla="*/ 1506125 h 2714626"/>
              <a:gd name="connsiteX2541" fmla="*/ 2936611 w 4719208"/>
              <a:gd name="connsiteY2541" fmla="*/ 1507309 h 2714626"/>
              <a:gd name="connsiteX2542" fmla="*/ 2937883 w 4719208"/>
              <a:gd name="connsiteY2542" fmla="*/ 1508887 h 2714626"/>
              <a:gd name="connsiteX2543" fmla="*/ 2936611 w 4719208"/>
              <a:gd name="connsiteY2543" fmla="*/ 1510070 h 2714626"/>
              <a:gd name="connsiteX2544" fmla="*/ 1169672 w 4719208"/>
              <a:gd name="connsiteY2544" fmla="*/ 1683008 h 2714626"/>
              <a:gd name="connsiteX2545" fmla="*/ 1171169 w 4719208"/>
              <a:gd name="connsiteY2545" fmla="*/ 1682779 h 2714626"/>
              <a:gd name="connsiteX2546" fmla="*/ 1169892 w 4719208"/>
              <a:gd name="connsiteY2546" fmla="*/ 1682358 h 2714626"/>
              <a:gd name="connsiteX2547" fmla="*/ 1137616 w 4719208"/>
              <a:gd name="connsiteY2547" fmla="*/ 1725262 h 2714626"/>
              <a:gd name="connsiteX2548" fmla="*/ 1132668 w 4719208"/>
              <a:gd name="connsiteY2548" fmla="*/ 1723486 h 2714626"/>
              <a:gd name="connsiteX2549" fmla="*/ 1129698 w 4719208"/>
              <a:gd name="connsiteY2549" fmla="*/ 1722007 h 2714626"/>
              <a:gd name="connsiteX2550" fmla="*/ 1131183 w 4719208"/>
              <a:gd name="connsiteY2550" fmla="*/ 1722007 h 2714626"/>
              <a:gd name="connsiteX2551" fmla="*/ 1132668 w 4719208"/>
              <a:gd name="connsiteY2551" fmla="*/ 1722599 h 2714626"/>
              <a:gd name="connsiteX2552" fmla="*/ 1134647 w 4719208"/>
              <a:gd name="connsiteY2552" fmla="*/ 1722599 h 2714626"/>
              <a:gd name="connsiteX2553" fmla="*/ 1134152 w 4719208"/>
              <a:gd name="connsiteY2553" fmla="*/ 1722007 h 2714626"/>
              <a:gd name="connsiteX2554" fmla="*/ 1136626 w 4719208"/>
              <a:gd name="connsiteY2554" fmla="*/ 1722303 h 2714626"/>
              <a:gd name="connsiteX2555" fmla="*/ 1139595 w 4719208"/>
              <a:gd name="connsiteY2555" fmla="*/ 1724078 h 2714626"/>
              <a:gd name="connsiteX2556" fmla="*/ 2617434 w 4719208"/>
              <a:gd name="connsiteY2556" fmla="*/ 1735025 h 2714626"/>
              <a:gd name="connsiteX2557" fmla="*/ 2616020 w 4719208"/>
              <a:gd name="connsiteY2557" fmla="*/ 1734665 h 2714626"/>
              <a:gd name="connsiteX2558" fmla="*/ 2568895 w 4719208"/>
              <a:gd name="connsiteY2558" fmla="*/ 1707345 h 2714626"/>
              <a:gd name="connsiteX2559" fmla="*/ 2524126 w 4719208"/>
              <a:gd name="connsiteY2559" fmla="*/ 1677869 h 2714626"/>
              <a:gd name="connsiteX2560" fmla="*/ 2523655 w 4719208"/>
              <a:gd name="connsiteY2560" fmla="*/ 1676072 h 2714626"/>
              <a:gd name="connsiteX2561" fmla="*/ 2524126 w 4719208"/>
              <a:gd name="connsiteY2561" fmla="*/ 1674993 h 2714626"/>
              <a:gd name="connsiteX2562" fmla="*/ 2526483 w 4719208"/>
              <a:gd name="connsiteY2562" fmla="*/ 1674274 h 2714626"/>
              <a:gd name="connsiteX2563" fmla="*/ 2527426 w 4719208"/>
              <a:gd name="connsiteY2563" fmla="*/ 1674634 h 2714626"/>
              <a:gd name="connsiteX2564" fmla="*/ 2572194 w 4719208"/>
              <a:gd name="connsiteY2564" fmla="*/ 1704110 h 2714626"/>
              <a:gd name="connsiteX2565" fmla="*/ 2618377 w 4719208"/>
              <a:gd name="connsiteY2565" fmla="*/ 1731430 h 2714626"/>
              <a:gd name="connsiteX2566" fmla="*/ 2619790 w 4719208"/>
              <a:gd name="connsiteY2566" fmla="*/ 1732509 h 2714626"/>
              <a:gd name="connsiteX2567" fmla="*/ 2619319 w 4719208"/>
              <a:gd name="connsiteY2567" fmla="*/ 1734306 h 2714626"/>
              <a:gd name="connsiteX2568" fmla="*/ 1153921 w 4719208"/>
              <a:gd name="connsiteY2568" fmla="*/ 1736072 h 2714626"/>
              <a:gd name="connsiteX2569" fmla="*/ 1170807 w 4719208"/>
              <a:gd name="connsiteY2569" fmla="*/ 1725471 h 2714626"/>
              <a:gd name="connsiteX2570" fmla="*/ 1173065 w 4719208"/>
              <a:gd name="connsiteY2570" fmla="*/ 1722007 h 2714626"/>
              <a:gd name="connsiteX2571" fmla="*/ 1167418 w 4719208"/>
              <a:gd name="connsiteY2571" fmla="*/ 1722007 h 2714626"/>
              <a:gd name="connsiteX2572" fmla="*/ 1160801 w 4719208"/>
              <a:gd name="connsiteY2572" fmla="*/ 1719455 h 2714626"/>
              <a:gd name="connsiteX2573" fmla="*/ 1165382 w 4719208"/>
              <a:gd name="connsiteY2573" fmla="*/ 1716583 h 2714626"/>
              <a:gd name="connsiteX2574" fmla="*/ 1167418 w 4719208"/>
              <a:gd name="connsiteY2574" fmla="*/ 1719455 h 2714626"/>
              <a:gd name="connsiteX2575" fmla="*/ 1173164 w 4719208"/>
              <a:gd name="connsiteY2575" fmla="*/ 1721856 h 2714626"/>
              <a:gd name="connsiteX2576" fmla="*/ 1175993 w 4719208"/>
              <a:gd name="connsiteY2576" fmla="*/ 1717514 h 2714626"/>
              <a:gd name="connsiteX2577" fmla="*/ 1183065 w 4719208"/>
              <a:gd name="connsiteY2577" fmla="*/ 1710640 h 2714626"/>
              <a:gd name="connsiteX2578" fmla="*/ 1191857 w 4719208"/>
              <a:gd name="connsiteY2578" fmla="*/ 1698835 h 2714626"/>
              <a:gd name="connsiteX2579" fmla="*/ 1189548 w 4719208"/>
              <a:gd name="connsiteY2579" fmla="*/ 1697246 h 2714626"/>
              <a:gd name="connsiteX2580" fmla="*/ 1188134 w 4719208"/>
              <a:gd name="connsiteY2580" fmla="*/ 1697970 h 2714626"/>
              <a:gd name="connsiteX2581" fmla="*/ 1189076 w 4719208"/>
              <a:gd name="connsiteY2581" fmla="*/ 1700139 h 2714626"/>
              <a:gd name="connsiteX2582" fmla="*/ 1186248 w 4719208"/>
              <a:gd name="connsiteY2582" fmla="*/ 1696161 h 2714626"/>
              <a:gd name="connsiteX2583" fmla="*/ 1178238 w 4719208"/>
              <a:gd name="connsiteY2583" fmla="*/ 1687119 h 2714626"/>
              <a:gd name="connsiteX2584" fmla="*/ 1170698 w 4719208"/>
              <a:gd name="connsiteY2584" fmla="*/ 1683140 h 2714626"/>
              <a:gd name="connsiteX2585" fmla="*/ 1169627 w 4719208"/>
              <a:gd name="connsiteY2585" fmla="*/ 1683140 h 2714626"/>
              <a:gd name="connsiteX2586" fmla="*/ 1161313 w 4719208"/>
              <a:gd name="connsiteY2586" fmla="*/ 1707587 h 2714626"/>
              <a:gd name="connsiteX2587" fmla="*/ 1108805 w 4719208"/>
              <a:gd name="connsiteY2587" fmla="*/ 1764395 h 2714626"/>
              <a:gd name="connsiteX2588" fmla="*/ 1138796 w 4719208"/>
              <a:gd name="connsiteY2588" fmla="*/ 1745567 h 2714626"/>
              <a:gd name="connsiteX2589" fmla="*/ 1141970 w 4719208"/>
              <a:gd name="connsiteY2589" fmla="*/ 1727121 h 2714626"/>
              <a:gd name="connsiteX2590" fmla="*/ 1149912 w 4719208"/>
              <a:gd name="connsiteY2590" fmla="*/ 1697892 h 2714626"/>
              <a:gd name="connsiteX2591" fmla="*/ 1126963 w 4719208"/>
              <a:gd name="connsiteY2591" fmla="*/ 1718599 h 2714626"/>
              <a:gd name="connsiteX2592" fmla="*/ 1120095 w 4719208"/>
              <a:gd name="connsiteY2592" fmla="*/ 1725706 h 2714626"/>
              <a:gd name="connsiteX2593" fmla="*/ 1113663 w 4719208"/>
              <a:gd name="connsiteY2593" fmla="*/ 1743400 h 2714626"/>
              <a:gd name="connsiteX2594" fmla="*/ 1093066 w 4719208"/>
              <a:gd name="connsiteY2594" fmla="*/ 1812806 h 2714626"/>
              <a:gd name="connsiteX2595" fmla="*/ 1096790 w 4719208"/>
              <a:gd name="connsiteY2595" fmla="*/ 1808309 h 2714626"/>
              <a:gd name="connsiteX2596" fmla="*/ 1093562 w 4719208"/>
              <a:gd name="connsiteY2596" fmla="*/ 1811152 h 2714626"/>
              <a:gd name="connsiteX2597" fmla="*/ 179659 w 4719208"/>
              <a:gd name="connsiteY2597" fmla="*/ 1826150 h 2714626"/>
              <a:gd name="connsiteX2598" fmla="*/ 177164 w 4719208"/>
              <a:gd name="connsiteY2598" fmla="*/ 1826150 h 2714626"/>
              <a:gd name="connsiteX2599" fmla="*/ 173172 w 4719208"/>
              <a:gd name="connsiteY2599" fmla="*/ 1823981 h 2714626"/>
              <a:gd name="connsiteX2600" fmla="*/ 171675 w 4719208"/>
              <a:gd name="connsiteY2600" fmla="*/ 1820726 h 2714626"/>
              <a:gd name="connsiteX2601" fmla="*/ 171176 w 4719208"/>
              <a:gd name="connsiteY2601" fmla="*/ 1819641 h 2714626"/>
              <a:gd name="connsiteX2602" fmla="*/ 173172 w 4719208"/>
              <a:gd name="connsiteY2602" fmla="*/ 1818556 h 2714626"/>
              <a:gd name="connsiteX2603" fmla="*/ 174669 w 4719208"/>
              <a:gd name="connsiteY2603" fmla="*/ 1819280 h 2714626"/>
              <a:gd name="connsiteX2604" fmla="*/ 177663 w 4719208"/>
              <a:gd name="connsiteY2604" fmla="*/ 1821450 h 2714626"/>
              <a:gd name="connsiteX2605" fmla="*/ 179659 w 4719208"/>
              <a:gd name="connsiteY2605" fmla="*/ 1823981 h 2714626"/>
              <a:gd name="connsiteX2606" fmla="*/ 200223 w 4719208"/>
              <a:gd name="connsiteY2606" fmla="*/ 1829405 h 2714626"/>
              <a:gd name="connsiteX2607" fmla="*/ 198166 w 4719208"/>
              <a:gd name="connsiteY2607" fmla="*/ 1827491 h 2714626"/>
              <a:gd name="connsiteX2608" fmla="*/ 196624 w 4719208"/>
              <a:gd name="connsiteY2608" fmla="*/ 1823981 h 2714626"/>
              <a:gd name="connsiteX2609" fmla="*/ 200223 w 4719208"/>
              <a:gd name="connsiteY2609" fmla="*/ 1824938 h 2714626"/>
              <a:gd name="connsiteX2610" fmla="*/ 202279 w 4719208"/>
              <a:gd name="connsiteY2610" fmla="*/ 1828448 h 2714626"/>
              <a:gd name="connsiteX2611" fmla="*/ 200223 w 4719208"/>
              <a:gd name="connsiteY2611" fmla="*/ 1828129 h 2714626"/>
              <a:gd name="connsiteX2612" fmla="*/ 80225 w 4719208"/>
              <a:gd name="connsiteY2612" fmla="*/ 1839891 h 2714626"/>
              <a:gd name="connsiteX2613" fmla="*/ 76455 w 4719208"/>
              <a:gd name="connsiteY2613" fmla="*/ 1837360 h 2714626"/>
              <a:gd name="connsiteX2614" fmla="*/ 44881 w 4719208"/>
              <a:gd name="connsiteY2614" fmla="*/ 1806623 h 2714626"/>
              <a:gd name="connsiteX2615" fmla="*/ 0 w 4719208"/>
              <a:gd name="connsiteY2615" fmla="*/ 1761154 h 2714626"/>
              <a:gd name="connsiteX2616" fmla="*/ 0 w 4719208"/>
              <a:gd name="connsiteY2616" fmla="*/ 1751818 h 2714626"/>
              <a:gd name="connsiteX2617" fmla="*/ 17077 w 4719208"/>
              <a:gd name="connsiteY2617" fmla="*/ 1770462 h 2714626"/>
              <a:gd name="connsiteX2618" fmla="*/ 80225 w 4719208"/>
              <a:gd name="connsiteY2618" fmla="*/ 1834106 h 2714626"/>
              <a:gd name="connsiteX2619" fmla="*/ 82110 w 4719208"/>
              <a:gd name="connsiteY2619" fmla="*/ 1837360 h 2714626"/>
              <a:gd name="connsiteX2620" fmla="*/ 82110 w 4719208"/>
              <a:gd name="connsiteY2620" fmla="*/ 1839168 h 2714626"/>
              <a:gd name="connsiteX2621" fmla="*/ 75041 w 4719208"/>
              <a:gd name="connsiteY2621" fmla="*/ 1856526 h 2714626"/>
              <a:gd name="connsiteX2622" fmla="*/ 71743 w 4719208"/>
              <a:gd name="connsiteY2622" fmla="*/ 1855079 h 2714626"/>
              <a:gd name="connsiteX2623" fmla="*/ 57134 w 4719208"/>
              <a:gd name="connsiteY2623" fmla="*/ 1842423 h 2714626"/>
              <a:gd name="connsiteX2624" fmla="*/ 42054 w 4719208"/>
              <a:gd name="connsiteY2624" fmla="*/ 1831936 h 2714626"/>
              <a:gd name="connsiteX2625" fmla="*/ 39226 w 4719208"/>
              <a:gd name="connsiteY2625" fmla="*/ 1830128 h 2714626"/>
              <a:gd name="connsiteX2626" fmla="*/ 37813 w 4719208"/>
              <a:gd name="connsiteY2626" fmla="*/ 1827959 h 2714626"/>
              <a:gd name="connsiteX2627" fmla="*/ 36399 w 4719208"/>
              <a:gd name="connsiteY2627" fmla="*/ 1828320 h 2714626"/>
              <a:gd name="connsiteX2628" fmla="*/ 32629 w 4719208"/>
              <a:gd name="connsiteY2628" fmla="*/ 1827236 h 2714626"/>
              <a:gd name="connsiteX2629" fmla="*/ 29801 w 4719208"/>
              <a:gd name="connsiteY2629" fmla="*/ 1825427 h 2714626"/>
              <a:gd name="connsiteX2630" fmla="*/ 2469 w 4719208"/>
              <a:gd name="connsiteY2630" fmla="*/ 1801923 h 2714626"/>
              <a:gd name="connsiteX2631" fmla="*/ 0 w 4719208"/>
              <a:gd name="connsiteY2631" fmla="*/ 1799330 h 2714626"/>
              <a:gd name="connsiteX2632" fmla="*/ 0 w 4719208"/>
              <a:gd name="connsiteY2632" fmla="*/ 1779513 h 2714626"/>
              <a:gd name="connsiteX2633" fmla="*/ 10009 w 4719208"/>
              <a:gd name="connsiteY2633" fmla="*/ 1791074 h 2714626"/>
              <a:gd name="connsiteX2634" fmla="*/ 33100 w 4719208"/>
              <a:gd name="connsiteY2634" fmla="*/ 1816387 h 2714626"/>
              <a:gd name="connsiteX2635" fmla="*/ 37342 w 4719208"/>
              <a:gd name="connsiteY2635" fmla="*/ 1820727 h 2714626"/>
              <a:gd name="connsiteX2636" fmla="*/ 38755 w 4719208"/>
              <a:gd name="connsiteY2636" fmla="*/ 1825427 h 2714626"/>
              <a:gd name="connsiteX2637" fmla="*/ 40169 w 4719208"/>
              <a:gd name="connsiteY2637" fmla="*/ 1825427 h 2714626"/>
              <a:gd name="connsiteX2638" fmla="*/ 42054 w 4719208"/>
              <a:gd name="connsiteY2638" fmla="*/ 1825789 h 2714626"/>
              <a:gd name="connsiteX2639" fmla="*/ 57605 w 4719208"/>
              <a:gd name="connsiteY2639" fmla="*/ 1837360 h 2714626"/>
              <a:gd name="connsiteX2640" fmla="*/ 73156 w 4719208"/>
              <a:gd name="connsiteY2640" fmla="*/ 1849655 h 2714626"/>
              <a:gd name="connsiteX2641" fmla="*/ 75984 w 4719208"/>
              <a:gd name="connsiteY2641" fmla="*/ 1852186 h 2714626"/>
              <a:gd name="connsiteX2642" fmla="*/ 76455 w 4719208"/>
              <a:gd name="connsiteY2642" fmla="*/ 1855441 h 2714626"/>
              <a:gd name="connsiteX2643" fmla="*/ 158924 w 4719208"/>
              <a:gd name="connsiteY2643" fmla="*/ 1859211 h 2714626"/>
              <a:gd name="connsiteX2644" fmla="*/ 158924 w 4719208"/>
              <a:gd name="connsiteY2644" fmla="*/ 1855762 h 2714626"/>
              <a:gd name="connsiteX2645" fmla="*/ 157510 w 4719208"/>
              <a:gd name="connsiteY2645" fmla="*/ 1855079 h 2714626"/>
              <a:gd name="connsiteX2646" fmla="*/ 153352 w 4719208"/>
              <a:gd name="connsiteY2646" fmla="*/ 1851357 h 2714626"/>
              <a:gd name="connsiteX2647" fmla="*/ 154211 w 4719208"/>
              <a:gd name="connsiteY2647" fmla="*/ 1855191 h 2714626"/>
              <a:gd name="connsiteX2648" fmla="*/ 1044915 w 4719208"/>
              <a:gd name="connsiteY2648" fmla="*/ 1867266 h 2714626"/>
              <a:gd name="connsiteX2649" fmla="*/ 1065198 w 4719208"/>
              <a:gd name="connsiteY2649" fmla="*/ 1846005 h 2714626"/>
              <a:gd name="connsiteX2650" fmla="*/ 1068844 w 4719208"/>
              <a:gd name="connsiteY2650" fmla="*/ 1833113 h 2714626"/>
              <a:gd name="connsiteX2651" fmla="*/ 1068645 w 4719208"/>
              <a:gd name="connsiteY2651" fmla="*/ 1833113 h 2714626"/>
              <a:gd name="connsiteX2652" fmla="*/ 1061902 w 4719208"/>
              <a:gd name="connsiteY2652" fmla="*/ 1839056 h 2714626"/>
              <a:gd name="connsiteX2653" fmla="*/ 1049767 w 4719208"/>
              <a:gd name="connsiteY2653" fmla="*/ 1850695 h 2714626"/>
              <a:gd name="connsiteX2654" fmla="*/ 1046671 w 4719208"/>
              <a:gd name="connsiteY2654" fmla="*/ 1860606 h 2714626"/>
              <a:gd name="connsiteX2655" fmla="*/ 1076832 w 4719208"/>
              <a:gd name="connsiteY2655" fmla="*/ 1873891 h 2714626"/>
              <a:gd name="connsiteX2656" fmla="*/ 1096790 w 4719208"/>
              <a:gd name="connsiteY2656" fmla="*/ 1857142 h 2714626"/>
              <a:gd name="connsiteX2657" fmla="*/ 1134977 w 4719208"/>
              <a:gd name="connsiteY2657" fmla="*/ 1790584 h 2714626"/>
              <a:gd name="connsiteX2658" fmla="*/ 1130734 w 4719208"/>
              <a:gd name="connsiteY2658" fmla="*/ 1793477 h 2714626"/>
              <a:gd name="connsiteX2659" fmla="*/ 1126963 w 4719208"/>
              <a:gd name="connsiteY2659" fmla="*/ 1796733 h 2714626"/>
              <a:gd name="connsiteX2660" fmla="*/ 1102447 w 4719208"/>
              <a:gd name="connsiteY2660" fmla="*/ 1816628 h 2714626"/>
              <a:gd name="connsiteX2661" fmla="*/ 1088315 w 4719208"/>
              <a:gd name="connsiteY2661" fmla="*/ 1830639 h 2714626"/>
              <a:gd name="connsiteX2662" fmla="*/ 1084885 w 4719208"/>
              <a:gd name="connsiteY2662" fmla="*/ 1843966 h 2714626"/>
              <a:gd name="connsiteX2663" fmla="*/ 1077808 w 4719208"/>
              <a:gd name="connsiteY2663" fmla="*/ 1869650 h 2714626"/>
              <a:gd name="connsiteX2664" fmla="*/ 2696840 w 4719208"/>
              <a:gd name="connsiteY2664" fmla="*/ 1894495 h 2714626"/>
              <a:gd name="connsiteX2665" fmla="*/ 2695143 w 4719208"/>
              <a:gd name="connsiteY2665" fmla="*/ 1894495 h 2714626"/>
              <a:gd name="connsiteX2666" fmla="*/ 2694718 w 4719208"/>
              <a:gd name="connsiteY2666" fmla="*/ 1893518 h 2714626"/>
              <a:gd name="connsiteX2667" fmla="*/ 2694718 w 4719208"/>
              <a:gd name="connsiteY2667" fmla="*/ 1892217 h 2714626"/>
              <a:gd name="connsiteX2668" fmla="*/ 2695991 w 4719208"/>
              <a:gd name="connsiteY2668" fmla="*/ 1891240 h 2714626"/>
              <a:gd name="connsiteX2669" fmla="*/ 2697688 w 4719208"/>
              <a:gd name="connsiteY2669" fmla="*/ 1891240 h 2714626"/>
              <a:gd name="connsiteX2670" fmla="*/ 2698960 w 4719208"/>
              <a:gd name="connsiteY2670" fmla="*/ 1892217 h 2714626"/>
              <a:gd name="connsiteX2671" fmla="*/ 2698112 w 4719208"/>
              <a:gd name="connsiteY2671" fmla="*/ 1893518 h 2714626"/>
              <a:gd name="connsiteX2672" fmla="*/ 2349280 w 4719208"/>
              <a:gd name="connsiteY2672" fmla="*/ 1895918 h 2714626"/>
              <a:gd name="connsiteX2673" fmla="*/ 2348089 w 4719208"/>
              <a:gd name="connsiteY2673" fmla="*/ 1891602 h 2714626"/>
              <a:gd name="connsiteX2674" fmla="*/ 2347337 w 4719208"/>
              <a:gd name="connsiteY2674" fmla="*/ 1889099 h 2714626"/>
              <a:gd name="connsiteX2675" fmla="*/ 2342206 w 4719208"/>
              <a:gd name="connsiteY2675" fmla="*/ 1887932 h 2714626"/>
              <a:gd name="connsiteX2676" fmla="*/ 2341734 w 4719208"/>
              <a:gd name="connsiteY2676" fmla="*/ 1890103 h 2714626"/>
              <a:gd name="connsiteX2677" fmla="*/ 2340856 w 4719208"/>
              <a:gd name="connsiteY2677" fmla="*/ 1891449 h 2714626"/>
              <a:gd name="connsiteX2678" fmla="*/ 1045328 w 4719208"/>
              <a:gd name="connsiteY2678" fmla="*/ 1900463 h 2714626"/>
              <a:gd name="connsiteX2679" fmla="*/ 1051531 w 4719208"/>
              <a:gd name="connsiteY2679" fmla="*/ 1895124 h 2714626"/>
              <a:gd name="connsiteX2680" fmla="*/ 1053501 w 4719208"/>
              <a:gd name="connsiteY2680" fmla="*/ 1893470 h 2714626"/>
              <a:gd name="connsiteX2681" fmla="*/ 1056578 w 4719208"/>
              <a:gd name="connsiteY2681" fmla="*/ 1877970 h 2714626"/>
              <a:gd name="connsiteX2682" fmla="*/ 1056940 w 4719208"/>
              <a:gd name="connsiteY2682" fmla="*/ 1876746 h 2714626"/>
              <a:gd name="connsiteX2683" fmla="*/ 1051700 w 4719208"/>
              <a:gd name="connsiteY2683" fmla="*/ 1878945 h 2714626"/>
              <a:gd name="connsiteX2684" fmla="*/ 1047822 w 4719208"/>
              <a:gd name="connsiteY2684" fmla="*/ 1880392 h 2714626"/>
              <a:gd name="connsiteX2685" fmla="*/ 1046368 w 4719208"/>
              <a:gd name="connsiteY2685" fmla="*/ 1879307 h 2714626"/>
              <a:gd name="connsiteX2686" fmla="*/ 1043459 w 4719208"/>
              <a:gd name="connsiteY2686" fmla="*/ 1877499 h 2714626"/>
              <a:gd name="connsiteX2687" fmla="*/ 1045398 w 4719208"/>
              <a:gd name="connsiteY2687" fmla="*/ 1875691 h 2714626"/>
              <a:gd name="connsiteX2688" fmla="*/ 1048306 w 4719208"/>
              <a:gd name="connsiteY2688" fmla="*/ 1878222 h 2714626"/>
              <a:gd name="connsiteX2689" fmla="*/ 1054608 w 4719208"/>
              <a:gd name="connsiteY2689" fmla="*/ 1876414 h 2714626"/>
              <a:gd name="connsiteX2690" fmla="*/ 1055577 w 4719208"/>
              <a:gd name="connsiteY2690" fmla="*/ 1873159 h 2714626"/>
              <a:gd name="connsiteX2691" fmla="*/ 1057901 w 4719208"/>
              <a:gd name="connsiteY2691" fmla="*/ 1873506 h 2714626"/>
              <a:gd name="connsiteX2692" fmla="*/ 1058937 w 4719208"/>
              <a:gd name="connsiteY2692" fmla="*/ 1870012 h 2714626"/>
              <a:gd name="connsiteX2693" fmla="*/ 1060352 w 4719208"/>
              <a:gd name="connsiteY2693" fmla="*/ 1863138 h 2714626"/>
              <a:gd name="connsiteX2694" fmla="*/ 1062229 w 4719208"/>
              <a:gd name="connsiteY2694" fmla="*/ 1856501 h 2714626"/>
              <a:gd name="connsiteX2695" fmla="*/ 1060488 w 4719208"/>
              <a:gd name="connsiteY2695" fmla="*/ 1858227 h 2714626"/>
              <a:gd name="connsiteX2696" fmla="*/ 1041886 w 4719208"/>
              <a:gd name="connsiteY2696" fmla="*/ 1878768 h 2714626"/>
              <a:gd name="connsiteX2697" fmla="*/ 1037283 w 4719208"/>
              <a:gd name="connsiteY2697" fmla="*/ 1896233 h 2714626"/>
              <a:gd name="connsiteX2698" fmla="*/ 1043460 w 4719208"/>
              <a:gd name="connsiteY2698" fmla="*/ 1899196 h 2714626"/>
              <a:gd name="connsiteX2699" fmla="*/ 2386739 w 4719208"/>
              <a:gd name="connsiteY2699" fmla="*/ 1903338 h 2714626"/>
              <a:gd name="connsiteX2700" fmla="*/ 2388616 w 4719208"/>
              <a:gd name="connsiteY2700" fmla="*/ 1902259 h 2714626"/>
              <a:gd name="connsiteX2701" fmla="*/ 2382230 w 4719208"/>
              <a:gd name="connsiteY2701" fmla="*/ 1898789 h 2714626"/>
              <a:gd name="connsiteX2702" fmla="*/ 2382093 w 4719208"/>
              <a:gd name="connsiteY2702" fmla="*/ 1898834 h 2714626"/>
              <a:gd name="connsiteX2703" fmla="*/ 2380940 w 4719208"/>
              <a:gd name="connsiteY2703" fmla="*/ 1900624 h 2714626"/>
              <a:gd name="connsiteX2704" fmla="*/ 2382050 w 4719208"/>
              <a:gd name="connsiteY2704" fmla="*/ 1901900 h 2714626"/>
              <a:gd name="connsiteX2705" fmla="*/ 2383925 w 4719208"/>
              <a:gd name="connsiteY2705" fmla="*/ 1903338 h 2714626"/>
              <a:gd name="connsiteX2706" fmla="*/ 237623 w 4719208"/>
              <a:gd name="connsiteY2706" fmla="*/ 1905343 h 2714626"/>
              <a:gd name="connsiteX2707" fmla="*/ 231261 w 4719208"/>
              <a:gd name="connsiteY2707" fmla="*/ 1900280 h 2714626"/>
              <a:gd name="connsiteX2708" fmla="*/ 224899 w 4719208"/>
              <a:gd name="connsiteY2708" fmla="*/ 1894494 h 2714626"/>
              <a:gd name="connsiteX2709" fmla="*/ 228325 w 4719208"/>
              <a:gd name="connsiteY2709" fmla="*/ 1895941 h 2714626"/>
              <a:gd name="connsiteX2710" fmla="*/ 236154 w 4719208"/>
              <a:gd name="connsiteY2710" fmla="*/ 1901365 h 2714626"/>
              <a:gd name="connsiteX2711" fmla="*/ 2403623 w 4719208"/>
              <a:gd name="connsiteY2711" fmla="*/ 1905853 h 2714626"/>
              <a:gd name="connsiteX2712" fmla="*/ 2409720 w 4719208"/>
              <a:gd name="connsiteY2712" fmla="*/ 1905494 h 2714626"/>
              <a:gd name="connsiteX2713" fmla="*/ 2415384 w 4719208"/>
              <a:gd name="connsiteY2713" fmla="*/ 1905828 h 2714626"/>
              <a:gd name="connsiteX2714" fmla="*/ 2408248 w 4719208"/>
              <a:gd name="connsiteY2714" fmla="*/ 1900597 h 2714626"/>
              <a:gd name="connsiteX2715" fmla="*/ 2401644 w 4719208"/>
              <a:gd name="connsiteY2715" fmla="*/ 1899873 h 2714626"/>
              <a:gd name="connsiteX2716" fmla="*/ 2394567 w 4719208"/>
              <a:gd name="connsiteY2716" fmla="*/ 1898063 h 2714626"/>
              <a:gd name="connsiteX2717" fmla="*/ 2394204 w 4719208"/>
              <a:gd name="connsiteY2717" fmla="*/ 1898005 h 2714626"/>
              <a:gd name="connsiteX2718" fmla="*/ 2394204 w 4719208"/>
              <a:gd name="connsiteY2718" fmla="*/ 1898473 h 2714626"/>
              <a:gd name="connsiteX2719" fmla="*/ 2393400 w 4719208"/>
              <a:gd name="connsiteY2719" fmla="*/ 1900031 h 2714626"/>
              <a:gd name="connsiteX2720" fmla="*/ 2397526 w 4719208"/>
              <a:gd name="connsiteY2720" fmla="*/ 1901181 h 2714626"/>
              <a:gd name="connsiteX2721" fmla="*/ 2400809 w 4719208"/>
              <a:gd name="connsiteY2721" fmla="*/ 1900822 h 2714626"/>
              <a:gd name="connsiteX2722" fmla="*/ 2402684 w 4719208"/>
              <a:gd name="connsiteY2722" fmla="*/ 1901900 h 2714626"/>
              <a:gd name="connsiteX2723" fmla="*/ 2402684 w 4719208"/>
              <a:gd name="connsiteY2723" fmla="*/ 1904416 h 2714626"/>
              <a:gd name="connsiteX2724" fmla="*/ 230682 w 4719208"/>
              <a:gd name="connsiteY2724" fmla="*/ 1909682 h 2714626"/>
              <a:gd name="connsiteX2725" fmla="*/ 229783 w 4719208"/>
              <a:gd name="connsiteY2725" fmla="*/ 1907252 h 2714626"/>
              <a:gd name="connsiteX2726" fmla="*/ 227533 w 4719208"/>
              <a:gd name="connsiteY2726" fmla="*/ 1903086 h 2714626"/>
              <a:gd name="connsiteX2727" fmla="*/ 223485 w 4719208"/>
              <a:gd name="connsiteY2727" fmla="*/ 1904475 h 2714626"/>
              <a:gd name="connsiteX2728" fmla="*/ 223934 w 4719208"/>
              <a:gd name="connsiteY2728" fmla="*/ 1902739 h 2714626"/>
              <a:gd name="connsiteX2729" fmla="*/ 226634 w 4719208"/>
              <a:gd name="connsiteY2729" fmla="*/ 1901003 h 2714626"/>
              <a:gd name="connsiteX2730" fmla="*/ 229333 w 4719208"/>
              <a:gd name="connsiteY2730" fmla="*/ 1903780 h 2714626"/>
              <a:gd name="connsiteX2731" fmla="*/ 233381 w 4719208"/>
              <a:gd name="connsiteY2731" fmla="*/ 1906558 h 2714626"/>
              <a:gd name="connsiteX2732" fmla="*/ 232482 w 4719208"/>
              <a:gd name="connsiteY2732" fmla="*/ 1908641 h 2714626"/>
              <a:gd name="connsiteX2733" fmla="*/ 2355011 w 4719208"/>
              <a:gd name="connsiteY2733" fmla="*/ 1912331 h 2714626"/>
              <a:gd name="connsiteX2734" fmla="*/ 2348555 w 4719208"/>
              <a:gd name="connsiteY2734" fmla="*/ 1906067 h 2714626"/>
              <a:gd name="connsiteX2735" fmla="*/ 2345675 w 4719208"/>
              <a:gd name="connsiteY2735" fmla="*/ 1902154 h 2714626"/>
              <a:gd name="connsiteX2736" fmla="*/ 2340811 w 4719208"/>
              <a:gd name="connsiteY2736" fmla="*/ 1899430 h 2714626"/>
              <a:gd name="connsiteX2737" fmla="*/ 2334157 w 4719208"/>
              <a:gd name="connsiteY2737" fmla="*/ 1894642 h 2714626"/>
              <a:gd name="connsiteX2738" fmla="*/ 2331356 w 4719208"/>
              <a:gd name="connsiteY2738" fmla="*/ 1894807 h 2714626"/>
              <a:gd name="connsiteX2739" fmla="*/ 2328054 w 4719208"/>
              <a:gd name="connsiteY2739" fmla="*/ 1893721 h 2714626"/>
              <a:gd name="connsiteX2740" fmla="*/ 2321922 w 4719208"/>
              <a:gd name="connsiteY2740" fmla="*/ 1890827 h 2714626"/>
              <a:gd name="connsiteX2741" fmla="*/ 2329469 w 4719208"/>
              <a:gd name="connsiteY2741" fmla="*/ 1896255 h 2714626"/>
              <a:gd name="connsiteX2742" fmla="*/ 2336073 w 4719208"/>
              <a:gd name="connsiteY2742" fmla="*/ 1902044 h 2714626"/>
              <a:gd name="connsiteX2743" fmla="*/ 2337488 w 4719208"/>
              <a:gd name="connsiteY2743" fmla="*/ 1902768 h 2714626"/>
              <a:gd name="connsiteX2744" fmla="*/ 2338432 w 4719208"/>
              <a:gd name="connsiteY2744" fmla="*/ 1903854 h 2714626"/>
              <a:gd name="connsiteX2745" fmla="*/ 2346923 w 4719208"/>
              <a:gd name="connsiteY2745" fmla="*/ 1908919 h 2714626"/>
              <a:gd name="connsiteX2746" fmla="*/ 1126953 w 4719208"/>
              <a:gd name="connsiteY2746" fmla="*/ 1921055 h 2714626"/>
              <a:gd name="connsiteX2747" fmla="*/ 1128377 w 4719208"/>
              <a:gd name="connsiteY2747" fmla="*/ 1919722 h 2714626"/>
              <a:gd name="connsiteX2748" fmla="*/ 1126788 w 4719208"/>
              <a:gd name="connsiteY2748" fmla="*/ 1920924 h 2714626"/>
              <a:gd name="connsiteX2749" fmla="*/ 2380959 w 4719208"/>
              <a:gd name="connsiteY2749" fmla="*/ 1923171 h 2714626"/>
              <a:gd name="connsiteX2750" fmla="*/ 2374741 w 4719208"/>
              <a:gd name="connsiteY2750" fmla="*/ 1917515 h 2714626"/>
              <a:gd name="connsiteX2751" fmla="*/ 2368615 w 4719208"/>
              <a:gd name="connsiteY2751" fmla="*/ 1912812 h 2714626"/>
              <a:gd name="connsiteX2752" fmla="*/ 2366375 w 4719208"/>
              <a:gd name="connsiteY2752" fmla="*/ 1912031 h 2714626"/>
              <a:gd name="connsiteX2753" fmla="*/ 2362529 w 4719208"/>
              <a:gd name="connsiteY2753" fmla="*/ 1914022 h 2714626"/>
              <a:gd name="connsiteX2754" fmla="*/ 2357755 w 4719208"/>
              <a:gd name="connsiteY2754" fmla="*/ 1913492 h 2714626"/>
              <a:gd name="connsiteX2755" fmla="*/ 2378528 w 4719208"/>
              <a:gd name="connsiteY2755" fmla="*/ 1922308 h 2714626"/>
              <a:gd name="connsiteX2756" fmla="*/ 2547570 w 4719208"/>
              <a:gd name="connsiteY2756" fmla="*/ 1925395 h 2714626"/>
              <a:gd name="connsiteX2757" fmla="*/ 2519886 w 4719208"/>
              <a:gd name="connsiteY2757" fmla="*/ 1908834 h 2714626"/>
              <a:gd name="connsiteX2758" fmla="*/ 2515645 w 4719208"/>
              <a:gd name="connsiteY2758" fmla="*/ 1906664 h 2714626"/>
              <a:gd name="connsiteX2759" fmla="*/ 2508576 w 4719208"/>
              <a:gd name="connsiteY2759" fmla="*/ 1904132 h 2714626"/>
              <a:gd name="connsiteX2760" fmla="*/ 2506256 w 4719208"/>
              <a:gd name="connsiteY2760" fmla="*/ 1900927 h 2714626"/>
              <a:gd name="connsiteX2761" fmla="*/ 2503537 w 4719208"/>
              <a:gd name="connsiteY2761" fmla="*/ 1900959 h 2714626"/>
              <a:gd name="connsiteX2762" fmla="*/ 2471459 w 4719208"/>
              <a:gd name="connsiteY2762" fmla="*/ 1900959 h 2714626"/>
              <a:gd name="connsiteX2763" fmla="*/ 2474289 w 4719208"/>
              <a:gd name="connsiteY2763" fmla="*/ 1902768 h 2714626"/>
              <a:gd name="connsiteX2764" fmla="*/ 2476648 w 4719208"/>
              <a:gd name="connsiteY2764" fmla="*/ 1904215 h 2714626"/>
              <a:gd name="connsiteX2765" fmla="*/ 2495988 w 4719208"/>
              <a:gd name="connsiteY2765" fmla="*/ 1912538 h 2714626"/>
              <a:gd name="connsiteX2766" fmla="*/ 2536086 w 4719208"/>
              <a:gd name="connsiteY2766" fmla="*/ 1923393 h 2714626"/>
              <a:gd name="connsiteX2767" fmla="*/ 210761 w 4719208"/>
              <a:gd name="connsiteY2767" fmla="*/ 1925955 h 2714626"/>
              <a:gd name="connsiteX2768" fmla="*/ 205850 w 4719208"/>
              <a:gd name="connsiteY2768" fmla="*/ 1924446 h 2714626"/>
              <a:gd name="connsiteX2769" fmla="*/ 202279 w 4719208"/>
              <a:gd name="connsiteY2769" fmla="*/ 1919540 h 2714626"/>
              <a:gd name="connsiteX2770" fmla="*/ 206743 w 4719208"/>
              <a:gd name="connsiteY2770" fmla="*/ 1917276 h 2714626"/>
              <a:gd name="connsiteX2771" fmla="*/ 204958 w 4719208"/>
              <a:gd name="connsiteY2771" fmla="*/ 1918786 h 2714626"/>
              <a:gd name="connsiteX2772" fmla="*/ 206743 w 4719208"/>
              <a:gd name="connsiteY2772" fmla="*/ 1922559 h 2714626"/>
              <a:gd name="connsiteX2773" fmla="*/ 208083 w 4719208"/>
              <a:gd name="connsiteY2773" fmla="*/ 1920672 h 2714626"/>
              <a:gd name="connsiteX2774" fmla="*/ 209868 w 4719208"/>
              <a:gd name="connsiteY2774" fmla="*/ 1920672 h 2714626"/>
              <a:gd name="connsiteX2775" fmla="*/ 209422 w 4719208"/>
              <a:gd name="connsiteY2775" fmla="*/ 1924446 h 2714626"/>
              <a:gd name="connsiteX2776" fmla="*/ 2516113 w 4719208"/>
              <a:gd name="connsiteY2776" fmla="*/ 1929664 h 2714626"/>
              <a:gd name="connsiteX2777" fmla="*/ 2516587 w 4719208"/>
              <a:gd name="connsiteY2777" fmla="*/ 1929210 h 2714626"/>
              <a:gd name="connsiteX2778" fmla="*/ 2512440 w 4719208"/>
              <a:gd name="connsiteY2778" fmla="*/ 1928255 h 2714626"/>
              <a:gd name="connsiteX2779" fmla="*/ 1116907 w 4719208"/>
              <a:gd name="connsiteY2779" fmla="*/ 1930463 h 2714626"/>
              <a:gd name="connsiteX2780" fmla="*/ 1124591 w 4719208"/>
              <a:gd name="connsiteY2780" fmla="*/ 1923267 h 2714626"/>
              <a:gd name="connsiteX2781" fmla="*/ 1124092 w 4719208"/>
              <a:gd name="connsiteY2781" fmla="*/ 1922963 h 2714626"/>
              <a:gd name="connsiteX2782" fmla="*/ 1114343 w 4719208"/>
              <a:gd name="connsiteY2782" fmla="*/ 1930338 h 2714626"/>
              <a:gd name="connsiteX2783" fmla="*/ 2521475 w 4719208"/>
              <a:gd name="connsiteY2783" fmla="*/ 1931180 h 2714626"/>
              <a:gd name="connsiteX2784" fmla="*/ 2521299 w 4719208"/>
              <a:gd name="connsiteY2784" fmla="*/ 1931018 h 2714626"/>
              <a:gd name="connsiteX2785" fmla="*/ 2523655 w 4719208"/>
              <a:gd name="connsiteY2785" fmla="*/ 1929571 h 2714626"/>
              <a:gd name="connsiteX2786" fmla="*/ 2520828 w 4719208"/>
              <a:gd name="connsiteY2786" fmla="*/ 1929210 h 2714626"/>
              <a:gd name="connsiteX2787" fmla="*/ 2518000 w 4719208"/>
              <a:gd name="connsiteY2787" fmla="*/ 1929571 h 2714626"/>
              <a:gd name="connsiteX2788" fmla="*/ 2518000 w 4719208"/>
              <a:gd name="connsiteY2788" fmla="*/ 1930244 h 2714626"/>
              <a:gd name="connsiteX2789" fmla="*/ 1454154 w 4719208"/>
              <a:gd name="connsiteY2789" fmla="*/ 1934633 h 2714626"/>
              <a:gd name="connsiteX2790" fmla="*/ 1450620 w 4719208"/>
              <a:gd name="connsiteY2790" fmla="*/ 1931534 h 2714626"/>
              <a:gd name="connsiteX2791" fmla="*/ 1451125 w 4719208"/>
              <a:gd name="connsiteY2791" fmla="*/ 1930294 h 2714626"/>
              <a:gd name="connsiteX2792" fmla="*/ 1454660 w 4719208"/>
              <a:gd name="connsiteY2792" fmla="*/ 1931534 h 2714626"/>
              <a:gd name="connsiteX2793" fmla="*/ 1456174 w 4719208"/>
              <a:gd name="connsiteY2793" fmla="*/ 1930294 h 2714626"/>
              <a:gd name="connsiteX2794" fmla="*/ 1457689 w 4719208"/>
              <a:gd name="connsiteY2794" fmla="*/ 1931844 h 2714626"/>
              <a:gd name="connsiteX2795" fmla="*/ 1457689 w 4719208"/>
              <a:gd name="connsiteY2795" fmla="*/ 1934014 h 2714626"/>
              <a:gd name="connsiteX2796" fmla="*/ 1467585 w 4719208"/>
              <a:gd name="connsiteY2796" fmla="*/ 1942228 h 2714626"/>
              <a:gd name="connsiteX2797" fmla="*/ 1465111 w 4719208"/>
              <a:gd name="connsiteY2797" fmla="*/ 1942228 h 2714626"/>
              <a:gd name="connsiteX2798" fmla="*/ 1461152 w 4719208"/>
              <a:gd name="connsiteY2798" fmla="*/ 1937432 h 2714626"/>
              <a:gd name="connsiteX2799" fmla="*/ 1457688 w 4719208"/>
              <a:gd name="connsiteY2799" fmla="*/ 1935833 h 2714626"/>
              <a:gd name="connsiteX2800" fmla="*/ 1460162 w 4719208"/>
              <a:gd name="connsiteY2800" fmla="*/ 1934633 h 2714626"/>
              <a:gd name="connsiteX2801" fmla="*/ 1464616 w 4719208"/>
              <a:gd name="connsiteY2801" fmla="*/ 1939830 h 2714626"/>
              <a:gd name="connsiteX2802" fmla="*/ 1102307 w 4719208"/>
              <a:gd name="connsiteY2802" fmla="*/ 1944137 h 2714626"/>
              <a:gd name="connsiteX2803" fmla="*/ 1114842 w 4719208"/>
              <a:gd name="connsiteY2803" fmla="*/ 1932397 h 2714626"/>
              <a:gd name="connsiteX2804" fmla="*/ 1111869 w 4719208"/>
              <a:gd name="connsiteY2804" fmla="*/ 1932209 h 2714626"/>
              <a:gd name="connsiteX2805" fmla="*/ 1097671 w 4719208"/>
              <a:gd name="connsiteY2805" fmla="*/ 1942950 h 2714626"/>
              <a:gd name="connsiteX2806" fmla="*/ 1101423 w 4719208"/>
              <a:gd name="connsiteY2806" fmla="*/ 1942950 h 2714626"/>
              <a:gd name="connsiteX2807" fmla="*/ 1122762 w 4719208"/>
              <a:gd name="connsiteY2807" fmla="*/ 1945843 h 2714626"/>
              <a:gd name="connsiteX2808" fmla="*/ 1125827 w 4719208"/>
              <a:gd name="connsiteY2808" fmla="*/ 1943229 h 2714626"/>
              <a:gd name="connsiteX2809" fmla="*/ 1125674 w 4719208"/>
              <a:gd name="connsiteY2809" fmla="*/ 1943157 h 2714626"/>
              <a:gd name="connsiteX2810" fmla="*/ 1122629 w 4719208"/>
              <a:gd name="connsiteY2810" fmla="*/ 1940057 h 2714626"/>
              <a:gd name="connsiteX2811" fmla="*/ 1127508 w 4719208"/>
              <a:gd name="connsiteY2811" fmla="*/ 1941796 h 2714626"/>
              <a:gd name="connsiteX2812" fmla="*/ 1191551 w 4719208"/>
              <a:gd name="connsiteY2812" fmla="*/ 1887166 h 2714626"/>
              <a:gd name="connsiteX2813" fmla="*/ 1180707 w 4719208"/>
              <a:gd name="connsiteY2813" fmla="*/ 1887890 h 2714626"/>
              <a:gd name="connsiteX2814" fmla="*/ 1171750 w 4719208"/>
              <a:gd name="connsiteY2814" fmla="*/ 1885357 h 2714626"/>
              <a:gd name="connsiteX2815" fmla="*/ 1158078 w 4719208"/>
              <a:gd name="connsiteY2815" fmla="*/ 1896209 h 2714626"/>
              <a:gd name="connsiteX2816" fmla="*/ 1130734 w 4719208"/>
              <a:gd name="connsiteY2816" fmla="*/ 1923339 h 2714626"/>
              <a:gd name="connsiteX2817" fmla="*/ 1130310 w 4719208"/>
              <a:gd name="connsiteY2817" fmla="*/ 1923730 h 2714626"/>
              <a:gd name="connsiteX2818" fmla="*/ 1131584 w 4719208"/>
              <a:gd name="connsiteY2818" fmla="*/ 1924745 h 2714626"/>
              <a:gd name="connsiteX2819" fmla="*/ 1133940 w 4719208"/>
              <a:gd name="connsiteY2819" fmla="*/ 1928125 h 2714626"/>
              <a:gd name="connsiteX2820" fmla="*/ 1128492 w 4719208"/>
              <a:gd name="connsiteY2820" fmla="*/ 1925411 h 2714626"/>
              <a:gd name="connsiteX2821" fmla="*/ 1123035 w 4719208"/>
              <a:gd name="connsiteY2821" fmla="*/ 1930457 h 2714626"/>
              <a:gd name="connsiteX2822" fmla="*/ 1124350 w 4719208"/>
              <a:gd name="connsiteY2822" fmla="*/ 1930639 h 2714626"/>
              <a:gd name="connsiteX2823" fmla="*/ 1125343 w 4719208"/>
              <a:gd name="connsiteY2823" fmla="*/ 1934091 h 2714626"/>
              <a:gd name="connsiteX2824" fmla="*/ 1127330 w 4719208"/>
              <a:gd name="connsiteY2824" fmla="*/ 1934091 h 2714626"/>
              <a:gd name="connsiteX2825" fmla="*/ 1128323 w 4719208"/>
              <a:gd name="connsiteY2825" fmla="*/ 1932710 h 2714626"/>
              <a:gd name="connsiteX2826" fmla="*/ 1125840 w 4719208"/>
              <a:gd name="connsiteY2826" fmla="*/ 1931675 h 2714626"/>
              <a:gd name="connsiteX2827" fmla="*/ 1131800 w 4719208"/>
              <a:gd name="connsiteY2827" fmla="*/ 1931675 h 2714626"/>
              <a:gd name="connsiteX2828" fmla="*/ 1136768 w 4719208"/>
              <a:gd name="connsiteY2828" fmla="*/ 1932365 h 2714626"/>
              <a:gd name="connsiteX2829" fmla="*/ 1136768 w 4719208"/>
              <a:gd name="connsiteY2829" fmla="*/ 1933746 h 2714626"/>
              <a:gd name="connsiteX2830" fmla="*/ 1133788 w 4719208"/>
              <a:gd name="connsiteY2830" fmla="*/ 1933401 h 2714626"/>
              <a:gd name="connsiteX2831" fmla="*/ 1131800 w 4719208"/>
              <a:gd name="connsiteY2831" fmla="*/ 1935127 h 2714626"/>
              <a:gd name="connsiteX2832" fmla="*/ 1129813 w 4719208"/>
              <a:gd name="connsiteY2832" fmla="*/ 1937888 h 2714626"/>
              <a:gd name="connsiteX2833" fmla="*/ 1123853 w 4719208"/>
              <a:gd name="connsiteY2833" fmla="*/ 1935817 h 2714626"/>
              <a:gd name="connsiteX2834" fmla="*/ 1118388 w 4719208"/>
              <a:gd name="connsiteY2834" fmla="*/ 1935127 h 2714626"/>
              <a:gd name="connsiteX2835" fmla="*/ 1118484 w 4719208"/>
              <a:gd name="connsiteY2835" fmla="*/ 1934664 h 2714626"/>
              <a:gd name="connsiteX2836" fmla="*/ 1108284 w 4719208"/>
              <a:gd name="connsiteY2836" fmla="*/ 1944094 h 2714626"/>
              <a:gd name="connsiteX2837" fmla="*/ 1110849 w 4719208"/>
              <a:gd name="connsiteY2837" fmla="*/ 1945843 h 2714626"/>
              <a:gd name="connsiteX2838" fmla="*/ 1452143 w 4719208"/>
              <a:gd name="connsiteY2838" fmla="*/ 1946567 h 2714626"/>
              <a:gd name="connsiteX2839" fmla="*/ 1449098 w 4719208"/>
              <a:gd name="connsiteY2839" fmla="*/ 1946242 h 2714626"/>
              <a:gd name="connsiteX2840" fmla="*/ 1445182 w 4719208"/>
              <a:gd name="connsiteY2840" fmla="*/ 1942336 h 2714626"/>
              <a:gd name="connsiteX2841" fmla="*/ 1442137 w 4719208"/>
              <a:gd name="connsiteY2841" fmla="*/ 1940058 h 2714626"/>
              <a:gd name="connsiteX2842" fmla="*/ 1445182 w 4719208"/>
              <a:gd name="connsiteY2842" fmla="*/ 1940383 h 2714626"/>
              <a:gd name="connsiteX2843" fmla="*/ 1450403 w 4719208"/>
              <a:gd name="connsiteY2843" fmla="*/ 1944614 h 2714626"/>
              <a:gd name="connsiteX2844" fmla="*/ 1453447 w 4719208"/>
              <a:gd name="connsiteY2844" fmla="*/ 1945265 h 2714626"/>
              <a:gd name="connsiteX2845" fmla="*/ 1116190 w 4719208"/>
              <a:gd name="connsiteY2845" fmla="*/ 1951449 h 2714626"/>
              <a:gd name="connsiteX2846" fmla="*/ 1120185 w 4719208"/>
              <a:gd name="connsiteY2846" fmla="*/ 1948042 h 2714626"/>
              <a:gd name="connsiteX2847" fmla="*/ 1118388 w 4719208"/>
              <a:gd name="connsiteY2847" fmla="*/ 1947290 h 2714626"/>
              <a:gd name="connsiteX2848" fmla="*/ 1114148 w 4719208"/>
              <a:gd name="connsiteY2848" fmla="*/ 1948013 h 2714626"/>
              <a:gd name="connsiteX2849" fmla="*/ 1115561 w 4719208"/>
              <a:gd name="connsiteY2849" fmla="*/ 1950544 h 2714626"/>
              <a:gd name="connsiteX2850" fmla="*/ 2477679 w 4719208"/>
              <a:gd name="connsiteY2850" fmla="*/ 1952122 h 2714626"/>
              <a:gd name="connsiteX2851" fmla="*/ 2477473 w 4719208"/>
              <a:gd name="connsiteY2851" fmla="*/ 1950545 h 2714626"/>
              <a:gd name="connsiteX2852" fmla="*/ 2468048 w 4719208"/>
              <a:gd name="connsiteY2852" fmla="*/ 1944759 h 2714626"/>
              <a:gd name="connsiteX2853" fmla="*/ 2462393 w 4719208"/>
              <a:gd name="connsiteY2853" fmla="*/ 1942589 h 2714626"/>
              <a:gd name="connsiteX2854" fmla="*/ 2465692 w 4719208"/>
              <a:gd name="connsiteY2854" fmla="*/ 1942228 h 2714626"/>
              <a:gd name="connsiteX2855" fmla="*/ 2468048 w 4719208"/>
              <a:gd name="connsiteY2855" fmla="*/ 1940419 h 2714626"/>
              <a:gd name="connsiteX2856" fmla="*/ 2473231 w 4719208"/>
              <a:gd name="connsiteY2856" fmla="*/ 1944759 h 2714626"/>
              <a:gd name="connsiteX2857" fmla="*/ 2479358 w 4719208"/>
              <a:gd name="connsiteY2857" fmla="*/ 1946205 h 2714626"/>
              <a:gd name="connsiteX2858" fmla="*/ 2478886 w 4719208"/>
              <a:gd name="connsiteY2858" fmla="*/ 1943313 h 2714626"/>
              <a:gd name="connsiteX2859" fmla="*/ 2474646 w 4719208"/>
              <a:gd name="connsiteY2859" fmla="*/ 1938973 h 2714626"/>
              <a:gd name="connsiteX2860" fmla="*/ 2469992 w 4719208"/>
              <a:gd name="connsiteY2860" fmla="*/ 1936652 h 2714626"/>
              <a:gd name="connsiteX2861" fmla="*/ 2467213 w 4719208"/>
              <a:gd name="connsiteY2861" fmla="*/ 1937505 h 2714626"/>
              <a:gd name="connsiteX2862" fmla="*/ 2458722 w 4719208"/>
              <a:gd name="connsiteY2862" fmla="*/ 1936420 h 2714626"/>
              <a:gd name="connsiteX2863" fmla="*/ 2454476 w 4719208"/>
              <a:gd name="connsiteY2863" fmla="*/ 1934249 h 2714626"/>
              <a:gd name="connsiteX2864" fmla="*/ 2451175 w 4719208"/>
              <a:gd name="connsiteY2864" fmla="*/ 1931353 h 2714626"/>
              <a:gd name="connsiteX2865" fmla="*/ 2429475 w 4719208"/>
              <a:gd name="connsiteY2865" fmla="*/ 1916156 h 2714626"/>
              <a:gd name="connsiteX2866" fmla="*/ 2415572 w 4719208"/>
              <a:gd name="connsiteY2866" fmla="*/ 1905966 h 2714626"/>
              <a:gd name="connsiteX2867" fmla="*/ 2413472 w 4719208"/>
              <a:gd name="connsiteY2867" fmla="*/ 1906931 h 2714626"/>
              <a:gd name="connsiteX2868" fmla="*/ 2411596 w 4719208"/>
              <a:gd name="connsiteY2868" fmla="*/ 1908369 h 2714626"/>
              <a:gd name="connsiteX2869" fmla="*/ 2414879 w 4719208"/>
              <a:gd name="connsiteY2869" fmla="*/ 1910526 h 2714626"/>
              <a:gd name="connsiteX2870" fmla="*/ 2417224 w 4719208"/>
              <a:gd name="connsiteY2870" fmla="*/ 1917715 h 2714626"/>
              <a:gd name="connsiteX2871" fmla="*/ 2418631 w 4719208"/>
              <a:gd name="connsiteY2871" fmla="*/ 1920950 h 2714626"/>
              <a:gd name="connsiteX2872" fmla="*/ 2420976 w 4719208"/>
              <a:gd name="connsiteY2872" fmla="*/ 1920590 h 2714626"/>
              <a:gd name="connsiteX2873" fmla="*/ 2425665 w 4719208"/>
              <a:gd name="connsiteY2873" fmla="*/ 1922388 h 2714626"/>
              <a:gd name="connsiteX2874" fmla="*/ 2428010 w 4719208"/>
              <a:gd name="connsiteY2874" fmla="*/ 1924544 h 2714626"/>
              <a:gd name="connsiteX2875" fmla="*/ 2425665 w 4719208"/>
              <a:gd name="connsiteY2875" fmla="*/ 1924544 h 2714626"/>
              <a:gd name="connsiteX2876" fmla="*/ 2424258 w 4719208"/>
              <a:gd name="connsiteY2876" fmla="*/ 1925622 h 2714626"/>
              <a:gd name="connsiteX2877" fmla="*/ 2428010 w 4719208"/>
              <a:gd name="connsiteY2877" fmla="*/ 1928857 h 2714626"/>
              <a:gd name="connsiteX2878" fmla="*/ 2431762 w 4719208"/>
              <a:gd name="connsiteY2878" fmla="*/ 1930295 h 2714626"/>
              <a:gd name="connsiteX2879" fmla="*/ 2420506 w 4719208"/>
              <a:gd name="connsiteY2879" fmla="*/ 1929935 h 2714626"/>
              <a:gd name="connsiteX2880" fmla="*/ 2410188 w 4719208"/>
              <a:gd name="connsiteY2880" fmla="*/ 1926700 h 2714626"/>
              <a:gd name="connsiteX2881" fmla="*/ 2412534 w 4719208"/>
              <a:gd name="connsiteY2881" fmla="*/ 1925981 h 2714626"/>
              <a:gd name="connsiteX2882" fmla="*/ 2414879 w 4719208"/>
              <a:gd name="connsiteY2882" fmla="*/ 1925622 h 2714626"/>
              <a:gd name="connsiteX2883" fmla="*/ 2413002 w 4719208"/>
              <a:gd name="connsiteY2883" fmla="*/ 1922028 h 2714626"/>
              <a:gd name="connsiteX2884" fmla="*/ 2405499 w 4719208"/>
              <a:gd name="connsiteY2884" fmla="*/ 1916277 h 2714626"/>
              <a:gd name="connsiteX2885" fmla="*/ 2400809 w 4719208"/>
              <a:gd name="connsiteY2885" fmla="*/ 1914839 h 2714626"/>
              <a:gd name="connsiteX2886" fmla="*/ 2401747 w 4719208"/>
              <a:gd name="connsiteY2886" fmla="*/ 1911604 h 2714626"/>
              <a:gd name="connsiteX2887" fmla="*/ 2402336 w 4719208"/>
              <a:gd name="connsiteY2887" fmla="*/ 1911346 h 2714626"/>
              <a:gd name="connsiteX2888" fmla="*/ 2402139 w 4719208"/>
              <a:gd name="connsiteY2888" fmla="*/ 1909724 h 2714626"/>
              <a:gd name="connsiteX2889" fmla="*/ 2400340 w 4719208"/>
              <a:gd name="connsiteY2889" fmla="*/ 1909448 h 2714626"/>
              <a:gd name="connsiteX2890" fmla="*/ 2391898 w 4719208"/>
              <a:gd name="connsiteY2890" fmla="*/ 1905494 h 2714626"/>
              <a:gd name="connsiteX2891" fmla="*/ 2386739 w 4719208"/>
              <a:gd name="connsiteY2891" fmla="*/ 1904775 h 2714626"/>
              <a:gd name="connsiteX2892" fmla="*/ 2383925 w 4719208"/>
              <a:gd name="connsiteY2892" fmla="*/ 1905853 h 2714626"/>
              <a:gd name="connsiteX2893" fmla="*/ 2381112 w 4719208"/>
              <a:gd name="connsiteY2893" fmla="*/ 1902978 h 2714626"/>
              <a:gd name="connsiteX2894" fmla="*/ 2377850 w 4719208"/>
              <a:gd name="connsiteY2894" fmla="*/ 1900728 h 2714626"/>
              <a:gd name="connsiteX2895" fmla="*/ 2373243 w 4719208"/>
              <a:gd name="connsiteY2895" fmla="*/ 1900281 h 2714626"/>
              <a:gd name="connsiteX2896" fmla="*/ 2360200 w 4719208"/>
              <a:gd name="connsiteY2896" fmla="*/ 1896303 h 2714626"/>
              <a:gd name="connsiteX2897" fmla="*/ 2353213 w 4719208"/>
              <a:gd name="connsiteY2897" fmla="*/ 1896303 h 2714626"/>
              <a:gd name="connsiteX2898" fmla="*/ 2352740 w 4719208"/>
              <a:gd name="connsiteY2898" fmla="*/ 1897527 h 2714626"/>
              <a:gd name="connsiteX2899" fmla="*/ 2385580 w 4719208"/>
              <a:gd name="connsiteY2899" fmla="*/ 1912451 h 2714626"/>
              <a:gd name="connsiteX2900" fmla="*/ 2385109 w 4719208"/>
              <a:gd name="connsiteY2900" fmla="*/ 1913898 h 2714626"/>
              <a:gd name="connsiteX2901" fmla="*/ 2382752 w 4719208"/>
              <a:gd name="connsiteY2901" fmla="*/ 1914983 h 2714626"/>
              <a:gd name="connsiteX2902" fmla="*/ 2385109 w 4719208"/>
              <a:gd name="connsiteY2902" fmla="*/ 1916068 h 2714626"/>
              <a:gd name="connsiteX2903" fmla="*/ 2387464 w 4719208"/>
              <a:gd name="connsiteY2903" fmla="*/ 1915706 h 2714626"/>
              <a:gd name="connsiteX2904" fmla="*/ 2388878 w 4719208"/>
              <a:gd name="connsiteY2904" fmla="*/ 1914621 h 2714626"/>
              <a:gd name="connsiteX2905" fmla="*/ 2392177 w 4719208"/>
              <a:gd name="connsiteY2905" fmla="*/ 1918238 h 2714626"/>
              <a:gd name="connsiteX2906" fmla="*/ 2402545 w 4719208"/>
              <a:gd name="connsiteY2906" fmla="*/ 1923301 h 2714626"/>
              <a:gd name="connsiteX2907" fmla="*/ 2404429 w 4719208"/>
              <a:gd name="connsiteY2907" fmla="*/ 1926918 h 2714626"/>
              <a:gd name="connsiteX2908" fmla="*/ 2403016 w 4719208"/>
              <a:gd name="connsiteY2908" fmla="*/ 1929089 h 2714626"/>
              <a:gd name="connsiteX2909" fmla="*/ 2407728 w 4719208"/>
              <a:gd name="connsiteY2909" fmla="*/ 1928003 h 2714626"/>
              <a:gd name="connsiteX2910" fmla="*/ 2413855 w 4719208"/>
              <a:gd name="connsiteY2910" fmla="*/ 1930535 h 2714626"/>
              <a:gd name="connsiteX2911" fmla="*/ 2411498 w 4719208"/>
              <a:gd name="connsiteY2911" fmla="*/ 1932706 h 2714626"/>
              <a:gd name="connsiteX2912" fmla="*/ 2410741 w 4719208"/>
              <a:gd name="connsiteY2912" fmla="*/ 1933752 h 2714626"/>
              <a:gd name="connsiteX2913" fmla="*/ 2423343 w 4719208"/>
              <a:gd name="connsiteY2913" fmla="*/ 1938228 h 2714626"/>
              <a:gd name="connsiteX2914" fmla="*/ 1446379 w 4719208"/>
              <a:gd name="connsiteY2914" fmla="*/ 1953076 h 2714626"/>
              <a:gd name="connsiteX2915" fmla="*/ 1443286 w 4719208"/>
              <a:gd name="connsiteY2915" fmla="*/ 1952693 h 2714626"/>
              <a:gd name="connsiteX2916" fmla="*/ 1439310 w 4719208"/>
              <a:gd name="connsiteY2916" fmla="*/ 1949247 h 2714626"/>
              <a:gd name="connsiteX2917" fmla="*/ 1441519 w 4719208"/>
              <a:gd name="connsiteY2917" fmla="*/ 1946567 h 2714626"/>
              <a:gd name="connsiteX2918" fmla="*/ 1443728 w 4719208"/>
              <a:gd name="connsiteY2918" fmla="*/ 1950013 h 2714626"/>
              <a:gd name="connsiteX2919" fmla="*/ 278172 w 4719208"/>
              <a:gd name="connsiteY2919" fmla="*/ 1955245 h 2714626"/>
              <a:gd name="connsiteX2920" fmla="*/ 273223 w 4719208"/>
              <a:gd name="connsiteY2920" fmla="*/ 1951249 h 2714626"/>
              <a:gd name="connsiteX2921" fmla="*/ 270974 w 4719208"/>
              <a:gd name="connsiteY2921" fmla="*/ 1952048 h 2714626"/>
              <a:gd name="connsiteX2922" fmla="*/ 270074 w 4719208"/>
              <a:gd name="connsiteY2922" fmla="*/ 1950050 h 2714626"/>
              <a:gd name="connsiteX2923" fmla="*/ 268725 w 4719208"/>
              <a:gd name="connsiteY2923" fmla="*/ 1947651 h 2714626"/>
              <a:gd name="connsiteX2924" fmla="*/ 274573 w 4719208"/>
              <a:gd name="connsiteY2924" fmla="*/ 1948851 h 2714626"/>
              <a:gd name="connsiteX2925" fmla="*/ 278621 w 4719208"/>
              <a:gd name="connsiteY2925" fmla="*/ 1954047 h 2714626"/>
              <a:gd name="connsiteX2926" fmla="*/ 1487585 w 4719208"/>
              <a:gd name="connsiteY2926" fmla="*/ 1955245 h 2714626"/>
              <a:gd name="connsiteX2927" fmla="*/ 1483551 w 4719208"/>
              <a:gd name="connsiteY2927" fmla="*/ 1953750 h 2714626"/>
              <a:gd name="connsiteX2928" fmla="*/ 1485791 w 4719208"/>
              <a:gd name="connsiteY2928" fmla="*/ 1953750 h 2714626"/>
              <a:gd name="connsiteX2929" fmla="*/ 1484447 w 4719208"/>
              <a:gd name="connsiteY2929" fmla="*/ 1951131 h 2714626"/>
              <a:gd name="connsiteX2930" fmla="*/ 1480412 w 4719208"/>
              <a:gd name="connsiteY2930" fmla="*/ 1948138 h 2714626"/>
              <a:gd name="connsiteX2931" fmla="*/ 1475929 w 4719208"/>
              <a:gd name="connsiteY2931" fmla="*/ 1948138 h 2714626"/>
              <a:gd name="connsiteX2932" fmla="*/ 1475481 w 4719208"/>
              <a:gd name="connsiteY2932" fmla="*/ 1950008 h 2714626"/>
              <a:gd name="connsiteX2933" fmla="*/ 1474137 w 4719208"/>
              <a:gd name="connsiteY2933" fmla="*/ 1948138 h 2714626"/>
              <a:gd name="connsiteX2934" fmla="*/ 1475481 w 4719208"/>
              <a:gd name="connsiteY2934" fmla="*/ 1945519 h 2714626"/>
              <a:gd name="connsiteX2935" fmla="*/ 1473240 w 4719208"/>
              <a:gd name="connsiteY2935" fmla="*/ 1944397 h 2714626"/>
              <a:gd name="connsiteX2936" fmla="*/ 1477723 w 4719208"/>
              <a:gd name="connsiteY2936" fmla="*/ 1945145 h 2714626"/>
              <a:gd name="connsiteX2937" fmla="*/ 1489378 w 4719208"/>
              <a:gd name="connsiteY2937" fmla="*/ 1951505 h 2714626"/>
              <a:gd name="connsiteX2938" fmla="*/ 1491619 w 4719208"/>
              <a:gd name="connsiteY2938" fmla="*/ 1954872 h 2714626"/>
              <a:gd name="connsiteX2939" fmla="*/ 2360200 w 4719208"/>
              <a:gd name="connsiteY2939" fmla="*/ 1959477 h 2714626"/>
              <a:gd name="connsiteX2940" fmla="*/ 2350026 w 4719208"/>
              <a:gd name="connsiteY2940" fmla="*/ 1956954 h 2714626"/>
              <a:gd name="connsiteX2941" fmla="*/ 2353063 w 4719208"/>
              <a:gd name="connsiteY2941" fmla="*/ 1958747 h 2714626"/>
              <a:gd name="connsiteX2942" fmla="*/ 2523798 w 4719208"/>
              <a:gd name="connsiteY2942" fmla="*/ 1961575 h 2714626"/>
              <a:gd name="connsiteX2943" fmla="*/ 2514702 w 4719208"/>
              <a:gd name="connsiteY2943" fmla="*/ 1955607 h 2714626"/>
              <a:gd name="connsiteX2944" fmla="*/ 2494909 w 4719208"/>
              <a:gd name="connsiteY2944" fmla="*/ 1947652 h 2714626"/>
              <a:gd name="connsiteX2945" fmla="*/ 2485013 w 4719208"/>
              <a:gd name="connsiteY2945" fmla="*/ 1947652 h 2714626"/>
              <a:gd name="connsiteX2946" fmla="*/ 2487369 w 4719208"/>
              <a:gd name="connsiteY2946" fmla="*/ 1949460 h 2714626"/>
              <a:gd name="connsiteX2947" fmla="*/ 2497736 w 4719208"/>
              <a:gd name="connsiteY2947" fmla="*/ 1949822 h 2714626"/>
              <a:gd name="connsiteX2948" fmla="*/ 2503392 w 4719208"/>
              <a:gd name="connsiteY2948" fmla="*/ 1953076 h 2714626"/>
              <a:gd name="connsiteX2949" fmla="*/ 2492553 w 4719208"/>
              <a:gd name="connsiteY2949" fmla="*/ 1954161 h 2714626"/>
              <a:gd name="connsiteX2950" fmla="*/ 2485654 w 4719208"/>
              <a:gd name="connsiteY2950" fmla="*/ 1954161 h 2714626"/>
              <a:gd name="connsiteX2951" fmla="*/ 2492686 w 4719208"/>
              <a:gd name="connsiteY2951" fmla="*/ 1955959 h 2714626"/>
              <a:gd name="connsiteX2952" fmla="*/ 237623 w 4719208"/>
              <a:gd name="connsiteY2952" fmla="*/ 1961754 h 2714626"/>
              <a:gd name="connsiteX2953" fmla="*/ 233169 w 4719208"/>
              <a:gd name="connsiteY2953" fmla="*/ 1958138 h 2714626"/>
              <a:gd name="connsiteX2954" fmla="*/ 227726 w 4719208"/>
              <a:gd name="connsiteY2954" fmla="*/ 1952714 h 2714626"/>
              <a:gd name="connsiteX2955" fmla="*/ 229705 w 4719208"/>
              <a:gd name="connsiteY2955" fmla="*/ 1952352 h 2714626"/>
              <a:gd name="connsiteX2956" fmla="*/ 229705 w 4719208"/>
              <a:gd name="connsiteY2956" fmla="*/ 1950905 h 2714626"/>
              <a:gd name="connsiteX2957" fmla="*/ 233169 w 4719208"/>
              <a:gd name="connsiteY2957" fmla="*/ 1952352 h 2714626"/>
              <a:gd name="connsiteX2958" fmla="*/ 237623 w 4719208"/>
              <a:gd name="connsiteY2958" fmla="*/ 1958500 h 2714626"/>
              <a:gd name="connsiteX2959" fmla="*/ 2658454 w 4719208"/>
              <a:gd name="connsiteY2959" fmla="*/ 1965009 h 2714626"/>
              <a:gd name="connsiteX2960" fmla="*/ 2654766 w 4719208"/>
              <a:gd name="connsiteY2960" fmla="*/ 1964648 h 2714626"/>
              <a:gd name="connsiteX2961" fmla="*/ 2647390 w 4719208"/>
              <a:gd name="connsiteY2961" fmla="*/ 1958862 h 2714626"/>
              <a:gd name="connsiteX2962" fmla="*/ 2648773 w 4719208"/>
              <a:gd name="connsiteY2962" fmla="*/ 1957777 h 2714626"/>
              <a:gd name="connsiteX2963" fmla="*/ 2642780 w 4719208"/>
              <a:gd name="connsiteY2963" fmla="*/ 1955608 h 2714626"/>
              <a:gd name="connsiteX2964" fmla="*/ 2638169 w 4719208"/>
              <a:gd name="connsiteY2964" fmla="*/ 1951991 h 2714626"/>
              <a:gd name="connsiteX2965" fmla="*/ 2640014 w 4719208"/>
              <a:gd name="connsiteY2965" fmla="*/ 1950906 h 2714626"/>
              <a:gd name="connsiteX2966" fmla="*/ 2649234 w 4719208"/>
              <a:gd name="connsiteY2966" fmla="*/ 1955608 h 2714626"/>
              <a:gd name="connsiteX2967" fmla="*/ 2650616 w 4719208"/>
              <a:gd name="connsiteY2967" fmla="*/ 1957054 h 2714626"/>
              <a:gd name="connsiteX2968" fmla="*/ 2655227 w 4719208"/>
              <a:gd name="connsiteY2968" fmla="*/ 1956692 h 2714626"/>
              <a:gd name="connsiteX2969" fmla="*/ 2658454 w 4719208"/>
              <a:gd name="connsiteY2969" fmla="*/ 1954161 h 2714626"/>
              <a:gd name="connsiteX2970" fmla="*/ 2659376 w 4719208"/>
              <a:gd name="connsiteY2970" fmla="*/ 1959223 h 2714626"/>
              <a:gd name="connsiteX2971" fmla="*/ 1528376 w 4719208"/>
              <a:gd name="connsiteY2971" fmla="*/ 1969348 h 2714626"/>
              <a:gd name="connsiteX2972" fmla="*/ 1524896 w 4719208"/>
              <a:gd name="connsiteY2972" fmla="*/ 1968965 h 2714626"/>
              <a:gd name="connsiteX2973" fmla="*/ 1522721 w 4719208"/>
              <a:gd name="connsiteY2973" fmla="*/ 1965519 h 2714626"/>
              <a:gd name="connsiteX2974" fmla="*/ 1525331 w 4719208"/>
              <a:gd name="connsiteY2974" fmla="*/ 1962839 h 2714626"/>
              <a:gd name="connsiteX2975" fmla="*/ 1527506 w 4719208"/>
              <a:gd name="connsiteY2975" fmla="*/ 1964370 h 2714626"/>
              <a:gd name="connsiteX2976" fmla="*/ 1526636 w 4719208"/>
              <a:gd name="connsiteY2976" fmla="*/ 1967816 h 2714626"/>
              <a:gd name="connsiteX2977" fmla="*/ 254587 w 4719208"/>
              <a:gd name="connsiteY2977" fmla="*/ 1974772 h 2714626"/>
              <a:gd name="connsiteX2978" fmla="*/ 248932 w 4719208"/>
              <a:gd name="connsiteY2978" fmla="*/ 1972964 h 2714626"/>
              <a:gd name="connsiteX2979" fmla="*/ 246105 w 4719208"/>
              <a:gd name="connsiteY2979" fmla="*/ 1969348 h 2714626"/>
              <a:gd name="connsiteX2980" fmla="*/ 250345 w 4719208"/>
              <a:gd name="connsiteY2980" fmla="*/ 1970433 h 2714626"/>
              <a:gd name="connsiteX2981" fmla="*/ 294173 w 4719208"/>
              <a:gd name="connsiteY2981" fmla="*/ 1976942 h 2714626"/>
              <a:gd name="connsiteX2982" fmla="*/ 290197 w 4719208"/>
              <a:gd name="connsiteY2982" fmla="*/ 1976942 h 2714626"/>
              <a:gd name="connsiteX2983" fmla="*/ 287104 w 4719208"/>
              <a:gd name="connsiteY2983" fmla="*/ 1972603 h 2714626"/>
              <a:gd name="connsiteX2984" fmla="*/ 288871 w 4719208"/>
              <a:gd name="connsiteY2984" fmla="*/ 1972603 h 2714626"/>
              <a:gd name="connsiteX2985" fmla="*/ 288871 w 4719208"/>
              <a:gd name="connsiteY2985" fmla="*/ 1971518 h 2714626"/>
              <a:gd name="connsiteX2986" fmla="*/ 290638 w 4719208"/>
              <a:gd name="connsiteY2986" fmla="*/ 1972241 h 2714626"/>
              <a:gd name="connsiteX2987" fmla="*/ 290638 w 4719208"/>
              <a:gd name="connsiteY2987" fmla="*/ 1975134 h 2714626"/>
              <a:gd name="connsiteX2988" fmla="*/ 1199665 w 4719208"/>
              <a:gd name="connsiteY2988" fmla="*/ 1985373 h 2714626"/>
              <a:gd name="connsiteX2989" fmla="*/ 1226909 w 4719208"/>
              <a:gd name="connsiteY2989" fmla="*/ 1960598 h 2714626"/>
              <a:gd name="connsiteX2990" fmla="*/ 1317898 w 4719208"/>
              <a:gd name="connsiteY2990" fmla="*/ 1884633 h 2714626"/>
              <a:gd name="connsiteX2991" fmla="*/ 1325964 w 4719208"/>
              <a:gd name="connsiteY2991" fmla="*/ 1878445 h 2714626"/>
              <a:gd name="connsiteX2992" fmla="*/ 1315710 w 4719208"/>
              <a:gd name="connsiteY2992" fmla="*/ 1876291 h 2714626"/>
              <a:gd name="connsiteX2993" fmla="*/ 1278297 w 4719208"/>
              <a:gd name="connsiteY2993" fmla="*/ 1910678 h 2714626"/>
              <a:gd name="connsiteX2994" fmla="*/ 1244352 w 4719208"/>
              <a:gd name="connsiteY2994" fmla="*/ 1937447 h 2714626"/>
              <a:gd name="connsiteX2995" fmla="*/ 1225966 w 4719208"/>
              <a:gd name="connsiteY2995" fmla="*/ 1949746 h 2714626"/>
              <a:gd name="connsiteX2996" fmla="*/ 1200037 w 4719208"/>
              <a:gd name="connsiteY2996" fmla="*/ 1966023 h 2714626"/>
              <a:gd name="connsiteX2997" fmla="*/ 1183584 w 4719208"/>
              <a:gd name="connsiteY2997" fmla="*/ 1974894 h 2714626"/>
              <a:gd name="connsiteX2998" fmla="*/ 1191432 w 4719208"/>
              <a:gd name="connsiteY2998" fmla="*/ 1981108 h 2714626"/>
              <a:gd name="connsiteX2999" fmla="*/ 304069 w 4719208"/>
              <a:gd name="connsiteY2999" fmla="*/ 1987790 h 2714626"/>
              <a:gd name="connsiteX3000" fmla="*/ 298660 w 4719208"/>
              <a:gd name="connsiteY3000" fmla="*/ 1984303 h 2714626"/>
              <a:gd name="connsiteX3001" fmla="*/ 292759 w 4719208"/>
              <a:gd name="connsiteY3001" fmla="*/ 1980119 h 2714626"/>
              <a:gd name="connsiteX3002" fmla="*/ 294234 w 4719208"/>
              <a:gd name="connsiteY3002" fmla="*/ 1979073 h 2714626"/>
              <a:gd name="connsiteX3003" fmla="*/ 294234 w 4719208"/>
              <a:gd name="connsiteY3003" fmla="*/ 1978027 h 2714626"/>
              <a:gd name="connsiteX3004" fmla="*/ 299151 w 4719208"/>
              <a:gd name="connsiteY3004" fmla="*/ 1982211 h 2714626"/>
              <a:gd name="connsiteX3005" fmla="*/ 1173634 w 4719208"/>
              <a:gd name="connsiteY3005" fmla="*/ 1987790 h 2714626"/>
              <a:gd name="connsiteX3006" fmla="*/ 1169828 w 4719208"/>
              <a:gd name="connsiteY3006" fmla="*/ 1985512 h 2714626"/>
              <a:gd name="connsiteX3007" fmla="*/ 1169283 w 4719208"/>
              <a:gd name="connsiteY3007" fmla="*/ 1984536 h 2714626"/>
              <a:gd name="connsiteX3008" fmla="*/ 1172002 w 4719208"/>
              <a:gd name="connsiteY3008" fmla="*/ 1984861 h 2714626"/>
              <a:gd name="connsiteX3009" fmla="*/ 1176352 w 4719208"/>
              <a:gd name="connsiteY3009" fmla="*/ 1986814 h 2714626"/>
              <a:gd name="connsiteX3010" fmla="*/ 2399717 w 4719208"/>
              <a:gd name="connsiteY3010" fmla="*/ 1988875 h 2714626"/>
              <a:gd name="connsiteX3011" fmla="*/ 2392177 w 4719208"/>
              <a:gd name="connsiteY3011" fmla="*/ 1982004 h 2714626"/>
              <a:gd name="connsiteX3012" fmla="*/ 2380867 w 4719208"/>
              <a:gd name="connsiteY3012" fmla="*/ 1977304 h 2714626"/>
              <a:gd name="connsiteX3013" fmla="*/ 2382281 w 4719208"/>
              <a:gd name="connsiteY3013" fmla="*/ 1976218 h 2714626"/>
              <a:gd name="connsiteX3014" fmla="*/ 2385580 w 4719208"/>
              <a:gd name="connsiteY3014" fmla="*/ 1976942 h 2714626"/>
              <a:gd name="connsiteX3015" fmla="*/ 2390764 w 4719208"/>
              <a:gd name="connsiteY3015" fmla="*/ 1980558 h 2714626"/>
              <a:gd name="connsiteX3016" fmla="*/ 2395948 w 4719208"/>
              <a:gd name="connsiteY3016" fmla="*/ 1981643 h 2714626"/>
              <a:gd name="connsiteX3017" fmla="*/ 2396890 w 4719208"/>
              <a:gd name="connsiteY3017" fmla="*/ 1978750 h 2714626"/>
              <a:gd name="connsiteX3018" fmla="*/ 2391706 w 4719208"/>
              <a:gd name="connsiteY3018" fmla="*/ 1975857 h 2714626"/>
              <a:gd name="connsiteX3019" fmla="*/ 2388407 w 4719208"/>
              <a:gd name="connsiteY3019" fmla="*/ 1975134 h 2714626"/>
              <a:gd name="connsiteX3020" fmla="*/ 2390764 w 4719208"/>
              <a:gd name="connsiteY3020" fmla="*/ 1973687 h 2714626"/>
              <a:gd name="connsiteX3021" fmla="*/ 2395004 w 4719208"/>
              <a:gd name="connsiteY3021" fmla="*/ 1975134 h 2714626"/>
              <a:gd name="connsiteX3022" fmla="*/ 2398304 w 4719208"/>
              <a:gd name="connsiteY3022" fmla="*/ 1978388 h 2714626"/>
              <a:gd name="connsiteX3023" fmla="*/ 2402545 w 4719208"/>
              <a:gd name="connsiteY3023" fmla="*/ 1979473 h 2714626"/>
              <a:gd name="connsiteX3024" fmla="*/ 2404430 w 4719208"/>
              <a:gd name="connsiteY3024" fmla="*/ 1976942 h 2714626"/>
              <a:gd name="connsiteX3025" fmla="*/ 2407728 w 4719208"/>
              <a:gd name="connsiteY3025" fmla="*/ 1979835 h 2714626"/>
              <a:gd name="connsiteX3026" fmla="*/ 2413384 w 4719208"/>
              <a:gd name="connsiteY3026" fmla="*/ 1983090 h 2714626"/>
              <a:gd name="connsiteX3027" fmla="*/ 2411970 w 4719208"/>
              <a:gd name="connsiteY3027" fmla="*/ 1984536 h 2714626"/>
              <a:gd name="connsiteX3028" fmla="*/ 2407258 w 4719208"/>
              <a:gd name="connsiteY3028" fmla="*/ 1982004 h 2714626"/>
              <a:gd name="connsiteX3029" fmla="*/ 2404430 w 4719208"/>
              <a:gd name="connsiteY3029" fmla="*/ 1980920 h 2714626"/>
              <a:gd name="connsiteX3030" fmla="*/ 2404430 w 4719208"/>
              <a:gd name="connsiteY3030" fmla="*/ 1984174 h 2714626"/>
              <a:gd name="connsiteX3031" fmla="*/ 2399717 w 4719208"/>
              <a:gd name="connsiteY3031" fmla="*/ 1985259 h 2714626"/>
              <a:gd name="connsiteX3032" fmla="*/ 2531138 w 4719208"/>
              <a:gd name="connsiteY3032" fmla="*/ 1989960 h 2714626"/>
              <a:gd name="connsiteX3033" fmla="*/ 2525344 w 4719208"/>
              <a:gd name="connsiteY3033" fmla="*/ 1988240 h 2714626"/>
              <a:gd name="connsiteX3034" fmla="*/ 2517621 w 4719208"/>
              <a:gd name="connsiteY3034" fmla="*/ 1981017 h 2714626"/>
              <a:gd name="connsiteX3035" fmla="*/ 2513758 w 4719208"/>
              <a:gd name="connsiteY3035" fmla="*/ 1975857 h 2714626"/>
              <a:gd name="connsiteX3036" fmla="*/ 2526310 w 4719208"/>
              <a:gd name="connsiteY3036" fmla="*/ 1982049 h 2714626"/>
              <a:gd name="connsiteX3037" fmla="*/ 2533551 w 4719208"/>
              <a:gd name="connsiteY3037" fmla="*/ 1987896 h 2714626"/>
              <a:gd name="connsiteX3038" fmla="*/ 285690 w 4719208"/>
              <a:gd name="connsiteY3038" fmla="*/ 1992130 h 2714626"/>
              <a:gd name="connsiteX3039" fmla="*/ 279203 w 4719208"/>
              <a:gd name="connsiteY3039" fmla="*/ 1988375 h 2714626"/>
              <a:gd name="connsiteX3040" fmla="*/ 277207 w 4719208"/>
              <a:gd name="connsiteY3040" fmla="*/ 1982366 h 2714626"/>
              <a:gd name="connsiteX3041" fmla="*/ 282696 w 4719208"/>
              <a:gd name="connsiteY3041" fmla="*/ 1986122 h 2714626"/>
              <a:gd name="connsiteX3042" fmla="*/ 1548071 w 4719208"/>
              <a:gd name="connsiteY3042" fmla="*/ 1992130 h 2714626"/>
              <a:gd name="connsiteX3043" fmla="*/ 1540271 w 4719208"/>
              <a:gd name="connsiteY3043" fmla="*/ 1988301 h 2714626"/>
              <a:gd name="connsiteX3044" fmla="*/ 1536858 w 4719208"/>
              <a:gd name="connsiteY3044" fmla="*/ 1987152 h 2714626"/>
              <a:gd name="connsiteX3045" fmla="*/ 1540759 w 4719208"/>
              <a:gd name="connsiteY3045" fmla="*/ 1985621 h 2714626"/>
              <a:gd name="connsiteX3046" fmla="*/ 1546609 w 4719208"/>
              <a:gd name="connsiteY3046" fmla="*/ 1990598 h 2714626"/>
              <a:gd name="connsiteX3047" fmla="*/ 1550996 w 4719208"/>
              <a:gd name="connsiteY3047" fmla="*/ 1991364 h 2714626"/>
              <a:gd name="connsiteX3048" fmla="*/ 306896 w 4719208"/>
              <a:gd name="connsiteY3048" fmla="*/ 1993214 h 2714626"/>
              <a:gd name="connsiteX3049" fmla="*/ 300923 w 4719208"/>
              <a:gd name="connsiteY3049" fmla="*/ 1992853 h 2714626"/>
              <a:gd name="connsiteX3050" fmla="*/ 292192 w 4719208"/>
              <a:gd name="connsiteY3050" fmla="*/ 1984536 h 2714626"/>
              <a:gd name="connsiteX3051" fmla="*/ 288517 w 4719208"/>
              <a:gd name="connsiteY3051" fmla="*/ 1980196 h 2714626"/>
              <a:gd name="connsiteX3052" fmla="*/ 293112 w 4719208"/>
              <a:gd name="connsiteY3052" fmla="*/ 1982366 h 2714626"/>
              <a:gd name="connsiteX3053" fmla="*/ 301842 w 4719208"/>
              <a:gd name="connsiteY3053" fmla="*/ 1991044 h 2714626"/>
              <a:gd name="connsiteX3054" fmla="*/ 2396418 w 4719208"/>
              <a:gd name="connsiteY3054" fmla="*/ 1995384 h 2714626"/>
              <a:gd name="connsiteX3055" fmla="*/ 2391368 w 4719208"/>
              <a:gd name="connsiteY3055" fmla="*/ 1989752 h 2714626"/>
              <a:gd name="connsiteX3056" fmla="*/ 2389348 w 4719208"/>
              <a:gd name="connsiteY3056" fmla="*/ 1990503 h 2714626"/>
              <a:gd name="connsiteX3057" fmla="*/ 2389348 w 4719208"/>
              <a:gd name="connsiteY3057" fmla="*/ 1989376 h 2714626"/>
              <a:gd name="connsiteX3058" fmla="*/ 2390358 w 4719208"/>
              <a:gd name="connsiteY3058" fmla="*/ 1989376 h 2714626"/>
              <a:gd name="connsiteX3059" fmla="*/ 2389348 w 4719208"/>
              <a:gd name="connsiteY3059" fmla="*/ 1987499 h 2714626"/>
              <a:gd name="connsiteX3060" fmla="*/ 2389854 w 4719208"/>
              <a:gd name="connsiteY3060" fmla="*/ 1985621 h 2714626"/>
              <a:gd name="connsiteX3061" fmla="*/ 2393388 w 4719208"/>
              <a:gd name="connsiteY3061" fmla="*/ 1989376 h 2714626"/>
              <a:gd name="connsiteX3062" fmla="*/ 2396418 w 4719208"/>
              <a:gd name="connsiteY3062" fmla="*/ 1993507 h 2714626"/>
              <a:gd name="connsiteX3063" fmla="*/ 1186248 w 4719208"/>
              <a:gd name="connsiteY3063" fmla="*/ 1996469 h 2714626"/>
              <a:gd name="connsiteX3064" fmla="*/ 1186248 w 4719208"/>
              <a:gd name="connsiteY3064" fmla="*/ 1995022 h 2714626"/>
              <a:gd name="connsiteX3065" fmla="*/ 1186720 w 4719208"/>
              <a:gd name="connsiteY3065" fmla="*/ 1995022 h 2714626"/>
              <a:gd name="connsiteX3066" fmla="*/ 1187588 w 4719208"/>
              <a:gd name="connsiteY3066" fmla="*/ 1996355 h 2714626"/>
              <a:gd name="connsiteX3067" fmla="*/ 1195265 w 4719208"/>
              <a:gd name="connsiteY3067" fmla="*/ 1989374 h 2714626"/>
              <a:gd name="connsiteX3068" fmla="*/ 1191432 w 4719208"/>
              <a:gd name="connsiteY3068" fmla="*/ 1986858 h 2714626"/>
              <a:gd name="connsiteX3069" fmla="*/ 1178589 w 4719208"/>
              <a:gd name="connsiteY3069" fmla="*/ 1977587 h 2714626"/>
              <a:gd name="connsiteX3070" fmla="*/ 1165129 w 4719208"/>
              <a:gd name="connsiteY3070" fmla="*/ 1984844 h 2714626"/>
              <a:gd name="connsiteX3071" fmla="*/ 1172582 w 4719208"/>
              <a:gd name="connsiteY3071" fmla="*/ 1991767 h 2714626"/>
              <a:gd name="connsiteX3072" fmla="*/ 1175410 w 4719208"/>
              <a:gd name="connsiteY3072" fmla="*/ 1991044 h 2714626"/>
              <a:gd name="connsiteX3073" fmla="*/ 1177295 w 4719208"/>
              <a:gd name="connsiteY3073" fmla="*/ 1989236 h 2714626"/>
              <a:gd name="connsiteX3074" fmla="*/ 1182479 w 4719208"/>
              <a:gd name="connsiteY3074" fmla="*/ 1993214 h 2714626"/>
              <a:gd name="connsiteX3075" fmla="*/ 2428064 w 4719208"/>
              <a:gd name="connsiteY3075" fmla="*/ 1996469 h 2714626"/>
              <a:gd name="connsiteX3076" fmla="*/ 2429152 w 4719208"/>
              <a:gd name="connsiteY3076" fmla="*/ 1995089 h 2714626"/>
              <a:gd name="connsiteX3077" fmla="*/ 2430239 w 4719208"/>
              <a:gd name="connsiteY3077" fmla="*/ 1991981 h 2714626"/>
              <a:gd name="connsiteX3078" fmla="*/ 2427520 w 4719208"/>
              <a:gd name="connsiteY3078" fmla="*/ 1989911 h 2714626"/>
              <a:gd name="connsiteX3079" fmla="*/ 2428064 w 4719208"/>
              <a:gd name="connsiteY3079" fmla="*/ 1988875 h 2714626"/>
              <a:gd name="connsiteX3080" fmla="*/ 2431327 w 4719208"/>
              <a:gd name="connsiteY3080" fmla="*/ 1991981 h 2714626"/>
              <a:gd name="connsiteX3081" fmla="*/ 2434590 w 4719208"/>
              <a:gd name="connsiteY3081" fmla="*/ 1993017 h 2714626"/>
              <a:gd name="connsiteX3082" fmla="*/ 2432958 w 4719208"/>
              <a:gd name="connsiteY3082" fmla="*/ 1995434 h 2714626"/>
              <a:gd name="connsiteX3083" fmla="*/ 288517 w 4719208"/>
              <a:gd name="connsiteY3083" fmla="*/ 1997553 h 2714626"/>
              <a:gd name="connsiteX3084" fmla="*/ 285690 w 4719208"/>
              <a:gd name="connsiteY3084" fmla="*/ 1995384 h 2714626"/>
              <a:gd name="connsiteX3085" fmla="*/ 285690 w 4719208"/>
              <a:gd name="connsiteY3085" fmla="*/ 1993938 h 2714626"/>
              <a:gd name="connsiteX3086" fmla="*/ 288517 w 4719208"/>
              <a:gd name="connsiteY3086" fmla="*/ 1993214 h 2714626"/>
              <a:gd name="connsiteX3087" fmla="*/ 293230 w 4719208"/>
              <a:gd name="connsiteY3087" fmla="*/ 1993938 h 2714626"/>
              <a:gd name="connsiteX3088" fmla="*/ 294172 w 4719208"/>
              <a:gd name="connsiteY3088" fmla="*/ 1995022 h 2714626"/>
              <a:gd name="connsiteX3089" fmla="*/ 292758 w 4719208"/>
              <a:gd name="connsiteY3089" fmla="*/ 1995745 h 2714626"/>
              <a:gd name="connsiteX3090" fmla="*/ 290402 w 4719208"/>
              <a:gd name="connsiteY3090" fmla="*/ 1993938 h 2714626"/>
              <a:gd name="connsiteX3091" fmla="*/ 289459 w 4719208"/>
              <a:gd name="connsiteY3091" fmla="*/ 1995384 h 2714626"/>
              <a:gd name="connsiteX3092" fmla="*/ 290402 w 4719208"/>
              <a:gd name="connsiteY3092" fmla="*/ 1996830 h 2714626"/>
              <a:gd name="connsiteX3093" fmla="*/ 2534024 w 4719208"/>
              <a:gd name="connsiteY3093" fmla="*/ 1997554 h 2714626"/>
              <a:gd name="connsiteX3094" fmla="*/ 2530724 w 4719208"/>
              <a:gd name="connsiteY3094" fmla="*/ 1995276 h 2714626"/>
              <a:gd name="connsiteX3095" fmla="*/ 2534024 w 4719208"/>
              <a:gd name="connsiteY3095" fmla="*/ 1994897 h 2714626"/>
              <a:gd name="connsiteX3096" fmla="*/ 2534495 w 4719208"/>
              <a:gd name="connsiteY3096" fmla="*/ 1992618 h 2714626"/>
              <a:gd name="connsiteX3097" fmla="*/ 2535437 w 4719208"/>
              <a:gd name="connsiteY3097" fmla="*/ 1989960 h 2714626"/>
              <a:gd name="connsiteX3098" fmla="*/ 2537794 w 4719208"/>
              <a:gd name="connsiteY3098" fmla="*/ 1990720 h 2714626"/>
              <a:gd name="connsiteX3099" fmla="*/ 2540621 w 4719208"/>
              <a:gd name="connsiteY3099" fmla="*/ 1991479 h 2714626"/>
              <a:gd name="connsiteX3100" fmla="*/ 2538736 w 4719208"/>
              <a:gd name="connsiteY3100" fmla="*/ 1992998 h 2714626"/>
              <a:gd name="connsiteX3101" fmla="*/ 1030908 w 4719208"/>
              <a:gd name="connsiteY3101" fmla="*/ 1999395 h 2714626"/>
              <a:gd name="connsiteX3102" fmla="*/ 1031472 w 4719208"/>
              <a:gd name="connsiteY3102" fmla="*/ 1996753 h 2714626"/>
              <a:gd name="connsiteX3103" fmla="*/ 1031207 w 4719208"/>
              <a:gd name="connsiteY3103" fmla="*/ 1996830 h 2714626"/>
              <a:gd name="connsiteX3104" fmla="*/ 1030736 w 4719208"/>
              <a:gd name="connsiteY3104" fmla="*/ 1999000 h 2714626"/>
              <a:gd name="connsiteX3105" fmla="*/ 1028591 w 4719208"/>
              <a:gd name="connsiteY3105" fmla="*/ 2008235 h 2714626"/>
              <a:gd name="connsiteX3106" fmla="*/ 1028901 w 4719208"/>
              <a:gd name="connsiteY3106" fmla="*/ 2007984 h 2714626"/>
              <a:gd name="connsiteX3107" fmla="*/ 1029113 w 4719208"/>
              <a:gd name="connsiteY3107" fmla="*/ 2007801 h 2714626"/>
              <a:gd name="connsiteX3108" fmla="*/ 1030830 w 4719208"/>
              <a:gd name="connsiteY3108" fmla="*/ 1999759 h 2714626"/>
              <a:gd name="connsiteX3109" fmla="*/ 1027437 w 4719208"/>
              <a:gd name="connsiteY3109" fmla="*/ 1996830 h 2714626"/>
              <a:gd name="connsiteX3110" fmla="*/ 1025366 w 4719208"/>
              <a:gd name="connsiteY3110" fmla="*/ 1996245 h 2714626"/>
              <a:gd name="connsiteX3111" fmla="*/ 1023980 w 4719208"/>
              <a:gd name="connsiteY3111" fmla="*/ 1997152 h 2714626"/>
              <a:gd name="connsiteX3112" fmla="*/ 1022790 w 4719208"/>
              <a:gd name="connsiteY3112" fmla="*/ 2004207 h 2714626"/>
              <a:gd name="connsiteX3113" fmla="*/ 1023196 w 4719208"/>
              <a:gd name="connsiteY3113" fmla="*/ 2004785 h 2714626"/>
              <a:gd name="connsiteX3114" fmla="*/ 1531204 w 4719208"/>
              <a:gd name="connsiteY3114" fmla="*/ 2011657 h 2714626"/>
              <a:gd name="connsiteX3115" fmla="*/ 1522721 w 4719208"/>
              <a:gd name="connsiteY3115" fmla="*/ 2007546 h 2714626"/>
              <a:gd name="connsiteX3116" fmla="*/ 1525548 w 4719208"/>
              <a:gd name="connsiteY3116" fmla="*/ 2005148 h 2714626"/>
              <a:gd name="connsiteX3117" fmla="*/ 1526491 w 4719208"/>
              <a:gd name="connsiteY3117" fmla="*/ 2006861 h 2714626"/>
              <a:gd name="connsiteX3118" fmla="*/ 1532617 w 4719208"/>
              <a:gd name="connsiteY3118" fmla="*/ 2009601 h 2714626"/>
              <a:gd name="connsiteX3119" fmla="*/ 1332336 w 4719208"/>
              <a:gd name="connsiteY3119" fmla="*/ 2014911 h 2714626"/>
              <a:gd name="connsiteX3120" fmla="*/ 1329509 w 4719208"/>
              <a:gd name="connsiteY3120" fmla="*/ 2012292 h 2714626"/>
              <a:gd name="connsiteX3121" fmla="*/ 1326210 w 4719208"/>
              <a:gd name="connsiteY3121" fmla="*/ 2010796 h 2714626"/>
              <a:gd name="connsiteX3122" fmla="*/ 1325267 w 4719208"/>
              <a:gd name="connsiteY3122" fmla="*/ 2012667 h 2714626"/>
              <a:gd name="connsiteX3123" fmla="*/ 1326681 w 4719208"/>
              <a:gd name="connsiteY3123" fmla="*/ 2014537 h 2714626"/>
              <a:gd name="connsiteX3124" fmla="*/ 1323382 w 4719208"/>
              <a:gd name="connsiteY3124" fmla="*/ 2014537 h 2714626"/>
              <a:gd name="connsiteX3125" fmla="*/ 1319141 w 4719208"/>
              <a:gd name="connsiteY3125" fmla="*/ 2014911 h 2714626"/>
              <a:gd name="connsiteX3126" fmla="*/ 1320084 w 4719208"/>
              <a:gd name="connsiteY3126" fmla="*/ 2012292 h 2714626"/>
              <a:gd name="connsiteX3127" fmla="*/ 1323854 w 4719208"/>
              <a:gd name="connsiteY3127" fmla="*/ 2011170 h 2714626"/>
              <a:gd name="connsiteX3128" fmla="*/ 1323854 w 4719208"/>
              <a:gd name="connsiteY3128" fmla="*/ 2008551 h 2714626"/>
              <a:gd name="connsiteX3129" fmla="*/ 1321968 w 4719208"/>
              <a:gd name="connsiteY3129" fmla="*/ 2005933 h 2714626"/>
              <a:gd name="connsiteX3130" fmla="*/ 1323854 w 4719208"/>
              <a:gd name="connsiteY3130" fmla="*/ 2005933 h 2714626"/>
              <a:gd name="connsiteX3131" fmla="*/ 1326681 w 4719208"/>
              <a:gd name="connsiteY3131" fmla="*/ 2004062 h 2714626"/>
              <a:gd name="connsiteX3132" fmla="*/ 1330922 w 4719208"/>
              <a:gd name="connsiteY3132" fmla="*/ 2006307 h 2714626"/>
              <a:gd name="connsiteX3133" fmla="*/ 1337049 w 4719208"/>
              <a:gd name="connsiteY3133" fmla="*/ 2008551 h 2714626"/>
              <a:gd name="connsiteX3134" fmla="*/ 1340348 w 4719208"/>
              <a:gd name="connsiteY3134" fmla="*/ 2007803 h 2714626"/>
              <a:gd name="connsiteX3135" fmla="*/ 1342232 w 4719208"/>
              <a:gd name="connsiteY3135" fmla="*/ 2010048 h 2714626"/>
              <a:gd name="connsiteX3136" fmla="*/ 1344588 w 4719208"/>
              <a:gd name="connsiteY3136" fmla="*/ 2012667 h 2714626"/>
              <a:gd name="connsiteX3137" fmla="*/ 1338933 w 4719208"/>
              <a:gd name="connsiteY3137" fmla="*/ 2013415 h 2714626"/>
              <a:gd name="connsiteX3138" fmla="*/ 1335164 w 4719208"/>
              <a:gd name="connsiteY3138" fmla="*/ 2010796 h 2714626"/>
              <a:gd name="connsiteX3139" fmla="*/ 1333749 w 4719208"/>
              <a:gd name="connsiteY3139" fmla="*/ 2012667 h 2714626"/>
              <a:gd name="connsiteX3140" fmla="*/ 2502920 w 4719208"/>
              <a:gd name="connsiteY3140" fmla="*/ 2023589 h 2714626"/>
              <a:gd name="connsiteX3141" fmla="*/ 2500093 w 4719208"/>
              <a:gd name="connsiteY3141" fmla="*/ 2023589 h 2714626"/>
              <a:gd name="connsiteX3142" fmla="*/ 2496794 w 4719208"/>
              <a:gd name="connsiteY3142" fmla="*/ 2020025 h 2714626"/>
              <a:gd name="connsiteX3143" fmla="*/ 2497736 w 4719208"/>
              <a:gd name="connsiteY3143" fmla="*/ 2016817 h 2714626"/>
              <a:gd name="connsiteX3144" fmla="*/ 2490196 w 4719208"/>
              <a:gd name="connsiteY3144" fmla="*/ 2013253 h 2714626"/>
              <a:gd name="connsiteX3145" fmla="*/ 2485484 w 4719208"/>
              <a:gd name="connsiteY3145" fmla="*/ 2008262 h 2714626"/>
              <a:gd name="connsiteX3146" fmla="*/ 2481714 w 4719208"/>
              <a:gd name="connsiteY3146" fmla="*/ 2007550 h 2714626"/>
              <a:gd name="connsiteX3147" fmla="*/ 2479830 w 4719208"/>
              <a:gd name="connsiteY3147" fmla="*/ 2010401 h 2714626"/>
              <a:gd name="connsiteX3148" fmla="*/ 2476059 w 4719208"/>
              <a:gd name="connsiteY3148" fmla="*/ 2007550 h 2714626"/>
              <a:gd name="connsiteX3149" fmla="*/ 2470876 w 4719208"/>
              <a:gd name="connsiteY3149" fmla="*/ 2003985 h 2714626"/>
              <a:gd name="connsiteX3150" fmla="*/ 2465692 w 4719208"/>
              <a:gd name="connsiteY3150" fmla="*/ 2003629 h 2714626"/>
              <a:gd name="connsiteX3151" fmla="*/ 2468520 w 4719208"/>
              <a:gd name="connsiteY3151" fmla="*/ 2001134 h 2714626"/>
              <a:gd name="connsiteX3152" fmla="*/ 2464749 w 4719208"/>
              <a:gd name="connsiteY3152" fmla="*/ 1996856 h 2714626"/>
              <a:gd name="connsiteX3153" fmla="*/ 2456738 w 4719208"/>
              <a:gd name="connsiteY3153" fmla="*/ 1993292 h 2714626"/>
              <a:gd name="connsiteX3154" fmla="*/ 2449198 w 4719208"/>
              <a:gd name="connsiteY3154" fmla="*/ 1988301 h 2714626"/>
              <a:gd name="connsiteX3155" fmla="*/ 2447784 w 4719208"/>
              <a:gd name="connsiteY3155" fmla="*/ 1984737 h 2714626"/>
              <a:gd name="connsiteX3156" fmla="*/ 2441186 w 4719208"/>
              <a:gd name="connsiteY3156" fmla="*/ 1984024 h 2714626"/>
              <a:gd name="connsiteX3157" fmla="*/ 2427520 w 4719208"/>
              <a:gd name="connsiteY3157" fmla="*/ 1977965 h 2714626"/>
              <a:gd name="connsiteX3158" fmla="*/ 2419038 w 4719208"/>
              <a:gd name="connsiteY3158" fmla="*/ 1975469 h 2714626"/>
              <a:gd name="connsiteX3159" fmla="*/ 2423750 w 4719208"/>
              <a:gd name="connsiteY3159" fmla="*/ 1973687 h 2714626"/>
              <a:gd name="connsiteX3160" fmla="*/ 2429876 w 4719208"/>
              <a:gd name="connsiteY3160" fmla="*/ 1975469 h 2714626"/>
              <a:gd name="connsiteX3161" fmla="*/ 2427049 w 4719208"/>
              <a:gd name="connsiteY3161" fmla="*/ 1976539 h 2714626"/>
              <a:gd name="connsiteX3162" fmla="*/ 2428463 w 4719208"/>
              <a:gd name="connsiteY3162" fmla="*/ 1977608 h 2714626"/>
              <a:gd name="connsiteX3163" fmla="*/ 2436474 w 4719208"/>
              <a:gd name="connsiteY3163" fmla="*/ 1979391 h 2714626"/>
              <a:gd name="connsiteX3164" fmla="*/ 2439773 w 4719208"/>
              <a:gd name="connsiteY3164" fmla="*/ 1982242 h 2714626"/>
              <a:gd name="connsiteX3165" fmla="*/ 2444014 w 4719208"/>
              <a:gd name="connsiteY3165" fmla="*/ 1981173 h 2714626"/>
              <a:gd name="connsiteX3166" fmla="*/ 2444014 w 4719208"/>
              <a:gd name="connsiteY3166" fmla="*/ 1979034 h 2714626"/>
              <a:gd name="connsiteX3167" fmla="*/ 2449198 w 4719208"/>
              <a:gd name="connsiteY3167" fmla="*/ 1982955 h 2714626"/>
              <a:gd name="connsiteX3168" fmla="*/ 2467105 w 4719208"/>
              <a:gd name="connsiteY3168" fmla="*/ 1994361 h 2714626"/>
              <a:gd name="connsiteX3169" fmla="*/ 2472289 w 4719208"/>
              <a:gd name="connsiteY3169" fmla="*/ 2000421 h 2714626"/>
              <a:gd name="connsiteX3170" fmla="*/ 2474646 w 4719208"/>
              <a:gd name="connsiteY3170" fmla="*/ 1999351 h 2714626"/>
              <a:gd name="connsiteX3171" fmla="*/ 2477944 w 4719208"/>
              <a:gd name="connsiteY3171" fmla="*/ 2000421 h 2714626"/>
              <a:gd name="connsiteX3172" fmla="*/ 2480772 w 4719208"/>
              <a:gd name="connsiteY3172" fmla="*/ 2002559 h 2714626"/>
              <a:gd name="connsiteX3173" fmla="*/ 2484070 w 4719208"/>
              <a:gd name="connsiteY3173" fmla="*/ 2003629 h 2714626"/>
              <a:gd name="connsiteX3174" fmla="*/ 2486898 w 4719208"/>
              <a:gd name="connsiteY3174" fmla="*/ 2002559 h 2714626"/>
              <a:gd name="connsiteX3175" fmla="*/ 2486898 w 4719208"/>
              <a:gd name="connsiteY3175" fmla="*/ 2005055 h 2714626"/>
              <a:gd name="connsiteX3176" fmla="*/ 2485956 w 4719208"/>
              <a:gd name="connsiteY3176" fmla="*/ 2007193 h 2714626"/>
              <a:gd name="connsiteX3177" fmla="*/ 2491610 w 4719208"/>
              <a:gd name="connsiteY3177" fmla="*/ 2008262 h 2714626"/>
              <a:gd name="connsiteX3178" fmla="*/ 2498679 w 4719208"/>
              <a:gd name="connsiteY3178" fmla="*/ 2015035 h 2714626"/>
              <a:gd name="connsiteX3179" fmla="*/ 2502920 w 4719208"/>
              <a:gd name="connsiteY3179" fmla="*/ 2016817 h 2714626"/>
              <a:gd name="connsiteX3180" fmla="*/ 2502450 w 4719208"/>
              <a:gd name="connsiteY3180" fmla="*/ 2017887 h 2714626"/>
              <a:gd name="connsiteX3181" fmla="*/ 2499622 w 4719208"/>
              <a:gd name="connsiteY3181" fmla="*/ 2021094 h 2714626"/>
              <a:gd name="connsiteX3182" fmla="*/ 2501035 w 4719208"/>
              <a:gd name="connsiteY3182" fmla="*/ 2022164 h 2714626"/>
              <a:gd name="connsiteX3183" fmla="*/ 2503863 w 4719208"/>
              <a:gd name="connsiteY3183" fmla="*/ 2022164 h 2714626"/>
              <a:gd name="connsiteX3184" fmla="*/ 2496794 w 4719208"/>
              <a:gd name="connsiteY3184" fmla="*/ 2023590 h 2714626"/>
              <a:gd name="connsiteX3185" fmla="*/ 2493879 w 4719208"/>
              <a:gd name="connsiteY3185" fmla="*/ 2022506 h 2714626"/>
              <a:gd name="connsiteX3186" fmla="*/ 2482215 w 4719208"/>
              <a:gd name="connsiteY3186" fmla="*/ 2016720 h 2714626"/>
              <a:gd name="connsiteX3187" fmla="*/ 2481243 w 4719208"/>
              <a:gd name="connsiteY3187" fmla="*/ 2013826 h 2714626"/>
              <a:gd name="connsiteX3188" fmla="*/ 2489019 w 4719208"/>
              <a:gd name="connsiteY3188" fmla="*/ 2017804 h 2714626"/>
              <a:gd name="connsiteX3189" fmla="*/ 1154373 w 4719208"/>
              <a:gd name="connsiteY3189" fmla="*/ 2026560 h 2714626"/>
              <a:gd name="connsiteX3190" fmla="*/ 1164574 w 4719208"/>
              <a:gd name="connsiteY3190" fmla="*/ 2017283 h 2714626"/>
              <a:gd name="connsiteX3191" fmla="*/ 1157031 w 4719208"/>
              <a:gd name="connsiteY3191" fmla="*/ 2013103 h 2714626"/>
              <a:gd name="connsiteX3192" fmla="*/ 1157031 w 4719208"/>
              <a:gd name="connsiteY3192" fmla="*/ 2010933 h 2714626"/>
              <a:gd name="connsiteX3193" fmla="*/ 1157031 w 4719208"/>
              <a:gd name="connsiteY3193" fmla="*/ 2008763 h 2714626"/>
              <a:gd name="connsiteX3194" fmla="*/ 1148078 w 4719208"/>
              <a:gd name="connsiteY3194" fmla="*/ 2006955 h 2714626"/>
              <a:gd name="connsiteX3195" fmla="*/ 1138597 w 4719208"/>
              <a:gd name="connsiteY3195" fmla="*/ 1998732 h 2714626"/>
              <a:gd name="connsiteX3196" fmla="*/ 1123954 w 4719208"/>
              <a:gd name="connsiteY3196" fmla="*/ 2005955 h 2714626"/>
              <a:gd name="connsiteX3197" fmla="*/ 1124043 w 4719208"/>
              <a:gd name="connsiteY3197" fmla="*/ 2006232 h 2714626"/>
              <a:gd name="connsiteX3198" fmla="*/ 1127814 w 4719208"/>
              <a:gd name="connsiteY3198" fmla="*/ 2008763 h 2714626"/>
              <a:gd name="connsiteX3199" fmla="*/ 1134411 w 4719208"/>
              <a:gd name="connsiteY3199" fmla="*/ 2009487 h 2714626"/>
              <a:gd name="connsiteX3200" fmla="*/ 1141480 w 4719208"/>
              <a:gd name="connsiteY3200" fmla="*/ 2009848 h 2714626"/>
              <a:gd name="connsiteX3201" fmla="*/ 1140537 w 4719208"/>
              <a:gd name="connsiteY3201" fmla="*/ 2010571 h 2714626"/>
              <a:gd name="connsiteX3202" fmla="*/ 1140066 w 4719208"/>
              <a:gd name="connsiteY3202" fmla="*/ 2011657 h 2714626"/>
              <a:gd name="connsiteX3203" fmla="*/ 1142423 w 4719208"/>
              <a:gd name="connsiteY3203" fmla="*/ 2012018 h 2714626"/>
              <a:gd name="connsiteX3204" fmla="*/ 1148078 w 4719208"/>
              <a:gd name="connsiteY3204" fmla="*/ 2013103 h 2714626"/>
              <a:gd name="connsiteX3205" fmla="*/ 1148549 w 4719208"/>
              <a:gd name="connsiteY3205" fmla="*/ 2015634 h 2714626"/>
              <a:gd name="connsiteX3206" fmla="*/ 1146663 w 4719208"/>
              <a:gd name="connsiteY3206" fmla="*/ 2017080 h 2714626"/>
              <a:gd name="connsiteX3207" fmla="*/ 1146192 w 4719208"/>
              <a:gd name="connsiteY3207" fmla="*/ 2015272 h 2714626"/>
              <a:gd name="connsiteX3208" fmla="*/ 1140537 w 4719208"/>
              <a:gd name="connsiteY3208" fmla="*/ 2014188 h 2714626"/>
              <a:gd name="connsiteX3209" fmla="*/ 1137710 w 4719208"/>
              <a:gd name="connsiteY3209" fmla="*/ 2015634 h 2714626"/>
              <a:gd name="connsiteX3210" fmla="*/ 1143836 w 4719208"/>
              <a:gd name="connsiteY3210" fmla="*/ 2017080 h 2714626"/>
              <a:gd name="connsiteX3211" fmla="*/ 1073287 w 4719208"/>
              <a:gd name="connsiteY3211" fmla="*/ 2031071 h 2714626"/>
              <a:gd name="connsiteX3212" fmla="*/ 1077932 w 4719208"/>
              <a:gd name="connsiteY3212" fmla="*/ 2026433 h 2714626"/>
              <a:gd name="connsiteX3213" fmla="*/ 1074583 w 4719208"/>
              <a:gd name="connsiteY3213" fmla="*/ 2026433 h 2714626"/>
              <a:gd name="connsiteX3214" fmla="*/ 1067821 w 4719208"/>
              <a:gd name="connsiteY3214" fmla="*/ 2032669 h 2714626"/>
              <a:gd name="connsiteX3215" fmla="*/ 1069738 w 4719208"/>
              <a:gd name="connsiteY3215" fmla="*/ 2025773 h 2714626"/>
              <a:gd name="connsiteX3216" fmla="*/ 1062846 w 4719208"/>
              <a:gd name="connsiteY3216" fmla="*/ 2024262 h 2714626"/>
              <a:gd name="connsiteX3217" fmla="*/ 1060488 w 4719208"/>
              <a:gd name="connsiteY3217" fmla="*/ 2022092 h 2714626"/>
              <a:gd name="connsiteX3218" fmla="*/ 1057660 w 4719208"/>
              <a:gd name="connsiteY3218" fmla="*/ 2019198 h 2714626"/>
              <a:gd name="connsiteX3219" fmla="*/ 1056245 w 4719208"/>
              <a:gd name="connsiteY3219" fmla="*/ 2011240 h 2714626"/>
              <a:gd name="connsiteX3220" fmla="*/ 1057660 w 4719208"/>
              <a:gd name="connsiteY3220" fmla="*/ 2006538 h 2714626"/>
              <a:gd name="connsiteX3221" fmla="*/ 1052050 w 4719208"/>
              <a:gd name="connsiteY3221" fmla="*/ 2010731 h 2714626"/>
              <a:gd name="connsiteX3222" fmla="*/ 1050348 w 4719208"/>
              <a:gd name="connsiteY3222" fmla="*/ 2019918 h 2714626"/>
              <a:gd name="connsiteX3223" fmla="*/ 1056183 w 4719208"/>
              <a:gd name="connsiteY3223" fmla="*/ 2025036 h 2714626"/>
              <a:gd name="connsiteX3224" fmla="*/ 310733 w 4719208"/>
              <a:gd name="connsiteY3224" fmla="*/ 2045287 h 2714626"/>
              <a:gd name="connsiteX3225" fmla="*/ 307502 w 4719208"/>
              <a:gd name="connsiteY3225" fmla="*/ 2045287 h 2714626"/>
              <a:gd name="connsiteX3226" fmla="*/ 305482 w 4719208"/>
              <a:gd name="connsiteY3226" fmla="*/ 2040947 h 2714626"/>
              <a:gd name="connsiteX3227" fmla="*/ 307098 w 4719208"/>
              <a:gd name="connsiteY3227" fmla="*/ 2039862 h 2714626"/>
              <a:gd name="connsiteX3228" fmla="*/ 309522 w 4719208"/>
              <a:gd name="connsiteY3228" fmla="*/ 2041670 h 2714626"/>
              <a:gd name="connsiteX3229" fmla="*/ 311137 w 4719208"/>
              <a:gd name="connsiteY3229" fmla="*/ 2040586 h 2714626"/>
              <a:gd name="connsiteX3230" fmla="*/ 311137 w 4719208"/>
              <a:gd name="connsiteY3230" fmla="*/ 2042755 h 2714626"/>
              <a:gd name="connsiteX3231" fmla="*/ 318206 w 4719208"/>
              <a:gd name="connsiteY3231" fmla="*/ 2053965 h 2714626"/>
              <a:gd name="connsiteX3232" fmla="*/ 316086 w 4719208"/>
              <a:gd name="connsiteY3232" fmla="*/ 2053603 h 2714626"/>
              <a:gd name="connsiteX3233" fmla="*/ 312905 w 4719208"/>
              <a:gd name="connsiteY3233" fmla="*/ 2048902 h 2714626"/>
              <a:gd name="connsiteX3234" fmla="*/ 309724 w 4719208"/>
              <a:gd name="connsiteY3234" fmla="*/ 2046732 h 2714626"/>
              <a:gd name="connsiteX3235" fmla="*/ 313435 w 4719208"/>
              <a:gd name="connsiteY3235" fmla="*/ 2046370 h 2714626"/>
              <a:gd name="connsiteX3236" fmla="*/ 316086 w 4719208"/>
              <a:gd name="connsiteY3236" fmla="*/ 2051433 h 2714626"/>
              <a:gd name="connsiteX3237" fmla="*/ 1251752 w 4719208"/>
              <a:gd name="connsiteY3237" fmla="*/ 2055049 h 2714626"/>
              <a:gd name="connsiteX3238" fmla="*/ 1250339 w 4719208"/>
              <a:gd name="connsiteY3238" fmla="*/ 2053354 h 2714626"/>
              <a:gd name="connsiteX3239" fmla="*/ 1252695 w 4719208"/>
              <a:gd name="connsiteY3239" fmla="*/ 2051998 h 2714626"/>
              <a:gd name="connsiteX3240" fmla="*/ 1247982 w 4719208"/>
              <a:gd name="connsiteY3240" fmla="*/ 2047930 h 2714626"/>
              <a:gd name="connsiteX3241" fmla="*/ 1244212 w 4719208"/>
              <a:gd name="connsiteY3241" fmla="*/ 2045557 h 2714626"/>
              <a:gd name="connsiteX3242" fmla="*/ 1245155 w 4719208"/>
              <a:gd name="connsiteY3242" fmla="*/ 2045218 h 2714626"/>
              <a:gd name="connsiteX3243" fmla="*/ 1246568 w 4719208"/>
              <a:gd name="connsiteY3243" fmla="*/ 2045557 h 2714626"/>
              <a:gd name="connsiteX3244" fmla="*/ 1247982 w 4719208"/>
              <a:gd name="connsiteY3244" fmla="*/ 2044201 h 2714626"/>
              <a:gd name="connsiteX3245" fmla="*/ 1247982 w 4719208"/>
              <a:gd name="connsiteY3245" fmla="*/ 2046913 h 2714626"/>
              <a:gd name="connsiteX3246" fmla="*/ 1253166 w 4719208"/>
              <a:gd name="connsiteY3246" fmla="*/ 2050642 h 2714626"/>
              <a:gd name="connsiteX3247" fmla="*/ 1254108 w 4719208"/>
              <a:gd name="connsiteY3247" fmla="*/ 2053354 h 2714626"/>
              <a:gd name="connsiteX3248" fmla="*/ 1206041 w 4719208"/>
              <a:gd name="connsiteY3248" fmla="*/ 2055050 h 2714626"/>
              <a:gd name="connsiteX3249" fmla="*/ 1198030 w 4719208"/>
              <a:gd name="connsiteY3249" fmla="*/ 2051670 h 2714626"/>
              <a:gd name="connsiteX3250" fmla="*/ 1190489 w 4719208"/>
              <a:gd name="connsiteY3250" fmla="*/ 2047915 h 2714626"/>
              <a:gd name="connsiteX3251" fmla="*/ 1192846 w 4719208"/>
              <a:gd name="connsiteY3251" fmla="*/ 2046788 h 2714626"/>
              <a:gd name="connsiteX3252" fmla="*/ 1195202 w 4719208"/>
              <a:gd name="connsiteY3252" fmla="*/ 2047915 h 2714626"/>
              <a:gd name="connsiteX3253" fmla="*/ 1195202 w 4719208"/>
              <a:gd name="connsiteY3253" fmla="*/ 2046413 h 2714626"/>
              <a:gd name="connsiteX3254" fmla="*/ 1196616 w 4719208"/>
              <a:gd name="connsiteY3254" fmla="*/ 2045286 h 2714626"/>
              <a:gd name="connsiteX3255" fmla="*/ 1198500 w 4719208"/>
              <a:gd name="connsiteY3255" fmla="*/ 2049042 h 2714626"/>
              <a:gd name="connsiteX3256" fmla="*/ 1206041 w 4719208"/>
              <a:gd name="connsiteY3256" fmla="*/ 2052421 h 2714626"/>
              <a:gd name="connsiteX3257" fmla="*/ 1211696 w 4719208"/>
              <a:gd name="connsiteY3257" fmla="*/ 2052797 h 2714626"/>
              <a:gd name="connsiteX3258" fmla="*/ 1208868 w 4719208"/>
              <a:gd name="connsiteY3258" fmla="*/ 2052797 h 2714626"/>
              <a:gd name="connsiteX3259" fmla="*/ 1204156 w 4719208"/>
              <a:gd name="connsiteY3259" fmla="*/ 2052797 h 2714626"/>
              <a:gd name="connsiteX3260" fmla="*/ 1204156 w 4719208"/>
              <a:gd name="connsiteY3260" fmla="*/ 2053924 h 2714626"/>
              <a:gd name="connsiteX3261" fmla="*/ 302089 w 4719208"/>
              <a:gd name="connsiteY3261" fmla="*/ 2056135 h 2714626"/>
              <a:gd name="connsiteX3262" fmla="*/ 299120 w 4719208"/>
              <a:gd name="connsiteY3262" fmla="*/ 2054964 h 2714626"/>
              <a:gd name="connsiteX3263" fmla="*/ 296151 w 4719208"/>
              <a:gd name="connsiteY3263" fmla="*/ 2049886 h 2714626"/>
              <a:gd name="connsiteX3264" fmla="*/ 294172 w 4719208"/>
              <a:gd name="connsiteY3264" fmla="*/ 2046371 h 2714626"/>
              <a:gd name="connsiteX3265" fmla="*/ 297636 w 4719208"/>
              <a:gd name="connsiteY3265" fmla="*/ 2047543 h 2714626"/>
              <a:gd name="connsiteX3266" fmla="*/ 300605 w 4719208"/>
              <a:gd name="connsiteY3266" fmla="*/ 2053402 h 2714626"/>
              <a:gd name="connsiteX3267" fmla="*/ 304069 w 4719208"/>
              <a:gd name="connsiteY3267" fmla="*/ 2054964 h 2714626"/>
              <a:gd name="connsiteX3268" fmla="*/ 294172 w 4719208"/>
              <a:gd name="connsiteY3268" fmla="*/ 2060474 h 2714626"/>
              <a:gd name="connsiteX3269" fmla="*/ 290692 w 4719208"/>
              <a:gd name="connsiteY3269" fmla="*/ 2059446 h 2714626"/>
              <a:gd name="connsiteX3270" fmla="*/ 288517 w 4719208"/>
              <a:gd name="connsiteY3270" fmla="*/ 2056020 h 2714626"/>
              <a:gd name="connsiteX3271" fmla="*/ 290692 w 4719208"/>
              <a:gd name="connsiteY3271" fmla="*/ 2053965 h 2714626"/>
              <a:gd name="connsiteX3272" fmla="*/ 291997 w 4719208"/>
              <a:gd name="connsiteY3272" fmla="*/ 2057048 h 2714626"/>
              <a:gd name="connsiteX3273" fmla="*/ 1215994 w 4719208"/>
              <a:gd name="connsiteY3273" fmla="*/ 2061559 h 2714626"/>
              <a:gd name="connsiteX3274" fmla="*/ 1213279 w 4719208"/>
              <a:gd name="connsiteY3274" fmla="*/ 2059751 h 2714626"/>
              <a:gd name="connsiteX3275" fmla="*/ 1211922 w 4719208"/>
              <a:gd name="connsiteY3275" fmla="*/ 2061559 h 2714626"/>
              <a:gd name="connsiteX3276" fmla="*/ 1210112 w 4719208"/>
              <a:gd name="connsiteY3276" fmla="*/ 2059389 h 2714626"/>
              <a:gd name="connsiteX3277" fmla="*/ 1206041 w 4719208"/>
              <a:gd name="connsiteY3277" fmla="*/ 2056134 h 2714626"/>
              <a:gd name="connsiteX3278" fmla="*/ 1211470 w 4719208"/>
              <a:gd name="connsiteY3278" fmla="*/ 2056858 h 2714626"/>
              <a:gd name="connsiteX3279" fmla="*/ 1217351 w 4719208"/>
              <a:gd name="connsiteY3279" fmla="*/ 2058304 h 2714626"/>
              <a:gd name="connsiteX3280" fmla="*/ 1216446 w 4719208"/>
              <a:gd name="connsiteY3280" fmla="*/ 2059389 h 2714626"/>
              <a:gd name="connsiteX3281" fmla="*/ 1217351 w 4719208"/>
              <a:gd name="connsiteY3281" fmla="*/ 2060836 h 2714626"/>
              <a:gd name="connsiteX3282" fmla="*/ 2585861 w 4719208"/>
              <a:gd name="connsiteY3282" fmla="*/ 2061559 h 2714626"/>
              <a:gd name="connsiteX3283" fmla="*/ 2580913 w 4719208"/>
              <a:gd name="connsiteY3283" fmla="*/ 2059645 h 2714626"/>
              <a:gd name="connsiteX3284" fmla="*/ 2575964 w 4719208"/>
              <a:gd name="connsiteY3284" fmla="*/ 2055433 h 2714626"/>
              <a:gd name="connsiteX3285" fmla="*/ 2579428 w 4719208"/>
              <a:gd name="connsiteY3285" fmla="*/ 2055050 h 2714626"/>
              <a:gd name="connsiteX3286" fmla="*/ 2585367 w 4719208"/>
              <a:gd name="connsiteY3286" fmla="*/ 2059261 h 2714626"/>
              <a:gd name="connsiteX3287" fmla="*/ 1220178 w 4719208"/>
              <a:gd name="connsiteY3287" fmla="*/ 2065897 h 2714626"/>
              <a:gd name="connsiteX3288" fmla="*/ 1219707 w 4719208"/>
              <a:gd name="connsiteY3288" fmla="*/ 2064229 h 2714626"/>
              <a:gd name="connsiteX3289" fmla="*/ 1217351 w 4719208"/>
              <a:gd name="connsiteY3289" fmla="*/ 2062893 h 2714626"/>
              <a:gd name="connsiteX3290" fmla="*/ 1218765 w 4719208"/>
              <a:gd name="connsiteY3290" fmla="*/ 2062560 h 2714626"/>
              <a:gd name="connsiteX3291" fmla="*/ 1221592 w 4719208"/>
              <a:gd name="connsiteY3291" fmla="*/ 2062560 h 2714626"/>
              <a:gd name="connsiteX3292" fmla="*/ 1221121 w 4719208"/>
              <a:gd name="connsiteY3292" fmla="*/ 2061558 h 2714626"/>
              <a:gd name="connsiteX3293" fmla="*/ 1223006 w 4719208"/>
              <a:gd name="connsiteY3293" fmla="*/ 2061558 h 2714626"/>
              <a:gd name="connsiteX3294" fmla="*/ 336586 w 4719208"/>
              <a:gd name="connsiteY3294" fmla="*/ 2070237 h 2714626"/>
              <a:gd name="connsiteX3295" fmla="*/ 332344 w 4719208"/>
              <a:gd name="connsiteY3295" fmla="*/ 2070237 h 2714626"/>
              <a:gd name="connsiteX3296" fmla="*/ 328574 w 4719208"/>
              <a:gd name="connsiteY3296" fmla="*/ 2067706 h 2714626"/>
              <a:gd name="connsiteX3297" fmla="*/ 330459 w 4719208"/>
              <a:gd name="connsiteY3297" fmla="*/ 2067706 h 2714626"/>
              <a:gd name="connsiteX3298" fmla="*/ 330459 w 4719208"/>
              <a:gd name="connsiteY3298" fmla="*/ 2065537 h 2714626"/>
              <a:gd name="connsiteX3299" fmla="*/ 327160 w 4719208"/>
              <a:gd name="connsiteY3299" fmla="*/ 2062644 h 2714626"/>
              <a:gd name="connsiteX3300" fmla="*/ 323861 w 4719208"/>
              <a:gd name="connsiteY3300" fmla="*/ 2061559 h 2714626"/>
              <a:gd name="connsiteX3301" fmla="*/ 322448 w 4719208"/>
              <a:gd name="connsiteY3301" fmla="*/ 2062644 h 2714626"/>
              <a:gd name="connsiteX3302" fmla="*/ 321034 w 4719208"/>
              <a:gd name="connsiteY3302" fmla="*/ 2061559 h 2714626"/>
              <a:gd name="connsiteX3303" fmla="*/ 323861 w 4719208"/>
              <a:gd name="connsiteY3303" fmla="*/ 2059028 h 2714626"/>
              <a:gd name="connsiteX3304" fmla="*/ 321505 w 4719208"/>
              <a:gd name="connsiteY3304" fmla="*/ 2057219 h 2714626"/>
              <a:gd name="connsiteX3305" fmla="*/ 326218 w 4719208"/>
              <a:gd name="connsiteY3305" fmla="*/ 2059028 h 2714626"/>
              <a:gd name="connsiteX3306" fmla="*/ 336114 w 4719208"/>
              <a:gd name="connsiteY3306" fmla="*/ 2066622 h 2714626"/>
              <a:gd name="connsiteX3307" fmla="*/ 1105796 w 4719208"/>
              <a:gd name="connsiteY3307" fmla="*/ 2070735 h 2714626"/>
              <a:gd name="connsiteX3308" fmla="*/ 1130741 w 4719208"/>
              <a:gd name="connsiteY3308" fmla="*/ 2048049 h 2714626"/>
              <a:gd name="connsiteX3309" fmla="*/ 1129227 w 4719208"/>
              <a:gd name="connsiteY3309" fmla="*/ 2047817 h 2714626"/>
              <a:gd name="connsiteX3310" fmla="*/ 1123572 w 4719208"/>
              <a:gd name="connsiteY3310" fmla="*/ 2048902 h 2714626"/>
              <a:gd name="connsiteX3311" fmla="*/ 1122159 w 4719208"/>
              <a:gd name="connsiteY3311" fmla="*/ 2047456 h 2714626"/>
              <a:gd name="connsiteX3312" fmla="*/ 1126400 w 4719208"/>
              <a:gd name="connsiteY3312" fmla="*/ 2046371 h 2714626"/>
              <a:gd name="connsiteX3313" fmla="*/ 1127814 w 4719208"/>
              <a:gd name="connsiteY3313" fmla="*/ 2044201 h 2714626"/>
              <a:gd name="connsiteX3314" fmla="*/ 1123572 w 4719208"/>
              <a:gd name="connsiteY3314" fmla="*/ 2043116 h 2714626"/>
              <a:gd name="connsiteX3315" fmla="*/ 1115561 w 4719208"/>
              <a:gd name="connsiteY3315" fmla="*/ 2042393 h 2714626"/>
              <a:gd name="connsiteX3316" fmla="*/ 1112733 w 4719208"/>
              <a:gd name="connsiteY3316" fmla="*/ 2040585 h 2714626"/>
              <a:gd name="connsiteX3317" fmla="*/ 1114148 w 4719208"/>
              <a:gd name="connsiteY3317" fmla="*/ 2039138 h 2714626"/>
              <a:gd name="connsiteX3318" fmla="*/ 1114619 w 4719208"/>
              <a:gd name="connsiteY3318" fmla="*/ 2037693 h 2714626"/>
              <a:gd name="connsiteX3319" fmla="*/ 1110849 w 4719208"/>
              <a:gd name="connsiteY3319" fmla="*/ 2036969 h 2714626"/>
              <a:gd name="connsiteX3320" fmla="*/ 1106136 w 4719208"/>
              <a:gd name="connsiteY3320" fmla="*/ 2035884 h 2714626"/>
              <a:gd name="connsiteX3321" fmla="*/ 1107078 w 4719208"/>
              <a:gd name="connsiteY3321" fmla="*/ 2035523 h 2714626"/>
              <a:gd name="connsiteX3322" fmla="*/ 1108493 w 4719208"/>
              <a:gd name="connsiteY3322" fmla="*/ 2034799 h 2714626"/>
              <a:gd name="connsiteX3323" fmla="*/ 1105194 w 4719208"/>
              <a:gd name="connsiteY3323" fmla="*/ 2033715 h 2714626"/>
              <a:gd name="connsiteX3324" fmla="*/ 1101423 w 4719208"/>
              <a:gd name="connsiteY3324" fmla="*/ 2032991 h 2714626"/>
              <a:gd name="connsiteX3325" fmla="*/ 1099067 w 4719208"/>
              <a:gd name="connsiteY3325" fmla="*/ 2028652 h 2714626"/>
              <a:gd name="connsiteX3326" fmla="*/ 1098420 w 4719208"/>
              <a:gd name="connsiteY3326" fmla="*/ 2027036 h 2714626"/>
              <a:gd name="connsiteX3327" fmla="*/ 1081508 w 4719208"/>
              <a:gd name="connsiteY3327" fmla="*/ 2041648 h 2714626"/>
              <a:gd name="connsiteX3328" fmla="*/ 1085402 w 4719208"/>
              <a:gd name="connsiteY3328" fmla="*/ 2044201 h 2714626"/>
              <a:gd name="connsiteX3329" fmla="*/ 1097183 w 4719208"/>
              <a:gd name="connsiteY3329" fmla="*/ 2055773 h 2714626"/>
              <a:gd name="connsiteX3330" fmla="*/ 1094355 w 4719208"/>
              <a:gd name="connsiteY3330" fmla="*/ 2059027 h 2714626"/>
              <a:gd name="connsiteX3331" fmla="*/ 1095768 w 4719208"/>
              <a:gd name="connsiteY3331" fmla="*/ 2064090 h 2714626"/>
              <a:gd name="connsiteX3332" fmla="*/ 1593408 w 4719208"/>
              <a:gd name="connsiteY3332" fmla="*/ 2074577 h 2714626"/>
              <a:gd name="connsiteX3333" fmla="*/ 1586811 w 4719208"/>
              <a:gd name="connsiteY3333" fmla="*/ 2072097 h 2714626"/>
              <a:gd name="connsiteX3334" fmla="*/ 1584926 w 4719208"/>
              <a:gd name="connsiteY3334" fmla="*/ 2070237 h 2714626"/>
              <a:gd name="connsiteX3335" fmla="*/ 1590110 w 4719208"/>
              <a:gd name="connsiteY3335" fmla="*/ 2071478 h 2714626"/>
              <a:gd name="connsiteX3336" fmla="*/ 1596236 w 4719208"/>
              <a:gd name="connsiteY3336" fmla="*/ 2073647 h 2714626"/>
              <a:gd name="connsiteX3337" fmla="*/ 1166927 w 4719208"/>
              <a:gd name="connsiteY3337" fmla="*/ 2077831 h 2714626"/>
              <a:gd name="connsiteX3338" fmla="*/ 1163628 w 4719208"/>
              <a:gd name="connsiteY3338" fmla="*/ 2077108 h 2714626"/>
              <a:gd name="connsiteX3339" fmla="*/ 1162214 w 4719208"/>
              <a:gd name="connsiteY3339" fmla="*/ 2074577 h 2714626"/>
              <a:gd name="connsiteX3340" fmla="*/ 1165042 w 4719208"/>
              <a:gd name="connsiteY3340" fmla="*/ 2073492 h 2714626"/>
              <a:gd name="connsiteX3341" fmla="*/ 1167869 w 4719208"/>
              <a:gd name="connsiteY3341" fmla="*/ 2075300 h 2714626"/>
              <a:gd name="connsiteX3342" fmla="*/ 1166456 w 4719208"/>
              <a:gd name="connsiteY3342" fmla="*/ 2076746 h 2714626"/>
              <a:gd name="connsiteX3343" fmla="*/ 1175770 w 4719208"/>
              <a:gd name="connsiteY3343" fmla="*/ 2077832 h 2714626"/>
              <a:gd name="connsiteX3344" fmla="*/ 1171279 w 4719208"/>
              <a:gd name="connsiteY3344" fmla="*/ 2076997 h 2714626"/>
              <a:gd name="connsiteX3345" fmla="*/ 1169283 w 4719208"/>
              <a:gd name="connsiteY3345" fmla="*/ 2074911 h 2714626"/>
              <a:gd name="connsiteX3346" fmla="*/ 1169783 w 4719208"/>
              <a:gd name="connsiteY3346" fmla="*/ 2073659 h 2714626"/>
              <a:gd name="connsiteX3347" fmla="*/ 1169783 w 4719208"/>
              <a:gd name="connsiteY3347" fmla="*/ 2072407 h 2714626"/>
              <a:gd name="connsiteX3348" fmla="*/ 1172776 w 4719208"/>
              <a:gd name="connsiteY3348" fmla="*/ 2073659 h 2714626"/>
              <a:gd name="connsiteX3349" fmla="*/ 1177766 w 4719208"/>
              <a:gd name="connsiteY3349" fmla="*/ 2076163 h 2714626"/>
              <a:gd name="connsiteX3350" fmla="*/ 1087667 w 4719208"/>
              <a:gd name="connsiteY3350" fmla="*/ 2087642 h 2714626"/>
              <a:gd name="connsiteX3351" fmla="*/ 1099618 w 4719208"/>
              <a:gd name="connsiteY3351" fmla="*/ 2076352 h 2714626"/>
              <a:gd name="connsiteX3352" fmla="*/ 1104613 w 4719208"/>
              <a:gd name="connsiteY3352" fmla="*/ 2071809 h 2714626"/>
              <a:gd name="connsiteX3353" fmla="*/ 1097183 w 4719208"/>
              <a:gd name="connsiteY3353" fmla="*/ 2068791 h 2714626"/>
              <a:gd name="connsiteX3354" fmla="*/ 1093884 w 4719208"/>
              <a:gd name="connsiteY3354" fmla="*/ 2073853 h 2714626"/>
              <a:gd name="connsiteX3355" fmla="*/ 1086344 w 4719208"/>
              <a:gd name="connsiteY3355" fmla="*/ 2080724 h 2714626"/>
              <a:gd name="connsiteX3356" fmla="*/ 1080218 w 4719208"/>
              <a:gd name="connsiteY3356" fmla="*/ 2082170 h 2714626"/>
              <a:gd name="connsiteX3357" fmla="*/ 1080218 w 4719208"/>
              <a:gd name="connsiteY3357" fmla="*/ 2083255 h 2714626"/>
              <a:gd name="connsiteX3358" fmla="*/ 1079274 w 4719208"/>
              <a:gd name="connsiteY3358" fmla="*/ 2084340 h 2714626"/>
              <a:gd name="connsiteX3359" fmla="*/ 1083045 w 4719208"/>
              <a:gd name="connsiteY3359" fmla="*/ 2085063 h 2714626"/>
              <a:gd name="connsiteX3360" fmla="*/ 365760 w 4719208"/>
              <a:gd name="connsiteY3360" fmla="*/ 2090849 h 2714626"/>
              <a:gd name="connsiteX3361" fmla="*/ 362161 w 4719208"/>
              <a:gd name="connsiteY3361" fmla="*/ 2089403 h 2714626"/>
              <a:gd name="connsiteX3362" fmla="*/ 360619 w 4719208"/>
              <a:gd name="connsiteY3362" fmla="*/ 2086148 h 2714626"/>
              <a:gd name="connsiteX3363" fmla="*/ 364218 w 4719208"/>
              <a:gd name="connsiteY3363" fmla="*/ 2084340 h 2714626"/>
              <a:gd name="connsiteX3364" fmla="*/ 366274 w 4719208"/>
              <a:gd name="connsiteY3364" fmla="*/ 2086148 h 2714626"/>
              <a:gd name="connsiteX3365" fmla="*/ 364218 w 4719208"/>
              <a:gd name="connsiteY3365" fmla="*/ 2089041 h 2714626"/>
              <a:gd name="connsiteX3366" fmla="*/ 2605182 w 4719208"/>
              <a:gd name="connsiteY3366" fmla="*/ 2100613 h 2714626"/>
              <a:gd name="connsiteX3367" fmla="*/ 2597641 w 4719208"/>
              <a:gd name="connsiteY3367" fmla="*/ 2098610 h 2714626"/>
              <a:gd name="connsiteX3368" fmla="*/ 2594343 w 4719208"/>
              <a:gd name="connsiteY3368" fmla="*/ 2096273 h 2714626"/>
              <a:gd name="connsiteX3369" fmla="*/ 2600941 w 4719208"/>
              <a:gd name="connsiteY3369" fmla="*/ 2097275 h 2714626"/>
              <a:gd name="connsiteX3370" fmla="*/ 2608480 w 4719208"/>
              <a:gd name="connsiteY3370" fmla="*/ 2098276 h 2714626"/>
              <a:gd name="connsiteX3371" fmla="*/ 1069288 w 4719208"/>
              <a:gd name="connsiteY3371" fmla="*/ 2105005 h 2714626"/>
              <a:gd name="connsiteX3372" fmla="*/ 1085909 w 4719208"/>
              <a:gd name="connsiteY3372" fmla="*/ 2089303 h 2714626"/>
              <a:gd name="connsiteX3373" fmla="*/ 1081631 w 4719208"/>
              <a:gd name="connsiteY3373" fmla="*/ 2085786 h 2714626"/>
              <a:gd name="connsiteX3374" fmla="*/ 1072206 w 4719208"/>
              <a:gd name="connsiteY3374" fmla="*/ 2083978 h 2714626"/>
              <a:gd name="connsiteX3375" fmla="*/ 1067493 w 4719208"/>
              <a:gd name="connsiteY3375" fmla="*/ 2085786 h 2714626"/>
              <a:gd name="connsiteX3376" fmla="*/ 1060425 w 4719208"/>
              <a:gd name="connsiteY3376" fmla="*/ 2085425 h 2714626"/>
              <a:gd name="connsiteX3377" fmla="*/ 1059954 w 4719208"/>
              <a:gd name="connsiteY3377" fmla="*/ 2089764 h 2714626"/>
              <a:gd name="connsiteX3378" fmla="*/ 1061838 w 4719208"/>
              <a:gd name="connsiteY3378" fmla="*/ 2093380 h 2714626"/>
              <a:gd name="connsiteX3379" fmla="*/ 1055712 w 4719208"/>
              <a:gd name="connsiteY3379" fmla="*/ 2090487 h 2714626"/>
              <a:gd name="connsiteX3380" fmla="*/ 1049586 w 4719208"/>
              <a:gd name="connsiteY3380" fmla="*/ 2089041 h 2714626"/>
              <a:gd name="connsiteX3381" fmla="*/ 1065137 w 4719208"/>
              <a:gd name="connsiteY3381" fmla="*/ 2100613 h 2714626"/>
              <a:gd name="connsiteX3382" fmla="*/ 375572 w 4719208"/>
              <a:gd name="connsiteY3382" fmla="*/ 2114715 h 2714626"/>
              <a:gd name="connsiteX3383" fmla="*/ 369700 w 4719208"/>
              <a:gd name="connsiteY3383" fmla="*/ 2110159 h 2714626"/>
              <a:gd name="connsiteX3384" fmla="*/ 366274 w 4719208"/>
              <a:gd name="connsiteY3384" fmla="*/ 2109183 h 2714626"/>
              <a:gd name="connsiteX3385" fmla="*/ 370189 w 4719208"/>
              <a:gd name="connsiteY3385" fmla="*/ 2108206 h 2714626"/>
              <a:gd name="connsiteX3386" fmla="*/ 374593 w 4719208"/>
              <a:gd name="connsiteY3386" fmla="*/ 2112763 h 2714626"/>
              <a:gd name="connsiteX3387" fmla="*/ 378998 w 4719208"/>
              <a:gd name="connsiteY3387" fmla="*/ 2114390 h 2714626"/>
              <a:gd name="connsiteX3388" fmla="*/ 352843 w 4719208"/>
              <a:gd name="connsiteY3388" fmla="*/ 2130988 h 2714626"/>
              <a:gd name="connsiteX3389" fmla="*/ 346481 w 4719208"/>
              <a:gd name="connsiteY3389" fmla="*/ 2126106 h 2714626"/>
              <a:gd name="connsiteX3390" fmla="*/ 349662 w 4719208"/>
              <a:gd name="connsiteY3390" fmla="*/ 2124479 h 2714626"/>
              <a:gd name="connsiteX3391" fmla="*/ 349662 w 4719208"/>
              <a:gd name="connsiteY3391" fmla="*/ 2125781 h 2714626"/>
              <a:gd name="connsiteX3392" fmla="*/ 354964 w 4719208"/>
              <a:gd name="connsiteY3392" fmla="*/ 2129361 h 2714626"/>
              <a:gd name="connsiteX3393" fmla="*/ 1701325 w 4719208"/>
              <a:gd name="connsiteY3393" fmla="*/ 2132358 h 2714626"/>
              <a:gd name="connsiteX3394" fmla="*/ 1702639 w 4719208"/>
              <a:gd name="connsiteY3394" fmla="*/ 2131686 h 2714626"/>
              <a:gd name="connsiteX3395" fmla="*/ 1703228 w 4719208"/>
              <a:gd name="connsiteY3395" fmla="*/ 2132065 h 2714626"/>
              <a:gd name="connsiteX3396" fmla="*/ 1703680 w 4719208"/>
              <a:gd name="connsiteY3396" fmla="*/ 2132358 h 2714626"/>
              <a:gd name="connsiteX3397" fmla="*/ 1703228 w 4719208"/>
              <a:gd name="connsiteY3397" fmla="*/ 2132065 h 2714626"/>
              <a:gd name="connsiteX3398" fmla="*/ 1703289 w 4719208"/>
              <a:gd name="connsiteY3398" fmla="*/ 2132057 h 2714626"/>
              <a:gd name="connsiteX3399" fmla="*/ 1336877 w 4719208"/>
              <a:gd name="connsiteY3399" fmla="*/ 2140751 h 2714626"/>
              <a:gd name="connsiteX3400" fmla="*/ 1334821 w 4719208"/>
              <a:gd name="connsiteY3400" fmla="*/ 2140083 h 2714626"/>
              <a:gd name="connsiteX3401" fmla="*/ 1334821 w 4719208"/>
              <a:gd name="connsiteY3401" fmla="*/ 2137747 h 2714626"/>
              <a:gd name="connsiteX3402" fmla="*/ 1333278 w 4719208"/>
              <a:gd name="connsiteY3402" fmla="*/ 2136746 h 2714626"/>
              <a:gd name="connsiteX3403" fmla="*/ 1335849 w 4719208"/>
              <a:gd name="connsiteY3403" fmla="*/ 2136412 h 2714626"/>
              <a:gd name="connsiteX3404" fmla="*/ 1338933 w 4719208"/>
              <a:gd name="connsiteY3404" fmla="*/ 2138748 h 2714626"/>
              <a:gd name="connsiteX3405" fmla="*/ 1395111 w 4719208"/>
              <a:gd name="connsiteY3405" fmla="*/ 2147260 h 2714626"/>
              <a:gd name="connsiteX3406" fmla="*/ 1391986 w 4719208"/>
              <a:gd name="connsiteY3406" fmla="*/ 2146537 h 2714626"/>
              <a:gd name="connsiteX3407" fmla="*/ 1386628 w 4719208"/>
              <a:gd name="connsiteY3407" fmla="*/ 2142198 h 2714626"/>
              <a:gd name="connsiteX3408" fmla="*/ 1387968 w 4719208"/>
              <a:gd name="connsiteY3408" fmla="*/ 2140389 h 2714626"/>
              <a:gd name="connsiteX3409" fmla="*/ 1383504 w 4719208"/>
              <a:gd name="connsiteY3409" fmla="*/ 2138220 h 2714626"/>
              <a:gd name="connsiteX3410" fmla="*/ 1379932 w 4719208"/>
              <a:gd name="connsiteY3410" fmla="*/ 2135689 h 2714626"/>
              <a:gd name="connsiteX3411" fmla="*/ 1382164 w 4719208"/>
              <a:gd name="connsiteY3411" fmla="*/ 2134242 h 2714626"/>
              <a:gd name="connsiteX3412" fmla="*/ 1388861 w 4719208"/>
              <a:gd name="connsiteY3412" fmla="*/ 2138220 h 2714626"/>
              <a:gd name="connsiteX3413" fmla="*/ 1390200 w 4719208"/>
              <a:gd name="connsiteY3413" fmla="*/ 2140389 h 2714626"/>
              <a:gd name="connsiteX3414" fmla="*/ 1393772 w 4719208"/>
              <a:gd name="connsiteY3414" fmla="*/ 2139305 h 2714626"/>
              <a:gd name="connsiteX3415" fmla="*/ 1396896 w 4719208"/>
              <a:gd name="connsiteY3415" fmla="*/ 2136773 h 2714626"/>
              <a:gd name="connsiteX3416" fmla="*/ 1396896 w 4719208"/>
              <a:gd name="connsiteY3416" fmla="*/ 2142198 h 2714626"/>
              <a:gd name="connsiteX3417" fmla="*/ 1314899 w 4719208"/>
              <a:gd name="connsiteY3417" fmla="*/ 2170041 h 2714626"/>
              <a:gd name="connsiteX3418" fmla="*/ 1309770 w 4719208"/>
              <a:gd name="connsiteY3418" fmla="*/ 2166469 h 2714626"/>
              <a:gd name="connsiteX3419" fmla="*/ 1307440 w 4719208"/>
              <a:gd name="connsiteY3419" fmla="*/ 2166827 h 2714626"/>
              <a:gd name="connsiteX3420" fmla="*/ 1292986 w 4719208"/>
              <a:gd name="connsiteY3420" fmla="*/ 2158968 h 2714626"/>
              <a:gd name="connsiteX3421" fmla="*/ 1270607 w 4719208"/>
              <a:gd name="connsiteY3421" fmla="*/ 2141822 h 2714626"/>
              <a:gd name="connsiteX3422" fmla="*/ 1255221 w 4719208"/>
              <a:gd name="connsiteY3422" fmla="*/ 2134321 h 2714626"/>
              <a:gd name="connsiteX3423" fmla="*/ 1246362 w 4719208"/>
              <a:gd name="connsiteY3423" fmla="*/ 2135035 h 2714626"/>
              <a:gd name="connsiteX3424" fmla="*/ 1248694 w 4719208"/>
              <a:gd name="connsiteY3424" fmla="*/ 2136464 h 2714626"/>
              <a:gd name="connsiteX3425" fmla="*/ 1257086 w 4719208"/>
              <a:gd name="connsiteY3425" fmla="*/ 2136464 h 2714626"/>
              <a:gd name="connsiteX3426" fmla="*/ 1261282 w 4719208"/>
              <a:gd name="connsiteY3426" fmla="*/ 2139679 h 2714626"/>
              <a:gd name="connsiteX3427" fmla="*/ 1251958 w 4719208"/>
              <a:gd name="connsiteY3427" fmla="*/ 2140751 h 2714626"/>
              <a:gd name="connsiteX3428" fmla="*/ 1240301 w 4719208"/>
              <a:gd name="connsiteY3428" fmla="*/ 2140751 h 2714626"/>
              <a:gd name="connsiteX3429" fmla="*/ 1240301 w 4719208"/>
              <a:gd name="connsiteY3429" fmla="*/ 2142180 h 2714626"/>
              <a:gd name="connsiteX3430" fmla="*/ 1244964 w 4719208"/>
              <a:gd name="connsiteY3430" fmla="*/ 2144323 h 2714626"/>
              <a:gd name="connsiteX3431" fmla="*/ 1243099 w 4719208"/>
              <a:gd name="connsiteY3431" fmla="*/ 2145752 h 2714626"/>
              <a:gd name="connsiteX3432" fmla="*/ 1240301 w 4719208"/>
              <a:gd name="connsiteY3432" fmla="*/ 2144680 h 2714626"/>
              <a:gd name="connsiteX3433" fmla="*/ 1236572 w 4719208"/>
              <a:gd name="connsiteY3433" fmla="*/ 2141822 h 2714626"/>
              <a:gd name="connsiteX3434" fmla="*/ 1238903 w 4719208"/>
              <a:gd name="connsiteY3434" fmla="*/ 2140751 h 2714626"/>
              <a:gd name="connsiteX3435" fmla="*/ 1238903 w 4719208"/>
              <a:gd name="connsiteY3435" fmla="*/ 2137179 h 2714626"/>
              <a:gd name="connsiteX3436" fmla="*/ 1232375 w 4719208"/>
              <a:gd name="connsiteY3436" fmla="*/ 2131821 h 2714626"/>
              <a:gd name="connsiteX3437" fmla="*/ 1227713 w 4719208"/>
              <a:gd name="connsiteY3437" fmla="*/ 2130392 h 2714626"/>
              <a:gd name="connsiteX3438" fmla="*/ 1230510 w 4719208"/>
              <a:gd name="connsiteY3438" fmla="*/ 2129678 h 2714626"/>
              <a:gd name="connsiteX3439" fmla="*/ 1232842 w 4719208"/>
              <a:gd name="connsiteY3439" fmla="*/ 2128249 h 2714626"/>
              <a:gd name="connsiteX3440" fmla="*/ 1237038 w 4719208"/>
              <a:gd name="connsiteY3440" fmla="*/ 2131821 h 2714626"/>
              <a:gd name="connsiteX3441" fmla="*/ 1241700 w 4719208"/>
              <a:gd name="connsiteY3441" fmla="*/ 2133250 h 2714626"/>
              <a:gd name="connsiteX3442" fmla="*/ 1241700 w 4719208"/>
              <a:gd name="connsiteY3442" fmla="*/ 2130749 h 2714626"/>
              <a:gd name="connsiteX3443" fmla="*/ 1239836 w 4719208"/>
              <a:gd name="connsiteY3443" fmla="*/ 2126820 h 2714626"/>
              <a:gd name="connsiteX3444" fmla="*/ 1231910 w 4719208"/>
              <a:gd name="connsiteY3444" fmla="*/ 2123248 h 2714626"/>
              <a:gd name="connsiteX3445" fmla="*/ 1227247 w 4719208"/>
              <a:gd name="connsiteY3445" fmla="*/ 2119676 h 2714626"/>
              <a:gd name="connsiteX3446" fmla="*/ 1233774 w 4719208"/>
              <a:gd name="connsiteY3446" fmla="*/ 2121105 h 2714626"/>
              <a:gd name="connsiteX3447" fmla="*/ 1251958 w 4719208"/>
              <a:gd name="connsiteY3447" fmla="*/ 2120033 h 2714626"/>
              <a:gd name="connsiteX3448" fmla="*/ 1260816 w 4719208"/>
              <a:gd name="connsiteY3448" fmla="*/ 2121105 h 2714626"/>
              <a:gd name="connsiteX3449" fmla="*/ 1262681 w 4719208"/>
              <a:gd name="connsiteY3449" fmla="*/ 2123248 h 2714626"/>
              <a:gd name="connsiteX3450" fmla="*/ 1269208 w 4719208"/>
              <a:gd name="connsiteY3450" fmla="*/ 2125034 h 2714626"/>
              <a:gd name="connsiteX3451" fmla="*/ 1273404 w 4719208"/>
              <a:gd name="connsiteY3451" fmla="*/ 2123248 h 2714626"/>
              <a:gd name="connsiteX3452" fmla="*/ 1273404 w 4719208"/>
              <a:gd name="connsiteY3452" fmla="*/ 2125749 h 2714626"/>
              <a:gd name="connsiteX3453" fmla="*/ 1275270 w 4719208"/>
              <a:gd name="connsiteY3453" fmla="*/ 2128249 h 2714626"/>
              <a:gd name="connsiteX3454" fmla="*/ 1278067 w 4719208"/>
              <a:gd name="connsiteY3454" fmla="*/ 2127892 h 2714626"/>
              <a:gd name="connsiteX3455" fmla="*/ 1282263 w 4719208"/>
              <a:gd name="connsiteY3455" fmla="*/ 2126105 h 2714626"/>
              <a:gd name="connsiteX3456" fmla="*/ 1285526 w 4719208"/>
              <a:gd name="connsiteY3456" fmla="*/ 2129320 h 2714626"/>
              <a:gd name="connsiteX3457" fmla="*/ 1288324 w 4719208"/>
              <a:gd name="connsiteY3457" fmla="*/ 2128963 h 2714626"/>
              <a:gd name="connsiteX3458" fmla="*/ 1290655 w 4719208"/>
              <a:gd name="connsiteY3458" fmla="*/ 2126820 h 2714626"/>
              <a:gd name="connsiteX3459" fmla="*/ 1289257 w 4719208"/>
              <a:gd name="connsiteY3459" fmla="*/ 2123606 h 2714626"/>
              <a:gd name="connsiteX3460" fmla="*/ 1282729 w 4719208"/>
              <a:gd name="connsiteY3460" fmla="*/ 2120390 h 2714626"/>
              <a:gd name="connsiteX3461" fmla="*/ 1281331 w 4719208"/>
              <a:gd name="connsiteY3461" fmla="*/ 2118605 h 2714626"/>
              <a:gd name="connsiteX3462" fmla="*/ 1283661 w 4719208"/>
              <a:gd name="connsiteY3462" fmla="*/ 2117533 h 2714626"/>
              <a:gd name="connsiteX3463" fmla="*/ 1281331 w 4719208"/>
              <a:gd name="connsiteY3463" fmla="*/ 2116818 h 2714626"/>
              <a:gd name="connsiteX3464" fmla="*/ 1278533 w 4719208"/>
              <a:gd name="connsiteY3464" fmla="*/ 2117533 h 2714626"/>
              <a:gd name="connsiteX3465" fmla="*/ 1278067 w 4719208"/>
              <a:gd name="connsiteY3465" fmla="*/ 2118605 h 2714626"/>
              <a:gd name="connsiteX3466" fmla="*/ 1281331 w 4719208"/>
              <a:gd name="connsiteY3466" fmla="*/ 2120033 h 2714626"/>
              <a:gd name="connsiteX3467" fmla="*/ 1279465 w 4719208"/>
              <a:gd name="connsiteY3467" fmla="*/ 2121462 h 2714626"/>
              <a:gd name="connsiteX3468" fmla="*/ 1276668 w 4719208"/>
              <a:gd name="connsiteY3468" fmla="*/ 2121462 h 2714626"/>
              <a:gd name="connsiteX3469" fmla="*/ 1276202 w 4719208"/>
              <a:gd name="connsiteY3469" fmla="*/ 2118961 h 2714626"/>
              <a:gd name="connsiteX3470" fmla="*/ 1278067 w 4719208"/>
              <a:gd name="connsiteY3470" fmla="*/ 2116818 h 2714626"/>
              <a:gd name="connsiteX3471" fmla="*/ 1273870 w 4719208"/>
              <a:gd name="connsiteY3471" fmla="*/ 2116104 h 2714626"/>
              <a:gd name="connsiteX3472" fmla="*/ 1266877 w 4719208"/>
              <a:gd name="connsiteY3472" fmla="*/ 2116461 h 2714626"/>
              <a:gd name="connsiteX3473" fmla="*/ 1262681 w 4719208"/>
              <a:gd name="connsiteY3473" fmla="*/ 2114318 h 2714626"/>
              <a:gd name="connsiteX3474" fmla="*/ 1265945 w 4719208"/>
              <a:gd name="connsiteY3474" fmla="*/ 2113961 h 2714626"/>
              <a:gd name="connsiteX3475" fmla="*/ 1270141 w 4719208"/>
              <a:gd name="connsiteY3475" fmla="*/ 2116104 h 2714626"/>
              <a:gd name="connsiteX3476" fmla="*/ 1272006 w 4719208"/>
              <a:gd name="connsiteY3476" fmla="*/ 2113961 h 2714626"/>
              <a:gd name="connsiteX3477" fmla="*/ 1272472 w 4719208"/>
              <a:gd name="connsiteY3477" fmla="*/ 2111460 h 2714626"/>
              <a:gd name="connsiteX3478" fmla="*/ 1279932 w 4719208"/>
              <a:gd name="connsiteY3478" fmla="*/ 2114318 h 2714626"/>
              <a:gd name="connsiteX3479" fmla="*/ 1287392 w 4719208"/>
              <a:gd name="connsiteY3479" fmla="*/ 2115032 h 2714626"/>
              <a:gd name="connsiteX3480" fmla="*/ 1285993 w 4719208"/>
              <a:gd name="connsiteY3480" fmla="*/ 2116461 h 2714626"/>
              <a:gd name="connsiteX3481" fmla="*/ 1289257 w 4719208"/>
              <a:gd name="connsiteY3481" fmla="*/ 2121105 h 2714626"/>
              <a:gd name="connsiteX3482" fmla="*/ 1295318 w 4719208"/>
              <a:gd name="connsiteY3482" fmla="*/ 2127177 h 2714626"/>
              <a:gd name="connsiteX3483" fmla="*/ 1300446 w 4719208"/>
              <a:gd name="connsiteY3483" fmla="*/ 2133964 h 2714626"/>
              <a:gd name="connsiteX3484" fmla="*/ 1299047 w 4719208"/>
              <a:gd name="connsiteY3484" fmla="*/ 2137179 h 2714626"/>
              <a:gd name="connsiteX3485" fmla="*/ 1301379 w 4719208"/>
              <a:gd name="connsiteY3485" fmla="*/ 2137179 h 2714626"/>
              <a:gd name="connsiteX3486" fmla="*/ 1303709 w 4719208"/>
              <a:gd name="connsiteY3486" fmla="*/ 2137893 h 2714626"/>
              <a:gd name="connsiteX3487" fmla="*/ 1303709 w 4719208"/>
              <a:gd name="connsiteY3487" fmla="*/ 2140751 h 2714626"/>
              <a:gd name="connsiteX3488" fmla="*/ 1305575 w 4719208"/>
              <a:gd name="connsiteY3488" fmla="*/ 2145394 h 2714626"/>
              <a:gd name="connsiteX3489" fmla="*/ 1308372 w 4719208"/>
              <a:gd name="connsiteY3489" fmla="*/ 2147181 h 2714626"/>
              <a:gd name="connsiteX3490" fmla="*/ 1308838 w 4719208"/>
              <a:gd name="connsiteY3490" fmla="*/ 2153610 h 2714626"/>
              <a:gd name="connsiteX3491" fmla="*/ 1314899 w 4719208"/>
              <a:gd name="connsiteY3491" fmla="*/ 2164684 h 2714626"/>
              <a:gd name="connsiteX3492" fmla="*/ 1278233 w 4719208"/>
              <a:gd name="connsiteY3492" fmla="*/ 2174380 h 2714626"/>
              <a:gd name="connsiteX3493" fmla="*/ 1274585 w 4719208"/>
              <a:gd name="connsiteY3493" fmla="*/ 2173296 h 2714626"/>
              <a:gd name="connsiteX3494" fmla="*/ 1269112 w 4719208"/>
              <a:gd name="connsiteY3494" fmla="*/ 2165340 h 2714626"/>
              <a:gd name="connsiteX3495" fmla="*/ 1266832 w 4719208"/>
              <a:gd name="connsiteY3495" fmla="*/ 2161362 h 2714626"/>
              <a:gd name="connsiteX3496" fmla="*/ 1275953 w 4719208"/>
              <a:gd name="connsiteY3496" fmla="*/ 2166425 h 2714626"/>
              <a:gd name="connsiteX3497" fmla="*/ 1280969 w 4719208"/>
              <a:gd name="connsiteY3497" fmla="*/ 2172211 h 2714626"/>
              <a:gd name="connsiteX3498" fmla="*/ 1162238 w 4719208"/>
              <a:gd name="connsiteY3498" fmla="*/ 2174381 h 2714626"/>
              <a:gd name="connsiteX3499" fmla="*/ 1156398 w 4719208"/>
              <a:gd name="connsiteY3499" fmla="*/ 2168595 h 2714626"/>
              <a:gd name="connsiteX3500" fmla="*/ 1146663 w 4719208"/>
              <a:gd name="connsiteY3500" fmla="*/ 2163894 h 2714626"/>
              <a:gd name="connsiteX3501" fmla="*/ 1148610 w 4719208"/>
              <a:gd name="connsiteY3501" fmla="*/ 2163171 h 2714626"/>
              <a:gd name="connsiteX3502" fmla="*/ 1151530 w 4719208"/>
              <a:gd name="connsiteY3502" fmla="*/ 2163533 h 2714626"/>
              <a:gd name="connsiteX3503" fmla="*/ 1155911 w 4719208"/>
              <a:gd name="connsiteY3503" fmla="*/ 2167149 h 2714626"/>
              <a:gd name="connsiteX3504" fmla="*/ 1159804 w 4719208"/>
              <a:gd name="connsiteY3504" fmla="*/ 2167872 h 2714626"/>
              <a:gd name="connsiteX3505" fmla="*/ 1161265 w 4719208"/>
              <a:gd name="connsiteY3505" fmla="*/ 2165702 h 2714626"/>
              <a:gd name="connsiteX3506" fmla="*/ 1157371 w 4719208"/>
              <a:gd name="connsiteY3506" fmla="*/ 2162448 h 2714626"/>
              <a:gd name="connsiteX3507" fmla="*/ 1154451 w 4719208"/>
              <a:gd name="connsiteY3507" fmla="*/ 2162086 h 2714626"/>
              <a:gd name="connsiteX3508" fmla="*/ 1157371 w 4719208"/>
              <a:gd name="connsiteY3508" fmla="*/ 2160278 h 2714626"/>
              <a:gd name="connsiteX3509" fmla="*/ 1160778 w 4719208"/>
              <a:gd name="connsiteY3509" fmla="*/ 2162086 h 2714626"/>
              <a:gd name="connsiteX3510" fmla="*/ 1162725 w 4719208"/>
              <a:gd name="connsiteY3510" fmla="*/ 2164979 h 2714626"/>
              <a:gd name="connsiteX3511" fmla="*/ 1166132 w 4719208"/>
              <a:gd name="connsiteY3511" fmla="*/ 2165702 h 2714626"/>
              <a:gd name="connsiteX3512" fmla="*/ 1169052 w 4719208"/>
              <a:gd name="connsiteY3512" fmla="*/ 2163533 h 2714626"/>
              <a:gd name="connsiteX3513" fmla="*/ 1170999 w 4719208"/>
              <a:gd name="connsiteY3513" fmla="*/ 2166787 h 2714626"/>
              <a:gd name="connsiteX3514" fmla="*/ 1176352 w 4719208"/>
              <a:gd name="connsiteY3514" fmla="*/ 2169319 h 2714626"/>
              <a:gd name="connsiteX3515" fmla="*/ 1173920 w 4719208"/>
              <a:gd name="connsiteY3515" fmla="*/ 2170765 h 2714626"/>
              <a:gd name="connsiteX3516" fmla="*/ 1170512 w 4719208"/>
              <a:gd name="connsiteY3516" fmla="*/ 2168234 h 2714626"/>
              <a:gd name="connsiteX3517" fmla="*/ 1168566 w 4719208"/>
              <a:gd name="connsiteY3517" fmla="*/ 2167149 h 2714626"/>
              <a:gd name="connsiteX3518" fmla="*/ 1167592 w 4719208"/>
              <a:gd name="connsiteY3518" fmla="*/ 2170403 h 2714626"/>
              <a:gd name="connsiteX3519" fmla="*/ 1162725 w 4719208"/>
              <a:gd name="connsiteY3519" fmla="*/ 2171488 h 2714626"/>
              <a:gd name="connsiteX3520" fmla="*/ 1157973 w 4719208"/>
              <a:gd name="connsiteY3520" fmla="*/ 2179805 h 2714626"/>
              <a:gd name="connsiteX3521" fmla="*/ 1154375 w 4719208"/>
              <a:gd name="connsiteY3521" fmla="*/ 2175104 h 2714626"/>
              <a:gd name="connsiteX3522" fmla="*/ 1152833 w 4719208"/>
              <a:gd name="connsiteY3522" fmla="*/ 2175104 h 2714626"/>
              <a:gd name="connsiteX3523" fmla="*/ 1152318 w 4719208"/>
              <a:gd name="connsiteY3523" fmla="*/ 2174020 h 2714626"/>
              <a:gd name="connsiteX3524" fmla="*/ 1153347 w 4719208"/>
              <a:gd name="connsiteY3524" fmla="*/ 2174743 h 2714626"/>
              <a:gd name="connsiteX3525" fmla="*/ 1152833 w 4719208"/>
              <a:gd name="connsiteY3525" fmla="*/ 2172934 h 2714626"/>
              <a:gd name="connsiteX3526" fmla="*/ 1154375 w 4719208"/>
              <a:gd name="connsiteY3526" fmla="*/ 2171126 h 2714626"/>
              <a:gd name="connsiteX3527" fmla="*/ 1156431 w 4719208"/>
              <a:gd name="connsiteY3527" fmla="*/ 2174743 h 2714626"/>
              <a:gd name="connsiteX3528" fmla="*/ 1157973 w 4719208"/>
              <a:gd name="connsiteY3528" fmla="*/ 2178359 h 2714626"/>
              <a:gd name="connsiteX3529" fmla="*/ 1187662 w 4719208"/>
              <a:gd name="connsiteY3529" fmla="*/ 2180889 h 2714626"/>
              <a:gd name="connsiteX3530" fmla="*/ 1188086 w 4719208"/>
              <a:gd name="connsiteY3530" fmla="*/ 2179519 h 2714626"/>
              <a:gd name="connsiteX3531" fmla="*/ 1189358 w 4719208"/>
              <a:gd name="connsiteY3531" fmla="*/ 2176778 h 2714626"/>
              <a:gd name="connsiteX3532" fmla="*/ 1187662 w 4719208"/>
              <a:gd name="connsiteY3532" fmla="*/ 2175066 h 2714626"/>
              <a:gd name="connsiteX3533" fmla="*/ 1188934 w 4719208"/>
              <a:gd name="connsiteY3533" fmla="*/ 2174380 h 2714626"/>
              <a:gd name="connsiteX3534" fmla="*/ 1190207 w 4719208"/>
              <a:gd name="connsiteY3534" fmla="*/ 2176778 h 2714626"/>
              <a:gd name="connsiteX3535" fmla="*/ 1191903 w 4719208"/>
              <a:gd name="connsiteY3535" fmla="*/ 2177464 h 2714626"/>
              <a:gd name="connsiteX3536" fmla="*/ 1190631 w 4719208"/>
              <a:gd name="connsiteY3536" fmla="*/ 2180547 h 2714626"/>
              <a:gd name="connsiteX3537" fmla="*/ 1281111 w 4719208"/>
              <a:gd name="connsiteY3537" fmla="*/ 2180890 h 2714626"/>
              <a:gd name="connsiteX3538" fmla="*/ 1278142 w 4719208"/>
              <a:gd name="connsiteY3538" fmla="*/ 2179178 h 2714626"/>
              <a:gd name="connsiteX3539" fmla="*/ 1282595 w 4719208"/>
              <a:gd name="connsiteY3539" fmla="*/ 2178150 h 2714626"/>
              <a:gd name="connsiteX3540" fmla="*/ 1283090 w 4719208"/>
              <a:gd name="connsiteY3540" fmla="*/ 2174381 h 2714626"/>
              <a:gd name="connsiteX3541" fmla="*/ 1285069 w 4719208"/>
              <a:gd name="connsiteY3541" fmla="*/ 2174724 h 2714626"/>
              <a:gd name="connsiteX3542" fmla="*/ 1288038 w 4719208"/>
              <a:gd name="connsiteY3542" fmla="*/ 2175752 h 2714626"/>
              <a:gd name="connsiteX3543" fmla="*/ 1286060 w 4719208"/>
              <a:gd name="connsiteY3543" fmla="*/ 2176779 h 2714626"/>
              <a:gd name="connsiteX3544" fmla="*/ 2614607 w 4719208"/>
              <a:gd name="connsiteY3544" fmla="*/ 2185229 h 2714626"/>
              <a:gd name="connsiteX3545" fmla="*/ 2610838 w 4719208"/>
              <a:gd name="connsiteY3545" fmla="*/ 2181784 h 2714626"/>
              <a:gd name="connsiteX3546" fmla="*/ 2607067 w 4719208"/>
              <a:gd name="connsiteY3546" fmla="*/ 2178720 h 2714626"/>
              <a:gd name="connsiteX3547" fmla="*/ 2609894 w 4719208"/>
              <a:gd name="connsiteY3547" fmla="*/ 2179104 h 2714626"/>
              <a:gd name="connsiteX3548" fmla="*/ 2615549 w 4719208"/>
              <a:gd name="connsiteY3548" fmla="*/ 2182549 h 2714626"/>
              <a:gd name="connsiteX3549" fmla="*/ 392664 w 4719208"/>
              <a:gd name="connsiteY3549" fmla="*/ 2202587 h 2714626"/>
              <a:gd name="connsiteX3550" fmla="*/ 387009 w 4719208"/>
              <a:gd name="connsiteY3550" fmla="*/ 2198247 h 2714626"/>
              <a:gd name="connsiteX3551" fmla="*/ 386066 w 4719208"/>
              <a:gd name="connsiteY3551" fmla="*/ 2196078 h 2714626"/>
              <a:gd name="connsiteX3552" fmla="*/ 390779 w 4719208"/>
              <a:gd name="connsiteY3552" fmla="*/ 2198609 h 2714626"/>
              <a:gd name="connsiteX3553" fmla="*/ 395963 w 4719208"/>
              <a:gd name="connsiteY3553" fmla="*/ 2201864 h 2714626"/>
              <a:gd name="connsiteX3554" fmla="*/ 1247517 w 4719208"/>
              <a:gd name="connsiteY3554" fmla="*/ 2205841 h 2714626"/>
              <a:gd name="connsiteX3555" fmla="*/ 1245646 w 4719208"/>
              <a:gd name="connsiteY3555" fmla="*/ 2205841 h 2714626"/>
              <a:gd name="connsiteX3556" fmla="*/ 1242838 w 4719208"/>
              <a:gd name="connsiteY3556" fmla="*/ 2202637 h 2714626"/>
              <a:gd name="connsiteX3557" fmla="*/ 1243774 w 4719208"/>
              <a:gd name="connsiteY3557" fmla="*/ 2199790 h 2714626"/>
              <a:gd name="connsiteX3558" fmla="*/ 1238158 w 4719208"/>
              <a:gd name="connsiteY3558" fmla="*/ 2196586 h 2714626"/>
              <a:gd name="connsiteX3559" fmla="*/ 1234883 w 4719208"/>
              <a:gd name="connsiteY3559" fmla="*/ 2191958 h 2714626"/>
              <a:gd name="connsiteX3560" fmla="*/ 1232076 w 4719208"/>
              <a:gd name="connsiteY3560" fmla="*/ 2191602 h 2714626"/>
              <a:gd name="connsiteX3561" fmla="*/ 1229268 w 4719208"/>
              <a:gd name="connsiteY3561" fmla="*/ 2194095 h 2714626"/>
              <a:gd name="connsiteX3562" fmla="*/ 1225993 w 4719208"/>
              <a:gd name="connsiteY3562" fmla="*/ 2191602 h 2714626"/>
              <a:gd name="connsiteX3563" fmla="*/ 1222717 w 4719208"/>
              <a:gd name="connsiteY3563" fmla="*/ 2188399 h 2714626"/>
              <a:gd name="connsiteX3564" fmla="*/ 1218506 w 4719208"/>
              <a:gd name="connsiteY3564" fmla="*/ 2188043 h 2714626"/>
              <a:gd name="connsiteX3565" fmla="*/ 1221314 w 4719208"/>
              <a:gd name="connsiteY3565" fmla="*/ 2184839 h 2714626"/>
              <a:gd name="connsiteX3566" fmla="*/ 1219442 w 4719208"/>
              <a:gd name="connsiteY3566" fmla="*/ 2181280 h 2714626"/>
              <a:gd name="connsiteX3567" fmla="*/ 1212422 w 4719208"/>
              <a:gd name="connsiteY3567" fmla="*/ 2178076 h 2714626"/>
              <a:gd name="connsiteX3568" fmla="*/ 1206339 w 4719208"/>
              <a:gd name="connsiteY3568" fmla="*/ 2173448 h 2714626"/>
              <a:gd name="connsiteX3569" fmla="*/ 1206339 w 4719208"/>
              <a:gd name="connsiteY3569" fmla="*/ 2170601 h 2714626"/>
              <a:gd name="connsiteX3570" fmla="*/ 1200257 w 4719208"/>
              <a:gd name="connsiteY3570" fmla="*/ 2169889 h 2714626"/>
              <a:gd name="connsiteX3571" fmla="*/ 1189494 w 4719208"/>
              <a:gd name="connsiteY3571" fmla="*/ 2164194 h 2714626"/>
              <a:gd name="connsiteX3572" fmla="*/ 1182007 w 4719208"/>
              <a:gd name="connsiteY3572" fmla="*/ 2161702 h 2714626"/>
              <a:gd name="connsiteX3573" fmla="*/ 1187154 w 4719208"/>
              <a:gd name="connsiteY3573" fmla="*/ 2160278 h 2714626"/>
              <a:gd name="connsiteX3574" fmla="*/ 1191834 w 4719208"/>
              <a:gd name="connsiteY3574" fmla="*/ 2161702 h 2714626"/>
              <a:gd name="connsiteX3575" fmla="*/ 1189494 w 4719208"/>
              <a:gd name="connsiteY3575" fmla="*/ 2162414 h 2714626"/>
              <a:gd name="connsiteX3576" fmla="*/ 1190430 w 4719208"/>
              <a:gd name="connsiteY3576" fmla="*/ 2163481 h 2714626"/>
              <a:gd name="connsiteX3577" fmla="*/ 1196980 w 4719208"/>
              <a:gd name="connsiteY3577" fmla="*/ 2165262 h 2714626"/>
              <a:gd name="connsiteX3578" fmla="*/ 1199788 w 4719208"/>
              <a:gd name="connsiteY3578" fmla="*/ 2168109 h 2714626"/>
              <a:gd name="connsiteX3579" fmla="*/ 1203064 w 4719208"/>
              <a:gd name="connsiteY3579" fmla="*/ 2167041 h 2714626"/>
              <a:gd name="connsiteX3580" fmla="*/ 1204000 w 4719208"/>
              <a:gd name="connsiteY3580" fmla="*/ 2164906 h 2714626"/>
              <a:gd name="connsiteX3581" fmla="*/ 1207744 w 4719208"/>
              <a:gd name="connsiteY3581" fmla="*/ 2168465 h 2714626"/>
              <a:gd name="connsiteX3582" fmla="*/ 1221314 w 4719208"/>
              <a:gd name="connsiteY3582" fmla="*/ 2179144 h 2714626"/>
              <a:gd name="connsiteX3583" fmla="*/ 1224589 w 4719208"/>
              <a:gd name="connsiteY3583" fmla="*/ 2184839 h 2714626"/>
              <a:gd name="connsiteX3584" fmla="*/ 1226929 w 4719208"/>
              <a:gd name="connsiteY3584" fmla="*/ 2183772 h 2714626"/>
              <a:gd name="connsiteX3585" fmla="*/ 1230204 w 4719208"/>
              <a:gd name="connsiteY3585" fmla="*/ 2184483 h 2714626"/>
              <a:gd name="connsiteX3586" fmla="*/ 1231608 w 4719208"/>
              <a:gd name="connsiteY3586" fmla="*/ 2186975 h 2714626"/>
              <a:gd name="connsiteX3587" fmla="*/ 1233947 w 4719208"/>
              <a:gd name="connsiteY3587" fmla="*/ 2187331 h 2714626"/>
              <a:gd name="connsiteX3588" fmla="*/ 1236755 w 4719208"/>
              <a:gd name="connsiteY3588" fmla="*/ 2186263 h 2714626"/>
              <a:gd name="connsiteX3589" fmla="*/ 1236288 w 4719208"/>
              <a:gd name="connsiteY3589" fmla="*/ 2188399 h 2714626"/>
              <a:gd name="connsiteX3590" fmla="*/ 1235352 w 4719208"/>
              <a:gd name="connsiteY3590" fmla="*/ 2190891 h 2714626"/>
              <a:gd name="connsiteX3591" fmla="*/ 1240030 w 4719208"/>
              <a:gd name="connsiteY3591" fmla="*/ 2191958 h 2714626"/>
              <a:gd name="connsiteX3592" fmla="*/ 1245646 w 4719208"/>
              <a:gd name="connsiteY3592" fmla="*/ 2197654 h 2714626"/>
              <a:gd name="connsiteX3593" fmla="*/ 1248453 w 4719208"/>
              <a:gd name="connsiteY3593" fmla="*/ 2199790 h 2714626"/>
              <a:gd name="connsiteX3594" fmla="*/ 1248453 w 4719208"/>
              <a:gd name="connsiteY3594" fmla="*/ 2200858 h 2714626"/>
              <a:gd name="connsiteX3595" fmla="*/ 1244710 w 4719208"/>
              <a:gd name="connsiteY3595" fmla="*/ 2203705 h 2714626"/>
              <a:gd name="connsiteX3596" fmla="*/ 1246114 w 4719208"/>
              <a:gd name="connsiteY3596" fmla="*/ 2204773 h 2714626"/>
              <a:gd name="connsiteX3597" fmla="*/ 1248453 w 4719208"/>
              <a:gd name="connsiteY3597" fmla="*/ 2204773 h 2714626"/>
              <a:gd name="connsiteX3598" fmla="*/ 1242798 w 4719208"/>
              <a:gd name="connsiteY3598" fmla="*/ 2206926 h 2714626"/>
              <a:gd name="connsiteX3599" fmla="*/ 1240254 w 4719208"/>
              <a:gd name="connsiteY3599" fmla="*/ 2205800 h 2714626"/>
              <a:gd name="connsiteX3600" fmla="*/ 1230074 w 4719208"/>
              <a:gd name="connsiteY3600" fmla="*/ 2200167 h 2714626"/>
              <a:gd name="connsiteX3601" fmla="*/ 1230074 w 4719208"/>
              <a:gd name="connsiteY3601" fmla="*/ 2197162 h 2714626"/>
              <a:gd name="connsiteX3602" fmla="*/ 1236691 w 4719208"/>
              <a:gd name="connsiteY3602" fmla="*/ 2200918 h 2714626"/>
              <a:gd name="connsiteX3603" fmla="*/ 2384722 w 4719208"/>
              <a:gd name="connsiteY3603" fmla="*/ 2213435 h 2714626"/>
              <a:gd name="connsiteX3604" fmla="*/ 2380866 w 4719208"/>
              <a:gd name="connsiteY3604" fmla="*/ 2206795 h 2714626"/>
              <a:gd name="connsiteX3605" fmla="*/ 2382023 w 4719208"/>
              <a:gd name="connsiteY3605" fmla="*/ 2203671 h 2714626"/>
              <a:gd name="connsiteX3606" fmla="*/ 2384336 w 4719208"/>
              <a:gd name="connsiteY3606" fmla="*/ 2206014 h 2714626"/>
              <a:gd name="connsiteX3607" fmla="*/ 2384336 w 4719208"/>
              <a:gd name="connsiteY3607" fmla="*/ 2210701 h 2714626"/>
              <a:gd name="connsiteX3608" fmla="*/ 2385108 w 4719208"/>
              <a:gd name="connsiteY3608" fmla="*/ 2212654 h 2714626"/>
              <a:gd name="connsiteX3609" fmla="*/ 2506691 w 4719208"/>
              <a:gd name="connsiteY3609" fmla="*/ 2225368 h 2714626"/>
              <a:gd name="connsiteX3610" fmla="*/ 2501978 w 4719208"/>
              <a:gd name="connsiteY3610" fmla="*/ 2222927 h 2714626"/>
              <a:gd name="connsiteX3611" fmla="*/ 2499622 w 4719208"/>
              <a:gd name="connsiteY3611" fmla="*/ 2221706 h 2714626"/>
              <a:gd name="connsiteX3612" fmla="*/ 2501978 w 4719208"/>
              <a:gd name="connsiteY3612" fmla="*/ 2218859 h 2714626"/>
              <a:gd name="connsiteX3613" fmla="*/ 2506691 w 4719208"/>
              <a:gd name="connsiteY3613" fmla="*/ 2221300 h 2714626"/>
              <a:gd name="connsiteX3614" fmla="*/ 2508104 w 4719208"/>
              <a:gd name="connsiteY3614" fmla="*/ 2223741 h 2714626"/>
              <a:gd name="connsiteX3615" fmla="*/ 1868981 w 4719208"/>
              <a:gd name="connsiteY3615" fmla="*/ 2231877 h 2714626"/>
              <a:gd name="connsiteX3616" fmla="*/ 1862619 w 4719208"/>
              <a:gd name="connsiteY3616" fmla="*/ 2228451 h 2714626"/>
              <a:gd name="connsiteX3617" fmla="*/ 1859193 w 4719208"/>
              <a:gd name="connsiteY3617" fmla="*/ 2226738 h 2714626"/>
              <a:gd name="connsiteX3618" fmla="*/ 1861150 w 4719208"/>
              <a:gd name="connsiteY3618" fmla="*/ 2225368 h 2714626"/>
              <a:gd name="connsiteX3619" fmla="*/ 1864088 w 4719208"/>
              <a:gd name="connsiteY3619" fmla="*/ 2225711 h 2714626"/>
              <a:gd name="connsiteX3620" fmla="*/ 1867024 w 4719208"/>
              <a:gd name="connsiteY3620" fmla="*/ 2229136 h 2714626"/>
              <a:gd name="connsiteX3621" fmla="*/ 1871917 w 4719208"/>
              <a:gd name="connsiteY3621" fmla="*/ 2230164 h 2714626"/>
              <a:gd name="connsiteX3622" fmla="*/ 2508576 w 4719208"/>
              <a:gd name="connsiteY3622" fmla="*/ 2238386 h 2714626"/>
              <a:gd name="connsiteX3623" fmla="*/ 2506220 w 4719208"/>
              <a:gd name="connsiteY3623" fmla="*/ 2236868 h 2714626"/>
              <a:gd name="connsiteX3624" fmla="*/ 2504806 w 4719208"/>
              <a:gd name="connsiteY3624" fmla="*/ 2233450 h 2714626"/>
              <a:gd name="connsiteX3625" fmla="*/ 2502450 w 4719208"/>
              <a:gd name="connsiteY3625" fmla="*/ 2232311 h 2714626"/>
              <a:gd name="connsiteX3626" fmla="*/ 2506220 w 4719208"/>
              <a:gd name="connsiteY3626" fmla="*/ 2230792 h 2714626"/>
              <a:gd name="connsiteX3627" fmla="*/ 2510932 w 4719208"/>
              <a:gd name="connsiteY3627" fmla="*/ 2231931 h 2714626"/>
              <a:gd name="connsiteX3628" fmla="*/ 2510461 w 4719208"/>
              <a:gd name="connsiteY3628" fmla="*/ 2234210 h 2714626"/>
              <a:gd name="connsiteX3629" fmla="*/ 2510932 w 4719208"/>
              <a:gd name="connsiteY3629" fmla="*/ 2237247 h 2714626"/>
              <a:gd name="connsiteX3630" fmla="*/ 1314899 w 4719208"/>
              <a:gd name="connsiteY3630" fmla="*/ 2240555 h 2714626"/>
              <a:gd name="connsiteX3631" fmla="*/ 1312072 w 4719208"/>
              <a:gd name="connsiteY3631" fmla="*/ 2238522 h 2714626"/>
              <a:gd name="connsiteX3632" fmla="*/ 1309244 w 4719208"/>
              <a:gd name="connsiteY3632" fmla="*/ 2234454 h 2714626"/>
              <a:gd name="connsiteX3633" fmla="*/ 1311668 w 4719208"/>
              <a:gd name="connsiteY3633" fmla="*/ 2234046 h 2714626"/>
              <a:gd name="connsiteX3634" fmla="*/ 1314899 w 4719208"/>
              <a:gd name="connsiteY3634" fmla="*/ 2238522 h 2714626"/>
              <a:gd name="connsiteX3635" fmla="*/ 2629687 w 4719208"/>
              <a:gd name="connsiteY3635" fmla="*/ 2250319 h 2714626"/>
              <a:gd name="connsiteX3636" fmla="*/ 2623090 w 4719208"/>
              <a:gd name="connsiteY3636" fmla="*/ 2244533 h 2714626"/>
              <a:gd name="connsiteX3637" fmla="*/ 2610836 w 4719208"/>
              <a:gd name="connsiteY3637" fmla="*/ 2229345 h 2714626"/>
              <a:gd name="connsiteX3638" fmla="*/ 2599998 w 4719208"/>
              <a:gd name="connsiteY3638" fmla="*/ 2223198 h 2714626"/>
              <a:gd name="connsiteX3639" fmla="*/ 2605653 w 4719208"/>
              <a:gd name="connsiteY3639" fmla="*/ 2224283 h 2714626"/>
              <a:gd name="connsiteX3640" fmla="*/ 2616492 w 4719208"/>
              <a:gd name="connsiteY3640" fmla="*/ 2229345 h 2714626"/>
              <a:gd name="connsiteX3641" fmla="*/ 2624503 w 4719208"/>
              <a:gd name="connsiteY3641" fmla="*/ 2237301 h 2714626"/>
              <a:gd name="connsiteX3642" fmla="*/ 2629216 w 4719208"/>
              <a:gd name="connsiteY3642" fmla="*/ 2245980 h 2714626"/>
              <a:gd name="connsiteX3643" fmla="*/ 485029 w 4719208"/>
              <a:gd name="connsiteY3643" fmla="*/ 2273462 h 2714626"/>
              <a:gd name="connsiteX3644" fmla="*/ 483143 w 4719208"/>
              <a:gd name="connsiteY3644" fmla="*/ 2273462 h 2714626"/>
              <a:gd name="connsiteX3645" fmla="*/ 483615 w 4719208"/>
              <a:gd name="connsiteY3645" fmla="*/ 2272739 h 2714626"/>
              <a:gd name="connsiteX3646" fmla="*/ 1327152 w 4719208"/>
              <a:gd name="connsiteY3646" fmla="*/ 2277439 h 2714626"/>
              <a:gd name="connsiteX3647" fmla="*/ 1320083 w 4719208"/>
              <a:gd name="connsiteY3647" fmla="*/ 2275270 h 2714626"/>
              <a:gd name="connsiteX3648" fmla="*/ 1317727 w 4719208"/>
              <a:gd name="connsiteY3648" fmla="*/ 2273100 h 2714626"/>
              <a:gd name="connsiteX3649" fmla="*/ 1323382 w 4719208"/>
              <a:gd name="connsiteY3649" fmla="*/ 2273824 h 2714626"/>
              <a:gd name="connsiteX3650" fmla="*/ 1330451 w 4719208"/>
              <a:gd name="connsiteY3650" fmla="*/ 2274908 h 2714626"/>
              <a:gd name="connsiteX3651" fmla="*/ 2630630 w 4719208"/>
              <a:gd name="connsiteY3651" fmla="*/ 2291543 h 2714626"/>
              <a:gd name="connsiteX3652" fmla="*/ 2624504 w 4719208"/>
              <a:gd name="connsiteY3652" fmla="*/ 2285949 h 2714626"/>
              <a:gd name="connsiteX3653" fmla="*/ 2621204 w 4719208"/>
              <a:gd name="connsiteY3653" fmla="*/ 2280728 h 2714626"/>
              <a:gd name="connsiteX3654" fmla="*/ 2624504 w 4719208"/>
              <a:gd name="connsiteY3654" fmla="*/ 2279609 h 2714626"/>
              <a:gd name="connsiteX3655" fmla="*/ 2628744 w 4719208"/>
              <a:gd name="connsiteY3655" fmla="*/ 2283338 h 2714626"/>
              <a:gd name="connsiteX3656" fmla="*/ 2632986 w 4719208"/>
              <a:gd name="connsiteY3656" fmla="*/ 2284830 h 2714626"/>
              <a:gd name="connsiteX3657" fmla="*/ 2633458 w 4719208"/>
              <a:gd name="connsiteY3657" fmla="*/ 2283338 h 2714626"/>
              <a:gd name="connsiteX3658" fmla="*/ 2632986 w 4719208"/>
              <a:gd name="connsiteY3658" fmla="*/ 2281101 h 2714626"/>
              <a:gd name="connsiteX3659" fmla="*/ 2630630 w 4719208"/>
              <a:gd name="connsiteY3659" fmla="*/ 2280355 h 2714626"/>
              <a:gd name="connsiteX3660" fmla="*/ 2634400 w 4719208"/>
              <a:gd name="connsiteY3660" fmla="*/ 2280355 h 2714626"/>
              <a:gd name="connsiteX3661" fmla="*/ 2636756 w 4719208"/>
              <a:gd name="connsiteY3661" fmla="*/ 2285949 h 2714626"/>
              <a:gd name="connsiteX3662" fmla="*/ 2636756 w 4719208"/>
              <a:gd name="connsiteY3662" fmla="*/ 2288187 h 2714626"/>
              <a:gd name="connsiteX3663" fmla="*/ 2635343 w 4719208"/>
              <a:gd name="connsiteY3663" fmla="*/ 2289678 h 2714626"/>
              <a:gd name="connsiteX3664" fmla="*/ 2632043 w 4719208"/>
              <a:gd name="connsiteY3664" fmla="*/ 2289678 h 2714626"/>
              <a:gd name="connsiteX3665" fmla="*/ 1948373 w 4719208"/>
              <a:gd name="connsiteY3665" fmla="*/ 2298052 h 2714626"/>
              <a:gd name="connsiteX3666" fmla="*/ 1941134 w 4719208"/>
              <a:gd name="connsiteY3666" fmla="*/ 2296605 h 2714626"/>
              <a:gd name="connsiteX3667" fmla="*/ 1939777 w 4719208"/>
              <a:gd name="connsiteY3667" fmla="*/ 2294074 h 2714626"/>
              <a:gd name="connsiteX3668" fmla="*/ 1940682 w 4719208"/>
              <a:gd name="connsiteY3668" fmla="*/ 2292627 h 2714626"/>
              <a:gd name="connsiteX3669" fmla="*/ 1945206 w 4719208"/>
              <a:gd name="connsiteY3669" fmla="*/ 2295520 h 2714626"/>
              <a:gd name="connsiteX3670" fmla="*/ 1951087 w 4719208"/>
              <a:gd name="connsiteY3670" fmla="*/ 2296605 h 2714626"/>
              <a:gd name="connsiteX3671" fmla="*/ 586976 w 4719208"/>
              <a:gd name="connsiteY3671" fmla="*/ 2351058 h 2714626"/>
              <a:gd name="connsiteX3672" fmla="*/ 585876 w 4719208"/>
              <a:gd name="connsiteY3672" fmla="*/ 2350846 h 2714626"/>
              <a:gd name="connsiteX3673" fmla="*/ 585876 w 4719208"/>
              <a:gd name="connsiteY3673" fmla="*/ 2350372 h 2714626"/>
              <a:gd name="connsiteX3674" fmla="*/ 590117 w 4719208"/>
              <a:gd name="connsiteY3674" fmla="*/ 2353016 h 2714626"/>
              <a:gd name="connsiteX3675" fmla="*/ 586976 w 4719208"/>
              <a:gd name="connsiteY3675" fmla="*/ 2351058 h 2714626"/>
              <a:gd name="connsiteX3676" fmla="*/ 589646 w 4719208"/>
              <a:gd name="connsiteY3676" fmla="*/ 2351569 h 2714626"/>
              <a:gd name="connsiteX3677" fmla="*/ 1965326 w 4719208"/>
              <a:gd name="connsiteY3677" fmla="*/ 2353378 h 2714626"/>
              <a:gd name="connsiteX3678" fmla="*/ 1962599 w 4719208"/>
              <a:gd name="connsiteY3678" fmla="*/ 2350485 h 2714626"/>
              <a:gd name="connsiteX3679" fmla="*/ 1959418 w 4719208"/>
              <a:gd name="connsiteY3679" fmla="*/ 2349038 h 2714626"/>
              <a:gd name="connsiteX3680" fmla="*/ 1960782 w 4719208"/>
              <a:gd name="connsiteY3680" fmla="*/ 2347592 h 2714626"/>
              <a:gd name="connsiteX3681" fmla="*/ 1958055 w 4719208"/>
              <a:gd name="connsiteY3681" fmla="*/ 2344337 h 2714626"/>
              <a:gd name="connsiteX3682" fmla="*/ 1955328 w 4719208"/>
              <a:gd name="connsiteY3682" fmla="*/ 2343253 h 2714626"/>
              <a:gd name="connsiteX3683" fmla="*/ 1957601 w 4719208"/>
              <a:gd name="connsiteY3683" fmla="*/ 2342168 h 2714626"/>
              <a:gd name="connsiteX3684" fmla="*/ 1959418 w 4719208"/>
              <a:gd name="connsiteY3684" fmla="*/ 2340360 h 2714626"/>
              <a:gd name="connsiteX3685" fmla="*/ 1959418 w 4719208"/>
              <a:gd name="connsiteY3685" fmla="*/ 2343253 h 2714626"/>
              <a:gd name="connsiteX3686" fmla="*/ 1963508 w 4719208"/>
              <a:gd name="connsiteY3686" fmla="*/ 2347592 h 2714626"/>
              <a:gd name="connsiteX3687" fmla="*/ 1967144 w 4719208"/>
              <a:gd name="connsiteY3687" fmla="*/ 2348677 h 2714626"/>
              <a:gd name="connsiteX3688" fmla="*/ 1967144 w 4719208"/>
              <a:gd name="connsiteY3688" fmla="*/ 2350485 h 2714626"/>
              <a:gd name="connsiteX3689" fmla="*/ 1968052 w 4719208"/>
              <a:gd name="connsiteY3689" fmla="*/ 2352293 h 2714626"/>
              <a:gd name="connsiteX3690" fmla="*/ 1324619 w 4719208"/>
              <a:gd name="connsiteY3690" fmla="*/ 2356632 h 2714626"/>
              <a:gd name="connsiteX3691" fmla="*/ 1321438 w 4719208"/>
              <a:gd name="connsiteY3691" fmla="*/ 2353920 h 2714626"/>
              <a:gd name="connsiteX3692" fmla="*/ 1317727 w 4719208"/>
              <a:gd name="connsiteY3692" fmla="*/ 2351208 h 2714626"/>
              <a:gd name="connsiteX3693" fmla="*/ 1320908 w 4719208"/>
              <a:gd name="connsiteY3693" fmla="*/ 2351886 h 2714626"/>
              <a:gd name="connsiteX3694" fmla="*/ 1326209 w 4719208"/>
              <a:gd name="connsiteY3694" fmla="*/ 2354259 h 2714626"/>
              <a:gd name="connsiteX3695" fmla="*/ 2170218 w 4719208"/>
              <a:gd name="connsiteY3695" fmla="*/ 2370736 h 2714626"/>
              <a:gd name="connsiteX3696" fmla="*/ 2166448 w 4719208"/>
              <a:gd name="connsiteY3696" fmla="*/ 2370736 h 2714626"/>
              <a:gd name="connsiteX3697" fmla="*/ 2161735 w 4719208"/>
              <a:gd name="connsiteY3697" fmla="*/ 2369984 h 2714626"/>
              <a:gd name="connsiteX3698" fmla="*/ 2164092 w 4719208"/>
              <a:gd name="connsiteY3698" fmla="*/ 2367731 h 2714626"/>
              <a:gd name="connsiteX3699" fmla="*/ 2164092 w 4719208"/>
              <a:gd name="connsiteY3699" fmla="*/ 2362850 h 2714626"/>
              <a:gd name="connsiteX3700" fmla="*/ 2165506 w 4719208"/>
              <a:gd name="connsiteY3700" fmla="*/ 2360972 h 2714626"/>
              <a:gd name="connsiteX3701" fmla="*/ 2168334 w 4719208"/>
              <a:gd name="connsiteY3701" fmla="*/ 2362099 h 2714626"/>
              <a:gd name="connsiteX3702" fmla="*/ 2169276 w 4719208"/>
              <a:gd name="connsiteY3702" fmla="*/ 2364727 h 2714626"/>
              <a:gd name="connsiteX3703" fmla="*/ 2167862 w 4719208"/>
              <a:gd name="connsiteY3703" fmla="*/ 2366980 h 2714626"/>
              <a:gd name="connsiteX3704" fmla="*/ 2167862 w 4719208"/>
              <a:gd name="connsiteY3704" fmla="*/ 2369609 h 2714626"/>
              <a:gd name="connsiteX3705" fmla="*/ 2083919 w 4719208"/>
              <a:gd name="connsiteY3705" fmla="*/ 2371820 h 2714626"/>
              <a:gd name="connsiteX3706" fmla="*/ 2081768 w 4719208"/>
              <a:gd name="connsiteY3706" fmla="*/ 2371820 h 2714626"/>
              <a:gd name="connsiteX3707" fmla="*/ 2080046 w 4719208"/>
              <a:gd name="connsiteY3707" fmla="*/ 2370318 h 2714626"/>
              <a:gd name="connsiteX3708" fmla="*/ 2080046 w 4719208"/>
              <a:gd name="connsiteY3708" fmla="*/ 2365812 h 2714626"/>
              <a:gd name="connsiteX3709" fmla="*/ 2078324 w 4719208"/>
              <a:gd name="connsiteY3709" fmla="*/ 2363558 h 2714626"/>
              <a:gd name="connsiteX3710" fmla="*/ 2079186 w 4719208"/>
              <a:gd name="connsiteY3710" fmla="*/ 2362056 h 2714626"/>
              <a:gd name="connsiteX3711" fmla="*/ 2081768 w 4719208"/>
              <a:gd name="connsiteY3711" fmla="*/ 2362056 h 2714626"/>
              <a:gd name="connsiteX3712" fmla="*/ 2084779 w 4719208"/>
              <a:gd name="connsiteY3712" fmla="*/ 2364685 h 2714626"/>
              <a:gd name="connsiteX3713" fmla="*/ 2088221 w 4719208"/>
              <a:gd name="connsiteY3713" fmla="*/ 2363558 h 2714626"/>
              <a:gd name="connsiteX3714" fmla="*/ 2087361 w 4719208"/>
              <a:gd name="connsiteY3714" fmla="*/ 2365812 h 2714626"/>
              <a:gd name="connsiteX3715" fmla="*/ 2083058 w 4719208"/>
              <a:gd name="connsiteY3715" fmla="*/ 2368440 h 2714626"/>
              <a:gd name="connsiteX3716" fmla="*/ 2135202 w 4719208"/>
              <a:gd name="connsiteY3716" fmla="*/ 2372904 h 2714626"/>
              <a:gd name="connsiteX3717" fmla="*/ 2129818 w 4719208"/>
              <a:gd name="connsiteY3717" fmla="*/ 2372220 h 2714626"/>
              <a:gd name="connsiteX3718" fmla="*/ 2126392 w 4719208"/>
              <a:gd name="connsiteY3718" fmla="*/ 2369821 h 2714626"/>
              <a:gd name="connsiteX3719" fmla="*/ 2130797 w 4719208"/>
              <a:gd name="connsiteY3719" fmla="*/ 2369821 h 2714626"/>
              <a:gd name="connsiteX3720" fmla="*/ 2132265 w 4719208"/>
              <a:gd name="connsiteY3720" fmla="*/ 2366396 h 2714626"/>
              <a:gd name="connsiteX3721" fmla="*/ 2139116 w 4719208"/>
              <a:gd name="connsiteY3721" fmla="*/ 2368451 h 2714626"/>
              <a:gd name="connsiteX3722" fmla="*/ 2427991 w 4719208"/>
              <a:gd name="connsiteY3722" fmla="*/ 2373990 h 2714626"/>
              <a:gd name="connsiteX3723" fmla="*/ 2423278 w 4719208"/>
              <a:gd name="connsiteY3723" fmla="*/ 2372181 h 2714626"/>
              <a:gd name="connsiteX3724" fmla="*/ 2425164 w 4719208"/>
              <a:gd name="connsiteY3724" fmla="*/ 2371820 h 2714626"/>
              <a:gd name="connsiteX3725" fmla="*/ 2427991 w 4719208"/>
              <a:gd name="connsiteY3725" fmla="*/ 2370735 h 2714626"/>
              <a:gd name="connsiteX3726" fmla="*/ 2426577 w 4719208"/>
              <a:gd name="connsiteY3726" fmla="*/ 2369289 h 2714626"/>
              <a:gd name="connsiteX3727" fmla="*/ 2427991 w 4719208"/>
              <a:gd name="connsiteY3727" fmla="*/ 2368565 h 2714626"/>
              <a:gd name="connsiteX3728" fmla="*/ 2429876 w 4719208"/>
              <a:gd name="connsiteY3728" fmla="*/ 2371820 h 2714626"/>
              <a:gd name="connsiteX3729" fmla="*/ 2431761 w 4719208"/>
              <a:gd name="connsiteY3729" fmla="*/ 2372905 h 2714626"/>
              <a:gd name="connsiteX3730" fmla="*/ 623022 w 4719208"/>
              <a:gd name="connsiteY3730" fmla="*/ 2387008 h 2714626"/>
              <a:gd name="connsiteX3731" fmla="*/ 616630 w 4719208"/>
              <a:gd name="connsiteY3731" fmla="*/ 2382777 h 2714626"/>
              <a:gd name="connsiteX3732" fmla="*/ 613680 w 4719208"/>
              <a:gd name="connsiteY3732" fmla="*/ 2381475 h 2714626"/>
              <a:gd name="connsiteX3733" fmla="*/ 616630 w 4719208"/>
              <a:gd name="connsiteY3733" fmla="*/ 2380499 h 2714626"/>
              <a:gd name="connsiteX3734" fmla="*/ 618597 w 4719208"/>
              <a:gd name="connsiteY3734" fmla="*/ 2380824 h 2714626"/>
              <a:gd name="connsiteX3735" fmla="*/ 621548 w 4719208"/>
              <a:gd name="connsiteY3735" fmla="*/ 2384729 h 2714626"/>
              <a:gd name="connsiteX3736" fmla="*/ 624990 w 4719208"/>
              <a:gd name="connsiteY3736" fmla="*/ 2385706 h 2714626"/>
              <a:gd name="connsiteX3737" fmla="*/ 1111320 w 4719208"/>
              <a:gd name="connsiteY3737" fmla="*/ 2387008 h 2714626"/>
              <a:gd name="connsiteX3738" fmla="*/ 1107078 w 4719208"/>
              <a:gd name="connsiteY3738" fmla="*/ 2381725 h 2714626"/>
              <a:gd name="connsiteX3739" fmla="*/ 1109435 w 4719208"/>
              <a:gd name="connsiteY3739" fmla="*/ 2379413 h 2714626"/>
              <a:gd name="connsiteX3740" fmla="*/ 1111320 w 4719208"/>
              <a:gd name="connsiteY3740" fmla="*/ 2380734 h 2714626"/>
              <a:gd name="connsiteX3741" fmla="*/ 1110849 w 4719208"/>
              <a:gd name="connsiteY3741" fmla="*/ 2384696 h 2714626"/>
              <a:gd name="connsiteX3742" fmla="*/ 1111320 w 4719208"/>
              <a:gd name="connsiteY3742" fmla="*/ 2386678 h 2714626"/>
              <a:gd name="connsiteX3743" fmla="*/ 2141943 w 4719208"/>
              <a:gd name="connsiteY3743" fmla="*/ 2391347 h 2714626"/>
              <a:gd name="connsiteX3744" fmla="*/ 2138644 w 4719208"/>
              <a:gd name="connsiteY3744" fmla="*/ 2389901 h 2714626"/>
              <a:gd name="connsiteX3745" fmla="*/ 2136288 w 4719208"/>
              <a:gd name="connsiteY3745" fmla="*/ 2386285 h 2714626"/>
              <a:gd name="connsiteX3746" fmla="*/ 2137231 w 4719208"/>
              <a:gd name="connsiteY3746" fmla="*/ 2384115 h 2714626"/>
              <a:gd name="connsiteX3747" fmla="*/ 2132518 w 4719208"/>
              <a:gd name="connsiteY3747" fmla="*/ 2383753 h 2714626"/>
              <a:gd name="connsiteX3748" fmla="*/ 2127805 w 4719208"/>
              <a:gd name="connsiteY3748" fmla="*/ 2380499 h 2714626"/>
              <a:gd name="connsiteX3749" fmla="*/ 2133932 w 4719208"/>
              <a:gd name="connsiteY3749" fmla="*/ 2380860 h 2714626"/>
              <a:gd name="connsiteX3750" fmla="*/ 2145242 w 4719208"/>
              <a:gd name="connsiteY3750" fmla="*/ 2380137 h 2714626"/>
              <a:gd name="connsiteX3751" fmla="*/ 2152311 w 4719208"/>
              <a:gd name="connsiteY3751" fmla="*/ 2381584 h 2714626"/>
              <a:gd name="connsiteX3752" fmla="*/ 2152783 w 4719208"/>
              <a:gd name="connsiteY3752" fmla="*/ 2380137 h 2714626"/>
              <a:gd name="connsiteX3753" fmla="*/ 2152783 w 4719208"/>
              <a:gd name="connsiteY3753" fmla="*/ 2378329 h 2714626"/>
              <a:gd name="connsiteX3754" fmla="*/ 2146656 w 4719208"/>
              <a:gd name="connsiteY3754" fmla="*/ 2376882 h 2714626"/>
              <a:gd name="connsiteX3755" fmla="*/ 2140530 w 4719208"/>
              <a:gd name="connsiteY3755" fmla="*/ 2375798 h 2714626"/>
              <a:gd name="connsiteX3756" fmla="*/ 2142415 w 4719208"/>
              <a:gd name="connsiteY3756" fmla="*/ 2373628 h 2714626"/>
              <a:gd name="connsiteX3757" fmla="*/ 2146184 w 4719208"/>
              <a:gd name="connsiteY3757" fmla="*/ 2369650 h 2714626"/>
              <a:gd name="connsiteX3758" fmla="*/ 2145242 w 4719208"/>
              <a:gd name="connsiteY3758" fmla="*/ 2366396 h 2714626"/>
              <a:gd name="connsiteX3759" fmla="*/ 2142415 w 4719208"/>
              <a:gd name="connsiteY3759" fmla="*/ 2364226 h 2714626"/>
              <a:gd name="connsiteX3760" fmla="*/ 2146184 w 4719208"/>
              <a:gd name="connsiteY3760" fmla="*/ 2364226 h 2714626"/>
              <a:gd name="connsiteX3761" fmla="*/ 2149483 w 4719208"/>
              <a:gd name="connsiteY3761" fmla="*/ 2367481 h 2714626"/>
              <a:gd name="connsiteX3762" fmla="*/ 2152311 w 4719208"/>
              <a:gd name="connsiteY3762" fmla="*/ 2375436 h 2714626"/>
              <a:gd name="connsiteX3763" fmla="*/ 2157494 w 4719208"/>
              <a:gd name="connsiteY3763" fmla="*/ 2379414 h 2714626"/>
              <a:gd name="connsiteX3764" fmla="*/ 2154667 w 4719208"/>
              <a:gd name="connsiteY3764" fmla="*/ 2384476 h 2714626"/>
              <a:gd name="connsiteX3765" fmla="*/ 2156081 w 4719208"/>
              <a:gd name="connsiteY3765" fmla="*/ 2389901 h 2714626"/>
              <a:gd name="connsiteX3766" fmla="*/ 2149483 w 4719208"/>
              <a:gd name="connsiteY3766" fmla="*/ 2390985 h 2714626"/>
              <a:gd name="connsiteX3767" fmla="*/ 1220583 w 4719208"/>
              <a:gd name="connsiteY3767" fmla="*/ 2396771 h 2714626"/>
              <a:gd name="connsiteX3768" fmla="*/ 1216543 w 4719208"/>
              <a:gd name="connsiteY3768" fmla="*/ 2395221 h 2714626"/>
              <a:gd name="connsiteX3769" fmla="*/ 1214523 w 4719208"/>
              <a:gd name="connsiteY3769" fmla="*/ 2394601 h 2714626"/>
              <a:gd name="connsiteX3770" fmla="*/ 1217553 w 4719208"/>
              <a:gd name="connsiteY3770" fmla="*/ 2392431 h 2714626"/>
              <a:gd name="connsiteX3771" fmla="*/ 1221088 w 4719208"/>
              <a:gd name="connsiteY3771" fmla="*/ 2393672 h 2714626"/>
              <a:gd name="connsiteX3772" fmla="*/ 1221592 w 4719208"/>
              <a:gd name="connsiteY3772" fmla="*/ 2395531 h 2714626"/>
              <a:gd name="connsiteX3773" fmla="*/ 1220774 w 4719208"/>
              <a:gd name="connsiteY3773" fmla="*/ 2409789 h 2714626"/>
              <a:gd name="connsiteX3774" fmla="*/ 1218170 w 4719208"/>
              <a:gd name="connsiteY3774" fmla="*/ 2408761 h 2714626"/>
              <a:gd name="connsiteX3775" fmla="*/ 1217649 w 4719208"/>
              <a:gd name="connsiteY3775" fmla="*/ 2406363 h 2714626"/>
              <a:gd name="connsiteX3776" fmla="*/ 1214523 w 4719208"/>
              <a:gd name="connsiteY3776" fmla="*/ 2404993 h 2714626"/>
              <a:gd name="connsiteX3777" fmla="*/ 1219211 w 4719208"/>
              <a:gd name="connsiteY3777" fmla="*/ 2403280 h 2714626"/>
              <a:gd name="connsiteX3778" fmla="*/ 1224420 w 4719208"/>
              <a:gd name="connsiteY3778" fmla="*/ 2404307 h 2714626"/>
              <a:gd name="connsiteX3779" fmla="*/ 1222858 w 4719208"/>
              <a:gd name="connsiteY3779" fmla="*/ 2406363 h 2714626"/>
              <a:gd name="connsiteX3780" fmla="*/ 1222858 w 4719208"/>
              <a:gd name="connsiteY3780" fmla="*/ 2409446 h 2714626"/>
              <a:gd name="connsiteX3781" fmla="*/ 1329038 w 4719208"/>
              <a:gd name="connsiteY3781" fmla="*/ 2418468 h 2714626"/>
              <a:gd name="connsiteX3782" fmla="*/ 1323269 w 4719208"/>
              <a:gd name="connsiteY3782" fmla="*/ 2413406 h 2714626"/>
              <a:gd name="connsiteX3783" fmla="*/ 1313656 w 4719208"/>
              <a:gd name="connsiteY3783" fmla="*/ 2399303 h 2714626"/>
              <a:gd name="connsiteX3784" fmla="*/ 1305003 w 4719208"/>
              <a:gd name="connsiteY3784" fmla="*/ 2393517 h 2714626"/>
              <a:gd name="connsiteX3785" fmla="*/ 1310291 w 4719208"/>
              <a:gd name="connsiteY3785" fmla="*/ 2394602 h 2714626"/>
              <a:gd name="connsiteX3786" fmla="*/ 1319424 w 4719208"/>
              <a:gd name="connsiteY3786" fmla="*/ 2399303 h 2714626"/>
              <a:gd name="connsiteX3787" fmla="*/ 1325673 w 4719208"/>
              <a:gd name="connsiteY3787" fmla="*/ 2406535 h 2714626"/>
              <a:gd name="connsiteX3788" fmla="*/ 1329038 w 4719208"/>
              <a:gd name="connsiteY3788" fmla="*/ 2414852 h 2714626"/>
              <a:gd name="connsiteX3789" fmla="*/ 687994 w 4719208"/>
              <a:gd name="connsiteY3789" fmla="*/ 2457521 h 2714626"/>
              <a:gd name="connsiteX3790" fmla="*/ 681602 w 4719208"/>
              <a:gd name="connsiteY3790" fmla="*/ 2455990 h 2714626"/>
              <a:gd name="connsiteX3791" fmla="*/ 680126 w 4719208"/>
              <a:gd name="connsiteY3791" fmla="*/ 2453310 h 2714626"/>
              <a:gd name="connsiteX3792" fmla="*/ 681602 w 4719208"/>
              <a:gd name="connsiteY3792" fmla="*/ 2451012 h 2714626"/>
              <a:gd name="connsiteX3793" fmla="*/ 685044 w 4719208"/>
              <a:gd name="connsiteY3793" fmla="*/ 2454841 h 2714626"/>
              <a:gd name="connsiteX3794" fmla="*/ 691436 w 4719208"/>
              <a:gd name="connsiteY3794" fmla="*/ 2456756 h 2714626"/>
              <a:gd name="connsiteX3795" fmla="*/ 1324325 w 4719208"/>
              <a:gd name="connsiteY3795" fmla="*/ 2457521 h 2714626"/>
              <a:gd name="connsiteX3796" fmla="*/ 1319612 w 4719208"/>
              <a:gd name="connsiteY3796" fmla="*/ 2453182 h 2714626"/>
              <a:gd name="connsiteX3797" fmla="*/ 1317727 w 4719208"/>
              <a:gd name="connsiteY3797" fmla="*/ 2447758 h 2714626"/>
              <a:gd name="connsiteX3798" fmla="*/ 1320554 w 4719208"/>
              <a:gd name="connsiteY3798" fmla="*/ 2446673 h 2714626"/>
              <a:gd name="connsiteX3799" fmla="*/ 1323854 w 4719208"/>
              <a:gd name="connsiteY3799" fmla="*/ 2449928 h 2714626"/>
              <a:gd name="connsiteX3800" fmla="*/ 1327152 w 4719208"/>
              <a:gd name="connsiteY3800" fmla="*/ 2451374 h 2714626"/>
              <a:gd name="connsiteX3801" fmla="*/ 1328566 w 4719208"/>
              <a:gd name="connsiteY3801" fmla="*/ 2448843 h 2714626"/>
              <a:gd name="connsiteX3802" fmla="*/ 1325738 w 4719208"/>
              <a:gd name="connsiteY3802" fmla="*/ 2447397 h 2714626"/>
              <a:gd name="connsiteX3803" fmla="*/ 1329038 w 4719208"/>
              <a:gd name="connsiteY3803" fmla="*/ 2447397 h 2714626"/>
              <a:gd name="connsiteX3804" fmla="*/ 1330451 w 4719208"/>
              <a:gd name="connsiteY3804" fmla="*/ 2452459 h 2714626"/>
              <a:gd name="connsiteX3805" fmla="*/ 1330451 w 4719208"/>
              <a:gd name="connsiteY3805" fmla="*/ 2454629 h 2714626"/>
              <a:gd name="connsiteX3806" fmla="*/ 1329038 w 4719208"/>
              <a:gd name="connsiteY3806" fmla="*/ 2456075 h 2714626"/>
              <a:gd name="connsiteX3807" fmla="*/ 1325738 w 4719208"/>
              <a:gd name="connsiteY3807" fmla="*/ 2456075 h 2714626"/>
              <a:gd name="connsiteX3808" fmla="*/ 2508826 w 4719208"/>
              <a:gd name="connsiteY3808" fmla="*/ 2479218 h 2714626"/>
              <a:gd name="connsiteX3809" fmla="*/ 2500055 w 4719208"/>
              <a:gd name="connsiteY3809" fmla="*/ 2475964 h 2714626"/>
              <a:gd name="connsiteX3810" fmla="*/ 2498208 w 4719208"/>
              <a:gd name="connsiteY3810" fmla="*/ 2474517 h 2714626"/>
              <a:gd name="connsiteX3811" fmla="*/ 2502824 w 4719208"/>
              <a:gd name="connsiteY3811" fmla="*/ 2474517 h 2714626"/>
              <a:gd name="connsiteX3812" fmla="*/ 2502363 w 4719208"/>
              <a:gd name="connsiteY3812" fmla="*/ 2469816 h 2714626"/>
              <a:gd name="connsiteX3813" fmla="*/ 2502824 w 4719208"/>
              <a:gd name="connsiteY3813" fmla="*/ 2466923 h 2714626"/>
              <a:gd name="connsiteX3814" fmla="*/ 2506979 w 4719208"/>
              <a:gd name="connsiteY3814" fmla="*/ 2466200 h 2714626"/>
              <a:gd name="connsiteX3815" fmla="*/ 2512980 w 4719208"/>
              <a:gd name="connsiteY3815" fmla="*/ 2464392 h 2714626"/>
              <a:gd name="connsiteX3816" fmla="*/ 2512057 w 4719208"/>
              <a:gd name="connsiteY3816" fmla="*/ 2461861 h 2714626"/>
              <a:gd name="connsiteX3817" fmla="*/ 2518058 w 4719208"/>
              <a:gd name="connsiteY3817" fmla="*/ 2466923 h 2714626"/>
              <a:gd name="connsiteX3818" fmla="*/ 2520828 w 4719208"/>
              <a:gd name="connsiteY3818" fmla="*/ 2473432 h 2714626"/>
              <a:gd name="connsiteX3819" fmla="*/ 2516673 w 4719208"/>
              <a:gd name="connsiteY3819" fmla="*/ 2470539 h 2714626"/>
              <a:gd name="connsiteX3820" fmla="*/ 2510672 w 4719208"/>
              <a:gd name="connsiteY3820" fmla="*/ 2469816 h 2714626"/>
              <a:gd name="connsiteX3821" fmla="*/ 2507441 w 4719208"/>
              <a:gd name="connsiteY3821" fmla="*/ 2472709 h 2714626"/>
              <a:gd name="connsiteX3822" fmla="*/ 2506055 w 4719208"/>
              <a:gd name="connsiteY3822" fmla="*/ 2475964 h 2714626"/>
              <a:gd name="connsiteX3823" fmla="*/ 2508826 w 4719208"/>
              <a:gd name="connsiteY3823" fmla="*/ 2476325 h 2714626"/>
              <a:gd name="connsiteX3824" fmla="*/ 2512057 w 4719208"/>
              <a:gd name="connsiteY3824" fmla="*/ 2477410 h 2714626"/>
              <a:gd name="connsiteX3825" fmla="*/ 2314420 w 4719208"/>
              <a:gd name="connsiteY3825" fmla="*/ 2482473 h 2714626"/>
              <a:gd name="connsiteX3826" fmla="*/ 2312724 w 4719208"/>
              <a:gd name="connsiteY3826" fmla="*/ 2482097 h 2714626"/>
              <a:gd name="connsiteX3827" fmla="*/ 2310178 w 4719208"/>
              <a:gd name="connsiteY3827" fmla="*/ 2475338 h 2714626"/>
              <a:gd name="connsiteX3828" fmla="*/ 2311451 w 4719208"/>
              <a:gd name="connsiteY3828" fmla="*/ 2472709 h 2714626"/>
              <a:gd name="connsiteX3829" fmla="*/ 2313996 w 4719208"/>
              <a:gd name="connsiteY3829" fmla="*/ 2474962 h 2714626"/>
              <a:gd name="connsiteX3830" fmla="*/ 2313148 w 4719208"/>
              <a:gd name="connsiteY3830" fmla="*/ 2480220 h 2714626"/>
              <a:gd name="connsiteX3831" fmla="*/ 2332800 w 4719208"/>
              <a:gd name="connsiteY3831" fmla="*/ 2492236 h 2714626"/>
              <a:gd name="connsiteX3832" fmla="*/ 2329875 w 4719208"/>
              <a:gd name="connsiteY3832" fmla="*/ 2492236 h 2714626"/>
              <a:gd name="connsiteX3833" fmla="*/ 2328412 w 4719208"/>
              <a:gd name="connsiteY3833" fmla="*/ 2490322 h 2714626"/>
              <a:gd name="connsiteX3834" fmla="*/ 2325000 w 4719208"/>
              <a:gd name="connsiteY3834" fmla="*/ 2490003 h 2714626"/>
              <a:gd name="connsiteX3835" fmla="*/ 2321588 w 4719208"/>
              <a:gd name="connsiteY3835" fmla="*/ 2491917 h 2714626"/>
              <a:gd name="connsiteX3836" fmla="*/ 2319637 w 4719208"/>
              <a:gd name="connsiteY3836" fmla="*/ 2490960 h 2714626"/>
              <a:gd name="connsiteX3837" fmla="*/ 2318662 w 4719208"/>
              <a:gd name="connsiteY3837" fmla="*/ 2488088 h 2714626"/>
              <a:gd name="connsiteX3838" fmla="*/ 2319637 w 4719208"/>
              <a:gd name="connsiteY3838" fmla="*/ 2486812 h 2714626"/>
              <a:gd name="connsiteX3839" fmla="*/ 2324512 w 4719208"/>
              <a:gd name="connsiteY3839" fmla="*/ 2487769 h 2714626"/>
              <a:gd name="connsiteX3840" fmla="*/ 2330850 w 4719208"/>
              <a:gd name="connsiteY3840" fmla="*/ 2489365 h 2714626"/>
              <a:gd name="connsiteX3841" fmla="*/ 2374905 w 4719208"/>
              <a:gd name="connsiteY3841" fmla="*/ 2498745 h 2714626"/>
              <a:gd name="connsiteX3842" fmla="*/ 2373429 w 4719208"/>
              <a:gd name="connsiteY3842" fmla="*/ 2496831 h 2714626"/>
              <a:gd name="connsiteX3843" fmla="*/ 2370970 w 4719208"/>
              <a:gd name="connsiteY3843" fmla="*/ 2495299 h 2714626"/>
              <a:gd name="connsiteX3844" fmla="*/ 2372938 w 4719208"/>
              <a:gd name="connsiteY3844" fmla="*/ 2493767 h 2714626"/>
              <a:gd name="connsiteX3845" fmla="*/ 2378838 w 4719208"/>
              <a:gd name="connsiteY3845" fmla="*/ 2492236 h 2714626"/>
              <a:gd name="connsiteX3846" fmla="*/ 2382280 w 4719208"/>
              <a:gd name="connsiteY3846" fmla="*/ 2493002 h 2714626"/>
              <a:gd name="connsiteX3847" fmla="*/ 2379330 w 4719208"/>
              <a:gd name="connsiteY3847" fmla="*/ 2496831 h 2714626"/>
              <a:gd name="connsiteX3848" fmla="*/ 2510932 w 4719208"/>
              <a:gd name="connsiteY3848" fmla="*/ 2500914 h 2714626"/>
              <a:gd name="connsiteX3849" fmla="*/ 2506220 w 4719208"/>
              <a:gd name="connsiteY3849" fmla="*/ 2499766 h 2714626"/>
              <a:gd name="connsiteX3850" fmla="*/ 2499622 w 4719208"/>
              <a:gd name="connsiteY3850" fmla="*/ 2491343 h 2714626"/>
              <a:gd name="connsiteX3851" fmla="*/ 2493967 w 4719208"/>
              <a:gd name="connsiteY3851" fmla="*/ 2487896 h 2714626"/>
              <a:gd name="connsiteX3852" fmla="*/ 2500093 w 4719208"/>
              <a:gd name="connsiteY3852" fmla="*/ 2489811 h 2714626"/>
              <a:gd name="connsiteX3853" fmla="*/ 2508576 w 4719208"/>
              <a:gd name="connsiteY3853" fmla="*/ 2497469 h 2714626"/>
              <a:gd name="connsiteX3854" fmla="*/ 2352591 w 4719208"/>
              <a:gd name="connsiteY3854" fmla="*/ 2510678 h 2714626"/>
              <a:gd name="connsiteX3855" fmla="*/ 2346787 w 4719208"/>
              <a:gd name="connsiteY3855" fmla="*/ 2505796 h 2714626"/>
              <a:gd name="connsiteX3856" fmla="*/ 2344108 w 4719208"/>
              <a:gd name="connsiteY3856" fmla="*/ 2500914 h 2714626"/>
              <a:gd name="connsiteX3857" fmla="*/ 2345895 w 4719208"/>
              <a:gd name="connsiteY3857" fmla="*/ 2502792 h 2714626"/>
              <a:gd name="connsiteX3858" fmla="*/ 2351699 w 4719208"/>
              <a:gd name="connsiteY3858" fmla="*/ 2506923 h 2714626"/>
              <a:gd name="connsiteX3859" fmla="*/ 2339869 w 4719208"/>
              <a:gd name="connsiteY3859" fmla="*/ 2512848 h 2714626"/>
              <a:gd name="connsiteX3860" fmla="*/ 2335049 w 4719208"/>
              <a:gd name="connsiteY3860" fmla="*/ 2509232 h 2714626"/>
              <a:gd name="connsiteX3861" fmla="*/ 2323482 w 4719208"/>
              <a:gd name="connsiteY3861" fmla="*/ 2500914 h 2714626"/>
              <a:gd name="connsiteX3862" fmla="*/ 2318662 w 4719208"/>
              <a:gd name="connsiteY3862" fmla="*/ 2494767 h 2714626"/>
              <a:gd name="connsiteX3863" fmla="*/ 2318662 w 4719208"/>
              <a:gd name="connsiteY3863" fmla="*/ 2492236 h 2714626"/>
              <a:gd name="connsiteX3864" fmla="*/ 2323964 w 4719208"/>
              <a:gd name="connsiteY3864" fmla="*/ 2497299 h 2714626"/>
              <a:gd name="connsiteX3865" fmla="*/ 2334567 w 4719208"/>
              <a:gd name="connsiteY3865" fmla="*/ 2504169 h 2714626"/>
              <a:gd name="connsiteX3866" fmla="*/ 2339387 w 4719208"/>
              <a:gd name="connsiteY3866" fmla="*/ 2509594 h 2714626"/>
              <a:gd name="connsiteX3867" fmla="*/ 696148 w 4719208"/>
              <a:gd name="connsiteY3867" fmla="*/ 2513932 h 2714626"/>
              <a:gd name="connsiteX3868" fmla="*/ 693320 w 4719208"/>
              <a:gd name="connsiteY3868" fmla="*/ 2510678 h 2714626"/>
              <a:gd name="connsiteX3869" fmla="*/ 690493 w 4719208"/>
              <a:gd name="connsiteY3869" fmla="*/ 2509232 h 2714626"/>
              <a:gd name="connsiteX3870" fmla="*/ 691907 w 4719208"/>
              <a:gd name="connsiteY3870" fmla="*/ 2507785 h 2714626"/>
              <a:gd name="connsiteX3871" fmla="*/ 690022 w 4719208"/>
              <a:gd name="connsiteY3871" fmla="*/ 2504531 h 2714626"/>
              <a:gd name="connsiteX3872" fmla="*/ 687194 w 4719208"/>
              <a:gd name="connsiteY3872" fmla="*/ 2503084 h 2714626"/>
              <a:gd name="connsiteX3873" fmla="*/ 690022 w 4719208"/>
              <a:gd name="connsiteY3873" fmla="*/ 2502361 h 2714626"/>
              <a:gd name="connsiteX3874" fmla="*/ 691907 w 4719208"/>
              <a:gd name="connsiteY3874" fmla="*/ 2500914 h 2714626"/>
              <a:gd name="connsiteX3875" fmla="*/ 691436 w 4719208"/>
              <a:gd name="connsiteY3875" fmla="*/ 2503446 h 2714626"/>
              <a:gd name="connsiteX3876" fmla="*/ 694735 w 4719208"/>
              <a:gd name="connsiteY3876" fmla="*/ 2507785 h 2714626"/>
              <a:gd name="connsiteX3877" fmla="*/ 698504 w 4719208"/>
              <a:gd name="connsiteY3877" fmla="*/ 2508870 h 2714626"/>
              <a:gd name="connsiteX3878" fmla="*/ 698033 w 4719208"/>
              <a:gd name="connsiteY3878" fmla="*/ 2510678 h 2714626"/>
              <a:gd name="connsiteX3879" fmla="*/ 698033 w 4719208"/>
              <a:gd name="connsiteY3879" fmla="*/ 2512848 h 2714626"/>
              <a:gd name="connsiteX3880" fmla="*/ 2346937 w 4719208"/>
              <a:gd name="connsiteY3880" fmla="*/ 2519357 h 2714626"/>
              <a:gd name="connsiteX3881" fmla="*/ 2339868 w 4719208"/>
              <a:gd name="connsiteY3881" fmla="*/ 2512523 h 2714626"/>
              <a:gd name="connsiteX3882" fmla="*/ 2342898 w 4719208"/>
              <a:gd name="connsiteY3882" fmla="*/ 2511763 h 2714626"/>
              <a:gd name="connsiteX3883" fmla="*/ 2344917 w 4719208"/>
              <a:gd name="connsiteY3883" fmla="*/ 2516319 h 2714626"/>
              <a:gd name="connsiteX3884" fmla="*/ 2346432 w 4719208"/>
              <a:gd name="connsiteY3884" fmla="*/ 2517838 h 2714626"/>
              <a:gd name="connsiteX3885" fmla="*/ 932717 w 4719208"/>
              <a:gd name="connsiteY3885" fmla="*/ 2519718 h 2714626"/>
              <a:gd name="connsiteX3886" fmla="*/ 933659 w 4719208"/>
              <a:gd name="connsiteY3886" fmla="*/ 2517187 h 2714626"/>
              <a:gd name="connsiteX3887" fmla="*/ 931226 w 4719208"/>
              <a:gd name="connsiteY3887" fmla="*/ 2515587 h 2714626"/>
              <a:gd name="connsiteX3888" fmla="*/ 930045 w 4719208"/>
              <a:gd name="connsiteY3888" fmla="*/ 2518950 h 2714626"/>
              <a:gd name="connsiteX3889" fmla="*/ 936486 w 4719208"/>
              <a:gd name="connsiteY3889" fmla="*/ 2526950 h 2714626"/>
              <a:gd name="connsiteX3890" fmla="*/ 936486 w 4719208"/>
              <a:gd name="connsiteY3890" fmla="*/ 2524781 h 2714626"/>
              <a:gd name="connsiteX3891" fmla="*/ 933659 w 4719208"/>
              <a:gd name="connsiteY3891" fmla="*/ 2522611 h 2714626"/>
              <a:gd name="connsiteX3892" fmla="*/ 928918 w 4719208"/>
              <a:gd name="connsiteY3892" fmla="*/ 2522157 h 2714626"/>
              <a:gd name="connsiteX3893" fmla="*/ 928253 w 4719208"/>
              <a:gd name="connsiteY3893" fmla="*/ 2524052 h 2714626"/>
              <a:gd name="connsiteX3894" fmla="*/ 926067 w 4719208"/>
              <a:gd name="connsiteY3894" fmla="*/ 2526603 h 2714626"/>
              <a:gd name="connsiteX3895" fmla="*/ 807835 w 4719208"/>
              <a:gd name="connsiteY3895" fmla="*/ 2536714 h 2714626"/>
              <a:gd name="connsiteX3896" fmla="*/ 805007 w 4719208"/>
              <a:gd name="connsiteY3896" fmla="*/ 2536714 h 2714626"/>
              <a:gd name="connsiteX3897" fmla="*/ 803593 w 4719208"/>
              <a:gd name="connsiteY3897" fmla="*/ 2535212 h 2714626"/>
              <a:gd name="connsiteX3898" fmla="*/ 804536 w 4719208"/>
              <a:gd name="connsiteY3898" fmla="*/ 2530330 h 2714626"/>
              <a:gd name="connsiteX3899" fmla="*/ 803122 w 4719208"/>
              <a:gd name="connsiteY3899" fmla="*/ 2528077 h 2714626"/>
              <a:gd name="connsiteX3900" fmla="*/ 804536 w 4719208"/>
              <a:gd name="connsiteY3900" fmla="*/ 2526950 h 2714626"/>
              <a:gd name="connsiteX3901" fmla="*/ 806421 w 4719208"/>
              <a:gd name="connsiteY3901" fmla="*/ 2526950 h 2714626"/>
              <a:gd name="connsiteX3902" fmla="*/ 809720 w 4719208"/>
              <a:gd name="connsiteY3902" fmla="*/ 2530330 h 2714626"/>
              <a:gd name="connsiteX3903" fmla="*/ 813018 w 4719208"/>
              <a:gd name="connsiteY3903" fmla="*/ 2529203 h 2714626"/>
              <a:gd name="connsiteX3904" fmla="*/ 812548 w 4719208"/>
              <a:gd name="connsiteY3904" fmla="*/ 2531081 h 2714626"/>
              <a:gd name="connsiteX3905" fmla="*/ 806892 w 4719208"/>
              <a:gd name="connsiteY3905" fmla="*/ 2533710 h 2714626"/>
              <a:gd name="connsiteX3906" fmla="*/ 889361 w 4719208"/>
              <a:gd name="connsiteY3906" fmla="*/ 2537799 h 2714626"/>
              <a:gd name="connsiteX3907" fmla="*/ 886035 w 4719208"/>
              <a:gd name="connsiteY3907" fmla="*/ 2537438 h 2714626"/>
              <a:gd name="connsiteX3908" fmla="*/ 882292 w 4719208"/>
              <a:gd name="connsiteY3908" fmla="*/ 2536715 h 2714626"/>
              <a:gd name="connsiteX3909" fmla="*/ 884787 w 4719208"/>
              <a:gd name="connsiteY3909" fmla="*/ 2534907 h 2714626"/>
              <a:gd name="connsiteX3910" fmla="*/ 884787 w 4719208"/>
              <a:gd name="connsiteY3910" fmla="*/ 2530567 h 2714626"/>
              <a:gd name="connsiteX3911" fmla="*/ 886451 w 4719208"/>
              <a:gd name="connsiteY3911" fmla="*/ 2528035 h 2714626"/>
              <a:gd name="connsiteX3912" fmla="*/ 888945 w 4719208"/>
              <a:gd name="connsiteY3912" fmla="*/ 2529482 h 2714626"/>
              <a:gd name="connsiteX3913" fmla="*/ 888945 w 4719208"/>
              <a:gd name="connsiteY3913" fmla="*/ 2531652 h 2714626"/>
              <a:gd name="connsiteX3914" fmla="*/ 887698 w 4719208"/>
              <a:gd name="connsiteY3914" fmla="*/ 2533821 h 2714626"/>
              <a:gd name="connsiteX3915" fmla="*/ 887698 w 4719208"/>
              <a:gd name="connsiteY3915" fmla="*/ 2536353 h 2714626"/>
              <a:gd name="connsiteX3916" fmla="*/ 855600 w 4719208"/>
              <a:gd name="connsiteY3916" fmla="*/ 2538884 h 2714626"/>
              <a:gd name="connsiteX3917" fmla="*/ 851076 w 4719208"/>
              <a:gd name="connsiteY3917" fmla="*/ 2538501 h 2714626"/>
              <a:gd name="connsiteX3918" fmla="*/ 848362 w 4719208"/>
              <a:gd name="connsiteY3918" fmla="*/ 2535438 h 2714626"/>
              <a:gd name="connsiteX3919" fmla="*/ 852433 w 4719208"/>
              <a:gd name="connsiteY3919" fmla="*/ 2535438 h 2714626"/>
              <a:gd name="connsiteX3920" fmla="*/ 853791 w 4719208"/>
              <a:gd name="connsiteY3920" fmla="*/ 2532375 h 2714626"/>
              <a:gd name="connsiteX3921" fmla="*/ 859672 w 4719208"/>
              <a:gd name="connsiteY3921" fmla="*/ 2534672 h 2714626"/>
              <a:gd name="connsiteX3922" fmla="*/ 1129698 w 4719208"/>
              <a:gd name="connsiteY3922" fmla="*/ 2541053 h 2714626"/>
              <a:gd name="connsiteX3923" fmla="*/ 1125457 w 4719208"/>
              <a:gd name="connsiteY3923" fmla="*/ 2539813 h 2714626"/>
              <a:gd name="connsiteX3924" fmla="*/ 1127813 w 4719208"/>
              <a:gd name="connsiteY3924" fmla="*/ 2539503 h 2714626"/>
              <a:gd name="connsiteX3925" fmla="*/ 1130170 w 4719208"/>
              <a:gd name="connsiteY3925" fmla="*/ 2538573 h 2714626"/>
              <a:gd name="connsiteX3926" fmla="*/ 1129227 w 4719208"/>
              <a:gd name="connsiteY3926" fmla="*/ 2536713 h 2714626"/>
              <a:gd name="connsiteX3927" fmla="*/ 1130170 w 4719208"/>
              <a:gd name="connsiteY3927" fmla="*/ 2536713 h 2714626"/>
              <a:gd name="connsiteX3928" fmla="*/ 1131583 w 4719208"/>
              <a:gd name="connsiteY3928" fmla="*/ 2539503 h 2714626"/>
              <a:gd name="connsiteX3929" fmla="*/ 1133939 w 4719208"/>
              <a:gd name="connsiteY3929" fmla="*/ 2540123 h 2714626"/>
              <a:gd name="connsiteX3930" fmla="*/ 2632703 w 4719208"/>
              <a:gd name="connsiteY3930" fmla="*/ 2554071 h 2714626"/>
              <a:gd name="connsiteX3931" fmla="*/ 2622844 w 4719208"/>
              <a:gd name="connsiteY3931" fmla="*/ 2551910 h 2714626"/>
              <a:gd name="connsiteX3932" fmla="*/ 2611108 w 4719208"/>
              <a:gd name="connsiteY3932" fmla="*/ 2542542 h 2714626"/>
              <a:gd name="connsiteX3933" fmla="*/ 2604066 w 4719208"/>
              <a:gd name="connsiteY3933" fmla="*/ 2535697 h 2714626"/>
              <a:gd name="connsiteX3934" fmla="*/ 2605944 w 4719208"/>
              <a:gd name="connsiteY3934" fmla="*/ 2535697 h 2714626"/>
              <a:gd name="connsiteX3935" fmla="*/ 2606882 w 4719208"/>
              <a:gd name="connsiteY3935" fmla="*/ 2532094 h 2714626"/>
              <a:gd name="connsiteX3936" fmla="*/ 2608761 w 4719208"/>
              <a:gd name="connsiteY3936" fmla="*/ 2532094 h 2714626"/>
              <a:gd name="connsiteX3937" fmla="*/ 2605944 w 4719208"/>
              <a:gd name="connsiteY3937" fmla="*/ 2525609 h 2714626"/>
              <a:gd name="connsiteX3938" fmla="*/ 2598902 w 4719208"/>
              <a:gd name="connsiteY3938" fmla="*/ 2512998 h 2714626"/>
              <a:gd name="connsiteX3939" fmla="*/ 2597964 w 4719208"/>
              <a:gd name="connsiteY3939" fmla="*/ 2506153 h 2714626"/>
              <a:gd name="connsiteX3940" fmla="*/ 2594678 w 4719208"/>
              <a:gd name="connsiteY3940" fmla="*/ 2505432 h 2714626"/>
              <a:gd name="connsiteX3941" fmla="*/ 2591391 w 4719208"/>
              <a:gd name="connsiteY3941" fmla="*/ 2503631 h 2714626"/>
              <a:gd name="connsiteX3942" fmla="*/ 2593269 w 4719208"/>
              <a:gd name="connsiteY3942" fmla="*/ 2501108 h 2714626"/>
              <a:gd name="connsiteX3943" fmla="*/ 2593269 w 4719208"/>
              <a:gd name="connsiteY3943" fmla="*/ 2498947 h 2714626"/>
              <a:gd name="connsiteX3944" fmla="*/ 2588574 w 4719208"/>
              <a:gd name="connsiteY3944" fmla="*/ 2498587 h 2714626"/>
              <a:gd name="connsiteX3945" fmla="*/ 2583880 w 4719208"/>
              <a:gd name="connsiteY3945" fmla="*/ 2495344 h 2714626"/>
              <a:gd name="connsiteX3946" fmla="*/ 2588104 w 4719208"/>
              <a:gd name="connsiteY3946" fmla="*/ 2492462 h 2714626"/>
              <a:gd name="connsiteX3947" fmla="*/ 2585758 w 4719208"/>
              <a:gd name="connsiteY3947" fmla="*/ 2491741 h 2714626"/>
              <a:gd name="connsiteX3948" fmla="*/ 2582002 w 4719208"/>
              <a:gd name="connsiteY3948" fmla="*/ 2490300 h 2714626"/>
              <a:gd name="connsiteX3949" fmla="*/ 2581063 w 4719208"/>
              <a:gd name="connsiteY3949" fmla="*/ 2491741 h 2714626"/>
              <a:gd name="connsiteX3950" fmla="*/ 2580594 w 4719208"/>
              <a:gd name="connsiteY3950" fmla="*/ 2488138 h 2714626"/>
              <a:gd name="connsiteX3951" fmla="*/ 2579655 w 4719208"/>
              <a:gd name="connsiteY3951" fmla="*/ 2484896 h 2714626"/>
              <a:gd name="connsiteX3952" fmla="*/ 2577776 w 4719208"/>
              <a:gd name="connsiteY3952" fmla="*/ 2483455 h 2714626"/>
              <a:gd name="connsiteX3953" fmla="*/ 2574960 w 4719208"/>
              <a:gd name="connsiteY3953" fmla="*/ 2485616 h 2714626"/>
              <a:gd name="connsiteX3954" fmla="*/ 2573082 w 4719208"/>
              <a:gd name="connsiteY3954" fmla="*/ 2483815 h 2714626"/>
              <a:gd name="connsiteX3955" fmla="*/ 2573552 w 4719208"/>
              <a:gd name="connsiteY3955" fmla="*/ 2480932 h 2714626"/>
              <a:gd name="connsiteX3956" fmla="*/ 2568388 w 4719208"/>
              <a:gd name="connsiteY3956" fmla="*/ 2474807 h 2714626"/>
              <a:gd name="connsiteX3957" fmla="*/ 2568857 w 4719208"/>
              <a:gd name="connsiteY3957" fmla="*/ 2470844 h 2714626"/>
              <a:gd name="connsiteX3958" fmla="*/ 2566040 w 4719208"/>
              <a:gd name="connsiteY3958" fmla="*/ 2470844 h 2714626"/>
              <a:gd name="connsiteX3959" fmla="*/ 2562284 w 4719208"/>
              <a:gd name="connsiteY3959" fmla="*/ 2467962 h 2714626"/>
              <a:gd name="connsiteX3960" fmla="*/ 2558998 w 4719208"/>
              <a:gd name="connsiteY3960" fmla="*/ 2460035 h 2714626"/>
              <a:gd name="connsiteX3961" fmla="*/ 2558998 w 4719208"/>
              <a:gd name="connsiteY3961" fmla="*/ 2455352 h 2714626"/>
              <a:gd name="connsiteX3962" fmla="*/ 2566980 w 4719208"/>
              <a:gd name="connsiteY3962" fmla="*/ 2456072 h 2714626"/>
              <a:gd name="connsiteX3963" fmla="*/ 2577776 w 4719208"/>
              <a:gd name="connsiteY3963" fmla="*/ 2461837 h 2714626"/>
              <a:gd name="connsiteX3964" fmla="*/ 2586696 w 4719208"/>
              <a:gd name="connsiteY3964" fmla="*/ 2470484 h 2714626"/>
              <a:gd name="connsiteX3965" fmla="*/ 2596555 w 4719208"/>
              <a:gd name="connsiteY3965" fmla="*/ 2480212 h 2714626"/>
              <a:gd name="connsiteX3966" fmla="*/ 2605005 w 4719208"/>
              <a:gd name="connsiteY3966" fmla="*/ 2484535 h 2714626"/>
              <a:gd name="connsiteX3967" fmla="*/ 2602658 w 4719208"/>
              <a:gd name="connsiteY3967" fmla="*/ 2488498 h 2714626"/>
              <a:gd name="connsiteX3968" fmla="*/ 2608291 w 4719208"/>
              <a:gd name="connsiteY3968" fmla="*/ 2494984 h 2714626"/>
              <a:gd name="connsiteX3969" fmla="*/ 2614394 w 4719208"/>
              <a:gd name="connsiteY3969" fmla="*/ 2496786 h 2714626"/>
              <a:gd name="connsiteX3970" fmla="*/ 2615802 w 4719208"/>
              <a:gd name="connsiteY3970" fmla="*/ 2500028 h 2714626"/>
              <a:gd name="connsiteX3971" fmla="*/ 2612986 w 4719208"/>
              <a:gd name="connsiteY3971" fmla="*/ 2503271 h 2714626"/>
              <a:gd name="connsiteX3972" fmla="*/ 2619558 w 4719208"/>
              <a:gd name="connsiteY3972" fmla="*/ 2506153 h 2714626"/>
              <a:gd name="connsiteX3973" fmla="*/ 2623783 w 4719208"/>
              <a:gd name="connsiteY3973" fmla="*/ 2509756 h 2714626"/>
              <a:gd name="connsiteX3974" fmla="*/ 2635989 w 4719208"/>
              <a:gd name="connsiteY3974" fmla="*/ 2509756 h 2714626"/>
              <a:gd name="connsiteX3975" fmla="*/ 2654768 w 4719208"/>
              <a:gd name="connsiteY3975" fmla="*/ 2510477 h 2714626"/>
              <a:gd name="connsiteX3976" fmla="*/ 2669789 w 4719208"/>
              <a:gd name="connsiteY3976" fmla="*/ 2512998 h 2714626"/>
              <a:gd name="connsiteX3977" fmla="*/ 2677301 w 4719208"/>
              <a:gd name="connsiteY3977" fmla="*/ 2516241 h 2714626"/>
              <a:gd name="connsiteX3978" fmla="*/ 2677770 w 4719208"/>
              <a:gd name="connsiteY3978" fmla="*/ 2519123 h 2714626"/>
              <a:gd name="connsiteX3979" fmla="*/ 2681995 w 4719208"/>
              <a:gd name="connsiteY3979" fmla="*/ 2522006 h 2714626"/>
              <a:gd name="connsiteX3980" fmla="*/ 2670260 w 4719208"/>
              <a:gd name="connsiteY3980" fmla="*/ 2522366 h 2714626"/>
              <a:gd name="connsiteX3981" fmla="*/ 2659462 w 4719208"/>
              <a:gd name="connsiteY3981" fmla="*/ 2524888 h 2714626"/>
              <a:gd name="connsiteX3982" fmla="*/ 2658992 w 4719208"/>
              <a:gd name="connsiteY3982" fmla="*/ 2528130 h 2714626"/>
              <a:gd name="connsiteX3983" fmla="*/ 2656175 w 4719208"/>
              <a:gd name="connsiteY3983" fmla="*/ 2531734 h 2714626"/>
              <a:gd name="connsiteX3984" fmla="*/ 2653358 w 4719208"/>
              <a:gd name="connsiteY3984" fmla="*/ 2529212 h 2714626"/>
              <a:gd name="connsiteX3985" fmla="*/ 2651950 w 4719208"/>
              <a:gd name="connsiteY3985" fmla="*/ 2531373 h 2714626"/>
              <a:gd name="connsiteX3986" fmla="*/ 2652889 w 4719208"/>
              <a:gd name="connsiteY3986" fmla="*/ 2533895 h 2714626"/>
              <a:gd name="connsiteX3987" fmla="*/ 2653358 w 4719208"/>
              <a:gd name="connsiteY3987" fmla="*/ 2532094 h 2714626"/>
              <a:gd name="connsiteX3988" fmla="*/ 2657584 w 4719208"/>
              <a:gd name="connsiteY3988" fmla="*/ 2532814 h 2714626"/>
              <a:gd name="connsiteX3989" fmla="*/ 2664156 w 4719208"/>
              <a:gd name="connsiteY3989" fmla="*/ 2536418 h 2714626"/>
              <a:gd name="connsiteX3990" fmla="*/ 2670260 w 4719208"/>
              <a:gd name="connsiteY3990" fmla="*/ 2538579 h 2714626"/>
              <a:gd name="connsiteX3991" fmla="*/ 2670260 w 4719208"/>
              <a:gd name="connsiteY3991" fmla="*/ 2541461 h 2714626"/>
              <a:gd name="connsiteX3992" fmla="*/ 2668381 w 4719208"/>
              <a:gd name="connsiteY3992" fmla="*/ 2544704 h 2714626"/>
              <a:gd name="connsiteX3993" fmla="*/ 2665095 w 4719208"/>
              <a:gd name="connsiteY3993" fmla="*/ 2542542 h 2714626"/>
              <a:gd name="connsiteX3994" fmla="*/ 2658054 w 4719208"/>
              <a:gd name="connsiteY3994" fmla="*/ 2539660 h 2714626"/>
              <a:gd name="connsiteX3995" fmla="*/ 2654297 w 4719208"/>
              <a:gd name="connsiteY3995" fmla="*/ 2540020 h 2714626"/>
              <a:gd name="connsiteX3996" fmla="*/ 2652889 w 4719208"/>
              <a:gd name="connsiteY3996" fmla="*/ 2542182 h 2714626"/>
              <a:gd name="connsiteX3997" fmla="*/ 2643500 w 4719208"/>
              <a:gd name="connsiteY3997" fmla="*/ 2540020 h 2714626"/>
              <a:gd name="connsiteX3998" fmla="*/ 2622844 w 4719208"/>
              <a:gd name="connsiteY3998" fmla="*/ 2532814 h 2714626"/>
              <a:gd name="connsiteX3999" fmla="*/ 2614394 w 4719208"/>
              <a:gd name="connsiteY3999" fmla="*/ 2532094 h 2714626"/>
              <a:gd name="connsiteX4000" fmla="*/ 2613456 w 4719208"/>
              <a:gd name="connsiteY4000" fmla="*/ 2535697 h 2714626"/>
              <a:gd name="connsiteX4001" fmla="*/ 2616272 w 4719208"/>
              <a:gd name="connsiteY4001" fmla="*/ 2541101 h 2714626"/>
              <a:gd name="connsiteX4002" fmla="*/ 2626600 w 4719208"/>
              <a:gd name="connsiteY4002" fmla="*/ 2544344 h 2714626"/>
              <a:gd name="connsiteX4003" fmla="*/ 2635989 w 4719208"/>
              <a:gd name="connsiteY4003" fmla="*/ 2545064 h 2714626"/>
              <a:gd name="connsiteX4004" fmla="*/ 2634580 w 4719208"/>
              <a:gd name="connsiteY4004" fmla="*/ 2548667 h 2714626"/>
              <a:gd name="connsiteX4005" fmla="*/ 2637397 w 4719208"/>
              <a:gd name="connsiteY4005" fmla="*/ 2551910 h 2714626"/>
              <a:gd name="connsiteX4006" fmla="*/ 867212 w 4719208"/>
              <a:gd name="connsiteY4006" fmla="*/ 2557326 h 2714626"/>
              <a:gd name="connsiteX4007" fmla="*/ 860615 w 4719208"/>
              <a:gd name="connsiteY4007" fmla="*/ 2557326 h 2714626"/>
              <a:gd name="connsiteX4008" fmla="*/ 857787 w 4719208"/>
              <a:gd name="connsiteY4008" fmla="*/ 2555841 h 2714626"/>
              <a:gd name="connsiteX4009" fmla="*/ 856373 w 4719208"/>
              <a:gd name="connsiteY4009" fmla="*/ 2552125 h 2714626"/>
              <a:gd name="connsiteX4010" fmla="*/ 857315 w 4719208"/>
              <a:gd name="connsiteY4010" fmla="*/ 2549896 h 2714626"/>
              <a:gd name="connsiteX4011" fmla="*/ 852604 w 4719208"/>
              <a:gd name="connsiteY4011" fmla="*/ 2549524 h 2714626"/>
              <a:gd name="connsiteX4012" fmla="*/ 848362 w 4719208"/>
              <a:gd name="connsiteY4012" fmla="*/ 2545809 h 2714626"/>
              <a:gd name="connsiteX4013" fmla="*/ 854488 w 4719208"/>
              <a:gd name="connsiteY4013" fmla="*/ 2546923 h 2714626"/>
              <a:gd name="connsiteX4014" fmla="*/ 865327 w 4719208"/>
              <a:gd name="connsiteY4014" fmla="*/ 2545809 h 2714626"/>
              <a:gd name="connsiteX4015" fmla="*/ 871453 w 4719208"/>
              <a:gd name="connsiteY4015" fmla="*/ 2548038 h 2714626"/>
              <a:gd name="connsiteX4016" fmla="*/ 872867 w 4719208"/>
              <a:gd name="connsiteY4016" fmla="*/ 2546181 h 2714626"/>
              <a:gd name="connsiteX4017" fmla="*/ 872867 w 4719208"/>
              <a:gd name="connsiteY4017" fmla="*/ 2544694 h 2714626"/>
              <a:gd name="connsiteX4018" fmla="*/ 867212 w 4719208"/>
              <a:gd name="connsiteY4018" fmla="*/ 2543209 h 2714626"/>
              <a:gd name="connsiteX4019" fmla="*/ 861086 w 4719208"/>
              <a:gd name="connsiteY4019" fmla="*/ 2541351 h 2714626"/>
              <a:gd name="connsiteX4020" fmla="*/ 863442 w 4719208"/>
              <a:gd name="connsiteY4020" fmla="*/ 2539493 h 2714626"/>
              <a:gd name="connsiteX4021" fmla="*/ 867212 w 4719208"/>
              <a:gd name="connsiteY4021" fmla="*/ 2535407 h 2714626"/>
              <a:gd name="connsiteX4022" fmla="*/ 867212 w 4719208"/>
              <a:gd name="connsiteY4022" fmla="*/ 2532434 h 2714626"/>
              <a:gd name="connsiteX4023" fmla="*/ 864385 w 4719208"/>
              <a:gd name="connsiteY4023" fmla="*/ 2530205 h 2714626"/>
              <a:gd name="connsiteX4024" fmla="*/ 868154 w 4719208"/>
              <a:gd name="connsiteY4024" fmla="*/ 2530205 h 2714626"/>
              <a:gd name="connsiteX4025" fmla="*/ 870511 w 4719208"/>
              <a:gd name="connsiteY4025" fmla="*/ 2533549 h 2714626"/>
              <a:gd name="connsiteX4026" fmla="*/ 871925 w 4719208"/>
              <a:gd name="connsiteY4026" fmla="*/ 2541351 h 2714626"/>
              <a:gd name="connsiteX4027" fmla="*/ 876637 w 4719208"/>
              <a:gd name="connsiteY4027" fmla="*/ 2545809 h 2714626"/>
              <a:gd name="connsiteX4028" fmla="*/ 873338 w 4719208"/>
              <a:gd name="connsiteY4028" fmla="*/ 2551011 h 2714626"/>
              <a:gd name="connsiteX4029" fmla="*/ 874280 w 4719208"/>
              <a:gd name="connsiteY4029" fmla="*/ 2555841 h 2714626"/>
              <a:gd name="connsiteX4030" fmla="*/ 2689213 w 4719208"/>
              <a:gd name="connsiteY4030" fmla="*/ 2561665 h 2714626"/>
              <a:gd name="connsiteX4031" fmla="*/ 2685642 w 4719208"/>
              <a:gd name="connsiteY4031" fmla="*/ 2558772 h 2714626"/>
              <a:gd name="connsiteX4032" fmla="*/ 2683409 w 4719208"/>
              <a:gd name="connsiteY4032" fmla="*/ 2555517 h 2714626"/>
              <a:gd name="connsiteX4033" fmla="*/ 2686088 w 4719208"/>
              <a:gd name="connsiteY4033" fmla="*/ 2554433 h 2714626"/>
              <a:gd name="connsiteX4034" fmla="*/ 2688767 w 4719208"/>
              <a:gd name="connsiteY4034" fmla="*/ 2552986 h 2714626"/>
              <a:gd name="connsiteX4035" fmla="*/ 2690552 w 4719208"/>
              <a:gd name="connsiteY4035" fmla="*/ 2555517 h 2714626"/>
              <a:gd name="connsiteX4036" fmla="*/ 2691892 w 4719208"/>
              <a:gd name="connsiteY4036" fmla="*/ 2560219 h 2714626"/>
              <a:gd name="connsiteX4037" fmla="*/ 1193318 w 4719208"/>
              <a:gd name="connsiteY4037" fmla="*/ 2640858 h 2714626"/>
              <a:gd name="connsiteX4038" fmla="*/ 1185777 w 4719208"/>
              <a:gd name="connsiteY4038" fmla="*/ 2638382 h 2714626"/>
              <a:gd name="connsiteX4039" fmla="*/ 1183421 w 4719208"/>
              <a:gd name="connsiteY4039" fmla="*/ 2636967 h 2714626"/>
              <a:gd name="connsiteX4040" fmla="*/ 1187662 w 4719208"/>
              <a:gd name="connsiteY4040" fmla="*/ 2636259 h 2714626"/>
              <a:gd name="connsiteX4041" fmla="*/ 1187662 w 4719208"/>
              <a:gd name="connsiteY4041" fmla="*/ 2631660 h 2714626"/>
              <a:gd name="connsiteX4042" fmla="*/ 1188134 w 4719208"/>
              <a:gd name="connsiteY4042" fmla="*/ 2629891 h 2714626"/>
              <a:gd name="connsiteX4043" fmla="*/ 1192375 w 4719208"/>
              <a:gd name="connsiteY4043" fmla="*/ 2628830 h 2714626"/>
              <a:gd name="connsiteX4044" fmla="*/ 1198030 w 4719208"/>
              <a:gd name="connsiteY4044" fmla="*/ 2627061 h 2714626"/>
              <a:gd name="connsiteX4045" fmla="*/ 1198030 w 4719208"/>
              <a:gd name="connsiteY4045" fmla="*/ 2624585 h 2714626"/>
              <a:gd name="connsiteX4046" fmla="*/ 1203214 w 4719208"/>
              <a:gd name="connsiteY4046" fmla="*/ 2629891 h 2714626"/>
              <a:gd name="connsiteX4047" fmla="*/ 1204628 w 4719208"/>
              <a:gd name="connsiteY4047" fmla="*/ 2635197 h 2714626"/>
              <a:gd name="connsiteX4048" fmla="*/ 1201329 w 4719208"/>
              <a:gd name="connsiteY4048" fmla="*/ 2632722 h 2714626"/>
              <a:gd name="connsiteX4049" fmla="*/ 1193789 w 4719208"/>
              <a:gd name="connsiteY4049" fmla="*/ 2632722 h 2714626"/>
              <a:gd name="connsiteX4050" fmla="*/ 1190961 w 4719208"/>
              <a:gd name="connsiteY4050" fmla="*/ 2638028 h 2714626"/>
              <a:gd name="connsiteX4051" fmla="*/ 1193318 w 4719208"/>
              <a:gd name="connsiteY4051" fmla="*/ 2638382 h 2714626"/>
              <a:gd name="connsiteX4052" fmla="*/ 1195674 w 4719208"/>
              <a:gd name="connsiteY4052" fmla="*/ 2639443 h 2714626"/>
              <a:gd name="connsiteX4053" fmla="*/ 1012357 w 4719208"/>
              <a:gd name="connsiteY4053" fmla="*/ 2646282 h 2714626"/>
              <a:gd name="connsiteX4054" fmla="*/ 1011146 w 4719208"/>
              <a:gd name="connsiteY4054" fmla="*/ 2645920 h 2714626"/>
              <a:gd name="connsiteX4055" fmla="*/ 1009529 w 4719208"/>
              <a:gd name="connsiteY4055" fmla="*/ 2640134 h 2714626"/>
              <a:gd name="connsiteX4056" fmla="*/ 1010741 w 4719208"/>
              <a:gd name="connsiteY4056" fmla="*/ 2637603 h 2714626"/>
              <a:gd name="connsiteX4057" fmla="*/ 1012357 w 4719208"/>
              <a:gd name="connsiteY4057" fmla="*/ 2639411 h 2714626"/>
              <a:gd name="connsiteX4058" fmla="*/ 1011549 w 4719208"/>
              <a:gd name="connsiteY4058" fmla="*/ 2644112 h 2714626"/>
              <a:gd name="connsiteX4059" fmla="*/ 1238086 w 4719208"/>
              <a:gd name="connsiteY4059" fmla="*/ 2646282 h 2714626"/>
              <a:gd name="connsiteX4060" fmla="*/ 1231959 w 4719208"/>
              <a:gd name="connsiteY4060" fmla="*/ 2640858 h 2714626"/>
              <a:gd name="connsiteX4061" fmla="*/ 1228190 w 4719208"/>
              <a:gd name="connsiteY4061" fmla="*/ 2632541 h 2714626"/>
              <a:gd name="connsiteX4062" fmla="*/ 1222535 w 4719208"/>
              <a:gd name="connsiteY4062" fmla="*/ 2623862 h 2714626"/>
              <a:gd name="connsiteX4063" fmla="*/ 1217822 w 4719208"/>
              <a:gd name="connsiteY4063" fmla="*/ 2620607 h 2714626"/>
              <a:gd name="connsiteX4064" fmla="*/ 1214523 w 4719208"/>
              <a:gd name="connsiteY4064" fmla="*/ 2622054 h 2714626"/>
              <a:gd name="connsiteX4065" fmla="*/ 1212639 w 4719208"/>
              <a:gd name="connsiteY4065" fmla="*/ 2626032 h 2714626"/>
              <a:gd name="connsiteX4066" fmla="*/ 1209340 w 4719208"/>
              <a:gd name="connsiteY4066" fmla="*/ 2626755 h 2714626"/>
              <a:gd name="connsiteX4067" fmla="*/ 1208397 w 4719208"/>
              <a:gd name="connsiteY4067" fmla="*/ 2624946 h 2714626"/>
              <a:gd name="connsiteX4068" fmla="*/ 1206512 w 4719208"/>
              <a:gd name="connsiteY4068" fmla="*/ 2621331 h 2714626"/>
              <a:gd name="connsiteX4069" fmla="*/ 1204156 w 4719208"/>
              <a:gd name="connsiteY4069" fmla="*/ 2621692 h 2714626"/>
              <a:gd name="connsiteX4070" fmla="*/ 1203213 w 4719208"/>
              <a:gd name="connsiteY4070" fmla="*/ 2623138 h 2714626"/>
              <a:gd name="connsiteX4071" fmla="*/ 1200857 w 4719208"/>
              <a:gd name="connsiteY4071" fmla="*/ 2619523 h 2714626"/>
              <a:gd name="connsiteX4072" fmla="*/ 1198972 w 4719208"/>
              <a:gd name="connsiteY4072" fmla="*/ 2616629 h 2714626"/>
              <a:gd name="connsiteX4073" fmla="*/ 1200857 w 4719208"/>
              <a:gd name="connsiteY4073" fmla="*/ 2615545 h 2714626"/>
              <a:gd name="connsiteX4074" fmla="*/ 1203213 w 4719208"/>
              <a:gd name="connsiteY4074" fmla="*/ 2618437 h 2714626"/>
              <a:gd name="connsiteX4075" fmla="*/ 1204156 w 4719208"/>
              <a:gd name="connsiteY4075" fmla="*/ 2619161 h 2714626"/>
              <a:gd name="connsiteX4076" fmla="*/ 1205570 w 4719208"/>
              <a:gd name="connsiteY4076" fmla="*/ 2616629 h 2714626"/>
              <a:gd name="connsiteX4077" fmla="*/ 1200386 w 4719208"/>
              <a:gd name="connsiteY4077" fmla="*/ 2613014 h 2714626"/>
              <a:gd name="connsiteX4078" fmla="*/ 1197087 w 4719208"/>
              <a:gd name="connsiteY4078" fmla="*/ 2611205 h 2714626"/>
              <a:gd name="connsiteX4079" fmla="*/ 1200386 w 4719208"/>
              <a:gd name="connsiteY4079" fmla="*/ 2602527 h 2714626"/>
              <a:gd name="connsiteX4080" fmla="*/ 1203213 w 4719208"/>
              <a:gd name="connsiteY4080" fmla="*/ 2593487 h 2714626"/>
              <a:gd name="connsiteX4081" fmla="*/ 1206984 w 4719208"/>
              <a:gd name="connsiteY4081" fmla="*/ 2593125 h 2714626"/>
              <a:gd name="connsiteX4082" fmla="*/ 1210282 w 4719208"/>
              <a:gd name="connsiteY4082" fmla="*/ 2592040 h 2714626"/>
              <a:gd name="connsiteX4083" fmla="*/ 1208397 w 4719208"/>
              <a:gd name="connsiteY4083" fmla="*/ 2589509 h 2714626"/>
              <a:gd name="connsiteX4084" fmla="*/ 1199444 w 4719208"/>
              <a:gd name="connsiteY4084" fmla="*/ 2588424 h 2714626"/>
              <a:gd name="connsiteX4085" fmla="*/ 1197087 w 4719208"/>
              <a:gd name="connsiteY4085" fmla="*/ 2589870 h 2714626"/>
              <a:gd name="connsiteX4086" fmla="*/ 1194260 w 4719208"/>
              <a:gd name="connsiteY4086" fmla="*/ 2585893 h 2714626"/>
              <a:gd name="connsiteX4087" fmla="*/ 1187192 w 4719208"/>
              <a:gd name="connsiteY4087" fmla="*/ 2577938 h 2714626"/>
              <a:gd name="connsiteX4088" fmla="*/ 1186720 w 4719208"/>
              <a:gd name="connsiteY4088" fmla="*/ 2573960 h 2714626"/>
              <a:gd name="connsiteX4089" fmla="*/ 1194260 w 4719208"/>
              <a:gd name="connsiteY4089" fmla="*/ 2566366 h 2714626"/>
              <a:gd name="connsiteX4090" fmla="*/ 1203213 w 4719208"/>
              <a:gd name="connsiteY4090" fmla="*/ 2562750 h 2714626"/>
              <a:gd name="connsiteX4091" fmla="*/ 1203213 w 4719208"/>
              <a:gd name="connsiteY4091" fmla="*/ 2559857 h 2714626"/>
              <a:gd name="connsiteX4092" fmla="*/ 1197558 w 4719208"/>
              <a:gd name="connsiteY4092" fmla="*/ 2553348 h 2714626"/>
              <a:gd name="connsiteX4093" fmla="*/ 1194260 w 4719208"/>
              <a:gd name="connsiteY4093" fmla="*/ 2550817 h 2714626"/>
              <a:gd name="connsiteX4094" fmla="*/ 1196145 w 4719208"/>
              <a:gd name="connsiteY4094" fmla="*/ 2546839 h 2714626"/>
              <a:gd name="connsiteX4095" fmla="*/ 1192374 w 4719208"/>
              <a:gd name="connsiteY4095" fmla="*/ 2538884 h 2714626"/>
              <a:gd name="connsiteX4096" fmla="*/ 1184835 w 4719208"/>
              <a:gd name="connsiteY4096" fmla="*/ 2530567 h 2714626"/>
              <a:gd name="connsiteX4097" fmla="*/ 1180122 w 4719208"/>
              <a:gd name="connsiteY4097" fmla="*/ 2521888 h 2714626"/>
              <a:gd name="connsiteX4098" fmla="*/ 1180593 w 4719208"/>
              <a:gd name="connsiteY4098" fmla="*/ 2517187 h 2714626"/>
              <a:gd name="connsiteX4099" fmla="*/ 1173054 w 4719208"/>
              <a:gd name="connsiteY4099" fmla="*/ 2510316 h 2714626"/>
              <a:gd name="connsiteX4100" fmla="*/ 1154675 w 4719208"/>
              <a:gd name="connsiteY4100" fmla="*/ 2497660 h 2714626"/>
              <a:gd name="connsiteX4101" fmla="*/ 1145250 w 4719208"/>
              <a:gd name="connsiteY4101" fmla="*/ 2492959 h 2714626"/>
              <a:gd name="connsiteX4102" fmla="*/ 1148078 w 4719208"/>
              <a:gd name="connsiteY4102" fmla="*/ 2491513 h 2714626"/>
              <a:gd name="connsiteX4103" fmla="*/ 1150905 w 4719208"/>
              <a:gd name="connsiteY4103" fmla="*/ 2491151 h 2714626"/>
              <a:gd name="connsiteX4104" fmla="*/ 1144779 w 4719208"/>
              <a:gd name="connsiteY4104" fmla="*/ 2486450 h 2714626"/>
              <a:gd name="connsiteX4105" fmla="*/ 1134411 w 4719208"/>
              <a:gd name="connsiteY4105" fmla="*/ 2479218 h 2714626"/>
              <a:gd name="connsiteX4106" fmla="*/ 1132526 w 4719208"/>
              <a:gd name="connsiteY4106" fmla="*/ 2473432 h 2714626"/>
              <a:gd name="connsiteX4107" fmla="*/ 1133940 w 4719208"/>
              <a:gd name="connsiteY4107" fmla="*/ 2470178 h 2714626"/>
              <a:gd name="connsiteX4108" fmla="*/ 1126400 w 4719208"/>
              <a:gd name="connsiteY4108" fmla="*/ 2465477 h 2714626"/>
              <a:gd name="connsiteX4109" fmla="*/ 1116975 w 4719208"/>
              <a:gd name="connsiteY4109" fmla="*/ 2454629 h 2714626"/>
              <a:gd name="connsiteX4110" fmla="*/ 1113204 w 4719208"/>
              <a:gd name="connsiteY4110" fmla="*/ 2449204 h 2714626"/>
              <a:gd name="connsiteX4111" fmla="*/ 1115561 w 4719208"/>
              <a:gd name="connsiteY4111" fmla="*/ 2447758 h 2714626"/>
              <a:gd name="connsiteX4112" fmla="*/ 1120745 w 4719208"/>
              <a:gd name="connsiteY4112" fmla="*/ 2448481 h 2714626"/>
              <a:gd name="connsiteX4113" fmla="*/ 1123101 w 4719208"/>
              <a:gd name="connsiteY4113" fmla="*/ 2449204 h 2714626"/>
              <a:gd name="connsiteX4114" fmla="*/ 1124986 w 4719208"/>
              <a:gd name="connsiteY4114" fmla="*/ 2445588 h 2714626"/>
              <a:gd name="connsiteX4115" fmla="*/ 1120745 w 4719208"/>
              <a:gd name="connsiteY4115" fmla="*/ 2439441 h 2714626"/>
              <a:gd name="connsiteX4116" fmla="*/ 1119332 w 4719208"/>
              <a:gd name="connsiteY4116" fmla="*/ 2435825 h 2714626"/>
              <a:gd name="connsiteX4117" fmla="*/ 1114619 w 4719208"/>
              <a:gd name="connsiteY4117" fmla="*/ 2435463 h 2714626"/>
              <a:gd name="connsiteX4118" fmla="*/ 1108022 w 4719208"/>
              <a:gd name="connsiteY4118" fmla="*/ 2429677 h 2714626"/>
              <a:gd name="connsiteX4119" fmla="*/ 1101894 w 4719208"/>
              <a:gd name="connsiteY4119" fmla="*/ 2422445 h 2714626"/>
              <a:gd name="connsiteX4120" fmla="*/ 1095297 w 4719208"/>
              <a:gd name="connsiteY4120" fmla="*/ 2415936 h 2714626"/>
              <a:gd name="connsiteX4121" fmla="*/ 1090113 w 4719208"/>
              <a:gd name="connsiteY4121" fmla="*/ 2414490 h 2714626"/>
              <a:gd name="connsiteX4122" fmla="*/ 1087757 w 4719208"/>
              <a:gd name="connsiteY4122" fmla="*/ 2421360 h 2714626"/>
              <a:gd name="connsiteX4123" fmla="*/ 1087757 w 4719208"/>
              <a:gd name="connsiteY4123" fmla="*/ 2435463 h 2714626"/>
              <a:gd name="connsiteX4124" fmla="*/ 1085402 w 4719208"/>
              <a:gd name="connsiteY4124" fmla="*/ 2441611 h 2714626"/>
              <a:gd name="connsiteX4125" fmla="*/ 1084930 w 4719208"/>
              <a:gd name="connsiteY4125" fmla="*/ 2442695 h 2714626"/>
              <a:gd name="connsiteX4126" fmla="*/ 1081631 w 4719208"/>
              <a:gd name="connsiteY4126" fmla="*/ 2445588 h 2714626"/>
              <a:gd name="connsiteX4127" fmla="*/ 1084458 w 4719208"/>
              <a:gd name="connsiteY4127" fmla="*/ 2447396 h 2714626"/>
              <a:gd name="connsiteX4128" fmla="*/ 1081631 w 4719208"/>
              <a:gd name="connsiteY4128" fmla="*/ 2448481 h 2714626"/>
              <a:gd name="connsiteX4129" fmla="*/ 1078332 w 4719208"/>
              <a:gd name="connsiteY4129" fmla="*/ 2446311 h 2714626"/>
              <a:gd name="connsiteX4130" fmla="*/ 1077390 w 4719208"/>
              <a:gd name="connsiteY4130" fmla="*/ 2448843 h 2714626"/>
              <a:gd name="connsiteX4131" fmla="*/ 1080689 w 4719208"/>
              <a:gd name="connsiteY4131" fmla="*/ 2450289 h 2714626"/>
              <a:gd name="connsiteX4132" fmla="*/ 1077390 w 4719208"/>
              <a:gd name="connsiteY4132" fmla="*/ 2453182 h 2714626"/>
              <a:gd name="connsiteX4133" fmla="*/ 1075976 w 4719208"/>
              <a:gd name="connsiteY4133" fmla="*/ 2460414 h 2714626"/>
              <a:gd name="connsiteX4134" fmla="*/ 1072677 w 4719208"/>
              <a:gd name="connsiteY4134" fmla="*/ 2462946 h 2714626"/>
              <a:gd name="connsiteX4135" fmla="*/ 1075505 w 4719208"/>
              <a:gd name="connsiteY4135" fmla="*/ 2469816 h 2714626"/>
              <a:gd name="connsiteX4136" fmla="*/ 1075976 w 4719208"/>
              <a:gd name="connsiteY4136" fmla="*/ 2483557 h 2714626"/>
              <a:gd name="connsiteX4137" fmla="*/ 1078803 w 4719208"/>
              <a:gd name="connsiteY4137" fmla="*/ 2490428 h 2714626"/>
              <a:gd name="connsiteX4138" fmla="*/ 1072677 w 4719208"/>
              <a:gd name="connsiteY4138" fmla="*/ 2507785 h 2714626"/>
              <a:gd name="connsiteX4139" fmla="*/ 1063253 w 4719208"/>
              <a:gd name="connsiteY4139" fmla="*/ 2535267 h 2714626"/>
              <a:gd name="connsiteX4140" fmla="*/ 1055241 w 4719208"/>
              <a:gd name="connsiteY4140" fmla="*/ 2550455 h 2714626"/>
              <a:gd name="connsiteX4141" fmla="*/ 1055712 w 4719208"/>
              <a:gd name="connsiteY4141" fmla="*/ 2552625 h 2714626"/>
              <a:gd name="connsiteX4142" fmla="*/ 1057598 w 4719208"/>
              <a:gd name="connsiteY4142" fmla="*/ 2554433 h 2714626"/>
              <a:gd name="connsiteX4143" fmla="*/ 1053827 w 4719208"/>
              <a:gd name="connsiteY4143" fmla="*/ 2556964 h 2714626"/>
              <a:gd name="connsiteX4144" fmla="*/ 1049115 w 4719208"/>
              <a:gd name="connsiteY4144" fmla="*/ 2556964 h 2714626"/>
              <a:gd name="connsiteX4145" fmla="*/ 1049586 w 4719208"/>
              <a:gd name="connsiteY4145" fmla="*/ 2558772 h 2714626"/>
              <a:gd name="connsiteX4146" fmla="*/ 1050528 w 4719208"/>
              <a:gd name="connsiteY4146" fmla="*/ 2560942 h 2714626"/>
              <a:gd name="connsiteX4147" fmla="*/ 1044402 w 4719208"/>
              <a:gd name="connsiteY4147" fmla="*/ 2562388 h 2714626"/>
              <a:gd name="connsiteX4148" fmla="*/ 1036862 w 4719208"/>
              <a:gd name="connsiteY4148" fmla="*/ 2569982 h 2714626"/>
              <a:gd name="connsiteX4149" fmla="*/ 1033564 w 4719208"/>
              <a:gd name="connsiteY4149" fmla="*/ 2575406 h 2714626"/>
              <a:gd name="connsiteX4150" fmla="*/ 1030736 w 4719208"/>
              <a:gd name="connsiteY4150" fmla="*/ 2575406 h 2714626"/>
              <a:gd name="connsiteX4151" fmla="*/ 1027908 w 4719208"/>
              <a:gd name="connsiteY4151" fmla="*/ 2573960 h 2714626"/>
              <a:gd name="connsiteX4152" fmla="*/ 1027437 w 4719208"/>
              <a:gd name="connsiteY4152" fmla="*/ 2577575 h 2714626"/>
              <a:gd name="connsiteX4153" fmla="*/ 1023196 w 4719208"/>
              <a:gd name="connsiteY4153" fmla="*/ 2581553 h 2714626"/>
              <a:gd name="connsiteX4154" fmla="*/ 1013771 w 4719208"/>
              <a:gd name="connsiteY4154" fmla="*/ 2586254 h 2714626"/>
              <a:gd name="connsiteX4155" fmla="*/ 1009530 w 4719208"/>
              <a:gd name="connsiteY4155" fmla="*/ 2592040 h 2714626"/>
              <a:gd name="connsiteX4156" fmla="*/ 1000104 w 4719208"/>
              <a:gd name="connsiteY4156" fmla="*/ 2587339 h 2714626"/>
              <a:gd name="connsiteX4157" fmla="*/ 980312 w 4719208"/>
              <a:gd name="connsiteY4157" fmla="*/ 2584808 h 2714626"/>
              <a:gd name="connsiteX4158" fmla="*/ 960520 w 4719208"/>
              <a:gd name="connsiteY4158" fmla="*/ 2585170 h 2714626"/>
              <a:gd name="connsiteX4159" fmla="*/ 941199 w 4719208"/>
              <a:gd name="connsiteY4159" fmla="*/ 2582638 h 2714626"/>
              <a:gd name="connsiteX4160" fmla="*/ 931302 w 4719208"/>
              <a:gd name="connsiteY4160" fmla="*/ 2578661 h 2714626"/>
              <a:gd name="connsiteX4161" fmla="*/ 933659 w 4719208"/>
              <a:gd name="connsiteY4161" fmla="*/ 2574683 h 2714626"/>
              <a:gd name="connsiteX4162" fmla="*/ 931302 w 4719208"/>
              <a:gd name="connsiteY4162" fmla="*/ 2569259 h 2714626"/>
              <a:gd name="connsiteX4163" fmla="*/ 930360 w 4719208"/>
              <a:gd name="connsiteY4163" fmla="*/ 2566004 h 2714626"/>
              <a:gd name="connsiteX4164" fmla="*/ 944498 w 4719208"/>
              <a:gd name="connsiteY4164" fmla="*/ 2566366 h 2714626"/>
              <a:gd name="connsiteX4165" fmla="*/ 972773 w 4719208"/>
              <a:gd name="connsiteY4165" fmla="*/ 2569620 h 2714626"/>
              <a:gd name="connsiteX4166" fmla="*/ 986439 w 4719208"/>
              <a:gd name="connsiteY4166" fmla="*/ 2569259 h 2714626"/>
              <a:gd name="connsiteX4167" fmla="*/ 989266 w 4719208"/>
              <a:gd name="connsiteY4167" fmla="*/ 2566004 h 2714626"/>
              <a:gd name="connsiteX4168" fmla="*/ 987381 w 4719208"/>
              <a:gd name="connsiteY4168" fmla="*/ 2562750 h 2714626"/>
              <a:gd name="connsiteX4169" fmla="*/ 985967 w 4719208"/>
              <a:gd name="connsiteY4169" fmla="*/ 2562750 h 2714626"/>
              <a:gd name="connsiteX4170" fmla="*/ 983140 w 4719208"/>
              <a:gd name="connsiteY4170" fmla="*/ 2564920 h 2714626"/>
              <a:gd name="connsiteX4171" fmla="*/ 981255 w 4719208"/>
              <a:gd name="connsiteY4171" fmla="*/ 2563834 h 2714626"/>
              <a:gd name="connsiteX4172" fmla="*/ 983612 w 4719208"/>
              <a:gd name="connsiteY4172" fmla="*/ 2560218 h 2714626"/>
              <a:gd name="connsiteX4173" fmla="*/ 980312 w 4719208"/>
              <a:gd name="connsiteY4173" fmla="*/ 2555517 h 2714626"/>
              <a:gd name="connsiteX4174" fmla="*/ 964761 w 4719208"/>
              <a:gd name="connsiteY4174" fmla="*/ 2549732 h 2714626"/>
              <a:gd name="connsiteX4175" fmla="*/ 955808 w 4719208"/>
              <a:gd name="connsiteY4175" fmla="*/ 2546839 h 2714626"/>
              <a:gd name="connsiteX4176" fmla="*/ 954394 w 4719208"/>
              <a:gd name="connsiteY4176" fmla="*/ 2543585 h 2714626"/>
              <a:gd name="connsiteX4177" fmla="*/ 953451 w 4719208"/>
              <a:gd name="connsiteY4177" fmla="*/ 2540330 h 2714626"/>
              <a:gd name="connsiteX4178" fmla="*/ 946382 w 4719208"/>
              <a:gd name="connsiteY4178" fmla="*/ 2539607 h 2714626"/>
              <a:gd name="connsiteX4179" fmla="*/ 933659 w 4719208"/>
              <a:gd name="connsiteY4179" fmla="*/ 2533821 h 2714626"/>
              <a:gd name="connsiteX4180" fmla="*/ 930360 w 4719208"/>
              <a:gd name="connsiteY4180" fmla="*/ 2530205 h 2714626"/>
              <a:gd name="connsiteX4181" fmla="*/ 924264 w 4719208"/>
              <a:gd name="connsiteY4181" fmla="*/ 2528708 h 2714626"/>
              <a:gd name="connsiteX4182" fmla="*/ 917402 w 4719208"/>
              <a:gd name="connsiteY4182" fmla="*/ 2536713 h 2714626"/>
              <a:gd name="connsiteX4183" fmla="*/ 911268 w 4719208"/>
              <a:gd name="connsiteY4183" fmla="*/ 2537799 h 2714626"/>
              <a:gd name="connsiteX4184" fmla="*/ 909382 w 4719208"/>
              <a:gd name="connsiteY4184" fmla="*/ 2537799 h 2714626"/>
              <a:gd name="connsiteX4185" fmla="*/ 905135 w 4719208"/>
              <a:gd name="connsiteY4185" fmla="*/ 2534181 h 2714626"/>
              <a:gd name="connsiteX4186" fmla="*/ 903248 w 4719208"/>
              <a:gd name="connsiteY4186" fmla="*/ 2524052 h 2714626"/>
              <a:gd name="connsiteX4187" fmla="*/ 903737 w 4719208"/>
              <a:gd name="connsiteY4187" fmla="*/ 2521617 h 2714626"/>
              <a:gd name="connsiteX4188" fmla="*/ 902556 w 4719208"/>
              <a:gd name="connsiteY4188" fmla="*/ 2521164 h 2714626"/>
              <a:gd name="connsiteX4189" fmla="*/ 895016 w 4719208"/>
              <a:gd name="connsiteY4189" fmla="*/ 2515379 h 2714626"/>
              <a:gd name="connsiteX4190" fmla="*/ 892660 w 4719208"/>
              <a:gd name="connsiteY4190" fmla="*/ 2512486 h 2714626"/>
              <a:gd name="connsiteX4191" fmla="*/ 902556 w 4719208"/>
              <a:gd name="connsiteY4191" fmla="*/ 2518995 h 2714626"/>
              <a:gd name="connsiteX4192" fmla="*/ 904158 w 4719208"/>
              <a:gd name="connsiteY4192" fmla="*/ 2519522 h 2714626"/>
              <a:gd name="connsiteX4193" fmla="*/ 905135 w 4719208"/>
              <a:gd name="connsiteY4193" fmla="*/ 2514647 h 2714626"/>
              <a:gd name="connsiteX4194" fmla="*/ 907931 w 4719208"/>
              <a:gd name="connsiteY4194" fmla="*/ 2504085 h 2714626"/>
              <a:gd name="connsiteX4195" fmla="*/ 901142 w 4719208"/>
              <a:gd name="connsiteY4195" fmla="*/ 2500914 h 2714626"/>
              <a:gd name="connsiteX4196" fmla="*/ 894074 w 4719208"/>
              <a:gd name="connsiteY4196" fmla="*/ 2499830 h 2714626"/>
              <a:gd name="connsiteX4197" fmla="*/ 895016 w 4719208"/>
              <a:gd name="connsiteY4197" fmla="*/ 2503446 h 2714626"/>
              <a:gd name="connsiteX4198" fmla="*/ 895016 w 4719208"/>
              <a:gd name="connsiteY4198" fmla="*/ 2506700 h 2714626"/>
              <a:gd name="connsiteX4199" fmla="*/ 890775 w 4719208"/>
              <a:gd name="connsiteY4199" fmla="*/ 2507062 h 2714626"/>
              <a:gd name="connsiteX4200" fmla="*/ 886534 w 4719208"/>
              <a:gd name="connsiteY4200" fmla="*/ 2507785 h 2714626"/>
              <a:gd name="connsiteX4201" fmla="*/ 886534 w 4719208"/>
              <a:gd name="connsiteY4201" fmla="*/ 2509232 h 2714626"/>
              <a:gd name="connsiteX4202" fmla="*/ 887948 w 4719208"/>
              <a:gd name="connsiteY4202" fmla="*/ 2512486 h 2714626"/>
              <a:gd name="connsiteX4203" fmla="*/ 891717 w 4719208"/>
              <a:gd name="connsiteY4203" fmla="*/ 2513932 h 2714626"/>
              <a:gd name="connsiteX4204" fmla="*/ 888890 w 4719208"/>
              <a:gd name="connsiteY4204" fmla="*/ 2515017 h 2714626"/>
              <a:gd name="connsiteX4205" fmla="*/ 887477 w 4719208"/>
              <a:gd name="connsiteY4205" fmla="*/ 2518272 h 2714626"/>
              <a:gd name="connsiteX4206" fmla="*/ 889361 w 4719208"/>
              <a:gd name="connsiteY4206" fmla="*/ 2522611 h 2714626"/>
              <a:gd name="connsiteX4207" fmla="*/ 891717 w 4719208"/>
              <a:gd name="connsiteY4207" fmla="*/ 2525866 h 2714626"/>
              <a:gd name="connsiteX4208" fmla="*/ 890304 w 4719208"/>
              <a:gd name="connsiteY4208" fmla="*/ 2526950 h 2714626"/>
              <a:gd name="connsiteX4209" fmla="*/ 887477 w 4719208"/>
              <a:gd name="connsiteY4209" fmla="*/ 2525504 h 2714626"/>
              <a:gd name="connsiteX4210" fmla="*/ 885591 w 4719208"/>
              <a:gd name="connsiteY4210" fmla="*/ 2520803 h 2714626"/>
              <a:gd name="connsiteX4211" fmla="*/ 887477 w 4719208"/>
              <a:gd name="connsiteY4211" fmla="*/ 2519718 h 2714626"/>
              <a:gd name="connsiteX4212" fmla="*/ 884177 w 4719208"/>
              <a:gd name="connsiteY4212" fmla="*/ 2518272 h 2714626"/>
              <a:gd name="connsiteX4213" fmla="*/ 884177 w 4719208"/>
              <a:gd name="connsiteY4213" fmla="*/ 2518995 h 2714626"/>
              <a:gd name="connsiteX4214" fmla="*/ 881350 w 4719208"/>
              <a:gd name="connsiteY4214" fmla="*/ 2518995 h 2714626"/>
              <a:gd name="connsiteX4215" fmla="*/ 880407 w 4719208"/>
              <a:gd name="connsiteY4215" fmla="*/ 2517187 h 2714626"/>
              <a:gd name="connsiteX4216" fmla="*/ 878522 w 4719208"/>
              <a:gd name="connsiteY4216" fmla="*/ 2518272 h 2714626"/>
              <a:gd name="connsiteX4217" fmla="*/ 873339 w 4719208"/>
              <a:gd name="connsiteY4217" fmla="*/ 2521888 h 2714626"/>
              <a:gd name="connsiteX4218" fmla="*/ 870983 w 4719208"/>
              <a:gd name="connsiteY4218" fmla="*/ 2525504 h 2714626"/>
              <a:gd name="connsiteX4219" fmla="*/ 868626 w 4719208"/>
              <a:gd name="connsiteY4219" fmla="*/ 2523696 h 2714626"/>
              <a:gd name="connsiteX4220" fmla="*/ 862971 w 4719208"/>
              <a:gd name="connsiteY4220" fmla="*/ 2522611 h 2714626"/>
              <a:gd name="connsiteX4221" fmla="*/ 853547 w 4719208"/>
              <a:gd name="connsiteY4221" fmla="*/ 2523696 h 2714626"/>
              <a:gd name="connsiteX4222" fmla="*/ 847420 w 4719208"/>
              <a:gd name="connsiteY4222" fmla="*/ 2522249 h 2714626"/>
              <a:gd name="connsiteX4223" fmla="*/ 845535 w 4719208"/>
              <a:gd name="connsiteY4223" fmla="*/ 2523696 h 2714626"/>
              <a:gd name="connsiteX4224" fmla="*/ 846006 w 4719208"/>
              <a:gd name="connsiteY4224" fmla="*/ 2527312 h 2714626"/>
              <a:gd name="connsiteX4225" fmla="*/ 844121 w 4719208"/>
              <a:gd name="connsiteY4225" fmla="*/ 2526950 h 2714626"/>
              <a:gd name="connsiteX4226" fmla="*/ 842708 w 4719208"/>
              <a:gd name="connsiteY4226" fmla="*/ 2525866 h 2714626"/>
              <a:gd name="connsiteX4227" fmla="*/ 843179 w 4719208"/>
              <a:gd name="connsiteY4227" fmla="*/ 2524419 h 2714626"/>
              <a:gd name="connsiteX4228" fmla="*/ 833754 w 4719208"/>
              <a:gd name="connsiteY4228" fmla="*/ 2519718 h 2714626"/>
              <a:gd name="connsiteX4229" fmla="*/ 824800 w 4719208"/>
              <a:gd name="connsiteY4229" fmla="*/ 2515379 h 2714626"/>
              <a:gd name="connsiteX4230" fmla="*/ 819617 w 4719208"/>
              <a:gd name="connsiteY4230" fmla="*/ 2516463 h 2714626"/>
              <a:gd name="connsiteX4231" fmla="*/ 809249 w 4719208"/>
              <a:gd name="connsiteY4231" fmla="*/ 2516463 h 2714626"/>
              <a:gd name="connsiteX4232" fmla="*/ 803123 w 4719208"/>
              <a:gd name="connsiteY4232" fmla="*/ 2513571 h 2714626"/>
              <a:gd name="connsiteX4233" fmla="*/ 799824 w 4719208"/>
              <a:gd name="connsiteY4233" fmla="*/ 2518995 h 2714626"/>
              <a:gd name="connsiteX4234" fmla="*/ 794640 w 4719208"/>
              <a:gd name="connsiteY4234" fmla="*/ 2523696 h 2714626"/>
              <a:gd name="connsiteX4235" fmla="*/ 787100 w 4719208"/>
              <a:gd name="connsiteY4235" fmla="*/ 2522249 h 2714626"/>
              <a:gd name="connsiteX4236" fmla="*/ 778486 w 4719208"/>
              <a:gd name="connsiteY4236" fmla="*/ 2514778 h 2714626"/>
              <a:gd name="connsiteX4237" fmla="*/ 776811 w 4719208"/>
              <a:gd name="connsiteY4237" fmla="*/ 2518988 h 2714626"/>
              <a:gd name="connsiteX4238" fmla="*/ 774924 w 4719208"/>
              <a:gd name="connsiteY4238" fmla="*/ 2522605 h 2714626"/>
              <a:gd name="connsiteX4239" fmla="*/ 772565 w 4719208"/>
              <a:gd name="connsiteY4239" fmla="*/ 2523691 h 2714626"/>
              <a:gd name="connsiteX4240" fmla="*/ 770677 w 4719208"/>
              <a:gd name="connsiteY4240" fmla="*/ 2522243 h 2714626"/>
              <a:gd name="connsiteX4241" fmla="*/ 772093 w 4719208"/>
              <a:gd name="connsiteY4241" fmla="*/ 2518626 h 2714626"/>
              <a:gd name="connsiteX4242" fmla="*/ 774804 w 4719208"/>
              <a:gd name="connsiteY4242" fmla="*/ 2511476 h 2714626"/>
              <a:gd name="connsiteX4243" fmla="*/ 765894 w 4719208"/>
              <a:gd name="connsiteY4243" fmla="*/ 2503084 h 2714626"/>
              <a:gd name="connsiteX4244" fmla="*/ 757883 w 4719208"/>
              <a:gd name="connsiteY4244" fmla="*/ 2498745 h 2714626"/>
              <a:gd name="connsiteX4245" fmla="*/ 750814 w 4719208"/>
              <a:gd name="connsiteY4245" fmla="*/ 2499830 h 2714626"/>
              <a:gd name="connsiteX4246" fmla="*/ 746102 w 4719208"/>
              <a:gd name="connsiteY4246" fmla="*/ 2501276 h 2714626"/>
              <a:gd name="connsiteX4247" fmla="*/ 746102 w 4719208"/>
              <a:gd name="connsiteY4247" fmla="*/ 2498383 h 2714626"/>
              <a:gd name="connsiteX4248" fmla="*/ 749871 w 4719208"/>
              <a:gd name="connsiteY4248" fmla="*/ 2494767 h 2714626"/>
              <a:gd name="connsiteX4249" fmla="*/ 753170 w 4719208"/>
              <a:gd name="connsiteY4249" fmla="*/ 2493682 h 2714626"/>
              <a:gd name="connsiteX4250" fmla="*/ 745630 w 4719208"/>
              <a:gd name="connsiteY4250" fmla="*/ 2481749 h 2714626"/>
              <a:gd name="connsiteX4251" fmla="*/ 721596 w 4719208"/>
              <a:gd name="connsiteY4251" fmla="*/ 2459329 h 2714626"/>
              <a:gd name="connsiteX4252" fmla="*/ 708872 w 4719208"/>
              <a:gd name="connsiteY4252" fmla="*/ 2451012 h 2714626"/>
              <a:gd name="connsiteX4253" fmla="*/ 706046 w 4719208"/>
              <a:gd name="connsiteY4253" fmla="*/ 2454990 h 2714626"/>
              <a:gd name="connsiteX4254" fmla="*/ 707459 w 4719208"/>
              <a:gd name="connsiteY4254" fmla="*/ 2459329 h 2714626"/>
              <a:gd name="connsiteX4255" fmla="*/ 701333 w 4719208"/>
              <a:gd name="connsiteY4255" fmla="*/ 2462222 h 2714626"/>
              <a:gd name="connsiteX4256" fmla="*/ 698034 w 4719208"/>
              <a:gd name="connsiteY4256" fmla="*/ 2468008 h 2714626"/>
              <a:gd name="connsiteX4257" fmla="*/ 696149 w 4719208"/>
              <a:gd name="connsiteY4257" fmla="*/ 2463307 h 2714626"/>
              <a:gd name="connsiteX4258" fmla="*/ 691907 w 4719208"/>
              <a:gd name="connsiteY4258" fmla="*/ 2458606 h 2714626"/>
              <a:gd name="connsiteX4259" fmla="*/ 693792 w 4719208"/>
              <a:gd name="connsiteY4259" fmla="*/ 2458606 h 2714626"/>
              <a:gd name="connsiteX4260" fmla="*/ 696149 w 4719208"/>
              <a:gd name="connsiteY4260" fmla="*/ 2457160 h 2714626"/>
              <a:gd name="connsiteX4261" fmla="*/ 693792 w 4719208"/>
              <a:gd name="connsiteY4261" fmla="*/ 2455713 h 2714626"/>
              <a:gd name="connsiteX4262" fmla="*/ 696620 w 4719208"/>
              <a:gd name="connsiteY4262" fmla="*/ 2454990 h 2714626"/>
              <a:gd name="connsiteX4263" fmla="*/ 699448 w 4719208"/>
              <a:gd name="connsiteY4263" fmla="*/ 2455713 h 2714626"/>
              <a:gd name="connsiteX4264" fmla="*/ 697562 w 4719208"/>
              <a:gd name="connsiteY4264" fmla="*/ 2453182 h 2714626"/>
              <a:gd name="connsiteX4265" fmla="*/ 694735 w 4719208"/>
              <a:gd name="connsiteY4265" fmla="*/ 2449928 h 2714626"/>
              <a:gd name="connsiteX4266" fmla="*/ 691907 w 4719208"/>
              <a:gd name="connsiteY4266" fmla="*/ 2449928 h 2714626"/>
              <a:gd name="connsiteX4267" fmla="*/ 688609 w 4719208"/>
              <a:gd name="connsiteY4267" fmla="*/ 2451374 h 2714626"/>
              <a:gd name="connsiteX4268" fmla="*/ 687195 w 4719208"/>
              <a:gd name="connsiteY4268" fmla="*/ 2449928 h 2714626"/>
              <a:gd name="connsiteX4269" fmla="*/ 688609 w 4719208"/>
              <a:gd name="connsiteY4269" fmla="*/ 2446311 h 2714626"/>
              <a:gd name="connsiteX4270" fmla="*/ 690494 w 4719208"/>
              <a:gd name="connsiteY4270" fmla="*/ 2444142 h 2714626"/>
              <a:gd name="connsiteX4271" fmla="*/ 687666 w 4719208"/>
              <a:gd name="connsiteY4271" fmla="*/ 2443780 h 2714626"/>
              <a:gd name="connsiteX4272" fmla="*/ 687666 w 4719208"/>
              <a:gd name="connsiteY4272" fmla="*/ 2441611 h 2714626"/>
              <a:gd name="connsiteX4273" fmla="*/ 687666 w 4719208"/>
              <a:gd name="connsiteY4273" fmla="*/ 2440164 h 2714626"/>
              <a:gd name="connsiteX4274" fmla="*/ 686723 w 4719208"/>
              <a:gd name="connsiteY4274" fmla="*/ 2439441 h 2714626"/>
              <a:gd name="connsiteX4275" fmla="*/ 683896 w 4719208"/>
              <a:gd name="connsiteY4275" fmla="*/ 2441972 h 2714626"/>
              <a:gd name="connsiteX4276" fmla="*/ 684368 w 4719208"/>
              <a:gd name="connsiteY4276" fmla="*/ 2443057 h 2714626"/>
              <a:gd name="connsiteX4277" fmla="*/ 682482 w 4719208"/>
              <a:gd name="connsiteY4277" fmla="*/ 2440525 h 2714626"/>
              <a:gd name="connsiteX4278" fmla="*/ 671644 w 4719208"/>
              <a:gd name="connsiteY4278" fmla="*/ 2434740 h 2714626"/>
              <a:gd name="connsiteX4279" fmla="*/ 665518 w 4719208"/>
              <a:gd name="connsiteY4279" fmla="*/ 2433293 h 2714626"/>
              <a:gd name="connsiteX4280" fmla="*/ 667403 w 4719208"/>
              <a:gd name="connsiteY4280" fmla="*/ 2433293 h 2714626"/>
              <a:gd name="connsiteX4281" fmla="*/ 666931 w 4719208"/>
              <a:gd name="connsiteY4281" fmla="*/ 2431847 h 2714626"/>
              <a:gd name="connsiteX4282" fmla="*/ 664103 w 4719208"/>
              <a:gd name="connsiteY4282" fmla="*/ 2428954 h 2714626"/>
              <a:gd name="connsiteX4283" fmla="*/ 664103 w 4719208"/>
              <a:gd name="connsiteY4283" fmla="*/ 2427869 h 2714626"/>
              <a:gd name="connsiteX4284" fmla="*/ 666931 w 4719208"/>
              <a:gd name="connsiteY4284" fmla="*/ 2428593 h 2714626"/>
              <a:gd name="connsiteX4285" fmla="*/ 650438 w 4719208"/>
              <a:gd name="connsiteY4285" fmla="*/ 2414490 h 2714626"/>
              <a:gd name="connsiteX4286" fmla="*/ 639599 w 4719208"/>
              <a:gd name="connsiteY4286" fmla="*/ 2400387 h 2714626"/>
              <a:gd name="connsiteX4287" fmla="*/ 637714 w 4719208"/>
              <a:gd name="connsiteY4287" fmla="*/ 2400026 h 2714626"/>
              <a:gd name="connsiteX4288" fmla="*/ 637714 w 4719208"/>
              <a:gd name="connsiteY4288" fmla="*/ 2401833 h 2714626"/>
              <a:gd name="connsiteX4289" fmla="*/ 635828 w 4719208"/>
              <a:gd name="connsiteY4289" fmla="*/ 2401833 h 2714626"/>
              <a:gd name="connsiteX4290" fmla="*/ 633473 w 4719208"/>
              <a:gd name="connsiteY4290" fmla="*/ 2397856 h 2714626"/>
              <a:gd name="connsiteX4291" fmla="*/ 628760 w 4719208"/>
              <a:gd name="connsiteY4291" fmla="*/ 2390985 h 2714626"/>
              <a:gd name="connsiteX4292" fmla="*/ 628289 w 4719208"/>
              <a:gd name="connsiteY4292" fmla="*/ 2386284 h 2714626"/>
              <a:gd name="connsiteX4293" fmla="*/ 630173 w 4719208"/>
              <a:gd name="connsiteY4293" fmla="*/ 2384114 h 2714626"/>
              <a:gd name="connsiteX4294" fmla="*/ 620749 w 4719208"/>
              <a:gd name="connsiteY4294" fmla="*/ 2377967 h 2714626"/>
              <a:gd name="connsiteX4295" fmla="*/ 613680 w 4719208"/>
              <a:gd name="connsiteY4295" fmla="*/ 2374351 h 2714626"/>
              <a:gd name="connsiteX4296" fmla="*/ 612737 w 4719208"/>
              <a:gd name="connsiteY4296" fmla="*/ 2375797 h 2714626"/>
              <a:gd name="connsiteX4297" fmla="*/ 613680 w 4719208"/>
              <a:gd name="connsiteY4297" fmla="*/ 2377605 h 2714626"/>
              <a:gd name="connsiteX4298" fmla="*/ 610381 w 4719208"/>
              <a:gd name="connsiteY4298" fmla="*/ 2376882 h 2714626"/>
              <a:gd name="connsiteX4299" fmla="*/ 611324 w 4719208"/>
              <a:gd name="connsiteY4299" fmla="*/ 2372181 h 2714626"/>
              <a:gd name="connsiteX4300" fmla="*/ 611795 w 4719208"/>
              <a:gd name="connsiteY4300" fmla="*/ 2370373 h 2714626"/>
              <a:gd name="connsiteX4301" fmla="*/ 605669 w 4719208"/>
              <a:gd name="connsiteY4301" fmla="*/ 2366757 h 2714626"/>
              <a:gd name="connsiteX4302" fmla="*/ 595772 w 4719208"/>
              <a:gd name="connsiteY4302" fmla="*/ 2358802 h 2714626"/>
              <a:gd name="connsiteX4303" fmla="*/ 589646 w 4719208"/>
              <a:gd name="connsiteY4303" fmla="*/ 2357355 h 2714626"/>
              <a:gd name="connsiteX4304" fmla="*/ 591531 w 4719208"/>
              <a:gd name="connsiteY4304" fmla="*/ 2355186 h 2714626"/>
              <a:gd name="connsiteX4305" fmla="*/ 590588 w 4719208"/>
              <a:gd name="connsiteY4305" fmla="*/ 2351569 h 2714626"/>
              <a:gd name="connsiteX4306" fmla="*/ 591531 w 4719208"/>
              <a:gd name="connsiteY4306" fmla="*/ 2349761 h 2714626"/>
              <a:gd name="connsiteX4307" fmla="*/ 588704 w 4719208"/>
              <a:gd name="connsiteY4307" fmla="*/ 2349400 h 2714626"/>
              <a:gd name="connsiteX4308" fmla="*/ 585876 w 4719208"/>
              <a:gd name="connsiteY4308" fmla="*/ 2349400 h 2714626"/>
              <a:gd name="connsiteX4309" fmla="*/ 585876 w 4719208"/>
              <a:gd name="connsiteY4309" fmla="*/ 2350372 h 2714626"/>
              <a:gd name="connsiteX4310" fmla="*/ 582578 w 4719208"/>
              <a:gd name="connsiteY4310" fmla="*/ 2348315 h 2714626"/>
              <a:gd name="connsiteX4311" fmla="*/ 565141 w 4719208"/>
              <a:gd name="connsiteY4311" fmla="*/ 2336743 h 2714626"/>
              <a:gd name="connsiteX4312" fmla="*/ 555716 w 4719208"/>
              <a:gd name="connsiteY4312" fmla="*/ 2335297 h 2714626"/>
              <a:gd name="connsiteX4313" fmla="*/ 554303 w 4719208"/>
              <a:gd name="connsiteY4313" fmla="*/ 2333128 h 2714626"/>
              <a:gd name="connsiteX4314" fmla="*/ 556187 w 4719208"/>
              <a:gd name="connsiteY4314" fmla="*/ 2332042 h 2714626"/>
              <a:gd name="connsiteX4315" fmla="*/ 558073 w 4719208"/>
              <a:gd name="connsiteY4315" fmla="*/ 2331319 h 2714626"/>
              <a:gd name="connsiteX4316" fmla="*/ 554303 w 4719208"/>
              <a:gd name="connsiteY4316" fmla="*/ 2329511 h 2714626"/>
              <a:gd name="connsiteX4317" fmla="*/ 546763 w 4719208"/>
              <a:gd name="connsiteY4317" fmla="*/ 2328065 h 2714626"/>
              <a:gd name="connsiteX4318" fmla="*/ 542521 w 4719208"/>
              <a:gd name="connsiteY4318" fmla="*/ 2325533 h 2714626"/>
              <a:gd name="connsiteX4319" fmla="*/ 549590 w 4719208"/>
              <a:gd name="connsiteY4319" fmla="*/ 2326619 h 2714626"/>
              <a:gd name="connsiteX4320" fmla="*/ 555716 w 4719208"/>
              <a:gd name="connsiteY4320" fmla="*/ 2326619 h 2714626"/>
              <a:gd name="connsiteX4321" fmla="*/ 553360 w 4719208"/>
              <a:gd name="connsiteY4321" fmla="*/ 2323725 h 2714626"/>
              <a:gd name="connsiteX4322" fmla="*/ 551946 w 4719208"/>
              <a:gd name="connsiteY4322" fmla="*/ 2318302 h 2714626"/>
              <a:gd name="connsiteX4323" fmla="*/ 548648 w 4719208"/>
              <a:gd name="connsiteY4323" fmla="*/ 2315409 h 2714626"/>
              <a:gd name="connsiteX4324" fmla="*/ 547234 w 4719208"/>
              <a:gd name="connsiteY4324" fmla="*/ 2315409 h 2714626"/>
              <a:gd name="connsiteX4325" fmla="*/ 545820 w 4719208"/>
              <a:gd name="connsiteY4325" fmla="*/ 2316493 h 2714626"/>
              <a:gd name="connsiteX4326" fmla="*/ 543464 w 4719208"/>
              <a:gd name="connsiteY4326" fmla="*/ 2314685 h 2714626"/>
              <a:gd name="connsiteX4327" fmla="*/ 542050 w 4719208"/>
              <a:gd name="connsiteY4327" fmla="*/ 2318302 h 2714626"/>
              <a:gd name="connsiteX4328" fmla="*/ 539222 w 4719208"/>
              <a:gd name="connsiteY4328" fmla="*/ 2321194 h 2714626"/>
              <a:gd name="connsiteX4329" fmla="*/ 538751 w 4719208"/>
              <a:gd name="connsiteY4329" fmla="*/ 2319386 h 2714626"/>
              <a:gd name="connsiteX4330" fmla="*/ 539222 w 4719208"/>
              <a:gd name="connsiteY4330" fmla="*/ 2314685 h 2714626"/>
              <a:gd name="connsiteX4331" fmla="*/ 542521 w 4719208"/>
              <a:gd name="connsiteY4331" fmla="*/ 2313962 h 2714626"/>
              <a:gd name="connsiteX4332" fmla="*/ 539222 w 4719208"/>
              <a:gd name="connsiteY4332" fmla="*/ 2311793 h 2714626"/>
              <a:gd name="connsiteX4333" fmla="*/ 541108 w 4719208"/>
              <a:gd name="connsiteY4333" fmla="*/ 2309984 h 2714626"/>
              <a:gd name="connsiteX4334" fmla="*/ 534982 w 4719208"/>
              <a:gd name="connsiteY4334" fmla="*/ 2308900 h 2714626"/>
              <a:gd name="connsiteX4335" fmla="*/ 528383 w 4719208"/>
              <a:gd name="connsiteY4335" fmla="*/ 2306368 h 2714626"/>
              <a:gd name="connsiteX4336" fmla="*/ 528383 w 4719208"/>
              <a:gd name="connsiteY4336" fmla="*/ 2307815 h 2714626"/>
              <a:gd name="connsiteX4337" fmla="*/ 532625 w 4719208"/>
              <a:gd name="connsiteY4337" fmla="*/ 2309261 h 2714626"/>
              <a:gd name="connsiteX4338" fmla="*/ 534038 w 4719208"/>
              <a:gd name="connsiteY4338" fmla="*/ 2310346 h 2714626"/>
              <a:gd name="connsiteX4339" fmla="*/ 529798 w 4719208"/>
              <a:gd name="connsiteY4339" fmla="*/ 2310707 h 2714626"/>
              <a:gd name="connsiteX4340" fmla="*/ 519430 w 4719208"/>
              <a:gd name="connsiteY4340" fmla="*/ 2305645 h 2714626"/>
              <a:gd name="connsiteX4341" fmla="*/ 514718 w 4719208"/>
              <a:gd name="connsiteY4341" fmla="*/ 2303114 h 2714626"/>
              <a:gd name="connsiteX4342" fmla="*/ 520844 w 4719208"/>
              <a:gd name="connsiteY4342" fmla="*/ 2303475 h 2714626"/>
              <a:gd name="connsiteX4343" fmla="*/ 527912 w 4719208"/>
              <a:gd name="connsiteY4343" fmla="*/ 2305284 h 2714626"/>
              <a:gd name="connsiteX4344" fmla="*/ 526499 w 4719208"/>
              <a:gd name="connsiteY4344" fmla="*/ 2301667 h 2714626"/>
              <a:gd name="connsiteX4345" fmla="*/ 520844 w 4719208"/>
              <a:gd name="connsiteY4345" fmla="*/ 2298775 h 2714626"/>
              <a:gd name="connsiteX4346" fmla="*/ 522728 w 4719208"/>
              <a:gd name="connsiteY4346" fmla="*/ 2298413 h 2714626"/>
              <a:gd name="connsiteX4347" fmla="*/ 525085 w 4719208"/>
              <a:gd name="connsiteY4347" fmla="*/ 2297328 h 2714626"/>
              <a:gd name="connsiteX4348" fmla="*/ 517073 w 4719208"/>
              <a:gd name="connsiteY4348" fmla="*/ 2292266 h 2714626"/>
              <a:gd name="connsiteX4349" fmla="*/ 508120 w 4719208"/>
              <a:gd name="connsiteY4349" fmla="*/ 2286841 h 2714626"/>
              <a:gd name="connsiteX4350" fmla="*/ 507178 w 4719208"/>
              <a:gd name="connsiteY4350" fmla="*/ 2282864 h 2714626"/>
              <a:gd name="connsiteX4351" fmla="*/ 504821 w 4719208"/>
              <a:gd name="connsiteY4351" fmla="*/ 2281779 h 2714626"/>
              <a:gd name="connsiteX4352" fmla="*/ 501994 w 4719208"/>
              <a:gd name="connsiteY4352" fmla="*/ 2280332 h 2714626"/>
              <a:gd name="connsiteX4353" fmla="*/ 501052 w 4719208"/>
              <a:gd name="connsiteY4353" fmla="*/ 2278162 h 2714626"/>
              <a:gd name="connsiteX4354" fmla="*/ 500108 w 4719208"/>
              <a:gd name="connsiteY4354" fmla="*/ 2277078 h 2714626"/>
              <a:gd name="connsiteX4355" fmla="*/ 497753 w 4719208"/>
              <a:gd name="connsiteY4355" fmla="*/ 2277439 h 2714626"/>
              <a:gd name="connsiteX4356" fmla="*/ 498695 w 4719208"/>
              <a:gd name="connsiteY4356" fmla="*/ 2280332 h 2714626"/>
              <a:gd name="connsiteX4357" fmla="*/ 500580 w 4719208"/>
              <a:gd name="connsiteY4357" fmla="*/ 2283225 h 2714626"/>
              <a:gd name="connsiteX4358" fmla="*/ 496339 w 4719208"/>
              <a:gd name="connsiteY4358" fmla="*/ 2281056 h 2714626"/>
              <a:gd name="connsiteX4359" fmla="*/ 494453 w 4719208"/>
              <a:gd name="connsiteY4359" fmla="*/ 2277078 h 2714626"/>
              <a:gd name="connsiteX4360" fmla="*/ 492569 w 4719208"/>
              <a:gd name="connsiteY4360" fmla="*/ 2277439 h 2714626"/>
              <a:gd name="connsiteX4361" fmla="*/ 486914 w 4719208"/>
              <a:gd name="connsiteY4361" fmla="*/ 2273462 h 2714626"/>
              <a:gd name="connsiteX4362" fmla="*/ 485029 w 4719208"/>
              <a:gd name="connsiteY4362" fmla="*/ 2273462 h 2714626"/>
              <a:gd name="connsiteX4363" fmla="*/ 475604 w 4719208"/>
              <a:gd name="connsiteY4363" fmla="*/ 2265145 h 2714626"/>
              <a:gd name="connsiteX4364" fmla="*/ 460523 w 4719208"/>
              <a:gd name="connsiteY4364" fmla="*/ 2257190 h 2714626"/>
              <a:gd name="connsiteX4365" fmla="*/ 452984 w 4719208"/>
              <a:gd name="connsiteY4365" fmla="*/ 2253212 h 2714626"/>
              <a:gd name="connsiteX4366" fmla="*/ 440732 w 4719208"/>
              <a:gd name="connsiteY4366" fmla="*/ 2243810 h 2714626"/>
              <a:gd name="connsiteX4367" fmla="*/ 437432 w 4719208"/>
              <a:gd name="connsiteY4367" fmla="*/ 2238386 h 2714626"/>
              <a:gd name="connsiteX4368" fmla="*/ 432720 w 4719208"/>
              <a:gd name="connsiteY4368" fmla="*/ 2236939 h 2714626"/>
              <a:gd name="connsiteX4369" fmla="*/ 428008 w 4719208"/>
              <a:gd name="connsiteY4369" fmla="*/ 2233685 h 2714626"/>
              <a:gd name="connsiteX4370" fmla="*/ 428479 w 4719208"/>
              <a:gd name="connsiteY4370" fmla="*/ 2231877 h 2714626"/>
              <a:gd name="connsiteX4371" fmla="*/ 430835 w 4719208"/>
              <a:gd name="connsiteY4371" fmla="*/ 2230068 h 2714626"/>
              <a:gd name="connsiteX4372" fmla="*/ 428008 w 4719208"/>
              <a:gd name="connsiteY4372" fmla="*/ 2227537 h 2714626"/>
              <a:gd name="connsiteX4373" fmla="*/ 428008 w 4719208"/>
              <a:gd name="connsiteY4373" fmla="*/ 2226091 h 2714626"/>
              <a:gd name="connsiteX4374" fmla="*/ 426122 w 4719208"/>
              <a:gd name="connsiteY4374" fmla="*/ 2225006 h 2714626"/>
              <a:gd name="connsiteX4375" fmla="*/ 420938 w 4719208"/>
              <a:gd name="connsiteY4375" fmla="*/ 2225006 h 2714626"/>
              <a:gd name="connsiteX4376" fmla="*/ 421882 w 4719208"/>
              <a:gd name="connsiteY4376" fmla="*/ 2227176 h 2714626"/>
              <a:gd name="connsiteX4377" fmla="*/ 419996 w 4719208"/>
              <a:gd name="connsiteY4377" fmla="*/ 2226453 h 2714626"/>
              <a:gd name="connsiteX4378" fmla="*/ 419996 w 4719208"/>
              <a:gd name="connsiteY4378" fmla="*/ 2222837 h 2714626"/>
              <a:gd name="connsiteX4379" fmla="*/ 422353 w 4719208"/>
              <a:gd name="connsiteY4379" fmla="*/ 2222837 h 2714626"/>
              <a:gd name="connsiteX4380" fmla="*/ 423767 w 4719208"/>
              <a:gd name="connsiteY4380" fmla="*/ 2221390 h 2714626"/>
              <a:gd name="connsiteX4381" fmla="*/ 419054 w 4719208"/>
              <a:gd name="connsiteY4381" fmla="*/ 2216689 h 2714626"/>
              <a:gd name="connsiteX4382" fmla="*/ 416227 w 4719208"/>
              <a:gd name="connsiteY4382" fmla="*/ 2214519 h 2714626"/>
              <a:gd name="connsiteX4383" fmla="*/ 414341 w 4719208"/>
              <a:gd name="connsiteY4383" fmla="*/ 2215605 h 2714626"/>
              <a:gd name="connsiteX4384" fmla="*/ 417169 w 4719208"/>
              <a:gd name="connsiteY4384" fmla="*/ 2218859 h 2714626"/>
              <a:gd name="connsiteX4385" fmla="*/ 417640 w 4719208"/>
              <a:gd name="connsiteY4385" fmla="*/ 2220305 h 2714626"/>
              <a:gd name="connsiteX4386" fmla="*/ 409157 w 4719208"/>
              <a:gd name="connsiteY4386" fmla="*/ 2213073 h 2714626"/>
              <a:gd name="connsiteX4387" fmla="*/ 396905 w 4719208"/>
              <a:gd name="connsiteY4387" fmla="*/ 2207287 h 2714626"/>
              <a:gd name="connsiteX4388" fmla="*/ 396905 w 4719208"/>
              <a:gd name="connsiteY4388" fmla="*/ 2205841 h 2714626"/>
              <a:gd name="connsiteX4389" fmla="*/ 401618 w 4719208"/>
              <a:gd name="connsiteY4389" fmla="*/ 2208733 h 2714626"/>
              <a:gd name="connsiteX4390" fmla="*/ 403031 w 4719208"/>
              <a:gd name="connsiteY4390" fmla="*/ 2209457 h 2714626"/>
              <a:gd name="connsiteX4391" fmla="*/ 403973 w 4719208"/>
              <a:gd name="connsiteY4391" fmla="*/ 2205118 h 2714626"/>
              <a:gd name="connsiteX4392" fmla="*/ 402089 w 4719208"/>
              <a:gd name="connsiteY4392" fmla="*/ 2196801 h 2714626"/>
              <a:gd name="connsiteX4393" fmla="*/ 400204 w 4719208"/>
              <a:gd name="connsiteY4393" fmla="*/ 2192823 h 2714626"/>
              <a:gd name="connsiteX4394" fmla="*/ 403502 w 4719208"/>
              <a:gd name="connsiteY4394" fmla="*/ 2194631 h 2714626"/>
              <a:gd name="connsiteX4395" fmla="*/ 405388 w 4719208"/>
              <a:gd name="connsiteY4395" fmla="*/ 2203671 h 2714626"/>
              <a:gd name="connsiteX4396" fmla="*/ 408215 w 4719208"/>
              <a:gd name="connsiteY4396" fmla="*/ 2207287 h 2714626"/>
              <a:gd name="connsiteX4397" fmla="*/ 410100 w 4719208"/>
              <a:gd name="connsiteY4397" fmla="*/ 2206926 h 2714626"/>
              <a:gd name="connsiteX4398" fmla="*/ 415755 w 4719208"/>
              <a:gd name="connsiteY4398" fmla="*/ 2209457 h 2714626"/>
              <a:gd name="connsiteX4399" fmla="*/ 423295 w 4719208"/>
              <a:gd name="connsiteY4399" fmla="*/ 2217051 h 2714626"/>
              <a:gd name="connsiteX4400" fmla="*/ 428008 w 4719208"/>
              <a:gd name="connsiteY4400" fmla="*/ 2222475 h 2714626"/>
              <a:gd name="connsiteX4401" fmla="*/ 429421 w 4719208"/>
              <a:gd name="connsiteY4401" fmla="*/ 2222837 h 2714626"/>
              <a:gd name="connsiteX4402" fmla="*/ 430835 w 4719208"/>
              <a:gd name="connsiteY4402" fmla="*/ 2223560 h 2714626"/>
              <a:gd name="connsiteX4403" fmla="*/ 432720 w 4719208"/>
              <a:gd name="connsiteY4403" fmla="*/ 2222475 h 2714626"/>
              <a:gd name="connsiteX4404" fmla="*/ 430835 w 4719208"/>
              <a:gd name="connsiteY4404" fmla="*/ 2220305 h 2714626"/>
              <a:gd name="connsiteX4405" fmla="*/ 435548 w 4719208"/>
              <a:gd name="connsiteY4405" fmla="*/ 2223560 h 2714626"/>
              <a:gd name="connsiteX4406" fmla="*/ 440261 w 4719208"/>
              <a:gd name="connsiteY4406" fmla="*/ 2230792 h 2714626"/>
              <a:gd name="connsiteX4407" fmla="*/ 444973 w 4719208"/>
              <a:gd name="connsiteY4407" fmla="*/ 2232600 h 2714626"/>
              <a:gd name="connsiteX4408" fmla="*/ 448271 w 4719208"/>
              <a:gd name="connsiteY4408" fmla="*/ 2232238 h 2714626"/>
              <a:gd name="connsiteX4409" fmla="*/ 446858 w 4719208"/>
              <a:gd name="connsiteY4409" fmla="*/ 2230068 h 2714626"/>
              <a:gd name="connsiteX4410" fmla="*/ 442145 w 4719208"/>
              <a:gd name="connsiteY4410" fmla="*/ 2228260 h 2714626"/>
              <a:gd name="connsiteX4411" fmla="*/ 444973 w 4719208"/>
              <a:gd name="connsiteY4411" fmla="*/ 2225006 h 2714626"/>
              <a:gd name="connsiteX4412" fmla="*/ 439318 w 4719208"/>
              <a:gd name="connsiteY4412" fmla="*/ 2222837 h 2714626"/>
              <a:gd name="connsiteX4413" fmla="*/ 437903 w 4719208"/>
              <a:gd name="connsiteY4413" fmla="*/ 2220305 h 2714626"/>
              <a:gd name="connsiteX4414" fmla="*/ 445444 w 4719208"/>
              <a:gd name="connsiteY4414" fmla="*/ 2222837 h 2714626"/>
              <a:gd name="connsiteX4415" fmla="*/ 458639 w 4719208"/>
              <a:gd name="connsiteY4415" fmla="*/ 2231877 h 2714626"/>
              <a:gd name="connsiteX4416" fmla="*/ 474661 w 4719208"/>
              <a:gd name="connsiteY4416" fmla="*/ 2246703 h 2714626"/>
              <a:gd name="connsiteX4417" fmla="*/ 485029 w 4719208"/>
              <a:gd name="connsiteY4417" fmla="*/ 2253212 h 2714626"/>
              <a:gd name="connsiteX4418" fmla="*/ 478903 w 4719208"/>
              <a:gd name="connsiteY4418" fmla="*/ 2244895 h 2714626"/>
              <a:gd name="connsiteX4419" fmla="*/ 474661 w 4719208"/>
              <a:gd name="connsiteY4419" fmla="*/ 2237301 h 2714626"/>
              <a:gd name="connsiteX4420" fmla="*/ 477017 w 4719208"/>
              <a:gd name="connsiteY4420" fmla="*/ 2236939 h 2714626"/>
              <a:gd name="connsiteX4421" fmla="*/ 479374 w 4719208"/>
              <a:gd name="connsiteY4421" fmla="*/ 2239471 h 2714626"/>
              <a:gd name="connsiteX4422" fmla="*/ 480788 w 4719208"/>
              <a:gd name="connsiteY4422" fmla="*/ 2237301 h 2714626"/>
              <a:gd name="connsiteX4423" fmla="*/ 480316 w 4719208"/>
              <a:gd name="connsiteY4423" fmla="*/ 2235854 h 2714626"/>
              <a:gd name="connsiteX4424" fmla="*/ 474191 w 4719208"/>
              <a:gd name="connsiteY4424" fmla="*/ 2230792 h 2714626"/>
              <a:gd name="connsiteX4425" fmla="*/ 474661 w 4719208"/>
              <a:gd name="connsiteY4425" fmla="*/ 2227537 h 2714626"/>
              <a:gd name="connsiteX4426" fmla="*/ 472776 w 4719208"/>
              <a:gd name="connsiteY4426" fmla="*/ 2227176 h 2714626"/>
              <a:gd name="connsiteX4427" fmla="*/ 473248 w 4719208"/>
              <a:gd name="connsiteY4427" fmla="*/ 2230792 h 2714626"/>
              <a:gd name="connsiteX4428" fmla="*/ 471833 w 4719208"/>
              <a:gd name="connsiteY4428" fmla="*/ 2231877 h 2714626"/>
              <a:gd name="connsiteX4429" fmla="*/ 471362 w 4719208"/>
              <a:gd name="connsiteY4429" fmla="*/ 2229707 h 2714626"/>
              <a:gd name="connsiteX4430" fmla="*/ 466650 w 4719208"/>
              <a:gd name="connsiteY4430" fmla="*/ 2227176 h 2714626"/>
              <a:gd name="connsiteX4431" fmla="*/ 466650 w 4719208"/>
              <a:gd name="connsiteY4431" fmla="*/ 2228622 h 2714626"/>
              <a:gd name="connsiteX4432" fmla="*/ 461938 w 4719208"/>
              <a:gd name="connsiteY4432" fmla="*/ 2222837 h 2714626"/>
              <a:gd name="connsiteX4433" fmla="*/ 451570 w 4719208"/>
              <a:gd name="connsiteY4433" fmla="*/ 2209457 h 2714626"/>
              <a:gd name="connsiteX4434" fmla="*/ 443558 w 4719208"/>
              <a:gd name="connsiteY4434" fmla="*/ 2202587 h 2714626"/>
              <a:gd name="connsiteX4435" fmla="*/ 439318 w 4719208"/>
              <a:gd name="connsiteY4435" fmla="*/ 2201501 h 2714626"/>
              <a:gd name="connsiteX4436" fmla="*/ 439318 w 4719208"/>
              <a:gd name="connsiteY4436" fmla="*/ 2199332 h 2714626"/>
              <a:gd name="connsiteX4437" fmla="*/ 444973 w 4719208"/>
              <a:gd name="connsiteY4437" fmla="*/ 2200055 h 2714626"/>
              <a:gd name="connsiteX4438" fmla="*/ 446386 w 4719208"/>
              <a:gd name="connsiteY4438" fmla="*/ 2200055 h 2714626"/>
              <a:gd name="connsiteX4439" fmla="*/ 436961 w 4719208"/>
              <a:gd name="connsiteY4439" fmla="*/ 2195715 h 2714626"/>
              <a:gd name="connsiteX4440" fmla="*/ 427065 w 4719208"/>
              <a:gd name="connsiteY4440" fmla="*/ 2189569 h 2714626"/>
              <a:gd name="connsiteX4441" fmla="*/ 426593 w 4719208"/>
              <a:gd name="connsiteY4441" fmla="*/ 2188483 h 2714626"/>
              <a:gd name="connsiteX4442" fmla="*/ 429421 w 4719208"/>
              <a:gd name="connsiteY4442" fmla="*/ 2188122 h 2714626"/>
              <a:gd name="connsiteX4443" fmla="*/ 429421 w 4719208"/>
              <a:gd name="connsiteY4443" fmla="*/ 2186314 h 2714626"/>
              <a:gd name="connsiteX4444" fmla="*/ 428008 w 4719208"/>
              <a:gd name="connsiteY4444" fmla="*/ 2185229 h 2714626"/>
              <a:gd name="connsiteX4445" fmla="*/ 424709 w 4719208"/>
              <a:gd name="connsiteY4445" fmla="*/ 2184867 h 2714626"/>
              <a:gd name="connsiteX4446" fmla="*/ 423295 w 4719208"/>
              <a:gd name="connsiteY4446" fmla="*/ 2185952 h 2714626"/>
              <a:gd name="connsiteX4447" fmla="*/ 423767 w 4719208"/>
              <a:gd name="connsiteY4447" fmla="*/ 2183783 h 2714626"/>
              <a:gd name="connsiteX4448" fmla="*/ 423295 w 4719208"/>
              <a:gd name="connsiteY4448" fmla="*/ 2179082 h 2714626"/>
              <a:gd name="connsiteX4449" fmla="*/ 425180 w 4719208"/>
              <a:gd name="connsiteY4449" fmla="*/ 2177997 h 2714626"/>
              <a:gd name="connsiteX4450" fmla="*/ 417640 w 4719208"/>
              <a:gd name="connsiteY4450" fmla="*/ 2175466 h 2714626"/>
              <a:gd name="connsiteX4451" fmla="*/ 410100 w 4719208"/>
              <a:gd name="connsiteY4451" fmla="*/ 2171488 h 2714626"/>
              <a:gd name="connsiteX4452" fmla="*/ 412928 w 4719208"/>
              <a:gd name="connsiteY4452" fmla="*/ 2171488 h 2714626"/>
              <a:gd name="connsiteX4453" fmla="*/ 414812 w 4719208"/>
              <a:gd name="connsiteY4453" fmla="*/ 2171488 h 2714626"/>
              <a:gd name="connsiteX4454" fmla="*/ 407744 w 4719208"/>
              <a:gd name="connsiteY4454" fmla="*/ 2167872 h 2714626"/>
              <a:gd name="connsiteX4455" fmla="*/ 397376 w 4719208"/>
              <a:gd name="connsiteY4455" fmla="*/ 2158470 h 2714626"/>
              <a:gd name="connsiteX4456" fmla="*/ 391250 w 4719208"/>
              <a:gd name="connsiteY4456" fmla="*/ 2154854 h 2714626"/>
              <a:gd name="connsiteX4457" fmla="*/ 392664 w 4719208"/>
              <a:gd name="connsiteY4457" fmla="*/ 2154854 h 2714626"/>
              <a:gd name="connsiteX4458" fmla="*/ 394549 w 4719208"/>
              <a:gd name="connsiteY4458" fmla="*/ 2154130 h 2714626"/>
              <a:gd name="connsiteX4459" fmla="*/ 371458 w 4719208"/>
              <a:gd name="connsiteY4459" fmla="*/ 2132434 h 2714626"/>
              <a:gd name="connsiteX4460" fmla="*/ 349780 w 4719208"/>
              <a:gd name="connsiteY4460" fmla="*/ 2112907 h 2714626"/>
              <a:gd name="connsiteX4461" fmla="*/ 352607 w 4719208"/>
              <a:gd name="connsiteY4461" fmla="*/ 2112545 h 2714626"/>
              <a:gd name="connsiteX4462" fmla="*/ 356849 w 4719208"/>
              <a:gd name="connsiteY4462" fmla="*/ 2113992 h 2714626"/>
              <a:gd name="connsiteX4463" fmla="*/ 358734 w 4719208"/>
              <a:gd name="connsiteY4463" fmla="*/ 2116162 h 2714626"/>
              <a:gd name="connsiteX4464" fmla="*/ 359206 w 4719208"/>
              <a:gd name="connsiteY4464" fmla="*/ 2113631 h 2714626"/>
              <a:gd name="connsiteX4465" fmla="*/ 356849 w 4719208"/>
              <a:gd name="connsiteY4465" fmla="*/ 2108929 h 2714626"/>
              <a:gd name="connsiteX4466" fmla="*/ 346952 w 4719208"/>
              <a:gd name="connsiteY4466" fmla="*/ 2102059 h 2714626"/>
              <a:gd name="connsiteX4467" fmla="*/ 342240 w 4719208"/>
              <a:gd name="connsiteY4467" fmla="*/ 2096996 h 2714626"/>
              <a:gd name="connsiteX4468" fmla="*/ 341768 w 4719208"/>
              <a:gd name="connsiteY4468" fmla="*/ 2094465 h 2714626"/>
              <a:gd name="connsiteX4469" fmla="*/ 341768 w 4719208"/>
              <a:gd name="connsiteY4469" fmla="*/ 2091210 h 2714626"/>
              <a:gd name="connsiteX4470" fmla="*/ 338470 w 4719208"/>
              <a:gd name="connsiteY4470" fmla="*/ 2090487 h 2714626"/>
              <a:gd name="connsiteX4471" fmla="*/ 336114 w 4719208"/>
              <a:gd name="connsiteY4471" fmla="*/ 2091572 h 2714626"/>
              <a:gd name="connsiteX4472" fmla="*/ 329987 w 4719208"/>
              <a:gd name="connsiteY4472" fmla="*/ 2085063 h 2714626"/>
              <a:gd name="connsiteX4473" fmla="*/ 327631 w 4719208"/>
              <a:gd name="connsiteY4473" fmla="*/ 2077469 h 2714626"/>
              <a:gd name="connsiteX4474" fmla="*/ 332815 w 4719208"/>
              <a:gd name="connsiteY4474" fmla="*/ 2083978 h 2714626"/>
              <a:gd name="connsiteX4475" fmla="*/ 338941 w 4719208"/>
              <a:gd name="connsiteY4475" fmla="*/ 2086871 h 2714626"/>
              <a:gd name="connsiteX4476" fmla="*/ 338941 w 4719208"/>
              <a:gd name="connsiteY4476" fmla="*/ 2082893 h 2714626"/>
              <a:gd name="connsiteX4477" fmla="*/ 335642 w 4719208"/>
              <a:gd name="connsiteY4477" fmla="*/ 2074577 h 2714626"/>
              <a:gd name="connsiteX4478" fmla="*/ 337528 w 4719208"/>
              <a:gd name="connsiteY4478" fmla="*/ 2070237 h 2714626"/>
              <a:gd name="connsiteX4479" fmla="*/ 341768 w 4719208"/>
              <a:gd name="connsiteY4479" fmla="*/ 2078192 h 2714626"/>
              <a:gd name="connsiteX4480" fmla="*/ 346481 w 4719208"/>
              <a:gd name="connsiteY4480" fmla="*/ 2082893 h 2714626"/>
              <a:gd name="connsiteX4481" fmla="*/ 344596 w 4719208"/>
              <a:gd name="connsiteY4481" fmla="*/ 2083978 h 2714626"/>
              <a:gd name="connsiteX4482" fmla="*/ 341768 w 4719208"/>
              <a:gd name="connsiteY4482" fmla="*/ 2083255 h 2714626"/>
              <a:gd name="connsiteX4483" fmla="*/ 340355 w 4719208"/>
              <a:gd name="connsiteY4483" fmla="*/ 2081809 h 2714626"/>
              <a:gd name="connsiteX4484" fmla="*/ 340355 w 4719208"/>
              <a:gd name="connsiteY4484" fmla="*/ 2083255 h 2714626"/>
              <a:gd name="connsiteX4485" fmla="*/ 340355 w 4719208"/>
              <a:gd name="connsiteY4485" fmla="*/ 2085063 h 2714626"/>
              <a:gd name="connsiteX4486" fmla="*/ 346952 w 4719208"/>
              <a:gd name="connsiteY4486" fmla="*/ 2086871 h 2714626"/>
              <a:gd name="connsiteX4487" fmla="*/ 356849 w 4719208"/>
              <a:gd name="connsiteY4487" fmla="*/ 2096996 h 2714626"/>
              <a:gd name="connsiteX4488" fmla="*/ 364860 w 4719208"/>
              <a:gd name="connsiteY4488" fmla="*/ 2110014 h 2714626"/>
              <a:gd name="connsiteX4489" fmla="*/ 373814 w 4719208"/>
              <a:gd name="connsiteY4489" fmla="*/ 2117608 h 2714626"/>
              <a:gd name="connsiteX4490" fmla="*/ 381825 w 4719208"/>
              <a:gd name="connsiteY4490" fmla="*/ 2120863 h 2714626"/>
              <a:gd name="connsiteX4491" fmla="*/ 386537 w 4719208"/>
              <a:gd name="connsiteY4491" fmla="*/ 2121224 h 2714626"/>
              <a:gd name="connsiteX4492" fmla="*/ 387008 w 4719208"/>
              <a:gd name="connsiteY4492" fmla="*/ 2124117 h 2714626"/>
              <a:gd name="connsiteX4493" fmla="*/ 392192 w 4719208"/>
              <a:gd name="connsiteY4493" fmla="*/ 2130626 h 2714626"/>
              <a:gd name="connsiteX4494" fmla="*/ 403973 w 4719208"/>
              <a:gd name="connsiteY4494" fmla="*/ 2140751 h 2714626"/>
              <a:gd name="connsiteX4495" fmla="*/ 411043 w 4719208"/>
              <a:gd name="connsiteY4495" fmla="*/ 2146175 h 2714626"/>
              <a:gd name="connsiteX4496" fmla="*/ 407744 w 4719208"/>
              <a:gd name="connsiteY4496" fmla="*/ 2146175 h 2714626"/>
              <a:gd name="connsiteX4497" fmla="*/ 403502 w 4719208"/>
              <a:gd name="connsiteY4497" fmla="*/ 2146175 h 2714626"/>
              <a:gd name="connsiteX4498" fmla="*/ 406802 w 4719208"/>
              <a:gd name="connsiteY4498" fmla="*/ 2149430 h 2714626"/>
              <a:gd name="connsiteX4499" fmla="*/ 411043 w 4719208"/>
              <a:gd name="connsiteY4499" fmla="*/ 2149068 h 2714626"/>
              <a:gd name="connsiteX4500" fmla="*/ 412928 w 4719208"/>
              <a:gd name="connsiteY4500" fmla="*/ 2148345 h 2714626"/>
              <a:gd name="connsiteX4501" fmla="*/ 414341 w 4719208"/>
              <a:gd name="connsiteY4501" fmla="*/ 2151961 h 2714626"/>
              <a:gd name="connsiteX4502" fmla="*/ 419996 w 4719208"/>
              <a:gd name="connsiteY4502" fmla="*/ 2155577 h 2714626"/>
              <a:gd name="connsiteX4503" fmla="*/ 418583 w 4719208"/>
              <a:gd name="connsiteY4503" fmla="*/ 2159193 h 2714626"/>
              <a:gd name="connsiteX4504" fmla="*/ 424709 w 4719208"/>
              <a:gd name="connsiteY4504" fmla="*/ 2164979 h 2714626"/>
              <a:gd name="connsiteX4505" fmla="*/ 425180 w 4719208"/>
              <a:gd name="connsiteY4505" fmla="*/ 2168595 h 2714626"/>
              <a:gd name="connsiteX4506" fmla="*/ 426593 w 4719208"/>
              <a:gd name="connsiteY4506" fmla="*/ 2169318 h 2714626"/>
              <a:gd name="connsiteX4507" fmla="*/ 428479 w 4719208"/>
              <a:gd name="connsiteY4507" fmla="*/ 2169680 h 2714626"/>
              <a:gd name="connsiteX4508" fmla="*/ 430835 w 4719208"/>
              <a:gd name="connsiteY4508" fmla="*/ 2167148 h 2714626"/>
              <a:gd name="connsiteX4509" fmla="*/ 428479 w 4719208"/>
              <a:gd name="connsiteY4509" fmla="*/ 2163533 h 2714626"/>
              <a:gd name="connsiteX4510" fmla="*/ 434605 w 4719208"/>
              <a:gd name="connsiteY4510" fmla="*/ 2170403 h 2714626"/>
              <a:gd name="connsiteX4511" fmla="*/ 449685 w 4719208"/>
              <a:gd name="connsiteY4511" fmla="*/ 2187037 h 2714626"/>
              <a:gd name="connsiteX4512" fmla="*/ 452513 w 4719208"/>
              <a:gd name="connsiteY4512" fmla="*/ 2195715 h 2714626"/>
              <a:gd name="connsiteX4513" fmla="*/ 456283 w 4719208"/>
              <a:gd name="connsiteY4513" fmla="*/ 2196439 h 2714626"/>
              <a:gd name="connsiteX4514" fmla="*/ 460523 w 4719208"/>
              <a:gd name="connsiteY4514" fmla="*/ 2196439 h 2714626"/>
              <a:gd name="connsiteX4515" fmla="*/ 460052 w 4719208"/>
              <a:gd name="connsiteY4515" fmla="*/ 2197885 h 2714626"/>
              <a:gd name="connsiteX4516" fmla="*/ 460995 w 4719208"/>
              <a:gd name="connsiteY4516" fmla="*/ 2200417 h 2714626"/>
              <a:gd name="connsiteX4517" fmla="*/ 464765 w 4719208"/>
              <a:gd name="connsiteY4517" fmla="*/ 2202224 h 2714626"/>
              <a:gd name="connsiteX4518" fmla="*/ 465236 w 4719208"/>
              <a:gd name="connsiteY4518" fmla="*/ 2202948 h 2714626"/>
              <a:gd name="connsiteX4519" fmla="*/ 463823 w 4719208"/>
              <a:gd name="connsiteY4519" fmla="*/ 2203671 h 2714626"/>
              <a:gd name="connsiteX4520" fmla="*/ 471362 w 4719208"/>
              <a:gd name="connsiteY4520" fmla="*/ 2206926 h 2714626"/>
              <a:gd name="connsiteX4521" fmla="*/ 480316 w 4719208"/>
              <a:gd name="connsiteY4521" fmla="*/ 2207649 h 2714626"/>
              <a:gd name="connsiteX4522" fmla="*/ 481730 w 4719208"/>
              <a:gd name="connsiteY4522" fmla="*/ 2209457 h 2714626"/>
              <a:gd name="connsiteX4523" fmla="*/ 480788 w 4719208"/>
              <a:gd name="connsiteY4523" fmla="*/ 2209819 h 2714626"/>
              <a:gd name="connsiteX4524" fmla="*/ 477960 w 4719208"/>
              <a:gd name="connsiteY4524" fmla="*/ 2209819 h 2714626"/>
              <a:gd name="connsiteX4525" fmla="*/ 477488 w 4719208"/>
              <a:gd name="connsiteY4525" fmla="*/ 2210542 h 2714626"/>
              <a:gd name="connsiteX4526" fmla="*/ 478903 w 4719208"/>
              <a:gd name="connsiteY4526" fmla="*/ 2211988 h 2714626"/>
              <a:gd name="connsiteX4527" fmla="*/ 476075 w 4719208"/>
              <a:gd name="connsiteY4527" fmla="*/ 2211265 h 2714626"/>
              <a:gd name="connsiteX4528" fmla="*/ 472776 w 4719208"/>
              <a:gd name="connsiteY4528" fmla="*/ 2208372 h 2714626"/>
              <a:gd name="connsiteX4529" fmla="*/ 474191 w 4719208"/>
              <a:gd name="connsiteY4529" fmla="*/ 2213073 h 2714626"/>
              <a:gd name="connsiteX4530" fmla="*/ 481730 w 4719208"/>
              <a:gd name="connsiteY4530" fmla="*/ 2220667 h 2714626"/>
              <a:gd name="connsiteX4531" fmla="*/ 488327 w 4719208"/>
              <a:gd name="connsiteY4531" fmla="*/ 2223921 h 2714626"/>
              <a:gd name="connsiteX4532" fmla="*/ 487856 w 4719208"/>
              <a:gd name="connsiteY4532" fmla="*/ 2219220 h 2714626"/>
              <a:gd name="connsiteX4533" fmla="*/ 484086 w 4719208"/>
              <a:gd name="connsiteY4533" fmla="*/ 2214519 h 2714626"/>
              <a:gd name="connsiteX4534" fmla="*/ 486443 w 4719208"/>
              <a:gd name="connsiteY4534" fmla="*/ 2213435 h 2714626"/>
              <a:gd name="connsiteX4535" fmla="*/ 491156 w 4719208"/>
              <a:gd name="connsiteY4535" fmla="*/ 2214519 h 2714626"/>
              <a:gd name="connsiteX4536" fmla="*/ 493040 w 4719208"/>
              <a:gd name="connsiteY4536" fmla="*/ 2212350 h 2714626"/>
              <a:gd name="connsiteX4537" fmla="*/ 497753 w 4719208"/>
              <a:gd name="connsiteY4537" fmla="*/ 2216689 h 2714626"/>
              <a:gd name="connsiteX4538" fmla="*/ 502465 w 4719208"/>
              <a:gd name="connsiteY4538" fmla="*/ 2216689 h 2714626"/>
              <a:gd name="connsiteX4539" fmla="*/ 504821 w 4719208"/>
              <a:gd name="connsiteY4539" fmla="*/ 2218859 h 2714626"/>
              <a:gd name="connsiteX4540" fmla="*/ 504821 w 4719208"/>
              <a:gd name="connsiteY4540" fmla="*/ 2216689 h 2714626"/>
              <a:gd name="connsiteX4541" fmla="*/ 502465 w 4719208"/>
              <a:gd name="connsiteY4541" fmla="*/ 2214158 h 2714626"/>
              <a:gd name="connsiteX4542" fmla="*/ 510005 w 4719208"/>
              <a:gd name="connsiteY4542" fmla="*/ 2216689 h 2714626"/>
              <a:gd name="connsiteX4543" fmla="*/ 518016 w 4719208"/>
              <a:gd name="connsiteY4543" fmla="*/ 2223560 h 2714626"/>
              <a:gd name="connsiteX4544" fmla="*/ 519430 w 4719208"/>
              <a:gd name="connsiteY4544" fmla="*/ 2221751 h 2714626"/>
              <a:gd name="connsiteX4545" fmla="*/ 518959 w 4719208"/>
              <a:gd name="connsiteY4545" fmla="*/ 2220305 h 2714626"/>
              <a:gd name="connsiteX4546" fmla="*/ 512833 w 4719208"/>
              <a:gd name="connsiteY4546" fmla="*/ 2218859 h 2714626"/>
              <a:gd name="connsiteX4547" fmla="*/ 509534 w 4719208"/>
              <a:gd name="connsiteY4547" fmla="*/ 2215242 h 2714626"/>
              <a:gd name="connsiteX4548" fmla="*/ 511890 w 4719208"/>
              <a:gd name="connsiteY4548" fmla="*/ 2215242 h 2714626"/>
              <a:gd name="connsiteX4549" fmla="*/ 514718 w 4719208"/>
              <a:gd name="connsiteY4549" fmla="*/ 2214519 h 2714626"/>
              <a:gd name="connsiteX4550" fmla="*/ 505763 w 4719208"/>
              <a:gd name="connsiteY4550" fmla="*/ 2199332 h 2714626"/>
              <a:gd name="connsiteX4551" fmla="*/ 497281 w 4719208"/>
              <a:gd name="connsiteY4551" fmla="*/ 2184867 h 2714626"/>
              <a:gd name="connsiteX4552" fmla="*/ 493982 w 4719208"/>
              <a:gd name="connsiteY4552" fmla="*/ 2185229 h 2714626"/>
              <a:gd name="connsiteX4553" fmla="*/ 491156 w 4719208"/>
              <a:gd name="connsiteY4553" fmla="*/ 2183421 h 2714626"/>
              <a:gd name="connsiteX4554" fmla="*/ 490213 w 4719208"/>
              <a:gd name="connsiteY4554" fmla="*/ 2176189 h 2714626"/>
              <a:gd name="connsiteX4555" fmla="*/ 487856 w 4719208"/>
              <a:gd name="connsiteY4555" fmla="*/ 2171488 h 2714626"/>
              <a:gd name="connsiteX4556" fmla="*/ 490213 w 4719208"/>
              <a:gd name="connsiteY4556" fmla="*/ 2172934 h 2714626"/>
              <a:gd name="connsiteX4557" fmla="*/ 497281 w 4719208"/>
              <a:gd name="connsiteY4557" fmla="*/ 2175466 h 2714626"/>
              <a:gd name="connsiteX4558" fmla="*/ 500108 w 4719208"/>
              <a:gd name="connsiteY4558" fmla="*/ 2173296 h 2714626"/>
              <a:gd name="connsiteX4559" fmla="*/ 501994 w 4719208"/>
              <a:gd name="connsiteY4559" fmla="*/ 2175104 h 2714626"/>
              <a:gd name="connsiteX4560" fmla="*/ 500580 w 4719208"/>
              <a:gd name="connsiteY4560" fmla="*/ 2177635 h 2714626"/>
              <a:gd name="connsiteX4561" fmla="*/ 500580 w 4719208"/>
              <a:gd name="connsiteY4561" fmla="*/ 2179082 h 2714626"/>
              <a:gd name="connsiteX4562" fmla="*/ 503408 w 4719208"/>
              <a:gd name="connsiteY4562" fmla="*/ 2177635 h 2714626"/>
              <a:gd name="connsiteX4563" fmla="*/ 502465 w 4719208"/>
              <a:gd name="connsiteY4563" fmla="*/ 2175104 h 2714626"/>
              <a:gd name="connsiteX4564" fmla="*/ 501994 w 4719208"/>
              <a:gd name="connsiteY4564" fmla="*/ 2173296 h 2714626"/>
              <a:gd name="connsiteX4565" fmla="*/ 500108 w 4719208"/>
              <a:gd name="connsiteY4565" fmla="*/ 2173296 h 2714626"/>
              <a:gd name="connsiteX4566" fmla="*/ 497753 w 4719208"/>
              <a:gd name="connsiteY4566" fmla="*/ 2173296 h 2714626"/>
              <a:gd name="connsiteX4567" fmla="*/ 493040 w 4719208"/>
              <a:gd name="connsiteY4567" fmla="*/ 2171488 h 2714626"/>
              <a:gd name="connsiteX4568" fmla="*/ 489742 w 4719208"/>
              <a:gd name="connsiteY4568" fmla="*/ 2165702 h 2714626"/>
              <a:gd name="connsiteX4569" fmla="*/ 485029 w 4719208"/>
              <a:gd name="connsiteY4569" fmla="*/ 2162448 h 2714626"/>
              <a:gd name="connsiteX4570" fmla="*/ 484086 w 4719208"/>
              <a:gd name="connsiteY4570" fmla="*/ 2163894 h 2714626"/>
              <a:gd name="connsiteX4571" fmla="*/ 488327 w 4719208"/>
              <a:gd name="connsiteY4571" fmla="*/ 2164979 h 2714626"/>
              <a:gd name="connsiteX4572" fmla="*/ 489742 w 4719208"/>
              <a:gd name="connsiteY4572" fmla="*/ 2166787 h 2714626"/>
              <a:gd name="connsiteX4573" fmla="*/ 486914 w 4719208"/>
              <a:gd name="connsiteY4573" fmla="*/ 2166787 h 2714626"/>
              <a:gd name="connsiteX4574" fmla="*/ 485029 w 4719208"/>
              <a:gd name="connsiteY4574" fmla="*/ 2168595 h 2714626"/>
              <a:gd name="connsiteX4575" fmla="*/ 481730 w 4719208"/>
              <a:gd name="connsiteY4575" fmla="*/ 2164979 h 2714626"/>
              <a:gd name="connsiteX4576" fmla="*/ 483143 w 4719208"/>
              <a:gd name="connsiteY4576" fmla="*/ 2161363 h 2714626"/>
              <a:gd name="connsiteX4577" fmla="*/ 485029 w 4719208"/>
              <a:gd name="connsiteY4577" fmla="*/ 2159193 h 2714626"/>
              <a:gd name="connsiteX4578" fmla="*/ 478903 w 4719208"/>
              <a:gd name="connsiteY4578" fmla="*/ 2156662 h 2714626"/>
              <a:gd name="connsiteX4579" fmla="*/ 470891 w 4719208"/>
              <a:gd name="connsiteY4579" fmla="*/ 2150153 h 2714626"/>
              <a:gd name="connsiteX4580" fmla="*/ 465708 w 4719208"/>
              <a:gd name="connsiteY4580" fmla="*/ 2144729 h 2714626"/>
              <a:gd name="connsiteX4581" fmla="*/ 463823 w 4719208"/>
              <a:gd name="connsiteY4581" fmla="*/ 2143644 h 2714626"/>
              <a:gd name="connsiteX4582" fmla="*/ 463351 w 4719208"/>
              <a:gd name="connsiteY4582" fmla="*/ 2146175 h 2714626"/>
              <a:gd name="connsiteX4583" fmla="*/ 461938 w 4719208"/>
              <a:gd name="connsiteY4583" fmla="*/ 2147260 h 2714626"/>
              <a:gd name="connsiteX4584" fmla="*/ 460995 w 4719208"/>
              <a:gd name="connsiteY4584" fmla="*/ 2145452 h 2714626"/>
              <a:gd name="connsiteX4585" fmla="*/ 459110 w 4719208"/>
              <a:gd name="connsiteY4585" fmla="*/ 2140751 h 2714626"/>
              <a:gd name="connsiteX4586" fmla="*/ 460995 w 4719208"/>
              <a:gd name="connsiteY4586" fmla="*/ 2138581 h 2714626"/>
              <a:gd name="connsiteX4587" fmla="*/ 457697 w 4719208"/>
              <a:gd name="connsiteY4587" fmla="*/ 2136412 h 2714626"/>
              <a:gd name="connsiteX4588" fmla="*/ 454397 w 4719208"/>
              <a:gd name="connsiteY4588" fmla="*/ 2134242 h 2714626"/>
              <a:gd name="connsiteX4589" fmla="*/ 453926 w 4719208"/>
              <a:gd name="connsiteY4589" fmla="*/ 2136412 h 2714626"/>
              <a:gd name="connsiteX4590" fmla="*/ 454397 w 4719208"/>
              <a:gd name="connsiteY4590" fmla="*/ 2138943 h 2714626"/>
              <a:gd name="connsiteX4591" fmla="*/ 451099 w 4719208"/>
              <a:gd name="connsiteY4591" fmla="*/ 2136412 h 2714626"/>
              <a:gd name="connsiteX4592" fmla="*/ 448271 w 4719208"/>
              <a:gd name="connsiteY4592" fmla="*/ 2129180 h 2714626"/>
              <a:gd name="connsiteX4593" fmla="*/ 444030 w 4719208"/>
              <a:gd name="connsiteY4593" fmla="*/ 2125925 h 2714626"/>
              <a:gd name="connsiteX4594" fmla="*/ 440732 w 4719208"/>
              <a:gd name="connsiteY4594" fmla="*/ 2126649 h 2714626"/>
              <a:gd name="connsiteX4595" fmla="*/ 437903 w 4719208"/>
              <a:gd name="connsiteY4595" fmla="*/ 2120140 h 2714626"/>
              <a:gd name="connsiteX4596" fmla="*/ 425180 w 4719208"/>
              <a:gd name="connsiteY4596" fmla="*/ 2107483 h 2714626"/>
              <a:gd name="connsiteX4597" fmla="*/ 416227 w 4719208"/>
              <a:gd name="connsiteY4597" fmla="*/ 2102782 h 2714626"/>
              <a:gd name="connsiteX4598" fmla="*/ 419054 w 4719208"/>
              <a:gd name="connsiteY4598" fmla="*/ 2102782 h 2714626"/>
              <a:gd name="connsiteX4599" fmla="*/ 420938 w 4719208"/>
              <a:gd name="connsiteY4599" fmla="*/ 2101697 h 2714626"/>
              <a:gd name="connsiteX4600" fmla="*/ 420938 w 4719208"/>
              <a:gd name="connsiteY4600" fmla="*/ 2099527 h 2714626"/>
              <a:gd name="connsiteX4601" fmla="*/ 416227 w 4719208"/>
              <a:gd name="connsiteY4601" fmla="*/ 2096996 h 2714626"/>
              <a:gd name="connsiteX4602" fmla="*/ 409628 w 4719208"/>
              <a:gd name="connsiteY4602" fmla="*/ 2089041 h 2714626"/>
              <a:gd name="connsiteX4603" fmla="*/ 411514 w 4719208"/>
              <a:gd name="connsiteY4603" fmla="*/ 2085063 h 2714626"/>
              <a:gd name="connsiteX4604" fmla="*/ 403502 w 4719208"/>
              <a:gd name="connsiteY4604" fmla="*/ 2081447 h 2714626"/>
              <a:gd name="connsiteX4605" fmla="*/ 395963 w 4719208"/>
              <a:gd name="connsiteY4605" fmla="*/ 2077108 h 2714626"/>
              <a:gd name="connsiteX4606" fmla="*/ 395963 w 4719208"/>
              <a:gd name="connsiteY4606" fmla="*/ 2078554 h 2714626"/>
              <a:gd name="connsiteX4607" fmla="*/ 398790 w 4719208"/>
              <a:gd name="connsiteY4607" fmla="*/ 2082893 h 2714626"/>
              <a:gd name="connsiteX4608" fmla="*/ 396905 w 4719208"/>
              <a:gd name="connsiteY4608" fmla="*/ 2083978 h 2714626"/>
              <a:gd name="connsiteX4609" fmla="*/ 396905 w 4719208"/>
              <a:gd name="connsiteY4609" fmla="*/ 2081809 h 2714626"/>
              <a:gd name="connsiteX4610" fmla="*/ 392664 w 4719208"/>
              <a:gd name="connsiteY4610" fmla="*/ 2077108 h 2714626"/>
              <a:gd name="connsiteX4611" fmla="*/ 389365 w 4719208"/>
              <a:gd name="connsiteY4611" fmla="*/ 2077108 h 2714626"/>
              <a:gd name="connsiteX4612" fmla="*/ 389365 w 4719208"/>
              <a:gd name="connsiteY4612" fmla="*/ 2074938 h 2714626"/>
              <a:gd name="connsiteX4613" fmla="*/ 390779 w 4719208"/>
              <a:gd name="connsiteY4613" fmla="*/ 2072045 h 2714626"/>
              <a:gd name="connsiteX4614" fmla="*/ 393135 w 4719208"/>
              <a:gd name="connsiteY4614" fmla="*/ 2071322 h 2714626"/>
              <a:gd name="connsiteX4615" fmla="*/ 387952 w 4719208"/>
              <a:gd name="connsiteY4615" fmla="*/ 2067706 h 2714626"/>
              <a:gd name="connsiteX4616" fmla="*/ 382297 w 4719208"/>
              <a:gd name="connsiteY4616" fmla="*/ 2063728 h 2714626"/>
              <a:gd name="connsiteX4617" fmla="*/ 381825 w 4719208"/>
              <a:gd name="connsiteY4617" fmla="*/ 2066260 h 2714626"/>
              <a:gd name="connsiteX4618" fmla="*/ 384653 w 4719208"/>
              <a:gd name="connsiteY4618" fmla="*/ 2069875 h 2714626"/>
              <a:gd name="connsiteX4619" fmla="*/ 381825 w 4719208"/>
              <a:gd name="connsiteY4619" fmla="*/ 2071322 h 2714626"/>
              <a:gd name="connsiteX4620" fmla="*/ 388423 w 4719208"/>
              <a:gd name="connsiteY4620" fmla="*/ 2078554 h 2714626"/>
              <a:gd name="connsiteX4621" fmla="*/ 395491 w 4719208"/>
              <a:gd name="connsiteY4621" fmla="*/ 2089764 h 2714626"/>
              <a:gd name="connsiteX4622" fmla="*/ 400675 w 4719208"/>
              <a:gd name="connsiteY4622" fmla="*/ 2094827 h 2714626"/>
              <a:gd name="connsiteX4623" fmla="*/ 405388 w 4719208"/>
              <a:gd name="connsiteY4623" fmla="*/ 2095911 h 2714626"/>
              <a:gd name="connsiteX4624" fmla="*/ 406330 w 4719208"/>
              <a:gd name="connsiteY4624" fmla="*/ 2098804 h 2714626"/>
              <a:gd name="connsiteX4625" fmla="*/ 412456 w 4719208"/>
              <a:gd name="connsiteY4625" fmla="*/ 2105313 h 2714626"/>
              <a:gd name="connsiteX4626" fmla="*/ 415755 w 4719208"/>
              <a:gd name="connsiteY4626" fmla="*/ 2105675 h 2714626"/>
              <a:gd name="connsiteX4627" fmla="*/ 413870 w 4719208"/>
              <a:gd name="connsiteY4627" fmla="*/ 2109291 h 2714626"/>
              <a:gd name="connsiteX4628" fmla="*/ 417640 w 4719208"/>
              <a:gd name="connsiteY4628" fmla="*/ 2115077 h 2714626"/>
              <a:gd name="connsiteX4629" fmla="*/ 423295 w 4719208"/>
              <a:gd name="connsiteY4629" fmla="*/ 2117246 h 2714626"/>
              <a:gd name="connsiteX4630" fmla="*/ 414341 w 4719208"/>
              <a:gd name="connsiteY4630" fmla="*/ 2121947 h 2714626"/>
              <a:gd name="connsiteX4631" fmla="*/ 403502 w 4719208"/>
              <a:gd name="connsiteY4631" fmla="*/ 2128818 h 2714626"/>
              <a:gd name="connsiteX4632" fmla="*/ 397847 w 4719208"/>
              <a:gd name="connsiteY4632" fmla="*/ 2127010 h 2714626"/>
              <a:gd name="connsiteX4633" fmla="*/ 392664 w 4719208"/>
              <a:gd name="connsiteY4633" fmla="*/ 2126649 h 2714626"/>
              <a:gd name="connsiteX4634" fmla="*/ 392664 w 4719208"/>
              <a:gd name="connsiteY4634" fmla="*/ 2121947 h 2714626"/>
              <a:gd name="connsiteX4635" fmla="*/ 386537 w 4719208"/>
              <a:gd name="connsiteY4635" fmla="*/ 2116162 h 2714626"/>
              <a:gd name="connsiteX4636" fmla="*/ 382297 w 4719208"/>
              <a:gd name="connsiteY4636" fmla="*/ 2111822 h 2714626"/>
              <a:gd name="connsiteX4637" fmla="*/ 386066 w 4719208"/>
              <a:gd name="connsiteY4637" fmla="*/ 2111461 h 2714626"/>
              <a:gd name="connsiteX4638" fmla="*/ 386066 w 4719208"/>
              <a:gd name="connsiteY4638" fmla="*/ 2107845 h 2714626"/>
              <a:gd name="connsiteX4639" fmla="*/ 380882 w 4719208"/>
              <a:gd name="connsiteY4639" fmla="*/ 2103505 h 2714626"/>
              <a:gd name="connsiteX4640" fmla="*/ 375698 w 4719208"/>
              <a:gd name="connsiteY4640" fmla="*/ 2102059 h 2714626"/>
              <a:gd name="connsiteX4641" fmla="*/ 375227 w 4719208"/>
              <a:gd name="connsiteY4641" fmla="*/ 2103144 h 2714626"/>
              <a:gd name="connsiteX4642" fmla="*/ 375227 w 4719208"/>
              <a:gd name="connsiteY4642" fmla="*/ 2096996 h 2714626"/>
              <a:gd name="connsiteX4643" fmla="*/ 375698 w 4719208"/>
              <a:gd name="connsiteY4643" fmla="*/ 2091210 h 2714626"/>
              <a:gd name="connsiteX4644" fmla="*/ 373814 w 4719208"/>
              <a:gd name="connsiteY4644" fmla="*/ 2089764 h 2714626"/>
              <a:gd name="connsiteX4645" fmla="*/ 369572 w 4719208"/>
              <a:gd name="connsiteY4645" fmla="*/ 2090487 h 2714626"/>
              <a:gd name="connsiteX4646" fmla="*/ 368159 w 4719208"/>
              <a:gd name="connsiteY4646" fmla="*/ 2090126 h 2714626"/>
              <a:gd name="connsiteX4647" fmla="*/ 369572 w 4719208"/>
              <a:gd name="connsiteY4647" fmla="*/ 2087595 h 2714626"/>
              <a:gd name="connsiteX4648" fmla="*/ 364860 w 4719208"/>
              <a:gd name="connsiteY4648" fmla="*/ 2082170 h 2714626"/>
              <a:gd name="connsiteX4649" fmla="*/ 362033 w 4719208"/>
              <a:gd name="connsiteY4649" fmla="*/ 2079278 h 2714626"/>
              <a:gd name="connsiteX4650" fmla="*/ 360148 w 4719208"/>
              <a:gd name="connsiteY4650" fmla="*/ 2080362 h 2714626"/>
              <a:gd name="connsiteX4651" fmla="*/ 361561 w 4719208"/>
              <a:gd name="connsiteY4651" fmla="*/ 2082170 h 2714626"/>
              <a:gd name="connsiteX4652" fmla="*/ 355906 w 4719208"/>
              <a:gd name="connsiteY4652" fmla="*/ 2077469 h 2714626"/>
              <a:gd name="connsiteX4653" fmla="*/ 343183 w 4719208"/>
              <a:gd name="connsiteY4653" fmla="*/ 2065174 h 2714626"/>
              <a:gd name="connsiteX4654" fmla="*/ 340826 w 4719208"/>
              <a:gd name="connsiteY4654" fmla="*/ 2058304 h 2714626"/>
              <a:gd name="connsiteX4655" fmla="*/ 338941 w 4719208"/>
              <a:gd name="connsiteY4655" fmla="*/ 2058304 h 2714626"/>
              <a:gd name="connsiteX4656" fmla="*/ 337057 w 4719208"/>
              <a:gd name="connsiteY4656" fmla="*/ 2059389 h 2714626"/>
              <a:gd name="connsiteX4657" fmla="*/ 333758 w 4719208"/>
              <a:gd name="connsiteY4657" fmla="*/ 2049625 h 2714626"/>
              <a:gd name="connsiteX4658" fmla="*/ 320563 w 4719208"/>
              <a:gd name="connsiteY4658" fmla="*/ 2033353 h 2714626"/>
              <a:gd name="connsiteX4659" fmla="*/ 312080 w 4719208"/>
              <a:gd name="connsiteY4659" fmla="*/ 2023951 h 2714626"/>
              <a:gd name="connsiteX4660" fmla="*/ 313965 w 4719208"/>
              <a:gd name="connsiteY4660" fmla="*/ 2023951 h 2714626"/>
              <a:gd name="connsiteX4661" fmla="*/ 315850 w 4719208"/>
              <a:gd name="connsiteY4661" fmla="*/ 2022866 h 2714626"/>
              <a:gd name="connsiteX4662" fmla="*/ 310666 w 4719208"/>
              <a:gd name="connsiteY4662" fmla="*/ 2017803 h 2714626"/>
              <a:gd name="connsiteX4663" fmla="*/ 307838 w 4719208"/>
              <a:gd name="connsiteY4663" fmla="*/ 2010571 h 2714626"/>
              <a:gd name="connsiteX4664" fmla="*/ 313022 w 4719208"/>
              <a:gd name="connsiteY4664" fmla="*/ 2015272 h 2714626"/>
              <a:gd name="connsiteX4665" fmla="*/ 326218 w 4719208"/>
              <a:gd name="connsiteY4665" fmla="*/ 2022505 h 2714626"/>
              <a:gd name="connsiteX4666" fmla="*/ 332344 w 4719208"/>
              <a:gd name="connsiteY4666" fmla="*/ 2029375 h 2714626"/>
              <a:gd name="connsiteX4667" fmla="*/ 332344 w 4719208"/>
              <a:gd name="connsiteY4667" fmla="*/ 2024675 h 2714626"/>
              <a:gd name="connsiteX4668" fmla="*/ 325276 w 4719208"/>
              <a:gd name="connsiteY4668" fmla="*/ 2016719 h 2714626"/>
              <a:gd name="connsiteX4669" fmla="*/ 325276 w 4719208"/>
              <a:gd name="connsiteY4669" fmla="*/ 2012018 h 2714626"/>
              <a:gd name="connsiteX4670" fmla="*/ 324804 w 4719208"/>
              <a:gd name="connsiteY4670" fmla="*/ 2014188 h 2714626"/>
              <a:gd name="connsiteX4671" fmla="*/ 322919 w 4719208"/>
              <a:gd name="connsiteY4671" fmla="*/ 2014549 h 2714626"/>
              <a:gd name="connsiteX4672" fmla="*/ 320092 w 4719208"/>
              <a:gd name="connsiteY4672" fmla="*/ 2009848 h 2714626"/>
              <a:gd name="connsiteX4673" fmla="*/ 320563 w 4719208"/>
              <a:gd name="connsiteY4673" fmla="*/ 2006232 h 2714626"/>
              <a:gd name="connsiteX4674" fmla="*/ 315850 w 4719208"/>
              <a:gd name="connsiteY4674" fmla="*/ 2004785 h 2714626"/>
              <a:gd name="connsiteX4675" fmla="*/ 311137 w 4719208"/>
              <a:gd name="connsiteY4675" fmla="*/ 1999362 h 2714626"/>
              <a:gd name="connsiteX4676" fmla="*/ 306896 w 4719208"/>
              <a:gd name="connsiteY4676" fmla="*/ 1997553 h 2714626"/>
              <a:gd name="connsiteX4677" fmla="*/ 308310 w 4719208"/>
              <a:gd name="connsiteY4677" fmla="*/ 1995745 h 2714626"/>
              <a:gd name="connsiteX4678" fmla="*/ 312080 w 4719208"/>
              <a:gd name="connsiteY4678" fmla="*/ 1995745 h 2714626"/>
              <a:gd name="connsiteX4679" fmla="*/ 311137 w 4719208"/>
              <a:gd name="connsiteY4679" fmla="*/ 1995022 h 2714626"/>
              <a:gd name="connsiteX4680" fmla="*/ 315379 w 4719208"/>
              <a:gd name="connsiteY4680" fmla="*/ 1997553 h 2714626"/>
              <a:gd name="connsiteX4681" fmla="*/ 321976 w 4719208"/>
              <a:gd name="connsiteY4681" fmla="*/ 2005148 h 2714626"/>
              <a:gd name="connsiteX4682" fmla="*/ 328103 w 4719208"/>
              <a:gd name="connsiteY4682" fmla="*/ 2007679 h 2714626"/>
              <a:gd name="connsiteX4683" fmla="*/ 331402 w 4719208"/>
              <a:gd name="connsiteY4683" fmla="*/ 2007317 h 2714626"/>
              <a:gd name="connsiteX4684" fmla="*/ 332815 w 4719208"/>
              <a:gd name="connsiteY4684" fmla="*/ 2008763 h 2714626"/>
              <a:gd name="connsiteX4685" fmla="*/ 329516 w 4719208"/>
              <a:gd name="connsiteY4685" fmla="*/ 2009487 h 2714626"/>
              <a:gd name="connsiteX4686" fmla="*/ 328103 w 4719208"/>
              <a:gd name="connsiteY4686" fmla="*/ 2010571 h 2714626"/>
              <a:gd name="connsiteX4687" fmla="*/ 332815 w 4719208"/>
              <a:gd name="connsiteY4687" fmla="*/ 2012018 h 2714626"/>
              <a:gd name="connsiteX4688" fmla="*/ 338941 w 4719208"/>
              <a:gd name="connsiteY4688" fmla="*/ 2011657 h 2714626"/>
              <a:gd name="connsiteX4689" fmla="*/ 334229 w 4719208"/>
              <a:gd name="connsiteY4689" fmla="*/ 2008402 h 2714626"/>
              <a:gd name="connsiteX4690" fmla="*/ 328103 w 4719208"/>
              <a:gd name="connsiteY4690" fmla="*/ 2000085 h 2714626"/>
              <a:gd name="connsiteX4691" fmla="*/ 323390 w 4719208"/>
              <a:gd name="connsiteY4691" fmla="*/ 1999000 h 2714626"/>
              <a:gd name="connsiteX4692" fmla="*/ 318206 w 4719208"/>
              <a:gd name="connsiteY4692" fmla="*/ 1989236 h 2714626"/>
              <a:gd name="connsiteX4693" fmla="*/ 306425 w 4719208"/>
              <a:gd name="connsiteY4693" fmla="*/ 1975495 h 2714626"/>
              <a:gd name="connsiteX4694" fmla="*/ 297472 w 4719208"/>
              <a:gd name="connsiteY4694" fmla="*/ 1969348 h 2714626"/>
              <a:gd name="connsiteX4695" fmla="*/ 292759 w 4719208"/>
              <a:gd name="connsiteY4695" fmla="*/ 1967901 h 2714626"/>
              <a:gd name="connsiteX4696" fmla="*/ 295586 w 4719208"/>
              <a:gd name="connsiteY4696" fmla="*/ 1965732 h 2714626"/>
              <a:gd name="connsiteX4697" fmla="*/ 295586 w 4719208"/>
              <a:gd name="connsiteY4697" fmla="*/ 1963562 h 2714626"/>
              <a:gd name="connsiteX4698" fmla="*/ 288989 w 4719208"/>
              <a:gd name="connsiteY4698" fmla="*/ 1958500 h 2714626"/>
              <a:gd name="connsiteX4699" fmla="*/ 280035 w 4719208"/>
              <a:gd name="connsiteY4699" fmla="*/ 1948374 h 2714626"/>
              <a:gd name="connsiteX4700" fmla="*/ 272495 w 4719208"/>
              <a:gd name="connsiteY4700" fmla="*/ 1945482 h 2714626"/>
              <a:gd name="connsiteX4701" fmla="*/ 268254 w 4719208"/>
              <a:gd name="connsiteY4701" fmla="*/ 1945843 h 2714626"/>
              <a:gd name="connsiteX4702" fmla="*/ 269197 w 4719208"/>
              <a:gd name="connsiteY4702" fmla="*/ 1943312 h 2714626"/>
              <a:gd name="connsiteX4703" fmla="*/ 272966 w 4719208"/>
              <a:gd name="connsiteY4703" fmla="*/ 1941865 h 2714626"/>
              <a:gd name="connsiteX4704" fmla="*/ 282862 w 4719208"/>
              <a:gd name="connsiteY4704" fmla="*/ 1948013 h 2714626"/>
              <a:gd name="connsiteX4705" fmla="*/ 292288 w 4719208"/>
              <a:gd name="connsiteY4705" fmla="*/ 1958500 h 2714626"/>
              <a:gd name="connsiteX4706" fmla="*/ 298885 w 4719208"/>
              <a:gd name="connsiteY4706" fmla="*/ 1964286 h 2714626"/>
              <a:gd name="connsiteX4707" fmla="*/ 304540 w 4719208"/>
              <a:gd name="connsiteY4707" fmla="*/ 1965732 h 2714626"/>
              <a:gd name="connsiteX4708" fmla="*/ 305011 w 4719208"/>
              <a:gd name="connsiteY4708" fmla="*/ 1964286 h 2714626"/>
              <a:gd name="connsiteX4709" fmla="*/ 302184 w 4719208"/>
              <a:gd name="connsiteY4709" fmla="*/ 1959946 h 2714626"/>
              <a:gd name="connsiteX4710" fmla="*/ 305011 w 4719208"/>
              <a:gd name="connsiteY4710" fmla="*/ 1959584 h 2714626"/>
              <a:gd name="connsiteX4711" fmla="*/ 295586 w 4719208"/>
              <a:gd name="connsiteY4711" fmla="*/ 1950544 h 2714626"/>
              <a:gd name="connsiteX4712" fmla="*/ 276736 w 4719208"/>
              <a:gd name="connsiteY4712" fmla="*/ 1928847 h 2714626"/>
              <a:gd name="connsiteX4713" fmla="*/ 268254 w 4719208"/>
              <a:gd name="connsiteY4713" fmla="*/ 1921254 h 2714626"/>
              <a:gd name="connsiteX4714" fmla="*/ 270610 w 4719208"/>
              <a:gd name="connsiteY4714" fmla="*/ 1919807 h 2714626"/>
              <a:gd name="connsiteX4715" fmla="*/ 272966 w 4719208"/>
              <a:gd name="connsiteY4715" fmla="*/ 1923424 h 2714626"/>
              <a:gd name="connsiteX4716" fmla="*/ 274380 w 4719208"/>
              <a:gd name="connsiteY4716" fmla="*/ 1923424 h 2714626"/>
              <a:gd name="connsiteX4717" fmla="*/ 264955 w 4719208"/>
              <a:gd name="connsiteY4717" fmla="*/ 1913660 h 2714626"/>
              <a:gd name="connsiteX4718" fmla="*/ 252703 w 4719208"/>
              <a:gd name="connsiteY4718" fmla="*/ 1897388 h 2714626"/>
              <a:gd name="connsiteX4719" fmla="*/ 243278 w 4719208"/>
              <a:gd name="connsiteY4719" fmla="*/ 1889071 h 2714626"/>
              <a:gd name="connsiteX4720" fmla="*/ 237151 w 4719208"/>
              <a:gd name="connsiteY4720" fmla="*/ 1886901 h 2714626"/>
              <a:gd name="connsiteX4721" fmla="*/ 239036 w 4719208"/>
              <a:gd name="connsiteY4721" fmla="*/ 1886178 h 2714626"/>
              <a:gd name="connsiteX4722" fmla="*/ 241864 w 4719208"/>
              <a:gd name="connsiteY4722" fmla="*/ 1887985 h 2714626"/>
              <a:gd name="connsiteX4723" fmla="*/ 244220 w 4719208"/>
              <a:gd name="connsiteY4723" fmla="*/ 1887624 h 2714626"/>
              <a:gd name="connsiteX4724" fmla="*/ 239036 w 4719208"/>
              <a:gd name="connsiteY4724" fmla="*/ 1882923 h 2714626"/>
              <a:gd name="connsiteX4725" fmla="*/ 238128 w 4719208"/>
              <a:gd name="connsiteY4725" fmla="*/ 1874212 h 2714626"/>
              <a:gd name="connsiteX4726" fmla="*/ 233189 w 4719208"/>
              <a:gd name="connsiteY4726" fmla="*/ 1869679 h 2714626"/>
              <a:gd name="connsiteX4727" fmla="*/ 229612 w 4719208"/>
              <a:gd name="connsiteY4727" fmla="*/ 1868458 h 2714626"/>
              <a:gd name="connsiteX4728" fmla="*/ 230129 w 4719208"/>
              <a:gd name="connsiteY4728" fmla="*/ 1866870 h 2714626"/>
              <a:gd name="connsiteX4729" fmla="*/ 192854 w 4719208"/>
              <a:gd name="connsiteY4729" fmla="*/ 1832659 h 2714626"/>
              <a:gd name="connsiteX4730" fmla="*/ 192854 w 4719208"/>
              <a:gd name="connsiteY4730" fmla="*/ 1834468 h 2714626"/>
              <a:gd name="connsiteX4731" fmla="*/ 190027 w 4719208"/>
              <a:gd name="connsiteY4731" fmla="*/ 1834106 h 2714626"/>
              <a:gd name="connsiteX4732" fmla="*/ 187199 w 4719208"/>
              <a:gd name="connsiteY4732" fmla="*/ 1832659 h 2714626"/>
              <a:gd name="connsiteX4733" fmla="*/ 185314 w 4719208"/>
              <a:gd name="connsiteY4733" fmla="*/ 1829405 h 2714626"/>
              <a:gd name="connsiteX4734" fmla="*/ 185314 w 4719208"/>
              <a:gd name="connsiteY4734" fmla="*/ 1827236 h 2714626"/>
              <a:gd name="connsiteX4735" fmla="*/ 188141 w 4719208"/>
              <a:gd name="connsiteY4735" fmla="*/ 1827959 h 2714626"/>
              <a:gd name="connsiteX4736" fmla="*/ 145258 w 4719208"/>
              <a:gd name="connsiteY4736" fmla="*/ 1785288 h 2714626"/>
              <a:gd name="connsiteX4737" fmla="*/ 67973 w 4719208"/>
              <a:gd name="connsiteY4737" fmla="*/ 1695609 h 2714626"/>
              <a:gd name="connsiteX4738" fmla="*/ 32629 w 4719208"/>
              <a:gd name="connsiteY4738" fmla="*/ 1648600 h 2714626"/>
              <a:gd name="connsiteX4739" fmla="*/ 60433 w 4719208"/>
              <a:gd name="connsiteY4739" fmla="*/ 1693440 h 2714626"/>
              <a:gd name="connsiteX4740" fmla="*/ 116052 w 4719208"/>
              <a:gd name="connsiteY4740" fmla="*/ 1767895 h 2714626"/>
              <a:gd name="connsiteX4741" fmla="*/ 116955 w 4719208"/>
              <a:gd name="connsiteY4741" fmla="*/ 1769016 h 2714626"/>
              <a:gd name="connsiteX4742" fmla="*/ 119450 w 4719208"/>
              <a:gd name="connsiteY4742" fmla="*/ 1770101 h 2714626"/>
              <a:gd name="connsiteX4743" fmla="*/ 120281 w 4719208"/>
              <a:gd name="connsiteY4743" fmla="*/ 1769016 h 2714626"/>
              <a:gd name="connsiteX4744" fmla="*/ 120281 w 4719208"/>
              <a:gd name="connsiteY4744" fmla="*/ 1770824 h 2714626"/>
              <a:gd name="connsiteX4745" fmla="*/ 119450 w 4719208"/>
              <a:gd name="connsiteY4745" fmla="*/ 1771909 h 2714626"/>
              <a:gd name="connsiteX4746" fmla="*/ 118884 w 4719208"/>
              <a:gd name="connsiteY4746" fmla="*/ 1771685 h 2714626"/>
              <a:gd name="connsiteX4747" fmla="*/ 124994 w 4719208"/>
              <a:gd name="connsiteY4747" fmla="*/ 1779865 h 2714626"/>
              <a:gd name="connsiteX4748" fmla="*/ 132730 w 4719208"/>
              <a:gd name="connsiteY4748" fmla="*/ 1788968 h 2714626"/>
              <a:gd name="connsiteX4749" fmla="*/ 136775 w 4719208"/>
              <a:gd name="connsiteY4749" fmla="*/ 1787097 h 2714626"/>
              <a:gd name="connsiteX4750" fmla="*/ 137246 w 4719208"/>
              <a:gd name="connsiteY4750" fmla="*/ 1790694 h 2714626"/>
              <a:gd name="connsiteX4751" fmla="*/ 140074 w 4719208"/>
              <a:gd name="connsiteY4751" fmla="*/ 1794691 h 2714626"/>
              <a:gd name="connsiteX4752" fmla="*/ 137402 w 4719208"/>
              <a:gd name="connsiteY4752" fmla="*/ 1794464 h 2714626"/>
              <a:gd name="connsiteX4753" fmla="*/ 160338 w 4719208"/>
              <a:gd name="connsiteY4753" fmla="*/ 1821450 h 2714626"/>
              <a:gd name="connsiteX4754" fmla="*/ 181072 w 4719208"/>
              <a:gd name="connsiteY4754" fmla="*/ 1836637 h 2714626"/>
              <a:gd name="connsiteX4755" fmla="*/ 183900 w 4719208"/>
              <a:gd name="connsiteY4755" fmla="*/ 1839168 h 2714626"/>
              <a:gd name="connsiteX4756" fmla="*/ 183900 w 4719208"/>
              <a:gd name="connsiteY4756" fmla="*/ 1842061 h 2714626"/>
              <a:gd name="connsiteX4757" fmla="*/ 182486 w 4719208"/>
              <a:gd name="connsiteY4757" fmla="*/ 1843146 h 2714626"/>
              <a:gd name="connsiteX4758" fmla="*/ 179188 w 4719208"/>
              <a:gd name="connsiteY4758" fmla="*/ 1840977 h 2714626"/>
              <a:gd name="connsiteX4759" fmla="*/ 173533 w 4719208"/>
              <a:gd name="connsiteY4759" fmla="*/ 1836637 h 2714626"/>
              <a:gd name="connsiteX4760" fmla="*/ 179659 w 4719208"/>
              <a:gd name="connsiteY4760" fmla="*/ 1844593 h 2714626"/>
              <a:gd name="connsiteX4761" fmla="*/ 182958 w 4719208"/>
              <a:gd name="connsiteY4761" fmla="*/ 1854356 h 2714626"/>
              <a:gd name="connsiteX4762" fmla="*/ 182015 w 4719208"/>
              <a:gd name="connsiteY4762" fmla="*/ 1859780 h 2714626"/>
              <a:gd name="connsiteX4763" fmla="*/ 179659 w 4719208"/>
              <a:gd name="connsiteY4763" fmla="*/ 1861226 h 2714626"/>
              <a:gd name="connsiteX4764" fmla="*/ 177302 w 4719208"/>
              <a:gd name="connsiteY4764" fmla="*/ 1861588 h 2714626"/>
              <a:gd name="connsiteX4765" fmla="*/ 170234 w 4719208"/>
              <a:gd name="connsiteY4765" fmla="*/ 1861226 h 2714626"/>
              <a:gd name="connsiteX4766" fmla="*/ 166760 w 4719208"/>
              <a:gd name="connsiteY4766" fmla="*/ 1859548 h 2714626"/>
              <a:gd name="connsiteX4767" fmla="*/ 169291 w 4719208"/>
              <a:gd name="connsiteY4767" fmla="*/ 1863597 h 2714626"/>
              <a:gd name="connsiteX4768" fmla="*/ 171176 w 4719208"/>
              <a:gd name="connsiteY4768" fmla="*/ 1870176 h 2714626"/>
              <a:gd name="connsiteX4769" fmla="*/ 171176 w 4719208"/>
              <a:gd name="connsiteY4769" fmla="*/ 1868714 h 2714626"/>
              <a:gd name="connsiteX4770" fmla="*/ 172591 w 4719208"/>
              <a:gd name="connsiteY4770" fmla="*/ 1868714 h 2714626"/>
              <a:gd name="connsiteX4771" fmla="*/ 174475 w 4719208"/>
              <a:gd name="connsiteY4771" fmla="*/ 1873100 h 2714626"/>
              <a:gd name="connsiteX4772" fmla="*/ 177302 w 4719208"/>
              <a:gd name="connsiteY4772" fmla="*/ 1873831 h 2714626"/>
              <a:gd name="connsiteX4773" fmla="*/ 176831 w 4719208"/>
              <a:gd name="connsiteY4773" fmla="*/ 1874927 h 2714626"/>
              <a:gd name="connsiteX4774" fmla="*/ 174475 w 4719208"/>
              <a:gd name="connsiteY4774" fmla="*/ 1874561 h 2714626"/>
              <a:gd name="connsiteX4775" fmla="*/ 174475 w 4719208"/>
              <a:gd name="connsiteY4775" fmla="*/ 1876754 h 2714626"/>
              <a:gd name="connsiteX4776" fmla="*/ 180130 w 4719208"/>
              <a:gd name="connsiteY4776" fmla="*/ 1878217 h 2714626"/>
              <a:gd name="connsiteX4777" fmla="*/ 180130 w 4719208"/>
              <a:gd name="connsiteY4777" fmla="*/ 1882967 h 2714626"/>
              <a:gd name="connsiteX4778" fmla="*/ 187670 w 4719208"/>
              <a:gd name="connsiteY4778" fmla="*/ 1891373 h 2714626"/>
              <a:gd name="connsiteX4779" fmla="*/ 190969 w 4719208"/>
              <a:gd name="connsiteY4779" fmla="*/ 1895394 h 2714626"/>
              <a:gd name="connsiteX4780" fmla="*/ 187670 w 4719208"/>
              <a:gd name="connsiteY4780" fmla="*/ 1895394 h 2714626"/>
              <a:gd name="connsiteX4781" fmla="*/ 182015 w 4719208"/>
              <a:gd name="connsiteY4781" fmla="*/ 1892470 h 2714626"/>
              <a:gd name="connsiteX4782" fmla="*/ 177302 w 4719208"/>
              <a:gd name="connsiteY4782" fmla="*/ 1884430 h 2714626"/>
              <a:gd name="connsiteX4783" fmla="*/ 173062 w 4719208"/>
              <a:gd name="connsiteY4783" fmla="*/ 1881506 h 2714626"/>
              <a:gd name="connsiteX4784" fmla="*/ 172591 w 4719208"/>
              <a:gd name="connsiteY4784" fmla="*/ 1884064 h 2714626"/>
              <a:gd name="connsiteX4785" fmla="*/ 175418 w 4719208"/>
              <a:gd name="connsiteY4785" fmla="*/ 1888816 h 2714626"/>
              <a:gd name="connsiteX4786" fmla="*/ 182486 w 4719208"/>
              <a:gd name="connsiteY4786" fmla="*/ 1896125 h 2714626"/>
              <a:gd name="connsiteX4787" fmla="*/ 185314 w 4719208"/>
              <a:gd name="connsiteY4787" fmla="*/ 1902338 h 2714626"/>
              <a:gd name="connsiteX4788" fmla="*/ 188141 w 4719208"/>
              <a:gd name="connsiteY4788" fmla="*/ 1903435 h 2714626"/>
              <a:gd name="connsiteX4789" fmla="*/ 191440 w 4719208"/>
              <a:gd name="connsiteY4789" fmla="*/ 1900876 h 2714626"/>
              <a:gd name="connsiteX4790" fmla="*/ 194268 w 4719208"/>
              <a:gd name="connsiteY4790" fmla="*/ 1900876 h 2714626"/>
              <a:gd name="connsiteX4791" fmla="*/ 194739 w 4719208"/>
              <a:gd name="connsiteY4791" fmla="*/ 1903435 h 2714626"/>
              <a:gd name="connsiteX4792" fmla="*/ 197567 w 4719208"/>
              <a:gd name="connsiteY4792" fmla="*/ 1908551 h 2714626"/>
              <a:gd name="connsiteX4793" fmla="*/ 200866 w 4719208"/>
              <a:gd name="connsiteY4793" fmla="*/ 1909282 h 2714626"/>
              <a:gd name="connsiteX4794" fmla="*/ 200394 w 4719208"/>
              <a:gd name="connsiteY4794" fmla="*/ 1910744 h 2714626"/>
              <a:gd name="connsiteX4795" fmla="*/ 194268 w 4719208"/>
              <a:gd name="connsiteY4795" fmla="*/ 1907089 h 2714626"/>
              <a:gd name="connsiteX4796" fmla="*/ 192383 w 4719208"/>
              <a:gd name="connsiteY4796" fmla="*/ 1904531 h 2714626"/>
              <a:gd name="connsiteX4797" fmla="*/ 191440 w 4719208"/>
              <a:gd name="connsiteY4797" fmla="*/ 1905628 h 2714626"/>
              <a:gd name="connsiteX4798" fmla="*/ 192383 w 4719208"/>
              <a:gd name="connsiteY4798" fmla="*/ 1906724 h 2714626"/>
              <a:gd name="connsiteX4799" fmla="*/ 190969 w 4719208"/>
              <a:gd name="connsiteY4799" fmla="*/ 1906724 h 2714626"/>
              <a:gd name="connsiteX4800" fmla="*/ 189556 w 4719208"/>
              <a:gd name="connsiteY4800" fmla="*/ 1905628 h 2714626"/>
              <a:gd name="connsiteX4801" fmla="*/ 190027 w 4719208"/>
              <a:gd name="connsiteY4801" fmla="*/ 1909282 h 2714626"/>
              <a:gd name="connsiteX4802" fmla="*/ 190969 w 4719208"/>
              <a:gd name="connsiteY4802" fmla="*/ 1912937 h 2714626"/>
              <a:gd name="connsiteX4803" fmla="*/ 164579 w 4719208"/>
              <a:gd name="connsiteY4803" fmla="*/ 1879313 h 2714626"/>
              <a:gd name="connsiteX4804" fmla="*/ 137246 w 4719208"/>
              <a:gd name="connsiteY4804" fmla="*/ 1845689 h 2714626"/>
              <a:gd name="connsiteX4805" fmla="*/ 140545 w 4719208"/>
              <a:gd name="connsiteY4805" fmla="*/ 1845689 h 2714626"/>
              <a:gd name="connsiteX4806" fmla="*/ 144787 w 4719208"/>
              <a:gd name="connsiteY4806" fmla="*/ 1851902 h 2714626"/>
              <a:gd name="connsiteX4807" fmla="*/ 146200 w 4719208"/>
              <a:gd name="connsiteY4807" fmla="*/ 1853364 h 2714626"/>
              <a:gd name="connsiteX4808" fmla="*/ 147614 w 4719208"/>
              <a:gd name="connsiteY4808" fmla="*/ 1850440 h 2714626"/>
              <a:gd name="connsiteX4809" fmla="*/ 143844 w 4719208"/>
              <a:gd name="connsiteY4809" fmla="*/ 1846785 h 2714626"/>
              <a:gd name="connsiteX4810" fmla="*/ 146671 w 4719208"/>
              <a:gd name="connsiteY4810" fmla="*/ 1846785 h 2714626"/>
              <a:gd name="connsiteX4811" fmla="*/ 147185 w 4719208"/>
              <a:gd name="connsiteY4811" fmla="*/ 1845590 h 2714626"/>
              <a:gd name="connsiteX4812" fmla="*/ 134619 w 4719208"/>
              <a:gd name="connsiteY4812" fmla="*/ 1832660 h 2714626"/>
              <a:gd name="connsiteX4813" fmla="*/ 132534 w 4719208"/>
              <a:gd name="connsiteY4813" fmla="*/ 1832660 h 2714626"/>
              <a:gd name="connsiteX4814" fmla="*/ 126408 w 4719208"/>
              <a:gd name="connsiteY4814" fmla="*/ 1828483 h 2714626"/>
              <a:gd name="connsiteX4815" fmla="*/ 124522 w 4719208"/>
              <a:gd name="connsiteY4815" fmla="*/ 1825066 h 2714626"/>
              <a:gd name="connsiteX4816" fmla="*/ 129706 w 4719208"/>
              <a:gd name="connsiteY4816" fmla="*/ 1828483 h 2714626"/>
              <a:gd name="connsiteX4817" fmla="*/ 132237 w 4719208"/>
              <a:gd name="connsiteY4817" fmla="*/ 1830210 h 2714626"/>
              <a:gd name="connsiteX4818" fmla="*/ 128293 w 4719208"/>
              <a:gd name="connsiteY4818" fmla="*/ 1826150 h 2714626"/>
              <a:gd name="connsiteX4819" fmla="*/ 88237 w 4719208"/>
              <a:gd name="connsiteY4819" fmla="*/ 1782034 h 2714626"/>
              <a:gd name="connsiteX4820" fmla="*/ 70329 w 4719208"/>
              <a:gd name="connsiteY4820" fmla="*/ 1759252 h 2714626"/>
              <a:gd name="connsiteX4821" fmla="*/ 61846 w 4719208"/>
              <a:gd name="connsiteY4821" fmla="*/ 1749851 h 2714626"/>
              <a:gd name="connsiteX4822" fmla="*/ 51007 w 4719208"/>
              <a:gd name="connsiteY4822" fmla="*/ 1740811 h 2714626"/>
              <a:gd name="connsiteX4823" fmla="*/ 75984 w 4719208"/>
              <a:gd name="connsiteY4823" fmla="*/ 1778056 h 2714626"/>
              <a:gd name="connsiteX4824" fmla="*/ 132062 w 4719208"/>
              <a:gd name="connsiteY4824" fmla="*/ 1849655 h 2714626"/>
              <a:gd name="connsiteX4825" fmla="*/ 163636 w 4719208"/>
              <a:gd name="connsiteY4825" fmla="*/ 1884008 h 2714626"/>
              <a:gd name="connsiteX4826" fmla="*/ 165992 w 4719208"/>
              <a:gd name="connsiteY4826" fmla="*/ 1887262 h 2714626"/>
              <a:gd name="connsiteX4827" fmla="*/ 168349 w 4719208"/>
              <a:gd name="connsiteY4827" fmla="*/ 1892325 h 2714626"/>
              <a:gd name="connsiteX4828" fmla="*/ 166935 w 4719208"/>
              <a:gd name="connsiteY4828" fmla="*/ 1893410 h 2714626"/>
              <a:gd name="connsiteX4829" fmla="*/ 165521 w 4719208"/>
              <a:gd name="connsiteY4829" fmla="*/ 1894495 h 2714626"/>
              <a:gd name="connsiteX4830" fmla="*/ 159395 w 4719208"/>
              <a:gd name="connsiteY4830" fmla="*/ 1891963 h 2714626"/>
              <a:gd name="connsiteX4831" fmla="*/ 156097 w 4719208"/>
              <a:gd name="connsiteY4831" fmla="*/ 1889432 h 2714626"/>
              <a:gd name="connsiteX4832" fmla="*/ 122638 w 4719208"/>
              <a:gd name="connsiteY4832" fmla="*/ 1862312 h 2714626"/>
              <a:gd name="connsiteX4833" fmla="*/ 61846 w 4719208"/>
              <a:gd name="connsiteY4833" fmla="*/ 1803007 h 2714626"/>
              <a:gd name="connsiteX4834" fmla="*/ 7181 w 4719208"/>
              <a:gd name="connsiteY4834" fmla="*/ 1739364 h 2714626"/>
              <a:gd name="connsiteX4835" fmla="*/ 0 w 4719208"/>
              <a:gd name="connsiteY4835" fmla="*/ 1729115 h 2714626"/>
              <a:gd name="connsiteX4836" fmla="*/ 0 w 4719208"/>
              <a:gd name="connsiteY4836" fmla="*/ 1589411 h 2714626"/>
              <a:gd name="connsiteX4837" fmla="*/ 8124 w 4719208"/>
              <a:gd name="connsiteY4837" fmla="*/ 1605930 h 2714626"/>
              <a:gd name="connsiteX4838" fmla="*/ 37813 w 4719208"/>
              <a:gd name="connsiteY4838" fmla="*/ 1648600 h 2714626"/>
              <a:gd name="connsiteX4839" fmla="*/ 102374 w 4719208"/>
              <a:gd name="connsiteY4839" fmla="*/ 1729962 h 2714626"/>
              <a:gd name="connsiteX4840" fmla="*/ 173533 w 4719208"/>
              <a:gd name="connsiteY4840" fmla="*/ 1808070 h 2714626"/>
              <a:gd name="connsiteX4841" fmla="*/ 223337 w 4719208"/>
              <a:gd name="connsiteY4841" fmla="*/ 1853975 h 2714626"/>
              <a:gd name="connsiteX4842" fmla="*/ 223485 w 4719208"/>
              <a:gd name="connsiteY4842" fmla="*/ 1853633 h 2714626"/>
              <a:gd name="connsiteX4843" fmla="*/ 223014 w 4719208"/>
              <a:gd name="connsiteY4843" fmla="*/ 1852186 h 2714626"/>
              <a:gd name="connsiteX4844" fmla="*/ 225841 w 4719208"/>
              <a:gd name="connsiteY4844" fmla="*/ 1851825 h 2714626"/>
              <a:gd name="connsiteX4845" fmla="*/ 227726 w 4719208"/>
              <a:gd name="connsiteY4845" fmla="*/ 1849655 h 2714626"/>
              <a:gd name="connsiteX4846" fmla="*/ 224899 w 4719208"/>
              <a:gd name="connsiteY4846" fmla="*/ 1843508 h 2714626"/>
              <a:gd name="connsiteX4847" fmla="*/ 205106 w 4719208"/>
              <a:gd name="connsiteY4847" fmla="*/ 1826512 h 2714626"/>
              <a:gd name="connsiteX4848" fmla="*/ 196624 w 4719208"/>
              <a:gd name="connsiteY4848" fmla="*/ 1819280 h 2714626"/>
              <a:gd name="connsiteX4849" fmla="*/ 197095 w 4719208"/>
              <a:gd name="connsiteY4849" fmla="*/ 1818195 h 2714626"/>
              <a:gd name="connsiteX4850" fmla="*/ 198980 w 4719208"/>
              <a:gd name="connsiteY4850" fmla="*/ 1818195 h 2714626"/>
              <a:gd name="connsiteX4851" fmla="*/ 182015 w 4719208"/>
              <a:gd name="connsiteY4851" fmla="*/ 1798668 h 2714626"/>
              <a:gd name="connsiteX4852" fmla="*/ 166464 w 4719208"/>
              <a:gd name="connsiteY4852" fmla="*/ 1776248 h 2714626"/>
              <a:gd name="connsiteX4853" fmla="*/ 164579 w 4719208"/>
              <a:gd name="connsiteY4853" fmla="*/ 1776248 h 2714626"/>
              <a:gd name="connsiteX4854" fmla="*/ 165050 w 4719208"/>
              <a:gd name="connsiteY4854" fmla="*/ 1778418 h 2714626"/>
              <a:gd name="connsiteX4855" fmla="*/ 164107 w 4719208"/>
              <a:gd name="connsiteY4855" fmla="*/ 1774440 h 2714626"/>
              <a:gd name="connsiteX4856" fmla="*/ 161280 w 4719208"/>
              <a:gd name="connsiteY4856" fmla="*/ 1764677 h 2714626"/>
              <a:gd name="connsiteX4857" fmla="*/ 158924 w 4719208"/>
              <a:gd name="connsiteY4857" fmla="*/ 1762146 h 2714626"/>
              <a:gd name="connsiteX4858" fmla="*/ 151384 w 4719208"/>
              <a:gd name="connsiteY4858" fmla="*/ 1760699 h 2714626"/>
              <a:gd name="connsiteX4859" fmla="*/ 145258 w 4719208"/>
              <a:gd name="connsiteY4859" fmla="*/ 1757444 h 2714626"/>
              <a:gd name="connsiteX4860" fmla="*/ 154211 w 4719208"/>
              <a:gd name="connsiteY4860" fmla="*/ 1769016 h 2714626"/>
              <a:gd name="connsiteX4861" fmla="*/ 163636 w 4719208"/>
              <a:gd name="connsiteY4861" fmla="*/ 1779865 h 2714626"/>
              <a:gd name="connsiteX4862" fmla="*/ 165992 w 4719208"/>
              <a:gd name="connsiteY4862" fmla="*/ 1783480 h 2714626"/>
              <a:gd name="connsiteX4863" fmla="*/ 166935 w 4719208"/>
              <a:gd name="connsiteY4863" fmla="*/ 1789266 h 2714626"/>
              <a:gd name="connsiteX4864" fmla="*/ 165521 w 4719208"/>
              <a:gd name="connsiteY4864" fmla="*/ 1791074 h 2714626"/>
              <a:gd name="connsiteX4865" fmla="*/ 162694 w 4719208"/>
              <a:gd name="connsiteY4865" fmla="*/ 1791436 h 2714626"/>
              <a:gd name="connsiteX4866" fmla="*/ 156568 w 4719208"/>
              <a:gd name="connsiteY4866" fmla="*/ 1788182 h 2714626"/>
              <a:gd name="connsiteX4867" fmla="*/ 154211 w 4719208"/>
              <a:gd name="connsiteY4867" fmla="*/ 1785288 h 2714626"/>
              <a:gd name="connsiteX4868" fmla="*/ 134419 w 4719208"/>
              <a:gd name="connsiteY4868" fmla="*/ 1761784 h 2714626"/>
              <a:gd name="connsiteX4869" fmla="*/ 99076 w 4719208"/>
              <a:gd name="connsiteY4869" fmla="*/ 1714413 h 2714626"/>
              <a:gd name="connsiteX4870" fmla="*/ 82582 w 4719208"/>
              <a:gd name="connsiteY4870" fmla="*/ 1689823 h 2714626"/>
              <a:gd name="connsiteX4871" fmla="*/ 61846 w 4719208"/>
              <a:gd name="connsiteY4871" fmla="*/ 1661256 h 2714626"/>
              <a:gd name="connsiteX4872" fmla="*/ 23675 w 4719208"/>
              <a:gd name="connsiteY4872" fmla="*/ 1601230 h 2714626"/>
              <a:gd name="connsiteX4873" fmla="*/ 6710 w 4719208"/>
              <a:gd name="connsiteY4873" fmla="*/ 1570492 h 2714626"/>
              <a:gd name="connsiteX4874" fmla="*/ 6239 w 4719208"/>
              <a:gd name="connsiteY4874" fmla="*/ 1575917 h 2714626"/>
              <a:gd name="connsiteX4875" fmla="*/ 1526 w 4719208"/>
              <a:gd name="connsiteY4875" fmla="*/ 1584234 h 2714626"/>
              <a:gd name="connsiteX4876" fmla="*/ 0 w 4719208"/>
              <a:gd name="connsiteY4876" fmla="*/ 1585600 h 2714626"/>
              <a:gd name="connsiteX4877" fmla="*/ 0 w 4719208"/>
              <a:gd name="connsiteY4877" fmla="*/ 0 h 2714626"/>
              <a:gd name="connsiteX4878" fmla="*/ 937967 w 4719208"/>
              <a:gd name="connsiteY4878" fmla="*/ 0 h 2714626"/>
              <a:gd name="connsiteX4879" fmla="*/ 942042 w 4719208"/>
              <a:gd name="connsiteY4879" fmla="*/ 2279 h 2714626"/>
              <a:gd name="connsiteX4880" fmla="*/ 974004 w 4719208"/>
              <a:gd name="connsiteY4880" fmla="*/ 1247 h 2714626"/>
              <a:gd name="connsiteX4881" fmla="*/ 974228 w 4719208"/>
              <a:gd name="connsiteY4881" fmla="*/ 861 h 2714626"/>
              <a:gd name="connsiteX4882" fmla="*/ 972733 w 4719208"/>
              <a:gd name="connsiteY4882" fmla="*/ 0 h 2714626"/>
              <a:gd name="connsiteX4883" fmla="*/ 3568260 w 4719208"/>
              <a:gd name="connsiteY4883" fmla="*/ 0 h 2714626"/>
              <a:gd name="connsiteX4884" fmla="*/ 3567830 w 4719208"/>
              <a:gd name="connsiteY4884" fmla="*/ 94 h 2714626"/>
              <a:gd name="connsiteX4885" fmla="*/ 3567830 w 4719208"/>
              <a:gd name="connsiteY4885" fmla="*/ 2627 h 2714626"/>
              <a:gd name="connsiteX4886" fmla="*/ 3559346 w 4719208"/>
              <a:gd name="connsiteY4886" fmla="*/ 1904 h 2714626"/>
              <a:gd name="connsiteX4887" fmla="*/ 3540022 w 4719208"/>
              <a:gd name="connsiteY4887" fmla="*/ 2990 h 2714626"/>
              <a:gd name="connsiteX4888" fmla="*/ 3512213 w 4719208"/>
              <a:gd name="connsiteY4888" fmla="*/ 8417 h 2714626"/>
              <a:gd name="connsiteX4889" fmla="*/ 3496659 w 4719208"/>
              <a:gd name="connsiteY4889" fmla="*/ 12396 h 2714626"/>
              <a:gd name="connsiteX4890" fmla="*/ 3496188 w 4719208"/>
              <a:gd name="connsiteY4890" fmla="*/ 8417 h 2714626"/>
              <a:gd name="connsiteX4891" fmla="*/ 3481577 w 4719208"/>
              <a:gd name="connsiteY4891" fmla="*/ 13481 h 2714626"/>
              <a:gd name="connsiteX4892" fmla="*/ 3448584 w 4719208"/>
              <a:gd name="connsiteY4892" fmla="*/ 17821 h 2714626"/>
              <a:gd name="connsiteX4893" fmla="*/ 3433500 w 4719208"/>
              <a:gd name="connsiteY4893" fmla="*/ 17821 h 2714626"/>
              <a:gd name="connsiteX4894" fmla="*/ 3434444 w 4719208"/>
              <a:gd name="connsiteY4894" fmla="*/ 18183 h 2714626"/>
              <a:gd name="connsiteX4895" fmla="*/ 3436329 w 4719208"/>
              <a:gd name="connsiteY4895" fmla="*/ 18183 h 2714626"/>
              <a:gd name="connsiteX4896" fmla="*/ 3429259 w 4719208"/>
              <a:gd name="connsiteY4896" fmla="*/ 19630 h 2714626"/>
              <a:gd name="connsiteX4897" fmla="*/ 3416062 w 4719208"/>
              <a:gd name="connsiteY4897" fmla="*/ 20352 h 2714626"/>
              <a:gd name="connsiteX4898" fmla="*/ 3408520 w 4719208"/>
              <a:gd name="connsiteY4898" fmla="*/ 22886 h 2714626"/>
              <a:gd name="connsiteX4899" fmla="*/ 3405692 w 4719208"/>
              <a:gd name="connsiteY4899" fmla="*/ 25415 h 2714626"/>
              <a:gd name="connsiteX4900" fmla="*/ 3404278 w 4719208"/>
              <a:gd name="connsiteY4900" fmla="*/ 23967 h 2714626"/>
              <a:gd name="connsiteX4901" fmla="*/ 3405692 w 4719208"/>
              <a:gd name="connsiteY4901" fmla="*/ 22521 h 2714626"/>
              <a:gd name="connsiteX4902" fmla="*/ 3392966 w 4719208"/>
              <a:gd name="connsiteY4902" fmla="*/ 25415 h 2714626"/>
              <a:gd name="connsiteX4903" fmla="*/ 3367514 w 4719208"/>
              <a:gd name="connsiteY4903" fmla="*/ 30117 h 2714626"/>
              <a:gd name="connsiteX4904" fmla="*/ 3358088 w 4719208"/>
              <a:gd name="connsiteY4904" fmla="*/ 29032 h 2714626"/>
              <a:gd name="connsiteX4905" fmla="*/ 3356202 w 4719208"/>
              <a:gd name="connsiteY4905" fmla="*/ 29756 h 2714626"/>
              <a:gd name="connsiteX4906" fmla="*/ 3359030 w 4719208"/>
              <a:gd name="connsiteY4906" fmla="*/ 31564 h 2714626"/>
              <a:gd name="connsiteX4907" fmla="*/ 3357617 w 4719208"/>
              <a:gd name="connsiteY4907" fmla="*/ 32287 h 2714626"/>
              <a:gd name="connsiteX4908" fmla="*/ 3348190 w 4719208"/>
              <a:gd name="connsiteY4908" fmla="*/ 31564 h 2714626"/>
              <a:gd name="connsiteX4909" fmla="*/ 3327451 w 4719208"/>
              <a:gd name="connsiteY4909" fmla="*/ 35181 h 2714626"/>
              <a:gd name="connsiteX4910" fmla="*/ 3316610 w 4719208"/>
              <a:gd name="connsiteY4910" fmla="*/ 39159 h 2714626"/>
              <a:gd name="connsiteX4911" fmla="*/ 3329808 w 4719208"/>
              <a:gd name="connsiteY4911" fmla="*/ 39159 h 2714626"/>
              <a:gd name="connsiteX4912" fmla="*/ 3353374 w 4719208"/>
              <a:gd name="connsiteY4912" fmla="*/ 40607 h 2714626"/>
              <a:gd name="connsiteX4913" fmla="*/ 3368458 w 4719208"/>
              <a:gd name="connsiteY4913" fmla="*/ 39159 h 2714626"/>
              <a:gd name="connsiteX4914" fmla="*/ 3375056 w 4719208"/>
              <a:gd name="connsiteY4914" fmla="*/ 36989 h 2714626"/>
              <a:gd name="connsiteX4915" fmla="*/ 3377413 w 4719208"/>
              <a:gd name="connsiteY4915" fmla="*/ 39159 h 2714626"/>
              <a:gd name="connsiteX4916" fmla="*/ 3372228 w 4719208"/>
              <a:gd name="connsiteY4916" fmla="*/ 42054 h 2714626"/>
              <a:gd name="connsiteX4917" fmla="*/ 3372228 w 4719208"/>
              <a:gd name="connsiteY4917" fmla="*/ 44224 h 2714626"/>
              <a:gd name="connsiteX4918" fmla="*/ 3384011 w 4719208"/>
              <a:gd name="connsiteY4918" fmla="*/ 40969 h 2714626"/>
              <a:gd name="connsiteX4919" fmla="*/ 3400508 w 4719208"/>
              <a:gd name="connsiteY4919" fmla="*/ 33733 h 2714626"/>
              <a:gd name="connsiteX4920" fmla="*/ 3411819 w 4719208"/>
              <a:gd name="connsiteY4920" fmla="*/ 32287 h 2714626"/>
              <a:gd name="connsiteX4921" fmla="*/ 3419361 w 4719208"/>
              <a:gd name="connsiteY4921" fmla="*/ 33733 h 2714626"/>
              <a:gd name="connsiteX4922" fmla="*/ 3413234 w 4719208"/>
              <a:gd name="connsiteY4922" fmla="*/ 33371 h 2714626"/>
              <a:gd name="connsiteX4923" fmla="*/ 3400508 w 4719208"/>
              <a:gd name="connsiteY4923" fmla="*/ 36989 h 2714626"/>
              <a:gd name="connsiteX4924" fmla="*/ 3398151 w 4719208"/>
              <a:gd name="connsiteY4924" fmla="*/ 40969 h 2714626"/>
              <a:gd name="connsiteX4925" fmla="*/ 3394380 w 4719208"/>
              <a:gd name="connsiteY4925" fmla="*/ 39884 h 2714626"/>
              <a:gd name="connsiteX4926" fmla="*/ 3386839 w 4719208"/>
              <a:gd name="connsiteY4926" fmla="*/ 42054 h 2714626"/>
              <a:gd name="connsiteX4927" fmla="*/ 3382597 w 4719208"/>
              <a:gd name="connsiteY4927" fmla="*/ 42054 h 2714626"/>
              <a:gd name="connsiteX4928" fmla="*/ 3385335 w 4719208"/>
              <a:gd name="connsiteY4928" fmla="*/ 44155 h 2714626"/>
              <a:gd name="connsiteX4929" fmla="*/ 3393497 w 4719208"/>
              <a:gd name="connsiteY4929" fmla="*/ 43768 h 2714626"/>
              <a:gd name="connsiteX4930" fmla="*/ 3399565 w 4719208"/>
              <a:gd name="connsiteY4930" fmla="*/ 42054 h 2714626"/>
              <a:gd name="connsiteX4931" fmla="*/ 3407389 w 4719208"/>
              <a:gd name="connsiteY4931" fmla="*/ 43112 h 2714626"/>
              <a:gd name="connsiteX4932" fmla="*/ 3421295 w 4719208"/>
              <a:gd name="connsiteY4932" fmla="*/ 42456 h 2714626"/>
              <a:gd name="connsiteX4933" fmla="*/ 3543865 w 4719208"/>
              <a:gd name="connsiteY4933" fmla="*/ 37754 h 2714626"/>
              <a:gd name="connsiteX4934" fmla="*/ 3549522 w 4719208"/>
              <a:gd name="connsiteY4934" fmla="*/ 37754 h 2714626"/>
              <a:gd name="connsiteX4935" fmla="*/ 3552351 w 4719208"/>
              <a:gd name="connsiteY4935" fmla="*/ 38838 h 2714626"/>
              <a:gd name="connsiteX4936" fmla="*/ 3552822 w 4719208"/>
              <a:gd name="connsiteY4936" fmla="*/ 40285 h 2714626"/>
              <a:gd name="connsiteX4937" fmla="*/ 3548108 w 4719208"/>
              <a:gd name="connsiteY4937" fmla="*/ 41371 h 2714626"/>
              <a:gd name="connsiteX4938" fmla="*/ 3462780 w 4719208"/>
              <a:gd name="connsiteY4938" fmla="*/ 50052 h 2714626"/>
              <a:gd name="connsiteX4939" fmla="*/ 3432147 w 4719208"/>
              <a:gd name="connsiteY4939" fmla="*/ 52706 h 2714626"/>
              <a:gd name="connsiteX4940" fmla="*/ 3433030 w 4719208"/>
              <a:gd name="connsiteY4940" fmla="*/ 55076 h 2714626"/>
              <a:gd name="connsiteX4941" fmla="*/ 3430201 w 4719208"/>
              <a:gd name="connsiteY4941" fmla="*/ 56883 h 2714626"/>
              <a:gd name="connsiteX4942" fmla="*/ 3424074 w 4719208"/>
              <a:gd name="connsiteY4942" fmla="*/ 55076 h 2714626"/>
              <a:gd name="connsiteX4943" fmla="*/ 3420894 w 4719208"/>
              <a:gd name="connsiteY4943" fmla="*/ 53681 h 2714626"/>
              <a:gd name="connsiteX4944" fmla="*/ 3419943 w 4719208"/>
              <a:gd name="connsiteY4944" fmla="*/ 53763 h 2714626"/>
              <a:gd name="connsiteX4945" fmla="*/ 3411819 w 4719208"/>
              <a:gd name="connsiteY4945" fmla="*/ 55076 h 2714626"/>
              <a:gd name="connsiteX4946" fmla="*/ 3401450 w 4719208"/>
              <a:gd name="connsiteY4946" fmla="*/ 56160 h 2714626"/>
              <a:gd name="connsiteX4947" fmla="*/ 3400978 w 4719208"/>
              <a:gd name="connsiteY4947" fmla="*/ 57244 h 2714626"/>
              <a:gd name="connsiteX4948" fmla="*/ 3394852 w 4719208"/>
              <a:gd name="connsiteY4948" fmla="*/ 57244 h 2714626"/>
              <a:gd name="connsiteX4949" fmla="*/ 3391944 w 4719208"/>
              <a:gd name="connsiteY4949" fmla="*/ 56188 h 2714626"/>
              <a:gd name="connsiteX4950" fmla="*/ 3376802 w 4719208"/>
              <a:gd name="connsiteY4950" fmla="*/ 57499 h 2714626"/>
              <a:gd name="connsiteX4951" fmla="*/ 3379206 w 4719208"/>
              <a:gd name="connsiteY4951" fmla="*/ 59343 h 2714626"/>
              <a:gd name="connsiteX4952" fmla="*/ 3379359 w 4719208"/>
              <a:gd name="connsiteY4952" fmla="*/ 59406 h 2714626"/>
              <a:gd name="connsiteX4953" fmla="*/ 3388252 w 4719208"/>
              <a:gd name="connsiteY4953" fmla="*/ 58329 h 2714626"/>
              <a:gd name="connsiteX4954" fmla="*/ 3392966 w 4719208"/>
              <a:gd name="connsiteY4954" fmla="*/ 59413 h 2714626"/>
              <a:gd name="connsiteX4955" fmla="*/ 3394852 w 4719208"/>
              <a:gd name="connsiteY4955" fmla="*/ 61944 h 2714626"/>
              <a:gd name="connsiteX4956" fmla="*/ 3396266 w 4719208"/>
              <a:gd name="connsiteY4956" fmla="*/ 64114 h 2714626"/>
              <a:gd name="connsiteX4957" fmla="*/ 3400978 w 4719208"/>
              <a:gd name="connsiteY4957" fmla="*/ 64114 h 2714626"/>
              <a:gd name="connsiteX4958" fmla="*/ 3411819 w 4719208"/>
              <a:gd name="connsiteY4958" fmla="*/ 60859 h 2714626"/>
              <a:gd name="connsiteX4959" fmla="*/ 3416062 w 4719208"/>
              <a:gd name="connsiteY4959" fmla="*/ 62305 h 2714626"/>
              <a:gd name="connsiteX4960" fmla="*/ 3404278 w 4719208"/>
              <a:gd name="connsiteY4960" fmla="*/ 65197 h 2714626"/>
              <a:gd name="connsiteX4961" fmla="*/ 3388856 w 4719208"/>
              <a:gd name="connsiteY4961" fmla="*/ 66937 h 2714626"/>
              <a:gd name="connsiteX4962" fmla="*/ 3389039 w 4719208"/>
              <a:gd name="connsiteY4962" fmla="*/ 68201 h 2714626"/>
              <a:gd name="connsiteX4963" fmla="*/ 3390610 w 4719208"/>
              <a:gd name="connsiteY4963" fmla="*/ 67728 h 2714626"/>
              <a:gd name="connsiteX4964" fmla="*/ 3396737 w 4719208"/>
              <a:gd name="connsiteY4964" fmla="*/ 68812 h 2714626"/>
              <a:gd name="connsiteX4965" fmla="*/ 3413234 w 4719208"/>
              <a:gd name="connsiteY4965" fmla="*/ 64475 h 2714626"/>
              <a:gd name="connsiteX4966" fmla="*/ 3419361 w 4719208"/>
              <a:gd name="connsiteY4966" fmla="*/ 60859 h 2714626"/>
              <a:gd name="connsiteX4967" fmla="*/ 3441042 w 4719208"/>
              <a:gd name="connsiteY4967" fmla="*/ 57244 h 2714626"/>
              <a:gd name="connsiteX4968" fmla="*/ 3468851 w 4719208"/>
              <a:gd name="connsiteY4968" fmla="*/ 52182 h 2714626"/>
              <a:gd name="connsiteX4969" fmla="*/ 3492418 w 4719208"/>
              <a:gd name="connsiteY4969" fmla="*/ 51458 h 2714626"/>
              <a:gd name="connsiteX4970" fmla="*/ 3542850 w 4719208"/>
              <a:gd name="connsiteY4970" fmla="*/ 46757 h 2714626"/>
              <a:gd name="connsiteX4971" fmla="*/ 3593754 w 4719208"/>
              <a:gd name="connsiteY4971" fmla="*/ 40607 h 2714626"/>
              <a:gd name="connsiteX4972" fmla="*/ 3645128 w 4719208"/>
              <a:gd name="connsiteY4972" fmla="*/ 37352 h 2714626"/>
              <a:gd name="connsiteX4973" fmla="*/ 3670580 w 4719208"/>
              <a:gd name="connsiteY4973" fmla="*/ 39159 h 2714626"/>
              <a:gd name="connsiteX4974" fmla="*/ 3685192 w 4719208"/>
              <a:gd name="connsiteY4974" fmla="*/ 36989 h 2714626"/>
              <a:gd name="connsiteX4975" fmla="*/ 3698390 w 4719208"/>
              <a:gd name="connsiteY4975" fmla="*/ 32287 h 2714626"/>
              <a:gd name="connsiteX4976" fmla="*/ 3696975 w 4719208"/>
              <a:gd name="connsiteY4976" fmla="*/ 34458 h 2714626"/>
              <a:gd name="connsiteX4977" fmla="*/ 3693676 w 4719208"/>
              <a:gd name="connsiteY4977" fmla="*/ 36989 h 2714626"/>
              <a:gd name="connsiteX4978" fmla="*/ 3695090 w 4719208"/>
              <a:gd name="connsiteY4978" fmla="*/ 37352 h 2714626"/>
              <a:gd name="connsiteX4979" fmla="*/ 3697446 w 4719208"/>
              <a:gd name="connsiteY4979" fmla="*/ 37352 h 2714626"/>
              <a:gd name="connsiteX4980" fmla="*/ 3694147 w 4719208"/>
              <a:gd name="connsiteY4980" fmla="*/ 40607 h 2714626"/>
              <a:gd name="connsiteX4981" fmla="*/ 3692262 w 4719208"/>
              <a:gd name="connsiteY4981" fmla="*/ 44586 h 2714626"/>
              <a:gd name="connsiteX4982" fmla="*/ 3700275 w 4719208"/>
              <a:gd name="connsiteY4982" fmla="*/ 45310 h 2714626"/>
              <a:gd name="connsiteX4983" fmla="*/ 3719128 w 4719208"/>
              <a:gd name="connsiteY4983" fmla="*/ 43139 h 2714626"/>
              <a:gd name="connsiteX4984" fmla="*/ 3727612 w 4719208"/>
              <a:gd name="connsiteY4984" fmla="*/ 45310 h 2714626"/>
              <a:gd name="connsiteX4985" fmla="*/ 3726669 w 4719208"/>
              <a:gd name="connsiteY4985" fmla="*/ 47480 h 2714626"/>
              <a:gd name="connsiteX4986" fmla="*/ 3729025 w 4719208"/>
              <a:gd name="connsiteY4986" fmla="*/ 51458 h 2714626"/>
              <a:gd name="connsiteX4987" fmla="*/ 3731383 w 4719208"/>
              <a:gd name="connsiteY4987" fmla="*/ 52544 h 2714626"/>
              <a:gd name="connsiteX4988" fmla="*/ 3733739 w 4719208"/>
              <a:gd name="connsiteY4988" fmla="*/ 46757 h 2714626"/>
              <a:gd name="connsiteX4989" fmla="*/ 3746465 w 4719208"/>
              <a:gd name="connsiteY4989" fmla="*/ 40969 h 2714626"/>
              <a:gd name="connsiteX4990" fmla="*/ 3751179 w 4719208"/>
              <a:gd name="connsiteY4990" fmla="*/ 36989 h 2714626"/>
              <a:gd name="connsiteX4991" fmla="*/ 3755420 w 4719208"/>
              <a:gd name="connsiteY4991" fmla="*/ 36989 h 2714626"/>
              <a:gd name="connsiteX4992" fmla="*/ 3758248 w 4719208"/>
              <a:gd name="connsiteY4992" fmla="*/ 38436 h 2714626"/>
              <a:gd name="connsiteX4993" fmla="*/ 3752592 w 4719208"/>
              <a:gd name="connsiteY4993" fmla="*/ 39521 h 2714626"/>
              <a:gd name="connsiteX4994" fmla="*/ 3745051 w 4719208"/>
              <a:gd name="connsiteY4994" fmla="*/ 44224 h 2714626"/>
              <a:gd name="connsiteX4995" fmla="*/ 3738924 w 4719208"/>
              <a:gd name="connsiteY4995" fmla="*/ 45310 h 2714626"/>
              <a:gd name="connsiteX4996" fmla="*/ 3738924 w 4719208"/>
              <a:gd name="connsiteY4996" fmla="*/ 47841 h 2714626"/>
              <a:gd name="connsiteX4997" fmla="*/ 3743166 w 4719208"/>
              <a:gd name="connsiteY4997" fmla="*/ 48203 h 2714626"/>
              <a:gd name="connsiteX4998" fmla="*/ 3745051 w 4719208"/>
              <a:gd name="connsiteY4998" fmla="*/ 48926 h 2714626"/>
              <a:gd name="connsiteX4999" fmla="*/ 3741751 w 4719208"/>
              <a:gd name="connsiteY4999" fmla="*/ 51097 h 2714626"/>
              <a:gd name="connsiteX5000" fmla="*/ 3736096 w 4719208"/>
              <a:gd name="connsiteY5000" fmla="*/ 52182 h 2714626"/>
              <a:gd name="connsiteX5001" fmla="*/ 3737510 w 4719208"/>
              <a:gd name="connsiteY5001" fmla="*/ 53991 h 2714626"/>
              <a:gd name="connsiteX5002" fmla="*/ 3737038 w 4719208"/>
              <a:gd name="connsiteY5002" fmla="*/ 56160 h 2714626"/>
              <a:gd name="connsiteX5003" fmla="*/ 3740338 w 4719208"/>
              <a:gd name="connsiteY5003" fmla="*/ 55798 h 2714626"/>
              <a:gd name="connsiteX5004" fmla="*/ 3743637 w 4719208"/>
              <a:gd name="connsiteY5004" fmla="*/ 53991 h 2714626"/>
              <a:gd name="connsiteX5005" fmla="*/ 3744580 w 4719208"/>
              <a:gd name="connsiteY5005" fmla="*/ 52182 h 2714626"/>
              <a:gd name="connsiteX5006" fmla="*/ 3755892 w 4719208"/>
              <a:gd name="connsiteY5006" fmla="*/ 52182 h 2714626"/>
              <a:gd name="connsiteX5007" fmla="*/ 3767676 w 4719208"/>
              <a:gd name="connsiteY5007" fmla="*/ 50012 h 2714626"/>
              <a:gd name="connsiteX5008" fmla="*/ 3772388 w 4719208"/>
              <a:gd name="connsiteY5008" fmla="*/ 52182 h 2714626"/>
              <a:gd name="connsiteX5009" fmla="*/ 3783228 w 4719208"/>
              <a:gd name="connsiteY5009" fmla="*/ 52544 h 2714626"/>
              <a:gd name="connsiteX5010" fmla="*/ 3799254 w 4719208"/>
              <a:gd name="connsiteY5010" fmla="*/ 49289 h 2714626"/>
              <a:gd name="connsiteX5011" fmla="*/ 3809152 w 4719208"/>
              <a:gd name="connsiteY5011" fmla="*/ 46757 h 2714626"/>
              <a:gd name="connsiteX5012" fmla="*/ 3811509 w 4719208"/>
              <a:gd name="connsiteY5012" fmla="*/ 47480 h 2714626"/>
              <a:gd name="connsiteX5013" fmla="*/ 3814337 w 4719208"/>
              <a:gd name="connsiteY5013" fmla="*/ 48926 h 2714626"/>
              <a:gd name="connsiteX5014" fmla="*/ 3831776 w 4719208"/>
              <a:gd name="connsiteY5014" fmla="*/ 47480 h 2714626"/>
              <a:gd name="connsiteX5015" fmla="*/ 3861941 w 4719208"/>
              <a:gd name="connsiteY5015" fmla="*/ 41692 h 2714626"/>
              <a:gd name="connsiteX5016" fmla="*/ 3880795 w 4719208"/>
              <a:gd name="connsiteY5016" fmla="*/ 40969 h 2714626"/>
              <a:gd name="connsiteX5017" fmla="*/ 3888807 w 4719208"/>
              <a:gd name="connsiteY5017" fmla="*/ 42777 h 2714626"/>
              <a:gd name="connsiteX5018" fmla="*/ 3891636 w 4719208"/>
              <a:gd name="connsiteY5018" fmla="*/ 40969 h 2714626"/>
              <a:gd name="connsiteX5019" fmla="*/ 3897292 w 4719208"/>
              <a:gd name="connsiteY5019" fmla="*/ 43139 h 2714626"/>
              <a:gd name="connsiteX5020" fmla="*/ 3898705 w 4719208"/>
              <a:gd name="connsiteY5020" fmla="*/ 45672 h 2714626"/>
              <a:gd name="connsiteX5021" fmla="*/ 3894463 w 4719208"/>
              <a:gd name="connsiteY5021" fmla="*/ 48203 h 2714626"/>
              <a:gd name="connsiteX5022" fmla="*/ 3883623 w 4719208"/>
              <a:gd name="connsiteY5022" fmla="*/ 52182 h 2714626"/>
              <a:gd name="connsiteX5023" fmla="*/ 3880323 w 4719208"/>
              <a:gd name="connsiteY5023" fmla="*/ 55076 h 2714626"/>
              <a:gd name="connsiteX5024" fmla="*/ 3881737 w 4719208"/>
              <a:gd name="connsiteY5024" fmla="*/ 57244 h 2714626"/>
              <a:gd name="connsiteX5025" fmla="*/ 3885037 w 4719208"/>
              <a:gd name="connsiteY5025" fmla="*/ 60498 h 2714626"/>
              <a:gd name="connsiteX5026" fmla="*/ 3887865 w 4719208"/>
              <a:gd name="connsiteY5026" fmla="*/ 60498 h 2714626"/>
              <a:gd name="connsiteX5027" fmla="*/ 3890222 w 4719208"/>
              <a:gd name="connsiteY5027" fmla="*/ 58690 h 2714626"/>
              <a:gd name="connsiteX5028" fmla="*/ 3894934 w 4719208"/>
              <a:gd name="connsiteY5028" fmla="*/ 58329 h 2714626"/>
              <a:gd name="connsiteX5029" fmla="*/ 3896349 w 4719208"/>
              <a:gd name="connsiteY5029" fmla="*/ 56883 h 2714626"/>
              <a:gd name="connsiteX5030" fmla="*/ 3895877 w 4719208"/>
              <a:gd name="connsiteY5030" fmla="*/ 54714 h 2714626"/>
              <a:gd name="connsiteX5031" fmla="*/ 3897763 w 4719208"/>
              <a:gd name="connsiteY5031" fmla="*/ 55076 h 2714626"/>
              <a:gd name="connsiteX5032" fmla="*/ 3896349 w 4719208"/>
              <a:gd name="connsiteY5032" fmla="*/ 59774 h 2714626"/>
              <a:gd name="connsiteX5033" fmla="*/ 3905304 w 4719208"/>
              <a:gd name="connsiteY5033" fmla="*/ 59413 h 2714626"/>
              <a:gd name="connsiteX5034" fmla="*/ 3918973 w 4719208"/>
              <a:gd name="connsiteY5034" fmla="*/ 64114 h 2714626"/>
              <a:gd name="connsiteX5035" fmla="*/ 3925100 w 4719208"/>
              <a:gd name="connsiteY5035" fmla="*/ 64475 h 2714626"/>
              <a:gd name="connsiteX5036" fmla="*/ 3922272 w 4719208"/>
              <a:gd name="connsiteY5036" fmla="*/ 65919 h 2714626"/>
              <a:gd name="connsiteX5037" fmla="*/ 3915673 w 4719208"/>
              <a:gd name="connsiteY5037" fmla="*/ 65919 h 2714626"/>
              <a:gd name="connsiteX5038" fmla="*/ 3903419 w 4719208"/>
              <a:gd name="connsiteY5038" fmla="*/ 64114 h 2714626"/>
              <a:gd name="connsiteX5039" fmla="*/ 3892578 w 4719208"/>
              <a:gd name="connsiteY5039" fmla="*/ 65559 h 2714626"/>
              <a:gd name="connsiteX5040" fmla="*/ 3891164 w 4719208"/>
              <a:gd name="connsiteY5040" fmla="*/ 67728 h 2714626"/>
              <a:gd name="connsiteX5041" fmla="*/ 3892578 w 4719208"/>
              <a:gd name="connsiteY5041" fmla="*/ 71707 h 2714626"/>
              <a:gd name="connsiteX5042" fmla="*/ 3894463 w 4719208"/>
              <a:gd name="connsiteY5042" fmla="*/ 73876 h 2714626"/>
              <a:gd name="connsiteX5043" fmla="*/ 3902476 w 4719208"/>
              <a:gd name="connsiteY5043" fmla="*/ 73876 h 2714626"/>
              <a:gd name="connsiteX5044" fmla="*/ 3905775 w 4719208"/>
              <a:gd name="connsiteY5044" fmla="*/ 74237 h 2714626"/>
              <a:gd name="connsiteX5045" fmla="*/ 3903890 w 4719208"/>
              <a:gd name="connsiteY5045" fmla="*/ 77131 h 2714626"/>
              <a:gd name="connsiteX5046" fmla="*/ 3896349 w 4719208"/>
              <a:gd name="connsiteY5046" fmla="*/ 77131 h 2714626"/>
              <a:gd name="connsiteX5047" fmla="*/ 3893992 w 4719208"/>
              <a:gd name="connsiteY5047" fmla="*/ 80025 h 2714626"/>
              <a:gd name="connsiteX5048" fmla="*/ 3886922 w 4719208"/>
              <a:gd name="connsiteY5048" fmla="*/ 78579 h 2714626"/>
              <a:gd name="connsiteX5049" fmla="*/ 3873254 w 4719208"/>
              <a:gd name="connsiteY5049" fmla="*/ 78939 h 2714626"/>
              <a:gd name="connsiteX5050" fmla="*/ 3868069 w 4719208"/>
              <a:gd name="connsiteY5050" fmla="*/ 82194 h 2714626"/>
              <a:gd name="connsiteX5051" fmla="*/ 3868069 w 4719208"/>
              <a:gd name="connsiteY5051" fmla="*/ 85446 h 2714626"/>
              <a:gd name="connsiteX5052" fmla="*/ 3842145 w 4719208"/>
              <a:gd name="connsiteY5052" fmla="*/ 87254 h 2714626"/>
              <a:gd name="connsiteX5053" fmla="*/ 3790770 w 4719208"/>
              <a:gd name="connsiteY5053" fmla="*/ 96293 h 2714626"/>
              <a:gd name="connsiteX5054" fmla="*/ 3740338 w 4719208"/>
              <a:gd name="connsiteY5054" fmla="*/ 106777 h 2714626"/>
              <a:gd name="connsiteX5055" fmla="*/ 3690848 w 4719208"/>
              <a:gd name="connsiteY5055" fmla="*/ 114372 h 2714626"/>
              <a:gd name="connsiteX5056" fmla="*/ 3667282 w 4719208"/>
              <a:gd name="connsiteY5056" fmla="*/ 115094 h 2714626"/>
              <a:gd name="connsiteX5057" fmla="*/ 3665868 w 4719208"/>
              <a:gd name="connsiteY5057" fmla="*/ 115455 h 2714626"/>
              <a:gd name="connsiteX5058" fmla="*/ 3667282 w 4719208"/>
              <a:gd name="connsiteY5058" fmla="*/ 117265 h 2714626"/>
              <a:gd name="connsiteX5059" fmla="*/ 3665868 w 4719208"/>
              <a:gd name="connsiteY5059" fmla="*/ 117986 h 2714626"/>
              <a:gd name="connsiteX5060" fmla="*/ 3662097 w 4719208"/>
              <a:gd name="connsiteY5060" fmla="*/ 117265 h 2714626"/>
              <a:gd name="connsiteX5061" fmla="*/ 3655969 w 4719208"/>
              <a:gd name="connsiteY5061" fmla="*/ 119073 h 2714626"/>
              <a:gd name="connsiteX5062" fmla="*/ 3652670 w 4719208"/>
              <a:gd name="connsiteY5062" fmla="*/ 118712 h 2714626"/>
              <a:gd name="connsiteX5063" fmla="*/ 3656912 w 4719208"/>
              <a:gd name="connsiteY5063" fmla="*/ 121242 h 2714626"/>
              <a:gd name="connsiteX5064" fmla="*/ 3667753 w 4719208"/>
              <a:gd name="connsiteY5064" fmla="*/ 120158 h 2714626"/>
              <a:gd name="connsiteX5065" fmla="*/ 3672466 w 4719208"/>
              <a:gd name="connsiteY5065" fmla="*/ 118712 h 2714626"/>
              <a:gd name="connsiteX5066" fmla="*/ 3684249 w 4719208"/>
              <a:gd name="connsiteY5066" fmla="*/ 117986 h 2714626"/>
              <a:gd name="connsiteX5067" fmla="*/ 3696032 w 4719208"/>
              <a:gd name="connsiteY5067" fmla="*/ 117626 h 2714626"/>
              <a:gd name="connsiteX5068" fmla="*/ 3717242 w 4719208"/>
              <a:gd name="connsiteY5068" fmla="*/ 115094 h 2714626"/>
              <a:gd name="connsiteX5069" fmla="*/ 3745051 w 4719208"/>
              <a:gd name="connsiteY5069" fmla="*/ 112924 h 2714626"/>
              <a:gd name="connsiteX5070" fmla="*/ 3746936 w 4719208"/>
              <a:gd name="connsiteY5070" fmla="*/ 115094 h 2714626"/>
              <a:gd name="connsiteX5071" fmla="*/ 3752121 w 4719208"/>
              <a:gd name="connsiteY5071" fmla="*/ 116178 h 2714626"/>
              <a:gd name="connsiteX5072" fmla="*/ 3760605 w 4719208"/>
              <a:gd name="connsiteY5072" fmla="*/ 114372 h 2714626"/>
              <a:gd name="connsiteX5073" fmla="*/ 3766261 w 4719208"/>
              <a:gd name="connsiteY5073" fmla="*/ 114009 h 2714626"/>
              <a:gd name="connsiteX5074" fmla="*/ 3762962 w 4719208"/>
              <a:gd name="connsiteY5074" fmla="*/ 116540 h 2714626"/>
              <a:gd name="connsiteX5075" fmla="*/ 3749294 w 4719208"/>
              <a:gd name="connsiteY5075" fmla="*/ 117626 h 2714626"/>
              <a:gd name="connsiteX5076" fmla="*/ 3744580 w 4719208"/>
              <a:gd name="connsiteY5076" fmla="*/ 117265 h 2714626"/>
              <a:gd name="connsiteX5077" fmla="*/ 3738924 w 4719208"/>
              <a:gd name="connsiteY5077" fmla="*/ 121966 h 2714626"/>
              <a:gd name="connsiteX5078" fmla="*/ 3729968 w 4719208"/>
              <a:gd name="connsiteY5078" fmla="*/ 125945 h 2714626"/>
              <a:gd name="connsiteX5079" fmla="*/ 3729497 w 4719208"/>
              <a:gd name="connsiteY5079" fmla="*/ 122689 h 2714626"/>
              <a:gd name="connsiteX5080" fmla="*/ 3726669 w 4719208"/>
              <a:gd name="connsiteY5080" fmla="*/ 124500 h 2714626"/>
              <a:gd name="connsiteX5081" fmla="*/ 3721956 w 4719208"/>
              <a:gd name="connsiteY5081" fmla="*/ 124500 h 2714626"/>
              <a:gd name="connsiteX5082" fmla="*/ 3722898 w 4719208"/>
              <a:gd name="connsiteY5082" fmla="*/ 126306 h 2714626"/>
              <a:gd name="connsiteX5083" fmla="*/ 3723842 w 4719208"/>
              <a:gd name="connsiteY5083" fmla="*/ 128477 h 2714626"/>
              <a:gd name="connsiteX5084" fmla="*/ 3721956 w 4719208"/>
              <a:gd name="connsiteY5084" fmla="*/ 127031 h 2714626"/>
              <a:gd name="connsiteX5085" fmla="*/ 3717242 w 4719208"/>
              <a:gd name="connsiteY5085" fmla="*/ 127031 h 2714626"/>
              <a:gd name="connsiteX5086" fmla="*/ 3709701 w 4719208"/>
              <a:gd name="connsiteY5086" fmla="*/ 129561 h 2714626"/>
              <a:gd name="connsiteX5087" fmla="*/ 3706402 w 4719208"/>
              <a:gd name="connsiteY5087" fmla="*/ 132094 h 2714626"/>
              <a:gd name="connsiteX5088" fmla="*/ 3704516 w 4719208"/>
              <a:gd name="connsiteY5088" fmla="*/ 131732 h 2714626"/>
              <a:gd name="connsiteX5089" fmla="*/ 3706402 w 4719208"/>
              <a:gd name="connsiteY5089" fmla="*/ 129200 h 2714626"/>
              <a:gd name="connsiteX5090" fmla="*/ 3706402 w 4719208"/>
              <a:gd name="connsiteY5090" fmla="*/ 128115 h 2714626"/>
              <a:gd name="connsiteX5091" fmla="*/ 3702160 w 4719208"/>
              <a:gd name="connsiteY5091" fmla="*/ 129561 h 2714626"/>
              <a:gd name="connsiteX5092" fmla="*/ 3697446 w 4719208"/>
              <a:gd name="connsiteY5092" fmla="*/ 129200 h 2714626"/>
              <a:gd name="connsiteX5093" fmla="*/ 3696032 w 4719208"/>
              <a:gd name="connsiteY5093" fmla="*/ 129561 h 2714626"/>
              <a:gd name="connsiteX5094" fmla="*/ 3698390 w 4719208"/>
              <a:gd name="connsiteY5094" fmla="*/ 131732 h 2714626"/>
              <a:gd name="connsiteX5095" fmla="*/ 3699803 w 4719208"/>
              <a:gd name="connsiteY5095" fmla="*/ 131732 h 2714626"/>
              <a:gd name="connsiteX5096" fmla="*/ 3694147 w 4719208"/>
              <a:gd name="connsiteY5096" fmla="*/ 132094 h 2714626"/>
              <a:gd name="connsiteX5097" fmla="*/ 3686606 w 4719208"/>
              <a:gd name="connsiteY5097" fmla="*/ 134261 h 2714626"/>
              <a:gd name="connsiteX5098" fmla="*/ 3687549 w 4719208"/>
              <a:gd name="connsiteY5098" fmla="*/ 136431 h 2714626"/>
              <a:gd name="connsiteX5099" fmla="*/ 3691320 w 4719208"/>
              <a:gd name="connsiteY5099" fmla="*/ 136431 h 2714626"/>
              <a:gd name="connsiteX5100" fmla="*/ 3689905 w 4719208"/>
              <a:gd name="connsiteY5100" fmla="*/ 137876 h 2714626"/>
              <a:gd name="connsiteX5101" fmla="*/ 3703102 w 4719208"/>
              <a:gd name="connsiteY5101" fmla="*/ 138962 h 2714626"/>
              <a:gd name="connsiteX5102" fmla="*/ 3715357 w 4719208"/>
              <a:gd name="connsiteY5102" fmla="*/ 141131 h 2714626"/>
              <a:gd name="connsiteX5103" fmla="*/ 3712529 w 4719208"/>
              <a:gd name="connsiteY5103" fmla="*/ 142216 h 2714626"/>
              <a:gd name="connsiteX5104" fmla="*/ 3698390 w 4719208"/>
              <a:gd name="connsiteY5104" fmla="*/ 142578 h 2714626"/>
              <a:gd name="connsiteX5105" fmla="*/ 3695090 w 4719208"/>
              <a:gd name="connsiteY5105" fmla="*/ 144745 h 2714626"/>
              <a:gd name="connsiteX5106" fmla="*/ 3702160 w 4719208"/>
              <a:gd name="connsiteY5106" fmla="*/ 146916 h 2714626"/>
              <a:gd name="connsiteX5107" fmla="*/ 3718185 w 4719208"/>
              <a:gd name="connsiteY5107" fmla="*/ 145832 h 2714626"/>
              <a:gd name="connsiteX5108" fmla="*/ 3724784 w 4719208"/>
              <a:gd name="connsiteY5108" fmla="*/ 144023 h 2714626"/>
              <a:gd name="connsiteX5109" fmla="*/ 3723370 w 4719208"/>
              <a:gd name="connsiteY5109" fmla="*/ 146193 h 2714626"/>
              <a:gd name="connsiteX5110" fmla="*/ 3718185 w 4719208"/>
              <a:gd name="connsiteY5110" fmla="*/ 148362 h 2714626"/>
              <a:gd name="connsiteX5111" fmla="*/ 3713943 w 4719208"/>
              <a:gd name="connsiteY5111" fmla="*/ 148362 h 2714626"/>
              <a:gd name="connsiteX5112" fmla="*/ 3714414 w 4719208"/>
              <a:gd name="connsiteY5112" fmla="*/ 149447 h 2714626"/>
              <a:gd name="connsiteX5113" fmla="*/ 3716772 w 4719208"/>
              <a:gd name="connsiteY5113" fmla="*/ 149447 h 2714626"/>
              <a:gd name="connsiteX5114" fmla="*/ 3715357 w 4719208"/>
              <a:gd name="connsiteY5114" fmla="*/ 150533 h 2714626"/>
              <a:gd name="connsiteX5115" fmla="*/ 3713001 w 4719208"/>
              <a:gd name="connsiteY5115" fmla="*/ 150533 h 2714626"/>
              <a:gd name="connsiteX5116" fmla="*/ 3726669 w 4719208"/>
              <a:gd name="connsiteY5116" fmla="*/ 150895 h 2714626"/>
              <a:gd name="connsiteX5117" fmla="*/ 3741751 w 4719208"/>
              <a:gd name="connsiteY5117" fmla="*/ 151980 h 2714626"/>
              <a:gd name="connsiteX5118" fmla="*/ 3741751 w 4719208"/>
              <a:gd name="connsiteY5118" fmla="*/ 154507 h 2714626"/>
              <a:gd name="connsiteX5119" fmla="*/ 3745994 w 4719208"/>
              <a:gd name="connsiteY5119" fmla="*/ 155590 h 2714626"/>
              <a:gd name="connsiteX5120" fmla="*/ 3754006 w 4719208"/>
              <a:gd name="connsiteY5120" fmla="*/ 154507 h 2714626"/>
              <a:gd name="connsiteX5121" fmla="*/ 3757306 w 4719208"/>
              <a:gd name="connsiteY5121" fmla="*/ 156677 h 2714626"/>
              <a:gd name="connsiteX5122" fmla="*/ 3740809 w 4719208"/>
              <a:gd name="connsiteY5122" fmla="*/ 157761 h 2714626"/>
              <a:gd name="connsiteX5123" fmla="*/ 3723370 w 4719208"/>
              <a:gd name="connsiteY5123" fmla="*/ 162828 h 2714626"/>
              <a:gd name="connsiteX5124" fmla="*/ 3711116 w 4719208"/>
              <a:gd name="connsiteY5124" fmla="*/ 164634 h 2714626"/>
              <a:gd name="connsiteX5125" fmla="*/ 3703102 w 4719208"/>
              <a:gd name="connsiteY5125" fmla="*/ 163912 h 2714626"/>
              <a:gd name="connsiteX5126" fmla="*/ 3701217 w 4719208"/>
              <a:gd name="connsiteY5126" fmla="*/ 165355 h 2714626"/>
              <a:gd name="connsiteX5127" fmla="*/ 3702160 w 4719208"/>
              <a:gd name="connsiteY5127" fmla="*/ 166080 h 2714626"/>
              <a:gd name="connsiteX5128" fmla="*/ 3698390 w 4719208"/>
              <a:gd name="connsiteY5128" fmla="*/ 168247 h 2714626"/>
              <a:gd name="connsiteX5129" fmla="*/ 3685192 w 4719208"/>
              <a:gd name="connsiteY5129" fmla="*/ 169331 h 2714626"/>
              <a:gd name="connsiteX5130" fmla="*/ 3681421 w 4719208"/>
              <a:gd name="connsiteY5130" fmla="*/ 171139 h 2714626"/>
              <a:gd name="connsiteX5131" fmla="*/ 3678122 w 4719208"/>
              <a:gd name="connsiteY5131" fmla="*/ 169331 h 2714626"/>
              <a:gd name="connsiteX5132" fmla="*/ 3670580 w 4719208"/>
              <a:gd name="connsiteY5132" fmla="*/ 168608 h 2714626"/>
              <a:gd name="connsiteX5133" fmla="*/ 3658798 w 4719208"/>
              <a:gd name="connsiteY5133" fmla="*/ 171864 h 2714626"/>
              <a:gd name="connsiteX5134" fmla="*/ 3651256 w 4719208"/>
              <a:gd name="connsiteY5134" fmla="*/ 173310 h 2714626"/>
              <a:gd name="connsiteX5135" fmla="*/ 3635231 w 4719208"/>
              <a:gd name="connsiteY5135" fmla="*/ 171139 h 2714626"/>
              <a:gd name="connsiteX5136" fmla="*/ 3590454 w 4719208"/>
              <a:gd name="connsiteY5136" fmla="*/ 174395 h 2714626"/>
              <a:gd name="connsiteX5137" fmla="*/ 3572544 w 4719208"/>
              <a:gd name="connsiteY5137" fmla="*/ 173310 h 2714626"/>
              <a:gd name="connsiteX5138" fmla="*/ 3571130 w 4719208"/>
              <a:gd name="connsiteY5138" fmla="*/ 175840 h 2714626"/>
              <a:gd name="connsiteX5139" fmla="*/ 3563117 w 4719208"/>
              <a:gd name="connsiteY5139" fmla="*/ 175840 h 2714626"/>
              <a:gd name="connsiteX5140" fmla="*/ 3558404 w 4719208"/>
              <a:gd name="connsiteY5140" fmla="*/ 179097 h 2714626"/>
              <a:gd name="connsiteX5141" fmla="*/ 3559346 w 4719208"/>
              <a:gd name="connsiteY5141" fmla="*/ 177650 h 2714626"/>
              <a:gd name="connsiteX5142" fmla="*/ 3560289 w 4719208"/>
              <a:gd name="connsiteY5142" fmla="*/ 175480 h 2714626"/>
              <a:gd name="connsiteX5143" fmla="*/ 3549448 w 4719208"/>
              <a:gd name="connsiteY5143" fmla="*/ 179458 h 2714626"/>
              <a:gd name="connsiteX5144" fmla="*/ 3528710 w 4719208"/>
              <a:gd name="connsiteY5144" fmla="*/ 184884 h 2714626"/>
              <a:gd name="connsiteX5145" fmla="*/ 3518341 w 4719208"/>
              <a:gd name="connsiteY5145" fmla="*/ 188863 h 2714626"/>
              <a:gd name="connsiteX5146" fmla="*/ 3519755 w 4719208"/>
              <a:gd name="connsiteY5146" fmla="*/ 189947 h 2714626"/>
              <a:gd name="connsiteX5147" fmla="*/ 3525882 w 4719208"/>
              <a:gd name="connsiteY5147" fmla="*/ 188863 h 2714626"/>
              <a:gd name="connsiteX5148" fmla="*/ 3526353 w 4719208"/>
              <a:gd name="connsiteY5148" fmla="*/ 191393 h 2714626"/>
              <a:gd name="connsiteX5149" fmla="*/ 3515512 w 4719208"/>
              <a:gd name="connsiteY5149" fmla="*/ 192116 h 2714626"/>
              <a:gd name="connsiteX5150" fmla="*/ 3500901 w 4719208"/>
              <a:gd name="connsiteY5150" fmla="*/ 193562 h 2714626"/>
              <a:gd name="connsiteX5151" fmla="*/ 3493360 w 4719208"/>
              <a:gd name="connsiteY5151" fmla="*/ 197900 h 2714626"/>
              <a:gd name="connsiteX5152" fmla="*/ 3490532 w 4719208"/>
              <a:gd name="connsiteY5152" fmla="*/ 195369 h 2714626"/>
              <a:gd name="connsiteX5153" fmla="*/ 3486290 w 4719208"/>
              <a:gd name="connsiteY5153" fmla="*/ 194285 h 2714626"/>
              <a:gd name="connsiteX5154" fmla="*/ 3485348 w 4719208"/>
              <a:gd name="connsiteY5154" fmla="*/ 195369 h 2714626"/>
              <a:gd name="connsiteX5155" fmla="*/ 3484404 w 4719208"/>
              <a:gd name="connsiteY5155" fmla="*/ 198260 h 2714626"/>
              <a:gd name="connsiteX5156" fmla="*/ 3481577 w 4719208"/>
              <a:gd name="connsiteY5156" fmla="*/ 198985 h 2714626"/>
              <a:gd name="connsiteX5157" fmla="*/ 3482519 w 4719208"/>
              <a:gd name="connsiteY5157" fmla="*/ 196092 h 2714626"/>
              <a:gd name="connsiteX5158" fmla="*/ 3483933 w 4719208"/>
              <a:gd name="connsiteY5158" fmla="*/ 194285 h 2714626"/>
              <a:gd name="connsiteX5159" fmla="*/ 3476863 w 4719208"/>
              <a:gd name="connsiteY5159" fmla="*/ 196817 h 2714626"/>
              <a:gd name="connsiteX5160" fmla="*/ 3466966 w 4719208"/>
              <a:gd name="connsiteY5160" fmla="*/ 196817 h 2714626"/>
              <a:gd name="connsiteX5161" fmla="*/ 3470264 w 4719208"/>
              <a:gd name="connsiteY5161" fmla="*/ 199347 h 2714626"/>
              <a:gd name="connsiteX5162" fmla="*/ 3470736 w 4719208"/>
              <a:gd name="connsiteY5162" fmla="*/ 202967 h 2714626"/>
              <a:gd name="connsiteX5163" fmla="*/ 3473564 w 4719208"/>
              <a:gd name="connsiteY5163" fmla="*/ 202603 h 2714626"/>
              <a:gd name="connsiteX5164" fmla="*/ 3475449 w 4719208"/>
              <a:gd name="connsiteY5164" fmla="*/ 199710 h 2714626"/>
              <a:gd name="connsiteX5165" fmla="*/ 3479692 w 4719208"/>
              <a:gd name="connsiteY5165" fmla="*/ 199710 h 2714626"/>
              <a:gd name="connsiteX5166" fmla="*/ 3476863 w 4719208"/>
              <a:gd name="connsiteY5166" fmla="*/ 202603 h 2714626"/>
              <a:gd name="connsiteX5167" fmla="*/ 3469322 w 4719208"/>
              <a:gd name="connsiteY5167" fmla="*/ 205498 h 2714626"/>
              <a:gd name="connsiteX5168" fmla="*/ 3467437 w 4719208"/>
              <a:gd name="connsiteY5168" fmla="*/ 208390 h 2714626"/>
              <a:gd name="connsiteX5169" fmla="*/ 3466966 w 4719208"/>
              <a:gd name="connsiteY5169" fmla="*/ 208390 h 2714626"/>
              <a:gd name="connsiteX5170" fmla="*/ 3467437 w 4719208"/>
              <a:gd name="connsiteY5170" fmla="*/ 204412 h 2714626"/>
              <a:gd name="connsiteX5171" fmla="*/ 3469322 w 4719208"/>
              <a:gd name="connsiteY5171" fmla="*/ 204050 h 2714626"/>
              <a:gd name="connsiteX5172" fmla="*/ 3468379 w 4719208"/>
              <a:gd name="connsiteY5172" fmla="*/ 199710 h 2714626"/>
              <a:gd name="connsiteX5173" fmla="*/ 3458482 w 4719208"/>
              <a:gd name="connsiteY5173" fmla="*/ 198985 h 2714626"/>
              <a:gd name="connsiteX5174" fmla="*/ 3454711 w 4719208"/>
              <a:gd name="connsiteY5174" fmla="*/ 201520 h 2714626"/>
              <a:gd name="connsiteX5175" fmla="*/ 3456125 w 4719208"/>
              <a:gd name="connsiteY5175" fmla="*/ 201881 h 2714626"/>
              <a:gd name="connsiteX5176" fmla="*/ 3458482 w 4719208"/>
              <a:gd name="connsiteY5176" fmla="*/ 201881 h 2714626"/>
              <a:gd name="connsiteX5177" fmla="*/ 3456596 w 4719208"/>
              <a:gd name="connsiteY5177" fmla="*/ 205135 h 2714626"/>
              <a:gd name="connsiteX5178" fmla="*/ 3453296 w 4719208"/>
              <a:gd name="connsiteY5178" fmla="*/ 207665 h 2714626"/>
              <a:gd name="connsiteX5179" fmla="*/ 3451882 w 4719208"/>
              <a:gd name="connsiteY5179" fmla="*/ 203688 h 2714626"/>
              <a:gd name="connsiteX5180" fmla="*/ 3446226 w 4719208"/>
              <a:gd name="connsiteY5180" fmla="*/ 199710 h 2714626"/>
              <a:gd name="connsiteX5181" fmla="*/ 3442927 w 4719208"/>
              <a:gd name="connsiteY5181" fmla="*/ 201520 h 2714626"/>
              <a:gd name="connsiteX5182" fmla="*/ 3432086 w 4719208"/>
              <a:gd name="connsiteY5182" fmla="*/ 201881 h 2714626"/>
              <a:gd name="connsiteX5183" fmla="*/ 3428788 w 4719208"/>
              <a:gd name="connsiteY5183" fmla="*/ 203688 h 2714626"/>
              <a:gd name="connsiteX5184" fmla="*/ 3431615 w 4719208"/>
              <a:gd name="connsiteY5184" fmla="*/ 204412 h 2714626"/>
              <a:gd name="connsiteX5185" fmla="*/ 3437743 w 4719208"/>
              <a:gd name="connsiteY5185" fmla="*/ 204050 h 2714626"/>
              <a:gd name="connsiteX5186" fmla="*/ 3439628 w 4719208"/>
              <a:gd name="connsiteY5186" fmla="*/ 205135 h 2714626"/>
              <a:gd name="connsiteX5187" fmla="*/ 3440100 w 4719208"/>
              <a:gd name="connsiteY5187" fmla="*/ 206581 h 2714626"/>
              <a:gd name="connsiteX5188" fmla="*/ 3435386 w 4719208"/>
              <a:gd name="connsiteY5188" fmla="*/ 205135 h 2714626"/>
              <a:gd name="connsiteX5189" fmla="*/ 3430201 w 4719208"/>
              <a:gd name="connsiteY5189" fmla="*/ 207665 h 2714626"/>
              <a:gd name="connsiteX5190" fmla="*/ 3427374 w 4719208"/>
              <a:gd name="connsiteY5190" fmla="*/ 210193 h 2714626"/>
              <a:gd name="connsiteX5191" fmla="*/ 3427374 w 4719208"/>
              <a:gd name="connsiteY5191" fmla="*/ 208390 h 2714626"/>
              <a:gd name="connsiteX5192" fmla="*/ 3421246 w 4719208"/>
              <a:gd name="connsiteY5192" fmla="*/ 207303 h 2714626"/>
              <a:gd name="connsiteX5193" fmla="*/ 3413234 w 4719208"/>
              <a:gd name="connsiteY5193" fmla="*/ 208390 h 2714626"/>
              <a:gd name="connsiteX5194" fmla="*/ 3407106 w 4719208"/>
              <a:gd name="connsiteY5194" fmla="*/ 212005 h 2714626"/>
              <a:gd name="connsiteX5195" fmla="*/ 3405692 w 4719208"/>
              <a:gd name="connsiteY5195" fmla="*/ 214533 h 2714626"/>
              <a:gd name="connsiteX5196" fmla="*/ 3402864 w 4719208"/>
              <a:gd name="connsiteY5196" fmla="*/ 214533 h 2714626"/>
              <a:gd name="connsiteX5197" fmla="*/ 3398151 w 4719208"/>
              <a:gd name="connsiteY5197" fmla="*/ 212005 h 2714626"/>
              <a:gd name="connsiteX5198" fmla="*/ 3396737 w 4719208"/>
              <a:gd name="connsiteY5198" fmla="*/ 213809 h 2714626"/>
              <a:gd name="connsiteX5199" fmla="*/ 3394380 w 4719208"/>
              <a:gd name="connsiteY5199" fmla="*/ 212005 h 2714626"/>
              <a:gd name="connsiteX5200" fmla="*/ 3386839 w 4719208"/>
              <a:gd name="connsiteY5200" fmla="*/ 211278 h 2714626"/>
              <a:gd name="connsiteX5201" fmla="*/ 3382126 w 4719208"/>
              <a:gd name="connsiteY5201" fmla="*/ 211278 h 2714626"/>
              <a:gd name="connsiteX5202" fmla="*/ 3382597 w 4719208"/>
              <a:gd name="connsiteY5202" fmla="*/ 212725 h 2714626"/>
              <a:gd name="connsiteX5203" fmla="*/ 3384482 w 4719208"/>
              <a:gd name="connsiteY5203" fmla="*/ 213445 h 2714626"/>
              <a:gd name="connsiteX5204" fmla="*/ 3382126 w 4719208"/>
              <a:gd name="connsiteY5204" fmla="*/ 214533 h 2714626"/>
              <a:gd name="connsiteX5205" fmla="*/ 3373642 w 4719208"/>
              <a:gd name="connsiteY5205" fmla="*/ 212005 h 2714626"/>
              <a:gd name="connsiteX5206" fmla="*/ 3368458 w 4719208"/>
              <a:gd name="connsiteY5206" fmla="*/ 212364 h 2714626"/>
              <a:gd name="connsiteX5207" fmla="*/ 3367043 w 4719208"/>
              <a:gd name="connsiteY5207" fmla="*/ 214894 h 2714626"/>
              <a:gd name="connsiteX5208" fmla="*/ 3366572 w 4719208"/>
              <a:gd name="connsiteY5208" fmla="*/ 213445 h 2714626"/>
              <a:gd name="connsiteX5209" fmla="*/ 3365158 w 4719208"/>
              <a:gd name="connsiteY5209" fmla="*/ 212725 h 2714626"/>
              <a:gd name="connsiteX5210" fmla="*/ 3365158 w 4719208"/>
              <a:gd name="connsiteY5210" fmla="*/ 214533 h 2714626"/>
              <a:gd name="connsiteX5211" fmla="*/ 3362802 w 4719208"/>
              <a:gd name="connsiteY5211" fmla="*/ 215982 h 2714626"/>
              <a:gd name="connsiteX5212" fmla="*/ 3360444 w 4719208"/>
              <a:gd name="connsiteY5212" fmla="*/ 215620 h 2714626"/>
              <a:gd name="connsiteX5213" fmla="*/ 3361387 w 4719208"/>
              <a:gd name="connsiteY5213" fmla="*/ 212364 h 2714626"/>
              <a:gd name="connsiteX5214" fmla="*/ 3356674 w 4719208"/>
              <a:gd name="connsiteY5214" fmla="*/ 216707 h 2714626"/>
              <a:gd name="connsiteX5215" fmla="*/ 3350547 w 4719208"/>
              <a:gd name="connsiteY5215" fmla="*/ 220684 h 2714626"/>
              <a:gd name="connsiteX5216" fmla="*/ 3350547 w 4719208"/>
              <a:gd name="connsiteY5216" fmla="*/ 219236 h 2714626"/>
              <a:gd name="connsiteX5217" fmla="*/ 3347247 w 4719208"/>
              <a:gd name="connsiteY5217" fmla="*/ 217069 h 2714626"/>
              <a:gd name="connsiteX5218" fmla="*/ 3343948 w 4719208"/>
              <a:gd name="connsiteY5218" fmla="*/ 217069 h 2714626"/>
              <a:gd name="connsiteX5219" fmla="*/ 3345833 w 4719208"/>
              <a:gd name="connsiteY5219" fmla="*/ 218514 h 2714626"/>
              <a:gd name="connsiteX5220" fmla="*/ 3345362 w 4719208"/>
              <a:gd name="connsiteY5220" fmla="*/ 220684 h 2714626"/>
              <a:gd name="connsiteX5221" fmla="*/ 3339235 w 4719208"/>
              <a:gd name="connsiteY5221" fmla="*/ 221408 h 2714626"/>
              <a:gd name="connsiteX5222" fmla="*/ 3337350 w 4719208"/>
              <a:gd name="connsiteY5222" fmla="*/ 218514 h 2714626"/>
              <a:gd name="connsiteX5223" fmla="*/ 3335936 w 4719208"/>
              <a:gd name="connsiteY5223" fmla="*/ 219236 h 2714626"/>
              <a:gd name="connsiteX5224" fmla="*/ 3333579 w 4719208"/>
              <a:gd name="connsiteY5224" fmla="*/ 222131 h 2714626"/>
              <a:gd name="connsiteX5225" fmla="*/ 3335936 w 4719208"/>
              <a:gd name="connsiteY5225" fmla="*/ 223215 h 2714626"/>
              <a:gd name="connsiteX5226" fmla="*/ 3333579 w 4719208"/>
              <a:gd name="connsiteY5226" fmla="*/ 222854 h 2714626"/>
              <a:gd name="connsiteX5227" fmla="*/ 3327451 w 4719208"/>
              <a:gd name="connsiteY5227" fmla="*/ 221408 h 2714626"/>
              <a:gd name="connsiteX5228" fmla="*/ 3324152 w 4719208"/>
              <a:gd name="connsiteY5228" fmla="*/ 222131 h 2714626"/>
              <a:gd name="connsiteX5229" fmla="*/ 3322738 w 4719208"/>
              <a:gd name="connsiteY5229" fmla="*/ 224300 h 2714626"/>
              <a:gd name="connsiteX5230" fmla="*/ 3319439 w 4719208"/>
              <a:gd name="connsiteY5230" fmla="*/ 222854 h 2714626"/>
              <a:gd name="connsiteX5231" fmla="*/ 3311426 w 4719208"/>
              <a:gd name="connsiteY5231" fmla="*/ 222854 h 2714626"/>
              <a:gd name="connsiteX5232" fmla="*/ 3301057 w 4719208"/>
              <a:gd name="connsiteY5232" fmla="*/ 226470 h 2714626"/>
              <a:gd name="connsiteX5233" fmla="*/ 3299172 w 4719208"/>
              <a:gd name="connsiteY5233" fmla="*/ 230448 h 2714626"/>
              <a:gd name="connsiteX5234" fmla="*/ 3295872 w 4719208"/>
              <a:gd name="connsiteY5234" fmla="*/ 232255 h 2714626"/>
              <a:gd name="connsiteX5235" fmla="*/ 3291158 w 4719208"/>
              <a:gd name="connsiteY5235" fmla="*/ 230448 h 2714626"/>
              <a:gd name="connsiteX5236" fmla="*/ 3289744 w 4719208"/>
              <a:gd name="connsiteY5236" fmla="*/ 231171 h 2714626"/>
              <a:gd name="connsiteX5237" fmla="*/ 3288802 w 4719208"/>
              <a:gd name="connsiteY5237" fmla="*/ 233702 h 2714626"/>
              <a:gd name="connsiteX5238" fmla="*/ 3286446 w 4719208"/>
              <a:gd name="connsiteY5238" fmla="*/ 234424 h 2714626"/>
              <a:gd name="connsiteX5239" fmla="*/ 3298228 w 4719208"/>
              <a:gd name="connsiteY5239" fmla="*/ 234787 h 2714626"/>
              <a:gd name="connsiteX5240" fmla="*/ 3313311 w 4719208"/>
              <a:gd name="connsiteY5240" fmla="*/ 232620 h 2714626"/>
              <a:gd name="connsiteX5241" fmla="*/ 3311898 w 4719208"/>
              <a:gd name="connsiteY5241" fmla="*/ 230448 h 2714626"/>
              <a:gd name="connsiteX5242" fmla="*/ 3305770 w 4719208"/>
              <a:gd name="connsiteY5242" fmla="*/ 230086 h 2714626"/>
              <a:gd name="connsiteX5243" fmla="*/ 3305299 w 4719208"/>
              <a:gd name="connsiteY5243" fmla="*/ 227917 h 2714626"/>
              <a:gd name="connsiteX5244" fmla="*/ 3309540 w 4719208"/>
              <a:gd name="connsiteY5244" fmla="*/ 227917 h 2714626"/>
              <a:gd name="connsiteX5245" fmla="*/ 3311898 w 4719208"/>
              <a:gd name="connsiteY5245" fmla="*/ 223938 h 2714626"/>
              <a:gd name="connsiteX5246" fmla="*/ 3316139 w 4719208"/>
              <a:gd name="connsiteY5246" fmla="*/ 223938 h 2714626"/>
              <a:gd name="connsiteX5247" fmla="*/ 3314725 w 4719208"/>
              <a:gd name="connsiteY5247" fmla="*/ 225023 h 2714626"/>
              <a:gd name="connsiteX5248" fmla="*/ 3312840 w 4719208"/>
              <a:gd name="connsiteY5248" fmla="*/ 225386 h 2714626"/>
              <a:gd name="connsiteX5249" fmla="*/ 3316139 w 4719208"/>
              <a:gd name="connsiteY5249" fmla="*/ 229003 h 2714626"/>
              <a:gd name="connsiteX5250" fmla="*/ 3327451 w 4719208"/>
              <a:gd name="connsiteY5250" fmla="*/ 232255 h 2714626"/>
              <a:gd name="connsiteX5251" fmla="*/ 3334521 w 4719208"/>
              <a:gd name="connsiteY5251" fmla="*/ 232620 h 2714626"/>
              <a:gd name="connsiteX5252" fmla="*/ 3330280 w 4719208"/>
              <a:gd name="connsiteY5252" fmla="*/ 234787 h 2714626"/>
              <a:gd name="connsiteX5253" fmla="*/ 3320853 w 4719208"/>
              <a:gd name="connsiteY5253" fmla="*/ 233702 h 2714626"/>
              <a:gd name="connsiteX5254" fmla="*/ 3317554 w 4719208"/>
              <a:gd name="connsiteY5254" fmla="*/ 232255 h 2714626"/>
              <a:gd name="connsiteX5255" fmla="*/ 3311898 w 4719208"/>
              <a:gd name="connsiteY5255" fmla="*/ 235148 h 2714626"/>
              <a:gd name="connsiteX5256" fmla="*/ 3301057 w 4719208"/>
              <a:gd name="connsiteY5256" fmla="*/ 237320 h 2714626"/>
              <a:gd name="connsiteX5257" fmla="*/ 3297286 w 4719208"/>
              <a:gd name="connsiteY5257" fmla="*/ 240935 h 2714626"/>
              <a:gd name="connsiteX5258" fmla="*/ 3297286 w 4719208"/>
              <a:gd name="connsiteY5258" fmla="*/ 244552 h 2714626"/>
              <a:gd name="connsiteX5259" fmla="*/ 3294458 w 4719208"/>
              <a:gd name="connsiteY5259" fmla="*/ 243468 h 2714626"/>
              <a:gd name="connsiteX5260" fmla="*/ 3289744 w 4719208"/>
              <a:gd name="connsiteY5260" fmla="*/ 244190 h 2714626"/>
              <a:gd name="connsiteX5261" fmla="*/ 3284088 w 4719208"/>
              <a:gd name="connsiteY5261" fmla="*/ 248169 h 2714626"/>
              <a:gd name="connsiteX5262" fmla="*/ 3280318 w 4719208"/>
              <a:gd name="connsiteY5262" fmla="*/ 251425 h 2714626"/>
              <a:gd name="connsiteX5263" fmla="*/ 3277962 w 4719208"/>
              <a:gd name="connsiteY5263" fmla="*/ 249978 h 2714626"/>
              <a:gd name="connsiteX5264" fmla="*/ 3279376 w 4719208"/>
              <a:gd name="connsiteY5264" fmla="*/ 248169 h 2714626"/>
              <a:gd name="connsiteX5265" fmla="*/ 3285032 w 4719208"/>
              <a:gd name="connsiteY5265" fmla="*/ 246361 h 2714626"/>
              <a:gd name="connsiteX5266" fmla="*/ 3286917 w 4719208"/>
              <a:gd name="connsiteY5266" fmla="*/ 244552 h 2714626"/>
              <a:gd name="connsiteX5267" fmla="*/ 3285502 w 4719208"/>
              <a:gd name="connsiteY5267" fmla="*/ 243106 h 2714626"/>
              <a:gd name="connsiteX5268" fmla="*/ 3283617 w 4719208"/>
              <a:gd name="connsiteY5268" fmla="*/ 243468 h 2714626"/>
              <a:gd name="connsiteX5269" fmla="*/ 3278904 w 4719208"/>
              <a:gd name="connsiteY5269" fmla="*/ 246722 h 2714626"/>
              <a:gd name="connsiteX5270" fmla="*/ 3275605 w 4719208"/>
              <a:gd name="connsiteY5270" fmla="*/ 245637 h 2714626"/>
              <a:gd name="connsiteX5271" fmla="*/ 3274191 w 4719208"/>
              <a:gd name="connsiteY5271" fmla="*/ 246722 h 2714626"/>
              <a:gd name="connsiteX5272" fmla="*/ 3277490 w 4719208"/>
              <a:gd name="connsiteY5272" fmla="*/ 249255 h 2714626"/>
              <a:gd name="connsiteX5273" fmla="*/ 3276076 w 4719208"/>
              <a:gd name="connsiteY5273" fmla="*/ 251063 h 2714626"/>
              <a:gd name="connsiteX5274" fmla="*/ 3266650 w 4719208"/>
              <a:gd name="connsiteY5274" fmla="*/ 251063 h 2714626"/>
              <a:gd name="connsiteX5275" fmla="*/ 3245440 w 4719208"/>
              <a:gd name="connsiteY5275" fmla="*/ 250340 h 2714626"/>
              <a:gd name="connsiteX5276" fmla="*/ 3237427 w 4719208"/>
              <a:gd name="connsiteY5276" fmla="*/ 253595 h 2714626"/>
              <a:gd name="connsiteX5277" fmla="*/ 3239312 w 4719208"/>
              <a:gd name="connsiteY5277" fmla="*/ 254678 h 2714626"/>
              <a:gd name="connsiteX5278" fmla="*/ 3242612 w 4719208"/>
              <a:gd name="connsiteY5278" fmla="*/ 253955 h 2714626"/>
              <a:gd name="connsiteX5279" fmla="*/ 3239312 w 4719208"/>
              <a:gd name="connsiteY5279" fmla="*/ 255761 h 2714626"/>
              <a:gd name="connsiteX5280" fmla="*/ 3239312 w 4719208"/>
              <a:gd name="connsiteY5280" fmla="*/ 258293 h 2714626"/>
              <a:gd name="connsiteX5281" fmla="*/ 3236013 w 4719208"/>
              <a:gd name="connsiteY5281" fmla="*/ 257568 h 2714626"/>
              <a:gd name="connsiteX5282" fmla="*/ 3236484 w 4719208"/>
              <a:gd name="connsiteY5282" fmla="*/ 258656 h 2714626"/>
              <a:gd name="connsiteX5283" fmla="*/ 3234128 w 4719208"/>
              <a:gd name="connsiteY5283" fmla="*/ 259379 h 2714626"/>
              <a:gd name="connsiteX5284" fmla="*/ 3225643 w 4719208"/>
              <a:gd name="connsiteY5284" fmla="*/ 256484 h 2714626"/>
              <a:gd name="connsiteX5285" fmla="*/ 3222345 w 4719208"/>
              <a:gd name="connsiteY5285" fmla="*/ 257568 h 2714626"/>
              <a:gd name="connsiteX5286" fmla="*/ 3223287 w 4719208"/>
              <a:gd name="connsiteY5286" fmla="*/ 256484 h 2714626"/>
              <a:gd name="connsiteX5287" fmla="*/ 3223287 w 4719208"/>
              <a:gd name="connsiteY5287" fmla="*/ 254678 h 2714626"/>
              <a:gd name="connsiteX5288" fmla="*/ 3218573 w 4719208"/>
              <a:gd name="connsiteY5288" fmla="*/ 255039 h 2714626"/>
              <a:gd name="connsiteX5289" fmla="*/ 3219045 w 4719208"/>
              <a:gd name="connsiteY5289" fmla="*/ 256484 h 2714626"/>
              <a:gd name="connsiteX5290" fmla="*/ 3220930 w 4719208"/>
              <a:gd name="connsiteY5290" fmla="*/ 257207 h 2714626"/>
              <a:gd name="connsiteX5291" fmla="*/ 3204905 w 4719208"/>
              <a:gd name="connsiteY5291" fmla="*/ 257568 h 2714626"/>
              <a:gd name="connsiteX5292" fmla="*/ 3171441 w 4719208"/>
              <a:gd name="connsiteY5292" fmla="*/ 260101 h 2714626"/>
              <a:gd name="connsiteX5293" fmla="*/ 3155886 w 4719208"/>
              <a:gd name="connsiteY5293" fmla="*/ 259379 h 2714626"/>
              <a:gd name="connsiteX5294" fmla="*/ 3155416 w 4719208"/>
              <a:gd name="connsiteY5294" fmla="*/ 260101 h 2714626"/>
              <a:gd name="connsiteX5295" fmla="*/ 3158715 w 4719208"/>
              <a:gd name="connsiteY5295" fmla="*/ 260822 h 2714626"/>
              <a:gd name="connsiteX5296" fmla="*/ 3158680 w 4719208"/>
              <a:gd name="connsiteY5296" fmla="*/ 260856 h 2714626"/>
              <a:gd name="connsiteX5297" fmla="*/ 3159840 w 4719208"/>
              <a:gd name="connsiteY5297" fmla="*/ 260856 h 2714626"/>
              <a:gd name="connsiteX5298" fmla="*/ 3161256 w 4719208"/>
              <a:gd name="connsiteY5298" fmla="*/ 262664 h 2714626"/>
              <a:gd name="connsiteX5299" fmla="*/ 3160784 w 4719208"/>
              <a:gd name="connsiteY5299" fmla="*/ 264120 h 2714626"/>
              <a:gd name="connsiteX5300" fmla="*/ 3157006 w 4719208"/>
              <a:gd name="connsiteY5300" fmla="*/ 264841 h 2714626"/>
              <a:gd name="connsiteX5301" fmla="*/ 3097529 w 4719208"/>
              <a:gd name="connsiteY5301" fmla="*/ 269744 h 2714626"/>
              <a:gd name="connsiteX5302" fmla="*/ 3152789 w 4719208"/>
              <a:gd name="connsiteY5302" fmla="*/ 267573 h 2714626"/>
              <a:gd name="connsiteX5303" fmla="*/ 3160096 w 4719208"/>
              <a:gd name="connsiteY5303" fmla="*/ 267573 h 2714626"/>
              <a:gd name="connsiteX5304" fmla="*/ 3161256 w 4719208"/>
              <a:gd name="connsiteY5304" fmla="*/ 267340 h 2714626"/>
              <a:gd name="connsiteX5305" fmla="*/ 3161130 w 4719208"/>
              <a:gd name="connsiteY5305" fmla="*/ 267573 h 2714626"/>
              <a:gd name="connsiteX5306" fmla="*/ 3211656 w 4719208"/>
              <a:gd name="connsiteY5306" fmla="*/ 267573 h 2714626"/>
              <a:gd name="connsiteX5307" fmla="*/ 3223758 w 4719208"/>
              <a:gd name="connsiteY5307" fmla="*/ 265888 h 2714626"/>
              <a:gd name="connsiteX5308" fmla="*/ 3244025 w 4719208"/>
              <a:gd name="connsiteY5308" fmla="*/ 262267 h 2714626"/>
              <a:gd name="connsiteX5309" fmla="*/ 3244205 w 4719208"/>
              <a:gd name="connsiteY5309" fmla="*/ 262251 h 2714626"/>
              <a:gd name="connsiteX5310" fmla="*/ 3322510 w 4719208"/>
              <a:gd name="connsiteY5310" fmla="*/ 247506 h 2714626"/>
              <a:gd name="connsiteX5311" fmla="*/ 3345473 w 4719208"/>
              <a:gd name="connsiteY5311" fmla="*/ 243424 h 2714626"/>
              <a:gd name="connsiteX5312" fmla="*/ 3342216 w 4719208"/>
              <a:gd name="connsiteY5312" fmla="*/ 242255 h 2714626"/>
              <a:gd name="connsiteX5313" fmla="*/ 3343674 w 4719208"/>
              <a:gd name="connsiteY5313" fmla="*/ 240220 h 2714626"/>
              <a:gd name="connsiteX5314" fmla="*/ 3345618 w 4719208"/>
              <a:gd name="connsiteY5314" fmla="*/ 239000 h 2714626"/>
              <a:gd name="connsiteX5315" fmla="*/ 3344160 w 4719208"/>
              <a:gd name="connsiteY5315" fmla="*/ 236966 h 2714626"/>
              <a:gd name="connsiteX5316" fmla="*/ 3349020 w 4719208"/>
              <a:gd name="connsiteY5316" fmla="*/ 239000 h 2714626"/>
              <a:gd name="connsiteX5317" fmla="*/ 3357768 w 4719208"/>
              <a:gd name="connsiteY5317" fmla="*/ 238186 h 2714626"/>
              <a:gd name="connsiteX5318" fmla="*/ 3354366 w 4719208"/>
              <a:gd name="connsiteY5318" fmla="*/ 240220 h 2714626"/>
              <a:gd name="connsiteX5319" fmla="*/ 3346020 w 4719208"/>
              <a:gd name="connsiteY5319" fmla="*/ 243326 h 2714626"/>
              <a:gd name="connsiteX5320" fmla="*/ 3375702 w 4719208"/>
              <a:gd name="connsiteY5320" fmla="*/ 238050 h 2714626"/>
              <a:gd name="connsiteX5321" fmla="*/ 3372309 w 4719208"/>
              <a:gd name="connsiteY5321" fmla="*/ 238050 h 2714626"/>
              <a:gd name="connsiteX5322" fmla="*/ 3372712 w 4719208"/>
              <a:gd name="connsiteY5322" fmla="*/ 235338 h 2714626"/>
              <a:gd name="connsiteX5323" fmla="*/ 3371905 w 4719208"/>
              <a:gd name="connsiteY5323" fmla="*/ 232627 h 2714626"/>
              <a:gd name="connsiteX5324" fmla="*/ 3374732 w 4719208"/>
              <a:gd name="connsiteY5324" fmla="*/ 234952 h 2714626"/>
              <a:gd name="connsiteX5325" fmla="*/ 3377560 w 4719208"/>
              <a:gd name="connsiteY5325" fmla="*/ 236500 h 2714626"/>
              <a:gd name="connsiteX5326" fmla="*/ 3375998 w 4719208"/>
              <a:gd name="connsiteY5326" fmla="*/ 237997 h 2714626"/>
              <a:gd name="connsiteX5327" fmla="*/ 3385640 w 4719208"/>
              <a:gd name="connsiteY5327" fmla="*/ 236284 h 2714626"/>
              <a:gd name="connsiteX5328" fmla="*/ 3479391 w 4719208"/>
              <a:gd name="connsiteY5328" fmla="*/ 223258 h 2714626"/>
              <a:gd name="connsiteX5329" fmla="*/ 3542990 w 4719208"/>
              <a:gd name="connsiteY5329" fmla="*/ 218556 h 2714626"/>
              <a:gd name="connsiteX5330" fmla="*/ 3576439 w 4719208"/>
              <a:gd name="connsiteY5330" fmla="*/ 217471 h 2714626"/>
              <a:gd name="connsiteX5331" fmla="*/ 3585390 w 4719208"/>
              <a:gd name="connsiteY5331" fmla="*/ 217471 h 2714626"/>
              <a:gd name="connsiteX5332" fmla="*/ 3598582 w 4719208"/>
              <a:gd name="connsiteY5332" fmla="*/ 222172 h 2714626"/>
              <a:gd name="connsiteX5333" fmla="*/ 3600938 w 4719208"/>
              <a:gd name="connsiteY5333" fmla="*/ 225792 h 2714626"/>
              <a:gd name="connsiteX5334" fmla="*/ 3600938 w 4719208"/>
              <a:gd name="connsiteY5334" fmla="*/ 228099 h 2714626"/>
              <a:gd name="connsiteX5335" fmla="*/ 3602709 w 4719208"/>
              <a:gd name="connsiteY5335" fmla="*/ 227554 h 2714626"/>
              <a:gd name="connsiteX5336" fmla="*/ 3610721 w 4719208"/>
              <a:gd name="connsiteY5336" fmla="*/ 227554 h 2714626"/>
              <a:gd name="connsiteX5337" fmla="*/ 3615435 w 4719208"/>
              <a:gd name="connsiteY5337" fmla="*/ 229003 h 2714626"/>
              <a:gd name="connsiteX5338" fmla="*/ 3614020 w 4719208"/>
              <a:gd name="connsiteY5338" fmla="*/ 230086 h 2714626"/>
              <a:gd name="connsiteX5339" fmla="*/ 3609308 w 4719208"/>
              <a:gd name="connsiteY5339" fmla="*/ 227917 h 2714626"/>
              <a:gd name="connsiteX5340" fmla="*/ 3605065 w 4719208"/>
              <a:gd name="connsiteY5340" fmla="*/ 229003 h 2714626"/>
              <a:gd name="connsiteX5341" fmla="*/ 3609308 w 4719208"/>
              <a:gd name="connsiteY5341" fmla="*/ 232255 h 2714626"/>
              <a:gd name="connsiteX5342" fmla="*/ 3620148 w 4719208"/>
              <a:gd name="connsiteY5342" fmla="*/ 233702 h 2714626"/>
              <a:gd name="connsiteX5343" fmla="*/ 3625804 w 4719208"/>
              <a:gd name="connsiteY5343" fmla="*/ 233341 h 2714626"/>
              <a:gd name="connsiteX5344" fmla="*/ 3624390 w 4719208"/>
              <a:gd name="connsiteY5344" fmla="*/ 235872 h 2714626"/>
              <a:gd name="connsiteX5345" fmla="*/ 3619676 w 4719208"/>
              <a:gd name="connsiteY5345" fmla="*/ 238403 h 2714626"/>
              <a:gd name="connsiteX5346" fmla="*/ 3618734 w 4719208"/>
              <a:gd name="connsiteY5346" fmla="*/ 241658 h 2714626"/>
              <a:gd name="connsiteX5347" fmla="*/ 3612135 w 4719208"/>
              <a:gd name="connsiteY5347" fmla="*/ 238764 h 2714626"/>
              <a:gd name="connsiteX5348" fmla="*/ 3598938 w 4719208"/>
              <a:gd name="connsiteY5348" fmla="*/ 240573 h 2714626"/>
              <a:gd name="connsiteX5349" fmla="*/ 3590454 w 4719208"/>
              <a:gd name="connsiteY5349" fmla="*/ 242020 h 2714626"/>
              <a:gd name="connsiteX5350" fmla="*/ 3592339 w 4719208"/>
              <a:gd name="connsiteY5350" fmla="*/ 240573 h 2714626"/>
              <a:gd name="connsiteX5351" fmla="*/ 3593754 w 4719208"/>
              <a:gd name="connsiteY5351" fmla="*/ 238403 h 2714626"/>
              <a:gd name="connsiteX5352" fmla="*/ 3581970 w 4719208"/>
              <a:gd name="connsiteY5352" fmla="*/ 241658 h 2714626"/>
              <a:gd name="connsiteX5353" fmla="*/ 3572544 w 4719208"/>
              <a:gd name="connsiteY5353" fmla="*/ 244552 h 2714626"/>
              <a:gd name="connsiteX5354" fmla="*/ 3565945 w 4719208"/>
              <a:gd name="connsiteY5354" fmla="*/ 243106 h 2714626"/>
              <a:gd name="connsiteX5355" fmla="*/ 3549448 w 4719208"/>
              <a:gd name="connsiteY5355" fmla="*/ 245276 h 2714626"/>
              <a:gd name="connsiteX5356" fmla="*/ 3538608 w 4719208"/>
              <a:gd name="connsiteY5356" fmla="*/ 245637 h 2714626"/>
              <a:gd name="connsiteX5357" fmla="*/ 3536722 w 4719208"/>
              <a:gd name="connsiteY5357" fmla="*/ 247084 h 2714626"/>
              <a:gd name="connsiteX5358" fmla="*/ 3538137 w 4719208"/>
              <a:gd name="connsiteY5358" fmla="*/ 251063 h 2714626"/>
              <a:gd name="connsiteX5359" fmla="*/ 3534837 w 4719208"/>
              <a:gd name="connsiteY5359" fmla="*/ 251425 h 2714626"/>
              <a:gd name="connsiteX5360" fmla="*/ 3533423 w 4719208"/>
              <a:gd name="connsiteY5360" fmla="*/ 247807 h 2714626"/>
              <a:gd name="connsiteX5361" fmla="*/ 3526353 w 4719208"/>
              <a:gd name="connsiteY5361" fmla="*/ 246722 h 2714626"/>
              <a:gd name="connsiteX5362" fmla="*/ 3517870 w 4719208"/>
              <a:gd name="connsiteY5362" fmla="*/ 248893 h 2714626"/>
              <a:gd name="connsiteX5363" fmla="*/ 3508442 w 4719208"/>
              <a:gd name="connsiteY5363" fmla="*/ 249978 h 2714626"/>
              <a:gd name="connsiteX5364" fmla="*/ 3504200 w 4719208"/>
              <a:gd name="connsiteY5364" fmla="*/ 247807 h 2714626"/>
              <a:gd name="connsiteX5365" fmla="*/ 3502315 w 4719208"/>
              <a:gd name="connsiteY5365" fmla="*/ 249255 h 2714626"/>
              <a:gd name="connsiteX5366" fmla="*/ 3502315 w 4719208"/>
              <a:gd name="connsiteY5366" fmla="*/ 251425 h 2714626"/>
              <a:gd name="connsiteX5367" fmla="*/ 3481105 w 4719208"/>
              <a:gd name="connsiteY5367" fmla="*/ 251063 h 2714626"/>
              <a:gd name="connsiteX5368" fmla="*/ 3447170 w 4719208"/>
              <a:gd name="connsiteY5368" fmla="*/ 256484 h 2714626"/>
              <a:gd name="connsiteX5369" fmla="*/ 3430201 w 4719208"/>
              <a:gd name="connsiteY5369" fmla="*/ 258293 h 2714626"/>
              <a:gd name="connsiteX5370" fmla="*/ 3430624 w 4719208"/>
              <a:gd name="connsiteY5370" fmla="*/ 256346 h 2714626"/>
              <a:gd name="connsiteX5371" fmla="*/ 3424956 w 4719208"/>
              <a:gd name="connsiteY5371" fmla="*/ 257146 h 2714626"/>
              <a:gd name="connsiteX5372" fmla="*/ 3424074 w 4719208"/>
              <a:gd name="connsiteY5372" fmla="*/ 257568 h 2714626"/>
              <a:gd name="connsiteX5373" fmla="*/ 3417475 w 4719208"/>
              <a:gd name="connsiteY5373" fmla="*/ 262267 h 2714626"/>
              <a:gd name="connsiteX5374" fmla="*/ 3415119 w 4719208"/>
              <a:gd name="connsiteY5374" fmla="*/ 260822 h 2714626"/>
              <a:gd name="connsiteX5375" fmla="*/ 3407106 w 4719208"/>
              <a:gd name="connsiteY5375" fmla="*/ 261185 h 2714626"/>
              <a:gd name="connsiteX5376" fmla="*/ 3402864 w 4719208"/>
              <a:gd name="connsiteY5376" fmla="*/ 264079 h 2714626"/>
              <a:gd name="connsiteX5377" fmla="*/ 3402393 w 4719208"/>
              <a:gd name="connsiteY5377" fmla="*/ 265888 h 2714626"/>
              <a:gd name="connsiteX5378" fmla="*/ 3397680 w 4719208"/>
              <a:gd name="connsiteY5378" fmla="*/ 263355 h 2714626"/>
              <a:gd name="connsiteX5379" fmla="*/ 3382126 w 4719208"/>
              <a:gd name="connsiteY5379" fmla="*/ 264079 h 2714626"/>
              <a:gd name="connsiteX5380" fmla="*/ 3377884 w 4719208"/>
              <a:gd name="connsiteY5380" fmla="*/ 267694 h 2714626"/>
              <a:gd name="connsiteX5381" fmla="*/ 3375998 w 4719208"/>
              <a:gd name="connsiteY5381" fmla="*/ 264802 h 2714626"/>
              <a:gd name="connsiteX5382" fmla="*/ 3373836 w 4719208"/>
              <a:gd name="connsiteY5382" fmla="*/ 264470 h 2714626"/>
              <a:gd name="connsiteX5383" fmla="*/ 3358070 w 4719208"/>
              <a:gd name="connsiteY5383" fmla="*/ 266952 h 2714626"/>
              <a:gd name="connsiteX5384" fmla="*/ 3358088 w 4719208"/>
              <a:gd name="connsiteY5384" fmla="*/ 266971 h 2714626"/>
              <a:gd name="connsiteX5385" fmla="*/ 3356674 w 4719208"/>
              <a:gd name="connsiteY5385" fmla="*/ 268056 h 2714626"/>
              <a:gd name="connsiteX5386" fmla="*/ 3353374 w 4719208"/>
              <a:gd name="connsiteY5386" fmla="*/ 267694 h 2714626"/>
              <a:gd name="connsiteX5387" fmla="*/ 3353348 w 4719208"/>
              <a:gd name="connsiteY5387" fmla="*/ 267696 h 2714626"/>
              <a:gd name="connsiteX5388" fmla="*/ 3348386 w 4719208"/>
              <a:gd name="connsiteY5388" fmla="*/ 268477 h 2714626"/>
              <a:gd name="connsiteX5389" fmla="*/ 3347247 w 4719208"/>
              <a:gd name="connsiteY5389" fmla="*/ 270225 h 2714626"/>
              <a:gd name="connsiteX5390" fmla="*/ 3344903 w 4719208"/>
              <a:gd name="connsiteY5390" fmla="*/ 269027 h 2714626"/>
              <a:gd name="connsiteX5391" fmla="*/ 3260692 w 4719208"/>
              <a:gd name="connsiteY5391" fmla="*/ 282289 h 2714626"/>
              <a:gd name="connsiteX5392" fmla="*/ 3264460 w 4719208"/>
              <a:gd name="connsiteY5392" fmla="*/ 283565 h 2714626"/>
              <a:gd name="connsiteX5393" fmla="*/ 3271058 w 4719208"/>
              <a:gd name="connsiteY5393" fmla="*/ 283565 h 2714626"/>
              <a:gd name="connsiteX5394" fmla="*/ 3276713 w 4719208"/>
              <a:gd name="connsiteY5394" fmla="*/ 282488 h 2714626"/>
              <a:gd name="connsiteX5395" fmla="*/ 3275299 w 4719208"/>
              <a:gd name="connsiteY5395" fmla="*/ 284643 h 2714626"/>
              <a:gd name="connsiteX5396" fmla="*/ 3275299 w 4719208"/>
              <a:gd name="connsiteY5396" fmla="*/ 287516 h 2714626"/>
              <a:gd name="connsiteX5397" fmla="*/ 3277184 w 4719208"/>
              <a:gd name="connsiteY5397" fmla="*/ 288593 h 2714626"/>
              <a:gd name="connsiteX5398" fmla="*/ 3277184 w 4719208"/>
              <a:gd name="connsiteY5398" fmla="*/ 287157 h 2714626"/>
              <a:gd name="connsiteX5399" fmla="*/ 3281896 w 4719208"/>
              <a:gd name="connsiteY5399" fmla="*/ 285721 h 2714626"/>
              <a:gd name="connsiteX5400" fmla="*/ 3284724 w 4719208"/>
              <a:gd name="connsiteY5400" fmla="*/ 287157 h 2714626"/>
              <a:gd name="connsiteX5401" fmla="*/ 3288023 w 4719208"/>
              <a:gd name="connsiteY5401" fmla="*/ 284643 h 2714626"/>
              <a:gd name="connsiteX5402" fmla="*/ 3295091 w 4719208"/>
              <a:gd name="connsiteY5402" fmla="*/ 281412 h 2714626"/>
              <a:gd name="connsiteX5403" fmla="*/ 3299804 w 4719208"/>
              <a:gd name="connsiteY5403" fmla="*/ 281412 h 2714626"/>
              <a:gd name="connsiteX5404" fmla="*/ 3298861 w 4719208"/>
              <a:gd name="connsiteY5404" fmla="*/ 283565 h 2714626"/>
              <a:gd name="connsiteX5405" fmla="*/ 3293206 w 4719208"/>
              <a:gd name="connsiteY5405" fmla="*/ 285002 h 2714626"/>
              <a:gd name="connsiteX5406" fmla="*/ 3289436 w 4719208"/>
              <a:gd name="connsiteY5406" fmla="*/ 284643 h 2714626"/>
              <a:gd name="connsiteX5407" fmla="*/ 3290850 w 4719208"/>
              <a:gd name="connsiteY5407" fmla="*/ 286439 h 2714626"/>
              <a:gd name="connsiteX5408" fmla="*/ 3291792 w 4719208"/>
              <a:gd name="connsiteY5408" fmla="*/ 288593 h 2714626"/>
              <a:gd name="connsiteX5409" fmla="*/ 3298861 w 4719208"/>
              <a:gd name="connsiteY5409" fmla="*/ 286079 h 2714626"/>
              <a:gd name="connsiteX5410" fmla="*/ 3308758 w 4719208"/>
              <a:gd name="connsiteY5410" fmla="*/ 285721 h 2714626"/>
              <a:gd name="connsiteX5411" fmla="*/ 3307815 w 4719208"/>
              <a:gd name="connsiteY5411" fmla="*/ 283925 h 2714626"/>
              <a:gd name="connsiteX5412" fmla="*/ 3304045 w 4719208"/>
              <a:gd name="connsiteY5412" fmla="*/ 283925 h 2714626"/>
              <a:gd name="connsiteX5413" fmla="*/ 3301688 w 4719208"/>
              <a:gd name="connsiteY5413" fmla="*/ 284643 h 2714626"/>
              <a:gd name="connsiteX5414" fmla="*/ 3301688 w 4719208"/>
              <a:gd name="connsiteY5414" fmla="*/ 282488 h 2714626"/>
              <a:gd name="connsiteX5415" fmla="*/ 3306401 w 4719208"/>
              <a:gd name="connsiteY5415" fmla="*/ 282130 h 2714626"/>
              <a:gd name="connsiteX5416" fmla="*/ 3305930 w 4719208"/>
              <a:gd name="connsiteY5416" fmla="*/ 279976 h 2714626"/>
              <a:gd name="connsiteX5417" fmla="*/ 3307815 w 4719208"/>
              <a:gd name="connsiteY5417" fmla="*/ 281412 h 2714626"/>
              <a:gd name="connsiteX5418" fmla="*/ 3311114 w 4719208"/>
              <a:gd name="connsiteY5418" fmla="*/ 285002 h 2714626"/>
              <a:gd name="connsiteX5419" fmla="*/ 3314884 w 4719208"/>
              <a:gd name="connsiteY5419" fmla="*/ 285002 h 2714626"/>
              <a:gd name="connsiteX5420" fmla="*/ 3314884 w 4719208"/>
              <a:gd name="connsiteY5420" fmla="*/ 282488 h 2714626"/>
              <a:gd name="connsiteX5421" fmla="*/ 3317240 w 4719208"/>
              <a:gd name="connsiteY5421" fmla="*/ 283565 h 2714626"/>
              <a:gd name="connsiteX5422" fmla="*/ 3321953 w 4719208"/>
              <a:gd name="connsiteY5422" fmla="*/ 283565 h 2714626"/>
              <a:gd name="connsiteX5423" fmla="*/ 3320068 w 4719208"/>
              <a:gd name="connsiteY5423" fmla="*/ 282488 h 2714626"/>
              <a:gd name="connsiteX5424" fmla="*/ 3318182 w 4719208"/>
              <a:gd name="connsiteY5424" fmla="*/ 282130 h 2714626"/>
              <a:gd name="connsiteX5425" fmla="*/ 3327608 w 4719208"/>
              <a:gd name="connsiteY5425" fmla="*/ 282488 h 2714626"/>
              <a:gd name="connsiteX5426" fmla="*/ 3340331 w 4719208"/>
              <a:gd name="connsiteY5426" fmla="*/ 282848 h 2714626"/>
              <a:gd name="connsiteX5427" fmla="*/ 3342688 w 4719208"/>
              <a:gd name="connsiteY5427" fmla="*/ 280335 h 2714626"/>
              <a:gd name="connsiteX5428" fmla="*/ 3342688 w 4719208"/>
              <a:gd name="connsiteY5428" fmla="*/ 282848 h 2714626"/>
              <a:gd name="connsiteX5429" fmla="*/ 3338918 w 4719208"/>
              <a:gd name="connsiteY5429" fmla="*/ 283925 h 2714626"/>
              <a:gd name="connsiteX5430" fmla="*/ 3340331 w 4719208"/>
              <a:gd name="connsiteY5430" fmla="*/ 285002 h 2714626"/>
              <a:gd name="connsiteX5431" fmla="*/ 3341273 w 4719208"/>
              <a:gd name="connsiteY5431" fmla="*/ 286079 h 2714626"/>
              <a:gd name="connsiteX5432" fmla="*/ 3347400 w 4719208"/>
              <a:gd name="connsiteY5432" fmla="*/ 286079 h 2714626"/>
              <a:gd name="connsiteX5433" fmla="*/ 3352112 w 4719208"/>
              <a:gd name="connsiteY5433" fmla="*/ 288234 h 2714626"/>
              <a:gd name="connsiteX5434" fmla="*/ 3353526 w 4719208"/>
              <a:gd name="connsiteY5434" fmla="*/ 286439 h 2714626"/>
              <a:gd name="connsiteX5435" fmla="*/ 3349756 w 4719208"/>
              <a:gd name="connsiteY5435" fmla="*/ 283565 h 2714626"/>
              <a:gd name="connsiteX5436" fmla="*/ 3347400 w 4719208"/>
              <a:gd name="connsiteY5436" fmla="*/ 283925 h 2714626"/>
              <a:gd name="connsiteX5437" fmla="*/ 3349285 w 4719208"/>
              <a:gd name="connsiteY5437" fmla="*/ 282488 h 2714626"/>
              <a:gd name="connsiteX5438" fmla="*/ 3354940 w 4719208"/>
              <a:gd name="connsiteY5438" fmla="*/ 282848 h 2714626"/>
              <a:gd name="connsiteX5439" fmla="*/ 3355883 w 4719208"/>
              <a:gd name="connsiteY5439" fmla="*/ 282130 h 2714626"/>
              <a:gd name="connsiteX5440" fmla="*/ 3355411 w 4719208"/>
              <a:gd name="connsiteY5440" fmla="*/ 280335 h 2714626"/>
              <a:gd name="connsiteX5441" fmla="*/ 3357296 w 4719208"/>
              <a:gd name="connsiteY5441" fmla="*/ 281054 h 2714626"/>
              <a:gd name="connsiteX5442" fmla="*/ 3362951 w 4719208"/>
              <a:gd name="connsiteY5442" fmla="*/ 282848 h 2714626"/>
              <a:gd name="connsiteX5443" fmla="*/ 3364836 w 4719208"/>
              <a:gd name="connsiteY5443" fmla="*/ 281412 h 2714626"/>
              <a:gd name="connsiteX5444" fmla="*/ 3367193 w 4719208"/>
              <a:gd name="connsiteY5444" fmla="*/ 282130 h 2714626"/>
              <a:gd name="connsiteX5445" fmla="*/ 3365779 w 4719208"/>
              <a:gd name="connsiteY5445" fmla="*/ 283925 h 2714626"/>
              <a:gd name="connsiteX5446" fmla="*/ 3365779 w 4719208"/>
              <a:gd name="connsiteY5446" fmla="*/ 285721 h 2714626"/>
              <a:gd name="connsiteX5447" fmla="*/ 3368135 w 4719208"/>
              <a:gd name="connsiteY5447" fmla="*/ 285002 h 2714626"/>
              <a:gd name="connsiteX5448" fmla="*/ 3370492 w 4719208"/>
              <a:gd name="connsiteY5448" fmla="*/ 281412 h 2714626"/>
              <a:gd name="connsiteX5449" fmla="*/ 3372848 w 4719208"/>
              <a:gd name="connsiteY5449" fmla="*/ 281054 h 2714626"/>
              <a:gd name="connsiteX5450" fmla="*/ 3370492 w 4719208"/>
              <a:gd name="connsiteY5450" fmla="*/ 283925 h 2714626"/>
              <a:gd name="connsiteX5451" fmla="*/ 3368135 w 4719208"/>
              <a:gd name="connsiteY5451" fmla="*/ 287516 h 2714626"/>
              <a:gd name="connsiteX5452" fmla="*/ 3372848 w 4719208"/>
              <a:gd name="connsiteY5452" fmla="*/ 285721 h 2714626"/>
              <a:gd name="connsiteX5453" fmla="*/ 3377089 w 4719208"/>
              <a:gd name="connsiteY5453" fmla="*/ 283565 h 2714626"/>
              <a:gd name="connsiteX5454" fmla="*/ 3378974 w 4719208"/>
              <a:gd name="connsiteY5454" fmla="*/ 285002 h 2714626"/>
              <a:gd name="connsiteX5455" fmla="*/ 3380387 w 4719208"/>
              <a:gd name="connsiteY5455" fmla="*/ 287157 h 2714626"/>
              <a:gd name="connsiteX5456" fmla="*/ 3377089 w 4719208"/>
              <a:gd name="connsiteY5456" fmla="*/ 286079 h 2714626"/>
              <a:gd name="connsiteX5457" fmla="*/ 3372848 w 4719208"/>
              <a:gd name="connsiteY5457" fmla="*/ 287516 h 2714626"/>
              <a:gd name="connsiteX5458" fmla="*/ 3370492 w 4719208"/>
              <a:gd name="connsiteY5458" fmla="*/ 289311 h 2714626"/>
              <a:gd name="connsiteX5459" fmla="*/ 3373790 w 4719208"/>
              <a:gd name="connsiteY5459" fmla="*/ 290746 h 2714626"/>
              <a:gd name="connsiteX5460" fmla="*/ 3386042 w 4719208"/>
              <a:gd name="connsiteY5460" fmla="*/ 288593 h 2714626"/>
              <a:gd name="connsiteX5461" fmla="*/ 3389341 w 4719208"/>
              <a:gd name="connsiteY5461" fmla="*/ 286439 h 2714626"/>
              <a:gd name="connsiteX5462" fmla="*/ 3391226 w 4719208"/>
              <a:gd name="connsiteY5462" fmla="*/ 287157 h 2714626"/>
              <a:gd name="connsiteX5463" fmla="*/ 3396881 w 4719208"/>
              <a:gd name="connsiteY5463" fmla="*/ 287157 h 2714626"/>
              <a:gd name="connsiteX5464" fmla="*/ 3397352 w 4719208"/>
              <a:gd name="connsiteY5464" fmla="*/ 288593 h 2714626"/>
              <a:gd name="connsiteX5465" fmla="*/ 3393582 w 4719208"/>
              <a:gd name="connsiteY5465" fmla="*/ 288593 h 2714626"/>
              <a:gd name="connsiteX5466" fmla="*/ 3389341 w 4719208"/>
              <a:gd name="connsiteY5466" fmla="*/ 288593 h 2714626"/>
              <a:gd name="connsiteX5467" fmla="*/ 3389813 w 4719208"/>
              <a:gd name="connsiteY5467" fmla="*/ 290388 h 2714626"/>
              <a:gd name="connsiteX5468" fmla="*/ 3392640 w 4719208"/>
              <a:gd name="connsiteY5468" fmla="*/ 290388 h 2714626"/>
              <a:gd name="connsiteX5469" fmla="*/ 3389341 w 4719208"/>
              <a:gd name="connsiteY5469" fmla="*/ 291822 h 2714626"/>
              <a:gd name="connsiteX5470" fmla="*/ 3381330 w 4719208"/>
              <a:gd name="connsiteY5470" fmla="*/ 290746 h 2714626"/>
              <a:gd name="connsiteX5471" fmla="*/ 3377089 w 4719208"/>
              <a:gd name="connsiteY5471" fmla="*/ 291822 h 2714626"/>
              <a:gd name="connsiteX5472" fmla="*/ 3376618 w 4719208"/>
              <a:gd name="connsiteY5472" fmla="*/ 292901 h 2714626"/>
              <a:gd name="connsiteX5473" fmla="*/ 3378031 w 4719208"/>
              <a:gd name="connsiteY5473" fmla="*/ 295055 h 2714626"/>
              <a:gd name="connsiteX5474" fmla="*/ 3375203 w 4719208"/>
              <a:gd name="connsiteY5474" fmla="*/ 296490 h 2714626"/>
              <a:gd name="connsiteX5475" fmla="*/ 3368135 w 4719208"/>
              <a:gd name="connsiteY5475" fmla="*/ 295413 h 2714626"/>
              <a:gd name="connsiteX5476" fmla="*/ 3367869 w 4719208"/>
              <a:gd name="connsiteY5476" fmla="*/ 296831 h 2714626"/>
              <a:gd name="connsiteX5477" fmla="*/ 3371035 w 4719208"/>
              <a:gd name="connsiteY5477" fmla="*/ 297081 h 2714626"/>
              <a:gd name="connsiteX5478" fmla="*/ 3400429 w 4719208"/>
              <a:gd name="connsiteY5478" fmla="*/ 293184 h 2714626"/>
              <a:gd name="connsiteX5479" fmla="*/ 3400180 w 4719208"/>
              <a:gd name="connsiteY5479" fmla="*/ 292412 h 2714626"/>
              <a:gd name="connsiteX5480" fmla="*/ 3403714 w 4719208"/>
              <a:gd name="connsiteY5480" fmla="*/ 288507 h 2714626"/>
              <a:gd name="connsiteX5481" fmla="*/ 3400180 w 4719208"/>
              <a:gd name="connsiteY5481" fmla="*/ 286164 h 2714626"/>
              <a:gd name="connsiteX5482" fmla="*/ 3402200 w 4719208"/>
              <a:gd name="connsiteY5482" fmla="*/ 285774 h 2714626"/>
              <a:gd name="connsiteX5483" fmla="*/ 3404219 w 4719208"/>
              <a:gd name="connsiteY5483" fmla="*/ 288507 h 2714626"/>
              <a:gd name="connsiteX5484" fmla="*/ 3407249 w 4719208"/>
              <a:gd name="connsiteY5484" fmla="*/ 288117 h 2714626"/>
              <a:gd name="connsiteX5485" fmla="*/ 3403714 w 4719208"/>
              <a:gd name="connsiteY5485" fmla="*/ 290850 h 2714626"/>
              <a:gd name="connsiteX5486" fmla="*/ 3402613 w 4719208"/>
              <a:gd name="connsiteY5486" fmla="*/ 292895 h 2714626"/>
              <a:gd name="connsiteX5487" fmla="*/ 3450182 w 4719208"/>
              <a:gd name="connsiteY5487" fmla="*/ 286588 h 2714626"/>
              <a:gd name="connsiteX5488" fmla="*/ 3513980 w 4719208"/>
              <a:gd name="connsiteY5488" fmla="*/ 280568 h 2714626"/>
              <a:gd name="connsiteX5489" fmla="*/ 3515401 w 4719208"/>
              <a:gd name="connsiteY5489" fmla="*/ 280361 h 2714626"/>
              <a:gd name="connsiteX5490" fmla="*/ 3515428 w 4719208"/>
              <a:gd name="connsiteY5490" fmla="*/ 280431 h 2714626"/>
              <a:gd name="connsiteX5491" fmla="*/ 3530742 w 4719208"/>
              <a:gd name="connsiteY5491" fmla="*/ 278987 h 2714626"/>
              <a:gd name="connsiteX5492" fmla="*/ 3531651 w 4719208"/>
              <a:gd name="connsiteY5492" fmla="*/ 278987 h 2714626"/>
              <a:gd name="connsiteX5493" fmla="*/ 3531789 w 4719208"/>
              <a:gd name="connsiteY5493" fmla="*/ 278902 h 2714626"/>
              <a:gd name="connsiteX5494" fmla="*/ 3537013 w 4719208"/>
              <a:gd name="connsiteY5494" fmla="*/ 278541 h 2714626"/>
              <a:gd name="connsiteX5495" fmla="*/ 3539862 w 4719208"/>
              <a:gd name="connsiteY5495" fmla="*/ 279989 h 2714626"/>
              <a:gd name="connsiteX5496" fmla="*/ 3547936 w 4719208"/>
              <a:gd name="connsiteY5496" fmla="*/ 277095 h 2714626"/>
              <a:gd name="connsiteX5497" fmla="*/ 3565982 w 4719208"/>
              <a:gd name="connsiteY5497" fmla="*/ 274201 h 2714626"/>
              <a:gd name="connsiteX5498" fmla="*/ 3594000 w 4719208"/>
              <a:gd name="connsiteY5498" fmla="*/ 273838 h 2714626"/>
              <a:gd name="connsiteX5499" fmla="*/ 3609671 w 4719208"/>
              <a:gd name="connsiteY5499" fmla="*/ 270586 h 2714626"/>
              <a:gd name="connsiteX5500" fmla="*/ 3609196 w 4719208"/>
              <a:gd name="connsiteY5500" fmla="*/ 272755 h 2714626"/>
              <a:gd name="connsiteX5501" fmla="*/ 3607772 w 4719208"/>
              <a:gd name="connsiteY5501" fmla="*/ 274926 h 2714626"/>
              <a:gd name="connsiteX5502" fmla="*/ 3611571 w 4719208"/>
              <a:gd name="connsiteY5502" fmla="*/ 274201 h 2714626"/>
              <a:gd name="connsiteX5503" fmla="*/ 3615370 w 4719208"/>
              <a:gd name="connsiteY5503" fmla="*/ 273117 h 2714626"/>
              <a:gd name="connsiteX5504" fmla="*/ 3617269 w 4719208"/>
              <a:gd name="connsiteY5504" fmla="*/ 274926 h 2714626"/>
              <a:gd name="connsiteX5505" fmla="*/ 3623444 w 4719208"/>
              <a:gd name="connsiteY5505" fmla="*/ 275288 h 2714626"/>
              <a:gd name="connsiteX5506" fmla="*/ 3633890 w 4719208"/>
              <a:gd name="connsiteY5506" fmla="*/ 273117 h 2714626"/>
              <a:gd name="connsiteX5507" fmla="*/ 3637690 w 4719208"/>
              <a:gd name="connsiteY5507" fmla="*/ 274201 h 2714626"/>
              <a:gd name="connsiteX5508" fmla="*/ 3634841 w 4719208"/>
              <a:gd name="connsiteY5508" fmla="*/ 273838 h 2714626"/>
              <a:gd name="connsiteX5509" fmla="*/ 3631516 w 4719208"/>
              <a:gd name="connsiteY5509" fmla="*/ 276010 h 2714626"/>
              <a:gd name="connsiteX5510" fmla="*/ 3631042 w 4719208"/>
              <a:gd name="connsiteY5510" fmla="*/ 277818 h 2714626"/>
              <a:gd name="connsiteX5511" fmla="*/ 3624868 w 4719208"/>
              <a:gd name="connsiteY5511" fmla="*/ 277456 h 2714626"/>
              <a:gd name="connsiteX5512" fmla="*/ 3616794 w 4719208"/>
              <a:gd name="connsiteY5512" fmla="*/ 277818 h 2714626"/>
              <a:gd name="connsiteX5513" fmla="*/ 3611096 w 4719208"/>
              <a:gd name="connsiteY5513" fmla="*/ 279989 h 2714626"/>
              <a:gd name="connsiteX5514" fmla="*/ 3612996 w 4719208"/>
              <a:gd name="connsiteY5514" fmla="*/ 282157 h 2714626"/>
              <a:gd name="connsiteX5515" fmla="*/ 3615845 w 4719208"/>
              <a:gd name="connsiteY5515" fmla="*/ 283603 h 2714626"/>
              <a:gd name="connsiteX5516" fmla="*/ 3613946 w 4719208"/>
              <a:gd name="connsiteY5516" fmla="*/ 284689 h 2714626"/>
              <a:gd name="connsiteX5517" fmla="*/ 3609671 w 4719208"/>
              <a:gd name="connsiteY5517" fmla="*/ 285413 h 2714626"/>
              <a:gd name="connsiteX5518" fmla="*/ 3605397 w 4719208"/>
              <a:gd name="connsiteY5518" fmla="*/ 279989 h 2714626"/>
              <a:gd name="connsiteX5519" fmla="*/ 3600173 w 4719208"/>
              <a:gd name="connsiteY5519" fmla="*/ 277095 h 2714626"/>
              <a:gd name="connsiteX5520" fmla="*/ 3596849 w 4719208"/>
              <a:gd name="connsiteY5520" fmla="*/ 277818 h 2714626"/>
              <a:gd name="connsiteX5521" fmla="*/ 3593526 w 4719208"/>
              <a:gd name="connsiteY5521" fmla="*/ 281073 h 2714626"/>
              <a:gd name="connsiteX5522" fmla="*/ 3590676 w 4719208"/>
              <a:gd name="connsiteY5522" fmla="*/ 281073 h 2714626"/>
              <a:gd name="connsiteX5523" fmla="*/ 3588302 w 4719208"/>
              <a:gd name="connsiteY5523" fmla="*/ 279989 h 2714626"/>
              <a:gd name="connsiteX5524" fmla="*/ 3587351 w 4719208"/>
              <a:gd name="connsiteY5524" fmla="*/ 283241 h 2714626"/>
              <a:gd name="connsiteX5525" fmla="*/ 3587351 w 4719208"/>
              <a:gd name="connsiteY5525" fmla="*/ 287221 h 2714626"/>
              <a:gd name="connsiteX5526" fmla="*/ 3584502 w 4719208"/>
              <a:gd name="connsiteY5526" fmla="*/ 287221 h 2714626"/>
              <a:gd name="connsiteX5527" fmla="*/ 3581652 w 4719208"/>
              <a:gd name="connsiteY5527" fmla="*/ 290113 h 2714626"/>
              <a:gd name="connsiteX5528" fmla="*/ 3579753 w 4719208"/>
              <a:gd name="connsiteY5528" fmla="*/ 289028 h 2714626"/>
              <a:gd name="connsiteX5529" fmla="*/ 3581178 w 4719208"/>
              <a:gd name="connsiteY5529" fmla="*/ 291921 h 2714626"/>
              <a:gd name="connsiteX5530" fmla="*/ 3584502 w 4719208"/>
              <a:gd name="connsiteY5530" fmla="*/ 291921 h 2714626"/>
              <a:gd name="connsiteX5531" fmla="*/ 3583078 w 4719208"/>
              <a:gd name="connsiteY5531" fmla="*/ 293007 h 2714626"/>
              <a:gd name="connsiteX5532" fmla="*/ 3576428 w 4719208"/>
              <a:gd name="connsiteY5532" fmla="*/ 293007 h 2714626"/>
              <a:gd name="connsiteX5533" fmla="*/ 3575479 w 4719208"/>
              <a:gd name="connsiteY5533" fmla="*/ 294814 h 2714626"/>
              <a:gd name="connsiteX5534" fmla="*/ 3573580 w 4719208"/>
              <a:gd name="connsiteY5534" fmla="*/ 294090 h 2714626"/>
              <a:gd name="connsiteX5535" fmla="*/ 3576904 w 4719208"/>
              <a:gd name="connsiteY5535" fmla="*/ 291559 h 2714626"/>
              <a:gd name="connsiteX5536" fmla="*/ 3578804 w 4719208"/>
              <a:gd name="connsiteY5536" fmla="*/ 291559 h 2714626"/>
              <a:gd name="connsiteX5537" fmla="*/ 3576904 w 4719208"/>
              <a:gd name="connsiteY5537" fmla="*/ 289028 h 2714626"/>
              <a:gd name="connsiteX5538" fmla="*/ 3574054 w 4719208"/>
              <a:gd name="connsiteY5538" fmla="*/ 287221 h 2714626"/>
              <a:gd name="connsiteX5539" fmla="*/ 3573580 w 4719208"/>
              <a:gd name="connsiteY5539" fmla="*/ 289028 h 2714626"/>
              <a:gd name="connsiteX5540" fmla="*/ 3573580 w 4719208"/>
              <a:gd name="connsiteY5540" fmla="*/ 291921 h 2714626"/>
              <a:gd name="connsiteX5541" fmla="*/ 3570255 w 4719208"/>
              <a:gd name="connsiteY5541" fmla="*/ 290836 h 2714626"/>
              <a:gd name="connsiteX5542" fmla="*/ 3564082 w 4719208"/>
              <a:gd name="connsiteY5542" fmla="*/ 291559 h 2714626"/>
              <a:gd name="connsiteX5543" fmla="*/ 3564082 w 4719208"/>
              <a:gd name="connsiteY5543" fmla="*/ 294814 h 2714626"/>
              <a:gd name="connsiteX5544" fmla="*/ 3557908 w 4719208"/>
              <a:gd name="connsiteY5544" fmla="*/ 293007 h 2714626"/>
              <a:gd name="connsiteX5545" fmla="*/ 3547461 w 4719208"/>
              <a:gd name="connsiteY5545" fmla="*/ 293728 h 2714626"/>
              <a:gd name="connsiteX5546" fmla="*/ 3542712 w 4719208"/>
              <a:gd name="connsiteY5546" fmla="*/ 293728 h 2714626"/>
              <a:gd name="connsiteX5547" fmla="*/ 3541288 w 4719208"/>
              <a:gd name="connsiteY5547" fmla="*/ 295537 h 2714626"/>
              <a:gd name="connsiteX5548" fmla="*/ 3544136 w 4719208"/>
              <a:gd name="connsiteY5548" fmla="*/ 296622 h 2714626"/>
              <a:gd name="connsiteX5549" fmla="*/ 3542237 w 4719208"/>
              <a:gd name="connsiteY5549" fmla="*/ 298791 h 2714626"/>
              <a:gd name="connsiteX5550" fmla="*/ 3536538 w 4719208"/>
              <a:gd name="connsiteY5550" fmla="*/ 298430 h 2714626"/>
              <a:gd name="connsiteX5551" fmla="*/ 3535113 w 4719208"/>
              <a:gd name="connsiteY5551" fmla="*/ 298791 h 2714626"/>
              <a:gd name="connsiteX5552" fmla="*/ 3533688 w 4719208"/>
              <a:gd name="connsiteY5552" fmla="*/ 297706 h 2714626"/>
              <a:gd name="connsiteX5553" fmla="*/ 3533688 w 4719208"/>
              <a:gd name="connsiteY5553" fmla="*/ 295537 h 2714626"/>
              <a:gd name="connsiteX5554" fmla="*/ 3528940 w 4719208"/>
              <a:gd name="connsiteY5554" fmla="*/ 295175 h 2714626"/>
              <a:gd name="connsiteX5555" fmla="*/ 3527040 w 4719208"/>
              <a:gd name="connsiteY5555" fmla="*/ 297345 h 2714626"/>
              <a:gd name="connsiteX5556" fmla="*/ 3525141 w 4719208"/>
              <a:gd name="connsiteY5556" fmla="*/ 295175 h 2714626"/>
              <a:gd name="connsiteX5557" fmla="*/ 3517543 w 4719208"/>
              <a:gd name="connsiteY5557" fmla="*/ 293007 h 2714626"/>
              <a:gd name="connsiteX5558" fmla="*/ 3514693 w 4719208"/>
              <a:gd name="connsiteY5558" fmla="*/ 290836 h 2714626"/>
              <a:gd name="connsiteX5559" fmla="*/ 3516592 w 4719208"/>
              <a:gd name="connsiteY5559" fmla="*/ 291559 h 2714626"/>
              <a:gd name="connsiteX5560" fmla="*/ 3522291 w 4719208"/>
              <a:gd name="connsiteY5560" fmla="*/ 292644 h 2714626"/>
              <a:gd name="connsiteX5561" fmla="*/ 3523716 w 4719208"/>
              <a:gd name="connsiteY5561" fmla="*/ 290836 h 2714626"/>
              <a:gd name="connsiteX5562" fmla="*/ 3523716 w 4719208"/>
              <a:gd name="connsiteY5562" fmla="*/ 289390 h 2714626"/>
              <a:gd name="connsiteX5563" fmla="*/ 3525141 w 4719208"/>
              <a:gd name="connsiteY5563" fmla="*/ 290113 h 2714626"/>
              <a:gd name="connsiteX5564" fmla="*/ 3525141 w 4719208"/>
              <a:gd name="connsiteY5564" fmla="*/ 291921 h 2714626"/>
              <a:gd name="connsiteX5565" fmla="*/ 3528465 w 4719208"/>
              <a:gd name="connsiteY5565" fmla="*/ 290475 h 2714626"/>
              <a:gd name="connsiteX5566" fmla="*/ 3532264 w 4719208"/>
              <a:gd name="connsiteY5566" fmla="*/ 289390 h 2714626"/>
              <a:gd name="connsiteX5567" fmla="*/ 3536064 w 4719208"/>
              <a:gd name="connsiteY5567" fmla="*/ 291921 h 2714626"/>
              <a:gd name="connsiteX5568" fmla="*/ 3539862 w 4719208"/>
              <a:gd name="connsiteY5568" fmla="*/ 294090 h 2714626"/>
              <a:gd name="connsiteX5569" fmla="*/ 3541288 w 4719208"/>
              <a:gd name="connsiteY5569" fmla="*/ 293728 h 2714626"/>
              <a:gd name="connsiteX5570" fmla="*/ 3539387 w 4719208"/>
              <a:gd name="connsiteY5570" fmla="*/ 291559 h 2714626"/>
              <a:gd name="connsiteX5571" fmla="*/ 3539387 w 4719208"/>
              <a:gd name="connsiteY5571" fmla="*/ 290113 h 2714626"/>
              <a:gd name="connsiteX5572" fmla="*/ 3540812 w 4719208"/>
              <a:gd name="connsiteY5572" fmla="*/ 290836 h 2714626"/>
              <a:gd name="connsiteX5573" fmla="*/ 3543187 w 4719208"/>
              <a:gd name="connsiteY5573" fmla="*/ 290113 h 2714626"/>
              <a:gd name="connsiteX5574" fmla="*/ 3544136 w 4719208"/>
              <a:gd name="connsiteY5574" fmla="*/ 287221 h 2714626"/>
              <a:gd name="connsiteX5575" fmla="*/ 3544611 w 4719208"/>
              <a:gd name="connsiteY5575" fmla="*/ 286859 h 2714626"/>
              <a:gd name="connsiteX5576" fmla="*/ 3545561 w 4719208"/>
              <a:gd name="connsiteY5576" fmla="*/ 288306 h 2714626"/>
              <a:gd name="connsiteX5577" fmla="*/ 3544611 w 4719208"/>
              <a:gd name="connsiteY5577" fmla="*/ 286136 h 2714626"/>
              <a:gd name="connsiteX5578" fmla="*/ 3539387 w 4719208"/>
              <a:gd name="connsiteY5578" fmla="*/ 283603 h 2714626"/>
              <a:gd name="connsiteX5579" fmla="*/ 3532145 w 4719208"/>
              <a:gd name="connsiteY5579" fmla="*/ 282884 h 2714626"/>
              <a:gd name="connsiteX5580" fmla="*/ 3523322 w 4719208"/>
              <a:gd name="connsiteY5580" fmla="*/ 284607 h 2714626"/>
              <a:gd name="connsiteX5581" fmla="*/ 3521342 w 4719208"/>
              <a:gd name="connsiteY5581" fmla="*/ 285413 h 2714626"/>
              <a:gd name="connsiteX5582" fmla="*/ 3521488 w 4719208"/>
              <a:gd name="connsiteY5582" fmla="*/ 284967 h 2714626"/>
              <a:gd name="connsiteX5583" fmla="*/ 3477977 w 4719208"/>
              <a:gd name="connsiteY5583" fmla="*/ 293462 h 2714626"/>
              <a:gd name="connsiteX5584" fmla="*/ 3421914 w 4719208"/>
              <a:gd name="connsiteY5584" fmla="*/ 302871 h 2714626"/>
              <a:gd name="connsiteX5585" fmla="*/ 3425684 w 4719208"/>
              <a:gd name="connsiteY5585" fmla="*/ 305404 h 2714626"/>
              <a:gd name="connsiteX5586" fmla="*/ 3431338 w 4719208"/>
              <a:gd name="connsiteY5586" fmla="*/ 311197 h 2714626"/>
              <a:gd name="connsiteX5587" fmla="*/ 3431808 w 4719208"/>
              <a:gd name="connsiteY5587" fmla="*/ 314812 h 2714626"/>
              <a:gd name="connsiteX5588" fmla="*/ 3431338 w 4719208"/>
              <a:gd name="connsiteY5588" fmla="*/ 318433 h 2714626"/>
              <a:gd name="connsiteX5589" fmla="*/ 3425213 w 4719208"/>
              <a:gd name="connsiteY5589" fmla="*/ 325187 h 2714626"/>
              <a:gd name="connsiteX5590" fmla="*/ 3420501 w 4719208"/>
              <a:gd name="connsiteY5590" fmla="*/ 327720 h 2714626"/>
              <a:gd name="connsiteX5591" fmla="*/ 3445942 w 4719208"/>
              <a:gd name="connsiteY5591" fmla="*/ 326635 h 2714626"/>
              <a:gd name="connsiteX5592" fmla="*/ 3450182 w 4719208"/>
              <a:gd name="connsiteY5592" fmla="*/ 326635 h 2714626"/>
              <a:gd name="connsiteX5593" fmla="*/ 3455835 w 4719208"/>
              <a:gd name="connsiteY5593" fmla="*/ 329529 h 2714626"/>
              <a:gd name="connsiteX5594" fmla="*/ 3456306 w 4719208"/>
              <a:gd name="connsiteY5594" fmla="*/ 330977 h 2714626"/>
              <a:gd name="connsiteX5595" fmla="*/ 3455835 w 4719208"/>
              <a:gd name="connsiteY5595" fmla="*/ 332425 h 2714626"/>
              <a:gd name="connsiteX5596" fmla="*/ 3451124 w 4719208"/>
              <a:gd name="connsiteY5596" fmla="*/ 335682 h 2714626"/>
              <a:gd name="connsiteX5597" fmla="*/ 3446884 w 4719208"/>
              <a:gd name="connsiteY5597" fmla="*/ 335682 h 2714626"/>
              <a:gd name="connsiteX5598" fmla="*/ 3395062 w 4719208"/>
              <a:gd name="connsiteY5598" fmla="*/ 338214 h 2714626"/>
              <a:gd name="connsiteX5599" fmla="*/ 3343240 w 4719208"/>
              <a:gd name="connsiteY5599" fmla="*/ 341471 h 2714626"/>
              <a:gd name="connsiteX5600" fmla="*/ 3220280 w 4719208"/>
              <a:gd name="connsiteY5600" fmla="*/ 359203 h 2714626"/>
              <a:gd name="connsiteX5601" fmla="*/ 3229230 w 4719208"/>
              <a:gd name="connsiteY5601" fmla="*/ 363908 h 2714626"/>
              <a:gd name="connsiteX5602" fmla="*/ 3234412 w 4719208"/>
              <a:gd name="connsiteY5602" fmla="*/ 369335 h 2714626"/>
              <a:gd name="connsiteX5603" fmla="*/ 3253257 w 4719208"/>
              <a:gd name="connsiteY5603" fmla="*/ 367526 h 2714626"/>
              <a:gd name="connsiteX5604" fmla="*/ 3296128 w 4719208"/>
              <a:gd name="connsiteY5604" fmla="*/ 358479 h 2714626"/>
              <a:gd name="connsiteX5605" fmla="*/ 3383755 w 4719208"/>
              <a:gd name="connsiteY5605" fmla="*/ 344004 h 2714626"/>
              <a:gd name="connsiteX5606" fmla="*/ 3473266 w 4719208"/>
              <a:gd name="connsiteY5606" fmla="*/ 334233 h 2714626"/>
              <a:gd name="connsiteX5607" fmla="*/ 3564191 w 4719208"/>
              <a:gd name="connsiteY5607" fmla="*/ 329891 h 2714626"/>
              <a:gd name="connsiteX5608" fmla="*/ 3610360 w 4719208"/>
              <a:gd name="connsiteY5608" fmla="*/ 329891 h 2714626"/>
              <a:gd name="connsiteX5609" fmla="*/ 3613657 w 4719208"/>
              <a:gd name="connsiteY5609" fmla="*/ 330253 h 2714626"/>
              <a:gd name="connsiteX5610" fmla="*/ 3615070 w 4719208"/>
              <a:gd name="connsiteY5610" fmla="*/ 332062 h 2714626"/>
              <a:gd name="connsiteX5611" fmla="*/ 3613657 w 4719208"/>
              <a:gd name="connsiteY5611" fmla="*/ 333510 h 2714626"/>
              <a:gd name="connsiteX5612" fmla="*/ 3610830 w 4719208"/>
              <a:gd name="connsiteY5612" fmla="*/ 334233 h 2714626"/>
              <a:gd name="connsiteX5613" fmla="*/ 3555240 w 4719208"/>
              <a:gd name="connsiteY5613" fmla="*/ 333510 h 2714626"/>
              <a:gd name="connsiteX5614" fmla="*/ 3500590 w 4719208"/>
              <a:gd name="connsiteY5614" fmla="*/ 336043 h 2714626"/>
              <a:gd name="connsiteX5615" fmla="*/ 3500590 w 4719208"/>
              <a:gd name="connsiteY5615" fmla="*/ 336767 h 2714626"/>
              <a:gd name="connsiteX5616" fmla="*/ 3502474 w 4719208"/>
              <a:gd name="connsiteY5616" fmla="*/ 337853 h 2714626"/>
              <a:gd name="connsiteX5617" fmla="*/ 3501061 w 4719208"/>
              <a:gd name="connsiteY5617" fmla="*/ 339300 h 2714626"/>
              <a:gd name="connsiteX5618" fmla="*/ 3498235 w 4719208"/>
              <a:gd name="connsiteY5618" fmla="*/ 339662 h 2714626"/>
              <a:gd name="connsiteX5619" fmla="*/ 3494937 w 4719208"/>
              <a:gd name="connsiteY5619" fmla="*/ 339300 h 2714626"/>
              <a:gd name="connsiteX5620" fmla="*/ 3493524 w 4719208"/>
              <a:gd name="connsiteY5620" fmla="*/ 338214 h 2714626"/>
              <a:gd name="connsiteX5621" fmla="*/ 3494937 w 4719208"/>
              <a:gd name="connsiteY5621" fmla="*/ 336767 h 2714626"/>
              <a:gd name="connsiteX5622" fmla="*/ 3444057 w 4719208"/>
              <a:gd name="connsiteY5622" fmla="*/ 340747 h 2714626"/>
              <a:gd name="connsiteX5623" fmla="*/ 3344182 w 4719208"/>
              <a:gd name="connsiteY5623" fmla="*/ 353775 h 2714626"/>
              <a:gd name="connsiteX5624" fmla="*/ 3295657 w 4719208"/>
              <a:gd name="connsiteY5624" fmla="*/ 362822 h 2714626"/>
              <a:gd name="connsiteX5625" fmla="*/ 3340884 w 4719208"/>
              <a:gd name="connsiteY5625" fmla="*/ 358118 h 2714626"/>
              <a:gd name="connsiteX5626" fmla="*/ 3433222 w 4719208"/>
              <a:gd name="connsiteY5626" fmla="*/ 351604 h 2714626"/>
              <a:gd name="connsiteX5627" fmla="*/ 3479391 w 4719208"/>
              <a:gd name="connsiteY5627" fmla="*/ 351242 h 2714626"/>
              <a:gd name="connsiteX5628" fmla="*/ 3489755 w 4719208"/>
              <a:gd name="connsiteY5628" fmla="*/ 348708 h 2714626"/>
              <a:gd name="connsiteX5629" fmla="*/ 3499177 w 4719208"/>
              <a:gd name="connsiteY5629" fmla="*/ 346176 h 2714626"/>
              <a:gd name="connsiteX5630" fmla="*/ 3502474 w 4719208"/>
              <a:gd name="connsiteY5630" fmla="*/ 346176 h 2714626"/>
              <a:gd name="connsiteX5631" fmla="*/ 3504359 w 4719208"/>
              <a:gd name="connsiteY5631" fmla="*/ 347623 h 2714626"/>
              <a:gd name="connsiteX5632" fmla="*/ 3504359 w 4719208"/>
              <a:gd name="connsiteY5632" fmla="*/ 348708 h 2714626"/>
              <a:gd name="connsiteX5633" fmla="*/ 3502004 w 4719208"/>
              <a:gd name="connsiteY5633" fmla="*/ 349794 h 2714626"/>
              <a:gd name="connsiteX5634" fmla="*/ 3496350 w 4719208"/>
              <a:gd name="connsiteY5634" fmla="*/ 351242 h 2714626"/>
              <a:gd name="connsiteX5635" fmla="*/ 3504359 w 4719208"/>
              <a:gd name="connsiteY5635" fmla="*/ 351604 h 2714626"/>
              <a:gd name="connsiteX5636" fmla="*/ 3516138 w 4719208"/>
              <a:gd name="connsiteY5636" fmla="*/ 357032 h 2714626"/>
              <a:gd name="connsiteX5637" fmla="*/ 3517551 w 4719208"/>
              <a:gd name="connsiteY5637" fmla="*/ 361012 h 2714626"/>
              <a:gd name="connsiteX5638" fmla="*/ 3516138 w 4719208"/>
              <a:gd name="connsiteY5638" fmla="*/ 365716 h 2714626"/>
              <a:gd name="connsiteX5639" fmla="*/ 3503888 w 4719208"/>
              <a:gd name="connsiteY5639" fmla="*/ 371507 h 2714626"/>
              <a:gd name="connsiteX5640" fmla="*/ 3495879 w 4719208"/>
              <a:gd name="connsiteY5640" fmla="*/ 372592 h 2714626"/>
              <a:gd name="connsiteX5641" fmla="*/ 3400244 w 4719208"/>
              <a:gd name="connsiteY5641" fmla="*/ 379468 h 2714626"/>
              <a:gd name="connsiteX5642" fmla="*/ 3389880 w 4719208"/>
              <a:gd name="connsiteY5642" fmla="*/ 380915 h 2714626"/>
              <a:gd name="connsiteX5643" fmla="*/ 3379514 w 4719208"/>
              <a:gd name="connsiteY5643" fmla="*/ 384534 h 2714626"/>
              <a:gd name="connsiteX5644" fmla="*/ 3454422 w 4719208"/>
              <a:gd name="connsiteY5644" fmla="*/ 383448 h 2714626"/>
              <a:gd name="connsiteX5645" fmla="*/ 3527444 w 4719208"/>
              <a:gd name="connsiteY5645" fmla="*/ 385258 h 2714626"/>
              <a:gd name="connsiteX5646" fmla="*/ 3533568 w 4719208"/>
              <a:gd name="connsiteY5646" fmla="*/ 385981 h 2714626"/>
              <a:gd name="connsiteX5647" fmla="*/ 3535924 w 4719208"/>
              <a:gd name="connsiteY5647" fmla="*/ 388877 h 2714626"/>
              <a:gd name="connsiteX5648" fmla="*/ 3535924 w 4719208"/>
              <a:gd name="connsiteY5648" fmla="*/ 390324 h 2714626"/>
              <a:gd name="connsiteX5649" fmla="*/ 3531684 w 4719208"/>
              <a:gd name="connsiteY5649" fmla="*/ 392495 h 2714626"/>
              <a:gd name="connsiteX5650" fmla="*/ 3528857 w 4719208"/>
              <a:gd name="connsiteY5650" fmla="*/ 392857 h 2714626"/>
              <a:gd name="connsiteX5651" fmla="*/ 3400244 w 4719208"/>
              <a:gd name="connsiteY5651" fmla="*/ 409503 h 2714626"/>
              <a:gd name="connsiteX5652" fmla="*/ 3348684 w 4719208"/>
              <a:gd name="connsiteY5652" fmla="*/ 416441 h 2714626"/>
              <a:gd name="connsiteX5653" fmla="*/ 3375655 w 4719208"/>
              <a:gd name="connsiteY5653" fmla="*/ 415910 h 2714626"/>
              <a:gd name="connsiteX5654" fmla="*/ 3381315 w 4719208"/>
              <a:gd name="connsiteY5654" fmla="*/ 415910 h 2714626"/>
              <a:gd name="connsiteX5655" fmla="*/ 3388862 w 4719208"/>
              <a:gd name="connsiteY5655" fmla="*/ 420616 h 2714626"/>
              <a:gd name="connsiteX5656" fmla="*/ 3389305 w 4719208"/>
              <a:gd name="connsiteY5656" fmla="*/ 422315 h 2714626"/>
              <a:gd name="connsiteX5657" fmla="*/ 3428040 w 4719208"/>
              <a:gd name="connsiteY5657" fmla="*/ 413846 h 2714626"/>
              <a:gd name="connsiteX5658" fmla="*/ 3461959 w 4719208"/>
              <a:gd name="connsiteY5658" fmla="*/ 409503 h 2714626"/>
              <a:gd name="connsiteX5659" fmla="*/ 3464316 w 4719208"/>
              <a:gd name="connsiteY5659" fmla="*/ 409503 h 2714626"/>
              <a:gd name="connsiteX5660" fmla="*/ 3465729 w 4719208"/>
              <a:gd name="connsiteY5660" fmla="*/ 411313 h 2714626"/>
              <a:gd name="connsiteX5661" fmla="*/ 3465729 w 4719208"/>
              <a:gd name="connsiteY5661" fmla="*/ 412760 h 2714626"/>
              <a:gd name="connsiteX5662" fmla="*/ 3462430 w 4719208"/>
              <a:gd name="connsiteY5662" fmla="*/ 413122 h 2714626"/>
              <a:gd name="connsiteX5663" fmla="*/ 3429924 w 4719208"/>
              <a:gd name="connsiteY5663" fmla="*/ 418550 h 2714626"/>
              <a:gd name="connsiteX5664" fmla="*/ 3389398 w 4719208"/>
              <a:gd name="connsiteY5664" fmla="*/ 427678 h 2714626"/>
              <a:gd name="connsiteX5665" fmla="*/ 3389334 w 4719208"/>
              <a:gd name="connsiteY5665" fmla="*/ 428216 h 2714626"/>
              <a:gd name="connsiteX5666" fmla="*/ 3384145 w 4719208"/>
              <a:gd name="connsiteY5666" fmla="*/ 434008 h 2714626"/>
              <a:gd name="connsiteX5667" fmla="*/ 3378956 w 4719208"/>
              <a:gd name="connsiteY5667" fmla="*/ 435094 h 2714626"/>
              <a:gd name="connsiteX5668" fmla="*/ 3308671 w 4719208"/>
              <a:gd name="connsiteY5668" fmla="*/ 446073 h 2714626"/>
              <a:gd name="connsiteX5669" fmla="*/ 3283408 w 4719208"/>
              <a:gd name="connsiteY5669" fmla="*/ 451843 h 2714626"/>
              <a:gd name="connsiteX5670" fmla="*/ 3233942 w 4719208"/>
              <a:gd name="connsiteY5670" fmla="*/ 465955 h 2714626"/>
              <a:gd name="connsiteX5671" fmla="*/ 3284821 w 4719208"/>
              <a:gd name="connsiteY5671" fmla="*/ 457994 h 2714626"/>
              <a:gd name="connsiteX5672" fmla="*/ 3383755 w 4719208"/>
              <a:gd name="connsiteY5672" fmla="*/ 438815 h 2714626"/>
              <a:gd name="connsiteX5673" fmla="*/ 3434635 w 4719208"/>
              <a:gd name="connsiteY5673" fmla="*/ 431578 h 2714626"/>
              <a:gd name="connsiteX5674" fmla="*/ 3438875 w 4719208"/>
              <a:gd name="connsiteY5674" fmla="*/ 430854 h 2714626"/>
              <a:gd name="connsiteX5675" fmla="*/ 3442644 w 4719208"/>
              <a:gd name="connsiteY5675" fmla="*/ 431939 h 2714626"/>
              <a:gd name="connsiteX5676" fmla="*/ 3442644 w 4719208"/>
              <a:gd name="connsiteY5676" fmla="*/ 430854 h 2714626"/>
              <a:gd name="connsiteX5677" fmla="*/ 3444057 w 4719208"/>
              <a:gd name="connsiteY5677" fmla="*/ 430492 h 2714626"/>
              <a:gd name="connsiteX5678" fmla="*/ 3456777 w 4719208"/>
              <a:gd name="connsiteY5678" fmla="*/ 425788 h 2714626"/>
              <a:gd name="connsiteX5679" fmla="*/ 3471382 w 4719208"/>
              <a:gd name="connsiteY5679" fmla="*/ 422531 h 2714626"/>
              <a:gd name="connsiteX5680" fmla="*/ 3473738 w 4719208"/>
              <a:gd name="connsiteY5680" fmla="*/ 422169 h 2714626"/>
              <a:gd name="connsiteX5681" fmla="*/ 3476093 w 4719208"/>
              <a:gd name="connsiteY5681" fmla="*/ 423254 h 2714626"/>
              <a:gd name="connsiteX5682" fmla="*/ 3476564 w 4719208"/>
              <a:gd name="connsiteY5682" fmla="*/ 424702 h 2714626"/>
              <a:gd name="connsiteX5683" fmla="*/ 3473738 w 4719208"/>
              <a:gd name="connsiteY5683" fmla="*/ 425788 h 2714626"/>
              <a:gd name="connsiteX5684" fmla="*/ 3460546 w 4719208"/>
              <a:gd name="connsiteY5684" fmla="*/ 429045 h 2714626"/>
              <a:gd name="connsiteX5685" fmla="*/ 3448768 w 4719208"/>
              <a:gd name="connsiteY5685" fmla="*/ 433749 h 2714626"/>
              <a:gd name="connsiteX5686" fmla="*/ 3445942 w 4719208"/>
              <a:gd name="connsiteY5686" fmla="*/ 434111 h 2714626"/>
              <a:gd name="connsiteX5687" fmla="*/ 3444057 w 4719208"/>
              <a:gd name="connsiteY5687" fmla="*/ 433749 h 2714626"/>
              <a:gd name="connsiteX5688" fmla="*/ 3444057 w 4719208"/>
              <a:gd name="connsiteY5688" fmla="*/ 436282 h 2714626"/>
              <a:gd name="connsiteX5689" fmla="*/ 3439817 w 4719208"/>
              <a:gd name="connsiteY5689" fmla="*/ 438091 h 2714626"/>
              <a:gd name="connsiteX5690" fmla="*/ 3391293 w 4719208"/>
              <a:gd name="connsiteY5690" fmla="*/ 450757 h 2714626"/>
              <a:gd name="connsiteX5691" fmla="*/ 3289532 w 4719208"/>
              <a:gd name="connsiteY5691" fmla="*/ 472107 h 2714626"/>
              <a:gd name="connsiteX5692" fmla="*/ 3238156 w 4719208"/>
              <a:gd name="connsiteY5692" fmla="*/ 482511 h 2714626"/>
              <a:gd name="connsiteX5693" fmla="*/ 3253015 w 4719208"/>
              <a:gd name="connsiteY5693" fmla="*/ 486126 h 2714626"/>
              <a:gd name="connsiteX5694" fmla="*/ 3300184 w 4719208"/>
              <a:gd name="connsiteY5694" fmla="*/ 481059 h 2714626"/>
              <a:gd name="connsiteX5695" fmla="*/ 3333930 w 4719208"/>
              <a:gd name="connsiteY5695" fmla="*/ 477791 h 2714626"/>
              <a:gd name="connsiteX5696" fmla="*/ 3356430 w 4719208"/>
              <a:gd name="connsiteY5696" fmla="*/ 472107 h 2714626"/>
              <a:gd name="connsiteX5697" fmla="*/ 3359257 w 4719208"/>
              <a:gd name="connsiteY5697" fmla="*/ 471022 h 2714626"/>
              <a:gd name="connsiteX5698" fmla="*/ 3362084 w 4719208"/>
              <a:gd name="connsiteY5698" fmla="*/ 472107 h 2714626"/>
              <a:gd name="connsiteX5699" fmla="*/ 3362555 w 4719208"/>
              <a:gd name="connsiteY5699" fmla="*/ 473193 h 2714626"/>
              <a:gd name="connsiteX5700" fmla="*/ 3361142 w 4719208"/>
              <a:gd name="connsiteY5700" fmla="*/ 474640 h 2714626"/>
              <a:gd name="connsiteX5701" fmla="*/ 3351963 w 4719208"/>
              <a:gd name="connsiteY5701" fmla="*/ 478681 h 2714626"/>
              <a:gd name="connsiteX5702" fmla="*/ 3352070 w 4719208"/>
              <a:gd name="connsiteY5702" fmla="*/ 478887 h 2714626"/>
              <a:gd name="connsiteX5703" fmla="*/ 3349711 w 4719208"/>
              <a:gd name="connsiteY5703" fmla="*/ 479973 h 2714626"/>
              <a:gd name="connsiteX5704" fmla="*/ 3348007 w 4719208"/>
              <a:gd name="connsiteY5704" fmla="*/ 480422 h 2714626"/>
              <a:gd name="connsiteX5705" fmla="*/ 3319213 w 4719208"/>
              <a:gd name="connsiteY5705" fmla="*/ 493096 h 2714626"/>
              <a:gd name="connsiteX5706" fmla="*/ 3318610 w 4719208"/>
              <a:gd name="connsiteY5706" fmla="*/ 493379 h 2714626"/>
              <a:gd name="connsiteX5707" fmla="*/ 3336220 w 4719208"/>
              <a:gd name="connsiteY5707" fmla="*/ 493980 h 2714626"/>
              <a:gd name="connsiteX5708" fmla="*/ 3345642 w 4719208"/>
              <a:gd name="connsiteY5708" fmla="*/ 492895 h 2714626"/>
              <a:gd name="connsiteX5709" fmla="*/ 3347997 w 4719208"/>
              <a:gd name="connsiteY5709" fmla="*/ 493256 h 2714626"/>
              <a:gd name="connsiteX5710" fmla="*/ 3348468 w 4719208"/>
              <a:gd name="connsiteY5710" fmla="*/ 495787 h 2714626"/>
              <a:gd name="connsiteX5711" fmla="*/ 3347055 w 4719208"/>
              <a:gd name="connsiteY5711" fmla="*/ 496872 h 2714626"/>
              <a:gd name="connsiteX5712" fmla="*/ 3356006 w 4719208"/>
              <a:gd name="connsiteY5712" fmla="*/ 497595 h 2714626"/>
              <a:gd name="connsiteX5713" fmla="*/ 3357890 w 4719208"/>
              <a:gd name="connsiteY5713" fmla="*/ 496872 h 2714626"/>
              <a:gd name="connsiteX5714" fmla="*/ 3356006 w 4719208"/>
              <a:gd name="connsiteY5714" fmla="*/ 494703 h 2714626"/>
              <a:gd name="connsiteX5715" fmla="*/ 3356006 w 4719208"/>
              <a:gd name="connsiteY5715" fmla="*/ 493256 h 2714626"/>
              <a:gd name="connsiteX5716" fmla="*/ 3364957 w 4719208"/>
              <a:gd name="connsiteY5716" fmla="*/ 494703 h 2714626"/>
              <a:gd name="connsiteX5717" fmla="*/ 3380503 w 4719208"/>
              <a:gd name="connsiteY5717" fmla="*/ 498319 h 2714626"/>
              <a:gd name="connsiteX5718" fmla="*/ 3388512 w 4719208"/>
              <a:gd name="connsiteY5718" fmla="*/ 497595 h 2714626"/>
              <a:gd name="connsiteX5719" fmla="*/ 3388512 w 4719208"/>
              <a:gd name="connsiteY5719" fmla="*/ 500127 h 2714626"/>
              <a:gd name="connsiteX5720" fmla="*/ 3389925 w 4719208"/>
              <a:gd name="connsiteY5720" fmla="*/ 501573 h 2714626"/>
              <a:gd name="connsiteX5721" fmla="*/ 3400760 w 4719208"/>
              <a:gd name="connsiteY5721" fmla="*/ 501212 h 2714626"/>
              <a:gd name="connsiteX5722" fmla="*/ 3411124 w 4719208"/>
              <a:gd name="connsiteY5722" fmla="*/ 502296 h 2714626"/>
              <a:gd name="connsiteX5723" fmla="*/ 3410182 w 4719208"/>
              <a:gd name="connsiteY5723" fmla="*/ 504104 h 2714626"/>
              <a:gd name="connsiteX5724" fmla="*/ 3405471 w 4719208"/>
              <a:gd name="connsiteY5724" fmla="*/ 504828 h 2714626"/>
              <a:gd name="connsiteX5725" fmla="*/ 3405000 w 4719208"/>
              <a:gd name="connsiteY5725" fmla="*/ 506274 h 2714626"/>
              <a:gd name="connsiteX5726" fmla="*/ 3417249 w 4719208"/>
              <a:gd name="connsiteY5726" fmla="*/ 507359 h 2714626"/>
              <a:gd name="connsiteX5727" fmla="*/ 3436564 w 4719208"/>
              <a:gd name="connsiteY5727" fmla="*/ 511337 h 2714626"/>
              <a:gd name="connsiteX5728" fmla="*/ 3451168 w 4719208"/>
              <a:gd name="connsiteY5728" fmla="*/ 512422 h 2714626"/>
              <a:gd name="connsiteX5729" fmla="*/ 3459177 w 4719208"/>
              <a:gd name="connsiteY5729" fmla="*/ 511337 h 2714626"/>
              <a:gd name="connsiteX5730" fmla="*/ 3459647 w 4719208"/>
              <a:gd name="connsiteY5730" fmla="*/ 513145 h 2714626"/>
              <a:gd name="connsiteX5731" fmla="*/ 3457764 w 4719208"/>
              <a:gd name="connsiteY5731" fmla="*/ 514230 h 2714626"/>
              <a:gd name="connsiteX5732" fmla="*/ 3451168 w 4719208"/>
              <a:gd name="connsiteY5732" fmla="*/ 513507 h 2714626"/>
              <a:gd name="connsiteX5733" fmla="*/ 3448342 w 4719208"/>
              <a:gd name="connsiteY5733" fmla="*/ 515676 h 2714626"/>
              <a:gd name="connsiteX5734" fmla="*/ 3459647 w 4719208"/>
              <a:gd name="connsiteY5734" fmla="*/ 516038 h 2714626"/>
              <a:gd name="connsiteX5735" fmla="*/ 3477549 w 4719208"/>
              <a:gd name="connsiteY5735" fmla="*/ 514230 h 2714626"/>
              <a:gd name="connsiteX5736" fmla="*/ 3488384 w 4719208"/>
              <a:gd name="connsiteY5736" fmla="*/ 514591 h 2714626"/>
              <a:gd name="connsiteX5737" fmla="*/ 3493095 w 4719208"/>
              <a:gd name="connsiteY5737" fmla="*/ 516761 h 2714626"/>
              <a:gd name="connsiteX5738" fmla="*/ 3494980 w 4719208"/>
              <a:gd name="connsiteY5738" fmla="*/ 515676 h 2714626"/>
              <a:gd name="connsiteX5739" fmla="*/ 3496864 w 4719208"/>
              <a:gd name="connsiteY5739" fmla="*/ 513507 h 2714626"/>
              <a:gd name="connsiteX5740" fmla="*/ 3505815 w 4719208"/>
              <a:gd name="connsiteY5740" fmla="*/ 516761 h 2714626"/>
              <a:gd name="connsiteX5741" fmla="*/ 3523717 w 4719208"/>
              <a:gd name="connsiteY5741" fmla="*/ 518208 h 2714626"/>
              <a:gd name="connsiteX5742" fmla="*/ 3532197 w 4719208"/>
              <a:gd name="connsiteY5742" fmla="*/ 516761 h 2714626"/>
              <a:gd name="connsiteX5743" fmla="*/ 3533610 w 4719208"/>
              <a:gd name="connsiteY5743" fmla="*/ 521462 h 2714626"/>
              <a:gd name="connsiteX5744" fmla="*/ 3543032 w 4719208"/>
              <a:gd name="connsiteY5744" fmla="*/ 525078 h 2714626"/>
              <a:gd name="connsiteX5745" fmla="*/ 3557636 w 4719208"/>
              <a:gd name="connsiteY5745" fmla="*/ 525440 h 2714626"/>
              <a:gd name="connsiteX5746" fmla="*/ 3570827 w 4719208"/>
              <a:gd name="connsiteY5746" fmla="*/ 527248 h 2714626"/>
              <a:gd name="connsiteX5747" fmla="*/ 3576479 w 4719208"/>
              <a:gd name="connsiteY5747" fmla="*/ 530140 h 2714626"/>
              <a:gd name="connsiteX5748" fmla="*/ 3584017 w 4719208"/>
              <a:gd name="connsiteY5748" fmla="*/ 528694 h 2714626"/>
              <a:gd name="connsiteX5749" fmla="*/ 3602390 w 4719208"/>
              <a:gd name="connsiteY5749" fmla="*/ 531226 h 2714626"/>
              <a:gd name="connsiteX5750" fmla="*/ 3609928 w 4719208"/>
              <a:gd name="connsiteY5750" fmla="*/ 533395 h 2714626"/>
              <a:gd name="connsiteX5751" fmla="*/ 3613696 w 4719208"/>
              <a:gd name="connsiteY5751" fmla="*/ 532310 h 2714626"/>
              <a:gd name="connsiteX5752" fmla="*/ 3616052 w 4719208"/>
              <a:gd name="connsiteY5752" fmla="*/ 530864 h 2714626"/>
              <a:gd name="connsiteX5753" fmla="*/ 3619350 w 4719208"/>
              <a:gd name="connsiteY5753" fmla="*/ 530864 h 2714626"/>
              <a:gd name="connsiteX5754" fmla="*/ 3616994 w 4719208"/>
              <a:gd name="connsiteY5754" fmla="*/ 532310 h 2714626"/>
              <a:gd name="connsiteX5755" fmla="*/ 3616994 w 4719208"/>
              <a:gd name="connsiteY5755" fmla="*/ 533757 h 2714626"/>
              <a:gd name="connsiteX5756" fmla="*/ 3621705 w 4719208"/>
              <a:gd name="connsiteY5756" fmla="*/ 533395 h 2714626"/>
              <a:gd name="connsiteX5757" fmla="*/ 3625945 w 4719208"/>
              <a:gd name="connsiteY5757" fmla="*/ 532310 h 2714626"/>
              <a:gd name="connsiteX5758" fmla="*/ 3624532 w 4719208"/>
              <a:gd name="connsiteY5758" fmla="*/ 531226 h 2714626"/>
              <a:gd name="connsiteX5759" fmla="*/ 3621705 w 4719208"/>
              <a:gd name="connsiteY5759" fmla="*/ 531226 h 2714626"/>
              <a:gd name="connsiteX5760" fmla="*/ 3638194 w 4719208"/>
              <a:gd name="connsiteY5760" fmla="*/ 530864 h 2714626"/>
              <a:gd name="connsiteX5761" fmla="*/ 3655624 w 4719208"/>
              <a:gd name="connsiteY5761" fmla="*/ 533034 h 2714626"/>
              <a:gd name="connsiteX5762" fmla="*/ 3650442 w 4719208"/>
              <a:gd name="connsiteY5762" fmla="*/ 533757 h 2714626"/>
              <a:gd name="connsiteX5763" fmla="*/ 3634896 w 4719208"/>
              <a:gd name="connsiteY5763" fmla="*/ 533757 h 2714626"/>
              <a:gd name="connsiteX5764" fmla="*/ 3629243 w 4719208"/>
              <a:gd name="connsiteY5764" fmla="*/ 531226 h 2714626"/>
              <a:gd name="connsiteX5765" fmla="*/ 3627830 w 4719208"/>
              <a:gd name="connsiteY5765" fmla="*/ 532310 h 2714626"/>
              <a:gd name="connsiteX5766" fmla="*/ 3625945 w 4719208"/>
              <a:gd name="connsiteY5766" fmla="*/ 533395 h 2714626"/>
              <a:gd name="connsiteX5767" fmla="*/ 3627830 w 4719208"/>
              <a:gd name="connsiteY5767" fmla="*/ 535926 h 2714626"/>
              <a:gd name="connsiteX5768" fmla="*/ 3636780 w 4719208"/>
              <a:gd name="connsiteY5768" fmla="*/ 538096 h 2714626"/>
              <a:gd name="connsiteX5769" fmla="*/ 3641020 w 4719208"/>
              <a:gd name="connsiteY5769" fmla="*/ 535926 h 2714626"/>
              <a:gd name="connsiteX5770" fmla="*/ 3647616 w 4719208"/>
              <a:gd name="connsiteY5770" fmla="*/ 539181 h 2714626"/>
              <a:gd name="connsiteX5771" fmla="*/ 3653740 w 4719208"/>
              <a:gd name="connsiteY5771" fmla="*/ 542074 h 2714626"/>
              <a:gd name="connsiteX5772" fmla="*/ 3657038 w 4719208"/>
              <a:gd name="connsiteY5772" fmla="*/ 541712 h 2714626"/>
              <a:gd name="connsiteX5773" fmla="*/ 3659393 w 4719208"/>
              <a:gd name="connsiteY5773" fmla="*/ 537373 h 2714626"/>
              <a:gd name="connsiteX5774" fmla="*/ 3662691 w 4719208"/>
              <a:gd name="connsiteY5774" fmla="*/ 537373 h 2714626"/>
              <a:gd name="connsiteX5775" fmla="*/ 3664104 w 4719208"/>
              <a:gd name="connsiteY5775" fmla="*/ 541350 h 2714626"/>
              <a:gd name="connsiteX5776" fmla="*/ 3672113 w 4719208"/>
              <a:gd name="connsiteY5776" fmla="*/ 543882 h 2714626"/>
              <a:gd name="connsiteX5777" fmla="*/ 3682948 w 4719208"/>
              <a:gd name="connsiteY5777" fmla="*/ 544244 h 2714626"/>
              <a:gd name="connsiteX5778" fmla="*/ 3691899 w 4719208"/>
              <a:gd name="connsiteY5778" fmla="*/ 546052 h 2714626"/>
              <a:gd name="connsiteX5779" fmla="*/ 3694725 w 4719208"/>
              <a:gd name="connsiteY5779" fmla="*/ 548583 h 2714626"/>
              <a:gd name="connsiteX5780" fmla="*/ 3712627 w 4719208"/>
              <a:gd name="connsiteY5780" fmla="*/ 548944 h 2714626"/>
              <a:gd name="connsiteX5781" fmla="*/ 3733826 w 4719208"/>
              <a:gd name="connsiteY5781" fmla="*/ 553284 h 2714626"/>
              <a:gd name="connsiteX5782" fmla="*/ 3731000 w 4719208"/>
              <a:gd name="connsiteY5782" fmla="*/ 554730 h 2714626"/>
              <a:gd name="connsiteX5783" fmla="*/ 3733355 w 4719208"/>
              <a:gd name="connsiteY5783" fmla="*/ 557261 h 2714626"/>
              <a:gd name="connsiteX5784" fmla="*/ 3736653 w 4719208"/>
              <a:gd name="connsiteY5784" fmla="*/ 558346 h 2714626"/>
              <a:gd name="connsiteX5785" fmla="*/ 3731000 w 4719208"/>
              <a:gd name="connsiteY5785" fmla="*/ 557984 h 2714626"/>
              <a:gd name="connsiteX5786" fmla="*/ 3724876 w 4719208"/>
              <a:gd name="connsiteY5786" fmla="*/ 555092 h 2714626"/>
              <a:gd name="connsiteX5787" fmla="*/ 3718751 w 4719208"/>
              <a:gd name="connsiteY5787" fmla="*/ 557261 h 2714626"/>
              <a:gd name="connsiteX5788" fmla="*/ 3721106 w 4719208"/>
              <a:gd name="connsiteY5788" fmla="*/ 560877 h 2714626"/>
              <a:gd name="connsiteX5789" fmla="*/ 3727231 w 4719208"/>
              <a:gd name="connsiteY5789" fmla="*/ 561962 h 2714626"/>
              <a:gd name="connsiteX5790" fmla="*/ 3722991 w 4719208"/>
              <a:gd name="connsiteY5790" fmla="*/ 560516 h 2714626"/>
              <a:gd name="connsiteX5791" fmla="*/ 3728644 w 4719208"/>
              <a:gd name="connsiteY5791" fmla="*/ 559793 h 2714626"/>
              <a:gd name="connsiteX5792" fmla="*/ 3733355 w 4719208"/>
              <a:gd name="connsiteY5792" fmla="*/ 560516 h 2714626"/>
              <a:gd name="connsiteX5793" fmla="*/ 3729586 w 4719208"/>
              <a:gd name="connsiteY5793" fmla="*/ 561962 h 2714626"/>
              <a:gd name="connsiteX5794" fmla="*/ 3728644 w 4719208"/>
              <a:gd name="connsiteY5794" fmla="*/ 565216 h 2714626"/>
              <a:gd name="connsiteX5795" fmla="*/ 3717809 w 4719208"/>
              <a:gd name="connsiteY5795" fmla="*/ 564132 h 2714626"/>
              <a:gd name="connsiteX5796" fmla="*/ 3690486 w 4719208"/>
              <a:gd name="connsiteY5796" fmla="*/ 564132 h 2714626"/>
              <a:gd name="connsiteX5797" fmla="*/ 3681064 w 4719208"/>
              <a:gd name="connsiteY5797" fmla="*/ 567748 h 2714626"/>
              <a:gd name="connsiteX5798" fmla="*/ 3690486 w 4719208"/>
              <a:gd name="connsiteY5798" fmla="*/ 568833 h 2714626"/>
              <a:gd name="connsiteX5799" fmla="*/ 3698494 w 4719208"/>
              <a:gd name="connsiteY5799" fmla="*/ 569918 h 2714626"/>
              <a:gd name="connsiteX5800" fmla="*/ 3698494 w 4719208"/>
              <a:gd name="connsiteY5800" fmla="*/ 568110 h 2714626"/>
              <a:gd name="connsiteX5801" fmla="*/ 3696609 w 4719208"/>
              <a:gd name="connsiteY5801" fmla="*/ 566302 h 2714626"/>
              <a:gd name="connsiteX5802" fmla="*/ 3694725 w 4719208"/>
              <a:gd name="connsiteY5802" fmla="*/ 566302 h 2714626"/>
              <a:gd name="connsiteX5803" fmla="*/ 3696609 w 4719208"/>
              <a:gd name="connsiteY5803" fmla="*/ 565216 h 2714626"/>
              <a:gd name="connsiteX5804" fmla="*/ 3701320 w 4719208"/>
              <a:gd name="connsiteY5804" fmla="*/ 565579 h 2714626"/>
              <a:gd name="connsiteX5805" fmla="*/ 3699436 w 4719208"/>
              <a:gd name="connsiteY5805" fmla="*/ 567748 h 2714626"/>
              <a:gd name="connsiteX5806" fmla="*/ 3703205 w 4719208"/>
              <a:gd name="connsiteY5806" fmla="*/ 569918 h 2714626"/>
              <a:gd name="connsiteX5807" fmla="*/ 3704147 w 4719208"/>
              <a:gd name="connsiteY5807" fmla="*/ 572088 h 2714626"/>
              <a:gd name="connsiteX5808" fmla="*/ 3695196 w 4719208"/>
              <a:gd name="connsiteY5808" fmla="*/ 571364 h 2714626"/>
              <a:gd name="connsiteX5809" fmla="*/ 3695667 w 4719208"/>
              <a:gd name="connsiteY5809" fmla="*/ 573534 h 2714626"/>
              <a:gd name="connsiteX5810" fmla="*/ 3699907 w 4719208"/>
              <a:gd name="connsiteY5810" fmla="*/ 574980 h 2714626"/>
              <a:gd name="connsiteX5811" fmla="*/ 3709329 w 4719208"/>
              <a:gd name="connsiteY5811" fmla="*/ 575703 h 2714626"/>
              <a:gd name="connsiteX5812" fmla="*/ 3713569 w 4719208"/>
              <a:gd name="connsiteY5812" fmla="*/ 577150 h 2714626"/>
              <a:gd name="connsiteX5813" fmla="*/ 3712627 w 4719208"/>
              <a:gd name="connsiteY5813" fmla="*/ 578597 h 2714626"/>
              <a:gd name="connsiteX5814" fmla="*/ 3707445 w 4719208"/>
              <a:gd name="connsiteY5814" fmla="*/ 576427 h 2714626"/>
              <a:gd name="connsiteX5815" fmla="*/ 3703205 w 4719208"/>
              <a:gd name="connsiteY5815" fmla="*/ 577150 h 2714626"/>
              <a:gd name="connsiteX5816" fmla="*/ 3705560 w 4719208"/>
              <a:gd name="connsiteY5816" fmla="*/ 580404 h 2714626"/>
              <a:gd name="connsiteX5817" fmla="*/ 3713569 w 4719208"/>
              <a:gd name="connsiteY5817" fmla="*/ 581128 h 2714626"/>
              <a:gd name="connsiteX5818" fmla="*/ 3717809 w 4719208"/>
              <a:gd name="connsiteY5818" fmla="*/ 582212 h 2714626"/>
              <a:gd name="connsiteX5819" fmla="*/ 3715454 w 4719208"/>
              <a:gd name="connsiteY5819" fmla="*/ 584020 h 2714626"/>
              <a:gd name="connsiteX5820" fmla="*/ 3710271 w 4719208"/>
              <a:gd name="connsiteY5820" fmla="*/ 585467 h 2714626"/>
              <a:gd name="connsiteX5821" fmla="*/ 3700849 w 4719208"/>
              <a:gd name="connsiteY5821" fmla="*/ 584382 h 2714626"/>
              <a:gd name="connsiteX5822" fmla="*/ 3693783 w 4719208"/>
              <a:gd name="connsiteY5822" fmla="*/ 584020 h 2714626"/>
              <a:gd name="connsiteX5823" fmla="*/ 3689544 w 4719208"/>
              <a:gd name="connsiteY5823" fmla="*/ 585829 h 2714626"/>
              <a:gd name="connsiteX5824" fmla="*/ 3683890 w 4719208"/>
              <a:gd name="connsiteY5824" fmla="*/ 584382 h 2714626"/>
              <a:gd name="connsiteX5825" fmla="*/ 3677766 w 4719208"/>
              <a:gd name="connsiteY5825" fmla="*/ 587637 h 2714626"/>
              <a:gd name="connsiteX5826" fmla="*/ 3665518 w 4719208"/>
              <a:gd name="connsiteY5826" fmla="*/ 588721 h 2714626"/>
              <a:gd name="connsiteX5827" fmla="*/ 3667402 w 4719208"/>
              <a:gd name="connsiteY5827" fmla="*/ 586913 h 2714626"/>
              <a:gd name="connsiteX5828" fmla="*/ 3668815 w 4719208"/>
              <a:gd name="connsiteY5828" fmla="*/ 585467 h 2714626"/>
              <a:gd name="connsiteX5829" fmla="*/ 3661749 w 4719208"/>
              <a:gd name="connsiteY5829" fmla="*/ 585467 h 2714626"/>
              <a:gd name="connsiteX5830" fmla="*/ 3654682 w 4719208"/>
              <a:gd name="connsiteY5830" fmla="*/ 590529 h 2714626"/>
              <a:gd name="connsiteX5831" fmla="*/ 3651856 w 4719208"/>
              <a:gd name="connsiteY5831" fmla="*/ 594146 h 2714626"/>
              <a:gd name="connsiteX5832" fmla="*/ 3655153 w 4719208"/>
              <a:gd name="connsiteY5832" fmla="*/ 594869 h 2714626"/>
              <a:gd name="connsiteX5833" fmla="*/ 3660806 w 4719208"/>
              <a:gd name="connsiteY5833" fmla="*/ 595954 h 2714626"/>
              <a:gd name="connsiteX5834" fmla="*/ 3654682 w 4719208"/>
              <a:gd name="connsiteY5834" fmla="*/ 596315 h 2714626"/>
              <a:gd name="connsiteX5835" fmla="*/ 3652327 w 4719208"/>
              <a:gd name="connsiteY5835" fmla="*/ 600655 h 2714626"/>
              <a:gd name="connsiteX5836" fmla="*/ 3648558 w 4719208"/>
              <a:gd name="connsiteY5836" fmla="*/ 603186 h 2714626"/>
              <a:gd name="connsiteX5837" fmla="*/ 3641020 w 4719208"/>
              <a:gd name="connsiteY5837" fmla="*/ 602463 h 2714626"/>
              <a:gd name="connsiteX5838" fmla="*/ 3630656 w 4719208"/>
              <a:gd name="connsiteY5838" fmla="*/ 602463 h 2714626"/>
              <a:gd name="connsiteX5839" fmla="*/ 3627358 w 4719208"/>
              <a:gd name="connsiteY5839" fmla="*/ 604632 h 2714626"/>
              <a:gd name="connsiteX5840" fmla="*/ 3627358 w 4719208"/>
              <a:gd name="connsiteY5840" fmla="*/ 606440 h 2714626"/>
              <a:gd name="connsiteX5841" fmla="*/ 3618408 w 4719208"/>
              <a:gd name="connsiteY5841" fmla="*/ 606802 h 2714626"/>
              <a:gd name="connsiteX5842" fmla="*/ 3603803 w 4719208"/>
              <a:gd name="connsiteY5842" fmla="*/ 606802 h 2714626"/>
              <a:gd name="connsiteX5843" fmla="*/ 3598150 w 4719208"/>
              <a:gd name="connsiteY5843" fmla="*/ 609333 h 2714626"/>
              <a:gd name="connsiteX5844" fmla="*/ 3594852 w 4719208"/>
              <a:gd name="connsiteY5844" fmla="*/ 607164 h 2714626"/>
              <a:gd name="connsiteX5845" fmla="*/ 3587315 w 4719208"/>
              <a:gd name="connsiteY5845" fmla="*/ 606440 h 2714626"/>
              <a:gd name="connsiteX5846" fmla="*/ 3576009 w 4719208"/>
              <a:gd name="connsiteY5846" fmla="*/ 608972 h 2714626"/>
              <a:gd name="connsiteX5847" fmla="*/ 3568943 w 4719208"/>
              <a:gd name="connsiteY5847" fmla="*/ 610779 h 2714626"/>
              <a:gd name="connsiteX5848" fmla="*/ 3577893 w 4719208"/>
              <a:gd name="connsiteY5848" fmla="*/ 614034 h 2714626"/>
              <a:gd name="connsiteX5849" fmla="*/ 3587786 w 4719208"/>
              <a:gd name="connsiteY5849" fmla="*/ 614034 h 2714626"/>
              <a:gd name="connsiteX5850" fmla="*/ 3587315 w 4719208"/>
              <a:gd name="connsiteY5850" fmla="*/ 616204 h 2714626"/>
              <a:gd name="connsiteX5851" fmla="*/ 3580719 w 4719208"/>
              <a:gd name="connsiteY5851" fmla="*/ 617650 h 2714626"/>
              <a:gd name="connsiteX5852" fmla="*/ 3579306 w 4719208"/>
              <a:gd name="connsiteY5852" fmla="*/ 616565 h 2714626"/>
              <a:gd name="connsiteX5853" fmla="*/ 3576009 w 4719208"/>
              <a:gd name="connsiteY5853" fmla="*/ 618373 h 2714626"/>
              <a:gd name="connsiteX5854" fmla="*/ 3574596 w 4719208"/>
              <a:gd name="connsiteY5854" fmla="*/ 621990 h 2714626"/>
              <a:gd name="connsiteX5855" fmla="*/ 3580719 w 4719208"/>
              <a:gd name="connsiteY5855" fmla="*/ 623074 h 2714626"/>
              <a:gd name="connsiteX5856" fmla="*/ 3592026 w 4719208"/>
              <a:gd name="connsiteY5856" fmla="*/ 621266 h 2714626"/>
              <a:gd name="connsiteX5857" fmla="*/ 3597679 w 4719208"/>
              <a:gd name="connsiteY5857" fmla="*/ 623797 h 2714626"/>
              <a:gd name="connsiteX5858" fmla="*/ 3582604 w 4719208"/>
              <a:gd name="connsiteY5858" fmla="*/ 626691 h 2714626"/>
              <a:gd name="connsiteX5859" fmla="*/ 3562347 w 4719208"/>
              <a:gd name="connsiteY5859" fmla="*/ 627775 h 2714626"/>
              <a:gd name="connsiteX5860" fmla="*/ 3556694 w 4719208"/>
              <a:gd name="connsiteY5860" fmla="*/ 627052 h 2714626"/>
              <a:gd name="connsiteX5861" fmla="*/ 3545859 w 4719208"/>
              <a:gd name="connsiteY5861" fmla="*/ 625605 h 2714626"/>
              <a:gd name="connsiteX5862" fmla="*/ 3543032 w 4719208"/>
              <a:gd name="connsiteY5862" fmla="*/ 625967 h 2714626"/>
              <a:gd name="connsiteX5863" fmla="*/ 3545388 w 4719208"/>
              <a:gd name="connsiteY5863" fmla="*/ 628137 h 2714626"/>
              <a:gd name="connsiteX5864" fmla="*/ 3540676 w 4719208"/>
              <a:gd name="connsiteY5864" fmla="*/ 628137 h 2714626"/>
              <a:gd name="connsiteX5865" fmla="*/ 3529841 w 4719208"/>
              <a:gd name="connsiteY5865" fmla="*/ 626691 h 2714626"/>
              <a:gd name="connsiteX5866" fmla="*/ 3525601 w 4719208"/>
              <a:gd name="connsiteY5866" fmla="*/ 628137 h 2714626"/>
              <a:gd name="connsiteX5867" fmla="*/ 3525130 w 4719208"/>
              <a:gd name="connsiteY5867" fmla="*/ 631391 h 2714626"/>
              <a:gd name="connsiteX5868" fmla="*/ 3486029 w 4719208"/>
              <a:gd name="connsiteY5868" fmla="*/ 632476 h 2714626"/>
              <a:gd name="connsiteX5869" fmla="*/ 3444102 w 4719208"/>
              <a:gd name="connsiteY5869" fmla="*/ 634284 h 2714626"/>
              <a:gd name="connsiteX5870" fmla="*/ 3446928 w 4719208"/>
              <a:gd name="connsiteY5870" fmla="*/ 635369 h 2714626"/>
              <a:gd name="connsiteX5871" fmla="*/ 3452110 w 4719208"/>
              <a:gd name="connsiteY5871" fmla="*/ 635369 h 2714626"/>
              <a:gd name="connsiteX5872" fmla="*/ 3451168 w 4719208"/>
              <a:gd name="connsiteY5872" fmla="*/ 636815 h 2714626"/>
              <a:gd name="connsiteX5873" fmla="*/ 3453524 w 4719208"/>
              <a:gd name="connsiteY5873" fmla="*/ 637900 h 2714626"/>
              <a:gd name="connsiteX5874" fmla="*/ 3453524 w 4719208"/>
              <a:gd name="connsiteY5874" fmla="*/ 639708 h 2714626"/>
              <a:gd name="connsiteX5875" fmla="*/ 3446928 w 4719208"/>
              <a:gd name="connsiteY5875" fmla="*/ 637539 h 2714626"/>
              <a:gd name="connsiteX5876" fmla="*/ 3441275 w 4719208"/>
              <a:gd name="connsiteY5876" fmla="*/ 633923 h 2714626"/>
              <a:gd name="connsiteX5877" fmla="*/ 3431382 w 4719208"/>
              <a:gd name="connsiteY5877" fmla="*/ 636092 h 2714626"/>
              <a:gd name="connsiteX5878" fmla="*/ 3413480 w 4719208"/>
              <a:gd name="connsiteY5878" fmla="*/ 635008 h 2714626"/>
              <a:gd name="connsiteX5879" fmla="*/ 3404058 w 4719208"/>
              <a:gd name="connsiteY5879" fmla="*/ 636092 h 2714626"/>
              <a:gd name="connsiteX5880" fmla="*/ 3400760 w 4719208"/>
              <a:gd name="connsiteY5880" fmla="*/ 638623 h 2714626"/>
              <a:gd name="connsiteX5881" fmla="*/ 3396520 w 4719208"/>
              <a:gd name="connsiteY5881" fmla="*/ 637539 h 2714626"/>
              <a:gd name="connsiteX5882" fmla="*/ 3392752 w 4719208"/>
              <a:gd name="connsiteY5882" fmla="*/ 637900 h 2714626"/>
              <a:gd name="connsiteX5883" fmla="*/ 3391810 w 4719208"/>
              <a:gd name="connsiteY5883" fmla="*/ 640793 h 2714626"/>
              <a:gd name="connsiteX5884" fmla="*/ 3385214 w 4719208"/>
              <a:gd name="connsiteY5884" fmla="*/ 638985 h 2714626"/>
              <a:gd name="connsiteX5885" fmla="*/ 3372966 w 4719208"/>
              <a:gd name="connsiteY5885" fmla="*/ 641517 h 2714626"/>
              <a:gd name="connsiteX5886" fmla="*/ 3366370 w 4719208"/>
              <a:gd name="connsiteY5886" fmla="*/ 641154 h 2714626"/>
              <a:gd name="connsiteX5887" fmla="*/ 3367312 w 4719208"/>
              <a:gd name="connsiteY5887" fmla="*/ 644409 h 2714626"/>
              <a:gd name="connsiteX5888" fmla="*/ 3373436 w 4719208"/>
              <a:gd name="connsiteY5888" fmla="*/ 646940 h 2714626"/>
              <a:gd name="connsiteX5889" fmla="*/ 3387098 w 4719208"/>
              <a:gd name="connsiteY5889" fmla="*/ 646217 h 2714626"/>
              <a:gd name="connsiteX5890" fmla="*/ 3394636 w 4719208"/>
              <a:gd name="connsiteY5890" fmla="*/ 648026 h 2714626"/>
              <a:gd name="connsiteX5891" fmla="*/ 3385214 w 4719208"/>
              <a:gd name="connsiteY5891" fmla="*/ 649472 h 2714626"/>
              <a:gd name="connsiteX5892" fmla="*/ 3360246 w 4719208"/>
              <a:gd name="connsiteY5892" fmla="*/ 649472 h 2714626"/>
              <a:gd name="connsiteX5893" fmla="*/ 3348939 w 4719208"/>
              <a:gd name="connsiteY5893" fmla="*/ 650918 h 2714626"/>
              <a:gd name="connsiteX5894" fmla="*/ 3328683 w 4719208"/>
              <a:gd name="connsiteY5894" fmla="*/ 649110 h 2714626"/>
              <a:gd name="connsiteX5895" fmla="*/ 3310310 w 4719208"/>
              <a:gd name="connsiteY5895" fmla="*/ 649110 h 2714626"/>
              <a:gd name="connsiteX5896" fmla="*/ 3311252 w 4719208"/>
              <a:gd name="connsiteY5896" fmla="*/ 651641 h 2714626"/>
              <a:gd name="connsiteX5897" fmla="*/ 3315963 w 4719208"/>
              <a:gd name="connsiteY5897" fmla="*/ 654172 h 2714626"/>
              <a:gd name="connsiteX5898" fmla="*/ 3320674 w 4719208"/>
              <a:gd name="connsiteY5898" fmla="*/ 654172 h 2714626"/>
              <a:gd name="connsiteX5899" fmla="*/ 3317376 w 4719208"/>
              <a:gd name="connsiteY5899" fmla="*/ 655258 h 2714626"/>
              <a:gd name="connsiteX5900" fmla="*/ 3311723 w 4719208"/>
              <a:gd name="connsiteY5900" fmla="*/ 655258 h 2714626"/>
              <a:gd name="connsiteX5901" fmla="*/ 3309368 w 4719208"/>
              <a:gd name="connsiteY5901" fmla="*/ 650918 h 2714626"/>
              <a:gd name="connsiteX5902" fmla="*/ 3303714 w 4719208"/>
              <a:gd name="connsiteY5902" fmla="*/ 649833 h 2714626"/>
              <a:gd name="connsiteX5903" fmla="*/ 3295706 w 4719208"/>
              <a:gd name="connsiteY5903" fmla="*/ 652003 h 2714626"/>
              <a:gd name="connsiteX5904" fmla="*/ 3277333 w 4719208"/>
              <a:gd name="connsiteY5904" fmla="*/ 650557 h 2714626"/>
              <a:gd name="connsiteX5905" fmla="*/ 3267911 w 4719208"/>
              <a:gd name="connsiteY5905" fmla="*/ 652726 h 2714626"/>
              <a:gd name="connsiteX5906" fmla="*/ 3267911 w 4719208"/>
              <a:gd name="connsiteY5906" fmla="*/ 650557 h 2714626"/>
              <a:gd name="connsiteX5907" fmla="*/ 3217003 w 4719208"/>
              <a:gd name="connsiteY5907" fmla="*/ 647388 h 2714626"/>
              <a:gd name="connsiteX5908" fmla="*/ 3184148 w 4719208"/>
              <a:gd name="connsiteY5908" fmla="*/ 653341 h 2714626"/>
              <a:gd name="connsiteX5909" fmla="*/ 3150187 w 4719208"/>
              <a:gd name="connsiteY5909" fmla="*/ 658769 h 2714626"/>
              <a:gd name="connsiteX5910" fmla="*/ 3150066 w 4719208"/>
              <a:gd name="connsiteY5910" fmla="*/ 659235 h 2714626"/>
              <a:gd name="connsiteX5911" fmla="*/ 3152492 w 4719208"/>
              <a:gd name="connsiteY5911" fmla="*/ 659235 h 2714626"/>
              <a:gd name="connsiteX5912" fmla="*/ 3179344 w 4719208"/>
              <a:gd name="connsiteY5912" fmla="*/ 660320 h 2714626"/>
              <a:gd name="connsiteX5913" fmla="*/ 3180758 w 4719208"/>
              <a:gd name="connsiteY5913" fmla="*/ 659958 h 2714626"/>
              <a:gd name="connsiteX5914" fmla="*/ 3179344 w 4719208"/>
              <a:gd name="connsiteY5914" fmla="*/ 658512 h 2714626"/>
              <a:gd name="connsiteX5915" fmla="*/ 3180758 w 4719208"/>
              <a:gd name="connsiteY5915" fmla="*/ 657427 h 2714626"/>
              <a:gd name="connsiteX5916" fmla="*/ 3186411 w 4719208"/>
              <a:gd name="connsiteY5916" fmla="*/ 656704 h 2714626"/>
              <a:gd name="connsiteX5917" fmla="*/ 3193949 w 4719208"/>
              <a:gd name="connsiteY5917" fmla="*/ 656342 h 2714626"/>
              <a:gd name="connsiteX5918" fmla="*/ 3197246 w 4719208"/>
              <a:gd name="connsiteY5918" fmla="*/ 658512 h 2714626"/>
              <a:gd name="connsiteX5919" fmla="*/ 3197718 w 4719208"/>
              <a:gd name="connsiteY5919" fmla="*/ 660320 h 2714626"/>
              <a:gd name="connsiteX5920" fmla="*/ 3203371 w 4719208"/>
              <a:gd name="connsiteY5920" fmla="*/ 659958 h 2714626"/>
              <a:gd name="connsiteX5921" fmla="*/ 3212793 w 4719208"/>
              <a:gd name="connsiteY5921" fmla="*/ 659235 h 2714626"/>
              <a:gd name="connsiteX5922" fmla="*/ 3216090 w 4719208"/>
              <a:gd name="connsiteY5922" fmla="*/ 656704 h 2714626"/>
              <a:gd name="connsiteX5923" fmla="*/ 3218917 w 4719208"/>
              <a:gd name="connsiteY5923" fmla="*/ 658874 h 2714626"/>
              <a:gd name="connsiteX5924" fmla="*/ 3225041 w 4719208"/>
              <a:gd name="connsiteY5924" fmla="*/ 658512 h 2714626"/>
              <a:gd name="connsiteX5925" fmla="*/ 3226020 w 4719208"/>
              <a:gd name="connsiteY5925" fmla="*/ 659514 h 2714626"/>
              <a:gd name="connsiteX5926" fmla="*/ 3227544 w 4719208"/>
              <a:gd name="connsiteY5926" fmla="*/ 659132 h 2714626"/>
              <a:gd name="connsiteX5927" fmla="*/ 3228296 w 4719208"/>
              <a:gd name="connsiteY5927" fmla="*/ 659016 h 2714626"/>
              <a:gd name="connsiteX5928" fmla="*/ 3229280 w 4719208"/>
              <a:gd name="connsiteY5928" fmla="*/ 658512 h 2714626"/>
              <a:gd name="connsiteX5929" fmla="*/ 3230222 w 4719208"/>
              <a:gd name="connsiteY5929" fmla="*/ 655619 h 2714626"/>
              <a:gd name="connsiteX5930" fmla="*/ 3235405 w 4719208"/>
              <a:gd name="connsiteY5930" fmla="*/ 657427 h 2714626"/>
              <a:gd name="connsiteX5931" fmla="*/ 3246240 w 4719208"/>
              <a:gd name="connsiteY5931" fmla="*/ 658874 h 2714626"/>
              <a:gd name="connsiteX5932" fmla="*/ 3252364 w 4719208"/>
              <a:gd name="connsiteY5932" fmla="*/ 658512 h 2714626"/>
              <a:gd name="connsiteX5933" fmla="*/ 3253306 w 4719208"/>
              <a:gd name="connsiteY5933" fmla="*/ 656704 h 2714626"/>
              <a:gd name="connsiteX5934" fmla="*/ 3258960 w 4719208"/>
              <a:gd name="connsiteY5934" fmla="*/ 659235 h 2714626"/>
              <a:gd name="connsiteX5935" fmla="*/ 3270266 w 4719208"/>
              <a:gd name="connsiteY5935" fmla="*/ 659958 h 2714626"/>
              <a:gd name="connsiteX5936" fmla="*/ 3273093 w 4719208"/>
              <a:gd name="connsiteY5936" fmla="*/ 662128 h 2714626"/>
              <a:gd name="connsiteX5937" fmla="*/ 3275920 w 4719208"/>
              <a:gd name="connsiteY5937" fmla="*/ 661405 h 2714626"/>
              <a:gd name="connsiteX5938" fmla="*/ 3279217 w 4719208"/>
              <a:gd name="connsiteY5938" fmla="*/ 659235 h 2714626"/>
              <a:gd name="connsiteX5939" fmla="*/ 3279217 w 4719208"/>
              <a:gd name="connsiteY5939" fmla="*/ 656704 h 2714626"/>
              <a:gd name="connsiteX5940" fmla="*/ 3280630 w 4719208"/>
              <a:gd name="connsiteY5940" fmla="*/ 657789 h 2714626"/>
              <a:gd name="connsiteX5941" fmla="*/ 3280630 w 4719208"/>
              <a:gd name="connsiteY5941" fmla="*/ 659958 h 2714626"/>
              <a:gd name="connsiteX5942" fmla="*/ 3290995 w 4719208"/>
              <a:gd name="connsiteY5942" fmla="*/ 658874 h 2714626"/>
              <a:gd name="connsiteX5943" fmla="*/ 3313136 w 4719208"/>
              <a:gd name="connsiteY5943" fmla="*/ 658874 h 2714626"/>
              <a:gd name="connsiteX5944" fmla="*/ 3348468 w 4719208"/>
              <a:gd name="connsiteY5944" fmla="*/ 662128 h 2714626"/>
              <a:gd name="connsiteX5945" fmla="*/ 3370139 w 4719208"/>
              <a:gd name="connsiteY5945" fmla="*/ 661044 h 2714626"/>
              <a:gd name="connsiteX5946" fmla="*/ 3370139 w 4719208"/>
              <a:gd name="connsiteY5946" fmla="*/ 662851 h 2714626"/>
              <a:gd name="connsiteX5947" fmla="*/ 3376263 w 4719208"/>
              <a:gd name="connsiteY5947" fmla="*/ 662851 h 2714626"/>
              <a:gd name="connsiteX5948" fmla="*/ 3377205 w 4719208"/>
              <a:gd name="connsiteY5948" fmla="*/ 663936 h 2714626"/>
              <a:gd name="connsiteX5949" fmla="*/ 3414894 w 4719208"/>
              <a:gd name="connsiteY5949" fmla="*/ 662851 h 2714626"/>
              <a:gd name="connsiteX5950" fmla="*/ 3488856 w 4719208"/>
              <a:gd name="connsiteY5950" fmla="*/ 665744 h 2714626"/>
              <a:gd name="connsiteX5951" fmla="*/ 3525601 w 4719208"/>
              <a:gd name="connsiteY5951" fmla="*/ 667553 h 2714626"/>
              <a:gd name="connsiteX5952" fmla="*/ 3478962 w 4719208"/>
              <a:gd name="connsiteY5952" fmla="*/ 667553 h 2714626"/>
              <a:gd name="connsiteX5953" fmla="*/ 3380503 w 4719208"/>
              <a:gd name="connsiteY5953" fmla="*/ 666106 h 2714626"/>
              <a:gd name="connsiteX5954" fmla="*/ 3337634 w 4719208"/>
              <a:gd name="connsiteY5954" fmla="*/ 662490 h 2714626"/>
              <a:gd name="connsiteX5955" fmla="*/ 3336220 w 4719208"/>
              <a:gd name="connsiteY5955" fmla="*/ 663936 h 2714626"/>
              <a:gd name="connsiteX5956" fmla="*/ 3337162 w 4719208"/>
              <a:gd name="connsiteY5956" fmla="*/ 667553 h 2714626"/>
              <a:gd name="connsiteX5957" fmla="*/ 3334336 w 4719208"/>
              <a:gd name="connsiteY5957" fmla="*/ 668637 h 2714626"/>
              <a:gd name="connsiteX5958" fmla="*/ 3331980 w 4719208"/>
              <a:gd name="connsiteY5958" fmla="*/ 666829 h 2714626"/>
              <a:gd name="connsiteX5959" fmla="*/ 3326327 w 4719208"/>
              <a:gd name="connsiteY5959" fmla="*/ 665021 h 2714626"/>
              <a:gd name="connsiteX5960" fmla="*/ 3323501 w 4719208"/>
              <a:gd name="connsiteY5960" fmla="*/ 665744 h 2714626"/>
              <a:gd name="connsiteX5961" fmla="*/ 3322087 w 4719208"/>
              <a:gd name="connsiteY5961" fmla="*/ 663575 h 2714626"/>
              <a:gd name="connsiteX5962" fmla="*/ 3314550 w 4719208"/>
              <a:gd name="connsiteY5962" fmla="*/ 662851 h 2714626"/>
              <a:gd name="connsiteX5963" fmla="*/ 3309368 w 4719208"/>
              <a:gd name="connsiteY5963" fmla="*/ 663575 h 2714626"/>
              <a:gd name="connsiteX5964" fmla="*/ 3308426 w 4719208"/>
              <a:gd name="connsiteY5964" fmla="*/ 665744 h 2714626"/>
              <a:gd name="connsiteX5965" fmla="*/ 3310310 w 4719208"/>
              <a:gd name="connsiteY5965" fmla="*/ 666829 h 2714626"/>
              <a:gd name="connsiteX5966" fmla="*/ 3304186 w 4719208"/>
              <a:gd name="connsiteY5966" fmla="*/ 664659 h 2714626"/>
              <a:gd name="connsiteX5967" fmla="*/ 3288639 w 4719208"/>
              <a:gd name="connsiteY5967" fmla="*/ 665744 h 2714626"/>
              <a:gd name="connsiteX5968" fmla="*/ 3282044 w 4719208"/>
              <a:gd name="connsiteY5968" fmla="*/ 668276 h 2714626"/>
              <a:gd name="connsiteX5969" fmla="*/ 3282044 w 4719208"/>
              <a:gd name="connsiteY5969" fmla="*/ 665021 h 2714626"/>
              <a:gd name="connsiteX5970" fmla="*/ 3272622 w 4719208"/>
              <a:gd name="connsiteY5970" fmla="*/ 666829 h 2714626"/>
              <a:gd name="connsiteX5971" fmla="*/ 3252364 w 4719208"/>
              <a:gd name="connsiteY5971" fmla="*/ 666106 h 2714626"/>
              <a:gd name="connsiteX5972" fmla="*/ 3243414 w 4719208"/>
              <a:gd name="connsiteY5972" fmla="*/ 662851 h 2714626"/>
              <a:gd name="connsiteX5973" fmla="*/ 3245298 w 4719208"/>
              <a:gd name="connsiteY5973" fmla="*/ 667190 h 2714626"/>
              <a:gd name="connsiteX5974" fmla="*/ 3246240 w 4719208"/>
              <a:gd name="connsiteY5974" fmla="*/ 670445 h 2714626"/>
              <a:gd name="connsiteX5975" fmla="*/ 3242471 w 4719208"/>
              <a:gd name="connsiteY5975" fmla="*/ 667190 h 2714626"/>
              <a:gd name="connsiteX5976" fmla="*/ 3239174 w 4719208"/>
              <a:gd name="connsiteY5976" fmla="*/ 663936 h 2714626"/>
              <a:gd name="connsiteX5977" fmla="*/ 3226219 w 4719208"/>
              <a:gd name="connsiteY5977" fmla="*/ 664446 h 2714626"/>
              <a:gd name="connsiteX5978" fmla="*/ 3203233 w 4719208"/>
              <a:gd name="connsiteY5978" fmla="*/ 675825 h 2714626"/>
              <a:gd name="connsiteX5979" fmla="*/ 3222990 w 4719208"/>
              <a:gd name="connsiteY5979" fmla="*/ 680507 h 2714626"/>
              <a:gd name="connsiteX5980" fmla="*/ 3237598 w 4719208"/>
              <a:gd name="connsiteY5980" fmla="*/ 680124 h 2714626"/>
              <a:gd name="connsiteX5981" fmla="*/ 3209323 w 4719208"/>
              <a:gd name="connsiteY5981" fmla="*/ 681656 h 2714626"/>
              <a:gd name="connsiteX5982" fmla="*/ 3194214 w 4719208"/>
              <a:gd name="connsiteY5982" fmla="*/ 680540 h 2714626"/>
              <a:gd name="connsiteX5983" fmla="*/ 3158206 w 4719208"/>
              <a:gd name="connsiteY5983" fmla="*/ 699668 h 2714626"/>
              <a:gd name="connsiteX5984" fmla="*/ 3127074 w 4719208"/>
              <a:gd name="connsiteY5984" fmla="*/ 712698 h 2714626"/>
              <a:gd name="connsiteX5985" fmla="*/ 3111036 w 4719208"/>
              <a:gd name="connsiteY5985" fmla="*/ 717403 h 2714626"/>
              <a:gd name="connsiteX5986" fmla="*/ 3108175 w 4719208"/>
              <a:gd name="connsiteY5986" fmla="*/ 718152 h 2714626"/>
              <a:gd name="connsiteX5987" fmla="*/ 3108209 w 4719208"/>
              <a:gd name="connsiteY5987" fmla="*/ 718178 h 2714626"/>
              <a:gd name="connsiteX5988" fmla="*/ 3111035 w 4719208"/>
              <a:gd name="connsiteY5988" fmla="*/ 718178 h 2714626"/>
              <a:gd name="connsiteX5989" fmla="*/ 3106796 w 4719208"/>
              <a:gd name="connsiteY5989" fmla="*/ 720709 h 2714626"/>
              <a:gd name="connsiteX5990" fmla="*/ 3104440 w 4719208"/>
              <a:gd name="connsiteY5990" fmla="*/ 725048 h 2714626"/>
              <a:gd name="connsiteX5991" fmla="*/ 3112919 w 4719208"/>
              <a:gd name="connsiteY5991" fmla="*/ 726495 h 2714626"/>
              <a:gd name="connsiteX5992" fmla="*/ 3133648 w 4719208"/>
              <a:gd name="connsiteY5992" fmla="*/ 725410 h 2714626"/>
              <a:gd name="connsiteX5993" fmla="*/ 3142128 w 4719208"/>
              <a:gd name="connsiteY5993" fmla="*/ 728664 h 2714626"/>
              <a:gd name="connsiteX5994" fmla="*/ 3141656 w 4719208"/>
              <a:gd name="connsiteY5994" fmla="*/ 730110 h 2714626"/>
              <a:gd name="connsiteX5995" fmla="*/ 3143070 w 4719208"/>
              <a:gd name="connsiteY5995" fmla="*/ 734450 h 2714626"/>
              <a:gd name="connsiteX5996" fmla="*/ 3145425 w 4719208"/>
              <a:gd name="connsiteY5996" fmla="*/ 735535 h 2714626"/>
              <a:gd name="connsiteX5997" fmla="*/ 3146838 w 4719208"/>
              <a:gd name="connsiteY5997" fmla="*/ 732642 h 2714626"/>
              <a:gd name="connsiteX5998" fmla="*/ 3152492 w 4719208"/>
              <a:gd name="connsiteY5998" fmla="*/ 729026 h 2714626"/>
              <a:gd name="connsiteX5999" fmla="*/ 3163327 w 4719208"/>
              <a:gd name="connsiteY5999" fmla="*/ 725410 h 2714626"/>
              <a:gd name="connsiteX6000" fmla="*/ 3169452 w 4719208"/>
              <a:gd name="connsiteY6000" fmla="*/ 721794 h 2714626"/>
              <a:gd name="connsiteX6001" fmla="*/ 3173220 w 4719208"/>
              <a:gd name="connsiteY6001" fmla="*/ 722517 h 2714626"/>
              <a:gd name="connsiteX6002" fmla="*/ 3176047 w 4719208"/>
              <a:gd name="connsiteY6002" fmla="*/ 723964 h 2714626"/>
              <a:gd name="connsiteX6003" fmla="*/ 3170865 w 4719208"/>
              <a:gd name="connsiteY6003" fmla="*/ 725048 h 2714626"/>
              <a:gd name="connsiteX6004" fmla="*/ 3161443 w 4719208"/>
              <a:gd name="connsiteY6004" fmla="*/ 728664 h 2714626"/>
              <a:gd name="connsiteX6005" fmla="*/ 3155318 w 4719208"/>
              <a:gd name="connsiteY6005" fmla="*/ 729026 h 2714626"/>
              <a:gd name="connsiteX6006" fmla="*/ 3154376 w 4719208"/>
              <a:gd name="connsiteY6006" fmla="*/ 731919 h 2714626"/>
              <a:gd name="connsiteX6007" fmla="*/ 3159087 w 4719208"/>
              <a:gd name="connsiteY6007" fmla="*/ 732642 h 2714626"/>
              <a:gd name="connsiteX6008" fmla="*/ 3160500 w 4719208"/>
              <a:gd name="connsiteY6008" fmla="*/ 733365 h 2714626"/>
              <a:gd name="connsiteX6009" fmla="*/ 3156260 w 4719208"/>
              <a:gd name="connsiteY6009" fmla="*/ 734812 h 2714626"/>
              <a:gd name="connsiteX6010" fmla="*/ 3151078 w 4719208"/>
              <a:gd name="connsiteY6010" fmla="*/ 735535 h 2714626"/>
              <a:gd name="connsiteX6011" fmla="*/ 3152492 w 4719208"/>
              <a:gd name="connsiteY6011" fmla="*/ 738066 h 2714626"/>
              <a:gd name="connsiteX6012" fmla="*/ 3151078 w 4719208"/>
              <a:gd name="connsiteY6012" fmla="*/ 739513 h 2714626"/>
              <a:gd name="connsiteX6013" fmla="*/ 3154376 w 4719208"/>
              <a:gd name="connsiteY6013" fmla="*/ 740236 h 2714626"/>
              <a:gd name="connsiteX6014" fmla="*/ 3158616 w 4719208"/>
              <a:gd name="connsiteY6014" fmla="*/ 738428 h 2714626"/>
              <a:gd name="connsiteX6015" fmla="*/ 3159087 w 4719208"/>
              <a:gd name="connsiteY6015" fmla="*/ 736258 h 2714626"/>
              <a:gd name="connsiteX6016" fmla="*/ 3172278 w 4719208"/>
              <a:gd name="connsiteY6016" fmla="*/ 737343 h 2714626"/>
              <a:gd name="connsiteX6017" fmla="*/ 3184998 w 4719208"/>
              <a:gd name="connsiteY6017" fmla="*/ 736258 h 2714626"/>
              <a:gd name="connsiteX6018" fmla="*/ 3189709 w 4719208"/>
              <a:gd name="connsiteY6018" fmla="*/ 738428 h 2714626"/>
              <a:gd name="connsiteX6019" fmla="*/ 3201486 w 4719208"/>
              <a:gd name="connsiteY6019" fmla="*/ 740236 h 2714626"/>
              <a:gd name="connsiteX6020" fmla="*/ 3219388 w 4719208"/>
              <a:gd name="connsiteY6020" fmla="*/ 738428 h 2714626"/>
              <a:gd name="connsiteX6021" fmla="*/ 3229752 w 4719208"/>
              <a:gd name="connsiteY6021" fmla="*/ 736982 h 2714626"/>
              <a:gd name="connsiteX6022" fmla="*/ 3233049 w 4719208"/>
              <a:gd name="connsiteY6022" fmla="*/ 738066 h 2714626"/>
              <a:gd name="connsiteX6023" fmla="*/ 3235405 w 4719208"/>
              <a:gd name="connsiteY6023" fmla="*/ 739151 h 2714626"/>
              <a:gd name="connsiteX6024" fmla="*/ 3254720 w 4719208"/>
              <a:gd name="connsiteY6024" fmla="*/ 739513 h 2714626"/>
              <a:gd name="connsiteX6025" fmla="*/ 3288168 w 4719208"/>
              <a:gd name="connsiteY6025" fmla="*/ 736982 h 2714626"/>
              <a:gd name="connsiteX6026" fmla="*/ 3308426 w 4719208"/>
              <a:gd name="connsiteY6026" fmla="*/ 738066 h 2714626"/>
              <a:gd name="connsiteX6027" fmla="*/ 3316434 w 4719208"/>
              <a:gd name="connsiteY6027" fmla="*/ 740597 h 2714626"/>
              <a:gd name="connsiteX6028" fmla="*/ 3320203 w 4719208"/>
              <a:gd name="connsiteY6028" fmla="*/ 739513 h 2714626"/>
              <a:gd name="connsiteX6029" fmla="*/ 3325385 w 4719208"/>
              <a:gd name="connsiteY6029" fmla="*/ 741682 h 2714626"/>
              <a:gd name="connsiteX6030" fmla="*/ 3326327 w 4719208"/>
              <a:gd name="connsiteY6030" fmla="*/ 744937 h 2714626"/>
              <a:gd name="connsiteX6031" fmla="*/ 3321145 w 4719208"/>
              <a:gd name="connsiteY6031" fmla="*/ 746745 h 2714626"/>
              <a:gd name="connsiteX6032" fmla="*/ 3309368 w 4719208"/>
              <a:gd name="connsiteY6032" fmla="*/ 749276 h 2714626"/>
              <a:gd name="connsiteX6033" fmla="*/ 3305128 w 4719208"/>
              <a:gd name="connsiteY6033" fmla="*/ 752169 h 2714626"/>
              <a:gd name="connsiteX6034" fmla="*/ 3305599 w 4719208"/>
              <a:gd name="connsiteY6034" fmla="*/ 753977 h 2714626"/>
              <a:gd name="connsiteX6035" fmla="*/ 3309368 w 4719208"/>
              <a:gd name="connsiteY6035" fmla="*/ 757955 h 2714626"/>
              <a:gd name="connsiteX6036" fmla="*/ 3312665 w 4719208"/>
              <a:gd name="connsiteY6036" fmla="*/ 758316 h 2714626"/>
              <a:gd name="connsiteX6037" fmla="*/ 3315021 w 4719208"/>
              <a:gd name="connsiteY6037" fmla="*/ 756146 h 2714626"/>
              <a:gd name="connsiteX6038" fmla="*/ 3320674 w 4719208"/>
              <a:gd name="connsiteY6038" fmla="*/ 756870 h 2714626"/>
              <a:gd name="connsiteX6039" fmla="*/ 3322087 w 4719208"/>
              <a:gd name="connsiteY6039" fmla="*/ 755062 h 2714626"/>
              <a:gd name="connsiteX6040" fmla="*/ 3322087 w 4719208"/>
              <a:gd name="connsiteY6040" fmla="*/ 753254 h 2714626"/>
              <a:gd name="connsiteX6041" fmla="*/ 3323972 w 4719208"/>
              <a:gd name="connsiteY6041" fmla="*/ 753977 h 2714626"/>
              <a:gd name="connsiteX6042" fmla="*/ 3322087 w 4719208"/>
              <a:gd name="connsiteY6042" fmla="*/ 758316 h 2714626"/>
              <a:gd name="connsiteX6043" fmla="*/ 3331509 w 4719208"/>
              <a:gd name="connsiteY6043" fmla="*/ 758678 h 2714626"/>
              <a:gd name="connsiteX6044" fmla="*/ 3345170 w 4719208"/>
              <a:gd name="connsiteY6044" fmla="*/ 765187 h 2714626"/>
              <a:gd name="connsiteX6045" fmla="*/ 3351295 w 4719208"/>
              <a:gd name="connsiteY6045" fmla="*/ 765549 h 2714626"/>
              <a:gd name="connsiteX6046" fmla="*/ 3347997 w 4719208"/>
              <a:gd name="connsiteY6046" fmla="*/ 766995 h 2714626"/>
              <a:gd name="connsiteX6047" fmla="*/ 3340932 w 4719208"/>
              <a:gd name="connsiteY6047" fmla="*/ 766633 h 2714626"/>
              <a:gd name="connsiteX6048" fmla="*/ 3328212 w 4719208"/>
              <a:gd name="connsiteY6048" fmla="*/ 763379 h 2714626"/>
              <a:gd name="connsiteX6049" fmla="*/ 3316434 w 4719208"/>
              <a:gd name="connsiteY6049" fmla="*/ 763379 h 2714626"/>
              <a:gd name="connsiteX6050" fmla="*/ 3314550 w 4719208"/>
              <a:gd name="connsiteY6050" fmla="*/ 765549 h 2714626"/>
              <a:gd name="connsiteX6051" fmla="*/ 3314550 w 4719208"/>
              <a:gd name="connsiteY6051" fmla="*/ 765777 h 2714626"/>
              <a:gd name="connsiteX6052" fmla="*/ 3409134 w 4719208"/>
              <a:gd name="connsiteY6052" fmla="*/ 775674 h 2714626"/>
              <a:gd name="connsiteX6053" fmla="*/ 3424685 w 4719208"/>
              <a:gd name="connsiteY6053" fmla="*/ 777121 h 2714626"/>
              <a:gd name="connsiteX6054" fmla="*/ 3442593 w 4719208"/>
              <a:gd name="connsiteY6054" fmla="*/ 782545 h 2714626"/>
              <a:gd name="connsiteX6055" fmla="*/ 3449190 w 4719208"/>
              <a:gd name="connsiteY6055" fmla="*/ 786522 h 2714626"/>
              <a:gd name="connsiteX6056" fmla="*/ 3450604 w 4719208"/>
              <a:gd name="connsiteY6056" fmla="*/ 788692 h 2714626"/>
              <a:gd name="connsiteX6057" fmla="*/ 3450604 w 4719208"/>
              <a:gd name="connsiteY6057" fmla="*/ 790862 h 2714626"/>
              <a:gd name="connsiteX6058" fmla="*/ 3445892 w 4719208"/>
              <a:gd name="connsiteY6058" fmla="*/ 793755 h 2714626"/>
              <a:gd name="connsiteX6059" fmla="*/ 3430340 w 4719208"/>
              <a:gd name="connsiteY6059" fmla="*/ 796286 h 2714626"/>
              <a:gd name="connsiteX6060" fmla="*/ 3415260 w 4719208"/>
              <a:gd name="connsiteY6060" fmla="*/ 795925 h 2714626"/>
              <a:gd name="connsiteX6061" fmla="*/ 3353526 w 4719208"/>
              <a:gd name="connsiteY6061" fmla="*/ 791947 h 2714626"/>
              <a:gd name="connsiteX6062" fmla="*/ 3232174 w 4719208"/>
              <a:gd name="connsiteY6062" fmla="*/ 782033 h 2714626"/>
              <a:gd name="connsiteX6063" fmla="*/ 3201958 w 4719208"/>
              <a:gd name="connsiteY6063" fmla="*/ 784352 h 2714626"/>
              <a:gd name="connsiteX6064" fmla="*/ 3146838 w 4719208"/>
              <a:gd name="connsiteY6064" fmla="*/ 790499 h 2714626"/>
              <a:gd name="connsiteX6065" fmla="*/ 3093605 w 4719208"/>
              <a:gd name="connsiteY6065" fmla="*/ 794116 h 2714626"/>
              <a:gd name="connsiteX6066" fmla="*/ 3067694 w 4719208"/>
              <a:gd name="connsiteY6066" fmla="*/ 793031 h 2714626"/>
              <a:gd name="connsiteX6067" fmla="*/ 3066281 w 4719208"/>
              <a:gd name="connsiteY6067" fmla="*/ 793754 h 2714626"/>
              <a:gd name="connsiteX6068" fmla="*/ 3067694 w 4719208"/>
              <a:gd name="connsiteY6068" fmla="*/ 795200 h 2714626"/>
              <a:gd name="connsiteX6069" fmla="*/ 3066281 w 4719208"/>
              <a:gd name="connsiteY6069" fmla="*/ 796285 h 2714626"/>
              <a:gd name="connsiteX6070" fmla="*/ 3062041 w 4719208"/>
              <a:gd name="connsiteY6070" fmla="*/ 795200 h 2714626"/>
              <a:gd name="connsiteX6071" fmla="*/ 3055492 w 4719208"/>
              <a:gd name="connsiteY6071" fmla="*/ 796278 h 2714626"/>
              <a:gd name="connsiteX6072" fmla="*/ 3066434 w 4719208"/>
              <a:gd name="connsiteY6072" fmla="*/ 797809 h 2714626"/>
              <a:gd name="connsiteX6073" fmla="*/ 3067694 w 4719208"/>
              <a:gd name="connsiteY6073" fmla="*/ 797732 h 2714626"/>
              <a:gd name="connsiteX6074" fmla="*/ 3072876 w 4719208"/>
              <a:gd name="connsiteY6074" fmla="*/ 797370 h 2714626"/>
              <a:gd name="connsiteX6075" fmla="*/ 3085125 w 4719208"/>
              <a:gd name="connsiteY6075" fmla="*/ 797732 h 2714626"/>
              <a:gd name="connsiteX6076" fmla="*/ 3098316 w 4719208"/>
              <a:gd name="connsiteY6076" fmla="*/ 797732 h 2714626"/>
              <a:gd name="connsiteX6077" fmla="*/ 3121399 w 4719208"/>
              <a:gd name="connsiteY6077" fmla="*/ 796647 h 2714626"/>
              <a:gd name="connsiteX6078" fmla="*/ 3151078 w 4719208"/>
              <a:gd name="connsiteY6078" fmla="*/ 796647 h 2714626"/>
              <a:gd name="connsiteX6079" fmla="*/ 3152963 w 4719208"/>
              <a:gd name="connsiteY6079" fmla="*/ 798817 h 2714626"/>
              <a:gd name="connsiteX6080" fmla="*/ 3157674 w 4719208"/>
              <a:gd name="connsiteY6080" fmla="*/ 800625 h 2714626"/>
              <a:gd name="connsiteX6081" fmla="*/ 3167567 w 4719208"/>
              <a:gd name="connsiteY6081" fmla="*/ 799540 h 2714626"/>
              <a:gd name="connsiteX6082" fmla="*/ 3173220 w 4719208"/>
              <a:gd name="connsiteY6082" fmla="*/ 799902 h 2714626"/>
              <a:gd name="connsiteX6083" fmla="*/ 3169452 w 4719208"/>
              <a:gd name="connsiteY6083" fmla="*/ 802071 h 2714626"/>
              <a:gd name="connsiteX6084" fmla="*/ 3154376 w 4719208"/>
              <a:gd name="connsiteY6084" fmla="*/ 802071 h 2714626"/>
              <a:gd name="connsiteX6085" fmla="*/ 3149665 w 4719208"/>
              <a:gd name="connsiteY6085" fmla="*/ 800986 h 2714626"/>
              <a:gd name="connsiteX6086" fmla="*/ 3143541 w 4719208"/>
              <a:gd name="connsiteY6086" fmla="*/ 805687 h 2714626"/>
              <a:gd name="connsiteX6087" fmla="*/ 3140561 w 4719208"/>
              <a:gd name="connsiteY6087" fmla="*/ 806582 h 2714626"/>
              <a:gd name="connsiteX6088" fmla="*/ 3236186 w 4719208"/>
              <a:gd name="connsiteY6088" fmla="*/ 817260 h 2714626"/>
              <a:gd name="connsiteX6089" fmla="*/ 3312056 w 4719208"/>
              <a:gd name="connsiteY6089" fmla="*/ 825215 h 2714626"/>
              <a:gd name="connsiteX6090" fmla="*/ 3318183 w 4719208"/>
              <a:gd name="connsiteY6090" fmla="*/ 826300 h 2714626"/>
              <a:gd name="connsiteX6091" fmla="*/ 3321482 w 4719208"/>
              <a:gd name="connsiteY6091" fmla="*/ 827746 h 2714626"/>
              <a:gd name="connsiteX6092" fmla="*/ 3321482 w 4719208"/>
              <a:gd name="connsiteY6092" fmla="*/ 829192 h 2714626"/>
              <a:gd name="connsiteX6093" fmla="*/ 3316298 w 4719208"/>
              <a:gd name="connsiteY6093" fmla="*/ 829192 h 2714626"/>
              <a:gd name="connsiteX6094" fmla="*/ 3262576 w 4719208"/>
              <a:gd name="connsiteY6094" fmla="*/ 827023 h 2714626"/>
              <a:gd name="connsiteX6095" fmla="*/ 3154188 w 4719208"/>
              <a:gd name="connsiteY6095" fmla="*/ 819429 h 2714626"/>
              <a:gd name="connsiteX6096" fmla="*/ 3099052 w 4719208"/>
              <a:gd name="connsiteY6096" fmla="*/ 814728 h 2714626"/>
              <a:gd name="connsiteX6097" fmla="*/ 3106592 w 4719208"/>
              <a:gd name="connsiteY6097" fmla="*/ 818344 h 2714626"/>
              <a:gd name="connsiteX6098" fmla="*/ 3109492 w 4719208"/>
              <a:gd name="connsiteY6098" fmla="*/ 821126 h 2714626"/>
              <a:gd name="connsiteX6099" fmla="*/ 3115275 w 4719208"/>
              <a:gd name="connsiteY6099" fmla="*/ 822321 h 2714626"/>
              <a:gd name="connsiteX6100" fmla="*/ 3112448 w 4719208"/>
              <a:gd name="connsiteY6100" fmla="*/ 823406 h 2714626"/>
              <a:gd name="connsiteX6101" fmla="*/ 3111839 w 4719208"/>
              <a:gd name="connsiteY6101" fmla="*/ 823378 h 2714626"/>
              <a:gd name="connsiteX6102" fmla="*/ 3114131 w 4719208"/>
              <a:gd name="connsiteY6102" fmla="*/ 825576 h 2714626"/>
              <a:gd name="connsiteX6103" fmla="*/ 3113754 w 4719208"/>
              <a:gd name="connsiteY6103" fmla="*/ 827022 h 2714626"/>
              <a:gd name="connsiteX6104" fmla="*/ 3117159 w 4719208"/>
              <a:gd name="connsiteY6104" fmla="*/ 827022 h 2714626"/>
              <a:gd name="connsiteX6105" fmla="*/ 3125168 w 4719208"/>
              <a:gd name="connsiteY6105" fmla="*/ 826661 h 2714626"/>
              <a:gd name="connsiteX6106" fmla="*/ 3123284 w 4719208"/>
              <a:gd name="connsiteY6106" fmla="*/ 828469 h 2714626"/>
              <a:gd name="connsiteX6107" fmla="*/ 3117159 w 4719208"/>
              <a:gd name="connsiteY6107" fmla="*/ 830277 h 2714626"/>
              <a:gd name="connsiteX6108" fmla="*/ 3112927 w 4719208"/>
              <a:gd name="connsiteY6108" fmla="*/ 829555 h 2714626"/>
              <a:gd name="connsiteX6109" fmla="*/ 3112924 w 4719208"/>
              <a:gd name="connsiteY6109" fmla="*/ 829559 h 2714626"/>
              <a:gd name="connsiteX6110" fmla="*/ 3113862 w 4719208"/>
              <a:gd name="connsiteY6110" fmla="*/ 830638 h 2714626"/>
              <a:gd name="connsiteX6111" fmla="*/ 3115746 w 4719208"/>
              <a:gd name="connsiteY6111" fmla="*/ 830638 h 2714626"/>
              <a:gd name="connsiteX6112" fmla="*/ 3114332 w 4719208"/>
              <a:gd name="connsiteY6112" fmla="*/ 831723 h 2714626"/>
              <a:gd name="connsiteX6113" fmla="*/ 3111506 w 4719208"/>
              <a:gd name="connsiteY6113" fmla="*/ 831723 h 2714626"/>
              <a:gd name="connsiteX6114" fmla="*/ 3126110 w 4719208"/>
              <a:gd name="connsiteY6114" fmla="*/ 833170 h 2714626"/>
              <a:gd name="connsiteX6115" fmla="*/ 3142128 w 4719208"/>
              <a:gd name="connsiteY6115" fmla="*/ 835701 h 2714626"/>
              <a:gd name="connsiteX6116" fmla="*/ 3141656 w 4719208"/>
              <a:gd name="connsiteY6116" fmla="*/ 837870 h 2714626"/>
              <a:gd name="connsiteX6117" fmla="*/ 3145425 w 4719208"/>
              <a:gd name="connsiteY6117" fmla="*/ 839679 h 2714626"/>
              <a:gd name="connsiteX6118" fmla="*/ 3151550 w 4719208"/>
              <a:gd name="connsiteY6118" fmla="*/ 839679 h 2714626"/>
              <a:gd name="connsiteX6119" fmla="*/ 3156260 w 4719208"/>
              <a:gd name="connsiteY6119" fmla="*/ 840040 h 2714626"/>
              <a:gd name="connsiteX6120" fmla="*/ 3157203 w 4719208"/>
              <a:gd name="connsiteY6120" fmla="*/ 841487 h 2714626"/>
              <a:gd name="connsiteX6121" fmla="*/ 3140243 w 4719208"/>
              <a:gd name="connsiteY6121" fmla="*/ 841125 h 2714626"/>
              <a:gd name="connsiteX6122" fmla="*/ 3124944 w 4719208"/>
              <a:gd name="connsiteY6122" fmla="*/ 843921 h 2714626"/>
              <a:gd name="connsiteX6123" fmla="*/ 3136280 w 4719208"/>
              <a:gd name="connsiteY6123" fmla="*/ 845827 h 2714626"/>
              <a:gd name="connsiteX6124" fmla="*/ 3143349 w 4719208"/>
              <a:gd name="connsiteY6124" fmla="*/ 846911 h 2714626"/>
              <a:gd name="connsiteX6125" fmla="*/ 3152774 w 4719208"/>
              <a:gd name="connsiteY6125" fmla="*/ 851251 h 2714626"/>
              <a:gd name="connsiteX6126" fmla="*/ 3152774 w 4719208"/>
              <a:gd name="connsiteY6126" fmla="*/ 852697 h 2714626"/>
              <a:gd name="connsiteX6127" fmla="*/ 3151361 w 4719208"/>
              <a:gd name="connsiteY6127" fmla="*/ 854867 h 2714626"/>
              <a:gd name="connsiteX6128" fmla="*/ 3140522 w 4719208"/>
              <a:gd name="connsiteY6128" fmla="*/ 855228 h 2714626"/>
              <a:gd name="connsiteX6129" fmla="*/ 3133924 w 4719208"/>
              <a:gd name="connsiteY6129" fmla="*/ 854144 h 2714626"/>
              <a:gd name="connsiteX6130" fmla="*/ 3094841 w 4719208"/>
              <a:gd name="connsiteY6130" fmla="*/ 847977 h 2714626"/>
              <a:gd name="connsiteX6131" fmla="*/ 3093605 w 4719208"/>
              <a:gd name="connsiteY6131" fmla="*/ 848357 h 2714626"/>
              <a:gd name="connsiteX6132" fmla="*/ 3082173 w 4719208"/>
              <a:gd name="connsiteY6132" fmla="*/ 848357 h 2714626"/>
              <a:gd name="connsiteX6133" fmla="*/ 3272943 w 4719208"/>
              <a:gd name="connsiteY6133" fmla="*/ 873671 h 2714626"/>
              <a:gd name="connsiteX6134" fmla="*/ 3449190 w 4719208"/>
              <a:gd name="connsiteY6134" fmla="*/ 893921 h 2714626"/>
              <a:gd name="connsiteX6135" fmla="*/ 3456258 w 4719208"/>
              <a:gd name="connsiteY6135" fmla="*/ 895005 h 2714626"/>
              <a:gd name="connsiteX6136" fmla="*/ 3458144 w 4719208"/>
              <a:gd name="connsiteY6136" fmla="*/ 896452 h 2714626"/>
              <a:gd name="connsiteX6137" fmla="*/ 3456258 w 4719208"/>
              <a:gd name="connsiteY6137" fmla="*/ 897899 h 2714626"/>
              <a:gd name="connsiteX6138" fmla="*/ 3450132 w 4719208"/>
              <a:gd name="connsiteY6138" fmla="*/ 897537 h 2714626"/>
              <a:gd name="connsiteX6139" fmla="*/ 3342688 w 4719208"/>
              <a:gd name="connsiteY6139" fmla="*/ 885604 h 2714626"/>
              <a:gd name="connsiteX6140" fmla="*/ 3236186 w 4719208"/>
              <a:gd name="connsiteY6140" fmla="*/ 872586 h 2714626"/>
              <a:gd name="connsiteX6141" fmla="*/ 3238070 w 4719208"/>
              <a:gd name="connsiteY6141" fmla="*/ 873671 h 2714626"/>
              <a:gd name="connsiteX6142" fmla="*/ 3238070 w 4719208"/>
              <a:gd name="connsiteY6142" fmla="*/ 875117 h 2714626"/>
              <a:gd name="connsiteX6143" fmla="*/ 3236186 w 4719208"/>
              <a:gd name="connsiteY6143" fmla="*/ 875117 h 2714626"/>
              <a:gd name="connsiteX6144" fmla="*/ 3230059 w 4719208"/>
              <a:gd name="connsiteY6144" fmla="*/ 875117 h 2714626"/>
              <a:gd name="connsiteX6145" fmla="*/ 3224876 w 4719208"/>
              <a:gd name="connsiteY6145" fmla="*/ 874032 h 2714626"/>
              <a:gd name="connsiteX6146" fmla="*/ 3222519 w 4719208"/>
              <a:gd name="connsiteY6146" fmla="*/ 872947 h 2714626"/>
              <a:gd name="connsiteX6147" fmla="*/ 3223462 w 4719208"/>
              <a:gd name="connsiteY6147" fmla="*/ 871501 h 2714626"/>
              <a:gd name="connsiteX6148" fmla="*/ 3225347 w 4719208"/>
              <a:gd name="connsiteY6148" fmla="*/ 870777 h 2714626"/>
              <a:gd name="connsiteX6149" fmla="*/ 3051608 w 4719208"/>
              <a:gd name="connsiteY6149" fmla="*/ 848663 h 2714626"/>
              <a:gd name="connsiteX6150" fmla="*/ 3051206 w 4719208"/>
              <a:gd name="connsiteY6150" fmla="*/ 848719 h 2714626"/>
              <a:gd name="connsiteX6151" fmla="*/ 3043197 w 4719208"/>
              <a:gd name="connsiteY6151" fmla="*/ 849804 h 2714626"/>
              <a:gd name="connsiteX6152" fmla="*/ 3026238 w 4719208"/>
              <a:gd name="connsiteY6152" fmla="*/ 846911 h 2714626"/>
              <a:gd name="connsiteX6153" fmla="*/ 2989105 w 4719208"/>
              <a:gd name="connsiteY6153" fmla="*/ 846911 h 2714626"/>
              <a:gd name="connsiteX6154" fmla="*/ 3009986 w 4719208"/>
              <a:gd name="connsiteY6154" fmla="*/ 850528 h 2714626"/>
              <a:gd name="connsiteX6155" fmla="*/ 3057318 w 4719208"/>
              <a:gd name="connsiteY6155" fmla="*/ 858229 h 2714626"/>
              <a:gd name="connsiteX6156" fmla="*/ 3062293 w 4719208"/>
              <a:gd name="connsiteY6156" fmla="*/ 858638 h 2714626"/>
              <a:gd name="connsiteX6157" fmla="*/ 3061393 w 4719208"/>
              <a:gd name="connsiteY6157" fmla="*/ 858892 h 2714626"/>
              <a:gd name="connsiteX6158" fmla="*/ 3153666 w 4719208"/>
              <a:gd name="connsiteY6158" fmla="*/ 873905 h 2714626"/>
              <a:gd name="connsiteX6159" fmla="*/ 3158158 w 4719208"/>
              <a:gd name="connsiteY6159" fmla="*/ 871966 h 2714626"/>
              <a:gd name="connsiteX6160" fmla="*/ 3165498 w 4719208"/>
              <a:gd name="connsiteY6160" fmla="*/ 871500 h 2714626"/>
              <a:gd name="connsiteX6161" fmla="*/ 3160605 w 4719208"/>
              <a:gd name="connsiteY6161" fmla="*/ 874755 h 2714626"/>
              <a:gd name="connsiteX6162" fmla="*/ 3157903 w 4719208"/>
              <a:gd name="connsiteY6162" fmla="*/ 874595 h 2714626"/>
              <a:gd name="connsiteX6163" fmla="*/ 3190002 w 4719208"/>
              <a:gd name="connsiteY6163" fmla="*/ 879818 h 2714626"/>
              <a:gd name="connsiteX6164" fmla="*/ 3230059 w 4719208"/>
              <a:gd name="connsiteY6164" fmla="*/ 881264 h 2714626"/>
              <a:gd name="connsiteX6165" fmla="*/ 3236186 w 4719208"/>
              <a:gd name="connsiteY6165" fmla="*/ 882349 h 2714626"/>
              <a:gd name="connsiteX6166" fmla="*/ 3239484 w 4719208"/>
              <a:gd name="connsiteY6166" fmla="*/ 884519 h 2714626"/>
              <a:gd name="connsiteX6167" fmla="*/ 3239013 w 4719208"/>
              <a:gd name="connsiteY6167" fmla="*/ 885604 h 2714626"/>
              <a:gd name="connsiteX6168" fmla="*/ 3234300 w 4719208"/>
              <a:gd name="connsiteY6168" fmla="*/ 885965 h 2714626"/>
              <a:gd name="connsiteX6169" fmla="*/ 3222519 w 4719208"/>
              <a:gd name="connsiteY6169" fmla="*/ 885604 h 2714626"/>
              <a:gd name="connsiteX6170" fmla="*/ 3239013 w 4719208"/>
              <a:gd name="connsiteY6170" fmla="*/ 888496 h 2714626"/>
              <a:gd name="connsiteX6171" fmla="*/ 3255035 w 4719208"/>
              <a:gd name="connsiteY6171" fmla="*/ 895005 h 2714626"/>
              <a:gd name="connsiteX6172" fmla="*/ 3259748 w 4719208"/>
              <a:gd name="connsiteY6172" fmla="*/ 899707 h 2714626"/>
              <a:gd name="connsiteX6173" fmla="*/ 3259748 w 4719208"/>
              <a:gd name="connsiteY6173" fmla="*/ 901514 h 2714626"/>
              <a:gd name="connsiteX6174" fmla="*/ 3258806 w 4719208"/>
              <a:gd name="connsiteY6174" fmla="*/ 903684 h 2714626"/>
              <a:gd name="connsiteX6175" fmla="*/ 3250323 w 4719208"/>
              <a:gd name="connsiteY6175" fmla="*/ 906216 h 2714626"/>
              <a:gd name="connsiteX6176" fmla="*/ 3230531 w 4719208"/>
              <a:gd name="connsiteY6176" fmla="*/ 907300 h 2714626"/>
              <a:gd name="connsiteX6177" fmla="*/ 3219147 w 4719208"/>
              <a:gd name="connsiteY6177" fmla="*/ 906356 h 2714626"/>
              <a:gd name="connsiteX6178" fmla="*/ 3219927 w 4719208"/>
              <a:gd name="connsiteY6178" fmla="*/ 909303 h 2714626"/>
              <a:gd name="connsiteX6179" fmla="*/ 3223462 w 4719208"/>
              <a:gd name="connsiteY6179" fmla="*/ 908886 h 2714626"/>
              <a:gd name="connsiteX6180" fmla="*/ 3221253 w 4719208"/>
              <a:gd name="connsiteY6180" fmla="*/ 910555 h 2714626"/>
              <a:gd name="connsiteX6181" fmla="*/ 3216392 w 4719208"/>
              <a:gd name="connsiteY6181" fmla="*/ 908469 h 2714626"/>
              <a:gd name="connsiteX6182" fmla="*/ 3216392 w 4719208"/>
              <a:gd name="connsiteY6182" fmla="*/ 906128 h 2714626"/>
              <a:gd name="connsiteX6183" fmla="*/ 3213094 w 4719208"/>
              <a:gd name="connsiteY6183" fmla="*/ 905854 h 2714626"/>
              <a:gd name="connsiteX6184" fmla="*/ 3194277 w 4719208"/>
              <a:gd name="connsiteY6184" fmla="*/ 903364 h 2714626"/>
              <a:gd name="connsiteX6185" fmla="*/ 3194194 w 4719208"/>
              <a:gd name="connsiteY6185" fmla="*/ 903684 h 2714626"/>
              <a:gd name="connsiteX6186" fmla="*/ 3190423 w 4719208"/>
              <a:gd name="connsiteY6186" fmla="*/ 904768 h 2714626"/>
              <a:gd name="connsiteX6187" fmla="*/ 3189951 w 4719208"/>
              <a:gd name="connsiteY6187" fmla="*/ 906215 h 2714626"/>
              <a:gd name="connsiteX6188" fmla="*/ 3199378 w 4719208"/>
              <a:gd name="connsiteY6188" fmla="*/ 907300 h 2714626"/>
              <a:gd name="connsiteX6189" fmla="*/ 3215875 w 4719208"/>
              <a:gd name="connsiteY6189" fmla="*/ 911277 h 2714626"/>
              <a:gd name="connsiteX6190" fmla="*/ 3227188 w 4719208"/>
              <a:gd name="connsiteY6190" fmla="*/ 912363 h 2714626"/>
              <a:gd name="connsiteX6191" fmla="*/ 3233314 w 4719208"/>
              <a:gd name="connsiteY6191" fmla="*/ 911277 h 2714626"/>
              <a:gd name="connsiteX6192" fmla="*/ 3234258 w 4719208"/>
              <a:gd name="connsiteY6192" fmla="*/ 913086 h 2714626"/>
              <a:gd name="connsiteX6193" fmla="*/ 3232844 w 4719208"/>
              <a:gd name="connsiteY6193" fmla="*/ 913809 h 2714626"/>
              <a:gd name="connsiteX6194" fmla="*/ 3227188 w 4719208"/>
              <a:gd name="connsiteY6194" fmla="*/ 913447 h 2714626"/>
              <a:gd name="connsiteX6195" fmla="*/ 3225302 w 4719208"/>
              <a:gd name="connsiteY6195" fmla="*/ 914894 h 2714626"/>
              <a:gd name="connsiteX6196" fmla="*/ 3234258 w 4719208"/>
              <a:gd name="connsiteY6196" fmla="*/ 915979 h 2714626"/>
              <a:gd name="connsiteX6197" fmla="*/ 3248398 w 4719208"/>
              <a:gd name="connsiteY6197" fmla="*/ 913809 h 2714626"/>
              <a:gd name="connsiteX6198" fmla="*/ 3257353 w 4719208"/>
              <a:gd name="connsiteY6198" fmla="*/ 913809 h 2714626"/>
              <a:gd name="connsiteX6199" fmla="*/ 3260653 w 4719208"/>
              <a:gd name="connsiteY6199" fmla="*/ 915979 h 2714626"/>
              <a:gd name="connsiteX6200" fmla="*/ 3262538 w 4719208"/>
              <a:gd name="connsiteY6200" fmla="*/ 914894 h 2714626"/>
              <a:gd name="connsiteX6201" fmla="*/ 3263952 w 4719208"/>
              <a:gd name="connsiteY6201" fmla="*/ 913086 h 2714626"/>
              <a:gd name="connsiteX6202" fmla="*/ 3270550 w 4719208"/>
              <a:gd name="connsiteY6202" fmla="*/ 915979 h 2714626"/>
              <a:gd name="connsiteX6203" fmla="*/ 3285162 w 4719208"/>
              <a:gd name="connsiteY6203" fmla="*/ 917063 h 2714626"/>
              <a:gd name="connsiteX6204" fmla="*/ 3292704 w 4719208"/>
              <a:gd name="connsiteY6204" fmla="*/ 915979 h 2714626"/>
              <a:gd name="connsiteX6205" fmla="*/ 3293647 w 4719208"/>
              <a:gd name="connsiteY6205" fmla="*/ 920318 h 2714626"/>
              <a:gd name="connsiteX6206" fmla="*/ 3301188 w 4719208"/>
              <a:gd name="connsiteY6206" fmla="*/ 923934 h 2714626"/>
              <a:gd name="connsiteX6207" fmla="*/ 3312028 w 4719208"/>
              <a:gd name="connsiteY6207" fmla="*/ 923934 h 2714626"/>
              <a:gd name="connsiteX6208" fmla="*/ 3322398 w 4719208"/>
              <a:gd name="connsiteY6208" fmla="*/ 925380 h 2714626"/>
              <a:gd name="connsiteX6209" fmla="*/ 3327112 w 4719208"/>
              <a:gd name="connsiteY6209" fmla="*/ 927912 h 2714626"/>
              <a:gd name="connsiteX6210" fmla="*/ 3333239 w 4719208"/>
              <a:gd name="connsiteY6210" fmla="*/ 926465 h 2714626"/>
              <a:gd name="connsiteX6211" fmla="*/ 3347379 w 4719208"/>
              <a:gd name="connsiteY6211" fmla="*/ 928635 h 2714626"/>
              <a:gd name="connsiteX6212" fmla="*/ 3353507 w 4719208"/>
              <a:gd name="connsiteY6212" fmla="*/ 930804 h 2714626"/>
              <a:gd name="connsiteX6213" fmla="*/ 3356334 w 4719208"/>
              <a:gd name="connsiteY6213" fmla="*/ 929720 h 2714626"/>
              <a:gd name="connsiteX6214" fmla="*/ 3358220 w 4719208"/>
              <a:gd name="connsiteY6214" fmla="*/ 927550 h 2714626"/>
              <a:gd name="connsiteX6215" fmla="*/ 3360577 w 4719208"/>
              <a:gd name="connsiteY6215" fmla="*/ 927912 h 2714626"/>
              <a:gd name="connsiteX6216" fmla="*/ 3359163 w 4719208"/>
              <a:gd name="connsiteY6216" fmla="*/ 930804 h 2714626"/>
              <a:gd name="connsiteX6217" fmla="*/ 3362933 w 4719208"/>
              <a:gd name="connsiteY6217" fmla="*/ 929720 h 2714626"/>
              <a:gd name="connsiteX6218" fmla="*/ 3366704 w 4719208"/>
              <a:gd name="connsiteY6218" fmla="*/ 928635 h 2714626"/>
              <a:gd name="connsiteX6219" fmla="*/ 3365290 w 4719208"/>
              <a:gd name="connsiteY6219" fmla="*/ 927550 h 2714626"/>
              <a:gd name="connsiteX6220" fmla="*/ 3362933 w 4719208"/>
              <a:gd name="connsiteY6220" fmla="*/ 927550 h 2714626"/>
              <a:gd name="connsiteX6221" fmla="*/ 3376131 w 4719208"/>
              <a:gd name="connsiteY6221" fmla="*/ 926465 h 2714626"/>
              <a:gd name="connsiteX6222" fmla="*/ 3389328 w 4719208"/>
              <a:gd name="connsiteY6222" fmla="*/ 927912 h 2714626"/>
              <a:gd name="connsiteX6223" fmla="*/ 3384615 w 4719208"/>
              <a:gd name="connsiteY6223" fmla="*/ 929720 h 2714626"/>
              <a:gd name="connsiteX6224" fmla="*/ 3372360 w 4719208"/>
              <a:gd name="connsiteY6224" fmla="*/ 929720 h 2714626"/>
              <a:gd name="connsiteX6225" fmla="*/ 3368589 w 4719208"/>
              <a:gd name="connsiteY6225" fmla="*/ 927550 h 2714626"/>
              <a:gd name="connsiteX6226" fmla="*/ 3367647 w 4719208"/>
              <a:gd name="connsiteY6226" fmla="*/ 928635 h 2714626"/>
              <a:gd name="connsiteX6227" fmla="*/ 3366704 w 4719208"/>
              <a:gd name="connsiteY6227" fmla="*/ 929720 h 2714626"/>
              <a:gd name="connsiteX6228" fmla="*/ 3367647 w 4719208"/>
              <a:gd name="connsiteY6228" fmla="*/ 932251 h 2714626"/>
              <a:gd name="connsiteX6229" fmla="*/ 3374717 w 4719208"/>
              <a:gd name="connsiteY6229" fmla="*/ 933698 h 2714626"/>
              <a:gd name="connsiteX6230" fmla="*/ 3377544 w 4719208"/>
              <a:gd name="connsiteY6230" fmla="*/ 931528 h 2714626"/>
              <a:gd name="connsiteX6231" fmla="*/ 3382730 w 4719208"/>
              <a:gd name="connsiteY6231" fmla="*/ 934421 h 2714626"/>
              <a:gd name="connsiteX6232" fmla="*/ 3388386 w 4719208"/>
              <a:gd name="connsiteY6232" fmla="*/ 937313 h 2714626"/>
              <a:gd name="connsiteX6233" fmla="*/ 3390742 w 4719208"/>
              <a:gd name="connsiteY6233" fmla="*/ 936952 h 2714626"/>
              <a:gd name="connsiteX6234" fmla="*/ 3392157 w 4719208"/>
              <a:gd name="connsiteY6234" fmla="*/ 932612 h 2714626"/>
              <a:gd name="connsiteX6235" fmla="*/ 3394984 w 4719208"/>
              <a:gd name="connsiteY6235" fmla="*/ 932251 h 2714626"/>
              <a:gd name="connsiteX6236" fmla="*/ 3396398 w 4719208"/>
              <a:gd name="connsiteY6236" fmla="*/ 935867 h 2714626"/>
              <a:gd name="connsiteX6237" fmla="*/ 3402526 w 4719208"/>
              <a:gd name="connsiteY6237" fmla="*/ 938398 h 2714626"/>
              <a:gd name="connsiteX6238" fmla="*/ 3410538 w 4719208"/>
              <a:gd name="connsiteY6238" fmla="*/ 938037 h 2714626"/>
              <a:gd name="connsiteX6239" fmla="*/ 3418081 w 4719208"/>
              <a:gd name="connsiteY6239" fmla="*/ 939483 h 2714626"/>
              <a:gd name="connsiteX6240" fmla="*/ 3419966 w 4719208"/>
              <a:gd name="connsiteY6240" fmla="*/ 941653 h 2714626"/>
              <a:gd name="connsiteX6241" fmla="*/ 3433634 w 4719208"/>
              <a:gd name="connsiteY6241" fmla="*/ 940930 h 2714626"/>
              <a:gd name="connsiteX6242" fmla="*/ 3450603 w 4719208"/>
              <a:gd name="connsiteY6242" fmla="*/ 943822 h 2714626"/>
              <a:gd name="connsiteX6243" fmla="*/ 3448718 w 4719208"/>
              <a:gd name="connsiteY6243" fmla="*/ 945630 h 2714626"/>
              <a:gd name="connsiteX6244" fmla="*/ 3450132 w 4719208"/>
              <a:gd name="connsiteY6244" fmla="*/ 948162 h 2714626"/>
              <a:gd name="connsiteX6245" fmla="*/ 3452488 w 4719208"/>
              <a:gd name="connsiteY6245" fmla="*/ 948885 h 2714626"/>
              <a:gd name="connsiteX6246" fmla="*/ 3448718 w 4719208"/>
              <a:gd name="connsiteY6246" fmla="*/ 948885 h 2714626"/>
              <a:gd name="connsiteX6247" fmla="*/ 3444004 w 4719208"/>
              <a:gd name="connsiteY6247" fmla="*/ 946716 h 2714626"/>
              <a:gd name="connsiteX6248" fmla="*/ 3439291 w 4719208"/>
              <a:gd name="connsiteY6248" fmla="*/ 948885 h 2714626"/>
              <a:gd name="connsiteX6249" fmla="*/ 3441176 w 4719208"/>
              <a:gd name="connsiteY6249" fmla="*/ 952139 h 2714626"/>
              <a:gd name="connsiteX6250" fmla="*/ 3445889 w 4719208"/>
              <a:gd name="connsiteY6250" fmla="*/ 952863 h 2714626"/>
              <a:gd name="connsiteX6251" fmla="*/ 3443062 w 4719208"/>
              <a:gd name="connsiteY6251" fmla="*/ 951416 h 2714626"/>
              <a:gd name="connsiteX6252" fmla="*/ 3446361 w 4719208"/>
              <a:gd name="connsiteY6252" fmla="*/ 951055 h 2714626"/>
              <a:gd name="connsiteX6253" fmla="*/ 3450603 w 4719208"/>
              <a:gd name="connsiteY6253" fmla="*/ 951055 h 2714626"/>
              <a:gd name="connsiteX6254" fmla="*/ 3448718 w 4719208"/>
              <a:gd name="connsiteY6254" fmla="*/ 952863 h 2714626"/>
              <a:gd name="connsiteX6255" fmla="*/ 3447303 w 4719208"/>
              <a:gd name="connsiteY6255" fmla="*/ 956117 h 2714626"/>
              <a:gd name="connsiteX6256" fmla="*/ 3439291 w 4719208"/>
              <a:gd name="connsiteY6256" fmla="*/ 955756 h 2714626"/>
              <a:gd name="connsiteX6257" fmla="*/ 3418081 w 4719208"/>
              <a:gd name="connsiteY6257" fmla="*/ 957564 h 2714626"/>
              <a:gd name="connsiteX6258" fmla="*/ 3410538 w 4719208"/>
              <a:gd name="connsiteY6258" fmla="*/ 961180 h 2714626"/>
              <a:gd name="connsiteX6259" fmla="*/ 3418081 w 4719208"/>
              <a:gd name="connsiteY6259" fmla="*/ 962265 h 2714626"/>
              <a:gd name="connsiteX6260" fmla="*/ 3424208 w 4719208"/>
              <a:gd name="connsiteY6260" fmla="*/ 962265 h 2714626"/>
              <a:gd name="connsiteX6261" fmla="*/ 3424208 w 4719208"/>
              <a:gd name="connsiteY6261" fmla="*/ 959734 h 2714626"/>
              <a:gd name="connsiteX6262" fmla="*/ 3420908 w 4719208"/>
              <a:gd name="connsiteY6262" fmla="*/ 959372 h 2714626"/>
              <a:gd name="connsiteX6263" fmla="*/ 3422794 w 4719208"/>
              <a:gd name="connsiteY6263" fmla="*/ 957564 h 2714626"/>
              <a:gd name="connsiteX6264" fmla="*/ 3426093 w 4719208"/>
              <a:gd name="connsiteY6264" fmla="*/ 958287 h 2714626"/>
              <a:gd name="connsiteX6265" fmla="*/ 3424679 w 4719208"/>
              <a:gd name="connsiteY6265" fmla="*/ 960457 h 2714626"/>
              <a:gd name="connsiteX6266" fmla="*/ 3428449 w 4719208"/>
              <a:gd name="connsiteY6266" fmla="*/ 962265 h 2714626"/>
              <a:gd name="connsiteX6267" fmla="*/ 3428921 w 4719208"/>
              <a:gd name="connsiteY6267" fmla="*/ 964434 h 2714626"/>
              <a:gd name="connsiteX6268" fmla="*/ 3422322 w 4719208"/>
              <a:gd name="connsiteY6268" fmla="*/ 964434 h 2714626"/>
              <a:gd name="connsiteX6269" fmla="*/ 3422322 w 4719208"/>
              <a:gd name="connsiteY6269" fmla="*/ 966604 h 2714626"/>
              <a:gd name="connsiteX6270" fmla="*/ 3425622 w 4719208"/>
              <a:gd name="connsiteY6270" fmla="*/ 967688 h 2714626"/>
              <a:gd name="connsiteX6271" fmla="*/ 3433163 w 4719208"/>
              <a:gd name="connsiteY6271" fmla="*/ 967688 h 2714626"/>
              <a:gd name="connsiteX6272" fmla="*/ 3436934 w 4719208"/>
              <a:gd name="connsiteY6272" fmla="*/ 968774 h 2714626"/>
              <a:gd name="connsiteX6273" fmla="*/ 3435520 w 4719208"/>
              <a:gd name="connsiteY6273" fmla="*/ 970220 h 2714626"/>
              <a:gd name="connsiteX6274" fmla="*/ 3431749 w 4719208"/>
              <a:gd name="connsiteY6274" fmla="*/ 968774 h 2714626"/>
              <a:gd name="connsiteX6275" fmla="*/ 3428921 w 4719208"/>
              <a:gd name="connsiteY6275" fmla="*/ 969858 h 2714626"/>
              <a:gd name="connsiteX6276" fmla="*/ 3430335 w 4719208"/>
              <a:gd name="connsiteY6276" fmla="*/ 972751 h 2714626"/>
              <a:gd name="connsiteX6277" fmla="*/ 3436934 w 4719208"/>
              <a:gd name="connsiteY6277" fmla="*/ 972751 h 2714626"/>
              <a:gd name="connsiteX6278" fmla="*/ 3440233 w 4719208"/>
              <a:gd name="connsiteY6278" fmla="*/ 973836 h 2714626"/>
              <a:gd name="connsiteX6279" fmla="*/ 3436934 w 4719208"/>
              <a:gd name="connsiteY6279" fmla="*/ 977091 h 2714626"/>
              <a:gd name="connsiteX6280" fmla="*/ 3427036 w 4719208"/>
              <a:gd name="connsiteY6280" fmla="*/ 977091 h 2714626"/>
              <a:gd name="connsiteX6281" fmla="*/ 3421379 w 4719208"/>
              <a:gd name="connsiteY6281" fmla="*/ 977091 h 2714626"/>
              <a:gd name="connsiteX6282" fmla="*/ 3418081 w 4719208"/>
              <a:gd name="connsiteY6282" fmla="*/ 978899 h 2714626"/>
              <a:gd name="connsiteX6283" fmla="*/ 3413367 w 4719208"/>
              <a:gd name="connsiteY6283" fmla="*/ 978175 h 2714626"/>
              <a:gd name="connsiteX6284" fmla="*/ 3409124 w 4719208"/>
              <a:gd name="connsiteY6284" fmla="*/ 981069 h 2714626"/>
              <a:gd name="connsiteX6285" fmla="*/ 3399698 w 4719208"/>
              <a:gd name="connsiteY6285" fmla="*/ 983238 h 2714626"/>
              <a:gd name="connsiteX6286" fmla="*/ 3401112 w 4719208"/>
              <a:gd name="connsiteY6286" fmla="*/ 981792 h 2714626"/>
              <a:gd name="connsiteX6287" fmla="*/ 3401583 w 4719208"/>
              <a:gd name="connsiteY6287" fmla="*/ 979983 h 2714626"/>
              <a:gd name="connsiteX6288" fmla="*/ 3396398 w 4719208"/>
              <a:gd name="connsiteY6288" fmla="*/ 979983 h 2714626"/>
              <a:gd name="connsiteX6289" fmla="*/ 3390742 w 4719208"/>
              <a:gd name="connsiteY6289" fmla="*/ 985769 h 2714626"/>
              <a:gd name="connsiteX6290" fmla="*/ 3388857 w 4719208"/>
              <a:gd name="connsiteY6290" fmla="*/ 989385 h 2714626"/>
              <a:gd name="connsiteX6291" fmla="*/ 3391685 w 4719208"/>
              <a:gd name="connsiteY6291" fmla="*/ 990109 h 2714626"/>
              <a:gd name="connsiteX6292" fmla="*/ 3395456 w 4719208"/>
              <a:gd name="connsiteY6292" fmla="*/ 990470 h 2714626"/>
              <a:gd name="connsiteX6293" fmla="*/ 3390742 w 4719208"/>
              <a:gd name="connsiteY6293" fmla="*/ 991555 h 2714626"/>
              <a:gd name="connsiteX6294" fmla="*/ 3389328 w 4719208"/>
              <a:gd name="connsiteY6294" fmla="*/ 995171 h 2714626"/>
              <a:gd name="connsiteX6295" fmla="*/ 3386029 w 4719208"/>
              <a:gd name="connsiteY6295" fmla="*/ 998787 h 2714626"/>
              <a:gd name="connsiteX6296" fmla="*/ 3380844 w 4719208"/>
              <a:gd name="connsiteY6296" fmla="*/ 998426 h 2714626"/>
              <a:gd name="connsiteX6297" fmla="*/ 3372360 w 4719208"/>
              <a:gd name="connsiteY6297" fmla="*/ 998787 h 2714626"/>
              <a:gd name="connsiteX6298" fmla="*/ 3370004 w 4719208"/>
              <a:gd name="connsiteY6298" fmla="*/ 1000957 h 2714626"/>
              <a:gd name="connsiteX6299" fmla="*/ 3370004 w 4719208"/>
              <a:gd name="connsiteY6299" fmla="*/ 1002403 h 2714626"/>
              <a:gd name="connsiteX6300" fmla="*/ 3362462 w 4719208"/>
              <a:gd name="connsiteY6300" fmla="*/ 1003488 h 2714626"/>
              <a:gd name="connsiteX6301" fmla="*/ 3350678 w 4719208"/>
              <a:gd name="connsiteY6301" fmla="*/ 1004211 h 2714626"/>
              <a:gd name="connsiteX6302" fmla="*/ 3345965 w 4719208"/>
              <a:gd name="connsiteY6302" fmla="*/ 1006742 h 2714626"/>
              <a:gd name="connsiteX6303" fmla="*/ 3343608 w 4719208"/>
              <a:gd name="connsiteY6303" fmla="*/ 1004573 h 2714626"/>
              <a:gd name="connsiteX6304" fmla="*/ 3337482 w 4719208"/>
              <a:gd name="connsiteY6304" fmla="*/ 1003488 h 2714626"/>
              <a:gd name="connsiteX6305" fmla="*/ 3328525 w 4719208"/>
              <a:gd name="connsiteY6305" fmla="*/ 1006742 h 2714626"/>
              <a:gd name="connsiteX6306" fmla="*/ 3322398 w 4719208"/>
              <a:gd name="connsiteY6306" fmla="*/ 1009274 h 2714626"/>
              <a:gd name="connsiteX6307" fmla="*/ 3329939 w 4719208"/>
              <a:gd name="connsiteY6307" fmla="*/ 1011805 h 2714626"/>
              <a:gd name="connsiteX6308" fmla="*/ 3337952 w 4719208"/>
              <a:gd name="connsiteY6308" fmla="*/ 1011444 h 2714626"/>
              <a:gd name="connsiteX6309" fmla="*/ 3337482 w 4719208"/>
              <a:gd name="connsiteY6309" fmla="*/ 1013975 h 2714626"/>
              <a:gd name="connsiteX6310" fmla="*/ 3331824 w 4719208"/>
              <a:gd name="connsiteY6310" fmla="*/ 1015421 h 2714626"/>
              <a:gd name="connsiteX6311" fmla="*/ 3330411 w 4719208"/>
              <a:gd name="connsiteY6311" fmla="*/ 1014336 h 2714626"/>
              <a:gd name="connsiteX6312" fmla="*/ 3327583 w 4719208"/>
              <a:gd name="connsiteY6312" fmla="*/ 1016145 h 2714626"/>
              <a:gd name="connsiteX6313" fmla="*/ 3327112 w 4719208"/>
              <a:gd name="connsiteY6313" fmla="*/ 1019760 h 2714626"/>
              <a:gd name="connsiteX6314" fmla="*/ 3331824 w 4719208"/>
              <a:gd name="connsiteY6314" fmla="*/ 1020845 h 2714626"/>
              <a:gd name="connsiteX6315" fmla="*/ 3342194 w 4719208"/>
              <a:gd name="connsiteY6315" fmla="*/ 1018676 h 2714626"/>
              <a:gd name="connsiteX6316" fmla="*/ 3345965 w 4719208"/>
              <a:gd name="connsiteY6316" fmla="*/ 1021207 h 2714626"/>
              <a:gd name="connsiteX6317" fmla="*/ 3333710 w 4719208"/>
              <a:gd name="connsiteY6317" fmla="*/ 1024462 h 2714626"/>
              <a:gd name="connsiteX6318" fmla="*/ 3317684 w 4719208"/>
              <a:gd name="connsiteY6318" fmla="*/ 1025908 h 2714626"/>
              <a:gd name="connsiteX6319" fmla="*/ 3312972 w 4719208"/>
              <a:gd name="connsiteY6319" fmla="*/ 1025546 h 2714626"/>
              <a:gd name="connsiteX6320" fmla="*/ 3304016 w 4719208"/>
              <a:gd name="connsiteY6320" fmla="*/ 1023738 h 2714626"/>
              <a:gd name="connsiteX6321" fmla="*/ 3302130 w 4719208"/>
              <a:gd name="connsiteY6321" fmla="*/ 1024823 h 2714626"/>
              <a:gd name="connsiteX6322" fmla="*/ 3302602 w 4719208"/>
              <a:gd name="connsiteY6322" fmla="*/ 1026269 h 2714626"/>
              <a:gd name="connsiteX6323" fmla="*/ 3299302 w 4719208"/>
              <a:gd name="connsiteY6323" fmla="*/ 1026993 h 2714626"/>
              <a:gd name="connsiteX6324" fmla="*/ 3290347 w 4719208"/>
              <a:gd name="connsiteY6324" fmla="*/ 1025546 h 2714626"/>
              <a:gd name="connsiteX6325" fmla="*/ 3286576 w 4719208"/>
              <a:gd name="connsiteY6325" fmla="*/ 1026993 h 2714626"/>
              <a:gd name="connsiteX6326" fmla="*/ 3286576 w 4719208"/>
              <a:gd name="connsiteY6326" fmla="*/ 1030247 h 2714626"/>
              <a:gd name="connsiteX6327" fmla="*/ 3254525 w 4719208"/>
              <a:gd name="connsiteY6327" fmla="*/ 1031694 h 2714626"/>
              <a:gd name="connsiteX6328" fmla="*/ 3219174 w 4719208"/>
              <a:gd name="connsiteY6328" fmla="*/ 1033863 h 2714626"/>
              <a:gd name="connsiteX6329" fmla="*/ 3222003 w 4719208"/>
              <a:gd name="connsiteY6329" fmla="*/ 1035310 h 2714626"/>
              <a:gd name="connsiteX6330" fmla="*/ 3225774 w 4719208"/>
              <a:gd name="connsiteY6330" fmla="*/ 1035310 h 2714626"/>
              <a:gd name="connsiteX6331" fmla="*/ 3224830 w 4719208"/>
              <a:gd name="connsiteY6331" fmla="*/ 1036395 h 2714626"/>
              <a:gd name="connsiteX6332" fmla="*/ 3227188 w 4719208"/>
              <a:gd name="connsiteY6332" fmla="*/ 1037480 h 2714626"/>
              <a:gd name="connsiteX6333" fmla="*/ 3227188 w 4719208"/>
              <a:gd name="connsiteY6333" fmla="*/ 1039287 h 2714626"/>
              <a:gd name="connsiteX6334" fmla="*/ 3221060 w 4719208"/>
              <a:gd name="connsiteY6334" fmla="*/ 1036756 h 2714626"/>
              <a:gd name="connsiteX6335" fmla="*/ 3216347 w 4719208"/>
              <a:gd name="connsiteY6335" fmla="*/ 1033863 h 2714626"/>
              <a:gd name="connsiteX6336" fmla="*/ 3208334 w 4719208"/>
              <a:gd name="connsiteY6336" fmla="*/ 1035672 h 2714626"/>
              <a:gd name="connsiteX6337" fmla="*/ 3193250 w 4719208"/>
              <a:gd name="connsiteY6337" fmla="*/ 1034225 h 2714626"/>
              <a:gd name="connsiteX6338" fmla="*/ 3185709 w 4719208"/>
              <a:gd name="connsiteY6338" fmla="*/ 1035672 h 2714626"/>
              <a:gd name="connsiteX6339" fmla="*/ 3183353 w 4719208"/>
              <a:gd name="connsiteY6339" fmla="*/ 1037841 h 2714626"/>
              <a:gd name="connsiteX6340" fmla="*/ 3179582 w 4719208"/>
              <a:gd name="connsiteY6340" fmla="*/ 1036756 h 2714626"/>
              <a:gd name="connsiteX6341" fmla="*/ 3175811 w 4719208"/>
              <a:gd name="connsiteY6341" fmla="*/ 1037841 h 2714626"/>
              <a:gd name="connsiteX6342" fmla="*/ 3175811 w 4719208"/>
              <a:gd name="connsiteY6342" fmla="*/ 1040011 h 2714626"/>
              <a:gd name="connsiteX6343" fmla="*/ 3169684 w 4719208"/>
              <a:gd name="connsiteY6343" fmla="*/ 1038564 h 2714626"/>
              <a:gd name="connsiteX6344" fmla="*/ 3159314 w 4719208"/>
              <a:gd name="connsiteY6344" fmla="*/ 1041095 h 2714626"/>
              <a:gd name="connsiteX6345" fmla="*/ 3154130 w 4719208"/>
              <a:gd name="connsiteY6345" fmla="*/ 1040372 h 2714626"/>
              <a:gd name="connsiteX6346" fmla="*/ 3154600 w 4719208"/>
              <a:gd name="connsiteY6346" fmla="*/ 1043627 h 2714626"/>
              <a:gd name="connsiteX6347" fmla="*/ 3160257 w 4719208"/>
              <a:gd name="connsiteY6347" fmla="*/ 1046158 h 2714626"/>
              <a:gd name="connsiteX6348" fmla="*/ 3171569 w 4719208"/>
              <a:gd name="connsiteY6348" fmla="*/ 1046158 h 2714626"/>
              <a:gd name="connsiteX6349" fmla="*/ 3177697 w 4719208"/>
              <a:gd name="connsiteY6349" fmla="*/ 1047243 h 2714626"/>
              <a:gd name="connsiteX6350" fmla="*/ 3168741 w 4719208"/>
              <a:gd name="connsiteY6350" fmla="*/ 1048690 h 2714626"/>
              <a:gd name="connsiteX6351" fmla="*/ 3148474 w 4719208"/>
              <a:gd name="connsiteY6351" fmla="*/ 1048690 h 2714626"/>
              <a:gd name="connsiteX6352" fmla="*/ 3139046 w 4719208"/>
              <a:gd name="connsiteY6352" fmla="*/ 1050498 h 2714626"/>
              <a:gd name="connsiteX6353" fmla="*/ 3122078 w 4719208"/>
              <a:gd name="connsiteY6353" fmla="*/ 1047604 h 2714626"/>
              <a:gd name="connsiteX6354" fmla="*/ 3106524 w 4719208"/>
              <a:gd name="connsiteY6354" fmla="*/ 1047243 h 2714626"/>
              <a:gd name="connsiteX6355" fmla="*/ 3106995 w 4719208"/>
              <a:gd name="connsiteY6355" fmla="*/ 1050498 h 2714626"/>
              <a:gd name="connsiteX6356" fmla="*/ 3111238 w 4719208"/>
              <a:gd name="connsiteY6356" fmla="*/ 1053029 h 2714626"/>
              <a:gd name="connsiteX6357" fmla="*/ 3114537 w 4719208"/>
              <a:gd name="connsiteY6357" fmla="*/ 1053029 h 2714626"/>
              <a:gd name="connsiteX6358" fmla="*/ 3111709 w 4719208"/>
              <a:gd name="connsiteY6358" fmla="*/ 1054113 h 2714626"/>
              <a:gd name="connsiteX6359" fmla="*/ 3107938 w 4719208"/>
              <a:gd name="connsiteY6359" fmla="*/ 1054113 h 2714626"/>
              <a:gd name="connsiteX6360" fmla="*/ 3105581 w 4719208"/>
              <a:gd name="connsiteY6360" fmla="*/ 1049774 h 2714626"/>
              <a:gd name="connsiteX6361" fmla="*/ 3100396 w 4719208"/>
              <a:gd name="connsiteY6361" fmla="*/ 1048328 h 2714626"/>
              <a:gd name="connsiteX6362" fmla="*/ 3093798 w 4719208"/>
              <a:gd name="connsiteY6362" fmla="*/ 1050859 h 2714626"/>
              <a:gd name="connsiteX6363" fmla="*/ 3078715 w 4719208"/>
              <a:gd name="connsiteY6363" fmla="*/ 1048690 h 2714626"/>
              <a:gd name="connsiteX6364" fmla="*/ 3070703 w 4719208"/>
              <a:gd name="connsiteY6364" fmla="*/ 1050859 h 2714626"/>
              <a:gd name="connsiteX6365" fmla="*/ 3070703 w 4719208"/>
              <a:gd name="connsiteY6365" fmla="*/ 1048690 h 2714626"/>
              <a:gd name="connsiteX6366" fmla="*/ 3026396 w 4719208"/>
              <a:gd name="connsiteY6366" fmla="*/ 1044712 h 2714626"/>
              <a:gd name="connsiteX6367" fmla="*/ 2984918 w 4719208"/>
              <a:gd name="connsiteY6367" fmla="*/ 1042181 h 2714626"/>
              <a:gd name="connsiteX6368" fmla="*/ 2969835 w 4719208"/>
              <a:gd name="connsiteY6368" fmla="*/ 1042181 h 2714626"/>
              <a:gd name="connsiteX6369" fmla="*/ 2934956 w 4719208"/>
              <a:gd name="connsiteY6369" fmla="*/ 1042181 h 2714626"/>
              <a:gd name="connsiteX6370" fmla="*/ 2918460 w 4719208"/>
              <a:gd name="connsiteY6370" fmla="*/ 1039287 h 2714626"/>
              <a:gd name="connsiteX6371" fmla="*/ 2916574 w 4719208"/>
              <a:gd name="connsiteY6371" fmla="*/ 1041457 h 2714626"/>
              <a:gd name="connsiteX6372" fmla="*/ 2919874 w 4719208"/>
              <a:gd name="connsiteY6372" fmla="*/ 1043989 h 2714626"/>
              <a:gd name="connsiteX6373" fmla="*/ 2921759 w 4719208"/>
              <a:gd name="connsiteY6373" fmla="*/ 1044712 h 2714626"/>
              <a:gd name="connsiteX6374" fmla="*/ 2912804 w 4719208"/>
              <a:gd name="connsiteY6374" fmla="*/ 1045796 h 2714626"/>
              <a:gd name="connsiteX6375" fmla="*/ 2901491 w 4719208"/>
              <a:gd name="connsiteY6375" fmla="*/ 1045796 h 2714626"/>
              <a:gd name="connsiteX6376" fmla="*/ 2901491 w 4719208"/>
              <a:gd name="connsiteY6376" fmla="*/ 1043627 h 2714626"/>
              <a:gd name="connsiteX6377" fmla="*/ 2904790 w 4719208"/>
              <a:gd name="connsiteY6377" fmla="*/ 1044712 h 2714626"/>
              <a:gd name="connsiteX6378" fmla="*/ 2906204 w 4719208"/>
              <a:gd name="connsiteY6378" fmla="*/ 1043627 h 2714626"/>
              <a:gd name="connsiteX6379" fmla="*/ 2903376 w 4719208"/>
              <a:gd name="connsiteY6379" fmla="*/ 1042542 h 2714626"/>
              <a:gd name="connsiteX6380" fmla="*/ 2898662 w 4719208"/>
              <a:gd name="connsiteY6380" fmla="*/ 1042542 h 2714626"/>
              <a:gd name="connsiteX6381" fmla="*/ 2898192 w 4719208"/>
              <a:gd name="connsiteY6381" fmla="*/ 1043627 h 2714626"/>
              <a:gd name="connsiteX6382" fmla="*/ 2898662 w 4719208"/>
              <a:gd name="connsiteY6382" fmla="*/ 1045796 h 2714626"/>
              <a:gd name="connsiteX6383" fmla="*/ 2860956 w 4719208"/>
              <a:gd name="connsiteY6383" fmla="*/ 1044712 h 2714626"/>
              <a:gd name="connsiteX6384" fmla="*/ 2823249 w 4719208"/>
              <a:gd name="connsiteY6384" fmla="*/ 1046158 h 2714626"/>
              <a:gd name="connsiteX6385" fmla="*/ 2825605 w 4719208"/>
              <a:gd name="connsiteY6385" fmla="*/ 1048690 h 2714626"/>
              <a:gd name="connsiteX6386" fmla="*/ 2833618 w 4719208"/>
              <a:gd name="connsiteY6386" fmla="*/ 1049413 h 2714626"/>
              <a:gd name="connsiteX6387" fmla="*/ 2843987 w 4719208"/>
              <a:gd name="connsiteY6387" fmla="*/ 1048328 h 2714626"/>
              <a:gd name="connsiteX6388" fmla="*/ 2850586 w 4719208"/>
              <a:gd name="connsiteY6388" fmla="*/ 1049413 h 2714626"/>
              <a:gd name="connsiteX6389" fmla="*/ 2851057 w 4719208"/>
              <a:gd name="connsiteY6389" fmla="*/ 1051944 h 2714626"/>
              <a:gd name="connsiteX6390" fmla="*/ 2846344 w 4719208"/>
              <a:gd name="connsiteY6390" fmla="*/ 1049774 h 2714626"/>
              <a:gd name="connsiteX6391" fmla="*/ 2838331 w 4719208"/>
              <a:gd name="connsiteY6391" fmla="*/ 1051944 h 2714626"/>
              <a:gd name="connsiteX6392" fmla="*/ 2834090 w 4719208"/>
              <a:gd name="connsiteY6392" fmla="*/ 1051944 h 2714626"/>
              <a:gd name="connsiteX6393" fmla="*/ 2836446 w 4719208"/>
              <a:gd name="connsiteY6393" fmla="*/ 1054475 h 2714626"/>
              <a:gd name="connsiteX6394" fmla="*/ 2844930 w 4719208"/>
              <a:gd name="connsiteY6394" fmla="*/ 1053029 h 2714626"/>
              <a:gd name="connsiteX6395" fmla="*/ 2847759 w 4719208"/>
              <a:gd name="connsiteY6395" fmla="*/ 1051944 h 2714626"/>
              <a:gd name="connsiteX6396" fmla="*/ 2847759 w 4719208"/>
              <a:gd name="connsiteY6396" fmla="*/ 1055199 h 2714626"/>
              <a:gd name="connsiteX6397" fmla="*/ 2849172 w 4719208"/>
              <a:gd name="connsiteY6397" fmla="*/ 1053390 h 2714626"/>
              <a:gd name="connsiteX6398" fmla="*/ 2852472 w 4719208"/>
              <a:gd name="connsiteY6398" fmla="*/ 1053029 h 2714626"/>
              <a:gd name="connsiteX6399" fmla="*/ 2855300 w 4719208"/>
              <a:gd name="connsiteY6399" fmla="*/ 1053390 h 2714626"/>
              <a:gd name="connsiteX6400" fmla="*/ 2854829 w 4719208"/>
              <a:gd name="connsiteY6400" fmla="*/ 1051582 h 2714626"/>
              <a:gd name="connsiteX6401" fmla="*/ 2857185 w 4719208"/>
              <a:gd name="connsiteY6401" fmla="*/ 1047243 h 2714626"/>
              <a:gd name="connsiteX6402" fmla="*/ 2860956 w 4719208"/>
              <a:gd name="connsiteY6402" fmla="*/ 1048690 h 2714626"/>
              <a:gd name="connsiteX6403" fmla="*/ 2867084 w 4719208"/>
              <a:gd name="connsiteY6403" fmla="*/ 1048690 h 2714626"/>
              <a:gd name="connsiteX6404" fmla="*/ 2867555 w 4719208"/>
              <a:gd name="connsiteY6404" fmla="*/ 1051582 h 2714626"/>
              <a:gd name="connsiteX6405" fmla="*/ 2870854 w 4719208"/>
              <a:gd name="connsiteY6405" fmla="*/ 1051582 h 2714626"/>
              <a:gd name="connsiteX6406" fmla="*/ 2873682 w 4719208"/>
              <a:gd name="connsiteY6406" fmla="*/ 1048690 h 2714626"/>
              <a:gd name="connsiteX6407" fmla="*/ 2876981 w 4719208"/>
              <a:gd name="connsiteY6407" fmla="*/ 1049413 h 2714626"/>
              <a:gd name="connsiteX6408" fmla="*/ 2876510 w 4719208"/>
              <a:gd name="connsiteY6408" fmla="*/ 1051944 h 2714626"/>
              <a:gd name="connsiteX6409" fmla="*/ 2874154 w 4719208"/>
              <a:gd name="connsiteY6409" fmla="*/ 1053390 h 2714626"/>
              <a:gd name="connsiteX6410" fmla="*/ 2877924 w 4719208"/>
              <a:gd name="connsiteY6410" fmla="*/ 1053029 h 2714626"/>
              <a:gd name="connsiteX6411" fmla="*/ 2880281 w 4719208"/>
              <a:gd name="connsiteY6411" fmla="*/ 1052305 h 2714626"/>
              <a:gd name="connsiteX6412" fmla="*/ 2878395 w 4719208"/>
              <a:gd name="connsiteY6412" fmla="*/ 1050859 h 2714626"/>
              <a:gd name="connsiteX6413" fmla="*/ 2878395 w 4719208"/>
              <a:gd name="connsiteY6413" fmla="*/ 1048328 h 2714626"/>
              <a:gd name="connsiteX6414" fmla="*/ 2887822 w 4719208"/>
              <a:gd name="connsiteY6414" fmla="*/ 1049774 h 2714626"/>
              <a:gd name="connsiteX6415" fmla="*/ 2897249 w 4719208"/>
              <a:gd name="connsiteY6415" fmla="*/ 1048690 h 2714626"/>
              <a:gd name="connsiteX6416" fmla="*/ 2896777 w 4719208"/>
              <a:gd name="connsiteY6416" fmla="*/ 1050859 h 2714626"/>
              <a:gd name="connsiteX6417" fmla="*/ 2897249 w 4719208"/>
              <a:gd name="connsiteY6417" fmla="*/ 1053029 h 2714626"/>
              <a:gd name="connsiteX6418" fmla="*/ 2900077 w 4719208"/>
              <a:gd name="connsiteY6418" fmla="*/ 1053029 h 2714626"/>
              <a:gd name="connsiteX6419" fmla="*/ 2901491 w 4719208"/>
              <a:gd name="connsiteY6419" fmla="*/ 1050859 h 2714626"/>
              <a:gd name="connsiteX6420" fmla="*/ 2903376 w 4719208"/>
              <a:gd name="connsiteY6420" fmla="*/ 1050859 h 2714626"/>
              <a:gd name="connsiteX6421" fmla="*/ 2902905 w 4719208"/>
              <a:gd name="connsiteY6421" fmla="*/ 1051944 h 2714626"/>
              <a:gd name="connsiteX6422" fmla="*/ 2901491 w 4719208"/>
              <a:gd name="connsiteY6422" fmla="*/ 1051944 h 2714626"/>
              <a:gd name="connsiteX6423" fmla="*/ 2926001 w 4719208"/>
              <a:gd name="connsiteY6423" fmla="*/ 1054113 h 2714626"/>
              <a:gd name="connsiteX6424" fmla="*/ 2972664 w 4719208"/>
              <a:gd name="connsiteY6424" fmla="*/ 1055199 h 2714626"/>
              <a:gd name="connsiteX6425" fmla="*/ 2995288 w 4719208"/>
              <a:gd name="connsiteY6425" fmla="*/ 1056645 h 2714626"/>
              <a:gd name="connsiteX6426" fmla="*/ 2995759 w 4719208"/>
              <a:gd name="connsiteY6426" fmla="*/ 1055560 h 2714626"/>
              <a:gd name="connsiteX6427" fmla="*/ 2996702 w 4719208"/>
              <a:gd name="connsiteY6427" fmla="*/ 1053390 h 2714626"/>
              <a:gd name="connsiteX6428" fmla="*/ 3001415 w 4719208"/>
              <a:gd name="connsiteY6428" fmla="*/ 1053390 h 2714626"/>
              <a:gd name="connsiteX6429" fmla="*/ 3009428 w 4719208"/>
              <a:gd name="connsiteY6429" fmla="*/ 1053390 h 2714626"/>
              <a:gd name="connsiteX6430" fmla="*/ 3011314 w 4719208"/>
              <a:gd name="connsiteY6430" fmla="*/ 1057007 h 2714626"/>
              <a:gd name="connsiteX6431" fmla="*/ 3015555 w 4719208"/>
              <a:gd name="connsiteY6431" fmla="*/ 1056645 h 2714626"/>
              <a:gd name="connsiteX6432" fmla="*/ 3023568 w 4719208"/>
              <a:gd name="connsiteY6432" fmla="*/ 1056645 h 2714626"/>
              <a:gd name="connsiteX6433" fmla="*/ 3026868 w 4719208"/>
              <a:gd name="connsiteY6433" fmla="*/ 1054113 h 2714626"/>
              <a:gd name="connsiteX6434" fmla="*/ 3029224 w 4719208"/>
              <a:gd name="connsiteY6434" fmla="*/ 1055560 h 2714626"/>
              <a:gd name="connsiteX6435" fmla="*/ 3034409 w 4719208"/>
              <a:gd name="connsiteY6435" fmla="*/ 1055560 h 2714626"/>
              <a:gd name="connsiteX6436" fmla="*/ 3035351 w 4719208"/>
              <a:gd name="connsiteY6436" fmla="*/ 1057007 h 2714626"/>
              <a:gd name="connsiteX6437" fmla="*/ 3037709 w 4719208"/>
              <a:gd name="connsiteY6437" fmla="*/ 1056283 h 2714626"/>
              <a:gd name="connsiteX6438" fmla="*/ 3039123 w 4719208"/>
              <a:gd name="connsiteY6438" fmla="*/ 1053390 h 2714626"/>
              <a:gd name="connsiteX6439" fmla="*/ 3042894 w 4719208"/>
              <a:gd name="connsiteY6439" fmla="*/ 1054475 h 2714626"/>
              <a:gd name="connsiteX6440" fmla="*/ 3052320 w 4719208"/>
              <a:gd name="connsiteY6440" fmla="*/ 1056645 h 2714626"/>
              <a:gd name="connsiteX6441" fmla="*/ 3057034 w 4719208"/>
              <a:gd name="connsiteY6441" fmla="*/ 1056283 h 2714626"/>
              <a:gd name="connsiteX6442" fmla="*/ 3058448 w 4719208"/>
              <a:gd name="connsiteY6442" fmla="*/ 1054475 h 2714626"/>
              <a:gd name="connsiteX6443" fmla="*/ 3063160 w 4719208"/>
              <a:gd name="connsiteY6443" fmla="*/ 1057730 h 2714626"/>
              <a:gd name="connsiteX6444" fmla="*/ 3072588 w 4719208"/>
              <a:gd name="connsiteY6444" fmla="*/ 1057730 h 2714626"/>
              <a:gd name="connsiteX6445" fmla="*/ 3074473 w 4719208"/>
              <a:gd name="connsiteY6445" fmla="*/ 1060261 h 2714626"/>
              <a:gd name="connsiteX6446" fmla="*/ 3076830 w 4719208"/>
              <a:gd name="connsiteY6446" fmla="*/ 1059899 h 2714626"/>
              <a:gd name="connsiteX6447" fmla="*/ 3080129 w 4719208"/>
              <a:gd name="connsiteY6447" fmla="*/ 1057730 h 2714626"/>
              <a:gd name="connsiteX6448" fmla="*/ 3080129 w 4719208"/>
              <a:gd name="connsiteY6448" fmla="*/ 1055199 h 2714626"/>
              <a:gd name="connsiteX6449" fmla="*/ 3081543 w 4719208"/>
              <a:gd name="connsiteY6449" fmla="*/ 1056283 h 2714626"/>
              <a:gd name="connsiteX6450" fmla="*/ 3080600 w 4719208"/>
              <a:gd name="connsiteY6450" fmla="*/ 1058091 h 2714626"/>
              <a:gd name="connsiteX6451" fmla="*/ 3089556 w 4719208"/>
              <a:gd name="connsiteY6451" fmla="*/ 1057007 h 2714626"/>
              <a:gd name="connsiteX6452" fmla="*/ 3108410 w 4719208"/>
              <a:gd name="connsiteY6452" fmla="*/ 1057730 h 2714626"/>
              <a:gd name="connsiteX6453" fmla="*/ 3138575 w 4719208"/>
              <a:gd name="connsiteY6453" fmla="*/ 1060622 h 2714626"/>
              <a:gd name="connsiteX6454" fmla="*/ 3156486 w 4719208"/>
              <a:gd name="connsiteY6454" fmla="*/ 1060261 h 2714626"/>
              <a:gd name="connsiteX6455" fmla="*/ 3156015 w 4719208"/>
              <a:gd name="connsiteY6455" fmla="*/ 1062430 h 2714626"/>
              <a:gd name="connsiteX6456" fmla="*/ 3161671 w 4719208"/>
              <a:gd name="connsiteY6456" fmla="*/ 1062430 h 2714626"/>
              <a:gd name="connsiteX6457" fmla="*/ 3162143 w 4719208"/>
              <a:gd name="connsiteY6457" fmla="*/ 1063516 h 2714626"/>
              <a:gd name="connsiteX6458" fmla="*/ 3194194 w 4719208"/>
              <a:gd name="connsiteY6458" fmla="*/ 1062430 h 2714626"/>
              <a:gd name="connsiteX6459" fmla="*/ 3222695 w 4719208"/>
              <a:gd name="connsiteY6459" fmla="*/ 1063590 h 2714626"/>
              <a:gd name="connsiteX6460" fmla="*/ 3251285 w 4719208"/>
              <a:gd name="connsiteY6460" fmla="*/ 1057007 h 2714626"/>
              <a:gd name="connsiteX6461" fmla="*/ 3259294 w 4719208"/>
              <a:gd name="connsiteY6461" fmla="*/ 1055922 h 2714626"/>
              <a:gd name="connsiteX6462" fmla="*/ 3272486 w 4719208"/>
              <a:gd name="connsiteY6462" fmla="*/ 1057368 h 2714626"/>
              <a:gd name="connsiteX6463" fmla="*/ 3275784 w 4719208"/>
              <a:gd name="connsiteY6463" fmla="*/ 1060623 h 2714626"/>
              <a:gd name="connsiteX6464" fmla="*/ 3277197 w 4719208"/>
              <a:gd name="connsiteY6464" fmla="*/ 1064962 h 2714626"/>
              <a:gd name="connsiteX6465" fmla="*/ 3275832 w 4719208"/>
              <a:gd name="connsiteY6465" fmla="*/ 1066337 h 2714626"/>
              <a:gd name="connsiteX6466" fmla="*/ 3287048 w 4719208"/>
              <a:gd name="connsiteY6466" fmla="*/ 1067131 h 2714626"/>
              <a:gd name="connsiteX6467" fmla="*/ 3274934 w 4719208"/>
              <a:gd name="connsiteY6467" fmla="*/ 1067242 h 2714626"/>
              <a:gd name="connsiteX6468" fmla="*/ 3269659 w 4719208"/>
              <a:gd name="connsiteY6468" fmla="*/ 1072556 h 2714626"/>
              <a:gd name="connsiteX6469" fmla="*/ 3263064 w 4719208"/>
              <a:gd name="connsiteY6469" fmla="*/ 1074725 h 2714626"/>
              <a:gd name="connsiteX6470" fmla="*/ 3202288 w 4719208"/>
              <a:gd name="connsiteY6470" fmla="*/ 1093529 h 2714626"/>
              <a:gd name="connsiteX6471" fmla="*/ 3108062 w 4719208"/>
              <a:gd name="connsiteY6471" fmla="*/ 1117034 h 2714626"/>
              <a:gd name="connsiteX6472" fmla="*/ 3043518 w 4719208"/>
              <a:gd name="connsiteY6472" fmla="*/ 1129329 h 2714626"/>
              <a:gd name="connsiteX6473" fmla="*/ 3003233 w 4719208"/>
              <a:gd name="connsiteY6473" fmla="*/ 1135643 h 2714626"/>
              <a:gd name="connsiteX6474" fmla="*/ 3009900 w 4719208"/>
              <a:gd name="connsiteY6474" fmla="*/ 1136922 h 2714626"/>
              <a:gd name="connsiteX6475" fmla="*/ 3025925 w 4719208"/>
              <a:gd name="connsiteY6475" fmla="*/ 1135837 h 2714626"/>
              <a:gd name="connsiteX6476" fmla="*/ 3034409 w 4719208"/>
              <a:gd name="connsiteY6476" fmla="*/ 1134029 h 2714626"/>
              <a:gd name="connsiteX6477" fmla="*/ 3037237 w 4719208"/>
              <a:gd name="connsiteY6477" fmla="*/ 1135114 h 2714626"/>
              <a:gd name="connsiteX6478" fmla="*/ 3039123 w 4719208"/>
              <a:gd name="connsiteY6478" fmla="*/ 1136922 h 2714626"/>
              <a:gd name="connsiteX6479" fmla="*/ 3055620 w 4719208"/>
              <a:gd name="connsiteY6479" fmla="*/ 1137284 h 2714626"/>
              <a:gd name="connsiteX6480" fmla="*/ 3083900 w 4719208"/>
              <a:gd name="connsiteY6480" fmla="*/ 1135114 h 2714626"/>
              <a:gd name="connsiteX6481" fmla="*/ 3100868 w 4719208"/>
              <a:gd name="connsiteY6481" fmla="*/ 1136199 h 2714626"/>
              <a:gd name="connsiteX6482" fmla="*/ 3108410 w 4719208"/>
              <a:gd name="connsiteY6482" fmla="*/ 1139454 h 2714626"/>
              <a:gd name="connsiteX6483" fmla="*/ 3111238 w 4719208"/>
              <a:gd name="connsiteY6483" fmla="*/ 1138369 h 2714626"/>
              <a:gd name="connsiteX6484" fmla="*/ 3115951 w 4719208"/>
              <a:gd name="connsiteY6484" fmla="*/ 1140538 h 2714626"/>
              <a:gd name="connsiteX6485" fmla="*/ 3116894 w 4719208"/>
              <a:gd name="connsiteY6485" fmla="*/ 1143431 h 2714626"/>
              <a:gd name="connsiteX6486" fmla="*/ 3112651 w 4719208"/>
              <a:gd name="connsiteY6486" fmla="*/ 1145601 h 2714626"/>
              <a:gd name="connsiteX6487" fmla="*/ 3101810 w 4719208"/>
              <a:gd name="connsiteY6487" fmla="*/ 1147770 h 2714626"/>
              <a:gd name="connsiteX6488" fmla="*/ 3098511 w 4719208"/>
              <a:gd name="connsiteY6488" fmla="*/ 1150302 h 2714626"/>
              <a:gd name="connsiteX6489" fmla="*/ 3098845 w 4719208"/>
              <a:gd name="connsiteY6489" fmla="*/ 1152094 h 2714626"/>
              <a:gd name="connsiteX6490" fmla="*/ 3109004 w 4719208"/>
              <a:gd name="connsiteY6490" fmla="*/ 1150302 h 2714626"/>
              <a:gd name="connsiteX6491" fmla="*/ 3188154 w 4719208"/>
              <a:gd name="connsiteY6491" fmla="*/ 1133668 h 2714626"/>
              <a:gd name="connsiteX6492" fmla="*/ 3227729 w 4719208"/>
              <a:gd name="connsiteY6492" fmla="*/ 1124628 h 2714626"/>
              <a:gd name="connsiteX6493" fmla="*/ 3230084 w 4719208"/>
              <a:gd name="connsiteY6493" fmla="*/ 1123543 h 2714626"/>
              <a:gd name="connsiteX6494" fmla="*/ 3232911 w 4719208"/>
              <a:gd name="connsiteY6494" fmla="*/ 1124628 h 2714626"/>
              <a:gd name="connsiteX6495" fmla="*/ 3233853 w 4719208"/>
              <a:gd name="connsiteY6495" fmla="*/ 1126074 h 2714626"/>
              <a:gd name="connsiteX6496" fmla="*/ 3231027 w 4719208"/>
              <a:gd name="connsiteY6496" fmla="*/ 1127159 h 2714626"/>
              <a:gd name="connsiteX6497" fmla="*/ 3204643 w 4719208"/>
              <a:gd name="connsiteY6497" fmla="*/ 1137284 h 2714626"/>
              <a:gd name="connsiteX6498" fmla="*/ 3155313 w 4719208"/>
              <a:gd name="connsiteY6498" fmla="*/ 1152171 h 2714626"/>
              <a:gd name="connsiteX6499" fmla="*/ 3154138 w 4719208"/>
              <a:gd name="connsiteY6499" fmla="*/ 1155364 h 2714626"/>
              <a:gd name="connsiteX6500" fmla="*/ 3150726 w 4719208"/>
              <a:gd name="connsiteY6500" fmla="*/ 1156811 h 2714626"/>
              <a:gd name="connsiteX6501" fmla="*/ 3142522 w 4719208"/>
              <a:gd name="connsiteY6501" fmla="*/ 1155530 h 2714626"/>
              <a:gd name="connsiteX6502" fmla="*/ 3139552 w 4719208"/>
              <a:gd name="connsiteY6502" fmla="*/ 1156214 h 2714626"/>
              <a:gd name="connsiteX6503" fmla="*/ 3213094 w 4719208"/>
              <a:gd name="connsiteY6503" fmla="*/ 1160718 h 2714626"/>
              <a:gd name="connsiteX6504" fmla="*/ 3295406 w 4719208"/>
              <a:gd name="connsiteY6504" fmla="*/ 1164449 h 2714626"/>
              <a:gd name="connsiteX6505" fmla="*/ 3322426 w 4719208"/>
              <a:gd name="connsiteY6505" fmla="*/ 1158981 h 2714626"/>
              <a:gd name="connsiteX6506" fmla="*/ 3326666 w 4719208"/>
              <a:gd name="connsiteY6506" fmla="*/ 1158619 h 2714626"/>
              <a:gd name="connsiteX6507" fmla="*/ 3328079 w 4719208"/>
              <a:gd name="connsiteY6507" fmla="*/ 1160066 h 2714626"/>
              <a:gd name="connsiteX6508" fmla="*/ 3328079 w 4719208"/>
              <a:gd name="connsiteY6508" fmla="*/ 1161512 h 2714626"/>
              <a:gd name="connsiteX6509" fmla="*/ 3324781 w 4719208"/>
              <a:gd name="connsiteY6509" fmla="*/ 1162597 h 2714626"/>
              <a:gd name="connsiteX6510" fmla="*/ 3312110 w 4719208"/>
              <a:gd name="connsiteY6510" fmla="*/ 1165206 h 2714626"/>
              <a:gd name="connsiteX6511" fmla="*/ 3340802 w 4719208"/>
              <a:gd name="connsiteY6511" fmla="*/ 1166506 h 2714626"/>
              <a:gd name="connsiteX6512" fmla="*/ 3357767 w 4719208"/>
              <a:gd name="connsiteY6512" fmla="*/ 1166868 h 2714626"/>
              <a:gd name="connsiteX6513" fmla="*/ 3377560 w 4719208"/>
              <a:gd name="connsiteY6513" fmla="*/ 1171209 h 2714626"/>
              <a:gd name="connsiteX6514" fmla="*/ 3385571 w 4719208"/>
              <a:gd name="connsiteY6514" fmla="*/ 1174103 h 2714626"/>
              <a:gd name="connsiteX6515" fmla="*/ 3386984 w 4719208"/>
              <a:gd name="connsiteY6515" fmla="*/ 1176274 h 2714626"/>
              <a:gd name="connsiteX6516" fmla="*/ 3387928 w 4719208"/>
              <a:gd name="connsiteY6516" fmla="*/ 1178444 h 2714626"/>
              <a:gd name="connsiteX6517" fmla="*/ 3383215 w 4719208"/>
              <a:gd name="connsiteY6517" fmla="*/ 1182061 h 2714626"/>
              <a:gd name="connsiteX6518" fmla="*/ 3366250 w 4719208"/>
              <a:gd name="connsiteY6518" fmla="*/ 1185679 h 2714626"/>
              <a:gd name="connsiteX6519" fmla="*/ 3349756 w 4719208"/>
              <a:gd name="connsiteY6519" fmla="*/ 1186040 h 2714626"/>
              <a:gd name="connsiteX6520" fmla="*/ 3280954 w 4719208"/>
              <a:gd name="connsiteY6520" fmla="*/ 1186040 h 2714626"/>
              <a:gd name="connsiteX6521" fmla="*/ 3216581 w 4719208"/>
              <a:gd name="connsiteY6521" fmla="*/ 1184330 h 2714626"/>
              <a:gd name="connsiteX6522" fmla="*/ 3209354 w 4719208"/>
              <a:gd name="connsiteY6522" fmla="*/ 1185740 h 2714626"/>
              <a:gd name="connsiteX6523" fmla="*/ 3209826 w 4719208"/>
              <a:gd name="connsiteY6523" fmla="*/ 1185740 h 2714626"/>
              <a:gd name="connsiteX6524" fmla="*/ 3212182 w 4719208"/>
              <a:gd name="connsiteY6524" fmla="*/ 1186463 h 2714626"/>
              <a:gd name="connsiteX6525" fmla="*/ 3210768 w 4719208"/>
              <a:gd name="connsiteY6525" fmla="*/ 1188271 h 2714626"/>
              <a:gd name="connsiteX6526" fmla="*/ 3207941 w 4719208"/>
              <a:gd name="connsiteY6526" fmla="*/ 1189356 h 2714626"/>
              <a:gd name="connsiteX6527" fmla="*/ 3204643 w 4719208"/>
              <a:gd name="connsiteY6527" fmla="*/ 1189356 h 2714626"/>
              <a:gd name="connsiteX6528" fmla="*/ 3202288 w 4719208"/>
              <a:gd name="connsiteY6528" fmla="*/ 1188271 h 2714626"/>
              <a:gd name="connsiteX6529" fmla="*/ 3203701 w 4719208"/>
              <a:gd name="connsiteY6529" fmla="*/ 1186463 h 2714626"/>
              <a:gd name="connsiteX6530" fmla="*/ 3095813 w 4719208"/>
              <a:gd name="connsiteY6530" fmla="*/ 1206352 h 2714626"/>
              <a:gd name="connsiteX6531" fmla="*/ 3065438 w 4719208"/>
              <a:gd name="connsiteY6531" fmla="*/ 1211318 h 2714626"/>
              <a:gd name="connsiteX6532" fmla="*/ 3097681 w 4719208"/>
              <a:gd name="connsiteY6532" fmla="*/ 1213662 h 2714626"/>
              <a:gd name="connsiteX6533" fmla="*/ 3189567 w 4719208"/>
              <a:gd name="connsiteY6533" fmla="*/ 1202735 h 2714626"/>
              <a:gd name="connsiteX6534" fmla="*/ 3210768 w 4719208"/>
              <a:gd name="connsiteY6534" fmla="*/ 1195503 h 2714626"/>
              <a:gd name="connsiteX6535" fmla="*/ 3213124 w 4719208"/>
              <a:gd name="connsiteY6535" fmla="*/ 1195142 h 2714626"/>
              <a:gd name="connsiteX6536" fmla="*/ 3215950 w 4719208"/>
              <a:gd name="connsiteY6536" fmla="*/ 1195865 h 2714626"/>
              <a:gd name="connsiteX6537" fmla="*/ 3215950 w 4719208"/>
              <a:gd name="connsiteY6537" fmla="*/ 1196950 h 2714626"/>
              <a:gd name="connsiteX6538" fmla="*/ 3214066 w 4719208"/>
              <a:gd name="connsiteY6538" fmla="*/ 1198758 h 2714626"/>
              <a:gd name="connsiteX6539" fmla="*/ 3207941 w 4719208"/>
              <a:gd name="connsiteY6539" fmla="*/ 1200566 h 2714626"/>
              <a:gd name="connsiteX6540" fmla="*/ 3217364 w 4719208"/>
              <a:gd name="connsiteY6540" fmla="*/ 1200204 h 2714626"/>
              <a:gd name="connsiteX6541" fmla="*/ 3231027 w 4719208"/>
              <a:gd name="connsiteY6541" fmla="*/ 1203821 h 2714626"/>
              <a:gd name="connsiteX6542" fmla="*/ 3232911 w 4719208"/>
              <a:gd name="connsiteY6542" fmla="*/ 1207437 h 2714626"/>
              <a:gd name="connsiteX6543" fmla="*/ 3232440 w 4719208"/>
              <a:gd name="connsiteY6543" fmla="*/ 1212138 h 2714626"/>
              <a:gd name="connsiteX6544" fmla="*/ 3220662 w 4719208"/>
              <a:gd name="connsiteY6544" fmla="*/ 1220093 h 2714626"/>
              <a:gd name="connsiteX6545" fmla="*/ 3218297 w 4719208"/>
              <a:gd name="connsiteY6545" fmla="*/ 1220547 h 2714626"/>
              <a:gd name="connsiteX6546" fmla="*/ 3240426 w 4719208"/>
              <a:gd name="connsiteY6546" fmla="*/ 1221491 h 2714626"/>
              <a:gd name="connsiteX6547" fmla="*/ 3247024 w 4719208"/>
              <a:gd name="connsiteY6547" fmla="*/ 1222214 h 2714626"/>
              <a:gd name="connsiteX6548" fmla="*/ 3251264 w 4719208"/>
              <a:gd name="connsiteY6548" fmla="*/ 1223661 h 2714626"/>
              <a:gd name="connsiteX6549" fmla="*/ 3251264 w 4719208"/>
              <a:gd name="connsiteY6549" fmla="*/ 1225108 h 2714626"/>
              <a:gd name="connsiteX6550" fmla="*/ 3246082 w 4719208"/>
              <a:gd name="connsiteY6550" fmla="*/ 1225831 h 2714626"/>
              <a:gd name="connsiteX6551" fmla="*/ 3187167 w 4719208"/>
              <a:gd name="connsiteY6551" fmla="*/ 1226190 h 2714626"/>
              <a:gd name="connsiteX6552" fmla="*/ 3158473 w 4719208"/>
              <a:gd name="connsiteY6552" fmla="*/ 1231303 h 2714626"/>
              <a:gd name="connsiteX6553" fmla="*/ 3104293 w 4719208"/>
              <a:gd name="connsiteY6553" fmla="*/ 1238174 h 2714626"/>
              <a:gd name="connsiteX6554" fmla="*/ 3093457 w 4719208"/>
              <a:gd name="connsiteY6554" fmla="*/ 1240705 h 2714626"/>
              <a:gd name="connsiteX6555" fmla="*/ 3081679 w 4719208"/>
              <a:gd name="connsiteY6555" fmla="*/ 1244321 h 2714626"/>
              <a:gd name="connsiteX6556" fmla="*/ 3123610 w 4719208"/>
              <a:gd name="connsiteY6556" fmla="*/ 1241790 h 2714626"/>
              <a:gd name="connsiteX6557" fmla="*/ 3208412 w 4719208"/>
              <a:gd name="connsiteY6557" fmla="*/ 1234557 h 2714626"/>
              <a:gd name="connsiteX6558" fmla="*/ 3250814 w 4719208"/>
              <a:gd name="connsiteY6558" fmla="*/ 1229495 h 2714626"/>
              <a:gd name="connsiteX6559" fmla="*/ 3254112 w 4719208"/>
              <a:gd name="connsiteY6559" fmla="*/ 1228772 h 2714626"/>
              <a:gd name="connsiteX6560" fmla="*/ 3259294 w 4719208"/>
              <a:gd name="connsiteY6560" fmla="*/ 1229856 h 2714626"/>
              <a:gd name="connsiteX6561" fmla="*/ 3260708 w 4719208"/>
              <a:gd name="connsiteY6561" fmla="*/ 1231303 h 2714626"/>
              <a:gd name="connsiteX6562" fmla="*/ 3260708 w 4719208"/>
              <a:gd name="connsiteY6562" fmla="*/ 1233111 h 2714626"/>
              <a:gd name="connsiteX6563" fmla="*/ 3256939 w 4719208"/>
              <a:gd name="connsiteY6563" fmla="*/ 1236004 h 2714626"/>
              <a:gd name="connsiteX6564" fmla="*/ 3253170 w 4719208"/>
              <a:gd name="connsiteY6564" fmla="*/ 1236727 h 2714626"/>
              <a:gd name="connsiteX6565" fmla="*/ 3217364 w 4719208"/>
              <a:gd name="connsiteY6565" fmla="*/ 1246129 h 2714626"/>
              <a:gd name="connsiteX6566" fmla="*/ 3144339 w 4719208"/>
              <a:gd name="connsiteY6566" fmla="*/ 1261678 h 2714626"/>
              <a:gd name="connsiteX6567" fmla="*/ 3122667 w 4719208"/>
              <a:gd name="connsiteY6567" fmla="*/ 1265444 h 2714626"/>
              <a:gd name="connsiteX6568" fmla="*/ 3157394 w 4719208"/>
              <a:gd name="connsiteY6568" fmla="*/ 1267718 h 2714626"/>
              <a:gd name="connsiteX6569" fmla="*/ 3178731 w 4719208"/>
              <a:gd name="connsiteY6569" fmla="*/ 1263124 h 2714626"/>
              <a:gd name="connsiteX6570" fmla="*/ 3182030 w 4719208"/>
              <a:gd name="connsiteY6570" fmla="*/ 1262763 h 2714626"/>
              <a:gd name="connsiteX6571" fmla="*/ 3184385 w 4719208"/>
              <a:gd name="connsiteY6571" fmla="*/ 1264209 h 2714626"/>
              <a:gd name="connsiteX6572" fmla="*/ 3184385 w 4719208"/>
              <a:gd name="connsiteY6572" fmla="*/ 1265656 h 2714626"/>
              <a:gd name="connsiteX6573" fmla="*/ 3180145 w 4719208"/>
              <a:gd name="connsiteY6573" fmla="*/ 1266741 h 2714626"/>
              <a:gd name="connsiteX6574" fmla="*/ 3172056 w 4719208"/>
              <a:gd name="connsiteY6574" fmla="*/ 1268679 h 2714626"/>
              <a:gd name="connsiteX6575" fmla="*/ 3302160 w 4719208"/>
              <a:gd name="connsiteY6575" fmla="*/ 1277198 h 2714626"/>
              <a:gd name="connsiteX6576" fmla="*/ 3402065 w 4719208"/>
              <a:gd name="connsiteY6576" fmla="*/ 1281177 h 2714626"/>
              <a:gd name="connsiteX6577" fmla="*/ 3409604 w 4719208"/>
              <a:gd name="connsiteY6577" fmla="*/ 1281539 h 2714626"/>
              <a:gd name="connsiteX6578" fmla="*/ 3411490 w 4719208"/>
              <a:gd name="connsiteY6578" fmla="*/ 1282986 h 2714626"/>
              <a:gd name="connsiteX6579" fmla="*/ 3409604 w 4719208"/>
              <a:gd name="connsiteY6579" fmla="*/ 1284794 h 2714626"/>
              <a:gd name="connsiteX6580" fmla="*/ 3402536 w 4719208"/>
              <a:gd name="connsiteY6580" fmla="*/ 1285156 h 2714626"/>
              <a:gd name="connsiteX6581" fmla="*/ 3281896 w 4719208"/>
              <a:gd name="connsiteY6581" fmla="*/ 1280454 h 2714626"/>
              <a:gd name="connsiteX6582" fmla="*/ 3197694 w 4719208"/>
              <a:gd name="connsiteY6582" fmla="*/ 1274877 h 2714626"/>
              <a:gd name="connsiteX6583" fmla="*/ 3198519 w 4719208"/>
              <a:gd name="connsiteY6583" fmla="*/ 1276142 h 2714626"/>
              <a:gd name="connsiteX6584" fmla="*/ 3195692 w 4719208"/>
              <a:gd name="connsiteY6584" fmla="*/ 1277589 h 2714626"/>
              <a:gd name="connsiteX6585" fmla="*/ 3180145 w 4719208"/>
              <a:gd name="connsiteY6585" fmla="*/ 1282290 h 2714626"/>
              <a:gd name="connsiteX6586" fmla="*/ 3166482 w 4719208"/>
              <a:gd name="connsiteY6586" fmla="*/ 1288076 h 2714626"/>
              <a:gd name="connsiteX6587" fmla="*/ 3165382 w 4719208"/>
              <a:gd name="connsiteY6587" fmla="*/ 1288498 h 2714626"/>
              <a:gd name="connsiteX6588" fmla="*/ 3167383 w 4719208"/>
              <a:gd name="connsiteY6588" fmla="*/ 1288773 h 2714626"/>
              <a:gd name="connsiteX6589" fmla="*/ 3186232 w 4719208"/>
              <a:gd name="connsiteY6589" fmla="*/ 1294561 h 2714626"/>
              <a:gd name="connsiteX6590" fmla="*/ 3192359 w 4719208"/>
              <a:gd name="connsiteY6590" fmla="*/ 1298541 h 2714626"/>
              <a:gd name="connsiteX6591" fmla="*/ 3192359 w 4719208"/>
              <a:gd name="connsiteY6591" fmla="*/ 1300711 h 2714626"/>
              <a:gd name="connsiteX6592" fmla="*/ 3190945 w 4719208"/>
              <a:gd name="connsiteY6592" fmla="*/ 1302881 h 2714626"/>
              <a:gd name="connsiteX6593" fmla="*/ 3181991 w 4719208"/>
              <a:gd name="connsiteY6593" fmla="*/ 1306137 h 2714626"/>
              <a:gd name="connsiteX6594" fmla="*/ 3160314 w 4719208"/>
              <a:gd name="connsiteY6594" fmla="*/ 1307946 h 2714626"/>
              <a:gd name="connsiteX6595" fmla="*/ 3140521 w 4719208"/>
              <a:gd name="connsiteY6595" fmla="*/ 1307222 h 2714626"/>
              <a:gd name="connsiteX6596" fmla="*/ 3117106 w 4719208"/>
              <a:gd name="connsiteY6596" fmla="*/ 1305347 h 2714626"/>
              <a:gd name="connsiteX6597" fmla="*/ 3086580 w 4719208"/>
              <a:gd name="connsiteY6597" fmla="*/ 1312612 h 2714626"/>
              <a:gd name="connsiteX6598" fmla="*/ 3127326 w 4719208"/>
              <a:gd name="connsiteY6598" fmla="*/ 1318074 h 2714626"/>
              <a:gd name="connsiteX6599" fmla="*/ 3210737 w 4719208"/>
              <a:gd name="connsiteY6599" fmla="*/ 1326394 h 2714626"/>
              <a:gd name="connsiteX6600" fmla="*/ 3217334 w 4719208"/>
              <a:gd name="connsiteY6600" fmla="*/ 1327479 h 2714626"/>
              <a:gd name="connsiteX6601" fmla="*/ 3226760 w 4719208"/>
              <a:gd name="connsiteY6601" fmla="*/ 1330011 h 2714626"/>
              <a:gd name="connsiteX6602" fmla="*/ 3228174 w 4719208"/>
              <a:gd name="connsiteY6602" fmla="*/ 1331459 h 2714626"/>
              <a:gd name="connsiteX6603" fmla="*/ 3226760 w 4719208"/>
              <a:gd name="connsiteY6603" fmla="*/ 1333267 h 2714626"/>
              <a:gd name="connsiteX6604" fmla="*/ 3217334 w 4719208"/>
              <a:gd name="connsiteY6604" fmla="*/ 1333990 h 2714626"/>
              <a:gd name="connsiteX6605" fmla="*/ 3210737 w 4719208"/>
              <a:gd name="connsiteY6605" fmla="*/ 1333990 h 2714626"/>
              <a:gd name="connsiteX6606" fmla="*/ 3135809 w 4719208"/>
              <a:gd name="connsiteY6606" fmla="*/ 1331459 h 2714626"/>
              <a:gd name="connsiteX6607" fmla="*/ 3028498 w 4719208"/>
              <a:gd name="connsiteY6607" fmla="*/ 1323946 h 2714626"/>
              <a:gd name="connsiteX6608" fmla="*/ 2995050 w 4719208"/>
              <a:gd name="connsiteY6608" fmla="*/ 1329723 h 2714626"/>
              <a:gd name="connsiteX6609" fmla="*/ 3050564 w 4719208"/>
              <a:gd name="connsiteY6609" fmla="*/ 1333958 h 2714626"/>
              <a:gd name="connsiteX6610" fmla="*/ 3055295 w 4719208"/>
              <a:gd name="connsiteY6610" fmla="*/ 1332916 h 2714626"/>
              <a:gd name="connsiteX6611" fmla="*/ 3058594 w 4719208"/>
              <a:gd name="connsiteY6611" fmla="*/ 1331830 h 2714626"/>
              <a:gd name="connsiteX6612" fmla="*/ 3061892 w 4719208"/>
              <a:gd name="connsiteY6612" fmla="*/ 1332916 h 2714626"/>
              <a:gd name="connsiteX6613" fmla="*/ 3063305 w 4719208"/>
              <a:gd name="connsiteY6613" fmla="*/ 1334000 h 2714626"/>
              <a:gd name="connsiteX6614" fmla="*/ 3061420 w 4719208"/>
              <a:gd name="connsiteY6614" fmla="*/ 1335447 h 2714626"/>
              <a:gd name="connsiteX6615" fmla="*/ 3059943 w 4719208"/>
              <a:gd name="connsiteY6615" fmla="*/ 1335984 h 2714626"/>
              <a:gd name="connsiteX6616" fmla="*/ 3061351 w 4719208"/>
              <a:gd name="connsiteY6616" fmla="*/ 1336884 h 2714626"/>
              <a:gd name="connsiteX6617" fmla="*/ 3059466 w 4719208"/>
              <a:gd name="connsiteY6617" fmla="*/ 1338331 h 2714626"/>
              <a:gd name="connsiteX6618" fmla="*/ 3053486 w 4719208"/>
              <a:gd name="connsiteY6618" fmla="*/ 1338331 h 2714626"/>
              <a:gd name="connsiteX6619" fmla="*/ 3024632 w 4719208"/>
              <a:gd name="connsiteY6619" fmla="*/ 1348822 h 2714626"/>
              <a:gd name="connsiteX6620" fmla="*/ 3034961 w 4719208"/>
              <a:gd name="connsiteY6620" fmla="*/ 1348822 h 2714626"/>
              <a:gd name="connsiteX6621" fmla="*/ 3067949 w 4719208"/>
              <a:gd name="connsiteY6621" fmla="*/ 1349184 h 2714626"/>
              <a:gd name="connsiteX6622" fmla="*/ 3075488 w 4719208"/>
              <a:gd name="connsiteY6622" fmla="*/ 1349907 h 2714626"/>
              <a:gd name="connsiteX6623" fmla="*/ 3080201 w 4719208"/>
              <a:gd name="connsiteY6623" fmla="*/ 1351715 h 2714626"/>
              <a:gd name="connsiteX6624" fmla="*/ 3081144 w 4719208"/>
              <a:gd name="connsiteY6624" fmla="*/ 1352801 h 2714626"/>
              <a:gd name="connsiteX6625" fmla="*/ 3074075 w 4719208"/>
              <a:gd name="connsiteY6625" fmla="*/ 1353524 h 2714626"/>
              <a:gd name="connsiteX6626" fmla="*/ 3041558 w 4719208"/>
              <a:gd name="connsiteY6626" fmla="*/ 1352801 h 2714626"/>
              <a:gd name="connsiteX6627" fmla="*/ 3011870 w 4719208"/>
              <a:gd name="connsiteY6627" fmla="*/ 1353524 h 2714626"/>
              <a:gd name="connsiteX6628" fmla="*/ 3011743 w 4719208"/>
              <a:gd name="connsiteY6628" fmla="*/ 1353508 h 2714626"/>
              <a:gd name="connsiteX6629" fmla="*/ 3007711 w 4719208"/>
              <a:gd name="connsiteY6629" fmla="*/ 1354974 h 2714626"/>
              <a:gd name="connsiteX6630" fmla="*/ 2928562 w 4719208"/>
              <a:gd name="connsiteY6630" fmla="*/ 1382818 h 2714626"/>
              <a:gd name="connsiteX6631" fmla="*/ 2895227 w 4719208"/>
              <a:gd name="connsiteY6631" fmla="*/ 1391484 h 2714626"/>
              <a:gd name="connsiteX6632" fmla="*/ 2986399 w 4719208"/>
              <a:gd name="connsiteY6632" fmla="*/ 1392761 h 2714626"/>
              <a:gd name="connsiteX6633" fmla="*/ 3050506 w 4719208"/>
              <a:gd name="connsiteY6633" fmla="*/ 1396742 h 2714626"/>
              <a:gd name="connsiteX6634" fmla="*/ 3059462 w 4719208"/>
              <a:gd name="connsiteY6634" fmla="*/ 1397465 h 2714626"/>
              <a:gd name="connsiteX6635" fmla="*/ 3071718 w 4719208"/>
              <a:gd name="connsiteY6635" fmla="*/ 1402893 h 2714626"/>
              <a:gd name="connsiteX6636" fmla="*/ 3073603 w 4719208"/>
              <a:gd name="connsiteY6636" fmla="*/ 1406874 h 2714626"/>
              <a:gd name="connsiteX6637" fmla="*/ 3073132 w 4719208"/>
              <a:gd name="connsiteY6637" fmla="*/ 1410854 h 2714626"/>
              <a:gd name="connsiteX6638" fmla="*/ 3062290 w 4719208"/>
              <a:gd name="connsiteY6638" fmla="*/ 1415920 h 2714626"/>
              <a:gd name="connsiteX6639" fmla="*/ 3053334 w 4719208"/>
              <a:gd name="connsiteY6639" fmla="*/ 1415920 h 2714626"/>
              <a:gd name="connsiteX6640" fmla="*/ 2984042 w 4719208"/>
              <a:gd name="connsiteY6640" fmla="*/ 1417006 h 2714626"/>
              <a:gd name="connsiteX6641" fmla="*/ 2844514 w 4719208"/>
              <a:gd name="connsiteY6641" fmla="*/ 1416644 h 2714626"/>
              <a:gd name="connsiteX6642" fmla="*/ 2773790 w 4719208"/>
              <a:gd name="connsiteY6642" fmla="*/ 1413920 h 2714626"/>
              <a:gd name="connsiteX6643" fmla="*/ 2762253 w 4719208"/>
              <a:gd name="connsiteY6643" fmla="*/ 1415724 h 2714626"/>
              <a:gd name="connsiteX6644" fmla="*/ 2707397 w 4719208"/>
              <a:gd name="connsiteY6644" fmla="*/ 1421721 h 2714626"/>
              <a:gd name="connsiteX6645" fmla="*/ 2760137 w 4719208"/>
              <a:gd name="connsiteY6645" fmla="*/ 1431842 h 2714626"/>
              <a:gd name="connsiteX6646" fmla="*/ 2824716 w 4719208"/>
              <a:gd name="connsiteY6646" fmla="*/ 1447765 h 2714626"/>
              <a:gd name="connsiteX6647" fmla="*/ 2909565 w 4719208"/>
              <a:gd name="connsiteY6647" fmla="*/ 1450297 h 2714626"/>
              <a:gd name="connsiteX6648" fmla="*/ 2994884 w 4719208"/>
              <a:gd name="connsiteY6648" fmla="*/ 1453193 h 2714626"/>
              <a:gd name="connsiteX6649" fmla="*/ 2998183 w 4719208"/>
              <a:gd name="connsiteY6649" fmla="*/ 1453193 h 2714626"/>
              <a:gd name="connsiteX6650" fmla="*/ 3000540 w 4719208"/>
              <a:gd name="connsiteY6650" fmla="*/ 1454640 h 2714626"/>
              <a:gd name="connsiteX6651" fmla="*/ 3000540 w 4719208"/>
              <a:gd name="connsiteY6651" fmla="*/ 1456087 h 2714626"/>
              <a:gd name="connsiteX6652" fmla="*/ 2997240 w 4719208"/>
              <a:gd name="connsiteY6652" fmla="*/ 1456811 h 2714626"/>
              <a:gd name="connsiteX6653" fmla="*/ 2937376 w 4719208"/>
              <a:gd name="connsiteY6653" fmla="*/ 1460792 h 2714626"/>
              <a:gd name="connsiteX6654" fmla="*/ 2875625 w 4719208"/>
              <a:gd name="connsiteY6654" fmla="*/ 1461877 h 2714626"/>
              <a:gd name="connsiteX6655" fmla="*/ 2879396 w 4719208"/>
              <a:gd name="connsiteY6655" fmla="*/ 1465134 h 2714626"/>
              <a:gd name="connsiteX6656" fmla="*/ 2883639 w 4719208"/>
              <a:gd name="connsiteY6656" fmla="*/ 1471647 h 2714626"/>
              <a:gd name="connsiteX6657" fmla="*/ 2883167 w 4719208"/>
              <a:gd name="connsiteY6657" fmla="*/ 1475628 h 2714626"/>
              <a:gd name="connsiteX6658" fmla="*/ 2881753 w 4719208"/>
              <a:gd name="connsiteY6658" fmla="*/ 1479246 h 2714626"/>
              <a:gd name="connsiteX6659" fmla="*/ 2874211 w 4719208"/>
              <a:gd name="connsiteY6659" fmla="*/ 1484313 h 2714626"/>
              <a:gd name="connsiteX6660" fmla="*/ 2868083 w 4719208"/>
              <a:gd name="connsiteY6660" fmla="*/ 1486484 h 2714626"/>
              <a:gd name="connsiteX6661" fmla="*/ 2895895 w 4719208"/>
              <a:gd name="connsiteY6661" fmla="*/ 1489378 h 2714626"/>
              <a:gd name="connsiteX6662" fmla="*/ 2900136 w 4719208"/>
              <a:gd name="connsiteY6662" fmla="*/ 1490103 h 2714626"/>
              <a:gd name="connsiteX6663" fmla="*/ 2904850 w 4719208"/>
              <a:gd name="connsiteY6663" fmla="*/ 1493359 h 2714626"/>
              <a:gd name="connsiteX6664" fmla="*/ 2904850 w 4719208"/>
              <a:gd name="connsiteY6664" fmla="*/ 1494807 h 2714626"/>
              <a:gd name="connsiteX6665" fmla="*/ 2903908 w 4719208"/>
              <a:gd name="connsiteY6665" fmla="*/ 1496254 h 2714626"/>
              <a:gd name="connsiteX6666" fmla="*/ 2897780 w 4719208"/>
              <a:gd name="connsiteY6666" fmla="*/ 1498425 h 2714626"/>
              <a:gd name="connsiteX6667" fmla="*/ 2894480 w 4719208"/>
              <a:gd name="connsiteY6667" fmla="*/ 1498425 h 2714626"/>
              <a:gd name="connsiteX6668" fmla="*/ 2838386 w 4719208"/>
              <a:gd name="connsiteY6668" fmla="*/ 1492274 h 2714626"/>
              <a:gd name="connsiteX6669" fmla="*/ 2781821 w 4719208"/>
              <a:gd name="connsiteY6669" fmla="*/ 1485760 h 2714626"/>
              <a:gd name="connsiteX6670" fmla="*/ 2713943 w 4719208"/>
              <a:gd name="connsiteY6670" fmla="*/ 1482142 h 2714626"/>
              <a:gd name="connsiteX6671" fmla="*/ 2645593 w 4719208"/>
              <a:gd name="connsiteY6671" fmla="*/ 1477075 h 2714626"/>
              <a:gd name="connsiteX6672" fmla="*/ 2652664 w 4719208"/>
              <a:gd name="connsiteY6672" fmla="*/ 1483227 h 2714626"/>
              <a:gd name="connsiteX6673" fmla="*/ 2656434 w 4719208"/>
              <a:gd name="connsiteY6673" fmla="*/ 1490464 h 2714626"/>
              <a:gd name="connsiteX6674" fmla="*/ 2677176 w 4719208"/>
              <a:gd name="connsiteY6674" fmla="*/ 1492635 h 2714626"/>
              <a:gd name="connsiteX6675" fmla="*/ 2775222 w 4719208"/>
              <a:gd name="connsiteY6675" fmla="*/ 1494083 h 2714626"/>
              <a:gd name="connsiteX6676" fmla="*/ 2971786 w 4719208"/>
              <a:gd name="connsiteY6676" fmla="*/ 1503130 h 2714626"/>
              <a:gd name="connsiteX6677" fmla="*/ 3070304 w 4719208"/>
              <a:gd name="connsiteY6677" fmla="*/ 1511452 h 2714626"/>
              <a:gd name="connsiteX6678" fmla="*/ 3074546 w 4719208"/>
              <a:gd name="connsiteY6678" fmla="*/ 1511814 h 2714626"/>
              <a:gd name="connsiteX6679" fmla="*/ 3075018 w 4719208"/>
              <a:gd name="connsiteY6679" fmla="*/ 1513985 h 2714626"/>
              <a:gd name="connsiteX6680" fmla="*/ 3073603 w 4719208"/>
              <a:gd name="connsiteY6680" fmla="*/ 1515071 h 2714626"/>
              <a:gd name="connsiteX6681" fmla="*/ 3070304 w 4719208"/>
              <a:gd name="connsiteY6681" fmla="*/ 1515433 h 2714626"/>
              <a:gd name="connsiteX6682" fmla="*/ 3010439 w 4719208"/>
              <a:gd name="connsiteY6682" fmla="*/ 1510367 h 2714626"/>
              <a:gd name="connsiteX6683" fmla="*/ 2951517 w 4719208"/>
              <a:gd name="connsiteY6683" fmla="*/ 1506386 h 2714626"/>
              <a:gd name="connsiteX6684" fmla="*/ 2952931 w 4719208"/>
              <a:gd name="connsiteY6684" fmla="*/ 1507834 h 2714626"/>
              <a:gd name="connsiteX6685" fmla="*/ 2951517 w 4719208"/>
              <a:gd name="connsiteY6685" fmla="*/ 1509281 h 2714626"/>
              <a:gd name="connsiteX6686" fmla="*/ 2948217 w 4719208"/>
              <a:gd name="connsiteY6686" fmla="*/ 1509281 h 2714626"/>
              <a:gd name="connsiteX6687" fmla="*/ 2944918 w 4719208"/>
              <a:gd name="connsiteY6687" fmla="*/ 1508920 h 2714626"/>
              <a:gd name="connsiteX6688" fmla="*/ 2943504 w 4719208"/>
              <a:gd name="connsiteY6688" fmla="*/ 1507110 h 2714626"/>
              <a:gd name="connsiteX6689" fmla="*/ 2945389 w 4719208"/>
              <a:gd name="connsiteY6689" fmla="*/ 1505663 h 2714626"/>
              <a:gd name="connsiteX6690" fmla="*/ 2834144 w 4719208"/>
              <a:gd name="connsiteY6690" fmla="*/ 1499873 h 2714626"/>
              <a:gd name="connsiteX6691" fmla="*/ 2724313 w 4719208"/>
              <a:gd name="connsiteY6691" fmla="*/ 1497339 h 2714626"/>
              <a:gd name="connsiteX6692" fmla="*/ 2824716 w 4719208"/>
              <a:gd name="connsiteY6692" fmla="*/ 1506748 h 2714626"/>
              <a:gd name="connsiteX6693" fmla="*/ 2925120 w 4719208"/>
              <a:gd name="connsiteY6693" fmla="*/ 1518328 h 2714626"/>
              <a:gd name="connsiteX6694" fmla="*/ 2948217 w 4719208"/>
              <a:gd name="connsiteY6694" fmla="*/ 1515433 h 2714626"/>
              <a:gd name="connsiteX6695" fmla="*/ 2951517 w 4719208"/>
              <a:gd name="connsiteY6695" fmla="*/ 1516156 h 2714626"/>
              <a:gd name="connsiteX6696" fmla="*/ 2953402 w 4719208"/>
              <a:gd name="connsiteY6696" fmla="*/ 1517604 h 2714626"/>
              <a:gd name="connsiteX6697" fmla="*/ 2952931 w 4719208"/>
              <a:gd name="connsiteY6697" fmla="*/ 1519413 h 2714626"/>
              <a:gd name="connsiteX6698" fmla="*/ 2950102 w 4719208"/>
              <a:gd name="connsiteY6698" fmla="*/ 1519775 h 2714626"/>
              <a:gd name="connsiteX6699" fmla="*/ 2943504 w 4719208"/>
              <a:gd name="connsiteY6699" fmla="*/ 1520137 h 2714626"/>
              <a:gd name="connsiteX6700" fmla="*/ 2952931 w 4719208"/>
              <a:gd name="connsiteY6700" fmla="*/ 1521947 h 2714626"/>
              <a:gd name="connsiteX6701" fmla="*/ 2963772 w 4719208"/>
              <a:gd name="connsiteY6701" fmla="*/ 1528460 h 2714626"/>
              <a:gd name="connsiteX6702" fmla="*/ 2964244 w 4719208"/>
              <a:gd name="connsiteY6702" fmla="*/ 1532802 h 2714626"/>
              <a:gd name="connsiteX6703" fmla="*/ 2961887 w 4719208"/>
              <a:gd name="connsiteY6703" fmla="*/ 1536783 h 2714626"/>
              <a:gd name="connsiteX6704" fmla="*/ 2947274 w 4719208"/>
              <a:gd name="connsiteY6704" fmla="*/ 1541487 h 2714626"/>
              <a:gd name="connsiteX6705" fmla="*/ 2937847 w 4719208"/>
              <a:gd name="connsiteY6705" fmla="*/ 1541125 h 2714626"/>
              <a:gd name="connsiteX6706" fmla="*/ 2884581 w 4719208"/>
              <a:gd name="connsiteY6706" fmla="*/ 1537869 h 2714626"/>
              <a:gd name="connsiteX6707" fmla="*/ 2831316 w 4719208"/>
              <a:gd name="connsiteY6707" fmla="*/ 1533164 h 2714626"/>
              <a:gd name="connsiteX6708" fmla="*/ 2820003 w 4719208"/>
              <a:gd name="connsiteY6708" fmla="*/ 1533164 h 2714626"/>
              <a:gd name="connsiteX6709" fmla="*/ 2807747 w 4719208"/>
              <a:gd name="connsiteY6709" fmla="*/ 1534973 h 2714626"/>
              <a:gd name="connsiteX6710" fmla="*/ 2971314 w 4719208"/>
              <a:gd name="connsiteY6710" fmla="*/ 1558494 h 2714626"/>
              <a:gd name="connsiteX6711" fmla="*/ 2974614 w 4719208"/>
              <a:gd name="connsiteY6711" fmla="*/ 1558494 h 2714626"/>
              <a:gd name="connsiteX6712" fmla="*/ 2979328 w 4719208"/>
              <a:gd name="connsiteY6712" fmla="*/ 1561028 h 2714626"/>
              <a:gd name="connsiteX6713" fmla="*/ 2979328 w 4719208"/>
              <a:gd name="connsiteY6713" fmla="*/ 1562475 h 2714626"/>
              <a:gd name="connsiteX6714" fmla="*/ 2978856 w 4719208"/>
              <a:gd name="connsiteY6714" fmla="*/ 1563922 h 2714626"/>
              <a:gd name="connsiteX6715" fmla="*/ 2974143 w 4719208"/>
              <a:gd name="connsiteY6715" fmla="*/ 1565732 h 2714626"/>
              <a:gd name="connsiteX6716" fmla="*/ 2970372 w 4719208"/>
              <a:gd name="connsiteY6716" fmla="*/ 1565732 h 2714626"/>
              <a:gd name="connsiteX6717" fmla="*/ 2897309 w 4719208"/>
              <a:gd name="connsiteY6717" fmla="*/ 1565008 h 2714626"/>
              <a:gd name="connsiteX6718" fmla="*/ 2748354 w 4719208"/>
              <a:gd name="connsiteY6718" fmla="*/ 1559218 h 2714626"/>
              <a:gd name="connsiteX6719" fmla="*/ 2674347 w 4719208"/>
              <a:gd name="connsiteY6719" fmla="*/ 1553790 h 2714626"/>
              <a:gd name="connsiteX6720" fmla="*/ 2623439 w 4719208"/>
              <a:gd name="connsiteY6720" fmla="*/ 1561390 h 2714626"/>
              <a:gd name="connsiteX6721" fmla="*/ 2571587 w 4719208"/>
              <a:gd name="connsiteY6721" fmla="*/ 1568265 h 2714626"/>
              <a:gd name="connsiteX6722" fmla="*/ 2578186 w 4719208"/>
              <a:gd name="connsiteY6722" fmla="*/ 1569351 h 2714626"/>
              <a:gd name="connsiteX6723" fmla="*/ 2584314 w 4719208"/>
              <a:gd name="connsiteY6723" fmla="*/ 1570436 h 2714626"/>
              <a:gd name="connsiteX6724" fmla="*/ 2623439 w 4719208"/>
              <a:gd name="connsiteY6724" fmla="*/ 1574417 h 2714626"/>
              <a:gd name="connsiteX6725" fmla="*/ 2701216 w 4719208"/>
              <a:gd name="connsiteY6725" fmla="*/ 1575864 h 2714626"/>
              <a:gd name="connsiteX6726" fmla="*/ 2776636 w 4719208"/>
              <a:gd name="connsiteY6726" fmla="*/ 1573331 h 2714626"/>
              <a:gd name="connsiteX6727" fmla="*/ 2852528 w 4719208"/>
              <a:gd name="connsiteY6727" fmla="*/ 1571884 h 2714626"/>
              <a:gd name="connsiteX6728" fmla="*/ 2891652 w 4719208"/>
              <a:gd name="connsiteY6728" fmla="*/ 1572969 h 2714626"/>
              <a:gd name="connsiteX6729" fmla="*/ 2895423 w 4719208"/>
              <a:gd name="connsiteY6729" fmla="*/ 1573331 h 2714626"/>
              <a:gd name="connsiteX6730" fmla="*/ 2896366 w 4719208"/>
              <a:gd name="connsiteY6730" fmla="*/ 1575140 h 2714626"/>
              <a:gd name="connsiteX6731" fmla="*/ 2895423 w 4719208"/>
              <a:gd name="connsiteY6731" fmla="*/ 1576588 h 2714626"/>
              <a:gd name="connsiteX6732" fmla="*/ 2891652 w 4719208"/>
              <a:gd name="connsiteY6732" fmla="*/ 1576588 h 2714626"/>
              <a:gd name="connsiteX6733" fmla="*/ 2816231 w 4719208"/>
              <a:gd name="connsiteY6733" fmla="*/ 1577674 h 2714626"/>
              <a:gd name="connsiteX6734" fmla="*/ 2741754 w 4719208"/>
              <a:gd name="connsiteY6734" fmla="*/ 1580207 h 2714626"/>
              <a:gd name="connsiteX6735" fmla="*/ 2678590 w 4719208"/>
              <a:gd name="connsiteY6735" fmla="*/ 1580568 h 2714626"/>
              <a:gd name="connsiteX6736" fmla="*/ 2618253 w 4719208"/>
              <a:gd name="connsiteY6736" fmla="*/ 1582378 h 2714626"/>
              <a:gd name="connsiteX6737" fmla="*/ 2678118 w 4719208"/>
              <a:gd name="connsiteY6737" fmla="*/ 1586358 h 2714626"/>
              <a:gd name="connsiteX6738" fmla="*/ 2795962 w 4719208"/>
              <a:gd name="connsiteY6738" fmla="*/ 1588529 h 2714626"/>
              <a:gd name="connsiteX6739" fmla="*/ 2855356 w 4719208"/>
              <a:gd name="connsiteY6739" fmla="*/ 1589977 h 2714626"/>
              <a:gd name="connsiteX6740" fmla="*/ 2860541 w 4719208"/>
              <a:gd name="connsiteY6740" fmla="*/ 1589977 h 2714626"/>
              <a:gd name="connsiteX6741" fmla="*/ 2864783 w 4719208"/>
              <a:gd name="connsiteY6741" fmla="*/ 1591786 h 2714626"/>
              <a:gd name="connsiteX6742" fmla="*/ 2865254 w 4719208"/>
              <a:gd name="connsiteY6742" fmla="*/ 1591063 h 2714626"/>
              <a:gd name="connsiteX6743" fmla="*/ 2866668 w 4719208"/>
              <a:gd name="connsiteY6743" fmla="*/ 1590700 h 2714626"/>
              <a:gd name="connsiteX6744" fmla="*/ 2882225 w 4719208"/>
              <a:gd name="connsiteY6744" fmla="*/ 1588168 h 2714626"/>
              <a:gd name="connsiteX6745" fmla="*/ 2899194 w 4719208"/>
              <a:gd name="connsiteY6745" fmla="*/ 1587082 h 2714626"/>
              <a:gd name="connsiteX6746" fmla="*/ 2902494 w 4719208"/>
              <a:gd name="connsiteY6746" fmla="*/ 1587082 h 2714626"/>
              <a:gd name="connsiteX6747" fmla="*/ 2904850 w 4719208"/>
              <a:gd name="connsiteY6747" fmla="*/ 1588529 h 2714626"/>
              <a:gd name="connsiteX6748" fmla="*/ 2904850 w 4719208"/>
              <a:gd name="connsiteY6748" fmla="*/ 1589977 h 2714626"/>
              <a:gd name="connsiteX6749" fmla="*/ 2902022 w 4719208"/>
              <a:gd name="connsiteY6749" fmla="*/ 1590700 h 2714626"/>
              <a:gd name="connsiteX6750" fmla="*/ 2885524 w 4719208"/>
              <a:gd name="connsiteY6750" fmla="*/ 1591786 h 2714626"/>
              <a:gd name="connsiteX6751" fmla="*/ 2870911 w 4719208"/>
              <a:gd name="connsiteY6751" fmla="*/ 1594319 h 2714626"/>
              <a:gd name="connsiteX6752" fmla="*/ 2868083 w 4719208"/>
              <a:gd name="connsiteY6752" fmla="*/ 1594319 h 2714626"/>
              <a:gd name="connsiteX6753" fmla="*/ 2866198 w 4719208"/>
              <a:gd name="connsiteY6753" fmla="*/ 1593596 h 2714626"/>
              <a:gd name="connsiteX6754" fmla="*/ 2865254 w 4719208"/>
              <a:gd name="connsiteY6754" fmla="*/ 1596491 h 2714626"/>
              <a:gd name="connsiteX6755" fmla="*/ 2860070 w 4719208"/>
              <a:gd name="connsiteY6755" fmla="*/ 1597214 h 2714626"/>
              <a:gd name="connsiteX6756" fmla="*/ 2829901 w 4719208"/>
              <a:gd name="connsiteY6756" fmla="*/ 1600109 h 2714626"/>
              <a:gd name="connsiteX6757" fmla="*/ 2769566 w 4719208"/>
              <a:gd name="connsiteY6757" fmla="*/ 1601918 h 2714626"/>
              <a:gd name="connsiteX6758" fmla="*/ 2678118 w 4719208"/>
              <a:gd name="connsiteY6758" fmla="*/ 1601195 h 2714626"/>
              <a:gd name="connsiteX6759" fmla="*/ 2616368 w 4719208"/>
              <a:gd name="connsiteY6759" fmla="*/ 1599385 h 2714626"/>
              <a:gd name="connsiteX6760" fmla="*/ 2614954 w 4719208"/>
              <a:gd name="connsiteY6760" fmla="*/ 1601195 h 2714626"/>
              <a:gd name="connsiteX6761" fmla="*/ 2612125 w 4719208"/>
              <a:gd name="connsiteY6761" fmla="*/ 1603004 h 2714626"/>
              <a:gd name="connsiteX6762" fmla="*/ 2606469 w 4719208"/>
              <a:gd name="connsiteY6762" fmla="*/ 1605175 h 2714626"/>
              <a:gd name="connsiteX6763" fmla="*/ 2590913 w 4719208"/>
              <a:gd name="connsiteY6763" fmla="*/ 1606623 h 2714626"/>
              <a:gd name="connsiteX6764" fmla="*/ 2582429 w 4719208"/>
              <a:gd name="connsiteY6764" fmla="*/ 1605175 h 2714626"/>
              <a:gd name="connsiteX6765" fmla="*/ 2573944 w 4719208"/>
              <a:gd name="connsiteY6765" fmla="*/ 1603004 h 2714626"/>
              <a:gd name="connsiteX6766" fmla="*/ 2521621 w 4719208"/>
              <a:gd name="connsiteY6766" fmla="*/ 1592872 h 2714626"/>
              <a:gd name="connsiteX6767" fmla="*/ 2469770 w 4719208"/>
              <a:gd name="connsiteY6767" fmla="*/ 1581654 h 2714626"/>
              <a:gd name="connsiteX6768" fmla="*/ 2457985 w 4719208"/>
              <a:gd name="connsiteY6768" fmla="*/ 1583464 h 2714626"/>
              <a:gd name="connsiteX6769" fmla="*/ 2444315 w 4719208"/>
              <a:gd name="connsiteY6769" fmla="*/ 1582378 h 2714626"/>
              <a:gd name="connsiteX6770" fmla="*/ 2433474 w 4719208"/>
              <a:gd name="connsiteY6770" fmla="*/ 1582707 h 2714626"/>
              <a:gd name="connsiteX6771" fmla="*/ 2434588 w 4719208"/>
              <a:gd name="connsiteY6771" fmla="*/ 1583483 h 2714626"/>
              <a:gd name="connsiteX6772" fmla="*/ 2433046 w 4719208"/>
              <a:gd name="connsiteY6772" fmla="*/ 1586403 h 2714626"/>
              <a:gd name="connsiteX6773" fmla="*/ 2430990 w 4719208"/>
              <a:gd name="connsiteY6773" fmla="*/ 1583483 h 2714626"/>
              <a:gd name="connsiteX6774" fmla="*/ 2430430 w 4719208"/>
              <a:gd name="connsiteY6774" fmla="*/ 1582800 h 2714626"/>
              <a:gd name="connsiteX6775" fmla="*/ 2426813 w 4719208"/>
              <a:gd name="connsiteY6775" fmla="*/ 1582910 h 2714626"/>
              <a:gd name="connsiteX6776" fmla="*/ 2425165 w 4719208"/>
              <a:gd name="connsiteY6776" fmla="*/ 1587126 h 2714626"/>
              <a:gd name="connsiteX6777" fmla="*/ 2425636 w 4719208"/>
              <a:gd name="connsiteY6777" fmla="*/ 1593635 h 2714626"/>
              <a:gd name="connsiteX6778" fmla="*/ 2420923 w 4719208"/>
              <a:gd name="connsiteY6778" fmla="*/ 1599060 h 2714626"/>
              <a:gd name="connsiteX6779" fmla="*/ 2420122 w 4719208"/>
              <a:gd name="connsiteY6779" fmla="*/ 1600668 h 2714626"/>
              <a:gd name="connsiteX6780" fmla="*/ 2430795 w 4719208"/>
              <a:gd name="connsiteY6780" fmla="*/ 1604799 h 2714626"/>
              <a:gd name="connsiteX6781" fmla="*/ 2442501 w 4719208"/>
              <a:gd name="connsiteY6781" fmla="*/ 1609796 h 2714626"/>
              <a:gd name="connsiteX6782" fmla="*/ 2447144 w 4719208"/>
              <a:gd name="connsiteY6782" fmla="*/ 1610241 h 2714626"/>
              <a:gd name="connsiteX6783" fmla="*/ 2536234 w 4719208"/>
              <a:gd name="connsiteY6783" fmla="*/ 1616031 h 2714626"/>
              <a:gd name="connsiteX6784" fmla="*/ 2667748 w 4719208"/>
              <a:gd name="connsiteY6784" fmla="*/ 1617841 h 2714626"/>
              <a:gd name="connsiteX6785" fmla="*/ 2754010 w 4719208"/>
              <a:gd name="connsiteY6785" fmla="*/ 1614945 h 2714626"/>
              <a:gd name="connsiteX6786" fmla="*/ 2757310 w 4719208"/>
              <a:gd name="connsiteY6786" fmla="*/ 1614945 h 2714626"/>
              <a:gd name="connsiteX6787" fmla="*/ 2760609 w 4719208"/>
              <a:gd name="connsiteY6787" fmla="*/ 1616031 h 2714626"/>
              <a:gd name="connsiteX6788" fmla="*/ 2761552 w 4719208"/>
              <a:gd name="connsiteY6788" fmla="*/ 1617841 h 2714626"/>
              <a:gd name="connsiteX6789" fmla="*/ 2758724 w 4719208"/>
              <a:gd name="connsiteY6789" fmla="*/ 1618926 h 2714626"/>
              <a:gd name="connsiteX6790" fmla="*/ 2704515 w 4719208"/>
              <a:gd name="connsiteY6790" fmla="*/ 1627973 h 2714626"/>
              <a:gd name="connsiteX6791" fmla="*/ 2622967 w 4719208"/>
              <a:gd name="connsiteY6791" fmla="*/ 1641723 h 2714626"/>
              <a:gd name="connsiteX6792" fmla="*/ 2565930 w 4719208"/>
              <a:gd name="connsiteY6792" fmla="*/ 1648599 h 2714626"/>
              <a:gd name="connsiteX6793" fmla="*/ 2534820 w 4719208"/>
              <a:gd name="connsiteY6793" fmla="*/ 1649323 h 2714626"/>
              <a:gd name="connsiteX6794" fmla="*/ 2527773 w 4719208"/>
              <a:gd name="connsiteY6794" fmla="*/ 1649427 h 2714626"/>
              <a:gd name="connsiteX6795" fmla="*/ 2533552 w 4719208"/>
              <a:gd name="connsiteY6795" fmla="*/ 1654354 h 2714626"/>
              <a:gd name="connsiteX6796" fmla="*/ 2533552 w 4719208"/>
              <a:gd name="connsiteY6796" fmla="*/ 1659057 h 2714626"/>
              <a:gd name="connsiteX6797" fmla="*/ 2532610 w 4719208"/>
              <a:gd name="connsiteY6797" fmla="*/ 1660504 h 2714626"/>
              <a:gd name="connsiteX6798" fmla="*/ 2527424 w 4719208"/>
              <a:gd name="connsiteY6798" fmla="*/ 1662674 h 2714626"/>
              <a:gd name="connsiteX6799" fmla="*/ 2514697 w 4719208"/>
              <a:gd name="connsiteY6799" fmla="*/ 1661951 h 2714626"/>
              <a:gd name="connsiteX6800" fmla="*/ 2503856 w 4719208"/>
              <a:gd name="connsiteY6800" fmla="*/ 1658334 h 2714626"/>
              <a:gd name="connsiteX6801" fmla="*/ 2481085 w 4719208"/>
              <a:gd name="connsiteY6801" fmla="*/ 1650116 h 2714626"/>
              <a:gd name="connsiteX6802" fmla="*/ 2473262 w 4719208"/>
              <a:gd name="connsiteY6802" fmla="*/ 1650231 h 2714626"/>
              <a:gd name="connsiteX6803" fmla="*/ 2517688 w 4719208"/>
              <a:gd name="connsiteY6803" fmla="*/ 1669740 h 2714626"/>
              <a:gd name="connsiteX6804" fmla="*/ 2519575 w 4719208"/>
              <a:gd name="connsiteY6804" fmla="*/ 1671911 h 2714626"/>
              <a:gd name="connsiteX6805" fmla="*/ 2519104 w 4719208"/>
              <a:gd name="connsiteY6805" fmla="*/ 1674805 h 2714626"/>
              <a:gd name="connsiteX6806" fmla="*/ 2516272 w 4719208"/>
              <a:gd name="connsiteY6806" fmla="*/ 1676976 h 2714626"/>
              <a:gd name="connsiteX6807" fmla="*/ 2512971 w 4719208"/>
              <a:gd name="connsiteY6807" fmla="*/ 1676615 h 2714626"/>
              <a:gd name="connsiteX6808" fmla="*/ 2487026 w 4719208"/>
              <a:gd name="connsiteY6808" fmla="*/ 1668654 h 2714626"/>
              <a:gd name="connsiteX6809" fmla="*/ 2437494 w 4719208"/>
              <a:gd name="connsiteY6809" fmla="*/ 1650562 h 2714626"/>
              <a:gd name="connsiteX6810" fmla="*/ 2436567 w 4719208"/>
              <a:gd name="connsiteY6810" fmla="*/ 1650165 h 2714626"/>
              <a:gd name="connsiteX6811" fmla="*/ 2426566 w 4719208"/>
              <a:gd name="connsiteY6811" fmla="*/ 1650066 h 2714626"/>
              <a:gd name="connsiteX6812" fmla="*/ 2446929 w 4719208"/>
              <a:gd name="connsiteY6812" fmla="*/ 1665035 h 2714626"/>
              <a:gd name="connsiteX6813" fmla="*/ 2482781 w 4719208"/>
              <a:gd name="connsiteY6813" fmla="*/ 1687470 h 2714626"/>
              <a:gd name="connsiteX6814" fmla="*/ 2493158 w 4719208"/>
              <a:gd name="connsiteY6814" fmla="*/ 1692174 h 2714626"/>
              <a:gd name="connsiteX6815" fmla="*/ 2497876 w 4719208"/>
              <a:gd name="connsiteY6815" fmla="*/ 1694707 h 2714626"/>
              <a:gd name="connsiteX6816" fmla="*/ 2502121 w 4719208"/>
              <a:gd name="connsiteY6816" fmla="*/ 1697964 h 2714626"/>
              <a:gd name="connsiteX6817" fmla="*/ 2525708 w 4719208"/>
              <a:gd name="connsiteY6817" fmla="*/ 1710990 h 2714626"/>
              <a:gd name="connsiteX6818" fmla="*/ 2573824 w 4719208"/>
              <a:gd name="connsiteY6818" fmla="*/ 1735233 h 2714626"/>
              <a:gd name="connsiteX6819" fmla="*/ 2601184 w 4719208"/>
              <a:gd name="connsiteY6819" fmla="*/ 1745365 h 2714626"/>
              <a:gd name="connsiteX6820" fmla="*/ 2646469 w 4719208"/>
              <a:gd name="connsiteY6820" fmla="*/ 1759839 h 2714626"/>
              <a:gd name="connsiteX6821" fmla="*/ 2692698 w 4719208"/>
              <a:gd name="connsiteY6821" fmla="*/ 1771418 h 2714626"/>
              <a:gd name="connsiteX6822" fmla="*/ 2726663 w 4719208"/>
              <a:gd name="connsiteY6822" fmla="*/ 1779017 h 2714626"/>
              <a:gd name="connsiteX6823" fmla="*/ 2789403 w 4719208"/>
              <a:gd name="connsiteY6823" fmla="*/ 1795300 h 2714626"/>
              <a:gd name="connsiteX6824" fmla="*/ 2819122 w 4719208"/>
              <a:gd name="connsiteY6824" fmla="*/ 1806155 h 2714626"/>
              <a:gd name="connsiteX6825" fmla="*/ 2822424 w 4719208"/>
              <a:gd name="connsiteY6825" fmla="*/ 1807964 h 2714626"/>
              <a:gd name="connsiteX6826" fmla="*/ 2826198 w 4719208"/>
              <a:gd name="connsiteY6826" fmla="*/ 1814116 h 2714626"/>
              <a:gd name="connsiteX6827" fmla="*/ 2824782 w 4719208"/>
              <a:gd name="connsiteY6827" fmla="*/ 1818096 h 2714626"/>
              <a:gd name="connsiteX6828" fmla="*/ 2821952 w 4719208"/>
              <a:gd name="connsiteY6828" fmla="*/ 1821353 h 2714626"/>
              <a:gd name="connsiteX6829" fmla="*/ 2813933 w 4719208"/>
              <a:gd name="connsiteY6829" fmla="*/ 1824971 h 2714626"/>
              <a:gd name="connsiteX6830" fmla="*/ 2809216 w 4719208"/>
              <a:gd name="connsiteY6830" fmla="*/ 1824609 h 2714626"/>
              <a:gd name="connsiteX6831" fmla="*/ 2775251 w 4719208"/>
              <a:gd name="connsiteY6831" fmla="*/ 1817373 h 2714626"/>
              <a:gd name="connsiteX6832" fmla="*/ 2704964 w 4719208"/>
              <a:gd name="connsiteY6832" fmla="*/ 1800365 h 2714626"/>
              <a:gd name="connsiteX6833" fmla="*/ 2636564 w 4719208"/>
              <a:gd name="connsiteY6833" fmla="*/ 1779740 h 2714626"/>
              <a:gd name="connsiteX6834" fmla="*/ 2570521 w 4719208"/>
              <a:gd name="connsiteY6834" fmla="*/ 1752602 h 2714626"/>
              <a:gd name="connsiteX6835" fmla="*/ 2538444 w 4719208"/>
              <a:gd name="connsiteY6835" fmla="*/ 1735957 h 2714626"/>
              <a:gd name="connsiteX6836" fmla="*/ 2512027 w 4719208"/>
              <a:gd name="connsiteY6836" fmla="*/ 1720760 h 2714626"/>
              <a:gd name="connsiteX6837" fmla="*/ 2511555 w 4719208"/>
              <a:gd name="connsiteY6837" fmla="*/ 1721483 h 2714626"/>
              <a:gd name="connsiteX6838" fmla="*/ 2510612 w 4719208"/>
              <a:gd name="connsiteY6838" fmla="*/ 1722207 h 2714626"/>
              <a:gd name="connsiteX6839" fmla="*/ 2507310 w 4719208"/>
              <a:gd name="connsiteY6839" fmla="*/ 1725464 h 2714626"/>
              <a:gd name="connsiteX6840" fmla="*/ 2502593 w 4719208"/>
              <a:gd name="connsiteY6840" fmla="*/ 1727635 h 2714626"/>
              <a:gd name="connsiteX6841" fmla="*/ 2516744 w 4719208"/>
              <a:gd name="connsiteY6841" fmla="*/ 1737043 h 2714626"/>
              <a:gd name="connsiteX6842" fmla="*/ 2531368 w 4719208"/>
              <a:gd name="connsiteY6842" fmla="*/ 1746813 h 2714626"/>
              <a:gd name="connsiteX6843" fmla="*/ 2556370 w 4719208"/>
              <a:gd name="connsiteY6843" fmla="*/ 1754049 h 2714626"/>
              <a:gd name="connsiteX6844" fmla="*/ 2604014 w 4719208"/>
              <a:gd name="connsiteY6844" fmla="*/ 1771780 h 2714626"/>
              <a:gd name="connsiteX6845" fmla="*/ 2626185 w 4719208"/>
              <a:gd name="connsiteY6845" fmla="*/ 1784444 h 2714626"/>
              <a:gd name="connsiteX6846" fmla="*/ 2653546 w 4719208"/>
              <a:gd name="connsiteY6846" fmla="*/ 1804346 h 2714626"/>
              <a:gd name="connsiteX6847" fmla="*/ 2676660 w 4719208"/>
              <a:gd name="connsiteY6847" fmla="*/ 1825695 h 2714626"/>
              <a:gd name="connsiteX6848" fmla="*/ 2718644 w 4719208"/>
              <a:gd name="connsiteY6848" fmla="*/ 1837998 h 2714626"/>
              <a:gd name="connsiteX6849" fmla="*/ 2760156 w 4719208"/>
              <a:gd name="connsiteY6849" fmla="*/ 1850662 h 2714626"/>
              <a:gd name="connsiteX6850" fmla="*/ 2761571 w 4719208"/>
              <a:gd name="connsiteY6850" fmla="*/ 1851024 h 2714626"/>
              <a:gd name="connsiteX6851" fmla="*/ 2761571 w 4719208"/>
              <a:gd name="connsiteY6851" fmla="*/ 1852471 h 2714626"/>
              <a:gd name="connsiteX6852" fmla="*/ 2760628 w 4719208"/>
              <a:gd name="connsiteY6852" fmla="*/ 1853557 h 2714626"/>
              <a:gd name="connsiteX6853" fmla="*/ 2758741 w 4719208"/>
              <a:gd name="connsiteY6853" fmla="*/ 1854281 h 2714626"/>
              <a:gd name="connsiteX6854" fmla="*/ 2726191 w 4719208"/>
              <a:gd name="connsiteY6854" fmla="*/ 1850662 h 2714626"/>
              <a:gd name="connsiteX6855" fmla="*/ 2694114 w 4719208"/>
              <a:gd name="connsiteY6855" fmla="*/ 1844149 h 2714626"/>
              <a:gd name="connsiteX6856" fmla="*/ 2694114 w 4719208"/>
              <a:gd name="connsiteY6856" fmla="*/ 1850662 h 2714626"/>
              <a:gd name="connsiteX6857" fmla="*/ 2690340 w 4719208"/>
              <a:gd name="connsiteY6857" fmla="*/ 1856813 h 2714626"/>
              <a:gd name="connsiteX6858" fmla="*/ 2684679 w 4719208"/>
              <a:gd name="connsiteY6858" fmla="*/ 1862603 h 2714626"/>
              <a:gd name="connsiteX6859" fmla="*/ 2676660 w 4719208"/>
              <a:gd name="connsiteY6859" fmla="*/ 1865136 h 2714626"/>
              <a:gd name="connsiteX6860" fmla="*/ 2688925 w 4719208"/>
              <a:gd name="connsiteY6860" fmla="*/ 1870925 h 2714626"/>
              <a:gd name="connsiteX6861" fmla="*/ 2691284 w 4719208"/>
              <a:gd name="connsiteY6861" fmla="*/ 1873459 h 2714626"/>
              <a:gd name="connsiteX6862" fmla="*/ 2690340 w 4719208"/>
              <a:gd name="connsiteY6862" fmla="*/ 1876715 h 2714626"/>
              <a:gd name="connsiteX6863" fmla="*/ 2686566 w 4719208"/>
              <a:gd name="connsiteY6863" fmla="*/ 1879248 h 2714626"/>
              <a:gd name="connsiteX6864" fmla="*/ 2682793 w 4719208"/>
              <a:gd name="connsiteY6864" fmla="*/ 1878524 h 2714626"/>
              <a:gd name="connsiteX6865" fmla="*/ 2657320 w 4719208"/>
              <a:gd name="connsiteY6865" fmla="*/ 1866583 h 2714626"/>
              <a:gd name="connsiteX6866" fmla="*/ 2632318 w 4719208"/>
              <a:gd name="connsiteY6866" fmla="*/ 1854281 h 2714626"/>
              <a:gd name="connsiteX6867" fmla="*/ 2599297 w 4719208"/>
              <a:gd name="connsiteY6867" fmla="*/ 1842701 h 2714626"/>
              <a:gd name="connsiteX6868" fmla="*/ 2566276 w 4719208"/>
              <a:gd name="connsiteY6868" fmla="*/ 1830399 h 2714626"/>
              <a:gd name="connsiteX6869" fmla="*/ 2566276 w 4719208"/>
              <a:gd name="connsiteY6869" fmla="*/ 1836550 h 2714626"/>
              <a:gd name="connsiteX6870" fmla="*/ 2563917 w 4719208"/>
              <a:gd name="connsiteY6870" fmla="*/ 1843425 h 2714626"/>
              <a:gd name="connsiteX6871" fmla="*/ 2573352 w 4719208"/>
              <a:gd name="connsiteY6871" fmla="*/ 1847406 h 2714626"/>
              <a:gd name="connsiteX6872" fmla="*/ 2623355 w 4719208"/>
              <a:gd name="connsiteY6872" fmla="*/ 1860432 h 2714626"/>
              <a:gd name="connsiteX6873" fmla="*/ 2719587 w 4719208"/>
              <a:gd name="connsiteY6873" fmla="*/ 1892636 h 2714626"/>
              <a:gd name="connsiteX6874" fmla="*/ 2764873 w 4719208"/>
              <a:gd name="connsiteY6874" fmla="*/ 1912176 h 2714626"/>
              <a:gd name="connsiteX6875" fmla="*/ 2766760 w 4719208"/>
              <a:gd name="connsiteY6875" fmla="*/ 1912899 h 2714626"/>
              <a:gd name="connsiteX6876" fmla="*/ 2766288 w 4719208"/>
              <a:gd name="connsiteY6876" fmla="*/ 1915070 h 2714626"/>
              <a:gd name="connsiteX6877" fmla="*/ 2764873 w 4719208"/>
              <a:gd name="connsiteY6877" fmla="*/ 1916156 h 2714626"/>
              <a:gd name="connsiteX6878" fmla="*/ 2762986 w 4719208"/>
              <a:gd name="connsiteY6878" fmla="*/ 1915795 h 2714626"/>
              <a:gd name="connsiteX6879" fmla="*/ 2735626 w 4719208"/>
              <a:gd name="connsiteY6879" fmla="*/ 1903854 h 2714626"/>
              <a:gd name="connsiteX6880" fmla="*/ 2707750 w 4719208"/>
              <a:gd name="connsiteY6880" fmla="*/ 1892806 h 2714626"/>
              <a:gd name="connsiteX6881" fmla="*/ 2707794 w 4719208"/>
              <a:gd name="connsiteY6881" fmla="*/ 1892636 h 2714626"/>
              <a:gd name="connsiteX6882" fmla="*/ 2707322 w 4719208"/>
              <a:gd name="connsiteY6882" fmla="*/ 1892636 h 2714626"/>
              <a:gd name="connsiteX6883" fmla="*/ 2707750 w 4719208"/>
              <a:gd name="connsiteY6883" fmla="*/ 1892806 h 2714626"/>
              <a:gd name="connsiteX6884" fmla="*/ 2707322 w 4719208"/>
              <a:gd name="connsiteY6884" fmla="*/ 1894445 h 2714626"/>
              <a:gd name="connsiteX6885" fmla="*/ 2705907 w 4719208"/>
              <a:gd name="connsiteY6885" fmla="*/ 1895169 h 2714626"/>
              <a:gd name="connsiteX6886" fmla="*/ 2703548 w 4719208"/>
              <a:gd name="connsiteY6886" fmla="*/ 1895169 h 2714626"/>
              <a:gd name="connsiteX6887" fmla="*/ 2703077 w 4719208"/>
              <a:gd name="connsiteY6887" fmla="*/ 1894445 h 2714626"/>
              <a:gd name="connsiteX6888" fmla="*/ 2703077 w 4719208"/>
              <a:gd name="connsiteY6888" fmla="*/ 1892636 h 2714626"/>
              <a:gd name="connsiteX6889" fmla="*/ 2704492 w 4719208"/>
              <a:gd name="connsiteY6889" fmla="*/ 1891550 h 2714626"/>
              <a:gd name="connsiteX6890" fmla="*/ 2678076 w 4719208"/>
              <a:gd name="connsiteY6890" fmla="*/ 1881780 h 2714626"/>
              <a:gd name="connsiteX6891" fmla="*/ 2623355 w 4719208"/>
              <a:gd name="connsiteY6891" fmla="*/ 1864774 h 2714626"/>
              <a:gd name="connsiteX6892" fmla="*/ 2595052 w 4719208"/>
              <a:gd name="connsiteY6892" fmla="*/ 1857176 h 2714626"/>
              <a:gd name="connsiteX6893" fmla="*/ 2641752 w 4719208"/>
              <a:gd name="connsiteY6893" fmla="*/ 1877801 h 2714626"/>
              <a:gd name="connsiteX6894" fmla="*/ 2687510 w 4719208"/>
              <a:gd name="connsiteY6894" fmla="*/ 1899873 h 2714626"/>
              <a:gd name="connsiteX6895" fmla="*/ 2700247 w 4719208"/>
              <a:gd name="connsiteY6895" fmla="*/ 1900959 h 2714626"/>
              <a:gd name="connsiteX6896" fmla="*/ 2701662 w 4719208"/>
              <a:gd name="connsiteY6896" fmla="*/ 1901683 h 2714626"/>
              <a:gd name="connsiteX6897" fmla="*/ 2701662 w 4719208"/>
              <a:gd name="connsiteY6897" fmla="*/ 1903130 h 2714626"/>
              <a:gd name="connsiteX6898" fmla="*/ 2701190 w 4719208"/>
              <a:gd name="connsiteY6898" fmla="*/ 1904577 h 2714626"/>
              <a:gd name="connsiteX6899" fmla="*/ 2698831 w 4719208"/>
              <a:gd name="connsiteY6899" fmla="*/ 1904577 h 2714626"/>
              <a:gd name="connsiteX6900" fmla="*/ 2695530 w 4719208"/>
              <a:gd name="connsiteY6900" fmla="*/ 1904215 h 2714626"/>
              <a:gd name="connsiteX6901" fmla="*/ 2698831 w 4719208"/>
              <a:gd name="connsiteY6901" fmla="*/ 1906748 h 2714626"/>
              <a:gd name="connsiteX6902" fmla="*/ 2701190 w 4719208"/>
              <a:gd name="connsiteY6902" fmla="*/ 1914709 h 2714626"/>
              <a:gd name="connsiteX6903" fmla="*/ 2698831 w 4719208"/>
              <a:gd name="connsiteY6903" fmla="*/ 1918327 h 2714626"/>
              <a:gd name="connsiteX6904" fmla="*/ 2695530 w 4719208"/>
              <a:gd name="connsiteY6904" fmla="*/ 1921945 h 2714626"/>
              <a:gd name="connsiteX6905" fmla="*/ 2685623 w 4719208"/>
              <a:gd name="connsiteY6905" fmla="*/ 1924116 h 2714626"/>
              <a:gd name="connsiteX6906" fmla="*/ 2680434 w 4719208"/>
              <a:gd name="connsiteY6906" fmla="*/ 1922308 h 2714626"/>
              <a:gd name="connsiteX6907" fmla="*/ 2654961 w 4719208"/>
              <a:gd name="connsiteY6907" fmla="*/ 1912538 h 2714626"/>
              <a:gd name="connsiteX6908" fmla="*/ 2629487 w 4719208"/>
              <a:gd name="connsiteY6908" fmla="*/ 1902044 h 2714626"/>
              <a:gd name="connsiteX6909" fmla="*/ 2623355 w 4719208"/>
              <a:gd name="connsiteY6909" fmla="*/ 1900597 h 2714626"/>
              <a:gd name="connsiteX6910" fmla="*/ 2616751 w 4719208"/>
              <a:gd name="connsiteY6910" fmla="*/ 1899873 h 2714626"/>
              <a:gd name="connsiteX6911" fmla="*/ 2687981 w 4719208"/>
              <a:gd name="connsiteY6911" fmla="*/ 1941847 h 2714626"/>
              <a:gd name="connsiteX6912" fmla="*/ 2690812 w 4719208"/>
              <a:gd name="connsiteY6912" fmla="*/ 1943656 h 2714626"/>
              <a:gd name="connsiteX6913" fmla="*/ 2690340 w 4719208"/>
              <a:gd name="connsiteY6913" fmla="*/ 1946913 h 2714626"/>
              <a:gd name="connsiteX6914" fmla="*/ 2687510 w 4719208"/>
              <a:gd name="connsiteY6914" fmla="*/ 1949084 h 2714626"/>
              <a:gd name="connsiteX6915" fmla="*/ 2684208 w 4719208"/>
              <a:gd name="connsiteY6915" fmla="*/ 1948361 h 2714626"/>
              <a:gd name="connsiteX6916" fmla="*/ 2645526 w 4719208"/>
              <a:gd name="connsiteY6916" fmla="*/ 1938591 h 2714626"/>
              <a:gd name="connsiteX6917" fmla="*/ 2571465 w 4719208"/>
              <a:gd name="connsiteY6917" fmla="*/ 1914709 h 2714626"/>
              <a:gd name="connsiteX6918" fmla="*/ 2535142 w 4719208"/>
              <a:gd name="connsiteY6918" fmla="*/ 1900597 h 2714626"/>
              <a:gd name="connsiteX6919" fmla="*/ 2510513 w 4719208"/>
              <a:gd name="connsiteY6919" fmla="*/ 1900879 h 2714626"/>
              <a:gd name="connsiteX6920" fmla="*/ 2520828 w 4719208"/>
              <a:gd name="connsiteY6920" fmla="*/ 1906664 h 2714626"/>
              <a:gd name="connsiteX6921" fmla="*/ 2543920 w 4719208"/>
              <a:gd name="connsiteY6921" fmla="*/ 1921855 h 2714626"/>
              <a:gd name="connsiteX6922" fmla="*/ 2556643 w 4719208"/>
              <a:gd name="connsiteY6922" fmla="*/ 1925833 h 2714626"/>
              <a:gd name="connsiteX6923" fmla="*/ 2558117 w 4719208"/>
              <a:gd name="connsiteY6923" fmla="*/ 1927234 h 2714626"/>
              <a:gd name="connsiteX6924" fmla="*/ 2577598 w 4719208"/>
              <a:gd name="connsiteY6924" fmla="*/ 1930630 h 2714626"/>
              <a:gd name="connsiteX6925" fmla="*/ 2618166 w 4719208"/>
              <a:gd name="connsiteY6925" fmla="*/ 1938952 h 2714626"/>
              <a:gd name="connsiteX6926" fmla="*/ 2638451 w 4719208"/>
              <a:gd name="connsiteY6926" fmla="*/ 1944742 h 2714626"/>
              <a:gd name="connsiteX6927" fmla="*/ 2639866 w 4719208"/>
              <a:gd name="connsiteY6927" fmla="*/ 1945827 h 2714626"/>
              <a:gd name="connsiteX6928" fmla="*/ 2639394 w 4719208"/>
              <a:gd name="connsiteY6928" fmla="*/ 1947275 h 2714626"/>
              <a:gd name="connsiteX6929" fmla="*/ 2638451 w 4719208"/>
              <a:gd name="connsiteY6929" fmla="*/ 1948361 h 2714626"/>
              <a:gd name="connsiteX6930" fmla="*/ 2636564 w 4719208"/>
              <a:gd name="connsiteY6930" fmla="*/ 1948361 h 2714626"/>
              <a:gd name="connsiteX6931" fmla="*/ 2596466 w 4719208"/>
              <a:gd name="connsiteY6931" fmla="*/ 1938952 h 2714626"/>
              <a:gd name="connsiteX6932" fmla="*/ 2565304 w 4719208"/>
              <a:gd name="connsiteY6932" fmla="*/ 1934063 h 2714626"/>
              <a:gd name="connsiteX6933" fmla="*/ 2566540 w 4719208"/>
              <a:gd name="connsiteY6933" fmla="*/ 1935237 h 2714626"/>
              <a:gd name="connsiteX6934" fmla="*/ 2580206 w 4719208"/>
              <a:gd name="connsiteY6934" fmla="*/ 1944280 h 2714626"/>
              <a:gd name="connsiteX6935" fmla="*/ 2561391 w 4719208"/>
              <a:gd name="connsiteY6935" fmla="*/ 1933449 h 2714626"/>
              <a:gd name="connsiteX6936" fmla="*/ 2554954 w 4719208"/>
              <a:gd name="connsiteY6936" fmla="*/ 1932439 h 2714626"/>
              <a:gd name="connsiteX6937" fmla="*/ 2520991 w 4719208"/>
              <a:gd name="connsiteY6937" fmla="*/ 1924479 h 2714626"/>
              <a:gd name="connsiteX6938" fmla="*/ 2487498 w 4719208"/>
              <a:gd name="connsiteY6938" fmla="*/ 1918689 h 2714626"/>
              <a:gd name="connsiteX6939" fmla="*/ 2508460 w 4719208"/>
              <a:gd name="connsiteY6939" fmla="*/ 1926729 h 2714626"/>
              <a:gd name="connsiteX6940" fmla="*/ 2509518 w 4719208"/>
              <a:gd name="connsiteY6940" fmla="*/ 1925594 h 2714626"/>
              <a:gd name="connsiteX6941" fmla="*/ 2509989 w 4719208"/>
              <a:gd name="connsiteY6941" fmla="*/ 1922701 h 2714626"/>
              <a:gd name="connsiteX6942" fmla="*/ 2519414 w 4719208"/>
              <a:gd name="connsiteY6942" fmla="*/ 1926317 h 2714626"/>
              <a:gd name="connsiteX6943" fmla="*/ 2527426 w 4719208"/>
              <a:gd name="connsiteY6943" fmla="*/ 1927040 h 2714626"/>
              <a:gd name="connsiteX6944" fmla="*/ 2526483 w 4719208"/>
              <a:gd name="connsiteY6944" fmla="*/ 1928487 h 2714626"/>
              <a:gd name="connsiteX6945" fmla="*/ 2531068 w 4719208"/>
              <a:gd name="connsiteY6945" fmla="*/ 1933764 h 2714626"/>
              <a:gd name="connsiteX6946" fmla="*/ 2578541 w 4719208"/>
              <a:gd name="connsiteY6946" fmla="*/ 1946551 h 2714626"/>
              <a:gd name="connsiteX6947" fmla="*/ 2609203 w 4719208"/>
              <a:gd name="connsiteY6947" fmla="*/ 1955235 h 2714626"/>
              <a:gd name="connsiteX6948" fmla="*/ 2612034 w 4719208"/>
              <a:gd name="connsiteY6948" fmla="*/ 1956321 h 2714626"/>
              <a:gd name="connsiteX6949" fmla="*/ 2612506 w 4719208"/>
              <a:gd name="connsiteY6949" fmla="*/ 1958492 h 2714626"/>
              <a:gd name="connsiteX6950" fmla="*/ 2613920 w 4719208"/>
              <a:gd name="connsiteY6950" fmla="*/ 1957406 h 2714626"/>
              <a:gd name="connsiteX6951" fmla="*/ 2614864 w 4719208"/>
              <a:gd name="connsiteY6951" fmla="*/ 1957406 h 2714626"/>
              <a:gd name="connsiteX6952" fmla="*/ 2624770 w 4719208"/>
              <a:gd name="connsiteY6952" fmla="*/ 1957406 h 2714626"/>
              <a:gd name="connsiteX6953" fmla="*/ 2634676 w 4719208"/>
              <a:gd name="connsiteY6953" fmla="*/ 1958492 h 2714626"/>
              <a:gd name="connsiteX6954" fmla="*/ 2635620 w 4719208"/>
              <a:gd name="connsiteY6954" fmla="*/ 1958854 h 2714626"/>
              <a:gd name="connsiteX6955" fmla="*/ 2636564 w 4719208"/>
              <a:gd name="connsiteY6955" fmla="*/ 1960301 h 2714626"/>
              <a:gd name="connsiteX6956" fmla="*/ 2635620 w 4719208"/>
              <a:gd name="connsiteY6956" fmla="*/ 1961387 h 2714626"/>
              <a:gd name="connsiteX6957" fmla="*/ 2633262 w 4719208"/>
              <a:gd name="connsiteY6957" fmla="*/ 1962110 h 2714626"/>
              <a:gd name="connsiteX6958" fmla="*/ 2624298 w 4719208"/>
              <a:gd name="connsiteY6958" fmla="*/ 1961025 h 2714626"/>
              <a:gd name="connsiteX6959" fmla="*/ 2614864 w 4719208"/>
              <a:gd name="connsiteY6959" fmla="*/ 1961387 h 2714626"/>
              <a:gd name="connsiteX6960" fmla="*/ 2613448 w 4719208"/>
              <a:gd name="connsiteY6960" fmla="*/ 1961025 h 2714626"/>
              <a:gd name="connsiteX6961" fmla="*/ 2612506 w 4719208"/>
              <a:gd name="connsiteY6961" fmla="*/ 1959939 h 2714626"/>
              <a:gd name="connsiteX6962" fmla="*/ 2610618 w 4719208"/>
              <a:gd name="connsiteY6962" fmla="*/ 1962110 h 2714626"/>
              <a:gd name="connsiteX6963" fmla="*/ 2607316 w 4719208"/>
              <a:gd name="connsiteY6963" fmla="*/ 1962472 h 2714626"/>
              <a:gd name="connsiteX6964" fmla="*/ 2590334 w 4719208"/>
              <a:gd name="connsiteY6964" fmla="*/ 1961025 h 2714626"/>
              <a:gd name="connsiteX6965" fmla="*/ 2556842 w 4719208"/>
              <a:gd name="connsiteY6965" fmla="*/ 1954874 h 2714626"/>
              <a:gd name="connsiteX6966" fmla="*/ 2551930 w 4719208"/>
              <a:gd name="connsiteY6966" fmla="*/ 1953667 h 2714626"/>
              <a:gd name="connsiteX6967" fmla="*/ 2551930 w 4719208"/>
              <a:gd name="connsiteY6967" fmla="*/ 1955607 h 2714626"/>
              <a:gd name="connsiteX6968" fmla="*/ 2555229 w 4719208"/>
              <a:gd name="connsiteY6968" fmla="*/ 1960308 h 2714626"/>
              <a:gd name="connsiteX6969" fmla="*/ 2559470 w 4719208"/>
              <a:gd name="connsiteY6969" fmla="*/ 1962840 h 2714626"/>
              <a:gd name="connsiteX6970" fmla="*/ 2561356 w 4719208"/>
              <a:gd name="connsiteY6970" fmla="*/ 1969710 h 2714626"/>
              <a:gd name="connsiteX6971" fmla="*/ 2571252 w 4719208"/>
              <a:gd name="connsiteY6971" fmla="*/ 1982367 h 2714626"/>
              <a:gd name="connsiteX6972" fmla="*/ 2571723 w 4719208"/>
              <a:gd name="connsiteY6972" fmla="*/ 1987790 h 2714626"/>
              <a:gd name="connsiteX6973" fmla="*/ 2565126 w 4719208"/>
              <a:gd name="connsiteY6973" fmla="*/ 1983813 h 2714626"/>
              <a:gd name="connsiteX6974" fmla="*/ 2562298 w 4719208"/>
              <a:gd name="connsiteY6974" fmla="*/ 1984175 h 2714626"/>
              <a:gd name="connsiteX6975" fmla="*/ 2543919 w 4719208"/>
              <a:gd name="connsiteY6975" fmla="*/ 1974772 h 2714626"/>
              <a:gd name="connsiteX6976" fmla="*/ 2534318 w 4719208"/>
              <a:gd name="connsiteY6976" fmla="*/ 1968475 h 2714626"/>
              <a:gd name="connsiteX6977" fmla="*/ 2505895 w 4719208"/>
              <a:gd name="connsiteY6977" fmla="*/ 1969347 h 2714626"/>
              <a:gd name="connsiteX6978" fmla="*/ 2453533 w 4719208"/>
              <a:gd name="connsiteY6978" fmla="*/ 1971518 h 2714626"/>
              <a:gd name="connsiteX6979" fmla="*/ 2453262 w 4719208"/>
              <a:gd name="connsiteY6979" fmla="*/ 1971504 h 2714626"/>
              <a:gd name="connsiteX6980" fmla="*/ 2454853 w 4719208"/>
              <a:gd name="connsiteY6980" fmla="*/ 1973214 h 2714626"/>
              <a:gd name="connsiteX6981" fmla="*/ 2456267 w 4719208"/>
              <a:gd name="connsiteY6981" fmla="*/ 1977193 h 2714626"/>
              <a:gd name="connsiteX6982" fmla="*/ 2454853 w 4719208"/>
              <a:gd name="connsiteY6982" fmla="*/ 1979002 h 2714626"/>
              <a:gd name="connsiteX6983" fmla="*/ 2456267 w 4719208"/>
              <a:gd name="connsiteY6983" fmla="*/ 1979725 h 2714626"/>
              <a:gd name="connsiteX6984" fmla="*/ 2456267 w 4719208"/>
              <a:gd name="connsiteY6984" fmla="*/ 1977193 h 2714626"/>
              <a:gd name="connsiteX6985" fmla="*/ 2457680 w 4719208"/>
              <a:gd name="connsiteY6985" fmla="*/ 1975385 h 2714626"/>
              <a:gd name="connsiteX6986" fmla="*/ 2460979 w 4719208"/>
              <a:gd name="connsiteY6986" fmla="*/ 1977193 h 2714626"/>
              <a:gd name="connsiteX6987" fmla="*/ 2461451 w 4719208"/>
              <a:gd name="connsiteY6987" fmla="*/ 1979002 h 2714626"/>
              <a:gd name="connsiteX6988" fmla="*/ 2457680 w 4719208"/>
              <a:gd name="connsiteY6988" fmla="*/ 1980810 h 2714626"/>
              <a:gd name="connsiteX6989" fmla="*/ 2459095 w 4719208"/>
              <a:gd name="connsiteY6989" fmla="*/ 1982257 h 2714626"/>
              <a:gd name="connsiteX6990" fmla="*/ 2453911 w 4719208"/>
              <a:gd name="connsiteY6990" fmla="*/ 1981172 h 2714626"/>
              <a:gd name="connsiteX6991" fmla="*/ 2448727 w 4719208"/>
              <a:gd name="connsiteY6991" fmla="*/ 1976108 h 2714626"/>
              <a:gd name="connsiteX6992" fmla="*/ 2445036 w 4719208"/>
              <a:gd name="connsiteY6992" fmla="*/ 1971072 h 2714626"/>
              <a:gd name="connsiteX6993" fmla="*/ 2419098 w 4719208"/>
              <a:gd name="connsiteY6993" fmla="*/ 1969709 h 2714626"/>
              <a:gd name="connsiteX6994" fmla="*/ 2402114 w 4719208"/>
              <a:gd name="connsiteY6994" fmla="*/ 1967176 h 2714626"/>
              <a:gd name="connsiteX6995" fmla="*/ 2370146 w 4719208"/>
              <a:gd name="connsiteY6995" fmla="*/ 1961325 h 2714626"/>
              <a:gd name="connsiteX6996" fmla="*/ 2372856 w 4719208"/>
              <a:gd name="connsiteY6996" fmla="*/ 1962364 h 2714626"/>
              <a:gd name="connsiteX6997" fmla="*/ 2371442 w 4719208"/>
              <a:gd name="connsiteY6997" fmla="*/ 1964172 h 2714626"/>
              <a:gd name="connsiteX6998" fmla="*/ 2366730 w 4719208"/>
              <a:gd name="connsiteY6998" fmla="*/ 1962364 h 2714626"/>
              <a:gd name="connsiteX6999" fmla="*/ 2365316 w 4719208"/>
              <a:gd name="connsiteY6999" fmla="*/ 1964534 h 2714626"/>
              <a:gd name="connsiteX7000" fmla="*/ 2362960 w 4719208"/>
              <a:gd name="connsiteY7000" fmla="*/ 1962364 h 2714626"/>
              <a:gd name="connsiteX7001" fmla="*/ 2357776 w 4719208"/>
              <a:gd name="connsiteY7001" fmla="*/ 1960917 h 2714626"/>
              <a:gd name="connsiteX7002" fmla="*/ 2354948 w 4719208"/>
              <a:gd name="connsiteY7002" fmla="*/ 1962002 h 2714626"/>
              <a:gd name="connsiteX7003" fmla="*/ 2356834 w 4719208"/>
              <a:gd name="connsiteY7003" fmla="*/ 1963449 h 2714626"/>
              <a:gd name="connsiteX7004" fmla="*/ 2363902 w 4719208"/>
              <a:gd name="connsiteY7004" fmla="*/ 1966704 h 2714626"/>
              <a:gd name="connsiteX7005" fmla="*/ 2367200 w 4719208"/>
              <a:gd name="connsiteY7005" fmla="*/ 1964534 h 2714626"/>
              <a:gd name="connsiteX7006" fmla="*/ 2370028 w 4719208"/>
              <a:gd name="connsiteY7006" fmla="*/ 1968151 h 2714626"/>
              <a:gd name="connsiteX7007" fmla="*/ 2377568 w 4719208"/>
              <a:gd name="connsiteY7007" fmla="*/ 1973214 h 2714626"/>
              <a:gd name="connsiteX7008" fmla="*/ 2381338 w 4719208"/>
              <a:gd name="connsiteY7008" fmla="*/ 1974300 h 2714626"/>
              <a:gd name="connsiteX7009" fmla="*/ 2377568 w 4719208"/>
              <a:gd name="connsiteY7009" fmla="*/ 1976108 h 2714626"/>
              <a:gd name="connsiteX7010" fmla="*/ 2373327 w 4719208"/>
              <a:gd name="connsiteY7010" fmla="*/ 1976470 h 2714626"/>
              <a:gd name="connsiteX7011" fmla="*/ 2373327 w 4719208"/>
              <a:gd name="connsiteY7011" fmla="*/ 1978640 h 2714626"/>
              <a:gd name="connsiteX7012" fmla="*/ 2376626 w 4719208"/>
              <a:gd name="connsiteY7012" fmla="*/ 1980810 h 2714626"/>
              <a:gd name="connsiteX7013" fmla="*/ 2372856 w 4719208"/>
              <a:gd name="connsiteY7013" fmla="*/ 1980087 h 2714626"/>
              <a:gd name="connsiteX7014" fmla="*/ 2365316 w 4719208"/>
              <a:gd name="connsiteY7014" fmla="*/ 1982619 h 2714626"/>
              <a:gd name="connsiteX7015" fmla="*/ 2362017 w 4719208"/>
              <a:gd name="connsiteY7015" fmla="*/ 1983342 h 2714626"/>
              <a:gd name="connsiteX7016" fmla="*/ 2363902 w 4719208"/>
              <a:gd name="connsiteY7016" fmla="*/ 1985512 h 2714626"/>
              <a:gd name="connsiteX7017" fmla="*/ 2362960 w 4719208"/>
              <a:gd name="connsiteY7017" fmla="*/ 1989491 h 2714626"/>
              <a:gd name="connsiteX7018" fmla="*/ 2360603 w 4719208"/>
              <a:gd name="connsiteY7018" fmla="*/ 1990937 h 2714626"/>
              <a:gd name="connsiteX7019" fmla="*/ 2359661 w 4719208"/>
              <a:gd name="connsiteY7019" fmla="*/ 1988405 h 2714626"/>
              <a:gd name="connsiteX7020" fmla="*/ 2354948 w 4719208"/>
              <a:gd name="connsiteY7020" fmla="*/ 1986959 h 2714626"/>
              <a:gd name="connsiteX7021" fmla="*/ 2353534 w 4719208"/>
              <a:gd name="connsiteY7021" fmla="*/ 1988405 h 2714626"/>
              <a:gd name="connsiteX7022" fmla="*/ 2354948 w 4719208"/>
              <a:gd name="connsiteY7022" fmla="*/ 1990937 h 2714626"/>
              <a:gd name="connsiteX7023" fmla="*/ 2361074 w 4719208"/>
              <a:gd name="connsiteY7023" fmla="*/ 1993831 h 2714626"/>
              <a:gd name="connsiteX7024" fmla="*/ 2364373 w 4719208"/>
              <a:gd name="connsiteY7024" fmla="*/ 1994193 h 2714626"/>
              <a:gd name="connsiteX7025" fmla="*/ 2362489 w 4719208"/>
              <a:gd name="connsiteY7025" fmla="*/ 1995278 h 2714626"/>
              <a:gd name="connsiteX7026" fmla="*/ 2362489 w 4719208"/>
              <a:gd name="connsiteY7026" fmla="*/ 1996725 h 2714626"/>
              <a:gd name="connsiteX7027" fmla="*/ 2370499 w 4719208"/>
              <a:gd name="connsiteY7027" fmla="*/ 2001426 h 2714626"/>
              <a:gd name="connsiteX7028" fmla="*/ 2379925 w 4719208"/>
              <a:gd name="connsiteY7028" fmla="*/ 2007213 h 2714626"/>
              <a:gd name="connsiteX7029" fmla="*/ 2387464 w 4719208"/>
              <a:gd name="connsiteY7029" fmla="*/ 2008660 h 2714626"/>
              <a:gd name="connsiteX7030" fmla="*/ 2391706 w 4719208"/>
              <a:gd name="connsiteY7030" fmla="*/ 2008299 h 2714626"/>
              <a:gd name="connsiteX7031" fmla="*/ 2391706 w 4719208"/>
              <a:gd name="connsiteY7031" fmla="*/ 2004682 h 2714626"/>
              <a:gd name="connsiteX7032" fmla="*/ 2391706 w 4719208"/>
              <a:gd name="connsiteY7032" fmla="*/ 2000342 h 2714626"/>
              <a:gd name="connsiteX7033" fmla="*/ 2393119 w 4719208"/>
              <a:gd name="connsiteY7033" fmla="*/ 1998894 h 2714626"/>
              <a:gd name="connsiteX7034" fmla="*/ 2396419 w 4719208"/>
              <a:gd name="connsiteY7034" fmla="*/ 1999979 h 2714626"/>
              <a:gd name="connsiteX7035" fmla="*/ 2398303 w 4719208"/>
              <a:gd name="connsiteY7035" fmla="*/ 1998894 h 2714626"/>
              <a:gd name="connsiteX7036" fmla="*/ 2404429 w 4719208"/>
              <a:gd name="connsiteY7036" fmla="*/ 2002511 h 2714626"/>
              <a:gd name="connsiteX7037" fmla="*/ 2411498 w 4719208"/>
              <a:gd name="connsiteY7037" fmla="*/ 2009745 h 2714626"/>
              <a:gd name="connsiteX7038" fmla="*/ 2416682 w 4719208"/>
              <a:gd name="connsiteY7038" fmla="*/ 2010830 h 2714626"/>
              <a:gd name="connsiteX7039" fmla="*/ 2419981 w 4719208"/>
              <a:gd name="connsiteY7039" fmla="*/ 2008660 h 2714626"/>
              <a:gd name="connsiteX7040" fmla="*/ 2426107 w 4719208"/>
              <a:gd name="connsiteY7040" fmla="*/ 2014085 h 2714626"/>
              <a:gd name="connsiteX7041" fmla="*/ 2429876 w 4719208"/>
              <a:gd name="connsiteY7041" fmla="*/ 2016617 h 2714626"/>
              <a:gd name="connsiteX7042" fmla="*/ 2427521 w 4719208"/>
              <a:gd name="connsiteY7042" fmla="*/ 2018064 h 2714626"/>
              <a:gd name="connsiteX7043" fmla="*/ 2433176 w 4719208"/>
              <a:gd name="connsiteY7043" fmla="*/ 2019873 h 2714626"/>
              <a:gd name="connsiteX7044" fmla="*/ 2444486 w 4719208"/>
              <a:gd name="connsiteY7044" fmla="*/ 2020596 h 2714626"/>
              <a:gd name="connsiteX7045" fmla="*/ 2457680 w 4719208"/>
              <a:gd name="connsiteY7045" fmla="*/ 2023851 h 2714626"/>
              <a:gd name="connsiteX7046" fmla="*/ 2462393 w 4719208"/>
              <a:gd name="connsiteY7046" fmla="*/ 2026383 h 2714626"/>
              <a:gd name="connsiteX7047" fmla="*/ 2462393 w 4719208"/>
              <a:gd name="connsiteY7047" fmla="*/ 2024936 h 2714626"/>
              <a:gd name="connsiteX7048" fmla="*/ 2462393 w 4719208"/>
              <a:gd name="connsiteY7048" fmla="*/ 2022766 h 2714626"/>
              <a:gd name="connsiteX7049" fmla="*/ 2432233 w 4719208"/>
              <a:gd name="connsiteY7049" fmla="*/ 2006128 h 2714626"/>
              <a:gd name="connsiteX7050" fmla="*/ 2403016 w 4719208"/>
              <a:gd name="connsiteY7050" fmla="*/ 1989129 h 2714626"/>
              <a:gd name="connsiteX7051" fmla="*/ 2410084 w 4719208"/>
              <a:gd name="connsiteY7051" fmla="*/ 1990576 h 2714626"/>
              <a:gd name="connsiteX7052" fmla="*/ 2426107 w 4719208"/>
              <a:gd name="connsiteY7052" fmla="*/ 1998533 h 2714626"/>
              <a:gd name="connsiteX7053" fmla="*/ 2434590 w 4719208"/>
              <a:gd name="connsiteY7053" fmla="*/ 1998894 h 2714626"/>
              <a:gd name="connsiteX7054" fmla="*/ 2436946 w 4719208"/>
              <a:gd name="connsiteY7054" fmla="*/ 1999979 h 2714626"/>
              <a:gd name="connsiteX7055" fmla="*/ 2433647 w 4719208"/>
              <a:gd name="connsiteY7055" fmla="*/ 2001065 h 2714626"/>
              <a:gd name="connsiteX7056" fmla="*/ 2432233 w 4719208"/>
              <a:gd name="connsiteY7056" fmla="*/ 2003235 h 2714626"/>
              <a:gd name="connsiteX7057" fmla="*/ 2465692 w 4719208"/>
              <a:gd name="connsiteY7057" fmla="*/ 2016979 h 2714626"/>
              <a:gd name="connsiteX7058" fmla="*/ 2493496 w 4719208"/>
              <a:gd name="connsiteY7058" fmla="*/ 2029638 h 2714626"/>
              <a:gd name="connsiteX7059" fmla="*/ 2496794 w 4719208"/>
              <a:gd name="connsiteY7059" fmla="*/ 2028553 h 2714626"/>
              <a:gd name="connsiteX7060" fmla="*/ 2504335 w 4719208"/>
              <a:gd name="connsiteY7060" fmla="*/ 2029276 h 2714626"/>
              <a:gd name="connsiteX7061" fmla="*/ 2515645 w 4719208"/>
              <a:gd name="connsiteY7061" fmla="*/ 2032893 h 2714626"/>
              <a:gd name="connsiteX7062" fmla="*/ 2520828 w 4719208"/>
              <a:gd name="connsiteY7062" fmla="*/ 2035787 h 2714626"/>
              <a:gd name="connsiteX7063" fmla="*/ 2532138 w 4719208"/>
              <a:gd name="connsiteY7063" fmla="*/ 2042297 h 2714626"/>
              <a:gd name="connsiteX7064" fmla="*/ 2551931 w 4719208"/>
              <a:gd name="connsiteY7064" fmla="*/ 2047722 h 2714626"/>
              <a:gd name="connsiteX7065" fmla="*/ 2561827 w 4719208"/>
              <a:gd name="connsiteY7065" fmla="*/ 2053148 h 2714626"/>
              <a:gd name="connsiteX7066" fmla="*/ 2564183 w 4719208"/>
              <a:gd name="connsiteY7066" fmla="*/ 2056041 h 2714626"/>
              <a:gd name="connsiteX7067" fmla="*/ 2570780 w 4719208"/>
              <a:gd name="connsiteY7067" fmla="*/ 2057126 h 2714626"/>
              <a:gd name="connsiteX7068" fmla="*/ 2583034 w 4719208"/>
              <a:gd name="connsiteY7068" fmla="*/ 2062913 h 2714626"/>
              <a:gd name="connsiteX7069" fmla="*/ 2598113 w 4719208"/>
              <a:gd name="connsiteY7069" fmla="*/ 2073764 h 2714626"/>
              <a:gd name="connsiteX7070" fmla="*/ 2608009 w 4719208"/>
              <a:gd name="connsiteY7070" fmla="*/ 2079551 h 2714626"/>
              <a:gd name="connsiteX7071" fmla="*/ 2602826 w 4719208"/>
              <a:gd name="connsiteY7071" fmla="*/ 2084253 h 2714626"/>
              <a:gd name="connsiteX7072" fmla="*/ 2595757 w 4719208"/>
              <a:gd name="connsiteY7072" fmla="*/ 2085700 h 2714626"/>
              <a:gd name="connsiteX7073" fmla="*/ 2586332 w 4719208"/>
              <a:gd name="connsiteY7073" fmla="*/ 2082083 h 2714626"/>
              <a:gd name="connsiteX7074" fmla="*/ 2570780 w 4719208"/>
              <a:gd name="connsiteY7074" fmla="*/ 2074849 h 2714626"/>
              <a:gd name="connsiteX7075" fmla="*/ 2564183 w 4719208"/>
              <a:gd name="connsiteY7075" fmla="*/ 2074849 h 2714626"/>
              <a:gd name="connsiteX7076" fmla="*/ 2575022 w 4719208"/>
              <a:gd name="connsiteY7076" fmla="*/ 2083892 h 2714626"/>
              <a:gd name="connsiteX7077" fmla="*/ 2586332 w 4719208"/>
              <a:gd name="connsiteY7077" fmla="*/ 2100529 h 2714626"/>
              <a:gd name="connsiteX7078" fmla="*/ 2595286 w 4719208"/>
              <a:gd name="connsiteY7078" fmla="*/ 2107763 h 2714626"/>
              <a:gd name="connsiteX7079" fmla="*/ 2594815 w 4719208"/>
              <a:gd name="connsiteY7079" fmla="*/ 2110294 h 2714626"/>
              <a:gd name="connsiteX7080" fmla="*/ 2597171 w 4719208"/>
              <a:gd name="connsiteY7080" fmla="*/ 2112465 h 2714626"/>
              <a:gd name="connsiteX7081" fmla="*/ 2594815 w 4719208"/>
              <a:gd name="connsiteY7081" fmla="*/ 2114997 h 2714626"/>
              <a:gd name="connsiteX7082" fmla="*/ 2587274 w 4719208"/>
              <a:gd name="connsiteY7082" fmla="*/ 2116082 h 2714626"/>
              <a:gd name="connsiteX7083" fmla="*/ 2583976 w 4719208"/>
              <a:gd name="connsiteY7083" fmla="*/ 2115720 h 2714626"/>
              <a:gd name="connsiteX7084" fmla="*/ 2590573 w 4719208"/>
              <a:gd name="connsiteY7084" fmla="*/ 2120783 h 2714626"/>
              <a:gd name="connsiteX7085" fmla="*/ 2600941 w 4719208"/>
              <a:gd name="connsiteY7085" fmla="*/ 2129102 h 2714626"/>
              <a:gd name="connsiteX7086" fmla="*/ 2597171 w 4719208"/>
              <a:gd name="connsiteY7086" fmla="*/ 2129102 h 2714626"/>
              <a:gd name="connsiteX7087" fmla="*/ 2598113 w 4719208"/>
              <a:gd name="connsiteY7087" fmla="*/ 2132719 h 2714626"/>
              <a:gd name="connsiteX7088" fmla="*/ 2593872 w 4719208"/>
              <a:gd name="connsiteY7088" fmla="*/ 2130549 h 2714626"/>
              <a:gd name="connsiteX7089" fmla="*/ 2595286 w 4719208"/>
              <a:gd name="connsiteY7089" fmla="*/ 2132719 h 2714626"/>
              <a:gd name="connsiteX7090" fmla="*/ 2601412 w 4719208"/>
              <a:gd name="connsiteY7090" fmla="*/ 2134889 h 2714626"/>
              <a:gd name="connsiteX7091" fmla="*/ 2604239 w 4719208"/>
              <a:gd name="connsiteY7091" fmla="*/ 2134166 h 2714626"/>
              <a:gd name="connsiteX7092" fmla="*/ 2607538 w 4719208"/>
              <a:gd name="connsiteY7092" fmla="*/ 2138868 h 2714626"/>
              <a:gd name="connsiteX7093" fmla="*/ 2611780 w 4719208"/>
              <a:gd name="connsiteY7093" fmla="*/ 2142123 h 2714626"/>
              <a:gd name="connsiteX7094" fmla="*/ 2610836 w 4719208"/>
              <a:gd name="connsiteY7094" fmla="*/ 2144293 h 2714626"/>
              <a:gd name="connsiteX7095" fmla="*/ 2611780 w 4719208"/>
              <a:gd name="connsiteY7095" fmla="*/ 2147910 h 2714626"/>
              <a:gd name="connsiteX7096" fmla="*/ 2609423 w 4719208"/>
              <a:gd name="connsiteY7096" fmla="*/ 2148272 h 2714626"/>
              <a:gd name="connsiteX7097" fmla="*/ 2612722 w 4719208"/>
              <a:gd name="connsiteY7097" fmla="*/ 2149357 h 2714626"/>
              <a:gd name="connsiteX7098" fmla="*/ 2615549 w 4719208"/>
              <a:gd name="connsiteY7098" fmla="*/ 2150080 h 2714626"/>
              <a:gd name="connsiteX7099" fmla="*/ 2612722 w 4719208"/>
              <a:gd name="connsiteY7099" fmla="*/ 2151527 h 2714626"/>
              <a:gd name="connsiteX7100" fmla="*/ 2610836 w 4719208"/>
              <a:gd name="connsiteY7100" fmla="*/ 2154059 h 2714626"/>
              <a:gd name="connsiteX7101" fmla="*/ 2607538 w 4719208"/>
              <a:gd name="connsiteY7101" fmla="*/ 2149357 h 2714626"/>
              <a:gd name="connsiteX7102" fmla="*/ 2605654 w 4719208"/>
              <a:gd name="connsiteY7102" fmla="*/ 2139953 h 2714626"/>
              <a:gd name="connsiteX7103" fmla="*/ 2600941 w 4719208"/>
              <a:gd name="connsiteY7103" fmla="*/ 2135251 h 2714626"/>
              <a:gd name="connsiteX7104" fmla="*/ 2600941 w 4719208"/>
              <a:gd name="connsiteY7104" fmla="*/ 2137783 h 2714626"/>
              <a:gd name="connsiteX7105" fmla="*/ 2604710 w 4719208"/>
              <a:gd name="connsiteY7105" fmla="*/ 2141762 h 2714626"/>
              <a:gd name="connsiteX7106" fmla="*/ 2602826 w 4719208"/>
              <a:gd name="connsiteY7106" fmla="*/ 2143570 h 2714626"/>
              <a:gd name="connsiteX7107" fmla="*/ 2599998 w 4719208"/>
              <a:gd name="connsiteY7107" fmla="*/ 2143208 h 2714626"/>
              <a:gd name="connsiteX7108" fmla="*/ 2598113 w 4719208"/>
              <a:gd name="connsiteY7108" fmla="*/ 2143570 h 2714626"/>
              <a:gd name="connsiteX7109" fmla="*/ 2598113 w 4719208"/>
              <a:gd name="connsiteY7109" fmla="*/ 2151527 h 2714626"/>
              <a:gd name="connsiteX7110" fmla="*/ 2609423 w 4719208"/>
              <a:gd name="connsiteY7110" fmla="*/ 2163463 h 2714626"/>
              <a:gd name="connsiteX7111" fmla="*/ 2619791 w 4719208"/>
              <a:gd name="connsiteY7111" fmla="*/ 2167080 h 2714626"/>
              <a:gd name="connsiteX7112" fmla="*/ 2621204 w 4719208"/>
              <a:gd name="connsiteY7112" fmla="*/ 2170335 h 2714626"/>
              <a:gd name="connsiteX7113" fmla="*/ 2616964 w 4719208"/>
              <a:gd name="connsiteY7113" fmla="*/ 2172867 h 2714626"/>
              <a:gd name="connsiteX7114" fmla="*/ 2613664 w 4719208"/>
              <a:gd name="connsiteY7114" fmla="*/ 2176484 h 2714626"/>
              <a:gd name="connsiteX7115" fmla="*/ 2608009 w 4719208"/>
              <a:gd name="connsiteY7115" fmla="*/ 2173952 h 2714626"/>
              <a:gd name="connsiteX7116" fmla="*/ 2609423 w 4719208"/>
              <a:gd name="connsiteY7116" fmla="*/ 2175399 h 2714626"/>
              <a:gd name="connsiteX7117" fmla="*/ 2608009 w 4719208"/>
              <a:gd name="connsiteY7117" fmla="*/ 2176845 h 2714626"/>
              <a:gd name="connsiteX7118" fmla="*/ 2604710 w 4719208"/>
              <a:gd name="connsiteY7118" fmla="*/ 2176122 h 2714626"/>
              <a:gd name="connsiteX7119" fmla="*/ 2604710 w 4719208"/>
              <a:gd name="connsiteY7119" fmla="*/ 2184441 h 2714626"/>
              <a:gd name="connsiteX7120" fmla="*/ 2607538 w 4719208"/>
              <a:gd name="connsiteY7120" fmla="*/ 2192036 h 2714626"/>
              <a:gd name="connsiteX7121" fmla="*/ 2603297 w 4719208"/>
              <a:gd name="connsiteY7121" fmla="*/ 2197824 h 2714626"/>
              <a:gd name="connsiteX7122" fmla="*/ 2599998 w 4719208"/>
              <a:gd name="connsiteY7122" fmla="*/ 2211206 h 2714626"/>
              <a:gd name="connsiteX7123" fmla="*/ 2592458 w 4719208"/>
              <a:gd name="connsiteY7123" fmla="*/ 2215184 h 2714626"/>
              <a:gd name="connsiteX7124" fmla="*/ 2585861 w 4719208"/>
              <a:gd name="connsiteY7124" fmla="*/ 2211929 h 2714626"/>
              <a:gd name="connsiteX7125" fmla="*/ 2582562 w 4719208"/>
              <a:gd name="connsiteY7125" fmla="*/ 2213014 h 2714626"/>
              <a:gd name="connsiteX7126" fmla="*/ 2573608 w 4719208"/>
              <a:gd name="connsiteY7126" fmla="*/ 2212291 h 2714626"/>
              <a:gd name="connsiteX7127" fmla="*/ 2572195 w 4719208"/>
              <a:gd name="connsiteY7127" fmla="*/ 2213014 h 2714626"/>
              <a:gd name="connsiteX7128" fmla="*/ 2562769 w 4719208"/>
              <a:gd name="connsiteY7128" fmla="*/ 2210844 h 2714626"/>
              <a:gd name="connsiteX7129" fmla="*/ 2544391 w 4719208"/>
              <a:gd name="connsiteY7129" fmla="*/ 2209759 h 2714626"/>
              <a:gd name="connsiteX7130" fmla="*/ 2536379 w 4719208"/>
              <a:gd name="connsiteY7130" fmla="*/ 2211206 h 2714626"/>
              <a:gd name="connsiteX7131" fmla="*/ 2532138 w 4719208"/>
              <a:gd name="connsiteY7131" fmla="*/ 2208674 h 2714626"/>
              <a:gd name="connsiteX7132" fmla="*/ 2523184 w 4719208"/>
              <a:gd name="connsiteY7132" fmla="*/ 2209398 h 2714626"/>
              <a:gd name="connsiteX7133" fmla="*/ 2514702 w 4719208"/>
              <a:gd name="connsiteY7133" fmla="*/ 2210844 h 2714626"/>
              <a:gd name="connsiteX7134" fmla="*/ 2504806 w 4719208"/>
              <a:gd name="connsiteY7134" fmla="*/ 2210482 h 2714626"/>
              <a:gd name="connsiteX7135" fmla="*/ 2500093 w 4719208"/>
              <a:gd name="connsiteY7135" fmla="*/ 2207227 h 2714626"/>
              <a:gd name="connsiteX7136" fmla="*/ 2502920 w 4719208"/>
              <a:gd name="connsiteY7136" fmla="*/ 2203610 h 2714626"/>
              <a:gd name="connsiteX7137" fmla="*/ 2496794 w 4719208"/>
              <a:gd name="connsiteY7137" fmla="*/ 2201078 h 2714626"/>
              <a:gd name="connsiteX7138" fmla="*/ 2487841 w 4719208"/>
              <a:gd name="connsiteY7138" fmla="*/ 2193844 h 2714626"/>
              <a:gd name="connsiteX7139" fmla="*/ 2480772 w 4719208"/>
              <a:gd name="connsiteY7139" fmla="*/ 2185164 h 2714626"/>
              <a:gd name="connsiteX7140" fmla="*/ 2470405 w 4719208"/>
              <a:gd name="connsiteY7140" fmla="*/ 2177930 h 2714626"/>
              <a:gd name="connsiteX7141" fmla="*/ 2462393 w 4719208"/>
              <a:gd name="connsiteY7141" fmla="*/ 2175399 h 2714626"/>
              <a:gd name="connsiteX7142" fmla="*/ 2463806 w 4719208"/>
              <a:gd name="connsiteY7142" fmla="*/ 2181547 h 2714626"/>
              <a:gd name="connsiteX7143" fmla="*/ 2470405 w 4719208"/>
              <a:gd name="connsiteY7143" fmla="*/ 2190951 h 2714626"/>
              <a:gd name="connsiteX7144" fmla="*/ 2471818 w 4719208"/>
              <a:gd name="connsiteY7144" fmla="*/ 2197461 h 2714626"/>
              <a:gd name="connsiteX7145" fmla="*/ 2469934 w 4719208"/>
              <a:gd name="connsiteY7145" fmla="*/ 2200355 h 2714626"/>
              <a:gd name="connsiteX7146" fmla="*/ 2466163 w 4719208"/>
              <a:gd name="connsiteY7146" fmla="*/ 2198908 h 2714626"/>
              <a:gd name="connsiteX7147" fmla="*/ 2463806 w 4719208"/>
              <a:gd name="connsiteY7147" fmla="*/ 2198908 h 2714626"/>
              <a:gd name="connsiteX7148" fmla="*/ 2462393 w 4719208"/>
              <a:gd name="connsiteY7148" fmla="*/ 2200355 h 2714626"/>
              <a:gd name="connsiteX7149" fmla="*/ 2466163 w 4719208"/>
              <a:gd name="connsiteY7149" fmla="*/ 2202887 h 2714626"/>
              <a:gd name="connsiteX7150" fmla="*/ 2467106 w 4719208"/>
              <a:gd name="connsiteY7150" fmla="*/ 2203972 h 2714626"/>
              <a:gd name="connsiteX7151" fmla="*/ 2464750 w 4719208"/>
              <a:gd name="connsiteY7151" fmla="*/ 2205057 h 2714626"/>
              <a:gd name="connsiteX7152" fmla="*/ 2461451 w 4719208"/>
              <a:gd name="connsiteY7152" fmla="*/ 2203972 h 2714626"/>
              <a:gd name="connsiteX7153" fmla="*/ 2460979 w 4719208"/>
              <a:gd name="connsiteY7153" fmla="*/ 2202525 h 2714626"/>
              <a:gd name="connsiteX7154" fmla="*/ 2460037 w 4719208"/>
              <a:gd name="connsiteY7154" fmla="*/ 2205781 h 2714626"/>
              <a:gd name="connsiteX7155" fmla="*/ 2455324 w 4719208"/>
              <a:gd name="connsiteY7155" fmla="*/ 2207589 h 2714626"/>
              <a:gd name="connsiteX7156" fmla="*/ 2449198 w 4719208"/>
              <a:gd name="connsiteY7156" fmla="*/ 2209398 h 2714626"/>
              <a:gd name="connsiteX7157" fmla="*/ 2443072 w 4719208"/>
              <a:gd name="connsiteY7157" fmla="*/ 2211929 h 2714626"/>
              <a:gd name="connsiteX7158" fmla="*/ 2441186 w 4719208"/>
              <a:gd name="connsiteY7158" fmla="*/ 2215184 h 2714626"/>
              <a:gd name="connsiteX7159" fmla="*/ 2438359 w 4719208"/>
              <a:gd name="connsiteY7159" fmla="*/ 2213014 h 2714626"/>
              <a:gd name="connsiteX7160" fmla="*/ 2433176 w 4719208"/>
              <a:gd name="connsiteY7160" fmla="*/ 2210844 h 2714626"/>
              <a:gd name="connsiteX7161" fmla="*/ 2430348 w 4719208"/>
              <a:gd name="connsiteY7161" fmla="*/ 2213376 h 2714626"/>
              <a:gd name="connsiteX7162" fmla="*/ 2426107 w 4719208"/>
              <a:gd name="connsiteY7162" fmla="*/ 2210482 h 2714626"/>
              <a:gd name="connsiteX7163" fmla="*/ 2418096 w 4719208"/>
              <a:gd name="connsiteY7163" fmla="*/ 2208312 h 2714626"/>
              <a:gd name="connsiteX7164" fmla="*/ 2414797 w 4719208"/>
              <a:gd name="connsiteY7164" fmla="*/ 2210482 h 2714626"/>
              <a:gd name="connsiteX7165" fmla="*/ 2410084 w 4719208"/>
              <a:gd name="connsiteY7165" fmla="*/ 2207227 h 2714626"/>
              <a:gd name="connsiteX7166" fmla="*/ 2406786 w 4719208"/>
              <a:gd name="connsiteY7166" fmla="*/ 2198908 h 2714626"/>
              <a:gd name="connsiteX7167" fmla="*/ 2404429 w 4719208"/>
              <a:gd name="connsiteY7167" fmla="*/ 2190590 h 2714626"/>
              <a:gd name="connsiteX7168" fmla="*/ 2400660 w 4719208"/>
              <a:gd name="connsiteY7168" fmla="*/ 2183718 h 2714626"/>
              <a:gd name="connsiteX7169" fmla="*/ 2395947 w 4719208"/>
              <a:gd name="connsiteY7169" fmla="*/ 2181186 h 2714626"/>
              <a:gd name="connsiteX7170" fmla="*/ 2395947 w 4719208"/>
              <a:gd name="connsiteY7170" fmla="*/ 2177569 h 2714626"/>
              <a:gd name="connsiteX7171" fmla="*/ 2394533 w 4719208"/>
              <a:gd name="connsiteY7171" fmla="*/ 2174313 h 2714626"/>
              <a:gd name="connsiteX7172" fmla="*/ 2396890 w 4719208"/>
              <a:gd name="connsiteY7172" fmla="*/ 2173952 h 2714626"/>
              <a:gd name="connsiteX7173" fmla="*/ 2399717 w 4719208"/>
              <a:gd name="connsiteY7173" fmla="*/ 2174313 h 2714626"/>
              <a:gd name="connsiteX7174" fmla="*/ 2399246 w 4719208"/>
              <a:gd name="connsiteY7174" fmla="*/ 2169250 h 2714626"/>
              <a:gd name="connsiteX7175" fmla="*/ 2387464 w 4719208"/>
              <a:gd name="connsiteY7175" fmla="*/ 2159122 h 2714626"/>
              <a:gd name="connsiteX7176" fmla="*/ 2386051 w 4719208"/>
              <a:gd name="connsiteY7176" fmla="*/ 2154059 h 2714626"/>
              <a:gd name="connsiteX7177" fmla="*/ 2379454 w 4719208"/>
              <a:gd name="connsiteY7177" fmla="*/ 2151889 h 2714626"/>
              <a:gd name="connsiteX7178" fmla="*/ 2366730 w 4719208"/>
              <a:gd name="connsiteY7178" fmla="*/ 2147187 h 2714626"/>
              <a:gd name="connsiteX7179" fmla="*/ 2362017 w 4719208"/>
              <a:gd name="connsiteY7179" fmla="*/ 2143208 h 2714626"/>
              <a:gd name="connsiteX7180" fmla="*/ 2359661 w 4719208"/>
              <a:gd name="connsiteY7180" fmla="*/ 2144293 h 2714626"/>
              <a:gd name="connsiteX7181" fmla="*/ 2360603 w 4719208"/>
              <a:gd name="connsiteY7181" fmla="*/ 2146102 h 2714626"/>
              <a:gd name="connsiteX7182" fmla="*/ 2362960 w 4719208"/>
              <a:gd name="connsiteY7182" fmla="*/ 2147910 h 2714626"/>
              <a:gd name="connsiteX7183" fmla="*/ 2363902 w 4719208"/>
              <a:gd name="connsiteY7183" fmla="*/ 2148995 h 2714626"/>
              <a:gd name="connsiteX7184" fmla="*/ 2362017 w 4719208"/>
              <a:gd name="connsiteY7184" fmla="*/ 2149357 h 2714626"/>
              <a:gd name="connsiteX7185" fmla="*/ 2364373 w 4719208"/>
              <a:gd name="connsiteY7185" fmla="*/ 2149357 h 2714626"/>
              <a:gd name="connsiteX7186" fmla="*/ 2368144 w 4719208"/>
              <a:gd name="connsiteY7186" fmla="*/ 2150804 h 2714626"/>
              <a:gd name="connsiteX7187" fmla="*/ 2366730 w 4719208"/>
              <a:gd name="connsiteY7187" fmla="*/ 2154059 h 2714626"/>
              <a:gd name="connsiteX7188" fmla="*/ 2368144 w 4719208"/>
              <a:gd name="connsiteY7188" fmla="*/ 2157314 h 2714626"/>
              <a:gd name="connsiteX7189" fmla="*/ 2364373 w 4719208"/>
              <a:gd name="connsiteY7189" fmla="*/ 2157314 h 2714626"/>
              <a:gd name="connsiteX7190" fmla="*/ 2362489 w 4719208"/>
              <a:gd name="connsiteY7190" fmla="*/ 2154782 h 2714626"/>
              <a:gd name="connsiteX7191" fmla="*/ 2361074 w 4719208"/>
              <a:gd name="connsiteY7191" fmla="*/ 2158761 h 2714626"/>
              <a:gd name="connsiteX7192" fmla="*/ 2357776 w 4719208"/>
              <a:gd name="connsiteY7192" fmla="*/ 2160931 h 2714626"/>
              <a:gd name="connsiteX7193" fmla="*/ 2362017 w 4719208"/>
              <a:gd name="connsiteY7193" fmla="*/ 2163101 h 2714626"/>
              <a:gd name="connsiteX7194" fmla="*/ 2368144 w 4719208"/>
              <a:gd name="connsiteY7194" fmla="*/ 2160931 h 2714626"/>
              <a:gd name="connsiteX7195" fmla="*/ 2371442 w 4719208"/>
              <a:gd name="connsiteY7195" fmla="*/ 2161293 h 2714626"/>
              <a:gd name="connsiteX7196" fmla="*/ 2370499 w 4719208"/>
              <a:gd name="connsiteY7196" fmla="*/ 2163825 h 2714626"/>
              <a:gd name="connsiteX7197" fmla="*/ 2367200 w 4719208"/>
              <a:gd name="connsiteY7197" fmla="*/ 2166718 h 2714626"/>
              <a:gd name="connsiteX7198" fmla="*/ 2368615 w 4719208"/>
              <a:gd name="connsiteY7198" fmla="*/ 2168527 h 2714626"/>
              <a:gd name="connsiteX7199" fmla="*/ 2371442 w 4719208"/>
              <a:gd name="connsiteY7199" fmla="*/ 2170335 h 2714626"/>
              <a:gd name="connsiteX7200" fmla="*/ 2369086 w 4719208"/>
              <a:gd name="connsiteY7200" fmla="*/ 2171420 h 2714626"/>
              <a:gd name="connsiteX7201" fmla="*/ 2365787 w 4719208"/>
              <a:gd name="connsiteY7201" fmla="*/ 2169612 h 2714626"/>
              <a:gd name="connsiteX7202" fmla="*/ 2365787 w 4719208"/>
              <a:gd name="connsiteY7202" fmla="*/ 2171420 h 2714626"/>
              <a:gd name="connsiteX7203" fmla="*/ 2365316 w 4719208"/>
              <a:gd name="connsiteY7203" fmla="*/ 2173228 h 2714626"/>
              <a:gd name="connsiteX7204" fmla="*/ 2368144 w 4719208"/>
              <a:gd name="connsiteY7204" fmla="*/ 2172144 h 2714626"/>
              <a:gd name="connsiteX7205" fmla="*/ 2370499 w 4719208"/>
              <a:gd name="connsiteY7205" fmla="*/ 2175037 h 2714626"/>
              <a:gd name="connsiteX7206" fmla="*/ 2369086 w 4719208"/>
              <a:gd name="connsiteY7206" fmla="*/ 2176845 h 2714626"/>
              <a:gd name="connsiteX7207" fmla="*/ 2369086 w 4719208"/>
              <a:gd name="connsiteY7207" fmla="*/ 2179016 h 2714626"/>
              <a:gd name="connsiteX7208" fmla="*/ 2365787 w 4719208"/>
              <a:gd name="connsiteY7208" fmla="*/ 2180824 h 2714626"/>
              <a:gd name="connsiteX7209" fmla="*/ 2365787 w 4719208"/>
              <a:gd name="connsiteY7209" fmla="*/ 2187334 h 2714626"/>
              <a:gd name="connsiteX7210" fmla="*/ 2370499 w 4719208"/>
              <a:gd name="connsiteY7210" fmla="*/ 2189504 h 2714626"/>
              <a:gd name="connsiteX7211" fmla="*/ 2367200 w 4719208"/>
              <a:gd name="connsiteY7211" fmla="*/ 2191675 h 2714626"/>
              <a:gd name="connsiteX7212" fmla="*/ 2368615 w 4719208"/>
              <a:gd name="connsiteY7212" fmla="*/ 2197824 h 2714626"/>
              <a:gd name="connsiteX7213" fmla="*/ 2370499 w 4719208"/>
              <a:gd name="connsiteY7213" fmla="*/ 2201078 h 2714626"/>
              <a:gd name="connsiteX7214" fmla="*/ 2368615 w 4719208"/>
              <a:gd name="connsiteY7214" fmla="*/ 2201440 h 2714626"/>
              <a:gd name="connsiteX7215" fmla="*/ 2366730 w 4719208"/>
              <a:gd name="connsiteY7215" fmla="*/ 2201078 h 2714626"/>
              <a:gd name="connsiteX7216" fmla="*/ 2365787 w 4719208"/>
              <a:gd name="connsiteY7216" fmla="*/ 2199993 h 2714626"/>
              <a:gd name="connsiteX7217" fmla="*/ 2364373 w 4719208"/>
              <a:gd name="connsiteY7217" fmla="*/ 2205057 h 2714626"/>
              <a:gd name="connsiteX7218" fmla="*/ 2370499 w 4719208"/>
              <a:gd name="connsiteY7218" fmla="*/ 2214461 h 2714626"/>
              <a:gd name="connsiteX7219" fmla="*/ 2392177 w 4719208"/>
              <a:gd name="connsiteY7219" fmla="*/ 2226035 h 2714626"/>
              <a:gd name="connsiteX7220" fmla="*/ 2407257 w 4719208"/>
              <a:gd name="connsiteY7220" fmla="*/ 2234354 h 2714626"/>
              <a:gd name="connsiteX7221" fmla="*/ 2408671 w 4719208"/>
              <a:gd name="connsiteY7221" fmla="*/ 2232546 h 2714626"/>
              <a:gd name="connsiteX7222" fmla="*/ 2407728 w 4719208"/>
              <a:gd name="connsiteY7222" fmla="*/ 2231822 h 2714626"/>
              <a:gd name="connsiteX7223" fmla="*/ 2413855 w 4719208"/>
              <a:gd name="connsiteY7223" fmla="*/ 2235439 h 2714626"/>
              <a:gd name="connsiteX7224" fmla="*/ 2421394 w 4719208"/>
              <a:gd name="connsiteY7224" fmla="*/ 2241226 h 2714626"/>
              <a:gd name="connsiteX7225" fmla="*/ 2423750 w 4719208"/>
              <a:gd name="connsiteY7225" fmla="*/ 2241226 h 2714626"/>
              <a:gd name="connsiteX7226" fmla="*/ 2424694 w 4719208"/>
              <a:gd name="connsiteY7226" fmla="*/ 2239056 h 2714626"/>
              <a:gd name="connsiteX7227" fmla="*/ 2444014 w 4719208"/>
              <a:gd name="connsiteY7227" fmla="*/ 2246289 h 2714626"/>
              <a:gd name="connsiteX7228" fmla="*/ 2479830 w 4719208"/>
              <a:gd name="connsiteY7228" fmla="*/ 2259311 h 2714626"/>
              <a:gd name="connsiteX7229" fmla="*/ 2499622 w 4719208"/>
              <a:gd name="connsiteY7229" fmla="*/ 2268714 h 2714626"/>
              <a:gd name="connsiteX7230" fmla="*/ 2501507 w 4719208"/>
              <a:gd name="connsiteY7230" fmla="*/ 2267991 h 2714626"/>
              <a:gd name="connsiteX7231" fmla="*/ 2502920 w 4719208"/>
              <a:gd name="connsiteY7231" fmla="*/ 2266544 h 2714626"/>
              <a:gd name="connsiteX7232" fmla="*/ 2518001 w 4719208"/>
              <a:gd name="connsiteY7232" fmla="*/ 2271608 h 2714626"/>
              <a:gd name="connsiteX7233" fmla="*/ 2544862 w 4719208"/>
              <a:gd name="connsiteY7233" fmla="*/ 2279203 h 2714626"/>
              <a:gd name="connsiteX7234" fmla="*/ 2558528 w 4719208"/>
              <a:gd name="connsiteY7234" fmla="*/ 2285352 h 2714626"/>
              <a:gd name="connsiteX7235" fmla="*/ 2559942 w 4719208"/>
              <a:gd name="connsiteY7235" fmla="*/ 2282820 h 2714626"/>
              <a:gd name="connsiteX7236" fmla="*/ 2558057 w 4719208"/>
              <a:gd name="connsiteY7236" fmla="*/ 2280288 h 2714626"/>
              <a:gd name="connsiteX7237" fmla="*/ 2560885 w 4719208"/>
              <a:gd name="connsiteY7237" fmla="*/ 2280288 h 2714626"/>
              <a:gd name="connsiteX7238" fmla="*/ 2566540 w 4719208"/>
              <a:gd name="connsiteY7238" fmla="*/ 2282097 h 2714626"/>
              <a:gd name="connsiteX7239" fmla="*/ 2568896 w 4719208"/>
              <a:gd name="connsiteY7239" fmla="*/ 2280288 h 2714626"/>
              <a:gd name="connsiteX7240" fmla="*/ 2572195 w 4719208"/>
              <a:gd name="connsiteY7240" fmla="*/ 2284628 h 2714626"/>
              <a:gd name="connsiteX7241" fmla="*/ 2579734 w 4719208"/>
              <a:gd name="connsiteY7241" fmla="*/ 2288607 h 2714626"/>
              <a:gd name="connsiteX7242" fmla="*/ 2581148 w 4719208"/>
              <a:gd name="connsiteY7242" fmla="*/ 2286437 h 2714626"/>
              <a:gd name="connsiteX7243" fmla="*/ 2579734 w 4719208"/>
              <a:gd name="connsiteY7243" fmla="*/ 2284267 h 2714626"/>
              <a:gd name="connsiteX7244" fmla="*/ 2590573 w 4719208"/>
              <a:gd name="connsiteY7244" fmla="*/ 2291501 h 2714626"/>
              <a:gd name="connsiteX7245" fmla="*/ 2614136 w 4719208"/>
              <a:gd name="connsiteY7245" fmla="*/ 2308139 h 2714626"/>
              <a:gd name="connsiteX7246" fmla="*/ 2624503 w 4719208"/>
              <a:gd name="connsiteY7246" fmla="*/ 2320797 h 2714626"/>
              <a:gd name="connsiteX7247" fmla="*/ 2624503 w 4719208"/>
              <a:gd name="connsiteY7247" fmla="*/ 2327670 h 2714626"/>
              <a:gd name="connsiteX7248" fmla="*/ 2631101 w 4719208"/>
              <a:gd name="connsiteY7248" fmla="*/ 2328031 h 2714626"/>
              <a:gd name="connsiteX7249" fmla="*/ 2641468 w 4719208"/>
              <a:gd name="connsiteY7249" fmla="*/ 2326584 h 2714626"/>
              <a:gd name="connsiteX7250" fmla="*/ 2655606 w 4719208"/>
              <a:gd name="connsiteY7250" fmla="*/ 2322244 h 2714626"/>
              <a:gd name="connsiteX7251" fmla="*/ 2666444 w 4719208"/>
              <a:gd name="connsiteY7251" fmla="*/ 2321882 h 2714626"/>
              <a:gd name="connsiteX7252" fmla="*/ 2669272 w 4719208"/>
              <a:gd name="connsiteY7252" fmla="*/ 2326946 h 2714626"/>
              <a:gd name="connsiteX7253" fmla="*/ 2669272 w 4719208"/>
              <a:gd name="connsiteY7253" fmla="*/ 2336712 h 2714626"/>
              <a:gd name="connsiteX7254" fmla="*/ 2672099 w 4719208"/>
              <a:gd name="connsiteY7254" fmla="*/ 2341414 h 2714626"/>
              <a:gd name="connsiteX7255" fmla="*/ 2667858 w 4719208"/>
              <a:gd name="connsiteY7255" fmla="*/ 2342499 h 2714626"/>
              <a:gd name="connsiteX7256" fmla="*/ 2664559 w 4719208"/>
              <a:gd name="connsiteY7256" fmla="*/ 2349009 h 2714626"/>
              <a:gd name="connsiteX7257" fmla="*/ 2667386 w 4719208"/>
              <a:gd name="connsiteY7257" fmla="*/ 2351903 h 2714626"/>
              <a:gd name="connsiteX7258" fmla="*/ 2657491 w 4719208"/>
              <a:gd name="connsiteY7258" fmla="*/ 2350818 h 2714626"/>
              <a:gd name="connsiteX7259" fmla="*/ 2637227 w 4719208"/>
              <a:gd name="connsiteY7259" fmla="*/ 2343222 h 2714626"/>
              <a:gd name="connsiteX7260" fmla="*/ 2627330 w 4719208"/>
              <a:gd name="connsiteY7260" fmla="*/ 2339967 h 2714626"/>
              <a:gd name="connsiteX7261" fmla="*/ 2624974 w 4719208"/>
              <a:gd name="connsiteY7261" fmla="*/ 2343222 h 2714626"/>
              <a:gd name="connsiteX7262" fmla="*/ 2627330 w 4719208"/>
              <a:gd name="connsiteY7262" fmla="*/ 2349009 h 2714626"/>
              <a:gd name="connsiteX7263" fmla="*/ 2630629 w 4719208"/>
              <a:gd name="connsiteY7263" fmla="*/ 2354073 h 2714626"/>
              <a:gd name="connsiteX7264" fmla="*/ 2629216 w 4719208"/>
              <a:gd name="connsiteY7264" fmla="*/ 2360221 h 2714626"/>
              <a:gd name="connsiteX7265" fmla="*/ 2624974 w 4719208"/>
              <a:gd name="connsiteY7265" fmla="*/ 2363477 h 2714626"/>
              <a:gd name="connsiteX7266" fmla="*/ 2619791 w 4719208"/>
              <a:gd name="connsiteY7266" fmla="*/ 2363477 h 2714626"/>
              <a:gd name="connsiteX7267" fmla="*/ 2615549 w 4719208"/>
              <a:gd name="connsiteY7267" fmla="*/ 2364924 h 2714626"/>
              <a:gd name="connsiteX7268" fmla="*/ 2616492 w 4719208"/>
              <a:gd name="connsiteY7268" fmla="*/ 2367455 h 2714626"/>
              <a:gd name="connsiteX7269" fmla="*/ 2616492 w 4719208"/>
              <a:gd name="connsiteY7269" fmla="*/ 2370349 h 2714626"/>
              <a:gd name="connsiteX7270" fmla="*/ 2609423 w 4719208"/>
              <a:gd name="connsiteY7270" fmla="*/ 2372158 h 2714626"/>
              <a:gd name="connsiteX7271" fmla="*/ 2603297 w 4719208"/>
              <a:gd name="connsiteY7271" fmla="*/ 2375051 h 2714626"/>
              <a:gd name="connsiteX7272" fmla="*/ 2598113 w 4719208"/>
              <a:gd name="connsiteY7272" fmla="*/ 2372158 h 2714626"/>
              <a:gd name="connsiteX7273" fmla="*/ 2588688 w 4719208"/>
              <a:gd name="connsiteY7273" fmla="*/ 2371072 h 2714626"/>
              <a:gd name="connsiteX7274" fmla="*/ 2578792 w 4719208"/>
              <a:gd name="connsiteY7274" fmla="*/ 2371795 h 2714626"/>
              <a:gd name="connsiteX7275" fmla="*/ 2569367 w 4719208"/>
              <a:gd name="connsiteY7275" fmla="*/ 2370710 h 2714626"/>
              <a:gd name="connsiteX7276" fmla="*/ 2564183 w 4719208"/>
              <a:gd name="connsiteY7276" fmla="*/ 2368178 h 2714626"/>
              <a:gd name="connsiteX7277" fmla="*/ 2559942 w 4719208"/>
              <a:gd name="connsiteY7277" fmla="*/ 2371795 h 2714626"/>
              <a:gd name="connsiteX7278" fmla="*/ 2557114 w 4719208"/>
              <a:gd name="connsiteY7278" fmla="*/ 2380115 h 2714626"/>
              <a:gd name="connsiteX7279" fmla="*/ 2556643 w 4719208"/>
              <a:gd name="connsiteY7279" fmla="*/ 2392774 h 2714626"/>
              <a:gd name="connsiteX7280" fmla="*/ 2555230 w 4719208"/>
              <a:gd name="connsiteY7280" fmla="*/ 2401092 h 2714626"/>
              <a:gd name="connsiteX7281" fmla="*/ 2557114 w 4719208"/>
              <a:gd name="connsiteY7281" fmla="*/ 2402539 h 2714626"/>
              <a:gd name="connsiteX7282" fmla="*/ 2559942 w 4719208"/>
              <a:gd name="connsiteY7282" fmla="*/ 2400369 h 2714626"/>
              <a:gd name="connsiteX7283" fmla="*/ 2561827 w 4719208"/>
              <a:gd name="connsiteY7283" fmla="*/ 2401816 h 2714626"/>
              <a:gd name="connsiteX7284" fmla="*/ 2564183 w 4719208"/>
              <a:gd name="connsiteY7284" fmla="*/ 2408326 h 2714626"/>
              <a:gd name="connsiteX7285" fmla="*/ 2564183 w 4719208"/>
              <a:gd name="connsiteY7285" fmla="*/ 2417730 h 2714626"/>
              <a:gd name="connsiteX7286" fmla="*/ 2559470 w 4719208"/>
              <a:gd name="connsiteY7286" fmla="*/ 2422794 h 2714626"/>
              <a:gd name="connsiteX7287" fmla="*/ 2564183 w 4719208"/>
              <a:gd name="connsiteY7287" fmla="*/ 2428581 h 2714626"/>
              <a:gd name="connsiteX7288" fmla="*/ 2575493 w 4719208"/>
              <a:gd name="connsiteY7288" fmla="*/ 2440155 h 2714626"/>
              <a:gd name="connsiteX7289" fmla="*/ 2577850 w 4719208"/>
              <a:gd name="connsiteY7289" fmla="*/ 2446303 h 2714626"/>
              <a:gd name="connsiteX7290" fmla="*/ 2557114 w 4719208"/>
              <a:gd name="connsiteY7290" fmla="*/ 2434368 h 2714626"/>
              <a:gd name="connsiteX7291" fmla="*/ 2541563 w 4719208"/>
              <a:gd name="connsiteY7291" fmla="*/ 2421708 h 2714626"/>
              <a:gd name="connsiteX7292" fmla="*/ 2538265 w 4719208"/>
              <a:gd name="connsiteY7292" fmla="*/ 2420623 h 2714626"/>
              <a:gd name="connsiteX7293" fmla="*/ 2535437 w 4719208"/>
              <a:gd name="connsiteY7293" fmla="*/ 2420623 h 2714626"/>
              <a:gd name="connsiteX7294" fmla="*/ 2534023 w 4719208"/>
              <a:gd name="connsiteY7294" fmla="*/ 2423155 h 2714626"/>
              <a:gd name="connsiteX7295" fmla="*/ 2531666 w 4719208"/>
              <a:gd name="connsiteY7295" fmla="*/ 2425325 h 2714626"/>
              <a:gd name="connsiteX7296" fmla="*/ 2528839 w 4719208"/>
              <a:gd name="connsiteY7296" fmla="*/ 2424964 h 2714626"/>
              <a:gd name="connsiteX7297" fmla="*/ 2527897 w 4719208"/>
              <a:gd name="connsiteY7297" fmla="*/ 2427496 h 2714626"/>
              <a:gd name="connsiteX7298" fmla="*/ 2530253 w 4719208"/>
              <a:gd name="connsiteY7298" fmla="*/ 2431113 h 2714626"/>
              <a:gd name="connsiteX7299" fmla="*/ 2529311 w 4719208"/>
              <a:gd name="connsiteY7299" fmla="*/ 2433283 h 2714626"/>
              <a:gd name="connsiteX7300" fmla="*/ 2526955 w 4719208"/>
              <a:gd name="connsiteY7300" fmla="*/ 2433644 h 2714626"/>
              <a:gd name="connsiteX7301" fmla="*/ 2530253 w 4719208"/>
              <a:gd name="connsiteY7301" fmla="*/ 2435453 h 2714626"/>
              <a:gd name="connsiteX7302" fmla="*/ 2532610 w 4719208"/>
              <a:gd name="connsiteY7302" fmla="*/ 2439070 h 2714626"/>
              <a:gd name="connsiteX7303" fmla="*/ 2533552 w 4719208"/>
              <a:gd name="connsiteY7303" fmla="*/ 2440878 h 2714626"/>
              <a:gd name="connsiteX7304" fmla="*/ 2540149 w 4719208"/>
              <a:gd name="connsiteY7304" fmla="*/ 2442687 h 2714626"/>
              <a:gd name="connsiteX7305" fmla="*/ 2547218 w 4719208"/>
              <a:gd name="connsiteY7305" fmla="*/ 2443771 h 2714626"/>
              <a:gd name="connsiteX7306" fmla="*/ 2544862 w 4719208"/>
              <a:gd name="connsiteY7306" fmla="*/ 2445580 h 2714626"/>
              <a:gd name="connsiteX7307" fmla="*/ 2542976 w 4719208"/>
              <a:gd name="connsiteY7307" fmla="*/ 2446665 h 2714626"/>
              <a:gd name="connsiteX7308" fmla="*/ 2547689 w 4719208"/>
              <a:gd name="connsiteY7308" fmla="*/ 2454984 h 2714626"/>
              <a:gd name="connsiteX7309" fmla="*/ 2556643 w 4719208"/>
              <a:gd name="connsiteY7309" fmla="*/ 2471622 h 2714626"/>
              <a:gd name="connsiteX7310" fmla="*/ 2558528 w 4719208"/>
              <a:gd name="connsiteY7310" fmla="*/ 2479941 h 2714626"/>
              <a:gd name="connsiteX7311" fmla="*/ 2564183 w 4719208"/>
              <a:gd name="connsiteY7311" fmla="*/ 2482834 h 2714626"/>
              <a:gd name="connsiteX7312" fmla="*/ 2566540 w 4719208"/>
              <a:gd name="connsiteY7312" fmla="*/ 2485366 h 2714626"/>
              <a:gd name="connsiteX7313" fmla="*/ 2560885 w 4719208"/>
              <a:gd name="connsiteY7313" fmla="*/ 2485727 h 2714626"/>
              <a:gd name="connsiteX7314" fmla="*/ 2553344 w 4719208"/>
              <a:gd name="connsiteY7314" fmla="*/ 2480664 h 2714626"/>
              <a:gd name="connsiteX7315" fmla="*/ 2547689 w 4719208"/>
              <a:gd name="connsiteY7315" fmla="*/ 2471260 h 2714626"/>
              <a:gd name="connsiteX7316" fmla="*/ 2540149 w 4719208"/>
              <a:gd name="connsiteY7316" fmla="*/ 2461856 h 2714626"/>
              <a:gd name="connsiteX7317" fmla="*/ 2534966 w 4719208"/>
              <a:gd name="connsiteY7317" fmla="*/ 2458601 h 2714626"/>
              <a:gd name="connsiteX7318" fmla="*/ 2531666 w 4719208"/>
              <a:gd name="connsiteY7318" fmla="*/ 2460409 h 2714626"/>
              <a:gd name="connsiteX7319" fmla="*/ 2529311 w 4719208"/>
              <a:gd name="connsiteY7319" fmla="*/ 2464026 h 2714626"/>
              <a:gd name="connsiteX7320" fmla="*/ 2526955 w 4719208"/>
              <a:gd name="connsiteY7320" fmla="*/ 2464388 h 2714626"/>
              <a:gd name="connsiteX7321" fmla="*/ 2524598 w 4719208"/>
              <a:gd name="connsiteY7321" fmla="*/ 2462941 h 2714626"/>
              <a:gd name="connsiteX7322" fmla="*/ 2522713 w 4719208"/>
              <a:gd name="connsiteY7322" fmla="*/ 2459325 h 2714626"/>
              <a:gd name="connsiteX7323" fmla="*/ 2520828 w 4719208"/>
              <a:gd name="connsiteY7323" fmla="*/ 2459325 h 2714626"/>
              <a:gd name="connsiteX7324" fmla="*/ 2518472 w 4719208"/>
              <a:gd name="connsiteY7324" fmla="*/ 2460771 h 2714626"/>
              <a:gd name="connsiteX7325" fmla="*/ 2516587 w 4719208"/>
              <a:gd name="connsiteY7325" fmla="*/ 2457154 h 2714626"/>
              <a:gd name="connsiteX7326" fmla="*/ 2513759 w 4719208"/>
              <a:gd name="connsiteY7326" fmla="*/ 2453537 h 2714626"/>
              <a:gd name="connsiteX7327" fmla="*/ 2515645 w 4719208"/>
              <a:gd name="connsiteY7327" fmla="*/ 2453176 h 2714626"/>
              <a:gd name="connsiteX7328" fmla="*/ 2518472 w 4719208"/>
              <a:gd name="connsiteY7328" fmla="*/ 2455708 h 2714626"/>
              <a:gd name="connsiteX7329" fmla="*/ 2520828 w 4719208"/>
              <a:gd name="connsiteY7329" fmla="*/ 2456793 h 2714626"/>
              <a:gd name="connsiteX7330" fmla="*/ 2521300 w 4719208"/>
              <a:gd name="connsiteY7330" fmla="*/ 2453537 h 2714626"/>
              <a:gd name="connsiteX7331" fmla="*/ 2514702 w 4719208"/>
              <a:gd name="connsiteY7331" fmla="*/ 2449920 h 2714626"/>
              <a:gd name="connsiteX7332" fmla="*/ 2510932 w 4719208"/>
              <a:gd name="connsiteY7332" fmla="*/ 2448474 h 2714626"/>
              <a:gd name="connsiteX7333" fmla="*/ 2513759 w 4719208"/>
              <a:gd name="connsiteY7333" fmla="*/ 2439431 h 2714626"/>
              <a:gd name="connsiteX7334" fmla="*/ 2515174 w 4719208"/>
              <a:gd name="connsiteY7334" fmla="*/ 2429665 h 2714626"/>
              <a:gd name="connsiteX7335" fmla="*/ 2519414 w 4719208"/>
              <a:gd name="connsiteY7335" fmla="*/ 2429665 h 2714626"/>
              <a:gd name="connsiteX7336" fmla="*/ 2523184 w 4719208"/>
              <a:gd name="connsiteY7336" fmla="*/ 2428581 h 2714626"/>
              <a:gd name="connsiteX7337" fmla="*/ 2520828 w 4719208"/>
              <a:gd name="connsiteY7337" fmla="*/ 2425325 h 2714626"/>
              <a:gd name="connsiteX7338" fmla="*/ 2510932 w 4719208"/>
              <a:gd name="connsiteY7338" fmla="*/ 2424240 h 2714626"/>
              <a:gd name="connsiteX7339" fmla="*/ 2507633 w 4719208"/>
              <a:gd name="connsiteY7339" fmla="*/ 2426049 h 2714626"/>
              <a:gd name="connsiteX7340" fmla="*/ 2504806 w 4719208"/>
              <a:gd name="connsiteY7340" fmla="*/ 2421708 h 2714626"/>
              <a:gd name="connsiteX7341" fmla="*/ 2496323 w 4719208"/>
              <a:gd name="connsiteY7341" fmla="*/ 2413390 h 2714626"/>
              <a:gd name="connsiteX7342" fmla="*/ 2494909 w 4719208"/>
              <a:gd name="connsiteY7342" fmla="*/ 2408688 h 2714626"/>
              <a:gd name="connsiteX7343" fmla="*/ 2502450 w 4719208"/>
              <a:gd name="connsiteY7343" fmla="*/ 2401454 h 2714626"/>
              <a:gd name="connsiteX7344" fmla="*/ 2510932 w 4719208"/>
              <a:gd name="connsiteY7344" fmla="*/ 2397837 h 2714626"/>
              <a:gd name="connsiteX7345" fmla="*/ 2510461 w 4719208"/>
              <a:gd name="connsiteY7345" fmla="*/ 2394582 h 2714626"/>
              <a:gd name="connsiteX7346" fmla="*/ 2504335 w 4719208"/>
              <a:gd name="connsiteY7346" fmla="*/ 2388433 h 2714626"/>
              <a:gd name="connsiteX7347" fmla="*/ 2500093 w 4719208"/>
              <a:gd name="connsiteY7347" fmla="*/ 2385178 h 2714626"/>
              <a:gd name="connsiteX7348" fmla="*/ 2501507 w 4719208"/>
              <a:gd name="connsiteY7348" fmla="*/ 2381200 h 2714626"/>
              <a:gd name="connsiteX7349" fmla="*/ 2496794 w 4719208"/>
              <a:gd name="connsiteY7349" fmla="*/ 2372881 h 2714626"/>
              <a:gd name="connsiteX7350" fmla="*/ 2487370 w 4719208"/>
              <a:gd name="connsiteY7350" fmla="*/ 2363477 h 2714626"/>
              <a:gd name="connsiteX7351" fmla="*/ 2480772 w 4719208"/>
              <a:gd name="connsiteY7351" fmla="*/ 2354435 h 2714626"/>
              <a:gd name="connsiteX7352" fmla="*/ 2480772 w 4719208"/>
              <a:gd name="connsiteY7352" fmla="*/ 2349733 h 2714626"/>
              <a:gd name="connsiteX7353" fmla="*/ 2471818 w 4719208"/>
              <a:gd name="connsiteY7353" fmla="*/ 2342137 h 2714626"/>
              <a:gd name="connsiteX7354" fmla="*/ 2450141 w 4719208"/>
              <a:gd name="connsiteY7354" fmla="*/ 2329116 h 2714626"/>
              <a:gd name="connsiteX7355" fmla="*/ 2438359 w 4719208"/>
              <a:gd name="connsiteY7355" fmla="*/ 2324414 h 2714626"/>
              <a:gd name="connsiteX7356" fmla="*/ 2441186 w 4719208"/>
              <a:gd name="connsiteY7356" fmla="*/ 2322244 h 2714626"/>
              <a:gd name="connsiteX7357" fmla="*/ 2444014 w 4719208"/>
              <a:gd name="connsiteY7357" fmla="*/ 2321882 h 2714626"/>
              <a:gd name="connsiteX7358" fmla="*/ 2436946 w 4719208"/>
              <a:gd name="connsiteY7358" fmla="*/ 2316457 h 2714626"/>
              <a:gd name="connsiteX7359" fmla="*/ 2425636 w 4719208"/>
              <a:gd name="connsiteY7359" fmla="*/ 2308862 h 2714626"/>
              <a:gd name="connsiteX7360" fmla="*/ 2421394 w 4719208"/>
              <a:gd name="connsiteY7360" fmla="*/ 2303075 h 2714626"/>
              <a:gd name="connsiteX7361" fmla="*/ 2422808 w 4719208"/>
              <a:gd name="connsiteY7361" fmla="*/ 2299819 h 2714626"/>
              <a:gd name="connsiteX7362" fmla="*/ 2413855 w 4719208"/>
              <a:gd name="connsiteY7362" fmla="*/ 2294756 h 2714626"/>
              <a:gd name="connsiteX7363" fmla="*/ 2402545 w 4719208"/>
              <a:gd name="connsiteY7363" fmla="*/ 2283905 h 2714626"/>
              <a:gd name="connsiteX7364" fmla="*/ 2397832 w 4719208"/>
              <a:gd name="connsiteY7364" fmla="*/ 2278118 h 2714626"/>
              <a:gd name="connsiteX7365" fmla="*/ 2399717 w 4719208"/>
              <a:gd name="connsiteY7365" fmla="*/ 2276310 h 2714626"/>
              <a:gd name="connsiteX7366" fmla="*/ 2405372 w 4719208"/>
              <a:gd name="connsiteY7366" fmla="*/ 2277033 h 2714626"/>
              <a:gd name="connsiteX7367" fmla="*/ 2408671 w 4719208"/>
              <a:gd name="connsiteY7367" fmla="*/ 2278118 h 2714626"/>
              <a:gd name="connsiteX7368" fmla="*/ 2409142 w 4719208"/>
              <a:gd name="connsiteY7368" fmla="*/ 2274501 h 2714626"/>
              <a:gd name="connsiteX7369" fmla="*/ 2404429 w 4719208"/>
              <a:gd name="connsiteY7369" fmla="*/ 2267629 h 2714626"/>
              <a:gd name="connsiteX7370" fmla="*/ 2402545 w 4719208"/>
              <a:gd name="connsiteY7370" fmla="*/ 2264012 h 2714626"/>
              <a:gd name="connsiteX7371" fmla="*/ 2396890 w 4719208"/>
              <a:gd name="connsiteY7371" fmla="*/ 2262927 h 2714626"/>
              <a:gd name="connsiteX7372" fmla="*/ 2388878 w 4719208"/>
              <a:gd name="connsiteY7372" fmla="*/ 2257140 h 2714626"/>
              <a:gd name="connsiteX7373" fmla="*/ 2381338 w 4719208"/>
              <a:gd name="connsiteY7373" fmla="*/ 2249906 h 2714626"/>
              <a:gd name="connsiteX7374" fmla="*/ 2372856 w 4719208"/>
              <a:gd name="connsiteY7374" fmla="*/ 2243035 h 2714626"/>
              <a:gd name="connsiteX7375" fmla="*/ 2367200 w 4719208"/>
              <a:gd name="connsiteY7375" fmla="*/ 2241588 h 2714626"/>
              <a:gd name="connsiteX7376" fmla="*/ 2365316 w 4719208"/>
              <a:gd name="connsiteY7376" fmla="*/ 2248460 h 2714626"/>
              <a:gd name="connsiteX7377" fmla="*/ 2367200 w 4719208"/>
              <a:gd name="connsiteY7377" fmla="*/ 2262927 h 2714626"/>
              <a:gd name="connsiteX7378" fmla="*/ 2366730 w 4719208"/>
              <a:gd name="connsiteY7378" fmla="*/ 2269800 h 2714626"/>
              <a:gd name="connsiteX7379" fmla="*/ 2365787 w 4719208"/>
              <a:gd name="connsiteY7379" fmla="*/ 2270161 h 2714626"/>
              <a:gd name="connsiteX7380" fmla="*/ 2362489 w 4719208"/>
              <a:gd name="connsiteY7380" fmla="*/ 2273416 h 2714626"/>
              <a:gd name="connsiteX7381" fmla="*/ 2365316 w 4719208"/>
              <a:gd name="connsiteY7381" fmla="*/ 2275586 h 2714626"/>
              <a:gd name="connsiteX7382" fmla="*/ 2362489 w 4719208"/>
              <a:gd name="connsiteY7382" fmla="*/ 2276310 h 2714626"/>
              <a:gd name="connsiteX7383" fmla="*/ 2359189 w 4719208"/>
              <a:gd name="connsiteY7383" fmla="*/ 2274501 h 2714626"/>
              <a:gd name="connsiteX7384" fmla="*/ 2358247 w 4719208"/>
              <a:gd name="connsiteY7384" fmla="*/ 2277033 h 2714626"/>
              <a:gd name="connsiteX7385" fmla="*/ 2362489 w 4719208"/>
              <a:gd name="connsiteY7385" fmla="*/ 2279203 h 2714626"/>
              <a:gd name="connsiteX7386" fmla="*/ 2359189 w 4719208"/>
              <a:gd name="connsiteY7386" fmla="*/ 2281011 h 2714626"/>
              <a:gd name="connsiteX7387" fmla="*/ 2358247 w 4719208"/>
              <a:gd name="connsiteY7387" fmla="*/ 2289331 h 2714626"/>
              <a:gd name="connsiteX7388" fmla="*/ 2355890 w 4719208"/>
              <a:gd name="connsiteY7388" fmla="*/ 2291501 h 2714626"/>
              <a:gd name="connsiteX7389" fmla="*/ 2359189 w 4719208"/>
              <a:gd name="connsiteY7389" fmla="*/ 2298734 h 2714626"/>
              <a:gd name="connsiteX7390" fmla="*/ 2362017 w 4719208"/>
              <a:gd name="connsiteY7390" fmla="*/ 2313564 h 2714626"/>
              <a:gd name="connsiteX7391" fmla="*/ 2365787 w 4719208"/>
              <a:gd name="connsiteY7391" fmla="*/ 2320074 h 2714626"/>
              <a:gd name="connsiteX7392" fmla="*/ 2362017 w 4719208"/>
              <a:gd name="connsiteY7392" fmla="*/ 2338520 h 2714626"/>
              <a:gd name="connsiteX7393" fmla="*/ 2355890 w 4719208"/>
              <a:gd name="connsiteY7393" fmla="*/ 2367094 h 2714626"/>
              <a:gd name="connsiteX7394" fmla="*/ 2348351 w 4719208"/>
              <a:gd name="connsiteY7394" fmla="*/ 2382284 h 2714626"/>
              <a:gd name="connsiteX7395" fmla="*/ 2350236 w 4719208"/>
              <a:gd name="connsiteY7395" fmla="*/ 2384816 h 2714626"/>
              <a:gd name="connsiteX7396" fmla="*/ 2352121 w 4719208"/>
              <a:gd name="connsiteY7396" fmla="*/ 2386986 h 2714626"/>
              <a:gd name="connsiteX7397" fmla="*/ 2348351 w 4719208"/>
              <a:gd name="connsiteY7397" fmla="*/ 2389518 h 2714626"/>
              <a:gd name="connsiteX7398" fmla="*/ 2342696 w 4719208"/>
              <a:gd name="connsiteY7398" fmla="*/ 2389518 h 2714626"/>
              <a:gd name="connsiteX7399" fmla="*/ 2344110 w 4719208"/>
              <a:gd name="connsiteY7399" fmla="*/ 2390965 h 2714626"/>
              <a:gd name="connsiteX7400" fmla="*/ 2345052 w 4719208"/>
              <a:gd name="connsiteY7400" fmla="*/ 2393135 h 2714626"/>
              <a:gd name="connsiteX7401" fmla="*/ 2338926 w 4719208"/>
              <a:gd name="connsiteY7401" fmla="*/ 2394582 h 2714626"/>
              <a:gd name="connsiteX7402" fmla="*/ 2331857 w 4719208"/>
              <a:gd name="connsiteY7402" fmla="*/ 2402901 h 2714626"/>
              <a:gd name="connsiteX7403" fmla="*/ 2328559 w 4719208"/>
              <a:gd name="connsiteY7403" fmla="*/ 2408326 h 2714626"/>
              <a:gd name="connsiteX7404" fmla="*/ 2325731 w 4719208"/>
              <a:gd name="connsiteY7404" fmla="*/ 2408326 h 2714626"/>
              <a:gd name="connsiteX7405" fmla="*/ 2322432 w 4719208"/>
              <a:gd name="connsiteY7405" fmla="*/ 2406517 h 2714626"/>
              <a:gd name="connsiteX7406" fmla="*/ 2322432 w 4719208"/>
              <a:gd name="connsiteY7406" fmla="*/ 2410134 h 2714626"/>
              <a:gd name="connsiteX7407" fmla="*/ 2318191 w 4719208"/>
              <a:gd name="connsiteY7407" fmla="*/ 2414837 h 2714626"/>
              <a:gd name="connsiteX7408" fmla="*/ 2312065 w 4719208"/>
              <a:gd name="connsiteY7408" fmla="*/ 2417730 h 2714626"/>
              <a:gd name="connsiteX7409" fmla="*/ 2306881 w 4719208"/>
              <a:gd name="connsiteY7409" fmla="*/ 2421708 h 2714626"/>
              <a:gd name="connsiteX7410" fmla="*/ 2305467 w 4719208"/>
              <a:gd name="connsiteY7410" fmla="*/ 2425325 h 2714626"/>
              <a:gd name="connsiteX7411" fmla="*/ 2294629 w 4719208"/>
              <a:gd name="connsiteY7411" fmla="*/ 2420623 h 2714626"/>
              <a:gd name="connsiteX7412" fmla="*/ 2273422 w 4719208"/>
              <a:gd name="connsiteY7412" fmla="*/ 2418091 h 2714626"/>
              <a:gd name="connsiteX7413" fmla="*/ 2251744 w 4719208"/>
              <a:gd name="connsiteY7413" fmla="*/ 2418815 h 2714626"/>
              <a:gd name="connsiteX7414" fmla="*/ 2231010 w 4719208"/>
              <a:gd name="connsiteY7414" fmla="*/ 2415922 h 2714626"/>
              <a:gd name="connsiteX7415" fmla="*/ 2220170 w 4719208"/>
              <a:gd name="connsiteY7415" fmla="*/ 2411220 h 2714626"/>
              <a:gd name="connsiteX7416" fmla="*/ 2222056 w 4719208"/>
              <a:gd name="connsiteY7416" fmla="*/ 2408326 h 2714626"/>
              <a:gd name="connsiteX7417" fmla="*/ 2219228 w 4719208"/>
              <a:gd name="connsiteY7417" fmla="*/ 2401816 h 2714626"/>
              <a:gd name="connsiteX7418" fmla="*/ 2217814 w 4719208"/>
              <a:gd name="connsiteY7418" fmla="*/ 2399284 h 2714626"/>
              <a:gd name="connsiteX7419" fmla="*/ 2232895 w 4719208"/>
              <a:gd name="connsiteY7419" fmla="*/ 2399284 h 2714626"/>
              <a:gd name="connsiteX7420" fmla="*/ 2263526 w 4719208"/>
              <a:gd name="connsiteY7420" fmla="*/ 2401816 h 2714626"/>
              <a:gd name="connsiteX7421" fmla="*/ 2277664 w 4719208"/>
              <a:gd name="connsiteY7421" fmla="*/ 2401816 h 2714626"/>
              <a:gd name="connsiteX7422" fmla="*/ 2279548 w 4719208"/>
              <a:gd name="connsiteY7422" fmla="*/ 2398199 h 2714626"/>
              <a:gd name="connsiteX7423" fmla="*/ 2277664 w 4719208"/>
              <a:gd name="connsiteY7423" fmla="*/ 2395667 h 2714626"/>
              <a:gd name="connsiteX7424" fmla="*/ 2275778 w 4719208"/>
              <a:gd name="connsiteY7424" fmla="*/ 2395306 h 2714626"/>
              <a:gd name="connsiteX7425" fmla="*/ 2273422 w 4719208"/>
              <a:gd name="connsiteY7425" fmla="*/ 2397837 h 2714626"/>
              <a:gd name="connsiteX7426" fmla="*/ 2271537 w 4719208"/>
              <a:gd name="connsiteY7426" fmla="*/ 2396390 h 2714626"/>
              <a:gd name="connsiteX7427" fmla="*/ 2273422 w 4719208"/>
              <a:gd name="connsiteY7427" fmla="*/ 2392774 h 2714626"/>
              <a:gd name="connsiteX7428" fmla="*/ 2269652 w 4719208"/>
              <a:gd name="connsiteY7428" fmla="*/ 2387348 h 2714626"/>
              <a:gd name="connsiteX7429" fmla="*/ 2251744 w 4719208"/>
              <a:gd name="connsiteY7429" fmla="*/ 2382284 h 2714626"/>
              <a:gd name="connsiteX7430" fmla="*/ 2241848 w 4719208"/>
              <a:gd name="connsiteY7430" fmla="*/ 2379029 h 2714626"/>
              <a:gd name="connsiteX7431" fmla="*/ 2240434 w 4719208"/>
              <a:gd name="connsiteY7431" fmla="*/ 2375412 h 2714626"/>
              <a:gd name="connsiteX7432" fmla="*/ 2238079 w 4719208"/>
              <a:gd name="connsiteY7432" fmla="*/ 2372158 h 2714626"/>
              <a:gd name="connsiteX7433" fmla="*/ 2231010 w 4719208"/>
              <a:gd name="connsiteY7433" fmla="*/ 2371072 h 2714626"/>
              <a:gd name="connsiteX7434" fmla="*/ 2216401 w 4719208"/>
              <a:gd name="connsiteY7434" fmla="*/ 2365647 h 2714626"/>
              <a:gd name="connsiteX7435" fmla="*/ 2212631 w 4719208"/>
              <a:gd name="connsiteY7435" fmla="*/ 2362030 h 2714626"/>
              <a:gd name="connsiteX7436" fmla="*/ 2200378 w 4719208"/>
              <a:gd name="connsiteY7436" fmla="*/ 2359136 h 2714626"/>
              <a:gd name="connsiteX7437" fmla="*/ 2182000 w 4719208"/>
              <a:gd name="connsiteY7437" fmla="*/ 2353711 h 2714626"/>
              <a:gd name="connsiteX7438" fmla="*/ 2173046 w 4719208"/>
              <a:gd name="connsiteY7438" fmla="*/ 2347924 h 2714626"/>
              <a:gd name="connsiteX7439" fmla="*/ 2170219 w 4719208"/>
              <a:gd name="connsiteY7439" fmla="*/ 2344307 h 2714626"/>
              <a:gd name="connsiteX7440" fmla="*/ 2181057 w 4719208"/>
              <a:gd name="connsiteY7440" fmla="*/ 2350818 h 2714626"/>
              <a:gd name="connsiteX7441" fmla="*/ 2206976 w 4719208"/>
              <a:gd name="connsiteY7441" fmla="*/ 2358052 h 2714626"/>
              <a:gd name="connsiteX7442" fmla="*/ 2218757 w 4719208"/>
              <a:gd name="connsiteY7442" fmla="*/ 2358775 h 2714626"/>
              <a:gd name="connsiteX7443" fmla="*/ 2218757 w 4719208"/>
              <a:gd name="connsiteY7443" fmla="*/ 2356604 h 2714626"/>
              <a:gd name="connsiteX7444" fmla="*/ 2214987 w 4719208"/>
              <a:gd name="connsiteY7444" fmla="*/ 2354435 h 2714626"/>
              <a:gd name="connsiteX7445" fmla="*/ 2206976 w 4719208"/>
              <a:gd name="connsiteY7445" fmla="*/ 2352988 h 2714626"/>
              <a:gd name="connsiteX7446" fmla="*/ 2203206 w 4719208"/>
              <a:gd name="connsiteY7446" fmla="*/ 2351903 h 2714626"/>
              <a:gd name="connsiteX7447" fmla="*/ 2209332 w 4719208"/>
              <a:gd name="connsiteY7447" fmla="*/ 2350456 h 2714626"/>
              <a:gd name="connsiteX7448" fmla="*/ 2214044 w 4719208"/>
              <a:gd name="connsiteY7448" fmla="*/ 2351541 h 2714626"/>
              <a:gd name="connsiteX7449" fmla="*/ 2214044 w 4719208"/>
              <a:gd name="connsiteY7449" fmla="*/ 2348286 h 2714626"/>
              <a:gd name="connsiteX7450" fmla="*/ 2210275 w 4719208"/>
              <a:gd name="connsiteY7450" fmla="*/ 2346116 h 2714626"/>
              <a:gd name="connsiteX7451" fmla="*/ 2201792 w 4719208"/>
              <a:gd name="connsiteY7451" fmla="*/ 2346116 h 2714626"/>
              <a:gd name="connsiteX7452" fmla="*/ 2196137 w 4719208"/>
              <a:gd name="connsiteY7452" fmla="*/ 2346116 h 2714626"/>
              <a:gd name="connsiteX7453" fmla="*/ 2195666 w 4719208"/>
              <a:gd name="connsiteY7453" fmla="*/ 2342499 h 2714626"/>
              <a:gd name="connsiteX7454" fmla="*/ 2189539 w 4719208"/>
              <a:gd name="connsiteY7454" fmla="*/ 2337435 h 2714626"/>
              <a:gd name="connsiteX7455" fmla="*/ 2177287 w 4719208"/>
              <a:gd name="connsiteY7455" fmla="*/ 2332733 h 2714626"/>
              <a:gd name="connsiteX7456" fmla="*/ 2170219 w 4719208"/>
              <a:gd name="connsiteY7456" fmla="*/ 2331648 h 2714626"/>
              <a:gd name="connsiteX7457" fmla="*/ 2171161 w 4719208"/>
              <a:gd name="connsiteY7457" fmla="*/ 2335265 h 2714626"/>
              <a:gd name="connsiteX7458" fmla="*/ 2171632 w 4719208"/>
              <a:gd name="connsiteY7458" fmla="*/ 2338520 h 2714626"/>
              <a:gd name="connsiteX7459" fmla="*/ 2167862 w 4719208"/>
              <a:gd name="connsiteY7459" fmla="*/ 2338882 h 2714626"/>
              <a:gd name="connsiteX7460" fmla="*/ 2163621 w 4719208"/>
              <a:gd name="connsiteY7460" fmla="*/ 2339605 h 2714626"/>
              <a:gd name="connsiteX7461" fmla="*/ 2163621 w 4719208"/>
              <a:gd name="connsiteY7461" fmla="*/ 2341414 h 2714626"/>
              <a:gd name="connsiteX7462" fmla="*/ 2165506 w 4719208"/>
              <a:gd name="connsiteY7462" fmla="*/ 2344669 h 2714626"/>
              <a:gd name="connsiteX7463" fmla="*/ 2169276 w 4719208"/>
              <a:gd name="connsiteY7463" fmla="*/ 2346116 h 2714626"/>
              <a:gd name="connsiteX7464" fmla="*/ 2166448 w 4719208"/>
              <a:gd name="connsiteY7464" fmla="*/ 2347201 h 2714626"/>
              <a:gd name="connsiteX7465" fmla="*/ 2165506 w 4719208"/>
              <a:gd name="connsiteY7465" fmla="*/ 2349733 h 2714626"/>
              <a:gd name="connsiteX7466" fmla="*/ 2168334 w 4719208"/>
              <a:gd name="connsiteY7466" fmla="*/ 2355158 h 2714626"/>
              <a:gd name="connsiteX7467" fmla="*/ 2171161 w 4719208"/>
              <a:gd name="connsiteY7467" fmla="*/ 2358052 h 2714626"/>
              <a:gd name="connsiteX7468" fmla="*/ 2169747 w 4719208"/>
              <a:gd name="connsiteY7468" fmla="*/ 2359136 h 2714626"/>
              <a:gd name="connsiteX7469" fmla="*/ 2166448 w 4719208"/>
              <a:gd name="connsiteY7469" fmla="*/ 2357690 h 2714626"/>
              <a:gd name="connsiteX7470" fmla="*/ 2164092 w 4719208"/>
              <a:gd name="connsiteY7470" fmla="*/ 2352988 h 2714626"/>
              <a:gd name="connsiteX7471" fmla="*/ 2165506 w 4719208"/>
              <a:gd name="connsiteY7471" fmla="*/ 2351903 h 2714626"/>
              <a:gd name="connsiteX7472" fmla="*/ 2162207 w 4719208"/>
              <a:gd name="connsiteY7472" fmla="*/ 2350456 h 2714626"/>
              <a:gd name="connsiteX7473" fmla="*/ 2162207 w 4719208"/>
              <a:gd name="connsiteY7473" fmla="*/ 2351541 h 2714626"/>
              <a:gd name="connsiteX7474" fmla="*/ 2159380 w 4719208"/>
              <a:gd name="connsiteY7474" fmla="*/ 2351541 h 2714626"/>
              <a:gd name="connsiteX7475" fmla="*/ 2158909 w 4719208"/>
              <a:gd name="connsiteY7475" fmla="*/ 2349371 h 2714626"/>
              <a:gd name="connsiteX7476" fmla="*/ 2156081 w 4719208"/>
              <a:gd name="connsiteY7476" fmla="*/ 2350456 h 2714626"/>
              <a:gd name="connsiteX7477" fmla="*/ 2150897 w 4719208"/>
              <a:gd name="connsiteY7477" fmla="*/ 2354435 h 2714626"/>
              <a:gd name="connsiteX7478" fmla="*/ 2149483 w 4719208"/>
              <a:gd name="connsiteY7478" fmla="*/ 2358775 h 2714626"/>
              <a:gd name="connsiteX7479" fmla="*/ 2146656 w 4719208"/>
              <a:gd name="connsiteY7479" fmla="*/ 2356604 h 2714626"/>
              <a:gd name="connsiteX7480" fmla="*/ 2140530 w 4719208"/>
              <a:gd name="connsiteY7480" fmla="*/ 2356243 h 2714626"/>
              <a:gd name="connsiteX7481" fmla="*/ 2131105 w 4719208"/>
              <a:gd name="connsiteY7481" fmla="*/ 2357328 h 2714626"/>
              <a:gd name="connsiteX7482" fmla="*/ 2124036 w 4719208"/>
              <a:gd name="connsiteY7482" fmla="*/ 2355520 h 2714626"/>
              <a:gd name="connsiteX7483" fmla="*/ 2122151 w 4719208"/>
              <a:gd name="connsiteY7483" fmla="*/ 2357328 h 2714626"/>
              <a:gd name="connsiteX7484" fmla="*/ 2123564 w 4719208"/>
              <a:gd name="connsiteY7484" fmla="*/ 2360945 h 2714626"/>
              <a:gd name="connsiteX7485" fmla="*/ 2121679 w 4719208"/>
              <a:gd name="connsiteY7485" fmla="*/ 2360945 h 2714626"/>
              <a:gd name="connsiteX7486" fmla="*/ 2119324 w 4719208"/>
              <a:gd name="connsiteY7486" fmla="*/ 2359136 h 2714626"/>
              <a:gd name="connsiteX7487" fmla="*/ 2120266 w 4719208"/>
              <a:gd name="connsiteY7487" fmla="*/ 2357690 h 2714626"/>
              <a:gd name="connsiteX7488" fmla="*/ 2109898 w 4719208"/>
              <a:gd name="connsiteY7488" fmla="*/ 2352988 h 2714626"/>
              <a:gd name="connsiteX7489" fmla="*/ 2100002 w 4719208"/>
              <a:gd name="connsiteY7489" fmla="*/ 2349371 h 2714626"/>
              <a:gd name="connsiteX7490" fmla="*/ 2094348 w 4719208"/>
              <a:gd name="connsiteY7490" fmla="*/ 2350456 h 2714626"/>
              <a:gd name="connsiteX7491" fmla="*/ 2083508 w 4719208"/>
              <a:gd name="connsiteY7491" fmla="*/ 2351541 h 2714626"/>
              <a:gd name="connsiteX7492" fmla="*/ 2076911 w 4719208"/>
              <a:gd name="connsiteY7492" fmla="*/ 2347924 h 2714626"/>
              <a:gd name="connsiteX7493" fmla="*/ 2074084 w 4719208"/>
              <a:gd name="connsiteY7493" fmla="*/ 2354073 h 2714626"/>
              <a:gd name="connsiteX7494" fmla="*/ 2069371 w 4719208"/>
              <a:gd name="connsiteY7494" fmla="*/ 2359136 h 2714626"/>
              <a:gd name="connsiteX7495" fmla="*/ 2061360 w 4719208"/>
              <a:gd name="connsiteY7495" fmla="*/ 2357690 h 2714626"/>
              <a:gd name="connsiteX7496" fmla="*/ 2048164 w 4719208"/>
              <a:gd name="connsiteY7496" fmla="*/ 2349009 h 2714626"/>
              <a:gd name="connsiteX7497" fmla="*/ 2036854 w 4719208"/>
              <a:gd name="connsiteY7497" fmla="*/ 2338882 h 2714626"/>
              <a:gd name="connsiteX7498" fmla="*/ 2027901 w 4719208"/>
              <a:gd name="connsiteY7498" fmla="*/ 2335265 h 2714626"/>
              <a:gd name="connsiteX7499" fmla="*/ 2020361 w 4719208"/>
              <a:gd name="connsiteY7499" fmla="*/ 2336350 h 2714626"/>
              <a:gd name="connsiteX7500" fmla="*/ 2016120 w 4719208"/>
              <a:gd name="connsiteY7500" fmla="*/ 2338520 h 2714626"/>
              <a:gd name="connsiteX7501" fmla="*/ 2015648 w 4719208"/>
              <a:gd name="connsiteY7501" fmla="*/ 2335265 h 2714626"/>
              <a:gd name="connsiteX7502" fmla="*/ 2018476 w 4719208"/>
              <a:gd name="connsiteY7502" fmla="*/ 2331287 h 2714626"/>
              <a:gd name="connsiteX7503" fmla="*/ 2021774 w 4719208"/>
              <a:gd name="connsiteY7503" fmla="*/ 2330201 h 2714626"/>
              <a:gd name="connsiteX7504" fmla="*/ 2012350 w 4719208"/>
              <a:gd name="connsiteY7504" fmla="*/ 2318627 h 2714626"/>
              <a:gd name="connsiteX7505" fmla="*/ 1984546 w 4719208"/>
              <a:gd name="connsiteY7505" fmla="*/ 2297288 h 2714626"/>
              <a:gd name="connsiteX7506" fmla="*/ 1969466 w 4719208"/>
              <a:gd name="connsiteY7506" fmla="*/ 2288969 h 2714626"/>
              <a:gd name="connsiteX7507" fmla="*/ 1967581 w 4719208"/>
              <a:gd name="connsiteY7507" fmla="*/ 2293671 h 2714626"/>
              <a:gd name="connsiteX7508" fmla="*/ 1969466 w 4719208"/>
              <a:gd name="connsiteY7508" fmla="*/ 2297649 h 2714626"/>
              <a:gd name="connsiteX7509" fmla="*/ 1964282 w 4719208"/>
              <a:gd name="connsiteY7509" fmla="*/ 2301628 h 2714626"/>
              <a:gd name="connsiteX7510" fmla="*/ 1961455 w 4719208"/>
              <a:gd name="connsiteY7510" fmla="*/ 2307053 h 2714626"/>
              <a:gd name="connsiteX7511" fmla="*/ 1958628 w 4719208"/>
              <a:gd name="connsiteY7511" fmla="*/ 2303075 h 2714626"/>
              <a:gd name="connsiteX7512" fmla="*/ 1953915 w 4719208"/>
              <a:gd name="connsiteY7512" fmla="*/ 2298373 h 2714626"/>
              <a:gd name="connsiteX7513" fmla="*/ 1955329 w 4719208"/>
              <a:gd name="connsiteY7513" fmla="*/ 2298373 h 2714626"/>
              <a:gd name="connsiteX7514" fmla="*/ 1957213 w 4719208"/>
              <a:gd name="connsiteY7514" fmla="*/ 2296202 h 2714626"/>
              <a:gd name="connsiteX7515" fmla="*/ 1954386 w 4719208"/>
              <a:gd name="connsiteY7515" fmla="*/ 2295117 h 2714626"/>
              <a:gd name="connsiteX7516" fmla="*/ 1958156 w 4719208"/>
              <a:gd name="connsiteY7516" fmla="*/ 2294033 h 2714626"/>
              <a:gd name="connsiteX7517" fmla="*/ 1961455 w 4719208"/>
              <a:gd name="connsiteY7517" fmla="*/ 2294756 h 2714626"/>
              <a:gd name="connsiteX7518" fmla="*/ 1958628 w 4719208"/>
              <a:gd name="connsiteY7518" fmla="*/ 2292585 h 2714626"/>
              <a:gd name="connsiteX7519" fmla="*/ 1954386 w 4719208"/>
              <a:gd name="connsiteY7519" fmla="*/ 2288969 h 2714626"/>
              <a:gd name="connsiteX7520" fmla="*/ 1952029 w 4719208"/>
              <a:gd name="connsiteY7520" fmla="*/ 2289331 h 2714626"/>
              <a:gd name="connsiteX7521" fmla="*/ 1949202 w 4719208"/>
              <a:gd name="connsiteY7521" fmla="*/ 2291139 h 2714626"/>
              <a:gd name="connsiteX7522" fmla="*/ 1947318 w 4719208"/>
              <a:gd name="connsiteY7522" fmla="*/ 2289331 h 2714626"/>
              <a:gd name="connsiteX7523" fmla="*/ 1947788 w 4719208"/>
              <a:gd name="connsiteY7523" fmla="*/ 2285714 h 2714626"/>
              <a:gd name="connsiteX7524" fmla="*/ 1949674 w 4719208"/>
              <a:gd name="connsiteY7524" fmla="*/ 2283905 h 2714626"/>
              <a:gd name="connsiteX7525" fmla="*/ 1946374 w 4719208"/>
              <a:gd name="connsiteY7525" fmla="*/ 2283182 h 2714626"/>
              <a:gd name="connsiteX7526" fmla="*/ 1946374 w 4719208"/>
              <a:gd name="connsiteY7526" fmla="*/ 2281011 h 2714626"/>
              <a:gd name="connsiteX7527" fmla="*/ 1946374 w 4719208"/>
              <a:gd name="connsiteY7527" fmla="*/ 2279565 h 2714626"/>
              <a:gd name="connsiteX7528" fmla="*/ 1944961 w 4719208"/>
              <a:gd name="connsiteY7528" fmla="*/ 2279203 h 2714626"/>
              <a:gd name="connsiteX7529" fmla="*/ 1942605 w 4719208"/>
              <a:gd name="connsiteY7529" fmla="*/ 2282097 h 2714626"/>
              <a:gd name="connsiteX7530" fmla="*/ 1943076 w 4719208"/>
              <a:gd name="connsiteY7530" fmla="*/ 2282820 h 2714626"/>
              <a:gd name="connsiteX7531" fmla="*/ 1940248 w 4719208"/>
              <a:gd name="connsiteY7531" fmla="*/ 2280650 h 2714626"/>
              <a:gd name="connsiteX7532" fmla="*/ 1928938 w 4719208"/>
              <a:gd name="connsiteY7532" fmla="*/ 2275948 h 2714626"/>
              <a:gd name="connsiteX7533" fmla="*/ 1922812 w 4719208"/>
              <a:gd name="connsiteY7533" fmla="*/ 2274501 h 2714626"/>
              <a:gd name="connsiteX7534" fmla="*/ 1924698 w 4719208"/>
              <a:gd name="connsiteY7534" fmla="*/ 2274501 h 2714626"/>
              <a:gd name="connsiteX7535" fmla="*/ 1923283 w 4719208"/>
              <a:gd name="connsiteY7535" fmla="*/ 2272693 h 2714626"/>
              <a:gd name="connsiteX7536" fmla="*/ 1920456 w 4719208"/>
              <a:gd name="connsiteY7536" fmla="*/ 2270161 h 2714626"/>
              <a:gd name="connsiteX7537" fmla="*/ 1919985 w 4719208"/>
              <a:gd name="connsiteY7537" fmla="*/ 2269076 h 2714626"/>
              <a:gd name="connsiteX7538" fmla="*/ 1922812 w 4719208"/>
              <a:gd name="connsiteY7538" fmla="*/ 2269800 h 2714626"/>
              <a:gd name="connsiteX7539" fmla="*/ 1903020 w 4719208"/>
              <a:gd name="connsiteY7539" fmla="*/ 2256779 h 2714626"/>
              <a:gd name="connsiteX7540" fmla="*/ 1889353 w 4719208"/>
              <a:gd name="connsiteY7540" fmla="*/ 2243757 h 2714626"/>
              <a:gd name="connsiteX7541" fmla="*/ 1887940 w 4719208"/>
              <a:gd name="connsiteY7541" fmla="*/ 2243035 h 2714626"/>
              <a:gd name="connsiteX7542" fmla="*/ 1887940 w 4719208"/>
              <a:gd name="connsiteY7542" fmla="*/ 2245205 h 2714626"/>
              <a:gd name="connsiteX7543" fmla="*/ 1886055 w 4719208"/>
              <a:gd name="connsiteY7543" fmla="*/ 2245205 h 2714626"/>
              <a:gd name="connsiteX7544" fmla="*/ 1883227 w 4719208"/>
              <a:gd name="connsiteY7544" fmla="*/ 2241226 h 2714626"/>
              <a:gd name="connsiteX7545" fmla="*/ 1877101 w 4719208"/>
              <a:gd name="connsiteY7545" fmla="*/ 2234715 h 2714626"/>
              <a:gd name="connsiteX7546" fmla="*/ 1875687 w 4719208"/>
              <a:gd name="connsiteY7546" fmla="*/ 2230737 h 2714626"/>
              <a:gd name="connsiteX7547" fmla="*/ 1877101 w 4719208"/>
              <a:gd name="connsiteY7547" fmla="*/ 2228205 h 2714626"/>
              <a:gd name="connsiteX7548" fmla="*/ 1866262 w 4719208"/>
              <a:gd name="connsiteY7548" fmla="*/ 2222418 h 2714626"/>
              <a:gd name="connsiteX7549" fmla="*/ 1858251 w 4719208"/>
              <a:gd name="connsiteY7549" fmla="*/ 2219163 h 2714626"/>
              <a:gd name="connsiteX7550" fmla="*/ 1857308 w 4719208"/>
              <a:gd name="connsiteY7550" fmla="*/ 2221333 h 2714626"/>
              <a:gd name="connsiteX7551" fmla="*/ 1859665 w 4719208"/>
              <a:gd name="connsiteY7551" fmla="*/ 2222418 h 2714626"/>
              <a:gd name="connsiteX7552" fmla="*/ 1856366 w 4719208"/>
              <a:gd name="connsiteY7552" fmla="*/ 2222418 h 2714626"/>
              <a:gd name="connsiteX7553" fmla="*/ 1856366 w 4719208"/>
              <a:gd name="connsiteY7553" fmla="*/ 2217716 h 2714626"/>
              <a:gd name="connsiteX7554" fmla="*/ 1856366 w 4719208"/>
              <a:gd name="connsiteY7554" fmla="*/ 2215546 h 2714626"/>
              <a:gd name="connsiteX7555" fmla="*/ 1848826 w 4719208"/>
              <a:gd name="connsiteY7555" fmla="*/ 2212291 h 2714626"/>
              <a:gd name="connsiteX7556" fmla="*/ 1837045 w 4719208"/>
              <a:gd name="connsiteY7556" fmla="*/ 2205781 h 2714626"/>
              <a:gd name="connsiteX7557" fmla="*/ 1830447 w 4719208"/>
              <a:gd name="connsiteY7557" fmla="*/ 2204695 h 2714626"/>
              <a:gd name="connsiteX7558" fmla="*/ 1832332 w 4719208"/>
              <a:gd name="connsiteY7558" fmla="*/ 2202525 h 2714626"/>
              <a:gd name="connsiteX7559" fmla="*/ 1830919 w 4719208"/>
              <a:gd name="connsiteY7559" fmla="*/ 2198908 h 2714626"/>
              <a:gd name="connsiteX7560" fmla="*/ 1830919 w 4719208"/>
              <a:gd name="connsiteY7560" fmla="*/ 2197461 h 2714626"/>
              <a:gd name="connsiteX7561" fmla="*/ 1828562 w 4719208"/>
              <a:gd name="connsiteY7561" fmla="*/ 2196738 h 2714626"/>
              <a:gd name="connsiteX7562" fmla="*/ 1825735 w 4719208"/>
              <a:gd name="connsiteY7562" fmla="*/ 2196738 h 2714626"/>
              <a:gd name="connsiteX7563" fmla="*/ 1825735 w 4719208"/>
              <a:gd name="connsiteY7563" fmla="*/ 2198185 h 2714626"/>
              <a:gd name="connsiteX7564" fmla="*/ 1829505 w 4719208"/>
              <a:gd name="connsiteY7564" fmla="*/ 2198908 h 2714626"/>
              <a:gd name="connsiteX7565" fmla="*/ 1829505 w 4719208"/>
              <a:gd name="connsiteY7565" fmla="*/ 2200355 h 2714626"/>
              <a:gd name="connsiteX7566" fmla="*/ 1821493 w 4719208"/>
              <a:gd name="connsiteY7566" fmla="*/ 2196376 h 2714626"/>
              <a:gd name="connsiteX7567" fmla="*/ 1801230 w 4719208"/>
              <a:gd name="connsiteY7567" fmla="*/ 2186973 h 2714626"/>
              <a:gd name="connsiteX7568" fmla="*/ 1791805 w 4719208"/>
              <a:gd name="connsiteY7568" fmla="*/ 2186250 h 2714626"/>
              <a:gd name="connsiteX7569" fmla="*/ 1790391 w 4719208"/>
              <a:gd name="connsiteY7569" fmla="*/ 2184802 h 2714626"/>
              <a:gd name="connsiteX7570" fmla="*/ 1791805 w 4719208"/>
              <a:gd name="connsiteY7570" fmla="*/ 2183356 h 2714626"/>
              <a:gd name="connsiteX7571" fmla="*/ 1793690 w 4719208"/>
              <a:gd name="connsiteY7571" fmla="*/ 2182270 h 2714626"/>
              <a:gd name="connsiteX7572" fmla="*/ 1788978 w 4719208"/>
              <a:gd name="connsiteY7572" fmla="*/ 2180824 h 2714626"/>
              <a:gd name="connsiteX7573" fmla="*/ 1780966 w 4719208"/>
              <a:gd name="connsiteY7573" fmla="*/ 2180101 h 2714626"/>
              <a:gd name="connsiteX7574" fmla="*/ 1776253 w 4719208"/>
              <a:gd name="connsiteY7574" fmla="*/ 2177930 h 2714626"/>
              <a:gd name="connsiteX7575" fmla="*/ 1783322 w 4719208"/>
              <a:gd name="connsiteY7575" fmla="*/ 2178654 h 2714626"/>
              <a:gd name="connsiteX7576" fmla="*/ 1789449 w 4719208"/>
              <a:gd name="connsiteY7576" fmla="*/ 2177569 h 2714626"/>
              <a:gd name="connsiteX7577" fmla="*/ 1787092 w 4719208"/>
              <a:gd name="connsiteY7577" fmla="*/ 2175037 h 2714626"/>
              <a:gd name="connsiteX7578" fmla="*/ 1784265 w 4719208"/>
              <a:gd name="connsiteY7578" fmla="*/ 2169612 h 2714626"/>
              <a:gd name="connsiteX7579" fmla="*/ 1780023 w 4719208"/>
              <a:gd name="connsiteY7579" fmla="*/ 2167803 h 2714626"/>
              <a:gd name="connsiteX7580" fmla="*/ 1778610 w 4719208"/>
              <a:gd name="connsiteY7580" fmla="*/ 2167803 h 2714626"/>
              <a:gd name="connsiteX7581" fmla="*/ 1778139 w 4719208"/>
              <a:gd name="connsiteY7581" fmla="*/ 2169250 h 2714626"/>
              <a:gd name="connsiteX7582" fmla="*/ 1774840 w 4719208"/>
              <a:gd name="connsiteY7582" fmla="*/ 2167080 h 2714626"/>
              <a:gd name="connsiteX7583" fmla="*/ 1773897 w 4719208"/>
              <a:gd name="connsiteY7583" fmla="*/ 2170696 h 2714626"/>
              <a:gd name="connsiteX7584" fmla="*/ 1772012 w 4719208"/>
              <a:gd name="connsiteY7584" fmla="*/ 2174313 h 2714626"/>
              <a:gd name="connsiteX7585" fmla="*/ 1770598 w 4719208"/>
              <a:gd name="connsiteY7585" fmla="*/ 2172144 h 2714626"/>
              <a:gd name="connsiteX7586" fmla="*/ 1770598 w 4719208"/>
              <a:gd name="connsiteY7586" fmla="*/ 2167080 h 2714626"/>
              <a:gd name="connsiteX7587" fmla="*/ 1773426 w 4719208"/>
              <a:gd name="connsiteY7587" fmla="*/ 2166718 h 2714626"/>
              <a:gd name="connsiteX7588" fmla="*/ 1770127 w 4719208"/>
              <a:gd name="connsiteY7588" fmla="*/ 2164548 h 2714626"/>
              <a:gd name="connsiteX7589" fmla="*/ 1771540 w 4719208"/>
              <a:gd name="connsiteY7589" fmla="*/ 2162378 h 2714626"/>
              <a:gd name="connsiteX7590" fmla="*/ 1764472 w 4719208"/>
              <a:gd name="connsiteY7590" fmla="*/ 2162378 h 2714626"/>
              <a:gd name="connsiteX7591" fmla="*/ 1757875 w 4719208"/>
              <a:gd name="connsiteY7591" fmla="*/ 2160208 h 2714626"/>
              <a:gd name="connsiteX7592" fmla="*/ 1757875 w 4719208"/>
              <a:gd name="connsiteY7592" fmla="*/ 2162378 h 2714626"/>
              <a:gd name="connsiteX7593" fmla="*/ 1762587 w 4719208"/>
              <a:gd name="connsiteY7593" fmla="*/ 2163101 h 2714626"/>
              <a:gd name="connsiteX7594" fmla="*/ 1764472 w 4719208"/>
              <a:gd name="connsiteY7594" fmla="*/ 2163825 h 2714626"/>
              <a:gd name="connsiteX7595" fmla="*/ 1759760 w 4719208"/>
              <a:gd name="connsiteY7595" fmla="*/ 2164910 h 2714626"/>
              <a:gd name="connsiteX7596" fmla="*/ 1748920 w 4719208"/>
              <a:gd name="connsiteY7596" fmla="*/ 2160931 h 2714626"/>
              <a:gd name="connsiteX7597" fmla="*/ 1744209 w 4719208"/>
              <a:gd name="connsiteY7597" fmla="*/ 2159122 h 2714626"/>
              <a:gd name="connsiteX7598" fmla="*/ 1750335 w 4719208"/>
              <a:gd name="connsiteY7598" fmla="*/ 2158761 h 2714626"/>
              <a:gd name="connsiteX7599" fmla="*/ 1756461 w 4719208"/>
              <a:gd name="connsiteY7599" fmla="*/ 2159846 h 2714626"/>
              <a:gd name="connsiteX7600" fmla="*/ 1754576 w 4719208"/>
              <a:gd name="connsiteY7600" fmla="*/ 2155506 h 2714626"/>
              <a:gd name="connsiteX7601" fmla="*/ 1748450 w 4719208"/>
              <a:gd name="connsiteY7601" fmla="*/ 2154059 h 2714626"/>
              <a:gd name="connsiteX7602" fmla="*/ 1750335 w 4719208"/>
              <a:gd name="connsiteY7602" fmla="*/ 2153697 h 2714626"/>
              <a:gd name="connsiteX7603" fmla="*/ 1752220 w 4719208"/>
              <a:gd name="connsiteY7603" fmla="*/ 2151889 h 2714626"/>
              <a:gd name="connsiteX7604" fmla="*/ 1742323 w 4719208"/>
              <a:gd name="connsiteY7604" fmla="*/ 2147910 h 2714626"/>
              <a:gd name="connsiteX7605" fmla="*/ 1731484 w 4719208"/>
              <a:gd name="connsiteY7605" fmla="*/ 2143570 h 2714626"/>
              <a:gd name="connsiteX7606" fmla="*/ 1730071 w 4719208"/>
              <a:gd name="connsiteY7606" fmla="*/ 2138868 h 2714626"/>
              <a:gd name="connsiteX7607" fmla="*/ 1726772 w 4719208"/>
              <a:gd name="connsiteY7607" fmla="*/ 2138506 h 2714626"/>
              <a:gd name="connsiteX7608" fmla="*/ 1723002 w 4719208"/>
              <a:gd name="connsiteY7608" fmla="*/ 2137421 h 2714626"/>
              <a:gd name="connsiteX7609" fmla="*/ 1722531 w 4719208"/>
              <a:gd name="connsiteY7609" fmla="*/ 2134889 h 2714626"/>
              <a:gd name="connsiteX7610" fmla="*/ 1720646 w 4719208"/>
              <a:gd name="connsiteY7610" fmla="*/ 2134166 h 2714626"/>
              <a:gd name="connsiteX7611" fmla="*/ 1718290 w 4719208"/>
              <a:gd name="connsiteY7611" fmla="*/ 2134889 h 2714626"/>
              <a:gd name="connsiteX7612" fmla="*/ 1720646 w 4719208"/>
              <a:gd name="connsiteY7612" fmla="*/ 2137421 h 2714626"/>
              <a:gd name="connsiteX7613" fmla="*/ 1723002 w 4719208"/>
              <a:gd name="connsiteY7613" fmla="*/ 2139953 h 2714626"/>
              <a:gd name="connsiteX7614" fmla="*/ 1718290 w 4719208"/>
              <a:gd name="connsiteY7614" fmla="*/ 2138506 h 2714626"/>
              <a:gd name="connsiteX7615" fmla="*/ 1714990 w 4719208"/>
              <a:gd name="connsiteY7615" fmla="*/ 2134166 h 2714626"/>
              <a:gd name="connsiteX7616" fmla="*/ 1713106 w 4719208"/>
              <a:gd name="connsiteY7616" fmla="*/ 2135251 h 2714626"/>
              <a:gd name="connsiteX7617" fmla="*/ 1706037 w 4719208"/>
              <a:gd name="connsiteY7617" fmla="*/ 2131634 h 2714626"/>
              <a:gd name="connsiteX7618" fmla="*/ 1703289 w 4719208"/>
              <a:gd name="connsiteY7618" fmla="*/ 2132057 h 2714626"/>
              <a:gd name="connsiteX7619" fmla="*/ 1702738 w 4719208"/>
              <a:gd name="connsiteY7619" fmla="*/ 2131634 h 2714626"/>
              <a:gd name="connsiteX7620" fmla="*/ 1702639 w 4719208"/>
              <a:gd name="connsiteY7620" fmla="*/ 2131686 h 2714626"/>
              <a:gd name="connsiteX7621" fmla="*/ 1691900 w 4719208"/>
              <a:gd name="connsiteY7621" fmla="*/ 2124762 h 2714626"/>
              <a:gd name="connsiteX7622" fmla="*/ 1666923 w 4719208"/>
              <a:gd name="connsiteY7622" fmla="*/ 2115720 h 2714626"/>
              <a:gd name="connsiteX7623" fmla="*/ 1652786 w 4719208"/>
              <a:gd name="connsiteY7623" fmla="*/ 2108125 h 2714626"/>
              <a:gd name="connsiteX7624" fmla="*/ 1647603 w 4719208"/>
              <a:gd name="connsiteY7624" fmla="*/ 2103423 h 2714626"/>
              <a:gd name="connsiteX7625" fmla="*/ 1642419 w 4719208"/>
              <a:gd name="connsiteY7625" fmla="*/ 2102699 h 2714626"/>
              <a:gd name="connsiteX7626" fmla="*/ 1636764 w 4719208"/>
              <a:gd name="connsiteY7626" fmla="*/ 2100529 h 2714626"/>
              <a:gd name="connsiteX7627" fmla="*/ 1636764 w 4719208"/>
              <a:gd name="connsiteY7627" fmla="*/ 2098359 h 2714626"/>
              <a:gd name="connsiteX7628" fmla="*/ 1639120 w 4719208"/>
              <a:gd name="connsiteY7628" fmla="*/ 2096189 h 2714626"/>
              <a:gd name="connsiteX7629" fmla="*/ 1635821 w 4719208"/>
              <a:gd name="connsiteY7629" fmla="*/ 2094742 h 2714626"/>
              <a:gd name="connsiteX7630" fmla="*/ 1634878 w 4719208"/>
              <a:gd name="connsiteY7630" fmla="*/ 2092572 h 2714626"/>
              <a:gd name="connsiteX7631" fmla="*/ 1632993 w 4719208"/>
              <a:gd name="connsiteY7631" fmla="*/ 2092210 h 2714626"/>
              <a:gd name="connsiteX7632" fmla="*/ 1628281 w 4719208"/>
              <a:gd name="connsiteY7632" fmla="*/ 2093295 h 2714626"/>
              <a:gd name="connsiteX7633" fmla="*/ 1628752 w 4719208"/>
              <a:gd name="connsiteY7633" fmla="*/ 2094742 h 2714626"/>
              <a:gd name="connsiteX7634" fmla="*/ 1626867 w 4719208"/>
              <a:gd name="connsiteY7634" fmla="*/ 2094742 h 2714626"/>
              <a:gd name="connsiteX7635" fmla="*/ 1625925 w 4719208"/>
              <a:gd name="connsiteY7635" fmla="*/ 2091125 h 2714626"/>
              <a:gd name="connsiteX7636" fmla="*/ 1628752 w 4719208"/>
              <a:gd name="connsiteY7636" fmla="*/ 2090402 h 2714626"/>
              <a:gd name="connsiteX7637" fmla="*/ 1629694 w 4719208"/>
              <a:gd name="connsiteY7637" fmla="*/ 2088593 h 2714626"/>
              <a:gd name="connsiteX7638" fmla="*/ 1623568 w 4719208"/>
              <a:gd name="connsiteY7638" fmla="*/ 2085338 h 2714626"/>
              <a:gd name="connsiteX7639" fmla="*/ 1619799 w 4719208"/>
              <a:gd name="connsiteY7639" fmla="*/ 2083168 h 2714626"/>
              <a:gd name="connsiteX7640" fmla="*/ 1618856 w 4719208"/>
              <a:gd name="connsiteY7640" fmla="*/ 2084977 h 2714626"/>
              <a:gd name="connsiteX7641" fmla="*/ 1622155 w 4719208"/>
              <a:gd name="connsiteY7641" fmla="*/ 2087509 h 2714626"/>
              <a:gd name="connsiteX7642" fmla="*/ 1622626 w 4719208"/>
              <a:gd name="connsiteY7642" fmla="*/ 2088593 h 2714626"/>
              <a:gd name="connsiteX7643" fmla="*/ 1612730 w 4719208"/>
              <a:gd name="connsiteY7643" fmla="*/ 2082806 h 2714626"/>
              <a:gd name="connsiteX7644" fmla="*/ 1599063 w 4719208"/>
              <a:gd name="connsiteY7644" fmla="*/ 2079189 h 2714626"/>
              <a:gd name="connsiteX7645" fmla="*/ 1598121 w 4719208"/>
              <a:gd name="connsiteY7645" fmla="*/ 2077381 h 2714626"/>
              <a:gd name="connsiteX7646" fmla="*/ 1603776 w 4719208"/>
              <a:gd name="connsiteY7646" fmla="*/ 2080275 h 2714626"/>
              <a:gd name="connsiteX7647" fmla="*/ 1605661 w 4719208"/>
              <a:gd name="connsiteY7647" fmla="*/ 2080275 h 2714626"/>
              <a:gd name="connsiteX7648" fmla="*/ 1605661 w 4719208"/>
              <a:gd name="connsiteY7648" fmla="*/ 2075934 h 2714626"/>
              <a:gd name="connsiteX7649" fmla="*/ 1601891 w 4719208"/>
              <a:gd name="connsiteY7649" fmla="*/ 2068339 h 2714626"/>
              <a:gd name="connsiteX7650" fmla="*/ 1597650 w 4719208"/>
              <a:gd name="connsiteY7650" fmla="*/ 2063998 h 2714626"/>
              <a:gd name="connsiteX7651" fmla="*/ 1602363 w 4719208"/>
              <a:gd name="connsiteY7651" fmla="*/ 2066169 h 2714626"/>
              <a:gd name="connsiteX7652" fmla="*/ 1606604 w 4719208"/>
              <a:gd name="connsiteY7652" fmla="*/ 2074487 h 2714626"/>
              <a:gd name="connsiteX7653" fmla="*/ 1609902 w 4719208"/>
              <a:gd name="connsiteY7653" fmla="*/ 2077381 h 2714626"/>
              <a:gd name="connsiteX7654" fmla="*/ 1612730 w 4719208"/>
              <a:gd name="connsiteY7654" fmla="*/ 2076658 h 2714626"/>
              <a:gd name="connsiteX7655" fmla="*/ 1617913 w 4719208"/>
              <a:gd name="connsiteY7655" fmla="*/ 2078104 h 2714626"/>
              <a:gd name="connsiteX7656" fmla="*/ 1627338 w 4719208"/>
              <a:gd name="connsiteY7656" fmla="*/ 2084977 h 2714626"/>
              <a:gd name="connsiteX7657" fmla="*/ 1633465 w 4719208"/>
              <a:gd name="connsiteY7657" fmla="*/ 2089678 h 2714626"/>
              <a:gd name="connsiteX7658" fmla="*/ 1635821 w 4719208"/>
              <a:gd name="connsiteY7658" fmla="*/ 2089678 h 2714626"/>
              <a:gd name="connsiteX7659" fmla="*/ 1636764 w 4719208"/>
              <a:gd name="connsiteY7659" fmla="*/ 2090040 h 2714626"/>
              <a:gd name="connsiteX7660" fmla="*/ 1638177 w 4719208"/>
              <a:gd name="connsiteY7660" fmla="*/ 2088593 h 2714626"/>
              <a:gd name="connsiteX7661" fmla="*/ 1636293 w 4719208"/>
              <a:gd name="connsiteY7661" fmla="*/ 2086785 h 2714626"/>
              <a:gd name="connsiteX7662" fmla="*/ 1641004 w 4719208"/>
              <a:gd name="connsiteY7662" fmla="*/ 2088955 h 2714626"/>
              <a:gd name="connsiteX7663" fmla="*/ 1647603 w 4719208"/>
              <a:gd name="connsiteY7663" fmla="*/ 2095827 h 2714626"/>
              <a:gd name="connsiteX7664" fmla="*/ 1653258 w 4719208"/>
              <a:gd name="connsiteY7664" fmla="*/ 2097274 h 2714626"/>
              <a:gd name="connsiteX7665" fmla="*/ 1656556 w 4719208"/>
              <a:gd name="connsiteY7665" fmla="*/ 2095827 h 2714626"/>
              <a:gd name="connsiteX7666" fmla="*/ 1654671 w 4719208"/>
              <a:gd name="connsiteY7666" fmla="*/ 2093657 h 2714626"/>
              <a:gd name="connsiteX7667" fmla="*/ 1649958 w 4719208"/>
              <a:gd name="connsiteY7667" fmla="*/ 2092572 h 2714626"/>
              <a:gd name="connsiteX7668" fmla="*/ 1651372 w 4719208"/>
              <a:gd name="connsiteY7668" fmla="*/ 2088955 h 2714626"/>
              <a:gd name="connsiteX7669" fmla="*/ 1645717 w 4719208"/>
              <a:gd name="connsiteY7669" fmla="*/ 2088593 h 2714626"/>
              <a:gd name="connsiteX7670" fmla="*/ 1642890 w 4719208"/>
              <a:gd name="connsiteY7670" fmla="*/ 2085700 h 2714626"/>
              <a:gd name="connsiteX7671" fmla="*/ 1651372 w 4719208"/>
              <a:gd name="connsiteY7671" fmla="*/ 2087509 h 2714626"/>
              <a:gd name="connsiteX7672" fmla="*/ 1665981 w 4719208"/>
              <a:gd name="connsiteY7672" fmla="*/ 2094380 h 2714626"/>
              <a:gd name="connsiteX7673" fmla="*/ 1686716 w 4719208"/>
              <a:gd name="connsiteY7673" fmla="*/ 2106677 h 2714626"/>
              <a:gd name="connsiteX7674" fmla="*/ 1698026 w 4719208"/>
              <a:gd name="connsiteY7674" fmla="*/ 2111380 h 2714626"/>
              <a:gd name="connsiteX7675" fmla="*/ 1690015 w 4719208"/>
              <a:gd name="connsiteY7675" fmla="*/ 2104146 h 2714626"/>
              <a:gd name="connsiteX7676" fmla="*/ 1684360 w 4719208"/>
              <a:gd name="connsiteY7676" fmla="*/ 2097274 h 2714626"/>
              <a:gd name="connsiteX7677" fmla="*/ 1685774 w 4719208"/>
              <a:gd name="connsiteY7677" fmla="*/ 2096189 h 2714626"/>
              <a:gd name="connsiteX7678" fmla="*/ 1689072 w 4719208"/>
              <a:gd name="connsiteY7678" fmla="*/ 2098359 h 2714626"/>
              <a:gd name="connsiteX7679" fmla="*/ 1690486 w 4719208"/>
              <a:gd name="connsiteY7679" fmla="*/ 2096912 h 2714626"/>
              <a:gd name="connsiteX7680" fmla="*/ 1689072 w 4719208"/>
              <a:gd name="connsiteY7680" fmla="*/ 2094742 h 2714626"/>
              <a:gd name="connsiteX7681" fmla="*/ 1681532 w 4719208"/>
              <a:gd name="connsiteY7681" fmla="*/ 2090402 h 2714626"/>
              <a:gd name="connsiteX7682" fmla="*/ 1681532 w 4719208"/>
              <a:gd name="connsiteY7682" fmla="*/ 2087870 h 2714626"/>
              <a:gd name="connsiteX7683" fmla="*/ 1679647 w 4719208"/>
              <a:gd name="connsiteY7683" fmla="*/ 2087509 h 2714626"/>
              <a:gd name="connsiteX7684" fmla="*/ 1681060 w 4719208"/>
              <a:gd name="connsiteY7684" fmla="*/ 2090402 h 2714626"/>
              <a:gd name="connsiteX7685" fmla="*/ 1679647 w 4719208"/>
              <a:gd name="connsiteY7685" fmla="*/ 2092210 h 2714626"/>
              <a:gd name="connsiteX7686" fmla="*/ 1679176 w 4719208"/>
              <a:gd name="connsiteY7686" fmla="*/ 2090040 h 2714626"/>
              <a:gd name="connsiteX7687" fmla="*/ 1673050 w 4719208"/>
              <a:gd name="connsiteY7687" fmla="*/ 2088593 h 2714626"/>
              <a:gd name="connsiteX7688" fmla="*/ 1673521 w 4719208"/>
              <a:gd name="connsiteY7688" fmla="*/ 2090040 h 2714626"/>
              <a:gd name="connsiteX7689" fmla="*/ 1667395 w 4719208"/>
              <a:gd name="connsiteY7689" fmla="*/ 2084977 h 2714626"/>
              <a:gd name="connsiteX7690" fmla="*/ 1653729 w 4719208"/>
              <a:gd name="connsiteY7690" fmla="*/ 2072679 h 2714626"/>
              <a:gd name="connsiteX7691" fmla="*/ 1643832 w 4719208"/>
              <a:gd name="connsiteY7691" fmla="*/ 2067615 h 2714626"/>
              <a:gd name="connsiteX7692" fmla="*/ 1639591 w 4719208"/>
              <a:gd name="connsiteY7692" fmla="*/ 2067254 h 2714626"/>
              <a:gd name="connsiteX7693" fmla="*/ 1639120 w 4719208"/>
              <a:gd name="connsiteY7693" fmla="*/ 2065084 h 2714626"/>
              <a:gd name="connsiteX7694" fmla="*/ 1644303 w 4719208"/>
              <a:gd name="connsiteY7694" fmla="*/ 2065084 h 2714626"/>
              <a:gd name="connsiteX7695" fmla="*/ 1645717 w 4719208"/>
              <a:gd name="connsiteY7695" fmla="*/ 2063998 h 2714626"/>
              <a:gd name="connsiteX7696" fmla="*/ 1634878 w 4719208"/>
              <a:gd name="connsiteY7696" fmla="*/ 2061467 h 2714626"/>
              <a:gd name="connsiteX7697" fmla="*/ 1624040 w 4719208"/>
              <a:gd name="connsiteY7697" fmla="*/ 2056765 h 2714626"/>
              <a:gd name="connsiteX7698" fmla="*/ 1622626 w 4719208"/>
              <a:gd name="connsiteY7698" fmla="*/ 2055680 h 2714626"/>
              <a:gd name="connsiteX7699" fmla="*/ 1625454 w 4719208"/>
              <a:gd name="connsiteY7699" fmla="*/ 2055318 h 2714626"/>
              <a:gd name="connsiteX7700" fmla="*/ 1624511 w 4719208"/>
              <a:gd name="connsiteY7700" fmla="*/ 2053509 h 2714626"/>
              <a:gd name="connsiteX7701" fmla="*/ 1623568 w 4719208"/>
              <a:gd name="connsiteY7701" fmla="*/ 2052424 h 2714626"/>
              <a:gd name="connsiteX7702" fmla="*/ 1619799 w 4719208"/>
              <a:gd name="connsiteY7702" fmla="*/ 2053148 h 2714626"/>
              <a:gd name="connsiteX7703" fmla="*/ 1618856 w 4719208"/>
              <a:gd name="connsiteY7703" fmla="*/ 2054233 h 2714626"/>
              <a:gd name="connsiteX7704" fmla="*/ 1618856 w 4719208"/>
              <a:gd name="connsiteY7704" fmla="*/ 2052063 h 2714626"/>
              <a:gd name="connsiteX7705" fmla="*/ 1616500 w 4719208"/>
              <a:gd name="connsiteY7705" fmla="*/ 2047361 h 2714626"/>
              <a:gd name="connsiteX7706" fmla="*/ 1618856 w 4719208"/>
              <a:gd name="connsiteY7706" fmla="*/ 2046275 h 2714626"/>
              <a:gd name="connsiteX7707" fmla="*/ 1609902 w 4719208"/>
              <a:gd name="connsiteY7707" fmla="*/ 2044829 h 2714626"/>
              <a:gd name="connsiteX7708" fmla="*/ 1601891 w 4719208"/>
              <a:gd name="connsiteY7708" fmla="*/ 2041574 h 2714626"/>
              <a:gd name="connsiteX7709" fmla="*/ 1603776 w 4719208"/>
              <a:gd name="connsiteY7709" fmla="*/ 2041212 h 2714626"/>
              <a:gd name="connsiteX7710" fmla="*/ 1606604 w 4719208"/>
              <a:gd name="connsiteY7710" fmla="*/ 2040489 h 2714626"/>
              <a:gd name="connsiteX7711" fmla="*/ 1597650 w 4719208"/>
              <a:gd name="connsiteY7711" fmla="*/ 2039042 h 2714626"/>
              <a:gd name="connsiteX7712" fmla="*/ 1584926 w 4719208"/>
              <a:gd name="connsiteY7712" fmla="*/ 2031085 h 2714626"/>
              <a:gd name="connsiteX7713" fmla="*/ 1577386 w 4719208"/>
              <a:gd name="connsiteY7713" fmla="*/ 2028191 h 2714626"/>
              <a:gd name="connsiteX7714" fmla="*/ 1579271 w 4719208"/>
              <a:gd name="connsiteY7714" fmla="*/ 2028191 h 2714626"/>
              <a:gd name="connsiteX7715" fmla="*/ 1580685 w 4719208"/>
              <a:gd name="connsiteY7715" fmla="*/ 2027106 h 2714626"/>
              <a:gd name="connsiteX7716" fmla="*/ 1550996 w 4719208"/>
              <a:gd name="connsiteY7716" fmla="*/ 2009384 h 2714626"/>
              <a:gd name="connsiteX7717" fmla="*/ 1522250 w 4719208"/>
              <a:gd name="connsiteY7717" fmla="*/ 1994193 h 2714626"/>
              <a:gd name="connsiteX7718" fmla="*/ 1525077 w 4719208"/>
              <a:gd name="connsiteY7718" fmla="*/ 1993108 h 2714626"/>
              <a:gd name="connsiteX7719" fmla="*/ 1529790 w 4719208"/>
              <a:gd name="connsiteY7719" fmla="*/ 1994193 h 2714626"/>
              <a:gd name="connsiteX7720" fmla="*/ 1532617 w 4719208"/>
              <a:gd name="connsiteY7720" fmla="*/ 1995639 h 2714626"/>
              <a:gd name="connsiteX7721" fmla="*/ 1532617 w 4719208"/>
              <a:gd name="connsiteY7721" fmla="*/ 1993108 h 2714626"/>
              <a:gd name="connsiteX7722" fmla="*/ 1527905 w 4719208"/>
              <a:gd name="connsiteY7722" fmla="*/ 1989129 h 2714626"/>
              <a:gd name="connsiteX7723" fmla="*/ 1516124 w 4719208"/>
              <a:gd name="connsiteY7723" fmla="*/ 1983704 h 2714626"/>
              <a:gd name="connsiteX7724" fmla="*/ 1509526 w 4719208"/>
              <a:gd name="connsiteY7724" fmla="*/ 1979725 h 2714626"/>
              <a:gd name="connsiteX7725" fmla="*/ 1508112 w 4719208"/>
              <a:gd name="connsiteY7725" fmla="*/ 1977193 h 2714626"/>
              <a:gd name="connsiteX7726" fmla="*/ 1506699 w 4719208"/>
              <a:gd name="connsiteY7726" fmla="*/ 1974300 h 2714626"/>
              <a:gd name="connsiteX7727" fmla="*/ 1503400 w 4719208"/>
              <a:gd name="connsiteY7727" fmla="*/ 1974300 h 2714626"/>
              <a:gd name="connsiteX7728" fmla="*/ 1501986 w 4719208"/>
              <a:gd name="connsiteY7728" fmla="*/ 1975385 h 2714626"/>
              <a:gd name="connsiteX7729" fmla="*/ 1492561 w 4719208"/>
              <a:gd name="connsiteY7729" fmla="*/ 1970321 h 2714626"/>
              <a:gd name="connsiteX7730" fmla="*/ 1487848 w 4719208"/>
              <a:gd name="connsiteY7730" fmla="*/ 1963449 h 2714626"/>
              <a:gd name="connsiteX7731" fmla="*/ 1494918 w 4719208"/>
              <a:gd name="connsiteY7731" fmla="*/ 1968151 h 2714626"/>
              <a:gd name="connsiteX7732" fmla="*/ 1502457 w 4719208"/>
              <a:gd name="connsiteY7732" fmla="*/ 1970682 h 2714626"/>
              <a:gd name="connsiteX7733" fmla="*/ 1501044 w 4719208"/>
              <a:gd name="connsiteY7733" fmla="*/ 1966704 h 2714626"/>
              <a:gd name="connsiteX7734" fmla="*/ 1494446 w 4719208"/>
              <a:gd name="connsiteY7734" fmla="*/ 1958747 h 2714626"/>
              <a:gd name="connsiteX7735" fmla="*/ 1494446 w 4719208"/>
              <a:gd name="connsiteY7735" fmla="*/ 1954768 h 2714626"/>
              <a:gd name="connsiteX7736" fmla="*/ 1501986 w 4719208"/>
              <a:gd name="connsiteY7736" fmla="*/ 1961279 h 2714626"/>
              <a:gd name="connsiteX7737" fmla="*/ 1508112 w 4719208"/>
              <a:gd name="connsiteY7737" fmla="*/ 1964896 h 2714626"/>
              <a:gd name="connsiteX7738" fmla="*/ 1506699 w 4719208"/>
              <a:gd name="connsiteY7738" fmla="*/ 1966704 h 2714626"/>
              <a:gd name="connsiteX7739" fmla="*/ 1503871 w 4719208"/>
              <a:gd name="connsiteY7739" fmla="*/ 1966704 h 2714626"/>
              <a:gd name="connsiteX7740" fmla="*/ 1501986 w 4719208"/>
              <a:gd name="connsiteY7740" fmla="*/ 1964896 h 2714626"/>
              <a:gd name="connsiteX7741" fmla="*/ 1502457 w 4719208"/>
              <a:gd name="connsiteY7741" fmla="*/ 1966704 h 2714626"/>
              <a:gd name="connsiteX7742" fmla="*/ 1502457 w 4719208"/>
              <a:gd name="connsiteY7742" fmla="*/ 1968151 h 2714626"/>
              <a:gd name="connsiteX7743" fmla="*/ 1510940 w 4719208"/>
              <a:gd name="connsiteY7743" fmla="*/ 1968874 h 2714626"/>
              <a:gd name="connsiteX7744" fmla="*/ 1523664 w 4719208"/>
              <a:gd name="connsiteY7744" fmla="*/ 1977193 h 2714626"/>
              <a:gd name="connsiteX7745" fmla="*/ 1536387 w 4719208"/>
              <a:gd name="connsiteY7745" fmla="*/ 1988405 h 2714626"/>
              <a:gd name="connsiteX7746" fmla="*/ 1547226 w 4719208"/>
              <a:gd name="connsiteY7746" fmla="*/ 1994916 h 2714626"/>
              <a:gd name="connsiteX7747" fmla="*/ 1556651 w 4719208"/>
              <a:gd name="connsiteY7747" fmla="*/ 1996362 h 2714626"/>
              <a:gd name="connsiteX7748" fmla="*/ 1561835 w 4719208"/>
              <a:gd name="connsiteY7748" fmla="*/ 1995639 h 2714626"/>
              <a:gd name="connsiteX7749" fmla="*/ 1562778 w 4719208"/>
              <a:gd name="connsiteY7749" fmla="*/ 1998894 h 2714626"/>
              <a:gd name="connsiteX7750" fmla="*/ 1570317 w 4719208"/>
              <a:gd name="connsiteY7750" fmla="*/ 2004682 h 2714626"/>
              <a:gd name="connsiteX7751" fmla="*/ 1585398 w 4719208"/>
              <a:gd name="connsiteY7751" fmla="*/ 2012277 h 2714626"/>
              <a:gd name="connsiteX7752" fmla="*/ 1594351 w 4719208"/>
              <a:gd name="connsiteY7752" fmla="*/ 2016979 h 2714626"/>
              <a:gd name="connsiteX7753" fmla="*/ 1590581 w 4719208"/>
              <a:gd name="connsiteY7753" fmla="*/ 2017702 h 2714626"/>
              <a:gd name="connsiteX7754" fmla="*/ 1587282 w 4719208"/>
              <a:gd name="connsiteY7754" fmla="*/ 2018064 h 2714626"/>
              <a:gd name="connsiteX7755" fmla="*/ 1591524 w 4719208"/>
              <a:gd name="connsiteY7755" fmla="*/ 2020596 h 2714626"/>
              <a:gd name="connsiteX7756" fmla="*/ 1594822 w 4719208"/>
              <a:gd name="connsiteY7756" fmla="*/ 2019873 h 2714626"/>
              <a:gd name="connsiteX7757" fmla="*/ 1596708 w 4719208"/>
              <a:gd name="connsiteY7757" fmla="*/ 2018064 h 2714626"/>
              <a:gd name="connsiteX7758" fmla="*/ 1599063 w 4719208"/>
              <a:gd name="connsiteY7758" fmla="*/ 2021681 h 2714626"/>
              <a:gd name="connsiteX7759" fmla="*/ 1605661 w 4719208"/>
              <a:gd name="connsiteY7759" fmla="*/ 2024936 h 2714626"/>
              <a:gd name="connsiteX7760" fmla="*/ 1605661 w 4719208"/>
              <a:gd name="connsiteY7760" fmla="*/ 2028553 h 2714626"/>
              <a:gd name="connsiteX7761" fmla="*/ 1613673 w 4719208"/>
              <a:gd name="connsiteY7761" fmla="*/ 2033255 h 2714626"/>
              <a:gd name="connsiteX7762" fmla="*/ 1616028 w 4719208"/>
              <a:gd name="connsiteY7762" fmla="*/ 2036872 h 2714626"/>
              <a:gd name="connsiteX7763" fmla="*/ 1617442 w 4719208"/>
              <a:gd name="connsiteY7763" fmla="*/ 2036872 h 2714626"/>
              <a:gd name="connsiteX7764" fmla="*/ 1619328 w 4719208"/>
              <a:gd name="connsiteY7764" fmla="*/ 2037595 h 2714626"/>
              <a:gd name="connsiteX7765" fmla="*/ 1619799 w 4719208"/>
              <a:gd name="connsiteY7765" fmla="*/ 2034340 h 2714626"/>
              <a:gd name="connsiteX7766" fmla="*/ 1617442 w 4719208"/>
              <a:gd name="connsiteY7766" fmla="*/ 2031085 h 2714626"/>
              <a:gd name="connsiteX7767" fmla="*/ 1625454 w 4719208"/>
              <a:gd name="connsiteY7767" fmla="*/ 2036872 h 2714626"/>
              <a:gd name="connsiteX7768" fmla="*/ 1645246 w 4719208"/>
              <a:gd name="connsiteY7768" fmla="*/ 2050978 h 2714626"/>
              <a:gd name="connsiteX7769" fmla="*/ 1650430 w 4719208"/>
              <a:gd name="connsiteY7769" fmla="*/ 2059297 h 2714626"/>
              <a:gd name="connsiteX7770" fmla="*/ 1654671 w 4719208"/>
              <a:gd name="connsiteY7770" fmla="*/ 2059297 h 2714626"/>
              <a:gd name="connsiteX7771" fmla="*/ 1658913 w 4719208"/>
              <a:gd name="connsiteY7771" fmla="*/ 2058935 h 2714626"/>
              <a:gd name="connsiteX7772" fmla="*/ 1658913 w 4719208"/>
              <a:gd name="connsiteY7772" fmla="*/ 2060381 h 2714626"/>
              <a:gd name="connsiteX7773" fmla="*/ 1660797 w 4719208"/>
              <a:gd name="connsiteY7773" fmla="*/ 2062913 h 2714626"/>
              <a:gd name="connsiteX7774" fmla="*/ 1664096 w 4719208"/>
              <a:gd name="connsiteY7774" fmla="*/ 2063998 h 2714626"/>
              <a:gd name="connsiteX7775" fmla="*/ 1665510 w 4719208"/>
              <a:gd name="connsiteY7775" fmla="*/ 2064360 h 2714626"/>
              <a:gd name="connsiteX7776" fmla="*/ 1664096 w 4719208"/>
              <a:gd name="connsiteY7776" fmla="*/ 2065445 h 2714626"/>
              <a:gd name="connsiteX7777" fmla="*/ 1672107 w 4719208"/>
              <a:gd name="connsiteY7777" fmla="*/ 2067615 h 2714626"/>
              <a:gd name="connsiteX7778" fmla="*/ 1681532 w 4719208"/>
              <a:gd name="connsiteY7778" fmla="*/ 2067254 h 2714626"/>
              <a:gd name="connsiteX7779" fmla="*/ 1683888 w 4719208"/>
              <a:gd name="connsiteY7779" fmla="*/ 2068339 h 2714626"/>
              <a:gd name="connsiteX7780" fmla="*/ 1682946 w 4719208"/>
              <a:gd name="connsiteY7780" fmla="*/ 2069062 h 2714626"/>
              <a:gd name="connsiteX7781" fmla="*/ 1680590 w 4719208"/>
              <a:gd name="connsiteY7781" fmla="*/ 2069062 h 2714626"/>
              <a:gd name="connsiteX7782" fmla="*/ 1679647 w 4719208"/>
              <a:gd name="connsiteY7782" fmla="*/ 2070147 h 2714626"/>
              <a:gd name="connsiteX7783" fmla="*/ 1681532 w 4719208"/>
              <a:gd name="connsiteY7783" fmla="*/ 2071232 h 2714626"/>
              <a:gd name="connsiteX7784" fmla="*/ 1678233 w 4719208"/>
              <a:gd name="connsiteY7784" fmla="*/ 2071232 h 2714626"/>
              <a:gd name="connsiteX7785" fmla="*/ 1674464 w 4719208"/>
              <a:gd name="connsiteY7785" fmla="*/ 2068701 h 2714626"/>
              <a:gd name="connsiteX7786" fmla="*/ 1676820 w 4719208"/>
              <a:gd name="connsiteY7786" fmla="*/ 2073403 h 2714626"/>
              <a:gd name="connsiteX7787" fmla="*/ 1686716 w 4719208"/>
              <a:gd name="connsiteY7787" fmla="*/ 2079551 h 2714626"/>
              <a:gd name="connsiteX7788" fmla="*/ 1694727 w 4719208"/>
              <a:gd name="connsiteY7788" fmla="*/ 2082083 h 2714626"/>
              <a:gd name="connsiteX7789" fmla="*/ 1691900 w 4719208"/>
              <a:gd name="connsiteY7789" fmla="*/ 2077381 h 2714626"/>
              <a:gd name="connsiteX7790" fmla="*/ 1687188 w 4719208"/>
              <a:gd name="connsiteY7790" fmla="*/ 2073403 h 2714626"/>
              <a:gd name="connsiteX7791" fmla="*/ 1689072 w 4719208"/>
              <a:gd name="connsiteY7791" fmla="*/ 2071955 h 2714626"/>
              <a:gd name="connsiteX7792" fmla="*/ 1693785 w 4719208"/>
              <a:gd name="connsiteY7792" fmla="*/ 2072318 h 2714626"/>
              <a:gd name="connsiteX7793" fmla="*/ 1696141 w 4719208"/>
              <a:gd name="connsiteY7793" fmla="*/ 2070147 h 2714626"/>
              <a:gd name="connsiteX7794" fmla="*/ 1701325 w 4719208"/>
              <a:gd name="connsiteY7794" fmla="*/ 2073764 h 2714626"/>
              <a:gd name="connsiteX7795" fmla="*/ 1706980 w 4719208"/>
              <a:gd name="connsiteY7795" fmla="*/ 2072679 h 2714626"/>
              <a:gd name="connsiteX7796" fmla="*/ 1708864 w 4719208"/>
              <a:gd name="connsiteY7796" fmla="*/ 2074849 h 2714626"/>
              <a:gd name="connsiteX7797" fmla="*/ 1708394 w 4719208"/>
              <a:gd name="connsiteY7797" fmla="*/ 2072318 h 2714626"/>
              <a:gd name="connsiteX7798" fmla="*/ 1705566 w 4719208"/>
              <a:gd name="connsiteY7798" fmla="*/ 2070147 h 2714626"/>
              <a:gd name="connsiteX7799" fmla="*/ 1713577 w 4719208"/>
              <a:gd name="connsiteY7799" fmla="*/ 2071955 h 2714626"/>
              <a:gd name="connsiteX7800" fmla="*/ 1723945 w 4719208"/>
              <a:gd name="connsiteY7800" fmla="*/ 2077381 h 2714626"/>
              <a:gd name="connsiteX7801" fmla="*/ 1724416 w 4719208"/>
              <a:gd name="connsiteY7801" fmla="*/ 2075934 h 2714626"/>
              <a:gd name="connsiteX7802" fmla="*/ 1723002 w 4719208"/>
              <a:gd name="connsiteY7802" fmla="*/ 2074487 h 2714626"/>
              <a:gd name="connsiteX7803" fmla="*/ 1716876 w 4719208"/>
              <a:gd name="connsiteY7803" fmla="*/ 2073403 h 2714626"/>
              <a:gd name="connsiteX7804" fmla="*/ 1713106 w 4719208"/>
              <a:gd name="connsiteY7804" fmla="*/ 2070871 h 2714626"/>
              <a:gd name="connsiteX7805" fmla="*/ 1715462 w 4719208"/>
              <a:gd name="connsiteY7805" fmla="*/ 2070147 h 2714626"/>
              <a:gd name="connsiteX7806" fmla="*/ 1717818 w 4719208"/>
              <a:gd name="connsiteY7806" fmla="*/ 2069062 h 2714626"/>
              <a:gd name="connsiteX7807" fmla="*/ 1704624 w 4719208"/>
              <a:gd name="connsiteY7807" fmla="*/ 2055318 h 2714626"/>
              <a:gd name="connsiteX7808" fmla="*/ 1691900 w 4719208"/>
              <a:gd name="connsiteY7808" fmla="*/ 2042297 h 2714626"/>
              <a:gd name="connsiteX7809" fmla="*/ 1688601 w 4719208"/>
              <a:gd name="connsiteY7809" fmla="*/ 2043021 h 2714626"/>
              <a:gd name="connsiteX7810" fmla="*/ 1685774 w 4719208"/>
              <a:gd name="connsiteY7810" fmla="*/ 2041574 h 2714626"/>
              <a:gd name="connsiteX7811" fmla="*/ 1682946 w 4719208"/>
              <a:gd name="connsiteY7811" fmla="*/ 2034340 h 2714626"/>
              <a:gd name="connsiteX7812" fmla="*/ 1678233 w 4719208"/>
              <a:gd name="connsiteY7812" fmla="*/ 2029638 h 2714626"/>
              <a:gd name="connsiteX7813" fmla="*/ 1681532 w 4719208"/>
              <a:gd name="connsiteY7813" fmla="*/ 2031085 h 2714626"/>
              <a:gd name="connsiteX7814" fmla="*/ 1689072 w 4719208"/>
              <a:gd name="connsiteY7814" fmla="*/ 2032893 h 2714626"/>
              <a:gd name="connsiteX7815" fmla="*/ 1691125 w 4719208"/>
              <a:gd name="connsiteY7815" fmla="*/ 2030373 h 2714626"/>
              <a:gd name="connsiteX7816" fmla="*/ 1691771 w 4719208"/>
              <a:gd name="connsiteY7816" fmla="*/ 2030263 h 2714626"/>
              <a:gd name="connsiteX7817" fmla="*/ 1693785 w 4719208"/>
              <a:gd name="connsiteY7817" fmla="*/ 2031808 h 2714626"/>
              <a:gd name="connsiteX7818" fmla="*/ 1693314 w 4719208"/>
              <a:gd name="connsiteY7818" fmla="*/ 2034340 h 2714626"/>
              <a:gd name="connsiteX7819" fmla="*/ 1693785 w 4719208"/>
              <a:gd name="connsiteY7819" fmla="*/ 2035425 h 2714626"/>
              <a:gd name="connsiteX7820" fmla="*/ 1696141 w 4719208"/>
              <a:gd name="connsiteY7820" fmla="*/ 2034340 h 2714626"/>
              <a:gd name="connsiteX7821" fmla="*/ 1694727 w 4719208"/>
              <a:gd name="connsiteY7821" fmla="*/ 2031085 h 2714626"/>
              <a:gd name="connsiteX7822" fmla="*/ 1693314 w 4719208"/>
              <a:gd name="connsiteY7822" fmla="*/ 2030000 h 2714626"/>
              <a:gd name="connsiteX7823" fmla="*/ 1691771 w 4719208"/>
              <a:gd name="connsiteY7823" fmla="*/ 2030263 h 2714626"/>
              <a:gd name="connsiteX7824" fmla="*/ 1691428 w 4719208"/>
              <a:gd name="connsiteY7824" fmla="*/ 2030000 h 2714626"/>
              <a:gd name="connsiteX7825" fmla="*/ 1691125 w 4719208"/>
              <a:gd name="connsiteY7825" fmla="*/ 2030373 h 2714626"/>
              <a:gd name="connsiteX7826" fmla="*/ 1689072 w 4719208"/>
              <a:gd name="connsiteY7826" fmla="*/ 2030723 h 2714626"/>
              <a:gd name="connsiteX7827" fmla="*/ 1683888 w 4719208"/>
              <a:gd name="connsiteY7827" fmla="*/ 2029276 h 2714626"/>
              <a:gd name="connsiteX7828" fmla="*/ 1678233 w 4719208"/>
              <a:gd name="connsiteY7828" fmla="*/ 2023851 h 2714626"/>
              <a:gd name="connsiteX7829" fmla="*/ 1673050 w 4719208"/>
              <a:gd name="connsiteY7829" fmla="*/ 2021319 h 2714626"/>
              <a:gd name="connsiteX7830" fmla="*/ 1673050 w 4719208"/>
              <a:gd name="connsiteY7830" fmla="*/ 2022766 h 2714626"/>
              <a:gd name="connsiteX7831" fmla="*/ 1676820 w 4719208"/>
              <a:gd name="connsiteY7831" fmla="*/ 2023490 h 2714626"/>
              <a:gd name="connsiteX7832" fmla="*/ 1679176 w 4719208"/>
              <a:gd name="connsiteY7832" fmla="*/ 2024936 h 2714626"/>
              <a:gd name="connsiteX7833" fmla="*/ 1676820 w 4719208"/>
              <a:gd name="connsiteY7833" fmla="*/ 2025298 h 2714626"/>
              <a:gd name="connsiteX7834" fmla="*/ 1674934 w 4719208"/>
              <a:gd name="connsiteY7834" fmla="*/ 2027468 h 2714626"/>
              <a:gd name="connsiteX7835" fmla="*/ 1670222 w 4719208"/>
              <a:gd name="connsiteY7835" fmla="*/ 2024574 h 2714626"/>
              <a:gd name="connsiteX7836" fmla="*/ 1670694 w 4719208"/>
              <a:gd name="connsiteY7836" fmla="*/ 2020234 h 2714626"/>
              <a:gd name="connsiteX7837" fmla="*/ 1672107 w 4719208"/>
              <a:gd name="connsiteY7837" fmla="*/ 2018064 h 2714626"/>
              <a:gd name="connsiteX7838" fmla="*/ 1665510 w 4719208"/>
              <a:gd name="connsiteY7838" fmla="*/ 2016617 h 2714626"/>
              <a:gd name="connsiteX7839" fmla="*/ 1655142 w 4719208"/>
              <a:gd name="connsiteY7839" fmla="*/ 2010830 h 2714626"/>
              <a:gd name="connsiteX7840" fmla="*/ 1648545 w 4719208"/>
              <a:gd name="connsiteY7840" fmla="*/ 2006128 h 2714626"/>
              <a:gd name="connsiteX7841" fmla="*/ 1646660 w 4719208"/>
              <a:gd name="connsiteY7841" fmla="*/ 2005767 h 2714626"/>
              <a:gd name="connsiteX7842" fmla="*/ 1646660 w 4719208"/>
              <a:gd name="connsiteY7842" fmla="*/ 2008660 h 2714626"/>
              <a:gd name="connsiteX7843" fmla="*/ 1645246 w 4719208"/>
              <a:gd name="connsiteY7843" fmla="*/ 2009745 h 2714626"/>
              <a:gd name="connsiteX7844" fmla="*/ 1643832 w 4719208"/>
              <a:gd name="connsiteY7844" fmla="*/ 2007575 h 2714626"/>
              <a:gd name="connsiteX7845" fmla="*/ 1640533 w 4719208"/>
              <a:gd name="connsiteY7845" fmla="*/ 2003596 h 2714626"/>
              <a:gd name="connsiteX7846" fmla="*/ 1641476 w 4719208"/>
              <a:gd name="connsiteY7846" fmla="*/ 2001426 h 2714626"/>
              <a:gd name="connsiteX7847" fmla="*/ 1637706 w 4719208"/>
              <a:gd name="connsiteY7847" fmla="*/ 1999256 h 2714626"/>
              <a:gd name="connsiteX7848" fmla="*/ 1633465 w 4719208"/>
              <a:gd name="connsiteY7848" fmla="*/ 1997810 h 2714626"/>
              <a:gd name="connsiteX7849" fmla="*/ 1633465 w 4719208"/>
              <a:gd name="connsiteY7849" fmla="*/ 2000342 h 2714626"/>
              <a:gd name="connsiteX7850" fmla="*/ 1634878 w 4719208"/>
              <a:gd name="connsiteY7850" fmla="*/ 2002511 h 2714626"/>
              <a:gd name="connsiteX7851" fmla="*/ 1630638 w 4719208"/>
              <a:gd name="connsiteY7851" fmla="*/ 2000342 h 2714626"/>
              <a:gd name="connsiteX7852" fmla="*/ 1625454 w 4719208"/>
              <a:gd name="connsiteY7852" fmla="*/ 1993831 h 2714626"/>
              <a:gd name="connsiteX7853" fmla="*/ 1620741 w 4719208"/>
              <a:gd name="connsiteY7853" fmla="*/ 1991661 h 2714626"/>
              <a:gd name="connsiteX7854" fmla="*/ 1617442 w 4719208"/>
              <a:gd name="connsiteY7854" fmla="*/ 1992746 h 2714626"/>
              <a:gd name="connsiteX7855" fmla="*/ 1612730 w 4719208"/>
              <a:gd name="connsiteY7855" fmla="*/ 1986236 h 2714626"/>
              <a:gd name="connsiteX7856" fmla="*/ 1595764 w 4719208"/>
              <a:gd name="connsiteY7856" fmla="*/ 1975385 h 2714626"/>
              <a:gd name="connsiteX7857" fmla="*/ 1584926 w 4719208"/>
              <a:gd name="connsiteY7857" fmla="*/ 1972491 h 2714626"/>
              <a:gd name="connsiteX7858" fmla="*/ 1587282 w 4719208"/>
              <a:gd name="connsiteY7858" fmla="*/ 1972491 h 2714626"/>
              <a:gd name="connsiteX7859" fmla="*/ 1588696 w 4719208"/>
              <a:gd name="connsiteY7859" fmla="*/ 1970321 h 2714626"/>
              <a:gd name="connsiteX7860" fmla="*/ 1588696 w 4719208"/>
              <a:gd name="connsiteY7860" fmla="*/ 1968151 h 2714626"/>
              <a:gd name="connsiteX7861" fmla="*/ 1582570 w 4719208"/>
              <a:gd name="connsiteY7861" fmla="*/ 1966704 h 2714626"/>
              <a:gd name="connsiteX7862" fmla="*/ 1573144 w 4719208"/>
              <a:gd name="connsiteY7862" fmla="*/ 1960194 h 2714626"/>
              <a:gd name="connsiteX7863" fmla="*/ 1573144 w 4719208"/>
              <a:gd name="connsiteY7863" fmla="*/ 1955854 h 2714626"/>
              <a:gd name="connsiteX7864" fmla="*/ 1564191 w 4719208"/>
              <a:gd name="connsiteY7864" fmla="*/ 1953683 h 2714626"/>
              <a:gd name="connsiteX7865" fmla="*/ 1555708 w 4719208"/>
              <a:gd name="connsiteY7865" fmla="*/ 1950428 h 2714626"/>
              <a:gd name="connsiteX7866" fmla="*/ 1555708 w 4719208"/>
              <a:gd name="connsiteY7866" fmla="*/ 1951875 h 2714626"/>
              <a:gd name="connsiteX7867" fmla="*/ 1560421 w 4719208"/>
              <a:gd name="connsiteY7867" fmla="*/ 1955854 h 2714626"/>
              <a:gd name="connsiteX7868" fmla="*/ 1558065 w 4719208"/>
              <a:gd name="connsiteY7868" fmla="*/ 1957300 h 2714626"/>
              <a:gd name="connsiteX7869" fmla="*/ 1557594 w 4719208"/>
              <a:gd name="connsiteY7869" fmla="*/ 1955130 h 2714626"/>
              <a:gd name="connsiteX7870" fmla="*/ 1551468 w 4719208"/>
              <a:gd name="connsiteY7870" fmla="*/ 1951513 h 2714626"/>
              <a:gd name="connsiteX7871" fmla="*/ 1548168 w 4719208"/>
              <a:gd name="connsiteY7871" fmla="*/ 1951513 h 2714626"/>
              <a:gd name="connsiteX7872" fmla="*/ 1548168 w 4719208"/>
              <a:gd name="connsiteY7872" fmla="*/ 1949343 h 2714626"/>
              <a:gd name="connsiteX7873" fmla="*/ 1548168 w 4719208"/>
              <a:gd name="connsiteY7873" fmla="*/ 1946449 h 2714626"/>
              <a:gd name="connsiteX7874" fmla="*/ 1550996 w 4719208"/>
              <a:gd name="connsiteY7874" fmla="*/ 1945365 h 2714626"/>
              <a:gd name="connsiteX7875" fmla="*/ 1543927 w 4719208"/>
              <a:gd name="connsiteY7875" fmla="*/ 1942833 h 2714626"/>
              <a:gd name="connsiteX7876" fmla="*/ 1536387 w 4719208"/>
              <a:gd name="connsiteY7876" fmla="*/ 1939577 h 2714626"/>
              <a:gd name="connsiteX7877" fmla="*/ 1537330 w 4719208"/>
              <a:gd name="connsiteY7877" fmla="*/ 1942109 h 2714626"/>
              <a:gd name="connsiteX7878" fmla="*/ 1540629 w 4719208"/>
              <a:gd name="connsiteY7878" fmla="*/ 1945365 h 2714626"/>
              <a:gd name="connsiteX7879" fmla="*/ 1538744 w 4719208"/>
              <a:gd name="connsiteY7879" fmla="*/ 1947173 h 2714626"/>
              <a:gd name="connsiteX7880" fmla="*/ 1548640 w 4719208"/>
              <a:gd name="connsiteY7880" fmla="*/ 1953683 h 2714626"/>
              <a:gd name="connsiteX7881" fmla="*/ 1559007 w 4719208"/>
              <a:gd name="connsiteY7881" fmla="*/ 1963449 h 2714626"/>
              <a:gd name="connsiteX7882" fmla="*/ 1567018 w 4719208"/>
              <a:gd name="connsiteY7882" fmla="*/ 1967066 h 2714626"/>
              <a:gd name="connsiteX7883" fmla="*/ 1571731 w 4719208"/>
              <a:gd name="connsiteY7883" fmla="*/ 1967789 h 2714626"/>
              <a:gd name="connsiteX7884" fmla="*/ 1573144 w 4719208"/>
              <a:gd name="connsiteY7884" fmla="*/ 1970682 h 2714626"/>
              <a:gd name="connsiteX7885" fmla="*/ 1582098 w 4719208"/>
              <a:gd name="connsiteY7885" fmla="*/ 1976108 h 2714626"/>
              <a:gd name="connsiteX7886" fmla="*/ 1585398 w 4719208"/>
              <a:gd name="connsiteY7886" fmla="*/ 1975385 h 2714626"/>
              <a:gd name="connsiteX7887" fmla="*/ 1583984 w 4719208"/>
              <a:gd name="connsiteY7887" fmla="*/ 1979725 h 2714626"/>
              <a:gd name="connsiteX7888" fmla="*/ 1590581 w 4719208"/>
              <a:gd name="connsiteY7888" fmla="*/ 1984427 h 2714626"/>
              <a:gd name="connsiteX7889" fmla="*/ 1596708 w 4719208"/>
              <a:gd name="connsiteY7889" fmla="*/ 1985874 h 2714626"/>
              <a:gd name="connsiteX7890" fmla="*/ 1589638 w 4719208"/>
              <a:gd name="connsiteY7890" fmla="*/ 1992022 h 2714626"/>
              <a:gd name="connsiteX7891" fmla="*/ 1580685 w 4719208"/>
              <a:gd name="connsiteY7891" fmla="*/ 2000342 h 2714626"/>
              <a:gd name="connsiteX7892" fmla="*/ 1575030 w 4719208"/>
              <a:gd name="connsiteY7892" fmla="*/ 1999256 h 2714626"/>
              <a:gd name="connsiteX7893" fmla="*/ 1568904 w 4719208"/>
              <a:gd name="connsiteY7893" fmla="*/ 2000342 h 2714626"/>
              <a:gd name="connsiteX7894" fmla="*/ 1567961 w 4719208"/>
              <a:gd name="connsiteY7894" fmla="*/ 1995278 h 2714626"/>
              <a:gd name="connsiteX7895" fmla="*/ 1559478 w 4719208"/>
              <a:gd name="connsiteY7895" fmla="*/ 1990576 h 2714626"/>
              <a:gd name="connsiteX7896" fmla="*/ 1554295 w 4719208"/>
              <a:gd name="connsiteY7896" fmla="*/ 1987320 h 2714626"/>
              <a:gd name="connsiteX7897" fmla="*/ 1557594 w 4719208"/>
              <a:gd name="connsiteY7897" fmla="*/ 1986236 h 2714626"/>
              <a:gd name="connsiteX7898" fmla="*/ 1556180 w 4719208"/>
              <a:gd name="connsiteY7898" fmla="*/ 1982619 h 2714626"/>
              <a:gd name="connsiteX7899" fmla="*/ 1549582 w 4719208"/>
              <a:gd name="connsiteY7899" fmla="*/ 1979725 h 2714626"/>
              <a:gd name="connsiteX7900" fmla="*/ 1543927 w 4719208"/>
              <a:gd name="connsiteY7900" fmla="*/ 1978640 h 2714626"/>
              <a:gd name="connsiteX7901" fmla="*/ 1543927 w 4719208"/>
              <a:gd name="connsiteY7901" fmla="*/ 1980087 h 2714626"/>
              <a:gd name="connsiteX7902" fmla="*/ 1541100 w 4719208"/>
              <a:gd name="connsiteY7902" fmla="*/ 1973938 h 2714626"/>
              <a:gd name="connsiteX7903" fmla="*/ 1540629 w 4719208"/>
              <a:gd name="connsiteY7903" fmla="*/ 1967789 h 2714626"/>
              <a:gd name="connsiteX7904" fmla="*/ 1537801 w 4719208"/>
              <a:gd name="connsiteY7904" fmla="*/ 1966704 h 2714626"/>
              <a:gd name="connsiteX7905" fmla="*/ 1534503 w 4719208"/>
              <a:gd name="connsiteY7905" fmla="*/ 1968874 h 2714626"/>
              <a:gd name="connsiteX7906" fmla="*/ 1531675 w 4719208"/>
              <a:gd name="connsiteY7906" fmla="*/ 1968151 h 2714626"/>
              <a:gd name="connsiteX7907" fmla="*/ 1533088 w 4719208"/>
              <a:gd name="connsiteY7907" fmla="*/ 1965619 h 2714626"/>
              <a:gd name="connsiteX7908" fmla="*/ 1526491 w 4719208"/>
              <a:gd name="connsiteY7908" fmla="*/ 1960917 h 2714626"/>
              <a:gd name="connsiteX7909" fmla="*/ 1522250 w 4719208"/>
              <a:gd name="connsiteY7909" fmla="*/ 1958747 h 2714626"/>
              <a:gd name="connsiteX7910" fmla="*/ 1520836 w 4719208"/>
              <a:gd name="connsiteY7910" fmla="*/ 1960194 h 2714626"/>
              <a:gd name="connsiteX7911" fmla="*/ 1522721 w 4719208"/>
              <a:gd name="connsiteY7911" fmla="*/ 1962002 h 2714626"/>
              <a:gd name="connsiteX7912" fmla="*/ 1515652 w 4719208"/>
              <a:gd name="connsiteY7912" fmla="*/ 1957662 h 2714626"/>
              <a:gd name="connsiteX7913" fmla="*/ 1498687 w 4719208"/>
              <a:gd name="connsiteY7913" fmla="*/ 1947897 h 2714626"/>
              <a:gd name="connsiteX7914" fmla="*/ 1493032 w 4719208"/>
              <a:gd name="connsiteY7914" fmla="*/ 1942109 h 2714626"/>
              <a:gd name="connsiteX7915" fmla="*/ 1491147 w 4719208"/>
              <a:gd name="connsiteY7915" fmla="*/ 1942109 h 2714626"/>
              <a:gd name="connsiteX7916" fmla="*/ 1489734 w 4719208"/>
              <a:gd name="connsiteY7916" fmla="*/ 1943556 h 2714626"/>
              <a:gd name="connsiteX7917" fmla="*/ 1482665 w 4719208"/>
              <a:gd name="connsiteY7917" fmla="*/ 1934875 h 2714626"/>
              <a:gd name="connsiteX7918" fmla="*/ 1463815 w 4719208"/>
              <a:gd name="connsiteY7918" fmla="*/ 1920769 h 2714626"/>
              <a:gd name="connsiteX7919" fmla="*/ 1451091 w 4719208"/>
              <a:gd name="connsiteY7919" fmla="*/ 1912812 h 2714626"/>
              <a:gd name="connsiteX7920" fmla="*/ 1452976 w 4719208"/>
              <a:gd name="connsiteY7920" fmla="*/ 1912451 h 2714626"/>
              <a:gd name="connsiteX7921" fmla="*/ 1454861 w 4719208"/>
              <a:gd name="connsiteY7921" fmla="*/ 1911366 h 2714626"/>
              <a:gd name="connsiteX7922" fmla="*/ 1446850 w 4719208"/>
              <a:gd name="connsiteY7922" fmla="*/ 1907387 h 2714626"/>
              <a:gd name="connsiteX7923" fmla="*/ 1441666 w 4719208"/>
              <a:gd name="connsiteY7923" fmla="*/ 1900877 h 2714626"/>
              <a:gd name="connsiteX7924" fmla="*/ 1448735 w 4719208"/>
              <a:gd name="connsiteY7924" fmla="*/ 1904132 h 2714626"/>
              <a:gd name="connsiteX7925" fmla="*/ 1464757 w 4719208"/>
              <a:gd name="connsiteY7925" fmla="*/ 1909195 h 2714626"/>
              <a:gd name="connsiteX7926" fmla="*/ 1473240 w 4719208"/>
              <a:gd name="connsiteY7926" fmla="*/ 1914621 h 2714626"/>
              <a:gd name="connsiteX7927" fmla="*/ 1471355 w 4719208"/>
              <a:gd name="connsiteY7927" fmla="*/ 1909919 h 2714626"/>
              <a:gd name="connsiteX7928" fmla="*/ 1460988 w 4719208"/>
              <a:gd name="connsiteY7928" fmla="*/ 1903047 h 2714626"/>
              <a:gd name="connsiteX7929" fmla="*/ 1460258 w 4719208"/>
              <a:gd name="connsiteY7929" fmla="*/ 1899405 h 2714626"/>
              <a:gd name="connsiteX7930" fmla="*/ 1460045 w 4719208"/>
              <a:gd name="connsiteY7930" fmla="*/ 1899380 h 2714626"/>
              <a:gd name="connsiteX7931" fmla="*/ 1460045 w 4719208"/>
              <a:gd name="connsiteY7931" fmla="*/ 1900877 h 2714626"/>
              <a:gd name="connsiteX7932" fmla="*/ 1457688 w 4719208"/>
              <a:gd name="connsiteY7932" fmla="*/ 1901962 h 2714626"/>
              <a:gd name="connsiteX7933" fmla="*/ 1454646 w 4719208"/>
              <a:gd name="connsiteY7933" fmla="*/ 1898751 h 2714626"/>
              <a:gd name="connsiteX7934" fmla="*/ 1430827 w 4719208"/>
              <a:gd name="connsiteY7934" fmla="*/ 1895977 h 2714626"/>
              <a:gd name="connsiteX7935" fmla="*/ 1386555 w 4719208"/>
              <a:gd name="connsiteY7935" fmla="*/ 1888973 h 2714626"/>
              <a:gd name="connsiteX7936" fmla="*/ 1319612 w 4719208"/>
              <a:gd name="connsiteY7936" fmla="*/ 1936804 h 2714626"/>
              <a:gd name="connsiteX7937" fmla="*/ 1316784 w 4719208"/>
              <a:gd name="connsiteY7937" fmla="*/ 1937888 h 2714626"/>
              <a:gd name="connsiteX7938" fmla="*/ 1314899 w 4719208"/>
              <a:gd name="connsiteY7938" fmla="*/ 1937527 h 2714626"/>
              <a:gd name="connsiteX7939" fmla="*/ 1314899 w 4719208"/>
              <a:gd name="connsiteY7939" fmla="*/ 1935719 h 2714626"/>
              <a:gd name="connsiteX7940" fmla="*/ 1316784 w 4719208"/>
              <a:gd name="connsiteY7940" fmla="*/ 1933910 h 2714626"/>
              <a:gd name="connsiteX7941" fmla="*/ 1380768 w 4719208"/>
              <a:gd name="connsiteY7941" fmla="*/ 1888057 h 2714626"/>
              <a:gd name="connsiteX7942" fmla="*/ 1350052 w 4719208"/>
              <a:gd name="connsiteY7942" fmla="*/ 1883197 h 2714626"/>
              <a:gd name="connsiteX7943" fmla="*/ 1309412 w 4719208"/>
              <a:gd name="connsiteY7943" fmla="*/ 1917913 h 2714626"/>
              <a:gd name="connsiteX7944" fmla="*/ 1253522 w 4719208"/>
              <a:gd name="connsiteY7944" fmla="*/ 1970527 h 2714626"/>
              <a:gd name="connsiteX7945" fmla="*/ 1255345 w 4719208"/>
              <a:gd name="connsiteY7945" fmla="*/ 1970432 h 2714626"/>
              <a:gd name="connsiteX7946" fmla="*/ 1259088 w 4719208"/>
              <a:gd name="connsiteY7946" fmla="*/ 1970797 h 2714626"/>
              <a:gd name="connsiteX7947" fmla="*/ 1262830 w 4719208"/>
              <a:gd name="connsiteY7947" fmla="*/ 1972985 h 2714626"/>
              <a:gd name="connsiteX7948" fmla="*/ 1268444 w 4719208"/>
              <a:gd name="connsiteY7948" fmla="*/ 1980278 h 2714626"/>
              <a:gd name="connsiteX7949" fmla="*/ 1273122 w 4719208"/>
              <a:gd name="connsiteY7949" fmla="*/ 1988300 h 2714626"/>
              <a:gd name="connsiteX7950" fmla="*/ 1279203 w 4719208"/>
              <a:gd name="connsiteY7950" fmla="*/ 1994135 h 2714626"/>
              <a:gd name="connsiteX7951" fmla="*/ 1283413 w 4719208"/>
              <a:gd name="connsiteY7951" fmla="*/ 1994500 h 2714626"/>
              <a:gd name="connsiteX7952" fmla="*/ 1289027 w 4719208"/>
              <a:gd name="connsiteY7952" fmla="*/ 2000698 h 2714626"/>
              <a:gd name="connsiteX7953" fmla="*/ 1295108 w 4719208"/>
              <a:gd name="connsiteY7953" fmla="*/ 2008721 h 2714626"/>
              <a:gd name="connsiteX7954" fmla="*/ 1291833 w 4719208"/>
              <a:gd name="connsiteY7954" fmla="*/ 2010908 h 2714626"/>
              <a:gd name="connsiteX7955" fmla="*/ 1289962 w 4719208"/>
              <a:gd name="connsiteY7955" fmla="*/ 2013826 h 2714626"/>
              <a:gd name="connsiteX7956" fmla="*/ 1286687 w 4719208"/>
              <a:gd name="connsiteY7956" fmla="*/ 2012367 h 2714626"/>
              <a:gd name="connsiteX7957" fmla="*/ 1280607 w 4719208"/>
              <a:gd name="connsiteY7957" fmla="*/ 2009085 h 2714626"/>
              <a:gd name="connsiteX7958" fmla="*/ 1277800 w 4719208"/>
              <a:gd name="connsiteY7958" fmla="*/ 2011273 h 2714626"/>
              <a:gd name="connsiteX7959" fmla="*/ 1276396 w 4719208"/>
              <a:gd name="connsiteY7959" fmla="*/ 2009815 h 2714626"/>
              <a:gd name="connsiteX7960" fmla="*/ 1277332 w 4719208"/>
              <a:gd name="connsiteY7960" fmla="*/ 2007262 h 2714626"/>
              <a:gd name="connsiteX7961" fmla="*/ 1276396 w 4719208"/>
              <a:gd name="connsiteY7961" fmla="*/ 2007991 h 2714626"/>
              <a:gd name="connsiteX7962" fmla="*/ 1273122 w 4719208"/>
              <a:gd name="connsiteY7962" fmla="*/ 2007627 h 2714626"/>
              <a:gd name="connsiteX7963" fmla="*/ 1270315 w 4719208"/>
              <a:gd name="connsiteY7963" fmla="*/ 2009815 h 2714626"/>
              <a:gd name="connsiteX7964" fmla="*/ 1271250 w 4719208"/>
              <a:gd name="connsiteY7964" fmla="*/ 2007262 h 2714626"/>
              <a:gd name="connsiteX7965" fmla="*/ 1268444 w 4719208"/>
              <a:gd name="connsiteY7965" fmla="*/ 2002886 h 2714626"/>
              <a:gd name="connsiteX7966" fmla="*/ 1270315 w 4719208"/>
              <a:gd name="connsiteY7966" fmla="*/ 2000334 h 2714626"/>
              <a:gd name="connsiteX7967" fmla="*/ 1265637 w 4719208"/>
              <a:gd name="connsiteY7967" fmla="*/ 1999240 h 2714626"/>
              <a:gd name="connsiteX7968" fmla="*/ 1256749 w 4719208"/>
              <a:gd name="connsiteY7968" fmla="*/ 2001792 h 2714626"/>
              <a:gd name="connsiteX7969" fmla="*/ 1252072 w 4719208"/>
              <a:gd name="connsiteY7969" fmla="*/ 2006168 h 2714626"/>
              <a:gd name="connsiteX7970" fmla="*/ 1246925 w 4719208"/>
              <a:gd name="connsiteY7970" fmla="*/ 2005439 h 2714626"/>
              <a:gd name="connsiteX7971" fmla="*/ 1238505 w 4719208"/>
              <a:gd name="connsiteY7971" fmla="*/ 2001427 h 2714626"/>
              <a:gd name="connsiteX7972" fmla="*/ 1231670 w 4719208"/>
              <a:gd name="connsiteY7972" fmla="*/ 1991481 h 2714626"/>
              <a:gd name="connsiteX7973" fmla="*/ 1225316 w 4719208"/>
              <a:gd name="connsiteY7973" fmla="*/ 1997575 h 2714626"/>
              <a:gd name="connsiteX7974" fmla="*/ 1228190 w 4719208"/>
              <a:gd name="connsiteY7974" fmla="*/ 1998714 h 2714626"/>
              <a:gd name="connsiteX7975" fmla="*/ 1225362 w 4719208"/>
              <a:gd name="connsiteY7975" fmla="*/ 1999792 h 2714626"/>
              <a:gd name="connsiteX7976" fmla="*/ 1226776 w 4719208"/>
              <a:gd name="connsiteY7976" fmla="*/ 2003026 h 2714626"/>
              <a:gd name="connsiteX7977" fmla="*/ 1224890 w 4719208"/>
              <a:gd name="connsiteY7977" fmla="*/ 2004464 h 2714626"/>
              <a:gd name="connsiteX7978" fmla="*/ 1226304 w 4719208"/>
              <a:gd name="connsiteY7978" fmla="*/ 2004823 h 2714626"/>
              <a:gd name="connsiteX7979" fmla="*/ 1228190 w 4719208"/>
              <a:gd name="connsiteY7979" fmla="*/ 2005541 h 2714626"/>
              <a:gd name="connsiteX7980" fmla="*/ 1227247 w 4719208"/>
              <a:gd name="connsiteY7980" fmla="*/ 2003385 h 2714626"/>
              <a:gd name="connsiteX7981" fmla="*/ 1228661 w 4719208"/>
              <a:gd name="connsiteY7981" fmla="*/ 2000870 h 2714626"/>
              <a:gd name="connsiteX7982" fmla="*/ 1231017 w 4719208"/>
              <a:gd name="connsiteY7982" fmla="*/ 2003385 h 2714626"/>
              <a:gd name="connsiteX7983" fmla="*/ 1232902 w 4719208"/>
              <a:gd name="connsiteY7983" fmla="*/ 2006978 h 2714626"/>
              <a:gd name="connsiteX7984" fmla="*/ 1231488 w 4719208"/>
              <a:gd name="connsiteY7984" fmla="*/ 2010571 h 2714626"/>
              <a:gd name="connsiteX7985" fmla="*/ 1229603 w 4719208"/>
              <a:gd name="connsiteY7985" fmla="*/ 2010212 h 2714626"/>
              <a:gd name="connsiteX7986" fmla="*/ 1228661 w 4719208"/>
              <a:gd name="connsiteY7986" fmla="*/ 2006978 h 2714626"/>
              <a:gd name="connsiteX7987" fmla="*/ 1225362 w 4719208"/>
              <a:gd name="connsiteY7987" fmla="*/ 2009134 h 2714626"/>
              <a:gd name="connsiteX7988" fmla="*/ 1218180 w 4719208"/>
              <a:gd name="connsiteY7988" fmla="*/ 2004419 h 2714626"/>
              <a:gd name="connsiteX7989" fmla="*/ 1206044 w 4719208"/>
              <a:gd name="connsiteY7989" fmla="*/ 2016058 h 2714626"/>
              <a:gd name="connsiteX7990" fmla="*/ 1206512 w 4719208"/>
              <a:gd name="connsiteY7990" fmla="*/ 2016357 h 2714626"/>
              <a:gd name="connsiteX7991" fmla="*/ 1209340 w 4719208"/>
              <a:gd name="connsiteY7991" fmla="*/ 2015634 h 2714626"/>
              <a:gd name="connsiteX7992" fmla="*/ 1211225 w 4719208"/>
              <a:gd name="connsiteY7992" fmla="*/ 2013103 h 2714626"/>
              <a:gd name="connsiteX7993" fmla="*/ 1212639 w 4719208"/>
              <a:gd name="connsiteY7993" fmla="*/ 2015272 h 2714626"/>
              <a:gd name="connsiteX7994" fmla="*/ 1212639 w 4719208"/>
              <a:gd name="connsiteY7994" fmla="*/ 2019250 h 2714626"/>
              <a:gd name="connsiteX7995" fmla="*/ 1215938 w 4719208"/>
              <a:gd name="connsiteY7995" fmla="*/ 2021420 h 2714626"/>
              <a:gd name="connsiteX7996" fmla="*/ 1217822 w 4719208"/>
              <a:gd name="connsiteY7996" fmla="*/ 2021420 h 2714626"/>
              <a:gd name="connsiteX7997" fmla="*/ 1218765 w 4719208"/>
              <a:gd name="connsiteY7997" fmla="*/ 2018889 h 2714626"/>
              <a:gd name="connsiteX7998" fmla="*/ 1220650 w 4719208"/>
              <a:gd name="connsiteY7998" fmla="*/ 2018166 h 2714626"/>
              <a:gd name="connsiteX7999" fmla="*/ 1220650 w 4719208"/>
              <a:gd name="connsiteY7999" fmla="*/ 2022505 h 2714626"/>
              <a:gd name="connsiteX8000" fmla="*/ 1229604 w 4719208"/>
              <a:gd name="connsiteY8000" fmla="*/ 2029375 h 2714626"/>
              <a:gd name="connsiteX8001" fmla="*/ 1231959 w 4719208"/>
              <a:gd name="connsiteY8001" fmla="*/ 2032991 h 2714626"/>
              <a:gd name="connsiteX8002" fmla="*/ 1231017 w 4719208"/>
              <a:gd name="connsiteY8002" fmla="*/ 2032991 h 2714626"/>
              <a:gd name="connsiteX8003" fmla="*/ 1228661 w 4719208"/>
              <a:gd name="connsiteY8003" fmla="*/ 2031907 h 2714626"/>
              <a:gd name="connsiteX8004" fmla="*/ 1228190 w 4719208"/>
              <a:gd name="connsiteY8004" fmla="*/ 2033353 h 2714626"/>
              <a:gd name="connsiteX8005" fmla="*/ 1231959 w 4719208"/>
              <a:gd name="connsiteY8005" fmla="*/ 2033715 h 2714626"/>
              <a:gd name="connsiteX8006" fmla="*/ 1233374 w 4719208"/>
              <a:gd name="connsiteY8006" fmla="*/ 2034438 h 2714626"/>
              <a:gd name="connsiteX8007" fmla="*/ 1233374 w 4719208"/>
              <a:gd name="connsiteY8007" fmla="*/ 2033353 h 2714626"/>
              <a:gd name="connsiteX8008" fmla="*/ 1232902 w 4719208"/>
              <a:gd name="connsiteY8008" fmla="*/ 2031907 h 2714626"/>
              <a:gd name="connsiteX8009" fmla="*/ 1237143 w 4719208"/>
              <a:gd name="connsiteY8009" fmla="*/ 2034438 h 2714626"/>
              <a:gd name="connsiteX8010" fmla="*/ 1241856 w 4719208"/>
              <a:gd name="connsiteY8010" fmla="*/ 2039500 h 2714626"/>
              <a:gd name="connsiteX8011" fmla="*/ 1240914 w 4719208"/>
              <a:gd name="connsiteY8011" fmla="*/ 2041308 h 2714626"/>
              <a:gd name="connsiteX8012" fmla="*/ 1237143 w 4719208"/>
              <a:gd name="connsiteY8012" fmla="*/ 2042393 h 2714626"/>
              <a:gd name="connsiteX8013" fmla="*/ 1236201 w 4719208"/>
              <a:gd name="connsiteY8013" fmla="*/ 2044201 h 2714626"/>
              <a:gd name="connsiteX8014" fmla="*/ 1237614 w 4719208"/>
              <a:gd name="connsiteY8014" fmla="*/ 2043116 h 2714626"/>
              <a:gd name="connsiteX8015" fmla="*/ 1241856 w 4719208"/>
              <a:gd name="connsiteY8015" fmla="*/ 2042393 h 2714626"/>
              <a:gd name="connsiteX8016" fmla="*/ 1243741 w 4719208"/>
              <a:gd name="connsiteY8016" fmla="*/ 2044924 h 2714626"/>
              <a:gd name="connsiteX8017" fmla="*/ 1239029 w 4719208"/>
              <a:gd name="connsiteY8017" fmla="*/ 2045286 h 2714626"/>
              <a:gd name="connsiteX8018" fmla="*/ 1234787 w 4719208"/>
              <a:gd name="connsiteY8018" fmla="*/ 2048902 h 2714626"/>
              <a:gd name="connsiteX8019" fmla="*/ 1236201 w 4719208"/>
              <a:gd name="connsiteY8019" fmla="*/ 2049625 h 2714626"/>
              <a:gd name="connsiteX8020" fmla="*/ 1235730 w 4719208"/>
              <a:gd name="connsiteY8020" fmla="*/ 2051072 h 2714626"/>
              <a:gd name="connsiteX8021" fmla="*/ 1238086 w 4719208"/>
              <a:gd name="connsiteY8021" fmla="*/ 2051433 h 2714626"/>
              <a:gd name="connsiteX8022" fmla="*/ 1240442 w 4719208"/>
              <a:gd name="connsiteY8022" fmla="*/ 2048541 h 2714626"/>
              <a:gd name="connsiteX8023" fmla="*/ 1241856 w 4719208"/>
              <a:gd name="connsiteY8023" fmla="*/ 2049625 h 2714626"/>
              <a:gd name="connsiteX8024" fmla="*/ 1238086 w 4719208"/>
              <a:gd name="connsiteY8024" fmla="*/ 2052156 h 2714626"/>
              <a:gd name="connsiteX8025" fmla="*/ 1242327 w 4719208"/>
              <a:gd name="connsiteY8025" fmla="*/ 2056134 h 2714626"/>
              <a:gd name="connsiteX8026" fmla="*/ 1244212 w 4719208"/>
              <a:gd name="connsiteY8026" fmla="*/ 2059027 h 2714626"/>
              <a:gd name="connsiteX8027" fmla="*/ 1240914 w 4719208"/>
              <a:gd name="connsiteY8027" fmla="*/ 2058304 h 2714626"/>
              <a:gd name="connsiteX8028" fmla="*/ 1237614 w 4719208"/>
              <a:gd name="connsiteY8028" fmla="*/ 2056134 h 2714626"/>
              <a:gd name="connsiteX8029" fmla="*/ 1236201 w 4719208"/>
              <a:gd name="connsiteY8029" fmla="*/ 2057942 h 2714626"/>
              <a:gd name="connsiteX8030" fmla="*/ 1239029 w 4719208"/>
              <a:gd name="connsiteY8030" fmla="*/ 2060474 h 2714626"/>
              <a:gd name="connsiteX8031" fmla="*/ 1240914 w 4719208"/>
              <a:gd name="connsiteY8031" fmla="*/ 2061920 h 2714626"/>
              <a:gd name="connsiteX8032" fmla="*/ 1240914 w 4719208"/>
              <a:gd name="connsiteY8032" fmla="*/ 2063005 h 2714626"/>
              <a:gd name="connsiteX8033" fmla="*/ 1235730 w 4719208"/>
              <a:gd name="connsiteY8033" fmla="*/ 2059751 h 2714626"/>
              <a:gd name="connsiteX8034" fmla="*/ 1233374 w 4719208"/>
              <a:gd name="connsiteY8034" fmla="*/ 2059751 h 2714626"/>
              <a:gd name="connsiteX8035" fmla="*/ 1237614 w 4719208"/>
              <a:gd name="connsiteY8035" fmla="*/ 2064090 h 2714626"/>
              <a:gd name="connsiteX8036" fmla="*/ 1248924 w 4719208"/>
              <a:gd name="connsiteY8036" fmla="*/ 2069152 h 2714626"/>
              <a:gd name="connsiteX8037" fmla="*/ 1256465 w 4719208"/>
              <a:gd name="connsiteY8037" fmla="*/ 2070237 h 2714626"/>
              <a:gd name="connsiteX8038" fmla="*/ 1260234 w 4719208"/>
              <a:gd name="connsiteY8038" fmla="*/ 2069152 h 2714626"/>
              <a:gd name="connsiteX8039" fmla="*/ 1261178 w 4719208"/>
              <a:gd name="connsiteY8039" fmla="*/ 2070960 h 2714626"/>
              <a:gd name="connsiteX8040" fmla="*/ 1264005 w 4719208"/>
              <a:gd name="connsiteY8040" fmla="*/ 2072769 h 2714626"/>
              <a:gd name="connsiteX8041" fmla="*/ 1266832 w 4719208"/>
              <a:gd name="connsiteY8041" fmla="*/ 2072045 h 2714626"/>
              <a:gd name="connsiteX8042" fmla="*/ 1267304 w 4719208"/>
              <a:gd name="connsiteY8042" fmla="*/ 2074938 h 2714626"/>
              <a:gd name="connsiteX8043" fmla="*/ 1272016 w 4719208"/>
              <a:gd name="connsiteY8043" fmla="*/ 2079278 h 2714626"/>
              <a:gd name="connsiteX8044" fmla="*/ 1281912 w 4719208"/>
              <a:gd name="connsiteY8044" fmla="*/ 2082893 h 2714626"/>
              <a:gd name="connsiteX8045" fmla="*/ 1284269 w 4719208"/>
              <a:gd name="connsiteY8045" fmla="*/ 2085425 h 2714626"/>
              <a:gd name="connsiteX8046" fmla="*/ 1280970 w 4719208"/>
              <a:gd name="connsiteY8046" fmla="*/ 2085425 h 2714626"/>
              <a:gd name="connsiteX8047" fmla="*/ 1277671 w 4719208"/>
              <a:gd name="connsiteY8047" fmla="*/ 2085063 h 2714626"/>
              <a:gd name="connsiteX8048" fmla="*/ 1277199 w 4719208"/>
              <a:gd name="connsiteY8048" fmla="*/ 2087595 h 2714626"/>
              <a:gd name="connsiteX8049" fmla="*/ 1274844 w 4719208"/>
              <a:gd name="connsiteY8049" fmla="*/ 2090126 h 2714626"/>
              <a:gd name="connsiteX8050" fmla="*/ 1284269 w 4719208"/>
              <a:gd name="connsiteY8050" fmla="*/ 2096273 h 2714626"/>
              <a:gd name="connsiteX8051" fmla="*/ 1302176 w 4719208"/>
              <a:gd name="connsiteY8051" fmla="*/ 2110014 h 2714626"/>
              <a:gd name="connsiteX8052" fmla="*/ 1312072 w 4719208"/>
              <a:gd name="connsiteY8052" fmla="*/ 2113631 h 2714626"/>
              <a:gd name="connsiteX8053" fmla="*/ 1319612 w 4719208"/>
              <a:gd name="connsiteY8053" fmla="*/ 2121947 h 2714626"/>
              <a:gd name="connsiteX8054" fmla="*/ 1329980 w 4719208"/>
              <a:gd name="connsiteY8054" fmla="*/ 2129541 h 2714626"/>
              <a:gd name="connsiteX8055" fmla="*/ 1307360 w 4719208"/>
              <a:gd name="connsiteY8055" fmla="*/ 2115800 h 2714626"/>
              <a:gd name="connsiteX8056" fmla="*/ 1283798 w 4719208"/>
              <a:gd name="connsiteY8056" fmla="*/ 2098081 h 2714626"/>
              <a:gd name="connsiteX8057" fmla="*/ 1280499 w 4719208"/>
              <a:gd name="connsiteY8057" fmla="*/ 2096273 h 2714626"/>
              <a:gd name="connsiteX8058" fmla="*/ 1274372 w 4719208"/>
              <a:gd name="connsiteY8058" fmla="*/ 2094465 h 2714626"/>
              <a:gd name="connsiteX8059" fmla="*/ 1273430 w 4719208"/>
              <a:gd name="connsiteY8059" fmla="*/ 2091210 h 2714626"/>
              <a:gd name="connsiteX8060" fmla="*/ 1274844 w 4719208"/>
              <a:gd name="connsiteY8060" fmla="*/ 2089041 h 2714626"/>
              <a:gd name="connsiteX8061" fmla="*/ 1269660 w 4719208"/>
              <a:gd name="connsiteY8061" fmla="*/ 2085425 h 2714626"/>
              <a:gd name="connsiteX8062" fmla="*/ 1264005 w 4719208"/>
              <a:gd name="connsiteY8062" fmla="*/ 2085063 h 2714626"/>
              <a:gd name="connsiteX8063" fmla="*/ 1263534 w 4719208"/>
              <a:gd name="connsiteY8063" fmla="*/ 2081809 h 2714626"/>
              <a:gd name="connsiteX8064" fmla="*/ 1260706 w 4719208"/>
              <a:gd name="connsiteY8064" fmla="*/ 2079278 h 2714626"/>
              <a:gd name="connsiteX8065" fmla="*/ 1259292 w 4719208"/>
              <a:gd name="connsiteY8065" fmla="*/ 2079278 h 2714626"/>
              <a:gd name="connsiteX8066" fmla="*/ 1257879 w 4719208"/>
              <a:gd name="connsiteY8066" fmla="*/ 2078554 h 2714626"/>
              <a:gd name="connsiteX8067" fmla="*/ 1256465 w 4719208"/>
              <a:gd name="connsiteY8067" fmla="*/ 2078554 h 2714626"/>
              <a:gd name="connsiteX8068" fmla="*/ 1255051 w 4719208"/>
              <a:gd name="connsiteY8068" fmla="*/ 2082170 h 2714626"/>
              <a:gd name="connsiteX8069" fmla="*/ 1252695 w 4719208"/>
              <a:gd name="connsiteY8069" fmla="*/ 2082170 h 2714626"/>
              <a:gd name="connsiteX8070" fmla="*/ 1251752 w 4719208"/>
              <a:gd name="connsiteY8070" fmla="*/ 2081447 h 2714626"/>
              <a:gd name="connsiteX8071" fmla="*/ 1253166 w 4719208"/>
              <a:gd name="connsiteY8071" fmla="*/ 2077469 h 2714626"/>
              <a:gd name="connsiteX8072" fmla="*/ 1252695 w 4719208"/>
              <a:gd name="connsiteY8072" fmla="*/ 2077469 h 2714626"/>
              <a:gd name="connsiteX8073" fmla="*/ 1250339 w 4719208"/>
              <a:gd name="connsiteY8073" fmla="*/ 2078554 h 2714626"/>
              <a:gd name="connsiteX8074" fmla="*/ 1245155 w 4719208"/>
              <a:gd name="connsiteY8074" fmla="*/ 2070960 h 2714626"/>
              <a:gd name="connsiteX8075" fmla="*/ 1225362 w 4719208"/>
              <a:gd name="connsiteY8075" fmla="*/ 2057942 h 2714626"/>
              <a:gd name="connsiteX8076" fmla="*/ 1213110 w 4719208"/>
              <a:gd name="connsiteY8076" fmla="*/ 2050710 h 2714626"/>
              <a:gd name="connsiteX8077" fmla="*/ 1213110 w 4719208"/>
              <a:gd name="connsiteY8077" fmla="*/ 2046009 h 2714626"/>
              <a:gd name="connsiteX8078" fmla="*/ 1203684 w 4719208"/>
              <a:gd name="connsiteY8078" fmla="*/ 2039500 h 2714626"/>
              <a:gd name="connsiteX8079" fmla="*/ 1199444 w 4719208"/>
              <a:gd name="connsiteY8079" fmla="*/ 2037693 h 2714626"/>
              <a:gd name="connsiteX8080" fmla="*/ 1198972 w 4719208"/>
              <a:gd name="connsiteY8080" fmla="*/ 2039138 h 2714626"/>
              <a:gd name="connsiteX8081" fmla="*/ 1203684 w 4719208"/>
              <a:gd name="connsiteY8081" fmla="*/ 2041308 h 2714626"/>
              <a:gd name="connsiteX8082" fmla="*/ 1201800 w 4719208"/>
              <a:gd name="connsiteY8082" fmla="*/ 2043116 h 2714626"/>
              <a:gd name="connsiteX8083" fmla="*/ 1197558 w 4719208"/>
              <a:gd name="connsiteY8083" fmla="*/ 2040585 h 2714626"/>
              <a:gd name="connsiteX8084" fmla="*/ 1193318 w 4719208"/>
              <a:gd name="connsiteY8084" fmla="*/ 2039138 h 2714626"/>
              <a:gd name="connsiteX8085" fmla="*/ 1196145 w 4719208"/>
              <a:gd name="connsiteY8085" fmla="*/ 2037693 h 2714626"/>
              <a:gd name="connsiteX8086" fmla="*/ 1195674 w 4719208"/>
              <a:gd name="connsiteY8086" fmla="*/ 2034438 h 2714626"/>
              <a:gd name="connsiteX8087" fmla="*/ 1190406 w 4719208"/>
              <a:gd name="connsiteY8087" fmla="*/ 2031153 h 2714626"/>
              <a:gd name="connsiteX8088" fmla="*/ 1188065 w 4719208"/>
              <a:gd name="connsiteY8088" fmla="*/ 2033424 h 2714626"/>
              <a:gd name="connsiteX8089" fmla="*/ 1188605 w 4719208"/>
              <a:gd name="connsiteY8089" fmla="*/ 2033715 h 2714626"/>
              <a:gd name="connsiteX8090" fmla="*/ 1187823 w 4719208"/>
              <a:gd name="connsiteY8090" fmla="*/ 2033660 h 2714626"/>
              <a:gd name="connsiteX8091" fmla="*/ 1177957 w 4719208"/>
              <a:gd name="connsiteY8091" fmla="*/ 2043236 h 2714626"/>
              <a:gd name="connsiteX8092" fmla="*/ 1189547 w 4719208"/>
              <a:gd name="connsiteY8092" fmla="*/ 2053242 h 2714626"/>
              <a:gd name="connsiteX8093" fmla="*/ 1197558 w 4719208"/>
              <a:gd name="connsiteY8093" fmla="*/ 2056857 h 2714626"/>
              <a:gd name="connsiteX8094" fmla="*/ 1194731 w 4719208"/>
              <a:gd name="connsiteY8094" fmla="*/ 2059027 h 2714626"/>
              <a:gd name="connsiteX8095" fmla="*/ 1198972 w 4719208"/>
              <a:gd name="connsiteY8095" fmla="*/ 2059027 h 2714626"/>
              <a:gd name="connsiteX8096" fmla="*/ 1203213 w 4719208"/>
              <a:gd name="connsiteY8096" fmla="*/ 2061559 h 2714626"/>
              <a:gd name="connsiteX8097" fmla="*/ 1205099 w 4719208"/>
              <a:gd name="connsiteY8097" fmla="*/ 2064090 h 2714626"/>
              <a:gd name="connsiteX8098" fmla="*/ 1200386 w 4719208"/>
              <a:gd name="connsiteY8098" fmla="*/ 2064090 h 2714626"/>
              <a:gd name="connsiteX8099" fmla="*/ 1194731 w 4719208"/>
              <a:gd name="connsiteY8099" fmla="*/ 2061920 h 2714626"/>
              <a:gd name="connsiteX8100" fmla="*/ 1203213 w 4719208"/>
              <a:gd name="connsiteY8100" fmla="*/ 2067344 h 2714626"/>
              <a:gd name="connsiteX8101" fmla="*/ 1206512 w 4719208"/>
              <a:gd name="connsiteY8101" fmla="*/ 2074577 h 2714626"/>
              <a:gd name="connsiteX8102" fmla="*/ 1208397 w 4719208"/>
              <a:gd name="connsiteY8102" fmla="*/ 2072407 h 2714626"/>
              <a:gd name="connsiteX8103" fmla="*/ 1208397 w 4719208"/>
              <a:gd name="connsiteY8103" fmla="*/ 2071322 h 2714626"/>
              <a:gd name="connsiteX8104" fmla="*/ 1211696 w 4719208"/>
              <a:gd name="connsiteY8104" fmla="*/ 2073853 h 2714626"/>
              <a:gd name="connsiteX8105" fmla="*/ 1214052 w 4719208"/>
              <a:gd name="connsiteY8105" fmla="*/ 2078554 h 2714626"/>
              <a:gd name="connsiteX8106" fmla="*/ 1215938 w 4719208"/>
              <a:gd name="connsiteY8106" fmla="*/ 2079278 h 2714626"/>
              <a:gd name="connsiteX8107" fmla="*/ 1221121 w 4719208"/>
              <a:gd name="connsiteY8107" fmla="*/ 2079639 h 2714626"/>
              <a:gd name="connsiteX8108" fmla="*/ 1221121 w 4719208"/>
              <a:gd name="connsiteY8108" fmla="*/ 2077469 h 2714626"/>
              <a:gd name="connsiteX8109" fmla="*/ 1231488 w 4719208"/>
              <a:gd name="connsiteY8109" fmla="*/ 2084340 h 2714626"/>
              <a:gd name="connsiteX8110" fmla="*/ 1243269 w 4719208"/>
              <a:gd name="connsiteY8110" fmla="*/ 2090487 h 2714626"/>
              <a:gd name="connsiteX8111" fmla="*/ 1240442 w 4719208"/>
              <a:gd name="connsiteY8111" fmla="*/ 2092295 h 2714626"/>
              <a:gd name="connsiteX8112" fmla="*/ 1236201 w 4719208"/>
              <a:gd name="connsiteY8112" fmla="*/ 2093380 h 2714626"/>
              <a:gd name="connsiteX8113" fmla="*/ 1234787 w 4719208"/>
              <a:gd name="connsiteY8113" fmla="*/ 2095188 h 2714626"/>
              <a:gd name="connsiteX8114" fmla="*/ 1230075 w 4719208"/>
              <a:gd name="connsiteY8114" fmla="*/ 2091572 h 2714626"/>
              <a:gd name="connsiteX8115" fmla="*/ 1221121 w 4719208"/>
              <a:gd name="connsiteY8115" fmla="*/ 2085425 h 2714626"/>
              <a:gd name="connsiteX8116" fmla="*/ 1214523 w 4719208"/>
              <a:gd name="connsiteY8116" fmla="*/ 2085786 h 2714626"/>
              <a:gd name="connsiteX8117" fmla="*/ 1214523 w 4719208"/>
              <a:gd name="connsiteY8117" fmla="*/ 2084340 h 2714626"/>
              <a:gd name="connsiteX8118" fmla="*/ 1215938 w 4719208"/>
              <a:gd name="connsiteY8118" fmla="*/ 2082893 h 2714626"/>
              <a:gd name="connsiteX8119" fmla="*/ 1214523 w 4719208"/>
              <a:gd name="connsiteY8119" fmla="*/ 2083255 h 2714626"/>
              <a:gd name="connsiteX8120" fmla="*/ 1212639 w 4719208"/>
              <a:gd name="connsiteY8120" fmla="*/ 2083255 h 2714626"/>
              <a:gd name="connsiteX8121" fmla="*/ 1214052 w 4719208"/>
              <a:gd name="connsiteY8121" fmla="*/ 2086509 h 2714626"/>
              <a:gd name="connsiteX8122" fmla="*/ 1219236 w 4719208"/>
              <a:gd name="connsiteY8122" fmla="*/ 2091572 h 2714626"/>
              <a:gd name="connsiteX8123" fmla="*/ 1223949 w 4719208"/>
              <a:gd name="connsiteY8123" fmla="*/ 2092657 h 2714626"/>
              <a:gd name="connsiteX8124" fmla="*/ 1226776 w 4719208"/>
              <a:gd name="connsiteY8124" fmla="*/ 2091572 h 2714626"/>
              <a:gd name="connsiteX8125" fmla="*/ 1229604 w 4719208"/>
              <a:gd name="connsiteY8125" fmla="*/ 2095188 h 2714626"/>
              <a:gd name="connsiteX8126" fmla="*/ 1232902 w 4719208"/>
              <a:gd name="connsiteY8126" fmla="*/ 2099527 h 2714626"/>
              <a:gd name="connsiteX8127" fmla="*/ 1229604 w 4719208"/>
              <a:gd name="connsiteY8127" fmla="*/ 2102059 h 2714626"/>
              <a:gd name="connsiteX8128" fmla="*/ 1223477 w 4719208"/>
              <a:gd name="connsiteY8128" fmla="*/ 2103505 h 2714626"/>
              <a:gd name="connsiteX8129" fmla="*/ 1219236 w 4719208"/>
              <a:gd name="connsiteY8129" fmla="*/ 2102059 h 2714626"/>
              <a:gd name="connsiteX8130" fmla="*/ 1222064 w 4719208"/>
              <a:gd name="connsiteY8130" fmla="*/ 2101697 h 2714626"/>
              <a:gd name="connsiteX8131" fmla="*/ 1224891 w 4719208"/>
              <a:gd name="connsiteY8131" fmla="*/ 2100974 h 2714626"/>
              <a:gd name="connsiteX8132" fmla="*/ 1226304 w 4719208"/>
              <a:gd name="connsiteY8132" fmla="*/ 2098804 h 2714626"/>
              <a:gd name="connsiteX8133" fmla="*/ 1226304 w 4719208"/>
              <a:gd name="connsiteY8133" fmla="*/ 2096996 h 2714626"/>
              <a:gd name="connsiteX8134" fmla="*/ 1223477 w 4719208"/>
              <a:gd name="connsiteY8134" fmla="*/ 2095911 h 2714626"/>
              <a:gd name="connsiteX8135" fmla="*/ 1217351 w 4719208"/>
              <a:gd name="connsiteY8135" fmla="*/ 2094465 h 2714626"/>
              <a:gd name="connsiteX8136" fmla="*/ 1217351 w 4719208"/>
              <a:gd name="connsiteY8136" fmla="*/ 2096273 h 2714626"/>
              <a:gd name="connsiteX8137" fmla="*/ 1214523 w 4719208"/>
              <a:gd name="connsiteY8137" fmla="*/ 2095188 h 2714626"/>
              <a:gd name="connsiteX8138" fmla="*/ 1216409 w 4719208"/>
              <a:gd name="connsiteY8138" fmla="*/ 2091210 h 2714626"/>
              <a:gd name="connsiteX8139" fmla="*/ 1214052 w 4719208"/>
              <a:gd name="connsiteY8139" fmla="*/ 2091572 h 2714626"/>
              <a:gd name="connsiteX8140" fmla="*/ 1211225 w 4719208"/>
              <a:gd name="connsiteY8140" fmla="*/ 2091210 h 2714626"/>
              <a:gd name="connsiteX8141" fmla="*/ 1211225 w 4719208"/>
              <a:gd name="connsiteY8141" fmla="*/ 2089041 h 2714626"/>
              <a:gd name="connsiteX8142" fmla="*/ 1207926 w 4719208"/>
              <a:gd name="connsiteY8142" fmla="*/ 2089764 h 2714626"/>
              <a:gd name="connsiteX8143" fmla="*/ 1205099 w 4719208"/>
              <a:gd name="connsiteY8143" fmla="*/ 2090487 h 2714626"/>
              <a:gd name="connsiteX8144" fmla="*/ 1194260 w 4719208"/>
              <a:gd name="connsiteY8144" fmla="*/ 2082893 h 2714626"/>
              <a:gd name="connsiteX8145" fmla="*/ 1178709 w 4719208"/>
              <a:gd name="connsiteY8145" fmla="*/ 2074577 h 2714626"/>
              <a:gd name="connsiteX8146" fmla="*/ 1180122 w 4719208"/>
              <a:gd name="connsiteY8146" fmla="*/ 2073853 h 2714626"/>
              <a:gd name="connsiteX8147" fmla="*/ 1181064 w 4719208"/>
              <a:gd name="connsiteY8147" fmla="*/ 2073492 h 2714626"/>
              <a:gd name="connsiteX8148" fmla="*/ 1174467 w 4719208"/>
              <a:gd name="connsiteY8148" fmla="*/ 2072045 h 2714626"/>
              <a:gd name="connsiteX8149" fmla="*/ 1166456 w 4719208"/>
              <a:gd name="connsiteY8149" fmla="*/ 2066621 h 2714626"/>
              <a:gd name="connsiteX8150" fmla="*/ 1165043 w 4719208"/>
              <a:gd name="connsiteY8150" fmla="*/ 2068429 h 2714626"/>
              <a:gd name="connsiteX8151" fmla="*/ 1165043 w 4719208"/>
              <a:gd name="connsiteY8151" fmla="*/ 2069875 h 2714626"/>
              <a:gd name="connsiteX8152" fmla="*/ 1155311 w 4719208"/>
              <a:gd name="connsiteY8152" fmla="*/ 2064993 h 2714626"/>
              <a:gd name="connsiteX8153" fmla="*/ 1150103 w 4719208"/>
              <a:gd name="connsiteY8153" fmla="*/ 2069769 h 2714626"/>
              <a:gd name="connsiteX8154" fmla="*/ 1156259 w 4719208"/>
              <a:gd name="connsiteY8154" fmla="*/ 2074215 h 2714626"/>
              <a:gd name="connsiteX8155" fmla="*/ 1162899 w 4719208"/>
              <a:gd name="connsiteY8155" fmla="*/ 2077831 h 2714626"/>
              <a:gd name="connsiteX8156" fmla="*/ 1161002 w 4719208"/>
              <a:gd name="connsiteY8156" fmla="*/ 2079639 h 2714626"/>
              <a:gd name="connsiteX8157" fmla="*/ 1163848 w 4719208"/>
              <a:gd name="connsiteY8157" fmla="*/ 2084702 h 2714626"/>
              <a:gd name="connsiteX8158" fmla="*/ 1170962 w 4719208"/>
              <a:gd name="connsiteY8158" fmla="*/ 2090487 h 2714626"/>
              <a:gd name="connsiteX8159" fmla="*/ 1179499 w 4719208"/>
              <a:gd name="connsiteY8159" fmla="*/ 2093019 h 2714626"/>
              <a:gd name="connsiteX8160" fmla="*/ 1181870 w 4719208"/>
              <a:gd name="connsiteY8160" fmla="*/ 2092657 h 2714626"/>
              <a:gd name="connsiteX8161" fmla="*/ 1184242 w 4719208"/>
              <a:gd name="connsiteY8161" fmla="*/ 2094827 h 2714626"/>
              <a:gd name="connsiteX8162" fmla="*/ 1183294 w 4719208"/>
              <a:gd name="connsiteY8162" fmla="*/ 2097358 h 2714626"/>
              <a:gd name="connsiteX8163" fmla="*/ 1188985 w 4719208"/>
              <a:gd name="connsiteY8163" fmla="*/ 2096635 h 2714626"/>
              <a:gd name="connsiteX8164" fmla="*/ 1194202 w 4719208"/>
              <a:gd name="connsiteY8164" fmla="*/ 2097358 h 2714626"/>
              <a:gd name="connsiteX8165" fmla="*/ 1192305 w 4719208"/>
              <a:gd name="connsiteY8165" fmla="*/ 2097720 h 2714626"/>
              <a:gd name="connsiteX8166" fmla="*/ 1190408 w 4719208"/>
              <a:gd name="connsiteY8166" fmla="*/ 2099890 h 2714626"/>
              <a:gd name="connsiteX8167" fmla="*/ 1193253 w 4719208"/>
              <a:gd name="connsiteY8167" fmla="*/ 2101336 h 2714626"/>
              <a:gd name="connsiteX8168" fmla="*/ 1193253 w 4719208"/>
              <a:gd name="connsiteY8168" fmla="*/ 2108207 h 2714626"/>
              <a:gd name="connsiteX8169" fmla="*/ 1193728 w 4719208"/>
              <a:gd name="connsiteY8169" fmla="*/ 2111461 h 2714626"/>
              <a:gd name="connsiteX8170" fmla="*/ 1195625 w 4719208"/>
              <a:gd name="connsiteY8170" fmla="*/ 2110738 h 2714626"/>
              <a:gd name="connsiteX8171" fmla="*/ 1199893 w 4719208"/>
              <a:gd name="connsiteY8171" fmla="*/ 2112908 h 2714626"/>
              <a:gd name="connsiteX8172" fmla="*/ 1201316 w 4719208"/>
              <a:gd name="connsiteY8172" fmla="*/ 2114354 h 2714626"/>
              <a:gd name="connsiteX8173" fmla="*/ 1197996 w 4719208"/>
              <a:gd name="connsiteY8173" fmla="*/ 2115077 h 2714626"/>
              <a:gd name="connsiteX8174" fmla="*/ 1199893 w 4719208"/>
              <a:gd name="connsiteY8174" fmla="*/ 2117970 h 2714626"/>
              <a:gd name="connsiteX8175" fmla="*/ 1203213 w 4719208"/>
              <a:gd name="connsiteY8175" fmla="*/ 2120140 h 2714626"/>
              <a:gd name="connsiteX8176" fmla="*/ 1193253 w 4719208"/>
              <a:gd name="connsiteY8176" fmla="*/ 2119778 h 2714626"/>
              <a:gd name="connsiteX8177" fmla="*/ 1184717 w 4719208"/>
              <a:gd name="connsiteY8177" fmla="*/ 2116524 h 2714626"/>
              <a:gd name="connsiteX8178" fmla="*/ 1187088 w 4719208"/>
              <a:gd name="connsiteY8178" fmla="*/ 2116162 h 2714626"/>
              <a:gd name="connsiteX8179" fmla="*/ 1189459 w 4719208"/>
              <a:gd name="connsiteY8179" fmla="*/ 2115439 h 2714626"/>
              <a:gd name="connsiteX8180" fmla="*/ 1188037 w 4719208"/>
              <a:gd name="connsiteY8180" fmla="*/ 2112185 h 2714626"/>
              <a:gd name="connsiteX8181" fmla="*/ 1182819 w 4719208"/>
              <a:gd name="connsiteY8181" fmla="*/ 2107122 h 2714626"/>
              <a:gd name="connsiteX8182" fmla="*/ 1179499 w 4719208"/>
              <a:gd name="connsiteY8182" fmla="*/ 2105675 h 2714626"/>
              <a:gd name="connsiteX8183" fmla="*/ 1179974 w 4719208"/>
              <a:gd name="connsiteY8183" fmla="*/ 2103144 h 2714626"/>
              <a:gd name="connsiteX8184" fmla="*/ 1183294 w 4719208"/>
              <a:gd name="connsiteY8184" fmla="*/ 2101336 h 2714626"/>
              <a:gd name="connsiteX8185" fmla="*/ 1179499 w 4719208"/>
              <a:gd name="connsiteY8185" fmla="*/ 2100974 h 2714626"/>
              <a:gd name="connsiteX8186" fmla="*/ 1173334 w 4719208"/>
              <a:gd name="connsiteY8186" fmla="*/ 2097358 h 2714626"/>
              <a:gd name="connsiteX8187" fmla="*/ 1168590 w 4719208"/>
              <a:gd name="connsiteY8187" fmla="*/ 2096273 h 2714626"/>
              <a:gd name="connsiteX8188" fmla="*/ 1166219 w 4719208"/>
              <a:gd name="connsiteY8188" fmla="*/ 2097358 h 2714626"/>
              <a:gd name="connsiteX8189" fmla="*/ 1164322 w 4719208"/>
              <a:gd name="connsiteY8189" fmla="*/ 2094827 h 2714626"/>
              <a:gd name="connsiteX8190" fmla="*/ 1161002 w 4719208"/>
              <a:gd name="connsiteY8190" fmla="*/ 2091572 h 2714626"/>
              <a:gd name="connsiteX8191" fmla="*/ 1163848 w 4719208"/>
              <a:gd name="connsiteY8191" fmla="*/ 2090487 h 2714626"/>
              <a:gd name="connsiteX8192" fmla="*/ 1164796 w 4719208"/>
              <a:gd name="connsiteY8192" fmla="*/ 2093742 h 2714626"/>
              <a:gd name="connsiteX8193" fmla="*/ 1167167 w 4719208"/>
              <a:gd name="connsiteY8193" fmla="*/ 2095189 h 2714626"/>
              <a:gd name="connsiteX8194" fmla="*/ 1169064 w 4719208"/>
              <a:gd name="connsiteY8194" fmla="*/ 2094827 h 2714626"/>
              <a:gd name="connsiteX8195" fmla="*/ 1170962 w 4719208"/>
              <a:gd name="connsiteY8195" fmla="*/ 2094104 h 2714626"/>
              <a:gd name="connsiteX8196" fmla="*/ 1151991 w 4719208"/>
              <a:gd name="connsiteY8196" fmla="*/ 2081086 h 2714626"/>
              <a:gd name="connsiteX8197" fmla="*/ 1143391 w 4719208"/>
              <a:gd name="connsiteY8197" fmla="*/ 2075924 h 2714626"/>
              <a:gd name="connsiteX8198" fmla="*/ 1132776 w 4719208"/>
              <a:gd name="connsiteY8198" fmla="*/ 2085658 h 2714626"/>
              <a:gd name="connsiteX8199" fmla="*/ 1137239 w 4719208"/>
              <a:gd name="connsiteY8199" fmla="*/ 2088679 h 2714626"/>
              <a:gd name="connsiteX8200" fmla="*/ 1165043 w 4719208"/>
              <a:gd name="connsiteY8200" fmla="*/ 2103144 h 2714626"/>
              <a:gd name="connsiteX8201" fmla="*/ 1164100 w 4719208"/>
              <a:gd name="connsiteY8201" fmla="*/ 2105313 h 2714626"/>
              <a:gd name="connsiteX8202" fmla="*/ 1162215 w 4719208"/>
              <a:gd name="connsiteY8202" fmla="*/ 2105675 h 2714626"/>
              <a:gd name="connsiteX8203" fmla="*/ 1165043 w 4719208"/>
              <a:gd name="connsiteY8203" fmla="*/ 2107483 h 2714626"/>
              <a:gd name="connsiteX8204" fmla="*/ 1167870 w 4719208"/>
              <a:gd name="connsiteY8204" fmla="*/ 2105313 h 2714626"/>
              <a:gd name="connsiteX8205" fmla="*/ 1169754 w 4719208"/>
              <a:gd name="connsiteY8205" fmla="*/ 2108929 h 2714626"/>
              <a:gd name="connsiteX8206" fmla="*/ 1177295 w 4719208"/>
              <a:gd name="connsiteY8206" fmla="*/ 2113631 h 2714626"/>
              <a:gd name="connsiteX8207" fmla="*/ 1178709 w 4719208"/>
              <a:gd name="connsiteY8207" fmla="*/ 2117246 h 2714626"/>
              <a:gd name="connsiteX8208" fmla="*/ 1177295 w 4719208"/>
              <a:gd name="connsiteY8208" fmla="*/ 2118693 h 2714626"/>
              <a:gd name="connsiteX8209" fmla="*/ 1181064 w 4719208"/>
              <a:gd name="connsiteY8209" fmla="*/ 2117608 h 2714626"/>
              <a:gd name="connsiteX8210" fmla="*/ 1186248 w 4719208"/>
              <a:gd name="connsiteY8210" fmla="*/ 2120140 h 2714626"/>
              <a:gd name="connsiteX8211" fmla="*/ 1183421 w 4719208"/>
              <a:gd name="connsiteY8211" fmla="*/ 2122309 h 2714626"/>
              <a:gd name="connsiteX8212" fmla="*/ 1181064 w 4719208"/>
              <a:gd name="connsiteY8212" fmla="*/ 2125563 h 2714626"/>
              <a:gd name="connsiteX8213" fmla="*/ 1179180 w 4719208"/>
              <a:gd name="connsiteY8213" fmla="*/ 2123032 h 2714626"/>
              <a:gd name="connsiteX8214" fmla="*/ 1177295 w 4719208"/>
              <a:gd name="connsiteY8214" fmla="*/ 2121947 h 2714626"/>
              <a:gd name="connsiteX8215" fmla="*/ 1173996 w 4719208"/>
              <a:gd name="connsiteY8215" fmla="*/ 2123394 h 2714626"/>
              <a:gd name="connsiteX8216" fmla="*/ 1178709 w 4719208"/>
              <a:gd name="connsiteY8216" fmla="*/ 2129541 h 2714626"/>
              <a:gd name="connsiteX8217" fmla="*/ 1185306 w 4719208"/>
              <a:gd name="connsiteY8217" fmla="*/ 2136050 h 2714626"/>
              <a:gd name="connsiteX8218" fmla="*/ 1187192 w 4719208"/>
              <a:gd name="connsiteY8218" fmla="*/ 2135327 h 2714626"/>
              <a:gd name="connsiteX8219" fmla="*/ 1192846 w 4719208"/>
              <a:gd name="connsiteY8219" fmla="*/ 2133880 h 2714626"/>
              <a:gd name="connsiteX8220" fmla="*/ 1190961 w 4719208"/>
              <a:gd name="connsiteY8220" fmla="*/ 2132434 h 2714626"/>
              <a:gd name="connsiteX8221" fmla="*/ 1193318 w 4719208"/>
              <a:gd name="connsiteY8221" fmla="*/ 2132434 h 2714626"/>
              <a:gd name="connsiteX8222" fmla="*/ 1192374 w 4719208"/>
              <a:gd name="connsiteY8222" fmla="*/ 2137497 h 2714626"/>
              <a:gd name="connsiteX8223" fmla="*/ 1191432 w 4719208"/>
              <a:gd name="connsiteY8223" fmla="*/ 2139666 h 2714626"/>
              <a:gd name="connsiteX8224" fmla="*/ 1196145 w 4719208"/>
              <a:gd name="connsiteY8224" fmla="*/ 2143282 h 2714626"/>
              <a:gd name="connsiteX8225" fmla="*/ 1201800 w 4719208"/>
              <a:gd name="connsiteY8225" fmla="*/ 2149068 h 2714626"/>
              <a:gd name="connsiteX8226" fmla="*/ 1206512 w 4719208"/>
              <a:gd name="connsiteY8226" fmla="*/ 2150515 h 2714626"/>
              <a:gd name="connsiteX8227" fmla="*/ 1209812 w 4719208"/>
              <a:gd name="connsiteY8227" fmla="*/ 2150515 h 2714626"/>
              <a:gd name="connsiteX8228" fmla="*/ 1210282 w 4719208"/>
              <a:gd name="connsiteY8228" fmla="*/ 2154854 h 2714626"/>
              <a:gd name="connsiteX8229" fmla="*/ 1214523 w 4719208"/>
              <a:gd name="connsiteY8229" fmla="*/ 2161363 h 2714626"/>
              <a:gd name="connsiteX8230" fmla="*/ 1212639 w 4719208"/>
              <a:gd name="connsiteY8230" fmla="*/ 2164979 h 2714626"/>
              <a:gd name="connsiteX8231" fmla="*/ 1214052 w 4719208"/>
              <a:gd name="connsiteY8231" fmla="*/ 2164979 h 2714626"/>
              <a:gd name="connsiteX8232" fmla="*/ 1214052 w 4719208"/>
              <a:gd name="connsiteY8232" fmla="*/ 2163171 h 2714626"/>
              <a:gd name="connsiteX8233" fmla="*/ 1215938 w 4719208"/>
              <a:gd name="connsiteY8233" fmla="*/ 2161363 h 2714626"/>
              <a:gd name="connsiteX8234" fmla="*/ 1217822 w 4719208"/>
              <a:gd name="connsiteY8234" fmla="*/ 2163171 h 2714626"/>
              <a:gd name="connsiteX8235" fmla="*/ 1217822 w 4719208"/>
              <a:gd name="connsiteY8235" fmla="*/ 2164617 h 2714626"/>
              <a:gd name="connsiteX8236" fmla="*/ 1214523 w 4719208"/>
              <a:gd name="connsiteY8236" fmla="*/ 2166064 h 2714626"/>
              <a:gd name="connsiteX8237" fmla="*/ 1214994 w 4719208"/>
              <a:gd name="connsiteY8237" fmla="*/ 2168234 h 2714626"/>
              <a:gd name="connsiteX8238" fmla="*/ 1211696 w 4719208"/>
              <a:gd name="connsiteY8238" fmla="*/ 2166787 h 2714626"/>
              <a:gd name="connsiteX8239" fmla="*/ 1207926 w 4719208"/>
              <a:gd name="connsiteY8239" fmla="*/ 2162086 h 2714626"/>
              <a:gd name="connsiteX8240" fmla="*/ 1205099 w 4719208"/>
              <a:gd name="connsiteY8240" fmla="*/ 2156662 h 2714626"/>
              <a:gd name="connsiteX8241" fmla="*/ 1200386 w 4719208"/>
              <a:gd name="connsiteY8241" fmla="*/ 2153046 h 2714626"/>
              <a:gd name="connsiteX8242" fmla="*/ 1196145 w 4719208"/>
              <a:gd name="connsiteY8242" fmla="*/ 2153046 h 2714626"/>
              <a:gd name="connsiteX8243" fmla="*/ 1198030 w 4719208"/>
              <a:gd name="connsiteY8243" fmla="*/ 2151961 h 2714626"/>
              <a:gd name="connsiteX8244" fmla="*/ 1198972 w 4719208"/>
              <a:gd name="connsiteY8244" fmla="*/ 2150515 h 2714626"/>
              <a:gd name="connsiteX8245" fmla="*/ 1194731 w 4719208"/>
              <a:gd name="connsiteY8245" fmla="*/ 2149430 h 2714626"/>
              <a:gd name="connsiteX8246" fmla="*/ 1191432 w 4719208"/>
              <a:gd name="connsiteY8246" fmla="*/ 2144367 h 2714626"/>
              <a:gd name="connsiteX8247" fmla="*/ 1188605 w 4719208"/>
              <a:gd name="connsiteY8247" fmla="*/ 2142559 h 2714626"/>
              <a:gd name="connsiteX8248" fmla="*/ 1186720 w 4719208"/>
              <a:gd name="connsiteY8248" fmla="*/ 2144367 h 2714626"/>
              <a:gd name="connsiteX8249" fmla="*/ 1183892 w 4719208"/>
              <a:gd name="connsiteY8249" fmla="*/ 2139666 h 2714626"/>
              <a:gd name="connsiteX8250" fmla="*/ 1174467 w 4719208"/>
              <a:gd name="connsiteY8250" fmla="*/ 2130626 h 2714626"/>
              <a:gd name="connsiteX8251" fmla="*/ 1167870 w 4719208"/>
              <a:gd name="connsiteY8251" fmla="*/ 2127733 h 2714626"/>
              <a:gd name="connsiteX8252" fmla="*/ 1169754 w 4719208"/>
              <a:gd name="connsiteY8252" fmla="*/ 2125563 h 2714626"/>
              <a:gd name="connsiteX8253" fmla="*/ 1171169 w 4719208"/>
              <a:gd name="connsiteY8253" fmla="*/ 2123032 h 2714626"/>
              <a:gd name="connsiteX8254" fmla="*/ 1163157 w 4719208"/>
              <a:gd name="connsiteY8254" fmla="*/ 2118693 h 2714626"/>
              <a:gd name="connsiteX8255" fmla="*/ 1154675 w 4719208"/>
              <a:gd name="connsiteY8255" fmla="*/ 2107845 h 2714626"/>
              <a:gd name="connsiteX8256" fmla="*/ 1150905 w 4719208"/>
              <a:gd name="connsiteY8256" fmla="*/ 2103505 h 2714626"/>
              <a:gd name="connsiteX8257" fmla="*/ 1141952 w 4719208"/>
              <a:gd name="connsiteY8257" fmla="*/ 2100613 h 2714626"/>
              <a:gd name="connsiteX8258" fmla="*/ 1129227 w 4719208"/>
              <a:gd name="connsiteY8258" fmla="*/ 2091572 h 2714626"/>
              <a:gd name="connsiteX8259" fmla="*/ 1127790 w 4719208"/>
              <a:gd name="connsiteY8259" fmla="*/ 2090230 h 2714626"/>
              <a:gd name="connsiteX8260" fmla="*/ 1095528 w 4719208"/>
              <a:gd name="connsiteY8260" fmla="*/ 2119814 h 2714626"/>
              <a:gd name="connsiteX8261" fmla="*/ 1102366 w 4719208"/>
              <a:gd name="connsiteY8261" fmla="*/ 2124479 h 2714626"/>
              <a:gd name="connsiteX8262" fmla="*/ 1109906 w 4719208"/>
              <a:gd name="connsiteY8262" fmla="*/ 2125563 h 2714626"/>
              <a:gd name="connsiteX8263" fmla="*/ 1111320 w 4719208"/>
              <a:gd name="connsiteY8263" fmla="*/ 2123032 h 2714626"/>
              <a:gd name="connsiteX8264" fmla="*/ 1108493 w 4719208"/>
              <a:gd name="connsiteY8264" fmla="*/ 2118331 h 2714626"/>
              <a:gd name="connsiteX8265" fmla="*/ 1106136 w 4719208"/>
              <a:gd name="connsiteY8265" fmla="*/ 2116162 h 2714626"/>
              <a:gd name="connsiteX8266" fmla="*/ 1108022 w 4719208"/>
              <a:gd name="connsiteY8266" fmla="*/ 2113631 h 2714626"/>
              <a:gd name="connsiteX8267" fmla="*/ 1108022 w 4719208"/>
              <a:gd name="connsiteY8267" fmla="*/ 2111099 h 2714626"/>
              <a:gd name="connsiteX8268" fmla="*/ 1109906 w 4719208"/>
              <a:gd name="connsiteY8268" fmla="*/ 2110014 h 2714626"/>
              <a:gd name="connsiteX8269" fmla="*/ 1110849 w 4719208"/>
              <a:gd name="connsiteY8269" fmla="*/ 2112545 h 2714626"/>
              <a:gd name="connsiteX8270" fmla="*/ 1112262 w 4719208"/>
              <a:gd name="connsiteY8270" fmla="*/ 2111822 h 2714626"/>
              <a:gd name="connsiteX8271" fmla="*/ 1109906 w 4719208"/>
              <a:gd name="connsiteY8271" fmla="*/ 2113631 h 2714626"/>
              <a:gd name="connsiteX8272" fmla="*/ 1111320 w 4719208"/>
              <a:gd name="connsiteY8272" fmla="*/ 2119416 h 2714626"/>
              <a:gd name="connsiteX8273" fmla="*/ 1113204 w 4719208"/>
              <a:gd name="connsiteY8273" fmla="*/ 2122309 h 2714626"/>
              <a:gd name="connsiteX8274" fmla="*/ 1114619 w 4719208"/>
              <a:gd name="connsiteY8274" fmla="*/ 2121947 h 2714626"/>
              <a:gd name="connsiteX8275" fmla="*/ 1116975 w 4719208"/>
              <a:gd name="connsiteY8275" fmla="*/ 2121947 h 2714626"/>
              <a:gd name="connsiteX8276" fmla="*/ 1117446 w 4719208"/>
              <a:gd name="connsiteY8276" fmla="*/ 2119416 h 2714626"/>
              <a:gd name="connsiteX8277" fmla="*/ 1114148 w 4719208"/>
              <a:gd name="connsiteY8277" fmla="*/ 2116523 h 2714626"/>
              <a:gd name="connsiteX8278" fmla="*/ 1112262 w 4719208"/>
              <a:gd name="connsiteY8278" fmla="*/ 2114715 h 2714626"/>
              <a:gd name="connsiteX8279" fmla="*/ 1114619 w 4719208"/>
              <a:gd name="connsiteY8279" fmla="*/ 2113631 h 2714626"/>
              <a:gd name="connsiteX8280" fmla="*/ 1116975 w 4719208"/>
              <a:gd name="connsiteY8280" fmla="*/ 2117608 h 2714626"/>
              <a:gd name="connsiteX8281" fmla="*/ 1120274 w 4719208"/>
              <a:gd name="connsiteY8281" fmla="*/ 2117246 h 2714626"/>
              <a:gd name="connsiteX8282" fmla="*/ 1121687 w 4719208"/>
              <a:gd name="connsiteY8282" fmla="*/ 2113631 h 2714626"/>
              <a:gd name="connsiteX8283" fmla="*/ 1116032 w 4719208"/>
              <a:gd name="connsiteY8283" fmla="*/ 2108929 h 2714626"/>
              <a:gd name="connsiteX8284" fmla="*/ 1114148 w 4719208"/>
              <a:gd name="connsiteY8284" fmla="*/ 2106759 h 2714626"/>
              <a:gd name="connsiteX8285" fmla="*/ 1120745 w 4719208"/>
              <a:gd name="connsiteY8285" fmla="*/ 2108929 h 2714626"/>
              <a:gd name="connsiteX8286" fmla="*/ 1132997 w 4719208"/>
              <a:gd name="connsiteY8286" fmla="*/ 2119777 h 2714626"/>
              <a:gd name="connsiteX8287" fmla="*/ 1140066 w 4719208"/>
              <a:gd name="connsiteY8287" fmla="*/ 2124117 h 2714626"/>
              <a:gd name="connsiteX8288" fmla="*/ 1143365 w 4719208"/>
              <a:gd name="connsiteY8288" fmla="*/ 2129180 h 2714626"/>
              <a:gd name="connsiteX8289" fmla="*/ 1144822 w 4719208"/>
              <a:gd name="connsiteY8289" fmla="*/ 2131110 h 2714626"/>
              <a:gd name="connsiteX8290" fmla="*/ 1145249 w 4719208"/>
              <a:gd name="connsiteY8290" fmla="*/ 2130987 h 2714626"/>
              <a:gd name="connsiteX8291" fmla="*/ 1145656 w 4719208"/>
              <a:gd name="connsiteY8291" fmla="*/ 2132217 h 2714626"/>
              <a:gd name="connsiteX8292" fmla="*/ 1147011 w 4719208"/>
              <a:gd name="connsiteY8292" fmla="*/ 2134012 h 2714626"/>
              <a:gd name="connsiteX8293" fmla="*/ 1148077 w 4719208"/>
              <a:gd name="connsiteY8293" fmla="*/ 2134242 h 2714626"/>
              <a:gd name="connsiteX8294" fmla="*/ 1147599 w 4719208"/>
              <a:gd name="connsiteY8294" fmla="*/ 2134792 h 2714626"/>
              <a:gd name="connsiteX8295" fmla="*/ 1148549 w 4719208"/>
              <a:gd name="connsiteY8295" fmla="*/ 2136050 h 2714626"/>
              <a:gd name="connsiteX8296" fmla="*/ 1146663 w 4719208"/>
              <a:gd name="connsiteY8296" fmla="*/ 2141112 h 2714626"/>
              <a:gd name="connsiteX8297" fmla="*/ 1142423 w 4719208"/>
              <a:gd name="connsiteY8297" fmla="*/ 2144367 h 2714626"/>
              <a:gd name="connsiteX8298" fmla="*/ 1137239 w 4719208"/>
              <a:gd name="connsiteY8298" fmla="*/ 2143644 h 2714626"/>
              <a:gd name="connsiteX8299" fmla="*/ 1126871 w 4719208"/>
              <a:gd name="connsiteY8299" fmla="*/ 2143282 h 2714626"/>
              <a:gd name="connsiteX8300" fmla="*/ 1121687 w 4719208"/>
              <a:gd name="connsiteY8300" fmla="*/ 2139666 h 2714626"/>
              <a:gd name="connsiteX8301" fmla="*/ 1121687 w 4719208"/>
              <a:gd name="connsiteY8301" fmla="*/ 2143282 h 2714626"/>
              <a:gd name="connsiteX8302" fmla="*/ 1126400 w 4719208"/>
              <a:gd name="connsiteY8302" fmla="*/ 2146175 h 2714626"/>
              <a:gd name="connsiteX8303" fmla="*/ 1138652 w 4719208"/>
              <a:gd name="connsiteY8303" fmla="*/ 2147983 h 2714626"/>
              <a:gd name="connsiteX8304" fmla="*/ 1142423 w 4719208"/>
              <a:gd name="connsiteY8304" fmla="*/ 2150153 h 2714626"/>
              <a:gd name="connsiteX8305" fmla="*/ 1141480 w 4719208"/>
              <a:gd name="connsiteY8305" fmla="*/ 2151599 h 2714626"/>
              <a:gd name="connsiteX8306" fmla="*/ 1137239 w 4719208"/>
              <a:gd name="connsiteY8306" fmla="*/ 2150153 h 2714626"/>
              <a:gd name="connsiteX8307" fmla="*/ 1135824 w 4719208"/>
              <a:gd name="connsiteY8307" fmla="*/ 2151961 h 2714626"/>
              <a:gd name="connsiteX8308" fmla="*/ 1134411 w 4719208"/>
              <a:gd name="connsiteY8308" fmla="*/ 2150153 h 2714626"/>
              <a:gd name="connsiteX8309" fmla="*/ 1129698 w 4719208"/>
              <a:gd name="connsiteY8309" fmla="*/ 2149068 h 2714626"/>
              <a:gd name="connsiteX8310" fmla="*/ 1126871 w 4719208"/>
              <a:gd name="connsiteY8310" fmla="*/ 2149430 h 2714626"/>
              <a:gd name="connsiteX8311" fmla="*/ 1128285 w 4719208"/>
              <a:gd name="connsiteY8311" fmla="*/ 2150876 h 2714626"/>
              <a:gd name="connsiteX8312" fmla="*/ 1134411 w 4719208"/>
              <a:gd name="connsiteY8312" fmla="*/ 2154130 h 2714626"/>
              <a:gd name="connsiteX8313" fmla="*/ 1137710 w 4719208"/>
              <a:gd name="connsiteY8313" fmla="*/ 2151961 h 2714626"/>
              <a:gd name="connsiteX8314" fmla="*/ 1140066 w 4719208"/>
              <a:gd name="connsiteY8314" fmla="*/ 2155216 h 2714626"/>
              <a:gd name="connsiteX8315" fmla="*/ 1145250 w 4719208"/>
              <a:gd name="connsiteY8315" fmla="*/ 2159916 h 2714626"/>
              <a:gd name="connsiteX8316" fmla="*/ 1148549 w 4719208"/>
              <a:gd name="connsiteY8316" fmla="*/ 2161363 h 2714626"/>
              <a:gd name="connsiteX8317" fmla="*/ 1144779 w 4719208"/>
              <a:gd name="connsiteY8317" fmla="*/ 2162448 h 2714626"/>
              <a:gd name="connsiteX8318" fmla="*/ 1140537 w 4719208"/>
              <a:gd name="connsiteY8318" fmla="*/ 2163171 h 2714626"/>
              <a:gd name="connsiteX8319" fmla="*/ 1140537 w 4719208"/>
              <a:gd name="connsiteY8319" fmla="*/ 2164979 h 2714626"/>
              <a:gd name="connsiteX8320" fmla="*/ 1142423 w 4719208"/>
              <a:gd name="connsiteY8320" fmla="*/ 2167148 h 2714626"/>
              <a:gd name="connsiteX8321" fmla="*/ 1139124 w 4719208"/>
              <a:gd name="connsiteY8321" fmla="*/ 2166787 h 2714626"/>
              <a:gd name="connsiteX8322" fmla="*/ 1132526 w 4719208"/>
              <a:gd name="connsiteY8322" fmla="*/ 2168595 h 2714626"/>
              <a:gd name="connsiteX8323" fmla="*/ 1129227 w 4719208"/>
              <a:gd name="connsiteY8323" fmla="*/ 2169318 h 2714626"/>
              <a:gd name="connsiteX8324" fmla="*/ 1130170 w 4719208"/>
              <a:gd name="connsiteY8324" fmla="*/ 2171488 h 2714626"/>
              <a:gd name="connsiteX8325" fmla="*/ 1129227 w 4719208"/>
              <a:gd name="connsiteY8325" fmla="*/ 2175466 h 2714626"/>
              <a:gd name="connsiteX8326" fmla="*/ 1126400 w 4719208"/>
              <a:gd name="connsiteY8326" fmla="*/ 2176912 h 2714626"/>
              <a:gd name="connsiteX8327" fmla="*/ 1125458 w 4719208"/>
              <a:gd name="connsiteY8327" fmla="*/ 2174381 h 2714626"/>
              <a:gd name="connsiteX8328" fmla="*/ 1122159 w 4719208"/>
              <a:gd name="connsiteY8328" fmla="*/ 2172934 h 2714626"/>
              <a:gd name="connsiteX8329" fmla="*/ 1120274 w 4719208"/>
              <a:gd name="connsiteY8329" fmla="*/ 2175466 h 2714626"/>
              <a:gd name="connsiteX8330" fmla="*/ 1126400 w 4719208"/>
              <a:gd name="connsiteY8330" fmla="*/ 2179082 h 2714626"/>
              <a:gd name="connsiteX8331" fmla="*/ 1129227 w 4719208"/>
              <a:gd name="connsiteY8331" fmla="*/ 2180166 h 2714626"/>
              <a:gd name="connsiteX8332" fmla="*/ 1126871 w 4719208"/>
              <a:gd name="connsiteY8332" fmla="*/ 2180890 h 2714626"/>
              <a:gd name="connsiteX8333" fmla="*/ 1126400 w 4719208"/>
              <a:gd name="connsiteY8333" fmla="*/ 2182336 h 2714626"/>
              <a:gd name="connsiteX8334" fmla="*/ 1132997 w 4719208"/>
              <a:gd name="connsiteY8334" fmla="*/ 2186314 h 2714626"/>
              <a:gd name="connsiteX8335" fmla="*/ 1140537 w 4719208"/>
              <a:gd name="connsiteY8335" fmla="*/ 2192100 h 2714626"/>
              <a:gd name="connsiteX8336" fmla="*/ 1146663 w 4719208"/>
              <a:gd name="connsiteY8336" fmla="*/ 2193908 h 2714626"/>
              <a:gd name="connsiteX8337" fmla="*/ 1150905 w 4719208"/>
              <a:gd name="connsiteY8337" fmla="*/ 2193184 h 2714626"/>
              <a:gd name="connsiteX8338" fmla="*/ 1151376 w 4719208"/>
              <a:gd name="connsiteY8338" fmla="*/ 2189569 h 2714626"/>
              <a:gd name="connsiteX8339" fmla="*/ 1152318 w 4719208"/>
              <a:gd name="connsiteY8339" fmla="*/ 2185952 h 2714626"/>
              <a:gd name="connsiteX8340" fmla="*/ 1153262 w 4719208"/>
              <a:gd name="connsiteY8340" fmla="*/ 2184506 h 2714626"/>
              <a:gd name="connsiteX8341" fmla="*/ 1157031 w 4719208"/>
              <a:gd name="connsiteY8341" fmla="*/ 2185229 h 2714626"/>
              <a:gd name="connsiteX8342" fmla="*/ 1158444 w 4719208"/>
              <a:gd name="connsiteY8342" fmla="*/ 2184506 h 2714626"/>
              <a:gd name="connsiteX8343" fmla="*/ 1163157 w 4719208"/>
              <a:gd name="connsiteY8343" fmla="*/ 2187399 h 2714626"/>
              <a:gd name="connsiteX8344" fmla="*/ 1167870 w 4719208"/>
              <a:gd name="connsiteY8344" fmla="*/ 2194269 h 2714626"/>
              <a:gd name="connsiteX8345" fmla="*/ 1172582 w 4719208"/>
              <a:gd name="connsiteY8345" fmla="*/ 2195354 h 2714626"/>
              <a:gd name="connsiteX8346" fmla="*/ 1175882 w 4719208"/>
              <a:gd name="connsiteY8346" fmla="*/ 2193184 h 2714626"/>
              <a:gd name="connsiteX8347" fmla="*/ 1180593 w 4719208"/>
              <a:gd name="connsiteY8347" fmla="*/ 2197885 h 2714626"/>
              <a:gd name="connsiteX8348" fmla="*/ 1183421 w 4719208"/>
              <a:gd name="connsiteY8348" fmla="*/ 2200417 h 2714626"/>
              <a:gd name="connsiteX8349" fmla="*/ 1181064 w 4719208"/>
              <a:gd name="connsiteY8349" fmla="*/ 2202224 h 2714626"/>
              <a:gd name="connsiteX8350" fmla="*/ 1185306 w 4719208"/>
              <a:gd name="connsiteY8350" fmla="*/ 2203671 h 2714626"/>
              <a:gd name="connsiteX8351" fmla="*/ 1195674 w 4719208"/>
              <a:gd name="connsiteY8351" fmla="*/ 2204756 h 2714626"/>
              <a:gd name="connsiteX8352" fmla="*/ 1206512 w 4719208"/>
              <a:gd name="connsiteY8352" fmla="*/ 2206926 h 2714626"/>
              <a:gd name="connsiteX8353" fmla="*/ 1210282 w 4719208"/>
              <a:gd name="connsiteY8353" fmla="*/ 2209457 h 2714626"/>
              <a:gd name="connsiteX8354" fmla="*/ 1210282 w 4719208"/>
              <a:gd name="connsiteY8354" fmla="*/ 2207649 h 2714626"/>
              <a:gd name="connsiteX8355" fmla="*/ 1211225 w 4719208"/>
              <a:gd name="connsiteY8355" fmla="*/ 2205841 h 2714626"/>
              <a:gd name="connsiteX8356" fmla="*/ 1187192 w 4719208"/>
              <a:gd name="connsiteY8356" fmla="*/ 2190653 h 2714626"/>
              <a:gd name="connsiteX8357" fmla="*/ 1164100 w 4719208"/>
              <a:gd name="connsiteY8357" fmla="*/ 2175104 h 2714626"/>
              <a:gd name="connsiteX8358" fmla="*/ 1170226 w 4719208"/>
              <a:gd name="connsiteY8358" fmla="*/ 2176551 h 2714626"/>
              <a:gd name="connsiteX8359" fmla="*/ 1183421 w 4719208"/>
              <a:gd name="connsiteY8359" fmla="*/ 2183421 h 2714626"/>
              <a:gd name="connsiteX8360" fmla="*/ 1190961 w 4719208"/>
              <a:gd name="connsiteY8360" fmla="*/ 2183783 h 2714626"/>
              <a:gd name="connsiteX8361" fmla="*/ 1192846 w 4719208"/>
              <a:gd name="connsiteY8361" fmla="*/ 2184867 h 2714626"/>
              <a:gd name="connsiteX8362" fmla="*/ 1189547 w 4719208"/>
              <a:gd name="connsiteY8362" fmla="*/ 2185952 h 2714626"/>
              <a:gd name="connsiteX8363" fmla="*/ 1188134 w 4719208"/>
              <a:gd name="connsiteY8363" fmla="*/ 2187399 h 2714626"/>
              <a:gd name="connsiteX8364" fmla="*/ 1214994 w 4719208"/>
              <a:gd name="connsiteY8364" fmla="*/ 2200417 h 2714626"/>
              <a:gd name="connsiteX8365" fmla="*/ 1237614 w 4719208"/>
              <a:gd name="connsiteY8365" fmla="*/ 2211988 h 2714626"/>
              <a:gd name="connsiteX8366" fmla="*/ 1243741 w 4719208"/>
              <a:gd name="connsiteY8366" fmla="*/ 2210542 h 2714626"/>
              <a:gd name="connsiteX8367" fmla="*/ 1256465 w 4719208"/>
              <a:gd name="connsiteY8367" fmla="*/ 2214519 h 2714626"/>
              <a:gd name="connsiteX8368" fmla="*/ 1260706 w 4719208"/>
              <a:gd name="connsiteY8368" fmla="*/ 2217051 h 2714626"/>
              <a:gd name="connsiteX8369" fmla="*/ 1269660 w 4719208"/>
              <a:gd name="connsiteY8369" fmla="*/ 2222837 h 2714626"/>
              <a:gd name="connsiteX8370" fmla="*/ 1286625 w 4719208"/>
              <a:gd name="connsiteY8370" fmla="*/ 2228260 h 2714626"/>
              <a:gd name="connsiteX8371" fmla="*/ 1294636 w 4719208"/>
              <a:gd name="connsiteY8371" fmla="*/ 2232600 h 2714626"/>
              <a:gd name="connsiteX8372" fmla="*/ 1296050 w 4719208"/>
              <a:gd name="connsiteY8372" fmla="*/ 2235854 h 2714626"/>
              <a:gd name="connsiteX8373" fmla="*/ 1302176 w 4719208"/>
              <a:gd name="connsiteY8373" fmla="*/ 2236939 h 2714626"/>
              <a:gd name="connsiteX8374" fmla="*/ 1311601 w 4719208"/>
              <a:gd name="connsiteY8374" fmla="*/ 2241640 h 2714626"/>
              <a:gd name="connsiteX8375" fmla="*/ 1323854 w 4719208"/>
              <a:gd name="connsiteY8375" fmla="*/ 2251404 h 2714626"/>
              <a:gd name="connsiteX8376" fmla="*/ 1331865 w 4719208"/>
              <a:gd name="connsiteY8376" fmla="*/ 2256828 h 2714626"/>
              <a:gd name="connsiteX8377" fmla="*/ 1326681 w 4719208"/>
              <a:gd name="connsiteY8377" fmla="*/ 2261529 h 2714626"/>
              <a:gd name="connsiteX8378" fmla="*/ 1320555 w 4719208"/>
              <a:gd name="connsiteY8378" fmla="*/ 2262975 h 2714626"/>
              <a:gd name="connsiteX8379" fmla="*/ 1312072 w 4719208"/>
              <a:gd name="connsiteY8379" fmla="*/ 2259359 h 2714626"/>
              <a:gd name="connsiteX8380" fmla="*/ 1299348 w 4719208"/>
              <a:gd name="connsiteY8380" fmla="*/ 2253212 h 2714626"/>
              <a:gd name="connsiteX8381" fmla="*/ 1293222 w 4719208"/>
              <a:gd name="connsiteY8381" fmla="*/ 2253573 h 2714626"/>
              <a:gd name="connsiteX8382" fmla="*/ 1302176 w 4719208"/>
              <a:gd name="connsiteY8382" fmla="*/ 2261529 h 2714626"/>
              <a:gd name="connsiteX8383" fmla="*/ 1309716 w 4719208"/>
              <a:gd name="connsiteY8383" fmla="*/ 2277078 h 2714626"/>
              <a:gd name="connsiteX8384" fmla="*/ 1316313 w 4719208"/>
              <a:gd name="connsiteY8384" fmla="*/ 2283948 h 2714626"/>
              <a:gd name="connsiteX8385" fmla="*/ 1315842 w 4719208"/>
              <a:gd name="connsiteY8385" fmla="*/ 2286480 h 2714626"/>
              <a:gd name="connsiteX8386" fmla="*/ 1317256 w 4719208"/>
              <a:gd name="connsiteY8386" fmla="*/ 2287926 h 2714626"/>
              <a:gd name="connsiteX8387" fmla="*/ 1314429 w 4719208"/>
              <a:gd name="connsiteY8387" fmla="*/ 2290457 h 2714626"/>
              <a:gd name="connsiteX8388" fmla="*/ 1308302 w 4719208"/>
              <a:gd name="connsiteY8388" fmla="*/ 2292266 h 2714626"/>
              <a:gd name="connsiteX8389" fmla="*/ 1305003 w 4719208"/>
              <a:gd name="connsiteY8389" fmla="*/ 2291543 h 2714626"/>
              <a:gd name="connsiteX8390" fmla="*/ 1310187 w 4719208"/>
              <a:gd name="connsiteY8390" fmla="*/ 2295882 h 2714626"/>
              <a:gd name="connsiteX8391" fmla="*/ 1318199 w 4719208"/>
              <a:gd name="connsiteY8391" fmla="*/ 2304198 h 2714626"/>
              <a:gd name="connsiteX8392" fmla="*/ 1315842 w 4719208"/>
              <a:gd name="connsiteY8392" fmla="*/ 2304198 h 2714626"/>
              <a:gd name="connsiteX8393" fmla="*/ 1314900 w 4719208"/>
              <a:gd name="connsiteY8393" fmla="*/ 2307092 h 2714626"/>
              <a:gd name="connsiteX8394" fmla="*/ 1312072 w 4719208"/>
              <a:gd name="connsiteY8394" fmla="*/ 2305645 h 2714626"/>
              <a:gd name="connsiteX8395" fmla="*/ 1312072 w 4719208"/>
              <a:gd name="connsiteY8395" fmla="*/ 2307815 h 2714626"/>
              <a:gd name="connsiteX8396" fmla="*/ 1318199 w 4719208"/>
              <a:gd name="connsiteY8396" fmla="*/ 2309261 h 2714626"/>
              <a:gd name="connsiteX8397" fmla="*/ 1320555 w 4719208"/>
              <a:gd name="connsiteY8397" fmla="*/ 2308900 h 2714626"/>
              <a:gd name="connsiteX8398" fmla="*/ 1322439 w 4719208"/>
              <a:gd name="connsiteY8398" fmla="*/ 2312877 h 2714626"/>
              <a:gd name="connsiteX8399" fmla="*/ 1325739 w 4719208"/>
              <a:gd name="connsiteY8399" fmla="*/ 2316132 h 2714626"/>
              <a:gd name="connsiteX8400" fmla="*/ 1325739 w 4719208"/>
              <a:gd name="connsiteY8400" fmla="*/ 2319748 h 2714626"/>
              <a:gd name="connsiteX8401" fmla="*/ 1323854 w 4719208"/>
              <a:gd name="connsiteY8401" fmla="*/ 2322279 h 2714626"/>
              <a:gd name="connsiteX8402" fmla="*/ 1325739 w 4719208"/>
              <a:gd name="connsiteY8402" fmla="*/ 2323002 h 2714626"/>
              <a:gd name="connsiteX8403" fmla="*/ 1328566 w 4719208"/>
              <a:gd name="connsiteY8403" fmla="*/ 2323364 h 2714626"/>
              <a:gd name="connsiteX8404" fmla="*/ 1325739 w 4719208"/>
              <a:gd name="connsiteY8404" fmla="*/ 2324810 h 2714626"/>
              <a:gd name="connsiteX8405" fmla="*/ 1323854 w 4719208"/>
              <a:gd name="connsiteY8405" fmla="*/ 2326980 h 2714626"/>
              <a:gd name="connsiteX8406" fmla="*/ 1321026 w 4719208"/>
              <a:gd name="connsiteY8406" fmla="*/ 2323002 h 2714626"/>
              <a:gd name="connsiteX8407" fmla="*/ 1320555 w 4719208"/>
              <a:gd name="connsiteY8407" fmla="*/ 2313962 h 2714626"/>
              <a:gd name="connsiteX8408" fmla="*/ 1317728 w 4719208"/>
              <a:gd name="connsiteY8408" fmla="*/ 2309984 h 2714626"/>
              <a:gd name="connsiteX8409" fmla="*/ 1317256 w 4719208"/>
              <a:gd name="connsiteY8409" fmla="*/ 2311793 h 2714626"/>
              <a:gd name="connsiteX8410" fmla="*/ 1319612 w 4719208"/>
              <a:gd name="connsiteY8410" fmla="*/ 2315409 h 2714626"/>
              <a:gd name="connsiteX8411" fmla="*/ 1318199 w 4719208"/>
              <a:gd name="connsiteY8411" fmla="*/ 2318302 h 2714626"/>
              <a:gd name="connsiteX8412" fmla="*/ 1315842 w 4719208"/>
              <a:gd name="connsiteY8412" fmla="*/ 2317579 h 2714626"/>
              <a:gd name="connsiteX8413" fmla="*/ 1313486 w 4719208"/>
              <a:gd name="connsiteY8413" fmla="*/ 2318302 h 2714626"/>
              <a:gd name="connsiteX8414" fmla="*/ 1313015 w 4719208"/>
              <a:gd name="connsiteY8414" fmla="*/ 2324810 h 2714626"/>
              <a:gd name="connsiteX8415" fmla="*/ 1321026 w 4719208"/>
              <a:gd name="connsiteY8415" fmla="*/ 2336382 h 2714626"/>
              <a:gd name="connsiteX8416" fmla="*/ 1329980 w 4719208"/>
              <a:gd name="connsiteY8416" fmla="*/ 2339637 h 2714626"/>
              <a:gd name="connsiteX8417" fmla="*/ 1330451 w 4719208"/>
              <a:gd name="connsiteY8417" fmla="*/ 2342529 h 2714626"/>
              <a:gd name="connsiteX8418" fmla="*/ 1326681 w 4719208"/>
              <a:gd name="connsiteY8418" fmla="*/ 2345060 h 2714626"/>
              <a:gd name="connsiteX8419" fmla="*/ 1322911 w 4719208"/>
              <a:gd name="connsiteY8419" fmla="*/ 2348315 h 2714626"/>
              <a:gd name="connsiteX8420" fmla="*/ 1319141 w 4719208"/>
              <a:gd name="connsiteY8420" fmla="*/ 2346146 h 2714626"/>
              <a:gd name="connsiteX8421" fmla="*/ 1319612 w 4719208"/>
              <a:gd name="connsiteY8421" fmla="*/ 2347954 h 2714626"/>
              <a:gd name="connsiteX8422" fmla="*/ 1318199 w 4719208"/>
              <a:gd name="connsiteY8422" fmla="*/ 2349400 h 2714626"/>
              <a:gd name="connsiteX8423" fmla="*/ 1315842 w 4719208"/>
              <a:gd name="connsiteY8423" fmla="*/ 2348315 h 2714626"/>
              <a:gd name="connsiteX8424" fmla="*/ 1314429 w 4719208"/>
              <a:gd name="connsiteY8424" fmla="*/ 2356270 h 2714626"/>
              <a:gd name="connsiteX8425" fmla="*/ 1315842 w 4719208"/>
              <a:gd name="connsiteY8425" fmla="*/ 2363503 h 2714626"/>
              <a:gd name="connsiteX8426" fmla="*/ 1311601 w 4719208"/>
              <a:gd name="connsiteY8426" fmla="*/ 2369288 h 2714626"/>
              <a:gd name="connsiteX8427" fmla="*/ 1305946 w 4719208"/>
              <a:gd name="connsiteY8427" fmla="*/ 2382306 h 2714626"/>
              <a:gd name="connsiteX8428" fmla="*/ 1299348 w 4719208"/>
              <a:gd name="connsiteY8428" fmla="*/ 2385922 h 2714626"/>
              <a:gd name="connsiteX8429" fmla="*/ 1293222 w 4719208"/>
              <a:gd name="connsiteY8429" fmla="*/ 2383391 h 2714626"/>
              <a:gd name="connsiteX8430" fmla="*/ 1285682 w 4719208"/>
              <a:gd name="connsiteY8430" fmla="*/ 2384114 h 2714626"/>
              <a:gd name="connsiteX8431" fmla="*/ 1280970 w 4719208"/>
              <a:gd name="connsiteY8431" fmla="*/ 2384114 h 2714626"/>
              <a:gd name="connsiteX8432" fmla="*/ 1272959 w 4719208"/>
              <a:gd name="connsiteY8432" fmla="*/ 2382668 h 2714626"/>
              <a:gd name="connsiteX8433" fmla="*/ 1256465 w 4719208"/>
              <a:gd name="connsiteY8433" fmla="*/ 2382306 h 2714626"/>
              <a:gd name="connsiteX8434" fmla="*/ 1248453 w 4719208"/>
              <a:gd name="connsiteY8434" fmla="*/ 2383753 h 2714626"/>
              <a:gd name="connsiteX8435" fmla="*/ 1245155 w 4719208"/>
              <a:gd name="connsiteY8435" fmla="*/ 2381583 h 2714626"/>
              <a:gd name="connsiteX8436" fmla="*/ 1237143 w 4719208"/>
              <a:gd name="connsiteY8436" fmla="*/ 2381583 h 2714626"/>
              <a:gd name="connsiteX8437" fmla="*/ 1228661 w 4719208"/>
              <a:gd name="connsiteY8437" fmla="*/ 2383753 h 2714626"/>
              <a:gd name="connsiteX8438" fmla="*/ 1220650 w 4719208"/>
              <a:gd name="connsiteY8438" fmla="*/ 2383391 h 2714626"/>
              <a:gd name="connsiteX8439" fmla="*/ 1216409 w 4719208"/>
              <a:gd name="connsiteY8439" fmla="*/ 2380136 h 2714626"/>
              <a:gd name="connsiteX8440" fmla="*/ 1220178 w 4719208"/>
              <a:gd name="connsiteY8440" fmla="*/ 2376882 h 2714626"/>
              <a:gd name="connsiteX8441" fmla="*/ 1214523 w 4719208"/>
              <a:gd name="connsiteY8441" fmla="*/ 2374351 h 2714626"/>
              <a:gd name="connsiteX8442" fmla="*/ 1207926 w 4719208"/>
              <a:gd name="connsiteY8442" fmla="*/ 2367481 h 2714626"/>
              <a:gd name="connsiteX8443" fmla="*/ 1201800 w 4719208"/>
              <a:gd name="connsiteY8443" fmla="*/ 2359887 h 2714626"/>
              <a:gd name="connsiteX8444" fmla="*/ 1193318 w 4719208"/>
              <a:gd name="connsiteY8444" fmla="*/ 2353016 h 2714626"/>
              <a:gd name="connsiteX8445" fmla="*/ 1186248 w 4719208"/>
              <a:gd name="connsiteY8445" fmla="*/ 2350846 h 2714626"/>
              <a:gd name="connsiteX8446" fmla="*/ 1186720 w 4719208"/>
              <a:gd name="connsiteY8446" fmla="*/ 2356632 h 2714626"/>
              <a:gd name="connsiteX8447" fmla="*/ 1191432 w 4719208"/>
              <a:gd name="connsiteY8447" fmla="*/ 2364949 h 2714626"/>
              <a:gd name="connsiteX8448" fmla="*/ 1192374 w 4719208"/>
              <a:gd name="connsiteY8448" fmla="*/ 2371096 h 2714626"/>
              <a:gd name="connsiteX8449" fmla="*/ 1189547 w 4719208"/>
              <a:gd name="connsiteY8449" fmla="*/ 2374351 h 2714626"/>
              <a:gd name="connsiteX8450" fmla="*/ 1186720 w 4719208"/>
              <a:gd name="connsiteY8450" fmla="*/ 2372904 h 2714626"/>
              <a:gd name="connsiteX8451" fmla="*/ 1184835 w 4719208"/>
              <a:gd name="connsiteY8451" fmla="*/ 2373266 h 2714626"/>
              <a:gd name="connsiteX8452" fmla="*/ 1183421 w 4719208"/>
              <a:gd name="connsiteY8452" fmla="*/ 2374351 h 2714626"/>
              <a:gd name="connsiteX8453" fmla="*/ 1186248 w 4719208"/>
              <a:gd name="connsiteY8453" fmla="*/ 2376882 h 2714626"/>
              <a:gd name="connsiteX8454" fmla="*/ 1186720 w 4719208"/>
              <a:gd name="connsiteY8454" fmla="*/ 2377967 h 2714626"/>
              <a:gd name="connsiteX8455" fmla="*/ 1184835 w 4719208"/>
              <a:gd name="connsiteY8455" fmla="*/ 2379052 h 2714626"/>
              <a:gd name="connsiteX8456" fmla="*/ 1182008 w 4719208"/>
              <a:gd name="connsiteY8456" fmla="*/ 2377967 h 2714626"/>
              <a:gd name="connsiteX8457" fmla="*/ 1181064 w 4719208"/>
              <a:gd name="connsiteY8457" fmla="*/ 2376521 h 2714626"/>
              <a:gd name="connsiteX8458" fmla="*/ 1180593 w 4719208"/>
              <a:gd name="connsiteY8458" fmla="*/ 2379052 h 2714626"/>
              <a:gd name="connsiteX8459" fmla="*/ 1175882 w 4719208"/>
              <a:gd name="connsiteY8459" fmla="*/ 2381583 h 2714626"/>
              <a:gd name="connsiteX8460" fmla="*/ 1169754 w 4719208"/>
              <a:gd name="connsiteY8460" fmla="*/ 2383391 h 2714626"/>
              <a:gd name="connsiteX8461" fmla="*/ 1164100 w 4719208"/>
              <a:gd name="connsiteY8461" fmla="*/ 2385922 h 2714626"/>
              <a:gd name="connsiteX8462" fmla="*/ 1161744 w 4719208"/>
              <a:gd name="connsiteY8462" fmla="*/ 2388815 h 2714626"/>
              <a:gd name="connsiteX8463" fmla="*/ 1159388 w 4719208"/>
              <a:gd name="connsiteY8463" fmla="*/ 2387008 h 2714626"/>
              <a:gd name="connsiteX8464" fmla="*/ 1154675 w 4719208"/>
              <a:gd name="connsiteY8464" fmla="*/ 2384838 h 2714626"/>
              <a:gd name="connsiteX8465" fmla="*/ 1152318 w 4719208"/>
              <a:gd name="connsiteY8465" fmla="*/ 2387369 h 2714626"/>
              <a:gd name="connsiteX8466" fmla="*/ 1148549 w 4719208"/>
              <a:gd name="connsiteY8466" fmla="*/ 2384114 h 2714626"/>
              <a:gd name="connsiteX8467" fmla="*/ 1141952 w 4719208"/>
              <a:gd name="connsiteY8467" fmla="*/ 2382306 h 2714626"/>
              <a:gd name="connsiteX8468" fmla="*/ 1137710 w 4719208"/>
              <a:gd name="connsiteY8468" fmla="*/ 2384838 h 2714626"/>
              <a:gd name="connsiteX8469" fmla="*/ 1134411 w 4719208"/>
              <a:gd name="connsiteY8469" fmla="*/ 2381583 h 2714626"/>
              <a:gd name="connsiteX8470" fmla="*/ 1132526 w 4719208"/>
              <a:gd name="connsiteY8470" fmla="*/ 2373990 h 2714626"/>
              <a:gd name="connsiteX8471" fmla="*/ 1131584 w 4719208"/>
              <a:gd name="connsiteY8471" fmla="*/ 2366034 h 2714626"/>
              <a:gd name="connsiteX8472" fmla="*/ 1129227 w 4719208"/>
              <a:gd name="connsiteY8472" fmla="*/ 2359164 h 2714626"/>
              <a:gd name="connsiteX8473" fmla="*/ 1125458 w 4719208"/>
              <a:gd name="connsiteY8473" fmla="*/ 2356632 h 2714626"/>
              <a:gd name="connsiteX8474" fmla="*/ 1125458 w 4719208"/>
              <a:gd name="connsiteY8474" fmla="*/ 2353739 h 2714626"/>
              <a:gd name="connsiteX8475" fmla="*/ 1124986 w 4719208"/>
              <a:gd name="connsiteY8475" fmla="*/ 2350485 h 2714626"/>
              <a:gd name="connsiteX8476" fmla="*/ 1127814 w 4719208"/>
              <a:gd name="connsiteY8476" fmla="*/ 2349761 h 2714626"/>
              <a:gd name="connsiteX8477" fmla="*/ 1129698 w 4719208"/>
              <a:gd name="connsiteY8477" fmla="*/ 2350485 h 2714626"/>
              <a:gd name="connsiteX8478" fmla="*/ 1129698 w 4719208"/>
              <a:gd name="connsiteY8478" fmla="*/ 2345060 h 2714626"/>
              <a:gd name="connsiteX8479" fmla="*/ 1120745 w 4719208"/>
              <a:gd name="connsiteY8479" fmla="*/ 2336382 h 2714626"/>
              <a:gd name="connsiteX8480" fmla="*/ 1120745 w 4719208"/>
              <a:gd name="connsiteY8480" fmla="*/ 2331319 h 2714626"/>
              <a:gd name="connsiteX8481" fmla="*/ 1114148 w 4719208"/>
              <a:gd name="connsiteY8481" fmla="*/ 2329150 h 2714626"/>
              <a:gd name="connsiteX8482" fmla="*/ 1103780 w 4719208"/>
              <a:gd name="connsiteY8482" fmla="*/ 2324449 h 2714626"/>
              <a:gd name="connsiteX8483" fmla="*/ 1100010 w 4719208"/>
              <a:gd name="connsiteY8483" fmla="*/ 2320110 h 2714626"/>
              <a:gd name="connsiteX8484" fmla="*/ 1098596 w 4719208"/>
              <a:gd name="connsiteY8484" fmla="*/ 2321194 h 2714626"/>
              <a:gd name="connsiteX8485" fmla="*/ 1098596 w 4719208"/>
              <a:gd name="connsiteY8485" fmla="*/ 2323364 h 2714626"/>
              <a:gd name="connsiteX8486" fmla="*/ 1100481 w 4719208"/>
              <a:gd name="connsiteY8486" fmla="*/ 2324810 h 2714626"/>
              <a:gd name="connsiteX8487" fmla="*/ 1101423 w 4719208"/>
              <a:gd name="connsiteY8487" fmla="*/ 2325895 h 2714626"/>
              <a:gd name="connsiteX8488" fmla="*/ 1099067 w 4719208"/>
              <a:gd name="connsiteY8488" fmla="*/ 2326619 h 2714626"/>
              <a:gd name="connsiteX8489" fmla="*/ 1101423 w 4719208"/>
              <a:gd name="connsiteY8489" fmla="*/ 2326619 h 2714626"/>
              <a:gd name="connsiteX8490" fmla="*/ 1103780 w 4719208"/>
              <a:gd name="connsiteY8490" fmla="*/ 2328065 h 2714626"/>
              <a:gd name="connsiteX8491" fmla="*/ 1102366 w 4719208"/>
              <a:gd name="connsiteY8491" fmla="*/ 2331319 h 2714626"/>
              <a:gd name="connsiteX8492" fmla="*/ 1103309 w 4719208"/>
              <a:gd name="connsiteY8492" fmla="*/ 2333851 h 2714626"/>
              <a:gd name="connsiteX8493" fmla="*/ 1100481 w 4719208"/>
              <a:gd name="connsiteY8493" fmla="*/ 2334212 h 2714626"/>
              <a:gd name="connsiteX8494" fmla="*/ 1099067 w 4719208"/>
              <a:gd name="connsiteY8494" fmla="*/ 2331681 h 2714626"/>
              <a:gd name="connsiteX8495" fmla="*/ 1097183 w 4719208"/>
              <a:gd name="connsiteY8495" fmla="*/ 2335297 h 2714626"/>
              <a:gd name="connsiteX8496" fmla="*/ 1092941 w 4719208"/>
              <a:gd name="connsiteY8496" fmla="*/ 2337467 h 2714626"/>
              <a:gd name="connsiteX8497" fmla="*/ 1096240 w 4719208"/>
              <a:gd name="connsiteY8497" fmla="*/ 2339637 h 2714626"/>
              <a:gd name="connsiteX8498" fmla="*/ 1102366 w 4719208"/>
              <a:gd name="connsiteY8498" fmla="*/ 2337467 h 2714626"/>
              <a:gd name="connsiteX8499" fmla="*/ 1106136 w 4719208"/>
              <a:gd name="connsiteY8499" fmla="*/ 2337828 h 2714626"/>
              <a:gd name="connsiteX8500" fmla="*/ 1105194 w 4719208"/>
              <a:gd name="connsiteY8500" fmla="*/ 2340721 h 2714626"/>
              <a:gd name="connsiteX8501" fmla="*/ 1101423 w 4719208"/>
              <a:gd name="connsiteY8501" fmla="*/ 2343252 h 2714626"/>
              <a:gd name="connsiteX8502" fmla="*/ 1101894 w 4719208"/>
              <a:gd name="connsiteY8502" fmla="*/ 2345060 h 2714626"/>
              <a:gd name="connsiteX8503" fmla="*/ 1104722 w 4719208"/>
              <a:gd name="connsiteY8503" fmla="*/ 2346146 h 2714626"/>
              <a:gd name="connsiteX8504" fmla="*/ 1101894 w 4719208"/>
              <a:gd name="connsiteY8504" fmla="*/ 2347954 h 2714626"/>
              <a:gd name="connsiteX8505" fmla="*/ 1100010 w 4719208"/>
              <a:gd name="connsiteY8505" fmla="*/ 2346146 h 2714626"/>
              <a:gd name="connsiteX8506" fmla="*/ 1099067 w 4719208"/>
              <a:gd name="connsiteY8506" fmla="*/ 2347954 h 2714626"/>
              <a:gd name="connsiteX8507" fmla="*/ 1098596 w 4719208"/>
              <a:gd name="connsiteY8507" fmla="*/ 2349400 h 2714626"/>
              <a:gd name="connsiteX8508" fmla="*/ 1101423 w 4719208"/>
              <a:gd name="connsiteY8508" fmla="*/ 2348315 h 2714626"/>
              <a:gd name="connsiteX8509" fmla="*/ 1103309 w 4719208"/>
              <a:gd name="connsiteY8509" fmla="*/ 2350846 h 2714626"/>
              <a:gd name="connsiteX8510" fmla="*/ 1101423 w 4719208"/>
              <a:gd name="connsiteY8510" fmla="*/ 2353016 h 2714626"/>
              <a:gd name="connsiteX8511" fmla="*/ 1101423 w 4719208"/>
              <a:gd name="connsiteY8511" fmla="*/ 2354463 h 2714626"/>
              <a:gd name="connsiteX8512" fmla="*/ 1097654 w 4719208"/>
              <a:gd name="connsiteY8512" fmla="*/ 2356632 h 2714626"/>
              <a:gd name="connsiteX8513" fmla="*/ 1097183 w 4719208"/>
              <a:gd name="connsiteY8513" fmla="*/ 2362779 h 2714626"/>
              <a:gd name="connsiteX8514" fmla="*/ 1101423 w 4719208"/>
              <a:gd name="connsiteY8514" fmla="*/ 2364949 h 2714626"/>
              <a:gd name="connsiteX8515" fmla="*/ 1097183 w 4719208"/>
              <a:gd name="connsiteY8515" fmla="*/ 2367118 h 2714626"/>
              <a:gd name="connsiteX8516" fmla="*/ 1097654 w 4719208"/>
              <a:gd name="connsiteY8516" fmla="*/ 2372904 h 2714626"/>
              <a:gd name="connsiteX8517" fmla="*/ 1099067 w 4719208"/>
              <a:gd name="connsiteY8517" fmla="*/ 2375436 h 2714626"/>
              <a:gd name="connsiteX8518" fmla="*/ 1096240 w 4719208"/>
              <a:gd name="connsiteY8518" fmla="*/ 2376882 h 2714626"/>
              <a:gd name="connsiteX8519" fmla="*/ 1095297 w 4719208"/>
              <a:gd name="connsiteY8519" fmla="*/ 2375074 h 2714626"/>
              <a:gd name="connsiteX8520" fmla="*/ 1092941 w 4719208"/>
              <a:gd name="connsiteY8520" fmla="*/ 2379775 h 2714626"/>
              <a:gd name="connsiteX8521" fmla="*/ 1097183 w 4719208"/>
              <a:gd name="connsiteY8521" fmla="*/ 2388454 h 2714626"/>
              <a:gd name="connsiteX8522" fmla="*/ 1115561 w 4719208"/>
              <a:gd name="connsiteY8522" fmla="*/ 2400026 h 2714626"/>
              <a:gd name="connsiteX8523" fmla="*/ 1128285 w 4719208"/>
              <a:gd name="connsiteY8523" fmla="*/ 2407258 h 2714626"/>
              <a:gd name="connsiteX8524" fmla="*/ 1129227 w 4719208"/>
              <a:gd name="connsiteY8524" fmla="*/ 2406172 h 2714626"/>
              <a:gd name="connsiteX8525" fmla="*/ 1128285 w 4719208"/>
              <a:gd name="connsiteY8525" fmla="*/ 2405088 h 2714626"/>
              <a:gd name="connsiteX8526" fmla="*/ 1134411 w 4719208"/>
              <a:gd name="connsiteY8526" fmla="*/ 2408342 h 2714626"/>
              <a:gd name="connsiteX8527" fmla="*/ 1140066 w 4719208"/>
              <a:gd name="connsiteY8527" fmla="*/ 2414128 h 2714626"/>
              <a:gd name="connsiteX8528" fmla="*/ 1141952 w 4719208"/>
              <a:gd name="connsiteY8528" fmla="*/ 2413405 h 2714626"/>
              <a:gd name="connsiteX8529" fmla="*/ 1143365 w 4719208"/>
              <a:gd name="connsiteY8529" fmla="*/ 2411958 h 2714626"/>
              <a:gd name="connsiteX8530" fmla="*/ 1160330 w 4719208"/>
              <a:gd name="connsiteY8530" fmla="*/ 2418829 h 2714626"/>
              <a:gd name="connsiteX8531" fmla="*/ 1191432 w 4719208"/>
              <a:gd name="connsiteY8531" fmla="*/ 2430039 h 2714626"/>
              <a:gd name="connsiteX8532" fmla="*/ 1207926 w 4719208"/>
              <a:gd name="connsiteY8532" fmla="*/ 2439079 h 2714626"/>
              <a:gd name="connsiteX8533" fmla="*/ 1209812 w 4719208"/>
              <a:gd name="connsiteY8533" fmla="*/ 2439079 h 2714626"/>
              <a:gd name="connsiteX8534" fmla="*/ 1211225 w 4719208"/>
              <a:gd name="connsiteY8534" fmla="*/ 2436910 h 2714626"/>
              <a:gd name="connsiteX8535" fmla="*/ 1223949 w 4719208"/>
              <a:gd name="connsiteY8535" fmla="*/ 2441972 h 2714626"/>
              <a:gd name="connsiteX8536" fmla="*/ 1247982 w 4719208"/>
              <a:gd name="connsiteY8536" fmla="*/ 2448481 h 2714626"/>
              <a:gd name="connsiteX8537" fmla="*/ 1260234 w 4719208"/>
              <a:gd name="connsiteY8537" fmla="*/ 2453905 h 2714626"/>
              <a:gd name="connsiteX8538" fmla="*/ 1261178 w 4719208"/>
              <a:gd name="connsiteY8538" fmla="*/ 2451374 h 2714626"/>
              <a:gd name="connsiteX8539" fmla="*/ 1259292 w 4719208"/>
              <a:gd name="connsiteY8539" fmla="*/ 2448843 h 2714626"/>
              <a:gd name="connsiteX8540" fmla="*/ 1262120 w 4719208"/>
              <a:gd name="connsiteY8540" fmla="*/ 2448843 h 2714626"/>
              <a:gd name="connsiteX8541" fmla="*/ 1267304 w 4719208"/>
              <a:gd name="connsiteY8541" fmla="*/ 2451012 h 2714626"/>
              <a:gd name="connsiteX8542" fmla="*/ 1268717 w 4719208"/>
              <a:gd name="connsiteY8542" fmla="*/ 2448843 h 2714626"/>
              <a:gd name="connsiteX8543" fmla="*/ 1272016 w 4719208"/>
              <a:gd name="connsiteY8543" fmla="*/ 2453182 h 2714626"/>
              <a:gd name="connsiteX8544" fmla="*/ 1278142 w 4719208"/>
              <a:gd name="connsiteY8544" fmla="*/ 2456075 h 2714626"/>
              <a:gd name="connsiteX8545" fmla="*/ 1279556 w 4719208"/>
              <a:gd name="connsiteY8545" fmla="*/ 2453905 h 2714626"/>
              <a:gd name="connsiteX8546" fmla="*/ 1278142 w 4719208"/>
              <a:gd name="connsiteY8546" fmla="*/ 2452459 h 2714626"/>
              <a:gd name="connsiteX8547" fmla="*/ 1287096 w 4719208"/>
              <a:gd name="connsiteY8547" fmla="*/ 2459329 h 2714626"/>
              <a:gd name="connsiteX8548" fmla="*/ 1307360 w 4719208"/>
              <a:gd name="connsiteY8548" fmla="*/ 2474517 h 2714626"/>
              <a:gd name="connsiteX8549" fmla="*/ 1314900 w 4719208"/>
              <a:gd name="connsiteY8549" fmla="*/ 2486450 h 2714626"/>
              <a:gd name="connsiteX8550" fmla="*/ 1314429 w 4719208"/>
              <a:gd name="connsiteY8550" fmla="*/ 2492597 h 2714626"/>
              <a:gd name="connsiteX8551" fmla="*/ 1320555 w 4719208"/>
              <a:gd name="connsiteY8551" fmla="*/ 2492959 h 2714626"/>
              <a:gd name="connsiteX8552" fmla="*/ 1329980 w 4719208"/>
              <a:gd name="connsiteY8552" fmla="*/ 2491513 h 2714626"/>
              <a:gd name="connsiteX8553" fmla="*/ 1342704 w 4719208"/>
              <a:gd name="connsiteY8553" fmla="*/ 2486812 h 2714626"/>
              <a:gd name="connsiteX8554" fmla="*/ 1353071 w 4719208"/>
              <a:gd name="connsiteY8554" fmla="*/ 2486450 h 2714626"/>
              <a:gd name="connsiteX8555" fmla="*/ 1354956 w 4719208"/>
              <a:gd name="connsiteY8555" fmla="*/ 2490428 h 2714626"/>
              <a:gd name="connsiteX8556" fmla="*/ 1354485 w 4719208"/>
              <a:gd name="connsiteY8556" fmla="*/ 2500553 h 2714626"/>
              <a:gd name="connsiteX8557" fmla="*/ 1355898 w 4719208"/>
              <a:gd name="connsiteY8557" fmla="*/ 2505254 h 2714626"/>
              <a:gd name="connsiteX8558" fmla="*/ 1351658 w 4719208"/>
              <a:gd name="connsiteY8558" fmla="*/ 2505977 h 2714626"/>
              <a:gd name="connsiteX8559" fmla="*/ 1348359 w 4719208"/>
              <a:gd name="connsiteY8559" fmla="*/ 2512486 h 2714626"/>
              <a:gd name="connsiteX8560" fmla="*/ 1350243 w 4719208"/>
              <a:gd name="connsiteY8560" fmla="*/ 2515017 h 2714626"/>
              <a:gd name="connsiteX8561" fmla="*/ 1342232 w 4719208"/>
              <a:gd name="connsiteY8561" fmla="*/ 2514294 h 2714626"/>
              <a:gd name="connsiteX8562" fmla="*/ 1323854 w 4719208"/>
              <a:gd name="connsiteY8562" fmla="*/ 2507062 h 2714626"/>
              <a:gd name="connsiteX8563" fmla="*/ 1314900 w 4719208"/>
              <a:gd name="connsiteY8563" fmla="*/ 2504531 h 2714626"/>
              <a:gd name="connsiteX8564" fmla="*/ 1313015 w 4719208"/>
              <a:gd name="connsiteY8564" fmla="*/ 2507785 h 2714626"/>
              <a:gd name="connsiteX8565" fmla="*/ 1314429 w 4719208"/>
              <a:gd name="connsiteY8565" fmla="*/ 2512848 h 2714626"/>
              <a:gd name="connsiteX8566" fmla="*/ 1316313 w 4719208"/>
              <a:gd name="connsiteY8566" fmla="*/ 2518272 h 2714626"/>
              <a:gd name="connsiteX8567" fmla="*/ 1314900 w 4719208"/>
              <a:gd name="connsiteY8567" fmla="*/ 2523696 h 2714626"/>
              <a:gd name="connsiteX8568" fmla="*/ 1311129 w 4719208"/>
              <a:gd name="connsiteY8568" fmla="*/ 2527312 h 2714626"/>
              <a:gd name="connsiteX8569" fmla="*/ 1305946 w 4719208"/>
              <a:gd name="connsiteY8569" fmla="*/ 2526950 h 2714626"/>
              <a:gd name="connsiteX8570" fmla="*/ 1301234 w 4719208"/>
              <a:gd name="connsiteY8570" fmla="*/ 2528397 h 2714626"/>
              <a:gd name="connsiteX8571" fmla="*/ 1302647 w 4719208"/>
              <a:gd name="connsiteY8571" fmla="*/ 2531290 h 2714626"/>
              <a:gd name="connsiteX8572" fmla="*/ 1302176 w 4719208"/>
              <a:gd name="connsiteY8572" fmla="*/ 2533821 h 2714626"/>
              <a:gd name="connsiteX8573" fmla="*/ 1296050 w 4719208"/>
              <a:gd name="connsiteY8573" fmla="*/ 2535629 h 2714626"/>
              <a:gd name="connsiteX8574" fmla="*/ 1289924 w 4719208"/>
              <a:gd name="connsiteY8574" fmla="*/ 2538884 h 2714626"/>
              <a:gd name="connsiteX8575" fmla="*/ 1285211 w 4719208"/>
              <a:gd name="connsiteY8575" fmla="*/ 2536352 h 2714626"/>
              <a:gd name="connsiteX8576" fmla="*/ 1276257 w 4719208"/>
              <a:gd name="connsiteY8576" fmla="*/ 2535267 h 2714626"/>
              <a:gd name="connsiteX8577" fmla="*/ 1268246 w 4719208"/>
              <a:gd name="connsiteY8577" fmla="*/ 2536352 h 2714626"/>
              <a:gd name="connsiteX8578" fmla="*/ 1259292 w 4719208"/>
              <a:gd name="connsiteY8578" fmla="*/ 2535629 h 2714626"/>
              <a:gd name="connsiteX8579" fmla="*/ 1254579 w 4719208"/>
              <a:gd name="connsiteY8579" fmla="*/ 2533098 h 2714626"/>
              <a:gd name="connsiteX8580" fmla="*/ 1250339 w 4719208"/>
              <a:gd name="connsiteY8580" fmla="*/ 2536714 h 2714626"/>
              <a:gd name="connsiteX8581" fmla="*/ 1247040 w 4719208"/>
              <a:gd name="connsiteY8581" fmla="*/ 2544669 h 2714626"/>
              <a:gd name="connsiteX8582" fmla="*/ 1245155 w 4719208"/>
              <a:gd name="connsiteY8582" fmla="*/ 2556964 h 2714626"/>
              <a:gd name="connsiteX8583" fmla="*/ 1243269 w 4719208"/>
              <a:gd name="connsiteY8583" fmla="*/ 2564920 h 2714626"/>
              <a:gd name="connsiteX8584" fmla="*/ 1244212 w 4719208"/>
              <a:gd name="connsiteY8584" fmla="*/ 2566004 h 2714626"/>
              <a:gd name="connsiteX8585" fmla="*/ 1247040 w 4719208"/>
              <a:gd name="connsiteY8585" fmla="*/ 2564557 h 2714626"/>
              <a:gd name="connsiteX8586" fmla="*/ 1248453 w 4719208"/>
              <a:gd name="connsiteY8586" fmla="*/ 2565643 h 2714626"/>
              <a:gd name="connsiteX8587" fmla="*/ 1249868 w 4719208"/>
              <a:gd name="connsiteY8587" fmla="*/ 2571790 h 2714626"/>
              <a:gd name="connsiteX8588" fmla="*/ 1248924 w 4719208"/>
              <a:gd name="connsiteY8588" fmla="*/ 2580469 h 2714626"/>
              <a:gd name="connsiteX8589" fmla="*/ 1243741 w 4719208"/>
              <a:gd name="connsiteY8589" fmla="*/ 2585170 h 2714626"/>
              <a:gd name="connsiteX8590" fmla="*/ 1247982 w 4719208"/>
              <a:gd name="connsiteY8590" fmla="*/ 2590956 h 2714626"/>
              <a:gd name="connsiteX8591" fmla="*/ 1256465 w 4719208"/>
              <a:gd name="connsiteY8591" fmla="*/ 2601804 h 2714626"/>
              <a:gd name="connsiteX8592" fmla="*/ 1257879 w 4719208"/>
              <a:gd name="connsiteY8592" fmla="*/ 2607589 h 2714626"/>
              <a:gd name="connsiteX8593" fmla="*/ 1240914 w 4719208"/>
              <a:gd name="connsiteY8593" fmla="*/ 2596741 h 2714626"/>
              <a:gd name="connsiteX8594" fmla="*/ 1228190 w 4719208"/>
              <a:gd name="connsiteY8594" fmla="*/ 2585170 h 2714626"/>
              <a:gd name="connsiteX8595" fmla="*/ 1225362 w 4719208"/>
              <a:gd name="connsiteY8595" fmla="*/ 2584084 h 2714626"/>
              <a:gd name="connsiteX8596" fmla="*/ 1222535 w 4719208"/>
              <a:gd name="connsiteY8596" fmla="*/ 2584084 h 2714626"/>
              <a:gd name="connsiteX8597" fmla="*/ 1221121 w 4719208"/>
              <a:gd name="connsiteY8597" fmla="*/ 2586978 h 2714626"/>
              <a:gd name="connsiteX8598" fmla="*/ 1218765 w 4719208"/>
              <a:gd name="connsiteY8598" fmla="*/ 2588786 h 2714626"/>
              <a:gd name="connsiteX8599" fmla="*/ 1215938 w 4719208"/>
              <a:gd name="connsiteY8599" fmla="*/ 2588424 h 2714626"/>
              <a:gd name="connsiteX8600" fmla="*/ 1214523 w 4719208"/>
              <a:gd name="connsiteY8600" fmla="*/ 2590956 h 2714626"/>
              <a:gd name="connsiteX8601" fmla="*/ 1216409 w 4719208"/>
              <a:gd name="connsiteY8601" fmla="*/ 2595656 h 2714626"/>
              <a:gd name="connsiteX8602" fmla="*/ 1213110 w 4719208"/>
              <a:gd name="connsiteY8602" fmla="*/ 2597102 h 2714626"/>
              <a:gd name="connsiteX8603" fmla="*/ 1215938 w 4719208"/>
              <a:gd name="connsiteY8603" fmla="*/ 2598188 h 2714626"/>
              <a:gd name="connsiteX8604" fmla="*/ 1218765 w 4719208"/>
              <a:gd name="connsiteY8604" fmla="*/ 2601804 h 2714626"/>
              <a:gd name="connsiteX8605" fmla="*/ 1218765 w 4719208"/>
              <a:gd name="connsiteY8605" fmla="*/ 2603611 h 2714626"/>
              <a:gd name="connsiteX8606" fmla="*/ 1224891 w 4719208"/>
              <a:gd name="connsiteY8606" fmla="*/ 2605058 h 2714626"/>
              <a:gd name="connsiteX8607" fmla="*/ 1231017 w 4719208"/>
              <a:gd name="connsiteY8607" fmla="*/ 2606143 h 2714626"/>
              <a:gd name="connsiteX8608" fmla="*/ 1228661 w 4719208"/>
              <a:gd name="connsiteY8608" fmla="*/ 2608313 h 2714626"/>
              <a:gd name="connsiteX8609" fmla="*/ 1226304 w 4719208"/>
              <a:gd name="connsiteY8609" fmla="*/ 2609036 h 2714626"/>
              <a:gd name="connsiteX8610" fmla="*/ 1233374 w 4719208"/>
              <a:gd name="connsiteY8610" fmla="*/ 2624946 h 2714626"/>
              <a:gd name="connsiteX8611" fmla="*/ 1237143 w 4719208"/>
              <a:gd name="connsiteY8611" fmla="*/ 2640858 h 2714626"/>
              <a:gd name="connsiteX8612" fmla="*/ 1241856 w 4719208"/>
              <a:gd name="connsiteY8612" fmla="*/ 2643027 h 2714626"/>
              <a:gd name="connsiteX8613" fmla="*/ 1243741 w 4719208"/>
              <a:gd name="connsiteY8613" fmla="*/ 2645559 h 2714626"/>
              <a:gd name="connsiteX8614" fmla="*/ 1026024 w 4719208"/>
              <a:gd name="connsiteY8614" fmla="*/ 2657130 h 2714626"/>
              <a:gd name="connsiteX8615" fmla="*/ 1026024 w 4719208"/>
              <a:gd name="connsiteY8615" fmla="*/ 2654832 h 2714626"/>
              <a:gd name="connsiteX8616" fmla="*/ 1022254 w 4719208"/>
              <a:gd name="connsiteY8616" fmla="*/ 2654450 h 2714626"/>
              <a:gd name="connsiteX8617" fmla="*/ 1019426 w 4719208"/>
              <a:gd name="connsiteY8617" fmla="*/ 2656747 h 2714626"/>
              <a:gd name="connsiteX8618" fmla="*/ 1017542 w 4719208"/>
              <a:gd name="connsiteY8618" fmla="*/ 2654832 h 2714626"/>
              <a:gd name="connsiteX8619" fmla="*/ 1016598 w 4719208"/>
              <a:gd name="connsiteY8619" fmla="*/ 2652152 h 2714626"/>
              <a:gd name="connsiteX8620" fmla="*/ 1018013 w 4719208"/>
              <a:gd name="connsiteY8620" fmla="*/ 2650621 h 2714626"/>
              <a:gd name="connsiteX8621" fmla="*/ 1022254 w 4719208"/>
              <a:gd name="connsiteY8621" fmla="*/ 2651770 h 2714626"/>
              <a:gd name="connsiteX8622" fmla="*/ 1027438 w 4719208"/>
              <a:gd name="connsiteY8622" fmla="*/ 2653684 h 2714626"/>
              <a:gd name="connsiteX8623" fmla="*/ 1029323 w 4719208"/>
              <a:gd name="connsiteY8623" fmla="*/ 2656747 h 2714626"/>
              <a:gd name="connsiteX8624" fmla="*/ 1191903 w 4719208"/>
              <a:gd name="connsiteY8624" fmla="*/ 2661469 h 2714626"/>
              <a:gd name="connsiteX8625" fmla="*/ 1187662 w 4719208"/>
              <a:gd name="connsiteY8625" fmla="*/ 2660746 h 2714626"/>
              <a:gd name="connsiteX8626" fmla="*/ 1182479 w 4719208"/>
              <a:gd name="connsiteY8626" fmla="*/ 2653152 h 2714626"/>
              <a:gd name="connsiteX8627" fmla="*/ 1177766 w 4719208"/>
              <a:gd name="connsiteY8627" fmla="*/ 2650621 h 2714626"/>
              <a:gd name="connsiteX8628" fmla="*/ 1182950 w 4719208"/>
              <a:gd name="connsiteY8628" fmla="*/ 2651706 h 2714626"/>
              <a:gd name="connsiteX8629" fmla="*/ 1190019 w 4719208"/>
              <a:gd name="connsiteY8629" fmla="*/ 2658938 h 2714626"/>
              <a:gd name="connsiteX8630" fmla="*/ 1067493 w 4719208"/>
              <a:gd name="connsiteY8630" fmla="*/ 2661470 h 2714626"/>
              <a:gd name="connsiteX8631" fmla="*/ 1066079 w 4719208"/>
              <a:gd name="connsiteY8631" fmla="*/ 2660193 h 2714626"/>
              <a:gd name="connsiteX8632" fmla="*/ 1063252 w 4719208"/>
              <a:gd name="connsiteY8632" fmla="*/ 2658598 h 2714626"/>
              <a:gd name="connsiteX8633" fmla="*/ 1066079 w 4719208"/>
              <a:gd name="connsiteY8633" fmla="*/ 2657322 h 2714626"/>
              <a:gd name="connsiteX8634" fmla="*/ 1070792 w 4719208"/>
              <a:gd name="connsiteY8634" fmla="*/ 2656045 h 2714626"/>
              <a:gd name="connsiteX8635" fmla="*/ 1073148 w 4719208"/>
              <a:gd name="connsiteY8635" fmla="*/ 2657003 h 2714626"/>
              <a:gd name="connsiteX8636" fmla="*/ 1070792 w 4719208"/>
              <a:gd name="connsiteY8636" fmla="*/ 2660193 h 2714626"/>
              <a:gd name="connsiteX8637" fmla="*/ 1044873 w 4719208"/>
              <a:gd name="connsiteY8637" fmla="*/ 2674487 h 2714626"/>
              <a:gd name="connsiteX8638" fmla="*/ 1039690 w 4719208"/>
              <a:gd name="connsiteY8638" fmla="*/ 2670509 h 2714626"/>
              <a:gd name="connsiteX8639" fmla="*/ 1037804 w 4719208"/>
              <a:gd name="connsiteY8639" fmla="*/ 2665808 h 2714626"/>
              <a:gd name="connsiteX8640" fmla="*/ 1039690 w 4719208"/>
              <a:gd name="connsiteY8640" fmla="*/ 2666894 h 2714626"/>
              <a:gd name="connsiteX8641" fmla="*/ 1044873 w 4719208"/>
              <a:gd name="connsiteY8641" fmla="*/ 2671594 h 2714626"/>
              <a:gd name="connsiteX8642" fmla="*/ 1032149 w 4719208"/>
              <a:gd name="connsiteY8642" fmla="*/ 2676657 h 2714626"/>
              <a:gd name="connsiteX8643" fmla="*/ 1028380 w 4719208"/>
              <a:gd name="connsiteY8643" fmla="*/ 2672977 h 2714626"/>
              <a:gd name="connsiteX8644" fmla="*/ 1018483 w 4719208"/>
              <a:gd name="connsiteY8644" fmla="*/ 2665247 h 2714626"/>
              <a:gd name="connsiteX8645" fmla="*/ 1015184 w 4719208"/>
              <a:gd name="connsiteY8645" fmla="*/ 2659358 h 2714626"/>
              <a:gd name="connsiteX8646" fmla="*/ 1015655 w 4719208"/>
              <a:gd name="connsiteY8646" fmla="*/ 2656045 h 2714626"/>
              <a:gd name="connsiteX8647" fmla="*/ 1018955 w 4719208"/>
              <a:gd name="connsiteY8647" fmla="*/ 2661199 h 2714626"/>
              <a:gd name="connsiteX8648" fmla="*/ 1027908 w 4719208"/>
              <a:gd name="connsiteY8648" fmla="*/ 2668192 h 2714626"/>
              <a:gd name="connsiteX8649" fmla="*/ 1032149 w 4719208"/>
              <a:gd name="connsiteY8649" fmla="*/ 2673713 h 2714626"/>
              <a:gd name="connsiteX8650" fmla="*/ 1039218 w 4719208"/>
              <a:gd name="connsiteY8650" fmla="*/ 2682081 h 2714626"/>
              <a:gd name="connsiteX8651" fmla="*/ 1033564 w 4719208"/>
              <a:gd name="connsiteY8651" fmla="*/ 2676223 h 2714626"/>
              <a:gd name="connsiteX8652" fmla="*/ 1036134 w 4719208"/>
              <a:gd name="connsiteY8652" fmla="*/ 2675572 h 2714626"/>
              <a:gd name="connsiteX8653" fmla="*/ 1037676 w 4719208"/>
              <a:gd name="connsiteY8653" fmla="*/ 2679477 h 2714626"/>
              <a:gd name="connsiteX8654" fmla="*/ 1038705 w 4719208"/>
              <a:gd name="connsiteY8654" fmla="*/ 2680779 h 2714626"/>
              <a:gd name="connsiteX8655" fmla="*/ 1296992 w 4719208"/>
              <a:gd name="connsiteY8655" fmla="*/ 2709202 h 2714626"/>
              <a:gd name="connsiteX8656" fmla="*/ 1288980 w 4719208"/>
              <a:gd name="connsiteY8656" fmla="*/ 2707761 h 2714626"/>
              <a:gd name="connsiteX8657" fmla="*/ 1279085 w 4719208"/>
              <a:gd name="connsiteY8657" fmla="*/ 2698756 h 2714626"/>
              <a:gd name="connsiteX8658" fmla="*/ 1273901 w 4719208"/>
              <a:gd name="connsiteY8658" fmla="*/ 2692993 h 2714626"/>
              <a:gd name="connsiteX8659" fmla="*/ 1275314 w 4719208"/>
              <a:gd name="connsiteY8659" fmla="*/ 2692633 h 2714626"/>
              <a:gd name="connsiteX8660" fmla="*/ 1276728 w 4719208"/>
              <a:gd name="connsiteY8660" fmla="*/ 2689391 h 2714626"/>
              <a:gd name="connsiteX8661" fmla="*/ 1278613 w 4719208"/>
              <a:gd name="connsiteY8661" fmla="*/ 2689391 h 2714626"/>
              <a:gd name="connsiteX8662" fmla="*/ 1276728 w 4719208"/>
              <a:gd name="connsiteY8662" fmla="*/ 2683268 h 2714626"/>
              <a:gd name="connsiteX8663" fmla="*/ 1271073 w 4719208"/>
              <a:gd name="connsiteY8663" fmla="*/ 2671381 h 2714626"/>
              <a:gd name="connsiteX8664" fmla="*/ 1272016 w 4719208"/>
              <a:gd name="connsiteY8664" fmla="*/ 2664537 h 2714626"/>
              <a:gd name="connsiteX8665" fmla="*/ 1268246 w 4719208"/>
              <a:gd name="connsiteY8665" fmla="*/ 2664177 h 2714626"/>
              <a:gd name="connsiteX8666" fmla="*/ 1264947 w 4719208"/>
              <a:gd name="connsiteY8666" fmla="*/ 2662376 h 2714626"/>
              <a:gd name="connsiteX8667" fmla="*/ 1267775 w 4719208"/>
              <a:gd name="connsiteY8667" fmla="*/ 2659854 h 2714626"/>
              <a:gd name="connsiteX8668" fmla="*/ 1267775 w 4719208"/>
              <a:gd name="connsiteY8668" fmla="*/ 2657694 h 2714626"/>
              <a:gd name="connsiteX8669" fmla="*/ 1263533 w 4719208"/>
              <a:gd name="connsiteY8669" fmla="*/ 2657333 h 2714626"/>
              <a:gd name="connsiteX8670" fmla="*/ 1260234 w 4719208"/>
              <a:gd name="connsiteY8670" fmla="*/ 2654812 h 2714626"/>
              <a:gd name="connsiteX8671" fmla="*/ 1263533 w 4719208"/>
              <a:gd name="connsiteY8671" fmla="*/ 2651570 h 2714626"/>
              <a:gd name="connsiteX8672" fmla="*/ 1262120 w 4719208"/>
              <a:gd name="connsiteY8672" fmla="*/ 2651210 h 2714626"/>
              <a:gd name="connsiteX8673" fmla="*/ 1258820 w 4719208"/>
              <a:gd name="connsiteY8673" fmla="*/ 2649409 h 2714626"/>
              <a:gd name="connsiteX8674" fmla="*/ 1257407 w 4719208"/>
              <a:gd name="connsiteY8674" fmla="*/ 2651210 h 2714626"/>
              <a:gd name="connsiteX8675" fmla="*/ 1257407 w 4719208"/>
              <a:gd name="connsiteY8675" fmla="*/ 2647968 h 2714626"/>
              <a:gd name="connsiteX8676" fmla="*/ 1256936 w 4719208"/>
              <a:gd name="connsiteY8676" fmla="*/ 2644726 h 2714626"/>
              <a:gd name="connsiteX8677" fmla="*/ 1255522 w 4719208"/>
              <a:gd name="connsiteY8677" fmla="*/ 2643286 h 2714626"/>
              <a:gd name="connsiteX8678" fmla="*/ 1252694 w 4719208"/>
              <a:gd name="connsiteY8678" fmla="*/ 2645446 h 2714626"/>
              <a:gd name="connsiteX8679" fmla="*/ 1251281 w 4719208"/>
              <a:gd name="connsiteY8679" fmla="*/ 2644366 h 2714626"/>
              <a:gd name="connsiteX8680" fmla="*/ 1252223 w 4719208"/>
              <a:gd name="connsiteY8680" fmla="*/ 2640764 h 2714626"/>
              <a:gd name="connsiteX8681" fmla="*/ 1247982 w 4719208"/>
              <a:gd name="connsiteY8681" fmla="*/ 2635361 h 2714626"/>
              <a:gd name="connsiteX8682" fmla="*/ 1249396 w 4719208"/>
              <a:gd name="connsiteY8682" fmla="*/ 2631759 h 2714626"/>
              <a:gd name="connsiteX8683" fmla="*/ 1246568 w 4719208"/>
              <a:gd name="connsiteY8683" fmla="*/ 2631759 h 2714626"/>
              <a:gd name="connsiteX8684" fmla="*/ 1243269 w 4719208"/>
              <a:gd name="connsiteY8684" fmla="*/ 2628878 h 2714626"/>
              <a:gd name="connsiteX8685" fmla="*/ 1241384 w 4719208"/>
              <a:gd name="connsiteY8685" fmla="*/ 2621674 h 2714626"/>
              <a:gd name="connsiteX8686" fmla="*/ 1241855 w 4719208"/>
              <a:gd name="connsiteY8686" fmla="*/ 2616991 h 2714626"/>
              <a:gd name="connsiteX8687" fmla="*/ 1248924 w 4719208"/>
              <a:gd name="connsiteY8687" fmla="*/ 2617351 h 2714626"/>
              <a:gd name="connsiteX8688" fmla="*/ 1258349 w 4719208"/>
              <a:gd name="connsiteY8688" fmla="*/ 2622394 h 2714626"/>
              <a:gd name="connsiteX8689" fmla="*/ 1268246 w 4719208"/>
              <a:gd name="connsiteY8689" fmla="*/ 2635361 h 2714626"/>
              <a:gd name="connsiteX8690" fmla="*/ 1280027 w 4719208"/>
              <a:gd name="connsiteY8690" fmla="*/ 2644006 h 2714626"/>
              <a:gd name="connsiteX8691" fmla="*/ 1277199 w 4719208"/>
              <a:gd name="connsiteY8691" fmla="*/ 2647968 h 2714626"/>
              <a:gd name="connsiteX8692" fmla="*/ 1281912 w 4719208"/>
              <a:gd name="connsiteY8692" fmla="*/ 2653731 h 2714626"/>
              <a:gd name="connsiteX8693" fmla="*/ 1287567 w 4719208"/>
              <a:gd name="connsiteY8693" fmla="*/ 2655172 h 2714626"/>
              <a:gd name="connsiteX8694" fmla="*/ 1288038 w 4719208"/>
              <a:gd name="connsiteY8694" fmla="*/ 2657694 h 2714626"/>
              <a:gd name="connsiteX8695" fmla="*/ 1285211 w 4719208"/>
              <a:gd name="connsiteY8695" fmla="*/ 2661296 h 2714626"/>
              <a:gd name="connsiteX8696" fmla="*/ 1290866 w 4719208"/>
              <a:gd name="connsiteY8696" fmla="*/ 2664177 h 2714626"/>
              <a:gd name="connsiteX8697" fmla="*/ 1294164 w 4719208"/>
              <a:gd name="connsiteY8697" fmla="*/ 2667058 h 2714626"/>
              <a:gd name="connsiteX8698" fmla="*/ 1305003 w 4719208"/>
              <a:gd name="connsiteY8698" fmla="*/ 2667058 h 2714626"/>
              <a:gd name="connsiteX8699" fmla="*/ 1322910 w 4719208"/>
              <a:gd name="connsiteY8699" fmla="*/ 2667058 h 2714626"/>
              <a:gd name="connsiteX8700" fmla="*/ 1335635 w 4719208"/>
              <a:gd name="connsiteY8700" fmla="*/ 2669220 h 2714626"/>
              <a:gd name="connsiteX8701" fmla="*/ 1342232 w 4719208"/>
              <a:gd name="connsiteY8701" fmla="*/ 2671741 h 2714626"/>
              <a:gd name="connsiteX8702" fmla="*/ 1342232 w 4719208"/>
              <a:gd name="connsiteY8702" fmla="*/ 2674983 h 2714626"/>
              <a:gd name="connsiteX8703" fmla="*/ 1346002 w 4719208"/>
              <a:gd name="connsiteY8703" fmla="*/ 2677144 h 2714626"/>
              <a:gd name="connsiteX8704" fmla="*/ 1335635 w 4719208"/>
              <a:gd name="connsiteY8704" fmla="*/ 2678225 h 2714626"/>
              <a:gd name="connsiteX8705" fmla="*/ 1325267 w 4719208"/>
              <a:gd name="connsiteY8705" fmla="*/ 2680746 h 2714626"/>
              <a:gd name="connsiteX8706" fmla="*/ 1324796 w 4719208"/>
              <a:gd name="connsiteY8706" fmla="*/ 2683628 h 2714626"/>
              <a:gd name="connsiteX8707" fmla="*/ 1321497 w 4719208"/>
              <a:gd name="connsiteY8707" fmla="*/ 2687230 h 2714626"/>
              <a:gd name="connsiteX8708" fmla="*/ 1319141 w 4719208"/>
              <a:gd name="connsiteY8708" fmla="*/ 2684708 h 2714626"/>
              <a:gd name="connsiteX8709" fmla="*/ 1318198 w 4719208"/>
              <a:gd name="connsiteY8709" fmla="*/ 2686870 h 2714626"/>
              <a:gd name="connsiteX8710" fmla="*/ 1318198 w 4719208"/>
              <a:gd name="connsiteY8710" fmla="*/ 2689391 h 2714626"/>
              <a:gd name="connsiteX8711" fmla="*/ 1320554 w 4719208"/>
              <a:gd name="connsiteY8711" fmla="*/ 2687230 h 2714626"/>
              <a:gd name="connsiteX8712" fmla="*/ 1328094 w 4719208"/>
              <a:gd name="connsiteY8712" fmla="*/ 2691552 h 2714626"/>
              <a:gd name="connsiteX8713" fmla="*/ 1332807 w 4719208"/>
              <a:gd name="connsiteY8713" fmla="*/ 2692993 h 2714626"/>
              <a:gd name="connsiteX8714" fmla="*/ 1332807 w 4719208"/>
              <a:gd name="connsiteY8714" fmla="*/ 2696235 h 2714626"/>
              <a:gd name="connsiteX8715" fmla="*/ 1330922 w 4719208"/>
              <a:gd name="connsiteY8715" fmla="*/ 2699477 h 2714626"/>
              <a:gd name="connsiteX8716" fmla="*/ 1328094 w 4719208"/>
              <a:gd name="connsiteY8716" fmla="*/ 2697675 h 2714626"/>
              <a:gd name="connsiteX8717" fmla="*/ 1321968 w 4719208"/>
              <a:gd name="connsiteY8717" fmla="*/ 2694794 h 2714626"/>
              <a:gd name="connsiteX8718" fmla="*/ 1318670 w 4719208"/>
              <a:gd name="connsiteY8718" fmla="*/ 2695154 h 2714626"/>
              <a:gd name="connsiteX8719" fmla="*/ 1317256 w 4719208"/>
              <a:gd name="connsiteY8719" fmla="*/ 2697315 h 2714626"/>
              <a:gd name="connsiteX8720" fmla="*/ 1308302 w 4719208"/>
              <a:gd name="connsiteY8720" fmla="*/ 2695514 h 2714626"/>
              <a:gd name="connsiteX8721" fmla="*/ 1291337 w 4719208"/>
              <a:gd name="connsiteY8721" fmla="*/ 2689391 h 2714626"/>
              <a:gd name="connsiteX8722" fmla="*/ 1283326 w 4719208"/>
              <a:gd name="connsiteY8722" fmla="*/ 2689031 h 2714626"/>
              <a:gd name="connsiteX8723" fmla="*/ 1281912 w 4719208"/>
              <a:gd name="connsiteY8723" fmla="*/ 2692633 h 2714626"/>
              <a:gd name="connsiteX8724" fmla="*/ 1284268 w 4719208"/>
              <a:gd name="connsiteY8724" fmla="*/ 2697315 h 2714626"/>
              <a:gd name="connsiteX8725" fmla="*/ 1292750 w 4719208"/>
              <a:gd name="connsiteY8725" fmla="*/ 2700197 h 2714626"/>
              <a:gd name="connsiteX8726" fmla="*/ 1301705 w 4719208"/>
              <a:gd name="connsiteY8726" fmla="*/ 2700917 h 2714626"/>
              <a:gd name="connsiteX8727" fmla="*/ 1299819 w 4719208"/>
              <a:gd name="connsiteY8727" fmla="*/ 2704519 h 2714626"/>
              <a:gd name="connsiteX8728" fmla="*/ 1302176 w 4719208"/>
              <a:gd name="connsiteY8728" fmla="*/ 2707761 h 2714626"/>
              <a:gd name="connsiteX8729" fmla="*/ 1346406 w 4719208"/>
              <a:gd name="connsiteY8729" fmla="*/ 2714626 h 2714626"/>
              <a:gd name="connsiteX8730" fmla="*/ 1343578 w 4719208"/>
              <a:gd name="connsiteY8730" fmla="*/ 2712210 h 2714626"/>
              <a:gd name="connsiteX8731" fmla="*/ 1343174 w 4719208"/>
              <a:gd name="connsiteY8731" fmla="*/ 2709103 h 2714626"/>
              <a:gd name="connsiteX8732" fmla="*/ 1344790 w 4719208"/>
              <a:gd name="connsiteY8732" fmla="*/ 2708068 h 2714626"/>
              <a:gd name="connsiteX8733" fmla="*/ 1347214 w 4719208"/>
              <a:gd name="connsiteY8733" fmla="*/ 2707032 h 2714626"/>
              <a:gd name="connsiteX8734" fmla="*/ 1348426 w 4719208"/>
              <a:gd name="connsiteY8734" fmla="*/ 2709103 h 2714626"/>
              <a:gd name="connsiteX8735" fmla="*/ 1348829 w 4719208"/>
              <a:gd name="connsiteY8735" fmla="*/ 2712901 h 271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</a:cxnLst>
            <a:rect l="l" t="t" r="r" b="b"/>
            <a:pathLst>
              <a:path w="4719208" h="2714626">
                <a:moveTo>
                  <a:pt x="4369541" y="470"/>
                </a:moveTo>
                <a:lnTo>
                  <a:pt x="4369163" y="0"/>
                </a:lnTo>
                <a:lnTo>
                  <a:pt x="4371128" y="0"/>
                </a:lnTo>
                <a:close/>
                <a:moveTo>
                  <a:pt x="4280946" y="5900"/>
                </a:moveTo>
                <a:lnTo>
                  <a:pt x="4282286" y="3728"/>
                </a:lnTo>
                <a:lnTo>
                  <a:pt x="4286750" y="4348"/>
                </a:lnTo>
                <a:lnTo>
                  <a:pt x="4289429" y="4348"/>
                </a:lnTo>
                <a:lnTo>
                  <a:pt x="4286750" y="5589"/>
                </a:lnTo>
                <a:close/>
                <a:moveTo>
                  <a:pt x="4695174" y="5900"/>
                </a:moveTo>
                <a:lnTo>
                  <a:pt x="4696790" y="2644"/>
                </a:lnTo>
                <a:lnTo>
                  <a:pt x="4700829" y="1557"/>
                </a:lnTo>
                <a:lnTo>
                  <a:pt x="4699214" y="4814"/>
                </a:lnTo>
                <a:close/>
                <a:moveTo>
                  <a:pt x="4219890" y="10240"/>
                </a:moveTo>
                <a:lnTo>
                  <a:pt x="4216797" y="10240"/>
                </a:lnTo>
                <a:lnTo>
                  <a:pt x="4215914" y="7873"/>
                </a:lnTo>
                <a:lnTo>
                  <a:pt x="4220332" y="7873"/>
                </a:lnTo>
                <a:lnTo>
                  <a:pt x="4221216" y="5900"/>
                </a:lnTo>
                <a:lnTo>
                  <a:pt x="4222983" y="7083"/>
                </a:lnTo>
                <a:close/>
                <a:moveTo>
                  <a:pt x="4714496" y="10242"/>
                </a:moveTo>
                <a:lnTo>
                  <a:pt x="4713082" y="10242"/>
                </a:lnTo>
                <a:lnTo>
                  <a:pt x="4713082" y="9573"/>
                </a:lnTo>
                <a:lnTo>
                  <a:pt x="4710726" y="9907"/>
                </a:lnTo>
                <a:lnTo>
                  <a:pt x="4713082" y="6903"/>
                </a:lnTo>
                <a:lnTo>
                  <a:pt x="4719208" y="5900"/>
                </a:lnTo>
                <a:lnTo>
                  <a:pt x="4717794" y="7571"/>
                </a:lnTo>
                <a:lnTo>
                  <a:pt x="4714496" y="8572"/>
                </a:lnTo>
                <a:close/>
                <a:moveTo>
                  <a:pt x="4665957" y="12412"/>
                </a:moveTo>
                <a:lnTo>
                  <a:pt x="4659831" y="12412"/>
                </a:lnTo>
                <a:lnTo>
                  <a:pt x="4663130" y="10497"/>
                </a:lnTo>
                <a:lnTo>
                  <a:pt x="4665486" y="7305"/>
                </a:lnTo>
                <a:lnTo>
                  <a:pt x="4668785" y="7943"/>
                </a:lnTo>
                <a:lnTo>
                  <a:pt x="4673969" y="6987"/>
                </a:lnTo>
                <a:lnTo>
                  <a:pt x="4673497" y="8263"/>
                </a:lnTo>
                <a:lnTo>
                  <a:pt x="4667842" y="9858"/>
                </a:lnTo>
                <a:lnTo>
                  <a:pt x="4670199" y="10497"/>
                </a:lnTo>
                <a:close/>
                <a:moveTo>
                  <a:pt x="4139571" y="14580"/>
                </a:moveTo>
                <a:lnTo>
                  <a:pt x="4144621" y="12410"/>
                </a:lnTo>
                <a:lnTo>
                  <a:pt x="4153709" y="12410"/>
                </a:lnTo>
                <a:lnTo>
                  <a:pt x="4150174" y="13857"/>
                </a:lnTo>
                <a:close/>
                <a:moveTo>
                  <a:pt x="4436459" y="15665"/>
                </a:moveTo>
                <a:lnTo>
                  <a:pt x="4440417" y="12411"/>
                </a:lnTo>
                <a:lnTo>
                  <a:pt x="4446355" y="14271"/>
                </a:lnTo>
                <a:close/>
                <a:moveTo>
                  <a:pt x="4614962" y="17835"/>
                </a:moveTo>
                <a:lnTo>
                  <a:pt x="4613177" y="17294"/>
                </a:lnTo>
                <a:lnTo>
                  <a:pt x="4615856" y="15665"/>
                </a:lnTo>
                <a:lnTo>
                  <a:pt x="4621659" y="15665"/>
                </a:lnTo>
                <a:lnTo>
                  <a:pt x="4619874" y="17023"/>
                </a:lnTo>
                <a:close/>
                <a:moveTo>
                  <a:pt x="986795" y="26396"/>
                </a:moveTo>
                <a:lnTo>
                  <a:pt x="978813" y="18824"/>
                </a:lnTo>
                <a:lnTo>
                  <a:pt x="973399" y="14148"/>
                </a:lnTo>
                <a:lnTo>
                  <a:pt x="968005" y="14448"/>
                </a:lnTo>
                <a:lnTo>
                  <a:pt x="974117" y="17381"/>
                </a:lnTo>
                <a:close/>
                <a:moveTo>
                  <a:pt x="3540940" y="35192"/>
                </a:moveTo>
                <a:lnTo>
                  <a:pt x="3534548" y="34830"/>
                </a:lnTo>
                <a:lnTo>
                  <a:pt x="3533072" y="32659"/>
                </a:lnTo>
                <a:lnTo>
                  <a:pt x="3537006" y="31936"/>
                </a:lnTo>
                <a:lnTo>
                  <a:pt x="3543399" y="32659"/>
                </a:lnTo>
                <a:lnTo>
                  <a:pt x="3544382" y="34830"/>
                </a:lnTo>
                <a:close/>
                <a:moveTo>
                  <a:pt x="3919026" y="37364"/>
                </a:moveTo>
                <a:lnTo>
                  <a:pt x="3912900" y="36743"/>
                </a:lnTo>
                <a:lnTo>
                  <a:pt x="3911957" y="35193"/>
                </a:lnTo>
                <a:lnTo>
                  <a:pt x="3914785" y="35503"/>
                </a:lnTo>
                <a:lnTo>
                  <a:pt x="3919026" y="35193"/>
                </a:lnTo>
                <a:close/>
                <a:moveTo>
                  <a:pt x="1014827" y="37842"/>
                </a:moveTo>
                <a:lnTo>
                  <a:pt x="986485" y="21120"/>
                </a:lnTo>
                <a:lnTo>
                  <a:pt x="978050" y="13889"/>
                </a:lnTo>
                <a:lnTo>
                  <a:pt x="973968" y="14116"/>
                </a:lnTo>
                <a:lnTo>
                  <a:pt x="992899" y="26756"/>
                </a:lnTo>
                <a:lnTo>
                  <a:pt x="1004785" y="35344"/>
                </a:lnTo>
                <a:close/>
                <a:moveTo>
                  <a:pt x="3798386" y="40605"/>
                </a:moveTo>
                <a:lnTo>
                  <a:pt x="3790374" y="40605"/>
                </a:lnTo>
                <a:lnTo>
                  <a:pt x="3796500" y="38435"/>
                </a:lnTo>
                <a:lnTo>
                  <a:pt x="3804512" y="39159"/>
                </a:lnTo>
                <a:close/>
                <a:moveTo>
                  <a:pt x="3706964" y="41704"/>
                </a:moveTo>
                <a:lnTo>
                  <a:pt x="3711206" y="38990"/>
                </a:lnTo>
                <a:lnTo>
                  <a:pt x="3715446" y="36277"/>
                </a:lnTo>
                <a:lnTo>
                  <a:pt x="3714504" y="38603"/>
                </a:lnTo>
                <a:lnTo>
                  <a:pt x="3711206" y="41316"/>
                </a:lnTo>
                <a:close/>
                <a:moveTo>
                  <a:pt x="3734296" y="41704"/>
                </a:moveTo>
                <a:lnTo>
                  <a:pt x="3730997" y="41704"/>
                </a:lnTo>
                <a:lnTo>
                  <a:pt x="3730997" y="40981"/>
                </a:lnTo>
                <a:lnTo>
                  <a:pt x="3732411" y="40618"/>
                </a:lnTo>
                <a:lnTo>
                  <a:pt x="3731468" y="38449"/>
                </a:lnTo>
                <a:lnTo>
                  <a:pt x="3737124" y="39533"/>
                </a:lnTo>
                <a:lnTo>
                  <a:pt x="3739952" y="39171"/>
                </a:lnTo>
                <a:lnTo>
                  <a:pt x="3740894" y="39533"/>
                </a:lnTo>
                <a:lnTo>
                  <a:pt x="3739952" y="40981"/>
                </a:lnTo>
                <a:close/>
                <a:moveTo>
                  <a:pt x="3406009" y="43179"/>
                </a:moveTo>
                <a:lnTo>
                  <a:pt x="3406163" y="43171"/>
                </a:lnTo>
                <a:lnTo>
                  <a:pt x="3406163" y="43139"/>
                </a:lnTo>
                <a:close/>
                <a:moveTo>
                  <a:pt x="3937698" y="54714"/>
                </a:moveTo>
                <a:lnTo>
                  <a:pt x="3928922" y="54035"/>
                </a:lnTo>
                <a:lnTo>
                  <a:pt x="3937698" y="52679"/>
                </a:lnTo>
                <a:lnTo>
                  <a:pt x="3941646" y="49288"/>
                </a:lnTo>
                <a:lnTo>
                  <a:pt x="3940769" y="52679"/>
                </a:lnTo>
                <a:close/>
                <a:moveTo>
                  <a:pt x="3400508" y="55798"/>
                </a:moveTo>
                <a:lnTo>
                  <a:pt x="3401523" y="55359"/>
                </a:lnTo>
                <a:lnTo>
                  <a:pt x="3399243" y="55556"/>
                </a:lnTo>
                <a:close/>
                <a:moveTo>
                  <a:pt x="4291214" y="59065"/>
                </a:moveTo>
                <a:lnTo>
                  <a:pt x="4282880" y="57845"/>
                </a:lnTo>
                <a:lnTo>
                  <a:pt x="4282360" y="55812"/>
                </a:lnTo>
                <a:lnTo>
                  <a:pt x="4287568" y="56219"/>
                </a:lnTo>
                <a:lnTo>
                  <a:pt x="4292256" y="57032"/>
                </a:lnTo>
                <a:close/>
                <a:moveTo>
                  <a:pt x="3388657" y="66232"/>
                </a:moveTo>
                <a:lnTo>
                  <a:pt x="3389196" y="65197"/>
                </a:lnTo>
                <a:lnTo>
                  <a:pt x="3394380" y="65559"/>
                </a:lnTo>
                <a:lnTo>
                  <a:pt x="3393437" y="63029"/>
                </a:lnTo>
                <a:lnTo>
                  <a:pt x="3391552" y="61944"/>
                </a:lnTo>
                <a:lnTo>
                  <a:pt x="3387310" y="62305"/>
                </a:lnTo>
                <a:lnTo>
                  <a:pt x="3385425" y="59774"/>
                </a:lnTo>
                <a:lnTo>
                  <a:pt x="3383540" y="60498"/>
                </a:lnTo>
                <a:lnTo>
                  <a:pt x="3383540" y="62063"/>
                </a:lnTo>
                <a:close/>
                <a:moveTo>
                  <a:pt x="3915256" y="74237"/>
                </a:moveTo>
                <a:lnTo>
                  <a:pt x="3907716" y="73875"/>
                </a:lnTo>
                <a:lnTo>
                  <a:pt x="3908187" y="72067"/>
                </a:lnTo>
                <a:lnTo>
                  <a:pt x="3913842" y="72067"/>
                </a:lnTo>
                <a:lnTo>
                  <a:pt x="3913842" y="70980"/>
                </a:lnTo>
                <a:lnTo>
                  <a:pt x="3916669" y="72790"/>
                </a:lnTo>
                <a:lnTo>
                  <a:pt x="3919026" y="73875"/>
                </a:lnTo>
                <a:close/>
                <a:moveTo>
                  <a:pt x="440387" y="82906"/>
                </a:moveTo>
                <a:lnTo>
                  <a:pt x="440504" y="79358"/>
                </a:lnTo>
                <a:lnTo>
                  <a:pt x="429892" y="72468"/>
                </a:lnTo>
                <a:lnTo>
                  <a:pt x="411985" y="60537"/>
                </a:lnTo>
                <a:lnTo>
                  <a:pt x="387008" y="48966"/>
                </a:lnTo>
                <a:lnTo>
                  <a:pt x="362503" y="36666"/>
                </a:lnTo>
                <a:lnTo>
                  <a:pt x="360619" y="42456"/>
                </a:lnTo>
                <a:lnTo>
                  <a:pt x="356377" y="48605"/>
                </a:lnTo>
                <a:lnTo>
                  <a:pt x="363917" y="52945"/>
                </a:lnTo>
                <a:lnTo>
                  <a:pt x="402559" y="66318"/>
                </a:lnTo>
                <a:close/>
                <a:moveTo>
                  <a:pt x="3941141" y="82916"/>
                </a:moveTo>
                <a:lnTo>
                  <a:pt x="3934072" y="82194"/>
                </a:lnTo>
                <a:lnTo>
                  <a:pt x="3927508" y="80747"/>
                </a:lnTo>
                <a:lnTo>
                  <a:pt x="3929528" y="79662"/>
                </a:lnTo>
                <a:lnTo>
                  <a:pt x="3938111" y="81831"/>
                </a:lnTo>
                <a:lnTo>
                  <a:pt x="3941141" y="79662"/>
                </a:lnTo>
                <a:lnTo>
                  <a:pt x="3941645" y="80747"/>
                </a:lnTo>
                <a:close/>
                <a:moveTo>
                  <a:pt x="3894843" y="87266"/>
                </a:moveTo>
                <a:lnTo>
                  <a:pt x="3892165" y="86724"/>
                </a:lnTo>
                <a:lnTo>
                  <a:pt x="3895290" y="85368"/>
                </a:lnTo>
                <a:lnTo>
                  <a:pt x="3900647" y="85097"/>
                </a:lnTo>
                <a:lnTo>
                  <a:pt x="3899308" y="86181"/>
                </a:lnTo>
                <a:close/>
                <a:moveTo>
                  <a:pt x="439032" y="99694"/>
                </a:moveTo>
                <a:lnTo>
                  <a:pt x="440243" y="87288"/>
                </a:lnTo>
                <a:lnTo>
                  <a:pt x="440270" y="86440"/>
                </a:lnTo>
                <a:lnTo>
                  <a:pt x="422824" y="78253"/>
                </a:lnTo>
                <a:lnTo>
                  <a:pt x="379469" y="61983"/>
                </a:lnTo>
                <a:lnTo>
                  <a:pt x="413398" y="82591"/>
                </a:lnTo>
                <a:close/>
                <a:moveTo>
                  <a:pt x="1134128" y="101820"/>
                </a:moveTo>
                <a:lnTo>
                  <a:pt x="1135934" y="100307"/>
                </a:lnTo>
                <a:lnTo>
                  <a:pt x="1151020" y="92715"/>
                </a:lnTo>
                <a:lnTo>
                  <a:pt x="1160449" y="89822"/>
                </a:lnTo>
                <a:lnTo>
                  <a:pt x="1144891" y="88739"/>
                </a:lnTo>
                <a:lnTo>
                  <a:pt x="1128594" y="87056"/>
                </a:lnTo>
                <a:lnTo>
                  <a:pt x="1128291" y="87289"/>
                </a:lnTo>
                <a:lnTo>
                  <a:pt x="1126415" y="87289"/>
                </a:lnTo>
                <a:lnTo>
                  <a:pt x="1124849" y="86669"/>
                </a:lnTo>
                <a:lnTo>
                  <a:pt x="1120376" y="86206"/>
                </a:lnTo>
                <a:lnTo>
                  <a:pt x="1103404" y="83678"/>
                </a:lnTo>
                <a:lnTo>
                  <a:pt x="1075588" y="74638"/>
                </a:lnTo>
                <a:lnTo>
                  <a:pt x="1065217" y="69574"/>
                </a:lnTo>
                <a:lnTo>
                  <a:pt x="1048245" y="59454"/>
                </a:lnTo>
                <a:lnTo>
                  <a:pt x="1029387" y="46438"/>
                </a:lnTo>
                <a:lnTo>
                  <a:pt x="1021867" y="41998"/>
                </a:lnTo>
                <a:lnTo>
                  <a:pt x="1021644" y="43539"/>
                </a:lnTo>
                <a:lnTo>
                  <a:pt x="1019428" y="45924"/>
                </a:lnTo>
                <a:lnTo>
                  <a:pt x="1032341" y="55252"/>
                </a:lnTo>
                <a:lnTo>
                  <a:pt x="1048305" y="70032"/>
                </a:lnTo>
                <a:lnTo>
                  <a:pt x="1052530" y="73639"/>
                </a:lnTo>
                <a:lnTo>
                  <a:pt x="1058635" y="76524"/>
                </a:lnTo>
                <a:lnTo>
                  <a:pt x="1071312" y="82293"/>
                </a:lnTo>
                <a:lnTo>
                  <a:pt x="1080049" y="90168"/>
                </a:lnTo>
                <a:lnTo>
                  <a:pt x="1089439" y="93896"/>
                </a:lnTo>
                <a:lnTo>
                  <a:pt x="1114857" y="98860"/>
                </a:lnTo>
                <a:close/>
                <a:moveTo>
                  <a:pt x="1056789" y="112801"/>
                </a:moveTo>
                <a:lnTo>
                  <a:pt x="1049994" y="109654"/>
                </a:lnTo>
                <a:lnTo>
                  <a:pt x="1028177" y="98270"/>
                </a:lnTo>
                <a:lnTo>
                  <a:pt x="1017619" y="97648"/>
                </a:lnTo>
                <a:lnTo>
                  <a:pt x="1017407" y="97773"/>
                </a:lnTo>
                <a:lnTo>
                  <a:pt x="1032943" y="104645"/>
                </a:lnTo>
                <a:lnTo>
                  <a:pt x="1048478" y="111872"/>
                </a:lnTo>
                <a:close/>
                <a:moveTo>
                  <a:pt x="3958611" y="118723"/>
                </a:moveTo>
                <a:lnTo>
                  <a:pt x="3954262" y="118316"/>
                </a:lnTo>
                <a:lnTo>
                  <a:pt x="3952956" y="116688"/>
                </a:lnTo>
                <a:lnTo>
                  <a:pt x="3953392" y="115467"/>
                </a:lnTo>
                <a:lnTo>
                  <a:pt x="3956437" y="116688"/>
                </a:lnTo>
                <a:lnTo>
                  <a:pt x="3958611" y="115874"/>
                </a:lnTo>
                <a:close/>
                <a:moveTo>
                  <a:pt x="4710482" y="125236"/>
                </a:moveTo>
                <a:lnTo>
                  <a:pt x="4703657" y="125236"/>
                </a:lnTo>
                <a:lnTo>
                  <a:pt x="4709020" y="123375"/>
                </a:lnTo>
                <a:lnTo>
                  <a:pt x="4717794" y="123065"/>
                </a:lnTo>
                <a:close/>
                <a:moveTo>
                  <a:pt x="4660773" y="127406"/>
                </a:moveTo>
                <a:lnTo>
                  <a:pt x="4658417" y="125546"/>
                </a:lnTo>
                <a:lnTo>
                  <a:pt x="4665957" y="125546"/>
                </a:lnTo>
                <a:lnTo>
                  <a:pt x="4676796" y="125236"/>
                </a:lnTo>
                <a:lnTo>
                  <a:pt x="4675382" y="126166"/>
                </a:lnTo>
                <a:close/>
                <a:moveTo>
                  <a:pt x="3716860" y="140420"/>
                </a:moveTo>
                <a:lnTo>
                  <a:pt x="3716860" y="138142"/>
                </a:lnTo>
                <a:lnTo>
                  <a:pt x="3721572" y="137166"/>
                </a:lnTo>
                <a:lnTo>
                  <a:pt x="3723929" y="137491"/>
                </a:lnTo>
                <a:lnTo>
                  <a:pt x="3721572" y="139445"/>
                </a:lnTo>
                <a:close/>
                <a:moveTo>
                  <a:pt x="3945614" y="144745"/>
                </a:moveTo>
                <a:lnTo>
                  <a:pt x="3934577" y="144022"/>
                </a:lnTo>
                <a:lnTo>
                  <a:pt x="3937587" y="142576"/>
                </a:lnTo>
                <a:lnTo>
                  <a:pt x="3946116" y="143661"/>
                </a:lnTo>
                <a:lnTo>
                  <a:pt x="3950129" y="143661"/>
                </a:lnTo>
                <a:close/>
                <a:moveTo>
                  <a:pt x="397068" y="150563"/>
                </a:moveTo>
                <a:lnTo>
                  <a:pt x="401773" y="144057"/>
                </a:lnTo>
                <a:lnTo>
                  <a:pt x="403184" y="141892"/>
                </a:lnTo>
                <a:lnTo>
                  <a:pt x="404169" y="140983"/>
                </a:lnTo>
                <a:lnTo>
                  <a:pt x="399261" y="139361"/>
                </a:lnTo>
                <a:lnTo>
                  <a:pt x="341297" y="114768"/>
                </a:lnTo>
                <a:lnTo>
                  <a:pt x="314436" y="100666"/>
                </a:lnTo>
                <a:lnTo>
                  <a:pt x="287104" y="99587"/>
                </a:lnTo>
                <a:lnTo>
                  <a:pt x="258828" y="98499"/>
                </a:lnTo>
                <a:lnTo>
                  <a:pt x="260713" y="100307"/>
                </a:lnTo>
                <a:lnTo>
                  <a:pt x="262599" y="101030"/>
                </a:lnTo>
                <a:lnTo>
                  <a:pt x="277207" y="110066"/>
                </a:lnTo>
                <a:lnTo>
                  <a:pt x="308310" y="121642"/>
                </a:lnTo>
                <a:lnTo>
                  <a:pt x="342240" y="129965"/>
                </a:lnTo>
                <a:lnTo>
                  <a:pt x="376170" y="138639"/>
                </a:lnTo>
                <a:lnTo>
                  <a:pt x="391250" y="144782"/>
                </a:lnTo>
                <a:lnTo>
                  <a:pt x="392664" y="145505"/>
                </a:lnTo>
                <a:lnTo>
                  <a:pt x="391721" y="146951"/>
                </a:lnTo>
                <a:lnTo>
                  <a:pt x="391142" y="147396"/>
                </a:lnTo>
                <a:lnTo>
                  <a:pt x="394716" y="148394"/>
                </a:lnTo>
                <a:lnTo>
                  <a:pt x="395658" y="149479"/>
                </a:lnTo>
                <a:close/>
                <a:moveTo>
                  <a:pt x="362396" y="153408"/>
                </a:moveTo>
                <a:lnTo>
                  <a:pt x="365076" y="151647"/>
                </a:lnTo>
                <a:lnTo>
                  <a:pt x="378720" y="148032"/>
                </a:lnTo>
                <a:lnTo>
                  <a:pt x="386012" y="147303"/>
                </a:lnTo>
                <a:lnTo>
                  <a:pt x="356377" y="138276"/>
                </a:lnTo>
                <a:lnTo>
                  <a:pt x="322447" y="130327"/>
                </a:lnTo>
                <a:lnTo>
                  <a:pt x="295585" y="122005"/>
                </a:lnTo>
                <a:lnTo>
                  <a:pt x="268254" y="115130"/>
                </a:lnTo>
                <a:lnTo>
                  <a:pt x="289930" y="126710"/>
                </a:lnTo>
                <a:lnTo>
                  <a:pt x="339412" y="144421"/>
                </a:lnTo>
                <a:close/>
                <a:moveTo>
                  <a:pt x="425651" y="154541"/>
                </a:moveTo>
                <a:lnTo>
                  <a:pt x="425651" y="153921"/>
                </a:lnTo>
                <a:lnTo>
                  <a:pt x="425651" y="153612"/>
                </a:lnTo>
                <a:lnTo>
                  <a:pt x="427065" y="152375"/>
                </a:lnTo>
                <a:close/>
                <a:moveTo>
                  <a:pt x="4233349" y="159935"/>
                </a:moveTo>
                <a:lnTo>
                  <a:pt x="4232878" y="158851"/>
                </a:lnTo>
                <a:lnTo>
                  <a:pt x="4236177" y="157037"/>
                </a:lnTo>
                <a:lnTo>
                  <a:pt x="4247016" y="156677"/>
                </a:lnTo>
                <a:lnTo>
                  <a:pt x="4251257" y="157037"/>
                </a:lnTo>
                <a:lnTo>
                  <a:pt x="4248901" y="157761"/>
                </a:lnTo>
                <a:lnTo>
                  <a:pt x="4236648" y="158124"/>
                </a:lnTo>
                <a:close/>
                <a:moveTo>
                  <a:pt x="420815" y="166472"/>
                </a:moveTo>
                <a:lnTo>
                  <a:pt x="417690" y="166124"/>
                </a:lnTo>
                <a:lnTo>
                  <a:pt x="417169" y="162620"/>
                </a:lnTo>
                <a:lnTo>
                  <a:pt x="419253" y="160165"/>
                </a:lnTo>
                <a:lnTo>
                  <a:pt x="425502" y="154541"/>
                </a:lnTo>
                <a:lnTo>
                  <a:pt x="427065" y="156647"/>
                </a:lnTo>
                <a:lnTo>
                  <a:pt x="424462" y="162620"/>
                </a:lnTo>
                <a:close/>
                <a:moveTo>
                  <a:pt x="3830395" y="169701"/>
                </a:moveTo>
                <a:lnTo>
                  <a:pt x="3829960" y="167425"/>
                </a:lnTo>
                <a:lnTo>
                  <a:pt x="3835615" y="166450"/>
                </a:lnTo>
                <a:lnTo>
                  <a:pt x="3835615" y="168726"/>
                </a:lnTo>
                <a:close/>
                <a:moveTo>
                  <a:pt x="3802726" y="172958"/>
                </a:moveTo>
                <a:lnTo>
                  <a:pt x="3801684" y="170165"/>
                </a:lnTo>
                <a:lnTo>
                  <a:pt x="3808457" y="170165"/>
                </a:lnTo>
                <a:lnTo>
                  <a:pt x="3811581" y="169701"/>
                </a:lnTo>
                <a:lnTo>
                  <a:pt x="3808457" y="172493"/>
                </a:lnTo>
                <a:close/>
                <a:moveTo>
                  <a:pt x="3667769" y="182724"/>
                </a:moveTo>
                <a:lnTo>
                  <a:pt x="3658506" y="182000"/>
                </a:lnTo>
                <a:lnTo>
                  <a:pt x="3656069" y="180553"/>
                </a:lnTo>
                <a:lnTo>
                  <a:pt x="3662407" y="181638"/>
                </a:lnTo>
                <a:lnTo>
                  <a:pt x="3670206" y="181638"/>
                </a:lnTo>
                <a:close/>
                <a:moveTo>
                  <a:pt x="3793286" y="187065"/>
                </a:moveTo>
                <a:lnTo>
                  <a:pt x="3790374" y="185669"/>
                </a:lnTo>
                <a:lnTo>
                  <a:pt x="3790374" y="184273"/>
                </a:lnTo>
                <a:lnTo>
                  <a:pt x="3792454" y="183809"/>
                </a:lnTo>
                <a:lnTo>
                  <a:pt x="3795780" y="185204"/>
                </a:lnTo>
                <a:lnTo>
                  <a:pt x="3796612" y="183809"/>
                </a:lnTo>
                <a:lnTo>
                  <a:pt x="3797444" y="184273"/>
                </a:lnTo>
                <a:lnTo>
                  <a:pt x="3796612" y="185669"/>
                </a:lnTo>
                <a:close/>
                <a:moveTo>
                  <a:pt x="3779066" y="188150"/>
                </a:moveTo>
                <a:lnTo>
                  <a:pt x="3777651" y="185978"/>
                </a:lnTo>
                <a:lnTo>
                  <a:pt x="3782364" y="185978"/>
                </a:lnTo>
                <a:lnTo>
                  <a:pt x="3787548" y="184892"/>
                </a:lnTo>
                <a:lnTo>
                  <a:pt x="3787077" y="187065"/>
                </a:lnTo>
                <a:close/>
                <a:moveTo>
                  <a:pt x="3756444" y="190308"/>
                </a:moveTo>
                <a:lnTo>
                  <a:pt x="3761628" y="188138"/>
                </a:lnTo>
                <a:lnTo>
                  <a:pt x="3767754" y="187053"/>
                </a:lnTo>
                <a:lnTo>
                  <a:pt x="3763514" y="189585"/>
                </a:lnTo>
                <a:close/>
                <a:moveTo>
                  <a:pt x="3608001" y="190319"/>
                </a:moveTo>
                <a:lnTo>
                  <a:pt x="3609365" y="188021"/>
                </a:lnTo>
                <a:lnTo>
                  <a:pt x="3608910" y="186105"/>
                </a:lnTo>
                <a:lnTo>
                  <a:pt x="3614818" y="185339"/>
                </a:lnTo>
                <a:lnTo>
                  <a:pt x="3618454" y="183808"/>
                </a:lnTo>
                <a:lnTo>
                  <a:pt x="3619817" y="185339"/>
                </a:lnTo>
                <a:lnTo>
                  <a:pt x="3620726" y="187638"/>
                </a:lnTo>
                <a:lnTo>
                  <a:pt x="3617090" y="186105"/>
                </a:lnTo>
                <a:lnTo>
                  <a:pt x="3610728" y="188021"/>
                </a:lnTo>
                <a:close/>
                <a:moveTo>
                  <a:pt x="332614" y="193935"/>
                </a:moveTo>
                <a:lnTo>
                  <a:pt x="336377" y="191767"/>
                </a:lnTo>
                <a:lnTo>
                  <a:pt x="340612" y="188512"/>
                </a:lnTo>
                <a:lnTo>
                  <a:pt x="343905" y="183088"/>
                </a:lnTo>
                <a:lnTo>
                  <a:pt x="348610" y="171883"/>
                </a:lnTo>
                <a:lnTo>
                  <a:pt x="352843" y="163214"/>
                </a:lnTo>
                <a:lnTo>
                  <a:pt x="355964" y="159935"/>
                </a:lnTo>
                <a:lnTo>
                  <a:pt x="345538" y="157796"/>
                </a:lnTo>
                <a:lnTo>
                  <a:pt x="317734" y="151290"/>
                </a:lnTo>
                <a:lnTo>
                  <a:pt x="279092" y="138276"/>
                </a:lnTo>
                <a:lnTo>
                  <a:pt x="271328" y="135133"/>
                </a:lnTo>
                <a:lnTo>
                  <a:pt x="272495" y="144300"/>
                </a:lnTo>
                <a:lnTo>
                  <a:pt x="271458" y="152650"/>
                </a:lnTo>
                <a:lnTo>
                  <a:pt x="300769" y="159972"/>
                </a:lnTo>
                <a:lnTo>
                  <a:pt x="302655" y="159972"/>
                </a:lnTo>
                <a:lnTo>
                  <a:pt x="302655" y="161415"/>
                </a:lnTo>
                <a:lnTo>
                  <a:pt x="302184" y="163226"/>
                </a:lnTo>
                <a:lnTo>
                  <a:pt x="300298" y="163226"/>
                </a:lnTo>
                <a:lnTo>
                  <a:pt x="269667" y="163226"/>
                </a:lnTo>
                <a:lnTo>
                  <a:pt x="269060" y="163217"/>
                </a:lnTo>
                <a:lnTo>
                  <a:pt x="267311" y="167421"/>
                </a:lnTo>
                <a:lnTo>
                  <a:pt x="286837" y="183867"/>
                </a:lnTo>
                <a:lnTo>
                  <a:pt x="294504" y="180919"/>
                </a:lnTo>
                <a:lnTo>
                  <a:pt x="308148" y="180196"/>
                </a:lnTo>
                <a:lnTo>
                  <a:pt x="317558" y="182366"/>
                </a:lnTo>
                <a:lnTo>
                  <a:pt x="321793" y="184895"/>
                </a:lnTo>
                <a:lnTo>
                  <a:pt x="325086" y="183088"/>
                </a:lnTo>
                <a:lnTo>
                  <a:pt x="330261" y="184536"/>
                </a:lnTo>
                <a:lnTo>
                  <a:pt x="331672" y="187429"/>
                </a:lnTo>
                <a:lnTo>
                  <a:pt x="332614" y="190681"/>
                </a:lnTo>
                <a:close/>
                <a:moveTo>
                  <a:pt x="3727699" y="196827"/>
                </a:moveTo>
                <a:lnTo>
                  <a:pt x="3724400" y="194855"/>
                </a:lnTo>
                <a:lnTo>
                  <a:pt x="3721101" y="194065"/>
                </a:lnTo>
                <a:lnTo>
                  <a:pt x="3722516" y="192489"/>
                </a:lnTo>
                <a:lnTo>
                  <a:pt x="3728642" y="193672"/>
                </a:lnTo>
                <a:lnTo>
                  <a:pt x="3729584" y="194855"/>
                </a:lnTo>
                <a:lnTo>
                  <a:pt x="3728642" y="196038"/>
                </a:lnTo>
                <a:close/>
                <a:moveTo>
                  <a:pt x="3658712" y="203326"/>
                </a:moveTo>
                <a:lnTo>
                  <a:pt x="3657422" y="202938"/>
                </a:lnTo>
                <a:lnTo>
                  <a:pt x="3658282" y="202164"/>
                </a:lnTo>
                <a:lnTo>
                  <a:pt x="3656990" y="199839"/>
                </a:lnTo>
                <a:lnTo>
                  <a:pt x="3653979" y="201776"/>
                </a:lnTo>
                <a:lnTo>
                  <a:pt x="3651827" y="201003"/>
                </a:lnTo>
                <a:lnTo>
                  <a:pt x="3656130" y="199839"/>
                </a:lnTo>
                <a:lnTo>
                  <a:pt x="3655700" y="197900"/>
                </a:lnTo>
                <a:lnTo>
                  <a:pt x="3658282" y="197900"/>
                </a:lnTo>
                <a:lnTo>
                  <a:pt x="3661294" y="198286"/>
                </a:lnTo>
                <a:lnTo>
                  <a:pt x="3661724" y="200611"/>
                </a:lnTo>
                <a:lnTo>
                  <a:pt x="3660864" y="200611"/>
                </a:lnTo>
                <a:lnTo>
                  <a:pt x="3660864" y="199449"/>
                </a:lnTo>
                <a:lnTo>
                  <a:pt x="3659572" y="201003"/>
                </a:lnTo>
                <a:close/>
                <a:moveTo>
                  <a:pt x="3506300" y="204422"/>
                </a:moveTo>
                <a:lnTo>
                  <a:pt x="3503384" y="204114"/>
                </a:lnTo>
                <a:lnTo>
                  <a:pt x="3509702" y="202254"/>
                </a:lnTo>
                <a:lnTo>
                  <a:pt x="3518936" y="200080"/>
                </a:lnTo>
                <a:lnTo>
                  <a:pt x="3518450" y="202254"/>
                </a:lnTo>
                <a:close/>
                <a:moveTo>
                  <a:pt x="3618839" y="206579"/>
                </a:moveTo>
                <a:lnTo>
                  <a:pt x="3615070" y="206579"/>
                </a:lnTo>
                <a:lnTo>
                  <a:pt x="3613656" y="204048"/>
                </a:lnTo>
                <a:lnTo>
                  <a:pt x="3618839" y="202963"/>
                </a:lnTo>
                <a:lnTo>
                  <a:pt x="3623081" y="200791"/>
                </a:lnTo>
                <a:lnTo>
                  <a:pt x="3622138" y="200429"/>
                </a:lnTo>
                <a:lnTo>
                  <a:pt x="3620254" y="200429"/>
                </a:lnTo>
                <a:lnTo>
                  <a:pt x="3623081" y="198260"/>
                </a:lnTo>
                <a:lnTo>
                  <a:pt x="3629207" y="196814"/>
                </a:lnTo>
                <a:lnTo>
                  <a:pt x="3641459" y="197900"/>
                </a:lnTo>
                <a:lnTo>
                  <a:pt x="3649000" y="199708"/>
                </a:lnTo>
                <a:lnTo>
                  <a:pt x="3648058" y="202602"/>
                </a:lnTo>
                <a:lnTo>
                  <a:pt x="3646172" y="204048"/>
                </a:lnTo>
                <a:lnTo>
                  <a:pt x="3644759" y="201880"/>
                </a:lnTo>
                <a:lnTo>
                  <a:pt x="3637218" y="201519"/>
                </a:lnTo>
                <a:lnTo>
                  <a:pt x="3624494" y="204048"/>
                </a:lnTo>
                <a:close/>
                <a:moveTo>
                  <a:pt x="3536982" y="206593"/>
                </a:moveTo>
                <a:lnTo>
                  <a:pt x="3534486" y="205663"/>
                </a:lnTo>
                <a:lnTo>
                  <a:pt x="3536982" y="204422"/>
                </a:lnTo>
                <a:lnTo>
                  <a:pt x="3542969" y="204422"/>
                </a:lnTo>
                <a:lnTo>
                  <a:pt x="3541472" y="205973"/>
                </a:lnTo>
                <a:close/>
                <a:moveTo>
                  <a:pt x="3576899" y="207663"/>
                </a:moveTo>
                <a:lnTo>
                  <a:pt x="3574820" y="206995"/>
                </a:lnTo>
                <a:lnTo>
                  <a:pt x="3573988" y="205997"/>
                </a:lnTo>
                <a:lnTo>
                  <a:pt x="3571493" y="205997"/>
                </a:lnTo>
                <a:lnTo>
                  <a:pt x="3571077" y="207663"/>
                </a:lnTo>
                <a:lnTo>
                  <a:pt x="3569830" y="206663"/>
                </a:lnTo>
                <a:lnTo>
                  <a:pt x="3572325" y="203660"/>
                </a:lnTo>
                <a:lnTo>
                  <a:pt x="3573988" y="203324"/>
                </a:lnTo>
                <a:lnTo>
                  <a:pt x="3573988" y="205662"/>
                </a:lnTo>
                <a:lnTo>
                  <a:pt x="3576483" y="205997"/>
                </a:lnTo>
                <a:close/>
                <a:moveTo>
                  <a:pt x="3598201" y="208760"/>
                </a:moveTo>
                <a:lnTo>
                  <a:pt x="3594367" y="208427"/>
                </a:lnTo>
                <a:lnTo>
                  <a:pt x="3596762" y="206425"/>
                </a:lnTo>
                <a:lnTo>
                  <a:pt x="3602034" y="206425"/>
                </a:lnTo>
                <a:lnTo>
                  <a:pt x="3598680" y="204422"/>
                </a:lnTo>
                <a:lnTo>
                  <a:pt x="3592450" y="205424"/>
                </a:lnTo>
                <a:lnTo>
                  <a:pt x="3598201" y="203086"/>
                </a:lnTo>
                <a:lnTo>
                  <a:pt x="3614494" y="200082"/>
                </a:lnTo>
                <a:lnTo>
                  <a:pt x="3620724" y="201084"/>
                </a:lnTo>
                <a:lnTo>
                  <a:pt x="3614015" y="203420"/>
                </a:lnTo>
                <a:lnTo>
                  <a:pt x="3604431" y="207758"/>
                </a:lnTo>
                <a:close/>
                <a:moveTo>
                  <a:pt x="3589440" y="209838"/>
                </a:moveTo>
                <a:lnTo>
                  <a:pt x="3586430" y="207555"/>
                </a:lnTo>
                <a:lnTo>
                  <a:pt x="3579908" y="205930"/>
                </a:lnTo>
                <a:lnTo>
                  <a:pt x="3576898" y="203324"/>
                </a:lnTo>
                <a:lnTo>
                  <a:pt x="3579908" y="203651"/>
                </a:lnTo>
                <a:lnTo>
                  <a:pt x="3580912" y="205604"/>
                </a:lnTo>
                <a:lnTo>
                  <a:pt x="3581914" y="204301"/>
                </a:lnTo>
                <a:lnTo>
                  <a:pt x="3585928" y="203324"/>
                </a:lnTo>
                <a:lnTo>
                  <a:pt x="3587934" y="205930"/>
                </a:lnTo>
                <a:lnTo>
                  <a:pt x="3592450" y="207555"/>
                </a:lnTo>
                <a:lnTo>
                  <a:pt x="3590944" y="208530"/>
                </a:lnTo>
                <a:close/>
                <a:moveTo>
                  <a:pt x="3458144" y="210927"/>
                </a:moveTo>
                <a:lnTo>
                  <a:pt x="3458144" y="208991"/>
                </a:lnTo>
                <a:lnTo>
                  <a:pt x="3460972" y="208991"/>
                </a:lnTo>
                <a:lnTo>
                  <a:pt x="3460500" y="207057"/>
                </a:lnTo>
                <a:lnTo>
                  <a:pt x="3459087" y="206669"/>
                </a:lnTo>
                <a:lnTo>
                  <a:pt x="3460500" y="205507"/>
                </a:lnTo>
                <a:lnTo>
                  <a:pt x="3462386" y="205894"/>
                </a:lnTo>
                <a:lnTo>
                  <a:pt x="3461914" y="209770"/>
                </a:lnTo>
                <a:close/>
                <a:moveTo>
                  <a:pt x="3538374" y="210927"/>
                </a:moveTo>
                <a:lnTo>
                  <a:pt x="3535900" y="210270"/>
                </a:lnTo>
                <a:lnTo>
                  <a:pt x="3539364" y="208653"/>
                </a:lnTo>
                <a:lnTo>
                  <a:pt x="3545796" y="207675"/>
                </a:lnTo>
                <a:lnTo>
                  <a:pt x="3544312" y="209305"/>
                </a:lnTo>
                <a:close/>
                <a:moveTo>
                  <a:pt x="3574071" y="210927"/>
                </a:moveTo>
                <a:lnTo>
                  <a:pt x="3568709" y="209122"/>
                </a:lnTo>
                <a:lnTo>
                  <a:pt x="3559934" y="210201"/>
                </a:lnTo>
                <a:lnTo>
                  <a:pt x="3560909" y="208760"/>
                </a:lnTo>
                <a:lnTo>
                  <a:pt x="3565784" y="208760"/>
                </a:lnTo>
                <a:lnTo>
                  <a:pt x="3564809" y="206593"/>
                </a:lnTo>
                <a:lnTo>
                  <a:pt x="3568709" y="208399"/>
                </a:lnTo>
                <a:lnTo>
                  <a:pt x="3573584" y="207675"/>
                </a:lnTo>
                <a:close/>
                <a:moveTo>
                  <a:pt x="3553083" y="213096"/>
                </a:moveTo>
                <a:lnTo>
                  <a:pt x="3550636" y="213096"/>
                </a:lnTo>
                <a:lnTo>
                  <a:pt x="3549167" y="209483"/>
                </a:lnTo>
                <a:lnTo>
                  <a:pt x="3547210" y="209483"/>
                </a:lnTo>
                <a:lnTo>
                  <a:pt x="3553083" y="206954"/>
                </a:lnTo>
                <a:lnTo>
                  <a:pt x="3559934" y="205508"/>
                </a:lnTo>
                <a:lnTo>
                  <a:pt x="3557976" y="207675"/>
                </a:lnTo>
                <a:lnTo>
                  <a:pt x="3559445" y="210565"/>
                </a:lnTo>
                <a:lnTo>
                  <a:pt x="3556998" y="209483"/>
                </a:lnTo>
                <a:lnTo>
                  <a:pt x="3553572" y="211291"/>
                </a:lnTo>
                <a:close/>
                <a:moveTo>
                  <a:pt x="3829018" y="214184"/>
                </a:moveTo>
                <a:lnTo>
                  <a:pt x="3824305" y="212788"/>
                </a:lnTo>
                <a:lnTo>
                  <a:pt x="3825719" y="210928"/>
                </a:lnTo>
                <a:lnTo>
                  <a:pt x="3830903" y="212326"/>
                </a:lnTo>
                <a:lnTo>
                  <a:pt x="3832787" y="211392"/>
                </a:lnTo>
                <a:close/>
                <a:moveTo>
                  <a:pt x="432645" y="214876"/>
                </a:moveTo>
                <a:lnTo>
                  <a:pt x="434378" y="210665"/>
                </a:lnTo>
                <a:lnTo>
                  <a:pt x="432136" y="208999"/>
                </a:lnTo>
                <a:close/>
                <a:moveTo>
                  <a:pt x="3444089" y="215267"/>
                </a:moveTo>
                <a:lnTo>
                  <a:pt x="3444588" y="214181"/>
                </a:lnTo>
                <a:lnTo>
                  <a:pt x="3444588" y="212376"/>
                </a:lnTo>
                <a:lnTo>
                  <a:pt x="3442592" y="212376"/>
                </a:lnTo>
                <a:lnTo>
                  <a:pt x="3442592" y="211291"/>
                </a:lnTo>
                <a:lnTo>
                  <a:pt x="3444588" y="209483"/>
                </a:lnTo>
                <a:lnTo>
                  <a:pt x="3443092" y="209122"/>
                </a:lnTo>
                <a:lnTo>
                  <a:pt x="3445586" y="207675"/>
                </a:lnTo>
                <a:lnTo>
                  <a:pt x="3448081" y="210564"/>
                </a:lnTo>
                <a:lnTo>
                  <a:pt x="3451075" y="209122"/>
                </a:lnTo>
                <a:lnTo>
                  <a:pt x="3449079" y="213096"/>
                </a:lnTo>
                <a:close/>
                <a:moveTo>
                  <a:pt x="3515125" y="216341"/>
                </a:moveTo>
                <a:lnTo>
                  <a:pt x="3511938" y="216341"/>
                </a:lnTo>
                <a:lnTo>
                  <a:pt x="3512393" y="214074"/>
                </a:lnTo>
                <a:lnTo>
                  <a:pt x="3513759" y="212564"/>
                </a:lnTo>
                <a:lnTo>
                  <a:pt x="3511028" y="214830"/>
                </a:lnTo>
                <a:lnTo>
                  <a:pt x="3503743" y="215208"/>
                </a:lnTo>
                <a:lnTo>
                  <a:pt x="3500556" y="214074"/>
                </a:lnTo>
                <a:lnTo>
                  <a:pt x="3501922" y="212191"/>
                </a:lnTo>
                <a:lnTo>
                  <a:pt x="3506019" y="212564"/>
                </a:lnTo>
                <a:lnTo>
                  <a:pt x="3507840" y="212945"/>
                </a:lnTo>
                <a:lnTo>
                  <a:pt x="3509661" y="210295"/>
                </a:lnTo>
                <a:lnTo>
                  <a:pt x="3510572" y="207663"/>
                </a:lnTo>
                <a:lnTo>
                  <a:pt x="3513304" y="208419"/>
                </a:lnTo>
                <a:lnTo>
                  <a:pt x="3515580" y="208419"/>
                </a:lnTo>
                <a:lnTo>
                  <a:pt x="3515125" y="209174"/>
                </a:lnTo>
                <a:lnTo>
                  <a:pt x="3512393" y="209174"/>
                </a:lnTo>
                <a:lnTo>
                  <a:pt x="3515125" y="210295"/>
                </a:lnTo>
                <a:lnTo>
                  <a:pt x="3523775" y="212191"/>
                </a:lnTo>
                <a:lnTo>
                  <a:pt x="3525141" y="210295"/>
                </a:lnTo>
                <a:lnTo>
                  <a:pt x="3527417" y="211056"/>
                </a:lnTo>
                <a:lnTo>
                  <a:pt x="3526052" y="212564"/>
                </a:lnTo>
                <a:lnTo>
                  <a:pt x="3525596" y="214830"/>
                </a:lnTo>
                <a:lnTo>
                  <a:pt x="3519678" y="215208"/>
                </a:lnTo>
                <a:lnTo>
                  <a:pt x="3520132" y="212945"/>
                </a:lnTo>
                <a:lnTo>
                  <a:pt x="3517856" y="211056"/>
                </a:lnTo>
                <a:lnTo>
                  <a:pt x="3515580" y="212191"/>
                </a:lnTo>
                <a:close/>
                <a:moveTo>
                  <a:pt x="3408662" y="217429"/>
                </a:moveTo>
                <a:lnTo>
                  <a:pt x="3410110" y="215027"/>
                </a:lnTo>
                <a:lnTo>
                  <a:pt x="3410110" y="212627"/>
                </a:lnTo>
                <a:lnTo>
                  <a:pt x="3414455" y="211945"/>
                </a:lnTo>
                <a:lnTo>
                  <a:pt x="3413007" y="212970"/>
                </a:lnTo>
                <a:lnTo>
                  <a:pt x="3411076" y="213313"/>
                </a:lnTo>
                <a:lnTo>
                  <a:pt x="3413007" y="215027"/>
                </a:lnTo>
                <a:lnTo>
                  <a:pt x="3422179" y="213313"/>
                </a:lnTo>
                <a:lnTo>
                  <a:pt x="3423144" y="210914"/>
                </a:lnTo>
                <a:lnTo>
                  <a:pt x="3426041" y="212627"/>
                </a:lnTo>
                <a:lnTo>
                  <a:pt x="3428455" y="215027"/>
                </a:lnTo>
                <a:lnTo>
                  <a:pt x="3417352" y="216056"/>
                </a:lnTo>
                <a:close/>
                <a:moveTo>
                  <a:pt x="3484412" y="218514"/>
                </a:moveTo>
                <a:lnTo>
                  <a:pt x="3486692" y="216819"/>
                </a:lnTo>
                <a:lnTo>
                  <a:pt x="3482132" y="215799"/>
                </a:lnTo>
                <a:lnTo>
                  <a:pt x="3480763" y="213762"/>
                </a:lnTo>
                <a:lnTo>
                  <a:pt x="3484868" y="214102"/>
                </a:lnTo>
                <a:lnTo>
                  <a:pt x="3492165" y="213083"/>
                </a:lnTo>
                <a:lnTo>
                  <a:pt x="3494900" y="215799"/>
                </a:lnTo>
                <a:lnTo>
                  <a:pt x="3491709" y="215799"/>
                </a:lnTo>
                <a:lnTo>
                  <a:pt x="3489428" y="214102"/>
                </a:lnTo>
                <a:lnTo>
                  <a:pt x="3487604" y="215120"/>
                </a:lnTo>
                <a:lnTo>
                  <a:pt x="3488972" y="218173"/>
                </a:lnTo>
                <a:close/>
                <a:moveTo>
                  <a:pt x="3479350" y="219610"/>
                </a:moveTo>
                <a:lnTo>
                  <a:pt x="3475109" y="219314"/>
                </a:lnTo>
                <a:lnTo>
                  <a:pt x="3473695" y="216652"/>
                </a:lnTo>
                <a:lnTo>
                  <a:pt x="3478878" y="216354"/>
                </a:lnTo>
                <a:lnTo>
                  <a:pt x="3477936" y="217834"/>
                </a:lnTo>
                <a:close/>
                <a:moveTo>
                  <a:pt x="3471150" y="220681"/>
                </a:moveTo>
                <a:lnTo>
                  <a:pt x="3467587" y="220372"/>
                </a:lnTo>
                <a:lnTo>
                  <a:pt x="3460970" y="218513"/>
                </a:lnTo>
                <a:lnTo>
                  <a:pt x="3461988" y="216341"/>
                </a:lnTo>
                <a:lnTo>
                  <a:pt x="3462498" y="216653"/>
                </a:lnTo>
                <a:lnTo>
                  <a:pt x="3462498" y="218823"/>
                </a:lnTo>
                <a:lnTo>
                  <a:pt x="3469623" y="217895"/>
                </a:lnTo>
                <a:lnTo>
                  <a:pt x="3473695" y="217895"/>
                </a:lnTo>
                <a:lnTo>
                  <a:pt x="3472168" y="219442"/>
                </a:lnTo>
                <a:close/>
                <a:moveTo>
                  <a:pt x="3725766" y="222853"/>
                </a:moveTo>
                <a:lnTo>
                  <a:pt x="3725342" y="220820"/>
                </a:lnTo>
                <a:lnTo>
                  <a:pt x="3730856" y="217429"/>
                </a:lnTo>
                <a:lnTo>
                  <a:pt x="3733824" y="217768"/>
                </a:lnTo>
                <a:lnTo>
                  <a:pt x="3732128" y="219462"/>
                </a:lnTo>
                <a:lnTo>
                  <a:pt x="3726615" y="220820"/>
                </a:lnTo>
                <a:close/>
                <a:moveTo>
                  <a:pt x="3376853" y="223949"/>
                </a:moveTo>
                <a:lnTo>
                  <a:pt x="3363640" y="221417"/>
                </a:lnTo>
                <a:lnTo>
                  <a:pt x="3357767" y="218525"/>
                </a:lnTo>
                <a:lnTo>
                  <a:pt x="3362661" y="217441"/>
                </a:lnTo>
                <a:lnTo>
                  <a:pt x="3376364" y="221780"/>
                </a:lnTo>
                <a:lnTo>
                  <a:pt x="3383215" y="222864"/>
                </a:lnTo>
                <a:close/>
                <a:moveTo>
                  <a:pt x="3389813" y="225032"/>
                </a:moveTo>
                <a:lnTo>
                  <a:pt x="3388870" y="223081"/>
                </a:lnTo>
                <a:lnTo>
                  <a:pt x="3389341" y="221780"/>
                </a:lnTo>
                <a:lnTo>
                  <a:pt x="3391226" y="223081"/>
                </a:lnTo>
                <a:lnTo>
                  <a:pt x="3395939" y="222105"/>
                </a:lnTo>
                <a:lnTo>
                  <a:pt x="3398766" y="222430"/>
                </a:lnTo>
                <a:lnTo>
                  <a:pt x="3395468" y="224382"/>
                </a:lnTo>
                <a:close/>
                <a:moveTo>
                  <a:pt x="3447904" y="225032"/>
                </a:moveTo>
                <a:lnTo>
                  <a:pt x="3439651" y="223812"/>
                </a:lnTo>
                <a:lnTo>
                  <a:pt x="3435524" y="223812"/>
                </a:lnTo>
                <a:lnTo>
                  <a:pt x="3440109" y="221780"/>
                </a:lnTo>
                <a:lnTo>
                  <a:pt x="3447904" y="223407"/>
                </a:lnTo>
                <a:lnTo>
                  <a:pt x="3452489" y="221780"/>
                </a:lnTo>
                <a:lnTo>
                  <a:pt x="3452030" y="223812"/>
                </a:lnTo>
                <a:close/>
                <a:moveTo>
                  <a:pt x="394846" y="228410"/>
                </a:moveTo>
                <a:lnTo>
                  <a:pt x="401279" y="228358"/>
                </a:lnTo>
                <a:lnTo>
                  <a:pt x="413870" y="202339"/>
                </a:lnTo>
                <a:lnTo>
                  <a:pt x="421547" y="186331"/>
                </a:lnTo>
                <a:lnTo>
                  <a:pt x="422824" y="190474"/>
                </a:lnTo>
                <a:lnTo>
                  <a:pt x="422824" y="183667"/>
                </a:lnTo>
                <a:lnTo>
                  <a:pt x="421547" y="186331"/>
                </a:lnTo>
                <a:lnTo>
                  <a:pt x="420938" y="184360"/>
                </a:lnTo>
                <a:lnTo>
                  <a:pt x="423295" y="173932"/>
                </a:lnTo>
                <a:lnTo>
                  <a:pt x="427065" y="163519"/>
                </a:lnTo>
                <a:lnTo>
                  <a:pt x="437432" y="154888"/>
                </a:lnTo>
                <a:lnTo>
                  <a:pt x="443186" y="152969"/>
                </a:lnTo>
                <a:lnTo>
                  <a:pt x="451070" y="147674"/>
                </a:lnTo>
                <a:lnTo>
                  <a:pt x="462840" y="145142"/>
                </a:lnTo>
                <a:lnTo>
                  <a:pt x="456719" y="141891"/>
                </a:lnTo>
                <a:lnTo>
                  <a:pt x="449187" y="135746"/>
                </a:lnTo>
                <a:lnTo>
                  <a:pt x="444479" y="131049"/>
                </a:lnTo>
                <a:lnTo>
                  <a:pt x="442344" y="125631"/>
                </a:lnTo>
                <a:lnTo>
                  <a:pt x="437903" y="126710"/>
                </a:lnTo>
                <a:lnTo>
                  <a:pt x="433662" y="125259"/>
                </a:lnTo>
                <a:lnTo>
                  <a:pt x="414812" y="115130"/>
                </a:lnTo>
                <a:lnTo>
                  <a:pt x="395962" y="105007"/>
                </a:lnTo>
                <a:lnTo>
                  <a:pt x="391721" y="103199"/>
                </a:lnTo>
                <a:lnTo>
                  <a:pt x="385123" y="102837"/>
                </a:lnTo>
                <a:lnTo>
                  <a:pt x="435076" y="143336"/>
                </a:lnTo>
                <a:lnTo>
                  <a:pt x="437432" y="145505"/>
                </a:lnTo>
                <a:lnTo>
                  <a:pt x="436018" y="148036"/>
                </a:lnTo>
                <a:lnTo>
                  <a:pt x="432248" y="150205"/>
                </a:lnTo>
                <a:lnTo>
                  <a:pt x="429892" y="149482"/>
                </a:lnTo>
                <a:lnTo>
                  <a:pt x="424087" y="147564"/>
                </a:lnTo>
                <a:lnTo>
                  <a:pt x="424827" y="153811"/>
                </a:lnTo>
                <a:lnTo>
                  <a:pt x="410242" y="161405"/>
                </a:lnTo>
                <a:lnTo>
                  <a:pt x="414006" y="164296"/>
                </a:lnTo>
                <a:lnTo>
                  <a:pt x="408360" y="165739"/>
                </a:lnTo>
                <a:lnTo>
                  <a:pt x="413065" y="165379"/>
                </a:lnTo>
                <a:lnTo>
                  <a:pt x="409301" y="170067"/>
                </a:lnTo>
                <a:lnTo>
                  <a:pt x="414476" y="164658"/>
                </a:lnTo>
                <a:lnTo>
                  <a:pt x="410242" y="176217"/>
                </a:lnTo>
                <a:lnTo>
                  <a:pt x="409301" y="180919"/>
                </a:lnTo>
                <a:lnTo>
                  <a:pt x="407889" y="188152"/>
                </a:lnTo>
                <a:lnTo>
                  <a:pt x="407889" y="190681"/>
                </a:lnTo>
                <a:lnTo>
                  <a:pt x="409771" y="190681"/>
                </a:lnTo>
                <a:lnTo>
                  <a:pt x="410242" y="190681"/>
                </a:lnTo>
                <a:lnTo>
                  <a:pt x="400361" y="214537"/>
                </a:lnTo>
                <a:lnTo>
                  <a:pt x="398009" y="216345"/>
                </a:lnTo>
                <a:lnTo>
                  <a:pt x="396128" y="217431"/>
                </a:lnTo>
                <a:lnTo>
                  <a:pt x="397539" y="219961"/>
                </a:lnTo>
                <a:lnTo>
                  <a:pt x="397068" y="223573"/>
                </a:lnTo>
                <a:close/>
                <a:moveTo>
                  <a:pt x="3371905" y="229374"/>
                </a:moveTo>
                <a:lnTo>
                  <a:pt x="3373373" y="226840"/>
                </a:lnTo>
                <a:lnTo>
                  <a:pt x="3380224" y="226118"/>
                </a:lnTo>
                <a:lnTo>
                  <a:pt x="3384629" y="226118"/>
                </a:lnTo>
                <a:lnTo>
                  <a:pt x="3381203" y="227925"/>
                </a:lnTo>
                <a:close/>
                <a:moveTo>
                  <a:pt x="426262" y="230386"/>
                </a:moveTo>
                <a:lnTo>
                  <a:pt x="432566" y="215068"/>
                </a:lnTo>
                <a:lnTo>
                  <a:pt x="431306" y="209166"/>
                </a:lnTo>
                <a:lnTo>
                  <a:pt x="430440" y="208136"/>
                </a:lnTo>
                <a:lnTo>
                  <a:pt x="430580" y="207844"/>
                </a:lnTo>
                <a:lnTo>
                  <a:pt x="429546" y="207077"/>
                </a:lnTo>
                <a:lnTo>
                  <a:pt x="430440" y="208136"/>
                </a:lnTo>
                <a:lnTo>
                  <a:pt x="429421" y="210235"/>
                </a:lnTo>
                <a:lnTo>
                  <a:pt x="428115" y="206856"/>
                </a:lnTo>
                <a:lnTo>
                  <a:pt x="428703" y="206079"/>
                </a:lnTo>
                <a:lnTo>
                  <a:pt x="429354" y="206850"/>
                </a:lnTo>
                <a:lnTo>
                  <a:pt x="428882" y="205843"/>
                </a:lnTo>
                <a:lnTo>
                  <a:pt x="428703" y="206079"/>
                </a:lnTo>
                <a:lnTo>
                  <a:pt x="427065" y="204137"/>
                </a:lnTo>
                <a:lnTo>
                  <a:pt x="428115" y="206856"/>
                </a:lnTo>
                <a:lnTo>
                  <a:pt x="420938" y="216354"/>
                </a:lnTo>
                <a:lnTo>
                  <a:pt x="412670" y="228970"/>
                </a:lnTo>
                <a:close/>
                <a:moveTo>
                  <a:pt x="3341020" y="234785"/>
                </a:moveTo>
                <a:lnTo>
                  <a:pt x="3336670" y="231593"/>
                </a:lnTo>
                <a:lnTo>
                  <a:pt x="3335364" y="230317"/>
                </a:lnTo>
                <a:lnTo>
                  <a:pt x="3334930" y="231593"/>
                </a:lnTo>
                <a:lnTo>
                  <a:pt x="3332320" y="231911"/>
                </a:lnTo>
                <a:lnTo>
                  <a:pt x="3332755" y="230317"/>
                </a:lnTo>
                <a:lnTo>
                  <a:pt x="3335364" y="229360"/>
                </a:lnTo>
                <a:lnTo>
                  <a:pt x="3339715" y="231911"/>
                </a:lnTo>
                <a:lnTo>
                  <a:pt x="3343630" y="232871"/>
                </a:lnTo>
                <a:close/>
                <a:moveTo>
                  <a:pt x="3380387" y="235869"/>
                </a:moveTo>
                <a:lnTo>
                  <a:pt x="3378973" y="234423"/>
                </a:lnTo>
                <a:lnTo>
                  <a:pt x="3380858" y="232616"/>
                </a:lnTo>
                <a:lnTo>
                  <a:pt x="3386984" y="232616"/>
                </a:lnTo>
                <a:lnTo>
                  <a:pt x="3391697" y="233699"/>
                </a:lnTo>
                <a:lnTo>
                  <a:pt x="3391697" y="235147"/>
                </a:lnTo>
                <a:lnTo>
                  <a:pt x="3386513" y="234423"/>
                </a:lnTo>
                <a:lnTo>
                  <a:pt x="3380387" y="233699"/>
                </a:lnTo>
                <a:close/>
                <a:moveTo>
                  <a:pt x="3629679" y="235881"/>
                </a:moveTo>
                <a:lnTo>
                  <a:pt x="3627794" y="235013"/>
                </a:lnTo>
                <a:lnTo>
                  <a:pt x="3630150" y="232411"/>
                </a:lnTo>
                <a:lnTo>
                  <a:pt x="3634863" y="231542"/>
                </a:lnTo>
                <a:lnTo>
                  <a:pt x="3634392" y="233712"/>
                </a:lnTo>
                <a:close/>
                <a:moveTo>
                  <a:pt x="3367161" y="236953"/>
                </a:moveTo>
                <a:lnTo>
                  <a:pt x="3360451" y="235234"/>
                </a:lnTo>
                <a:lnTo>
                  <a:pt x="3356618" y="234890"/>
                </a:lnTo>
                <a:lnTo>
                  <a:pt x="3357576" y="233513"/>
                </a:lnTo>
                <a:lnTo>
                  <a:pt x="3357576" y="231793"/>
                </a:lnTo>
                <a:lnTo>
                  <a:pt x="3354700" y="232826"/>
                </a:lnTo>
                <a:lnTo>
                  <a:pt x="3351824" y="230421"/>
                </a:lnTo>
                <a:lnTo>
                  <a:pt x="3348950" y="229389"/>
                </a:lnTo>
                <a:lnTo>
                  <a:pt x="3348470" y="230763"/>
                </a:lnTo>
                <a:lnTo>
                  <a:pt x="3347032" y="231793"/>
                </a:lnTo>
                <a:lnTo>
                  <a:pt x="3344157" y="231793"/>
                </a:lnTo>
                <a:lnTo>
                  <a:pt x="3341761" y="230421"/>
                </a:lnTo>
                <a:lnTo>
                  <a:pt x="3340802" y="228357"/>
                </a:lnTo>
                <a:lnTo>
                  <a:pt x="3347991" y="229046"/>
                </a:lnTo>
                <a:lnTo>
                  <a:pt x="3354221" y="226979"/>
                </a:lnTo>
                <a:lnTo>
                  <a:pt x="3354700" y="230076"/>
                </a:lnTo>
                <a:lnTo>
                  <a:pt x="3359013" y="229389"/>
                </a:lnTo>
                <a:lnTo>
                  <a:pt x="3361410" y="230421"/>
                </a:lnTo>
                <a:lnTo>
                  <a:pt x="3359493" y="227323"/>
                </a:lnTo>
                <a:lnTo>
                  <a:pt x="3362368" y="225605"/>
                </a:lnTo>
                <a:lnTo>
                  <a:pt x="3361410" y="224570"/>
                </a:lnTo>
                <a:lnTo>
                  <a:pt x="3357576" y="224570"/>
                </a:lnTo>
                <a:lnTo>
                  <a:pt x="3357576" y="222851"/>
                </a:lnTo>
                <a:lnTo>
                  <a:pt x="3365722" y="224915"/>
                </a:lnTo>
                <a:lnTo>
                  <a:pt x="3362847" y="226291"/>
                </a:lnTo>
                <a:lnTo>
                  <a:pt x="3364285" y="229389"/>
                </a:lnTo>
                <a:lnTo>
                  <a:pt x="3365722" y="231793"/>
                </a:lnTo>
                <a:lnTo>
                  <a:pt x="3362847" y="231450"/>
                </a:lnTo>
                <a:lnTo>
                  <a:pt x="3359493" y="232483"/>
                </a:lnTo>
                <a:lnTo>
                  <a:pt x="3359493" y="234890"/>
                </a:lnTo>
                <a:lnTo>
                  <a:pt x="3365722" y="234890"/>
                </a:lnTo>
                <a:lnTo>
                  <a:pt x="3369077" y="234890"/>
                </a:lnTo>
                <a:close/>
                <a:moveTo>
                  <a:pt x="3315026" y="243477"/>
                </a:moveTo>
                <a:lnTo>
                  <a:pt x="3307201" y="243477"/>
                </a:lnTo>
                <a:lnTo>
                  <a:pt x="3301217" y="241807"/>
                </a:lnTo>
                <a:lnTo>
                  <a:pt x="3302138" y="239135"/>
                </a:lnTo>
                <a:lnTo>
                  <a:pt x="3303519" y="240137"/>
                </a:lnTo>
                <a:lnTo>
                  <a:pt x="3303519" y="242140"/>
                </a:lnTo>
                <a:lnTo>
                  <a:pt x="3307201" y="240805"/>
                </a:lnTo>
                <a:lnTo>
                  <a:pt x="3316408" y="241139"/>
                </a:lnTo>
                <a:lnTo>
                  <a:pt x="3320549" y="239135"/>
                </a:lnTo>
                <a:lnTo>
                  <a:pt x="3321010" y="241139"/>
                </a:lnTo>
                <a:close/>
                <a:moveTo>
                  <a:pt x="3244667" y="256493"/>
                </a:moveTo>
                <a:lnTo>
                  <a:pt x="3246007" y="254636"/>
                </a:lnTo>
                <a:lnTo>
                  <a:pt x="3250471" y="254326"/>
                </a:lnTo>
                <a:lnTo>
                  <a:pt x="3253150" y="254636"/>
                </a:lnTo>
                <a:lnTo>
                  <a:pt x="3250025" y="256184"/>
                </a:lnTo>
                <a:close/>
                <a:moveTo>
                  <a:pt x="3147660" y="261625"/>
                </a:moveTo>
                <a:lnTo>
                  <a:pt x="3150503" y="261394"/>
                </a:lnTo>
                <a:lnTo>
                  <a:pt x="3149760" y="260822"/>
                </a:lnTo>
                <a:close/>
                <a:moveTo>
                  <a:pt x="3105237" y="265127"/>
                </a:moveTo>
                <a:lnTo>
                  <a:pt x="3120555" y="263866"/>
                </a:lnTo>
                <a:lnTo>
                  <a:pt x="3117238" y="263355"/>
                </a:lnTo>
                <a:lnTo>
                  <a:pt x="3108282" y="264441"/>
                </a:lnTo>
                <a:lnTo>
                  <a:pt x="3106868" y="262267"/>
                </a:lnTo>
                <a:lnTo>
                  <a:pt x="3103568" y="262992"/>
                </a:lnTo>
                <a:close/>
                <a:moveTo>
                  <a:pt x="3452489" y="265173"/>
                </a:moveTo>
                <a:lnTo>
                  <a:pt x="3452489" y="263727"/>
                </a:lnTo>
                <a:lnTo>
                  <a:pt x="3456488" y="261552"/>
                </a:lnTo>
                <a:lnTo>
                  <a:pt x="3464486" y="260831"/>
                </a:lnTo>
                <a:lnTo>
                  <a:pt x="3468040" y="262640"/>
                </a:lnTo>
                <a:lnTo>
                  <a:pt x="3463153" y="264090"/>
                </a:lnTo>
                <a:lnTo>
                  <a:pt x="3456933" y="263727"/>
                </a:lnTo>
                <a:close/>
                <a:moveTo>
                  <a:pt x="3901254" y="267345"/>
                </a:moveTo>
                <a:lnTo>
                  <a:pt x="3900244" y="264978"/>
                </a:lnTo>
                <a:lnTo>
                  <a:pt x="3899234" y="263004"/>
                </a:lnTo>
                <a:lnTo>
                  <a:pt x="3903778" y="263004"/>
                </a:lnTo>
                <a:lnTo>
                  <a:pt x="3902264" y="264189"/>
                </a:lnTo>
                <a:lnTo>
                  <a:pt x="3903778" y="264978"/>
                </a:lnTo>
                <a:lnTo>
                  <a:pt x="3906303" y="264584"/>
                </a:lnTo>
                <a:lnTo>
                  <a:pt x="3905293" y="266948"/>
                </a:lnTo>
                <a:close/>
                <a:moveTo>
                  <a:pt x="3913797" y="270587"/>
                </a:moveTo>
                <a:lnTo>
                  <a:pt x="3915201" y="267983"/>
                </a:lnTo>
                <a:lnTo>
                  <a:pt x="3910523" y="267239"/>
                </a:lnTo>
                <a:lnTo>
                  <a:pt x="3907716" y="266866"/>
                </a:lnTo>
                <a:lnTo>
                  <a:pt x="3910523" y="264635"/>
                </a:lnTo>
                <a:lnTo>
                  <a:pt x="3918007" y="262029"/>
                </a:lnTo>
                <a:lnTo>
                  <a:pt x="3932041" y="260913"/>
                </a:lnTo>
                <a:lnTo>
                  <a:pt x="3939525" y="259428"/>
                </a:lnTo>
                <a:lnTo>
                  <a:pt x="3941396" y="260913"/>
                </a:lnTo>
                <a:lnTo>
                  <a:pt x="3943736" y="263147"/>
                </a:lnTo>
                <a:lnTo>
                  <a:pt x="3945139" y="262029"/>
                </a:lnTo>
                <a:lnTo>
                  <a:pt x="3945139" y="259801"/>
                </a:lnTo>
                <a:lnTo>
                  <a:pt x="3950285" y="259801"/>
                </a:lnTo>
                <a:lnTo>
                  <a:pt x="3961043" y="263147"/>
                </a:lnTo>
                <a:lnTo>
                  <a:pt x="3966657" y="260913"/>
                </a:lnTo>
                <a:lnTo>
                  <a:pt x="3965722" y="259801"/>
                </a:lnTo>
                <a:lnTo>
                  <a:pt x="3960576" y="260172"/>
                </a:lnTo>
                <a:lnTo>
                  <a:pt x="3959172" y="259428"/>
                </a:lnTo>
                <a:lnTo>
                  <a:pt x="3962915" y="258685"/>
                </a:lnTo>
                <a:lnTo>
                  <a:pt x="3968529" y="257568"/>
                </a:lnTo>
                <a:lnTo>
                  <a:pt x="3969931" y="260172"/>
                </a:lnTo>
                <a:lnTo>
                  <a:pt x="3971335" y="263519"/>
                </a:lnTo>
                <a:lnTo>
                  <a:pt x="3961043" y="265007"/>
                </a:lnTo>
                <a:lnTo>
                  <a:pt x="3948414" y="266123"/>
                </a:lnTo>
                <a:lnTo>
                  <a:pt x="3948881" y="264635"/>
                </a:lnTo>
                <a:lnTo>
                  <a:pt x="3947478" y="263519"/>
                </a:lnTo>
                <a:lnTo>
                  <a:pt x="3942332" y="264264"/>
                </a:lnTo>
                <a:lnTo>
                  <a:pt x="3941396" y="263519"/>
                </a:lnTo>
                <a:lnTo>
                  <a:pt x="3941396" y="266123"/>
                </a:lnTo>
                <a:lnTo>
                  <a:pt x="3936251" y="266123"/>
                </a:lnTo>
                <a:lnTo>
                  <a:pt x="3933444" y="264264"/>
                </a:lnTo>
                <a:lnTo>
                  <a:pt x="3932041" y="265007"/>
                </a:lnTo>
                <a:lnTo>
                  <a:pt x="3934379" y="267239"/>
                </a:lnTo>
                <a:lnTo>
                  <a:pt x="3932976" y="268356"/>
                </a:lnTo>
                <a:lnTo>
                  <a:pt x="3928766" y="267983"/>
                </a:lnTo>
                <a:lnTo>
                  <a:pt x="3922217" y="269099"/>
                </a:lnTo>
                <a:lnTo>
                  <a:pt x="3919410" y="268356"/>
                </a:lnTo>
                <a:lnTo>
                  <a:pt x="3919879" y="266866"/>
                </a:lnTo>
                <a:lnTo>
                  <a:pt x="3918007" y="266866"/>
                </a:lnTo>
                <a:lnTo>
                  <a:pt x="3917539" y="265752"/>
                </a:lnTo>
                <a:lnTo>
                  <a:pt x="3916136" y="266866"/>
                </a:lnTo>
                <a:lnTo>
                  <a:pt x="3917539" y="269844"/>
                </a:lnTo>
                <a:close/>
                <a:moveTo>
                  <a:pt x="3382508" y="276021"/>
                </a:moveTo>
                <a:lnTo>
                  <a:pt x="3380387" y="274442"/>
                </a:lnTo>
                <a:lnTo>
                  <a:pt x="3380387" y="271682"/>
                </a:lnTo>
                <a:lnTo>
                  <a:pt x="3385477" y="272866"/>
                </a:lnTo>
                <a:lnTo>
                  <a:pt x="3388870" y="273261"/>
                </a:lnTo>
                <a:lnTo>
                  <a:pt x="3388446" y="274837"/>
                </a:lnTo>
                <a:lnTo>
                  <a:pt x="3386749" y="275626"/>
                </a:lnTo>
                <a:lnTo>
                  <a:pt x="3384204" y="273651"/>
                </a:lnTo>
                <a:lnTo>
                  <a:pt x="3382508" y="274442"/>
                </a:lnTo>
                <a:close/>
                <a:moveTo>
                  <a:pt x="3391697" y="276022"/>
                </a:moveTo>
                <a:lnTo>
                  <a:pt x="3392640" y="274523"/>
                </a:lnTo>
                <a:lnTo>
                  <a:pt x="3392640" y="271906"/>
                </a:lnTo>
                <a:lnTo>
                  <a:pt x="3396410" y="273029"/>
                </a:lnTo>
                <a:lnTo>
                  <a:pt x="3402065" y="271906"/>
                </a:lnTo>
                <a:lnTo>
                  <a:pt x="3409605" y="267418"/>
                </a:lnTo>
                <a:lnTo>
                  <a:pt x="3414788" y="265173"/>
                </a:lnTo>
                <a:lnTo>
                  <a:pt x="3416202" y="265923"/>
                </a:lnTo>
                <a:lnTo>
                  <a:pt x="3417145" y="268166"/>
                </a:lnTo>
                <a:lnTo>
                  <a:pt x="3413375" y="268540"/>
                </a:lnTo>
                <a:lnTo>
                  <a:pt x="3410076" y="272280"/>
                </a:lnTo>
                <a:lnTo>
                  <a:pt x="3411018" y="273402"/>
                </a:lnTo>
                <a:lnTo>
                  <a:pt x="3406778" y="274900"/>
                </a:lnTo>
                <a:lnTo>
                  <a:pt x="3397352" y="274900"/>
                </a:lnTo>
                <a:close/>
                <a:moveTo>
                  <a:pt x="3161542" y="276373"/>
                </a:moveTo>
                <a:lnTo>
                  <a:pt x="3162486" y="274926"/>
                </a:lnTo>
                <a:lnTo>
                  <a:pt x="3162014" y="272396"/>
                </a:lnTo>
                <a:lnTo>
                  <a:pt x="3164842" y="272396"/>
                </a:lnTo>
                <a:lnTo>
                  <a:pt x="3164842" y="274926"/>
                </a:lnTo>
                <a:lnTo>
                  <a:pt x="3176213" y="271317"/>
                </a:lnTo>
                <a:lnTo>
                  <a:pt x="3148470" y="271882"/>
                </a:lnTo>
                <a:lnTo>
                  <a:pt x="3149760" y="273118"/>
                </a:lnTo>
                <a:lnTo>
                  <a:pt x="3157301" y="276012"/>
                </a:lnTo>
                <a:close/>
                <a:moveTo>
                  <a:pt x="3377130" y="278178"/>
                </a:moveTo>
                <a:lnTo>
                  <a:pt x="3374978" y="277456"/>
                </a:lnTo>
                <a:lnTo>
                  <a:pt x="3371966" y="273476"/>
                </a:lnTo>
                <a:lnTo>
                  <a:pt x="3368954" y="274562"/>
                </a:lnTo>
                <a:lnTo>
                  <a:pt x="3367663" y="274201"/>
                </a:lnTo>
                <a:lnTo>
                  <a:pt x="3370675" y="272755"/>
                </a:lnTo>
                <a:lnTo>
                  <a:pt x="3370675" y="271669"/>
                </a:lnTo>
                <a:lnTo>
                  <a:pt x="3373258" y="273476"/>
                </a:lnTo>
                <a:lnTo>
                  <a:pt x="3377560" y="274201"/>
                </a:lnTo>
                <a:lnTo>
                  <a:pt x="3377560" y="276372"/>
                </a:lnTo>
                <a:close/>
                <a:moveTo>
                  <a:pt x="3370490" y="279265"/>
                </a:moveTo>
                <a:lnTo>
                  <a:pt x="3366557" y="277818"/>
                </a:lnTo>
                <a:lnTo>
                  <a:pt x="3362622" y="278540"/>
                </a:lnTo>
                <a:lnTo>
                  <a:pt x="3361148" y="276732"/>
                </a:lnTo>
                <a:lnTo>
                  <a:pt x="3359180" y="276009"/>
                </a:lnTo>
                <a:lnTo>
                  <a:pt x="3365081" y="276009"/>
                </a:lnTo>
                <a:close/>
                <a:moveTo>
                  <a:pt x="3081616" y="280359"/>
                </a:moveTo>
                <a:lnTo>
                  <a:pt x="3071248" y="279635"/>
                </a:lnTo>
                <a:lnTo>
                  <a:pt x="3066535" y="279635"/>
                </a:lnTo>
                <a:lnTo>
                  <a:pt x="3067006" y="278189"/>
                </a:lnTo>
                <a:lnTo>
                  <a:pt x="3071719" y="278189"/>
                </a:lnTo>
                <a:lnTo>
                  <a:pt x="3071248" y="276021"/>
                </a:lnTo>
                <a:lnTo>
                  <a:pt x="3075960" y="278551"/>
                </a:lnTo>
                <a:lnTo>
                  <a:pt x="3083500" y="278189"/>
                </a:lnTo>
                <a:close/>
                <a:moveTo>
                  <a:pt x="3731940" y="282532"/>
                </a:moveTo>
                <a:lnTo>
                  <a:pt x="3729584" y="282532"/>
                </a:lnTo>
                <a:lnTo>
                  <a:pt x="3731469" y="280362"/>
                </a:lnTo>
                <a:lnTo>
                  <a:pt x="3738066" y="280362"/>
                </a:lnTo>
                <a:lnTo>
                  <a:pt x="3738066" y="282221"/>
                </a:lnTo>
                <a:close/>
                <a:moveTo>
                  <a:pt x="3388870" y="283616"/>
                </a:moveTo>
                <a:lnTo>
                  <a:pt x="3388870" y="282747"/>
                </a:lnTo>
                <a:lnTo>
                  <a:pt x="3394997" y="282530"/>
                </a:lnTo>
                <a:lnTo>
                  <a:pt x="3395939" y="283397"/>
                </a:lnTo>
                <a:close/>
                <a:moveTo>
                  <a:pt x="3020067" y="289164"/>
                </a:moveTo>
                <a:lnTo>
                  <a:pt x="3041259" y="285914"/>
                </a:lnTo>
                <a:lnTo>
                  <a:pt x="3055493" y="282158"/>
                </a:lnTo>
                <a:lnTo>
                  <a:pt x="3054079" y="283244"/>
                </a:lnTo>
                <a:lnTo>
                  <a:pt x="3049366" y="284329"/>
                </a:lnTo>
                <a:lnTo>
                  <a:pt x="3049366" y="284922"/>
                </a:lnTo>
                <a:lnTo>
                  <a:pt x="3052432" y="284922"/>
                </a:lnTo>
                <a:lnTo>
                  <a:pt x="3053874" y="285396"/>
                </a:lnTo>
                <a:lnTo>
                  <a:pt x="3063034" y="282520"/>
                </a:lnTo>
                <a:lnTo>
                  <a:pt x="3065390" y="279990"/>
                </a:lnTo>
                <a:lnTo>
                  <a:pt x="3066334" y="282158"/>
                </a:lnTo>
                <a:lnTo>
                  <a:pt x="3069633" y="283605"/>
                </a:lnTo>
                <a:lnTo>
                  <a:pt x="3074346" y="282158"/>
                </a:lnTo>
                <a:lnTo>
                  <a:pt x="3083301" y="282158"/>
                </a:lnTo>
                <a:lnTo>
                  <a:pt x="3088015" y="279990"/>
                </a:lnTo>
                <a:lnTo>
                  <a:pt x="3089900" y="277819"/>
                </a:lnTo>
                <a:lnTo>
                  <a:pt x="3092728" y="278904"/>
                </a:lnTo>
                <a:lnTo>
                  <a:pt x="3096970" y="279628"/>
                </a:lnTo>
                <a:lnTo>
                  <a:pt x="3098384" y="278543"/>
                </a:lnTo>
                <a:lnTo>
                  <a:pt x="3094613" y="277096"/>
                </a:lnTo>
                <a:lnTo>
                  <a:pt x="3092257" y="277458"/>
                </a:lnTo>
                <a:lnTo>
                  <a:pt x="3095556" y="276012"/>
                </a:lnTo>
                <a:lnTo>
                  <a:pt x="3102155" y="276373"/>
                </a:lnTo>
                <a:lnTo>
                  <a:pt x="3109224" y="277819"/>
                </a:lnTo>
                <a:lnTo>
                  <a:pt x="3115352" y="278543"/>
                </a:lnTo>
                <a:lnTo>
                  <a:pt x="3117238" y="277458"/>
                </a:lnTo>
                <a:lnTo>
                  <a:pt x="3119123" y="277819"/>
                </a:lnTo>
                <a:lnTo>
                  <a:pt x="3117238" y="279990"/>
                </a:lnTo>
                <a:lnTo>
                  <a:pt x="3117708" y="281797"/>
                </a:lnTo>
                <a:lnTo>
                  <a:pt x="3123836" y="278904"/>
                </a:lnTo>
                <a:lnTo>
                  <a:pt x="3131378" y="277819"/>
                </a:lnTo>
                <a:lnTo>
                  <a:pt x="3124779" y="277096"/>
                </a:lnTo>
                <a:lnTo>
                  <a:pt x="3117238" y="276373"/>
                </a:lnTo>
                <a:lnTo>
                  <a:pt x="3121479" y="274202"/>
                </a:lnTo>
                <a:lnTo>
                  <a:pt x="3132791" y="275288"/>
                </a:lnTo>
                <a:lnTo>
                  <a:pt x="3137505" y="273118"/>
                </a:lnTo>
                <a:lnTo>
                  <a:pt x="3136090" y="275288"/>
                </a:lnTo>
                <a:lnTo>
                  <a:pt x="3133734" y="276012"/>
                </a:lnTo>
                <a:lnTo>
                  <a:pt x="3138447" y="276012"/>
                </a:lnTo>
                <a:lnTo>
                  <a:pt x="3140804" y="275288"/>
                </a:lnTo>
                <a:lnTo>
                  <a:pt x="3145046" y="278904"/>
                </a:lnTo>
                <a:lnTo>
                  <a:pt x="3148345" y="277819"/>
                </a:lnTo>
                <a:lnTo>
                  <a:pt x="3151173" y="276373"/>
                </a:lnTo>
                <a:lnTo>
                  <a:pt x="3146931" y="275288"/>
                </a:lnTo>
                <a:lnTo>
                  <a:pt x="3143160" y="277096"/>
                </a:lnTo>
                <a:lnTo>
                  <a:pt x="3145517" y="274202"/>
                </a:lnTo>
                <a:lnTo>
                  <a:pt x="3147391" y="271904"/>
                </a:lnTo>
                <a:lnTo>
                  <a:pt x="3093894" y="272996"/>
                </a:lnTo>
                <a:lnTo>
                  <a:pt x="3083679" y="273411"/>
                </a:lnTo>
                <a:lnTo>
                  <a:pt x="3083772" y="274202"/>
                </a:lnTo>
                <a:lnTo>
                  <a:pt x="3081416" y="274202"/>
                </a:lnTo>
                <a:lnTo>
                  <a:pt x="3081788" y="273487"/>
                </a:lnTo>
                <a:lnTo>
                  <a:pt x="3069537" y="273987"/>
                </a:lnTo>
                <a:lnTo>
                  <a:pt x="3068219" y="276012"/>
                </a:lnTo>
                <a:lnTo>
                  <a:pt x="3065390" y="274926"/>
                </a:lnTo>
                <a:lnTo>
                  <a:pt x="3065905" y="274136"/>
                </a:lnTo>
                <a:lnTo>
                  <a:pt x="3064457" y="274196"/>
                </a:lnTo>
                <a:lnTo>
                  <a:pt x="3060678" y="277096"/>
                </a:lnTo>
                <a:lnTo>
                  <a:pt x="3062092" y="278543"/>
                </a:lnTo>
                <a:lnTo>
                  <a:pt x="3062092" y="279628"/>
                </a:lnTo>
                <a:lnTo>
                  <a:pt x="3058321" y="279990"/>
                </a:lnTo>
                <a:lnTo>
                  <a:pt x="3058792" y="281797"/>
                </a:lnTo>
                <a:lnTo>
                  <a:pt x="3057378" y="280712"/>
                </a:lnTo>
                <a:lnTo>
                  <a:pt x="3058792" y="278543"/>
                </a:lnTo>
                <a:lnTo>
                  <a:pt x="3051251" y="280712"/>
                </a:lnTo>
                <a:lnTo>
                  <a:pt x="3035226" y="281797"/>
                </a:lnTo>
                <a:lnTo>
                  <a:pt x="3028156" y="283605"/>
                </a:lnTo>
                <a:lnTo>
                  <a:pt x="3029099" y="281797"/>
                </a:lnTo>
                <a:lnTo>
                  <a:pt x="3028827" y="281693"/>
                </a:lnTo>
                <a:lnTo>
                  <a:pt x="3025835" y="282382"/>
                </a:lnTo>
                <a:lnTo>
                  <a:pt x="3025799" y="282520"/>
                </a:lnTo>
                <a:lnTo>
                  <a:pt x="3022029" y="285777"/>
                </a:lnTo>
                <a:lnTo>
                  <a:pt x="3023442" y="287222"/>
                </a:lnTo>
                <a:close/>
                <a:moveTo>
                  <a:pt x="3015692" y="289836"/>
                </a:moveTo>
                <a:lnTo>
                  <a:pt x="3019003" y="289328"/>
                </a:lnTo>
                <a:lnTo>
                  <a:pt x="3015901" y="289029"/>
                </a:lnTo>
                <a:close/>
                <a:moveTo>
                  <a:pt x="3706963" y="290113"/>
                </a:moveTo>
                <a:lnTo>
                  <a:pt x="3709790" y="288668"/>
                </a:lnTo>
                <a:lnTo>
                  <a:pt x="3712618" y="285052"/>
                </a:lnTo>
                <a:lnTo>
                  <a:pt x="3713561" y="285413"/>
                </a:lnTo>
                <a:lnTo>
                  <a:pt x="3715916" y="284327"/>
                </a:lnTo>
                <a:lnTo>
                  <a:pt x="3713561" y="281795"/>
                </a:lnTo>
                <a:lnTo>
                  <a:pt x="3711676" y="281435"/>
                </a:lnTo>
                <a:lnTo>
                  <a:pt x="3713561" y="280349"/>
                </a:lnTo>
                <a:lnTo>
                  <a:pt x="3715916" y="279265"/>
                </a:lnTo>
                <a:lnTo>
                  <a:pt x="3715916" y="281795"/>
                </a:lnTo>
                <a:lnTo>
                  <a:pt x="3723457" y="283965"/>
                </a:lnTo>
                <a:lnTo>
                  <a:pt x="3726755" y="282518"/>
                </a:lnTo>
                <a:lnTo>
                  <a:pt x="3723928" y="285052"/>
                </a:lnTo>
                <a:lnTo>
                  <a:pt x="3711676" y="287944"/>
                </a:lnTo>
                <a:close/>
                <a:moveTo>
                  <a:pt x="3670371" y="293365"/>
                </a:moveTo>
                <a:lnTo>
                  <a:pt x="3667108" y="292237"/>
                </a:lnTo>
                <a:lnTo>
                  <a:pt x="3667108" y="288483"/>
                </a:lnTo>
                <a:lnTo>
                  <a:pt x="3664776" y="289610"/>
                </a:lnTo>
                <a:lnTo>
                  <a:pt x="3664310" y="287357"/>
                </a:lnTo>
                <a:lnTo>
                  <a:pt x="3658716" y="289610"/>
                </a:lnTo>
                <a:lnTo>
                  <a:pt x="3653587" y="291862"/>
                </a:lnTo>
                <a:lnTo>
                  <a:pt x="3650790" y="290361"/>
                </a:lnTo>
                <a:lnTo>
                  <a:pt x="3646127" y="287357"/>
                </a:lnTo>
                <a:lnTo>
                  <a:pt x="3641930" y="287357"/>
                </a:lnTo>
                <a:lnTo>
                  <a:pt x="3648924" y="285855"/>
                </a:lnTo>
                <a:lnTo>
                  <a:pt x="3661046" y="285855"/>
                </a:lnTo>
                <a:lnTo>
                  <a:pt x="3664776" y="284351"/>
                </a:lnTo>
                <a:lnTo>
                  <a:pt x="3668973" y="286981"/>
                </a:lnTo>
                <a:lnTo>
                  <a:pt x="3673635" y="288483"/>
                </a:lnTo>
                <a:lnTo>
                  <a:pt x="3676899" y="285479"/>
                </a:lnTo>
                <a:lnTo>
                  <a:pt x="3682960" y="283600"/>
                </a:lnTo>
                <a:lnTo>
                  <a:pt x="3682960" y="286230"/>
                </a:lnTo>
                <a:lnTo>
                  <a:pt x="3685757" y="286230"/>
                </a:lnTo>
                <a:lnTo>
                  <a:pt x="3684825" y="288108"/>
                </a:lnTo>
                <a:lnTo>
                  <a:pt x="3684825" y="289610"/>
                </a:lnTo>
                <a:lnTo>
                  <a:pt x="3682960" y="288108"/>
                </a:lnTo>
                <a:lnTo>
                  <a:pt x="3680163" y="285855"/>
                </a:lnTo>
                <a:lnTo>
                  <a:pt x="3675500" y="289610"/>
                </a:lnTo>
                <a:close/>
                <a:moveTo>
                  <a:pt x="3190778" y="297737"/>
                </a:moveTo>
                <a:lnTo>
                  <a:pt x="3195421" y="297172"/>
                </a:lnTo>
                <a:lnTo>
                  <a:pt x="3194716" y="296849"/>
                </a:lnTo>
                <a:lnTo>
                  <a:pt x="3195186" y="293259"/>
                </a:lnTo>
                <a:lnTo>
                  <a:pt x="3199898" y="291822"/>
                </a:lnTo>
                <a:lnTo>
                  <a:pt x="3200842" y="293977"/>
                </a:lnTo>
                <a:lnTo>
                  <a:pt x="3196600" y="294336"/>
                </a:lnTo>
                <a:lnTo>
                  <a:pt x="3196600" y="295413"/>
                </a:lnTo>
                <a:lnTo>
                  <a:pt x="3198684" y="296775"/>
                </a:lnTo>
                <a:lnTo>
                  <a:pt x="3204797" y="296030"/>
                </a:lnTo>
                <a:lnTo>
                  <a:pt x="3207910" y="295055"/>
                </a:lnTo>
                <a:lnTo>
                  <a:pt x="3210266" y="291822"/>
                </a:lnTo>
                <a:lnTo>
                  <a:pt x="3208853" y="290746"/>
                </a:lnTo>
                <a:lnTo>
                  <a:pt x="3202255" y="291822"/>
                </a:lnTo>
                <a:lnTo>
                  <a:pt x="3202255" y="290792"/>
                </a:lnTo>
                <a:lnTo>
                  <a:pt x="3189776" y="292573"/>
                </a:lnTo>
                <a:lnTo>
                  <a:pt x="3185109" y="295175"/>
                </a:lnTo>
                <a:lnTo>
                  <a:pt x="3186523" y="297347"/>
                </a:lnTo>
                <a:lnTo>
                  <a:pt x="3190294" y="296623"/>
                </a:lnTo>
                <a:close/>
                <a:moveTo>
                  <a:pt x="3176561" y="299467"/>
                </a:moveTo>
                <a:lnTo>
                  <a:pt x="3181047" y="298920"/>
                </a:lnTo>
                <a:lnTo>
                  <a:pt x="3179453" y="298433"/>
                </a:lnTo>
                <a:lnTo>
                  <a:pt x="3176154" y="297708"/>
                </a:lnTo>
                <a:lnTo>
                  <a:pt x="3175682" y="298793"/>
                </a:lnTo>
                <a:close/>
                <a:moveTo>
                  <a:pt x="3165190" y="301091"/>
                </a:moveTo>
                <a:lnTo>
                  <a:pt x="3167907" y="300603"/>
                </a:lnTo>
                <a:lnTo>
                  <a:pt x="3167670" y="299878"/>
                </a:lnTo>
                <a:lnTo>
                  <a:pt x="3165313" y="300239"/>
                </a:lnTo>
                <a:close/>
                <a:moveTo>
                  <a:pt x="3000109" y="323228"/>
                </a:moveTo>
                <a:lnTo>
                  <a:pt x="3000348" y="321214"/>
                </a:lnTo>
                <a:lnTo>
                  <a:pt x="2997048" y="319044"/>
                </a:lnTo>
                <a:lnTo>
                  <a:pt x="2994220" y="320129"/>
                </a:lnTo>
                <a:lnTo>
                  <a:pt x="2995117" y="323228"/>
                </a:lnTo>
                <a:close/>
                <a:moveTo>
                  <a:pt x="3015546" y="323228"/>
                </a:moveTo>
                <a:lnTo>
                  <a:pt x="3007418" y="322662"/>
                </a:lnTo>
                <a:lnTo>
                  <a:pt x="3005728" y="323228"/>
                </a:lnTo>
                <a:close/>
                <a:moveTo>
                  <a:pt x="3046382" y="323228"/>
                </a:moveTo>
                <a:lnTo>
                  <a:pt x="3056804" y="322778"/>
                </a:lnTo>
                <a:lnTo>
                  <a:pt x="3100617" y="312641"/>
                </a:lnTo>
                <a:lnTo>
                  <a:pt x="3105264" y="311810"/>
                </a:lnTo>
                <a:lnTo>
                  <a:pt x="3103568" y="311810"/>
                </a:lnTo>
                <a:lnTo>
                  <a:pt x="3103097" y="311449"/>
                </a:lnTo>
                <a:lnTo>
                  <a:pt x="3096027" y="313258"/>
                </a:lnTo>
                <a:lnTo>
                  <a:pt x="3084716" y="313980"/>
                </a:lnTo>
                <a:lnTo>
                  <a:pt x="3079060" y="311810"/>
                </a:lnTo>
                <a:lnTo>
                  <a:pt x="3077646" y="309281"/>
                </a:lnTo>
                <a:lnTo>
                  <a:pt x="3077174" y="311449"/>
                </a:lnTo>
                <a:lnTo>
                  <a:pt x="3074346" y="312172"/>
                </a:lnTo>
                <a:lnTo>
                  <a:pt x="3067748" y="311449"/>
                </a:lnTo>
                <a:lnTo>
                  <a:pt x="3063034" y="312896"/>
                </a:lnTo>
                <a:lnTo>
                  <a:pt x="3063034" y="310727"/>
                </a:lnTo>
                <a:lnTo>
                  <a:pt x="3060871" y="309620"/>
                </a:lnTo>
                <a:lnTo>
                  <a:pt x="3050679" y="310833"/>
                </a:lnTo>
                <a:lnTo>
                  <a:pt x="3045876" y="311351"/>
                </a:lnTo>
                <a:lnTo>
                  <a:pt x="3044652" y="312172"/>
                </a:lnTo>
                <a:lnTo>
                  <a:pt x="3047952" y="314343"/>
                </a:lnTo>
                <a:lnTo>
                  <a:pt x="3056907" y="314343"/>
                </a:lnTo>
                <a:lnTo>
                  <a:pt x="3061620" y="312896"/>
                </a:lnTo>
                <a:lnTo>
                  <a:pt x="3058792" y="315428"/>
                </a:lnTo>
                <a:lnTo>
                  <a:pt x="3049837" y="316873"/>
                </a:lnTo>
                <a:lnTo>
                  <a:pt x="3041353" y="317959"/>
                </a:lnTo>
                <a:lnTo>
                  <a:pt x="3033812" y="320129"/>
                </a:lnTo>
                <a:lnTo>
                  <a:pt x="3031568" y="323228"/>
                </a:lnTo>
                <a:close/>
                <a:moveTo>
                  <a:pt x="449398" y="332281"/>
                </a:moveTo>
                <a:lnTo>
                  <a:pt x="452094" y="326240"/>
                </a:lnTo>
                <a:lnTo>
                  <a:pt x="451201" y="324086"/>
                </a:lnTo>
                <a:lnTo>
                  <a:pt x="446085" y="322979"/>
                </a:lnTo>
                <a:lnTo>
                  <a:pt x="446857" y="324746"/>
                </a:lnTo>
                <a:lnTo>
                  <a:pt x="444115" y="322552"/>
                </a:lnTo>
                <a:lnTo>
                  <a:pt x="440333" y="321734"/>
                </a:lnTo>
                <a:lnTo>
                  <a:pt x="437730" y="328777"/>
                </a:lnTo>
                <a:lnTo>
                  <a:pt x="440261" y="329557"/>
                </a:lnTo>
                <a:close/>
                <a:moveTo>
                  <a:pt x="3485973" y="343189"/>
                </a:moveTo>
                <a:lnTo>
                  <a:pt x="3482848" y="342521"/>
                </a:lnTo>
                <a:lnTo>
                  <a:pt x="3480764" y="341520"/>
                </a:lnTo>
                <a:lnTo>
                  <a:pt x="3482327" y="339851"/>
                </a:lnTo>
                <a:lnTo>
                  <a:pt x="3485452" y="338850"/>
                </a:lnTo>
                <a:lnTo>
                  <a:pt x="3489098" y="339851"/>
                </a:lnTo>
                <a:lnTo>
                  <a:pt x="3490660" y="340852"/>
                </a:lnTo>
                <a:lnTo>
                  <a:pt x="3489098" y="342521"/>
                </a:lnTo>
                <a:close/>
                <a:moveTo>
                  <a:pt x="564200" y="356568"/>
                </a:moveTo>
                <a:lnTo>
                  <a:pt x="558074" y="354037"/>
                </a:lnTo>
                <a:lnTo>
                  <a:pt x="556188" y="352229"/>
                </a:lnTo>
                <a:lnTo>
                  <a:pt x="556659" y="349336"/>
                </a:lnTo>
                <a:lnTo>
                  <a:pt x="556188" y="348613"/>
                </a:lnTo>
                <a:lnTo>
                  <a:pt x="513305" y="337403"/>
                </a:lnTo>
                <a:lnTo>
                  <a:pt x="492639" y="332930"/>
                </a:lnTo>
                <a:lnTo>
                  <a:pt x="490002" y="336318"/>
                </a:lnTo>
                <a:lnTo>
                  <a:pt x="487187" y="341019"/>
                </a:lnTo>
                <a:lnTo>
                  <a:pt x="486388" y="343308"/>
                </a:lnTo>
                <a:lnTo>
                  <a:pt x="489742" y="344308"/>
                </a:lnTo>
                <a:lnTo>
                  <a:pt x="493983" y="346106"/>
                </a:lnTo>
                <a:lnTo>
                  <a:pt x="497281" y="348624"/>
                </a:lnTo>
                <a:lnTo>
                  <a:pt x="494925" y="349704"/>
                </a:lnTo>
                <a:lnTo>
                  <a:pt x="486914" y="350783"/>
                </a:lnTo>
                <a:lnTo>
                  <a:pt x="483981" y="350199"/>
                </a:lnTo>
                <a:lnTo>
                  <a:pt x="483903" y="350421"/>
                </a:lnTo>
                <a:lnTo>
                  <a:pt x="483190" y="351144"/>
                </a:lnTo>
                <a:lnTo>
                  <a:pt x="485972" y="351144"/>
                </a:lnTo>
                <a:lnTo>
                  <a:pt x="488328" y="351144"/>
                </a:lnTo>
                <a:lnTo>
                  <a:pt x="488799" y="351144"/>
                </a:lnTo>
                <a:lnTo>
                  <a:pt x="541108" y="351144"/>
                </a:lnTo>
                <a:lnTo>
                  <a:pt x="553361" y="354037"/>
                </a:lnTo>
                <a:close/>
                <a:moveTo>
                  <a:pt x="3725342" y="365970"/>
                </a:moveTo>
                <a:lnTo>
                  <a:pt x="3720425" y="365350"/>
                </a:lnTo>
                <a:lnTo>
                  <a:pt x="3718950" y="365040"/>
                </a:lnTo>
                <a:lnTo>
                  <a:pt x="3714524" y="364420"/>
                </a:lnTo>
                <a:lnTo>
                  <a:pt x="3714032" y="364111"/>
                </a:lnTo>
                <a:lnTo>
                  <a:pt x="3722392" y="363800"/>
                </a:lnTo>
                <a:lnTo>
                  <a:pt x="3725342" y="364111"/>
                </a:lnTo>
                <a:close/>
                <a:moveTo>
                  <a:pt x="864039" y="374332"/>
                </a:moveTo>
                <a:lnTo>
                  <a:pt x="838583" y="362419"/>
                </a:lnTo>
                <a:lnTo>
                  <a:pt x="820559" y="358738"/>
                </a:lnTo>
                <a:lnTo>
                  <a:pt x="710286" y="330894"/>
                </a:lnTo>
                <a:lnTo>
                  <a:pt x="680204" y="323451"/>
                </a:lnTo>
                <a:lnTo>
                  <a:pt x="655045" y="324385"/>
                </a:lnTo>
                <a:lnTo>
                  <a:pt x="634709" y="323950"/>
                </a:lnTo>
                <a:lnTo>
                  <a:pt x="737148" y="345720"/>
                </a:lnTo>
                <a:lnTo>
                  <a:pt x="785216" y="358015"/>
                </a:lnTo>
                <a:close/>
                <a:moveTo>
                  <a:pt x="3190128" y="462337"/>
                </a:moveTo>
                <a:lnTo>
                  <a:pt x="3195782" y="461613"/>
                </a:lnTo>
                <a:lnTo>
                  <a:pt x="3201434" y="461251"/>
                </a:lnTo>
                <a:lnTo>
                  <a:pt x="3235826" y="456908"/>
                </a:lnTo>
                <a:lnTo>
                  <a:pt x="3251901" y="453574"/>
                </a:lnTo>
                <a:lnTo>
                  <a:pt x="3192914" y="461118"/>
                </a:lnTo>
                <a:close/>
                <a:moveTo>
                  <a:pt x="3443634" y="510253"/>
                </a:moveTo>
                <a:lnTo>
                  <a:pt x="3436937" y="508250"/>
                </a:lnTo>
                <a:lnTo>
                  <a:pt x="3437830" y="505913"/>
                </a:lnTo>
                <a:lnTo>
                  <a:pt x="3440062" y="506247"/>
                </a:lnTo>
                <a:lnTo>
                  <a:pt x="3442295" y="509252"/>
                </a:lnTo>
                <a:lnTo>
                  <a:pt x="3445420" y="509252"/>
                </a:lnTo>
                <a:close/>
                <a:moveTo>
                  <a:pt x="3547210" y="522185"/>
                </a:moveTo>
                <a:lnTo>
                  <a:pt x="3542745" y="521101"/>
                </a:lnTo>
                <a:lnTo>
                  <a:pt x="3538727" y="520016"/>
                </a:lnTo>
                <a:lnTo>
                  <a:pt x="3540066" y="517846"/>
                </a:lnTo>
                <a:lnTo>
                  <a:pt x="3546764" y="520016"/>
                </a:lnTo>
                <a:close/>
                <a:moveTo>
                  <a:pt x="3707545" y="569919"/>
                </a:moveTo>
                <a:lnTo>
                  <a:pt x="3705550" y="568735"/>
                </a:lnTo>
                <a:lnTo>
                  <a:pt x="3706049" y="566664"/>
                </a:lnTo>
                <a:lnTo>
                  <a:pt x="3709042" y="567551"/>
                </a:lnTo>
                <a:lnTo>
                  <a:pt x="3714032" y="567551"/>
                </a:lnTo>
                <a:lnTo>
                  <a:pt x="3710539" y="568735"/>
                </a:lnTo>
                <a:close/>
                <a:moveTo>
                  <a:pt x="3727699" y="572088"/>
                </a:moveTo>
                <a:lnTo>
                  <a:pt x="3721572" y="568833"/>
                </a:lnTo>
                <a:lnTo>
                  <a:pt x="3716860" y="568833"/>
                </a:lnTo>
                <a:lnTo>
                  <a:pt x="3720159" y="567748"/>
                </a:lnTo>
                <a:lnTo>
                  <a:pt x="3727699" y="569918"/>
                </a:lnTo>
                <a:lnTo>
                  <a:pt x="3729584" y="571365"/>
                </a:lnTo>
                <a:close/>
                <a:moveTo>
                  <a:pt x="3927216" y="584021"/>
                </a:moveTo>
                <a:lnTo>
                  <a:pt x="3923267" y="582781"/>
                </a:lnTo>
                <a:lnTo>
                  <a:pt x="3923267" y="581232"/>
                </a:lnTo>
                <a:lnTo>
                  <a:pt x="3929849" y="582162"/>
                </a:lnTo>
                <a:lnTo>
                  <a:pt x="3932482" y="580921"/>
                </a:lnTo>
                <a:lnTo>
                  <a:pt x="3935991" y="579682"/>
                </a:lnTo>
                <a:lnTo>
                  <a:pt x="3935553" y="581232"/>
                </a:lnTo>
                <a:lnTo>
                  <a:pt x="3931604" y="583711"/>
                </a:lnTo>
                <a:close/>
                <a:moveTo>
                  <a:pt x="3714033" y="593784"/>
                </a:moveTo>
                <a:lnTo>
                  <a:pt x="3712619" y="591615"/>
                </a:lnTo>
                <a:lnTo>
                  <a:pt x="3718746" y="592545"/>
                </a:lnTo>
                <a:lnTo>
                  <a:pt x="3725343" y="592545"/>
                </a:lnTo>
                <a:lnTo>
                  <a:pt x="3722986" y="593475"/>
                </a:lnTo>
                <a:close/>
                <a:moveTo>
                  <a:pt x="3709791" y="594869"/>
                </a:moveTo>
                <a:lnTo>
                  <a:pt x="3705377" y="592496"/>
                </a:lnTo>
                <a:lnTo>
                  <a:pt x="3692624" y="592157"/>
                </a:lnTo>
                <a:lnTo>
                  <a:pt x="3685757" y="591479"/>
                </a:lnTo>
                <a:lnTo>
                  <a:pt x="3691153" y="590123"/>
                </a:lnTo>
                <a:lnTo>
                  <a:pt x="3703415" y="589445"/>
                </a:lnTo>
                <a:lnTo>
                  <a:pt x="3708811" y="592496"/>
                </a:lnTo>
                <a:close/>
                <a:moveTo>
                  <a:pt x="3747614" y="594869"/>
                </a:moveTo>
                <a:lnTo>
                  <a:pt x="3737417" y="594869"/>
                </a:lnTo>
                <a:lnTo>
                  <a:pt x="3726755" y="594250"/>
                </a:lnTo>
                <a:lnTo>
                  <a:pt x="3731391" y="592700"/>
                </a:lnTo>
                <a:lnTo>
                  <a:pt x="3746687" y="593010"/>
                </a:lnTo>
                <a:lnTo>
                  <a:pt x="3755030" y="593630"/>
                </a:lnTo>
                <a:close/>
                <a:moveTo>
                  <a:pt x="3761586" y="594869"/>
                </a:moveTo>
                <a:lnTo>
                  <a:pt x="3760686" y="592700"/>
                </a:lnTo>
                <a:lnTo>
                  <a:pt x="3765184" y="593785"/>
                </a:lnTo>
                <a:lnTo>
                  <a:pt x="3770582" y="593423"/>
                </a:lnTo>
                <a:lnTo>
                  <a:pt x="3769233" y="594146"/>
                </a:lnTo>
                <a:close/>
                <a:moveTo>
                  <a:pt x="3658189" y="606802"/>
                </a:moveTo>
                <a:lnTo>
                  <a:pt x="3654654" y="603548"/>
                </a:lnTo>
                <a:lnTo>
                  <a:pt x="3654654" y="601514"/>
                </a:lnTo>
                <a:lnTo>
                  <a:pt x="3656674" y="600293"/>
                </a:lnTo>
                <a:lnTo>
                  <a:pt x="3660209" y="600700"/>
                </a:lnTo>
                <a:lnTo>
                  <a:pt x="3660209" y="602327"/>
                </a:lnTo>
                <a:lnTo>
                  <a:pt x="3661724" y="603141"/>
                </a:lnTo>
                <a:lnTo>
                  <a:pt x="3658694" y="604361"/>
                </a:lnTo>
                <a:lnTo>
                  <a:pt x="3660209" y="605582"/>
                </a:lnTo>
                <a:close/>
                <a:moveTo>
                  <a:pt x="3893579" y="613312"/>
                </a:moveTo>
                <a:lnTo>
                  <a:pt x="3882269" y="612149"/>
                </a:lnTo>
                <a:lnTo>
                  <a:pt x="3875200" y="610212"/>
                </a:lnTo>
                <a:lnTo>
                  <a:pt x="3879913" y="607887"/>
                </a:lnTo>
                <a:lnTo>
                  <a:pt x="3892165" y="610600"/>
                </a:lnTo>
                <a:lnTo>
                  <a:pt x="3897820" y="610212"/>
                </a:lnTo>
                <a:close/>
                <a:moveTo>
                  <a:pt x="3917141" y="619821"/>
                </a:moveTo>
                <a:lnTo>
                  <a:pt x="3917141" y="617734"/>
                </a:lnTo>
                <a:lnTo>
                  <a:pt x="3913843" y="616066"/>
                </a:lnTo>
                <a:lnTo>
                  <a:pt x="3909130" y="616483"/>
                </a:lnTo>
                <a:lnTo>
                  <a:pt x="3910544" y="614396"/>
                </a:lnTo>
                <a:lnTo>
                  <a:pt x="3918555" y="615231"/>
                </a:lnTo>
                <a:lnTo>
                  <a:pt x="3920440" y="616483"/>
                </a:lnTo>
                <a:lnTo>
                  <a:pt x="3919026" y="617734"/>
                </a:lnTo>
                <a:close/>
                <a:moveTo>
                  <a:pt x="4075952" y="625245"/>
                </a:moveTo>
                <a:lnTo>
                  <a:pt x="4062286" y="622193"/>
                </a:lnTo>
                <a:lnTo>
                  <a:pt x="4058987" y="619820"/>
                </a:lnTo>
                <a:lnTo>
                  <a:pt x="4081607" y="624228"/>
                </a:lnTo>
                <a:close/>
                <a:moveTo>
                  <a:pt x="3967180" y="628499"/>
                </a:moveTo>
                <a:lnTo>
                  <a:pt x="3951484" y="625651"/>
                </a:lnTo>
                <a:lnTo>
                  <a:pt x="3948715" y="621990"/>
                </a:lnTo>
                <a:lnTo>
                  <a:pt x="3958409" y="625651"/>
                </a:lnTo>
                <a:lnTo>
                  <a:pt x="3971335" y="627278"/>
                </a:lnTo>
                <a:close/>
                <a:moveTo>
                  <a:pt x="3652648" y="632839"/>
                </a:moveTo>
                <a:lnTo>
                  <a:pt x="3649000" y="631862"/>
                </a:lnTo>
                <a:lnTo>
                  <a:pt x="3652192" y="629909"/>
                </a:lnTo>
                <a:lnTo>
                  <a:pt x="3659945" y="630886"/>
                </a:lnTo>
                <a:lnTo>
                  <a:pt x="3663137" y="629584"/>
                </a:lnTo>
                <a:lnTo>
                  <a:pt x="3661769" y="632513"/>
                </a:lnTo>
                <a:close/>
                <a:moveTo>
                  <a:pt x="3592299" y="639347"/>
                </a:moveTo>
                <a:lnTo>
                  <a:pt x="3590482" y="636635"/>
                </a:lnTo>
                <a:lnTo>
                  <a:pt x="3588209" y="633923"/>
                </a:lnTo>
                <a:lnTo>
                  <a:pt x="3590936" y="635472"/>
                </a:lnTo>
                <a:lnTo>
                  <a:pt x="3596388" y="637022"/>
                </a:lnTo>
                <a:lnTo>
                  <a:pt x="3600933" y="636635"/>
                </a:lnTo>
                <a:lnTo>
                  <a:pt x="3597752" y="638960"/>
                </a:lnTo>
                <a:close/>
                <a:moveTo>
                  <a:pt x="3631662" y="641517"/>
                </a:moveTo>
                <a:lnTo>
                  <a:pt x="3624966" y="639890"/>
                </a:lnTo>
                <a:lnTo>
                  <a:pt x="3625859" y="638914"/>
                </a:lnTo>
                <a:lnTo>
                  <a:pt x="3627198" y="638914"/>
                </a:lnTo>
                <a:lnTo>
                  <a:pt x="3628090" y="638914"/>
                </a:lnTo>
                <a:lnTo>
                  <a:pt x="3628090" y="638263"/>
                </a:lnTo>
                <a:lnTo>
                  <a:pt x="3629430" y="639890"/>
                </a:lnTo>
                <a:lnTo>
                  <a:pt x="3633448" y="640216"/>
                </a:lnTo>
                <a:close/>
                <a:moveTo>
                  <a:pt x="4045594" y="641517"/>
                </a:moveTo>
                <a:lnTo>
                  <a:pt x="4037780" y="639180"/>
                </a:lnTo>
                <a:lnTo>
                  <a:pt x="4040385" y="637177"/>
                </a:lnTo>
                <a:lnTo>
                  <a:pt x="4044031" y="639848"/>
                </a:lnTo>
                <a:lnTo>
                  <a:pt x="4047677" y="640181"/>
                </a:lnTo>
                <a:close/>
                <a:moveTo>
                  <a:pt x="4000909" y="645856"/>
                </a:moveTo>
                <a:lnTo>
                  <a:pt x="4001368" y="642509"/>
                </a:lnTo>
                <a:lnTo>
                  <a:pt x="4000909" y="637673"/>
                </a:lnTo>
                <a:lnTo>
                  <a:pt x="4005494" y="636929"/>
                </a:lnTo>
                <a:lnTo>
                  <a:pt x="4004577" y="635442"/>
                </a:lnTo>
                <a:lnTo>
                  <a:pt x="4000909" y="635442"/>
                </a:lnTo>
                <a:lnTo>
                  <a:pt x="3998158" y="635442"/>
                </a:lnTo>
                <a:lnTo>
                  <a:pt x="3996782" y="634326"/>
                </a:lnTo>
                <a:lnTo>
                  <a:pt x="4002743" y="634326"/>
                </a:lnTo>
                <a:lnTo>
                  <a:pt x="4002743" y="632838"/>
                </a:lnTo>
                <a:lnTo>
                  <a:pt x="4005953" y="635070"/>
                </a:lnTo>
                <a:lnTo>
                  <a:pt x="4011455" y="636186"/>
                </a:lnTo>
                <a:lnTo>
                  <a:pt x="4009163" y="638045"/>
                </a:lnTo>
                <a:lnTo>
                  <a:pt x="4010079" y="642509"/>
                </a:lnTo>
                <a:lnTo>
                  <a:pt x="4013747" y="642881"/>
                </a:lnTo>
                <a:lnTo>
                  <a:pt x="4007328" y="643997"/>
                </a:lnTo>
                <a:close/>
                <a:moveTo>
                  <a:pt x="3425946" y="646941"/>
                </a:moveTo>
                <a:lnTo>
                  <a:pt x="3421386" y="646941"/>
                </a:lnTo>
                <a:lnTo>
                  <a:pt x="3421842" y="645702"/>
                </a:lnTo>
                <a:lnTo>
                  <a:pt x="3426402" y="644771"/>
                </a:lnTo>
                <a:lnTo>
                  <a:pt x="3427315" y="643841"/>
                </a:lnTo>
                <a:lnTo>
                  <a:pt x="3425946" y="643532"/>
                </a:lnTo>
                <a:lnTo>
                  <a:pt x="3427771" y="642602"/>
                </a:lnTo>
                <a:lnTo>
                  <a:pt x="3432331" y="644462"/>
                </a:lnTo>
                <a:lnTo>
                  <a:pt x="3435523" y="644462"/>
                </a:lnTo>
                <a:lnTo>
                  <a:pt x="3433699" y="646011"/>
                </a:lnTo>
                <a:close/>
                <a:moveTo>
                  <a:pt x="3409157" y="648026"/>
                </a:moveTo>
                <a:lnTo>
                  <a:pt x="3408662" y="645856"/>
                </a:lnTo>
                <a:lnTo>
                  <a:pt x="3411631" y="643686"/>
                </a:lnTo>
                <a:lnTo>
                  <a:pt x="3416580" y="644409"/>
                </a:lnTo>
                <a:lnTo>
                  <a:pt x="3418559" y="647303"/>
                </a:lnTo>
                <a:lnTo>
                  <a:pt x="3417074" y="646217"/>
                </a:lnTo>
                <a:lnTo>
                  <a:pt x="3414105" y="645856"/>
                </a:lnTo>
                <a:lnTo>
                  <a:pt x="3412621" y="647303"/>
                </a:lnTo>
                <a:close/>
                <a:moveTo>
                  <a:pt x="3407248" y="650195"/>
                </a:moveTo>
                <a:lnTo>
                  <a:pt x="3400180" y="647434"/>
                </a:lnTo>
                <a:lnTo>
                  <a:pt x="3395938" y="649407"/>
                </a:lnTo>
                <a:lnTo>
                  <a:pt x="3398766" y="645856"/>
                </a:lnTo>
                <a:lnTo>
                  <a:pt x="3408191" y="647040"/>
                </a:lnTo>
                <a:lnTo>
                  <a:pt x="3410076" y="649407"/>
                </a:lnTo>
                <a:close/>
                <a:moveTo>
                  <a:pt x="4040367" y="652365"/>
                </a:moveTo>
                <a:lnTo>
                  <a:pt x="4036781" y="650629"/>
                </a:lnTo>
                <a:lnTo>
                  <a:pt x="4026470" y="649327"/>
                </a:lnTo>
                <a:lnTo>
                  <a:pt x="4026470" y="648026"/>
                </a:lnTo>
                <a:lnTo>
                  <a:pt x="4044850" y="650629"/>
                </a:lnTo>
                <a:lnTo>
                  <a:pt x="4042160" y="651063"/>
                </a:lnTo>
                <a:close/>
                <a:moveTo>
                  <a:pt x="4130618" y="654535"/>
                </a:moveTo>
                <a:lnTo>
                  <a:pt x="4125434" y="650873"/>
                </a:lnTo>
                <a:lnTo>
                  <a:pt x="4124020" y="649246"/>
                </a:lnTo>
                <a:lnTo>
                  <a:pt x="4125905" y="648026"/>
                </a:lnTo>
                <a:lnTo>
                  <a:pt x="4129203" y="651687"/>
                </a:lnTo>
                <a:lnTo>
                  <a:pt x="4132502" y="651687"/>
                </a:lnTo>
                <a:close/>
                <a:moveTo>
                  <a:pt x="3468570" y="655620"/>
                </a:moveTo>
                <a:lnTo>
                  <a:pt x="3457543" y="654225"/>
                </a:lnTo>
                <a:lnTo>
                  <a:pt x="3452488" y="655620"/>
                </a:lnTo>
                <a:lnTo>
                  <a:pt x="3461678" y="652365"/>
                </a:lnTo>
                <a:lnTo>
                  <a:pt x="3470867" y="653760"/>
                </a:lnTo>
                <a:close/>
                <a:moveTo>
                  <a:pt x="3490190" y="656704"/>
                </a:moveTo>
                <a:lnTo>
                  <a:pt x="3482649" y="656704"/>
                </a:lnTo>
                <a:lnTo>
                  <a:pt x="3479350" y="655981"/>
                </a:lnTo>
                <a:lnTo>
                  <a:pt x="3485477" y="654896"/>
                </a:lnTo>
                <a:lnTo>
                  <a:pt x="3492074" y="654535"/>
                </a:lnTo>
                <a:close/>
                <a:moveTo>
                  <a:pt x="3169452" y="663575"/>
                </a:moveTo>
                <a:lnTo>
                  <a:pt x="3166154" y="663575"/>
                </a:lnTo>
                <a:lnTo>
                  <a:pt x="3166106" y="663463"/>
                </a:lnTo>
                <a:close/>
                <a:moveTo>
                  <a:pt x="4203190" y="671893"/>
                </a:moveTo>
                <a:lnTo>
                  <a:pt x="4194707" y="668276"/>
                </a:lnTo>
                <a:lnTo>
                  <a:pt x="4191880" y="666830"/>
                </a:lnTo>
                <a:lnTo>
                  <a:pt x="4195178" y="666468"/>
                </a:lnTo>
                <a:lnTo>
                  <a:pt x="4203190" y="670084"/>
                </a:lnTo>
                <a:lnTo>
                  <a:pt x="4208845" y="670446"/>
                </a:lnTo>
                <a:close/>
                <a:moveTo>
                  <a:pt x="4251693" y="680571"/>
                </a:moveTo>
                <a:lnTo>
                  <a:pt x="4243079" y="680571"/>
                </a:lnTo>
                <a:lnTo>
                  <a:pt x="4244515" y="677154"/>
                </a:lnTo>
                <a:lnTo>
                  <a:pt x="4238294" y="675635"/>
                </a:lnTo>
                <a:lnTo>
                  <a:pt x="4229203" y="676774"/>
                </a:lnTo>
                <a:lnTo>
                  <a:pt x="4222982" y="675635"/>
                </a:lnTo>
                <a:lnTo>
                  <a:pt x="4226811" y="673357"/>
                </a:lnTo>
                <a:lnTo>
                  <a:pt x="4234467" y="672977"/>
                </a:lnTo>
                <a:lnTo>
                  <a:pt x="4247386" y="676774"/>
                </a:lnTo>
                <a:lnTo>
                  <a:pt x="4254085" y="680191"/>
                </a:lnTo>
                <a:close/>
                <a:moveTo>
                  <a:pt x="4237948" y="683825"/>
                </a:moveTo>
                <a:lnTo>
                  <a:pt x="4227327" y="683234"/>
                </a:lnTo>
                <a:lnTo>
                  <a:pt x="4222982" y="680866"/>
                </a:lnTo>
                <a:lnTo>
                  <a:pt x="4226844" y="680570"/>
                </a:lnTo>
                <a:lnTo>
                  <a:pt x="4235533" y="682346"/>
                </a:lnTo>
                <a:lnTo>
                  <a:pt x="4242775" y="682642"/>
                </a:lnTo>
                <a:close/>
                <a:moveTo>
                  <a:pt x="4282360" y="683825"/>
                </a:moveTo>
                <a:lnTo>
                  <a:pt x="4275290" y="682586"/>
                </a:lnTo>
                <a:lnTo>
                  <a:pt x="4279061" y="681966"/>
                </a:lnTo>
                <a:lnTo>
                  <a:pt x="4286130" y="681656"/>
                </a:lnTo>
                <a:lnTo>
                  <a:pt x="4288015" y="683516"/>
                </a:lnTo>
                <a:close/>
                <a:moveTo>
                  <a:pt x="4248368" y="687079"/>
                </a:moveTo>
                <a:lnTo>
                  <a:pt x="4241975" y="687079"/>
                </a:lnTo>
                <a:lnTo>
                  <a:pt x="4238533" y="685995"/>
                </a:lnTo>
                <a:lnTo>
                  <a:pt x="4243450" y="684910"/>
                </a:lnTo>
                <a:lnTo>
                  <a:pt x="4249843" y="684910"/>
                </a:lnTo>
                <a:close/>
                <a:moveTo>
                  <a:pt x="4260827" y="688165"/>
                </a:moveTo>
                <a:lnTo>
                  <a:pt x="4254302" y="686981"/>
                </a:lnTo>
                <a:lnTo>
                  <a:pt x="4251257" y="686192"/>
                </a:lnTo>
                <a:lnTo>
                  <a:pt x="4252997" y="683825"/>
                </a:lnTo>
                <a:lnTo>
                  <a:pt x="4259522" y="685797"/>
                </a:lnTo>
                <a:lnTo>
                  <a:pt x="4262567" y="686192"/>
                </a:lnTo>
                <a:close/>
                <a:moveTo>
                  <a:pt x="3034151" y="691344"/>
                </a:moveTo>
                <a:lnTo>
                  <a:pt x="3059150" y="689896"/>
                </a:lnTo>
                <a:lnTo>
                  <a:pt x="3108206" y="684106"/>
                </a:lnTo>
                <a:lnTo>
                  <a:pt x="3179903" y="671075"/>
                </a:lnTo>
                <a:lnTo>
                  <a:pt x="3205495" y="664659"/>
                </a:lnTo>
                <a:lnTo>
                  <a:pt x="3184998" y="664659"/>
                </a:lnTo>
                <a:lnTo>
                  <a:pt x="3165212" y="661405"/>
                </a:lnTo>
                <a:lnTo>
                  <a:pt x="3166106" y="663463"/>
                </a:lnTo>
                <a:lnTo>
                  <a:pt x="3147846" y="662854"/>
                </a:lnTo>
                <a:lnTo>
                  <a:pt x="3145470" y="665284"/>
                </a:lnTo>
                <a:lnTo>
                  <a:pt x="3137451" y="668542"/>
                </a:lnTo>
                <a:lnTo>
                  <a:pt x="3132734" y="667818"/>
                </a:lnTo>
                <a:lnTo>
                  <a:pt x="3128018" y="667094"/>
                </a:lnTo>
                <a:lnTo>
                  <a:pt x="3107463" y="664384"/>
                </a:lnTo>
                <a:lnTo>
                  <a:pt x="3100200" y="664659"/>
                </a:lnTo>
                <a:lnTo>
                  <a:pt x="3026708" y="670445"/>
                </a:lnTo>
                <a:lnTo>
                  <a:pt x="3026594" y="670448"/>
                </a:lnTo>
                <a:lnTo>
                  <a:pt x="3003019" y="676142"/>
                </a:lnTo>
                <a:lnTo>
                  <a:pt x="3003963" y="678314"/>
                </a:lnTo>
                <a:lnTo>
                  <a:pt x="3003963" y="680486"/>
                </a:lnTo>
                <a:lnTo>
                  <a:pt x="3003491" y="683743"/>
                </a:lnTo>
                <a:lnTo>
                  <a:pt x="2998774" y="686639"/>
                </a:lnTo>
                <a:lnTo>
                  <a:pt x="2995472" y="687362"/>
                </a:lnTo>
                <a:lnTo>
                  <a:pt x="2987925" y="687362"/>
                </a:lnTo>
                <a:lnTo>
                  <a:pt x="2997831" y="688810"/>
                </a:lnTo>
                <a:lnTo>
                  <a:pt x="3008208" y="690258"/>
                </a:lnTo>
                <a:lnTo>
                  <a:pt x="3009623" y="690982"/>
                </a:lnTo>
                <a:lnTo>
                  <a:pt x="3011038" y="690982"/>
                </a:lnTo>
                <a:lnTo>
                  <a:pt x="3022359" y="691344"/>
                </a:lnTo>
                <a:close/>
                <a:moveTo>
                  <a:pt x="3592450" y="696843"/>
                </a:moveTo>
                <a:lnTo>
                  <a:pt x="3586794" y="696843"/>
                </a:lnTo>
                <a:lnTo>
                  <a:pt x="3587665" y="693588"/>
                </a:lnTo>
                <a:lnTo>
                  <a:pt x="3592450" y="694402"/>
                </a:lnTo>
                <a:close/>
                <a:moveTo>
                  <a:pt x="3534016" y="697928"/>
                </a:moveTo>
                <a:lnTo>
                  <a:pt x="3528360" y="696927"/>
                </a:lnTo>
                <a:lnTo>
                  <a:pt x="3529303" y="695257"/>
                </a:lnTo>
                <a:lnTo>
                  <a:pt x="3526476" y="695591"/>
                </a:lnTo>
                <a:lnTo>
                  <a:pt x="3526004" y="697594"/>
                </a:lnTo>
                <a:lnTo>
                  <a:pt x="3523176" y="696592"/>
                </a:lnTo>
                <a:lnTo>
                  <a:pt x="3526004" y="694590"/>
                </a:lnTo>
                <a:lnTo>
                  <a:pt x="3527889" y="693588"/>
                </a:lnTo>
                <a:lnTo>
                  <a:pt x="3530717" y="694256"/>
                </a:lnTo>
                <a:lnTo>
                  <a:pt x="3533073" y="696592"/>
                </a:lnTo>
                <a:lnTo>
                  <a:pt x="3535900" y="696927"/>
                </a:lnTo>
                <a:close/>
                <a:moveTo>
                  <a:pt x="4094331" y="697928"/>
                </a:moveTo>
                <a:lnTo>
                  <a:pt x="4087263" y="697584"/>
                </a:lnTo>
                <a:lnTo>
                  <a:pt x="4080194" y="696896"/>
                </a:lnTo>
                <a:lnTo>
                  <a:pt x="4080665" y="695176"/>
                </a:lnTo>
                <a:lnTo>
                  <a:pt x="4079252" y="691737"/>
                </a:lnTo>
                <a:lnTo>
                  <a:pt x="4077837" y="692768"/>
                </a:lnTo>
                <a:lnTo>
                  <a:pt x="4077366" y="691737"/>
                </a:lnTo>
                <a:lnTo>
                  <a:pt x="4080194" y="688985"/>
                </a:lnTo>
                <a:lnTo>
                  <a:pt x="4074539" y="688297"/>
                </a:lnTo>
                <a:lnTo>
                  <a:pt x="4076424" y="686577"/>
                </a:lnTo>
                <a:lnTo>
                  <a:pt x="4083492" y="686233"/>
                </a:lnTo>
                <a:lnTo>
                  <a:pt x="4084907" y="683825"/>
                </a:lnTo>
                <a:lnTo>
                  <a:pt x="4086792" y="687608"/>
                </a:lnTo>
                <a:lnTo>
                  <a:pt x="4092447" y="692080"/>
                </a:lnTo>
                <a:lnTo>
                  <a:pt x="4097159" y="694144"/>
                </a:lnTo>
                <a:lnTo>
                  <a:pt x="4094802" y="695520"/>
                </a:lnTo>
                <a:close/>
                <a:moveTo>
                  <a:pt x="3559601" y="699013"/>
                </a:moveTo>
                <a:lnTo>
                  <a:pt x="3553654" y="696942"/>
                </a:lnTo>
                <a:lnTo>
                  <a:pt x="3548623" y="696942"/>
                </a:lnTo>
                <a:lnTo>
                  <a:pt x="3555942" y="695758"/>
                </a:lnTo>
                <a:lnTo>
                  <a:pt x="3564175" y="697238"/>
                </a:lnTo>
                <a:lnTo>
                  <a:pt x="3562802" y="698717"/>
                </a:lnTo>
                <a:close/>
                <a:moveTo>
                  <a:pt x="3125629" y="722879"/>
                </a:moveTo>
                <a:lnTo>
                  <a:pt x="3121671" y="722879"/>
                </a:lnTo>
                <a:lnTo>
                  <a:pt x="3126620" y="720710"/>
                </a:lnTo>
                <a:lnTo>
                  <a:pt x="3131567" y="718540"/>
                </a:lnTo>
                <a:lnTo>
                  <a:pt x="3130083" y="719987"/>
                </a:lnTo>
                <a:close/>
                <a:moveTo>
                  <a:pt x="3157015" y="725049"/>
                </a:moveTo>
                <a:lnTo>
                  <a:pt x="3151360" y="725049"/>
                </a:lnTo>
                <a:lnTo>
                  <a:pt x="3147118" y="725049"/>
                </a:lnTo>
                <a:lnTo>
                  <a:pt x="3147589" y="724326"/>
                </a:lnTo>
                <a:lnTo>
                  <a:pt x="3148532" y="723964"/>
                </a:lnTo>
                <a:lnTo>
                  <a:pt x="3148532" y="721794"/>
                </a:lnTo>
                <a:lnTo>
                  <a:pt x="3153716" y="723241"/>
                </a:lnTo>
                <a:lnTo>
                  <a:pt x="3157015" y="722879"/>
                </a:lnTo>
                <a:lnTo>
                  <a:pt x="3158428" y="723964"/>
                </a:lnTo>
                <a:close/>
                <a:moveTo>
                  <a:pt x="3221106" y="729387"/>
                </a:moveTo>
                <a:lnTo>
                  <a:pt x="3212152" y="728303"/>
                </a:lnTo>
                <a:lnTo>
                  <a:pt x="3219221" y="727218"/>
                </a:lnTo>
                <a:lnTo>
                  <a:pt x="3227703" y="728303"/>
                </a:lnTo>
                <a:close/>
                <a:moveTo>
                  <a:pt x="3350228" y="738067"/>
                </a:moveTo>
                <a:lnTo>
                  <a:pt x="3343630" y="737090"/>
                </a:lnTo>
                <a:lnTo>
                  <a:pt x="3343630" y="734812"/>
                </a:lnTo>
                <a:lnTo>
                  <a:pt x="3345986" y="735788"/>
                </a:lnTo>
                <a:lnTo>
                  <a:pt x="3350699" y="735788"/>
                </a:lnTo>
                <a:close/>
                <a:moveTo>
                  <a:pt x="3601993" y="744576"/>
                </a:moveTo>
                <a:lnTo>
                  <a:pt x="3592450" y="744214"/>
                </a:lnTo>
                <a:lnTo>
                  <a:pt x="3597448" y="742406"/>
                </a:lnTo>
                <a:lnTo>
                  <a:pt x="3605174" y="743491"/>
                </a:lnTo>
                <a:close/>
                <a:moveTo>
                  <a:pt x="3676804" y="750000"/>
                </a:moveTo>
                <a:lnTo>
                  <a:pt x="3673976" y="749675"/>
                </a:lnTo>
                <a:lnTo>
                  <a:pt x="3673033" y="747722"/>
                </a:lnTo>
                <a:lnTo>
                  <a:pt x="3678688" y="748373"/>
                </a:lnTo>
                <a:lnTo>
                  <a:pt x="3679159" y="746745"/>
                </a:lnTo>
                <a:lnTo>
                  <a:pt x="3681516" y="748373"/>
                </a:lnTo>
                <a:close/>
                <a:moveTo>
                  <a:pt x="4318175" y="753254"/>
                </a:moveTo>
                <a:lnTo>
                  <a:pt x="4312048" y="752169"/>
                </a:lnTo>
                <a:lnTo>
                  <a:pt x="4322416" y="750723"/>
                </a:lnTo>
                <a:lnTo>
                  <a:pt x="4333254" y="750000"/>
                </a:lnTo>
                <a:lnTo>
                  <a:pt x="4331841" y="750723"/>
                </a:lnTo>
                <a:lnTo>
                  <a:pt x="4330427" y="750723"/>
                </a:lnTo>
                <a:lnTo>
                  <a:pt x="4328542" y="751808"/>
                </a:lnTo>
                <a:close/>
                <a:moveTo>
                  <a:pt x="3366722" y="757594"/>
                </a:moveTo>
                <a:lnTo>
                  <a:pt x="3356354" y="755786"/>
                </a:lnTo>
                <a:lnTo>
                  <a:pt x="3366722" y="755424"/>
                </a:lnTo>
                <a:lnTo>
                  <a:pt x="3371906" y="752169"/>
                </a:lnTo>
                <a:lnTo>
                  <a:pt x="3370964" y="755786"/>
                </a:lnTo>
                <a:close/>
                <a:moveTo>
                  <a:pt x="3749234" y="757594"/>
                </a:moveTo>
                <a:lnTo>
                  <a:pt x="3743720" y="756199"/>
                </a:lnTo>
                <a:lnTo>
                  <a:pt x="3744993" y="754339"/>
                </a:lnTo>
                <a:lnTo>
                  <a:pt x="3749658" y="755734"/>
                </a:lnTo>
                <a:lnTo>
                  <a:pt x="3752203" y="756199"/>
                </a:lnTo>
                <a:close/>
                <a:moveTo>
                  <a:pt x="3431282" y="758679"/>
                </a:moveTo>
                <a:lnTo>
                  <a:pt x="3427571" y="758214"/>
                </a:lnTo>
                <a:lnTo>
                  <a:pt x="3427042" y="757284"/>
                </a:lnTo>
                <a:lnTo>
                  <a:pt x="3422800" y="757284"/>
                </a:lnTo>
                <a:lnTo>
                  <a:pt x="3422800" y="756819"/>
                </a:lnTo>
                <a:lnTo>
                  <a:pt x="3429162" y="755424"/>
                </a:lnTo>
                <a:lnTo>
                  <a:pt x="3431282" y="755889"/>
                </a:lnTo>
                <a:close/>
                <a:moveTo>
                  <a:pt x="4300738" y="761933"/>
                </a:moveTo>
                <a:lnTo>
                  <a:pt x="4300738" y="758192"/>
                </a:lnTo>
                <a:lnTo>
                  <a:pt x="4297910" y="753330"/>
                </a:lnTo>
                <a:lnTo>
                  <a:pt x="4299325" y="751085"/>
                </a:lnTo>
                <a:lnTo>
                  <a:pt x="4303094" y="751085"/>
                </a:lnTo>
                <a:lnTo>
                  <a:pt x="4300738" y="752955"/>
                </a:lnTo>
                <a:lnTo>
                  <a:pt x="4300267" y="755574"/>
                </a:lnTo>
                <a:lnTo>
                  <a:pt x="4306865" y="756696"/>
                </a:lnTo>
                <a:lnTo>
                  <a:pt x="4306394" y="758566"/>
                </a:lnTo>
                <a:lnTo>
                  <a:pt x="4307807" y="759689"/>
                </a:lnTo>
                <a:lnTo>
                  <a:pt x="4304037" y="761559"/>
                </a:lnTo>
                <a:close/>
                <a:moveTo>
                  <a:pt x="3836558" y="767358"/>
                </a:moveTo>
                <a:lnTo>
                  <a:pt x="3835615" y="764320"/>
                </a:lnTo>
                <a:lnTo>
                  <a:pt x="3837500" y="759763"/>
                </a:lnTo>
                <a:lnTo>
                  <a:pt x="3841271" y="760523"/>
                </a:lnTo>
                <a:lnTo>
                  <a:pt x="3840328" y="763561"/>
                </a:lnTo>
                <a:lnTo>
                  <a:pt x="3842684" y="764700"/>
                </a:lnTo>
                <a:lnTo>
                  <a:pt x="3840328" y="766978"/>
                </a:lnTo>
                <a:close/>
                <a:moveTo>
                  <a:pt x="3913371" y="795562"/>
                </a:moveTo>
                <a:lnTo>
                  <a:pt x="3902061" y="794207"/>
                </a:lnTo>
                <a:lnTo>
                  <a:pt x="3908230" y="793393"/>
                </a:lnTo>
                <a:close/>
                <a:moveTo>
                  <a:pt x="3055372" y="796261"/>
                </a:moveTo>
                <a:lnTo>
                  <a:pt x="3052148" y="795200"/>
                </a:lnTo>
                <a:lnTo>
                  <a:pt x="3052990" y="795928"/>
                </a:lnTo>
                <a:close/>
                <a:moveTo>
                  <a:pt x="3132706" y="805705"/>
                </a:moveTo>
                <a:lnTo>
                  <a:pt x="3132706" y="805687"/>
                </a:lnTo>
                <a:lnTo>
                  <a:pt x="3132670" y="805701"/>
                </a:lnTo>
                <a:close/>
                <a:moveTo>
                  <a:pt x="3738066" y="810751"/>
                </a:moveTo>
                <a:lnTo>
                  <a:pt x="3730526" y="808247"/>
                </a:lnTo>
                <a:lnTo>
                  <a:pt x="3729583" y="805326"/>
                </a:lnTo>
                <a:lnTo>
                  <a:pt x="3734767" y="806578"/>
                </a:lnTo>
                <a:lnTo>
                  <a:pt x="3739480" y="808247"/>
                </a:lnTo>
                <a:close/>
                <a:moveTo>
                  <a:pt x="3117430" y="821599"/>
                </a:moveTo>
                <a:lnTo>
                  <a:pt x="3117901" y="819158"/>
                </a:lnTo>
                <a:lnTo>
                  <a:pt x="3123085" y="818344"/>
                </a:lnTo>
                <a:lnTo>
                  <a:pt x="3125912" y="819158"/>
                </a:lnTo>
                <a:lnTo>
                  <a:pt x="3122614" y="821192"/>
                </a:lnTo>
                <a:close/>
                <a:moveTo>
                  <a:pt x="3377156" y="822684"/>
                </a:moveTo>
                <a:lnTo>
                  <a:pt x="3372309" y="821106"/>
                </a:lnTo>
                <a:lnTo>
                  <a:pt x="3371905" y="819922"/>
                </a:lnTo>
                <a:lnTo>
                  <a:pt x="3372309" y="818344"/>
                </a:lnTo>
                <a:lnTo>
                  <a:pt x="3375136" y="820711"/>
                </a:lnTo>
                <a:lnTo>
                  <a:pt x="3377560" y="819922"/>
                </a:lnTo>
                <a:close/>
                <a:moveTo>
                  <a:pt x="4089806" y="836786"/>
                </a:moveTo>
                <a:lnTo>
                  <a:pt x="4084293" y="836786"/>
                </a:lnTo>
                <a:lnTo>
                  <a:pt x="4083020" y="835701"/>
                </a:lnTo>
                <a:lnTo>
                  <a:pt x="4085990" y="834616"/>
                </a:lnTo>
                <a:lnTo>
                  <a:pt x="4091503" y="835701"/>
                </a:lnTo>
                <a:close/>
                <a:moveTo>
                  <a:pt x="4137214" y="843295"/>
                </a:moveTo>
                <a:lnTo>
                  <a:pt x="4131088" y="842365"/>
                </a:lnTo>
                <a:lnTo>
                  <a:pt x="4135801" y="841125"/>
                </a:lnTo>
                <a:lnTo>
                  <a:pt x="4139099" y="838956"/>
                </a:lnTo>
                <a:lnTo>
                  <a:pt x="4142869" y="839886"/>
                </a:lnTo>
                <a:lnTo>
                  <a:pt x="4148053" y="840195"/>
                </a:lnTo>
                <a:lnTo>
                  <a:pt x="4147582" y="841125"/>
                </a:lnTo>
                <a:lnTo>
                  <a:pt x="4140513" y="841436"/>
                </a:lnTo>
                <a:lnTo>
                  <a:pt x="4141927" y="842985"/>
                </a:lnTo>
                <a:close/>
                <a:moveTo>
                  <a:pt x="4174617" y="844380"/>
                </a:moveTo>
                <a:lnTo>
                  <a:pt x="4169260" y="844071"/>
                </a:lnTo>
                <a:lnTo>
                  <a:pt x="4172385" y="842210"/>
                </a:lnTo>
                <a:lnTo>
                  <a:pt x="4177742" y="842521"/>
                </a:lnTo>
                <a:close/>
                <a:moveTo>
                  <a:pt x="3357591" y="847634"/>
                </a:moveTo>
                <a:lnTo>
                  <a:pt x="3347872" y="845465"/>
                </a:lnTo>
                <a:lnTo>
                  <a:pt x="3350964" y="844379"/>
                </a:lnTo>
                <a:lnTo>
                  <a:pt x="3358917" y="845826"/>
                </a:lnTo>
                <a:lnTo>
                  <a:pt x="3362009" y="846911"/>
                </a:lnTo>
                <a:close/>
                <a:moveTo>
                  <a:pt x="4186697" y="855228"/>
                </a:moveTo>
                <a:lnTo>
                  <a:pt x="4185282" y="854505"/>
                </a:lnTo>
                <a:lnTo>
                  <a:pt x="4185753" y="853420"/>
                </a:lnTo>
                <a:lnTo>
                  <a:pt x="4183397" y="853059"/>
                </a:lnTo>
                <a:lnTo>
                  <a:pt x="4187168" y="850889"/>
                </a:lnTo>
                <a:lnTo>
                  <a:pt x="4193294" y="851612"/>
                </a:lnTo>
                <a:lnTo>
                  <a:pt x="4191880" y="853059"/>
                </a:lnTo>
                <a:lnTo>
                  <a:pt x="4187168" y="853059"/>
                </a:lnTo>
                <a:close/>
                <a:moveTo>
                  <a:pt x="3232886" y="860653"/>
                </a:moveTo>
                <a:lnTo>
                  <a:pt x="3231943" y="857398"/>
                </a:lnTo>
                <a:lnTo>
                  <a:pt x="3239012" y="857398"/>
                </a:lnTo>
                <a:lnTo>
                  <a:pt x="3238070" y="859930"/>
                </a:lnTo>
                <a:close/>
                <a:moveTo>
                  <a:pt x="3202255" y="861737"/>
                </a:moveTo>
                <a:lnTo>
                  <a:pt x="3203198" y="858483"/>
                </a:lnTo>
                <a:lnTo>
                  <a:pt x="3209324" y="858948"/>
                </a:lnTo>
                <a:lnTo>
                  <a:pt x="3212152" y="858483"/>
                </a:lnTo>
                <a:lnTo>
                  <a:pt x="3208382" y="861273"/>
                </a:lnTo>
                <a:close/>
                <a:moveTo>
                  <a:pt x="3175456" y="873670"/>
                </a:moveTo>
                <a:lnTo>
                  <a:pt x="3173980" y="871500"/>
                </a:lnTo>
                <a:lnTo>
                  <a:pt x="3178898" y="871862"/>
                </a:lnTo>
                <a:lnTo>
                  <a:pt x="3185290" y="871500"/>
                </a:lnTo>
                <a:lnTo>
                  <a:pt x="3184798" y="872947"/>
                </a:lnTo>
                <a:close/>
                <a:moveTo>
                  <a:pt x="3195658" y="873670"/>
                </a:moveTo>
                <a:lnTo>
                  <a:pt x="3190474" y="873670"/>
                </a:lnTo>
                <a:lnTo>
                  <a:pt x="3188117" y="872857"/>
                </a:lnTo>
                <a:lnTo>
                  <a:pt x="3188117" y="872043"/>
                </a:lnTo>
                <a:lnTo>
                  <a:pt x="3190474" y="871500"/>
                </a:lnTo>
                <a:lnTo>
                  <a:pt x="3194244" y="872857"/>
                </a:lnTo>
                <a:lnTo>
                  <a:pt x="3194716" y="872043"/>
                </a:lnTo>
                <a:lnTo>
                  <a:pt x="3196600" y="872314"/>
                </a:lnTo>
                <a:close/>
                <a:moveTo>
                  <a:pt x="3209943" y="874755"/>
                </a:moveTo>
                <a:lnTo>
                  <a:pt x="3204200" y="874755"/>
                </a:lnTo>
                <a:lnTo>
                  <a:pt x="3199782" y="873177"/>
                </a:lnTo>
                <a:lnTo>
                  <a:pt x="3198014" y="871994"/>
                </a:lnTo>
                <a:lnTo>
                  <a:pt x="3198014" y="870416"/>
                </a:lnTo>
                <a:lnTo>
                  <a:pt x="3199782" y="870416"/>
                </a:lnTo>
                <a:lnTo>
                  <a:pt x="3205083" y="870416"/>
                </a:lnTo>
                <a:lnTo>
                  <a:pt x="3210826" y="871994"/>
                </a:lnTo>
                <a:lnTo>
                  <a:pt x="3212152" y="872783"/>
                </a:lnTo>
                <a:lnTo>
                  <a:pt x="3212152" y="874361"/>
                </a:lnTo>
                <a:close/>
                <a:moveTo>
                  <a:pt x="2982915" y="875623"/>
                </a:moveTo>
                <a:lnTo>
                  <a:pt x="2986523" y="875223"/>
                </a:lnTo>
                <a:lnTo>
                  <a:pt x="2980297" y="875117"/>
                </a:lnTo>
                <a:close/>
                <a:moveTo>
                  <a:pt x="2999137" y="878754"/>
                </a:moveTo>
                <a:lnTo>
                  <a:pt x="2998675" y="877884"/>
                </a:lnTo>
                <a:lnTo>
                  <a:pt x="3005192" y="877509"/>
                </a:lnTo>
                <a:lnTo>
                  <a:pt x="3007430" y="876306"/>
                </a:lnTo>
                <a:lnTo>
                  <a:pt x="3003597" y="875771"/>
                </a:lnTo>
                <a:lnTo>
                  <a:pt x="2999617" y="876642"/>
                </a:lnTo>
                <a:lnTo>
                  <a:pt x="2996098" y="878168"/>
                </a:lnTo>
                <a:close/>
                <a:moveTo>
                  <a:pt x="2705073" y="879918"/>
                </a:moveTo>
                <a:lnTo>
                  <a:pt x="2704007" y="878009"/>
                </a:lnTo>
                <a:lnTo>
                  <a:pt x="2703059" y="878373"/>
                </a:lnTo>
                <a:close/>
                <a:moveTo>
                  <a:pt x="2838367" y="883625"/>
                </a:moveTo>
                <a:lnTo>
                  <a:pt x="2844729" y="882859"/>
                </a:lnTo>
                <a:lnTo>
                  <a:pt x="2845064" y="882859"/>
                </a:lnTo>
                <a:lnTo>
                  <a:pt x="2838728" y="881800"/>
                </a:lnTo>
                <a:close/>
                <a:moveTo>
                  <a:pt x="2739821" y="884157"/>
                </a:moveTo>
                <a:lnTo>
                  <a:pt x="2742305" y="883885"/>
                </a:lnTo>
                <a:lnTo>
                  <a:pt x="2738604" y="883089"/>
                </a:lnTo>
                <a:close/>
                <a:moveTo>
                  <a:pt x="2855794" y="885153"/>
                </a:moveTo>
                <a:lnTo>
                  <a:pt x="2858484" y="885103"/>
                </a:lnTo>
                <a:lnTo>
                  <a:pt x="2855689" y="884635"/>
                </a:lnTo>
                <a:close/>
                <a:moveTo>
                  <a:pt x="2798267" y="885965"/>
                </a:moveTo>
                <a:lnTo>
                  <a:pt x="2804866" y="885241"/>
                </a:lnTo>
                <a:lnTo>
                  <a:pt x="2804866" y="882710"/>
                </a:lnTo>
                <a:lnTo>
                  <a:pt x="2801096" y="882349"/>
                </a:lnTo>
                <a:lnTo>
                  <a:pt x="2799681" y="881264"/>
                </a:lnTo>
                <a:lnTo>
                  <a:pt x="2796854" y="883795"/>
                </a:lnTo>
                <a:lnTo>
                  <a:pt x="2791669" y="883795"/>
                </a:lnTo>
                <a:lnTo>
                  <a:pt x="2791669" y="882349"/>
                </a:lnTo>
                <a:lnTo>
                  <a:pt x="2795440" y="880179"/>
                </a:lnTo>
                <a:lnTo>
                  <a:pt x="2804866" y="880179"/>
                </a:lnTo>
                <a:lnTo>
                  <a:pt x="2807694" y="883434"/>
                </a:lnTo>
                <a:lnTo>
                  <a:pt x="2821835" y="882349"/>
                </a:lnTo>
                <a:lnTo>
                  <a:pt x="2838102" y="883649"/>
                </a:lnTo>
                <a:lnTo>
                  <a:pt x="2836094" y="882859"/>
                </a:lnTo>
                <a:lnTo>
                  <a:pt x="2836798" y="881478"/>
                </a:lnTo>
                <a:lnTo>
                  <a:pt x="2819728" y="878624"/>
                </a:lnTo>
                <a:lnTo>
                  <a:pt x="2818657" y="879095"/>
                </a:lnTo>
                <a:lnTo>
                  <a:pt x="2818932" y="878491"/>
                </a:lnTo>
                <a:lnTo>
                  <a:pt x="2799775" y="875288"/>
                </a:lnTo>
                <a:lnTo>
                  <a:pt x="2800751" y="877286"/>
                </a:lnTo>
                <a:lnTo>
                  <a:pt x="2788970" y="877648"/>
                </a:lnTo>
                <a:lnTo>
                  <a:pt x="2779544" y="879095"/>
                </a:lnTo>
                <a:lnTo>
                  <a:pt x="2781430" y="876563"/>
                </a:lnTo>
                <a:lnTo>
                  <a:pt x="2782372" y="874032"/>
                </a:lnTo>
                <a:lnTo>
                  <a:pt x="2786614" y="873670"/>
                </a:lnTo>
                <a:lnTo>
                  <a:pt x="2785199" y="874394"/>
                </a:lnTo>
                <a:lnTo>
                  <a:pt x="2782372" y="875117"/>
                </a:lnTo>
                <a:lnTo>
                  <a:pt x="2785199" y="877286"/>
                </a:lnTo>
                <a:lnTo>
                  <a:pt x="2794625" y="875478"/>
                </a:lnTo>
                <a:lnTo>
                  <a:pt x="2795352" y="874549"/>
                </a:lnTo>
                <a:lnTo>
                  <a:pt x="2782120" y="872337"/>
                </a:lnTo>
                <a:lnTo>
                  <a:pt x="2778440" y="874032"/>
                </a:lnTo>
                <a:lnTo>
                  <a:pt x="2777027" y="876563"/>
                </a:lnTo>
                <a:lnTo>
                  <a:pt x="2773729" y="876563"/>
                </a:lnTo>
                <a:lnTo>
                  <a:pt x="2769018" y="874032"/>
                </a:lnTo>
                <a:lnTo>
                  <a:pt x="2767604" y="875840"/>
                </a:lnTo>
                <a:lnTo>
                  <a:pt x="2764778" y="874032"/>
                </a:lnTo>
                <a:lnTo>
                  <a:pt x="2756770" y="872223"/>
                </a:lnTo>
                <a:lnTo>
                  <a:pt x="2752059" y="872223"/>
                </a:lnTo>
                <a:lnTo>
                  <a:pt x="2752059" y="874393"/>
                </a:lnTo>
                <a:lnTo>
                  <a:pt x="2754886" y="874393"/>
                </a:lnTo>
                <a:lnTo>
                  <a:pt x="2751588" y="875478"/>
                </a:lnTo>
                <a:lnTo>
                  <a:pt x="2742637" y="872223"/>
                </a:lnTo>
                <a:lnTo>
                  <a:pt x="2736984" y="872946"/>
                </a:lnTo>
                <a:lnTo>
                  <a:pt x="2735100" y="875478"/>
                </a:lnTo>
                <a:lnTo>
                  <a:pt x="2735100" y="874032"/>
                </a:lnTo>
                <a:lnTo>
                  <a:pt x="2733686" y="873308"/>
                </a:lnTo>
                <a:lnTo>
                  <a:pt x="2733215" y="874755"/>
                </a:lnTo>
                <a:lnTo>
                  <a:pt x="2730860" y="876563"/>
                </a:lnTo>
                <a:lnTo>
                  <a:pt x="2728975" y="875840"/>
                </a:lnTo>
                <a:lnTo>
                  <a:pt x="2728975" y="874393"/>
                </a:lnTo>
                <a:lnTo>
                  <a:pt x="2729918" y="872223"/>
                </a:lnTo>
                <a:lnTo>
                  <a:pt x="2724264" y="876924"/>
                </a:lnTo>
                <a:lnTo>
                  <a:pt x="2717669" y="880179"/>
                </a:lnTo>
                <a:lnTo>
                  <a:pt x="2717669" y="879094"/>
                </a:lnTo>
                <a:lnTo>
                  <a:pt x="2713900" y="876563"/>
                </a:lnTo>
                <a:lnTo>
                  <a:pt x="2710602" y="876563"/>
                </a:lnTo>
                <a:lnTo>
                  <a:pt x="2712958" y="878009"/>
                </a:lnTo>
                <a:lnTo>
                  <a:pt x="2712016" y="880179"/>
                </a:lnTo>
                <a:lnTo>
                  <a:pt x="2708712" y="880360"/>
                </a:lnTo>
                <a:lnTo>
                  <a:pt x="2712012" y="880541"/>
                </a:lnTo>
                <a:lnTo>
                  <a:pt x="2715312" y="878732"/>
                </a:lnTo>
                <a:lnTo>
                  <a:pt x="2715312" y="880541"/>
                </a:lnTo>
                <a:lnTo>
                  <a:pt x="2720967" y="880541"/>
                </a:lnTo>
                <a:lnTo>
                  <a:pt x="2727216" y="879695"/>
                </a:lnTo>
                <a:lnTo>
                  <a:pt x="2725821" y="879037"/>
                </a:lnTo>
                <a:lnTo>
                  <a:pt x="2730910" y="878009"/>
                </a:lnTo>
                <a:lnTo>
                  <a:pt x="2743866" y="882463"/>
                </a:lnTo>
                <a:lnTo>
                  <a:pt x="2748900" y="883162"/>
                </a:lnTo>
                <a:lnTo>
                  <a:pt x="2753019" y="882710"/>
                </a:lnTo>
                <a:lnTo>
                  <a:pt x="2757614" y="883202"/>
                </a:lnTo>
                <a:lnTo>
                  <a:pt x="2758280" y="882349"/>
                </a:lnTo>
                <a:lnTo>
                  <a:pt x="2759366" y="883390"/>
                </a:lnTo>
                <a:lnTo>
                  <a:pt x="2762155" y="883689"/>
                </a:lnTo>
                <a:lnTo>
                  <a:pt x="2764614" y="883217"/>
                </a:lnTo>
                <a:lnTo>
                  <a:pt x="2768233" y="884085"/>
                </a:lnTo>
                <a:lnTo>
                  <a:pt x="2767874" y="884300"/>
                </a:lnTo>
                <a:lnTo>
                  <a:pt x="2773286" y="884880"/>
                </a:lnTo>
                <a:lnTo>
                  <a:pt x="2787426" y="882710"/>
                </a:lnTo>
                <a:lnTo>
                  <a:pt x="2784127" y="884157"/>
                </a:lnTo>
                <a:lnTo>
                  <a:pt x="2786012" y="885965"/>
                </a:lnTo>
                <a:close/>
                <a:moveTo>
                  <a:pt x="2855300" y="887773"/>
                </a:moveTo>
                <a:lnTo>
                  <a:pt x="2855300" y="886327"/>
                </a:lnTo>
                <a:lnTo>
                  <a:pt x="2851057" y="885241"/>
                </a:lnTo>
                <a:lnTo>
                  <a:pt x="2854099" y="885185"/>
                </a:lnTo>
                <a:lnTo>
                  <a:pt x="2851260" y="884519"/>
                </a:lnTo>
                <a:lnTo>
                  <a:pt x="2851051" y="883860"/>
                </a:lnTo>
                <a:lnTo>
                  <a:pt x="2848332" y="883406"/>
                </a:lnTo>
                <a:lnTo>
                  <a:pt x="2847455" y="884391"/>
                </a:lnTo>
                <a:lnTo>
                  <a:pt x="2847076" y="885030"/>
                </a:lnTo>
                <a:close/>
                <a:moveTo>
                  <a:pt x="3061909" y="890874"/>
                </a:moveTo>
                <a:lnTo>
                  <a:pt x="3079186" y="889581"/>
                </a:lnTo>
                <a:lnTo>
                  <a:pt x="3094210" y="889581"/>
                </a:lnTo>
                <a:lnTo>
                  <a:pt x="3032864" y="880027"/>
                </a:lnTo>
                <a:lnTo>
                  <a:pt x="3032658" y="880138"/>
                </a:lnTo>
                <a:lnTo>
                  <a:pt x="3032558" y="879979"/>
                </a:lnTo>
                <a:lnTo>
                  <a:pt x="3022238" y="878372"/>
                </a:lnTo>
                <a:lnTo>
                  <a:pt x="3017993" y="877779"/>
                </a:lnTo>
                <a:lnTo>
                  <a:pt x="3009848" y="879011"/>
                </a:lnTo>
                <a:lnTo>
                  <a:pt x="3006986" y="880270"/>
                </a:lnTo>
                <a:close/>
                <a:moveTo>
                  <a:pt x="3109352" y="894282"/>
                </a:moveTo>
                <a:lnTo>
                  <a:pt x="3115276" y="892862"/>
                </a:lnTo>
                <a:lnTo>
                  <a:pt x="3105581" y="891352"/>
                </a:lnTo>
                <a:lnTo>
                  <a:pt x="3105581" y="892113"/>
                </a:lnTo>
                <a:lnTo>
                  <a:pt x="3105581" y="893197"/>
                </a:lnTo>
                <a:lnTo>
                  <a:pt x="3106524" y="893197"/>
                </a:lnTo>
                <a:lnTo>
                  <a:pt x="3110766" y="892474"/>
                </a:lnTo>
                <a:close/>
                <a:moveTo>
                  <a:pt x="3667517" y="900791"/>
                </a:moveTo>
                <a:lnTo>
                  <a:pt x="3656310" y="898931"/>
                </a:lnTo>
                <a:lnTo>
                  <a:pt x="3652724" y="900327"/>
                </a:lnTo>
                <a:lnTo>
                  <a:pt x="3651827" y="898931"/>
                </a:lnTo>
                <a:lnTo>
                  <a:pt x="3655862" y="897536"/>
                </a:lnTo>
                <a:lnTo>
                  <a:pt x="3666172" y="898931"/>
                </a:lnTo>
                <a:lnTo>
                  <a:pt x="3670206" y="900327"/>
                </a:lnTo>
                <a:close/>
                <a:moveTo>
                  <a:pt x="3177697" y="901514"/>
                </a:moveTo>
                <a:lnTo>
                  <a:pt x="3179340" y="901388"/>
                </a:lnTo>
                <a:lnTo>
                  <a:pt x="3177580" y="901155"/>
                </a:lnTo>
                <a:close/>
                <a:moveTo>
                  <a:pt x="3304046" y="921403"/>
                </a:moveTo>
                <a:lnTo>
                  <a:pt x="3300511" y="920318"/>
                </a:lnTo>
                <a:lnTo>
                  <a:pt x="3296976" y="919233"/>
                </a:lnTo>
                <a:lnTo>
                  <a:pt x="3297482" y="917063"/>
                </a:lnTo>
                <a:lnTo>
                  <a:pt x="3303541" y="918510"/>
                </a:lnTo>
                <a:close/>
                <a:moveTo>
                  <a:pt x="4100025" y="953948"/>
                </a:moveTo>
                <a:lnTo>
                  <a:pt x="4086269" y="951444"/>
                </a:lnTo>
                <a:lnTo>
                  <a:pt x="4084435" y="948524"/>
                </a:lnTo>
                <a:lnTo>
                  <a:pt x="4090854" y="951028"/>
                </a:lnTo>
                <a:lnTo>
                  <a:pt x="4101400" y="952696"/>
                </a:lnTo>
                <a:close/>
                <a:moveTo>
                  <a:pt x="3596220" y="955033"/>
                </a:moveTo>
                <a:lnTo>
                  <a:pt x="3593864" y="952353"/>
                </a:lnTo>
                <a:lnTo>
                  <a:pt x="3599520" y="952735"/>
                </a:lnTo>
                <a:lnTo>
                  <a:pt x="3600933" y="950821"/>
                </a:lnTo>
                <a:lnTo>
                  <a:pt x="3603760" y="948524"/>
                </a:lnTo>
                <a:lnTo>
                  <a:pt x="3602818" y="952735"/>
                </a:lnTo>
                <a:close/>
                <a:moveTo>
                  <a:pt x="4132031" y="961542"/>
                </a:moveTo>
                <a:lnTo>
                  <a:pt x="4125433" y="959682"/>
                </a:lnTo>
                <a:lnTo>
                  <a:pt x="4131559" y="959372"/>
                </a:lnTo>
                <a:lnTo>
                  <a:pt x="4139570" y="960612"/>
                </a:lnTo>
                <a:close/>
                <a:moveTo>
                  <a:pt x="3431174" y="962626"/>
                </a:moveTo>
                <a:lnTo>
                  <a:pt x="3429868" y="961048"/>
                </a:lnTo>
                <a:lnTo>
                  <a:pt x="3430738" y="958287"/>
                </a:lnTo>
                <a:lnTo>
                  <a:pt x="3432478" y="959470"/>
                </a:lnTo>
                <a:lnTo>
                  <a:pt x="3435523" y="959470"/>
                </a:lnTo>
                <a:lnTo>
                  <a:pt x="3433783" y="961048"/>
                </a:lnTo>
                <a:close/>
                <a:moveTo>
                  <a:pt x="3446834" y="962627"/>
                </a:moveTo>
                <a:lnTo>
                  <a:pt x="3442121" y="960349"/>
                </a:lnTo>
                <a:lnTo>
                  <a:pt x="3438350" y="960349"/>
                </a:lnTo>
                <a:lnTo>
                  <a:pt x="3440707" y="959372"/>
                </a:lnTo>
                <a:lnTo>
                  <a:pt x="3446834" y="960674"/>
                </a:lnTo>
                <a:lnTo>
                  <a:pt x="3448247" y="961976"/>
                </a:lnTo>
                <a:close/>
                <a:moveTo>
                  <a:pt x="3865303" y="969135"/>
                </a:moveTo>
                <a:lnTo>
                  <a:pt x="3866717" y="967557"/>
                </a:lnTo>
                <a:lnTo>
                  <a:pt x="3870958" y="964796"/>
                </a:lnTo>
                <a:lnTo>
                  <a:pt x="3873786" y="965585"/>
                </a:lnTo>
                <a:lnTo>
                  <a:pt x="3870487" y="968741"/>
                </a:lnTo>
                <a:close/>
                <a:moveTo>
                  <a:pt x="3713921" y="970220"/>
                </a:moveTo>
                <a:lnTo>
                  <a:pt x="3703280" y="970220"/>
                </a:lnTo>
                <a:lnTo>
                  <a:pt x="3699894" y="968051"/>
                </a:lnTo>
                <a:lnTo>
                  <a:pt x="3718274" y="968051"/>
                </a:lnTo>
                <a:close/>
                <a:moveTo>
                  <a:pt x="3831373" y="979983"/>
                </a:moveTo>
                <a:lnTo>
                  <a:pt x="3832787" y="977303"/>
                </a:lnTo>
                <a:lnTo>
                  <a:pt x="3837028" y="973857"/>
                </a:lnTo>
                <a:lnTo>
                  <a:pt x="3846454" y="973474"/>
                </a:lnTo>
                <a:lnTo>
                  <a:pt x="3852580" y="973857"/>
                </a:lnTo>
                <a:lnTo>
                  <a:pt x="3851166" y="975389"/>
                </a:lnTo>
                <a:lnTo>
                  <a:pt x="3846454" y="977686"/>
                </a:lnTo>
                <a:lnTo>
                  <a:pt x="3845039" y="974241"/>
                </a:lnTo>
                <a:lnTo>
                  <a:pt x="3840799" y="975006"/>
                </a:lnTo>
                <a:lnTo>
                  <a:pt x="3836086" y="978835"/>
                </a:lnTo>
                <a:close/>
                <a:moveTo>
                  <a:pt x="3853993" y="981069"/>
                </a:moveTo>
                <a:lnTo>
                  <a:pt x="3853993" y="978307"/>
                </a:lnTo>
                <a:lnTo>
                  <a:pt x="3859177" y="977124"/>
                </a:lnTo>
                <a:lnTo>
                  <a:pt x="3861062" y="976729"/>
                </a:lnTo>
                <a:lnTo>
                  <a:pt x="3861062" y="978701"/>
                </a:lnTo>
                <a:lnTo>
                  <a:pt x="3856349" y="979885"/>
                </a:lnTo>
                <a:close/>
                <a:moveTo>
                  <a:pt x="3474638" y="983238"/>
                </a:moveTo>
                <a:lnTo>
                  <a:pt x="3473695" y="981069"/>
                </a:lnTo>
                <a:lnTo>
                  <a:pt x="3477936" y="981792"/>
                </a:lnTo>
                <a:lnTo>
                  <a:pt x="3482177" y="981069"/>
                </a:lnTo>
                <a:lnTo>
                  <a:pt x="3480764" y="982154"/>
                </a:lnTo>
                <a:close/>
                <a:moveTo>
                  <a:pt x="3817338" y="983238"/>
                </a:moveTo>
                <a:lnTo>
                  <a:pt x="3810067" y="982153"/>
                </a:lnTo>
                <a:lnTo>
                  <a:pt x="3807340" y="981430"/>
                </a:lnTo>
                <a:lnTo>
                  <a:pt x="3809612" y="979983"/>
                </a:lnTo>
                <a:lnTo>
                  <a:pt x="3816429" y="981069"/>
                </a:lnTo>
                <a:lnTo>
                  <a:pt x="3820064" y="979983"/>
                </a:lnTo>
                <a:close/>
                <a:moveTo>
                  <a:pt x="3761594" y="984323"/>
                </a:moveTo>
                <a:lnTo>
                  <a:pt x="3756545" y="983140"/>
                </a:lnTo>
                <a:lnTo>
                  <a:pt x="3755030" y="982252"/>
                </a:lnTo>
                <a:lnTo>
                  <a:pt x="3755535" y="981069"/>
                </a:lnTo>
                <a:lnTo>
                  <a:pt x="3759070" y="982844"/>
                </a:lnTo>
                <a:lnTo>
                  <a:pt x="3762100" y="982252"/>
                </a:lnTo>
                <a:close/>
                <a:moveTo>
                  <a:pt x="3846925" y="984323"/>
                </a:moveTo>
                <a:lnTo>
                  <a:pt x="3848665" y="981986"/>
                </a:lnTo>
                <a:lnTo>
                  <a:pt x="3852145" y="979983"/>
                </a:lnTo>
                <a:lnTo>
                  <a:pt x="3852580" y="981986"/>
                </a:lnTo>
                <a:lnTo>
                  <a:pt x="3848665" y="983989"/>
                </a:lnTo>
                <a:close/>
                <a:moveTo>
                  <a:pt x="3438228" y="985407"/>
                </a:moveTo>
                <a:lnTo>
                  <a:pt x="3436937" y="983238"/>
                </a:lnTo>
                <a:lnTo>
                  <a:pt x="3441670" y="983548"/>
                </a:lnTo>
                <a:lnTo>
                  <a:pt x="3446834" y="983238"/>
                </a:lnTo>
                <a:lnTo>
                  <a:pt x="3445113" y="984168"/>
                </a:lnTo>
                <a:close/>
                <a:moveTo>
                  <a:pt x="3448247" y="985408"/>
                </a:moveTo>
                <a:lnTo>
                  <a:pt x="3452489" y="982877"/>
                </a:lnTo>
                <a:lnTo>
                  <a:pt x="3463799" y="982153"/>
                </a:lnTo>
                <a:lnTo>
                  <a:pt x="3470867" y="982153"/>
                </a:lnTo>
                <a:lnTo>
                  <a:pt x="3464741" y="984323"/>
                </a:lnTo>
                <a:lnTo>
                  <a:pt x="3456730" y="984685"/>
                </a:lnTo>
                <a:close/>
                <a:moveTo>
                  <a:pt x="3837971" y="985408"/>
                </a:moveTo>
                <a:lnTo>
                  <a:pt x="3834201" y="984323"/>
                </a:lnTo>
                <a:lnTo>
                  <a:pt x="3836086" y="982877"/>
                </a:lnTo>
                <a:lnTo>
                  <a:pt x="3843155" y="982153"/>
                </a:lnTo>
                <a:lnTo>
                  <a:pt x="3846925" y="979983"/>
                </a:lnTo>
                <a:lnTo>
                  <a:pt x="3845040" y="982877"/>
                </a:lnTo>
                <a:close/>
                <a:moveTo>
                  <a:pt x="3434110" y="987578"/>
                </a:moveTo>
                <a:lnTo>
                  <a:pt x="3430340" y="984865"/>
                </a:lnTo>
                <a:lnTo>
                  <a:pt x="3420914" y="985640"/>
                </a:lnTo>
                <a:lnTo>
                  <a:pt x="3415730" y="985640"/>
                </a:lnTo>
                <a:lnTo>
                  <a:pt x="3419501" y="983315"/>
                </a:lnTo>
                <a:lnTo>
                  <a:pt x="3428455" y="982153"/>
                </a:lnTo>
                <a:lnTo>
                  <a:pt x="3432696" y="984865"/>
                </a:lnTo>
                <a:close/>
                <a:moveTo>
                  <a:pt x="3569992" y="988662"/>
                </a:moveTo>
                <a:lnTo>
                  <a:pt x="3564175" y="987360"/>
                </a:lnTo>
                <a:lnTo>
                  <a:pt x="3567083" y="984323"/>
                </a:lnTo>
                <a:lnTo>
                  <a:pt x="3576778" y="985191"/>
                </a:lnTo>
                <a:lnTo>
                  <a:pt x="3581140" y="984323"/>
                </a:lnTo>
                <a:lnTo>
                  <a:pt x="3578232" y="988228"/>
                </a:lnTo>
                <a:close/>
                <a:moveTo>
                  <a:pt x="3599048" y="990832"/>
                </a:moveTo>
                <a:lnTo>
                  <a:pt x="3598576" y="989024"/>
                </a:lnTo>
                <a:lnTo>
                  <a:pt x="3595748" y="987939"/>
                </a:lnTo>
                <a:lnTo>
                  <a:pt x="3592450" y="989024"/>
                </a:lnTo>
                <a:lnTo>
                  <a:pt x="3592921" y="986854"/>
                </a:lnTo>
                <a:lnTo>
                  <a:pt x="3599048" y="986492"/>
                </a:lnTo>
                <a:lnTo>
                  <a:pt x="3600932" y="987578"/>
                </a:lnTo>
                <a:lnTo>
                  <a:pt x="3599519" y="989024"/>
                </a:lnTo>
                <a:close/>
                <a:moveTo>
                  <a:pt x="3697269" y="991917"/>
                </a:moveTo>
                <a:lnTo>
                  <a:pt x="3692825" y="990832"/>
                </a:lnTo>
                <a:lnTo>
                  <a:pt x="3693230" y="988662"/>
                </a:lnTo>
                <a:lnTo>
                  <a:pt x="3696057" y="990470"/>
                </a:lnTo>
                <a:lnTo>
                  <a:pt x="3698480" y="990470"/>
                </a:lnTo>
                <a:close/>
                <a:moveTo>
                  <a:pt x="3637616" y="993002"/>
                </a:moveTo>
                <a:lnTo>
                  <a:pt x="3625040" y="993002"/>
                </a:lnTo>
                <a:lnTo>
                  <a:pt x="3622138" y="989747"/>
                </a:lnTo>
                <a:lnTo>
                  <a:pt x="3630844" y="991142"/>
                </a:lnTo>
                <a:lnTo>
                  <a:pt x="3640517" y="990213"/>
                </a:lnTo>
                <a:close/>
                <a:moveTo>
                  <a:pt x="3394633" y="1000596"/>
                </a:moveTo>
                <a:lnTo>
                  <a:pt x="3391370" y="998426"/>
                </a:lnTo>
                <a:lnTo>
                  <a:pt x="3390283" y="996876"/>
                </a:lnTo>
                <a:lnTo>
                  <a:pt x="3393002" y="996256"/>
                </a:lnTo>
                <a:lnTo>
                  <a:pt x="3395721" y="996256"/>
                </a:lnTo>
                <a:lnTo>
                  <a:pt x="3395721" y="997496"/>
                </a:lnTo>
                <a:lnTo>
                  <a:pt x="3397352" y="997806"/>
                </a:lnTo>
                <a:lnTo>
                  <a:pt x="3395178" y="998736"/>
                </a:lnTo>
                <a:lnTo>
                  <a:pt x="3395721" y="999665"/>
                </a:lnTo>
                <a:close/>
                <a:moveTo>
                  <a:pt x="3697067" y="1002765"/>
                </a:moveTo>
                <a:lnTo>
                  <a:pt x="3694711" y="1002404"/>
                </a:lnTo>
                <a:lnTo>
                  <a:pt x="3685757" y="1002765"/>
                </a:lnTo>
                <a:lnTo>
                  <a:pt x="3685757" y="1001681"/>
                </a:lnTo>
                <a:lnTo>
                  <a:pt x="3699894" y="1000596"/>
                </a:lnTo>
                <a:lnTo>
                  <a:pt x="3698481" y="1001681"/>
                </a:lnTo>
                <a:close/>
                <a:moveTo>
                  <a:pt x="3666628" y="1003850"/>
                </a:moveTo>
                <a:lnTo>
                  <a:pt x="3666142" y="1000404"/>
                </a:lnTo>
                <a:lnTo>
                  <a:pt x="3664684" y="995809"/>
                </a:lnTo>
                <a:lnTo>
                  <a:pt x="3667600" y="994661"/>
                </a:lnTo>
                <a:lnTo>
                  <a:pt x="3666628" y="992747"/>
                </a:lnTo>
                <a:lnTo>
                  <a:pt x="3663712" y="993512"/>
                </a:lnTo>
                <a:lnTo>
                  <a:pt x="3661768" y="993895"/>
                </a:lnTo>
                <a:lnTo>
                  <a:pt x="3660310" y="993512"/>
                </a:lnTo>
                <a:lnTo>
                  <a:pt x="3664684" y="992363"/>
                </a:lnTo>
                <a:lnTo>
                  <a:pt x="3664684" y="990832"/>
                </a:lnTo>
                <a:lnTo>
                  <a:pt x="3667600" y="991598"/>
                </a:lnTo>
                <a:lnTo>
                  <a:pt x="3671488" y="992363"/>
                </a:lnTo>
                <a:lnTo>
                  <a:pt x="3671002" y="994661"/>
                </a:lnTo>
                <a:lnTo>
                  <a:pt x="3672946" y="998872"/>
                </a:lnTo>
                <a:lnTo>
                  <a:pt x="3675861" y="998489"/>
                </a:lnTo>
                <a:lnTo>
                  <a:pt x="3671002" y="1001170"/>
                </a:lnTo>
                <a:close/>
                <a:moveTo>
                  <a:pt x="3933163" y="1015783"/>
                </a:moveTo>
                <a:lnTo>
                  <a:pt x="3937687" y="1010396"/>
                </a:lnTo>
                <a:lnTo>
                  <a:pt x="3944473" y="1006019"/>
                </a:lnTo>
                <a:lnTo>
                  <a:pt x="3944473" y="1007029"/>
                </a:lnTo>
                <a:lnTo>
                  <a:pt x="3943116" y="1007366"/>
                </a:lnTo>
                <a:lnTo>
                  <a:pt x="3942211" y="1009386"/>
                </a:lnTo>
                <a:lnTo>
                  <a:pt x="3937687" y="1014100"/>
                </a:lnTo>
                <a:close/>
                <a:moveTo>
                  <a:pt x="3392168" y="1027716"/>
                </a:moveTo>
                <a:lnTo>
                  <a:pt x="3388870" y="1027282"/>
                </a:lnTo>
                <a:lnTo>
                  <a:pt x="3390755" y="1024678"/>
                </a:lnTo>
                <a:lnTo>
                  <a:pt x="3397352" y="1025546"/>
                </a:lnTo>
                <a:lnTo>
                  <a:pt x="3400180" y="1023377"/>
                </a:lnTo>
                <a:lnTo>
                  <a:pt x="3399708" y="1026414"/>
                </a:lnTo>
                <a:close/>
                <a:moveTo>
                  <a:pt x="3931566" y="1028801"/>
                </a:moveTo>
                <a:lnTo>
                  <a:pt x="3929845" y="1025797"/>
                </a:lnTo>
                <a:lnTo>
                  <a:pt x="3924681" y="1022417"/>
                </a:lnTo>
                <a:lnTo>
                  <a:pt x="3924681" y="1020915"/>
                </a:lnTo>
                <a:lnTo>
                  <a:pt x="3926833" y="1019037"/>
                </a:lnTo>
                <a:lnTo>
                  <a:pt x="3925973" y="1021290"/>
                </a:lnTo>
                <a:lnTo>
                  <a:pt x="3927263" y="1023544"/>
                </a:lnTo>
                <a:lnTo>
                  <a:pt x="3932427" y="1021666"/>
                </a:lnTo>
                <a:lnTo>
                  <a:pt x="3932858" y="1023919"/>
                </a:lnTo>
                <a:lnTo>
                  <a:pt x="3934578" y="1024670"/>
                </a:lnTo>
                <a:lnTo>
                  <a:pt x="3934148" y="1027299"/>
                </a:lnTo>
                <a:close/>
                <a:moveTo>
                  <a:pt x="3342087" y="1036395"/>
                </a:moveTo>
                <a:lnTo>
                  <a:pt x="3339517" y="1034021"/>
                </a:lnTo>
                <a:lnTo>
                  <a:pt x="3337975" y="1030970"/>
                </a:lnTo>
                <a:lnTo>
                  <a:pt x="3340546" y="1033004"/>
                </a:lnTo>
                <a:lnTo>
                  <a:pt x="3345686" y="1034021"/>
                </a:lnTo>
                <a:lnTo>
                  <a:pt x="3349285" y="1033682"/>
                </a:lnTo>
                <a:lnTo>
                  <a:pt x="3346201" y="1035378"/>
                </a:lnTo>
                <a:close/>
                <a:moveTo>
                  <a:pt x="3742130" y="1037479"/>
                </a:moveTo>
                <a:lnTo>
                  <a:pt x="3740752" y="1033034"/>
                </a:lnTo>
                <a:lnTo>
                  <a:pt x="3739833" y="1033775"/>
                </a:lnTo>
                <a:lnTo>
                  <a:pt x="3738454" y="1032663"/>
                </a:lnTo>
                <a:lnTo>
                  <a:pt x="3739833" y="1029330"/>
                </a:lnTo>
                <a:lnTo>
                  <a:pt x="3735238" y="1030071"/>
                </a:lnTo>
                <a:lnTo>
                  <a:pt x="3735698" y="1027107"/>
                </a:lnTo>
                <a:lnTo>
                  <a:pt x="3740292" y="1025255"/>
                </a:lnTo>
                <a:lnTo>
                  <a:pt x="3740292" y="1022291"/>
                </a:lnTo>
                <a:lnTo>
                  <a:pt x="3743508" y="1025996"/>
                </a:lnTo>
                <a:lnTo>
                  <a:pt x="3749023" y="1029330"/>
                </a:lnTo>
                <a:lnTo>
                  <a:pt x="3753617" y="1030441"/>
                </a:lnTo>
                <a:lnTo>
                  <a:pt x="3752698" y="1032663"/>
                </a:lnTo>
                <a:lnTo>
                  <a:pt x="3752698" y="1035257"/>
                </a:lnTo>
                <a:lnTo>
                  <a:pt x="3747644" y="1036368"/>
                </a:lnTo>
                <a:close/>
                <a:moveTo>
                  <a:pt x="3374733" y="1037480"/>
                </a:moveTo>
                <a:lnTo>
                  <a:pt x="3369077" y="1035853"/>
                </a:lnTo>
                <a:lnTo>
                  <a:pt x="3369077" y="1035527"/>
                </a:lnTo>
                <a:lnTo>
                  <a:pt x="3370492" y="1034876"/>
                </a:lnTo>
                <a:lnTo>
                  <a:pt x="3371434" y="1034876"/>
                </a:lnTo>
                <a:lnTo>
                  <a:pt x="3371434" y="1034225"/>
                </a:lnTo>
                <a:lnTo>
                  <a:pt x="3372377" y="1035853"/>
                </a:lnTo>
                <a:lnTo>
                  <a:pt x="3376146" y="1035853"/>
                </a:lnTo>
                <a:close/>
                <a:moveTo>
                  <a:pt x="3189614" y="1047244"/>
                </a:moveTo>
                <a:lnTo>
                  <a:pt x="3188117" y="1045764"/>
                </a:lnTo>
                <a:lnTo>
                  <a:pt x="3191111" y="1043989"/>
                </a:lnTo>
                <a:lnTo>
                  <a:pt x="3195602" y="1044285"/>
                </a:lnTo>
                <a:lnTo>
                  <a:pt x="3196600" y="1046652"/>
                </a:lnTo>
                <a:lnTo>
                  <a:pt x="3195602" y="1046060"/>
                </a:lnTo>
                <a:lnTo>
                  <a:pt x="3193107" y="1045764"/>
                </a:lnTo>
                <a:lnTo>
                  <a:pt x="3191610" y="1046948"/>
                </a:lnTo>
                <a:close/>
                <a:moveTo>
                  <a:pt x="3202853" y="1047244"/>
                </a:moveTo>
                <a:lnTo>
                  <a:pt x="3199427" y="1047244"/>
                </a:lnTo>
                <a:lnTo>
                  <a:pt x="3200406" y="1045435"/>
                </a:lnTo>
                <a:lnTo>
                  <a:pt x="3205300" y="1044351"/>
                </a:lnTo>
                <a:lnTo>
                  <a:pt x="3202853" y="1042904"/>
                </a:lnTo>
                <a:lnTo>
                  <a:pt x="3205300" y="1041819"/>
                </a:lnTo>
                <a:lnTo>
                  <a:pt x="3209215" y="1043989"/>
                </a:lnTo>
                <a:lnTo>
                  <a:pt x="3212152" y="1044351"/>
                </a:lnTo>
                <a:lnTo>
                  <a:pt x="3210194" y="1046521"/>
                </a:lnTo>
                <a:close/>
                <a:moveTo>
                  <a:pt x="3188588" y="1049413"/>
                </a:moveTo>
                <a:lnTo>
                  <a:pt x="3182934" y="1047342"/>
                </a:lnTo>
                <a:lnTo>
                  <a:pt x="3179635" y="1048230"/>
                </a:lnTo>
                <a:lnTo>
                  <a:pt x="3181520" y="1046158"/>
                </a:lnTo>
                <a:lnTo>
                  <a:pt x="3189060" y="1047046"/>
                </a:lnTo>
                <a:lnTo>
                  <a:pt x="3190945" y="1048526"/>
                </a:lnTo>
                <a:close/>
                <a:moveTo>
                  <a:pt x="3238542" y="1054837"/>
                </a:moveTo>
                <a:lnTo>
                  <a:pt x="3229116" y="1054024"/>
                </a:lnTo>
                <a:lnTo>
                  <a:pt x="3224875" y="1054837"/>
                </a:lnTo>
                <a:lnTo>
                  <a:pt x="3232886" y="1052667"/>
                </a:lnTo>
                <a:lnTo>
                  <a:pt x="3240426" y="1053210"/>
                </a:lnTo>
                <a:close/>
                <a:moveTo>
                  <a:pt x="3250709" y="1055922"/>
                </a:moveTo>
                <a:lnTo>
                  <a:pt x="3248909" y="1055379"/>
                </a:lnTo>
                <a:lnTo>
                  <a:pt x="3253408" y="1054294"/>
                </a:lnTo>
                <a:lnTo>
                  <a:pt x="3258806" y="1053752"/>
                </a:lnTo>
                <a:lnTo>
                  <a:pt x="3257456" y="1055379"/>
                </a:lnTo>
                <a:close/>
                <a:moveTo>
                  <a:pt x="2986804" y="1059899"/>
                </a:moveTo>
                <a:lnTo>
                  <a:pt x="2983504" y="1059899"/>
                </a:lnTo>
                <a:lnTo>
                  <a:pt x="2983504" y="1059709"/>
                </a:lnTo>
                <a:close/>
                <a:moveTo>
                  <a:pt x="2985008" y="1077619"/>
                </a:moveTo>
                <a:lnTo>
                  <a:pt x="2980768" y="1076602"/>
                </a:lnTo>
                <a:lnTo>
                  <a:pt x="2978882" y="1073551"/>
                </a:lnTo>
                <a:lnTo>
                  <a:pt x="2982181" y="1072194"/>
                </a:lnTo>
                <a:lnTo>
                  <a:pt x="2990192" y="1073212"/>
                </a:lnTo>
                <a:lnTo>
                  <a:pt x="2993020" y="1072533"/>
                </a:lnTo>
                <a:lnTo>
                  <a:pt x="2992549" y="1074907"/>
                </a:lnTo>
                <a:lnTo>
                  <a:pt x="2985480" y="1075584"/>
                </a:lnTo>
                <a:close/>
                <a:moveTo>
                  <a:pt x="3020109" y="1077619"/>
                </a:moveTo>
                <a:lnTo>
                  <a:pt x="2994434" y="1075386"/>
                </a:lnTo>
                <a:lnTo>
                  <a:pt x="3000503" y="1072513"/>
                </a:lnTo>
                <a:lnTo>
                  <a:pt x="3013106" y="1072194"/>
                </a:lnTo>
                <a:lnTo>
                  <a:pt x="3031779" y="1076661"/>
                </a:lnTo>
                <a:lnTo>
                  <a:pt x="3043916" y="1077300"/>
                </a:lnTo>
                <a:close/>
                <a:moveTo>
                  <a:pt x="3343630" y="1093891"/>
                </a:moveTo>
                <a:lnTo>
                  <a:pt x="3337975" y="1093348"/>
                </a:lnTo>
                <a:lnTo>
                  <a:pt x="3339003" y="1091721"/>
                </a:lnTo>
                <a:lnTo>
                  <a:pt x="3343630" y="1091721"/>
                </a:lnTo>
                <a:close/>
                <a:moveTo>
                  <a:pt x="3294088" y="1097145"/>
                </a:moveTo>
                <a:lnTo>
                  <a:pt x="3289170" y="1095961"/>
                </a:lnTo>
                <a:lnTo>
                  <a:pt x="3290153" y="1093989"/>
                </a:lnTo>
                <a:lnTo>
                  <a:pt x="3287694" y="1094384"/>
                </a:lnTo>
                <a:lnTo>
                  <a:pt x="3287203" y="1097145"/>
                </a:lnTo>
                <a:lnTo>
                  <a:pt x="3284252" y="1095567"/>
                </a:lnTo>
                <a:lnTo>
                  <a:pt x="3286711" y="1093200"/>
                </a:lnTo>
                <a:lnTo>
                  <a:pt x="3288678" y="1092806"/>
                </a:lnTo>
                <a:lnTo>
                  <a:pt x="3290646" y="1092806"/>
                </a:lnTo>
                <a:lnTo>
                  <a:pt x="3293596" y="1095567"/>
                </a:lnTo>
                <a:lnTo>
                  <a:pt x="3295562" y="1095961"/>
                </a:lnTo>
                <a:close/>
                <a:moveTo>
                  <a:pt x="2797924" y="1098230"/>
                </a:moveTo>
                <a:lnTo>
                  <a:pt x="2794154" y="1098230"/>
                </a:lnTo>
                <a:lnTo>
                  <a:pt x="2788970" y="1097921"/>
                </a:lnTo>
                <a:lnTo>
                  <a:pt x="2788027" y="1096061"/>
                </a:lnTo>
                <a:lnTo>
                  <a:pt x="2790854" y="1096061"/>
                </a:lnTo>
                <a:lnTo>
                  <a:pt x="2796981" y="1096371"/>
                </a:lnTo>
                <a:close/>
                <a:moveTo>
                  <a:pt x="3315210" y="1098230"/>
                </a:moveTo>
                <a:lnTo>
                  <a:pt x="3309847" y="1096061"/>
                </a:lnTo>
                <a:lnTo>
                  <a:pt x="3305459" y="1095699"/>
                </a:lnTo>
                <a:lnTo>
                  <a:pt x="3312771" y="1093891"/>
                </a:lnTo>
                <a:lnTo>
                  <a:pt x="3319596" y="1096061"/>
                </a:lnTo>
                <a:lnTo>
                  <a:pt x="3318134" y="1097507"/>
                </a:lnTo>
                <a:close/>
                <a:moveTo>
                  <a:pt x="2680364" y="1107993"/>
                </a:moveTo>
                <a:lnTo>
                  <a:pt x="2673512" y="1106599"/>
                </a:lnTo>
                <a:lnTo>
                  <a:pt x="2675470" y="1104738"/>
                </a:lnTo>
                <a:lnTo>
                  <a:pt x="2681832" y="1106133"/>
                </a:lnTo>
                <a:lnTo>
                  <a:pt x="2686237" y="1105204"/>
                </a:lnTo>
                <a:close/>
                <a:moveTo>
                  <a:pt x="2686236" y="1110163"/>
                </a:moveTo>
                <a:lnTo>
                  <a:pt x="2692058" y="1105824"/>
                </a:lnTo>
                <a:lnTo>
                  <a:pt x="2693305" y="1107559"/>
                </a:lnTo>
                <a:lnTo>
                  <a:pt x="2690395" y="1109295"/>
                </a:lnTo>
                <a:close/>
                <a:moveTo>
                  <a:pt x="2706485" y="1116160"/>
                </a:moveTo>
                <a:lnTo>
                  <a:pt x="2711513" y="1115334"/>
                </a:lnTo>
                <a:lnTo>
                  <a:pt x="2697970" y="1114877"/>
                </a:lnTo>
                <a:close/>
                <a:moveTo>
                  <a:pt x="2947864" y="1117757"/>
                </a:moveTo>
                <a:lnTo>
                  <a:pt x="2944952" y="1117757"/>
                </a:lnTo>
                <a:lnTo>
                  <a:pt x="2947864" y="1115785"/>
                </a:lnTo>
                <a:lnTo>
                  <a:pt x="2952022" y="1113418"/>
                </a:lnTo>
                <a:lnTo>
                  <a:pt x="2950774" y="1115785"/>
                </a:lnTo>
                <a:close/>
                <a:moveTo>
                  <a:pt x="782324" y="1121490"/>
                </a:moveTo>
                <a:lnTo>
                  <a:pt x="789902" y="1111692"/>
                </a:lnTo>
                <a:lnTo>
                  <a:pt x="788111" y="1110192"/>
                </a:lnTo>
                <a:lnTo>
                  <a:pt x="787100" y="1109502"/>
                </a:lnTo>
                <a:lnTo>
                  <a:pt x="781916" y="1105161"/>
                </a:lnTo>
                <a:lnTo>
                  <a:pt x="781845" y="1104941"/>
                </a:lnTo>
                <a:lnTo>
                  <a:pt x="735530" y="1066138"/>
                </a:lnTo>
                <a:lnTo>
                  <a:pt x="735133" y="1074770"/>
                </a:lnTo>
                <a:lnTo>
                  <a:pt x="757883" y="1097566"/>
                </a:lnTo>
                <a:close/>
                <a:moveTo>
                  <a:pt x="2937312" y="1121734"/>
                </a:moveTo>
                <a:lnTo>
                  <a:pt x="2943179" y="1121609"/>
                </a:lnTo>
                <a:lnTo>
                  <a:pt x="2966159" y="1118446"/>
                </a:lnTo>
                <a:lnTo>
                  <a:pt x="2966159" y="1117757"/>
                </a:lnTo>
                <a:lnTo>
                  <a:pt x="2967575" y="1118251"/>
                </a:lnTo>
                <a:lnTo>
                  <a:pt x="2973790" y="1117396"/>
                </a:lnTo>
                <a:lnTo>
                  <a:pt x="3018076" y="1109078"/>
                </a:lnTo>
                <a:lnTo>
                  <a:pt x="3138214" y="1083043"/>
                </a:lnTo>
                <a:lnTo>
                  <a:pt x="3210020" y="1066509"/>
                </a:lnTo>
                <a:lnTo>
                  <a:pt x="3164970" y="1065323"/>
                </a:lnTo>
                <a:lnTo>
                  <a:pt x="3128678" y="1061707"/>
                </a:lnTo>
                <a:lnTo>
                  <a:pt x="3127734" y="1062792"/>
                </a:lnTo>
                <a:lnTo>
                  <a:pt x="3128206" y="1067131"/>
                </a:lnTo>
                <a:lnTo>
                  <a:pt x="3126320" y="1067493"/>
                </a:lnTo>
                <a:lnTo>
                  <a:pt x="3123964" y="1065323"/>
                </a:lnTo>
                <a:lnTo>
                  <a:pt x="3119250" y="1063877"/>
                </a:lnTo>
                <a:lnTo>
                  <a:pt x="3116894" y="1064600"/>
                </a:lnTo>
                <a:lnTo>
                  <a:pt x="3115951" y="1062430"/>
                </a:lnTo>
                <a:lnTo>
                  <a:pt x="3109352" y="1061346"/>
                </a:lnTo>
                <a:lnTo>
                  <a:pt x="3105110" y="1061707"/>
                </a:lnTo>
                <a:lnTo>
                  <a:pt x="3104639" y="1064600"/>
                </a:lnTo>
                <a:lnTo>
                  <a:pt x="3105581" y="1064962"/>
                </a:lnTo>
                <a:lnTo>
                  <a:pt x="3100396" y="1063516"/>
                </a:lnTo>
                <a:lnTo>
                  <a:pt x="3088142" y="1063877"/>
                </a:lnTo>
                <a:lnTo>
                  <a:pt x="3082014" y="1066408"/>
                </a:lnTo>
                <a:lnTo>
                  <a:pt x="3082014" y="1063516"/>
                </a:lnTo>
                <a:lnTo>
                  <a:pt x="3074001" y="1064962"/>
                </a:lnTo>
                <a:lnTo>
                  <a:pt x="3057034" y="1063877"/>
                </a:lnTo>
                <a:lnTo>
                  <a:pt x="3049492" y="1060622"/>
                </a:lnTo>
                <a:lnTo>
                  <a:pt x="3050906" y="1064600"/>
                </a:lnTo>
                <a:lnTo>
                  <a:pt x="3051378" y="1068216"/>
                </a:lnTo>
                <a:lnTo>
                  <a:pt x="3048549" y="1064962"/>
                </a:lnTo>
                <a:lnTo>
                  <a:pt x="3046193" y="1061707"/>
                </a:lnTo>
                <a:lnTo>
                  <a:pt x="3030638" y="1061707"/>
                </a:lnTo>
                <a:lnTo>
                  <a:pt x="3000001" y="1061346"/>
                </a:lnTo>
                <a:lnTo>
                  <a:pt x="2983504" y="1057730"/>
                </a:lnTo>
                <a:lnTo>
                  <a:pt x="2983504" y="1059709"/>
                </a:lnTo>
                <a:lnTo>
                  <a:pt x="2967950" y="1058814"/>
                </a:lnTo>
                <a:lnTo>
                  <a:pt x="2927886" y="1059899"/>
                </a:lnTo>
                <a:lnTo>
                  <a:pt x="2865670" y="1064600"/>
                </a:lnTo>
                <a:lnTo>
                  <a:pt x="2825605" y="1064962"/>
                </a:lnTo>
                <a:lnTo>
                  <a:pt x="2821835" y="1065323"/>
                </a:lnTo>
                <a:lnTo>
                  <a:pt x="2821835" y="1068216"/>
                </a:lnTo>
                <a:lnTo>
                  <a:pt x="2813822" y="1066408"/>
                </a:lnTo>
                <a:lnTo>
                  <a:pt x="2796382" y="1066408"/>
                </a:lnTo>
                <a:lnTo>
                  <a:pt x="2769987" y="1070748"/>
                </a:lnTo>
                <a:lnTo>
                  <a:pt x="2754904" y="1074725"/>
                </a:lnTo>
                <a:lnTo>
                  <a:pt x="2753962" y="1070748"/>
                </a:lnTo>
                <a:lnTo>
                  <a:pt x="2741236" y="1074725"/>
                </a:lnTo>
                <a:lnTo>
                  <a:pt x="2710598" y="1077980"/>
                </a:lnTo>
                <a:lnTo>
                  <a:pt x="2696458" y="1076895"/>
                </a:lnTo>
                <a:lnTo>
                  <a:pt x="2696930" y="1077980"/>
                </a:lnTo>
                <a:lnTo>
                  <a:pt x="2698343" y="1077980"/>
                </a:lnTo>
                <a:lnTo>
                  <a:pt x="2692216" y="1079065"/>
                </a:lnTo>
                <a:lnTo>
                  <a:pt x="2679961" y="1079065"/>
                </a:lnTo>
                <a:lnTo>
                  <a:pt x="2673362" y="1081234"/>
                </a:lnTo>
                <a:lnTo>
                  <a:pt x="2670534" y="1083766"/>
                </a:lnTo>
                <a:lnTo>
                  <a:pt x="2669120" y="1082319"/>
                </a:lnTo>
                <a:lnTo>
                  <a:pt x="2670062" y="1080511"/>
                </a:lnTo>
                <a:lnTo>
                  <a:pt x="2658280" y="1083043"/>
                </a:lnTo>
                <a:lnTo>
                  <a:pt x="2634712" y="1086297"/>
                </a:lnTo>
                <a:lnTo>
                  <a:pt x="2625757" y="1085212"/>
                </a:lnTo>
                <a:lnTo>
                  <a:pt x="2624342" y="1085935"/>
                </a:lnTo>
                <a:lnTo>
                  <a:pt x="2626700" y="1087743"/>
                </a:lnTo>
                <a:lnTo>
                  <a:pt x="2625286" y="1088466"/>
                </a:lnTo>
                <a:lnTo>
                  <a:pt x="2616330" y="1087382"/>
                </a:lnTo>
                <a:lnTo>
                  <a:pt x="2597476" y="1090636"/>
                </a:lnTo>
                <a:lnTo>
                  <a:pt x="2587107" y="1093529"/>
                </a:lnTo>
                <a:lnTo>
                  <a:pt x="2599362" y="1093529"/>
                </a:lnTo>
                <a:lnTo>
                  <a:pt x="2621043" y="1096061"/>
                </a:lnTo>
                <a:lnTo>
                  <a:pt x="2634712" y="1095698"/>
                </a:lnTo>
                <a:lnTo>
                  <a:pt x="2641311" y="1093529"/>
                </a:lnTo>
                <a:lnTo>
                  <a:pt x="2643668" y="1095698"/>
                </a:lnTo>
                <a:lnTo>
                  <a:pt x="2638955" y="1098953"/>
                </a:lnTo>
                <a:lnTo>
                  <a:pt x="2638012" y="1100761"/>
                </a:lnTo>
                <a:lnTo>
                  <a:pt x="2648852" y="1098230"/>
                </a:lnTo>
                <a:lnTo>
                  <a:pt x="2664407" y="1091359"/>
                </a:lnTo>
                <a:lnTo>
                  <a:pt x="2675248" y="1090636"/>
                </a:lnTo>
                <a:lnTo>
                  <a:pt x="2682318" y="1092444"/>
                </a:lnTo>
                <a:lnTo>
                  <a:pt x="2676190" y="1092083"/>
                </a:lnTo>
                <a:lnTo>
                  <a:pt x="2664407" y="1094614"/>
                </a:lnTo>
                <a:lnTo>
                  <a:pt x="2662050" y="1098953"/>
                </a:lnTo>
                <a:lnTo>
                  <a:pt x="2658280" y="1097145"/>
                </a:lnTo>
                <a:lnTo>
                  <a:pt x="2651681" y="1099315"/>
                </a:lnTo>
                <a:lnTo>
                  <a:pt x="2647438" y="1099315"/>
                </a:lnTo>
                <a:lnTo>
                  <a:pt x="2650266" y="1101484"/>
                </a:lnTo>
                <a:lnTo>
                  <a:pt x="2655922" y="1101846"/>
                </a:lnTo>
                <a:lnTo>
                  <a:pt x="2662992" y="1099676"/>
                </a:lnTo>
                <a:lnTo>
                  <a:pt x="2670534" y="1101484"/>
                </a:lnTo>
                <a:lnTo>
                  <a:pt x="2670534" y="1103654"/>
                </a:lnTo>
                <a:lnTo>
                  <a:pt x="2670062" y="1104016"/>
                </a:lnTo>
                <a:lnTo>
                  <a:pt x="2669120" y="1101484"/>
                </a:lnTo>
                <a:lnTo>
                  <a:pt x="2657808" y="1104016"/>
                </a:lnTo>
                <a:lnTo>
                  <a:pt x="2645183" y="1106922"/>
                </a:lnTo>
                <a:lnTo>
                  <a:pt x="2655734" y="1108512"/>
                </a:lnTo>
                <a:lnTo>
                  <a:pt x="2657263" y="1108606"/>
                </a:lnTo>
                <a:lnTo>
                  <a:pt x="2662050" y="1107270"/>
                </a:lnTo>
                <a:lnTo>
                  <a:pt x="2660636" y="1108716"/>
                </a:lnTo>
                <a:lnTo>
                  <a:pt x="2660576" y="1108810"/>
                </a:lnTo>
                <a:lnTo>
                  <a:pt x="2664103" y="1109027"/>
                </a:lnTo>
                <a:lnTo>
                  <a:pt x="2665821" y="1107270"/>
                </a:lnTo>
                <a:lnTo>
                  <a:pt x="2668648" y="1106547"/>
                </a:lnTo>
                <a:lnTo>
                  <a:pt x="2667235" y="1109078"/>
                </a:lnTo>
                <a:lnTo>
                  <a:pt x="2667006" y="1109206"/>
                </a:lnTo>
                <a:lnTo>
                  <a:pt x="2672726" y="1109558"/>
                </a:lnTo>
                <a:lnTo>
                  <a:pt x="2673833" y="1109078"/>
                </a:lnTo>
                <a:lnTo>
                  <a:pt x="2680903" y="1109078"/>
                </a:lnTo>
                <a:lnTo>
                  <a:pt x="2681571" y="1110103"/>
                </a:lnTo>
                <a:lnTo>
                  <a:pt x="2685073" y="1110319"/>
                </a:lnTo>
                <a:lnTo>
                  <a:pt x="2749883" y="1112713"/>
                </a:lnTo>
                <a:lnTo>
                  <a:pt x="2750191" y="1112694"/>
                </a:lnTo>
                <a:lnTo>
                  <a:pt x="2761032" y="1112694"/>
                </a:lnTo>
                <a:lnTo>
                  <a:pt x="2772344" y="1111971"/>
                </a:lnTo>
                <a:lnTo>
                  <a:pt x="2818535" y="1108716"/>
                </a:lnTo>
                <a:lnTo>
                  <a:pt x="2841631" y="1107632"/>
                </a:lnTo>
                <a:lnTo>
                  <a:pt x="2888765" y="1108716"/>
                </a:lnTo>
                <a:lnTo>
                  <a:pt x="2910918" y="1112333"/>
                </a:lnTo>
                <a:lnTo>
                  <a:pt x="2925058" y="1111248"/>
                </a:lnTo>
                <a:lnTo>
                  <a:pt x="2936841" y="1108355"/>
                </a:lnTo>
                <a:lnTo>
                  <a:pt x="2935899" y="1110163"/>
                </a:lnTo>
                <a:lnTo>
                  <a:pt x="2932128" y="1112694"/>
                </a:lnTo>
                <a:lnTo>
                  <a:pt x="2935899" y="1113418"/>
                </a:lnTo>
                <a:lnTo>
                  <a:pt x="2932128" y="1115949"/>
                </a:lnTo>
                <a:lnTo>
                  <a:pt x="2929771" y="1119565"/>
                </a:lnTo>
                <a:close/>
                <a:moveTo>
                  <a:pt x="2626700" y="1130051"/>
                </a:moveTo>
                <a:lnTo>
                  <a:pt x="2640668" y="1128669"/>
                </a:lnTo>
                <a:lnTo>
                  <a:pt x="2628045" y="1126646"/>
                </a:lnTo>
                <a:lnTo>
                  <a:pt x="2625286" y="1126797"/>
                </a:lnTo>
                <a:lnTo>
                  <a:pt x="2626700" y="1127882"/>
                </a:lnTo>
                <a:lnTo>
                  <a:pt x="2629998" y="1129690"/>
                </a:lnTo>
                <a:close/>
                <a:moveTo>
                  <a:pt x="3136352" y="1137284"/>
                </a:moveTo>
                <a:lnTo>
                  <a:pt x="3131567" y="1136199"/>
                </a:lnTo>
                <a:lnTo>
                  <a:pt x="3132003" y="1134029"/>
                </a:lnTo>
                <a:lnTo>
                  <a:pt x="3134178" y="1135114"/>
                </a:lnTo>
                <a:lnTo>
                  <a:pt x="3137222" y="1135114"/>
                </a:lnTo>
                <a:close/>
                <a:moveTo>
                  <a:pt x="3353309" y="1140538"/>
                </a:moveTo>
                <a:lnTo>
                  <a:pt x="3345044" y="1140538"/>
                </a:lnTo>
                <a:lnTo>
                  <a:pt x="3348959" y="1138369"/>
                </a:lnTo>
                <a:lnTo>
                  <a:pt x="3356354" y="1139454"/>
                </a:lnTo>
                <a:close/>
                <a:moveTo>
                  <a:pt x="3418255" y="1143793"/>
                </a:moveTo>
                <a:lnTo>
                  <a:pt x="3415730" y="1143142"/>
                </a:lnTo>
                <a:lnTo>
                  <a:pt x="3415730" y="1141515"/>
                </a:lnTo>
                <a:lnTo>
                  <a:pt x="3420780" y="1141515"/>
                </a:lnTo>
                <a:lnTo>
                  <a:pt x="3421285" y="1140538"/>
                </a:lnTo>
                <a:lnTo>
                  <a:pt x="3422800" y="1141840"/>
                </a:lnTo>
                <a:close/>
                <a:moveTo>
                  <a:pt x="3482925" y="1145963"/>
                </a:moveTo>
                <a:lnTo>
                  <a:pt x="3477936" y="1145963"/>
                </a:lnTo>
                <a:lnTo>
                  <a:pt x="3478435" y="1143793"/>
                </a:lnTo>
                <a:lnTo>
                  <a:pt x="3483424" y="1144516"/>
                </a:lnTo>
                <a:lnTo>
                  <a:pt x="3486418" y="1144878"/>
                </a:lnTo>
                <a:close/>
                <a:moveTo>
                  <a:pt x="3561238" y="1147048"/>
                </a:moveTo>
                <a:lnTo>
                  <a:pt x="3559933" y="1143630"/>
                </a:lnTo>
                <a:lnTo>
                  <a:pt x="3561238" y="1139454"/>
                </a:lnTo>
                <a:lnTo>
                  <a:pt x="3563848" y="1139834"/>
                </a:lnTo>
                <a:lnTo>
                  <a:pt x="3563848" y="1143251"/>
                </a:lnTo>
                <a:lnTo>
                  <a:pt x="3565588" y="1143630"/>
                </a:lnTo>
                <a:lnTo>
                  <a:pt x="3564283" y="1146668"/>
                </a:lnTo>
                <a:close/>
                <a:moveTo>
                  <a:pt x="3883682" y="1149218"/>
                </a:moveTo>
                <a:lnTo>
                  <a:pt x="3885702" y="1145462"/>
                </a:lnTo>
                <a:lnTo>
                  <a:pt x="3890751" y="1143793"/>
                </a:lnTo>
                <a:lnTo>
                  <a:pt x="3889237" y="1147131"/>
                </a:lnTo>
                <a:close/>
                <a:moveTo>
                  <a:pt x="3905055" y="1151387"/>
                </a:moveTo>
                <a:lnTo>
                  <a:pt x="3905055" y="1150664"/>
                </a:lnTo>
                <a:lnTo>
                  <a:pt x="3902061" y="1151026"/>
                </a:lnTo>
                <a:lnTo>
                  <a:pt x="3904056" y="1147771"/>
                </a:lnTo>
                <a:lnTo>
                  <a:pt x="3910543" y="1145963"/>
                </a:lnTo>
                <a:lnTo>
                  <a:pt x="3910044" y="1147409"/>
                </a:lnTo>
                <a:lnTo>
                  <a:pt x="3905553" y="1149579"/>
                </a:lnTo>
                <a:lnTo>
                  <a:pt x="3906053" y="1151026"/>
                </a:lnTo>
                <a:close/>
                <a:moveTo>
                  <a:pt x="3144152" y="1155155"/>
                </a:moveTo>
                <a:lnTo>
                  <a:pt x="3150726" y="1154641"/>
                </a:lnTo>
                <a:lnTo>
                  <a:pt x="3153696" y="1152659"/>
                </a:lnTo>
                <a:lnTo>
                  <a:pt x="3149522" y="1153918"/>
                </a:lnTo>
                <a:close/>
                <a:moveTo>
                  <a:pt x="3848338" y="1160065"/>
                </a:moveTo>
                <a:lnTo>
                  <a:pt x="3851637" y="1157304"/>
                </a:lnTo>
                <a:lnTo>
                  <a:pt x="3853993" y="1153359"/>
                </a:lnTo>
                <a:lnTo>
                  <a:pt x="3857292" y="1153359"/>
                </a:lnTo>
                <a:lnTo>
                  <a:pt x="3862476" y="1151387"/>
                </a:lnTo>
                <a:lnTo>
                  <a:pt x="3862476" y="1153359"/>
                </a:lnTo>
                <a:lnTo>
                  <a:pt x="3857292" y="1155726"/>
                </a:lnTo>
                <a:lnTo>
                  <a:pt x="3858706" y="1156515"/>
                </a:lnTo>
                <a:lnTo>
                  <a:pt x="3854936" y="1158882"/>
                </a:lnTo>
                <a:close/>
                <a:moveTo>
                  <a:pt x="3634862" y="1164405"/>
                </a:moveTo>
                <a:lnTo>
                  <a:pt x="3624966" y="1164405"/>
                </a:lnTo>
                <a:lnTo>
                  <a:pt x="3629914" y="1163320"/>
                </a:lnTo>
                <a:close/>
                <a:moveTo>
                  <a:pt x="3803570" y="1167659"/>
                </a:moveTo>
                <a:lnTo>
                  <a:pt x="3801684" y="1166574"/>
                </a:lnTo>
                <a:lnTo>
                  <a:pt x="3804041" y="1165128"/>
                </a:lnTo>
                <a:lnTo>
                  <a:pt x="3810167" y="1164404"/>
                </a:lnTo>
                <a:lnTo>
                  <a:pt x="3809225" y="1165490"/>
                </a:lnTo>
                <a:close/>
                <a:moveTo>
                  <a:pt x="3148463" y="1182724"/>
                </a:moveTo>
                <a:lnTo>
                  <a:pt x="3149853" y="1182559"/>
                </a:lnTo>
                <a:lnTo>
                  <a:pt x="3148500" y="1182522"/>
                </a:lnTo>
                <a:close/>
                <a:moveTo>
                  <a:pt x="3144667" y="1183176"/>
                </a:moveTo>
                <a:lnTo>
                  <a:pt x="3145772" y="1183044"/>
                </a:lnTo>
                <a:lnTo>
                  <a:pt x="3147008" y="1182483"/>
                </a:lnTo>
                <a:lnTo>
                  <a:pt x="3144763" y="1182423"/>
                </a:lnTo>
                <a:lnTo>
                  <a:pt x="3142364" y="1182278"/>
                </a:lnTo>
                <a:close/>
                <a:moveTo>
                  <a:pt x="3123138" y="1185740"/>
                </a:moveTo>
                <a:lnTo>
                  <a:pt x="3142165" y="1183474"/>
                </a:lnTo>
                <a:lnTo>
                  <a:pt x="3141681" y="1183347"/>
                </a:lnTo>
                <a:lnTo>
                  <a:pt x="3136718" y="1181937"/>
                </a:lnTo>
                <a:lnTo>
                  <a:pt x="3128660" y="1181449"/>
                </a:lnTo>
                <a:lnTo>
                  <a:pt x="3127849" y="1182485"/>
                </a:lnTo>
                <a:close/>
                <a:moveTo>
                  <a:pt x="3195470" y="1193695"/>
                </a:moveTo>
                <a:lnTo>
                  <a:pt x="3191511" y="1193399"/>
                </a:lnTo>
                <a:lnTo>
                  <a:pt x="3189532" y="1192512"/>
                </a:lnTo>
                <a:lnTo>
                  <a:pt x="3191016" y="1191032"/>
                </a:lnTo>
                <a:lnTo>
                  <a:pt x="3193985" y="1190440"/>
                </a:lnTo>
                <a:lnTo>
                  <a:pt x="3197450" y="1190440"/>
                </a:lnTo>
                <a:lnTo>
                  <a:pt x="3199428" y="1191032"/>
                </a:lnTo>
                <a:lnTo>
                  <a:pt x="3197944" y="1192512"/>
                </a:lnTo>
                <a:close/>
                <a:moveTo>
                  <a:pt x="3480292" y="1200204"/>
                </a:moveTo>
                <a:lnTo>
                  <a:pt x="3472752" y="1198035"/>
                </a:lnTo>
                <a:lnTo>
                  <a:pt x="3472280" y="1195865"/>
                </a:lnTo>
                <a:lnTo>
                  <a:pt x="3476993" y="1196588"/>
                </a:lnTo>
                <a:lnTo>
                  <a:pt x="3480763" y="1198035"/>
                </a:lnTo>
                <a:close/>
                <a:moveTo>
                  <a:pt x="3049796" y="1210181"/>
                </a:moveTo>
                <a:lnTo>
                  <a:pt x="3196362" y="1183793"/>
                </a:lnTo>
                <a:lnTo>
                  <a:pt x="3156860" y="1182744"/>
                </a:lnTo>
                <a:lnTo>
                  <a:pt x="3160357" y="1183571"/>
                </a:lnTo>
                <a:lnTo>
                  <a:pt x="3161299" y="1185740"/>
                </a:lnTo>
                <a:lnTo>
                  <a:pt x="3161299" y="1187186"/>
                </a:lnTo>
                <a:lnTo>
                  <a:pt x="3156117" y="1190441"/>
                </a:lnTo>
                <a:lnTo>
                  <a:pt x="3152348" y="1191164"/>
                </a:lnTo>
                <a:lnTo>
                  <a:pt x="3096755" y="1197673"/>
                </a:lnTo>
                <a:lnTo>
                  <a:pt x="3040219" y="1202735"/>
                </a:lnTo>
                <a:lnTo>
                  <a:pt x="3007744" y="1207124"/>
                </a:lnTo>
                <a:close/>
                <a:moveTo>
                  <a:pt x="3010171" y="1221972"/>
                </a:moveTo>
                <a:lnTo>
                  <a:pt x="3023200" y="1220768"/>
                </a:lnTo>
                <a:lnTo>
                  <a:pt x="3011776" y="1220093"/>
                </a:lnTo>
                <a:lnTo>
                  <a:pt x="3007432" y="1220804"/>
                </a:lnTo>
                <a:close/>
                <a:moveTo>
                  <a:pt x="3911957" y="1267464"/>
                </a:moveTo>
                <a:lnTo>
                  <a:pt x="3919229" y="1263709"/>
                </a:lnTo>
                <a:lnTo>
                  <a:pt x="3928922" y="1262039"/>
                </a:lnTo>
                <a:lnTo>
                  <a:pt x="3920682" y="1266212"/>
                </a:lnTo>
                <a:close/>
                <a:moveTo>
                  <a:pt x="3863504" y="1273973"/>
                </a:moveTo>
                <a:lnTo>
                  <a:pt x="3859648" y="1271886"/>
                </a:lnTo>
                <a:lnTo>
                  <a:pt x="3868324" y="1271052"/>
                </a:lnTo>
                <a:lnTo>
                  <a:pt x="3880855" y="1268548"/>
                </a:lnTo>
                <a:lnTo>
                  <a:pt x="3880373" y="1270634"/>
                </a:lnTo>
                <a:close/>
                <a:moveTo>
                  <a:pt x="3098371" y="1280475"/>
                </a:moveTo>
                <a:lnTo>
                  <a:pt x="3101466" y="1279759"/>
                </a:lnTo>
                <a:lnTo>
                  <a:pt x="3122732" y="1275180"/>
                </a:lnTo>
                <a:lnTo>
                  <a:pt x="3121671" y="1274958"/>
                </a:lnTo>
                <a:lnTo>
                  <a:pt x="3118843" y="1273774"/>
                </a:lnTo>
                <a:lnTo>
                  <a:pt x="3118843" y="1272592"/>
                </a:lnTo>
                <a:lnTo>
                  <a:pt x="3121671" y="1272197"/>
                </a:lnTo>
                <a:lnTo>
                  <a:pt x="3127797" y="1271802"/>
                </a:lnTo>
                <a:lnTo>
                  <a:pt x="3132635" y="1273049"/>
                </a:lnTo>
                <a:lnTo>
                  <a:pt x="3141556" y="1271128"/>
                </a:lnTo>
                <a:lnTo>
                  <a:pt x="3106408" y="1268270"/>
                </a:lnTo>
                <a:lnTo>
                  <a:pt x="3069429" y="1274696"/>
                </a:lnTo>
                <a:lnTo>
                  <a:pt x="3058360" y="1276068"/>
                </a:lnTo>
                <a:close/>
                <a:moveTo>
                  <a:pt x="3165479" y="1283579"/>
                </a:moveTo>
                <a:lnTo>
                  <a:pt x="3175433" y="1279759"/>
                </a:lnTo>
                <a:lnTo>
                  <a:pt x="3191452" y="1274696"/>
                </a:lnTo>
                <a:lnTo>
                  <a:pt x="3192352" y="1274523"/>
                </a:lnTo>
                <a:lnTo>
                  <a:pt x="3162278" y="1272531"/>
                </a:lnTo>
                <a:lnTo>
                  <a:pt x="3162199" y="1272495"/>
                </a:lnTo>
                <a:lnTo>
                  <a:pt x="3161728" y="1272495"/>
                </a:lnTo>
                <a:lnTo>
                  <a:pt x="3162278" y="1272531"/>
                </a:lnTo>
                <a:lnTo>
                  <a:pt x="3164555" y="1273580"/>
                </a:lnTo>
                <a:lnTo>
                  <a:pt x="3164555" y="1275389"/>
                </a:lnTo>
                <a:lnTo>
                  <a:pt x="3162199" y="1275751"/>
                </a:lnTo>
                <a:lnTo>
                  <a:pt x="3155602" y="1275751"/>
                </a:lnTo>
                <a:lnTo>
                  <a:pt x="3149474" y="1274666"/>
                </a:lnTo>
                <a:lnTo>
                  <a:pt x="3148766" y="1274258"/>
                </a:lnTo>
                <a:lnTo>
                  <a:pt x="3116860" y="1281900"/>
                </a:lnTo>
                <a:lnTo>
                  <a:pt x="3157015" y="1281900"/>
                </a:lnTo>
                <a:lnTo>
                  <a:pt x="3163612" y="1282624"/>
                </a:lnTo>
                <a:close/>
                <a:moveTo>
                  <a:pt x="3158944" y="1286991"/>
                </a:moveTo>
                <a:lnTo>
                  <a:pt x="3158944" y="1286629"/>
                </a:lnTo>
                <a:lnTo>
                  <a:pt x="3159450" y="1286242"/>
                </a:lnTo>
                <a:lnTo>
                  <a:pt x="3149004" y="1286242"/>
                </a:lnTo>
                <a:lnTo>
                  <a:pt x="3153274" y="1286830"/>
                </a:lnTo>
                <a:lnTo>
                  <a:pt x="3154233" y="1286629"/>
                </a:lnTo>
                <a:close/>
                <a:moveTo>
                  <a:pt x="3408191" y="1294584"/>
                </a:moveTo>
                <a:lnTo>
                  <a:pt x="3407248" y="1293500"/>
                </a:lnTo>
                <a:lnTo>
                  <a:pt x="3411490" y="1292414"/>
                </a:lnTo>
                <a:lnTo>
                  <a:pt x="3421858" y="1292414"/>
                </a:lnTo>
                <a:lnTo>
                  <a:pt x="3425627" y="1293500"/>
                </a:lnTo>
                <a:lnTo>
                  <a:pt x="3422800" y="1294223"/>
                </a:lnTo>
                <a:lnTo>
                  <a:pt x="3411490" y="1293137"/>
                </a:lnTo>
                <a:close/>
                <a:moveTo>
                  <a:pt x="3004358" y="1301588"/>
                </a:moveTo>
                <a:lnTo>
                  <a:pt x="3019174" y="1298604"/>
                </a:lnTo>
                <a:lnTo>
                  <a:pt x="3019964" y="1297839"/>
                </a:lnTo>
                <a:lnTo>
                  <a:pt x="3021196" y="1298196"/>
                </a:lnTo>
                <a:lnTo>
                  <a:pt x="3026557" y="1297116"/>
                </a:lnTo>
                <a:lnTo>
                  <a:pt x="3028463" y="1296674"/>
                </a:lnTo>
                <a:lnTo>
                  <a:pt x="2978411" y="1291306"/>
                </a:lnTo>
                <a:lnTo>
                  <a:pt x="2954400" y="1288396"/>
                </a:lnTo>
                <a:lnTo>
                  <a:pt x="2941277" y="1292520"/>
                </a:lnTo>
                <a:lnTo>
                  <a:pt x="2960032" y="1295647"/>
                </a:lnTo>
                <a:close/>
                <a:moveTo>
                  <a:pt x="3043917" y="1306892"/>
                </a:moveTo>
                <a:lnTo>
                  <a:pt x="3074147" y="1301575"/>
                </a:lnTo>
                <a:lnTo>
                  <a:pt x="3045291" y="1298479"/>
                </a:lnTo>
                <a:lnTo>
                  <a:pt x="3030797" y="1301817"/>
                </a:lnTo>
                <a:lnTo>
                  <a:pt x="3020532" y="1303757"/>
                </a:lnTo>
                <a:close/>
                <a:moveTo>
                  <a:pt x="2868728" y="1318812"/>
                </a:moveTo>
                <a:lnTo>
                  <a:pt x="2910188" y="1316281"/>
                </a:lnTo>
                <a:lnTo>
                  <a:pt x="2923536" y="1314318"/>
                </a:lnTo>
                <a:lnTo>
                  <a:pt x="2884173" y="1310124"/>
                </a:lnTo>
                <a:lnTo>
                  <a:pt x="2855500" y="1318683"/>
                </a:lnTo>
                <a:lnTo>
                  <a:pt x="2857001" y="1318812"/>
                </a:lnTo>
                <a:lnTo>
                  <a:pt x="2861662" y="1318812"/>
                </a:lnTo>
                <a:close/>
                <a:moveTo>
                  <a:pt x="2919195" y="1323936"/>
                </a:moveTo>
                <a:lnTo>
                  <a:pt x="2937985" y="1322429"/>
                </a:lnTo>
                <a:lnTo>
                  <a:pt x="2966370" y="1318882"/>
                </a:lnTo>
                <a:lnTo>
                  <a:pt x="2949467" y="1317081"/>
                </a:lnTo>
                <a:lnTo>
                  <a:pt x="2914129" y="1323549"/>
                </a:lnTo>
                <a:close/>
                <a:moveTo>
                  <a:pt x="2986087" y="1347258"/>
                </a:moveTo>
                <a:lnTo>
                  <a:pt x="3011010" y="1342679"/>
                </a:lnTo>
                <a:lnTo>
                  <a:pt x="3035902" y="1337191"/>
                </a:lnTo>
                <a:lnTo>
                  <a:pt x="2975848" y="1333039"/>
                </a:lnTo>
                <a:lnTo>
                  <a:pt x="2972377" y="1333639"/>
                </a:lnTo>
                <a:lnTo>
                  <a:pt x="2919654" y="1340833"/>
                </a:lnTo>
                <a:lnTo>
                  <a:pt x="2980297" y="1346652"/>
                </a:lnTo>
                <a:close/>
                <a:moveTo>
                  <a:pt x="2783665" y="1354452"/>
                </a:moveTo>
                <a:lnTo>
                  <a:pt x="2785450" y="1353651"/>
                </a:lnTo>
                <a:lnTo>
                  <a:pt x="2785927" y="1350801"/>
                </a:lnTo>
                <a:lnTo>
                  <a:pt x="2786244" y="1350563"/>
                </a:lnTo>
                <a:lnTo>
                  <a:pt x="2786878" y="1351513"/>
                </a:lnTo>
                <a:lnTo>
                  <a:pt x="2786878" y="1350088"/>
                </a:lnTo>
                <a:lnTo>
                  <a:pt x="2786244" y="1350563"/>
                </a:lnTo>
                <a:lnTo>
                  <a:pt x="2784832" y="1348450"/>
                </a:lnTo>
                <a:lnTo>
                  <a:pt x="2768605" y="1347289"/>
                </a:lnTo>
                <a:lnTo>
                  <a:pt x="2767366" y="1347951"/>
                </a:lnTo>
                <a:lnTo>
                  <a:pt x="2767645" y="1347220"/>
                </a:lnTo>
                <a:lnTo>
                  <a:pt x="2754716" y="1346295"/>
                </a:lnTo>
                <a:lnTo>
                  <a:pt x="2742937" y="1349188"/>
                </a:lnTo>
                <a:lnTo>
                  <a:pt x="2735285" y="1349775"/>
                </a:lnTo>
                <a:lnTo>
                  <a:pt x="2769746" y="1353081"/>
                </a:lnTo>
                <a:lnTo>
                  <a:pt x="2769746" y="1351870"/>
                </a:lnTo>
                <a:lnTo>
                  <a:pt x="2770698" y="1352582"/>
                </a:lnTo>
                <a:lnTo>
                  <a:pt x="2770698" y="1353173"/>
                </a:lnTo>
                <a:lnTo>
                  <a:pt x="2775060" y="1353591"/>
                </a:lnTo>
                <a:lnTo>
                  <a:pt x="2776408" y="1352582"/>
                </a:lnTo>
                <a:lnTo>
                  <a:pt x="2777836" y="1352582"/>
                </a:lnTo>
                <a:lnTo>
                  <a:pt x="2778890" y="1353964"/>
                </a:lnTo>
                <a:lnTo>
                  <a:pt x="2782807" y="1354365"/>
                </a:lnTo>
                <a:lnTo>
                  <a:pt x="2782595" y="1352938"/>
                </a:lnTo>
                <a:lnTo>
                  <a:pt x="2782981" y="1354383"/>
                </a:lnTo>
                <a:close/>
                <a:moveTo>
                  <a:pt x="213438" y="1354503"/>
                </a:moveTo>
                <a:lnTo>
                  <a:pt x="213112" y="1350421"/>
                </a:lnTo>
                <a:lnTo>
                  <a:pt x="209348" y="1291868"/>
                </a:lnTo>
                <a:lnTo>
                  <a:pt x="202291" y="1299097"/>
                </a:lnTo>
                <a:lnTo>
                  <a:pt x="194293" y="1303073"/>
                </a:lnTo>
                <a:lnTo>
                  <a:pt x="194293" y="1321506"/>
                </a:lnTo>
                <a:lnTo>
                  <a:pt x="194732" y="1324518"/>
                </a:lnTo>
                <a:lnTo>
                  <a:pt x="198037" y="1324236"/>
                </a:lnTo>
                <a:lnTo>
                  <a:pt x="198980" y="1331107"/>
                </a:lnTo>
                <a:lnTo>
                  <a:pt x="206049" y="1344486"/>
                </a:lnTo>
                <a:close/>
                <a:moveTo>
                  <a:pt x="3079368" y="1361844"/>
                </a:moveTo>
                <a:lnTo>
                  <a:pt x="3075562" y="1361844"/>
                </a:lnTo>
                <a:lnTo>
                  <a:pt x="3075562" y="1360069"/>
                </a:lnTo>
                <a:lnTo>
                  <a:pt x="3075018" y="1358589"/>
                </a:lnTo>
                <a:lnTo>
                  <a:pt x="3078824" y="1358589"/>
                </a:lnTo>
                <a:lnTo>
                  <a:pt x="3077736" y="1359773"/>
                </a:lnTo>
                <a:lnTo>
                  <a:pt x="3078824" y="1360661"/>
                </a:lnTo>
                <a:lnTo>
                  <a:pt x="3082086" y="1360661"/>
                </a:lnTo>
                <a:close/>
                <a:moveTo>
                  <a:pt x="3140050" y="1367267"/>
                </a:moveTo>
                <a:lnTo>
                  <a:pt x="3130548" y="1367267"/>
                </a:lnTo>
                <a:lnTo>
                  <a:pt x="3118195" y="1366183"/>
                </a:lnTo>
                <a:lnTo>
                  <a:pt x="3119620" y="1364375"/>
                </a:lnTo>
                <a:lnTo>
                  <a:pt x="3113444" y="1364013"/>
                </a:lnTo>
                <a:lnTo>
                  <a:pt x="3112968" y="1362928"/>
                </a:lnTo>
                <a:lnTo>
                  <a:pt x="3112018" y="1365459"/>
                </a:lnTo>
                <a:lnTo>
                  <a:pt x="3108217" y="1365098"/>
                </a:lnTo>
                <a:lnTo>
                  <a:pt x="3105842" y="1362928"/>
                </a:lnTo>
                <a:lnTo>
                  <a:pt x="3103942" y="1363289"/>
                </a:lnTo>
                <a:lnTo>
                  <a:pt x="3105366" y="1366183"/>
                </a:lnTo>
                <a:lnTo>
                  <a:pt x="3104892" y="1367267"/>
                </a:lnTo>
                <a:lnTo>
                  <a:pt x="3100616" y="1366183"/>
                </a:lnTo>
                <a:lnTo>
                  <a:pt x="3094438" y="1366183"/>
                </a:lnTo>
                <a:lnTo>
                  <a:pt x="3092538" y="1365098"/>
                </a:lnTo>
                <a:lnTo>
                  <a:pt x="3092538" y="1363289"/>
                </a:lnTo>
                <a:lnTo>
                  <a:pt x="3091113" y="1363289"/>
                </a:lnTo>
                <a:lnTo>
                  <a:pt x="3090163" y="1362566"/>
                </a:lnTo>
                <a:lnTo>
                  <a:pt x="3088737" y="1363289"/>
                </a:lnTo>
                <a:lnTo>
                  <a:pt x="3089688" y="1366544"/>
                </a:lnTo>
                <a:lnTo>
                  <a:pt x="3086837" y="1366544"/>
                </a:lnTo>
                <a:lnTo>
                  <a:pt x="3088262" y="1364375"/>
                </a:lnTo>
                <a:lnTo>
                  <a:pt x="3083986" y="1362928"/>
                </a:lnTo>
                <a:lnTo>
                  <a:pt x="3082086" y="1362566"/>
                </a:lnTo>
                <a:lnTo>
                  <a:pt x="3084936" y="1360397"/>
                </a:lnTo>
                <a:lnTo>
                  <a:pt x="3092538" y="1359312"/>
                </a:lnTo>
                <a:lnTo>
                  <a:pt x="3104892" y="1359674"/>
                </a:lnTo>
                <a:lnTo>
                  <a:pt x="3112018" y="1358589"/>
                </a:lnTo>
                <a:lnTo>
                  <a:pt x="3113444" y="1360758"/>
                </a:lnTo>
                <a:lnTo>
                  <a:pt x="3114869" y="1362928"/>
                </a:lnTo>
                <a:lnTo>
                  <a:pt x="3116294" y="1361843"/>
                </a:lnTo>
                <a:lnTo>
                  <a:pt x="3116294" y="1359674"/>
                </a:lnTo>
                <a:lnTo>
                  <a:pt x="3121996" y="1360758"/>
                </a:lnTo>
                <a:lnTo>
                  <a:pt x="3131498" y="1365098"/>
                </a:lnTo>
                <a:lnTo>
                  <a:pt x="3136724" y="1363289"/>
                </a:lnTo>
                <a:lnTo>
                  <a:pt x="3135299" y="1362566"/>
                </a:lnTo>
                <a:lnTo>
                  <a:pt x="3130548" y="1362566"/>
                </a:lnTo>
                <a:lnTo>
                  <a:pt x="3130073" y="1361481"/>
                </a:lnTo>
                <a:lnTo>
                  <a:pt x="3133398" y="1360758"/>
                </a:lnTo>
                <a:lnTo>
                  <a:pt x="3139575" y="1360397"/>
                </a:lnTo>
                <a:lnTo>
                  <a:pt x="3139575" y="1363289"/>
                </a:lnTo>
                <a:close/>
                <a:moveTo>
                  <a:pt x="2668970" y="1379201"/>
                </a:moveTo>
                <a:lnTo>
                  <a:pt x="2690642" y="1378840"/>
                </a:lnTo>
                <a:lnTo>
                  <a:pt x="2738226" y="1377755"/>
                </a:lnTo>
                <a:lnTo>
                  <a:pt x="2831510" y="1370884"/>
                </a:lnTo>
                <a:lnTo>
                  <a:pt x="2878637" y="1364699"/>
                </a:lnTo>
                <a:lnTo>
                  <a:pt x="2876883" y="1363596"/>
                </a:lnTo>
                <a:lnTo>
                  <a:pt x="2877360" y="1359841"/>
                </a:lnTo>
                <a:lnTo>
                  <a:pt x="2875450" y="1360967"/>
                </a:lnTo>
                <a:lnTo>
                  <a:pt x="2874495" y="1358714"/>
                </a:lnTo>
                <a:lnTo>
                  <a:pt x="2870674" y="1360216"/>
                </a:lnTo>
                <a:lnTo>
                  <a:pt x="2865898" y="1362094"/>
                </a:lnTo>
                <a:lnTo>
                  <a:pt x="2864464" y="1360216"/>
                </a:lnTo>
                <a:lnTo>
                  <a:pt x="2861121" y="1357212"/>
                </a:lnTo>
                <a:lnTo>
                  <a:pt x="2857300" y="1357212"/>
                </a:lnTo>
                <a:lnTo>
                  <a:pt x="2863032" y="1356085"/>
                </a:lnTo>
                <a:lnTo>
                  <a:pt x="2872584" y="1356461"/>
                </a:lnTo>
                <a:lnTo>
                  <a:pt x="2875928" y="1355334"/>
                </a:lnTo>
                <a:lnTo>
                  <a:pt x="2878794" y="1358714"/>
                </a:lnTo>
                <a:lnTo>
                  <a:pt x="2882136" y="1360967"/>
                </a:lnTo>
                <a:lnTo>
                  <a:pt x="2885480" y="1357587"/>
                </a:lnTo>
                <a:lnTo>
                  <a:pt x="2890256" y="1356461"/>
                </a:lnTo>
                <a:lnTo>
                  <a:pt x="2890256" y="1359090"/>
                </a:lnTo>
                <a:lnTo>
                  <a:pt x="2892644" y="1359090"/>
                </a:lnTo>
                <a:lnTo>
                  <a:pt x="2891690" y="1360967"/>
                </a:lnTo>
                <a:lnTo>
                  <a:pt x="2891690" y="1362469"/>
                </a:lnTo>
                <a:lnTo>
                  <a:pt x="2889778" y="1360967"/>
                </a:lnTo>
                <a:lnTo>
                  <a:pt x="2888346" y="1358714"/>
                </a:lnTo>
                <a:lnTo>
                  <a:pt x="2883570" y="1362094"/>
                </a:lnTo>
                <a:lnTo>
                  <a:pt x="2880120" y="1364505"/>
                </a:lnTo>
                <a:lnTo>
                  <a:pt x="2914130" y="1360041"/>
                </a:lnTo>
                <a:lnTo>
                  <a:pt x="2914321" y="1359973"/>
                </a:lnTo>
                <a:lnTo>
                  <a:pt x="2916206" y="1357616"/>
                </a:lnTo>
                <a:lnTo>
                  <a:pt x="2913379" y="1356269"/>
                </a:lnTo>
                <a:lnTo>
                  <a:pt x="2914793" y="1355259"/>
                </a:lnTo>
                <a:lnTo>
                  <a:pt x="2917148" y="1354249"/>
                </a:lnTo>
                <a:lnTo>
                  <a:pt x="2916206" y="1357279"/>
                </a:lnTo>
                <a:lnTo>
                  <a:pt x="2920749" y="1359173"/>
                </a:lnTo>
                <a:lnTo>
                  <a:pt x="2922438" y="1358951"/>
                </a:lnTo>
                <a:lnTo>
                  <a:pt x="2924441" y="1358583"/>
                </a:lnTo>
                <a:lnTo>
                  <a:pt x="2925160" y="1358289"/>
                </a:lnTo>
                <a:lnTo>
                  <a:pt x="2925008" y="1358479"/>
                </a:lnTo>
                <a:lnTo>
                  <a:pt x="2927202" y="1358076"/>
                </a:lnTo>
                <a:lnTo>
                  <a:pt x="2929225" y="1356420"/>
                </a:lnTo>
                <a:lnTo>
                  <a:pt x="2933189" y="1356976"/>
                </a:lnTo>
                <a:lnTo>
                  <a:pt x="2951698" y="1353575"/>
                </a:lnTo>
                <a:lnTo>
                  <a:pt x="2930344" y="1352801"/>
                </a:lnTo>
                <a:lnTo>
                  <a:pt x="2897587" y="1350267"/>
                </a:lnTo>
                <a:lnTo>
                  <a:pt x="2884747" y="1353165"/>
                </a:lnTo>
                <a:lnTo>
                  <a:pt x="2876267" y="1353165"/>
                </a:lnTo>
                <a:lnTo>
                  <a:pt x="2866844" y="1352081"/>
                </a:lnTo>
                <a:lnTo>
                  <a:pt x="2837666" y="1351148"/>
                </a:lnTo>
                <a:lnTo>
                  <a:pt x="2838277" y="1351513"/>
                </a:lnTo>
                <a:lnTo>
                  <a:pt x="2836850" y="1351870"/>
                </a:lnTo>
                <a:lnTo>
                  <a:pt x="2833518" y="1352582"/>
                </a:lnTo>
                <a:lnTo>
                  <a:pt x="2832720" y="1350990"/>
                </a:lnTo>
                <a:lnTo>
                  <a:pt x="2816861" y="1350482"/>
                </a:lnTo>
                <a:lnTo>
                  <a:pt x="2816861" y="1352938"/>
                </a:lnTo>
                <a:lnTo>
                  <a:pt x="2814006" y="1352938"/>
                </a:lnTo>
                <a:lnTo>
                  <a:pt x="2812578" y="1355431"/>
                </a:lnTo>
                <a:lnTo>
                  <a:pt x="2811150" y="1354719"/>
                </a:lnTo>
                <a:lnTo>
                  <a:pt x="2811150" y="1357213"/>
                </a:lnTo>
                <a:lnTo>
                  <a:pt x="2814006" y="1357569"/>
                </a:lnTo>
                <a:lnTo>
                  <a:pt x="2813530" y="1358638"/>
                </a:lnTo>
                <a:lnTo>
                  <a:pt x="2808770" y="1358281"/>
                </a:lnTo>
                <a:lnTo>
                  <a:pt x="2807818" y="1359707"/>
                </a:lnTo>
                <a:lnTo>
                  <a:pt x="2806391" y="1358638"/>
                </a:lnTo>
                <a:lnTo>
                  <a:pt x="2808770" y="1356500"/>
                </a:lnTo>
                <a:lnTo>
                  <a:pt x="2810198" y="1356500"/>
                </a:lnTo>
                <a:lnTo>
                  <a:pt x="2809246" y="1354007"/>
                </a:lnTo>
                <a:lnTo>
                  <a:pt x="2807343" y="1352582"/>
                </a:lnTo>
                <a:lnTo>
                  <a:pt x="2806391" y="1354007"/>
                </a:lnTo>
                <a:lnTo>
                  <a:pt x="2806391" y="1356500"/>
                </a:lnTo>
                <a:lnTo>
                  <a:pt x="2804011" y="1356144"/>
                </a:lnTo>
                <a:lnTo>
                  <a:pt x="2799728" y="1356144"/>
                </a:lnTo>
                <a:lnTo>
                  <a:pt x="2798776" y="1358994"/>
                </a:lnTo>
                <a:lnTo>
                  <a:pt x="2795445" y="1357213"/>
                </a:lnTo>
                <a:lnTo>
                  <a:pt x="2792623" y="1357213"/>
                </a:lnTo>
                <a:lnTo>
                  <a:pt x="2790382" y="1358589"/>
                </a:lnTo>
                <a:lnTo>
                  <a:pt x="2787555" y="1358589"/>
                </a:lnTo>
                <a:lnTo>
                  <a:pt x="2784158" y="1358487"/>
                </a:lnTo>
                <a:lnTo>
                  <a:pt x="2784023" y="1358994"/>
                </a:lnTo>
                <a:lnTo>
                  <a:pt x="2785927" y="1360063"/>
                </a:lnTo>
                <a:lnTo>
                  <a:pt x="2784023" y="1361843"/>
                </a:lnTo>
                <a:lnTo>
                  <a:pt x="2780691" y="1361131"/>
                </a:lnTo>
                <a:lnTo>
                  <a:pt x="2779739" y="1361131"/>
                </a:lnTo>
                <a:lnTo>
                  <a:pt x="2778312" y="1360775"/>
                </a:lnTo>
                <a:lnTo>
                  <a:pt x="2778312" y="1358638"/>
                </a:lnTo>
                <a:lnTo>
                  <a:pt x="2777193" y="1358279"/>
                </a:lnTo>
                <a:lnTo>
                  <a:pt x="2774422" y="1358196"/>
                </a:lnTo>
                <a:lnTo>
                  <a:pt x="2773077" y="1359707"/>
                </a:lnTo>
                <a:lnTo>
                  <a:pt x="2771292" y="1358102"/>
                </a:lnTo>
                <a:lnTo>
                  <a:pt x="2694190" y="1355796"/>
                </a:lnTo>
                <a:lnTo>
                  <a:pt x="2681220" y="1357866"/>
                </a:lnTo>
                <a:lnTo>
                  <a:pt x="2632693" y="1363652"/>
                </a:lnTo>
                <a:lnTo>
                  <a:pt x="2635049" y="1365822"/>
                </a:lnTo>
                <a:lnTo>
                  <a:pt x="2635991" y="1367992"/>
                </a:lnTo>
                <a:lnTo>
                  <a:pt x="2634106" y="1370884"/>
                </a:lnTo>
                <a:lnTo>
                  <a:pt x="2625156" y="1374139"/>
                </a:lnTo>
                <a:lnTo>
                  <a:pt x="2618088" y="1374139"/>
                </a:lnTo>
                <a:lnTo>
                  <a:pt x="2605368" y="1374139"/>
                </a:lnTo>
                <a:lnTo>
                  <a:pt x="2643530" y="1377755"/>
                </a:lnTo>
                <a:lnTo>
                  <a:pt x="2645885" y="1378117"/>
                </a:lnTo>
                <a:lnTo>
                  <a:pt x="2648240" y="1378840"/>
                </a:lnTo>
                <a:close/>
                <a:moveTo>
                  <a:pt x="301241" y="1415000"/>
                </a:moveTo>
                <a:lnTo>
                  <a:pt x="292759" y="1411023"/>
                </a:lnTo>
                <a:lnTo>
                  <a:pt x="294349" y="1409576"/>
                </a:lnTo>
                <a:lnTo>
                  <a:pt x="298060" y="1411746"/>
                </a:lnTo>
                <a:close/>
                <a:moveTo>
                  <a:pt x="301241" y="1425848"/>
                </a:moveTo>
                <a:lnTo>
                  <a:pt x="298885" y="1424807"/>
                </a:lnTo>
                <a:lnTo>
                  <a:pt x="297472" y="1419947"/>
                </a:lnTo>
                <a:lnTo>
                  <a:pt x="295586" y="1417169"/>
                </a:lnTo>
                <a:lnTo>
                  <a:pt x="299827" y="1420641"/>
                </a:lnTo>
                <a:close/>
                <a:moveTo>
                  <a:pt x="305011" y="1455500"/>
                </a:moveTo>
                <a:lnTo>
                  <a:pt x="308310" y="1454777"/>
                </a:lnTo>
                <a:lnTo>
                  <a:pt x="307634" y="1454166"/>
                </a:lnTo>
                <a:lnTo>
                  <a:pt x="304854" y="1455424"/>
                </a:lnTo>
                <a:close/>
                <a:moveTo>
                  <a:pt x="288441" y="1457949"/>
                </a:moveTo>
                <a:lnTo>
                  <a:pt x="303970" y="1450859"/>
                </a:lnTo>
                <a:lnTo>
                  <a:pt x="300299" y="1447545"/>
                </a:lnTo>
                <a:lnTo>
                  <a:pt x="286633" y="1438143"/>
                </a:lnTo>
                <a:lnTo>
                  <a:pt x="280507" y="1429826"/>
                </a:lnTo>
                <a:lnTo>
                  <a:pt x="280507" y="1424040"/>
                </a:lnTo>
                <a:lnTo>
                  <a:pt x="281920" y="1428741"/>
                </a:lnTo>
                <a:lnTo>
                  <a:pt x="289931" y="1436696"/>
                </a:lnTo>
                <a:lnTo>
                  <a:pt x="296057" y="1437058"/>
                </a:lnTo>
                <a:lnTo>
                  <a:pt x="295586" y="1440313"/>
                </a:lnTo>
                <a:lnTo>
                  <a:pt x="301241" y="1445013"/>
                </a:lnTo>
                <a:lnTo>
                  <a:pt x="302184" y="1448268"/>
                </a:lnTo>
                <a:lnTo>
                  <a:pt x="303598" y="1445013"/>
                </a:lnTo>
                <a:lnTo>
                  <a:pt x="303127" y="1441397"/>
                </a:lnTo>
                <a:lnTo>
                  <a:pt x="297000" y="1436335"/>
                </a:lnTo>
                <a:lnTo>
                  <a:pt x="295586" y="1429826"/>
                </a:lnTo>
                <a:lnTo>
                  <a:pt x="298414" y="1428741"/>
                </a:lnTo>
                <a:lnTo>
                  <a:pt x="299827" y="1429464"/>
                </a:lnTo>
                <a:lnTo>
                  <a:pt x="296057" y="1430549"/>
                </a:lnTo>
                <a:lnTo>
                  <a:pt x="304540" y="1438866"/>
                </a:lnTo>
                <a:lnTo>
                  <a:pt x="311838" y="1447266"/>
                </a:lnTo>
                <a:lnTo>
                  <a:pt x="315338" y="1445668"/>
                </a:lnTo>
                <a:lnTo>
                  <a:pt x="310666" y="1437781"/>
                </a:lnTo>
                <a:lnTo>
                  <a:pt x="306425" y="1434527"/>
                </a:lnTo>
                <a:lnTo>
                  <a:pt x="308310" y="1435250"/>
                </a:lnTo>
                <a:lnTo>
                  <a:pt x="311137" y="1435250"/>
                </a:lnTo>
                <a:lnTo>
                  <a:pt x="309724" y="1432719"/>
                </a:lnTo>
                <a:lnTo>
                  <a:pt x="304540" y="1431634"/>
                </a:lnTo>
                <a:lnTo>
                  <a:pt x="303127" y="1429464"/>
                </a:lnTo>
                <a:lnTo>
                  <a:pt x="306425" y="1429464"/>
                </a:lnTo>
                <a:lnTo>
                  <a:pt x="312080" y="1432719"/>
                </a:lnTo>
                <a:lnTo>
                  <a:pt x="313965" y="1435250"/>
                </a:lnTo>
                <a:lnTo>
                  <a:pt x="313965" y="1430911"/>
                </a:lnTo>
                <a:lnTo>
                  <a:pt x="304540" y="1424764"/>
                </a:lnTo>
                <a:lnTo>
                  <a:pt x="301241" y="1418978"/>
                </a:lnTo>
                <a:lnTo>
                  <a:pt x="303598" y="1416446"/>
                </a:lnTo>
                <a:lnTo>
                  <a:pt x="301712" y="1411022"/>
                </a:lnTo>
                <a:lnTo>
                  <a:pt x="299827" y="1408491"/>
                </a:lnTo>
                <a:lnTo>
                  <a:pt x="302184" y="1408129"/>
                </a:lnTo>
                <a:lnTo>
                  <a:pt x="305954" y="1409214"/>
                </a:lnTo>
                <a:lnTo>
                  <a:pt x="305011" y="1413915"/>
                </a:lnTo>
                <a:lnTo>
                  <a:pt x="304540" y="1416808"/>
                </a:lnTo>
                <a:lnTo>
                  <a:pt x="309724" y="1422594"/>
                </a:lnTo>
                <a:lnTo>
                  <a:pt x="313965" y="1429826"/>
                </a:lnTo>
                <a:lnTo>
                  <a:pt x="313970" y="1429829"/>
                </a:lnTo>
                <a:lnTo>
                  <a:pt x="312004" y="1412745"/>
                </a:lnTo>
                <a:lnTo>
                  <a:pt x="303127" y="1400897"/>
                </a:lnTo>
                <a:lnTo>
                  <a:pt x="288046" y="1382455"/>
                </a:lnTo>
                <a:lnTo>
                  <a:pt x="285207" y="1376055"/>
                </a:lnTo>
                <a:lnTo>
                  <a:pt x="278978" y="1411504"/>
                </a:lnTo>
                <a:lnTo>
                  <a:pt x="273825" y="1436175"/>
                </a:lnTo>
                <a:lnTo>
                  <a:pt x="274380" y="1436335"/>
                </a:lnTo>
                <a:lnTo>
                  <a:pt x="273632" y="1437101"/>
                </a:lnTo>
                <a:lnTo>
                  <a:pt x="272995" y="1440149"/>
                </a:lnTo>
                <a:lnTo>
                  <a:pt x="278621" y="1445736"/>
                </a:lnTo>
                <a:close/>
                <a:moveTo>
                  <a:pt x="320092" y="1496724"/>
                </a:moveTo>
                <a:lnTo>
                  <a:pt x="315379" y="1487322"/>
                </a:lnTo>
                <a:lnTo>
                  <a:pt x="309724" y="1469603"/>
                </a:lnTo>
                <a:lnTo>
                  <a:pt x="303127" y="1459117"/>
                </a:lnTo>
                <a:lnTo>
                  <a:pt x="300740" y="1457285"/>
                </a:lnTo>
                <a:lnTo>
                  <a:pt x="291330" y="1461541"/>
                </a:lnTo>
                <a:lnTo>
                  <a:pt x="292288" y="1462732"/>
                </a:lnTo>
                <a:lnTo>
                  <a:pt x="293701" y="1469965"/>
                </a:lnTo>
                <a:lnTo>
                  <a:pt x="295115" y="1471049"/>
                </a:lnTo>
                <a:lnTo>
                  <a:pt x="297000" y="1468518"/>
                </a:lnTo>
                <a:lnTo>
                  <a:pt x="298414" y="1469603"/>
                </a:lnTo>
                <a:lnTo>
                  <a:pt x="301241" y="1476835"/>
                </a:lnTo>
                <a:lnTo>
                  <a:pt x="312080" y="1490215"/>
                </a:lnTo>
                <a:close/>
                <a:moveTo>
                  <a:pt x="2933642" y="1510465"/>
                </a:moveTo>
                <a:lnTo>
                  <a:pt x="2930250" y="1509676"/>
                </a:lnTo>
                <a:lnTo>
                  <a:pt x="2929401" y="1507703"/>
                </a:lnTo>
                <a:lnTo>
                  <a:pt x="2931097" y="1506520"/>
                </a:lnTo>
                <a:lnTo>
                  <a:pt x="2933642" y="1506125"/>
                </a:lnTo>
                <a:lnTo>
                  <a:pt x="2936611" y="1507309"/>
                </a:lnTo>
                <a:lnTo>
                  <a:pt x="2937883" y="1508887"/>
                </a:lnTo>
                <a:lnTo>
                  <a:pt x="2936611" y="1510070"/>
                </a:lnTo>
                <a:close/>
                <a:moveTo>
                  <a:pt x="1169672" y="1683008"/>
                </a:moveTo>
                <a:lnTo>
                  <a:pt x="1171169" y="1682779"/>
                </a:lnTo>
                <a:lnTo>
                  <a:pt x="1169892" y="1682358"/>
                </a:lnTo>
                <a:close/>
                <a:moveTo>
                  <a:pt x="1137616" y="1725262"/>
                </a:moveTo>
                <a:lnTo>
                  <a:pt x="1132668" y="1723486"/>
                </a:lnTo>
                <a:lnTo>
                  <a:pt x="1129698" y="1722007"/>
                </a:lnTo>
                <a:lnTo>
                  <a:pt x="1131183" y="1722007"/>
                </a:lnTo>
                <a:lnTo>
                  <a:pt x="1132668" y="1722599"/>
                </a:lnTo>
                <a:lnTo>
                  <a:pt x="1134647" y="1722599"/>
                </a:lnTo>
                <a:lnTo>
                  <a:pt x="1134152" y="1722007"/>
                </a:lnTo>
                <a:lnTo>
                  <a:pt x="1136626" y="1722303"/>
                </a:lnTo>
                <a:lnTo>
                  <a:pt x="1139595" y="1724078"/>
                </a:lnTo>
                <a:close/>
                <a:moveTo>
                  <a:pt x="2617434" y="1735025"/>
                </a:moveTo>
                <a:lnTo>
                  <a:pt x="2616020" y="1734665"/>
                </a:lnTo>
                <a:lnTo>
                  <a:pt x="2568895" y="1707345"/>
                </a:lnTo>
                <a:lnTo>
                  <a:pt x="2524126" y="1677869"/>
                </a:lnTo>
                <a:lnTo>
                  <a:pt x="2523655" y="1676072"/>
                </a:lnTo>
                <a:lnTo>
                  <a:pt x="2524126" y="1674993"/>
                </a:lnTo>
                <a:lnTo>
                  <a:pt x="2526483" y="1674274"/>
                </a:lnTo>
                <a:lnTo>
                  <a:pt x="2527426" y="1674634"/>
                </a:lnTo>
                <a:lnTo>
                  <a:pt x="2572194" y="1704110"/>
                </a:lnTo>
                <a:lnTo>
                  <a:pt x="2618377" y="1731430"/>
                </a:lnTo>
                <a:lnTo>
                  <a:pt x="2619790" y="1732509"/>
                </a:lnTo>
                <a:lnTo>
                  <a:pt x="2619319" y="1734306"/>
                </a:lnTo>
                <a:close/>
                <a:moveTo>
                  <a:pt x="1153921" y="1736072"/>
                </a:moveTo>
                <a:lnTo>
                  <a:pt x="1170807" y="1725471"/>
                </a:lnTo>
                <a:lnTo>
                  <a:pt x="1173065" y="1722007"/>
                </a:lnTo>
                <a:lnTo>
                  <a:pt x="1167418" y="1722007"/>
                </a:lnTo>
                <a:lnTo>
                  <a:pt x="1160801" y="1719455"/>
                </a:lnTo>
                <a:lnTo>
                  <a:pt x="1165382" y="1716583"/>
                </a:lnTo>
                <a:lnTo>
                  <a:pt x="1167418" y="1719455"/>
                </a:lnTo>
                <a:lnTo>
                  <a:pt x="1173164" y="1721856"/>
                </a:lnTo>
                <a:lnTo>
                  <a:pt x="1175993" y="1717514"/>
                </a:lnTo>
                <a:lnTo>
                  <a:pt x="1183065" y="1710640"/>
                </a:lnTo>
                <a:lnTo>
                  <a:pt x="1191857" y="1698835"/>
                </a:lnTo>
                <a:lnTo>
                  <a:pt x="1189548" y="1697246"/>
                </a:lnTo>
                <a:lnTo>
                  <a:pt x="1188134" y="1697970"/>
                </a:lnTo>
                <a:lnTo>
                  <a:pt x="1189076" y="1700139"/>
                </a:lnTo>
                <a:lnTo>
                  <a:pt x="1186248" y="1696161"/>
                </a:lnTo>
                <a:lnTo>
                  <a:pt x="1178238" y="1687119"/>
                </a:lnTo>
                <a:lnTo>
                  <a:pt x="1170698" y="1683140"/>
                </a:lnTo>
                <a:lnTo>
                  <a:pt x="1169627" y="1683140"/>
                </a:lnTo>
                <a:lnTo>
                  <a:pt x="1161313" y="1707587"/>
                </a:lnTo>
                <a:close/>
                <a:moveTo>
                  <a:pt x="1108805" y="1764395"/>
                </a:moveTo>
                <a:lnTo>
                  <a:pt x="1138796" y="1745567"/>
                </a:lnTo>
                <a:lnTo>
                  <a:pt x="1141970" y="1727121"/>
                </a:lnTo>
                <a:lnTo>
                  <a:pt x="1149912" y="1697892"/>
                </a:lnTo>
                <a:lnTo>
                  <a:pt x="1126963" y="1718599"/>
                </a:lnTo>
                <a:lnTo>
                  <a:pt x="1120095" y="1725706"/>
                </a:lnTo>
                <a:lnTo>
                  <a:pt x="1113663" y="1743400"/>
                </a:lnTo>
                <a:close/>
                <a:moveTo>
                  <a:pt x="1093066" y="1812806"/>
                </a:moveTo>
                <a:lnTo>
                  <a:pt x="1096790" y="1808309"/>
                </a:lnTo>
                <a:lnTo>
                  <a:pt x="1093562" y="1811152"/>
                </a:lnTo>
                <a:close/>
                <a:moveTo>
                  <a:pt x="179659" y="1826150"/>
                </a:moveTo>
                <a:lnTo>
                  <a:pt x="177164" y="1826150"/>
                </a:lnTo>
                <a:lnTo>
                  <a:pt x="173172" y="1823981"/>
                </a:lnTo>
                <a:lnTo>
                  <a:pt x="171675" y="1820726"/>
                </a:lnTo>
                <a:lnTo>
                  <a:pt x="171176" y="1819641"/>
                </a:lnTo>
                <a:lnTo>
                  <a:pt x="173172" y="1818556"/>
                </a:lnTo>
                <a:lnTo>
                  <a:pt x="174669" y="1819280"/>
                </a:lnTo>
                <a:lnTo>
                  <a:pt x="177663" y="1821450"/>
                </a:lnTo>
                <a:lnTo>
                  <a:pt x="179659" y="1823981"/>
                </a:lnTo>
                <a:close/>
                <a:moveTo>
                  <a:pt x="200223" y="1829405"/>
                </a:moveTo>
                <a:lnTo>
                  <a:pt x="198166" y="1827491"/>
                </a:lnTo>
                <a:lnTo>
                  <a:pt x="196624" y="1823981"/>
                </a:lnTo>
                <a:lnTo>
                  <a:pt x="200223" y="1824938"/>
                </a:lnTo>
                <a:lnTo>
                  <a:pt x="202279" y="1828448"/>
                </a:lnTo>
                <a:lnTo>
                  <a:pt x="200223" y="1828129"/>
                </a:lnTo>
                <a:close/>
                <a:moveTo>
                  <a:pt x="80225" y="1839891"/>
                </a:moveTo>
                <a:lnTo>
                  <a:pt x="76455" y="1837360"/>
                </a:lnTo>
                <a:lnTo>
                  <a:pt x="44881" y="1806623"/>
                </a:lnTo>
                <a:lnTo>
                  <a:pt x="0" y="1761154"/>
                </a:lnTo>
                <a:lnTo>
                  <a:pt x="0" y="1751818"/>
                </a:lnTo>
                <a:lnTo>
                  <a:pt x="17077" y="1770462"/>
                </a:lnTo>
                <a:lnTo>
                  <a:pt x="80225" y="1834106"/>
                </a:lnTo>
                <a:lnTo>
                  <a:pt x="82110" y="1837360"/>
                </a:lnTo>
                <a:lnTo>
                  <a:pt x="82110" y="1839168"/>
                </a:lnTo>
                <a:close/>
                <a:moveTo>
                  <a:pt x="75041" y="1856526"/>
                </a:moveTo>
                <a:lnTo>
                  <a:pt x="71743" y="1855079"/>
                </a:lnTo>
                <a:lnTo>
                  <a:pt x="57134" y="1842423"/>
                </a:lnTo>
                <a:lnTo>
                  <a:pt x="42054" y="1831936"/>
                </a:lnTo>
                <a:lnTo>
                  <a:pt x="39226" y="1830128"/>
                </a:lnTo>
                <a:lnTo>
                  <a:pt x="37813" y="1827959"/>
                </a:lnTo>
                <a:lnTo>
                  <a:pt x="36399" y="1828320"/>
                </a:lnTo>
                <a:lnTo>
                  <a:pt x="32629" y="1827236"/>
                </a:lnTo>
                <a:lnTo>
                  <a:pt x="29801" y="1825427"/>
                </a:lnTo>
                <a:lnTo>
                  <a:pt x="2469" y="1801923"/>
                </a:lnTo>
                <a:lnTo>
                  <a:pt x="0" y="1799330"/>
                </a:lnTo>
                <a:lnTo>
                  <a:pt x="0" y="1779513"/>
                </a:lnTo>
                <a:lnTo>
                  <a:pt x="10009" y="1791074"/>
                </a:lnTo>
                <a:lnTo>
                  <a:pt x="33100" y="1816387"/>
                </a:lnTo>
                <a:lnTo>
                  <a:pt x="37342" y="1820727"/>
                </a:lnTo>
                <a:lnTo>
                  <a:pt x="38755" y="1825427"/>
                </a:lnTo>
                <a:lnTo>
                  <a:pt x="40169" y="1825427"/>
                </a:lnTo>
                <a:lnTo>
                  <a:pt x="42054" y="1825789"/>
                </a:lnTo>
                <a:lnTo>
                  <a:pt x="57605" y="1837360"/>
                </a:lnTo>
                <a:lnTo>
                  <a:pt x="73156" y="1849655"/>
                </a:lnTo>
                <a:lnTo>
                  <a:pt x="75984" y="1852186"/>
                </a:lnTo>
                <a:lnTo>
                  <a:pt x="76455" y="1855441"/>
                </a:lnTo>
                <a:close/>
                <a:moveTo>
                  <a:pt x="158924" y="1859211"/>
                </a:moveTo>
                <a:lnTo>
                  <a:pt x="158924" y="1855762"/>
                </a:lnTo>
                <a:lnTo>
                  <a:pt x="157510" y="1855079"/>
                </a:lnTo>
                <a:lnTo>
                  <a:pt x="153352" y="1851357"/>
                </a:lnTo>
                <a:lnTo>
                  <a:pt x="154211" y="1855191"/>
                </a:lnTo>
                <a:close/>
                <a:moveTo>
                  <a:pt x="1044915" y="1867266"/>
                </a:moveTo>
                <a:lnTo>
                  <a:pt x="1065198" y="1846005"/>
                </a:lnTo>
                <a:lnTo>
                  <a:pt x="1068844" y="1833113"/>
                </a:lnTo>
                <a:lnTo>
                  <a:pt x="1068645" y="1833113"/>
                </a:lnTo>
                <a:lnTo>
                  <a:pt x="1061902" y="1839056"/>
                </a:lnTo>
                <a:lnTo>
                  <a:pt x="1049767" y="1850695"/>
                </a:lnTo>
                <a:lnTo>
                  <a:pt x="1046671" y="1860606"/>
                </a:lnTo>
                <a:close/>
                <a:moveTo>
                  <a:pt x="1076832" y="1873891"/>
                </a:moveTo>
                <a:lnTo>
                  <a:pt x="1096790" y="1857142"/>
                </a:lnTo>
                <a:lnTo>
                  <a:pt x="1134977" y="1790584"/>
                </a:lnTo>
                <a:lnTo>
                  <a:pt x="1130734" y="1793477"/>
                </a:lnTo>
                <a:lnTo>
                  <a:pt x="1126963" y="1796733"/>
                </a:lnTo>
                <a:lnTo>
                  <a:pt x="1102447" y="1816628"/>
                </a:lnTo>
                <a:lnTo>
                  <a:pt x="1088315" y="1830639"/>
                </a:lnTo>
                <a:lnTo>
                  <a:pt x="1084885" y="1843966"/>
                </a:lnTo>
                <a:lnTo>
                  <a:pt x="1077808" y="1869650"/>
                </a:lnTo>
                <a:close/>
                <a:moveTo>
                  <a:pt x="2696840" y="1894495"/>
                </a:moveTo>
                <a:lnTo>
                  <a:pt x="2695143" y="1894495"/>
                </a:lnTo>
                <a:lnTo>
                  <a:pt x="2694718" y="1893518"/>
                </a:lnTo>
                <a:lnTo>
                  <a:pt x="2694718" y="1892217"/>
                </a:lnTo>
                <a:lnTo>
                  <a:pt x="2695991" y="1891240"/>
                </a:lnTo>
                <a:lnTo>
                  <a:pt x="2697688" y="1891240"/>
                </a:lnTo>
                <a:lnTo>
                  <a:pt x="2698960" y="1892217"/>
                </a:lnTo>
                <a:lnTo>
                  <a:pt x="2698112" y="1893518"/>
                </a:lnTo>
                <a:close/>
                <a:moveTo>
                  <a:pt x="2349280" y="1895918"/>
                </a:moveTo>
                <a:lnTo>
                  <a:pt x="2348089" y="1891602"/>
                </a:lnTo>
                <a:lnTo>
                  <a:pt x="2347337" y="1889099"/>
                </a:lnTo>
                <a:lnTo>
                  <a:pt x="2342206" y="1887932"/>
                </a:lnTo>
                <a:lnTo>
                  <a:pt x="2341734" y="1890103"/>
                </a:lnTo>
                <a:lnTo>
                  <a:pt x="2340856" y="1891449"/>
                </a:lnTo>
                <a:close/>
                <a:moveTo>
                  <a:pt x="1045328" y="1900463"/>
                </a:moveTo>
                <a:lnTo>
                  <a:pt x="1051531" y="1895124"/>
                </a:lnTo>
                <a:lnTo>
                  <a:pt x="1053501" y="1893470"/>
                </a:lnTo>
                <a:lnTo>
                  <a:pt x="1056578" y="1877970"/>
                </a:lnTo>
                <a:lnTo>
                  <a:pt x="1056940" y="1876746"/>
                </a:lnTo>
                <a:lnTo>
                  <a:pt x="1051700" y="1878945"/>
                </a:lnTo>
                <a:lnTo>
                  <a:pt x="1047822" y="1880392"/>
                </a:lnTo>
                <a:lnTo>
                  <a:pt x="1046368" y="1879307"/>
                </a:lnTo>
                <a:lnTo>
                  <a:pt x="1043459" y="1877499"/>
                </a:lnTo>
                <a:lnTo>
                  <a:pt x="1045398" y="1875691"/>
                </a:lnTo>
                <a:lnTo>
                  <a:pt x="1048306" y="1878222"/>
                </a:lnTo>
                <a:lnTo>
                  <a:pt x="1054608" y="1876414"/>
                </a:lnTo>
                <a:lnTo>
                  <a:pt x="1055577" y="1873159"/>
                </a:lnTo>
                <a:lnTo>
                  <a:pt x="1057901" y="1873506"/>
                </a:lnTo>
                <a:lnTo>
                  <a:pt x="1058937" y="1870012"/>
                </a:lnTo>
                <a:lnTo>
                  <a:pt x="1060352" y="1863138"/>
                </a:lnTo>
                <a:lnTo>
                  <a:pt x="1062229" y="1856501"/>
                </a:lnTo>
                <a:lnTo>
                  <a:pt x="1060488" y="1858227"/>
                </a:lnTo>
                <a:lnTo>
                  <a:pt x="1041886" y="1878768"/>
                </a:lnTo>
                <a:lnTo>
                  <a:pt x="1037283" y="1896233"/>
                </a:lnTo>
                <a:lnTo>
                  <a:pt x="1043460" y="1899196"/>
                </a:lnTo>
                <a:close/>
                <a:moveTo>
                  <a:pt x="2386739" y="1903338"/>
                </a:moveTo>
                <a:lnTo>
                  <a:pt x="2388616" y="1902259"/>
                </a:lnTo>
                <a:lnTo>
                  <a:pt x="2382230" y="1898789"/>
                </a:lnTo>
                <a:lnTo>
                  <a:pt x="2382093" y="1898834"/>
                </a:lnTo>
                <a:lnTo>
                  <a:pt x="2380940" y="1900624"/>
                </a:lnTo>
                <a:lnTo>
                  <a:pt x="2382050" y="1901900"/>
                </a:lnTo>
                <a:lnTo>
                  <a:pt x="2383925" y="1903338"/>
                </a:lnTo>
                <a:close/>
                <a:moveTo>
                  <a:pt x="237623" y="1905343"/>
                </a:moveTo>
                <a:lnTo>
                  <a:pt x="231261" y="1900280"/>
                </a:lnTo>
                <a:lnTo>
                  <a:pt x="224899" y="1894494"/>
                </a:lnTo>
                <a:lnTo>
                  <a:pt x="228325" y="1895941"/>
                </a:lnTo>
                <a:lnTo>
                  <a:pt x="236154" y="1901365"/>
                </a:lnTo>
                <a:close/>
                <a:moveTo>
                  <a:pt x="2403623" y="1905853"/>
                </a:moveTo>
                <a:lnTo>
                  <a:pt x="2409720" y="1905494"/>
                </a:lnTo>
                <a:lnTo>
                  <a:pt x="2415384" y="1905828"/>
                </a:lnTo>
                <a:lnTo>
                  <a:pt x="2408248" y="1900597"/>
                </a:lnTo>
                <a:lnTo>
                  <a:pt x="2401644" y="1899873"/>
                </a:lnTo>
                <a:lnTo>
                  <a:pt x="2394567" y="1898063"/>
                </a:lnTo>
                <a:lnTo>
                  <a:pt x="2394204" y="1898005"/>
                </a:lnTo>
                <a:lnTo>
                  <a:pt x="2394204" y="1898473"/>
                </a:lnTo>
                <a:lnTo>
                  <a:pt x="2393400" y="1900031"/>
                </a:lnTo>
                <a:lnTo>
                  <a:pt x="2397526" y="1901181"/>
                </a:lnTo>
                <a:lnTo>
                  <a:pt x="2400809" y="1900822"/>
                </a:lnTo>
                <a:lnTo>
                  <a:pt x="2402684" y="1901900"/>
                </a:lnTo>
                <a:lnTo>
                  <a:pt x="2402684" y="1904416"/>
                </a:lnTo>
                <a:close/>
                <a:moveTo>
                  <a:pt x="230682" y="1909682"/>
                </a:moveTo>
                <a:lnTo>
                  <a:pt x="229783" y="1907252"/>
                </a:lnTo>
                <a:lnTo>
                  <a:pt x="227533" y="1903086"/>
                </a:lnTo>
                <a:lnTo>
                  <a:pt x="223485" y="1904475"/>
                </a:lnTo>
                <a:lnTo>
                  <a:pt x="223934" y="1902739"/>
                </a:lnTo>
                <a:lnTo>
                  <a:pt x="226634" y="1901003"/>
                </a:lnTo>
                <a:lnTo>
                  <a:pt x="229333" y="1903780"/>
                </a:lnTo>
                <a:lnTo>
                  <a:pt x="233381" y="1906558"/>
                </a:lnTo>
                <a:lnTo>
                  <a:pt x="232482" y="1908641"/>
                </a:lnTo>
                <a:close/>
                <a:moveTo>
                  <a:pt x="2355011" y="1912331"/>
                </a:moveTo>
                <a:lnTo>
                  <a:pt x="2348555" y="1906067"/>
                </a:lnTo>
                <a:lnTo>
                  <a:pt x="2345675" y="1902154"/>
                </a:lnTo>
                <a:lnTo>
                  <a:pt x="2340811" y="1899430"/>
                </a:lnTo>
                <a:lnTo>
                  <a:pt x="2334157" y="1894642"/>
                </a:lnTo>
                <a:lnTo>
                  <a:pt x="2331356" y="1894807"/>
                </a:lnTo>
                <a:lnTo>
                  <a:pt x="2328054" y="1893721"/>
                </a:lnTo>
                <a:lnTo>
                  <a:pt x="2321922" y="1890827"/>
                </a:lnTo>
                <a:lnTo>
                  <a:pt x="2329469" y="1896255"/>
                </a:lnTo>
                <a:lnTo>
                  <a:pt x="2336073" y="1902044"/>
                </a:lnTo>
                <a:lnTo>
                  <a:pt x="2337488" y="1902768"/>
                </a:lnTo>
                <a:lnTo>
                  <a:pt x="2338432" y="1903854"/>
                </a:lnTo>
                <a:lnTo>
                  <a:pt x="2346923" y="1908919"/>
                </a:lnTo>
                <a:close/>
                <a:moveTo>
                  <a:pt x="1126953" y="1921055"/>
                </a:moveTo>
                <a:lnTo>
                  <a:pt x="1128377" y="1919722"/>
                </a:lnTo>
                <a:lnTo>
                  <a:pt x="1126788" y="1920924"/>
                </a:lnTo>
                <a:close/>
                <a:moveTo>
                  <a:pt x="2380959" y="1923171"/>
                </a:moveTo>
                <a:lnTo>
                  <a:pt x="2374741" y="1917515"/>
                </a:lnTo>
                <a:lnTo>
                  <a:pt x="2368615" y="1912812"/>
                </a:lnTo>
                <a:lnTo>
                  <a:pt x="2366375" y="1912031"/>
                </a:lnTo>
                <a:lnTo>
                  <a:pt x="2362529" y="1914022"/>
                </a:lnTo>
                <a:lnTo>
                  <a:pt x="2357755" y="1913492"/>
                </a:lnTo>
                <a:lnTo>
                  <a:pt x="2378528" y="1922308"/>
                </a:lnTo>
                <a:close/>
                <a:moveTo>
                  <a:pt x="2547570" y="1925395"/>
                </a:moveTo>
                <a:lnTo>
                  <a:pt x="2519886" y="1908834"/>
                </a:lnTo>
                <a:lnTo>
                  <a:pt x="2515645" y="1906664"/>
                </a:lnTo>
                <a:lnTo>
                  <a:pt x="2508576" y="1904132"/>
                </a:lnTo>
                <a:lnTo>
                  <a:pt x="2506256" y="1900927"/>
                </a:lnTo>
                <a:lnTo>
                  <a:pt x="2503537" y="1900959"/>
                </a:lnTo>
                <a:lnTo>
                  <a:pt x="2471459" y="1900959"/>
                </a:lnTo>
                <a:lnTo>
                  <a:pt x="2474289" y="1902768"/>
                </a:lnTo>
                <a:lnTo>
                  <a:pt x="2476648" y="1904215"/>
                </a:lnTo>
                <a:lnTo>
                  <a:pt x="2495988" y="1912538"/>
                </a:lnTo>
                <a:lnTo>
                  <a:pt x="2536086" y="1923393"/>
                </a:lnTo>
                <a:close/>
                <a:moveTo>
                  <a:pt x="210761" y="1925955"/>
                </a:moveTo>
                <a:lnTo>
                  <a:pt x="205850" y="1924446"/>
                </a:lnTo>
                <a:lnTo>
                  <a:pt x="202279" y="1919540"/>
                </a:lnTo>
                <a:lnTo>
                  <a:pt x="206743" y="1917276"/>
                </a:lnTo>
                <a:lnTo>
                  <a:pt x="204958" y="1918786"/>
                </a:lnTo>
                <a:lnTo>
                  <a:pt x="206743" y="1922559"/>
                </a:lnTo>
                <a:lnTo>
                  <a:pt x="208083" y="1920672"/>
                </a:lnTo>
                <a:lnTo>
                  <a:pt x="209868" y="1920672"/>
                </a:lnTo>
                <a:lnTo>
                  <a:pt x="209422" y="1924446"/>
                </a:lnTo>
                <a:close/>
                <a:moveTo>
                  <a:pt x="2516113" y="1929664"/>
                </a:moveTo>
                <a:lnTo>
                  <a:pt x="2516587" y="1929210"/>
                </a:lnTo>
                <a:lnTo>
                  <a:pt x="2512440" y="1928255"/>
                </a:lnTo>
                <a:close/>
                <a:moveTo>
                  <a:pt x="1116907" y="1930463"/>
                </a:moveTo>
                <a:lnTo>
                  <a:pt x="1124591" y="1923267"/>
                </a:lnTo>
                <a:lnTo>
                  <a:pt x="1124092" y="1922963"/>
                </a:lnTo>
                <a:lnTo>
                  <a:pt x="1114343" y="1930338"/>
                </a:lnTo>
                <a:close/>
                <a:moveTo>
                  <a:pt x="2521475" y="1931180"/>
                </a:moveTo>
                <a:lnTo>
                  <a:pt x="2521299" y="1931018"/>
                </a:lnTo>
                <a:lnTo>
                  <a:pt x="2523655" y="1929571"/>
                </a:lnTo>
                <a:lnTo>
                  <a:pt x="2520828" y="1929210"/>
                </a:lnTo>
                <a:lnTo>
                  <a:pt x="2518000" y="1929571"/>
                </a:lnTo>
                <a:lnTo>
                  <a:pt x="2518000" y="1930244"/>
                </a:lnTo>
                <a:close/>
                <a:moveTo>
                  <a:pt x="1454154" y="1934633"/>
                </a:moveTo>
                <a:lnTo>
                  <a:pt x="1450620" y="1931534"/>
                </a:lnTo>
                <a:lnTo>
                  <a:pt x="1451125" y="1930294"/>
                </a:lnTo>
                <a:lnTo>
                  <a:pt x="1454660" y="1931534"/>
                </a:lnTo>
                <a:lnTo>
                  <a:pt x="1456174" y="1930294"/>
                </a:lnTo>
                <a:lnTo>
                  <a:pt x="1457689" y="1931844"/>
                </a:lnTo>
                <a:lnTo>
                  <a:pt x="1457689" y="1934014"/>
                </a:lnTo>
                <a:close/>
                <a:moveTo>
                  <a:pt x="1467585" y="1942228"/>
                </a:moveTo>
                <a:lnTo>
                  <a:pt x="1465111" y="1942228"/>
                </a:lnTo>
                <a:lnTo>
                  <a:pt x="1461152" y="1937432"/>
                </a:lnTo>
                <a:lnTo>
                  <a:pt x="1457688" y="1935833"/>
                </a:lnTo>
                <a:lnTo>
                  <a:pt x="1460162" y="1934633"/>
                </a:lnTo>
                <a:lnTo>
                  <a:pt x="1464616" y="1939830"/>
                </a:lnTo>
                <a:close/>
                <a:moveTo>
                  <a:pt x="1102307" y="1944137"/>
                </a:moveTo>
                <a:lnTo>
                  <a:pt x="1114842" y="1932397"/>
                </a:lnTo>
                <a:lnTo>
                  <a:pt x="1111869" y="1932209"/>
                </a:lnTo>
                <a:lnTo>
                  <a:pt x="1097671" y="1942950"/>
                </a:lnTo>
                <a:lnTo>
                  <a:pt x="1101423" y="1942950"/>
                </a:lnTo>
                <a:close/>
                <a:moveTo>
                  <a:pt x="1122762" y="1945843"/>
                </a:moveTo>
                <a:lnTo>
                  <a:pt x="1125827" y="1943229"/>
                </a:lnTo>
                <a:lnTo>
                  <a:pt x="1125674" y="1943157"/>
                </a:lnTo>
                <a:lnTo>
                  <a:pt x="1122629" y="1940057"/>
                </a:lnTo>
                <a:lnTo>
                  <a:pt x="1127508" y="1941796"/>
                </a:lnTo>
                <a:lnTo>
                  <a:pt x="1191551" y="1887166"/>
                </a:lnTo>
                <a:lnTo>
                  <a:pt x="1180707" y="1887890"/>
                </a:lnTo>
                <a:lnTo>
                  <a:pt x="1171750" y="1885357"/>
                </a:lnTo>
                <a:lnTo>
                  <a:pt x="1158078" y="1896209"/>
                </a:lnTo>
                <a:lnTo>
                  <a:pt x="1130734" y="1923339"/>
                </a:lnTo>
                <a:lnTo>
                  <a:pt x="1130310" y="1923730"/>
                </a:lnTo>
                <a:lnTo>
                  <a:pt x="1131584" y="1924745"/>
                </a:lnTo>
                <a:lnTo>
                  <a:pt x="1133940" y="1928125"/>
                </a:lnTo>
                <a:lnTo>
                  <a:pt x="1128492" y="1925411"/>
                </a:lnTo>
                <a:lnTo>
                  <a:pt x="1123035" y="1930457"/>
                </a:lnTo>
                <a:lnTo>
                  <a:pt x="1124350" y="1930639"/>
                </a:lnTo>
                <a:lnTo>
                  <a:pt x="1125343" y="1934091"/>
                </a:lnTo>
                <a:lnTo>
                  <a:pt x="1127330" y="1934091"/>
                </a:lnTo>
                <a:lnTo>
                  <a:pt x="1128323" y="1932710"/>
                </a:lnTo>
                <a:lnTo>
                  <a:pt x="1125840" y="1931675"/>
                </a:lnTo>
                <a:lnTo>
                  <a:pt x="1131800" y="1931675"/>
                </a:lnTo>
                <a:lnTo>
                  <a:pt x="1136768" y="1932365"/>
                </a:lnTo>
                <a:lnTo>
                  <a:pt x="1136768" y="1933746"/>
                </a:lnTo>
                <a:lnTo>
                  <a:pt x="1133788" y="1933401"/>
                </a:lnTo>
                <a:lnTo>
                  <a:pt x="1131800" y="1935127"/>
                </a:lnTo>
                <a:lnTo>
                  <a:pt x="1129813" y="1937888"/>
                </a:lnTo>
                <a:lnTo>
                  <a:pt x="1123853" y="1935817"/>
                </a:lnTo>
                <a:lnTo>
                  <a:pt x="1118388" y="1935127"/>
                </a:lnTo>
                <a:lnTo>
                  <a:pt x="1118484" y="1934664"/>
                </a:lnTo>
                <a:lnTo>
                  <a:pt x="1108284" y="1944094"/>
                </a:lnTo>
                <a:lnTo>
                  <a:pt x="1110849" y="1945843"/>
                </a:lnTo>
                <a:close/>
                <a:moveTo>
                  <a:pt x="1452143" y="1946567"/>
                </a:moveTo>
                <a:lnTo>
                  <a:pt x="1449098" y="1946242"/>
                </a:lnTo>
                <a:lnTo>
                  <a:pt x="1445182" y="1942336"/>
                </a:lnTo>
                <a:lnTo>
                  <a:pt x="1442137" y="1940058"/>
                </a:lnTo>
                <a:lnTo>
                  <a:pt x="1445182" y="1940383"/>
                </a:lnTo>
                <a:lnTo>
                  <a:pt x="1450403" y="1944614"/>
                </a:lnTo>
                <a:lnTo>
                  <a:pt x="1453447" y="1945265"/>
                </a:lnTo>
                <a:close/>
                <a:moveTo>
                  <a:pt x="1116190" y="1951449"/>
                </a:moveTo>
                <a:lnTo>
                  <a:pt x="1120185" y="1948042"/>
                </a:lnTo>
                <a:lnTo>
                  <a:pt x="1118388" y="1947290"/>
                </a:lnTo>
                <a:lnTo>
                  <a:pt x="1114148" y="1948013"/>
                </a:lnTo>
                <a:lnTo>
                  <a:pt x="1115561" y="1950544"/>
                </a:lnTo>
                <a:close/>
                <a:moveTo>
                  <a:pt x="2477679" y="1952122"/>
                </a:moveTo>
                <a:lnTo>
                  <a:pt x="2477473" y="1950545"/>
                </a:lnTo>
                <a:lnTo>
                  <a:pt x="2468048" y="1944759"/>
                </a:lnTo>
                <a:lnTo>
                  <a:pt x="2462393" y="1942589"/>
                </a:lnTo>
                <a:lnTo>
                  <a:pt x="2465692" y="1942228"/>
                </a:lnTo>
                <a:lnTo>
                  <a:pt x="2468048" y="1940419"/>
                </a:lnTo>
                <a:lnTo>
                  <a:pt x="2473231" y="1944759"/>
                </a:lnTo>
                <a:lnTo>
                  <a:pt x="2479358" y="1946205"/>
                </a:lnTo>
                <a:lnTo>
                  <a:pt x="2478886" y="1943313"/>
                </a:lnTo>
                <a:lnTo>
                  <a:pt x="2474646" y="1938973"/>
                </a:lnTo>
                <a:lnTo>
                  <a:pt x="2469992" y="1936652"/>
                </a:lnTo>
                <a:lnTo>
                  <a:pt x="2467213" y="1937505"/>
                </a:lnTo>
                <a:lnTo>
                  <a:pt x="2458722" y="1936420"/>
                </a:lnTo>
                <a:lnTo>
                  <a:pt x="2454476" y="1934249"/>
                </a:lnTo>
                <a:lnTo>
                  <a:pt x="2451175" y="1931353"/>
                </a:lnTo>
                <a:lnTo>
                  <a:pt x="2429475" y="1916156"/>
                </a:lnTo>
                <a:lnTo>
                  <a:pt x="2415572" y="1905966"/>
                </a:lnTo>
                <a:lnTo>
                  <a:pt x="2413472" y="1906931"/>
                </a:lnTo>
                <a:lnTo>
                  <a:pt x="2411596" y="1908369"/>
                </a:lnTo>
                <a:lnTo>
                  <a:pt x="2414879" y="1910526"/>
                </a:lnTo>
                <a:lnTo>
                  <a:pt x="2417224" y="1917715"/>
                </a:lnTo>
                <a:lnTo>
                  <a:pt x="2418631" y="1920950"/>
                </a:lnTo>
                <a:lnTo>
                  <a:pt x="2420976" y="1920590"/>
                </a:lnTo>
                <a:lnTo>
                  <a:pt x="2425665" y="1922388"/>
                </a:lnTo>
                <a:lnTo>
                  <a:pt x="2428010" y="1924544"/>
                </a:lnTo>
                <a:lnTo>
                  <a:pt x="2425665" y="1924544"/>
                </a:lnTo>
                <a:lnTo>
                  <a:pt x="2424258" y="1925622"/>
                </a:lnTo>
                <a:lnTo>
                  <a:pt x="2428010" y="1928857"/>
                </a:lnTo>
                <a:lnTo>
                  <a:pt x="2431762" y="1930295"/>
                </a:lnTo>
                <a:lnTo>
                  <a:pt x="2420506" y="1929935"/>
                </a:lnTo>
                <a:lnTo>
                  <a:pt x="2410188" y="1926700"/>
                </a:lnTo>
                <a:lnTo>
                  <a:pt x="2412534" y="1925981"/>
                </a:lnTo>
                <a:lnTo>
                  <a:pt x="2414879" y="1925622"/>
                </a:lnTo>
                <a:lnTo>
                  <a:pt x="2413002" y="1922028"/>
                </a:lnTo>
                <a:lnTo>
                  <a:pt x="2405499" y="1916277"/>
                </a:lnTo>
                <a:lnTo>
                  <a:pt x="2400809" y="1914839"/>
                </a:lnTo>
                <a:lnTo>
                  <a:pt x="2401747" y="1911604"/>
                </a:lnTo>
                <a:lnTo>
                  <a:pt x="2402336" y="1911346"/>
                </a:lnTo>
                <a:lnTo>
                  <a:pt x="2402139" y="1909724"/>
                </a:lnTo>
                <a:lnTo>
                  <a:pt x="2400340" y="1909448"/>
                </a:lnTo>
                <a:lnTo>
                  <a:pt x="2391898" y="1905494"/>
                </a:lnTo>
                <a:lnTo>
                  <a:pt x="2386739" y="1904775"/>
                </a:lnTo>
                <a:lnTo>
                  <a:pt x="2383925" y="1905853"/>
                </a:lnTo>
                <a:lnTo>
                  <a:pt x="2381112" y="1902978"/>
                </a:lnTo>
                <a:lnTo>
                  <a:pt x="2377850" y="1900728"/>
                </a:lnTo>
                <a:lnTo>
                  <a:pt x="2373243" y="1900281"/>
                </a:lnTo>
                <a:lnTo>
                  <a:pt x="2360200" y="1896303"/>
                </a:lnTo>
                <a:lnTo>
                  <a:pt x="2353213" y="1896303"/>
                </a:lnTo>
                <a:lnTo>
                  <a:pt x="2352740" y="1897527"/>
                </a:lnTo>
                <a:lnTo>
                  <a:pt x="2385580" y="1912451"/>
                </a:lnTo>
                <a:lnTo>
                  <a:pt x="2385109" y="1913898"/>
                </a:lnTo>
                <a:lnTo>
                  <a:pt x="2382752" y="1914983"/>
                </a:lnTo>
                <a:lnTo>
                  <a:pt x="2385109" y="1916068"/>
                </a:lnTo>
                <a:lnTo>
                  <a:pt x="2387464" y="1915706"/>
                </a:lnTo>
                <a:lnTo>
                  <a:pt x="2388878" y="1914621"/>
                </a:lnTo>
                <a:lnTo>
                  <a:pt x="2392177" y="1918238"/>
                </a:lnTo>
                <a:lnTo>
                  <a:pt x="2402545" y="1923301"/>
                </a:lnTo>
                <a:lnTo>
                  <a:pt x="2404429" y="1926918"/>
                </a:lnTo>
                <a:lnTo>
                  <a:pt x="2403016" y="1929089"/>
                </a:lnTo>
                <a:lnTo>
                  <a:pt x="2407728" y="1928003"/>
                </a:lnTo>
                <a:lnTo>
                  <a:pt x="2413855" y="1930535"/>
                </a:lnTo>
                <a:lnTo>
                  <a:pt x="2411498" y="1932706"/>
                </a:lnTo>
                <a:lnTo>
                  <a:pt x="2410741" y="1933752"/>
                </a:lnTo>
                <a:lnTo>
                  <a:pt x="2423343" y="1938228"/>
                </a:lnTo>
                <a:close/>
                <a:moveTo>
                  <a:pt x="1446379" y="1953076"/>
                </a:moveTo>
                <a:lnTo>
                  <a:pt x="1443286" y="1952693"/>
                </a:lnTo>
                <a:lnTo>
                  <a:pt x="1439310" y="1949247"/>
                </a:lnTo>
                <a:lnTo>
                  <a:pt x="1441519" y="1946567"/>
                </a:lnTo>
                <a:lnTo>
                  <a:pt x="1443728" y="1950013"/>
                </a:lnTo>
                <a:close/>
                <a:moveTo>
                  <a:pt x="278172" y="1955245"/>
                </a:moveTo>
                <a:lnTo>
                  <a:pt x="273223" y="1951249"/>
                </a:lnTo>
                <a:lnTo>
                  <a:pt x="270974" y="1952048"/>
                </a:lnTo>
                <a:lnTo>
                  <a:pt x="270074" y="1950050"/>
                </a:lnTo>
                <a:lnTo>
                  <a:pt x="268725" y="1947651"/>
                </a:lnTo>
                <a:lnTo>
                  <a:pt x="274573" y="1948851"/>
                </a:lnTo>
                <a:lnTo>
                  <a:pt x="278621" y="1954047"/>
                </a:lnTo>
                <a:close/>
                <a:moveTo>
                  <a:pt x="1487585" y="1955245"/>
                </a:moveTo>
                <a:lnTo>
                  <a:pt x="1483551" y="1953750"/>
                </a:lnTo>
                <a:lnTo>
                  <a:pt x="1485791" y="1953750"/>
                </a:lnTo>
                <a:lnTo>
                  <a:pt x="1484447" y="1951131"/>
                </a:lnTo>
                <a:lnTo>
                  <a:pt x="1480412" y="1948138"/>
                </a:lnTo>
                <a:lnTo>
                  <a:pt x="1475929" y="1948138"/>
                </a:lnTo>
                <a:lnTo>
                  <a:pt x="1475481" y="1950008"/>
                </a:lnTo>
                <a:lnTo>
                  <a:pt x="1474137" y="1948138"/>
                </a:lnTo>
                <a:lnTo>
                  <a:pt x="1475481" y="1945519"/>
                </a:lnTo>
                <a:lnTo>
                  <a:pt x="1473240" y="1944397"/>
                </a:lnTo>
                <a:lnTo>
                  <a:pt x="1477723" y="1945145"/>
                </a:lnTo>
                <a:lnTo>
                  <a:pt x="1489378" y="1951505"/>
                </a:lnTo>
                <a:lnTo>
                  <a:pt x="1491619" y="1954872"/>
                </a:lnTo>
                <a:close/>
                <a:moveTo>
                  <a:pt x="2360200" y="1959477"/>
                </a:moveTo>
                <a:lnTo>
                  <a:pt x="2350026" y="1956954"/>
                </a:lnTo>
                <a:lnTo>
                  <a:pt x="2353063" y="1958747"/>
                </a:lnTo>
                <a:close/>
                <a:moveTo>
                  <a:pt x="2523798" y="1961575"/>
                </a:moveTo>
                <a:lnTo>
                  <a:pt x="2514702" y="1955607"/>
                </a:lnTo>
                <a:lnTo>
                  <a:pt x="2494909" y="1947652"/>
                </a:lnTo>
                <a:lnTo>
                  <a:pt x="2485013" y="1947652"/>
                </a:lnTo>
                <a:lnTo>
                  <a:pt x="2487369" y="1949460"/>
                </a:lnTo>
                <a:lnTo>
                  <a:pt x="2497736" y="1949822"/>
                </a:lnTo>
                <a:lnTo>
                  <a:pt x="2503392" y="1953076"/>
                </a:lnTo>
                <a:lnTo>
                  <a:pt x="2492553" y="1954161"/>
                </a:lnTo>
                <a:lnTo>
                  <a:pt x="2485654" y="1954161"/>
                </a:lnTo>
                <a:lnTo>
                  <a:pt x="2492686" y="1955959"/>
                </a:lnTo>
                <a:close/>
                <a:moveTo>
                  <a:pt x="237623" y="1961754"/>
                </a:moveTo>
                <a:lnTo>
                  <a:pt x="233169" y="1958138"/>
                </a:lnTo>
                <a:lnTo>
                  <a:pt x="227726" y="1952714"/>
                </a:lnTo>
                <a:lnTo>
                  <a:pt x="229705" y="1952352"/>
                </a:lnTo>
                <a:lnTo>
                  <a:pt x="229705" y="1950905"/>
                </a:lnTo>
                <a:lnTo>
                  <a:pt x="233169" y="1952352"/>
                </a:lnTo>
                <a:lnTo>
                  <a:pt x="237623" y="1958500"/>
                </a:lnTo>
                <a:close/>
                <a:moveTo>
                  <a:pt x="2658454" y="1965009"/>
                </a:moveTo>
                <a:lnTo>
                  <a:pt x="2654766" y="1964648"/>
                </a:lnTo>
                <a:lnTo>
                  <a:pt x="2647390" y="1958862"/>
                </a:lnTo>
                <a:lnTo>
                  <a:pt x="2648773" y="1957777"/>
                </a:lnTo>
                <a:lnTo>
                  <a:pt x="2642780" y="1955608"/>
                </a:lnTo>
                <a:lnTo>
                  <a:pt x="2638169" y="1951991"/>
                </a:lnTo>
                <a:lnTo>
                  <a:pt x="2640014" y="1950906"/>
                </a:lnTo>
                <a:lnTo>
                  <a:pt x="2649234" y="1955608"/>
                </a:lnTo>
                <a:lnTo>
                  <a:pt x="2650616" y="1957054"/>
                </a:lnTo>
                <a:lnTo>
                  <a:pt x="2655227" y="1956692"/>
                </a:lnTo>
                <a:lnTo>
                  <a:pt x="2658454" y="1954161"/>
                </a:lnTo>
                <a:lnTo>
                  <a:pt x="2659376" y="1959223"/>
                </a:lnTo>
                <a:close/>
                <a:moveTo>
                  <a:pt x="1528376" y="1969348"/>
                </a:moveTo>
                <a:lnTo>
                  <a:pt x="1524896" y="1968965"/>
                </a:lnTo>
                <a:lnTo>
                  <a:pt x="1522721" y="1965519"/>
                </a:lnTo>
                <a:lnTo>
                  <a:pt x="1525331" y="1962839"/>
                </a:lnTo>
                <a:lnTo>
                  <a:pt x="1527506" y="1964370"/>
                </a:lnTo>
                <a:lnTo>
                  <a:pt x="1526636" y="1967816"/>
                </a:lnTo>
                <a:close/>
                <a:moveTo>
                  <a:pt x="254587" y="1974772"/>
                </a:moveTo>
                <a:lnTo>
                  <a:pt x="248932" y="1972964"/>
                </a:lnTo>
                <a:lnTo>
                  <a:pt x="246105" y="1969348"/>
                </a:lnTo>
                <a:lnTo>
                  <a:pt x="250345" y="1970433"/>
                </a:lnTo>
                <a:close/>
                <a:moveTo>
                  <a:pt x="294173" y="1976942"/>
                </a:moveTo>
                <a:lnTo>
                  <a:pt x="290197" y="1976942"/>
                </a:lnTo>
                <a:lnTo>
                  <a:pt x="287104" y="1972603"/>
                </a:lnTo>
                <a:lnTo>
                  <a:pt x="288871" y="1972603"/>
                </a:lnTo>
                <a:lnTo>
                  <a:pt x="288871" y="1971518"/>
                </a:lnTo>
                <a:lnTo>
                  <a:pt x="290638" y="1972241"/>
                </a:lnTo>
                <a:lnTo>
                  <a:pt x="290638" y="1975134"/>
                </a:lnTo>
                <a:close/>
                <a:moveTo>
                  <a:pt x="1199665" y="1985373"/>
                </a:moveTo>
                <a:lnTo>
                  <a:pt x="1226909" y="1960598"/>
                </a:lnTo>
                <a:lnTo>
                  <a:pt x="1317898" y="1884633"/>
                </a:lnTo>
                <a:lnTo>
                  <a:pt x="1325964" y="1878445"/>
                </a:lnTo>
                <a:lnTo>
                  <a:pt x="1315710" y="1876291"/>
                </a:lnTo>
                <a:lnTo>
                  <a:pt x="1278297" y="1910678"/>
                </a:lnTo>
                <a:lnTo>
                  <a:pt x="1244352" y="1937447"/>
                </a:lnTo>
                <a:lnTo>
                  <a:pt x="1225966" y="1949746"/>
                </a:lnTo>
                <a:lnTo>
                  <a:pt x="1200037" y="1966023"/>
                </a:lnTo>
                <a:lnTo>
                  <a:pt x="1183584" y="1974894"/>
                </a:lnTo>
                <a:lnTo>
                  <a:pt x="1191432" y="1981108"/>
                </a:lnTo>
                <a:close/>
                <a:moveTo>
                  <a:pt x="304069" y="1987790"/>
                </a:moveTo>
                <a:lnTo>
                  <a:pt x="298660" y="1984303"/>
                </a:lnTo>
                <a:lnTo>
                  <a:pt x="292759" y="1980119"/>
                </a:lnTo>
                <a:lnTo>
                  <a:pt x="294234" y="1979073"/>
                </a:lnTo>
                <a:lnTo>
                  <a:pt x="294234" y="1978027"/>
                </a:lnTo>
                <a:lnTo>
                  <a:pt x="299151" y="1982211"/>
                </a:lnTo>
                <a:close/>
                <a:moveTo>
                  <a:pt x="1173634" y="1987790"/>
                </a:moveTo>
                <a:lnTo>
                  <a:pt x="1169828" y="1985512"/>
                </a:lnTo>
                <a:lnTo>
                  <a:pt x="1169283" y="1984536"/>
                </a:lnTo>
                <a:lnTo>
                  <a:pt x="1172002" y="1984861"/>
                </a:lnTo>
                <a:lnTo>
                  <a:pt x="1176352" y="1986814"/>
                </a:lnTo>
                <a:close/>
                <a:moveTo>
                  <a:pt x="2399717" y="1988875"/>
                </a:moveTo>
                <a:lnTo>
                  <a:pt x="2392177" y="1982004"/>
                </a:lnTo>
                <a:lnTo>
                  <a:pt x="2380867" y="1977304"/>
                </a:lnTo>
                <a:lnTo>
                  <a:pt x="2382281" y="1976218"/>
                </a:lnTo>
                <a:lnTo>
                  <a:pt x="2385580" y="1976942"/>
                </a:lnTo>
                <a:lnTo>
                  <a:pt x="2390764" y="1980558"/>
                </a:lnTo>
                <a:lnTo>
                  <a:pt x="2395948" y="1981643"/>
                </a:lnTo>
                <a:lnTo>
                  <a:pt x="2396890" y="1978750"/>
                </a:lnTo>
                <a:lnTo>
                  <a:pt x="2391706" y="1975857"/>
                </a:lnTo>
                <a:lnTo>
                  <a:pt x="2388407" y="1975134"/>
                </a:lnTo>
                <a:lnTo>
                  <a:pt x="2390764" y="1973687"/>
                </a:lnTo>
                <a:lnTo>
                  <a:pt x="2395004" y="1975134"/>
                </a:lnTo>
                <a:lnTo>
                  <a:pt x="2398304" y="1978388"/>
                </a:lnTo>
                <a:lnTo>
                  <a:pt x="2402545" y="1979473"/>
                </a:lnTo>
                <a:lnTo>
                  <a:pt x="2404430" y="1976942"/>
                </a:lnTo>
                <a:lnTo>
                  <a:pt x="2407728" y="1979835"/>
                </a:lnTo>
                <a:lnTo>
                  <a:pt x="2413384" y="1983090"/>
                </a:lnTo>
                <a:lnTo>
                  <a:pt x="2411970" y="1984536"/>
                </a:lnTo>
                <a:lnTo>
                  <a:pt x="2407258" y="1982004"/>
                </a:lnTo>
                <a:lnTo>
                  <a:pt x="2404430" y="1980920"/>
                </a:lnTo>
                <a:lnTo>
                  <a:pt x="2404430" y="1984174"/>
                </a:lnTo>
                <a:lnTo>
                  <a:pt x="2399717" y="1985259"/>
                </a:lnTo>
                <a:close/>
                <a:moveTo>
                  <a:pt x="2531138" y="1989960"/>
                </a:moveTo>
                <a:lnTo>
                  <a:pt x="2525344" y="1988240"/>
                </a:lnTo>
                <a:lnTo>
                  <a:pt x="2517621" y="1981017"/>
                </a:lnTo>
                <a:lnTo>
                  <a:pt x="2513758" y="1975857"/>
                </a:lnTo>
                <a:lnTo>
                  <a:pt x="2526310" y="1982049"/>
                </a:lnTo>
                <a:lnTo>
                  <a:pt x="2533551" y="1987896"/>
                </a:lnTo>
                <a:close/>
                <a:moveTo>
                  <a:pt x="285690" y="1992130"/>
                </a:moveTo>
                <a:lnTo>
                  <a:pt x="279203" y="1988375"/>
                </a:lnTo>
                <a:lnTo>
                  <a:pt x="277207" y="1982366"/>
                </a:lnTo>
                <a:lnTo>
                  <a:pt x="282696" y="1986122"/>
                </a:lnTo>
                <a:close/>
                <a:moveTo>
                  <a:pt x="1548071" y="1992130"/>
                </a:moveTo>
                <a:lnTo>
                  <a:pt x="1540271" y="1988301"/>
                </a:lnTo>
                <a:lnTo>
                  <a:pt x="1536858" y="1987152"/>
                </a:lnTo>
                <a:lnTo>
                  <a:pt x="1540759" y="1985621"/>
                </a:lnTo>
                <a:lnTo>
                  <a:pt x="1546609" y="1990598"/>
                </a:lnTo>
                <a:lnTo>
                  <a:pt x="1550996" y="1991364"/>
                </a:lnTo>
                <a:close/>
                <a:moveTo>
                  <a:pt x="306896" y="1993214"/>
                </a:moveTo>
                <a:lnTo>
                  <a:pt x="300923" y="1992853"/>
                </a:lnTo>
                <a:lnTo>
                  <a:pt x="292192" y="1984536"/>
                </a:lnTo>
                <a:lnTo>
                  <a:pt x="288517" y="1980196"/>
                </a:lnTo>
                <a:lnTo>
                  <a:pt x="293112" y="1982366"/>
                </a:lnTo>
                <a:lnTo>
                  <a:pt x="301842" y="1991044"/>
                </a:lnTo>
                <a:close/>
                <a:moveTo>
                  <a:pt x="2396418" y="1995384"/>
                </a:moveTo>
                <a:lnTo>
                  <a:pt x="2391368" y="1989752"/>
                </a:lnTo>
                <a:lnTo>
                  <a:pt x="2389348" y="1990503"/>
                </a:lnTo>
                <a:lnTo>
                  <a:pt x="2389348" y="1989376"/>
                </a:lnTo>
                <a:lnTo>
                  <a:pt x="2390358" y="1989376"/>
                </a:lnTo>
                <a:lnTo>
                  <a:pt x="2389348" y="1987499"/>
                </a:lnTo>
                <a:lnTo>
                  <a:pt x="2389854" y="1985621"/>
                </a:lnTo>
                <a:lnTo>
                  <a:pt x="2393388" y="1989376"/>
                </a:lnTo>
                <a:lnTo>
                  <a:pt x="2396418" y="1993507"/>
                </a:lnTo>
                <a:close/>
                <a:moveTo>
                  <a:pt x="1186248" y="1996469"/>
                </a:moveTo>
                <a:lnTo>
                  <a:pt x="1186248" y="1995022"/>
                </a:lnTo>
                <a:lnTo>
                  <a:pt x="1186720" y="1995022"/>
                </a:lnTo>
                <a:lnTo>
                  <a:pt x="1187588" y="1996355"/>
                </a:lnTo>
                <a:lnTo>
                  <a:pt x="1195265" y="1989374"/>
                </a:lnTo>
                <a:lnTo>
                  <a:pt x="1191432" y="1986858"/>
                </a:lnTo>
                <a:lnTo>
                  <a:pt x="1178589" y="1977587"/>
                </a:lnTo>
                <a:lnTo>
                  <a:pt x="1165129" y="1984844"/>
                </a:lnTo>
                <a:lnTo>
                  <a:pt x="1172582" y="1991767"/>
                </a:lnTo>
                <a:lnTo>
                  <a:pt x="1175410" y="1991044"/>
                </a:lnTo>
                <a:lnTo>
                  <a:pt x="1177295" y="1989236"/>
                </a:lnTo>
                <a:lnTo>
                  <a:pt x="1182479" y="1993214"/>
                </a:lnTo>
                <a:close/>
                <a:moveTo>
                  <a:pt x="2428064" y="1996469"/>
                </a:moveTo>
                <a:lnTo>
                  <a:pt x="2429152" y="1995089"/>
                </a:lnTo>
                <a:lnTo>
                  <a:pt x="2430239" y="1991981"/>
                </a:lnTo>
                <a:lnTo>
                  <a:pt x="2427520" y="1989911"/>
                </a:lnTo>
                <a:lnTo>
                  <a:pt x="2428064" y="1988875"/>
                </a:lnTo>
                <a:lnTo>
                  <a:pt x="2431327" y="1991981"/>
                </a:lnTo>
                <a:lnTo>
                  <a:pt x="2434590" y="1993017"/>
                </a:lnTo>
                <a:lnTo>
                  <a:pt x="2432958" y="1995434"/>
                </a:lnTo>
                <a:close/>
                <a:moveTo>
                  <a:pt x="288517" y="1997553"/>
                </a:moveTo>
                <a:lnTo>
                  <a:pt x="285690" y="1995384"/>
                </a:lnTo>
                <a:lnTo>
                  <a:pt x="285690" y="1993938"/>
                </a:lnTo>
                <a:lnTo>
                  <a:pt x="288517" y="1993214"/>
                </a:lnTo>
                <a:lnTo>
                  <a:pt x="293230" y="1993938"/>
                </a:lnTo>
                <a:lnTo>
                  <a:pt x="294172" y="1995022"/>
                </a:lnTo>
                <a:lnTo>
                  <a:pt x="292758" y="1995745"/>
                </a:lnTo>
                <a:lnTo>
                  <a:pt x="290402" y="1993938"/>
                </a:lnTo>
                <a:lnTo>
                  <a:pt x="289459" y="1995384"/>
                </a:lnTo>
                <a:lnTo>
                  <a:pt x="290402" y="1996830"/>
                </a:lnTo>
                <a:close/>
                <a:moveTo>
                  <a:pt x="2534024" y="1997554"/>
                </a:moveTo>
                <a:lnTo>
                  <a:pt x="2530724" y="1995276"/>
                </a:lnTo>
                <a:lnTo>
                  <a:pt x="2534024" y="1994897"/>
                </a:lnTo>
                <a:lnTo>
                  <a:pt x="2534495" y="1992618"/>
                </a:lnTo>
                <a:lnTo>
                  <a:pt x="2535437" y="1989960"/>
                </a:lnTo>
                <a:lnTo>
                  <a:pt x="2537794" y="1990720"/>
                </a:lnTo>
                <a:lnTo>
                  <a:pt x="2540621" y="1991479"/>
                </a:lnTo>
                <a:lnTo>
                  <a:pt x="2538736" y="1992998"/>
                </a:lnTo>
                <a:close/>
                <a:moveTo>
                  <a:pt x="1030908" y="1999395"/>
                </a:moveTo>
                <a:lnTo>
                  <a:pt x="1031472" y="1996753"/>
                </a:lnTo>
                <a:lnTo>
                  <a:pt x="1031207" y="1996830"/>
                </a:lnTo>
                <a:lnTo>
                  <a:pt x="1030736" y="1999000"/>
                </a:lnTo>
                <a:close/>
                <a:moveTo>
                  <a:pt x="1028591" y="2008235"/>
                </a:moveTo>
                <a:lnTo>
                  <a:pt x="1028901" y="2007984"/>
                </a:lnTo>
                <a:lnTo>
                  <a:pt x="1029113" y="2007801"/>
                </a:lnTo>
                <a:lnTo>
                  <a:pt x="1030830" y="1999759"/>
                </a:lnTo>
                <a:lnTo>
                  <a:pt x="1027437" y="1996830"/>
                </a:lnTo>
                <a:lnTo>
                  <a:pt x="1025366" y="1996245"/>
                </a:lnTo>
                <a:lnTo>
                  <a:pt x="1023980" y="1997152"/>
                </a:lnTo>
                <a:lnTo>
                  <a:pt x="1022790" y="2004207"/>
                </a:lnTo>
                <a:lnTo>
                  <a:pt x="1023196" y="2004785"/>
                </a:lnTo>
                <a:close/>
                <a:moveTo>
                  <a:pt x="1531204" y="2011657"/>
                </a:moveTo>
                <a:lnTo>
                  <a:pt x="1522721" y="2007546"/>
                </a:lnTo>
                <a:lnTo>
                  <a:pt x="1525548" y="2005148"/>
                </a:lnTo>
                <a:lnTo>
                  <a:pt x="1526491" y="2006861"/>
                </a:lnTo>
                <a:lnTo>
                  <a:pt x="1532617" y="2009601"/>
                </a:lnTo>
                <a:close/>
                <a:moveTo>
                  <a:pt x="1332336" y="2014911"/>
                </a:moveTo>
                <a:lnTo>
                  <a:pt x="1329509" y="2012292"/>
                </a:lnTo>
                <a:lnTo>
                  <a:pt x="1326210" y="2010796"/>
                </a:lnTo>
                <a:lnTo>
                  <a:pt x="1325267" y="2012667"/>
                </a:lnTo>
                <a:lnTo>
                  <a:pt x="1326681" y="2014537"/>
                </a:lnTo>
                <a:lnTo>
                  <a:pt x="1323382" y="2014537"/>
                </a:lnTo>
                <a:lnTo>
                  <a:pt x="1319141" y="2014911"/>
                </a:lnTo>
                <a:lnTo>
                  <a:pt x="1320084" y="2012292"/>
                </a:lnTo>
                <a:lnTo>
                  <a:pt x="1323854" y="2011170"/>
                </a:lnTo>
                <a:lnTo>
                  <a:pt x="1323854" y="2008551"/>
                </a:lnTo>
                <a:lnTo>
                  <a:pt x="1321968" y="2005933"/>
                </a:lnTo>
                <a:lnTo>
                  <a:pt x="1323854" y="2005933"/>
                </a:lnTo>
                <a:lnTo>
                  <a:pt x="1326681" y="2004062"/>
                </a:lnTo>
                <a:lnTo>
                  <a:pt x="1330922" y="2006307"/>
                </a:lnTo>
                <a:lnTo>
                  <a:pt x="1337049" y="2008551"/>
                </a:lnTo>
                <a:lnTo>
                  <a:pt x="1340348" y="2007803"/>
                </a:lnTo>
                <a:lnTo>
                  <a:pt x="1342232" y="2010048"/>
                </a:lnTo>
                <a:lnTo>
                  <a:pt x="1344588" y="2012667"/>
                </a:lnTo>
                <a:lnTo>
                  <a:pt x="1338933" y="2013415"/>
                </a:lnTo>
                <a:lnTo>
                  <a:pt x="1335164" y="2010796"/>
                </a:lnTo>
                <a:lnTo>
                  <a:pt x="1333749" y="2012667"/>
                </a:lnTo>
                <a:close/>
                <a:moveTo>
                  <a:pt x="2502920" y="2023589"/>
                </a:moveTo>
                <a:lnTo>
                  <a:pt x="2500093" y="2023589"/>
                </a:lnTo>
                <a:lnTo>
                  <a:pt x="2496794" y="2020025"/>
                </a:lnTo>
                <a:lnTo>
                  <a:pt x="2497736" y="2016817"/>
                </a:lnTo>
                <a:lnTo>
                  <a:pt x="2490196" y="2013253"/>
                </a:lnTo>
                <a:lnTo>
                  <a:pt x="2485484" y="2008262"/>
                </a:lnTo>
                <a:lnTo>
                  <a:pt x="2481714" y="2007550"/>
                </a:lnTo>
                <a:lnTo>
                  <a:pt x="2479830" y="2010401"/>
                </a:lnTo>
                <a:lnTo>
                  <a:pt x="2476059" y="2007550"/>
                </a:lnTo>
                <a:lnTo>
                  <a:pt x="2470876" y="2003985"/>
                </a:lnTo>
                <a:lnTo>
                  <a:pt x="2465692" y="2003629"/>
                </a:lnTo>
                <a:lnTo>
                  <a:pt x="2468520" y="2001134"/>
                </a:lnTo>
                <a:lnTo>
                  <a:pt x="2464749" y="1996856"/>
                </a:lnTo>
                <a:lnTo>
                  <a:pt x="2456738" y="1993292"/>
                </a:lnTo>
                <a:lnTo>
                  <a:pt x="2449198" y="1988301"/>
                </a:lnTo>
                <a:lnTo>
                  <a:pt x="2447784" y="1984737"/>
                </a:lnTo>
                <a:lnTo>
                  <a:pt x="2441186" y="1984024"/>
                </a:lnTo>
                <a:lnTo>
                  <a:pt x="2427520" y="1977965"/>
                </a:lnTo>
                <a:lnTo>
                  <a:pt x="2419038" y="1975469"/>
                </a:lnTo>
                <a:lnTo>
                  <a:pt x="2423750" y="1973687"/>
                </a:lnTo>
                <a:lnTo>
                  <a:pt x="2429876" y="1975469"/>
                </a:lnTo>
                <a:lnTo>
                  <a:pt x="2427049" y="1976539"/>
                </a:lnTo>
                <a:lnTo>
                  <a:pt x="2428463" y="1977608"/>
                </a:lnTo>
                <a:lnTo>
                  <a:pt x="2436474" y="1979391"/>
                </a:lnTo>
                <a:lnTo>
                  <a:pt x="2439773" y="1982242"/>
                </a:lnTo>
                <a:lnTo>
                  <a:pt x="2444014" y="1981173"/>
                </a:lnTo>
                <a:lnTo>
                  <a:pt x="2444014" y="1979034"/>
                </a:lnTo>
                <a:lnTo>
                  <a:pt x="2449198" y="1982955"/>
                </a:lnTo>
                <a:lnTo>
                  <a:pt x="2467105" y="1994361"/>
                </a:lnTo>
                <a:lnTo>
                  <a:pt x="2472289" y="2000421"/>
                </a:lnTo>
                <a:lnTo>
                  <a:pt x="2474646" y="1999351"/>
                </a:lnTo>
                <a:lnTo>
                  <a:pt x="2477944" y="2000421"/>
                </a:lnTo>
                <a:lnTo>
                  <a:pt x="2480772" y="2002559"/>
                </a:lnTo>
                <a:lnTo>
                  <a:pt x="2484070" y="2003629"/>
                </a:lnTo>
                <a:lnTo>
                  <a:pt x="2486898" y="2002559"/>
                </a:lnTo>
                <a:lnTo>
                  <a:pt x="2486898" y="2005055"/>
                </a:lnTo>
                <a:lnTo>
                  <a:pt x="2485956" y="2007193"/>
                </a:lnTo>
                <a:lnTo>
                  <a:pt x="2491610" y="2008262"/>
                </a:lnTo>
                <a:lnTo>
                  <a:pt x="2498679" y="2015035"/>
                </a:lnTo>
                <a:lnTo>
                  <a:pt x="2502920" y="2016817"/>
                </a:lnTo>
                <a:lnTo>
                  <a:pt x="2502450" y="2017887"/>
                </a:lnTo>
                <a:lnTo>
                  <a:pt x="2499622" y="2021094"/>
                </a:lnTo>
                <a:lnTo>
                  <a:pt x="2501035" y="2022164"/>
                </a:lnTo>
                <a:lnTo>
                  <a:pt x="2503863" y="2022164"/>
                </a:lnTo>
                <a:close/>
                <a:moveTo>
                  <a:pt x="2496794" y="2023590"/>
                </a:moveTo>
                <a:lnTo>
                  <a:pt x="2493879" y="2022506"/>
                </a:lnTo>
                <a:lnTo>
                  <a:pt x="2482215" y="2016720"/>
                </a:lnTo>
                <a:lnTo>
                  <a:pt x="2481243" y="2013826"/>
                </a:lnTo>
                <a:lnTo>
                  <a:pt x="2489019" y="2017804"/>
                </a:lnTo>
                <a:close/>
                <a:moveTo>
                  <a:pt x="1154373" y="2026560"/>
                </a:moveTo>
                <a:lnTo>
                  <a:pt x="1164574" y="2017283"/>
                </a:lnTo>
                <a:lnTo>
                  <a:pt x="1157031" y="2013103"/>
                </a:lnTo>
                <a:lnTo>
                  <a:pt x="1157031" y="2010933"/>
                </a:lnTo>
                <a:lnTo>
                  <a:pt x="1157031" y="2008763"/>
                </a:lnTo>
                <a:lnTo>
                  <a:pt x="1148078" y="2006955"/>
                </a:lnTo>
                <a:lnTo>
                  <a:pt x="1138597" y="1998732"/>
                </a:lnTo>
                <a:lnTo>
                  <a:pt x="1123954" y="2005955"/>
                </a:lnTo>
                <a:lnTo>
                  <a:pt x="1124043" y="2006232"/>
                </a:lnTo>
                <a:lnTo>
                  <a:pt x="1127814" y="2008763"/>
                </a:lnTo>
                <a:lnTo>
                  <a:pt x="1134411" y="2009487"/>
                </a:lnTo>
                <a:lnTo>
                  <a:pt x="1141480" y="2009848"/>
                </a:lnTo>
                <a:lnTo>
                  <a:pt x="1140537" y="2010571"/>
                </a:lnTo>
                <a:lnTo>
                  <a:pt x="1140066" y="2011657"/>
                </a:lnTo>
                <a:lnTo>
                  <a:pt x="1142423" y="2012018"/>
                </a:lnTo>
                <a:lnTo>
                  <a:pt x="1148078" y="2013103"/>
                </a:lnTo>
                <a:lnTo>
                  <a:pt x="1148549" y="2015634"/>
                </a:lnTo>
                <a:lnTo>
                  <a:pt x="1146663" y="2017080"/>
                </a:lnTo>
                <a:lnTo>
                  <a:pt x="1146192" y="2015272"/>
                </a:lnTo>
                <a:lnTo>
                  <a:pt x="1140537" y="2014188"/>
                </a:lnTo>
                <a:lnTo>
                  <a:pt x="1137710" y="2015634"/>
                </a:lnTo>
                <a:lnTo>
                  <a:pt x="1143836" y="2017080"/>
                </a:lnTo>
                <a:close/>
                <a:moveTo>
                  <a:pt x="1073287" y="2031071"/>
                </a:moveTo>
                <a:lnTo>
                  <a:pt x="1077932" y="2026433"/>
                </a:lnTo>
                <a:lnTo>
                  <a:pt x="1074583" y="2026433"/>
                </a:lnTo>
                <a:close/>
                <a:moveTo>
                  <a:pt x="1067821" y="2032669"/>
                </a:moveTo>
                <a:lnTo>
                  <a:pt x="1069738" y="2025773"/>
                </a:lnTo>
                <a:lnTo>
                  <a:pt x="1062846" y="2024262"/>
                </a:lnTo>
                <a:lnTo>
                  <a:pt x="1060488" y="2022092"/>
                </a:lnTo>
                <a:lnTo>
                  <a:pt x="1057660" y="2019198"/>
                </a:lnTo>
                <a:lnTo>
                  <a:pt x="1056245" y="2011240"/>
                </a:lnTo>
                <a:lnTo>
                  <a:pt x="1057660" y="2006538"/>
                </a:lnTo>
                <a:lnTo>
                  <a:pt x="1052050" y="2010731"/>
                </a:lnTo>
                <a:lnTo>
                  <a:pt x="1050348" y="2019918"/>
                </a:lnTo>
                <a:lnTo>
                  <a:pt x="1056183" y="2025036"/>
                </a:lnTo>
                <a:close/>
                <a:moveTo>
                  <a:pt x="310733" y="2045287"/>
                </a:moveTo>
                <a:lnTo>
                  <a:pt x="307502" y="2045287"/>
                </a:lnTo>
                <a:lnTo>
                  <a:pt x="305482" y="2040947"/>
                </a:lnTo>
                <a:lnTo>
                  <a:pt x="307098" y="2039862"/>
                </a:lnTo>
                <a:lnTo>
                  <a:pt x="309522" y="2041670"/>
                </a:lnTo>
                <a:lnTo>
                  <a:pt x="311137" y="2040586"/>
                </a:lnTo>
                <a:lnTo>
                  <a:pt x="311137" y="2042755"/>
                </a:lnTo>
                <a:close/>
                <a:moveTo>
                  <a:pt x="318206" y="2053965"/>
                </a:moveTo>
                <a:lnTo>
                  <a:pt x="316086" y="2053603"/>
                </a:lnTo>
                <a:lnTo>
                  <a:pt x="312905" y="2048902"/>
                </a:lnTo>
                <a:lnTo>
                  <a:pt x="309724" y="2046732"/>
                </a:lnTo>
                <a:lnTo>
                  <a:pt x="313435" y="2046370"/>
                </a:lnTo>
                <a:lnTo>
                  <a:pt x="316086" y="2051433"/>
                </a:lnTo>
                <a:close/>
                <a:moveTo>
                  <a:pt x="1251752" y="2055049"/>
                </a:moveTo>
                <a:lnTo>
                  <a:pt x="1250339" y="2053354"/>
                </a:lnTo>
                <a:lnTo>
                  <a:pt x="1252695" y="2051998"/>
                </a:lnTo>
                <a:lnTo>
                  <a:pt x="1247982" y="2047930"/>
                </a:lnTo>
                <a:lnTo>
                  <a:pt x="1244212" y="2045557"/>
                </a:lnTo>
                <a:lnTo>
                  <a:pt x="1245155" y="2045218"/>
                </a:lnTo>
                <a:lnTo>
                  <a:pt x="1246568" y="2045557"/>
                </a:lnTo>
                <a:lnTo>
                  <a:pt x="1247982" y="2044201"/>
                </a:lnTo>
                <a:lnTo>
                  <a:pt x="1247982" y="2046913"/>
                </a:lnTo>
                <a:lnTo>
                  <a:pt x="1253166" y="2050642"/>
                </a:lnTo>
                <a:lnTo>
                  <a:pt x="1254108" y="2053354"/>
                </a:lnTo>
                <a:close/>
                <a:moveTo>
                  <a:pt x="1206041" y="2055050"/>
                </a:moveTo>
                <a:lnTo>
                  <a:pt x="1198030" y="2051670"/>
                </a:lnTo>
                <a:lnTo>
                  <a:pt x="1190489" y="2047915"/>
                </a:lnTo>
                <a:lnTo>
                  <a:pt x="1192846" y="2046788"/>
                </a:lnTo>
                <a:lnTo>
                  <a:pt x="1195202" y="2047915"/>
                </a:lnTo>
                <a:lnTo>
                  <a:pt x="1195202" y="2046413"/>
                </a:lnTo>
                <a:lnTo>
                  <a:pt x="1196616" y="2045286"/>
                </a:lnTo>
                <a:lnTo>
                  <a:pt x="1198500" y="2049042"/>
                </a:lnTo>
                <a:lnTo>
                  <a:pt x="1206041" y="2052421"/>
                </a:lnTo>
                <a:lnTo>
                  <a:pt x="1211696" y="2052797"/>
                </a:lnTo>
                <a:lnTo>
                  <a:pt x="1208868" y="2052797"/>
                </a:lnTo>
                <a:lnTo>
                  <a:pt x="1204156" y="2052797"/>
                </a:lnTo>
                <a:lnTo>
                  <a:pt x="1204156" y="2053924"/>
                </a:lnTo>
                <a:close/>
                <a:moveTo>
                  <a:pt x="302089" y="2056135"/>
                </a:moveTo>
                <a:lnTo>
                  <a:pt x="299120" y="2054964"/>
                </a:lnTo>
                <a:lnTo>
                  <a:pt x="296151" y="2049886"/>
                </a:lnTo>
                <a:lnTo>
                  <a:pt x="294172" y="2046371"/>
                </a:lnTo>
                <a:lnTo>
                  <a:pt x="297636" y="2047543"/>
                </a:lnTo>
                <a:lnTo>
                  <a:pt x="300605" y="2053402"/>
                </a:lnTo>
                <a:lnTo>
                  <a:pt x="304069" y="2054964"/>
                </a:lnTo>
                <a:close/>
                <a:moveTo>
                  <a:pt x="294172" y="2060474"/>
                </a:moveTo>
                <a:lnTo>
                  <a:pt x="290692" y="2059446"/>
                </a:lnTo>
                <a:lnTo>
                  <a:pt x="288517" y="2056020"/>
                </a:lnTo>
                <a:lnTo>
                  <a:pt x="290692" y="2053965"/>
                </a:lnTo>
                <a:lnTo>
                  <a:pt x="291997" y="2057048"/>
                </a:lnTo>
                <a:close/>
                <a:moveTo>
                  <a:pt x="1215994" y="2061559"/>
                </a:moveTo>
                <a:lnTo>
                  <a:pt x="1213279" y="2059751"/>
                </a:lnTo>
                <a:lnTo>
                  <a:pt x="1211922" y="2061559"/>
                </a:lnTo>
                <a:lnTo>
                  <a:pt x="1210112" y="2059389"/>
                </a:lnTo>
                <a:lnTo>
                  <a:pt x="1206041" y="2056134"/>
                </a:lnTo>
                <a:lnTo>
                  <a:pt x="1211470" y="2056858"/>
                </a:lnTo>
                <a:lnTo>
                  <a:pt x="1217351" y="2058304"/>
                </a:lnTo>
                <a:lnTo>
                  <a:pt x="1216446" y="2059389"/>
                </a:lnTo>
                <a:lnTo>
                  <a:pt x="1217351" y="2060836"/>
                </a:lnTo>
                <a:close/>
                <a:moveTo>
                  <a:pt x="2585861" y="2061559"/>
                </a:moveTo>
                <a:lnTo>
                  <a:pt x="2580913" y="2059645"/>
                </a:lnTo>
                <a:lnTo>
                  <a:pt x="2575964" y="2055433"/>
                </a:lnTo>
                <a:lnTo>
                  <a:pt x="2579428" y="2055050"/>
                </a:lnTo>
                <a:lnTo>
                  <a:pt x="2585367" y="2059261"/>
                </a:lnTo>
                <a:close/>
                <a:moveTo>
                  <a:pt x="1220178" y="2065897"/>
                </a:moveTo>
                <a:lnTo>
                  <a:pt x="1219707" y="2064229"/>
                </a:lnTo>
                <a:lnTo>
                  <a:pt x="1217351" y="2062893"/>
                </a:lnTo>
                <a:lnTo>
                  <a:pt x="1218765" y="2062560"/>
                </a:lnTo>
                <a:lnTo>
                  <a:pt x="1221592" y="2062560"/>
                </a:lnTo>
                <a:lnTo>
                  <a:pt x="1221121" y="2061558"/>
                </a:lnTo>
                <a:lnTo>
                  <a:pt x="1223006" y="2061558"/>
                </a:lnTo>
                <a:close/>
                <a:moveTo>
                  <a:pt x="336586" y="2070237"/>
                </a:moveTo>
                <a:lnTo>
                  <a:pt x="332344" y="2070237"/>
                </a:lnTo>
                <a:lnTo>
                  <a:pt x="328574" y="2067706"/>
                </a:lnTo>
                <a:lnTo>
                  <a:pt x="330459" y="2067706"/>
                </a:lnTo>
                <a:lnTo>
                  <a:pt x="330459" y="2065537"/>
                </a:lnTo>
                <a:lnTo>
                  <a:pt x="327160" y="2062644"/>
                </a:lnTo>
                <a:lnTo>
                  <a:pt x="323861" y="2061559"/>
                </a:lnTo>
                <a:lnTo>
                  <a:pt x="322448" y="2062644"/>
                </a:lnTo>
                <a:lnTo>
                  <a:pt x="321034" y="2061559"/>
                </a:lnTo>
                <a:lnTo>
                  <a:pt x="323861" y="2059028"/>
                </a:lnTo>
                <a:lnTo>
                  <a:pt x="321505" y="2057219"/>
                </a:lnTo>
                <a:lnTo>
                  <a:pt x="326218" y="2059028"/>
                </a:lnTo>
                <a:lnTo>
                  <a:pt x="336114" y="2066622"/>
                </a:lnTo>
                <a:close/>
                <a:moveTo>
                  <a:pt x="1105796" y="2070735"/>
                </a:moveTo>
                <a:lnTo>
                  <a:pt x="1130741" y="2048049"/>
                </a:lnTo>
                <a:lnTo>
                  <a:pt x="1129227" y="2047817"/>
                </a:lnTo>
                <a:lnTo>
                  <a:pt x="1123572" y="2048902"/>
                </a:lnTo>
                <a:lnTo>
                  <a:pt x="1122159" y="2047456"/>
                </a:lnTo>
                <a:lnTo>
                  <a:pt x="1126400" y="2046371"/>
                </a:lnTo>
                <a:lnTo>
                  <a:pt x="1127814" y="2044201"/>
                </a:lnTo>
                <a:lnTo>
                  <a:pt x="1123572" y="2043116"/>
                </a:lnTo>
                <a:lnTo>
                  <a:pt x="1115561" y="2042393"/>
                </a:lnTo>
                <a:lnTo>
                  <a:pt x="1112733" y="2040585"/>
                </a:lnTo>
                <a:lnTo>
                  <a:pt x="1114148" y="2039138"/>
                </a:lnTo>
                <a:lnTo>
                  <a:pt x="1114619" y="2037693"/>
                </a:lnTo>
                <a:lnTo>
                  <a:pt x="1110849" y="2036969"/>
                </a:lnTo>
                <a:lnTo>
                  <a:pt x="1106136" y="2035884"/>
                </a:lnTo>
                <a:lnTo>
                  <a:pt x="1107078" y="2035523"/>
                </a:lnTo>
                <a:lnTo>
                  <a:pt x="1108493" y="2034799"/>
                </a:lnTo>
                <a:lnTo>
                  <a:pt x="1105194" y="2033715"/>
                </a:lnTo>
                <a:lnTo>
                  <a:pt x="1101423" y="2032991"/>
                </a:lnTo>
                <a:lnTo>
                  <a:pt x="1099067" y="2028652"/>
                </a:lnTo>
                <a:lnTo>
                  <a:pt x="1098420" y="2027036"/>
                </a:lnTo>
                <a:lnTo>
                  <a:pt x="1081508" y="2041648"/>
                </a:lnTo>
                <a:lnTo>
                  <a:pt x="1085402" y="2044201"/>
                </a:lnTo>
                <a:lnTo>
                  <a:pt x="1097183" y="2055773"/>
                </a:lnTo>
                <a:lnTo>
                  <a:pt x="1094355" y="2059027"/>
                </a:lnTo>
                <a:lnTo>
                  <a:pt x="1095768" y="2064090"/>
                </a:lnTo>
                <a:close/>
                <a:moveTo>
                  <a:pt x="1593408" y="2074577"/>
                </a:moveTo>
                <a:lnTo>
                  <a:pt x="1586811" y="2072097"/>
                </a:lnTo>
                <a:lnTo>
                  <a:pt x="1584926" y="2070237"/>
                </a:lnTo>
                <a:lnTo>
                  <a:pt x="1590110" y="2071478"/>
                </a:lnTo>
                <a:lnTo>
                  <a:pt x="1596236" y="2073647"/>
                </a:lnTo>
                <a:close/>
                <a:moveTo>
                  <a:pt x="1166927" y="2077831"/>
                </a:moveTo>
                <a:lnTo>
                  <a:pt x="1163628" y="2077108"/>
                </a:lnTo>
                <a:lnTo>
                  <a:pt x="1162214" y="2074577"/>
                </a:lnTo>
                <a:lnTo>
                  <a:pt x="1165042" y="2073492"/>
                </a:lnTo>
                <a:lnTo>
                  <a:pt x="1167869" y="2075300"/>
                </a:lnTo>
                <a:lnTo>
                  <a:pt x="1166456" y="2076746"/>
                </a:lnTo>
                <a:close/>
                <a:moveTo>
                  <a:pt x="1175770" y="2077832"/>
                </a:moveTo>
                <a:lnTo>
                  <a:pt x="1171279" y="2076997"/>
                </a:lnTo>
                <a:lnTo>
                  <a:pt x="1169283" y="2074911"/>
                </a:lnTo>
                <a:lnTo>
                  <a:pt x="1169783" y="2073659"/>
                </a:lnTo>
                <a:lnTo>
                  <a:pt x="1169783" y="2072407"/>
                </a:lnTo>
                <a:lnTo>
                  <a:pt x="1172776" y="2073659"/>
                </a:lnTo>
                <a:lnTo>
                  <a:pt x="1177766" y="2076163"/>
                </a:lnTo>
                <a:close/>
                <a:moveTo>
                  <a:pt x="1087667" y="2087642"/>
                </a:moveTo>
                <a:lnTo>
                  <a:pt x="1099618" y="2076352"/>
                </a:lnTo>
                <a:lnTo>
                  <a:pt x="1104613" y="2071809"/>
                </a:lnTo>
                <a:lnTo>
                  <a:pt x="1097183" y="2068791"/>
                </a:lnTo>
                <a:lnTo>
                  <a:pt x="1093884" y="2073853"/>
                </a:lnTo>
                <a:lnTo>
                  <a:pt x="1086344" y="2080724"/>
                </a:lnTo>
                <a:lnTo>
                  <a:pt x="1080218" y="2082170"/>
                </a:lnTo>
                <a:lnTo>
                  <a:pt x="1080218" y="2083255"/>
                </a:lnTo>
                <a:lnTo>
                  <a:pt x="1079274" y="2084340"/>
                </a:lnTo>
                <a:lnTo>
                  <a:pt x="1083045" y="2085063"/>
                </a:lnTo>
                <a:close/>
                <a:moveTo>
                  <a:pt x="365760" y="2090849"/>
                </a:moveTo>
                <a:lnTo>
                  <a:pt x="362161" y="2089403"/>
                </a:lnTo>
                <a:lnTo>
                  <a:pt x="360619" y="2086148"/>
                </a:lnTo>
                <a:lnTo>
                  <a:pt x="364218" y="2084340"/>
                </a:lnTo>
                <a:lnTo>
                  <a:pt x="366274" y="2086148"/>
                </a:lnTo>
                <a:lnTo>
                  <a:pt x="364218" y="2089041"/>
                </a:lnTo>
                <a:close/>
                <a:moveTo>
                  <a:pt x="2605182" y="2100613"/>
                </a:moveTo>
                <a:lnTo>
                  <a:pt x="2597641" y="2098610"/>
                </a:lnTo>
                <a:lnTo>
                  <a:pt x="2594343" y="2096273"/>
                </a:lnTo>
                <a:lnTo>
                  <a:pt x="2600941" y="2097275"/>
                </a:lnTo>
                <a:lnTo>
                  <a:pt x="2608480" y="2098276"/>
                </a:lnTo>
                <a:close/>
                <a:moveTo>
                  <a:pt x="1069288" y="2105005"/>
                </a:moveTo>
                <a:lnTo>
                  <a:pt x="1085909" y="2089303"/>
                </a:lnTo>
                <a:lnTo>
                  <a:pt x="1081631" y="2085786"/>
                </a:lnTo>
                <a:lnTo>
                  <a:pt x="1072206" y="2083978"/>
                </a:lnTo>
                <a:lnTo>
                  <a:pt x="1067493" y="2085786"/>
                </a:lnTo>
                <a:lnTo>
                  <a:pt x="1060425" y="2085425"/>
                </a:lnTo>
                <a:lnTo>
                  <a:pt x="1059954" y="2089764"/>
                </a:lnTo>
                <a:lnTo>
                  <a:pt x="1061838" y="2093380"/>
                </a:lnTo>
                <a:lnTo>
                  <a:pt x="1055712" y="2090487"/>
                </a:lnTo>
                <a:lnTo>
                  <a:pt x="1049586" y="2089041"/>
                </a:lnTo>
                <a:lnTo>
                  <a:pt x="1065137" y="2100613"/>
                </a:lnTo>
                <a:close/>
                <a:moveTo>
                  <a:pt x="375572" y="2114715"/>
                </a:moveTo>
                <a:lnTo>
                  <a:pt x="369700" y="2110159"/>
                </a:lnTo>
                <a:lnTo>
                  <a:pt x="366274" y="2109183"/>
                </a:lnTo>
                <a:lnTo>
                  <a:pt x="370189" y="2108206"/>
                </a:lnTo>
                <a:lnTo>
                  <a:pt x="374593" y="2112763"/>
                </a:lnTo>
                <a:lnTo>
                  <a:pt x="378998" y="2114390"/>
                </a:lnTo>
                <a:close/>
                <a:moveTo>
                  <a:pt x="352843" y="2130988"/>
                </a:moveTo>
                <a:lnTo>
                  <a:pt x="346481" y="2126106"/>
                </a:lnTo>
                <a:lnTo>
                  <a:pt x="349662" y="2124479"/>
                </a:lnTo>
                <a:lnTo>
                  <a:pt x="349662" y="2125781"/>
                </a:lnTo>
                <a:lnTo>
                  <a:pt x="354964" y="2129361"/>
                </a:lnTo>
                <a:close/>
                <a:moveTo>
                  <a:pt x="1701325" y="2132358"/>
                </a:moveTo>
                <a:lnTo>
                  <a:pt x="1702639" y="2131686"/>
                </a:lnTo>
                <a:lnTo>
                  <a:pt x="1703228" y="2132065"/>
                </a:lnTo>
                <a:close/>
                <a:moveTo>
                  <a:pt x="1703680" y="2132358"/>
                </a:moveTo>
                <a:lnTo>
                  <a:pt x="1703228" y="2132065"/>
                </a:lnTo>
                <a:lnTo>
                  <a:pt x="1703289" y="2132057"/>
                </a:lnTo>
                <a:close/>
                <a:moveTo>
                  <a:pt x="1336877" y="2140751"/>
                </a:moveTo>
                <a:lnTo>
                  <a:pt x="1334821" y="2140083"/>
                </a:lnTo>
                <a:lnTo>
                  <a:pt x="1334821" y="2137747"/>
                </a:lnTo>
                <a:lnTo>
                  <a:pt x="1333278" y="2136746"/>
                </a:lnTo>
                <a:lnTo>
                  <a:pt x="1335849" y="2136412"/>
                </a:lnTo>
                <a:lnTo>
                  <a:pt x="1338933" y="2138748"/>
                </a:lnTo>
                <a:close/>
                <a:moveTo>
                  <a:pt x="1395111" y="2147260"/>
                </a:moveTo>
                <a:lnTo>
                  <a:pt x="1391986" y="2146537"/>
                </a:lnTo>
                <a:lnTo>
                  <a:pt x="1386628" y="2142198"/>
                </a:lnTo>
                <a:lnTo>
                  <a:pt x="1387968" y="2140389"/>
                </a:lnTo>
                <a:lnTo>
                  <a:pt x="1383504" y="2138220"/>
                </a:lnTo>
                <a:lnTo>
                  <a:pt x="1379932" y="2135689"/>
                </a:lnTo>
                <a:lnTo>
                  <a:pt x="1382164" y="2134242"/>
                </a:lnTo>
                <a:lnTo>
                  <a:pt x="1388861" y="2138220"/>
                </a:lnTo>
                <a:lnTo>
                  <a:pt x="1390200" y="2140389"/>
                </a:lnTo>
                <a:lnTo>
                  <a:pt x="1393772" y="2139305"/>
                </a:lnTo>
                <a:lnTo>
                  <a:pt x="1396896" y="2136773"/>
                </a:lnTo>
                <a:lnTo>
                  <a:pt x="1396896" y="2142198"/>
                </a:lnTo>
                <a:close/>
                <a:moveTo>
                  <a:pt x="1314899" y="2170041"/>
                </a:moveTo>
                <a:lnTo>
                  <a:pt x="1309770" y="2166469"/>
                </a:lnTo>
                <a:lnTo>
                  <a:pt x="1307440" y="2166827"/>
                </a:lnTo>
                <a:lnTo>
                  <a:pt x="1292986" y="2158968"/>
                </a:lnTo>
                <a:lnTo>
                  <a:pt x="1270607" y="2141822"/>
                </a:lnTo>
                <a:lnTo>
                  <a:pt x="1255221" y="2134321"/>
                </a:lnTo>
                <a:lnTo>
                  <a:pt x="1246362" y="2135035"/>
                </a:lnTo>
                <a:lnTo>
                  <a:pt x="1248694" y="2136464"/>
                </a:lnTo>
                <a:lnTo>
                  <a:pt x="1257086" y="2136464"/>
                </a:lnTo>
                <a:lnTo>
                  <a:pt x="1261282" y="2139679"/>
                </a:lnTo>
                <a:lnTo>
                  <a:pt x="1251958" y="2140751"/>
                </a:lnTo>
                <a:lnTo>
                  <a:pt x="1240301" y="2140751"/>
                </a:lnTo>
                <a:lnTo>
                  <a:pt x="1240301" y="2142180"/>
                </a:lnTo>
                <a:lnTo>
                  <a:pt x="1244964" y="2144323"/>
                </a:lnTo>
                <a:lnTo>
                  <a:pt x="1243099" y="2145752"/>
                </a:lnTo>
                <a:lnTo>
                  <a:pt x="1240301" y="2144680"/>
                </a:lnTo>
                <a:lnTo>
                  <a:pt x="1236572" y="2141822"/>
                </a:lnTo>
                <a:lnTo>
                  <a:pt x="1238903" y="2140751"/>
                </a:lnTo>
                <a:lnTo>
                  <a:pt x="1238903" y="2137179"/>
                </a:lnTo>
                <a:lnTo>
                  <a:pt x="1232375" y="2131821"/>
                </a:lnTo>
                <a:lnTo>
                  <a:pt x="1227713" y="2130392"/>
                </a:lnTo>
                <a:lnTo>
                  <a:pt x="1230510" y="2129678"/>
                </a:lnTo>
                <a:lnTo>
                  <a:pt x="1232842" y="2128249"/>
                </a:lnTo>
                <a:lnTo>
                  <a:pt x="1237038" y="2131821"/>
                </a:lnTo>
                <a:lnTo>
                  <a:pt x="1241700" y="2133250"/>
                </a:lnTo>
                <a:lnTo>
                  <a:pt x="1241700" y="2130749"/>
                </a:lnTo>
                <a:lnTo>
                  <a:pt x="1239836" y="2126820"/>
                </a:lnTo>
                <a:lnTo>
                  <a:pt x="1231910" y="2123248"/>
                </a:lnTo>
                <a:lnTo>
                  <a:pt x="1227247" y="2119676"/>
                </a:lnTo>
                <a:lnTo>
                  <a:pt x="1233774" y="2121105"/>
                </a:lnTo>
                <a:lnTo>
                  <a:pt x="1251958" y="2120033"/>
                </a:lnTo>
                <a:lnTo>
                  <a:pt x="1260816" y="2121105"/>
                </a:lnTo>
                <a:lnTo>
                  <a:pt x="1262681" y="2123248"/>
                </a:lnTo>
                <a:lnTo>
                  <a:pt x="1269208" y="2125034"/>
                </a:lnTo>
                <a:lnTo>
                  <a:pt x="1273404" y="2123248"/>
                </a:lnTo>
                <a:lnTo>
                  <a:pt x="1273404" y="2125749"/>
                </a:lnTo>
                <a:lnTo>
                  <a:pt x="1275270" y="2128249"/>
                </a:lnTo>
                <a:lnTo>
                  <a:pt x="1278067" y="2127892"/>
                </a:lnTo>
                <a:lnTo>
                  <a:pt x="1282263" y="2126105"/>
                </a:lnTo>
                <a:lnTo>
                  <a:pt x="1285526" y="2129320"/>
                </a:lnTo>
                <a:lnTo>
                  <a:pt x="1288324" y="2128963"/>
                </a:lnTo>
                <a:lnTo>
                  <a:pt x="1290655" y="2126820"/>
                </a:lnTo>
                <a:lnTo>
                  <a:pt x="1289257" y="2123606"/>
                </a:lnTo>
                <a:lnTo>
                  <a:pt x="1282729" y="2120390"/>
                </a:lnTo>
                <a:lnTo>
                  <a:pt x="1281331" y="2118605"/>
                </a:lnTo>
                <a:lnTo>
                  <a:pt x="1283661" y="2117533"/>
                </a:lnTo>
                <a:lnTo>
                  <a:pt x="1281331" y="2116818"/>
                </a:lnTo>
                <a:lnTo>
                  <a:pt x="1278533" y="2117533"/>
                </a:lnTo>
                <a:lnTo>
                  <a:pt x="1278067" y="2118605"/>
                </a:lnTo>
                <a:lnTo>
                  <a:pt x="1281331" y="2120033"/>
                </a:lnTo>
                <a:lnTo>
                  <a:pt x="1279465" y="2121462"/>
                </a:lnTo>
                <a:lnTo>
                  <a:pt x="1276668" y="2121462"/>
                </a:lnTo>
                <a:lnTo>
                  <a:pt x="1276202" y="2118961"/>
                </a:lnTo>
                <a:lnTo>
                  <a:pt x="1278067" y="2116818"/>
                </a:lnTo>
                <a:lnTo>
                  <a:pt x="1273870" y="2116104"/>
                </a:lnTo>
                <a:lnTo>
                  <a:pt x="1266877" y="2116461"/>
                </a:lnTo>
                <a:lnTo>
                  <a:pt x="1262681" y="2114318"/>
                </a:lnTo>
                <a:lnTo>
                  <a:pt x="1265945" y="2113961"/>
                </a:lnTo>
                <a:lnTo>
                  <a:pt x="1270141" y="2116104"/>
                </a:lnTo>
                <a:lnTo>
                  <a:pt x="1272006" y="2113961"/>
                </a:lnTo>
                <a:lnTo>
                  <a:pt x="1272472" y="2111460"/>
                </a:lnTo>
                <a:lnTo>
                  <a:pt x="1279932" y="2114318"/>
                </a:lnTo>
                <a:lnTo>
                  <a:pt x="1287392" y="2115032"/>
                </a:lnTo>
                <a:lnTo>
                  <a:pt x="1285993" y="2116461"/>
                </a:lnTo>
                <a:lnTo>
                  <a:pt x="1289257" y="2121105"/>
                </a:lnTo>
                <a:lnTo>
                  <a:pt x="1295318" y="2127177"/>
                </a:lnTo>
                <a:lnTo>
                  <a:pt x="1300446" y="2133964"/>
                </a:lnTo>
                <a:lnTo>
                  <a:pt x="1299047" y="2137179"/>
                </a:lnTo>
                <a:lnTo>
                  <a:pt x="1301379" y="2137179"/>
                </a:lnTo>
                <a:lnTo>
                  <a:pt x="1303709" y="2137893"/>
                </a:lnTo>
                <a:lnTo>
                  <a:pt x="1303709" y="2140751"/>
                </a:lnTo>
                <a:lnTo>
                  <a:pt x="1305575" y="2145394"/>
                </a:lnTo>
                <a:lnTo>
                  <a:pt x="1308372" y="2147181"/>
                </a:lnTo>
                <a:lnTo>
                  <a:pt x="1308838" y="2153610"/>
                </a:lnTo>
                <a:lnTo>
                  <a:pt x="1314899" y="2164684"/>
                </a:lnTo>
                <a:close/>
                <a:moveTo>
                  <a:pt x="1278233" y="2174380"/>
                </a:moveTo>
                <a:lnTo>
                  <a:pt x="1274585" y="2173296"/>
                </a:lnTo>
                <a:lnTo>
                  <a:pt x="1269112" y="2165340"/>
                </a:lnTo>
                <a:lnTo>
                  <a:pt x="1266832" y="2161362"/>
                </a:lnTo>
                <a:lnTo>
                  <a:pt x="1275953" y="2166425"/>
                </a:lnTo>
                <a:lnTo>
                  <a:pt x="1280969" y="2172211"/>
                </a:lnTo>
                <a:close/>
                <a:moveTo>
                  <a:pt x="1162238" y="2174381"/>
                </a:moveTo>
                <a:lnTo>
                  <a:pt x="1156398" y="2168595"/>
                </a:lnTo>
                <a:lnTo>
                  <a:pt x="1146663" y="2163894"/>
                </a:lnTo>
                <a:lnTo>
                  <a:pt x="1148610" y="2163171"/>
                </a:lnTo>
                <a:lnTo>
                  <a:pt x="1151530" y="2163533"/>
                </a:lnTo>
                <a:lnTo>
                  <a:pt x="1155911" y="2167149"/>
                </a:lnTo>
                <a:lnTo>
                  <a:pt x="1159804" y="2167872"/>
                </a:lnTo>
                <a:lnTo>
                  <a:pt x="1161265" y="2165702"/>
                </a:lnTo>
                <a:lnTo>
                  <a:pt x="1157371" y="2162448"/>
                </a:lnTo>
                <a:lnTo>
                  <a:pt x="1154451" y="2162086"/>
                </a:lnTo>
                <a:lnTo>
                  <a:pt x="1157371" y="2160278"/>
                </a:lnTo>
                <a:lnTo>
                  <a:pt x="1160778" y="2162086"/>
                </a:lnTo>
                <a:lnTo>
                  <a:pt x="1162725" y="2164979"/>
                </a:lnTo>
                <a:lnTo>
                  <a:pt x="1166132" y="2165702"/>
                </a:lnTo>
                <a:lnTo>
                  <a:pt x="1169052" y="2163533"/>
                </a:lnTo>
                <a:lnTo>
                  <a:pt x="1170999" y="2166787"/>
                </a:lnTo>
                <a:lnTo>
                  <a:pt x="1176352" y="2169319"/>
                </a:lnTo>
                <a:lnTo>
                  <a:pt x="1173920" y="2170765"/>
                </a:lnTo>
                <a:lnTo>
                  <a:pt x="1170512" y="2168234"/>
                </a:lnTo>
                <a:lnTo>
                  <a:pt x="1168566" y="2167149"/>
                </a:lnTo>
                <a:lnTo>
                  <a:pt x="1167592" y="2170403"/>
                </a:lnTo>
                <a:lnTo>
                  <a:pt x="1162725" y="2171488"/>
                </a:lnTo>
                <a:close/>
                <a:moveTo>
                  <a:pt x="1157973" y="2179805"/>
                </a:moveTo>
                <a:lnTo>
                  <a:pt x="1154375" y="2175104"/>
                </a:lnTo>
                <a:lnTo>
                  <a:pt x="1152833" y="2175104"/>
                </a:lnTo>
                <a:lnTo>
                  <a:pt x="1152318" y="2174020"/>
                </a:lnTo>
                <a:lnTo>
                  <a:pt x="1153347" y="2174743"/>
                </a:lnTo>
                <a:lnTo>
                  <a:pt x="1152833" y="2172934"/>
                </a:lnTo>
                <a:lnTo>
                  <a:pt x="1154375" y="2171126"/>
                </a:lnTo>
                <a:lnTo>
                  <a:pt x="1156431" y="2174743"/>
                </a:lnTo>
                <a:lnTo>
                  <a:pt x="1157973" y="2178359"/>
                </a:lnTo>
                <a:close/>
                <a:moveTo>
                  <a:pt x="1187662" y="2180889"/>
                </a:moveTo>
                <a:lnTo>
                  <a:pt x="1188086" y="2179519"/>
                </a:lnTo>
                <a:lnTo>
                  <a:pt x="1189358" y="2176778"/>
                </a:lnTo>
                <a:lnTo>
                  <a:pt x="1187662" y="2175066"/>
                </a:lnTo>
                <a:lnTo>
                  <a:pt x="1188934" y="2174380"/>
                </a:lnTo>
                <a:lnTo>
                  <a:pt x="1190207" y="2176778"/>
                </a:lnTo>
                <a:lnTo>
                  <a:pt x="1191903" y="2177464"/>
                </a:lnTo>
                <a:lnTo>
                  <a:pt x="1190631" y="2180547"/>
                </a:lnTo>
                <a:close/>
                <a:moveTo>
                  <a:pt x="1281111" y="2180890"/>
                </a:moveTo>
                <a:lnTo>
                  <a:pt x="1278142" y="2179178"/>
                </a:lnTo>
                <a:lnTo>
                  <a:pt x="1282595" y="2178150"/>
                </a:lnTo>
                <a:lnTo>
                  <a:pt x="1283090" y="2174381"/>
                </a:lnTo>
                <a:lnTo>
                  <a:pt x="1285069" y="2174724"/>
                </a:lnTo>
                <a:lnTo>
                  <a:pt x="1288038" y="2175752"/>
                </a:lnTo>
                <a:lnTo>
                  <a:pt x="1286060" y="2176779"/>
                </a:lnTo>
                <a:close/>
                <a:moveTo>
                  <a:pt x="2614607" y="2185229"/>
                </a:moveTo>
                <a:lnTo>
                  <a:pt x="2610838" y="2181784"/>
                </a:lnTo>
                <a:lnTo>
                  <a:pt x="2607067" y="2178720"/>
                </a:lnTo>
                <a:lnTo>
                  <a:pt x="2609894" y="2179104"/>
                </a:lnTo>
                <a:lnTo>
                  <a:pt x="2615549" y="2182549"/>
                </a:lnTo>
                <a:close/>
                <a:moveTo>
                  <a:pt x="392664" y="2202587"/>
                </a:moveTo>
                <a:lnTo>
                  <a:pt x="387009" y="2198247"/>
                </a:lnTo>
                <a:lnTo>
                  <a:pt x="386066" y="2196078"/>
                </a:lnTo>
                <a:lnTo>
                  <a:pt x="390779" y="2198609"/>
                </a:lnTo>
                <a:lnTo>
                  <a:pt x="395963" y="2201864"/>
                </a:lnTo>
                <a:close/>
                <a:moveTo>
                  <a:pt x="1247517" y="2205841"/>
                </a:moveTo>
                <a:lnTo>
                  <a:pt x="1245646" y="2205841"/>
                </a:lnTo>
                <a:lnTo>
                  <a:pt x="1242838" y="2202637"/>
                </a:lnTo>
                <a:lnTo>
                  <a:pt x="1243774" y="2199790"/>
                </a:lnTo>
                <a:lnTo>
                  <a:pt x="1238158" y="2196586"/>
                </a:lnTo>
                <a:lnTo>
                  <a:pt x="1234883" y="2191958"/>
                </a:lnTo>
                <a:lnTo>
                  <a:pt x="1232076" y="2191602"/>
                </a:lnTo>
                <a:lnTo>
                  <a:pt x="1229268" y="2194095"/>
                </a:lnTo>
                <a:lnTo>
                  <a:pt x="1225993" y="2191602"/>
                </a:lnTo>
                <a:lnTo>
                  <a:pt x="1222717" y="2188399"/>
                </a:lnTo>
                <a:lnTo>
                  <a:pt x="1218506" y="2188043"/>
                </a:lnTo>
                <a:lnTo>
                  <a:pt x="1221314" y="2184839"/>
                </a:lnTo>
                <a:lnTo>
                  <a:pt x="1219442" y="2181280"/>
                </a:lnTo>
                <a:lnTo>
                  <a:pt x="1212422" y="2178076"/>
                </a:lnTo>
                <a:lnTo>
                  <a:pt x="1206339" y="2173448"/>
                </a:lnTo>
                <a:lnTo>
                  <a:pt x="1206339" y="2170601"/>
                </a:lnTo>
                <a:lnTo>
                  <a:pt x="1200257" y="2169889"/>
                </a:lnTo>
                <a:lnTo>
                  <a:pt x="1189494" y="2164194"/>
                </a:lnTo>
                <a:lnTo>
                  <a:pt x="1182007" y="2161702"/>
                </a:lnTo>
                <a:lnTo>
                  <a:pt x="1187154" y="2160278"/>
                </a:lnTo>
                <a:lnTo>
                  <a:pt x="1191834" y="2161702"/>
                </a:lnTo>
                <a:lnTo>
                  <a:pt x="1189494" y="2162414"/>
                </a:lnTo>
                <a:lnTo>
                  <a:pt x="1190430" y="2163481"/>
                </a:lnTo>
                <a:lnTo>
                  <a:pt x="1196980" y="2165262"/>
                </a:lnTo>
                <a:lnTo>
                  <a:pt x="1199788" y="2168109"/>
                </a:lnTo>
                <a:lnTo>
                  <a:pt x="1203064" y="2167041"/>
                </a:lnTo>
                <a:lnTo>
                  <a:pt x="1204000" y="2164906"/>
                </a:lnTo>
                <a:lnTo>
                  <a:pt x="1207744" y="2168465"/>
                </a:lnTo>
                <a:lnTo>
                  <a:pt x="1221314" y="2179144"/>
                </a:lnTo>
                <a:lnTo>
                  <a:pt x="1224589" y="2184839"/>
                </a:lnTo>
                <a:lnTo>
                  <a:pt x="1226929" y="2183772"/>
                </a:lnTo>
                <a:lnTo>
                  <a:pt x="1230204" y="2184483"/>
                </a:lnTo>
                <a:lnTo>
                  <a:pt x="1231608" y="2186975"/>
                </a:lnTo>
                <a:lnTo>
                  <a:pt x="1233947" y="2187331"/>
                </a:lnTo>
                <a:lnTo>
                  <a:pt x="1236755" y="2186263"/>
                </a:lnTo>
                <a:lnTo>
                  <a:pt x="1236288" y="2188399"/>
                </a:lnTo>
                <a:lnTo>
                  <a:pt x="1235352" y="2190891"/>
                </a:lnTo>
                <a:lnTo>
                  <a:pt x="1240030" y="2191958"/>
                </a:lnTo>
                <a:lnTo>
                  <a:pt x="1245646" y="2197654"/>
                </a:lnTo>
                <a:lnTo>
                  <a:pt x="1248453" y="2199790"/>
                </a:lnTo>
                <a:lnTo>
                  <a:pt x="1248453" y="2200858"/>
                </a:lnTo>
                <a:lnTo>
                  <a:pt x="1244710" y="2203705"/>
                </a:lnTo>
                <a:lnTo>
                  <a:pt x="1246114" y="2204773"/>
                </a:lnTo>
                <a:lnTo>
                  <a:pt x="1248453" y="2204773"/>
                </a:lnTo>
                <a:close/>
                <a:moveTo>
                  <a:pt x="1242798" y="2206926"/>
                </a:moveTo>
                <a:lnTo>
                  <a:pt x="1240254" y="2205800"/>
                </a:lnTo>
                <a:lnTo>
                  <a:pt x="1230074" y="2200167"/>
                </a:lnTo>
                <a:lnTo>
                  <a:pt x="1230074" y="2197162"/>
                </a:lnTo>
                <a:lnTo>
                  <a:pt x="1236691" y="2200918"/>
                </a:lnTo>
                <a:close/>
                <a:moveTo>
                  <a:pt x="2384722" y="2213435"/>
                </a:moveTo>
                <a:lnTo>
                  <a:pt x="2380866" y="2206795"/>
                </a:lnTo>
                <a:lnTo>
                  <a:pt x="2382023" y="2203671"/>
                </a:lnTo>
                <a:lnTo>
                  <a:pt x="2384336" y="2206014"/>
                </a:lnTo>
                <a:lnTo>
                  <a:pt x="2384336" y="2210701"/>
                </a:lnTo>
                <a:lnTo>
                  <a:pt x="2385108" y="2212654"/>
                </a:lnTo>
                <a:close/>
                <a:moveTo>
                  <a:pt x="2506691" y="2225368"/>
                </a:moveTo>
                <a:lnTo>
                  <a:pt x="2501978" y="2222927"/>
                </a:lnTo>
                <a:lnTo>
                  <a:pt x="2499622" y="2221706"/>
                </a:lnTo>
                <a:lnTo>
                  <a:pt x="2501978" y="2218859"/>
                </a:lnTo>
                <a:lnTo>
                  <a:pt x="2506691" y="2221300"/>
                </a:lnTo>
                <a:lnTo>
                  <a:pt x="2508104" y="2223741"/>
                </a:lnTo>
                <a:close/>
                <a:moveTo>
                  <a:pt x="1868981" y="2231877"/>
                </a:moveTo>
                <a:lnTo>
                  <a:pt x="1862619" y="2228451"/>
                </a:lnTo>
                <a:lnTo>
                  <a:pt x="1859193" y="2226738"/>
                </a:lnTo>
                <a:lnTo>
                  <a:pt x="1861150" y="2225368"/>
                </a:lnTo>
                <a:lnTo>
                  <a:pt x="1864088" y="2225711"/>
                </a:lnTo>
                <a:lnTo>
                  <a:pt x="1867024" y="2229136"/>
                </a:lnTo>
                <a:lnTo>
                  <a:pt x="1871917" y="2230164"/>
                </a:lnTo>
                <a:close/>
                <a:moveTo>
                  <a:pt x="2508576" y="2238386"/>
                </a:moveTo>
                <a:lnTo>
                  <a:pt x="2506220" y="2236868"/>
                </a:lnTo>
                <a:lnTo>
                  <a:pt x="2504806" y="2233450"/>
                </a:lnTo>
                <a:lnTo>
                  <a:pt x="2502450" y="2232311"/>
                </a:lnTo>
                <a:lnTo>
                  <a:pt x="2506220" y="2230792"/>
                </a:lnTo>
                <a:lnTo>
                  <a:pt x="2510932" y="2231931"/>
                </a:lnTo>
                <a:lnTo>
                  <a:pt x="2510461" y="2234210"/>
                </a:lnTo>
                <a:lnTo>
                  <a:pt x="2510932" y="2237247"/>
                </a:lnTo>
                <a:close/>
                <a:moveTo>
                  <a:pt x="1314899" y="2240555"/>
                </a:moveTo>
                <a:lnTo>
                  <a:pt x="1312072" y="2238522"/>
                </a:lnTo>
                <a:lnTo>
                  <a:pt x="1309244" y="2234454"/>
                </a:lnTo>
                <a:lnTo>
                  <a:pt x="1311668" y="2234046"/>
                </a:lnTo>
                <a:lnTo>
                  <a:pt x="1314899" y="2238522"/>
                </a:lnTo>
                <a:close/>
                <a:moveTo>
                  <a:pt x="2629687" y="2250319"/>
                </a:moveTo>
                <a:lnTo>
                  <a:pt x="2623090" y="2244533"/>
                </a:lnTo>
                <a:lnTo>
                  <a:pt x="2610836" y="2229345"/>
                </a:lnTo>
                <a:lnTo>
                  <a:pt x="2599998" y="2223198"/>
                </a:lnTo>
                <a:lnTo>
                  <a:pt x="2605653" y="2224283"/>
                </a:lnTo>
                <a:lnTo>
                  <a:pt x="2616492" y="2229345"/>
                </a:lnTo>
                <a:lnTo>
                  <a:pt x="2624503" y="2237301"/>
                </a:lnTo>
                <a:lnTo>
                  <a:pt x="2629216" y="2245980"/>
                </a:lnTo>
                <a:close/>
                <a:moveTo>
                  <a:pt x="485029" y="2273462"/>
                </a:moveTo>
                <a:lnTo>
                  <a:pt x="483143" y="2273462"/>
                </a:lnTo>
                <a:lnTo>
                  <a:pt x="483615" y="2272739"/>
                </a:lnTo>
                <a:close/>
                <a:moveTo>
                  <a:pt x="1327152" y="2277439"/>
                </a:moveTo>
                <a:lnTo>
                  <a:pt x="1320083" y="2275270"/>
                </a:lnTo>
                <a:lnTo>
                  <a:pt x="1317727" y="2273100"/>
                </a:lnTo>
                <a:lnTo>
                  <a:pt x="1323382" y="2273824"/>
                </a:lnTo>
                <a:lnTo>
                  <a:pt x="1330451" y="2274908"/>
                </a:lnTo>
                <a:close/>
                <a:moveTo>
                  <a:pt x="2630630" y="2291543"/>
                </a:moveTo>
                <a:lnTo>
                  <a:pt x="2624504" y="2285949"/>
                </a:lnTo>
                <a:lnTo>
                  <a:pt x="2621204" y="2280728"/>
                </a:lnTo>
                <a:lnTo>
                  <a:pt x="2624504" y="2279609"/>
                </a:lnTo>
                <a:lnTo>
                  <a:pt x="2628744" y="2283338"/>
                </a:lnTo>
                <a:lnTo>
                  <a:pt x="2632986" y="2284830"/>
                </a:lnTo>
                <a:lnTo>
                  <a:pt x="2633458" y="2283338"/>
                </a:lnTo>
                <a:lnTo>
                  <a:pt x="2632986" y="2281101"/>
                </a:lnTo>
                <a:lnTo>
                  <a:pt x="2630630" y="2280355"/>
                </a:lnTo>
                <a:lnTo>
                  <a:pt x="2634400" y="2280355"/>
                </a:lnTo>
                <a:lnTo>
                  <a:pt x="2636756" y="2285949"/>
                </a:lnTo>
                <a:lnTo>
                  <a:pt x="2636756" y="2288187"/>
                </a:lnTo>
                <a:lnTo>
                  <a:pt x="2635343" y="2289678"/>
                </a:lnTo>
                <a:lnTo>
                  <a:pt x="2632043" y="2289678"/>
                </a:lnTo>
                <a:close/>
                <a:moveTo>
                  <a:pt x="1948373" y="2298052"/>
                </a:moveTo>
                <a:lnTo>
                  <a:pt x="1941134" y="2296605"/>
                </a:lnTo>
                <a:lnTo>
                  <a:pt x="1939777" y="2294074"/>
                </a:lnTo>
                <a:lnTo>
                  <a:pt x="1940682" y="2292627"/>
                </a:lnTo>
                <a:lnTo>
                  <a:pt x="1945206" y="2295520"/>
                </a:lnTo>
                <a:lnTo>
                  <a:pt x="1951087" y="2296605"/>
                </a:lnTo>
                <a:close/>
                <a:moveTo>
                  <a:pt x="586976" y="2351058"/>
                </a:moveTo>
                <a:lnTo>
                  <a:pt x="585876" y="2350846"/>
                </a:lnTo>
                <a:lnTo>
                  <a:pt x="585876" y="2350372"/>
                </a:lnTo>
                <a:close/>
                <a:moveTo>
                  <a:pt x="590117" y="2353016"/>
                </a:moveTo>
                <a:lnTo>
                  <a:pt x="586976" y="2351058"/>
                </a:lnTo>
                <a:lnTo>
                  <a:pt x="589646" y="2351569"/>
                </a:lnTo>
                <a:close/>
                <a:moveTo>
                  <a:pt x="1965326" y="2353378"/>
                </a:moveTo>
                <a:lnTo>
                  <a:pt x="1962599" y="2350485"/>
                </a:lnTo>
                <a:lnTo>
                  <a:pt x="1959418" y="2349038"/>
                </a:lnTo>
                <a:lnTo>
                  <a:pt x="1960782" y="2347592"/>
                </a:lnTo>
                <a:lnTo>
                  <a:pt x="1958055" y="2344337"/>
                </a:lnTo>
                <a:lnTo>
                  <a:pt x="1955328" y="2343253"/>
                </a:lnTo>
                <a:lnTo>
                  <a:pt x="1957601" y="2342168"/>
                </a:lnTo>
                <a:lnTo>
                  <a:pt x="1959418" y="2340360"/>
                </a:lnTo>
                <a:lnTo>
                  <a:pt x="1959418" y="2343253"/>
                </a:lnTo>
                <a:lnTo>
                  <a:pt x="1963508" y="2347592"/>
                </a:lnTo>
                <a:lnTo>
                  <a:pt x="1967144" y="2348677"/>
                </a:lnTo>
                <a:lnTo>
                  <a:pt x="1967144" y="2350485"/>
                </a:lnTo>
                <a:lnTo>
                  <a:pt x="1968052" y="2352293"/>
                </a:lnTo>
                <a:close/>
                <a:moveTo>
                  <a:pt x="1324619" y="2356632"/>
                </a:moveTo>
                <a:lnTo>
                  <a:pt x="1321438" y="2353920"/>
                </a:lnTo>
                <a:lnTo>
                  <a:pt x="1317727" y="2351208"/>
                </a:lnTo>
                <a:lnTo>
                  <a:pt x="1320908" y="2351886"/>
                </a:lnTo>
                <a:lnTo>
                  <a:pt x="1326209" y="2354259"/>
                </a:lnTo>
                <a:close/>
                <a:moveTo>
                  <a:pt x="2170218" y="2370736"/>
                </a:moveTo>
                <a:lnTo>
                  <a:pt x="2166448" y="2370736"/>
                </a:lnTo>
                <a:lnTo>
                  <a:pt x="2161735" y="2369984"/>
                </a:lnTo>
                <a:lnTo>
                  <a:pt x="2164092" y="2367731"/>
                </a:lnTo>
                <a:lnTo>
                  <a:pt x="2164092" y="2362850"/>
                </a:lnTo>
                <a:lnTo>
                  <a:pt x="2165506" y="2360972"/>
                </a:lnTo>
                <a:lnTo>
                  <a:pt x="2168334" y="2362099"/>
                </a:lnTo>
                <a:lnTo>
                  <a:pt x="2169276" y="2364727"/>
                </a:lnTo>
                <a:lnTo>
                  <a:pt x="2167862" y="2366980"/>
                </a:lnTo>
                <a:lnTo>
                  <a:pt x="2167862" y="2369609"/>
                </a:lnTo>
                <a:close/>
                <a:moveTo>
                  <a:pt x="2083919" y="2371820"/>
                </a:moveTo>
                <a:lnTo>
                  <a:pt x="2081768" y="2371820"/>
                </a:lnTo>
                <a:lnTo>
                  <a:pt x="2080046" y="2370318"/>
                </a:lnTo>
                <a:lnTo>
                  <a:pt x="2080046" y="2365812"/>
                </a:lnTo>
                <a:lnTo>
                  <a:pt x="2078324" y="2363558"/>
                </a:lnTo>
                <a:lnTo>
                  <a:pt x="2079186" y="2362056"/>
                </a:lnTo>
                <a:lnTo>
                  <a:pt x="2081768" y="2362056"/>
                </a:lnTo>
                <a:lnTo>
                  <a:pt x="2084779" y="2364685"/>
                </a:lnTo>
                <a:lnTo>
                  <a:pt x="2088221" y="2363558"/>
                </a:lnTo>
                <a:lnTo>
                  <a:pt x="2087361" y="2365812"/>
                </a:lnTo>
                <a:lnTo>
                  <a:pt x="2083058" y="2368440"/>
                </a:lnTo>
                <a:close/>
                <a:moveTo>
                  <a:pt x="2135202" y="2372904"/>
                </a:moveTo>
                <a:lnTo>
                  <a:pt x="2129818" y="2372220"/>
                </a:lnTo>
                <a:lnTo>
                  <a:pt x="2126392" y="2369821"/>
                </a:lnTo>
                <a:lnTo>
                  <a:pt x="2130797" y="2369821"/>
                </a:lnTo>
                <a:lnTo>
                  <a:pt x="2132265" y="2366396"/>
                </a:lnTo>
                <a:lnTo>
                  <a:pt x="2139116" y="2368451"/>
                </a:lnTo>
                <a:close/>
                <a:moveTo>
                  <a:pt x="2427991" y="2373990"/>
                </a:moveTo>
                <a:lnTo>
                  <a:pt x="2423278" y="2372181"/>
                </a:lnTo>
                <a:lnTo>
                  <a:pt x="2425164" y="2371820"/>
                </a:lnTo>
                <a:lnTo>
                  <a:pt x="2427991" y="2370735"/>
                </a:lnTo>
                <a:lnTo>
                  <a:pt x="2426577" y="2369289"/>
                </a:lnTo>
                <a:lnTo>
                  <a:pt x="2427991" y="2368565"/>
                </a:lnTo>
                <a:lnTo>
                  <a:pt x="2429876" y="2371820"/>
                </a:lnTo>
                <a:lnTo>
                  <a:pt x="2431761" y="2372905"/>
                </a:lnTo>
                <a:close/>
                <a:moveTo>
                  <a:pt x="623022" y="2387008"/>
                </a:moveTo>
                <a:lnTo>
                  <a:pt x="616630" y="2382777"/>
                </a:lnTo>
                <a:lnTo>
                  <a:pt x="613680" y="2381475"/>
                </a:lnTo>
                <a:lnTo>
                  <a:pt x="616630" y="2380499"/>
                </a:lnTo>
                <a:lnTo>
                  <a:pt x="618597" y="2380824"/>
                </a:lnTo>
                <a:lnTo>
                  <a:pt x="621548" y="2384729"/>
                </a:lnTo>
                <a:lnTo>
                  <a:pt x="624990" y="2385706"/>
                </a:lnTo>
                <a:close/>
                <a:moveTo>
                  <a:pt x="1111320" y="2387008"/>
                </a:moveTo>
                <a:lnTo>
                  <a:pt x="1107078" y="2381725"/>
                </a:lnTo>
                <a:lnTo>
                  <a:pt x="1109435" y="2379413"/>
                </a:lnTo>
                <a:lnTo>
                  <a:pt x="1111320" y="2380734"/>
                </a:lnTo>
                <a:lnTo>
                  <a:pt x="1110849" y="2384696"/>
                </a:lnTo>
                <a:lnTo>
                  <a:pt x="1111320" y="2386678"/>
                </a:lnTo>
                <a:close/>
                <a:moveTo>
                  <a:pt x="2141943" y="2391347"/>
                </a:moveTo>
                <a:lnTo>
                  <a:pt x="2138644" y="2389901"/>
                </a:lnTo>
                <a:lnTo>
                  <a:pt x="2136288" y="2386285"/>
                </a:lnTo>
                <a:lnTo>
                  <a:pt x="2137231" y="2384115"/>
                </a:lnTo>
                <a:lnTo>
                  <a:pt x="2132518" y="2383753"/>
                </a:lnTo>
                <a:lnTo>
                  <a:pt x="2127805" y="2380499"/>
                </a:lnTo>
                <a:lnTo>
                  <a:pt x="2133932" y="2380860"/>
                </a:lnTo>
                <a:lnTo>
                  <a:pt x="2145242" y="2380137"/>
                </a:lnTo>
                <a:lnTo>
                  <a:pt x="2152311" y="2381584"/>
                </a:lnTo>
                <a:lnTo>
                  <a:pt x="2152783" y="2380137"/>
                </a:lnTo>
                <a:lnTo>
                  <a:pt x="2152783" y="2378329"/>
                </a:lnTo>
                <a:lnTo>
                  <a:pt x="2146656" y="2376882"/>
                </a:lnTo>
                <a:lnTo>
                  <a:pt x="2140530" y="2375798"/>
                </a:lnTo>
                <a:lnTo>
                  <a:pt x="2142415" y="2373628"/>
                </a:lnTo>
                <a:lnTo>
                  <a:pt x="2146184" y="2369650"/>
                </a:lnTo>
                <a:lnTo>
                  <a:pt x="2145242" y="2366396"/>
                </a:lnTo>
                <a:lnTo>
                  <a:pt x="2142415" y="2364226"/>
                </a:lnTo>
                <a:lnTo>
                  <a:pt x="2146184" y="2364226"/>
                </a:lnTo>
                <a:lnTo>
                  <a:pt x="2149483" y="2367481"/>
                </a:lnTo>
                <a:lnTo>
                  <a:pt x="2152311" y="2375436"/>
                </a:lnTo>
                <a:lnTo>
                  <a:pt x="2157494" y="2379414"/>
                </a:lnTo>
                <a:lnTo>
                  <a:pt x="2154667" y="2384476"/>
                </a:lnTo>
                <a:lnTo>
                  <a:pt x="2156081" y="2389901"/>
                </a:lnTo>
                <a:lnTo>
                  <a:pt x="2149483" y="2390985"/>
                </a:lnTo>
                <a:close/>
                <a:moveTo>
                  <a:pt x="1220583" y="2396771"/>
                </a:moveTo>
                <a:lnTo>
                  <a:pt x="1216543" y="2395221"/>
                </a:lnTo>
                <a:lnTo>
                  <a:pt x="1214523" y="2394601"/>
                </a:lnTo>
                <a:lnTo>
                  <a:pt x="1217553" y="2392431"/>
                </a:lnTo>
                <a:lnTo>
                  <a:pt x="1221088" y="2393672"/>
                </a:lnTo>
                <a:lnTo>
                  <a:pt x="1221592" y="2395531"/>
                </a:lnTo>
                <a:close/>
                <a:moveTo>
                  <a:pt x="1220774" y="2409789"/>
                </a:moveTo>
                <a:lnTo>
                  <a:pt x="1218170" y="2408761"/>
                </a:lnTo>
                <a:lnTo>
                  <a:pt x="1217649" y="2406363"/>
                </a:lnTo>
                <a:lnTo>
                  <a:pt x="1214523" y="2404993"/>
                </a:lnTo>
                <a:lnTo>
                  <a:pt x="1219211" y="2403280"/>
                </a:lnTo>
                <a:lnTo>
                  <a:pt x="1224420" y="2404307"/>
                </a:lnTo>
                <a:lnTo>
                  <a:pt x="1222858" y="2406363"/>
                </a:lnTo>
                <a:lnTo>
                  <a:pt x="1222858" y="2409446"/>
                </a:lnTo>
                <a:close/>
                <a:moveTo>
                  <a:pt x="1329038" y="2418468"/>
                </a:moveTo>
                <a:lnTo>
                  <a:pt x="1323269" y="2413406"/>
                </a:lnTo>
                <a:lnTo>
                  <a:pt x="1313656" y="2399303"/>
                </a:lnTo>
                <a:lnTo>
                  <a:pt x="1305003" y="2393517"/>
                </a:lnTo>
                <a:lnTo>
                  <a:pt x="1310291" y="2394602"/>
                </a:lnTo>
                <a:lnTo>
                  <a:pt x="1319424" y="2399303"/>
                </a:lnTo>
                <a:lnTo>
                  <a:pt x="1325673" y="2406535"/>
                </a:lnTo>
                <a:lnTo>
                  <a:pt x="1329038" y="2414852"/>
                </a:lnTo>
                <a:close/>
                <a:moveTo>
                  <a:pt x="687994" y="2457521"/>
                </a:moveTo>
                <a:lnTo>
                  <a:pt x="681602" y="2455990"/>
                </a:lnTo>
                <a:lnTo>
                  <a:pt x="680126" y="2453310"/>
                </a:lnTo>
                <a:lnTo>
                  <a:pt x="681602" y="2451012"/>
                </a:lnTo>
                <a:lnTo>
                  <a:pt x="685044" y="2454841"/>
                </a:lnTo>
                <a:lnTo>
                  <a:pt x="691436" y="2456756"/>
                </a:lnTo>
                <a:close/>
                <a:moveTo>
                  <a:pt x="1324325" y="2457521"/>
                </a:moveTo>
                <a:lnTo>
                  <a:pt x="1319612" y="2453182"/>
                </a:lnTo>
                <a:lnTo>
                  <a:pt x="1317727" y="2447758"/>
                </a:lnTo>
                <a:lnTo>
                  <a:pt x="1320554" y="2446673"/>
                </a:lnTo>
                <a:lnTo>
                  <a:pt x="1323854" y="2449928"/>
                </a:lnTo>
                <a:lnTo>
                  <a:pt x="1327152" y="2451374"/>
                </a:lnTo>
                <a:lnTo>
                  <a:pt x="1328566" y="2448843"/>
                </a:lnTo>
                <a:lnTo>
                  <a:pt x="1325738" y="2447397"/>
                </a:lnTo>
                <a:lnTo>
                  <a:pt x="1329038" y="2447397"/>
                </a:lnTo>
                <a:lnTo>
                  <a:pt x="1330451" y="2452459"/>
                </a:lnTo>
                <a:lnTo>
                  <a:pt x="1330451" y="2454629"/>
                </a:lnTo>
                <a:lnTo>
                  <a:pt x="1329038" y="2456075"/>
                </a:lnTo>
                <a:lnTo>
                  <a:pt x="1325738" y="2456075"/>
                </a:lnTo>
                <a:close/>
                <a:moveTo>
                  <a:pt x="2508826" y="2479218"/>
                </a:moveTo>
                <a:lnTo>
                  <a:pt x="2500055" y="2475964"/>
                </a:lnTo>
                <a:lnTo>
                  <a:pt x="2498208" y="2474517"/>
                </a:lnTo>
                <a:lnTo>
                  <a:pt x="2502824" y="2474517"/>
                </a:lnTo>
                <a:lnTo>
                  <a:pt x="2502363" y="2469816"/>
                </a:lnTo>
                <a:lnTo>
                  <a:pt x="2502824" y="2466923"/>
                </a:lnTo>
                <a:lnTo>
                  <a:pt x="2506979" y="2466200"/>
                </a:lnTo>
                <a:lnTo>
                  <a:pt x="2512980" y="2464392"/>
                </a:lnTo>
                <a:lnTo>
                  <a:pt x="2512057" y="2461861"/>
                </a:lnTo>
                <a:lnTo>
                  <a:pt x="2518058" y="2466923"/>
                </a:lnTo>
                <a:lnTo>
                  <a:pt x="2520828" y="2473432"/>
                </a:lnTo>
                <a:lnTo>
                  <a:pt x="2516673" y="2470539"/>
                </a:lnTo>
                <a:lnTo>
                  <a:pt x="2510672" y="2469816"/>
                </a:lnTo>
                <a:lnTo>
                  <a:pt x="2507441" y="2472709"/>
                </a:lnTo>
                <a:lnTo>
                  <a:pt x="2506055" y="2475964"/>
                </a:lnTo>
                <a:lnTo>
                  <a:pt x="2508826" y="2476325"/>
                </a:lnTo>
                <a:lnTo>
                  <a:pt x="2512057" y="2477410"/>
                </a:lnTo>
                <a:close/>
                <a:moveTo>
                  <a:pt x="2314420" y="2482473"/>
                </a:moveTo>
                <a:lnTo>
                  <a:pt x="2312724" y="2482097"/>
                </a:lnTo>
                <a:lnTo>
                  <a:pt x="2310178" y="2475338"/>
                </a:lnTo>
                <a:lnTo>
                  <a:pt x="2311451" y="2472709"/>
                </a:lnTo>
                <a:lnTo>
                  <a:pt x="2313996" y="2474962"/>
                </a:lnTo>
                <a:lnTo>
                  <a:pt x="2313148" y="2480220"/>
                </a:lnTo>
                <a:close/>
                <a:moveTo>
                  <a:pt x="2332800" y="2492236"/>
                </a:moveTo>
                <a:lnTo>
                  <a:pt x="2329875" y="2492236"/>
                </a:lnTo>
                <a:lnTo>
                  <a:pt x="2328412" y="2490322"/>
                </a:lnTo>
                <a:lnTo>
                  <a:pt x="2325000" y="2490003"/>
                </a:lnTo>
                <a:lnTo>
                  <a:pt x="2321588" y="2491917"/>
                </a:lnTo>
                <a:lnTo>
                  <a:pt x="2319637" y="2490960"/>
                </a:lnTo>
                <a:lnTo>
                  <a:pt x="2318662" y="2488088"/>
                </a:lnTo>
                <a:lnTo>
                  <a:pt x="2319637" y="2486812"/>
                </a:lnTo>
                <a:lnTo>
                  <a:pt x="2324512" y="2487769"/>
                </a:lnTo>
                <a:lnTo>
                  <a:pt x="2330850" y="2489365"/>
                </a:lnTo>
                <a:close/>
                <a:moveTo>
                  <a:pt x="2374905" y="2498745"/>
                </a:moveTo>
                <a:lnTo>
                  <a:pt x="2373429" y="2496831"/>
                </a:lnTo>
                <a:lnTo>
                  <a:pt x="2370970" y="2495299"/>
                </a:lnTo>
                <a:lnTo>
                  <a:pt x="2372938" y="2493767"/>
                </a:lnTo>
                <a:lnTo>
                  <a:pt x="2378838" y="2492236"/>
                </a:lnTo>
                <a:lnTo>
                  <a:pt x="2382280" y="2493002"/>
                </a:lnTo>
                <a:lnTo>
                  <a:pt x="2379330" y="2496831"/>
                </a:lnTo>
                <a:close/>
                <a:moveTo>
                  <a:pt x="2510932" y="2500914"/>
                </a:moveTo>
                <a:lnTo>
                  <a:pt x="2506220" y="2499766"/>
                </a:lnTo>
                <a:lnTo>
                  <a:pt x="2499622" y="2491343"/>
                </a:lnTo>
                <a:lnTo>
                  <a:pt x="2493967" y="2487896"/>
                </a:lnTo>
                <a:lnTo>
                  <a:pt x="2500093" y="2489811"/>
                </a:lnTo>
                <a:lnTo>
                  <a:pt x="2508576" y="2497469"/>
                </a:lnTo>
                <a:close/>
                <a:moveTo>
                  <a:pt x="2352591" y="2510678"/>
                </a:moveTo>
                <a:lnTo>
                  <a:pt x="2346787" y="2505796"/>
                </a:lnTo>
                <a:lnTo>
                  <a:pt x="2344108" y="2500914"/>
                </a:lnTo>
                <a:lnTo>
                  <a:pt x="2345895" y="2502792"/>
                </a:lnTo>
                <a:lnTo>
                  <a:pt x="2351699" y="2506923"/>
                </a:lnTo>
                <a:close/>
                <a:moveTo>
                  <a:pt x="2339869" y="2512848"/>
                </a:moveTo>
                <a:lnTo>
                  <a:pt x="2335049" y="2509232"/>
                </a:lnTo>
                <a:lnTo>
                  <a:pt x="2323482" y="2500914"/>
                </a:lnTo>
                <a:lnTo>
                  <a:pt x="2318662" y="2494767"/>
                </a:lnTo>
                <a:lnTo>
                  <a:pt x="2318662" y="2492236"/>
                </a:lnTo>
                <a:lnTo>
                  <a:pt x="2323964" y="2497299"/>
                </a:lnTo>
                <a:lnTo>
                  <a:pt x="2334567" y="2504169"/>
                </a:lnTo>
                <a:lnTo>
                  <a:pt x="2339387" y="2509594"/>
                </a:lnTo>
                <a:close/>
                <a:moveTo>
                  <a:pt x="696148" y="2513932"/>
                </a:moveTo>
                <a:lnTo>
                  <a:pt x="693320" y="2510678"/>
                </a:lnTo>
                <a:lnTo>
                  <a:pt x="690493" y="2509232"/>
                </a:lnTo>
                <a:lnTo>
                  <a:pt x="691907" y="2507785"/>
                </a:lnTo>
                <a:lnTo>
                  <a:pt x="690022" y="2504531"/>
                </a:lnTo>
                <a:lnTo>
                  <a:pt x="687194" y="2503084"/>
                </a:lnTo>
                <a:lnTo>
                  <a:pt x="690022" y="2502361"/>
                </a:lnTo>
                <a:lnTo>
                  <a:pt x="691907" y="2500914"/>
                </a:lnTo>
                <a:lnTo>
                  <a:pt x="691436" y="2503446"/>
                </a:lnTo>
                <a:lnTo>
                  <a:pt x="694735" y="2507785"/>
                </a:lnTo>
                <a:lnTo>
                  <a:pt x="698504" y="2508870"/>
                </a:lnTo>
                <a:lnTo>
                  <a:pt x="698033" y="2510678"/>
                </a:lnTo>
                <a:lnTo>
                  <a:pt x="698033" y="2512848"/>
                </a:lnTo>
                <a:close/>
                <a:moveTo>
                  <a:pt x="2346937" y="2519357"/>
                </a:moveTo>
                <a:lnTo>
                  <a:pt x="2339868" y="2512523"/>
                </a:lnTo>
                <a:lnTo>
                  <a:pt x="2342898" y="2511763"/>
                </a:lnTo>
                <a:lnTo>
                  <a:pt x="2344917" y="2516319"/>
                </a:lnTo>
                <a:lnTo>
                  <a:pt x="2346432" y="2517838"/>
                </a:lnTo>
                <a:close/>
                <a:moveTo>
                  <a:pt x="932717" y="2519718"/>
                </a:moveTo>
                <a:lnTo>
                  <a:pt x="933659" y="2517187"/>
                </a:lnTo>
                <a:lnTo>
                  <a:pt x="931226" y="2515587"/>
                </a:lnTo>
                <a:lnTo>
                  <a:pt x="930045" y="2518950"/>
                </a:lnTo>
                <a:close/>
                <a:moveTo>
                  <a:pt x="936486" y="2526950"/>
                </a:moveTo>
                <a:lnTo>
                  <a:pt x="936486" y="2524781"/>
                </a:lnTo>
                <a:lnTo>
                  <a:pt x="933659" y="2522611"/>
                </a:lnTo>
                <a:lnTo>
                  <a:pt x="928918" y="2522157"/>
                </a:lnTo>
                <a:lnTo>
                  <a:pt x="928253" y="2524052"/>
                </a:lnTo>
                <a:lnTo>
                  <a:pt x="926067" y="2526603"/>
                </a:lnTo>
                <a:close/>
                <a:moveTo>
                  <a:pt x="807835" y="2536714"/>
                </a:moveTo>
                <a:lnTo>
                  <a:pt x="805007" y="2536714"/>
                </a:lnTo>
                <a:lnTo>
                  <a:pt x="803593" y="2535212"/>
                </a:lnTo>
                <a:lnTo>
                  <a:pt x="804536" y="2530330"/>
                </a:lnTo>
                <a:lnTo>
                  <a:pt x="803122" y="2528077"/>
                </a:lnTo>
                <a:lnTo>
                  <a:pt x="804536" y="2526950"/>
                </a:lnTo>
                <a:lnTo>
                  <a:pt x="806421" y="2526950"/>
                </a:lnTo>
                <a:lnTo>
                  <a:pt x="809720" y="2530330"/>
                </a:lnTo>
                <a:lnTo>
                  <a:pt x="813018" y="2529203"/>
                </a:lnTo>
                <a:lnTo>
                  <a:pt x="812548" y="2531081"/>
                </a:lnTo>
                <a:lnTo>
                  <a:pt x="806892" y="2533710"/>
                </a:lnTo>
                <a:close/>
                <a:moveTo>
                  <a:pt x="889361" y="2537799"/>
                </a:moveTo>
                <a:lnTo>
                  <a:pt x="886035" y="2537438"/>
                </a:lnTo>
                <a:lnTo>
                  <a:pt x="882292" y="2536715"/>
                </a:lnTo>
                <a:lnTo>
                  <a:pt x="884787" y="2534907"/>
                </a:lnTo>
                <a:lnTo>
                  <a:pt x="884787" y="2530567"/>
                </a:lnTo>
                <a:lnTo>
                  <a:pt x="886451" y="2528035"/>
                </a:lnTo>
                <a:lnTo>
                  <a:pt x="888945" y="2529482"/>
                </a:lnTo>
                <a:lnTo>
                  <a:pt x="888945" y="2531652"/>
                </a:lnTo>
                <a:lnTo>
                  <a:pt x="887698" y="2533821"/>
                </a:lnTo>
                <a:lnTo>
                  <a:pt x="887698" y="2536353"/>
                </a:lnTo>
                <a:close/>
                <a:moveTo>
                  <a:pt x="855600" y="2538884"/>
                </a:moveTo>
                <a:lnTo>
                  <a:pt x="851076" y="2538501"/>
                </a:lnTo>
                <a:lnTo>
                  <a:pt x="848362" y="2535438"/>
                </a:lnTo>
                <a:lnTo>
                  <a:pt x="852433" y="2535438"/>
                </a:lnTo>
                <a:lnTo>
                  <a:pt x="853791" y="2532375"/>
                </a:lnTo>
                <a:lnTo>
                  <a:pt x="859672" y="2534672"/>
                </a:lnTo>
                <a:close/>
                <a:moveTo>
                  <a:pt x="1129698" y="2541053"/>
                </a:moveTo>
                <a:lnTo>
                  <a:pt x="1125457" y="2539813"/>
                </a:lnTo>
                <a:lnTo>
                  <a:pt x="1127813" y="2539503"/>
                </a:lnTo>
                <a:lnTo>
                  <a:pt x="1130170" y="2538573"/>
                </a:lnTo>
                <a:lnTo>
                  <a:pt x="1129227" y="2536713"/>
                </a:lnTo>
                <a:lnTo>
                  <a:pt x="1130170" y="2536713"/>
                </a:lnTo>
                <a:lnTo>
                  <a:pt x="1131583" y="2539503"/>
                </a:lnTo>
                <a:lnTo>
                  <a:pt x="1133939" y="2540123"/>
                </a:lnTo>
                <a:close/>
                <a:moveTo>
                  <a:pt x="2632703" y="2554071"/>
                </a:moveTo>
                <a:lnTo>
                  <a:pt x="2622844" y="2551910"/>
                </a:lnTo>
                <a:lnTo>
                  <a:pt x="2611108" y="2542542"/>
                </a:lnTo>
                <a:lnTo>
                  <a:pt x="2604066" y="2535697"/>
                </a:lnTo>
                <a:lnTo>
                  <a:pt x="2605944" y="2535697"/>
                </a:lnTo>
                <a:lnTo>
                  <a:pt x="2606882" y="2532094"/>
                </a:lnTo>
                <a:lnTo>
                  <a:pt x="2608761" y="2532094"/>
                </a:lnTo>
                <a:lnTo>
                  <a:pt x="2605944" y="2525609"/>
                </a:lnTo>
                <a:lnTo>
                  <a:pt x="2598902" y="2512998"/>
                </a:lnTo>
                <a:lnTo>
                  <a:pt x="2597964" y="2506153"/>
                </a:lnTo>
                <a:lnTo>
                  <a:pt x="2594678" y="2505432"/>
                </a:lnTo>
                <a:lnTo>
                  <a:pt x="2591391" y="2503631"/>
                </a:lnTo>
                <a:lnTo>
                  <a:pt x="2593269" y="2501108"/>
                </a:lnTo>
                <a:lnTo>
                  <a:pt x="2593269" y="2498947"/>
                </a:lnTo>
                <a:lnTo>
                  <a:pt x="2588574" y="2498587"/>
                </a:lnTo>
                <a:lnTo>
                  <a:pt x="2583880" y="2495344"/>
                </a:lnTo>
                <a:lnTo>
                  <a:pt x="2588104" y="2492462"/>
                </a:lnTo>
                <a:lnTo>
                  <a:pt x="2585758" y="2491741"/>
                </a:lnTo>
                <a:lnTo>
                  <a:pt x="2582002" y="2490300"/>
                </a:lnTo>
                <a:lnTo>
                  <a:pt x="2581063" y="2491741"/>
                </a:lnTo>
                <a:lnTo>
                  <a:pt x="2580594" y="2488138"/>
                </a:lnTo>
                <a:lnTo>
                  <a:pt x="2579655" y="2484896"/>
                </a:lnTo>
                <a:lnTo>
                  <a:pt x="2577776" y="2483455"/>
                </a:lnTo>
                <a:lnTo>
                  <a:pt x="2574960" y="2485616"/>
                </a:lnTo>
                <a:lnTo>
                  <a:pt x="2573082" y="2483815"/>
                </a:lnTo>
                <a:lnTo>
                  <a:pt x="2573552" y="2480932"/>
                </a:lnTo>
                <a:lnTo>
                  <a:pt x="2568388" y="2474807"/>
                </a:lnTo>
                <a:lnTo>
                  <a:pt x="2568857" y="2470844"/>
                </a:lnTo>
                <a:lnTo>
                  <a:pt x="2566040" y="2470844"/>
                </a:lnTo>
                <a:lnTo>
                  <a:pt x="2562284" y="2467962"/>
                </a:lnTo>
                <a:lnTo>
                  <a:pt x="2558998" y="2460035"/>
                </a:lnTo>
                <a:lnTo>
                  <a:pt x="2558998" y="2455352"/>
                </a:lnTo>
                <a:lnTo>
                  <a:pt x="2566980" y="2456072"/>
                </a:lnTo>
                <a:lnTo>
                  <a:pt x="2577776" y="2461837"/>
                </a:lnTo>
                <a:lnTo>
                  <a:pt x="2586696" y="2470484"/>
                </a:lnTo>
                <a:lnTo>
                  <a:pt x="2596555" y="2480212"/>
                </a:lnTo>
                <a:lnTo>
                  <a:pt x="2605005" y="2484535"/>
                </a:lnTo>
                <a:lnTo>
                  <a:pt x="2602658" y="2488498"/>
                </a:lnTo>
                <a:lnTo>
                  <a:pt x="2608291" y="2494984"/>
                </a:lnTo>
                <a:lnTo>
                  <a:pt x="2614394" y="2496786"/>
                </a:lnTo>
                <a:lnTo>
                  <a:pt x="2615802" y="2500028"/>
                </a:lnTo>
                <a:lnTo>
                  <a:pt x="2612986" y="2503271"/>
                </a:lnTo>
                <a:lnTo>
                  <a:pt x="2619558" y="2506153"/>
                </a:lnTo>
                <a:lnTo>
                  <a:pt x="2623783" y="2509756"/>
                </a:lnTo>
                <a:lnTo>
                  <a:pt x="2635989" y="2509756"/>
                </a:lnTo>
                <a:lnTo>
                  <a:pt x="2654768" y="2510477"/>
                </a:lnTo>
                <a:lnTo>
                  <a:pt x="2669789" y="2512998"/>
                </a:lnTo>
                <a:lnTo>
                  <a:pt x="2677301" y="2516241"/>
                </a:lnTo>
                <a:lnTo>
                  <a:pt x="2677770" y="2519123"/>
                </a:lnTo>
                <a:lnTo>
                  <a:pt x="2681995" y="2522006"/>
                </a:lnTo>
                <a:lnTo>
                  <a:pt x="2670260" y="2522366"/>
                </a:lnTo>
                <a:lnTo>
                  <a:pt x="2659462" y="2524888"/>
                </a:lnTo>
                <a:lnTo>
                  <a:pt x="2658992" y="2528130"/>
                </a:lnTo>
                <a:lnTo>
                  <a:pt x="2656175" y="2531734"/>
                </a:lnTo>
                <a:lnTo>
                  <a:pt x="2653358" y="2529212"/>
                </a:lnTo>
                <a:lnTo>
                  <a:pt x="2651950" y="2531373"/>
                </a:lnTo>
                <a:lnTo>
                  <a:pt x="2652889" y="2533895"/>
                </a:lnTo>
                <a:lnTo>
                  <a:pt x="2653358" y="2532094"/>
                </a:lnTo>
                <a:lnTo>
                  <a:pt x="2657584" y="2532814"/>
                </a:lnTo>
                <a:lnTo>
                  <a:pt x="2664156" y="2536418"/>
                </a:lnTo>
                <a:lnTo>
                  <a:pt x="2670260" y="2538579"/>
                </a:lnTo>
                <a:lnTo>
                  <a:pt x="2670260" y="2541461"/>
                </a:lnTo>
                <a:lnTo>
                  <a:pt x="2668381" y="2544704"/>
                </a:lnTo>
                <a:lnTo>
                  <a:pt x="2665095" y="2542542"/>
                </a:lnTo>
                <a:lnTo>
                  <a:pt x="2658054" y="2539660"/>
                </a:lnTo>
                <a:lnTo>
                  <a:pt x="2654297" y="2540020"/>
                </a:lnTo>
                <a:lnTo>
                  <a:pt x="2652889" y="2542182"/>
                </a:lnTo>
                <a:lnTo>
                  <a:pt x="2643500" y="2540020"/>
                </a:lnTo>
                <a:lnTo>
                  <a:pt x="2622844" y="2532814"/>
                </a:lnTo>
                <a:lnTo>
                  <a:pt x="2614394" y="2532094"/>
                </a:lnTo>
                <a:lnTo>
                  <a:pt x="2613456" y="2535697"/>
                </a:lnTo>
                <a:lnTo>
                  <a:pt x="2616272" y="2541101"/>
                </a:lnTo>
                <a:lnTo>
                  <a:pt x="2626600" y="2544344"/>
                </a:lnTo>
                <a:lnTo>
                  <a:pt x="2635989" y="2545064"/>
                </a:lnTo>
                <a:lnTo>
                  <a:pt x="2634580" y="2548667"/>
                </a:lnTo>
                <a:lnTo>
                  <a:pt x="2637397" y="2551910"/>
                </a:lnTo>
                <a:close/>
                <a:moveTo>
                  <a:pt x="867212" y="2557326"/>
                </a:moveTo>
                <a:lnTo>
                  <a:pt x="860615" y="2557326"/>
                </a:lnTo>
                <a:lnTo>
                  <a:pt x="857787" y="2555841"/>
                </a:lnTo>
                <a:lnTo>
                  <a:pt x="856373" y="2552125"/>
                </a:lnTo>
                <a:lnTo>
                  <a:pt x="857315" y="2549896"/>
                </a:lnTo>
                <a:lnTo>
                  <a:pt x="852604" y="2549524"/>
                </a:lnTo>
                <a:lnTo>
                  <a:pt x="848362" y="2545809"/>
                </a:lnTo>
                <a:lnTo>
                  <a:pt x="854488" y="2546923"/>
                </a:lnTo>
                <a:lnTo>
                  <a:pt x="865327" y="2545809"/>
                </a:lnTo>
                <a:lnTo>
                  <a:pt x="871453" y="2548038"/>
                </a:lnTo>
                <a:lnTo>
                  <a:pt x="872867" y="2546181"/>
                </a:lnTo>
                <a:lnTo>
                  <a:pt x="872867" y="2544694"/>
                </a:lnTo>
                <a:lnTo>
                  <a:pt x="867212" y="2543209"/>
                </a:lnTo>
                <a:lnTo>
                  <a:pt x="861086" y="2541351"/>
                </a:lnTo>
                <a:lnTo>
                  <a:pt x="863442" y="2539493"/>
                </a:lnTo>
                <a:lnTo>
                  <a:pt x="867212" y="2535407"/>
                </a:lnTo>
                <a:lnTo>
                  <a:pt x="867212" y="2532434"/>
                </a:lnTo>
                <a:lnTo>
                  <a:pt x="864385" y="2530205"/>
                </a:lnTo>
                <a:lnTo>
                  <a:pt x="868154" y="2530205"/>
                </a:lnTo>
                <a:lnTo>
                  <a:pt x="870511" y="2533549"/>
                </a:lnTo>
                <a:lnTo>
                  <a:pt x="871925" y="2541351"/>
                </a:lnTo>
                <a:lnTo>
                  <a:pt x="876637" y="2545809"/>
                </a:lnTo>
                <a:lnTo>
                  <a:pt x="873338" y="2551011"/>
                </a:lnTo>
                <a:lnTo>
                  <a:pt x="874280" y="2555841"/>
                </a:lnTo>
                <a:close/>
                <a:moveTo>
                  <a:pt x="2689213" y="2561665"/>
                </a:moveTo>
                <a:lnTo>
                  <a:pt x="2685642" y="2558772"/>
                </a:lnTo>
                <a:lnTo>
                  <a:pt x="2683409" y="2555517"/>
                </a:lnTo>
                <a:lnTo>
                  <a:pt x="2686088" y="2554433"/>
                </a:lnTo>
                <a:lnTo>
                  <a:pt x="2688767" y="2552986"/>
                </a:lnTo>
                <a:lnTo>
                  <a:pt x="2690552" y="2555517"/>
                </a:lnTo>
                <a:lnTo>
                  <a:pt x="2691892" y="2560219"/>
                </a:lnTo>
                <a:close/>
                <a:moveTo>
                  <a:pt x="1193318" y="2640858"/>
                </a:moveTo>
                <a:lnTo>
                  <a:pt x="1185777" y="2638382"/>
                </a:lnTo>
                <a:lnTo>
                  <a:pt x="1183421" y="2636967"/>
                </a:lnTo>
                <a:lnTo>
                  <a:pt x="1187662" y="2636259"/>
                </a:lnTo>
                <a:lnTo>
                  <a:pt x="1187662" y="2631660"/>
                </a:lnTo>
                <a:lnTo>
                  <a:pt x="1188134" y="2629891"/>
                </a:lnTo>
                <a:lnTo>
                  <a:pt x="1192375" y="2628830"/>
                </a:lnTo>
                <a:lnTo>
                  <a:pt x="1198030" y="2627061"/>
                </a:lnTo>
                <a:lnTo>
                  <a:pt x="1198030" y="2624585"/>
                </a:lnTo>
                <a:lnTo>
                  <a:pt x="1203214" y="2629891"/>
                </a:lnTo>
                <a:lnTo>
                  <a:pt x="1204628" y="2635197"/>
                </a:lnTo>
                <a:lnTo>
                  <a:pt x="1201329" y="2632722"/>
                </a:lnTo>
                <a:lnTo>
                  <a:pt x="1193789" y="2632722"/>
                </a:lnTo>
                <a:lnTo>
                  <a:pt x="1190961" y="2638028"/>
                </a:lnTo>
                <a:lnTo>
                  <a:pt x="1193318" y="2638382"/>
                </a:lnTo>
                <a:lnTo>
                  <a:pt x="1195674" y="2639443"/>
                </a:lnTo>
                <a:close/>
                <a:moveTo>
                  <a:pt x="1012357" y="2646282"/>
                </a:moveTo>
                <a:lnTo>
                  <a:pt x="1011146" y="2645920"/>
                </a:lnTo>
                <a:lnTo>
                  <a:pt x="1009529" y="2640134"/>
                </a:lnTo>
                <a:lnTo>
                  <a:pt x="1010741" y="2637603"/>
                </a:lnTo>
                <a:lnTo>
                  <a:pt x="1012357" y="2639411"/>
                </a:lnTo>
                <a:lnTo>
                  <a:pt x="1011549" y="2644112"/>
                </a:lnTo>
                <a:close/>
                <a:moveTo>
                  <a:pt x="1238086" y="2646282"/>
                </a:moveTo>
                <a:lnTo>
                  <a:pt x="1231959" y="2640858"/>
                </a:lnTo>
                <a:lnTo>
                  <a:pt x="1228190" y="2632541"/>
                </a:lnTo>
                <a:lnTo>
                  <a:pt x="1222535" y="2623862"/>
                </a:lnTo>
                <a:lnTo>
                  <a:pt x="1217822" y="2620607"/>
                </a:lnTo>
                <a:lnTo>
                  <a:pt x="1214523" y="2622054"/>
                </a:lnTo>
                <a:lnTo>
                  <a:pt x="1212639" y="2626032"/>
                </a:lnTo>
                <a:lnTo>
                  <a:pt x="1209340" y="2626755"/>
                </a:lnTo>
                <a:lnTo>
                  <a:pt x="1208397" y="2624946"/>
                </a:lnTo>
                <a:lnTo>
                  <a:pt x="1206512" y="2621331"/>
                </a:lnTo>
                <a:lnTo>
                  <a:pt x="1204156" y="2621692"/>
                </a:lnTo>
                <a:lnTo>
                  <a:pt x="1203213" y="2623138"/>
                </a:lnTo>
                <a:lnTo>
                  <a:pt x="1200857" y="2619523"/>
                </a:lnTo>
                <a:lnTo>
                  <a:pt x="1198972" y="2616629"/>
                </a:lnTo>
                <a:lnTo>
                  <a:pt x="1200857" y="2615545"/>
                </a:lnTo>
                <a:lnTo>
                  <a:pt x="1203213" y="2618437"/>
                </a:lnTo>
                <a:lnTo>
                  <a:pt x="1204156" y="2619161"/>
                </a:lnTo>
                <a:lnTo>
                  <a:pt x="1205570" y="2616629"/>
                </a:lnTo>
                <a:lnTo>
                  <a:pt x="1200386" y="2613014"/>
                </a:lnTo>
                <a:lnTo>
                  <a:pt x="1197087" y="2611205"/>
                </a:lnTo>
                <a:lnTo>
                  <a:pt x="1200386" y="2602527"/>
                </a:lnTo>
                <a:lnTo>
                  <a:pt x="1203213" y="2593487"/>
                </a:lnTo>
                <a:lnTo>
                  <a:pt x="1206984" y="2593125"/>
                </a:lnTo>
                <a:lnTo>
                  <a:pt x="1210282" y="2592040"/>
                </a:lnTo>
                <a:lnTo>
                  <a:pt x="1208397" y="2589509"/>
                </a:lnTo>
                <a:lnTo>
                  <a:pt x="1199444" y="2588424"/>
                </a:lnTo>
                <a:lnTo>
                  <a:pt x="1197087" y="2589870"/>
                </a:lnTo>
                <a:lnTo>
                  <a:pt x="1194260" y="2585893"/>
                </a:lnTo>
                <a:lnTo>
                  <a:pt x="1187192" y="2577938"/>
                </a:lnTo>
                <a:lnTo>
                  <a:pt x="1186720" y="2573960"/>
                </a:lnTo>
                <a:lnTo>
                  <a:pt x="1194260" y="2566366"/>
                </a:lnTo>
                <a:lnTo>
                  <a:pt x="1203213" y="2562750"/>
                </a:lnTo>
                <a:lnTo>
                  <a:pt x="1203213" y="2559857"/>
                </a:lnTo>
                <a:lnTo>
                  <a:pt x="1197558" y="2553348"/>
                </a:lnTo>
                <a:lnTo>
                  <a:pt x="1194260" y="2550817"/>
                </a:lnTo>
                <a:lnTo>
                  <a:pt x="1196145" y="2546839"/>
                </a:lnTo>
                <a:lnTo>
                  <a:pt x="1192374" y="2538884"/>
                </a:lnTo>
                <a:lnTo>
                  <a:pt x="1184835" y="2530567"/>
                </a:lnTo>
                <a:lnTo>
                  <a:pt x="1180122" y="2521888"/>
                </a:lnTo>
                <a:lnTo>
                  <a:pt x="1180593" y="2517187"/>
                </a:lnTo>
                <a:lnTo>
                  <a:pt x="1173054" y="2510316"/>
                </a:lnTo>
                <a:lnTo>
                  <a:pt x="1154675" y="2497660"/>
                </a:lnTo>
                <a:lnTo>
                  <a:pt x="1145250" y="2492959"/>
                </a:lnTo>
                <a:lnTo>
                  <a:pt x="1148078" y="2491513"/>
                </a:lnTo>
                <a:lnTo>
                  <a:pt x="1150905" y="2491151"/>
                </a:lnTo>
                <a:lnTo>
                  <a:pt x="1144779" y="2486450"/>
                </a:lnTo>
                <a:lnTo>
                  <a:pt x="1134411" y="2479218"/>
                </a:lnTo>
                <a:lnTo>
                  <a:pt x="1132526" y="2473432"/>
                </a:lnTo>
                <a:lnTo>
                  <a:pt x="1133940" y="2470178"/>
                </a:lnTo>
                <a:lnTo>
                  <a:pt x="1126400" y="2465477"/>
                </a:lnTo>
                <a:lnTo>
                  <a:pt x="1116975" y="2454629"/>
                </a:lnTo>
                <a:lnTo>
                  <a:pt x="1113204" y="2449204"/>
                </a:lnTo>
                <a:lnTo>
                  <a:pt x="1115561" y="2447758"/>
                </a:lnTo>
                <a:lnTo>
                  <a:pt x="1120745" y="2448481"/>
                </a:lnTo>
                <a:lnTo>
                  <a:pt x="1123101" y="2449204"/>
                </a:lnTo>
                <a:lnTo>
                  <a:pt x="1124986" y="2445588"/>
                </a:lnTo>
                <a:lnTo>
                  <a:pt x="1120745" y="2439441"/>
                </a:lnTo>
                <a:lnTo>
                  <a:pt x="1119332" y="2435825"/>
                </a:lnTo>
                <a:lnTo>
                  <a:pt x="1114619" y="2435463"/>
                </a:lnTo>
                <a:lnTo>
                  <a:pt x="1108022" y="2429677"/>
                </a:lnTo>
                <a:lnTo>
                  <a:pt x="1101894" y="2422445"/>
                </a:lnTo>
                <a:lnTo>
                  <a:pt x="1095297" y="2415936"/>
                </a:lnTo>
                <a:lnTo>
                  <a:pt x="1090113" y="2414490"/>
                </a:lnTo>
                <a:lnTo>
                  <a:pt x="1087757" y="2421360"/>
                </a:lnTo>
                <a:lnTo>
                  <a:pt x="1087757" y="2435463"/>
                </a:lnTo>
                <a:lnTo>
                  <a:pt x="1085402" y="2441611"/>
                </a:lnTo>
                <a:lnTo>
                  <a:pt x="1084930" y="2442695"/>
                </a:lnTo>
                <a:lnTo>
                  <a:pt x="1081631" y="2445588"/>
                </a:lnTo>
                <a:lnTo>
                  <a:pt x="1084458" y="2447396"/>
                </a:lnTo>
                <a:lnTo>
                  <a:pt x="1081631" y="2448481"/>
                </a:lnTo>
                <a:lnTo>
                  <a:pt x="1078332" y="2446311"/>
                </a:lnTo>
                <a:lnTo>
                  <a:pt x="1077390" y="2448843"/>
                </a:lnTo>
                <a:lnTo>
                  <a:pt x="1080689" y="2450289"/>
                </a:lnTo>
                <a:lnTo>
                  <a:pt x="1077390" y="2453182"/>
                </a:lnTo>
                <a:lnTo>
                  <a:pt x="1075976" y="2460414"/>
                </a:lnTo>
                <a:lnTo>
                  <a:pt x="1072677" y="2462946"/>
                </a:lnTo>
                <a:lnTo>
                  <a:pt x="1075505" y="2469816"/>
                </a:lnTo>
                <a:lnTo>
                  <a:pt x="1075976" y="2483557"/>
                </a:lnTo>
                <a:lnTo>
                  <a:pt x="1078803" y="2490428"/>
                </a:lnTo>
                <a:lnTo>
                  <a:pt x="1072677" y="2507785"/>
                </a:lnTo>
                <a:lnTo>
                  <a:pt x="1063253" y="2535267"/>
                </a:lnTo>
                <a:lnTo>
                  <a:pt x="1055241" y="2550455"/>
                </a:lnTo>
                <a:lnTo>
                  <a:pt x="1055712" y="2552625"/>
                </a:lnTo>
                <a:lnTo>
                  <a:pt x="1057598" y="2554433"/>
                </a:lnTo>
                <a:lnTo>
                  <a:pt x="1053827" y="2556964"/>
                </a:lnTo>
                <a:lnTo>
                  <a:pt x="1049115" y="2556964"/>
                </a:lnTo>
                <a:lnTo>
                  <a:pt x="1049586" y="2558772"/>
                </a:lnTo>
                <a:lnTo>
                  <a:pt x="1050528" y="2560942"/>
                </a:lnTo>
                <a:lnTo>
                  <a:pt x="1044402" y="2562388"/>
                </a:lnTo>
                <a:lnTo>
                  <a:pt x="1036862" y="2569982"/>
                </a:lnTo>
                <a:lnTo>
                  <a:pt x="1033564" y="2575406"/>
                </a:lnTo>
                <a:lnTo>
                  <a:pt x="1030736" y="2575406"/>
                </a:lnTo>
                <a:lnTo>
                  <a:pt x="1027908" y="2573960"/>
                </a:lnTo>
                <a:lnTo>
                  <a:pt x="1027437" y="2577575"/>
                </a:lnTo>
                <a:lnTo>
                  <a:pt x="1023196" y="2581553"/>
                </a:lnTo>
                <a:lnTo>
                  <a:pt x="1013771" y="2586254"/>
                </a:lnTo>
                <a:lnTo>
                  <a:pt x="1009530" y="2592040"/>
                </a:lnTo>
                <a:lnTo>
                  <a:pt x="1000104" y="2587339"/>
                </a:lnTo>
                <a:lnTo>
                  <a:pt x="980312" y="2584808"/>
                </a:lnTo>
                <a:lnTo>
                  <a:pt x="960520" y="2585170"/>
                </a:lnTo>
                <a:lnTo>
                  <a:pt x="941199" y="2582638"/>
                </a:lnTo>
                <a:lnTo>
                  <a:pt x="931302" y="2578661"/>
                </a:lnTo>
                <a:lnTo>
                  <a:pt x="933659" y="2574683"/>
                </a:lnTo>
                <a:lnTo>
                  <a:pt x="931302" y="2569259"/>
                </a:lnTo>
                <a:lnTo>
                  <a:pt x="930360" y="2566004"/>
                </a:lnTo>
                <a:lnTo>
                  <a:pt x="944498" y="2566366"/>
                </a:lnTo>
                <a:lnTo>
                  <a:pt x="972773" y="2569620"/>
                </a:lnTo>
                <a:lnTo>
                  <a:pt x="986439" y="2569259"/>
                </a:lnTo>
                <a:lnTo>
                  <a:pt x="989266" y="2566004"/>
                </a:lnTo>
                <a:lnTo>
                  <a:pt x="987381" y="2562750"/>
                </a:lnTo>
                <a:lnTo>
                  <a:pt x="985967" y="2562750"/>
                </a:lnTo>
                <a:lnTo>
                  <a:pt x="983140" y="2564920"/>
                </a:lnTo>
                <a:lnTo>
                  <a:pt x="981255" y="2563834"/>
                </a:lnTo>
                <a:lnTo>
                  <a:pt x="983612" y="2560218"/>
                </a:lnTo>
                <a:lnTo>
                  <a:pt x="980312" y="2555517"/>
                </a:lnTo>
                <a:lnTo>
                  <a:pt x="964761" y="2549732"/>
                </a:lnTo>
                <a:lnTo>
                  <a:pt x="955808" y="2546839"/>
                </a:lnTo>
                <a:lnTo>
                  <a:pt x="954394" y="2543585"/>
                </a:lnTo>
                <a:lnTo>
                  <a:pt x="953451" y="2540330"/>
                </a:lnTo>
                <a:lnTo>
                  <a:pt x="946382" y="2539607"/>
                </a:lnTo>
                <a:lnTo>
                  <a:pt x="933659" y="2533821"/>
                </a:lnTo>
                <a:lnTo>
                  <a:pt x="930360" y="2530205"/>
                </a:lnTo>
                <a:lnTo>
                  <a:pt x="924264" y="2528708"/>
                </a:lnTo>
                <a:lnTo>
                  <a:pt x="917402" y="2536713"/>
                </a:lnTo>
                <a:lnTo>
                  <a:pt x="911268" y="2537799"/>
                </a:lnTo>
                <a:lnTo>
                  <a:pt x="909382" y="2537799"/>
                </a:lnTo>
                <a:lnTo>
                  <a:pt x="905135" y="2534181"/>
                </a:lnTo>
                <a:lnTo>
                  <a:pt x="903248" y="2524052"/>
                </a:lnTo>
                <a:lnTo>
                  <a:pt x="903737" y="2521617"/>
                </a:lnTo>
                <a:lnTo>
                  <a:pt x="902556" y="2521164"/>
                </a:lnTo>
                <a:lnTo>
                  <a:pt x="895016" y="2515379"/>
                </a:lnTo>
                <a:lnTo>
                  <a:pt x="892660" y="2512486"/>
                </a:lnTo>
                <a:lnTo>
                  <a:pt x="902556" y="2518995"/>
                </a:lnTo>
                <a:lnTo>
                  <a:pt x="904158" y="2519522"/>
                </a:lnTo>
                <a:lnTo>
                  <a:pt x="905135" y="2514647"/>
                </a:lnTo>
                <a:lnTo>
                  <a:pt x="907931" y="2504085"/>
                </a:lnTo>
                <a:lnTo>
                  <a:pt x="901142" y="2500914"/>
                </a:lnTo>
                <a:lnTo>
                  <a:pt x="894074" y="2499830"/>
                </a:lnTo>
                <a:lnTo>
                  <a:pt x="895016" y="2503446"/>
                </a:lnTo>
                <a:lnTo>
                  <a:pt x="895016" y="2506700"/>
                </a:lnTo>
                <a:lnTo>
                  <a:pt x="890775" y="2507062"/>
                </a:lnTo>
                <a:lnTo>
                  <a:pt x="886534" y="2507785"/>
                </a:lnTo>
                <a:lnTo>
                  <a:pt x="886534" y="2509232"/>
                </a:lnTo>
                <a:lnTo>
                  <a:pt x="887948" y="2512486"/>
                </a:lnTo>
                <a:lnTo>
                  <a:pt x="891717" y="2513932"/>
                </a:lnTo>
                <a:lnTo>
                  <a:pt x="888890" y="2515017"/>
                </a:lnTo>
                <a:lnTo>
                  <a:pt x="887477" y="2518272"/>
                </a:lnTo>
                <a:lnTo>
                  <a:pt x="889361" y="2522611"/>
                </a:lnTo>
                <a:lnTo>
                  <a:pt x="891717" y="2525866"/>
                </a:lnTo>
                <a:lnTo>
                  <a:pt x="890304" y="2526950"/>
                </a:lnTo>
                <a:lnTo>
                  <a:pt x="887477" y="2525504"/>
                </a:lnTo>
                <a:lnTo>
                  <a:pt x="885591" y="2520803"/>
                </a:lnTo>
                <a:lnTo>
                  <a:pt x="887477" y="2519718"/>
                </a:lnTo>
                <a:lnTo>
                  <a:pt x="884177" y="2518272"/>
                </a:lnTo>
                <a:lnTo>
                  <a:pt x="884177" y="2518995"/>
                </a:lnTo>
                <a:lnTo>
                  <a:pt x="881350" y="2518995"/>
                </a:lnTo>
                <a:lnTo>
                  <a:pt x="880407" y="2517187"/>
                </a:lnTo>
                <a:lnTo>
                  <a:pt x="878522" y="2518272"/>
                </a:lnTo>
                <a:lnTo>
                  <a:pt x="873339" y="2521888"/>
                </a:lnTo>
                <a:lnTo>
                  <a:pt x="870983" y="2525504"/>
                </a:lnTo>
                <a:lnTo>
                  <a:pt x="868626" y="2523696"/>
                </a:lnTo>
                <a:lnTo>
                  <a:pt x="862971" y="2522611"/>
                </a:lnTo>
                <a:lnTo>
                  <a:pt x="853547" y="2523696"/>
                </a:lnTo>
                <a:lnTo>
                  <a:pt x="847420" y="2522249"/>
                </a:lnTo>
                <a:lnTo>
                  <a:pt x="845535" y="2523696"/>
                </a:lnTo>
                <a:lnTo>
                  <a:pt x="846006" y="2527312"/>
                </a:lnTo>
                <a:lnTo>
                  <a:pt x="844121" y="2526950"/>
                </a:lnTo>
                <a:lnTo>
                  <a:pt x="842708" y="2525866"/>
                </a:lnTo>
                <a:lnTo>
                  <a:pt x="843179" y="2524419"/>
                </a:lnTo>
                <a:lnTo>
                  <a:pt x="833754" y="2519718"/>
                </a:lnTo>
                <a:lnTo>
                  <a:pt x="824800" y="2515379"/>
                </a:lnTo>
                <a:lnTo>
                  <a:pt x="819617" y="2516463"/>
                </a:lnTo>
                <a:lnTo>
                  <a:pt x="809249" y="2516463"/>
                </a:lnTo>
                <a:lnTo>
                  <a:pt x="803123" y="2513571"/>
                </a:lnTo>
                <a:lnTo>
                  <a:pt x="799824" y="2518995"/>
                </a:lnTo>
                <a:lnTo>
                  <a:pt x="794640" y="2523696"/>
                </a:lnTo>
                <a:lnTo>
                  <a:pt x="787100" y="2522249"/>
                </a:lnTo>
                <a:lnTo>
                  <a:pt x="778486" y="2514778"/>
                </a:lnTo>
                <a:lnTo>
                  <a:pt x="776811" y="2518988"/>
                </a:lnTo>
                <a:lnTo>
                  <a:pt x="774924" y="2522605"/>
                </a:lnTo>
                <a:lnTo>
                  <a:pt x="772565" y="2523691"/>
                </a:lnTo>
                <a:lnTo>
                  <a:pt x="770677" y="2522243"/>
                </a:lnTo>
                <a:lnTo>
                  <a:pt x="772093" y="2518626"/>
                </a:lnTo>
                <a:lnTo>
                  <a:pt x="774804" y="2511476"/>
                </a:lnTo>
                <a:lnTo>
                  <a:pt x="765894" y="2503084"/>
                </a:lnTo>
                <a:lnTo>
                  <a:pt x="757883" y="2498745"/>
                </a:lnTo>
                <a:lnTo>
                  <a:pt x="750814" y="2499830"/>
                </a:lnTo>
                <a:lnTo>
                  <a:pt x="746102" y="2501276"/>
                </a:lnTo>
                <a:lnTo>
                  <a:pt x="746102" y="2498383"/>
                </a:lnTo>
                <a:lnTo>
                  <a:pt x="749871" y="2494767"/>
                </a:lnTo>
                <a:lnTo>
                  <a:pt x="753170" y="2493682"/>
                </a:lnTo>
                <a:lnTo>
                  <a:pt x="745630" y="2481749"/>
                </a:lnTo>
                <a:lnTo>
                  <a:pt x="721596" y="2459329"/>
                </a:lnTo>
                <a:lnTo>
                  <a:pt x="708872" y="2451012"/>
                </a:lnTo>
                <a:lnTo>
                  <a:pt x="706046" y="2454990"/>
                </a:lnTo>
                <a:lnTo>
                  <a:pt x="707459" y="2459329"/>
                </a:lnTo>
                <a:lnTo>
                  <a:pt x="701333" y="2462222"/>
                </a:lnTo>
                <a:lnTo>
                  <a:pt x="698034" y="2468008"/>
                </a:lnTo>
                <a:lnTo>
                  <a:pt x="696149" y="2463307"/>
                </a:lnTo>
                <a:lnTo>
                  <a:pt x="691907" y="2458606"/>
                </a:lnTo>
                <a:lnTo>
                  <a:pt x="693792" y="2458606"/>
                </a:lnTo>
                <a:lnTo>
                  <a:pt x="696149" y="2457160"/>
                </a:lnTo>
                <a:lnTo>
                  <a:pt x="693792" y="2455713"/>
                </a:lnTo>
                <a:lnTo>
                  <a:pt x="696620" y="2454990"/>
                </a:lnTo>
                <a:lnTo>
                  <a:pt x="699448" y="2455713"/>
                </a:lnTo>
                <a:lnTo>
                  <a:pt x="697562" y="2453182"/>
                </a:lnTo>
                <a:lnTo>
                  <a:pt x="694735" y="2449928"/>
                </a:lnTo>
                <a:lnTo>
                  <a:pt x="691907" y="2449928"/>
                </a:lnTo>
                <a:lnTo>
                  <a:pt x="688609" y="2451374"/>
                </a:lnTo>
                <a:lnTo>
                  <a:pt x="687195" y="2449928"/>
                </a:lnTo>
                <a:lnTo>
                  <a:pt x="688609" y="2446311"/>
                </a:lnTo>
                <a:lnTo>
                  <a:pt x="690494" y="2444142"/>
                </a:lnTo>
                <a:lnTo>
                  <a:pt x="687666" y="2443780"/>
                </a:lnTo>
                <a:lnTo>
                  <a:pt x="687666" y="2441611"/>
                </a:lnTo>
                <a:lnTo>
                  <a:pt x="687666" y="2440164"/>
                </a:lnTo>
                <a:lnTo>
                  <a:pt x="686723" y="2439441"/>
                </a:lnTo>
                <a:lnTo>
                  <a:pt x="683896" y="2441972"/>
                </a:lnTo>
                <a:lnTo>
                  <a:pt x="684368" y="2443057"/>
                </a:lnTo>
                <a:lnTo>
                  <a:pt x="682482" y="2440525"/>
                </a:lnTo>
                <a:lnTo>
                  <a:pt x="671644" y="2434740"/>
                </a:lnTo>
                <a:lnTo>
                  <a:pt x="665518" y="2433293"/>
                </a:lnTo>
                <a:lnTo>
                  <a:pt x="667403" y="2433293"/>
                </a:lnTo>
                <a:lnTo>
                  <a:pt x="666931" y="2431847"/>
                </a:lnTo>
                <a:lnTo>
                  <a:pt x="664103" y="2428954"/>
                </a:lnTo>
                <a:lnTo>
                  <a:pt x="664103" y="2427869"/>
                </a:lnTo>
                <a:lnTo>
                  <a:pt x="666931" y="2428593"/>
                </a:lnTo>
                <a:lnTo>
                  <a:pt x="650438" y="2414490"/>
                </a:lnTo>
                <a:lnTo>
                  <a:pt x="639599" y="2400387"/>
                </a:lnTo>
                <a:lnTo>
                  <a:pt x="637714" y="2400026"/>
                </a:lnTo>
                <a:lnTo>
                  <a:pt x="637714" y="2401833"/>
                </a:lnTo>
                <a:lnTo>
                  <a:pt x="635828" y="2401833"/>
                </a:lnTo>
                <a:lnTo>
                  <a:pt x="633473" y="2397856"/>
                </a:lnTo>
                <a:lnTo>
                  <a:pt x="628760" y="2390985"/>
                </a:lnTo>
                <a:lnTo>
                  <a:pt x="628289" y="2386284"/>
                </a:lnTo>
                <a:lnTo>
                  <a:pt x="630173" y="2384114"/>
                </a:lnTo>
                <a:lnTo>
                  <a:pt x="620749" y="2377967"/>
                </a:lnTo>
                <a:lnTo>
                  <a:pt x="613680" y="2374351"/>
                </a:lnTo>
                <a:lnTo>
                  <a:pt x="612737" y="2375797"/>
                </a:lnTo>
                <a:lnTo>
                  <a:pt x="613680" y="2377605"/>
                </a:lnTo>
                <a:lnTo>
                  <a:pt x="610381" y="2376882"/>
                </a:lnTo>
                <a:lnTo>
                  <a:pt x="611324" y="2372181"/>
                </a:lnTo>
                <a:lnTo>
                  <a:pt x="611795" y="2370373"/>
                </a:lnTo>
                <a:lnTo>
                  <a:pt x="605669" y="2366757"/>
                </a:lnTo>
                <a:lnTo>
                  <a:pt x="595772" y="2358802"/>
                </a:lnTo>
                <a:lnTo>
                  <a:pt x="589646" y="2357355"/>
                </a:lnTo>
                <a:lnTo>
                  <a:pt x="591531" y="2355186"/>
                </a:lnTo>
                <a:lnTo>
                  <a:pt x="590588" y="2351569"/>
                </a:lnTo>
                <a:lnTo>
                  <a:pt x="591531" y="2349761"/>
                </a:lnTo>
                <a:lnTo>
                  <a:pt x="588704" y="2349400"/>
                </a:lnTo>
                <a:lnTo>
                  <a:pt x="585876" y="2349400"/>
                </a:lnTo>
                <a:lnTo>
                  <a:pt x="585876" y="2350372"/>
                </a:lnTo>
                <a:lnTo>
                  <a:pt x="582578" y="2348315"/>
                </a:lnTo>
                <a:lnTo>
                  <a:pt x="565141" y="2336743"/>
                </a:lnTo>
                <a:lnTo>
                  <a:pt x="555716" y="2335297"/>
                </a:lnTo>
                <a:lnTo>
                  <a:pt x="554303" y="2333128"/>
                </a:lnTo>
                <a:lnTo>
                  <a:pt x="556187" y="2332042"/>
                </a:lnTo>
                <a:lnTo>
                  <a:pt x="558073" y="2331319"/>
                </a:lnTo>
                <a:lnTo>
                  <a:pt x="554303" y="2329511"/>
                </a:lnTo>
                <a:lnTo>
                  <a:pt x="546763" y="2328065"/>
                </a:lnTo>
                <a:lnTo>
                  <a:pt x="542521" y="2325533"/>
                </a:lnTo>
                <a:lnTo>
                  <a:pt x="549590" y="2326619"/>
                </a:lnTo>
                <a:lnTo>
                  <a:pt x="555716" y="2326619"/>
                </a:lnTo>
                <a:lnTo>
                  <a:pt x="553360" y="2323725"/>
                </a:lnTo>
                <a:lnTo>
                  <a:pt x="551946" y="2318302"/>
                </a:lnTo>
                <a:lnTo>
                  <a:pt x="548648" y="2315409"/>
                </a:lnTo>
                <a:lnTo>
                  <a:pt x="547234" y="2315409"/>
                </a:lnTo>
                <a:lnTo>
                  <a:pt x="545820" y="2316493"/>
                </a:lnTo>
                <a:lnTo>
                  <a:pt x="543464" y="2314685"/>
                </a:lnTo>
                <a:lnTo>
                  <a:pt x="542050" y="2318302"/>
                </a:lnTo>
                <a:lnTo>
                  <a:pt x="539222" y="2321194"/>
                </a:lnTo>
                <a:lnTo>
                  <a:pt x="538751" y="2319386"/>
                </a:lnTo>
                <a:lnTo>
                  <a:pt x="539222" y="2314685"/>
                </a:lnTo>
                <a:lnTo>
                  <a:pt x="542521" y="2313962"/>
                </a:lnTo>
                <a:lnTo>
                  <a:pt x="539222" y="2311793"/>
                </a:lnTo>
                <a:lnTo>
                  <a:pt x="541108" y="2309984"/>
                </a:lnTo>
                <a:lnTo>
                  <a:pt x="534982" y="2308900"/>
                </a:lnTo>
                <a:lnTo>
                  <a:pt x="528383" y="2306368"/>
                </a:lnTo>
                <a:lnTo>
                  <a:pt x="528383" y="2307815"/>
                </a:lnTo>
                <a:lnTo>
                  <a:pt x="532625" y="2309261"/>
                </a:lnTo>
                <a:lnTo>
                  <a:pt x="534038" y="2310346"/>
                </a:lnTo>
                <a:lnTo>
                  <a:pt x="529798" y="2310707"/>
                </a:lnTo>
                <a:lnTo>
                  <a:pt x="519430" y="2305645"/>
                </a:lnTo>
                <a:lnTo>
                  <a:pt x="514718" y="2303114"/>
                </a:lnTo>
                <a:lnTo>
                  <a:pt x="520844" y="2303475"/>
                </a:lnTo>
                <a:lnTo>
                  <a:pt x="527912" y="2305284"/>
                </a:lnTo>
                <a:lnTo>
                  <a:pt x="526499" y="2301667"/>
                </a:lnTo>
                <a:lnTo>
                  <a:pt x="520844" y="2298775"/>
                </a:lnTo>
                <a:lnTo>
                  <a:pt x="522728" y="2298413"/>
                </a:lnTo>
                <a:lnTo>
                  <a:pt x="525085" y="2297328"/>
                </a:lnTo>
                <a:lnTo>
                  <a:pt x="517073" y="2292266"/>
                </a:lnTo>
                <a:lnTo>
                  <a:pt x="508120" y="2286841"/>
                </a:lnTo>
                <a:lnTo>
                  <a:pt x="507178" y="2282864"/>
                </a:lnTo>
                <a:lnTo>
                  <a:pt x="504821" y="2281779"/>
                </a:lnTo>
                <a:lnTo>
                  <a:pt x="501994" y="2280332"/>
                </a:lnTo>
                <a:lnTo>
                  <a:pt x="501052" y="2278162"/>
                </a:lnTo>
                <a:lnTo>
                  <a:pt x="500108" y="2277078"/>
                </a:lnTo>
                <a:lnTo>
                  <a:pt x="497753" y="2277439"/>
                </a:lnTo>
                <a:lnTo>
                  <a:pt x="498695" y="2280332"/>
                </a:lnTo>
                <a:lnTo>
                  <a:pt x="500580" y="2283225"/>
                </a:lnTo>
                <a:lnTo>
                  <a:pt x="496339" y="2281056"/>
                </a:lnTo>
                <a:lnTo>
                  <a:pt x="494453" y="2277078"/>
                </a:lnTo>
                <a:lnTo>
                  <a:pt x="492569" y="2277439"/>
                </a:lnTo>
                <a:lnTo>
                  <a:pt x="486914" y="2273462"/>
                </a:lnTo>
                <a:lnTo>
                  <a:pt x="485029" y="2273462"/>
                </a:lnTo>
                <a:lnTo>
                  <a:pt x="475604" y="2265145"/>
                </a:lnTo>
                <a:lnTo>
                  <a:pt x="460523" y="2257190"/>
                </a:lnTo>
                <a:lnTo>
                  <a:pt x="452984" y="2253212"/>
                </a:lnTo>
                <a:lnTo>
                  <a:pt x="440732" y="2243810"/>
                </a:lnTo>
                <a:lnTo>
                  <a:pt x="437432" y="2238386"/>
                </a:lnTo>
                <a:lnTo>
                  <a:pt x="432720" y="2236939"/>
                </a:lnTo>
                <a:lnTo>
                  <a:pt x="428008" y="2233685"/>
                </a:lnTo>
                <a:lnTo>
                  <a:pt x="428479" y="2231877"/>
                </a:lnTo>
                <a:lnTo>
                  <a:pt x="430835" y="2230068"/>
                </a:lnTo>
                <a:lnTo>
                  <a:pt x="428008" y="2227537"/>
                </a:lnTo>
                <a:lnTo>
                  <a:pt x="428008" y="2226091"/>
                </a:lnTo>
                <a:lnTo>
                  <a:pt x="426122" y="2225006"/>
                </a:lnTo>
                <a:lnTo>
                  <a:pt x="420938" y="2225006"/>
                </a:lnTo>
                <a:lnTo>
                  <a:pt x="421882" y="2227176"/>
                </a:lnTo>
                <a:lnTo>
                  <a:pt x="419996" y="2226453"/>
                </a:lnTo>
                <a:lnTo>
                  <a:pt x="419996" y="2222837"/>
                </a:lnTo>
                <a:lnTo>
                  <a:pt x="422353" y="2222837"/>
                </a:lnTo>
                <a:lnTo>
                  <a:pt x="423767" y="2221390"/>
                </a:lnTo>
                <a:lnTo>
                  <a:pt x="419054" y="2216689"/>
                </a:lnTo>
                <a:lnTo>
                  <a:pt x="416227" y="2214519"/>
                </a:lnTo>
                <a:lnTo>
                  <a:pt x="414341" y="2215605"/>
                </a:lnTo>
                <a:lnTo>
                  <a:pt x="417169" y="2218859"/>
                </a:lnTo>
                <a:lnTo>
                  <a:pt x="417640" y="2220305"/>
                </a:lnTo>
                <a:lnTo>
                  <a:pt x="409157" y="2213073"/>
                </a:lnTo>
                <a:lnTo>
                  <a:pt x="396905" y="2207287"/>
                </a:lnTo>
                <a:lnTo>
                  <a:pt x="396905" y="2205841"/>
                </a:lnTo>
                <a:lnTo>
                  <a:pt x="401618" y="2208733"/>
                </a:lnTo>
                <a:lnTo>
                  <a:pt x="403031" y="2209457"/>
                </a:lnTo>
                <a:lnTo>
                  <a:pt x="403973" y="2205118"/>
                </a:lnTo>
                <a:lnTo>
                  <a:pt x="402089" y="2196801"/>
                </a:lnTo>
                <a:lnTo>
                  <a:pt x="400204" y="2192823"/>
                </a:lnTo>
                <a:lnTo>
                  <a:pt x="403502" y="2194631"/>
                </a:lnTo>
                <a:lnTo>
                  <a:pt x="405388" y="2203671"/>
                </a:lnTo>
                <a:lnTo>
                  <a:pt x="408215" y="2207287"/>
                </a:lnTo>
                <a:lnTo>
                  <a:pt x="410100" y="2206926"/>
                </a:lnTo>
                <a:lnTo>
                  <a:pt x="415755" y="2209457"/>
                </a:lnTo>
                <a:lnTo>
                  <a:pt x="423295" y="2217051"/>
                </a:lnTo>
                <a:lnTo>
                  <a:pt x="428008" y="2222475"/>
                </a:lnTo>
                <a:lnTo>
                  <a:pt x="429421" y="2222837"/>
                </a:lnTo>
                <a:lnTo>
                  <a:pt x="430835" y="2223560"/>
                </a:lnTo>
                <a:lnTo>
                  <a:pt x="432720" y="2222475"/>
                </a:lnTo>
                <a:lnTo>
                  <a:pt x="430835" y="2220305"/>
                </a:lnTo>
                <a:lnTo>
                  <a:pt x="435548" y="2223560"/>
                </a:lnTo>
                <a:lnTo>
                  <a:pt x="440261" y="2230792"/>
                </a:lnTo>
                <a:lnTo>
                  <a:pt x="444973" y="2232600"/>
                </a:lnTo>
                <a:lnTo>
                  <a:pt x="448271" y="2232238"/>
                </a:lnTo>
                <a:lnTo>
                  <a:pt x="446858" y="2230068"/>
                </a:lnTo>
                <a:lnTo>
                  <a:pt x="442145" y="2228260"/>
                </a:lnTo>
                <a:lnTo>
                  <a:pt x="444973" y="2225006"/>
                </a:lnTo>
                <a:lnTo>
                  <a:pt x="439318" y="2222837"/>
                </a:lnTo>
                <a:lnTo>
                  <a:pt x="437903" y="2220305"/>
                </a:lnTo>
                <a:lnTo>
                  <a:pt x="445444" y="2222837"/>
                </a:lnTo>
                <a:lnTo>
                  <a:pt x="458639" y="2231877"/>
                </a:lnTo>
                <a:lnTo>
                  <a:pt x="474661" y="2246703"/>
                </a:lnTo>
                <a:lnTo>
                  <a:pt x="485029" y="2253212"/>
                </a:lnTo>
                <a:lnTo>
                  <a:pt x="478903" y="2244895"/>
                </a:lnTo>
                <a:lnTo>
                  <a:pt x="474661" y="2237301"/>
                </a:lnTo>
                <a:lnTo>
                  <a:pt x="477017" y="2236939"/>
                </a:lnTo>
                <a:lnTo>
                  <a:pt x="479374" y="2239471"/>
                </a:lnTo>
                <a:lnTo>
                  <a:pt x="480788" y="2237301"/>
                </a:lnTo>
                <a:lnTo>
                  <a:pt x="480316" y="2235854"/>
                </a:lnTo>
                <a:lnTo>
                  <a:pt x="474191" y="2230792"/>
                </a:lnTo>
                <a:lnTo>
                  <a:pt x="474661" y="2227537"/>
                </a:lnTo>
                <a:lnTo>
                  <a:pt x="472776" y="2227176"/>
                </a:lnTo>
                <a:lnTo>
                  <a:pt x="473248" y="2230792"/>
                </a:lnTo>
                <a:lnTo>
                  <a:pt x="471833" y="2231877"/>
                </a:lnTo>
                <a:lnTo>
                  <a:pt x="471362" y="2229707"/>
                </a:lnTo>
                <a:lnTo>
                  <a:pt x="466650" y="2227176"/>
                </a:lnTo>
                <a:lnTo>
                  <a:pt x="466650" y="2228622"/>
                </a:lnTo>
                <a:lnTo>
                  <a:pt x="461938" y="2222837"/>
                </a:lnTo>
                <a:lnTo>
                  <a:pt x="451570" y="2209457"/>
                </a:lnTo>
                <a:lnTo>
                  <a:pt x="443558" y="2202587"/>
                </a:lnTo>
                <a:lnTo>
                  <a:pt x="439318" y="2201501"/>
                </a:lnTo>
                <a:lnTo>
                  <a:pt x="439318" y="2199332"/>
                </a:lnTo>
                <a:lnTo>
                  <a:pt x="444973" y="2200055"/>
                </a:lnTo>
                <a:lnTo>
                  <a:pt x="446386" y="2200055"/>
                </a:lnTo>
                <a:lnTo>
                  <a:pt x="436961" y="2195715"/>
                </a:lnTo>
                <a:lnTo>
                  <a:pt x="427065" y="2189569"/>
                </a:lnTo>
                <a:lnTo>
                  <a:pt x="426593" y="2188483"/>
                </a:lnTo>
                <a:lnTo>
                  <a:pt x="429421" y="2188122"/>
                </a:lnTo>
                <a:lnTo>
                  <a:pt x="429421" y="2186314"/>
                </a:lnTo>
                <a:lnTo>
                  <a:pt x="428008" y="2185229"/>
                </a:lnTo>
                <a:lnTo>
                  <a:pt x="424709" y="2184867"/>
                </a:lnTo>
                <a:lnTo>
                  <a:pt x="423295" y="2185952"/>
                </a:lnTo>
                <a:lnTo>
                  <a:pt x="423767" y="2183783"/>
                </a:lnTo>
                <a:lnTo>
                  <a:pt x="423295" y="2179082"/>
                </a:lnTo>
                <a:lnTo>
                  <a:pt x="425180" y="2177997"/>
                </a:lnTo>
                <a:lnTo>
                  <a:pt x="417640" y="2175466"/>
                </a:lnTo>
                <a:lnTo>
                  <a:pt x="410100" y="2171488"/>
                </a:lnTo>
                <a:lnTo>
                  <a:pt x="412928" y="2171488"/>
                </a:lnTo>
                <a:lnTo>
                  <a:pt x="414812" y="2171488"/>
                </a:lnTo>
                <a:lnTo>
                  <a:pt x="407744" y="2167872"/>
                </a:lnTo>
                <a:lnTo>
                  <a:pt x="397376" y="2158470"/>
                </a:lnTo>
                <a:lnTo>
                  <a:pt x="391250" y="2154854"/>
                </a:lnTo>
                <a:lnTo>
                  <a:pt x="392664" y="2154854"/>
                </a:lnTo>
                <a:lnTo>
                  <a:pt x="394549" y="2154130"/>
                </a:lnTo>
                <a:lnTo>
                  <a:pt x="371458" y="2132434"/>
                </a:lnTo>
                <a:lnTo>
                  <a:pt x="349780" y="2112907"/>
                </a:lnTo>
                <a:lnTo>
                  <a:pt x="352607" y="2112545"/>
                </a:lnTo>
                <a:lnTo>
                  <a:pt x="356849" y="2113992"/>
                </a:lnTo>
                <a:lnTo>
                  <a:pt x="358734" y="2116162"/>
                </a:lnTo>
                <a:lnTo>
                  <a:pt x="359206" y="2113631"/>
                </a:lnTo>
                <a:lnTo>
                  <a:pt x="356849" y="2108929"/>
                </a:lnTo>
                <a:lnTo>
                  <a:pt x="346952" y="2102059"/>
                </a:lnTo>
                <a:lnTo>
                  <a:pt x="342240" y="2096996"/>
                </a:lnTo>
                <a:lnTo>
                  <a:pt x="341768" y="2094465"/>
                </a:lnTo>
                <a:lnTo>
                  <a:pt x="341768" y="2091210"/>
                </a:lnTo>
                <a:lnTo>
                  <a:pt x="338470" y="2090487"/>
                </a:lnTo>
                <a:lnTo>
                  <a:pt x="336114" y="2091572"/>
                </a:lnTo>
                <a:lnTo>
                  <a:pt x="329987" y="2085063"/>
                </a:lnTo>
                <a:lnTo>
                  <a:pt x="327631" y="2077469"/>
                </a:lnTo>
                <a:lnTo>
                  <a:pt x="332815" y="2083978"/>
                </a:lnTo>
                <a:lnTo>
                  <a:pt x="338941" y="2086871"/>
                </a:lnTo>
                <a:lnTo>
                  <a:pt x="338941" y="2082893"/>
                </a:lnTo>
                <a:lnTo>
                  <a:pt x="335642" y="2074577"/>
                </a:lnTo>
                <a:lnTo>
                  <a:pt x="337528" y="2070237"/>
                </a:lnTo>
                <a:lnTo>
                  <a:pt x="341768" y="2078192"/>
                </a:lnTo>
                <a:lnTo>
                  <a:pt x="346481" y="2082893"/>
                </a:lnTo>
                <a:lnTo>
                  <a:pt x="344596" y="2083978"/>
                </a:lnTo>
                <a:lnTo>
                  <a:pt x="341768" y="2083255"/>
                </a:lnTo>
                <a:lnTo>
                  <a:pt x="340355" y="2081809"/>
                </a:lnTo>
                <a:lnTo>
                  <a:pt x="340355" y="2083255"/>
                </a:lnTo>
                <a:lnTo>
                  <a:pt x="340355" y="2085063"/>
                </a:lnTo>
                <a:lnTo>
                  <a:pt x="346952" y="2086871"/>
                </a:lnTo>
                <a:lnTo>
                  <a:pt x="356849" y="2096996"/>
                </a:lnTo>
                <a:lnTo>
                  <a:pt x="364860" y="2110014"/>
                </a:lnTo>
                <a:lnTo>
                  <a:pt x="373814" y="2117608"/>
                </a:lnTo>
                <a:lnTo>
                  <a:pt x="381825" y="2120863"/>
                </a:lnTo>
                <a:lnTo>
                  <a:pt x="386537" y="2121224"/>
                </a:lnTo>
                <a:lnTo>
                  <a:pt x="387008" y="2124117"/>
                </a:lnTo>
                <a:lnTo>
                  <a:pt x="392192" y="2130626"/>
                </a:lnTo>
                <a:lnTo>
                  <a:pt x="403973" y="2140751"/>
                </a:lnTo>
                <a:lnTo>
                  <a:pt x="411043" y="2146175"/>
                </a:lnTo>
                <a:lnTo>
                  <a:pt x="407744" y="2146175"/>
                </a:lnTo>
                <a:lnTo>
                  <a:pt x="403502" y="2146175"/>
                </a:lnTo>
                <a:lnTo>
                  <a:pt x="406802" y="2149430"/>
                </a:lnTo>
                <a:lnTo>
                  <a:pt x="411043" y="2149068"/>
                </a:lnTo>
                <a:lnTo>
                  <a:pt x="412928" y="2148345"/>
                </a:lnTo>
                <a:lnTo>
                  <a:pt x="414341" y="2151961"/>
                </a:lnTo>
                <a:lnTo>
                  <a:pt x="419996" y="2155577"/>
                </a:lnTo>
                <a:lnTo>
                  <a:pt x="418583" y="2159193"/>
                </a:lnTo>
                <a:lnTo>
                  <a:pt x="424709" y="2164979"/>
                </a:lnTo>
                <a:lnTo>
                  <a:pt x="425180" y="2168595"/>
                </a:lnTo>
                <a:lnTo>
                  <a:pt x="426593" y="2169318"/>
                </a:lnTo>
                <a:lnTo>
                  <a:pt x="428479" y="2169680"/>
                </a:lnTo>
                <a:lnTo>
                  <a:pt x="430835" y="2167148"/>
                </a:lnTo>
                <a:lnTo>
                  <a:pt x="428479" y="2163533"/>
                </a:lnTo>
                <a:lnTo>
                  <a:pt x="434605" y="2170403"/>
                </a:lnTo>
                <a:lnTo>
                  <a:pt x="449685" y="2187037"/>
                </a:lnTo>
                <a:lnTo>
                  <a:pt x="452513" y="2195715"/>
                </a:lnTo>
                <a:lnTo>
                  <a:pt x="456283" y="2196439"/>
                </a:lnTo>
                <a:lnTo>
                  <a:pt x="460523" y="2196439"/>
                </a:lnTo>
                <a:lnTo>
                  <a:pt x="460052" y="2197885"/>
                </a:lnTo>
                <a:lnTo>
                  <a:pt x="460995" y="2200417"/>
                </a:lnTo>
                <a:lnTo>
                  <a:pt x="464765" y="2202224"/>
                </a:lnTo>
                <a:lnTo>
                  <a:pt x="465236" y="2202948"/>
                </a:lnTo>
                <a:lnTo>
                  <a:pt x="463823" y="2203671"/>
                </a:lnTo>
                <a:lnTo>
                  <a:pt x="471362" y="2206926"/>
                </a:lnTo>
                <a:lnTo>
                  <a:pt x="480316" y="2207649"/>
                </a:lnTo>
                <a:lnTo>
                  <a:pt x="481730" y="2209457"/>
                </a:lnTo>
                <a:lnTo>
                  <a:pt x="480788" y="2209819"/>
                </a:lnTo>
                <a:lnTo>
                  <a:pt x="477960" y="2209819"/>
                </a:lnTo>
                <a:lnTo>
                  <a:pt x="477488" y="2210542"/>
                </a:lnTo>
                <a:lnTo>
                  <a:pt x="478903" y="2211988"/>
                </a:lnTo>
                <a:lnTo>
                  <a:pt x="476075" y="2211265"/>
                </a:lnTo>
                <a:lnTo>
                  <a:pt x="472776" y="2208372"/>
                </a:lnTo>
                <a:lnTo>
                  <a:pt x="474191" y="2213073"/>
                </a:lnTo>
                <a:lnTo>
                  <a:pt x="481730" y="2220667"/>
                </a:lnTo>
                <a:lnTo>
                  <a:pt x="488327" y="2223921"/>
                </a:lnTo>
                <a:lnTo>
                  <a:pt x="487856" y="2219220"/>
                </a:lnTo>
                <a:lnTo>
                  <a:pt x="484086" y="2214519"/>
                </a:lnTo>
                <a:lnTo>
                  <a:pt x="486443" y="2213435"/>
                </a:lnTo>
                <a:lnTo>
                  <a:pt x="491156" y="2214519"/>
                </a:lnTo>
                <a:lnTo>
                  <a:pt x="493040" y="2212350"/>
                </a:lnTo>
                <a:lnTo>
                  <a:pt x="497753" y="2216689"/>
                </a:lnTo>
                <a:lnTo>
                  <a:pt x="502465" y="2216689"/>
                </a:lnTo>
                <a:lnTo>
                  <a:pt x="504821" y="2218859"/>
                </a:lnTo>
                <a:lnTo>
                  <a:pt x="504821" y="2216689"/>
                </a:lnTo>
                <a:lnTo>
                  <a:pt x="502465" y="2214158"/>
                </a:lnTo>
                <a:lnTo>
                  <a:pt x="510005" y="2216689"/>
                </a:lnTo>
                <a:lnTo>
                  <a:pt x="518016" y="2223560"/>
                </a:lnTo>
                <a:lnTo>
                  <a:pt x="519430" y="2221751"/>
                </a:lnTo>
                <a:lnTo>
                  <a:pt x="518959" y="2220305"/>
                </a:lnTo>
                <a:lnTo>
                  <a:pt x="512833" y="2218859"/>
                </a:lnTo>
                <a:lnTo>
                  <a:pt x="509534" y="2215242"/>
                </a:lnTo>
                <a:lnTo>
                  <a:pt x="511890" y="2215242"/>
                </a:lnTo>
                <a:lnTo>
                  <a:pt x="514718" y="2214519"/>
                </a:lnTo>
                <a:lnTo>
                  <a:pt x="505763" y="2199332"/>
                </a:lnTo>
                <a:lnTo>
                  <a:pt x="497281" y="2184867"/>
                </a:lnTo>
                <a:lnTo>
                  <a:pt x="493982" y="2185229"/>
                </a:lnTo>
                <a:lnTo>
                  <a:pt x="491156" y="2183421"/>
                </a:lnTo>
                <a:lnTo>
                  <a:pt x="490213" y="2176189"/>
                </a:lnTo>
                <a:lnTo>
                  <a:pt x="487856" y="2171488"/>
                </a:lnTo>
                <a:lnTo>
                  <a:pt x="490213" y="2172934"/>
                </a:lnTo>
                <a:lnTo>
                  <a:pt x="497281" y="2175466"/>
                </a:lnTo>
                <a:lnTo>
                  <a:pt x="500108" y="2173296"/>
                </a:lnTo>
                <a:lnTo>
                  <a:pt x="501994" y="2175104"/>
                </a:lnTo>
                <a:lnTo>
                  <a:pt x="500580" y="2177635"/>
                </a:lnTo>
                <a:lnTo>
                  <a:pt x="500580" y="2179082"/>
                </a:lnTo>
                <a:lnTo>
                  <a:pt x="503408" y="2177635"/>
                </a:lnTo>
                <a:lnTo>
                  <a:pt x="502465" y="2175104"/>
                </a:lnTo>
                <a:lnTo>
                  <a:pt x="501994" y="2173296"/>
                </a:lnTo>
                <a:lnTo>
                  <a:pt x="500108" y="2173296"/>
                </a:lnTo>
                <a:lnTo>
                  <a:pt x="497753" y="2173296"/>
                </a:lnTo>
                <a:lnTo>
                  <a:pt x="493040" y="2171488"/>
                </a:lnTo>
                <a:lnTo>
                  <a:pt x="489742" y="2165702"/>
                </a:lnTo>
                <a:lnTo>
                  <a:pt x="485029" y="2162448"/>
                </a:lnTo>
                <a:lnTo>
                  <a:pt x="484086" y="2163894"/>
                </a:lnTo>
                <a:lnTo>
                  <a:pt x="488327" y="2164979"/>
                </a:lnTo>
                <a:lnTo>
                  <a:pt x="489742" y="2166787"/>
                </a:lnTo>
                <a:lnTo>
                  <a:pt x="486914" y="2166787"/>
                </a:lnTo>
                <a:lnTo>
                  <a:pt x="485029" y="2168595"/>
                </a:lnTo>
                <a:lnTo>
                  <a:pt x="481730" y="2164979"/>
                </a:lnTo>
                <a:lnTo>
                  <a:pt x="483143" y="2161363"/>
                </a:lnTo>
                <a:lnTo>
                  <a:pt x="485029" y="2159193"/>
                </a:lnTo>
                <a:lnTo>
                  <a:pt x="478903" y="2156662"/>
                </a:lnTo>
                <a:lnTo>
                  <a:pt x="470891" y="2150153"/>
                </a:lnTo>
                <a:lnTo>
                  <a:pt x="465708" y="2144729"/>
                </a:lnTo>
                <a:lnTo>
                  <a:pt x="463823" y="2143644"/>
                </a:lnTo>
                <a:lnTo>
                  <a:pt x="463351" y="2146175"/>
                </a:lnTo>
                <a:lnTo>
                  <a:pt x="461938" y="2147260"/>
                </a:lnTo>
                <a:lnTo>
                  <a:pt x="460995" y="2145452"/>
                </a:lnTo>
                <a:lnTo>
                  <a:pt x="459110" y="2140751"/>
                </a:lnTo>
                <a:lnTo>
                  <a:pt x="460995" y="2138581"/>
                </a:lnTo>
                <a:lnTo>
                  <a:pt x="457697" y="2136412"/>
                </a:lnTo>
                <a:lnTo>
                  <a:pt x="454397" y="2134242"/>
                </a:lnTo>
                <a:lnTo>
                  <a:pt x="453926" y="2136412"/>
                </a:lnTo>
                <a:lnTo>
                  <a:pt x="454397" y="2138943"/>
                </a:lnTo>
                <a:lnTo>
                  <a:pt x="451099" y="2136412"/>
                </a:lnTo>
                <a:lnTo>
                  <a:pt x="448271" y="2129180"/>
                </a:lnTo>
                <a:lnTo>
                  <a:pt x="444030" y="2125925"/>
                </a:lnTo>
                <a:lnTo>
                  <a:pt x="440732" y="2126649"/>
                </a:lnTo>
                <a:lnTo>
                  <a:pt x="437903" y="2120140"/>
                </a:lnTo>
                <a:lnTo>
                  <a:pt x="425180" y="2107483"/>
                </a:lnTo>
                <a:lnTo>
                  <a:pt x="416227" y="2102782"/>
                </a:lnTo>
                <a:lnTo>
                  <a:pt x="419054" y="2102782"/>
                </a:lnTo>
                <a:lnTo>
                  <a:pt x="420938" y="2101697"/>
                </a:lnTo>
                <a:lnTo>
                  <a:pt x="420938" y="2099527"/>
                </a:lnTo>
                <a:lnTo>
                  <a:pt x="416227" y="2096996"/>
                </a:lnTo>
                <a:lnTo>
                  <a:pt x="409628" y="2089041"/>
                </a:lnTo>
                <a:lnTo>
                  <a:pt x="411514" y="2085063"/>
                </a:lnTo>
                <a:lnTo>
                  <a:pt x="403502" y="2081447"/>
                </a:lnTo>
                <a:lnTo>
                  <a:pt x="395963" y="2077108"/>
                </a:lnTo>
                <a:lnTo>
                  <a:pt x="395963" y="2078554"/>
                </a:lnTo>
                <a:lnTo>
                  <a:pt x="398790" y="2082893"/>
                </a:lnTo>
                <a:lnTo>
                  <a:pt x="396905" y="2083978"/>
                </a:lnTo>
                <a:lnTo>
                  <a:pt x="396905" y="2081809"/>
                </a:lnTo>
                <a:lnTo>
                  <a:pt x="392664" y="2077108"/>
                </a:lnTo>
                <a:lnTo>
                  <a:pt x="389365" y="2077108"/>
                </a:lnTo>
                <a:lnTo>
                  <a:pt x="389365" y="2074938"/>
                </a:lnTo>
                <a:lnTo>
                  <a:pt x="390779" y="2072045"/>
                </a:lnTo>
                <a:lnTo>
                  <a:pt x="393135" y="2071322"/>
                </a:lnTo>
                <a:lnTo>
                  <a:pt x="387952" y="2067706"/>
                </a:lnTo>
                <a:lnTo>
                  <a:pt x="382297" y="2063728"/>
                </a:lnTo>
                <a:lnTo>
                  <a:pt x="381825" y="2066260"/>
                </a:lnTo>
                <a:lnTo>
                  <a:pt x="384653" y="2069875"/>
                </a:lnTo>
                <a:lnTo>
                  <a:pt x="381825" y="2071322"/>
                </a:lnTo>
                <a:lnTo>
                  <a:pt x="388423" y="2078554"/>
                </a:lnTo>
                <a:lnTo>
                  <a:pt x="395491" y="2089764"/>
                </a:lnTo>
                <a:lnTo>
                  <a:pt x="400675" y="2094827"/>
                </a:lnTo>
                <a:lnTo>
                  <a:pt x="405388" y="2095911"/>
                </a:lnTo>
                <a:lnTo>
                  <a:pt x="406330" y="2098804"/>
                </a:lnTo>
                <a:lnTo>
                  <a:pt x="412456" y="2105313"/>
                </a:lnTo>
                <a:lnTo>
                  <a:pt x="415755" y="2105675"/>
                </a:lnTo>
                <a:lnTo>
                  <a:pt x="413870" y="2109291"/>
                </a:lnTo>
                <a:lnTo>
                  <a:pt x="417640" y="2115077"/>
                </a:lnTo>
                <a:lnTo>
                  <a:pt x="423295" y="2117246"/>
                </a:lnTo>
                <a:lnTo>
                  <a:pt x="414341" y="2121947"/>
                </a:lnTo>
                <a:lnTo>
                  <a:pt x="403502" y="2128818"/>
                </a:lnTo>
                <a:lnTo>
                  <a:pt x="397847" y="2127010"/>
                </a:lnTo>
                <a:lnTo>
                  <a:pt x="392664" y="2126649"/>
                </a:lnTo>
                <a:lnTo>
                  <a:pt x="392664" y="2121947"/>
                </a:lnTo>
                <a:lnTo>
                  <a:pt x="386537" y="2116162"/>
                </a:lnTo>
                <a:lnTo>
                  <a:pt x="382297" y="2111822"/>
                </a:lnTo>
                <a:lnTo>
                  <a:pt x="386066" y="2111461"/>
                </a:lnTo>
                <a:lnTo>
                  <a:pt x="386066" y="2107845"/>
                </a:lnTo>
                <a:lnTo>
                  <a:pt x="380882" y="2103505"/>
                </a:lnTo>
                <a:lnTo>
                  <a:pt x="375698" y="2102059"/>
                </a:lnTo>
                <a:lnTo>
                  <a:pt x="375227" y="2103144"/>
                </a:lnTo>
                <a:lnTo>
                  <a:pt x="375227" y="2096996"/>
                </a:lnTo>
                <a:lnTo>
                  <a:pt x="375698" y="2091210"/>
                </a:lnTo>
                <a:lnTo>
                  <a:pt x="373814" y="2089764"/>
                </a:lnTo>
                <a:lnTo>
                  <a:pt x="369572" y="2090487"/>
                </a:lnTo>
                <a:lnTo>
                  <a:pt x="368159" y="2090126"/>
                </a:lnTo>
                <a:lnTo>
                  <a:pt x="369572" y="2087595"/>
                </a:lnTo>
                <a:lnTo>
                  <a:pt x="364860" y="2082170"/>
                </a:lnTo>
                <a:lnTo>
                  <a:pt x="362033" y="2079278"/>
                </a:lnTo>
                <a:lnTo>
                  <a:pt x="360148" y="2080362"/>
                </a:lnTo>
                <a:lnTo>
                  <a:pt x="361561" y="2082170"/>
                </a:lnTo>
                <a:lnTo>
                  <a:pt x="355906" y="2077469"/>
                </a:lnTo>
                <a:lnTo>
                  <a:pt x="343183" y="2065174"/>
                </a:lnTo>
                <a:lnTo>
                  <a:pt x="340826" y="2058304"/>
                </a:lnTo>
                <a:lnTo>
                  <a:pt x="338941" y="2058304"/>
                </a:lnTo>
                <a:lnTo>
                  <a:pt x="337057" y="2059389"/>
                </a:lnTo>
                <a:lnTo>
                  <a:pt x="333758" y="2049625"/>
                </a:lnTo>
                <a:lnTo>
                  <a:pt x="320563" y="2033353"/>
                </a:lnTo>
                <a:lnTo>
                  <a:pt x="312080" y="2023951"/>
                </a:lnTo>
                <a:lnTo>
                  <a:pt x="313965" y="2023951"/>
                </a:lnTo>
                <a:lnTo>
                  <a:pt x="315850" y="2022866"/>
                </a:lnTo>
                <a:lnTo>
                  <a:pt x="310666" y="2017803"/>
                </a:lnTo>
                <a:lnTo>
                  <a:pt x="307838" y="2010571"/>
                </a:lnTo>
                <a:lnTo>
                  <a:pt x="313022" y="2015272"/>
                </a:lnTo>
                <a:lnTo>
                  <a:pt x="326218" y="2022505"/>
                </a:lnTo>
                <a:lnTo>
                  <a:pt x="332344" y="2029375"/>
                </a:lnTo>
                <a:lnTo>
                  <a:pt x="332344" y="2024675"/>
                </a:lnTo>
                <a:lnTo>
                  <a:pt x="325276" y="2016719"/>
                </a:lnTo>
                <a:lnTo>
                  <a:pt x="325276" y="2012018"/>
                </a:lnTo>
                <a:lnTo>
                  <a:pt x="324804" y="2014188"/>
                </a:lnTo>
                <a:lnTo>
                  <a:pt x="322919" y="2014549"/>
                </a:lnTo>
                <a:lnTo>
                  <a:pt x="320092" y="2009848"/>
                </a:lnTo>
                <a:lnTo>
                  <a:pt x="320563" y="2006232"/>
                </a:lnTo>
                <a:lnTo>
                  <a:pt x="315850" y="2004785"/>
                </a:lnTo>
                <a:lnTo>
                  <a:pt x="311137" y="1999362"/>
                </a:lnTo>
                <a:lnTo>
                  <a:pt x="306896" y="1997553"/>
                </a:lnTo>
                <a:lnTo>
                  <a:pt x="308310" y="1995745"/>
                </a:lnTo>
                <a:lnTo>
                  <a:pt x="312080" y="1995745"/>
                </a:lnTo>
                <a:lnTo>
                  <a:pt x="311137" y="1995022"/>
                </a:lnTo>
                <a:lnTo>
                  <a:pt x="315379" y="1997553"/>
                </a:lnTo>
                <a:lnTo>
                  <a:pt x="321976" y="2005148"/>
                </a:lnTo>
                <a:lnTo>
                  <a:pt x="328103" y="2007679"/>
                </a:lnTo>
                <a:lnTo>
                  <a:pt x="331402" y="2007317"/>
                </a:lnTo>
                <a:lnTo>
                  <a:pt x="332815" y="2008763"/>
                </a:lnTo>
                <a:lnTo>
                  <a:pt x="329516" y="2009487"/>
                </a:lnTo>
                <a:lnTo>
                  <a:pt x="328103" y="2010571"/>
                </a:lnTo>
                <a:lnTo>
                  <a:pt x="332815" y="2012018"/>
                </a:lnTo>
                <a:lnTo>
                  <a:pt x="338941" y="2011657"/>
                </a:lnTo>
                <a:lnTo>
                  <a:pt x="334229" y="2008402"/>
                </a:lnTo>
                <a:lnTo>
                  <a:pt x="328103" y="2000085"/>
                </a:lnTo>
                <a:lnTo>
                  <a:pt x="323390" y="1999000"/>
                </a:lnTo>
                <a:lnTo>
                  <a:pt x="318206" y="1989236"/>
                </a:lnTo>
                <a:lnTo>
                  <a:pt x="306425" y="1975495"/>
                </a:lnTo>
                <a:lnTo>
                  <a:pt x="297472" y="1969348"/>
                </a:lnTo>
                <a:lnTo>
                  <a:pt x="292759" y="1967901"/>
                </a:lnTo>
                <a:lnTo>
                  <a:pt x="295586" y="1965732"/>
                </a:lnTo>
                <a:lnTo>
                  <a:pt x="295586" y="1963562"/>
                </a:lnTo>
                <a:lnTo>
                  <a:pt x="288989" y="1958500"/>
                </a:lnTo>
                <a:lnTo>
                  <a:pt x="280035" y="1948374"/>
                </a:lnTo>
                <a:lnTo>
                  <a:pt x="272495" y="1945482"/>
                </a:lnTo>
                <a:lnTo>
                  <a:pt x="268254" y="1945843"/>
                </a:lnTo>
                <a:lnTo>
                  <a:pt x="269197" y="1943312"/>
                </a:lnTo>
                <a:lnTo>
                  <a:pt x="272966" y="1941865"/>
                </a:lnTo>
                <a:lnTo>
                  <a:pt x="282862" y="1948013"/>
                </a:lnTo>
                <a:lnTo>
                  <a:pt x="292288" y="1958500"/>
                </a:lnTo>
                <a:lnTo>
                  <a:pt x="298885" y="1964286"/>
                </a:lnTo>
                <a:lnTo>
                  <a:pt x="304540" y="1965732"/>
                </a:lnTo>
                <a:lnTo>
                  <a:pt x="305011" y="1964286"/>
                </a:lnTo>
                <a:lnTo>
                  <a:pt x="302184" y="1959946"/>
                </a:lnTo>
                <a:lnTo>
                  <a:pt x="305011" y="1959584"/>
                </a:lnTo>
                <a:lnTo>
                  <a:pt x="295586" y="1950544"/>
                </a:lnTo>
                <a:lnTo>
                  <a:pt x="276736" y="1928847"/>
                </a:lnTo>
                <a:lnTo>
                  <a:pt x="268254" y="1921254"/>
                </a:lnTo>
                <a:lnTo>
                  <a:pt x="270610" y="1919807"/>
                </a:lnTo>
                <a:lnTo>
                  <a:pt x="272966" y="1923424"/>
                </a:lnTo>
                <a:lnTo>
                  <a:pt x="274380" y="1923424"/>
                </a:lnTo>
                <a:lnTo>
                  <a:pt x="264955" y="1913660"/>
                </a:lnTo>
                <a:lnTo>
                  <a:pt x="252703" y="1897388"/>
                </a:lnTo>
                <a:lnTo>
                  <a:pt x="243278" y="1889071"/>
                </a:lnTo>
                <a:lnTo>
                  <a:pt x="237151" y="1886901"/>
                </a:lnTo>
                <a:lnTo>
                  <a:pt x="239036" y="1886178"/>
                </a:lnTo>
                <a:lnTo>
                  <a:pt x="241864" y="1887985"/>
                </a:lnTo>
                <a:lnTo>
                  <a:pt x="244220" y="1887624"/>
                </a:lnTo>
                <a:lnTo>
                  <a:pt x="239036" y="1882923"/>
                </a:lnTo>
                <a:lnTo>
                  <a:pt x="238128" y="1874212"/>
                </a:lnTo>
                <a:lnTo>
                  <a:pt x="233189" y="1869679"/>
                </a:lnTo>
                <a:lnTo>
                  <a:pt x="229612" y="1868458"/>
                </a:lnTo>
                <a:lnTo>
                  <a:pt x="230129" y="1866870"/>
                </a:lnTo>
                <a:lnTo>
                  <a:pt x="192854" y="1832659"/>
                </a:lnTo>
                <a:lnTo>
                  <a:pt x="192854" y="1834468"/>
                </a:lnTo>
                <a:lnTo>
                  <a:pt x="190027" y="1834106"/>
                </a:lnTo>
                <a:lnTo>
                  <a:pt x="187199" y="1832659"/>
                </a:lnTo>
                <a:lnTo>
                  <a:pt x="185314" y="1829405"/>
                </a:lnTo>
                <a:lnTo>
                  <a:pt x="185314" y="1827236"/>
                </a:lnTo>
                <a:lnTo>
                  <a:pt x="188141" y="1827959"/>
                </a:lnTo>
                <a:lnTo>
                  <a:pt x="145258" y="1785288"/>
                </a:lnTo>
                <a:lnTo>
                  <a:pt x="67973" y="1695609"/>
                </a:lnTo>
                <a:lnTo>
                  <a:pt x="32629" y="1648600"/>
                </a:lnTo>
                <a:lnTo>
                  <a:pt x="60433" y="1693440"/>
                </a:lnTo>
                <a:lnTo>
                  <a:pt x="116052" y="1767895"/>
                </a:lnTo>
                <a:lnTo>
                  <a:pt x="116955" y="1769016"/>
                </a:lnTo>
                <a:lnTo>
                  <a:pt x="119450" y="1770101"/>
                </a:lnTo>
                <a:lnTo>
                  <a:pt x="120281" y="1769016"/>
                </a:lnTo>
                <a:lnTo>
                  <a:pt x="120281" y="1770824"/>
                </a:lnTo>
                <a:lnTo>
                  <a:pt x="119450" y="1771909"/>
                </a:lnTo>
                <a:lnTo>
                  <a:pt x="118884" y="1771685"/>
                </a:lnTo>
                <a:lnTo>
                  <a:pt x="124994" y="1779865"/>
                </a:lnTo>
                <a:lnTo>
                  <a:pt x="132730" y="1788968"/>
                </a:lnTo>
                <a:lnTo>
                  <a:pt x="136775" y="1787097"/>
                </a:lnTo>
                <a:lnTo>
                  <a:pt x="137246" y="1790694"/>
                </a:lnTo>
                <a:lnTo>
                  <a:pt x="140074" y="1794691"/>
                </a:lnTo>
                <a:lnTo>
                  <a:pt x="137402" y="1794464"/>
                </a:lnTo>
                <a:lnTo>
                  <a:pt x="160338" y="1821450"/>
                </a:lnTo>
                <a:lnTo>
                  <a:pt x="181072" y="1836637"/>
                </a:lnTo>
                <a:lnTo>
                  <a:pt x="183900" y="1839168"/>
                </a:lnTo>
                <a:lnTo>
                  <a:pt x="183900" y="1842061"/>
                </a:lnTo>
                <a:lnTo>
                  <a:pt x="182486" y="1843146"/>
                </a:lnTo>
                <a:lnTo>
                  <a:pt x="179188" y="1840977"/>
                </a:lnTo>
                <a:lnTo>
                  <a:pt x="173533" y="1836637"/>
                </a:lnTo>
                <a:lnTo>
                  <a:pt x="179659" y="1844593"/>
                </a:lnTo>
                <a:lnTo>
                  <a:pt x="182958" y="1854356"/>
                </a:lnTo>
                <a:lnTo>
                  <a:pt x="182015" y="1859780"/>
                </a:lnTo>
                <a:lnTo>
                  <a:pt x="179659" y="1861226"/>
                </a:lnTo>
                <a:lnTo>
                  <a:pt x="177302" y="1861588"/>
                </a:lnTo>
                <a:lnTo>
                  <a:pt x="170234" y="1861226"/>
                </a:lnTo>
                <a:lnTo>
                  <a:pt x="166760" y="1859548"/>
                </a:lnTo>
                <a:lnTo>
                  <a:pt x="169291" y="1863597"/>
                </a:lnTo>
                <a:lnTo>
                  <a:pt x="171176" y="1870176"/>
                </a:lnTo>
                <a:lnTo>
                  <a:pt x="171176" y="1868714"/>
                </a:lnTo>
                <a:lnTo>
                  <a:pt x="172591" y="1868714"/>
                </a:lnTo>
                <a:lnTo>
                  <a:pt x="174475" y="1873100"/>
                </a:lnTo>
                <a:lnTo>
                  <a:pt x="177302" y="1873831"/>
                </a:lnTo>
                <a:lnTo>
                  <a:pt x="176831" y="1874927"/>
                </a:lnTo>
                <a:lnTo>
                  <a:pt x="174475" y="1874561"/>
                </a:lnTo>
                <a:lnTo>
                  <a:pt x="174475" y="1876754"/>
                </a:lnTo>
                <a:lnTo>
                  <a:pt x="180130" y="1878217"/>
                </a:lnTo>
                <a:lnTo>
                  <a:pt x="180130" y="1882967"/>
                </a:lnTo>
                <a:lnTo>
                  <a:pt x="187670" y="1891373"/>
                </a:lnTo>
                <a:lnTo>
                  <a:pt x="190969" y="1895394"/>
                </a:lnTo>
                <a:lnTo>
                  <a:pt x="187670" y="1895394"/>
                </a:lnTo>
                <a:lnTo>
                  <a:pt x="182015" y="1892470"/>
                </a:lnTo>
                <a:lnTo>
                  <a:pt x="177302" y="1884430"/>
                </a:lnTo>
                <a:lnTo>
                  <a:pt x="173062" y="1881506"/>
                </a:lnTo>
                <a:lnTo>
                  <a:pt x="172591" y="1884064"/>
                </a:lnTo>
                <a:lnTo>
                  <a:pt x="175418" y="1888816"/>
                </a:lnTo>
                <a:lnTo>
                  <a:pt x="182486" y="1896125"/>
                </a:lnTo>
                <a:lnTo>
                  <a:pt x="185314" y="1902338"/>
                </a:lnTo>
                <a:lnTo>
                  <a:pt x="188141" y="1903435"/>
                </a:lnTo>
                <a:lnTo>
                  <a:pt x="191440" y="1900876"/>
                </a:lnTo>
                <a:lnTo>
                  <a:pt x="194268" y="1900876"/>
                </a:lnTo>
                <a:lnTo>
                  <a:pt x="194739" y="1903435"/>
                </a:lnTo>
                <a:lnTo>
                  <a:pt x="197567" y="1908551"/>
                </a:lnTo>
                <a:lnTo>
                  <a:pt x="200866" y="1909282"/>
                </a:lnTo>
                <a:lnTo>
                  <a:pt x="200394" y="1910744"/>
                </a:lnTo>
                <a:lnTo>
                  <a:pt x="194268" y="1907089"/>
                </a:lnTo>
                <a:lnTo>
                  <a:pt x="192383" y="1904531"/>
                </a:lnTo>
                <a:lnTo>
                  <a:pt x="191440" y="1905628"/>
                </a:lnTo>
                <a:lnTo>
                  <a:pt x="192383" y="1906724"/>
                </a:lnTo>
                <a:lnTo>
                  <a:pt x="190969" y="1906724"/>
                </a:lnTo>
                <a:lnTo>
                  <a:pt x="189556" y="1905628"/>
                </a:lnTo>
                <a:lnTo>
                  <a:pt x="190027" y="1909282"/>
                </a:lnTo>
                <a:lnTo>
                  <a:pt x="190969" y="1912937"/>
                </a:lnTo>
                <a:lnTo>
                  <a:pt x="164579" y="1879313"/>
                </a:lnTo>
                <a:lnTo>
                  <a:pt x="137246" y="1845689"/>
                </a:lnTo>
                <a:lnTo>
                  <a:pt x="140545" y="1845689"/>
                </a:lnTo>
                <a:lnTo>
                  <a:pt x="144787" y="1851902"/>
                </a:lnTo>
                <a:lnTo>
                  <a:pt x="146200" y="1853364"/>
                </a:lnTo>
                <a:lnTo>
                  <a:pt x="147614" y="1850440"/>
                </a:lnTo>
                <a:lnTo>
                  <a:pt x="143844" y="1846785"/>
                </a:lnTo>
                <a:lnTo>
                  <a:pt x="146671" y="1846785"/>
                </a:lnTo>
                <a:lnTo>
                  <a:pt x="147185" y="1845590"/>
                </a:lnTo>
                <a:lnTo>
                  <a:pt x="134619" y="1832660"/>
                </a:lnTo>
                <a:lnTo>
                  <a:pt x="132534" y="1832660"/>
                </a:lnTo>
                <a:lnTo>
                  <a:pt x="126408" y="1828483"/>
                </a:lnTo>
                <a:lnTo>
                  <a:pt x="124522" y="1825066"/>
                </a:lnTo>
                <a:lnTo>
                  <a:pt x="129706" y="1828483"/>
                </a:lnTo>
                <a:lnTo>
                  <a:pt x="132237" y="1830210"/>
                </a:lnTo>
                <a:lnTo>
                  <a:pt x="128293" y="1826150"/>
                </a:lnTo>
                <a:lnTo>
                  <a:pt x="88237" y="1782034"/>
                </a:lnTo>
                <a:lnTo>
                  <a:pt x="70329" y="1759252"/>
                </a:lnTo>
                <a:lnTo>
                  <a:pt x="61846" y="1749851"/>
                </a:lnTo>
                <a:lnTo>
                  <a:pt x="51007" y="1740811"/>
                </a:lnTo>
                <a:lnTo>
                  <a:pt x="75984" y="1778056"/>
                </a:lnTo>
                <a:lnTo>
                  <a:pt x="132062" y="1849655"/>
                </a:lnTo>
                <a:lnTo>
                  <a:pt x="163636" y="1884008"/>
                </a:lnTo>
                <a:lnTo>
                  <a:pt x="165992" y="1887262"/>
                </a:lnTo>
                <a:lnTo>
                  <a:pt x="168349" y="1892325"/>
                </a:lnTo>
                <a:lnTo>
                  <a:pt x="166935" y="1893410"/>
                </a:lnTo>
                <a:lnTo>
                  <a:pt x="165521" y="1894495"/>
                </a:lnTo>
                <a:lnTo>
                  <a:pt x="159395" y="1891963"/>
                </a:lnTo>
                <a:lnTo>
                  <a:pt x="156097" y="1889432"/>
                </a:lnTo>
                <a:lnTo>
                  <a:pt x="122638" y="1862312"/>
                </a:lnTo>
                <a:lnTo>
                  <a:pt x="61846" y="1803007"/>
                </a:lnTo>
                <a:lnTo>
                  <a:pt x="7181" y="1739364"/>
                </a:lnTo>
                <a:lnTo>
                  <a:pt x="0" y="1729115"/>
                </a:lnTo>
                <a:lnTo>
                  <a:pt x="0" y="1589411"/>
                </a:lnTo>
                <a:lnTo>
                  <a:pt x="8124" y="1605930"/>
                </a:lnTo>
                <a:lnTo>
                  <a:pt x="37813" y="1648600"/>
                </a:lnTo>
                <a:lnTo>
                  <a:pt x="102374" y="1729962"/>
                </a:lnTo>
                <a:lnTo>
                  <a:pt x="173533" y="1808070"/>
                </a:lnTo>
                <a:lnTo>
                  <a:pt x="223337" y="1853975"/>
                </a:lnTo>
                <a:lnTo>
                  <a:pt x="223485" y="1853633"/>
                </a:lnTo>
                <a:lnTo>
                  <a:pt x="223014" y="1852186"/>
                </a:lnTo>
                <a:lnTo>
                  <a:pt x="225841" y="1851825"/>
                </a:lnTo>
                <a:lnTo>
                  <a:pt x="227726" y="1849655"/>
                </a:lnTo>
                <a:lnTo>
                  <a:pt x="224899" y="1843508"/>
                </a:lnTo>
                <a:lnTo>
                  <a:pt x="205106" y="1826512"/>
                </a:lnTo>
                <a:lnTo>
                  <a:pt x="196624" y="1819280"/>
                </a:lnTo>
                <a:lnTo>
                  <a:pt x="197095" y="1818195"/>
                </a:lnTo>
                <a:lnTo>
                  <a:pt x="198980" y="1818195"/>
                </a:lnTo>
                <a:lnTo>
                  <a:pt x="182015" y="1798668"/>
                </a:lnTo>
                <a:lnTo>
                  <a:pt x="166464" y="1776248"/>
                </a:lnTo>
                <a:lnTo>
                  <a:pt x="164579" y="1776248"/>
                </a:lnTo>
                <a:lnTo>
                  <a:pt x="165050" y="1778418"/>
                </a:lnTo>
                <a:lnTo>
                  <a:pt x="164107" y="1774440"/>
                </a:lnTo>
                <a:lnTo>
                  <a:pt x="161280" y="1764677"/>
                </a:lnTo>
                <a:lnTo>
                  <a:pt x="158924" y="1762146"/>
                </a:lnTo>
                <a:lnTo>
                  <a:pt x="151384" y="1760699"/>
                </a:lnTo>
                <a:lnTo>
                  <a:pt x="145258" y="1757444"/>
                </a:lnTo>
                <a:lnTo>
                  <a:pt x="154211" y="1769016"/>
                </a:lnTo>
                <a:lnTo>
                  <a:pt x="163636" y="1779865"/>
                </a:lnTo>
                <a:lnTo>
                  <a:pt x="165992" y="1783480"/>
                </a:lnTo>
                <a:lnTo>
                  <a:pt x="166935" y="1789266"/>
                </a:lnTo>
                <a:lnTo>
                  <a:pt x="165521" y="1791074"/>
                </a:lnTo>
                <a:lnTo>
                  <a:pt x="162694" y="1791436"/>
                </a:lnTo>
                <a:lnTo>
                  <a:pt x="156568" y="1788182"/>
                </a:lnTo>
                <a:lnTo>
                  <a:pt x="154211" y="1785288"/>
                </a:lnTo>
                <a:lnTo>
                  <a:pt x="134419" y="1761784"/>
                </a:lnTo>
                <a:lnTo>
                  <a:pt x="99076" y="1714413"/>
                </a:lnTo>
                <a:lnTo>
                  <a:pt x="82582" y="1689823"/>
                </a:lnTo>
                <a:lnTo>
                  <a:pt x="61846" y="1661256"/>
                </a:lnTo>
                <a:lnTo>
                  <a:pt x="23675" y="1601230"/>
                </a:lnTo>
                <a:lnTo>
                  <a:pt x="6710" y="1570492"/>
                </a:lnTo>
                <a:lnTo>
                  <a:pt x="6239" y="1575917"/>
                </a:lnTo>
                <a:lnTo>
                  <a:pt x="1526" y="1584234"/>
                </a:lnTo>
                <a:lnTo>
                  <a:pt x="0" y="1585600"/>
                </a:lnTo>
                <a:lnTo>
                  <a:pt x="0" y="0"/>
                </a:lnTo>
                <a:lnTo>
                  <a:pt x="937967" y="0"/>
                </a:lnTo>
                <a:lnTo>
                  <a:pt x="942042" y="2279"/>
                </a:lnTo>
                <a:lnTo>
                  <a:pt x="974004" y="1247"/>
                </a:lnTo>
                <a:lnTo>
                  <a:pt x="974228" y="861"/>
                </a:lnTo>
                <a:lnTo>
                  <a:pt x="972733" y="0"/>
                </a:lnTo>
                <a:lnTo>
                  <a:pt x="3568260" y="0"/>
                </a:lnTo>
                <a:lnTo>
                  <a:pt x="3567830" y="94"/>
                </a:lnTo>
                <a:lnTo>
                  <a:pt x="3567830" y="2627"/>
                </a:lnTo>
                <a:lnTo>
                  <a:pt x="3559346" y="1904"/>
                </a:lnTo>
                <a:lnTo>
                  <a:pt x="3540022" y="2990"/>
                </a:lnTo>
                <a:lnTo>
                  <a:pt x="3512213" y="8417"/>
                </a:lnTo>
                <a:lnTo>
                  <a:pt x="3496659" y="12396"/>
                </a:lnTo>
                <a:lnTo>
                  <a:pt x="3496188" y="8417"/>
                </a:lnTo>
                <a:lnTo>
                  <a:pt x="3481577" y="13481"/>
                </a:lnTo>
                <a:lnTo>
                  <a:pt x="3448584" y="17821"/>
                </a:lnTo>
                <a:lnTo>
                  <a:pt x="3433500" y="17821"/>
                </a:lnTo>
                <a:lnTo>
                  <a:pt x="3434444" y="18183"/>
                </a:lnTo>
                <a:lnTo>
                  <a:pt x="3436329" y="18183"/>
                </a:lnTo>
                <a:lnTo>
                  <a:pt x="3429259" y="19630"/>
                </a:lnTo>
                <a:lnTo>
                  <a:pt x="3416062" y="20352"/>
                </a:lnTo>
                <a:lnTo>
                  <a:pt x="3408520" y="22886"/>
                </a:lnTo>
                <a:lnTo>
                  <a:pt x="3405692" y="25415"/>
                </a:lnTo>
                <a:lnTo>
                  <a:pt x="3404278" y="23967"/>
                </a:lnTo>
                <a:lnTo>
                  <a:pt x="3405692" y="22521"/>
                </a:lnTo>
                <a:lnTo>
                  <a:pt x="3392966" y="25415"/>
                </a:lnTo>
                <a:lnTo>
                  <a:pt x="3367514" y="30117"/>
                </a:lnTo>
                <a:lnTo>
                  <a:pt x="3358088" y="29032"/>
                </a:lnTo>
                <a:lnTo>
                  <a:pt x="3356202" y="29756"/>
                </a:lnTo>
                <a:lnTo>
                  <a:pt x="3359030" y="31564"/>
                </a:lnTo>
                <a:lnTo>
                  <a:pt x="3357617" y="32287"/>
                </a:lnTo>
                <a:lnTo>
                  <a:pt x="3348190" y="31564"/>
                </a:lnTo>
                <a:lnTo>
                  <a:pt x="3327451" y="35181"/>
                </a:lnTo>
                <a:lnTo>
                  <a:pt x="3316610" y="39159"/>
                </a:lnTo>
                <a:lnTo>
                  <a:pt x="3329808" y="39159"/>
                </a:lnTo>
                <a:lnTo>
                  <a:pt x="3353374" y="40607"/>
                </a:lnTo>
                <a:lnTo>
                  <a:pt x="3368458" y="39159"/>
                </a:lnTo>
                <a:lnTo>
                  <a:pt x="3375056" y="36989"/>
                </a:lnTo>
                <a:lnTo>
                  <a:pt x="3377413" y="39159"/>
                </a:lnTo>
                <a:lnTo>
                  <a:pt x="3372228" y="42054"/>
                </a:lnTo>
                <a:lnTo>
                  <a:pt x="3372228" y="44224"/>
                </a:lnTo>
                <a:lnTo>
                  <a:pt x="3384011" y="40969"/>
                </a:lnTo>
                <a:lnTo>
                  <a:pt x="3400508" y="33733"/>
                </a:lnTo>
                <a:lnTo>
                  <a:pt x="3411819" y="32287"/>
                </a:lnTo>
                <a:lnTo>
                  <a:pt x="3419361" y="33733"/>
                </a:lnTo>
                <a:lnTo>
                  <a:pt x="3413234" y="33371"/>
                </a:lnTo>
                <a:lnTo>
                  <a:pt x="3400508" y="36989"/>
                </a:lnTo>
                <a:lnTo>
                  <a:pt x="3398151" y="40969"/>
                </a:lnTo>
                <a:lnTo>
                  <a:pt x="3394380" y="39884"/>
                </a:lnTo>
                <a:lnTo>
                  <a:pt x="3386839" y="42054"/>
                </a:lnTo>
                <a:lnTo>
                  <a:pt x="3382597" y="42054"/>
                </a:lnTo>
                <a:lnTo>
                  <a:pt x="3385335" y="44155"/>
                </a:lnTo>
                <a:lnTo>
                  <a:pt x="3393497" y="43768"/>
                </a:lnTo>
                <a:lnTo>
                  <a:pt x="3399565" y="42054"/>
                </a:lnTo>
                <a:lnTo>
                  <a:pt x="3407389" y="43112"/>
                </a:lnTo>
                <a:lnTo>
                  <a:pt x="3421295" y="42456"/>
                </a:lnTo>
                <a:lnTo>
                  <a:pt x="3543865" y="37754"/>
                </a:lnTo>
                <a:lnTo>
                  <a:pt x="3549522" y="37754"/>
                </a:lnTo>
                <a:lnTo>
                  <a:pt x="3552351" y="38838"/>
                </a:lnTo>
                <a:lnTo>
                  <a:pt x="3552822" y="40285"/>
                </a:lnTo>
                <a:lnTo>
                  <a:pt x="3548108" y="41371"/>
                </a:lnTo>
                <a:lnTo>
                  <a:pt x="3462780" y="50052"/>
                </a:lnTo>
                <a:lnTo>
                  <a:pt x="3432147" y="52706"/>
                </a:lnTo>
                <a:lnTo>
                  <a:pt x="3433030" y="55076"/>
                </a:lnTo>
                <a:lnTo>
                  <a:pt x="3430201" y="56883"/>
                </a:lnTo>
                <a:lnTo>
                  <a:pt x="3424074" y="55076"/>
                </a:lnTo>
                <a:lnTo>
                  <a:pt x="3420894" y="53681"/>
                </a:lnTo>
                <a:lnTo>
                  <a:pt x="3419943" y="53763"/>
                </a:lnTo>
                <a:lnTo>
                  <a:pt x="3411819" y="55076"/>
                </a:lnTo>
                <a:lnTo>
                  <a:pt x="3401450" y="56160"/>
                </a:lnTo>
                <a:lnTo>
                  <a:pt x="3400978" y="57244"/>
                </a:lnTo>
                <a:lnTo>
                  <a:pt x="3394852" y="57244"/>
                </a:lnTo>
                <a:lnTo>
                  <a:pt x="3391944" y="56188"/>
                </a:lnTo>
                <a:lnTo>
                  <a:pt x="3376802" y="57499"/>
                </a:lnTo>
                <a:lnTo>
                  <a:pt x="3379206" y="59343"/>
                </a:lnTo>
                <a:lnTo>
                  <a:pt x="3379359" y="59406"/>
                </a:lnTo>
                <a:lnTo>
                  <a:pt x="3388252" y="58329"/>
                </a:lnTo>
                <a:lnTo>
                  <a:pt x="3392966" y="59413"/>
                </a:lnTo>
                <a:lnTo>
                  <a:pt x="3394852" y="61944"/>
                </a:lnTo>
                <a:lnTo>
                  <a:pt x="3396266" y="64114"/>
                </a:lnTo>
                <a:lnTo>
                  <a:pt x="3400978" y="64114"/>
                </a:lnTo>
                <a:lnTo>
                  <a:pt x="3411819" y="60859"/>
                </a:lnTo>
                <a:lnTo>
                  <a:pt x="3416062" y="62305"/>
                </a:lnTo>
                <a:lnTo>
                  <a:pt x="3404278" y="65197"/>
                </a:lnTo>
                <a:lnTo>
                  <a:pt x="3388856" y="66937"/>
                </a:lnTo>
                <a:lnTo>
                  <a:pt x="3389039" y="68201"/>
                </a:lnTo>
                <a:lnTo>
                  <a:pt x="3390610" y="67728"/>
                </a:lnTo>
                <a:lnTo>
                  <a:pt x="3396737" y="68812"/>
                </a:lnTo>
                <a:lnTo>
                  <a:pt x="3413234" y="64475"/>
                </a:lnTo>
                <a:lnTo>
                  <a:pt x="3419361" y="60859"/>
                </a:lnTo>
                <a:lnTo>
                  <a:pt x="3441042" y="57244"/>
                </a:lnTo>
                <a:lnTo>
                  <a:pt x="3468851" y="52182"/>
                </a:lnTo>
                <a:lnTo>
                  <a:pt x="3492418" y="51458"/>
                </a:lnTo>
                <a:lnTo>
                  <a:pt x="3542850" y="46757"/>
                </a:lnTo>
                <a:lnTo>
                  <a:pt x="3593754" y="40607"/>
                </a:lnTo>
                <a:lnTo>
                  <a:pt x="3645128" y="37352"/>
                </a:lnTo>
                <a:lnTo>
                  <a:pt x="3670580" y="39159"/>
                </a:lnTo>
                <a:lnTo>
                  <a:pt x="3685192" y="36989"/>
                </a:lnTo>
                <a:lnTo>
                  <a:pt x="3698390" y="32287"/>
                </a:lnTo>
                <a:lnTo>
                  <a:pt x="3696975" y="34458"/>
                </a:lnTo>
                <a:lnTo>
                  <a:pt x="3693676" y="36989"/>
                </a:lnTo>
                <a:lnTo>
                  <a:pt x="3695090" y="37352"/>
                </a:lnTo>
                <a:lnTo>
                  <a:pt x="3697446" y="37352"/>
                </a:lnTo>
                <a:lnTo>
                  <a:pt x="3694147" y="40607"/>
                </a:lnTo>
                <a:lnTo>
                  <a:pt x="3692262" y="44586"/>
                </a:lnTo>
                <a:lnTo>
                  <a:pt x="3700275" y="45310"/>
                </a:lnTo>
                <a:lnTo>
                  <a:pt x="3719128" y="43139"/>
                </a:lnTo>
                <a:lnTo>
                  <a:pt x="3727612" y="45310"/>
                </a:lnTo>
                <a:lnTo>
                  <a:pt x="3726669" y="47480"/>
                </a:lnTo>
                <a:lnTo>
                  <a:pt x="3729025" y="51458"/>
                </a:lnTo>
                <a:lnTo>
                  <a:pt x="3731383" y="52544"/>
                </a:lnTo>
                <a:lnTo>
                  <a:pt x="3733739" y="46757"/>
                </a:lnTo>
                <a:lnTo>
                  <a:pt x="3746465" y="40969"/>
                </a:lnTo>
                <a:lnTo>
                  <a:pt x="3751179" y="36989"/>
                </a:lnTo>
                <a:lnTo>
                  <a:pt x="3755420" y="36989"/>
                </a:lnTo>
                <a:lnTo>
                  <a:pt x="3758248" y="38436"/>
                </a:lnTo>
                <a:lnTo>
                  <a:pt x="3752592" y="39521"/>
                </a:lnTo>
                <a:lnTo>
                  <a:pt x="3745051" y="44224"/>
                </a:lnTo>
                <a:lnTo>
                  <a:pt x="3738924" y="45310"/>
                </a:lnTo>
                <a:lnTo>
                  <a:pt x="3738924" y="47841"/>
                </a:lnTo>
                <a:lnTo>
                  <a:pt x="3743166" y="48203"/>
                </a:lnTo>
                <a:lnTo>
                  <a:pt x="3745051" y="48926"/>
                </a:lnTo>
                <a:lnTo>
                  <a:pt x="3741751" y="51097"/>
                </a:lnTo>
                <a:lnTo>
                  <a:pt x="3736096" y="52182"/>
                </a:lnTo>
                <a:lnTo>
                  <a:pt x="3737510" y="53991"/>
                </a:lnTo>
                <a:lnTo>
                  <a:pt x="3737038" y="56160"/>
                </a:lnTo>
                <a:lnTo>
                  <a:pt x="3740338" y="55798"/>
                </a:lnTo>
                <a:lnTo>
                  <a:pt x="3743637" y="53991"/>
                </a:lnTo>
                <a:lnTo>
                  <a:pt x="3744580" y="52182"/>
                </a:lnTo>
                <a:lnTo>
                  <a:pt x="3755892" y="52182"/>
                </a:lnTo>
                <a:lnTo>
                  <a:pt x="3767676" y="50012"/>
                </a:lnTo>
                <a:lnTo>
                  <a:pt x="3772388" y="52182"/>
                </a:lnTo>
                <a:lnTo>
                  <a:pt x="3783228" y="52544"/>
                </a:lnTo>
                <a:lnTo>
                  <a:pt x="3799254" y="49289"/>
                </a:lnTo>
                <a:lnTo>
                  <a:pt x="3809152" y="46757"/>
                </a:lnTo>
                <a:lnTo>
                  <a:pt x="3811509" y="47480"/>
                </a:lnTo>
                <a:lnTo>
                  <a:pt x="3814337" y="48926"/>
                </a:lnTo>
                <a:lnTo>
                  <a:pt x="3831776" y="47480"/>
                </a:lnTo>
                <a:lnTo>
                  <a:pt x="3861941" y="41692"/>
                </a:lnTo>
                <a:lnTo>
                  <a:pt x="3880795" y="40969"/>
                </a:lnTo>
                <a:lnTo>
                  <a:pt x="3888807" y="42777"/>
                </a:lnTo>
                <a:lnTo>
                  <a:pt x="3891636" y="40969"/>
                </a:lnTo>
                <a:lnTo>
                  <a:pt x="3897292" y="43139"/>
                </a:lnTo>
                <a:lnTo>
                  <a:pt x="3898705" y="45672"/>
                </a:lnTo>
                <a:lnTo>
                  <a:pt x="3894463" y="48203"/>
                </a:lnTo>
                <a:lnTo>
                  <a:pt x="3883623" y="52182"/>
                </a:lnTo>
                <a:lnTo>
                  <a:pt x="3880323" y="55076"/>
                </a:lnTo>
                <a:lnTo>
                  <a:pt x="3881737" y="57244"/>
                </a:lnTo>
                <a:lnTo>
                  <a:pt x="3885037" y="60498"/>
                </a:lnTo>
                <a:lnTo>
                  <a:pt x="3887865" y="60498"/>
                </a:lnTo>
                <a:lnTo>
                  <a:pt x="3890222" y="58690"/>
                </a:lnTo>
                <a:lnTo>
                  <a:pt x="3894934" y="58329"/>
                </a:lnTo>
                <a:lnTo>
                  <a:pt x="3896349" y="56883"/>
                </a:lnTo>
                <a:lnTo>
                  <a:pt x="3895877" y="54714"/>
                </a:lnTo>
                <a:lnTo>
                  <a:pt x="3897763" y="55076"/>
                </a:lnTo>
                <a:lnTo>
                  <a:pt x="3896349" y="59774"/>
                </a:lnTo>
                <a:lnTo>
                  <a:pt x="3905304" y="59413"/>
                </a:lnTo>
                <a:lnTo>
                  <a:pt x="3918973" y="64114"/>
                </a:lnTo>
                <a:lnTo>
                  <a:pt x="3925100" y="64475"/>
                </a:lnTo>
                <a:lnTo>
                  <a:pt x="3922272" y="65919"/>
                </a:lnTo>
                <a:lnTo>
                  <a:pt x="3915673" y="65919"/>
                </a:lnTo>
                <a:lnTo>
                  <a:pt x="3903419" y="64114"/>
                </a:lnTo>
                <a:lnTo>
                  <a:pt x="3892578" y="65559"/>
                </a:lnTo>
                <a:lnTo>
                  <a:pt x="3891164" y="67728"/>
                </a:lnTo>
                <a:lnTo>
                  <a:pt x="3892578" y="71707"/>
                </a:lnTo>
                <a:lnTo>
                  <a:pt x="3894463" y="73876"/>
                </a:lnTo>
                <a:lnTo>
                  <a:pt x="3902476" y="73876"/>
                </a:lnTo>
                <a:lnTo>
                  <a:pt x="3905775" y="74237"/>
                </a:lnTo>
                <a:lnTo>
                  <a:pt x="3903890" y="77131"/>
                </a:lnTo>
                <a:lnTo>
                  <a:pt x="3896349" y="77131"/>
                </a:lnTo>
                <a:lnTo>
                  <a:pt x="3893992" y="80025"/>
                </a:lnTo>
                <a:lnTo>
                  <a:pt x="3886922" y="78579"/>
                </a:lnTo>
                <a:lnTo>
                  <a:pt x="3873254" y="78939"/>
                </a:lnTo>
                <a:lnTo>
                  <a:pt x="3868069" y="82194"/>
                </a:lnTo>
                <a:lnTo>
                  <a:pt x="3868069" y="85446"/>
                </a:lnTo>
                <a:lnTo>
                  <a:pt x="3842145" y="87254"/>
                </a:lnTo>
                <a:lnTo>
                  <a:pt x="3790770" y="96293"/>
                </a:lnTo>
                <a:lnTo>
                  <a:pt x="3740338" y="106777"/>
                </a:lnTo>
                <a:lnTo>
                  <a:pt x="3690848" y="114372"/>
                </a:lnTo>
                <a:lnTo>
                  <a:pt x="3667282" y="115094"/>
                </a:lnTo>
                <a:lnTo>
                  <a:pt x="3665868" y="115455"/>
                </a:lnTo>
                <a:lnTo>
                  <a:pt x="3667282" y="117265"/>
                </a:lnTo>
                <a:lnTo>
                  <a:pt x="3665868" y="117986"/>
                </a:lnTo>
                <a:lnTo>
                  <a:pt x="3662097" y="117265"/>
                </a:lnTo>
                <a:lnTo>
                  <a:pt x="3655969" y="119073"/>
                </a:lnTo>
                <a:lnTo>
                  <a:pt x="3652670" y="118712"/>
                </a:lnTo>
                <a:lnTo>
                  <a:pt x="3656912" y="121242"/>
                </a:lnTo>
                <a:lnTo>
                  <a:pt x="3667753" y="120158"/>
                </a:lnTo>
                <a:lnTo>
                  <a:pt x="3672466" y="118712"/>
                </a:lnTo>
                <a:lnTo>
                  <a:pt x="3684249" y="117986"/>
                </a:lnTo>
                <a:lnTo>
                  <a:pt x="3696032" y="117626"/>
                </a:lnTo>
                <a:lnTo>
                  <a:pt x="3717242" y="115094"/>
                </a:lnTo>
                <a:lnTo>
                  <a:pt x="3745051" y="112924"/>
                </a:lnTo>
                <a:lnTo>
                  <a:pt x="3746936" y="115094"/>
                </a:lnTo>
                <a:lnTo>
                  <a:pt x="3752121" y="116178"/>
                </a:lnTo>
                <a:lnTo>
                  <a:pt x="3760605" y="114372"/>
                </a:lnTo>
                <a:lnTo>
                  <a:pt x="3766261" y="114009"/>
                </a:lnTo>
                <a:lnTo>
                  <a:pt x="3762962" y="116540"/>
                </a:lnTo>
                <a:lnTo>
                  <a:pt x="3749294" y="117626"/>
                </a:lnTo>
                <a:lnTo>
                  <a:pt x="3744580" y="117265"/>
                </a:lnTo>
                <a:lnTo>
                  <a:pt x="3738924" y="121966"/>
                </a:lnTo>
                <a:lnTo>
                  <a:pt x="3729968" y="125945"/>
                </a:lnTo>
                <a:lnTo>
                  <a:pt x="3729497" y="122689"/>
                </a:lnTo>
                <a:lnTo>
                  <a:pt x="3726669" y="124500"/>
                </a:lnTo>
                <a:lnTo>
                  <a:pt x="3721956" y="124500"/>
                </a:lnTo>
                <a:lnTo>
                  <a:pt x="3722898" y="126306"/>
                </a:lnTo>
                <a:lnTo>
                  <a:pt x="3723842" y="128477"/>
                </a:lnTo>
                <a:lnTo>
                  <a:pt x="3721956" y="127031"/>
                </a:lnTo>
                <a:lnTo>
                  <a:pt x="3717242" y="127031"/>
                </a:lnTo>
                <a:lnTo>
                  <a:pt x="3709701" y="129561"/>
                </a:lnTo>
                <a:lnTo>
                  <a:pt x="3706402" y="132094"/>
                </a:lnTo>
                <a:lnTo>
                  <a:pt x="3704516" y="131732"/>
                </a:lnTo>
                <a:lnTo>
                  <a:pt x="3706402" y="129200"/>
                </a:lnTo>
                <a:lnTo>
                  <a:pt x="3706402" y="128115"/>
                </a:lnTo>
                <a:lnTo>
                  <a:pt x="3702160" y="129561"/>
                </a:lnTo>
                <a:lnTo>
                  <a:pt x="3697446" y="129200"/>
                </a:lnTo>
                <a:lnTo>
                  <a:pt x="3696032" y="129561"/>
                </a:lnTo>
                <a:lnTo>
                  <a:pt x="3698390" y="131732"/>
                </a:lnTo>
                <a:lnTo>
                  <a:pt x="3699803" y="131732"/>
                </a:lnTo>
                <a:lnTo>
                  <a:pt x="3694147" y="132094"/>
                </a:lnTo>
                <a:lnTo>
                  <a:pt x="3686606" y="134261"/>
                </a:lnTo>
                <a:lnTo>
                  <a:pt x="3687549" y="136431"/>
                </a:lnTo>
                <a:lnTo>
                  <a:pt x="3691320" y="136431"/>
                </a:lnTo>
                <a:lnTo>
                  <a:pt x="3689905" y="137876"/>
                </a:lnTo>
                <a:lnTo>
                  <a:pt x="3703102" y="138962"/>
                </a:lnTo>
                <a:lnTo>
                  <a:pt x="3715357" y="141131"/>
                </a:lnTo>
                <a:lnTo>
                  <a:pt x="3712529" y="142216"/>
                </a:lnTo>
                <a:lnTo>
                  <a:pt x="3698390" y="142578"/>
                </a:lnTo>
                <a:lnTo>
                  <a:pt x="3695090" y="144745"/>
                </a:lnTo>
                <a:lnTo>
                  <a:pt x="3702160" y="146916"/>
                </a:lnTo>
                <a:lnTo>
                  <a:pt x="3718185" y="145832"/>
                </a:lnTo>
                <a:lnTo>
                  <a:pt x="3724784" y="144023"/>
                </a:lnTo>
                <a:lnTo>
                  <a:pt x="3723370" y="146193"/>
                </a:lnTo>
                <a:lnTo>
                  <a:pt x="3718185" y="148362"/>
                </a:lnTo>
                <a:lnTo>
                  <a:pt x="3713943" y="148362"/>
                </a:lnTo>
                <a:lnTo>
                  <a:pt x="3714414" y="149447"/>
                </a:lnTo>
                <a:lnTo>
                  <a:pt x="3716772" y="149447"/>
                </a:lnTo>
                <a:lnTo>
                  <a:pt x="3715357" y="150533"/>
                </a:lnTo>
                <a:lnTo>
                  <a:pt x="3713001" y="150533"/>
                </a:lnTo>
                <a:lnTo>
                  <a:pt x="3726669" y="150895"/>
                </a:lnTo>
                <a:lnTo>
                  <a:pt x="3741751" y="151980"/>
                </a:lnTo>
                <a:lnTo>
                  <a:pt x="3741751" y="154507"/>
                </a:lnTo>
                <a:lnTo>
                  <a:pt x="3745994" y="155590"/>
                </a:lnTo>
                <a:lnTo>
                  <a:pt x="3754006" y="154507"/>
                </a:lnTo>
                <a:lnTo>
                  <a:pt x="3757306" y="156677"/>
                </a:lnTo>
                <a:lnTo>
                  <a:pt x="3740809" y="157761"/>
                </a:lnTo>
                <a:lnTo>
                  <a:pt x="3723370" y="162828"/>
                </a:lnTo>
                <a:lnTo>
                  <a:pt x="3711116" y="164634"/>
                </a:lnTo>
                <a:lnTo>
                  <a:pt x="3703102" y="163912"/>
                </a:lnTo>
                <a:lnTo>
                  <a:pt x="3701217" y="165355"/>
                </a:lnTo>
                <a:lnTo>
                  <a:pt x="3702160" y="166080"/>
                </a:lnTo>
                <a:lnTo>
                  <a:pt x="3698390" y="168247"/>
                </a:lnTo>
                <a:lnTo>
                  <a:pt x="3685192" y="169331"/>
                </a:lnTo>
                <a:lnTo>
                  <a:pt x="3681421" y="171139"/>
                </a:lnTo>
                <a:lnTo>
                  <a:pt x="3678122" y="169331"/>
                </a:lnTo>
                <a:lnTo>
                  <a:pt x="3670580" y="168608"/>
                </a:lnTo>
                <a:lnTo>
                  <a:pt x="3658798" y="171864"/>
                </a:lnTo>
                <a:lnTo>
                  <a:pt x="3651256" y="173310"/>
                </a:lnTo>
                <a:lnTo>
                  <a:pt x="3635231" y="171139"/>
                </a:lnTo>
                <a:lnTo>
                  <a:pt x="3590454" y="174395"/>
                </a:lnTo>
                <a:lnTo>
                  <a:pt x="3572544" y="173310"/>
                </a:lnTo>
                <a:lnTo>
                  <a:pt x="3571130" y="175840"/>
                </a:lnTo>
                <a:lnTo>
                  <a:pt x="3563117" y="175840"/>
                </a:lnTo>
                <a:lnTo>
                  <a:pt x="3558404" y="179097"/>
                </a:lnTo>
                <a:lnTo>
                  <a:pt x="3559346" y="177650"/>
                </a:lnTo>
                <a:lnTo>
                  <a:pt x="3560289" y="175480"/>
                </a:lnTo>
                <a:lnTo>
                  <a:pt x="3549448" y="179458"/>
                </a:lnTo>
                <a:lnTo>
                  <a:pt x="3528710" y="184884"/>
                </a:lnTo>
                <a:lnTo>
                  <a:pt x="3518341" y="188863"/>
                </a:lnTo>
                <a:lnTo>
                  <a:pt x="3519755" y="189947"/>
                </a:lnTo>
                <a:lnTo>
                  <a:pt x="3525882" y="188863"/>
                </a:lnTo>
                <a:lnTo>
                  <a:pt x="3526353" y="191393"/>
                </a:lnTo>
                <a:lnTo>
                  <a:pt x="3515512" y="192116"/>
                </a:lnTo>
                <a:lnTo>
                  <a:pt x="3500901" y="193562"/>
                </a:lnTo>
                <a:lnTo>
                  <a:pt x="3493360" y="197900"/>
                </a:lnTo>
                <a:lnTo>
                  <a:pt x="3490532" y="195369"/>
                </a:lnTo>
                <a:lnTo>
                  <a:pt x="3486290" y="194285"/>
                </a:lnTo>
                <a:lnTo>
                  <a:pt x="3485348" y="195369"/>
                </a:lnTo>
                <a:lnTo>
                  <a:pt x="3484404" y="198260"/>
                </a:lnTo>
                <a:lnTo>
                  <a:pt x="3481577" y="198985"/>
                </a:lnTo>
                <a:lnTo>
                  <a:pt x="3482519" y="196092"/>
                </a:lnTo>
                <a:lnTo>
                  <a:pt x="3483933" y="194285"/>
                </a:lnTo>
                <a:lnTo>
                  <a:pt x="3476863" y="196817"/>
                </a:lnTo>
                <a:lnTo>
                  <a:pt x="3466966" y="196817"/>
                </a:lnTo>
                <a:lnTo>
                  <a:pt x="3470264" y="199347"/>
                </a:lnTo>
                <a:lnTo>
                  <a:pt x="3470736" y="202967"/>
                </a:lnTo>
                <a:lnTo>
                  <a:pt x="3473564" y="202603"/>
                </a:lnTo>
                <a:lnTo>
                  <a:pt x="3475449" y="199710"/>
                </a:lnTo>
                <a:lnTo>
                  <a:pt x="3479692" y="199710"/>
                </a:lnTo>
                <a:lnTo>
                  <a:pt x="3476863" y="202603"/>
                </a:lnTo>
                <a:lnTo>
                  <a:pt x="3469322" y="205498"/>
                </a:lnTo>
                <a:lnTo>
                  <a:pt x="3467437" y="208390"/>
                </a:lnTo>
                <a:lnTo>
                  <a:pt x="3466966" y="208390"/>
                </a:lnTo>
                <a:lnTo>
                  <a:pt x="3467437" y="204412"/>
                </a:lnTo>
                <a:lnTo>
                  <a:pt x="3469322" y="204050"/>
                </a:lnTo>
                <a:lnTo>
                  <a:pt x="3468379" y="199710"/>
                </a:lnTo>
                <a:lnTo>
                  <a:pt x="3458482" y="198985"/>
                </a:lnTo>
                <a:lnTo>
                  <a:pt x="3454711" y="201520"/>
                </a:lnTo>
                <a:lnTo>
                  <a:pt x="3456125" y="201881"/>
                </a:lnTo>
                <a:lnTo>
                  <a:pt x="3458482" y="201881"/>
                </a:lnTo>
                <a:lnTo>
                  <a:pt x="3456596" y="205135"/>
                </a:lnTo>
                <a:lnTo>
                  <a:pt x="3453296" y="207665"/>
                </a:lnTo>
                <a:lnTo>
                  <a:pt x="3451882" y="203688"/>
                </a:lnTo>
                <a:lnTo>
                  <a:pt x="3446226" y="199710"/>
                </a:lnTo>
                <a:lnTo>
                  <a:pt x="3442927" y="201520"/>
                </a:lnTo>
                <a:lnTo>
                  <a:pt x="3432086" y="201881"/>
                </a:lnTo>
                <a:lnTo>
                  <a:pt x="3428788" y="203688"/>
                </a:lnTo>
                <a:lnTo>
                  <a:pt x="3431615" y="204412"/>
                </a:lnTo>
                <a:lnTo>
                  <a:pt x="3437743" y="204050"/>
                </a:lnTo>
                <a:lnTo>
                  <a:pt x="3439628" y="205135"/>
                </a:lnTo>
                <a:lnTo>
                  <a:pt x="3440100" y="206581"/>
                </a:lnTo>
                <a:lnTo>
                  <a:pt x="3435386" y="205135"/>
                </a:lnTo>
                <a:lnTo>
                  <a:pt x="3430201" y="207665"/>
                </a:lnTo>
                <a:lnTo>
                  <a:pt x="3427374" y="210193"/>
                </a:lnTo>
                <a:lnTo>
                  <a:pt x="3427374" y="208390"/>
                </a:lnTo>
                <a:lnTo>
                  <a:pt x="3421246" y="207303"/>
                </a:lnTo>
                <a:lnTo>
                  <a:pt x="3413234" y="208390"/>
                </a:lnTo>
                <a:lnTo>
                  <a:pt x="3407106" y="212005"/>
                </a:lnTo>
                <a:lnTo>
                  <a:pt x="3405692" y="214533"/>
                </a:lnTo>
                <a:lnTo>
                  <a:pt x="3402864" y="214533"/>
                </a:lnTo>
                <a:lnTo>
                  <a:pt x="3398151" y="212005"/>
                </a:lnTo>
                <a:lnTo>
                  <a:pt x="3396737" y="213809"/>
                </a:lnTo>
                <a:lnTo>
                  <a:pt x="3394380" y="212005"/>
                </a:lnTo>
                <a:lnTo>
                  <a:pt x="3386839" y="211278"/>
                </a:lnTo>
                <a:lnTo>
                  <a:pt x="3382126" y="211278"/>
                </a:lnTo>
                <a:lnTo>
                  <a:pt x="3382597" y="212725"/>
                </a:lnTo>
                <a:lnTo>
                  <a:pt x="3384482" y="213445"/>
                </a:lnTo>
                <a:lnTo>
                  <a:pt x="3382126" y="214533"/>
                </a:lnTo>
                <a:lnTo>
                  <a:pt x="3373642" y="212005"/>
                </a:lnTo>
                <a:lnTo>
                  <a:pt x="3368458" y="212364"/>
                </a:lnTo>
                <a:lnTo>
                  <a:pt x="3367043" y="214894"/>
                </a:lnTo>
                <a:lnTo>
                  <a:pt x="3366572" y="213445"/>
                </a:lnTo>
                <a:lnTo>
                  <a:pt x="3365158" y="212725"/>
                </a:lnTo>
                <a:lnTo>
                  <a:pt x="3365158" y="214533"/>
                </a:lnTo>
                <a:lnTo>
                  <a:pt x="3362802" y="215982"/>
                </a:lnTo>
                <a:lnTo>
                  <a:pt x="3360444" y="215620"/>
                </a:lnTo>
                <a:lnTo>
                  <a:pt x="3361387" y="212364"/>
                </a:lnTo>
                <a:lnTo>
                  <a:pt x="3356674" y="216707"/>
                </a:lnTo>
                <a:lnTo>
                  <a:pt x="3350547" y="220684"/>
                </a:lnTo>
                <a:lnTo>
                  <a:pt x="3350547" y="219236"/>
                </a:lnTo>
                <a:lnTo>
                  <a:pt x="3347247" y="217069"/>
                </a:lnTo>
                <a:lnTo>
                  <a:pt x="3343948" y="217069"/>
                </a:lnTo>
                <a:lnTo>
                  <a:pt x="3345833" y="218514"/>
                </a:lnTo>
                <a:lnTo>
                  <a:pt x="3345362" y="220684"/>
                </a:lnTo>
                <a:lnTo>
                  <a:pt x="3339235" y="221408"/>
                </a:lnTo>
                <a:lnTo>
                  <a:pt x="3337350" y="218514"/>
                </a:lnTo>
                <a:lnTo>
                  <a:pt x="3335936" y="219236"/>
                </a:lnTo>
                <a:lnTo>
                  <a:pt x="3333579" y="222131"/>
                </a:lnTo>
                <a:lnTo>
                  <a:pt x="3335936" y="223215"/>
                </a:lnTo>
                <a:lnTo>
                  <a:pt x="3333579" y="222854"/>
                </a:lnTo>
                <a:lnTo>
                  <a:pt x="3327451" y="221408"/>
                </a:lnTo>
                <a:lnTo>
                  <a:pt x="3324152" y="222131"/>
                </a:lnTo>
                <a:lnTo>
                  <a:pt x="3322738" y="224300"/>
                </a:lnTo>
                <a:lnTo>
                  <a:pt x="3319439" y="222854"/>
                </a:lnTo>
                <a:lnTo>
                  <a:pt x="3311426" y="222854"/>
                </a:lnTo>
                <a:lnTo>
                  <a:pt x="3301057" y="226470"/>
                </a:lnTo>
                <a:lnTo>
                  <a:pt x="3299172" y="230448"/>
                </a:lnTo>
                <a:lnTo>
                  <a:pt x="3295872" y="232255"/>
                </a:lnTo>
                <a:lnTo>
                  <a:pt x="3291158" y="230448"/>
                </a:lnTo>
                <a:lnTo>
                  <a:pt x="3289744" y="231171"/>
                </a:lnTo>
                <a:lnTo>
                  <a:pt x="3288802" y="233702"/>
                </a:lnTo>
                <a:lnTo>
                  <a:pt x="3286446" y="234424"/>
                </a:lnTo>
                <a:lnTo>
                  <a:pt x="3298228" y="234787"/>
                </a:lnTo>
                <a:lnTo>
                  <a:pt x="3313311" y="232620"/>
                </a:lnTo>
                <a:lnTo>
                  <a:pt x="3311898" y="230448"/>
                </a:lnTo>
                <a:lnTo>
                  <a:pt x="3305770" y="230086"/>
                </a:lnTo>
                <a:lnTo>
                  <a:pt x="3305299" y="227917"/>
                </a:lnTo>
                <a:lnTo>
                  <a:pt x="3309540" y="227917"/>
                </a:lnTo>
                <a:lnTo>
                  <a:pt x="3311898" y="223938"/>
                </a:lnTo>
                <a:lnTo>
                  <a:pt x="3316139" y="223938"/>
                </a:lnTo>
                <a:lnTo>
                  <a:pt x="3314725" y="225023"/>
                </a:lnTo>
                <a:lnTo>
                  <a:pt x="3312840" y="225386"/>
                </a:lnTo>
                <a:lnTo>
                  <a:pt x="3316139" y="229003"/>
                </a:lnTo>
                <a:lnTo>
                  <a:pt x="3327451" y="232255"/>
                </a:lnTo>
                <a:lnTo>
                  <a:pt x="3334521" y="232620"/>
                </a:lnTo>
                <a:lnTo>
                  <a:pt x="3330280" y="234787"/>
                </a:lnTo>
                <a:lnTo>
                  <a:pt x="3320853" y="233702"/>
                </a:lnTo>
                <a:lnTo>
                  <a:pt x="3317554" y="232255"/>
                </a:lnTo>
                <a:lnTo>
                  <a:pt x="3311898" y="235148"/>
                </a:lnTo>
                <a:lnTo>
                  <a:pt x="3301057" y="237320"/>
                </a:lnTo>
                <a:lnTo>
                  <a:pt x="3297286" y="240935"/>
                </a:lnTo>
                <a:lnTo>
                  <a:pt x="3297286" y="244552"/>
                </a:lnTo>
                <a:lnTo>
                  <a:pt x="3294458" y="243468"/>
                </a:lnTo>
                <a:lnTo>
                  <a:pt x="3289744" y="244190"/>
                </a:lnTo>
                <a:lnTo>
                  <a:pt x="3284088" y="248169"/>
                </a:lnTo>
                <a:lnTo>
                  <a:pt x="3280318" y="251425"/>
                </a:lnTo>
                <a:lnTo>
                  <a:pt x="3277962" y="249978"/>
                </a:lnTo>
                <a:lnTo>
                  <a:pt x="3279376" y="248169"/>
                </a:lnTo>
                <a:lnTo>
                  <a:pt x="3285032" y="246361"/>
                </a:lnTo>
                <a:lnTo>
                  <a:pt x="3286917" y="244552"/>
                </a:lnTo>
                <a:lnTo>
                  <a:pt x="3285502" y="243106"/>
                </a:lnTo>
                <a:lnTo>
                  <a:pt x="3283617" y="243468"/>
                </a:lnTo>
                <a:lnTo>
                  <a:pt x="3278904" y="246722"/>
                </a:lnTo>
                <a:lnTo>
                  <a:pt x="3275605" y="245637"/>
                </a:lnTo>
                <a:lnTo>
                  <a:pt x="3274191" y="246722"/>
                </a:lnTo>
                <a:lnTo>
                  <a:pt x="3277490" y="249255"/>
                </a:lnTo>
                <a:lnTo>
                  <a:pt x="3276076" y="251063"/>
                </a:lnTo>
                <a:lnTo>
                  <a:pt x="3266650" y="251063"/>
                </a:lnTo>
                <a:lnTo>
                  <a:pt x="3245440" y="250340"/>
                </a:lnTo>
                <a:lnTo>
                  <a:pt x="3237427" y="253595"/>
                </a:lnTo>
                <a:lnTo>
                  <a:pt x="3239312" y="254678"/>
                </a:lnTo>
                <a:lnTo>
                  <a:pt x="3242612" y="253955"/>
                </a:lnTo>
                <a:lnTo>
                  <a:pt x="3239312" y="255761"/>
                </a:lnTo>
                <a:lnTo>
                  <a:pt x="3239312" y="258293"/>
                </a:lnTo>
                <a:lnTo>
                  <a:pt x="3236013" y="257568"/>
                </a:lnTo>
                <a:lnTo>
                  <a:pt x="3236484" y="258656"/>
                </a:lnTo>
                <a:lnTo>
                  <a:pt x="3234128" y="259379"/>
                </a:lnTo>
                <a:lnTo>
                  <a:pt x="3225643" y="256484"/>
                </a:lnTo>
                <a:lnTo>
                  <a:pt x="3222345" y="257568"/>
                </a:lnTo>
                <a:lnTo>
                  <a:pt x="3223287" y="256484"/>
                </a:lnTo>
                <a:lnTo>
                  <a:pt x="3223287" y="254678"/>
                </a:lnTo>
                <a:lnTo>
                  <a:pt x="3218573" y="255039"/>
                </a:lnTo>
                <a:lnTo>
                  <a:pt x="3219045" y="256484"/>
                </a:lnTo>
                <a:lnTo>
                  <a:pt x="3220930" y="257207"/>
                </a:lnTo>
                <a:lnTo>
                  <a:pt x="3204905" y="257568"/>
                </a:lnTo>
                <a:lnTo>
                  <a:pt x="3171441" y="260101"/>
                </a:lnTo>
                <a:lnTo>
                  <a:pt x="3155886" y="259379"/>
                </a:lnTo>
                <a:lnTo>
                  <a:pt x="3155416" y="260101"/>
                </a:lnTo>
                <a:lnTo>
                  <a:pt x="3158715" y="260822"/>
                </a:lnTo>
                <a:lnTo>
                  <a:pt x="3158680" y="260856"/>
                </a:lnTo>
                <a:lnTo>
                  <a:pt x="3159840" y="260856"/>
                </a:lnTo>
                <a:lnTo>
                  <a:pt x="3161256" y="262664"/>
                </a:lnTo>
                <a:lnTo>
                  <a:pt x="3160784" y="264120"/>
                </a:lnTo>
                <a:lnTo>
                  <a:pt x="3157006" y="264841"/>
                </a:lnTo>
                <a:lnTo>
                  <a:pt x="3097529" y="269744"/>
                </a:lnTo>
                <a:lnTo>
                  <a:pt x="3152789" y="267573"/>
                </a:lnTo>
                <a:lnTo>
                  <a:pt x="3160096" y="267573"/>
                </a:lnTo>
                <a:lnTo>
                  <a:pt x="3161256" y="267340"/>
                </a:lnTo>
                <a:lnTo>
                  <a:pt x="3161130" y="267573"/>
                </a:lnTo>
                <a:lnTo>
                  <a:pt x="3211656" y="267573"/>
                </a:lnTo>
                <a:lnTo>
                  <a:pt x="3223758" y="265888"/>
                </a:lnTo>
                <a:lnTo>
                  <a:pt x="3244025" y="262267"/>
                </a:lnTo>
                <a:lnTo>
                  <a:pt x="3244205" y="262251"/>
                </a:lnTo>
                <a:lnTo>
                  <a:pt x="3322510" y="247506"/>
                </a:lnTo>
                <a:lnTo>
                  <a:pt x="3345473" y="243424"/>
                </a:lnTo>
                <a:lnTo>
                  <a:pt x="3342216" y="242255"/>
                </a:lnTo>
                <a:lnTo>
                  <a:pt x="3343674" y="240220"/>
                </a:lnTo>
                <a:lnTo>
                  <a:pt x="3345618" y="239000"/>
                </a:lnTo>
                <a:lnTo>
                  <a:pt x="3344160" y="236966"/>
                </a:lnTo>
                <a:lnTo>
                  <a:pt x="3349020" y="239000"/>
                </a:lnTo>
                <a:lnTo>
                  <a:pt x="3357768" y="238186"/>
                </a:lnTo>
                <a:lnTo>
                  <a:pt x="3354366" y="240220"/>
                </a:lnTo>
                <a:lnTo>
                  <a:pt x="3346020" y="243326"/>
                </a:lnTo>
                <a:lnTo>
                  <a:pt x="3375702" y="238050"/>
                </a:lnTo>
                <a:lnTo>
                  <a:pt x="3372309" y="238050"/>
                </a:lnTo>
                <a:lnTo>
                  <a:pt x="3372712" y="235338"/>
                </a:lnTo>
                <a:lnTo>
                  <a:pt x="3371905" y="232627"/>
                </a:lnTo>
                <a:lnTo>
                  <a:pt x="3374732" y="234952"/>
                </a:lnTo>
                <a:lnTo>
                  <a:pt x="3377560" y="236500"/>
                </a:lnTo>
                <a:lnTo>
                  <a:pt x="3375998" y="237997"/>
                </a:lnTo>
                <a:lnTo>
                  <a:pt x="3385640" y="236284"/>
                </a:lnTo>
                <a:lnTo>
                  <a:pt x="3479391" y="223258"/>
                </a:lnTo>
                <a:lnTo>
                  <a:pt x="3542990" y="218556"/>
                </a:lnTo>
                <a:lnTo>
                  <a:pt x="3576439" y="217471"/>
                </a:lnTo>
                <a:lnTo>
                  <a:pt x="3585390" y="217471"/>
                </a:lnTo>
                <a:lnTo>
                  <a:pt x="3598582" y="222172"/>
                </a:lnTo>
                <a:lnTo>
                  <a:pt x="3600938" y="225792"/>
                </a:lnTo>
                <a:lnTo>
                  <a:pt x="3600938" y="228099"/>
                </a:lnTo>
                <a:lnTo>
                  <a:pt x="3602709" y="227554"/>
                </a:lnTo>
                <a:lnTo>
                  <a:pt x="3610721" y="227554"/>
                </a:lnTo>
                <a:lnTo>
                  <a:pt x="3615435" y="229003"/>
                </a:lnTo>
                <a:lnTo>
                  <a:pt x="3614020" y="230086"/>
                </a:lnTo>
                <a:lnTo>
                  <a:pt x="3609308" y="227917"/>
                </a:lnTo>
                <a:lnTo>
                  <a:pt x="3605065" y="229003"/>
                </a:lnTo>
                <a:lnTo>
                  <a:pt x="3609308" y="232255"/>
                </a:lnTo>
                <a:lnTo>
                  <a:pt x="3620148" y="233702"/>
                </a:lnTo>
                <a:lnTo>
                  <a:pt x="3625804" y="233341"/>
                </a:lnTo>
                <a:lnTo>
                  <a:pt x="3624390" y="235872"/>
                </a:lnTo>
                <a:lnTo>
                  <a:pt x="3619676" y="238403"/>
                </a:lnTo>
                <a:lnTo>
                  <a:pt x="3618734" y="241658"/>
                </a:lnTo>
                <a:lnTo>
                  <a:pt x="3612135" y="238764"/>
                </a:lnTo>
                <a:lnTo>
                  <a:pt x="3598938" y="240573"/>
                </a:lnTo>
                <a:lnTo>
                  <a:pt x="3590454" y="242020"/>
                </a:lnTo>
                <a:lnTo>
                  <a:pt x="3592339" y="240573"/>
                </a:lnTo>
                <a:lnTo>
                  <a:pt x="3593754" y="238403"/>
                </a:lnTo>
                <a:lnTo>
                  <a:pt x="3581970" y="241658"/>
                </a:lnTo>
                <a:lnTo>
                  <a:pt x="3572544" y="244552"/>
                </a:lnTo>
                <a:lnTo>
                  <a:pt x="3565945" y="243106"/>
                </a:lnTo>
                <a:lnTo>
                  <a:pt x="3549448" y="245276"/>
                </a:lnTo>
                <a:lnTo>
                  <a:pt x="3538608" y="245637"/>
                </a:lnTo>
                <a:lnTo>
                  <a:pt x="3536722" y="247084"/>
                </a:lnTo>
                <a:lnTo>
                  <a:pt x="3538137" y="251063"/>
                </a:lnTo>
                <a:lnTo>
                  <a:pt x="3534837" y="251425"/>
                </a:lnTo>
                <a:lnTo>
                  <a:pt x="3533423" y="247807"/>
                </a:lnTo>
                <a:lnTo>
                  <a:pt x="3526353" y="246722"/>
                </a:lnTo>
                <a:lnTo>
                  <a:pt x="3517870" y="248893"/>
                </a:lnTo>
                <a:lnTo>
                  <a:pt x="3508442" y="249978"/>
                </a:lnTo>
                <a:lnTo>
                  <a:pt x="3504200" y="247807"/>
                </a:lnTo>
                <a:lnTo>
                  <a:pt x="3502315" y="249255"/>
                </a:lnTo>
                <a:lnTo>
                  <a:pt x="3502315" y="251425"/>
                </a:lnTo>
                <a:lnTo>
                  <a:pt x="3481105" y="251063"/>
                </a:lnTo>
                <a:lnTo>
                  <a:pt x="3447170" y="256484"/>
                </a:lnTo>
                <a:lnTo>
                  <a:pt x="3430201" y="258293"/>
                </a:lnTo>
                <a:lnTo>
                  <a:pt x="3430624" y="256346"/>
                </a:lnTo>
                <a:lnTo>
                  <a:pt x="3424956" y="257146"/>
                </a:lnTo>
                <a:lnTo>
                  <a:pt x="3424074" y="257568"/>
                </a:lnTo>
                <a:lnTo>
                  <a:pt x="3417475" y="262267"/>
                </a:lnTo>
                <a:lnTo>
                  <a:pt x="3415119" y="260822"/>
                </a:lnTo>
                <a:lnTo>
                  <a:pt x="3407106" y="261185"/>
                </a:lnTo>
                <a:lnTo>
                  <a:pt x="3402864" y="264079"/>
                </a:lnTo>
                <a:lnTo>
                  <a:pt x="3402393" y="265888"/>
                </a:lnTo>
                <a:lnTo>
                  <a:pt x="3397680" y="263355"/>
                </a:lnTo>
                <a:lnTo>
                  <a:pt x="3382126" y="264079"/>
                </a:lnTo>
                <a:lnTo>
                  <a:pt x="3377884" y="267694"/>
                </a:lnTo>
                <a:lnTo>
                  <a:pt x="3375998" y="264802"/>
                </a:lnTo>
                <a:lnTo>
                  <a:pt x="3373836" y="264470"/>
                </a:lnTo>
                <a:lnTo>
                  <a:pt x="3358070" y="266952"/>
                </a:lnTo>
                <a:lnTo>
                  <a:pt x="3358088" y="266971"/>
                </a:lnTo>
                <a:lnTo>
                  <a:pt x="3356674" y="268056"/>
                </a:lnTo>
                <a:lnTo>
                  <a:pt x="3353374" y="267694"/>
                </a:lnTo>
                <a:lnTo>
                  <a:pt x="3353348" y="267696"/>
                </a:lnTo>
                <a:lnTo>
                  <a:pt x="3348386" y="268477"/>
                </a:lnTo>
                <a:lnTo>
                  <a:pt x="3347247" y="270225"/>
                </a:lnTo>
                <a:lnTo>
                  <a:pt x="3344903" y="269027"/>
                </a:lnTo>
                <a:lnTo>
                  <a:pt x="3260692" y="282289"/>
                </a:lnTo>
                <a:lnTo>
                  <a:pt x="3264460" y="283565"/>
                </a:lnTo>
                <a:lnTo>
                  <a:pt x="3271058" y="283565"/>
                </a:lnTo>
                <a:lnTo>
                  <a:pt x="3276713" y="282488"/>
                </a:lnTo>
                <a:lnTo>
                  <a:pt x="3275299" y="284643"/>
                </a:lnTo>
                <a:lnTo>
                  <a:pt x="3275299" y="287516"/>
                </a:lnTo>
                <a:lnTo>
                  <a:pt x="3277184" y="288593"/>
                </a:lnTo>
                <a:lnTo>
                  <a:pt x="3277184" y="287157"/>
                </a:lnTo>
                <a:lnTo>
                  <a:pt x="3281896" y="285721"/>
                </a:lnTo>
                <a:lnTo>
                  <a:pt x="3284724" y="287157"/>
                </a:lnTo>
                <a:lnTo>
                  <a:pt x="3288023" y="284643"/>
                </a:lnTo>
                <a:lnTo>
                  <a:pt x="3295091" y="281412"/>
                </a:lnTo>
                <a:lnTo>
                  <a:pt x="3299804" y="281412"/>
                </a:lnTo>
                <a:lnTo>
                  <a:pt x="3298861" y="283565"/>
                </a:lnTo>
                <a:lnTo>
                  <a:pt x="3293206" y="285002"/>
                </a:lnTo>
                <a:lnTo>
                  <a:pt x="3289436" y="284643"/>
                </a:lnTo>
                <a:lnTo>
                  <a:pt x="3290850" y="286439"/>
                </a:lnTo>
                <a:lnTo>
                  <a:pt x="3291792" y="288593"/>
                </a:lnTo>
                <a:lnTo>
                  <a:pt x="3298861" y="286079"/>
                </a:lnTo>
                <a:lnTo>
                  <a:pt x="3308758" y="285721"/>
                </a:lnTo>
                <a:lnTo>
                  <a:pt x="3307815" y="283925"/>
                </a:lnTo>
                <a:lnTo>
                  <a:pt x="3304045" y="283925"/>
                </a:lnTo>
                <a:lnTo>
                  <a:pt x="3301688" y="284643"/>
                </a:lnTo>
                <a:lnTo>
                  <a:pt x="3301688" y="282488"/>
                </a:lnTo>
                <a:lnTo>
                  <a:pt x="3306401" y="282130"/>
                </a:lnTo>
                <a:lnTo>
                  <a:pt x="3305930" y="279976"/>
                </a:lnTo>
                <a:lnTo>
                  <a:pt x="3307815" y="281412"/>
                </a:lnTo>
                <a:lnTo>
                  <a:pt x="3311114" y="285002"/>
                </a:lnTo>
                <a:lnTo>
                  <a:pt x="3314884" y="285002"/>
                </a:lnTo>
                <a:lnTo>
                  <a:pt x="3314884" y="282488"/>
                </a:lnTo>
                <a:lnTo>
                  <a:pt x="3317240" y="283565"/>
                </a:lnTo>
                <a:lnTo>
                  <a:pt x="3321953" y="283565"/>
                </a:lnTo>
                <a:lnTo>
                  <a:pt x="3320068" y="282488"/>
                </a:lnTo>
                <a:lnTo>
                  <a:pt x="3318182" y="282130"/>
                </a:lnTo>
                <a:lnTo>
                  <a:pt x="3327608" y="282488"/>
                </a:lnTo>
                <a:lnTo>
                  <a:pt x="3340331" y="282848"/>
                </a:lnTo>
                <a:lnTo>
                  <a:pt x="3342688" y="280335"/>
                </a:lnTo>
                <a:lnTo>
                  <a:pt x="3342688" y="282848"/>
                </a:lnTo>
                <a:lnTo>
                  <a:pt x="3338918" y="283925"/>
                </a:lnTo>
                <a:lnTo>
                  <a:pt x="3340331" y="285002"/>
                </a:lnTo>
                <a:lnTo>
                  <a:pt x="3341273" y="286079"/>
                </a:lnTo>
                <a:lnTo>
                  <a:pt x="3347400" y="286079"/>
                </a:lnTo>
                <a:lnTo>
                  <a:pt x="3352112" y="288234"/>
                </a:lnTo>
                <a:lnTo>
                  <a:pt x="3353526" y="286439"/>
                </a:lnTo>
                <a:lnTo>
                  <a:pt x="3349756" y="283565"/>
                </a:lnTo>
                <a:lnTo>
                  <a:pt x="3347400" y="283925"/>
                </a:lnTo>
                <a:lnTo>
                  <a:pt x="3349285" y="282488"/>
                </a:lnTo>
                <a:lnTo>
                  <a:pt x="3354940" y="282848"/>
                </a:lnTo>
                <a:lnTo>
                  <a:pt x="3355883" y="282130"/>
                </a:lnTo>
                <a:lnTo>
                  <a:pt x="3355411" y="280335"/>
                </a:lnTo>
                <a:lnTo>
                  <a:pt x="3357296" y="281054"/>
                </a:lnTo>
                <a:lnTo>
                  <a:pt x="3362951" y="282848"/>
                </a:lnTo>
                <a:lnTo>
                  <a:pt x="3364836" y="281412"/>
                </a:lnTo>
                <a:lnTo>
                  <a:pt x="3367193" y="282130"/>
                </a:lnTo>
                <a:lnTo>
                  <a:pt x="3365779" y="283925"/>
                </a:lnTo>
                <a:lnTo>
                  <a:pt x="3365779" y="285721"/>
                </a:lnTo>
                <a:lnTo>
                  <a:pt x="3368135" y="285002"/>
                </a:lnTo>
                <a:lnTo>
                  <a:pt x="3370492" y="281412"/>
                </a:lnTo>
                <a:lnTo>
                  <a:pt x="3372848" y="281054"/>
                </a:lnTo>
                <a:lnTo>
                  <a:pt x="3370492" y="283925"/>
                </a:lnTo>
                <a:lnTo>
                  <a:pt x="3368135" y="287516"/>
                </a:lnTo>
                <a:lnTo>
                  <a:pt x="3372848" y="285721"/>
                </a:lnTo>
                <a:lnTo>
                  <a:pt x="3377089" y="283565"/>
                </a:lnTo>
                <a:lnTo>
                  <a:pt x="3378974" y="285002"/>
                </a:lnTo>
                <a:lnTo>
                  <a:pt x="3380387" y="287157"/>
                </a:lnTo>
                <a:lnTo>
                  <a:pt x="3377089" y="286079"/>
                </a:lnTo>
                <a:lnTo>
                  <a:pt x="3372848" y="287516"/>
                </a:lnTo>
                <a:lnTo>
                  <a:pt x="3370492" y="289311"/>
                </a:lnTo>
                <a:lnTo>
                  <a:pt x="3373790" y="290746"/>
                </a:lnTo>
                <a:lnTo>
                  <a:pt x="3386042" y="288593"/>
                </a:lnTo>
                <a:lnTo>
                  <a:pt x="3389341" y="286439"/>
                </a:lnTo>
                <a:lnTo>
                  <a:pt x="3391226" y="287157"/>
                </a:lnTo>
                <a:lnTo>
                  <a:pt x="3396881" y="287157"/>
                </a:lnTo>
                <a:lnTo>
                  <a:pt x="3397352" y="288593"/>
                </a:lnTo>
                <a:lnTo>
                  <a:pt x="3393582" y="288593"/>
                </a:lnTo>
                <a:lnTo>
                  <a:pt x="3389341" y="288593"/>
                </a:lnTo>
                <a:lnTo>
                  <a:pt x="3389813" y="290388"/>
                </a:lnTo>
                <a:lnTo>
                  <a:pt x="3392640" y="290388"/>
                </a:lnTo>
                <a:lnTo>
                  <a:pt x="3389341" y="291822"/>
                </a:lnTo>
                <a:lnTo>
                  <a:pt x="3381330" y="290746"/>
                </a:lnTo>
                <a:lnTo>
                  <a:pt x="3377089" y="291822"/>
                </a:lnTo>
                <a:lnTo>
                  <a:pt x="3376618" y="292901"/>
                </a:lnTo>
                <a:lnTo>
                  <a:pt x="3378031" y="295055"/>
                </a:lnTo>
                <a:lnTo>
                  <a:pt x="3375203" y="296490"/>
                </a:lnTo>
                <a:lnTo>
                  <a:pt x="3368135" y="295413"/>
                </a:lnTo>
                <a:lnTo>
                  <a:pt x="3367869" y="296831"/>
                </a:lnTo>
                <a:lnTo>
                  <a:pt x="3371035" y="297081"/>
                </a:lnTo>
                <a:lnTo>
                  <a:pt x="3400429" y="293184"/>
                </a:lnTo>
                <a:lnTo>
                  <a:pt x="3400180" y="292412"/>
                </a:lnTo>
                <a:lnTo>
                  <a:pt x="3403714" y="288507"/>
                </a:lnTo>
                <a:lnTo>
                  <a:pt x="3400180" y="286164"/>
                </a:lnTo>
                <a:lnTo>
                  <a:pt x="3402200" y="285774"/>
                </a:lnTo>
                <a:lnTo>
                  <a:pt x="3404219" y="288507"/>
                </a:lnTo>
                <a:lnTo>
                  <a:pt x="3407249" y="288117"/>
                </a:lnTo>
                <a:lnTo>
                  <a:pt x="3403714" y="290850"/>
                </a:lnTo>
                <a:lnTo>
                  <a:pt x="3402613" y="292895"/>
                </a:lnTo>
                <a:lnTo>
                  <a:pt x="3450182" y="286588"/>
                </a:lnTo>
                <a:lnTo>
                  <a:pt x="3513980" y="280568"/>
                </a:lnTo>
                <a:lnTo>
                  <a:pt x="3515401" y="280361"/>
                </a:lnTo>
                <a:lnTo>
                  <a:pt x="3515428" y="280431"/>
                </a:lnTo>
                <a:lnTo>
                  <a:pt x="3530742" y="278987"/>
                </a:lnTo>
                <a:lnTo>
                  <a:pt x="3531651" y="278987"/>
                </a:lnTo>
                <a:lnTo>
                  <a:pt x="3531789" y="278902"/>
                </a:lnTo>
                <a:lnTo>
                  <a:pt x="3537013" y="278541"/>
                </a:lnTo>
                <a:lnTo>
                  <a:pt x="3539862" y="279989"/>
                </a:lnTo>
                <a:lnTo>
                  <a:pt x="3547936" y="277095"/>
                </a:lnTo>
                <a:lnTo>
                  <a:pt x="3565982" y="274201"/>
                </a:lnTo>
                <a:lnTo>
                  <a:pt x="3594000" y="273838"/>
                </a:lnTo>
                <a:lnTo>
                  <a:pt x="3609671" y="270586"/>
                </a:lnTo>
                <a:lnTo>
                  <a:pt x="3609196" y="272755"/>
                </a:lnTo>
                <a:lnTo>
                  <a:pt x="3607772" y="274926"/>
                </a:lnTo>
                <a:lnTo>
                  <a:pt x="3611571" y="274201"/>
                </a:lnTo>
                <a:lnTo>
                  <a:pt x="3615370" y="273117"/>
                </a:lnTo>
                <a:lnTo>
                  <a:pt x="3617269" y="274926"/>
                </a:lnTo>
                <a:lnTo>
                  <a:pt x="3623444" y="275288"/>
                </a:lnTo>
                <a:lnTo>
                  <a:pt x="3633890" y="273117"/>
                </a:lnTo>
                <a:lnTo>
                  <a:pt x="3637690" y="274201"/>
                </a:lnTo>
                <a:lnTo>
                  <a:pt x="3634841" y="273838"/>
                </a:lnTo>
                <a:lnTo>
                  <a:pt x="3631516" y="276010"/>
                </a:lnTo>
                <a:lnTo>
                  <a:pt x="3631042" y="277818"/>
                </a:lnTo>
                <a:lnTo>
                  <a:pt x="3624868" y="277456"/>
                </a:lnTo>
                <a:lnTo>
                  <a:pt x="3616794" y="277818"/>
                </a:lnTo>
                <a:lnTo>
                  <a:pt x="3611096" y="279989"/>
                </a:lnTo>
                <a:lnTo>
                  <a:pt x="3612996" y="282157"/>
                </a:lnTo>
                <a:lnTo>
                  <a:pt x="3615845" y="283603"/>
                </a:lnTo>
                <a:lnTo>
                  <a:pt x="3613946" y="284689"/>
                </a:lnTo>
                <a:lnTo>
                  <a:pt x="3609671" y="285413"/>
                </a:lnTo>
                <a:lnTo>
                  <a:pt x="3605397" y="279989"/>
                </a:lnTo>
                <a:lnTo>
                  <a:pt x="3600173" y="277095"/>
                </a:lnTo>
                <a:lnTo>
                  <a:pt x="3596849" y="277818"/>
                </a:lnTo>
                <a:lnTo>
                  <a:pt x="3593526" y="281073"/>
                </a:lnTo>
                <a:lnTo>
                  <a:pt x="3590676" y="281073"/>
                </a:lnTo>
                <a:lnTo>
                  <a:pt x="3588302" y="279989"/>
                </a:lnTo>
                <a:lnTo>
                  <a:pt x="3587351" y="283241"/>
                </a:lnTo>
                <a:lnTo>
                  <a:pt x="3587351" y="287221"/>
                </a:lnTo>
                <a:lnTo>
                  <a:pt x="3584502" y="287221"/>
                </a:lnTo>
                <a:lnTo>
                  <a:pt x="3581652" y="290113"/>
                </a:lnTo>
                <a:lnTo>
                  <a:pt x="3579753" y="289028"/>
                </a:lnTo>
                <a:lnTo>
                  <a:pt x="3581178" y="291921"/>
                </a:lnTo>
                <a:lnTo>
                  <a:pt x="3584502" y="291921"/>
                </a:lnTo>
                <a:lnTo>
                  <a:pt x="3583078" y="293007"/>
                </a:lnTo>
                <a:lnTo>
                  <a:pt x="3576428" y="293007"/>
                </a:lnTo>
                <a:lnTo>
                  <a:pt x="3575479" y="294814"/>
                </a:lnTo>
                <a:lnTo>
                  <a:pt x="3573580" y="294090"/>
                </a:lnTo>
                <a:lnTo>
                  <a:pt x="3576904" y="291559"/>
                </a:lnTo>
                <a:lnTo>
                  <a:pt x="3578804" y="291559"/>
                </a:lnTo>
                <a:lnTo>
                  <a:pt x="3576904" y="289028"/>
                </a:lnTo>
                <a:lnTo>
                  <a:pt x="3574054" y="287221"/>
                </a:lnTo>
                <a:lnTo>
                  <a:pt x="3573580" y="289028"/>
                </a:lnTo>
                <a:lnTo>
                  <a:pt x="3573580" y="291921"/>
                </a:lnTo>
                <a:lnTo>
                  <a:pt x="3570255" y="290836"/>
                </a:lnTo>
                <a:lnTo>
                  <a:pt x="3564082" y="291559"/>
                </a:lnTo>
                <a:lnTo>
                  <a:pt x="3564082" y="294814"/>
                </a:lnTo>
                <a:lnTo>
                  <a:pt x="3557908" y="293007"/>
                </a:lnTo>
                <a:lnTo>
                  <a:pt x="3547461" y="293728"/>
                </a:lnTo>
                <a:lnTo>
                  <a:pt x="3542712" y="293728"/>
                </a:lnTo>
                <a:lnTo>
                  <a:pt x="3541288" y="295537"/>
                </a:lnTo>
                <a:lnTo>
                  <a:pt x="3544136" y="296622"/>
                </a:lnTo>
                <a:lnTo>
                  <a:pt x="3542237" y="298791"/>
                </a:lnTo>
                <a:lnTo>
                  <a:pt x="3536538" y="298430"/>
                </a:lnTo>
                <a:lnTo>
                  <a:pt x="3535113" y="298791"/>
                </a:lnTo>
                <a:lnTo>
                  <a:pt x="3533688" y="297706"/>
                </a:lnTo>
                <a:lnTo>
                  <a:pt x="3533688" y="295537"/>
                </a:lnTo>
                <a:lnTo>
                  <a:pt x="3528940" y="295175"/>
                </a:lnTo>
                <a:lnTo>
                  <a:pt x="3527040" y="297345"/>
                </a:lnTo>
                <a:lnTo>
                  <a:pt x="3525141" y="295175"/>
                </a:lnTo>
                <a:lnTo>
                  <a:pt x="3517543" y="293007"/>
                </a:lnTo>
                <a:lnTo>
                  <a:pt x="3514693" y="290836"/>
                </a:lnTo>
                <a:lnTo>
                  <a:pt x="3516592" y="291559"/>
                </a:lnTo>
                <a:lnTo>
                  <a:pt x="3522291" y="292644"/>
                </a:lnTo>
                <a:lnTo>
                  <a:pt x="3523716" y="290836"/>
                </a:lnTo>
                <a:lnTo>
                  <a:pt x="3523716" y="289390"/>
                </a:lnTo>
                <a:lnTo>
                  <a:pt x="3525141" y="290113"/>
                </a:lnTo>
                <a:lnTo>
                  <a:pt x="3525141" y="291921"/>
                </a:lnTo>
                <a:lnTo>
                  <a:pt x="3528465" y="290475"/>
                </a:lnTo>
                <a:lnTo>
                  <a:pt x="3532264" y="289390"/>
                </a:lnTo>
                <a:lnTo>
                  <a:pt x="3536064" y="291921"/>
                </a:lnTo>
                <a:lnTo>
                  <a:pt x="3539862" y="294090"/>
                </a:lnTo>
                <a:lnTo>
                  <a:pt x="3541288" y="293728"/>
                </a:lnTo>
                <a:lnTo>
                  <a:pt x="3539387" y="291559"/>
                </a:lnTo>
                <a:lnTo>
                  <a:pt x="3539387" y="290113"/>
                </a:lnTo>
                <a:lnTo>
                  <a:pt x="3540812" y="290836"/>
                </a:lnTo>
                <a:lnTo>
                  <a:pt x="3543187" y="290113"/>
                </a:lnTo>
                <a:lnTo>
                  <a:pt x="3544136" y="287221"/>
                </a:lnTo>
                <a:lnTo>
                  <a:pt x="3544611" y="286859"/>
                </a:lnTo>
                <a:lnTo>
                  <a:pt x="3545561" y="288306"/>
                </a:lnTo>
                <a:lnTo>
                  <a:pt x="3544611" y="286136"/>
                </a:lnTo>
                <a:lnTo>
                  <a:pt x="3539387" y="283603"/>
                </a:lnTo>
                <a:lnTo>
                  <a:pt x="3532145" y="282884"/>
                </a:lnTo>
                <a:lnTo>
                  <a:pt x="3523322" y="284607"/>
                </a:lnTo>
                <a:lnTo>
                  <a:pt x="3521342" y="285413"/>
                </a:lnTo>
                <a:lnTo>
                  <a:pt x="3521488" y="284967"/>
                </a:lnTo>
                <a:lnTo>
                  <a:pt x="3477977" y="293462"/>
                </a:lnTo>
                <a:lnTo>
                  <a:pt x="3421914" y="302871"/>
                </a:lnTo>
                <a:lnTo>
                  <a:pt x="3425684" y="305404"/>
                </a:lnTo>
                <a:lnTo>
                  <a:pt x="3431338" y="311197"/>
                </a:lnTo>
                <a:lnTo>
                  <a:pt x="3431808" y="314812"/>
                </a:lnTo>
                <a:lnTo>
                  <a:pt x="3431338" y="318433"/>
                </a:lnTo>
                <a:lnTo>
                  <a:pt x="3425213" y="325187"/>
                </a:lnTo>
                <a:lnTo>
                  <a:pt x="3420501" y="327720"/>
                </a:lnTo>
                <a:lnTo>
                  <a:pt x="3445942" y="326635"/>
                </a:lnTo>
                <a:lnTo>
                  <a:pt x="3450182" y="326635"/>
                </a:lnTo>
                <a:lnTo>
                  <a:pt x="3455835" y="329529"/>
                </a:lnTo>
                <a:lnTo>
                  <a:pt x="3456306" y="330977"/>
                </a:lnTo>
                <a:lnTo>
                  <a:pt x="3455835" y="332425"/>
                </a:lnTo>
                <a:lnTo>
                  <a:pt x="3451124" y="335682"/>
                </a:lnTo>
                <a:lnTo>
                  <a:pt x="3446884" y="335682"/>
                </a:lnTo>
                <a:lnTo>
                  <a:pt x="3395062" y="338214"/>
                </a:lnTo>
                <a:lnTo>
                  <a:pt x="3343240" y="341471"/>
                </a:lnTo>
                <a:lnTo>
                  <a:pt x="3220280" y="359203"/>
                </a:lnTo>
                <a:lnTo>
                  <a:pt x="3229230" y="363908"/>
                </a:lnTo>
                <a:lnTo>
                  <a:pt x="3234412" y="369335"/>
                </a:lnTo>
                <a:lnTo>
                  <a:pt x="3253257" y="367526"/>
                </a:lnTo>
                <a:lnTo>
                  <a:pt x="3296128" y="358479"/>
                </a:lnTo>
                <a:lnTo>
                  <a:pt x="3383755" y="344004"/>
                </a:lnTo>
                <a:lnTo>
                  <a:pt x="3473266" y="334233"/>
                </a:lnTo>
                <a:lnTo>
                  <a:pt x="3564191" y="329891"/>
                </a:lnTo>
                <a:lnTo>
                  <a:pt x="3610360" y="329891"/>
                </a:lnTo>
                <a:lnTo>
                  <a:pt x="3613657" y="330253"/>
                </a:lnTo>
                <a:lnTo>
                  <a:pt x="3615070" y="332062"/>
                </a:lnTo>
                <a:lnTo>
                  <a:pt x="3613657" y="333510"/>
                </a:lnTo>
                <a:lnTo>
                  <a:pt x="3610830" y="334233"/>
                </a:lnTo>
                <a:lnTo>
                  <a:pt x="3555240" y="333510"/>
                </a:lnTo>
                <a:lnTo>
                  <a:pt x="3500590" y="336043"/>
                </a:lnTo>
                <a:lnTo>
                  <a:pt x="3500590" y="336767"/>
                </a:lnTo>
                <a:lnTo>
                  <a:pt x="3502474" y="337853"/>
                </a:lnTo>
                <a:lnTo>
                  <a:pt x="3501061" y="339300"/>
                </a:lnTo>
                <a:lnTo>
                  <a:pt x="3498235" y="339662"/>
                </a:lnTo>
                <a:lnTo>
                  <a:pt x="3494937" y="339300"/>
                </a:lnTo>
                <a:lnTo>
                  <a:pt x="3493524" y="338214"/>
                </a:lnTo>
                <a:lnTo>
                  <a:pt x="3494937" y="336767"/>
                </a:lnTo>
                <a:lnTo>
                  <a:pt x="3444057" y="340747"/>
                </a:lnTo>
                <a:lnTo>
                  <a:pt x="3344182" y="353775"/>
                </a:lnTo>
                <a:lnTo>
                  <a:pt x="3295657" y="362822"/>
                </a:lnTo>
                <a:lnTo>
                  <a:pt x="3340884" y="358118"/>
                </a:lnTo>
                <a:lnTo>
                  <a:pt x="3433222" y="351604"/>
                </a:lnTo>
                <a:lnTo>
                  <a:pt x="3479391" y="351242"/>
                </a:lnTo>
                <a:lnTo>
                  <a:pt x="3489755" y="348708"/>
                </a:lnTo>
                <a:lnTo>
                  <a:pt x="3499177" y="346176"/>
                </a:lnTo>
                <a:lnTo>
                  <a:pt x="3502474" y="346176"/>
                </a:lnTo>
                <a:lnTo>
                  <a:pt x="3504359" y="347623"/>
                </a:lnTo>
                <a:lnTo>
                  <a:pt x="3504359" y="348708"/>
                </a:lnTo>
                <a:lnTo>
                  <a:pt x="3502004" y="349794"/>
                </a:lnTo>
                <a:lnTo>
                  <a:pt x="3496350" y="351242"/>
                </a:lnTo>
                <a:lnTo>
                  <a:pt x="3504359" y="351604"/>
                </a:lnTo>
                <a:lnTo>
                  <a:pt x="3516138" y="357032"/>
                </a:lnTo>
                <a:lnTo>
                  <a:pt x="3517551" y="361012"/>
                </a:lnTo>
                <a:lnTo>
                  <a:pt x="3516138" y="365716"/>
                </a:lnTo>
                <a:lnTo>
                  <a:pt x="3503888" y="371507"/>
                </a:lnTo>
                <a:lnTo>
                  <a:pt x="3495879" y="372592"/>
                </a:lnTo>
                <a:lnTo>
                  <a:pt x="3400244" y="379468"/>
                </a:lnTo>
                <a:lnTo>
                  <a:pt x="3389880" y="380915"/>
                </a:lnTo>
                <a:lnTo>
                  <a:pt x="3379514" y="384534"/>
                </a:lnTo>
                <a:lnTo>
                  <a:pt x="3454422" y="383448"/>
                </a:lnTo>
                <a:lnTo>
                  <a:pt x="3527444" y="385258"/>
                </a:lnTo>
                <a:lnTo>
                  <a:pt x="3533568" y="385981"/>
                </a:lnTo>
                <a:lnTo>
                  <a:pt x="3535924" y="388877"/>
                </a:lnTo>
                <a:lnTo>
                  <a:pt x="3535924" y="390324"/>
                </a:lnTo>
                <a:lnTo>
                  <a:pt x="3531684" y="392495"/>
                </a:lnTo>
                <a:lnTo>
                  <a:pt x="3528857" y="392857"/>
                </a:lnTo>
                <a:lnTo>
                  <a:pt x="3400244" y="409503"/>
                </a:lnTo>
                <a:lnTo>
                  <a:pt x="3348684" y="416441"/>
                </a:lnTo>
                <a:lnTo>
                  <a:pt x="3375655" y="415910"/>
                </a:lnTo>
                <a:lnTo>
                  <a:pt x="3381315" y="415910"/>
                </a:lnTo>
                <a:lnTo>
                  <a:pt x="3388862" y="420616"/>
                </a:lnTo>
                <a:lnTo>
                  <a:pt x="3389305" y="422315"/>
                </a:lnTo>
                <a:lnTo>
                  <a:pt x="3428040" y="413846"/>
                </a:lnTo>
                <a:lnTo>
                  <a:pt x="3461959" y="409503"/>
                </a:lnTo>
                <a:lnTo>
                  <a:pt x="3464316" y="409503"/>
                </a:lnTo>
                <a:lnTo>
                  <a:pt x="3465729" y="411313"/>
                </a:lnTo>
                <a:lnTo>
                  <a:pt x="3465729" y="412760"/>
                </a:lnTo>
                <a:lnTo>
                  <a:pt x="3462430" y="413122"/>
                </a:lnTo>
                <a:lnTo>
                  <a:pt x="3429924" y="418550"/>
                </a:lnTo>
                <a:lnTo>
                  <a:pt x="3389398" y="427678"/>
                </a:lnTo>
                <a:lnTo>
                  <a:pt x="3389334" y="428216"/>
                </a:lnTo>
                <a:lnTo>
                  <a:pt x="3384145" y="434008"/>
                </a:lnTo>
                <a:lnTo>
                  <a:pt x="3378956" y="435094"/>
                </a:lnTo>
                <a:lnTo>
                  <a:pt x="3308671" y="446073"/>
                </a:lnTo>
                <a:lnTo>
                  <a:pt x="3283408" y="451843"/>
                </a:lnTo>
                <a:lnTo>
                  <a:pt x="3233942" y="465955"/>
                </a:lnTo>
                <a:lnTo>
                  <a:pt x="3284821" y="457994"/>
                </a:lnTo>
                <a:lnTo>
                  <a:pt x="3383755" y="438815"/>
                </a:lnTo>
                <a:lnTo>
                  <a:pt x="3434635" y="431578"/>
                </a:lnTo>
                <a:lnTo>
                  <a:pt x="3438875" y="430854"/>
                </a:lnTo>
                <a:lnTo>
                  <a:pt x="3442644" y="431939"/>
                </a:lnTo>
                <a:lnTo>
                  <a:pt x="3442644" y="430854"/>
                </a:lnTo>
                <a:lnTo>
                  <a:pt x="3444057" y="430492"/>
                </a:lnTo>
                <a:lnTo>
                  <a:pt x="3456777" y="425788"/>
                </a:lnTo>
                <a:lnTo>
                  <a:pt x="3471382" y="422531"/>
                </a:lnTo>
                <a:lnTo>
                  <a:pt x="3473738" y="422169"/>
                </a:lnTo>
                <a:lnTo>
                  <a:pt x="3476093" y="423254"/>
                </a:lnTo>
                <a:lnTo>
                  <a:pt x="3476564" y="424702"/>
                </a:lnTo>
                <a:lnTo>
                  <a:pt x="3473738" y="425788"/>
                </a:lnTo>
                <a:lnTo>
                  <a:pt x="3460546" y="429045"/>
                </a:lnTo>
                <a:lnTo>
                  <a:pt x="3448768" y="433749"/>
                </a:lnTo>
                <a:lnTo>
                  <a:pt x="3445942" y="434111"/>
                </a:lnTo>
                <a:lnTo>
                  <a:pt x="3444057" y="433749"/>
                </a:lnTo>
                <a:lnTo>
                  <a:pt x="3444057" y="436282"/>
                </a:lnTo>
                <a:lnTo>
                  <a:pt x="3439817" y="438091"/>
                </a:lnTo>
                <a:lnTo>
                  <a:pt x="3391293" y="450757"/>
                </a:lnTo>
                <a:lnTo>
                  <a:pt x="3289532" y="472107"/>
                </a:lnTo>
                <a:lnTo>
                  <a:pt x="3238156" y="482511"/>
                </a:lnTo>
                <a:lnTo>
                  <a:pt x="3253015" y="486126"/>
                </a:lnTo>
                <a:lnTo>
                  <a:pt x="3300184" y="481059"/>
                </a:lnTo>
                <a:lnTo>
                  <a:pt x="3333930" y="477791"/>
                </a:lnTo>
                <a:lnTo>
                  <a:pt x="3356430" y="472107"/>
                </a:lnTo>
                <a:lnTo>
                  <a:pt x="3359257" y="471022"/>
                </a:lnTo>
                <a:lnTo>
                  <a:pt x="3362084" y="472107"/>
                </a:lnTo>
                <a:lnTo>
                  <a:pt x="3362555" y="473193"/>
                </a:lnTo>
                <a:lnTo>
                  <a:pt x="3361142" y="474640"/>
                </a:lnTo>
                <a:lnTo>
                  <a:pt x="3351963" y="478681"/>
                </a:lnTo>
                <a:lnTo>
                  <a:pt x="3352070" y="478887"/>
                </a:lnTo>
                <a:lnTo>
                  <a:pt x="3349711" y="479973"/>
                </a:lnTo>
                <a:lnTo>
                  <a:pt x="3348007" y="480422"/>
                </a:lnTo>
                <a:lnTo>
                  <a:pt x="3319213" y="493096"/>
                </a:lnTo>
                <a:lnTo>
                  <a:pt x="3318610" y="493379"/>
                </a:lnTo>
                <a:lnTo>
                  <a:pt x="3336220" y="493980"/>
                </a:lnTo>
                <a:lnTo>
                  <a:pt x="3345642" y="492895"/>
                </a:lnTo>
                <a:lnTo>
                  <a:pt x="3347997" y="493256"/>
                </a:lnTo>
                <a:lnTo>
                  <a:pt x="3348468" y="495787"/>
                </a:lnTo>
                <a:lnTo>
                  <a:pt x="3347055" y="496872"/>
                </a:lnTo>
                <a:lnTo>
                  <a:pt x="3356006" y="497595"/>
                </a:lnTo>
                <a:lnTo>
                  <a:pt x="3357890" y="496872"/>
                </a:lnTo>
                <a:lnTo>
                  <a:pt x="3356006" y="494703"/>
                </a:lnTo>
                <a:lnTo>
                  <a:pt x="3356006" y="493256"/>
                </a:lnTo>
                <a:lnTo>
                  <a:pt x="3364957" y="494703"/>
                </a:lnTo>
                <a:lnTo>
                  <a:pt x="3380503" y="498319"/>
                </a:lnTo>
                <a:lnTo>
                  <a:pt x="3388512" y="497595"/>
                </a:lnTo>
                <a:lnTo>
                  <a:pt x="3388512" y="500127"/>
                </a:lnTo>
                <a:lnTo>
                  <a:pt x="3389925" y="501573"/>
                </a:lnTo>
                <a:lnTo>
                  <a:pt x="3400760" y="501212"/>
                </a:lnTo>
                <a:lnTo>
                  <a:pt x="3411124" y="502296"/>
                </a:lnTo>
                <a:lnTo>
                  <a:pt x="3410182" y="504104"/>
                </a:lnTo>
                <a:lnTo>
                  <a:pt x="3405471" y="504828"/>
                </a:lnTo>
                <a:lnTo>
                  <a:pt x="3405000" y="506274"/>
                </a:lnTo>
                <a:lnTo>
                  <a:pt x="3417249" y="507359"/>
                </a:lnTo>
                <a:lnTo>
                  <a:pt x="3436564" y="511337"/>
                </a:lnTo>
                <a:lnTo>
                  <a:pt x="3451168" y="512422"/>
                </a:lnTo>
                <a:lnTo>
                  <a:pt x="3459177" y="511337"/>
                </a:lnTo>
                <a:lnTo>
                  <a:pt x="3459647" y="513145"/>
                </a:lnTo>
                <a:lnTo>
                  <a:pt x="3457764" y="514230"/>
                </a:lnTo>
                <a:lnTo>
                  <a:pt x="3451168" y="513507"/>
                </a:lnTo>
                <a:lnTo>
                  <a:pt x="3448342" y="515676"/>
                </a:lnTo>
                <a:lnTo>
                  <a:pt x="3459647" y="516038"/>
                </a:lnTo>
                <a:lnTo>
                  <a:pt x="3477549" y="514230"/>
                </a:lnTo>
                <a:lnTo>
                  <a:pt x="3488384" y="514591"/>
                </a:lnTo>
                <a:lnTo>
                  <a:pt x="3493095" y="516761"/>
                </a:lnTo>
                <a:lnTo>
                  <a:pt x="3494980" y="515676"/>
                </a:lnTo>
                <a:lnTo>
                  <a:pt x="3496864" y="513507"/>
                </a:lnTo>
                <a:lnTo>
                  <a:pt x="3505815" y="516761"/>
                </a:lnTo>
                <a:lnTo>
                  <a:pt x="3523717" y="518208"/>
                </a:lnTo>
                <a:lnTo>
                  <a:pt x="3532197" y="516761"/>
                </a:lnTo>
                <a:lnTo>
                  <a:pt x="3533610" y="521462"/>
                </a:lnTo>
                <a:lnTo>
                  <a:pt x="3543032" y="525078"/>
                </a:lnTo>
                <a:lnTo>
                  <a:pt x="3557636" y="525440"/>
                </a:lnTo>
                <a:lnTo>
                  <a:pt x="3570827" y="527248"/>
                </a:lnTo>
                <a:lnTo>
                  <a:pt x="3576479" y="530140"/>
                </a:lnTo>
                <a:lnTo>
                  <a:pt x="3584017" y="528694"/>
                </a:lnTo>
                <a:lnTo>
                  <a:pt x="3602390" y="531226"/>
                </a:lnTo>
                <a:lnTo>
                  <a:pt x="3609928" y="533395"/>
                </a:lnTo>
                <a:lnTo>
                  <a:pt x="3613696" y="532310"/>
                </a:lnTo>
                <a:lnTo>
                  <a:pt x="3616052" y="530864"/>
                </a:lnTo>
                <a:lnTo>
                  <a:pt x="3619350" y="530864"/>
                </a:lnTo>
                <a:lnTo>
                  <a:pt x="3616994" y="532310"/>
                </a:lnTo>
                <a:lnTo>
                  <a:pt x="3616994" y="533757"/>
                </a:lnTo>
                <a:lnTo>
                  <a:pt x="3621705" y="533395"/>
                </a:lnTo>
                <a:lnTo>
                  <a:pt x="3625945" y="532310"/>
                </a:lnTo>
                <a:lnTo>
                  <a:pt x="3624532" y="531226"/>
                </a:lnTo>
                <a:lnTo>
                  <a:pt x="3621705" y="531226"/>
                </a:lnTo>
                <a:lnTo>
                  <a:pt x="3638194" y="530864"/>
                </a:lnTo>
                <a:lnTo>
                  <a:pt x="3655624" y="533034"/>
                </a:lnTo>
                <a:lnTo>
                  <a:pt x="3650442" y="533757"/>
                </a:lnTo>
                <a:lnTo>
                  <a:pt x="3634896" y="533757"/>
                </a:lnTo>
                <a:lnTo>
                  <a:pt x="3629243" y="531226"/>
                </a:lnTo>
                <a:lnTo>
                  <a:pt x="3627830" y="532310"/>
                </a:lnTo>
                <a:lnTo>
                  <a:pt x="3625945" y="533395"/>
                </a:lnTo>
                <a:lnTo>
                  <a:pt x="3627830" y="535926"/>
                </a:lnTo>
                <a:lnTo>
                  <a:pt x="3636780" y="538096"/>
                </a:lnTo>
                <a:lnTo>
                  <a:pt x="3641020" y="535926"/>
                </a:lnTo>
                <a:lnTo>
                  <a:pt x="3647616" y="539181"/>
                </a:lnTo>
                <a:lnTo>
                  <a:pt x="3653740" y="542074"/>
                </a:lnTo>
                <a:lnTo>
                  <a:pt x="3657038" y="541712"/>
                </a:lnTo>
                <a:lnTo>
                  <a:pt x="3659393" y="537373"/>
                </a:lnTo>
                <a:lnTo>
                  <a:pt x="3662691" y="537373"/>
                </a:lnTo>
                <a:lnTo>
                  <a:pt x="3664104" y="541350"/>
                </a:lnTo>
                <a:lnTo>
                  <a:pt x="3672113" y="543882"/>
                </a:lnTo>
                <a:lnTo>
                  <a:pt x="3682948" y="544244"/>
                </a:lnTo>
                <a:lnTo>
                  <a:pt x="3691899" y="546052"/>
                </a:lnTo>
                <a:lnTo>
                  <a:pt x="3694725" y="548583"/>
                </a:lnTo>
                <a:lnTo>
                  <a:pt x="3712627" y="548944"/>
                </a:lnTo>
                <a:lnTo>
                  <a:pt x="3733826" y="553284"/>
                </a:lnTo>
                <a:lnTo>
                  <a:pt x="3731000" y="554730"/>
                </a:lnTo>
                <a:lnTo>
                  <a:pt x="3733355" y="557261"/>
                </a:lnTo>
                <a:lnTo>
                  <a:pt x="3736653" y="558346"/>
                </a:lnTo>
                <a:lnTo>
                  <a:pt x="3731000" y="557984"/>
                </a:lnTo>
                <a:lnTo>
                  <a:pt x="3724876" y="555092"/>
                </a:lnTo>
                <a:lnTo>
                  <a:pt x="3718751" y="557261"/>
                </a:lnTo>
                <a:lnTo>
                  <a:pt x="3721106" y="560877"/>
                </a:lnTo>
                <a:lnTo>
                  <a:pt x="3727231" y="561962"/>
                </a:lnTo>
                <a:lnTo>
                  <a:pt x="3722991" y="560516"/>
                </a:lnTo>
                <a:lnTo>
                  <a:pt x="3728644" y="559793"/>
                </a:lnTo>
                <a:lnTo>
                  <a:pt x="3733355" y="560516"/>
                </a:lnTo>
                <a:lnTo>
                  <a:pt x="3729586" y="561962"/>
                </a:lnTo>
                <a:lnTo>
                  <a:pt x="3728644" y="565216"/>
                </a:lnTo>
                <a:lnTo>
                  <a:pt x="3717809" y="564132"/>
                </a:lnTo>
                <a:lnTo>
                  <a:pt x="3690486" y="564132"/>
                </a:lnTo>
                <a:lnTo>
                  <a:pt x="3681064" y="567748"/>
                </a:lnTo>
                <a:lnTo>
                  <a:pt x="3690486" y="568833"/>
                </a:lnTo>
                <a:lnTo>
                  <a:pt x="3698494" y="569918"/>
                </a:lnTo>
                <a:lnTo>
                  <a:pt x="3698494" y="568110"/>
                </a:lnTo>
                <a:lnTo>
                  <a:pt x="3696609" y="566302"/>
                </a:lnTo>
                <a:lnTo>
                  <a:pt x="3694725" y="566302"/>
                </a:lnTo>
                <a:lnTo>
                  <a:pt x="3696609" y="565216"/>
                </a:lnTo>
                <a:lnTo>
                  <a:pt x="3701320" y="565579"/>
                </a:lnTo>
                <a:lnTo>
                  <a:pt x="3699436" y="567748"/>
                </a:lnTo>
                <a:lnTo>
                  <a:pt x="3703205" y="569918"/>
                </a:lnTo>
                <a:lnTo>
                  <a:pt x="3704147" y="572088"/>
                </a:lnTo>
                <a:lnTo>
                  <a:pt x="3695196" y="571364"/>
                </a:lnTo>
                <a:lnTo>
                  <a:pt x="3695667" y="573534"/>
                </a:lnTo>
                <a:lnTo>
                  <a:pt x="3699907" y="574980"/>
                </a:lnTo>
                <a:lnTo>
                  <a:pt x="3709329" y="575703"/>
                </a:lnTo>
                <a:lnTo>
                  <a:pt x="3713569" y="577150"/>
                </a:lnTo>
                <a:lnTo>
                  <a:pt x="3712627" y="578597"/>
                </a:lnTo>
                <a:lnTo>
                  <a:pt x="3707445" y="576427"/>
                </a:lnTo>
                <a:lnTo>
                  <a:pt x="3703205" y="577150"/>
                </a:lnTo>
                <a:lnTo>
                  <a:pt x="3705560" y="580404"/>
                </a:lnTo>
                <a:lnTo>
                  <a:pt x="3713569" y="581128"/>
                </a:lnTo>
                <a:lnTo>
                  <a:pt x="3717809" y="582212"/>
                </a:lnTo>
                <a:lnTo>
                  <a:pt x="3715454" y="584020"/>
                </a:lnTo>
                <a:lnTo>
                  <a:pt x="3710271" y="585467"/>
                </a:lnTo>
                <a:lnTo>
                  <a:pt x="3700849" y="584382"/>
                </a:lnTo>
                <a:lnTo>
                  <a:pt x="3693783" y="584020"/>
                </a:lnTo>
                <a:lnTo>
                  <a:pt x="3689544" y="585829"/>
                </a:lnTo>
                <a:lnTo>
                  <a:pt x="3683890" y="584382"/>
                </a:lnTo>
                <a:lnTo>
                  <a:pt x="3677766" y="587637"/>
                </a:lnTo>
                <a:lnTo>
                  <a:pt x="3665518" y="588721"/>
                </a:lnTo>
                <a:lnTo>
                  <a:pt x="3667402" y="586913"/>
                </a:lnTo>
                <a:lnTo>
                  <a:pt x="3668815" y="585467"/>
                </a:lnTo>
                <a:lnTo>
                  <a:pt x="3661749" y="585467"/>
                </a:lnTo>
                <a:lnTo>
                  <a:pt x="3654682" y="590529"/>
                </a:lnTo>
                <a:lnTo>
                  <a:pt x="3651856" y="594146"/>
                </a:lnTo>
                <a:lnTo>
                  <a:pt x="3655153" y="594869"/>
                </a:lnTo>
                <a:lnTo>
                  <a:pt x="3660806" y="595954"/>
                </a:lnTo>
                <a:lnTo>
                  <a:pt x="3654682" y="596315"/>
                </a:lnTo>
                <a:lnTo>
                  <a:pt x="3652327" y="600655"/>
                </a:lnTo>
                <a:lnTo>
                  <a:pt x="3648558" y="603186"/>
                </a:lnTo>
                <a:lnTo>
                  <a:pt x="3641020" y="602463"/>
                </a:lnTo>
                <a:lnTo>
                  <a:pt x="3630656" y="602463"/>
                </a:lnTo>
                <a:lnTo>
                  <a:pt x="3627358" y="604632"/>
                </a:lnTo>
                <a:lnTo>
                  <a:pt x="3627358" y="606440"/>
                </a:lnTo>
                <a:lnTo>
                  <a:pt x="3618408" y="606802"/>
                </a:lnTo>
                <a:lnTo>
                  <a:pt x="3603803" y="606802"/>
                </a:lnTo>
                <a:lnTo>
                  <a:pt x="3598150" y="609333"/>
                </a:lnTo>
                <a:lnTo>
                  <a:pt x="3594852" y="607164"/>
                </a:lnTo>
                <a:lnTo>
                  <a:pt x="3587315" y="606440"/>
                </a:lnTo>
                <a:lnTo>
                  <a:pt x="3576009" y="608972"/>
                </a:lnTo>
                <a:lnTo>
                  <a:pt x="3568943" y="610779"/>
                </a:lnTo>
                <a:lnTo>
                  <a:pt x="3577893" y="614034"/>
                </a:lnTo>
                <a:lnTo>
                  <a:pt x="3587786" y="614034"/>
                </a:lnTo>
                <a:lnTo>
                  <a:pt x="3587315" y="616204"/>
                </a:lnTo>
                <a:lnTo>
                  <a:pt x="3580719" y="617650"/>
                </a:lnTo>
                <a:lnTo>
                  <a:pt x="3579306" y="616565"/>
                </a:lnTo>
                <a:lnTo>
                  <a:pt x="3576009" y="618373"/>
                </a:lnTo>
                <a:lnTo>
                  <a:pt x="3574596" y="621990"/>
                </a:lnTo>
                <a:lnTo>
                  <a:pt x="3580719" y="623074"/>
                </a:lnTo>
                <a:lnTo>
                  <a:pt x="3592026" y="621266"/>
                </a:lnTo>
                <a:lnTo>
                  <a:pt x="3597679" y="623797"/>
                </a:lnTo>
                <a:lnTo>
                  <a:pt x="3582604" y="626691"/>
                </a:lnTo>
                <a:lnTo>
                  <a:pt x="3562347" y="627775"/>
                </a:lnTo>
                <a:lnTo>
                  <a:pt x="3556694" y="627052"/>
                </a:lnTo>
                <a:lnTo>
                  <a:pt x="3545859" y="625605"/>
                </a:lnTo>
                <a:lnTo>
                  <a:pt x="3543032" y="625967"/>
                </a:lnTo>
                <a:lnTo>
                  <a:pt x="3545388" y="628137"/>
                </a:lnTo>
                <a:lnTo>
                  <a:pt x="3540676" y="628137"/>
                </a:lnTo>
                <a:lnTo>
                  <a:pt x="3529841" y="626691"/>
                </a:lnTo>
                <a:lnTo>
                  <a:pt x="3525601" y="628137"/>
                </a:lnTo>
                <a:lnTo>
                  <a:pt x="3525130" y="631391"/>
                </a:lnTo>
                <a:lnTo>
                  <a:pt x="3486029" y="632476"/>
                </a:lnTo>
                <a:lnTo>
                  <a:pt x="3444102" y="634284"/>
                </a:lnTo>
                <a:lnTo>
                  <a:pt x="3446928" y="635369"/>
                </a:lnTo>
                <a:lnTo>
                  <a:pt x="3452110" y="635369"/>
                </a:lnTo>
                <a:lnTo>
                  <a:pt x="3451168" y="636815"/>
                </a:lnTo>
                <a:lnTo>
                  <a:pt x="3453524" y="637900"/>
                </a:lnTo>
                <a:lnTo>
                  <a:pt x="3453524" y="639708"/>
                </a:lnTo>
                <a:lnTo>
                  <a:pt x="3446928" y="637539"/>
                </a:lnTo>
                <a:lnTo>
                  <a:pt x="3441275" y="633923"/>
                </a:lnTo>
                <a:lnTo>
                  <a:pt x="3431382" y="636092"/>
                </a:lnTo>
                <a:lnTo>
                  <a:pt x="3413480" y="635008"/>
                </a:lnTo>
                <a:lnTo>
                  <a:pt x="3404058" y="636092"/>
                </a:lnTo>
                <a:lnTo>
                  <a:pt x="3400760" y="638623"/>
                </a:lnTo>
                <a:lnTo>
                  <a:pt x="3396520" y="637539"/>
                </a:lnTo>
                <a:lnTo>
                  <a:pt x="3392752" y="637900"/>
                </a:lnTo>
                <a:lnTo>
                  <a:pt x="3391810" y="640793"/>
                </a:lnTo>
                <a:lnTo>
                  <a:pt x="3385214" y="638985"/>
                </a:lnTo>
                <a:lnTo>
                  <a:pt x="3372966" y="641517"/>
                </a:lnTo>
                <a:lnTo>
                  <a:pt x="3366370" y="641154"/>
                </a:lnTo>
                <a:lnTo>
                  <a:pt x="3367312" y="644409"/>
                </a:lnTo>
                <a:lnTo>
                  <a:pt x="3373436" y="646940"/>
                </a:lnTo>
                <a:lnTo>
                  <a:pt x="3387098" y="646217"/>
                </a:lnTo>
                <a:lnTo>
                  <a:pt x="3394636" y="648026"/>
                </a:lnTo>
                <a:lnTo>
                  <a:pt x="3385214" y="649472"/>
                </a:lnTo>
                <a:lnTo>
                  <a:pt x="3360246" y="649472"/>
                </a:lnTo>
                <a:lnTo>
                  <a:pt x="3348939" y="650918"/>
                </a:lnTo>
                <a:lnTo>
                  <a:pt x="3328683" y="649110"/>
                </a:lnTo>
                <a:lnTo>
                  <a:pt x="3310310" y="649110"/>
                </a:lnTo>
                <a:lnTo>
                  <a:pt x="3311252" y="651641"/>
                </a:lnTo>
                <a:lnTo>
                  <a:pt x="3315963" y="654172"/>
                </a:lnTo>
                <a:lnTo>
                  <a:pt x="3320674" y="654172"/>
                </a:lnTo>
                <a:lnTo>
                  <a:pt x="3317376" y="655258"/>
                </a:lnTo>
                <a:lnTo>
                  <a:pt x="3311723" y="655258"/>
                </a:lnTo>
                <a:lnTo>
                  <a:pt x="3309368" y="650918"/>
                </a:lnTo>
                <a:lnTo>
                  <a:pt x="3303714" y="649833"/>
                </a:lnTo>
                <a:lnTo>
                  <a:pt x="3295706" y="652003"/>
                </a:lnTo>
                <a:lnTo>
                  <a:pt x="3277333" y="650557"/>
                </a:lnTo>
                <a:lnTo>
                  <a:pt x="3267911" y="652726"/>
                </a:lnTo>
                <a:lnTo>
                  <a:pt x="3267911" y="650557"/>
                </a:lnTo>
                <a:lnTo>
                  <a:pt x="3217003" y="647388"/>
                </a:lnTo>
                <a:lnTo>
                  <a:pt x="3184148" y="653341"/>
                </a:lnTo>
                <a:lnTo>
                  <a:pt x="3150187" y="658769"/>
                </a:lnTo>
                <a:lnTo>
                  <a:pt x="3150066" y="659235"/>
                </a:lnTo>
                <a:lnTo>
                  <a:pt x="3152492" y="659235"/>
                </a:lnTo>
                <a:lnTo>
                  <a:pt x="3179344" y="660320"/>
                </a:lnTo>
                <a:lnTo>
                  <a:pt x="3180758" y="659958"/>
                </a:lnTo>
                <a:lnTo>
                  <a:pt x="3179344" y="658512"/>
                </a:lnTo>
                <a:lnTo>
                  <a:pt x="3180758" y="657427"/>
                </a:lnTo>
                <a:lnTo>
                  <a:pt x="3186411" y="656704"/>
                </a:lnTo>
                <a:lnTo>
                  <a:pt x="3193949" y="656342"/>
                </a:lnTo>
                <a:lnTo>
                  <a:pt x="3197246" y="658512"/>
                </a:lnTo>
                <a:lnTo>
                  <a:pt x="3197718" y="660320"/>
                </a:lnTo>
                <a:lnTo>
                  <a:pt x="3203371" y="659958"/>
                </a:lnTo>
                <a:lnTo>
                  <a:pt x="3212793" y="659235"/>
                </a:lnTo>
                <a:lnTo>
                  <a:pt x="3216090" y="656704"/>
                </a:lnTo>
                <a:lnTo>
                  <a:pt x="3218917" y="658874"/>
                </a:lnTo>
                <a:lnTo>
                  <a:pt x="3225041" y="658512"/>
                </a:lnTo>
                <a:lnTo>
                  <a:pt x="3226020" y="659514"/>
                </a:lnTo>
                <a:lnTo>
                  <a:pt x="3227544" y="659132"/>
                </a:lnTo>
                <a:lnTo>
                  <a:pt x="3228296" y="659016"/>
                </a:lnTo>
                <a:lnTo>
                  <a:pt x="3229280" y="658512"/>
                </a:lnTo>
                <a:lnTo>
                  <a:pt x="3230222" y="655619"/>
                </a:lnTo>
                <a:lnTo>
                  <a:pt x="3235405" y="657427"/>
                </a:lnTo>
                <a:lnTo>
                  <a:pt x="3246240" y="658874"/>
                </a:lnTo>
                <a:lnTo>
                  <a:pt x="3252364" y="658512"/>
                </a:lnTo>
                <a:lnTo>
                  <a:pt x="3253306" y="656704"/>
                </a:lnTo>
                <a:lnTo>
                  <a:pt x="3258960" y="659235"/>
                </a:lnTo>
                <a:lnTo>
                  <a:pt x="3270266" y="659958"/>
                </a:lnTo>
                <a:lnTo>
                  <a:pt x="3273093" y="662128"/>
                </a:lnTo>
                <a:lnTo>
                  <a:pt x="3275920" y="661405"/>
                </a:lnTo>
                <a:lnTo>
                  <a:pt x="3279217" y="659235"/>
                </a:lnTo>
                <a:lnTo>
                  <a:pt x="3279217" y="656704"/>
                </a:lnTo>
                <a:lnTo>
                  <a:pt x="3280630" y="657789"/>
                </a:lnTo>
                <a:lnTo>
                  <a:pt x="3280630" y="659958"/>
                </a:lnTo>
                <a:lnTo>
                  <a:pt x="3290995" y="658874"/>
                </a:lnTo>
                <a:lnTo>
                  <a:pt x="3313136" y="658874"/>
                </a:lnTo>
                <a:lnTo>
                  <a:pt x="3348468" y="662128"/>
                </a:lnTo>
                <a:lnTo>
                  <a:pt x="3370139" y="661044"/>
                </a:lnTo>
                <a:lnTo>
                  <a:pt x="3370139" y="662851"/>
                </a:lnTo>
                <a:lnTo>
                  <a:pt x="3376263" y="662851"/>
                </a:lnTo>
                <a:lnTo>
                  <a:pt x="3377205" y="663936"/>
                </a:lnTo>
                <a:lnTo>
                  <a:pt x="3414894" y="662851"/>
                </a:lnTo>
                <a:lnTo>
                  <a:pt x="3488856" y="665744"/>
                </a:lnTo>
                <a:lnTo>
                  <a:pt x="3525601" y="667553"/>
                </a:lnTo>
                <a:lnTo>
                  <a:pt x="3478962" y="667553"/>
                </a:lnTo>
                <a:lnTo>
                  <a:pt x="3380503" y="666106"/>
                </a:lnTo>
                <a:lnTo>
                  <a:pt x="3337634" y="662490"/>
                </a:lnTo>
                <a:lnTo>
                  <a:pt x="3336220" y="663936"/>
                </a:lnTo>
                <a:lnTo>
                  <a:pt x="3337162" y="667553"/>
                </a:lnTo>
                <a:lnTo>
                  <a:pt x="3334336" y="668637"/>
                </a:lnTo>
                <a:lnTo>
                  <a:pt x="3331980" y="666829"/>
                </a:lnTo>
                <a:lnTo>
                  <a:pt x="3326327" y="665021"/>
                </a:lnTo>
                <a:lnTo>
                  <a:pt x="3323501" y="665744"/>
                </a:lnTo>
                <a:lnTo>
                  <a:pt x="3322087" y="663575"/>
                </a:lnTo>
                <a:lnTo>
                  <a:pt x="3314550" y="662851"/>
                </a:lnTo>
                <a:lnTo>
                  <a:pt x="3309368" y="663575"/>
                </a:lnTo>
                <a:lnTo>
                  <a:pt x="3308426" y="665744"/>
                </a:lnTo>
                <a:lnTo>
                  <a:pt x="3310310" y="666829"/>
                </a:lnTo>
                <a:lnTo>
                  <a:pt x="3304186" y="664659"/>
                </a:lnTo>
                <a:lnTo>
                  <a:pt x="3288639" y="665744"/>
                </a:lnTo>
                <a:lnTo>
                  <a:pt x="3282044" y="668276"/>
                </a:lnTo>
                <a:lnTo>
                  <a:pt x="3282044" y="665021"/>
                </a:lnTo>
                <a:lnTo>
                  <a:pt x="3272622" y="666829"/>
                </a:lnTo>
                <a:lnTo>
                  <a:pt x="3252364" y="666106"/>
                </a:lnTo>
                <a:lnTo>
                  <a:pt x="3243414" y="662851"/>
                </a:lnTo>
                <a:lnTo>
                  <a:pt x="3245298" y="667190"/>
                </a:lnTo>
                <a:lnTo>
                  <a:pt x="3246240" y="670445"/>
                </a:lnTo>
                <a:lnTo>
                  <a:pt x="3242471" y="667190"/>
                </a:lnTo>
                <a:lnTo>
                  <a:pt x="3239174" y="663936"/>
                </a:lnTo>
                <a:lnTo>
                  <a:pt x="3226219" y="664446"/>
                </a:lnTo>
                <a:lnTo>
                  <a:pt x="3203233" y="675825"/>
                </a:lnTo>
                <a:lnTo>
                  <a:pt x="3222990" y="680507"/>
                </a:lnTo>
                <a:lnTo>
                  <a:pt x="3237598" y="680124"/>
                </a:lnTo>
                <a:lnTo>
                  <a:pt x="3209323" y="681656"/>
                </a:lnTo>
                <a:lnTo>
                  <a:pt x="3194214" y="680540"/>
                </a:lnTo>
                <a:lnTo>
                  <a:pt x="3158206" y="699668"/>
                </a:lnTo>
                <a:lnTo>
                  <a:pt x="3127074" y="712698"/>
                </a:lnTo>
                <a:lnTo>
                  <a:pt x="3111036" y="717403"/>
                </a:lnTo>
                <a:lnTo>
                  <a:pt x="3108175" y="718152"/>
                </a:lnTo>
                <a:lnTo>
                  <a:pt x="3108209" y="718178"/>
                </a:lnTo>
                <a:lnTo>
                  <a:pt x="3111035" y="718178"/>
                </a:lnTo>
                <a:lnTo>
                  <a:pt x="3106796" y="720709"/>
                </a:lnTo>
                <a:lnTo>
                  <a:pt x="3104440" y="725048"/>
                </a:lnTo>
                <a:lnTo>
                  <a:pt x="3112919" y="726495"/>
                </a:lnTo>
                <a:lnTo>
                  <a:pt x="3133648" y="725410"/>
                </a:lnTo>
                <a:lnTo>
                  <a:pt x="3142128" y="728664"/>
                </a:lnTo>
                <a:lnTo>
                  <a:pt x="3141656" y="730110"/>
                </a:lnTo>
                <a:lnTo>
                  <a:pt x="3143070" y="734450"/>
                </a:lnTo>
                <a:lnTo>
                  <a:pt x="3145425" y="735535"/>
                </a:lnTo>
                <a:lnTo>
                  <a:pt x="3146838" y="732642"/>
                </a:lnTo>
                <a:lnTo>
                  <a:pt x="3152492" y="729026"/>
                </a:lnTo>
                <a:lnTo>
                  <a:pt x="3163327" y="725410"/>
                </a:lnTo>
                <a:lnTo>
                  <a:pt x="3169452" y="721794"/>
                </a:lnTo>
                <a:lnTo>
                  <a:pt x="3173220" y="722517"/>
                </a:lnTo>
                <a:lnTo>
                  <a:pt x="3176047" y="723964"/>
                </a:lnTo>
                <a:lnTo>
                  <a:pt x="3170865" y="725048"/>
                </a:lnTo>
                <a:lnTo>
                  <a:pt x="3161443" y="728664"/>
                </a:lnTo>
                <a:lnTo>
                  <a:pt x="3155318" y="729026"/>
                </a:lnTo>
                <a:lnTo>
                  <a:pt x="3154376" y="731919"/>
                </a:lnTo>
                <a:lnTo>
                  <a:pt x="3159087" y="732642"/>
                </a:lnTo>
                <a:lnTo>
                  <a:pt x="3160500" y="733365"/>
                </a:lnTo>
                <a:lnTo>
                  <a:pt x="3156260" y="734812"/>
                </a:lnTo>
                <a:lnTo>
                  <a:pt x="3151078" y="735535"/>
                </a:lnTo>
                <a:lnTo>
                  <a:pt x="3152492" y="738066"/>
                </a:lnTo>
                <a:lnTo>
                  <a:pt x="3151078" y="739513"/>
                </a:lnTo>
                <a:lnTo>
                  <a:pt x="3154376" y="740236"/>
                </a:lnTo>
                <a:lnTo>
                  <a:pt x="3158616" y="738428"/>
                </a:lnTo>
                <a:lnTo>
                  <a:pt x="3159087" y="736258"/>
                </a:lnTo>
                <a:lnTo>
                  <a:pt x="3172278" y="737343"/>
                </a:lnTo>
                <a:lnTo>
                  <a:pt x="3184998" y="736258"/>
                </a:lnTo>
                <a:lnTo>
                  <a:pt x="3189709" y="738428"/>
                </a:lnTo>
                <a:lnTo>
                  <a:pt x="3201486" y="740236"/>
                </a:lnTo>
                <a:lnTo>
                  <a:pt x="3219388" y="738428"/>
                </a:lnTo>
                <a:lnTo>
                  <a:pt x="3229752" y="736982"/>
                </a:lnTo>
                <a:lnTo>
                  <a:pt x="3233049" y="738066"/>
                </a:lnTo>
                <a:lnTo>
                  <a:pt x="3235405" y="739151"/>
                </a:lnTo>
                <a:lnTo>
                  <a:pt x="3254720" y="739513"/>
                </a:lnTo>
                <a:lnTo>
                  <a:pt x="3288168" y="736982"/>
                </a:lnTo>
                <a:lnTo>
                  <a:pt x="3308426" y="738066"/>
                </a:lnTo>
                <a:lnTo>
                  <a:pt x="3316434" y="740597"/>
                </a:lnTo>
                <a:lnTo>
                  <a:pt x="3320203" y="739513"/>
                </a:lnTo>
                <a:lnTo>
                  <a:pt x="3325385" y="741682"/>
                </a:lnTo>
                <a:lnTo>
                  <a:pt x="3326327" y="744937"/>
                </a:lnTo>
                <a:lnTo>
                  <a:pt x="3321145" y="746745"/>
                </a:lnTo>
                <a:lnTo>
                  <a:pt x="3309368" y="749276"/>
                </a:lnTo>
                <a:lnTo>
                  <a:pt x="3305128" y="752169"/>
                </a:lnTo>
                <a:lnTo>
                  <a:pt x="3305599" y="753977"/>
                </a:lnTo>
                <a:lnTo>
                  <a:pt x="3309368" y="757955"/>
                </a:lnTo>
                <a:lnTo>
                  <a:pt x="3312665" y="758316"/>
                </a:lnTo>
                <a:lnTo>
                  <a:pt x="3315021" y="756146"/>
                </a:lnTo>
                <a:lnTo>
                  <a:pt x="3320674" y="756870"/>
                </a:lnTo>
                <a:lnTo>
                  <a:pt x="3322087" y="755062"/>
                </a:lnTo>
                <a:lnTo>
                  <a:pt x="3322087" y="753254"/>
                </a:lnTo>
                <a:lnTo>
                  <a:pt x="3323972" y="753977"/>
                </a:lnTo>
                <a:lnTo>
                  <a:pt x="3322087" y="758316"/>
                </a:lnTo>
                <a:lnTo>
                  <a:pt x="3331509" y="758678"/>
                </a:lnTo>
                <a:lnTo>
                  <a:pt x="3345170" y="765187"/>
                </a:lnTo>
                <a:lnTo>
                  <a:pt x="3351295" y="765549"/>
                </a:lnTo>
                <a:lnTo>
                  <a:pt x="3347997" y="766995"/>
                </a:lnTo>
                <a:lnTo>
                  <a:pt x="3340932" y="766633"/>
                </a:lnTo>
                <a:lnTo>
                  <a:pt x="3328212" y="763379"/>
                </a:lnTo>
                <a:lnTo>
                  <a:pt x="3316434" y="763379"/>
                </a:lnTo>
                <a:lnTo>
                  <a:pt x="3314550" y="765549"/>
                </a:lnTo>
                <a:lnTo>
                  <a:pt x="3314550" y="765777"/>
                </a:lnTo>
                <a:lnTo>
                  <a:pt x="3409134" y="775674"/>
                </a:lnTo>
                <a:lnTo>
                  <a:pt x="3424685" y="777121"/>
                </a:lnTo>
                <a:lnTo>
                  <a:pt x="3442593" y="782545"/>
                </a:lnTo>
                <a:lnTo>
                  <a:pt x="3449190" y="786522"/>
                </a:lnTo>
                <a:lnTo>
                  <a:pt x="3450604" y="788692"/>
                </a:lnTo>
                <a:lnTo>
                  <a:pt x="3450604" y="790862"/>
                </a:lnTo>
                <a:lnTo>
                  <a:pt x="3445892" y="793755"/>
                </a:lnTo>
                <a:lnTo>
                  <a:pt x="3430340" y="796286"/>
                </a:lnTo>
                <a:lnTo>
                  <a:pt x="3415260" y="795925"/>
                </a:lnTo>
                <a:lnTo>
                  <a:pt x="3353526" y="791947"/>
                </a:lnTo>
                <a:lnTo>
                  <a:pt x="3232174" y="782033"/>
                </a:lnTo>
                <a:lnTo>
                  <a:pt x="3201958" y="784352"/>
                </a:lnTo>
                <a:lnTo>
                  <a:pt x="3146838" y="790499"/>
                </a:lnTo>
                <a:lnTo>
                  <a:pt x="3093605" y="794116"/>
                </a:lnTo>
                <a:lnTo>
                  <a:pt x="3067694" y="793031"/>
                </a:lnTo>
                <a:lnTo>
                  <a:pt x="3066281" y="793754"/>
                </a:lnTo>
                <a:lnTo>
                  <a:pt x="3067694" y="795200"/>
                </a:lnTo>
                <a:lnTo>
                  <a:pt x="3066281" y="796285"/>
                </a:lnTo>
                <a:lnTo>
                  <a:pt x="3062041" y="795200"/>
                </a:lnTo>
                <a:lnTo>
                  <a:pt x="3055492" y="796278"/>
                </a:lnTo>
                <a:lnTo>
                  <a:pt x="3066434" y="797809"/>
                </a:lnTo>
                <a:lnTo>
                  <a:pt x="3067694" y="797732"/>
                </a:lnTo>
                <a:lnTo>
                  <a:pt x="3072876" y="797370"/>
                </a:lnTo>
                <a:lnTo>
                  <a:pt x="3085125" y="797732"/>
                </a:lnTo>
                <a:lnTo>
                  <a:pt x="3098316" y="797732"/>
                </a:lnTo>
                <a:lnTo>
                  <a:pt x="3121399" y="796647"/>
                </a:lnTo>
                <a:lnTo>
                  <a:pt x="3151078" y="796647"/>
                </a:lnTo>
                <a:lnTo>
                  <a:pt x="3152963" y="798817"/>
                </a:lnTo>
                <a:lnTo>
                  <a:pt x="3157674" y="800625"/>
                </a:lnTo>
                <a:lnTo>
                  <a:pt x="3167567" y="799540"/>
                </a:lnTo>
                <a:lnTo>
                  <a:pt x="3173220" y="799902"/>
                </a:lnTo>
                <a:lnTo>
                  <a:pt x="3169452" y="802071"/>
                </a:lnTo>
                <a:lnTo>
                  <a:pt x="3154376" y="802071"/>
                </a:lnTo>
                <a:lnTo>
                  <a:pt x="3149665" y="800986"/>
                </a:lnTo>
                <a:lnTo>
                  <a:pt x="3143541" y="805687"/>
                </a:lnTo>
                <a:lnTo>
                  <a:pt x="3140561" y="806582"/>
                </a:lnTo>
                <a:lnTo>
                  <a:pt x="3236186" y="817260"/>
                </a:lnTo>
                <a:lnTo>
                  <a:pt x="3312056" y="825215"/>
                </a:lnTo>
                <a:lnTo>
                  <a:pt x="3318183" y="826300"/>
                </a:lnTo>
                <a:lnTo>
                  <a:pt x="3321482" y="827746"/>
                </a:lnTo>
                <a:lnTo>
                  <a:pt x="3321482" y="829192"/>
                </a:lnTo>
                <a:lnTo>
                  <a:pt x="3316298" y="829192"/>
                </a:lnTo>
                <a:lnTo>
                  <a:pt x="3262576" y="827023"/>
                </a:lnTo>
                <a:lnTo>
                  <a:pt x="3154188" y="819429"/>
                </a:lnTo>
                <a:lnTo>
                  <a:pt x="3099052" y="814728"/>
                </a:lnTo>
                <a:lnTo>
                  <a:pt x="3106592" y="818344"/>
                </a:lnTo>
                <a:lnTo>
                  <a:pt x="3109492" y="821126"/>
                </a:lnTo>
                <a:lnTo>
                  <a:pt x="3115275" y="822321"/>
                </a:lnTo>
                <a:lnTo>
                  <a:pt x="3112448" y="823406"/>
                </a:lnTo>
                <a:lnTo>
                  <a:pt x="3111839" y="823378"/>
                </a:lnTo>
                <a:lnTo>
                  <a:pt x="3114131" y="825576"/>
                </a:lnTo>
                <a:lnTo>
                  <a:pt x="3113754" y="827022"/>
                </a:lnTo>
                <a:lnTo>
                  <a:pt x="3117159" y="827022"/>
                </a:lnTo>
                <a:lnTo>
                  <a:pt x="3125168" y="826661"/>
                </a:lnTo>
                <a:lnTo>
                  <a:pt x="3123284" y="828469"/>
                </a:lnTo>
                <a:lnTo>
                  <a:pt x="3117159" y="830277"/>
                </a:lnTo>
                <a:lnTo>
                  <a:pt x="3112927" y="829555"/>
                </a:lnTo>
                <a:lnTo>
                  <a:pt x="3112924" y="829559"/>
                </a:lnTo>
                <a:lnTo>
                  <a:pt x="3113862" y="830638"/>
                </a:lnTo>
                <a:lnTo>
                  <a:pt x="3115746" y="830638"/>
                </a:lnTo>
                <a:lnTo>
                  <a:pt x="3114332" y="831723"/>
                </a:lnTo>
                <a:lnTo>
                  <a:pt x="3111506" y="831723"/>
                </a:lnTo>
                <a:lnTo>
                  <a:pt x="3126110" y="833170"/>
                </a:lnTo>
                <a:lnTo>
                  <a:pt x="3142128" y="835701"/>
                </a:lnTo>
                <a:lnTo>
                  <a:pt x="3141656" y="837870"/>
                </a:lnTo>
                <a:lnTo>
                  <a:pt x="3145425" y="839679"/>
                </a:lnTo>
                <a:lnTo>
                  <a:pt x="3151550" y="839679"/>
                </a:lnTo>
                <a:lnTo>
                  <a:pt x="3156260" y="840040"/>
                </a:lnTo>
                <a:lnTo>
                  <a:pt x="3157203" y="841487"/>
                </a:lnTo>
                <a:lnTo>
                  <a:pt x="3140243" y="841125"/>
                </a:lnTo>
                <a:lnTo>
                  <a:pt x="3124944" y="843921"/>
                </a:lnTo>
                <a:lnTo>
                  <a:pt x="3136280" y="845827"/>
                </a:lnTo>
                <a:lnTo>
                  <a:pt x="3143349" y="846911"/>
                </a:lnTo>
                <a:lnTo>
                  <a:pt x="3152774" y="851251"/>
                </a:lnTo>
                <a:lnTo>
                  <a:pt x="3152774" y="852697"/>
                </a:lnTo>
                <a:lnTo>
                  <a:pt x="3151361" y="854867"/>
                </a:lnTo>
                <a:lnTo>
                  <a:pt x="3140522" y="855228"/>
                </a:lnTo>
                <a:lnTo>
                  <a:pt x="3133924" y="854144"/>
                </a:lnTo>
                <a:lnTo>
                  <a:pt x="3094841" y="847977"/>
                </a:lnTo>
                <a:lnTo>
                  <a:pt x="3093605" y="848357"/>
                </a:lnTo>
                <a:lnTo>
                  <a:pt x="3082173" y="848357"/>
                </a:lnTo>
                <a:lnTo>
                  <a:pt x="3272943" y="873671"/>
                </a:lnTo>
                <a:lnTo>
                  <a:pt x="3449190" y="893921"/>
                </a:lnTo>
                <a:lnTo>
                  <a:pt x="3456258" y="895005"/>
                </a:lnTo>
                <a:lnTo>
                  <a:pt x="3458144" y="896452"/>
                </a:lnTo>
                <a:lnTo>
                  <a:pt x="3456258" y="897899"/>
                </a:lnTo>
                <a:lnTo>
                  <a:pt x="3450132" y="897537"/>
                </a:lnTo>
                <a:lnTo>
                  <a:pt x="3342688" y="885604"/>
                </a:lnTo>
                <a:lnTo>
                  <a:pt x="3236186" y="872586"/>
                </a:lnTo>
                <a:lnTo>
                  <a:pt x="3238070" y="873671"/>
                </a:lnTo>
                <a:lnTo>
                  <a:pt x="3238070" y="875117"/>
                </a:lnTo>
                <a:lnTo>
                  <a:pt x="3236186" y="875117"/>
                </a:lnTo>
                <a:lnTo>
                  <a:pt x="3230059" y="875117"/>
                </a:lnTo>
                <a:lnTo>
                  <a:pt x="3224876" y="874032"/>
                </a:lnTo>
                <a:lnTo>
                  <a:pt x="3222519" y="872947"/>
                </a:lnTo>
                <a:lnTo>
                  <a:pt x="3223462" y="871501"/>
                </a:lnTo>
                <a:lnTo>
                  <a:pt x="3225347" y="870777"/>
                </a:lnTo>
                <a:lnTo>
                  <a:pt x="3051608" y="848663"/>
                </a:lnTo>
                <a:lnTo>
                  <a:pt x="3051206" y="848719"/>
                </a:lnTo>
                <a:lnTo>
                  <a:pt x="3043197" y="849804"/>
                </a:lnTo>
                <a:lnTo>
                  <a:pt x="3026238" y="846911"/>
                </a:lnTo>
                <a:lnTo>
                  <a:pt x="2989105" y="846911"/>
                </a:lnTo>
                <a:lnTo>
                  <a:pt x="3009986" y="850528"/>
                </a:lnTo>
                <a:lnTo>
                  <a:pt x="3057318" y="858229"/>
                </a:lnTo>
                <a:lnTo>
                  <a:pt x="3062293" y="858638"/>
                </a:lnTo>
                <a:lnTo>
                  <a:pt x="3061393" y="858892"/>
                </a:lnTo>
                <a:lnTo>
                  <a:pt x="3153666" y="873905"/>
                </a:lnTo>
                <a:lnTo>
                  <a:pt x="3158158" y="871966"/>
                </a:lnTo>
                <a:lnTo>
                  <a:pt x="3165498" y="871500"/>
                </a:lnTo>
                <a:lnTo>
                  <a:pt x="3160605" y="874755"/>
                </a:lnTo>
                <a:lnTo>
                  <a:pt x="3157903" y="874595"/>
                </a:lnTo>
                <a:lnTo>
                  <a:pt x="3190002" y="879818"/>
                </a:lnTo>
                <a:lnTo>
                  <a:pt x="3230059" y="881264"/>
                </a:lnTo>
                <a:lnTo>
                  <a:pt x="3236186" y="882349"/>
                </a:lnTo>
                <a:lnTo>
                  <a:pt x="3239484" y="884519"/>
                </a:lnTo>
                <a:lnTo>
                  <a:pt x="3239013" y="885604"/>
                </a:lnTo>
                <a:lnTo>
                  <a:pt x="3234300" y="885965"/>
                </a:lnTo>
                <a:lnTo>
                  <a:pt x="3222519" y="885604"/>
                </a:lnTo>
                <a:lnTo>
                  <a:pt x="3239013" y="888496"/>
                </a:lnTo>
                <a:lnTo>
                  <a:pt x="3255035" y="895005"/>
                </a:lnTo>
                <a:lnTo>
                  <a:pt x="3259748" y="899707"/>
                </a:lnTo>
                <a:lnTo>
                  <a:pt x="3259748" y="901514"/>
                </a:lnTo>
                <a:lnTo>
                  <a:pt x="3258806" y="903684"/>
                </a:lnTo>
                <a:lnTo>
                  <a:pt x="3250323" y="906216"/>
                </a:lnTo>
                <a:lnTo>
                  <a:pt x="3230531" y="907300"/>
                </a:lnTo>
                <a:lnTo>
                  <a:pt x="3219147" y="906356"/>
                </a:lnTo>
                <a:lnTo>
                  <a:pt x="3219927" y="909303"/>
                </a:lnTo>
                <a:lnTo>
                  <a:pt x="3223462" y="908886"/>
                </a:lnTo>
                <a:lnTo>
                  <a:pt x="3221253" y="910555"/>
                </a:lnTo>
                <a:lnTo>
                  <a:pt x="3216392" y="908469"/>
                </a:lnTo>
                <a:lnTo>
                  <a:pt x="3216392" y="906128"/>
                </a:lnTo>
                <a:lnTo>
                  <a:pt x="3213094" y="905854"/>
                </a:lnTo>
                <a:lnTo>
                  <a:pt x="3194277" y="903364"/>
                </a:lnTo>
                <a:lnTo>
                  <a:pt x="3194194" y="903684"/>
                </a:lnTo>
                <a:lnTo>
                  <a:pt x="3190423" y="904768"/>
                </a:lnTo>
                <a:lnTo>
                  <a:pt x="3189951" y="906215"/>
                </a:lnTo>
                <a:lnTo>
                  <a:pt x="3199378" y="907300"/>
                </a:lnTo>
                <a:lnTo>
                  <a:pt x="3215875" y="911277"/>
                </a:lnTo>
                <a:lnTo>
                  <a:pt x="3227188" y="912363"/>
                </a:lnTo>
                <a:lnTo>
                  <a:pt x="3233314" y="911277"/>
                </a:lnTo>
                <a:lnTo>
                  <a:pt x="3234258" y="913086"/>
                </a:lnTo>
                <a:lnTo>
                  <a:pt x="3232844" y="913809"/>
                </a:lnTo>
                <a:lnTo>
                  <a:pt x="3227188" y="913447"/>
                </a:lnTo>
                <a:lnTo>
                  <a:pt x="3225302" y="914894"/>
                </a:lnTo>
                <a:lnTo>
                  <a:pt x="3234258" y="915979"/>
                </a:lnTo>
                <a:lnTo>
                  <a:pt x="3248398" y="913809"/>
                </a:lnTo>
                <a:lnTo>
                  <a:pt x="3257353" y="913809"/>
                </a:lnTo>
                <a:lnTo>
                  <a:pt x="3260653" y="915979"/>
                </a:lnTo>
                <a:lnTo>
                  <a:pt x="3262538" y="914894"/>
                </a:lnTo>
                <a:lnTo>
                  <a:pt x="3263952" y="913086"/>
                </a:lnTo>
                <a:lnTo>
                  <a:pt x="3270550" y="915979"/>
                </a:lnTo>
                <a:lnTo>
                  <a:pt x="3285162" y="917063"/>
                </a:lnTo>
                <a:lnTo>
                  <a:pt x="3292704" y="915979"/>
                </a:lnTo>
                <a:lnTo>
                  <a:pt x="3293647" y="920318"/>
                </a:lnTo>
                <a:lnTo>
                  <a:pt x="3301188" y="923934"/>
                </a:lnTo>
                <a:lnTo>
                  <a:pt x="3312028" y="923934"/>
                </a:lnTo>
                <a:lnTo>
                  <a:pt x="3322398" y="925380"/>
                </a:lnTo>
                <a:lnTo>
                  <a:pt x="3327112" y="927912"/>
                </a:lnTo>
                <a:lnTo>
                  <a:pt x="3333239" y="926465"/>
                </a:lnTo>
                <a:lnTo>
                  <a:pt x="3347379" y="928635"/>
                </a:lnTo>
                <a:lnTo>
                  <a:pt x="3353507" y="930804"/>
                </a:lnTo>
                <a:lnTo>
                  <a:pt x="3356334" y="929720"/>
                </a:lnTo>
                <a:lnTo>
                  <a:pt x="3358220" y="927550"/>
                </a:lnTo>
                <a:lnTo>
                  <a:pt x="3360577" y="927912"/>
                </a:lnTo>
                <a:lnTo>
                  <a:pt x="3359163" y="930804"/>
                </a:lnTo>
                <a:lnTo>
                  <a:pt x="3362933" y="929720"/>
                </a:lnTo>
                <a:lnTo>
                  <a:pt x="3366704" y="928635"/>
                </a:lnTo>
                <a:lnTo>
                  <a:pt x="3365290" y="927550"/>
                </a:lnTo>
                <a:lnTo>
                  <a:pt x="3362933" y="927550"/>
                </a:lnTo>
                <a:lnTo>
                  <a:pt x="3376131" y="926465"/>
                </a:lnTo>
                <a:lnTo>
                  <a:pt x="3389328" y="927912"/>
                </a:lnTo>
                <a:lnTo>
                  <a:pt x="3384615" y="929720"/>
                </a:lnTo>
                <a:lnTo>
                  <a:pt x="3372360" y="929720"/>
                </a:lnTo>
                <a:lnTo>
                  <a:pt x="3368589" y="927550"/>
                </a:lnTo>
                <a:lnTo>
                  <a:pt x="3367647" y="928635"/>
                </a:lnTo>
                <a:lnTo>
                  <a:pt x="3366704" y="929720"/>
                </a:lnTo>
                <a:lnTo>
                  <a:pt x="3367647" y="932251"/>
                </a:lnTo>
                <a:lnTo>
                  <a:pt x="3374717" y="933698"/>
                </a:lnTo>
                <a:lnTo>
                  <a:pt x="3377544" y="931528"/>
                </a:lnTo>
                <a:lnTo>
                  <a:pt x="3382730" y="934421"/>
                </a:lnTo>
                <a:lnTo>
                  <a:pt x="3388386" y="937313"/>
                </a:lnTo>
                <a:lnTo>
                  <a:pt x="3390742" y="936952"/>
                </a:lnTo>
                <a:lnTo>
                  <a:pt x="3392157" y="932612"/>
                </a:lnTo>
                <a:lnTo>
                  <a:pt x="3394984" y="932251"/>
                </a:lnTo>
                <a:lnTo>
                  <a:pt x="3396398" y="935867"/>
                </a:lnTo>
                <a:lnTo>
                  <a:pt x="3402526" y="938398"/>
                </a:lnTo>
                <a:lnTo>
                  <a:pt x="3410538" y="938037"/>
                </a:lnTo>
                <a:lnTo>
                  <a:pt x="3418081" y="939483"/>
                </a:lnTo>
                <a:lnTo>
                  <a:pt x="3419966" y="941653"/>
                </a:lnTo>
                <a:lnTo>
                  <a:pt x="3433634" y="940930"/>
                </a:lnTo>
                <a:lnTo>
                  <a:pt x="3450603" y="943822"/>
                </a:lnTo>
                <a:lnTo>
                  <a:pt x="3448718" y="945630"/>
                </a:lnTo>
                <a:lnTo>
                  <a:pt x="3450132" y="948162"/>
                </a:lnTo>
                <a:lnTo>
                  <a:pt x="3452488" y="948885"/>
                </a:lnTo>
                <a:lnTo>
                  <a:pt x="3448718" y="948885"/>
                </a:lnTo>
                <a:lnTo>
                  <a:pt x="3444004" y="946716"/>
                </a:lnTo>
                <a:lnTo>
                  <a:pt x="3439291" y="948885"/>
                </a:lnTo>
                <a:lnTo>
                  <a:pt x="3441176" y="952139"/>
                </a:lnTo>
                <a:lnTo>
                  <a:pt x="3445889" y="952863"/>
                </a:lnTo>
                <a:lnTo>
                  <a:pt x="3443062" y="951416"/>
                </a:lnTo>
                <a:lnTo>
                  <a:pt x="3446361" y="951055"/>
                </a:lnTo>
                <a:lnTo>
                  <a:pt x="3450603" y="951055"/>
                </a:lnTo>
                <a:lnTo>
                  <a:pt x="3448718" y="952863"/>
                </a:lnTo>
                <a:lnTo>
                  <a:pt x="3447303" y="956117"/>
                </a:lnTo>
                <a:lnTo>
                  <a:pt x="3439291" y="955756"/>
                </a:lnTo>
                <a:lnTo>
                  <a:pt x="3418081" y="957564"/>
                </a:lnTo>
                <a:lnTo>
                  <a:pt x="3410538" y="961180"/>
                </a:lnTo>
                <a:lnTo>
                  <a:pt x="3418081" y="962265"/>
                </a:lnTo>
                <a:lnTo>
                  <a:pt x="3424208" y="962265"/>
                </a:lnTo>
                <a:lnTo>
                  <a:pt x="3424208" y="959734"/>
                </a:lnTo>
                <a:lnTo>
                  <a:pt x="3420908" y="959372"/>
                </a:lnTo>
                <a:lnTo>
                  <a:pt x="3422794" y="957564"/>
                </a:lnTo>
                <a:lnTo>
                  <a:pt x="3426093" y="958287"/>
                </a:lnTo>
                <a:lnTo>
                  <a:pt x="3424679" y="960457"/>
                </a:lnTo>
                <a:lnTo>
                  <a:pt x="3428449" y="962265"/>
                </a:lnTo>
                <a:lnTo>
                  <a:pt x="3428921" y="964434"/>
                </a:lnTo>
                <a:lnTo>
                  <a:pt x="3422322" y="964434"/>
                </a:lnTo>
                <a:lnTo>
                  <a:pt x="3422322" y="966604"/>
                </a:lnTo>
                <a:lnTo>
                  <a:pt x="3425622" y="967688"/>
                </a:lnTo>
                <a:lnTo>
                  <a:pt x="3433163" y="967688"/>
                </a:lnTo>
                <a:lnTo>
                  <a:pt x="3436934" y="968774"/>
                </a:lnTo>
                <a:lnTo>
                  <a:pt x="3435520" y="970220"/>
                </a:lnTo>
                <a:lnTo>
                  <a:pt x="3431749" y="968774"/>
                </a:lnTo>
                <a:lnTo>
                  <a:pt x="3428921" y="969858"/>
                </a:lnTo>
                <a:lnTo>
                  <a:pt x="3430335" y="972751"/>
                </a:lnTo>
                <a:lnTo>
                  <a:pt x="3436934" y="972751"/>
                </a:lnTo>
                <a:lnTo>
                  <a:pt x="3440233" y="973836"/>
                </a:lnTo>
                <a:lnTo>
                  <a:pt x="3436934" y="977091"/>
                </a:lnTo>
                <a:lnTo>
                  <a:pt x="3427036" y="977091"/>
                </a:lnTo>
                <a:lnTo>
                  <a:pt x="3421379" y="977091"/>
                </a:lnTo>
                <a:lnTo>
                  <a:pt x="3418081" y="978899"/>
                </a:lnTo>
                <a:lnTo>
                  <a:pt x="3413367" y="978175"/>
                </a:lnTo>
                <a:lnTo>
                  <a:pt x="3409124" y="981069"/>
                </a:lnTo>
                <a:lnTo>
                  <a:pt x="3399698" y="983238"/>
                </a:lnTo>
                <a:lnTo>
                  <a:pt x="3401112" y="981792"/>
                </a:lnTo>
                <a:lnTo>
                  <a:pt x="3401583" y="979983"/>
                </a:lnTo>
                <a:lnTo>
                  <a:pt x="3396398" y="979983"/>
                </a:lnTo>
                <a:lnTo>
                  <a:pt x="3390742" y="985769"/>
                </a:lnTo>
                <a:lnTo>
                  <a:pt x="3388857" y="989385"/>
                </a:lnTo>
                <a:lnTo>
                  <a:pt x="3391685" y="990109"/>
                </a:lnTo>
                <a:lnTo>
                  <a:pt x="3395456" y="990470"/>
                </a:lnTo>
                <a:lnTo>
                  <a:pt x="3390742" y="991555"/>
                </a:lnTo>
                <a:lnTo>
                  <a:pt x="3389328" y="995171"/>
                </a:lnTo>
                <a:lnTo>
                  <a:pt x="3386029" y="998787"/>
                </a:lnTo>
                <a:lnTo>
                  <a:pt x="3380844" y="998426"/>
                </a:lnTo>
                <a:lnTo>
                  <a:pt x="3372360" y="998787"/>
                </a:lnTo>
                <a:lnTo>
                  <a:pt x="3370004" y="1000957"/>
                </a:lnTo>
                <a:lnTo>
                  <a:pt x="3370004" y="1002403"/>
                </a:lnTo>
                <a:lnTo>
                  <a:pt x="3362462" y="1003488"/>
                </a:lnTo>
                <a:lnTo>
                  <a:pt x="3350678" y="1004211"/>
                </a:lnTo>
                <a:lnTo>
                  <a:pt x="3345965" y="1006742"/>
                </a:lnTo>
                <a:lnTo>
                  <a:pt x="3343608" y="1004573"/>
                </a:lnTo>
                <a:lnTo>
                  <a:pt x="3337482" y="1003488"/>
                </a:lnTo>
                <a:lnTo>
                  <a:pt x="3328525" y="1006742"/>
                </a:lnTo>
                <a:lnTo>
                  <a:pt x="3322398" y="1009274"/>
                </a:lnTo>
                <a:lnTo>
                  <a:pt x="3329939" y="1011805"/>
                </a:lnTo>
                <a:lnTo>
                  <a:pt x="3337952" y="1011444"/>
                </a:lnTo>
                <a:lnTo>
                  <a:pt x="3337482" y="1013975"/>
                </a:lnTo>
                <a:lnTo>
                  <a:pt x="3331824" y="1015421"/>
                </a:lnTo>
                <a:lnTo>
                  <a:pt x="3330411" y="1014336"/>
                </a:lnTo>
                <a:lnTo>
                  <a:pt x="3327583" y="1016145"/>
                </a:lnTo>
                <a:lnTo>
                  <a:pt x="3327112" y="1019760"/>
                </a:lnTo>
                <a:lnTo>
                  <a:pt x="3331824" y="1020845"/>
                </a:lnTo>
                <a:lnTo>
                  <a:pt x="3342194" y="1018676"/>
                </a:lnTo>
                <a:lnTo>
                  <a:pt x="3345965" y="1021207"/>
                </a:lnTo>
                <a:lnTo>
                  <a:pt x="3333710" y="1024462"/>
                </a:lnTo>
                <a:lnTo>
                  <a:pt x="3317684" y="1025908"/>
                </a:lnTo>
                <a:lnTo>
                  <a:pt x="3312972" y="1025546"/>
                </a:lnTo>
                <a:lnTo>
                  <a:pt x="3304016" y="1023738"/>
                </a:lnTo>
                <a:lnTo>
                  <a:pt x="3302130" y="1024823"/>
                </a:lnTo>
                <a:lnTo>
                  <a:pt x="3302602" y="1026269"/>
                </a:lnTo>
                <a:lnTo>
                  <a:pt x="3299302" y="1026993"/>
                </a:lnTo>
                <a:lnTo>
                  <a:pt x="3290347" y="1025546"/>
                </a:lnTo>
                <a:lnTo>
                  <a:pt x="3286576" y="1026993"/>
                </a:lnTo>
                <a:lnTo>
                  <a:pt x="3286576" y="1030247"/>
                </a:lnTo>
                <a:lnTo>
                  <a:pt x="3254525" y="1031694"/>
                </a:lnTo>
                <a:lnTo>
                  <a:pt x="3219174" y="1033863"/>
                </a:lnTo>
                <a:lnTo>
                  <a:pt x="3222003" y="1035310"/>
                </a:lnTo>
                <a:lnTo>
                  <a:pt x="3225774" y="1035310"/>
                </a:lnTo>
                <a:lnTo>
                  <a:pt x="3224830" y="1036395"/>
                </a:lnTo>
                <a:lnTo>
                  <a:pt x="3227188" y="1037480"/>
                </a:lnTo>
                <a:lnTo>
                  <a:pt x="3227188" y="1039287"/>
                </a:lnTo>
                <a:lnTo>
                  <a:pt x="3221060" y="1036756"/>
                </a:lnTo>
                <a:lnTo>
                  <a:pt x="3216347" y="1033863"/>
                </a:lnTo>
                <a:lnTo>
                  <a:pt x="3208334" y="1035672"/>
                </a:lnTo>
                <a:lnTo>
                  <a:pt x="3193250" y="1034225"/>
                </a:lnTo>
                <a:lnTo>
                  <a:pt x="3185709" y="1035672"/>
                </a:lnTo>
                <a:lnTo>
                  <a:pt x="3183353" y="1037841"/>
                </a:lnTo>
                <a:lnTo>
                  <a:pt x="3179582" y="1036756"/>
                </a:lnTo>
                <a:lnTo>
                  <a:pt x="3175811" y="1037841"/>
                </a:lnTo>
                <a:lnTo>
                  <a:pt x="3175811" y="1040011"/>
                </a:lnTo>
                <a:lnTo>
                  <a:pt x="3169684" y="1038564"/>
                </a:lnTo>
                <a:lnTo>
                  <a:pt x="3159314" y="1041095"/>
                </a:lnTo>
                <a:lnTo>
                  <a:pt x="3154130" y="1040372"/>
                </a:lnTo>
                <a:lnTo>
                  <a:pt x="3154600" y="1043627"/>
                </a:lnTo>
                <a:lnTo>
                  <a:pt x="3160257" y="1046158"/>
                </a:lnTo>
                <a:lnTo>
                  <a:pt x="3171569" y="1046158"/>
                </a:lnTo>
                <a:lnTo>
                  <a:pt x="3177697" y="1047243"/>
                </a:lnTo>
                <a:lnTo>
                  <a:pt x="3168741" y="1048690"/>
                </a:lnTo>
                <a:lnTo>
                  <a:pt x="3148474" y="1048690"/>
                </a:lnTo>
                <a:lnTo>
                  <a:pt x="3139046" y="1050498"/>
                </a:lnTo>
                <a:lnTo>
                  <a:pt x="3122078" y="1047604"/>
                </a:lnTo>
                <a:lnTo>
                  <a:pt x="3106524" y="1047243"/>
                </a:lnTo>
                <a:lnTo>
                  <a:pt x="3106995" y="1050498"/>
                </a:lnTo>
                <a:lnTo>
                  <a:pt x="3111238" y="1053029"/>
                </a:lnTo>
                <a:lnTo>
                  <a:pt x="3114537" y="1053029"/>
                </a:lnTo>
                <a:lnTo>
                  <a:pt x="3111709" y="1054113"/>
                </a:lnTo>
                <a:lnTo>
                  <a:pt x="3107938" y="1054113"/>
                </a:lnTo>
                <a:lnTo>
                  <a:pt x="3105581" y="1049774"/>
                </a:lnTo>
                <a:lnTo>
                  <a:pt x="3100396" y="1048328"/>
                </a:lnTo>
                <a:lnTo>
                  <a:pt x="3093798" y="1050859"/>
                </a:lnTo>
                <a:lnTo>
                  <a:pt x="3078715" y="1048690"/>
                </a:lnTo>
                <a:lnTo>
                  <a:pt x="3070703" y="1050859"/>
                </a:lnTo>
                <a:lnTo>
                  <a:pt x="3070703" y="1048690"/>
                </a:lnTo>
                <a:lnTo>
                  <a:pt x="3026396" y="1044712"/>
                </a:lnTo>
                <a:lnTo>
                  <a:pt x="2984918" y="1042181"/>
                </a:lnTo>
                <a:lnTo>
                  <a:pt x="2969835" y="1042181"/>
                </a:lnTo>
                <a:lnTo>
                  <a:pt x="2934956" y="1042181"/>
                </a:lnTo>
                <a:lnTo>
                  <a:pt x="2918460" y="1039287"/>
                </a:lnTo>
                <a:lnTo>
                  <a:pt x="2916574" y="1041457"/>
                </a:lnTo>
                <a:lnTo>
                  <a:pt x="2919874" y="1043989"/>
                </a:lnTo>
                <a:lnTo>
                  <a:pt x="2921759" y="1044712"/>
                </a:lnTo>
                <a:lnTo>
                  <a:pt x="2912804" y="1045796"/>
                </a:lnTo>
                <a:lnTo>
                  <a:pt x="2901491" y="1045796"/>
                </a:lnTo>
                <a:lnTo>
                  <a:pt x="2901491" y="1043627"/>
                </a:lnTo>
                <a:lnTo>
                  <a:pt x="2904790" y="1044712"/>
                </a:lnTo>
                <a:lnTo>
                  <a:pt x="2906204" y="1043627"/>
                </a:lnTo>
                <a:lnTo>
                  <a:pt x="2903376" y="1042542"/>
                </a:lnTo>
                <a:lnTo>
                  <a:pt x="2898662" y="1042542"/>
                </a:lnTo>
                <a:lnTo>
                  <a:pt x="2898192" y="1043627"/>
                </a:lnTo>
                <a:lnTo>
                  <a:pt x="2898662" y="1045796"/>
                </a:lnTo>
                <a:lnTo>
                  <a:pt x="2860956" y="1044712"/>
                </a:lnTo>
                <a:lnTo>
                  <a:pt x="2823249" y="1046158"/>
                </a:lnTo>
                <a:lnTo>
                  <a:pt x="2825605" y="1048690"/>
                </a:lnTo>
                <a:lnTo>
                  <a:pt x="2833618" y="1049413"/>
                </a:lnTo>
                <a:lnTo>
                  <a:pt x="2843987" y="1048328"/>
                </a:lnTo>
                <a:lnTo>
                  <a:pt x="2850586" y="1049413"/>
                </a:lnTo>
                <a:lnTo>
                  <a:pt x="2851057" y="1051944"/>
                </a:lnTo>
                <a:lnTo>
                  <a:pt x="2846344" y="1049774"/>
                </a:lnTo>
                <a:lnTo>
                  <a:pt x="2838331" y="1051944"/>
                </a:lnTo>
                <a:lnTo>
                  <a:pt x="2834090" y="1051944"/>
                </a:lnTo>
                <a:lnTo>
                  <a:pt x="2836446" y="1054475"/>
                </a:lnTo>
                <a:lnTo>
                  <a:pt x="2844930" y="1053029"/>
                </a:lnTo>
                <a:lnTo>
                  <a:pt x="2847759" y="1051944"/>
                </a:lnTo>
                <a:lnTo>
                  <a:pt x="2847759" y="1055199"/>
                </a:lnTo>
                <a:lnTo>
                  <a:pt x="2849172" y="1053390"/>
                </a:lnTo>
                <a:lnTo>
                  <a:pt x="2852472" y="1053029"/>
                </a:lnTo>
                <a:lnTo>
                  <a:pt x="2855300" y="1053390"/>
                </a:lnTo>
                <a:lnTo>
                  <a:pt x="2854829" y="1051582"/>
                </a:lnTo>
                <a:lnTo>
                  <a:pt x="2857185" y="1047243"/>
                </a:lnTo>
                <a:lnTo>
                  <a:pt x="2860956" y="1048690"/>
                </a:lnTo>
                <a:lnTo>
                  <a:pt x="2867084" y="1048690"/>
                </a:lnTo>
                <a:lnTo>
                  <a:pt x="2867555" y="1051582"/>
                </a:lnTo>
                <a:lnTo>
                  <a:pt x="2870854" y="1051582"/>
                </a:lnTo>
                <a:lnTo>
                  <a:pt x="2873682" y="1048690"/>
                </a:lnTo>
                <a:lnTo>
                  <a:pt x="2876981" y="1049413"/>
                </a:lnTo>
                <a:lnTo>
                  <a:pt x="2876510" y="1051944"/>
                </a:lnTo>
                <a:lnTo>
                  <a:pt x="2874154" y="1053390"/>
                </a:lnTo>
                <a:lnTo>
                  <a:pt x="2877924" y="1053029"/>
                </a:lnTo>
                <a:lnTo>
                  <a:pt x="2880281" y="1052305"/>
                </a:lnTo>
                <a:lnTo>
                  <a:pt x="2878395" y="1050859"/>
                </a:lnTo>
                <a:lnTo>
                  <a:pt x="2878395" y="1048328"/>
                </a:lnTo>
                <a:lnTo>
                  <a:pt x="2887822" y="1049774"/>
                </a:lnTo>
                <a:lnTo>
                  <a:pt x="2897249" y="1048690"/>
                </a:lnTo>
                <a:lnTo>
                  <a:pt x="2896777" y="1050859"/>
                </a:lnTo>
                <a:lnTo>
                  <a:pt x="2897249" y="1053029"/>
                </a:lnTo>
                <a:lnTo>
                  <a:pt x="2900077" y="1053029"/>
                </a:lnTo>
                <a:lnTo>
                  <a:pt x="2901491" y="1050859"/>
                </a:lnTo>
                <a:lnTo>
                  <a:pt x="2903376" y="1050859"/>
                </a:lnTo>
                <a:lnTo>
                  <a:pt x="2902905" y="1051944"/>
                </a:lnTo>
                <a:lnTo>
                  <a:pt x="2901491" y="1051944"/>
                </a:lnTo>
                <a:lnTo>
                  <a:pt x="2926001" y="1054113"/>
                </a:lnTo>
                <a:lnTo>
                  <a:pt x="2972664" y="1055199"/>
                </a:lnTo>
                <a:lnTo>
                  <a:pt x="2995288" y="1056645"/>
                </a:lnTo>
                <a:lnTo>
                  <a:pt x="2995759" y="1055560"/>
                </a:lnTo>
                <a:lnTo>
                  <a:pt x="2996702" y="1053390"/>
                </a:lnTo>
                <a:lnTo>
                  <a:pt x="3001415" y="1053390"/>
                </a:lnTo>
                <a:lnTo>
                  <a:pt x="3009428" y="1053390"/>
                </a:lnTo>
                <a:lnTo>
                  <a:pt x="3011314" y="1057007"/>
                </a:lnTo>
                <a:lnTo>
                  <a:pt x="3015555" y="1056645"/>
                </a:lnTo>
                <a:lnTo>
                  <a:pt x="3023568" y="1056645"/>
                </a:lnTo>
                <a:lnTo>
                  <a:pt x="3026868" y="1054113"/>
                </a:lnTo>
                <a:lnTo>
                  <a:pt x="3029224" y="1055560"/>
                </a:lnTo>
                <a:lnTo>
                  <a:pt x="3034409" y="1055560"/>
                </a:lnTo>
                <a:lnTo>
                  <a:pt x="3035351" y="1057007"/>
                </a:lnTo>
                <a:lnTo>
                  <a:pt x="3037709" y="1056283"/>
                </a:lnTo>
                <a:lnTo>
                  <a:pt x="3039123" y="1053390"/>
                </a:lnTo>
                <a:lnTo>
                  <a:pt x="3042894" y="1054475"/>
                </a:lnTo>
                <a:lnTo>
                  <a:pt x="3052320" y="1056645"/>
                </a:lnTo>
                <a:lnTo>
                  <a:pt x="3057034" y="1056283"/>
                </a:lnTo>
                <a:lnTo>
                  <a:pt x="3058448" y="1054475"/>
                </a:lnTo>
                <a:lnTo>
                  <a:pt x="3063160" y="1057730"/>
                </a:lnTo>
                <a:lnTo>
                  <a:pt x="3072588" y="1057730"/>
                </a:lnTo>
                <a:lnTo>
                  <a:pt x="3074473" y="1060261"/>
                </a:lnTo>
                <a:lnTo>
                  <a:pt x="3076830" y="1059899"/>
                </a:lnTo>
                <a:lnTo>
                  <a:pt x="3080129" y="1057730"/>
                </a:lnTo>
                <a:lnTo>
                  <a:pt x="3080129" y="1055199"/>
                </a:lnTo>
                <a:lnTo>
                  <a:pt x="3081543" y="1056283"/>
                </a:lnTo>
                <a:lnTo>
                  <a:pt x="3080600" y="1058091"/>
                </a:lnTo>
                <a:lnTo>
                  <a:pt x="3089556" y="1057007"/>
                </a:lnTo>
                <a:lnTo>
                  <a:pt x="3108410" y="1057730"/>
                </a:lnTo>
                <a:lnTo>
                  <a:pt x="3138575" y="1060622"/>
                </a:lnTo>
                <a:lnTo>
                  <a:pt x="3156486" y="1060261"/>
                </a:lnTo>
                <a:lnTo>
                  <a:pt x="3156015" y="1062430"/>
                </a:lnTo>
                <a:lnTo>
                  <a:pt x="3161671" y="1062430"/>
                </a:lnTo>
                <a:lnTo>
                  <a:pt x="3162143" y="1063516"/>
                </a:lnTo>
                <a:lnTo>
                  <a:pt x="3194194" y="1062430"/>
                </a:lnTo>
                <a:lnTo>
                  <a:pt x="3222695" y="1063590"/>
                </a:lnTo>
                <a:lnTo>
                  <a:pt x="3251285" y="1057007"/>
                </a:lnTo>
                <a:lnTo>
                  <a:pt x="3259294" y="1055922"/>
                </a:lnTo>
                <a:lnTo>
                  <a:pt x="3272486" y="1057368"/>
                </a:lnTo>
                <a:lnTo>
                  <a:pt x="3275784" y="1060623"/>
                </a:lnTo>
                <a:lnTo>
                  <a:pt x="3277197" y="1064962"/>
                </a:lnTo>
                <a:lnTo>
                  <a:pt x="3275832" y="1066337"/>
                </a:lnTo>
                <a:lnTo>
                  <a:pt x="3287048" y="1067131"/>
                </a:lnTo>
                <a:lnTo>
                  <a:pt x="3274934" y="1067242"/>
                </a:lnTo>
                <a:lnTo>
                  <a:pt x="3269659" y="1072556"/>
                </a:lnTo>
                <a:lnTo>
                  <a:pt x="3263064" y="1074725"/>
                </a:lnTo>
                <a:lnTo>
                  <a:pt x="3202288" y="1093529"/>
                </a:lnTo>
                <a:lnTo>
                  <a:pt x="3108062" y="1117034"/>
                </a:lnTo>
                <a:lnTo>
                  <a:pt x="3043518" y="1129329"/>
                </a:lnTo>
                <a:lnTo>
                  <a:pt x="3003233" y="1135643"/>
                </a:lnTo>
                <a:lnTo>
                  <a:pt x="3009900" y="1136922"/>
                </a:lnTo>
                <a:lnTo>
                  <a:pt x="3025925" y="1135837"/>
                </a:lnTo>
                <a:lnTo>
                  <a:pt x="3034409" y="1134029"/>
                </a:lnTo>
                <a:lnTo>
                  <a:pt x="3037237" y="1135114"/>
                </a:lnTo>
                <a:lnTo>
                  <a:pt x="3039123" y="1136922"/>
                </a:lnTo>
                <a:lnTo>
                  <a:pt x="3055620" y="1137284"/>
                </a:lnTo>
                <a:lnTo>
                  <a:pt x="3083900" y="1135114"/>
                </a:lnTo>
                <a:lnTo>
                  <a:pt x="3100868" y="1136199"/>
                </a:lnTo>
                <a:lnTo>
                  <a:pt x="3108410" y="1139454"/>
                </a:lnTo>
                <a:lnTo>
                  <a:pt x="3111238" y="1138369"/>
                </a:lnTo>
                <a:lnTo>
                  <a:pt x="3115951" y="1140538"/>
                </a:lnTo>
                <a:lnTo>
                  <a:pt x="3116894" y="1143431"/>
                </a:lnTo>
                <a:lnTo>
                  <a:pt x="3112651" y="1145601"/>
                </a:lnTo>
                <a:lnTo>
                  <a:pt x="3101810" y="1147770"/>
                </a:lnTo>
                <a:lnTo>
                  <a:pt x="3098511" y="1150302"/>
                </a:lnTo>
                <a:lnTo>
                  <a:pt x="3098845" y="1152094"/>
                </a:lnTo>
                <a:lnTo>
                  <a:pt x="3109004" y="1150302"/>
                </a:lnTo>
                <a:lnTo>
                  <a:pt x="3188154" y="1133668"/>
                </a:lnTo>
                <a:lnTo>
                  <a:pt x="3227729" y="1124628"/>
                </a:lnTo>
                <a:lnTo>
                  <a:pt x="3230084" y="1123543"/>
                </a:lnTo>
                <a:lnTo>
                  <a:pt x="3232911" y="1124628"/>
                </a:lnTo>
                <a:lnTo>
                  <a:pt x="3233853" y="1126074"/>
                </a:lnTo>
                <a:lnTo>
                  <a:pt x="3231027" y="1127159"/>
                </a:lnTo>
                <a:lnTo>
                  <a:pt x="3204643" y="1137284"/>
                </a:lnTo>
                <a:lnTo>
                  <a:pt x="3155313" y="1152171"/>
                </a:lnTo>
                <a:lnTo>
                  <a:pt x="3154138" y="1155364"/>
                </a:lnTo>
                <a:lnTo>
                  <a:pt x="3150726" y="1156811"/>
                </a:lnTo>
                <a:lnTo>
                  <a:pt x="3142522" y="1155530"/>
                </a:lnTo>
                <a:lnTo>
                  <a:pt x="3139552" y="1156214"/>
                </a:lnTo>
                <a:lnTo>
                  <a:pt x="3213094" y="1160718"/>
                </a:lnTo>
                <a:lnTo>
                  <a:pt x="3295406" y="1164449"/>
                </a:lnTo>
                <a:lnTo>
                  <a:pt x="3322426" y="1158981"/>
                </a:lnTo>
                <a:lnTo>
                  <a:pt x="3326666" y="1158619"/>
                </a:lnTo>
                <a:lnTo>
                  <a:pt x="3328079" y="1160066"/>
                </a:lnTo>
                <a:lnTo>
                  <a:pt x="3328079" y="1161512"/>
                </a:lnTo>
                <a:lnTo>
                  <a:pt x="3324781" y="1162597"/>
                </a:lnTo>
                <a:lnTo>
                  <a:pt x="3312110" y="1165206"/>
                </a:lnTo>
                <a:lnTo>
                  <a:pt x="3340802" y="1166506"/>
                </a:lnTo>
                <a:lnTo>
                  <a:pt x="3357767" y="1166868"/>
                </a:lnTo>
                <a:lnTo>
                  <a:pt x="3377560" y="1171209"/>
                </a:lnTo>
                <a:lnTo>
                  <a:pt x="3385571" y="1174103"/>
                </a:lnTo>
                <a:lnTo>
                  <a:pt x="3386984" y="1176274"/>
                </a:lnTo>
                <a:lnTo>
                  <a:pt x="3387928" y="1178444"/>
                </a:lnTo>
                <a:lnTo>
                  <a:pt x="3383215" y="1182061"/>
                </a:lnTo>
                <a:lnTo>
                  <a:pt x="3366250" y="1185679"/>
                </a:lnTo>
                <a:lnTo>
                  <a:pt x="3349756" y="1186040"/>
                </a:lnTo>
                <a:lnTo>
                  <a:pt x="3280954" y="1186040"/>
                </a:lnTo>
                <a:lnTo>
                  <a:pt x="3216581" y="1184330"/>
                </a:lnTo>
                <a:lnTo>
                  <a:pt x="3209354" y="1185740"/>
                </a:lnTo>
                <a:lnTo>
                  <a:pt x="3209826" y="1185740"/>
                </a:lnTo>
                <a:lnTo>
                  <a:pt x="3212182" y="1186463"/>
                </a:lnTo>
                <a:lnTo>
                  <a:pt x="3210768" y="1188271"/>
                </a:lnTo>
                <a:lnTo>
                  <a:pt x="3207941" y="1189356"/>
                </a:lnTo>
                <a:lnTo>
                  <a:pt x="3204643" y="1189356"/>
                </a:lnTo>
                <a:lnTo>
                  <a:pt x="3202288" y="1188271"/>
                </a:lnTo>
                <a:lnTo>
                  <a:pt x="3203701" y="1186463"/>
                </a:lnTo>
                <a:lnTo>
                  <a:pt x="3095813" y="1206352"/>
                </a:lnTo>
                <a:lnTo>
                  <a:pt x="3065438" y="1211318"/>
                </a:lnTo>
                <a:lnTo>
                  <a:pt x="3097681" y="1213662"/>
                </a:lnTo>
                <a:lnTo>
                  <a:pt x="3189567" y="1202735"/>
                </a:lnTo>
                <a:lnTo>
                  <a:pt x="3210768" y="1195503"/>
                </a:lnTo>
                <a:lnTo>
                  <a:pt x="3213124" y="1195142"/>
                </a:lnTo>
                <a:lnTo>
                  <a:pt x="3215950" y="1195865"/>
                </a:lnTo>
                <a:lnTo>
                  <a:pt x="3215950" y="1196950"/>
                </a:lnTo>
                <a:lnTo>
                  <a:pt x="3214066" y="1198758"/>
                </a:lnTo>
                <a:lnTo>
                  <a:pt x="3207941" y="1200566"/>
                </a:lnTo>
                <a:lnTo>
                  <a:pt x="3217364" y="1200204"/>
                </a:lnTo>
                <a:lnTo>
                  <a:pt x="3231027" y="1203821"/>
                </a:lnTo>
                <a:lnTo>
                  <a:pt x="3232911" y="1207437"/>
                </a:lnTo>
                <a:lnTo>
                  <a:pt x="3232440" y="1212138"/>
                </a:lnTo>
                <a:lnTo>
                  <a:pt x="3220662" y="1220093"/>
                </a:lnTo>
                <a:lnTo>
                  <a:pt x="3218297" y="1220547"/>
                </a:lnTo>
                <a:lnTo>
                  <a:pt x="3240426" y="1221491"/>
                </a:lnTo>
                <a:lnTo>
                  <a:pt x="3247024" y="1222214"/>
                </a:lnTo>
                <a:lnTo>
                  <a:pt x="3251264" y="1223661"/>
                </a:lnTo>
                <a:lnTo>
                  <a:pt x="3251264" y="1225108"/>
                </a:lnTo>
                <a:lnTo>
                  <a:pt x="3246082" y="1225831"/>
                </a:lnTo>
                <a:lnTo>
                  <a:pt x="3187167" y="1226190"/>
                </a:lnTo>
                <a:lnTo>
                  <a:pt x="3158473" y="1231303"/>
                </a:lnTo>
                <a:lnTo>
                  <a:pt x="3104293" y="1238174"/>
                </a:lnTo>
                <a:lnTo>
                  <a:pt x="3093457" y="1240705"/>
                </a:lnTo>
                <a:lnTo>
                  <a:pt x="3081679" y="1244321"/>
                </a:lnTo>
                <a:lnTo>
                  <a:pt x="3123610" y="1241790"/>
                </a:lnTo>
                <a:lnTo>
                  <a:pt x="3208412" y="1234557"/>
                </a:lnTo>
                <a:lnTo>
                  <a:pt x="3250814" y="1229495"/>
                </a:lnTo>
                <a:lnTo>
                  <a:pt x="3254112" y="1228772"/>
                </a:lnTo>
                <a:lnTo>
                  <a:pt x="3259294" y="1229856"/>
                </a:lnTo>
                <a:lnTo>
                  <a:pt x="3260708" y="1231303"/>
                </a:lnTo>
                <a:lnTo>
                  <a:pt x="3260708" y="1233111"/>
                </a:lnTo>
                <a:lnTo>
                  <a:pt x="3256939" y="1236004"/>
                </a:lnTo>
                <a:lnTo>
                  <a:pt x="3253170" y="1236727"/>
                </a:lnTo>
                <a:lnTo>
                  <a:pt x="3217364" y="1246129"/>
                </a:lnTo>
                <a:lnTo>
                  <a:pt x="3144339" y="1261678"/>
                </a:lnTo>
                <a:lnTo>
                  <a:pt x="3122667" y="1265444"/>
                </a:lnTo>
                <a:lnTo>
                  <a:pt x="3157394" y="1267718"/>
                </a:lnTo>
                <a:lnTo>
                  <a:pt x="3178731" y="1263124"/>
                </a:lnTo>
                <a:lnTo>
                  <a:pt x="3182030" y="1262763"/>
                </a:lnTo>
                <a:lnTo>
                  <a:pt x="3184385" y="1264209"/>
                </a:lnTo>
                <a:lnTo>
                  <a:pt x="3184385" y="1265656"/>
                </a:lnTo>
                <a:lnTo>
                  <a:pt x="3180145" y="1266741"/>
                </a:lnTo>
                <a:lnTo>
                  <a:pt x="3172056" y="1268679"/>
                </a:lnTo>
                <a:lnTo>
                  <a:pt x="3302160" y="1277198"/>
                </a:lnTo>
                <a:lnTo>
                  <a:pt x="3402065" y="1281177"/>
                </a:lnTo>
                <a:lnTo>
                  <a:pt x="3409604" y="1281539"/>
                </a:lnTo>
                <a:lnTo>
                  <a:pt x="3411490" y="1282986"/>
                </a:lnTo>
                <a:lnTo>
                  <a:pt x="3409604" y="1284794"/>
                </a:lnTo>
                <a:lnTo>
                  <a:pt x="3402536" y="1285156"/>
                </a:lnTo>
                <a:lnTo>
                  <a:pt x="3281896" y="1280454"/>
                </a:lnTo>
                <a:lnTo>
                  <a:pt x="3197694" y="1274877"/>
                </a:lnTo>
                <a:lnTo>
                  <a:pt x="3198519" y="1276142"/>
                </a:lnTo>
                <a:lnTo>
                  <a:pt x="3195692" y="1277589"/>
                </a:lnTo>
                <a:lnTo>
                  <a:pt x="3180145" y="1282290"/>
                </a:lnTo>
                <a:lnTo>
                  <a:pt x="3166482" y="1288076"/>
                </a:lnTo>
                <a:lnTo>
                  <a:pt x="3165382" y="1288498"/>
                </a:lnTo>
                <a:lnTo>
                  <a:pt x="3167383" y="1288773"/>
                </a:lnTo>
                <a:lnTo>
                  <a:pt x="3186232" y="1294561"/>
                </a:lnTo>
                <a:lnTo>
                  <a:pt x="3192359" y="1298541"/>
                </a:lnTo>
                <a:lnTo>
                  <a:pt x="3192359" y="1300711"/>
                </a:lnTo>
                <a:lnTo>
                  <a:pt x="3190945" y="1302881"/>
                </a:lnTo>
                <a:lnTo>
                  <a:pt x="3181991" y="1306137"/>
                </a:lnTo>
                <a:lnTo>
                  <a:pt x="3160314" y="1307946"/>
                </a:lnTo>
                <a:lnTo>
                  <a:pt x="3140521" y="1307222"/>
                </a:lnTo>
                <a:lnTo>
                  <a:pt x="3117106" y="1305347"/>
                </a:lnTo>
                <a:lnTo>
                  <a:pt x="3086580" y="1312612"/>
                </a:lnTo>
                <a:lnTo>
                  <a:pt x="3127326" y="1318074"/>
                </a:lnTo>
                <a:lnTo>
                  <a:pt x="3210737" y="1326394"/>
                </a:lnTo>
                <a:lnTo>
                  <a:pt x="3217334" y="1327479"/>
                </a:lnTo>
                <a:lnTo>
                  <a:pt x="3226760" y="1330011"/>
                </a:lnTo>
                <a:lnTo>
                  <a:pt x="3228174" y="1331459"/>
                </a:lnTo>
                <a:lnTo>
                  <a:pt x="3226760" y="1333267"/>
                </a:lnTo>
                <a:lnTo>
                  <a:pt x="3217334" y="1333990"/>
                </a:lnTo>
                <a:lnTo>
                  <a:pt x="3210737" y="1333990"/>
                </a:lnTo>
                <a:lnTo>
                  <a:pt x="3135809" y="1331459"/>
                </a:lnTo>
                <a:lnTo>
                  <a:pt x="3028498" y="1323946"/>
                </a:lnTo>
                <a:lnTo>
                  <a:pt x="2995050" y="1329723"/>
                </a:lnTo>
                <a:lnTo>
                  <a:pt x="3050564" y="1333958"/>
                </a:lnTo>
                <a:lnTo>
                  <a:pt x="3055295" y="1332916"/>
                </a:lnTo>
                <a:lnTo>
                  <a:pt x="3058594" y="1331830"/>
                </a:lnTo>
                <a:lnTo>
                  <a:pt x="3061892" y="1332916"/>
                </a:lnTo>
                <a:lnTo>
                  <a:pt x="3063305" y="1334000"/>
                </a:lnTo>
                <a:lnTo>
                  <a:pt x="3061420" y="1335447"/>
                </a:lnTo>
                <a:lnTo>
                  <a:pt x="3059943" y="1335984"/>
                </a:lnTo>
                <a:lnTo>
                  <a:pt x="3061351" y="1336884"/>
                </a:lnTo>
                <a:lnTo>
                  <a:pt x="3059466" y="1338331"/>
                </a:lnTo>
                <a:lnTo>
                  <a:pt x="3053486" y="1338331"/>
                </a:lnTo>
                <a:lnTo>
                  <a:pt x="3024632" y="1348822"/>
                </a:lnTo>
                <a:lnTo>
                  <a:pt x="3034961" y="1348822"/>
                </a:lnTo>
                <a:lnTo>
                  <a:pt x="3067949" y="1349184"/>
                </a:lnTo>
                <a:lnTo>
                  <a:pt x="3075488" y="1349907"/>
                </a:lnTo>
                <a:lnTo>
                  <a:pt x="3080201" y="1351715"/>
                </a:lnTo>
                <a:lnTo>
                  <a:pt x="3081144" y="1352801"/>
                </a:lnTo>
                <a:lnTo>
                  <a:pt x="3074075" y="1353524"/>
                </a:lnTo>
                <a:lnTo>
                  <a:pt x="3041558" y="1352801"/>
                </a:lnTo>
                <a:lnTo>
                  <a:pt x="3011870" y="1353524"/>
                </a:lnTo>
                <a:lnTo>
                  <a:pt x="3011743" y="1353508"/>
                </a:lnTo>
                <a:lnTo>
                  <a:pt x="3007711" y="1354974"/>
                </a:lnTo>
                <a:lnTo>
                  <a:pt x="2928562" y="1382818"/>
                </a:lnTo>
                <a:lnTo>
                  <a:pt x="2895227" y="1391484"/>
                </a:lnTo>
                <a:lnTo>
                  <a:pt x="2986399" y="1392761"/>
                </a:lnTo>
                <a:lnTo>
                  <a:pt x="3050506" y="1396742"/>
                </a:lnTo>
                <a:lnTo>
                  <a:pt x="3059462" y="1397465"/>
                </a:lnTo>
                <a:lnTo>
                  <a:pt x="3071718" y="1402893"/>
                </a:lnTo>
                <a:lnTo>
                  <a:pt x="3073603" y="1406874"/>
                </a:lnTo>
                <a:lnTo>
                  <a:pt x="3073132" y="1410854"/>
                </a:lnTo>
                <a:lnTo>
                  <a:pt x="3062290" y="1415920"/>
                </a:lnTo>
                <a:lnTo>
                  <a:pt x="3053334" y="1415920"/>
                </a:lnTo>
                <a:lnTo>
                  <a:pt x="2984042" y="1417006"/>
                </a:lnTo>
                <a:lnTo>
                  <a:pt x="2844514" y="1416644"/>
                </a:lnTo>
                <a:lnTo>
                  <a:pt x="2773790" y="1413920"/>
                </a:lnTo>
                <a:lnTo>
                  <a:pt x="2762253" y="1415724"/>
                </a:lnTo>
                <a:lnTo>
                  <a:pt x="2707397" y="1421721"/>
                </a:lnTo>
                <a:lnTo>
                  <a:pt x="2760137" y="1431842"/>
                </a:lnTo>
                <a:lnTo>
                  <a:pt x="2824716" y="1447765"/>
                </a:lnTo>
                <a:lnTo>
                  <a:pt x="2909565" y="1450297"/>
                </a:lnTo>
                <a:lnTo>
                  <a:pt x="2994884" y="1453193"/>
                </a:lnTo>
                <a:lnTo>
                  <a:pt x="2998183" y="1453193"/>
                </a:lnTo>
                <a:lnTo>
                  <a:pt x="3000540" y="1454640"/>
                </a:lnTo>
                <a:lnTo>
                  <a:pt x="3000540" y="1456087"/>
                </a:lnTo>
                <a:lnTo>
                  <a:pt x="2997240" y="1456811"/>
                </a:lnTo>
                <a:lnTo>
                  <a:pt x="2937376" y="1460792"/>
                </a:lnTo>
                <a:lnTo>
                  <a:pt x="2875625" y="1461877"/>
                </a:lnTo>
                <a:lnTo>
                  <a:pt x="2879396" y="1465134"/>
                </a:lnTo>
                <a:lnTo>
                  <a:pt x="2883639" y="1471647"/>
                </a:lnTo>
                <a:lnTo>
                  <a:pt x="2883167" y="1475628"/>
                </a:lnTo>
                <a:lnTo>
                  <a:pt x="2881753" y="1479246"/>
                </a:lnTo>
                <a:lnTo>
                  <a:pt x="2874211" y="1484313"/>
                </a:lnTo>
                <a:lnTo>
                  <a:pt x="2868083" y="1486484"/>
                </a:lnTo>
                <a:lnTo>
                  <a:pt x="2895895" y="1489378"/>
                </a:lnTo>
                <a:lnTo>
                  <a:pt x="2900136" y="1490103"/>
                </a:lnTo>
                <a:lnTo>
                  <a:pt x="2904850" y="1493359"/>
                </a:lnTo>
                <a:lnTo>
                  <a:pt x="2904850" y="1494807"/>
                </a:lnTo>
                <a:lnTo>
                  <a:pt x="2903908" y="1496254"/>
                </a:lnTo>
                <a:lnTo>
                  <a:pt x="2897780" y="1498425"/>
                </a:lnTo>
                <a:lnTo>
                  <a:pt x="2894480" y="1498425"/>
                </a:lnTo>
                <a:lnTo>
                  <a:pt x="2838386" y="1492274"/>
                </a:lnTo>
                <a:lnTo>
                  <a:pt x="2781821" y="1485760"/>
                </a:lnTo>
                <a:lnTo>
                  <a:pt x="2713943" y="1482142"/>
                </a:lnTo>
                <a:lnTo>
                  <a:pt x="2645593" y="1477075"/>
                </a:lnTo>
                <a:lnTo>
                  <a:pt x="2652664" y="1483227"/>
                </a:lnTo>
                <a:lnTo>
                  <a:pt x="2656434" y="1490464"/>
                </a:lnTo>
                <a:lnTo>
                  <a:pt x="2677176" y="1492635"/>
                </a:lnTo>
                <a:lnTo>
                  <a:pt x="2775222" y="1494083"/>
                </a:lnTo>
                <a:lnTo>
                  <a:pt x="2971786" y="1503130"/>
                </a:lnTo>
                <a:lnTo>
                  <a:pt x="3070304" y="1511452"/>
                </a:lnTo>
                <a:lnTo>
                  <a:pt x="3074546" y="1511814"/>
                </a:lnTo>
                <a:lnTo>
                  <a:pt x="3075018" y="1513985"/>
                </a:lnTo>
                <a:lnTo>
                  <a:pt x="3073603" y="1515071"/>
                </a:lnTo>
                <a:lnTo>
                  <a:pt x="3070304" y="1515433"/>
                </a:lnTo>
                <a:lnTo>
                  <a:pt x="3010439" y="1510367"/>
                </a:lnTo>
                <a:lnTo>
                  <a:pt x="2951517" y="1506386"/>
                </a:lnTo>
                <a:lnTo>
                  <a:pt x="2952931" y="1507834"/>
                </a:lnTo>
                <a:lnTo>
                  <a:pt x="2951517" y="1509281"/>
                </a:lnTo>
                <a:lnTo>
                  <a:pt x="2948217" y="1509281"/>
                </a:lnTo>
                <a:lnTo>
                  <a:pt x="2944918" y="1508920"/>
                </a:lnTo>
                <a:lnTo>
                  <a:pt x="2943504" y="1507110"/>
                </a:lnTo>
                <a:lnTo>
                  <a:pt x="2945389" y="1505663"/>
                </a:lnTo>
                <a:lnTo>
                  <a:pt x="2834144" y="1499873"/>
                </a:lnTo>
                <a:lnTo>
                  <a:pt x="2724313" y="1497339"/>
                </a:lnTo>
                <a:lnTo>
                  <a:pt x="2824716" y="1506748"/>
                </a:lnTo>
                <a:lnTo>
                  <a:pt x="2925120" y="1518328"/>
                </a:lnTo>
                <a:lnTo>
                  <a:pt x="2948217" y="1515433"/>
                </a:lnTo>
                <a:lnTo>
                  <a:pt x="2951517" y="1516156"/>
                </a:lnTo>
                <a:lnTo>
                  <a:pt x="2953402" y="1517604"/>
                </a:lnTo>
                <a:lnTo>
                  <a:pt x="2952931" y="1519413"/>
                </a:lnTo>
                <a:lnTo>
                  <a:pt x="2950102" y="1519775"/>
                </a:lnTo>
                <a:lnTo>
                  <a:pt x="2943504" y="1520137"/>
                </a:lnTo>
                <a:lnTo>
                  <a:pt x="2952931" y="1521947"/>
                </a:lnTo>
                <a:lnTo>
                  <a:pt x="2963772" y="1528460"/>
                </a:lnTo>
                <a:lnTo>
                  <a:pt x="2964244" y="1532802"/>
                </a:lnTo>
                <a:lnTo>
                  <a:pt x="2961887" y="1536783"/>
                </a:lnTo>
                <a:lnTo>
                  <a:pt x="2947274" y="1541487"/>
                </a:lnTo>
                <a:lnTo>
                  <a:pt x="2937847" y="1541125"/>
                </a:lnTo>
                <a:lnTo>
                  <a:pt x="2884581" y="1537869"/>
                </a:lnTo>
                <a:lnTo>
                  <a:pt x="2831316" y="1533164"/>
                </a:lnTo>
                <a:lnTo>
                  <a:pt x="2820003" y="1533164"/>
                </a:lnTo>
                <a:lnTo>
                  <a:pt x="2807747" y="1534973"/>
                </a:lnTo>
                <a:lnTo>
                  <a:pt x="2971314" y="1558494"/>
                </a:lnTo>
                <a:lnTo>
                  <a:pt x="2974614" y="1558494"/>
                </a:lnTo>
                <a:lnTo>
                  <a:pt x="2979328" y="1561028"/>
                </a:lnTo>
                <a:lnTo>
                  <a:pt x="2979328" y="1562475"/>
                </a:lnTo>
                <a:lnTo>
                  <a:pt x="2978856" y="1563922"/>
                </a:lnTo>
                <a:lnTo>
                  <a:pt x="2974143" y="1565732"/>
                </a:lnTo>
                <a:lnTo>
                  <a:pt x="2970372" y="1565732"/>
                </a:lnTo>
                <a:lnTo>
                  <a:pt x="2897309" y="1565008"/>
                </a:lnTo>
                <a:lnTo>
                  <a:pt x="2748354" y="1559218"/>
                </a:lnTo>
                <a:lnTo>
                  <a:pt x="2674347" y="1553790"/>
                </a:lnTo>
                <a:lnTo>
                  <a:pt x="2623439" y="1561390"/>
                </a:lnTo>
                <a:lnTo>
                  <a:pt x="2571587" y="1568265"/>
                </a:lnTo>
                <a:lnTo>
                  <a:pt x="2578186" y="1569351"/>
                </a:lnTo>
                <a:lnTo>
                  <a:pt x="2584314" y="1570436"/>
                </a:lnTo>
                <a:lnTo>
                  <a:pt x="2623439" y="1574417"/>
                </a:lnTo>
                <a:lnTo>
                  <a:pt x="2701216" y="1575864"/>
                </a:lnTo>
                <a:lnTo>
                  <a:pt x="2776636" y="1573331"/>
                </a:lnTo>
                <a:lnTo>
                  <a:pt x="2852528" y="1571884"/>
                </a:lnTo>
                <a:lnTo>
                  <a:pt x="2891652" y="1572969"/>
                </a:lnTo>
                <a:lnTo>
                  <a:pt x="2895423" y="1573331"/>
                </a:lnTo>
                <a:lnTo>
                  <a:pt x="2896366" y="1575140"/>
                </a:lnTo>
                <a:lnTo>
                  <a:pt x="2895423" y="1576588"/>
                </a:lnTo>
                <a:lnTo>
                  <a:pt x="2891652" y="1576588"/>
                </a:lnTo>
                <a:lnTo>
                  <a:pt x="2816231" y="1577674"/>
                </a:lnTo>
                <a:lnTo>
                  <a:pt x="2741754" y="1580207"/>
                </a:lnTo>
                <a:lnTo>
                  <a:pt x="2678590" y="1580568"/>
                </a:lnTo>
                <a:lnTo>
                  <a:pt x="2618253" y="1582378"/>
                </a:lnTo>
                <a:lnTo>
                  <a:pt x="2678118" y="1586358"/>
                </a:lnTo>
                <a:lnTo>
                  <a:pt x="2795962" y="1588529"/>
                </a:lnTo>
                <a:lnTo>
                  <a:pt x="2855356" y="1589977"/>
                </a:lnTo>
                <a:lnTo>
                  <a:pt x="2860541" y="1589977"/>
                </a:lnTo>
                <a:lnTo>
                  <a:pt x="2864783" y="1591786"/>
                </a:lnTo>
                <a:lnTo>
                  <a:pt x="2865254" y="1591063"/>
                </a:lnTo>
                <a:lnTo>
                  <a:pt x="2866668" y="1590700"/>
                </a:lnTo>
                <a:lnTo>
                  <a:pt x="2882225" y="1588168"/>
                </a:lnTo>
                <a:lnTo>
                  <a:pt x="2899194" y="1587082"/>
                </a:lnTo>
                <a:lnTo>
                  <a:pt x="2902494" y="1587082"/>
                </a:lnTo>
                <a:lnTo>
                  <a:pt x="2904850" y="1588529"/>
                </a:lnTo>
                <a:lnTo>
                  <a:pt x="2904850" y="1589977"/>
                </a:lnTo>
                <a:lnTo>
                  <a:pt x="2902022" y="1590700"/>
                </a:lnTo>
                <a:lnTo>
                  <a:pt x="2885524" y="1591786"/>
                </a:lnTo>
                <a:lnTo>
                  <a:pt x="2870911" y="1594319"/>
                </a:lnTo>
                <a:lnTo>
                  <a:pt x="2868083" y="1594319"/>
                </a:lnTo>
                <a:lnTo>
                  <a:pt x="2866198" y="1593596"/>
                </a:lnTo>
                <a:lnTo>
                  <a:pt x="2865254" y="1596491"/>
                </a:lnTo>
                <a:lnTo>
                  <a:pt x="2860070" y="1597214"/>
                </a:lnTo>
                <a:lnTo>
                  <a:pt x="2829901" y="1600109"/>
                </a:lnTo>
                <a:lnTo>
                  <a:pt x="2769566" y="1601918"/>
                </a:lnTo>
                <a:lnTo>
                  <a:pt x="2678118" y="1601195"/>
                </a:lnTo>
                <a:lnTo>
                  <a:pt x="2616368" y="1599385"/>
                </a:lnTo>
                <a:lnTo>
                  <a:pt x="2614954" y="1601195"/>
                </a:lnTo>
                <a:lnTo>
                  <a:pt x="2612125" y="1603004"/>
                </a:lnTo>
                <a:lnTo>
                  <a:pt x="2606469" y="1605175"/>
                </a:lnTo>
                <a:lnTo>
                  <a:pt x="2590913" y="1606623"/>
                </a:lnTo>
                <a:lnTo>
                  <a:pt x="2582429" y="1605175"/>
                </a:lnTo>
                <a:lnTo>
                  <a:pt x="2573944" y="1603004"/>
                </a:lnTo>
                <a:lnTo>
                  <a:pt x="2521621" y="1592872"/>
                </a:lnTo>
                <a:lnTo>
                  <a:pt x="2469770" y="1581654"/>
                </a:lnTo>
                <a:lnTo>
                  <a:pt x="2457985" y="1583464"/>
                </a:lnTo>
                <a:lnTo>
                  <a:pt x="2444315" y="1582378"/>
                </a:lnTo>
                <a:lnTo>
                  <a:pt x="2433474" y="1582707"/>
                </a:lnTo>
                <a:lnTo>
                  <a:pt x="2434588" y="1583483"/>
                </a:lnTo>
                <a:lnTo>
                  <a:pt x="2433046" y="1586403"/>
                </a:lnTo>
                <a:lnTo>
                  <a:pt x="2430990" y="1583483"/>
                </a:lnTo>
                <a:lnTo>
                  <a:pt x="2430430" y="1582800"/>
                </a:lnTo>
                <a:lnTo>
                  <a:pt x="2426813" y="1582910"/>
                </a:lnTo>
                <a:lnTo>
                  <a:pt x="2425165" y="1587126"/>
                </a:lnTo>
                <a:lnTo>
                  <a:pt x="2425636" y="1593635"/>
                </a:lnTo>
                <a:lnTo>
                  <a:pt x="2420923" y="1599060"/>
                </a:lnTo>
                <a:lnTo>
                  <a:pt x="2420122" y="1600668"/>
                </a:lnTo>
                <a:lnTo>
                  <a:pt x="2430795" y="1604799"/>
                </a:lnTo>
                <a:lnTo>
                  <a:pt x="2442501" y="1609796"/>
                </a:lnTo>
                <a:lnTo>
                  <a:pt x="2447144" y="1610241"/>
                </a:lnTo>
                <a:lnTo>
                  <a:pt x="2536234" y="1616031"/>
                </a:lnTo>
                <a:lnTo>
                  <a:pt x="2667748" y="1617841"/>
                </a:lnTo>
                <a:lnTo>
                  <a:pt x="2754010" y="1614945"/>
                </a:lnTo>
                <a:lnTo>
                  <a:pt x="2757310" y="1614945"/>
                </a:lnTo>
                <a:lnTo>
                  <a:pt x="2760609" y="1616031"/>
                </a:lnTo>
                <a:lnTo>
                  <a:pt x="2761552" y="1617841"/>
                </a:lnTo>
                <a:lnTo>
                  <a:pt x="2758724" y="1618926"/>
                </a:lnTo>
                <a:lnTo>
                  <a:pt x="2704515" y="1627973"/>
                </a:lnTo>
                <a:lnTo>
                  <a:pt x="2622967" y="1641723"/>
                </a:lnTo>
                <a:lnTo>
                  <a:pt x="2565930" y="1648599"/>
                </a:lnTo>
                <a:lnTo>
                  <a:pt x="2534820" y="1649323"/>
                </a:lnTo>
                <a:lnTo>
                  <a:pt x="2527773" y="1649427"/>
                </a:lnTo>
                <a:lnTo>
                  <a:pt x="2533552" y="1654354"/>
                </a:lnTo>
                <a:lnTo>
                  <a:pt x="2533552" y="1659057"/>
                </a:lnTo>
                <a:lnTo>
                  <a:pt x="2532610" y="1660504"/>
                </a:lnTo>
                <a:lnTo>
                  <a:pt x="2527424" y="1662674"/>
                </a:lnTo>
                <a:lnTo>
                  <a:pt x="2514697" y="1661951"/>
                </a:lnTo>
                <a:lnTo>
                  <a:pt x="2503856" y="1658334"/>
                </a:lnTo>
                <a:lnTo>
                  <a:pt x="2481085" y="1650116"/>
                </a:lnTo>
                <a:lnTo>
                  <a:pt x="2473262" y="1650231"/>
                </a:lnTo>
                <a:lnTo>
                  <a:pt x="2517688" y="1669740"/>
                </a:lnTo>
                <a:lnTo>
                  <a:pt x="2519575" y="1671911"/>
                </a:lnTo>
                <a:lnTo>
                  <a:pt x="2519104" y="1674805"/>
                </a:lnTo>
                <a:lnTo>
                  <a:pt x="2516272" y="1676976"/>
                </a:lnTo>
                <a:lnTo>
                  <a:pt x="2512971" y="1676615"/>
                </a:lnTo>
                <a:lnTo>
                  <a:pt x="2487026" y="1668654"/>
                </a:lnTo>
                <a:lnTo>
                  <a:pt x="2437494" y="1650562"/>
                </a:lnTo>
                <a:lnTo>
                  <a:pt x="2436567" y="1650165"/>
                </a:lnTo>
                <a:lnTo>
                  <a:pt x="2426566" y="1650066"/>
                </a:lnTo>
                <a:lnTo>
                  <a:pt x="2446929" y="1665035"/>
                </a:lnTo>
                <a:lnTo>
                  <a:pt x="2482781" y="1687470"/>
                </a:lnTo>
                <a:lnTo>
                  <a:pt x="2493158" y="1692174"/>
                </a:lnTo>
                <a:lnTo>
                  <a:pt x="2497876" y="1694707"/>
                </a:lnTo>
                <a:lnTo>
                  <a:pt x="2502121" y="1697964"/>
                </a:lnTo>
                <a:lnTo>
                  <a:pt x="2525708" y="1710990"/>
                </a:lnTo>
                <a:lnTo>
                  <a:pt x="2573824" y="1735233"/>
                </a:lnTo>
                <a:lnTo>
                  <a:pt x="2601184" y="1745365"/>
                </a:lnTo>
                <a:lnTo>
                  <a:pt x="2646469" y="1759839"/>
                </a:lnTo>
                <a:lnTo>
                  <a:pt x="2692698" y="1771418"/>
                </a:lnTo>
                <a:lnTo>
                  <a:pt x="2726663" y="1779017"/>
                </a:lnTo>
                <a:lnTo>
                  <a:pt x="2789403" y="1795300"/>
                </a:lnTo>
                <a:lnTo>
                  <a:pt x="2819122" y="1806155"/>
                </a:lnTo>
                <a:lnTo>
                  <a:pt x="2822424" y="1807964"/>
                </a:lnTo>
                <a:lnTo>
                  <a:pt x="2826198" y="1814116"/>
                </a:lnTo>
                <a:lnTo>
                  <a:pt x="2824782" y="1818096"/>
                </a:lnTo>
                <a:lnTo>
                  <a:pt x="2821952" y="1821353"/>
                </a:lnTo>
                <a:lnTo>
                  <a:pt x="2813933" y="1824971"/>
                </a:lnTo>
                <a:lnTo>
                  <a:pt x="2809216" y="1824609"/>
                </a:lnTo>
                <a:lnTo>
                  <a:pt x="2775251" y="1817373"/>
                </a:lnTo>
                <a:lnTo>
                  <a:pt x="2704964" y="1800365"/>
                </a:lnTo>
                <a:lnTo>
                  <a:pt x="2636564" y="1779740"/>
                </a:lnTo>
                <a:lnTo>
                  <a:pt x="2570521" y="1752602"/>
                </a:lnTo>
                <a:lnTo>
                  <a:pt x="2538444" y="1735957"/>
                </a:lnTo>
                <a:lnTo>
                  <a:pt x="2512027" y="1720760"/>
                </a:lnTo>
                <a:lnTo>
                  <a:pt x="2511555" y="1721483"/>
                </a:lnTo>
                <a:lnTo>
                  <a:pt x="2510612" y="1722207"/>
                </a:lnTo>
                <a:lnTo>
                  <a:pt x="2507310" y="1725464"/>
                </a:lnTo>
                <a:lnTo>
                  <a:pt x="2502593" y="1727635"/>
                </a:lnTo>
                <a:lnTo>
                  <a:pt x="2516744" y="1737043"/>
                </a:lnTo>
                <a:lnTo>
                  <a:pt x="2531368" y="1746813"/>
                </a:lnTo>
                <a:lnTo>
                  <a:pt x="2556370" y="1754049"/>
                </a:lnTo>
                <a:lnTo>
                  <a:pt x="2604014" y="1771780"/>
                </a:lnTo>
                <a:lnTo>
                  <a:pt x="2626185" y="1784444"/>
                </a:lnTo>
                <a:lnTo>
                  <a:pt x="2653546" y="1804346"/>
                </a:lnTo>
                <a:lnTo>
                  <a:pt x="2676660" y="1825695"/>
                </a:lnTo>
                <a:lnTo>
                  <a:pt x="2718644" y="1837998"/>
                </a:lnTo>
                <a:lnTo>
                  <a:pt x="2760156" y="1850662"/>
                </a:lnTo>
                <a:lnTo>
                  <a:pt x="2761571" y="1851024"/>
                </a:lnTo>
                <a:lnTo>
                  <a:pt x="2761571" y="1852471"/>
                </a:lnTo>
                <a:lnTo>
                  <a:pt x="2760628" y="1853557"/>
                </a:lnTo>
                <a:lnTo>
                  <a:pt x="2758741" y="1854281"/>
                </a:lnTo>
                <a:lnTo>
                  <a:pt x="2726191" y="1850662"/>
                </a:lnTo>
                <a:lnTo>
                  <a:pt x="2694114" y="1844149"/>
                </a:lnTo>
                <a:lnTo>
                  <a:pt x="2694114" y="1850662"/>
                </a:lnTo>
                <a:lnTo>
                  <a:pt x="2690340" y="1856813"/>
                </a:lnTo>
                <a:lnTo>
                  <a:pt x="2684679" y="1862603"/>
                </a:lnTo>
                <a:lnTo>
                  <a:pt x="2676660" y="1865136"/>
                </a:lnTo>
                <a:lnTo>
                  <a:pt x="2688925" y="1870925"/>
                </a:lnTo>
                <a:lnTo>
                  <a:pt x="2691284" y="1873459"/>
                </a:lnTo>
                <a:lnTo>
                  <a:pt x="2690340" y="1876715"/>
                </a:lnTo>
                <a:lnTo>
                  <a:pt x="2686566" y="1879248"/>
                </a:lnTo>
                <a:lnTo>
                  <a:pt x="2682793" y="1878524"/>
                </a:lnTo>
                <a:lnTo>
                  <a:pt x="2657320" y="1866583"/>
                </a:lnTo>
                <a:lnTo>
                  <a:pt x="2632318" y="1854281"/>
                </a:lnTo>
                <a:lnTo>
                  <a:pt x="2599297" y="1842701"/>
                </a:lnTo>
                <a:lnTo>
                  <a:pt x="2566276" y="1830399"/>
                </a:lnTo>
                <a:lnTo>
                  <a:pt x="2566276" y="1836550"/>
                </a:lnTo>
                <a:lnTo>
                  <a:pt x="2563917" y="1843425"/>
                </a:lnTo>
                <a:lnTo>
                  <a:pt x="2573352" y="1847406"/>
                </a:lnTo>
                <a:lnTo>
                  <a:pt x="2623355" y="1860432"/>
                </a:lnTo>
                <a:lnTo>
                  <a:pt x="2719587" y="1892636"/>
                </a:lnTo>
                <a:lnTo>
                  <a:pt x="2764873" y="1912176"/>
                </a:lnTo>
                <a:lnTo>
                  <a:pt x="2766760" y="1912899"/>
                </a:lnTo>
                <a:lnTo>
                  <a:pt x="2766288" y="1915070"/>
                </a:lnTo>
                <a:lnTo>
                  <a:pt x="2764873" y="1916156"/>
                </a:lnTo>
                <a:lnTo>
                  <a:pt x="2762986" y="1915795"/>
                </a:lnTo>
                <a:lnTo>
                  <a:pt x="2735626" y="1903854"/>
                </a:lnTo>
                <a:lnTo>
                  <a:pt x="2707750" y="1892806"/>
                </a:lnTo>
                <a:lnTo>
                  <a:pt x="2707794" y="1892636"/>
                </a:lnTo>
                <a:lnTo>
                  <a:pt x="2707322" y="1892636"/>
                </a:lnTo>
                <a:lnTo>
                  <a:pt x="2707750" y="1892806"/>
                </a:lnTo>
                <a:lnTo>
                  <a:pt x="2707322" y="1894445"/>
                </a:lnTo>
                <a:lnTo>
                  <a:pt x="2705907" y="1895169"/>
                </a:lnTo>
                <a:lnTo>
                  <a:pt x="2703548" y="1895169"/>
                </a:lnTo>
                <a:lnTo>
                  <a:pt x="2703077" y="1894445"/>
                </a:lnTo>
                <a:lnTo>
                  <a:pt x="2703077" y="1892636"/>
                </a:lnTo>
                <a:lnTo>
                  <a:pt x="2704492" y="1891550"/>
                </a:lnTo>
                <a:lnTo>
                  <a:pt x="2678076" y="1881780"/>
                </a:lnTo>
                <a:lnTo>
                  <a:pt x="2623355" y="1864774"/>
                </a:lnTo>
                <a:lnTo>
                  <a:pt x="2595052" y="1857176"/>
                </a:lnTo>
                <a:lnTo>
                  <a:pt x="2641752" y="1877801"/>
                </a:lnTo>
                <a:lnTo>
                  <a:pt x="2687510" y="1899873"/>
                </a:lnTo>
                <a:lnTo>
                  <a:pt x="2700247" y="1900959"/>
                </a:lnTo>
                <a:lnTo>
                  <a:pt x="2701662" y="1901683"/>
                </a:lnTo>
                <a:lnTo>
                  <a:pt x="2701662" y="1903130"/>
                </a:lnTo>
                <a:lnTo>
                  <a:pt x="2701190" y="1904577"/>
                </a:lnTo>
                <a:lnTo>
                  <a:pt x="2698831" y="1904577"/>
                </a:lnTo>
                <a:lnTo>
                  <a:pt x="2695530" y="1904215"/>
                </a:lnTo>
                <a:lnTo>
                  <a:pt x="2698831" y="1906748"/>
                </a:lnTo>
                <a:lnTo>
                  <a:pt x="2701190" y="1914709"/>
                </a:lnTo>
                <a:lnTo>
                  <a:pt x="2698831" y="1918327"/>
                </a:lnTo>
                <a:lnTo>
                  <a:pt x="2695530" y="1921945"/>
                </a:lnTo>
                <a:lnTo>
                  <a:pt x="2685623" y="1924116"/>
                </a:lnTo>
                <a:lnTo>
                  <a:pt x="2680434" y="1922308"/>
                </a:lnTo>
                <a:lnTo>
                  <a:pt x="2654961" y="1912538"/>
                </a:lnTo>
                <a:lnTo>
                  <a:pt x="2629487" y="1902044"/>
                </a:lnTo>
                <a:lnTo>
                  <a:pt x="2623355" y="1900597"/>
                </a:lnTo>
                <a:lnTo>
                  <a:pt x="2616751" y="1899873"/>
                </a:lnTo>
                <a:lnTo>
                  <a:pt x="2687981" y="1941847"/>
                </a:lnTo>
                <a:lnTo>
                  <a:pt x="2690812" y="1943656"/>
                </a:lnTo>
                <a:lnTo>
                  <a:pt x="2690340" y="1946913"/>
                </a:lnTo>
                <a:lnTo>
                  <a:pt x="2687510" y="1949084"/>
                </a:lnTo>
                <a:lnTo>
                  <a:pt x="2684208" y="1948361"/>
                </a:lnTo>
                <a:lnTo>
                  <a:pt x="2645526" y="1938591"/>
                </a:lnTo>
                <a:lnTo>
                  <a:pt x="2571465" y="1914709"/>
                </a:lnTo>
                <a:lnTo>
                  <a:pt x="2535142" y="1900597"/>
                </a:lnTo>
                <a:lnTo>
                  <a:pt x="2510513" y="1900879"/>
                </a:lnTo>
                <a:lnTo>
                  <a:pt x="2520828" y="1906664"/>
                </a:lnTo>
                <a:lnTo>
                  <a:pt x="2543920" y="1921855"/>
                </a:lnTo>
                <a:lnTo>
                  <a:pt x="2556643" y="1925833"/>
                </a:lnTo>
                <a:lnTo>
                  <a:pt x="2558117" y="1927234"/>
                </a:lnTo>
                <a:lnTo>
                  <a:pt x="2577598" y="1930630"/>
                </a:lnTo>
                <a:lnTo>
                  <a:pt x="2618166" y="1938952"/>
                </a:lnTo>
                <a:lnTo>
                  <a:pt x="2638451" y="1944742"/>
                </a:lnTo>
                <a:lnTo>
                  <a:pt x="2639866" y="1945827"/>
                </a:lnTo>
                <a:lnTo>
                  <a:pt x="2639394" y="1947275"/>
                </a:lnTo>
                <a:lnTo>
                  <a:pt x="2638451" y="1948361"/>
                </a:lnTo>
                <a:lnTo>
                  <a:pt x="2636564" y="1948361"/>
                </a:lnTo>
                <a:lnTo>
                  <a:pt x="2596466" y="1938952"/>
                </a:lnTo>
                <a:lnTo>
                  <a:pt x="2565304" y="1934063"/>
                </a:lnTo>
                <a:lnTo>
                  <a:pt x="2566540" y="1935237"/>
                </a:lnTo>
                <a:lnTo>
                  <a:pt x="2580206" y="1944280"/>
                </a:lnTo>
                <a:lnTo>
                  <a:pt x="2561391" y="1933449"/>
                </a:lnTo>
                <a:lnTo>
                  <a:pt x="2554954" y="1932439"/>
                </a:lnTo>
                <a:lnTo>
                  <a:pt x="2520991" y="1924479"/>
                </a:lnTo>
                <a:lnTo>
                  <a:pt x="2487498" y="1918689"/>
                </a:lnTo>
                <a:lnTo>
                  <a:pt x="2508460" y="1926729"/>
                </a:lnTo>
                <a:lnTo>
                  <a:pt x="2509518" y="1925594"/>
                </a:lnTo>
                <a:lnTo>
                  <a:pt x="2509989" y="1922701"/>
                </a:lnTo>
                <a:lnTo>
                  <a:pt x="2519414" y="1926317"/>
                </a:lnTo>
                <a:lnTo>
                  <a:pt x="2527426" y="1927040"/>
                </a:lnTo>
                <a:lnTo>
                  <a:pt x="2526483" y="1928487"/>
                </a:lnTo>
                <a:lnTo>
                  <a:pt x="2531068" y="1933764"/>
                </a:lnTo>
                <a:lnTo>
                  <a:pt x="2578541" y="1946551"/>
                </a:lnTo>
                <a:lnTo>
                  <a:pt x="2609203" y="1955235"/>
                </a:lnTo>
                <a:lnTo>
                  <a:pt x="2612034" y="1956321"/>
                </a:lnTo>
                <a:lnTo>
                  <a:pt x="2612506" y="1958492"/>
                </a:lnTo>
                <a:lnTo>
                  <a:pt x="2613920" y="1957406"/>
                </a:lnTo>
                <a:lnTo>
                  <a:pt x="2614864" y="1957406"/>
                </a:lnTo>
                <a:lnTo>
                  <a:pt x="2624770" y="1957406"/>
                </a:lnTo>
                <a:lnTo>
                  <a:pt x="2634676" y="1958492"/>
                </a:lnTo>
                <a:lnTo>
                  <a:pt x="2635620" y="1958854"/>
                </a:lnTo>
                <a:lnTo>
                  <a:pt x="2636564" y="1960301"/>
                </a:lnTo>
                <a:lnTo>
                  <a:pt x="2635620" y="1961387"/>
                </a:lnTo>
                <a:lnTo>
                  <a:pt x="2633262" y="1962110"/>
                </a:lnTo>
                <a:lnTo>
                  <a:pt x="2624298" y="1961025"/>
                </a:lnTo>
                <a:lnTo>
                  <a:pt x="2614864" y="1961387"/>
                </a:lnTo>
                <a:lnTo>
                  <a:pt x="2613448" y="1961025"/>
                </a:lnTo>
                <a:lnTo>
                  <a:pt x="2612506" y="1959939"/>
                </a:lnTo>
                <a:lnTo>
                  <a:pt x="2610618" y="1962110"/>
                </a:lnTo>
                <a:lnTo>
                  <a:pt x="2607316" y="1962472"/>
                </a:lnTo>
                <a:lnTo>
                  <a:pt x="2590334" y="1961025"/>
                </a:lnTo>
                <a:lnTo>
                  <a:pt x="2556842" y="1954874"/>
                </a:lnTo>
                <a:lnTo>
                  <a:pt x="2551930" y="1953667"/>
                </a:lnTo>
                <a:lnTo>
                  <a:pt x="2551930" y="1955607"/>
                </a:lnTo>
                <a:lnTo>
                  <a:pt x="2555229" y="1960308"/>
                </a:lnTo>
                <a:lnTo>
                  <a:pt x="2559470" y="1962840"/>
                </a:lnTo>
                <a:lnTo>
                  <a:pt x="2561356" y="1969710"/>
                </a:lnTo>
                <a:lnTo>
                  <a:pt x="2571252" y="1982367"/>
                </a:lnTo>
                <a:lnTo>
                  <a:pt x="2571723" y="1987790"/>
                </a:lnTo>
                <a:lnTo>
                  <a:pt x="2565126" y="1983813"/>
                </a:lnTo>
                <a:lnTo>
                  <a:pt x="2562298" y="1984175"/>
                </a:lnTo>
                <a:lnTo>
                  <a:pt x="2543919" y="1974772"/>
                </a:lnTo>
                <a:lnTo>
                  <a:pt x="2534318" y="1968475"/>
                </a:lnTo>
                <a:lnTo>
                  <a:pt x="2505895" y="1969347"/>
                </a:lnTo>
                <a:lnTo>
                  <a:pt x="2453533" y="1971518"/>
                </a:lnTo>
                <a:lnTo>
                  <a:pt x="2453262" y="1971504"/>
                </a:lnTo>
                <a:lnTo>
                  <a:pt x="2454853" y="1973214"/>
                </a:lnTo>
                <a:lnTo>
                  <a:pt x="2456267" y="1977193"/>
                </a:lnTo>
                <a:lnTo>
                  <a:pt x="2454853" y="1979002"/>
                </a:lnTo>
                <a:lnTo>
                  <a:pt x="2456267" y="1979725"/>
                </a:lnTo>
                <a:lnTo>
                  <a:pt x="2456267" y="1977193"/>
                </a:lnTo>
                <a:lnTo>
                  <a:pt x="2457680" y="1975385"/>
                </a:lnTo>
                <a:lnTo>
                  <a:pt x="2460979" y="1977193"/>
                </a:lnTo>
                <a:lnTo>
                  <a:pt x="2461451" y="1979002"/>
                </a:lnTo>
                <a:lnTo>
                  <a:pt x="2457680" y="1980810"/>
                </a:lnTo>
                <a:lnTo>
                  <a:pt x="2459095" y="1982257"/>
                </a:lnTo>
                <a:lnTo>
                  <a:pt x="2453911" y="1981172"/>
                </a:lnTo>
                <a:lnTo>
                  <a:pt x="2448727" y="1976108"/>
                </a:lnTo>
                <a:lnTo>
                  <a:pt x="2445036" y="1971072"/>
                </a:lnTo>
                <a:lnTo>
                  <a:pt x="2419098" y="1969709"/>
                </a:lnTo>
                <a:lnTo>
                  <a:pt x="2402114" y="1967176"/>
                </a:lnTo>
                <a:lnTo>
                  <a:pt x="2370146" y="1961325"/>
                </a:lnTo>
                <a:lnTo>
                  <a:pt x="2372856" y="1962364"/>
                </a:lnTo>
                <a:lnTo>
                  <a:pt x="2371442" y="1964172"/>
                </a:lnTo>
                <a:lnTo>
                  <a:pt x="2366730" y="1962364"/>
                </a:lnTo>
                <a:lnTo>
                  <a:pt x="2365316" y="1964534"/>
                </a:lnTo>
                <a:lnTo>
                  <a:pt x="2362960" y="1962364"/>
                </a:lnTo>
                <a:lnTo>
                  <a:pt x="2357776" y="1960917"/>
                </a:lnTo>
                <a:lnTo>
                  <a:pt x="2354948" y="1962002"/>
                </a:lnTo>
                <a:lnTo>
                  <a:pt x="2356834" y="1963449"/>
                </a:lnTo>
                <a:lnTo>
                  <a:pt x="2363902" y="1966704"/>
                </a:lnTo>
                <a:lnTo>
                  <a:pt x="2367200" y="1964534"/>
                </a:lnTo>
                <a:lnTo>
                  <a:pt x="2370028" y="1968151"/>
                </a:lnTo>
                <a:lnTo>
                  <a:pt x="2377568" y="1973214"/>
                </a:lnTo>
                <a:lnTo>
                  <a:pt x="2381338" y="1974300"/>
                </a:lnTo>
                <a:lnTo>
                  <a:pt x="2377568" y="1976108"/>
                </a:lnTo>
                <a:lnTo>
                  <a:pt x="2373327" y="1976470"/>
                </a:lnTo>
                <a:lnTo>
                  <a:pt x="2373327" y="1978640"/>
                </a:lnTo>
                <a:lnTo>
                  <a:pt x="2376626" y="1980810"/>
                </a:lnTo>
                <a:lnTo>
                  <a:pt x="2372856" y="1980087"/>
                </a:lnTo>
                <a:lnTo>
                  <a:pt x="2365316" y="1982619"/>
                </a:lnTo>
                <a:lnTo>
                  <a:pt x="2362017" y="1983342"/>
                </a:lnTo>
                <a:lnTo>
                  <a:pt x="2363902" y="1985512"/>
                </a:lnTo>
                <a:lnTo>
                  <a:pt x="2362960" y="1989491"/>
                </a:lnTo>
                <a:lnTo>
                  <a:pt x="2360603" y="1990937"/>
                </a:lnTo>
                <a:lnTo>
                  <a:pt x="2359661" y="1988405"/>
                </a:lnTo>
                <a:lnTo>
                  <a:pt x="2354948" y="1986959"/>
                </a:lnTo>
                <a:lnTo>
                  <a:pt x="2353534" y="1988405"/>
                </a:lnTo>
                <a:lnTo>
                  <a:pt x="2354948" y="1990937"/>
                </a:lnTo>
                <a:lnTo>
                  <a:pt x="2361074" y="1993831"/>
                </a:lnTo>
                <a:lnTo>
                  <a:pt x="2364373" y="1994193"/>
                </a:lnTo>
                <a:lnTo>
                  <a:pt x="2362489" y="1995278"/>
                </a:lnTo>
                <a:lnTo>
                  <a:pt x="2362489" y="1996725"/>
                </a:lnTo>
                <a:lnTo>
                  <a:pt x="2370499" y="2001426"/>
                </a:lnTo>
                <a:lnTo>
                  <a:pt x="2379925" y="2007213"/>
                </a:lnTo>
                <a:lnTo>
                  <a:pt x="2387464" y="2008660"/>
                </a:lnTo>
                <a:lnTo>
                  <a:pt x="2391706" y="2008299"/>
                </a:lnTo>
                <a:lnTo>
                  <a:pt x="2391706" y="2004682"/>
                </a:lnTo>
                <a:lnTo>
                  <a:pt x="2391706" y="2000342"/>
                </a:lnTo>
                <a:lnTo>
                  <a:pt x="2393119" y="1998894"/>
                </a:lnTo>
                <a:lnTo>
                  <a:pt x="2396419" y="1999979"/>
                </a:lnTo>
                <a:lnTo>
                  <a:pt x="2398303" y="1998894"/>
                </a:lnTo>
                <a:lnTo>
                  <a:pt x="2404429" y="2002511"/>
                </a:lnTo>
                <a:lnTo>
                  <a:pt x="2411498" y="2009745"/>
                </a:lnTo>
                <a:lnTo>
                  <a:pt x="2416682" y="2010830"/>
                </a:lnTo>
                <a:lnTo>
                  <a:pt x="2419981" y="2008660"/>
                </a:lnTo>
                <a:lnTo>
                  <a:pt x="2426107" y="2014085"/>
                </a:lnTo>
                <a:lnTo>
                  <a:pt x="2429876" y="2016617"/>
                </a:lnTo>
                <a:lnTo>
                  <a:pt x="2427521" y="2018064"/>
                </a:lnTo>
                <a:lnTo>
                  <a:pt x="2433176" y="2019873"/>
                </a:lnTo>
                <a:lnTo>
                  <a:pt x="2444486" y="2020596"/>
                </a:lnTo>
                <a:lnTo>
                  <a:pt x="2457680" y="2023851"/>
                </a:lnTo>
                <a:lnTo>
                  <a:pt x="2462393" y="2026383"/>
                </a:lnTo>
                <a:lnTo>
                  <a:pt x="2462393" y="2024936"/>
                </a:lnTo>
                <a:lnTo>
                  <a:pt x="2462393" y="2022766"/>
                </a:lnTo>
                <a:lnTo>
                  <a:pt x="2432233" y="2006128"/>
                </a:lnTo>
                <a:lnTo>
                  <a:pt x="2403016" y="1989129"/>
                </a:lnTo>
                <a:lnTo>
                  <a:pt x="2410084" y="1990576"/>
                </a:lnTo>
                <a:lnTo>
                  <a:pt x="2426107" y="1998533"/>
                </a:lnTo>
                <a:lnTo>
                  <a:pt x="2434590" y="1998894"/>
                </a:lnTo>
                <a:lnTo>
                  <a:pt x="2436946" y="1999979"/>
                </a:lnTo>
                <a:lnTo>
                  <a:pt x="2433647" y="2001065"/>
                </a:lnTo>
                <a:lnTo>
                  <a:pt x="2432233" y="2003235"/>
                </a:lnTo>
                <a:lnTo>
                  <a:pt x="2465692" y="2016979"/>
                </a:lnTo>
                <a:lnTo>
                  <a:pt x="2493496" y="2029638"/>
                </a:lnTo>
                <a:lnTo>
                  <a:pt x="2496794" y="2028553"/>
                </a:lnTo>
                <a:lnTo>
                  <a:pt x="2504335" y="2029276"/>
                </a:lnTo>
                <a:lnTo>
                  <a:pt x="2515645" y="2032893"/>
                </a:lnTo>
                <a:lnTo>
                  <a:pt x="2520828" y="2035787"/>
                </a:lnTo>
                <a:lnTo>
                  <a:pt x="2532138" y="2042297"/>
                </a:lnTo>
                <a:lnTo>
                  <a:pt x="2551931" y="2047722"/>
                </a:lnTo>
                <a:lnTo>
                  <a:pt x="2561827" y="2053148"/>
                </a:lnTo>
                <a:lnTo>
                  <a:pt x="2564183" y="2056041"/>
                </a:lnTo>
                <a:lnTo>
                  <a:pt x="2570780" y="2057126"/>
                </a:lnTo>
                <a:lnTo>
                  <a:pt x="2583034" y="2062913"/>
                </a:lnTo>
                <a:lnTo>
                  <a:pt x="2598113" y="2073764"/>
                </a:lnTo>
                <a:lnTo>
                  <a:pt x="2608009" y="2079551"/>
                </a:lnTo>
                <a:lnTo>
                  <a:pt x="2602826" y="2084253"/>
                </a:lnTo>
                <a:lnTo>
                  <a:pt x="2595757" y="2085700"/>
                </a:lnTo>
                <a:lnTo>
                  <a:pt x="2586332" y="2082083"/>
                </a:lnTo>
                <a:lnTo>
                  <a:pt x="2570780" y="2074849"/>
                </a:lnTo>
                <a:lnTo>
                  <a:pt x="2564183" y="2074849"/>
                </a:lnTo>
                <a:lnTo>
                  <a:pt x="2575022" y="2083892"/>
                </a:lnTo>
                <a:lnTo>
                  <a:pt x="2586332" y="2100529"/>
                </a:lnTo>
                <a:lnTo>
                  <a:pt x="2595286" y="2107763"/>
                </a:lnTo>
                <a:lnTo>
                  <a:pt x="2594815" y="2110294"/>
                </a:lnTo>
                <a:lnTo>
                  <a:pt x="2597171" y="2112465"/>
                </a:lnTo>
                <a:lnTo>
                  <a:pt x="2594815" y="2114997"/>
                </a:lnTo>
                <a:lnTo>
                  <a:pt x="2587274" y="2116082"/>
                </a:lnTo>
                <a:lnTo>
                  <a:pt x="2583976" y="2115720"/>
                </a:lnTo>
                <a:lnTo>
                  <a:pt x="2590573" y="2120783"/>
                </a:lnTo>
                <a:lnTo>
                  <a:pt x="2600941" y="2129102"/>
                </a:lnTo>
                <a:lnTo>
                  <a:pt x="2597171" y="2129102"/>
                </a:lnTo>
                <a:lnTo>
                  <a:pt x="2598113" y="2132719"/>
                </a:lnTo>
                <a:lnTo>
                  <a:pt x="2593872" y="2130549"/>
                </a:lnTo>
                <a:lnTo>
                  <a:pt x="2595286" y="2132719"/>
                </a:lnTo>
                <a:lnTo>
                  <a:pt x="2601412" y="2134889"/>
                </a:lnTo>
                <a:lnTo>
                  <a:pt x="2604239" y="2134166"/>
                </a:lnTo>
                <a:lnTo>
                  <a:pt x="2607538" y="2138868"/>
                </a:lnTo>
                <a:lnTo>
                  <a:pt x="2611780" y="2142123"/>
                </a:lnTo>
                <a:lnTo>
                  <a:pt x="2610836" y="2144293"/>
                </a:lnTo>
                <a:lnTo>
                  <a:pt x="2611780" y="2147910"/>
                </a:lnTo>
                <a:lnTo>
                  <a:pt x="2609423" y="2148272"/>
                </a:lnTo>
                <a:lnTo>
                  <a:pt x="2612722" y="2149357"/>
                </a:lnTo>
                <a:lnTo>
                  <a:pt x="2615549" y="2150080"/>
                </a:lnTo>
                <a:lnTo>
                  <a:pt x="2612722" y="2151527"/>
                </a:lnTo>
                <a:lnTo>
                  <a:pt x="2610836" y="2154059"/>
                </a:lnTo>
                <a:lnTo>
                  <a:pt x="2607538" y="2149357"/>
                </a:lnTo>
                <a:lnTo>
                  <a:pt x="2605654" y="2139953"/>
                </a:lnTo>
                <a:lnTo>
                  <a:pt x="2600941" y="2135251"/>
                </a:lnTo>
                <a:lnTo>
                  <a:pt x="2600941" y="2137783"/>
                </a:lnTo>
                <a:lnTo>
                  <a:pt x="2604710" y="2141762"/>
                </a:lnTo>
                <a:lnTo>
                  <a:pt x="2602826" y="2143570"/>
                </a:lnTo>
                <a:lnTo>
                  <a:pt x="2599998" y="2143208"/>
                </a:lnTo>
                <a:lnTo>
                  <a:pt x="2598113" y="2143570"/>
                </a:lnTo>
                <a:lnTo>
                  <a:pt x="2598113" y="2151527"/>
                </a:lnTo>
                <a:lnTo>
                  <a:pt x="2609423" y="2163463"/>
                </a:lnTo>
                <a:lnTo>
                  <a:pt x="2619791" y="2167080"/>
                </a:lnTo>
                <a:lnTo>
                  <a:pt x="2621204" y="2170335"/>
                </a:lnTo>
                <a:lnTo>
                  <a:pt x="2616964" y="2172867"/>
                </a:lnTo>
                <a:lnTo>
                  <a:pt x="2613664" y="2176484"/>
                </a:lnTo>
                <a:lnTo>
                  <a:pt x="2608009" y="2173952"/>
                </a:lnTo>
                <a:lnTo>
                  <a:pt x="2609423" y="2175399"/>
                </a:lnTo>
                <a:lnTo>
                  <a:pt x="2608009" y="2176845"/>
                </a:lnTo>
                <a:lnTo>
                  <a:pt x="2604710" y="2176122"/>
                </a:lnTo>
                <a:lnTo>
                  <a:pt x="2604710" y="2184441"/>
                </a:lnTo>
                <a:lnTo>
                  <a:pt x="2607538" y="2192036"/>
                </a:lnTo>
                <a:lnTo>
                  <a:pt x="2603297" y="2197824"/>
                </a:lnTo>
                <a:lnTo>
                  <a:pt x="2599998" y="2211206"/>
                </a:lnTo>
                <a:lnTo>
                  <a:pt x="2592458" y="2215184"/>
                </a:lnTo>
                <a:lnTo>
                  <a:pt x="2585861" y="2211929"/>
                </a:lnTo>
                <a:lnTo>
                  <a:pt x="2582562" y="2213014"/>
                </a:lnTo>
                <a:lnTo>
                  <a:pt x="2573608" y="2212291"/>
                </a:lnTo>
                <a:lnTo>
                  <a:pt x="2572195" y="2213014"/>
                </a:lnTo>
                <a:lnTo>
                  <a:pt x="2562769" y="2210844"/>
                </a:lnTo>
                <a:lnTo>
                  <a:pt x="2544391" y="2209759"/>
                </a:lnTo>
                <a:lnTo>
                  <a:pt x="2536379" y="2211206"/>
                </a:lnTo>
                <a:lnTo>
                  <a:pt x="2532138" y="2208674"/>
                </a:lnTo>
                <a:lnTo>
                  <a:pt x="2523184" y="2209398"/>
                </a:lnTo>
                <a:lnTo>
                  <a:pt x="2514702" y="2210844"/>
                </a:lnTo>
                <a:lnTo>
                  <a:pt x="2504806" y="2210482"/>
                </a:lnTo>
                <a:lnTo>
                  <a:pt x="2500093" y="2207227"/>
                </a:lnTo>
                <a:lnTo>
                  <a:pt x="2502920" y="2203610"/>
                </a:lnTo>
                <a:lnTo>
                  <a:pt x="2496794" y="2201078"/>
                </a:lnTo>
                <a:lnTo>
                  <a:pt x="2487841" y="2193844"/>
                </a:lnTo>
                <a:lnTo>
                  <a:pt x="2480772" y="2185164"/>
                </a:lnTo>
                <a:lnTo>
                  <a:pt x="2470405" y="2177930"/>
                </a:lnTo>
                <a:lnTo>
                  <a:pt x="2462393" y="2175399"/>
                </a:lnTo>
                <a:lnTo>
                  <a:pt x="2463806" y="2181547"/>
                </a:lnTo>
                <a:lnTo>
                  <a:pt x="2470405" y="2190951"/>
                </a:lnTo>
                <a:lnTo>
                  <a:pt x="2471818" y="2197461"/>
                </a:lnTo>
                <a:lnTo>
                  <a:pt x="2469934" y="2200355"/>
                </a:lnTo>
                <a:lnTo>
                  <a:pt x="2466163" y="2198908"/>
                </a:lnTo>
                <a:lnTo>
                  <a:pt x="2463806" y="2198908"/>
                </a:lnTo>
                <a:lnTo>
                  <a:pt x="2462393" y="2200355"/>
                </a:lnTo>
                <a:lnTo>
                  <a:pt x="2466163" y="2202887"/>
                </a:lnTo>
                <a:lnTo>
                  <a:pt x="2467106" y="2203972"/>
                </a:lnTo>
                <a:lnTo>
                  <a:pt x="2464750" y="2205057"/>
                </a:lnTo>
                <a:lnTo>
                  <a:pt x="2461451" y="2203972"/>
                </a:lnTo>
                <a:lnTo>
                  <a:pt x="2460979" y="2202525"/>
                </a:lnTo>
                <a:lnTo>
                  <a:pt x="2460037" y="2205781"/>
                </a:lnTo>
                <a:lnTo>
                  <a:pt x="2455324" y="2207589"/>
                </a:lnTo>
                <a:lnTo>
                  <a:pt x="2449198" y="2209398"/>
                </a:lnTo>
                <a:lnTo>
                  <a:pt x="2443072" y="2211929"/>
                </a:lnTo>
                <a:lnTo>
                  <a:pt x="2441186" y="2215184"/>
                </a:lnTo>
                <a:lnTo>
                  <a:pt x="2438359" y="2213014"/>
                </a:lnTo>
                <a:lnTo>
                  <a:pt x="2433176" y="2210844"/>
                </a:lnTo>
                <a:lnTo>
                  <a:pt x="2430348" y="2213376"/>
                </a:lnTo>
                <a:lnTo>
                  <a:pt x="2426107" y="2210482"/>
                </a:lnTo>
                <a:lnTo>
                  <a:pt x="2418096" y="2208312"/>
                </a:lnTo>
                <a:lnTo>
                  <a:pt x="2414797" y="2210482"/>
                </a:lnTo>
                <a:lnTo>
                  <a:pt x="2410084" y="2207227"/>
                </a:lnTo>
                <a:lnTo>
                  <a:pt x="2406786" y="2198908"/>
                </a:lnTo>
                <a:lnTo>
                  <a:pt x="2404429" y="2190590"/>
                </a:lnTo>
                <a:lnTo>
                  <a:pt x="2400660" y="2183718"/>
                </a:lnTo>
                <a:lnTo>
                  <a:pt x="2395947" y="2181186"/>
                </a:lnTo>
                <a:lnTo>
                  <a:pt x="2395947" y="2177569"/>
                </a:lnTo>
                <a:lnTo>
                  <a:pt x="2394533" y="2174313"/>
                </a:lnTo>
                <a:lnTo>
                  <a:pt x="2396890" y="2173952"/>
                </a:lnTo>
                <a:lnTo>
                  <a:pt x="2399717" y="2174313"/>
                </a:lnTo>
                <a:lnTo>
                  <a:pt x="2399246" y="2169250"/>
                </a:lnTo>
                <a:lnTo>
                  <a:pt x="2387464" y="2159122"/>
                </a:lnTo>
                <a:lnTo>
                  <a:pt x="2386051" y="2154059"/>
                </a:lnTo>
                <a:lnTo>
                  <a:pt x="2379454" y="2151889"/>
                </a:lnTo>
                <a:lnTo>
                  <a:pt x="2366730" y="2147187"/>
                </a:lnTo>
                <a:lnTo>
                  <a:pt x="2362017" y="2143208"/>
                </a:lnTo>
                <a:lnTo>
                  <a:pt x="2359661" y="2144293"/>
                </a:lnTo>
                <a:lnTo>
                  <a:pt x="2360603" y="2146102"/>
                </a:lnTo>
                <a:lnTo>
                  <a:pt x="2362960" y="2147910"/>
                </a:lnTo>
                <a:lnTo>
                  <a:pt x="2363902" y="2148995"/>
                </a:lnTo>
                <a:lnTo>
                  <a:pt x="2362017" y="2149357"/>
                </a:lnTo>
                <a:lnTo>
                  <a:pt x="2364373" y="2149357"/>
                </a:lnTo>
                <a:lnTo>
                  <a:pt x="2368144" y="2150804"/>
                </a:lnTo>
                <a:lnTo>
                  <a:pt x="2366730" y="2154059"/>
                </a:lnTo>
                <a:lnTo>
                  <a:pt x="2368144" y="2157314"/>
                </a:lnTo>
                <a:lnTo>
                  <a:pt x="2364373" y="2157314"/>
                </a:lnTo>
                <a:lnTo>
                  <a:pt x="2362489" y="2154782"/>
                </a:lnTo>
                <a:lnTo>
                  <a:pt x="2361074" y="2158761"/>
                </a:lnTo>
                <a:lnTo>
                  <a:pt x="2357776" y="2160931"/>
                </a:lnTo>
                <a:lnTo>
                  <a:pt x="2362017" y="2163101"/>
                </a:lnTo>
                <a:lnTo>
                  <a:pt x="2368144" y="2160931"/>
                </a:lnTo>
                <a:lnTo>
                  <a:pt x="2371442" y="2161293"/>
                </a:lnTo>
                <a:lnTo>
                  <a:pt x="2370499" y="2163825"/>
                </a:lnTo>
                <a:lnTo>
                  <a:pt x="2367200" y="2166718"/>
                </a:lnTo>
                <a:lnTo>
                  <a:pt x="2368615" y="2168527"/>
                </a:lnTo>
                <a:lnTo>
                  <a:pt x="2371442" y="2170335"/>
                </a:lnTo>
                <a:lnTo>
                  <a:pt x="2369086" y="2171420"/>
                </a:lnTo>
                <a:lnTo>
                  <a:pt x="2365787" y="2169612"/>
                </a:lnTo>
                <a:lnTo>
                  <a:pt x="2365787" y="2171420"/>
                </a:lnTo>
                <a:lnTo>
                  <a:pt x="2365316" y="2173228"/>
                </a:lnTo>
                <a:lnTo>
                  <a:pt x="2368144" y="2172144"/>
                </a:lnTo>
                <a:lnTo>
                  <a:pt x="2370499" y="2175037"/>
                </a:lnTo>
                <a:lnTo>
                  <a:pt x="2369086" y="2176845"/>
                </a:lnTo>
                <a:lnTo>
                  <a:pt x="2369086" y="2179016"/>
                </a:lnTo>
                <a:lnTo>
                  <a:pt x="2365787" y="2180824"/>
                </a:lnTo>
                <a:lnTo>
                  <a:pt x="2365787" y="2187334"/>
                </a:lnTo>
                <a:lnTo>
                  <a:pt x="2370499" y="2189504"/>
                </a:lnTo>
                <a:lnTo>
                  <a:pt x="2367200" y="2191675"/>
                </a:lnTo>
                <a:lnTo>
                  <a:pt x="2368615" y="2197824"/>
                </a:lnTo>
                <a:lnTo>
                  <a:pt x="2370499" y="2201078"/>
                </a:lnTo>
                <a:lnTo>
                  <a:pt x="2368615" y="2201440"/>
                </a:lnTo>
                <a:lnTo>
                  <a:pt x="2366730" y="2201078"/>
                </a:lnTo>
                <a:lnTo>
                  <a:pt x="2365787" y="2199993"/>
                </a:lnTo>
                <a:lnTo>
                  <a:pt x="2364373" y="2205057"/>
                </a:lnTo>
                <a:lnTo>
                  <a:pt x="2370499" y="2214461"/>
                </a:lnTo>
                <a:lnTo>
                  <a:pt x="2392177" y="2226035"/>
                </a:lnTo>
                <a:lnTo>
                  <a:pt x="2407257" y="2234354"/>
                </a:lnTo>
                <a:lnTo>
                  <a:pt x="2408671" y="2232546"/>
                </a:lnTo>
                <a:lnTo>
                  <a:pt x="2407728" y="2231822"/>
                </a:lnTo>
                <a:lnTo>
                  <a:pt x="2413855" y="2235439"/>
                </a:lnTo>
                <a:lnTo>
                  <a:pt x="2421394" y="2241226"/>
                </a:lnTo>
                <a:lnTo>
                  <a:pt x="2423750" y="2241226"/>
                </a:lnTo>
                <a:lnTo>
                  <a:pt x="2424694" y="2239056"/>
                </a:lnTo>
                <a:lnTo>
                  <a:pt x="2444014" y="2246289"/>
                </a:lnTo>
                <a:lnTo>
                  <a:pt x="2479830" y="2259311"/>
                </a:lnTo>
                <a:lnTo>
                  <a:pt x="2499622" y="2268714"/>
                </a:lnTo>
                <a:lnTo>
                  <a:pt x="2501507" y="2267991"/>
                </a:lnTo>
                <a:lnTo>
                  <a:pt x="2502920" y="2266544"/>
                </a:lnTo>
                <a:lnTo>
                  <a:pt x="2518001" y="2271608"/>
                </a:lnTo>
                <a:lnTo>
                  <a:pt x="2544862" y="2279203"/>
                </a:lnTo>
                <a:lnTo>
                  <a:pt x="2558528" y="2285352"/>
                </a:lnTo>
                <a:lnTo>
                  <a:pt x="2559942" y="2282820"/>
                </a:lnTo>
                <a:lnTo>
                  <a:pt x="2558057" y="2280288"/>
                </a:lnTo>
                <a:lnTo>
                  <a:pt x="2560885" y="2280288"/>
                </a:lnTo>
                <a:lnTo>
                  <a:pt x="2566540" y="2282097"/>
                </a:lnTo>
                <a:lnTo>
                  <a:pt x="2568896" y="2280288"/>
                </a:lnTo>
                <a:lnTo>
                  <a:pt x="2572195" y="2284628"/>
                </a:lnTo>
                <a:lnTo>
                  <a:pt x="2579734" y="2288607"/>
                </a:lnTo>
                <a:lnTo>
                  <a:pt x="2581148" y="2286437"/>
                </a:lnTo>
                <a:lnTo>
                  <a:pt x="2579734" y="2284267"/>
                </a:lnTo>
                <a:lnTo>
                  <a:pt x="2590573" y="2291501"/>
                </a:lnTo>
                <a:lnTo>
                  <a:pt x="2614136" y="2308139"/>
                </a:lnTo>
                <a:lnTo>
                  <a:pt x="2624503" y="2320797"/>
                </a:lnTo>
                <a:lnTo>
                  <a:pt x="2624503" y="2327670"/>
                </a:lnTo>
                <a:lnTo>
                  <a:pt x="2631101" y="2328031"/>
                </a:lnTo>
                <a:lnTo>
                  <a:pt x="2641468" y="2326584"/>
                </a:lnTo>
                <a:lnTo>
                  <a:pt x="2655606" y="2322244"/>
                </a:lnTo>
                <a:lnTo>
                  <a:pt x="2666444" y="2321882"/>
                </a:lnTo>
                <a:lnTo>
                  <a:pt x="2669272" y="2326946"/>
                </a:lnTo>
                <a:lnTo>
                  <a:pt x="2669272" y="2336712"/>
                </a:lnTo>
                <a:lnTo>
                  <a:pt x="2672099" y="2341414"/>
                </a:lnTo>
                <a:lnTo>
                  <a:pt x="2667858" y="2342499"/>
                </a:lnTo>
                <a:lnTo>
                  <a:pt x="2664559" y="2349009"/>
                </a:lnTo>
                <a:lnTo>
                  <a:pt x="2667386" y="2351903"/>
                </a:lnTo>
                <a:lnTo>
                  <a:pt x="2657491" y="2350818"/>
                </a:lnTo>
                <a:lnTo>
                  <a:pt x="2637227" y="2343222"/>
                </a:lnTo>
                <a:lnTo>
                  <a:pt x="2627330" y="2339967"/>
                </a:lnTo>
                <a:lnTo>
                  <a:pt x="2624974" y="2343222"/>
                </a:lnTo>
                <a:lnTo>
                  <a:pt x="2627330" y="2349009"/>
                </a:lnTo>
                <a:lnTo>
                  <a:pt x="2630629" y="2354073"/>
                </a:lnTo>
                <a:lnTo>
                  <a:pt x="2629216" y="2360221"/>
                </a:lnTo>
                <a:lnTo>
                  <a:pt x="2624974" y="2363477"/>
                </a:lnTo>
                <a:lnTo>
                  <a:pt x="2619791" y="2363477"/>
                </a:lnTo>
                <a:lnTo>
                  <a:pt x="2615549" y="2364924"/>
                </a:lnTo>
                <a:lnTo>
                  <a:pt x="2616492" y="2367455"/>
                </a:lnTo>
                <a:lnTo>
                  <a:pt x="2616492" y="2370349"/>
                </a:lnTo>
                <a:lnTo>
                  <a:pt x="2609423" y="2372158"/>
                </a:lnTo>
                <a:lnTo>
                  <a:pt x="2603297" y="2375051"/>
                </a:lnTo>
                <a:lnTo>
                  <a:pt x="2598113" y="2372158"/>
                </a:lnTo>
                <a:lnTo>
                  <a:pt x="2588688" y="2371072"/>
                </a:lnTo>
                <a:lnTo>
                  <a:pt x="2578792" y="2371795"/>
                </a:lnTo>
                <a:lnTo>
                  <a:pt x="2569367" y="2370710"/>
                </a:lnTo>
                <a:lnTo>
                  <a:pt x="2564183" y="2368178"/>
                </a:lnTo>
                <a:lnTo>
                  <a:pt x="2559942" y="2371795"/>
                </a:lnTo>
                <a:lnTo>
                  <a:pt x="2557114" y="2380115"/>
                </a:lnTo>
                <a:lnTo>
                  <a:pt x="2556643" y="2392774"/>
                </a:lnTo>
                <a:lnTo>
                  <a:pt x="2555230" y="2401092"/>
                </a:lnTo>
                <a:lnTo>
                  <a:pt x="2557114" y="2402539"/>
                </a:lnTo>
                <a:lnTo>
                  <a:pt x="2559942" y="2400369"/>
                </a:lnTo>
                <a:lnTo>
                  <a:pt x="2561827" y="2401816"/>
                </a:lnTo>
                <a:lnTo>
                  <a:pt x="2564183" y="2408326"/>
                </a:lnTo>
                <a:lnTo>
                  <a:pt x="2564183" y="2417730"/>
                </a:lnTo>
                <a:lnTo>
                  <a:pt x="2559470" y="2422794"/>
                </a:lnTo>
                <a:lnTo>
                  <a:pt x="2564183" y="2428581"/>
                </a:lnTo>
                <a:lnTo>
                  <a:pt x="2575493" y="2440155"/>
                </a:lnTo>
                <a:lnTo>
                  <a:pt x="2577850" y="2446303"/>
                </a:lnTo>
                <a:lnTo>
                  <a:pt x="2557114" y="2434368"/>
                </a:lnTo>
                <a:lnTo>
                  <a:pt x="2541563" y="2421708"/>
                </a:lnTo>
                <a:lnTo>
                  <a:pt x="2538265" y="2420623"/>
                </a:lnTo>
                <a:lnTo>
                  <a:pt x="2535437" y="2420623"/>
                </a:lnTo>
                <a:lnTo>
                  <a:pt x="2534023" y="2423155"/>
                </a:lnTo>
                <a:lnTo>
                  <a:pt x="2531666" y="2425325"/>
                </a:lnTo>
                <a:lnTo>
                  <a:pt x="2528839" y="2424964"/>
                </a:lnTo>
                <a:lnTo>
                  <a:pt x="2527897" y="2427496"/>
                </a:lnTo>
                <a:lnTo>
                  <a:pt x="2530253" y="2431113"/>
                </a:lnTo>
                <a:lnTo>
                  <a:pt x="2529311" y="2433283"/>
                </a:lnTo>
                <a:lnTo>
                  <a:pt x="2526955" y="2433644"/>
                </a:lnTo>
                <a:lnTo>
                  <a:pt x="2530253" y="2435453"/>
                </a:lnTo>
                <a:lnTo>
                  <a:pt x="2532610" y="2439070"/>
                </a:lnTo>
                <a:lnTo>
                  <a:pt x="2533552" y="2440878"/>
                </a:lnTo>
                <a:lnTo>
                  <a:pt x="2540149" y="2442687"/>
                </a:lnTo>
                <a:lnTo>
                  <a:pt x="2547218" y="2443771"/>
                </a:lnTo>
                <a:lnTo>
                  <a:pt x="2544862" y="2445580"/>
                </a:lnTo>
                <a:lnTo>
                  <a:pt x="2542976" y="2446665"/>
                </a:lnTo>
                <a:lnTo>
                  <a:pt x="2547689" y="2454984"/>
                </a:lnTo>
                <a:lnTo>
                  <a:pt x="2556643" y="2471622"/>
                </a:lnTo>
                <a:lnTo>
                  <a:pt x="2558528" y="2479941"/>
                </a:lnTo>
                <a:lnTo>
                  <a:pt x="2564183" y="2482834"/>
                </a:lnTo>
                <a:lnTo>
                  <a:pt x="2566540" y="2485366"/>
                </a:lnTo>
                <a:lnTo>
                  <a:pt x="2560885" y="2485727"/>
                </a:lnTo>
                <a:lnTo>
                  <a:pt x="2553344" y="2480664"/>
                </a:lnTo>
                <a:lnTo>
                  <a:pt x="2547689" y="2471260"/>
                </a:lnTo>
                <a:lnTo>
                  <a:pt x="2540149" y="2461856"/>
                </a:lnTo>
                <a:lnTo>
                  <a:pt x="2534966" y="2458601"/>
                </a:lnTo>
                <a:lnTo>
                  <a:pt x="2531666" y="2460409"/>
                </a:lnTo>
                <a:lnTo>
                  <a:pt x="2529311" y="2464026"/>
                </a:lnTo>
                <a:lnTo>
                  <a:pt x="2526955" y="2464388"/>
                </a:lnTo>
                <a:lnTo>
                  <a:pt x="2524598" y="2462941"/>
                </a:lnTo>
                <a:lnTo>
                  <a:pt x="2522713" y="2459325"/>
                </a:lnTo>
                <a:lnTo>
                  <a:pt x="2520828" y="2459325"/>
                </a:lnTo>
                <a:lnTo>
                  <a:pt x="2518472" y="2460771"/>
                </a:lnTo>
                <a:lnTo>
                  <a:pt x="2516587" y="2457154"/>
                </a:lnTo>
                <a:lnTo>
                  <a:pt x="2513759" y="2453537"/>
                </a:lnTo>
                <a:lnTo>
                  <a:pt x="2515645" y="2453176"/>
                </a:lnTo>
                <a:lnTo>
                  <a:pt x="2518472" y="2455708"/>
                </a:lnTo>
                <a:lnTo>
                  <a:pt x="2520828" y="2456793"/>
                </a:lnTo>
                <a:lnTo>
                  <a:pt x="2521300" y="2453537"/>
                </a:lnTo>
                <a:lnTo>
                  <a:pt x="2514702" y="2449920"/>
                </a:lnTo>
                <a:lnTo>
                  <a:pt x="2510932" y="2448474"/>
                </a:lnTo>
                <a:lnTo>
                  <a:pt x="2513759" y="2439431"/>
                </a:lnTo>
                <a:lnTo>
                  <a:pt x="2515174" y="2429665"/>
                </a:lnTo>
                <a:lnTo>
                  <a:pt x="2519414" y="2429665"/>
                </a:lnTo>
                <a:lnTo>
                  <a:pt x="2523184" y="2428581"/>
                </a:lnTo>
                <a:lnTo>
                  <a:pt x="2520828" y="2425325"/>
                </a:lnTo>
                <a:lnTo>
                  <a:pt x="2510932" y="2424240"/>
                </a:lnTo>
                <a:lnTo>
                  <a:pt x="2507633" y="2426049"/>
                </a:lnTo>
                <a:lnTo>
                  <a:pt x="2504806" y="2421708"/>
                </a:lnTo>
                <a:lnTo>
                  <a:pt x="2496323" y="2413390"/>
                </a:lnTo>
                <a:lnTo>
                  <a:pt x="2494909" y="2408688"/>
                </a:lnTo>
                <a:lnTo>
                  <a:pt x="2502450" y="2401454"/>
                </a:lnTo>
                <a:lnTo>
                  <a:pt x="2510932" y="2397837"/>
                </a:lnTo>
                <a:lnTo>
                  <a:pt x="2510461" y="2394582"/>
                </a:lnTo>
                <a:lnTo>
                  <a:pt x="2504335" y="2388433"/>
                </a:lnTo>
                <a:lnTo>
                  <a:pt x="2500093" y="2385178"/>
                </a:lnTo>
                <a:lnTo>
                  <a:pt x="2501507" y="2381200"/>
                </a:lnTo>
                <a:lnTo>
                  <a:pt x="2496794" y="2372881"/>
                </a:lnTo>
                <a:lnTo>
                  <a:pt x="2487370" y="2363477"/>
                </a:lnTo>
                <a:lnTo>
                  <a:pt x="2480772" y="2354435"/>
                </a:lnTo>
                <a:lnTo>
                  <a:pt x="2480772" y="2349733"/>
                </a:lnTo>
                <a:lnTo>
                  <a:pt x="2471818" y="2342137"/>
                </a:lnTo>
                <a:lnTo>
                  <a:pt x="2450141" y="2329116"/>
                </a:lnTo>
                <a:lnTo>
                  <a:pt x="2438359" y="2324414"/>
                </a:lnTo>
                <a:lnTo>
                  <a:pt x="2441186" y="2322244"/>
                </a:lnTo>
                <a:lnTo>
                  <a:pt x="2444014" y="2321882"/>
                </a:lnTo>
                <a:lnTo>
                  <a:pt x="2436946" y="2316457"/>
                </a:lnTo>
                <a:lnTo>
                  <a:pt x="2425636" y="2308862"/>
                </a:lnTo>
                <a:lnTo>
                  <a:pt x="2421394" y="2303075"/>
                </a:lnTo>
                <a:lnTo>
                  <a:pt x="2422808" y="2299819"/>
                </a:lnTo>
                <a:lnTo>
                  <a:pt x="2413855" y="2294756"/>
                </a:lnTo>
                <a:lnTo>
                  <a:pt x="2402545" y="2283905"/>
                </a:lnTo>
                <a:lnTo>
                  <a:pt x="2397832" y="2278118"/>
                </a:lnTo>
                <a:lnTo>
                  <a:pt x="2399717" y="2276310"/>
                </a:lnTo>
                <a:lnTo>
                  <a:pt x="2405372" y="2277033"/>
                </a:lnTo>
                <a:lnTo>
                  <a:pt x="2408671" y="2278118"/>
                </a:lnTo>
                <a:lnTo>
                  <a:pt x="2409142" y="2274501"/>
                </a:lnTo>
                <a:lnTo>
                  <a:pt x="2404429" y="2267629"/>
                </a:lnTo>
                <a:lnTo>
                  <a:pt x="2402545" y="2264012"/>
                </a:lnTo>
                <a:lnTo>
                  <a:pt x="2396890" y="2262927"/>
                </a:lnTo>
                <a:lnTo>
                  <a:pt x="2388878" y="2257140"/>
                </a:lnTo>
                <a:lnTo>
                  <a:pt x="2381338" y="2249906"/>
                </a:lnTo>
                <a:lnTo>
                  <a:pt x="2372856" y="2243035"/>
                </a:lnTo>
                <a:lnTo>
                  <a:pt x="2367200" y="2241588"/>
                </a:lnTo>
                <a:lnTo>
                  <a:pt x="2365316" y="2248460"/>
                </a:lnTo>
                <a:lnTo>
                  <a:pt x="2367200" y="2262927"/>
                </a:lnTo>
                <a:lnTo>
                  <a:pt x="2366730" y="2269800"/>
                </a:lnTo>
                <a:lnTo>
                  <a:pt x="2365787" y="2270161"/>
                </a:lnTo>
                <a:lnTo>
                  <a:pt x="2362489" y="2273416"/>
                </a:lnTo>
                <a:lnTo>
                  <a:pt x="2365316" y="2275586"/>
                </a:lnTo>
                <a:lnTo>
                  <a:pt x="2362489" y="2276310"/>
                </a:lnTo>
                <a:lnTo>
                  <a:pt x="2359189" y="2274501"/>
                </a:lnTo>
                <a:lnTo>
                  <a:pt x="2358247" y="2277033"/>
                </a:lnTo>
                <a:lnTo>
                  <a:pt x="2362489" y="2279203"/>
                </a:lnTo>
                <a:lnTo>
                  <a:pt x="2359189" y="2281011"/>
                </a:lnTo>
                <a:lnTo>
                  <a:pt x="2358247" y="2289331"/>
                </a:lnTo>
                <a:lnTo>
                  <a:pt x="2355890" y="2291501"/>
                </a:lnTo>
                <a:lnTo>
                  <a:pt x="2359189" y="2298734"/>
                </a:lnTo>
                <a:lnTo>
                  <a:pt x="2362017" y="2313564"/>
                </a:lnTo>
                <a:lnTo>
                  <a:pt x="2365787" y="2320074"/>
                </a:lnTo>
                <a:lnTo>
                  <a:pt x="2362017" y="2338520"/>
                </a:lnTo>
                <a:lnTo>
                  <a:pt x="2355890" y="2367094"/>
                </a:lnTo>
                <a:lnTo>
                  <a:pt x="2348351" y="2382284"/>
                </a:lnTo>
                <a:lnTo>
                  <a:pt x="2350236" y="2384816"/>
                </a:lnTo>
                <a:lnTo>
                  <a:pt x="2352121" y="2386986"/>
                </a:lnTo>
                <a:lnTo>
                  <a:pt x="2348351" y="2389518"/>
                </a:lnTo>
                <a:lnTo>
                  <a:pt x="2342696" y="2389518"/>
                </a:lnTo>
                <a:lnTo>
                  <a:pt x="2344110" y="2390965"/>
                </a:lnTo>
                <a:lnTo>
                  <a:pt x="2345052" y="2393135"/>
                </a:lnTo>
                <a:lnTo>
                  <a:pt x="2338926" y="2394582"/>
                </a:lnTo>
                <a:lnTo>
                  <a:pt x="2331857" y="2402901"/>
                </a:lnTo>
                <a:lnTo>
                  <a:pt x="2328559" y="2408326"/>
                </a:lnTo>
                <a:lnTo>
                  <a:pt x="2325731" y="2408326"/>
                </a:lnTo>
                <a:lnTo>
                  <a:pt x="2322432" y="2406517"/>
                </a:lnTo>
                <a:lnTo>
                  <a:pt x="2322432" y="2410134"/>
                </a:lnTo>
                <a:lnTo>
                  <a:pt x="2318191" y="2414837"/>
                </a:lnTo>
                <a:lnTo>
                  <a:pt x="2312065" y="2417730"/>
                </a:lnTo>
                <a:lnTo>
                  <a:pt x="2306881" y="2421708"/>
                </a:lnTo>
                <a:lnTo>
                  <a:pt x="2305467" y="2425325"/>
                </a:lnTo>
                <a:lnTo>
                  <a:pt x="2294629" y="2420623"/>
                </a:lnTo>
                <a:lnTo>
                  <a:pt x="2273422" y="2418091"/>
                </a:lnTo>
                <a:lnTo>
                  <a:pt x="2251744" y="2418815"/>
                </a:lnTo>
                <a:lnTo>
                  <a:pt x="2231010" y="2415922"/>
                </a:lnTo>
                <a:lnTo>
                  <a:pt x="2220170" y="2411220"/>
                </a:lnTo>
                <a:lnTo>
                  <a:pt x="2222056" y="2408326"/>
                </a:lnTo>
                <a:lnTo>
                  <a:pt x="2219228" y="2401816"/>
                </a:lnTo>
                <a:lnTo>
                  <a:pt x="2217814" y="2399284"/>
                </a:lnTo>
                <a:lnTo>
                  <a:pt x="2232895" y="2399284"/>
                </a:lnTo>
                <a:lnTo>
                  <a:pt x="2263526" y="2401816"/>
                </a:lnTo>
                <a:lnTo>
                  <a:pt x="2277664" y="2401816"/>
                </a:lnTo>
                <a:lnTo>
                  <a:pt x="2279548" y="2398199"/>
                </a:lnTo>
                <a:lnTo>
                  <a:pt x="2277664" y="2395667"/>
                </a:lnTo>
                <a:lnTo>
                  <a:pt x="2275778" y="2395306"/>
                </a:lnTo>
                <a:lnTo>
                  <a:pt x="2273422" y="2397837"/>
                </a:lnTo>
                <a:lnTo>
                  <a:pt x="2271537" y="2396390"/>
                </a:lnTo>
                <a:lnTo>
                  <a:pt x="2273422" y="2392774"/>
                </a:lnTo>
                <a:lnTo>
                  <a:pt x="2269652" y="2387348"/>
                </a:lnTo>
                <a:lnTo>
                  <a:pt x="2251744" y="2382284"/>
                </a:lnTo>
                <a:lnTo>
                  <a:pt x="2241848" y="2379029"/>
                </a:lnTo>
                <a:lnTo>
                  <a:pt x="2240434" y="2375412"/>
                </a:lnTo>
                <a:lnTo>
                  <a:pt x="2238079" y="2372158"/>
                </a:lnTo>
                <a:lnTo>
                  <a:pt x="2231010" y="2371072"/>
                </a:lnTo>
                <a:lnTo>
                  <a:pt x="2216401" y="2365647"/>
                </a:lnTo>
                <a:lnTo>
                  <a:pt x="2212631" y="2362030"/>
                </a:lnTo>
                <a:lnTo>
                  <a:pt x="2200378" y="2359136"/>
                </a:lnTo>
                <a:lnTo>
                  <a:pt x="2182000" y="2353711"/>
                </a:lnTo>
                <a:lnTo>
                  <a:pt x="2173046" y="2347924"/>
                </a:lnTo>
                <a:lnTo>
                  <a:pt x="2170219" y="2344307"/>
                </a:lnTo>
                <a:lnTo>
                  <a:pt x="2181057" y="2350818"/>
                </a:lnTo>
                <a:lnTo>
                  <a:pt x="2206976" y="2358052"/>
                </a:lnTo>
                <a:lnTo>
                  <a:pt x="2218757" y="2358775"/>
                </a:lnTo>
                <a:lnTo>
                  <a:pt x="2218757" y="2356604"/>
                </a:lnTo>
                <a:lnTo>
                  <a:pt x="2214987" y="2354435"/>
                </a:lnTo>
                <a:lnTo>
                  <a:pt x="2206976" y="2352988"/>
                </a:lnTo>
                <a:lnTo>
                  <a:pt x="2203206" y="2351903"/>
                </a:lnTo>
                <a:lnTo>
                  <a:pt x="2209332" y="2350456"/>
                </a:lnTo>
                <a:lnTo>
                  <a:pt x="2214044" y="2351541"/>
                </a:lnTo>
                <a:lnTo>
                  <a:pt x="2214044" y="2348286"/>
                </a:lnTo>
                <a:lnTo>
                  <a:pt x="2210275" y="2346116"/>
                </a:lnTo>
                <a:lnTo>
                  <a:pt x="2201792" y="2346116"/>
                </a:lnTo>
                <a:lnTo>
                  <a:pt x="2196137" y="2346116"/>
                </a:lnTo>
                <a:lnTo>
                  <a:pt x="2195666" y="2342499"/>
                </a:lnTo>
                <a:lnTo>
                  <a:pt x="2189539" y="2337435"/>
                </a:lnTo>
                <a:lnTo>
                  <a:pt x="2177287" y="2332733"/>
                </a:lnTo>
                <a:lnTo>
                  <a:pt x="2170219" y="2331648"/>
                </a:lnTo>
                <a:lnTo>
                  <a:pt x="2171161" y="2335265"/>
                </a:lnTo>
                <a:lnTo>
                  <a:pt x="2171632" y="2338520"/>
                </a:lnTo>
                <a:lnTo>
                  <a:pt x="2167862" y="2338882"/>
                </a:lnTo>
                <a:lnTo>
                  <a:pt x="2163621" y="2339605"/>
                </a:lnTo>
                <a:lnTo>
                  <a:pt x="2163621" y="2341414"/>
                </a:lnTo>
                <a:lnTo>
                  <a:pt x="2165506" y="2344669"/>
                </a:lnTo>
                <a:lnTo>
                  <a:pt x="2169276" y="2346116"/>
                </a:lnTo>
                <a:lnTo>
                  <a:pt x="2166448" y="2347201"/>
                </a:lnTo>
                <a:lnTo>
                  <a:pt x="2165506" y="2349733"/>
                </a:lnTo>
                <a:lnTo>
                  <a:pt x="2168334" y="2355158"/>
                </a:lnTo>
                <a:lnTo>
                  <a:pt x="2171161" y="2358052"/>
                </a:lnTo>
                <a:lnTo>
                  <a:pt x="2169747" y="2359136"/>
                </a:lnTo>
                <a:lnTo>
                  <a:pt x="2166448" y="2357690"/>
                </a:lnTo>
                <a:lnTo>
                  <a:pt x="2164092" y="2352988"/>
                </a:lnTo>
                <a:lnTo>
                  <a:pt x="2165506" y="2351903"/>
                </a:lnTo>
                <a:lnTo>
                  <a:pt x="2162207" y="2350456"/>
                </a:lnTo>
                <a:lnTo>
                  <a:pt x="2162207" y="2351541"/>
                </a:lnTo>
                <a:lnTo>
                  <a:pt x="2159380" y="2351541"/>
                </a:lnTo>
                <a:lnTo>
                  <a:pt x="2158909" y="2349371"/>
                </a:lnTo>
                <a:lnTo>
                  <a:pt x="2156081" y="2350456"/>
                </a:lnTo>
                <a:lnTo>
                  <a:pt x="2150897" y="2354435"/>
                </a:lnTo>
                <a:lnTo>
                  <a:pt x="2149483" y="2358775"/>
                </a:lnTo>
                <a:lnTo>
                  <a:pt x="2146656" y="2356604"/>
                </a:lnTo>
                <a:lnTo>
                  <a:pt x="2140530" y="2356243"/>
                </a:lnTo>
                <a:lnTo>
                  <a:pt x="2131105" y="2357328"/>
                </a:lnTo>
                <a:lnTo>
                  <a:pt x="2124036" y="2355520"/>
                </a:lnTo>
                <a:lnTo>
                  <a:pt x="2122151" y="2357328"/>
                </a:lnTo>
                <a:lnTo>
                  <a:pt x="2123564" y="2360945"/>
                </a:lnTo>
                <a:lnTo>
                  <a:pt x="2121679" y="2360945"/>
                </a:lnTo>
                <a:lnTo>
                  <a:pt x="2119324" y="2359136"/>
                </a:lnTo>
                <a:lnTo>
                  <a:pt x="2120266" y="2357690"/>
                </a:lnTo>
                <a:lnTo>
                  <a:pt x="2109898" y="2352988"/>
                </a:lnTo>
                <a:lnTo>
                  <a:pt x="2100002" y="2349371"/>
                </a:lnTo>
                <a:lnTo>
                  <a:pt x="2094348" y="2350456"/>
                </a:lnTo>
                <a:lnTo>
                  <a:pt x="2083508" y="2351541"/>
                </a:lnTo>
                <a:lnTo>
                  <a:pt x="2076911" y="2347924"/>
                </a:lnTo>
                <a:lnTo>
                  <a:pt x="2074084" y="2354073"/>
                </a:lnTo>
                <a:lnTo>
                  <a:pt x="2069371" y="2359136"/>
                </a:lnTo>
                <a:lnTo>
                  <a:pt x="2061360" y="2357690"/>
                </a:lnTo>
                <a:lnTo>
                  <a:pt x="2048164" y="2349009"/>
                </a:lnTo>
                <a:lnTo>
                  <a:pt x="2036854" y="2338882"/>
                </a:lnTo>
                <a:lnTo>
                  <a:pt x="2027901" y="2335265"/>
                </a:lnTo>
                <a:lnTo>
                  <a:pt x="2020361" y="2336350"/>
                </a:lnTo>
                <a:lnTo>
                  <a:pt x="2016120" y="2338520"/>
                </a:lnTo>
                <a:lnTo>
                  <a:pt x="2015648" y="2335265"/>
                </a:lnTo>
                <a:lnTo>
                  <a:pt x="2018476" y="2331287"/>
                </a:lnTo>
                <a:lnTo>
                  <a:pt x="2021774" y="2330201"/>
                </a:lnTo>
                <a:lnTo>
                  <a:pt x="2012350" y="2318627"/>
                </a:lnTo>
                <a:lnTo>
                  <a:pt x="1984546" y="2297288"/>
                </a:lnTo>
                <a:lnTo>
                  <a:pt x="1969466" y="2288969"/>
                </a:lnTo>
                <a:lnTo>
                  <a:pt x="1967581" y="2293671"/>
                </a:lnTo>
                <a:lnTo>
                  <a:pt x="1969466" y="2297649"/>
                </a:lnTo>
                <a:lnTo>
                  <a:pt x="1964282" y="2301628"/>
                </a:lnTo>
                <a:lnTo>
                  <a:pt x="1961455" y="2307053"/>
                </a:lnTo>
                <a:lnTo>
                  <a:pt x="1958628" y="2303075"/>
                </a:lnTo>
                <a:lnTo>
                  <a:pt x="1953915" y="2298373"/>
                </a:lnTo>
                <a:lnTo>
                  <a:pt x="1955329" y="2298373"/>
                </a:lnTo>
                <a:lnTo>
                  <a:pt x="1957213" y="2296202"/>
                </a:lnTo>
                <a:lnTo>
                  <a:pt x="1954386" y="2295117"/>
                </a:lnTo>
                <a:lnTo>
                  <a:pt x="1958156" y="2294033"/>
                </a:lnTo>
                <a:lnTo>
                  <a:pt x="1961455" y="2294756"/>
                </a:lnTo>
                <a:lnTo>
                  <a:pt x="1958628" y="2292585"/>
                </a:lnTo>
                <a:lnTo>
                  <a:pt x="1954386" y="2288969"/>
                </a:lnTo>
                <a:lnTo>
                  <a:pt x="1952029" y="2289331"/>
                </a:lnTo>
                <a:lnTo>
                  <a:pt x="1949202" y="2291139"/>
                </a:lnTo>
                <a:lnTo>
                  <a:pt x="1947318" y="2289331"/>
                </a:lnTo>
                <a:lnTo>
                  <a:pt x="1947788" y="2285714"/>
                </a:lnTo>
                <a:lnTo>
                  <a:pt x="1949674" y="2283905"/>
                </a:lnTo>
                <a:lnTo>
                  <a:pt x="1946374" y="2283182"/>
                </a:lnTo>
                <a:lnTo>
                  <a:pt x="1946374" y="2281011"/>
                </a:lnTo>
                <a:lnTo>
                  <a:pt x="1946374" y="2279565"/>
                </a:lnTo>
                <a:lnTo>
                  <a:pt x="1944961" y="2279203"/>
                </a:lnTo>
                <a:lnTo>
                  <a:pt x="1942605" y="2282097"/>
                </a:lnTo>
                <a:lnTo>
                  <a:pt x="1943076" y="2282820"/>
                </a:lnTo>
                <a:lnTo>
                  <a:pt x="1940248" y="2280650"/>
                </a:lnTo>
                <a:lnTo>
                  <a:pt x="1928938" y="2275948"/>
                </a:lnTo>
                <a:lnTo>
                  <a:pt x="1922812" y="2274501"/>
                </a:lnTo>
                <a:lnTo>
                  <a:pt x="1924698" y="2274501"/>
                </a:lnTo>
                <a:lnTo>
                  <a:pt x="1923283" y="2272693"/>
                </a:lnTo>
                <a:lnTo>
                  <a:pt x="1920456" y="2270161"/>
                </a:lnTo>
                <a:lnTo>
                  <a:pt x="1919985" y="2269076"/>
                </a:lnTo>
                <a:lnTo>
                  <a:pt x="1922812" y="2269800"/>
                </a:lnTo>
                <a:lnTo>
                  <a:pt x="1903020" y="2256779"/>
                </a:lnTo>
                <a:lnTo>
                  <a:pt x="1889353" y="2243757"/>
                </a:lnTo>
                <a:lnTo>
                  <a:pt x="1887940" y="2243035"/>
                </a:lnTo>
                <a:lnTo>
                  <a:pt x="1887940" y="2245205"/>
                </a:lnTo>
                <a:lnTo>
                  <a:pt x="1886055" y="2245205"/>
                </a:lnTo>
                <a:lnTo>
                  <a:pt x="1883227" y="2241226"/>
                </a:lnTo>
                <a:lnTo>
                  <a:pt x="1877101" y="2234715"/>
                </a:lnTo>
                <a:lnTo>
                  <a:pt x="1875687" y="2230737"/>
                </a:lnTo>
                <a:lnTo>
                  <a:pt x="1877101" y="2228205"/>
                </a:lnTo>
                <a:lnTo>
                  <a:pt x="1866262" y="2222418"/>
                </a:lnTo>
                <a:lnTo>
                  <a:pt x="1858251" y="2219163"/>
                </a:lnTo>
                <a:lnTo>
                  <a:pt x="1857308" y="2221333"/>
                </a:lnTo>
                <a:lnTo>
                  <a:pt x="1859665" y="2222418"/>
                </a:lnTo>
                <a:lnTo>
                  <a:pt x="1856366" y="2222418"/>
                </a:lnTo>
                <a:lnTo>
                  <a:pt x="1856366" y="2217716"/>
                </a:lnTo>
                <a:lnTo>
                  <a:pt x="1856366" y="2215546"/>
                </a:lnTo>
                <a:lnTo>
                  <a:pt x="1848826" y="2212291"/>
                </a:lnTo>
                <a:lnTo>
                  <a:pt x="1837045" y="2205781"/>
                </a:lnTo>
                <a:lnTo>
                  <a:pt x="1830447" y="2204695"/>
                </a:lnTo>
                <a:lnTo>
                  <a:pt x="1832332" y="2202525"/>
                </a:lnTo>
                <a:lnTo>
                  <a:pt x="1830919" y="2198908"/>
                </a:lnTo>
                <a:lnTo>
                  <a:pt x="1830919" y="2197461"/>
                </a:lnTo>
                <a:lnTo>
                  <a:pt x="1828562" y="2196738"/>
                </a:lnTo>
                <a:lnTo>
                  <a:pt x="1825735" y="2196738"/>
                </a:lnTo>
                <a:lnTo>
                  <a:pt x="1825735" y="2198185"/>
                </a:lnTo>
                <a:lnTo>
                  <a:pt x="1829505" y="2198908"/>
                </a:lnTo>
                <a:lnTo>
                  <a:pt x="1829505" y="2200355"/>
                </a:lnTo>
                <a:lnTo>
                  <a:pt x="1821493" y="2196376"/>
                </a:lnTo>
                <a:lnTo>
                  <a:pt x="1801230" y="2186973"/>
                </a:lnTo>
                <a:lnTo>
                  <a:pt x="1791805" y="2186250"/>
                </a:lnTo>
                <a:lnTo>
                  <a:pt x="1790391" y="2184802"/>
                </a:lnTo>
                <a:lnTo>
                  <a:pt x="1791805" y="2183356"/>
                </a:lnTo>
                <a:lnTo>
                  <a:pt x="1793690" y="2182270"/>
                </a:lnTo>
                <a:lnTo>
                  <a:pt x="1788978" y="2180824"/>
                </a:lnTo>
                <a:lnTo>
                  <a:pt x="1780966" y="2180101"/>
                </a:lnTo>
                <a:lnTo>
                  <a:pt x="1776253" y="2177930"/>
                </a:lnTo>
                <a:lnTo>
                  <a:pt x="1783322" y="2178654"/>
                </a:lnTo>
                <a:lnTo>
                  <a:pt x="1789449" y="2177569"/>
                </a:lnTo>
                <a:lnTo>
                  <a:pt x="1787092" y="2175037"/>
                </a:lnTo>
                <a:lnTo>
                  <a:pt x="1784265" y="2169612"/>
                </a:lnTo>
                <a:lnTo>
                  <a:pt x="1780023" y="2167803"/>
                </a:lnTo>
                <a:lnTo>
                  <a:pt x="1778610" y="2167803"/>
                </a:lnTo>
                <a:lnTo>
                  <a:pt x="1778139" y="2169250"/>
                </a:lnTo>
                <a:lnTo>
                  <a:pt x="1774840" y="2167080"/>
                </a:lnTo>
                <a:lnTo>
                  <a:pt x="1773897" y="2170696"/>
                </a:lnTo>
                <a:lnTo>
                  <a:pt x="1772012" y="2174313"/>
                </a:lnTo>
                <a:lnTo>
                  <a:pt x="1770598" y="2172144"/>
                </a:lnTo>
                <a:lnTo>
                  <a:pt x="1770598" y="2167080"/>
                </a:lnTo>
                <a:lnTo>
                  <a:pt x="1773426" y="2166718"/>
                </a:lnTo>
                <a:lnTo>
                  <a:pt x="1770127" y="2164548"/>
                </a:lnTo>
                <a:lnTo>
                  <a:pt x="1771540" y="2162378"/>
                </a:lnTo>
                <a:lnTo>
                  <a:pt x="1764472" y="2162378"/>
                </a:lnTo>
                <a:lnTo>
                  <a:pt x="1757875" y="2160208"/>
                </a:lnTo>
                <a:lnTo>
                  <a:pt x="1757875" y="2162378"/>
                </a:lnTo>
                <a:lnTo>
                  <a:pt x="1762587" y="2163101"/>
                </a:lnTo>
                <a:lnTo>
                  <a:pt x="1764472" y="2163825"/>
                </a:lnTo>
                <a:lnTo>
                  <a:pt x="1759760" y="2164910"/>
                </a:lnTo>
                <a:lnTo>
                  <a:pt x="1748920" y="2160931"/>
                </a:lnTo>
                <a:lnTo>
                  <a:pt x="1744209" y="2159122"/>
                </a:lnTo>
                <a:lnTo>
                  <a:pt x="1750335" y="2158761"/>
                </a:lnTo>
                <a:lnTo>
                  <a:pt x="1756461" y="2159846"/>
                </a:lnTo>
                <a:lnTo>
                  <a:pt x="1754576" y="2155506"/>
                </a:lnTo>
                <a:lnTo>
                  <a:pt x="1748450" y="2154059"/>
                </a:lnTo>
                <a:lnTo>
                  <a:pt x="1750335" y="2153697"/>
                </a:lnTo>
                <a:lnTo>
                  <a:pt x="1752220" y="2151889"/>
                </a:lnTo>
                <a:lnTo>
                  <a:pt x="1742323" y="2147910"/>
                </a:lnTo>
                <a:lnTo>
                  <a:pt x="1731484" y="2143570"/>
                </a:lnTo>
                <a:lnTo>
                  <a:pt x="1730071" y="2138868"/>
                </a:lnTo>
                <a:lnTo>
                  <a:pt x="1726772" y="2138506"/>
                </a:lnTo>
                <a:lnTo>
                  <a:pt x="1723002" y="2137421"/>
                </a:lnTo>
                <a:lnTo>
                  <a:pt x="1722531" y="2134889"/>
                </a:lnTo>
                <a:lnTo>
                  <a:pt x="1720646" y="2134166"/>
                </a:lnTo>
                <a:lnTo>
                  <a:pt x="1718290" y="2134889"/>
                </a:lnTo>
                <a:lnTo>
                  <a:pt x="1720646" y="2137421"/>
                </a:lnTo>
                <a:lnTo>
                  <a:pt x="1723002" y="2139953"/>
                </a:lnTo>
                <a:lnTo>
                  <a:pt x="1718290" y="2138506"/>
                </a:lnTo>
                <a:lnTo>
                  <a:pt x="1714990" y="2134166"/>
                </a:lnTo>
                <a:lnTo>
                  <a:pt x="1713106" y="2135251"/>
                </a:lnTo>
                <a:lnTo>
                  <a:pt x="1706037" y="2131634"/>
                </a:lnTo>
                <a:lnTo>
                  <a:pt x="1703289" y="2132057"/>
                </a:lnTo>
                <a:lnTo>
                  <a:pt x="1702738" y="2131634"/>
                </a:lnTo>
                <a:lnTo>
                  <a:pt x="1702639" y="2131686"/>
                </a:lnTo>
                <a:lnTo>
                  <a:pt x="1691900" y="2124762"/>
                </a:lnTo>
                <a:lnTo>
                  <a:pt x="1666923" y="2115720"/>
                </a:lnTo>
                <a:lnTo>
                  <a:pt x="1652786" y="2108125"/>
                </a:lnTo>
                <a:lnTo>
                  <a:pt x="1647603" y="2103423"/>
                </a:lnTo>
                <a:lnTo>
                  <a:pt x="1642419" y="2102699"/>
                </a:lnTo>
                <a:lnTo>
                  <a:pt x="1636764" y="2100529"/>
                </a:lnTo>
                <a:lnTo>
                  <a:pt x="1636764" y="2098359"/>
                </a:lnTo>
                <a:lnTo>
                  <a:pt x="1639120" y="2096189"/>
                </a:lnTo>
                <a:lnTo>
                  <a:pt x="1635821" y="2094742"/>
                </a:lnTo>
                <a:lnTo>
                  <a:pt x="1634878" y="2092572"/>
                </a:lnTo>
                <a:lnTo>
                  <a:pt x="1632993" y="2092210"/>
                </a:lnTo>
                <a:lnTo>
                  <a:pt x="1628281" y="2093295"/>
                </a:lnTo>
                <a:lnTo>
                  <a:pt x="1628752" y="2094742"/>
                </a:lnTo>
                <a:lnTo>
                  <a:pt x="1626867" y="2094742"/>
                </a:lnTo>
                <a:lnTo>
                  <a:pt x="1625925" y="2091125"/>
                </a:lnTo>
                <a:lnTo>
                  <a:pt x="1628752" y="2090402"/>
                </a:lnTo>
                <a:lnTo>
                  <a:pt x="1629694" y="2088593"/>
                </a:lnTo>
                <a:lnTo>
                  <a:pt x="1623568" y="2085338"/>
                </a:lnTo>
                <a:lnTo>
                  <a:pt x="1619799" y="2083168"/>
                </a:lnTo>
                <a:lnTo>
                  <a:pt x="1618856" y="2084977"/>
                </a:lnTo>
                <a:lnTo>
                  <a:pt x="1622155" y="2087509"/>
                </a:lnTo>
                <a:lnTo>
                  <a:pt x="1622626" y="2088593"/>
                </a:lnTo>
                <a:lnTo>
                  <a:pt x="1612730" y="2082806"/>
                </a:lnTo>
                <a:lnTo>
                  <a:pt x="1599063" y="2079189"/>
                </a:lnTo>
                <a:lnTo>
                  <a:pt x="1598121" y="2077381"/>
                </a:lnTo>
                <a:lnTo>
                  <a:pt x="1603776" y="2080275"/>
                </a:lnTo>
                <a:lnTo>
                  <a:pt x="1605661" y="2080275"/>
                </a:lnTo>
                <a:lnTo>
                  <a:pt x="1605661" y="2075934"/>
                </a:lnTo>
                <a:lnTo>
                  <a:pt x="1601891" y="2068339"/>
                </a:lnTo>
                <a:lnTo>
                  <a:pt x="1597650" y="2063998"/>
                </a:lnTo>
                <a:lnTo>
                  <a:pt x="1602363" y="2066169"/>
                </a:lnTo>
                <a:lnTo>
                  <a:pt x="1606604" y="2074487"/>
                </a:lnTo>
                <a:lnTo>
                  <a:pt x="1609902" y="2077381"/>
                </a:lnTo>
                <a:lnTo>
                  <a:pt x="1612730" y="2076658"/>
                </a:lnTo>
                <a:lnTo>
                  <a:pt x="1617913" y="2078104"/>
                </a:lnTo>
                <a:lnTo>
                  <a:pt x="1627338" y="2084977"/>
                </a:lnTo>
                <a:lnTo>
                  <a:pt x="1633465" y="2089678"/>
                </a:lnTo>
                <a:lnTo>
                  <a:pt x="1635821" y="2089678"/>
                </a:lnTo>
                <a:lnTo>
                  <a:pt x="1636764" y="2090040"/>
                </a:lnTo>
                <a:lnTo>
                  <a:pt x="1638177" y="2088593"/>
                </a:lnTo>
                <a:lnTo>
                  <a:pt x="1636293" y="2086785"/>
                </a:lnTo>
                <a:lnTo>
                  <a:pt x="1641004" y="2088955"/>
                </a:lnTo>
                <a:lnTo>
                  <a:pt x="1647603" y="2095827"/>
                </a:lnTo>
                <a:lnTo>
                  <a:pt x="1653258" y="2097274"/>
                </a:lnTo>
                <a:lnTo>
                  <a:pt x="1656556" y="2095827"/>
                </a:lnTo>
                <a:lnTo>
                  <a:pt x="1654671" y="2093657"/>
                </a:lnTo>
                <a:lnTo>
                  <a:pt x="1649958" y="2092572"/>
                </a:lnTo>
                <a:lnTo>
                  <a:pt x="1651372" y="2088955"/>
                </a:lnTo>
                <a:lnTo>
                  <a:pt x="1645717" y="2088593"/>
                </a:lnTo>
                <a:lnTo>
                  <a:pt x="1642890" y="2085700"/>
                </a:lnTo>
                <a:lnTo>
                  <a:pt x="1651372" y="2087509"/>
                </a:lnTo>
                <a:lnTo>
                  <a:pt x="1665981" y="2094380"/>
                </a:lnTo>
                <a:lnTo>
                  <a:pt x="1686716" y="2106677"/>
                </a:lnTo>
                <a:lnTo>
                  <a:pt x="1698026" y="2111380"/>
                </a:lnTo>
                <a:lnTo>
                  <a:pt x="1690015" y="2104146"/>
                </a:lnTo>
                <a:lnTo>
                  <a:pt x="1684360" y="2097274"/>
                </a:lnTo>
                <a:lnTo>
                  <a:pt x="1685774" y="2096189"/>
                </a:lnTo>
                <a:lnTo>
                  <a:pt x="1689072" y="2098359"/>
                </a:lnTo>
                <a:lnTo>
                  <a:pt x="1690486" y="2096912"/>
                </a:lnTo>
                <a:lnTo>
                  <a:pt x="1689072" y="2094742"/>
                </a:lnTo>
                <a:lnTo>
                  <a:pt x="1681532" y="2090402"/>
                </a:lnTo>
                <a:lnTo>
                  <a:pt x="1681532" y="2087870"/>
                </a:lnTo>
                <a:lnTo>
                  <a:pt x="1679647" y="2087509"/>
                </a:lnTo>
                <a:lnTo>
                  <a:pt x="1681060" y="2090402"/>
                </a:lnTo>
                <a:lnTo>
                  <a:pt x="1679647" y="2092210"/>
                </a:lnTo>
                <a:lnTo>
                  <a:pt x="1679176" y="2090040"/>
                </a:lnTo>
                <a:lnTo>
                  <a:pt x="1673050" y="2088593"/>
                </a:lnTo>
                <a:lnTo>
                  <a:pt x="1673521" y="2090040"/>
                </a:lnTo>
                <a:lnTo>
                  <a:pt x="1667395" y="2084977"/>
                </a:lnTo>
                <a:lnTo>
                  <a:pt x="1653729" y="2072679"/>
                </a:lnTo>
                <a:lnTo>
                  <a:pt x="1643832" y="2067615"/>
                </a:lnTo>
                <a:lnTo>
                  <a:pt x="1639591" y="2067254"/>
                </a:lnTo>
                <a:lnTo>
                  <a:pt x="1639120" y="2065084"/>
                </a:lnTo>
                <a:lnTo>
                  <a:pt x="1644303" y="2065084"/>
                </a:lnTo>
                <a:lnTo>
                  <a:pt x="1645717" y="2063998"/>
                </a:lnTo>
                <a:lnTo>
                  <a:pt x="1634878" y="2061467"/>
                </a:lnTo>
                <a:lnTo>
                  <a:pt x="1624040" y="2056765"/>
                </a:lnTo>
                <a:lnTo>
                  <a:pt x="1622626" y="2055680"/>
                </a:lnTo>
                <a:lnTo>
                  <a:pt x="1625454" y="2055318"/>
                </a:lnTo>
                <a:lnTo>
                  <a:pt x="1624511" y="2053509"/>
                </a:lnTo>
                <a:lnTo>
                  <a:pt x="1623568" y="2052424"/>
                </a:lnTo>
                <a:lnTo>
                  <a:pt x="1619799" y="2053148"/>
                </a:lnTo>
                <a:lnTo>
                  <a:pt x="1618856" y="2054233"/>
                </a:lnTo>
                <a:lnTo>
                  <a:pt x="1618856" y="2052063"/>
                </a:lnTo>
                <a:lnTo>
                  <a:pt x="1616500" y="2047361"/>
                </a:lnTo>
                <a:lnTo>
                  <a:pt x="1618856" y="2046275"/>
                </a:lnTo>
                <a:lnTo>
                  <a:pt x="1609902" y="2044829"/>
                </a:lnTo>
                <a:lnTo>
                  <a:pt x="1601891" y="2041574"/>
                </a:lnTo>
                <a:lnTo>
                  <a:pt x="1603776" y="2041212"/>
                </a:lnTo>
                <a:lnTo>
                  <a:pt x="1606604" y="2040489"/>
                </a:lnTo>
                <a:lnTo>
                  <a:pt x="1597650" y="2039042"/>
                </a:lnTo>
                <a:lnTo>
                  <a:pt x="1584926" y="2031085"/>
                </a:lnTo>
                <a:lnTo>
                  <a:pt x="1577386" y="2028191"/>
                </a:lnTo>
                <a:lnTo>
                  <a:pt x="1579271" y="2028191"/>
                </a:lnTo>
                <a:lnTo>
                  <a:pt x="1580685" y="2027106"/>
                </a:lnTo>
                <a:lnTo>
                  <a:pt x="1550996" y="2009384"/>
                </a:lnTo>
                <a:lnTo>
                  <a:pt x="1522250" y="1994193"/>
                </a:lnTo>
                <a:lnTo>
                  <a:pt x="1525077" y="1993108"/>
                </a:lnTo>
                <a:lnTo>
                  <a:pt x="1529790" y="1994193"/>
                </a:lnTo>
                <a:lnTo>
                  <a:pt x="1532617" y="1995639"/>
                </a:lnTo>
                <a:lnTo>
                  <a:pt x="1532617" y="1993108"/>
                </a:lnTo>
                <a:lnTo>
                  <a:pt x="1527905" y="1989129"/>
                </a:lnTo>
                <a:lnTo>
                  <a:pt x="1516124" y="1983704"/>
                </a:lnTo>
                <a:lnTo>
                  <a:pt x="1509526" y="1979725"/>
                </a:lnTo>
                <a:lnTo>
                  <a:pt x="1508112" y="1977193"/>
                </a:lnTo>
                <a:lnTo>
                  <a:pt x="1506699" y="1974300"/>
                </a:lnTo>
                <a:lnTo>
                  <a:pt x="1503400" y="1974300"/>
                </a:lnTo>
                <a:lnTo>
                  <a:pt x="1501986" y="1975385"/>
                </a:lnTo>
                <a:lnTo>
                  <a:pt x="1492561" y="1970321"/>
                </a:lnTo>
                <a:lnTo>
                  <a:pt x="1487848" y="1963449"/>
                </a:lnTo>
                <a:lnTo>
                  <a:pt x="1494918" y="1968151"/>
                </a:lnTo>
                <a:lnTo>
                  <a:pt x="1502457" y="1970682"/>
                </a:lnTo>
                <a:lnTo>
                  <a:pt x="1501044" y="1966704"/>
                </a:lnTo>
                <a:lnTo>
                  <a:pt x="1494446" y="1958747"/>
                </a:lnTo>
                <a:lnTo>
                  <a:pt x="1494446" y="1954768"/>
                </a:lnTo>
                <a:lnTo>
                  <a:pt x="1501986" y="1961279"/>
                </a:lnTo>
                <a:lnTo>
                  <a:pt x="1508112" y="1964896"/>
                </a:lnTo>
                <a:lnTo>
                  <a:pt x="1506699" y="1966704"/>
                </a:lnTo>
                <a:lnTo>
                  <a:pt x="1503871" y="1966704"/>
                </a:lnTo>
                <a:lnTo>
                  <a:pt x="1501986" y="1964896"/>
                </a:lnTo>
                <a:lnTo>
                  <a:pt x="1502457" y="1966704"/>
                </a:lnTo>
                <a:lnTo>
                  <a:pt x="1502457" y="1968151"/>
                </a:lnTo>
                <a:lnTo>
                  <a:pt x="1510940" y="1968874"/>
                </a:lnTo>
                <a:lnTo>
                  <a:pt x="1523664" y="1977193"/>
                </a:lnTo>
                <a:lnTo>
                  <a:pt x="1536387" y="1988405"/>
                </a:lnTo>
                <a:lnTo>
                  <a:pt x="1547226" y="1994916"/>
                </a:lnTo>
                <a:lnTo>
                  <a:pt x="1556651" y="1996362"/>
                </a:lnTo>
                <a:lnTo>
                  <a:pt x="1561835" y="1995639"/>
                </a:lnTo>
                <a:lnTo>
                  <a:pt x="1562778" y="1998894"/>
                </a:lnTo>
                <a:lnTo>
                  <a:pt x="1570317" y="2004682"/>
                </a:lnTo>
                <a:lnTo>
                  <a:pt x="1585398" y="2012277"/>
                </a:lnTo>
                <a:lnTo>
                  <a:pt x="1594351" y="2016979"/>
                </a:lnTo>
                <a:lnTo>
                  <a:pt x="1590581" y="2017702"/>
                </a:lnTo>
                <a:lnTo>
                  <a:pt x="1587282" y="2018064"/>
                </a:lnTo>
                <a:lnTo>
                  <a:pt x="1591524" y="2020596"/>
                </a:lnTo>
                <a:lnTo>
                  <a:pt x="1594822" y="2019873"/>
                </a:lnTo>
                <a:lnTo>
                  <a:pt x="1596708" y="2018064"/>
                </a:lnTo>
                <a:lnTo>
                  <a:pt x="1599063" y="2021681"/>
                </a:lnTo>
                <a:lnTo>
                  <a:pt x="1605661" y="2024936"/>
                </a:lnTo>
                <a:lnTo>
                  <a:pt x="1605661" y="2028553"/>
                </a:lnTo>
                <a:lnTo>
                  <a:pt x="1613673" y="2033255"/>
                </a:lnTo>
                <a:lnTo>
                  <a:pt x="1616028" y="2036872"/>
                </a:lnTo>
                <a:lnTo>
                  <a:pt x="1617442" y="2036872"/>
                </a:lnTo>
                <a:lnTo>
                  <a:pt x="1619328" y="2037595"/>
                </a:lnTo>
                <a:lnTo>
                  <a:pt x="1619799" y="2034340"/>
                </a:lnTo>
                <a:lnTo>
                  <a:pt x="1617442" y="2031085"/>
                </a:lnTo>
                <a:lnTo>
                  <a:pt x="1625454" y="2036872"/>
                </a:lnTo>
                <a:lnTo>
                  <a:pt x="1645246" y="2050978"/>
                </a:lnTo>
                <a:lnTo>
                  <a:pt x="1650430" y="2059297"/>
                </a:lnTo>
                <a:lnTo>
                  <a:pt x="1654671" y="2059297"/>
                </a:lnTo>
                <a:lnTo>
                  <a:pt x="1658913" y="2058935"/>
                </a:lnTo>
                <a:lnTo>
                  <a:pt x="1658913" y="2060381"/>
                </a:lnTo>
                <a:lnTo>
                  <a:pt x="1660797" y="2062913"/>
                </a:lnTo>
                <a:lnTo>
                  <a:pt x="1664096" y="2063998"/>
                </a:lnTo>
                <a:lnTo>
                  <a:pt x="1665510" y="2064360"/>
                </a:lnTo>
                <a:lnTo>
                  <a:pt x="1664096" y="2065445"/>
                </a:lnTo>
                <a:lnTo>
                  <a:pt x="1672107" y="2067615"/>
                </a:lnTo>
                <a:lnTo>
                  <a:pt x="1681532" y="2067254"/>
                </a:lnTo>
                <a:lnTo>
                  <a:pt x="1683888" y="2068339"/>
                </a:lnTo>
                <a:lnTo>
                  <a:pt x="1682946" y="2069062"/>
                </a:lnTo>
                <a:lnTo>
                  <a:pt x="1680590" y="2069062"/>
                </a:lnTo>
                <a:lnTo>
                  <a:pt x="1679647" y="2070147"/>
                </a:lnTo>
                <a:lnTo>
                  <a:pt x="1681532" y="2071232"/>
                </a:lnTo>
                <a:lnTo>
                  <a:pt x="1678233" y="2071232"/>
                </a:lnTo>
                <a:lnTo>
                  <a:pt x="1674464" y="2068701"/>
                </a:lnTo>
                <a:lnTo>
                  <a:pt x="1676820" y="2073403"/>
                </a:lnTo>
                <a:lnTo>
                  <a:pt x="1686716" y="2079551"/>
                </a:lnTo>
                <a:lnTo>
                  <a:pt x="1694727" y="2082083"/>
                </a:lnTo>
                <a:lnTo>
                  <a:pt x="1691900" y="2077381"/>
                </a:lnTo>
                <a:lnTo>
                  <a:pt x="1687188" y="2073403"/>
                </a:lnTo>
                <a:lnTo>
                  <a:pt x="1689072" y="2071955"/>
                </a:lnTo>
                <a:lnTo>
                  <a:pt x="1693785" y="2072318"/>
                </a:lnTo>
                <a:lnTo>
                  <a:pt x="1696141" y="2070147"/>
                </a:lnTo>
                <a:lnTo>
                  <a:pt x="1701325" y="2073764"/>
                </a:lnTo>
                <a:lnTo>
                  <a:pt x="1706980" y="2072679"/>
                </a:lnTo>
                <a:lnTo>
                  <a:pt x="1708864" y="2074849"/>
                </a:lnTo>
                <a:lnTo>
                  <a:pt x="1708394" y="2072318"/>
                </a:lnTo>
                <a:lnTo>
                  <a:pt x="1705566" y="2070147"/>
                </a:lnTo>
                <a:lnTo>
                  <a:pt x="1713577" y="2071955"/>
                </a:lnTo>
                <a:lnTo>
                  <a:pt x="1723945" y="2077381"/>
                </a:lnTo>
                <a:lnTo>
                  <a:pt x="1724416" y="2075934"/>
                </a:lnTo>
                <a:lnTo>
                  <a:pt x="1723002" y="2074487"/>
                </a:lnTo>
                <a:lnTo>
                  <a:pt x="1716876" y="2073403"/>
                </a:lnTo>
                <a:lnTo>
                  <a:pt x="1713106" y="2070871"/>
                </a:lnTo>
                <a:lnTo>
                  <a:pt x="1715462" y="2070147"/>
                </a:lnTo>
                <a:lnTo>
                  <a:pt x="1717818" y="2069062"/>
                </a:lnTo>
                <a:lnTo>
                  <a:pt x="1704624" y="2055318"/>
                </a:lnTo>
                <a:lnTo>
                  <a:pt x="1691900" y="2042297"/>
                </a:lnTo>
                <a:lnTo>
                  <a:pt x="1688601" y="2043021"/>
                </a:lnTo>
                <a:lnTo>
                  <a:pt x="1685774" y="2041574"/>
                </a:lnTo>
                <a:lnTo>
                  <a:pt x="1682946" y="2034340"/>
                </a:lnTo>
                <a:lnTo>
                  <a:pt x="1678233" y="2029638"/>
                </a:lnTo>
                <a:lnTo>
                  <a:pt x="1681532" y="2031085"/>
                </a:lnTo>
                <a:lnTo>
                  <a:pt x="1689072" y="2032893"/>
                </a:lnTo>
                <a:lnTo>
                  <a:pt x="1691125" y="2030373"/>
                </a:lnTo>
                <a:lnTo>
                  <a:pt x="1691771" y="2030263"/>
                </a:lnTo>
                <a:lnTo>
                  <a:pt x="1693785" y="2031808"/>
                </a:lnTo>
                <a:lnTo>
                  <a:pt x="1693314" y="2034340"/>
                </a:lnTo>
                <a:lnTo>
                  <a:pt x="1693785" y="2035425"/>
                </a:lnTo>
                <a:lnTo>
                  <a:pt x="1696141" y="2034340"/>
                </a:lnTo>
                <a:lnTo>
                  <a:pt x="1694727" y="2031085"/>
                </a:lnTo>
                <a:lnTo>
                  <a:pt x="1693314" y="2030000"/>
                </a:lnTo>
                <a:lnTo>
                  <a:pt x="1691771" y="2030263"/>
                </a:lnTo>
                <a:lnTo>
                  <a:pt x="1691428" y="2030000"/>
                </a:lnTo>
                <a:lnTo>
                  <a:pt x="1691125" y="2030373"/>
                </a:lnTo>
                <a:lnTo>
                  <a:pt x="1689072" y="2030723"/>
                </a:lnTo>
                <a:lnTo>
                  <a:pt x="1683888" y="2029276"/>
                </a:lnTo>
                <a:lnTo>
                  <a:pt x="1678233" y="2023851"/>
                </a:lnTo>
                <a:lnTo>
                  <a:pt x="1673050" y="2021319"/>
                </a:lnTo>
                <a:lnTo>
                  <a:pt x="1673050" y="2022766"/>
                </a:lnTo>
                <a:lnTo>
                  <a:pt x="1676820" y="2023490"/>
                </a:lnTo>
                <a:lnTo>
                  <a:pt x="1679176" y="2024936"/>
                </a:lnTo>
                <a:lnTo>
                  <a:pt x="1676820" y="2025298"/>
                </a:lnTo>
                <a:lnTo>
                  <a:pt x="1674934" y="2027468"/>
                </a:lnTo>
                <a:lnTo>
                  <a:pt x="1670222" y="2024574"/>
                </a:lnTo>
                <a:lnTo>
                  <a:pt x="1670694" y="2020234"/>
                </a:lnTo>
                <a:lnTo>
                  <a:pt x="1672107" y="2018064"/>
                </a:lnTo>
                <a:lnTo>
                  <a:pt x="1665510" y="2016617"/>
                </a:lnTo>
                <a:lnTo>
                  <a:pt x="1655142" y="2010830"/>
                </a:lnTo>
                <a:lnTo>
                  <a:pt x="1648545" y="2006128"/>
                </a:lnTo>
                <a:lnTo>
                  <a:pt x="1646660" y="2005767"/>
                </a:lnTo>
                <a:lnTo>
                  <a:pt x="1646660" y="2008660"/>
                </a:lnTo>
                <a:lnTo>
                  <a:pt x="1645246" y="2009745"/>
                </a:lnTo>
                <a:lnTo>
                  <a:pt x="1643832" y="2007575"/>
                </a:lnTo>
                <a:lnTo>
                  <a:pt x="1640533" y="2003596"/>
                </a:lnTo>
                <a:lnTo>
                  <a:pt x="1641476" y="2001426"/>
                </a:lnTo>
                <a:lnTo>
                  <a:pt x="1637706" y="1999256"/>
                </a:lnTo>
                <a:lnTo>
                  <a:pt x="1633465" y="1997810"/>
                </a:lnTo>
                <a:lnTo>
                  <a:pt x="1633465" y="2000342"/>
                </a:lnTo>
                <a:lnTo>
                  <a:pt x="1634878" y="2002511"/>
                </a:lnTo>
                <a:lnTo>
                  <a:pt x="1630638" y="2000342"/>
                </a:lnTo>
                <a:lnTo>
                  <a:pt x="1625454" y="1993831"/>
                </a:lnTo>
                <a:lnTo>
                  <a:pt x="1620741" y="1991661"/>
                </a:lnTo>
                <a:lnTo>
                  <a:pt x="1617442" y="1992746"/>
                </a:lnTo>
                <a:lnTo>
                  <a:pt x="1612730" y="1986236"/>
                </a:lnTo>
                <a:lnTo>
                  <a:pt x="1595764" y="1975385"/>
                </a:lnTo>
                <a:lnTo>
                  <a:pt x="1584926" y="1972491"/>
                </a:lnTo>
                <a:lnTo>
                  <a:pt x="1587282" y="1972491"/>
                </a:lnTo>
                <a:lnTo>
                  <a:pt x="1588696" y="1970321"/>
                </a:lnTo>
                <a:lnTo>
                  <a:pt x="1588696" y="1968151"/>
                </a:lnTo>
                <a:lnTo>
                  <a:pt x="1582570" y="1966704"/>
                </a:lnTo>
                <a:lnTo>
                  <a:pt x="1573144" y="1960194"/>
                </a:lnTo>
                <a:lnTo>
                  <a:pt x="1573144" y="1955854"/>
                </a:lnTo>
                <a:lnTo>
                  <a:pt x="1564191" y="1953683"/>
                </a:lnTo>
                <a:lnTo>
                  <a:pt x="1555708" y="1950428"/>
                </a:lnTo>
                <a:lnTo>
                  <a:pt x="1555708" y="1951875"/>
                </a:lnTo>
                <a:lnTo>
                  <a:pt x="1560421" y="1955854"/>
                </a:lnTo>
                <a:lnTo>
                  <a:pt x="1558065" y="1957300"/>
                </a:lnTo>
                <a:lnTo>
                  <a:pt x="1557594" y="1955130"/>
                </a:lnTo>
                <a:lnTo>
                  <a:pt x="1551468" y="1951513"/>
                </a:lnTo>
                <a:lnTo>
                  <a:pt x="1548168" y="1951513"/>
                </a:lnTo>
                <a:lnTo>
                  <a:pt x="1548168" y="1949343"/>
                </a:lnTo>
                <a:lnTo>
                  <a:pt x="1548168" y="1946449"/>
                </a:lnTo>
                <a:lnTo>
                  <a:pt x="1550996" y="1945365"/>
                </a:lnTo>
                <a:lnTo>
                  <a:pt x="1543927" y="1942833"/>
                </a:lnTo>
                <a:lnTo>
                  <a:pt x="1536387" y="1939577"/>
                </a:lnTo>
                <a:lnTo>
                  <a:pt x="1537330" y="1942109"/>
                </a:lnTo>
                <a:lnTo>
                  <a:pt x="1540629" y="1945365"/>
                </a:lnTo>
                <a:lnTo>
                  <a:pt x="1538744" y="1947173"/>
                </a:lnTo>
                <a:lnTo>
                  <a:pt x="1548640" y="1953683"/>
                </a:lnTo>
                <a:lnTo>
                  <a:pt x="1559007" y="1963449"/>
                </a:lnTo>
                <a:lnTo>
                  <a:pt x="1567018" y="1967066"/>
                </a:lnTo>
                <a:lnTo>
                  <a:pt x="1571731" y="1967789"/>
                </a:lnTo>
                <a:lnTo>
                  <a:pt x="1573144" y="1970682"/>
                </a:lnTo>
                <a:lnTo>
                  <a:pt x="1582098" y="1976108"/>
                </a:lnTo>
                <a:lnTo>
                  <a:pt x="1585398" y="1975385"/>
                </a:lnTo>
                <a:lnTo>
                  <a:pt x="1583984" y="1979725"/>
                </a:lnTo>
                <a:lnTo>
                  <a:pt x="1590581" y="1984427"/>
                </a:lnTo>
                <a:lnTo>
                  <a:pt x="1596708" y="1985874"/>
                </a:lnTo>
                <a:lnTo>
                  <a:pt x="1589638" y="1992022"/>
                </a:lnTo>
                <a:lnTo>
                  <a:pt x="1580685" y="2000342"/>
                </a:lnTo>
                <a:lnTo>
                  <a:pt x="1575030" y="1999256"/>
                </a:lnTo>
                <a:lnTo>
                  <a:pt x="1568904" y="2000342"/>
                </a:lnTo>
                <a:lnTo>
                  <a:pt x="1567961" y="1995278"/>
                </a:lnTo>
                <a:lnTo>
                  <a:pt x="1559478" y="1990576"/>
                </a:lnTo>
                <a:lnTo>
                  <a:pt x="1554295" y="1987320"/>
                </a:lnTo>
                <a:lnTo>
                  <a:pt x="1557594" y="1986236"/>
                </a:lnTo>
                <a:lnTo>
                  <a:pt x="1556180" y="1982619"/>
                </a:lnTo>
                <a:lnTo>
                  <a:pt x="1549582" y="1979725"/>
                </a:lnTo>
                <a:lnTo>
                  <a:pt x="1543927" y="1978640"/>
                </a:lnTo>
                <a:lnTo>
                  <a:pt x="1543927" y="1980087"/>
                </a:lnTo>
                <a:lnTo>
                  <a:pt x="1541100" y="1973938"/>
                </a:lnTo>
                <a:lnTo>
                  <a:pt x="1540629" y="1967789"/>
                </a:lnTo>
                <a:lnTo>
                  <a:pt x="1537801" y="1966704"/>
                </a:lnTo>
                <a:lnTo>
                  <a:pt x="1534503" y="1968874"/>
                </a:lnTo>
                <a:lnTo>
                  <a:pt x="1531675" y="1968151"/>
                </a:lnTo>
                <a:lnTo>
                  <a:pt x="1533088" y="1965619"/>
                </a:lnTo>
                <a:lnTo>
                  <a:pt x="1526491" y="1960917"/>
                </a:lnTo>
                <a:lnTo>
                  <a:pt x="1522250" y="1958747"/>
                </a:lnTo>
                <a:lnTo>
                  <a:pt x="1520836" y="1960194"/>
                </a:lnTo>
                <a:lnTo>
                  <a:pt x="1522721" y="1962002"/>
                </a:lnTo>
                <a:lnTo>
                  <a:pt x="1515652" y="1957662"/>
                </a:lnTo>
                <a:lnTo>
                  <a:pt x="1498687" y="1947897"/>
                </a:lnTo>
                <a:lnTo>
                  <a:pt x="1493032" y="1942109"/>
                </a:lnTo>
                <a:lnTo>
                  <a:pt x="1491147" y="1942109"/>
                </a:lnTo>
                <a:lnTo>
                  <a:pt x="1489734" y="1943556"/>
                </a:lnTo>
                <a:lnTo>
                  <a:pt x="1482665" y="1934875"/>
                </a:lnTo>
                <a:lnTo>
                  <a:pt x="1463815" y="1920769"/>
                </a:lnTo>
                <a:lnTo>
                  <a:pt x="1451091" y="1912812"/>
                </a:lnTo>
                <a:lnTo>
                  <a:pt x="1452976" y="1912451"/>
                </a:lnTo>
                <a:lnTo>
                  <a:pt x="1454861" y="1911366"/>
                </a:lnTo>
                <a:lnTo>
                  <a:pt x="1446850" y="1907387"/>
                </a:lnTo>
                <a:lnTo>
                  <a:pt x="1441666" y="1900877"/>
                </a:lnTo>
                <a:lnTo>
                  <a:pt x="1448735" y="1904132"/>
                </a:lnTo>
                <a:lnTo>
                  <a:pt x="1464757" y="1909195"/>
                </a:lnTo>
                <a:lnTo>
                  <a:pt x="1473240" y="1914621"/>
                </a:lnTo>
                <a:lnTo>
                  <a:pt x="1471355" y="1909919"/>
                </a:lnTo>
                <a:lnTo>
                  <a:pt x="1460988" y="1903047"/>
                </a:lnTo>
                <a:lnTo>
                  <a:pt x="1460258" y="1899405"/>
                </a:lnTo>
                <a:lnTo>
                  <a:pt x="1460045" y="1899380"/>
                </a:lnTo>
                <a:lnTo>
                  <a:pt x="1460045" y="1900877"/>
                </a:lnTo>
                <a:lnTo>
                  <a:pt x="1457688" y="1901962"/>
                </a:lnTo>
                <a:lnTo>
                  <a:pt x="1454646" y="1898751"/>
                </a:lnTo>
                <a:lnTo>
                  <a:pt x="1430827" y="1895977"/>
                </a:lnTo>
                <a:lnTo>
                  <a:pt x="1386555" y="1888973"/>
                </a:lnTo>
                <a:lnTo>
                  <a:pt x="1319612" y="1936804"/>
                </a:lnTo>
                <a:lnTo>
                  <a:pt x="1316784" y="1937888"/>
                </a:lnTo>
                <a:lnTo>
                  <a:pt x="1314899" y="1937527"/>
                </a:lnTo>
                <a:lnTo>
                  <a:pt x="1314899" y="1935719"/>
                </a:lnTo>
                <a:lnTo>
                  <a:pt x="1316784" y="1933910"/>
                </a:lnTo>
                <a:lnTo>
                  <a:pt x="1380768" y="1888057"/>
                </a:lnTo>
                <a:lnTo>
                  <a:pt x="1350052" y="1883197"/>
                </a:lnTo>
                <a:lnTo>
                  <a:pt x="1309412" y="1917913"/>
                </a:lnTo>
                <a:lnTo>
                  <a:pt x="1253522" y="1970527"/>
                </a:lnTo>
                <a:lnTo>
                  <a:pt x="1255345" y="1970432"/>
                </a:lnTo>
                <a:lnTo>
                  <a:pt x="1259088" y="1970797"/>
                </a:lnTo>
                <a:lnTo>
                  <a:pt x="1262830" y="1972985"/>
                </a:lnTo>
                <a:lnTo>
                  <a:pt x="1268444" y="1980278"/>
                </a:lnTo>
                <a:lnTo>
                  <a:pt x="1273122" y="1988300"/>
                </a:lnTo>
                <a:lnTo>
                  <a:pt x="1279203" y="1994135"/>
                </a:lnTo>
                <a:lnTo>
                  <a:pt x="1283413" y="1994500"/>
                </a:lnTo>
                <a:lnTo>
                  <a:pt x="1289027" y="2000698"/>
                </a:lnTo>
                <a:lnTo>
                  <a:pt x="1295108" y="2008721"/>
                </a:lnTo>
                <a:lnTo>
                  <a:pt x="1291833" y="2010908"/>
                </a:lnTo>
                <a:lnTo>
                  <a:pt x="1289962" y="2013826"/>
                </a:lnTo>
                <a:lnTo>
                  <a:pt x="1286687" y="2012367"/>
                </a:lnTo>
                <a:lnTo>
                  <a:pt x="1280607" y="2009085"/>
                </a:lnTo>
                <a:lnTo>
                  <a:pt x="1277800" y="2011273"/>
                </a:lnTo>
                <a:lnTo>
                  <a:pt x="1276396" y="2009815"/>
                </a:lnTo>
                <a:lnTo>
                  <a:pt x="1277332" y="2007262"/>
                </a:lnTo>
                <a:lnTo>
                  <a:pt x="1276396" y="2007991"/>
                </a:lnTo>
                <a:lnTo>
                  <a:pt x="1273122" y="2007627"/>
                </a:lnTo>
                <a:lnTo>
                  <a:pt x="1270315" y="2009815"/>
                </a:lnTo>
                <a:lnTo>
                  <a:pt x="1271250" y="2007262"/>
                </a:lnTo>
                <a:lnTo>
                  <a:pt x="1268444" y="2002886"/>
                </a:lnTo>
                <a:lnTo>
                  <a:pt x="1270315" y="2000334"/>
                </a:lnTo>
                <a:lnTo>
                  <a:pt x="1265637" y="1999240"/>
                </a:lnTo>
                <a:lnTo>
                  <a:pt x="1256749" y="2001792"/>
                </a:lnTo>
                <a:lnTo>
                  <a:pt x="1252072" y="2006168"/>
                </a:lnTo>
                <a:lnTo>
                  <a:pt x="1246925" y="2005439"/>
                </a:lnTo>
                <a:lnTo>
                  <a:pt x="1238505" y="2001427"/>
                </a:lnTo>
                <a:lnTo>
                  <a:pt x="1231670" y="1991481"/>
                </a:lnTo>
                <a:lnTo>
                  <a:pt x="1225316" y="1997575"/>
                </a:lnTo>
                <a:lnTo>
                  <a:pt x="1228190" y="1998714"/>
                </a:lnTo>
                <a:lnTo>
                  <a:pt x="1225362" y="1999792"/>
                </a:lnTo>
                <a:lnTo>
                  <a:pt x="1226776" y="2003026"/>
                </a:lnTo>
                <a:lnTo>
                  <a:pt x="1224890" y="2004464"/>
                </a:lnTo>
                <a:lnTo>
                  <a:pt x="1226304" y="2004823"/>
                </a:lnTo>
                <a:lnTo>
                  <a:pt x="1228190" y="2005541"/>
                </a:lnTo>
                <a:lnTo>
                  <a:pt x="1227247" y="2003385"/>
                </a:lnTo>
                <a:lnTo>
                  <a:pt x="1228661" y="2000870"/>
                </a:lnTo>
                <a:lnTo>
                  <a:pt x="1231017" y="2003385"/>
                </a:lnTo>
                <a:lnTo>
                  <a:pt x="1232902" y="2006978"/>
                </a:lnTo>
                <a:lnTo>
                  <a:pt x="1231488" y="2010571"/>
                </a:lnTo>
                <a:lnTo>
                  <a:pt x="1229603" y="2010212"/>
                </a:lnTo>
                <a:lnTo>
                  <a:pt x="1228661" y="2006978"/>
                </a:lnTo>
                <a:lnTo>
                  <a:pt x="1225362" y="2009134"/>
                </a:lnTo>
                <a:lnTo>
                  <a:pt x="1218180" y="2004419"/>
                </a:lnTo>
                <a:lnTo>
                  <a:pt x="1206044" y="2016058"/>
                </a:lnTo>
                <a:lnTo>
                  <a:pt x="1206512" y="2016357"/>
                </a:lnTo>
                <a:lnTo>
                  <a:pt x="1209340" y="2015634"/>
                </a:lnTo>
                <a:lnTo>
                  <a:pt x="1211225" y="2013103"/>
                </a:lnTo>
                <a:lnTo>
                  <a:pt x="1212639" y="2015272"/>
                </a:lnTo>
                <a:lnTo>
                  <a:pt x="1212639" y="2019250"/>
                </a:lnTo>
                <a:lnTo>
                  <a:pt x="1215938" y="2021420"/>
                </a:lnTo>
                <a:lnTo>
                  <a:pt x="1217822" y="2021420"/>
                </a:lnTo>
                <a:lnTo>
                  <a:pt x="1218765" y="2018889"/>
                </a:lnTo>
                <a:lnTo>
                  <a:pt x="1220650" y="2018166"/>
                </a:lnTo>
                <a:lnTo>
                  <a:pt x="1220650" y="2022505"/>
                </a:lnTo>
                <a:lnTo>
                  <a:pt x="1229604" y="2029375"/>
                </a:lnTo>
                <a:lnTo>
                  <a:pt x="1231959" y="2032991"/>
                </a:lnTo>
                <a:lnTo>
                  <a:pt x="1231017" y="2032991"/>
                </a:lnTo>
                <a:lnTo>
                  <a:pt x="1228661" y="2031907"/>
                </a:lnTo>
                <a:lnTo>
                  <a:pt x="1228190" y="2033353"/>
                </a:lnTo>
                <a:lnTo>
                  <a:pt x="1231959" y="2033715"/>
                </a:lnTo>
                <a:lnTo>
                  <a:pt x="1233374" y="2034438"/>
                </a:lnTo>
                <a:lnTo>
                  <a:pt x="1233374" y="2033353"/>
                </a:lnTo>
                <a:lnTo>
                  <a:pt x="1232902" y="2031907"/>
                </a:lnTo>
                <a:lnTo>
                  <a:pt x="1237143" y="2034438"/>
                </a:lnTo>
                <a:lnTo>
                  <a:pt x="1241856" y="2039500"/>
                </a:lnTo>
                <a:lnTo>
                  <a:pt x="1240914" y="2041308"/>
                </a:lnTo>
                <a:lnTo>
                  <a:pt x="1237143" y="2042393"/>
                </a:lnTo>
                <a:lnTo>
                  <a:pt x="1236201" y="2044201"/>
                </a:lnTo>
                <a:lnTo>
                  <a:pt x="1237614" y="2043116"/>
                </a:lnTo>
                <a:lnTo>
                  <a:pt x="1241856" y="2042393"/>
                </a:lnTo>
                <a:lnTo>
                  <a:pt x="1243741" y="2044924"/>
                </a:lnTo>
                <a:lnTo>
                  <a:pt x="1239029" y="2045286"/>
                </a:lnTo>
                <a:lnTo>
                  <a:pt x="1234787" y="2048902"/>
                </a:lnTo>
                <a:lnTo>
                  <a:pt x="1236201" y="2049625"/>
                </a:lnTo>
                <a:lnTo>
                  <a:pt x="1235730" y="2051072"/>
                </a:lnTo>
                <a:lnTo>
                  <a:pt x="1238086" y="2051433"/>
                </a:lnTo>
                <a:lnTo>
                  <a:pt x="1240442" y="2048541"/>
                </a:lnTo>
                <a:lnTo>
                  <a:pt x="1241856" y="2049625"/>
                </a:lnTo>
                <a:lnTo>
                  <a:pt x="1238086" y="2052156"/>
                </a:lnTo>
                <a:lnTo>
                  <a:pt x="1242327" y="2056134"/>
                </a:lnTo>
                <a:lnTo>
                  <a:pt x="1244212" y="2059027"/>
                </a:lnTo>
                <a:lnTo>
                  <a:pt x="1240914" y="2058304"/>
                </a:lnTo>
                <a:lnTo>
                  <a:pt x="1237614" y="2056134"/>
                </a:lnTo>
                <a:lnTo>
                  <a:pt x="1236201" y="2057942"/>
                </a:lnTo>
                <a:lnTo>
                  <a:pt x="1239029" y="2060474"/>
                </a:lnTo>
                <a:lnTo>
                  <a:pt x="1240914" y="2061920"/>
                </a:lnTo>
                <a:lnTo>
                  <a:pt x="1240914" y="2063005"/>
                </a:lnTo>
                <a:lnTo>
                  <a:pt x="1235730" y="2059751"/>
                </a:lnTo>
                <a:lnTo>
                  <a:pt x="1233374" y="2059751"/>
                </a:lnTo>
                <a:lnTo>
                  <a:pt x="1237614" y="2064090"/>
                </a:lnTo>
                <a:lnTo>
                  <a:pt x="1248924" y="2069152"/>
                </a:lnTo>
                <a:lnTo>
                  <a:pt x="1256465" y="2070237"/>
                </a:lnTo>
                <a:lnTo>
                  <a:pt x="1260234" y="2069152"/>
                </a:lnTo>
                <a:lnTo>
                  <a:pt x="1261178" y="2070960"/>
                </a:lnTo>
                <a:lnTo>
                  <a:pt x="1264005" y="2072769"/>
                </a:lnTo>
                <a:lnTo>
                  <a:pt x="1266832" y="2072045"/>
                </a:lnTo>
                <a:lnTo>
                  <a:pt x="1267304" y="2074938"/>
                </a:lnTo>
                <a:lnTo>
                  <a:pt x="1272016" y="2079278"/>
                </a:lnTo>
                <a:lnTo>
                  <a:pt x="1281912" y="2082893"/>
                </a:lnTo>
                <a:lnTo>
                  <a:pt x="1284269" y="2085425"/>
                </a:lnTo>
                <a:lnTo>
                  <a:pt x="1280970" y="2085425"/>
                </a:lnTo>
                <a:lnTo>
                  <a:pt x="1277671" y="2085063"/>
                </a:lnTo>
                <a:lnTo>
                  <a:pt x="1277199" y="2087595"/>
                </a:lnTo>
                <a:lnTo>
                  <a:pt x="1274844" y="2090126"/>
                </a:lnTo>
                <a:lnTo>
                  <a:pt x="1284269" y="2096273"/>
                </a:lnTo>
                <a:lnTo>
                  <a:pt x="1302176" y="2110014"/>
                </a:lnTo>
                <a:lnTo>
                  <a:pt x="1312072" y="2113631"/>
                </a:lnTo>
                <a:lnTo>
                  <a:pt x="1319612" y="2121947"/>
                </a:lnTo>
                <a:lnTo>
                  <a:pt x="1329980" y="2129541"/>
                </a:lnTo>
                <a:lnTo>
                  <a:pt x="1307360" y="2115800"/>
                </a:lnTo>
                <a:lnTo>
                  <a:pt x="1283798" y="2098081"/>
                </a:lnTo>
                <a:lnTo>
                  <a:pt x="1280499" y="2096273"/>
                </a:lnTo>
                <a:lnTo>
                  <a:pt x="1274372" y="2094465"/>
                </a:lnTo>
                <a:lnTo>
                  <a:pt x="1273430" y="2091210"/>
                </a:lnTo>
                <a:lnTo>
                  <a:pt x="1274844" y="2089041"/>
                </a:lnTo>
                <a:lnTo>
                  <a:pt x="1269660" y="2085425"/>
                </a:lnTo>
                <a:lnTo>
                  <a:pt x="1264005" y="2085063"/>
                </a:lnTo>
                <a:lnTo>
                  <a:pt x="1263534" y="2081809"/>
                </a:lnTo>
                <a:lnTo>
                  <a:pt x="1260706" y="2079278"/>
                </a:lnTo>
                <a:lnTo>
                  <a:pt x="1259292" y="2079278"/>
                </a:lnTo>
                <a:lnTo>
                  <a:pt x="1257879" y="2078554"/>
                </a:lnTo>
                <a:lnTo>
                  <a:pt x="1256465" y="2078554"/>
                </a:lnTo>
                <a:lnTo>
                  <a:pt x="1255051" y="2082170"/>
                </a:lnTo>
                <a:lnTo>
                  <a:pt x="1252695" y="2082170"/>
                </a:lnTo>
                <a:lnTo>
                  <a:pt x="1251752" y="2081447"/>
                </a:lnTo>
                <a:lnTo>
                  <a:pt x="1253166" y="2077469"/>
                </a:lnTo>
                <a:lnTo>
                  <a:pt x="1252695" y="2077469"/>
                </a:lnTo>
                <a:lnTo>
                  <a:pt x="1250339" y="2078554"/>
                </a:lnTo>
                <a:lnTo>
                  <a:pt x="1245155" y="2070960"/>
                </a:lnTo>
                <a:lnTo>
                  <a:pt x="1225362" y="2057942"/>
                </a:lnTo>
                <a:lnTo>
                  <a:pt x="1213110" y="2050710"/>
                </a:lnTo>
                <a:lnTo>
                  <a:pt x="1213110" y="2046009"/>
                </a:lnTo>
                <a:lnTo>
                  <a:pt x="1203684" y="2039500"/>
                </a:lnTo>
                <a:lnTo>
                  <a:pt x="1199444" y="2037693"/>
                </a:lnTo>
                <a:lnTo>
                  <a:pt x="1198972" y="2039138"/>
                </a:lnTo>
                <a:lnTo>
                  <a:pt x="1203684" y="2041308"/>
                </a:lnTo>
                <a:lnTo>
                  <a:pt x="1201800" y="2043116"/>
                </a:lnTo>
                <a:lnTo>
                  <a:pt x="1197558" y="2040585"/>
                </a:lnTo>
                <a:lnTo>
                  <a:pt x="1193318" y="2039138"/>
                </a:lnTo>
                <a:lnTo>
                  <a:pt x="1196145" y="2037693"/>
                </a:lnTo>
                <a:lnTo>
                  <a:pt x="1195674" y="2034438"/>
                </a:lnTo>
                <a:lnTo>
                  <a:pt x="1190406" y="2031153"/>
                </a:lnTo>
                <a:lnTo>
                  <a:pt x="1188065" y="2033424"/>
                </a:lnTo>
                <a:lnTo>
                  <a:pt x="1188605" y="2033715"/>
                </a:lnTo>
                <a:lnTo>
                  <a:pt x="1187823" y="2033660"/>
                </a:lnTo>
                <a:lnTo>
                  <a:pt x="1177957" y="2043236"/>
                </a:lnTo>
                <a:lnTo>
                  <a:pt x="1189547" y="2053242"/>
                </a:lnTo>
                <a:lnTo>
                  <a:pt x="1197558" y="2056857"/>
                </a:lnTo>
                <a:lnTo>
                  <a:pt x="1194731" y="2059027"/>
                </a:lnTo>
                <a:lnTo>
                  <a:pt x="1198972" y="2059027"/>
                </a:lnTo>
                <a:lnTo>
                  <a:pt x="1203213" y="2061559"/>
                </a:lnTo>
                <a:lnTo>
                  <a:pt x="1205099" y="2064090"/>
                </a:lnTo>
                <a:lnTo>
                  <a:pt x="1200386" y="2064090"/>
                </a:lnTo>
                <a:lnTo>
                  <a:pt x="1194731" y="2061920"/>
                </a:lnTo>
                <a:lnTo>
                  <a:pt x="1203213" y="2067344"/>
                </a:lnTo>
                <a:lnTo>
                  <a:pt x="1206512" y="2074577"/>
                </a:lnTo>
                <a:lnTo>
                  <a:pt x="1208397" y="2072407"/>
                </a:lnTo>
                <a:lnTo>
                  <a:pt x="1208397" y="2071322"/>
                </a:lnTo>
                <a:lnTo>
                  <a:pt x="1211696" y="2073853"/>
                </a:lnTo>
                <a:lnTo>
                  <a:pt x="1214052" y="2078554"/>
                </a:lnTo>
                <a:lnTo>
                  <a:pt x="1215938" y="2079278"/>
                </a:lnTo>
                <a:lnTo>
                  <a:pt x="1221121" y="2079639"/>
                </a:lnTo>
                <a:lnTo>
                  <a:pt x="1221121" y="2077469"/>
                </a:lnTo>
                <a:lnTo>
                  <a:pt x="1231488" y="2084340"/>
                </a:lnTo>
                <a:lnTo>
                  <a:pt x="1243269" y="2090487"/>
                </a:lnTo>
                <a:lnTo>
                  <a:pt x="1240442" y="2092295"/>
                </a:lnTo>
                <a:lnTo>
                  <a:pt x="1236201" y="2093380"/>
                </a:lnTo>
                <a:lnTo>
                  <a:pt x="1234787" y="2095188"/>
                </a:lnTo>
                <a:lnTo>
                  <a:pt x="1230075" y="2091572"/>
                </a:lnTo>
                <a:lnTo>
                  <a:pt x="1221121" y="2085425"/>
                </a:lnTo>
                <a:lnTo>
                  <a:pt x="1214523" y="2085786"/>
                </a:lnTo>
                <a:lnTo>
                  <a:pt x="1214523" y="2084340"/>
                </a:lnTo>
                <a:lnTo>
                  <a:pt x="1215938" y="2082893"/>
                </a:lnTo>
                <a:lnTo>
                  <a:pt x="1214523" y="2083255"/>
                </a:lnTo>
                <a:lnTo>
                  <a:pt x="1212639" y="2083255"/>
                </a:lnTo>
                <a:lnTo>
                  <a:pt x="1214052" y="2086509"/>
                </a:lnTo>
                <a:lnTo>
                  <a:pt x="1219236" y="2091572"/>
                </a:lnTo>
                <a:lnTo>
                  <a:pt x="1223949" y="2092657"/>
                </a:lnTo>
                <a:lnTo>
                  <a:pt x="1226776" y="2091572"/>
                </a:lnTo>
                <a:lnTo>
                  <a:pt x="1229604" y="2095188"/>
                </a:lnTo>
                <a:lnTo>
                  <a:pt x="1232902" y="2099527"/>
                </a:lnTo>
                <a:lnTo>
                  <a:pt x="1229604" y="2102059"/>
                </a:lnTo>
                <a:lnTo>
                  <a:pt x="1223477" y="2103505"/>
                </a:lnTo>
                <a:lnTo>
                  <a:pt x="1219236" y="2102059"/>
                </a:lnTo>
                <a:lnTo>
                  <a:pt x="1222064" y="2101697"/>
                </a:lnTo>
                <a:lnTo>
                  <a:pt x="1224891" y="2100974"/>
                </a:lnTo>
                <a:lnTo>
                  <a:pt x="1226304" y="2098804"/>
                </a:lnTo>
                <a:lnTo>
                  <a:pt x="1226304" y="2096996"/>
                </a:lnTo>
                <a:lnTo>
                  <a:pt x="1223477" y="2095911"/>
                </a:lnTo>
                <a:lnTo>
                  <a:pt x="1217351" y="2094465"/>
                </a:lnTo>
                <a:lnTo>
                  <a:pt x="1217351" y="2096273"/>
                </a:lnTo>
                <a:lnTo>
                  <a:pt x="1214523" y="2095188"/>
                </a:lnTo>
                <a:lnTo>
                  <a:pt x="1216409" y="2091210"/>
                </a:lnTo>
                <a:lnTo>
                  <a:pt x="1214052" y="2091572"/>
                </a:lnTo>
                <a:lnTo>
                  <a:pt x="1211225" y="2091210"/>
                </a:lnTo>
                <a:lnTo>
                  <a:pt x="1211225" y="2089041"/>
                </a:lnTo>
                <a:lnTo>
                  <a:pt x="1207926" y="2089764"/>
                </a:lnTo>
                <a:lnTo>
                  <a:pt x="1205099" y="2090487"/>
                </a:lnTo>
                <a:lnTo>
                  <a:pt x="1194260" y="2082893"/>
                </a:lnTo>
                <a:lnTo>
                  <a:pt x="1178709" y="2074577"/>
                </a:lnTo>
                <a:lnTo>
                  <a:pt x="1180122" y="2073853"/>
                </a:lnTo>
                <a:lnTo>
                  <a:pt x="1181064" y="2073492"/>
                </a:lnTo>
                <a:lnTo>
                  <a:pt x="1174467" y="2072045"/>
                </a:lnTo>
                <a:lnTo>
                  <a:pt x="1166456" y="2066621"/>
                </a:lnTo>
                <a:lnTo>
                  <a:pt x="1165043" y="2068429"/>
                </a:lnTo>
                <a:lnTo>
                  <a:pt x="1165043" y="2069875"/>
                </a:lnTo>
                <a:lnTo>
                  <a:pt x="1155311" y="2064993"/>
                </a:lnTo>
                <a:lnTo>
                  <a:pt x="1150103" y="2069769"/>
                </a:lnTo>
                <a:lnTo>
                  <a:pt x="1156259" y="2074215"/>
                </a:lnTo>
                <a:lnTo>
                  <a:pt x="1162899" y="2077831"/>
                </a:lnTo>
                <a:lnTo>
                  <a:pt x="1161002" y="2079639"/>
                </a:lnTo>
                <a:lnTo>
                  <a:pt x="1163848" y="2084702"/>
                </a:lnTo>
                <a:lnTo>
                  <a:pt x="1170962" y="2090487"/>
                </a:lnTo>
                <a:lnTo>
                  <a:pt x="1179499" y="2093019"/>
                </a:lnTo>
                <a:lnTo>
                  <a:pt x="1181870" y="2092657"/>
                </a:lnTo>
                <a:lnTo>
                  <a:pt x="1184242" y="2094827"/>
                </a:lnTo>
                <a:lnTo>
                  <a:pt x="1183294" y="2097358"/>
                </a:lnTo>
                <a:lnTo>
                  <a:pt x="1188985" y="2096635"/>
                </a:lnTo>
                <a:lnTo>
                  <a:pt x="1194202" y="2097358"/>
                </a:lnTo>
                <a:lnTo>
                  <a:pt x="1192305" y="2097720"/>
                </a:lnTo>
                <a:lnTo>
                  <a:pt x="1190408" y="2099890"/>
                </a:lnTo>
                <a:lnTo>
                  <a:pt x="1193253" y="2101336"/>
                </a:lnTo>
                <a:lnTo>
                  <a:pt x="1193253" y="2108207"/>
                </a:lnTo>
                <a:lnTo>
                  <a:pt x="1193728" y="2111461"/>
                </a:lnTo>
                <a:lnTo>
                  <a:pt x="1195625" y="2110738"/>
                </a:lnTo>
                <a:lnTo>
                  <a:pt x="1199893" y="2112908"/>
                </a:lnTo>
                <a:lnTo>
                  <a:pt x="1201316" y="2114354"/>
                </a:lnTo>
                <a:lnTo>
                  <a:pt x="1197996" y="2115077"/>
                </a:lnTo>
                <a:lnTo>
                  <a:pt x="1199893" y="2117970"/>
                </a:lnTo>
                <a:lnTo>
                  <a:pt x="1203213" y="2120140"/>
                </a:lnTo>
                <a:lnTo>
                  <a:pt x="1193253" y="2119778"/>
                </a:lnTo>
                <a:lnTo>
                  <a:pt x="1184717" y="2116524"/>
                </a:lnTo>
                <a:lnTo>
                  <a:pt x="1187088" y="2116162"/>
                </a:lnTo>
                <a:lnTo>
                  <a:pt x="1189459" y="2115439"/>
                </a:lnTo>
                <a:lnTo>
                  <a:pt x="1188037" y="2112185"/>
                </a:lnTo>
                <a:lnTo>
                  <a:pt x="1182819" y="2107122"/>
                </a:lnTo>
                <a:lnTo>
                  <a:pt x="1179499" y="2105675"/>
                </a:lnTo>
                <a:lnTo>
                  <a:pt x="1179974" y="2103144"/>
                </a:lnTo>
                <a:lnTo>
                  <a:pt x="1183294" y="2101336"/>
                </a:lnTo>
                <a:lnTo>
                  <a:pt x="1179499" y="2100974"/>
                </a:lnTo>
                <a:lnTo>
                  <a:pt x="1173334" y="2097358"/>
                </a:lnTo>
                <a:lnTo>
                  <a:pt x="1168590" y="2096273"/>
                </a:lnTo>
                <a:lnTo>
                  <a:pt x="1166219" y="2097358"/>
                </a:lnTo>
                <a:lnTo>
                  <a:pt x="1164322" y="2094827"/>
                </a:lnTo>
                <a:lnTo>
                  <a:pt x="1161002" y="2091572"/>
                </a:lnTo>
                <a:lnTo>
                  <a:pt x="1163848" y="2090487"/>
                </a:lnTo>
                <a:lnTo>
                  <a:pt x="1164796" y="2093742"/>
                </a:lnTo>
                <a:lnTo>
                  <a:pt x="1167167" y="2095189"/>
                </a:lnTo>
                <a:lnTo>
                  <a:pt x="1169064" y="2094827"/>
                </a:lnTo>
                <a:lnTo>
                  <a:pt x="1170962" y="2094104"/>
                </a:lnTo>
                <a:lnTo>
                  <a:pt x="1151991" y="2081086"/>
                </a:lnTo>
                <a:lnTo>
                  <a:pt x="1143391" y="2075924"/>
                </a:lnTo>
                <a:lnTo>
                  <a:pt x="1132776" y="2085658"/>
                </a:lnTo>
                <a:lnTo>
                  <a:pt x="1137239" y="2088679"/>
                </a:lnTo>
                <a:lnTo>
                  <a:pt x="1165043" y="2103144"/>
                </a:lnTo>
                <a:lnTo>
                  <a:pt x="1164100" y="2105313"/>
                </a:lnTo>
                <a:lnTo>
                  <a:pt x="1162215" y="2105675"/>
                </a:lnTo>
                <a:lnTo>
                  <a:pt x="1165043" y="2107483"/>
                </a:lnTo>
                <a:lnTo>
                  <a:pt x="1167870" y="2105313"/>
                </a:lnTo>
                <a:lnTo>
                  <a:pt x="1169754" y="2108929"/>
                </a:lnTo>
                <a:lnTo>
                  <a:pt x="1177295" y="2113631"/>
                </a:lnTo>
                <a:lnTo>
                  <a:pt x="1178709" y="2117246"/>
                </a:lnTo>
                <a:lnTo>
                  <a:pt x="1177295" y="2118693"/>
                </a:lnTo>
                <a:lnTo>
                  <a:pt x="1181064" y="2117608"/>
                </a:lnTo>
                <a:lnTo>
                  <a:pt x="1186248" y="2120140"/>
                </a:lnTo>
                <a:lnTo>
                  <a:pt x="1183421" y="2122309"/>
                </a:lnTo>
                <a:lnTo>
                  <a:pt x="1181064" y="2125563"/>
                </a:lnTo>
                <a:lnTo>
                  <a:pt x="1179180" y="2123032"/>
                </a:lnTo>
                <a:lnTo>
                  <a:pt x="1177295" y="2121947"/>
                </a:lnTo>
                <a:lnTo>
                  <a:pt x="1173996" y="2123394"/>
                </a:lnTo>
                <a:lnTo>
                  <a:pt x="1178709" y="2129541"/>
                </a:lnTo>
                <a:lnTo>
                  <a:pt x="1185306" y="2136050"/>
                </a:lnTo>
                <a:lnTo>
                  <a:pt x="1187192" y="2135327"/>
                </a:lnTo>
                <a:lnTo>
                  <a:pt x="1192846" y="2133880"/>
                </a:lnTo>
                <a:lnTo>
                  <a:pt x="1190961" y="2132434"/>
                </a:lnTo>
                <a:lnTo>
                  <a:pt x="1193318" y="2132434"/>
                </a:lnTo>
                <a:lnTo>
                  <a:pt x="1192374" y="2137497"/>
                </a:lnTo>
                <a:lnTo>
                  <a:pt x="1191432" y="2139666"/>
                </a:lnTo>
                <a:lnTo>
                  <a:pt x="1196145" y="2143282"/>
                </a:lnTo>
                <a:lnTo>
                  <a:pt x="1201800" y="2149068"/>
                </a:lnTo>
                <a:lnTo>
                  <a:pt x="1206512" y="2150515"/>
                </a:lnTo>
                <a:lnTo>
                  <a:pt x="1209812" y="2150515"/>
                </a:lnTo>
                <a:lnTo>
                  <a:pt x="1210282" y="2154854"/>
                </a:lnTo>
                <a:lnTo>
                  <a:pt x="1214523" y="2161363"/>
                </a:lnTo>
                <a:lnTo>
                  <a:pt x="1212639" y="2164979"/>
                </a:lnTo>
                <a:lnTo>
                  <a:pt x="1214052" y="2164979"/>
                </a:lnTo>
                <a:lnTo>
                  <a:pt x="1214052" y="2163171"/>
                </a:lnTo>
                <a:lnTo>
                  <a:pt x="1215938" y="2161363"/>
                </a:lnTo>
                <a:lnTo>
                  <a:pt x="1217822" y="2163171"/>
                </a:lnTo>
                <a:lnTo>
                  <a:pt x="1217822" y="2164617"/>
                </a:lnTo>
                <a:lnTo>
                  <a:pt x="1214523" y="2166064"/>
                </a:lnTo>
                <a:lnTo>
                  <a:pt x="1214994" y="2168234"/>
                </a:lnTo>
                <a:lnTo>
                  <a:pt x="1211696" y="2166787"/>
                </a:lnTo>
                <a:lnTo>
                  <a:pt x="1207926" y="2162086"/>
                </a:lnTo>
                <a:lnTo>
                  <a:pt x="1205099" y="2156662"/>
                </a:lnTo>
                <a:lnTo>
                  <a:pt x="1200386" y="2153046"/>
                </a:lnTo>
                <a:lnTo>
                  <a:pt x="1196145" y="2153046"/>
                </a:lnTo>
                <a:lnTo>
                  <a:pt x="1198030" y="2151961"/>
                </a:lnTo>
                <a:lnTo>
                  <a:pt x="1198972" y="2150515"/>
                </a:lnTo>
                <a:lnTo>
                  <a:pt x="1194731" y="2149430"/>
                </a:lnTo>
                <a:lnTo>
                  <a:pt x="1191432" y="2144367"/>
                </a:lnTo>
                <a:lnTo>
                  <a:pt x="1188605" y="2142559"/>
                </a:lnTo>
                <a:lnTo>
                  <a:pt x="1186720" y="2144367"/>
                </a:lnTo>
                <a:lnTo>
                  <a:pt x="1183892" y="2139666"/>
                </a:lnTo>
                <a:lnTo>
                  <a:pt x="1174467" y="2130626"/>
                </a:lnTo>
                <a:lnTo>
                  <a:pt x="1167870" y="2127733"/>
                </a:lnTo>
                <a:lnTo>
                  <a:pt x="1169754" y="2125563"/>
                </a:lnTo>
                <a:lnTo>
                  <a:pt x="1171169" y="2123032"/>
                </a:lnTo>
                <a:lnTo>
                  <a:pt x="1163157" y="2118693"/>
                </a:lnTo>
                <a:lnTo>
                  <a:pt x="1154675" y="2107845"/>
                </a:lnTo>
                <a:lnTo>
                  <a:pt x="1150905" y="2103505"/>
                </a:lnTo>
                <a:lnTo>
                  <a:pt x="1141952" y="2100613"/>
                </a:lnTo>
                <a:lnTo>
                  <a:pt x="1129227" y="2091572"/>
                </a:lnTo>
                <a:lnTo>
                  <a:pt x="1127790" y="2090230"/>
                </a:lnTo>
                <a:lnTo>
                  <a:pt x="1095528" y="2119814"/>
                </a:lnTo>
                <a:lnTo>
                  <a:pt x="1102366" y="2124479"/>
                </a:lnTo>
                <a:lnTo>
                  <a:pt x="1109906" y="2125563"/>
                </a:lnTo>
                <a:lnTo>
                  <a:pt x="1111320" y="2123032"/>
                </a:lnTo>
                <a:lnTo>
                  <a:pt x="1108493" y="2118331"/>
                </a:lnTo>
                <a:lnTo>
                  <a:pt x="1106136" y="2116162"/>
                </a:lnTo>
                <a:lnTo>
                  <a:pt x="1108022" y="2113631"/>
                </a:lnTo>
                <a:lnTo>
                  <a:pt x="1108022" y="2111099"/>
                </a:lnTo>
                <a:lnTo>
                  <a:pt x="1109906" y="2110014"/>
                </a:lnTo>
                <a:lnTo>
                  <a:pt x="1110849" y="2112545"/>
                </a:lnTo>
                <a:lnTo>
                  <a:pt x="1112262" y="2111822"/>
                </a:lnTo>
                <a:lnTo>
                  <a:pt x="1109906" y="2113631"/>
                </a:lnTo>
                <a:lnTo>
                  <a:pt x="1111320" y="2119416"/>
                </a:lnTo>
                <a:lnTo>
                  <a:pt x="1113204" y="2122309"/>
                </a:lnTo>
                <a:lnTo>
                  <a:pt x="1114619" y="2121947"/>
                </a:lnTo>
                <a:lnTo>
                  <a:pt x="1116975" y="2121947"/>
                </a:lnTo>
                <a:lnTo>
                  <a:pt x="1117446" y="2119416"/>
                </a:lnTo>
                <a:lnTo>
                  <a:pt x="1114148" y="2116523"/>
                </a:lnTo>
                <a:lnTo>
                  <a:pt x="1112262" y="2114715"/>
                </a:lnTo>
                <a:lnTo>
                  <a:pt x="1114619" y="2113631"/>
                </a:lnTo>
                <a:lnTo>
                  <a:pt x="1116975" y="2117608"/>
                </a:lnTo>
                <a:lnTo>
                  <a:pt x="1120274" y="2117246"/>
                </a:lnTo>
                <a:lnTo>
                  <a:pt x="1121687" y="2113631"/>
                </a:lnTo>
                <a:lnTo>
                  <a:pt x="1116032" y="2108929"/>
                </a:lnTo>
                <a:lnTo>
                  <a:pt x="1114148" y="2106759"/>
                </a:lnTo>
                <a:lnTo>
                  <a:pt x="1120745" y="2108929"/>
                </a:lnTo>
                <a:lnTo>
                  <a:pt x="1132997" y="2119777"/>
                </a:lnTo>
                <a:lnTo>
                  <a:pt x="1140066" y="2124117"/>
                </a:lnTo>
                <a:lnTo>
                  <a:pt x="1143365" y="2129180"/>
                </a:lnTo>
                <a:lnTo>
                  <a:pt x="1144822" y="2131110"/>
                </a:lnTo>
                <a:lnTo>
                  <a:pt x="1145249" y="2130987"/>
                </a:lnTo>
                <a:lnTo>
                  <a:pt x="1145656" y="2132217"/>
                </a:lnTo>
                <a:lnTo>
                  <a:pt x="1147011" y="2134012"/>
                </a:lnTo>
                <a:lnTo>
                  <a:pt x="1148077" y="2134242"/>
                </a:lnTo>
                <a:lnTo>
                  <a:pt x="1147599" y="2134792"/>
                </a:lnTo>
                <a:lnTo>
                  <a:pt x="1148549" y="2136050"/>
                </a:lnTo>
                <a:lnTo>
                  <a:pt x="1146663" y="2141112"/>
                </a:lnTo>
                <a:lnTo>
                  <a:pt x="1142423" y="2144367"/>
                </a:lnTo>
                <a:lnTo>
                  <a:pt x="1137239" y="2143644"/>
                </a:lnTo>
                <a:lnTo>
                  <a:pt x="1126871" y="2143282"/>
                </a:lnTo>
                <a:lnTo>
                  <a:pt x="1121687" y="2139666"/>
                </a:lnTo>
                <a:lnTo>
                  <a:pt x="1121687" y="2143282"/>
                </a:lnTo>
                <a:lnTo>
                  <a:pt x="1126400" y="2146175"/>
                </a:lnTo>
                <a:lnTo>
                  <a:pt x="1138652" y="2147983"/>
                </a:lnTo>
                <a:lnTo>
                  <a:pt x="1142423" y="2150153"/>
                </a:lnTo>
                <a:lnTo>
                  <a:pt x="1141480" y="2151599"/>
                </a:lnTo>
                <a:lnTo>
                  <a:pt x="1137239" y="2150153"/>
                </a:lnTo>
                <a:lnTo>
                  <a:pt x="1135824" y="2151961"/>
                </a:lnTo>
                <a:lnTo>
                  <a:pt x="1134411" y="2150153"/>
                </a:lnTo>
                <a:lnTo>
                  <a:pt x="1129698" y="2149068"/>
                </a:lnTo>
                <a:lnTo>
                  <a:pt x="1126871" y="2149430"/>
                </a:lnTo>
                <a:lnTo>
                  <a:pt x="1128285" y="2150876"/>
                </a:lnTo>
                <a:lnTo>
                  <a:pt x="1134411" y="2154130"/>
                </a:lnTo>
                <a:lnTo>
                  <a:pt x="1137710" y="2151961"/>
                </a:lnTo>
                <a:lnTo>
                  <a:pt x="1140066" y="2155216"/>
                </a:lnTo>
                <a:lnTo>
                  <a:pt x="1145250" y="2159916"/>
                </a:lnTo>
                <a:lnTo>
                  <a:pt x="1148549" y="2161363"/>
                </a:lnTo>
                <a:lnTo>
                  <a:pt x="1144779" y="2162448"/>
                </a:lnTo>
                <a:lnTo>
                  <a:pt x="1140537" y="2163171"/>
                </a:lnTo>
                <a:lnTo>
                  <a:pt x="1140537" y="2164979"/>
                </a:lnTo>
                <a:lnTo>
                  <a:pt x="1142423" y="2167148"/>
                </a:lnTo>
                <a:lnTo>
                  <a:pt x="1139124" y="2166787"/>
                </a:lnTo>
                <a:lnTo>
                  <a:pt x="1132526" y="2168595"/>
                </a:lnTo>
                <a:lnTo>
                  <a:pt x="1129227" y="2169318"/>
                </a:lnTo>
                <a:lnTo>
                  <a:pt x="1130170" y="2171488"/>
                </a:lnTo>
                <a:lnTo>
                  <a:pt x="1129227" y="2175466"/>
                </a:lnTo>
                <a:lnTo>
                  <a:pt x="1126400" y="2176912"/>
                </a:lnTo>
                <a:lnTo>
                  <a:pt x="1125458" y="2174381"/>
                </a:lnTo>
                <a:lnTo>
                  <a:pt x="1122159" y="2172934"/>
                </a:lnTo>
                <a:lnTo>
                  <a:pt x="1120274" y="2175466"/>
                </a:lnTo>
                <a:lnTo>
                  <a:pt x="1126400" y="2179082"/>
                </a:lnTo>
                <a:lnTo>
                  <a:pt x="1129227" y="2180166"/>
                </a:lnTo>
                <a:lnTo>
                  <a:pt x="1126871" y="2180890"/>
                </a:lnTo>
                <a:lnTo>
                  <a:pt x="1126400" y="2182336"/>
                </a:lnTo>
                <a:lnTo>
                  <a:pt x="1132997" y="2186314"/>
                </a:lnTo>
                <a:lnTo>
                  <a:pt x="1140537" y="2192100"/>
                </a:lnTo>
                <a:lnTo>
                  <a:pt x="1146663" y="2193908"/>
                </a:lnTo>
                <a:lnTo>
                  <a:pt x="1150905" y="2193184"/>
                </a:lnTo>
                <a:lnTo>
                  <a:pt x="1151376" y="2189569"/>
                </a:lnTo>
                <a:lnTo>
                  <a:pt x="1152318" y="2185952"/>
                </a:lnTo>
                <a:lnTo>
                  <a:pt x="1153262" y="2184506"/>
                </a:lnTo>
                <a:lnTo>
                  <a:pt x="1157031" y="2185229"/>
                </a:lnTo>
                <a:lnTo>
                  <a:pt x="1158444" y="2184506"/>
                </a:lnTo>
                <a:lnTo>
                  <a:pt x="1163157" y="2187399"/>
                </a:lnTo>
                <a:lnTo>
                  <a:pt x="1167870" y="2194269"/>
                </a:lnTo>
                <a:lnTo>
                  <a:pt x="1172582" y="2195354"/>
                </a:lnTo>
                <a:lnTo>
                  <a:pt x="1175882" y="2193184"/>
                </a:lnTo>
                <a:lnTo>
                  <a:pt x="1180593" y="2197885"/>
                </a:lnTo>
                <a:lnTo>
                  <a:pt x="1183421" y="2200417"/>
                </a:lnTo>
                <a:lnTo>
                  <a:pt x="1181064" y="2202224"/>
                </a:lnTo>
                <a:lnTo>
                  <a:pt x="1185306" y="2203671"/>
                </a:lnTo>
                <a:lnTo>
                  <a:pt x="1195674" y="2204756"/>
                </a:lnTo>
                <a:lnTo>
                  <a:pt x="1206512" y="2206926"/>
                </a:lnTo>
                <a:lnTo>
                  <a:pt x="1210282" y="2209457"/>
                </a:lnTo>
                <a:lnTo>
                  <a:pt x="1210282" y="2207649"/>
                </a:lnTo>
                <a:lnTo>
                  <a:pt x="1211225" y="2205841"/>
                </a:lnTo>
                <a:lnTo>
                  <a:pt x="1187192" y="2190653"/>
                </a:lnTo>
                <a:lnTo>
                  <a:pt x="1164100" y="2175104"/>
                </a:lnTo>
                <a:lnTo>
                  <a:pt x="1170226" y="2176551"/>
                </a:lnTo>
                <a:lnTo>
                  <a:pt x="1183421" y="2183421"/>
                </a:lnTo>
                <a:lnTo>
                  <a:pt x="1190961" y="2183783"/>
                </a:lnTo>
                <a:lnTo>
                  <a:pt x="1192846" y="2184867"/>
                </a:lnTo>
                <a:lnTo>
                  <a:pt x="1189547" y="2185952"/>
                </a:lnTo>
                <a:lnTo>
                  <a:pt x="1188134" y="2187399"/>
                </a:lnTo>
                <a:lnTo>
                  <a:pt x="1214994" y="2200417"/>
                </a:lnTo>
                <a:lnTo>
                  <a:pt x="1237614" y="2211988"/>
                </a:lnTo>
                <a:lnTo>
                  <a:pt x="1243741" y="2210542"/>
                </a:lnTo>
                <a:lnTo>
                  <a:pt x="1256465" y="2214519"/>
                </a:lnTo>
                <a:lnTo>
                  <a:pt x="1260706" y="2217051"/>
                </a:lnTo>
                <a:lnTo>
                  <a:pt x="1269660" y="2222837"/>
                </a:lnTo>
                <a:lnTo>
                  <a:pt x="1286625" y="2228260"/>
                </a:lnTo>
                <a:lnTo>
                  <a:pt x="1294636" y="2232600"/>
                </a:lnTo>
                <a:lnTo>
                  <a:pt x="1296050" y="2235854"/>
                </a:lnTo>
                <a:lnTo>
                  <a:pt x="1302176" y="2236939"/>
                </a:lnTo>
                <a:lnTo>
                  <a:pt x="1311601" y="2241640"/>
                </a:lnTo>
                <a:lnTo>
                  <a:pt x="1323854" y="2251404"/>
                </a:lnTo>
                <a:lnTo>
                  <a:pt x="1331865" y="2256828"/>
                </a:lnTo>
                <a:lnTo>
                  <a:pt x="1326681" y="2261529"/>
                </a:lnTo>
                <a:lnTo>
                  <a:pt x="1320555" y="2262975"/>
                </a:lnTo>
                <a:lnTo>
                  <a:pt x="1312072" y="2259359"/>
                </a:lnTo>
                <a:lnTo>
                  <a:pt x="1299348" y="2253212"/>
                </a:lnTo>
                <a:lnTo>
                  <a:pt x="1293222" y="2253573"/>
                </a:lnTo>
                <a:lnTo>
                  <a:pt x="1302176" y="2261529"/>
                </a:lnTo>
                <a:lnTo>
                  <a:pt x="1309716" y="2277078"/>
                </a:lnTo>
                <a:lnTo>
                  <a:pt x="1316313" y="2283948"/>
                </a:lnTo>
                <a:lnTo>
                  <a:pt x="1315842" y="2286480"/>
                </a:lnTo>
                <a:lnTo>
                  <a:pt x="1317256" y="2287926"/>
                </a:lnTo>
                <a:lnTo>
                  <a:pt x="1314429" y="2290457"/>
                </a:lnTo>
                <a:lnTo>
                  <a:pt x="1308302" y="2292266"/>
                </a:lnTo>
                <a:lnTo>
                  <a:pt x="1305003" y="2291543"/>
                </a:lnTo>
                <a:lnTo>
                  <a:pt x="1310187" y="2295882"/>
                </a:lnTo>
                <a:lnTo>
                  <a:pt x="1318199" y="2304198"/>
                </a:lnTo>
                <a:lnTo>
                  <a:pt x="1315842" y="2304198"/>
                </a:lnTo>
                <a:lnTo>
                  <a:pt x="1314900" y="2307092"/>
                </a:lnTo>
                <a:lnTo>
                  <a:pt x="1312072" y="2305645"/>
                </a:lnTo>
                <a:lnTo>
                  <a:pt x="1312072" y="2307815"/>
                </a:lnTo>
                <a:lnTo>
                  <a:pt x="1318199" y="2309261"/>
                </a:lnTo>
                <a:lnTo>
                  <a:pt x="1320555" y="2308900"/>
                </a:lnTo>
                <a:lnTo>
                  <a:pt x="1322439" y="2312877"/>
                </a:lnTo>
                <a:lnTo>
                  <a:pt x="1325739" y="2316132"/>
                </a:lnTo>
                <a:lnTo>
                  <a:pt x="1325739" y="2319748"/>
                </a:lnTo>
                <a:lnTo>
                  <a:pt x="1323854" y="2322279"/>
                </a:lnTo>
                <a:lnTo>
                  <a:pt x="1325739" y="2323002"/>
                </a:lnTo>
                <a:lnTo>
                  <a:pt x="1328566" y="2323364"/>
                </a:lnTo>
                <a:lnTo>
                  <a:pt x="1325739" y="2324810"/>
                </a:lnTo>
                <a:lnTo>
                  <a:pt x="1323854" y="2326980"/>
                </a:lnTo>
                <a:lnTo>
                  <a:pt x="1321026" y="2323002"/>
                </a:lnTo>
                <a:lnTo>
                  <a:pt x="1320555" y="2313962"/>
                </a:lnTo>
                <a:lnTo>
                  <a:pt x="1317728" y="2309984"/>
                </a:lnTo>
                <a:lnTo>
                  <a:pt x="1317256" y="2311793"/>
                </a:lnTo>
                <a:lnTo>
                  <a:pt x="1319612" y="2315409"/>
                </a:lnTo>
                <a:lnTo>
                  <a:pt x="1318199" y="2318302"/>
                </a:lnTo>
                <a:lnTo>
                  <a:pt x="1315842" y="2317579"/>
                </a:lnTo>
                <a:lnTo>
                  <a:pt x="1313486" y="2318302"/>
                </a:lnTo>
                <a:lnTo>
                  <a:pt x="1313015" y="2324810"/>
                </a:lnTo>
                <a:lnTo>
                  <a:pt x="1321026" y="2336382"/>
                </a:lnTo>
                <a:lnTo>
                  <a:pt x="1329980" y="2339637"/>
                </a:lnTo>
                <a:lnTo>
                  <a:pt x="1330451" y="2342529"/>
                </a:lnTo>
                <a:lnTo>
                  <a:pt x="1326681" y="2345060"/>
                </a:lnTo>
                <a:lnTo>
                  <a:pt x="1322911" y="2348315"/>
                </a:lnTo>
                <a:lnTo>
                  <a:pt x="1319141" y="2346146"/>
                </a:lnTo>
                <a:lnTo>
                  <a:pt x="1319612" y="2347954"/>
                </a:lnTo>
                <a:lnTo>
                  <a:pt x="1318199" y="2349400"/>
                </a:lnTo>
                <a:lnTo>
                  <a:pt x="1315842" y="2348315"/>
                </a:lnTo>
                <a:lnTo>
                  <a:pt x="1314429" y="2356270"/>
                </a:lnTo>
                <a:lnTo>
                  <a:pt x="1315842" y="2363503"/>
                </a:lnTo>
                <a:lnTo>
                  <a:pt x="1311601" y="2369288"/>
                </a:lnTo>
                <a:lnTo>
                  <a:pt x="1305946" y="2382306"/>
                </a:lnTo>
                <a:lnTo>
                  <a:pt x="1299348" y="2385922"/>
                </a:lnTo>
                <a:lnTo>
                  <a:pt x="1293222" y="2383391"/>
                </a:lnTo>
                <a:lnTo>
                  <a:pt x="1285682" y="2384114"/>
                </a:lnTo>
                <a:lnTo>
                  <a:pt x="1280970" y="2384114"/>
                </a:lnTo>
                <a:lnTo>
                  <a:pt x="1272959" y="2382668"/>
                </a:lnTo>
                <a:lnTo>
                  <a:pt x="1256465" y="2382306"/>
                </a:lnTo>
                <a:lnTo>
                  <a:pt x="1248453" y="2383753"/>
                </a:lnTo>
                <a:lnTo>
                  <a:pt x="1245155" y="2381583"/>
                </a:lnTo>
                <a:lnTo>
                  <a:pt x="1237143" y="2381583"/>
                </a:lnTo>
                <a:lnTo>
                  <a:pt x="1228661" y="2383753"/>
                </a:lnTo>
                <a:lnTo>
                  <a:pt x="1220650" y="2383391"/>
                </a:lnTo>
                <a:lnTo>
                  <a:pt x="1216409" y="2380136"/>
                </a:lnTo>
                <a:lnTo>
                  <a:pt x="1220178" y="2376882"/>
                </a:lnTo>
                <a:lnTo>
                  <a:pt x="1214523" y="2374351"/>
                </a:lnTo>
                <a:lnTo>
                  <a:pt x="1207926" y="2367481"/>
                </a:lnTo>
                <a:lnTo>
                  <a:pt x="1201800" y="2359887"/>
                </a:lnTo>
                <a:lnTo>
                  <a:pt x="1193318" y="2353016"/>
                </a:lnTo>
                <a:lnTo>
                  <a:pt x="1186248" y="2350846"/>
                </a:lnTo>
                <a:lnTo>
                  <a:pt x="1186720" y="2356632"/>
                </a:lnTo>
                <a:lnTo>
                  <a:pt x="1191432" y="2364949"/>
                </a:lnTo>
                <a:lnTo>
                  <a:pt x="1192374" y="2371096"/>
                </a:lnTo>
                <a:lnTo>
                  <a:pt x="1189547" y="2374351"/>
                </a:lnTo>
                <a:lnTo>
                  <a:pt x="1186720" y="2372904"/>
                </a:lnTo>
                <a:lnTo>
                  <a:pt x="1184835" y="2373266"/>
                </a:lnTo>
                <a:lnTo>
                  <a:pt x="1183421" y="2374351"/>
                </a:lnTo>
                <a:lnTo>
                  <a:pt x="1186248" y="2376882"/>
                </a:lnTo>
                <a:lnTo>
                  <a:pt x="1186720" y="2377967"/>
                </a:lnTo>
                <a:lnTo>
                  <a:pt x="1184835" y="2379052"/>
                </a:lnTo>
                <a:lnTo>
                  <a:pt x="1182008" y="2377967"/>
                </a:lnTo>
                <a:lnTo>
                  <a:pt x="1181064" y="2376521"/>
                </a:lnTo>
                <a:lnTo>
                  <a:pt x="1180593" y="2379052"/>
                </a:lnTo>
                <a:lnTo>
                  <a:pt x="1175882" y="2381583"/>
                </a:lnTo>
                <a:lnTo>
                  <a:pt x="1169754" y="2383391"/>
                </a:lnTo>
                <a:lnTo>
                  <a:pt x="1164100" y="2385922"/>
                </a:lnTo>
                <a:lnTo>
                  <a:pt x="1161744" y="2388815"/>
                </a:lnTo>
                <a:lnTo>
                  <a:pt x="1159388" y="2387008"/>
                </a:lnTo>
                <a:lnTo>
                  <a:pt x="1154675" y="2384838"/>
                </a:lnTo>
                <a:lnTo>
                  <a:pt x="1152318" y="2387369"/>
                </a:lnTo>
                <a:lnTo>
                  <a:pt x="1148549" y="2384114"/>
                </a:lnTo>
                <a:lnTo>
                  <a:pt x="1141952" y="2382306"/>
                </a:lnTo>
                <a:lnTo>
                  <a:pt x="1137710" y="2384838"/>
                </a:lnTo>
                <a:lnTo>
                  <a:pt x="1134411" y="2381583"/>
                </a:lnTo>
                <a:lnTo>
                  <a:pt x="1132526" y="2373990"/>
                </a:lnTo>
                <a:lnTo>
                  <a:pt x="1131584" y="2366034"/>
                </a:lnTo>
                <a:lnTo>
                  <a:pt x="1129227" y="2359164"/>
                </a:lnTo>
                <a:lnTo>
                  <a:pt x="1125458" y="2356632"/>
                </a:lnTo>
                <a:lnTo>
                  <a:pt x="1125458" y="2353739"/>
                </a:lnTo>
                <a:lnTo>
                  <a:pt x="1124986" y="2350485"/>
                </a:lnTo>
                <a:lnTo>
                  <a:pt x="1127814" y="2349761"/>
                </a:lnTo>
                <a:lnTo>
                  <a:pt x="1129698" y="2350485"/>
                </a:lnTo>
                <a:lnTo>
                  <a:pt x="1129698" y="2345060"/>
                </a:lnTo>
                <a:lnTo>
                  <a:pt x="1120745" y="2336382"/>
                </a:lnTo>
                <a:lnTo>
                  <a:pt x="1120745" y="2331319"/>
                </a:lnTo>
                <a:lnTo>
                  <a:pt x="1114148" y="2329150"/>
                </a:lnTo>
                <a:lnTo>
                  <a:pt x="1103780" y="2324449"/>
                </a:lnTo>
                <a:lnTo>
                  <a:pt x="1100010" y="2320110"/>
                </a:lnTo>
                <a:lnTo>
                  <a:pt x="1098596" y="2321194"/>
                </a:lnTo>
                <a:lnTo>
                  <a:pt x="1098596" y="2323364"/>
                </a:lnTo>
                <a:lnTo>
                  <a:pt x="1100481" y="2324810"/>
                </a:lnTo>
                <a:lnTo>
                  <a:pt x="1101423" y="2325895"/>
                </a:lnTo>
                <a:lnTo>
                  <a:pt x="1099067" y="2326619"/>
                </a:lnTo>
                <a:lnTo>
                  <a:pt x="1101423" y="2326619"/>
                </a:lnTo>
                <a:lnTo>
                  <a:pt x="1103780" y="2328065"/>
                </a:lnTo>
                <a:lnTo>
                  <a:pt x="1102366" y="2331319"/>
                </a:lnTo>
                <a:lnTo>
                  <a:pt x="1103309" y="2333851"/>
                </a:lnTo>
                <a:lnTo>
                  <a:pt x="1100481" y="2334212"/>
                </a:lnTo>
                <a:lnTo>
                  <a:pt x="1099067" y="2331681"/>
                </a:lnTo>
                <a:lnTo>
                  <a:pt x="1097183" y="2335297"/>
                </a:lnTo>
                <a:lnTo>
                  <a:pt x="1092941" y="2337467"/>
                </a:lnTo>
                <a:lnTo>
                  <a:pt x="1096240" y="2339637"/>
                </a:lnTo>
                <a:lnTo>
                  <a:pt x="1102366" y="2337467"/>
                </a:lnTo>
                <a:lnTo>
                  <a:pt x="1106136" y="2337828"/>
                </a:lnTo>
                <a:lnTo>
                  <a:pt x="1105194" y="2340721"/>
                </a:lnTo>
                <a:lnTo>
                  <a:pt x="1101423" y="2343252"/>
                </a:lnTo>
                <a:lnTo>
                  <a:pt x="1101894" y="2345060"/>
                </a:lnTo>
                <a:lnTo>
                  <a:pt x="1104722" y="2346146"/>
                </a:lnTo>
                <a:lnTo>
                  <a:pt x="1101894" y="2347954"/>
                </a:lnTo>
                <a:lnTo>
                  <a:pt x="1100010" y="2346146"/>
                </a:lnTo>
                <a:lnTo>
                  <a:pt x="1099067" y="2347954"/>
                </a:lnTo>
                <a:lnTo>
                  <a:pt x="1098596" y="2349400"/>
                </a:lnTo>
                <a:lnTo>
                  <a:pt x="1101423" y="2348315"/>
                </a:lnTo>
                <a:lnTo>
                  <a:pt x="1103309" y="2350846"/>
                </a:lnTo>
                <a:lnTo>
                  <a:pt x="1101423" y="2353016"/>
                </a:lnTo>
                <a:lnTo>
                  <a:pt x="1101423" y="2354463"/>
                </a:lnTo>
                <a:lnTo>
                  <a:pt x="1097654" y="2356632"/>
                </a:lnTo>
                <a:lnTo>
                  <a:pt x="1097183" y="2362779"/>
                </a:lnTo>
                <a:lnTo>
                  <a:pt x="1101423" y="2364949"/>
                </a:lnTo>
                <a:lnTo>
                  <a:pt x="1097183" y="2367118"/>
                </a:lnTo>
                <a:lnTo>
                  <a:pt x="1097654" y="2372904"/>
                </a:lnTo>
                <a:lnTo>
                  <a:pt x="1099067" y="2375436"/>
                </a:lnTo>
                <a:lnTo>
                  <a:pt x="1096240" y="2376882"/>
                </a:lnTo>
                <a:lnTo>
                  <a:pt x="1095297" y="2375074"/>
                </a:lnTo>
                <a:lnTo>
                  <a:pt x="1092941" y="2379775"/>
                </a:lnTo>
                <a:lnTo>
                  <a:pt x="1097183" y="2388454"/>
                </a:lnTo>
                <a:lnTo>
                  <a:pt x="1115561" y="2400026"/>
                </a:lnTo>
                <a:lnTo>
                  <a:pt x="1128285" y="2407258"/>
                </a:lnTo>
                <a:lnTo>
                  <a:pt x="1129227" y="2406172"/>
                </a:lnTo>
                <a:lnTo>
                  <a:pt x="1128285" y="2405088"/>
                </a:lnTo>
                <a:lnTo>
                  <a:pt x="1134411" y="2408342"/>
                </a:lnTo>
                <a:lnTo>
                  <a:pt x="1140066" y="2414128"/>
                </a:lnTo>
                <a:lnTo>
                  <a:pt x="1141952" y="2413405"/>
                </a:lnTo>
                <a:lnTo>
                  <a:pt x="1143365" y="2411958"/>
                </a:lnTo>
                <a:lnTo>
                  <a:pt x="1160330" y="2418829"/>
                </a:lnTo>
                <a:lnTo>
                  <a:pt x="1191432" y="2430039"/>
                </a:lnTo>
                <a:lnTo>
                  <a:pt x="1207926" y="2439079"/>
                </a:lnTo>
                <a:lnTo>
                  <a:pt x="1209812" y="2439079"/>
                </a:lnTo>
                <a:lnTo>
                  <a:pt x="1211225" y="2436910"/>
                </a:lnTo>
                <a:lnTo>
                  <a:pt x="1223949" y="2441972"/>
                </a:lnTo>
                <a:lnTo>
                  <a:pt x="1247982" y="2448481"/>
                </a:lnTo>
                <a:lnTo>
                  <a:pt x="1260234" y="2453905"/>
                </a:lnTo>
                <a:lnTo>
                  <a:pt x="1261178" y="2451374"/>
                </a:lnTo>
                <a:lnTo>
                  <a:pt x="1259292" y="2448843"/>
                </a:lnTo>
                <a:lnTo>
                  <a:pt x="1262120" y="2448843"/>
                </a:lnTo>
                <a:lnTo>
                  <a:pt x="1267304" y="2451012"/>
                </a:lnTo>
                <a:lnTo>
                  <a:pt x="1268717" y="2448843"/>
                </a:lnTo>
                <a:lnTo>
                  <a:pt x="1272016" y="2453182"/>
                </a:lnTo>
                <a:lnTo>
                  <a:pt x="1278142" y="2456075"/>
                </a:lnTo>
                <a:lnTo>
                  <a:pt x="1279556" y="2453905"/>
                </a:lnTo>
                <a:lnTo>
                  <a:pt x="1278142" y="2452459"/>
                </a:lnTo>
                <a:lnTo>
                  <a:pt x="1287096" y="2459329"/>
                </a:lnTo>
                <a:lnTo>
                  <a:pt x="1307360" y="2474517"/>
                </a:lnTo>
                <a:lnTo>
                  <a:pt x="1314900" y="2486450"/>
                </a:lnTo>
                <a:lnTo>
                  <a:pt x="1314429" y="2492597"/>
                </a:lnTo>
                <a:lnTo>
                  <a:pt x="1320555" y="2492959"/>
                </a:lnTo>
                <a:lnTo>
                  <a:pt x="1329980" y="2491513"/>
                </a:lnTo>
                <a:lnTo>
                  <a:pt x="1342704" y="2486812"/>
                </a:lnTo>
                <a:lnTo>
                  <a:pt x="1353071" y="2486450"/>
                </a:lnTo>
                <a:lnTo>
                  <a:pt x="1354956" y="2490428"/>
                </a:lnTo>
                <a:lnTo>
                  <a:pt x="1354485" y="2500553"/>
                </a:lnTo>
                <a:lnTo>
                  <a:pt x="1355898" y="2505254"/>
                </a:lnTo>
                <a:lnTo>
                  <a:pt x="1351658" y="2505977"/>
                </a:lnTo>
                <a:lnTo>
                  <a:pt x="1348359" y="2512486"/>
                </a:lnTo>
                <a:lnTo>
                  <a:pt x="1350243" y="2515017"/>
                </a:lnTo>
                <a:lnTo>
                  <a:pt x="1342232" y="2514294"/>
                </a:lnTo>
                <a:lnTo>
                  <a:pt x="1323854" y="2507062"/>
                </a:lnTo>
                <a:lnTo>
                  <a:pt x="1314900" y="2504531"/>
                </a:lnTo>
                <a:lnTo>
                  <a:pt x="1313015" y="2507785"/>
                </a:lnTo>
                <a:lnTo>
                  <a:pt x="1314429" y="2512848"/>
                </a:lnTo>
                <a:lnTo>
                  <a:pt x="1316313" y="2518272"/>
                </a:lnTo>
                <a:lnTo>
                  <a:pt x="1314900" y="2523696"/>
                </a:lnTo>
                <a:lnTo>
                  <a:pt x="1311129" y="2527312"/>
                </a:lnTo>
                <a:lnTo>
                  <a:pt x="1305946" y="2526950"/>
                </a:lnTo>
                <a:lnTo>
                  <a:pt x="1301234" y="2528397"/>
                </a:lnTo>
                <a:lnTo>
                  <a:pt x="1302647" y="2531290"/>
                </a:lnTo>
                <a:lnTo>
                  <a:pt x="1302176" y="2533821"/>
                </a:lnTo>
                <a:lnTo>
                  <a:pt x="1296050" y="2535629"/>
                </a:lnTo>
                <a:lnTo>
                  <a:pt x="1289924" y="2538884"/>
                </a:lnTo>
                <a:lnTo>
                  <a:pt x="1285211" y="2536352"/>
                </a:lnTo>
                <a:lnTo>
                  <a:pt x="1276257" y="2535267"/>
                </a:lnTo>
                <a:lnTo>
                  <a:pt x="1268246" y="2536352"/>
                </a:lnTo>
                <a:lnTo>
                  <a:pt x="1259292" y="2535629"/>
                </a:lnTo>
                <a:lnTo>
                  <a:pt x="1254579" y="2533098"/>
                </a:lnTo>
                <a:lnTo>
                  <a:pt x="1250339" y="2536714"/>
                </a:lnTo>
                <a:lnTo>
                  <a:pt x="1247040" y="2544669"/>
                </a:lnTo>
                <a:lnTo>
                  <a:pt x="1245155" y="2556964"/>
                </a:lnTo>
                <a:lnTo>
                  <a:pt x="1243269" y="2564920"/>
                </a:lnTo>
                <a:lnTo>
                  <a:pt x="1244212" y="2566004"/>
                </a:lnTo>
                <a:lnTo>
                  <a:pt x="1247040" y="2564557"/>
                </a:lnTo>
                <a:lnTo>
                  <a:pt x="1248453" y="2565643"/>
                </a:lnTo>
                <a:lnTo>
                  <a:pt x="1249868" y="2571790"/>
                </a:lnTo>
                <a:lnTo>
                  <a:pt x="1248924" y="2580469"/>
                </a:lnTo>
                <a:lnTo>
                  <a:pt x="1243741" y="2585170"/>
                </a:lnTo>
                <a:lnTo>
                  <a:pt x="1247982" y="2590956"/>
                </a:lnTo>
                <a:lnTo>
                  <a:pt x="1256465" y="2601804"/>
                </a:lnTo>
                <a:lnTo>
                  <a:pt x="1257879" y="2607589"/>
                </a:lnTo>
                <a:lnTo>
                  <a:pt x="1240914" y="2596741"/>
                </a:lnTo>
                <a:lnTo>
                  <a:pt x="1228190" y="2585170"/>
                </a:lnTo>
                <a:lnTo>
                  <a:pt x="1225362" y="2584084"/>
                </a:lnTo>
                <a:lnTo>
                  <a:pt x="1222535" y="2584084"/>
                </a:lnTo>
                <a:lnTo>
                  <a:pt x="1221121" y="2586978"/>
                </a:lnTo>
                <a:lnTo>
                  <a:pt x="1218765" y="2588786"/>
                </a:lnTo>
                <a:lnTo>
                  <a:pt x="1215938" y="2588424"/>
                </a:lnTo>
                <a:lnTo>
                  <a:pt x="1214523" y="2590956"/>
                </a:lnTo>
                <a:lnTo>
                  <a:pt x="1216409" y="2595656"/>
                </a:lnTo>
                <a:lnTo>
                  <a:pt x="1213110" y="2597102"/>
                </a:lnTo>
                <a:lnTo>
                  <a:pt x="1215938" y="2598188"/>
                </a:lnTo>
                <a:lnTo>
                  <a:pt x="1218765" y="2601804"/>
                </a:lnTo>
                <a:lnTo>
                  <a:pt x="1218765" y="2603611"/>
                </a:lnTo>
                <a:lnTo>
                  <a:pt x="1224891" y="2605058"/>
                </a:lnTo>
                <a:lnTo>
                  <a:pt x="1231017" y="2606143"/>
                </a:lnTo>
                <a:lnTo>
                  <a:pt x="1228661" y="2608313"/>
                </a:lnTo>
                <a:lnTo>
                  <a:pt x="1226304" y="2609036"/>
                </a:lnTo>
                <a:lnTo>
                  <a:pt x="1233374" y="2624946"/>
                </a:lnTo>
                <a:lnTo>
                  <a:pt x="1237143" y="2640858"/>
                </a:lnTo>
                <a:lnTo>
                  <a:pt x="1241856" y="2643027"/>
                </a:lnTo>
                <a:lnTo>
                  <a:pt x="1243741" y="2645559"/>
                </a:lnTo>
                <a:close/>
                <a:moveTo>
                  <a:pt x="1026024" y="2657130"/>
                </a:moveTo>
                <a:lnTo>
                  <a:pt x="1026024" y="2654832"/>
                </a:lnTo>
                <a:lnTo>
                  <a:pt x="1022254" y="2654450"/>
                </a:lnTo>
                <a:lnTo>
                  <a:pt x="1019426" y="2656747"/>
                </a:lnTo>
                <a:lnTo>
                  <a:pt x="1017542" y="2654832"/>
                </a:lnTo>
                <a:lnTo>
                  <a:pt x="1016598" y="2652152"/>
                </a:lnTo>
                <a:lnTo>
                  <a:pt x="1018013" y="2650621"/>
                </a:lnTo>
                <a:lnTo>
                  <a:pt x="1022254" y="2651770"/>
                </a:lnTo>
                <a:lnTo>
                  <a:pt x="1027438" y="2653684"/>
                </a:lnTo>
                <a:lnTo>
                  <a:pt x="1029323" y="2656747"/>
                </a:lnTo>
                <a:close/>
                <a:moveTo>
                  <a:pt x="1191903" y="2661469"/>
                </a:moveTo>
                <a:lnTo>
                  <a:pt x="1187662" y="2660746"/>
                </a:lnTo>
                <a:lnTo>
                  <a:pt x="1182479" y="2653152"/>
                </a:lnTo>
                <a:lnTo>
                  <a:pt x="1177766" y="2650621"/>
                </a:lnTo>
                <a:lnTo>
                  <a:pt x="1182950" y="2651706"/>
                </a:lnTo>
                <a:lnTo>
                  <a:pt x="1190019" y="2658938"/>
                </a:lnTo>
                <a:close/>
                <a:moveTo>
                  <a:pt x="1067493" y="2661470"/>
                </a:moveTo>
                <a:lnTo>
                  <a:pt x="1066079" y="2660193"/>
                </a:lnTo>
                <a:lnTo>
                  <a:pt x="1063252" y="2658598"/>
                </a:lnTo>
                <a:lnTo>
                  <a:pt x="1066079" y="2657322"/>
                </a:lnTo>
                <a:lnTo>
                  <a:pt x="1070792" y="2656045"/>
                </a:lnTo>
                <a:lnTo>
                  <a:pt x="1073148" y="2657003"/>
                </a:lnTo>
                <a:lnTo>
                  <a:pt x="1070792" y="2660193"/>
                </a:lnTo>
                <a:close/>
                <a:moveTo>
                  <a:pt x="1044873" y="2674487"/>
                </a:moveTo>
                <a:lnTo>
                  <a:pt x="1039690" y="2670509"/>
                </a:lnTo>
                <a:lnTo>
                  <a:pt x="1037804" y="2665808"/>
                </a:lnTo>
                <a:lnTo>
                  <a:pt x="1039690" y="2666894"/>
                </a:lnTo>
                <a:lnTo>
                  <a:pt x="1044873" y="2671594"/>
                </a:lnTo>
                <a:close/>
                <a:moveTo>
                  <a:pt x="1032149" y="2676657"/>
                </a:moveTo>
                <a:lnTo>
                  <a:pt x="1028380" y="2672977"/>
                </a:lnTo>
                <a:lnTo>
                  <a:pt x="1018483" y="2665247"/>
                </a:lnTo>
                <a:lnTo>
                  <a:pt x="1015184" y="2659358"/>
                </a:lnTo>
                <a:lnTo>
                  <a:pt x="1015655" y="2656045"/>
                </a:lnTo>
                <a:lnTo>
                  <a:pt x="1018955" y="2661199"/>
                </a:lnTo>
                <a:lnTo>
                  <a:pt x="1027908" y="2668192"/>
                </a:lnTo>
                <a:lnTo>
                  <a:pt x="1032149" y="2673713"/>
                </a:lnTo>
                <a:close/>
                <a:moveTo>
                  <a:pt x="1039218" y="2682081"/>
                </a:moveTo>
                <a:lnTo>
                  <a:pt x="1033564" y="2676223"/>
                </a:lnTo>
                <a:lnTo>
                  <a:pt x="1036134" y="2675572"/>
                </a:lnTo>
                <a:lnTo>
                  <a:pt x="1037676" y="2679477"/>
                </a:lnTo>
                <a:lnTo>
                  <a:pt x="1038705" y="2680779"/>
                </a:lnTo>
                <a:close/>
                <a:moveTo>
                  <a:pt x="1296992" y="2709202"/>
                </a:moveTo>
                <a:lnTo>
                  <a:pt x="1288980" y="2707761"/>
                </a:lnTo>
                <a:lnTo>
                  <a:pt x="1279085" y="2698756"/>
                </a:lnTo>
                <a:lnTo>
                  <a:pt x="1273901" y="2692993"/>
                </a:lnTo>
                <a:lnTo>
                  <a:pt x="1275314" y="2692633"/>
                </a:lnTo>
                <a:lnTo>
                  <a:pt x="1276728" y="2689391"/>
                </a:lnTo>
                <a:lnTo>
                  <a:pt x="1278613" y="2689391"/>
                </a:lnTo>
                <a:lnTo>
                  <a:pt x="1276728" y="2683268"/>
                </a:lnTo>
                <a:lnTo>
                  <a:pt x="1271073" y="2671381"/>
                </a:lnTo>
                <a:lnTo>
                  <a:pt x="1272016" y="2664537"/>
                </a:lnTo>
                <a:lnTo>
                  <a:pt x="1268246" y="2664177"/>
                </a:lnTo>
                <a:lnTo>
                  <a:pt x="1264947" y="2662376"/>
                </a:lnTo>
                <a:lnTo>
                  <a:pt x="1267775" y="2659854"/>
                </a:lnTo>
                <a:lnTo>
                  <a:pt x="1267775" y="2657694"/>
                </a:lnTo>
                <a:lnTo>
                  <a:pt x="1263533" y="2657333"/>
                </a:lnTo>
                <a:lnTo>
                  <a:pt x="1260234" y="2654812"/>
                </a:lnTo>
                <a:lnTo>
                  <a:pt x="1263533" y="2651570"/>
                </a:lnTo>
                <a:lnTo>
                  <a:pt x="1262120" y="2651210"/>
                </a:lnTo>
                <a:lnTo>
                  <a:pt x="1258820" y="2649409"/>
                </a:lnTo>
                <a:lnTo>
                  <a:pt x="1257407" y="2651210"/>
                </a:lnTo>
                <a:lnTo>
                  <a:pt x="1257407" y="2647968"/>
                </a:lnTo>
                <a:lnTo>
                  <a:pt x="1256936" y="2644726"/>
                </a:lnTo>
                <a:lnTo>
                  <a:pt x="1255522" y="2643286"/>
                </a:lnTo>
                <a:lnTo>
                  <a:pt x="1252694" y="2645446"/>
                </a:lnTo>
                <a:lnTo>
                  <a:pt x="1251281" y="2644366"/>
                </a:lnTo>
                <a:lnTo>
                  <a:pt x="1252223" y="2640764"/>
                </a:lnTo>
                <a:lnTo>
                  <a:pt x="1247982" y="2635361"/>
                </a:lnTo>
                <a:lnTo>
                  <a:pt x="1249396" y="2631759"/>
                </a:lnTo>
                <a:lnTo>
                  <a:pt x="1246568" y="2631759"/>
                </a:lnTo>
                <a:lnTo>
                  <a:pt x="1243269" y="2628878"/>
                </a:lnTo>
                <a:lnTo>
                  <a:pt x="1241384" y="2621674"/>
                </a:lnTo>
                <a:lnTo>
                  <a:pt x="1241855" y="2616991"/>
                </a:lnTo>
                <a:lnTo>
                  <a:pt x="1248924" y="2617351"/>
                </a:lnTo>
                <a:lnTo>
                  <a:pt x="1258349" y="2622394"/>
                </a:lnTo>
                <a:lnTo>
                  <a:pt x="1268246" y="2635361"/>
                </a:lnTo>
                <a:lnTo>
                  <a:pt x="1280027" y="2644006"/>
                </a:lnTo>
                <a:lnTo>
                  <a:pt x="1277199" y="2647968"/>
                </a:lnTo>
                <a:lnTo>
                  <a:pt x="1281912" y="2653731"/>
                </a:lnTo>
                <a:lnTo>
                  <a:pt x="1287567" y="2655172"/>
                </a:lnTo>
                <a:lnTo>
                  <a:pt x="1288038" y="2657694"/>
                </a:lnTo>
                <a:lnTo>
                  <a:pt x="1285211" y="2661296"/>
                </a:lnTo>
                <a:lnTo>
                  <a:pt x="1290866" y="2664177"/>
                </a:lnTo>
                <a:lnTo>
                  <a:pt x="1294164" y="2667058"/>
                </a:lnTo>
                <a:lnTo>
                  <a:pt x="1305003" y="2667058"/>
                </a:lnTo>
                <a:lnTo>
                  <a:pt x="1322910" y="2667058"/>
                </a:lnTo>
                <a:lnTo>
                  <a:pt x="1335635" y="2669220"/>
                </a:lnTo>
                <a:lnTo>
                  <a:pt x="1342232" y="2671741"/>
                </a:lnTo>
                <a:lnTo>
                  <a:pt x="1342232" y="2674983"/>
                </a:lnTo>
                <a:lnTo>
                  <a:pt x="1346002" y="2677144"/>
                </a:lnTo>
                <a:lnTo>
                  <a:pt x="1335635" y="2678225"/>
                </a:lnTo>
                <a:lnTo>
                  <a:pt x="1325267" y="2680746"/>
                </a:lnTo>
                <a:lnTo>
                  <a:pt x="1324796" y="2683628"/>
                </a:lnTo>
                <a:lnTo>
                  <a:pt x="1321497" y="2687230"/>
                </a:lnTo>
                <a:lnTo>
                  <a:pt x="1319141" y="2684708"/>
                </a:lnTo>
                <a:lnTo>
                  <a:pt x="1318198" y="2686870"/>
                </a:lnTo>
                <a:lnTo>
                  <a:pt x="1318198" y="2689391"/>
                </a:lnTo>
                <a:lnTo>
                  <a:pt x="1320554" y="2687230"/>
                </a:lnTo>
                <a:lnTo>
                  <a:pt x="1328094" y="2691552"/>
                </a:lnTo>
                <a:lnTo>
                  <a:pt x="1332807" y="2692993"/>
                </a:lnTo>
                <a:lnTo>
                  <a:pt x="1332807" y="2696235"/>
                </a:lnTo>
                <a:lnTo>
                  <a:pt x="1330922" y="2699477"/>
                </a:lnTo>
                <a:lnTo>
                  <a:pt x="1328094" y="2697675"/>
                </a:lnTo>
                <a:lnTo>
                  <a:pt x="1321968" y="2694794"/>
                </a:lnTo>
                <a:lnTo>
                  <a:pt x="1318670" y="2695154"/>
                </a:lnTo>
                <a:lnTo>
                  <a:pt x="1317256" y="2697315"/>
                </a:lnTo>
                <a:lnTo>
                  <a:pt x="1308302" y="2695514"/>
                </a:lnTo>
                <a:lnTo>
                  <a:pt x="1291337" y="2689391"/>
                </a:lnTo>
                <a:lnTo>
                  <a:pt x="1283326" y="2689031"/>
                </a:lnTo>
                <a:lnTo>
                  <a:pt x="1281912" y="2692633"/>
                </a:lnTo>
                <a:lnTo>
                  <a:pt x="1284268" y="2697315"/>
                </a:lnTo>
                <a:lnTo>
                  <a:pt x="1292750" y="2700197"/>
                </a:lnTo>
                <a:lnTo>
                  <a:pt x="1301705" y="2700917"/>
                </a:lnTo>
                <a:lnTo>
                  <a:pt x="1299819" y="2704519"/>
                </a:lnTo>
                <a:lnTo>
                  <a:pt x="1302176" y="2707761"/>
                </a:lnTo>
                <a:close/>
                <a:moveTo>
                  <a:pt x="1346406" y="2714626"/>
                </a:moveTo>
                <a:lnTo>
                  <a:pt x="1343578" y="2712210"/>
                </a:lnTo>
                <a:lnTo>
                  <a:pt x="1343174" y="2709103"/>
                </a:lnTo>
                <a:lnTo>
                  <a:pt x="1344790" y="2708068"/>
                </a:lnTo>
                <a:lnTo>
                  <a:pt x="1347214" y="2707032"/>
                </a:lnTo>
                <a:lnTo>
                  <a:pt x="1348426" y="2709103"/>
                </a:lnTo>
                <a:lnTo>
                  <a:pt x="1348829" y="2712901"/>
                </a:ln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  <p:sp>
        <p:nvSpPr>
          <p:cNvPr id="2745" name="자유형 2744"/>
          <p:cNvSpPr>
            <a:spLocks/>
          </p:cNvSpPr>
          <p:nvPr/>
        </p:nvSpPr>
        <p:spPr bwMode="auto">
          <a:xfrm flipH="1" flipV="1">
            <a:off x="9091509" y="5299396"/>
            <a:ext cx="3100489" cy="1558601"/>
          </a:xfrm>
          <a:custGeom>
            <a:avLst/>
            <a:gdLst>
              <a:gd name="connsiteX0" fmla="*/ 4369541 w 4719208"/>
              <a:gd name="connsiteY0" fmla="*/ 470 h 2714626"/>
              <a:gd name="connsiteX1" fmla="*/ 4369163 w 4719208"/>
              <a:gd name="connsiteY1" fmla="*/ 0 h 2714626"/>
              <a:gd name="connsiteX2" fmla="*/ 4371128 w 4719208"/>
              <a:gd name="connsiteY2" fmla="*/ 0 h 2714626"/>
              <a:gd name="connsiteX3" fmla="*/ 4280946 w 4719208"/>
              <a:gd name="connsiteY3" fmla="*/ 5900 h 2714626"/>
              <a:gd name="connsiteX4" fmla="*/ 4282286 w 4719208"/>
              <a:gd name="connsiteY4" fmla="*/ 3728 h 2714626"/>
              <a:gd name="connsiteX5" fmla="*/ 4286750 w 4719208"/>
              <a:gd name="connsiteY5" fmla="*/ 4348 h 2714626"/>
              <a:gd name="connsiteX6" fmla="*/ 4289429 w 4719208"/>
              <a:gd name="connsiteY6" fmla="*/ 4348 h 2714626"/>
              <a:gd name="connsiteX7" fmla="*/ 4286750 w 4719208"/>
              <a:gd name="connsiteY7" fmla="*/ 5589 h 2714626"/>
              <a:gd name="connsiteX8" fmla="*/ 4695174 w 4719208"/>
              <a:gd name="connsiteY8" fmla="*/ 5900 h 2714626"/>
              <a:gd name="connsiteX9" fmla="*/ 4696790 w 4719208"/>
              <a:gd name="connsiteY9" fmla="*/ 2644 h 2714626"/>
              <a:gd name="connsiteX10" fmla="*/ 4700829 w 4719208"/>
              <a:gd name="connsiteY10" fmla="*/ 1557 h 2714626"/>
              <a:gd name="connsiteX11" fmla="*/ 4699214 w 4719208"/>
              <a:gd name="connsiteY11" fmla="*/ 4814 h 2714626"/>
              <a:gd name="connsiteX12" fmla="*/ 4219890 w 4719208"/>
              <a:gd name="connsiteY12" fmla="*/ 10240 h 2714626"/>
              <a:gd name="connsiteX13" fmla="*/ 4216797 w 4719208"/>
              <a:gd name="connsiteY13" fmla="*/ 10240 h 2714626"/>
              <a:gd name="connsiteX14" fmla="*/ 4215914 w 4719208"/>
              <a:gd name="connsiteY14" fmla="*/ 7873 h 2714626"/>
              <a:gd name="connsiteX15" fmla="*/ 4220332 w 4719208"/>
              <a:gd name="connsiteY15" fmla="*/ 7873 h 2714626"/>
              <a:gd name="connsiteX16" fmla="*/ 4221216 w 4719208"/>
              <a:gd name="connsiteY16" fmla="*/ 5900 h 2714626"/>
              <a:gd name="connsiteX17" fmla="*/ 4222983 w 4719208"/>
              <a:gd name="connsiteY17" fmla="*/ 7083 h 2714626"/>
              <a:gd name="connsiteX18" fmla="*/ 4714496 w 4719208"/>
              <a:gd name="connsiteY18" fmla="*/ 10242 h 2714626"/>
              <a:gd name="connsiteX19" fmla="*/ 4713082 w 4719208"/>
              <a:gd name="connsiteY19" fmla="*/ 10242 h 2714626"/>
              <a:gd name="connsiteX20" fmla="*/ 4713082 w 4719208"/>
              <a:gd name="connsiteY20" fmla="*/ 9573 h 2714626"/>
              <a:gd name="connsiteX21" fmla="*/ 4710726 w 4719208"/>
              <a:gd name="connsiteY21" fmla="*/ 9907 h 2714626"/>
              <a:gd name="connsiteX22" fmla="*/ 4713082 w 4719208"/>
              <a:gd name="connsiteY22" fmla="*/ 6903 h 2714626"/>
              <a:gd name="connsiteX23" fmla="*/ 4719208 w 4719208"/>
              <a:gd name="connsiteY23" fmla="*/ 5900 h 2714626"/>
              <a:gd name="connsiteX24" fmla="*/ 4717794 w 4719208"/>
              <a:gd name="connsiteY24" fmla="*/ 7571 h 2714626"/>
              <a:gd name="connsiteX25" fmla="*/ 4714496 w 4719208"/>
              <a:gd name="connsiteY25" fmla="*/ 8572 h 2714626"/>
              <a:gd name="connsiteX26" fmla="*/ 4665957 w 4719208"/>
              <a:gd name="connsiteY26" fmla="*/ 12412 h 2714626"/>
              <a:gd name="connsiteX27" fmla="*/ 4659831 w 4719208"/>
              <a:gd name="connsiteY27" fmla="*/ 12412 h 2714626"/>
              <a:gd name="connsiteX28" fmla="*/ 4663130 w 4719208"/>
              <a:gd name="connsiteY28" fmla="*/ 10497 h 2714626"/>
              <a:gd name="connsiteX29" fmla="*/ 4665486 w 4719208"/>
              <a:gd name="connsiteY29" fmla="*/ 7305 h 2714626"/>
              <a:gd name="connsiteX30" fmla="*/ 4668785 w 4719208"/>
              <a:gd name="connsiteY30" fmla="*/ 7943 h 2714626"/>
              <a:gd name="connsiteX31" fmla="*/ 4673969 w 4719208"/>
              <a:gd name="connsiteY31" fmla="*/ 6987 h 2714626"/>
              <a:gd name="connsiteX32" fmla="*/ 4673497 w 4719208"/>
              <a:gd name="connsiteY32" fmla="*/ 8263 h 2714626"/>
              <a:gd name="connsiteX33" fmla="*/ 4667842 w 4719208"/>
              <a:gd name="connsiteY33" fmla="*/ 9858 h 2714626"/>
              <a:gd name="connsiteX34" fmla="*/ 4670199 w 4719208"/>
              <a:gd name="connsiteY34" fmla="*/ 10497 h 2714626"/>
              <a:gd name="connsiteX35" fmla="*/ 4139571 w 4719208"/>
              <a:gd name="connsiteY35" fmla="*/ 14580 h 2714626"/>
              <a:gd name="connsiteX36" fmla="*/ 4144621 w 4719208"/>
              <a:gd name="connsiteY36" fmla="*/ 12410 h 2714626"/>
              <a:gd name="connsiteX37" fmla="*/ 4153709 w 4719208"/>
              <a:gd name="connsiteY37" fmla="*/ 12410 h 2714626"/>
              <a:gd name="connsiteX38" fmla="*/ 4150174 w 4719208"/>
              <a:gd name="connsiteY38" fmla="*/ 13857 h 2714626"/>
              <a:gd name="connsiteX39" fmla="*/ 4436459 w 4719208"/>
              <a:gd name="connsiteY39" fmla="*/ 15665 h 2714626"/>
              <a:gd name="connsiteX40" fmla="*/ 4440417 w 4719208"/>
              <a:gd name="connsiteY40" fmla="*/ 12411 h 2714626"/>
              <a:gd name="connsiteX41" fmla="*/ 4446355 w 4719208"/>
              <a:gd name="connsiteY41" fmla="*/ 14271 h 2714626"/>
              <a:gd name="connsiteX42" fmla="*/ 4614962 w 4719208"/>
              <a:gd name="connsiteY42" fmla="*/ 17835 h 2714626"/>
              <a:gd name="connsiteX43" fmla="*/ 4613177 w 4719208"/>
              <a:gd name="connsiteY43" fmla="*/ 17294 h 2714626"/>
              <a:gd name="connsiteX44" fmla="*/ 4615856 w 4719208"/>
              <a:gd name="connsiteY44" fmla="*/ 15665 h 2714626"/>
              <a:gd name="connsiteX45" fmla="*/ 4621659 w 4719208"/>
              <a:gd name="connsiteY45" fmla="*/ 15665 h 2714626"/>
              <a:gd name="connsiteX46" fmla="*/ 4619874 w 4719208"/>
              <a:gd name="connsiteY46" fmla="*/ 17023 h 2714626"/>
              <a:gd name="connsiteX47" fmla="*/ 986795 w 4719208"/>
              <a:gd name="connsiteY47" fmla="*/ 26396 h 2714626"/>
              <a:gd name="connsiteX48" fmla="*/ 978813 w 4719208"/>
              <a:gd name="connsiteY48" fmla="*/ 18824 h 2714626"/>
              <a:gd name="connsiteX49" fmla="*/ 973399 w 4719208"/>
              <a:gd name="connsiteY49" fmla="*/ 14148 h 2714626"/>
              <a:gd name="connsiteX50" fmla="*/ 968005 w 4719208"/>
              <a:gd name="connsiteY50" fmla="*/ 14448 h 2714626"/>
              <a:gd name="connsiteX51" fmla="*/ 974117 w 4719208"/>
              <a:gd name="connsiteY51" fmla="*/ 17381 h 2714626"/>
              <a:gd name="connsiteX52" fmla="*/ 3540940 w 4719208"/>
              <a:gd name="connsiteY52" fmla="*/ 35192 h 2714626"/>
              <a:gd name="connsiteX53" fmla="*/ 3534548 w 4719208"/>
              <a:gd name="connsiteY53" fmla="*/ 34830 h 2714626"/>
              <a:gd name="connsiteX54" fmla="*/ 3533072 w 4719208"/>
              <a:gd name="connsiteY54" fmla="*/ 32659 h 2714626"/>
              <a:gd name="connsiteX55" fmla="*/ 3537006 w 4719208"/>
              <a:gd name="connsiteY55" fmla="*/ 31936 h 2714626"/>
              <a:gd name="connsiteX56" fmla="*/ 3543399 w 4719208"/>
              <a:gd name="connsiteY56" fmla="*/ 32659 h 2714626"/>
              <a:gd name="connsiteX57" fmla="*/ 3544382 w 4719208"/>
              <a:gd name="connsiteY57" fmla="*/ 34830 h 2714626"/>
              <a:gd name="connsiteX58" fmla="*/ 3919026 w 4719208"/>
              <a:gd name="connsiteY58" fmla="*/ 37364 h 2714626"/>
              <a:gd name="connsiteX59" fmla="*/ 3912900 w 4719208"/>
              <a:gd name="connsiteY59" fmla="*/ 36743 h 2714626"/>
              <a:gd name="connsiteX60" fmla="*/ 3911957 w 4719208"/>
              <a:gd name="connsiteY60" fmla="*/ 35193 h 2714626"/>
              <a:gd name="connsiteX61" fmla="*/ 3914785 w 4719208"/>
              <a:gd name="connsiteY61" fmla="*/ 35503 h 2714626"/>
              <a:gd name="connsiteX62" fmla="*/ 3919026 w 4719208"/>
              <a:gd name="connsiteY62" fmla="*/ 35193 h 2714626"/>
              <a:gd name="connsiteX63" fmla="*/ 1014827 w 4719208"/>
              <a:gd name="connsiteY63" fmla="*/ 37842 h 2714626"/>
              <a:gd name="connsiteX64" fmla="*/ 986485 w 4719208"/>
              <a:gd name="connsiteY64" fmla="*/ 21120 h 2714626"/>
              <a:gd name="connsiteX65" fmla="*/ 978050 w 4719208"/>
              <a:gd name="connsiteY65" fmla="*/ 13889 h 2714626"/>
              <a:gd name="connsiteX66" fmla="*/ 973968 w 4719208"/>
              <a:gd name="connsiteY66" fmla="*/ 14116 h 2714626"/>
              <a:gd name="connsiteX67" fmla="*/ 992899 w 4719208"/>
              <a:gd name="connsiteY67" fmla="*/ 26756 h 2714626"/>
              <a:gd name="connsiteX68" fmla="*/ 1004785 w 4719208"/>
              <a:gd name="connsiteY68" fmla="*/ 35344 h 2714626"/>
              <a:gd name="connsiteX69" fmla="*/ 3798386 w 4719208"/>
              <a:gd name="connsiteY69" fmla="*/ 40605 h 2714626"/>
              <a:gd name="connsiteX70" fmla="*/ 3790374 w 4719208"/>
              <a:gd name="connsiteY70" fmla="*/ 40605 h 2714626"/>
              <a:gd name="connsiteX71" fmla="*/ 3796500 w 4719208"/>
              <a:gd name="connsiteY71" fmla="*/ 38435 h 2714626"/>
              <a:gd name="connsiteX72" fmla="*/ 3804512 w 4719208"/>
              <a:gd name="connsiteY72" fmla="*/ 39159 h 2714626"/>
              <a:gd name="connsiteX73" fmla="*/ 3706964 w 4719208"/>
              <a:gd name="connsiteY73" fmla="*/ 41704 h 2714626"/>
              <a:gd name="connsiteX74" fmla="*/ 3711206 w 4719208"/>
              <a:gd name="connsiteY74" fmla="*/ 38990 h 2714626"/>
              <a:gd name="connsiteX75" fmla="*/ 3715446 w 4719208"/>
              <a:gd name="connsiteY75" fmla="*/ 36277 h 2714626"/>
              <a:gd name="connsiteX76" fmla="*/ 3714504 w 4719208"/>
              <a:gd name="connsiteY76" fmla="*/ 38603 h 2714626"/>
              <a:gd name="connsiteX77" fmla="*/ 3711206 w 4719208"/>
              <a:gd name="connsiteY77" fmla="*/ 41316 h 2714626"/>
              <a:gd name="connsiteX78" fmla="*/ 3734296 w 4719208"/>
              <a:gd name="connsiteY78" fmla="*/ 41704 h 2714626"/>
              <a:gd name="connsiteX79" fmla="*/ 3730997 w 4719208"/>
              <a:gd name="connsiteY79" fmla="*/ 41704 h 2714626"/>
              <a:gd name="connsiteX80" fmla="*/ 3730997 w 4719208"/>
              <a:gd name="connsiteY80" fmla="*/ 40981 h 2714626"/>
              <a:gd name="connsiteX81" fmla="*/ 3732411 w 4719208"/>
              <a:gd name="connsiteY81" fmla="*/ 40618 h 2714626"/>
              <a:gd name="connsiteX82" fmla="*/ 3731468 w 4719208"/>
              <a:gd name="connsiteY82" fmla="*/ 38449 h 2714626"/>
              <a:gd name="connsiteX83" fmla="*/ 3737124 w 4719208"/>
              <a:gd name="connsiteY83" fmla="*/ 39533 h 2714626"/>
              <a:gd name="connsiteX84" fmla="*/ 3739952 w 4719208"/>
              <a:gd name="connsiteY84" fmla="*/ 39171 h 2714626"/>
              <a:gd name="connsiteX85" fmla="*/ 3740894 w 4719208"/>
              <a:gd name="connsiteY85" fmla="*/ 39533 h 2714626"/>
              <a:gd name="connsiteX86" fmla="*/ 3739952 w 4719208"/>
              <a:gd name="connsiteY86" fmla="*/ 40981 h 2714626"/>
              <a:gd name="connsiteX87" fmla="*/ 3406009 w 4719208"/>
              <a:gd name="connsiteY87" fmla="*/ 43179 h 2714626"/>
              <a:gd name="connsiteX88" fmla="*/ 3406163 w 4719208"/>
              <a:gd name="connsiteY88" fmla="*/ 43171 h 2714626"/>
              <a:gd name="connsiteX89" fmla="*/ 3406163 w 4719208"/>
              <a:gd name="connsiteY89" fmla="*/ 43139 h 2714626"/>
              <a:gd name="connsiteX90" fmla="*/ 3937698 w 4719208"/>
              <a:gd name="connsiteY90" fmla="*/ 54714 h 2714626"/>
              <a:gd name="connsiteX91" fmla="*/ 3928922 w 4719208"/>
              <a:gd name="connsiteY91" fmla="*/ 54035 h 2714626"/>
              <a:gd name="connsiteX92" fmla="*/ 3937698 w 4719208"/>
              <a:gd name="connsiteY92" fmla="*/ 52679 h 2714626"/>
              <a:gd name="connsiteX93" fmla="*/ 3941646 w 4719208"/>
              <a:gd name="connsiteY93" fmla="*/ 49288 h 2714626"/>
              <a:gd name="connsiteX94" fmla="*/ 3940769 w 4719208"/>
              <a:gd name="connsiteY94" fmla="*/ 52679 h 2714626"/>
              <a:gd name="connsiteX95" fmla="*/ 3400508 w 4719208"/>
              <a:gd name="connsiteY95" fmla="*/ 55798 h 2714626"/>
              <a:gd name="connsiteX96" fmla="*/ 3401523 w 4719208"/>
              <a:gd name="connsiteY96" fmla="*/ 55359 h 2714626"/>
              <a:gd name="connsiteX97" fmla="*/ 3399243 w 4719208"/>
              <a:gd name="connsiteY97" fmla="*/ 55556 h 2714626"/>
              <a:gd name="connsiteX98" fmla="*/ 4291214 w 4719208"/>
              <a:gd name="connsiteY98" fmla="*/ 59065 h 2714626"/>
              <a:gd name="connsiteX99" fmla="*/ 4282880 w 4719208"/>
              <a:gd name="connsiteY99" fmla="*/ 57845 h 2714626"/>
              <a:gd name="connsiteX100" fmla="*/ 4282360 w 4719208"/>
              <a:gd name="connsiteY100" fmla="*/ 55812 h 2714626"/>
              <a:gd name="connsiteX101" fmla="*/ 4287568 w 4719208"/>
              <a:gd name="connsiteY101" fmla="*/ 56219 h 2714626"/>
              <a:gd name="connsiteX102" fmla="*/ 4292256 w 4719208"/>
              <a:gd name="connsiteY102" fmla="*/ 57032 h 2714626"/>
              <a:gd name="connsiteX103" fmla="*/ 3388657 w 4719208"/>
              <a:gd name="connsiteY103" fmla="*/ 66232 h 2714626"/>
              <a:gd name="connsiteX104" fmla="*/ 3389196 w 4719208"/>
              <a:gd name="connsiteY104" fmla="*/ 65197 h 2714626"/>
              <a:gd name="connsiteX105" fmla="*/ 3394380 w 4719208"/>
              <a:gd name="connsiteY105" fmla="*/ 65559 h 2714626"/>
              <a:gd name="connsiteX106" fmla="*/ 3393437 w 4719208"/>
              <a:gd name="connsiteY106" fmla="*/ 63029 h 2714626"/>
              <a:gd name="connsiteX107" fmla="*/ 3391552 w 4719208"/>
              <a:gd name="connsiteY107" fmla="*/ 61944 h 2714626"/>
              <a:gd name="connsiteX108" fmla="*/ 3387310 w 4719208"/>
              <a:gd name="connsiteY108" fmla="*/ 62305 h 2714626"/>
              <a:gd name="connsiteX109" fmla="*/ 3385425 w 4719208"/>
              <a:gd name="connsiteY109" fmla="*/ 59774 h 2714626"/>
              <a:gd name="connsiteX110" fmla="*/ 3383540 w 4719208"/>
              <a:gd name="connsiteY110" fmla="*/ 60498 h 2714626"/>
              <a:gd name="connsiteX111" fmla="*/ 3383540 w 4719208"/>
              <a:gd name="connsiteY111" fmla="*/ 62063 h 2714626"/>
              <a:gd name="connsiteX112" fmla="*/ 3915256 w 4719208"/>
              <a:gd name="connsiteY112" fmla="*/ 74237 h 2714626"/>
              <a:gd name="connsiteX113" fmla="*/ 3907716 w 4719208"/>
              <a:gd name="connsiteY113" fmla="*/ 73875 h 2714626"/>
              <a:gd name="connsiteX114" fmla="*/ 3908187 w 4719208"/>
              <a:gd name="connsiteY114" fmla="*/ 72067 h 2714626"/>
              <a:gd name="connsiteX115" fmla="*/ 3913842 w 4719208"/>
              <a:gd name="connsiteY115" fmla="*/ 72067 h 2714626"/>
              <a:gd name="connsiteX116" fmla="*/ 3913842 w 4719208"/>
              <a:gd name="connsiteY116" fmla="*/ 70980 h 2714626"/>
              <a:gd name="connsiteX117" fmla="*/ 3916669 w 4719208"/>
              <a:gd name="connsiteY117" fmla="*/ 72790 h 2714626"/>
              <a:gd name="connsiteX118" fmla="*/ 3919026 w 4719208"/>
              <a:gd name="connsiteY118" fmla="*/ 73875 h 2714626"/>
              <a:gd name="connsiteX119" fmla="*/ 440387 w 4719208"/>
              <a:gd name="connsiteY119" fmla="*/ 82906 h 2714626"/>
              <a:gd name="connsiteX120" fmla="*/ 440504 w 4719208"/>
              <a:gd name="connsiteY120" fmla="*/ 79358 h 2714626"/>
              <a:gd name="connsiteX121" fmla="*/ 429892 w 4719208"/>
              <a:gd name="connsiteY121" fmla="*/ 72468 h 2714626"/>
              <a:gd name="connsiteX122" fmla="*/ 411985 w 4719208"/>
              <a:gd name="connsiteY122" fmla="*/ 60537 h 2714626"/>
              <a:gd name="connsiteX123" fmla="*/ 387008 w 4719208"/>
              <a:gd name="connsiteY123" fmla="*/ 48966 h 2714626"/>
              <a:gd name="connsiteX124" fmla="*/ 362503 w 4719208"/>
              <a:gd name="connsiteY124" fmla="*/ 36666 h 2714626"/>
              <a:gd name="connsiteX125" fmla="*/ 360619 w 4719208"/>
              <a:gd name="connsiteY125" fmla="*/ 42456 h 2714626"/>
              <a:gd name="connsiteX126" fmla="*/ 356377 w 4719208"/>
              <a:gd name="connsiteY126" fmla="*/ 48605 h 2714626"/>
              <a:gd name="connsiteX127" fmla="*/ 363917 w 4719208"/>
              <a:gd name="connsiteY127" fmla="*/ 52945 h 2714626"/>
              <a:gd name="connsiteX128" fmla="*/ 402559 w 4719208"/>
              <a:gd name="connsiteY128" fmla="*/ 66318 h 2714626"/>
              <a:gd name="connsiteX129" fmla="*/ 3941141 w 4719208"/>
              <a:gd name="connsiteY129" fmla="*/ 82916 h 2714626"/>
              <a:gd name="connsiteX130" fmla="*/ 3934072 w 4719208"/>
              <a:gd name="connsiteY130" fmla="*/ 82194 h 2714626"/>
              <a:gd name="connsiteX131" fmla="*/ 3927508 w 4719208"/>
              <a:gd name="connsiteY131" fmla="*/ 80747 h 2714626"/>
              <a:gd name="connsiteX132" fmla="*/ 3929528 w 4719208"/>
              <a:gd name="connsiteY132" fmla="*/ 79662 h 2714626"/>
              <a:gd name="connsiteX133" fmla="*/ 3938111 w 4719208"/>
              <a:gd name="connsiteY133" fmla="*/ 81831 h 2714626"/>
              <a:gd name="connsiteX134" fmla="*/ 3941141 w 4719208"/>
              <a:gd name="connsiteY134" fmla="*/ 79662 h 2714626"/>
              <a:gd name="connsiteX135" fmla="*/ 3941645 w 4719208"/>
              <a:gd name="connsiteY135" fmla="*/ 80747 h 2714626"/>
              <a:gd name="connsiteX136" fmla="*/ 3894843 w 4719208"/>
              <a:gd name="connsiteY136" fmla="*/ 87266 h 2714626"/>
              <a:gd name="connsiteX137" fmla="*/ 3892165 w 4719208"/>
              <a:gd name="connsiteY137" fmla="*/ 86724 h 2714626"/>
              <a:gd name="connsiteX138" fmla="*/ 3895290 w 4719208"/>
              <a:gd name="connsiteY138" fmla="*/ 85368 h 2714626"/>
              <a:gd name="connsiteX139" fmla="*/ 3900647 w 4719208"/>
              <a:gd name="connsiteY139" fmla="*/ 85097 h 2714626"/>
              <a:gd name="connsiteX140" fmla="*/ 3899308 w 4719208"/>
              <a:gd name="connsiteY140" fmla="*/ 86181 h 2714626"/>
              <a:gd name="connsiteX141" fmla="*/ 439032 w 4719208"/>
              <a:gd name="connsiteY141" fmla="*/ 99694 h 2714626"/>
              <a:gd name="connsiteX142" fmla="*/ 440243 w 4719208"/>
              <a:gd name="connsiteY142" fmla="*/ 87288 h 2714626"/>
              <a:gd name="connsiteX143" fmla="*/ 440270 w 4719208"/>
              <a:gd name="connsiteY143" fmla="*/ 86440 h 2714626"/>
              <a:gd name="connsiteX144" fmla="*/ 422824 w 4719208"/>
              <a:gd name="connsiteY144" fmla="*/ 78253 h 2714626"/>
              <a:gd name="connsiteX145" fmla="*/ 379469 w 4719208"/>
              <a:gd name="connsiteY145" fmla="*/ 61983 h 2714626"/>
              <a:gd name="connsiteX146" fmla="*/ 413398 w 4719208"/>
              <a:gd name="connsiteY146" fmla="*/ 82591 h 2714626"/>
              <a:gd name="connsiteX147" fmla="*/ 1134128 w 4719208"/>
              <a:gd name="connsiteY147" fmla="*/ 101820 h 2714626"/>
              <a:gd name="connsiteX148" fmla="*/ 1135934 w 4719208"/>
              <a:gd name="connsiteY148" fmla="*/ 100307 h 2714626"/>
              <a:gd name="connsiteX149" fmla="*/ 1151020 w 4719208"/>
              <a:gd name="connsiteY149" fmla="*/ 92715 h 2714626"/>
              <a:gd name="connsiteX150" fmla="*/ 1160449 w 4719208"/>
              <a:gd name="connsiteY150" fmla="*/ 89822 h 2714626"/>
              <a:gd name="connsiteX151" fmla="*/ 1144891 w 4719208"/>
              <a:gd name="connsiteY151" fmla="*/ 88739 h 2714626"/>
              <a:gd name="connsiteX152" fmla="*/ 1128594 w 4719208"/>
              <a:gd name="connsiteY152" fmla="*/ 87056 h 2714626"/>
              <a:gd name="connsiteX153" fmla="*/ 1128291 w 4719208"/>
              <a:gd name="connsiteY153" fmla="*/ 87289 h 2714626"/>
              <a:gd name="connsiteX154" fmla="*/ 1126415 w 4719208"/>
              <a:gd name="connsiteY154" fmla="*/ 87289 h 2714626"/>
              <a:gd name="connsiteX155" fmla="*/ 1124849 w 4719208"/>
              <a:gd name="connsiteY155" fmla="*/ 86669 h 2714626"/>
              <a:gd name="connsiteX156" fmla="*/ 1120376 w 4719208"/>
              <a:gd name="connsiteY156" fmla="*/ 86206 h 2714626"/>
              <a:gd name="connsiteX157" fmla="*/ 1103404 w 4719208"/>
              <a:gd name="connsiteY157" fmla="*/ 83678 h 2714626"/>
              <a:gd name="connsiteX158" fmla="*/ 1075588 w 4719208"/>
              <a:gd name="connsiteY158" fmla="*/ 74638 h 2714626"/>
              <a:gd name="connsiteX159" fmla="*/ 1065217 w 4719208"/>
              <a:gd name="connsiteY159" fmla="*/ 69574 h 2714626"/>
              <a:gd name="connsiteX160" fmla="*/ 1048245 w 4719208"/>
              <a:gd name="connsiteY160" fmla="*/ 59454 h 2714626"/>
              <a:gd name="connsiteX161" fmla="*/ 1029387 w 4719208"/>
              <a:gd name="connsiteY161" fmla="*/ 46438 h 2714626"/>
              <a:gd name="connsiteX162" fmla="*/ 1021867 w 4719208"/>
              <a:gd name="connsiteY162" fmla="*/ 41998 h 2714626"/>
              <a:gd name="connsiteX163" fmla="*/ 1021644 w 4719208"/>
              <a:gd name="connsiteY163" fmla="*/ 43539 h 2714626"/>
              <a:gd name="connsiteX164" fmla="*/ 1019428 w 4719208"/>
              <a:gd name="connsiteY164" fmla="*/ 45924 h 2714626"/>
              <a:gd name="connsiteX165" fmla="*/ 1032341 w 4719208"/>
              <a:gd name="connsiteY165" fmla="*/ 55252 h 2714626"/>
              <a:gd name="connsiteX166" fmla="*/ 1048305 w 4719208"/>
              <a:gd name="connsiteY166" fmla="*/ 70032 h 2714626"/>
              <a:gd name="connsiteX167" fmla="*/ 1052530 w 4719208"/>
              <a:gd name="connsiteY167" fmla="*/ 73639 h 2714626"/>
              <a:gd name="connsiteX168" fmla="*/ 1058635 w 4719208"/>
              <a:gd name="connsiteY168" fmla="*/ 76524 h 2714626"/>
              <a:gd name="connsiteX169" fmla="*/ 1071312 w 4719208"/>
              <a:gd name="connsiteY169" fmla="*/ 82293 h 2714626"/>
              <a:gd name="connsiteX170" fmla="*/ 1080049 w 4719208"/>
              <a:gd name="connsiteY170" fmla="*/ 90168 h 2714626"/>
              <a:gd name="connsiteX171" fmla="*/ 1089439 w 4719208"/>
              <a:gd name="connsiteY171" fmla="*/ 93896 h 2714626"/>
              <a:gd name="connsiteX172" fmla="*/ 1114857 w 4719208"/>
              <a:gd name="connsiteY172" fmla="*/ 98860 h 2714626"/>
              <a:gd name="connsiteX173" fmla="*/ 1056789 w 4719208"/>
              <a:gd name="connsiteY173" fmla="*/ 112801 h 2714626"/>
              <a:gd name="connsiteX174" fmla="*/ 1049994 w 4719208"/>
              <a:gd name="connsiteY174" fmla="*/ 109654 h 2714626"/>
              <a:gd name="connsiteX175" fmla="*/ 1028177 w 4719208"/>
              <a:gd name="connsiteY175" fmla="*/ 98270 h 2714626"/>
              <a:gd name="connsiteX176" fmla="*/ 1017619 w 4719208"/>
              <a:gd name="connsiteY176" fmla="*/ 97648 h 2714626"/>
              <a:gd name="connsiteX177" fmla="*/ 1017407 w 4719208"/>
              <a:gd name="connsiteY177" fmla="*/ 97773 h 2714626"/>
              <a:gd name="connsiteX178" fmla="*/ 1032943 w 4719208"/>
              <a:gd name="connsiteY178" fmla="*/ 104645 h 2714626"/>
              <a:gd name="connsiteX179" fmla="*/ 1048478 w 4719208"/>
              <a:gd name="connsiteY179" fmla="*/ 111872 h 2714626"/>
              <a:gd name="connsiteX180" fmla="*/ 3958611 w 4719208"/>
              <a:gd name="connsiteY180" fmla="*/ 118723 h 2714626"/>
              <a:gd name="connsiteX181" fmla="*/ 3954262 w 4719208"/>
              <a:gd name="connsiteY181" fmla="*/ 118316 h 2714626"/>
              <a:gd name="connsiteX182" fmla="*/ 3952956 w 4719208"/>
              <a:gd name="connsiteY182" fmla="*/ 116688 h 2714626"/>
              <a:gd name="connsiteX183" fmla="*/ 3953392 w 4719208"/>
              <a:gd name="connsiteY183" fmla="*/ 115467 h 2714626"/>
              <a:gd name="connsiteX184" fmla="*/ 3956437 w 4719208"/>
              <a:gd name="connsiteY184" fmla="*/ 116688 h 2714626"/>
              <a:gd name="connsiteX185" fmla="*/ 3958611 w 4719208"/>
              <a:gd name="connsiteY185" fmla="*/ 115874 h 2714626"/>
              <a:gd name="connsiteX186" fmla="*/ 4710482 w 4719208"/>
              <a:gd name="connsiteY186" fmla="*/ 125236 h 2714626"/>
              <a:gd name="connsiteX187" fmla="*/ 4703657 w 4719208"/>
              <a:gd name="connsiteY187" fmla="*/ 125236 h 2714626"/>
              <a:gd name="connsiteX188" fmla="*/ 4709020 w 4719208"/>
              <a:gd name="connsiteY188" fmla="*/ 123375 h 2714626"/>
              <a:gd name="connsiteX189" fmla="*/ 4717794 w 4719208"/>
              <a:gd name="connsiteY189" fmla="*/ 123065 h 2714626"/>
              <a:gd name="connsiteX190" fmla="*/ 4660773 w 4719208"/>
              <a:gd name="connsiteY190" fmla="*/ 127406 h 2714626"/>
              <a:gd name="connsiteX191" fmla="*/ 4658417 w 4719208"/>
              <a:gd name="connsiteY191" fmla="*/ 125546 h 2714626"/>
              <a:gd name="connsiteX192" fmla="*/ 4665957 w 4719208"/>
              <a:gd name="connsiteY192" fmla="*/ 125546 h 2714626"/>
              <a:gd name="connsiteX193" fmla="*/ 4676796 w 4719208"/>
              <a:gd name="connsiteY193" fmla="*/ 125236 h 2714626"/>
              <a:gd name="connsiteX194" fmla="*/ 4675382 w 4719208"/>
              <a:gd name="connsiteY194" fmla="*/ 126166 h 2714626"/>
              <a:gd name="connsiteX195" fmla="*/ 3716860 w 4719208"/>
              <a:gd name="connsiteY195" fmla="*/ 140420 h 2714626"/>
              <a:gd name="connsiteX196" fmla="*/ 3716860 w 4719208"/>
              <a:gd name="connsiteY196" fmla="*/ 138142 h 2714626"/>
              <a:gd name="connsiteX197" fmla="*/ 3721572 w 4719208"/>
              <a:gd name="connsiteY197" fmla="*/ 137166 h 2714626"/>
              <a:gd name="connsiteX198" fmla="*/ 3723929 w 4719208"/>
              <a:gd name="connsiteY198" fmla="*/ 137491 h 2714626"/>
              <a:gd name="connsiteX199" fmla="*/ 3721572 w 4719208"/>
              <a:gd name="connsiteY199" fmla="*/ 139445 h 2714626"/>
              <a:gd name="connsiteX200" fmla="*/ 3945614 w 4719208"/>
              <a:gd name="connsiteY200" fmla="*/ 144745 h 2714626"/>
              <a:gd name="connsiteX201" fmla="*/ 3934577 w 4719208"/>
              <a:gd name="connsiteY201" fmla="*/ 144022 h 2714626"/>
              <a:gd name="connsiteX202" fmla="*/ 3937587 w 4719208"/>
              <a:gd name="connsiteY202" fmla="*/ 142576 h 2714626"/>
              <a:gd name="connsiteX203" fmla="*/ 3946116 w 4719208"/>
              <a:gd name="connsiteY203" fmla="*/ 143661 h 2714626"/>
              <a:gd name="connsiteX204" fmla="*/ 3950129 w 4719208"/>
              <a:gd name="connsiteY204" fmla="*/ 143661 h 2714626"/>
              <a:gd name="connsiteX205" fmla="*/ 397068 w 4719208"/>
              <a:gd name="connsiteY205" fmla="*/ 150563 h 2714626"/>
              <a:gd name="connsiteX206" fmla="*/ 401773 w 4719208"/>
              <a:gd name="connsiteY206" fmla="*/ 144057 h 2714626"/>
              <a:gd name="connsiteX207" fmla="*/ 403184 w 4719208"/>
              <a:gd name="connsiteY207" fmla="*/ 141892 h 2714626"/>
              <a:gd name="connsiteX208" fmla="*/ 404169 w 4719208"/>
              <a:gd name="connsiteY208" fmla="*/ 140983 h 2714626"/>
              <a:gd name="connsiteX209" fmla="*/ 399261 w 4719208"/>
              <a:gd name="connsiteY209" fmla="*/ 139361 h 2714626"/>
              <a:gd name="connsiteX210" fmla="*/ 341297 w 4719208"/>
              <a:gd name="connsiteY210" fmla="*/ 114768 h 2714626"/>
              <a:gd name="connsiteX211" fmla="*/ 314436 w 4719208"/>
              <a:gd name="connsiteY211" fmla="*/ 100666 h 2714626"/>
              <a:gd name="connsiteX212" fmla="*/ 287104 w 4719208"/>
              <a:gd name="connsiteY212" fmla="*/ 99587 h 2714626"/>
              <a:gd name="connsiteX213" fmla="*/ 258828 w 4719208"/>
              <a:gd name="connsiteY213" fmla="*/ 98499 h 2714626"/>
              <a:gd name="connsiteX214" fmla="*/ 260713 w 4719208"/>
              <a:gd name="connsiteY214" fmla="*/ 100307 h 2714626"/>
              <a:gd name="connsiteX215" fmla="*/ 262599 w 4719208"/>
              <a:gd name="connsiteY215" fmla="*/ 101030 h 2714626"/>
              <a:gd name="connsiteX216" fmla="*/ 277207 w 4719208"/>
              <a:gd name="connsiteY216" fmla="*/ 110066 h 2714626"/>
              <a:gd name="connsiteX217" fmla="*/ 308310 w 4719208"/>
              <a:gd name="connsiteY217" fmla="*/ 121642 h 2714626"/>
              <a:gd name="connsiteX218" fmla="*/ 342240 w 4719208"/>
              <a:gd name="connsiteY218" fmla="*/ 129965 h 2714626"/>
              <a:gd name="connsiteX219" fmla="*/ 376170 w 4719208"/>
              <a:gd name="connsiteY219" fmla="*/ 138639 h 2714626"/>
              <a:gd name="connsiteX220" fmla="*/ 391250 w 4719208"/>
              <a:gd name="connsiteY220" fmla="*/ 144782 h 2714626"/>
              <a:gd name="connsiteX221" fmla="*/ 392664 w 4719208"/>
              <a:gd name="connsiteY221" fmla="*/ 145505 h 2714626"/>
              <a:gd name="connsiteX222" fmla="*/ 391721 w 4719208"/>
              <a:gd name="connsiteY222" fmla="*/ 146951 h 2714626"/>
              <a:gd name="connsiteX223" fmla="*/ 391142 w 4719208"/>
              <a:gd name="connsiteY223" fmla="*/ 147396 h 2714626"/>
              <a:gd name="connsiteX224" fmla="*/ 394716 w 4719208"/>
              <a:gd name="connsiteY224" fmla="*/ 148394 h 2714626"/>
              <a:gd name="connsiteX225" fmla="*/ 395658 w 4719208"/>
              <a:gd name="connsiteY225" fmla="*/ 149479 h 2714626"/>
              <a:gd name="connsiteX226" fmla="*/ 362396 w 4719208"/>
              <a:gd name="connsiteY226" fmla="*/ 153408 h 2714626"/>
              <a:gd name="connsiteX227" fmla="*/ 365076 w 4719208"/>
              <a:gd name="connsiteY227" fmla="*/ 151647 h 2714626"/>
              <a:gd name="connsiteX228" fmla="*/ 378720 w 4719208"/>
              <a:gd name="connsiteY228" fmla="*/ 148032 h 2714626"/>
              <a:gd name="connsiteX229" fmla="*/ 386012 w 4719208"/>
              <a:gd name="connsiteY229" fmla="*/ 147303 h 2714626"/>
              <a:gd name="connsiteX230" fmla="*/ 356377 w 4719208"/>
              <a:gd name="connsiteY230" fmla="*/ 138276 h 2714626"/>
              <a:gd name="connsiteX231" fmla="*/ 322447 w 4719208"/>
              <a:gd name="connsiteY231" fmla="*/ 130327 h 2714626"/>
              <a:gd name="connsiteX232" fmla="*/ 295585 w 4719208"/>
              <a:gd name="connsiteY232" fmla="*/ 122005 h 2714626"/>
              <a:gd name="connsiteX233" fmla="*/ 268254 w 4719208"/>
              <a:gd name="connsiteY233" fmla="*/ 115130 h 2714626"/>
              <a:gd name="connsiteX234" fmla="*/ 289930 w 4719208"/>
              <a:gd name="connsiteY234" fmla="*/ 126710 h 2714626"/>
              <a:gd name="connsiteX235" fmla="*/ 339412 w 4719208"/>
              <a:gd name="connsiteY235" fmla="*/ 144421 h 2714626"/>
              <a:gd name="connsiteX236" fmla="*/ 425651 w 4719208"/>
              <a:gd name="connsiteY236" fmla="*/ 154541 h 2714626"/>
              <a:gd name="connsiteX237" fmla="*/ 425651 w 4719208"/>
              <a:gd name="connsiteY237" fmla="*/ 153921 h 2714626"/>
              <a:gd name="connsiteX238" fmla="*/ 425651 w 4719208"/>
              <a:gd name="connsiteY238" fmla="*/ 153612 h 2714626"/>
              <a:gd name="connsiteX239" fmla="*/ 427065 w 4719208"/>
              <a:gd name="connsiteY239" fmla="*/ 152375 h 2714626"/>
              <a:gd name="connsiteX240" fmla="*/ 4233349 w 4719208"/>
              <a:gd name="connsiteY240" fmla="*/ 159935 h 2714626"/>
              <a:gd name="connsiteX241" fmla="*/ 4232878 w 4719208"/>
              <a:gd name="connsiteY241" fmla="*/ 158851 h 2714626"/>
              <a:gd name="connsiteX242" fmla="*/ 4236177 w 4719208"/>
              <a:gd name="connsiteY242" fmla="*/ 157037 h 2714626"/>
              <a:gd name="connsiteX243" fmla="*/ 4247016 w 4719208"/>
              <a:gd name="connsiteY243" fmla="*/ 156677 h 2714626"/>
              <a:gd name="connsiteX244" fmla="*/ 4251257 w 4719208"/>
              <a:gd name="connsiteY244" fmla="*/ 157037 h 2714626"/>
              <a:gd name="connsiteX245" fmla="*/ 4248901 w 4719208"/>
              <a:gd name="connsiteY245" fmla="*/ 157761 h 2714626"/>
              <a:gd name="connsiteX246" fmla="*/ 4236648 w 4719208"/>
              <a:gd name="connsiteY246" fmla="*/ 158124 h 2714626"/>
              <a:gd name="connsiteX247" fmla="*/ 420815 w 4719208"/>
              <a:gd name="connsiteY247" fmla="*/ 166472 h 2714626"/>
              <a:gd name="connsiteX248" fmla="*/ 417690 w 4719208"/>
              <a:gd name="connsiteY248" fmla="*/ 166124 h 2714626"/>
              <a:gd name="connsiteX249" fmla="*/ 417169 w 4719208"/>
              <a:gd name="connsiteY249" fmla="*/ 162620 h 2714626"/>
              <a:gd name="connsiteX250" fmla="*/ 419253 w 4719208"/>
              <a:gd name="connsiteY250" fmla="*/ 160165 h 2714626"/>
              <a:gd name="connsiteX251" fmla="*/ 425502 w 4719208"/>
              <a:gd name="connsiteY251" fmla="*/ 154541 h 2714626"/>
              <a:gd name="connsiteX252" fmla="*/ 427065 w 4719208"/>
              <a:gd name="connsiteY252" fmla="*/ 156647 h 2714626"/>
              <a:gd name="connsiteX253" fmla="*/ 424462 w 4719208"/>
              <a:gd name="connsiteY253" fmla="*/ 162620 h 2714626"/>
              <a:gd name="connsiteX254" fmla="*/ 3830395 w 4719208"/>
              <a:gd name="connsiteY254" fmla="*/ 169701 h 2714626"/>
              <a:gd name="connsiteX255" fmla="*/ 3829960 w 4719208"/>
              <a:gd name="connsiteY255" fmla="*/ 167425 h 2714626"/>
              <a:gd name="connsiteX256" fmla="*/ 3835615 w 4719208"/>
              <a:gd name="connsiteY256" fmla="*/ 166450 h 2714626"/>
              <a:gd name="connsiteX257" fmla="*/ 3835615 w 4719208"/>
              <a:gd name="connsiteY257" fmla="*/ 168726 h 2714626"/>
              <a:gd name="connsiteX258" fmla="*/ 3802726 w 4719208"/>
              <a:gd name="connsiteY258" fmla="*/ 172958 h 2714626"/>
              <a:gd name="connsiteX259" fmla="*/ 3801684 w 4719208"/>
              <a:gd name="connsiteY259" fmla="*/ 170165 h 2714626"/>
              <a:gd name="connsiteX260" fmla="*/ 3808457 w 4719208"/>
              <a:gd name="connsiteY260" fmla="*/ 170165 h 2714626"/>
              <a:gd name="connsiteX261" fmla="*/ 3811581 w 4719208"/>
              <a:gd name="connsiteY261" fmla="*/ 169701 h 2714626"/>
              <a:gd name="connsiteX262" fmla="*/ 3808457 w 4719208"/>
              <a:gd name="connsiteY262" fmla="*/ 172493 h 2714626"/>
              <a:gd name="connsiteX263" fmla="*/ 3667769 w 4719208"/>
              <a:gd name="connsiteY263" fmla="*/ 182724 h 2714626"/>
              <a:gd name="connsiteX264" fmla="*/ 3658506 w 4719208"/>
              <a:gd name="connsiteY264" fmla="*/ 182000 h 2714626"/>
              <a:gd name="connsiteX265" fmla="*/ 3656069 w 4719208"/>
              <a:gd name="connsiteY265" fmla="*/ 180553 h 2714626"/>
              <a:gd name="connsiteX266" fmla="*/ 3662407 w 4719208"/>
              <a:gd name="connsiteY266" fmla="*/ 181638 h 2714626"/>
              <a:gd name="connsiteX267" fmla="*/ 3670206 w 4719208"/>
              <a:gd name="connsiteY267" fmla="*/ 181638 h 2714626"/>
              <a:gd name="connsiteX268" fmla="*/ 3793286 w 4719208"/>
              <a:gd name="connsiteY268" fmla="*/ 187065 h 2714626"/>
              <a:gd name="connsiteX269" fmla="*/ 3790374 w 4719208"/>
              <a:gd name="connsiteY269" fmla="*/ 185669 h 2714626"/>
              <a:gd name="connsiteX270" fmla="*/ 3790374 w 4719208"/>
              <a:gd name="connsiteY270" fmla="*/ 184273 h 2714626"/>
              <a:gd name="connsiteX271" fmla="*/ 3792454 w 4719208"/>
              <a:gd name="connsiteY271" fmla="*/ 183809 h 2714626"/>
              <a:gd name="connsiteX272" fmla="*/ 3795780 w 4719208"/>
              <a:gd name="connsiteY272" fmla="*/ 185204 h 2714626"/>
              <a:gd name="connsiteX273" fmla="*/ 3796612 w 4719208"/>
              <a:gd name="connsiteY273" fmla="*/ 183809 h 2714626"/>
              <a:gd name="connsiteX274" fmla="*/ 3797444 w 4719208"/>
              <a:gd name="connsiteY274" fmla="*/ 184273 h 2714626"/>
              <a:gd name="connsiteX275" fmla="*/ 3796612 w 4719208"/>
              <a:gd name="connsiteY275" fmla="*/ 185669 h 2714626"/>
              <a:gd name="connsiteX276" fmla="*/ 3779066 w 4719208"/>
              <a:gd name="connsiteY276" fmla="*/ 188150 h 2714626"/>
              <a:gd name="connsiteX277" fmla="*/ 3777651 w 4719208"/>
              <a:gd name="connsiteY277" fmla="*/ 185978 h 2714626"/>
              <a:gd name="connsiteX278" fmla="*/ 3782364 w 4719208"/>
              <a:gd name="connsiteY278" fmla="*/ 185978 h 2714626"/>
              <a:gd name="connsiteX279" fmla="*/ 3787548 w 4719208"/>
              <a:gd name="connsiteY279" fmla="*/ 184892 h 2714626"/>
              <a:gd name="connsiteX280" fmla="*/ 3787077 w 4719208"/>
              <a:gd name="connsiteY280" fmla="*/ 187065 h 2714626"/>
              <a:gd name="connsiteX281" fmla="*/ 3756444 w 4719208"/>
              <a:gd name="connsiteY281" fmla="*/ 190308 h 2714626"/>
              <a:gd name="connsiteX282" fmla="*/ 3761628 w 4719208"/>
              <a:gd name="connsiteY282" fmla="*/ 188138 h 2714626"/>
              <a:gd name="connsiteX283" fmla="*/ 3767754 w 4719208"/>
              <a:gd name="connsiteY283" fmla="*/ 187053 h 2714626"/>
              <a:gd name="connsiteX284" fmla="*/ 3763514 w 4719208"/>
              <a:gd name="connsiteY284" fmla="*/ 189585 h 2714626"/>
              <a:gd name="connsiteX285" fmla="*/ 3608001 w 4719208"/>
              <a:gd name="connsiteY285" fmla="*/ 190319 h 2714626"/>
              <a:gd name="connsiteX286" fmla="*/ 3609365 w 4719208"/>
              <a:gd name="connsiteY286" fmla="*/ 188021 h 2714626"/>
              <a:gd name="connsiteX287" fmla="*/ 3608910 w 4719208"/>
              <a:gd name="connsiteY287" fmla="*/ 186105 h 2714626"/>
              <a:gd name="connsiteX288" fmla="*/ 3614818 w 4719208"/>
              <a:gd name="connsiteY288" fmla="*/ 185339 h 2714626"/>
              <a:gd name="connsiteX289" fmla="*/ 3618454 w 4719208"/>
              <a:gd name="connsiteY289" fmla="*/ 183808 h 2714626"/>
              <a:gd name="connsiteX290" fmla="*/ 3619817 w 4719208"/>
              <a:gd name="connsiteY290" fmla="*/ 185339 h 2714626"/>
              <a:gd name="connsiteX291" fmla="*/ 3620726 w 4719208"/>
              <a:gd name="connsiteY291" fmla="*/ 187638 h 2714626"/>
              <a:gd name="connsiteX292" fmla="*/ 3617090 w 4719208"/>
              <a:gd name="connsiteY292" fmla="*/ 186105 h 2714626"/>
              <a:gd name="connsiteX293" fmla="*/ 3610728 w 4719208"/>
              <a:gd name="connsiteY293" fmla="*/ 188021 h 2714626"/>
              <a:gd name="connsiteX294" fmla="*/ 332614 w 4719208"/>
              <a:gd name="connsiteY294" fmla="*/ 193935 h 2714626"/>
              <a:gd name="connsiteX295" fmla="*/ 336377 w 4719208"/>
              <a:gd name="connsiteY295" fmla="*/ 191767 h 2714626"/>
              <a:gd name="connsiteX296" fmla="*/ 340612 w 4719208"/>
              <a:gd name="connsiteY296" fmla="*/ 188512 h 2714626"/>
              <a:gd name="connsiteX297" fmla="*/ 343905 w 4719208"/>
              <a:gd name="connsiteY297" fmla="*/ 183088 h 2714626"/>
              <a:gd name="connsiteX298" fmla="*/ 348610 w 4719208"/>
              <a:gd name="connsiteY298" fmla="*/ 171883 h 2714626"/>
              <a:gd name="connsiteX299" fmla="*/ 352843 w 4719208"/>
              <a:gd name="connsiteY299" fmla="*/ 163214 h 2714626"/>
              <a:gd name="connsiteX300" fmla="*/ 355964 w 4719208"/>
              <a:gd name="connsiteY300" fmla="*/ 159935 h 2714626"/>
              <a:gd name="connsiteX301" fmla="*/ 345538 w 4719208"/>
              <a:gd name="connsiteY301" fmla="*/ 157796 h 2714626"/>
              <a:gd name="connsiteX302" fmla="*/ 317734 w 4719208"/>
              <a:gd name="connsiteY302" fmla="*/ 151290 h 2714626"/>
              <a:gd name="connsiteX303" fmla="*/ 279092 w 4719208"/>
              <a:gd name="connsiteY303" fmla="*/ 138276 h 2714626"/>
              <a:gd name="connsiteX304" fmla="*/ 271328 w 4719208"/>
              <a:gd name="connsiteY304" fmla="*/ 135133 h 2714626"/>
              <a:gd name="connsiteX305" fmla="*/ 272495 w 4719208"/>
              <a:gd name="connsiteY305" fmla="*/ 144300 h 2714626"/>
              <a:gd name="connsiteX306" fmla="*/ 271458 w 4719208"/>
              <a:gd name="connsiteY306" fmla="*/ 152650 h 2714626"/>
              <a:gd name="connsiteX307" fmla="*/ 300769 w 4719208"/>
              <a:gd name="connsiteY307" fmla="*/ 159972 h 2714626"/>
              <a:gd name="connsiteX308" fmla="*/ 302655 w 4719208"/>
              <a:gd name="connsiteY308" fmla="*/ 159972 h 2714626"/>
              <a:gd name="connsiteX309" fmla="*/ 302655 w 4719208"/>
              <a:gd name="connsiteY309" fmla="*/ 161415 h 2714626"/>
              <a:gd name="connsiteX310" fmla="*/ 302184 w 4719208"/>
              <a:gd name="connsiteY310" fmla="*/ 163226 h 2714626"/>
              <a:gd name="connsiteX311" fmla="*/ 300298 w 4719208"/>
              <a:gd name="connsiteY311" fmla="*/ 163226 h 2714626"/>
              <a:gd name="connsiteX312" fmla="*/ 269667 w 4719208"/>
              <a:gd name="connsiteY312" fmla="*/ 163226 h 2714626"/>
              <a:gd name="connsiteX313" fmla="*/ 269060 w 4719208"/>
              <a:gd name="connsiteY313" fmla="*/ 163217 h 2714626"/>
              <a:gd name="connsiteX314" fmla="*/ 267311 w 4719208"/>
              <a:gd name="connsiteY314" fmla="*/ 167421 h 2714626"/>
              <a:gd name="connsiteX315" fmla="*/ 286837 w 4719208"/>
              <a:gd name="connsiteY315" fmla="*/ 183867 h 2714626"/>
              <a:gd name="connsiteX316" fmla="*/ 294504 w 4719208"/>
              <a:gd name="connsiteY316" fmla="*/ 180919 h 2714626"/>
              <a:gd name="connsiteX317" fmla="*/ 308148 w 4719208"/>
              <a:gd name="connsiteY317" fmla="*/ 180196 h 2714626"/>
              <a:gd name="connsiteX318" fmla="*/ 317558 w 4719208"/>
              <a:gd name="connsiteY318" fmla="*/ 182366 h 2714626"/>
              <a:gd name="connsiteX319" fmla="*/ 321793 w 4719208"/>
              <a:gd name="connsiteY319" fmla="*/ 184895 h 2714626"/>
              <a:gd name="connsiteX320" fmla="*/ 325086 w 4719208"/>
              <a:gd name="connsiteY320" fmla="*/ 183088 h 2714626"/>
              <a:gd name="connsiteX321" fmla="*/ 330261 w 4719208"/>
              <a:gd name="connsiteY321" fmla="*/ 184536 h 2714626"/>
              <a:gd name="connsiteX322" fmla="*/ 331672 w 4719208"/>
              <a:gd name="connsiteY322" fmla="*/ 187429 h 2714626"/>
              <a:gd name="connsiteX323" fmla="*/ 332614 w 4719208"/>
              <a:gd name="connsiteY323" fmla="*/ 190681 h 2714626"/>
              <a:gd name="connsiteX324" fmla="*/ 3727699 w 4719208"/>
              <a:gd name="connsiteY324" fmla="*/ 196827 h 2714626"/>
              <a:gd name="connsiteX325" fmla="*/ 3724400 w 4719208"/>
              <a:gd name="connsiteY325" fmla="*/ 194855 h 2714626"/>
              <a:gd name="connsiteX326" fmla="*/ 3721101 w 4719208"/>
              <a:gd name="connsiteY326" fmla="*/ 194065 h 2714626"/>
              <a:gd name="connsiteX327" fmla="*/ 3722516 w 4719208"/>
              <a:gd name="connsiteY327" fmla="*/ 192489 h 2714626"/>
              <a:gd name="connsiteX328" fmla="*/ 3728642 w 4719208"/>
              <a:gd name="connsiteY328" fmla="*/ 193672 h 2714626"/>
              <a:gd name="connsiteX329" fmla="*/ 3729584 w 4719208"/>
              <a:gd name="connsiteY329" fmla="*/ 194855 h 2714626"/>
              <a:gd name="connsiteX330" fmla="*/ 3728642 w 4719208"/>
              <a:gd name="connsiteY330" fmla="*/ 196038 h 2714626"/>
              <a:gd name="connsiteX331" fmla="*/ 3658712 w 4719208"/>
              <a:gd name="connsiteY331" fmla="*/ 203326 h 2714626"/>
              <a:gd name="connsiteX332" fmla="*/ 3657422 w 4719208"/>
              <a:gd name="connsiteY332" fmla="*/ 202938 h 2714626"/>
              <a:gd name="connsiteX333" fmla="*/ 3658282 w 4719208"/>
              <a:gd name="connsiteY333" fmla="*/ 202164 h 2714626"/>
              <a:gd name="connsiteX334" fmla="*/ 3656990 w 4719208"/>
              <a:gd name="connsiteY334" fmla="*/ 199839 h 2714626"/>
              <a:gd name="connsiteX335" fmla="*/ 3653979 w 4719208"/>
              <a:gd name="connsiteY335" fmla="*/ 201776 h 2714626"/>
              <a:gd name="connsiteX336" fmla="*/ 3651827 w 4719208"/>
              <a:gd name="connsiteY336" fmla="*/ 201003 h 2714626"/>
              <a:gd name="connsiteX337" fmla="*/ 3656130 w 4719208"/>
              <a:gd name="connsiteY337" fmla="*/ 199839 h 2714626"/>
              <a:gd name="connsiteX338" fmla="*/ 3655700 w 4719208"/>
              <a:gd name="connsiteY338" fmla="*/ 197900 h 2714626"/>
              <a:gd name="connsiteX339" fmla="*/ 3658282 w 4719208"/>
              <a:gd name="connsiteY339" fmla="*/ 197900 h 2714626"/>
              <a:gd name="connsiteX340" fmla="*/ 3661294 w 4719208"/>
              <a:gd name="connsiteY340" fmla="*/ 198286 h 2714626"/>
              <a:gd name="connsiteX341" fmla="*/ 3661724 w 4719208"/>
              <a:gd name="connsiteY341" fmla="*/ 200611 h 2714626"/>
              <a:gd name="connsiteX342" fmla="*/ 3660864 w 4719208"/>
              <a:gd name="connsiteY342" fmla="*/ 200611 h 2714626"/>
              <a:gd name="connsiteX343" fmla="*/ 3660864 w 4719208"/>
              <a:gd name="connsiteY343" fmla="*/ 199449 h 2714626"/>
              <a:gd name="connsiteX344" fmla="*/ 3659572 w 4719208"/>
              <a:gd name="connsiteY344" fmla="*/ 201003 h 2714626"/>
              <a:gd name="connsiteX345" fmla="*/ 3506300 w 4719208"/>
              <a:gd name="connsiteY345" fmla="*/ 204422 h 2714626"/>
              <a:gd name="connsiteX346" fmla="*/ 3503384 w 4719208"/>
              <a:gd name="connsiteY346" fmla="*/ 204114 h 2714626"/>
              <a:gd name="connsiteX347" fmla="*/ 3509702 w 4719208"/>
              <a:gd name="connsiteY347" fmla="*/ 202254 h 2714626"/>
              <a:gd name="connsiteX348" fmla="*/ 3518936 w 4719208"/>
              <a:gd name="connsiteY348" fmla="*/ 200080 h 2714626"/>
              <a:gd name="connsiteX349" fmla="*/ 3518450 w 4719208"/>
              <a:gd name="connsiteY349" fmla="*/ 202254 h 2714626"/>
              <a:gd name="connsiteX350" fmla="*/ 3618839 w 4719208"/>
              <a:gd name="connsiteY350" fmla="*/ 206579 h 2714626"/>
              <a:gd name="connsiteX351" fmla="*/ 3615070 w 4719208"/>
              <a:gd name="connsiteY351" fmla="*/ 206579 h 2714626"/>
              <a:gd name="connsiteX352" fmla="*/ 3613656 w 4719208"/>
              <a:gd name="connsiteY352" fmla="*/ 204048 h 2714626"/>
              <a:gd name="connsiteX353" fmla="*/ 3618839 w 4719208"/>
              <a:gd name="connsiteY353" fmla="*/ 202963 h 2714626"/>
              <a:gd name="connsiteX354" fmla="*/ 3623081 w 4719208"/>
              <a:gd name="connsiteY354" fmla="*/ 200791 h 2714626"/>
              <a:gd name="connsiteX355" fmla="*/ 3622138 w 4719208"/>
              <a:gd name="connsiteY355" fmla="*/ 200429 h 2714626"/>
              <a:gd name="connsiteX356" fmla="*/ 3620254 w 4719208"/>
              <a:gd name="connsiteY356" fmla="*/ 200429 h 2714626"/>
              <a:gd name="connsiteX357" fmla="*/ 3623081 w 4719208"/>
              <a:gd name="connsiteY357" fmla="*/ 198260 h 2714626"/>
              <a:gd name="connsiteX358" fmla="*/ 3629207 w 4719208"/>
              <a:gd name="connsiteY358" fmla="*/ 196814 h 2714626"/>
              <a:gd name="connsiteX359" fmla="*/ 3641459 w 4719208"/>
              <a:gd name="connsiteY359" fmla="*/ 197900 h 2714626"/>
              <a:gd name="connsiteX360" fmla="*/ 3649000 w 4719208"/>
              <a:gd name="connsiteY360" fmla="*/ 199708 h 2714626"/>
              <a:gd name="connsiteX361" fmla="*/ 3648058 w 4719208"/>
              <a:gd name="connsiteY361" fmla="*/ 202602 h 2714626"/>
              <a:gd name="connsiteX362" fmla="*/ 3646172 w 4719208"/>
              <a:gd name="connsiteY362" fmla="*/ 204048 h 2714626"/>
              <a:gd name="connsiteX363" fmla="*/ 3644759 w 4719208"/>
              <a:gd name="connsiteY363" fmla="*/ 201880 h 2714626"/>
              <a:gd name="connsiteX364" fmla="*/ 3637218 w 4719208"/>
              <a:gd name="connsiteY364" fmla="*/ 201519 h 2714626"/>
              <a:gd name="connsiteX365" fmla="*/ 3624494 w 4719208"/>
              <a:gd name="connsiteY365" fmla="*/ 204048 h 2714626"/>
              <a:gd name="connsiteX366" fmla="*/ 3536982 w 4719208"/>
              <a:gd name="connsiteY366" fmla="*/ 206593 h 2714626"/>
              <a:gd name="connsiteX367" fmla="*/ 3534486 w 4719208"/>
              <a:gd name="connsiteY367" fmla="*/ 205663 h 2714626"/>
              <a:gd name="connsiteX368" fmla="*/ 3536982 w 4719208"/>
              <a:gd name="connsiteY368" fmla="*/ 204422 h 2714626"/>
              <a:gd name="connsiteX369" fmla="*/ 3542969 w 4719208"/>
              <a:gd name="connsiteY369" fmla="*/ 204422 h 2714626"/>
              <a:gd name="connsiteX370" fmla="*/ 3541472 w 4719208"/>
              <a:gd name="connsiteY370" fmla="*/ 205973 h 2714626"/>
              <a:gd name="connsiteX371" fmla="*/ 3576899 w 4719208"/>
              <a:gd name="connsiteY371" fmla="*/ 207663 h 2714626"/>
              <a:gd name="connsiteX372" fmla="*/ 3574820 w 4719208"/>
              <a:gd name="connsiteY372" fmla="*/ 206995 h 2714626"/>
              <a:gd name="connsiteX373" fmla="*/ 3573988 w 4719208"/>
              <a:gd name="connsiteY373" fmla="*/ 205997 h 2714626"/>
              <a:gd name="connsiteX374" fmla="*/ 3571493 w 4719208"/>
              <a:gd name="connsiteY374" fmla="*/ 205997 h 2714626"/>
              <a:gd name="connsiteX375" fmla="*/ 3571077 w 4719208"/>
              <a:gd name="connsiteY375" fmla="*/ 207663 h 2714626"/>
              <a:gd name="connsiteX376" fmla="*/ 3569830 w 4719208"/>
              <a:gd name="connsiteY376" fmla="*/ 206663 h 2714626"/>
              <a:gd name="connsiteX377" fmla="*/ 3572325 w 4719208"/>
              <a:gd name="connsiteY377" fmla="*/ 203660 h 2714626"/>
              <a:gd name="connsiteX378" fmla="*/ 3573988 w 4719208"/>
              <a:gd name="connsiteY378" fmla="*/ 203324 h 2714626"/>
              <a:gd name="connsiteX379" fmla="*/ 3573988 w 4719208"/>
              <a:gd name="connsiteY379" fmla="*/ 205662 h 2714626"/>
              <a:gd name="connsiteX380" fmla="*/ 3576483 w 4719208"/>
              <a:gd name="connsiteY380" fmla="*/ 205997 h 2714626"/>
              <a:gd name="connsiteX381" fmla="*/ 3598201 w 4719208"/>
              <a:gd name="connsiteY381" fmla="*/ 208760 h 2714626"/>
              <a:gd name="connsiteX382" fmla="*/ 3594367 w 4719208"/>
              <a:gd name="connsiteY382" fmla="*/ 208427 h 2714626"/>
              <a:gd name="connsiteX383" fmla="*/ 3596762 w 4719208"/>
              <a:gd name="connsiteY383" fmla="*/ 206425 h 2714626"/>
              <a:gd name="connsiteX384" fmla="*/ 3602034 w 4719208"/>
              <a:gd name="connsiteY384" fmla="*/ 206425 h 2714626"/>
              <a:gd name="connsiteX385" fmla="*/ 3598680 w 4719208"/>
              <a:gd name="connsiteY385" fmla="*/ 204422 h 2714626"/>
              <a:gd name="connsiteX386" fmla="*/ 3592450 w 4719208"/>
              <a:gd name="connsiteY386" fmla="*/ 205424 h 2714626"/>
              <a:gd name="connsiteX387" fmla="*/ 3598201 w 4719208"/>
              <a:gd name="connsiteY387" fmla="*/ 203086 h 2714626"/>
              <a:gd name="connsiteX388" fmla="*/ 3614494 w 4719208"/>
              <a:gd name="connsiteY388" fmla="*/ 200082 h 2714626"/>
              <a:gd name="connsiteX389" fmla="*/ 3620724 w 4719208"/>
              <a:gd name="connsiteY389" fmla="*/ 201084 h 2714626"/>
              <a:gd name="connsiteX390" fmla="*/ 3614015 w 4719208"/>
              <a:gd name="connsiteY390" fmla="*/ 203420 h 2714626"/>
              <a:gd name="connsiteX391" fmla="*/ 3604431 w 4719208"/>
              <a:gd name="connsiteY391" fmla="*/ 207758 h 2714626"/>
              <a:gd name="connsiteX392" fmla="*/ 3589440 w 4719208"/>
              <a:gd name="connsiteY392" fmla="*/ 209838 h 2714626"/>
              <a:gd name="connsiteX393" fmla="*/ 3586430 w 4719208"/>
              <a:gd name="connsiteY393" fmla="*/ 207555 h 2714626"/>
              <a:gd name="connsiteX394" fmla="*/ 3579908 w 4719208"/>
              <a:gd name="connsiteY394" fmla="*/ 205930 h 2714626"/>
              <a:gd name="connsiteX395" fmla="*/ 3576898 w 4719208"/>
              <a:gd name="connsiteY395" fmla="*/ 203324 h 2714626"/>
              <a:gd name="connsiteX396" fmla="*/ 3579908 w 4719208"/>
              <a:gd name="connsiteY396" fmla="*/ 203651 h 2714626"/>
              <a:gd name="connsiteX397" fmla="*/ 3580912 w 4719208"/>
              <a:gd name="connsiteY397" fmla="*/ 205604 h 2714626"/>
              <a:gd name="connsiteX398" fmla="*/ 3581914 w 4719208"/>
              <a:gd name="connsiteY398" fmla="*/ 204301 h 2714626"/>
              <a:gd name="connsiteX399" fmla="*/ 3585928 w 4719208"/>
              <a:gd name="connsiteY399" fmla="*/ 203324 h 2714626"/>
              <a:gd name="connsiteX400" fmla="*/ 3587934 w 4719208"/>
              <a:gd name="connsiteY400" fmla="*/ 205930 h 2714626"/>
              <a:gd name="connsiteX401" fmla="*/ 3592450 w 4719208"/>
              <a:gd name="connsiteY401" fmla="*/ 207555 h 2714626"/>
              <a:gd name="connsiteX402" fmla="*/ 3590944 w 4719208"/>
              <a:gd name="connsiteY402" fmla="*/ 208530 h 2714626"/>
              <a:gd name="connsiteX403" fmla="*/ 3458144 w 4719208"/>
              <a:gd name="connsiteY403" fmla="*/ 210927 h 2714626"/>
              <a:gd name="connsiteX404" fmla="*/ 3458144 w 4719208"/>
              <a:gd name="connsiteY404" fmla="*/ 208991 h 2714626"/>
              <a:gd name="connsiteX405" fmla="*/ 3460972 w 4719208"/>
              <a:gd name="connsiteY405" fmla="*/ 208991 h 2714626"/>
              <a:gd name="connsiteX406" fmla="*/ 3460500 w 4719208"/>
              <a:gd name="connsiteY406" fmla="*/ 207057 h 2714626"/>
              <a:gd name="connsiteX407" fmla="*/ 3459087 w 4719208"/>
              <a:gd name="connsiteY407" fmla="*/ 206669 h 2714626"/>
              <a:gd name="connsiteX408" fmla="*/ 3460500 w 4719208"/>
              <a:gd name="connsiteY408" fmla="*/ 205507 h 2714626"/>
              <a:gd name="connsiteX409" fmla="*/ 3462386 w 4719208"/>
              <a:gd name="connsiteY409" fmla="*/ 205894 h 2714626"/>
              <a:gd name="connsiteX410" fmla="*/ 3461914 w 4719208"/>
              <a:gd name="connsiteY410" fmla="*/ 209770 h 2714626"/>
              <a:gd name="connsiteX411" fmla="*/ 3538374 w 4719208"/>
              <a:gd name="connsiteY411" fmla="*/ 210927 h 2714626"/>
              <a:gd name="connsiteX412" fmla="*/ 3535900 w 4719208"/>
              <a:gd name="connsiteY412" fmla="*/ 210270 h 2714626"/>
              <a:gd name="connsiteX413" fmla="*/ 3539364 w 4719208"/>
              <a:gd name="connsiteY413" fmla="*/ 208653 h 2714626"/>
              <a:gd name="connsiteX414" fmla="*/ 3545796 w 4719208"/>
              <a:gd name="connsiteY414" fmla="*/ 207675 h 2714626"/>
              <a:gd name="connsiteX415" fmla="*/ 3544312 w 4719208"/>
              <a:gd name="connsiteY415" fmla="*/ 209305 h 2714626"/>
              <a:gd name="connsiteX416" fmla="*/ 3574071 w 4719208"/>
              <a:gd name="connsiteY416" fmla="*/ 210927 h 2714626"/>
              <a:gd name="connsiteX417" fmla="*/ 3568709 w 4719208"/>
              <a:gd name="connsiteY417" fmla="*/ 209122 h 2714626"/>
              <a:gd name="connsiteX418" fmla="*/ 3559934 w 4719208"/>
              <a:gd name="connsiteY418" fmla="*/ 210201 h 2714626"/>
              <a:gd name="connsiteX419" fmla="*/ 3560909 w 4719208"/>
              <a:gd name="connsiteY419" fmla="*/ 208760 h 2714626"/>
              <a:gd name="connsiteX420" fmla="*/ 3565784 w 4719208"/>
              <a:gd name="connsiteY420" fmla="*/ 208760 h 2714626"/>
              <a:gd name="connsiteX421" fmla="*/ 3564809 w 4719208"/>
              <a:gd name="connsiteY421" fmla="*/ 206593 h 2714626"/>
              <a:gd name="connsiteX422" fmla="*/ 3568709 w 4719208"/>
              <a:gd name="connsiteY422" fmla="*/ 208399 h 2714626"/>
              <a:gd name="connsiteX423" fmla="*/ 3573584 w 4719208"/>
              <a:gd name="connsiteY423" fmla="*/ 207675 h 2714626"/>
              <a:gd name="connsiteX424" fmla="*/ 3553083 w 4719208"/>
              <a:gd name="connsiteY424" fmla="*/ 213096 h 2714626"/>
              <a:gd name="connsiteX425" fmla="*/ 3550636 w 4719208"/>
              <a:gd name="connsiteY425" fmla="*/ 213096 h 2714626"/>
              <a:gd name="connsiteX426" fmla="*/ 3549167 w 4719208"/>
              <a:gd name="connsiteY426" fmla="*/ 209483 h 2714626"/>
              <a:gd name="connsiteX427" fmla="*/ 3547210 w 4719208"/>
              <a:gd name="connsiteY427" fmla="*/ 209483 h 2714626"/>
              <a:gd name="connsiteX428" fmla="*/ 3553083 w 4719208"/>
              <a:gd name="connsiteY428" fmla="*/ 206954 h 2714626"/>
              <a:gd name="connsiteX429" fmla="*/ 3559934 w 4719208"/>
              <a:gd name="connsiteY429" fmla="*/ 205508 h 2714626"/>
              <a:gd name="connsiteX430" fmla="*/ 3557976 w 4719208"/>
              <a:gd name="connsiteY430" fmla="*/ 207675 h 2714626"/>
              <a:gd name="connsiteX431" fmla="*/ 3559445 w 4719208"/>
              <a:gd name="connsiteY431" fmla="*/ 210565 h 2714626"/>
              <a:gd name="connsiteX432" fmla="*/ 3556998 w 4719208"/>
              <a:gd name="connsiteY432" fmla="*/ 209483 h 2714626"/>
              <a:gd name="connsiteX433" fmla="*/ 3553572 w 4719208"/>
              <a:gd name="connsiteY433" fmla="*/ 211291 h 2714626"/>
              <a:gd name="connsiteX434" fmla="*/ 3829018 w 4719208"/>
              <a:gd name="connsiteY434" fmla="*/ 214184 h 2714626"/>
              <a:gd name="connsiteX435" fmla="*/ 3824305 w 4719208"/>
              <a:gd name="connsiteY435" fmla="*/ 212788 h 2714626"/>
              <a:gd name="connsiteX436" fmla="*/ 3825719 w 4719208"/>
              <a:gd name="connsiteY436" fmla="*/ 210928 h 2714626"/>
              <a:gd name="connsiteX437" fmla="*/ 3830903 w 4719208"/>
              <a:gd name="connsiteY437" fmla="*/ 212326 h 2714626"/>
              <a:gd name="connsiteX438" fmla="*/ 3832787 w 4719208"/>
              <a:gd name="connsiteY438" fmla="*/ 211392 h 2714626"/>
              <a:gd name="connsiteX439" fmla="*/ 432645 w 4719208"/>
              <a:gd name="connsiteY439" fmla="*/ 214876 h 2714626"/>
              <a:gd name="connsiteX440" fmla="*/ 434378 w 4719208"/>
              <a:gd name="connsiteY440" fmla="*/ 210665 h 2714626"/>
              <a:gd name="connsiteX441" fmla="*/ 432136 w 4719208"/>
              <a:gd name="connsiteY441" fmla="*/ 208999 h 2714626"/>
              <a:gd name="connsiteX442" fmla="*/ 3444089 w 4719208"/>
              <a:gd name="connsiteY442" fmla="*/ 215267 h 2714626"/>
              <a:gd name="connsiteX443" fmla="*/ 3444588 w 4719208"/>
              <a:gd name="connsiteY443" fmla="*/ 214181 h 2714626"/>
              <a:gd name="connsiteX444" fmla="*/ 3444588 w 4719208"/>
              <a:gd name="connsiteY444" fmla="*/ 212376 h 2714626"/>
              <a:gd name="connsiteX445" fmla="*/ 3442592 w 4719208"/>
              <a:gd name="connsiteY445" fmla="*/ 212376 h 2714626"/>
              <a:gd name="connsiteX446" fmla="*/ 3442592 w 4719208"/>
              <a:gd name="connsiteY446" fmla="*/ 211291 h 2714626"/>
              <a:gd name="connsiteX447" fmla="*/ 3444588 w 4719208"/>
              <a:gd name="connsiteY447" fmla="*/ 209483 h 2714626"/>
              <a:gd name="connsiteX448" fmla="*/ 3443092 w 4719208"/>
              <a:gd name="connsiteY448" fmla="*/ 209122 h 2714626"/>
              <a:gd name="connsiteX449" fmla="*/ 3445586 w 4719208"/>
              <a:gd name="connsiteY449" fmla="*/ 207675 h 2714626"/>
              <a:gd name="connsiteX450" fmla="*/ 3448081 w 4719208"/>
              <a:gd name="connsiteY450" fmla="*/ 210564 h 2714626"/>
              <a:gd name="connsiteX451" fmla="*/ 3451075 w 4719208"/>
              <a:gd name="connsiteY451" fmla="*/ 209122 h 2714626"/>
              <a:gd name="connsiteX452" fmla="*/ 3449079 w 4719208"/>
              <a:gd name="connsiteY452" fmla="*/ 213096 h 2714626"/>
              <a:gd name="connsiteX453" fmla="*/ 3515125 w 4719208"/>
              <a:gd name="connsiteY453" fmla="*/ 216341 h 2714626"/>
              <a:gd name="connsiteX454" fmla="*/ 3511938 w 4719208"/>
              <a:gd name="connsiteY454" fmla="*/ 216341 h 2714626"/>
              <a:gd name="connsiteX455" fmla="*/ 3512393 w 4719208"/>
              <a:gd name="connsiteY455" fmla="*/ 214074 h 2714626"/>
              <a:gd name="connsiteX456" fmla="*/ 3513759 w 4719208"/>
              <a:gd name="connsiteY456" fmla="*/ 212564 h 2714626"/>
              <a:gd name="connsiteX457" fmla="*/ 3511028 w 4719208"/>
              <a:gd name="connsiteY457" fmla="*/ 214830 h 2714626"/>
              <a:gd name="connsiteX458" fmla="*/ 3503743 w 4719208"/>
              <a:gd name="connsiteY458" fmla="*/ 215208 h 2714626"/>
              <a:gd name="connsiteX459" fmla="*/ 3500556 w 4719208"/>
              <a:gd name="connsiteY459" fmla="*/ 214074 h 2714626"/>
              <a:gd name="connsiteX460" fmla="*/ 3501922 w 4719208"/>
              <a:gd name="connsiteY460" fmla="*/ 212191 h 2714626"/>
              <a:gd name="connsiteX461" fmla="*/ 3506019 w 4719208"/>
              <a:gd name="connsiteY461" fmla="*/ 212564 h 2714626"/>
              <a:gd name="connsiteX462" fmla="*/ 3507840 w 4719208"/>
              <a:gd name="connsiteY462" fmla="*/ 212945 h 2714626"/>
              <a:gd name="connsiteX463" fmla="*/ 3509661 w 4719208"/>
              <a:gd name="connsiteY463" fmla="*/ 210295 h 2714626"/>
              <a:gd name="connsiteX464" fmla="*/ 3510572 w 4719208"/>
              <a:gd name="connsiteY464" fmla="*/ 207663 h 2714626"/>
              <a:gd name="connsiteX465" fmla="*/ 3513304 w 4719208"/>
              <a:gd name="connsiteY465" fmla="*/ 208419 h 2714626"/>
              <a:gd name="connsiteX466" fmla="*/ 3515580 w 4719208"/>
              <a:gd name="connsiteY466" fmla="*/ 208419 h 2714626"/>
              <a:gd name="connsiteX467" fmla="*/ 3515125 w 4719208"/>
              <a:gd name="connsiteY467" fmla="*/ 209174 h 2714626"/>
              <a:gd name="connsiteX468" fmla="*/ 3512393 w 4719208"/>
              <a:gd name="connsiteY468" fmla="*/ 209174 h 2714626"/>
              <a:gd name="connsiteX469" fmla="*/ 3515125 w 4719208"/>
              <a:gd name="connsiteY469" fmla="*/ 210295 h 2714626"/>
              <a:gd name="connsiteX470" fmla="*/ 3523775 w 4719208"/>
              <a:gd name="connsiteY470" fmla="*/ 212191 h 2714626"/>
              <a:gd name="connsiteX471" fmla="*/ 3525141 w 4719208"/>
              <a:gd name="connsiteY471" fmla="*/ 210295 h 2714626"/>
              <a:gd name="connsiteX472" fmla="*/ 3527417 w 4719208"/>
              <a:gd name="connsiteY472" fmla="*/ 211056 h 2714626"/>
              <a:gd name="connsiteX473" fmla="*/ 3526052 w 4719208"/>
              <a:gd name="connsiteY473" fmla="*/ 212564 h 2714626"/>
              <a:gd name="connsiteX474" fmla="*/ 3525596 w 4719208"/>
              <a:gd name="connsiteY474" fmla="*/ 214830 h 2714626"/>
              <a:gd name="connsiteX475" fmla="*/ 3519678 w 4719208"/>
              <a:gd name="connsiteY475" fmla="*/ 215208 h 2714626"/>
              <a:gd name="connsiteX476" fmla="*/ 3520132 w 4719208"/>
              <a:gd name="connsiteY476" fmla="*/ 212945 h 2714626"/>
              <a:gd name="connsiteX477" fmla="*/ 3517856 w 4719208"/>
              <a:gd name="connsiteY477" fmla="*/ 211056 h 2714626"/>
              <a:gd name="connsiteX478" fmla="*/ 3515580 w 4719208"/>
              <a:gd name="connsiteY478" fmla="*/ 212191 h 2714626"/>
              <a:gd name="connsiteX479" fmla="*/ 3408662 w 4719208"/>
              <a:gd name="connsiteY479" fmla="*/ 217429 h 2714626"/>
              <a:gd name="connsiteX480" fmla="*/ 3410110 w 4719208"/>
              <a:gd name="connsiteY480" fmla="*/ 215027 h 2714626"/>
              <a:gd name="connsiteX481" fmla="*/ 3410110 w 4719208"/>
              <a:gd name="connsiteY481" fmla="*/ 212627 h 2714626"/>
              <a:gd name="connsiteX482" fmla="*/ 3414455 w 4719208"/>
              <a:gd name="connsiteY482" fmla="*/ 211945 h 2714626"/>
              <a:gd name="connsiteX483" fmla="*/ 3413007 w 4719208"/>
              <a:gd name="connsiteY483" fmla="*/ 212970 h 2714626"/>
              <a:gd name="connsiteX484" fmla="*/ 3411076 w 4719208"/>
              <a:gd name="connsiteY484" fmla="*/ 213313 h 2714626"/>
              <a:gd name="connsiteX485" fmla="*/ 3413007 w 4719208"/>
              <a:gd name="connsiteY485" fmla="*/ 215027 h 2714626"/>
              <a:gd name="connsiteX486" fmla="*/ 3422179 w 4719208"/>
              <a:gd name="connsiteY486" fmla="*/ 213313 h 2714626"/>
              <a:gd name="connsiteX487" fmla="*/ 3423144 w 4719208"/>
              <a:gd name="connsiteY487" fmla="*/ 210914 h 2714626"/>
              <a:gd name="connsiteX488" fmla="*/ 3426041 w 4719208"/>
              <a:gd name="connsiteY488" fmla="*/ 212627 h 2714626"/>
              <a:gd name="connsiteX489" fmla="*/ 3428455 w 4719208"/>
              <a:gd name="connsiteY489" fmla="*/ 215027 h 2714626"/>
              <a:gd name="connsiteX490" fmla="*/ 3417352 w 4719208"/>
              <a:gd name="connsiteY490" fmla="*/ 216056 h 2714626"/>
              <a:gd name="connsiteX491" fmla="*/ 3484412 w 4719208"/>
              <a:gd name="connsiteY491" fmla="*/ 218514 h 2714626"/>
              <a:gd name="connsiteX492" fmla="*/ 3486692 w 4719208"/>
              <a:gd name="connsiteY492" fmla="*/ 216819 h 2714626"/>
              <a:gd name="connsiteX493" fmla="*/ 3482132 w 4719208"/>
              <a:gd name="connsiteY493" fmla="*/ 215799 h 2714626"/>
              <a:gd name="connsiteX494" fmla="*/ 3480763 w 4719208"/>
              <a:gd name="connsiteY494" fmla="*/ 213762 h 2714626"/>
              <a:gd name="connsiteX495" fmla="*/ 3484868 w 4719208"/>
              <a:gd name="connsiteY495" fmla="*/ 214102 h 2714626"/>
              <a:gd name="connsiteX496" fmla="*/ 3492165 w 4719208"/>
              <a:gd name="connsiteY496" fmla="*/ 213083 h 2714626"/>
              <a:gd name="connsiteX497" fmla="*/ 3494900 w 4719208"/>
              <a:gd name="connsiteY497" fmla="*/ 215799 h 2714626"/>
              <a:gd name="connsiteX498" fmla="*/ 3491709 w 4719208"/>
              <a:gd name="connsiteY498" fmla="*/ 215799 h 2714626"/>
              <a:gd name="connsiteX499" fmla="*/ 3489428 w 4719208"/>
              <a:gd name="connsiteY499" fmla="*/ 214102 h 2714626"/>
              <a:gd name="connsiteX500" fmla="*/ 3487604 w 4719208"/>
              <a:gd name="connsiteY500" fmla="*/ 215120 h 2714626"/>
              <a:gd name="connsiteX501" fmla="*/ 3488972 w 4719208"/>
              <a:gd name="connsiteY501" fmla="*/ 218173 h 2714626"/>
              <a:gd name="connsiteX502" fmla="*/ 3479350 w 4719208"/>
              <a:gd name="connsiteY502" fmla="*/ 219610 h 2714626"/>
              <a:gd name="connsiteX503" fmla="*/ 3475109 w 4719208"/>
              <a:gd name="connsiteY503" fmla="*/ 219314 h 2714626"/>
              <a:gd name="connsiteX504" fmla="*/ 3473695 w 4719208"/>
              <a:gd name="connsiteY504" fmla="*/ 216652 h 2714626"/>
              <a:gd name="connsiteX505" fmla="*/ 3478878 w 4719208"/>
              <a:gd name="connsiteY505" fmla="*/ 216354 h 2714626"/>
              <a:gd name="connsiteX506" fmla="*/ 3477936 w 4719208"/>
              <a:gd name="connsiteY506" fmla="*/ 217834 h 2714626"/>
              <a:gd name="connsiteX507" fmla="*/ 3471150 w 4719208"/>
              <a:gd name="connsiteY507" fmla="*/ 220681 h 2714626"/>
              <a:gd name="connsiteX508" fmla="*/ 3467587 w 4719208"/>
              <a:gd name="connsiteY508" fmla="*/ 220372 h 2714626"/>
              <a:gd name="connsiteX509" fmla="*/ 3460970 w 4719208"/>
              <a:gd name="connsiteY509" fmla="*/ 218513 h 2714626"/>
              <a:gd name="connsiteX510" fmla="*/ 3461988 w 4719208"/>
              <a:gd name="connsiteY510" fmla="*/ 216341 h 2714626"/>
              <a:gd name="connsiteX511" fmla="*/ 3462498 w 4719208"/>
              <a:gd name="connsiteY511" fmla="*/ 216653 h 2714626"/>
              <a:gd name="connsiteX512" fmla="*/ 3462498 w 4719208"/>
              <a:gd name="connsiteY512" fmla="*/ 218823 h 2714626"/>
              <a:gd name="connsiteX513" fmla="*/ 3469623 w 4719208"/>
              <a:gd name="connsiteY513" fmla="*/ 217895 h 2714626"/>
              <a:gd name="connsiteX514" fmla="*/ 3473695 w 4719208"/>
              <a:gd name="connsiteY514" fmla="*/ 217895 h 2714626"/>
              <a:gd name="connsiteX515" fmla="*/ 3472168 w 4719208"/>
              <a:gd name="connsiteY515" fmla="*/ 219442 h 2714626"/>
              <a:gd name="connsiteX516" fmla="*/ 3725766 w 4719208"/>
              <a:gd name="connsiteY516" fmla="*/ 222853 h 2714626"/>
              <a:gd name="connsiteX517" fmla="*/ 3725342 w 4719208"/>
              <a:gd name="connsiteY517" fmla="*/ 220820 h 2714626"/>
              <a:gd name="connsiteX518" fmla="*/ 3730856 w 4719208"/>
              <a:gd name="connsiteY518" fmla="*/ 217429 h 2714626"/>
              <a:gd name="connsiteX519" fmla="*/ 3733824 w 4719208"/>
              <a:gd name="connsiteY519" fmla="*/ 217768 h 2714626"/>
              <a:gd name="connsiteX520" fmla="*/ 3732128 w 4719208"/>
              <a:gd name="connsiteY520" fmla="*/ 219462 h 2714626"/>
              <a:gd name="connsiteX521" fmla="*/ 3726615 w 4719208"/>
              <a:gd name="connsiteY521" fmla="*/ 220820 h 2714626"/>
              <a:gd name="connsiteX522" fmla="*/ 3376853 w 4719208"/>
              <a:gd name="connsiteY522" fmla="*/ 223949 h 2714626"/>
              <a:gd name="connsiteX523" fmla="*/ 3363640 w 4719208"/>
              <a:gd name="connsiteY523" fmla="*/ 221417 h 2714626"/>
              <a:gd name="connsiteX524" fmla="*/ 3357767 w 4719208"/>
              <a:gd name="connsiteY524" fmla="*/ 218525 h 2714626"/>
              <a:gd name="connsiteX525" fmla="*/ 3362661 w 4719208"/>
              <a:gd name="connsiteY525" fmla="*/ 217441 h 2714626"/>
              <a:gd name="connsiteX526" fmla="*/ 3376364 w 4719208"/>
              <a:gd name="connsiteY526" fmla="*/ 221780 h 2714626"/>
              <a:gd name="connsiteX527" fmla="*/ 3383215 w 4719208"/>
              <a:gd name="connsiteY527" fmla="*/ 222864 h 2714626"/>
              <a:gd name="connsiteX528" fmla="*/ 3389813 w 4719208"/>
              <a:gd name="connsiteY528" fmla="*/ 225032 h 2714626"/>
              <a:gd name="connsiteX529" fmla="*/ 3388870 w 4719208"/>
              <a:gd name="connsiteY529" fmla="*/ 223081 h 2714626"/>
              <a:gd name="connsiteX530" fmla="*/ 3389341 w 4719208"/>
              <a:gd name="connsiteY530" fmla="*/ 221780 h 2714626"/>
              <a:gd name="connsiteX531" fmla="*/ 3391226 w 4719208"/>
              <a:gd name="connsiteY531" fmla="*/ 223081 h 2714626"/>
              <a:gd name="connsiteX532" fmla="*/ 3395939 w 4719208"/>
              <a:gd name="connsiteY532" fmla="*/ 222105 h 2714626"/>
              <a:gd name="connsiteX533" fmla="*/ 3398766 w 4719208"/>
              <a:gd name="connsiteY533" fmla="*/ 222430 h 2714626"/>
              <a:gd name="connsiteX534" fmla="*/ 3395468 w 4719208"/>
              <a:gd name="connsiteY534" fmla="*/ 224382 h 2714626"/>
              <a:gd name="connsiteX535" fmla="*/ 3447904 w 4719208"/>
              <a:gd name="connsiteY535" fmla="*/ 225032 h 2714626"/>
              <a:gd name="connsiteX536" fmla="*/ 3439651 w 4719208"/>
              <a:gd name="connsiteY536" fmla="*/ 223812 h 2714626"/>
              <a:gd name="connsiteX537" fmla="*/ 3435524 w 4719208"/>
              <a:gd name="connsiteY537" fmla="*/ 223812 h 2714626"/>
              <a:gd name="connsiteX538" fmla="*/ 3440109 w 4719208"/>
              <a:gd name="connsiteY538" fmla="*/ 221780 h 2714626"/>
              <a:gd name="connsiteX539" fmla="*/ 3447904 w 4719208"/>
              <a:gd name="connsiteY539" fmla="*/ 223407 h 2714626"/>
              <a:gd name="connsiteX540" fmla="*/ 3452489 w 4719208"/>
              <a:gd name="connsiteY540" fmla="*/ 221780 h 2714626"/>
              <a:gd name="connsiteX541" fmla="*/ 3452030 w 4719208"/>
              <a:gd name="connsiteY541" fmla="*/ 223812 h 2714626"/>
              <a:gd name="connsiteX542" fmla="*/ 394846 w 4719208"/>
              <a:gd name="connsiteY542" fmla="*/ 228410 h 2714626"/>
              <a:gd name="connsiteX543" fmla="*/ 401279 w 4719208"/>
              <a:gd name="connsiteY543" fmla="*/ 228358 h 2714626"/>
              <a:gd name="connsiteX544" fmla="*/ 413870 w 4719208"/>
              <a:gd name="connsiteY544" fmla="*/ 202339 h 2714626"/>
              <a:gd name="connsiteX545" fmla="*/ 421547 w 4719208"/>
              <a:gd name="connsiteY545" fmla="*/ 186331 h 2714626"/>
              <a:gd name="connsiteX546" fmla="*/ 422824 w 4719208"/>
              <a:gd name="connsiteY546" fmla="*/ 190474 h 2714626"/>
              <a:gd name="connsiteX547" fmla="*/ 422824 w 4719208"/>
              <a:gd name="connsiteY547" fmla="*/ 183667 h 2714626"/>
              <a:gd name="connsiteX548" fmla="*/ 421547 w 4719208"/>
              <a:gd name="connsiteY548" fmla="*/ 186331 h 2714626"/>
              <a:gd name="connsiteX549" fmla="*/ 420938 w 4719208"/>
              <a:gd name="connsiteY549" fmla="*/ 184360 h 2714626"/>
              <a:gd name="connsiteX550" fmla="*/ 423295 w 4719208"/>
              <a:gd name="connsiteY550" fmla="*/ 173932 h 2714626"/>
              <a:gd name="connsiteX551" fmla="*/ 427065 w 4719208"/>
              <a:gd name="connsiteY551" fmla="*/ 163519 h 2714626"/>
              <a:gd name="connsiteX552" fmla="*/ 437432 w 4719208"/>
              <a:gd name="connsiteY552" fmla="*/ 154888 h 2714626"/>
              <a:gd name="connsiteX553" fmla="*/ 443186 w 4719208"/>
              <a:gd name="connsiteY553" fmla="*/ 152969 h 2714626"/>
              <a:gd name="connsiteX554" fmla="*/ 451070 w 4719208"/>
              <a:gd name="connsiteY554" fmla="*/ 147674 h 2714626"/>
              <a:gd name="connsiteX555" fmla="*/ 462840 w 4719208"/>
              <a:gd name="connsiteY555" fmla="*/ 145142 h 2714626"/>
              <a:gd name="connsiteX556" fmla="*/ 456719 w 4719208"/>
              <a:gd name="connsiteY556" fmla="*/ 141891 h 2714626"/>
              <a:gd name="connsiteX557" fmla="*/ 449187 w 4719208"/>
              <a:gd name="connsiteY557" fmla="*/ 135746 h 2714626"/>
              <a:gd name="connsiteX558" fmla="*/ 444479 w 4719208"/>
              <a:gd name="connsiteY558" fmla="*/ 131049 h 2714626"/>
              <a:gd name="connsiteX559" fmla="*/ 442344 w 4719208"/>
              <a:gd name="connsiteY559" fmla="*/ 125631 h 2714626"/>
              <a:gd name="connsiteX560" fmla="*/ 437903 w 4719208"/>
              <a:gd name="connsiteY560" fmla="*/ 126710 h 2714626"/>
              <a:gd name="connsiteX561" fmla="*/ 433662 w 4719208"/>
              <a:gd name="connsiteY561" fmla="*/ 125259 h 2714626"/>
              <a:gd name="connsiteX562" fmla="*/ 414812 w 4719208"/>
              <a:gd name="connsiteY562" fmla="*/ 115130 h 2714626"/>
              <a:gd name="connsiteX563" fmla="*/ 395962 w 4719208"/>
              <a:gd name="connsiteY563" fmla="*/ 105007 h 2714626"/>
              <a:gd name="connsiteX564" fmla="*/ 391721 w 4719208"/>
              <a:gd name="connsiteY564" fmla="*/ 103199 h 2714626"/>
              <a:gd name="connsiteX565" fmla="*/ 385123 w 4719208"/>
              <a:gd name="connsiteY565" fmla="*/ 102837 h 2714626"/>
              <a:gd name="connsiteX566" fmla="*/ 435076 w 4719208"/>
              <a:gd name="connsiteY566" fmla="*/ 143336 h 2714626"/>
              <a:gd name="connsiteX567" fmla="*/ 437432 w 4719208"/>
              <a:gd name="connsiteY567" fmla="*/ 145505 h 2714626"/>
              <a:gd name="connsiteX568" fmla="*/ 436018 w 4719208"/>
              <a:gd name="connsiteY568" fmla="*/ 148036 h 2714626"/>
              <a:gd name="connsiteX569" fmla="*/ 432248 w 4719208"/>
              <a:gd name="connsiteY569" fmla="*/ 150205 h 2714626"/>
              <a:gd name="connsiteX570" fmla="*/ 429892 w 4719208"/>
              <a:gd name="connsiteY570" fmla="*/ 149482 h 2714626"/>
              <a:gd name="connsiteX571" fmla="*/ 424087 w 4719208"/>
              <a:gd name="connsiteY571" fmla="*/ 147564 h 2714626"/>
              <a:gd name="connsiteX572" fmla="*/ 424827 w 4719208"/>
              <a:gd name="connsiteY572" fmla="*/ 153811 h 2714626"/>
              <a:gd name="connsiteX573" fmla="*/ 410242 w 4719208"/>
              <a:gd name="connsiteY573" fmla="*/ 161405 h 2714626"/>
              <a:gd name="connsiteX574" fmla="*/ 414006 w 4719208"/>
              <a:gd name="connsiteY574" fmla="*/ 164296 h 2714626"/>
              <a:gd name="connsiteX575" fmla="*/ 408360 w 4719208"/>
              <a:gd name="connsiteY575" fmla="*/ 165739 h 2714626"/>
              <a:gd name="connsiteX576" fmla="*/ 413065 w 4719208"/>
              <a:gd name="connsiteY576" fmla="*/ 165379 h 2714626"/>
              <a:gd name="connsiteX577" fmla="*/ 409301 w 4719208"/>
              <a:gd name="connsiteY577" fmla="*/ 170067 h 2714626"/>
              <a:gd name="connsiteX578" fmla="*/ 414476 w 4719208"/>
              <a:gd name="connsiteY578" fmla="*/ 164658 h 2714626"/>
              <a:gd name="connsiteX579" fmla="*/ 410242 w 4719208"/>
              <a:gd name="connsiteY579" fmla="*/ 176217 h 2714626"/>
              <a:gd name="connsiteX580" fmla="*/ 409301 w 4719208"/>
              <a:gd name="connsiteY580" fmla="*/ 180919 h 2714626"/>
              <a:gd name="connsiteX581" fmla="*/ 407889 w 4719208"/>
              <a:gd name="connsiteY581" fmla="*/ 188152 h 2714626"/>
              <a:gd name="connsiteX582" fmla="*/ 407889 w 4719208"/>
              <a:gd name="connsiteY582" fmla="*/ 190681 h 2714626"/>
              <a:gd name="connsiteX583" fmla="*/ 409771 w 4719208"/>
              <a:gd name="connsiteY583" fmla="*/ 190681 h 2714626"/>
              <a:gd name="connsiteX584" fmla="*/ 410242 w 4719208"/>
              <a:gd name="connsiteY584" fmla="*/ 190681 h 2714626"/>
              <a:gd name="connsiteX585" fmla="*/ 400361 w 4719208"/>
              <a:gd name="connsiteY585" fmla="*/ 214537 h 2714626"/>
              <a:gd name="connsiteX586" fmla="*/ 398009 w 4719208"/>
              <a:gd name="connsiteY586" fmla="*/ 216345 h 2714626"/>
              <a:gd name="connsiteX587" fmla="*/ 396128 w 4719208"/>
              <a:gd name="connsiteY587" fmla="*/ 217431 h 2714626"/>
              <a:gd name="connsiteX588" fmla="*/ 397539 w 4719208"/>
              <a:gd name="connsiteY588" fmla="*/ 219961 h 2714626"/>
              <a:gd name="connsiteX589" fmla="*/ 397068 w 4719208"/>
              <a:gd name="connsiteY589" fmla="*/ 223573 h 2714626"/>
              <a:gd name="connsiteX590" fmla="*/ 3371905 w 4719208"/>
              <a:gd name="connsiteY590" fmla="*/ 229374 h 2714626"/>
              <a:gd name="connsiteX591" fmla="*/ 3373373 w 4719208"/>
              <a:gd name="connsiteY591" fmla="*/ 226840 h 2714626"/>
              <a:gd name="connsiteX592" fmla="*/ 3380224 w 4719208"/>
              <a:gd name="connsiteY592" fmla="*/ 226118 h 2714626"/>
              <a:gd name="connsiteX593" fmla="*/ 3384629 w 4719208"/>
              <a:gd name="connsiteY593" fmla="*/ 226118 h 2714626"/>
              <a:gd name="connsiteX594" fmla="*/ 3381203 w 4719208"/>
              <a:gd name="connsiteY594" fmla="*/ 227925 h 2714626"/>
              <a:gd name="connsiteX595" fmla="*/ 426262 w 4719208"/>
              <a:gd name="connsiteY595" fmla="*/ 230386 h 2714626"/>
              <a:gd name="connsiteX596" fmla="*/ 432566 w 4719208"/>
              <a:gd name="connsiteY596" fmla="*/ 215068 h 2714626"/>
              <a:gd name="connsiteX597" fmla="*/ 431306 w 4719208"/>
              <a:gd name="connsiteY597" fmla="*/ 209166 h 2714626"/>
              <a:gd name="connsiteX598" fmla="*/ 430440 w 4719208"/>
              <a:gd name="connsiteY598" fmla="*/ 208136 h 2714626"/>
              <a:gd name="connsiteX599" fmla="*/ 430580 w 4719208"/>
              <a:gd name="connsiteY599" fmla="*/ 207844 h 2714626"/>
              <a:gd name="connsiteX600" fmla="*/ 429546 w 4719208"/>
              <a:gd name="connsiteY600" fmla="*/ 207077 h 2714626"/>
              <a:gd name="connsiteX601" fmla="*/ 430440 w 4719208"/>
              <a:gd name="connsiteY601" fmla="*/ 208136 h 2714626"/>
              <a:gd name="connsiteX602" fmla="*/ 429421 w 4719208"/>
              <a:gd name="connsiteY602" fmla="*/ 210235 h 2714626"/>
              <a:gd name="connsiteX603" fmla="*/ 428115 w 4719208"/>
              <a:gd name="connsiteY603" fmla="*/ 206856 h 2714626"/>
              <a:gd name="connsiteX604" fmla="*/ 428703 w 4719208"/>
              <a:gd name="connsiteY604" fmla="*/ 206079 h 2714626"/>
              <a:gd name="connsiteX605" fmla="*/ 429354 w 4719208"/>
              <a:gd name="connsiteY605" fmla="*/ 206850 h 2714626"/>
              <a:gd name="connsiteX606" fmla="*/ 428882 w 4719208"/>
              <a:gd name="connsiteY606" fmla="*/ 205843 h 2714626"/>
              <a:gd name="connsiteX607" fmla="*/ 428703 w 4719208"/>
              <a:gd name="connsiteY607" fmla="*/ 206079 h 2714626"/>
              <a:gd name="connsiteX608" fmla="*/ 427065 w 4719208"/>
              <a:gd name="connsiteY608" fmla="*/ 204137 h 2714626"/>
              <a:gd name="connsiteX609" fmla="*/ 428115 w 4719208"/>
              <a:gd name="connsiteY609" fmla="*/ 206856 h 2714626"/>
              <a:gd name="connsiteX610" fmla="*/ 420938 w 4719208"/>
              <a:gd name="connsiteY610" fmla="*/ 216354 h 2714626"/>
              <a:gd name="connsiteX611" fmla="*/ 412670 w 4719208"/>
              <a:gd name="connsiteY611" fmla="*/ 228970 h 2714626"/>
              <a:gd name="connsiteX612" fmla="*/ 3341020 w 4719208"/>
              <a:gd name="connsiteY612" fmla="*/ 234785 h 2714626"/>
              <a:gd name="connsiteX613" fmla="*/ 3336670 w 4719208"/>
              <a:gd name="connsiteY613" fmla="*/ 231593 h 2714626"/>
              <a:gd name="connsiteX614" fmla="*/ 3335364 w 4719208"/>
              <a:gd name="connsiteY614" fmla="*/ 230317 h 2714626"/>
              <a:gd name="connsiteX615" fmla="*/ 3334930 w 4719208"/>
              <a:gd name="connsiteY615" fmla="*/ 231593 h 2714626"/>
              <a:gd name="connsiteX616" fmla="*/ 3332320 w 4719208"/>
              <a:gd name="connsiteY616" fmla="*/ 231911 h 2714626"/>
              <a:gd name="connsiteX617" fmla="*/ 3332755 w 4719208"/>
              <a:gd name="connsiteY617" fmla="*/ 230317 h 2714626"/>
              <a:gd name="connsiteX618" fmla="*/ 3335364 w 4719208"/>
              <a:gd name="connsiteY618" fmla="*/ 229360 h 2714626"/>
              <a:gd name="connsiteX619" fmla="*/ 3339715 w 4719208"/>
              <a:gd name="connsiteY619" fmla="*/ 231911 h 2714626"/>
              <a:gd name="connsiteX620" fmla="*/ 3343630 w 4719208"/>
              <a:gd name="connsiteY620" fmla="*/ 232871 h 2714626"/>
              <a:gd name="connsiteX621" fmla="*/ 3380387 w 4719208"/>
              <a:gd name="connsiteY621" fmla="*/ 235869 h 2714626"/>
              <a:gd name="connsiteX622" fmla="*/ 3378973 w 4719208"/>
              <a:gd name="connsiteY622" fmla="*/ 234423 h 2714626"/>
              <a:gd name="connsiteX623" fmla="*/ 3380858 w 4719208"/>
              <a:gd name="connsiteY623" fmla="*/ 232616 h 2714626"/>
              <a:gd name="connsiteX624" fmla="*/ 3386984 w 4719208"/>
              <a:gd name="connsiteY624" fmla="*/ 232616 h 2714626"/>
              <a:gd name="connsiteX625" fmla="*/ 3391697 w 4719208"/>
              <a:gd name="connsiteY625" fmla="*/ 233699 h 2714626"/>
              <a:gd name="connsiteX626" fmla="*/ 3391697 w 4719208"/>
              <a:gd name="connsiteY626" fmla="*/ 235147 h 2714626"/>
              <a:gd name="connsiteX627" fmla="*/ 3386513 w 4719208"/>
              <a:gd name="connsiteY627" fmla="*/ 234423 h 2714626"/>
              <a:gd name="connsiteX628" fmla="*/ 3380387 w 4719208"/>
              <a:gd name="connsiteY628" fmla="*/ 233699 h 2714626"/>
              <a:gd name="connsiteX629" fmla="*/ 3629679 w 4719208"/>
              <a:gd name="connsiteY629" fmla="*/ 235881 h 2714626"/>
              <a:gd name="connsiteX630" fmla="*/ 3627794 w 4719208"/>
              <a:gd name="connsiteY630" fmla="*/ 235013 h 2714626"/>
              <a:gd name="connsiteX631" fmla="*/ 3630150 w 4719208"/>
              <a:gd name="connsiteY631" fmla="*/ 232411 h 2714626"/>
              <a:gd name="connsiteX632" fmla="*/ 3634863 w 4719208"/>
              <a:gd name="connsiteY632" fmla="*/ 231542 h 2714626"/>
              <a:gd name="connsiteX633" fmla="*/ 3634392 w 4719208"/>
              <a:gd name="connsiteY633" fmla="*/ 233712 h 2714626"/>
              <a:gd name="connsiteX634" fmla="*/ 3367161 w 4719208"/>
              <a:gd name="connsiteY634" fmla="*/ 236953 h 2714626"/>
              <a:gd name="connsiteX635" fmla="*/ 3360451 w 4719208"/>
              <a:gd name="connsiteY635" fmla="*/ 235234 h 2714626"/>
              <a:gd name="connsiteX636" fmla="*/ 3356618 w 4719208"/>
              <a:gd name="connsiteY636" fmla="*/ 234890 h 2714626"/>
              <a:gd name="connsiteX637" fmla="*/ 3357576 w 4719208"/>
              <a:gd name="connsiteY637" fmla="*/ 233513 h 2714626"/>
              <a:gd name="connsiteX638" fmla="*/ 3357576 w 4719208"/>
              <a:gd name="connsiteY638" fmla="*/ 231793 h 2714626"/>
              <a:gd name="connsiteX639" fmla="*/ 3354700 w 4719208"/>
              <a:gd name="connsiteY639" fmla="*/ 232826 h 2714626"/>
              <a:gd name="connsiteX640" fmla="*/ 3351824 w 4719208"/>
              <a:gd name="connsiteY640" fmla="*/ 230421 h 2714626"/>
              <a:gd name="connsiteX641" fmla="*/ 3348950 w 4719208"/>
              <a:gd name="connsiteY641" fmla="*/ 229389 h 2714626"/>
              <a:gd name="connsiteX642" fmla="*/ 3348470 w 4719208"/>
              <a:gd name="connsiteY642" fmla="*/ 230763 h 2714626"/>
              <a:gd name="connsiteX643" fmla="*/ 3347032 w 4719208"/>
              <a:gd name="connsiteY643" fmla="*/ 231793 h 2714626"/>
              <a:gd name="connsiteX644" fmla="*/ 3344157 w 4719208"/>
              <a:gd name="connsiteY644" fmla="*/ 231793 h 2714626"/>
              <a:gd name="connsiteX645" fmla="*/ 3341761 w 4719208"/>
              <a:gd name="connsiteY645" fmla="*/ 230421 h 2714626"/>
              <a:gd name="connsiteX646" fmla="*/ 3340802 w 4719208"/>
              <a:gd name="connsiteY646" fmla="*/ 228357 h 2714626"/>
              <a:gd name="connsiteX647" fmla="*/ 3347991 w 4719208"/>
              <a:gd name="connsiteY647" fmla="*/ 229046 h 2714626"/>
              <a:gd name="connsiteX648" fmla="*/ 3354221 w 4719208"/>
              <a:gd name="connsiteY648" fmla="*/ 226979 h 2714626"/>
              <a:gd name="connsiteX649" fmla="*/ 3354700 w 4719208"/>
              <a:gd name="connsiteY649" fmla="*/ 230076 h 2714626"/>
              <a:gd name="connsiteX650" fmla="*/ 3359013 w 4719208"/>
              <a:gd name="connsiteY650" fmla="*/ 229389 h 2714626"/>
              <a:gd name="connsiteX651" fmla="*/ 3361410 w 4719208"/>
              <a:gd name="connsiteY651" fmla="*/ 230421 h 2714626"/>
              <a:gd name="connsiteX652" fmla="*/ 3359493 w 4719208"/>
              <a:gd name="connsiteY652" fmla="*/ 227323 h 2714626"/>
              <a:gd name="connsiteX653" fmla="*/ 3362368 w 4719208"/>
              <a:gd name="connsiteY653" fmla="*/ 225605 h 2714626"/>
              <a:gd name="connsiteX654" fmla="*/ 3361410 w 4719208"/>
              <a:gd name="connsiteY654" fmla="*/ 224570 h 2714626"/>
              <a:gd name="connsiteX655" fmla="*/ 3357576 w 4719208"/>
              <a:gd name="connsiteY655" fmla="*/ 224570 h 2714626"/>
              <a:gd name="connsiteX656" fmla="*/ 3357576 w 4719208"/>
              <a:gd name="connsiteY656" fmla="*/ 222851 h 2714626"/>
              <a:gd name="connsiteX657" fmla="*/ 3365722 w 4719208"/>
              <a:gd name="connsiteY657" fmla="*/ 224915 h 2714626"/>
              <a:gd name="connsiteX658" fmla="*/ 3362847 w 4719208"/>
              <a:gd name="connsiteY658" fmla="*/ 226291 h 2714626"/>
              <a:gd name="connsiteX659" fmla="*/ 3364285 w 4719208"/>
              <a:gd name="connsiteY659" fmla="*/ 229389 h 2714626"/>
              <a:gd name="connsiteX660" fmla="*/ 3365722 w 4719208"/>
              <a:gd name="connsiteY660" fmla="*/ 231793 h 2714626"/>
              <a:gd name="connsiteX661" fmla="*/ 3362847 w 4719208"/>
              <a:gd name="connsiteY661" fmla="*/ 231450 h 2714626"/>
              <a:gd name="connsiteX662" fmla="*/ 3359493 w 4719208"/>
              <a:gd name="connsiteY662" fmla="*/ 232483 h 2714626"/>
              <a:gd name="connsiteX663" fmla="*/ 3359493 w 4719208"/>
              <a:gd name="connsiteY663" fmla="*/ 234890 h 2714626"/>
              <a:gd name="connsiteX664" fmla="*/ 3365722 w 4719208"/>
              <a:gd name="connsiteY664" fmla="*/ 234890 h 2714626"/>
              <a:gd name="connsiteX665" fmla="*/ 3369077 w 4719208"/>
              <a:gd name="connsiteY665" fmla="*/ 234890 h 2714626"/>
              <a:gd name="connsiteX666" fmla="*/ 3315026 w 4719208"/>
              <a:gd name="connsiteY666" fmla="*/ 243477 h 2714626"/>
              <a:gd name="connsiteX667" fmla="*/ 3307201 w 4719208"/>
              <a:gd name="connsiteY667" fmla="*/ 243477 h 2714626"/>
              <a:gd name="connsiteX668" fmla="*/ 3301217 w 4719208"/>
              <a:gd name="connsiteY668" fmla="*/ 241807 h 2714626"/>
              <a:gd name="connsiteX669" fmla="*/ 3302138 w 4719208"/>
              <a:gd name="connsiteY669" fmla="*/ 239135 h 2714626"/>
              <a:gd name="connsiteX670" fmla="*/ 3303519 w 4719208"/>
              <a:gd name="connsiteY670" fmla="*/ 240137 h 2714626"/>
              <a:gd name="connsiteX671" fmla="*/ 3303519 w 4719208"/>
              <a:gd name="connsiteY671" fmla="*/ 242140 h 2714626"/>
              <a:gd name="connsiteX672" fmla="*/ 3307201 w 4719208"/>
              <a:gd name="connsiteY672" fmla="*/ 240805 h 2714626"/>
              <a:gd name="connsiteX673" fmla="*/ 3316408 w 4719208"/>
              <a:gd name="connsiteY673" fmla="*/ 241139 h 2714626"/>
              <a:gd name="connsiteX674" fmla="*/ 3320549 w 4719208"/>
              <a:gd name="connsiteY674" fmla="*/ 239135 h 2714626"/>
              <a:gd name="connsiteX675" fmla="*/ 3321010 w 4719208"/>
              <a:gd name="connsiteY675" fmla="*/ 241139 h 2714626"/>
              <a:gd name="connsiteX676" fmla="*/ 3244667 w 4719208"/>
              <a:gd name="connsiteY676" fmla="*/ 256493 h 2714626"/>
              <a:gd name="connsiteX677" fmla="*/ 3246007 w 4719208"/>
              <a:gd name="connsiteY677" fmla="*/ 254636 h 2714626"/>
              <a:gd name="connsiteX678" fmla="*/ 3250471 w 4719208"/>
              <a:gd name="connsiteY678" fmla="*/ 254326 h 2714626"/>
              <a:gd name="connsiteX679" fmla="*/ 3253150 w 4719208"/>
              <a:gd name="connsiteY679" fmla="*/ 254636 h 2714626"/>
              <a:gd name="connsiteX680" fmla="*/ 3250025 w 4719208"/>
              <a:gd name="connsiteY680" fmla="*/ 256184 h 2714626"/>
              <a:gd name="connsiteX681" fmla="*/ 3147660 w 4719208"/>
              <a:gd name="connsiteY681" fmla="*/ 261625 h 2714626"/>
              <a:gd name="connsiteX682" fmla="*/ 3150503 w 4719208"/>
              <a:gd name="connsiteY682" fmla="*/ 261394 h 2714626"/>
              <a:gd name="connsiteX683" fmla="*/ 3149760 w 4719208"/>
              <a:gd name="connsiteY683" fmla="*/ 260822 h 2714626"/>
              <a:gd name="connsiteX684" fmla="*/ 3105237 w 4719208"/>
              <a:gd name="connsiteY684" fmla="*/ 265127 h 2714626"/>
              <a:gd name="connsiteX685" fmla="*/ 3120555 w 4719208"/>
              <a:gd name="connsiteY685" fmla="*/ 263866 h 2714626"/>
              <a:gd name="connsiteX686" fmla="*/ 3117238 w 4719208"/>
              <a:gd name="connsiteY686" fmla="*/ 263355 h 2714626"/>
              <a:gd name="connsiteX687" fmla="*/ 3108282 w 4719208"/>
              <a:gd name="connsiteY687" fmla="*/ 264441 h 2714626"/>
              <a:gd name="connsiteX688" fmla="*/ 3106868 w 4719208"/>
              <a:gd name="connsiteY688" fmla="*/ 262267 h 2714626"/>
              <a:gd name="connsiteX689" fmla="*/ 3103568 w 4719208"/>
              <a:gd name="connsiteY689" fmla="*/ 262992 h 2714626"/>
              <a:gd name="connsiteX690" fmla="*/ 3452489 w 4719208"/>
              <a:gd name="connsiteY690" fmla="*/ 265173 h 2714626"/>
              <a:gd name="connsiteX691" fmla="*/ 3452489 w 4719208"/>
              <a:gd name="connsiteY691" fmla="*/ 263727 h 2714626"/>
              <a:gd name="connsiteX692" fmla="*/ 3456488 w 4719208"/>
              <a:gd name="connsiteY692" fmla="*/ 261552 h 2714626"/>
              <a:gd name="connsiteX693" fmla="*/ 3464486 w 4719208"/>
              <a:gd name="connsiteY693" fmla="*/ 260831 h 2714626"/>
              <a:gd name="connsiteX694" fmla="*/ 3468040 w 4719208"/>
              <a:gd name="connsiteY694" fmla="*/ 262640 h 2714626"/>
              <a:gd name="connsiteX695" fmla="*/ 3463153 w 4719208"/>
              <a:gd name="connsiteY695" fmla="*/ 264090 h 2714626"/>
              <a:gd name="connsiteX696" fmla="*/ 3456933 w 4719208"/>
              <a:gd name="connsiteY696" fmla="*/ 263727 h 2714626"/>
              <a:gd name="connsiteX697" fmla="*/ 3901254 w 4719208"/>
              <a:gd name="connsiteY697" fmla="*/ 267345 h 2714626"/>
              <a:gd name="connsiteX698" fmla="*/ 3900244 w 4719208"/>
              <a:gd name="connsiteY698" fmla="*/ 264978 h 2714626"/>
              <a:gd name="connsiteX699" fmla="*/ 3899234 w 4719208"/>
              <a:gd name="connsiteY699" fmla="*/ 263004 h 2714626"/>
              <a:gd name="connsiteX700" fmla="*/ 3903778 w 4719208"/>
              <a:gd name="connsiteY700" fmla="*/ 263004 h 2714626"/>
              <a:gd name="connsiteX701" fmla="*/ 3902264 w 4719208"/>
              <a:gd name="connsiteY701" fmla="*/ 264189 h 2714626"/>
              <a:gd name="connsiteX702" fmla="*/ 3903778 w 4719208"/>
              <a:gd name="connsiteY702" fmla="*/ 264978 h 2714626"/>
              <a:gd name="connsiteX703" fmla="*/ 3906303 w 4719208"/>
              <a:gd name="connsiteY703" fmla="*/ 264584 h 2714626"/>
              <a:gd name="connsiteX704" fmla="*/ 3905293 w 4719208"/>
              <a:gd name="connsiteY704" fmla="*/ 266948 h 2714626"/>
              <a:gd name="connsiteX705" fmla="*/ 3913797 w 4719208"/>
              <a:gd name="connsiteY705" fmla="*/ 270587 h 2714626"/>
              <a:gd name="connsiteX706" fmla="*/ 3915201 w 4719208"/>
              <a:gd name="connsiteY706" fmla="*/ 267983 h 2714626"/>
              <a:gd name="connsiteX707" fmla="*/ 3910523 w 4719208"/>
              <a:gd name="connsiteY707" fmla="*/ 267239 h 2714626"/>
              <a:gd name="connsiteX708" fmla="*/ 3907716 w 4719208"/>
              <a:gd name="connsiteY708" fmla="*/ 266866 h 2714626"/>
              <a:gd name="connsiteX709" fmla="*/ 3910523 w 4719208"/>
              <a:gd name="connsiteY709" fmla="*/ 264635 h 2714626"/>
              <a:gd name="connsiteX710" fmla="*/ 3918007 w 4719208"/>
              <a:gd name="connsiteY710" fmla="*/ 262029 h 2714626"/>
              <a:gd name="connsiteX711" fmla="*/ 3932041 w 4719208"/>
              <a:gd name="connsiteY711" fmla="*/ 260913 h 2714626"/>
              <a:gd name="connsiteX712" fmla="*/ 3939525 w 4719208"/>
              <a:gd name="connsiteY712" fmla="*/ 259428 h 2714626"/>
              <a:gd name="connsiteX713" fmla="*/ 3941396 w 4719208"/>
              <a:gd name="connsiteY713" fmla="*/ 260913 h 2714626"/>
              <a:gd name="connsiteX714" fmla="*/ 3943736 w 4719208"/>
              <a:gd name="connsiteY714" fmla="*/ 263147 h 2714626"/>
              <a:gd name="connsiteX715" fmla="*/ 3945139 w 4719208"/>
              <a:gd name="connsiteY715" fmla="*/ 262029 h 2714626"/>
              <a:gd name="connsiteX716" fmla="*/ 3945139 w 4719208"/>
              <a:gd name="connsiteY716" fmla="*/ 259801 h 2714626"/>
              <a:gd name="connsiteX717" fmla="*/ 3950285 w 4719208"/>
              <a:gd name="connsiteY717" fmla="*/ 259801 h 2714626"/>
              <a:gd name="connsiteX718" fmla="*/ 3961043 w 4719208"/>
              <a:gd name="connsiteY718" fmla="*/ 263147 h 2714626"/>
              <a:gd name="connsiteX719" fmla="*/ 3966657 w 4719208"/>
              <a:gd name="connsiteY719" fmla="*/ 260913 h 2714626"/>
              <a:gd name="connsiteX720" fmla="*/ 3965722 w 4719208"/>
              <a:gd name="connsiteY720" fmla="*/ 259801 h 2714626"/>
              <a:gd name="connsiteX721" fmla="*/ 3960576 w 4719208"/>
              <a:gd name="connsiteY721" fmla="*/ 260172 h 2714626"/>
              <a:gd name="connsiteX722" fmla="*/ 3959172 w 4719208"/>
              <a:gd name="connsiteY722" fmla="*/ 259428 h 2714626"/>
              <a:gd name="connsiteX723" fmla="*/ 3962915 w 4719208"/>
              <a:gd name="connsiteY723" fmla="*/ 258685 h 2714626"/>
              <a:gd name="connsiteX724" fmla="*/ 3968529 w 4719208"/>
              <a:gd name="connsiteY724" fmla="*/ 257568 h 2714626"/>
              <a:gd name="connsiteX725" fmla="*/ 3969931 w 4719208"/>
              <a:gd name="connsiteY725" fmla="*/ 260172 h 2714626"/>
              <a:gd name="connsiteX726" fmla="*/ 3971335 w 4719208"/>
              <a:gd name="connsiteY726" fmla="*/ 263519 h 2714626"/>
              <a:gd name="connsiteX727" fmla="*/ 3961043 w 4719208"/>
              <a:gd name="connsiteY727" fmla="*/ 265007 h 2714626"/>
              <a:gd name="connsiteX728" fmla="*/ 3948414 w 4719208"/>
              <a:gd name="connsiteY728" fmla="*/ 266123 h 2714626"/>
              <a:gd name="connsiteX729" fmla="*/ 3948881 w 4719208"/>
              <a:gd name="connsiteY729" fmla="*/ 264635 h 2714626"/>
              <a:gd name="connsiteX730" fmla="*/ 3947478 w 4719208"/>
              <a:gd name="connsiteY730" fmla="*/ 263519 h 2714626"/>
              <a:gd name="connsiteX731" fmla="*/ 3942332 w 4719208"/>
              <a:gd name="connsiteY731" fmla="*/ 264264 h 2714626"/>
              <a:gd name="connsiteX732" fmla="*/ 3941396 w 4719208"/>
              <a:gd name="connsiteY732" fmla="*/ 263519 h 2714626"/>
              <a:gd name="connsiteX733" fmla="*/ 3941396 w 4719208"/>
              <a:gd name="connsiteY733" fmla="*/ 266123 h 2714626"/>
              <a:gd name="connsiteX734" fmla="*/ 3936251 w 4719208"/>
              <a:gd name="connsiteY734" fmla="*/ 266123 h 2714626"/>
              <a:gd name="connsiteX735" fmla="*/ 3933444 w 4719208"/>
              <a:gd name="connsiteY735" fmla="*/ 264264 h 2714626"/>
              <a:gd name="connsiteX736" fmla="*/ 3932041 w 4719208"/>
              <a:gd name="connsiteY736" fmla="*/ 265007 h 2714626"/>
              <a:gd name="connsiteX737" fmla="*/ 3934379 w 4719208"/>
              <a:gd name="connsiteY737" fmla="*/ 267239 h 2714626"/>
              <a:gd name="connsiteX738" fmla="*/ 3932976 w 4719208"/>
              <a:gd name="connsiteY738" fmla="*/ 268356 h 2714626"/>
              <a:gd name="connsiteX739" fmla="*/ 3928766 w 4719208"/>
              <a:gd name="connsiteY739" fmla="*/ 267983 h 2714626"/>
              <a:gd name="connsiteX740" fmla="*/ 3922217 w 4719208"/>
              <a:gd name="connsiteY740" fmla="*/ 269099 h 2714626"/>
              <a:gd name="connsiteX741" fmla="*/ 3919410 w 4719208"/>
              <a:gd name="connsiteY741" fmla="*/ 268356 h 2714626"/>
              <a:gd name="connsiteX742" fmla="*/ 3919879 w 4719208"/>
              <a:gd name="connsiteY742" fmla="*/ 266866 h 2714626"/>
              <a:gd name="connsiteX743" fmla="*/ 3918007 w 4719208"/>
              <a:gd name="connsiteY743" fmla="*/ 266866 h 2714626"/>
              <a:gd name="connsiteX744" fmla="*/ 3917539 w 4719208"/>
              <a:gd name="connsiteY744" fmla="*/ 265752 h 2714626"/>
              <a:gd name="connsiteX745" fmla="*/ 3916136 w 4719208"/>
              <a:gd name="connsiteY745" fmla="*/ 266866 h 2714626"/>
              <a:gd name="connsiteX746" fmla="*/ 3917539 w 4719208"/>
              <a:gd name="connsiteY746" fmla="*/ 269844 h 2714626"/>
              <a:gd name="connsiteX747" fmla="*/ 3382508 w 4719208"/>
              <a:gd name="connsiteY747" fmla="*/ 276021 h 2714626"/>
              <a:gd name="connsiteX748" fmla="*/ 3380387 w 4719208"/>
              <a:gd name="connsiteY748" fmla="*/ 274442 h 2714626"/>
              <a:gd name="connsiteX749" fmla="*/ 3380387 w 4719208"/>
              <a:gd name="connsiteY749" fmla="*/ 271682 h 2714626"/>
              <a:gd name="connsiteX750" fmla="*/ 3385477 w 4719208"/>
              <a:gd name="connsiteY750" fmla="*/ 272866 h 2714626"/>
              <a:gd name="connsiteX751" fmla="*/ 3388870 w 4719208"/>
              <a:gd name="connsiteY751" fmla="*/ 273261 h 2714626"/>
              <a:gd name="connsiteX752" fmla="*/ 3388446 w 4719208"/>
              <a:gd name="connsiteY752" fmla="*/ 274837 h 2714626"/>
              <a:gd name="connsiteX753" fmla="*/ 3386749 w 4719208"/>
              <a:gd name="connsiteY753" fmla="*/ 275626 h 2714626"/>
              <a:gd name="connsiteX754" fmla="*/ 3384204 w 4719208"/>
              <a:gd name="connsiteY754" fmla="*/ 273651 h 2714626"/>
              <a:gd name="connsiteX755" fmla="*/ 3382508 w 4719208"/>
              <a:gd name="connsiteY755" fmla="*/ 274442 h 2714626"/>
              <a:gd name="connsiteX756" fmla="*/ 3391697 w 4719208"/>
              <a:gd name="connsiteY756" fmla="*/ 276022 h 2714626"/>
              <a:gd name="connsiteX757" fmla="*/ 3392640 w 4719208"/>
              <a:gd name="connsiteY757" fmla="*/ 274523 h 2714626"/>
              <a:gd name="connsiteX758" fmla="*/ 3392640 w 4719208"/>
              <a:gd name="connsiteY758" fmla="*/ 271906 h 2714626"/>
              <a:gd name="connsiteX759" fmla="*/ 3396410 w 4719208"/>
              <a:gd name="connsiteY759" fmla="*/ 273029 h 2714626"/>
              <a:gd name="connsiteX760" fmla="*/ 3402065 w 4719208"/>
              <a:gd name="connsiteY760" fmla="*/ 271906 h 2714626"/>
              <a:gd name="connsiteX761" fmla="*/ 3409605 w 4719208"/>
              <a:gd name="connsiteY761" fmla="*/ 267418 h 2714626"/>
              <a:gd name="connsiteX762" fmla="*/ 3414788 w 4719208"/>
              <a:gd name="connsiteY762" fmla="*/ 265173 h 2714626"/>
              <a:gd name="connsiteX763" fmla="*/ 3416202 w 4719208"/>
              <a:gd name="connsiteY763" fmla="*/ 265923 h 2714626"/>
              <a:gd name="connsiteX764" fmla="*/ 3417145 w 4719208"/>
              <a:gd name="connsiteY764" fmla="*/ 268166 h 2714626"/>
              <a:gd name="connsiteX765" fmla="*/ 3413375 w 4719208"/>
              <a:gd name="connsiteY765" fmla="*/ 268540 h 2714626"/>
              <a:gd name="connsiteX766" fmla="*/ 3410076 w 4719208"/>
              <a:gd name="connsiteY766" fmla="*/ 272280 h 2714626"/>
              <a:gd name="connsiteX767" fmla="*/ 3411018 w 4719208"/>
              <a:gd name="connsiteY767" fmla="*/ 273402 h 2714626"/>
              <a:gd name="connsiteX768" fmla="*/ 3406778 w 4719208"/>
              <a:gd name="connsiteY768" fmla="*/ 274900 h 2714626"/>
              <a:gd name="connsiteX769" fmla="*/ 3397352 w 4719208"/>
              <a:gd name="connsiteY769" fmla="*/ 274900 h 2714626"/>
              <a:gd name="connsiteX770" fmla="*/ 3161542 w 4719208"/>
              <a:gd name="connsiteY770" fmla="*/ 276373 h 2714626"/>
              <a:gd name="connsiteX771" fmla="*/ 3162486 w 4719208"/>
              <a:gd name="connsiteY771" fmla="*/ 274926 h 2714626"/>
              <a:gd name="connsiteX772" fmla="*/ 3162014 w 4719208"/>
              <a:gd name="connsiteY772" fmla="*/ 272396 h 2714626"/>
              <a:gd name="connsiteX773" fmla="*/ 3164842 w 4719208"/>
              <a:gd name="connsiteY773" fmla="*/ 272396 h 2714626"/>
              <a:gd name="connsiteX774" fmla="*/ 3164842 w 4719208"/>
              <a:gd name="connsiteY774" fmla="*/ 274926 h 2714626"/>
              <a:gd name="connsiteX775" fmla="*/ 3176213 w 4719208"/>
              <a:gd name="connsiteY775" fmla="*/ 271317 h 2714626"/>
              <a:gd name="connsiteX776" fmla="*/ 3148470 w 4719208"/>
              <a:gd name="connsiteY776" fmla="*/ 271882 h 2714626"/>
              <a:gd name="connsiteX777" fmla="*/ 3149760 w 4719208"/>
              <a:gd name="connsiteY777" fmla="*/ 273118 h 2714626"/>
              <a:gd name="connsiteX778" fmla="*/ 3157301 w 4719208"/>
              <a:gd name="connsiteY778" fmla="*/ 276012 h 2714626"/>
              <a:gd name="connsiteX779" fmla="*/ 3377130 w 4719208"/>
              <a:gd name="connsiteY779" fmla="*/ 278178 h 2714626"/>
              <a:gd name="connsiteX780" fmla="*/ 3374978 w 4719208"/>
              <a:gd name="connsiteY780" fmla="*/ 277456 h 2714626"/>
              <a:gd name="connsiteX781" fmla="*/ 3371966 w 4719208"/>
              <a:gd name="connsiteY781" fmla="*/ 273476 h 2714626"/>
              <a:gd name="connsiteX782" fmla="*/ 3368954 w 4719208"/>
              <a:gd name="connsiteY782" fmla="*/ 274562 h 2714626"/>
              <a:gd name="connsiteX783" fmla="*/ 3367663 w 4719208"/>
              <a:gd name="connsiteY783" fmla="*/ 274201 h 2714626"/>
              <a:gd name="connsiteX784" fmla="*/ 3370675 w 4719208"/>
              <a:gd name="connsiteY784" fmla="*/ 272755 h 2714626"/>
              <a:gd name="connsiteX785" fmla="*/ 3370675 w 4719208"/>
              <a:gd name="connsiteY785" fmla="*/ 271669 h 2714626"/>
              <a:gd name="connsiteX786" fmla="*/ 3373258 w 4719208"/>
              <a:gd name="connsiteY786" fmla="*/ 273476 h 2714626"/>
              <a:gd name="connsiteX787" fmla="*/ 3377560 w 4719208"/>
              <a:gd name="connsiteY787" fmla="*/ 274201 h 2714626"/>
              <a:gd name="connsiteX788" fmla="*/ 3377560 w 4719208"/>
              <a:gd name="connsiteY788" fmla="*/ 276372 h 2714626"/>
              <a:gd name="connsiteX789" fmla="*/ 3370490 w 4719208"/>
              <a:gd name="connsiteY789" fmla="*/ 279265 h 2714626"/>
              <a:gd name="connsiteX790" fmla="*/ 3366557 w 4719208"/>
              <a:gd name="connsiteY790" fmla="*/ 277818 h 2714626"/>
              <a:gd name="connsiteX791" fmla="*/ 3362622 w 4719208"/>
              <a:gd name="connsiteY791" fmla="*/ 278540 h 2714626"/>
              <a:gd name="connsiteX792" fmla="*/ 3361148 w 4719208"/>
              <a:gd name="connsiteY792" fmla="*/ 276732 h 2714626"/>
              <a:gd name="connsiteX793" fmla="*/ 3359180 w 4719208"/>
              <a:gd name="connsiteY793" fmla="*/ 276009 h 2714626"/>
              <a:gd name="connsiteX794" fmla="*/ 3365081 w 4719208"/>
              <a:gd name="connsiteY794" fmla="*/ 276009 h 2714626"/>
              <a:gd name="connsiteX795" fmla="*/ 3081616 w 4719208"/>
              <a:gd name="connsiteY795" fmla="*/ 280359 h 2714626"/>
              <a:gd name="connsiteX796" fmla="*/ 3071248 w 4719208"/>
              <a:gd name="connsiteY796" fmla="*/ 279635 h 2714626"/>
              <a:gd name="connsiteX797" fmla="*/ 3066535 w 4719208"/>
              <a:gd name="connsiteY797" fmla="*/ 279635 h 2714626"/>
              <a:gd name="connsiteX798" fmla="*/ 3067006 w 4719208"/>
              <a:gd name="connsiteY798" fmla="*/ 278189 h 2714626"/>
              <a:gd name="connsiteX799" fmla="*/ 3071719 w 4719208"/>
              <a:gd name="connsiteY799" fmla="*/ 278189 h 2714626"/>
              <a:gd name="connsiteX800" fmla="*/ 3071248 w 4719208"/>
              <a:gd name="connsiteY800" fmla="*/ 276021 h 2714626"/>
              <a:gd name="connsiteX801" fmla="*/ 3075960 w 4719208"/>
              <a:gd name="connsiteY801" fmla="*/ 278551 h 2714626"/>
              <a:gd name="connsiteX802" fmla="*/ 3083500 w 4719208"/>
              <a:gd name="connsiteY802" fmla="*/ 278189 h 2714626"/>
              <a:gd name="connsiteX803" fmla="*/ 3731940 w 4719208"/>
              <a:gd name="connsiteY803" fmla="*/ 282532 h 2714626"/>
              <a:gd name="connsiteX804" fmla="*/ 3729584 w 4719208"/>
              <a:gd name="connsiteY804" fmla="*/ 282532 h 2714626"/>
              <a:gd name="connsiteX805" fmla="*/ 3731469 w 4719208"/>
              <a:gd name="connsiteY805" fmla="*/ 280362 h 2714626"/>
              <a:gd name="connsiteX806" fmla="*/ 3738066 w 4719208"/>
              <a:gd name="connsiteY806" fmla="*/ 280362 h 2714626"/>
              <a:gd name="connsiteX807" fmla="*/ 3738066 w 4719208"/>
              <a:gd name="connsiteY807" fmla="*/ 282221 h 2714626"/>
              <a:gd name="connsiteX808" fmla="*/ 3388870 w 4719208"/>
              <a:gd name="connsiteY808" fmla="*/ 283616 h 2714626"/>
              <a:gd name="connsiteX809" fmla="*/ 3388870 w 4719208"/>
              <a:gd name="connsiteY809" fmla="*/ 282747 h 2714626"/>
              <a:gd name="connsiteX810" fmla="*/ 3394997 w 4719208"/>
              <a:gd name="connsiteY810" fmla="*/ 282530 h 2714626"/>
              <a:gd name="connsiteX811" fmla="*/ 3395939 w 4719208"/>
              <a:gd name="connsiteY811" fmla="*/ 283397 h 2714626"/>
              <a:gd name="connsiteX812" fmla="*/ 3020067 w 4719208"/>
              <a:gd name="connsiteY812" fmla="*/ 289164 h 2714626"/>
              <a:gd name="connsiteX813" fmla="*/ 3041259 w 4719208"/>
              <a:gd name="connsiteY813" fmla="*/ 285914 h 2714626"/>
              <a:gd name="connsiteX814" fmla="*/ 3055493 w 4719208"/>
              <a:gd name="connsiteY814" fmla="*/ 282158 h 2714626"/>
              <a:gd name="connsiteX815" fmla="*/ 3054079 w 4719208"/>
              <a:gd name="connsiteY815" fmla="*/ 283244 h 2714626"/>
              <a:gd name="connsiteX816" fmla="*/ 3049366 w 4719208"/>
              <a:gd name="connsiteY816" fmla="*/ 284329 h 2714626"/>
              <a:gd name="connsiteX817" fmla="*/ 3049366 w 4719208"/>
              <a:gd name="connsiteY817" fmla="*/ 284922 h 2714626"/>
              <a:gd name="connsiteX818" fmla="*/ 3052432 w 4719208"/>
              <a:gd name="connsiteY818" fmla="*/ 284922 h 2714626"/>
              <a:gd name="connsiteX819" fmla="*/ 3053874 w 4719208"/>
              <a:gd name="connsiteY819" fmla="*/ 285396 h 2714626"/>
              <a:gd name="connsiteX820" fmla="*/ 3063034 w 4719208"/>
              <a:gd name="connsiteY820" fmla="*/ 282520 h 2714626"/>
              <a:gd name="connsiteX821" fmla="*/ 3065390 w 4719208"/>
              <a:gd name="connsiteY821" fmla="*/ 279990 h 2714626"/>
              <a:gd name="connsiteX822" fmla="*/ 3066334 w 4719208"/>
              <a:gd name="connsiteY822" fmla="*/ 282158 h 2714626"/>
              <a:gd name="connsiteX823" fmla="*/ 3069633 w 4719208"/>
              <a:gd name="connsiteY823" fmla="*/ 283605 h 2714626"/>
              <a:gd name="connsiteX824" fmla="*/ 3074346 w 4719208"/>
              <a:gd name="connsiteY824" fmla="*/ 282158 h 2714626"/>
              <a:gd name="connsiteX825" fmla="*/ 3083301 w 4719208"/>
              <a:gd name="connsiteY825" fmla="*/ 282158 h 2714626"/>
              <a:gd name="connsiteX826" fmla="*/ 3088015 w 4719208"/>
              <a:gd name="connsiteY826" fmla="*/ 279990 h 2714626"/>
              <a:gd name="connsiteX827" fmla="*/ 3089900 w 4719208"/>
              <a:gd name="connsiteY827" fmla="*/ 277819 h 2714626"/>
              <a:gd name="connsiteX828" fmla="*/ 3092728 w 4719208"/>
              <a:gd name="connsiteY828" fmla="*/ 278904 h 2714626"/>
              <a:gd name="connsiteX829" fmla="*/ 3096970 w 4719208"/>
              <a:gd name="connsiteY829" fmla="*/ 279628 h 2714626"/>
              <a:gd name="connsiteX830" fmla="*/ 3098384 w 4719208"/>
              <a:gd name="connsiteY830" fmla="*/ 278543 h 2714626"/>
              <a:gd name="connsiteX831" fmla="*/ 3094613 w 4719208"/>
              <a:gd name="connsiteY831" fmla="*/ 277096 h 2714626"/>
              <a:gd name="connsiteX832" fmla="*/ 3092257 w 4719208"/>
              <a:gd name="connsiteY832" fmla="*/ 277458 h 2714626"/>
              <a:gd name="connsiteX833" fmla="*/ 3095556 w 4719208"/>
              <a:gd name="connsiteY833" fmla="*/ 276012 h 2714626"/>
              <a:gd name="connsiteX834" fmla="*/ 3102155 w 4719208"/>
              <a:gd name="connsiteY834" fmla="*/ 276373 h 2714626"/>
              <a:gd name="connsiteX835" fmla="*/ 3109224 w 4719208"/>
              <a:gd name="connsiteY835" fmla="*/ 277819 h 2714626"/>
              <a:gd name="connsiteX836" fmla="*/ 3115352 w 4719208"/>
              <a:gd name="connsiteY836" fmla="*/ 278543 h 2714626"/>
              <a:gd name="connsiteX837" fmla="*/ 3117238 w 4719208"/>
              <a:gd name="connsiteY837" fmla="*/ 277458 h 2714626"/>
              <a:gd name="connsiteX838" fmla="*/ 3119123 w 4719208"/>
              <a:gd name="connsiteY838" fmla="*/ 277819 h 2714626"/>
              <a:gd name="connsiteX839" fmla="*/ 3117238 w 4719208"/>
              <a:gd name="connsiteY839" fmla="*/ 279990 h 2714626"/>
              <a:gd name="connsiteX840" fmla="*/ 3117708 w 4719208"/>
              <a:gd name="connsiteY840" fmla="*/ 281797 h 2714626"/>
              <a:gd name="connsiteX841" fmla="*/ 3123836 w 4719208"/>
              <a:gd name="connsiteY841" fmla="*/ 278904 h 2714626"/>
              <a:gd name="connsiteX842" fmla="*/ 3131378 w 4719208"/>
              <a:gd name="connsiteY842" fmla="*/ 277819 h 2714626"/>
              <a:gd name="connsiteX843" fmla="*/ 3124779 w 4719208"/>
              <a:gd name="connsiteY843" fmla="*/ 277096 h 2714626"/>
              <a:gd name="connsiteX844" fmla="*/ 3117238 w 4719208"/>
              <a:gd name="connsiteY844" fmla="*/ 276373 h 2714626"/>
              <a:gd name="connsiteX845" fmla="*/ 3121479 w 4719208"/>
              <a:gd name="connsiteY845" fmla="*/ 274202 h 2714626"/>
              <a:gd name="connsiteX846" fmla="*/ 3132791 w 4719208"/>
              <a:gd name="connsiteY846" fmla="*/ 275288 h 2714626"/>
              <a:gd name="connsiteX847" fmla="*/ 3137505 w 4719208"/>
              <a:gd name="connsiteY847" fmla="*/ 273118 h 2714626"/>
              <a:gd name="connsiteX848" fmla="*/ 3136090 w 4719208"/>
              <a:gd name="connsiteY848" fmla="*/ 275288 h 2714626"/>
              <a:gd name="connsiteX849" fmla="*/ 3133734 w 4719208"/>
              <a:gd name="connsiteY849" fmla="*/ 276012 h 2714626"/>
              <a:gd name="connsiteX850" fmla="*/ 3138447 w 4719208"/>
              <a:gd name="connsiteY850" fmla="*/ 276012 h 2714626"/>
              <a:gd name="connsiteX851" fmla="*/ 3140804 w 4719208"/>
              <a:gd name="connsiteY851" fmla="*/ 275288 h 2714626"/>
              <a:gd name="connsiteX852" fmla="*/ 3145046 w 4719208"/>
              <a:gd name="connsiteY852" fmla="*/ 278904 h 2714626"/>
              <a:gd name="connsiteX853" fmla="*/ 3148345 w 4719208"/>
              <a:gd name="connsiteY853" fmla="*/ 277819 h 2714626"/>
              <a:gd name="connsiteX854" fmla="*/ 3151173 w 4719208"/>
              <a:gd name="connsiteY854" fmla="*/ 276373 h 2714626"/>
              <a:gd name="connsiteX855" fmla="*/ 3146931 w 4719208"/>
              <a:gd name="connsiteY855" fmla="*/ 275288 h 2714626"/>
              <a:gd name="connsiteX856" fmla="*/ 3143160 w 4719208"/>
              <a:gd name="connsiteY856" fmla="*/ 277096 h 2714626"/>
              <a:gd name="connsiteX857" fmla="*/ 3145517 w 4719208"/>
              <a:gd name="connsiteY857" fmla="*/ 274202 h 2714626"/>
              <a:gd name="connsiteX858" fmla="*/ 3147391 w 4719208"/>
              <a:gd name="connsiteY858" fmla="*/ 271904 h 2714626"/>
              <a:gd name="connsiteX859" fmla="*/ 3093894 w 4719208"/>
              <a:gd name="connsiteY859" fmla="*/ 272996 h 2714626"/>
              <a:gd name="connsiteX860" fmla="*/ 3083679 w 4719208"/>
              <a:gd name="connsiteY860" fmla="*/ 273411 h 2714626"/>
              <a:gd name="connsiteX861" fmla="*/ 3083772 w 4719208"/>
              <a:gd name="connsiteY861" fmla="*/ 274202 h 2714626"/>
              <a:gd name="connsiteX862" fmla="*/ 3081416 w 4719208"/>
              <a:gd name="connsiteY862" fmla="*/ 274202 h 2714626"/>
              <a:gd name="connsiteX863" fmla="*/ 3081788 w 4719208"/>
              <a:gd name="connsiteY863" fmla="*/ 273487 h 2714626"/>
              <a:gd name="connsiteX864" fmla="*/ 3069537 w 4719208"/>
              <a:gd name="connsiteY864" fmla="*/ 273987 h 2714626"/>
              <a:gd name="connsiteX865" fmla="*/ 3068219 w 4719208"/>
              <a:gd name="connsiteY865" fmla="*/ 276012 h 2714626"/>
              <a:gd name="connsiteX866" fmla="*/ 3065390 w 4719208"/>
              <a:gd name="connsiteY866" fmla="*/ 274926 h 2714626"/>
              <a:gd name="connsiteX867" fmla="*/ 3065905 w 4719208"/>
              <a:gd name="connsiteY867" fmla="*/ 274136 h 2714626"/>
              <a:gd name="connsiteX868" fmla="*/ 3064457 w 4719208"/>
              <a:gd name="connsiteY868" fmla="*/ 274196 h 2714626"/>
              <a:gd name="connsiteX869" fmla="*/ 3060678 w 4719208"/>
              <a:gd name="connsiteY869" fmla="*/ 277096 h 2714626"/>
              <a:gd name="connsiteX870" fmla="*/ 3062092 w 4719208"/>
              <a:gd name="connsiteY870" fmla="*/ 278543 h 2714626"/>
              <a:gd name="connsiteX871" fmla="*/ 3062092 w 4719208"/>
              <a:gd name="connsiteY871" fmla="*/ 279628 h 2714626"/>
              <a:gd name="connsiteX872" fmla="*/ 3058321 w 4719208"/>
              <a:gd name="connsiteY872" fmla="*/ 279990 h 2714626"/>
              <a:gd name="connsiteX873" fmla="*/ 3058792 w 4719208"/>
              <a:gd name="connsiteY873" fmla="*/ 281797 h 2714626"/>
              <a:gd name="connsiteX874" fmla="*/ 3057378 w 4719208"/>
              <a:gd name="connsiteY874" fmla="*/ 280712 h 2714626"/>
              <a:gd name="connsiteX875" fmla="*/ 3058792 w 4719208"/>
              <a:gd name="connsiteY875" fmla="*/ 278543 h 2714626"/>
              <a:gd name="connsiteX876" fmla="*/ 3051251 w 4719208"/>
              <a:gd name="connsiteY876" fmla="*/ 280712 h 2714626"/>
              <a:gd name="connsiteX877" fmla="*/ 3035226 w 4719208"/>
              <a:gd name="connsiteY877" fmla="*/ 281797 h 2714626"/>
              <a:gd name="connsiteX878" fmla="*/ 3028156 w 4719208"/>
              <a:gd name="connsiteY878" fmla="*/ 283605 h 2714626"/>
              <a:gd name="connsiteX879" fmla="*/ 3029099 w 4719208"/>
              <a:gd name="connsiteY879" fmla="*/ 281797 h 2714626"/>
              <a:gd name="connsiteX880" fmla="*/ 3028827 w 4719208"/>
              <a:gd name="connsiteY880" fmla="*/ 281693 h 2714626"/>
              <a:gd name="connsiteX881" fmla="*/ 3025835 w 4719208"/>
              <a:gd name="connsiteY881" fmla="*/ 282382 h 2714626"/>
              <a:gd name="connsiteX882" fmla="*/ 3025799 w 4719208"/>
              <a:gd name="connsiteY882" fmla="*/ 282520 h 2714626"/>
              <a:gd name="connsiteX883" fmla="*/ 3022029 w 4719208"/>
              <a:gd name="connsiteY883" fmla="*/ 285777 h 2714626"/>
              <a:gd name="connsiteX884" fmla="*/ 3023442 w 4719208"/>
              <a:gd name="connsiteY884" fmla="*/ 287222 h 2714626"/>
              <a:gd name="connsiteX885" fmla="*/ 3015692 w 4719208"/>
              <a:gd name="connsiteY885" fmla="*/ 289836 h 2714626"/>
              <a:gd name="connsiteX886" fmla="*/ 3019003 w 4719208"/>
              <a:gd name="connsiteY886" fmla="*/ 289328 h 2714626"/>
              <a:gd name="connsiteX887" fmla="*/ 3015901 w 4719208"/>
              <a:gd name="connsiteY887" fmla="*/ 289029 h 2714626"/>
              <a:gd name="connsiteX888" fmla="*/ 3706963 w 4719208"/>
              <a:gd name="connsiteY888" fmla="*/ 290113 h 2714626"/>
              <a:gd name="connsiteX889" fmla="*/ 3709790 w 4719208"/>
              <a:gd name="connsiteY889" fmla="*/ 288668 h 2714626"/>
              <a:gd name="connsiteX890" fmla="*/ 3712618 w 4719208"/>
              <a:gd name="connsiteY890" fmla="*/ 285052 h 2714626"/>
              <a:gd name="connsiteX891" fmla="*/ 3713561 w 4719208"/>
              <a:gd name="connsiteY891" fmla="*/ 285413 h 2714626"/>
              <a:gd name="connsiteX892" fmla="*/ 3715916 w 4719208"/>
              <a:gd name="connsiteY892" fmla="*/ 284327 h 2714626"/>
              <a:gd name="connsiteX893" fmla="*/ 3713561 w 4719208"/>
              <a:gd name="connsiteY893" fmla="*/ 281795 h 2714626"/>
              <a:gd name="connsiteX894" fmla="*/ 3711676 w 4719208"/>
              <a:gd name="connsiteY894" fmla="*/ 281435 h 2714626"/>
              <a:gd name="connsiteX895" fmla="*/ 3713561 w 4719208"/>
              <a:gd name="connsiteY895" fmla="*/ 280349 h 2714626"/>
              <a:gd name="connsiteX896" fmla="*/ 3715916 w 4719208"/>
              <a:gd name="connsiteY896" fmla="*/ 279265 h 2714626"/>
              <a:gd name="connsiteX897" fmla="*/ 3715916 w 4719208"/>
              <a:gd name="connsiteY897" fmla="*/ 281795 h 2714626"/>
              <a:gd name="connsiteX898" fmla="*/ 3723457 w 4719208"/>
              <a:gd name="connsiteY898" fmla="*/ 283965 h 2714626"/>
              <a:gd name="connsiteX899" fmla="*/ 3726755 w 4719208"/>
              <a:gd name="connsiteY899" fmla="*/ 282518 h 2714626"/>
              <a:gd name="connsiteX900" fmla="*/ 3723928 w 4719208"/>
              <a:gd name="connsiteY900" fmla="*/ 285052 h 2714626"/>
              <a:gd name="connsiteX901" fmla="*/ 3711676 w 4719208"/>
              <a:gd name="connsiteY901" fmla="*/ 287944 h 2714626"/>
              <a:gd name="connsiteX902" fmla="*/ 3670371 w 4719208"/>
              <a:gd name="connsiteY902" fmla="*/ 293365 h 2714626"/>
              <a:gd name="connsiteX903" fmla="*/ 3667108 w 4719208"/>
              <a:gd name="connsiteY903" fmla="*/ 292237 h 2714626"/>
              <a:gd name="connsiteX904" fmla="*/ 3667108 w 4719208"/>
              <a:gd name="connsiteY904" fmla="*/ 288483 h 2714626"/>
              <a:gd name="connsiteX905" fmla="*/ 3664776 w 4719208"/>
              <a:gd name="connsiteY905" fmla="*/ 289610 h 2714626"/>
              <a:gd name="connsiteX906" fmla="*/ 3664310 w 4719208"/>
              <a:gd name="connsiteY906" fmla="*/ 287357 h 2714626"/>
              <a:gd name="connsiteX907" fmla="*/ 3658716 w 4719208"/>
              <a:gd name="connsiteY907" fmla="*/ 289610 h 2714626"/>
              <a:gd name="connsiteX908" fmla="*/ 3653587 w 4719208"/>
              <a:gd name="connsiteY908" fmla="*/ 291862 h 2714626"/>
              <a:gd name="connsiteX909" fmla="*/ 3650790 w 4719208"/>
              <a:gd name="connsiteY909" fmla="*/ 290361 h 2714626"/>
              <a:gd name="connsiteX910" fmla="*/ 3646127 w 4719208"/>
              <a:gd name="connsiteY910" fmla="*/ 287357 h 2714626"/>
              <a:gd name="connsiteX911" fmla="*/ 3641930 w 4719208"/>
              <a:gd name="connsiteY911" fmla="*/ 287357 h 2714626"/>
              <a:gd name="connsiteX912" fmla="*/ 3648924 w 4719208"/>
              <a:gd name="connsiteY912" fmla="*/ 285855 h 2714626"/>
              <a:gd name="connsiteX913" fmla="*/ 3661046 w 4719208"/>
              <a:gd name="connsiteY913" fmla="*/ 285855 h 2714626"/>
              <a:gd name="connsiteX914" fmla="*/ 3664776 w 4719208"/>
              <a:gd name="connsiteY914" fmla="*/ 284351 h 2714626"/>
              <a:gd name="connsiteX915" fmla="*/ 3668973 w 4719208"/>
              <a:gd name="connsiteY915" fmla="*/ 286981 h 2714626"/>
              <a:gd name="connsiteX916" fmla="*/ 3673635 w 4719208"/>
              <a:gd name="connsiteY916" fmla="*/ 288483 h 2714626"/>
              <a:gd name="connsiteX917" fmla="*/ 3676899 w 4719208"/>
              <a:gd name="connsiteY917" fmla="*/ 285479 h 2714626"/>
              <a:gd name="connsiteX918" fmla="*/ 3682960 w 4719208"/>
              <a:gd name="connsiteY918" fmla="*/ 283600 h 2714626"/>
              <a:gd name="connsiteX919" fmla="*/ 3682960 w 4719208"/>
              <a:gd name="connsiteY919" fmla="*/ 286230 h 2714626"/>
              <a:gd name="connsiteX920" fmla="*/ 3685757 w 4719208"/>
              <a:gd name="connsiteY920" fmla="*/ 286230 h 2714626"/>
              <a:gd name="connsiteX921" fmla="*/ 3684825 w 4719208"/>
              <a:gd name="connsiteY921" fmla="*/ 288108 h 2714626"/>
              <a:gd name="connsiteX922" fmla="*/ 3684825 w 4719208"/>
              <a:gd name="connsiteY922" fmla="*/ 289610 h 2714626"/>
              <a:gd name="connsiteX923" fmla="*/ 3682960 w 4719208"/>
              <a:gd name="connsiteY923" fmla="*/ 288108 h 2714626"/>
              <a:gd name="connsiteX924" fmla="*/ 3680163 w 4719208"/>
              <a:gd name="connsiteY924" fmla="*/ 285855 h 2714626"/>
              <a:gd name="connsiteX925" fmla="*/ 3675500 w 4719208"/>
              <a:gd name="connsiteY925" fmla="*/ 289610 h 2714626"/>
              <a:gd name="connsiteX926" fmla="*/ 3190778 w 4719208"/>
              <a:gd name="connsiteY926" fmla="*/ 297737 h 2714626"/>
              <a:gd name="connsiteX927" fmla="*/ 3195421 w 4719208"/>
              <a:gd name="connsiteY927" fmla="*/ 297172 h 2714626"/>
              <a:gd name="connsiteX928" fmla="*/ 3194716 w 4719208"/>
              <a:gd name="connsiteY928" fmla="*/ 296849 h 2714626"/>
              <a:gd name="connsiteX929" fmla="*/ 3195186 w 4719208"/>
              <a:gd name="connsiteY929" fmla="*/ 293259 h 2714626"/>
              <a:gd name="connsiteX930" fmla="*/ 3199898 w 4719208"/>
              <a:gd name="connsiteY930" fmla="*/ 291822 h 2714626"/>
              <a:gd name="connsiteX931" fmla="*/ 3200842 w 4719208"/>
              <a:gd name="connsiteY931" fmla="*/ 293977 h 2714626"/>
              <a:gd name="connsiteX932" fmla="*/ 3196600 w 4719208"/>
              <a:gd name="connsiteY932" fmla="*/ 294336 h 2714626"/>
              <a:gd name="connsiteX933" fmla="*/ 3196600 w 4719208"/>
              <a:gd name="connsiteY933" fmla="*/ 295413 h 2714626"/>
              <a:gd name="connsiteX934" fmla="*/ 3198684 w 4719208"/>
              <a:gd name="connsiteY934" fmla="*/ 296775 h 2714626"/>
              <a:gd name="connsiteX935" fmla="*/ 3204797 w 4719208"/>
              <a:gd name="connsiteY935" fmla="*/ 296030 h 2714626"/>
              <a:gd name="connsiteX936" fmla="*/ 3207910 w 4719208"/>
              <a:gd name="connsiteY936" fmla="*/ 295055 h 2714626"/>
              <a:gd name="connsiteX937" fmla="*/ 3210266 w 4719208"/>
              <a:gd name="connsiteY937" fmla="*/ 291822 h 2714626"/>
              <a:gd name="connsiteX938" fmla="*/ 3208853 w 4719208"/>
              <a:gd name="connsiteY938" fmla="*/ 290746 h 2714626"/>
              <a:gd name="connsiteX939" fmla="*/ 3202255 w 4719208"/>
              <a:gd name="connsiteY939" fmla="*/ 291822 h 2714626"/>
              <a:gd name="connsiteX940" fmla="*/ 3202255 w 4719208"/>
              <a:gd name="connsiteY940" fmla="*/ 290792 h 2714626"/>
              <a:gd name="connsiteX941" fmla="*/ 3189776 w 4719208"/>
              <a:gd name="connsiteY941" fmla="*/ 292573 h 2714626"/>
              <a:gd name="connsiteX942" fmla="*/ 3185109 w 4719208"/>
              <a:gd name="connsiteY942" fmla="*/ 295175 h 2714626"/>
              <a:gd name="connsiteX943" fmla="*/ 3186523 w 4719208"/>
              <a:gd name="connsiteY943" fmla="*/ 297347 h 2714626"/>
              <a:gd name="connsiteX944" fmla="*/ 3190294 w 4719208"/>
              <a:gd name="connsiteY944" fmla="*/ 296623 h 2714626"/>
              <a:gd name="connsiteX945" fmla="*/ 3176561 w 4719208"/>
              <a:gd name="connsiteY945" fmla="*/ 299467 h 2714626"/>
              <a:gd name="connsiteX946" fmla="*/ 3181047 w 4719208"/>
              <a:gd name="connsiteY946" fmla="*/ 298920 h 2714626"/>
              <a:gd name="connsiteX947" fmla="*/ 3179453 w 4719208"/>
              <a:gd name="connsiteY947" fmla="*/ 298433 h 2714626"/>
              <a:gd name="connsiteX948" fmla="*/ 3176154 w 4719208"/>
              <a:gd name="connsiteY948" fmla="*/ 297708 h 2714626"/>
              <a:gd name="connsiteX949" fmla="*/ 3175682 w 4719208"/>
              <a:gd name="connsiteY949" fmla="*/ 298793 h 2714626"/>
              <a:gd name="connsiteX950" fmla="*/ 3165190 w 4719208"/>
              <a:gd name="connsiteY950" fmla="*/ 301091 h 2714626"/>
              <a:gd name="connsiteX951" fmla="*/ 3167907 w 4719208"/>
              <a:gd name="connsiteY951" fmla="*/ 300603 h 2714626"/>
              <a:gd name="connsiteX952" fmla="*/ 3167670 w 4719208"/>
              <a:gd name="connsiteY952" fmla="*/ 299878 h 2714626"/>
              <a:gd name="connsiteX953" fmla="*/ 3165313 w 4719208"/>
              <a:gd name="connsiteY953" fmla="*/ 300239 h 2714626"/>
              <a:gd name="connsiteX954" fmla="*/ 3000109 w 4719208"/>
              <a:gd name="connsiteY954" fmla="*/ 323228 h 2714626"/>
              <a:gd name="connsiteX955" fmla="*/ 3000348 w 4719208"/>
              <a:gd name="connsiteY955" fmla="*/ 321214 h 2714626"/>
              <a:gd name="connsiteX956" fmla="*/ 2997048 w 4719208"/>
              <a:gd name="connsiteY956" fmla="*/ 319044 h 2714626"/>
              <a:gd name="connsiteX957" fmla="*/ 2994220 w 4719208"/>
              <a:gd name="connsiteY957" fmla="*/ 320129 h 2714626"/>
              <a:gd name="connsiteX958" fmla="*/ 2995117 w 4719208"/>
              <a:gd name="connsiteY958" fmla="*/ 323228 h 2714626"/>
              <a:gd name="connsiteX959" fmla="*/ 3015546 w 4719208"/>
              <a:gd name="connsiteY959" fmla="*/ 323228 h 2714626"/>
              <a:gd name="connsiteX960" fmla="*/ 3007418 w 4719208"/>
              <a:gd name="connsiteY960" fmla="*/ 322662 h 2714626"/>
              <a:gd name="connsiteX961" fmla="*/ 3005728 w 4719208"/>
              <a:gd name="connsiteY961" fmla="*/ 323228 h 2714626"/>
              <a:gd name="connsiteX962" fmla="*/ 3046382 w 4719208"/>
              <a:gd name="connsiteY962" fmla="*/ 323228 h 2714626"/>
              <a:gd name="connsiteX963" fmla="*/ 3056804 w 4719208"/>
              <a:gd name="connsiteY963" fmla="*/ 322778 h 2714626"/>
              <a:gd name="connsiteX964" fmla="*/ 3100617 w 4719208"/>
              <a:gd name="connsiteY964" fmla="*/ 312641 h 2714626"/>
              <a:gd name="connsiteX965" fmla="*/ 3105264 w 4719208"/>
              <a:gd name="connsiteY965" fmla="*/ 311810 h 2714626"/>
              <a:gd name="connsiteX966" fmla="*/ 3103568 w 4719208"/>
              <a:gd name="connsiteY966" fmla="*/ 311810 h 2714626"/>
              <a:gd name="connsiteX967" fmla="*/ 3103097 w 4719208"/>
              <a:gd name="connsiteY967" fmla="*/ 311449 h 2714626"/>
              <a:gd name="connsiteX968" fmla="*/ 3096027 w 4719208"/>
              <a:gd name="connsiteY968" fmla="*/ 313258 h 2714626"/>
              <a:gd name="connsiteX969" fmla="*/ 3084716 w 4719208"/>
              <a:gd name="connsiteY969" fmla="*/ 313980 h 2714626"/>
              <a:gd name="connsiteX970" fmla="*/ 3079060 w 4719208"/>
              <a:gd name="connsiteY970" fmla="*/ 311810 h 2714626"/>
              <a:gd name="connsiteX971" fmla="*/ 3077646 w 4719208"/>
              <a:gd name="connsiteY971" fmla="*/ 309281 h 2714626"/>
              <a:gd name="connsiteX972" fmla="*/ 3077174 w 4719208"/>
              <a:gd name="connsiteY972" fmla="*/ 311449 h 2714626"/>
              <a:gd name="connsiteX973" fmla="*/ 3074346 w 4719208"/>
              <a:gd name="connsiteY973" fmla="*/ 312172 h 2714626"/>
              <a:gd name="connsiteX974" fmla="*/ 3067748 w 4719208"/>
              <a:gd name="connsiteY974" fmla="*/ 311449 h 2714626"/>
              <a:gd name="connsiteX975" fmla="*/ 3063034 w 4719208"/>
              <a:gd name="connsiteY975" fmla="*/ 312896 h 2714626"/>
              <a:gd name="connsiteX976" fmla="*/ 3063034 w 4719208"/>
              <a:gd name="connsiteY976" fmla="*/ 310727 h 2714626"/>
              <a:gd name="connsiteX977" fmla="*/ 3060871 w 4719208"/>
              <a:gd name="connsiteY977" fmla="*/ 309620 h 2714626"/>
              <a:gd name="connsiteX978" fmla="*/ 3050679 w 4719208"/>
              <a:gd name="connsiteY978" fmla="*/ 310833 h 2714626"/>
              <a:gd name="connsiteX979" fmla="*/ 3045876 w 4719208"/>
              <a:gd name="connsiteY979" fmla="*/ 311351 h 2714626"/>
              <a:gd name="connsiteX980" fmla="*/ 3044652 w 4719208"/>
              <a:gd name="connsiteY980" fmla="*/ 312172 h 2714626"/>
              <a:gd name="connsiteX981" fmla="*/ 3047952 w 4719208"/>
              <a:gd name="connsiteY981" fmla="*/ 314343 h 2714626"/>
              <a:gd name="connsiteX982" fmla="*/ 3056907 w 4719208"/>
              <a:gd name="connsiteY982" fmla="*/ 314343 h 2714626"/>
              <a:gd name="connsiteX983" fmla="*/ 3061620 w 4719208"/>
              <a:gd name="connsiteY983" fmla="*/ 312896 h 2714626"/>
              <a:gd name="connsiteX984" fmla="*/ 3058792 w 4719208"/>
              <a:gd name="connsiteY984" fmla="*/ 315428 h 2714626"/>
              <a:gd name="connsiteX985" fmla="*/ 3049837 w 4719208"/>
              <a:gd name="connsiteY985" fmla="*/ 316873 h 2714626"/>
              <a:gd name="connsiteX986" fmla="*/ 3041353 w 4719208"/>
              <a:gd name="connsiteY986" fmla="*/ 317959 h 2714626"/>
              <a:gd name="connsiteX987" fmla="*/ 3033812 w 4719208"/>
              <a:gd name="connsiteY987" fmla="*/ 320129 h 2714626"/>
              <a:gd name="connsiteX988" fmla="*/ 3031568 w 4719208"/>
              <a:gd name="connsiteY988" fmla="*/ 323228 h 2714626"/>
              <a:gd name="connsiteX989" fmla="*/ 449398 w 4719208"/>
              <a:gd name="connsiteY989" fmla="*/ 332281 h 2714626"/>
              <a:gd name="connsiteX990" fmla="*/ 452094 w 4719208"/>
              <a:gd name="connsiteY990" fmla="*/ 326240 h 2714626"/>
              <a:gd name="connsiteX991" fmla="*/ 451201 w 4719208"/>
              <a:gd name="connsiteY991" fmla="*/ 324086 h 2714626"/>
              <a:gd name="connsiteX992" fmla="*/ 446085 w 4719208"/>
              <a:gd name="connsiteY992" fmla="*/ 322979 h 2714626"/>
              <a:gd name="connsiteX993" fmla="*/ 446857 w 4719208"/>
              <a:gd name="connsiteY993" fmla="*/ 324746 h 2714626"/>
              <a:gd name="connsiteX994" fmla="*/ 444115 w 4719208"/>
              <a:gd name="connsiteY994" fmla="*/ 322552 h 2714626"/>
              <a:gd name="connsiteX995" fmla="*/ 440333 w 4719208"/>
              <a:gd name="connsiteY995" fmla="*/ 321734 h 2714626"/>
              <a:gd name="connsiteX996" fmla="*/ 437730 w 4719208"/>
              <a:gd name="connsiteY996" fmla="*/ 328777 h 2714626"/>
              <a:gd name="connsiteX997" fmla="*/ 440261 w 4719208"/>
              <a:gd name="connsiteY997" fmla="*/ 329557 h 2714626"/>
              <a:gd name="connsiteX998" fmla="*/ 3485973 w 4719208"/>
              <a:gd name="connsiteY998" fmla="*/ 343189 h 2714626"/>
              <a:gd name="connsiteX999" fmla="*/ 3482848 w 4719208"/>
              <a:gd name="connsiteY999" fmla="*/ 342521 h 2714626"/>
              <a:gd name="connsiteX1000" fmla="*/ 3480764 w 4719208"/>
              <a:gd name="connsiteY1000" fmla="*/ 341520 h 2714626"/>
              <a:gd name="connsiteX1001" fmla="*/ 3482327 w 4719208"/>
              <a:gd name="connsiteY1001" fmla="*/ 339851 h 2714626"/>
              <a:gd name="connsiteX1002" fmla="*/ 3485452 w 4719208"/>
              <a:gd name="connsiteY1002" fmla="*/ 338850 h 2714626"/>
              <a:gd name="connsiteX1003" fmla="*/ 3489098 w 4719208"/>
              <a:gd name="connsiteY1003" fmla="*/ 339851 h 2714626"/>
              <a:gd name="connsiteX1004" fmla="*/ 3490660 w 4719208"/>
              <a:gd name="connsiteY1004" fmla="*/ 340852 h 2714626"/>
              <a:gd name="connsiteX1005" fmla="*/ 3489098 w 4719208"/>
              <a:gd name="connsiteY1005" fmla="*/ 342521 h 2714626"/>
              <a:gd name="connsiteX1006" fmla="*/ 564200 w 4719208"/>
              <a:gd name="connsiteY1006" fmla="*/ 356568 h 2714626"/>
              <a:gd name="connsiteX1007" fmla="*/ 558074 w 4719208"/>
              <a:gd name="connsiteY1007" fmla="*/ 354037 h 2714626"/>
              <a:gd name="connsiteX1008" fmla="*/ 556188 w 4719208"/>
              <a:gd name="connsiteY1008" fmla="*/ 352229 h 2714626"/>
              <a:gd name="connsiteX1009" fmla="*/ 556659 w 4719208"/>
              <a:gd name="connsiteY1009" fmla="*/ 349336 h 2714626"/>
              <a:gd name="connsiteX1010" fmla="*/ 556188 w 4719208"/>
              <a:gd name="connsiteY1010" fmla="*/ 348613 h 2714626"/>
              <a:gd name="connsiteX1011" fmla="*/ 513305 w 4719208"/>
              <a:gd name="connsiteY1011" fmla="*/ 337403 h 2714626"/>
              <a:gd name="connsiteX1012" fmla="*/ 492639 w 4719208"/>
              <a:gd name="connsiteY1012" fmla="*/ 332930 h 2714626"/>
              <a:gd name="connsiteX1013" fmla="*/ 490002 w 4719208"/>
              <a:gd name="connsiteY1013" fmla="*/ 336318 h 2714626"/>
              <a:gd name="connsiteX1014" fmla="*/ 487187 w 4719208"/>
              <a:gd name="connsiteY1014" fmla="*/ 341019 h 2714626"/>
              <a:gd name="connsiteX1015" fmla="*/ 486388 w 4719208"/>
              <a:gd name="connsiteY1015" fmla="*/ 343308 h 2714626"/>
              <a:gd name="connsiteX1016" fmla="*/ 489742 w 4719208"/>
              <a:gd name="connsiteY1016" fmla="*/ 344308 h 2714626"/>
              <a:gd name="connsiteX1017" fmla="*/ 493983 w 4719208"/>
              <a:gd name="connsiteY1017" fmla="*/ 346106 h 2714626"/>
              <a:gd name="connsiteX1018" fmla="*/ 497281 w 4719208"/>
              <a:gd name="connsiteY1018" fmla="*/ 348624 h 2714626"/>
              <a:gd name="connsiteX1019" fmla="*/ 494925 w 4719208"/>
              <a:gd name="connsiteY1019" fmla="*/ 349704 h 2714626"/>
              <a:gd name="connsiteX1020" fmla="*/ 486914 w 4719208"/>
              <a:gd name="connsiteY1020" fmla="*/ 350783 h 2714626"/>
              <a:gd name="connsiteX1021" fmla="*/ 483981 w 4719208"/>
              <a:gd name="connsiteY1021" fmla="*/ 350199 h 2714626"/>
              <a:gd name="connsiteX1022" fmla="*/ 483903 w 4719208"/>
              <a:gd name="connsiteY1022" fmla="*/ 350421 h 2714626"/>
              <a:gd name="connsiteX1023" fmla="*/ 483190 w 4719208"/>
              <a:gd name="connsiteY1023" fmla="*/ 351144 h 2714626"/>
              <a:gd name="connsiteX1024" fmla="*/ 485972 w 4719208"/>
              <a:gd name="connsiteY1024" fmla="*/ 351144 h 2714626"/>
              <a:gd name="connsiteX1025" fmla="*/ 488328 w 4719208"/>
              <a:gd name="connsiteY1025" fmla="*/ 351144 h 2714626"/>
              <a:gd name="connsiteX1026" fmla="*/ 488799 w 4719208"/>
              <a:gd name="connsiteY1026" fmla="*/ 351144 h 2714626"/>
              <a:gd name="connsiteX1027" fmla="*/ 541108 w 4719208"/>
              <a:gd name="connsiteY1027" fmla="*/ 351144 h 2714626"/>
              <a:gd name="connsiteX1028" fmla="*/ 553361 w 4719208"/>
              <a:gd name="connsiteY1028" fmla="*/ 354037 h 2714626"/>
              <a:gd name="connsiteX1029" fmla="*/ 3725342 w 4719208"/>
              <a:gd name="connsiteY1029" fmla="*/ 365970 h 2714626"/>
              <a:gd name="connsiteX1030" fmla="*/ 3720425 w 4719208"/>
              <a:gd name="connsiteY1030" fmla="*/ 365350 h 2714626"/>
              <a:gd name="connsiteX1031" fmla="*/ 3718950 w 4719208"/>
              <a:gd name="connsiteY1031" fmla="*/ 365040 h 2714626"/>
              <a:gd name="connsiteX1032" fmla="*/ 3714524 w 4719208"/>
              <a:gd name="connsiteY1032" fmla="*/ 364420 h 2714626"/>
              <a:gd name="connsiteX1033" fmla="*/ 3714032 w 4719208"/>
              <a:gd name="connsiteY1033" fmla="*/ 364111 h 2714626"/>
              <a:gd name="connsiteX1034" fmla="*/ 3722392 w 4719208"/>
              <a:gd name="connsiteY1034" fmla="*/ 363800 h 2714626"/>
              <a:gd name="connsiteX1035" fmla="*/ 3725342 w 4719208"/>
              <a:gd name="connsiteY1035" fmla="*/ 364111 h 2714626"/>
              <a:gd name="connsiteX1036" fmla="*/ 864039 w 4719208"/>
              <a:gd name="connsiteY1036" fmla="*/ 374332 h 2714626"/>
              <a:gd name="connsiteX1037" fmla="*/ 838583 w 4719208"/>
              <a:gd name="connsiteY1037" fmla="*/ 362419 h 2714626"/>
              <a:gd name="connsiteX1038" fmla="*/ 820559 w 4719208"/>
              <a:gd name="connsiteY1038" fmla="*/ 358738 h 2714626"/>
              <a:gd name="connsiteX1039" fmla="*/ 710286 w 4719208"/>
              <a:gd name="connsiteY1039" fmla="*/ 330894 h 2714626"/>
              <a:gd name="connsiteX1040" fmla="*/ 680204 w 4719208"/>
              <a:gd name="connsiteY1040" fmla="*/ 323451 h 2714626"/>
              <a:gd name="connsiteX1041" fmla="*/ 655045 w 4719208"/>
              <a:gd name="connsiteY1041" fmla="*/ 324385 h 2714626"/>
              <a:gd name="connsiteX1042" fmla="*/ 634709 w 4719208"/>
              <a:gd name="connsiteY1042" fmla="*/ 323950 h 2714626"/>
              <a:gd name="connsiteX1043" fmla="*/ 737148 w 4719208"/>
              <a:gd name="connsiteY1043" fmla="*/ 345720 h 2714626"/>
              <a:gd name="connsiteX1044" fmla="*/ 785216 w 4719208"/>
              <a:gd name="connsiteY1044" fmla="*/ 358015 h 2714626"/>
              <a:gd name="connsiteX1045" fmla="*/ 3190128 w 4719208"/>
              <a:gd name="connsiteY1045" fmla="*/ 462337 h 2714626"/>
              <a:gd name="connsiteX1046" fmla="*/ 3195782 w 4719208"/>
              <a:gd name="connsiteY1046" fmla="*/ 461613 h 2714626"/>
              <a:gd name="connsiteX1047" fmla="*/ 3201434 w 4719208"/>
              <a:gd name="connsiteY1047" fmla="*/ 461251 h 2714626"/>
              <a:gd name="connsiteX1048" fmla="*/ 3235826 w 4719208"/>
              <a:gd name="connsiteY1048" fmla="*/ 456908 h 2714626"/>
              <a:gd name="connsiteX1049" fmla="*/ 3251901 w 4719208"/>
              <a:gd name="connsiteY1049" fmla="*/ 453574 h 2714626"/>
              <a:gd name="connsiteX1050" fmla="*/ 3192914 w 4719208"/>
              <a:gd name="connsiteY1050" fmla="*/ 461118 h 2714626"/>
              <a:gd name="connsiteX1051" fmla="*/ 3443634 w 4719208"/>
              <a:gd name="connsiteY1051" fmla="*/ 510253 h 2714626"/>
              <a:gd name="connsiteX1052" fmla="*/ 3436937 w 4719208"/>
              <a:gd name="connsiteY1052" fmla="*/ 508250 h 2714626"/>
              <a:gd name="connsiteX1053" fmla="*/ 3437830 w 4719208"/>
              <a:gd name="connsiteY1053" fmla="*/ 505913 h 2714626"/>
              <a:gd name="connsiteX1054" fmla="*/ 3440062 w 4719208"/>
              <a:gd name="connsiteY1054" fmla="*/ 506247 h 2714626"/>
              <a:gd name="connsiteX1055" fmla="*/ 3442295 w 4719208"/>
              <a:gd name="connsiteY1055" fmla="*/ 509252 h 2714626"/>
              <a:gd name="connsiteX1056" fmla="*/ 3445420 w 4719208"/>
              <a:gd name="connsiteY1056" fmla="*/ 509252 h 2714626"/>
              <a:gd name="connsiteX1057" fmla="*/ 3547210 w 4719208"/>
              <a:gd name="connsiteY1057" fmla="*/ 522185 h 2714626"/>
              <a:gd name="connsiteX1058" fmla="*/ 3542745 w 4719208"/>
              <a:gd name="connsiteY1058" fmla="*/ 521101 h 2714626"/>
              <a:gd name="connsiteX1059" fmla="*/ 3538727 w 4719208"/>
              <a:gd name="connsiteY1059" fmla="*/ 520016 h 2714626"/>
              <a:gd name="connsiteX1060" fmla="*/ 3540066 w 4719208"/>
              <a:gd name="connsiteY1060" fmla="*/ 517846 h 2714626"/>
              <a:gd name="connsiteX1061" fmla="*/ 3546764 w 4719208"/>
              <a:gd name="connsiteY1061" fmla="*/ 520016 h 2714626"/>
              <a:gd name="connsiteX1062" fmla="*/ 3707545 w 4719208"/>
              <a:gd name="connsiteY1062" fmla="*/ 569919 h 2714626"/>
              <a:gd name="connsiteX1063" fmla="*/ 3705550 w 4719208"/>
              <a:gd name="connsiteY1063" fmla="*/ 568735 h 2714626"/>
              <a:gd name="connsiteX1064" fmla="*/ 3706049 w 4719208"/>
              <a:gd name="connsiteY1064" fmla="*/ 566664 h 2714626"/>
              <a:gd name="connsiteX1065" fmla="*/ 3709042 w 4719208"/>
              <a:gd name="connsiteY1065" fmla="*/ 567551 h 2714626"/>
              <a:gd name="connsiteX1066" fmla="*/ 3714032 w 4719208"/>
              <a:gd name="connsiteY1066" fmla="*/ 567551 h 2714626"/>
              <a:gd name="connsiteX1067" fmla="*/ 3710539 w 4719208"/>
              <a:gd name="connsiteY1067" fmla="*/ 568735 h 2714626"/>
              <a:gd name="connsiteX1068" fmla="*/ 3727699 w 4719208"/>
              <a:gd name="connsiteY1068" fmla="*/ 572088 h 2714626"/>
              <a:gd name="connsiteX1069" fmla="*/ 3721572 w 4719208"/>
              <a:gd name="connsiteY1069" fmla="*/ 568833 h 2714626"/>
              <a:gd name="connsiteX1070" fmla="*/ 3716860 w 4719208"/>
              <a:gd name="connsiteY1070" fmla="*/ 568833 h 2714626"/>
              <a:gd name="connsiteX1071" fmla="*/ 3720159 w 4719208"/>
              <a:gd name="connsiteY1071" fmla="*/ 567748 h 2714626"/>
              <a:gd name="connsiteX1072" fmla="*/ 3727699 w 4719208"/>
              <a:gd name="connsiteY1072" fmla="*/ 569918 h 2714626"/>
              <a:gd name="connsiteX1073" fmla="*/ 3729584 w 4719208"/>
              <a:gd name="connsiteY1073" fmla="*/ 571365 h 2714626"/>
              <a:gd name="connsiteX1074" fmla="*/ 3927216 w 4719208"/>
              <a:gd name="connsiteY1074" fmla="*/ 584021 h 2714626"/>
              <a:gd name="connsiteX1075" fmla="*/ 3923267 w 4719208"/>
              <a:gd name="connsiteY1075" fmla="*/ 582781 h 2714626"/>
              <a:gd name="connsiteX1076" fmla="*/ 3923267 w 4719208"/>
              <a:gd name="connsiteY1076" fmla="*/ 581232 h 2714626"/>
              <a:gd name="connsiteX1077" fmla="*/ 3929849 w 4719208"/>
              <a:gd name="connsiteY1077" fmla="*/ 582162 h 2714626"/>
              <a:gd name="connsiteX1078" fmla="*/ 3932482 w 4719208"/>
              <a:gd name="connsiteY1078" fmla="*/ 580921 h 2714626"/>
              <a:gd name="connsiteX1079" fmla="*/ 3935991 w 4719208"/>
              <a:gd name="connsiteY1079" fmla="*/ 579682 h 2714626"/>
              <a:gd name="connsiteX1080" fmla="*/ 3935553 w 4719208"/>
              <a:gd name="connsiteY1080" fmla="*/ 581232 h 2714626"/>
              <a:gd name="connsiteX1081" fmla="*/ 3931604 w 4719208"/>
              <a:gd name="connsiteY1081" fmla="*/ 583711 h 2714626"/>
              <a:gd name="connsiteX1082" fmla="*/ 3714033 w 4719208"/>
              <a:gd name="connsiteY1082" fmla="*/ 593784 h 2714626"/>
              <a:gd name="connsiteX1083" fmla="*/ 3712619 w 4719208"/>
              <a:gd name="connsiteY1083" fmla="*/ 591615 h 2714626"/>
              <a:gd name="connsiteX1084" fmla="*/ 3718746 w 4719208"/>
              <a:gd name="connsiteY1084" fmla="*/ 592545 h 2714626"/>
              <a:gd name="connsiteX1085" fmla="*/ 3725343 w 4719208"/>
              <a:gd name="connsiteY1085" fmla="*/ 592545 h 2714626"/>
              <a:gd name="connsiteX1086" fmla="*/ 3722986 w 4719208"/>
              <a:gd name="connsiteY1086" fmla="*/ 593475 h 2714626"/>
              <a:gd name="connsiteX1087" fmla="*/ 3709791 w 4719208"/>
              <a:gd name="connsiteY1087" fmla="*/ 594869 h 2714626"/>
              <a:gd name="connsiteX1088" fmla="*/ 3705377 w 4719208"/>
              <a:gd name="connsiteY1088" fmla="*/ 592496 h 2714626"/>
              <a:gd name="connsiteX1089" fmla="*/ 3692624 w 4719208"/>
              <a:gd name="connsiteY1089" fmla="*/ 592157 h 2714626"/>
              <a:gd name="connsiteX1090" fmla="*/ 3685757 w 4719208"/>
              <a:gd name="connsiteY1090" fmla="*/ 591479 h 2714626"/>
              <a:gd name="connsiteX1091" fmla="*/ 3691153 w 4719208"/>
              <a:gd name="connsiteY1091" fmla="*/ 590123 h 2714626"/>
              <a:gd name="connsiteX1092" fmla="*/ 3703415 w 4719208"/>
              <a:gd name="connsiteY1092" fmla="*/ 589445 h 2714626"/>
              <a:gd name="connsiteX1093" fmla="*/ 3708811 w 4719208"/>
              <a:gd name="connsiteY1093" fmla="*/ 592496 h 2714626"/>
              <a:gd name="connsiteX1094" fmla="*/ 3747614 w 4719208"/>
              <a:gd name="connsiteY1094" fmla="*/ 594869 h 2714626"/>
              <a:gd name="connsiteX1095" fmla="*/ 3737417 w 4719208"/>
              <a:gd name="connsiteY1095" fmla="*/ 594869 h 2714626"/>
              <a:gd name="connsiteX1096" fmla="*/ 3726755 w 4719208"/>
              <a:gd name="connsiteY1096" fmla="*/ 594250 h 2714626"/>
              <a:gd name="connsiteX1097" fmla="*/ 3731391 w 4719208"/>
              <a:gd name="connsiteY1097" fmla="*/ 592700 h 2714626"/>
              <a:gd name="connsiteX1098" fmla="*/ 3746687 w 4719208"/>
              <a:gd name="connsiteY1098" fmla="*/ 593010 h 2714626"/>
              <a:gd name="connsiteX1099" fmla="*/ 3755030 w 4719208"/>
              <a:gd name="connsiteY1099" fmla="*/ 593630 h 2714626"/>
              <a:gd name="connsiteX1100" fmla="*/ 3761586 w 4719208"/>
              <a:gd name="connsiteY1100" fmla="*/ 594869 h 2714626"/>
              <a:gd name="connsiteX1101" fmla="*/ 3760686 w 4719208"/>
              <a:gd name="connsiteY1101" fmla="*/ 592700 h 2714626"/>
              <a:gd name="connsiteX1102" fmla="*/ 3765184 w 4719208"/>
              <a:gd name="connsiteY1102" fmla="*/ 593785 h 2714626"/>
              <a:gd name="connsiteX1103" fmla="*/ 3770582 w 4719208"/>
              <a:gd name="connsiteY1103" fmla="*/ 593423 h 2714626"/>
              <a:gd name="connsiteX1104" fmla="*/ 3769233 w 4719208"/>
              <a:gd name="connsiteY1104" fmla="*/ 594146 h 2714626"/>
              <a:gd name="connsiteX1105" fmla="*/ 3658189 w 4719208"/>
              <a:gd name="connsiteY1105" fmla="*/ 606802 h 2714626"/>
              <a:gd name="connsiteX1106" fmla="*/ 3654654 w 4719208"/>
              <a:gd name="connsiteY1106" fmla="*/ 603548 h 2714626"/>
              <a:gd name="connsiteX1107" fmla="*/ 3654654 w 4719208"/>
              <a:gd name="connsiteY1107" fmla="*/ 601514 h 2714626"/>
              <a:gd name="connsiteX1108" fmla="*/ 3656674 w 4719208"/>
              <a:gd name="connsiteY1108" fmla="*/ 600293 h 2714626"/>
              <a:gd name="connsiteX1109" fmla="*/ 3660209 w 4719208"/>
              <a:gd name="connsiteY1109" fmla="*/ 600700 h 2714626"/>
              <a:gd name="connsiteX1110" fmla="*/ 3660209 w 4719208"/>
              <a:gd name="connsiteY1110" fmla="*/ 602327 h 2714626"/>
              <a:gd name="connsiteX1111" fmla="*/ 3661724 w 4719208"/>
              <a:gd name="connsiteY1111" fmla="*/ 603141 h 2714626"/>
              <a:gd name="connsiteX1112" fmla="*/ 3658694 w 4719208"/>
              <a:gd name="connsiteY1112" fmla="*/ 604361 h 2714626"/>
              <a:gd name="connsiteX1113" fmla="*/ 3660209 w 4719208"/>
              <a:gd name="connsiteY1113" fmla="*/ 605582 h 2714626"/>
              <a:gd name="connsiteX1114" fmla="*/ 3893579 w 4719208"/>
              <a:gd name="connsiteY1114" fmla="*/ 613312 h 2714626"/>
              <a:gd name="connsiteX1115" fmla="*/ 3882269 w 4719208"/>
              <a:gd name="connsiteY1115" fmla="*/ 612149 h 2714626"/>
              <a:gd name="connsiteX1116" fmla="*/ 3875200 w 4719208"/>
              <a:gd name="connsiteY1116" fmla="*/ 610212 h 2714626"/>
              <a:gd name="connsiteX1117" fmla="*/ 3879913 w 4719208"/>
              <a:gd name="connsiteY1117" fmla="*/ 607887 h 2714626"/>
              <a:gd name="connsiteX1118" fmla="*/ 3892165 w 4719208"/>
              <a:gd name="connsiteY1118" fmla="*/ 610600 h 2714626"/>
              <a:gd name="connsiteX1119" fmla="*/ 3897820 w 4719208"/>
              <a:gd name="connsiteY1119" fmla="*/ 610212 h 2714626"/>
              <a:gd name="connsiteX1120" fmla="*/ 3917141 w 4719208"/>
              <a:gd name="connsiteY1120" fmla="*/ 619821 h 2714626"/>
              <a:gd name="connsiteX1121" fmla="*/ 3917141 w 4719208"/>
              <a:gd name="connsiteY1121" fmla="*/ 617734 h 2714626"/>
              <a:gd name="connsiteX1122" fmla="*/ 3913843 w 4719208"/>
              <a:gd name="connsiteY1122" fmla="*/ 616066 h 2714626"/>
              <a:gd name="connsiteX1123" fmla="*/ 3909130 w 4719208"/>
              <a:gd name="connsiteY1123" fmla="*/ 616483 h 2714626"/>
              <a:gd name="connsiteX1124" fmla="*/ 3910544 w 4719208"/>
              <a:gd name="connsiteY1124" fmla="*/ 614396 h 2714626"/>
              <a:gd name="connsiteX1125" fmla="*/ 3918555 w 4719208"/>
              <a:gd name="connsiteY1125" fmla="*/ 615231 h 2714626"/>
              <a:gd name="connsiteX1126" fmla="*/ 3920440 w 4719208"/>
              <a:gd name="connsiteY1126" fmla="*/ 616483 h 2714626"/>
              <a:gd name="connsiteX1127" fmla="*/ 3919026 w 4719208"/>
              <a:gd name="connsiteY1127" fmla="*/ 617734 h 2714626"/>
              <a:gd name="connsiteX1128" fmla="*/ 4075952 w 4719208"/>
              <a:gd name="connsiteY1128" fmla="*/ 625245 h 2714626"/>
              <a:gd name="connsiteX1129" fmla="*/ 4062286 w 4719208"/>
              <a:gd name="connsiteY1129" fmla="*/ 622193 h 2714626"/>
              <a:gd name="connsiteX1130" fmla="*/ 4058987 w 4719208"/>
              <a:gd name="connsiteY1130" fmla="*/ 619820 h 2714626"/>
              <a:gd name="connsiteX1131" fmla="*/ 4081607 w 4719208"/>
              <a:gd name="connsiteY1131" fmla="*/ 624228 h 2714626"/>
              <a:gd name="connsiteX1132" fmla="*/ 3967180 w 4719208"/>
              <a:gd name="connsiteY1132" fmla="*/ 628499 h 2714626"/>
              <a:gd name="connsiteX1133" fmla="*/ 3951484 w 4719208"/>
              <a:gd name="connsiteY1133" fmla="*/ 625651 h 2714626"/>
              <a:gd name="connsiteX1134" fmla="*/ 3948715 w 4719208"/>
              <a:gd name="connsiteY1134" fmla="*/ 621990 h 2714626"/>
              <a:gd name="connsiteX1135" fmla="*/ 3958409 w 4719208"/>
              <a:gd name="connsiteY1135" fmla="*/ 625651 h 2714626"/>
              <a:gd name="connsiteX1136" fmla="*/ 3971335 w 4719208"/>
              <a:gd name="connsiteY1136" fmla="*/ 627278 h 2714626"/>
              <a:gd name="connsiteX1137" fmla="*/ 3652648 w 4719208"/>
              <a:gd name="connsiteY1137" fmla="*/ 632839 h 2714626"/>
              <a:gd name="connsiteX1138" fmla="*/ 3649000 w 4719208"/>
              <a:gd name="connsiteY1138" fmla="*/ 631862 h 2714626"/>
              <a:gd name="connsiteX1139" fmla="*/ 3652192 w 4719208"/>
              <a:gd name="connsiteY1139" fmla="*/ 629909 h 2714626"/>
              <a:gd name="connsiteX1140" fmla="*/ 3659945 w 4719208"/>
              <a:gd name="connsiteY1140" fmla="*/ 630886 h 2714626"/>
              <a:gd name="connsiteX1141" fmla="*/ 3663137 w 4719208"/>
              <a:gd name="connsiteY1141" fmla="*/ 629584 h 2714626"/>
              <a:gd name="connsiteX1142" fmla="*/ 3661769 w 4719208"/>
              <a:gd name="connsiteY1142" fmla="*/ 632513 h 2714626"/>
              <a:gd name="connsiteX1143" fmla="*/ 3592299 w 4719208"/>
              <a:gd name="connsiteY1143" fmla="*/ 639347 h 2714626"/>
              <a:gd name="connsiteX1144" fmla="*/ 3590482 w 4719208"/>
              <a:gd name="connsiteY1144" fmla="*/ 636635 h 2714626"/>
              <a:gd name="connsiteX1145" fmla="*/ 3588209 w 4719208"/>
              <a:gd name="connsiteY1145" fmla="*/ 633923 h 2714626"/>
              <a:gd name="connsiteX1146" fmla="*/ 3590936 w 4719208"/>
              <a:gd name="connsiteY1146" fmla="*/ 635472 h 2714626"/>
              <a:gd name="connsiteX1147" fmla="*/ 3596388 w 4719208"/>
              <a:gd name="connsiteY1147" fmla="*/ 637022 h 2714626"/>
              <a:gd name="connsiteX1148" fmla="*/ 3600933 w 4719208"/>
              <a:gd name="connsiteY1148" fmla="*/ 636635 h 2714626"/>
              <a:gd name="connsiteX1149" fmla="*/ 3597752 w 4719208"/>
              <a:gd name="connsiteY1149" fmla="*/ 638960 h 2714626"/>
              <a:gd name="connsiteX1150" fmla="*/ 3631662 w 4719208"/>
              <a:gd name="connsiteY1150" fmla="*/ 641517 h 2714626"/>
              <a:gd name="connsiteX1151" fmla="*/ 3624966 w 4719208"/>
              <a:gd name="connsiteY1151" fmla="*/ 639890 h 2714626"/>
              <a:gd name="connsiteX1152" fmla="*/ 3625859 w 4719208"/>
              <a:gd name="connsiteY1152" fmla="*/ 638914 h 2714626"/>
              <a:gd name="connsiteX1153" fmla="*/ 3627198 w 4719208"/>
              <a:gd name="connsiteY1153" fmla="*/ 638914 h 2714626"/>
              <a:gd name="connsiteX1154" fmla="*/ 3628090 w 4719208"/>
              <a:gd name="connsiteY1154" fmla="*/ 638914 h 2714626"/>
              <a:gd name="connsiteX1155" fmla="*/ 3628090 w 4719208"/>
              <a:gd name="connsiteY1155" fmla="*/ 638263 h 2714626"/>
              <a:gd name="connsiteX1156" fmla="*/ 3629430 w 4719208"/>
              <a:gd name="connsiteY1156" fmla="*/ 639890 h 2714626"/>
              <a:gd name="connsiteX1157" fmla="*/ 3633448 w 4719208"/>
              <a:gd name="connsiteY1157" fmla="*/ 640216 h 2714626"/>
              <a:gd name="connsiteX1158" fmla="*/ 4045594 w 4719208"/>
              <a:gd name="connsiteY1158" fmla="*/ 641517 h 2714626"/>
              <a:gd name="connsiteX1159" fmla="*/ 4037780 w 4719208"/>
              <a:gd name="connsiteY1159" fmla="*/ 639180 h 2714626"/>
              <a:gd name="connsiteX1160" fmla="*/ 4040385 w 4719208"/>
              <a:gd name="connsiteY1160" fmla="*/ 637177 h 2714626"/>
              <a:gd name="connsiteX1161" fmla="*/ 4044031 w 4719208"/>
              <a:gd name="connsiteY1161" fmla="*/ 639848 h 2714626"/>
              <a:gd name="connsiteX1162" fmla="*/ 4047677 w 4719208"/>
              <a:gd name="connsiteY1162" fmla="*/ 640181 h 2714626"/>
              <a:gd name="connsiteX1163" fmla="*/ 4000909 w 4719208"/>
              <a:gd name="connsiteY1163" fmla="*/ 645856 h 2714626"/>
              <a:gd name="connsiteX1164" fmla="*/ 4001368 w 4719208"/>
              <a:gd name="connsiteY1164" fmla="*/ 642509 h 2714626"/>
              <a:gd name="connsiteX1165" fmla="*/ 4000909 w 4719208"/>
              <a:gd name="connsiteY1165" fmla="*/ 637673 h 2714626"/>
              <a:gd name="connsiteX1166" fmla="*/ 4005494 w 4719208"/>
              <a:gd name="connsiteY1166" fmla="*/ 636929 h 2714626"/>
              <a:gd name="connsiteX1167" fmla="*/ 4004577 w 4719208"/>
              <a:gd name="connsiteY1167" fmla="*/ 635442 h 2714626"/>
              <a:gd name="connsiteX1168" fmla="*/ 4000909 w 4719208"/>
              <a:gd name="connsiteY1168" fmla="*/ 635442 h 2714626"/>
              <a:gd name="connsiteX1169" fmla="*/ 3998158 w 4719208"/>
              <a:gd name="connsiteY1169" fmla="*/ 635442 h 2714626"/>
              <a:gd name="connsiteX1170" fmla="*/ 3996782 w 4719208"/>
              <a:gd name="connsiteY1170" fmla="*/ 634326 h 2714626"/>
              <a:gd name="connsiteX1171" fmla="*/ 4002743 w 4719208"/>
              <a:gd name="connsiteY1171" fmla="*/ 634326 h 2714626"/>
              <a:gd name="connsiteX1172" fmla="*/ 4002743 w 4719208"/>
              <a:gd name="connsiteY1172" fmla="*/ 632838 h 2714626"/>
              <a:gd name="connsiteX1173" fmla="*/ 4005953 w 4719208"/>
              <a:gd name="connsiteY1173" fmla="*/ 635070 h 2714626"/>
              <a:gd name="connsiteX1174" fmla="*/ 4011455 w 4719208"/>
              <a:gd name="connsiteY1174" fmla="*/ 636186 h 2714626"/>
              <a:gd name="connsiteX1175" fmla="*/ 4009163 w 4719208"/>
              <a:gd name="connsiteY1175" fmla="*/ 638045 h 2714626"/>
              <a:gd name="connsiteX1176" fmla="*/ 4010079 w 4719208"/>
              <a:gd name="connsiteY1176" fmla="*/ 642509 h 2714626"/>
              <a:gd name="connsiteX1177" fmla="*/ 4013747 w 4719208"/>
              <a:gd name="connsiteY1177" fmla="*/ 642881 h 2714626"/>
              <a:gd name="connsiteX1178" fmla="*/ 4007328 w 4719208"/>
              <a:gd name="connsiteY1178" fmla="*/ 643997 h 2714626"/>
              <a:gd name="connsiteX1179" fmla="*/ 3425946 w 4719208"/>
              <a:gd name="connsiteY1179" fmla="*/ 646941 h 2714626"/>
              <a:gd name="connsiteX1180" fmla="*/ 3421386 w 4719208"/>
              <a:gd name="connsiteY1180" fmla="*/ 646941 h 2714626"/>
              <a:gd name="connsiteX1181" fmla="*/ 3421842 w 4719208"/>
              <a:gd name="connsiteY1181" fmla="*/ 645702 h 2714626"/>
              <a:gd name="connsiteX1182" fmla="*/ 3426402 w 4719208"/>
              <a:gd name="connsiteY1182" fmla="*/ 644771 h 2714626"/>
              <a:gd name="connsiteX1183" fmla="*/ 3427315 w 4719208"/>
              <a:gd name="connsiteY1183" fmla="*/ 643841 h 2714626"/>
              <a:gd name="connsiteX1184" fmla="*/ 3425946 w 4719208"/>
              <a:gd name="connsiteY1184" fmla="*/ 643532 h 2714626"/>
              <a:gd name="connsiteX1185" fmla="*/ 3427771 w 4719208"/>
              <a:gd name="connsiteY1185" fmla="*/ 642602 h 2714626"/>
              <a:gd name="connsiteX1186" fmla="*/ 3432331 w 4719208"/>
              <a:gd name="connsiteY1186" fmla="*/ 644462 h 2714626"/>
              <a:gd name="connsiteX1187" fmla="*/ 3435523 w 4719208"/>
              <a:gd name="connsiteY1187" fmla="*/ 644462 h 2714626"/>
              <a:gd name="connsiteX1188" fmla="*/ 3433699 w 4719208"/>
              <a:gd name="connsiteY1188" fmla="*/ 646011 h 2714626"/>
              <a:gd name="connsiteX1189" fmla="*/ 3409157 w 4719208"/>
              <a:gd name="connsiteY1189" fmla="*/ 648026 h 2714626"/>
              <a:gd name="connsiteX1190" fmla="*/ 3408662 w 4719208"/>
              <a:gd name="connsiteY1190" fmla="*/ 645856 h 2714626"/>
              <a:gd name="connsiteX1191" fmla="*/ 3411631 w 4719208"/>
              <a:gd name="connsiteY1191" fmla="*/ 643686 h 2714626"/>
              <a:gd name="connsiteX1192" fmla="*/ 3416580 w 4719208"/>
              <a:gd name="connsiteY1192" fmla="*/ 644409 h 2714626"/>
              <a:gd name="connsiteX1193" fmla="*/ 3418559 w 4719208"/>
              <a:gd name="connsiteY1193" fmla="*/ 647303 h 2714626"/>
              <a:gd name="connsiteX1194" fmla="*/ 3417074 w 4719208"/>
              <a:gd name="connsiteY1194" fmla="*/ 646217 h 2714626"/>
              <a:gd name="connsiteX1195" fmla="*/ 3414105 w 4719208"/>
              <a:gd name="connsiteY1195" fmla="*/ 645856 h 2714626"/>
              <a:gd name="connsiteX1196" fmla="*/ 3412621 w 4719208"/>
              <a:gd name="connsiteY1196" fmla="*/ 647303 h 2714626"/>
              <a:gd name="connsiteX1197" fmla="*/ 3407248 w 4719208"/>
              <a:gd name="connsiteY1197" fmla="*/ 650195 h 2714626"/>
              <a:gd name="connsiteX1198" fmla="*/ 3400180 w 4719208"/>
              <a:gd name="connsiteY1198" fmla="*/ 647434 h 2714626"/>
              <a:gd name="connsiteX1199" fmla="*/ 3395938 w 4719208"/>
              <a:gd name="connsiteY1199" fmla="*/ 649407 h 2714626"/>
              <a:gd name="connsiteX1200" fmla="*/ 3398766 w 4719208"/>
              <a:gd name="connsiteY1200" fmla="*/ 645856 h 2714626"/>
              <a:gd name="connsiteX1201" fmla="*/ 3408191 w 4719208"/>
              <a:gd name="connsiteY1201" fmla="*/ 647040 h 2714626"/>
              <a:gd name="connsiteX1202" fmla="*/ 3410076 w 4719208"/>
              <a:gd name="connsiteY1202" fmla="*/ 649407 h 2714626"/>
              <a:gd name="connsiteX1203" fmla="*/ 4040367 w 4719208"/>
              <a:gd name="connsiteY1203" fmla="*/ 652365 h 2714626"/>
              <a:gd name="connsiteX1204" fmla="*/ 4036781 w 4719208"/>
              <a:gd name="connsiteY1204" fmla="*/ 650629 h 2714626"/>
              <a:gd name="connsiteX1205" fmla="*/ 4026470 w 4719208"/>
              <a:gd name="connsiteY1205" fmla="*/ 649327 h 2714626"/>
              <a:gd name="connsiteX1206" fmla="*/ 4026470 w 4719208"/>
              <a:gd name="connsiteY1206" fmla="*/ 648026 h 2714626"/>
              <a:gd name="connsiteX1207" fmla="*/ 4044850 w 4719208"/>
              <a:gd name="connsiteY1207" fmla="*/ 650629 h 2714626"/>
              <a:gd name="connsiteX1208" fmla="*/ 4042160 w 4719208"/>
              <a:gd name="connsiteY1208" fmla="*/ 651063 h 2714626"/>
              <a:gd name="connsiteX1209" fmla="*/ 4130618 w 4719208"/>
              <a:gd name="connsiteY1209" fmla="*/ 654535 h 2714626"/>
              <a:gd name="connsiteX1210" fmla="*/ 4125434 w 4719208"/>
              <a:gd name="connsiteY1210" fmla="*/ 650873 h 2714626"/>
              <a:gd name="connsiteX1211" fmla="*/ 4124020 w 4719208"/>
              <a:gd name="connsiteY1211" fmla="*/ 649246 h 2714626"/>
              <a:gd name="connsiteX1212" fmla="*/ 4125905 w 4719208"/>
              <a:gd name="connsiteY1212" fmla="*/ 648026 h 2714626"/>
              <a:gd name="connsiteX1213" fmla="*/ 4129203 w 4719208"/>
              <a:gd name="connsiteY1213" fmla="*/ 651687 h 2714626"/>
              <a:gd name="connsiteX1214" fmla="*/ 4132502 w 4719208"/>
              <a:gd name="connsiteY1214" fmla="*/ 651687 h 2714626"/>
              <a:gd name="connsiteX1215" fmla="*/ 3468570 w 4719208"/>
              <a:gd name="connsiteY1215" fmla="*/ 655620 h 2714626"/>
              <a:gd name="connsiteX1216" fmla="*/ 3457543 w 4719208"/>
              <a:gd name="connsiteY1216" fmla="*/ 654225 h 2714626"/>
              <a:gd name="connsiteX1217" fmla="*/ 3452488 w 4719208"/>
              <a:gd name="connsiteY1217" fmla="*/ 655620 h 2714626"/>
              <a:gd name="connsiteX1218" fmla="*/ 3461678 w 4719208"/>
              <a:gd name="connsiteY1218" fmla="*/ 652365 h 2714626"/>
              <a:gd name="connsiteX1219" fmla="*/ 3470867 w 4719208"/>
              <a:gd name="connsiteY1219" fmla="*/ 653760 h 2714626"/>
              <a:gd name="connsiteX1220" fmla="*/ 3490190 w 4719208"/>
              <a:gd name="connsiteY1220" fmla="*/ 656704 h 2714626"/>
              <a:gd name="connsiteX1221" fmla="*/ 3482649 w 4719208"/>
              <a:gd name="connsiteY1221" fmla="*/ 656704 h 2714626"/>
              <a:gd name="connsiteX1222" fmla="*/ 3479350 w 4719208"/>
              <a:gd name="connsiteY1222" fmla="*/ 655981 h 2714626"/>
              <a:gd name="connsiteX1223" fmla="*/ 3485477 w 4719208"/>
              <a:gd name="connsiteY1223" fmla="*/ 654896 h 2714626"/>
              <a:gd name="connsiteX1224" fmla="*/ 3492074 w 4719208"/>
              <a:gd name="connsiteY1224" fmla="*/ 654535 h 2714626"/>
              <a:gd name="connsiteX1225" fmla="*/ 3169452 w 4719208"/>
              <a:gd name="connsiteY1225" fmla="*/ 663575 h 2714626"/>
              <a:gd name="connsiteX1226" fmla="*/ 3166154 w 4719208"/>
              <a:gd name="connsiteY1226" fmla="*/ 663575 h 2714626"/>
              <a:gd name="connsiteX1227" fmla="*/ 3166106 w 4719208"/>
              <a:gd name="connsiteY1227" fmla="*/ 663463 h 2714626"/>
              <a:gd name="connsiteX1228" fmla="*/ 4203190 w 4719208"/>
              <a:gd name="connsiteY1228" fmla="*/ 671893 h 2714626"/>
              <a:gd name="connsiteX1229" fmla="*/ 4194707 w 4719208"/>
              <a:gd name="connsiteY1229" fmla="*/ 668276 h 2714626"/>
              <a:gd name="connsiteX1230" fmla="*/ 4191880 w 4719208"/>
              <a:gd name="connsiteY1230" fmla="*/ 666830 h 2714626"/>
              <a:gd name="connsiteX1231" fmla="*/ 4195178 w 4719208"/>
              <a:gd name="connsiteY1231" fmla="*/ 666468 h 2714626"/>
              <a:gd name="connsiteX1232" fmla="*/ 4203190 w 4719208"/>
              <a:gd name="connsiteY1232" fmla="*/ 670084 h 2714626"/>
              <a:gd name="connsiteX1233" fmla="*/ 4208845 w 4719208"/>
              <a:gd name="connsiteY1233" fmla="*/ 670446 h 2714626"/>
              <a:gd name="connsiteX1234" fmla="*/ 4251693 w 4719208"/>
              <a:gd name="connsiteY1234" fmla="*/ 680571 h 2714626"/>
              <a:gd name="connsiteX1235" fmla="*/ 4243079 w 4719208"/>
              <a:gd name="connsiteY1235" fmla="*/ 680571 h 2714626"/>
              <a:gd name="connsiteX1236" fmla="*/ 4244515 w 4719208"/>
              <a:gd name="connsiteY1236" fmla="*/ 677154 h 2714626"/>
              <a:gd name="connsiteX1237" fmla="*/ 4238294 w 4719208"/>
              <a:gd name="connsiteY1237" fmla="*/ 675635 h 2714626"/>
              <a:gd name="connsiteX1238" fmla="*/ 4229203 w 4719208"/>
              <a:gd name="connsiteY1238" fmla="*/ 676774 h 2714626"/>
              <a:gd name="connsiteX1239" fmla="*/ 4222982 w 4719208"/>
              <a:gd name="connsiteY1239" fmla="*/ 675635 h 2714626"/>
              <a:gd name="connsiteX1240" fmla="*/ 4226811 w 4719208"/>
              <a:gd name="connsiteY1240" fmla="*/ 673357 h 2714626"/>
              <a:gd name="connsiteX1241" fmla="*/ 4234467 w 4719208"/>
              <a:gd name="connsiteY1241" fmla="*/ 672977 h 2714626"/>
              <a:gd name="connsiteX1242" fmla="*/ 4247386 w 4719208"/>
              <a:gd name="connsiteY1242" fmla="*/ 676774 h 2714626"/>
              <a:gd name="connsiteX1243" fmla="*/ 4254085 w 4719208"/>
              <a:gd name="connsiteY1243" fmla="*/ 680191 h 2714626"/>
              <a:gd name="connsiteX1244" fmla="*/ 4237948 w 4719208"/>
              <a:gd name="connsiteY1244" fmla="*/ 683825 h 2714626"/>
              <a:gd name="connsiteX1245" fmla="*/ 4227327 w 4719208"/>
              <a:gd name="connsiteY1245" fmla="*/ 683234 h 2714626"/>
              <a:gd name="connsiteX1246" fmla="*/ 4222982 w 4719208"/>
              <a:gd name="connsiteY1246" fmla="*/ 680866 h 2714626"/>
              <a:gd name="connsiteX1247" fmla="*/ 4226844 w 4719208"/>
              <a:gd name="connsiteY1247" fmla="*/ 680570 h 2714626"/>
              <a:gd name="connsiteX1248" fmla="*/ 4235533 w 4719208"/>
              <a:gd name="connsiteY1248" fmla="*/ 682346 h 2714626"/>
              <a:gd name="connsiteX1249" fmla="*/ 4242775 w 4719208"/>
              <a:gd name="connsiteY1249" fmla="*/ 682642 h 2714626"/>
              <a:gd name="connsiteX1250" fmla="*/ 4282360 w 4719208"/>
              <a:gd name="connsiteY1250" fmla="*/ 683825 h 2714626"/>
              <a:gd name="connsiteX1251" fmla="*/ 4275290 w 4719208"/>
              <a:gd name="connsiteY1251" fmla="*/ 682586 h 2714626"/>
              <a:gd name="connsiteX1252" fmla="*/ 4279061 w 4719208"/>
              <a:gd name="connsiteY1252" fmla="*/ 681966 h 2714626"/>
              <a:gd name="connsiteX1253" fmla="*/ 4286130 w 4719208"/>
              <a:gd name="connsiteY1253" fmla="*/ 681656 h 2714626"/>
              <a:gd name="connsiteX1254" fmla="*/ 4288015 w 4719208"/>
              <a:gd name="connsiteY1254" fmla="*/ 683516 h 2714626"/>
              <a:gd name="connsiteX1255" fmla="*/ 4248368 w 4719208"/>
              <a:gd name="connsiteY1255" fmla="*/ 687079 h 2714626"/>
              <a:gd name="connsiteX1256" fmla="*/ 4241975 w 4719208"/>
              <a:gd name="connsiteY1256" fmla="*/ 687079 h 2714626"/>
              <a:gd name="connsiteX1257" fmla="*/ 4238533 w 4719208"/>
              <a:gd name="connsiteY1257" fmla="*/ 685995 h 2714626"/>
              <a:gd name="connsiteX1258" fmla="*/ 4243450 w 4719208"/>
              <a:gd name="connsiteY1258" fmla="*/ 684910 h 2714626"/>
              <a:gd name="connsiteX1259" fmla="*/ 4249843 w 4719208"/>
              <a:gd name="connsiteY1259" fmla="*/ 684910 h 2714626"/>
              <a:gd name="connsiteX1260" fmla="*/ 4260827 w 4719208"/>
              <a:gd name="connsiteY1260" fmla="*/ 688165 h 2714626"/>
              <a:gd name="connsiteX1261" fmla="*/ 4254302 w 4719208"/>
              <a:gd name="connsiteY1261" fmla="*/ 686981 h 2714626"/>
              <a:gd name="connsiteX1262" fmla="*/ 4251257 w 4719208"/>
              <a:gd name="connsiteY1262" fmla="*/ 686192 h 2714626"/>
              <a:gd name="connsiteX1263" fmla="*/ 4252997 w 4719208"/>
              <a:gd name="connsiteY1263" fmla="*/ 683825 h 2714626"/>
              <a:gd name="connsiteX1264" fmla="*/ 4259522 w 4719208"/>
              <a:gd name="connsiteY1264" fmla="*/ 685797 h 2714626"/>
              <a:gd name="connsiteX1265" fmla="*/ 4262567 w 4719208"/>
              <a:gd name="connsiteY1265" fmla="*/ 686192 h 2714626"/>
              <a:gd name="connsiteX1266" fmla="*/ 3034151 w 4719208"/>
              <a:gd name="connsiteY1266" fmla="*/ 691344 h 2714626"/>
              <a:gd name="connsiteX1267" fmla="*/ 3059150 w 4719208"/>
              <a:gd name="connsiteY1267" fmla="*/ 689896 h 2714626"/>
              <a:gd name="connsiteX1268" fmla="*/ 3108206 w 4719208"/>
              <a:gd name="connsiteY1268" fmla="*/ 684106 h 2714626"/>
              <a:gd name="connsiteX1269" fmla="*/ 3179903 w 4719208"/>
              <a:gd name="connsiteY1269" fmla="*/ 671075 h 2714626"/>
              <a:gd name="connsiteX1270" fmla="*/ 3205495 w 4719208"/>
              <a:gd name="connsiteY1270" fmla="*/ 664659 h 2714626"/>
              <a:gd name="connsiteX1271" fmla="*/ 3184998 w 4719208"/>
              <a:gd name="connsiteY1271" fmla="*/ 664659 h 2714626"/>
              <a:gd name="connsiteX1272" fmla="*/ 3165212 w 4719208"/>
              <a:gd name="connsiteY1272" fmla="*/ 661405 h 2714626"/>
              <a:gd name="connsiteX1273" fmla="*/ 3166106 w 4719208"/>
              <a:gd name="connsiteY1273" fmla="*/ 663463 h 2714626"/>
              <a:gd name="connsiteX1274" fmla="*/ 3147846 w 4719208"/>
              <a:gd name="connsiteY1274" fmla="*/ 662854 h 2714626"/>
              <a:gd name="connsiteX1275" fmla="*/ 3145470 w 4719208"/>
              <a:gd name="connsiteY1275" fmla="*/ 665284 h 2714626"/>
              <a:gd name="connsiteX1276" fmla="*/ 3137451 w 4719208"/>
              <a:gd name="connsiteY1276" fmla="*/ 668542 h 2714626"/>
              <a:gd name="connsiteX1277" fmla="*/ 3132734 w 4719208"/>
              <a:gd name="connsiteY1277" fmla="*/ 667818 h 2714626"/>
              <a:gd name="connsiteX1278" fmla="*/ 3128018 w 4719208"/>
              <a:gd name="connsiteY1278" fmla="*/ 667094 h 2714626"/>
              <a:gd name="connsiteX1279" fmla="*/ 3107463 w 4719208"/>
              <a:gd name="connsiteY1279" fmla="*/ 664384 h 2714626"/>
              <a:gd name="connsiteX1280" fmla="*/ 3100200 w 4719208"/>
              <a:gd name="connsiteY1280" fmla="*/ 664659 h 2714626"/>
              <a:gd name="connsiteX1281" fmla="*/ 3026708 w 4719208"/>
              <a:gd name="connsiteY1281" fmla="*/ 670445 h 2714626"/>
              <a:gd name="connsiteX1282" fmla="*/ 3026594 w 4719208"/>
              <a:gd name="connsiteY1282" fmla="*/ 670448 h 2714626"/>
              <a:gd name="connsiteX1283" fmla="*/ 3003019 w 4719208"/>
              <a:gd name="connsiteY1283" fmla="*/ 676142 h 2714626"/>
              <a:gd name="connsiteX1284" fmla="*/ 3003963 w 4719208"/>
              <a:gd name="connsiteY1284" fmla="*/ 678314 h 2714626"/>
              <a:gd name="connsiteX1285" fmla="*/ 3003963 w 4719208"/>
              <a:gd name="connsiteY1285" fmla="*/ 680486 h 2714626"/>
              <a:gd name="connsiteX1286" fmla="*/ 3003491 w 4719208"/>
              <a:gd name="connsiteY1286" fmla="*/ 683743 h 2714626"/>
              <a:gd name="connsiteX1287" fmla="*/ 2998774 w 4719208"/>
              <a:gd name="connsiteY1287" fmla="*/ 686639 h 2714626"/>
              <a:gd name="connsiteX1288" fmla="*/ 2995472 w 4719208"/>
              <a:gd name="connsiteY1288" fmla="*/ 687362 h 2714626"/>
              <a:gd name="connsiteX1289" fmla="*/ 2987925 w 4719208"/>
              <a:gd name="connsiteY1289" fmla="*/ 687362 h 2714626"/>
              <a:gd name="connsiteX1290" fmla="*/ 2997831 w 4719208"/>
              <a:gd name="connsiteY1290" fmla="*/ 688810 h 2714626"/>
              <a:gd name="connsiteX1291" fmla="*/ 3008208 w 4719208"/>
              <a:gd name="connsiteY1291" fmla="*/ 690258 h 2714626"/>
              <a:gd name="connsiteX1292" fmla="*/ 3009623 w 4719208"/>
              <a:gd name="connsiteY1292" fmla="*/ 690982 h 2714626"/>
              <a:gd name="connsiteX1293" fmla="*/ 3011038 w 4719208"/>
              <a:gd name="connsiteY1293" fmla="*/ 690982 h 2714626"/>
              <a:gd name="connsiteX1294" fmla="*/ 3022359 w 4719208"/>
              <a:gd name="connsiteY1294" fmla="*/ 691344 h 2714626"/>
              <a:gd name="connsiteX1295" fmla="*/ 3592450 w 4719208"/>
              <a:gd name="connsiteY1295" fmla="*/ 696843 h 2714626"/>
              <a:gd name="connsiteX1296" fmla="*/ 3586794 w 4719208"/>
              <a:gd name="connsiteY1296" fmla="*/ 696843 h 2714626"/>
              <a:gd name="connsiteX1297" fmla="*/ 3587665 w 4719208"/>
              <a:gd name="connsiteY1297" fmla="*/ 693588 h 2714626"/>
              <a:gd name="connsiteX1298" fmla="*/ 3592450 w 4719208"/>
              <a:gd name="connsiteY1298" fmla="*/ 694402 h 2714626"/>
              <a:gd name="connsiteX1299" fmla="*/ 3534016 w 4719208"/>
              <a:gd name="connsiteY1299" fmla="*/ 697928 h 2714626"/>
              <a:gd name="connsiteX1300" fmla="*/ 3528360 w 4719208"/>
              <a:gd name="connsiteY1300" fmla="*/ 696927 h 2714626"/>
              <a:gd name="connsiteX1301" fmla="*/ 3529303 w 4719208"/>
              <a:gd name="connsiteY1301" fmla="*/ 695257 h 2714626"/>
              <a:gd name="connsiteX1302" fmla="*/ 3526476 w 4719208"/>
              <a:gd name="connsiteY1302" fmla="*/ 695591 h 2714626"/>
              <a:gd name="connsiteX1303" fmla="*/ 3526004 w 4719208"/>
              <a:gd name="connsiteY1303" fmla="*/ 697594 h 2714626"/>
              <a:gd name="connsiteX1304" fmla="*/ 3523176 w 4719208"/>
              <a:gd name="connsiteY1304" fmla="*/ 696592 h 2714626"/>
              <a:gd name="connsiteX1305" fmla="*/ 3526004 w 4719208"/>
              <a:gd name="connsiteY1305" fmla="*/ 694590 h 2714626"/>
              <a:gd name="connsiteX1306" fmla="*/ 3527889 w 4719208"/>
              <a:gd name="connsiteY1306" fmla="*/ 693588 h 2714626"/>
              <a:gd name="connsiteX1307" fmla="*/ 3530717 w 4719208"/>
              <a:gd name="connsiteY1307" fmla="*/ 694256 h 2714626"/>
              <a:gd name="connsiteX1308" fmla="*/ 3533073 w 4719208"/>
              <a:gd name="connsiteY1308" fmla="*/ 696592 h 2714626"/>
              <a:gd name="connsiteX1309" fmla="*/ 3535900 w 4719208"/>
              <a:gd name="connsiteY1309" fmla="*/ 696927 h 2714626"/>
              <a:gd name="connsiteX1310" fmla="*/ 4094331 w 4719208"/>
              <a:gd name="connsiteY1310" fmla="*/ 697928 h 2714626"/>
              <a:gd name="connsiteX1311" fmla="*/ 4087263 w 4719208"/>
              <a:gd name="connsiteY1311" fmla="*/ 697584 h 2714626"/>
              <a:gd name="connsiteX1312" fmla="*/ 4080194 w 4719208"/>
              <a:gd name="connsiteY1312" fmla="*/ 696896 h 2714626"/>
              <a:gd name="connsiteX1313" fmla="*/ 4080665 w 4719208"/>
              <a:gd name="connsiteY1313" fmla="*/ 695176 h 2714626"/>
              <a:gd name="connsiteX1314" fmla="*/ 4079252 w 4719208"/>
              <a:gd name="connsiteY1314" fmla="*/ 691737 h 2714626"/>
              <a:gd name="connsiteX1315" fmla="*/ 4077837 w 4719208"/>
              <a:gd name="connsiteY1315" fmla="*/ 692768 h 2714626"/>
              <a:gd name="connsiteX1316" fmla="*/ 4077366 w 4719208"/>
              <a:gd name="connsiteY1316" fmla="*/ 691737 h 2714626"/>
              <a:gd name="connsiteX1317" fmla="*/ 4080194 w 4719208"/>
              <a:gd name="connsiteY1317" fmla="*/ 688985 h 2714626"/>
              <a:gd name="connsiteX1318" fmla="*/ 4074539 w 4719208"/>
              <a:gd name="connsiteY1318" fmla="*/ 688297 h 2714626"/>
              <a:gd name="connsiteX1319" fmla="*/ 4076424 w 4719208"/>
              <a:gd name="connsiteY1319" fmla="*/ 686577 h 2714626"/>
              <a:gd name="connsiteX1320" fmla="*/ 4083492 w 4719208"/>
              <a:gd name="connsiteY1320" fmla="*/ 686233 h 2714626"/>
              <a:gd name="connsiteX1321" fmla="*/ 4084907 w 4719208"/>
              <a:gd name="connsiteY1321" fmla="*/ 683825 h 2714626"/>
              <a:gd name="connsiteX1322" fmla="*/ 4086792 w 4719208"/>
              <a:gd name="connsiteY1322" fmla="*/ 687608 h 2714626"/>
              <a:gd name="connsiteX1323" fmla="*/ 4092447 w 4719208"/>
              <a:gd name="connsiteY1323" fmla="*/ 692080 h 2714626"/>
              <a:gd name="connsiteX1324" fmla="*/ 4097159 w 4719208"/>
              <a:gd name="connsiteY1324" fmla="*/ 694144 h 2714626"/>
              <a:gd name="connsiteX1325" fmla="*/ 4094802 w 4719208"/>
              <a:gd name="connsiteY1325" fmla="*/ 695520 h 2714626"/>
              <a:gd name="connsiteX1326" fmla="*/ 3559601 w 4719208"/>
              <a:gd name="connsiteY1326" fmla="*/ 699013 h 2714626"/>
              <a:gd name="connsiteX1327" fmla="*/ 3553654 w 4719208"/>
              <a:gd name="connsiteY1327" fmla="*/ 696942 h 2714626"/>
              <a:gd name="connsiteX1328" fmla="*/ 3548623 w 4719208"/>
              <a:gd name="connsiteY1328" fmla="*/ 696942 h 2714626"/>
              <a:gd name="connsiteX1329" fmla="*/ 3555942 w 4719208"/>
              <a:gd name="connsiteY1329" fmla="*/ 695758 h 2714626"/>
              <a:gd name="connsiteX1330" fmla="*/ 3564175 w 4719208"/>
              <a:gd name="connsiteY1330" fmla="*/ 697238 h 2714626"/>
              <a:gd name="connsiteX1331" fmla="*/ 3562802 w 4719208"/>
              <a:gd name="connsiteY1331" fmla="*/ 698717 h 2714626"/>
              <a:gd name="connsiteX1332" fmla="*/ 3125629 w 4719208"/>
              <a:gd name="connsiteY1332" fmla="*/ 722879 h 2714626"/>
              <a:gd name="connsiteX1333" fmla="*/ 3121671 w 4719208"/>
              <a:gd name="connsiteY1333" fmla="*/ 722879 h 2714626"/>
              <a:gd name="connsiteX1334" fmla="*/ 3126620 w 4719208"/>
              <a:gd name="connsiteY1334" fmla="*/ 720710 h 2714626"/>
              <a:gd name="connsiteX1335" fmla="*/ 3131567 w 4719208"/>
              <a:gd name="connsiteY1335" fmla="*/ 718540 h 2714626"/>
              <a:gd name="connsiteX1336" fmla="*/ 3130083 w 4719208"/>
              <a:gd name="connsiteY1336" fmla="*/ 719987 h 2714626"/>
              <a:gd name="connsiteX1337" fmla="*/ 3157015 w 4719208"/>
              <a:gd name="connsiteY1337" fmla="*/ 725049 h 2714626"/>
              <a:gd name="connsiteX1338" fmla="*/ 3151360 w 4719208"/>
              <a:gd name="connsiteY1338" fmla="*/ 725049 h 2714626"/>
              <a:gd name="connsiteX1339" fmla="*/ 3147118 w 4719208"/>
              <a:gd name="connsiteY1339" fmla="*/ 725049 h 2714626"/>
              <a:gd name="connsiteX1340" fmla="*/ 3147589 w 4719208"/>
              <a:gd name="connsiteY1340" fmla="*/ 724326 h 2714626"/>
              <a:gd name="connsiteX1341" fmla="*/ 3148532 w 4719208"/>
              <a:gd name="connsiteY1341" fmla="*/ 723964 h 2714626"/>
              <a:gd name="connsiteX1342" fmla="*/ 3148532 w 4719208"/>
              <a:gd name="connsiteY1342" fmla="*/ 721794 h 2714626"/>
              <a:gd name="connsiteX1343" fmla="*/ 3153716 w 4719208"/>
              <a:gd name="connsiteY1343" fmla="*/ 723241 h 2714626"/>
              <a:gd name="connsiteX1344" fmla="*/ 3157015 w 4719208"/>
              <a:gd name="connsiteY1344" fmla="*/ 722879 h 2714626"/>
              <a:gd name="connsiteX1345" fmla="*/ 3158428 w 4719208"/>
              <a:gd name="connsiteY1345" fmla="*/ 723964 h 2714626"/>
              <a:gd name="connsiteX1346" fmla="*/ 3221106 w 4719208"/>
              <a:gd name="connsiteY1346" fmla="*/ 729387 h 2714626"/>
              <a:gd name="connsiteX1347" fmla="*/ 3212152 w 4719208"/>
              <a:gd name="connsiteY1347" fmla="*/ 728303 h 2714626"/>
              <a:gd name="connsiteX1348" fmla="*/ 3219221 w 4719208"/>
              <a:gd name="connsiteY1348" fmla="*/ 727218 h 2714626"/>
              <a:gd name="connsiteX1349" fmla="*/ 3227703 w 4719208"/>
              <a:gd name="connsiteY1349" fmla="*/ 728303 h 2714626"/>
              <a:gd name="connsiteX1350" fmla="*/ 3350228 w 4719208"/>
              <a:gd name="connsiteY1350" fmla="*/ 738067 h 2714626"/>
              <a:gd name="connsiteX1351" fmla="*/ 3343630 w 4719208"/>
              <a:gd name="connsiteY1351" fmla="*/ 737090 h 2714626"/>
              <a:gd name="connsiteX1352" fmla="*/ 3343630 w 4719208"/>
              <a:gd name="connsiteY1352" fmla="*/ 734812 h 2714626"/>
              <a:gd name="connsiteX1353" fmla="*/ 3345986 w 4719208"/>
              <a:gd name="connsiteY1353" fmla="*/ 735788 h 2714626"/>
              <a:gd name="connsiteX1354" fmla="*/ 3350699 w 4719208"/>
              <a:gd name="connsiteY1354" fmla="*/ 735788 h 2714626"/>
              <a:gd name="connsiteX1355" fmla="*/ 3601993 w 4719208"/>
              <a:gd name="connsiteY1355" fmla="*/ 744576 h 2714626"/>
              <a:gd name="connsiteX1356" fmla="*/ 3592450 w 4719208"/>
              <a:gd name="connsiteY1356" fmla="*/ 744214 h 2714626"/>
              <a:gd name="connsiteX1357" fmla="*/ 3597448 w 4719208"/>
              <a:gd name="connsiteY1357" fmla="*/ 742406 h 2714626"/>
              <a:gd name="connsiteX1358" fmla="*/ 3605174 w 4719208"/>
              <a:gd name="connsiteY1358" fmla="*/ 743491 h 2714626"/>
              <a:gd name="connsiteX1359" fmla="*/ 3676804 w 4719208"/>
              <a:gd name="connsiteY1359" fmla="*/ 750000 h 2714626"/>
              <a:gd name="connsiteX1360" fmla="*/ 3673976 w 4719208"/>
              <a:gd name="connsiteY1360" fmla="*/ 749675 h 2714626"/>
              <a:gd name="connsiteX1361" fmla="*/ 3673033 w 4719208"/>
              <a:gd name="connsiteY1361" fmla="*/ 747722 h 2714626"/>
              <a:gd name="connsiteX1362" fmla="*/ 3678688 w 4719208"/>
              <a:gd name="connsiteY1362" fmla="*/ 748373 h 2714626"/>
              <a:gd name="connsiteX1363" fmla="*/ 3679159 w 4719208"/>
              <a:gd name="connsiteY1363" fmla="*/ 746745 h 2714626"/>
              <a:gd name="connsiteX1364" fmla="*/ 3681516 w 4719208"/>
              <a:gd name="connsiteY1364" fmla="*/ 748373 h 2714626"/>
              <a:gd name="connsiteX1365" fmla="*/ 4318175 w 4719208"/>
              <a:gd name="connsiteY1365" fmla="*/ 753254 h 2714626"/>
              <a:gd name="connsiteX1366" fmla="*/ 4312048 w 4719208"/>
              <a:gd name="connsiteY1366" fmla="*/ 752169 h 2714626"/>
              <a:gd name="connsiteX1367" fmla="*/ 4322416 w 4719208"/>
              <a:gd name="connsiteY1367" fmla="*/ 750723 h 2714626"/>
              <a:gd name="connsiteX1368" fmla="*/ 4333254 w 4719208"/>
              <a:gd name="connsiteY1368" fmla="*/ 750000 h 2714626"/>
              <a:gd name="connsiteX1369" fmla="*/ 4331841 w 4719208"/>
              <a:gd name="connsiteY1369" fmla="*/ 750723 h 2714626"/>
              <a:gd name="connsiteX1370" fmla="*/ 4330427 w 4719208"/>
              <a:gd name="connsiteY1370" fmla="*/ 750723 h 2714626"/>
              <a:gd name="connsiteX1371" fmla="*/ 4328542 w 4719208"/>
              <a:gd name="connsiteY1371" fmla="*/ 751808 h 2714626"/>
              <a:gd name="connsiteX1372" fmla="*/ 3366722 w 4719208"/>
              <a:gd name="connsiteY1372" fmla="*/ 757594 h 2714626"/>
              <a:gd name="connsiteX1373" fmla="*/ 3356354 w 4719208"/>
              <a:gd name="connsiteY1373" fmla="*/ 755786 h 2714626"/>
              <a:gd name="connsiteX1374" fmla="*/ 3366722 w 4719208"/>
              <a:gd name="connsiteY1374" fmla="*/ 755424 h 2714626"/>
              <a:gd name="connsiteX1375" fmla="*/ 3371906 w 4719208"/>
              <a:gd name="connsiteY1375" fmla="*/ 752169 h 2714626"/>
              <a:gd name="connsiteX1376" fmla="*/ 3370964 w 4719208"/>
              <a:gd name="connsiteY1376" fmla="*/ 755786 h 2714626"/>
              <a:gd name="connsiteX1377" fmla="*/ 3749234 w 4719208"/>
              <a:gd name="connsiteY1377" fmla="*/ 757594 h 2714626"/>
              <a:gd name="connsiteX1378" fmla="*/ 3743720 w 4719208"/>
              <a:gd name="connsiteY1378" fmla="*/ 756199 h 2714626"/>
              <a:gd name="connsiteX1379" fmla="*/ 3744993 w 4719208"/>
              <a:gd name="connsiteY1379" fmla="*/ 754339 h 2714626"/>
              <a:gd name="connsiteX1380" fmla="*/ 3749658 w 4719208"/>
              <a:gd name="connsiteY1380" fmla="*/ 755734 h 2714626"/>
              <a:gd name="connsiteX1381" fmla="*/ 3752203 w 4719208"/>
              <a:gd name="connsiteY1381" fmla="*/ 756199 h 2714626"/>
              <a:gd name="connsiteX1382" fmla="*/ 3431282 w 4719208"/>
              <a:gd name="connsiteY1382" fmla="*/ 758679 h 2714626"/>
              <a:gd name="connsiteX1383" fmla="*/ 3427571 w 4719208"/>
              <a:gd name="connsiteY1383" fmla="*/ 758214 h 2714626"/>
              <a:gd name="connsiteX1384" fmla="*/ 3427042 w 4719208"/>
              <a:gd name="connsiteY1384" fmla="*/ 757284 h 2714626"/>
              <a:gd name="connsiteX1385" fmla="*/ 3422800 w 4719208"/>
              <a:gd name="connsiteY1385" fmla="*/ 757284 h 2714626"/>
              <a:gd name="connsiteX1386" fmla="*/ 3422800 w 4719208"/>
              <a:gd name="connsiteY1386" fmla="*/ 756819 h 2714626"/>
              <a:gd name="connsiteX1387" fmla="*/ 3429162 w 4719208"/>
              <a:gd name="connsiteY1387" fmla="*/ 755424 h 2714626"/>
              <a:gd name="connsiteX1388" fmla="*/ 3431282 w 4719208"/>
              <a:gd name="connsiteY1388" fmla="*/ 755889 h 2714626"/>
              <a:gd name="connsiteX1389" fmla="*/ 4300738 w 4719208"/>
              <a:gd name="connsiteY1389" fmla="*/ 761933 h 2714626"/>
              <a:gd name="connsiteX1390" fmla="*/ 4300738 w 4719208"/>
              <a:gd name="connsiteY1390" fmla="*/ 758192 h 2714626"/>
              <a:gd name="connsiteX1391" fmla="*/ 4297910 w 4719208"/>
              <a:gd name="connsiteY1391" fmla="*/ 753330 h 2714626"/>
              <a:gd name="connsiteX1392" fmla="*/ 4299325 w 4719208"/>
              <a:gd name="connsiteY1392" fmla="*/ 751085 h 2714626"/>
              <a:gd name="connsiteX1393" fmla="*/ 4303094 w 4719208"/>
              <a:gd name="connsiteY1393" fmla="*/ 751085 h 2714626"/>
              <a:gd name="connsiteX1394" fmla="*/ 4300738 w 4719208"/>
              <a:gd name="connsiteY1394" fmla="*/ 752955 h 2714626"/>
              <a:gd name="connsiteX1395" fmla="*/ 4300267 w 4719208"/>
              <a:gd name="connsiteY1395" fmla="*/ 755574 h 2714626"/>
              <a:gd name="connsiteX1396" fmla="*/ 4306865 w 4719208"/>
              <a:gd name="connsiteY1396" fmla="*/ 756696 h 2714626"/>
              <a:gd name="connsiteX1397" fmla="*/ 4306394 w 4719208"/>
              <a:gd name="connsiteY1397" fmla="*/ 758566 h 2714626"/>
              <a:gd name="connsiteX1398" fmla="*/ 4307807 w 4719208"/>
              <a:gd name="connsiteY1398" fmla="*/ 759689 h 2714626"/>
              <a:gd name="connsiteX1399" fmla="*/ 4304037 w 4719208"/>
              <a:gd name="connsiteY1399" fmla="*/ 761559 h 2714626"/>
              <a:gd name="connsiteX1400" fmla="*/ 3836558 w 4719208"/>
              <a:gd name="connsiteY1400" fmla="*/ 767358 h 2714626"/>
              <a:gd name="connsiteX1401" fmla="*/ 3835615 w 4719208"/>
              <a:gd name="connsiteY1401" fmla="*/ 764320 h 2714626"/>
              <a:gd name="connsiteX1402" fmla="*/ 3837500 w 4719208"/>
              <a:gd name="connsiteY1402" fmla="*/ 759763 h 2714626"/>
              <a:gd name="connsiteX1403" fmla="*/ 3841271 w 4719208"/>
              <a:gd name="connsiteY1403" fmla="*/ 760523 h 2714626"/>
              <a:gd name="connsiteX1404" fmla="*/ 3840328 w 4719208"/>
              <a:gd name="connsiteY1404" fmla="*/ 763561 h 2714626"/>
              <a:gd name="connsiteX1405" fmla="*/ 3842684 w 4719208"/>
              <a:gd name="connsiteY1405" fmla="*/ 764700 h 2714626"/>
              <a:gd name="connsiteX1406" fmla="*/ 3840328 w 4719208"/>
              <a:gd name="connsiteY1406" fmla="*/ 766978 h 2714626"/>
              <a:gd name="connsiteX1407" fmla="*/ 3913371 w 4719208"/>
              <a:gd name="connsiteY1407" fmla="*/ 795562 h 2714626"/>
              <a:gd name="connsiteX1408" fmla="*/ 3902061 w 4719208"/>
              <a:gd name="connsiteY1408" fmla="*/ 794207 h 2714626"/>
              <a:gd name="connsiteX1409" fmla="*/ 3908230 w 4719208"/>
              <a:gd name="connsiteY1409" fmla="*/ 793393 h 2714626"/>
              <a:gd name="connsiteX1410" fmla="*/ 3055372 w 4719208"/>
              <a:gd name="connsiteY1410" fmla="*/ 796261 h 2714626"/>
              <a:gd name="connsiteX1411" fmla="*/ 3052148 w 4719208"/>
              <a:gd name="connsiteY1411" fmla="*/ 795200 h 2714626"/>
              <a:gd name="connsiteX1412" fmla="*/ 3052990 w 4719208"/>
              <a:gd name="connsiteY1412" fmla="*/ 795928 h 2714626"/>
              <a:gd name="connsiteX1413" fmla="*/ 3132706 w 4719208"/>
              <a:gd name="connsiteY1413" fmla="*/ 805705 h 2714626"/>
              <a:gd name="connsiteX1414" fmla="*/ 3132706 w 4719208"/>
              <a:gd name="connsiteY1414" fmla="*/ 805687 h 2714626"/>
              <a:gd name="connsiteX1415" fmla="*/ 3132670 w 4719208"/>
              <a:gd name="connsiteY1415" fmla="*/ 805701 h 2714626"/>
              <a:gd name="connsiteX1416" fmla="*/ 3738066 w 4719208"/>
              <a:gd name="connsiteY1416" fmla="*/ 810751 h 2714626"/>
              <a:gd name="connsiteX1417" fmla="*/ 3730526 w 4719208"/>
              <a:gd name="connsiteY1417" fmla="*/ 808247 h 2714626"/>
              <a:gd name="connsiteX1418" fmla="*/ 3729583 w 4719208"/>
              <a:gd name="connsiteY1418" fmla="*/ 805326 h 2714626"/>
              <a:gd name="connsiteX1419" fmla="*/ 3734767 w 4719208"/>
              <a:gd name="connsiteY1419" fmla="*/ 806578 h 2714626"/>
              <a:gd name="connsiteX1420" fmla="*/ 3739480 w 4719208"/>
              <a:gd name="connsiteY1420" fmla="*/ 808247 h 2714626"/>
              <a:gd name="connsiteX1421" fmla="*/ 3117430 w 4719208"/>
              <a:gd name="connsiteY1421" fmla="*/ 821599 h 2714626"/>
              <a:gd name="connsiteX1422" fmla="*/ 3117901 w 4719208"/>
              <a:gd name="connsiteY1422" fmla="*/ 819158 h 2714626"/>
              <a:gd name="connsiteX1423" fmla="*/ 3123085 w 4719208"/>
              <a:gd name="connsiteY1423" fmla="*/ 818344 h 2714626"/>
              <a:gd name="connsiteX1424" fmla="*/ 3125912 w 4719208"/>
              <a:gd name="connsiteY1424" fmla="*/ 819158 h 2714626"/>
              <a:gd name="connsiteX1425" fmla="*/ 3122614 w 4719208"/>
              <a:gd name="connsiteY1425" fmla="*/ 821192 h 2714626"/>
              <a:gd name="connsiteX1426" fmla="*/ 3377156 w 4719208"/>
              <a:gd name="connsiteY1426" fmla="*/ 822684 h 2714626"/>
              <a:gd name="connsiteX1427" fmla="*/ 3372309 w 4719208"/>
              <a:gd name="connsiteY1427" fmla="*/ 821106 h 2714626"/>
              <a:gd name="connsiteX1428" fmla="*/ 3371905 w 4719208"/>
              <a:gd name="connsiteY1428" fmla="*/ 819922 h 2714626"/>
              <a:gd name="connsiteX1429" fmla="*/ 3372309 w 4719208"/>
              <a:gd name="connsiteY1429" fmla="*/ 818344 h 2714626"/>
              <a:gd name="connsiteX1430" fmla="*/ 3375136 w 4719208"/>
              <a:gd name="connsiteY1430" fmla="*/ 820711 h 2714626"/>
              <a:gd name="connsiteX1431" fmla="*/ 3377560 w 4719208"/>
              <a:gd name="connsiteY1431" fmla="*/ 819922 h 2714626"/>
              <a:gd name="connsiteX1432" fmla="*/ 4089806 w 4719208"/>
              <a:gd name="connsiteY1432" fmla="*/ 836786 h 2714626"/>
              <a:gd name="connsiteX1433" fmla="*/ 4084293 w 4719208"/>
              <a:gd name="connsiteY1433" fmla="*/ 836786 h 2714626"/>
              <a:gd name="connsiteX1434" fmla="*/ 4083020 w 4719208"/>
              <a:gd name="connsiteY1434" fmla="*/ 835701 h 2714626"/>
              <a:gd name="connsiteX1435" fmla="*/ 4085990 w 4719208"/>
              <a:gd name="connsiteY1435" fmla="*/ 834616 h 2714626"/>
              <a:gd name="connsiteX1436" fmla="*/ 4091503 w 4719208"/>
              <a:gd name="connsiteY1436" fmla="*/ 835701 h 2714626"/>
              <a:gd name="connsiteX1437" fmla="*/ 4137214 w 4719208"/>
              <a:gd name="connsiteY1437" fmla="*/ 843295 h 2714626"/>
              <a:gd name="connsiteX1438" fmla="*/ 4131088 w 4719208"/>
              <a:gd name="connsiteY1438" fmla="*/ 842365 h 2714626"/>
              <a:gd name="connsiteX1439" fmla="*/ 4135801 w 4719208"/>
              <a:gd name="connsiteY1439" fmla="*/ 841125 h 2714626"/>
              <a:gd name="connsiteX1440" fmla="*/ 4139099 w 4719208"/>
              <a:gd name="connsiteY1440" fmla="*/ 838956 h 2714626"/>
              <a:gd name="connsiteX1441" fmla="*/ 4142869 w 4719208"/>
              <a:gd name="connsiteY1441" fmla="*/ 839886 h 2714626"/>
              <a:gd name="connsiteX1442" fmla="*/ 4148053 w 4719208"/>
              <a:gd name="connsiteY1442" fmla="*/ 840195 h 2714626"/>
              <a:gd name="connsiteX1443" fmla="*/ 4147582 w 4719208"/>
              <a:gd name="connsiteY1443" fmla="*/ 841125 h 2714626"/>
              <a:gd name="connsiteX1444" fmla="*/ 4140513 w 4719208"/>
              <a:gd name="connsiteY1444" fmla="*/ 841436 h 2714626"/>
              <a:gd name="connsiteX1445" fmla="*/ 4141927 w 4719208"/>
              <a:gd name="connsiteY1445" fmla="*/ 842985 h 2714626"/>
              <a:gd name="connsiteX1446" fmla="*/ 4174617 w 4719208"/>
              <a:gd name="connsiteY1446" fmla="*/ 844380 h 2714626"/>
              <a:gd name="connsiteX1447" fmla="*/ 4169260 w 4719208"/>
              <a:gd name="connsiteY1447" fmla="*/ 844071 h 2714626"/>
              <a:gd name="connsiteX1448" fmla="*/ 4172385 w 4719208"/>
              <a:gd name="connsiteY1448" fmla="*/ 842210 h 2714626"/>
              <a:gd name="connsiteX1449" fmla="*/ 4177742 w 4719208"/>
              <a:gd name="connsiteY1449" fmla="*/ 842521 h 2714626"/>
              <a:gd name="connsiteX1450" fmla="*/ 3357591 w 4719208"/>
              <a:gd name="connsiteY1450" fmla="*/ 847634 h 2714626"/>
              <a:gd name="connsiteX1451" fmla="*/ 3347872 w 4719208"/>
              <a:gd name="connsiteY1451" fmla="*/ 845465 h 2714626"/>
              <a:gd name="connsiteX1452" fmla="*/ 3350964 w 4719208"/>
              <a:gd name="connsiteY1452" fmla="*/ 844379 h 2714626"/>
              <a:gd name="connsiteX1453" fmla="*/ 3358917 w 4719208"/>
              <a:gd name="connsiteY1453" fmla="*/ 845826 h 2714626"/>
              <a:gd name="connsiteX1454" fmla="*/ 3362009 w 4719208"/>
              <a:gd name="connsiteY1454" fmla="*/ 846911 h 2714626"/>
              <a:gd name="connsiteX1455" fmla="*/ 4186697 w 4719208"/>
              <a:gd name="connsiteY1455" fmla="*/ 855228 h 2714626"/>
              <a:gd name="connsiteX1456" fmla="*/ 4185282 w 4719208"/>
              <a:gd name="connsiteY1456" fmla="*/ 854505 h 2714626"/>
              <a:gd name="connsiteX1457" fmla="*/ 4185753 w 4719208"/>
              <a:gd name="connsiteY1457" fmla="*/ 853420 h 2714626"/>
              <a:gd name="connsiteX1458" fmla="*/ 4183397 w 4719208"/>
              <a:gd name="connsiteY1458" fmla="*/ 853059 h 2714626"/>
              <a:gd name="connsiteX1459" fmla="*/ 4187168 w 4719208"/>
              <a:gd name="connsiteY1459" fmla="*/ 850889 h 2714626"/>
              <a:gd name="connsiteX1460" fmla="*/ 4193294 w 4719208"/>
              <a:gd name="connsiteY1460" fmla="*/ 851612 h 2714626"/>
              <a:gd name="connsiteX1461" fmla="*/ 4191880 w 4719208"/>
              <a:gd name="connsiteY1461" fmla="*/ 853059 h 2714626"/>
              <a:gd name="connsiteX1462" fmla="*/ 4187168 w 4719208"/>
              <a:gd name="connsiteY1462" fmla="*/ 853059 h 2714626"/>
              <a:gd name="connsiteX1463" fmla="*/ 3232886 w 4719208"/>
              <a:gd name="connsiteY1463" fmla="*/ 860653 h 2714626"/>
              <a:gd name="connsiteX1464" fmla="*/ 3231943 w 4719208"/>
              <a:gd name="connsiteY1464" fmla="*/ 857398 h 2714626"/>
              <a:gd name="connsiteX1465" fmla="*/ 3239012 w 4719208"/>
              <a:gd name="connsiteY1465" fmla="*/ 857398 h 2714626"/>
              <a:gd name="connsiteX1466" fmla="*/ 3238070 w 4719208"/>
              <a:gd name="connsiteY1466" fmla="*/ 859930 h 2714626"/>
              <a:gd name="connsiteX1467" fmla="*/ 3202255 w 4719208"/>
              <a:gd name="connsiteY1467" fmla="*/ 861737 h 2714626"/>
              <a:gd name="connsiteX1468" fmla="*/ 3203198 w 4719208"/>
              <a:gd name="connsiteY1468" fmla="*/ 858483 h 2714626"/>
              <a:gd name="connsiteX1469" fmla="*/ 3209324 w 4719208"/>
              <a:gd name="connsiteY1469" fmla="*/ 858948 h 2714626"/>
              <a:gd name="connsiteX1470" fmla="*/ 3212152 w 4719208"/>
              <a:gd name="connsiteY1470" fmla="*/ 858483 h 2714626"/>
              <a:gd name="connsiteX1471" fmla="*/ 3208382 w 4719208"/>
              <a:gd name="connsiteY1471" fmla="*/ 861273 h 2714626"/>
              <a:gd name="connsiteX1472" fmla="*/ 3175456 w 4719208"/>
              <a:gd name="connsiteY1472" fmla="*/ 873670 h 2714626"/>
              <a:gd name="connsiteX1473" fmla="*/ 3173980 w 4719208"/>
              <a:gd name="connsiteY1473" fmla="*/ 871500 h 2714626"/>
              <a:gd name="connsiteX1474" fmla="*/ 3178898 w 4719208"/>
              <a:gd name="connsiteY1474" fmla="*/ 871862 h 2714626"/>
              <a:gd name="connsiteX1475" fmla="*/ 3185290 w 4719208"/>
              <a:gd name="connsiteY1475" fmla="*/ 871500 h 2714626"/>
              <a:gd name="connsiteX1476" fmla="*/ 3184798 w 4719208"/>
              <a:gd name="connsiteY1476" fmla="*/ 872947 h 2714626"/>
              <a:gd name="connsiteX1477" fmla="*/ 3195658 w 4719208"/>
              <a:gd name="connsiteY1477" fmla="*/ 873670 h 2714626"/>
              <a:gd name="connsiteX1478" fmla="*/ 3190474 w 4719208"/>
              <a:gd name="connsiteY1478" fmla="*/ 873670 h 2714626"/>
              <a:gd name="connsiteX1479" fmla="*/ 3188117 w 4719208"/>
              <a:gd name="connsiteY1479" fmla="*/ 872857 h 2714626"/>
              <a:gd name="connsiteX1480" fmla="*/ 3188117 w 4719208"/>
              <a:gd name="connsiteY1480" fmla="*/ 872043 h 2714626"/>
              <a:gd name="connsiteX1481" fmla="*/ 3190474 w 4719208"/>
              <a:gd name="connsiteY1481" fmla="*/ 871500 h 2714626"/>
              <a:gd name="connsiteX1482" fmla="*/ 3194244 w 4719208"/>
              <a:gd name="connsiteY1482" fmla="*/ 872857 h 2714626"/>
              <a:gd name="connsiteX1483" fmla="*/ 3194716 w 4719208"/>
              <a:gd name="connsiteY1483" fmla="*/ 872043 h 2714626"/>
              <a:gd name="connsiteX1484" fmla="*/ 3196600 w 4719208"/>
              <a:gd name="connsiteY1484" fmla="*/ 872314 h 2714626"/>
              <a:gd name="connsiteX1485" fmla="*/ 3209943 w 4719208"/>
              <a:gd name="connsiteY1485" fmla="*/ 874755 h 2714626"/>
              <a:gd name="connsiteX1486" fmla="*/ 3204200 w 4719208"/>
              <a:gd name="connsiteY1486" fmla="*/ 874755 h 2714626"/>
              <a:gd name="connsiteX1487" fmla="*/ 3199782 w 4719208"/>
              <a:gd name="connsiteY1487" fmla="*/ 873177 h 2714626"/>
              <a:gd name="connsiteX1488" fmla="*/ 3198014 w 4719208"/>
              <a:gd name="connsiteY1488" fmla="*/ 871994 h 2714626"/>
              <a:gd name="connsiteX1489" fmla="*/ 3198014 w 4719208"/>
              <a:gd name="connsiteY1489" fmla="*/ 870416 h 2714626"/>
              <a:gd name="connsiteX1490" fmla="*/ 3199782 w 4719208"/>
              <a:gd name="connsiteY1490" fmla="*/ 870416 h 2714626"/>
              <a:gd name="connsiteX1491" fmla="*/ 3205083 w 4719208"/>
              <a:gd name="connsiteY1491" fmla="*/ 870416 h 2714626"/>
              <a:gd name="connsiteX1492" fmla="*/ 3210826 w 4719208"/>
              <a:gd name="connsiteY1492" fmla="*/ 871994 h 2714626"/>
              <a:gd name="connsiteX1493" fmla="*/ 3212152 w 4719208"/>
              <a:gd name="connsiteY1493" fmla="*/ 872783 h 2714626"/>
              <a:gd name="connsiteX1494" fmla="*/ 3212152 w 4719208"/>
              <a:gd name="connsiteY1494" fmla="*/ 874361 h 2714626"/>
              <a:gd name="connsiteX1495" fmla="*/ 2982915 w 4719208"/>
              <a:gd name="connsiteY1495" fmla="*/ 875623 h 2714626"/>
              <a:gd name="connsiteX1496" fmla="*/ 2986523 w 4719208"/>
              <a:gd name="connsiteY1496" fmla="*/ 875223 h 2714626"/>
              <a:gd name="connsiteX1497" fmla="*/ 2980297 w 4719208"/>
              <a:gd name="connsiteY1497" fmla="*/ 875117 h 2714626"/>
              <a:gd name="connsiteX1498" fmla="*/ 2999137 w 4719208"/>
              <a:gd name="connsiteY1498" fmla="*/ 878754 h 2714626"/>
              <a:gd name="connsiteX1499" fmla="*/ 2998675 w 4719208"/>
              <a:gd name="connsiteY1499" fmla="*/ 877884 h 2714626"/>
              <a:gd name="connsiteX1500" fmla="*/ 3005192 w 4719208"/>
              <a:gd name="connsiteY1500" fmla="*/ 877509 h 2714626"/>
              <a:gd name="connsiteX1501" fmla="*/ 3007430 w 4719208"/>
              <a:gd name="connsiteY1501" fmla="*/ 876306 h 2714626"/>
              <a:gd name="connsiteX1502" fmla="*/ 3003597 w 4719208"/>
              <a:gd name="connsiteY1502" fmla="*/ 875771 h 2714626"/>
              <a:gd name="connsiteX1503" fmla="*/ 2999617 w 4719208"/>
              <a:gd name="connsiteY1503" fmla="*/ 876642 h 2714626"/>
              <a:gd name="connsiteX1504" fmla="*/ 2996098 w 4719208"/>
              <a:gd name="connsiteY1504" fmla="*/ 878168 h 2714626"/>
              <a:gd name="connsiteX1505" fmla="*/ 2705073 w 4719208"/>
              <a:gd name="connsiteY1505" fmla="*/ 879918 h 2714626"/>
              <a:gd name="connsiteX1506" fmla="*/ 2704007 w 4719208"/>
              <a:gd name="connsiteY1506" fmla="*/ 878009 h 2714626"/>
              <a:gd name="connsiteX1507" fmla="*/ 2703059 w 4719208"/>
              <a:gd name="connsiteY1507" fmla="*/ 878373 h 2714626"/>
              <a:gd name="connsiteX1508" fmla="*/ 2838367 w 4719208"/>
              <a:gd name="connsiteY1508" fmla="*/ 883625 h 2714626"/>
              <a:gd name="connsiteX1509" fmla="*/ 2844729 w 4719208"/>
              <a:gd name="connsiteY1509" fmla="*/ 882859 h 2714626"/>
              <a:gd name="connsiteX1510" fmla="*/ 2845064 w 4719208"/>
              <a:gd name="connsiteY1510" fmla="*/ 882859 h 2714626"/>
              <a:gd name="connsiteX1511" fmla="*/ 2838728 w 4719208"/>
              <a:gd name="connsiteY1511" fmla="*/ 881800 h 2714626"/>
              <a:gd name="connsiteX1512" fmla="*/ 2739821 w 4719208"/>
              <a:gd name="connsiteY1512" fmla="*/ 884157 h 2714626"/>
              <a:gd name="connsiteX1513" fmla="*/ 2742305 w 4719208"/>
              <a:gd name="connsiteY1513" fmla="*/ 883885 h 2714626"/>
              <a:gd name="connsiteX1514" fmla="*/ 2738604 w 4719208"/>
              <a:gd name="connsiteY1514" fmla="*/ 883089 h 2714626"/>
              <a:gd name="connsiteX1515" fmla="*/ 2855794 w 4719208"/>
              <a:gd name="connsiteY1515" fmla="*/ 885153 h 2714626"/>
              <a:gd name="connsiteX1516" fmla="*/ 2858484 w 4719208"/>
              <a:gd name="connsiteY1516" fmla="*/ 885103 h 2714626"/>
              <a:gd name="connsiteX1517" fmla="*/ 2855689 w 4719208"/>
              <a:gd name="connsiteY1517" fmla="*/ 884635 h 2714626"/>
              <a:gd name="connsiteX1518" fmla="*/ 2798267 w 4719208"/>
              <a:gd name="connsiteY1518" fmla="*/ 885965 h 2714626"/>
              <a:gd name="connsiteX1519" fmla="*/ 2804866 w 4719208"/>
              <a:gd name="connsiteY1519" fmla="*/ 885241 h 2714626"/>
              <a:gd name="connsiteX1520" fmla="*/ 2804866 w 4719208"/>
              <a:gd name="connsiteY1520" fmla="*/ 882710 h 2714626"/>
              <a:gd name="connsiteX1521" fmla="*/ 2801096 w 4719208"/>
              <a:gd name="connsiteY1521" fmla="*/ 882349 h 2714626"/>
              <a:gd name="connsiteX1522" fmla="*/ 2799681 w 4719208"/>
              <a:gd name="connsiteY1522" fmla="*/ 881264 h 2714626"/>
              <a:gd name="connsiteX1523" fmla="*/ 2796854 w 4719208"/>
              <a:gd name="connsiteY1523" fmla="*/ 883795 h 2714626"/>
              <a:gd name="connsiteX1524" fmla="*/ 2791669 w 4719208"/>
              <a:gd name="connsiteY1524" fmla="*/ 883795 h 2714626"/>
              <a:gd name="connsiteX1525" fmla="*/ 2791669 w 4719208"/>
              <a:gd name="connsiteY1525" fmla="*/ 882349 h 2714626"/>
              <a:gd name="connsiteX1526" fmla="*/ 2795440 w 4719208"/>
              <a:gd name="connsiteY1526" fmla="*/ 880179 h 2714626"/>
              <a:gd name="connsiteX1527" fmla="*/ 2804866 w 4719208"/>
              <a:gd name="connsiteY1527" fmla="*/ 880179 h 2714626"/>
              <a:gd name="connsiteX1528" fmla="*/ 2807694 w 4719208"/>
              <a:gd name="connsiteY1528" fmla="*/ 883434 h 2714626"/>
              <a:gd name="connsiteX1529" fmla="*/ 2821835 w 4719208"/>
              <a:gd name="connsiteY1529" fmla="*/ 882349 h 2714626"/>
              <a:gd name="connsiteX1530" fmla="*/ 2838102 w 4719208"/>
              <a:gd name="connsiteY1530" fmla="*/ 883649 h 2714626"/>
              <a:gd name="connsiteX1531" fmla="*/ 2836094 w 4719208"/>
              <a:gd name="connsiteY1531" fmla="*/ 882859 h 2714626"/>
              <a:gd name="connsiteX1532" fmla="*/ 2836798 w 4719208"/>
              <a:gd name="connsiteY1532" fmla="*/ 881478 h 2714626"/>
              <a:gd name="connsiteX1533" fmla="*/ 2819728 w 4719208"/>
              <a:gd name="connsiteY1533" fmla="*/ 878624 h 2714626"/>
              <a:gd name="connsiteX1534" fmla="*/ 2818657 w 4719208"/>
              <a:gd name="connsiteY1534" fmla="*/ 879095 h 2714626"/>
              <a:gd name="connsiteX1535" fmla="*/ 2818932 w 4719208"/>
              <a:gd name="connsiteY1535" fmla="*/ 878491 h 2714626"/>
              <a:gd name="connsiteX1536" fmla="*/ 2799775 w 4719208"/>
              <a:gd name="connsiteY1536" fmla="*/ 875288 h 2714626"/>
              <a:gd name="connsiteX1537" fmla="*/ 2800751 w 4719208"/>
              <a:gd name="connsiteY1537" fmla="*/ 877286 h 2714626"/>
              <a:gd name="connsiteX1538" fmla="*/ 2788970 w 4719208"/>
              <a:gd name="connsiteY1538" fmla="*/ 877648 h 2714626"/>
              <a:gd name="connsiteX1539" fmla="*/ 2779544 w 4719208"/>
              <a:gd name="connsiteY1539" fmla="*/ 879095 h 2714626"/>
              <a:gd name="connsiteX1540" fmla="*/ 2781430 w 4719208"/>
              <a:gd name="connsiteY1540" fmla="*/ 876563 h 2714626"/>
              <a:gd name="connsiteX1541" fmla="*/ 2782372 w 4719208"/>
              <a:gd name="connsiteY1541" fmla="*/ 874032 h 2714626"/>
              <a:gd name="connsiteX1542" fmla="*/ 2786614 w 4719208"/>
              <a:gd name="connsiteY1542" fmla="*/ 873670 h 2714626"/>
              <a:gd name="connsiteX1543" fmla="*/ 2785199 w 4719208"/>
              <a:gd name="connsiteY1543" fmla="*/ 874394 h 2714626"/>
              <a:gd name="connsiteX1544" fmla="*/ 2782372 w 4719208"/>
              <a:gd name="connsiteY1544" fmla="*/ 875117 h 2714626"/>
              <a:gd name="connsiteX1545" fmla="*/ 2785199 w 4719208"/>
              <a:gd name="connsiteY1545" fmla="*/ 877286 h 2714626"/>
              <a:gd name="connsiteX1546" fmla="*/ 2794625 w 4719208"/>
              <a:gd name="connsiteY1546" fmla="*/ 875478 h 2714626"/>
              <a:gd name="connsiteX1547" fmla="*/ 2795352 w 4719208"/>
              <a:gd name="connsiteY1547" fmla="*/ 874549 h 2714626"/>
              <a:gd name="connsiteX1548" fmla="*/ 2782120 w 4719208"/>
              <a:gd name="connsiteY1548" fmla="*/ 872337 h 2714626"/>
              <a:gd name="connsiteX1549" fmla="*/ 2778440 w 4719208"/>
              <a:gd name="connsiteY1549" fmla="*/ 874032 h 2714626"/>
              <a:gd name="connsiteX1550" fmla="*/ 2777027 w 4719208"/>
              <a:gd name="connsiteY1550" fmla="*/ 876563 h 2714626"/>
              <a:gd name="connsiteX1551" fmla="*/ 2773729 w 4719208"/>
              <a:gd name="connsiteY1551" fmla="*/ 876563 h 2714626"/>
              <a:gd name="connsiteX1552" fmla="*/ 2769018 w 4719208"/>
              <a:gd name="connsiteY1552" fmla="*/ 874032 h 2714626"/>
              <a:gd name="connsiteX1553" fmla="*/ 2767604 w 4719208"/>
              <a:gd name="connsiteY1553" fmla="*/ 875840 h 2714626"/>
              <a:gd name="connsiteX1554" fmla="*/ 2764778 w 4719208"/>
              <a:gd name="connsiteY1554" fmla="*/ 874032 h 2714626"/>
              <a:gd name="connsiteX1555" fmla="*/ 2756770 w 4719208"/>
              <a:gd name="connsiteY1555" fmla="*/ 872223 h 2714626"/>
              <a:gd name="connsiteX1556" fmla="*/ 2752059 w 4719208"/>
              <a:gd name="connsiteY1556" fmla="*/ 872223 h 2714626"/>
              <a:gd name="connsiteX1557" fmla="*/ 2752059 w 4719208"/>
              <a:gd name="connsiteY1557" fmla="*/ 874393 h 2714626"/>
              <a:gd name="connsiteX1558" fmla="*/ 2754886 w 4719208"/>
              <a:gd name="connsiteY1558" fmla="*/ 874393 h 2714626"/>
              <a:gd name="connsiteX1559" fmla="*/ 2751588 w 4719208"/>
              <a:gd name="connsiteY1559" fmla="*/ 875478 h 2714626"/>
              <a:gd name="connsiteX1560" fmla="*/ 2742637 w 4719208"/>
              <a:gd name="connsiteY1560" fmla="*/ 872223 h 2714626"/>
              <a:gd name="connsiteX1561" fmla="*/ 2736984 w 4719208"/>
              <a:gd name="connsiteY1561" fmla="*/ 872946 h 2714626"/>
              <a:gd name="connsiteX1562" fmla="*/ 2735100 w 4719208"/>
              <a:gd name="connsiteY1562" fmla="*/ 875478 h 2714626"/>
              <a:gd name="connsiteX1563" fmla="*/ 2735100 w 4719208"/>
              <a:gd name="connsiteY1563" fmla="*/ 874032 h 2714626"/>
              <a:gd name="connsiteX1564" fmla="*/ 2733686 w 4719208"/>
              <a:gd name="connsiteY1564" fmla="*/ 873308 h 2714626"/>
              <a:gd name="connsiteX1565" fmla="*/ 2733215 w 4719208"/>
              <a:gd name="connsiteY1565" fmla="*/ 874755 h 2714626"/>
              <a:gd name="connsiteX1566" fmla="*/ 2730860 w 4719208"/>
              <a:gd name="connsiteY1566" fmla="*/ 876563 h 2714626"/>
              <a:gd name="connsiteX1567" fmla="*/ 2728975 w 4719208"/>
              <a:gd name="connsiteY1567" fmla="*/ 875840 h 2714626"/>
              <a:gd name="connsiteX1568" fmla="*/ 2728975 w 4719208"/>
              <a:gd name="connsiteY1568" fmla="*/ 874393 h 2714626"/>
              <a:gd name="connsiteX1569" fmla="*/ 2729918 w 4719208"/>
              <a:gd name="connsiteY1569" fmla="*/ 872223 h 2714626"/>
              <a:gd name="connsiteX1570" fmla="*/ 2724264 w 4719208"/>
              <a:gd name="connsiteY1570" fmla="*/ 876924 h 2714626"/>
              <a:gd name="connsiteX1571" fmla="*/ 2717669 w 4719208"/>
              <a:gd name="connsiteY1571" fmla="*/ 880179 h 2714626"/>
              <a:gd name="connsiteX1572" fmla="*/ 2717669 w 4719208"/>
              <a:gd name="connsiteY1572" fmla="*/ 879094 h 2714626"/>
              <a:gd name="connsiteX1573" fmla="*/ 2713900 w 4719208"/>
              <a:gd name="connsiteY1573" fmla="*/ 876563 h 2714626"/>
              <a:gd name="connsiteX1574" fmla="*/ 2710602 w 4719208"/>
              <a:gd name="connsiteY1574" fmla="*/ 876563 h 2714626"/>
              <a:gd name="connsiteX1575" fmla="*/ 2712958 w 4719208"/>
              <a:gd name="connsiteY1575" fmla="*/ 878009 h 2714626"/>
              <a:gd name="connsiteX1576" fmla="*/ 2712016 w 4719208"/>
              <a:gd name="connsiteY1576" fmla="*/ 880179 h 2714626"/>
              <a:gd name="connsiteX1577" fmla="*/ 2708712 w 4719208"/>
              <a:gd name="connsiteY1577" fmla="*/ 880360 h 2714626"/>
              <a:gd name="connsiteX1578" fmla="*/ 2712012 w 4719208"/>
              <a:gd name="connsiteY1578" fmla="*/ 880541 h 2714626"/>
              <a:gd name="connsiteX1579" fmla="*/ 2715312 w 4719208"/>
              <a:gd name="connsiteY1579" fmla="*/ 878732 h 2714626"/>
              <a:gd name="connsiteX1580" fmla="*/ 2715312 w 4719208"/>
              <a:gd name="connsiteY1580" fmla="*/ 880541 h 2714626"/>
              <a:gd name="connsiteX1581" fmla="*/ 2720967 w 4719208"/>
              <a:gd name="connsiteY1581" fmla="*/ 880541 h 2714626"/>
              <a:gd name="connsiteX1582" fmla="*/ 2727216 w 4719208"/>
              <a:gd name="connsiteY1582" fmla="*/ 879695 h 2714626"/>
              <a:gd name="connsiteX1583" fmla="*/ 2725821 w 4719208"/>
              <a:gd name="connsiteY1583" fmla="*/ 879037 h 2714626"/>
              <a:gd name="connsiteX1584" fmla="*/ 2730910 w 4719208"/>
              <a:gd name="connsiteY1584" fmla="*/ 878009 h 2714626"/>
              <a:gd name="connsiteX1585" fmla="*/ 2743866 w 4719208"/>
              <a:gd name="connsiteY1585" fmla="*/ 882463 h 2714626"/>
              <a:gd name="connsiteX1586" fmla="*/ 2748900 w 4719208"/>
              <a:gd name="connsiteY1586" fmla="*/ 883162 h 2714626"/>
              <a:gd name="connsiteX1587" fmla="*/ 2753019 w 4719208"/>
              <a:gd name="connsiteY1587" fmla="*/ 882710 h 2714626"/>
              <a:gd name="connsiteX1588" fmla="*/ 2757614 w 4719208"/>
              <a:gd name="connsiteY1588" fmla="*/ 883202 h 2714626"/>
              <a:gd name="connsiteX1589" fmla="*/ 2758280 w 4719208"/>
              <a:gd name="connsiteY1589" fmla="*/ 882349 h 2714626"/>
              <a:gd name="connsiteX1590" fmla="*/ 2759366 w 4719208"/>
              <a:gd name="connsiteY1590" fmla="*/ 883390 h 2714626"/>
              <a:gd name="connsiteX1591" fmla="*/ 2762155 w 4719208"/>
              <a:gd name="connsiteY1591" fmla="*/ 883689 h 2714626"/>
              <a:gd name="connsiteX1592" fmla="*/ 2764614 w 4719208"/>
              <a:gd name="connsiteY1592" fmla="*/ 883217 h 2714626"/>
              <a:gd name="connsiteX1593" fmla="*/ 2768233 w 4719208"/>
              <a:gd name="connsiteY1593" fmla="*/ 884085 h 2714626"/>
              <a:gd name="connsiteX1594" fmla="*/ 2767874 w 4719208"/>
              <a:gd name="connsiteY1594" fmla="*/ 884300 h 2714626"/>
              <a:gd name="connsiteX1595" fmla="*/ 2773286 w 4719208"/>
              <a:gd name="connsiteY1595" fmla="*/ 884880 h 2714626"/>
              <a:gd name="connsiteX1596" fmla="*/ 2787426 w 4719208"/>
              <a:gd name="connsiteY1596" fmla="*/ 882710 h 2714626"/>
              <a:gd name="connsiteX1597" fmla="*/ 2784127 w 4719208"/>
              <a:gd name="connsiteY1597" fmla="*/ 884157 h 2714626"/>
              <a:gd name="connsiteX1598" fmla="*/ 2786012 w 4719208"/>
              <a:gd name="connsiteY1598" fmla="*/ 885965 h 2714626"/>
              <a:gd name="connsiteX1599" fmla="*/ 2855300 w 4719208"/>
              <a:gd name="connsiteY1599" fmla="*/ 887773 h 2714626"/>
              <a:gd name="connsiteX1600" fmla="*/ 2855300 w 4719208"/>
              <a:gd name="connsiteY1600" fmla="*/ 886327 h 2714626"/>
              <a:gd name="connsiteX1601" fmla="*/ 2851057 w 4719208"/>
              <a:gd name="connsiteY1601" fmla="*/ 885241 h 2714626"/>
              <a:gd name="connsiteX1602" fmla="*/ 2854099 w 4719208"/>
              <a:gd name="connsiteY1602" fmla="*/ 885185 h 2714626"/>
              <a:gd name="connsiteX1603" fmla="*/ 2851260 w 4719208"/>
              <a:gd name="connsiteY1603" fmla="*/ 884519 h 2714626"/>
              <a:gd name="connsiteX1604" fmla="*/ 2851051 w 4719208"/>
              <a:gd name="connsiteY1604" fmla="*/ 883860 h 2714626"/>
              <a:gd name="connsiteX1605" fmla="*/ 2848332 w 4719208"/>
              <a:gd name="connsiteY1605" fmla="*/ 883406 h 2714626"/>
              <a:gd name="connsiteX1606" fmla="*/ 2847455 w 4719208"/>
              <a:gd name="connsiteY1606" fmla="*/ 884391 h 2714626"/>
              <a:gd name="connsiteX1607" fmla="*/ 2847076 w 4719208"/>
              <a:gd name="connsiteY1607" fmla="*/ 885030 h 2714626"/>
              <a:gd name="connsiteX1608" fmla="*/ 3061909 w 4719208"/>
              <a:gd name="connsiteY1608" fmla="*/ 890874 h 2714626"/>
              <a:gd name="connsiteX1609" fmla="*/ 3079186 w 4719208"/>
              <a:gd name="connsiteY1609" fmla="*/ 889581 h 2714626"/>
              <a:gd name="connsiteX1610" fmla="*/ 3094210 w 4719208"/>
              <a:gd name="connsiteY1610" fmla="*/ 889581 h 2714626"/>
              <a:gd name="connsiteX1611" fmla="*/ 3032864 w 4719208"/>
              <a:gd name="connsiteY1611" fmla="*/ 880027 h 2714626"/>
              <a:gd name="connsiteX1612" fmla="*/ 3032658 w 4719208"/>
              <a:gd name="connsiteY1612" fmla="*/ 880138 h 2714626"/>
              <a:gd name="connsiteX1613" fmla="*/ 3032558 w 4719208"/>
              <a:gd name="connsiteY1613" fmla="*/ 879979 h 2714626"/>
              <a:gd name="connsiteX1614" fmla="*/ 3022238 w 4719208"/>
              <a:gd name="connsiteY1614" fmla="*/ 878372 h 2714626"/>
              <a:gd name="connsiteX1615" fmla="*/ 3017993 w 4719208"/>
              <a:gd name="connsiteY1615" fmla="*/ 877779 h 2714626"/>
              <a:gd name="connsiteX1616" fmla="*/ 3009848 w 4719208"/>
              <a:gd name="connsiteY1616" fmla="*/ 879011 h 2714626"/>
              <a:gd name="connsiteX1617" fmla="*/ 3006986 w 4719208"/>
              <a:gd name="connsiteY1617" fmla="*/ 880270 h 2714626"/>
              <a:gd name="connsiteX1618" fmla="*/ 3109352 w 4719208"/>
              <a:gd name="connsiteY1618" fmla="*/ 894282 h 2714626"/>
              <a:gd name="connsiteX1619" fmla="*/ 3115276 w 4719208"/>
              <a:gd name="connsiteY1619" fmla="*/ 892862 h 2714626"/>
              <a:gd name="connsiteX1620" fmla="*/ 3105581 w 4719208"/>
              <a:gd name="connsiteY1620" fmla="*/ 891352 h 2714626"/>
              <a:gd name="connsiteX1621" fmla="*/ 3105581 w 4719208"/>
              <a:gd name="connsiteY1621" fmla="*/ 892113 h 2714626"/>
              <a:gd name="connsiteX1622" fmla="*/ 3105581 w 4719208"/>
              <a:gd name="connsiteY1622" fmla="*/ 893197 h 2714626"/>
              <a:gd name="connsiteX1623" fmla="*/ 3106524 w 4719208"/>
              <a:gd name="connsiteY1623" fmla="*/ 893197 h 2714626"/>
              <a:gd name="connsiteX1624" fmla="*/ 3110766 w 4719208"/>
              <a:gd name="connsiteY1624" fmla="*/ 892474 h 2714626"/>
              <a:gd name="connsiteX1625" fmla="*/ 3667517 w 4719208"/>
              <a:gd name="connsiteY1625" fmla="*/ 900791 h 2714626"/>
              <a:gd name="connsiteX1626" fmla="*/ 3656310 w 4719208"/>
              <a:gd name="connsiteY1626" fmla="*/ 898931 h 2714626"/>
              <a:gd name="connsiteX1627" fmla="*/ 3652724 w 4719208"/>
              <a:gd name="connsiteY1627" fmla="*/ 900327 h 2714626"/>
              <a:gd name="connsiteX1628" fmla="*/ 3651827 w 4719208"/>
              <a:gd name="connsiteY1628" fmla="*/ 898931 h 2714626"/>
              <a:gd name="connsiteX1629" fmla="*/ 3655862 w 4719208"/>
              <a:gd name="connsiteY1629" fmla="*/ 897536 h 2714626"/>
              <a:gd name="connsiteX1630" fmla="*/ 3666172 w 4719208"/>
              <a:gd name="connsiteY1630" fmla="*/ 898931 h 2714626"/>
              <a:gd name="connsiteX1631" fmla="*/ 3670206 w 4719208"/>
              <a:gd name="connsiteY1631" fmla="*/ 900327 h 2714626"/>
              <a:gd name="connsiteX1632" fmla="*/ 3177697 w 4719208"/>
              <a:gd name="connsiteY1632" fmla="*/ 901514 h 2714626"/>
              <a:gd name="connsiteX1633" fmla="*/ 3179340 w 4719208"/>
              <a:gd name="connsiteY1633" fmla="*/ 901388 h 2714626"/>
              <a:gd name="connsiteX1634" fmla="*/ 3177580 w 4719208"/>
              <a:gd name="connsiteY1634" fmla="*/ 901155 h 2714626"/>
              <a:gd name="connsiteX1635" fmla="*/ 3304046 w 4719208"/>
              <a:gd name="connsiteY1635" fmla="*/ 921403 h 2714626"/>
              <a:gd name="connsiteX1636" fmla="*/ 3300511 w 4719208"/>
              <a:gd name="connsiteY1636" fmla="*/ 920318 h 2714626"/>
              <a:gd name="connsiteX1637" fmla="*/ 3296976 w 4719208"/>
              <a:gd name="connsiteY1637" fmla="*/ 919233 h 2714626"/>
              <a:gd name="connsiteX1638" fmla="*/ 3297482 w 4719208"/>
              <a:gd name="connsiteY1638" fmla="*/ 917063 h 2714626"/>
              <a:gd name="connsiteX1639" fmla="*/ 3303541 w 4719208"/>
              <a:gd name="connsiteY1639" fmla="*/ 918510 h 2714626"/>
              <a:gd name="connsiteX1640" fmla="*/ 4100025 w 4719208"/>
              <a:gd name="connsiteY1640" fmla="*/ 953948 h 2714626"/>
              <a:gd name="connsiteX1641" fmla="*/ 4086269 w 4719208"/>
              <a:gd name="connsiteY1641" fmla="*/ 951444 h 2714626"/>
              <a:gd name="connsiteX1642" fmla="*/ 4084435 w 4719208"/>
              <a:gd name="connsiteY1642" fmla="*/ 948524 h 2714626"/>
              <a:gd name="connsiteX1643" fmla="*/ 4090854 w 4719208"/>
              <a:gd name="connsiteY1643" fmla="*/ 951028 h 2714626"/>
              <a:gd name="connsiteX1644" fmla="*/ 4101400 w 4719208"/>
              <a:gd name="connsiteY1644" fmla="*/ 952696 h 2714626"/>
              <a:gd name="connsiteX1645" fmla="*/ 3596220 w 4719208"/>
              <a:gd name="connsiteY1645" fmla="*/ 955033 h 2714626"/>
              <a:gd name="connsiteX1646" fmla="*/ 3593864 w 4719208"/>
              <a:gd name="connsiteY1646" fmla="*/ 952353 h 2714626"/>
              <a:gd name="connsiteX1647" fmla="*/ 3599520 w 4719208"/>
              <a:gd name="connsiteY1647" fmla="*/ 952735 h 2714626"/>
              <a:gd name="connsiteX1648" fmla="*/ 3600933 w 4719208"/>
              <a:gd name="connsiteY1648" fmla="*/ 950821 h 2714626"/>
              <a:gd name="connsiteX1649" fmla="*/ 3603760 w 4719208"/>
              <a:gd name="connsiteY1649" fmla="*/ 948524 h 2714626"/>
              <a:gd name="connsiteX1650" fmla="*/ 3602818 w 4719208"/>
              <a:gd name="connsiteY1650" fmla="*/ 952735 h 2714626"/>
              <a:gd name="connsiteX1651" fmla="*/ 4132031 w 4719208"/>
              <a:gd name="connsiteY1651" fmla="*/ 961542 h 2714626"/>
              <a:gd name="connsiteX1652" fmla="*/ 4125433 w 4719208"/>
              <a:gd name="connsiteY1652" fmla="*/ 959682 h 2714626"/>
              <a:gd name="connsiteX1653" fmla="*/ 4131559 w 4719208"/>
              <a:gd name="connsiteY1653" fmla="*/ 959372 h 2714626"/>
              <a:gd name="connsiteX1654" fmla="*/ 4139570 w 4719208"/>
              <a:gd name="connsiteY1654" fmla="*/ 960612 h 2714626"/>
              <a:gd name="connsiteX1655" fmla="*/ 3431174 w 4719208"/>
              <a:gd name="connsiteY1655" fmla="*/ 962626 h 2714626"/>
              <a:gd name="connsiteX1656" fmla="*/ 3429868 w 4719208"/>
              <a:gd name="connsiteY1656" fmla="*/ 961048 h 2714626"/>
              <a:gd name="connsiteX1657" fmla="*/ 3430738 w 4719208"/>
              <a:gd name="connsiteY1657" fmla="*/ 958287 h 2714626"/>
              <a:gd name="connsiteX1658" fmla="*/ 3432478 w 4719208"/>
              <a:gd name="connsiteY1658" fmla="*/ 959470 h 2714626"/>
              <a:gd name="connsiteX1659" fmla="*/ 3435523 w 4719208"/>
              <a:gd name="connsiteY1659" fmla="*/ 959470 h 2714626"/>
              <a:gd name="connsiteX1660" fmla="*/ 3433783 w 4719208"/>
              <a:gd name="connsiteY1660" fmla="*/ 961048 h 2714626"/>
              <a:gd name="connsiteX1661" fmla="*/ 3446834 w 4719208"/>
              <a:gd name="connsiteY1661" fmla="*/ 962627 h 2714626"/>
              <a:gd name="connsiteX1662" fmla="*/ 3442121 w 4719208"/>
              <a:gd name="connsiteY1662" fmla="*/ 960349 h 2714626"/>
              <a:gd name="connsiteX1663" fmla="*/ 3438350 w 4719208"/>
              <a:gd name="connsiteY1663" fmla="*/ 960349 h 2714626"/>
              <a:gd name="connsiteX1664" fmla="*/ 3440707 w 4719208"/>
              <a:gd name="connsiteY1664" fmla="*/ 959372 h 2714626"/>
              <a:gd name="connsiteX1665" fmla="*/ 3446834 w 4719208"/>
              <a:gd name="connsiteY1665" fmla="*/ 960674 h 2714626"/>
              <a:gd name="connsiteX1666" fmla="*/ 3448247 w 4719208"/>
              <a:gd name="connsiteY1666" fmla="*/ 961976 h 2714626"/>
              <a:gd name="connsiteX1667" fmla="*/ 3865303 w 4719208"/>
              <a:gd name="connsiteY1667" fmla="*/ 969135 h 2714626"/>
              <a:gd name="connsiteX1668" fmla="*/ 3866717 w 4719208"/>
              <a:gd name="connsiteY1668" fmla="*/ 967557 h 2714626"/>
              <a:gd name="connsiteX1669" fmla="*/ 3870958 w 4719208"/>
              <a:gd name="connsiteY1669" fmla="*/ 964796 h 2714626"/>
              <a:gd name="connsiteX1670" fmla="*/ 3873786 w 4719208"/>
              <a:gd name="connsiteY1670" fmla="*/ 965585 h 2714626"/>
              <a:gd name="connsiteX1671" fmla="*/ 3870487 w 4719208"/>
              <a:gd name="connsiteY1671" fmla="*/ 968741 h 2714626"/>
              <a:gd name="connsiteX1672" fmla="*/ 3713921 w 4719208"/>
              <a:gd name="connsiteY1672" fmla="*/ 970220 h 2714626"/>
              <a:gd name="connsiteX1673" fmla="*/ 3703280 w 4719208"/>
              <a:gd name="connsiteY1673" fmla="*/ 970220 h 2714626"/>
              <a:gd name="connsiteX1674" fmla="*/ 3699894 w 4719208"/>
              <a:gd name="connsiteY1674" fmla="*/ 968051 h 2714626"/>
              <a:gd name="connsiteX1675" fmla="*/ 3718274 w 4719208"/>
              <a:gd name="connsiteY1675" fmla="*/ 968051 h 2714626"/>
              <a:gd name="connsiteX1676" fmla="*/ 3831373 w 4719208"/>
              <a:gd name="connsiteY1676" fmla="*/ 979983 h 2714626"/>
              <a:gd name="connsiteX1677" fmla="*/ 3832787 w 4719208"/>
              <a:gd name="connsiteY1677" fmla="*/ 977303 h 2714626"/>
              <a:gd name="connsiteX1678" fmla="*/ 3837028 w 4719208"/>
              <a:gd name="connsiteY1678" fmla="*/ 973857 h 2714626"/>
              <a:gd name="connsiteX1679" fmla="*/ 3846454 w 4719208"/>
              <a:gd name="connsiteY1679" fmla="*/ 973474 h 2714626"/>
              <a:gd name="connsiteX1680" fmla="*/ 3852580 w 4719208"/>
              <a:gd name="connsiteY1680" fmla="*/ 973857 h 2714626"/>
              <a:gd name="connsiteX1681" fmla="*/ 3851166 w 4719208"/>
              <a:gd name="connsiteY1681" fmla="*/ 975389 h 2714626"/>
              <a:gd name="connsiteX1682" fmla="*/ 3846454 w 4719208"/>
              <a:gd name="connsiteY1682" fmla="*/ 977686 h 2714626"/>
              <a:gd name="connsiteX1683" fmla="*/ 3845039 w 4719208"/>
              <a:gd name="connsiteY1683" fmla="*/ 974241 h 2714626"/>
              <a:gd name="connsiteX1684" fmla="*/ 3840799 w 4719208"/>
              <a:gd name="connsiteY1684" fmla="*/ 975006 h 2714626"/>
              <a:gd name="connsiteX1685" fmla="*/ 3836086 w 4719208"/>
              <a:gd name="connsiteY1685" fmla="*/ 978835 h 2714626"/>
              <a:gd name="connsiteX1686" fmla="*/ 3853993 w 4719208"/>
              <a:gd name="connsiteY1686" fmla="*/ 981069 h 2714626"/>
              <a:gd name="connsiteX1687" fmla="*/ 3853993 w 4719208"/>
              <a:gd name="connsiteY1687" fmla="*/ 978307 h 2714626"/>
              <a:gd name="connsiteX1688" fmla="*/ 3859177 w 4719208"/>
              <a:gd name="connsiteY1688" fmla="*/ 977124 h 2714626"/>
              <a:gd name="connsiteX1689" fmla="*/ 3861062 w 4719208"/>
              <a:gd name="connsiteY1689" fmla="*/ 976729 h 2714626"/>
              <a:gd name="connsiteX1690" fmla="*/ 3861062 w 4719208"/>
              <a:gd name="connsiteY1690" fmla="*/ 978701 h 2714626"/>
              <a:gd name="connsiteX1691" fmla="*/ 3856349 w 4719208"/>
              <a:gd name="connsiteY1691" fmla="*/ 979885 h 2714626"/>
              <a:gd name="connsiteX1692" fmla="*/ 3474638 w 4719208"/>
              <a:gd name="connsiteY1692" fmla="*/ 983238 h 2714626"/>
              <a:gd name="connsiteX1693" fmla="*/ 3473695 w 4719208"/>
              <a:gd name="connsiteY1693" fmla="*/ 981069 h 2714626"/>
              <a:gd name="connsiteX1694" fmla="*/ 3477936 w 4719208"/>
              <a:gd name="connsiteY1694" fmla="*/ 981792 h 2714626"/>
              <a:gd name="connsiteX1695" fmla="*/ 3482177 w 4719208"/>
              <a:gd name="connsiteY1695" fmla="*/ 981069 h 2714626"/>
              <a:gd name="connsiteX1696" fmla="*/ 3480764 w 4719208"/>
              <a:gd name="connsiteY1696" fmla="*/ 982154 h 2714626"/>
              <a:gd name="connsiteX1697" fmla="*/ 3817338 w 4719208"/>
              <a:gd name="connsiteY1697" fmla="*/ 983238 h 2714626"/>
              <a:gd name="connsiteX1698" fmla="*/ 3810067 w 4719208"/>
              <a:gd name="connsiteY1698" fmla="*/ 982153 h 2714626"/>
              <a:gd name="connsiteX1699" fmla="*/ 3807340 w 4719208"/>
              <a:gd name="connsiteY1699" fmla="*/ 981430 h 2714626"/>
              <a:gd name="connsiteX1700" fmla="*/ 3809612 w 4719208"/>
              <a:gd name="connsiteY1700" fmla="*/ 979983 h 2714626"/>
              <a:gd name="connsiteX1701" fmla="*/ 3816429 w 4719208"/>
              <a:gd name="connsiteY1701" fmla="*/ 981069 h 2714626"/>
              <a:gd name="connsiteX1702" fmla="*/ 3820064 w 4719208"/>
              <a:gd name="connsiteY1702" fmla="*/ 979983 h 2714626"/>
              <a:gd name="connsiteX1703" fmla="*/ 3761594 w 4719208"/>
              <a:gd name="connsiteY1703" fmla="*/ 984323 h 2714626"/>
              <a:gd name="connsiteX1704" fmla="*/ 3756545 w 4719208"/>
              <a:gd name="connsiteY1704" fmla="*/ 983140 h 2714626"/>
              <a:gd name="connsiteX1705" fmla="*/ 3755030 w 4719208"/>
              <a:gd name="connsiteY1705" fmla="*/ 982252 h 2714626"/>
              <a:gd name="connsiteX1706" fmla="*/ 3755535 w 4719208"/>
              <a:gd name="connsiteY1706" fmla="*/ 981069 h 2714626"/>
              <a:gd name="connsiteX1707" fmla="*/ 3759070 w 4719208"/>
              <a:gd name="connsiteY1707" fmla="*/ 982844 h 2714626"/>
              <a:gd name="connsiteX1708" fmla="*/ 3762100 w 4719208"/>
              <a:gd name="connsiteY1708" fmla="*/ 982252 h 2714626"/>
              <a:gd name="connsiteX1709" fmla="*/ 3846925 w 4719208"/>
              <a:gd name="connsiteY1709" fmla="*/ 984323 h 2714626"/>
              <a:gd name="connsiteX1710" fmla="*/ 3848665 w 4719208"/>
              <a:gd name="connsiteY1710" fmla="*/ 981986 h 2714626"/>
              <a:gd name="connsiteX1711" fmla="*/ 3852145 w 4719208"/>
              <a:gd name="connsiteY1711" fmla="*/ 979983 h 2714626"/>
              <a:gd name="connsiteX1712" fmla="*/ 3852580 w 4719208"/>
              <a:gd name="connsiteY1712" fmla="*/ 981986 h 2714626"/>
              <a:gd name="connsiteX1713" fmla="*/ 3848665 w 4719208"/>
              <a:gd name="connsiteY1713" fmla="*/ 983989 h 2714626"/>
              <a:gd name="connsiteX1714" fmla="*/ 3438228 w 4719208"/>
              <a:gd name="connsiteY1714" fmla="*/ 985407 h 2714626"/>
              <a:gd name="connsiteX1715" fmla="*/ 3436937 w 4719208"/>
              <a:gd name="connsiteY1715" fmla="*/ 983238 h 2714626"/>
              <a:gd name="connsiteX1716" fmla="*/ 3441670 w 4719208"/>
              <a:gd name="connsiteY1716" fmla="*/ 983548 h 2714626"/>
              <a:gd name="connsiteX1717" fmla="*/ 3446834 w 4719208"/>
              <a:gd name="connsiteY1717" fmla="*/ 983238 h 2714626"/>
              <a:gd name="connsiteX1718" fmla="*/ 3445113 w 4719208"/>
              <a:gd name="connsiteY1718" fmla="*/ 984168 h 2714626"/>
              <a:gd name="connsiteX1719" fmla="*/ 3448247 w 4719208"/>
              <a:gd name="connsiteY1719" fmla="*/ 985408 h 2714626"/>
              <a:gd name="connsiteX1720" fmla="*/ 3452489 w 4719208"/>
              <a:gd name="connsiteY1720" fmla="*/ 982877 h 2714626"/>
              <a:gd name="connsiteX1721" fmla="*/ 3463799 w 4719208"/>
              <a:gd name="connsiteY1721" fmla="*/ 982153 h 2714626"/>
              <a:gd name="connsiteX1722" fmla="*/ 3470867 w 4719208"/>
              <a:gd name="connsiteY1722" fmla="*/ 982153 h 2714626"/>
              <a:gd name="connsiteX1723" fmla="*/ 3464741 w 4719208"/>
              <a:gd name="connsiteY1723" fmla="*/ 984323 h 2714626"/>
              <a:gd name="connsiteX1724" fmla="*/ 3456730 w 4719208"/>
              <a:gd name="connsiteY1724" fmla="*/ 984685 h 2714626"/>
              <a:gd name="connsiteX1725" fmla="*/ 3837971 w 4719208"/>
              <a:gd name="connsiteY1725" fmla="*/ 985408 h 2714626"/>
              <a:gd name="connsiteX1726" fmla="*/ 3834201 w 4719208"/>
              <a:gd name="connsiteY1726" fmla="*/ 984323 h 2714626"/>
              <a:gd name="connsiteX1727" fmla="*/ 3836086 w 4719208"/>
              <a:gd name="connsiteY1727" fmla="*/ 982877 h 2714626"/>
              <a:gd name="connsiteX1728" fmla="*/ 3843155 w 4719208"/>
              <a:gd name="connsiteY1728" fmla="*/ 982153 h 2714626"/>
              <a:gd name="connsiteX1729" fmla="*/ 3846925 w 4719208"/>
              <a:gd name="connsiteY1729" fmla="*/ 979983 h 2714626"/>
              <a:gd name="connsiteX1730" fmla="*/ 3845040 w 4719208"/>
              <a:gd name="connsiteY1730" fmla="*/ 982877 h 2714626"/>
              <a:gd name="connsiteX1731" fmla="*/ 3434110 w 4719208"/>
              <a:gd name="connsiteY1731" fmla="*/ 987578 h 2714626"/>
              <a:gd name="connsiteX1732" fmla="*/ 3430340 w 4719208"/>
              <a:gd name="connsiteY1732" fmla="*/ 984865 h 2714626"/>
              <a:gd name="connsiteX1733" fmla="*/ 3420914 w 4719208"/>
              <a:gd name="connsiteY1733" fmla="*/ 985640 h 2714626"/>
              <a:gd name="connsiteX1734" fmla="*/ 3415730 w 4719208"/>
              <a:gd name="connsiteY1734" fmla="*/ 985640 h 2714626"/>
              <a:gd name="connsiteX1735" fmla="*/ 3419501 w 4719208"/>
              <a:gd name="connsiteY1735" fmla="*/ 983315 h 2714626"/>
              <a:gd name="connsiteX1736" fmla="*/ 3428455 w 4719208"/>
              <a:gd name="connsiteY1736" fmla="*/ 982153 h 2714626"/>
              <a:gd name="connsiteX1737" fmla="*/ 3432696 w 4719208"/>
              <a:gd name="connsiteY1737" fmla="*/ 984865 h 2714626"/>
              <a:gd name="connsiteX1738" fmla="*/ 3569992 w 4719208"/>
              <a:gd name="connsiteY1738" fmla="*/ 988662 h 2714626"/>
              <a:gd name="connsiteX1739" fmla="*/ 3564175 w 4719208"/>
              <a:gd name="connsiteY1739" fmla="*/ 987360 h 2714626"/>
              <a:gd name="connsiteX1740" fmla="*/ 3567083 w 4719208"/>
              <a:gd name="connsiteY1740" fmla="*/ 984323 h 2714626"/>
              <a:gd name="connsiteX1741" fmla="*/ 3576778 w 4719208"/>
              <a:gd name="connsiteY1741" fmla="*/ 985191 h 2714626"/>
              <a:gd name="connsiteX1742" fmla="*/ 3581140 w 4719208"/>
              <a:gd name="connsiteY1742" fmla="*/ 984323 h 2714626"/>
              <a:gd name="connsiteX1743" fmla="*/ 3578232 w 4719208"/>
              <a:gd name="connsiteY1743" fmla="*/ 988228 h 2714626"/>
              <a:gd name="connsiteX1744" fmla="*/ 3599048 w 4719208"/>
              <a:gd name="connsiteY1744" fmla="*/ 990832 h 2714626"/>
              <a:gd name="connsiteX1745" fmla="*/ 3598576 w 4719208"/>
              <a:gd name="connsiteY1745" fmla="*/ 989024 h 2714626"/>
              <a:gd name="connsiteX1746" fmla="*/ 3595748 w 4719208"/>
              <a:gd name="connsiteY1746" fmla="*/ 987939 h 2714626"/>
              <a:gd name="connsiteX1747" fmla="*/ 3592450 w 4719208"/>
              <a:gd name="connsiteY1747" fmla="*/ 989024 h 2714626"/>
              <a:gd name="connsiteX1748" fmla="*/ 3592921 w 4719208"/>
              <a:gd name="connsiteY1748" fmla="*/ 986854 h 2714626"/>
              <a:gd name="connsiteX1749" fmla="*/ 3599048 w 4719208"/>
              <a:gd name="connsiteY1749" fmla="*/ 986492 h 2714626"/>
              <a:gd name="connsiteX1750" fmla="*/ 3600932 w 4719208"/>
              <a:gd name="connsiteY1750" fmla="*/ 987578 h 2714626"/>
              <a:gd name="connsiteX1751" fmla="*/ 3599519 w 4719208"/>
              <a:gd name="connsiteY1751" fmla="*/ 989024 h 2714626"/>
              <a:gd name="connsiteX1752" fmla="*/ 3697269 w 4719208"/>
              <a:gd name="connsiteY1752" fmla="*/ 991917 h 2714626"/>
              <a:gd name="connsiteX1753" fmla="*/ 3692825 w 4719208"/>
              <a:gd name="connsiteY1753" fmla="*/ 990832 h 2714626"/>
              <a:gd name="connsiteX1754" fmla="*/ 3693230 w 4719208"/>
              <a:gd name="connsiteY1754" fmla="*/ 988662 h 2714626"/>
              <a:gd name="connsiteX1755" fmla="*/ 3696057 w 4719208"/>
              <a:gd name="connsiteY1755" fmla="*/ 990470 h 2714626"/>
              <a:gd name="connsiteX1756" fmla="*/ 3698480 w 4719208"/>
              <a:gd name="connsiteY1756" fmla="*/ 990470 h 2714626"/>
              <a:gd name="connsiteX1757" fmla="*/ 3637616 w 4719208"/>
              <a:gd name="connsiteY1757" fmla="*/ 993002 h 2714626"/>
              <a:gd name="connsiteX1758" fmla="*/ 3625040 w 4719208"/>
              <a:gd name="connsiteY1758" fmla="*/ 993002 h 2714626"/>
              <a:gd name="connsiteX1759" fmla="*/ 3622138 w 4719208"/>
              <a:gd name="connsiteY1759" fmla="*/ 989747 h 2714626"/>
              <a:gd name="connsiteX1760" fmla="*/ 3630844 w 4719208"/>
              <a:gd name="connsiteY1760" fmla="*/ 991142 h 2714626"/>
              <a:gd name="connsiteX1761" fmla="*/ 3640517 w 4719208"/>
              <a:gd name="connsiteY1761" fmla="*/ 990213 h 2714626"/>
              <a:gd name="connsiteX1762" fmla="*/ 3394633 w 4719208"/>
              <a:gd name="connsiteY1762" fmla="*/ 1000596 h 2714626"/>
              <a:gd name="connsiteX1763" fmla="*/ 3391370 w 4719208"/>
              <a:gd name="connsiteY1763" fmla="*/ 998426 h 2714626"/>
              <a:gd name="connsiteX1764" fmla="*/ 3390283 w 4719208"/>
              <a:gd name="connsiteY1764" fmla="*/ 996876 h 2714626"/>
              <a:gd name="connsiteX1765" fmla="*/ 3393002 w 4719208"/>
              <a:gd name="connsiteY1765" fmla="*/ 996256 h 2714626"/>
              <a:gd name="connsiteX1766" fmla="*/ 3395721 w 4719208"/>
              <a:gd name="connsiteY1766" fmla="*/ 996256 h 2714626"/>
              <a:gd name="connsiteX1767" fmla="*/ 3395721 w 4719208"/>
              <a:gd name="connsiteY1767" fmla="*/ 997496 h 2714626"/>
              <a:gd name="connsiteX1768" fmla="*/ 3397352 w 4719208"/>
              <a:gd name="connsiteY1768" fmla="*/ 997806 h 2714626"/>
              <a:gd name="connsiteX1769" fmla="*/ 3395178 w 4719208"/>
              <a:gd name="connsiteY1769" fmla="*/ 998736 h 2714626"/>
              <a:gd name="connsiteX1770" fmla="*/ 3395721 w 4719208"/>
              <a:gd name="connsiteY1770" fmla="*/ 999665 h 2714626"/>
              <a:gd name="connsiteX1771" fmla="*/ 3697067 w 4719208"/>
              <a:gd name="connsiteY1771" fmla="*/ 1002765 h 2714626"/>
              <a:gd name="connsiteX1772" fmla="*/ 3694711 w 4719208"/>
              <a:gd name="connsiteY1772" fmla="*/ 1002404 h 2714626"/>
              <a:gd name="connsiteX1773" fmla="*/ 3685757 w 4719208"/>
              <a:gd name="connsiteY1773" fmla="*/ 1002765 h 2714626"/>
              <a:gd name="connsiteX1774" fmla="*/ 3685757 w 4719208"/>
              <a:gd name="connsiteY1774" fmla="*/ 1001681 h 2714626"/>
              <a:gd name="connsiteX1775" fmla="*/ 3699894 w 4719208"/>
              <a:gd name="connsiteY1775" fmla="*/ 1000596 h 2714626"/>
              <a:gd name="connsiteX1776" fmla="*/ 3698481 w 4719208"/>
              <a:gd name="connsiteY1776" fmla="*/ 1001681 h 2714626"/>
              <a:gd name="connsiteX1777" fmla="*/ 3666628 w 4719208"/>
              <a:gd name="connsiteY1777" fmla="*/ 1003850 h 2714626"/>
              <a:gd name="connsiteX1778" fmla="*/ 3666142 w 4719208"/>
              <a:gd name="connsiteY1778" fmla="*/ 1000404 h 2714626"/>
              <a:gd name="connsiteX1779" fmla="*/ 3664684 w 4719208"/>
              <a:gd name="connsiteY1779" fmla="*/ 995809 h 2714626"/>
              <a:gd name="connsiteX1780" fmla="*/ 3667600 w 4719208"/>
              <a:gd name="connsiteY1780" fmla="*/ 994661 h 2714626"/>
              <a:gd name="connsiteX1781" fmla="*/ 3666628 w 4719208"/>
              <a:gd name="connsiteY1781" fmla="*/ 992747 h 2714626"/>
              <a:gd name="connsiteX1782" fmla="*/ 3663712 w 4719208"/>
              <a:gd name="connsiteY1782" fmla="*/ 993512 h 2714626"/>
              <a:gd name="connsiteX1783" fmla="*/ 3661768 w 4719208"/>
              <a:gd name="connsiteY1783" fmla="*/ 993895 h 2714626"/>
              <a:gd name="connsiteX1784" fmla="*/ 3660310 w 4719208"/>
              <a:gd name="connsiteY1784" fmla="*/ 993512 h 2714626"/>
              <a:gd name="connsiteX1785" fmla="*/ 3664684 w 4719208"/>
              <a:gd name="connsiteY1785" fmla="*/ 992363 h 2714626"/>
              <a:gd name="connsiteX1786" fmla="*/ 3664684 w 4719208"/>
              <a:gd name="connsiteY1786" fmla="*/ 990832 h 2714626"/>
              <a:gd name="connsiteX1787" fmla="*/ 3667600 w 4719208"/>
              <a:gd name="connsiteY1787" fmla="*/ 991598 h 2714626"/>
              <a:gd name="connsiteX1788" fmla="*/ 3671488 w 4719208"/>
              <a:gd name="connsiteY1788" fmla="*/ 992363 h 2714626"/>
              <a:gd name="connsiteX1789" fmla="*/ 3671002 w 4719208"/>
              <a:gd name="connsiteY1789" fmla="*/ 994661 h 2714626"/>
              <a:gd name="connsiteX1790" fmla="*/ 3672946 w 4719208"/>
              <a:gd name="connsiteY1790" fmla="*/ 998872 h 2714626"/>
              <a:gd name="connsiteX1791" fmla="*/ 3675861 w 4719208"/>
              <a:gd name="connsiteY1791" fmla="*/ 998489 h 2714626"/>
              <a:gd name="connsiteX1792" fmla="*/ 3671002 w 4719208"/>
              <a:gd name="connsiteY1792" fmla="*/ 1001170 h 2714626"/>
              <a:gd name="connsiteX1793" fmla="*/ 3933163 w 4719208"/>
              <a:gd name="connsiteY1793" fmla="*/ 1015783 h 2714626"/>
              <a:gd name="connsiteX1794" fmla="*/ 3937687 w 4719208"/>
              <a:gd name="connsiteY1794" fmla="*/ 1010396 h 2714626"/>
              <a:gd name="connsiteX1795" fmla="*/ 3944473 w 4719208"/>
              <a:gd name="connsiteY1795" fmla="*/ 1006019 h 2714626"/>
              <a:gd name="connsiteX1796" fmla="*/ 3944473 w 4719208"/>
              <a:gd name="connsiteY1796" fmla="*/ 1007029 h 2714626"/>
              <a:gd name="connsiteX1797" fmla="*/ 3943116 w 4719208"/>
              <a:gd name="connsiteY1797" fmla="*/ 1007366 h 2714626"/>
              <a:gd name="connsiteX1798" fmla="*/ 3942211 w 4719208"/>
              <a:gd name="connsiteY1798" fmla="*/ 1009386 h 2714626"/>
              <a:gd name="connsiteX1799" fmla="*/ 3937687 w 4719208"/>
              <a:gd name="connsiteY1799" fmla="*/ 1014100 h 2714626"/>
              <a:gd name="connsiteX1800" fmla="*/ 3392168 w 4719208"/>
              <a:gd name="connsiteY1800" fmla="*/ 1027716 h 2714626"/>
              <a:gd name="connsiteX1801" fmla="*/ 3388870 w 4719208"/>
              <a:gd name="connsiteY1801" fmla="*/ 1027282 h 2714626"/>
              <a:gd name="connsiteX1802" fmla="*/ 3390755 w 4719208"/>
              <a:gd name="connsiteY1802" fmla="*/ 1024678 h 2714626"/>
              <a:gd name="connsiteX1803" fmla="*/ 3397352 w 4719208"/>
              <a:gd name="connsiteY1803" fmla="*/ 1025546 h 2714626"/>
              <a:gd name="connsiteX1804" fmla="*/ 3400180 w 4719208"/>
              <a:gd name="connsiteY1804" fmla="*/ 1023377 h 2714626"/>
              <a:gd name="connsiteX1805" fmla="*/ 3399708 w 4719208"/>
              <a:gd name="connsiteY1805" fmla="*/ 1026414 h 2714626"/>
              <a:gd name="connsiteX1806" fmla="*/ 3931566 w 4719208"/>
              <a:gd name="connsiteY1806" fmla="*/ 1028801 h 2714626"/>
              <a:gd name="connsiteX1807" fmla="*/ 3929845 w 4719208"/>
              <a:gd name="connsiteY1807" fmla="*/ 1025797 h 2714626"/>
              <a:gd name="connsiteX1808" fmla="*/ 3924681 w 4719208"/>
              <a:gd name="connsiteY1808" fmla="*/ 1022417 h 2714626"/>
              <a:gd name="connsiteX1809" fmla="*/ 3924681 w 4719208"/>
              <a:gd name="connsiteY1809" fmla="*/ 1020915 h 2714626"/>
              <a:gd name="connsiteX1810" fmla="*/ 3926833 w 4719208"/>
              <a:gd name="connsiteY1810" fmla="*/ 1019037 h 2714626"/>
              <a:gd name="connsiteX1811" fmla="*/ 3925973 w 4719208"/>
              <a:gd name="connsiteY1811" fmla="*/ 1021290 h 2714626"/>
              <a:gd name="connsiteX1812" fmla="*/ 3927263 w 4719208"/>
              <a:gd name="connsiteY1812" fmla="*/ 1023544 h 2714626"/>
              <a:gd name="connsiteX1813" fmla="*/ 3932427 w 4719208"/>
              <a:gd name="connsiteY1813" fmla="*/ 1021666 h 2714626"/>
              <a:gd name="connsiteX1814" fmla="*/ 3932858 w 4719208"/>
              <a:gd name="connsiteY1814" fmla="*/ 1023919 h 2714626"/>
              <a:gd name="connsiteX1815" fmla="*/ 3934578 w 4719208"/>
              <a:gd name="connsiteY1815" fmla="*/ 1024670 h 2714626"/>
              <a:gd name="connsiteX1816" fmla="*/ 3934148 w 4719208"/>
              <a:gd name="connsiteY1816" fmla="*/ 1027299 h 2714626"/>
              <a:gd name="connsiteX1817" fmla="*/ 3342087 w 4719208"/>
              <a:gd name="connsiteY1817" fmla="*/ 1036395 h 2714626"/>
              <a:gd name="connsiteX1818" fmla="*/ 3339517 w 4719208"/>
              <a:gd name="connsiteY1818" fmla="*/ 1034021 h 2714626"/>
              <a:gd name="connsiteX1819" fmla="*/ 3337975 w 4719208"/>
              <a:gd name="connsiteY1819" fmla="*/ 1030970 h 2714626"/>
              <a:gd name="connsiteX1820" fmla="*/ 3340546 w 4719208"/>
              <a:gd name="connsiteY1820" fmla="*/ 1033004 h 2714626"/>
              <a:gd name="connsiteX1821" fmla="*/ 3345686 w 4719208"/>
              <a:gd name="connsiteY1821" fmla="*/ 1034021 h 2714626"/>
              <a:gd name="connsiteX1822" fmla="*/ 3349285 w 4719208"/>
              <a:gd name="connsiteY1822" fmla="*/ 1033682 h 2714626"/>
              <a:gd name="connsiteX1823" fmla="*/ 3346201 w 4719208"/>
              <a:gd name="connsiteY1823" fmla="*/ 1035378 h 2714626"/>
              <a:gd name="connsiteX1824" fmla="*/ 3742130 w 4719208"/>
              <a:gd name="connsiteY1824" fmla="*/ 1037479 h 2714626"/>
              <a:gd name="connsiteX1825" fmla="*/ 3740752 w 4719208"/>
              <a:gd name="connsiteY1825" fmla="*/ 1033034 h 2714626"/>
              <a:gd name="connsiteX1826" fmla="*/ 3739833 w 4719208"/>
              <a:gd name="connsiteY1826" fmla="*/ 1033775 h 2714626"/>
              <a:gd name="connsiteX1827" fmla="*/ 3738454 w 4719208"/>
              <a:gd name="connsiteY1827" fmla="*/ 1032663 h 2714626"/>
              <a:gd name="connsiteX1828" fmla="*/ 3739833 w 4719208"/>
              <a:gd name="connsiteY1828" fmla="*/ 1029330 h 2714626"/>
              <a:gd name="connsiteX1829" fmla="*/ 3735238 w 4719208"/>
              <a:gd name="connsiteY1829" fmla="*/ 1030071 h 2714626"/>
              <a:gd name="connsiteX1830" fmla="*/ 3735698 w 4719208"/>
              <a:gd name="connsiteY1830" fmla="*/ 1027107 h 2714626"/>
              <a:gd name="connsiteX1831" fmla="*/ 3740292 w 4719208"/>
              <a:gd name="connsiteY1831" fmla="*/ 1025255 h 2714626"/>
              <a:gd name="connsiteX1832" fmla="*/ 3740292 w 4719208"/>
              <a:gd name="connsiteY1832" fmla="*/ 1022291 h 2714626"/>
              <a:gd name="connsiteX1833" fmla="*/ 3743508 w 4719208"/>
              <a:gd name="connsiteY1833" fmla="*/ 1025996 h 2714626"/>
              <a:gd name="connsiteX1834" fmla="*/ 3749023 w 4719208"/>
              <a:gd name="connsiteY1834" fmla="*/ 1029330 h 2714626"/>
              <a:gd name="connsiteX1835" fmla="*/ 3753617 w 4719208"/>
              <a:gd name="connsiteY1835" fmla="*/ 1030441 h 2714626"/>
              <a:gd name="connsiteX1836" fmla="*/ 3752698 w 4719208"/>
              <a:gd name="connsiteY1836" fmla="*/ 1032663 h 2714626"/>
              <a:gd name="connsiteX1837" fmla="*/ 3752698 w 4719208"/>
              <a:gd name="connsiteY1837" fmla="*/ 1035257 h 2714626"/>
              <a:gd name="connsiteX1838" fmla="*/ 3747644 w 4719208"/>
              <a:gd name="connsiteY1838" fmla="*/ 1036368 h 2714626"/>
              <a:gd name="connsiteX1839" fmla="*/ 3374733 w 4719208"/>
              <a:gd name="connsiteY1839" fmla="*/ 1037480 h 2714626"/>
              <a:gd name="connsiteX1840" fmla="*/ 3369077 w 4719208"/>
              <a:gd name="connsiteY1840" fmla="*/ 1035853 h 2714626"/>
              <a:gd name="connsiteX1841" fmla="*/ 3369077 w 4719208"/>
              <a:gd name="connsiteY1841" fmla="*/ 1035527 h 2714626"/>
              <a:gd name="connsiteX1842" fmla="*/ 3370492 w 4719208"/>
              <a:gd name="connsiteY1842" fmla="*/ 1034876 h 2714626"/>
              <a:gd name="connsiteX1843" fmla="*/ 3371434 w 4719208"/>
              <a:gd name="connsiteY1843" fmla="*/ 1034876 h 2714626"/>
              <a:gd name="connsiteX1844" fmla="*/ 3371434 w 4719208"/>
              <a:gd name="connsiteY1844" fmla="*/ 1034225 h 2714626"/>
              <a:gd name="connsiteX1845" fmla="*/ 3372377 w 4719208"/>
              <a:gd name="connsiteY1845" fmla="*/ 1035853 h 2714626"/>
              <a:gd name="connsiteX1846" fmla="*/ 3376146 w 4719208"/>
              <a:gd name="connsiteY1846" fmla="*/ 1035853 h 2714626"/>
              <a:gd name="connsiteX1847" fmla="*/ 3189614 w 4719208"/>
              <a:gd name="connsiteY1847" fmla="*/ 1047244 h 2714626"/>
              <a:gd name="connsiteX1848" fmla="*/ 3188117 w 4719208"/>
              <a:gd name="connsiteY1848" fmla="*/ 1045764 h 2714626"/>
              <a:gd name="connsiteX1849" fmla="*/ 3191111 w 4719208"/>
              <a:gd name="connsiteY1849" fmla="*/ 1043989 h 2714626"/>
              <a:gd name="connsiteX1850" fmla="*/ 3195602 w 4719208"/>
              <a:gd name="connsiteY1850" fmla="*/ 1044285 h 2714626"/>
              <a:gd name="connsiteX1851" fmla="*/ 3196600 w 4719208"/>
              <a:gd name="connsiteY1851" fmla="*/ 1046652 h 2714626"/>
              <a:gd name="connsiteX1852" fmla="*/ 3195602 w 4719208"/>
              <a:gd name="connsiteY1852" fmla="*/ 1046060 h 2714626"/>
              <a:gd name="connsiteX1853" fmla="*/ 3193107 w 4719208"/>
              <a:gd name="connsiteY1853" fmla="*/ 1045764 h 2714626"/>
              <a:gd name="connsiteX1854" fmla="*/ 3191610 w 4719208"/>
              <a:gd name="connsiteY1854" fmla="*/ 1046948 h 2714626"/>
              <a:gd name="connsiteX1855" fmla="*/ 3202853 w 4719208"/>
              <a:gd name="connsiteY1855" fmla="*/ 1047244 h 2714626"/>
              <a:gd name="connsiteX1856" fmla="*/ 3199427 w 4719208"/>
              <a:gd name="connsiteY1856" fmla="*/ 1047244 h 2714626"/>
              <a:gd name="connsiteX1857" fmla="*/ 3200406 w 4719208"/>
              <a:gd name="connsiteY1857" fmla="*/ 1045435 h 2714626"/>
              <a:gd name="connsiteX1858" fmla="*/ 3205300 w 4719208"/>
              <a:gd name="connsiteY1858" fmla="*/ 1044351 h 2714626"/>
              <a:gd name="connsiteX1859" fmla="*/ 3202853 w 4719208"/>
              <a:gd name="connsiteY1859" fmla="*/ 1042904 h 2714626"/>
              <a:gd name="connsiteX1860" fmla="*/ 3205300 w 4719208"/>
              <a:gd name="connsiteY1860" fmla="*/ 1041819 h 2714626"/>
              <a:gd name="connsiteX1861" fmla="*/ 3209215 w 4719208"/>
              <a:gd name="connsiteY1861" fmla="*/ 1043989 h 2714626"/>
              <a:gd name="connsiteX1862" fmla="*/ 3212152 w 4719208"/>
              <a:gd name="connsiteY1862" fmla="*/ 1044351 h 2714626"/>
              <a:gd name="connsiteX1863" fmla="*/ 3210194 w 4719208"/>
              <a:gd name="connsiteY1863" fmla="*/ 1046521 h 2714626"/>
              <a:gd name="connsiteX1864" fmla="*/ 3188588 w 4719208"/>
              <a:gd name="connsiteY1864" fmla="*/ 1049413 h 2714626"/>
              <a:gd name="connsiteX1865" fmla="*/ 3182934 w 4719208"/>
              <a:gd name="connsiteY1865" fmla="*/ 1047342 h 2714626"/>
              <a:gd name="connsiteX1866" fmla="*/ 3179635 w 4719208"/>
              <a:gd name="connsiteY1866" fmla="*/ 1048230 h 2714626"/>
              <a:gd name="connsiteX1867" fmla="*/ 3181520 w 4719208"/>
              <a:gd name="connsiteY1867" fmla="*/ 1046158 h 2714626"/>
              <a:gd name="connsiteX1868" fmla="*/ 3189060 w 4719208"/>
              <a:gd name="connsiteY1868" fmla="*/ 1047046 h 2714626"/>
              <a:gd name="connsiteX1869" fmla="*/ 3190945 w 4719208"/>
              <a:gd name="connsiteY1869" fmla="*/ 1048526 h 2714626"/>
              <a:gd name="connsiteX1870" fmla="*/ 3238542 w 4719208"/>
              <a:gd name="connsiteY1870" fmla="*/ 1054837 h 2714626"/>
              <a:gd name="connsiteX1871" fmla="*/ 3229116 w 4719208"/>
              <a:gd name="connsiteY1871" fmla="*/ 1054024 h 2714626"/>
              <a:gd name="connsiteX1872" fmla="*/ 3224875 w 4719208"/>
              <a:gd name="connsiteY1872" fmla="*/ 1054837 h 2714626"/>
              <a:gd name="connsiteX1873" fmla="*/ 3232886 w 4719208"/>
              <a:gd name="connsiteY1873" fmla="*/ 1052667 h 2714626"/>
              <a:gd name="connsiteX1874" fmla="*/ 3240426 w 4719208"/>
              <a:gd name="connsiteY1874" fmla="*/ 1053210 h 2714626"/>
              <a:gd name="connsiteX1875" fmla="*/ 3250709 w 4719208"/>
              <a:gd name="connsiteY1875" fmla="*/ 1055922 h 2714626"/>
              <a:gd name="connsiteX1876" fmla="*/ 3248909 w 4719208"/>
              <a:gd name="connsiteY1876" fmla="*/ 1055379 h 2714626"/>
              <a:gd name="connsiteX1877" fmla="*/ 3253408 w 4719208"/>
              <a:gd name="connsiteY1877" fmla="*/ 1054294 h 2714626"/>
              <a:gd name="connsiteX1878" fmla="*/ 3258806 w 4719208"/>
              <a:gd name="connsiteY1878" fmla="*/ 1053752 h 2714626"/>
              <a:gd name="connsiteX1879" fmla="*/ 3257456 w 4719208"/>
              <a:gd name="connsiteY1879" fmla="*/ 1055379 h 2714626"/>
              <a:gd name="connsiteX1880" fmla="*/ 2986804 w 4719208"/>
              <a:gd name="connsiteY1880" fmla="*/ 1059899 h 2714626"/>
              <a:gd name="connsiteX1881" fmla="*/ 2983504 w 4719208"/>
              <a:gd name="connsiteY1881" fmla="*/ 1059899 h 2714626"/>
              <a:gd name="connsiteX1882" fmla="*/ 2983504 w 4719208"/>
              <a:gd name="connsiteY1882" fmla="*/ 1059709 h 2714626"/>
              <a:gd name="connsiteX1883" fmla="*/ 2985008 w 4719208"/>
              <a:gd name="connsiteY1883" fmla="*/ 1077619 h 2714626"/>
              <a:gd name="connsiteX1884" fmla="*/ 2980768 w 4719208"/>
              <a:gd name="connsiteY1884" fmla="*/ 1076602 h 2714626"/>
              <a:gd name="connsiteX1885" fmla="*/ 2978882 w 4719208"/>
              <a:gd name="connsiteY1885" fmla="*/ 1073551 h 2714626"/>
              <a:gd name="connsiteX1886" fmla="*/ 2982181 w 4719208"/>
              <a:gd name="connsiteY1886" fmla="*/ 1072194 h 2714626"/>
              <a:gd name="connsiteX1887" fmla="*/ 2990192 w 4719208"/>
              <a:gd name="connsiteY1887" fmla="*/ 1073212 h 2714626"/>
              <a:gd name="connsiteX1888" fmla="*/ 2993020 w 4719208"/>
              <a:gd name="connsiteY1888" fmla="*/ 1072533 h 2714626"/>
              <a:gd name="connsiteX1889" fmla="*/ 2992549 w 4719208"/>
              <a:gd name="connsiteY1889" fmla="*/ 1074907 h 2714626"/>
              <a:gd name="connsiteX1890" fmla="*/ 2985480 w 4719208"/>
              <a:gd name="connsiteY1890" fmla="*/ 1075584 h 2714626"/>
              <a:gd name="connsiteX1891" fmla="*/ 3020109 w 4719208"/>
              <a:gd name="connsiteY1891" fmla="*/ 1077619 h 2714626"/>
              <a:gd name="connsiteX1892" fmla="*/ 2994434 w 4719208"/>
              <a:gd name="connsiteY1892" fmla="*/ 1075386 h 2714626"/>
              <a:gd name="connsiteX1893" fmla="*/ 3000503 w 4719208"/>
              <a:gd name="connsiteY1893" fmla="*/ 1072513 h 2714626"/>
              <a:gd name="connsiteX1894" fmla="*/ 3013106 w 4719208"/>
              <a:gd name="connsiteY1894" fmla="*/ 1072194 h 2714626"/>
              <a:gd name="connsiteX1895" fmla="*/ 3031779 w 4719208"/>
              <a:gd name="connsiteY1895" fmla="*/ 1076661 h 2714626"/>
              <a:gd name="connsiteX1896" fmla="*/ 3043916 w 4719208"/>
              <a:gd name="connsiteY1896" fmla="*/ 1077300 h 2714626"/>
              <a:gd name="connsiteX1897" fmla="*/ 3343630 w 4719208"/>
              <a:gd name="connsiteY1897" fmla="*/ 1093891 h 2714626"/>
              <a:gd name="connsiteX1898" fmla="*/ 3337975 w 4719208"/>
              <a:gd name="connsiteY1898" fmla="*/ 1093348 h 2714626"/>
              <a:gd name="connsiteX1899" fmla="*/ 3339003 w 4719208"/>
              <a:gd name="connsiteY1899" fmla="*/ 1091721 h 2714626"/>
              <a:gd name="connsiteX1900" fmla="*/ 3343630 w 4719208"/>
              <a:gd name="connsiteY1900" fmla="*/ 1091721 h 2714626"/>
              <a:gd name="connsiteX1901" fmla="*/ 3294088 w 4719208"/>
              <a:gd name="connsiteY1901" fmla="*/ 1097145 h 2714626"/>
              <a:gd name="connsiteX1902" fmla="*/ 3289170 w 4719208"/>
              <a:gd name="connsiteY1902" fmla="*/ 1095961 h 2714626"/>
              <a:gd name="connsiteX1903" fmla="*/ 3290153 w 4719208"/>
              <a:gd name="connsiteY1903" fmla="*/ 1093989 h 2714626"/>
              <a:gd name="connsiteX1904" fmla="*/ 3287694 w 4719208"/>
              <a:gd name="connsiteY1904" fmla="*/ 1094384 h 2714626"/>
              <a:gd name="connsiteX1905" fmla="*/ 3287203 w 4719208"/>
              <a:gd name="connsiteY1905" fmla="*/ 1097145 h 2714626"/>
              <a:gd name="connsiteX1906" fmla="*/ 3284252 w 4719208"/>
              <a:gd name="connsiteY1906" fmla="*/ 1095567 h 2714626"/>
              <a:gd name="connsiteX1907" fmla="*/ 3286711 w 4719208"/>
              <a:gd name="connsiteY1907" fmla="*/ 1093200 h 2714626"/>
              <a:gd name="connsiteX1908" fmla="*/ 3288678 w 4719208"/>
              <a:gd name="connsiteY1908" fmla="*/ 1092806 h 2714626"/>
              <a:gd name="connsiteX1909" fmla="*/ 3290646 w 4719208"/>
              <a:gd name="connsiteY1909" fmla="*/ 1092806 h 2714626"/>
              <a:gd name="connsiteX1910" fmla="*/ 3293596 w 4719208"/>
              <a:gd name="connsiteY1910" fmla="*/ 1095567 h 2714626"/>
              <a:gd name="connsiteX1911" fmla="*/ 3295562 w 4719208"/>
              <a:gd name="connsiteY1911" fmla="*/ 1095961 h 2714626"/>
              <a:gd name="connsiteX1912" fmla="*/ 2797924 w 4719208"/>
              <a:gd name="connsiteY1912" fmla="*/ 1098230 h 2714626"/>
              <a:gd name="connsiteX1913" fmla="*/ 2794154 w 4719208"/>
              <a:gd name="connsiteY1913" fmla="*/ 1098230 h 2714626"/>
              <a:gd name="connsiteX1914" fmla="*/ 2788970 w 4719208"/>
              <a:gd name="connsiteY1914" fmla="*/ 1097921 h 2714626"/>
              <a:gd name="connsiteX1915" fmla="*/ 2788027 w 4719208"/>
              <a:gd name="connsiteY1915" fmla="*/ 1096061 h 2714626"/>
              <a:gd name="connsiteX1916" fmla="*/ 2790854 w 4719208"/>
              <a:gd name="connsiteY1916" fmla="*/ 1096061 h 2714626"/>
              <a:gd name="connsiteX1917" fmla="*/ 2796981 w 4719208"/>
              <a:gd name="connsiteY1917" fmla="*/ 1096371 h 2714626"/>
              <a:gd name="connsiteX1918" fmla="*/ 3315210 w 4719208"/>
              <a:gd name="connsiteY1918" fmla="*/ 1098230 h 2714626"/>
              <a:gd name="connsiteX1919" fmla="*/ 3309847 w 4719208"/>
              <a:gd name="connsiteY1919" fmla="*/ 1096061 h 2714626"/>
              <a:gd name="connsiteX1920" fmla="*/ 3305459 w 4719208"/>
              <a:gd name="connsiteY1920" fmla="*/ 1095699 h 2714626"/>
              <a:gd name="connsiteX1921" fmla="*/ 3312771 w 4719208"/>
              <a:gd name="connsiteY1921" fmla="*/ 1093891 h 2714626"/>
              <a:gd name="connsiteX1922" fmla="*/ 3319596 w 4719208"/>
              <a:gd name="connsiteY1922" fmla="*/ 1096061 h 2714626"/>
              <a:gd name="connsiteX1923" fmla="*/ 3318134 w 4719208"/>
              <a:gd name="connsiteY1923" fmla="*/ 1097507 h 2714626"/>
              <a:gd name="connsiteX1924" fmla="*/ 2680364 w 4719208"/>
              <a:gd name="connsiteY1924" fmla="*/ 1107993 h 2714626"/>
              <a:gd name="connsiteX1925" fmla="*/ 2673512 w 4719208"/>
              <a:gd name="connsiteY1925" fmla="*/ 1106599 h 2714626"/>
              <a:gd name="connsiteX1926" fmla="*/ 2675470 w 4719208"/>
              <a:gd name="connsiteY1926" fmla="*/ 1104738 h 2714626"/>
              <a:gd name="connsiteX1927" fmla="*/ 2681832 w 4719208"/>
              <a:gd name="connsiteY1927" fmla="*/ 1106133 h 2714626"/>
              <a:gd name="connsiteX1928" fmla="*/ 2686237 w 4719208"/>
              <a:gd name="connsiteY1928" fmla="*/ 1105204 h 2714626"/>
              <a:gd name="connsiteX1929" fmla="*/ 2686236 w 4719208"/>
              <a:gd name="connsiteY1929" fmla="*/ 1110163 h 2714626"/>
              <a:gd name="connsiteX1930" fmla="*/ 2692058 w 4719208"/>
              <a:gd name="connsiteY1930" fmla="*/ 1105824 h 2714626"/>
              <a:gd name="connsiteX1931" fmla="*/ 2693305 w 4719208"/>
              <a:gd name="connsiteY1931" fmla="*/ 1107559 h 2714626"/>
              <a:gd name="connsiteX1932" fmla="*/ 2690395 w 4719208"/>
              <a:gd name="connsiteY1932" fmla="*/ 1109295 h 2714626"/>
              <a:gd name="connsiteX1933" fmla="*/ 2706485 w 4719208"/>
              <a:gd name="connsiteY1933" fmla="*/ 1116160 h 2714626"/>
              <a:gd name="connsiteX1934" fmla="*/ 2711513 w 4719208"/>
              <a:gd name="connsiteY1934" fmla="*/ 1115334 h 2714626"/>
              <a:gd name="connsiteX1935" fmla="*/ 2697970 w 4719208"/>
              <a:gd name="connsiteY1935" fmla="*/ 1114877 h 2714626"/>
              <a:gd name="connsiteX1936" fmla="*/ 2947864 w 4719208"/>
              <a:gd name="connsiteY1936" fmla="*/ 1117757 h 2714626"/>
              <a:gd name="connsiteX1937" fmla="*/ 2944952 w 4719208"/>
              <a:gd name="connsiteY1937" fmla="*/ 1117757 h 2714626"/>
              <a:gd name="connsiteX1938" fmla="*/ 2947864 w 4719208"/>
              <a:gd name="connsiteY1938" fmla="*/ 1115785 h 2714626"/>
              <a:gd name="connsiteX1939" fmla="*/ 2952022 w 4719208"/>
              <a:gd name="connsiteY1939" fmla="*/ 1113418 h 2714626"/>
              <a:gd name="connsiteX1940" fmla="*/ 2950774 w 4719208"/>
              <a:gd name="connsiteY1940" fmla="*/ 1115785 h 2714626"/>
              <a:gd name="connsiteX1941" fmla="*/ 782324 w 4719208"/>
              <a:gd name="connsiteY1941" fmla="*/ 1121490 h 2714626"/>
              <a:gd name="connsiteX1942" fmla="*/ 789902 w 4719208"/>
              <a:gd name="connsiteY1942" fmla="*/ 1111692 h 2714626"/>
              <a:gd name="connsiteX1943" fmla="*/ 788111 w 4719208"/>
              <a:gd name="connsiteY1943" fmla="*/ 1110192 h 2714626"/>
              <a:gd name="connsiteX1944" fmla="*/ 787100 w 4719208"/>
              <a:gd name="connsiteY1944" fmla="*/ 1109502 h 2714626"/>
              <a:gd name="connsiteX1945" fmla="*/ 781916 w 4719208"/>
              <a:gd name="connsiteY1945" fmla="*/ 1105161 h 2714626"/>
              <a:gd name="connsiteX1946" fmla="*/ 781845 w 4719208"/>
              <a:gd name="connsiteY1946" fmla="*/ 1104941 h 2714626"/>
              <a:gd name="connsiteX1947" fmla="*/ 735530 w 4719208"/>
              <a:gd name="connsiteY1947" fmla="*/ 1066138 h 2714626"/>
              <a:gd name="connsiteX1948" fmla="*/ 735133 w 4719208"/>
              <a:gd name="connsiteY1948" fmla="*/ 1074770 h 2714626"/>
              <a:gd name="connsiteX1949" fmla="*/ 757883 w 4719208"/>
              <a:gd name="connsiteY1949" fmla="*/ 1097566 h 2714626"/>
              <a:gd name="connsiteX1950" fmla="*/ 2937312 w 4719208"/>
              <a:gd name="connsiteY1950" fmla="*/ 1121734 h 2714626"/>
              <a:gd name="connsiteX1951" fmla="*/ 2943179 w 4719208"/>
              <a:gd name="connsiteY1951" fmla="*/ 1121609 h 2714626"/>
              <a:gd name="connsiteX1952" fmla="*/ 2966159 w 4719208"/>
              <a:gd name="connsiteY1952" fmla="*/ 1118446 h 2714626"/>
              <a:gd name="connsiteX1953" fmla="*/ 2966159 w 4719208"/>
              <a:gd name="connsiteY1953" fmla="*/ 1117757 h 2714626"/>
              <a:gd name="connsiteX1954" fmla="*/ 2967575 w 4719208"/>
              <a:gd name="connsiteY1954" fmla="*/ 1118251 h 2714626"/>
              <a:gd name="connsiteX1955" fmla="*/ 2973790 w 4719208"/>
              <a:gd name="connsiteY1955" fmla="*/ 1117396 h 2714626"/>
              <a:gd name="connsiteX1956" fmla="*/ 3018076 w 4719208"/>
              <a:gd name="connsiteY1956" fmla="*/ 1109078 h 2714626"/>
              <a:gd name="connsiteX1957" fmla="*/ 3138214 w 4719208"/>
              <a:gd name="connsiteY1957" fmla="*/ 1083043 h 2714626"/>
              <a:gd name="connsiteX1958" fmla="*/ 3210020 w 4719208"/>
              <a:gd name="connsiteY1958" fmla="*/ 1066509 h 2714626"/>
              <a:gd name="connsiteX1959" fmla="*/ 3164970 w 4719208"/>
              <a:gd name="connsiteY1959" fmla="*/ 1065323 h 2714626"/>
              <a:gd name="connsiteX1960" fmla="*/ 3128678 w 4719208"/>
              <a:gd name="connsiteY1960" fmla="*/ 1061707 h 2714626"/>
              <a:gd name="connsiteX1961" fmla="*/ 3127734 w 4719208"/>
              <a:gd name="connsiteY1961" fmla="*/ 1062792 h 2714626"/>
              <a:gd name="connsiteX1962" fmla="*/ 3128206 w 4719208"/>
              <a:gd name="connsiteY1962" fmla="*/ 1067131 h 2714626"/>
              <a:gd name="connsiteX1963" fmla="*/ 3126320 w 4719208"/>
              <a:gd name="connsiteY1963" fmla="*/ 1067493 h 2714626"/>
              <a:gd name="connsiteX1964" fmla="*/ 3123964 w 4719208"/>
              <a:gd name="connsiteY1964" fmla="*/ 1065323 h 2714626"/>
              <a:gd name="connsiteX1965" fmla="*/ 3119250 w 4719208"/>
              <a:gd name="connsiteY1965" fmla="*/ 1063877 h 2714626"/>
              <a:gd name="connsiteX1966" fmla="*/ 3116894 w 4719208"/>
              <a:gd name="connsiteY1966" fmla="*/ 1064600 h 2714626"/>
              <a:gd name="connsiteX1967" fmla="*/ 3115951 w 4719208"/>
              <a:gd name="connsiteY1967" fmla="*/ 1062430 h 2714626"/>
              <a:gd name="connsiteX1968" fmla="*/ 3109352 w 4719208"/>
              <a:gd name="connsiteY1968" fmla="*/ 1061346 h 2714626"/>
              <a:gd name="connsiteX1969" fmla="*/ 3105110 w 4719208"/>
              <a:gd name="connsiteY1969" fmla="*/ 1061707 h 2714626"/>
              <a:gd name="connsiteX1970" fmla="*/ 3104639 w 4719208"/>
              <a:gd name="connsiteY1970" fmla="*/ 1064600 h 2714626"/>
              <a:gd name="connsiteX1971" fmla="*/ 3105581 w 4719208"/>
              <a:gd name="connsiteY1971" fmla="*/ 1064962 h 2714626"/>
              <a:gd name="connsiteX1972" fmla="*/ 3100396 w 4719208"/>
              <a:gd name="connsiteY1972" fmla="*/ 1063516 h 2714626"/>
              <a:gd name="connsiteX1973" fmla="*/ 3088142 w 4719208"/>
              <a:gd name="connsiteY1973" fmla="*/ 1063877 h 2714626"/>
              <a:gd name="connsiteX1974" fmla="*/ 3082014 w 4719208"/>
              <a:gd name="connsiteY1974" fmla="*/ 1066408 h 2714626"/>
              <a:gd name="connsiteX1975" fmla="*/ 3082014 w 4719208"/>
              <a:gd name="connsiteY1975" fmla="*/ 1063516 h 2714626"/>
              <a:gd name="connsiteX1976" fmla="*/ 3074001 w 4719208"/>
              <a:gd name="connsiteY1976" fmla="*/ 1064962 h 2714626"/>
              <a:gd name="connsiteX1977" fmla="*/ 3057034 w 4719208"/>
              <a:gd name="connsiteY1977" fmla="*/ 1063877 h 2714626"/>
              <a:gd name="connsiteX1978" fmla="*/ 3049492 w 4719208"/>
              <a:gd name="connsiteY1978" fmla="*/ 1060622 h 2714626"/>
              <a:gd name="connsiteX1979" fmla="*/ 3050906 w 4719208"/>
              <a:gd name="connsiteY1979" fmla="*/ 1064600 h 2714626"/>
              <a:gd name="connsiteX1980" fmla="*/ 3051378 w 4719208"/>
              <a:gd name="connsiteY1980" fmla="*/ 1068216 h 2714626"/>
              <a:gd name="connsiteX1981" fmla="*/ 3048549 w 4719208"/>
              <a:gd name="connsiteY1981" fmla="*/ 1064962 h 2714626"/>
              <a:gd name="connsiteX1982" fmla="*/ 3046193 w 4719208"/>
              <a:gd name="connsiteY1982" fmla="*/ 1061707 h 2714626"/>
              <a:gd name="connsiteX1983" fmla="*/ 3030638 w 4719208"/>
              <a:gd name="connsiteY1983" fmla="*/ 1061707 h 2714626"/>
              <a:gd name="connsiteX1984" fmla="*/ 3000001 w 4719208"/>
              <a:gd name="connsiteY1984" fmla="*/ 1061346 h 2714626"/>
              <a:gd name="connsiteX1985" fmla="*/ 2983504 w 4719208"/>
              <a:gd name="connsiteY1985" fmla="*/ 1057730 h 2714626"/>
              <a:gd name="connsiteX1986" fmla="*/ 2983504 w 4719208"/>
              <a:gd name="connsiteY1986" fmla="*/ 1059709 h 2714626"/>
              <a:gd name="connsiteX1987" fmla="*/ 2967950 w 4719208"/>
              <a:gd name="connsiteY1987" fmla="*/ 1058814 h 2714626"/>
              <a:gd name="connsiteX1988" fmla="*/ 2927886 w 4719208"/>
              <a:gd name="connsiteY1988" fmla="*/ 1059899 h 2714626"/>
              <a:gd name="connsiteX1989" fmla="*/ 2865670 w 4719208"/>
              <a:gd name="connsiteY1989" fmla="*/ 1064600 h 2714626"/>
              <a:gd name="connsiteX1990" fmla="*/ 2825605 w 4719208"/>
              <a:gd name="connsiteY1990" fmla="*/ 1064962 h 2714626"/>
              <a:gd name="connsiteX1991" fmla="*/ 2821835 w 4719208"/>
              <a:gd name="connsiteY1991" fmla="*/ 1065323 h 2714626"/>
              <a:gd name="connsiteX1992" fmla="*/ 2821835 w 4719208"/>
              <a:gd name="connsiteY1992" fmla="*/ 1068216 h 2714626"/>
              <a:gd name="connsiteX1993" fmla="*/ 2813822 w 4719208"/>
              <a:gd name="connsiteY1993" fmla="*/ 1066408 h 2714626"/>
              <a:gd name="connsiteX1994" fmla="*/ 2796382 w 4719208"/>
              <a:gd name="connsiteY1994" fmla="*/ 1066408 h 2714626"/>
              <a:gd name="connsiteX1995" fmla="*/ 2769987 w 4719208"/>
              <a:gd name="connsiteY1995" fmla="*/ 1070748 h 2714626"/>
              <a:gd name="connsiteX1996" fmla="*/ 2754904 w 4719208"/>
              <a:gd name="connsiteY1996" fmla="*/ 1074725 h 2714626"/>
              <a:gd name="connsiteX1997" fmla="*/ 2753962 w 4719208"/>
              <a:gd name="connsiteY1997" fmla="*/ 1070748 h 2714626"/>
              <a:gd name="connsiteX1998" fmla="*/ 2741236 w 4719208"/>
              <a:gd name="connsiteY1998" fmla="*/ 1074725 h 2714626"/>
              <a:gd name="connsiteX1999" fmla="*/ 2710598 w 4719208"/>
              <a:gd name="connsiteY1999" fmla="*/ 1077980 h 2714626"/>
              <a:gd name="connsiteX2000" fmla="*/ 2696458 w 4719208"/>
              <a:gd name="connsiteY2000" fmla="*/ 1076895 h 2714626"/>
              <a:gd name="connsiteX2001" fmla="*/ 2696930 w 4719208"/>
              <a:gd name="connsiteY2001" fmla="*/ 1077980 h 2714626"/>
              <a:gd name="connsiteX2002" fmla="*/ 2698343 w 4719208"/>
              <a:gd name="connsiteY2002" fmla="*/ 1077980 h 2714626"/>
              <a:gd name="connsiteX2003" fmla="*/ 2692216 w 4719208"/>
              <a:gd name="connsiteY2003" fmla="*/ 1079065 h 2714626"/>
              <a:gd name="connsiteX2004" fmla="*/ 2679961 w 4719208"/>
              <a:gd name="connsiteY2004" fmla="*/ 1079065 h 2714626"/>
              <a:gd name="connsiteX2005" fmla="*/ 2673362 w 4719208"/>
              <a:gd name="connsiteY2005" fmla="*/ 1081234 h 2714626"/>
              <a:gd name="connsiteX2006" fmla="*/ 2670534 w 4719208"/>
              <a:gd name="connsiteY2006" fmla="*/ 1083766 h 2714626"/>
              <a:gd name="connsiteX2007" fmla="*/ 2669120 w 4719208"/>
              <a:gd name="connsiteY2007" fmla="*/ 1082319 h 2714626"/>
              <a:gd name="connsiteX2008" fmla="*/ 2670062 w 4719208"/>
              <a:gd name="connsiteY2008" fmla="*/ 1080511 h 2714626"/>
              <a:gd name="connsiteX2009" fmla="*/ 2658280 w 4719208"/>
              <a:gd name="connsiteY2009" fmla="*/ 1083043 h 2714626"/>
              <a:gd name="connsiteX2010" fmla="*/ 2634712 w 4719208"/>
              <a:gd name="connsiteY2010" fmla="*/ 1086297 h 2714626"/>
              <a:gd name="connsiteX2011" fmla="*/ 2625757 w 4719208"/>
              <a:gd name="connsiteY2011" fmla="*/ 1085212 h 2714626"/>
              <a:gd name="connsiteX2012" fmla="*/ 2624342 w 4719208"/>
              <a:gd name="connsiteY2012" fmla="*/ 1085935 h 2714626"/>
              <a:gd name="connsiteX2013" fmla="*/ 2626700 w 4719208"/>
              <a:gd name="connsiteY2013" fmla="*/ 1087743 h 2714626"/>
              <a:gd name="connsiteX2014" fmla="*/ 2625286 w 4719208"/>
              <a:gd name="connsiteY2014" fmla="*/ 1088466 h 2714626"/>
              <a:gd name="connsiteX2015" fmla="*/ 2616330 w 4719208"/>
              <a:gd name="connsiteY2015" fmla="*/ 1087382 h 2714626"/>
              <a:gd name="connsiteX2016" fmla="*/ 2597476 w 4719208"/>
              <a:gd name="connsiteY2016" fmla="*/ 1090636 h 2714626"/>
              <a:gd name="connsiteX2017" fmla="*/ 2587107 w 4719208"/>
              <a:gd name="connsiteY2017" fmla="*/ 1093529 h 2714626"/>
              <a:gd name="connsiteX2018" fmla="*/ 2599362 w 4719208"/>
              <a:gd name="connsiteY2018" fmla="*/ 1093529 h 2714626"/>
              <a:gd name="connsiteX2019" fmla="*/ 2621043 w 4719208"/>
              <a:gd name="connsiteY2019" fmla="*/ 1096061 h 2714626"/>
              <a:gd name="connsiteX2020" fmla="*/ 2634712 w 4719208"/>
              <a:gd name="connsiteY2020" fmla="*/ 1095698 h 2714626"/>
              <a:gd name="connsiteX2021" fmla="*/ 2641311 w 4719208"/>
              <a:gd name="connsiteY2021" fmla="*/ 1093529 h 2714626"/>
              <a:gd name="connsiteX2022" fmla="*/ 2643668 w 4719208"/>
              <a:gd name="connsiteY2022" fmla="*/ 1095698 h 2714626"/>
              <a:gd name="connsiteX2023" fmla="*/ 2638955 w 4719208"/>
              <a:gd name="connsiteY2023" fmla="*/ 1098953 h 2714626"/>
              <a:gd name="connsiteX2024" fmla="*/ 2638012 w 4719208"/>
              <a:gd name="connsiteY2024" fmla="*/ 1100761 h 2714626"/>
              <a:gd name="connsiteX2025" fmla="*/ 2648852 w 4719208"/>
              <a:gd name="connsiteY2025" fmla="*/ 1098230 h 2714626"/>
              <a:gd name="connsiteX2026" fmla="*/ 2664407 w 4719208"/>
              <a:gd name="connsiteY2026" fmla="*/ 1091359 h 2714626"/>
              <a:gd name="connsiteX2027" fmla="*/ 2675248 w 4719208"/>
              <a:gd name="connsiteY2027" fmla="*/ 1090636 h 2714626"/>
              <a:gd name="connsiteX2028" fmla="*/ 2682318 w 4719208"/>
              <a:gd name="connsiteY2028" fmla="*/ 1092444 h 2714626"/>
              <a:gd name="connsiteX2029" fmla="*/ 2676190 w 4719208"/>
              <a:gd name="connsiteY2029" fmla="*/ 1092083 h 2714626"/>
              <a:gd name="connsiteX2030" fmla="*/ 2664407 w 4719208"/>
              <a:gd name="connsiteY2030" fmla="*/ 1094614 h 2714626"/>
              <a:gd name="connsiteX2031" fmla="*/ 2662050 w 4719208"/>
              <a:gd name="connsiteY2031" fmla="*/ 1098953 h 2714626"/>
              <a:gd name="connsiteX2032" fmla="*/ 2658280 w 4719208"/>
              <a:gd name="connsiteY2032" fmla="*/ 1097145 h 2714626"/>
              <a:gd name="connsiteX2033" fmla="*/ 2651681 w 4719208"/>
              <a:gd name="connsiteY2033" fmla="*/ 1099315 h 2714626"/>
              <a:gd name="connsiteX2034" fmla="*/ 2647438 w 4719208"/>
              <a:gd name="connsiteY2034" fmla="*/ 1099315 h 2714626"/>
              <a:gd name="connsiteX2035" fmla="*/ 2650266 w 4719208"/>
              <a:gd name="connsiteY2035" fmla="*/ 1101484 h 2714626"/>
              <a:gd name="connsiteX2036" fmla="*/ 2655922 w 4719208"/>
              <a:gd name="connsiteY2036" fmla="*/ 1101846 h 2714626"/>
              <a:gd name="connsiteX2037" fmla="*/ 2662992 w 4719208"/>
              <a:gd name="connsiteY2037" fmla="*/ 1099676 h 2714626"/>
              <a:gd name="connsiteX2038" fmla="*/ 2670534 w 4719208"/>
              <a:gd name="connsiteY2038" fmla="*/ 1101484 h 2714626"/>
              <a:gd name="connsiteX2039" fmla="*/ 2670534 w 4719208"/>
              <a:gd name="connsiteY2039" fmla="*/ 1103654 h 2714626"/>
              <a:gd name="connsiteX2040" fmla="*/ 2670062 w 4719208"/>
              <a:gd name="connsiteY2040" fmla="*/ 1104016 h 2714626"/>
              <a:gd name="connsiteX2041" fmla="*/ 2669120 w 4719208"/>
              <a:gd name="connsiteY2041" fmla="*/ 1101484 h 2714626"/>
              <a:gd name="connsiteX2042" fmla="*/ 2657808 w 4719208"/>
              <a:gd name="connsiteY2042" fmla="*/ 1104016 h 2714626"/>
              <a:gd name="connsiteX2043" fmla="*/ 2645183 w 4719208"/>
              <a:gd name="connsiteY2043" fmla="*/ 1106922 h 2714626"/>
              <a:gd name="connsiteX2044" fmla="*/ 2655734 w 4719208"/>
              <a:gd name="connsiteY2044" fmla="*/ 1108512 h 2714626"/>
              <a:gd name="connsiteX2045" fmla="*/ 2657263 w 4719208"/>
              <a:gd name="connsiteY2045" fmla="*/ 1108606 h 2714626"/>
              <a:gd name="connsiteX2046" fmla="*/ 2662050 w 4719208"/>
              <a:gd name="connsiteY2046" fmla="*/ 1107270 h 2714626"/>
              <a:gd name="connsiteX2047" fmla="*/ 2660636 w 4719208"/>
              <a:gd name="connsiteY2047" fmla="*/ 1108716 h 2714626"/>
              <a:gd name="connsiteX2048" fmla="*/ 2660576 w 4719208"/>
              <a:gd name="connsiteY2048" fmla="*/ 1108810 h 2714626"/>
              <a:gd name="connsiteX2049" fmla="*/ 2664103 w 4719208"/>
              <a:gd name="connsiteY2049" fmla="*/ 1109027 h 2714626"/>
              <a:gd name="connsiteX2050" fmla="*/ 2665821 w 4719208"/>
              <a:gd name="connsiteY2050" fmla="*/ 1107270 h 2714626"/>
              <a:gd name="connsiteX2051" fmla="*/ 2668648 w 4719208"/>
              <a:gd name="connsiteY2051" fmla="*/ 1106547 h 2714626"/>
              <a:gd name="connsiteX2052" fmla="*/ 2667235 w 4719208"/>
              <a:gd name="connsiteY2052" fmla="*/ 1109078 h 2714626"/>
              <a:gd name="connsiteX2053" fmla="*/ 2667006 w 4719208"/>
              <a:gd name="connsiteY2053" fmla="*/ 1109206 h 2714626"/>
              <a:gd name="connsiteX2054" fmla="*/ 2672726 w 4719208"/>
              <a:gd name="connsiteY2054" fmla="*/ 1109558 h 2714626"/>
              <a:gd name="connsiteX2055" fmla="*/ 2673833 w 4719208"/>
              <a:gd name="connsiteY2055" fmla="*/ 1109078 h 2714626"/>
              <a:gd name="connsiteX2056" fmla="*/ 2680903 w 4719208"/>
              <a:gd name="connsiteY2056" fmla="*/ 1109078 h 2714626"/>
              <a:gd name="connsiteX2057" fmla="*/ 2681571 w 4719208"/>
              <a:gd name="connsiteY2057" fmla="*/ 1110103 h 2714626"/>
              <a:gd name="connsiteX2058" fmla="*/ 2685073 w 4719208"/>
              <a:gd name="connsiteY2058" fmla="*/ 1110319 h 2714626"/>
              <a:gd name="connsiteX2059" fmla="*/ 2749883 w 4719208"/>
              <a:gd name="connsiteY2059" fmla="*/ 1112713 h 2714626"/>
              <a:gd name="connsiteX2060" fmla="*/ 2750191 w 4719208"/>
              <a:gd name="connsiteY2060" fmla="*/ 1112694 h 2714626"/>
              <a:gd name="connsiteX2061" fmla="*/ 2761032 w 4719208"/>
              <a:gd name="connsiteY2061" fmla="*/ 1112694 h 2714626"/>
              <a:gd name="connsiteX2062" fmla="*/ 2772344 w 4719208"/>
              <a:gd name="connsiteY2062" fmla="*/ 1111971 h 2714626"/>
              <a:gd name="connsiteX2063" fmla="*/ 2818535 w 4719208"/>
              <a:gd name="connsiteY2063" fmla="*/ 1108716 h 2714626"/>
              <a:gd name="connsiteX2064" fmla="*/ 2841631 w 4719208"/>
              <a:gd name="connsiteY2064" fmla="*/ 1107632 h 2714626"/>
              <a:gd name="connsiteX2065" fmla="*/ 2888765 w 4719208"/>
              <a:gd name="connsiteY2065" fmla="*/ 1108716 h 2714626"/>
              <a:gd name="connsiteX2066" fmla="*/ 2910918 w 4719208"/>
              <a:gd name="connsiteY2066" fmla="*/ 1112333 h 2714626"/>
              <a:gd name="connsiteX2067" fmla="*/ 2925058 w 4719208"/>
              <a:gd name="connsiteY2067" fmla="*/ 1111248 h 2714626"/>
              <a:gd name="connsiteX2068" fmla="*/ 2936841 w 4719208"/>
              <a:gd name="connsiteY2068" fmla="*/ 1108355 h 2714626"/>
              <a:gd name="connsiteX2069" fmla="*/ 2935899 w 4719208"/>
              <a:gd name="connsiteY2069" fmla="*/ 1110163 h 2714626"/>
              <a:gd name="connsiteX2070" fmla="*/ 2932128 w 4719208"/>
              <a:gd name="connsiteY2070" fmla="*/ 1112694 h 2714626"/>
              <a:gd name="connsiteX2071" fmla="*/ 2935899 w 4719208"/>
              <a:gd name="connsiteY2071" fmla="*/ 1113418 h 2714626"/>
              <a:gd name="connsiteX2072" fmla="*/ 2932128 w 4719208"/>
              <a:gd name="connsiteY2072" fmla="*/ 1115949 h 2714626"/>
              <a:gd name="connsiteX2073" fmla="*/ 2929771 w 4719208"/>
              <a:gd name="connsiteY2073" fmla="*/ 1119565 h 2714626"/>
              <a:gd name="connsiteX2074" fmla="*/ 2626700 w 4719208"/>
              <a:gd name="connsiteY2074" fmla="*/ 1130051 h 2714626"/>
              <a:gd name="connsiteX2075" fmla="*/ 2640668 w 4719208"/>
              <a:gd name="connsiteY2075" fmla="*/ 1128669 h 2714626"/>
              <a:gd name="connsiteX2076" fmla="*/ 2628045 w 4719208"/>
              <a:gd name="connsiteY2076" fmla="*/ 1126646 h 2714626"/>
              <a:gd name="connsiteX2077" fmla="*/ 2625286 w 4719208"/>
              <a:gd name="connsiteY2077" fmla="*/ 1126797 h 2714626"/>
              <a:gd name="connsiteX2078" fmla="*/ 2626700 w 4719208"/>
              <a:gd name="connsiteY2078" fmla="*/ 1127882 h 2714626"/>
              <a:gd name="connsiteX2079" fmla="*/ 2629998 w 4719208"/>
              <a:gd name="connsiteY2079" fmla="*/ 1129690 h 2714626"/>
              <a:gd name="connsiteX2080" fmla="*/ 3136352 w 4719208"/>
              <a:gd name="connsiteY2080" fmla="*/ 1137284 h 2714626"/>
              <a:gd name="connsiteX2081" fmla="*/ 3131567 w 4719208"/>
              <a:gd name="connsiteY2081" fmla="*/ 1136199 h 2714626"/>
              <a:gd name="connsiteX2082" fmla="*/ 3132003 w 4719208"/>
              <a:gd name="connsiteY2082" fmla="*/ 1134029 h 2714626"/>
              <a:gd name="connsiteX2083" fmla="*/ 3134178 w 4719208"/>
              <a:gd name="connsiteY2083" fmla="*/ 1135114 h 2714626"/>
              <a:gd name="connsiteX2084" fmla="*/ 3137222 w 4719208"/>
              <a:gd name="connsiteY2084" fmla="*/ 1135114 h 2714626"/>
              <a:gd name="connsiteX2085" fmla="*/ 3353309 w 4719208"/>
              <a:gd name="connsiteY2085" fmla="*/ 1140538 h 2714626"/>
              <a:gd name="connsiteX2086" fmla="*/ 3345044 w 4719208"/>
              <a:gd name="connsiteY2086" fmla="*/ 1140538 h 2714626"/>
              <a:gd name="connsiteX2087" fmla="*/ 3348959 w 4719208"/>
              <a:gd name="connsiteY2087" fmla="*/ 1138369 h 2714626"/>
              <a:gd name="connsiteX2088" fmla="*/ 3356354 w 4719208"/>
              <a:gd name="connsiteY2088" fmla="*/ 1139454 h 2714626"/>
              <a:gd name="connsiteX2089" fmla="*/ 3418255 w 4719208"/>
              <a:gd name="connsiteY2089" fmla="*/ 1143793 h 2714626"/>
              <a:gd name="connsiteX2090" fmla="*/ 3415730 w 4719208"/>
              <a:gd name="connsiteY2090" fmla="*/ 1143142 h 2714626"/>
              <a:gd name="connsiteX2091" fmla="*/ 3415730 w 4719208"/>
              <a:gd name="connsiteY2091" fmla="*/ 1141515 h 2714626"/>
              <a:gd name="connsiteX2092" fmla="*/ 3420780 w 4719208"/>
              <a:gd name="connsiteY2092" fmla="*/ 1141515 h 2714626"/>
              <a:gd name="connsiteX2093" fmla="*/ 3421285 w 4719208"/>
              <a:gd name="connsiteY2093" fmla="*/ 1140538 h 2714626"/>
              <a:gd name="connsiteX2094" fmla="*/ 3422800 w 4719208"/>
              <a:gd name="connsiteY2094" fmla="*/ 1141840 h 2714626"/>
              <a:gd name="connsiteX2095" fmla="*/ 3482925 w 4719208"/>
              <a:gd name="connsiteY2095" fmla="*/ 1145963 h 2714626"/>
              <a:gd name="connsiteX2096" fmla="*/ 3477936 w 4719208"/>
              <a:gd name="connsiteY2096" fmla="*/ 1145963 h 2714626"/>
              <a:gd name="connsiteX2097" fmla="*/ 3478435 w 4719208"/>
              <a:gd name="connsiteY2097" fmla="*/ 1143793 h 2714626"/>
              <a:gd name="connsiteX2098" fmla="*/ 3483424 w 4719208"/>
              <a:gd name="connsiteY2098" fmla="*/ 1144516 h 2714626"/>
              <a:gd name="connsiteX2099" fmla="*/ 3486418 w 4719208"/>
              <a:gd name="connsiteY2099" fmla="*/ 1144878 h 2714626"/>
              <a:gd name="connsiteX2100" fmla="*/ 3561238 w 4719208"/>
              <a:gd name="connsiteY2100" fmla="*/ 1147048 h 2714626"/>
              <a:gd name="connsiteX2101" fmla="*/ 3559933 w 4719208"/>
              <a:gd name="connsiteY2101" fmla="*/ 1143630 h 2714626"/>
              <a:gd name="connsiteX2102" fmla="*/ 3561238 w 4719208"/>
              <a:gd name="connsiteY2102" fmla="*/ 1139454 h 2714626"/>
              <a:gd name="connsiteX2103" fmla="*/ 3563848 w 4719208"/>
              <a:gd name="connsiteY2103" fmla="*/ 1139834 h 2714626"/>
              <a:gd name="connsiteX2104" fmla="*/ 3563848 w 4719208"/>
              <a:gd name="connsiteY2104" fmla="*/ 1143251 h 2714626"/>
              <a:gd name="connsiteX2105" fmla="*/ 3565588 w 4719208"/>
              <a:gd name="connsiteY2105" fmla="*/ 1143630 h 2714626"/>
              <a:gd name="connsiteX2106" fmla="*/ 3564283 w 4719208"/>
              <a:gd name="connsiteY2106" fmla="*/ 1146668 h 2714626"/>
              <a:gd name="connsiteX2107" fmla="*/ 3883682 w 4719208"/>
              <a:gd name="connsiteY2107" fmla="*/ 1149218 h 2714626"/>
              <a:gd name="connsiteX2108" fmla="*/ 3885702 w 4719208"/>
              <a:gd name="connsiteY2108" fmla="*/ 1145462 h 2714626"/>
              <a:gd name="connsiteX2109" fmla="*/ 3890751 w 4719208"/>
              <a:gd name="connsiteY2109" fmla="*/ 1143793 h 2714626"/>
              <a:gd name="connsiteX2110" fmla="*/ 3889237 w 4719208"/>
              <a:gd name="connsiteY2110" fmla="*/ 1147131 h 2714626"/>
              <a:gd name="connsiteX2111" fmla="*/ 3905055 w 4719208"/>
              <a:gd name="connsiteY2111" fmla="*/ 1151387 h 2714626"/>
              <a:gd name="connsiteX2112" fmla="*/ 3905055 w 4719208"/>
              <a:gd name="connsiteY2112" fmla="*/ 1150664 h 2714626"/>
              <a:gd name="connsiteX2113" fmla="*/ 3902061 w 4719208"/>
              <a:gd name="connsiteY2113" fmla="*/ 1151026 h 2714626"/>
              <a:gd name="connsiteX2114" fmla="*/ 3904056 w 4719208"/>
              <a:gd name="connsiteY2114" fmla="*/ 1147771 h 2714626"/>
              <a:gd name="connsiteX2115" fmla="*/ 3910543 w 4719208"/>
              <a:gd name="connsiteY2115" fmla="*/ 1145963 h 2714626"/>
              <a:gd name="connsiteX2116" fmla="*/ 3910044 w 4719208"/>
              <a:gd name="connsiteY2116" fmla="*/ 1147409 h 2714626"/>
              <a:gd name="connsiteX2117" fmla="*/ 3905553 w 4719208"/>
              <a:gd name="connsiteY2117" fmla="*/ 1149579 h 2714626"/>
              <a:gd name="connsiteX2118" fmla="*/ 3906053 w 4719208"/>
              <a:gd name="connsiteY2118" fmla="*/ 1151026 h 2714626"/>
              <a:gd name="connsiteX2119" fmla="*/ 3144152 w 4719208"/>
              <a:gd name="connsiteY2119" fmla="*/ 1155155 h 2714626"/>
              <a:gd name="connsiteX2120" fmla="*/ 3150726 w 4719208"/>
              <a:gd name="connsiteY2120" fmla="*/ 1154641 h 2714626"/>
              <a:gd name="connsiteX2121" fmla="*/ 3153696 w 4719208"/>
              <a:gd name="connsiteY2121" fmla="*/ 1152659 h 2714626"/>
              <a:gd name="connsiteX2122" fmla="*/ 3149522 w 4719208"/>
              <a:gd name="connsiteY2122" fmla="*/ 1153918 h 2714626"/>
              <a:gd name="connsiteX2123" fmla="*/ 3848338 w 4719208"/>
              <a:gd name="connsiteY2123" fmla="*/ 1160065 h 2714626"/>
              <a:gd name="connsiteX2124" fmla="*/ 3851637 w 4719208"/>
              <a:gd name="connsiteY2124" fmla="*/ 1157304 h 2714626"/>
              <a:gd name="connsiteX2125" fmla="*/ 3853993 w 4719208"/>
              <a:gd name="connsiteY2125" fmla="*/ 1153359 h 2714626"/>
              <a:gd name="connsiteX2126" fmla="*/ 3857292 w 4719208"/>
              <a:gd name="connsiteY2126" fmla="*/ 1153359 h 2714626"/>
              <a:gd name="connsiteX2127" fmla="*/ 3862476 w 4719208"/>
              <a:gd name="connsiteY2127" fmla="*/ 1151387 h 2714626"/>
              <a:gd name="connsiteX2128" fmla="*/ 3862476 w 4719208"/>
              <a:gd name="connsiteY2128" fmla="*/ 1153359 h 2714626"/>
              <a:gd name="connsiteX2129" fmla="*/ 3857292 w 4719208"/>
              <a:gd name="connsiteY2129" fmla="*/ 1155726 h 2714626"/>
              <a:gd name="connsiteX2130" fmla="*/ 3858706 w 4719208"/>
              <a:gd name="connsiteY2130" fmla="*/ 1156515 h 2714626"/>
              <a:gd name="connsiteX2131" fmla="*/ 3854936 w 4719208"/>
              <a:gd name="connsiteY2131" fmla="*/ 1158882 h 2714626"/>
              <a:gd name="connsiteX2132" fmla="*/ 3634862 w 4719208"/>
              <a:gd name="connsiteY2132" fmla="*/ 1164405 h 2714626"/>
              <a:gd name="connsiteX2133" fmla="*/ 3624966 w 4719208"/>
              <a:gd name="connsiteY2133" fmla="*/ 1164405 h 2714626"/>
              <a:gd name="connsiteX2134" fmla="*/ 3629914 w 4719208"/>
              <a:gd name="connsiteY2134" fmla="*/ 1163320 h 2714626"/>
              <a:gd name="connsiteX2135" fmla="*/ 3803570 w 4719208"/>
              <a:gd name="connsiteY2135" fmla="*/ 1167659 h 2714626"/>
              <a:gd name="connsiteX2136" fmla="*/ 3801684 w 4719208"/>
              <a:gd name="connsiteY2136" fmla="*/ 1166574 h 2714626"/>
              <a:gd name="connsiteX2137" fmla="*/ 3804041 w 4719208"/>
              <a:gd name="connsiteY2137" fmla="*/ 1165128 h 2714626"/>
              <a:gd name="connsiteX2138" fmla="*/ 3810167 w 4719208"/>
              <a:gd name="connsiteY2138" fmla="*/ 1164404 h 2714626"/>
              <a:gd name="connsiteX2139" fmla="*/ 3809225 w 4719208"/>
              <a:gd name="connsiteY2139" fmla="*/ 1165490 h 2714626"/>
              <a:gd name="connsiteX2140" fmla="*/ 3148463 w 4719208"/>
              <a:gd name="connsiteY2140" fmla="*/ 1182724 h 2714626"/>
              <a:gd name="connsiteX2141" fmla="*/ 3149853 w 4719208"/>
              <a:gd name="connsiteY2141" fmla="*/ 1182559 h 2714626"/>
              <a:gd name="connsiteX2142" fmla="*/ 3148500 w 4719208"/>
              <a:gd name="connsiteY2142" fmla="*/ 1182522 h 2714626"/>
              <a:gd name="connsiteX2143" fmla="*/ 3144667 w 4719208"/>
              <a:gd name="connsiteY2143" fmla="*/ 1183176 h 2714626"/>
              <a:gd name="connsiteX2144" fmla="*/ 3145772 w 4719208"/>
              <a:gd name="connsiteY2144" fmla="*/ 1183044 h 2714626"/>
              <a:gd name="connsiteX2145" fmla="*/ 3147008 w 4719208"/>
              <a:gd name="connsiteY2145" fmla="*/ 1182483 h 2714626"/>
              <a:gd name="connsiteX2146" fmla="*/ 3144763 w 4719208"/>
              <a:gd name="connsiteY2146" fmla="*/ 1182423 h 2714626"/>
              <a:gd name="connsiteX2147" fmla="*/ 3142364 w 4719208"/>
              <a:gd name="connsiteY2147" fmla="*/ 1182278 h 2714626"/>
              <a:gd name="connsiteX2148" fmla="*/ 3123138 w 4719208"/>
              <a:gd name="connsiteY2148" fmla="*/ 1185740 h 2714626"/>
              <a:gd name="connsiteX2149" fmla="*/ 3142165 w 4719208"/>
              <a:gd name="connsiteY2149" fmla="*/ 1183474 h 2714626"/>
              <a:gd name="connsiteX2150" fmla="*/ 3141681 w 4719208"/>
              <a:gd name="connsiteY2150" fmla="*/ 1183347 h 2714626"/>
              <a:gd name="connsiteX2151" fmla="*/ 3136718 w 4719208"/>
              <a:gd name="connsiteY2151" fmla="*/ 1181937 h 2714626"/>
              <a:gd name="connsiteX2152" fmla="*/ 3128660 w 4719208"/>
              <a:gd name="connsiteY2152" fmla="*/ 1181449 h 2714626"/>
              <a:gd name="connsiteX2153" fmla="*/ 3127849 w 4719208"/>
              <a:gd name="connsiteY2153" fmla="*/ 1182485 h 2714626"/>
              <a:gd name="connsiteX2154" fmla="*/ 3195470 w 4719208"/>
              <a:gd name="connsiteY2154" fmla="*/ 1193695 h 2714626"/>
              <a:gd name="connsiteX2155" fmla="*/ 3191511 w 4719208"/>
              <a:gd name="connsiteY2155" fmla="*/ 1193399 h 2714626"/>
              <a:gd name="connsiteX2156" fmla="*/ 3189532 w 4719208"/>
              <a:gd name="connsiteY2156" fmla="*/ 1192512 h 2714626"/>
              <a:gd name="connsiteX2157" fmla="*/ 3191016 w 4719208"/>
              <a:gd name="connsiteY2157" fmla="*/ 1191032 h 2714626"/>
              <a:gd name="connsiteX2158" fmla="*/ 3193985 w 4719208"/>
              <a:gd name="connsiteY2158" fmla="*/ 1190440 h 2714626"/>
              <a:gd name="connsiteX2159" fmla="*/ 3197450 w 4719208"/>
              <a:gd name="connsiteY2159" fmla="*/ 1190440 h 2714626"/>
              <a:gd name="connsiteX2160" fmla="*/ 3199428 w 4719208"/>
              <a:gd name="connsiteY2160" fmla="*/ 1191032 h 2714626"/>
              <a:gd name="connsiteX2161" fmla="*/ 3197944 w 4719208"/>
              <a:gd name="connsiteY2161" fmla="*/ 1192512 h 2714626"/>
              <a:gd name="connsiteX2162" fmla="*/ 3480292 w 4719208"/>
              <a:gd name="connsiteY2162" fmla="*/ 1200204 h 2714626"/>
              <a:gd name="connsiteX2163" fmla="*/ 3472752 w 4719208"/>
              <a:gd name="connsiteY2163" fmla="*/ 1198035 h 2714626"/>
              <a:gd name="connsiteX2164" fmla="*/ 3472280 w 4719208"/>
              <a:gd name="connsiteY2164" fmla="*/ 1195865 h 2714626"/>
              <a:gd name="connsiteX2165" fmla="*/ 3476993 w 4719208"/>
              <a:gd name="connsiteY2165" fmla="*/ 1196588 h 2714626"/>
              <a:gd name="connsiteX2166" fmla="*/ 3480763 w 4719208"/>
              <a:gd name="connsiteY2166" fmla="*/ 1198035 h 2714626"/>
              <a:gd name="connsiteX2167" fmla="*/ 3049796 w 4719208"/>
              <a:gd name="connsiteY2167" fmla="*/ 1210181 h 2714626"/>
              <a:gd name="connsiteX2168" fmla="*/ 3196362 w 4719208"/>
              <a:gd name="connsiteY2168" fmla="*/ 1183793 h 2714626"/>
              <a:gd name="connsiteX2169" fmla="*/ 3156860 w 4719208"/>
              <a:gd name="connsiteY2169" fmla="*/ 1182744 h 2714626"/>
              <a:gd name="connsiteX2170" fmla="*/ 3160357 w 4719208"/>
              <a:gd name="connsiteY2170" fmla="*/ 1183571 h 2714626"/>
              <a:gd name="connsiteX2171" fmla="*/ 3161299 w 4719208"/>
              <a:gd name="connsiteY2171" fmla="*/ 1185740 h 2714626"/>
              <a:gd name="connsiteX2172" fmla="*/ 3161299 w 4719208"/>
              <a:gd name="connsiteY2172" fmla="*/ 1187186 h 2714626"/>
              <a:gd name="connsiteX2173" fmla="*/ 3156117 w 4719208"/>
              <a:gd name="connsiteY2173" fmla="*/ 1190441 h 2714626"/>
              <a:gd name="connsiteX2174" fmla="*/ 3152348 w 4719208"/>
              <a:gd name="connsiteY2174" fmla="*/ 1191164 h 2714626"/>
              <a:gd name="connsiteX2175" fmla="*/ 3096755 w 4719208"/>
              <a:gd name="connsiteY2175" fmla="*/ 1197673 h 2714626"/>
              <a:gd name="connsiteX2176" fmla="*/ 3040219 w 4719208"/>
              <a:gd name="connsiteY2176" fmla="*/ 1202735 h 2714626"/>
              <a:gd name="connsiteX2177" fmla="*/ 3007744 w 4719208"/>
              <a:gd name="connsiteY2177" fmla="*/ 1207124 h 2714626"/>
              <a:gd name="connsiteX2178" fmla="*/ 3010171 w 4719208"/>
              <a:gd name="connsiteY2178" fmla="*/ 1221972 h 2714626"/>
              <a:gd name="connsiteX2179" fmla="*/ 3023200 w 4719208"/>
              <a:gd name="connsiteY2179" fmla="*/ 1220768 h 2714626"/>
              <a:gd name="connsiteX2180" fmla="*/ 3011776 w 4719208"/>
              <a:gd name="connsiteY2180" fmla="*/ 1220093 h 2714626"/>
              <a:gd name="connsiteX2181" fmla="*/ 3007432 w 4719208"/>
              <a:gd name="connsiteY2181" fmla="*/ 1220804 h 2714626"/>
              <a:gd name="connsiteX2182" fmla="*/ 3911957 w 4719208"/>
              <a:gd name="connsiteY2182" fmla="*/ 1267464 h 2714626"/>
              <a:gd name="connsiteX2183" fmla="*/ 3919229 w 4719208"/>
              <a:gd name="connsiteY2183" fmla="*/ 1263709 h 2714626"/>
              <a:gd name="connsiteX2184" fmla="*/ 3928922 w 4719208"/>
              <a:gd name="connsiteY2184" fmla="*/ 1262039 h 2714626"/>
              <a:gd name="connsiteX2185" fmla="*/ 3920682 w 4719208"/>
              <a:gd name="connsiteY2185" fmla="*/ 1266212 h 2714626"/>
              <a:gd name="connsiteX2186" fmla="*/ 3863504 w 4719208"/>
              <a:gd name="connsiteY2186" fmla="*/ 1273973 h 2714626"/>
              <a:gd name="connsiteX2187" fmla="*/ 3859648 w 4719208"/>
              <a:gd name="connsiteY2187" fmla="*/ 1271886 h 2714626"/>
              <a:gd name="connsiteX2188" fmla="*/ 3868324 w 4719208"/>
              <a:gd name="connsiteY2188" fmla="*/ 1271052 h 2714626"/>
              <a:gd name="connsiteX2189" fmla="*/ 3880855 w 4719208"/>
              <a:gd name="connsiteY2189" fmla="*/ 1268548 h 2714626"/>
              <a:gd name="connsiteX2190" fmla="*/ 3880373 w 4719208"/>
              <a:gd name="connsiteY2190" fmla="*/ 1270634 h 2714626"/>
              <a:gd name="connsiteX2191" fmla="*/ 3098371 w 4719208"/>
              <a:gd name="connsiteY2191" fmla="*/ 1280475 h 2714626"/>
              <a:gd name="connsiteX2192" fmla="*/ 3101466 w 4719208"/>
              <a:gd name="connsiteY2192" fmla="*/ 1279759 h 2714626"/>
              <a:gd name="connsiteX2193" fmla="*/ 3122732 w 4719208"/>
              <a:gd name="connsiteY2193" fmla="*/ 1275180 h 2714626"/>
              <a:gd name="connsiteX2194" fmla="*/ 3121671 w 4719208"/>
              <a:gd name="connsiteY2194" fmla="*/ 1274958 h 2714626"/>
              <a:gd name="connsiteX2195" fmla="*/ 3118843 w 4719208"/>
              <a:gd name="connsiteY2195" fmla="*/ 1273774 h 2714626"/>
              <a:gd name="connsiteX2196" fmla="*/ 3118843 w 4719208"/>
              <a:gd name="connsiteY2196" fmla="*/ 1272592 h 2714626"/>
              <a:gd name="connsiteX2197" fmla="*/ 3121671 w 4719208"/>
              <a:gd name="connsiteY2197" fmla="*/ 1272197 h 2714626"/>
              <a:gd name="connsiteX2198" fmla="*/ 3127797 w 4719208"/>
              <a:gd name="connsiteY2198" fmla="*/ 1271802 h 2714626"/>
              <a:gd name="connsiteX2199" fmla="*/ 3132635 w 4719208"/>
              <a:gd name="connsiteY2199" fmla="*/ 1273049 h 2714626"/>
              <a:gd name="connsiteX2200" fmla="*/ 3141556 w 4719208"/>
              <a:gd name="connsiteY2200" fmla="*/ 1271128 h 2714626"/>
              <a:gd name="connsiteX2201" fmla="*/ 3106408 w 4719208"/>
              <a:gd name="connsiteY2201" fmla="*/ 1268270 h 2714626"/>
              <a:gd name="connsiteX2202" fmla="*/ 3069429 w 4719208"/>
              <a:gd name="connsiteY2202" fmla="*/ 1274696 h 2714626"/>
              <a:gd name="connsiteX2203" fmla="*/ 3058360 w 4719208"/>
              <a:gd name="connsiteY2203" fmla="*/ 1276068 h 2714626"/>
              <a:gd name="connsiteX2204" fmla="*/ 3165479 w 4719208"/>
              <a:gd name="connsiteY2204" fmla="*/ 1283579 h 2714626"/>
              <a:gd name="connsiteX2205" fmla="*/ 3175433 w 4719208"/>
              <a:gd name="connsiteY2205" fmla="*/ 1279759 h 2714626"/>
              <a:gd name="connsiteX2206" fmla="*/ 3191452 w 4719208"/>
              <a:gd name="connsiteY2206" fmla="*/ 1274696 h 2714626"/>
              <a:gd name="connsiteX2207" fmla="*/ 3192352 w 4719208"/>
              <a:gd name="connsiteY2207" fmla="*/ 1274523 h 2714626"/>
              <a:gd name="connsiteX2208" fmla="*/ 3162278 w 4719208"/>
              <a:gd name="connsiteY2208" fmla="*/ 1272531 h 2714626"/>
              <a:gd name="connsiteX2209" fmla="*/ 3162199 w 4719208"/>
              <a:gd name="connsiteY2209" fmla="*/ 1272495 h 2714626"/>
              <a:gd name="connsiteX2210" fmla="*/ 3161728 w 4719208"/>
              <a:gd name="connsiteY2210" fmla="*/ 1272495 h 2714626"/>
              <a:gd name="connsiteX2211" fmla="*/ 3162278 w 4719208"/>
              <a:gd name="connsiteY2211" fmla="*/ 1272531 h 2714626"/>
              <a:gd name="connsiteX2212" fmla="*/ 3164555 w 4719208"/>
              <a:gd name="connsiteY2212" fmla="*/ 1273580 h 2714626"/>
              <a:gd name="connsiteX2213" fmla="*/ 3164555 w 4719208"/>
              <a:gd name="connsiteY2213" fmla="*/ 1275389 h 2714626"/>
              <a:gd name="connsiteX2214" fmla="*/ 3162199 w 4719208"/>
              <a:gd name="connsiteY2214" fmla="*/ 1275751 h 2714626"/>
              <a:gd name="connsiteX2215" fmla="*/ 3155602 w 4719208"/>
              <a:gd name="connsiteY2215" fmla="*/ 1275751 h 2714626"/>
              <a:gd name="connsiteX2216" fmla="*/ 3149474 w 4719208"/>
              <a:gd name="connsiteY2216" fmla="*/ 1274666 h 2714626"/>
              <a:gd name="connsiteX2217" fmla="*/ 3148766 w 4719208"/>
              <a:gd name="connsiteY2217" fmla="*/ 1274258 h 2714626"/>
              <a:gd name="connsiteX2218" fmla="*/ 3116860 w 4719208"/>
              <a:gd name="connsiteY2218" fmla="*/ 1281900 h 2714626"/>
              <a:gd name="connsiteX2219" fmla="*/ 3157015 w 4719208"/>
              <a:gd name="connsiteY2219" fmla="*/ 1281900 h 2714626"/>
              <a:gd name="connsiteX2220" fmla="*/ 3163612 w 4719208"/>
              <a:gd name="connsiteY2220" fmla="*/ 1282624 h 2714626"/>
              <a:gd name="connsiteX2221" fmla="*/ 3158944 w 4719208"/>
              <a:gd name="connsiteY2221" fmla="*/ 1286991 h 2714626"/>
              <a:gd name="connsiteX2222" fmla="*/ 3158944 w 4719208"/>
              <a:gd name="connsiteY2222" fmla="*/ 1286629 h 2714626"/>
              <a:gd name="connsiteX2223" fmla="*/ 3159450 w 4719208"/>
              <a:gd name="connsiteY2223" fmla="*/ 1286242 h 2714626"/>
              <a:gd name="connsiteX2224" fmla="*/ 3149004 w 4719208"/>
              <a:gd name="connsiteY2224" fmla="*/ 1286242 h 2714626"/>
              <a:gd name="connsiteX2225" fmla="*/ 3153274 w 4719208"/>
              <a:gd name="connsiteY2225" fmla="*/ 1286830 h 2714626"/>
              <a:gd name="connsiteX2226" fmla="*/ 3154233 w 4719208"/>
              <a:gd name="connsiteY2226" fmla="*/ 1286629 h 2714626"/>
              <a:gd name="connsiteX2227" fmla="*/ 3408191 w 4719208"/>
              <a:gd name="connsiteY2227" fmla="*/ 1294584 h 2714626"/>
              <a:gd name="connsiteX2228" fmla="*/ 3407248 w 4719208"/>
              <a:gd name="connsiteY2228" fmla="*/ 1293500 h 2714626"/>
              <a:gd name="connsiteX2229" fmla="*/ 3411490 w 4719208"/>
              <a:gd name="connsiteY2229" fmla="*/ 1292414 h 2714626"/>
              <a:gd name="connsiteX2230" fmla="*/ 3421858 w 4719208"/>
              <a:gd name="connsiteY2230" fmla="*/ 1292414 h 2714626"/>
              <a:gd name="connsiteX2231" fmla="*/ 3425627 w 4719208"/>
              <a:gd name="connsiteY2231" fmla="*/ 1293500 h 2714626"/>
              <a:gd name="connsiteX2232" fmla="*/ 3422800 w 4719208"/>
              <a:gd name="connsiteY2232" fmla="*/ 1294223 h 2714626"/>
              <a:gd name="connsiteX2233" fmla="*/ 3411490 w 4719208"/>
              <a:gd name="connsiteY2233" fmla="*/ 1293137 h 2714626"/>
              <a:gd name="connsiteX2234" fmla="*/ 3004358 w 4719208"/>
              <a:gd name="connsiteY2234" fmla="*/ 1301588 h 2714626"/>
              <a:gd name="connsiteX2235" fmla="*/ 3019174 w 4719208"/>
              <a:gd name="connsiteY2235" fmla="*/ 1298604 h 2714626"/>
              <a:gd name="connsiteX2236" fmla="*/ 3019964 w 4719208"/>
              <a:gd name="connsiteY2236" fmla="*/ 1297839 h 2714626"/>
              <a:gd name="connsiteX2237" fmla="*/ 3021196 w 4719208"/>
              <a:gd name="connsiteY2237" fmla="*/ 1298196 h 2714626"/>
              <a:gd name="connsiteX2238" fmla="*/ 3026557 w 4719208"/>
              <a:gd name="connsiteY2238" fmla="*/ 1297116 h 2714626"/>
              <a:gd name="connsiteX2239" fmla="*/ 3028463 w 4719208"/>
              <a:gd name="connsiteY2239" fmla="*/ 1296674 h 2714626"/>
              <a:gd name="connsiteX2240" fmla="*/ 2978411 w 4719208"/>
              <a:gd name="connsiteY2240" fmla="*/ 1291306 h 2714626"/>
              <a:gd name="connsiteX2241" fmla="*/ 2954400 w 4719208"/>
              <a:gd name="connsiteY2241" fmla="*/ 1288396 h 2714626"/>
              <a:gd name="connsiteX2242" fmla="*/ 2941277 w 4719208"/>
              <a:gd name="connsiteY2242" fmla="*/ 1292520 h 2714626"/>
              <a:gd name="connsiteX2243" fmla="*/ 2960032 w 4719208"/>
              <a:gd name="connsiteY2243" fmla="*/ 1295647 h 2714626"/>
              <a:gd name="connsiteX2244" fmla="*/ 3043917 w 4719208"/>
              <a:gd name="connsiteY2244" fmla="*/ 1306892 h 2714626"/>
              <a:gd name="connsiteX2245" fmla="*/ 3074147 w 4719208"/>
              <a:gd name="connsiteY2245" fmla="*/ 1301575 h 2714626"/>
              <a:gd name="connsiteX2246" fmla="*/ 3045291 w 4719208"/>
              <a:gd name="connsiteY2246" fmla="*/ 1298479 h 2714626"/>
              <a:gd name="connsiteX2247" fmla="*/ 3030797 w 4719208"/>
              <a:gd name="connsiteY2247" fmla="*/ 1301817 h 2714626"/>
              <a:gd name="connsiteX2248" fmla="*/ 3020532 w 4719208"/>
              <a:gd name="connsiteY2248" fmla="*/ 1303757 h 2714626"/>
              <a:gd name="connsiteX2249" fmla="*/ 2868728 w 4719208"/>
              <a:gd name="connsiteY2249" fmla="*/ 1318812 h 2714626"/>
              <a:gd name="connsiteX2250" fmla="*/ 2910188 w 4719208"/>
              <a:gd name="connsiteY2250" fmla="*/ 1316281 h 2714626"/>
              <a:gd name="connsiteX2251" fmla="*/ 2923536 w 4719208"/>
              <a:gd name="connsiteY2251" fmla="*/ 1314318 h 2714626"/>
              <a:gd name="connsiteX2252" fmla="*/ 2884173 w 4719208"/>
              <a:gd name="connsiteY2252" fmla="*/ 1310124 h 2714626"/>
              <a:gd name="connsiteX2253" fmla="*/ 2855500 w 4719208"/>
              <a:gd name="connsiteY2253" fmla="*/ 1318683 h 2714626"/>
              <a:gd name="connsiteX2254" fmla="*/ 2857001 w 4719208"/>
              <a:gd name="connsiteY2254" fmla="*/ 1318812 h 2714626"/>
              <a:gd name="connsiteX2255" fmla="*/ 2861662 w 4719208"/>
              <a:gd name="connsiteY2255" fmla="*/ 1318812 h 2714626"/>
              <a:gd name="connsiteX2256" fmla="*/ 2919195 w 4719208"/>
              <a:gd name="connsiteY2256" fmla="*/ 1323936 h 2714626"/>
              <a:gd name="connsiteX2257" fmla="*/ 2937985 w 4719208"/>
              <a:gd name="connsiteY2257" fmla="*/ 1322429 h 2714626"/>
              <a:gd name="connsiteX2258" fmla="*/ 2966370 w 4719208"/>
              <a:gd name="connsiteY2258" fmla="*/ 1318882 h 2714626"/>
              <a:gd name="connsiteX2259" fmla="*/ 2949467 w 4719208"/>
              <a:gd name="connsiteY2259" fmla="*/ 1317081 h 2714626"/>
              <a:gd name="connsiteX2260" fmla="*/ 2914129 w 4719208"/>
              <a:gd name="connsiteY2260" fmla="*/ 1323549 h 2714626"/>
              <a:gd name="connsiteX2261" fmla="*/ 2986087 w 4719208"/>
              <a:gd name="connsiteY2261" fmla="*/ 1347258 h 2714626"/>
              <a:gd name="connsiteX2262" fmla="*/ 3011010 w 4719208"/>
              <a:gd name="connsiteY2262" fmla="*/ 1342679 h 2714626"/>
              <a:gd name="connsiteX2263" fmla="*/ 3035902 w 4719208"/>
              <a:gd name="connsiteY2263" fmla="*/ 1337191 h 2714626"/>
              <a:gd name="connsiteX2264" fmla="*/ 2975848 w 4719208"/>
              <a:gd name="connsiteY2264" fmla="*/ 1333039 h 2714626"/>
              <a:gd name="connsiteX2265" fmla="*/ 2972377 w 4719208"/>
              <a:gd name="connsiteY2265" fmla="*/ 1333639 h 2714626"/>
              <a:gd name="connsiteX2266" fmla="*/ 2919654 w 4719208"/>
              <a:gd name="connsiteY2266" fmla="*/ 1340833 h 2714626"/>
              <a:gd name="connsiteX2267" fmla="*/ 2980297 w 4719208"/>
              <a:gd name="connsiteY2267" fmla="*/ 1346652 h 2714626"/>
              <a:gd name="connsiteX2268" fmla="*/ 2783665 w 4719208"/>
              <a:gd name="connsiteY2268" fmla="*/ 1354452 h 2714626"/>
              <a:gd name="connsiteX2269" fmla="*/ 2785450 w 4719208"/>
              <a:gd name="connsiteY2269" fmla="*/ 1353651 h 2714626"/>
              <a:gd name="connsiteX2270" fmla="*/ 2785927 w 4719208"/>
              <a:gd name="connsiteY2270" fmla="*/ 1350801 h 2714626"/>
              <a:gd name="connsiteX2271" fmla="*/ 2786244 w 4719208"/>
              <a:gd name="connsiteY2271" fmla="*/ 1350563 h 2714626"/>
              <a:gd name="connsiteX2272" fmla="*/ 2786878 w 4719208"/>
              <a:gd name="connsiteY2272" fmla="*/ 1351513 h 2714626"/>
              <a:gd name="connsiteX2273" fmla="*/ 2786878 w 4719208"/>
              <a:gd name="connsiteY2273" fmla="*/ 1350088 h 2714626"/>
              <a:gd name="connsiteX2274" fmla="*/ 2786244 w 4719208"/>
              <a:gd name="connsiteY2274" fmla="*/ 1350563 h 2714626"/>
              <a:gd name="connsiteX2275" fmla="*/ 2784832 w 4719208"/>
              <a:gd name="connsiteY2275" fmla="*/ 1348450 h 2714626"/>
              <a:gd name="connsiteX2276" fmla="*/ 2768605 w 4719208"/>
              <a:gd name="connsiteY2276" fmla="*/ 1347289 h 2714626"/>
              <a:gd name="connsiteX2277" fmla="*/ 2767366 w 4719208"/>
              <a:gd name="connsiteY2277" fmla="*/ 1347951 h 2714626"/>
              <a:gd name="connsiteX2278" fmla="*/ 2767645 w 4719208"/>
              <a:gd name="connsiteY2278" fmla="*/ 1347220 h 2714626"/>
              <a:gd name="connsiteX2279" fmla="*/ 2754716 w 4719208"/>
              <a:gd name="connsiteY2279" fmla="*/ 1346295 h 2714626"/>
              <a:gd name="connsiteX2280" fmla="*/ 2742937 w 4719208"/>
              <a:gd name="connsiteY2280" fmla="*/ 1349188 h 2714626"/>
              <a:gd name="connsiteX2281" fmla="*/ 2735285 w 4719208"/>
              <a:gd name="connsiteY2281" fmla="*/ 1349775 h 2714626"/>
              <a:gd name="connsiteX2282" fmla="*/ 2769746 w 4719208"/>
              <a:gd name="connsiteY2282" fmla="*/ 1353081 h 2714626"/>
              <a:gd name="connsiteX2283" fmla="*/ 2769746 w 4719208"/>
              <a:gd name="connsiteY2283" fmla="*/ 1351870 h 2714626"/>
              <a:gd name="connsiteX2284" fmla="*/ 2770698 w 4719208"/>
              <a:gd name="connsiteY2284" fmla="*/ 1352582 h 2714626"/>
              <a:gd name="connsiteX2285" fmla="*/ 2770698 w 4719208"/>
              <a:gd name="connsiteY2285" fmla="*/ 1353173 h 2714626"/>
              <a:gd name="connsiteX2286" fmla="*/ 2775060 w 4719208"/>
              <a:gd name="connsiteY2286" fmla="*/ 1353591 h 2714626"/>
              <a:gd name="connsiteX2287" fmla="*/ 2776408 w 4719208"/>
              <a:gd name="connsiteY2287" fmla="*/ 1352582 h 2714626"/>
              <a:gd name="connsiteX2288" fmla="*/ 2777836 w 4719208"/>
              <a:gd name="connsiteY2288" fmla="*/ 1352582 h 2714626"/>
              <a:gd name="connsiteX2289" fmla="*/ 2778890 w 4719208"/>
              <a:gd name="connsiteY2289" fmla="*/ 1353964 h 2714626"/>
              <a:gd name="connsiteX2290" fmla="*/ 2782807 w 4719208"/>
              <a:gd name="connsiteY2290" fmla="*/ 1354365 h 2714626"/>
              <a:gd name="connsiteX2291" fmla="*/ 2782595 w 4719208"/>
              <a:gd name="connsiteY2291" fmla="*/ 1352938 h 2714626"/>
              <a:gd name="connsiteX2292" fmla="*/ 2782981 w 4719208"/>
              <a:gd name="connsiteY2292" fmla="*/ 1354383 h 2714626"/>
              <a:gd name="connsiteX2293" fmla="*/ 213438 w 4719208"/>
              <a:gd name="connsiteY2293" fmla="*/ 1354503 h 2714626"/>
              <a:gd name="connsiteX2294" fmla="*/ 213112 w 4719208"/>
              <a:gd name="connsiteY2294" fmla="*/ 1350421 h 2714626"/>
              <a:gd name="connsiteX2295" fmla="*/ 209348 w 4719208"/>
              <a:gd name="connsiteY2295" fmla="*/ 1291868 h 2714626"/>
              <a:gd name="connsiteX2296" fmla="*/ 202291 w 4719208"/>
              <a:gd name="connsiteY2296" fmla="*/ 1299097 h 2714626"/>
              <a:gd name="connsiteX2297" fmla="*/ 194293 w 4719208"/>
              <a:gd name="connsiteY2297" fmla="*/ 1303073 h 2714626"/>
              <a:gd name="connsiteX2298" fmla="*/ 194293 w 4719208"/>
              <a:gd name="connsiteY2298" fmla="*/ 1321506 h 2714626"/>
              <a:gd name="connsiteX2299" fmla="*/ 194732 w 4719208"/>
              <a:gd name="connsiteY2299" fmla="*/ 1324518 h 2714626"/>
              <a:gd name="connsiteX2300" fmla="*/ 198037 w 4719208"/>
              <a:gd name="connsiteY2300" fmla="*/ 1324236 h 2714626"/>
              <a:gd name="connsiteX2301" fmla="*/ 198980 w 4719208"/>
              <a:gd name="connsiteY2301" fmla="*/ 1331107 h 2714626"/>
              <a:gd name="connsiteX2302" fmla="*/ 206049 w 4719208"/>
              <a:gd name="connsiteY2302" fmla="*/ 1344486 h 2714626"/>
              <a:gd name="connsiteX2303" fmla="*/ 3079368 w 4719208"/>
              <a:gd name="connsiteY2303" fmla="*/ 1361844 h 2714626"/>
              <a:gd name="connsiteX2304" fmla="*/ 3075562 w 4719208"/>
              <a:gd name="connsiteY2304" fmla="*/ 1361844 h 2714626"/>
              <a:gd name="connsiteX2305" fmla="*/ 3075562 w 4719208"/>
              <a:gd name="connsiteY2305" fmla="*/ 1360069 h 2714626"/>
              <a:gd name="connsiteX2306" fmla="*/ 3075018 w 4719208"/>
              <a:gd name="connsiteY2306" fmla="*/ 1358589 h 2714626"/>
              <a:gd name="connsiteX2307" fmla="*/ 3078824 w 4719208"/>
              <a:gd name="connsiteY2307" fmla="*/ 1358589 h 2714626"/>
              <a:gd name="connsiteX2308" fmla="*/ 3077736 w 4719208"/>
              <a:gd name="connsiteY2308" fmla="*/ 1359773 h 2714626"/>
              <a:gd name="connsiteX2309" fmla="*/ 3078824 w 4719208"/>
              <a:gd name="connsiteY2309" fmla="*/ 1360661 h 2714626"/>
              <a:gd name="connsiteX2310" fmla="*/ 3082086 w 4719208"/>
              <a:gd name="connsiteY2310" fmla="*/ 1360661 h 2714626"/>
              <a:gd name="connsiteX2311" fmla="*/ 3140050 w 4719208"/>
              <a:gd name="connsiteY2311" fmla="*/ 1367267 h 2714626"/>
              <a:gd name="connsiteX2312" fmla="*/ 3130548 w 4719208"/>
              <a:gd name="connsiteY2312" fmla="*/ 1367267 h 2714626"/>
              <a:gd name="connsiteX2313" fmla="*/ 3118195 w 4719208"/>
              <a:gd name="connsiteY2313" fmla="*/ 1366183 h 2714626"/>
              <a:gd name="connsiteX2314" fmla="*/ 3119620 w 4719208"/>
              <a:gd name="connsiteY2314" fmla="*/ 1364375 h 2714626"/>
              <a:gd name="connsiteX2315" fmla="*/ 3113444 w 4719208"/>
              <a:gd name="connsiteY2315" fmla="*/ 1364013 h 2714626"/>
              <a:gd name="connsiteX2316" fmla="*/ 3112968 w 4719208"/>
              <a:gd name="connsiteY2316" fmla="*/ 1362928 h 2714626"/>
              <a:gd name="connsiteX2317" fmla="*/ 3112018 w 4719208"/>
              <a:gd name="connsiteY2317" fmla="*/ 1365459 h 2714626"/>
              <a:gd name="connsiteX2318" fmla="*/ 3108217 w 4719208"/>
              <a:gd name="connsiteY2318" fmla="*/ 1365098 h 2714626"/>
              <a:gd name="connsiteX2319" fmla="*/ 3105842 w 4719208"/>
              <a:gd name="connsiteY2319" fmla="*/ 1362928 h 2714626"/>
              <a:gd name="connsiteX2320" fmla="*/ 3103942 w 4719208"/>
              <a:gd name="connsiteY2320" fmla="*/ 1363289 h 2714626"/>
              <a:gd name="connsiteX2321" fmla="*/ 3105366 w 4719208"/>
              <a:gd name="connsiteY2321" fmla="*/ 1366183 h 2714626"/>
              <a:gd name="connsiteX2322" fmla="*/ 3104892 w 4719208"/>
              <a:gd name="connsiteY2322" fmla="*/ 1367267 h 2714626"/>
              <a:gd name="connsiteX2323" fmla="*/ 3100616 w 4719208"/>
              <a:gd name="connsiteY2323" fmla="*/ 1366183 h 2714626"/>
              <a:gd name="connsiteX2324" fmla="*/ 3094438 w 4719208"/>
              <a:gd name="connsiteY2324" fmla="*/ 1366183 h 2714626"/>
              <a:gd name="connsiteX2325" fmla="*/ 3092538 w 4719208"/>
              <a:gd name="connsiteY2325" fmla="*/ 1365098 h 2714626"/>
              <a:gd name="connsiteX2326" fmla="*/ 3092538 w 4719208"/>
              <a:gd name="connsiteY2326" fmla="*/ 1363289 h 2714626"/>
              <a:gd name="connsiteX2327" fmla="*/ 3091113 w 4719208"/>
              <a:gd name="connsiteY2327" fmla="*/ 1363289 h 2714626"/>
              <a:gd name="connsiteX2328" fmla="*/ 3090163 w 4719208"/>
              <a:gd name="connsiteY2328" fmla="*/ 1362566 h 2714626"/>
              <a:gd name="connsiteX2329" fmla="*/ 3088737 w 4719208"/>
              <a:gd name="connsiteY2329" fmla="*/ 1363289 h 2714626"/>
              <a:gd name="connsiteX2330" fmla="*/ 3089688 w 4719208"/>
              <a:gd name="connsiteY2330" fmla="*/ 1366544 h 2714626"/>
              <a:gd name="connsiteX2331" fmla="*/ 3086837 w 4719208"/>
              <a:gd name="connsiteY2331" fmla="*/ 1366544 h 2714626"/>
              <a:gd name="connsiteX2332" fmla="*/ 3088262 w 4719208"/>
              <a:gd name="connsiteY2332" fmla="*/ 1364375 h 2714626"/>
              <a:gd name="connsiteX2333" fmla="*/ 3083986 w 4719208"/>
              <a:gd name="connsiteY2333" fmla="*/ 1362928 h 2714626"/>
              <a:gd name="connsiteX2334" fmla="*/ 3082086 w 4719208"/>
              <a:gd name="connsiteY2334" fmla="*/ 1362566 h 2714626"/>
              <a:gd name="connsiteX2335" fmla="*/ 3084936 w 4719208"/>
              <a:gd name="connsiteY2335" fmla="*/ 1360397 h 2714626"/>
              <a:gd name="connsiteX2336" fmla="*/ 3092538 w 4719208"/>
              <a:gd name="connsiteY2336" fmla="*/ 1359312 h 2714626"/>
              <a:gd name="connsiteX2337" fmla="*/ 3104892 w 4719208"/>
              <a:gd name="connsiteY2337" fmla="*/ 1359674 h 2714626"/>
              <a:gd name="connsiteX2338" fmla="*/ 3112018 w 4719208"/>
              <a:gd name="connsiteY2338" fmla="*/ 1358589 h 2714626"/>
              <a:gd name="connsiteX2339" fmla="*/ 3113444 w 4719208"/>
              <a:gd name="connsiteY2339" fmla="*/ 1360758 h 2714626"/>
              <a:gd name="connsiteX2340" fmla="*/ 3114869 w 4719208"/>
              <a:gd name="connsiteY2340" fmla="*/ 1362928 h 2714626"/>
              <a:gd name="connsiteX2341" fmla="*/ 3116294 w 4719208"/>
              <a:gd name="connsiteY2341" fmla="*/ 1361843 h 2714626"/>
              <a:gd name="connsiteX2342" fmla="*/ 3116294 w 4719208"/>
              <a:gd name="connsiteY2342" fmla="*/ 1359674 h 2714626"/>
              <a:gd name="connsiteX2343" fmla="*/ 3121996 w 4719208"/>
              <a:gd name="connsiteY2343" fmla="*/ 1360758 h 2714626"/>
              <a:gd name="connsiteX2344" fmla="*/ 3131498 w 4719208"/>
              <a:gd name="connsiteY2344" fmla="*/ 1365098 h 2714626"/>
              <a:gd name="connsiteX2345" fmla="*/ 3136724 w 4719208"/>
              <a:gd name="connsiteY2345" fmla="*/ 1363289 h 2714626"/>
              <a:gd name="connsiteX2346" fmla="*/ 3135299 w 4719208"/>
              <a:gd name="connsiteY2346" fmla="*/ 1362566 h 2714626"/>
              <a:gd name="connsiteX2347" fmla="*/ 3130548 w 4719208"/>
              <a:gd name="connsiteY2347" fmla="*/ 1362566 h 2714626"/>
              <a:gd name="connsiteX2348" fmla="*/ 3130073 w 4719208"/>
              <a:gd name="connsiteY2348" fmla="*/ 1361481 h 2714626"/>
              <a:gd name="connsiteX2349" fmla="*/ 3133398 w 4719208"/>
              <a:gd name="connsiteY2349" fmla="*/ 1360758 h 2714626"/>
              <a:gd name="connsiteX2350" fmla="*/ 3139575 w 4719208"/>
              <a:gd name="connsiteY2350" fmla="*/ 1360397 h 2714626"/>
              <a:gd name="connsiteX2351" fmla="*/ 3139575 w 4719208"/>
              <a:gd name="connsiteY2351" fmla="*/ 1363289 h 2714626"/>
              <a:gd name="connsiteX2352" fmla="*/ 2668970 w 4719208"/>
              <a:gd name="connsiteY2352" fmla="*/ 1379201 h 2714626"/>
              <a:gd name="connsiteX2353" fmla="*/ 2690642 w 4719208"/>
              <a:gd name="connsiteY2353" fmla="*/ 1378840 h 2714626"/>
              <a:gd name="connsiteX2354" fmla="*/ 2738226 w 4719208"/>
              <a:gd name="connsiteY2354" fmla="*/ 1377755 h 2714626"/>
              <a:gd name="connsiteX2355" fmla="*/ 2831510 w 4719208"/>
              <a:gd name="connsiteY2355" fmla="*/ 1370884 h 2714626"/>
              <a:gd name="connsiteX2356" fmla="*/ 2878637 w 4719208"/>
              <a:gd name="connsiteY2356" fmla="*/ 1364699 h 2714626"/>
              <a:gd name="connsiteX2357" fmla="*/ 2876883 w 4719208"/>
              <a:gd name="connsiteY2357" fmla="*/ 1363596 h 2714626"/>
              <a:gd name="connsiteX2358" fmla="*/ 2877360 w 4719208"/>
              <a:gd name="connsiteY2358" fmla="*/ 1359841 h 2714626"/>
              <a:gd name="connsiteX2359" fmla="*/ 2875450 w 4719208"/>
              <a:gd name="connsiteY2359" fmla="*/ 1360967 h 2714626"/>
              <a:gd name="connsiteX2360" fmla="*/ 2874495 w 4719208"/>
              <a:gd name="connsiteY2360" fmla="*/ 1358714 h 2714626"/>
              <a:gd name="connsiteX2361" fmla="*/ 2870674 w 4719208"/>
              <a:gd name="connsiteY2361" fmla="*/ 1360216 h 2714626"/>
              <a:gd name="connsiteX2362" fmla="*/ 2865898 w 4719208"/>
              <a:gd name="connsiteY2362" fmla="*/ 1362094 h 2714626"/>
              <a:gd name="connsiteX2363" fmla="*/ 2864464 w 4719208"/>
              <a:gd name="connsiteY2363" fmla="*/ 1360216 h 2714626"/>
              <a:gd name="connsiteX2364" fmla="*/ 2861121 w 4719208"/>
              <a:gd name="connsiteY2364" fmla="*/ 1357212 h 2714626"/>
              <a:gd name="connsiteX2365" fmla="*/ 2857300 w 4719208"/>
              <a:gd name="connsiteY2365" fmla="*/ 1357212 h 2714626"/>
              <a:gd name="connsiteX2366" fmla="*/ 2863032 w 4719208"/>
              <a:gd name="connsiteY2366" fmla="*/ 1356085 h 2714626"/>
              <a:gd name="connsiteX2367" fmla="*/ 2872584 w 4719208"/>
              <a:gd name="connsiteY2367" fmla="*/ 1356461 h 2714626"/>
              <a:gd name="connsiteX2368" fmla="*/ 2875928 w 4719208"/>
              <a:gd name="connsiteY2368" fmla="*/ 1355334 h 2714626"/>
              <a:gd name="connsiteX2369" fmla="*/ 2878794 w 4719208"/>
              <a:gd name="connsiteY2369" fmla="*/ 1358714 h 2714626"/>
              <a:gd name="connsiteX2370" fmla="*/ 2882136 w 4719208"/>
              <a:gd name="connsiteY2370" fmla="*/ 1360967 h 2714626"/>
              <a:gd name="connsiteX2371" fmla="*/ 2885480 w 4719208"/>
              <a:gd name="connsiteY2371" fmla="*/ 1357587 h 2714626"/>
              <a:gd name="connsiteX2372" fmla="*/ 2890256 w 4719208"/>
              <a:gd name="connsiteY2372" fmla="*/ 1356461 h 2714626"/>
              <a:gd name="connsiteX2373" fmla="*/ 2890256 w 4719208"/>
              <a:gd name="connsiteY2373" fmla="*/ 1359090 h 2714626"/>
              <a:gd name="connsiteX2374" fmla="*/ 2892644 w 4719208"/>
              <a:gd name="connsiteY2374" fmla="*/ 1359090 h 2714626"/>
              <a:gd name="connsiteX2375" fmla="*/ 2891690 w 4719208"/>
              <a:gd name="connsiteY2375" fmla="*/ 1360967 h 2714626"/>
              <a:gd name="connsiteX2376" fmla="*/ 2891690 w 4719208"/>
              <a:gd name="connsiteY2376" fmla="*/ 1362469 h 2714626"/>
              <a:gd name="connsiteX2377" fmla="*/ 2889778 w 4719208"/>
              <a:gd name="connsiteY2377" fmla="*/ 1360967 h 2714626"/>
              <a:gd name="connsiteX2378" fmla="*/ 2888346 w 4719208"/>
              <a:gd name="connsiteY2378" fmla="*/ 1358714 h 2714626"/>
              <a:gd name="connsiteX2379" fmla="*/ 2883570 w 4719208"/>
              <a:gd name="connsiteY2379" fmla="*/ 1362094 h 2714626"/>
              <a:gd name="connsiteX2380" fmla="*/ 2880120 w 4719208"/>
              <a:gd name="connsiteY2380" fmla="*/ 1364505 h 2714626"/>
              <a:gd name="connsiteX2381" fmla="*/ 2914130 w 4719208"/>
              <a:gd name="connsiteY2381" fmla="*/ 1360041 h 2714626"/>
              <a:gd name="connsiteX2382" fmla="*/ 2914321 w 4719208"/>
              <a:gd name="connsiteY2382" fmla="*/ 1359973 h 2714626"/>
              <a:gd name="connsiteX2383" fmla="*/ 2916206 w 4719208"/>
              <a:gd name="connsiteY2383" fmla="*/ 1357616 h 2714626"/>
              <a:gd name="connsiteX2384" fmla="*/ 2913379 w 4719208"/>
              <a:gd name="connsiteY2384" fmla="*/ 1356269 h 2714626"/>
              <a:gd name="connsiteX2385" fmla="*/ 2914793 w 4719208"/>
              <a:gd name="connsiteY2385" fmla="*/ 1355259 h 2714626"/>
              <a:gd name="connsiteX2386" fmla="*/ 2917148 w 4719208"/>
              <a:gd name="connsiteY2386" fmla="*/ 1354249 h 2714626"/>
              <a:gd name="connsiteX2387" fmla="*/ 2916206 w 4719208"/>
              <a:gd name="connsiteY2387" fmla="*/ 1357279 h 2714626"/>
              <a:gd name="connsiteX2388" fmla="*/ 2920749 w 4719208"/>
              <a:gd name="connsiteY2388" fmla="*/ 1359173 h 2714626"/>
              <a:gd name="connsiteX2389" fmla="*/ 2922438 w 4719208"/>
              <a:gd name="connsiteY2389" fmla="*/ 1358951 h 2714626"/>
              <a:gd name="connsiteX2390" fmla="*/ 2924441 w 4719208"/>
              <a:gd name="connsiteY2390" fmla="*/ 1358583 h 2714626"/>
              <a:gd name="connsiteX2391" fmla="*/ 2925160 w 4719208"/>
              <a:gd name="connsiteY2391" fmla="*/ 1358289 h 2714626"/>
              <a:gd name="connsiteX2392" fmla="*/ 2925008 w 4719208"/>
              <a:gd name="connsiteY2392" fmla="*/ 1358479 h 2714626"/>
              <a:gd name="connsiteX2393" fmla="*/ 2927202 w 4719208"/>
              <a:gd name="connsiteY2393" fmla="*/ 1358076 h 2714626"/>
              <a:gd name="connsiteX2394" fmla="*/ 2929225 w 4719208"/>
              <a:gd name="connsiteY2394" fmla="*/ 1356420 h 2714626"/>
              <a:gd name="connsiteX2395" fmla="*/ 2933189 w 4719208"/>
              <a:gd name="connsiteY2395" fmla="*/ 1356976 h 2714626"/>
              <a:gd name="connsiteX2396" fmla="*/ 2951698 w 4719208"/>
              <a:gd name="connsiteY2396" fmla="*/ 1353575 h 2714626"/>
              <a:gd name="connsiteX2397" fmla="*/ 2930344 w 4719208"/>
              <a:gd name="connsiteY2397" fmla="*/ 1352801 h 2714626"/>
              <a:gd name="connsiteX2398" fmla="*/ 2897587 w 4719208"/>
              <a:gd name="connsiteY2398" fmla="*/ 1350267 h 2714626"/>
              <a:gd name="connsiteX2399" fmla="*/ 2884747 w 4719208"/>
              <a:gd name="connsiteY2399" fmla="*/ 1353165 h 2714626"/>
              <a:gd name="connsiteX2400" fmla="*/ 2876267 w 4719208"/>
              <a:gd name="connsiteY2400" fmla="*/ 1353165 h 2714626"/>
              <a:gd name="connsiteX2401" fmla="*/ 2866844 w 4719208"/>
              <a:gd name="connsiteY2401" fmla="*/ 1352081 h 2714626"/>
              <a:gd name="connsiteX2402" fmla="*/ 2837666 w 4719208"/>
              <a:gd name="connsiteY2402" fmla="*/ 1351148 h 2714626"/>
              <a:gd name="connsiteX2403" fmla="*/ 2838277 w 4719208"/>
              <a:gd name="connsiteY2403" fmla="*/ 1351513 h 2714626"/>
              <a:gd name="connsiteX2404" fmla="*/ 2836850 w 4719208"/>
              <a:gd name="connsiteY2404" fmla="*/ 1351870 h 2714626"/>
              <a:gd name="connsiteX2405" fmla="*/ 2833518 w 4719208"/>
              <a:gd name="connsiteY2405" fmla="*/ 1352582 h 2714626"/>
              <a:gd name="connsiteX2406" fmla="*/ 2832720 w 4719208"/>
              <a:gd name="connsiteY2406" fmla="*/ 1350990 h 2714626"/>
              <a:gd name="connsiteX2407" fmla="*/ 2816861 w 4719208"/>
              <a:gd name="connsiteY2407" fmla="*/ 1350482 h 2714626"/>
              <a:gd name="connsiteX2408" fmla="*/ 2816861 w 4719208"/>
              <a:gd name="connsiteY2408" fmla="*/ 1352938 h 2714626"/>
              <a:gd name="connsiteX2409" fmla="*/ 2814006 w 4719208"/>
              <a:gd name="connsiteY2409" fmla="*/ 1352938 h 2714626"/>
              <a:gd name="connsiteX2410" fmla="*/ 2812578 w 4719208"/>
              <a:gd name="connsiteY2410" fmla="*/ 1355431 h 2714626"/>
              <a:gd name="connsiteX2411" fmla="*/ 2811150 w 4719208"/>
              <a:gd name="connsiteY2411" fmla="*/ 1354719 h 2714626"/>
              <a:gd name="connsiteX2412" fmla="*/ 2811150 w 4719208"/>
              <a:gd name="connsiteY2412" fmla="*/ 1357213 h 2714626"/>
              <a:gd name="connsiteX2413" fmla="*/ 2814006 w 4719208"/>
              <a:gd name="connsiteY2413" fmla="*/ 1357569 h 2714626"/>
              <a:gd name="connsiteX2414" fmla="*/ 2813530 w 4719208"/>
              <a:gd name="connsiteY2414" fmla="*/ 1358638 h 2714626"/>
              <a:gd name="connsiteX2415" fmla="*/ 2808770 w 4719208"/>
              <a:gd name="connsiteY2415" fmla="*/ 1358281 h 2714626"/>
              <a:gd name="connsiteX2416" fmla="*/ 2807818 w 4719208"/>
              <a:gd name="connsiteY2416" fmla="*/ 1359707 h 2714626"/>
              <a:gd name="connsiteX2417" fmla="*/ 2806391 w 4719208"/>
              <a:gd name="connsiteY2417" fmla="*/ 1358638 h 2714626"/>
              <a:gd name="connsiteX2418" fmla="*/ 2808770 w 4719208"/>
              <a:gd name="connsiteY2418" fmla="*/ 1356500 h 2714626"/>
              <a:gd name="connsiteX2419" fmla="*/ 2810198 w 4719208"/>
              <a:gd name="connsiteY2419" fmla="*/ 1356500 h 2714626"/>
              <a:gd name="connsiteX2420" fmla="*/ 2809246 w 4719208"/>
              <a:gd name="connsiteY2420" fmla="*/ 1354007 h 2714626"/>
              <a:gd name="connsiteX2421" fmla="*/ 2807343 w 4719208"/>
              <a:gd name="connsiteY2421" fmla="*/ 1352582 h 2714626"/>
              <a:gd name="connsiteX2422" fmla="*/ 2806391 w 4719208"/>
              <a:gd name="connsiteY2422" fmla="*/ 1354007 h 2714626"/>
              <a:gd name="connsiteX2423" fmla="*/ 2806391 w 4719208"/>
              <a:gd name="connsiteY2423" fmla="*/ 1356500 h 2714626"/>
              <a:gd name="connsiteX2424" fmla="*/ 2804011 w 4719208"/>
              <a:gd name="connsiteY2424" fmla="*/ 1356144 h 2714626"/>
              <a:gd name="connsiteX2425" fmla="*/ 2799728 w 4719208"/>
              <a:gd name="connsiteY2425" fmla="*/ 1356144 h 2714626"/>
              <a:gd name="connsiteX2426" fmla="*/ 2798776 w 4719208"/>
              <a:gd name="connsiteY2426" fmla="*/ 1358994 h 2714626"/>
              <a:gd name="connsiteX2427" fmla="*/ 2795445 w 4719208"/>
              <a:gd name="connsiteY2427" fmla="*/ 1357213 h 2714626"/>
              <a:gd name="connsiteX2428" fmla="*/ 2792623 w 4719208"/>
              <a:gd name="connsiteY2428" fmla="*/ 1357213 h 2714626"/>
              <a:gd name="connsiteX2429" fmla="*/ 2790382 w 4719208"/>
              <a:gd name="connsiteY2429" fmla="*/ 1358589 h 2714626"/>
              <a:gd name="connsiteX2430" fmla="*/ 2787555 w 4719208"/>
              <a:gd name="connsiteY2430" fmla="*/ 1358589 h 2714626"/>
              <a:gd name="connsiteX2431" fmla="*/ 2784158 w 4719208"/>
              <a:gd name="connsiteY2431" fmla="*/ 1358487 h 2714626"/>
              <a:gd name="connsiteX2432" fmla="*/ 2784023 w 4719208"/>
              <a:gd name="connsiteY2432" fmla="*/ 1358994 h 2714626"/>
              <a:gd name="connsiteX2433" fmla="*/ 2785927 w 4719208"/>
              <a:gd name="connsiteY2433" fmla="*/ 1360063 h 2714626"/>
              <a:gd name="connsiteX2434" fmla="*/ 2784023 w 4719208"/>
              <a:gd name="connsiteY2434" fmla="*/ 1361843 h 2714626"/>
              <a:gd name="connsiteX2435" fmla="*/ 2780691 w 4719208"/>
              <a:gd name="connsiteY2435" fmla="*/ 1361131 h 2714626"/>
              <a:gd name="connsiteX2436" fmla="*/ 2779739 w 4719208"/>
              <a:gd name="connsiteY2436" fmla="*/ 1361131 h 2714626"/>
              <a:gd name="connsiteX2437" fmla="*/ 2778312 w 4719208"/>
              <a:gd name="connsiteY2437" fmla="*/ 1360775 h 2714626"/>
              <a:gd name="connsiteX2438" fmla="*/ 2778312 w 4719208"/>
              <a:gd name="connsiteY2438" fmla="*/ 1358638 h 2714626"/>
              <a:gd name="connsiteX2439" fmla="*/ 2777193 w 4719208"/>
              <a:gd name="connsiteY2439" fmla="*/ 1358279 h 2714626"/>
              <a:gd name="connsiteX2440" fmla="*/ 2774422 w 4719208"/>
              <a:gd name="connsiteY2440" fmla="*/ 1358196 h 2714626"/>
              <a:gd name="connsiteX2441" fmla="*/ 2773077 w 4719208"/>
              <a:gd name="connsiteY2441" fmla="*/ 1359707 h 2714626"/>
              <a:gd name="connsiteX2442" fmla="*/ 2771292 w 4719208"/>
              <a:gd name="connsiteY2442" fmla="*/ 1358102 h 2714626"/>
              <a:gd name="connsiteX2443" fmla="*/ 2694190 w 4719208"/>
              <a:gd name="connsiteY2443" fmla="*/ 1355796 h 2714626"/>
              <a:gd name="connsiteX2444" fmla="*/ 2681220 w 4719208"/>
              <a:gd name="connsiteY2444" fmla="*/ 1357866 h 2714626"/>
              <a:gd name="connsiteX2445" fmla="*/ 2632693 w 4719208"/>
              <a:gd name="connsiteY2445" fmla="*/ 1363652 h 2714626"/>
              <a:gd name="connsiteX2446" fmla="*/ 2635049 w 4719208"/>
              <a:gd name="connsiteY2446" fmla="*/ 1365822 h 2714626"/>
              <a:gd name="connsiteX2447" fmla="*/ 2635991 w 4719208"/>
              <a:gd name="connsiteY2447" fmla="*/ 1367992 h 2714626"/>
              <a:gd name="connsiteX2448" fmla="*/ 2634106 w 4719208"/>
              <a:gd name="connsiteY2448" fmla="*/ 1370884 h 2714626"/>
              <a:gd name="connsiteX2449" fmla="*/ 2625156 w 4719208"/>
              <a:gd name="connsiteY2449" fmla="*/ 1374139 h 2714626"/>
              <a:gd name="connsiteX2450" fmla="*/ 2618088 w 4719208"/>
              <a:gd name="connsiteY2450" fmla="*/ 1374139 h 2714626"/>
              <a:gd name="connsiteX2451" fmla="*/ 2605368 w 4719208"/>
              <a:gd name="connsiteY2451" fmla="*/ 1374139 h 2714626"/>
              <a:gd name="connsiteX2452" fmla="*/ 2643530 w 4719208"/>
              <a:gd name="connsiteY2452" fmla="*/ 1377755 h 2714626"/>
              <a:gd name="connsiteX2453" fmla="*/ 2645885 w 4719208"/>
              <a:gd name="connsiteY2453" fmla="*/ 1378117 h 2714626"/>
              <a:gd name="connsiteX2454" fmla="*/ 2648240 w 4719208"/>
              <a:gd name="connsiteY2454" fmla="*/ 1378840 h 2714626"/>
              <a:gd name="connsiteX2455" fmla="*/ 301241 w 4719208"/>
              <a:gd name="connsiteY2455" fmla="*/ 1415000 h 2714626"/>
              <a:gd name="connsiteX2456" fmla="*/ 292759 w 4719208"/>
              <a:gd name="connsiteY2456" fmla="*/ 1411023 h 2714626"/>
              <a:gd name="connsiteX2457" fmla="*/ 294349 w 4719208"/>
              <a:gd name="connsiteY2457" fmla="*/ 1409576 h 2714626"/>
              <a:gd name="connsiteX2458" fmla="*/ 298060 w 4719208"/>
              <a:gd name="connsiteY2458" fmla="*/ 1411746 h 2714626"/>
              <a:gd name="connsiteX2459" fmla="*/ 301241 w 4719208"/>
              <a:gd name="connsiteY2459" fmla="*/ 1425848 h 2714626"/>
              <a:gd name="connsiteX2460" fmla="*/ 298885 w 4719208"/>
              <a:gd name="connsiteY2460" fmla="*/ 1424807 h 2714626"/>
              <a:gd name="connsiteX2461" fmla="*/ 297472 w 4719208"/>
              <a:gd name="connsiteY2461" fmla="*/ 1419947 h 2714626"/>
              <a:gd name="connsiteX2462" fmla="*/ 295586 w 4719208"/>
              <a:gd name="connsiteY2462" fmla="*/ 1417169 h 2714626"/>
              <a:gd name="connsiteX2463" fmla="*/ 299827 w 4719208"/>
              <a:gd name="connsiteY2463" fmla="*/ 1420641 h 2714626"/>
              <a:gd name="connsiteX2464" fmla="*/ 305011 w 4719208"/>
              <a:gd name="connsiteY2464" fmla="*/ 1455500 h 2714626"/>
              <a:gd name="connsiteX2465" fmla="*/ 308310 w 4719208"/>
              <a:gd name="connsiteY2465" fmla="*/ 1454777 h 2714626"/>
              <a:gd name="connsiteX2466" fmla="*/ 307634 w 4719208"/>
              <a:gd name="connsiteY2466" fmla="*/ 1454166 h 2714626"/>
              <a:gd name="connsiteX2467" fmla="*/ 304854 w 4719208"/>
              <a:gd name="connsiteY2467" fmla="*/ 1455424 h 2714626"/>
              <a:gd name="connsiteX2468" fmla="*/ 288441 w 4719208"/>
              <a:gd name="connsiteY2468" fmla="*/ 1457949 h 2714626"/>
              <a:gd name="connsiteX2469" fmla="*/ 303970 w 4719208"/>
              <a:gd name="connsiteY2469" fmla="*/ 1450859 h 2714626"/>
              <a:gd name="connsiteX2470" fmla="*/ 300299 w 4719208"/>
              <a:gd name="connsiteY2470" fmla="*/ 1447545 h 2714626"/>
              <a:gd name="connsiteX2471" fmla="*/ 286633 w 4719208"/>
              <a:gd name="connsiteY2471" fmla="*/ 1438143 h 2714626"/>
              <a:gd name="connsiteX2472" fmla="*/ 280507 w 4719208"/>
              <a:gd name="connsiteY2472" fmla="*/ 1429826 h 2714626"/>
              <a:gd name="connsiteX2473" fmla="*/ 280507 w 4719208"/>
              <a:gd name="connsiteY2473" fmla="*/ 1424040 h 2714626"/>
              <a:gd name="connsiteX2474" fmla="*/ 281920 w 4719208"/>
              <a:gd name="connsiteY2474" fmla="*/ 1428741 h 2714626"/>
              <a:gd name="connsiteX2475" fmla="*/ 289931 w 4719208"/>
              <a:gd name="connsiteY2475" fmla="*/ 1436696 h 2714626"/>
              <a:gd name="connsiteX2476" fmla="*/ 296057 w 4719208"/>
              <a:gd name="connsiteY2476" fmla="*/ 1437058 h 2714626"/>
              <a:gd name="connsiteX2477" fmla="*/ 295586 w 4719208"/>
              <a:gd name="connsiteY2477" fmla="*/ 1440313 h 2714626"/>
              <a:gd name="connsiteX2478" fmla="*/ 301241 w 4719208"/>
              <a:gd name="connsiteY2478" fmla="*/ 1445013 h 2714626"/>
              <a:gd name="connsiteX2479" fmla="*/ 302184 w 4719208"/>
              <a:gd name="connsiteY2479" fmla="*/ 1448268 h 2714626"/>
              <a:gd name="connsiteX2480" fmla="*/ 303598 w 4719208"/>
              <a:gd name="connsiteY2480" fmla="*/ 1445013 h 2714626"/>
              <a:gd name="connsiteX2481" fmla="*/ 303127 w 4719208"/>
              <a:gd name="connsiteY2481" fmla="*/ 1441397 h 2714626"/>
              <a:gd name="connsiteX2482" fmla="*/ 297000 w 4719208"/>
              <a:gd name="connsiteY2482" fmla="*/ 1436335 h 2714626"/>
              <a:gd name="connsiteX2483" fmla="*/ 295586 w 4719208"/>
              <a:gd name="connsiteY2483" fmla="*/ 1429826 h 2714626"/>
              <a:gd name="connsiteX2484" fmla="*/ 298414 w 4719208"/>
              <a:gd name="connsiteY2484" fmla="*/ 1428741 h 2714626"/>
              <a:gd name="connsiteX2485" fmla="*/ 299827 w 4719208"/>
              <a:gd name="connsiteY2485" fmla="*/ 1429464 h 2714626"/>
              <a:gd name="connsiteX2486" fmla="*/ 296057 w 4719208"/>
              <a:gd name="connsiteY2486" fmla="*/ 1430549 h 2714626"/>
              <a:gd name="connsiteX2487" fmla="*/ 304540 w 4719208"/>
              <a:gd name="connsiteY2487" fmla="*/ 1438866 h 2714626"/>
              <a:gd name="connsiteX2488" fmla="*/ 311838 w 4719208"/>
              <a:gd name="connsiteY2488" fmla="*/ 1447266 h 2714626"/>
              <a:gd name="connsiteX2489" fmla="*/ 315338 w 4719208"/>
              <a:gd name="connsiteY2489" fmla="*/ 1445668 h 2714626"/>
              <a:gd name="connsiteX2490" fmla="*/ 310666 w 4719208"/>
              <a:gd name="connsiteY2490" fmla="*/ 1437781 h 2714626"/>
              <a:gd name="connsiteX2491" fmla="*/ 306425 w 4719208"/>
              <a:gd name="connsiteY2491" fmla="*/ 1434527 h 2714626"/>
              <a:gd name="connsiteX2492" fmla="*/ 308310 w 4719208"/>
              <a:gd name="connsiteY2492" fmla="*/ 1435250 h 2714626"/>
              <a:gd name="connsiteX2493" fmla="*/ 311137 w 4719208"/>
              <a:gd name="connsiteY2493" fmla="*/ 1435250 h 2714626"/>
              <a:gd name="connsiteX2494" fmla="*/ 309724 w 4719208"/>
              <a:gd name="connsiteY2494" fmla="*/ 1432719 h 2714626"/>
              <a:gd name="connsiteX2495" fmla="*/ 304540 w 4719208"/>
              <a:gd name="connsiteY2495" fmla="*/ 1431634 h 2714626"/>
              <a:gd name="connsiteX2496" fmla="*/ 303127 w 4719208"/>
              <a:gd name="connsiteY2496" fmla="*/ 1429464 h 2714626"/>
              <a:gd name="connsiteX2497" fmla="*/ 306425 w 4719208"/>
              <a:gd name="connsiteY2497" fmla="*/ 1429464 h 2714626"/>
              <a:gd name="connsiteX2498" fmla="*/ 312080 w 4719208"/>
              <a:gd name="connsiteY2498" fmla="*/ 1432719 h 2714626"/>
              <a:gd name="connsiteX2499" fmla="*/ 313965 w 4719208"/>
              <a:gd name="connsiteY2499" fmla="*/ 1435250 h 2714626"/>
              <a:gd name="connsiteX2500" fmla="*/ 313965 w 4719208"/>
              <a:gd name="connsiteY2500" fmla="*/ 1430911 h 2714626"/>
              <a:gd name="connsiteX2501" fmla="*/ 304540 w 4719208"/>
              <a:gd name="connsiteY2501" fmla="*/ 1424764 h 2714626"/>
              <a:gd name="connsiteX2502" fmla="*/ 301241 w 4719208"/>
              <a:gd name="connsiteY2502" fmla="*/ 1418978 h 2714626"/>
              <a:gd name="connsiteX2503" fmla="*/ 303598 w 4719208"/>
              <a:gd name="connsiteY2503" fmla="*/ 1416446 h 2714626"/>
              <a:gd name="connsiteX2504" fmla="*/ 301712 w 4719208"/>
              <a:gd name="connsiteY2504" fmla="*/ 1411022 h 2714626"/>
              <a:gd name="connsiteX2505" fmla="*/ 299827 w 4719208"/>
              <a:gd name="connsiteY2505" fmla="*/ 1408491 h 2714626"/>
              <a:gd name="connsiteX2506" fmla="*/ 302184 w 4719208"/>
              <a:gd name="connsiteY2506" fmla="*/ 1408129 h 2714626"/>
              <a:gd name="connsiteX2507" fmla="*/ 305954 w 4719208"/>
              <a:gd name="connsiteY2507" fmla="*/ 1409214 h 2714626"/>
              <a:gd name="connsiteX2508" fmla="*/ 305011 w 4719208"/>
              <a:gd name="connsiteY2508" fmla="*/ 1413915 h 2714626"/>
              <a:gd name="connsiteX2509" fmla="*/ 304540 w 4719208"/>
              <a:gd name="connsiteY2509" fmla="*/ 1416808 h 2714626"/>
              <a:gd name="connsiteX2510" fmla="*/ 309724 w 4719208"/>
              <a:gd name="connsiteY2510" fmla="*/ 1422594 h 2714626"/>
              <a:gd name="connsiteX2511" fmla="*/ 313965 w 4719208"/>
              <a:gd name="connsiteY2511" fmla="*/ 1429826 h 2714626"/>
              <a:gd name="connsiteX2512" fmla="*/ 313970 w 4719208"/>
              <a:gd name="connsiteY2512" fmla="*/ 1429829 h 2714626"/>
              <a:gd name="connsiteX2513" fmla="*/ 312004 w 4719208"/>
              <a:gd name="connsiteY2513" fmla="*/ 1412745 h 2714626"/>
              <a:gd name="connsiteX2514" fmla="*/ 303127 w 4719208"/>
              <a:gd name="connsiteY2514" fmla="*/ 1400897 h 2714626"/>
              <a:gd name="connsiteX2515" fmla="*/ 288046 w 4719208"/>
              <a:gd name="connsiteY2515" fmla="*/ 1382455 h 2714626"/>
              <a:gd name="connsiteX2516" fmla="*/ 285207 w 4719208"/>
              <a:gd name="connsiteY2516" fmla="*/ 1376055 h 2714626"/>
              <a:gd name="connsiteX2517" fmla="*/ 278978 w 4719208"/>
              <a:gd name="connsiteY2517" fmla="*/ 1411504 h 2714626"/>
              <a:gd name="connsiteX2518" fmla="*/ 273825 w 4719208"/>
              <a:gd name="connsiteY2518" fmla="*/ 1436175 h 2714626"/>
              <a:gd name="connsiteX2519" fmla="*/ 274380 w 4719208"/>
              <a:gd name="connsiteY2519" fmla="*/ 1436335 h 2714626"/>
              <a:gd name="connsiteX2520" fmla="*/ 273632 w 4719208"/>
              <a:gd name="connsiteY2520" fmla="*/ 1437101 h 2714626"/>
              <a:gd name="connsiteX2521" fmla="*/ 272995 w 4719208"/>
              <a:gd name="connsiteY2521" fmla="*/ 1440149 h 2714626"/>
              <a:gd name="connsiteX2522" fmla="*/ 278621 w 4719208"/>
              <a:gd name="connsiteY2522" fmla="*/ 1445736 h 2714626"/>
              <a:gd name="connsiteX2523" fmla="*/ 320092 w 4719208"/>
              <a:gd name="connsiteY2523" fmla="*/ 1496724 h 2714626"/>
              <a:gd name="connsiteX2524" fmla="*/ 315379 w 4719208"/>
              <a:gd name="connsiteY2524" fmla="*/ 1487322 h 2714626"/>
              <a:gd name="connsiteX2525" fmla="*/ 309724 w 4719208"/>
              <a:gd name="connsiteY2525" fmla="*/ 1469603 h 2714626"/>
              <a:gd name="connsiteX2526" fmla="*/ 303127 w 4719208"/>
              <a:gd name="connsiteY2526" fmla="*/ 1459117 h 2714626"/>
              <a:gd name="connsiteX2527" fmla="*/ 300740 w 4719208"/>
              <a:gd name="connsiteY2527" fmla="*/ 1457285 h 2714626"/>
              <a:gd name="connsiteX2528" fmla="*/ 291330 w 4719208"/>
              <a:gd name="connsiteY2528" fmla="*/ 1461541 h 2714626"/>
              <a:gd name="connsiteX2529" fmla="*/ 292288 w 4719208"/>
              <a:gd name="connsiteY2529" fmla="*/ 1462732 h 2714626"/>
              <a:gd name="connsiteX2530" fmla="*/ 293701 w 4719208"/>
              <a:gd name="connsiteY2530" fmla="*/ 1469965 h 2714626"/>
              <a:gd name="connsiteX2531" fmla="*/ 295115 w 4719208"/>
              <a:gd name="connsiteY2531" fmla="*/ 1471049 h 2714626"/>
              <a:gd name="connsiteX2532" fmla="*/ 297000 w 4719208"/>
              <a:gd name="connsiteY2532" fmla="*/ 1468518 h 2714626"/>
              <a:gd name="connsiteX2533" fmla="*/ 298414 w 4719208"/>
              <a:gd name="connsiteY2533" fmla="*/ 1469603 h 2714626"/>
              <a:gd name="connsiteX2534" fmla="*/ 301241 w 4719208"/>
              <a:gd name="connsiteY2534" fmla="*/ 1476835 h 2714626"/>
              <a:gd name="connsiteX2535" fmla="*/ 312080 w 4719208"/>
              <a:gd name="connsiteY2535" fmla="*/ 1490215 h 2714626"/>
              <a:gd name="connsiteX2536" fmla="*/ 2933642 w 4719208"/>
              <a:gd name="connsiteY2536" fmla="*/ 1510465 h 2714626"/>
              <a:gd name="connsiteX2537" fmla="*/ 2930250 w 4719208"/>
              <a:gd name="connsiteY2537" fmla="*/ 1509676 h 2714626"/>
              <a:gd name="connsiteX2538" fmla="*/ 2929401 w 4719208"/>
              <a:gd name="connsiteY2538" fmla="*/ 1507703 h 2714626"/>
              <a:gd name="connsiteX2539" fmla="*/ 2931097 w 4719208"/>
              <a:gd name="connsiteY2539" fmla="*/ 1506520 h 2714626"/>
              <a:gd name="connsiteX2540" fmla="*/ 2933642 w 4719208"/>
              <a:gd name="connsiteY2540" fmla="*/ 1506125 h 2714626"/>
              <a:gd name="connsiteX2541" fmla="*/ 2936611 w 4719208"/>
              <a:gd name="connsiteY2541" fmla="*/ 1507309 h 2714626"/>
              <a:gd name="connsiteX2542" fmla="*/ 2937883 w 4719208"/>
              <a:gd name="connsiteY2542" fmla="*/ 1508887 h 2714626"/>
              <a:gd name="connsiteX2543" fmla="*/ 2936611 w 4719208"/>
              <a:gd name="connsiteY2543" fmla="*/ 1510070 h 2714626"/>
              <a:gd name="connsiteX2544" fmla="*/ 1169672 w 4719208"/>
              <a:gd name="connsiteY2544" fmla="*/ 1683008 h 2714626"/>
              <a:gd name="connsiteX2545" fmla="*/ 1171169 w 4719208"/>
              <a:gd name="connsiteY2545" fmla="*/ 1682779 h 2714626"/>
              <a:gd name="connsiteX2546" fmla="*/ 1169892 w 4719208"/>
              <a:gd name="connsiteY2546" fmla="*/ 1682358 h 2714626"/>
              <a:gd name="connsiteX2547" fmla="*/ 1137616 w 4719208"/>
              <a:gd name="connsiteY2547" fmla="*/ 1725262 h 2714626"/>
              <a:gd name="connsiteX2548" fmla="*/ 1132668 w 4719208"/>
              <a:gd name="connsiteY2548" fmla="*/ 1723486 h 2714626"/>
              <a:gd name="connsiteX2549" fmla="*/ 1129698 w 4719208"/>
              <a:gd name="connsiteY2549" fmla="*/ 1722007 h 2714626"/>
              <a:gd name="connsiteX2550" fmla="*/ 1131183 w 4719208"/>
              <a:gd name="connsiteY2550" fmla="*/ 1722007 h 2714626"/>
              <a:gd name="connsiteX2551" fmla="*/ 1132668 w 4719208"/>
              <a:gd name="connsiteY2551" fmla="*/ 1722599 h 2714626"/>
              <a:gd name="connsiteX2552" fmla="*/ 1134647 w 4719208"/>
              <a:gd name="connsiteY2552" fmla="*/ 1722599 h 2714626"/>
              <a:gd name="connsiteX2553" fmla="*/ 1134152 w 4719208"/>
              <a:gd name="connsiteY2553" fmla="*/ 1722007 h 2714626"/>
              <a:gd name="connsiteX2554" fmla="*/ 1136626 w 4719208"/>
              <a:gd name="connsiteY2554" fmla="*/ 1722303 h 2714626"/>
              <a:gd name="connsiteX2555" fmla="*/ 1139595 w 4719208"/>
              <a:gd name="connsiteY2555" fmla="*/ 1724078 h 2714626"/>
              <a:gd name="connsiteX2556" fmla="*/ 2617434 w 4719208"/>
              <a:gd name="connsiteY2556" fmla="*/ 1735025 h 2714626"/>
              <a:gd name="connsiteX2557" fmla="*/ 2616020 w 4719208"/>
              <a:gd name="connsiteY2557" fmla="*/ 1734665 h 2714626"/>
              <a:gd name="connsiteX2558" fmla="*/ 2568895 w 4719208"/>
              <a:gd name="connsiteY2558" fmla="*/ 1707345 h 2714626"/>
              <a:gd name="connsiteX2559" fmla="*/ 2524126 w 4719208"/>
              <a:gd name="connsiteY2559" fmla="*/ 1677869 h 2714626"/>
              <a:gd name="connsiteX2560" fmla="*/ 2523655 w 4719208"/>
              <a:gd name="connsiteY2560" fmla="*/ 1676072 h 2714626"/>
              <a:gd name="connsiteX2561" fmla="*/ 2524126 w 4719208"/>
              <a:gd name="connsiteY2561" fmla="*/ 1674993 h 2714626"/>
              <a:gd name="connsiteX2562" fmla="*/ 2526483 w 4719208"/>
              <a:gd name="connsiteY2562" fmla="*/ 1674274 h 2714626"/>
              <a:gd name="connsiteX2563" fmla="*/ 2527426 w 4719208"/>
              <a:gd name="connsiteY2563" fmla="*/ 1674634 h 2714626"/>
              <a:gd name="connsiteX2564" fmla="*/ 2572194 w 4719208"/>
              <a:gd name="connsiteY2564" fmla="*/ 1704110 h 2714626"/>
              <a:gd name="connsiteX2565" fmla="*/ 2618377 w 4719208"/>
              <a:gd name="connsiteY2565" fmla="*/ 1731430 h 2714626"/>
              <a:gd name="connsiteX2566" fmla="*/ 2619790 w 4719208"/>
              <a:gd name="connsiteY2566" fmla="*/ 1732509 h 2714626"/>
              <a:gd name="connsiteX2567" fmla="*/ 2619319 w 4719208"/>
              <a:gd name="connsiteY2567" fmla="*/ 1734306 h 2714626"/>
              <a:gd name="connsiteX2568" fmla="*/ 1153921 w 4719208"/>
              <a:gd name="connsiteY2568" fmla="*/ 1736072 h 2714626"/>
              <a:gd name="connsiteX2569" fmla="*/ 1170807 w 4719208"/>
              <a:gd name="connsiteY2569" fmla="*/ 1725471 h 2714626"/>
              <a:gd name="connsiteX2570" fmla="*/ 1173065 w 4719208"/>
              <a:gd name="connsiteY2570" fmla="*/ 1722007 h 2714626"/>
              <a:gd name="connsiteX2571" fmla="*/ 1167418 w 4719208"/>
              <a:gd name="connsiteY2571" fmla="*/ 1722007 h 2714626"/>
              <a:gd name="connsiteX2572" fmla="*/ 1160801 w 4719208"/>
              <a:gd name="connsiteY2572" fmla="*/ 1719455 h 2714626"/>
              <a:gd name="connsiteX2573" fmla="*/ 1165382 w 4719208"/>
              <a:gd name="connsiteY2573" fmla="*/ 1716583 h 2714626"/>
              <a:gd name="connsiteX2574" fmla="*/ 1167418 w 4719208"/>
              <a:gd name="connsiteY2574" fmla="*/ 1719455 h 2714626"/>
              <a:gd name="connsiteX2575" fmla="*/ 1173164 w 4719208"/>
              <a:gd name="connsiteY2575" fmla="*/ 1721856 h 2714626"/>
              <a:gd name="connsiteX2576" fmla="*/ 1175993 w 4719208"/>
              <a:gd name="connsiteY2576" fmla="*/ 1717514 h 2714626"/>
              <a:gd name="connsiteX2577" fmla="*/ 1183065 w 4719208"/>
              <a:gd name="connsiteY2577" fmla="*/ 1710640 h 2714626"/>
              <a:gd name="connsiteX2578" fmla="*/ 1191857 w 4719208"/>
              <a:gd name="connsiteY2578" fmla="*/ 1698835 h 2714626"/>
              <a:gd name="connsiteX2579" fmla="*/ 1189548 w 4719208"/>
              <a:gd name="connsiteY2579" fmla="*/ 1697246 h 2714626"/>
              <a:gd name="connsiteX2580" fmla="*/ 1188134 w 4719208"/>
              <a:gd name="connsiteY2580" fmla="*/ 1697970 h 2714626"/>
              <a:gd name="connsiteX2581" fmla="*/ 1189076 w 4719208"/>
              <a:gd name="connsiteY2581" fmla="*/ 1700139 h 2714626"/>
              <a:gd name="connsiteX2582" fmla="*/ 1186248 w 4719208"/>
              <a:gd name="connsiteY2582" fmla="*/ 1696161 h 2714626"/>
              <a:gd name="connsiteX2583" fmla="*/ 1178238 w 4719208"/>
              <a:gd name="connsiteY2583" fmla="*/ 1687119 h 2714626"/>
              <a:gd name="connsiteX2584" fmla="*/ 1170698 w 4719208"/>
              <a:gd name="connsiteY2584" fmla="*/ 1683140 h 2714626"/>
              <a:gd name="connsiteX2585" fmla="*/ 1169627 w 4719208"/>
              <a:gd name="connsiteY2585" fmla="*/ 1683140 h 2714626"/>
              <a:gd name="connsiteX2586" fmla="*/ 1161313 w 4719208"/>
              <a:gd name="connsiteY2586" fmla="*/ 1707587 h 2714626"/>
              <a:gd name="connsiteX2587" fmla="*/ 1108805 w 4719208"/>
              <a:gd name="connsiteY2587" fmla="*/ 1764395 h 2714626"/>
              <a:gd name="connsiteX2588" fmla="*/ 1138796 w 4719208"/>
              <a:gd name="connsiteY2588" fmla="*/ 1745567 h 2714626"/>
              <a:gd name="connsiteX2589" fmla="*/ 1141970 w 4719208"/>
              <a:gd name="connsiteY2589" fmla="*/ 1727121 h 2714626"/>
              <a:gd name="connsiteX2590" fmla="*/ 1149912 w 4719208"/>
              <a:gd name="connsiteY2590" fmla="*/ 1697892 h 2714626"/>
              <a:gd name="connsiteX2591" fmla="*/ 1126963 w 4719208"/>
              <a:gd name="connsiteY2591" fmla="*/ 1718599 h 2714626"/>
              <a:gd name="connsiteX2592" fmla="*/ 1120095 w 4719208"/>
              <a:gd name="connsiteY2592" fmla="*/ 1725706 h 2714626"/>
              <a:gd name="connsiteX2593" fmla="*/ 1113663 w 4719208"/>
              <a:gd name="connsiteY2593" fmla="*/ 1743400 h 2714626"/>
              <a:gd name="connsiteX2594" fmla="*/ 1093066 w 4719208"/>
              <a:gd name="connsiteY2594" fmla="*/ 1812806 h 2714626"/>
              <a:gd name="connsiteX2595" fmla="*/ 1096790 w 4719208"/>
              <a:gd name="connsiteY2595" fmla="*/ 1808309 h 2714626"/>
              <a:gd name="connsiteX2596" fmla="*/ 1093562 w 4719208"/>
              <a:gd name="connsiteY2596" fmla="*/ 1811152 h 2714626"/>
              <a:gd name="connsiteX2597" fmla="*/ 179659 w 4719208"/>
              <a:gd name="connsiteY2597" fmla="*/ 1826150 h 2714626"/>
              <a:gd name="connsiteX2598" fmla="*/ 177164 w 4719208"/>
              <a:gd name="connsiteY2598" fmla="*/ 1826150 h 2714626"/>
              <a:gd name="connsiteX2599" fmla="*/ 173172 w 4719208"/>
              <a:gd name="connsiteY2599" fmla="*/ 1823981 h 2714626"/>
              <a:gd name="connsiteX2600" fmla="*/ 171675 w 4719208"/>
              <a:gd name="connsiteY2600" fmla="*/ 1820726 h 2714626"/>
              <a:gd name="connsiteX2601" fmla="*/ 171176 w 4719208"/>
              <a:gd name="connsiteY2601" fmla="*/ 1819641 h 2714626"/>
              <a:gd name="connsiteX2602" fmla="*/ 173172 w 4719208"/>
              <a:gd name="connsiteY2602" fmla="*/ 1818556 h 2714626"/>
              <a:gd name="connsiteX2603" fmla="*/ 174669 w 4719208"/>
              <a:gd name="connsiteY2603" fmla="*/ 1819280 h 2714626"/>
              <a:gd name="connsiteX2604" fmla="*/ 177663 w 4719208"/>
              <a:gd name="connsiteY2604" fmla="*/ 1821450 h 2714626"/>
              <a:gd name="connsiteX2605" fmla="*/ 179659 w 4719208"/>
              <a:gd name="connsiteY2605" fmla="*/ 1823981 h 2714626"/>
              <a:gd name="connsiteX2606" fmla="*/ 200223 w 4719208"/>
              <a:gd name="connsiteY2606" fmla="*/ 1829405 h 2714626"/>
              <a:gd name="connsiteX2607" fmla="*/ 198166 w 4719208"/>
              <a:gd name="connsiteY2607" fmla="*/ 1827491 h 2714626"/>
              <a:gd name="connsiteX2608" fmla="*/ 196624 w 4719208"/>
              <a:gd name="connsiteY2608" fmla="*/ 1823981 h 2714626"/>
              <a:gd name="connsiteX2609" fmla="*/ 200223 w 4719208"/>
              <a:gd name="connsiteY2609" fmla="*/ 1824938 h 2714626"/>
              <a:gd name="connsiteX2610" fmla="*/ 202279 w 4719208"/>
              <a:gd name="connsiteY2610" fmla="*/ 1828448 h 2714626"/>
              <a:gd name="connsiteX2611" fmla="*/ 200223 w 4719208"/>
              <a:gd name="connsiteY2611" fmla="*/ 1828129 h 2714626"/>
              <a:gd name="connsiteX2612" fmla="*/ 80225 w 4719208"/>
              <a:gd name="connsiteY2612" fmla="*/ 1839891 h 2714626"/>
              <a:gd name="connsiteX2613" fmla="*/ 76455 w 4719208"/>
              <a:gd name="connsiteY2613" fmla="*/ 1837360 h 2714626"/>
              <a:gd name="connsiteX2614" fmla="*/ 44881 w 4719208"/>
              <a:gd name="connsiteY2614" fmla="*/ 1806623 h 2714626"/>
              <a:gd name="connsiteX2615" fmla="*/ 0 w 4719208"/>
              <a:gd name="connsiteY2615" fmla="*/ 1761154 h 2714626"/>
              <a:gd name="connsiteX2616" fmla="*/ 0 w 4719208"/>
              <a:gd name="connsiteY2616" fmla="*/ 1751818 h 2714626"/>
              <a:gd name="connsiteX2617" fmla="*/ 17077 w 4719208"/>
              <a:gd name="connsiteY2617" fmla="*/ 1770462 h 2714626"/>
              <a:gd name="connsiteX2618" fmla="*/ 80225 w 4719208"/>
              <a:gd name="connsiteY2618" fmla="*/ 1834106 h 2714626"/>
              <a:gd name="connsiteX2619" fmla="*/ 82110 w 4719208"/>
              <a:gd name="connsiteY2619" fmla="*/ 1837360 h 2714626"/>
              <a:gd name="connsiteX2620" fmla="*/ 82110 w 4719208"/>
              <a:gd name="connsiteY2620" fmla="*/ 1839168 h 2714626"/>
              <a:gd name="connsiteX2621" fmla="*/ 75041 w 4719208"/>
              <a:gd name="connsiteY2621" fmla="*/ 1856526 h 2714626"/>
              <a:gd name="connsiteX2622" fmla="*/ 71743 w 4719208"/>
              <a:gd name="connsiteY2622" fmla="*/ 1855079 h 2714626"/>
              <a:gd name="connsiteX2623" fmla="*/ 57134 w 4719208"/>
              <a:gd name="connsiteY2623" fmla="*/ 1842423 h 2714626"/>
              <a:gd name="connsiteX2624" fmla="*/ 42054 w 4719208"/>
              <a:gd name="connsiteY2624" fmla="*/ 1831936 h 2714626"/>
              <a:gd name="connsiteX2625" fmla="*/ 39226 w 4719208"/>
              <a:gd name="connsiteY2625" fmla="*/ 1830128 h 2714626"/>
              <a:gd name="connsiteX2626" fmla="*/ 37813 w 4719208"/>
              <a:gd name="connsiteY2626" fmla="*/ 1827959 h 2714626"/>
              <a:gd name="connsiteX2627" fmla="*/ 36399 w 4719208"/>
              <a:gd name="connsiteY2627" fmla="*/ 1828320 h 2714626"/>
              <a:gd name="connsiteX2628" fmla="*/ 32629 w 4719208"/>
              <a:gd name="connsiteY2628" fmla="*/ 1827236 h 2714626"/>
              <a:gd name="connsiteX2629" fmla="*/ 29801 w 4719208"/>
              <a:gd name="connsiteY2629" fmla="*/ 1825427 h 2714626"/>
              <a:gd name="connsiteX2630" fmla="*/ 2469 w 4719208"/>
              <a:gd name="connsiteY2630" fmla="*/ 1801923 h 2714626"/>
              <a:gd name="connsiteX2631" fmla="*/ 0 w 4719208"/>
              <a:gd name="connsiteY2631" fmla="*/ 1799330 h 2714626"/>
              <a:gd name="connsiteX2632" fmla="*/ 0 w 4719208"/>
              <a:gd name="connsiteY2632" fmla="*/ 1779513 h 2714626"/>
              <a:gd name="connsiteX2633" fmla="*/ 10009 w 4719208"/>
              <a:gd name="connsiteY2633" fmla="*/ 1791074 h 2714626"/>
              <a:gd name="connsiteX2634" fmla="*/ 33100 w 4719208"/>
              <a:gd name="connsiteY2634" fmla="*/ 1816387 h 2714626"/>
              <a:gd name="connsiteX2635" fmla="*/ 37342 w 4719208"/>
              <a:gd name="connsiteY2635" fmla="*/ 1820727 h 2714626"/>
              <a:gd name="connsiteX2636" fmla="*/ 38755 w 4719208"/>
              <a:gd name="connsiteY2636" fmla="*/ 1825427 h 2714626"/>
              <a:gd name="connsiteX2637" fmla="*/ 40169 w 4719208"/>
              <a:gd name="connsiteY2637" fmla="*/ 1825427 h 2714626"/>
              <a:gd name="connsiteX2638" fmla="*/ 42054 w 4719208"/>
              <a:gd name="connsiteY2638" fmla="*/ 1825789 h 2714626"/>
              <a:gd name="connsiteX2639" fmla="*/ 57605 w 4719208"/>
              <a:gd name="connsiteY2639" fmla="*/ 1837360 h 2714626"/>
              <a:gd name="connsiteX2640" fmla="*/ 73156 w 4719208"/>
              <a:gd name="connsiteY2640" fmla="*/ 1849655 h 2714626"/>
              <a:gd name="connsiteX2641" fmla="*/ 75984 w 4719208"/>
              <a:gd name="connsiteY2641" fmla="*/ 1852186 h 2714626"/>
              <a:gd name="connsiteX2642" fmla="*/ 76455 w 4719208"/>
              <a:gd name="connsiteY2642" fmla="*/ 1855441 h 2714626"/>
              <a:gd name="connsiteX2643" fmla="*/ 158924 w 4719208"/>
              <a:gd name="connsiteY2643" fmla="*/ 1859211 h 2714626"/>
              <a:gd name="connsiteX2644" fmla="*/ 158924 w 4719208"/>
              <a:gd name="connsiteY2644" fmla="*/ 1855762 h 2714626"/>
              <a:gd name="connsiteX2645" fmla="*/ 157510 w 4719208"/>
              <a:gd name="connsiteY2645" fmla="*/ 1855079 h 2714626"/>
              <a:gd name="connsiteX2646" fmla="*/ 153352 w 4719208"/>
              <a:gd name="connsiteY2646" fmla="*/ 1851357 h 2714626"/>
              <a:gd name="connsiteX2647" fmla="*/ 154211 w 4719208"/>
              <a:gd name="connsiteY2647" fmla="*/ 1855191 h 2714626"/>
              <a:gd name="connsiteX2648" fmla="*/ 1044915 w 4719208"/>
              <a:gd name="connsiteY2648" fmla="*/ 1867266 h 2714626"/>
              <a:gd name="connsiteX2649" fmla="*/ 1065198 w 4719208"/>
              <a:gd name="connsiteY2649" fmla="*/ 1846005 h 2714626"/>
              <a:gd name="connsiteX2650" fmla="*/ 1068844 w 4719208"/>
              <a:gd name="connsiteY2650" fmla="*/ 1833113 h 2714626"/>
              <a:gd name="connsiteX2651" fmla="*/ 1068645 w 4719208"/>
              <a:gd name="connsiteY2651" fmla="*/ 1833113 h 2714626"/>
              <a:gd name="connsiteX2652" fmla="*/ 1061902 w 4719208"/>
              <a:gd name="connsiteY2652" fmla="*/ 1839056 h 2714626"/>
              <a:gd name="connsiteX2653" fmla="*/ 1049767 w 4719208"/>
              <a:gd name="connsiteY2653" fmla="*/ 1850695 h 2714626"/>
              <a:gd name="connsiteX2654" fmla="*/ 1046671 w 4719208"/>
              <a:gd name="connsiteY2654" fmla="*/ 1860606 h 2714626"/>
              <a:gd name="connsiteX2655" fmla="*/ 1076832 w 4719208"/>
              <a:gd name="connsiteY2655" fmla="*/ 1873891 h 2714626"/>
              <a:gd name="connsiteX2656" fmla="*/ 1096790 w 4719208"/>
              <a:gd name="connsiteY2656" fmla="*/ 1857142 h 2714626"/>
              <a:gd name="connsiteX2657" fmla="*/ 1134977 w 4719208"/>
              <a:gd name="connsiteY2657" fmla="*/ 1790584 h 2714626"/>
              <a:gd name="connsiteX2658" fmla="*/ 1130734 w 4719208"/>
              <a:gd name="connsiteY2658" fmla="*/ 1793477 h 2714626"/>
              <a:gd name="connsiteX2659" fmla="*/ 1126963 w 4719208"/>
              <a:gd name="connsiteY2659" fmla="*/ 1796733 h 2714626"/>
              <a:gd name="connsiteX2660" fmla="*/ 1102447 w 4719208"/>
              <a:gd name="connsiteY2660" fmla="*/ 1816628 h 2714626"/>
              <a:gd name="connsiteX2661" fmla="*/ 1088315 w 4719208"/>
              <a:gd name="connsiteY2661" fmla="*/ 1830639 h 2714626"/>
              <a:gd name="connsiteX2662" fmla="*/ 1084885 w 4719208"/>
              <a:gd name="connsiteY2662" fmla="*/ 1843966 h 2714626"/>
              <a:gd name="connsiteX2663" fmla="*/ 1077808 w 4719208"/>
              <a:gd name="connsiteY2663" fmla="*/ 1869650 h 2714626"/>
              <a:gd name="connsiteX2664" fmla="*/ 2696840 w 4719208"/>
              <a:gd name="connsiteY2664" fmla="*/ 1894495 h 2714626"/>
              <a:gd name="connsiteX2665" fmla="*/ 2695143 w 4719208"/>
              <a:gd name="connsiteY2665" fmla="*/ 1894495 h 2714626"/>
              <a:gd name="connsiteX2666" fmla="*/ 2694718 w 4719208"/>
              <a:gd name="connsiteY2666" fmla="*/ 1893518 h 2714626"/>
              <a:gd name="connsiteX2667" fmla="*/ 2694718 w 4719208"/>
              <a:gd name="connsiteY2667" fmla="*/ 1892217 h 2714626"/>
              <a:gd name="connsiteX2668" fmla="*/ 2695991 w 4719208"/>
              <a:gd name="connsiteY2668" fmla="*/ 1891240 h 2714626"/>
              <a:gd name="connsiteX2669" fmla="*/ 2697688 w 4719208"/>
              <a:gd name="connsiteY2669" fmla="*/ 1891240 h 2714626"/>
              <a:gd name="connsiteX2670" fmla="*/ 2698960 w 4719208"/>
              <a:gd name="connsiteY2670" fmla="*/ 1892217 h 2714626"/>
              <a:gd name="connsiteX2671" fmla="*/ 2698112 w 4719208"/>
              <a:gd name="connsiteY2671" fmla="*/ 1893518 h 2714626"/>
              <a:gd name="connsiteX2672" fmla="*/ 2349280 w 4719208"/>
              <a:gd name="connsiteY2672" fmla="*/ 1895918 h 2714626"/>
              <a:gd name="connsiteX2673" fmla="*/ 2348089 w 4719208"/>
              <a:gd name="connsiteY2673" fmla="*/ 1891602 h 2714626"/>
              <a:gd name="connsiteX2674" fmla="*/ 2347337 w 4719208"/>
              <a:gd name="connsiteY2674" fmla="*/ 1889099 h 2714626"/>
              <a:gd name="connsiteX2675" fmla="*/ 2342206 w 4719208"/>
              <a:gd name="connsiteY2675" fmla="*/ 1887932 h 2714626"/>
              <a:gd name="connsiteX2676" fmla="*/ 2341734 w 4719208"/>
              <a:gd name="connsiteY2676" fmla="*/ 1890103 h 2714626"/>
              <a:gd name="connsiteX2677" fmla="*/ 2340856 w 4719208"/>
              <a:gd name="connsiteY2677" fmla="*/ 1891449 h 2714626"/>
              <a:gd name="connsiteX2678" fmla="*/ 1045328 w 4719208"/>
              <a:gd name="connsiteY2678" fmla="*/ 1900463 h 2714626"/>
              <a:gd name="connsiteX2679" fmla="*/ 1051531 w 4719208"/>
              <a:gd name="connsiteY2679" fmla="*/ 1895124 h 2714626"/>
              <a:gd name="connsiteX2680" fmla="*/ 1053501 w 4719208"/>
              <a:gd name="connsiteY2680" fmla="*/ 1893470 h 2714626"/>
              <a:gd name="connsiteX2681" fmla="*/ 1056578 w 4719208"/>
              <a:gd name="connsiteY2681" fmla="*/ 1877970 h 2714626"/>
              <a:gd name="connsiteX2682" fmla="*/ 1056940 w 4719208"/>
              <a:gd name="connsiteY2682" fmla="*/ 1876746 h 2714626"/>
              <a:gd name="connsiteX2683" fmla="*/ 1051700 w 4719208"/>
              <a:gd name="connsiteY2683" fmla="*/ 1878945 h 2714626"/>
              <a:gd name="connsiteX2684" fmla="*/ 1047822 w 4719208"/>
              <a:gd name="connsiteY2684" fmla="*/ 1880392 h 2714626"/>
              <a:gd name="connsiteX2685" fmla="*/ 1046368 w 4719208"/>
              <a:gd name="connsiteY2685" fmla="*/ 1879307 h 2714626"/>
              <a:gd name="connsiteX2686" fmla="*/ 1043459 w 4719208"/>
              <a:gd name="connsiteY2686" fmla="*/ 1877499 h 2714626"/>
              <a:gd name="connsiteX2687" fmla="*/ 1045398 w 4719208"/>
              <a:gd name="connsiteY2687" fmla="*/ 1875691 h 2714626"/>
              <a:gd name="connsiteX2688" fmla="*/ 1048306 w 4719208"/>
              <a:gd name="connsiteY2688" fmla="*/ 1878222 h 2714626"/>
              <a:gd name="connsiteX2689" fmla="*/ 1054608 w 4719208"/>
              <a:gd name="connsiteY2689" fmla="*/ 1876414 h 2714626"/>
              <a:gd name="connsiteX2690" fmla="*/ 1055577 w 4719208"/>
              <a:gd name="connsiteY2690" fmla="*/ 1873159 h 2714626"/>
              <a:gd name="connsiteX2691" fmla="*/ 1057901 w 4719208"/>
              <a:gd name="connsiteY2691" fmla="*/ 1873506 h 2714626"/>
              <a:gd name="connsiteX2692" fmla="*/ 1058937 w 4719208"/>
              <a:gd name="connsiteY2692" fmla="*/ 1870012 h 2714626"/>
              <a:gd name="connsiteX2693" fmla="*/ 1060352 w 4719208"/>
              <a:gd name="connsiteY2693" fmla="*/ 1863138 h 2714626"/>
              <a:gd name="connsiteX2694" fmla="*/ 1062229 w 4719208"/>
              <a:gd name="connsiteY2694" fmla="*/ 1856501 h 2714626"/>
              <a:gd name="connsiteX2695" fmla="*/ 1060488 w 4719208"/>
              <a:gd name="connsiteY2695" fmla="*/ 1858227 h 2714626"/>
              <a:gd name="connsiteX2696" fmla="*/ 1041886 w 4719208"/>
              <a:gd name="connsiteY2696" fmla="*/ 1878768 h 2714626"/>
              <a:gd name="connsiteX2697" fmla="*/ 1037283 w 4719208"/>
              <a:gd name="connsiteY2697" fmla="*/ 1896233 h 2714626"/>
              <a:gd name="connsiteX2698" fmla="*/ 1043460 w 4719208"/>
              <a:gd name="connsiteY2698" fmla="*/ 1899196 h 2714626"/>
              <a:gd name="connsiteX2699" fmla="*/ 2386739 w 4719208"/>
              <a:gd name="connsiteY2699" fmla="*/ 1903338 h 2714626"/>
              <a:gd name="connsiteX2700" fmla="*/ 2388616 w 4719208"/>
              <a:gd name="connsiteY2700" fmla="*/ 1902259 h 2714626"/>
              <a:gd name="connsiteX2701" fmla="*/ 2382230 w 4719208"/>
              <a:gd name="connsiteY2701" fmla="*/ 1898789 h 2714626"/>
              <a:gd name="connsiteX2702" fmla="*/ 2382093 w 4719208"/>
              <a:gd name="connsiteY2702" fmla="*/ 1898834 h 2714626"/>
              <a:gd name="connsiteX2703" fmla="*/ 2380940 w 4719208"/>
              <a:gd name="connsiteY2703" fmla="*/ 1900624 h 2714626"/>
              <a:gd name="connsiteX2704" fmla="*/ 2382050 w 4719208"/>
              <a:gd name="connsiteY2704" fmla="*/ 1901900 h 2714626"/>
              <a:gd name="connsiteX2705" fmla="*/ 2383925 w 4719208"/>
              <a:gd name="connsiteY2705" fmla="*/ 1903338 h 2714626"/>
              <a:gd name="connsiteX2706" fmla="*/ 237623 w 4719208"/>
              <a:gd name="connsiteY2706" fmla="*/ 1905343 h 2714626"/>
              <a:gd name="connsiteX2707" fmla="*/ 231261 w 4719208"/>
              <a:gd name="connsiteY2707" fmla="*/ 1900280 h 2714626"/>
              <a:gd name="connsiteX2708" fmla="*/ 224899 w 4719208"/>
              <a:gd name="connsiteY2708" fmla="*/ 1894494 h 2714626"/>
              <a:gd name="connsiteX2709" fmla="*/ 228325 w 4719208"/>
              <a:gd name="connsiteY2709" fmla="*/ 1895941 h 2714626"/>
              <a:gd name="connsiteX2710" fmla="*/ 236154 w 4719208"/>
              <a:gd name="connsiteY2710" fmla="*/ 1901365 h 2714626"/>
              <a:gd name="connsiteX2711" fmla="*/ 2403623 w 4719208"/>
              <a:gd name="connsiteY2711" fmla="*/ 1905853 h 2714626"/>
              <a:gd name="connsiteX2712" fmla="*/ 2409720 w 4719208"/>
              <a:gd name="connsiteY2712" fmla="*/ 1905494 h 2714626"/>
              <a:gd name="connsiteX2713" fmla="*/ 2415384 w 4719208"/>
              <a:gd name="connsiteY2713" fmla="*/ 1905828 h 2714626"/>
              <a:gd name="connsiteX2714" fmla="*/ 2408248 w 4719208"/>
              <a:gd name="connsiteY2714" fmla="*/ 1900597 h 2714626"/>
              <a:gd name="connsiteX2715" fmla="*/ 2401644 w 4719208"/>
              <a:gd name="connsiteY2715" fmla="*/ 1899873 h 2714626"/>
              <a:gd name="connsiteX2716" fmla="*/ 2394567 w 4719208"/>
              <a:gd name="connsiteY2716" fmla="*/ 1898063 h 2714626"/>
              <a:gd name="connsiteX2717" fmla="*/ 2394204 w 4719208"/>
              <a:gd name="connsiteY2717" fmla="*/ 1898005 h 2714626"/>
              <a:gd name="connsiteX2718" fmla="*/ 2394204 w 4719208"/>
              <a:gd name="connsiteY2718" fmla="*/ 1898473 h 2714626"/>
              <a:gd name="connsiteX2719" fmla="*/ 2393400 w 4719208"/>
              <a:gd name="connsiteY2719" fmla="*/ 1900031 h 2714626"/>
              <a:gd name="connsiteX2720" fmla="*/ 2397526 w 4719208"/>
              <a:gd name="connsiteY2720" fmla="*/ 1901181 h 2714626"/>
              <a:gd name="connsiteX2721" fmla="*/ 2400809 w 4719208"/>
              <a:gd name="connsiteY2721" fmla="*/ 1900822 h 2714626"/>
              <a:gd name="connsiteX2722" fmla="*/ 2402684 w 4719208"/>
              <a:gd name="connsiteY2722" fmla="*/ 1901900 h 2714626"/>
              <a:gd name="connsiteX2723" fmla="*/ 2402684 w 4719208"/>
              <a:gd name="connsiteY2723" fmla="*/ 1904416 h 2714626"/>
              <a:gd name="connsiteX2724" fmla="*/ 230682 w 4719208"/>
              <a:gd name="connsiteY2724" fmla="*/ 1909682 h 2714626"/>
              <a:gd name="connsiteX2725" fmla="*/ 229783 w 4719208"/>
              <a:gd name="connsiteY2725" fmla="*/ 1907252 h 2714626"/>
              <a:gd name="connsiteX2726" fmla="*/ 227533 w 4719208"/>
              <a:gd name="connsiteY2726" fmla="*/ 1903086 h 2714626"/>
              <a:gd name="connsiteX2727" fmla="*/ 223485 w 4719208"/>
              <a:gd name="connsiteY2727" fmla="*/ 1904475 h 2714626"/>
              <a:gd name="connsiteX2728" fmla="*/ 223934 w 4719208"/>
              <a:gd name="connsiteY2728" fmla="*/ 1902739 h 2714626"/>
              <a:gd name="connsiteX2729" fmla="*/ 226634 w 4719208"/>
              <a:gd name="connsiteY2729" fmla="*/ 1901003 h 2714626"/>
              <a:gd name="connsiteX2730" fmla="*/ 229333 w 4719208"/>
              <a:gd name="connsiteY2730" fmla="*/ 1903780 h 2714626"/>
              <a:gd name="connsiteX2731" fmla="*/ 233381 w 4719208"/>
              <a:gd name="connsiteY2731" fmla="*/ 1906558 h 2714626"/>
              <a:gd name="connsiteX2732" fmla="*/ 232482 w 4719208"/>
              <a:gd name="connsiteY2732" fmla="*/ 1908641 h 2714626"/>
              <a:gd name="connsiteX2733" fmla="*/ 2355011 w 4719208"/>
              <a:gd name="connsiteY2733" fmla="*/ 1912331 h 2714626"/>
              <a:gd name="connsiteX2734" fmla="*/ 2348555 w 4719208"/>
              <a:gd name="connsiteY2734" fmla="*/ 1906067 h 2714626"/>
              <a:gd name="connsiteX2735" fmla="*/ 2345675 w 4719208"/>
              <a:gd name="connsiteY2735" fmla="*/ 1902154 h 2714626"/>
              <a:gd name="connsiteX2736" fmla="*/ 2340811 w 4719208"/>
              <a:gd name="connsiteY2736" fmla="*/ 1899430 h 2714626"/>
              <a:gd name="connsiteX2737" fmla="*/ 2334157 w 4719208"/>
              <a:gd name="connsiteY2737" fmla="*/ 1894642 h 2714626"/>
              <a:gd name="connsiteX2738" fmla="*/ 2331356 w 4719208"/>
              <a:gd name="connsiteY2738" fmla="*/ 1894807 h 2714626"/>
              <a:gd name="connsiteX2739" fmla="*/ 2328054 w 4719208"/>
              <a:gd name="connsiteY2739" fmla="*/ 1893721 h 2714626"/>
              <a:gd name="connsiteX2740" fmla="*/ 2321922 w 4719208"/>
              <a:gd name="connsiteY2740" fmla="*/ 1890827 h 2714626"/>
              <a:gd name="connsiteX2741" fmla="*/ 2329469 w 4719208"/>
              <a:gd name="connsiteY2741" fmla="*/ 1896255 h 2714626"/>
              <a:gd name="connsiteX2742" fmla="*/ 2336073 w 4719208"/>
              <a:gd name="connsiteY2742" fmla="*/ 1902044 h 2714626"/>
              <a:gd name="connsiteX2743" fmla="*/ 2337488 w 4719208"/>
              <a:gd name="connsiteY2743" fmla="*/ 1902768 h 2714626"/>
              <a:gd name="connsiteX2744" fmla="*/ 2338432 w 4719208"/>
              <a:gd name="connsiteY2744" fmla="*/ 1903854 h 2714626"/>
              <a:gd name="connsiteX2745" fmla="*/ 2346923 w 4719208"/>
              <a:gd name="connsiteY2745" fmla="*/ 1908919 h 2714626"/>
              <a:gd name="connsiteX2746" fmla="*/ 1126953 w 4719208"/>
              <a:gd name="connsiteY2746" fmla="*/ 1921055 h 2714626"/>
              <a:gd name="connsiteX2747" fmla="*/ 1128377 w 4719208"/>
              <a:gd name="connsiteY2747" fmla="*/ 1919722 h 2714626"/>
              <a:gd name="connsiteX2748" fmla="*/ 1126788 w 4719208"/>
              <a:gd name="connsiteY2748" fmla="*/ 1920924 h 2714626"/>
              <a:gd name="connsiteX2749" fmla="*/ 2380959 w 4719208"/>
              <a:gd name="connsiteY2749" fmla="*/ 1923171 h 2714626"/>
              <a:gd name="connsiteX2750" fmla="*/ 2374741 w 4719208"/>
              <a:gd name="connsiteY2750" fmla="*/ 1917515 h 2714626"/>
              <a:gd name="connsiteX2751" fmla="*/ 2368615 w 4719208"/>
              <a:gd name="connsiteY2751" fmla="*/ 1912812 h 2714626"/>
              <a:gd name="connsiteX2752" fmla="*/ 2366375 w 4719208"/>
              <a:gd name="connsiteY2752" fmla="*/ 1912031 h 2714626"/>
              <a:gd name="connsiteX2753" fmla="*/ 2362529 w 4719208"/>
              <a:gd name="connsiteY2753" fmla="*/ 1914022 h 2714626"/>
              <a:gd name="connsiteX2754" fmla="*/ 2357755 w 4719208"/>
              <a:gd name="connsiteY2754" fmla="*/ 1913492 h 2714626"/>
              <a:gd name="connsiteX2755" fmla="*/ 2378528 w 4719208"/>
              <a:gd name="connsiteY2755" fmla="*/ 1922308 h 2714626"/>
              <a:gd name="connsiteX2756" fmla="*/ 2547570 w 4719208"/>
              <a:gd name="connsiteY2756" fmla="*/ 1925395 h 2714626"/>
              <a:gd name="connsiteX2757" fmla="*/ 2519886 w 4719208"/>
              <a:gd name="connsiteY2757" fmla="*/ 1908834 h 2714626"/>
              <a:gd name="connsiteX2758" fmla="*/ 2515645 w 4719208"/>
              <a:gd name="connsiteY2758" fmla="*/ 1906664 h 2714626"/>
              <a:gd name="connsiteX2759" fmla="*/ 2508576 w 4719208"/>
              <a:gd name="connsiteY2759" fmla="*/ 1904132 h 2714626"/>
              <a:gd name="connsiteX2760" fmla="*/ 2506256 w 4719208"/>
              <a:gd name="connsiteY2760" fmla="*/ 1900927 h 2714626"/>
              <a:gd name="connsiteX2761" fmla="*/ 2503537 w 4719208"/>
              <a:gd name="connsiteY2761" fmla="*/ 1900959 h 2714626"/>
              <a:gd name="connsiteX2762" fmla="*/ 2471459 w 4719208"/>
              <a:gd name="connsiteY2762" fmla="*/ 1900959 h 2714626"/>
              <a:gd name="connsiteX2763" fmla="*/ 2474289 w 4719208"/>
              <a:gd name="connsiteY2763" fmla="*/ 1902768 h 2714626"/>
              <a:gd name="connsiteX2764" fmla="*/ 2476648 w 4719208"/>
              <a:gd name="connsiteY2764" fmla="*/ 1904215 h 2714626"/>
              <a:gd name="connsiteX2765" fmla="*/ 2495988 w 4719208"/>
              <a:gd name="connsiteY2765" fmla="*/ 1912538 h 2714626"/>
              <a:gd name="connsiteX2766" fmla="*/ 2536086 w 4719208"/>
              <a:gd name="connsiteY2766" fmla="*/ 1923393 h 2714626"/>
              <a:gd name="connsiteX2767" fmla="*/ 210761 w 4719208"/>
              <a:gd name="connsiteY2767" fmla="*/ 1925955 h 2714626"/>
              <a:gd name="connsiteX2768" fmla="*/ 205850 w 4719208"/>
              <a:gd name="connsiteY2768" fmla="*/ 1924446 h 2714626"/>
              <a:gd name="connsiteX2769" fmla="*/ 202279 w 4719208"/>
              <a:gd name="connsiteY2769" fmla="*/ 1919540 h 2714626"/>
              <a:gd name="connsiteX2770" fmla="*/ 206743 w 4719208"/>
              <a:gd name="connsiteY2770" fmla="*/ 1917276 h 2714626"/>
              <a:gd name="connsiteX2771" fmla="*/ 204958 w 4719208"/>
              <a:gd name="connsiteY2771" fmla="*/ 1918786 h 2714626"/>
              <a:gd name="connsiteX2772" fmla="*/ 206743 w 4719208"/>
              <a:gd name="connsiteY2772" fmla="*/ 1922559 h 2714626"/>
              <a:gd name="connsiteX2773" fmla="*/ 208083 w 4719208"/>
              <a:gd name="connsiteY2773" fmla="*/ 1920672 h 2714626"/>
              <a:gd name="connsiteX2774" fmla="*/ 209868 w 4719208"/>
              <a:gd name="connsiteY2774" fmla="*/ 1920672 h 2714626"/>
              <a:gd name="connsiteX2775" fmla="*/ 209422 w 4719208"/>
              <a:gd name="connsiteY2775" fmla="*/ 1924446 h 2714626"/>
              <a:gd name="connsiteX2776" fmla="*/ 2516113 w 4719208"/>
              <a:gd name="connsiteY2776" fmla="*/ 1929664 h 2714626"/>
              <a:gd name="connsiteX2777" fmla="*/ 2516587 w 4719208"/>
              <a:gd name="connsiteY2777" fmla="*/ 1929210 h 2714626"/>
              <a:gd name="connsiteX2778" fmla="*/ 2512440 w 4719208"/>
              <a:gd name="connsiteY2778" fmla="*/ 1928255 h 2714626"/>
              <a:gd name="connsiteX2779" fmla="*/ 1116907 w 4719208"/>
              <a:gd name="connsiteY2779" fmla="*/ 1930463 h 2714626"/>
              <a:gd name="connsiteX2780" fmla="*/ 1124591 w 4719208"/>
              <a:gd name="connsiteY2780" fmla="*/ 1923267 h 2714626"/>
              <a:gd name="connsiteX2781" fmla="*/ 1124092 w 4719208"/>
              <a:gd name="connsiteY2781" fmla="*/ 1922963 h 2714626"/>
              <a:gd name="connsiteX2782" fmla="*/ 1114343 w 4719208"/>
              <a:gd name="connsiteY2782" fmla="*/ 1930338 h 2714626"/>
              <a:gd name="connsiteX2783" fmla="*/ 2521475 w 4719208"/>
              <a:gd name="connsiteY2783" fmla="*/ 1931180 h 2714626"/>
              <a:gd name="connsiteX2784" fmla="*/ 2521299 w 4719208"/>
              <a:gd name="connsiteY2784" fmla="*/ 1931018 h 2714626"/>
              <a:gd name="connsiteX2785" fmla="*/ 2523655 w 4719208"/>
              <a:gd name="connsiteY2785" fmla="*/ 1929571 h 2714626"/>
              <a:gd name="connsiteX2786" fmla="*/ 2520828 w 4719208"/>
              <a:gd name="connsiteY2786" fmla="*/ 1929210 h 2714626"/>
              <a:gd name="connsiteX2787" fmla="*/ 2518000 w 4719208"/>
              <a:gd name="connsiteY2787" fmla="*/ 1929571 h 2714626"/>
              <a:gd name="connsiteX2788" fmla="*/ 2518000 w 4719208"/>
              <a:gd name="connsiteY2788" fmla="*/ 1930244 h 2714626"/>
              <a:gd name="connsiteX2789" fmla="*/ 1454154 w 4719208"/>
              <a:gd name="connsiteY2789" fmla="*/ 1934633 h 2714626"/>
              <a:gd name="connsiteX2790" fmla="*/ 1450620 w 4719208"/>
              <a:gd name="connsiteY2790" fmla="*/ 1931534 h 2714626"/>
              <a:gd name="connsiteX2791" fmla="*/ 1451125 w 4719208"/>
              <a:gd name="connsiteY2791" fmla="*/ 1930294 h 2714626"/>
              <a:gd name="connsiteX2792" fmla="*/ 1454660 w 4719208"/>
              <a:gd name="connsiteY2792" fmla="*/ 1931534 h 2714626"/>
              <a:gd name="connsiteX2793" fmla="*/ 1456174 w 4719208"/>
              <a:gd name="connsiteY2793" fmla="*/ 1930294 h 2714626"/>
              <a:gd name="connsiteX2794" fmla="*/ 1457689 w 4719208"/>
              <a:gd name="connsiteY2794" fmla="*/ 1931844 h 2714626"/>
              <a:gd name="connsiteX2795" fmla="*/ 1457689 w 4719208"/>
              <a:gd name="connsiteY2795" fmla="*/ 1934014 h 2714626"/>
              <a:gd name="connsiteX2796" fmla="*/ 1467585 w 4719208"/>
              <a:gd name="connsiteY2796" fmla="*/ 1942228 h 2714626"/>
              <a:gd name="connsiteX2797" fmla="*/ 1465111 w 4719208"/>
              <a:gd name="connsiteY2797" fmla="*/ 1942228 h 2714626"/>
              <a:gd name="connsiteX2798" fmla="*/ 1461152 w 4719208"/>
              <a:gd name="connsiteY2798" fmla="*/ 1937432 h 2714626"/>
              <a:gd name="connsiteX2799" fmla="*/ 1457688 w 4719208"/>
              <a:gd name="connsiteY2799" fmla="*/ 1935833 h 2714626"/>
              <a:gd name="connsiteX2800" fmla="*/ 1460162 w 4719208"/>
              <a:gd name="connsiteY2800" fmla="*/ 1934633 h 2714626"/>
              <a:gd name="connsiteX2801" fmla="*/ 1464616 w 4719208"/>
              <a:gd name="connsiteY2801" fmla="*/ 1939830 h 2714626"/>
              <a:gd name="connsiteX2802" fmla="*/ 1102307 w 4719208"/>
              <a:gd name="connsiteY2802" fmla="*/ 1944137 h 2714626"/>
              <a:gd name="connsiteX2803" fmla="*/ 1114842 w 4719208"/>
              <a:gd name="connsiteY2803" fmla="*/ 1932397 h 2714626"/>
              <a:gd name="connsiteX2804" fmla="*/ 1111869 w 4719208"/>
              <a:gd name="connsiteY2804" fmla="*/ 1932209 h 2714626"/>
              <a:gd name="connsiteX2805" fmla="*/ 1097671 w 4719208"/>
              <a:gd name="connsiteY2805" fmla="*/ 1942950 h 2714626"/>
              <a:gd name="connsiteX2806" fmla="*/ 1101423 w 4719208"/>
              <a:gd name="connsiteY2806" fmla="*/ 1942950 h 2714626"/>
              <a:gd name="connsiteX2807" fmla="*/ 1122762 w 4719208"/>
              <a:gd name="connsiteY2807" fmla="*/ 1945843 h 2714626"/>
              <a:gd name="connsiteX2808" fmla="*/ 1125827 w 4719208"/>
              <a:gd name="connsiteY2808" fmla="*/ 1943229 h 2714626"/>
              <a:gd name="connsiteX2809" fmla="*/ 1125674 w 4719208"/>
              <a:gd name="connsiteY2809" fmla="*/ 1943157 h 2714626"/>
              <a:gd name="connsiteX2810" fmla="*/ 1122629 w 4719208"/>
              <a:gd name="connsiteY2810" fmla="*/ 1940057 h 2714626"/>
              <a:gd name="connsiteX2811" fmla="*/ 1127508 w 4719208"/>
              <a:gd name="connsiteY2811" fmla="*/ 1941796 h 2714626"/>
              <a:gd name="connsiteX2812" fmla="*/ 1191551 w 4719208"/>
              <a:gd name="connsiteY2812" fmla="*/ 1887166 h 2714626"/>
              <a:gd name="connsiteX2813" fmla="*/ 1180707 w 4719208"/>
              <a:gd name="connsiteY2813" fmla="*/ 1887890 h 2714626"/>
              <a:gd name="connsiteX2814" fmla="*/ 1171750 w 4719208"/>
              <a:gd name="connsiteY2814" fmla="*/ 1885357 h 2714626"/>
              <a:gd name="connsiteX2815" fmla="*/ 1158078 w 4719208"/>
              <a:gd name="connsiteY2815" fmla="*/ 1896209 h 2714626"/>
              <a:gd name="connsiteX2816" fmla="*/ 1130734 w 4719208"/>
              <a:gd name="connsiteY2816" fmla="*/ 1923339 h 2714626"/>
              <a:gd name="connsiteX2817" fmla="*/ 1130310 w 4719208"/>
              <a:gd name="connsiteY2817" fmla="*/ 1923730 h 2714626"/>
              <a:gd name="connsiteX2818" fmla="*/ 1131584 w 4719208"/>
              <a:gd name="connsiteY2818" fmla="*/ 1924745 h 2714626"/>
              <a:gd name="connsiteX2819" fmla="*/ 1133940 w 4719208"/>
              <a:gd name="connsiteY2819" fmla="*/ 1928125 h 2714626"/>
              <a:gd name="connsiteX2820" fmla="*/ 1128492 w 4719208"/>
              <a:gd name="connsiteY2820" fmla="*/ 1925411 h 2714626"/>
              <a:gd name="connsiteX2821" fmla="*/ 1123035 w 4719208"/>
              <a:gd name="connsiteY2821" fmla="*/ 1930457 h 2714626"/>
              <a:gd name="connsiteX2822" fmla="*/ 1124350 w 4719208"/>
              <a:gd name="connsiteY2822" fmla="*/ 1930639 h 2714626"/>
              <a:gd name="connsiteX2823" fmla="*/ 1125343 w 4719208"/>
              <a:gd name="connsiteY2823" fmla="*/ 1934091 h 2714626"/>
              <a:gd name="connsiteX2824" fmla="*/ 1127330 w 4719208"/>
              <a:gd name="connsiteY2824" fmla="*/ 1934091 h 2714626"/>
              <a:gd name="connsiteX2825" fmla="*/ 1128323 w 4719208"/>
              <a:gd name="connsiteY2825" fmla="*/ 1932710 h 2714626"/>
              <a:gd name="connsiteX2826" fmla="*/ 1125840 w 4719208"/>
              <a:gd name="connsiteY2826" fmla="*/ 1931675 h 2714626"/>
              <a:gd name="connsiteX2827" fmla="*/ 1131800 w 4719208"/>
              <a:gd name="connsiteY2827" fmla="*/ 1931675 h 2714626"/>
              <a:gd name="connsiteX2828" fmla="*/ 1136768 w 4719208"/>
              <a:gd name="connsiteY2828" fmla="*/ 1932365 h 2714626"/>
              <a:gd name="connsiteX2829" fmla="*/ 1136768 w 4719208"/>
              <a:gd name="connsiteY2829" fmla="*/ 1933746 h 2714626"/>
              <a:gd name="connsiteX2830" fmla="*/ 1133788 w 4719208"/>
              <a:gd name="connsiteY2830" fmla="*/ 1933401 h 2714626"/>
              <a:gd name="connsiteX2831" fmla="*/ 1131800 w 4719208"/>
              <a:gd name="connsiteY2831" fmla="*/ 1935127 h 2714626"/>
              <a:gd name="connsiteX2832" fmla="*/ 1129813 w 4719208"/>
              <a:gd name="connsiteY2832" fmla="*/ 1937888 h 2714626"/>
              <a:gd name="connsiteX2833" fmla="*/ 1123853 w 4719208"/>
              <a:gd name="connsiteY2833" fmla="*/ 1935817 h 2714626"/>
              <a:gd name="connsiteX2834" fmla="*/ 1118388 w 4719208"/>
              <a:gd name="connsiteY2834" fmla="*/ 1935127 h 2714626"/>
              <a:gd name="connsiteX2835" fmla="*/ 1118484 w 4719208"/>
              <a:gd name="connsiteY2835" fmla="*/ 1934664 h 2714626"/>
              <a:gd name="connsiteX2836" fmla="*/ 1108284 w 4719208"/>
              <a:gd name="connsiteY2836" fmla="*/ 1944094 h 2714626"/>
              <a:gd name="connsiteX2837" fmla="*/ 1110849 w 4719208"/>
              <a:gd name="connsiteY2837" fmla="*/ 1945843 h 2714626"/>
              <a:gd name="connsiteX2838" fmla="*/ 1452143 w 4719208"/>
              <a:gd name="connsiteY2838" fmla="*/ 1946567 h 2714626"/>
              <a:gd name="connsiteX2839" fmla="*/ 1449098 w 4719208"/>
              <a:gd name="connsiteY2839" fmla="*/ 1946242 h 2714626"/>
              <a:gd name="connsiteX2840" fmla="*/ 1445182 w 4719208"/>
              <a:gd name="connsiteY2840" fmla="*/ 1942336 h 2714626"/>
              <a:gd name="connsiteX2841" fmla="*/ 1442137 w 4719208"/>
              <a:gd name="connsiteY2841" fmla="*/ 1940058 h 2714626"/>
              <a:gd name="connsiteX2842" fmla="*/ 1445182 w 4719208"/>
              <a:gd name="connsiteY2842" fmla="*/ 1940383 h 2714626"/>
              <a:gd name="connsiteX2843" fmla="*/ 1450403 w 4719208"/>
              <a:gd name="connsiteY2843" fmla="*/ 1944614 h 2714626"/>
              <a:gd name="connsiteX2844" fmla="*/ 1453447 w 4719208"/>
              <a:gd name="connsiteY2844" fmla="*/ 1945265 h 2714626"/>
              <a:gd name="connsiteX2845" fmla="*/ 1116190 w 4719208"/>
              <a:gd name="connsiteY2845" fmla="*/ 1951449 h 2714626"/>
              <a:gd name="connsiteX2846" fmla="*/ 1120185 w 4719208"/>
              <a:gd name="connsiteY2846" fmla="*/ 1948042 h 2714626"/>
              <a:gd name="connsiteX2847" fmla="*/ 1118388 w 4719208"/>
              <a:gd name="connsiteY2847" fmla="*/ 1947290 h 2714626"/>
              <a:gd name="connsiteX2848" fmla="*/ 1114148 w 4719208"/>
              <a:gd name="connsiteY2848" fmla="*/ 1948013 h 2714626"/>
              <a:gd name="connsiteX2849" fmla="*/ 1115561 w 4719208"/>
              <a:gd name="connsiteY2849" fmla="*/ 1950544 h 2714626"/>
              <a:gd name="connsiteX2850" fmla="*/ 2477679 w 4719208"/>
              <a:gd name="connsiteY2850" fmla="*/ 1952122 h 2714626"/>
              <a:gd name="connsiteX2851" fmla="*/ 2477473 w 4719208"/>
              <a:gd name="connsiteY2851" fmla="*/ 1950545 h 2714626"/>
              <a:gd name="connsiteX2852" fmla="*/ 2468048 w 4719208"/>
              <a:gd name="connsiteY2852" fmla="*/ 1944759 h 2714626"/>
              <a:gd name="connsiteX2853" fmla="*/ 2462393 w 4719208"/>
              <a:gd name="connsiteY2853" fmla="*/ 1942589 h 2714626"/>
              <a:gd name="connsiteX2854" fmla="*/ 2465692 w 4719208"/>
              <a:gd name="connsiteY2854" fmla="*/ 1942228 h 2714626"/>
              <a:gd name="connsiteX2855" fmla="*/ 2468048 w 4719208"/>
              <a:gd name="connsiteY2855" fmla="*/ 1940419 h 2714626"/>
              <a:gd name="connsiteX2856" fmla="*/ 2473231 w 4719208"/>
              <a:gd name="connsiteY2856" fmla="*/ 1944759 h 2714626"/>
              <a:gd name="connsiteX2857" fmla="*/ 2479358 w 4719208"/>
              <a:gd name="connsiteY2857" fmla="*/ 1946205 h 2714626"/>
              <a:gd name="connsiteX2858" fmla="*/ 2478886 w 4719208"/>
              <a:gd name="connsiteY2858" fmla="*/ 1943313 h 2714626"/>
              <a:gd name="connsiteX2859" fmla="*/ 2474646 w 4719208"/>
              <a:gd name="connsiteY2859" fmla="*/ 1938973 h 2714626"/>
              <a:gd name="connsiteX2860" fmla="*/ 2469992 w 4719208"/>
              <a:gd name="connsiteY2860" fmla="*/ 1936652 h 2714626"/>
              <a:gd name="connsiteX2861" fmla="*/ 2467213 w 4719208"/>
              <a:gd name="connsiteY2861" fmla="*/ 1937505 h 2714626"/>
              <a:gd name="connsiteX2862" fmla="*/ 2458722 w 4719208"/>
              <a:gd name="connsiteY2862" fmla="*/ 1936420 h 2714626"/>
              <a:gd name="connsiteX2863" fmla="*/ 2454476 w 4719208"/>
              <a:gd name="connsiteY2863" fmla="*/ 1934249 h 2714626"/>
              <a:gd name="connsiteX2864" fmla="*/ 2451175 w 4719208"/>
              <a:gd name="connsiteY2864" fmla="*/ 1931353 h 2714626"/>
              <a:gd name="connsiteX2865" fmla="*/ 2429475 w 4719208"/>
              <a:gd name="connsiteY2865" fmla="*/ 1916156 h 2714626"/>
              <a:gd name="connsiteX2866" fmla="*/ 2415572 w 4719208"/>
              <a:gd name="connsiteY2866" fmla="*/ 1905966 h 2714626"/>
              <a:gd name="connsiteX2867" fmla="*/ 2413472 w 4719208"/>
              <a:gd name="connsiteY2867" fmla="*/ 1906931 h 2714626"/>
              <a:gd name="connsiteX2868" fmla="*/ 2411596 w 4719208"/>
              <a:gd name="connsiteY2868" fmla="*/ 1908369 h 2714626"/>
              <a:gd name="connsiteX2869" fmla="*/ 2414879 w 4719208"/>
              <a:gd name="connsiteY2869" fmla="*/ 1910526 h 2714626"/>
              <a:gd name="connsiteX2870" fmla="*/ 2417224 w 4719208"/>
              <a:gd name="connsiteY2870" fmla="*/ 1917715 h 2714626"/>
              <a:gd name="connsiteX2871" fmla="*/ 2418631 w 4719208"/>
              <a:gd name="connsiteY2871" fmla="*/ 1920950 h 2714626"/>
              <a:gd name="connsiteX2872" fmla="*/ 2420976 w 4719208"/>
              <a:gd name="connsiteY2872" fmla="*/ 1920590 h 2714626"/>
              <a:gd name="connsiteX2873" fmla="*/ 2425665 w 4719208"/>
              <a:gd name="connsiteY2873" fmla="*/ 1922388 h 2714626"/>
              <a:gd name="connsiteX2874" fmla="*/ 2428010 w 4719208"/>
              <a:gd name="connsiteY2874" fmla="*/ 1924544 h 2714626"/>
              <a:gd name="connsiteX2875" fmla="*/ 2425665 w 4719208"/>
              <a:gd name="connsiteY2875" fmla="*/ 1924544 h 2714626"/>
              <a:gd name="connsiteX2876" fmla="*/ 2424258 w 4719208"/>
              <a:gd name="connsiteY2876" fmla="*/ 1925622 h 2714626"/>
              <a:gd name="connsiteX2877" fmla="*/ 2428010 w 4719208"/>
              <a:gd name="connsiteY2877" fmla="*/ 1928857 h 2714626"/>
              <a:gd name="connsiteX2878" fmla="*/ 2431762 w 4719208"/>
              <a:gd name="connsiteY2878" fmla="*/ 1930295 h 2714626"/>
              <a:gd name="connsiteX2879" fmla="*/ 2420506 w 4719208"/>
              <a:gd name="connsiteY2879" fmla="*/ 1929935 h 2714626"/>
              <a:gd name="connsiteX2880" fmla="*/ 2410188 w 4719208"/>
              <a:gd name="connsiteY2880" fmla="*/ 1926700 h 2714626"/>
              <a:gd name="connsiteX2881" fmla="*/ 2412534 w 4719208"/>
              <a:gd name="connsiteY2881" fmla="*/ 1925981 h 2714626"/>
              <a:gd name="connsiteX2882" fmla="*/ 2414879 w 4719208"/>
              <a:gd name="connsiteY2882" fmla="*/ 1925622 h 2714626"/>
              <a:gd name="connsiteX2883" fmla="*/ 2413002 w 4719208"/>
              <a:gd name="connsiteY2883" fmla="*/ 1922028 h 2714626"/>
              <a:gd name="connsiteX2884" fmla="*/ 2405499 w 4719208"/>
              <a:gd name="connsiteY2884" fmla="*/ 1916277 h 2714626"/>
              <a:gd name="connsiteX2885" fmla="*/ 2400809 w 4719208"/>
              <a:gd name="connsiteY2885" fmla="*/ 1914839 h 2714626"/>
              <a:gd name="connsiteX2886" fmla="*/ 2401747 w 4719208"/>
              <a:gd name="connsiteY2886" fmla="*/ 1911604 h 2714626"/>
              <a:gd name="connsiteX2887" fmla="*/ 2402336 w 4719208"/>
              <a:gd name="connsiteY2887" fmla="*/ 1911346 h 2714626"/>
              <a:gd name="connsiteX2888" fmla="*/ 2402139 w 4719208"/>
              <a:gd name="connsiteY2888" fmla="*/ 1909724 h 2714626"/>
              <a:gd name="connsiteX2889" fmla="*/ 2400340 w 4719208"/>
              <a:gd name="connsiteY2889" fmla="*/ 1909448 h 2714626"/>
              <a:gd name="connsiteX2890" fmla="*/ 2391898 w 4719208"/>
              <a:gd name="connsiteY2890" fmla="*/ 1905494 h 2714626"/>
              <a:gd name="connsiteX2891" fmla="*/ 2386739 w 4719208"/>
              <a:gd name="connsiteY2891" fmla="*/ 1904775 h 2714626"/>
              <a:gd name="connsiteX2892" fmla="*/ 2383925 w 4719208"/>
              <a:gd name="connsiteY2892" fmla="*/ 1905853 h 2714626"/>
              <a:gd name="connsiteX2893" fmla="*/ 2381112 w 4719208"/>
              <a:gd name="connsiteY2893" fmla="*/ 1902978 h 2714626"/>
              <a:gd name="connsiteX2894" fmla="*/ 2377850 w 4719208"/>
              <a:gd name="connsiteY2894" fmla="*/ 1900728 h 2714626"/>
              <a:gd name="connsiteX2895" fmla="*/ 2373243 w 4719208"/>
              <a:gd name="connsiteY2895" fmla="*/ 1900281 h 2714626"/>
              <a:gd name="connsiteX2896" fmla="*/ 2360200 w 4719208"/>
              <a:gd name="connsiteY2896" fmla="*/ 1896303 h 2714626"/>
              <a:gd name="connsiteX2897" fmla="*/ 2353213 w 4719208"/>
              <a:gd name="connsiteY2897" fmla="*/ 1896303 h 2714626"/>
              <a:gd name="connsiteX2898" fmla="*/ 2352740 w 4719208"/>
              <a:gd name="connsiteY2898" fmla="*/ 1897527 h 2714626"/>
              <a:gd name="connsiteX2899" fmla="*/ 2385580 w 4719208"/>
              <a:gd name="connsiteY2899" fmla="*/ 1912451 h 2714626"/>
              <a:gd name="connsiteX2900" fmla="*/ 2385109 w 4719208"/>
              <a:gd name="connsiteY2900" fmla="*/ 1913898 h 2714626"/>
              <a:gd name="connsiteX2901" fmla="*/ 2382752 w 4719208"/>
              <a:gd name="connsiteY2901" fmla="*/ 1914983 h 2714626"/>
              <a:gd name="connsiteX2902" fmla="*/ 2385109 w 4719208"/>
              <a:gd name="connsiteY2902" fmla="*/ 1916068 h 2714626"/>
              <a:gd name="connsiteX2903" fmla="*/ 2387464 w 4719208"/>
              <a:gd name="connsiteY2903" fmla="*/ 1915706 h 2714626"/>
              <a:gd name="connsiteX2904" fmla="*/ 2388878 w 4719208"/>
              <a:gd name="connsiteY2904" fmla="*/ 1914621 h 2714626"/>
              <a:gd name="connsiteX2905" fmla="*/ 2392177 w 4719208"/>
              <a:gd name="connsiteY2905" fmla="*/ 1918238 h 2714626"/>
              <a:gd name="connsiteX2906" fmla="*/ 2402545 w 4719208"/>
              <a:gd name="connsiteY2906" fmla="*/ 1923301 h 2714626"/>
              <a:gd name="connsiteX2907" fmla="*/ 2404429 w 4719208"/>
              <a:gd name="connsiteY2907" fmla="*/ 1926918 h 2714626"/>
              <a:gd name="connsiteX2908" fmla="*/ 2403016 w 4719208"/>
              <a:gd name="connsiteY2908" fmla="*/ 1929089 h 2714626"/>
              <a:gd name="connsiteX2909" fmla="*/ 2407728 w 4719208"/>
              <a:gd name="connsiteY2909" fmla="*/ 1928003 h 2714626"/>
              <a:gd name="connsiteX2910" fmla="*/ 2413855 w 4719208"/>
              <a:gd name="connsiteY2910" fmla="*/ 1930535 h 2714626"/>
              <a:gd name="connsiteX2911" fmla="*/ 2411498 w 4719208"/>
              <a:gd name="connsiteY2911" fmla="*/ 1932706 h 2714626"/>
              <a:gd name="connsiteX2912" fmla="*/ 2410741 w 4719208"/>
              <a:gd name="connsiteY2912" fmla="*/ 1933752 h 2714626"/>
              <a:gd name="connsiteX2913" fmla="*/ 2423343 w 4719208"/>
              <a:gd name="connsiteY2913" fmla="*/ 1938228 h 2714626"/>
              <a:gd name="connsiteX2914" fmla="*/ 1446379 w 4719208"/>
              <a:gd name="connsiteY2914" fmla="*/ 1953076 h 2714626"/>
              <a:gd name="connsiteX2915" fmla="*/ 1443286 w 4719208"/>
              <a:gd name="connsiteY2915" fmla="*/ 1952693 h 2714626"/>
              <a:gd name="connsiteX2916" fmla="*/ 1439310 w 4719208"/>
              <a:gd name="connsiteY2916" fmla="*/ 1949247 h 2714626"/>
              <a:gd name="connsiteX2917" fmla="*/ 1441519 w 4719208"/>
              <a:gd name="connsiteY2917" fmla="*/ 1946567 h 2714626"/>
              <a:gd name="connsiteX2918" fmla="*/ 1443728 w 4719208"/>
              <a:gd name="connsiteY2918" fmla="*/ 1950013 h 2714626"/>
              <a:gd name="connsiteX2919" fmla="*/ 278172 w 4719208"/>
              <a:gd name="connsiteY2919" fmla="*/ 1955245 h 2714626"/>
              <a:gd name="connsiteX2920" fmla="*/ 273223 w 4719208"/>
              <a:gd name="connsiteY2920" fmla="*/ 1951249 h 2714626"/>
              <a:gd name="connsiteX2921" fmla="*/ 270974 w 4719208"/>
              <a:gd name="connsiteY2921" fmla="*/ 1952048 h 2714626"/>
              <a:gd name="connsiteX2922" fmla="*/ 270074 w 4719208"/>
              <a:gd name="connsiteY2922" fmla="*/ 1950050 h 2714626"/>
              <a:gd name="connsiteX2923" fmla="*/ 268725 w 4719208"/>
              <a:gd name="connsiteY2923" fmla="*/ 1947651 h 2714626"/>
              <a:gd name="connsiteX2924" fmla="*/ 274573 w 4719208"/>
              <a:gd name="connsiteY2924" fmla="*/ 1948851 h 2714626"/>
              <a:gd name="connsiteX2925" fmla="*/ 278621 w 4719208"/>
              <a:gd name="connsiteY2925" fmla="*/ 1954047 h 2714626"/>
              <a:gd name="connsiteX2926" fmla="*/ 1487585 w 4719208"/>
              <a:gd name="connsiteY2926" fmla="*/ 1955245 h 2714626"/>
              <a:gd name="connsiteX2927" fmla="*/ 1483551 w 4719208"/>
              <a:gd name="connsiteY2927" fmla="*/ 1953750 h 2714626"/>
              <a:gd name="connsiteX2928" fmla="*/ 1485791 w 4719208"/>
              <a:gd name="connsiteY2928" fmla="*/ 1953750 h 2714626"/>
              <a:gd name="connsiteX2929" fmla="*/ 1484447 w 4719208"/>
              <a:gd name="connsiteY2929" fmla="*/ 1951131 h 2714626"/>
              <a:gd name="connsiteX2930" fmla="*/ 1480412 w 4719208"/>
              <a:gd name="connsiteY2930" fmla="*/ 1948138 h 2714626"/>
              <a:gd name="connsiteX2931" fmla="*/ 1475929 w 4719208"/>
              <a:gd name="connsiteY2931" fmla="*/ 1948138 h 2714626"/>
              <a:gd name="connsiteX2932" fmla="*/ 1475481 w 4719208"/>
              <a:gd name="connsiteY2932" fmla="*/ 1950008 h 2714626"/>
              <a:gd name="connsiteX2933" fmla="*/ 1474137 w 4719208"/>
              <a:gd name="connsiteY2933" fmla="*/ 1948138 h 2714626"/>
              <a:gd name="connsiteX2934" fmla="*/ 1475481 w 4719208"/>
              <a:gd name="connsiteY2934" fmla="*/ 1945519 h 2714626"/>
              <a:gd name="connsiteX2935" fmla="*/ 1473240 w 4719208"/>
              <a:gd name="connsiteY2935" fmla="*/ 1944397 h 2714626"/>
              <a:gd name="connsiteX2936" fmla="*/ 1477723 w 4719208"/>
              <a:gd name="connsiteY2936" fmla="*/ 1945145 h 2714626"/>
              <a:gd name="connsiteX2937" fmla="*/ 1489378 w 4719208"/>
              <a:gd name="connsiteY2937" fmla="*/ 1951505 h 2714626"/>
              <a:gd name="connsiteX2938" fmla="*/ 1491619 w 4719208"/>
              <a:gd name="connsiteY2938" fmla="*/ 1954872 h 2714626"/>
              <a:gd name="connsiteX2939" fmla="*/ 2360200 w 4719208"/>
              <a:gd name="connsiteY2939" fmla="*/ 1959477 h 2714626"/>
              <a:gd name="connsiteX2940" fmla="*/ 2350026 w 4719208"/>
              <a:gd name="connsiteY2940" fmla="*/ 1956954 h 2714626"/>
              <a:gd name="connsiteX2941" fmla="*/ 2353063 w 4719208"/>
              <a:gd name="connsiteY2941" fmla="*/ 1958747 h 2714626"/>
              <a:gd name="connsiteX2942" fmla="*/ 2523798 w 4719208"/>
              <a:gd name="connsiteY2942" fmla="*/ 1961575 h 2714626"/>
              <a:gd name="connsiteX2943" fmla="*/ 2514702 w 4719208"/>
              <a:gd name="connsiteY2943" fmla="*/ 1955607 h 2714626"/>
              <a:gd name="connsiteX2944" fmla="*/ 2494909 w 4719208"/>
              <a:gd name="connsiteY2944" fmla="*/ 1947652 h 2714626"/>
              <a:gd name="connsiteX2945" fmla="*/ 2485013 w 4719208"/>
              <a:gd name="connsiteY2945" fmla="*/ 1947652 h 2714626"/>
              <a:gd name="connsiteX2946" fmla="*/ 2487369 w 4719208"/>
              <a:gd name="connsiteY2946" fmla="*/ 1949460 h 2714626"/>
              <a:gd name="connsiteX2947" fmla="*/ 2497736 w 4719208"/>
              <a:gd name="connsiteY2947" fmla="*/ 1949822 h 2714626"/>
              <a:gd name="connsiteX2948" fmla="*/ 2503392 w 4719208"/>
              <a:gd name="connsiteY2948" fmla="*/ 1953076 h 2714626"/>
              <a:gd name="connsiteX2949" fmla="*/ 2492553 w 4719208"/>
              <a:gd name="connsiteY2949" fmla="*/ 1954161 h 2714626"/>
              <a:gd name="connsiteX2950" fmla="*/ 2485654 w 4719208"/>
              <a:gd name="connsiteY2950" fmla="*/ 1954161 h 2714626"/>
              <a:gd name="connsiteX2951" fmla="*/ 2492686 w 4719208"/>
              <a:gd name="connsiteY2951" fmla="*/ 1955959 h 2714626"/>
              <a:gd name="connsiteX2952" fmla="*/ 237623 w 4719208"/>
              <a:gd name="connsiteY2952" fmla="*/ 1961754 h 2714626"/>
              <a:gd name="connsiteX2953" fmla="*/ 233169 w 4719208"/>
              <a:gd name="connsiteY2953" fmla="*/ 1958138 h 2714626"/>
              <a:gd name="connsiteX2954" fmla="*/ 227726 w 4719208"/>
              <a:gd name="connsiteY2954" fmla="*/ 1952714 h 2714626"/>
              <a:gd name="connsiteX2955" fmla="*/ 229705 w 4719208"/>
              <a:gd name="connsiteY2955" fmla="*/ 1952352 h 2714626"/>
              <a:gd name="connsiteX2956" fmla="*/ 229705 w 4719208"/>
              <a:gd name="connsiteY2956" fmla="*/ 1950905 h 2714626"/>
              <a:gd name="connsiteX2957" fmla="*/ 233169 w 4719208"/>
              <a:gd name="connsiteY2957" fmla="*/ 1952352 h 2714626"/>
              <a:gd name="connsiteX2958" fmla="*/ 237623 w 4719208"/>
              <a:gd name="connsiteY2958" fmla="*/ 1958500 h 2714626"/>
              <a:gd name="connsiteX2959" fmla="*/ 2658454 w 4719208"/>
              <a:gd name="connsiteY2959" fmla="*/ 1965009 h 2714626"/>
              <a:gd name="connsiteX2960" fmla="*/ 2654766 w 4719208"/>
              <a:gd name="connsiteY2960" fmla="*/ 1964648 h 2714626"/>
              <a:gd name="connsiteX2961" fmla="*/ 2647390 w 4719208"/>
              <a:gd name="connsiteY2961" fmla="*/ 1958862 h 2714626"/>
              <a:gd name="connsiteX2962" fmla="*/ 2648773 w 4719208"/>
              <a:gd name="connsiteY2962" fmla="*/ 1957777 h 2714626"/>
              <a:gd name="connsiteX2963" fmla="*/ 2642780 w 4719208"/>
              <a:gd name="connsiteY2963" fmla="*/ 1955608 h 2714626"/>
              <a:gd name="connsiteX2964" fmla="*/ 2638169 w 4719208"/>
              <a:gd name="connsiteY2964" fmla="*/ 1951991 h 2714626"/>
              <a:gd name="connsiteX2965" fmla="*/ 2640014 w 4719208"/>
              <a:gd name="connsiteY2965" fmla="*/ 1950906 h 2714626"/>
              <a:gd name="connsiteX2966" fmla="*/ 2649234 w 4719208"/>
              <a:gd name="connsiteY2966" fmla="*/ 1955608 h 2714626"/>
              <a:gd name="connsiteX2967" fmla="*/ 2650616 w 4719208"/>
              <a:gd name="connsiteY2967" fmla="*/ 1957054 h 2714626"/>
              <a:gd name="connsiteX2968" fmla="*/ 2655227 w 4719208"/>
              <a:gd name="connsiteY2968" fmla="*/ 1956692 h 2714626"/>
              <a:gd name="connsiteX2969" fmla="*/ 2658454 w 4719208"/>
              <a:gd name="connsiteY2969" fmla="*/ 1954161 h 2714626"/>
              <a:gd name="connsiteX2970" fmla="*/ 2659376 w 4719208"/>
              <a:gd name="connsiteY2970" fmla="*/ 1959223 h 2714626"/>
              <a:gd name="connsiteX2971" fmla="*/ 1528376 w 4719208"/>
              <a:gd name="connsiteY2971" fmla="*/ 1969348 h 2714626"/>
              <a:gd name="connsiteX2972" fmla="*/ 1524896 w 4719208"/>
              <a:gd name="connsiteY2972" fmla="*/ 1968965 h 2714626"/>
              <a:gd name="connsiteX2973" fmla="*/ 1522721 w 4719208"/>
              <a:gd name="connsiteY2973" fmla="*/ 1965519 h 2714626"/>
              <a:gd name="connsiteX2974" fmla="*/ 1525331 w 4719208"/>
              <a:gd name="connsiteY2974" fmla="*/ 1962839 h 2714626"/>
              <a:gd name="connsiteX2975" fmla="*/ 1527506 w 4719208"/>
              <a:gd name="connsiteY2975" fmla="*/ 1964370 h 2714626"/>
              <a:gd name="connsiteX2976" fmla="*/ 1526636 w 4719208"/>
              <a:gd name="connsiteY2976" fmla="*/ 1967816 h 2714626"/>
              <a:gd name="connsiteX2977" fmla="*/ 254587 w 4719208"/>
              <a:gd name="connsiteY2977" fmla="*/ 1974772 h 2714626"/>
              <a:gd name="connsiteX2978" fmla="*/ 248932 w 4719208"/>
              <a:gd name="connsiteY2978" fmla="*/ 1972964 h 2714626"/>
              <a:gd name="connsiteX2979" fmla="*/ 246105 w 4719208"/>
              <a:gd name="connsiteY2979" fmla="*/ 1969348 h 2714626"/>
              <a:gd name="connsiteX2980" fmla="*/ 250345 w 4719208"/>
              <a:gd name="connsiteY2980" fmla="*/ 1970433 h 2714626"/>
              <a:gd name="connsiteX2981" fmla="*/ 294173 w 4719208"/>
              <a:gd name="connsiteY2981" fmla="*/ 1976942 h 2714626"/>
              <a:gd name="connsiteX2982" fmla="*/ 290197 w 4719208"/>
              <a:gd name="connsiteY2982" fmla="*/ 1976942 h 2714626"/>
              <a:gd name="connsiteX2983" fmla="*/ 287104 w 4719208"/>
              <a:gd name="connsiteY2983" fmla="*/ 1972603 h 2714626"/>
              <a:gd name="connsiteX2984" fmla="*/ 288871 w 4719208"/>
              <a:gd name="connsiteY2984" fmla="*/ 1972603 h 2714626"/>
              <a:gd name="connsiteX2985" fmla="*/ 288871 w 4719208"/>
              <a:gd name="connsiteY2985" fmla="*/ 1971518 h 2714626"/>
              <a:gd name="connsiteX2986" fmla="*/ 290638 w 4719208"/>
              <a:gd name="connsiteY2986" fmla="*/ 1972241 h 2714626"/>
              <a:gd name="connsiteX2987" fmla="*/ 290638 w 4719208"/>
              <a:gd name="connsiteY2987" fmla="*/ 1975134 h 2714626"/>
              <a:gd name="connsiteX2988" fmla="*/ 1199665 w 4719208"/>
              <a:gd name="connsiteY2988" fmla="*/ 1985373 h 2714626"/>
              <a:gd name="connsiteX2989" fmla="*/ 1226909 w 4719208"/>
              <a:gd name="connsiteY2989" fmla="*/ 1960598 h 2714626"/>
              <a:gd name="connsiteX2990" fmla="*/ 1317898 w 4719208"/>
              <a:gd name="connsiteY2990" fmla="*/ 1884633 h 2714626"/>
              <a:gd name="connsiteX2991" fmla="*/ 1325964 w 4719208"/>
              <a:gd name="connsiteY2991" fmla="*/ 1878445 h 2714626"/>
              <a:gd name="connsiteX2992" fmla="*/ 1315710 w 4719208"/>
              <a:gd name="connsiteY2992" fmla="*/ 1876291 h 2714626"/>
              <a:gd name="connsiteX2993" fmla="*/ 1278297 w 4719208"/>
              <a:gd name="connsiteY2993" fmla="*/ 1910678 h 2714626"/>
              <a:gd name="connsiteX2994" fmla="*/ 1244352 w 4719208"/>
              <a:gd name="connsiteY2994" fmla="*/ 1937447 h 2714626"/>
              <a:gd name="connsiteX2995" fmla="*/ 1225966 w 4719208"/>
              <a:gd name="connsiteY2995" fmla="*/ 1949746 h 2714626"/>
              <a:gd name="connsiteX2996" fmla="*/ 1200037 w 4719208"/>
              <a:gd name="connsiteY2996" fmla="*/ 1966023 h 2714626"/>
              <a:gd name="connsiteX2997" fmla="*/ 1183584 w 4719208"/>
              <a:gd name="connsiteY2997" fmla="*/ 1974894 h 2714626"/>
              <a:gd name="connsiteX2998" fmla="*/ 1191432 w 4719208"/>
              <a:gd name="connsiteY2998" fmla="*/ 1981108 h 2714626"/>
              <a:gd name="connsiteX2999" fmla="*/ 304069 w 4719208"/>
              <a:gd name="connsiteY2999" fmla="*/ 1987790 h 2714626"/>
              <a:gd name="connsiteX3000" fmla="*/ 298660 w 4719208"/>
              <a:gd name="connsiteY3000" fmla="*/ 1984303 h 2714626"/>
              <a:gd name="connsiteX3001" fmla="*/ 292759 w 4719208"/>
              <a:gd name="connsiteY3001" fmla="*/ 1980119 h 2714626"/>
              <a:gd name="connsiteX3002" fmla="*/ 294234 w 4719208"/>
              <a:gd name="connsiteY3002" fmla="*/ 1979073 h 2714626"/>
              <a:gd name="connsiteX3003" fmla="*/ 294234 w 4719208"/>
              <a:gd name="connsiteY3003" fmla="*/ 1978027 h 2714626"/>
              <a:gd name="connsiteX3004" fmla="*/ 299151 w 4719208"/>
              <a:gd name="connsiteY3004" fmla="*/ 1982211 h 2714626"/>
              <a:gd name="connsiteX3005" fmla="*/ 1173634 w 4719208"/>
              <a:gd name="connsiteY3005" fmla="*/ 1987790 h 2714626"/>
              <a:gd name="connsiteX3006" fmla="*/ 1169828 w 4719208"/>
              <a:gd name="connsiteY3006" fmla="*/ 1985512 h 2714626"/>
              <a:gd name="connsiteX3007" fmla="*/ 1169283 w 4719208"/>
              <a:gd name="connsiteY3007" fmla="*/ 1984536 h 2714626"/>
              <a:gd name="connsiteX3008" fmla="*/ 1172002 w 4719208"/>
              <a:gd name="connsiteY3008" fmla="*/ 1984861 h 2714626"/>
              <a:gd name="connsiteX3009" fmla="*/ 1176352 w 4719208"/>
              <a:gd name="connsiteY3009" fmla="*/ 1986814 h 2714626"/>
              <a:gd name="connsiteX3010" fmla="*/ 2399717 w 4719208"/>
              <a:gd name="connsiteY3010" fmla="*/ 1988875 h 2714626"/>
              <a:gd name="connsiteX3011" fmla="*/ 2392177 w 4719208"/>
              <a:gd name="connsiteY3011" fmla="*/ 1982004 h 2714626"/>
              <a:gd name="connsiteX3012" fmla="*/ 2380867 w 4719208"/>
              <a:gd name="connsiteY3012" fmla="*/ 1977304 h 2714626"/>
              <a:gd name="connsiteX3013" fmla="*/ 2382281 w 4719208"/>
              <a:gd name="connsiteY3013" fmla="*/ 1976218 h 2714626"/>
              <a:gd name="connsiteX3014" fmla="*/ 2385580 w 4719208"/>
              <a:gd name="connsiteY3014" fmla="*/ 1976942 h 2714626"/>
              <a:gd name="connsiteX3015" fmla="*/ 2390764 w 4719208"/>
              <a:gd name="connsiteY3015" fmla="*/ 1980558 h 2714626"/>
              <a:gd name="connsiteX3016" fmla="*/ 2395948 w 4719208"/>
              <a:gd name="connsiteY3016" fmla="*/ 1981643 h 2714626"/>
              <a:gd name="connsiteX3017" fmla="*/ 2396890 w 4719208"/>
              <a:gd name="connsiteY3017" fmla="*/ 1978750 h 2714626"/>
              <a:gd name="connsiteX3018" fmla="*/ 2391706 w 4719208"/>
              <a:gd name="connsiteY3018" fmla="*/ 1975857 h 2714626"/>
              <a:gd name="connsiteX3019" fmla="*/ 2388407 w 4719208"/>
              <a:gd name="connsiteY3019" fmla="*/ 1975134 h 2714626"/>
              <a:gd name="connsiteX3020" fmla="*/ 2390764 w 4719208"/>
              <a:gd name="connsiteY3020" fmla="*/ 1973687 h 2714626"/>
              <a:gd name="connsiteX3021" fmla="*/ 2395004 w 4719208"/>
              <a:gd name="connsiteY3021" fmla="*/ 1975134 h 2714626"/>
              <a:gd name="connsiteX3022" fmla="*/ 2398304 w 4719208"/>
              <a:gd name="connsiteY3022" fmla="*/ 1978388 h 2714626"/>
              <a:gd name="connsiteX3023" fmla="*/ 2402545 w 4719208"/>
              <a:gd name="connsiteY3023" fmla="*/ 1979473 h 2714626"/>
              <a:gd name="connsiteX3024" fmla="*/ 2404430 w 4719208"/>
              <a:gd name="connsiteY3024" fmla="*/ 1976942 h 2714626"/>
              <a:gd name="connsiteX3025" fmla="*/ 2407728 w 4719208"/>
              <a:gd name="connsiteY3025" fmla="*/ 1979835 h 2714626"/>
              <a:gd name="connsiteX3026" fmla="*/ 2413384 w 4719208"/>
              <a:gd name="connsiteY3026" fmla="*/ 1983090 h 2714626"/>
              <a:gd name="connsiteX3027" fmla="*/ 2411970 w 4719208"/>
              <a:gd name="connsiteY3027" fmla="*/ 1984536 h 2714626"/>
              <a:gd name="connsiteX3028" fmla="*/ 2407258 w 4719208"/>
              <a:gd name="connsiteY3028" fmla="*/ 1982004 h 2714626"/>
              <a:gd name="connsiteX3029" fmla="*/ 2404430 w 4719208"/>
              <a:gd name="connsiteY3029" fmla="*/ 1980920 h 2714626"/>
              <a:gd name="connsiteX3030" fmla="*/ 2404430 w 4719208"/>
              <a:gd name="connsiteY3030" fmla="*/ 1984174 h 2714626"/>
              <a:gd name="connsiteX3031" fmla="*/ 2399717 w 4719208"/>
              <a:gd name="connsiteY3031" fmla="*/ 1985259 h 2714626"/>
              <a:gd name="connsiteX3032" fmla="*/ 2531138 w 4719208"/>
              <a:gd name="connsiteY3032" fmla="*/ 1989960 h 2714626"/>
              <a:gd name="connsiteX3033" fmla="*/ 2525344 w 4719208"/>
              <a:gd name="connsiteY3033" fmla="*/ 1988240 h 2714626"/>
              <a:gd name="connsiteX3034" fmla="*/ 2517621 w 4719208"/>
              <a:gd name="connsiteY3034" fmla="*/ 1981017 h 2714626"/>
              <a:gd name="connsiteX3035" fmla="*/ 2513758 w 4719208"/>
              <a:gd name="connsiteY3035" fmla="*/ 1975857 h 2714626"/>
              <a:gd name="connsiteX3036" fmla="*/ 2526310 w 4719208"/>
              <a:gd name="connsiteY3036" fmla="*/ 1982049 h 2714626"/>
              <a:gd name="connsiteX3037" fmla="*/ 2533551 w 4719208"/>
              <a:gd name="connsiteY3037" fmla="*/ 1987896 h 2714626"/>
              <a:gd name="connsiteX3038" fmla="*/ 285690 w 4719208"/>
              <a:gd name="connsiteY3038" fmla="*/ 1992130 h 2714626"/>
              <a:gd name="connsiteX3039" fmla="*/ 279203 w 4719208"/>
              <a:gd name="connsiteY3039" fmla="*/ 1988375 h 2714626"/>
              <a:gd name="connsiteX3040" fmla="*/ 277207 w 4719208"/>
              <a:gd name="connsiteY3040" fmla="*/ 1982366 h 2714626"/>
              <a:gd name="connsiteX3041" fmla="*/ 282696 w 4719208"/>
              <a:gd name="connsiteY3041" fmla="*/ 1986122 h 2714626"/>
              <a:gd name="connsiteX3042" fmla="*/ 1548071 w 4719208"/>
              <a:gd name="connsiteY3042" fmla="*/ 1992130 h 2714626"/>
              <a:gd name="connsiteX3043" fmla="*/ 1540271 w 4719208"/>
              <a:gd name="connsiteY3043" fmla="*/ 1988301 h 2714626"/>
              <a:gd name="connsiteX3044" fmla="*/ 1536858 w 4719208"/>
              <a:gd name="connsiteY3044" fmla="*/ 1987152 h 2714626"/>
              <a:gd name="connsiteX3045" fmla="*/ 1540759 w 4719208"/>
              <a:gd name="connsiteY3045" fmla="*/ 1985621 h 2714626"/>
              <a:gd name="connsiteX3046" fmla="*/ 1546609 w 4719208"/>
              <a:gd name="connsiteY3046" fmla="*/ 1990598 h 2714626"/>
              <a:gd name="connsiteX3047" fmla="*/ 1550996 w 4719208"/>
              <a:gd name="connsiteY3047" fmla="*/ 1991364 h 2714626"/>
              <a:gd name="connsiteX3048" fmla="*/ 306896 w 4719208"/>
              <a:gd name="connsiteY3048" fmla="*/ 1993214 h 2714626"/>
              <a:gd name="connsiteX3049" fmla="*/ 300923 w 4719208"/>
              <a:gd name="connsiteY3049" fmla="*/ 1992853 h 2714626"/>
              <a:gd name="connsiteX3050" fmla="*/ 292192 w 4719208"/>
              <a:gd name="connsiteY3050" fmla="*/ 1984536 h 2714626"/>
              <a:gd name="connsiteX3051" fmla="*/ 288517 w 4719208"/>
              <a:gd name="connsiteY3051" fmla="*/ 1980196 h 2714626"/>
              <a:gd name="connsiteX3052" fmla="*/ 293112 w 4719208"/>
              <a:gd name="connsiteY3052" fmla="*/ 1982366 h 2714626"/>
              <a:gd name="connsiteX3053" fmla="*/ 301842 w 4719208"/>
              <a:gd name="connsiteY3053" fmla="*/ 1991044 h 2714626"/>
              <a:gd name="connsiteX3054" fmla="*/ 2396418 w 4719208"/>
              <a:gd name="connsiteY3054" fmla="*/ 1995384 h 2714626"/>
              <a:gd name="connsiteX3055" fmla="*/ 2391368 w 4719208"/>
              <a:gd name="connsiteY3055" fmla="*/ 1989752 h 2714626"/>
              <a:gd name="connsiteX3056" fmla="*/ 2389348 w 4719208"/>
              <a:gd name="connsiteY3056" fmla="*/ 1990503 h 2714626"/>
              <a:gd name="connsiteX3057" fmla="*/ 2389348 w 4719208"/>
              <a:gd name="connsiteY3057" fmla="*/ 1989376 h 2714626"/>
              <a:gd name="connsiteX3058" fmla="*/ 2390358 w 4719208"/>
              <a:gd name="connsiteY3058" fmla="*/ 1989376 h 2714626"/>
              <a:gd name="connsiteX3059" fmla="*/ 2389348 w 4719208"/>
              <a:gd name="connsiteY3059" fmla="*/ 1987499 h 2714626"/>
              <a:gd name="connsiteX3060" fmla="*/ 2389854 w 4719208"/>
              <a:gd name="connsiteY3060" fmla="*/ 1985621 h 2714626"/>
              <a:gd name="connsiteX3061" fmla="*/ 2393388 w 4719208"/>
              <a:gd name="connsiteY3061" fmla="*/ 1989376 h 2714626"/>
              <a:gd name="connsiteX3062" fmla="*/ 2396418 w 4719208"/>
              <a:gd name="connsiteY3062" fmla="*/ 1993507 h 2714626"/>
              <a:gd name="connsiteX3063" fmla="*/ 1186248 w 4719208"/>
              <a:gd name="connsiteY3063" fmla="*/ 1996469 h 2714626"/>
              <a:gd name="connsiteX3064" fmla="*/ 1186248 w 4719208"/>
              <a:gd name="connsiteY3064" fmla="*/ 1995022 h 2714626"/>
              <a:gd name="connsiteX3065" fmla="*/ 1186720 w 4719208"/>
              <a:gd name="connsiteY3065" fmla="*/ 1995022 h 2714626"/>
              <a:gd name="connsiteX3066" fmla="*/ 1187588 w 4719208"/>
              <a:gd name="connsiteY3066" fmla="*/ 1996355 h 2714626"/>
              <a:gd name="connsiteX3067" fmla="*/ 1195265 w 4719208"/>
              <a:gd name="connsiteY3067" fmla="*/ 1989374 h 2714626"/>
              <a:gd name="connsiteX3068" fmla="*/ 1191432 w 4719208"/>
              <a:gd name="connsiteY3068" fmla="*/ 1986858 h 2714626"/>
              <a:gd name="connsiteX3069" fmla="*/ 1178589 w 4719208"/>
              <a:gd name="connsiteY3069" fmla="*/ 1977587 h 2714626"/>
              <a:gd name="connsiteX3070" fmla="*/ 1165129 w 4719208"/>
              <a:gd name="connsiteY3070" fmla="*/ 1984844 h 2714626"/>
              <a:gd name="connsiteX3071" fmla="*/ 1172582 w 4719208"/>
              <a:gd name="connsiteY3071" fmla="*/ 1991767 h 2714626"/>
              <a:gd name="connsiteX3072" fmla="*/ 1175410 w 4719208"/>
              <a:gd name="connsiteY3072" fmla="*/ 1991044 h 2714626"/>
              <a:gd name="connsiteX3073" fmla="*/ 1177295 w 4719208"/>
              <a:gd name="connsiteY3073" fmla="*/ 1989236 h 2714626"/>
              <a:gd name="connsiteX3074" fmla="*/ 1182479 w 4719208"/>
              <a:gd name="connsiteY3074" fmla="*/ 1993214 h 2714626"/>
              <a:gd name="connsiteX3075" fmla="*/ 2428064 w 4719208"/>
              <a:gd name="connsiteY3075" fmla="*/ 1996469 h 2714626"/>
              <a:gd name="connsiteX3076" fmla="*/ 2429152 w 4719208"/>
              <a:gd name="connsiteY3076" fmla="*/ 1995089 h 2714626"/>
              <a:gd name="connsiteX3077" fmla="*/ 2430239 w 4719208"/>
              <a:gd name="connsiteY3077" fmla="*/ 1991981 h 2714626"/>
              <a:gd name="connsiteX3078" fmla="*/ 2427520 w 4719208"/>
              <a:gd name="connsiteY3078" fmla="*/ 1989911 h 2714626"/>
              <a:gd name="connsiteX3079" fmla="*/ 2428064 w 4719208"/>
              <a:gd name="connsiteY3079" fmla="*/ 1988875 h 2714626"/>
              <a:gd name="connsiteX3080" fmla="*/ 2431327 w 4719208"/>
              <a:gd name="connsiteY3080" fmla="*/ 1991981 h 2714626"/>
              <a:gd name="connsiteX3081" fmla="*/ 2434590 w 4719208"/>
              <a:gd name="connsiteY3081" fmla="*/ 1993017 h 2714626"/>
              <a:gd name="connsiteX3082" fmla="*/ 2432958 w 4719208"/>
              <a:gd name="connsiteY3082" fmla="*/ 1995434 h 2714626"/>
              <a:gd name="connsiteX3083" fmla="*/ 288517 w 4719208"/>
              <a:gd name="connsiteY3083" fmla="*/ 1997553 h 2714626"/>
              <a:gd name="connsiteX3084" fmla="*/ 285690 w 4719208"/>
              <a:gd name="connsiteY3084" fmla="*/ 1995384 h 2714626"/>
              <a:gd name="connsiteX3085" fmla="*/ 285690 w 4719208"/>
              <a:gd name="connsiteY3085" fmla="*/ 1993938 h 2714626"/>
              <a:gd name="connsiteX3086" fmla="*/ 288517 w 4719208"/>
              <a:gd name="connsiteY3086" fmla="*/ 1993214 h 2714626"/>
              <a:gd name="connsiteX3087" fmla="*/ 293230 w 4719208"/>
              <a:gd name="connsiteY3087" fmla="*/ 1993938 h 2714626"/>
              <a:gd name="connsiteX3088" fmla="*/ 294172 w 4719208"/>
              <a:gd name="connsiteY3088" fmla="*/ 1995022 h 2714626"/>
              <a:gd name="connsiteX3089" fmla="*/ 292758 w 4719208"/>
              <a:gd name="connsiteY3089" fmla="*/ 1995745 h 2714626"/>
              <a:gd name="connsiteX3090" fmla="*/ 290402 w 4719208"/>
              <a:gd name="connsiteY3090" fmla="*/ 1993938 h 2714626"/>
              <a:gd name="connsiteX3091" fmla="*/ 289459 w 4719208"/>
              <a:gd name="connsiteY3091" fmla="*/ 1995384 h 2714626"/>
              <a:gd name="connsiteX3092" fmla="*/ 290402 w 4719208"/>
              <a:gd name="connsiteY3092" fmla="*/ 1996830 h 2714626"/>
              <a:gd name="connsiteX3093" fmla="*/ 2534024 w 4719208"/>
              <a:gd name="connsiteY3093" fmla="*/ 1997554 h 2714626"/>
              <a:gd name="connsiteX3094" fmla="*/ 2530724 w 4719208"/>
              <a:gd name="connsiteY3094" fmla="*/ 1995276 h 2714626"/>
              <a:gd name="connsiteX3095" fmla="*/ 2534024 w 4719208"/>
              <a:gd name="connsiteY3095" fmla="*/ 1994897 h 2714626"/>
              <a:gd name="connsiteX3096" fmla="*/ 2534495 w 4719208"/>
              <a:gd name="connsiteY3096" fmla="*/ 1992618 h 2714626"/>
              <a:gd name="connsiteX3097" fmla="*/ 2535437 w 4719208"/>
              <a:gd name="connsiteY3097" fmla="*/ 1989960 h 2714626"/>
              <a:gd name="connsiteX3098" fmla="*/ 2537794 w 4719208"/>
              <a:gd name="connsiteY3098" fmla="*/ 1990720 h 2714626"/>
              <a:gd name="connsiteX3099" fmla="*/ 2540621 w 4719208"/>
              <a:gd name="connsiteY3099" fmla="*/ 1991479 h 2714626"/>
              <a:gd name="connsiteX3100" fmla="*/ 2538736 w 4719208"/>
              <a:gd name="connsiteY3100" fmla="*/ 1992998 h 2714626"/>
              <a:gd name="connsiteX3101" fmla="*/ 1030908 w 4719208"/>
              <a:gd name="connsiteY3101" fmla="*/ 1999395 h 2714626"/>
              <a:gd name="connsiteX3102" fmla="*/ 1031472 w 4719208"/>
              <a:gd name="connsiteY3102" fmla="*/ 1996753 h 2714626"/>
              <a:gd name="connsiteX3103" fmla="*/ 1031207 w 4719208"/>
              <a:gd name="connsiteY3103" fmla="*/ 1996830 h 2714626"/>
              <a:gd name="connsiteX3104" fmla="*/ 1030736 w 4719208"/>
              <a:gd name="connsiteY3104" fmla="*/ 1999000 h 2714626"/>
              <a:gd name="connsiteX3105" fmla="*/ 1028591 w 4719208"/>
              <a:gd name="connsiteY3105" fmla="*/ 2008235 h 2714626"/>
              <a:gd name="connsiteX3106" fmla="*/ 1028901 w 4719208"/>
              <a:gd name="connsiteY3106" fmla="*/ 2007984 h 2714626"/>
              <a:gd name="connsiteX3107" fmla="*/ 1029113 w 4719208"/>
              <a:gd name="connsiteY3107" fmla="*/ 2007801 h 2714626"/>
              <a:gd name="connsiteX3108" fmla="*/ 1030830 w 4719208"/>
              <a:gd name="connsiteY3108" fmla="*/ 1999759 h 2714626"/>
              <a:gd name="connsiteX3109" fmla="*/ 1027437 w 4719208"/>
              <a:gd name="connsiteY3109" fmla="*/ 1996830 h 2714626"/>
              <a:gd name="connsiteX3110" fmla="*/ 1025366 w 4719208"/>
              <a:gd name="connsiteY3110" fmla="*/ 1996245 h 2714626"/>
              <a:gd name="connsiteX3111" fmla="*/ 1023980 w 4719208"/>
              <a:gd name="connsiteY3111" fmla="*/ 1997152 h 2714626"/>
              <a:gd name="connsiteX3112" fmla="*/ 1022790 w 4719208"/>
              <a:gd name="connsiteY3112" fmla="*/ 2004207 h 2714626"/>
              <a:gd name="connsiteX3113" fmla="*/ 1023196 w 4719208"/>
              <a:gd name="connsiteY3113" fmla="*/ 2004785 h 2714626"/>
              <a:gd name="connsiteX3114" fmla="*/ 1531204 w 4719208"/>
              <a:gd name="connsiteY3114" fmla="*/ 2011657 h 2714626"/>
              <a:gd name="connsiteX3115" fmla="*/ 1522721 w 4719208"/>
              <a:gd name="connsiteY3115" fmla="*/ 2007546 h 2714626"/>
              <a:gd name="connsiteX3116" fmla="*/ 1525548 w 4719208"/>
              <a:gd name="connsiteY3116" fmla="*/ 2005148 h 2714626"/>
              <a:gd name="connsiteX3117" fmla="*/ 1526491 w 4719208"/>
              <a:gd name="connsiteY3117" fmla="*/ 2006861 h 2714626"/>
              <a:gd name="connsiteX3118" fmla="*/ 1532617 w 4719208"/>
              <a:gd name="connsiteY3118" fmla="*/ 2009601 h 2714626"/>
              <a:gd name="connsiteX3119" fmla="*/ 1332336 w 4719208"/>
              <a:gd name="connsiteY3119" fmla="*/ 2014911 h 2714626"/>
              <a:gd name="connsiteX3120" fmla="*/ 1329509 w 4719208"/>
              <a:gd name="connsiteY3120" fmla="*/ 2012292 h 2714626"/>
              <a:gd name="connsiteX3121" fmla="*/ 1326210 w 4719208"/>
              <a:gd name="connsiteY3121" fmla="*/ 2010796 h 2714626"/>
              <a:gd name="connsiteX3122" fmla="*/ 1325267 w 4719208"/>
              <a:gd name="connsiteY3122" fmla="*/ 2012667 h 2714626"/>
              <a:gd name="connsiteX3123" fmla="*/ 1326681 w 4719208"/>
              <a:gd name="connsiteY3123" fmla="*/ 2014537 h 2714626"/>
              <a:gd name="connsiteX3124" fmla="*/ 1323382 w 4719208"/>
              <a:gd name="connsiteY3124" fmla="*/ 2014537 h 2714626"/>
              <a:gd name="connsiteX3125" fmla="*/ 1319141 w 4719208"/>
              <a:gd name="connsiteY3125" fmla="*/ 2014911 h 2714626"/>
              <a:gd name="connsiteX3126" fmla="*/ 1320084 w 4719208"/>
              <a:gd name="connsiteY3126" fmla="*/ 2012292 h 2714626"/>
              <a:gd name="connsiteX3127" fmla="*/ 1323854 w 4719208"/>
              <a:gd name="connsiteY3127" fmla="*/ 2011170 h 2714626"/>
              <a:gd name="connsiteX3128" fmla="*/ 1323854 w 4719208"/>
              <a:gd name="connsiteY3128" fmla="*/ 2008551 h 2714626"/>
              <a:gd name="connsiteX3129" fmla="*/ 1321968 w 4719208"/>
              <a:gd name="connsiteY3129" fmla="*/ 2005933 h 2714626"/>
              <a:gd name="connsiteX3130" fmla="*/ 1323854 w 4719208"/>
              <a:gd name="connsiteY3130" fmla="*/ 2005933 h 2714626"/>
              <a:gd name="connsiteX3131" fmla="*/ 1326681 w 4719208"/>
              <a:gd name="connsiteY3131" fmla="*/ 2004062 h 2714626"/>
              <a:gd name="connsiteX3132" fmla="*/ 1330922 w 4719208"/>
              <a:gd name="connsiteY3132" fmla="*/ 2006307 h 2714626"/>
              <a:gd name="connsiteX3133" fmla="*/ 1337049 w 4719208"/>
              <a:gd name="connsiteY3133" fmla="*/ 2008551 h 2714626"/>
              <a:gd name="connsiteX3134" fmla="*/ 1340348 w 4719208"/>
              <a:gd name="connsiteY3134" fmla="*/ 2007803 h 2714626"/>
              <a:gd name="connsiteX3135" fmla="*/ 1342232 w 4719208"/>
              <a:gd name="connsiteY3135" fmla="*/ 2010048 h 2714626"/>
              <a:gd name="connsiteX3136" fmla="*/ 1344588 w 4719208"/>
              <a:gd name="connsiteY3136" fmla="*/ 2012667 h 2714626"/>
              <a:gd name="connsiteX3137" fmla="*/ 1338933 w 4719208"/>
              <a:gd name="connsiteY3137" fmla="*/ 2013415 h 2714626"/>
              <a:gd name="connsiteX3138" fmla="*/ 1335164 w 4719208"/>
              <a:gd name="connsiteY3138" fmla="*/ 2010796 h 2714626"/>
              <a:gd name="connsiteX3139" fmla="*/ 1333749 w 4719208"/>
              <a:gd name="connsiteY3139" fmla="*/ 2012667 h 2714626"/>
              <a:gd name="connsiteX3140" fmla="*/ 2502920 w 4719208"/>
              <a:gd name="connsiteY3140" fmla="*/ 2023589 h 2714626"/>
              <a:gd name="connsiteX3141" fmla="*/ 2500093 w 4719208"/>
              <a:gd name="connsiteY3141" fmla="*/ 2023589 h 2714626"/>
              <a:gd name="connsiteX3142" fmla="*/ 2496794 w 4719208"/>
              <a:gd name="connsiteY3142" fmla="*/ 2020025 h 2714626"/>
              <a:gd name="connsiteX3143" fmla="*/ 2497736 w 4719208"/>
              <a:gd name="connsiteY3143" fmla="*/ 2016817 h 2714626"/>
              <a:gd name="connsiteX3144" fmla="*/ 2490196 w 4719208"/>
              <a:gd name="connsiteY3144" fmla="*/ 2013253 h 2714626"/>
              <a:gd name="connsiteX3145" fmla="*/ 2485484 w 4719208"/>
              <a:gd name="connsiteY3145" fmla="*/ 2008262 h 2714626"/>
              <a:gd name="connsiteX3146" fmla="*/ 2481714 w 4719208"/>
              <a:gd name="connsiteY3146" fmla="*/ 2007550 h 2714626"/>
              <a:gd name="connsiteX3147" fmla="*/ 2479830 w 4719208"/>
              <a:gd name="connsiteY3147" fmla="*/ 2010401 h 2714626"/>
              <a:gd name="connsiteX3148" fmla="*/ 2476059 w 4719208"/>
              <a:gd name="connsiteY3148" fmla="*/ 2007550 h 2714626"/>
              <a:gd name="connsiteX3149" fmla="*/ 2470876 w 4719208"/>
              <a:gd name="connsiteY3149" fmla="*/ 2003985 h 2714626"/>
              <a:gd name="connsiteX3150" fmla="*/ 2465692 w 4719208"/>
              <a:gd name="connsiteY3150" fmla="*/ 2003629 h 2714626"/>
              <a:gd name="connsiteX3151" fmla="*/ 2468520 w 4719208"/>
              <a:gd name="connsiteY3151" fmla="*/ 2001134 h 2714626"/>
              <a:gd name="connsiteX3152" fmla="*/ 2464749 w 4719208"/>
              <a:gd name="connsiteY3152" fmla="*/ 1996856 h 2714626"/>
              <a:gd name="connsiteX3153" fmla="*/ 2456738 w 4719208"/>
              <a:gd name="connsiteY3153" fmla="*/ 1993292 h 2714626"/>
              <a:gd name="connsiteX3154" fmla="*/ 2449198 w 4719208"/>
              <a:gd name="connsiteY3154" fmla="*/ 1988301 h 2714626"/>
              <a:gd name="connsiteX3155" fmla="*/ 2447784 w 4719208"/>
              <a:gd name="connsiteY3155" fmla="*/ 1984737 h 2714626"/>
              <a:gd name="connsiteX3156" fmla="*/ 2441186 w 4719208"/>
              <a:gd name="connsiteY3156" fmla="*/ 1984024 h 2714626"/>
              <a:gd name="connsiteX3157" fmla="*/ 2427520 w 4719208"/>
              <a:gd name="connsiteY3157" fmla="*/ 1977965 h 2714626"/>
              <a:gd name="connsiteX3158" fmla="*/ 2419038 w 4719208"/>
              <a:gd name="connsiteY3158" fmla="*/ 1975469 h 2714626"/>
              <a:gd name="connsiteX3159" fmla="*/ 2423750 w 4719208"/>
              <a:gd name="connsiteY3159" fmla="*/ 1973687 h 2714626"/>
              <a:gd name="connsiteX3160" fmla="*/ 2429876 w 4719208"/>
              <a:gd name="connsiteY3160" fmla="*/ 1975469 h 2714626"/>
              <a:gd name="connsiteX3161" fmla="*/ 2427049 w 4719208"/>
              <a:gd name="connsiteY3161" fmla="*/ 1976539 h 2714626"/>
              <a:gd name="connsiteX3162" fmla="*/ 2428463 w 4719208"/>
              <a:gd name="connsiteY3162" fmla="*/ 1977608 h 2714626"/>
              <a:gd name="connsiteX3163" fmla="*/ 2436474 w 4719208"/>
              <a:gd name="connsiteY3163" fmla="*/ 1979391 h 2714626"/>
              <a:gd name="connsiteX3164" fmla="*/ 2439773 w 4719208"/>
              <a:gd name="connsiteY3164" fmla="*/ 1982242 h 2714626"/>
              <a:gd name="connsiteX3165" fmla="*/ 2444014 w 4719208"/>
              <a:gd name="connsiteY3165" fmla="*/ 1981173 h 2714626"/>
              <a:gd name="connsiteX3166" fmla="*/ 2444014 w 4719208"/>
              <a:gd name="connsiteY3166" fmla="*/ 1979034 h 2714626"/>
              <a:gd name="connsiteX3167" fmla="*/ 2449198 w 4719208"/>
              <a:gd name="connsiteY3167" fmla="*/ 1982955 h 2714626"/>
              <a:gd name="connsiteX3168" fmla="*/ 2467105 w 4719208"/>
              <a:gd name="connsiteY3168" fmla="*/ 1994361 h 2714626"/>
              <a:gd name="connsiteX3169" fmla="*/ 2472289 w 4719208"/>
              <a:gd name="connsiteY3169" fmla="*/ 2000421 h 2714626"/>
              <a:gd name="connsiteX3170" fmla="*/ 2474646 w 4719208"/>
              <a:gd name="connsiteY3170" fmla="*/ 1999351 h 2714626"/>
              <a:gd name="connsiteX3171" fmla="*/ 2477944 w 4719208"/>
              <a:gd name="connsiteY3171" fmla="*/ 2000421 h 2714626"/>
              <a:gd name="connsiteX3172" fmla="*/ 2480772 w 4719208"/>
              <a:gd name="connsiteY3172" fmla="*/ 2002559 h 2714626"/>
              <a:gd name="connsiteX3173" fmla="*/ 2484070 w 4719208"/>
              <a:gd name="connsiteY3173" fmla="*/ 2003629 h 2714626"/>
              <a:gd name="connsiteX3174" fmla="*/ 2486898 w 4719208"/>
              <a:gd name="connsiteY3174" fmla="*/ 2002559 h 2714626"/>
              <a:gd name="connsiteX3175" fmla="*/ 2486898 w 4719208"/>
              <a:gd name="connsiteY3175" fmla="*/ 2005055 h 2714626"/>
              <a:gd name="connsiteX3176" fmla="*/ 2485956 w 4719208"/>
              <a:gd name="connsiteY3176" fmla="*/ 2007193 h 2714626"/>
              <a:gd name="connsiteX3177" fmla="*/ 2491610 w 4719208"/>
              <a:gd name="connsiteY3177" fmla="*/ 2008262 h 2714626"/>
              <a:gd name="connsiteX3178" fmla="*/ 2498679 w 4719208"/>
              <a:gd name="connsiteY3178" fmla="*/ 2015035 h 2714626"/>
              <a:gd name="connsiteX3179" fmla="*/ 2502920 w 4719208"/>
              <a:gd name="connsiteY3179" fmla="*/ 2016817 h 2714626"/>
              <a:gd name="connsiteX3180" fmla="*/ 2502450 w 4719208"/>
              <a:gd name="connsiteY3180" fmla="*/ 2017887 h 2714626"/>
              <a:gd name="connsiteX3181" fmla="*/ 2499622 w 4719208"/>
              <a:gd name="connsiteY3181" fmla="*/ 2021094 h 2714626"/>
              <a:gd name="connsiteX3182" fmla="*/ 2501035 w 4719208"/>
              <a:gd name="connsiteY3182" fmla="*/ 2022164 h 2714626"/>
              <a:gd name="connsiteX3183" fmla="*/ 2503863 w 4719208"/>
              <a:gd name="connsiteY3183" fmla="*/ 2022164 h 2714626"/>
              <a:gd name="connsiteX3184" fmla="*/ 2496794 w 4719208"/>
              <a:gd name="connsiteY3184" fmla="*/ 2023590 h 2714626"/>
              <a:gd name="connsiteX3185" fmla="*/ 2493879 w 4719208"/>
              <a:gd name="connsiteY3185" fmla="*/ 2022506 h 2714626"/>
              <a:gd name="connsiteX3186" fmla="*/ 2482215 w 4719208"/>
              <a:gd name="connsiteY3186" fmla="*/ 2016720 h 2714626"/>
              <a:gd name="connsiteX3187" fmla="*/ 2481243 w 4719208"/>
              <a:gd name="connsiteY3187" fmla="*/ 2013826 h 2714626"/>
              <a:gd name="connsiteX3188" fmla="*/ 2489019 w 4719208"/>
              <a:gd name="connsiteY3188" fmla="*/ 2017804 h 2714626"/>
              <a:gd name="connsiteX3189" fmla="*/ 1154373 w 4719208"/>
              <a:gd name="connsiteY3189" fmla="*/ 2026560 h 2714626"/>
              <a:gd name="connsiteX3190" fmla="*/ 1164574 w 4719208"/>
              <a:gd name="connsiteY3190" fmla="*/ 2017283 h 2714626"/>
              <a:gd name="connsiteX3191" fmla="*/ 1157031 w 4719208"/>
              <a:gd name="connsiteY3191" fmla="*/ 2013103 h 2714626"/>
              <a:gd name="connsiteX3192" fmla="*/ 1157031 w 4719208"/>
              <a:gd name="connsiteY3192" fmla="*/ 2010933 h 2714626"/>
              <a:gd name="connsiteX3193" fmla="*/ 1157031 w 4719208"/>
              <a:gd name="connsiteY3193" fmla="*/ 2008763 h 2714626"/>
              <a:gd name="connsiteX3194" fmla="*/ 1148078 w 4719208"/>
              <a:gd name="connsiteY3194" fmla="*/ 2006955 h 2714626"/>
              <a:gd name="connsiteX3195" fmla="*/ 1138597 w 4719208"/>
              <a:gd name="connsiteY3195" fmla="*/ 1998732 h 2714626"/>
              <a:gd name="connsiteX3196" fmla="*/ 1123954 w 4719208"/>
              <a:gd name="connsiteY3196" fmla="*/ 2005955 h 2714626"/>
              <a:gd name="connsiteX3197" fmla="*/ 1124043 w 4719208"/>
              <a:gd name="connsiteY3197" fmla="*/ 2006232 h 2714626"/>
              <a:gd name="connsiteX3198" fmla="*/ 1127814 w 4719208"/>
              <a:gd name="connsiteY3198" fmla="*/ 2008763 h 2714626"/>
              <a:gd name="connsiteX3199" fmla="*/ 1134411 w 4719208"/>
              <a:gd name="connsiteY3199" fmla="*/ 2009487 h 2714626"/>
              <a:gd name="connsiteX3200" fmla="*/ 1141480 w 4719208"/>
              <a:gd name="connsiteY3200" fmla="*/ 2009848 h 2714626"/>
              <a:gd name="connsiteX3201" fmla="*/ 1140537 w 4719208"/>
              <a:gd name="connsiteY3201" fmla="*/ 2010571 h 2714626"/>
              <a:gd name="connsiteX3202" fmla="*/ 1140066 w 4719208"/>
              <a:gd name="connsiteY3202" fmla="*/ 2011657 h 2714626"/>
              <a:gd name="connsiteX3203" fmla="*/ 1142423 w 4719208"/>
              <a:gd name="connsiteY3203" fmla="*/ 2012018 h 2714626"/>
              <a:gd name="connsiteX3204" fmla="*/ 1148078 w 4719208"/>
              <a:gd name="connsiteY3204" fmla="*/ 2013103 h 2714626"/>
              <a:gd name="connsiteX3205" fmla="*/ 1148549 w 4719208"/>
              <a:gd name="connsiteY3205" fmla="*/ 2015634 h 2714626"/>
              <a:gd name="connsiteX3206" fmla="*/ 1146663 w 4719208"/>
              <a:gd name="connsiteY3206" fmla="*/ 2017080 h 2714626"/>
              <a:gd name="connsiteX3207" fmla="*/ 1146192 w 4719208"/>
              <a:gd name="connsiteY3207" fmla="*/ 2015272 h 2714626"/>
              <a:gd name="connsiteX3208" fmla="*/ 1140537 w 4719208"/>
              <a:gd name="connsiteY3208" fmla="*/ 2014188 h 2714626"/>
              <a:gd name="connsiteX3209" fmla="*/ 1137710 w 4719208"/>
              <a:gd name="connsiteY3209" fmla="*/ 2015634 h 2714626"/>
              <a:gd name="connsiteX3210" fmla="*/ 1143836 w 4719208"/>
              <a:gd name="connsiteY3210" fmla="*/ 2017080 h 2714626"/>
              <a:gd name="connsiteX3211" fmla="*/ 1073287 w 4719208"/>
              <a:gd name="connsiteY3211" fmla="*/ 2031071 h 2714626"/>
              <a:gd name="connsiteX3212" fmla="*/ 1077932 w 4719208"/>
              <a:gd name="connsiteY3212" fmla="*/ 2026433 h 2714626"/>
              <a:gd name="connsiteX3213" fmla="*/ 1074583 w 4719208"/>
              <a:gd name="connsiteY3213" fmla="*/ 2026433 h 2714626"/>
              <a:gd name="connsiteX3214" fmla="*/ 1067821 w 4719208"/>
              <a:gd name="connsiteY3214" fmla="*/ 2032669 h 2714626"/>
              <a:gd name="connsiteX3215" fmla="*/ 1069738 w 4719208"/>
              <a:gd name="connsiteY3215" fmla="*/ 2025773 h 2714626"/>
              <a:gd name="connsiteX3216" fmla="*/ 1062846 w 4719208"/>
              <a:gd name="connsiteY3216" fmla="*/ 2024262 h 2714626"/>
              <a:gd name="connsiteX3217" fmla="*/ 1060488 w 4719208"/>
              <a:gd name="connsiteY3217" fmla="*/ 2022092 h 2714626"/>
              <a:gd name="connsiteX3218" fmla="*/ 1057660 w 4719208"/>
              <a:gd name="connsiteY3218" fmla="*/ 2019198 h 2714626"/>
              <a:gd name="connsiteX3219" fmla="*/ 1056245 w 4719208"/>
              <a:gd name="connsiteY3219" fmla="*/ 2011240 h 2714626"/>
              <a:gd name="connsiteX3220" fmla="*/ 1057660 w 4719208"/>
              <a:gd name="connsiteY3220" fmla="*/ 2006538 h 2714626"/>
              <a:gd name="connsiteX3221" fmla="*/ 1052050 w 4719208"/>
              <a:gd name="connsiteY3221" fmla="*/ 2010731 h 2714626"/>
              <a:gd name="connsiteX3222" fmla="*/ 1050348 w 4719208"/>
              <a:gd name="connsiteY3222" fmla="*/ 2019918 h 2714626"/>
              <a:gd name="connsiteX3223" fmla="*/ 1056183 w 4719208"/>
              <a:gd name="connsiteY3223" fmla="*/ 2025036 h 2714626"/>
              <a:gd name="connsiteX3224" fmla="*/ 310733 w 4719208"/>
              <a:gd name="connsiteY3224" fmla="*/ 2045287 h 2714626"/>
              <a:gd name="connsiteX3225" fmla="*/ 307502 w 4719208"/>
              <a:gd name="connsiteY3225" fmla="*/ 2045287 h 2714626"/>
              <a:gd name="connsiteX3226" fmla="*/ 305482 w 4719208"/>
              <a:gd name="connsiteY3226" fmla="*/ 2040947 h 2714626"/>
              <a:gd name="connsiteX3227" fmla="*/ 307098 w 4719208"/>
              <a:gd name="connsiteY3227" fmla="*/ 2039862 h 2714626"/>
              <a:gd name="connsiteX3228" fmla="*/ 309522 w 4719208"/>
              <a:gd name="connsiteY3228" fmla="*/ 2041670 h 2714626"/>
              <a:gd name="connsiteX3229" fmla="*/ 311137 w 4719208"/>
              <a:gd name="connsiteY3229" fmla="*/ 2040586 h 2714626"/>
              <a:gd name="connsiteX3230" fmla="*/ 311137 w 4719208"/>
              <a:gd name="connsiteY3230" fmla="*/ 2042755 h 2714626"/>
              <a:gd name="connsiteX3231" fmla="*/ 318206 w 4719208"/>
              <a:gd name="connsiteY3231" fmla="*/ 2053965 h 2714626"/>
              <a:gd name="connsiteX3232" fmla="*/ 316086 w 4719208"/>
              <a:gd name="connsiteY3232" fmla="*/ 2053603 h 2714626"/>
              <a:gd name="connsiteX3233" fmla="*/ 312905 w 4719208"/>
              <a:gd name="connsiteY3233" fmla="*/ 2048902 h 2714626"/>
              <a:gd name="connsiteX3234" fmla="*/ 309724 w 4719208"/>
              <a:gd name="connsiteY3234" fmla="*/ 2046732 h 2714626"/>
              <a:gd name="connsiteX3235" fmla="*/ 313435 w 4719208"/>
              <a:gd name="connsiteY3235" fmla="*/ 2046370 h 2714626"/>
              <a:gd name="connsiteX3236" fmla="*/ 316086 w 4719208"/>
              <a:gd name="connsiteY3236" fmla="*/ 2051433 h 2714626"/>
              <a:gd name="connsiteX3237" fmla="*/ 1251752 w 4719208"/>
              <a:gd name="connsiteY3237" fmla="*/ 2055049 h 2714626"/>
              <a:gd name="connsiteX3238" fmla="*/ 1250339 w 4719208"/>
              <a:gd name="connsiteY3238" fmla="*/ 2053354 h 2714626"/>
              <a:gd name="connsiteX3239" fmla="*/ 1252695 w 4719208"/>
              <a:gd name="connsiteY3239" fmla="*/ 2051998 h 2714626"/>
              <a:gd name="connsiteX3240" fmla="*/ 1247982 w 4719208"/>
              <a:gd name="connsiteY3240" fmla="*/ 2047930 h 2714626"/>
              <a:gd name="connsiteX3241" fmla="*/ 1244212 w 4719208"/>
              <a:gd name="connsiteY3241" fmla="*/ 2045557 h 2714626"/>
              <a:gd name="connsiteX3242" fmla="*/ 1245155 w 4719208"/>
              <a:gd name="connsiteY3242" fmla="*/ 2045218 h 2714626"/>
              <a:gd name="connsiteX3243" fmla="*/ 1246568 w 4719208"/>
              <a:gd name="connsiteY3243" fmla="*/ 2045557 h 2714626"/>
              <a:gd name="connsiteX3244" fmla="*/ 1247982 w 4719208"/>
              <a:gd name="connsiteY3244" fmla="*/ 2044201 h 2714626"/>
              <a:gd name="connsiteX3245" fmla="*/ 1247982 w 4719208"/>
              <a:gd name="connsiteY3245" fmla="*/ 2046913 h 2714626"/>
              <a:gd name="connsiteX3246" fmla="*/ 1253166 w 4719208"/>
              <a:gd name="connsiteY3246" fmla="*/ 2050642 h 2714626"/>
              <a:gd name="connsiteX3247" fmla="*/ 1254108 w 4719208"/>
              <a:gd name="connsiteY3247" fmla="*/ 2053354 h 2714626"/>
              <a:gd name="connsiteX3248" fmla="*/ 1206041 w 4719208"/>
              <a:gd name="connsiteY3248" fmla="*/ 2055050 h 2714626"/>
              <a:gd name="connsiteX3249" fmla="*/ 1198030 w 4719208"/>
              <a:gd name="connsiteY3249" fmla="*/ 2051670 h 2714626"/>
              <a:gd name="connsiteX3250" fmla="*/ 1190489 w 4719208"/>
              <a:gd name="connsiteY3250" fmla="*/ 2047915 h 2714626"/>
              <a:gd name="connsiteX3251" fmla="*/ 1192846 w 4719208"/>
              <a:gd name="connsiteY3251" fmla="*/ 2046788 h 2714626"/>
              <a:gd name="connsiteX3252" fmla="*/ 1195202 w 4719208"/>
              <a:gd name="connsiteY3252" fmla="*/ 2047915 h 2714626"/>
              <a:gd name="connsiteX3253" fmla="*/ 1195202 w 4719208"/>
              <a:gd name="connsiteY3253" fmla="*/ 2046413 h 2714626"/>
              <a:gd name="connsiteX3254" fmla="*/ 1196616 w 4719208"/>
              <a:gd name="connsiteY3254" fmla="*/ 2045286 h 2714626"/>
              <a:gd name="connsiteX3255" fmla="*/ 1198500 w 4719208"/>
              <a:gd name="connsiteY3255" fmla="*/ 2049042 h 2714626"/>
              <a:gd name="connsiteX3256" fmla="*/ 1206041 w 4719208"/>
              <a:gd name="connsiteY3256" fmla="*/ 2052421 h 2714626"/>
              <a:gd name="connsiteX3257" fmla="*/ 1211696 w 4719208"/>
              <a:gd name="connsiteY3257" fmla="*/ 2052797 h 2714626"/>
              <a:gd name="connsiteX3258" fmla="*/ 1208868 w 4719208"/>
              <a:gd name="connsiteY3258" fmla="*/ 2052797 h 2714626"/>
              <a:gd name="connsiteX3259" fmla="*/ 1204156 w 4719208"/>
              <a:gd name="connsiteY3259" fmla="*/ 2052797 h 2714626"/>
              <a:gd name="connsiteX3260" fmla="*/ 1204156 w 4719208"/>
              <a:gd name="connsiteY3260" fmla="*/ 2053924 h 2714626"/>
              <a:gd name="connsiteX3261" fmla="*/ 302089 w 4719208"/>
              <a:gd name="connsiteY3261" fmla="*/ 2056135 h 2714626"/>
              <a:gd name="connsiteX3262" fmla="*/ 299120 w 4719208"/>
              <a:gd name="connsiteY3262" fmla="*/ 2054964 h 2714626"/>
              <a:gd name="connsiteX3263" fmla="*/ 296151 w 4719208"/>
              <a:gd name="connsiteY3263" fmla="*/ 2049886 h 2714626"/>
              <a:gd name="connsiteX3264" fmla="*/ 294172 w 4719208"/>
              <a:gd name="connsiteY3264" fmla="*/ 2046371 h 2714626"/>
              <a:gd name="connsiteX3265" fmla="*/ 297636 w 4719208"/>
              <a:gd name="connsiteY3265" fmla="*/ 2047543 h 2714626"/>
              <a:gd name="connsiteX3266" fmla="*/ 300605 w 4719208"/>
              <a:gd name="connsiteY3266" fmla="*/ 2053402 h 2714626"/>
              <a:gd name="connsiteX3267" fmla="*/ 304069 w 4719208"/>
              <a:gd name="connsiteY3267" fmla="*/ 2054964 h 2714626"/>
              <a:gd name="connsiteX3268" fmla="*/ 294172 w 4719208"/>
              <a:gd name="connsiteY3268" fmla="*/ 2060474 h 2714626"/>
              <a:gd name="connsiteX3269" fmla="*/ 290692 w 4719208"/>
              <a:gd name="connsiteY3269" fmla="*/ 2059446 h 2714626"/>
              <a:gd name="connsiteX3270" fmla="*/ 288517 w 4719208"/>
              <a:gd name="connsiteY3270" fmla="*/ 2056020 h 2714626"/>
              <a:gd name="connsiteX3271" fmla="*/ 290692 w 4719208"/>
              <a:gd name="connsiteY3271" fmla="*/ 2053965 h 2714626"/>
              <a:gd name="connsiteX3272" fmla="*/ 291997 w 4719208"/>
              <a:gd name="connsiteY3272" fmla="*/ 2057048 h 2714626"/>
              <a:gd name="connsiteX3273" fmla="*/ 1215994 w 4719208"/>
              <a:gd name="connsiteY3273" fmla="*/ 2061559 h 2714626"/>
              <a:gd name="connsiteX3274" fmla="*/ 1213279 w 4719208"/>
              <a:gd name="connsiteY3274" fmla="*/ 2059751 h 2714626"/>
              <a:gd name="connsiteX3275" fmla="*/ 1211922 w 4719208"/>
              <a:gd name="connsiteY3275" fmla="*/ 2061559 h 2714626"/>
              <a:gd name="connsiteX3276" fmla="*/ 1210112 w 4719208"/>
              <a:gd name="connsiteY3276" fmla="*/ 2059389 h 2714626"/>
              <a:gd name="connsiteX3277" fmla="*/ 1206041 w 4719208"/>
              <a:gd name="connsiteY3277" fmla="*/ 2056134 h 2714626"/>
              <a:gd name="connsiteX3278" fmla="*/ 1211470 w 4719208"/>
              <a:gd name="connsiteY3278" fmla="*/ 2056858 h 2714626"/>
              <a:gd name="connsiteX3279" fmla="*/ 1217351 w 4719208"/>
              <a:gd name="connsiteY3279" fmla="*/ 2058304 h 2714626"/>
              <a:gd name="connsiteX3280" fmla="*/ 1216446 w 4719208"/>
              <a:gd name="connsiteY3280" fmla="*/ 2059389 h 2714626"/>
              <a:gd name="connsiteX3281" fmla="*/ 1217351 w 4719208"/>
              <a:gd name="connsiteY3281" fmla="*/ 2060836 h 2714626"/>
              <a:gd name="connsiteX3282" fmla="*/ 2585861 w 4719208"/>
              <a:gd name="connsiteY3282" fmla="*/ 2061559 h 2714626"/>
              <a:gd name="connsiteX3283" fmla="*/ 2580913 w 4719208"/>
              <a:gd name="connsiteY3283" fmla="*/ 2059645 h 2714626"/>
              <a:gd name="connsiteX3284" fmla="*/ 2575964 w 4719208"/>
              <a:gd name="connsiteY3284" fmla="*/ 2055433 h 2714626"/>
              <a:gd name="connsiteX3285" fmla="*/ 2579428 w 4719208"/>
              <a:gd name="connsiteY3285" fmla="*/ 2055050 h 2714626"/>
              <a:gd name="connsiteX3286" fmla="*/ 2585367 w 4719208"/>
              <a:gd name="connsiteY3286" fmla="*/ 2059261 h 2714626"/>
              <a:gd name="connsiteX3287" fmla="*/ 1220178 w 4719208"/>
              <a:gd name="connsiteY3287" fmla="*/ 2065897 h 2714626"/>
              <a:gd name="connsiteX3288" fmla="*/ 1219707 w 4719208"/>
              <a:gd name="connsiteY3288" fmla="*/ 2064229 h 2714626"/>
              <a:gd name="connsiteX3289" fmla="*/ 1217351 w 4719208"/>
              <a:gd name="connsiteY3289" fmla="*/ 2062893 h 2714626"/>
              <a:gd name="connsiteX3290" fmla="*/ 1218765 w 4719208"/>
              <a:gd name="connsiteY3290" fmla="*/ 2062560 h 2714626"/>
              <a:gd name="connsiteX3291" fmla="*/ 1221592 w 4719208"/>
              <a:gd name="connsiteY3291" fmla="*/ 2062560 h 2714626"/>
              <a:gd name="connsiteX3292" fmla="*/ 1221121 w 4719208"/>
              <a:gd name="connsiteY3292" fmla="*/ 2061558 h 2714626"/>
              <a:gd name="connsiteX3293" fmla="*/ 1223006 w 4719208"/>
              <a:gd name="connsiteY3293" fmla="*/ 2061558 h 2714626"/>
              <a:gd name="connsiteX3294" fmla="*/ 336586 w 4719208"/>
              <a:gd name="connsiteY3294" fmla="*/ 2070237 h 2714626"/>
              <a:gd name="connsiteX3295" fmla="*/ 332344 w 4719208"/>
              <a:gd name="connsiteY3295" fmla="*/ 2070237 h 2714626"/>
              <a:gd name="connsiteX3296" fmla="*/ 328574 w 4719208"/>
              <a:gd name="connsiteY3296" fmla="*/ 2067706 h 2714626"/>
              <a:gd name="connsiteX3297" fmla="*/ 330459 w 4719208"/>
              <a:gd name="connsiteY3297" fmla="*/ 2067706 h 2714626"/>
              <a:gd name="connsiteX3298" fmla="*/ 330459 w 4719208"/>
              <a:gd name="connsiteY3298" fmla="*/ 2065537 h 2714626"/>
              <a:gd name="connsiteX3299" fmla="*/ 327160 w 4719208"/>
              <a:gd name="connsiteY3299" fmla="*/ 2062644 h 2714626"/>
              <a:gd name="connsiteX3300" fmla="*/ 323861 w 4719208"/>
              <a:gd name="connsiteY3300" fmla="*/ 2061559 h 2714626"/>
              <a:gd name="connsiteX3301" fmla="*/ 322448 w 4719208"/>
              <a:gd name="connsiteY3301" fmla="*/ 2062644 h 2714626"/>
              <a:gd name="connsiteX3302" fmla="*/ 321034 w 4719208"/>
              <a:gd name="connsiteY3302" fmla="*/ 2061559 h 2714626"/>
              <a:gd name="connsiteX3303" fmla="*/ 323861 w 4719208"/>
              <a:gd name="connsiteY3303" fmla="*/ 2059028 h 2714626"/>
              <a:gd name="connsiteX3304" fmla="*/ 321505 w 4719208"/>
              <a:gd name="connsiteY3304" fmla="*/ 2057219 h 2714626"/>
              <a:gd name="connsiteX3305" fmla="*/ 326218 w 4719208"/>
              <a:gd name="connsiteY3305" fmla="*/ 2059028 h 2714626"/>
              <a:gd name="connsiteX3306" fmla="*/ 336114 w 4719208"/>
              <a:gd name="connsiteY3306" fmla="*/ 2066622 h 2714626"/>
              <a:gd name="connsiteX3307" fmla="*/ 1105796 w 4719208"/>
              <a:gd name="connsiteY3307" fmla="*/ 2070735 h 2714626"/>
              <a:gd name="connsiteX3308" fmla="*/ 1130741 w 4719208"/>
              <a:gd name="connsiteY3308" fmla="*/ 2048049 h 2714626"/>
              <a:gd name="connsiteX3309" fmla="*/ 1129227 w 4719208"/>
              <a:gd name="connsiteY3309" fmla="*/ 2047817 h 2714626"/>
              <a:gd name="connsiteX3310" fmla="*/ 1123572 w 4719208"/>
              <a:gd name="connsiteY3310" fmla="*/ 2048902 h 2714626"/>
              <a:gd name="connsiteX3311" fmla="*/ 1122159 w 4719208"/>
              <a:gd name="connsiteY3311" fmla="*/ 2047456 h 2714626"/>
              <a:gd name="connsiteX3312" fmla="*/ 1126400 w 4719208"/>
              <a:gd name="connsiteY3312" fmla="*/ 2046371 h 2714626"/>
              <a:gd name="connsiteX3313" fmla="*/ 1127814 w 4719208"/>
              <a:gd name="connsiteY3313" fmla="*/ 2044201 h 2714626"/>
              <a:gd name="connsiteX3314" fmla="*/ 1123572 w 4719208"/>
              <a:gd name="connsiteY3314" fmla="*/ 2043116 h 2714626"/>
              <a:gd name="connsiteX3315" fmla="*/ 1115561 w 4719208"/>
              <a:gd name="connsiteY3315" fmla="*/ 2042393 h 2714626"/>
              <a:gd name="connsiteX3316" fmla="*/ 1112733 w 4719208"/>
              <a:gd name="connsiteY3316" fmla="*/ 2040585 h 2714626"/>
              <a:gd name="connsiteX3317" fmla="*/ 1114148 w 4719208"/>
              <a:gd name="connsiteY3317" fmla="*/ 2039138 h 2714626"/>
              <a:gd name="connsiteX3318" fmla="*/ 1114619 w 4719208"/>
              <a:gd name="connsiteY3318" fmla="*/ 2037693 h 2714626"/>
              <a:gd name="connsiteX3319" fmla="*/ 1110849 w 4719208"/>
              <a:gd name="connsiteY3319" fmla="*/ 2036969 h 2714626"/>
              <a:gd name="connsiteX3320" fmla="*/ 1106136 w 4719208"/>
              <a:gd name="connsiteY3320" fmla="*/ 2035884 h 2714626"/>
              <a:gd name="connsiteX3321" fmla="*/ 1107078 w 4719208"/>
              <a:gd name="connsiteY3321" fmla="*/ 2035523 h 2714626"/>
              <a:gd name="connsiteX3322" fmla="*/ 1108493 w 4719208"/>
              <a:gd name="connsiteY3322" fmla="*/ 2034799 h 2714626"/>
              <a:gd name="connsiteX3323" fmla="*/ 1105194 w 4719208"/>
              <a:gd name="connsiteY3323" fmla="*/ 2033715 h 2714626"/>
              <a:gd name="connsiteX3324" fmla="*/ 1101423 w 4719208"/>
              <a:gd name="connsiteY3324" fmla="*/ 2032991 h 2714626"/>
              <a:gd name="connsiteX3325" fmla="*/ 1099067 w 4719208"/>
              <a:gd name="connsiteY3325" fmla="*/ 2028652 h 2714626"/>
              <a:gd name="connsiteX3326" fmla="*/ 1098420 w 4719208"/>
              <a:gd name="connsiteY3326" fmla="*/ 2027036 h 2714626"/>
              <a:gd name="connsiteX3327" fmla="*/ 1081508 w 4719208"/>
              <a:gd name="connsiteY3327" fmla="*/ 2041648 h 2714626"/>
              <a:gd name="connsiteX3328" fmla="*/ 1085402 w 4719208"/>
              <a:gd name="connsiteY3328" fmla="*/ 2044201 h 2714626"/>
              <a:gd name="connsiteX3329" fmla="*/ 1097183 w 4719208"/>
              <a:gd name="connsiteY3329" fmla="*/ 2055773 h 2714626"/>
              <a:gd name="connsiteX3330" fmla="*/ 1094355 w 4719208"/>
              <a:gd name="connsiteY3330" fmla="*/ 2059027 h 2714626"/>
              <a:gd name="connsiteX3331" fmla="*/ 1095768 w 4719208"/>
              <a:gd name="connsiteY3331" fmla="*/ 2064090 h 2714626"/>
              <a:gd name="connsiteX3332" fmla="*/ 1593408 w 4719208"/>
              <a:gd name="connsiteY3332" fmla="*/ 2074577 h 2714626"/>
              <a:gd name="connsiteX3333" fmla="*/ 1586811 w 4719208"/>
              <a:gd name="connsiteY3333" fmla="*/ 2072097 h 2714626"/>
              <a:gd name="connsiteX3334" fmla="*/ 1584926 w 4719208"/>
              <a:gd name="connsiteY3334" fmla="*/ 2070237 h 2714626"/>
              <a:gd name="connsiteX3335" fmla="*/ 1590110 w 4719208"/>
              <a:gd name="connsiteY3335" fmla="*/ 2071478 h 2714626"/>
              <a:gd name="connsiteX3336" fmla="*/ 1596236 w 4719208"/>
              <a:gd name="connsiteY3336" fmla="*/ 2073647 h 2714626"/>
              <a:gd name="connsiteX3337" fmla="*/ 1166927 w 4719208"/>
              <a:gd name="connsiteY3337" fmla="*/ 2077831 h 2714626"/>
              <a:gd name="connsiteX3338" fmla="*/ 1163628 w 4719208"/>
              <a:gd name="connsiteY3338" fmla="*/ 2077108 h 2714626"/>
              <a:gd name="connsiteX3339" fmla="*/ 1162214 w 4719208"/>
              <a:gd name="connsiteY3339" fmla="*/ 2074577 h 2714626"/>
              <a:gd name="connsiteX3340" fmla="*/ 1165042 w 4719208"/>
              <a:gd name="connsiteY3340" fmla="*/ 2073492 h 2714626"/>
              <a:gd name="connsiteX3341" fmla="*/ 1167869 w 4719208"/>
              <a:gd name="connsiteY3341" fmla="*/ 2075300 h 2714626"/>
              <a:gd name="connsiteX3342" fmla="*/ 1166456 w 4719208"/>
              <a:gd name="connsiteY3342" fmla="*/ 2076746 h 2714626"/>
              <a:gd name="connsiteX3343" fmla="*/ 1175770 w 4719208"/>
              <a:gd name="connsiteY3343" fmla="*/ 2077832 h 2714626"/>
              <a:gd name="connsiteX3344" fmla="*/ 1171279 w 4719208"/>
              <a:gd name="connsiteY3344" fmla="*/ 2076997 h 2714626"/>
              <a:gd name="connsiteX3345" fmla="*/ 1169283 w 4719208"/>
              <a:gd name="connsiteY3345" fmla="*/ 2074911 h 2714626"/>
              <a:gd name="connsiteX3346" fmla="*/ 1169783 w 4719208"/>
              <a:gd name="connsiteY3346" fmla="*/ 2073659 h 2714626"/>
              <a:gd name="connsiteX3347" fmla="*/ 1169783 w 4719208"/>
              <a:gd name="connsiteY3347" fmla="*/ 2072407 h 2714626"/>
              <a:gd name="connsiteX3348" fmla="*/ 1172776 w 4719208"/>
              <a:gd name="connsiteY3348" fmla="*/ 2073659 h 2714626"/>
              <a:gd name="connsiteX3349" fmla="*/ 1177766 w 4719208"/>
              <a:gd name="connsiteY3349" fmla="*/ 2076163 h 2714626"/>
              <a:gd name="connsiteX3350" fmla="*/ 1087667 w 4719208"/>
              <a:gd name="connsiteY3350" fmla="*/ 2087642 h 2714626"/>
              <a:gd name="connsiteX3351" fmla="*/ 1099618 w 4719208"/>
              <a:gd name="connsiteY3351" fmla="*/ 2076352 h 2714626"/>
              <a:gd name="connsiteX3352" fmla="*/ 1104613 w 4719208"/>
              <a:gd name="connsiteY3352" fmla="*/ 2071809 h 2714626"/>
              <a:gd name="connsiteX3353" fmla="*/ 1097183 w 4719208"/>
              <a:gd name="connsiteY3353" fmla="*/ 2068791 h 2714626"/>
              <a:gd name="connsiteX3354" fmla="*/ 1093884 w 4719208"/>
              <a:gd name="connsiteY3354" fmla="*/ 2073853 h 2714626"/>
              <a:gd name="connsiteX3355" fmla="*/ 1086344 w 4719208"/>
              <a:gd name="connsiteY3355" fmla="*/ 2080724 h 2714626"/>
              <a:gd name="connsiteX3356" fmla="*/ 1080218 w 4719208"/>
              <a:gd name="connsiteY3356" fmla="*/ 2082170 h 2714626"/>
              <a:gd name="connsiteX3357" fmla="*/ 1080218 w 4719208"/>
              <a:gd name="connsiteY3357" fmla="*/ 2083255 h 2714626"/>
              <a:gd name="connsiteX3358" fmla="*/ 1079274 w 4719208"/>
              <a:gd name="connsiteY3358" fmla="*/ 2084340 h 2714626"/>
              <a:gd name="connsiteX3359" fmla="*/ 1083045 w 4719208"/>
              <a:gd name="connsiteY3359" fmla="*/ 2085063 h 2714626"/>
              <a:gd name="connsiteX3360" fmla="*/ 365760 w 4719208"/>
              <a:gd name="connsiteY3360" fmla="*/ 2090849 h 2714626"/>
              <a:gd name="connsiteX3361" fmla="*/ 362161 w 4719208"/>
              <a:gd name="connsiteY3361" fmla="*/ 2089403 h 2714626"/>
              <a:gd name="connsiteX3362" fmla="*/ 360619 w 4719208"/>
              <a:gd name="connsiteY3362" fmla="*/ 2086148 h 2714626"/>
              <a:gd name="connsiteX3363" fmla="*/ 364218 w 4719208"/>
              <a:gd name="connsiteY3363" fmla="*/ 2084340 h 2714626"/>
              <a:gd name="connsiteX3364" fmla="*/ 366274 w 4719208"/>
              <a:gd name="connsiteY3364" fmla="*/ 2086148 h 2714626"/>
              <a:gd name="connsiteX3365" fmla="*/ 364218 w 4719208"/>
              <a:gd name="connsiteY3365" fmla="*/ 2089041 h 2714626"/>
              <a:gd name="connsiteX3366" fmla="*/ 2605182 w 4719208"/>
              <a:gd name="connsiteY3366" fmla="*/ 2100613 h 2714626"/>
              <a:gd name="connsiteX3367" fmla="*/ 2597641 w 4719208"/>
              <a:gd name="connsiteY3367" fmla="*/ 2098610 h 2714626"/>
              <a:gd name="connsiteX3368" fmla="*/ 2594343 w 4719208"/>
              <a:gd name="connsiteY3368" fmla="*/ 2096273 h 2714626"/>
              <a:gd name="connsiteX3369" fmla="*/ 2600941 w 4719208"/>
              <a:gd name="connsiteY3369" fmla="*/ 2097275 h 2714626"/>
              <a:gd name="connsiteX3370" fmla="*/ 2608480 w 4719208"/>
              <a:gd name="connsiteY3370" fmla="*/ 2098276 h 2714626"/>
              <a:gd name="connsiteX3371" fmla="*/ 1069288 w 4719208"/>
              <a:gd name="connsiteY3371" fmla="*/ 2105005 h 2714626"/>
              <a:gd name="connsiteX3372" fmla="*/ 1085909 w 4719208"/>
              <a:gd name="connsiteY3372" fmla="*/ 2089303 h 2714626"/>
              <a:gd name="connsiteX3373" fmla="*/ 1081631 w 4719208"/>
              <a:gd name="connsiteY3373" fmla="*/ 2085786 h 2714626"/>
              <a:gd name="connsiteX3374" fmla="*/ 1072206 w 4719208"/>
              <a:gd name="connsiteY3374" fmla="*/ 2083978 h 2714626"/>
              <a:gd name="connsiteX3375" fmla="*/ 1067493 w 4719208"/>
              <a:gd name="connsiteY3375" fmla="*/ 2085786 h 2714626"/>
              <a:gd name="connsiteX3376" fmla="*/ 1060425 w 4719208"/>
              <a:gd name="connsiteY3376" fmla="*/ 2085425 h 2714626"/>
              <a:gd name="connsiteX3377" fmla="*/ 1059954 w 4719208"/>
              <a:gd name="connsiteY3377" fmla="*/ 2089764 h 2714626"/>
              <a:gd name="connsiteX3378" fmla="*/ 1061838 w 4719208"/>
              <a:gd name="connsiteY3378" fmla="*/ 2093380 h 2714626"/>
              <a:gd name="connsiteX3379" fmla="*/ 1055712 w 4719208"/>
              <a:gd name="connsiteY3379" fmla="*/ 2090487 h 2714626"/>
              <a:gd name="connsiteX3380" fmla="*/ 1049586 w 4719208"/>
              <a:gd name="connsiteY3380" fmla="*/ 2089041 h 2714626"/>
              <a:gd name="connsiteX3381" fmla="*/ 1065137 w 4719208"/>
              <a:gd name="connsiteY3381" fmla="*/ 2100613 h 2714626"/>
              <a:gd name="connsiteX3382" fmla="*/ 375572 w 4719208"/>
              <a:gd name="connsiteY3382" fmla="*/ 2114715 h 2714626"/>
              <a:gd name="connsiteX3383" fmla="*/ 369700 w 4719208"/>
              <a:gd name="connsiteY3383" fmla="*/ 2110159 h 2714626"/>
              <a:gd name="connsiteX3384" fmla="*/ 366274 w 4719208"/>
              <a:gd name="connsiteY3384" fmla="*/ 2109183 h 2714626"/>
              <a:gd name="connsiteX3385" fmla="*/ 370189 w 4719208"/>
              <a:gd name="connsiteY3385" fmla="*/ 2108206 h 2714626"/>
              <a:gd name="connsiteX3386" fmla="*/ 374593 w 4719208"/>
              <a:gd name="connsiteY3386" fmla="*/ 2112763 h 2714626"/>
              <a:gd name="connsiteX3387" fmla="*/ 378998 w 4719208"/>
              <a:gd name="connsiteY3387" fmla="*/ 2114390 h 2714626"/>
              <a:gd name="connsiteX3388" fmla="*/ 352843 w 4719208"/>
              <a:gd name="connsiteY3388" fmla="*/ 2130988 h 2714626"/>
              <a:gd name="connsiteX3389" fmla="*/ 346481 w 4719208"/>
              <a:gd name="connsiteY3389" fmla="*/ 2126106 h 2714626"/>
              <a:gd name="connsiteX3390" fmla="*/ 349662 w 4719208"/>
              <a:gd name="connsiteY3390" fmla="*/ 2124479 h 2714626"/>
              <a:gd name="connsiteX3391" fmla="*/ 349662 w 4719208"/>
              <a:gd name="connsiteY3391" fmla="*/ 2125781 h 2714626"/>
              <a:gd name="connsiteX3392" fmla="*/ 354964 w 4719208"/>
              <a:gd name="connsiteY3392" fmla="*/ 2129361 h 2714626"/>
              <a:gd name="connsiteX3393" fmla="*/ 1701325 w 4719208"/>
              <a:gd name="connsiteY3393" fmla="*/ 2132358 h 2714626"/>
              <a:gd name="connsiteX3394" fmla="*/ 1702639 w 4719208"/>
              <a:gd name="connsiteY3394" fmla="*/ 2131686 h 2714626"/>
              <a:gd name="connsiteX3395" fmla="*/ 1703228 w 4719208"/>
              <a:gd name="connsiteY3395" fmla="*/ 2132065 h 2714626"/>
              <a:gd name="connsiteX3396" fmla="*/ 1703680 w 4719208"/>
              <a:gd name="connsiteY3396" fmla="*/ 2132358 h 2714626"/>
              <a:gd name="connsiteX3397" fmla="*/ 1703228 w 4719208"/>
              <a:gd name="connsiteY3397" fmla="*/ 2132065 h 2714626"/>
              <a:gd name="connsiteX3398" fmla="*/ 1703289 w 4719208"/>
              <a:gd name="connsiteY3398" fmla="*/ 2132057 h 2714626"/>
              <a:gd name="connsiteX3399" fmla="*/ 1336877 w 4719208"/>
              <a:gd name="connsiteY3399" fmla="*/ 2140751 h 2714626"/>
              <a:gd name="connsiteX3400" fmla="*/ 1334821 w 4719208"/>
              <a:gd name="connsiteY3400" fmla="*/ 2140083 h 2714626"/>
              <a:gd name="connsiteX3401" fmla="*/ 1334821 w 4719208"/>
              <a:gd name="connsiteY3401" fmla="*/ 2137747 h 2714626"/>
              <a:gd name="connsiteX3402" fmla="*/ 1333278 w 4719208"/>
              <a:gd name="connsiteY3402" fmla="*/ 2136746 h 2714626"/>
              <a:gd name="connsiteX3403" fmla="*/ 1335849 w 4719208"/>
              <a:gd name="connsiteY3403" fmla="*/ 2136412 h 2714626"/>
              <a:gd name="connsiteX3404" fmla="*/ 1338933 w 4719208"/>
              <a:gd name="connsiteY3404" fmla="*/ 2138748 h 2714626"/>
              <a:gd name="connsiteX3405" fmla="*/ 1395111 w 4719208"/>
              <a:gd name="connsiteY3405" fmla="*/ 2147260 h 2714626"/>
              <a:gd name="connsiteX3406" fmla="*/ 1391986 w 4719208"/>
              <a:gd name="connsiteY3406" fmla="*/ 2146537 h 2714626"/>
              <a:gd name="connsiteX3407" fmla="*/ 1386628 w 4719208"/>
              <a:gd name="connsiteY3407" fmla="*/ 2142198 h 2714626"/>
              <a:gd name="connsiteX3408" fmla="*/ 1387968 w 4719208"/>
              <a:gd name="connsiteY3408" fmla="*/ 2140389 h 2714626"/>
              <a:gd name="connsiteX3409" fmla="*/ 1383504 w 4719208"/>
              <a:gd name="connsiteY3409" fmla="*/ 2138220 h 2714626"/>
              <a:gd name="connsiteX3410" fmla="*/ 1379932 w 4719208"/>
              <a:gd name="connsiteY3410" fmla="*/ 2135689 h 2714626"/>
              <a:gd name="connsiteX3411" fmla="*/ 1382164 w 4719208"/>
              <a:gd name="connsiteY3411" fmla="*/ 2134242 h 2714626"/>
              <a:gd name="connsiteX3412" fmla="*/ 1388861 w 4719208"/>
              <a:gd name="connsiteY3412" fmla="*/ 2138220 h 2714626"/>
              <a:gd name="connsiteX3413" fmla="*/ 1390200 w 4719208"/>
              <a:gd name="connsiteY3413" fmla="*/ 2140389 h 2714626"/>
              <a:gd name="connsiteX3414" fmla="*/ 1393772 w 4719208"/>
              <a:gd name="connsiteY3414" fmla="*/ 2139305 h 2714626"/>
              <a:gd name="connsiteX3415" fmla="*/ 1396896 w 4719208"/>
              <a:gd name="connsiteY3415" fmla="*/ 2136773 h 2714626"/>
              <a:gd name="connsiteX3416" fmla="*/ 1396896 w 4719208"/>
              <a:gd name="connsiteY3416" fmla="*/ 2142198 h 2714626"/>
              <a:gd name="connsiteX3417" fmla="*/ 1314899 w 4719208"/>
              <a:gd name="connsiteY3417" fmla="*/ 2170041 h 2714626"/>
              <a:gd name="connsiteX3418" fmla="*/ 1309770 w 4719208"/>
              <a:gd name="connsiteY3418" fmla="*/ 2166469 h 2714626"/>
              <a:gd name="connsiteX3419" fmla="*/ 1307440 w 4719208"/>
              <a:gd name="connsiteY3419" fmla="*/ 2166827 h 2714626"/>
              <a:gd name="connsiteX3420" fmla="*/ 1292986 w 4719208"/>
              <a:gd name="connsiteY3420" fmla="*/ 2158968 h 2714626"/>
              <a:gd name="connsiteX3421" fmla="*/ 1270607 w 4719208"/>
              <a:gd name="connsiteY3421" fmla="*/ 2141822 h 2714626"/>
              <a:gd name="connsiteX3422" fmla="*/ 1255221 w 4719208"/>
              <a:gd name="connsiteY3422" fmla="*/ 2134321 h 2714626"/>
              <a:gd name="connsiteX3423" fmla="*/ 1246362 w 4719208"/>
              <a:gd name="connsiteY3423" fmla="*/ 2135035 h 2714626"/>
              <a:gd name="connsiteX3424" fmla="*/ 1248694 w 4719208"/>
              <a:gd name="connsiteY3424" fmla="*/ 2136464 h 2714626"/>
              <a:gd name="connsiteX3425" fmla="*/ 1257086 w 4719208"/>
              <a:gd name="connsiteY3425" fmla="*/ 2136464 h 2714626"/>
              <a:gd name="connsiteX3426" fmla="*/ 1261282 w 4719208"/>
              <a:gd name="connsiteY3426" fmla="*/ 2139679 h 2714626"/>
              <a:gd name="connsiteX3427" fmla="*/ 1251958 w 4719208"/>
              <a:gd name="connsiteY3427" fmla="*/ 2140751 h 2714626"/>
              <a:gd name="connsiteX3428" fmla="*/ 1240301 w 4719208"/>
              <a:gd name="connsiteY3428" fmla="*/ 2140751 h 2714626"/>
              <a:gd name="connsiteX3429" fmla="*/ 1240301 w 4719208"/>
              <a:gd name="connsiteY3429" fmla="*/ 2142180 h 2714626"/>
              <a:gd name="connsiteX3430" fmla="*/ 1244964 w 4719208"/>
              <a:gd name="connsiteY3430" fmla="*/ 2144323 h 2714626"/>
              <a:gd name="connsiteX3431" fmla="*/ 1243099 w 4719208"/>
              <a:gd name="connsiteY3431" fmla="*/ 2145752 h 2714626"/>
              <a:gd name="connsiteX3432" fmla="*/ 1240301 w 4719208"/>
              <a:gd name="connsiteY3432" fmla="*/ 2144680 h 2714626"/>
              <a:gd name="connsiteX3433" fmla="*/ 1236572 w 4719208"/>
              <a:gd name="connsiteY3433" fmla="*/ 2141822 h 2714626"/>
              <a:gd name="connsiteX3434" fmla="*/ 1238903 w 4719208"/>
              <a:gd name="connsiteY3434" fmla="*/ 2140751 h 2714626"/>
              <a:gd name="connsiteX3435" fmla="*/ 1238903 w 4719208"/>
              <a:gd name="connsiteY3435" fmla="*/ 2137179 h 2714626"/>
              <a:gd name="connsiteX3436" fmla="*/ 1232375 w 4719208"/>
              <a:gd name="connsiteY3436" fmla="*/ 2131821 h 2714626"/>
              <a:gd name="connsiteX3437" fmla="*/ 1227713 w 4719208"/>
              <a:gd name="connsiteY3437" fmla="*/ 2130392 h 2714626"/>
              <a:gd name="connsiteX3438" fmla="*/ 1230510 w 4719208"/>
              <a:gd name="connsiteY3438" fmla="*/ 2129678 h 2714626"/>
              <a:gd name="connsiteX3439" fmla="*/ 1232842 w 4719208"/>
              <a:gd name="connsiteY3439" fmla="*/ 2128249 h 2714626"/>
              <a:gd name="connsiteX3440" fmla="*/ 1237038 w 4719208"/>
              <a:gd name="connsiteY3440" fmla="*/ 2131821 h 2714626"/>
              <a:gd name="connsiteX3441" fmla="*/ 1241700 w 4719208"/>
              <a:gd name="connsiteY3441" fmla="*/ 2133250 h 2714626"/>
              <a:gd name="connsiteX3442" fmla="*/ 1241700 w 4719208"/>
              <a:gd name="connsiteY3442" fmla="*/ 2130749 h 2714626"/>
              <a:gd name="connsiteX3443" fmla="*/ 1239836 w 4719208"/>
              <a:gd name="connsiteY3443" fmla="*/ 2126820 h 2714626"/>
              <a:gd name="connsiteX3444" fmla="*/ 1231910 w 4719208"/>
              <a:gd name="connsiteY3444" fmla="*/ 2123248 h 2714626"/>
              <a:gd name="connsiteX3445" fmla="*/ 1227247 w 4719208"/>
              <a:gd name="connsiteY3445" fmla="*/ 2119676 h 2714626"/>
              <a:gd name="connsiteX3446" fmla="*/ 1233774 w 4719208"/>
              <a:gd name="connsiteY3446" fmla="*/ 2121105 h 2714626"/>
              <a:gd name="connsiteX3447" fmla="*/ 1251958 w 4719208"/>
              <a:gd name="connsiteY3447" fmla="*/ 2120033 h 2714626"/>
              <a:gd name="connsiteX3448" fmla="*/ 1260816 w 4719208"/>
              <a:gd name="connsiteY3448" fmla="*/ 2121105 h 2714626"/>
              <a:gd name="connsiteX3449" fmla="*/ 1262681 w 4719208"/>
              <a:gd name="connsiteY3449" fmla="*/ 2123248 h 2714626"/>
              <a:gd name="connsiteX3450" fmla="*/ 1269208 w 4719208"/>
              <a:gd name="connsiteY3450" fmla="*/ 2125034 h 2714626"/>
              <a:gd name="connsiteX3451" fmla="*/ 1273404 w 4719208"/>
              <a:gd name="connsiteY3451" fmla="*/ 2123248 h 2714626"/>
              <a:gd name="connsiteX3452" fmla="*/ 1273404 w 4719208"/>
              <a:gd name="connsiteY3452" fmla="*/ 2125749 h 2714626"/>
              <a:gd name="connsiteX3453" fmla="*/ 1275270 w 4719208"/>
              <a:gd name="connsiteY3453" fmla="*/ 2128249 h 2714626"/>
              <a:gd name="connsiteX3454" fmla="*/ 1278067 w 4719208"/>
              <a:gd name="connsiteY3454" fmla="*/ 2127892 h 2714626"/>
              <a:gd name="connsiteX3455" fmla="*/ 1282263 w 4719208"/>
              <a:gd name="connsiteY3455" fmla="*/ 2126105 h 2714626"/>
              <a:gd name="connsiteX3456" fmla="*/ 1285526 w 4719208"/>
              <a:gd name="connsiteY3456" fmla="*/ 2129320 h 2714626"/>
              <a:gd name="connsiteX3457" fmla="*/ 1288324 w 4719208"/>
              <a:gd name="connsiteY3457" fmla="*/ 2128963 h 2714626"/>
              <a:gd name="connsiteX3458" fmla="*/ 1290655 w 4719208"/>
              <a:gd name="connsiteY3458" fmla="*/ 2126820 h 2714626"/>
              <a:gd name="connsiteX3459" fmla="*/ 1289257 w 4719208"/>
              <a:gd name="connsiteY3459" fmla="*/ 2123606 h 2714626"/>
              <a:gd name="connsiteX3460" fmla="*/ 1282729 w 4719208"/>
              <a:gd name="connsiteY3460" fmla="*/ 2120390 h 2714626"/>
              <a:gd name="connsiteX3461" fmla="*/ 1281331 w 4719208"/>
              <a:gd name="connsiteY3461" fmla="*/ 2118605 h 2714626"/>
              <a:gd name="connsiteX3462" fmla="*/ 1283661 w 4719208"/>
              <a:gd name="connsiteY3462" fmla="*/ 2117533 h 2714626"/>
              <a:gd name="connsiteX3463" fmla="*/ 1281331 w 4719208"/>
              <a:gd name="connsiteY3463" fmla="*/ 2116818 h 2714626"/>
              <a:gd name="connsiteX3464" fmla="*/ 1278533 w 4719208"/>
              <a:gd name="connsiteY3464" fmla="*/ 2117533 h 2714626"/>
              <a:gd name="connsiteX3465" fmla="*/ 1278067 w 4719208"/>
              <a:gd name="connsiteY3465" fmla="*/ 2118605 h 2714626"/>
              <a:gd name="connsiteX3466" fmla="*/ 1281331 w 4719208"/>
              <a:gd name="connsiteY3466" fmla="*/ 2120033 h 2714626"/>
              <a:gd name="connsiteX3467" fmla="*/ 1279465 w 4719208"/>
              <a:gd name="connsiteY3467" fmla="*/ 2121462 h 2714626"/>
              <a:gd name="connsiteX3468" fmla="*/ 1276668 w 4719208"/>
              <a:gd name="connsiteY3468" fmla="*/ 2121462 h 2714626"/>
              <a:gd name="connsiteX3469" fmla="*/ 1276202 w 4719208"/>
              <a:gd name="connsiteY3469" fmla="*/ 2118961 h 2714626"/>
              <a:gd name="connsiteX3470" fmla="*/ 1278067 w 4719208"/>
              <a:gd name="connsiteY3470" fmla="*/ 2116818 h 2714626"/>
              <a:gd name="connsiteX3471" fmla="*/ 1273870 w 4719208"/>
              <a:gd name="connsiteY3471" fmla="*/ 2116104 h 2714626"/>
              <a:gd name="connsiteX3472" fmla="*/ 1266877 w 4719208"/>
              <a:gd name="connsiteY3472" fmla="*/ 2116461 h 2714626"/>
              <a:gd name="connsiteX3473" fmla="*/ 1262681 w 4719208"/>
              <a:gd name="connsiteY3473" fmla="*/ 2114318 h 2714626"/>
              <a:gd name="connsiteX3474" fmla="*/ 1265945 w 4719208"/>
              <a:gd name="connsiteY3474" fmla="*/ 2113961 h 2714626"/>
              <a:gd name="connsiteX3475" fmla="*/ 1270141 w 4719208"/>
              <a:gd name="connsiteY3475" fmla="*/ 2116104 h 2714626"/>
              <a:gd name="connsiteX3476" fmla="*/ 1272006 w 4719208"/>
              <a:gd name="connsiteY3476" fmla="*/ 2113961 h 2714626"/>
              <a:gd name="connsiteX3477" fmla="*/ 1272472 w 4719208"/>
              <a:gd name="connsiteY3477" fmla="*/ 2111460 h 2714626"/>
              <a:gd name="connsiteX3478" fmla="*/ 1279932 w 4719208"/>
              <a:gd name="connsiteY3478" fmla="*/ 2114318 h 2714626"/>
              <a:gd name="connsiteX3479" fmla="*/ 1287392 w 4719208"/>
              <a:gd name="connsiteY3479" fmla="*/ 2115032 h 2714626"/>
              <a:gd name="connsiteX3480" fmla="*/ 1285993 w 4719208"/>
              <a:gd name="connsiteY3480" fmla="*/ 2116461 h 2714626"/>
              <a:gd name="connsiteX3481" fmla="*/ 1289257 w 4719208"/>
              <a:gd name="connsiteY3481" fmla="*/ 2121105 h 2714626"/>
              <a:gd name="connsiteX3482" fmla="*/ 1295318 w 4719208"/>
              <a:gd name="connsiteY3482" fmla="*/ 2127177 h 2714626"/>
              <a:gd name="connsiteX3483" fmla="*/ 1300446 w 4719208"/>
              <a:gd name="connsiteY3483" fmla="*/ 2133964 h 2714626"/>
              <a:gd name="connsiteX3484" fmla="*/ 1299047 w 4719208"/>
              <a:gd name="connsiteY3484" fmla="*/ 2137179 h 2714626"/>
              <a:gd name="connsiteX3485" fmla="*/ 1301379 w 4719208"/>
              <a:gd name="connsiteY3485" fmla="*/ 2137179 h 2714626"/>
              <a:gd name="connsiteX3486" fmla="*/ 1303709 w 4719208"/>
              <a:gd name="connsiteY3486" fmla="*/ 2137893 h 2714626"/>
              <a:gd name="connsiteX3487" fmla="*/ 1303709 w 4719208"/>
              <a:gd name="connsiteY3487" fmla="*/ 2140751 h 2714626"/>
              <a:gd name="connsiteX3488" fmla="*/ 1305575 w 4719208"/>
              <a:gd name="connsiteY3488" fmla="*/ 2145394 h 2714626"/>
              <a:gd name="connsiteX3489" fmla="*/ 1308372 w 4719208"/>
              <a:gd name="connsiteY3489" fmla="*/ 2147181 h 2714626"/>
              <a:gd name="connsiteX3490" fmla="*/ 1308838 w 4719208"/>
              <a:gd name="connsiteY3490" fmla="*/ 2153610 h 2714626"/>
              <a:gd name="connsiteX3491" fmla="*/ 1314899 w 4719208"/>
              <a:gd name="connsiteY3491" fmla="*/ 2164684 h 2714626"/>
              <a:gd name="connsiteX3492" fmla="*/ 1278233 w 4719208"/>
              <a:gd name="connsiteY3492" fmla="*/ 2174380 h 2714626"/>
              <a:gd name="connsiteX3493" fmla="*/ 1274585 w 4719208"/>
              <a:gd name="connsiteY3493" fmla="*/ 2173296 h 2714626"/>
              <a:gd name="connsiteX3494" fmla="*/ 1269112 w 4719208"/>
              <a:gd name="connsiteY3494" fmla="*/ 2165340 h 2714626"/>
              <a:gd name="connsiteX3495" fmla="*/ 1266832 w 4719208"/>
              <a:gd name="connsiteY3495" fmla="*/ 2161362 h 2714626"/>
              <a:gd name="connsiteX3496" fmla="*/ 1275953 w 4719208"/>
              <a:gd name="connsiteY3496" fmla="*/ 2166425 h 2714626"/>
              <a:gd name="connsiteX3497" fmla="*/ 1280969 w 4719208"/>
              <a:gd name="connsiteY3497" fmla="*/ 2172211 h 2714626"/>
              <a:gd name="connsiteX3498" fmla="*/ 1162238 w 4719208"/>
              <a:gd name="connsiteY3498" fmla="*/ 2174381 h 2714626"/>
              <a:gd name="connsiteX3499" fmla="*/ 1156398 w 4719208"/>
              <a:gd name="connsiteY3499" fmla="*/ 2168595 h 2714626"/>
              <a:gd name="connsiteX3500" fmla="*/ 1146663 w 4719208"/>
              <a:gd name="connsiteY3500" fmla="*/ 2163894 h 2714626"/>
              <a:gd name="connsiteX3501" fmla="*/ 1148610 w 4719208"/>
              <a:gd name="connsiteY3501" fmla="*/ 2163171 h 2714626"/>
              <a:gd name="connsiteX3502" fmla="*/ 1151530 w 4719208"/>
              <a:gd name="connsiteY3502" fmla="*/ 2163533 h 2714626"/>
              <a:gd name="connsiteX3503" fmla="*/ 1155911 w 4719208"/>
              <a:gd name="connsiteY3503" fmla="*/ 2167149 h 2714626"/>
              <a:gd name="connsiteX3504" fmla="*/ 1159804 w 4719208"/>
              <a:gd name="connsiteY3504" fmla="*/ 2167872 h 2714626"/>
              <a:gd name="connsiteX3505" fmla="*/ 1161265 w 4719208"/>
              <a:gd name="connsiteY3505" fmla="*/ 2165702 h 2714626"/>
              <a:gd name="connsiteX3506" fmla="*/ 1157371 w 4719208"/>
              <a:gd name="connsiteY3506" fmla="*/ 2162448 h 2714626"/>
              <a:gd name="connsiteX3507" fmla="*/ 1154451 w 4719208"/>
              <a:gd name="connsiteY3507" fmla="*/ 2162086 h 2714626"/>
              <a:gd name="connsiteX3508" fmla="*/ 1157371 w 4719208"/>
              <a:gd name="connsiteY3508" fmla="*/ 2160278 h 2714626"/>
              <a:gd name="connsiteX3509" fmla="*/ 1160778 w 4719208"/>
              <a:gd name="connsiteY3509" fmla="*/ 2162086 h 2714626"/>
              <a:gd name="connsiteX3510" fmla="*/ 1162725 w 4719208"/>
              <a:gd name="connsiteY3510" fmla="*/ 2164979 h 2714626"/>
              <a:gd name="connsiteX3511" fmla="*/ 1166132 w 4719208"/>
              <a:gd name="connsiteY3511" fmla="*/ 2165702 h 2714626"/>
              <a:gd name="connsiteX3512" fmla="*/ 1169052 w 4719208"/>
              <a:gd name="connsiteY3512" fmla="*/ 2163533 h 2714626"/>
              <a:gd name="connsiteX3513" fmla="*/ 1170999 w 4719208"/>
              <a:gd name="connsiteY3513" fmla="*/ 2166787 h 2714626"/>
              <a:gd name="connsiteX3514" fmla="*/ 1176352 w 4719208"/>
              <a:gd name="connsiteY3514" fmla="*/ 2169319 h 2714626"/>
              <a:gd name="connsiteX3515" fmla="*/ 1173920 w 4719208"/>
              <a:gd name="connsiteY3515" fmla="*/ 2170765 h 2714626"/>
              <a:gd name="connsiteX3516" fmla="*/ 1170512 w 4719208"/>
              <a:gd name="connsiteY3516" fmla="*/ 2168234 h 2714626"/>
              <a:gd name="connsiteX3517" fmla="*/ 1168566 w 4719208"/>
              <a:gd name="connsiteY3517" fmla="*/ 2167149 h 2714626"/>
              <a:gd name="connsiteX3518" fmla="*/ 1167592 w 4719208"/>
              <a:gd name="connsiteY3518" fmla="*/ 2170403 h 2714626"/>
              <a:gd name="connsiteX3519" fmla="*/ 1162725 w 4719208"/>
              <a:gd name="connsiteY3519" fmla="*/ 2171488 h 2714626"/>
              <a:gd name="connsiteX3520" fmla="*/ 1157973 w 4719208"/>
              <a:gd name="connsiteY3520" fmla="*/ 2179805 h 2714626"/>
              <a:gd name="connsiteX3521" fmla="*/ 1154375 w 4719208"/>
              <a:gd name="connsiteY3521" fmla="*/ 2175104 h 2714626"/>
              <a:gd name="connsiteX3522" fmla="*/ 1152833 w 4719208"/>
              <a:gd name="connsiteY3522" fmla="*/ 2175104 h 2714626"/>
              <a:gd name="connsiteX3523" fmla="*/ 1152318 w 4719208"/>
              <a:gd name="connsiteY3523" fmla="*/ 2174020 h 2714626"/>
              <a:gd name="connsiteX3524" fmla="*/ 1153347 w 4719208"/>
              <a:gd name="connsiteY3524" fmla="*/ 2174743 h 2714626"/>
              <a:gd name="connsiteX3525" fmla="*/ 1152833 w 4719208"/>
              <a:gd name="connsiteY3525" fmla="*/ 2172934 h 2714626"/>
              <a:gd name="connsiteX3526" fmla="*/ 1154375 w 4719208"/>
              <a:gd name="connsiteY3526" fmla="*/ 2171126 h 2714626"/>
              <a:gd name="connsiteX3527" fmla="*/ 1156431 w 4719208"/>
              <a:gd name="connsiteY3527" fmla="*/ 2174743 h 2714626"/>
              <a:gd name="connsiteX3528" fmla="*/ 1157973 w 4719208"/>
              <a:gd name="connsiteY3528" fmla="*/ 2178359 h 2714626"/>
              <a:gd name="connsiteX3529" fmla="*/ 1187662 w 4719208"/>
              <a:gd name="connsiteY3529" fmla="*/ 2180889 h 2714626"/>
              <a:gd name="connsiteX3530" fmla="*/ 1188086 w 4719208"/>
              <a:gd name="connsiteY3530" fmla="*/ 2179519 h 2714626"/>
              <a:gd name="connsiteX3531" fmla="*/ 1189358 w 4719208"/>
              <a:gd name="connsiteY3531" fmla="*/ 2176778 h 2714626"/>
              <a:gd name="connsiteX3532" fmla="*/ 1187662 w 4719208"/>
              <a:gd name="connsiteY3532" fmla="*/ 2175066 h 2714626"/>
              <a:gd name="connsiteX3533" fmla="*/ 1188934 w 4719208"/>
              <a:gd name="connsiteY3533" fmla="*/ 2174380 h 2714626"/>
              <a:gd name="connsiteX3534" fmla="*/ 1190207 w 4719208"/>
              <a:gd name="connsiteY3534" fmla="*/ 2176778 h 2714626"/>
              <a:gd name="connsiteX3535" fmla="*/ 1191903 w 4719208"/>
              <a:gd name="connsiteY3535" fmla="*/ 2177464 h 2714626"/>
              <a:gd name="connsiteX3536" fmla="*/ 1190631 w 4719208"/>
              <a:gd name="connsiteY3536" fmla="*/ 2180547 h 2714626"/>
              <a:gd name="connsiteX3537" fmla="*/ 1281111 w 4719208"/>
              <a:gd name="connsiteY3537" fmla="*/ 2180890 h 2714626"/>
              <a:gd name="connsiteX3538" fmla="*/ 1278142 w 4719208"/>
              <a:gd name="connsiteY3538" fmla="*/ 2179178 h 2714626"/>
              <a:gd name="connsiteX3539" fmla="*/ 1282595 w 4719208"/>
              <a:gd name="connsiteY3539" fmla="*/ 2178150 h 2714626"/>
              <a:gd name="connsiteX3540" fmla="*/ 1283090 w 4719208"/>
              <a:gd name="connsiteY3540" fmla="*/ 2174381 h 2714626"/>
              <a:gd name="connsiteX3541" fmla="*/ 1285069 w 4719208"/>
              <a:gd name="connsiteY3541" fmla="*/ 2174724 h 2714626"/>
              <a:gd name="connsiteX3542" fmla="*/ 1288038 w 4719208"/>
              <a:gd name="connsiteY3542" fmla="*/ 2175752 h 2714626"/>
              <a:gd name="connsiteX3543" fmla="*/ 1286060 w 4719208"/>
              <a:gd name="connsiteY3543" fmla="*/ 2176779 h 2714626"/>
              <a:gd name="connsiteX3544" fmla="*/ 2614607 w 4719208"/>
              <a:gd name="connsiteY3544" fmla="*/ 2185229 h 2714626"/>
              <a:gd name="connsiteX3545" fmla="*/ 2610838 w 4719208"/>
              <a:gd name="connsiteY3545" fmla="*/ 2181784 h 2714626"/>
              <a:gd name="connsiteX3546" fmla="*/ 2607067 w 4719208"/>
              <a:gd name="connsiteY3546" fmla="*/ 2178720 h 2714626"/>
              <a:gd name="connsiteX3547" fmla="*/ 2609894 w 4719208"/>
              <a:gd name="connsiteY3547" fmla="*/ 2179104 h 2714626"/>
              <a:gd name="connsiteX3548" fmla="*/ 2615549 w 4719208"/>
              <a:gd name="connsiteY3548" fmla="*/ 2182549 h 2714626"/>
              <a:gd name="connsiteX3549" fmla="*/ 392664 w 4719208"/>
              <a:gd name="connsiteY3549" fmla="*/ 2202587 h 2714626"/>
              <a:gd name="connsiteX3550" fmla="*/ 387009 w 4719208"/>
              <a:gd name="connsiteY3550" fmla="*/ 2198247 h 2714626"/>
              <a:gd name="connsiteX3551" fmla="*/ 386066 w 4719208"/>
              <a:gd name="connsiteY3551" fmla="*/ 2196078 h 2714626"/>
              <a:gd name="connsiteX3552" fmla="*/ 390779 w 4719208"/>
              <a:gd name="connsiteY3552" fmla="*/ 2198609 h 2714626"/>
              <a:gd name="connsiteX3553" fmla="*/ 395963 w 4719208"/>
              <a:gd name="connsiteY3553" fmla="*/ 2201864 h 2714626"/>
              <a:gd name="connsiteX3554" fmla="*/ 1247517 w 4719208"/>
              <a:gd name="connsiteY3554" fmla="*/ 2205841 h 2714626"/>
              <a:gd name="connsiteX3555" fmla="*/ 1245646 w 4719208"/>
              <a:gd name="connsiteY3555" fmla="*/ 2205841 h 2714626"/>
              <a:gd name="connsiteX3556" fmla="*/ 1242838 w 4719208"/>
              <a:gd name="connsiteY3556" fmla="*/ 2202637 h 2714626"/>
              <a:gd name="connsiteX3557" fmla="*/ 1243774 w 4719208"/>
              <a:gd name="connsiteY3557" fmla="*/ 2199790 h 2714626"/>
              <a:gd name="connsiteX3558" fmla="*/ 1238158 w 4719208"/>
              <a:gd name="connsiteY3558" fmla="*/ 2196586 h 2714626"/>
              <a:gd name="connsiteX3559" fmla="*/ 1234883 w 4719208"/>
              <a:gd name="connsiteY3559" fmla="*/ 2191958 h 2714626"/>
              <a:gd name="connsiteX3560" fmla="*/ 1232076 w 4719208"/>
              <a:gd name="connsiteY3560" fmla="*/ 2191602 h 2714626"/>
              <a:gd name="connsiteX3561" fmla="*/ 1229268 w 4719208"/>
              <a:gd name="connsiteY3561" fmla="*/ 2194095 h 2714626"/>
              <a:gd name="connsiteX3562" fmla="*/ 1225993 w 4719208"/>
              <a:gd name="connsiteY3562" fmla="*/ 2191602 h 2714626"/>
              <a:gd name="connsiteX3563" fmla="*/ 1222717 w 4719208"/>
              <a:gd name="connsiteY3563" fmla="*/ 2188399 h 2714626"/>
              <a:gd name="connsiteX3564" fmla="*/ 1218506 w 4719208"/>
              <a:gd name="connsiteY3564" fmla="*/ 2188043 h 2714626"/>
              <a:gd name="connsiteX3565" fmla="*/ 1221314 w 4719208"/>
              <a:gd name="connsiteY3565" fmla="*/ 2184839 h 2714626"/>
              <a:gd name="connsiteX3566" fmla="*/ 1219442 w 4719208"/>
              <a:gd name="connsiteY3566" fmla="*/ 2181280 h 2714626"/>
              <a:gd name="connsiteX3567" fmla="*/ 1212422 w 4719208"/>
              <a:gd name="connsiteY3567" fmla="*/ 2178076 h 2714626"/>
              <a:gd name="connsiteX3568" fmla="*/ 1206339 w 4719208"/>
              <a:gd name="connsiteY3568" fmla="*/ 2173448 h 2714626"/>
              <a:gd name="connsiteX3569" fmla="*/ 1206339 w 4719208"/>
              <a:gd name="connsiteY3569" fmla="*/ 2170601 h 2714626"/>
              <a:gd name="connsiteX3570" fmla="*/ 1200257 w 4719208"/>
              <a:gd name="connsiteY3570" fmla="*/ 2169889 h 2714626"/>
              <a:gd name="connsiteX3571" fmla="*/ 1189494 w 4719208"/>
              <a:gd name="connsiteY3571" fmla="*/ 2164194 h 2714626"/>
              <a:gd name="connsiteX3572" fmla="*/ 1182007 w 4719208"/>
              <a:gd name="connsiteY3572" fmla="*/ 2161702 h 2714626"/>
              <a:gd name="connsiteX3573" fmla="*/ 1187154 w 4719208"/>
              <a:gd name="connsiteY3573" fmla="*/ 2160278 h 2714626"/>
              <a:gd name="connsiteX3574" fmla="*/ 1191834 w 4719208"/>
              <a:gd name="connsiteY3574" fmla="*/ 2161702 h 2714626"/>
              <a:gd name="connsiteX3575" fmla="*/ 1189494 w 4719208"/>
              <a:gd name="connsiteY3575" fmla="*/ 2162414 h 2714626"/>
              <a:gd name="connsiteX3576" fmla="*/ 1190430 w 4719208"/>
              <a:gd name="connsiteY3576" fmla="*/ 2163481 h 2714626"/>
              <a:gd name="connsiteX3577" fmla="*/ 1196980 w 4719208"/>
              <a:gd name="connsiteY3577" fmla="*/ 2165262 h 2714626"/>
              <a:gd name="connsiteX3578" fmla="*/ 1199788 w 4719208"/>
              <a:gd name="connsiteY3578" fmla="*/ 2168109 h 2714626"/>
              <a:gd name="connsiteX3579" fmla="*/ 1203064 w 4719208"/>
              <a:gd name="connsiteY3579" fmla="*/ 2167041 h 2714626"/>
              <a:gd name="connsiteX3580" fmla="*/ 1204000 w 4719208"/>
              <a:gd name="connsiteY3580" fmla="*/ 2164906 h 2714626"/>
              <a:gd name="connsiteX3581" fmla="*/ 1207744 w 4719208"/>
              <a:gd name="connsiteY3581" fmla="*/ 2168465 h 2714626"/>
              <a:gd name="connsiteX3582" fmla="*/ 1221314 w 4719208"/>
              <a:gd name="connsiteY3582" fmla="*/ 2179144 h 2714626"/>
              <a:gd name="connsiteX3583" fmla="*/ 1224589 w 4719208"/>
              <a:gd name="connsiteY3583" fmla="*/ 2184839 h 2714626"/>
              <a:gd name="connsiteX3584" fmla="*/ 1226929 w 4719208"/>
              <a:gd name="connsiteY3584" fmla="*/ 2183772 h 2714626"/>
              <a:gd name="connsiteX3585" fmla="*/ 1230204 w 4719208"/>
              <a:gd name="connsiteY3585" fmla="*/ 2184483 h 2714626"/>
              <a:gd name="connsiteX3586" fmla="*/ 1231608 w 4719208"/>
              <a:gd name="connsiteY3586" fmla="*/ 2186975 h 2714626"/>
              <a:gd name="connsiteX3587" fmla="*/ 1233947 w 4719208"/>
              <a:gd name="connsiteY3587" fmla="*/ 2187331 h 2714626"/>
              <a:gd name="connsiteX3588" fmla="*/ 1236755 w 4719208"/>
              <a:gd name="connsiteY3588" fmla="*/ 2186263 h 2714626"/>
              <a:gd name="connsiteX3589" fmla="*/ 1236288 w 4719208"/>
              <a:gd name="connsiteY3589" fmla="*/ 2188399 h 2714626"/>
              <a:gd name="connsiteX3590" fmla="*/ 1235352 w 4719208"/>
              <a:gd name="connsiteY3590" fmla="*/ 2190891 h 2714626"/>
              <a:gd name="connsiteX3591" fmla="*/ 1240030 w 4719208"/>
              <a:gd name="connsiteY3591" fmla="*/ 2191958 h 2714626"/>
              <a:gd name="connsiteX3592" fmla="*/ 1245646 w 4719208"/>
              <a:gd name="connsiteY3592" fmla="*/ 2197654 h 2714626"/>
              <a:gd name="connsiteX3593" fmla="*/ 1248453 w 4719208"/>
              <a:gd name="connsiteY3593" fmla="*/ 2199790 h 2714626"/>
              <a:gd name="connsiteX3594" fmla="*/ 1248453 w 4719208"/>
              <a:gd name="connsiteY3594" fmla="*/ 2200858 h 2714626"/>
              <a:gd name="connsiteX3595" fmla="*/ 1244710 w 4719208"/>
              <a:gd name="connsiteY3595" fmla="*/ 2203705 h 2714626"/>
              <a:gd name="connsiteX3596" fmla="*/ 1246114 w 4719208"/>
              <a:gd name="connsiteY3596" fmla="*/ 2204773 h 2714626"/>
              <a:gd name="connsiteX3597" fmla="*/ 1248453 w 4719208"/>
              <a:gd name="connsiteY3597" fmla="*/ 2204773 h 2714626"/>
              <a:gd name="connsiteX3598" fmla="*/ 1242798 w 4719208"/>
              <a:gd name="connsiteY3598" fmla="*/ 2206926 h 2714626"/>
              <a:gd name="connsiteX3599" fmla="*/ 1240254 w 4719208"/>
              <a:gd name="connsiteY3599" fmla="*/ 2205800 h 2714626"/>
              <a:gd name="connsiteX3600" fmla="*/ 1230074 w 4719208"/>
              <a:gd name="connsiteY3600" fmla="*/ 2200167 h 2714626"/>
              <a:gd name="connsiteX3601" fmla="*/ 1230074 w 4719208"/>
              <a:gd name="connsiteY3601" fmla="*/ 2197162 h 2714626"/>
              <a:gd name="connsiteX3602" fmla="*/ 1236691 w 4719208"/>
              <a:gd name="connsiteY3602" fmla="*/ 2200918 h 2714626"/>
              <a:gd name="connsiteX3603" fmla="*/ 2384722 w 4719208"/>
              <a:gd name="connsiteY3603" fmla="*/ 2213435 h 2714626"/>
              <a:gd name="connsiteX3604" fmla="*/ 2380866 w 4719208"/>
              <a:gd name="connsiteY3604" fmla="*/ 2206795 h 2714626"/>
              <a:gd name="connsiteX3605" fmla="*/ 2382023 w 4719208"/>
              <a:gd name="connsiteY3605" fmla="*/ 2203671 h 2714626"/>
              <a:gd name="connsiteX3606" fmla="*/ 2384336 w 4719208"/>
              <a:gd name="connsiteY3606" fmla="*/ 2206014 h 2714626"/>
              <a:gd name="connsiteX3607" fmla="*/ 2384336 w 4719208"/>
              <a:gd name="connsiteY3607" fmla="*/ 2210701 h 2714626"/>
              <a:gd name="connsiteX3608" fmla="*/ 2385108 w 4719208"/>
              <a:gd name="connsiteY3608" fmla="*/ 2212654 h 2714626"/>
              <a:gd name="connsiteX3609" fmla="*/ 2506691 w 4719208"/>
              <a:gd name="connsiteY3609" fmla="*/ 2225368 h 2714626"/>
              <a:gd name="connsiteX3610" fmla="*/ 2501978 w 4719208"/>
              <a:gd name="connsiteY3610" fmla="*/ 2222927 h 2714626"/>
              <a:gd name="connsiteX3611" fmla="*/ 2499622 w 4719208"/>
              <a:gd name="connsiteY3611" fmla="*/ 2221706 h 2714626"/>
              <a:gd name="connsiteX3612" fmla="*/ 2501978 w 4719208"/>
              <a:gd name="connsiteY3612" fmla="*/ 2218859 h 2714626"/>
              <a:gd name="connsiteX3613" fmla="*/ 2506691 w 4719208"/>
              <a:gd name="connsiteY3613" fmla="*/ 2221300 h 2714626"/>
              <a:gd name="connsiteX3614" fmla="*/ 2508104 w 4719208"/>
              <a:gd name="connsiteY3614" fmla="*/ 2223741 h 2714626"/>
              <a:gd name="connsiteX3615" fmla="*/ 1868981 w 4719208"/>
              <a:gd name="connsiteY3615" fmla="*/ 2231877 h 2714626"/>
              <a:gd name="connsiteX3616" fmla="*/ 1862619 w 4719208"/>
              <a:gd name="connsiteY3616" fmla="*/ 2228451 h 2714626"/>
              <a:gd name="connsiteX3617" fmla="*/ 1859193 w 4719208"/>
              <a:gd name="connsiteY3617" fmla="*/ 2226738 h 2714626"/>
              <a:gd name="connsiteX3618" fmla="*/ 1861150 w 4719208"/>
              <a:gd name="connsiteY3618" fmla="*/ 2225368 h 2714626"/>
              <a:gd name="connsiteX3619" fmla="*/ 1864088 w 4719208"/>
              <a:gd name="connsiteY3619" fmla="*/ 2225711 h 2714626"/>
              <a:gd name="connsiteX3620" fmla="*/ 1867024 w 4719208"/>
              <a:gd name="connsiteY3620" fmla="*/ 2229136 h 2714626"/>
              <a:gd name="connsiteX3621" fmla="*/ 1871917 w 4719208"/>
              <a:gd name="connsiteY3621" fmla="*/ 2230164 h 2714626"/>
              <a:gd name="connsiteX3622" fmla="*/ 2508576 w 4719208"/>
              <a:gd name="connsiteY3622" fmla="*/ 2238386 h 2714626"/>
              <a:gd name="connsiteX3623" fmla="*/ 2506220 w 4719208"/>
              <a:gd name="connsiteY3623" fmla="*/ 2236868 h 2714626"/>
              <a:gd name="connsiteX3624" fmla="*/ 2504806 w 4719208"/>
              <a:gd name="connsiteY3624" fmla="*/ 2233450 h 2714626"/>
              <a:gd name="connsiteX3625" fmla="*/ 2502450 w 4719208"/>
              <a:gd name="connsiteY3625" fmla="*/ 2232311 h 2714626"/>
              <a:gd name="connsiteX3626" fmla="*/ 2506220 w 4719208"/>
              <a:gd name="connsiteY3626" fmla="*/ 2230792 h 2714626"/>
              <a:gd name="connsiteX3627" fmla="*/ 2510932 w 4719208"/>
              <a:gd name="connsiteY3627" fmla="*/ 2231931 h 2714626"/>
              <a:gd name="connsiteX3628" fmla="*/ 2510461 w 4719208"/>
              <a:gd name="connsiteY3628" fmla="*/ 2234210 h 2714626"/>
              <a:gd name="connsiteX3629" fmla="*/ 2510932 w 4719208"/>
              <a:gd name="connsiteY3629" fmla="*/ 2237247 h 2714626"/>
              <a:gd name="connsiteX3630" fmla="*/ 1314899 w 4719208"/>
              <a:gd name="connsiteY3630" fmla="*/ 2240555 h 2714626"/>
              <a:gd name="connsiteX3631" fmla="*/ 1312072 w 4719208"/>
              <a:gd name="connsiteY3631" fmla="*/ 2238522 h 2714626"/>
              <a:gd name="connsiteX3632" fmla="*/ 1309244 w 4719208"/>
              <a:gd name="connsiteY3632" fmla="*/ 2234454 h 2714626"/>
              <a:gd name="connsiteX3633" fmla="*/ 1311668 w 4719208"/>
              <a:gd name="connsiteY3633" fmla="*/ 2234046 h 2714626"/>
              <a:gd name="connsiteX3634" fmla="*/ 1314899 w 4719208"/>
              <a:gd name="connsiteY3634" fmla="*/ 2238522 h 2714626"/>
              <a:gd name="connsiteX3635" fmla="*/ 2629687 w 4719208"/>
              <a:gd name="connsiteY3635" fmla="*/ 2250319 h 2714626"/>
              <a:gd name="connsiteX3636" fmla="*/ 2623090 w 4719208"/>
              <a:gd name="connsiteY3636" fmla="*/ 2244533 h 2714626"/>
              <a:gd name="connsiteX3637" fmla="*/ 2610836 w 4719208"/>
              <a:gd name="connsiteY3637" fmla="*/ 2229345 h 2714626"/>
              <a:gd name="connsiteX3638" fmla="*/ 2599998 w 4719208"/>
              <a:gd name="connsiteY3638" fmla="*/ 2223198 h 2714626"/>
              <a:gd name="connsiteX3639" fmla="*/ 2605653 w 4719208"/>
              <a:gd name="connsiteY3639" fmla="*/ 2224283 h 2714626"/>
              <a:gd name="connsiteX3640" fmla="*/ 2616492 w 4719208"/>
              <a:gd name="connsiteY3640" fmla="*/ 2229345 h 2714626"/>
              <a:gd name="connsiteX3641" fmla="*/ 2624503 w 4719208"/>
              <a:gd name="connsiteY3641" fmla="*/ 2237301 h 2714626"/>
              <a:gd name="connsiteX3642" fmla="*/ 2629216 w 4719208"/>
              <a:gd name="connsiteY3642" fmla="*/ 2245980 h 2714626"/>
              <a:gd name="connsiteX3643" fmla="*/ 485029 w 4719208"/>
              <a:gd name="connsiteY3643" fmla="*/ 2273462 h 2714626"/>
              <a:gd name="connsiteX3644" fmla="*/ 483143 w 4719208"/>
              <a:gd name="connsiteY3644" fmla="*/ 2273462 h 2714626"/>
              <a:gd name="connsiteX3645" fmla="*/ 483615 w 4719208"/>
              <a:gd name="connsiteY3645" fmla="*/ 2272739 h 2714626"/>
              <a:gd name="connsiteX3646" fmla="*/ 1327152 w 4719208"/>
              <a:gd name="connsiteY3646" fmla="*/ 2277439 h 2714626"/>
              <a:gd name="connsiteX3647" fmla="*/ 1320083 w 4719208"/>
              <a:gd name="connsiteY3647" fmla="*/ 2275270 h 2714626"/>
              <a:gd name="connsiteX3648" fmla="*/ 1317727 w 4719208"/>
              <a:gd name="connsiteY3648" fmla="*/ 2273100 h 2714626"/>
              <a:gd name="connsiteX3649" fmla="*/ 1323382 w 4719208"/>
              <a:gd name="connsiteY3649" fmla="*/ 2273824 h 2714626"/>
              <a:gd name="connsiteX3650" fmla="*/ 1330451 w 4719208"/>
              <a:gd name="connsiteY3650" fmla="*/ 2274908 h 2714626"/>
              <a:gd name="connsiteX3651" fmla="*/ 2630630 w 4719208"/>
              <a:gd name="connsiteY3651" fmla="*/ 2291543 h 2714626"/>
              <a:gd name="connsiteX3652" fmla="*/ 2624504 w 4719208"/>
              <a:gd name="connsiteY3652" fmla="*/ 2285949 h 2714626"/>
              <a:gd name="connsiteX3653" fmla="*/ 2621204 w 4719208"/>
              <a:gd name="connsiteY3653" fmla="*/ 2280728 h 2714626"/>
              <a:gd name="connsiteX3654" fmla="*/ 2624504 w 4719208"/>
              <a:gd name="connsiteY3654" fmla="*/ 2279609 h 2714626"/>
              <a:gd name="connsiteX3655" fmla="*/ 2628744 w 4719208"/>
              <a:gd name="connsiteY3655" fmla="*/ 2283338 h 2714626"/>
              <a:gd name="connsiteX3656" fmla="*/ 2632986 w 4719208"/>
              <a:gd name="connsiteY3656" fmla="*/ 2284830 h 2714626"/>
              <a:gd name="connsiteX3657" fmla="*/ 2633458 w 4719208"/>
              <a:gd name="connsiteY3657" fmla="*/ 2283338 h 2714626"/>
              <a:gd name="connsiteX3658" fmla="*/ 2632986 w 4719208"/>
              <a:gd name="connsiteY3658" fmla="*/ 2281101 h 2714626"/>
              <a:gd name="connsiteX3659" fmla="*/ 2630630 w 4719208"/>
              <a:gd name="connsiteY3659" fmla="*/ 2280355 h 2714626"/>
              <a:gd name="connsiteX3660" fmla="*/ 2634400 w 4719208"/>
              <a:gd name="connsiteY3660" fmla="*/ 2280355 h 2714626"/>
              <a:gd name="connsiteX3661" fmla="*/ 2636756 w 4719208"/>
              <a:gd name="connsiteY3661" fmla="*/ 2285949 h 2714626"/>
              <a:gd name="connsiteX3662" fmla="*/ 2636756 w 4719208"/>
              <a:gd name="connsiteY3662" fmla="*/ 2288187 h 2714626"/>
              <a:gd name="connsiteX3663" fmla="*/ 2635343 w 4719208"/>
              <a:gd name="connsiteY3663" fmla="*/ 2289678 h 2714626"/>
              <a:gd name="connsiteX3664" fmla="*/ 2632043 w 4719208"/>
              <a:gd name="connsiteY3664" fmla="*/ 2289678 h 2714626"/>
              <a:gd name="connsiteX3665" fmla="*/ 1948373 w 4719208"/>
              <a:gd name="connsiteY3665" fmla="*/ 2298052 h 2714626"/>
              <a:gd name="connsiteX3666" fmla="*/ 1941134 w 4719208"/>
              <a:gd name="connsiteY3666" fmla="*/ 2296605 h 2714626"/>
              <a:gd name="connsiteX3667" fmla="*/ 1939777 w 4719208"/>
              <a:gd name="connsiteY3667" fmla="*/ 2294074 h 2714626"/>
              <a:gd name="connsiteX3668" fmla="*/ 1940682 w 4719208"/>
              <a:gd name="connsiteY3668" fmla="*/ 2292627 h 2714626"/>
              <a:gd name="connsiteX3669" fmla="*/ 1945206 w 4719208"/>
              <a:gd name="connsiteY3669" fmla="*/ 2295520 h 2714626"/>
              <a:gd name="connsiteX3670" fmla="*/ 1951087 w 4719208"/>
              <a:gd name="connsiteY3670" fmla="*/ 2296605 h 2714626"/>
              <a:gd name="connsiteX3671" fmla="*/ 586976 w 4719208"/>
              <a:gd name="connsiteY3671" fmla="*/ 2351058 h 2714626"/>
              <a:gd name="connsiteX3672" fmla="*/ 585876 w 4719208"/>
              <a:gd name="connsiteY3672" fmla="*/ 2350846 h 2714626"/>
              <a:gd name="connsiteX3673" fmla="*/ 585876 w 4719208"/>
              <a:gd name="connsiteY3673" fmla="*/ 2350372 h 2714626"/>
              <a:gd name="connsiteX3674" fmla="*/ 590117 w 4719208"/>
              <a:gd name="connsiteY3674" fmla="*/ 2353016 h 2714626"/>
              <a:gd name="connsiteX3675" fmla="*/ 586976 w 4719208"/>
              <a:gd name="connsiteY3675" fmla="*/ 2351058 h 2714626"/>
              <a:gd name="connsiteX3676" fmla="*/ 589646 w 4719208"/>
              <a:gd name="connsiteY3676" fmla="*/ 2351569 h 2714626"/>
              <a:gd name="connsiteX3677" fmla="*/ 1965326 w 4719208"/>
              <a:gd name="connsiteY3677" fmla="*/ 2353378 h 2714626"/>
              <a:gd name="connsiteX3678" fmla="*/ 1962599 w 4719208"/>
              <a:gd name="connsiteY3678" fmla="*/ 2350485 h 2714626"/>
              <a:gd name="connsiteX3679" fmla="*/ 1959418 w 4719208"/>
              <a:gd name="connsiteY3679" fmla="*/ 2349038 h 2714626"/>
              <a:gd name="connsiteX3680" fmla="*/ 1960782 w 4719208"/>
              <a:gd name="connsiteY3680" fmla="*/ 2347592 h 2714626"/>
              <a:gd name="connsiteX3681" fmla="*/ 1958055 w 4719208"/>
              <a:gd name="connsiteY3681" fmla="*/ 2344337 h 2714626"/>
              <a:gd name="connsiteX3682" fmla="*/ 1955328 w 4719208"/>
              <a:gd name="connsiteY3682" fmla="*/ 2343253 h 2714626"/>
              <a:gd name="connsiteX3683" fmla="*/ 1957601 w 4719208"/>
              <a:gd name="connsiteY3683" fmla="*/ 2342168 h 2714626"/>
              <a:gd name="connsiteX3684" fmla="*/ 1959418 w 4719208"/>
              <a:gd name="connsiteY3684" fmla="*/ 2340360 h 2714626"/>
              <a:gd name="connsiteX3685" fmla="*/ 1959418 w 4719208"/>
              <a:gd name="connsiteY3685" fmla="*/ 2343253 h 2714626"/>
              <a:gd name="connsiteX3686" fmla="*/ 1963508 w 4719208"/>
              <a:gd name="connsiteY3686" fmla="*/ 2347592 h 2714626"/>
              <a:gd name="connsiteX3687" fmla="*/ 1967144 w 4719208"/>
              <a:gd name="connsiteY3687" fmla="*/ 2348677 h 2714626"/>
              <a:gd name="connsiteX3688" fmla="*/ 1967144 w 4719208"/>
              <a:gd name="connsiteY3688" fmla="*/ 2350485 h 2714626"/>
              <a:gd name="connsiteX3689" fmla="*/ 1968052 w 4719208"/>
              <a:gd name="connsiteY3689" fmla="*/ 2352293 h 2714626"/>
              <a:gd name="connsiteX3690" fmla="*/ 1324619 w 4719208"/>
              <a:gd name="connsiteY3690" fmla="*/ 2356632 h 2714626"/>
              <a:gd name="connsiteX3691" fmla="*/ 1321438 w 4719208"/>
              <a:gd name="connsiteY3691" fmla="*/ 2353920 h 2714626"/>
              <a:gd name="connsiteX3692" fmla="*/ 1317727 w 4719208"/>
              <a:gd name="connsiteY3692" fmla="*/ 2351208 h 2714626"/>
              <a:gd name="connsiteX3693" fmla="*/ 1320908 w 4719208"/>
              <a:gd name="connsiteY3693" fmla="*/ 2351886 h 2714626"/>
              <a:gd name="connsiteX3694" fmla="*/ 1326209 w 4719208"/>
              <a:gd name="connsiteY3694" fmla="*/ 2354259 h 2714626"/>
              <a:gd name="connsiteX3695" fmla="*/ 2170218 w 4719208"/>
              <a:gd name="connsiteY3695" fmla="*/ 2370736 h 2714626"/>
              <a:gd name="connsiteX3696" fmla="*/ 2166448 w 4719208"/>
              <a:gd name="connsiteY3696" fmla="*/ 2370736 h 2714626"/>
              <a:gd name="connsiteX3697" fmla="*/ 2161735 w 4719208"/>
              <a:gd name="connsiteY3697" fmla="*/ 2369984 h 2714626"/>
              <a:gd name="connsiteX3698" fmla="*/ 2164092 w 4719208"/>
              <a:gd name="connsiteY3698" fmla="*/ 2367731 h 2714626"/>
              <a:gd name="connsiteX3699" fmla="*/ 2164092 w 4719208"/>
              <a:gd name="connsiteY3699" fmla="*/ 2362850 h 2714626"/>
              <a:gd name="connsiteX3700" fmla="*/ 2165506 w 4719208"/>
              <a:gd name="connsiteY3700" fmla="*/ 2360972 h 2714626"/>
              <a:gd name="connsiteX3701" fmla="*/ 2168334 w 4719208"/>
              <a:gd name="connsiteY3701" fmla="*/ 2362099 h 2714626"/>
              <a:gd name="connsiteX3702" fmla="*/ 2169276 w 4719208"/>
              <a:gd name="connsiteY3702" fmla="*/ 2364727 h 2714626"/>
              <a:gd name="connsiteX3703" fmla="*/ 2167862 w 4719208"/>
              <a:gd name="connsiteY3703" fmla="*/ 2366980 h 2714626"/>
              <a:gd name="connsiteX3704" fmla="*/ 2167862 w 4719208"/>
              <a:gd name="connsiteY3704" fmla="*/ 2369609 h 2714626"/>
              <a:gd name="connsiteX3705" fmla="*/ 2083919 w 4719208"/>
              <a:gd name="connsiteY3705" fmla="*/ 2371820 h 2714626"/>
              <a:gd name="connsiteX3706" fmla="*/ 2081768 w 4719208"/>
              <a:gd name="connsiteY3706" fmla="*/ 2371820 h 2714626"/>
              <a:gd name="connsiteX3707" fmla="*/ 2080046 w 4719208"/>
              <a:gd name="connsiteY3707" fmla="*/ 2370318 h 2714626"/>
              <a:gd name="connsiteX3708" fmla="*/ 2080046 w 4719208"/>
              <a:gd name="connsiteY3708" fmla="*/ 2365812 h 2714626"/>
              <a:gd name="connsiteX3709" fmla="*/ 2078324 w 4719208"/>
              <a:gd name="connsiteY3709" fmla="*/ 2363558 h 2714626"/>
              <a:gd name="connsiteX3710" fmla="*/ 2079186 w 4719208"/>
              <a:gd name="connsiteY3710" fmla="*/ 2362056 h 2714626"/>
              <a:gd name="connsiteX3711" fmla="*/ 2081768 w 4719208"/>
              <a:gd name="connsiteY3711" fmla="*/ 2362056 h 2714626"/>
              <a:gd name="connsiteX3712" fmla="*/ 2084779 w 4719208"/>
              <a:gd name="connsiteY3712" fmla="*/ 2364685 h 2714626"/>
              <a:gd name="connsiteX3713" fmla="*/ 2088221 w 4719208"/>
              <a:gd name="connsiteY3713" fmla="*/ 2363558 h 2714626"/>
              <a:gd name="connsiteX3714" fmla="*/ 2087361 w 4719208"/>
              <a:gd name="connsiteY3714" fmla="*/ 2365812 h 2714626"/>
              <a:gd name="connsiteX3715" fmla="*/ 2083058 w 4719208"/>
              <a:gd name="connsiteY3715" fmla="*/ 2368440 h 2714626"/>
              <a:gd name="connsiteX3716" fmla="*/ 2135202 w 4719208"/>
              <a:gd name="connsiteY3716" fmla="*/ 2372904 h 2714626"/>
              <a:gd name="connsiteX3717" fmla="*/ 2129818 w 4719208"/>
              <a:gd name="connsiteY3717" fmla="*/ 2372220 h 2714626"/>
              <a:gd name="connsiteX3718" fmla="*/ 2126392 w 4719208"/>
              <a:gd name="connsiteY3718" fmla="*/ 2369821 h 2714626"/>
              <a:gd name="connsiteX3719" fmla="*/ 2130797 w 4719208"/>
              <a:gd name="connsiteY3719" fmla="*/ 2369821 h 2714626"/>
              <a:gd name="connsiteX3720" fmla="*/ 2132265 w 4719208"/>
              <a:gd name="connsiteY3720" fmla="*/ 2366396 h 2714626"/>
              <a:gd name="connsiteX3721" fmla="*/ 2139116 w 4719208"/>
              <a:gd name="connsiteY3721" fmla="*/ 2368451 h 2714626"/>
              <a:gd name="connsiteX3722" fmla="*/ 2427991 w 4719208"/>
              <a:gd name="connsiteY3722" fmla="*/ 2373990 h 2714626"/>
              <a:gd name="connsiteX3723" fmla="*/ 2423278 w 4719208"/>
              <a:gd name="connsiteY3723" fmla="*/ 2372181 h 2714626"/>
              <a:gd name="connsiteX3724" fmla="*/ 2425164 w 4719208"/>
              <a:gd name="connsiteY3724" fmla="*/ 2371820 h 2714626"/>
              <a:gd name="connsiteX3725" fmla="*/ 2427991 w 4719208"/>
              <a:gd name="connsiteY3725" fmla="*/ 2370735 h 2714626"/>
              <a:gd name="connsiteX3726" fmla="*/ 2426577 w 4719208"/>
              <a:gd name="connsiteY3726" fmla="*/ 2369289 h 2714626"/>
              <a:gd name="connsiteX3727" fmla="*/ 2427991 w 4719208"/>
              <a:gd name="connsiteY3727" fmla="*/ 2368565 h 2714626"/>
              <a:gd name="connsiteX3728" fmla="*/ 2429876 w 4719208"/>
              <a:gd name="connsiteY3728" fmla="*/ 2371820 h 2714626"/>
              <a:gd name="connsiteX3729" fmla="*/ 2431761 w 4719208"/>
              <a:gd name="connsiteY3729" fmla="*/ 2372905 h 2714626"/>
              <a:gd name="connsiteX3730" fmla="*/ 623022 w 4719208"/>
              <a:gd name="connsiteY3730" fmla="*/ 2387008 h 2714626"/>
              <a:gd name="connsiteX3731" fmla="*/ 616630 w 4719208"/>
              <a:gd name="connsiteY3731" fmla="*/ 2382777 h 2714626"/>
              <a:gd name="connsiteX3732" fmla="*/ 613680 w 4719208"/>
              <a:gd name="connsiteY3732" fmla="*/ 2381475 h 2714626"/>
              <a:gd name="connsiteX3733" fmla="*/ 616630 w 4719208"/>
              <a:gd name="connsiteY3733" fmla="*/ 2380499 h 2714626"/>
              <a:gd name="connsiteX3734" fmla="*/ 618597 w 4719208"/>
              <a:gd name="connsiteY3734" fmla="*/ 2380824 h 2714626"/>
              <a:gd name="connsiteX3735" fmla="*/ 621548 w 4719208"/>
              <a:gd name="connsiteY3735" fmla="*/ 2384729 h 2714626"/>
              <a:gd name="connsiteX3736" fmla="*/ 624990 w 4719208"/>
              <a:gd name="connsiteY3736" fmla="*/ 2385706 h 2714626"/>
              <a:gd name="connsiteX3737" fmla="*/ 1111320 w 4719208"/>
              <a:gd name="connsiteY3737" fmla="*/ 2387008 h 2714626"/>
              <a:gd name="connsiteX3738" fmla="*/ 1107078 w 4719208"/>
              <a:gd name="connsiteY3738" fmla="*/ 2381725 h 2714626"/>
              <a:gd name="connsiteX3739" fmla="*/ 1109435 w 4719208"/>
              <a:gd name="connsiteY3739" fmla="*/ 2379413 h 2714626"/>
              <a:gd name="connsiteX3740" fmla="*/ 1111320 w 4719208"/>
              <a:gd name="connsiteY3740" fmla="*/ 2380734 h 2714626"/>
              <a:gd name="connsiteX3741" fmla="*/ 1110849 w 4719208"/>
              <a:gd name="connsiteY3741" fmla="*/ 2384696 h 2714626"/>
              <a:gd name="connsiteX3742" fmla="*/ 1111320 w 4719208"/>
              <a:gd name="connsiteY3742" fmla="*/ 2386678 h 2714626"/>
              <a:gd name="connsiteX3743" fmla="*/ 2141943 w 4719208"/>
              <a:gd name="connsiteY3743" fmla="*/ 2391347 h 2714626"/>
              <a:gd name="connsiteX3744" fmla="*/ 2138644 w 4719208"/>
              <a:gd name="connsiteY3744" fmla="*/ 2389901 h 2714626"/>
              <a:gd name="connsiteX3745" fmla="*/ 2136288 w 4719208"/>
              <a:gd name="connsiteY3745" fmla="*/ 2386285 h 2714626"/>
              <a:gd name="connsiteX3746" fmla="*/ 2137231 w 4719208"/>
              <a:gd name="connsiteY3746" fmla="*/ 2384115 h 2714626"/>
              <a:gd name="connsiteX3747" fmla="*/ 2132518 w 4719208"/>
              <a:gd name="connsiteY3747" fmla="*/ 2383753 h 2714626"/>
              <a:gd name="connsiteX3748" fmla="*/ 2127805 w 4719208"/>
              <a:gd name="connsiteY3748" fmla="*/ 2380499 h 2714626"/>
              <a:gd name="connsiteX3749" fmla="*/ 2133932 w 4719208"/>
              <a:gd name="connsiteY3749" fmla="*/ 2380860 h 2714626"/>
              <a:gd name="connsiteX3750" fmla="*/ 2145242 w 4719208"/>
              <a:gd name="connsiteY3750" fmla="*/ 2380137 h 2714626"/>
              <a:gd name="connsiteX3751" fmla="*/ 2152311 w 4719208"/>
              <a:gd name="connsiteY3751" fmla="*/ 2381584 h 2714626"/>
              <a:gd name="connsiteX3752" fmla="*/ 2152783 w 4719208"/>
              <a:gd name="connsiteY3752" fmla="*/ 2380137 h 2714626"/>
              <a:gd name="connsiteX3753" fmla="*/ 2152783 w 4719208"/>
              <a:gd name="connsiteY3753" fmla="*/ 2378329 h 2714626"/>
              <a:gd name="connsiteX3754" fmla="*/ 2146656 w 4719208"/>
              <a:gd name="connsiteY3754" fmla="*/ 2376882 h 2714626"/>
              <a:gd name="connsiteX3755" fmla="*/ 2140530 w 4719208"/>
              <a:gd name="connsiteY3755" fmla="*/ 2375798 h 2714626"/>
              <a:gd name="connsiteX3756" fmla="*/ 2142415 w 4719208"/>
              <a:gd name="connsiteY3756" fmla="*/ 2373628 h 2714626"/>
              <a:gd name="connsiteX3757" fmla="*/ 2146184 w 4719208"/>
              <a:gd name="connsiteY3757" fmla="*/ 2369650 h 2714626"/>
              <a:gd name="connsiteX3758" fmla="*/ 2145242 w 4719208"/>
              <a:gd name="connsiteY3758" fmla="*/ 2366396 h 2714626"/>
              <a:gd name="connsiteX3759" fmla="*/ 2142415 w 4719208"/>
              <a:gd name="connsiteY3759" fmla="*/ 2364226 h 2714626"/>
              <a:gd name="connsiteX3760" fmla="*/ 2146184 w 4719208"/>
              <a:gd name="connsiteY3760" fmla="*/ 2364226 h 2714626"/>
              <a:gd name="connsiteX3761" fmla="*/ 2149483 w 4719208"/>
              <a:gd name="connsiteY3761" fmla="*/ 2367481 h 2714626"/>
              <a:gd name="connsiteX3762" fmla="*/ 2152311 w 4719208"/>
              <a:gd name="connsiteY3762" fmla="*/ 2375436 h 2714626"/>
              <a:gd name="connsiteX3763" fmla="*/ 2157494 w 4719208"/>
              <a:gd name="connsiteY3763" fmla="*/ 2379414 h 2714626"/>
              <a:gd name="connsiteX3764" fmla="*/ 2154667 w 4719208"/>
              <a:gd name="connsiteY3764" fmla="*/ 2384476 h 2714626"/>
              <a:gd name="connsiteX3765" fmla="*/ 2156081 w 4719208"/>
              <a:gd name="connsiteY3765" fmla="*/ 2389901 h 2714626"/>
              <a:gd name="connsiteX3766" fmla="*/ 2149483 w 4719208"/>
              <a:gd name="connsiteY3766" fmla="*/ 2390985 h 2714626"/>
              <a:gd name="connsiteX3767" fmla="*/ 1220583 w 4719208"/>
              <a:gd name="connsiteY3767" fmla="*/ 2396771 h 2714626"/>
              <a:gd name="connsiteX3768" fmla="*/ 1216543 w 4719208"/>
              <a:gd name="connsiteY3768" fmla="*/ 2395221 h 2714626"/>
              <a:gd name="connsiteX3769" fmla="*/ 1214523 w 4719208"/>
              <a:gd name="connsiteY3769" fmla="*/ 2394601 h 2714626"/>
              <a:gd name="connsiteX3770" fmla="*/ 1217553 w 4719208"/>
              <a:gd name="connsiteY3770" fmla="*/ 2392431 h 2714626"/>
              <a:gd name="connsiteX3771" fmla="*/ 1221088 w 4719208"/>
              <a:gd name="connsiteY3771" fmla="*/ 2393672 h 2714626"/>
              <a:gd name="connsiteX3772" fmla="*/ 1221592 w 4719208"/>
              <a:gd name="connsiteY3772" fmla="*/ 2395531 h 2714626"/>
              <a:gd name="connsiteX3773" fmla="*/ 1220774 w 4719208"/>
              <a:gd name="connsiteY3773" fmla="*/ 2409789 h 2714626"/>
              <a:gd name="connsiteX3774" fmla="*/ 1218170 w 4719208"/>
              <a:gd name="connsiteY3774" fmla="*/ 2408761 h 2714626"/>
              <a:gd name="connsiteX3775" fmla="*/ 1217649 w 4719208"/>
              <a:gd name="connsiteY3775" fmla="*/ 2406363 h 2714626"/>
              <a:gd name="connsiteX3776" fmla="*/ 1214523 w 4719208"/>
              <a:gd name="connsiteY3776" fmla="*/ 2404993 h 2714626"/>
              <a:gd name="connsiteX3777" fmla="*/ 1219211 w 4719208"/>
              <a:gd name="connsiteY3777" fmla="*/ 2403280 h 2714626"/>
              <a:gd name="connsiteX3778" fmla="*/ 1224420 w 4719208"/>
              <a:gd name="connsiteY3778" fmla="*/ 2404307 h 2714626"/>
              <a:gd name="connsiteX3779" fmla="*/ 1222858 w 4719208"/>
              <a:gd name="connsiteY3779" fmla="*/ 2406363 h 2714626"/>
              <a:gd name="connsiteX3780" fmla="*/ 1222858 w 4719208"/>
              <a:gd name="connsiteY3780" fmla="*/ 2409446 h 2714626"/>
              <a:gd name="connsiteX3781" fmla="*/ 1329038 w 4719208"/>
              <a:gd name="connsiteY3781" fmla="*/ 2418468 h 2714626"/>
              <a:gd name="connsiteX3782" fmla="*/ 1323269 w 4719208"/>
              <a:gd name="connsiteY3782" fmla="*/ 2413406 h 2714626"/>
              <a:gd name="connsiteX3783" fmla="*/ 1313656 w 4719208"/>
              <a:gd name="connsiteY3783" fmla="*/ 2399303 h 2714626"/>
              <a:gd name="connsiteX3784" fmla="*/ 1305003 w 4719208"/>
              <a:gd name="connsiteY3784" fmla="*/ 2393517 h 2714626"/>
              <a:gd name="connsiteX3785" fmla="*/ 1310291 w 4719208"/>
              <a:gd name="connsiteY3785" fmla="*/ 2394602 h 2714626"/>
              <a:gd name="connsiteX3786" fmla="*/ 1319424 w 4719208"/>
              <a:gd name="connsiteY3786" fmla="*/ 2399303 h 2714626"/>
              <a:gd name="connsiteX3787" fmla="*/ 1325673 w 4719208"/>
              <a:gd name="connsiteY3787" fmla="*/ 2406535 h 2714626"/>
              <a:gd name="connsiteX3788" fmla="*/ 1329038 w 4719208"/>
              <a:gd name="connsiteY3788" fmla="*/ 2414852 h 2714626"/>
              <a:gd name="connsiteX3789" fmla="*/ 687994 w 4719208"/>
              <a:gd name="connsiteY3789" fmla="*/ 2457521 h 2714626"/>
              <a:gd name="connsiteX3790" fmla="*/ 681602 w 4719208"/>
              <a:gd name="connsiteY3790" fmla="*/ 2455990 h 2714626"/>
              <a:gd name="connsiteX3791" fmla="*/ 680126 w 4719208"/>
              <a:gd name="connsiteY3791" fmla="*/ 2453310 h 2714626"/>
              <a:gd name="connsiteX3792" fmla="*/ 681602 w 4719208"/>
              <a:gd name="connsiteY3792" fmla="*/ 2451012 h 2714626"/>
              <a:gd name="connsiteX3793" fmla="*/ 685044 w 4719208"/>
              <a:gd name="connsiteY3793" fmla="*/ 2454841 h 2714626"/>
              <a:gd name="connsiteX3794" fmla="*/ 691436 w 4719208"/>
              <a:gd name="connsiteY3794" fmla="*/ 2456756 h 2714626"/>
              <a:gd name="connsiteX3795" fmla="*/ 1324325 w 4719208"/>
              <a:gd name="connsiteY3795" fmla="*/ 2457521 h 2714626"/>
              <a:gd name="connsiteX3796" fmla="*/ 1319612 w 4719208"/>
              <a:gd name="connsiteY3796" fmla="*/ 2453182 h 2714626"/>
              <a:gd name="connsiteX3797" fmla="*/ 1317727 w 4719208"/>
              <a:gd name="connsiteY3797" fmla="*/ 2447758 h 2714626"/>
              <a:gd name="connsiteX3798" fmla="*/ 1320554 w 4719208"/>
              <a:gd name="connsiteY3798" fmla="*/ 2446673 h 2714626"/>
              <a:gd name="connsiteX3799" fmla="*/ 1323854 w 4719208"/>
              <a:gd name="connsiteY3799" fmla="*/ 2449928 h 2714626"/>
              <a:gd name="connsiteX3800" fmla="*/ 1327152 w 4719208"/>
              <a:gd name="connsiteY3800" fmla="*/ 2451374 h 2714626"/>
              <a:gd name="connsiteX3801" fmla="*/ 1328566 w 4719208"/>
              <a:gd name="connsiteY3801" fmla="*/ 2448843 h 2714626"/>
              <a:gd name="connsiteX3802" fmla="*/ 1325738 w 4719208"/>
              <a:gd name="connsiteY3802" fmla="*/ 2447397 h 2714626"/>
              <a:gd name="connsiteX3803" fmla="*/ 1329038 w 4719208"/>
              <a:gd name="connsiteY3803" fmla="*/ 2447397 h 2714626"/>
              <a:gd name="connsiteX3804" fmla="*/ 1330451 w 4719208"/>
              <a:gd name="connsiteY3804" fmla="*/ 2452459 h 2714626"/>
              <a:gd name="connsiteX3805" fmla="*/ 1330451 w 4719208"/>
              <a:gd name="connsiteY3805" fmla="*/ 2454629 h 2714626"/>
              <a:gd name="connsiteX3806" fmla="*/ 1329038 w 4719208"/>
              <a:gd name="connsiteY3806" fmla="*/ 2456075 h 2714626"/>
              <a:gd name="connsiteX3807" fmla="*/ 1325738 w 4719208"/>
              <a:gd name="connsiteY3807" fmla="*/ 2456075 h 2714626"/>
              <a:gd name="connsiteX3808" fmla="*/ 2508826 w 4719208"/>
              <a:gd name="connsiteY3808" fmla="*/ 2479218 h 2714626"/>
              <a:gd name="connsiteX3809" fmla="*/ 2500055 w 4719208"/>
              <a:gd name="connsiteY3809" fmla="*/ 2475964 h 2714626"/>
              <a:gd name="connsiteX3810" fmla="*/ 2498208 w 4719208"/>
              <a:gd name="connsiteY3810" fmla="*/ 2474517 h 2714626"/>
              <a:gd name="connsiteX3811" fmla="*/ 2502824 w 4719208"/>
              <a:gd name="connsiteY3811" fmla="*/ 2474517 h 2714626"/>
              <a:gd name="connsiteX3812" fmla="*/ 2502363 w 4719208"/>
              <a:gd name="connsiteY3812" fmla="*/ 2469816 h 2714626"/>
              <a:gd name="connsiteX3813" fmla="*/ 2502824 w 4719208"/>
              <a:gd name="connsiteY3813" fmla="*/ 2466923 h 2714626"/>
              <a:gd name="connsiteX3814" fmla="*/ 2506979 w 4719208"/>
              <a:gd name="connsiteY3814" fmla="*/ 2466200 h 2714626"/>
              <a:gd name="connsiteX3815" fmla="*/ 2512980 w 4719208"/>
              <a:gd name="connsiteY3815" fmla="*/ 2464392 h 2714626"/>
              <a:gd name="connsiteX3816" fmla="*/ 2512057 w 4719208"/>
              <a:gd name="connsiteY3816" fmla="*/ 2461861 h 2714626"/>
              <a:gd name="connsiteX3817" fmla="*/ 2518058 w 4719208"/>
              <a:gd name="connsiteY3817" fmla="*/ 2466923 h 2714626"/>
              <a:gd name="connsiteX3818" fmla="*/ 2520828 w 4719208"/>
              <a:gd name="connsiteY3818" fmla="*/ 2473432 h 2714626"/>
              <a:gd name="connsiteX3819" fmla="*/ 2516673 w 4719208"/>
              <a:gd name="connsiteY3819" fmla="*/ 2470539 h 2714626"/>
              <a:gd name="connsiteX3820" fmla="*/ 2510672 w 4719208"/>
              <a:gd name="connsiteY3820" fmla="*/ 2469816 h 2714626"/>
              <a:gd name="connsiteX3821" fmla="*/ 2507441 w 4719208"/>
              <a:gd name="connsiteY3821" fmla="*/ 2472709 h 2714626"/>
              <a:gd name="connsiteX3822" fmla="*/ 2506055 w 4719208"/>
              <a:gd name="connsiteY3822" fmla="*/ 2475964 h 2714626"/>
              <a:gd name="connsiteX3823" fmla="*/ 2508826 w 4719208"/>
              <a:gd name="connsiteY3823" fmla="*/ 2476325 h 2714626"/>
              <a:gd name="connsiteX3824" fmla="*/ 2512057 w 4719208"/>
              <a:gd name="connsiteY3824" fmla="*/ 2477410 h 2714626"/>
              <a:gd name="connsiteX3825" fmla="*/ 2314420 w 4719208"/>
              <a:gd name="connsiteY3825" fmla="*/ 2482473 h 2714626"/>
              <a:gd name="connsiteX3826" fmla="*/ 2312724 w 4719208"/>
              <a:gd name="connsiteY3826" fmla="*/ 2482097 h 2714626"/>
              <a:gd name="connsiteX3827" fmla="*/ 2310178 w 4719208"/>
              <a:gd name="connsiteY3827" fmla="*/ 2475338 h 2714626"/>
              <a:gd name="connsiteX3828" fmla="*/ 2311451 w 4719208"/>
              <a:gd name="connsiteY3828" fmla="*/ 2472709 h 2714626"/>
              <a:gd name="connsiteX3829" fmla="*/ 2313996 w 4719208"/>
              <a:gd name="connsiteY3829" fmla="*/ 2474962 h 2714626"/>
              <a:gd name="connsiteX3830" fmla="*/ 2313148 w 4719208"/>
              <a:gd name="connsiteY3830" fmla="*/ 2480220 h 2714626"/>
              <a:gd name="connsiteX3831" fmla="*/ 2332800 w 4719208"/>
              <a:gd name="connsiteY3831" fmla="*/ 2492236 h 2714626"/>
              <a:gd name="connsiteX3832" fmla="*/ 2329875 w 4719208"/>
              <a:gd name="connsiteY3832" fmla="*/ 2492236 h 2714626"/>
              <a:gd name="connsiteX3833" fmla="*/ 2328412 w 4719208"/>
              <a:gd name="connsiteY3833" fmla="*/ 2490322 h 2714626"/>
              <a:gd name="connsiteX3834" fmla="*/ 2325000 w 4719208"/>
              <a:gd name="connsiteY3834" fmla="*/ 2490003 h 2714626"/>
              <a:gd name="connsiteX3835" fmla="*/ 2321588 w 4719208"/>
              <a:gd name="connsiteY3835" fmla="*/ 2491917 h 2714626"/>
              <a:gd name="connsiteX3836" fmla="*/ 2319637 w 4719208"/>
              <a:gd name="connsiteY3836" fmla="*/ 2490960 h 2714626"/>
              <a:gd name="connsiteX3837" fmla="*/ 2318662 w 4719208"/>
              <a:gd name="connsiteY3837" fmla="*/ 2488088 h 2714626"/>
              <a:gd name="connsiteX3838" fmla="*/ 2319637 w 4719208"/>
              <a:gd name="connsiteY3838" fmla="*/ 2486812 h 2714626"/>
              <a:gd name="connsiteX3839" fmla="*/ 2324512 w 4719208"/>
              <a:gd name="connsiteY3839" fmla="*/ 2487769 h 2714626"/>
              <a:gd name="connsiteX3840" fmla="*/ 2330850 w 4719208"/>
              <a:gd name="connsiteY3840" fmla="*/ 2489365 h 2714626"/>
              <a:gd name="connsiteX3841" fmla="*/ 2374905 w 4719208"/>
              <a:gd name="connsiteY3841" fmla="*/ 2498745 h 2714626"/>
              <a:gd name="connsiteX3842" fmla="*/ 2373429 w 4719208"/>
              <a:gd name="connsiteY3842" fmla="*/ 2496831 h 2714626"/>
              <a:gd name="connsiteX3843" fmla="*/ 2370970 w 4719208"/>
              <a:gd name="connsiteY3843" fmla="*/ 2495299 h 2714626"/>
              <a:gd name="connsiteX3844" fmla="*/ 2372938 w 4719208"/>
              <a:gd name="connsiteY3844" fmla="*/ 2493767 h 2714626"/>
              <a:gd name="connsiteX3845" fmla="*/ 2378838 w 4719208"/>
              <a:gd name="connsiteY3845" fmla="*/ 2492236 h 2714626"/>
              <a:gd name="connsiteX3846" fmla="*/ 2382280 w 4719208"/>
              <a:gd name="connsiteY3846" fmla="*/ 2493002 h 2714626"/>
              <a:gd name="connsiteX3847" fmla="*/ 2379330 w 4719208"/>
              <a:gd name="connsiteY3847" fmla="*/ 2496831 h 2714626"/>
              <a:gd name="connsiteX3848" fmla="*/ 2510932 w 4719208"/>
              <a:gd name="connsiteY3848" fmla="*/ 2500914 h 2714626"/>
              <a:gd name="connsiteX3849" fmla="*/ 2506220 w 4719208"/>
              <a:gd name="connsiteY3849" fmla="*/ 2499766 h 2714626"/>
              <a:gd name="connsiteX3850" fmla="*/ 2499622 w 4719208"/>
              <a:gd name="connsiteY3850" fmla="*/ 2491343 h 2714626"/>
              <a:gd name="connsiteX3851" fmla="*/ 2493967 w 4719208"/>
              <a:gd name="connsiteY3851" fmla="*/ 2487896 h 2714626"/>
              <a:gd name="connsiteX3852" fmla="*/ 2500093 w 4719208"/>
              <a:gd name="connsiteY3852" fmla="*/ 2489811 h 2714626"/>
              <a:gd name="connsiteX3853" fmla="*/ 2508576 w 4719208"/>
              <a:gd name="connsiteY3853" fmla="*/ 2497469 h 2714626"/>
              <a:gd name="connsiteX3854" fmla="*/ 2352591 w 4719208"/>
              <a:gd name="connsiteY3854" fmla="*/ 2510678 h 2714626"/>
              <a:gd name="connsiteX3855" fmla="*/ 2346787 w 4719208"/>
              <a:gd name="connsiteY3855" fmla="*/ 2505796 h 2714626"/>
              <a:gd name="connsiteX3856" fmla="*/ 2344108 w 4719208"/>
              <a:gd name="connsiteY3856" fmla="*/ 2500914 h 2714626"/>
              <a:gd name="connsiteX3857" fmla="*/ 2345895 w 4719208"/>
              <a:gd name="connsiteY3857" fmla="*/ 2502792 h 2714626"/>
              <a:gd name="connsiteX3858" fmla="*/ 2351699 w 4719208"/>
              <a:gd name="connsiteY3858" fmla="*/ 2506923 h 2714626"/>
              <a:gd name="connsiteX3859" fmla="*/ 2339869 w 4719208"/>
              <a:gd name="connsiteY3859" fmla="*/ 2512848 h 2714626"/>
              <a:gd name="connsiteX3860" fmla="*/ 2335049 w 4719208"/>
              <a:gd name="connsiteY3860" fmla="*/ 2509232 h 2714626"/>
              <a:gd name="connsiteX3861" fmla="*/ 2323482 w 4719208"/>
              <a:gd name="connsiteY3861" fmla="*/ 2500914 h 2714626"/>
              <a:gd name="connsiteX3862" fmla="*/ 2318662 w 4719208"/>
              <a:gd name="connsiteY3862" fmla="*/ 2494767 h 2714626"/>
              <a:gd name="connsiteX3863" fmla="*/ 2318662 w 4719208"/>
              <a:gd name="connsiteY3863" fmla="*/ 2492236 h 2714626"/>
              <a:gd name="connsiteX3864" fmla="*/ 2323964 w 4719208"/>
              <a:gd name="connsiteY3864" fmla="*/ 2497299 h 2714626"/>
              <a:gd name="connsiteX3865" fmla="*/ 2334567 w 4719208"/>
              <a:gd name="connsiteY3865" fmla="*/ 2504169 h 2714626"/>
              <a:gd name="connsiteX3866" fmla="*/ 2339387 w 4719208"/>
              <a:gd name="connsiteY3866" fmla="*/ 2509594 h 2714626"/>
              <a:gd name="connsiteX3867" fmla="*/ 696148 w 4719208"/>
              <a:gd name="connsiteY3867" fmla="*/ 2513932 h 2714626"/>
              <a:gd name="connsiteX3868" fmla="*/ 693320 w 4719208"/>
              <a:gd name="connsiteY3868" fmla="*/ 2510678 h 2714626"/>
              <a:gd name="connsiteX3869" fmla="*/ 690493 w 4719208"/>
              <a:gd name="connsiteY3869" fmla="*/ 2509232 h 2714626"/>
              <a:gd name="connsiteX3870" fmla="*/ 691907 w 4719208"/>
              <a:gd name="connsiteY3870" fmla="*/ 2507785 h 2714626"/>
              <a:gd name="connsiteX3871" fmla="*/ 690022 w 4719208"/>
              <a:gd name="connsiteY3871" fmla="*/ 2504531 h 2714626"/>
              <a:gd name="connsiteX3872" fmla="*/ 687194 w 4719208"/>
              <a:gd name="connsiteY3872" fmla="*/ 2503084 h 2714626"/>
              <a:gd name="connsiteX3873" fmla="*/ 690022 w 4719208"/>
              <a:gd name="connsiteY3873" fmla="*/ 2502361 h 2714626"/>
              <a:gd name="connsiteX3874" fmla="*/ 691907 w 4719208"/>
              <a:gd name="connsiteY3874" fmla="*/ 2500914 h 2714626"/>
              <a:gd name="connsiteX3875" fmla="*/ 691436 w 4719208"/>
              <a:gd name="connsiteY3875" fmla="*/ 2503446 h 2714626"/>
              <a:gd name="connsiteX3876" fmla="*/ 694735 w 4719208"/>
              <a:gd name="connsiteY3876" fmla="*/ 2507785 h 2714626"/>
              <a:gd name="connsiteX3877" fmla="*/ 698504 w 4719208"/>
              <a:gd name="connsiteY3877" fmla="*/ 2508870 h 2714626"/>
              <a:gd name="connsiteX3878" fmla="*/ 698033 w 4719208"/>
              <a:gd name="connsiteY3878" fmla="*/ 2510678 h 2714626"/>
              <a:gd name="connsiteX3879" fmla="*/ 698033 w 4719208"/>
              <a:gd name="connsiteY3879" fmla="*/ 2512848 h 2714626"/>
              <a:gd name="connsiteX3880" fmla="*/ 2346937 w 4719208"/>
              <a:gd name="connsiteY3880" fmla="*/ 2519357 h 2714626"/>
              <a:gd name="connsiteX3881" fmla="*/ 2339868 w 4719208"/>
              <a:gd name="connsiteY3881" fmla="*/ 2512523 h 2714626"/>
              <a:gd name="connsiteX3882" fmla="*/ 2342898 w 4719208"/>
              <a:gd name="connsiteY3882" fmla="*/ 2511763 h 2714626"/>
              <a:gd name="connsiteX3883" fmla="*/ 2344917 w 4719208"/>
              <a:gd name="connsiteY3883" fmla="*/ 2516319 h 2714626"/>
              <a:gd name="connsiteX3884" fmla="*/ 2346432 w 4719208"/>
              <a:gd name="connsiteY3884" fmla="*/ 2517838 h 2714626"/>
              <a:gd name="connsiteX3885" fmla="*/ 932717 w 4719208"/>
              <a:gd name="connsiteY3885" fmla="*/ 2519718 h 2714626"/>
              <a:gd name="connsiteX3886" fmla="*/ 933659 w 4719208"/>
              <a:gd name="connsiteY3886" fmla="*/ 2517187 h 2714626"/>
              <a:gd name="connsiteX3887" fmla="*/ 931226 w 4719208"/>
              <a:gd name="connsiteY3887" fmla="*/ 2515587 h 2714626"/>
              <a:gd name="connsiteX3888" fmla="*/ 930045 w 4719208"/>
              <a:gd name="connsiteY3888" fmla="*/ 2518950 h 2714626"/>
              <a:gd name="connsiteX3889" fmla="*/ 936486 w 4719208"/>
              <a:gd name="connsiteY3889" fmla="*/ 2526950 h 2714626"/>
              <a:gd name="connsiteX3890" fmla="*/ 936486 w 4719208"/>
              <a:gd name="connsiteY3890" fmla="*/ 2524781 h 2714626"/>
              <a:gd name="connsiteX3891" fmla="*/ 933659 w 4719208"/>
              <a:gd name="connsiteY3891" fmla="*/ 2522611 h 2714626"/>
              <a:gd name="connsiteX3892" fmla="*/ 928918 w 4719208"/>
              <a:gd name="connsiteY3892" fmla="*/ 2522157 h 2714626"/>
              <a:gd name="connsiteX3893" fmla="*/ 928253 w 4719208"/>
              <a:gd name="connsiteY3893" fmla="*/ 2524052 h 2714626"/>
              <a:gd name="connsiteX3894" fmla="*/ 926067 w 4719208"/>
              <a:gd name="connsiteY3894" fmla="*/ 2526603 h 2714626"/>
              <a:gd name="connsiteX3895" fmla="*/ 807835 w 4719208"/>
              <a:gd name="connsiteY3895" fmla="*/ 2536714 h 2714626"/>
              <a:gd name="connsiteX3896" fmla="*/ 805007 w 4719208"/>
              <a:gd name="connsiteY3896" fmla="*/ 2536714 h 2714626"/>
              <a:gd name="connsiteX3897" fmla="*/ 803593 w 4719208"/>
              <a:gd name="connsiteY3897" fmla="*/ 2535212 h 2714626"/>
              <a:gd name="connsiteX3898" fmla="*/ 804536 w 4719208"/>
              <a:gd name="connsiteY3898" fmla="*/ 2530330 h 2714626"/>
              <a:gd name="connsiteX3899" fmla="*/ 803122 w 4719208"/>
              <a:gd name="connsiteY3899" fmla="*/ 2528077 h 2714626"/>
              <a:gd name="connsiteX3900" fmla="*/ 804536 w 4719208"/>
              <a:gd name="connsiteY3900" fmla="*/ 2526950 h 2714626"/>
              <a:gd name="connsiteX3901" fmla="*/ 806421 w 4719208"/>
              <a:gd name="connsiteY3901" fmla="*/ 2526950 h 2714626"/>
              <a:gd name="connsiteX3902" fmla="*/ 809720 w 4719208"/>
              <a:gd name="connsiteY3902" fmla="*/ 2530330 h 2714626"/>
              <a:gd name="connsiteX3903" fmla="*/ 813018 w 4719208"/>
              <a:gd name="connsiteY3903" fmla="*/ 2529203 h 2714626"/>
              <a:gd name="connsiteX3904" fmla="*/ 812548 w 4719208"/>
              <a:gd name="connsiteY3904" fmla="*/ 2531081 h 2714626"/>
              <a:gd name="connsiteX3905" fmla="*/ 806892 w 4719208"/>
              <a:gd name="connsiteY3905" fmla="*/ 2533710 h 2714626"/>
              <a:gd name="connsiteX3906" fmla="*/ 889361 w 4719208"/>
              <a:gd name="connsiteY3906" fmla="*/ 2537799 h 2714626"/>
              <a:gd name="connsiteX3907" fmla="*/ 886035 w 4719208"/>
              <a:gd name="connsiteY3907" fmla="*/ 2537438 h 2714626"/>
              <a:gd name="connsiteX3908" fmla="*/ 882292 w 4719208"/>
              <a:gd name="connsiteY3908" fmla="*/ 2536715 h 2714626"/>
              <a:gd name="connsiteX3909" fmla="*/ 884787 w 4719208"/>
              <a:gd name="connsiteY3909" fmla="*/ 2534907 h 2714626"/>
              <a:gd name="connsiteX3910" fmla="*/ 884787 w 4719208"/>
              <a:gd name="connsiteY3910" fmla="*/ 2530567 h 2714626"/>
              <a:gd name="connsiteX3911" fmla="*/ 886451 w 4719208"/>
              <a:gd name="connsiteY3911" fmla="*/ 2528035 h 2714626"/>
              <a:gd name="connsiteX3912" fmla="*/ 888945 w 4719208"/>
              <a:gd name="connsiteY3912" fmla="*/ 2529482 h 2714626"/>
              <a:gd name="connsiteX3913" fmla="*/ 888945 w 4719208"/>
              <a:gd name="connsiteY3913" fmla="*/ 2531652 h 2714626"/>
              <a:gd name="connsiteX3914" fmla="*/ 887698 w 4719208"/>
              <a:gd name="connsiteY3914" fmla="*/ 2533821 h 2714626"/>
              <a:gd name="connsiteX3915" fmla="*/ 887698 w 4719208"/>
              <a:gd name="connsiteY3915" fmla="*/ 2536353 h 2714626"/>
              <a:gd name="connsiteX3916" fmla="*/ 855600 w 4719208"/>
              <a:gd name="connsiteY3916" fmla="*/ 2538884 h 2714626"/>
              <a:gd name="connsiteX3917" fmla="*/ 851076 w 4719208"/>
              <a:gd name="connsiteY3917" fmla="*/ 2538501 h 2714626"/>
              <a:gd name="connsiteX3918" fmla="*/ 848362 w 4719208"/>
              <a:gd name="connsiteY3918" fmla="*/ 2535438 h 2714626"/>
              <a:gd name="connsiteX3919" fmla="*/ 852433 w 4719208"/>
              <a:gd name="connsiteY3919" fmla="*/ 2535438 h 2714626"/>
              <a:gd name="connsiteX3920" fmla="*/ 853791 w 4719208"/>
              <a:gd name="connsiteY3920" fmla="*/ 2532375 h 2714626"/>
              <a:gd name="connsiteX3921" fmla="*/ 859672 w 4719208"/>
              <a:gd name="connsiteY3921" fmla="*/ 2534672 h 2714626"/>
              <a:gd name="connsiteX3922" fmla="*/ 1129698 w 4719208"/>
              <a:gd name="connsiteY3922" fmla="*/ 2541053 h 2714626"/>
              <a:gd name="connsiteX3923" fmla="*/ 1125457 w 4719208"/>
              <a:gd name="connsiteY3923" fmla="*/ 2539813 h 2714626"/>
              <a:gd name="connsiteX3924" fmla="*/ 1127813 w 4719208"/>
              <a:gd name="connsiteY3924" fmla="*/ 2539503 h 2714626"/>
              <a:gd name="connsiteX3925" fmla="*/ 1130170 w 4719208"/>
              <a:gd name="connsiteY3925" fmla="*/ 2538573 h 2714626"/>
              <a:gd name="connsiteX3926" fmla="*/ 1129227 w 4719208"/>
              <a:gd name="connsiteY3926" fmla="*/ 2536713 h 2714626"/>
              <a:gd name="connsiteX3927" fmla="*/ 1130170 w 4719208"/>
              <a:gd name="connsiteY3927" fmla="*/ 2536713 h 2714626"/>
              <a:gd name="connsiteX3928" fmla="*/ 1131583 w 4719208"/>
              <a:gd name="connsiteY3928" fmla="*/ 2539503 h 2714626"/>
              <a:gd name="connsiteX3929" fmla="*/ 1133939 w 4719208"/>
              <a:gd name="connsiteY3929" fmla="*/ 2540123 h 2714626"/>
              <a:gd name="connsiteX3930" fmla="*/ 2632703 w 4719208"/>
              <a:gd name="connsiteY3930" fmla="*/ 2554071 h 2714626"/>
              <a:gd name="connsiteX3931" fmla="*/ 2622844 w 4719208"/>
              <a:gd name="connsiteY3931" fmla="*/ 2551910 h 2714626"/>
              <a:gd name="connsiteX3932" fmla="*/ 2611108 w 4719208"/>
              <a:gd name="connsiteY3932" fmla="*/ 2542542 h 2714626"/>
              <a:gd name="connsiteX3933" fmla="*/ 2604066 w 4719208"/>
              <a:gd name="connsiteY3933" fmla="*/ 2535697 h 2714626"/>
              <a:gd name="connsiteX3934" fmla="*/ 2605944 w 4719208"/>
              <a:gd name="connsiteY3934" fmla="*/ 2535697 h 2714626"/>
              <a:gd name="connsiteX3935" fmla="*/ 2606882 w 4719208"/>
              <a:gd name="connsiteY3935" fmla="*/ 2532094 h 2714626"/>
              <a:gd name="connsiteX3936" fmla="*/ 2608761 w 4719208"/>
              <a:gd name="connsiteY3936" fmla="*/ 2532094 h 2714626"/>
              <a:gd name="connsiteX3937" fmla="*/ 2605944 w 4719208"/>
              <a:gd name="connsiteY3937" fmla="*/ 2525609 h 2714626"/>
              <a:gd name="connsiteX3938" fmla="*/ 2598902 w 4719208"/>
              <a:gd name="connsiteY3938" fmla="*/ 2512998 h 2714626"/>
              <a:gd name="connsiteX3939" fmla="*/ 2597964 w 4719208"/>
              <a:gd name="connsiteY3939" fmla="*/ 2506153 h 2714626"/>
              <a:gd name="connsiteX3940" fmla="*/ 2594678 w 4719208"/>
              <a:gd name="connsiteY3940" fmla="*/ 2505432 h 2714626"/>
              <a:gd name="connsiteX3941" fmla="*/ 2591391 w 4719208"/>
              <a:gd name="connsiteY3941" fmla="*/ 2503631 h 2714626"/>
              <a:gd name="connsiteX3942" fmla="*/ 2593269 w 4719208"/>
              <a:gd name="connsiteY3942" fmla="*/ 2501108 h 2714626"/>
              <a:gd name="connsiteX3943" fmla="*/ 2593269 w 4719208"/>
              <a:gd name="connsiteY3943" fmla="*/ 2498947 h 2714626"/>
              <a:gd name="connsiteX3944" fmla="*/ 2588574 w 4719208"/>
              <a:gd name="connsiteY3944" fmla="*/ 2498587 h 2714626"/>
              <a:gd name="connsiteX3945" fmla="*/ 2583880 w 4719208"/>
              <a:gd name="connsiteY3945" fmla="*/ 2495344 h 2714626"/>
              <a:gd name="connsiteX3946" fmla="*/ 2588104 w 4719208"/>
              <a:gd name="connsiteY3946" fmla="*/ 2492462 h 2714626"/>
              <a:gd name="connsiteX3947" fmla="*/ 2585758 w 4719208"/>
              <a:gd name="connsiteY3947" fmla="*/ 2491741 h 2714626"/>
              <a:gd name="connsiteX3948" fmla="*/ 2582002 w 4719208"/>
              <a:gd name="connsiteY3948" fmla="*/ 2490300 h 2714626"/>
              <a:gd name="connsiteX3949" fmla="*/ 2581063 w 4719208"/>
              <a:gd name="connsiteY3949" fmla="*/ 2491741 h 2714626"/>
              <a:gd name="connsiteX3950" fmla="*/ 2580594 w 4719208"/>
              <a:gd name="connsiteY3950" fmla="*/ 2488138 h 2714626"/>
              <a:gd name="connsiteX3951" fmla="*/ 2579655 w 4719208"/>
              <a:gd name="connsiteY3951" fmla="*/ 2484896 h 2714626"/>
              <a:gd name="connsiteX3952" fmla="*/ 2577776 w 4719208"/>
              <a:gd name="connsiteY3952" fmla="*/ 2483455 h 2714626"/>
              <a:gd name="connsiteX3953" fmla="*/ 2574960 w 4719208"/>
              <a:gd name="connsiteY3953" fmla="*/ 2485616 h 2714626"/>
              <a:gd name="connsiteX3954" fmla="*/ 2573082 w 4719208"/>
              <a:gd name="connsiteY3954" fmla="*/ 2483815 h 2714626"/>
              <a:gd name="connsiteX3955" fmla="*/ 2573552 w 4719208"/>
              <a:gd name="connsiteY3955" fmla="*/ 2480932 h 2714626"/>
              <a:gd name="connsiteX3956" fmla="*/ 2568388 w 4719208"/>
              <a:gd name="connsiteY3956" fmla="*/ 2474807 h 2714626"/>
              <a:gd name="connsiteX3957" fmla="*/ 2568857 w 4719208"/>
              <a:gd name="connsiteY3957" fmla="*/ 2470844 h 2714626"/>
              <a:gd name="connsiteX3958" fmla="*/ 2566040 w 4719208"/>
              <a:gd name="connsiteY3958" fmla="*/ 2470844 h 2714626"/>
              <a:gd name="connsiteX3959" fmla="*/ 2562284 w 4719208"/>
              <a:gd name="connsiteY3959" fmla="*/ 2467962 h 2714626"/>
              <a:gd name="connsiteX3960" fmla="*/ 2558998 w 4719208"/>
              <a:gd name="connsiteY3960" fmla="*/ 2460035 h 2714626"/>
              <a:gd name="connsiteX3961" fmla="*/ 2558998 w 4719208"/>
              <a:gd name="connsiteY3961" fmla="*/ 2455352 h 2714626"/>
              <a:gd name="connsiteX3962" fmla="*/ 2566980 w 4719208"/>
              <a:gd name="connsiteY3962" fmla="*/ 2456072 h 2714626"/>
              <a:gd name="connsiteX3963" fmla="*/ 2577776 w 4719208"/>
              <a:gd name="connsiteY3963" fmla="*/ 2461837 h 2714626"/>
              <a:gd name="connsiteX3964" fmla="*/ 2586696 w 4719208"/>
              <a:gd name="connsiteY3964" fmla="*/ 2470484 h 2714626"/>
              <a:gd name="connsiteX3965" fmla="*/ 2596555 w 4719208"/>
              <a:gd name="connsiteY3965" fmla="*/ 2480212 h 2714626"/>
              <a:gd name="connsiteX3966" fmla="*/ 2605005 w 4719208"/>
              <a:gd name="connsiteY3966" fmla="*/ 2484535 h 2714626"/>
              <a:gd name="connsiteX3967" fmla="*/ 2602658 w 4719208"/>
              <a:gd name="connsiteY3967" fmla="*/ 2488498 h 2714626"/>
              <a:gd name="connsiteX3968" fmla="*/ 2608291 w 4719208"/>
              <a:gd name="connsiteY3968" fmla="*/ 2494984 h 2714626"/>
              <a:gd name="connsiteX3969" fmla="*/ 2614394 w 4719208"/>
              <a:gd name="connsiteY3969" fmla="*/ 2496786 h 2714626"/>
              <a:gd name="connsiteX3970" fmla="*/ 2615802 w 4719208"/>
              <a:gd name="connsiteY3970" fmla="*/ 2500028 h 2714626"/>
              <a:gd name="connsiteX3971" fmla="*/ 2612986 w 4719208"/>
              <a:gd name="connsiteY3971" fmla="*/ 2503271 h 2714626"/>
              <a:gd name="connsiteX3972" fmla="*/ 2619558 w 4719208"/>
              <a:gd name="connsiteY3972" fmla="*/ 2506153 h 2714626"/>
              <a:gd name="connsiteX3973" fmla="*/ 2623783 w 4719208"/>
              <a:gd name="connsiteY3973" fmla="*/ 2509756 h 2714626"/>
              <a:gd name="connsiteX3974" fmla="*/ 2635989 w 4719208"/>
              <a:gd name="connsiteY3974" fmla="*/ 2509756 h 2714626"/>
              <a:gd name="connsiteX3975" fmla="*/ 2654768 w 4719208"/>
              <a:gd name="connsiteY3975" fmla="*/ 2510477 h 2714626"/>
              <a:gd name="connsiteX3976" fmla="*/ 2669789 w 4719208"/>
              <a:gd name="connsiteY3976" fmla="*/ 2512998 h 2714626"/>
              <a:gd name="connsiteX3977" fmla="*/ 2677301 w 4719208"/>
              <a:gd name="connsiteY3977" fmla="*/ 2516241 h 2714626"/>
              <a:gd name="connsiteX3978" fmla="*/ 2677770 w 4719208"/>
              <a:gd name="connsiteY3978" fmla="*/ 2519123 h 2714626"/>
              <a:gd name="connsiteX3979" fmla="*/ 2681995 w 4719208"/>
              <a:gd name="connsiteY3979" fmla="*/ 2522006 h 2714626"/>
              <a:gd name="connsiteX3980" fmla="*/ 2670260 w 4719208"/>
              <a:gd name="connsiteY3980" fmla="*/ 2522366 h 2714626"/>
              <a:gd name="connsiteX3981" fmla="*/ 2659462 w 4719208"/>
              <a:gd name="connsiteY3981" fmla="*/ 2524888 h 2714626"/>
              <a:gd name="connsiteX3982" fmla="*/ 2658992 w 4719208"/>
              <a:gd name="connsiteY3982" fmla="*/ 2528130 h 2714626"/>
              <a:gd name="connsiteX3983" fmla="*/ 2656175 w 4719208"/>
              <a:gd name="connsiteY3983" fmla="*/ 2531734 h 2714626"/>
              <a:gd name="connsiteX3984" fmla="*/ 2653358 w 4719208"/>
              <a:gd name="connsiteY3984" fmla="*/ 2529212 h 2714626"/>
              <a:gd name="connsiteX3985" fmla="*/ 2651950 w 4719208"/>
              <a:gd name="connsiteY3985" fmla="*/ 2531373 h 2714626"/>
              <a:gd name="connsiteX3986" fmla="*/ 2652889 w 4719208"/>
              <a:gd name="connsiteY3986" fmla="*/ 2533895 h 2714626"/>
              <a:gd name="connsiteX3987" fmla="*/ 2653358 w 4719208"/>
              <a:gd name="connsiteY3987" fmla="*/ 2532094 h 2714626"/>
              <a:gd name="connsiteX3988" fmla="*/ 2657584 w 4719208"/>
              <a:gd name="connsiteY3988" fmla="*/ 2532814 h 2714626"/>
              <a:gd name="connsiteX3989" fmla="*/ 2664156 w 4719208"/>
              <a:gd name="connsiteY3989" fmla="*/ 2536418 h 2714626"/>
              <a:gd name="connsiteX3990" fmla="*/ 2670260 w 4719208"/>
              <a:gd name="connsiteY3990" fmla="*/ 2538579 h 2714626"/>
              <a:gd name="connsiteX3991" fmla="*/ 2670260 w 4719208"/>
              <a:gd name="connsiteY3991" fmla="*/ 2541461 h 2714626"/>
              <a:gd name="connsiteX3992" fmla="*/ 2668381 w 4719208"/>
              <a:gd name="connsiteY3992" fmla="*/ 2544704 h 2714626"/>
              <a:gd name="connsiteX3993" fmla="*/ 2665095 w 4719208"/>
              <a:gd name="connsiteY3993" fmla="*/ 2542542 h 2714626"/>
              <a:gd name="connsiteX3994" fmla="*/ 2658054 w 4719208"/>
              <a:gd name="connsiteY3994" fmla="*/ 2539660 h 2714626"/>
              <a:gd name="connsiteX3995" fmla="*/ 2654297 w 4719208"/>
              <a:gd name="connsiteY3995" fmla="*/ 2540020 h 2714626"/>
              <a:gd name="connsiteX3996" fmla="*/ 2652889 w 4719208"/>
              <a:gd name="connsiteY3996" fmla="*/ 2542182 h 2714626"/>
              <a:gd name="connsiteX3997" fmla="*/ 2643500 w 4719208"/>
              <a:gd name="connsiteY3997" fmla="*/ 2540020 h 2714626"/>
              <a:gd name="connsiteX3998" fmla="*/ 2622844 w 4719208"/>
              <a:gd name="connsiteY3998" fmla="*/ 2532814 h 2714626"/>
              <a:gd name="connsiteX3999" fmla="*/ 2614394 w 4719208"/>
              <a:gd name="connsiteY3999" fmla="*/ 2532094 h 2714626"/>
              <a:gd name="connsiteX4000" fmla="*/ 2613456 w 4719208"/>
              <a:gd name="connsiteY4000" fmla="*/ 2535697 h 2714626"/>
              <a:gd name="connsiteX4001" fmla="*/ 2616272 w 4719208"/>
              <a:gd name="connsiteY4001" fmla="*/ 2541101 h 2714626"/>
              <a:gd name="connsiteX4002" fmla="*/ 2626600 w 4719208"/>
              <a:gd name="connsiteY4002" fmla="*/ 2544344 h 2714626"/>
              <a:gd name="connsiteX4003" fmla="*/ 2635989 w 4719208"/>
              <a:gd name="connsiteY4003" fmla="*/ 2545064 h 2714626"/>
              <a:gd name="connsiteX4004" fmla="*/ 2634580 w 4719208"/>
              <a:gd name="connsiteY4004" fmla="*/ 2548667 h 2714626"/>
              <a:gd name="connsiteX4005" fmla="*/ 2637397 w 4719208"/>
              <a:gd name="connsiteY4005" fmla="*/ 2551910 h 2714626"/>
              <a:gd name="connsiteX4006" fmla="*/ 867212 w 4719208"/>
              <a:gd name="connsiteY4006" fmla="*/ 2557326 h 2714626"/>
              <a:gd name="connsiteX4007" fmla="*/ 860615 w 4719208"/>
              <a:gd name="connsiteY4007" fmla="*/ 2557326 h 2714626"/>
              <a:gd name="connsiteX4008" fmla="*/ 857787 w 4719208"/>
              <a:gd name="connsiteY4008" fmla="*/ 2555841 h 2714626"/>
              <a:gd name="connsiteX4009" fmla="*/ 856373 w 4719208"/>
              <a:gd name="connsiteY4009" fmla="*/ 2552125 h 2714626"/>
              <a:gd name="connsiteX4010" fmla="*/ 857315 w 4719208"/>
              <a:gd name="connsiteY4010" fmla="*/ 2549896 h 2714626"/>
              <a:gd name="connsiteX4011" fmla="*/ 852604 w 4719208"/>
              <a:gd name="connsiteY4011" fmla="*/ 2549524 h 2714626"/>
              <a:gd name="connsiteX4012" fmla="*/ 848362 w 4719208"/>
              <a:gd name="connsiteY4012" fmla="*/ 2545809 h 2714626"/>
              <a:gd name="connsiteX4013" fmla="*/ 854488 w 4719208"/>
              <a:gd name="connsiteY4013" fmla="*/ 2546923 h 2714626"/>
              <a:gd name="connsiteX4014" fmla="*/ 865327 w 4719208"/>
              <a:gd name="connsiteY4014" fmla="*/ 2545809 h 2714626"/>
              <a:gd name="connsiteX4015" fmla="*/ 871453 w 4719208"/>
              <a:gd name="connsiteY4015" fmla="*/ 2548038 h 2714626"/>
              <a:gd name="connsiteX4016" fmla="*/ 872867 w 4719208"/>
              <a:gd name="connsiteY4016" fmla="*/ 2546181 h 2714626"/>
              <a:gd name="connsiteX4017" fmla="*/ 872867 w 4719208"/>
              <a:gd name="connsiteY4017" fmla="*/ 2544694 h 2714626"/>
              <a:gd name="connsiteX4018" fmla="*/ 867212 w 4719208"/>
              <a:gd name="connsiteY4018" fmla="*/ 2543209 h 2714626"/>
              <a:gd name="connsiteX4019" fmla="*/ 861086 w 4719208"/>
              <a:gd name="connsiteY4019" fmla="*/ 2541351 h 2714626"/>
              <a:gd name="connsiteX4020" fmla="*/ 863442 w 4719208"/>
              <a:gd name="connsiteY4020" fmla="*/ 2539493 h 2714626"/>
              <a:gd name="connsiteX4021" fmla="*/ 867212 w 4719208"/>
              <a:gd name="connsiteY4021" fmla="*/ 2535407 h 2714626"/>
              <a:gd name="connsiteX4022" fmla="*/ 867212 w 4719208"/>
              <a:gd name="connsiteY4022" fmla="*/ 2532434 h 2714626"/>
              <a:gd name="connsiteX4023" fmla="*/ 864385 w 4719208"/>
              <a:gd name="connsiteY4023" fmla="*/ 2530205 h 2714626"/>
              <a:gd name="connsiteX4024" fmla="*/ 868154 w 4719208"/>
              <a:gd name="connsiteY4024" fmla="*/ 2530205 h 2714626"/>
              <a:gd name="connsiteX4025" fmla="*/ 870511 w 4719208"/>
              <a:gd name="connsiteY4025" fmla="*/ 2533549 h 2714626"/>
              <a:gd name="connsiteX4026" fmla="*/ 871925 w 4719208"/>
              <a:gd name="connsiteY4026" fmla="*/ 2541351 h 2714626"/>
              <a:gd name="connsiteX4027" fmla="*/ 876637 w 4719208"/>
              <a:gd name="connsiteY4027" fmla="*/ 2545809 h 2714626"/>
              <a:gd name="connsiteX4028" fmla="*/ 873338 w 4719208"/>
              <a:gd name="connsiteY4028" fmla="*/ 2551011 h 2714626"/>
              <a:gd name="connsiteX4029" fmla="*/ 874280 w 4719208"/>
              <a:gd name="connsiteY4029" fmla="*/ 2555841 h 2714626"/>
              <a:gd name="connsiteX4030" fmla="*/ 2689213 w 4719208"/>
              <a:gd name="connsiteY4030" fmla="*/ 2561665 h 2714626"/>
              <a:gd name="connsiteX4031" fmla="*/ 2685642 w 4719208"/>
              <a:gd name="connsiteY4031" fmla="*/ 2558772 h 2714626"/>
              <a:gd name="connsiteX4032" fmla="*/ 2683409 w 4719208"/>
              <a:gd name="connsiteY4032" fmla="*/ 2555517 h 2714626"/>
              <a:gd name="connsiteX4033" fmla="*/ 2686088 w 4719208"/>
              <a:gd name="connsiteY4033" fmla="*/ 2554433 h 2714626"/>
              <a:gd name="connsiteX4034" fmla="*/ 2688767 w 4719208"/>
              <a:gd name="connsiteY4034" fmla="*/ 2552986 h 2714626"/>
              <a:gd name="connsiteX4035" fmla="*/ 2690552 w 4719208"/>
              <a:gd name="connsiteY4035" fmla="*/ 2555517 h 2714626"/>
              <a:gd name="connsiteX4036" fmla="*/ 2691892 w 4719208"/>
              <a:gd name="connsiteY4036" fmla="*/ 2560219 h 2714626"/>
              <a:gd name="connsiteX4037" fmla="*/ 1193318 w 4719208"/>
              <a:gd name="connsiteY4037" fmla="*/ 2640858 h 2714626"/>
              <a:gd name="connsiteX4038" fmla="*/ 1185777 w 4719208"/>
              <a:gd name="connsiteY4038" fmla="*/ 2638382 h 2714626"/>
              <a:gd name="connsiteX4039" fmla="*/ 1183421 w 4719208"/>
              <a:gd name="connsiteY4039" fmla="*/ 2636967 h 2714626"/>
              <a:gd name="connsiteX4040" fmla="*/ 1187662 w 4719208"/>
              <a:gd name="connsiteY4040" fmla="*/ 2636259 h 2714626"/>
              <a:gd name="connsiteX4041" fmla="*/ 1187662 w 4719208"/>
              <a:gd name="connsiteY4041" fmla="*/ 2631660 h 2714626"/>
              <a:gd name="connsiteX4042" fmla="*/ 1188134 w 4719208"/>
              <a:gd name="connsiteY4042" fmla="*/ 2629891 h 2714626"/>
              <a:gd name="connsiteX4043" fmla="*/ 1192375 w 4719208"/>
              <a:gd name="connsiteY4043" fmla="*/ 2628830 h 2714626"/>
              <a:gd name="connsiteX4044" fmla="*/ 1198030 w 4719208"/>
              <a:gd name="connsiteY4044" fmla="*/ 2627061 h 2714626"/>
              <a:gd name="connsiteX4045" fmla="*/ 1198030 w 4719208"/>
              <a:gd name="connsiteY4045" fmla="*/ 2624585 h 2714626"/>
              <a:gd name="connsiteX4046" fmla="*/ 1203214 w 4719208"/>
              <a:gd name="connsiteY4046" fmla="*/ 2629891 h 2714626"/>
              <a:gd name="connsiteX4047" fmla="*/ 1204628 w 4719208"/>
              <a:gd name="connsiteY4047" fmla="*/ 2635197 h 2714626"/>
              <a:gd name="connsiteX4048" fmla="*/ 1201329 w 4719208"/>
              <a:gd name="connsiteY4048" fmla="*/ 2632722 h 2714626"/>
              <a:gd name="connsiteX4049" fmla="*/ 1193789 w 4719208"/>
              <a:gd name="connsiteY4049" fmla="*/ 2632722 h 2714626"/>
              <a:gd name="connsiteX4050" fmla="*/ 1190961 w 4719208"/>
              <a:gd name="connsiteY4050" fmla="*/ 2638028 h 2714626"/>
              <a:gd name="connsiteX4051" fmla="*/ 1193318 w 4719208"/>
              <a:gd name="connsiteY4051" fmla="*/ 2638382 h 2714626"/>
              <a:gd name="connsiteX4052" fmla="*/ 1195674 w 4719208"/>
              <a:gd name="connsiteY4052" fmla="*/ 2639443 h 2714626"/>
              <a:gd name="connsiteX4053" fmla="*/ 1012357 w 4719208"/>
              <a:gd name="connsiteY4053" fmla="*/ 2646282 h 2714626"/>
              <a:gd name="connsiteX4054" fmla="*/ 1011146 w 4719208"/>
              <a:gd name="connsiteY4054" fmla="*/ 2645920 h 2714626"/>
              <a:gd name="connsiteX4055" fmla="*/ 1009529 w 4719208"/>
              <a:gd name="connsiteY4055" fmla="*/ 2640134 h 2714626"/>
              <a:gd name="connsiteX4056" fmla="*/ 1010741 w 4719208"/>
              <a:gd name="connsiteY4056" fmla="*/ 2637603 h 2714626"/>
              <a:gd name="connsiteX4057" fmla="*/ 1012357 w 4719208"/>
              <a:gd name="connsiteY4057" fmla="*/ 2639411 h 2714626"/>
              <a:gd name="connsiteX4058" fmla="*/ 1011549 w 4719208"/>
              <a:gd name="connsiteY4058" fmla="*/ 2644112 h 2714626"/>
              <a:gd name="connsiteX4059" fmla="*/ 1238086 w 4719208"/>
              <a:gd name="connsiteY4059" fmla="*/ 2646282 h 2714626"/>
              <a:gd name="connsiteX4060" fmla="*/ 1231959 w 4719208"/>
              <a:gd name="connsiteY4060" fmla="*/ 2640858 h 2714626"/>
              <a:gd name="connsiteX4061" fmla="*/ 1228190 w 4719208"/>
              <a:gd name="connsiteY4061" fmla="*/ 2632541 h 2714626"/>
              <a:gd name="connsiteX4062" fmla="*/ 1222535 w 4719208"/>
              <a:gd name="connsiteY4062" fmla="*/ 2623862 h 2714626"/>
              <a:gd name="connsiteX4063" fmla="*/ 1217822 w 4719208"/>
              <a:gd name="connsiteY4063" fmla="*/ 2620607 h 2714626"/>
              <a:gd name="connsiteX4064" fmla="*/ 1214523 w 4719208"/>
              <a:gd name="connsiteY4064" fmla="*/ 2622054 h 2714626"/>
              <a:gd name="connsiteX4065" fmla="*/ 1212639 w 4719208"/>
              <a:gd name="connsiteY4065" fmla="*/ 2626032 h 2714626"/>
              <a:gd name="connsiteX4066" fmla="*/ 1209340 w 4719208"/>
              <a:gd name="connsiteY4066" fmla="*/ 2626755 h 2714626"/>
              <a:gd name="connsiteX4067" fmla="*/ 1208397 w 4719208"/>
              <a:gd name="connsiteY4067" fmla="*/ 2624946 h 2714626"/>
              <a:gd name="connsiteX4068" fmla="*/ 1206512 w 4719208"/>
              <a:gd name="connsiteY4068" fmla="*/ 2621331 h 2714626"/>
              <a:gd name="connsiteX4069" fmla="*/ 1204156 w 4719208"/>
              <a:gd name="connsiteY4069" fmla="*/ 2621692 h 2714626"/>
              <a:gd name="connsiteX4070" fmla="*/ 1203213 w 4719208"/>
              <a:gd name="connsiteY4070" fmla="*/ 2623138 h 2714626"/>
              <a:gd name="connsiteX4071" fmla="*/ 1200857 w 4719208"/>
              <a:gd name="connsiteY4071" fmla="*/ 2619523 h 2714626"/>
              <a:gd name="connsiteX4072" fmla="*/ 1198972 w 4719208"/>
              <a:gd name="connsiteY4072" fmla="*/ 2616629 h 2714626"/>
              <a:gd name="connsiteX4073" fmla="*/ 1200857 w 4719208"/>
              <a:gd name="connsiteY4073" fmla="*/ 2615545 h 2714626"/>
              <a:gd name="connsiteX4074" fmla="*/ 1203213 w 4719208"/>
              <a:gd name="connsiteY4074" fmla="*/ 2618437 h 2714626"/>
              <a:gd name="connsiteX4075" fmla="*/ 1204156 w 4719208"/>
              <a:gd name="connsiteY4075" fmla="*/ 2619161 h 2714626"/>
              <a:gd name="connsiteX4076" fmla="*/ 1205570 w 4719208"/>
              <a:gd name="connsiteY4076" fmla="*/ 2616629 h 2714626"/>
              <a:gd name="connsiteX4077" fmla="*/ 1200386 w 4719208"/>
              <a:gd name="connsiteY4077" fmla="*/ 2613014 h 2714626"/>
              <a:gd name="connsiteX4078" fmla="*/ 1197087 w 4719208"/>
              <a:gd name="connsiteY4078" fmla="*/ 2611205 h 2714626"/>
              <a:gd name="connsiteX4079" fmla="*/ 1200386 w 4719208"/>
              <a:gd name="connsiteY4079" fmla="*/ 2602527 h 2714626"/>
              <a:gd name="connsiteX4080" fmla="*/ 1203213 w 4719208"/>
              <a:gd name="connsiteY4080" fmla="*/ 2593487 h 2714626"/>
              <a:gd name="connsiteX4081" fmla="*/ 1206984 w 4719208"/>
              <a:gd name="connsiteY4081" fmla="*/ 2593125 h 2714626"/>
              <a:gd name="connsiteX4082" fmla="*/ 1210282 w 4719208"/>
              <a:gd name="connsiteY4082" fmla="*/ 2592040 h 2714626"/>
              <a:gd name="connsiteX4083" fmla="*/ 1208397 w 4719208"/>
              <a:gd name="connsiteY4083" fmla="*/ 2589509 h 2714626"/>
              <a:gd name="connsiteX4084" fmla="*/ 1199444 w 4719208"/>
              <a:gd name="connsiteY4084" fmla="*/ 2588424 h 2714626"/>
              <a:gd name="connsiteX4085" fmla="*/ 1197087 w 4719208"/>
              <a:gd name="connsiteY4085" fmla="*/ 2589870 h 2714626"/>
              <a:gd name="connsiteX4086" fmla="*/ 1194260 w 4719208"/>
              <a:gd name="connsiteY4086" fmla="*/ 2585893 h 2714626"/>
              <a:gd name="connsiteX4087" fmla="*/ 1187192 w 4719208"/>
              <a:gd name="connsiteY4087" fmla="*/ 2577938 h 2714626"/>
              <a:gd name="connsiteX4088" fmla="*/ 1186720 w 4719208"/>
              <a:gd name="connsiteY4088" fmla="*/ 2573960 h 2714626"/>
              <a:gd name="connsiteX4089" fmla="*/ 1194260 w 4719208"/>
              <a:gd name="connsiteY4089" fmla="*/ 2566366 h 2714626"/>
              <a:gd name="connsiteX4090" fmla="*/ 1203213 w 4719208"/>
              <a:gd name="connsiteY4090" fmla="*/ 2562750 h 2714626"/>
              <a:gd name="connsiteX4091" fmla="*/ 1203213 w 4719208"/>
              <a:gd name="connsiteY4091" fmla="*/ 2559857 h 2714626"/>
              <a:gd name="connsiteX4092" fmla="*/ 1197558 w 4719208"/>
              <a:gd name="connsiteY4092" fmla="*/ 2553348 h 2714626"/>
              <a:gd name="connsiteX4093" fmla="*/ 1194260 w 4719208"/>
              <a:gd name="connsiteY4093" fmla="*/ 2550817 h 2714626"/>
              <a:gd name="connsiteX4094" fmla="*/ 1196145 w 4719208"/>
              <a:gd name="connsiteY4094" fmla="*/ 2546839 h 2714626"/>
              <a:gd name="connsiteX4095" fmla="*/ 1192374 w 4719208"/>
              <a:gd name="connsiteY4095" fmla="*/ 2538884 h 2714626"/>
              <a:gd name="connsiteX4096" fmla="*/ 1184835 w 4719208"/>
              <a:gd name="connsiteY4096" fmla="*/ 2530567 h 2714626"/>
              <a:gd name="connsiteX4097" fmla="*/ 1180122 w 4719208"/>
              <a:gd name="connsiteY4097" fmla="*/ 2521888 h 2714626"/>
              <a:gd name="connsiteX4098" fmla="*/ 1180593 w 4719208"/>
              <a:gd name="connsiteY4098" fmla="*/ 2517187 h 2714626"/>
              <a:gd name="connsiteX4099" fmla="*/ 1173054 w 4719208"/>
              <a:gd name="connsiteY4099" fmla="*/ 2510316 h 2714626"/>
              <a:gd name="connsiteX4100" fmla="*/ 1154675 w 4719208"/>
              <a:gd name="connsiteY4100" fmla="*/ 2497660 h 2714626"/>
              <a:gd name="connsiteX4101" fmla="*/ 1145250 w 4719208"/>
              <a:gd name="connsiteY4101" fmla="*/ 2492959 h 2714626"/>
              <a:gd name="connsiteX4102" fmla="*/ 1148078 w 4719208"/>
              <a:gd name="connsiteY4102" fmla="*/ 2491513 h 2714626"/>
              <a:gd name="connsiteX4103" fmla="*/ 1150905 w 4719208"/>
              <a:gd name="connsiteY4103" fmla="*/ 2491151 h 2714626"/>
              <a:gd name="connsiteX4104" fmla="*/ 1144779 w 4719208"/>
              <a:gd name="connsiteY4104" fmla="*/ 2486450 h 2714626"/>
              <a:gd name="connsiteX4105" fmla="*/ 1134411 w 4719208"/>
              <a:gd name="connsiteY4105" fmla="*/ 2479218 h 2714626"/>
              <a:gd name="connsiteX4106" fmla="*/ 1132526 w 4719208"/>
              <a:gd name="connsiteY4106" fmla="*/ 2473432 h 2714626"/>
              <a:gd name="connsiteX4107" fmla="*/ 1133940 w 4719208"/>
              <a:gd name="connsiteY4107" fmla="*/ 2470178 h 2714626"/>
              <a:gd name="connsiteX4108" fmla="*/ 1126400 w 4719208"/>
              <a:gd name="connsiteY4108" fmla="*/ 2465477 h 2714626"/>
              <a:gd name="connsiteX4109" fmla="*/ 1116975 w 4719208"/>
              <a:gd name="connsiteY4109" fmla="*/ 2454629 h 2714626"/>
              <a:gd name="connsiteX4110" fmla="*/ 1113204 w 4719208"/>
              <a:gd name="connsiteY4110" fmla="*/ 2449204 h 2714626"/>
              <a:gd name="connsiteX4111" fmla="*/ 1115561 w 4719208"/>
              <a:gd name="connsiteY4111" fmla="*/ 2447758 h 2714626"/>
              <a:gd name="connsiteX4112" fmla="*/ 1120745 w 4719208"/>
              <a:gd name="connsiteY4112" fmla="*/ 2448481 h 2714626"/>
              <a:gd name="connsiteX4113" fmla="*/ 1123101 w 4719208"/>
              <a:gd name="connsiteY4113" fmla="*/ 2449204 h 2714626"/>
              <a:gd name="connsiteX4114" fmla="*/ 1124986 w 4719208"/>
              <a:gd name="connsiteY4114" fmla="*/ 2445588 h 2714626"/>
              <a:gd name="connsiteX4115" fmla="*/ 1120745 w 4719208"/>
              <a:gd name="connsiteY4115" fmla="*/ 2439441 h 2714626"/>
              <a:gd name="connsiteX4116" fmla="*/ 1119332 w 4719208"/>
              <a:gd name="connsiteY4116" fmla="*/ 2435825 h 2714626"/>
              <a:gd name="connsiteX4117" fmla="*/ 1114619 w 4719208"/>
              <a:gd name="connsiteY4117" fmla="*/ 2435463 h 2714626"/>
              <a:gd name="connsiteX4118" fmla="*/ 1108022 w 4719208"/>
              <a:gd name="connsiteY4118" fmla="*/ 2429677 h 2714626"/>
              <a:gd name="connsiteX4119" fmla="*/ 1101894 w 4719208"/>
              <a:gd name="connsiteY4119" fmla="*/ 2422445 h 2714626"/>
              <a:gd name="connsiteX4120" fmla="*/ 1095297 w 4719208"/>
              <a:gd name="connsiteY4120" fmla="*/ 2415936 h 2714626"/>
              <a:gd name="connsiteX4121" fmla="*/ 1090113 w 4719208"/>
              <a:gd name="connsiteY4121" fmla="*/ 2414490 h 2714626"/>
              <a:gd name="connsiteX4122" fmla="*/ 1087757 w 4719208"/>
              <a:gd name="connsiteY4122" fmla="*/ 2421360 h 2714626"/>
              <a:gd name="connsiteX4123" fmla="*/ 1087757 w 4719208"/>
              <a:gd name="connsiteY4123" fmla="*/ 2435463 h 2714626"/>
              <a:gd name="connsiteX4124" fmla="*/ 1085402 w 4719208"/>
              <a:gd name="connsiteY4124" fmla="*/ 2441611 h 2714626"/>
              <a:gd name="connsiteX4125" fmla="*/ 1084930 w 4719208"/>
              <a:gd name="connsiteY4125" fmla="*/ 2442695 h 2714626"/>
              <a:gd name="connsiteX4126" fmla="*/ 1081631 w 4719208"/>
              <a:gd name="connsiteY4126" fmla="*/ 2445588 h 2714626"/>
              <a:gd name="connsiteX4127" fmla="*/ 1084458 w 4719208"/>
              <a:gd name="connsiteY4127" fmla="*/ 2447396 h 2714626"/>
              <a:gd name="connsiteX4128" fmla="*/ 1081631 w 4719208"/>
              <a:gd name="connsiteY4128" fmla="*/ 2448481 h 2714626"/>
              <a:gd name="connsiteX4129" fmla="*/ 1078332 w 4719208"/>
              <a:gd name="connsiteY4129" fmla="*/ 2446311 h 2714626"/>
              <a:gd name="connsiteX4130" fmla="*/ 1077390 w 4719208"/>
              <a:gd name="connsiteY4130" fmla="*/ 2448843 h 2714626"/>
              <a:gd name="connsiteX4131" fmla="*/ 1080689 w 4719208"/>
              <a:gd name="connsiteY4131" fmla="*/ 2450289 h 2714626"/>
              <a:gd name="connsiteX4132" fmla="*/ 1077390 w 4719208"/>
              <a:gd name="connsiteY4132" fmla="*/ 2453182 h 2714626"/>
              <a:gd name="connsiteX4133" fmla="*/ 1075976 w 4719208"/>
              <a:gd name="connsiteY4133" fmla="*/ 2460414 h 2714626"/>
              <a:gd name="connsiteX4134" fmla="*/ 1072677 w 4719208"/>
              <a:gd name="connsiteY4134" fmla="*/ 2462946 h 2714626"/>
              <a:gd name="connsiteX4135" fmla="*/ 1075505 w 4719208"/>
              <a:gd name="connsiteY4135" fmla="*/ 2469816 h 2714626"/>
              <a:gd name="connsiteX4136" fmla="*/ 1075976 w 4719208"/>
              <a:gd name="connsiteY4136" fmla="*/ 2483557 h 2714626"/>
              <a:gd name="connsiteX4137" fmla="*/ 1078803 w 4719208"/>
              <a:gd name="connsiteY4137" fmla="*/ 2490428 h 2714626"/>
              <a:gd name="connsiteX4138" fmla="*/ 1072677 w 4719208"/>
              <a:gd name="connsiteY4138" fmla="*/ 2507785 h 2714626"/>
              <a:gd name="connsiteX4139" fmla="*/ 1063253 w 4719208"/>
              <a:gd name="connsiteY4139" fmla="*/ 2535267 h 2714626"/>
              <a:gd name="connsiteX4140" fmla="*/ 1055241 w 4719208"/>
              <a:gd name="connsiteY4140" fmla="*/ 2550455 h 2714626"/>
              <a:gd name="connsiteX4141" fmla="*/ 1055712 w 4719208"/>
              <a:gd name="connsiteY4141" fmla="*/ 2552625 h 2714626"/>
              <a:gd name="connsiteX4142" fmla="*/ 1057598 w 4719208"/>
              <a:gd name="connsiteY4142" fmla="*/ 2554433 h 2714626"/>
              <a:gd name="connsiteX4143" fmla="*/ 1053827 w 4719208"/>
              <a:gd name="connsiteY4143" fmla="*/ 2556964 h 2714626"/>
              <a:gd name="connsiteX4144" fmla="*/ 1049115 w 4719208"/>
              <a:gd name="connsiteY4144" fmla="*/ 2556964 h 2714626"/>
              <a:gd name="connsiteX4145" fmla="*/ 1049586 w 4719208"/>
              <a:gd name="connsiteY4145" fmla="*/ 2558772 h 2714626"/>
              <a:gd name="connsiteX4146" fmla="*/ 1050528 w 4719208"/>
              <a:gd name="connsiteY4146" fmla="*/ 2560942 h 2714626"/>
              <a:gd name="connsiteX4147" fmla="*/ 1044402 w 4719208"/>
              <a:gd name="connsiteY4147" fmla="*/ 2562388 h 2714626"/>
              <a:gd name="connsiteX4148" fmla="*/ 1036862 w 4719208"/>
              <a:gd name="connsiteY4148" fmla="*/ 2569982 h 2714626"/>
              <a:gd name="connsiteX4149" fmla="*/ 1033564 w 4719208"/>
              <a:gd name="connsiteY4149" fmla="*/ 2575406 h 2714626"/>
              <a:gd name="connsiteX4150" fmla="*/ 1030736 w 4719208"/>
              <a:gd name="connsiteY4150" fmla="*/ 2575406 h 2714626"/>
              <a:gd name="connsiteX4151" fmla="*/ 1027908 w 4719208"/>
              <a:gd name="connsiteY4151" fmla="*/ 2573960 h 2714626"/>
              <a:gd name="connsiteX4152" fmla="*/ 1027437 w 4719208"/>
              <a:gd name="connsiteY4152" fmla="*/ 2577575 h 2714626"/>
              <a:gd name="connsiteX4153" fmla="*/ 1023196 w 4719208"/>
              <a:gd name="connsiteY4153" fmla="*/ 2581553 h 2714626"/>
              <a:gd name="connsiteX4154" fmla="*/ 1013771 w 4719208"/>
              <a:gd name="connsiteY4154" fmla="*/ 2586254 h 2714626"/>
              <a:gd name="connsiteX4155" fmla="*/ 1009530 w 4719208"/>
              <a:gd name="connsiteY4155" fmla="*/ 2592040 h 2714626"/>
              <a:gd name="connsiteX4156" fmla="*/ 1000104 w 4719208"/>
              <a:gd name="connsiteY4156" fmla="*/ 2587339 h 2714626"/>
              <a:gd name="connsiteX4157" fmla="*/ 980312 w 4719208"/>
              <a:gd name="connsiteY4157" fmla="*/ 2584808 h 2714626"/>
              <a:gd name="connsiteX4158" fmla="*/ 960520 w 4719208"/>
              <a:gd name="connsiteY4158" fmla="*/ 2585170 h 2714626"/>
              <a:gd name="connsiteX4159" fmla="*/ 941199 w 4719208"/>
              <a:gd name="connsiteY4159" fmla="*/ 2582638 h 2714626"/>
              <a:gd name="connsiteX4160" fmla="*/ 931302 w 4719208"/>
              <a:gd name="connsiteY4160" fmla="*/ 2578661 h 2714626"/>
              <a:gd name="connsiteX4161" fmla="*/ 933659 w 4719208"/>
              <a:gd name="connsiteY4161" fmla="*/ 2574683 h 2714626"/>
              <a:gd name="connsiteX4162" fmla="*/ 931302 w 4719208"/>
              <a:gd name="connsiteY4162" fmla="*/ 2569259 h 2714626"/>
              <a:gd name="connsiteX4163" fmla="*/ 930360 w 4719208"/>
              <a:gd name="connsiteY4163" fmla="*/ 2566004 h 2714626"/>
              <a:gd name="connsiteX4164" fmla="*/ 944498 w 4719208"/>
              <a:gd name="connsiteY4164" fmla="*/ 2566366 h 2714626"/>
              <a:gd name="connsiteX4165" fmla="*/ 972773 w 4719208"/>
              <a:gd name="connsiteY4165" fmla="*/ 2569620 h 2714626"/>
              <a:gd name="connsiteX4166" fmla="*/ 986439 w 4719208"/>
              <a:gd name="connsiteY4166" fmla="*/ 2569259 h 2714626"/>
              <a:gd name="connsiteX4167" fmla="*/ 989266 w 4719208"/>
              <a:gd name="connsiteY4167" fmla="*/ 2566004 h 2714626"/>
              <a:gd name="connsiteX4168" fmla="*/ 987381 w 4719208"/>
              <a:gd name="connsiteY4168" fmla="*/ 2562750 h 2714626"/>
              <a:gd name="connsiteX4169" fmla="*/ 985967 w 4719208"/>
              <a:gd name="connsiteY4169" fmla="*/ 2562750 h 2714626"/>
              <a:gd name="connsiteX4170" fmla="*/ 983140 w 4719208"/>
              <a:gd name="connsiteY4170" fmla="*/ 2564920 h 2714626"/>
              <a:gd name="connsiteX4171" fmla="*/ 981255 w 4719208"/>
              <a:gd name="connsiteY4171" fmla="*/ 2563834 h 2714626"/>
              <a:gd name="connsiteX4172" fmla="*/ 983612 w 4719208"/>
              <a:gd name="connsiteY4172" fmla="*/ 2560218 h 2714626"/>
              <a:gd name="connsiteX4173" fmla="*/ 980312 w 4719208"/>
              <a:gd name="connsiteY4173" fmla="*/ 2555517 h 2714626"/>
              <a:gd name="connsiteX4174" fmla="*/ 964761 w 4719208"/>
              <a:gd name="connsiteY4174" fmla="*/ 2549732 h 2714626"/>
              <a:gd name="connsiteX4175" fmla="*/ 955808 w 4719208"/>
              <a:gd name="connsiteY4175" fmla="*/ 2546839 h 2714626"/>
              <a:gd name="connsiteX4176" fmla="*/ 954394 w 4719208"/>
              <a:gd name="connsiteY4176" fmla="*/ 2543585 h 2714626"/>
              <a:gd name="connsiteX4177" fmla="*/ 953451 w 4719208"/>
              <a:gd name="connsiteY4177" fmla="*/ 2540330 h 2714626"/>
              <a:gd name="connsiteX4178" fmla="*/ 946382 w 4719208"/>
              <a:gd name="connsiteY4178" fmla="*/ 2539607 h 2714626"/>
              <a:gd name="connsiteX4179" fmla="*/ 933659 w 4719208"/>
              <a:gd name="connsiteY4179" fmla="*/ 2533821 h 2714626"/>
              <a:gd name="connsiteX4180" fmla="*/ 930360 w 4719208"/>
              <a:gd name="connsiteY4180" fmla="*/ 2530205 h 2714626"/>
              <a:gd name="connsiteX4181" fmla="*/ 924264 w 4719208"/>
              <a:gd name="connsiteY4181" fmla="*/ 2528708 h 2714626"/>
              <a:gd name="connsiteX4182" fmla="*/ 917402 w 4719208"/>
              <a:gd name="connsiteY4182" fmla="*/ 2536713 h 2714626"/>
              <a:gd name="connsiteX4183" fmla="*/ 911268 w 4719208"/>
              <a:gd name="connsiteY4183" fmla="*/ 2537799 h 2714626"/>
              <a:gd name="connsiteX4184" fmla="*/ 909382 w 4719208"/>
              <a:gd name="connsiteY4184" fmla="*/ 2537799 h 2714626"/>
              <a:gd name="connsiteX4185" fmla="*/ 905135 w 4719208"/>
              <a:gd name="connsiteY4185" fmla="*/ 2534181 h 2714626"/>
              <a:gd name="connsiteX4186" fmla="*/ 903248 w 4719208"/>
              <a:gd name="connsiteY4186" fmla="*/ 2524052 h 2714626"/>
              <a:gd name="connsiteX4187" fmla="*/ 903737 w 4719208"/>
              <a:gd name="connsiteY4187" fmla="*/ 2521617 h 2714626"/>
              <a:gd name="connsiteX4188" fmla="*/ 902556 w 4719208"/>
              <a:gd name="connsiteY4188" fmla="*/ 2521164 h 2714626"/>
              <a:gd name="connsiteX4189" fmla="*/ 895016 w 4719208"/>
              <a:gd name="connsiteY4189" fmla="*/ 2515379 h 2714626"/>
              <a:gd name="connsiteX4190" fmla="*/ 892660 w 4719208"/>
              <a:gd name="connsiteY4190" fmla="*/ 2512486 h 2714626"/>
              <a:gd name="connsiteX4191" fmla="*/ 902556 w 4719208"/>
              <a:gd name="connsiteY4191" fmla="*/ 2518995 h 2714626"/>
              <a:gd name="connsiteX4192" fmla="*/ 904158 w 4719208"/>
              <a:gd name="connsiteY4192" fmla="*/ 2519522 h 2714626"/>
              <a:gd name="connsiteX4193" fmla="*/ 905135 w 4719208"/>
              <a:gd name="connsiteY4193" fmla="*/ 2514647 h 2714626"/>
              <a:gd name="connsiteX4194" fmla="*/ 907931 w 4719208"/>
              <a:gd name="connsiteY4194" fmla="*/ 2504085 h 2714626"/>
              <a:gd name="connsiteX4195" fmla="*/ 901142 w 4719208"/>
              <a:gd name="connsiteY4195" fmla="*/ 2500914 h 2714626"/>
              <a:gd name="connsiteX4196" fmla="*/ 894074 w 4719208"/>
              <a:gd name="connsiteY4196" fmla="*/ 2499830 h 2714626"/>
              <a:gd name="connsiteX4197" fmla="*/ 895016 w 4719208"/>
              <a:gd name="connsiteY4197" fmla="*/ 2503446 h 2714626"/>
              <a:gd name="connsiteX4198" fmla="*/ 895016 w 4719208"/>
              <a:gd name="connsiteY4198" fmla="*/ 2506700 h 2714626"/>
              <a:gd name="connsiteX4199" fmla="*/ 890775 w 4719208"/>
              <a:gd name="connsiteY4199" fmla="*/ 2507062 h 2714626"/>
              <a:gd name="connsiteX4200" fmla="*/ 886534 w 4719208"/>
              <a:gd name="connsiteY4200" fmla="*/ 2507785 h 2714626"/>
              <a:gd name="connsiteX4201" fmla="*/ 886534 w 4719208"/>
              <a:gd name="connsiteY4201" fmla="*/ 2509232 h 2714626"/>
              <a:gd name="connsiteX4202" fmla="*/ 887948 w 4719208"/>
              <a:gd name="connsiteY4202" fmla="*/ 2512486 h 2714626"/>
              <a:gd name="connsiteX4203" fmla="*/ 891717 w 4719208"/>
              <a:gd name="connsiteY4203" fmla="*/ 2513932 h 2714626"/>
              <a:gd name="connsiteX4204" fmla="*/ 888890 w 4719208"/>
              <a:gd name="connsiteY4204" fmla="*/ 2515017 h 2714626"/>
              <a:gd name="connsiteX4205" fmla="*/ 887477 w 4719208"/>
              <a:gd name="connsiteY4205" fmla="*/ 2518272 h 2714626"/>
              <a:gd name="connsiteX4206" fmla="*/ 889361 w 4719208"/>
              <a:gd name="connsiteY4206" fmla="*/ 2522611 h 2714626"/>
              <a:gd name="connsiteX4207" fmla="*/ 891717 w 4719208"/>
              <a:gd name="connsiteY4207" fmla="*/ 2525866 h 2714626"/>
              <a:gd name="connsiteX4208" fmla="*/ 890304 w 4719208"/>
              <a:gd name="connsiteY4208" fmla="*/ 2526950 h 2714626"/>
              <a:gd name="connsiteX4209" fmla="*/ 887477 w 4719208"/>
              <a:gd name="connsiteY4209" fmla="*/ 2525504 h 2714626"/>
              <a:gd name="connsiteX4210" fmla="*/ 885591 w 4719208"/>
              <a:gd name="connsiteY4210" fmla="*/ 2520803 h 2714626"/>
              <a:gd name="connsiteX4211" fmla="*/ 887477 w 4719208"/>
              <a:gd name="connsiteY4211" fmla="*/ 2519718 h 2714626"/>
              <a:gd name="connsiteX4212" fmla="*/ 884177 w 4719208"/>
              <a:gd name="connsiteY4212" fmla="*/ 2518272 h 2714626"/>
              <a:gd name="connsiteX4213" fmla="*/ 884177 w 4719208"/>
              <a:gd name="connsiteY4213" fmla="*/ 2518995 h 2714626"/>
              <a:gd name="connsiteX4214" fmla="*/ 881350 w 4719208"/>
              <a:gd name="connsiteY4214" fmla="*/ 2518995 h 2714626"/>
              <a:gd name="connsiteX4215" fmla="*/ 880407 w 4719208"/>
              <a:gd name="connsiteY4215" fmla="*/ 2517187 h 2714626"/>
              <a:gd name="connsiteX4216" fmla="*/ 878522 w 4719208"/>
              <a:gd name="connsiteY4216" fmla="*/ 2518272 h 2714626"/>
              <a:gd name="connsiteX4217" fmla="*/ 873339 w 4719208"/>
              <a:gd name="connsiteY4217" fmla="*/ 2521888 h 2714626"/>
              <a:gd name="connsiteX4218" fmla="*/ 870983 w 4719208"/>
              <a:gd name="connsiteY4218" fmla="*/ 2525504 h 2714626"/>
              <a:gd name="connsiteX4219" fmla="*/ 868626 w 4719208"/>
              <a:gd name="connsiteY4219" fmla="*/ 2523696 h 2714626"/>
              <a:gd name="connsiteX4220" fmla="*/ 862971 w 4719208"/>
              <a:gd name="connsiteY4220" fmla="*/ 2522611 h 2714626"/>
              <a:gd name="connsiteX4221" fmla="*/ 853547 w 4719208"/>
              <a:gd name="connsiteY4221" fmla="*/ 2523696 h 2714626"/>
              <a:gd name="connsiteX4222" fmla="*/ 847420 w 4719208"/>
              <a:gd name="connsiteY4222" fmla="*/ 2522249 h 2714626"/>
              <a:gd name="connsiteX4223" fmla="*/ 845535 w 4719208"/>
              <a:gd name="connsiteY4223" fmla="*/ 2523696 h 2714626"/>
              <a:gd name="connsiteX4224" fmla="*/ 846006 w 4719208"/>
              <a:gd name="connsiteY4224" fmla="*/ 2527312 h 2714626"/>
              <a:gd name="connsiteX4225" fmla="*/ 844121 w 4719208"/>
              <a:gd name="connsiteY4225" fmla="*/ 2526950 h 2714626"/>
              <a:gd name="connsiteX4226" fmla="*/ 842708 w 4719208"/>
              <a:gd name="connsiteY4226" fmla="*/ 2525866 h 2714626"/>
              <a:gd name="connsiteX4227" fmla="*/ 843179 w 4719208"/>
              <a:gd name="connsiteY4227" fmla="*/ 2524419 h 2714626"/>
              <a:gd name="connsiteX4228" fmla="*/ 833754 w 4719208"/>
              <a:gd name="connsiteY4228" fmla="*/ 2519718 h 2714626"/>
              <a:gd name="connsiteX4229" fmla="*/ 824800 w 4719208"/>
              <a:gd name="connsiteY4229" fmla="*/ 2515379 h 2714626"/>
              <a:gd name="connsiteX4230" fmla="*/ 819617 w 4719208"/>
              <a:gd name="connsiteY4230" fmla="*/ 2516463 h 2714626"/>
              <a:gd name="connsiteX4231" fmla="*/ 809249 w 4719208"/>
              <a:gd name="connsiteY4231" fmla="*/ 2516463 h 2714626"/>
              <a:gd name="connsiteX4232" fmla="*/ 803123 w 4719208"/>
              <a:gd name="connsiteY4232" fmla="*/ 2513571 h 2714626"/>
              <a:gd name="connsiteX4233" fmla="*/ 799824 w 4719208"/>
              <a:gd name="connsiteY4233" fmla="*/ 2518995 h 2714626"/>
              <a:gd name="connsiteX4234" fmla="*/ 794640 w 4719208"/>
              <a:gd name="connsiteY4234" fmla="*/ 2523696 h 2714626"/>
              <a:gd name="connsiteX4235" fmla="*/ 787100 w 4719208"/>
              <a:gd name="connsiteY4235" fmla="*/ 2522249 h 2714626"/>
              <a:gd name="connsiteX4236" fmla="*/ 778486 w 4719208"/>
              <a:gd name="connsiteY4236" fmla="*/ 2514778 h 2714626"/>
              <a:gd name="connsiteX4237" fmla="*/ 776811 w 4719208"/>
              <a:gd name="connsiteY4237" fmla="*/ 2518988 h 2714626"/>
              <a:gd name="connsiteX4238" fmla="*/ 774924 w 4719208"/>
              <a:gd name="connsiteY4238" fmla="*/ 2522605 h 2714626"/>
              <a:gd name="connsiteX4239" fmla="*/ 772565 w 4719208"/>
              <a:gd name="connsiteY4239" fmla="*/ 2523691 h 2714626"/>
              <a:gd name="connsiteX4240" fmla="*/ 770677 w 4719208"/>
              <a:gd name="connsiteY4240" fmla="*/ 2522243 h 2714626"/>
              <a:gd name="connsiteX4241" fmla="*/ 772093 w 4719208"/>
              <a:gd name="connsiteY4241" fmla="*/ 2518626 h 2714626"/>
              <a:gd name="connsiteX4242" fmla="*/ 774804 w 4719208"/>
              <a:gd name="connsiteY4242" fmla="*/ 2511476 h 2714626"/>
              <a:gd name="connsiteX4243" fmla="*/ 765894 w 4719208"/>
              <a:gd name="connsiteY4243" fmla="*/ 2503084 h 2714626"/>
              <a:gd name="connsiteX4244" fmla="*/ 757883 w 4719208"/>
              <a:gd name="connsiteY4244" fmla="*/ 2498745 h 2714626"/>
              <a:gd name="connsiteX4245" fmla="*/ 750814 w 4719208"/>
              <a:gd name="connsiteY4245" fmla="*/ 2499830 h 2714626"/>
              <a:gd name="connsiteX4246" fmla="*/ 746102 w 4719208"/>
              <a:gd name="connsiteY4246" fmla="*/ 2501276 h 2714626"/>
              <a:gd name="connsiteX4247" fmla="*/ 746102 w 4719208"/>
              <a:gd name="connsiteY4247" fmla="*/ 2498383 h 2714626"/>
              <a:gd name="connsiteX4248" fmla="*/ 749871 w 4719208"/>
              <a:gd name="connsiteY4248" fmla="*/ 2494767 h 2714626"/>
              <a:gd name="connsiteX4249" fmla="*/ 753170 w 4719208"/>
              <a:gd name="connsiteY4249" fmla="*/ 2493682 h 2714626"/>
              <a:gd name="connsiteX4250" fmla="*/ 745630 w 4719208"/>
              <a:gd name="connsiteY4250" fmla="*/ 2481749 h 2714626"/>
              <a:gd name="connsiteX4251" fmla="*/ 721596 w 4719208"/>
              <a:gd name="connsiteY4251" fmla="*/ 2459329 h 2714626"/>
              <a:gd name="connsiteX4252" fmla="*/ 708872 w 4719208"/>
              <a:gd name="connsiteY4252" fmla="*/ 2451012 h 2714626"/>
              <a:gd name="connsiteX4253" fmla="*/ 706046 w 4719208"/>
              <a:gd name="connsiteY4253" fmla="*/ 2454990 h 2714626"/>
              <a:gd name="connsiteX4254" fmla="*/ 707459 w 4719208"/>
              <a:gd name="connsiteY4254" fmla="*/ 2459329 h 2714626"/>
              <a:gd name="connsiteX4255" fmla="*/ 701333 w 4719208"/>
              <a:gd name="connsiteY4255" fmla="*/ 2462222 h 2714626"/>
              <a:gd name="connsiteX4256" fmla="*/ 698034 w 4719208"/>
              <a:gd name="connsiteY4256" fmla="*/ 2468008 h 2714626"/>
              <a:gd name="connsiteX4257" fmla="*/ 696149 w 4719208"/>
              <a:gd name="connsiteY4257" fmla="*/ 2463307 h 2714626"/>
              <a:gd name="connsiteX4258" fmla="*/ 691907 w 4719208"/>
              <a:gd name="connsiteY4258" fmla="*/ 2458606 h 2714626"/>
              <a:gd name="connsiteX4259" fmla="*/ 693792 w 4719208"/>
              <a:gd name="connsiteY4259" fmla="*/ 2458606 h 2714626"/>
              <a:gd name="connsiteX4260" fmla="*/ 696149 w 4719208"/>
              <a:gd name="connsiteY4260" fmla="*/ 2457160 h 2714626"/>
              <a:gd name="connsiteX4261" fmla="*/ 693792 w 4719208"/>
              <a:gd name="connsiteY4261" fmla="*/ 2455713 h 2714626"/>
              <a:gd name="connsiteX4262" fmla="*/ 696620 w 4719208"/>
              <a:gd name="connsiteY4262" fmla="*/ 2454990 h 2714626"/>
              <a:gd name="connsiteX4263" fmla="*/ 699448 w 4719208"/>
              <a:gd name="connsiteY4263" fmla="*/ 2455713 h 2714626"/>
              <a:gd name="connsiteX4264" fmla="*/ 697562 w 4719208"/>
              <a:gd name="connsiteY4264" fmla="*/ 2453182 h 2714626"/>
              <a:gd name="connsiteX4265" fmla="*/ 694735 w 4719208"/>
              <a:gd name="connsiteY4265" fmla="*/ 2449928 h 2714626"/>
              <a:gd name="connsiteX4266" fmla="*/ 691907 w 4719208"/>
              <a:gd name="connsiteY4266" fmla="*/ 2449928 h 2714626"/>
              <a:gd name="connsiteX4267" fmla="*/ 688609 w 4719208"/>
              <a:gd name="connsiteY4267" fmla="*/ 2451374 h 2714626"/>
              <a:gd name="connsiteX4268" fmla="*/ 687195 w 4719208"/>
              <a:gd name="connsiteY4268" fmla="*/ 2449928 h 2714626"/>
              <a:gd name="connsiteX4269" fmla="*/ 688609 w 4719208"/>
              <a:gd name="connsiteY4269" fmla="*/ 2446311 h 2714626"/>
              <a:gd name="connsiteX4270" fmla="*/ 690494 w 4719208"/>
              <a:gd name="connsiteY4270" fmla="*/ 2444142 h 2714626"/>
              <a:gd name="connsiteX4271" fmla="*/ 687666 w 4719208"/>
              <a:gd name="connsiteY4271" fmla="*/ 2443780 h 2714626"/>
              <a:gd name="connsiteX4272" fmla="*/ 687666 w 4719208"/>
              <a:gd name="connsiteY4272" fmla="*/ 2441611 h 2714626"/>
              <a:gd name="connsiteX4273" fmla="*/ 687666 w 4719208"/>
              <a:gd name="connsiteY4273" fmla="*/ 2440164 h 2714626"/>
              <a:gd name="connsiteX4274" fmla="*/ 686723 w 4719208"/>
              <a:gd name="connsiteY4274" fmla="*/ 2439441 h 2714626"/>
              <a:gd name="connsiteX4275" fmla="*/ 683896 w 4719208"/>
              <a:gd name="connsiteY4275" fmla="*/ 2441972 h 2714626"/>
              <a:gd name="connsiteX4276" fmla="*/ 684368 w 4719208"/>
              <a:gd name="connsiteY4276" fmla="*/ 2443057 h 2714626"/>
              <a:gd name="connsiteX4277" fmla="*/ 682482 w 4719208"/>
              <a:gd name="connsiteY4277" fmla="*/ 2440525 h 2714626"/>
              <a:gd name="connsiteX4278" fmla="*/ 671644 w 4719208"/>
              <a:gd name="connsiteY4278" fmla="*/ 2434740 h 2714626"/>
              <a:gd name="connsiteX4279" fmla="*/ 665518 w 4719208"/>
              <a:gd name="connsiteY4279" fmla="*/ 2433293 h 2714626"/>
              <a:gd name="connsiteX4280" fmla="*/ 667403 w 4719208"/>
              <a:gd name="connsiteY4280" fmla="*/ 2433293 h 2714626"/>
              <a:gd name="connsiteX4281" fmla="*/ 666931 w 4719208"/>
              <a:gd name="connsiteY4281" fmla="*/ 2431847 h 2714626"/>
              <a:gd name="connsiteX4282" fmla="*/ 664103 w 4719208"/>
              <a:gd name="connsiteY4282" fmla="*/ 2428954 h 2714626"/>
              <a:gd name="connsiteX4283" fmla="*/ 664103 w 4719208"/>
              <a:gd name="connsiteY4283" fmla="*/ 2427869 h 2714626"/>
              <a:gd name="connsiteX4284" fmla="*/ 666931 w 4719208"/>
              <a:gd name="connsiteY4284" fmla="*/ 2428593 h 2714626"/>
              <a:gd name="connsiteX4285" fmla="*/ 650438 w 4719208"/>
              <a:gd name="connsiteY4285" fmla="*/ 2414490 h 2714626"/>
              <a:gd name="connsiteX4286" fmla="*/ 639599 w 4719208"/>
              <a:gd name="connsiteY4286" fmla="*/ 2400387 h 2714626"/>
              <a:gd name="connsiteX4287" fmla="*/ 637714 w 4719208"/>
              <a:gd name="connsiteY4287" fmla="*/ 2400026 h 2714626"/>
              <a:gd name="connsiteX4288" fmla="*/ 637714 w 4719208"/>
              <a:gd name="connsiteY4288" fmla="*/ 2401833 h 2714626"/>
              <a:gd name="connsiteX4289" fmla="*/ 635828 w 4719208"/>
              <a:gd name="connsiteY4289" fmla="*/ 2401833 h 2714626"/>
              <a:gd name="connsiteX4290" fmla="*/ 633473 w 4719208"/>
              <a:gd name="connsiteY4290" fmla="*/ 2397856 h 2714626"/>
              <a:gd name="connsiteX4291" fmla="*/ 628760 w 4719208"/>
              <a:gd name="connsiteY4291" fmla="*/ 2390985 h 2714626"/>
              <a:gd name="connsiteX4292" fmla="*/ 628289 w 4719208"/>
              <a:gd name="connsiteY4292" fmla="*/ 2386284 h 2714626"/>
              <a:gd name="connsiteX4293" fmla="*/ 630173 w 4719208"/>
              <a:gd name="connsiteY4293" fmla="*/ 2384114 h 2714626"/>
              <a:gd name="connsiteX4294" fmla="*/ 620749 w 4719208"/>
              <a:gd name="connsiteY4294" fmla="*/ 2377967 h 2714626"/>
              <a:gd name="connsiteX4295" fmla="*/ 613680 w 4719208"/>
              <a:gd name="connsiteY4295" fmla="*/ 2374351 h 2714626"/>
              <a:gd name="connsiteX4296" fmla="*/ 612737 w 4719208"/>
              <a:gd name="connsiteY4296" fmla="*/ 2375797 h 2714626"/>
              <a:gd name="connsiteX4297" fmla="*/ 613680 w 4719208"/>
              <a:gd name="connsiteY4297" fmla="*/ 2377605 h 2714626"/>
              <a:gd name="connsiteX4298" fmla="*/ 610381 w 4719208"/>
              <a:gd name="connsiteY4298" fmla="*/ 2376882 h 2714626"/>
              <a:gd name="connsiteX4299" fmla="*/ 611324 w 4719208"/>
              <a:gd name="connsiteY4299" fmla="*/ 2372181 h 2714626"/>
              <a:gd name="connsiteX4300" fmla="*/ 611795 w 4719208"/>
              <a:gd name="connsiteY4300" fmla="*/ 2370373 h 2714626"/>
              <a:gd name="connsiteX4301" fmla="*/ 605669 w 4719208"/>
              <a:gd name="connsiteY4301" fmla="*/ 2366757 h 2714626"/>
              <a:gd name="connsiteX4302" fmla="*/ 595772 w 4719208"/>
              <a:gd name="connsiteY4302" fmla="*/ 2358802 h 2714626"/>
              <a:gd name="connsiteX4303" fmla="*/ 589646 w 4719208"/>
              <a:gd name="connsiteY4303" fmla="*/ 2357355 h 2714626"/>
              <a:gd name="connsiteX4304" fmla="*/ 591531 w 4719208"/>
              <a:gd name="connsiteY4304" fmla="*/ 2355186 h 2714626"/>
              <a:gd name="connsiteX4305" fmla="*/ 590588 w 4719208"/>
              <a:gd name="connsiteY4305" fmla="*/ 2351569 h 2714626"/>
              <a:gd name="connsiteX4306" fmla="*/ 591531 w 4719208"/>
              <a:gd name="connsiteY4306" fmla="*/ 2349761 h 2714626"/>
              <a:gd name="connsiteX4307" fmla="*/ 588704 w 4719208"/>
              <a:gd name="connsiteY4307" fmla="*/ 2349400 h 2714626"/>
              <a:gd name="connsiteX4308" fmla="*/ 585876 w 4719208"/>
              <a:gd name="connsiteY4308" fmla="*/ 2349400 h 2714626"/>
              <a:gd name="connsiteX4309" fmla="*/ 585876 w 4719208"/>
              <a:gd name="connsiteY4309" fmla="*/ 2350372 h 2714626"/>
              <a:gd name="connsiteX4310" fmla="*/ 582578 w 4719208"/>
              <a:gd name="connsiteY4310" fmla="*/ 2348315 h 2714626"/>
              <a:gd name="connsiteX4311" fmla="*/ 565141 w 4719208"/>
              <a:gd name="connsiteY4311" fmla="*/ 2336743 h 2714626"/>
              <a:gd name="connsiteX4312" fmla="*/ 555716 w 4719208"/>
              <a:gd name="connsiteY4312" fmla="*/ 2335297 h 2714626"/>
              <a:gd name="connsiteX4313" fmla="*/ 554303 w 4719208"/>
              <a:gd name="connsiteY4313" fmla="*/ 2333128 h 2714626"/>
              <a:gd name="connsiteX4314" fmla="*/ 556187 w 4719208"/>
              <a:gd name="connsiteY4314" fmla="*/ 2332042 h 2714626"/>
              <a:gd name="connsiteX4315" fmla="*/ 558073 w 4719208"/>
              <a:gd name="connsiteY4315" fmla="*/ 2331319 h 2714626"/>
              <a:gd name="connsiteX4316" fmla="*/ 554303 w 4719208"/>
              <a:gd name="connsiteY4316" fmla="*/ 2329511 h 2714626"/>
              <a:gd name="connsiteX4317" fmla="*/ 546763 w 4719208"/>
              <a:gd name="connsiteY4317" fmla="*/ 2328065 h 2714626"/>
              <a:gd name="connsiteX4318" fmla="*/ 542521 w 4719208"/>
              <a:gd name="connsiteY4318" fmla="*/ 2325533 h 2714626"/>
              <a:gd name="connsiteX4319" fmla="*/ 549590 w 4719208"/>
              <a:gd name="connsiteY4319" fmla="*/ 2326619 h 2714626"/>
              <a:gd name="connsiteX4320" fmla="*/ 555716 w 4719208"/>
              <a:gd name="connsiteY4320" fmla="*/ 2326619 h 2714626"/>
              <a:gd name="connsiteX4321" fmla="*/ 553360 w 4719208"/>
              <a:gd name="connsiteY4321" fmla="*/ 2323725 h 2714626"/>
              <a:gd name="connsiteX4322" fmla="*/ 551946 w 4719208"/>
              <a:gd name="connsiteY4322" fmla="*/ 2318302 h 2714626"/>
              <a:gd name="connsiteX4323" fmla="*/ 548648 w 4719208"/>
              <a:gd name="connsiteY4323" fmla="*/ 2315409 h 2714626"/>
              <a:gd name="connsiteX4324" fmla="*/ 547234 w 4719208"/>
              <a:gd name="connsiteY4324" fmla="*/ 2315409 h 2714626"/>
              <a:gd name="connsiteX4325" fmla="*/ 545820 w 4719208"/>
              <a:gd name="connsiteY4325" fmla="*/ 2316493 h 2714626"/>
              <a:gd name="connsiteX4326" fmla="*/ 543464 w 4719208"/>
              <a:gd name="connsiteY4326" fmla="*/ 2314685 h 2714626"/>
              <a:gd name="connsiteX4327" fmla="*/ 542050 w 4719208"/>
              <a:gd name="connsiteY4327" fmla="*/ 2318302 h 2714626"/>
              <a:gd name="connsiteX4328" fmla="*/ 539222 w 4719208"/>
              <a:gd name="connsiteY4328" fmla="*/ 2321194 h 2714626"/>
              <a:gd name="connsiteX4329" fmla="*/ 538751 w 4719208"/>
              <a:gd name="connsiteY4329" fmla="*/ 2319386 h 2714626"/>
              <a:gd name="connsiteX4330" fmla="*/ 539222 w 4719208"/>
              <a:gd name="connsiteY4330" fmla="*/ 2314685 h 2714626"/>
              <a:gd name="connsiteX4331" fmla="*/ 542521 w 4719208"/>
              <a:gd name="connsiteY4331" fmla="*/ 2313962 h 2714626"/>
              <a:gd name="connsiteX4332" fmla="*/ 539222 w 4719208"/>
              <a:gd name="connsiteY4332" fmla="*/ 2311793 h 2714626"/>
              <a:gd name="connsiteX4333" fmla="*/ 541108 w 4719208"/>
              <a:gd name="connsiteY4333" fmla="*/ 2309984 h 2714626"/>
              <a:gd name="connsiteX4334" fmla="*/ 534982 w 4719208"/>
              <a:gd name="connsiteY4334" fmla="*/ 2308900 h 2714626"/>
              <a:gd name="connsiteX4335" fmla="*/ 528383 w 4719208"/>
              <a:gd name="connsiteY4335" fmla="*/ 2306368 h 2714626"/>
              <a:gd name="connsiteX4336" fmla="*/ 528383 w 4719208"/>
              <a:gd name="connsiteY4336" fmla="*/ 2307815 h 2714626"/>
              <a:gd name="connsiteX4337" fmla="*/ 532625 w 4719208"/>
              <a:gd name="connsiteY4337" fmla="*/ 2309261 h 2714626"/>
              <a:gd name="connsiteX4338" fmla="*/ 534038 w 4719208"/>
              <a:gd name="connsiteY4338" fmla="*/ 2310346 h 2714626"/>
              <a:gd name="connsiteX4339" fmla="*/ 529798 w 4719208"/>
              <a:gd name="connsiteY4339" fmla="*/ 2310707 h 2714626"/>
              <a:gd name="connsiteX4340" fmla="*/ 519430 w 4719208"/>
              <a:gd name="connsiteY4340" fmla="*/ 2305645 h 2714626"/>
              <a:gd name="connsiteX4341" fmla="*/ 514718 w 4719208"/>
              <a:gd name="connsiteY4341" fmla="*/ 2303114 h 2714626"/>
              <a:gd name="connsiteX4342" fmla="*/ 520844 w 4719208"/>
              <a:gd name="connsiteY4342" fmla="*/ 2303475 h 2714626"/>
              <a:gd name="connsiteX4343" fmla="*/ 527912 w 4719208"/>
              <a:gd name="connsiteY4343" fmla="*/ 2305284 h 2714626"/>
              <a:gd name="connsiteX4344" fmla="*/ 526499 w 4719208"/>
              <a:gd name="connsiteY4344" fmla="*/ 2301667 h 2714626"/>
              <a:gd name="connsiteX4345" fmla="*/ 520844 w 4719208"/>
              <a:gd name="connsiteY4345" fmla="*/ 2298775 h 2714626"/>
              <a:gd name="connsiteX4346" fmla="*/ 522728 w 4719208"/>
              <a:gd name="connsiteY4346" fmla="*/ 2298413 h 2714626"/>
              <a:gd name="connsiteX4347" fmla="*/ 525085 w 4719208"/>
              <a:gd name="connsiteY4347" fmla="*/ 2297328 h 2714626"/>
              <a:gd name="connsiteX4348" fmla="*/ 517073 w 4719208"/>
              <a:gd name="connsiteY4348" fmla="*/ 2292266 h 2714626"/>
              <a:gd name="connsiteX4349" fmla="*/ 508120 w 4719208"/>
              <a:gd name="connsiteY4349" fmla="*/ 2286841 h 2714626"/>
              <a:gd name="connsiteX4350" fmla="*/ 507178 w 4719208"/>
              <a:gd name="connsiteY4350" fmla="*/ 2282864 h 2714626"/>
              <a:gd name="connsiteX4351" fmla="*/ 504821 w 4719208"/>
              <a:gd name="connsiteY4351" fmla="*/ 2281779 h 2714626"/>
              <a:gd name="connsiteX4352" fmla="*/ 501994 w 4719208"/>
              <a:gd name="connsiteY4352" fmla="*/ 2280332 h 2714626"/>
              <a:gd name="connsiteX4353" fmla="*/ 501052 w 4719208"/>
              <a:gd name="connsiteY4353" fmla="*/ 2278162 h 2714626"/>
              <a:gd name="connsiteX4354" fmla="*/ 500108 w 4719208"/>
              <a:gd name="connsiteY4354" fmla="*/ 2277078 h 2714626"/>
              <a:gd name="connsiteX4355" fmla="*/ 497753 w 4719208"/>
              <a:gd name="connsiteY4355" fmla="*/ 2277439 h 2714626"/>
              <a:gd name="connsiteX4356" fmla="*/ 498695 w 4719208"/>
              <a:gd name="connsiteY4356" fmla="*/ 2280332 h 2714626"/>
              <a:gd name="connsiteX4357" fmla="*/ 500580 w 4719208"/>
              <a:gd name="connsiteY4357" fmla="*/ 2283225 h 2714626"/>
              <a:gd name="connsiteX4358" fmla="*/ 496339 w 4719208"/>
              <a:gd name="connsiteY4358" fmla="*/ 2281056 h 2714626"/>
              <a:gd name="connsiteX4359" fmla="*/ 494453 w 4719208"/>
              <a:gd name="connsiteY4359" fmla="*/ 2277078 h 2714626"/>
              <a:gd name="connsiteX4360" fmla="*/ 492569 w 4719208"/>
              <a:gd name="connsiteY4360" fmla="*/ 2277439 h 2714626"/>
              <a:gd name="connsiteX4361" fmla="*/ 486914 w 4719208"/>
              <a:gd name="connsiteY4361" fmla="*/ 2273462 h 2714626"/>
              <a:gd name="connsiteX4362" fmla="*/ 485029 w 4719208"/>
              <a:gd name="connsiteY4362" fmla="*/ 2273462 h 2714626"/>
              <a:gd name="connsiteX4363" fmla="*/ 475604 w 4719208"/>
              <a:gd name="connsiteY4363" fmla="*/ 2265145 h 2714626"/>
              <a:gd name="connsiteX4364" fmla="*/ 460523 w 4719208"/>
              <a:gd name="connsiteY4364" fmla="*/ 2257190 h 2714626"/>
              <a:gd name="connsiteX4365" fmla="*/ 452984 w 4719208"/>
              <a:gd name="connsiteY4365" fmla="*/ 2253212 h 2714626"/>
              <a:gd name="connsiteX4366" fmla="*/ 440732 w 4719208"/>
              <a:gd name="connsiteY4366" fmla="*/ 2243810 h 2714626"/>
              <a:gd name="connsiteX4367" fmla="*/ 437432 w 4719208"/>
              <a:gd name="connsiteY4367" fmla="*/ 2238386 h 2714626"/>
              <a:gd name="connsiteX4368" fmla="*/ 432720 w 4719208"/>
              <a:gd name="connsiteY4368" fmla="*/ 2236939 h 2714626"/>
              <a:gd name="connsiteX4369" fmla="*/ 428008 w 4719208"/>
              <a:gd name="connsiteY4369" fmla="*/ 2233685 h 2714626"/>
              <a:gd name="connsiteX4370" fmla="*/ 428479 w 4719208"/>
              <a:gd name="connsiteY4370" fmla="*/ 2231877 h 2714626"/>
              <a:gd name="connsiteX4371" fmla="*/ 430835 w 4719208"/>
              <a:gd name="connsiteY4371" fmla="*/ 2230068 h 2714626"/>
              <a:gd name="connsiteX4372" fmla="*/ 428008 w 4719208"/>
              <a:gd name="connsiteY4372" fmla="*/ 2227537 h 2714626"/>
              <a:gd name="connsiteX4373" fmla="*/ 428008 w 4719208"/>
              <a:gd name="connsiteY4373" fmla="*/ 2226091 h 2714626"/>
              <a:gd name="connsiteX4374" fmla="*/ 426122 w 4719208"/>
              <a:gd name="connsiteY4374" fmla="*/ 2225006 h 2714626"/>
              <a:gd name="connsiteX4375" fmla="*/ 420938 w 4719208"/>
              <a:gd name="connsiteY4375" fmla="*/ 2225006 h 2714626"/>
              <a:gd name="connsiteX4376" fmla="*/ 421882 w 4719208"/>
              <a:gd name="connsiteY4376" fmla="*/ 2227176 h 2714626"/>
              <a:gd name="connsiteX4377" fmla="*/ 419996 w 4719208"/>
              <a:gd name="connsiteY4377" fmla="*/ 2226453 h 2714626"/>
              <a:gd name="connsiteX4378" fmla="*/ 419996 w 4719208"/>
              <a:gd name="connsiteY4378" fmla="*/ 2222837 h 2714626"/>
              <a:gd name="connsiteX4379" fmla="*/ 422353 w 4719208"/>
              <a:gd name="connsiteY4379" fmla="*/ 2222837 h 2714626"/>
              <a:gd name="connsiteX4380" fmla="*/ 423767 w 4719208"/>
              <a:gd name="connsiteY4380" fmla="*/ 2221390 h 2714626"/>
              <a:gd name="connsiteX4381" fmla="*/ 419054 w 4719208"/>
              <a:gd name="connsiteY4381" fmla="*/ 2216689 h 2714626"/>
              <a:gd name="connsiteX4382" fmla="*/ 416227 w 4719208"/>
              <a:gd name="connsiteY4382" fmla="*/ 2214519 h 2714626"/>
              <a:gd name="connsiteX4383" fmla="*/ 414341 w 4719208"/>
              <a:gd name="connsiteY4383" fmla="*/ 2215605 h 2714626"/>
              <a:gd name="connsiteX4384" fmla="*/ 417169 w 4719208"/>
              <a:gd name="connsiteY4384" fmla="*/ 2218859 h 2714626"/>
              <a:gd name="connsiteX4385" fmla="*/ 417640 w 4719208"/>
              <a:gd name="connsiteY4385" fmla="*/ 2220305 h 2714626"/>
              <a:gd name="connsiteX4386" fmla="*/ 409157 w 4719208"/>
              <a:gd name="connsiteY4386" fmla="*/ 2213073 h 2714626"/>
              <a:gd name="connsiteX4387" fmla="*/ 396905 w 4719208"/>
              <a:gd name="connsiteY4387" fmla="*/ 2207287 h 2714626"/>
              <a:gd name="connsiteX4388" fmla="*/ 396905 w 4719208"/>
              <a:gd name="connsiteY4388" fmla="*/ 2205841 h 2714626"/>
              <a:gd name="connsiteX4389" fmla="*/ 401618 w 4719208"/>
              <a:gd name="connsiteY4389" fmla="*/ 2208733 h 2714626"/>
              <a:gd name="connsiteX4390" fmla="*/ 403031 w 4719208"/>
              <a:gd name="connsiteY4390" fmla="*/ 2209457 h 2714626"/>
              <a:gd name="connsiteX4391" fmla="*/ 403973 w 4719208"/>
              <a:gd name="connsiteY4391" fmla="*/ 2205118 h 2714626"/>
              <a:gd name="connsiteX4392" fmla="*/ 402089 w 4719208"/>
              <a:gd name="connsiteY4392" fmla="*/ 2196801 h 2714626"/>
              <a:gd name="connsiteX4393" fmla="*/ 400204 w 4719208"/>
              <a:gd name="connsiteY4393" fmla="*/ 2192823 h 2714626"/>
              <a:gd name="connsiteX4394" fmla="*/ 403502 w 4719208"/>
              <a:gd name="connsiteY4394" fmla="*/ 2194631 h 2714626"/>
              <a:gd name="connsiteX4395" fmla="*/ 405388 w 4719208"/>
              <a:gd name="connsiteY4395" fmla="*/ 2203671 h 2714626"/>
              <a:gd name="connsiteX4396" fmla="*/ 408215 w 4719208"/>
              <a:gd name="connsiteY4396" fmla="*/ 2207287 h 2714626"/>
              <a:gd name="connsiteX4397" fmla="*/ 410100 w 4719208"/>
              <a:gd name="connsiteY4397" fmla="*/ 2206926 h 2714626"/>
              <a:gd name="connsiteX4398" fmla="*/ 415755 w 4719208"/>
              <a:gd name="connsiteY4398" fmla="*/ 2209457 h 2714626"/>
              <a:gd name="connsiteX4399" fmla="*/ 423295 w 4719208"/>
              <a:gd name="connsiteY4399" fmla="*/ 2217051 h 2714626"/>
              <a:gd name="connsiteX4400" fmla="*/ 428008 w 4719208"/>
              <a:gd name="connsiteY4400" fmla="*/ 2222475 h 2714626"/>
              <a:gd name="connsiteX4401" fmla="*/ 429421 w 4719208"/>
              <a:gd name="connsiteY4401" fmla="*/ 2222837 h 2714626"/>
              <a:gd name="connsiteX4402" fmla="*/ 430835 w 4719208"/>
              <a:gd name="connsiteY4402" fmla="*/ 2223560 h 2714626"/>
              <a:gd name="connsiteX4403" fmla="*/ 432720 w 4719208"/>
              <a:gd name="connsiteY4403" fmla="*/ 2222475 h 2714626"/>
              <a:gd name="connsiteX4404" fmla="*/ 430835 w 4719208"/>
              <a:gd name="connsiteY4404" fmla="*/ 2220305 h 2714626"/>
              <a:gd name="connsiteX4405" fmla="*/ 435548 w 4719208"/>
              <a:gd name="connsiteY4405" fmla="*/ 2223560 h 2714626"/>
              <a:gd name="connsiteX4406" fmla="*/ 440261 w 4719208"/>
              <a:gd name="connsiteY4406" fmla="*/ 2230792 h 2714626"/>
              <a:gd name="connsiteX4407" fmla="*/ 444973 w 4719208"/>
              <a:gd name="connsiteY4407" fmla="*/ 2232600 h 2714626"/>
              <a:gd name="connsiteX4408" fmla="*/ 448271 w 4719208"/>
              <a:gd name="connsiteY4408" fmla="*/ 2232238 h 2714626"/>
              <a:gd name="connsiteX4409" fmla="*/ 446858 w 4719208"/>
              <a:gd name="connsiteY4409" fmla="*/ 2230068 h 2714626"/>
              <a:gd name="connsiteX4410" fmla="*/ 442145 w 4719208"/>
              <a:gd name="connsiteY4410" fmla="*/ 2228260 h 2714626"/>
              <a:gd name="connsiteX4411" fmla="*/ 444973 w 4719208"/>
              <a:gd name="connsiteY4411" fmla="*/ 2225006 h 2714626"/>
              <a:gd name="connsiteX4412" fmla="*/ 439318 w 4719208"/>
              <a:gd name="connsiteY4412" fmla="*/ 2222837 h 2714626"/>
              <a:gd name="connsiteX4413" fmla="*/ 437903 w 4719208"/>
              <a:gd name="connsiteY4413" fmla="*/ 2220305 h 2714626"/>
              <a:gd name="connsiteX4414" fmla="*/ 445444 w 4719208"/>
              <a:gd name="connsiteY4414" fmla="*/ 2222837 h 2714626"/>
              <a:gd name="connsiteX4415" fmla="*/ 458639 w 4719208"/>
              <a:gd name="connsiteY4415" fmla="*/ 2231877 h 2714626"/>
              <a:gd name="connsiteX4416" fmla="*/ 474661 w 4719208"/>
              <a:gd name="connsiteY4416" fmla="*/ 2246703 h 2714626"/>
              <a:gd name="connsiteX4417" fmla="*/ 485029 w 4719208"/>
              <a:gd name="connsiteY4417" fmla="*/ 2253212 h 2714626"/>
              <a:gd name="connsiteX4418" fmla="*/ 478903 w 4719208"/>
              <a:gd name="connsiteY4418" fmla="*/ 2244895 h 2714626"/>
              <a:gd name="connsiteX4419" fmla="*/ 474661 w 4719208"/>
              <a:gd name="connsiteY4419" fmla="*/ 2237301 h 2714626"/>
              <a:gd name="connsiteX4420" fmla="*/ 477017 w 4719208"/>
              <a:gd name="connsiteY4420" fmla="*/ 2236939 h 2714626"/>
              <a:gd name="connsiteX4421" fmla="*/ 479374 w 4719208"/>
              <a:gd name="connsiteY4421" fmla="*/ 2239471 h 2714626"/>
              <a:gd name="connsiteX4422" fmla="*/ 480788 w 4719208"/>
              <a:gd name="connsiteY4422" fmla="*/ 2237301 h 2714626"/>
              <a:gd name="connsiteX4423" fmla="*/ 480316 w 4719208"/>
              <a:gd name="connsiteY4423" fmla="*/ 2235854 h 2714626"/>
              <a:gd name="connsiteX4424" fmla="*/ 474191 w 4719208"/>
              <a:gd name="connsiteY4424" fmla="*/ 2230792 h 2714626"/>
              <a:gd name="connsiteX4425" fmla="*/ 474661 w 4719208"/>
              <a:gd name="connsiteY4425" fmla="*/ 2227537 h 2714626"/>
              <a:gd name="connsiteX4426" fmla="*/ 472776 w 4719208"/>
              <a:gd name="connsiteY4426" fmla="*/ 2227176 h 2714626"/>
              <a:gd name="connsiteX4427" fmla="*/ 473248 w 4719208"/>
              <a:gd name="connsiteY4427" fmla="*/ 2230792 h 2714626"/>
              <a:gd name="connsiteX4428" fmla="*/ 471833 w 4719208"/>
              <a:gd name="connsiteY4428" fmla="*/ 2231877 h 2714626"/>
              <a:gd name="connsiteX4429" fmla="*/ 471362 w 4719208"/>
              <a:gd name="connsiteY4429" fmla="*/ 2229707 h 2714626"/>
              <a:gd name="connsiteX4430" fmla="*/ 466650 w 4719208"/>
              <a:gd name="connsiteY4430" fmla="*/ 2227176 h 2714626"/>
              <a:gd name="connsiteX4431" fmla="*/ 466650 w 4719208"/>
              <a:gd name="connsiteY4431" fmla="*/ 2228622 h 2714626"/>
              <a:gd name="connsiteX4432" fmla="*/ 461938 w 4719208"/>
              <a:gd name="connsiteY4432" fmla="*/ 2222837 h 2714626"/>
              <a:gd name="connsiteX4433" fmla="*/ 451570 w 4719208"/>
              <a:gd name="connsiteY4433" fmla="*/ 2209457 h 2714626"/>
              <a:gd name="connsiteX4434" fmla="*/ 443558 w 4719208"/>
              <a:gd name="connsiteY4434" fmla="*/ 2202587 h 2714626"/>
              <a:gd name="connsiteX4435" fmla="*/ 439318 w 4719208"/>
              <a:gd name="connsiteY4435" fmla="*/ 2201501 h 2714626"/>
              <a:gd name="connsiteX4436" fmla="*/ 439318 w 4719208"/>
              <a:gd name="connsiteY4436" fmla="*/ 2199332 h 2714626"/>
              <a:gd name="connsiteX4437" fmla="*/ 444973 w 4719208"/>
              <a:gd name="connsiteY4437" fmla="*/ 2200055 h 2714626"/>
              <a:gd name="connsiteX4438" fmla="*/ 446386 w 4719208"/>
              <a:gd name="connsiteY4438" fmla="*/ 2200055 h 2714626"/>
              <a:gd name="connsiteX4439" fmla="*/ 436961 w 4719208"/>
              <a:gd name="connsiteY4439" fmla="*/ 2195715 h 2714626"/>
              <a:gd name="connsiteX4440" fmla="*/ 427065 w 4719208"/>
              <a:gd name="connsiteY4440" fmla="*/ 2189569 h 2714626"/>
              <a:gd name="connsiteX4441" fmla="*/ 426593 w 4719208"/>
              <a:gd name="connsiteY4441" fmla="*/ 2188483 h 2714626"/>
              <a:gd name="connsiteX4442" fmla="*/ 429421 w 4719208"/>
              <a:gd name="connsiteY4442" fmla="*/ 2188122 h 2714626"/>
              <a:gd name="connsiteX4443" fmla="*/ 429421 w 4719208"/>
              <a:gd name="connsiteY4443" fmla="*/ 2186314 h 2714626"/>
              <a:gd name="connsiteX4444" fmla="*/ 428008 w 4719208"/>
              <a:gd name="connsiteY4444" fmla="*/ 2185229 h 2714626"/>
              <a:gd name="connsiteX4445" fmla="*/ 424709 w 4719208"/>
              <a:gd name="connsiteY4445" fmla="*/ 2184867 h 2714626"/>
              <a:gd name="connsiteX4446" fmla="*/ 423295 w 4719208"/>
              <a:gd name="connsiteY4446" fmla="*/ 2185952 h 2714626"/>
              <a:gd name="connsiteX4447" fmla="*/ 423767 w 4719208"/>
              <a:gd name="connsiteY4447" fmla="*/ 2183783 h 2714626"/>
              <a:gd name="connsiteX4448" fmla="*/ 423295 w 4719208"/>
              <a:gd name="connsiteY4448" fmla="*/ 2179082 h 2714626"/>
              <a:gd name="connsiteX4449" fmla="*/ 425180 w 4719208"/>
              <a:gd name="connsiteY4449" fmla="*/ 2177997 h 2714626"/>
              <a:gd name="connsiteX4450" fmla="*/ 417640 w 4719208"/>
              <a:gd name="connsiteY4450" fmla="*/ 2175466 h 2714626"/>
              <a:gd name="connsiteX4451" fmla="*/ 410100 w 4719208"/>
              <a:gd name="connsiteY4451" fmla="*/ 2171488 h 2714626"/>
              <a:gd name="connsiteX4452" fmla="*/ 412928 w 4719208"/>
              <a:gd name="connsiteY4452" fmla="*/ 2171488 h 2714626"/>
              <a:gd name="connsiteX4453" fmla="*/ 414812 w 4719208"/>
              <a:gd name="connsiteY4453" fmla="*/ 2171488 h 2714626"/>
              <a:gd name="connsiteX4454" fmla="*/ 407744 w 4719208"/>
              <a:gd name="connsiteY4454" fmla="*/ 2167872 h 2714626"/>
              <a:gd name="connsiteX4455" fmla="*/ 397376 w 4719208"/>
              <a:gd name="connsiteY4455" fmla="*/ 2158470 h 2714626"/>
              <a:gd name="connsiteX4456" fmla="*/ 391250 w 4719208"/>
              <a:gd name="connsiteY4456" fmla="*/ 2154854 h 2714626"/>
              <a:gd name="connsiteX4457" fmla="*/ 392664 w 4719208"/>
              <a:gd name="connsiteY4457" fmla="*/ 2154854 h 2714626"/>
              <a:gd name="connsiteX4458" fmla="*/ 394549 w 4719208"/>
              <a:gd name="connsiteY4458" fmla="*/ 2154130 h 2714626"/>
              <a:gd name="connsiteX4459" fmla="*/ 371458 w 4719208"/>
              <a:gd name="connsiteY4459" fmla="*/ 2132434 h 2714626"/>
              <a:gd name="connsiteX4460" fmla="*/ 349780 w 4719208"/>
              <a:gd name="connsiteY4460" fmla="*/ 2112907 h 2714626"/>
              <a:gd name="connsiteX4461" fmla="*/ 352607 w 4719208"/>
              <a:gd name="connsiteY4461" fmla="*/ 2112545 h 2714626"/>
              <a:gd name="connsiteX4462" fmla="*/ 356849 w 4719208"/>
              <a:gd name="connsiteY4462" fmla="*/ 2113992 h 2714626"/>
              <a:gd name="connsiteX4463" fmla="*/ 358734 w 4719208"/>
              <a:gd name="connsiteY4463" fmla="*/ 2116162 h 2714626"/>
              <a:gd name="connsiteX4464" fmla="*/ 359206 w 4719208"/>
              <a:gd name="connsiteY4464" fmla="*/ 2113631 h 2714626"/>
              <a:gd name="connsiteX4465" fmla="*/ 356849 w 4719208"/>
              <a:gd name="connsiteY4465" fmla="*/ 2108929 h 2714626"/>
              <a:gd name="connsiteX4466" fmla="*/ 346952 w 4719208"/>
              <a:gd name="connsiteY4466" fmla="*/ 2102059 h 2714626"/>
              <a:gd name="connsiteX4467" fmla="*/ 342240 w 4719208"/>
              <a:gd name="connsiteY4467" fmla="*/ 2096996 h 2714626"/>
              <a:gd name="connsiteX4468" fmla="*/ 341768 w 4719208"/>
              <a:gd name="connsiteY4468" fmla="*/ 2094465 h 2714626"/>
              <a:gd name="connsiteX4469" fmla="*/ 341768 w 4719208"/>
              <a:gd name="connsiteY4469" fmla="*/ 2091210 h 2714626"/>
              <a:gd name="connsiteX4470" fmla="*/ 338470 w 4719208"/>
              <a:gd name="connsiteY4470" fmla="*/ 2090487 h 2714626"/>
              <a:gd name="connsiteX4471" fmla="*/ 336114 w 4719208"/>
              <a:gd name="connsiteY4471" fmla="*/ 2091572 h 2714626"/>
              <a:gd name="connsiteX4472" fmla="*/ 329987 w 4719208"/>
              <a:gd name="connsiteY4472" fmla="*/ 2085063 h 2714626"/>
              <a:gd name="connsiteX4473" fmla="*/ 327631 w 4719208"/>
              <a:gd name="connsiteY4473" fmla="*/ 2077469 h 2714626"/>
              <a:gd name="connsiteX4474" fmla="*/ 332815 w 4719208"/>
              <a:gd name="connsiteY4474" fmla="*/ 2083978 h 2714626"/>
              <a:gd name="connsiteX4475" fmla="*/ 338941 w 4719208"/>
              <a:gd name="connsiteY4475" fmla="*/ 2086871 h 2714626"/>
              <a:gd name="connsiteX4476" fmla="*/ 338941 w 4719208"/>
              <a:gd name="connsiteY4476" fmla="*/ 2082893 h 2714626"/>
              <a:gd name="connsiteX4477" fmla="*/ 335642 w 4719208"/>
              <a:gd name="connsiteY4477" fmla="*/ 2074577 h 2714626"/>
              <a:gd name="connsiteX4478" fmla="*/ 337528 w 4719208"/>
              <a:gd name="connsiteY4478" fmla="*/ 2070237 h 2714626"/>
              <a:gd name="connsiteX4479" fmla="*/ 341768 w 4719208"/>
              <a:gd name="connsiteY4479" fmla="*/ 2078192 h 2714626"/>
              <a:gd name="connsiteX4480" fmla="*/ 346481 w 4719208"/>
              <a:gd name="connsiteY4480" fmla="*/ 2082893 h 2714626"/>
              <a:gd name="connsiteX4481" fmla="*/ 344596 w 4719208"/>
              <a:gd name="connsiteY4481" fmla="*/ 2083978 h 2714626"/>
              <a:gd name="connsiteX4482" fmla="*/ 341768 w 4719208"/>
              <a:gd name="connsiteY4482" fmla="*/ 2083255 h 2714626"/>
              <a:gd name="connsiteX4483" fmla="*/ 340355 w 4719208"/>
              <a:gd name="connsiteY4483" fmla="*/ 2081809 h 2714626"/>
              <a:gd name="connsiteX4484" fmla="*/ 340355 w 4719208"/>
              <a:gd name="connsiteY4484" fmla="*/ 2083255 h 2714626"/>
              <a:gd name="connsiteX4485" fmla="*/ 340355 w 4719208"/>
              <a:gd name="connsiteY4485" fmla="*/ 2085063 h 2714626"/>
              <a:gd name="connsiteX4486" fmla="*/ 346952 w 4719208"/>
              <a:gd name="connsiteY4486" fmla="*/ 2086871 h 2714626"/>
              <a:gd name="connsiteX4487" fmla="*/ 356849 w 4719208"/>
              <a:gd name="connsiteY4487" fmla="*/ 2096996 h 2714626"/>
              <a:gd name="connsiteX4488" fmla="*/ 364860 w 4719208"/>
              <a:gd name="connsiteY4488" fmla="*/ 2110014 h 2714626"/>
              <a:gd name="connsiteX4489" fmla="*/ 373814 w 4719208"/>
              <a:gd name="connsiteY4489" fmla="*/ 2117608 h 2714626"/>
              <a:gd name="connsiteX4490" fmla="*/ 381825 w 4719208"/>
              <a:gd name="connsiteY4490" fmla="*/ 2120863 h 2714626"/>
              <a:gd name="connsiteX4491" fmla="*/ 386537 w 4719208"/>
              <a:gd name="connsiteY4491" fmla="*/ 2121224 h 2714626"/>
              <a:gd name="connsiteX4492" fmla="*/ 387008 w 4719208"/>
              <a:gd name="connsiteY4492" fmla="*/ 2124117 h 2714626"/>
              <a:gd name="connsiteX4493" fmla="*/ 392192 w 4719208"/>
              <a:gd name="connsiteY4493" fmla="*/ 2130626 h 2714626"/>
              <a:gd name="connsiteX4494" fmla="*/ 403973 w 4719208"/>
              <a:gd name="connsiteY4494" fmla="*/ 2140751 h 2714626"/>
              <a:gd name="connsiteX4495" fmla="*/ 411043 w 4719208"/>
              <a:gd name="connsiteY4495" fmla="*/ 2146175 h 2714626"/>
              <a:gd name="connsiteX4496" fmla="*/ 407744 w 4719208"/>
              <a:gd name="connsiteY4496" fmla="*/ 2146175 h 2714626"/>
              <a:gd name="connsiteX4497" fmla="*/ 403502 w 4719208"/>
              <a:gd name="connsiteY4497" fmla="*/ 2146175 h 2714626"/>
              <a:gd name="connsiteX4498" fmla="*/ 406802 w 4719208"/>
              <a:gd name="connsiteY4498" fmla="*/ 2149430 h 2714626"/>
              <a:gd name="connsiteX4499" fmla="*/ 411043 w 4719208"/>
              <a:gd name="connsiteY4499" fmla="*/ 2149068 h 2714626"/>
              <a:gd name="connsiteX4500" fmla="*/ 412928 w 4719208"/>
              <a:gd name="connsiteY4500" fmla="*/ 2148345 h 2714626"/>
              <a:gd name="connsiteX4501" fmla="*/ 414341 w 4719208"/>
              <a:gd name="connsiteY4501" fmla="*/ 2151961 h 2714626"/>
              <a:gd name="connsiteX4502" fmla="*/ 419996 w 4719208"/>
              <a:gd name="connsiteY4502" fmla="*/ 2155577 h 2714626"/>
              <a:gd name="connsiteX4503" fmla="*/ 418583 w 4719208"/>
              <a:gd name="connsiteY4503" fmla="*/ 2159193 h 2714626"/>
              <a:gd name="connsiteX4504" fmla="*/ 424709 w 4719208"/>
              <a:gd name="connsiteY4504" fmla="*/ 2164979 h 2714626"/>
              <a:gd name="connsiteX4505" fmla="*/ 425180 w 4719208"/>
              <a:gd name="connsiteY4505" fmla="*/ 2168595 h 2714626"/>
              <a:gd name="connsiteX4506" fmla="*/ 426593 w 4719208"/>
              <a:gd name="connsiteY4506" fmla="*/ 2169318 h 2714626"/>
              <a:gd name="connsiteX4507" fmla="*/ 428479 w 4719208"/>
              <a:gd name="connsiteY4507" fmla="*/ 2169680 h 2714626"/>
              <a:gd name="connsiteX4508" fmla="*/ 430835 w 4719208"/>
              <a:gd name="connsiteY4508" fmla="*/ 2167148 h 2714626"/>
              <a:gd name="connsiteX4509" fmla="*/ 428479 w 4719208"/>
              <a:gd name="connsiteY4509" fmla="*/ 2163533 h 2714626"/>
              <a:gd name="connsiteX4510" fmla="*/ 434605 w 4719208"/>
              <a:gd name="connsiteY4510" fmla="*/ 2170403 h 2714626"/>
              <a:gd name="connsiteX4511" fmla="*/ 449685 w 4719208"/>
              <a:gd name="connsiteY4511" fmla="*/ 2187037 h 2714626"/>
              <a:gd name="connsiteX4512" fmla="*/ 452513 w 4719208"/>
              <a:gd name="connsiteY4512" fmla="*/ 2195715 h 2714626"/>
              <a:gd name="connsiteX4513" fmla="*/ 456283 w 4719208"/>
              <a:gd name="connsiteY4513" fmla="*/ 2196439 h 2714626"/>
              <a:gd name="connsiteX4514" fmla="*/ 460523 w 4719208"/>
              <a:gd name="connsiteY4514" fmla="*/ 2196439 h 2714626"/>
              <a:gd name="connsiteX4515" fmla="*/ 460052 w 4719208"/>
              <a:gd name="connsiteY4515" fmla="*/ 2197885 h 2714626"/>
              <a:gd name="connsiteX4516" fmla="*/ 460995 w 4719208"/>
              <a:gd name="connsiteY4516" fmla="*/ 2200417 h 2714626"/>
              <a:gd name="connsiteX4517" fmla="*/ 464765 w 4719208"/>
              <a:gd name="connsiteY4517" fmla="*/ 2202224 h 2714626"/>
              <a:gd name="connsiteX4518" fmla="*/ 465236 w 4719208"/>
              <a:gd name="connsiteY4518" fmla="*/ 2202948 h 2714626"/>
              <a:gd name="connsiteX4519" fmla="*/ 463823 w 4719208"/>
              <a:gd name="connsiteY4519" fmla="*/ 2203671 h 2714626"/>
              <a:gd name="connsiteX4520" fmla="*/ 471362 w 4719208"/>
              <a:gd name="connsiteY4520" fmla="*/ 2206926 h 2714626"/>
              <a:gd name="connsiteX4521" fmla="*/ 480316 w 4719208"/>
              <a:gd name="connsiteY4521" fmla="*/ 2207649 h 2714626"/>
              <a:gd name="connsiteX4522" fmla="*/ 481730 w 4719208"/>
              <a:gd name="connsiteY4522" fmla="*/ 2209457 h 2714626"/>
              <a:gd name="connsiteX4523" fmla="*/ 480788 w 4719208"/>
              <a:gd name="connsiteY4523" fmla="*/ 2209819 h 2714626"/>
              <a:gd name="connsiteX4524" fmla="*/ 477960 w 4719208"/>
              <a:gd name="connsiteY4524" fmla="*/ 2209819 h 2714626"/>
              <a:gd name="connsiteX4525" fmla="*/ 477488 w 4719208"/>
              <a:gd name="connsiteY4525" fmla="*/ 2210542 h 2714626"/>
              <a:gd name="connsiteX4526" fmla="*/ 478903 w 4719208"/>
              <a:gd name="connsiteY4526" fmla="*/ 2211988 h 2714626"/>
              <a:gd name="connsiteX4527" fmla="*/ 476075 w 4719208"/>
              <a:gd name="connsiteY4527" fmla="*/ 2211265 h 2714626"/>
              <a:gd name="connsiteX4528" fmla="*/ 472776 w 4719208"/>
              <a:gd name="connsiteY4528" fmla="*/ 2208372 h 2714626"/>
              <a:gd name="connsiteX4529" fmla="*/ 474191 w 4719208"/>
              <a:gd name="connsiteY4529" fmla="*/ 2213073 h 2714626"/>
              <a:gd name="connsiteX4530" fmla="*/ 481730 w 4719208"/>
              <a:gd name="connsiteY4530" fmla="*/ 2220667 h 2714626"/>
              <a:gd name="connsiteX4531" fmla="*/ 488327 w 4719208"/>
              <a:gd name="connsiteY4531" fmla="*/ 2223921 h 2714626"/>
              <a:gd name="connsiteX4532" fmla="*/ 487856 w 4719208"/>
              <a:gd name="connsiteY4532" fmla="*/ 2219220 h 2714626"/>
              <a:gd name="connsiteX4533" fmla="*/ 484086 w 4719208"/>
              <a:gd name="connsiteY4533" fmla="*/ 2214519 h 2714626"/>
              <a:gd name="connsiteX4534" fmla="*/ 486443 w 4719208"/>
              <a:gd name="connsiteY4534" fmla="*/ 2213435 h 2714626"/>
              <a:gd name="connsiteX4535" fmla="*/ 491156 w 4719208"/>
              <a:gd name="connsiteY4535" fmla="*/ 2214519 h 2714626"/>
              <a:gd name="connsiteX4536" fmla="*/ 493040 w 4719208"/>
              <a:gd name="connsiteY4536" fmla="*/ 2212350 h 2714626"/>
              <a:gd name="connsiteX4537" fmla="*/ 497753 w 4719208"/>
              <a:gd name="connsiteY4537" fmla="*/ 2216689 h 2714626"/>
              <a:gd name="connsiteX4538" fmla="*/ 502465 w 4719208"/>
              <a:gd name="connsiteY4538" fmla="*/ 2216689 h 2714626"/>
              <a:gd name="connsiteX4539" fmla="*/ 504821 w 4719208"/>
              <a:gd name="connsiteY4539" fmla="*/ 2218859 h 2714626"/>
              <a:gd name="connsiteX4540" fmla="*/ 504821 w 4719208"/>
              <a:gd name="connsiteY4540" fmla="*/ 2216689 h 2714626"/>
              <a:gd name="connsiteX4541" fmla="*/ 502465 w 4719208"/>
              <a:gd name="connsiteY4541" fmla="*/ 2214158 h 2714626"/>
              <a:gd name="connsiteX4542" fmla="*/ 510005 w 4719208"/>
              <a:gd name="connsiteY4542" fmla="*/ 2216689 h 2714626"/>
              <a:gd name="connsiteX4543" fmla="*/ 518016 w 4719208"/>
              <a:gd name="connsiteY4543" fmla="*/ 2223560 h 2714626"/>
              <a:gd name="connsiteX4544" fmla="*/ 519430 w 4719208"/>
              <a:gd name="connsiteY4544" fmla="*/ 2221751 h 2714626"/>
              <a:gd name="connsiteX4545" fmla="*/ 518959 w 4719208"/>
              <a:gd name="connsiteY4545" fmla="*/ 2220305 h 2714626"/>
              <a:gd name="connsiteX4546" fmla="*/ 512833 w 4719208"/>
              <a:gd name="connsiteY4546" fmla="*/ 2218859 h 2714626"/>
              <a:gd name="connsiteX4547" fmla="*/ 509534 w 4719208"/>
              <a:gd name="connsiteY4547" fmla="*/ 2215242 h 2714626"/>
              <a:gd name="connsiteX4548" fmla="*/ 511890 w 4719208"/>
              <a:gd name="connsiteY4548" fmla="*/ 2215242 h 2714626"/>
              <a:gd name="connsiteX4549" fmla="*/ 514718 w 4719208"/>
              <a:gd name="connsiteY4549" fmla="*/ 2214519 h 2714626"/>
              <a:gd name="connsiteX4550" fmla="*/ 505763 w 4719208"/>
              <a:gd name="connsiteY4550" fmla="*/ 2199332 h 2714626"/>
              <a:gd name="connsiteX4551" fmla="*/ 497281 w 4719208"/>
              <a:gd name="connsiteY4551" fmla="*/ 2184867 h 2714626"/>
              <a:gd name="connsiteX4552" fmla="*/ 493982 w 4719208"/>
              <a:gd name="connsiteY4552" fmla="*/ 2185229 h 2714626"/>
              <a:gd name="connsiteX4553" fmla="*/ 491156 w 4719208"/>
              <a:gd name="connsiteY4553" fmla="*/ 2183421 h 2714626"/>
              <a:gd name="connsiteX4554" fmla="*/ 490213 w 4719208"/>
              <a:gd name="connsiteY4554" fmla="*/ 2176189 h 2714626"/>
              <a:gd name="connsiteX4555" fmla="*/ 487856 w 4719208"/>
              <a:gd name="connsiteY4555" fmla="*/ 2171488 h 2714626"/>
              <a:gd name="connsiteX4556" fmla="*/ 490213 w 4719208"/>
              <a:gd name="connsiteY4556" fmla="*/ 2172934 h 2714626"/>
              <a:gd name="connsiteX4557" fmla="*/ 497281 w 4719208"/>
              <a:gd name="connsiteY4557" fmla="*/ 2175466 h 2714626"/>
              <a:gd name="connsiteX4558" fmla="*/ 500108 w 4719208"/>
              <a:gd name="connsiteY4558" fmla="*/ 2173296 h 2714626"/>
              <a:gd name="connsiteX4559" fmla="*/ 501994 w 4719208"/>
              <a:gd name="connsiteY4559" fmla="*/ 2175104 h 2714626"/>
              <a:gd name="connsiteX4560" fmla="*/ 500580 w 4719208"/>
              <a:gd name="connsiteY4560" fmla="*/ 2177635 h 2714626"/>
              <a:gd name="connsiteX4561" fmla="*/ 500580 w 4719208"/>
              <a:gd name="connsiteY4561" fmla="*/ 2179082 h 2714626"/>
              <a:gd name="connsiteX4562" fmla="*/ 503408 w 4719208"/>
              <a:gd name="connsiteY4562" fmla="*/ 2177635 h 2714626"/>
              <a:gd name="connsiteX4563" fmla="*/ 502465 w 4719208"/>
              <a:gd name="connsiteY4563" fmla="*/ 2175104 h 2714626"/>
              <a:gd name="connsiteX4564" fmla="*/ 501994 w 4719208"/>
              <a:gd name="connsiteY4564" fmla="*/ 2173296 h 2714626"/>
              <a:gd name="connsiteX4565" fmla="*/ 500108 w 4719208"/>
              <a:gd name="connsiteY4565" fmla="*/ 2173296 h 2714626"/>
              <a:gd name="connsiteX4566" fmla="*/ 497753 w 4719208"/>
              <a:gd name="connsiteY4566" fmla="*/ 2173296 h 2714626"/>
              <a:gd name="connsiteX4567" fmla="*/ 493040 w 4719208"/>
              <a:gd name="connsiteY4567" fmla="*/ 2171488 h 2714626"/>
              <a:gd name="connsiteX4568" fmla="*/ 489742 w 4719208"/>
              <a:gd name="connsiteY4568" fmla="*/ 2165702 h 2714626"/>
              <a:gd name="connsiteX4569" fmla="*/ 485029 w 4719208"/>
              <a:gd name="connsiteY4569" fmla="*/ 2162448 h 2714626"/>
              <a:gd name="connsiteX4570" fmla="*/ 484086 w 4719208"/>
              <a:gd name="connsiteY4570" fmla="*/ 2163894 h 2714626"/>
              <a:gd name="connsiteX4571" fmla="*/ 488327 w 4719208"/>
              <a:gd name="connsiteY4571" fmla="*/ 2164979 h 2714626"/>
              <a:gd name="connsiteX4572" fmla="*/ 489742 w 4719208"/>
              <a:gd name="connsiteY4572" fmla="*/ 2166787 h 2714626"/>
              <a:gd name="connsiteX4573" fmla="*/ 486914 w 4719208"/>
              <a:gd name="connsiteY4573" fmla="*/ 2166787 h 2714626"/>
              <a:gd name="connsiteX4574" fmla="*/ 485029 w 4719208"/>
              <a:gd name="connsiteY4574" fmla="*/ 2168595 h 2714626"/>
              <a:gd name="connsiteX4575" fmla="*/ 481730 w 4719208"/>
              <a:gd name="connsiteY4575" fmla="*/ 2164979 h 2714626"/>
              <a:gd name="connsiteX4576" fmla="*/ 483143 w 4719208"/>
              <a:gd name="connsiteY4576" fmla="*/ 2161363 h 2714626"/>
              <a:gd name="connsiteX4577" fmla="*/ 485029 w 4719208"/>
              <a:gd name="connsiteY4577" fmla="*/ 2159193 h 2714626"/>
              <a:gd name="connsiteX4578" fmla="*/ 478903 w 4719208"/>
              <a:gd name="connsiteY4578" fmla="*/ 2156662 h 2714626"/>
              <a:gd name="connsiteX4579" fmla="*/ 470891 w 4719208"/>
              <a:gd name="connsiteY4579" fmla="*/ 2150153 h 2714626"/>
              <a:gd name="connsiteX4580" fmla="*/ 465708 w 4719208"/>
              <a:gd name="connsiteY4580" fmla="*/ 2144729 h 2714626"/>
              <a:gd name="connsiteX4581" fmla="*/ 463823 w 4719208"/>
              <a:gd name="connsiteY4581" fmla="*/ 2143644 h 2714626"/>
              <a:gd name="connsiteX4582" fmla="*/ 463351 w 4719208"/>
              <a:gd name="connsiteY4582" fmla="*/ 2146175 h 2714626"/>
              <a:gd name="connsiteX4583" fmla="*/ 461938 w 4719208"/>
              <a:gd name="connsiteY4583" fmla="*/ 2147260 h 2714626"/>
              <a:gd name="connsiteX4584" fmla="*/ 460995 w 4719208"/>
              <a:gd name="connsiteY4584" fmla="*/ 2145452 h 2714626"/>
              <a:gd name="connsiteX4585" fmla="*/ 459110 w 4719208"/>
              <a:gd name="connsiteY4585" fmla="*/ 2140751 h 2714626"/>
              <a:gd name="connsiteX4586" fmla="*/ 460995 w 4719208"/>
              <a:gd name="connsiteY4586" fmla="*/ 2138581 h 2714626"/>
              <a:gd name="connsiteX4587" fmla="*/ 457697 w 4719208"/>
              <a:gd name="connsiteY4587" fmla="*/ 2136412 h 2714626"/>
              <a:gd name="connsiteX4588" fmla="*/ 454397 w 4719208"/>
              <a:gd name="connsiteY4588" fmla="*/ 2134242 h 2714626"/>
              <a:gd name="connsiteX4589" fmla="*/ 453926 w 4719208"/>
              <a:gd name="connsiteY4589" fmla="*/ 2136412 h 2714626"/>
              <a:gd name="connsiteX4590" fmla="*/ 454397 w 4719208"/>
              <a:gd name="connsiteY4590" fmla="*/ 2138943 h 2714626"/>
              <a:gd name="connsiteX4591" fmla="*/ 451099 w 4719208"/>
              <a:gd name="connsiteY4591" fmla="*/ 2136412 h 2714626"/>
              <a:gd name="connsiteX4592" fmla="*/ 448271 w 4719208"/>
              <a:gd name="connsiteY4592" fmla="*/ 2129180 h 2714626"/>
              <a:gd name="connsiteX4593" fmla="*/ 444030 w 4719208"/>
              <a:gd name="connsiteY4593" fmla="*/ 2125925 h 2714626"/>
              <a:gd name="connsiteX4594" fmla="*/ 440732 w 4719208"/>
              <a:gd name="connsiteY4594" fmla="*/ 2126649 h 2714626"/>
              <a:gd name="connsiteX4595" fmla="*/ 437903 w 4719208"/>
              <a:gd name="connsiteY4595" fmla="*/ 2120140 h 2714626"/>
              <a:gd name="connsiteX4596" fmla="*/ 425180 w 4719208"/>
              <a:gd name="connsiteY4596" fmla="*/ 2107483 h 2714626"/>
              <a:gd name="connsiteX4597" fmla="*/ 416227 w 4719208"/>
              <a:gd name="connsiteY4597" fmla="*/ 2102782 h 2714626"/>
              <a:gd name="connsiteX4598" fmla="*/ 419054 w 4719208"/>
              <a:gd name="connsiteY4598" fmla="*/ 2102782 h 2714626"/>
              <a:gd name="connsiteX4599" fmla="*/ 420938 w 4719208"/>
              <a:gd name="connsiteY4599" fmla="*/ 2101697 h 2714626"/>
              <a:gd name="connsiteX4600" fmla="*/ 420938 w 4719208"/>
              <a:gd name="connsiteY4600" fmla="*/ 2099527 h 2714626"/>
              <a:gd name="connsiteX4601" fmla="*/ 416227 w 4719208"/>
              <a:gd name="connsiteY4601" fmla="*/ 2096996 h 2714626"/>
              <a:gd name="connsiteX4602" fmla="*/ 409628 w 4719208"/>
              <a:gd name="connsiteY4602" fmla="*/ 2089041 h 2714626"/>
              <a:gd name="connsiteX4603" fmla="*/ 411514 w 4719208"/>
              <a:gd name="connsiteY4603" fmla="*/ 2085063 h 2714626"/>
              <a:gd name="connsiteX4604" fmla="*/ 403502 w 4719208"/>
              <a:gd name="connsiteY4604" fmla="*/ 2081447 h 2714626"/>
              <a:gd name="connsiteX4605" fmla="*/ 395963 w 4719208"/>
              <a:gd name="connsiteY4605" fmla="*/ 2077108 h 2714626"/>
              <a:gd name="connsiteX4606" fmla="*/ 395963 w 4719208"/>
              <a:gd name="connsiteY4606" fmla="*/ 2078554 h 2714626"/>
              <a:gd name="connsiteX4607" fmla="*/ 398790 w 4719208"/>
              <a:gd name="connsiteY4607" fmla="*/ 2082893 h 2714626"/>
              <a:gd name="connsiteX4608" fmla="*/ 396905 w 4719208"/>
              <a:gd name="connsiteY4608" fmla="*/ 2083978 h 2714626"/>
              <a:gd name="connsiteX4609" fmla="*/ 396905 w 4719208"/>
              <a:gd name="connsiteY4609" fmla="*/ 2081809 h 2714626"/>
              <a:gd name="connsiteX4610" fmla="*/ 392664 w 4719208"/>
              <a:gd name="connsiteY4610" fmla="*/ 2077108 h 2714626"/>
              <a:gd name="connsiteX4611" fmla="*/ 389365 w 4719208"/>
              <a:gd name="connsiteY4611" fmla="*/ 2077108 h 2714626"/>
              <a:gd name="connsiteX4612" fmla="*/ 389365 w 4719208"/>
              <a:gd name="connsiteY4612" fmla="*/ 2074938 h 2714626"/>
              <a:gd name="connsiteX4613" fmla="*/ 390779 w 4719208"/>
              <a:gd name="connsiteY4613" fmla="*/ 2072045 h 2714626"/>
              <a:gd name="connsiteX4614" fmla="*/ 393135 w 4719208"/>
              <a:gd name="connsiteY4614" fmla="*/ 2071322 h 2714626"/>
              <a:gd name="connsiteX4615" fmla="*/ 387952 w 4719208"/>
              <a:gd name="connsiteY4615" fmla="*/ 2067706 h 2714626"/>
              <a:gd name="connsiteX4616" fmla="*/ 382297 w 4719208"/>
              <a:gd name="connsiteY4616" fmla="*/ 2063728 h 2714626"/>
              <a:gd name="connsiteX4617" fmla="*/ 381825 w 4719208"/>
              <a:gd name="connsiteY4617" fmla="*/ 2066260 h 2714626"/>
              <a:gd name="connsiteX4618" fmla="*/ 384653 w 4719208"/>
              <a:gd name="connsiteY4618" fmla="*/ 2069875 h 2714626"/>
              <a:gd name="connsiteX4619" fmla="*/ 381825 w 4719208"/>
              <a:gd name="connsiteY4619" fmla="*/ 2071322 h 2714626"/>
              <a:gd name="connsiteX4620" fmla="*/ 388423 w 4719208"/>
              <a:gd name="connsiteY4620" fmla="*/ 2078554 h 2714626"/>
              <a:gd name="connsiteX4621" fmla="*/ 395491 w 4719208"/>
              <a:gd name="connsiteY4621" fmla="*/ 2089764 h 2714626"/>
              <a:gd name="connsiteX4622" fmla="*/ 400675 w 4719208"/>
              <a:gd name="connsiteY4622" fmla="*/ 2094827 h 2714626"/>
              <a:gd name="connsiteX4623" fmla="*/ 405388 w 4719208"/>
              <a:gd name="connsiteY4623" fmla="*/ 2095911 h 2714626"/>
              <a:gd name="connsiteX4624" fmla="*/ 406330 w 4719208"/>
              <a:gd name="connsiteY4624" fmla="*/ 2098804 h 2714626"/>
              <a:gd name="connsiteX4625" fmla="*/ 412456 w 4719208"/>
              <a:gd name="connsiteY4625" fmla="*/ 2105313 h 2714626"/>
              <a:gd name="connsiteX4626" fmla="*/ 415755 w 4719208"/>
              <a:gd name="connsiteY4626" fmla="*/ 2105675 h 2714626"/>
              <a:gd name="connsiteX4627" fmla="*/ 413870 w 4719208"/>
              <a:gd name="connsiteY4627" fmla="*/ 2109291 h 2714626"/>
              <a:gd name="connsiteX4628" fmla="*/ 417640 w 4719208"/>
              <a:gd name="connsiteY4628" fmla="*/ 2115077 h 2714626"/>
              <a:gd name="connsiteX4629" fmla="*/ 423295 w 4719208"/>
              <a:gd name="connsiteY4629" fmla="*/ 2117246 h 2714626"/>
              <a:gd name="connsiteX4630" fmla="*/ 414341 w 4719208"/>
              <a:gd name="connsiteY4630" fmla="*/ 2121947 h 2714626"/>
              <a:gd name="connsiteX4631" fmla="*/ 403502 w 4719208"/>
              <a:gd name="connsiteY4631" fmla="*/ 2128818 h 2714626"/>
              <a:gd name="connsiteX4632" fmla="*/ 397847 w 4719208"/>
              <a:gd name="connsiteY4632" fmla="*/ 2127010 h 2714626"/>
              <a:gd name="connsiteX4633" fmla="*/ 392664 w 4719208"/>
              <a:gd name="connsiteY4633" fmla="*/ 2126649 h 2714626"/>
              <a:gd name="connsiteX4634" fmla="*/ 392664 w 4719208"/>
              <a:gd name="connsiteY4634" fmla="*/ 2121947 h 2714626"/>
              <a:gd name="connsiteX4635" fmla="*/ 386537 w 4719208"/>
              <a:gd name="connsiteY4635" fmla="*/ 2116162 h 2714626"/>
              <a:gd name="connsiteX4636" fmla="*/ 382297 w 4719208"/>
              <a:gd name="connsiteY4636" fmla="*/ 2111822 h 2714626"/>
              <a:gd name="connsiteX4637" fmla="*/ 386066 w 4719208"/>
              <a:gd name="connsiteY4637" fmla="*/ 2111461 h 2714626"/>
              <a:gd name="connsiteX4638" fmla="*/ 386066 w 4719208"/>
              <a:gd name="connsiteY4638" fmla="*/ 2107845 h 2714626"/>
              <a:gd name="connsiteX4639" fmla="*/ 380882 w 4719208"/>
              <a:gd name="connsiteY4639" fmla="*/ 2103505 h 2714626"/>
              <a:gd name="connsiteX4640" fmla="*/ 375698 w 4719208"/>
              <a:gd name="connsiteY4640" fmla="*/ 2102059 h 2714626"/>
              <a:gd name="connsiteX4641" fmla="*/ 375227 w 4719208"/>
              <a:gd name="connsiteY4641" fmla="*/ 2103144 h 2714626"/>
              <a:gd name="connsiteX4642" fmla="*/ 375227 w 4719208"/>
              <a:gd name="connsiteY4642" fmla="*/ 2096996 h 2714626"/>
              <a:gd name="connsiteX4643" fmla="*/ 375698 w 4719208"/>
              <a:gd name="connsiteY4643" fmla="*/ 2091210 h 2714626"/>
              <a:gd name="connsiteX4644" fmla="*/ 373814 w 4719208"/>
              <a:gd name="connsiteY4644" fmla="*/ 2089764 h 2714626"/>
              <a:gd name="connsiteX4645" fmla="*/ 369572 w 4719208"/>
              <a:gd name="connsiteY4645" fmla="*/ 2090487 h 2714626"/>
              <a:gd name="connsiteX4646" fmla="*/ 368159 w 4719208"/>
              <a:gd name="connsiteY4646" fmla="*/ 2090126 h 2714626"/>
              <a:gd name="connsiteX4647" fmla="*/ 369572 w 4719208"/>
              <a:gd name="connsiteY4647" fmla="*/ 2087595 h 2714626"/>
              <a:gd name="connsiteX4648" fmla="*/ 364860 w 4719208"/>
              <a:gd name="connsiteY4648" fmla="*/ 2082170 h 2714626"/>
              <a:gd name="connsiteX4649" fmla="*/ 362033 w 4719208"/>
              <a:gd name="connsiteY4649" fmla="*/ 2079278 h 2714626"/>
              <a:gd name="connsiteX4650" fmla="*/ 360148 w 4719208"/>
              <a:gd name="connsiteY4650" fmla="*/ 2080362 h 2714626"/>
              <a:gd name="connsiteX4651" fmla="*/ 361561 w 4719208"/>
              <a:gd name="connsiteY4651" fmla="*/ 2082170 h 2714626"/>
              <a:gd name="connsiteX4652" fmla="*/ 355906 w 4719208"/>
              <a:gd name="connsiteY4652" fmla="*/ 2077469 h 2714626"/>
              <a:gd name="connsiteX4653" fmla="*/ 343183 w 4719208"/>
              <a:gd name="connsiteY4653" fmla="*/ 2065174 h 2714626"/>
              <a:gd name="connsiteX4654" fmla="*/ 340826 w 4719208"/>
              <a:gd name="connsiteY4654" fmla="*/ 2058304 h 2714626"/>
              <a:gd name="connsiteX4655" fmla="*/ 338941 w 4719208"/>
              <a:gd name="connsiteY4655" fmla="*/ 2058304 h 2714626"/>
              <a:gd name="connsiteX4656" fmla="*/ 337057 w 4719208"/>
              <a:gd name="connsiteY4656" fmla="*/ 2059389 h 2714626"/>
              <a:gd name="connsiteX4657" fmla="*/ 333758 w 4719208"/>
              <a:gd name="connsiteY4657" fmla="*/ 2049625 h 2714626"/>
              <a:gd name="connsiteX4658" fmla="*/ 320563 w 4719208"/>
              <a:gd name="connsiteY4658" fmla="*/ 2033353 h 2714626"/>
              <a:gd name="connsiteX4659" fmla="*/ 312080 w 4719208"/>
              <a:gd name="connsiteY4659" fmla="*/ 2023951 h 2714626"/>
              <a:gd name="connsiteX4660" fmla="*/ 313965 w 4719208"/>
              <a:gd name="connsiteY4660" fmla="*/ 2023951 h 2714626"/>
              <a:gd name="connsiteX4661" fmla="*/ 315850 w 4719208"/>
              <a:gd name="connsiteY4661" fmla="*/ 2022866 h 2714626"/>
              <a:gd name="connsiteX4662" fmla="*/ 310666 w 4719208"/>
              <a:gd name="connsiteY4662" fmla="*/ 2017803 h 2714626"/>
              <a:gd name="connsiteX4663" fmla="*/ 307838 w 4719208"/>
              <a:gd name="connsiteY4663" fmla="*/ 2010571 h 2714626"/>
              <a:gd name="connsiteX4664" fmla="*/ 313022 w 4719208"/>
              <a:gd name="connsiteY4664" fmla="*/ 2015272 h 2714626"/>
              <a:gd name="connsiteX4665" fmla="*/ 326218 w 4719208"/>
              <a:gd name="connsiteY4665" fmla="*/ 2022505 h 2714626"/>
              <a:gd name="connsiteX4666" fmla="*/ 332344 w 4719208"/>
              <a:gd name="connsiteY4666" fmla="*/ 2029375 h 2714626"/>
              <a:gd name="connsiteX4667" fmla="*/ 332344 w 4719208"/>
              <a:gd name="connsiteY4667" fmla="*/ 2024675 h 2714626"/>
              <a:gd name="connsiteX4668" fmla="*/ 325276 w 4719208"/>
              <a:gd name="connsiteY4668" fmla="*/ 2016719 h 2714626"/>
              <a:gd name="connsiteX4669" fmla="*/ 325276 w 4719208"/>
              <a:gd name="connsiteY4669" fmla="*/ 2012018 h 2714626"/>
              <a:gd name="connsiteX4670" fmla="*/ 324804 w 4719208"/>
              <a:gd name="connsiteY4670" fmla="*/ 2014188 h 2714626"/>
              <a:gd name="connsiteX4671" fmla="*/ 322919 w 4719208"/>
              <a:gd name="connsiteY4671" fmla="*/ 2014549 h 2714626"/>
              <a:gd name="connsiteX4672" fmla="*/ 320092 w 4719208"/>
              <a:gd name="connsiteY4672" fmla="*/ 2009848 h 2714626"/>
              <a:gd name="connsiteX4673" fmla="*/ 320563 w 4719208"/>
              <a:gd name="connsiteY4673" fmla="*/ 2006232 h 2714626"/>
              <a:gd name="connsiteX4674" fmla="*/ 315850 w 4719208"/>
              <a:gd name="connsiteY4674" fmla="*/ 2004785 h 2714626"/>
              <a:gd name="connsiteX4675" fmla="*/ 311137 w 4719208"/>
              <a:gd name="connsiteY4675" fmla="*/ 1999362 h 2714626"/>
              <a:gd name="connsiteX4676" fmla="*/ 306896 w 4719208"/>
              <a:gd name="connsiteY4676" fmla="*/ 1997553 h 2714626"/>
              <a:gd name="connsiteX4677" fmla="*/ 308310 w 4719208"/>
              <a:gd name="connsiteY4677" fmla="*/ 1995745 h 2714626"/>
              <a:gd name="connsiteX4678" fmla="*/ 312080 w 4719208"/>
              <a:gd name="connsiteY4678" fmla="*/ 1995745 h 2714626"/>
              <a:gd name="connsiteX4679" fmla="*/ 311137 w 4719208"/>
              <a:gd name="connsiteY4679" fmla="*/ 1995022 h 2714626"/>
              <a:gd name="connsiteX4680" fmla="*/ 315379 w 4719208"/>
              <a:gd name="connsiteY4680" fmla="*/ 1997553 h 2714626"/>
              <a:gd name="connsiteX4681" fmla="*/ 321976 w 4719208"/>
              <a:gd name="connsiteY4681" fmla="*/ 2005148 h 2714626"/>
              <a:gd name="connsiteX4682" fmla="*/ 328103 w 4719208"/>
              <a:gd name="connsiteY4682" fmla="*/ 2007679 h 2714626"/>
              <a:gd name="connsiteX4683" fmla="*/ 331402 w 4719208"/>
              <a:gd name="connsiteY4683" fmla="*/ 2007317 h 2714626"/>
              <a:gd name="connsiteX4684" fmla="*/ 332815 w 4719208"/>
              <a:gd name="connsiteY4684" fmla="*/ 2008763 h 2714626"/>
              <a:gd name="connsiteX4685" fmla="*/ 329516 w 4719208"/>
              <a:gd name="connsiteY4685" fmla="*/ 2009487 h 2714626"/>
              <a:gd name="connsiteX4686" fmla="*/ 328103 w 4719208"/>
              <a:gd name="connsiteY4686" fmla="*/ 2010571 h 2714626"/>
              <a:gd name="connsiteX4687" fmla="*/ 332815 w 4719208"/>
              <a:gd name="connsiteY4687" fmla="*/ 2012018 h 2714626"/>
              <a:gd name="connsiteX4688" fmla="*/ 338941 w 4719208"/>
              <a:gd name="connsiteY4688" fmla="*/ 2011657 h 2714626"/>
              <a:gd name="connsiteX4689" fmla="*/ 334229 w 4719208"/>
              <a:gd name="connsiteY4689" fmla="*/ 2008402 h 2714626"/>
              <a:gd name="connsiteX4690" fmla="*/ 328103 w 4719208"/>
              <a:gd name="connsiteY4690" fmla="*/ 2000085 h 2714626"/>
              <a:gd name="connsiteX4691" fmla="*/ 323390 w 4719208"/>
              <a:gd name="connsiteY4691" fmla="*/ 1999000 h 2714626"/>
              <a:gd name="connsiteX4692" fmla="*/ 318206 w 4719208"/>
              <a:gd name="connsiteY4692" fmla="*/ 1989236 h 2714626"/>
              <a:gd name="connsiteX4693" fmla="*/ 306425 w 4719208"/>
              <a:gd name="connsiteY4693" fmla="*/ 1975495 h 2714626"/>
              <a:gd name="connsiteX4694" fmla="*/ 297472 w 4719208"/>
              <a:gd name="connsiteY4694" fmla="*/ 1969348 h 2714626"/>
              <a:gd name="connsiteX4695" fmla="*/ 292759 w 4719208"/>
              <a:gd name="connsiteY4695" fmla="*/ 1967901 h 2714626"/>
              <a:gd name="connsiteX4696" fmla="*/ 295586 w 4719208"/>
              <a:gd name="connsiteY4696" fmla="*/ 1965732 h 2714626"/>
              <a:gd name="connsiteX4697" fmla="*/ 295586 w 4719208"/>
              <a:gd name="connsiteY4697" fmla="*/ 1963562 h 2714626"/>
              <a:gd name="connsiteX4698" fmla="*/ 288989 w 4719208"/>
              <a:gd name="connsiteY4698" fmla="*/ 1958500 h 2714626"/>
              <a:gd name="connsiteX4699" fmla="*/ 280035 w 4719208"/>
              <a:gd name="connsiteY4699" fmla="*/ 1948374 h 2714626"/>
              <a:gd name="connsiteX4700" fmla="*/ 272495 w 4719208"/>
              <a:gd name="connsiteY4700" fmla="*/ 1945482 h 2714626"/>
              <a:gd name="connsiteX4701" fmla="*/ 268254 w 4719208"/>
              <a:gd name="connsiteY4701" fmla="*/ 1945843 h 2714626"/>
              <a:gd name="connsiteX4702" fmla="*/ 269197 w 4719208"/>
              <a:gd name="connsiteY4702" fmla="*/ 1943312 h 2714626"/>
              <a:gd name="connsiteX4703" fmla="*/ 272966 w 4719208"/>
              <a:gd name="connsiteY4703" fmla="*/ 1941865 h 2714626"/>
              <a:gd name="connsiteX4704" fmla="*/ 282862 w 4719208"/>
              <a:gd name="connsiteY4704" fmla="*/ 1948013 h 2714626"/>
              <a:gd name="connsiteX4705" fmla="*/ 292288 w 4719208"/>
              <a:gd name="connsiteY4705" fmla="*/ 1958500 h 2714626"/>
              <a:gd name="connsiteX4706" fmla="*/ 298885 w 4719208"/>
              <a:gd name="connsiteY4706" fmla="*/ 1964286 h 2714626"/>
              <a:gd name="connsiteX4707" fmla="*/ 304540 w 4719208"/>
              <a:gd name="connsiteY4707" fmla="*/ 1965732 h 2714626"/>
              <a:gd name="connsiteX4708" fmla="*/ 305011 w 4719208"/>
              <a:gd name="connsiteY4708" fmla="*/ 1964286 h 2714626"/>
              <a:gd name="connsiteX4709" fmla="*/ 302184 w 4719208"/>
              <a:gd name="connsiteY4709" fmla="*/ 1959946 h 2714626"/>
              <a:gd name="connsiteX4710" fmla="*/ 305011 w 4719208"/>
              <a:gd name="connsiteY4710" fmla="*/ 1959584 h 2714626"/>
              <a:gd name="connsiteX4711" fmla="*/ 295586 w 4719208"/>
              <a:gd name="connsiteY4711" fmla="*/ 1950544 h 2714626"/>
              <a:gd name="connsiteX4712" fmla="*/ 276736 w 4719208"/>
              <a:gd name="connsiteY4712" fmla="*/ 1928847 h 2714626"/>
              <a:gd name="connsiteX4713" fmla="*/ 268254 w 4719208"/>
              <a:gd name="connsiteY4713" fmla="*/ 1921254 h 2714626"/>
              <a:gd name="connsiteX4714" fmla="*/ 270610 w 4719208"/>
              <a:gd name="connsiteY4714" fmla="*/ 1919807 h 2714626"/>
              <a:gd name="connsiteX4715" fmla="*/ 272966 w 4719208"/>
              <a:gd name="connsiteY4715" fmla="*/ 1923424 h 2714626"/>
              <a:gd name="connsiteX4716" fmla="*/ 274380 w 4719208"/>
              <a:gd name="connsiteY4716" fmla="*/ 1923424 h 2714626"/>
              <a:gd name="connsiteX4717" fmla="*/ 264955 w 4719208"/>
              <a:gd name="connsiteY4717" fmla="*/ 1913660 h 2714626"/>
              <a:gd name="connsiteX4718" fmla="*/ 252703 w 4719208"/>
              <a:gd name="connsiteY4718" fmla="*/ 1897388 h 2714626"/>
              <a:gd name="connsiteX4719" fmla="*/ 243278 w 4719208"/>
              <a:gd name="connsiteY4719" fmla="*/ 1889071 h 2714626"/>
              <a:gd name="connsiteX4720" fmla="*/ 237151 w 4719208"/>
              <a:gd name="connsiteY4720" fmla="*/ 1886901 h 2714626"/>
              <a:gd name="connsiteX4721" fmla="*/ 239036 w 4719208"/>
              <a:gd name="connsiteY4721" fmla="*/ 1886178 h 2714626"/>
              <a:gd name="connsiteX4722" fmla="*/ 241864 w 4719208"/>
              <a:gd name="connsiteY4722" fmla="*/ 1887985 h 2714626"/>
              <a:gd name="connsiteX4723" fmla="*/ 244220 w 4719208"/>
              <a:gd name="connsiteY4723" fmla="*/ 1887624 h 2714626"/>
              <a:gd name="connsiteX4724" fmla="*/ 239036 w 4719208"/>
              <a:gd name="connsiteY4724" fmla="*/ 1882923 h 2714626"/>
              <a:gd name="connsiteX4725" fmla="*/ 238128 w 4719208"/>
              <a:gd name="connsiteY4725" fmla="*/ 1874212 h 2714626"/>
              <a:gd name="connsiteX4726" fmla="*/ 233189 w 4719208"/>
              <a:gd name="connsiteY4726" fmla="*/ 1869679 h 2714626"/>
              <a:gd name="connsiteX4727" fmla="*/ 229612 w 4719208"/>
              <a:gd name="connsiteY4727" fmla="*/ 1868458 h 2714626"/>
              <a:gd name="connsiteX4728" fmla="*/ 230129 w 4719208"/>
              <a:gd name="connsiteY4728" fmla="*/ 1866870 h 2714626"/>
              <a:gd name="connsiteX4729" fmla="*/ 192854 w 4719208"/>
              <a:gd name="connsiteY4729" fmla="*/ 1832659 h 2714626"/>
              <a:gd name="connsiteX4730" fmla="*/ 192854 w 4719208"/>
              <a:gd name="connsiteY4730" fmla="*/ 1834468 h 2714626"/>
              <a:gd name="connsiteX4731" fmla="*/ 190027 w 4719208"/>
              <a:gd name="connsiteY4731" fmla="*/ 1834106 h 2714626"/>
              <a:gd name="connsiteX4732" fmla="*/ 187199 w 4719208"/>
              <a:gd name="connsiteY4732" fmla="*/ 1832659 h 2714626"/>
              <a:gd name="connsiteX4733" fmla="*/ 185314 w 4719208"/>
              <a:gd name="connsiteY4733" fmla="*/ 1829405 h 2714626"/>
              <a:gd name="connsiteX4734" fmla="*/ 185314 w 4719208"/>
              <a:gd name="connsiteY4734" fmla="*/ 1827236 h 2714626"/>
              <a:gd name="connsiteX4735" fmla="*/ 188141 w 4719208"/>
              <a:gd name="connsiteY4735" fmla="*/ 1827959 h 2714626"/>
              <a:gd name="connsiteX4736" fmla="*/ 145258 w 4719208"/>
              <a:gd name="connsiteY4736" fmla="*/ 1785288 h 2714626"/>
              <a:gd name="connsiteX4737" fmla="*/ 67973 w 4719208"/>
              <a:gd name="connsiteY4737" fmla="*/ 1695609 h 2714626"/>
              <a:gd name="connsiteX4738" fmla="*/ 32629 w 4719208"/>
              <a:gd name="connsiteY4738" fmla="*/ 1648600 h 2714626"/>
              <a:gd name="connsiteX4739" fmla="*/ 60433 w 4719208"/>
              <a:gd name="connsiteY4739" fmla="*/ 1693440 h 2714626"/>
              <a:gd name="connsiteX4740" fmla="*/ 116052 w 4719208"/>
              <a:gd name="connsiteY4740" fmla="*/ 1767895 h 2714626"/>
              <a:gd name="connsiteX4741" fmla="*/ 116955 w 4719208"/>
              <a:gd name="connsiteY4741" fmla="*/ 1769016 h 2714626"/>
              <a:gd name="connsiteX4742" fmla="*/ 119450 w 4719208"/>
              <a:gd name="connsiteY4742" fmla="*/ 1770101 h 2714626"/>
              <a:gd name="connsiteX4743" fmla="*/ 120281 w 4719208"/>
              <a:gd name="connsiteY4743" fmla="*/ 1769016 h 2714626"/>
              <a:gd name="connsiteX4744" fmla="*/ 120281 w 4719208"/>
              <a:gd name="connsiteY4744" fmla="*/ 1770824 h 2714626"/>
              <a:gd name="connsiteX4745" fmla="*/ 119450 w 4719208"/>
              <a:gd name="connsiteY4745" fmla="*/ 1771909 h 2714626"/>
              <a:gd name="connsiteX4746" fmla="*/ 118884 w 4719208"/>
              <a:gd name="connsiteY4746" fmla="*/ 1771685 h 2714626"/>
              <a:gd name="connsiteX4747" fmla="*/ 124994 w 4719208"/>
              <a:gd name="connsiteY4747" fmla="*/ 1779865 h 2714626"/>
              <a:gd name="connsiteX4748" fmla="*/ 132730 w 4719208"/>
              <a:gd name="connsiteY4748" fmla="*/ 1788968 h 2714626"/>
              <a:gd name="connsiteX4749" fmla="*/ 136775 w 4719208"/>
              <a:gd name="connsiteY4749" fmla="*/ 1787097 h 2714626"/>
              <a:gd name="connsiteX4750" fmla="*/ 137246 w 4719208"/>
              <a:gd name="connsiteY4750" fmla="*/ 1790694 h 2714626"/>
              <a:gd name="connsiteX4751" fmla="*/ 140074 w 4719208"/>
              <a:gd name="connsiteY4751" fmla="*/ 1794691 h 2714626"/>
              <a:gd name="connsiteX4752" fmla="*/ 137402 w 4719208"/>
              <a:gd name="connsiteY4752" fmla="*/ 1794464 h 2714626"/>
              <a:gd name="connsiteX4753" fmla="*/ 160338 w 4719208"/>
              <a:gd name="connsiteY4753" fmla="*/ 1821450 h 2714626"/>
              <a:gd name="connsiteX4754" fmla="*/ 181072 w 4719208"/>
              <a:gd name="connsiteY4754" fmla="*/ 1836637 h 2714626"/>
              <a:gd name="connsiteX4755" fmla="*/ 183900 w 4719208"/>
              <a:gd name="connsiteY4755" fmla="*/ 1839168 h 2714626"/>
              <a:gd name="connsiteX4756" fmla="*/ 183900 w 4719208"/>
              <a:gd name="connsiteY4756" fmla="*/ 1842061 h 2714626"/>
              <a:gd name="connsiteX4757" fmla="*/ 182486 w 4719208"/>
              <a:gd name="connsiteY4757" fmla="*/ 1843146 h 2714626"/>
              <a:gd name="connsiteX4758" fmla="*/ 179188 w 4719208"/>
              <a:gd name="connsiteY4758" fmla="*/ 1840977 h 2714626"/>
              <a:gd name="connsiteX4759" fmla="*/ 173533 w 4719208"/>
              <a:gd name="connsiteY4759" fmla="*/ 1836637 h 2714626"/>
              <a:gd name="connsiteX4760" fmla="*/ 179659 w 4719208"/>
              <a:gd name="connsiteY4760" fmla="*/ 1844593 h 2714626"/>
              <a:gd name="connsiteX4761" fmla="*/ 182958 w 4719208"/>
              <a:gd name="connsiteY4761" fmla="*/ 1854356 h 2714626"/>
              <a:gd name="connsiteX4762" fmla="*/ 182015 w 4719208"/>
              <a:gd name="connsiteY4762" fmla="*/ 1859780 h 2714626"/>
              <a:gd name="connsiteX4763" fmla="*/ 179659 w 4719208"/>
              <a:gd name="connsiteY4763" fmla="*/ 1861226 h 2714626"/>
              <a:gd name="connsiteX4764" fmla="*/ 177302 w 4719208"/>
              <a:gd name="connsiteY4764" fmla="*/ 1861588 h 2714626"/>
              <a:gd name="connsiteX4765" fmla="*/ 170234 w 4719208"/>
              <a:gd name="connsiteY4765" fmla="*/ 1861226 h 2714626"/>
              <a:gd name="connsiteX4766" fmla="*/ 166760 w 4719208"/>
              <a:gd name="connsiteY4766" fmla="*/ 1859548 h 2714626"/>
              <a:gd name="connsiteX4767" fmla="*/ 169291 w 4719208"/>
              <a:gd name="connsiteY4767" fmla="*/ 1863597 h 2714626"/>
              <a:gd name="connsiteX4768" fmla="*/ 171176 w 4719208"/>
              <a:gd name="connsiteY4768" fmla="*/ 1870176 h 2714626"/>
              <a:gd name="connsiteX4769" fmla="*/ 171176 w 4719208"/>
              <a:gd name="connsiteY4769" fmla="*/ 1868714 h 2714626"/>
              <a:gd name="connsiteX4770" fmla="*/ 172591 w 4719208"/>
              <a:gd name="connsiteY4770" fmla="*/ 1868714 h 2714626"/>
              <a:gd name="connsiteX4771" fmla="*/ 174475 w 4719208"/>
              <a:gd name="connsiteY4771" fmla="*/ 1873100 h 2714626"/>
              <a:gd name="connsiteX4772" fmla="*/ 177302 w 4719208"/>
              <a:gd name="connsiteY4772" fmla="*/ 1873831 h 2714626"/>
              <a:gd name="connsiteX4773" fmla="*/ 176831 w 4719208"/>
              <a:gd name="connsiteY4773" fmla="*/ 1874927 h 2714626"/>
              <a:gd name="connsiteX4774" fmla="*/ 174475 w 4719208"/>
              <a:gd name="connsiteY4774" fmla="*/ 1874561 h 2714626"/>
              <a:gd name="connsiteX4775" fmla="*/ 174475 w 4719208"/>
              <a:gd name="connsiteY4775" fmla="*/ 1876754 h 2714626"/>
              <a:gd name="connsiteX4776" fmla="*/ 180130 w 4719208"/>
              <a:gd name="connsiteY4776" fmla="*/ 1878217 h 2714626"/>
              <a:gd name="connsiteX4777" fmla="*/ 180130 w 4719208"/>
              <a:gd name="connsiteY4777" fmla="*/ 1882967 h 2714626"/>
              <a:gd name="connsiteX4778" fmla="*/ 187670 w 4719208"/>
              <a:gd name="connsiteY4778" fmla="*/ 1891373 h 2714626"/>
              <a:gd name="connsiteX4779" fmla="*/ 190969 w 4719208"/>
              <a:gd name="connsiteY4779" fmla="*/ 1895394 h 2714626"/>
              <a:gd name="connsiteX4780" fmla="*/ 187670 w 4719208"/>
              <a:gd name="connsiteY4780" fmla="*/ 1895394 h 2714626"/>
              <a:gd name="connsiteX4781" fmla="*/ 182015 w 4719208"/>
              <a:gd name="connsiteY4781" fmla="*/ 1892470 h 2714626"/>
              <a:gd name="connsiteX4782" fmla="*/ 177302 w 4719208"/>
              <a:gd name="connsiteY4782" fmla="*/ 1884430 h 2714626"/>
              <a:gd name="connsiteX4783" fmla="*/ 173062 w 4719208"/>
              <a:gd name="connsiteY4783" fmla="*/ 1881506 h 2714626"/>
              <a:gd name="connsiteX4784" fmla="*/ 172591 w 4719208"/>
              <a:gd name="connsiteY4784" fmla="*/ 1884064 h 2714626"/>
              <a:gd name="connsiteX4785" fmla="*/ 175418 w 4719208"/>
              <a:gd name="connsiteY4785" fmla="*/ 1888816 h 2714626"/>
              <a:gd name="connsiteX4786" fmla="*/ 182486 w 4719208"/>
              <a:gd name="connsiteY4786" fmla="*/ 1896125 h 2714626"/>
              <a:gd name="connsiteX4787" fmla="*/ 185314 w 4719208"/>
              <a:gd name="connsiteY4787" fmla="*/ 1902338 h 2714626"/>
              <a:gd name="connsiteX4788" fmla="*/ 188141 w 4719208"/>
              <a:gd name="connsiteY4788" fmla="*/ 1903435 h 2714626"/>
              <a:gd name="connsiteX4789" fmla="*/ 191440 w 4719208"/>
              <a:gd name="connsiteY4789" fmla="*/ 1900876 h 2714626"/>
              <a:gd name="connsiteX4790" fmla="*/ 194268 w 4719208"/>
              <a:gd name="connsiteY4790" fmla="*/ 1900876 h 2714626"/>
              <a:gd name="connsiteX4791" fmla="*/ 194739 w 4719208"/>
              <a:gd name="connsiteY4791" fmla="*/ 1903435 h 2714626"/>
              <a:gd name="connsiteX4792" fmla="*/ 197567 w 4719208"/>
              <a:gd name="connsiteY4792" fmla="*/ 1908551 h 2714626"/>
              <a:gd name="connsiteX4793" fmla="*/ 200866 w 4719208"/>
              <a:gd name="connsiteY4793" fmla="*/ 1909282 h 2714626"/>
              <a:gd name="connsiteX4794" fmla="*/ 200394 w 4719208"/>
              <a:gd name="connsiteY4794" fmla="*/ 1910744 h 2714626"/>
              <a:gd name="connsiteX4795" fmla="*/ 194268 w 4719208"/>
              <a:gd name="connsiteY4795" fmla="*/ 1907089 h 2714626"/>
              <a:gd name="connsiteX4796" fmla="*/ 192383 w 4719208"/>
              <a:gd name="connsiteY4796" fmla="*/ 1904531 h 2714626"/>
              <a:gd name="connsiteX4797" fmla="*/ 191440 w 4719208"/>
              <a:gd name="connsiteY4797" fmla="*/ 1905628 h 2714626"/>
              <a:gd name="connsiteX4798" fmla="*/ 192383 w 4719208"/>
              <a:gd name="connsiteY4798" fmla="*/ 1906724 h 2714626"/>
              <a:gd name="connsiteX4799" fmla="*/ 190969 w 4719208"/>
              <a:gd name="connsiteY4799" fmla="*/ 1906724 h 2714626"/>
              <a:gd name="connsiteX4800" fmla="*/ 189556 w 4719208"/>
              <a:gd name="connsiteY4800" fmla="*/ 1905628 h 2714626"/>
              <a:gd name="connsiteX4801" fmla="*/ 190027 w 4719208"/>
              <a:gd name="connsiteY4801" fmla="*/ 1909282 h 2714626"/>
              <a:gd name="connsiteX4802" fmla="*/ 190969 w 4719208"/>
              <a:gd name="connsiteY4802" fmla="*/ 1912937 h 2714626"/>
              <a:gd name="connsiteX4803" fmla="*/ 164579 w 4719208"/>
              <a:gd name="connsiteY4803" fmla="*/ 1879313 h 2714626"/>
              <a:gd name="connsiteX4804" fmla="*/ 137246 w 4719208"/>
              <a:gd name="connsiteY4804" fmla="*/ 1845689 h 2714626"/>
              <a:gd name="connsiteX4805" fmla="*/ 140545 w 4719208"/>
              <a:gd name="connsiteY4805" fmla="*/ 1845689 h 2714626"/>
              <a:gd name="connsiteX4806" fmla="*/ 144787 w 4719208"/>
              <a:gd name="connsiteY4806" fmla="*/ 1851902 h 2714626"/>
              <a:gd name="connsiteX4807" fmla="*/ 146200 w 4719208"/>
              <a:gd name="connsiteY4807" fmla="*/ 1853364 h 2714626"/>
              <a:gd name="connsiteX4808" fmla="*/ 147614 w 4719208"/>
              <a:gd name="connsiteY4808" fmla="*/ 1850440 h 2714626"/>
              <a:gd name="connsiteX4809" fmla="*/ 143844 w 4719208"/>
              <a:gd name="connsiteY4809" fmla="*/ 1846785 h 2714626"/>
              <a:gd name="connsiteX4810" fmla="*/ 146671 w 4719208"/>
              <a:gd name="connsiteY4810" fmla="*/ 1846785 h 2714626"/>
              <a:gd name="connsiteX4811" fmla="*/ 147185 w 4719208"/>
              <a:gd name="connsiteY4811" fmla="*/ 1845590 h 2714626"/>
              <a:gd name="connsiteX4812" fmla="*/ 134619 w 4719208"/>
              <a:gd name="connsiteY4812" fmla="*/ 1832660 h 2714626"/>
              <a:gd name="connsiteX4813" fmla="*/ 132534 w 4719208"/>
              <a:gd name="connsiteY4813" fmla="*/ 1832660 h 2714626"/>
              <a:gd name="connsiteX4814" fmla="*/ 126408 w 4719208"/>
              <a:gd name="connsiteY4814" fmla="*/ 1828483 h 2714626"/>
              <a:gd name="connsiteX4815" fmla="*/ 124522 w 4719208"/>
              <a:gd name="connsiteY4815" fmla="*/ 1825066 h 2714626"/>
              <a:gd name="connsiteX4816" fmla="*/ 129706 w 4719208"/>
              <a:gd name="connsiteY4816" fmla="*/ 1828483 h 2714626"/>
              <a:gd name="connsiteX4817" fmla="*/ 132237 w 4719208"/>
              <a:gd name="connsiteY4817" fmla="*/ 1830210 h 2714626"/>
              <a:gd name="connsiteX4818" fmla="*/ 128293 w 4719208"/>
              <a:gd name="connsiteY4818" fmla="*/ 1826150 h 2714626"/>
              <a:gd name="connsiteX4819" fmla="*/ 88237 w 4719208"/>
              <a:gd name="connsiteY4819" fmla="*/ 1782034 h 2714626"/>
              <a:gd name="connsiteX4820" fmla="*/ 70329 w 4719208"/>
              <a:gd name="connsiteY4820" fmla="*/ 1759252 h 2714626"/>
              <a:gd name="connsiteX4821" fmla="*/ 61846 w 4719208"/>
              <a:gd name="connsiteY4821" fmla="*/ 1749851 h 2714626"/>
              <a:gd name="connsiteX4822" fmla="*/ 51007 w 4719208"/>
              <a:gd name="connsiteY4822" fmla="*/ 1740811 h 2714626"/>
              <a:gd name="connsiteX4823" fmla="*/ 75984 w 4719208"/>
              <a:gd name="connsiteY4823" fmla="*/ 1778056 h 2714626"/>
              <a:gd name="connsiteX4824" fmla="*/ 132062 w 4719208"/>
              <a:gd name="connsiteY4824" fmla="*/ 1849655 h 2714626"/>
              <a:gd name="connsiteX4825" fmla="*/ 163636 w 4719208"/>
              <a:gd name="connsiteY4825" fmla="*/ 1884008 h 2714626"/>
              <a:gd name="connsiteX4826" fmla="*/ 165992 w 4719208"/>
              <a:gd name="connsiteY4826" fmla="*/ 1887262 h 2714626"/>
              <a:gd name="connsiteX4827" fmla="*/ 168349 w 4719208"/>
              <a:gd name="connsiteY4827" fmla="*/ 1892325 h 2714626"/>
              <a:gd name="connsiteX4828" fmla="*/ 166935 w 4719208"/>
              <a:gd name="connsiteY4828" fmla="*/ 1893410 h 2714626"/>
              <a:gd name="connsiteX4829" fmla="*/ 165521 w 4719208"/>
              <a:gd name="connsiteY4829" fmla="*/ 1894495 h 2714626"/>
              <a:gd name="connsiteX4830" fmla="*/ 159395 w 4719208"/>
              <a:gd name="connsiteY4830" fmla="*/ 1891963 h 2714626"/>
              <a:gd name="connsiteX4831" fmla="*/ 156097 w 4719208"/>
              <a:gd name="connsiteY4831" fmla="*/ 1889432 h 2714626"/>
              <a:gd name="connsiteX4832" fmla="*/ 122638 w 4719208"/>
              <a:gd name="connsiteY4832" fmla="*/ 1862312 h 2714626"/>
              <a:gd name="connsiteX4833" fmla="*/ 61846 w 4719208"/>
              <a:gd name="connsiteY4833" fmla="*/ 1803007 h 2714626"/>
              <a:gd name="connsiteX4834" fmla="*/ 7181 w 4719208"/>
              <a:gd name="connsiteY4834" fmla="*/ 1739364 h 2714626"/>
              <a:gd name="connsiteX4835" fmla="*/ 0 w 4719208"/>
              <a:gd name="connsiteY4835" fmla="*/ 1729115 h 2714626"/>
              <a:gd name="connsiteX4836" fmla="*/ 0 w 4719208"/>
              <a:gd name="connsiteY4836" fmla="*/ 1589411 h 2714626"/>
              <a:gd name="connsiteX4837" fmla="*/ 8124 w 4719208"/>
              <a:gd name="connsiteY4837" fmla="*/ 1605930 h 2714626"/>
              <a:gd name="connsiteX4838" fmla="*/ 37813 w 4719208"/>
              <a:gd name="connsiteY4838" fmla="*/ 1648600 h 2714626"/>
              <a:gd name="connsiteX4839" fmla="*/ 102374 w 4719208"/>
              <a:gd name="connsiteY4839" fmla="*/ 1729962 h 2714626"/>
              <a:gd name="connsiteX4840" fmla="*/ 173533 w 4719208"/>
              <a:gd name="connsiteY4840" fmla="*/ 1808070 h 2714626"/>
              <a:gd name="connsiteX4841" fmla="*/ 223337 w 4719208"/>
              <a:gd name="connsiteY4841" fmla="*/ 1853975 h 2714626"/>
              <a:gd name="connsiteX4842" fmla="*/ 223485 w 4719208"/>
              <a:gd name="connsiteY4842" fmla="*/ 1853633 h 2714626"/>
              <a:gd name="connsiteX4843" fmla="*/ 223014 w 4719208"/>
              <a:gd name="connsiteY4843" fmla="*/ 1852186 h 2714626"/>
              <a:gd name="connsiteX4844" fmla="*/ 225841 w 4719208"/>
              <a:gd name="connsiteY4844" fmla="*/ 1851825 h 2714626"/>
              <a:gd name="connsiteX4845" fmla="*/ 227726 w 4719208"/>
              <a:gd name="connsiteY4845" fmla="*/ 1849655 h 2714626"/>
              <a:gd name="connsiteX4846" fmla="*/ 224899 w 4719208"/>
              <a:gd name="connsiteY4846" fmla="*/ 1843508 h 2714626"/>
              <a:gd name="connsiteX4847" fmla="*/ 205106 w 4719208"/>
              <a:gd name="connsiteY4847" fmla="*/ 1826512 h 2714626"/>
              <a:gd name="connsiteX4848" fmla="*/ 196624 w 4719208"/>
              <a:gd name="connsiteY4848" fmla="*/ 1819280 h 2714626"/>
              <a:gd name="connsiteX4849" fmla="*/ 197095 w 4719208"/>
              <a:gd name="connsiteY4849" fmla="*/ 1818195 h 2714626"/>
              <a:gd name="connsiteX4850" fmla="*/ 198980 w 4719208"/>
              <a:gd name="connsiteY4850" fmla="*/ 1818195 h 2714626"/>
              <a:gd name="connsiteX4851" fmla="*/ 182015 w 4719208"/>
              <a:gd name="connsiteY4851" fmla="*/ 1798668 h 2714626"/>
              <a:gd name="connsiteX4852" fmla="*/ 166464 w 4719208"/>
              <a:gd name="connsiteY4852" fmla="*/ 1776248 h 2714626"/>
              <a:gd name="connsiteX4853" fmla="*/ 164579 w 4719208"/>
              <a:gd name="connsiteY4853" fmla="*/ 1776248 h 2714626"/>
              <a:gd name="connsiteX4854" fmla="*/ 165050 w 4719208"/>
              <a:gd name="connsiteY4854" fmla="*/ 1778418 h 2714626"/>
              <a:gd name="connsiteX4855" fmla="*/ 164107 w 4719208"/>
              <a:gd name="connsiteY4855" fmla="*/ 1774440 h 2714626"/>
              <a:gd name="connsiteX4856" fmla="*/ 161280 w 4719208"/>
              <a:gd name="connsiteY4856" fmla="*/ 1764677 h 2714626"/>
              <a:gd name="connsiteX4857" fmla="*/ 158924 w 4719208"/>
              <a:gd name="connsiteY4857" fmla="*/ 1762146 h 2714626"/>
              <a:gd name="connsiteX4858" fmla="*/ 151384 w 4719208"/>
              <a:gd name="connsiteY4858" fmla="*/ 1760699 h 2714626"/>
              <a:gd name="connsiteX4859" fmla="*/ 145258 w 4719208"/>
              <a:gd name="connsiteY4859" fmla="*/ 1757444 h 2714626"/>
              <a:gd name="connsiteX4860" fmla="*/ 154211 w 4719208"/>
              <a:gd name="connsiteY4860" fmla="*/ 1769016 h 2714626"/>
              <a:gd name="connsiteX4861" fmla="*/ 163636 w 4719208"/>
              <a:gd name="connsiteY4861" fmla="*/ 1779865 h 2714626"/>
              <a:gd name="connsiteX4862" fmla="*/ 165992 w 4719208"/>
              <a:gd name="connsiteY4862" fmla="*/ 1783480 h 2714626"/>
              <a:gd name="connsiteX4863" fmla="*/ 166935 w 4719208"/>
              <a:gd name="connsiteY4863" fmla="*/ 1789266 h 2714626"/>
              <a:gd name="connsiteX4864" fmla="*/ 165521 w 4719208"/>
              <a:gd name="connsiteY4864" fmla="*/ 1791074 h 2714626"/>
              <a:gd name="connsiteX4865" fmla="*/ 162694 w 4719208"/>
              <a:gd name="connsiteY4865" fmla="*/ 1791436 h 2714626"/>
              <a:gd name="connsiteX4866" fmla="*/ 156568 w 4719208"/>
              <a:gd name="connsiteY4866" fmla="*/ 1788182 h 2714626"/>
              <a:gd name="connsiteX4867" fmla="*/ 154211 w 4719208"/>
              <a:gd name="connsiteY4867" fmla="*/ 1785288 h 2714626"/>
              <a:gd name="connsiteX4868" fmla="*/ 134419 w 4719208"/>
              <a:gd name="connsiteY4868" fmla="*/ 1761784 h 2714626"/>
              <a:gd name="connsiteX4869" fmla="*/ 99076 w 4719208"/>
              <a:gd name="connsiteY4869" fmla="*/ 1714413 h 2714626"/>
              <a:gd name="connsiteX4870" fmla="*/ 82582 w 4719208"/>
              <a:gd name="connsiteY4870" fmla="*/ 1689823 h 2714626"/>
              <a:gd name="connsiteX4871" fmla="*/ 61846 w 4719208"/>
              <a:gd name="connsiteY4871" fmla="*/ 1661256 h 2714626"/>
              <a:gd name="connsiteX4872" fmla="*/ 23675 w 4719208"/>
              <a:gd name="connsiteY4872" fmla="*/ 1601230 h 2714626"/>
              <a:gd name="connsiteX4873" fmla="*/ 6710 w 4719208"/>
              <a:gd name="connsiteY4873" fmla="*/ 1570492 h 2714626"/>
              <a:gd name="connsiteX4874" fmla="*/ 6239 w 4719208"/>
              <a:gd name="connsiteY4874" fmla="*/ 1575917 h 2714626"/>
              <a:gd name="connsiteX4875" fmla="*/ 1526 w 4719208"/>
              <a:gd name="connsiteY4875" fmla="*/ 1584234 h 2714626"/>
              <a:gd name="connsiteX4876" fmla="*/ 0 w 4719208"/>
              <a:gd name="connsiteY4876" fmla="*/ 1585600 h 2714626"/>
              <a:gd name="connsiteX4877" fmla="*/ 0 w 4719208"/>
              <a:gd name="connsiteY4877" fmla="*/ 0 h 2714626"/>
              <a:gd name="connsiteX4878" fmla="*/ 937967 w 4719208"/>
              <a:gd name="connsiteY4878" fmla="*/ 0 h 2714626"/>
              <a:gd name="connsiteX4879" fmla="*/ 942042 w 4719208"/>
              <a:gd name="connsiteY4879" fmla="*/ 2279 h 2714626"/>
              <a:gd name="connsiteX4880" fmla="*/ 974004 w 4719208"/>
              <a:gd name="connsiteY4880" fmla="*/ 1247 h 2714626"/>
              <a:gd name="connsiteX4881" fmla="*/ 974228 w 4719208"/>
              <a:gd name="connsiteY4881" fmla="*/ 861 h 2714626"/>
              <a:gd name="connsiteX4882" fmla="*/ 972733 w 4719208"/>
              <a:gd name="connsiteY4882" fmla="*/ 0 h 2714626"/>
              <a:gd name="connsiteX4883" fmla="*/ 3568260 w 4719208"/>
              <a:gd name="connsiteY4883" fmla="*/ 0 h 2714626"/>
              <a:gd name="connsiteX4884" fmla="*/ 3567830 w 4719208"/>
              <a:gd name="connsiteY4884" fmla="*/ 94 h 2714626"/>
              <a:gd name="connsiteX4885" fmla="*/ 3567830 w 4719208"/>
              <a:gd name="connsiteY4885" fmla="*/ 2627 h 2714626"/>
              <a:gd name="connsiteX4886" fmla="*/ 3559346 w 4719208"/>
              <a:gd name="connsiteY4886" fmla="*/ 1904 h 2714626"/>
              <a:gd name="connsiteX4887" fmla="*/ 3540022 w 4719208"/>
              <a:gd name="connsiteY4887" fmla="*/ 2990 h 2714626"/>
              <a:gd name="connsiteX4888" fmla="*/ 3512213 w 4719208"/>
              <a:gd name="connsiteY4888" fmla="*/ 8417 h 2714626"/>
              <a:gd name="connsiteX4889" fmla="*/ 3496659 w 4719208"/>
              <a:gd name="connsiteY4889" fmla="*/ 12396 h 2714626"/>
              <a:gd name="connsiteX4890" fmla="*/ 3496188 w 4719208"/>
              <a:gd name="connsiteY4890" fmla="*/ 8417 h 2714626"/>
              <a:gd name="connsiteX4891" fmla="*/ 3481577 w 4719208"/>
              <a:gd name="connsiteY4891" fmla="*/ 13481 h 2714626"/>
              <a:gd name="connsiteX4892" fmla="*/ 3448584 w 4719208"/>
              <a:gd name="connsiteY4892" fmla="*/ 17821 h 2714626"/>
              <a:gd name="connsiteX4893" fmla="*/ 3433500 w 4719208"/>
              <a:gd name="connsiteY4893" fmla="*/ 17821 h 2714626"/>
              <a:gd name="connsiteX4894" fmla="*/ 3434444 w 4719208"/>
              <a:gd name="connsiteY4894" fmla="*/ 18183 h 2714626"/>
              <a:gd name="connsiteX4895" fmla="*/ 3436329 w 4719208"/>
              <a:gd name="connsiteY4895" fmla="*/ 18183 h 2714626"/>
              <a:gd name="connsiteX4896" fmla="*/ 3429259 w 4719208"/>
              <a:gd name="connsiteY4896" fmla="*/ 19630 h 2714626"/>
              <a:gd name="connsiteX4897" fmla="*/ 3416062 w 4719208"/>
              <a:gd name="connsiteY4897" fmla="*/ 20352 h 2714626"/>
              <a:gd name="connsiteX4898" fmla="*/ 3408520 w 4719208"/>
              <a:gd name="connsiteY4898" fmla="*/ 22886 h 2714626"/>
              <a:gd name="connsiteX4899" fmla="*/ 3405692 w 4719208"/>
              <a:gd name="connsiteY4899" fmla="*/ 25415 h 2714626"/>
              <a:gd name="connsiteX4900" fmla="*/ 3404278 w 4719208"/>
              <a:gd name="connsiteY4900" fmla="*/ 23967 h 2714626"/>
              <a:gd name="connsiteX4901" fmla="*/ 3405692 w 4719208"/>
              <a:gd name="connsiteY4901" fmla="*/ 22521 h 2714626"/>
              <a:gd name="connsiteX4902" fmla="*/ 3392966 w 4719208"/>
              <a:gd name="connsiteY4902" fmla="*/ 25415 h 2714626"/>
              <a:gd name="connsiteX4903" fmla="*/ 3367514 w 4719208"/>
              <a:gd name="connsiteY4903" fmla="*/ 30117 h 2714626"/>
              <a:gd name="connsiteX4904" fmla="*/ 3358088 w 4719208"/>
              <a:gd name="connsiteY4904" fmla="*/ 29032 h 2714626"/>
              <a:gd name="connsiteX4905" fmla="*/ 3356202 w 4719208"/>
              <a:gd name="connsiteY4905" fmla="*/ 29756 h 2714626"/>
              <a:gd name="connsiteX4906" fmla="*/ 3359030 w 4719208"/>
              <a:gd name="connsiteY4906" fmla="*/ 31564 h 2714626"/>
              <a:gd name="connsiteX4907" fmla="*/ 3357617 w 4719208"/>
              <a:gd name="connsiteY4907" fmla="*/ 32287 h 2714626"/>
              <a:gd name="connsiteX4908" fmla="*/ 3348190 w 4719208"/>
              <a:gd name="connsiteY4908" fmla="*/ 31564 h 2714626"/>
              <a:gd name="connsiteX4909" fmla="*/ 3327451 w 4719208"/>
              <a:gd name="connsiteY4909" fmla="*/ 35181 h 2714626"/>
              <a:gd name="connsiteX4910" fmla="*/ 3316610 w 4719208"/>
              <a:gd name="connsiteY4910" fmla="*/ 39159 h 2714626"/>
              <a:gd name="connsiteX4911" fmla="*/ 3329808 w 4719208"/>
              <a:gd name="connsiteY4911" fmla="*/ 39159 h 2714626"/>
              <a:gd name="connsiteX4912" fmla="*/ 3353374 w 4719208"/>
              <a:gd name="connsiteY4912" fmla="*/ 40607 h 2714626"/>
              <a:gd name="connsiteX4913" fmla="*/ 3368458 w 4719208"/>
              <a:gd name="connsiteY4913" fmla="*/ 39159 h 2714626"/>
              <a:gd name="connsiteX4914" fmla="*/ 3375056 w 4719208"/>
              <a:gd name="connsiteY4914" fmla="*/ 36989 h 2714626"/>
              <a:gd name="connsiteX4915" fmla="*/ 3377413 w 4719208"/>
              <a:gd name="connsiteY4915" fmla="*/ 39159 h 2714626"/>
              <a:gd name="connsiteX4916" fmla="*/ 3372228 w 4719208"/>
              <a:gd name="connsiteY4916" fmla="*/ 42054 h 2714626"/>
              <a:gd name="connsiteX4917" fmla="*/ 3372228 w 4719208"/>
              <a:gd name="connsiteY4917" fmla="*/ 44224 h 2714626"/>
              <a:gd name="connsiteX4918" fmla="*/ 3384011 w 4719208"/>
              <a:gd name="connsiteY4918" fmla="*/ 40969 h 2714626"/>
              <a:gd name="connsiteX4919" fmla="*/ 3400508 w 4719208"/>
              <a:gd name="connsiteY4919" fmla="*/ 33733 h 2714626"/>
              <a:gd name="connsiteX4920" fmla="*/ 3411819 w 4719208"/>
              <a:gd name="connsiteY4920" fmla="*/ 32287 h 2714626"/>
              <a:gd name="connsiteX4921" fmla="*/ 3419361 w 4719208"/>
              <a:gd name="connsiteY4921" fmla="*/ 33733 h 2714626"/>
              <a:gd name="connsiteX4922" fmla="*/ 3413234 w 4719208"/>
              <a:gd name="connsiteY4922" fmla="*/ 33371 h 2714626"/>
              <a:gd name="connsiteX4923" fmla="*/ 3400508 w 4719208"/>
              <a:gd name="connsiteY4923" fmla="*/ 36989 h 2714626"/>
              <a:gd name="connsiteX4924" fmla="*/ 3398151 w 4719208"/>
              <a:gd name="connsiteY4924" fmla="*/ 40969 h 2714626"/>
              <a:gd name="connsiteX4925" fmla="*/ 3394380 w 4719208"/>
              <a:gd name="connsiteY4925" fmla="*/ 39884 h 2714626"/>
              <a:gd name="connsiteX4926" fmla="*/ 3386839 w 4719208"/>
              <a:gd name="connsiteY4926" fmla="*/ 42054 h 2714626"/>
              <a:gd name="connsiteX4927" fmla="*/ 3382597 w 4719208"/>
              <a:gd name="connsiteY4927" fmla="*/ 42054 h 2714626"/>
              <a:gd name="connsiteX4928" fmla="*/ 3385335 w 4719208"/>
              <a:gd name="connsiteY4928" fmla="*/ 44155 h 2714626"/>
              <a:gd name="connsiteX4929" fmla="*/ 3393497 w 4719208"/>
              <a:gd name="connsiteY4929" fmla="*/ 43768 h 2714626"/>
              <a:gd name="connsiteX4930" fmla="*/ 3399565 w 4719208"/>
              <a:gd name="connsiteY4930" fmla="*/ 42054 h 2714626"/>
              <a:gd name="connsiteX4931" fmla="*/ 3407389 w 4719208"/>
              <a:gd name="connsiteY4931" fmla="*/ 43112 h 2714626"/>
              <a:gd name="connsiteX4932" fmla="*/ 3421295 w 4719208"/>
              <a:gd name="connsiteY4932" fmla="*/ 42456 h 2714626"/>
              <a:gd name="connsiteX4933" fmla="*/ 3543865 w 4719208"/>
              <a:gd name="connsiteY4933" fmla="*/ 37754 h 2714626"/>
              <a:gd name="connsiteX4934" fmla="*/ 3549522 w 4719208"/>
              <a:gd name="connsiteY4934" fmla="*/ 37754 h 2714626"/>
              <a:gd name="connsiteX4935" fmla="*/ 3552351 w 4719208"/>
              <a:gd name="connsiteY4935" fmla="*/ 38838 h 2714626"/>
              <a:gd name="connsiteX4936" fmla="*/ 3552822 w 4719208"/>
              <a:gd name="connsiteY4936" fmla="*/ 40285 h 2714626"/>
              <a:gd name="connsiteX4937" fmla="*/ 3548108 w 4719208"/>
              <a:gd name="connsiteY4937" fmla="*/ 41371 h 2714626"/>
              <a:gd name="connsiteX4938" fmla="*/ 3462780 w 4719208"/>
              <a:gd name="connsiteY4938" fmla="*/ 50052 h 2714626"/>
              <a:gd name="connsiteX4939" fmla="*/ 3432147 w 4719208"/>
              <a:gd name="connsiteY4939" fmla="*/ 52706 h 2714626"/>
              <a:gd name="connsiteX4940" fmla="*/ 3433030 w 4719208"/>
              <a:gd name="connsiteY4940" fmla="*/ 55076 h 2714626"/>
              <a:gd name="connsiteX4941" fmla="*/ 3430201 w 4719208"/>
              <a:gd name="connsiteY4941" fmla="*/ 56883 h 2714626"/>
              <a:gd name="connsiteX4942" fmla="*/ 3424074 w 4719208"/>
              <a:gd name="connsiteY4942" fmla="*/ 55076 h 2714626"/>
              <a:gd name="connsiteX4943" fmla="*/ 3420894 w 4719208"/>
              <a:gd name="connsiteY4943" fmla="*/ 53681 h 2714626"/>
              <a:gd name="connsiteX4944" fmla="*/ 3419943 w 4719208"/>
              <a:gd name="connsiteY4944" fmla="*/ 53763 h 2714626"/>
              <a:gd name="connsiteX4945" fmla="*/ 3411819 w 4719208"/>
              <a:gd name="connsiteY4945" fmla="*/ 55076 h 2714626"/>
              <a:gd name="connsiteX4946" fmla="*/ 3401450 w 4719208"/>
              <a:gd name="connsiteY4946" fmla="*/ 56160 h 2714626"/>
              <a:gd name="connsiteX4947" fmla="*/ 3400978 w 4719208"/>
              <a:gd name="connsiteY4947" fmla="*/ 57244 h 2714626"/>
              <a:gd name="connsiteX4948" fmla="*/ 3394852 w 4719208"/>
              <a:gd name="connsiteY4948" fmla="*/ 57244 h 2714626"/>
              <a:gd name="connsiteX4949" fmla="*/ 3391944 w 4719208"/>
              <a:gd name="connsiteY4949" fmla="*/ 56188 h 2714626"/>
              <a:gd name="connsiteX4950" fmla="*/ 3376802 w 4719208"/>
              <a:gd name="connsiteY4950" fmla="*/ 57499 h 2714626"/>
              <a:gd name="connsiteX4951" fmla="*/ 3379206 w 4719208"/>
              <a:gd name="connsiteY4951" fmla="*/ 59343 h 2714626"/>
              <a:gd name="connsiteX4952" fmla="*/ 3379359 w 4719208"/>
              <a:gd name="connsiteY4952" fmla="*/ 59406 h 2714626"/>
              <a:gd name="connsiteX4953" fmla="*/ 3388252 w 4719208"/>
              <a:gd name="connsiteY4953" fmla="*/ 58329 h 2714626"/>
              <a:gd name="connsiteX4954" fmla="*/ 3392966 w 4719208"/>
              <a:gd name="connsiteY4954" fmla="*/ 59413 h 2714626"/>
              <a:gd name="connsiteX4955" fmla="*/ 3394852 w 4719208"/>
              <a:gd name="connsiteY4955" fmla="*/ 61944 h 2714626"/>
              <a:gd name="connsiteX4956" fmla="*/ 3396266 w 4719208"/>
              <a:gd name="connsiteY4956" fmla="*/ 64114 h 2714626"/>
              <a:gd name="connsiteX4957" fmla="*/ 3400978 w 4719208"/>
              <a:gd name="connsiteY4957" fmla="*/ 64114 h 2714626"/>
              <a:gd name="connsiteX4958" fmla="*/ 3411819 w 4719208"/>
              <a:gd name="connsiteY4958" fmla="*/ 60859 h 2714626"/>
              <a:gd name="connsiteX4959" fmla="*/ 3416062 w 4719208"/>
              <a:gd name="connsiteY4959" fmla="*/ 62305 h 2714626"/>
              <a:gd name="connsiteX4960" fmla="*/ 3404278 w 4719208"/>
              <a:gd name="connsiteY4960" fmla="*/ 65197 h 2714626"/>
              <a:gd name="connsiteX4961" fmla="*/ 3388856 w 4719208"/>
              <a:gd name="connsiteY4961" fmla="*/ 66937 h 2714626"/>
              <a:gd name="connsiteX4962" fmla="*/ 3389039 w 4719208"/>
              <a:gd name="connsiteY4962" fmla="*/ 68201 h 2714626"/>
              <a:gd name="connsiteX4963" fmla="*/ 3390610 w 4719208"/>
              <a:gd name="connsiteY4963" fmla="*/ 67728 h 2714626"/>
              <a:gd name="connsiteX4964" fmla="*/ 3396737 w 4719208"/>
              <a:gd name="connsiteY4964" fmla="*/ 68812 h 2714626"/>
              <a:gd name="connsiteX4965" fmla="*/ 3413234 w 4719208"/>
              <a:gd name="connsiteY4965" fmla="*/ 64475 h 2714626"/>
              <a:gd name="connsiteX4966" fmla="*/ 3419361 w 4719208"/>
              <a:gd name="connsiteY4966" fmla="*/ 60859 h 2714626"/>
              <a:gd name="connsiteX4967" fmla="*/ 3441042 w 4719208"/>
              <a:gd name="connsiteY4967" fmla="*/ 57244 h 2714626"/>
              <a:gd name="connsiteX4968" fmla="*/ 3468851 w 4719208"/>
              <a:gd name="connsiteY4968" fmla="*/ 52182 h 2714626"/>
              <a:gd name="connsiteX4969" fmla="*/ 3492418 w 4719208"/>
              <a:gd name="connsiteY4969" fmla="*/ 51458 h 2714626"/>
              <a:gd name="connsiteX4970" fmla="*/ 3542850 w 4719208"/>
              <a:gd name="connsiteY4970" fmla="*/ 46757 h 2714626"/>
              <a:gd name="connsiteX4971" fmla="*/ 3593754 w 4719208"/>
              <a:gd name="connsiteY4971" fmla="*/ 40607 h 2714626"/>
              <a:gd name="connsiteX4972" fmla="*/ 3645128 w 4719208"/>
              <a:gd name="connsiteY4972" fmla="*/ 37352 h 2714626"/>
              <a:gd name="connsiteX4973" fmla="*/ 3670580 w 4719208"/>
              <a:gd name="connsiteY4973" fmla="*/ 39159 h 2714626"/>
              <a:gd name="connsiteX4974" fmla="*/ 3685192 w 4719208"/>
              <a:gd name="connsiteY4974" fmla="*/ 36989 h 2714626"/>
              <a:gd name="connsiteX4975" fmla="*/ 3698390 w 4719208"/>
              <a:gd name="connsiteY4975" fmla="*/ 32287 h 2714626"/>
              <a:gd name="connsiteX4976" fmla="*/ 3696975 w 4719208"/>
              <a:gd name="connsiteY4976" fmla="*/ 34458 h 2714626"/>
              <a:gd name="connsiteX4977" fmla="*/ 3693676 w 4719208"/>
              <a:gd name="connsiteY4977" fmla="*/ 36989 h 2714626"/>
              <a:gd name="connsiteX4978" fmla="*/ 3695090 w 4719208"/>
              <a:gd name="connsiteY4978" fmla="*/ 37352 h 2714626"/>
              <a:gd name="connsiteX4979" fmla="*/ 3697446 w 4719208"/>
              <a:gd name="connsiteY4979" fmla="*/ 37352 h 2714626"/>
              <a:gd name="connsiteX4980" fmla="*/ 3694147 w 4719208"/>
              <a:gd name="connsiteY4980" fmla="*/ 40607 h 2714626"/>
              <a:gd name="connsiteX4981" fmla="*/ 3692262 w 4719208"/>
              <a:gd name="connsiteY4981" fmla="*/ 44586 h 2714626"/>
              <a:gd name="connsiteX4982" fmla="*/ 3700275 w 4719208"/>
              <a:gd name="connsiteY4982" fmla="*/ 45310 h 2714626"/>
              <a:gd name="connsiteX4983" fmla="*/ 3719128 w 4719208"/>
              <a:gd name="connsiteY4983" fmla="*/ 43139 h 2714626"/>
              <a:gd name="connsiteX4984" fmla="*/ 3727612 w 4719208"/>
              <a:gd name="connsiteY4984" fmla="*/ 45310 h 2714626"/>
              <a:gd name="connsiteX4985" fmla="*/ 3726669 w 4719208"/>
              <a:gd name="connsiteY4985" fmla="*/ 47480 h 2714626"/>
              <a:gd name="connsiteX4986" fmla="*/ 3729025 w 4719208"/>
              <a:gd name="connsiteY4986" fmla="*/ 51458 h 2714626"/>
              <a:gd name="connsiteX4987" fmla="*/ 3731383 w 4719208"/>
              <a:gd name="connsiteY4987" fmla="*/ 52544 h 2714626"/>
              <a:gd name="connsiteX4988" fmla="*/ 3733739 w 4719208"/>
              <a:gd name="connsiteY4988" fmla="*/ 46757 h 2714626"/>
              <a:gd name="connsiteX4989" fmla="*/ 3746465 w 4719208"/>
              <a:gd name="connsiteY4989" fmla="*/ 40969 h 2714626"/>
              <a:gd name="connsiteX4990" fmla="*/ 3751179 w 4719208"/>
              <a:gd name="connsiteY4990" fmla="*/ 36989 h 2714626"/>
              <a:gd name="connsiteX4991" fmla="*/ 3755420 w 4719208"/>
              <a:gd name="connsiteY4991" fmla="*/ 36989 h 2714626"/>
              <a:gd name="connsiteX4992" fmla="*/ 3758248 w 4719208"/>
              <a:gd name="connsiteY4992" fmla="*/ 38436 h 2714626"/>
              <a:gd name="connsiteX4993" fmla="*/ 3752592 w 4719208"/>
              <a:gd name="connsiteY4993" fmla="*/ 39521 h 2714626"/>
              <a:gd name="connsiteX4994" fmla="*/ 3745051 w 4719208"/>
              <a:gd name="connsiteY4994" fmla="*/ 44224 h 2714626"/>
              <a:gd name="connsiteX4995" fmla="*/ 3738924 w 4719208"/>
              <a:gd name="connsiteY4995" fmla="*/ 45310 h 2714626"/>
              <a:gd name="connsiteX4996" fmla="*/ 3738924 w 4719208"/>
              <a:gd name="connsiteY4996" fmla="*/ 47841 h 2714626"/>
              <a:gd name="connsiteX4997" fmla="*/ 3743166 w 4719208"/>
              <a:gd name="connsiteY4997" fmla="*/ 48203 h 2714626"/>
              <a:gd name="connsiteX4998" fmla="*/ 3745051 w 4719208"/>
              <a:gd name="connsiteY4998" fmla="*/ 48926 h 2714626"/>
              <a:gd name="connsiteX4999" fmla="*/ 3741751 w 4719208"/>
              <a:gd name="connsiteY4999" fmla="*/ 51097 h 2714626"/>
              <a:gd name="connsiteX5000" fmla="*/ 3736096 w 4719208"/>
              <a:gd name="connsiteY5000" fmla="*/ 52182 h 2714626"/>
              <a:gd name="connsiteX5001" fmla="*/ 3737510 w 4719208"/>
              <a:gd name="connsiteY5001" fmla="*/ 53991 h 2714626"/>
              <a:gd name="connsiteX5002" fmla="*/ 3737038 w 4719208"/>
              <a:gd name="connsiteY5002" fmla="*/ 56160 h 2714626"/>
              <a:gd name="connsiteX5003" fmla="*/ 3740338 w 4719208"/>
              <a:gd name="connsiteY5003" fmla="*/ 55798 h 2714626"/>
              <a:gd name="connsiteX5004" fmla="*/ 3743637 w 4719208"/>
              <a:gd name="connsiteY5004" fmla="*/ 53991 h 2714626"/>
              <a:gd name="connsiteX5005" fmla="*/ 3744580 w 4719208"/>
              <a:gd name="connsiteY5005" fmla="*/ 52182 h 2714626"/>
              <a:gd name="connsiteX5006" fmla="*/ 3755892 w 4719208"/>
              <a:gd name="connsiteY5006" fmla="*/ 52182 h 2714626"/>
              <a:gd name="connsiteX5007" fmla="*/ 3767676 w 4719208"/>
              <a:gd name="connsiteY5007" fmla="*/ 50012 h 2714626"/>
              <a:gd name="connsiteX5008" fmla="*/ 3772388 w 4719208"/>
              <a:gd name="connsiteY5008" fmla="*/ 52182 h 2714626"/>
              <a:gd name="connsiteX5009" fmla="*/ 3783228 w 4719208"/>
              <a:gd name="connsiteY5009" fmla="*/ 52544 h 2714626"/>
              <a:gd name="connsiteX5010" fmla="*/ 3799254 w 4719208"/>
              <a:gd name="connsiteY5010" fmla="*/ 49289 h 2714626"/>
              <a:gd name="connsiteX5011" fmla="*/ 3809152 w 4719208"/>
              <a:gd name="connsiteY5011" fmla="*/ 46757 h 2714626"/>
              <a:gd name="connsiteX5012" fmla="*/ 3811509 w 4719208"/>
              <a:gd name="connsiteY5012" fmla="*/ 47480 h 2714626"/>
              <a:gd name="connsiteX5013" fmla="*/ 3814337 w 4719208"/>
              <a:gd name="connsiteY5013" fmla="*/ 48926 h 2714626"/>
              <a:gd name="connsiteX5014" fmla="*/ 3831776 w 4719208"/>
              <a:gd name="connsiteY5014" fmla="*/ 47480 h 2714626"/>
              <a:gd name="connsiteX5015" fmla="*/ 3861941 w 4719208"/>
              <a:gd name="connsiteY5015" fmla="*/ 41692 h 2714626"/>
              <a:gd name="connsiteX5016" fmla="*/ 3880795 w 4719208"/>
              <a:gd name="connsiteY5016" fmla="*/ 40969 h 2714626"/>
              <a:gd name="connsiteX5017" fmla="*/ 3888807 w 4719208"/>
              <a:gd name="connsiteY5017" fmla="*/ 42777 h 2714626"/>
              <a:gd name="connsiteX5018" fmla="*/ 3891636 w 4719208"/>
              <a:gd name="connsiteY5018" fmla="*/ 40969 h 2714626"/>
              <a:gd name="connsiteX5019" fmla="*/ 3897292 w 4719208"/>
              <a:gd name="connsiteY5019" fmla="*/ 43139 h 2714626"/>
              <a:gd name="connsiteX5020" fmla="*/ 3898705 w 4719208"/>
              <a:gd name="connsiteY5020" fmla="*/ 45672 h 2714626"/>
              <a:gd name="connsiteX5021" fmla="*/ 3894463 w 4719208"/>
              <a:gd name="connsiteY5021" fmla="*/ 48203 h 2714626"/>
              <a:gd name="connsiteX5022" fmla="*/ 3883623 w 4719208"/>
              <a:gd name="connsiteY5022" fmla="*/ 52182 h 2714626"/>
              <a:gd name="connsiteX5023" fmla="*/ 3880323 w 4719208"/>
              <a:gd name="connsiteY5023" fmla="*/ 55076 h 2714626"/>
              <a:gd name="connsiteX5024" fmla="*/ 3881737 w 4719208"/>
              <a:gd name="connsiteY5024" fmla="*/ 57244 h 2714626"/>
              <a:gd name="connsiteX5025" fmla="*/ 3885037 w 4719208"/>
              <a:gd name="connsiteY5025" fmla="*/ 60498 h 2714626"/>
              <a:gd name="connsiteX5026" fmla="*/ 3887865 w 4719208"/>
              <a:gd name="connsiteY5026" fmla="*/ 60498 h 2714626"/>
              <a:gd name="connsiteX5027" fmla="*/ 3890222 w 4719208"/>
              <a:gd name="connsiteY5027" fmla="*/ 58690 h 2714626"/>
              <a:gd name="connsiteX5028" fmla="*/ 3894934 w 4719208"/>
              <a:gd name="connsiteY5028" fmla="*/ 58329 h 2714626"/>
              <a:gd name="connsiteX5029" fmla="*/ 3896349 w 4719208"/>
              <a:gd name="connsiteY5029" fmla="*/ 56883 h 2714626"/>
              <a:gd name="connsiteX5030" fmla="*/ 3895877 w 4719208"/>
              <a:gd name="connsiteY5030" fmla="*/ 54714 h 2714626"/>
              <a:gd name="connsiteX5031" fmla="*/ 3897763 w 4719208"/>
              <a:gd name="connsiteY5031" fmla="*/ 55076 h 2714626"/>
              <a:gd name="connsiteX5032" fmla="*/ 3896349 w 4719208"/>
              <a:gd name="connsiteY5032" fmla="*/ 59774 h 2714626"/>
              <a:gd name="connsiteX5033" fmla="*/ 3905304 w 4719208"/>
              <a:gd name="connsiteY5033" fmla="*/ 59413 h 2714626"/>
              <a:gd name="connsiteX5034" fmla="*/ 3918973 w 4719208"/>
              <a:gd name="connsiteY5034" fmla="*/ 64114 h 2714626"/>
              <a:gd name="connsiteX5035" fmla="*/ 3925100 w 4719208"/>
              <a:gd name="connsiteY5035" fmla="*/ 64475 h 2714626"/>
              <a:gd name="connsiteX5036" fmla="*/ 3922272 w 4719208"/>
              <a:gd name="connsiteY5036" fmla="*/ 65919 h 2714626"/>
              <a:gd name="connsiteX5037" fmla="*/ 3915673 w 4719208"/>
              <a:gd name="connsiteY5037" fmla="*/ 65919 h 2714626"/>
              <a:gd name="connsiteX5038" fmla="*/ 3903419 w 4719208"/>
              <a:gd name="connsiteY5038" fmla="*/ 64114 h 2714626"/>
              <a:gd name="connsiteX5039" fmla="*/ 3892578 w 4719208"/>
              <a:gd name="connsiteY5039" fmla="*/ 65559 h 2714626"/>
              <a:gd name="connsiteX5040" fmla="*/ 3891164 w 4719208"/>
              <a:gd name="connsiteY5040" fmla="*/ 67728 h 2714626"/>
              <a:gd name="connsiteX5041" fmla="*/ 3892578 w 4719208"/>
              <a:gd name="connsiteY5041" fmla="*/ 71707 h 2714626"/>
              <a:gd name="connsiteX5042" fmla="*/ 3894463 w 4719208"/>
              <a:gd name="connsiteY5042" fmla="*/ 73876 h 2714626"/>
              <a:gd name="connsiteX5043" fmla="*/ 3902476 w 4719208"/>
              <a:gd name="connsiteY5043" fmla="*/ 73876 h 2714626"/>
              <a:gd name="connsiteX5044" fmla="*/ 3905775 w 4719208"/>
              <a:gd name="connsiteY5044" fmla="*/ 74237 h 2714626"/>
              <a:gd name="connsiteX5045" fmla="*/ 3903890 w 4719208"/>
              <a:gd name="connsiteY5045" fmla="*/ 77131 h 2714626"/>
              <a:gd name="connsiteX5046" fmla="*/ 3896349 w 4719208"/>
              <a:gd name="connsiteY5046" fmla="*/ 77131 h 2714626"/>
              <a:gd name="connsiteX5047" fmla="*/ 3893992 w 4719208"/>
              <a:gd name="connsiteY5047" fmla="*/ 80025 h 2714626"/>
              <a:gd name="connsiteX5048" fmla="*/ 3886922 w 4719208"/>
              <a:gd name="connsiteY5048" fmla="*/ 78579 h 2714626"/>
              <a:gd name="connsiteX5049" fmla="*/ 3873254 w 4719208"/>
              <a:gd name="connsiteY5049" fmla="*/ 78939 h 2714626"/>
              <a:gd name="connsiteX5050" fmla="*/ 3868069 w 4719208"/>
              <a:gd name="connsiteY5050" fmla="*/ 82194 h 2714626"/>
              <a:gd name="connsiteX5051" fmla="*/ 3868069 w 4719208"/>
              <a:gd name="connsiteY5051" fmla="*/ 85446 h 2714626"/>
              <a:gd name="connsiteX5052" fmla="*/ 3842145 w 4719208"/>
              <a:gd name="connsiteY5052" fmla="*/ 87254 h 2714626"/>
              <a:gd name="connsiteX5053" fmla="*/ 3790770 w 4719208"/>
              <a:gd name="connsiteY5053" fmla="*/ 96293 h 2714626"/>
              <a:gd name="connsiteX5054" fmla="*/ 3740338 w 4719208"/>
              <a:gd name="connsiteY5054" fmla="*/ 106777 h 2714626"/>
              <a:gd name="connsiteX5055" fmla="*/ 3690848 w 4719208"/>
              <a:gd name="connsiteY5055" fmla="*/ 114372 h 2714626"/>
              <a:gd name="connsiteX5056" fmla="*/ 3667282 w 4719208"/>
              <a:gd name="connsiteY5056" fmla="*/ 115094 h 2714626"/>
              <a:gd name="connsiteX5057" fmla="*/ 3665868 w 4719208"/>
              <a:gd name="connsiteY5057" fmla="*/ 115455 h 2714626"/>
              <a:gd name="connsiteX5058" fmla="*/ 3667282 w 4719208"/>
              <a:gd name="connsiteY5058" fmla="*/ 117265 h 2714626"/>
              <a:gd name="connsiteX5059" fmla="*/ 3665868 w 4719208"/>
              <a:gd name="connsiteY5059" fmla="*/ 117986 h 2714626"/>
              <a:gd name="connsiteX5060" fmla="*/ 3662097 w 4719208"/>
              <a:gd name="connsiteY5060" fmla="*/ 117265 h 2714626"/>
              <a:gd name="connsiteX5061" fmla="*/ 3655969 w 4719208"/>
              <a:gd name="connsiteY5061" fmla="*/ 119073 h 2714626"/>
              <a:gd name="connsiteX5062" fmla="*/ 3652670 w 4719208"/>
              <a:gd name="connsiteY5062" fmla="*/ 118712 h 2714626"/>
              <a:gd name="connsiteX5063" fmla="*/ 3656912 w 4719208"/>
              <a:gd name="connsiteY5063" fmla="*/ 121242 h 2714626"/>
              <a:gd name="connsiteX5064" fmla="*/ 3667753 w 4719208"/>
              <a:gd name="connsiteY5064" fmla="*/ 120158 h 2714626"/>
              <a:gd name="connsiteX5065" fmla="*/ 3672466 w 4719208"/>
              <a:gd name="connsiteY5065" fmla="*/ 118712 h 2714626"/>
              <a:gd name="connsiteX5066" fmla="*/ 3684249 w 4719208"/>
              <a:gd name="connsiteY5066" fmla="*/ 117986 h 2714626"/>
              <a:gd name="connsiteX5067" fmla="*/ 3696032 w 4719208"/>
              <a:gd name="connsiteY5067" fmla="*/ 117626 h 2714626"/>
              <a:gd name="connsiteX5068" fmla="*/ 3717242 w 4719208"/>
              <a:gd name="connsiteY5068" fmla="*/ 115094 h 2714626"/>
              <a:gd name="connsiteX5069" fmla="*/ 3745051 w 4719208"/>
              <a:gd name="connsiteY5069" fmla="*/ 112924 h 2714626"/>
              <a:gd name="connsiteX5070" fmla="*/ 3746936 w 4719208"/>
              <a:gd name="connsiteY5070" fmla="*/ 115094 h 2714626"/>
              <a:gd name="connsiteX5071" fmla="*/ 3752121 w 4719208"/>
              <a:gd name="connsiteY5071" fmla="*/ 116178 h 2714626"/>
              <a:gd name="connsiteX5072" fmla="*/ 3760605 w 4719208"/>
              <a:gd name="connsiteY5072" fmla="*/ 114372 h 2714626"/>
              <a:gd name="connsiteX5073" fmla="*/ 3766261 w 4719208"/>
              <a:gd name="connsiteY5073" fmla="*/ 114009 h 2714626"/>
              <a:gd name="connsiteX5074" fmla="*/ 3762962 w 4719208"/>
              <a:gd name="connsiteY5074" fmla="*/ 116540 h 2714626"/>
              <a:gd name="connsiteX5075" fmla="*/ 3749294 w 4719208"/>
              <a:gd name="connsiteY5075" fmla="*/ 117626 h 2714626"/>
              <a:gd name="connsiteX5076" fmla="*/ 3744580 w 4719208"/>
              <a:gd name="connsiteY5076" fmla="*/ 117265 h 2714626"/>
              <a:gd name="connsiteX5077" fmla="*/ 3738924 w 4719208"/>
              <a:gd name="connsiteY5077" fmla="*/ 121966 h 2714626"/>
              <a:gd name="connsiteX5078" fmla="*/ 3729968 w 4719208"/>
              <a:gd name="connsiteY5078" fmla="*/ 125945 h 2714626"/>
              <a:gd name="connsiteX5079" fmla="*/ 3729497 w 4719208"/>
              <a:gd name="connsiteY5079" fmla="*/ 122689 h 2714626"/>
              <a:gd name="connsiteX5080" fmla="*/ 3726669 w 4719208"/>
              <a:gd name="connsiteY5080" fmla="*/ 124500 h 2714626"/>
              <a:gd name="connsiteX5081" fmla="*/ 3721956 w 4719208"/>
              <a:gd name="connsiteY5081" fmla="*/ 124500 h 2714626"/>
              <a:gd name="connsiteX5082" fmla="*/ 3722898 w 4719208"/>
              <a:gd name="connsiteY5082" fmla="*/ 126306 h 2714626"/>
              <a:gd name="connsiteX5083" fmla="*/ 3723842 w 4719208"/>
              <a:gd name="connsiteY5083" fmla="*/ 128477 h 2714626"/>
              <a:gd name="connsiteX5084" fmla="*/ 3721956 w 4719208"/>
              <a:gd name="connsiteY5084" fmla="*/ 127031 h 2714626"/>
              <a:gd name="connsiteX5085" fmla="*/ 3717242 w 4719208"/>
              <a:gd name="connsiteY5085" fmla="*/ 127031 h 2714626"/>
              <a:gd name="connsiteX5086" fmla="*/ 3709701 w 4719208"/>
              <a:gd name="connsiteY5086" fmla="*/ 129561 h 2714626"/>
              <a:gd name="connsiteX5087" fmla="*/ 3706402 w 4719208"/>
              <a:gd name="connsiteY5087" fmla="*/ 132094 h 2714626"/>
              <a:gd name="connsiteX5088" fmla="*/ 3704516 w 4719208"/>
              <a:gd name="connsiteY5088" fmla="*/ 131732 h 2714626"/>
              <a:gd name="connsiteX5089" fmla="*/ 3706402 w 4719208"/>
              <a:gd name="connsiteY5089" fmla="*/ 129200 h 2714626"/>
              <a:gd name="connsiteX5090" fmla="*/ 3706402 w 4719208"/>
              <a:gd name="connsiteY5090" fmla="*/ 128115 h 2714626"/>
              <a:gd name="connsiteX5091" fmla="*/ 3702160 w 4719208"/>
              <a:gd name="connsiteY5091" fmla="*/ 129561 h 2714626"/>
              <a:gd name="connsiteX5092" fmla="*/ 3697446 w 4719208"/>
              <a:gd name="connsiteY5092" fmla="*/ 129200 h 2714626"/>
              <a:gd name="connsiteX5093" fmla="*/ 3696032 w 4719208"/>
              <a:gd name="connsiteY5093" fmla="*/ 129561 h 2714626"/>
              <a:gd name="connsiteX5094" fmla="*/ 3698390 w 4719208"/>
              <a:gd name="connsiteY5094" fmla="*/ 131732 h 2714626"/>
              <a:gd name="connsiteX5095" fmla="*/ 3699803 w 4719208"/>
              <a:gd name="connsiteY5095" fmla="*/ 131732 h 2714626"/>
              <a:gd name="connsiteX5096" fmla="*/ 3694147 w 4719208"/>
              <a:gd name="connsiteY5096" fmla="*/ 132094 h 2714626"/>
              <a:gd name="connsiteX5097" fmla="*/ 3686606 w 4719208"/>
              <a:gd name="connsiteY5097" fmla="*/ 134261 h 2714626"/>
              <a:gd name="connsiteX5098" fmla="*/ 3687549 w 4719208"/>
              <a:gd name="connsiteY5098" fmla="*/ 136431 h 2714626"/>
              <a:gd name="connsiteX5099" fmla="*/ 3691320 w 4719208"/>
              <a:gd name="connsiteY5099" fmla="*/ 136431 h 2714626"/>
              <a:gd name="connsiteX5100" fmla="*/ 3689905 w 4719208"/>
              <a:gd name="connsiteY5100" fmla="*/ 137876 h 2714626"/>
              <a:gd name="connsiteX5101" fmla="*/ 3703102 w 4719208"/>
              <a:gd name="connsiteY5101" fmla="*/ 138962 h 2714626"/>
              <a:gd name="connsiteX5102" fmla="*/ 3715357 w 4719208"/>
              <a:gd name="connsiteY5102" fmla="*/ 141131 h 2714626"/>
              <a:gd name="connsiteX5103" fmla="*/ 3712529 w 4719208"/>
              <a:gd name="connsiteY5103" fmla="*/ 142216 h 2714626"/>
              <a:gd name="connsiteX5104" fmla="*/ 3698390 w 4719208"/>
              <a:gd name="connsiteY5104" fmla="*/ 142578 h 2714626"/>
              <a:gd name="connsiteX5105" fmla="*/ 3695090 w 4719208"/>
              <a:gd name="connsiteY5105" fmla="*/ 144745 h 2714626"/>
              <a:gd name="connsiteX5106" fmla="*/ 3702160 w 4719208"/>
              <a:gd name="connsiteY5106" fmla="*/ 146916 h 2714626"/>
              <a:gd name="connsiteX5107" fmla="*/ 3718185 w 4719208"/>
              <a:gd name="connsiteY5107" fmla="*/ 145832 h 2714626"/>
              <a:gd name="connsiteX5108" fmla="*/ 3724784 w 4719208"/>
              <a:gd name="connsiteY5108" fmla="*/ 144023 h 2714626"/>
              <a:gd name="connsiteX5109" fmla="*/ 3723370 w 4719208"/>
              <a:gd name="connsiteY5109" fmla="*/ 146193 h 2714626"/>
              <a:gd name="connsiteX5110" fmla="*/ 3718185 w 4719208"/>
              <a:gd name="connsiteY5110" fmla="*/ 148362 h 2714626"/>
              <a:gd name="connsiteX5111" fmla="*/ 3713943 w 4719208"/>
              <a:gd name="connsiteY5111" fmla="*/ 148362 h 2714626"/>
              <a:gd name="connsiteX5112" fmla="*/ 3714414 w 4719208"/>
              <a:gd name="connsiteY5112" fmla="*/ 149447 h 2714626"/>
              <a:gd name="connsiteX5113" fmla="*/ 3716772 w 4719208"/>
              <a:gd name="connsiteY5113" fmla="*/ 149447 h 2714626"/>
              <a:gd name="connsiteX5114" fmla="*/ 3715357 w 4719208"/>
              <a:gd name="connsiteY5114" fmla="*/ 150533 h 2714626"/>
              <a:gd name="connsiteX5115" fmla="*/ 3713001 w 4719208"/>
              <a:gd name="connsiteY5115" fmla="*/ 150533 h 2714626"/>
              <a:gd name="connsiteX5116" fmla="*/ 3726669 w 4719208"/>
              <a:gd name="connsiteY5116" fmla="*/ 150895 h 2714626"/>
              <a:gd name="connsiteX5117" fmla="*/ 3741751 w 4719208"/>
              <a:gd name="connsiteY5117" fmla="*/ 151980 h 2714626"/>
              <a:gd name="connsiteX5118" fmla="*/ 3741751 w 4719208"/>
              <a:gd name="connsiteY5118" fmla="*/ 154507 h 2714626"/>
              <a:gd name="connsiteX5119" fmla="*/ 3745994 w 4719208"/>
              <a:gd name="connsiteY5119" fmla="*/ 155590 h 2714626"/>
              <a:gd name="connsiteX5120" fmla="*/ 3754006 w 4719208"/>
              <a:gd name="connsiteY5120" fmla="*/ 154507 h 2714626"/>
              <a:gd name="connsiteX5121" fmla="*/ 3757306 w 4719208"/>
              <a:gd name="connsiteY5121" fmla="*/ 156677 h 2714626"/>
              <a:gd name="connsiteX5122" fmla="*/ 3740809 w 4719208"/>
              <a:gd name="connsiteY5122" fmla="*/ 157761 h 2714626"/>
              <a:gd name="connsiteX5123" fmla="*/ 3723370 w 4719208"/>
              <a:gd name="connsiteY5123" fmla="*/ 162828 h 2714626"/>
              <a:gd name="connsiteX5124" fmla="*/ 3711116 w 4719208"/>
              <a:gd name="connsiteY5124" fmla="*/ 164634 h 2714626"/>
              <a:gd name="connsiteX5125" fmla="*/ 3703102 w 4719208"/>
              <a:gd name="connsiteY5125" fmla="*/ 163912 h 2714626"/>
              <a:gd name="connsiteX5126" fmla="*/ 3701217 w 4719208"/>
              <a:gd name="connsiteY5126" fmla="*/ 165355 h 2714626"/>
              <a:gd name="connsiteX5127" fmla="*/ 3702160 w 4719208"/>
              <a:gd name="connsiteY5127" fmla="*/ 166080 h 2714626"/>
              <a:gd name="connsiteX5128" fmla="*/ 3698390 w 4719208"/>
              <a:gd name="connsiteY5128" fmla="*/ 168247 h 2714626"/>
              <a:gd name="connsiteX5129" fmla="*/ 3685192 w 4719208"/>
              <a:gd name="connsiteY5129" fmla="*/ 169331 h 2714626"/>
              <a:gd name="connsiteX5130" fmla="*/ 3681421 w 4719208"/>
              <a:gd name="connsiteY5130" fmla="*/ 171139 h 2714626"/>
              <a:gd name="connsiteX5131" fmla="*/ 3678122 w 4719208"/>
              <a:gd name="connsiteY5131" fmla="*/ 169331 h 2714626"/>
              <a:gd name="connsiteX5132" fmla="*/ 3670580 w 4719208"/>
              <a:gd name="connsiteY5132" fmla="*/ 168608 h 2714626"/>
              <a:gd name="connsiteX5133" fmla="*/ 3658798 w 4719208"/>
              <a:gd name="connsiteY5133" fmla="*/ 171864 h 2714626"/>
              <a:gd name="connsiteX5134" fmla="*/ 3651256 w 4719208"/>
              <a:gd name="connsiteY5134" fmla="*/ 173310 h 2714626"/>
              <a:gd name="connsiteX5135" fmla="*/ 3635231 w 4719208"/>
              <a:gd name="connsiteY5135" fmla="*/ 171139 h 2714626"/>
              <a:gd name="connsiteX5136" fmla="*/ 3590454 w 4719208"/>
              <a:gd name="connsiteY5136" fmla="*/ 174395 h 2714626"/>
              <a:gd name="connsiteX5137" fmla="*/ 3572544 w 4719208"/>
              <a:gd name="connsiteY5137" fmla="*/ 173310 h 2714626"/>
              <a:gd name="connsiteX5138" fmla="*/ 3571130 w 4719208"/>
              <a:gd name="connsiteY5138" fmla="*/ 175840 h 2714626"/>
              <a:gd name="connsiteX5139" fmla="*/ 3563117 w 4719208"/>
              <a:gd name="connsiteY5139" fmla="*/ 175840 h 2714626"/>
              <a:gd name="connsiteX5140" fmla="*/ 3558404 w 4719208"/>
              <a:gd name="connsiteY5140" fmla="*/ 179097 h 2714626"/>
              <a:gd name="connsiteX5141" fmla="*/ 3559346 w 4719208"/>
              <a:gd name="connsiteY5141" fmla="*/ 177650 h 2714626"/>
              <a:gd name="connsiteX5142" fmla="*/ 3560289 w 4719208"/>
              <a:gd name="connsiteY5142" fmla="*/ 175480 h 2714626"/>
              <a:gd name="connsiteX5143" fmla="*/ 3549448 w 4719208"/>
              <a:gd name="connsiteY5143" fmla="*/ 179458 h 2714626"/>
              <a:gd name="connsiteX5144" fmla="*/ 3528710 w 4719208"/>
              <a:gd name="connsiteY5144" fmla="*/ 184884 h 2714626"/>
              <a:gd name="connsiteX5145" fmla="*/ 3518341 w 4719208"/>
              <a:gd name="connsiteY5145" fmla="*/ 188863 h 2714626"/>
              <a:gd name="connsiteX5146" fmla="*/ 3519755 w 4719208"/>
              <a:gd name="connsiteY5146" fmla="*/ 189947 h 2714626"/>
              <a:gd name="connsiteX5147" fmla="*/ 3525882 w 4719208"/>
              <a:gd name="connsiteY5147" fmla="*/ 188863 h 2714626"/>
              <a:gd name="connsiteX5148" fmla="*/ 3526353 w 4719208"/>
              <a:gd name="connsiteY5148" fmla="*/ 191393 h 2714626"/>
              <a:gd name="connsiteX5149" fmla="*/ 3515512 w 4719208"/>
              <a:gd name="connsiteY5149" fmla="*/ 192116 h 2714626"/>
              <a:gd name="connsiteX5150" fmla="*/ 3500901 w 4719208"/>
              <a:gd name="connsiteY5150" fmla="*/ 193562 h 2714626"/>
              <a:gd name="connsiteX5151" fmla="*/ 3493360 w 4719208"/>
              <a:gd name="connsiteY5151" fmla="*/ 197900 h 2714626"/>
              <a:gd name="connsiteX5152" fmla="*/ 3490532 w 4719208"/>
              <a:gd name="connsiteY5152" fmla="*/ 195369 h 2714626"/>
              <a:gd name="connsiteX5153" fmla="*/ 3486290 w 4719208"/>
              <a:gd name="connsiteY5153" fmla="*/ 194285 h 2714626"/>
              <a:gd name="connsiteX5154" fmla="*/ 3485348 w 4719208"/>
              <a:gd name="connsiteY5154" fmla="*/ 195369 h 2714626"/>
              <a:gd name="connsiteX5155" fmla="*/ 3484404 w 4719208"/>
              <a:gd name="connsiteY5155" fmla="*/ 198260 h 2714626"/>
              <a:gd name="connsiteX5156" fmla="*/ 3481577 w 4719208"/>
              <a:gd name="connsiteY5156" fmla="*/ 198985 h 2714626"/>
              <a:gd name="connsiteX5157" fmla="*/ 3482519 w 4719208"/>
              <a:gd name="connsiteY5157" fmla="*/ 196092 h 2714626"/>
              <a:gd name="connsiteX5158" fmla="*/ 3483933 w 4719208"/>
              <a:gd name="connsiteY5158" fmla="*/ 194285 h 2714626"/>
              <a:gd name="connsiteX5159" fmla="*/ 3476863 w 4719208"/>
              <a:gd name="connsiteY5159" fmla="*/ 196817 h 2714626"/>
              <a:gd name="connsiteX5160" fmla="*/ 3466966 w 4719208"/>
              <a:gd name="connsiteY5160" fmla="*/ 196817 h 2714626"/>
              <a:gd name="connsiteX5161" fmla="*/ 3470264 w 4719208"/>
              <a:gd name="connsiteY5161" fmla="*/ 199347 h 2714626"/>
              <a:gd name="connsiteX5162" fmla="*/ 3470736 w 4719208"/>
              <a:gd name="connsiteY5162" fmla="*/ 202967 h 2714626"/>
              <a:gd name="connsiteX5163" fmla="*/ 3473564 w 4719208"/>
              <a:gd name="connsiteY5163" fmla="*/ 202603 h 2714626"/>
              <a:gd name="connsiteX5164" fmla="*/ 3475449 w 4719208"/>
              <a:gd name="connsiteY5164" fmla="*/ 199710 h 2714626"/>
              <a:gd name="connsiteX5165" fmla="*/ 3479692 w 4719208"/>
              <a:gd name="connsiteY5165" fmla="*/ 199710 h 2714626"/>
              <a:gd name="connsiteX5166" fmla="*/ 3476863 w 4719208"/>
              <a:gd name="connsiteY5166" fmla="*/ 202603 h 2714626"/>
              <a:gd name="connsiteX5167" fmla="*/ 3469322 w 4719208"/>
              <a:gd name="connsiteY5167" fmla="*/ 205498 h 2714626"/>
              <a:gd name="connsiteX5168" fmla="*/ 3467437 w 4719208"/>
              <a:gd name="connsiteY5168" fmla="*/ 208390 h 2714626"/>
              <a:gd name="connsiteX5169" fmla="*/ 3466966 w 4719208"/>
              <a:gd name="connsiteY5169" fmla="*/ 208390 h 2714626"/>
              <a:gd name="connsiteX5170" fmla="*/ 3467437 w 4719208"/>
              <a:gd name="connsiteY5170" fmla="*/ 204412 h 2714626"/>
              <a:gd name="connsiteX5171" fmla="*/ 3469322 w 4719208"/>
              <a:gd name="connsiteY5171" fmla="*/ 204050 h 2714626"/>
              <a:gd name="connsiteX5172" fmla="*/ 3468379 w 4719208"/>
              <a:gd name="connsiteY5172" fmla="*/ 199710 h 2714626"/>
              <a:gd name="connsiteX5173" fmla="*/ 3458482 w 4719208"/>
              <a:gd name="connsiteY5173" fmla="*/ 198985 h 2714626"/>
              <a:gd name="connsiteX5174" fmla="*/ 3454711 w 4719208"/>
              <a:gd name="connsiteY5174" fmla="*/ 201520 h 2714626"/>
              <a:gd name="connsiteX5175" fmla="*/ 3456125 w 4719208"/>
              <a:gd name="connsiteY5175" fmla="*/ 201881 h 2714626"/>
              <a:gd name="connsiteX5176" fmla="*/ 3458482 w 4719208"/>
              <a:gd name="connsiteY5176" fmla="*/ 201881 h 2714626"/>
              <a:gd name="connsiteX5177" fmla="*/ 3456596 w 4719208"/>
              <a:gd name="connsiteY5177" fmla="*/ 205135 h 2714626"/>
              <a:gd name="connsiteX5178" fmla="*/ 3453296 w 4719208"/>
              <a:gd name="connsiteY5178" fmla="*/ 207665 h 2714626"/>
              <a:gd name="connsiteX5179" fmla="*/ 3451882 w 4719208"/>
              <a:gd name="connsiteY5179" fmla="*/ 203688 h 2714626"/>
              <a:gd name="connsiteX5180" fmla="*/ 3446226 w 4719208"/>
              <a:gd name="connsiteY5180" fmla="*/ 199710 h 2714626"/>
              <a:gd name="connsiteX5181" fmla="*/ 3442927 w 4719208"/>
              <a:gd name="connsiteY5181" fmla="*/ 201520 h 2714626"/>
              <a:gd name="connsiteX5182" fmla="*/ 3432086 w 4719208"/>
              <a:gd name="connsiteY5182" fmla="*/ 201881 h 2714626"/>
              <a:gd name="connsiteX5183" fmla="*/ 3428788 w 4719208"/>
              <a:gd name="connsiteY5183" fmla="*/ 203688 h 2714626"/>
              <a:gd name="connsiteX5184" fmla="*/ 3431615 w 4719208"/>
              <a:gd name="connsiteY5184" fmla="*/ 204412 h 2714626"/>
              <a:gd name="connsiteX5185" fmla="*/ 3437743 w 4719208"/>
              <a:gd name="connsiteY5185" fmla="*/ 204050 h 2714626"/>
              <a:gd name="connsiteX5186" fmla="*/ 3439628 w 4719208"/>
              <a:gd name="connsiteY5186" fmla="*/ 205135 h 2714626"/>
              <a:gd name="connsiteX5187" fmla="*/ 3440100 w 4719208"/>
              <a:gd name="connsiteY5187" fmla="*/ 206581 h 2714626"/>
              <a:gd name="connsiteX5188" fmla="*/ 3435386 w 4719208"/>
              <a:gd name="connsiteY5188" fmla="*/ 205135 h 2714626"/>
              <a:gd name="connsiteX5189" fmla="*/ 3430201 w 4719208"/>
              <a:gd name="connsiteY5189" fmla="*/ 207665 h 2714626"/>
              <a:gd name="connsiteX5190" fmla="*/ 3427374 w 4719208"/>
              <a:gd name="connsiteY5190" fmla="*/ 210193 h 2714626"/>
              <a:gd name="connsiteX5191" fmla="*/ 3427374 w 4719208"/>
              <a:gd name="connsiteY5191" fmla="*/ 208390 h 2714626"/>
              <a:gd name="connsiteX5192" fmla="*/ 3421246 w 4719208"/>
              <a:gd name="connsiteY5192" fmla="*/ 207303 h 2714626"/>
              <a:gd name="connsiteX5193" fmla="*/ 3413234 w 4719208"/>
              <a:gd name="connsiteY5193" fmla="*/ 208390 h 2714626"/>
              <a:gd name="connsiteX5194" fmla="*/ 3407106 w 4719208"/>
              <a:gd name="connsiteY5194" fmla="*/ 212005 h 2714626"/>
              <a:gd name="connsiteX5195" fmla="*/ 3405692 w 4719208"/>
              <a:gd name="connsiteY5195" fmla="*/ 214533 h 2714626"/>
              <a:gd name="connsiteX5196" fmla="*/ 3402864 w 4719208"/>
              <a:gd name="connsiteY5196" fmla="*/ 214533 h 2714626"/>
              <a:gd name="connsiteX5197" fmla="*/ 3398151 w 4719208"/>
              <a:gd name="connsiteY5197" fmla="*/ 212005 h 2714626"/>
              <a:gd name="connsiteX5198" fmla="*/ 3396737 w 4719208"/>
              <a:gd name="connsiteY5198" fmla="*/ 213809 h 2714626"/>
              <a:gd name="connsiteX5199" fmla="*/ 3394380 w 4719208"/>
              <a:gd name="connsiteY5199" fmla="*/ 212005 h 2714626"/>
              <a:gd name="connsiteX5200" fmla="*/ 3386839 w 4719208"/>
              <a:gd name="connsiteY5200" fmla="*/ 211278 h 2714626"/>
              <a:gd name="connsiteX5201" fmla="*/ 3382126 w 4719208"/>
              <a:gd name="connsiteY5201" fmla="*/ 211278 h 2714626"/>
              <a:gd name="connsiteX5202" fmla="*/ 3382597 w 4719208"/>
              <a:gd name="connsiteY5202" fmla="*/ 212725 h 2714626"/>
              <a:gd name="connsiteX5203" fmla="*/ 3384482 w 4719208"/>
              <a:gd name="connsiteY5203" fmla="*/ 213445 h 2714626"/>
              <a:gd name="connsiteX5204" fmla="*/ 3382126 w 4719208"/>
              <a:gd name="connsiteY5204" fmla="*/ 214533 h 2714626"/>
              <a:gd name="connsiteX5205" fmla="*/ 3373642 w 4719208"/>
              <a:gd name="connsiteY5205" fmla="*/ 212005 h 2714626"/>
              <a:gd name="connsiteX5206" fmla="*/ 3368458 w 4719208"/>
              <a:gd name="connsiteY5206" fmla="*/ 212364 h 2714626"/>
              <a:gd name="connsiteX5207" fmla="*/ 3367043 w 4719208"/>
              <a:gd name="connsiteY5207" fmla="*/ 214894 h 2714626"/>
              <a:gd name="connsiteX5208" fmla="*/ 3366572 w 4719208"/>
              <a:gd name="connsiteY5208" fmla="*/ 213445 h 2714626"/>
              <a:gd name="connsiteX5209" fmla="*/ 3365158 w 4719208"/>
              <a:gd name="connsiteY5209" fmla="*/ 212725 h 2714626"/>
              <a:gd name="connsiteX5210" fmla="*/ 3365158 w 4719208"/>
              <a:gd name="connsiteY5210" fmla="*/ 214533 h 2714626"/>
              <a:gd name="connsiteX5211" fmla="*/ 3362802 w 4719208"/>
              <a:gd name="connsiteY5211" fmla="*/ 215982 h 2714626"/>
              <a:gd name="connsiteX5212" fmla="*/ 3360444 w 4719208"/>
              <a:gd name="connsiteY5212" fmla="*/ 215620 h 2714626"/>
              <a:gd name="connsiteX5213" fmla="*/ 3361387 w 4719208"/>
              <a:gd name="connsiteY5213" fmla="*/ 212364 h 2714626"/>
              <a:gd name="connsiteX5214" fmla="*/ 3356674 w 4719208"/>
              <a:gd name="connsiteY5214" fmla="*/ 216707 h 2714626"/>
              <a:gd name="connsiteX5215" fmla="*/ 3350547 w 4719208"/>
              <a:gd name="connsiteY5215" fmla="*/ 220684 h 2714626"/>
              <a:gd name="connsiteX5216" fmla="*/ 3350547 w 4719208"/>
              <a:gd name="connsiteY5216" fmla="*/ 219236 h 2714626"/>
              <a:gd name="connsiteX5217" fmla="*/ 3347247 w 4719208"/>
              <a:gd name="connsiteY5217" fmla="*/ 217069 h 2714626"/>
              <a:gd name="connsiteX5218" fmla="*/ 3343948 w 4719208"/>
              <a:gd name="connsiteY5218" fmla="*/ 217069 h 2714626"/>
              <a:gd name="connsiteX5219" fmla="*/ 3345833 w 4719208"/>
              <a:gd name="connsiteY5219" fmla="*/ 218514 h 2714626"/>
              <a:gd name="connsiteX5220" fmla="*/ 3345362 w 4719208"/>
              <a:gd name="connsiteY5220" fmla="*/ 220684 h 2714626"/>
              <a:gd name="connsiteX5221" fmla="*/ 3339235 w 4719208"/>
              <a:gd name="connsiteY5221" fmla="*/ 221408 h 2714626"/>
              <a:gd name="connsiteX5222" fmla="*/ 3337350 w 4719208"/>
              <a:gd name="connsiteY5222" fmla="*/ 218514 h 2714626"/>
              <a:gd name="connsiteX5223" fmla="*/ 3335936 w 4719208"/>
              <a:gd name="connsiteY5223" fmla="*/ 219236 h 2714626"/>
              <a:gd name="connsiteX5224" fmla="*/ 3333579 w 4719208"/>
              <a:gd name="connsiteY5224" fmla="*/ 222131 h 2714626"/>
              <a:gd name="connsiteX5225" fmla="*/ 3335936 w 4719208"/>
              <a:gd name="connsiteY5225" fmla="*/ 223215 h 2714626"/>
              <a:gd name="connsiteX5226" fmla="*/ 3333579 w 4719208"/>
              <a:gd name="connsiteY5226" fmla="*/ 222854 h 2714626"/>
              <a:gd name="connsiteX5227" fmla="*/ 3327451 w 4719208"/>
              <a:gd name="connsiteY5227" fmla="*/ 221408 h 2714626"/>
              <a:gd name="connsiteX5228" fmla="*/ 3324152 w 4719208"/>
              <a:gd name="connsiteY5228" fmla="*/ 222131 h 2714626"/>
              <a:gd name="connsiteX5229" fmla="*/ 3322738 w 4719208"/>
              <a:gd name="connsiteY5229" fmla="*/ 224300 h 2714626"/>
              <a:gd name="connsiteX5230" fmla="*/ 3319439 w 4719208"/>
              <a:gd name="connsiteY5230" fmla="*/ 222854 h 2714626"/>
              <a:gd name="connsiteX5231" fmla="*/ 3311426 w 4719208"/>
              <a:gd name="connsiteY5231" fmla="*/ 222854 h 2714626"/>
              <a:gd name="connsiteX5232" fmla="*/ 3301057 w 4719208"/>
              <a:gd name="connsiteY5232" fmla="*/ 226470 h 2714626"/>
              <a:gd name="connsiteX5233" fmla="*/ 3299172 w 4719208"/>
              <a:gd name="connsiteY5233" fmla="*/ 230448 h 2714626"/>
              <a:gd name="connsiteX5234" fmla="*/ 3295872 w 4719208"/>
              <a:gd name="connsiteY5234" fmla="*/ 232255 h 2714626"/>
              <a:gd name="connsiteX5235" fmla="*/ 3291158 w 4719208"/>
              <a:gd name="connsiteY5235" fmla="*/ 230448 h 2714626"/>
              <a:gd name="connsiteX5236" fmla="*/ 3289744 w 4719208"/>
              <a:gd name="connsiteY5236" fmla="*/ 231171 h 2714626"/>
              <a:gd name="connsiteX5237" fmla="*/ 3288802 w 4719208"/>
              <a:gd name="connsiteY5237" fmla="*/ 233702 h 2714626"/>
              <a:gd name="connsiteX5238" fmla="*/ 3286446 w 4719208"/>
              <a:gd name="connsiteY5238" fmla="*/ 234424 h 2714626"/>
              <a:gd name="connsiteX5239" fmla="*/ 3298228 w 4719208"/>
              <a:gd name="connsiteY5239" fmla="*/ 234787 h 2714626"/>
              <a:gd name="connsiteX5240" fmla="*/ 3313311 w 4719208"/>
              <a:gd name="connsiteY5240" fmla="*/ 232620 h 2714626"/>
              <a:gd name="connsiteX5241" fmla="*/ 3311898 w 4719208"/>
              <a:gd name="connsiteY5241" fmla="*/ 230448 h 2714626"/>
              <a:gd name="connsiteX5242" fmla="*/ 3305770 w 4719208"/>
              <a:gd name="connsiteY5242" fmla="*/ 230086 h 2714626"/>
              <a:gd name="connsiteX5243" fmla="*/ 3305299 w 4719208"/>
              <a:gd name="connsiteY5243" fmla="*/ 227917 h 2714626"/>
              <a:gd name="connsiteX5244" fmla="*/ 3309540 w 4719208"/>
              <a:gd name="connsiteY5244" fmla="*/ 227917 h 2714626"/>
              <a:gd name="connsiteX5245" fmla="*/ 3311898 w 4719208"/>
              <a:gd name="connsiteY5245" fmla="*/ 223938 h 2714626"/>
              <a:gd name="connsiteX5246" fmla="*/ 3316139 w 4719208"/>
              <a:gd name="connsiteY5246" fmla="*/ 223938 h 2714626"/>
              <a:gd name="connsiteX5247" fmla="*/ 3314725 w 4719208"/>
              <a:gd name="connsiteY5247" fmla="*/ 225023 h 2714626"/>
              <a:gd name="connsiteX5248" fmla="*/ 3312840 w 4719208"/>
              <a:gd name="connsiteY5248" fmla="*/ 225386 h 2714626"/>
              <a:gd name="connsiteX5249" fmla="*/ 3316139 w 4719208"/>
              <a:gd name="connsiteY5249" fmla="*/ 229003 h 2714626"/>
              <a:gd name="connsiteX5250" fmla="*/ 3327451 w 4719208"/>
              <a:gd name="connsiteY5250" fmla="*/ 232255 h 2714626"/>
              <a:gd name="connsiteX5251" fmla="*/ 3334521 w 4719208"/>
              <a:gd name="connsiteY5251" fmla="*/ 232620 h 2714626"/>
              <a:gd name="connsiteX5252" fmla="*/ 3330280 w 4719208"/>
              <a:gd name="connsiteY5252" fmla="*/ 234787 h 2714626"/>
              <a:gd name="connsiteX5253" fmla="*/ 3320853 w 4719208"/>
              <a:gd name="connsiteY5253" fmla="*/ 233702 h 2714626"/>
              <a:gd name="connsiteX5254" fmla="*/ 3317554 w 4719208"/>
              <a:gd name="connsiteY5254" fmla="*/ 232255 h 2714626"/>
              <a:gd name="connsiteX5255" fmla="*/ 3311898 w 4719208"/>
              <a:gd name="connsiteY5255" fmla="*/ 235148 h 2714626"/>
              <a:gd name="connsiteX5256" fmla="*/ 3301057 w 4719208"/>
              <a:gd name="connsiteY5256" fmla="*/ 237320 h 2714626"/>
              <a:gd name="connsiteX5257" fmla="*/ 3297286 w 4719208"/>
              <a:gd name="connsiteY5257" fmla="*/ 240935 h 2714626"/>
              <a:gd name="connsiteX5258" fmla="*/ 3297286 w 4719208"/>
              <a:gd name="connsiteY5258" fmla="*/ 244552 h 2714626"/>
              <a:gd name="connsiteX5259" fmla="*/ 3294458 w 4719208"/>
              <a:gd name="connsiteY5259" fmla="*/ 243468 h 2714626"/>
              <a:gd name="connsiteX5260" fmla="*/ 3289744 w 4719208"/>
              <a:gd name="connsiteY5260" fmla="*/ 244190 h 2714626"/>
              <a:gd name="connsiteX5261" fmla="*/ 3284088 w 4719208"/>
              <a:gd name="connsiteY5261" fmla="*/ 248169 h 2714626"/>
              <a:gd name="connsiteX5262" fmla="*/ 3280318 w 4719208"/>
              <a:gd name="connsiteY5262" fmla="*/ 251425 h 2714626"/>
              <a:gd name="connsiteX5263" fmla="*/ 3277962 w 4719208"/>
              <a:gd name="connsiteY5263" fmla="*/ 249978 h 2714626"/>
              <a:gd name="connsiteX5264" fmla="*/ 3279376 w 4719208"/>
              <a:gd name="connsiteY5264" fmla="*/ 248169 h 2714626"/>
              <a:gd name="connsiteX5265" fmla="*/ 3285032 w 4719208"/>
              <a:gd name="connsiteY5265" fmla="*/ 246361 h 2714626"/>
              <a:gd name="connsiteX5266" fmla="*/ 3286917 w 4719208"/>
              <a:gd name="connsiteY5266" fmla="*/ 244552 h 2714626"/>
              <a:gd name="connsiteX5267" fmla="*/ 3285502 w 4719208"/>
              <a:gd name="connsiteY5267" fmla="*/ 243106 h 2714626"/>
              <a:gd name="connsiteX5268" fmla="*/ 3283617 w 4719208"/>
              <a:gd name="connsiteY5268" fmla="*/ 243468 h 2714626"/>
              <a:gd name="connsiteX5269" fmla="*/ 3278904 w 4719208"/>
              <a:gd name="connsiteY5269" fmla="*/ 246722 h 2714626"/>
              <a:gd name="connsiteX5270" fmla="*/ 3275605 w 4719208"/>
              <a:gd name="connsiteY5270" fmla="*/ 245637 h 2714626"/>
              <a:gd name="connsiteX5271" fmla="*/ 3274191 w 4719208"/>
              <a:gd name="connsiteY5271" fmla="*/ 246722 h 2714626"/>
              <a:gd name="connsiteX5272" fmla="*/ 3277490 w 4719208"/>
              <a:gd name="connsiteY5272" fmla="*/ 249255 h 2714626"/>
              <a:gd name="connsiteX5273" fmla="*/ 3276076 w 4719208"/>
              <a:gd name="connsiteY5273" fmla="*/ 251063 h 2714626"/>
              <a:gd name="connsiteX5274" fmla="*/ 3266650 w 4719208"/>
              <a:gd name="connsiteY5274" fmla="*/ 251063 h 2714626"/>
              <a:gd name="connsiteX5275" fmla="*/ 3245440 w 4719208"/>
              <a:gd name="connsiteY5275" fmla="*/ 250340 h 2714626"/>
              <a:gd name="connsiteX5276" fmla="*/ 3237427 w 4719208"/>
              <a:gd name="connsiteY5276" fmla="*/ 253595 h 2714626"/>
              <a:gd name="connsiteX5277" fmla="*/ 3239312 w 4719208"/>
              <a:gd name="connsiteY5277" fmla="*/ 254678 h 2714626"/>
              <a:gd name="connsiteX5278" fmla="*/ 3242612 w 4719208"/>
              <a:gd name="connsiteY5278" fmla="*/ 253955 h 2714626"/>
              <a:gd name="connsiteX5279" fmla="*/ 3239312 w 4719208"/>
              <a:gd name="connsiteY5279" fmla="*/ 255761 h 2714626"/>
              <a:gd name="connsiteX5280" fmla="*/ 3239312 w 4719208"/>
              <a:gd name="connsiteY5280" fmla="*/ 258293 h 2714626"/>
              <a:gd name="connsiteX5281" fmla="*/ 3236013 w 4719208"/>
              <a:gd name="connsiteY5281" fmla="*/ 257568 h 2714626"/>
              <a:gd name="connsiteX5282" fmla="*/ 3236484 w 4719208"/>
              <a:gd name="connsiteY5282" fmla="*/ 258656 h 2714626"/>
              <a:gd name="connsiteX5283" fmla="*/ 3234128 w 4719208"/>
              <a:gd name="connsiteY5283" fmla="*/ 259379 h 2714626"/>
              <a:gd name="connsiteX5284" fmla="*/ 3225643 w 4719208"/>
              <a:gd name="connsiteY5284" fmla="*/ 256484 h 2714626"/>
              <a:gd name="connsiteX5285" fmla="*/ 3222345 w 4719208"/>
              <a:gd name="connsiteY5285" fmla="*/ 257568 h 2714626"/>
              <a:gd name="connsiteX5286" fmla="*/ 3223287 w 4719208"/>
              <a:gd name="connsiteY5286" fmla="*/ 256484 h 2714626"/>
              <a:gd name="connsiteX5287" fmla="*/ 3223287 w 4719208"/>
              <a:gd name="connsiteY5287" fmla="*/ 254678 h 2714626"/>
              <a:gd name="connsiteX5288" fmla="*/ 3218573 w 4719208"/>
              <a:gd name="connsiteY5288" fmla="*/ 255039 h 2714626"/>
              <a:gd name="connsiteX5289" fmla="*/ 3219045 w 4719208"/>
              <a:gd name="connsiteY5289" fmla="*/ 256484 h 2714626"/>
              <a:gd name="connsiteX5290" fmla="*/ 3220930 w 4719208"/>
              <a:gd name="connsiteY5290" fmla="*/ 257207 h 2714626"/>
              <a:gd name="connsiteX5291" fmla="*/ 3204905 w 4719208"/>
              <a:gd name="connsiteY5291" fmla="*/ 257568 h 2714626"/>
              <a:gd name="connsiteX5292" fmla="*/ 3171441 w 4719208"/>
              <a:gd name="connsiteY5292" fmla="*/ 260101 h 2714626"/>
              <a:gd name="connsiteX5293" fmla="*/ 3155886 w 4719208"/>
              <a:gd name="connsiteY5293" fmla="*/ 259379 h 2714626"/>
              <a:gd name="connsiteX5294" fmla="*/ 3155416 w 4719208"/>
              <a:gd name="connsiteY5294" fmla="*/ 260101 h 2714626"/>
              <a:gd name="connsiteX5295" fmla="*/ 3158715 w 4719208"/>
              <a:gd name="connsiteY5295" fmla="*/ 260822 h 2714626"/>
              <a:gd name="connsiteX5296" fmla="*/ 3158680 w 4719208"/>
              <a:gd name="connsiteY5296" fmla="*/ 260856 h 2714626"/>
              <a:gd name="connsiteX5297" fmla="*/ 3159840 w 4719208"/>
              <a:gd name="connsiteY5297" fmla="*/ 260856 h 2714626"/>
              <a:gd name="connsiteX5298" fmla="*/ 3161256 w 4719208"/>
              <a:gd name="connsiteY5298" fmla="*/ 262664 h 2714626"/>
              <a:gd name="connsiteX5299" fmla="*/ 3160784 w 4719208"/>
              <a:gd name="connsiteY5299" fmla="*/ 264120 h 2714626"/>
              <a:gd name="connsiteX5300" fmla="*/ 3157006 w 4719208"/>
              <a:gd name="connsiteY5300" fmla="*/ 264841 h 2714626"/>
              <a:gd name="connsiteX5301" fmla="*/ 3097529 w 4719208"/>
              <a:gd name="connsiteY5301" fmla="*/ 269744 h 2714626"/>
              <a:gd name="connsiteX5302" fmla="*/ 3152789 w 4719208"/>
              <a:gd name="connsiteY5302" fmla="*/ 267573 h 2714626"/>
              <a:gd name="connsiteX5303" fmla="*/ 3160096 w 4719208"/>
              <a:gd name="connsiteY5303" fmla="*/ 267573 h 2714626"/>
              <a:gd name="connsiteX5304" fmla="*/ 3161256 w 4719208"/>
              <a:gd name="connsiteY5304" fmla="*/ 267340 h 2714626"/>
              <a:gd name="connsiteX5305" fmla="*/ 3161130 w 4719208"/>
              <a:gd name="connsiteY5305" fmla="*/ 267573 h 2714626"/>
              <a:gd name="connsiteX5306" fmla="*/ 3211656 w 4719208"/>
              <a:gd name="connsiteY5306" fmla="*/ 267573 h 2714626"/>
              <a:gd name="connsiteX5307" fmla="*/ 3223758 w 4719208"/>
              <a:gd name="connsiteY5307" fmla="*/ 265888 h 2714626"/>
              <a:gd name="connsiteX5308" fmla="*/ 3244025 w 4719208"/>
              <a:gd name="connsiteY5308" fmla="*/ 262267 h 2714626"/>
              <a:gd name="connsiteX5309" fmla="*/ 3244205 w 4719208"/>
              <a:gd name="connsiteY5309" fmla="*/ 262251 h 2714626"/>
              <a:gd name="connsiteX5310" fmla="*/ 3322510 w 4719208"/>
              <a:gd name="connsiteY5310" fmla="*/ 247506 h 2714626"/>
              <a:gd name="connsiteX5311" fmla="*/ 3345473 w 4719208"/>
              <a:gd name="connsiteY5311" fmla="*/ 243424 h 2714626"/>
              <a:gd name="connsiteX5312" fmla="*/ 3342216 w 4719208"/>
              <a:gd name="connsiteY5312" fmla="*/ 242255 h 2714626"/>
              <a:gd name="connsiteX5313" fmla="*/ 3343674 w 4719208"/>
              <a:gd name="connsiteY5313" fmla="*/ 240220 h 2714626"/>
              <a:gd name="connsiteX5314" fmla="*/ 3345618 w 4719208"/>
              <a:gd name="connsiteY5314" fmla="*/ 239000 h 2714626"/>
              <a:gd name="connsiteX5315" fmla="*/ 3344160 w 4719208"/>
              <a:gd name="connsiteY5315" fmla="*/ 236966 h 2714626"/>
              <a:gd name="connsiteX5316" fmla="*/ 3349020 w 4719208"/>
              <a:gd name="connsiteY5316" fmla="*/ 239000 h 2714626"/>
              <a:gd name="connsiteX5317" fmla="*/ 3357768 w 4719208"/>
              <a:gd name="connsiteY5317" fmla="*/ 238186 h 2714626"/>
              <a:gd name="connsiteX5318" fmla="*/ 3354366 w 4719208"/>
              <a:gd name="connsiteY5318" fmla="*/ 240220 h 2714626"/>
              <a:gd name="connsiteX5319" fmla="*/ 3346020 w 4719208"/>
              <a:gd name="connsiteY5319" fmla="*/ 243326 h 2714626"/>
              <a:gd name="connsiteX5320" fmla="*/ 3375702 w 4719208"/>
              <a:gd name="connsiteY5320" fmla="*/ 238050 h 2714626"/>
              <a:gd name="connsiteX5321" fmla="*/ 3372309 w 4719208"/>
              <a:gd name="connsiteY5321" fmla="*/ 238050 h 2714626"/>
              <a:gd name="connsiteX5322" fmla="*/ 3372712 w 4719208"/>
              <a:gd name="connsiteY5322" fmla="*/ 235338 h 2714626"/>
              <a:gd name="connsiteX5323" fmla="*/ 3371905 w 4719208"/>
              <a:gd name="connsiteY5323" fmla="*/ 232627 h 2714626"/>
              <a:gd name="connsiteX5324" fmla="*/ 3374732 w 4719208"/>
              <a:gd name="connsiteY5324" fmla="*/ 234952 h 2714626"/>
              <a:gd name="connsiteX5325" fmla="*/ 3377560 w 4719208"/>
              <a:gd name="connsiteY5325" fmla="*/ 236500 h 2714626"/>
              <a:gd name="connsiteX5326" fmla="*/ 3375998 w 4719208"/>
              <a:gd name="connsiteY5326" fmla="*/ 237997 h 2714626"/>
              <a:gd name="connsiteX5327" fmla="*/ 3385640 w 4719208"/>
              <a:gd name="connsiteY5327" fmla="*/ 236284 h 2714626"/>
              <a:gd name="connsiteX5328" fmla="*/ 3479391 w 4719208"/>
              <a:gd name="connsiteY5328" fmla="*/ 223258 h 2714626"/>
              <a:gd name="connsiteX5329" fmla="*/ 3542990 w 4719208"/>
              <a:gd name="connsiteY5329" fmla="*/ 218556 h 2714626"/>
              <a:gd name="connsiteX5330" fmla="*/ 3576439 w 4719208"/>
              <a:gd name="connsiteY5330" fmla="*/ 217471 h 2714626"/>
              <a:gd name="connsiteX5331" fmla="*/ 3585390 w 4719208"/>
              <a:gd name="connsiteY5331" fmla="*/ 217471 h 2714626"/>
              <a:gd name="connsiteX5332" fmla="*/ 3598582 w 4719208"/>
              <a:gd name="connsiteY5332" fmla="*/ 222172 h 2714626"/>
              <a:gd name="connsiteX5333" fmla="*/ 3600938 w 4719208"/>
              <a:gd name="connsiteY5333" fmla="*/ 225792 h 2714626"/>
              <a:gd name="connsiteX5334" fmla="*/ 3600938 w 4719208"/>
              <a:gd name="connsiteY5334" fmla="*/ 228099 h 2714626"/>
              <a:gd name="connsiteX5335" fmla="*/ 3602709 w 4719208"/>
              <a:gd name="connsiteY5335" fmla="*/ 227554 h 2714626"/>
              <a:gd name="connsiteX5336" fmla="*/ 3610721 w 4719208"/>
              <a:gd name="connsiteY5336" fmla="*/ 227554 h 2714626"/>
              <a:gd name="connsiteX5337" fmla="*/ 3615435 w 4719208"/>
              <a:gd name="connsiteY5337" fmla="*/ 229003 h 2714626"/>
              <a:gd name="connsiteX5338" fmla="*/ 3614020 w 4719208"/>
              <a:gd name="connsiteY5338" fmla="*/ 230086 h 2714626"/>
              <a:gd name="connsiteX5339" fmla="*/ 3609308 w 4719208"/>
              <a:gd name="connsiteY5339" fmla="*/ 227917 h 2714626"/>
              <a:gd name="connsiteX5340" fmla="*/ 3605065 w 4719208"/>
              <a:gd name="connsiteY5340" fmla="*/ 229003 h 2714626"/>
              <a:gd name="connsiteX5341" fmla="*/ 3609308 w 4719208"/>
              <a:gd name="connsiteY5341" fmla="*/ 232255 h 2714626"/>
              <a:gd name="connsiteX5342" fmla="*/ 3620148 w 4719208"/>
              <a:gd name="connsiteY5342" fmla="*/ 233702 h 2714626"/>
              <a:gd name="connsiteX5343" fmla="*/ 3625804 w 4719208"/>
              <a:gd name="connsiteY5343" fmla="*/ 233341 h 2714626"/>
              <a:gd name="connsiteX5344" fmla="*/ 3624390 w 4719208"/>
              <a:gd name="connsiteY5344" fmla="*/ 235872 h 2714626"/>
              <a:gd name="connsiteX5345" fmla="*/ 3619676 w 4719208"/>
              <a:gd name="connsiteY5345" fmla="*/ 238403 h 2714626"/>
              <a:gd name="connsiteX5346" fmla="*/ 3618734 w 4719208"/>
              <a:gd name="connsiteY5346" fmla="*/ 241658 h 2714626"/>
              <a:gd name="connsiteX5347" fmla="*/ 3612135 w 4719208"/>
              <a:gd name="connsiteY5347" fmla="*/ 238764 h 2714626"/>
              <a:gd name="connsiteX5348" fmla="*/ 3598938 w 4719208"/>
              <a:gd name="connsiteY5348" fmla="*/ 240573 h 2714626"/>
              <a:gd name="connsiteX5349" fmla="*/ 3590454 w 4719208"/>
              <a:gd name="connsiteY5349" fmla="*/ 242020 h 2714626"/>
              <a:gd name="connsiteX5350" fmla="*/ 3592339 w 4719208"/>
              <a:gd name="connsiteY5350" fmla="*/ 240573 h 2714626"/>
              <a:gd name="connsiteX5351" fmla="*/ 3593754 w 4719208"/>
              <a:gd name="connsiteY5351" fmla="*/ 238403 h 2714626"/>
              <a:gd name="connsiteX5352" fmla="*/ 3581970 w 4719208"/>
              <a:gd name="connsiteY5352" fmla="*/ 241658 h 2714626"/>
              <a:gd name="connsiteX5353" fmla="*/ 3572544 w 4719208"/>
              <a:gd name="connsiteY5353" fmla="*/ 244552 h 2714626"/>
              <a:gd name="connsiteX5354" fmla="*/ 3565945 w 4719208"/>
              <a:gd name="connsiteY5354" fmla="*/ 243106 h 2714626"/>
              <a:gd name="connsiteX5355" fmla="*/ 3549448 w 4719208"/>
              <a:gd name="connsiteY5355" fmla="*/ 245276 h 2714626"/>
              <a:gd name="connsiteX5356" fmla="*/ 3538608 w 4719208"/>
              <a:gd name="connsiteY5356" fmla="*/ 245637 h 2714626"/>
              <a:gd name="connsiteX5357" fmla="*/ 3536722 w 4719208"/>
              <a:gd name="connsiteY5357" fmla="*/ 247084 h 2714626"/>
              <a:gd name="connsiteX5358" fmla="*/ 3538137 w 4719208"/>
              <a:gd name="connsiteY5358" fmla="*/ 251063 h 2714626"/>
              <a:gd name="connsiteX5359" fmla="*/ 3534837 w 4719208"/>
              <a:gd name="connsiteY5359" fmla="*/ 251425 h 2714626"/>
              <a:gd name="connsiteX5360" fmla="*/ 3533423 w 4719208"/>
              <a:gd name="connsiteY5360" fmla="*/ 247807 h 2714626"/>
              <a:gd name="connsiteX5361" fmla="*/ 3526353 w 4719208"/>
              <a:gd name="connsiteY5361" fmla="*/ 246722 h 2714626"/>
              <a:gd name="connsiteX5362" fmla="*/ 3517870 w 4719208"/>
              <a:gd name="connsiteY5362" fmla="*/ 248893 h 2714626"/>
              <a:gd name="connsiteX5363" fmla="*/ 3508442 w 4719208"/>
              <a:gd name="connsiteY5363" fmla="*/ 249978 h 2714626"/>
              <a:gd name="connsiteX5364" fmla="*/ 3504200 w 4719208"/>
              <a:gd name="connsiteY5364" fmla="*/ 247807 h 2714626"/>
              <a:gd name="connsiteX5365" fmla="*/ 3502315 w 4719208"/>
              <a:gd name="connsiteY5365" fmla="*/ 249255 h 2714626"/>
              <a:gd name="connsiteX5366" fmla="*/ 3502315 w 4719208"/>
              <a:gd name="connsiteY5366" fmla="*/ 251425 h 2714626"/>
              <a:gd name="connsiteX5367" fmla="*/ 3481105 w 4719208"/>
              <a:gd name="connsiteY5367" fmla="*/ 251063 h 2714626"/>
              <a:gd name="connsiteX5368" fmla="*/ 3447170 w 4719208"/>
              <a:gd name="connsiteY5368" fmla="*/ 256484 h 2714626"/>
              <a:gd name="connsiteX5369" fmla="*/ 3430201 w 4719208"/>
              <a:gd name="connsiteY5369" fmla="*/ 258293 h 2714626"/>
              <a:gd name="connsiteX5370" fmla="*/ 3430624 w 4719208"/>
              <a:gd name="connsiteY5370" fmla="*/ 256346 h 2714626"/>
              <a:gd name="connsiteX5371" fmla="*/ 3424956 w 4719208"/>
              <a:gd name="connsiteY5371" fmla="*/ 257146 h 2714626"/>
              <a:gd name="connsiteX5372" fmla="*/ 3424074 w 4719208"/>
              <a:gd name="connsiteY5372" fmla="*/ 257568 h 2714626"/>
              <a:gd name="connsiteX5373" fmla="*/ 3417475 w 4719208"/>
              <a:gd name="connsiteY5373" fmla="*/ 262267 h 2714626"/>
              <a:gd name="connsiteX5374" fmla="*/ 3415119 w 4719208"/>
              <a:gd name="connsiteY5374" fmla="*/ 260822 h 2714626"/>
              <a:gd name="connsiteX5375" fmla="*/ 3407106 w 4719208"/>
              <a:gd name="connsiteY5375" fmla="*/ 261185 h 2714626"/>
              <a:gd name="connsiteX5376" fmla="*/ 3402864 w 4719208"/>
              <a:gd name="connsiteY5376" fmla="*/ 264079 h 2714626"/>
              <a:gd name="connsiteX5377" fmla="*/ 3402393 w 4719208"/>
              <a:gd name="connsiteY5377" fmla="*/ 265888 h 2714626"/>
              <a:gd name="connsiteX5378" fmla="*/ 3397680 w 4719208"/>
              <a:gd name="connsiteY5378" fmla="*/ 263355 h 2714626"/>
              <a:gd name="connsiteX5379" fmla="*/ 3382126 w 4719208"/>
              <a:gd name="connsiteY5379" fmla="*/ 264079 h 2714626"/>
              <a:gd name="connsiteX5380" fmla="*/ 3377884 w 4719208"/>
              <a:gd name="connsiteY5380" fmla="*/ 267694 h 2714626"/>
              <a:gd name="connsiteX5381" fmla="*/ 3375998 w 4719208"/>
              <a:gd name="connsiteY5381" fmla="*/ 264802 h 2714626"/>
              <a:gd name="connsiteX5382" fmla="*/ 3373836 w 4719208"/>
              <a:gd name="connsiteY5382" fmla="*/ 264470 h 2714626"/>
              <a:gd name="connsiteX5383" fmla="*/ 3358070 w 4719208"/>
              <a:gd name="connsiteY5383" fmla="*/ 266952 h 2714626"/>
              <a:gd name="connsiteX5384" fmla="*/ 3358088 w 4719208"/>
              <a:gd name="connsiteY5384" fmla="*/ 266971 h 2714626"/>
              <a:gd name="connsiteX5385" fmla="*/ 3356674 w 4719208"/>
              <a:gd name="connsiteY5385" fmla="*/ 268056 h 2714626"/>
              <a:gd name="connsiteX5386" fmla="*/ 3353374 w 4719208"/>
              <a:gd name="connsiteY5386" fmla="*/ 267694 h 2714626"/>
              <a:gd name="connsiteX5387" fmla="*/ 3353348 w 4719208"/>
              <a:gd name="connsiteY5387" fmla="*/ 267696 h 2714626"/>
              <a:gd name="connsiteX5388" fmla="*/ 3348386 w 4719208"/>
              <a:gd name="connsiteY5388" fmla="*/ 268477 h 2714626"/>
              <a:gd name="connsiteX5389" fmla="*/ 3347247 w 4719208"/>
              <a:gd name="connsiteY5389" fmla="*/ 270225 h 2714626"/>
              <a:gd name="connsiteX5390" fmla="*/ 3344903 w 4719208"/>
              <a:gd name="connsiteY5390" fmla="*/ 269027 h 2714626"/>
              <a:gd name="connsiteX5391" fmla="*/ 3260692 w 4719208"/>
              <a:gd name="connsiteY5391" fmla="*/ 282289 h 2714626"/>
              <a:gd name="connsiteX5392" fmla="*/ 3264460 w 4719208"/>
              <a:gd name="connsiteY5392" fmla="*/ 283565 h 2714626"/>
              <a:gd name="connsiteX5393" fmla="*/ 3271058 w 4719208"/>
              <a:gd name="connsiteY5393" fmla="*/ 283565 h 2714626"/>
              <a:gd name="connsiteX5394" fmla="*/ 3276713 w 4719208"/>
              <a:gd name="connsiteY5394" fmla="*/ 282488 h 2714626"/>
              <a:gd name="connsiteX5395" fmla="*/ 3275299 w 4719208"/>
              <a:gd name="connsiteY5395" fmla="*/ 284643 h 2714626"/>
              <a:gd name="connsiteX5396" fmla="*/ 3275299 w 4719208"/>
              <a:gd name="connsiteY5396" fmla="*/ 287516 h 2714626"/>
              <a:gd name="connsiteX5397" fmla="*/ 3277184 w 4719208"/>
              <a:gd name="connsiteY5397" fmla="*/ 288593 h 2714626"/>
              <a:gd name="connsiteX5398" fmla="*/ 3277184 w 4719208"/>
              <a:gd name="connsiteY5398" fmla="*/ 287157 h 2714626"/>
              <a:gd name="connsiteX5399" fmla="*/ 3281896 w 4719208"/>
              <a:gd name="connsiteY5399" fmla="*/ 285721 h 2714626"/>
              <a:gd name="connsiteX5400" fmla="*/ 3284724 w 4719208"/>
              <a:gd name="connsiteY5400" fmla="*/ 287157 h 2714626"/>
              <a:gd name="connsiteX5401" fmla="*/ 3288023 w 4719208"/>
              <a:gd name="connsiteY5401" fmla="*/ 284643 h 2714626"/>
              <a:gd name="connsiteX5402" fmla="*/ 3295091 w 4719208"/>
              <a:gd name="connsiteY5402" fmla="*/ 281412 h 2714626"/>
              <a:gd name="connsiteX5403" fmla="*/ 3299804 w 4719208"/>
              <a:gd name="connsiteY5403" fmla="*/ 281412 h 2714626"/>
              <a:gd name="connsiteX5404" fmla="*/ 3298861 w 4719208"/>
              <a:gd name="connsiteY5404" fmla="*/ 283565 h 2714626"/>
              <a:gd name="connsiteX5405" fmla="*/ 3293206 w 4719208"/>
              <a:gd name="connsiteY5405" fmla="*/ 285002 h 2714626"/>
              <a:gd name="connsiteX5406" fmla="*/ 3289436 w 4719208"/>
              <a:gd name="connsiteY5406" fmla="*/ 284643 h 2714626"/>
              <a:gd name="connsiteX5407" fmla="*/ 3290850 w 4719208"/>
              <a:gd name="connsiteY5407" fmla="*/ 286439 h 2714626"/>
              <a:gd name="connsiteX5408" fmla="*/ 3291792 w 4719208"/>
              <a:gd name="connsiteY5408" fmla="*/ 288593 h 2714626"/>
              <a:gd name="connsiteX5409" fmla="*/ 3298861 w 4719208"/>
              <a:gd name="connsiteY5409" fmla="*/ 286079 h 2714626"/>
              <a:gd name="connsiteX5410" fmla="*/ 3308758 w 4719208"/>
              <a:gd name="connsiteY5410" fmla="*/ 285721 h 2714626"/>
              <a:gd name="connsiteX5411" fmla="*/ 3307815 w 4719208"/>
              <a:gd name="connsiteY5411" fmla="*/ 283925 h 2714626"/>
              <a:gd name="connsiteX5412" fmla="*/ 3304045 w 4719208"/>
              <a:gd name="connsiteY5412" fmla="*/ 283925 h 2714626"/>
              <a:gd name="connsiteX5413" fmla="*/ 3301688 w 4719208"/>
              <a:gd name="connsiteY5413" fmla="*/ 284643 h 2714626"/>
              <a:gd name="connsiteX5414" fmla="*/ 3301688 w 4719208"/>
              <a:gd name="connsiteY5414" fmla="*/ 282488 h 2714626"/>
              <a:gd name="connsiteX5415" fmla="*/ 3306401 w 4719208"/>
              <a:gd name="connsiteY5415" fmla="*/ 282130 h 2714626"/>
              <a:gd name="connsiteX5416" fmla="*/ 3305930 w 4719208"/>
              <a:gd name="connsiteY5416" fmla="*/ 279976 h 2714626"/>
              <a:gd name="connsiteX5417" fmla="*/ 3307815 w 4719208"/>
              <a:gd name="connsiteY5417" fmla="*/ 281412 h 2714626"/>
              <a:gd name="connsiteX5418" fmla="*/ 3311114 w 4719208"/>
              <a:gd name="connsiteY5418" fmla="*/ 285002 h 2714626"/>
              <a:gd name="connsiteX5419" fmla="*/ 3314884 w 4719208"/>
              <a:gd name="connsiteY5419" fmla="*/ 285002 h 2714626"/>
              <a:gd name="connsiteX5420" fmla="*/ 3314884 w 4719208"/>
              <a:gd name="connsiteY5420" fmla="*/ 282488 h 2714626"/>
              <a:gd name="connsiteX5421" fmla="*/ 3317240 w 4719208"/>
              <a:gd name="connsiteY5421" fmla="*/ 283565 h 2714626"/>
              <a:gd name="connsiteX5422" fmla="*/ 3321953 w 4719208"/>
              <a:gd name="connsiteY5422" fmla="*/ 283565 h 2714626"/>
              <a:gd name="connsiteX5423" fmla="*/ 3320068 w 4719208"/>
              <a:gd name="connsiteY5423" fmla="*/ 282488 h 2714626"/>
              <a:gd name="connsiteX5424" fmla="*/ 3318182 w 4719208"/>
              <a:gd name="connsiteY5424" fmla="*/ 282130 h 2714626"/>
              <a:gd name="connsiteX5425" fmla="*/ 3327608 w 4719208"/>
              <a:gd name="connsiteY5425" fmla="*/ 282488 h 2714626"/>
              <a:gd name="connsiteX5426" fmla="*/ 3340331 w 4719208"/>
              <a:gd name="connsiteY5426" fmla="*/ 282848 h 2714626"/>
              <a:gd name="connsiteX5427" fmla="*/ 3342688 w 4719208"/>
              <a:gd name="connsiteY5427" fmla="*/ 280335 h 2714626"/>
              <a:gd name="connsiteX5428" fmla="*/ 3342688 w 4719208"/>
              <a:gd name="connsiteY5428" fmla="*/ 282848 h 2714626"/>
              <a:gd name="connsiteX5429" fmla="*/ 3338918 w 4719208"/>
              <a:gd name="connsiteY5429" fmla="*/ 283925 h 2714626"/>
              <a:gd name="connsiteX5430" fmla="*/ 3340331 w 4719208"/>
              <a:gd name="connsiteY5430" fmla="*/ 285002 h 2714626"/>
              <a:gd name="connsiteX5431" fmla="*/ 3341273 w 4719208"/>
              <a:gd name="connsiteY5431" fmla="*/ 286079 h 2714626"/>
              <a:gd name="connsiteX5432" fmla="*/ 3347400 w 4719208"/>
              <a:gd name="connsiteY5432" fmla="*/ 286079 h 2714626"/>
              <a:gd name="connsiteX5433" fmla="*/ 3352112 w 4719208"/>
              <a:gd name="connsiteY5433" fmla="*/ 288234 h 2714626"/>
              <a:gd name="connsiteX5434" fmla="*/ 3353526 w 4719208"/>
              <a:gd name="connsiteY5434" fmla="*/ 286439 h 2714626"/>
              <a:gd name="connsiteX5435" fmla="*/ 3349756 w 4719208"/>
              <a:gd name="connsiteY5435" fmla="*/ 283565 h 2714626"/>
              <a:gd name="connsiteX5436" fmla="*/ 3347400 w 4719208"/>
              <a:gd name="connsiteY5436" fmla="*/ 283925 h 2714626"/>
              <a:gd name="connsiteX5437" fmla="*/ 3349285 w 4719208"/>
              <a:gd name="connsiteY5437" fmla="*/ 282488 h 2714626"/>
              <a:gd name="connsiteX5438" fmla="*/ 3354940 w 4719208"/>
              <a:gd name="connsiteY5438" fmla="*/ 282848 h 2714626"/>
              <a:gd name="connsiteX5439" fmla="*/ 3355883 w 4719208"/>
              <a:gd name="connsiteY5439" fmla="*/ 282130 h 2714626"/>
              <a:gd name="connsiteX5440" fmla="*/ 3355411 w 4719208"/>
              <a:gd name="connsiteY5440" fmla="*/ 280335 h 2714626"/>
              <a:gd name="connsiteX5441" fmla="*/ 3357296 w 4719208"/>
              <a:gd name="connsiteY5441" fmla="*/ 281054 h 2714626"/>
              <a:gd name="connsiteX5442" fmla="*/ 3362951 w 4719208"/>
              <a:gd name="connsiteY5442" fmla="*/ 282848 h 2714626"/>
              <a:gd name="connsiteX5443" fmla="*/ 3364836 w 4719208"/>
              <a:gd name="connsiteY5443" fmla="*/ 281412 h 2714626"/>
              <a:gd name="connsiteX5444" fmla="*/ 3367193 w 4719208"/>
              <a:gd name="connsiteY5444" fmla="*/ 282130 h 2714626"/>
              <a:gd name="connsiteX5445" fmla="*/ 3365779 w 4719208"/>
              <a:gd name="connsiteY5445" fmla="*/ 283925 h 2714626"/>
              <a:gd name="connsiteX5446" fmla="*/ 3365779 w 4719208"/>
              <a:gd name="connsiteY5446" fmla="*/ 285721 h 2714626"/>
              <a:gd name="connsiteX5447" fmla="*/ 3368135 w 4719208"/>
              <a:gd name="connsiteY5447" fmla="*/ 285002 h 2714626"/>
              <a:gd name="connsiteX5448" fmla="*/ 3370492 w 4719208"/>
              <a:gd name="connsiteY5448" fmla="*/ 281412 h 2714626"/>
              <a:gd name="connsiteX5449" fmla="*/ 3372848 w 4719208"/>
              <a:gd name="connsiteY5449" fmla="*/ 281054 h 2714626"/>
              <a:gd name="connsiteX5450" fmla="*/ 3370492 w 4719208"/>
              <a:gd name="connsiteY5450" fmla="*/ 283925 h 2714626"/>
              <a:gd name="connsiteX5451" fmla="*/ 3368135 w 4719208"/>
              <a:gd name="connsiteY5451" fmla="*/ 287516 h 2714626"/>
              <a:gd name="connsiteX5452" fmla="*/ 3372848 w 4719208"/>
              <a:gd name="connsiteY5452" fmla="*/ 285721 h 2714626"/>
              <a:gd name="connsiteX5453" fmla="*/ 3377089 w 4719208"/>
              <a:gd name="connsiteY5453" fmla="*/ 283565 h 2714626"/>
              <a:gd name="connsiteX5454" fmla="*/ 3378974 w 4719208"/>
              <a:gd name="connsiteY5454" fmla="*/ 285002 h 2714626"/>
              <a:gd name="connsiteX5455" fmla="*/ 3380387 w 4719208"/>
              <a:gd name="connsiteY5455" fmla="*/ 287157 h 2714626"/>
              <a:gd name="connsiteX5456" fmla="*/ 3377089 w 4719208"/>
              <a:gd name="connsiteY5456" fmla="*/ 286079 h 2714626"/>
              <a:gd name="connsiteX5457" fmla="*/ 3372848 w 4719208"/>
              <a:gd name="connsiteY5457" fmla="*/ 287516 h 2714626"/>
              <a:gd name="connsiteX5458" fmla="*/ 3370492 w 4719208"/>
              <a:gd name="connsiteY5458" fmla="*/ 289311 h 2714626"/>
              <a:gd name="connsiteX5459" fmla="*/ 3373790 w 4719208"/>
              <a:gd name="connsiteY5459" fmla="*/ 290746 h 2714626"/>
              <a:gd name="connsiteX5460" fmla="*/ 3386042 w 4719208"/>
              <a:gd name="connsiteY5460" fmla="*/ 288593 h 2714626"/>
              <a:gd name="connsiteX5461" fmla="*/ 3389341 w 4719208"/>
              <a:gd name="connsiteY5461" fmla="*/ 286439 h 2714626"/>
              <a:gd name="connsiteX5462" fmla="*/ 3391226 w 4719208"/>
              <a:gd name="connsiteY5462" fmla="*/ 287157 h 2714626"/>
              <a:gd name="connsiteX5463" fmla="*/ 3396881 w 4719208"/>
              <a:gd name="connsiteY5463" fmla="*/ 287157 h 2714626"/>
              <a:gd name="connsiteX5464" fmla="*/ 3397352 w 4719208"/>
              <a:gd name="connsiteY5464" fmla="*/ 288593 h 2714626"/>
              <a:gd name="connsiteX5465" fmla="*/ 3393582 w 4719208"/>
              <a:gd name="connsiteY5465" fmla="*/ 288593 h 2714626"/>
              <a:gd name="connsiteX5466" fmla="*/ 3389341 w 4719208"/>
              <a:gd name="connsiteY5466" fmla="*/ 288593 h 2714626"/>
              <a:gd name="connsiteX5467" fmla="*/ 3389813 w 4719208"/>
              <a:gd name="connsiteY5467" fmla="*/ 290388 h 2714626"/>
              <a:gd name="connsiteX5468" fmla="*/ 3392640 w 4719208"/>
              <a:gd name="connsiteY5468" fmla="*/ 290388 h 2714626"/>
              <a:gd name="connsiteX5469" fmla="*/ 3389341 w 4719208"/>
              <a:gd name="connsiteY5469" fmla="*/ 291822 h 2714626"/>
              <a:gd name="connsiteX5470" fmla="*/ 3381330 w 4719208"/>
              <a:gd name="connsiteY5470" fmla="*/ 290746 h 2714626"/>
              <a:gd name="connsiteX5471" fmla="*/ 3377089 w 4719208"/>
              <a:gd name="connsiteY5471" fmla="*/ 291822 h 2714626"/>
              <a:gd name="connsiteX5472" fmla="*/ 3376618 w 4719208"/>
              <a:gd name="connsiteY5472" fmla="*/ 292901 h 2714626"/>
              <a:gd name="connsiteX5473" fmla="*/ 3378031 w 4719208"/>
              <a:gd name="connsiteY5473" fmla="*/ 295055 h 2714626"/>
              <a:gd name="connsiteX5474" fmla="*/ 3375203 w 4719208"/>
              <a:gd name="connsiteY5474" fmla="*/ 296490 h 2714626"/>
              <a:gd name="connsiteX5475" fmla="*/ 3368135 w 4719208"/>
              <a:gd name="connsiteY5475" fmla="*/ 295413 h 2714626"/>
              <a:gd name="connsiteX5476" fmla="*/ 3367869 w 4719208"/>
              <a:gd name="connsiteY5476" fmla="*/ 296831 h 2714626"/>
              <a:gd name="connsiteX5477" fmla="*/ 3371035 w 4719208"/>
              <a:gd name="connsiteY5477" fmla="*/ 297081 h 2714626"/>
              <a:gd name="connsiteX5478" fmla="*/ 3400429 w 4719208"/>
              <a:gd name="connsiteY5478" fmla="*/ 293184 h 2714626"/>
              <a:gd name="connsiteX5479" fmla="*/ 3400180 w 4719208"/>
              <a:gd name="connsiteY5479" fmla="*/ 292412 h 2714626"/>
              <a:gd name="connsiteX5480" fmla="*/ 3403714 w 4719208"/>
              <a:gd name="connsiteY5480" fmla="*/ 288507 h 2714626"/>
              <a:gd name="connsiteX5481" fmla="*/ 3400180 w 4719208"/>
              <a:gd name="connsiteY5481" fmla="*/ 286164 h 2714626"/>
              <a:gd name="connsiteX5482" fmla="*/ 3402200 w 4719208"/>
              <a:gd name="connsiteY5482" fmla="*/ 285774 h 2714626"/>
              <a:gd name="connsiteX5483" fmla="*/ 3404219 w 4719208"/>
              <a:gd name="connsiteY5483" fmla="*/ 288507 h 2714626"/>
              <a:gd name="connsiteX5484" fmla="*/ 3407249 w 4719208"/>
              <a:gd name="connsiteY5484" fmla="*/ 288117 h 2714626"/>
              <a:gd name="connsiteX5485" fmla="*/ 3403714 w 4719208"/>
              <a:gd name="connsiteY5485" fmla="*/ 290850 h 2714626"/>
              <a:gd name="connsiteX5486" fmla="*/ 3402613 w 4719208"/>
              <a:gd name="connsiteY5486" fmla="*/ 292895 h 2714626"/>
              <a:gd name="connsiteX5487" fmla="*/ 3450182 w 4719208"/>
              <a:gd name="connsiteY5487" fmla="*/ 286588 h 2714626"/>
              <a:gd name="connsiteX5488" fmla="*/ 3513980 w 4719208"/>
              <a:gd name="connsiteY5488" fmla="*/ 280568 h 2714626"/>
              <a:gd name="connsiteX5489" fmla="*/ 3515401 w 4719208"/>
              <a:gd name="connsiteY5489" fmla="*/ 280361 h 2714626"/>
              <a:gd name="connsiteX5490" fmla="*/ 3515428 w 4719208"/>
              <a:gd name="connsiteY5490" fmla="*/ 280431 h 2714626"/>
              <a:gd name="connsiteX5491" fmla="*/ 3530742 w 4719208"/>
              <a:gd name="connsiteY5491" fmla="*/ 278987 h 2714626"/>
              <a:gd name="connsiteX5492" fmla="*/ 3531651 w 4719208"/>
              <a:gd name="connsiteY5492" fmla="*/ 278987 h 2714626"/>
              <a:gd name="connsiteX5493" fmla="*/ 3531789 w 4719208"/>
              <a:gd name="connsiteY5493" fmla="*/ 278902 h 2714626"/>
              <a:gd name="connsiteX5494" fmla="*/ 3537013 w 4719208"/>
              <a:gd name="connsiteY5494" fmla="*/ 278541 h 2714626"/>
              <a:gd name="connsiteX5495" fmla="*/ 3539862 w 4719208"/>
              <a:gd name="connsiteY5495" fmla="*/ 279989 h 2714626"/>
              <a:gd name="connsiteX5496" fmla="*/ 3547936 w 4719208"/>
              <a:gd name="connsiteY5496" fmla="*/ 277095 h 2714626"/>
              <a:gd name="connsiteX5497" fmla="*/ 3565982 w 4719208"/>
              <a:gd name="connsiteY5497" fmla="*/ 274201 h 2714626"/>
              <a:gd name="connsiteX5498" fmla="*/ 3594000 w 4719208"/>
              <a:gd name="connsiteY5498" fmla="*/ 273838 h 2714626"/>
              <a:gd name="connsiteX5499" fmla="*/ 3609671 w 4719208"/>
              <a:gd name="connsiteY5499" fmla="*/ 270586 h 2714626"/>
              <a:gd name="connsiteX5500" fmla="*/ 3609196 w 4719208"/>
              <a:gd name="connsiteY5500" fmla="*/ 272755 h 2714626"/>
              <a:gd name="connsiteX5501" fmla="*/ 3607772 w 4719208"/>
              <a:gd name="connsiteY5501" fmla="*/ 274926 h 2714626"/>
              <a:gd name="connsiteX5502" fmla="*/ 3611571 w 4719208"/>
              <a:gd name="connsiteY5502" fmla="*/ 274201 h 2714626"/>
              <a:gd name="connsiteX5503" fmla="*/ 3615370 w 4719208"/>
              <a:gd name="connsiteY5503" fmla="*/ 273117 h 2714626"/>
              <a:gd name="connsiteX5504" fmla="*/ 3617269 w 4719208"/>
              <a:gd name="connsiteY5504" fmla="*/ 274926 h 2714626"/>
              <a:gd name="connsiteX5505" fmla="*/ 3623444 w 4719208"/>
              <a:gd name="connsiteY5505" fmla="*/ 275288 h 2714626"/>
              <a:gd name="connsiteX5506" fmla="*/ 3633890 w 4719208"/>
              <a:gd name="connsiteY5506" fmla="*/ 273117 h 2714626"/>
              <a:gd name="connsiteX5507" fmla="*/ 3637690 w 4719208"/>
              <a:gd name="connsiteY5507" fmla="*/ 274201 h 2714626"/>
              <a:gd name="connsiteX5508" fmla="*/ 3634841 w 4719208"/>
              <a:gd name="connsiteY5508" fmla="*/ 273838 h 2714626"/>
              <a:gd name="connsiteX5509" fmla="*/ 3631516 w 4719208"/>
              <a:gd name="connsiteY5509" fmla="*/ 276010 h 2714626"/>
              <a:gd name="connsiteX5510" fmla="*/ 3631042 w 4719208"/>
              <a:gd name="connsiteY5510" fmla="*/ 277818 h 2714626"/>
              <a:gd name="connsiteX5511" fmla="*/ 3624868 w 4719208"/>
              <a:gd name="connsiteY5511" fmla="*/ 277456 h 2714626"/>
              <a:gd name="connsiteX5512" fmla="*/ 3616794 w 4719208"/>
              <a:gd name="connsiteY5512" fmla="*/ 277818 h 2714626"/>
              <a:gd name="connsiteX5513" fmla="*/ 3611096 w 4719208"/>
              <a:gd name="connsiteY5513" fmla="*/ 279989 h 2714626"/>
              <a:gd name="connsiteX5514" fmla="*/ 3612996 w 4719208"/>
              <a:gd name="connsiteY5514" fmla="*/ 282157 h 2714626"/>
              <a:gd name="connsiteX5515" fmla="*/ 3615845 w 4719208"/>
              <a:gd name="connsiteY5515" fmla="*/ 283603 h 2714626"/>
              <a:gd name="connsiteX5516" fmla="*/ 3613946 w 4719208"/>
              <a:gd name="connsiteY5516" fmla="*/ 284689 h 2714626"/>
              <a:gd name="connsiteX5517" fmla="*/ 3609671 w 4719208"/>
              <a:gd name="connsiteY5517" fmla="*/ 285413 h 2714626"/>
              <a:gd name="connsiteX5518" fmla="*/ 3605397 w 4719208"/>
              <a:gd name="connsiteY5518" fmla="*/ 279989 h 2714626"/>
              <a:gd name="connsiteX5519" fmla="*/ 3600173 w 4719208"/>
              <a:gd name="connsiteY5519" fmla="*/ 277095 h 2714626"/>
              <a:gd name="connsiteX5520" fmla="*/ 3596849 w 4719208"/>
              <a:gd name="connsiteY5520" fmla="*/ 277818 h 2714626"/>
              <a:gd name="connsiteX5521" fmla="*/ 3593526 w 4719208"/>
              <a:gd name="connsiteY5521" fmla="*/ 281073 h 2714626"/>
              <a:gd name="connsiteX5522" fmla="*/ 3590676 w 4719208"/>
              <a:gd name="connsiteY5522" fmla="*/ 281073 h 2714626"/>
              <a:gd name="connsiteX5523" fmla="*/ 3588302 w 4719208"/>
              <a:gd name="connsiteY5523" fmla="*/ 279989 h 2714626"/>
              <a:gd name="connsiteX5524" fmla="*/ 3587351 w 4719208"/>
              <a:gd name="connsiteY5524" fmla="*/ 283241 h 2714626"/>
              <a:gd name="connsiteX5525" fmla="*/ 3587351 w 4719208"/>
              <a:gd name="connsiteY5525" fmla="*/ 287221 h 2714626"/>
              <a:gd name="connsiteX5526" fmla="*/ 3584502 w 4719208"/>
              <a:gd name="connsiteY5526" fmla="*/ 287221 h 2714626"/>
              <a:gd name="connsiteX5527" fmla="*/ 3581652 w 4719208"/>
              <a:gd name="connsiteY5527" fmla="*/ 290113 h 2714626"/>
              <a:gd name="connsiteX5528" fmla="*/ 3579753 w 4719208"/>
              <a:gd name="connsiteY5528" fmla="*/ 289028 h 2714626"/>
              <a:gd name="connsiteX5529" fmla="*/ 3581178 w 4719208"/>
              <a:gd name="connsiteY5529" fmla="*/ 291921 h 2714626"/>
              <a:gd name="connsiteX5530" fmla="*/ 3584502 w 4719208"/>
              <a:gd name="connsiteY5530" fmla="*/ 291921 h 2714626"/>
              <a:gd name="connsiteX5531" fmla="*/ 3583078 w 4719208"/>
              <a:gd name="connsiteY5531" fmla="*/ 293007 h 2714626"/>
              <a:gd name="connsiteX5532" fmla="*/ 3576428 w 4719208"/>
              <a:gd name="connsiteY5532" fmla="*/ 293007 h 2714626"/>
              <a:gd name="connsiteX5533" fmla="*/ 3575479 w 4719208"/>
              <a:gd name="connsiteY5533" fmla="*/ 294814 h 2714626"/>
              <a:gd name="connsiteX5534" fmla="*/ 3573580 w 4719208"/>
              <a:gd name="connsiteY5534" fmla="*/ 294090 h 2714626"/>
              <a:gd name="connsiteX5535" fmla="*/ 3576904 w 4719208"/>
              <a:gd name="connsiteY5535" fmla="*/ 291559 h 2714626"/>
              <a:gd name="connsiteX5536" fmla="*/ 3578804 w 4719208"/>
              <a:gd name="connsiteY5536" fmla="*/ 291559 h 2714626"/>
              <a:gd name="connsiteX5537" fmla="*/ 3576904 w 4719208"/>
              <a:gd name="connsiteY5537" fmla="*/ 289028 h 2714626"/>
              <a:gd name="connsiteX5538" fmla="*/ 3574054 w 4719208"/>
              <a:gd name="connsiteY5538" fmla="*/ 287221 h 2714626"/>
              <a:gd name="connsiteX5539" fmla="*/ 3573580 w 4719208"/>
              <a:gd name="connsiteY5539" fmla="*/ 289028 h 2714626"/>
              <a:gd name="connsiteX5540" fmla="*/ 3573580 w 4719208"/>
              <a:gd name="connsiteY5540" fmla="*/ 291921 h 2714626"/>
              <a:gd name="connsiteX5541" fmla="*/ 3570255 w 4719208"/>
              <a:gd name="connsiteY5541" fmla="*/ 290836 h 2714626"/>
              <a:gd name="connsiteX5542" fmla="*/ 3564082 w 4719208"/>
              <a:gd name="connsiteY5542" fmla="*/ 291559 h 2714626"/>
              <a:gd name="connsiteX5543" fmla="*/ 3564082 w 4719208"/>
              <a:gd name="connsiteY5543" fmla="*/ 294814 h 2714626"/>
              <a:gd name="connsiteX5544" fmla="*/ 3557908 w 4719208"/>
              <a:gd name="connsiteY5544" fmla="*/ 293007 h 2714626"/>
              <a:gd name="connsiteX5545" fmla="*/ 3547461 w 4719208"/>
              <a:gd name="connsiteY5545" fmla="*/ 293728 h 2714626"/>
              <a:gd name="connsiteX5546" fmla="*/ 3542712 w 4719208"/>
              <a:gd name="connsiteY5546" fmla="*/ 293728 h 2714626"/>
              <a:gd name="connsiteX5547" fmla="*/ 3541288 w 4719208"/>
              <a:gd name="connsiteY5547" fmla="*/ 295537 h 2714626"/>
              <a:gd name="connsiteX5548" fmla="*/ 3544136 w 4719208"/>
              <a:gd name="connsiteY5548" fmla="*/ 296622 h 2714626"/>
              <a:gd name="connsiteX5549" fmla="*/ 3542237 w 4719208"/>
              <a:gd name="connsiteY5549" fmla="*/ 298791 h 2714626"/>
              <a:gd name="connsiteX5550" fmla="*/ 3536538 w 4719208"/>
              <a:gd name="connsiteY5550" fmla="*/ 298430 h 2714626"/>
              <a:gd name="connsiteX5551" fmla="*/ 3535113 w 4719208"/>
              <a:gd name="connsiteY5551" fmla="*/ 298791 h 2714626"/>
              <a:gd name="connsiteX5552" fmla="*/ 3533688 w 4719208"/>
              <a:gd name="connsiteY5552" fmla="*/ 297706 h 2714626"/>
              <a:gd name="connsiteX5553" fmla="*/ 3533688 w 4719208"/>
              <a:gd name="connsiteY5553" fmla="*/ 295537 h 2714626"/>
              <a:gd name="connsiteX5554" fmla="*/ 3528940 w 4719208"/>
              <a:gd name="connsiteY5554" fmla="*/ 295175 h 2714626"/>
              <a:gd name="connsiteX5555" fmla="*/ 3527040 w 4719208"/>
              <a:gd name="connsiteY5555" fmla="*/ 297345 h 2714626"/>
              <a:gd name="connsiteX5556" fmla="*/ 3525141 w 4719208"/>
              <a:gd name="connsiteY5556" fmla="*/ 295175 h 2714626"/>
              <a:gd name="connsiteX5557" fmla="*/ 3517543 w 4719208"/>
              <a:gd name="connsiteY5557" fmla="*/ 293007 h 2714626"/>
              <a:gd name="connsiteX5558" fmla="*/ 3514693 w 4719208"/>
              <a:gd name="connsiteY5558" fmla="*/ 290836 h 2714626"/>
              <a:gd name="connsiteX5559" fmla="*/ 3516592 w 4719208"/>
              <a:gd name="connsiteY5559" fmla="*/ 291559 h 2714626"/>
              <a:gd name="connsiteX5560" fmla="*/ 3522291 w 4719208"/>
              <a:gd name="connsiteY5560" fmla="*/ 292644 h 2714626"/>
              <a:gd name="connsiteX5561" fmla="*/ 3523716 w 4719208"/>
              <a:gd name="connsiteY5561" fmla="*/ 290836 h 2714626"/>
              <a:gd name="connsiteX5562" fmla="*/ 3523716 w 4719208"/>
              <a:gd name="connsiteY5562" fmla="*/ 289390 h 2714626"/>
              <a:gd name="connsiteX5563" fmla="*/ 3525141 w 4719208"/>
              <a:gd name="connsiteY5563" fmla="*/ 290113 h 2714626"/>
              <a:gd name="connsiteX5564" fmla="*/ 3525141 w 4719208"/>
              <a:gd name="connsiteY5564" fmla="*/ 291921 h 2714626"/>
              <a:gd name="connsiteX5565" fmla="*/ 3528465 w 4719208"/>
              <a:gd name="connsiteY5565" fmla="*/ 290475 h 2714626"/>
              <a:gd name="connsiteX5566" fmla="*/ 3532264 w 4719208"/>
              <a:gd name="connsiteY5566" fmla="*/ 289390 h 2714626"/>
              <a:gd name="connsiteX5567" fmla="*/ 3536064 w 4719208"/>
              <a:gd name="connsiteY5567" fmla="*/ 291921 h 2714626"/>
              <a:gd name="connsiteX5568" fmla="*/ 3539862 w 4719208"/>
              <a:gd name="connsiteY5568" fmla="*/ 294090 h 2714626"/>
              <a:gd name="connsiteX5569" fmla="*/ 3541288 w 4719208"/>
              <a:gd name="connsiteY5569" fmla="*/ 293728 h 2714626"/>
              <a:gd name="connsiteX5570" fmla="*/ 3539387 w 4719208"/>
              <a:gd name="connsiteY5570" fmla="*/ 291559 h 2714626"/>
              <a:gd name="connsiteX5571" fmla="*/ 3539387 w 4719208"/>
              <a:gd name="connsiteY5571" fmla="*/ 290113 h 2714626"/>
              <a:gd name="connsiteX5572" fmla="*/ 3540812 w 4719208"/>
              <a:gd name="connsiteY5572" fmla="*/ 290836 h 2714626"/>
              <a:gd name="connsiteX5573" fmla="*/ 3543187 w 4719208"/>
              <a:gd name="connsiteY5573" fmla="*/ 290113 h 2714626"/>
              <a:gd name="connsiteX5574" fmla="*/ 3544136 w 4719208"/>
              <a:gd name="connsiteY5574" fmla="*/ 287221 h 2714626"/>
              <a:gd name="connsiteX5575" fmla="*/ 3544611 w 4719208"/>
              <a:gd name="connsiteY5575" fmla="*/ 286859 h 2714626"/>
              <a:gd name="connsiteX5576" fmla="*/ 3545561 w 4719208"/>
              <a:gd name="connsiteY5576" fmla="*/ 288306 h 2714626"/>
              <a:gd name="connsiteX5577" fmla="*/ 3544611 w 4719208"/>
              <a:gd name="connsiteY5577" fmla="*/ 286136 h 2714626"/>
              <a:gd name="connsiteX5578" fmla="*/ 3539387 w 4719208"/>
              <a:gd name="connsiteY5578" fmla="*/ 283603 h 2714626"/>
              <a:gd name="connsiteX5579" fmla="*/ 3532145 w 4719208"/>
              <a:gd name="connsiteY5579" fmla="*/ 282884 h 2714626"/>
              <a:gd name="connsiteX5580" fmla="*/ 3523322 w 4719208"/>
              <a:gd name="connsiteY5580" fmla="*/ 284607 h 2714626"/>
              <a:gd name="connsiteX5581" fmla="*/ 3521342 w 4719208"/>
              <a:gd name="connsiteY5581" fmla="*/ 285413 h 2714626"/>
              <a:gd name="connsiteX5582" fmla="*/ 3521488 w 4719208"/>
              <a:gd name="connsiteY5582" fmla="*/ 284967 h 2714626"/>
              <a:gd name="connsiteX5583" fmla="*/ 3477977 w 4719208"/>
              <a:gd name="connsiteY5583" fmla="*/ 293462 h 2714626"/>
              <a:gd name="connsiteX5584" fmla="*/ 3421914 w 4719208"/>
              <a:gd name="connsiteY5584" fmla="*/ 302871 h 2714626"/>
              <a:gd name="connsiteX5585" fmla="*/ 3425684 w 4719208"/>
              <a:gd name="connsiteY5585" fmla="*/ 305404 h 2714626"/>
              <a:gd name="connsiteX5586" fmla="*/ 3431338 w 4719208"/>
              <a:gd name="connsiteY5586" fmla="*/ 311197 h 2714626"/>
              <a:gd name="connsiteX5587" fmla="*/ 3431808 w 4719208"/>
              <a:gd name="connsiteY5587" fmla="*/ 314812 h 2714626"/>
              <a:gd name="connsiteX5588" fmla="*/ 3431338 w 4719208"/>
              <a:gd name="connsiteY5588" fmla="*/ 318433 h 2714626"/>
              <a:gd name="connsiteX5589" fmla="*/ 3425213 w 4719208"/>
              <a:gd name="connsiteY5589" fmla="*/ 325187 h 2714626"/>
              <a:gd name="connsiteX5590" fmla="*/ 3420501 w 4719208"/>
              <a:gd name="connsiteY5590" fmla="*/ 327720 h 2714626"/>
              <a:gd name="connsiteX5591" fmla="*/ 3445942 w 4719208"/>
              <a:gd name="connsiteY5591" fmla="*/ 326635 h 2714626"/>
              <a:gd name="connsiteX5592" fmla="*/ 3450182 w 4719208"/>
              <a:gd name="connsiteY5592" fmla="*/ 326635 h 2714626"/>
              <a:gd name="connsiteX5593" fmla="*/ 3455835 w 4719208"/>
              <a:gd name="connsiteY5593" fmla="*/ 329529 h 2714626"/>
              <a:gd name="connsiteX5594" fmla="*/ 3456306 w 4719208"/>
              <a:gd name="connsiteY5594" fmla="*/ 330977 h 2714626"/>
              <a:gd name="connsiteX5595" fmla="*/ 3455835 w 4719208"/>
              <a:gd name="connsiteY5595" fmla="*/ 332425 h 2714626"/>
              <a:gd name="connsiteX5596" fmla="*/ 3451124 w 4719208"/>
              <a:gd name="connsiteY5596" fmla="*/ 335682 h 2714626"/>
              <a:gd name="connsiteX5597" fmla="*/ 3446884 w 4719208"/>
              <a:gd name="connsiteY5597" fmla="*/ 335682 h 2714626"/>
              <a:gd name="connsiteX5598" fmla="*/ 3395062 w 4719208"/>
              <a:gd name="connsiteY5598" fmla="*/ 338214 h 2714626"/>
              <a:gd name="connsiteX5599" fmla="*/ 3343240 w 4719208"/>
              <a:gd name="connsiteY5599" fmla="*/ 341471 h 2714626"/>
              <a:gd name="connsiteX5600" fmla="*/ 3220280 w 4719208"/>
              <a:gd name="connsiteY5600" fmla="*/ 359203 h 2714626"/>
              <a:gd name="connsiteX5601" fmla="*/ 3229230 w 4719208"/>
              <a:gd name="connsiteY5601" fmla="*/ 363908 h 2714626"/>
              <a:gd name="connsiteX5602" fmla="*/ 3234412 w 4719208"/>
              <a:gd name="connsiteY5602" fmla="*/ 369335 h 2714626"/>
              <a:gd name="connsiteX5603" fmla="*/ 3253257 w 4719208"/>
              <a:gd name="connsiteY5603" fmla="*/ 367526 h 2714626"/>
              <a:gd name="connsiteX5604" fmla="*/ 3296128 w 4719208"/>
              <a:gd name="connsiteY5604" fmla="*/ 358479 h 2714626"/>
              <a:gd name="connsiteX5605" fmla="*/ 3383755 w 4719208"/>
              <a:gd name="connsiteY5605" fmla="*/ 344004 h 2714626"/>
              <a:gd name="connsiteX5606" fmla="*/ 3473266 w 4719208"/>
              <a:gd name="connsiteY5606" fmla="*/ 334233 h 2714626"/>
              <a:gd name="connsiteX5607" fmla="*/ 3564191 w 4719208"/>
              <a:gd name="connsiteY5607" fmla="*/ 329891 h 2714626"/>
              <a:gd name="connsiteX5608" fmla="*/ 3610360 w 4719208"/>
              <a:gd name="connsiteY5608" fmla="*/ 329891 h 2714626"/>
              <a:gd name="connsiteX5609" fmla="*/ 3613657 w 4719208"/>
              <a:gd name="connsiteY5609" fmla="*/ 330253 h 2714626"/>
              <a:gd name="connsiteX5610" fmla="*/ 3615070 w 4719208"/>
              <a:gd name="connsiteY5610" fmla="*/ 332062 h 2714626"/>
              <a:gd name="connsiteX5611" fmla="*/ 3613657 w 4719208"/>
              <a:gd name="connsiteY5611" fmla="*/ 333510 h 2714626"/>
              <a:gd name="connsiteX5612" fmla="*/ 3610830 w 4719208"/>
              <a:gd name="connsiteY5612" fmla="*/ 334233 h 2714626"/>
              <a:gd name="connsiteX5613" fmla="*/ 3555240 w 4719208"/>
              <a:gd name="connsiteY5613" fmla="*/ 333510 h 2714626"/>
              <a:gd name="connsiteX5614" fmla="*/ 3500590 w 4719208"/>
              <a:gd name="connsiteY5614" fmla="*/ 336043 h 2714626"/>
              <a:gd name="connsiteX5615" fmla="*/ 3500590 w 4719208"/>
              <a:gd name="connsiteY5615" fmla="*/ 336767 h 2714626"/>
              <a:gd name="connsiteX5616" fmla="*/ 3502474 w 4719208"/>
              <a:gd name="connsiteY5616" fmla="*/ 337853 h 2714626"/>
              <a:gd name="connsiteX5617" fmla="*/ 3501061 w 4719208"/>
              <a:gd name="connsiteY5617" fmla="*/ 339300 h 2714626"/>
              <a:gd name="connsiteX5618" fmla="*/ 3498235 w 4719208"/>
              <a:gd name="connsiteY5618" fmla="*/ 339662 h 2714626"/>
              <a:gd name="connsiteX5619" fmla="*/ 3494937 w 4719208"/>
              <a:gd name="connsiteY5619" fmla="*/ 339300 h 2714626"/>
              <a:gd name="connsiteX5620" fmla="*/ 3493524 w 4719208"/>
              <a:gd name="connsiteY5620" fmla="*/ 338214 h 2714626"/>
              <a:gd name="connsiteX5621" fmla="*/ 3494937 w 4719208"/>
              <a:gd name="connsiteY5621" fmla="*/ 336767 h 2714626"/>
              <a:gd name="connsiteX5622" fmla="*/ 3444057 w 4719208"/>
              <a:gd name="connsiteY5622" fmla="*/ 340747 h 2714626"/>
              <a:gd name="connsiteX5623" fmla="*/ 3344182 w 4719208"/>
              <a:gd name="connsiteY5623" fmla="*/ 353775 h 2714626"/>
              <a:gd name="connsiteX5624" fmla="*/ 3295657 w 4719208"/>
              <a:gd name="connsiteY5624" fmla="*/ 362822 h 2714626"/>
              <a:gd name="connsiteX5625" fmla="*/ 3340884 w 4719208"/>
              <a:gd name="connsiteY5625" fmla="*/ 358118 h 2714626"/>
              <a:gd name="connsiteX5626" fmla="*/ 3433222 w 4719208"/>
              <a:gd name="connsiteY5626" fmla="*/ 351604 h 2714626"/>
              <a:gd name="connsiteX5627" fmla="*/ 3479391 w 4719208"/>
              <a:gd name="connsiteY5627" fmla="*/ 351242 h 2714626"/>
              <a:gd name="connsiteX5628" fmla="*/ 3489755 w 4719208"/>
              <a:gd name="connsiteY5628" fmla="*/ 348708 h 2714626"/>
              <a:gd name="connsiteX5629" fmla="*/ 3499177 w 4719208"/>
              <a:gd name="connsiteY5629" fmla="*/ 346176 h 2714626"/>
              <a:gd name="connsiteX5630" fmla="*/ 3502474 w 4719208"/>
              <a:gd name="connsiteY5630" fmla="*/ 346176 h 2714626"/>
              <a:gd name="connsiteX5631" fmla="*/ 3504359 w 4719208"/>
              <a:gd name="connsiteY5631" fmla="*/ 347623 h 2714626"/>
              <a:gd name="connsiteX5632" fmla="*/ 3504359 w 4719208"/>
              <a:gd name="connsiteY5632" fmla="*/ 348708 h 2714626"/>
              <a:gd name="connsiteX5633" fmla="*/ 3502004 w 4719208"/>
              <a:gd name="connsiteY5633" fmla="*/ 349794 h 2714626"/>
              <a:gd name="connsiteX5634" fmla="*/ 3496350 w 4719208"/>
              <a:gd name="connsiteY5634" fmla="*/ 351242 h 2714626"/>
              <a:gd name="connsiteX5635" fmla="*/ 3504359 w 4719208"/>
              <a:gd name="connsiteY5635" fmla="*/ 351604 h 2714626"/>
              <a:gd name="connsiteX5636" fmla="*/ 3516138 w 4719208"/>
              <a:gd name="connsiteY5636" fmla="*/ 357032 h 2714626"/>
              <a:gd name="connsiteX5637" fmla="*/ 3517551 w 4719208"/>
              <a:gd name="connsiteY5637" fmla="*/ 361012 h 2714626"/>
              <a:gd name="connsiteX5638" fmla="*/ 3516138 w 4719208"/>
              <a:gd name="connsiteY5638" fmla="*/ 365716 h 2714626"/>
              <a:gd name="connsiteX5639" fmla="*/ 3503888 w 4719208"/>
              <a:gd name="connsiteY5639" fmla="*/ 371507 h 2714626"/>
              <a:gd name="connsiteX5640" fmla="*/ 3495879 w 4719208"/>
              <a:gd name="connsiteY5640" fmla="*/ 372592 h 2714626"/>
              <a:gd name="connsiteX5641" fmla="*/ 3400244 w 4719208"/>
              <a:gd name="connsiteY5641" fmla="*/ 379468 h 2714626"/>
              <a:gd name="connsiteX5642" fmla="*/ 3389880 w 4719208"/>
              <a:gd name="connsiteY5642" fmla="*/ 380915 h 2714626"/>
              <a:gd name="connsiteX5643" fmla="*/ 3379514 w 4719208"/>
              <a:gd name="connsiteY5643" fmla="*/ 384534 h 2714626"/>
              <a:gd name="connsiteX5644" fmla="*/ 3454422 w 4719208"/>
              <a:gd name="connsiteY5644" fmla="*/ 383448 h 2714626"/>
              <a:gd name="connsiteX5645" fmla="*/ 3527444 w 4719208"/>
              <a:gd name="connsiteY5645" fmla="*/ 385258 h 2714626"/>
              <a:gd name="connsiteX5646" fmla="*/ 3533568 w 4719208"/>
              <a:gd name="connsiteY5646" fmla="*/ 385981 h 2714626"/>
              <a:gd name="connsiteX5647" fmla="*/ 3535924 w 4719208"/>
              <a:gd name="connsiteY5647" fmla="*/ 388877 h 2714626"/>
              <a:gd name="connsiteX5648" fmla="*/ 3535924 w 4719208"/>
              <a:gd name="connsiteY5648" fmla="*/ 390324 h 2714626"/>
              <a:gd name="connsiteX5649" fmla="*/ 3531684 w 4719208"/>
              <a:gd name="connsiteY5649" fmla="*/ 392495 h 2714626"/>
              <a:gd name="connsiteX5650" fmla="*/ 3528857 w 4719208"/>
              <a:gd name="connsiteY5650" fmla="*/ 392857 h 2714626"/>
              <a:gd name="connsiteX5651" fmla="*/ 3400244 w 4719208"/>
              <a:gd name="connsiteY5651" fmla="*/ 409503 h 2714626"/>
              <a:gd name="connsiteX5652" fmla="*/ 3348684 w 4719208"/>
              <a:gd name="connsiteY5652" fmla="*/ 416441 h 2714626"/>
              <a:gd name="connsiteX5653" fmla="*/ 3375655 w 4719208"/>
              <a:gd name="connsiteY5653" fmla="*/ 415910 h 2714626"/>
              <a:gd name="connsiteX5654" fmla="*/ 3381315 w 4719208"/>
              <a:gd name="connsiteY5654" fmla="*/ 415910 h 2714626"/>
              <a:gd name="connsiteX5655" fmla="*/ 3388862 w 4719208"/>
              <a:gd name="connsiteY5655" fmla="*/ 420616 h 2714626"/>
              <a:gd name="connsiteX5656" fmla="*/ 3389305 w 4719208"/>
              <a:gd name="connsiteY5656" fmla="*/ 422315 h 2714626"/>
              <a:gd name="connsiteX5657" fmla="*/ 3428040 w 4719208"/>
              <a:gd name="connsiteY5657" fmla="*/ 413846 h 2714626"/>
              <a:gd name="connsiteX5658" fmla="*/ 3461959 w 4719208"/>
              <a:gd name="connsiteY5658" fmla="*/ 409503 h 2714626"/>
              <a:gd name="connsiteX5659" fmla="*/ 3464316 w 4719208"/>
              <a:gd name="connsiteY5659" fmla="*/ 409503 h 2714626"/>
              <a:gd name="connsiteX5660" fmla="*/ 3465729 w 4719208"/>
              <a:gd name="connsiteY5660" fmla="*/ 411313 h 2714626"/>
              <a:gd name="connsiteX5661" fmla="*/ 3465729 w 4719208"/>
              <a:gd name="connsiteY5661" fmla="*/ 412760 h 2714626"/>
              <a:gd name="connsiteX5662" fmla="*/ 3462430 w 4719208"/>
              <a:gd name="connsiteY5662" fmla="*/ 413122 h 2714626"/>
              <a:gd name="connsiteX5663" fmla="*/ 3429924 w 4719208"/>
              <a:gd name="connsiteY5663" fmla="*/ 418550 h 2714626"/>
              <a:gd name="connsiteX5664" fmla="*/ 3389398 w 4719208"/>
              <a:gd name="connsiteY5664" fmla="*/ 427678 h 2714626"/>
              <a:gd name="connsiteX5665" fmla="*/ 3389334 w 4719208"/>
              <a:gd name="connsiteY5665" fmla="*/ 428216 h 2714626"/>
              <a:gd name="connsiteX5666" fmla="*/ 3384145 w 4719208"/>
              <a:gd name="connsiteY5666" fmla="*/ 434008 h 2714626"/>
              <a:gd name="connsiteX5667" fmla="*/ 3378956 w 4719208"/>
              <a:gd name="connsiteY5667" fmla="*/ 435094 h 2714626"/>
              <a:gd name="connsiteX5668" fmla="*/ 3308671 w 4719208"/>
              <a:gd name="connsiteY5668" fmla="*/ 446073 h 2714626"/>
              <a:gd name="connsiteX5669" fmla="*/ 3283408 w 4719208"/>
              <a:gd name="connsiteY5669" fmla="*/ 451843 h 2714626"/>
              <a:gd name="connsiteX5670" fmla="*/ 3233942 w 4719208"/>
              <a:gd name="connsiteY5670" fmla="*/ 465955 h 2714626"/>
              <a:gd name="connsiteX5671" fmla="*/ 3284821 w 4719208"/>
              <a:gd name="connsiteY5671" fmla="*/ 457994 h 2714626"/>
              <a:gd name="connsiteX5672" fmla="*/ 3383755 w 4719208"/>
              <a:gd name="connsiteY5672" fmla="*/ 438815 h 2714626"/>
              <a:gd name="connsiteX5673" fmla="*/ 3434635 w 4719208"/>
              <a:gd name="connsiteY5673" fmla="*/ 431578 h 2714626"/>
              <a:gd name="connsiteX5674" fmla="*/ 3438875 w 4719208"/>
              <a:gd name="connsiteY5674" fmla="*/ 430854 h 2714626"/>
              <a:gd name="connsiteX5675" fmla="*/ 3442644 w 4719208"/>
              <a:gd name="connsiteY5675" fmla="*/ 431939 h 2714626"/>
              <a:gd name="connsiteX5676" fmla="*/ 3442644 w 4719208"/>
              <a:gd name="connsiteY5676" fmla="*/ 430854 h 2714626"/>
              <a:gd name="connsiteX5677" fmla="*/ 3444057 w 4719208"/>
              <a:gd name="connsiteY5677" fmla="*/ 430492 h 2714626"/>
              <a:gd name="connsiteX5678" fmla="*/ 3456777 w 4719208"/>
              <a:gd name="connsiteY5678" fmla="*/ 425788 h 2714626"/>
              <a:gd name="connsiteX5679" fmla="*/ 3471382 w 4719208"/>
              <a:gd name="connsiteY5679" fmla="*/ 422531 h 2714626"/>
              <a:gd name="connsiteX5680" fmla="*/ 3473738 w 4719208"/>
              <a:gd name="connsiteY5680" fmla="*/ 422169 h 2714626"/>
              <a:gd name="connsiteX5681" fmla="*/ 3476093 w 4719208"/>
              <a:gd name="connsiteY5681" fmla="*/ 423254 h 2714626"/>
              <a:gd name="connsiteX5682" fmla="*/ 3476564 w 4719208"/>
              <a:gd name="connsiteY5682" fmla="*/ 424702 h 2714626"/>
              <a:gd name="connsiteX5683" fmla="*/ 3473738 w 4719208"/>
              <a:gd name="connsiteY5683" fmla="*/ 425788 h 2714626"/>
              <a:gd name="connsiteX5684" fmla="*/ 3460546 w 4719208"/>
              <a:gd name="connsiteY5684" fmla="*/ 429045 h 2714626"/>
              <a:gd name="connsiteX5685" fmla="*/ 3448768 w 4719208"/>
              <a:gd name="connsiteY5685" fmla="*/ 433749 h 2714626"/>
              <a:gd name="connsiteX5686" fmla="*/ 3445942 w 4719208"/>
              <a:gd name="connsiteY5686" fmla="*/ 434111 h 2714626"/>
              <a:gd name="connsiteX5687" fmla="*/ 3444057 w 4719208"/>
              <a:gd name="connsiteY5687" fmla="*/ 433749 h 2714626"/>
              <a:gd name="connsiteX5688" fmla="*/ 3444057 w 4719208"/>
              <a:gd name="connsiteY5688" fmla="*/ 436282 h 2714626"/>
              <a:gd name="connsiteX5689" fmla="*/ 3439817 w 4719208"/>
              <a:gd name="connsiteY5689" fmla="*/ 438091 h 2714626"/>
              <a:gd name="connsiteX5690" fmla="*/ 3391293 w 4719208"/>
              <a:gd name="connsiteY5690" fmla="*/ 450757 h 2714626"/>
              <a:gd name="connsiteX5691" fmla="*/ 3289532 w 4719208"/>
              <a:gd name="connsiteY5691" fmla="*/ 472107 h 2714626"/>
              <a:gd name="connsiteX5692" fmla="*/ 3238156 w 4719208"/>
              <a:gd name="connsiteY5692" fmla="*/ 482511 h 2714626"/>
              <a:gd name="connsiteX5693" fmla="*/ 3253015 w 4719208"/>
              <a:gd name="connsiteY5693" fmla="*/ 486126 h 2714626"/>
              <a:gd name="connsiteX5694" fmla="*/ 3300184 w 4719208"/>
              <a:gd name="connsiteY5694" fmla="*/ 481059 h 2714626"/>
              <a:gd name="connsiteX5695" fmla="*/ 3333930 w 4719208"/>
              <a:gd name="connsiteY5695" fmla="*/ 477791 h 2714626"/>
              <a:gd name="connsiteX5696" fmla="*/ 3356430 w 4719208"/>
              <a:gd name="connsiteY5696" fmla="*/ 472107 h 2714626"/>
              <a:gd name="connsiteX5697" fmla="*/ 3359257 w 4719208"/>
              <a:gd name="connsiteY5697" fmla="*/ 471022 h 2714626"/>
              <a:gd name="connsiteX5698" fmla="*/ 3362084 w 4719208"/>
              <a:gd name="connsiteY5698" fmla="*/ 472107 h 2714626"/>
              <a:gd name="connsiteX5699" fmla="*/ 3362555 w 4719208"/>
              <a:gd name="connsiteY5699" fmla="*/ 473193 h 2714626"/>
              <a:gd name="connsiteX5700" fmla="*/ 3361142 w 4719208"/>
              <a:gd name="connsiteY5700" fmla="*/ 474640 h 2714626"/>
              <a:gd name="connsiteX5701" fmla="*/ 3351963 w 4719208"/>
              <a:gd name="connsiteY5701" fmla="*/ 478681 h 2714626"/>
              <a:gd name="connsiteX5702" fmla="*/ 3352070 w 4719208"/>
              <a:gd name="connsiteY5702" fmla="*/ 478887 h 2714626"/>
              <a:gd name="connsiteX5703" fmla="*/ 3349711 w 4719208"/>
              <a:gd name="connsiteY5703" fmla="*/ 479973 h 2714626"/>
              <a:gd name="connsiteX5704" fmla="*/ 3348007 w 4719208"/>
              <a:gd name="connsiteY5704" fmla="*/ 480422 h 2714626"/>
              <a:gd name="connsiteX5705" fmla="*/ 3319213 w 4719208"/>
              <a:gd name="connsiteY5705" fmla="*/ 493096 h 2714626"/>
              <a:gd name="connsiteX5706" fmla="*/ 3318610 w 4719208"/>
              <a:gd name="connsiteY5706" fmla="*/ 493379 h 2714626"/>
              <a:gd name="connsiteX5707" fmla="*/ 3336220 w 4719208"/>
              <a:gd name="connsiteY5707" fmla="*/ 493980 h 2714626"/>
              <a:gd name="connsiteX5708" fmla="*/ 3345642 w 4719208"/>
              <a:gd name="connsiteY5708" fmla="*/ 492895 h 2714626"/>
              <a:gd name="connsiteX5709" fmla="*/ 3347997 w 4719208"/>
              <a:gd name="connsiteY5709" fmla="*/ 493256 h 2714626"/>
              <a:gd name="connsiteX5710" fmla="*/ 3348468 w 4719208"/>
              <a:gd name="connsiteY5710" fmla="*/ 495787 h 2714626"/>
              <a:gd name="connsiteX5711" fmla="*/ 3347055 w 4719208"/>
              <a:gd name="connsiteY5711" fmla="*/ 496872 h 2714626"/>
              <a:gd name="connsiteX5712" fmla="*/ 3356006 w 4719208"/>
              <a:gd name="connsiteY5712" fmla="*/ 497595 h 2714626"/>
              <a:gd name="connsiteX5713" fmla="*/ 3357890 w 4719208"/>
              <a:gd name="connsiteY5713" fmla="*/ 496872 h 2714626"/>
              <a:gd name="connsiteX5714" fmla="*/ 3356006 w 4719208"/>
              <a:gd name="connsiteY5714" fmla="*/ 494703 h 2714626"/>
              <a:gd name="connsiteX5715" fmla="*/ 3356006 w 4719208"/>
              <a:gd name="connsiteY5715" fmla="*/ 493256 h 2714626"/>
              <a:gd name="connsiteX5716" fmla="*/ 3364957 w 4719208"/>
              <a:gd name="connsiteY5716" fmla="*/ 494703 h 2714626"/>
              <a:gd name="connsiteX5717" fmla="*/ 3380503 w 4719208"/>
              <a:gd name="connsiteY5717" fmla="*/ 498319 h 2714626"/>
              <a:gd name="connsiteX5718" fmla="*/ 3388512 w 4719208"/>
              <a:gd name="connsiteY5718" fmla="*/ 497595 h 2714626"/>
              <a:gd name="connsiteX5719" fmla="*/ 3388512 w 4719208"/>
              <a:gd name="connsiteY5719" fmla="*/ 500127 h 2714626"/>
              <a:gd name="connsiteX5720" fmla="*/ 3389925 w 4719208"/>
              <a:gd name="connsiteY5720" fmla="*/ 501573 h 2714626"/>
              <a:gd name="connsiteX5721" fmla="*/ 3400760 w 4719208"/>
              <a:gd name="connsiteY5721" fmla="*/ 501212 h 2714626"/>
              <a:gd name="connsiteX5722" fmla="*/ 3411124 w 4719208"/>
              <a:gd name="connsiteY5722" fmla="*/ 502296 h 2714626"/>
              <a:gd name="connsiteX5723" fmla="*/ 3410182 w 4719208"/>
              <a:gd name="connsiteY5723" fmla="*/ 504104 h 2714626"/>
              <a:gd name="connsiteX5724" fmla="*/ 3405471 w 4719208"/>
              <a:gd name="connsiteY5724" fmla="*/ 504828 h 2714626"/>
              <a:gd name="connsiteX5725" fmla="*/ 3405000 w 4719208"/>
              <a:gd name="connsiteY5725" fmla="*/ 506274 h 2714626"/>
              <a:gd name="connsiteX5726" fmla="*/ 3417249 w 4719208"/>
              <a:gd name="connsiteY5726" fmla="*/ 507359 h 2714626"/>
              <a:gd name="connsiteX5727" fmla="*/ 3436564 w 4719208"/>
              <a:gd name="connsiteY5727" fmla="*/ 511337 h 2714626"/>
              <a:gd name="connsiteX5728" fmla="*/ 3451168 w 4719208"/>
              <a:gd name="connsiteY5728" fmla="*/ 512422 h 2714626"/>
              <a:gd name="connsiteX5729" fmla="*/ 3459177 w 4719208"/>
              <a:gd name="connsiteY5729" fmla="*/ 511337 h 2714626"/>
              <a:gd name="connsiteX5730" fmla="*/ 3459647 w 4719208"/>
              <a:gd name="connsiteY5730" fmla="*/ 513145 h 2714626"/>
              <a:gd name="connsiteX5731" fmla="*/ 3457764 w 4719208"/>
              <a:gd name="connsiteY5731" fmla="*/ 514230 h 2714626"/>
              <a:gd name="connsiteX5732" fmla="*/ 3451168 w 4719208"/>
              <a:gd name="connsiteY5732" fmla="*/ 513507 h 2714626"/>
              <a:gd name="connsiteX5733" fmla="*/ 3448342 w 4719208"/>
              <a:gd name="connsiteY5733" fmla="*/ 515676 h 2714626"/>
              <a:gd name="connsiteX5734" fmla="*/ 3459647 w 4719208"/>
              <a:gd name="connsiteY5734" fmla="*/ 516038 h 2714626"/>
              <a:gd name="connsiteX5735" fmla="*/ 3477549 w 4719208"/>
              <a:gd name="connsiteY5735" fmla="*/ 514230 h 2714626"/>
              <a:gd name="connsiteX5736" fmla="*/ 3488384 w 4719208"/>
              <a:gd name="connsiteY5736" fmla="*/ 514591 h 2714626"/>
              <a:gd name="connsiteX5737" fmla="*/ 3493095 w 4719208"/>
              <a:gd name="connsiteY5737" fmla="*/ 516761 h 2714626"/>
              <a:gd name="connsiteX5738" fmla="*/ 3494980 w 4719208"/>
              <a:gd name="connsiteY5738" fmla="*/ 515676 h 2714626"/>
              <a:gd name="connsiteX5739" fmla="*/ 3496864 w 4719208"/>
              <a:gd name="connsiteY5739" fmla="*/ 513507 h 2714626"/>
              <a:gd name="connsiteX5740" fmla="*/ 3505815 w 4719208"/>
              <a:gd name="connsiteY5740" fmla="*/ 516761 h 2714626"/>
              <a:gd name="connsiteX5741" fmla="*/ 3523717 w 4719208"/>
              <a:gd name="connsiteY5741" fmla="*/ 518208 h 2714626"/>
              <a:gd name="connsiteX5742" fmla="*/ 3532197 w 4719208"/>
              <a:gd name="connsiteY5742" fmla="*/ 516761 h 2714626"/>
              <a:gd name="connsiteX5743" fmla="*/ 3533610 w 4719208"/>
              <a:gd name="connsiteY5743" fmla="*/ 521462 h 2714626"/>
              <a:gd name="connsiteX5744" fmla="*/ 3543032 w 4719208"/>
              <a:gd name="connsiteY5744" fmla="*/ 525078 h 2714626"/>
              <a:gd name="connsiteX5745" fmla="*/ 3557636 w 4719208"/>
              <a:gd name="connsiteY5745" fmla="*/ 525440 h 2714626"/>
              <a:gd name="connsiteX5746" fmla="*/ 3570827 w 4719208"/>
              <a:gd name="connsiteY5746" fmla="*/ 527248 h 2714626"/>
              <a:gd name="connsiteX5747" fmla="*/ 3576479 w 4719208"/>
              <a:gd name="connsiteY5747" fmla="*/ 530140 h 2714626"/>
              <a:gd name="connsiteX5748" fmla="*/ 3584017 w 4719208"/>
              <a:gd name="connsiteY5748" fmla="*/ 528694 h 2714626"/>
              <a:gd name="connsiteX5749" fmla="*/ 3602390 w 4719208"/>
              <a:gd name="connsiteY5749" fmla="*/ 531226 h 2714626"/>
              <a:gd name="connsiteX5750" fmla="*/ 3609928 w 4719208"/>
              <a:gd name="connsiteY5750" fmla="*/ 533395 h 2714626"/>
              <a:gd name="connsiteX5751" fmla="*/ 3613696 w 4719208"/>
              <a:gd name="connsiteY5751" fmla="*/ 532310 h 2714626"/>
              <a:gd name="connsiteX5752" fmla="*/ 3616052 w 4719208"/>
              <a:gd name="connsiteY5752" fmla="*/ 530864 h 2714626"/>
              <a:gd name="connsiteX5753" fmla="*/ 3619350 w 4719208"/>
              <a:gd name="connsiteY5753" fmla="*/ 530864 h 2714626"/>
              <a:gd name="connsiteX5754" fmla="*/ 3616994 w 4719208"/>
              <a:gd name="connsiteY5754" fmla="*/ 532310 h 2714626"/>
              <a:gd name="connsiteX5755" fmla="*/ 3616994 w 4719208"/>
              <a:gd name="connsiteY5755" fmla="*/ 533757 h 2714626"/>
              <a:gd name="connsiteX5756" fmla="*/ 3621705 w 4719208"/>
              <a:gd name="connsiteY5756" fmla="*/ 533395 h 2714626"/>
              <a:gd name="connsiteX5757" fmla="*/ 3625945 w 4719208"/>
              <a:gd name="connsiteY5757" fmla="*/ 532310 h 2714626"/>
              <a:gd name="connsiteX5758" fmla="*/ 3624532 w 4719208"/>
              <a:gd name="connsiteY5758" fmla="*/ 531226 h 2714626"/>
              <a:gd name="connsiteX5759" fmla="*/ 3621705 w 4719208"/>
              <a:gd name="connsiteY5759" fmla="*/ 531226 h 2714626"/>
              <a:gd name="connsiteX5760" fmla="*/ 3638194 w 4719208"/>
              <a:gd name="connsiteY5760" fmla="*/ 530864 h 2714626"/>
              <a:gd name="connsiteX5761" fmla="*/ 3655624 w 4719208"/>
              <a:gd name="connsiteY5761" fmla="*/ 533034 h 2714626"/>
              <a:gd name="connsiteX5762" fmla="*/ 3650442 w 4719208"/>
              <a:gd name="connsiteY5762" fmla="*/ 533757 h 2714626"/>
              <a:gd name="connsiteX5763" fmla="*/ 3634896 w 4719208"/>
              <a:gd name="connsiteY5763" fmla="*/ 533757 h 2714626"/>
              <a:gd name="connsiteX5764" fmla="*/ 3629243 w 4719208"/>
              <a:gd name="connsiteY5764" fmla="*/ 531226 h 2714626"/>
              <a:gd name="connsiteX5765" fmla="*/ 3627830 w 4719208"/>
              <a:gd name="connsiteY5765" fmla="*/ 532310 h 2714626"/>
              <a:gd name="connsiteX5766" fmla="*/ 3625945 w 4719208"/>
              <a:gd name="connsiteY5766" fmla="*/ 533395 h 2714626"/>
              <a:gd name="connsiteX5767" fmla="*/ 3627830 w 4719208"/>
              <a:gd name="connsiteY5767" fmla="*/ 535926 h 2714626"/>
              <a:gd name="connsiteX5768" fmla="*/ 3636780 w 4719208"/>
              <a:gd name="connsiteY5768" fmla="*/ 538096 h 2714626"/>
              <a:gd name="connsiteX5769" fmla="*/ 3641020 w 4719208"/>
              <a:gd name="connsiteY5769" fmla="*/ 535926 h 2714626"/>
              <a:gd name="connsiteX5770" fmla="*/ 3647616 w 4719208"/>
              <a:gd name="connsiteY5770" fmla="*/ 539181 h 2714626"/>
              <a:gd name="connsiteX5771" fmla="*/ 3653740 w 4719208"/>
              <a:gd name="connsiteY5771" fmla="*/ 542074 h 2714626"/>
              <a:gd name="connsiteX5772" fmla="*/ 3657038 w 4719208"/>
              <a:gd name="connsiteY5772" fmla="*/ 541712 h 2714626"/>
              <a:gd name="connsiteX5773" fmla="*/ 3659393 w 4719208"/>
              <a:gd name="connsiteY5773" fmla="*/ 537373 h 2714626"/>
              <a:gd name="connsiteX5774" fmla="*/ 3662691 w 4719208"/>
              <a:gd name="connsiteY5774" fmla="*/ 537373 h 2714626"/>
              <a:gd name="connsiteX5775" fmla="*/ 3664104 w 4719208"/>
              <a:gd name="connsiteY5775" fmla="*/ 541350 h 2714626"/>
              <a:gd name="connsiteX5776" fmla="*/ 3672113 w 4719208"/>
              <a:gd name="connsiteY5776" fmla="*/ 543882 h 2714626"/>
              <a:gd name="connsiteX5777" fmla="*/ 3682948 w 4719208"/>
              <a:gd name="connsiteY5777" fmla="*/ 544244 h 2714626"/>
              <a:gd name="connsiteX5778" fmla="*/ 3691899 w 4719208"/>
              <a:gd name="connsiteY5778" fmla="*/ 546052 h 2714626"/>
              <a:gd name="connsiteX5779" fmla="*/ 3694725 w 4719208"/>
              <a:gd name="connsiteY5779" fmla="*/ 548583 h 2714626"/>
              <a:gd name="connsiteX5780" fmla="*/ 3712627 w 4719208"/>
              <a:gd name="connsiteY5780" fmla="*/ 548944 h 2714626"/>
              <a:gd name="connsiteX5781" fmla="*/ 3733826 w 4719208"/>
              <a:gd name="connsiteY5781" fmla="*/ 553284 h 2714626"/>
              <a:gd name="connsiteX5782" fmla="*/ 3731000 w 4719208"/>
              <a:gd name="connsiteY5782" fmla="*/ 554730 h 2714626"/>
              <a:gd name="connsiteX5783" fmla="*/ 3733355 w 4719208"/>
              <a:gd name="connsiteY5783" fmla="*/ 557261 h 2714626"/>
              <a:gd name="connsiteX5784" fmla="*/ 3736653 w 4719208"/>
              <a:gd name="connsiteY5784" fmla="*/ 558346 h 2714626"/>
              <a:gd name="connsiteX5785" fmla="*/ 3731000 w 4719208"/>
              <a:gd name="connsiteY5785" fmla="*/ 557984 h 2714626"/>
              <a:gd name="connsiteX5786" fmla="*/ 3724876 w 4719208"/>
              <a:gd name="connsiteY5786" fmla="*/ 555092 h 2714626"/>
              <a:gd name="connsiteX5787" fmla="*/ 3718751 w 4719208"/>
              <a:gd name="connsiteY5787" fmla="*/ 557261 h 2714626"/>
              <a:gd name="connsiteX5788" fmla="*/ 3721106 w 4719208"/>
              <a:gd name="connsiteY5788" fmla="*/ 560877 h 2714626"/>
              <a:gd name="connsiteX5789" fmla="*/ 3727231 w 4719208"/>
              <a:gd name="connsiteY5789" fmla="*/ 561962 h 2714626"/>
              <a:gd name="connsiteX5790" fmla="*/ 3722991 w 4719208"/>
              <a:gd name="connsiteY5790" fmla="*/ 560516 h 2714626"/>
              <a:gd name="connsiteX5791" fmla="*/ 3728644 w 4719208"/>
              <a:gd name="connsiteY5791" fmla="*/ 559793 h 2714626"/>
              <a:gd name="connsiteX5792" fmla="*/ 3733355 w 4719208"/>
              <a:gd name="connsiteY5792" fmla="*/ 560516 h 2714626"/>
              <a:gd name="connsiteX5793" fmla="*/ 3729586 w 4719208"/>
              <a:gd name="connsiteY5793" fmla="*/ 561962 h 2714626"/>
              <a:gd name="connsiteX5794" fmla="*/ 3728644 w 4719208"/>
              <a:gd name="connsiteY5794" fmla="*/ 565216 h 2714626"/>
              <a:gd name="connsiteX5795" fmla="*/ 3717809 w 4719208"/>
              <a:gd name="connsiteY5795" fmla="*/ 564132 h 2714626"/>
              <a:gd name="connsiteX5796" fmla="*/ 3690486 w 4719208"/>
              <a:gd name="connsiteY5796" fmla="*/ 564132 h 2714626"/>
              <a:gd name="connsiteX5797" fmla="*/ 3681064 w 4719208"/>
              <a:gd name="connsiteY5797" fmla="*/ 567748 h 2714626"/>
              <a:gd name="connsiteX5798" fmla="*/ 3690486 w 4719208"/>
              <a:gd name="connsiteY5798" fmla="*/ 568833 h 2714626"/>
              <a:gd name="connsiteX5799" fmla="*/ 3698494 w 4719208"/>
              <a:gd name="connsiteY5799" fmla="*/ 569918 h 2714626"/>
              <a:gd name="connsiteX5800" fmla="*/ 3698494 w 4719208"/>
              <a:gd name="connsiteY5800" fmla="*/ 568110 h 2714626"/>
              <a:gd name="connsiteX5801" fmla="*/ 3696609 w 4719208"/>
              <a:gd name="connsiteY5801" fmla="*/ 566302 h 2714626"/>
              <a:gd name="connsiteX5802" fmla="*/ 3694725 w 4719208"/>
              <a:gd name="connsiteY5802" fmla="*/ 566302 h 2714626"/>
              <a:gd name="connsiteX5803" fmla="*/ 3696609 w 4719208"/>
              <a:gd name="connsiteY5803" fmla="*/ 565216 h 2714626"/>
              <a:gd name="connsiteX5804" fmla="*/ 3701320 w 4719208"/>
              <a:gd name="connsiteY5804" fmla="*/ 565579 h 2714626"/>
              <a:gd name="connsiteX5805" fmla="*/ 3699436 w 4719208"/>
              <a:gd name="connsiteY5805" fmla="*/ 567748 h 2714626"/>
              <a:gd name="connsiteX5806" fmla="*/ 3703205 w 4719208"/>
              <a:gd name="connsiteY5806" fmla="*/ 569918 h 2714626"/>
              <a:gd name="connsiteX5807" fmla="*/ 3704147 w 4719208"/>
              <a:gd name="connsiteY5807" fmla="*/ 572088 h 2714626"/>
              <a:gd name="connsiteX5808" fmla="*/ 3695196 w 4719208"/>
              <a:gd name="connsiteY5808" fmla="*/ 571364 h 2714626"/>
              <a:gd name="connsiteX5809" fmla="*/ 3695667 w 4719208"/>
              <a:gd name="connsiteY5809" fmla="*/ 573534 h 2714626"/>
              <a:gd name="connsiteX5810" fmla="*/ 3699907 w 4719208"/>
              <a:gd name="connsiteY5810" fmla="*/ 574980 h 2714626"/>
              <a:gd name="connsiteX5811" fmla="*/ 3709329 w 4719208"/>
              <a:gd name="connsiteY5811" fmla="*/ 575703 h 2714626"/>
              <a:gd name="connsiteX5812" fmla="*/ 3713569 w 4719208"/>
              <a:gd name="connsiteY5812" fmla="*/ 577150 h 2714626"/>
              <a:gd name="connsiteX5813" fmla="*/ 3712627 w 4719208"/>
              <a:gd name="connsiteY5813" fmla="*/ 578597 h 2714626"/>
              <a:gd name="connsiteX5814" fmla="*/ 3707445 w 4719208"/>
              <a:gd name="connsiteY5814" fmla="*/ 576427 h 2714626"/>
              <a:gd name="connsiteX5815" fmla="*/ 3703205 w 4719208"/>
              <a:gd name="connsiteY5815" fmla="*/ 577150 h 2714626"/>
              <a:gd name="connsiteX5816" fmla="*/ 3705560 w 4719208"/>
              <a:gd name="connsiteY5816" fmla="*/ 580404 h 2714626"/>
              <a:gd name="connsiteX5817" fmla="*/ 3713569 w 4719208"/>
              <a:gd name="connsiteY5817" fmla="*/ 581128 h 2714626"/>
              <a:gd name="connsiteX5818" fmla="*/ 3717809 w 4719208"/>
              <a:gd name="connsiteY5818" fmla="*/ 582212 h 2714626"/>
              <a:gd name="connsiteX5819" fmla="*/ 3715454 w 4719208"/>
              <a:gd name="connsiteY5819" fmla="*/ 584020 h 2714626"/>
              <a:gd name="connsiteX5820" fmla="*/ 3710271 w 4719208"/>
              <a:gd name="connsiteY5820" fmla="*/ 585467 h 2714626"/>
              <a:gd name="connsiteX5821" fmla="*/ 3700849 w 4719208"/>
              <a:gd name="connsiteY5821" fmla="*/ 584382 h 2714626"/>
              <a:gd name="connsiteX5822" fmla="*/ 3693783 w 4719208"/>
              <a:gd name="connsiteY5822" fmla="*/ 584020 h 2714626"/>
              <a:gd name="connsiteX5823" fmla="*/ 3689544 w 4719208"/>
              <a:gd name="connsiteY5823" fmla="*/ 585829 h 2714626"/>
              <a:gd name="connsiteX5824" fmla="*/ 3683890 w 4719208"/>
              <a:gd name="connsiteY5824" fmla="*/ 584382 h 2714626"/>
              <a:gd name="connsiteX5825" fmla="*/ 3677766 w 4719208"/>
              <a:gd name="connsiteY5825" fmla="*/ 587637 h 2714626"/>
              <a:gd name="connsiteX5826" fmla="*/ 3665518 w 4719208"/>
              <a:gd name="connsiteY5826" fmla="*/ 588721 h 2714626"/>
              <a:gd name="connsiteX5827" fmla="*/ 3667402 w 4719208"/>
              <a:gd name="connsiteY5827" fmla="*/ 586913 h 2714626"/>
              <a:gd name="connsiteX5828" fmla="*/ 3668815 w 4719208"/>
              <a:gd name="connsiteY5828" fmla="*/ 585467 h 2714626"/>
              <a:gd name="connsiteX5829" fmla="*/ 3661749 w 4719208"/>
              <a:gd name="connsiteY5829" fmla="*/ 585467 h 2714626"/>
              <a:gd name="connsiteX5830" fmla="*/ 3654682 w 4719208"/>
              <a:gd name="connsiteY5830" fmla="*/ 590529 h 2714626"/>
              <a:gd name="connsiteX5831" fmla="*/ 3651856 w 4719208"/>
              <a:gd name="connsiteY5831" fmla="*/ 594146 h 2714626"/>
              <a:gd name="connsiteX5832" fmla="*/ 3655153 w 4719208"/>
              <a:gd name="connsiteY5832" fmla="*/ 594869 h 2714626"/>
              <a:gd name="connsiteX5833" fmla="*/ 3660806 w 4719208"/>
              <a:gd name="connsiteY5833" fmla="*/ 595954 h 2714626"/>
              <a:gd name="connsiteX5834" fmla="*/ 3654682 w 4719208"/>
              <a:gd name="connsiteY5834" fmla="*/ 596315 h 2714626"/>
              <a:gd name="connsiteX5835" fmla="*/ 3652327 w 4719208"/>
              <a:gd name="connsiteY5835" fmla="*/ 600655 h 2714626"/>
              <a:gd name="connsiteX5836" fmla="*/ 3648558 w 4719208"/>
              <a:gd name="connsiteY5836" fmla="*/ 603186 h 2714626"/>
              <a:gd name="connsiteX5837" fmla="*/ 3641020 w 4719208"/>
              <a:gd name="connsiteY5837" fmla="*/ 602463 h 2714626"/>
              <a:gd name="connsiteX5838" fmla="*/ 3630656 w 4719208"/>
              <a:gd name="connsiteY5838" fmla="*/ 602463 h 2714626"/>
              <a:gd name="connsiteX5839" fmla="*/ 3627358 w 4719208"/>
              <a:gd name="connsiteY5839" fmla="*/ 604632 h 2714626"/>
              <a:gd name="connsiteX5840" fmla="*/ 3627358 w 4719208"/>
              <a:gd name="connsiteY5840" fmla="*/ 606440 h 2714626"/>
              <a:gd name="connsiteX5841" fmla="*/ 3618408 w 4719208"/>
              <a:gd name="connsiteY5841" fmla="*/ 606802 h 2714626"/>
              <a:gd name="connsiteX5842" fmla="*/ 3603803 w 4719208"/>
              <a:gd name="connsiteY5842" fmla="*/ 606802 h 2714626"/>
              <a:gd name="connsiteX5843" fmla="*/ 3598150 w 4719208"/>
              <a:gd name="connsiteY5843" fmla="*/ 609333 h 2714626"/>
              <a:gd name="connsiteX5844" fmla="*/ 3594852 w 4719208"/>
              <a:gd name="connsiteY5844" fmla="*/ 607164 h 2714626"/>
              <a:gd name="connsiteX5845" fmla="*/ 3587315 w 4719208"/>
              <a:gd name="connsiteY5845" fmla="*/ 606440 h 2714626"/>
              <a:gd name="connsiteX5846" fmla="*/ 3576009 w 4719208"/>
              <a:gd name="connsiteY5846" fmla="*/ 608972 h 2714626"/>
              <a:gd name="connsiteX5847" fmla="*/ 3568943 w 4719208"/>
              <a:gd name="connsiteY5847" fmla="*/ 610779 h 2714626"/>
              <a:gd name="connsiteX5848" fmla="*/ 3577893 w 4719208"/>
              <a:gd name="connsiteY5848" fmla="*/ 614034 h 2714626"/>
              <a:gd name="connsiteX5849" fmla="*/ 3587786 w 4719208"/>
              <a:gd name="connsiteY5849" fmla="*/ 614034 h 2714626"/>
              <a:gd name="connsiteX5850" fmla="*/ 3587315 w 4719208"/>
              <a:gd name="connsiteY5850" fmla="*/ 616204 h 2714626"/>
              <a:gd name="connsiteX5851" fmla="*/ 3580719 w 4719208"/>
              <a:gd name="connsiteY5851" fmla="*/ 617650 h 2714626"/>
              <a:gd name="connsiteX5852" fmla="*/ 3579306 w 4719208"/>
              <a:gd name="connsiteY5852" fmla="*/ 616565 h 2714626"/>
              <a:gd name="connsiteX5853" fmla="*/ 3576009 w 4719208"/>
              <a:gd name="connsiteY5853" fmla="*/ 618373 h 2714626"/>
              <a:gd name="connsiteX5854" fmla="*/ 3574596 w 4719208"/>
              <a:gd name="connsiteY5854" fmla="*/ 621990 h 2714626"/>
              <a:gd name="connsiteX5855" fmla="*/ 3580719 w 4719208"/>
              <a:gd name="connsiteY5855" fmla="*/ 623074 h 2714626"/>
              <a:gd name="connsiteX5856" fmla="*/ 3592026 w 4719208"/>
              <a:gd name="connsiteY5856" fmla="*/ 621266 h 2714626"/>
              <a:gd name="connsiteX5857" fmla="*/ 3597679 w 4719208"/>
              <a:gd name="connsiteY5857" fmla="*/ 623797 h 2714626"/>
              <a:gd name="connsiteX5858" fmla="*/ 3582604 w 4719208"/>
              <a:gd name="connsiteY5858" fmla="*/ 626691 h 2714626"/>
              <a:gd name="connsiteX5859" fmla="*/ 3562347 w 4719208"/>
              <a:gd name="connsiteY5859" fmla="*/ 627775 h 2714626"/>
              <a:gd name="connsiteX5860" fmla="*/ 3556694 w 4719208"/>
              <a:gd name="connsiteY5860" fmla="*/ 627052 h 2714626"/>
              <a:gd name="connsiteX5861" fmla="*/ 3545859 w 4719208"/>
              <a:gd name="connsiteY5861" fmla="*/ 625605 h 2714626"/>
              <a:gd name="connsiteX5862" fmla="*/ 3543032 w 4719208"/>
              <a:gd name="connsiteY5862" fmla="*/ 625967 h 2714626"/>
              <a:gd name="connsiteX5863" fmla="*/ 3545388 w 4719208"/>
              <a:gd name="connsiteY5863" fmla="*/ 628137 h 2714626"/>
              <a:gd name="connsiteX5864" fmla="*/ 3540676 w 4719208"/>
              <a:gd name="connsiteY5864" fmla="*/ 628137 h 2714626"/>
              <a:gd name="connsiteX5865" fmla="*/ 3529841 w 4719208"/>
              <a:gd name="connsiteY5865" fmla="*/ 626691 h 2714626"/>
              <a:gd name="connsiteX5866" fmla="*/ 3525601 w 4719208"/>
              <a:gd name="connsiteY5866" fmla="*/ 628137 h 2714626"/>
              <a:gd name="connsiteX5867" fmla="*/ 3525130 w 4719208"/>
              <a:gd name="connsiteY5867" fmla="*/ 631391 h 2714626"/>
              <a:gd name="connsiteX5868" fmla="*/ 3486029 w 4719208"/>
              <a:gd name="connsiteY5868" fmla="*/ 632476 h 2714626"/>
              <a:gd name="connsiteX5869" fmla="*/ 3444102 w 4719208"/>
              <a:gd name="connsiteY5869" fmla="*/ 634284 h 2714626"/>
              <a:gd name="connsiteX5870" fmla="*/ 3446928 w 4719208"/>
              <a:gd name="connsiteY5870" fmla="*/ 635369 h 2714626"/>
              <a:gd name="connsiteX5871" fmla="*/ 3452110 w 4719208"/>
              <a:gd name="connsiteY5871" fmla="*/ 635369 h 2714626"/>
              <a:gd name="connsiteX5872" fmla="*/ 3451168 w 4719208"/>
              <a:gd name="connsiteY5872" fmla="*/ 636815 h 2714626"/>
              <a:gd name="connsiteX5873" fmla="*/ 3453524 w 4719208"/>
              <a:gd name="connsiteY5873" fmla="*/ 637900 h 2714626"/>
              <a:gd name="connsiteX5874" fmla="*/ 3453524 w 4719208"/>
              <a:gd name="connsiteY5874" fmla="*/ 639708 h 2714626"/>
              <a:gd name="connsiteX5875" fmla="*/ 3446928 w 4719208"/>
              <a:gd name="connsiteY5875" fmla="*/ 637539 h 2714626"/>
              <a:gd name="connsiteX5876" fmla="*/ 3441275 w 4719208"/>
              <a:gd name="connsiteY5876" fmla="*/ 633923 h 2714626"/>
              <a:gd name="connsiteX5877" fmla="*/ 3431382 w 4719208"/>
              <a:gd name="connsiteY5877" fmla="*/ 636092 h 2714626"/>
              <a:gd name="connsiteX5878" fmla="*/ 3413480 w 4719208"/>
              <a:gd name="connsiteY5878" fmla="*/ 635008 h 2714626"/>
              <a:gd name="connsiteX5879" fmla="*/ 3404058 w 4719208"/>
              <a:gd name="connsiteY5879" fmla="*/ 636092 h 2714626"/>
              <a:gd name="connsiteX5880" fmla="*/ 3400760 w 4719208"/>
              <a:gd name="connsiteY5880" fmla="*/ 638623 h 2714626"/>
              <a:gd name="connsiteX5881" fmla="*/ 3396520 w 4719208"/>
              <a:gd name="connsiteY5881" fmla="*/ 637539 h 2714626"/>
              <a:gd name="connsiteX5882" fmla="*/ 3392752 w 4719208"/>
              <a:gd name="connsiteY5882" fmla="*/ 637900 h 2714626"/>
              <a:gd name="connsiteX5883" fmla="*/ 3391810 w 4719208"/>
              <a:gd name="connsiteY5883" fmla="*/ 640793 h 2714626"/>
              <a:gd name="connsiteX5884" fmla="*/ 3385214 w 4719208"/>
              <a:gd name="connsiteY5884" fmla="*/ 638985 h 2714626"/>
              <a:gd name="connsiteX5885" fmla="*/ 3372966 w 4719208"/>
              <a:gd name="connsiteY5885" fmla="*/ 641517 h 2714626"/>
              <a:gd name="connsiteX5886" fmla="*/ 3366370 w 4719208"/>
              <a:gd name="connsiteY5886" fmla="*/ 641154 h 2714626"/>
              <a:gd name="connsiteX5887" fmla="*/ 3367312 w 4719208"/>
              <a:gd name="connsiteY5887" fmla="*/ 644409 h 2714626"/>
              <a:gd name="connsiteX5888" fmla="*/ 3373436 w 4719208"/>
              <a:gd name="connsiteY5888" fmla="*/ 646940 h 2714626"/>
              <a:gd name="connsiteX5889" fmla="*/ 3387098 w 4719208"/>
              <a:gd name="connsiteY5889" fmla="*/ 646217 h 2714626"/>
              <a:gd name="connsiteX5890" fmla="*/ 3394636 w 4719208"/>
              <a:gd name="connsiteY5890" fmla="*/ 648026 h 2714626"/>
              <a:gd name="connsiteX5891" fmla="*/ 3385214 w 4719208"/>
              <a:gd name="connsiteY5891" fmla="*/ 649472 h 2714626"/>
              <a:gd name="connsiteX5892" fmla="*/ 3360246 w 4719208"/>
              <a:gd name="connsiteY5892" fmla="*/ 649472 h 2714626"/>
              <a:gd name="connsiteX5893" fmla="*/ 3348939 w 4719208"/>
              <a:gd name="connsiteY5893" fmla="*/ 650918 h 2714626"/>
              <a:gd name="connsiteX5894" fmla="*/ 3328683 w 4719208"/>
              <a:gd name="connsiteY5894" fmla="*/ 649110 h 2714626"/>
              <a:gd name="connsiteX5895" fmla="*/ 3310310 w 4719208"/>
              <a:gd name="connsiteY5895" fmla="*/ 649110 h 2714626"/>
              <a:gd name="connsiteX5896" fmla="*/ 3311252 w 4719208"/>
              <a:gd name="connsiteY5896" fmla="*/ 651641 h 2714626"/>
              <a:gd name="connsiteX5897" fmla="*/ 3315963 w 4719208"/>
              <a:gd name="connsiteY5897" fmla="*/ 654172 h 2714626"/>
              <a:gd name="connsiteX5898" fmla="*/ 3320674 w 4719208"/>
              <a:gd name="connsiteY5898" fmla="*/ 654172 h 2714626"/>
              <a:gd name="connsiteX5899" fmla="*/ 3317376 w 4719208"/>
              <a:gd name="connsiteY5899" fmla="*/ 655258 h 2714626"/>
              <a:gd name="connsiteX5900" fmla="*/ 3311723 w 4719208"/>
              <a:gd name="connsiteY5900" fmla="*/ 655258 h 2714626"/>
              <a:gd name="connsiteX5901" fmla="*/ 3309368 w 4719208"/>
              <a:gd name="connsiteY5901" fmla="*/ 650918 h 2714626"/>
              <a:gd name="connsiteX5902" fmla="*/ 3303714 w 4719208"/>
              <a:gd name="connsiteY5902" fmla="*/ 649833 h 2714626"/>
              <a:gd name="connsiteX5903" fmla="*/ 3295706 w 4719208"/>
              <a:gd name="connsiteY5903" fmla="*/ 652003 h 2714626"/>
              <a:gd name="connsiteX5904" fmla="*/ 3277333 w 4719208"/>
              <a:gd name="connsiteY5904" fmla="*/ 650557 h 2714626"/>
              <a:gd name="connsiteX5905" fmla="*/ 3267911 w 4719208"/>
              <a:gd name="connsiteY5905" fmla="*/ 652726 h 2714626"/>
              <a:gd name="connsiteX5906" fmla="*/ 3267911 w 4719208"/>
              <a:gd name="connsiteY5906" fmla="*/ 650557 h 2714626"/>
              <a:gd name="connsiteX5907" fmla="*/ 3217003 w 4719208"/>
              <a:gd name="connsiteY5907" fmla="*/ 647388 h 2714626"/>
              <a:gd name="connsiteX5908" fmla="*/ 3184148 w 4719208"/>
              <a:gd name="connsiteY5908" fmla="*/ 653341 h 2714626"/>
              <a:gd name="connsiteX5909" fmla="*/ 3150187 w 4719208"/>
              <a:gd name="connsiteY5909" fmla="*/ 658769 h 2714626"/>
              <a:gd name="connsiteX5910" fmla="*/ 3150066 w 4719208"/>
              <a:gd name="connsiteY5910" fmla="*/ 659235 h 2714626"/>
              <a:gd name="connsiteX5911" fmla="*/ 3152492 w 4719208"/>
              <a:gd name="connsiteY5911" fmla="*/ 659235 h 2714626"/>
              <a:gd name="connsiteX5912" fmla="*/ 3179344 w 4719208"/>
              <a:gd name="connsiteY5912" fmla="*/ 660320 h 2714626"/>
              <a:gd name="connsiteX5913" fmla="*/ 3180758 w 4719208"/>
              <a:gd name="connsiteY5913" fmla="*/ 659958 h 2714626"/>
              <a:gd name="connsiteX5914" fmla="*/ 3179344 w 4719208"/>
              <a:gd name="connsiteY5914" fmla="*/ 658512 h 2714626"/>
              <a:gd name="connsiteX5915" fmla="*/ 3180758 w 4719208"/>
              <a:gd name="connsiteY5915" fmla="*/ 657427 h 2714626"/>
              <a:gd name="connsiteX5916" fmla="*/ 3186411 w 4719208"/>
              <a:gd name="connsiteY5916" fmla="*/ 656704 h 2714626"/>
              <a:gd name="connsiteX5917" fmla="*/ 3193949 w 4719208"/>
              <a:gd name="connsiteY5917" fmla="*/ 656342 h 2714626"/>
              <a:gd name="connsiteX5918" fmla="*/ 3197246 w 4719208"/>
              <a:gd name="connsiteY5918" fmla="*/ 658512 h 2714626"/>
              <a:gd name="connsiteX5919" fmla="*/ 3197718 w 4719208"/>
              <a:gd name="connsiteY5919" fmla="*/ 660320 h 2714626"/>
              <a:gd name="connsiteX5920" fmla="*/ 3203371 w 4719208"/>
              <a:gd name="connsiteY5920" fmla="*/ 659958 h 2714626"/>
              <a:gd name="connsiteX5921" fmla="*/ 3212793 w 4719208"/>
              <a:gd name="connsiteY5921" fmla="*/ 659235 h 2714626"/>
              <a:gd name="connsiteX5922" fmla="*/ 3216090 w 4719208"/>
              <a:gd name="connsiteY5922" fmla="*/ 656704 h 2714626"/>
              <a:gd name="connsiteX5923" fmla="*/ 3218917 w 4719208"/>
              <a:gd name="connsiteY5923" fmla="*/ 658874 h 2714626"/>
              <a:gd name="connsiteX5924" fmla="*/ 3225041 w 4719208"/>
              <a:gd name="connsiteY5924" fmla="*/ 658512 h 2714626"/>
              <a:gd name="connsiteX5925" fmla="*/ 3226020 w 4719208"/>
              <a:gd name="connsiteY5925" fmla="*/ 659514 h 2714626"/>
              <a:gd name="connsiteX5926" fmla="*/ 3227544 w 4719208"/>
              <a:gd name="connsiteY5926" fmla="*/ 659132 h 2714626"/>
              <a:gd name="connsiteX5927" fmla="*/ 3228296 w 4719208"/>
              <a:gd name="connsiteY5927" fmla="*/ 659016 h 2714626"/>
              <a:gd name="connsiteX5928" fmla="*/ 3229280 w 4719208"/>
              <a:gd name="connsiteY5928" fmla="*/ 658512 h 2714626"/>
              <a:gd name="connsiteX5929" fmla="*/ 3230222 w 4719208"/>
              <a:gd name="connsiteY5929" fmla="*/ 655619 h 2714626"/>
              <a:gd name="connsiteX5930" fmla="*/ 3235405 w 4719208"/>
              <a:gd name="connsiteY5930" fmla="*/ 657427 h 2714626"/>
              <a:gd name="connsiteX5931" fmla="*/ 3246240 w 4719208"/>
              <a:gd name="connsiteY5931" fmla="*/ 658874 h 2714626"/>
              <a:gd name="connsiteX5932" fmla="*/ 3252364 w 4719208"/>
              <a:gd name="connsiteY5932" fmla="*/ 658512 h 2714626"/>
              <a:gd name="connsiteX5933" fmla="*/ 3253306 w 4719208"/>
              <a:gd name="connsiteY5933" fmla="*/ 656704 h 2714626"/>
              <a:gd name="connsiteX5934" fmla="*/ 3258960 w 4719208"/>
              <a:gd name="connsiteY5934" fmla="*/ 659235 h 2714626"/>
              <a:gd name="connsiteX5935" fmla="*/ 3270266 w 4719208"/>
              <a:gd name="connsiteY5935" fmla="*/ 659958 h 2714626"/>
              <a:gd name="connsiteX5936" fmla="*/ 3273093 w 4719208"/>
              <a:gd name="connsiteY5936" fmla="*/ 662128 h 2714626"/>
              <a:gd name="connsiteX5937" fmla="*/ 3275920 w 4719208"/>
              <a:gd name="connsiteY5937" fmla="*/ 661405 h 2714626"/>
              <a:gd name="connsiteX5938" fmla="*/ 3279217 w 4719208"/>
              <a:gd name="connsiteY5938" fmla="*/ 659235 h 2714626"/>
              <a:gd name="connsiteX5939" fmla="*/ 3279217 w 4719208"/>
              <a:gd name="connsiteY5939" fmla="*/ 656704 h 2714626"/>
              <a:gd name="connsiteX5940" fmla="*/ 3280630 w 4719208"/>
              <a:gd name="connsiteY5940" fmla="*/ 657789 h 2714626"/>
              <a:gd name="connsiteX5941" fmla="*/ 3280630 w 4719208"/>
              <a:gd name="connsiteY5941" fmla="*/ 659958 h 2714626"/>
              <a:gd name="connsiteX5942" fmla="*/ 3290995 w 4719208"/>
              <a:gd name="connsiteY5942" fmla="*/ 658874 h 2714626"/>
              <a:gd name="connsiteX5943" fmla="*/ 3313136 w 4719208"/>
              <a:gd name="connsiteY5943" fmla="*/ 658874 h 2714626"/>
              <a:gd name="connsiteX5944" fmla="*/ 3348468 w 4719208"/>
              <a:gd name="connsiteY5944" fmla="*/ 662128 h 2714626"/>
              <a:gd name="connsiteX5945" fmla="*/ 3370139 w 4719208"/>
              <a:gd name="connsiteY5945" fmla="*/ 661044 h 2714626"/>
              <a:gd name="connsiteX5946" fmla="*/ 3370139 w 4719208"/>
              <a:gd name="connsiteY5946" fmla="*/ 662851 h 2714626"/>
              <a:gd name="connsiteX5947" fmla="*/ 3376263 w 4719208"/>
              <a:gd name="connsiteY5947" fmla="*/ 662851 h 2714626"/>
              <a:gd name="connsiteX5948" fmla="*/ 3377205 w 4719208"/>
              <a:gd name="connsiteY5948" fmla="*/ 663936 h 2714626"/>
              <a:gd name="connsiteX5949" fmla="*/ 3414894 w 4719208"/>
              <a:gd name="connsiteY5949" fmla="*/ 662851 h 2714626"/>
              <a:gd name="connsiteX5950" fmla="*/ 3488856 w 4719208"/>
              <a:gd name="connsiteY5950" fmla="*/ 665744 h 2714626"/>
              <a:gd name="connsiteX5951" fmla="*/ 3525601 w 4719208"/>
              <a:gd name="connsiteY5951" fmla="*/ 667553 h 2714626"/>
              <a:gd name="connsiteX5952" fmla="*/ 3478962 w 4719208"/>
              <a:gd name="connsiteY5952" fmla="*/ 667553 h 2714626"/>
              <a:gd name="connsiteX5953" fmla="*/ 3380503 w 4719208"/>
              <a:gd name="connsiteY5953" fmla="*/ 666106 h 2714626"/>
              <a:gd name="connsiteX5954" fmla="*/ 3337634 w 4719208"/>
              <a:gd name="connsiteY5954" fmla="*/ 662490 h 2714626"/>
              <a:gd name="connsiteX5955" fmla="*/ 3336220 w 4719208"/>
              <a:gd name="connsiteY5955" fmla="*/ 663936 h 2714626"/>
              <a:gd name="connsiteX5956" fmla="*/ 3337162 w 4719208"/>
              <a:gd name="connsiteY5956" fmla="*/ 667553 h 2714626"/>
              <a:gd name="connsiteX5957" fmla="*/ 3334336 w 4719208"/>
              <a:gd name="connsiteY5957" fmla="*/ 668637 h 2714626"/>
              <a:gd name="connsiteX5958" fmla="*/ 3331980 w 4719208"/>
              <a:gd name="connsiteY5958" fmla="*/ 666829 h 2714626"/>
              <a:gd name="connsiteX5959" fmla="*/ 3326327 w 4719208"/>
              <a:gd name="connsiteY5959" fmla="*/ 665021 h 2714626"/>
              <a:gd name="connsiteX5960" fmla="*/ 3323501 w 4719208"/>
              <a:gd name="connsiteY5960" fmla="*/ 665744 h 2714626"/>
              <a:gd name="connsiteX5961" fmla="*/ 3322087 w 4719208"/>
              <a:gd name="connsiteY5961" fmla="*/ 663575 h 2714626"/>
              <a:gd name="connsiteX5962" fmla="*/ 3314550 w 4719208"/>
              <a:gd name="connsiteY5962" fmla="*/ 662851 h 2714626"/>
              <a:gd name="connsiteX5963" fmla="*/ 3309368 w 4719208"/>
              <a:gd name="connsiteY5963" fmla="*/ 663575 h 2714626"/>
              <a:gd name="connsiteX5964" fmla="*/ 3308426 w 4719208"/>
              <a:gd name="connsiteY5964" fmla="*/ 665744 h 2714626"/>
              <a:gd name="connsiteX5965" fmla="*/ 3310310 w 4719208"/>
              <a:gd name="connsiteY5965" fmla="*/ 666829 h 2714626"/>
              <a:gd name="connsiteX5966" fmla="*/ 3304186 w 4719208"/>
              <a:gd name="connsiteY5966" fmla="*/ 664659 h 2714626"/>
              <a:gd name="connsiteX5967" fmla="*/ 3288639 w 4719208"/>
              <a:gd name="connsiteY5967" fmla="*/ 665744 h 2714626"/>
              <a:gd name="connsiteX5968" fmla="*/ 3282044 w 4719208"/>
              <a:gd name="connsiteY5968" fmla="*/ 668276 h 2714626"/>
              <a:gd name="connsiteX5969" fmla="*/ 3282044 w 4719208"/>
              <a:gd name="connsiteY5969" fmla="*/ 665021 h 2714626"/>
              <a:gd name="connsiteX5970" fmla="*/ 3272622 w 4719208"/>
              <a:gd name="connsiteY5970" fmla="*/ 666829 h 2714626"/>
              <a:gd name="connsiteX5971" fmla="*/ 3252364 w 4719208"/>
              <a:gd name="connsiteY5971" fmla="*/ 666106 h 2714626"/>
              <a:gd name="connsiteX5972" fmla="*/ 3243414 w 4719208"/>
              <a:gd name="connsiteY5972" fmla="*/ 662851 h 2714626"/>
              <a:gd name="connsiteX5973" fmla="*/ 3245298 w 4719208"/>
              <a:gd name="connsiteY5973" fmla="*/ 667190 h 2714626"/>
              <a:gd name="connsiteX5974" fmla="*/ 3246240 w 4719208"/>
              <a:gd name="connsiteY5974" fmla="*/ 670445 h 2714626"/>
              <a:gd name="connsiteX5975" fmla="*/ 3242471 w 4719208"/>
              <a:gd name="connsiteY5975" fmla="*/ 667190 h 2714626"/>
              <a:gd name="connsiteX5976" fmla="*/ 3239174 w 4719208"/>
              <a:gd name="connsiteY5976" fmla="*/ 663936 h 2714626"/>
              <a:gd name="connsiteX5977" fmla="*/ 3226219 w 4719208"/>
              <a:gd name="connsiteY5977" fmla="*/ 664446 h 2714626"/>
              <a:gd name="connsiteX5978" fmla="*/ 3203233 w 4719208"/>
              <a:gd name="connsiteY5978" fmla="*/ 675825 h 2714626"/>
              <a:gd name="connsiteX5979" fmla="*/ 3222990 w 4719208"/>
              <a:gd name="connsiteY5979" fmla="*/ 680507 h 2714626"/>
              <a:gd name="connsiteX5980" fmla="*/ 3237598 w 4719208"/>
              <a:gd name="connsiteY5980" fmla="*/ 680124 h 2714626"/>
              <a:gd name="connsiteX5981" fmla="*/ 3209323 w 4719208"/>
              <a:gd name="connsiteY5981" fmla="*/ 681656 h 2714626"/>
              <a:gd name="connsiteX5982" fmla="*/ 3194214 w 4719208"/>
              <a:gd name="connsiteY5982" fmla="*/ 680540 h 2714626"/>
              <a:gd name="connsiteX5983" fmla="*/ 3158206 w 4719208"/>
              <a:gd name="connsiteY5983" fmla="*/ 699668 h 2714626"/>
              <a:gd name="connsiteX5984" fmla="*/ 3127074 w 4719208"/>
              <a:gd name="connsiteY5984" fmla="*/ 712698 h 2714626"/>
              <a:gd name="connsiteX5985" fmla="*/ 3111036 w 4719208"/>
              <a:gd name="connsiteY5985" fmla="*/ 717403 h 2714626"/>
              <a:gd name="connsiteX5986" fmla="*/ 3108175 w 4719208"/>
              <a:gd name="connsiteY5986" fmla="*/ 718152 h 2714626"/>
              <a:gd name="connsiteX5987" fmla="*/ 3108209 w 4719208"/>
              <a:gd name="connsiteY5987" fmla="*/ 718178 h 2714626"/>
              <a:gd name="connsiteX5988" fmla="*/ 3111035 w 4719208"/>
              <a:gd name="connsiteY5988" fmla="*/ 718178 h 2714626"/>
              <a:gd name="connsiteX5989" fmla="*/ 3106796 w 4719208"/>
              <a:gd name="connsiteY5989" fmla="*/ 720709 h 2714626"/>
              <a:gd name="connsiteX5990" fmla="*/ 3104440 w 4719208"/>
              <a:gd name="connsiteY5990" fmla="*/ 725048 h 2714626"/>
              <a:gd name="connsiteX5991" fmla="*/ 3112919 w 4719208"/>
              <a:gd name="connsiteY5991" fmla="*/ 726495 h 2714626"/>
              <a:gd name="connsiteX5992" fmla="*/ 3133648 w 4719208"/>
              <a:gd name="connsiteY5992" fmla="*/ 725410 h 2714626"/>
              <a:gd name="connsiteX5993" fmla="*/ 3142128 w 4719208"/>
              <a:gd name="connsiteY5993" fmla="*/ 728664 h 2714626"/>
              <a:gd name="connsiteX5994" fmla="*/ 3141656 w 4719208"/>
              <a:gd name="connsiteY5994" fmla="*/ 730110 h 2714626"/>
              <a:gd name="connsiteX5995" fmla="*/ 3143070 w 4719208"/>
              <a:gd name="connsiteY5995" fmla="*/ 734450 h 2714626"/>
              <a:gd name="connsiteX5996" fmla="*/ 3145425 w 4719208"/>
              <a:gd name="connsiteY5996" fmla="*/ 735535 h 2714626"/>
              <a:gd name="connsiteX5997" fmla="*/ 3146838 w 4719208"/>
              <a:gd name="connsiteY5997" fmla="*/ 732642 h 2714626"/>
              <a:gd name="connsiteX5998" fmla="*/ 3152492 w 4719208"/>
              <a:gd name="connsiteY5998" fmla="*/ 729026 h 2714626"/>
              <a:gd name="connsiteX5999" fmla="*/ 3163327 w 4719208"/>
              <a:gd name="connsiteY5999" fmla="*/ 725410 h 2714626"/>
              <a:gd name="connsiteX6000" fmla="*/ 3169452 w 4719208"/>
              <a:gd name="connsiteY6000" fmla="*/ 721794 h 2714626"/>
              <a:gd name="connsiteX6001" fmla="*/ 3173220 w 4719208"/>
              <a:gd name="connsiteY6001" fmla="*/ 722517 h 2714626"/>
              <a:gd name="connsiteX6002" fmla="*/ 3176047 w 4719208"/>
              <a:gd name="connsiteY6002" fmla="*/ 723964 h 2714626"/>
              <a:gd name="connsiteX6003" fmla="*/ 3170865 w 4719208"/>
              <a:gd name="connsiteY6003" fmla="*/ 725048 h 2714626"/>
              <a:gd name="connsiteX6004" fmla="*/ 3161443 w 4719208"/>
              <a:gd name="connsiteY6004" fmla="*/ 728664 h 2714626"/>
              <a:gd name="connsiteX6005" fmla="*/ 3155318 w 4719208"/>
              <a:gd name="connsiteY6005" fmla="*/ 729026 h 2714626"/>
              <a:gd name="connsiteX6006" fmla="*/ 3154376 w 4719208"/>
              <a:gd name="connsiteY6006" fmla="*/ 731919 h 2714626"/>
              <a:gd name="connsiteX6007" fmla="*/ 3159087 w 4719208"/>
              <a:gd name="connsiteY6007" fmla="*/ 732642 h 2714626"/>
              <a:gd name="connsiteX6008" fmla="*/ 3160500 w 4719208"/>
              <a:gd name="connsiteY6008" fmla="*/ 733365 h 2714626"/>
              <a:gd name="connsiteX6009" fmla="*/ 3156260 w 4719208"/>
              <a:gd name="connsiteY6009" fmla="*/ 734812 h 2714626"/>
              <a:gd name="connsiteX6010" fmla="*/ 3151078 w 4719208"/>
              <a:gd name="connsiteY6010" fmla="*/ 735535 h 2714626"/>
              <a:gd name="connsiteX6011" fmla="*/ 3152492 w 4719208"/>
              <a:gd name="connsiteY6011" fmla="*/ 738066 h 2714626"/>
              <a:gd name="connsiteX6012" fmla="*/ 3151078 w 4719208"/>
              <a:gd name="connsiteY6012" fmla="*/ 739513 h 2714626"/>
              <a:gd name="connsiteX6013" fmla="*/ 3154376 w 4719208"/>
              <a:gd name="connsiteY6013" fmla="*/ 740236 h 2714626"/>
              <a:gd name="connsiteX6014" fmla="*/ 3158616 w 4719208"/>
              <a:gd name="connsiteY6014" fmla="*/ 738428 h 2714626"/>
              <a:gd name="connsiteX6015" fmla="*/ 3159087 w 4719208"/>
              <a:gd name="connsiteY6015" fmla="*/ 736258 h 2714626"/>
              <a:gd name="connsiteX6016" fmla="*/ 3172278 w 4719208"/>
              <a:gd name="connsiteY6016" fmla="*/ 737343 h 2714626"/>
              <a:gd name="connsiteX6017" fmla="*/ 3184998 w 4719208"/>
              <a:gd name="connsiteY6017" fmla="*/ 736258 h 2714626"/>
              <a:gd name="connsiteX6018" fmla="*/ 3189709 w 4719208"/>
              <a:gd name="connsiteY6018" fmla="*/ 738428 h 2714626"/>
              <a:gd name="connsiteX6019" fmla="*/ 3201486 w 4719208"/>
              <a:gd name="connsiteY6019" fmla="*/ 740236 h 2714626"/>
              <a:gd name="connsiteX6020" fmla="*/ 3219388 w 4719208"/>
              <a:gd name="connsiteY6020" fmla="*/ 738428 h 2714626"/>
              <a:gd name="connsiteX6021" fmla="*/ 3229752 w 4719208"/>
              <a:gd name="connsiteY6021" fmla="*/ 736982 h 2714626"/>
              <a:gd name="connsiteX6022" fmla="*/ 3233049 w 4719208"/>
              <a:gd name="connsiteY6022" fmla="*/ 738066 h 2714626"/>
              <a:gd name="connsiteX6023" fmla="*/ 3235405 w 4719208"/>
              <a:gd name="connsiteY6023" fmla="*/ 739151 h 2714626"/>
              <a:gd name="connsiteX6024" fmla="*/ 3254720 w 4719208"/>
              <a:gd name="connsiteY6024" fmla="*/ 739513 h 2714626"/>
              <a:gd name="connsiteX6025" fmla="*/ 3288168 w 4719208"/>
              <a:gd name="connsiteY6025" fmla="*/ 736982 h 2714626"/>
              <a:gd name="connsiteX6026" fmla="*/ 3308426 w 4719208"/>
              <a:gd name="connsiteY6026" fmla="*/ 738066 h 2714626"/>
              <a:gd name="connsiteX6027" fmla="*/ 3316434 w 4719208"/>
              <a:gd name="connsiteY6027" fmla="*/ 740597 h 2714626"/>
              <a:gd name="connsiteX6028" fmla="*/ 3320203 w 4719208"/>
              <a:gd name="connsiteY6028" fmla="*/ 739513 h 2714626"/>
              <a:gd name="connsiteX6029" fmla="*/ 3325385 w 4719208"/>
              <a:gd name="connsiteY6029" fmla="*/ 741682 h 2714626"/>
              <a:gd name="connsiteX6030" fmla="*/ 3326327 w 4719208"/>
              <a:gd name="connsiteY6030" fmla="*/ 744937 h 2714626"/>
              <a:gd name="connsiteX6031" fmla="*/ 3321145 w 4719208"/>
              <a:gd name="connsiteY6031" fmla="*/ 746745 h 2714626"/>
              <a:gd name="connsiteX6032" fmla="*/ 3309368 w 4719208"/>
              <a:gd name="connsiteY6032" fmla="*/ 749276 h 2714626"/>
              <a:gd name="connsiteX6033" fmla="*/ 3305128 w 4719208"/>
              <a:gd name="connsiteY6033" fmla="*/ 752169 h 2714626"/>
              <a:gd name="connsiteX6034" fmla="*/ 3305599 w 4719208"/>
              <a:gd name="connsiteY6034" fmla="*/ 753977 h 2714626"/>
              <a:gd name="connsiteX6035" fmla="*/ 3309368 w 4719208"/>
              <a:gd name="connsiteY6035" fmla="*/ 757955 h 2714626"/>
              <a:gd name="connsiteX6036" fmla="*/ 3312665 w 4719208"/>
              <a:gd name="connsiteY6036" fmla="*/ 758316 h 2714626"/>
              <a:gd name="connsiteX6037" fmla="*/ 3315021 w 4719208"/>
              <a:gd name="connsiteY6037" fmla="*/ 756146 h 2714626"/>
              <a:gd name="connsiteX6038" fmla="*/ 3320674 w 4719208"/>
              <a:gd name="connsiteY6038" fmla="*/ 756870 h 2714626"/>
              <a:gd name="connsiteX6039" fmla="*/ 3322087 w 4719208"/>
              <a:gd name="connsiteY6039" fmla="*/ 755062 h 2714626"/>
              <a:gd name="connsiteX6040" fmla="*/ 3322087 w 4719208"/>
              <a:gd name="connsiteY6040" fmla="*/ 753254 h 2714626"/>
              <a:gd name="connsiteX6041" fmla="*/ 3323972 w 4719208"/>
              <a:gd name="connsiteY6041" fmla="*/ 753977 h 2714626"/>
              <a:gd name="connsiteX6042" fmla="*/ 3322087 w 4719208"/>
              <a:gd name="connsiteY6042" fmla="*/ 758316 h 2714626"/>
              <a:gd name="connsiteX6043" fmla="*/ 3331509 w 4719208"/>
              <a:gd name="connsiteY6043" fmla="*/ 758678 h 2714626"/>
              <a:gd name="connsiteX6044" fmla="*/ 3345170 w 4719208"/>
              <a:gd name="connsiteY6044" fmla="*/ 765187 h 2714626"/>
              <a:gd name="connsiteX6045" fmla="*/ 3351295 w 4719208"/>
              <a:gd name="connsiteY6045" fmla="*/ 765549 h 2714626"/>
              <a:gd name="connsiteX6046" fmla="*/ 3347997 w 4719208"/>
              <a:gd name="connsiteY6046" fmla="*/ 766995 h 2714626"/>
              <a:gd name="connsiteX6047" fmla="*/ 3340932 w 4719208"/>
              <a:gd name="connsiteY6047" fmla="*/ 766633 h 2714626"/>
              <a:gd name="connsiteX6048" fmla="*/ 3328212 w 4719208"/>
              <a:gd name="connsiteY6048" fmla="*/ 763379 h 2714626"/>
              <a:gd name="connsiteX6049" fmla="*/ 3316434 w 4719208"/>
              <a:gd name="connsiteY6049" fmla="*/ 763379 h 2714626"/>
              <a:gd name="connsiteX6050" fmla="*/ 3314550 w 4719208"/>
              <a:gd name="connsiteY6050" fmla="*/ 765549 h 2714626"/>
              <a:gd name="connsiteX6051" fmla="*/ 3314550 w 4719208"/>
              <a:gd name="connsiteY6051" fmla="*/ 765777 h 2714626"/>
              <a:gd name="connsiteX6052" fmla="*/ 3409134 w 4719208"/>
              <a:gd name="connsiteY6052" fmla="*/ 775674 h 2714626"/>
              <a:gd name="connsiteX6053" fmla="*/ 3424685 w 4719208"/>
              <a:gd name="connsiteY6053" fmla="*/ 777121 h 2714626"/>
              <a:gd name="connsiteX6054" fmla="*/ 3442593 w 4719208"/>
              <a:gd name="connsiteY6054" fmla="*/ 782545 h 2714626"/>
              <a:gd name="connsiteX6055" fmla="*/ 3449190 w 4719208"/>
              <a:gd name="connsiteY6055" fmla="*/ 786522 h 2714626"/>
              <a:gd name="connsiteX6056" fmla="*/ 3450604 w 4719208"/>
              <a:gd name="connsiteY6056" fmla="*/ 788692 h 2714626"/>
              <a:gd name="connsiteX6057" fmla="*/ 3450604 w 4719208"/>
              <a:gd name="connsiteY6057" fmla="*/ 790862 h 2714626"/>
              <a:gd name="connsiteX6058" fmla="*/ 3445892 w 4719208"/>
              <a:gd name="connsiteY6058" fmla="*/ 793755 h 2714626"/>
              <a:gd name="connsiteX6059" fmla="*/ 3430340 w 4719208"/>
              <a:gd name="connsiteY6059" fmla="*/ 796286 h 2714626"/>
              <a:gd name="connsiteX6060" fmla="*/ 3415260 w 4719208"/>
              <a:gd name="connsiteY6060" fmla="*/ 795925 h 2714626"/>
              <a:gd name="connsiteX6061" fmla="*/ 3353526 w 4719208"/>
              <a:gd name="connsiteY6061" fmla="*/ 791947 h 2714626"/>
              <a:gd name="connsiteX6062" fmla="*/ 3232174 w 4719208"/>
              <a:gd name="connsiteY6062" fmla="*/ 782033 h 2714626"/>
              <a:gd name="connsiteX6063" fmla="*/ 3201958 w 4719208"/>
              <a:gd name="connsiteY6063" fmla="*/ 784352 h 2714626"/>
              <a:gd name="connsiteX6064" fmla="*/ 3146838 w 4719208"/>
              <a:gd name="connsiteY6064" fmla="*/ 790499 h 2714626"/>
              <a:gd name="connsiteX6065" fmla="*/ 3093605 w 4719208"/>
              <a:gd name="connsiteY6065" fmla="*/ 794116 h 2714626"/>
              <a:gd name="connsiteX6066" fmla="*/ 3067694 w 4719208"/>
              <a:gd name="connsiteY6066" fmla="*/ 793031 h 2714626"/>
              <a:gd name="connsiteX6067" fmla="*/ 3066281 w 4719208"/>
              <a:gd name="connsiteY6067" fmla="*/ 793754 h 2714626"/>
              <a:gd name="connsiteX6068" fmla="*/ 3067694 w 4719208"/>
              <a:gd name="connsiteY6068" fmla="*/ 795200 h 2714626"/>
              <a:gd name="connsiteX6069" fmla="*/ 3066281 w 4719208"/>
              <a:gd name="connsiteY6069" fmla="*/ 796285 h 2714626"/>
              <a:gd name="connsiteX6070" fmla="*/ 3062041 w 4719208"/>
              <a:gd name="connsiteY6070" fmla="*/ 795200 h 2714626"/>
              <a:gd name="connsiteX6071" fmla="*/ 3055492 w 4719208"/>
              <a:gd name="connsiteY6071" fmla="*/ 796278 h 2714626"/>
              <a:gd name="connsiteX6072" fmla="*/ 3066434 w 4719208"/>
              <a:gd name="connsiteY6072" fmla="*/ 797809 h 2714626"/>
              <a:gd name="connsiteX6073" fmla="*/ 3067694 w 4719208"/>
              <a:gd name="connsiteY6073" fmla="*/ 797732 h 2714626"/>
              <a:gd name="connsiteX6074" fmla="*/ 3072876 w 4719208"/>
              <a:gd name="connsiteY6074" fmla="*/ 797370 h 2714626"/>
              <a:gd name="connsiteX6075" fmla="*/ 3085125 w 4719208"/>
              <a:gd name="connsiteY6075" fmla="*/ 797732 h 2714626"/>
              <a:gd name="connsiteX6076" fmla="*/ 3098316 w 4719208"/>
              <a:gd name="connsiteY6076" fmla="*/ 797732 h 2714626"/>
              <a:gd name="connsiteX6077" fmla="*/ 3121399 w 4719208"/>
              <a:gd name="connsiteY6077" fmla="*/ 796647 h 2714626"/>
              <a:gd name="connsiteX6078" fmla="*/ 3151078 w 4719208"/>
              <a:gd name="connsiteY6078" fmla="*/ 796647 h 2714626"/>
              <a:gd name="connsiteX6079" fmla="*/ 3152963 w 4719208"/>
              <a:gd name="connsiteY6079" fmla="*/ 798817 h 2714626"/>
              <a:gd name="connsiteX6080" fmla="*/ 3157674 w 4719208"/>
              <a:gd name="connsiteY6080" fmla="*/ 800625 h 2714626"/>
              <a:gd name="connsiteX6081" fmla="*/ 3167567 w 4719208"/>
              <a:gd name="connsiteY6081" fmla="*/ 799540 h 2714626"/>
              <a:gd name="connsiteX6082" fmla="*/ 3173220 w 4719208"/>
              <a:gd name="connsiteY6082" fmla="*/ 799902 h 2714626"/>
              <a:gd name="connsiteX6083" fmla="*/ 3169452 w 4719208"/>
              <a:gd name="connsiteY6083" fmla="*/ 802071 h 2714626"/>
              <a:gd name="connsiteX6084" fmla="*/ 3154376 w 4719208"/>
              <a:gd name="connsiteY6084" fmla="*/ 802071 h 2714626"/>
              <a:gd name="connsiteX6085" fmla="*/ 3149665 w 4719208"/>
              <a:gd name="connsiteY6085" fmla="*/ 800986 h 2714626"/>
              <a:gd name="connsiteX6086" fmla="*/ 3143541 w 4719208"/>
              <a:gd name="connsiteY6086" fmla="*/ 805687 h 2714626"/>
              <a:gd name="connsiteX6087" fmla="*/ 3140561 w 4719208"/>
              <a:gd name="connsiteY6087" fmla="*/ 806582 h 2714626"/>
              <a:gd name="connsiteX6088" fmla="*/ 3236186 w 4719208"/>
              <a:gd name="connsiteY6088" fmla="*/ 817260 h 2714626"/>
              <a:gd name="connsiteX6089" fmla="*/ 3312056 w 4719208"/>
              <a:gd name="connsiteY6089" fmla="*/ 825215 h 2714626"/>
              <a:gd name="connsiteX6090" fmla="*/ 3318183 w 4719208"/>
              <a:gd name="connsiteY6090" fmla="*/ 826300 h 2714626"/>
              <a:gd name="connsiteX6091" fmla="*/ 3321482 w 4719208"/>
              <a:gd name="connsiteY6091" fmla="*/ 827746 h 2714626"/>
              <a:gd name="connsiteX6092" fmla="*/ 3321482 w 4719208"/>
              <a:gd name="connsiteY6092" fmla="*/ 829192 h 2714626"/>
              <a:gd name="connsiteX6093" fmla="*/ 3316298 w 4719208"/>
              <a:gd name="connsiteY6093" fmla="*/ 829192 h 2714626"/>
              <a:gd name="connsiteX6094" fmla="*/ 3262576 w 4719208"/>
              <a:gd name="connsiteY6094" fmla="*/ 827023 h 2714626"/>
              <a:gd name="connsiteX6095" fmla="*/ 3154188 w 4719208"/>
              <a:gd name="connsiteY6095" fmla="*/ 819429 h 2714626"/>
              <a:gd name="connsiteX6096" fmla="*/ 3099052 w 4719208"/>
              <a:gd name="connsiteY6096" fmla="*/ 814728 h 2714626"/>
              <a:gd name="connsiteX6097" fmla="*/ 3106592 w 4719208"/>
              <a:gd name="connsiteY6097" fmla="*/ 818344 h 2714626"/>
              <a:gd name="connsiteX6098" fmla="*/ 3109492 w 4719208"/>
              <a:gd name="connsiteY6098" fmla="*/ 821126 h 2714626"/>
              <a:gd name="connsiteX6099" fmla="*/ 3115275 w 4719208"/>
              <a:gd name="connsiteY6099" fmla="*/ 822321 h 2714626"/>
              <a:gd name="connsiteX6100" fmla="*/ 3112448 w 4719208"/>
              <a:gd name="connsiteY6100" fmla="*/ 823406 h 2714626"/>
              <a:gd name="connsiteX6101" fmla="*/ 3111839 w 4719208"/>
              <a:gd name="connsiteY6101" fmla="*/ 823378 h 2714626"/>
              <a:gd name="connsiteX6102" fmla="*/ 3114131 w 4719208"/>
              <a:gd name="connsiteY6102" fmla="*/ 825576 h 2714626"/>
              <a:gd name="connsiteX6103" fmla="*/ 3113754 w 4719208"/>
              <a:gd name="connsiteY6103" fmla="*/ 827022 h 2714626"/>
              <a:gd name="connsiteX6104" fmla="*/ 3117159 w 4719208"/>
              <a:gd name="connsiteY6104" fmla="*/ 827022 h 2714626"/>
              <a:gd name="connsiteX6105" fmla="*/ 3125168 w 4719208"/>
              <a:gd name="connsiteY6105" fmla="*/ 826661 h 2714626"/>
              <a:gd name="connsiteX6106" fmla="*/ 3123284 w 4719208"/>
              <a:gd name="connsiteY6106" fmla="*/ 828469 h 2714626"/>
              <a:gd name="connsiteX6107" fmla="*/ 3117159 w 4719208"/>
              <a:gd name="connsiteY6107" fmla="*/ 830277 h 2714626"/>
              <a:gd name="connsiteX6108" fmla="*/ 3112927 w 4719208"/>
              <a:gd name="connsiteY6108" fmla="*/ 829555 h 2714626"/>
              <a:gd name="connsiteX6109" fmla="*/ 3112924 w 4719208"/>
              <a:gd name="connsiteY6109" fmla="*/ 829559 h 2714626"/>
              <a:gd name="connsiteX6110" fmla="*/ 3113862 w 4719208"/>
              <a:gd name="connsiteY6110" fmla="*/ 830638 h 2714626"/>
              <a:gd name="connsiteX6111" fmla="*/ 3115746 w 4719208"/>
              <a:gd name="connsiteY6111" fmla="*/ 830638 h 2714626"/>
              <a:gd name="connsiteX6112" fmla="*/ 3114332 w 4719208"/>
              <a:gd name="connsiteY6112" fmla="*/ 831723 h 2714626"/>
              <a:gd name="connsiteX6113" fmla="*/ 3111506 w 4719208"/>
              <a:gd name="connsiteY6113" fmla="*/ 831723 h 2714626"/>
              <a:gd name="connsiteX6114" fmla="*/ 3126110 w 4719208"/>
              <a:gd name="connsiteY6114" fmla="*/ 833170 h 2714626"/>
              <a:gd name="connsiteX6115" fmla="*/ 3142128 w 4719208"/>
              <a:gd name="connsiteY6115" fmla="*/ 835701 h 2714626"/>
              <a:gd name="connsiteX6116" fmla="*/ 3141656 w 4719208"/>
              <a:gd name="connsiteY6116" fmla="*/ 837870 h 2714626"/>
              <a:gd name="connsiteX6117" fmla="*/ 3145425 w 4719208"/>
              <a:gd name="connsiteY6117" fmla="*/ 839679 h 2714626"/>
              <a:gd name="connsiteX6118" fmla="*/ 3151550 w 4719208"/>
              <a:gd name="connsiteY6118" fmla="*/ 839679 h 2714626"/>
              <a:gd name="connsiteX6119" fmla="*/ 3156260 w 4719208"/>
              <a:gd name="connsiteY6119" fmla="*/ 840040 h 2714626"/>
              <a:gd name="connsiteX6120" fmla="*/ 3157203 w 4719208"/>
              <a:gd name="connsiteY6120" fmla="*/ 841487 h 2714626"/>
              <a:gd name="connsiteX6121" fmla="*/ 3140243 w 4719208"/>
              <a:gd name="connsiteY6121" fmla="*/ 841125 h 2714626"/>
              <a:gd name="connsiteX6122" fmla="*/ 3124944 w 4719208"/>
              <a:gd name="connsiteY6122" fmla="*/ 843921 h 2714626"/>
              <a:gd name="connsiteX6123" fmla="*/ 3136280 w 4719208"/>
              <a:gd name="connsiteY6123" fmla="*/ 845827 h 2714626"/>
              <a:gd name="connsiteX6124" fmla="*/ 3143349 w 4719208"/>
              <a:gd name="connsiteY6124" fmla="*/ 846911 h 2714626"/>
              <a:gd name="connsiteX6125" fmla="*/ 3152774 w 4719208"/>
              <a:gd name="connsiteY6125" fmla="*/ 851251 h 2714626"/>
              <a:gd name="connsiteX6126" fmla="*/ 3152774 w 4719208"/>
              <a:gd name="connsiteY6126" fmla="*/ 852697 h 2714626"/>
              <a:gd name="connsiteX6127" fmla="*/ 3151361 w 4719208"/>
              <a:gd name="connsiteY6127" fmla="*/ 854867 h 2714626"/>
              <a:gd name="connsiteX6128" fmla="*/ 3140522 w 4719208"/>
              <a:gd name="connsiteY6128" fmla="*/ 855228 h 2714626"/>
              <a:gd name="connsiteX6129" fmla="*/ 3133924 w 4719208"/>
              <a:gd name="connsiteY6129" fmla="*/ 854144 h 2714626"/>
              <a:gd name="connsiteX6130" fmla="*/ 3094841 w 4719208"/>
              <a:gd name="connsiteY6130" fmla="*/ 847977 h 2714626"/>
              <a:gd name="connsiteX6131" fmla="*/ 3093605 w 4719208"/>
              <a:gd name="connsiteY6131" fmla="*/ 848357 h 2714626"/>
              <a:gd name="connsiteX6132" fmla="*/ 3082173 w 4719208"/>
              <a:gd name="connsiteY6132" fmla="*/ 848357 h 2714626"/>
              <a:gd name="connsiteX6133" fmla="*/ 3272943 w 4719208"/>
              <a:gd name="connsiteY6133" fmla="*/ 873671 h 2714626"/>
              <a:gd name="connsiteX6134" fmla="*/ 3449190 w 4719208"/>
              <a:gd name="connsiteY6134" fmla="*/ 893921 h 2714626"/>
              <a:gd name="connsiteX6135" fmla="*/ 3456258 w 4719208"/>
              <a:gd name="connsiteY6135" fmla="*/ 895005 h 2714626"/>
              <a:gd name="connsiteX6136" fmla="*/ 3458144 w 4719208"/>
              <a:gd name="connsiteY6136" fmla="*/ 896452 h 2714626"/>
              <a:gd name="connsiteX6137" fmla="*/ 3456258 w 4719208"/>
              <a:gd name="connsiteY6137" fmla="*/ 897899 h 2714626"/>
              <a:gd name="connsiteX6138" fmla="*/ 3450132 w 4719208"/>
              <a:gd name="connsiteY6138" fmla="*/ 897537 h 2714626"/>
              <a:gd name="connsiteX6139" fmla="*/ 3342688 w 4719208"/>
              <a:gd name="connsiteY6139" fmla="*/ 885604 h 2714626"/>
              <a:gd name="connsiteX6140" fmla="*/ 3236186 w 4719208"/>
              <a:gd name="connsiteY6140" fmla="*/ 872586 h 2714626"/>
              <a:gd name="connsiteX6141" fmla="*/ 3238070 w 4719208"/>
              <a:gd name="connsiteY6141" fmla="*/ 873671 h 2714626"/>
              <a:gd name="connsiteX6142" fmla="*/ 3238070 w 4719208"/>
              <a:gd name="connsiteY6142" fmla="*/ 875117 h 2714626"/>
              <a:gd name="connsiteX6143" fmla="*/ 3236186 w 4719208"/>
              <a:gd name="connsiteY6143" fmla="*/ 875117 h 2714626"/>
              <a:gd name="connsiteX6144" fmla="*/ 3230059 w 4719208"/>
              <a:gd name="connsiteY6144" fmla="*/ 875117 h 2714626"/>
              <a:gd name="connsiteX6145" fmla="*/ 3224876 w 4719208"/>
              <a:gd name="connsiteY6145" fmla="*/ 874032 h 2714626"/>
              <a:gd name="connsiteX6146" fmla="*/ 3222519 w 4719208"/>
              <a:gd name="connsiteY6146" fmla="*/ 872947 h 2714626"/>
              <a:gd name="connsiteX6147" fmla="*/ 3223462 w 4719208"/>
              <a:gd name="connsiteY6147" fmla="*/ 871501 h 2714626"/>
              <a:gd name="connsiteX6148" fmla="*/ 3225347 w 4719208"/>
              <a:gd name="connsiteY6148" fmla="*/ 870777 h 2714626"/>
              <a:gd name="connsiteX6149" fmla="*/ 3051608 w 4719208"/>
              <a:gd name="connsiteY6149" fmla="*/ 848663 h 2714626"/>
              <a:gd name="connsiteX6150" fmla="*/ 3051206 w 4719208"/>
              <a:gd name="connsiteY6150" fmla="*/ 848719 h 2714626"/>
              <a:gd name="connsiteX6151" fmla="*/ 3043197 w 4719208"/>
              <a:gd name="connsiteY6151" fmla="*/ 849804 h 2714626"/>
              <a:gd name="connsiteX6152" fmla="*/ 3026238 w 4719208"/>
              <a:gd name="connsiteY6152" fmla="*/ 846911 h 2714626"/>
              <a:gd name="connsiteX6153" fmla="*/ 2989105 w 4719208"/>
              <a:gd name="connsiteY6153" fmla="*/ 846911 h 2714626"/>
              <a:gd name="connsiteX6154" fmla="*/ 3009986 w 4719208"/>
              <a:gd name="connsiteY6154" fmla="*/ 850528 h 2714626"/>
              <a:gd name="connsiteX6155" fmla="*/ 3057318 w 4719208"/>
              <a:gd name="connsiteY6155" fmla="*/ 858229 h 2714626"/>
              <a:gd name="connsiteX6156" fmla="*/ 3062293 w 4719208"/>
              <a:gd name="connsiteY6156" fmla="*/ 858638 h 2714626"/>
              <a:gd name="connsiteX6157" fmla="*/ 3061393 w 4719208"/>
              <a:gd name="connsiteY6157" fmla="*/ 858892 h 2714626"/>
              <a:gd name="connsiteX6158" fmla="*/ 3153666 w 4719208"/>
              <a:gd name="connsiteY6158" fmla="*/ 873905 h 2714626"/>
              <a:gd name="connsiteX6159" fmla="*/ 3158158 w 4719208"/>
              <a:gd name="connsiteY6159" fmla="*/ 871966 h 2714626"/>
              <a:gd name="connsiteX6160" fmla="*/ 3165498 w 4719208"/>
              <a:gd name="connsiteY6160" fmla="*/ 871500 h 2714626"/>
              <a:gd name="connsiteX6161" fmla="*/ 3160605 w 4719208"/>
              <a:gd name="connsiteY6161" fmla="*/ 874755 h 2714626"/>
              <a:gd name="connsiteX6162" fmla="*/ 3157903 w 4719208"/>
              <a:gd name="connsiteY6162" fmla="*/ 874595 h 2714626"/>
              <a:gd name="connsiteX6163" fmla="*/ 3190002 w 4719208"/>
              <a:gd name="connsiteY6163" fmla="*/ 879818 h 2714626"/>
              <a:gd name="connsiteX6164" fmla="*/ 3230059 w 4719208"/>
              <a:gd name="connsiteY6164" fmla="*/ 881264 h 2714626"/>
              <a:gd name="connsiteX6165" fmla="*/ 3236186 w 4719208"/>
              <a:gd name="connsiteY6165" fmla="*/ 882349 h 2714626"/>
              <a:gd name="connsiteX6166" fmla="*/ 3239484 w 4719208"/>
              <a:gd name="connsiteY6166" fmla="*/ 884519 h 2714626"/>
              <a:gd name="connsiteX6167" fmla="*/ 3239013 w 4719208"/>
              <a:gd name="connsiteY6167" fmla="*/ 885604 h 2714626"/>
              <a:gd name="connsiteX6168" fmla="*/ 3234300 w 4719208"/>
              <a:gd name="connsiteY6168" fmla="*/ 885965 h 2714626"/>
              <a:gd name="connsiteX6169" fmla="*/ 3222519 w 4719208"/>
              <a:gd name="connsiteY6169" fmla="*/ 885604 h 2714626"/>
              <a:gd name="connsiteX6170" fmla="*/ 3239013 w 4719208"/>
              <a:gd name="connsiteY6170" fmla="*/ 888496 h 2714626"/>
              <a:gd name="connsiteX6171" fmla="*/ 3255035 w 4719208"/>
              <a:gd name="connsiteY6171" fmla="*/ 895005 h 2714626"/>
              <a:gd name="connsiteX6172" fmla="*/ 3259748 w 4719208"/>
              <a:gd name="connsiteY6172" fmla="*/ 899707 h 2714626"/>
              <a:gd name="connsiteX6173" fmla="*/ 3259748 w 4719208"/>
              <a:gd name="connsiteY6173" fmla="*/ 901514 h 2714626"/>
              <a:gd name="connsiteX6174" fmla="*/ 3258806 w 4719208"/>
              <a:gd name="connsiteY6174" fmla="*/ 903684 h 2714626"/>
              <a:gd name="connsiteX6175" fmla="*/ 3250323 w 4719208"/>
              <a:gd name="connsiteY6175" fmla="*/ 906216 h 2714626"/>
              <a:gd name="connsiteX6176" fmla="*/ 3230531 w 4719208"/>
              <a:gd name="connsiteY6176" fmla="*/ 907300 h 2714626"/>
              <a:gd name="connsiteX6177" fmla="*/ 3219147 w 4719208"/>
              <a:gd name="connsiteY6177" fmla="*/ 906356 h 2714626"/>
              <a:gd name="connsiteX6178" fmla="*/ 3219927 w 4719208"/>
              <a:gd name="connsiteY6178" fmla="*/ 909303 h 2714626"/>
              <a:gd name="connsiteX6179" fmla="*/ 3223462 w 4719208"/>
              <a:gd name="connsiteY6179" fmla="*/ 908886 h 2714626"/>
              <a:gd name="connsiteX6180" fmla="*/ 3221253 w 4719208"/>
              <a:gd name="connsiteY6180" fmla="*/ 910555 h 2714626"/>
              <a:gd name="connsiteX6181" fmla="*/ 3216392 w 4719208"/>
              <a:gd name="connsiteY6181" fmla="*/ 908469 h 2714626"/>
              <a:gd name="connsiteX6182" fmla="*/ 3216392 w 4719208"/>
              <a:gd name="connsiteY6182" fmla="*/ 906128 h 2714626"/>
              <a:gd name="connsiteX6183" fmla="*/ 3213094 w 4719208"/>
              <a:gd name="connsiteY6183" fmla="*/ 905854 h 2714626"/>
              <a:gd name="connsiteX6184" fmla="*/ 3194277 w 4719208"/>
              <a:gd name="connsiteY6184" fmla="*/ 903364 h 2714626"/>
              <a:gd name="connsiteX6185" fmla="*/ 3194194 w 4719208"/>
              <a:gd name="connsiteY6185" fmla="*/ 903684 h 2714626"/>
              <a:gd name="connsiteX6186" fmla="*/ 3190423 w 4719208"/>
              <a:gd name="connsiteY6186" fmla="*/ 904768 h 2714626"/>
              <a:gd name="connsiteX6187" fmla="*/ 3189951 w 4719208"/>
              <a:gd name="connsiteY6187" fmla="*/ 906215 h 2714626"/>
              <a:gd name="connsiteX6188" fmla="*/ 3199378 w 4719208"/>
              <a:gd name="connsiteY6188" fmla="*/ 907300 h 2714626"/>
              <a:gd name="connsiteX6189" fmla="*/ 3215875 w 4719208"/>
              <a:gd name="connsiteY6189" fmla="*/ 911277 h 2714626"/>
              <a:gd name="connsiteX6190" fmla="*/ 3227188 w 4719208"/>
              <a:gd name="connsiteY6190" fmla="*/ 912363 h 2714626"/>
              <a:gd name="connsiteX6191" fmla="*/ 3233314 w 4719208"/>
              <a:gd name="connsiteY6191" fmla="*/ 911277 h 2714626"/>
              <a:gd name="connsiteX6192" fmla="*/ 3234258 w 4719208"/>
              <a:gd name="connsiteY6192" fmla="*/ 913086 h 2714626"/>
              <a:gd name="connsiteX6193" fmla="*/ 3232844 w 4719208"/>
              <a:gd name="connsiteY6193" fmla="*/ 913809 h 2714626"/>
              <a:gd name="connsiteX6194" fmla="*/ 3227188 w 4719208"/>
              <a:gd name="connsiteY6194" fmla="*/ 913447 h 2714626"/>
              <a:gd name="connsiteX6195" fmla="*/ 3225302 w 4719208"/>
              <a:gd name="connsiteY6195" fmla="*/ 914894 h 2714626"/>
              <a:gd name="connsiteX6196" fmla="*/ 3234258 w 4719208"/>
              <a:gd name="connsiteY6196" fmla="*/ 915979 h 2714626"/>
              <a:gd name="connsiteX6197" fmla="*/ 3248398 w 4719208"/>
              <a:gd name="connsiteY6197" fmla="*/ 913809 h 2714626"/>
              <a:gd name="connsiteX6198" fmla="*/ 3257353 w 4719208"/>
              <a:gd name="connsiteY6198" fmla="*/ 913809 h 2714626"/>
              <a:gd name="connsiteX6199" fmla="*/ 3260653 w 4719208"/>
              <a:gd name="connsiteY6199" fmla="*/ 915979 h 2714626"/>
              <a:gd name="connsiteX6200" fmla="*/ 3262538 w 4719208"/>
              <a:gd name="connsiteY6200" fmla="*/ 914894 h 2714626"/>
              <a:gd name="connsiteX6201" fmla="*/ 3263952 w 4719208"/>
              <a:gd name="connsiteY6201" fmla="*/ 913086 h 2714626"/>
              <a:gd name="connsiteX6202" fmla="*/ 3270550 w 4719208"/>
              <a:gd name="connsiteY6202" fmla="*/ 915979 h 2714626"/>
              <a:gd name="connsiteX6203" fmla="*/ 3285162 w 4719208"/>
              <a:gd name="connsiteY6203" fmla="*/ 917063 h 2714626"/>
              <a:gd name="connsiteX6204" fmla="*/ 3292704 w 4719208"/>
              <a:gd name="connsiteY6204" fmla="*/ 915979 h 2714626"/>
              <a:gd name="connsiteX6205" fmla="*/ 3293647 w 4719208"/>
              <a:gd name="connsiteY6205" fmla="*/ 920318 h 2714626"/>
              <a:gd name="connsiteX6206" fmla="*/ 3301188 w 4719208"/>
              <a:gd name="connsiteY6206" fmla="*/ 923934 h 2714626"/>
              <a:gd name="connsiteX6207" fmla="*/ 3312028 w 4719208"/>
              <a:gd name="connsiteY6207" fmla="*/ 923934 h 2714626"/>
              <a:gd name="connsiteX6208" fmla="*/ 3322398 w 4719208"/>
              <a:gd name="connsiteY6208" fmla="*/ 925380 h 2714626"/>
              <a:gd name="connsiteX6209" fmla="*/ 3327112 w 4719208"/>
              <a:gd name="connsiteY6209" fmla="*/ 927912 h 2714626"/>
              <a:gd name="connsiteX6210" fmla="*/ 3333239 w 4719208"/>
              <a:gd name="connsiteY6210" fmla="*/ 926465 h 2714626"/>
              <a:gd name="connsiteX6211" fmla="*/ 3347379 w 4719208"/>
              <a:gd name="connsiteY6211" fmla="*/ 928635 h 2714626"/>
              <a:gd name="connsiteX6212" fmla="*/ 3353507 w 4719208"/>
              <a:gd name="connsiteY6212" fmla="*/ 930804 h 2714626"/>
              <a:gd name="connsiteX6213" fmla="*/ 3356334 w 4719208"/>
              <a:gd name="connsiteY6213" fmla="*/ 929720 h 2714626"/>
              <a:gd name="connsiteX6214" fmla="*/ 3358220 w 4719208"/>
              <a:gd name="connsiteY6214" fmla="*/ 927550 h 2714626"/>
              <a:gd name="connsiteX6215" fmla="*/ 3360577 w 4719208"/>
              <a:gd name="connsiteY6215" fmla="*/ 927912 h 2714626"/>
              <a:gd name="connsiteX6216" fmla="*/ 3359163 w 4719208"/>
              <a:gd name="connsiteY6216" fmla="*/ 930804 h 2714626"/>
              <a:gd name="connsiteX6217" fmla="*/ 3362933 w 4719208"/>
              <a:gd name="connsiteY6217" fmla="*/ 929720 h 2714626"/>
              <a:gd name="connsiteX6218" fmla="*/ 3366704 w 4719208"/>
              <a:gd name="connsiteY6218" fmla="*/ 928635 h 2714626"/>
              <a:gd name="connsiteX6219" fmla="*/ 3365290 w 4719208"/>
              <a:gd name="connsiteY6219" fmla="*/ 927550 h 2714626"/>
              <a:gd name="connsiteX6220" fmla="*/ 3362933 w 4719208"/>
              <a:gd name="connsiteY6220" fmla="*/ 927550 h 2714626"/>
              <a:gd name="connsiteX6221" fmla="*/ 3376131 w 4719208"/>
              <a:gd name="connsiteY6221" fmla="*/ 926465 h 2714626"/>
              <a:gd name="connsiteX6222" fmla="*/ 3389328 w 4719208"/>
              <a:gd name="connsiteY6222" fmla="*/ 927912 h 2714626"/>
              <a:gd name="connsiteX6223" fmla="*/ 3384615 w 4719208"/>
              <a:gd name="connsiteY6223" fmla="*/ 929720 h 2714626"/>
              <a:gd name="connsiteX6224" fmla="*/ 3372360 w 4719208"/>
              <a:gd name="connsiteY6224" fmla="*/ 929720 h 2714626"/>
              <a:gd name="connsiteX6225" fmla="*/ 3368589 w 4719208"/>
              <a:gd name="connsiteY6225" fmla="*/ 927550 h 2714626"/>
              <a:gd name="connsiteX6226" fmla="*/ 3367647 w 4719208"/>
              <a:gd name="connsiteY6226" fmla="*/ 928635 h 2714626"/>
              <a:gd name="connsiteX6227" fmla="*/ 3366704 w 4719208"/>
              <a:gd name="connsiteY6227" fmla="*/ 929720 h 2714626"/>
              <a:gd name="connsiteX6228" fmla="*/ 3367647 w 4719208"/>
              <a:gd name="connsiteY6228" fmla="*/ 932251 h 2714626"/>
              <a:gd name="connsiteX6229" fmla="*/ 3374717 w 4719208"/>
              <a:gd name="connsiteY6229" fmla="*/ 933698 h 2714626"/>
              <a:gd name="connsiteX6230" fmla="*/ 3377544 w 4719208"/>
              <a:gd name="connsiteY6230" fmla="*/ 931528 h 2714626"/>
              <a:gd name="connsiteX6231" fmla="*/ 3382730 w 4719208"/>
              <a:gd name="connsiteY6231" fmla="*/ 934421 h 2714626"/>
              <a:gd name="connsiteX6232" fmla="*/ 3388386 w 4719208"/>
              <a:gd name="connsiteY6232" fmla="*/ 937313 h 2714626"/>
              <a:gd name="connsiteX6233" fmla="*/ 3390742 w 4719208"/>
              <a:gd name="connsiteY6233" fmla="*/ 936952 h 2714626"/>
              <a:gd name="connsiteX6234" fmla="*/ 3392157 w 4719208"/>
              <a:gd name="connsiteY6234" fmla="*/ 932612 h 2714626"/>
              <a:gd name="connsiteX6235" fmla="*/ 3394984 w 4719208"/>
              <a:gd name="connsiteY6235" fmla="*/ 932251 h 2714626"/>
              <a:gd name="connsiteX6236" fmla="*/ 3396398 w 4719208"/>
              <a:gd name="connsiteY6236" fmla="*/ 935867 h 2714626"/>
              <a:gd name="connsiteX6237" fmla="*/ 3402526 w 4719208"/>
              <a:gd name="connsiteY6237" fmla="*/ 938398 h 2714626"/>
              <a:gd name="connsiteX6238" fmla="*/ 3410538 w 4719208"/>
              <a:gd name="connsiteY6238" fmla="*/ 938037 h 2714626"/>
              <a:gd name="connsiteX6239" fmla="*/ 3418081 w 4719208"/>
              <a:gd name="connsiteY6239" fmla="*/ 939483 h 2714626"/>
              <a:gd name="connsiteX6240" fmla="*/ 3419966 w 4719208"/>
              <a:gd name="connsiteY6240" fmla="*/ 941653 h 2714626"/>
              <a:gd name="connsiteX6241" fmla="*/ 3433634 w 4719208"/>
              <a:gd name="connsiteY6241" fmla="*/ 940930 h 2714626"/>
              <a:gd name="connsiteX6242" fmla="*/ 3450603 w 4719208"/>
              <a:gd name="connsiteY6242" fmla="*/ 943822 h 2714626"/>
              <a:gd name="connsiteX6243" fmla="*/ 3448718 w 4719208"/>
              <a:gd name="connsiteY6243" fmla="*/ 945630 h 2714626"/>
              <a:gd name="connsiteX6244" fmla="*/ 3450132 w 4719208"/>
              <a:gd name="connsiteY6244" fmla="*/ 948162 h 2714626"/>
              <a:gd name="connsiteX6245" fmla="*/ 3452488 w 4719208"/>
              <a:gd name="connsiteY6245" fmla="*/ 948885 h 2714626"/>
              <a:gd name="connsiteX6246" fmla="*/ 3448718 w 4719208"/>
              <a:gd name="connsiteY6246" fmla="*/ 948885 h 2714626"/>
              <a:gd name="connsiteX6247" fmla="*/ 3444004 w 4719208"/>
              <a:gd name="connsiteY6247" fmla="*/ 946716 h 2714626"/>
              <a:gd name="connsiteX6248" fmla="*/ 3439291 w 4719208"/>
              <a:gd name="connsiteY6248" fmla="*/ 948885 h 2714626"/>
              <a:gd name="connsiteX6249" fmla="*/ 3441176 w 4719208"/>
              <a:gd name="connsiteY6249" fmla="*/ 952139 h 2714626"/>
              <a:gd name="connsiteX6250" fmla="*/ 3445889 w 4719208"/>
              <a:gd name="connsiteY6250" fmla="*/ 952863 h 2714626"/>
              <a:gd name="connsiteX6251" fmla="*/ 3443062 w 4719208"/>
              <a:gd name="connsiteY6251" fmla="*/ 951416 h 2714626"/>
              <a:gd name="connsiteX6252" fmla="*/ 3446361 w 4719208"/>
              <a:gd name="connsiteY6252" fmla="*/ 951055 h 2714626"/>
              <a:gd name="connsiteX6253" fmla="*/ 3450603 w 4719208"/>
              <a:gd name="connsiteY6253" fmla="*/ 951055 h 2714626"/>
              <a:gd name="connsiteX6254" fmla="*/ 3448718 w 4719208"/>
              <a:gd name="connsiteY6254" fmla="*/ 952863 h 2714626"/>
              <a:gd name="connsiteX6255" fmla="*/ 3447303 w 4719208"/>
              <a:gd name="connsiteY6255" fmla="*/ 956117 h 2714626"/>
              <a:gd name="connsiteX6256" fmla="*/ 3439291 w 4719208"/>
              <a:gd name="connsiteY6256" fmla="*/ 955756 h 2714626"/>
              <a:gd name="connsiteX6257" fmla="*/ 3418081 w 4719208"/>
              <a:gd name="connsiteY6257" fmla="*/ 957564 h 2714626"/>
              <a:gd name="connsiteX6258" fmla="*/ 3410538 w 4719208"/>
              <a:gd name="connsiteY6258" fmla="*/ 961180 h 2714626"/>
              <a:gd name="connsiteX6259" fmla="*/ 3418081 w 4719208"/>
              <a:gd name="connsiteY6259" fmla="*/ 962265 h 2714626"/>
              <a:gd name="connsiteX6260" fmla="*/ 3424208 w 4719208"/>
              <a:gd name="connsiteY6260" fmla="*/ 962265 h 2714626"/>
              <a:gd name="connsiteX6261" fmla="*/ 3424208 w 4719208"/>
              <a:gd name="connsiteY6261" fmla="*/ 959734 h 2714626"/>
              <a:gd name="connsiteX6262" fmla="*/ 3420908 w 4719208"/>
              <a:gd name="connsiteY6262" fmla="*/ 959372 h 2714626"/>
              <a:gd name="connsiteX6263" fmla="*/ 3422794 w 4719208"/>
              <a:gd name="connsiteY6263" fmla="*/ 957564 h 2714626"/>
              <a:gd name="connsiteX6264" fmla="*/ 3426093 w 4719208"/>
              <a:gd name="connsiteY6264" fmla="*/ 958287 h 2714626"/>
              <a:gd name="connsiteX6265" fmla="*/ 3424679 w 4719208"/>
              <a:gd name="connsiteY6265" fmla="*/ 960457 h 2714626"/>
              <a:gd name="connsiteX6266" fmla="*/ 3428449 w 4719208"/>
              <a:gd name="connsiteY6266" fmla="*/ 962265 h 2714626"/>
              <a:gd name="connsiteX6267" fmla="*/ 3428921 w 4719208"/>
              <a:gd name="connsiteY6267" fmla="*/ 964434 h 2714626"/>
              <a:gd name="connsiteX6268" fmla="*/ 3422322 w 4719208"/>
              <a:gd name="connsiteY6268" fmla="*/ 964434 h 2714626"/>
              <a:gd name="connsiteX6269" fmla="*/ 3422322 w 4719208"/>
              <a:gd name="connsiteY6269" fmla="*/ 966604 h 2714626"/>
              <a:gd name="connsiteX6270" fmla="*/ 3425622 w 4719208"/>
              <a:gd name="connsiteY6270" fmla="*/ 967688 h 2714626"/>
              <a:gd name="connsiteX6271" fmla="*/ 3433163 w 4719208"/>
              <a:gd name="connsiteY6271" fmla="*/ 967688 h 2714626"/>
              <a:gd name="connsiteX6272" fmla="*/ 3436934 w 4719208"/>
              <a:gd name="connsiteY6272" fmla="*/ 968774 h 2714626"/>
              <a:gd name="connsiteX6273" fmla="*/ 3435520 w 4719208"/>
              <a:gd name="connsiteY6273" fmla="*/ 970220 h 2714626"/>
              <a:gd name="connsiteX6274" fmla="*/ 3431749 w 4719208"/>
              <a:gd name="connsiteY6274" fmla="*/ 968774 h 2714626"/>
              <a:gd name="connsiteX6275" fmla="*/ 3428921 w 4719208"/>
              <a:gd name="connsiteY6275" fmla="*/ 969858 h 2714626"/>
              <a:gd name="connsiteX6276" fmla="*/ 3430335 w 4719208"/>
              <a:gd name="connsiteY6276" fmla="*/ 972751 h 2714626"/>
              <a:gd name="connsiteX6277" fmla="*/ 3436934 w 4719208"/>
              <a:gd name="connsiteY6277" fmla="*/ 972751 h 2714626"/>
              <a:gd name="connsiteX6278" fmla="*/ 3440233 w 4719208"/>
              <a:gd name="connsiteY6278" fmla="*/ 973836 h 2714626"/>
              <a:gd name="connsiteX6279" fmla="*/ 3436934 w 4719208"/>
              <a:gd name="connsiteY6279" fmla="*/ 977091 h 2714626"/>
              <a:gd name="connsiteX6280" fmla="*/ 3427036 w 4719208"/>
              <a:gd name="connsiteY6280" fmla="*/ 977091 h 2714626"/>
              <a:gd name="connsiteX6281" fmla="*/ 3421379 w 4719208"/>
              <a:gd name="connsiteY6281" fmla="*/ 977091 h 2714626"/>
              <a:gd name="connsiteX6282" fmla="*/ 3418081 w 4719208"/>
              <a:gd name="connsiteY6282" fmla="*/ 978899 h 2714626"/>
              <a:gd name="connsiteX6283" fmla="*/ 3413367 w 4719208"/>
              <a:gd name="connsiteY6283" fmla="*/ 978175 h 2714626"/>
              <a:gd name="connsiteX6284" fmla="*/ 3409124 w 4719208"/>
              <a:gd name="connsiteY6284" fmla="*/ 981069 h 2714626"/>
              <a:gd name="connsiteX6285" fmla="*/ 3399698 w 4719208"/>
              <a:gd name="connsiteY6285" fmla="*/ 983238 h 2714626"/>
              <a:gd name="connsiteX6286" fmla="*/ 3401112 w 4719208"/>
              <a:gd name="connsiteY6286" fmla="*/ 981792 h 2714626"/>
              <a:gd name="connsiteX6287" fmla="*/ 3401583 w 4719208"/>
              <a:gd name="connsiteY6287" fmla="*/ 979983 h 2714626"/>
              <a:gd name="connsiteX6288" fmla="*/ 3396398 w 4719208"/>
              <a:gd name="connsiteY6288" fmla="*/ 979983 h 2714626"/>
              <a:gd name="connsiteX6289" fmla="*/ 3390742 w 4719208"/>
              <a:gd name="connsiteY6289" fmla="*/ 985769 h 2714626"/>
              <a:gd name="connsiteX6290" fmla="*/ 3388857 w 4719208"/>
              <a:gd name="connsiteY6290" fmla="*/ 989385 h 2714626"/>
              <a:gd name="connsiteX6291" fmla="*/ 3391685 w 4719208"/>
              <a:gd name="connsiteY6291" fmla="*/ 990109 h 2714626"/>
              <a:gd name="connsiteX6292" fmla="*/ 3395456 w 4719208"/>
              <a:gd name="connsiteY6292" fmla="*/ 990470 h 2714626"/>
              <a:gd name="connsiteX6293" fmla="*/ 3390742 w 4719208"/>
              <a:gd name="connsiteY6293" fmla="*/ 991555 h 2714626"/>
              <a:gd name="connsiteX6294" fmla="*/ 3389328 w 4719208"/>
              <a:gd name="connsiteY6294" fmla="*/ 995171 h 2714626"/>
              <a:gd name="connsiteX6295" fmla="*/ 3386029 w 4719208"/>
              <a:gd name="connsiteY6295" fmla="*/ 998787 h 2714626"/>
              <a:gd name="connsiteX6296" fmla="*/ 3380844 w 4719208"/>
              <a:gd name="connsiteY6296" fmla="*/ 998426 h 2714626"/>
              <a:gd name="connsiteX6297" fmla="*/ 3372360 w 4719208"/>
              <a:gd name="connsiteY6297" fmla="*/ 998787 h 2714626"/>
              <a:gd name="connsiteX6298" fmla="*/ 3370004 w 4719208"/>
              <a:gd name="connsiteY6298" fmla="*/ 1000957 h 2714626"/>
              <a:gd name="connsiteX6299" fmla="*/ 3370004 w 4719208"/>
              <a:gd name="connsiteY6299" fmla="*/ 1002403 h 2714626"/>
              <a:gd name="connsiteX6300" fmla="*/ 3362462 w 4719208"/>
              <a:gd name="connsiteY6300" fmla="*/ 1003488 h 2714626"/>
              <a:gd name="connsiteX6301" fmla="*/ 3350678 w 4719208"/>
              <a:gd name="connsiteY6301" fmla="*/ 1004211 h 2714626"/>
              <a:gd name="connsiteX6302" fmla="*/ 3345965 w 4719208"/>
              <a:gd name="connsiteY6302" fmla="*/ 1006742 h 2714626"/>
              <a:gd name="connsiteX6303" fmla="*/ 3343608 w 4719208"/>
              <a:gd name="connsiteY6303" fmla="*/ 1004573 h 2714626"/>
              <a:gd name="connsiteX6304" fmla="*/ 3337482 w 4719208"/>
              <a:gd name="connsiteY6304" fmla="*/ 1003488 h 2714626"/>
              <a:gd name="connsiteX6305" fmla="*/ 3328525 w 4719208"/>
              <a:gd name="connsiteY6305" fmla="*/ 1006742 h 2714626"/>
              <a:gd name="connsiteX6306" fmla="*/ 3322398 w 4719208"/>
              <a:gd name="connsiteY6306" fmla="*/ 1009274 h 2714626"/>
              <a:gd name="connsiteX6307" fmla="*/ 3329939 w 4719208"/>
              <a:gd name="connsiteY6307" fmla="*/ 1011805 h 2714626"/>
              <a:gd name="connsiteX6308" fmla="*/ 3337952 w 4719208"/>
              <a:gd name="connsiteY6308" fmla="*/ 1011444 h 2714626"/>
              <a:gd name="connsiteX6309" fmla="*/ 3337482 w 4719208"/>
              <a:gd name="connsiteY6309" fmla="*/ 1013975 h 2714626"/>
              <a:gd name="connsiteX6310" fmla="*/ 3331824 w 4719208"/>
              <a:gd name="connsiteY6310" fmla="*/ 1015421 h 2714626"/>
              <a:gd name="connsiteX6311" fmla="*/ 3330411 w 4719208"/>
              <a:gd name="connsiteY6311" fmla="*/ 1014336 h 2714626"/>
              <a:gd name="connsiteX6312" fmla="*/ 3327583 w 4719208"/>
              <a:gd name="connsiteY6312" fmla="*/ 1016145 h 2714626"/>
              <a:gd name="connsiteX6313" fmla="*/ 3327112 w 4719208"/>
              <a:gd name="connsiteY6313" fmla="*/ 1019760 h 2714626"/>
              <a:gd name="connsiteX6314" fmla="*/ 3331824 w 4719208"/>
              <a:gd name="connsiteY6314" fmla="*/ 1020845 h 2714626"/>
              <a:gd name="connsiteX6315" fmla="*/ 3342194 w 4719208"/>
              <a:gd name="connsiteY6315" fmla="*/ 1018676 h 2714626"/>
              <a:gd name="connsiteX6316" fmla="*/ 3345965 w 4719208"/>
              <a:gd name="connsiteY6316" fmla="*/ 1021207 h 2714626"/>
              <a:gd name="connsiteX6317" fmla="*/ 3333710 w 4719208"/>
              <a:gd name="connsiteY6317" fmla="*/ 1024462 h 2714626"/>
              <a:gd name="connsiteX6318" fmla="*/ 3317684 w 4719208"/>
              <a:gd name="connsiteY6318" fmla="*/ 1025908 h 2714626"/>
              <a:gd name="connsiteX6319" fmla="*/ 3312972 w 4719208"/>
              <a:gd name="connsiteY6319" fmla="*/ 1025546 h 2714626"/>
              <a:gd name="connsiteX6320" fmla="*/ 3304016 w 4719208"/>
              <a:gd name="connsiteY6320" fmla="*/ 1023738 h 2714626"/>
              <a:gd name="connsiteX6321" fmla="*/ 3302130 w 4719208"/>
              <a:gd name="connsiteY6321" fmla="*/ 1024823 h 2714626"/>
              <a:gd name="connsiteX6322" fmla="*/ 3302602 w 4719208"/>
              <a:gd name="connsiteY6322" fmla="*/ 1026269 h 2714626"/>
              <a:gd name="connsiteX6323" fmla="*/ 3299302 w 4719208"/>
              <a:gd name="connsiteY6323" fmla="*/ 1026993 h 2714626"/>
              <a:gd name="connsiteX6324" fmla="*/ 3290347 w 4719208"/>
              <a:gd name="connsiteY6324" fmla="*/ 1025546 h 2714626"/>
              <a:gd name="connsiteX6325" fmla="*/ 3286576 w 4719208"/>
              <a:gd name="connsiteY6325" fmla="*/ 1026993 h 2714626"/>
              <a:gd name="connsiteX6326" fmla="*/ 3286576 w 4719208"/>
              <a:gd name="connsiteY6326" fmla="*/ 1030247 h 2714626"/>
              <a:gd name="connsiteX6327" fmla="*/ 3254525 w 4719208"/>
              <a:gd name="connsiteY6327" fmla="*/ 1031694 h 2714626"/>
              <a:gd name="connsiteX6328" fmla="*/ 3219174 w 4719208"/>
              <a:gd name="connsiteY6328" fmla="*/ 1033863 h 2714626"/>
              <a:gd name="connsiteX6329" fmla="*/ 3222003 w 4719208"/>
              <a:gd name="connsiteY6329" fmla="*/ 1035310 h 2714626"/>
              <a:gd name="connsiteX6330" fmla="*/ 3225774 w 4719208"/>
              <a:gd name="connsiteY6330" fmla="*/ 1035310 h 2714626"/>
              <a:gd name="connsiteX6331" fmla="*/ 3224830 w 4719208"/>
              <a:gd name="connsiteY6331" fmla="*/ 1036395 h 2714626"/>
              <a:gd name="connsiteX6332" fmla="*/ 3227188 w 4719208"/>
              <a:gd name="connsiteY6332" fmla="*/ 1037480 h 2714626"/>
              <a:gd name="connsiteX6333" fmla="*/ 3227188 w 4719208"/>
              <a:gd name="connsiteY6333" fmla="*/ 1039287 h 2714626"/>
              <a:gd name="connsiteX6334" fmla="*/ 3221060 w 4719208"/>
              <a:gd name="connsiteY6334" fmla="*/ 1036756 h 2714626"/>
              <a:gd name="connsiteX6335" fmla="*/ 3216347 w 4719208"/>
              <a:gd name="connsiteY6335" fmla="*/ 1033863 h 2714626"/>
              <a:gd name="connsiteX6336" fmla="*/ 3208334 w 4719208"/>
              <a:gd name="connsiteY6336" fmla="*/ 1035672 h 2714626"/>
              <a:gd name="connsiteX6337" fmla="*/ 3193250 w 4719208"/>
              <a:gd name="connsiteY6337" fmla="*/ 1034225 h 2714626"/>
              <a:gd name="connsiteX6338" fmla="*/ 3185709 w 4719208"/>
              <a:gd name="connsiteY6338" fmla="*/ 1035672 h 2714626"/>
              <a:gd name="connsiteX6339" fmla="*/ 3183353 w 4719208"/>
              <a:gd name="connsiteY6339" fmla="*/ 1037841 h 2714626"/>
              <a:gd name="connsiteX6340" fmla="*/ 3179582 w 4719208"/>
              <a:gd name="connsiteY6340" fmla="*/ 1036756 h 2714626"/>
              <a:gd name="connsiteX6341" fmla="*/ 3175811 w 4719208"/>
              <a:gd name="connsiteY6341" fmla="*/ 1037841 h 2714626"/>
              <a:gd name="connsiteX6342" fmla="*/ 3175811 w 4719208"/>
              <a:gd name="connsiteY6342" fmla="*/ 1040011 h 2714626"/>
              <a:gd name="connsiteX6343" fmla="*/ 3169684 w 4719208"/>
              <a:gd name="connsiteY6343" fmla="*/ 1038564 h 2714626"/>
              <a:gd name="connsiteX6344" fmla="*/ 3159314 w 4719208"/>
              <a:gd name="connsiteY6344" fmla="*/ 1041095 h 2714626"/>
              <a:gd name="connsiteX6345" fmla="*/ 3154130 w 4719208"/>
              <a:gd name="connsiteY6345" fmla="*/ 1040372 h 2714626"/>
              <a:gd name="connsiteX6346" fmla="*/ 3154600 w 4719208"/>
              <a:gd name="connsiteY6346" fmla="*/ 1043627 h 2714626"/>
              <a:gd name="connsiteX6347" fmla="*/ 3160257 w 4719208"/>
              <a:gd name="connsiteY6347" fmla="*/ 1046158 h 2714626"/>
              <a:gd name="connsiteX6348" fmla="*/ 3171569 w 4719208"/>
              <a:gd name="connsiteY6348" fmla="*/ 1046158 h 2714626"/>
              <a:gd name="connsiteX6349" fmla="*/ 3177697 w 4719208"/>
              <a:gd name="connsiteY6349" fmla="*/ 1047243 h 2714626"/>
              <a:gd name="connsiteX6350" fmla="*/ 3168741 w 4719208"/>
              <a:gd name="connsiteY6350" fmla="*/ 1048690 h 2714626"/>
              <a:gd name="connsiteX6351" fmla="*/ 3148474 w 4719208"/>
              <a:gd name="connsiteY6351" fmla="*/ 1048690 h 2714626"/>
              <a:gd name="connsiteX6352" fmla="*/ 3139046 w 4719208"/>
              <a:gd name="connsiteY6352" fmla="*/ 1050498 h 2714626"/>
              <a:gd name="connsiteX6353" fmla="*/ 3122078 w 4719208"/>
              <a:gd name="connsiteY6353" fmla="*/ 1047604 h 2714626"/>
              <a:gd name="connsiteX6354" fmla="*/ 3106524 w 4719208"/>
              <a:gd name="connsiteY6354" fmla="*/ 1047243 h 2714626"/>
              <a:gd name="connsiteX6355" fmla="*/ 3106995 w 4719208"/>
              <a:gd name="connsiteY6355" fmla="*/ 1050498 h 2714626"/>
              <a:gd name="connsiteX6356" fmla="*/ 3111238 w 4719208"/>
              <a:gd name="connsiteY6356" fmla="*/ 1053029 h 2714626"/>
              <a:gd name="connsiteX6357" fmla="*/ 3114537 w 4719208"/>
              <a:gd name="connsiteY6357" fmla="*/ 1053029 h 2714626"/>
              <a:gd name="connsiteX6358" fmla="*/ 3111709 w 4719208"/>
              <a:gd name="connsiteY6358" fmla="*/ 1054113 h 2714626"/>
              <a:gd name="connsiteX6359" fmla="*/ 3107938 w 4719208"/>
              <a:gd name="connsiteY6359" fmla="*/ 1054113 h 2714626"/>
              <a:gd name="connsiteX6360" fmla="*/ 3105581 w 4719208"/>
              <a:gd name="connsiteY6360" fmla="*/ 1049774 h 2714626"/>
              <a:gd name="connsiteX6361" fmla="*/ 3100396 w 4719208"/>
              <a:gd name="connsiteY6361" fmla="*/ 1048328 h 2714626"/>
              <a:gd name="connsiteX6362" fmla="*/ 3093798 w 4719208"/>
              <a:gd name="connsiteY6362" fmla="*/ 1050859 h 2714626"/>
              <a:gd name="connsiteX6363" fmla="*/ 3078715 w 4719208"/>
              <a:gd name="connsiteY6363" fmla="*/ 1048690 h 2714626"/>
              <a:gd name="connsiteX6364" fmla="*/ 3070703 w 4719208"/>
              <a:gd name="connsiteY6364" fmla="*/ 1050859 h 2714626"/>
              <a:gd name="connsiteX6365" fmla="*/ 3070703 w 4719208"/>
              <a:gd name="connsiteY6365" fmla="*/ 1048690 h 2714626"/>
              <a:gd name="connsiteX6366" fmla="*/ 3026396 w 4719208"/>
              <a:gd name="connsiteY6366" fmla="*/ 1044712 h 2714626"/>
              <a:gd name="connsiteX6367" fmla="*/ 2984918 w 4719208"/>
              <a:gd name="connsiteY6367" fmla="*/ 1042181 h 2714626"/>
              <a:gd name="connsiteX6368" fmla="*/ 2969835 w 4719208"/>
              <a:gd name="connsiteY6368" fmla="*/ 1042181 h 2714626"/>
              <a:gd name="connsiteX6369" fmla="*/ 2934956 w 4719208"/>
              <a:gd name="connsiteY6369" fmla="*/ 1042181 h 2714626"/>
              <a:gd name="connsiteX6370" fmla="*/ 2918460 w 4719208"/>
              <a:gd name="connsiteY6370" fmla="*/ 1039287 h 2714626"/>
              <a:gd name="connsiteX6371" fmla="*/ 2916574 w 4719208"/>
              <a:gd name="connsiteY6371" fmla="*/ 1041457 h 2714626"/>
              <a:gd name="connsiteX6372" fmla="*/ 2919874 w 4719208"/>
              <a:gd name="connsiteY6372" fmla="*/ 1043989 h 2714626"/>
              <a:gd name="connsiteX6373" fmla="*/ 2921759 w 4719208"/>
              <a:gd name="connsiteY6373" fmla="*/ 1044712 h 2714626"/>
              <a:gd name="connsiteX6374" fmla="*/ 2912804 w 4719208"/>
              <a:gd name="connsiteY6374" fmla="*/ 1045796 h 2714626"/>
              <a:gd name="connsiteX6375" fmla="*/ 2901491 w 4719208"/>
              <a:gd name="connsiteY6375" fmla="*/ 1045796 h 2714626"/>
              <a:gd name="connsiteX6376" fmla="*/ 2901491 w 4719208"/>
              <a:gd name="connsiteY6376" fmla="*/ 1043627 h 2714626"/>
              <a:gd name="connsiteX6377" fmla="*/ 2904790 w 4719208"/>
              <a:gd name="connsiteY6377" fmla="*/ 1044712 h 2714626"/>
              <a:gd name="connsiteX6378" fmla="*/ 2906204 w 4719208"/>
              <a:gd name="connsiteY6378" fmla="*/ 1043627 h 2714626"/>
              <a:gd name="connsiteX6379" fmla="*/ 2903376 w 4719208"/>
              <a:gd name="connsiteY6379" fmla="*/ 1042542 h 2714626"/>
              <a:gd name="connsiteX6380" fmla="*/ 2898662 w 4719208"/>
              <a:gd name="connsiteY6380" fmla="*/ 1042542 h 2714626"/>
              <a:gd name="connsiteX6381" fmla="*/ 2898192 w 4719208"/>
              <a:gd name="connsiteY6381" fmla="*/ 1043627 h 2714626"/>
              <a:gd name="connsiteX6382" fmla="*/ 2898662 w 4719208"/>
              <a:gd name="connsiteY6382" fmla="*/ 1045796 h 2714626"/>
              <a:gd name="connsiteX6383" fmla="*/ 2860956 w 4719208"/>
              <a:gd name="connsiteY6383" fmla="*/ 1044712 h 2714626"/>
              <a:gd name="connsiteX6384" fmla="*/ 2823249 w 4719208"/>
              <a:gd name="connsiteY6384" fmla="*/ 1046158 h 2714626"/>
              <a:gd name="connsiteX6385" fmla="*/ 2825605 w 4719208"/>
              <a:gd name="connsiteY6385" fmla="*/ 1048690 h 2714626"/>
              <a:gd name="connsiteX6386" fmla="*/ 2833618 w 4719208"/>
              <a:gd name="connsiteY6386" fmla="*/ 1049413 h 2714626"/>
              <a:gd name="connsiteX6387" fmla="*/ 2843987 w 4719208"/>
              <a:gd name="connsiteY6387" fmla="*/ 1048328 h 2714626"/>
              <a:gd name="connsiteX6388" fmla="*/ 2850586 w 4719208"/>
              <a:gd name="connsiteY6388" fmla="*/ 1049413 h 2714626"/>
              <a:gd name="connsiteX6389" fmla="*/ 2851057 w 4719208"/>
              <a:gd name="connsiteY6389" fmla="*/ 1051944 h 2714626"/>
              <a:gd name="connsiteX6390" fmla="*/ 2846344 w 4719208"/>
              <a:gd name="connsiteY6390" fmla="*/ 1049774 h 2714626"/>
              <a:gd name="connsiteX6391" fmla="*/ 2838331 w 4719208"/>
              <a:gd name="connsiteY6391" fmla="*/ 1051944 h 2714626"/>
              <a:gd name="connsiteX6392" fmla="*/ 2834090 w 4719208"/>
              <a:gd name="connsiteY6392" fmla="*/ 1051944 h 2714626"/>
              <a:gd name="connsiteX6393" fmla="*/ 2836446 w 4719208"/>
              <a:gd name="connsiteY6393" fmla="*/ 1054475 h 2714626"/>
              <a:gd name="connsiteX6394" fmla="*/ 2844930 w 4719208"/>
              <a:gd name="connsiteY6394" fmla="*/ 1053029 h 2714626"/>
              <a:gd name="connsiteX6395" fmla="*/ 2847759 w 4719208"/>
              <a:gd name="connsiteY6395" fmla="*/ 1051944 h 2714626"/>
              <a:gd name="connsiteX6396" fmla="*/ 2847759 w 4719208"/>
              <a:gd name="connsiteY6396" fmla="*/ 1055199 h 2714626"/>
              <a:gd name="connsiteX6397" fmla="*/ 2849172 w 4719208"/>
              <a:gd name="connsiteY6397" fmla="*/ 1053390 h 2714626"/>
              <a:gd name="connsiteX6398" fmla="*/ 2852472 w 4719208"/>
              <a:gd name="connsiteY6398" fmla="*/ 1053029 h 2714626"/>
              <a:gd name="connsiteX6399" fmla="*/ 2855300 w 4719208"/>
              <a:gd name="connsiteY6399" fmla="*/ 1053390 h 2714626"/>
              <a:gd name="connsiteX6400" fmla="*/ 2854829 w 4719208"/>
              <a:gd name="connsiteY6400" fmla="*/ 1051582 h 2714626"/>
              <a:gd name="connsiteX6401" fmla="*/ 2857185 w 4719208"/>
              <a:gd name="connsiteY6401" fmla="*/ 1047243 h 2714626"/>
              <a:gd name="connsiteX6402" fmla="*/ 2860956 w 4719208"/>
              <a:gd name="connsiteY6402" fmla="*/ 1048690 h 2714626"/>
              <a:gd name="connsiteX6403" fmla="*/ 2867084 w 4719208"/>
              <a:gd name="connsiteY6403" fmla="*/ 1048690 h 2714626"/>
              <a:gd name="connsiteX6404" fmla="*/ 2867555 w 4719208"/>
              <a:gd name="connsiteY6404" fmla="*/ 1051582 h 2714626"/>
              <a:gd name="connsiteX6405" fmla="*/ 2870854 w 4719208"/>
              <a:gd name="connsiteY6405" fmla="*/ 1051582 h 2714626"/>
              <a:gd name="connsiteX6406" fmla="*/ 2873682 w 4719208"/>
              <a:gd name="connsiteY6406" fmla="*/ 1048690 h 2714626"/>
              <a:gd name="connsiteX6407" fmla="*/ 2876981 w 4719208"/>
              <a:gd name="connsiteY6407" fmla="*/ 1049413 h 2714626"/>
              <a:gd name="connsiteX6408" fmla="*/ 2876510 w 4719208"/>
              <a:gd name="connsiteY6408" fmla="*/ 1051944 h 2714626"/>
              <a:gd name="connsiteX6409" fmla="*/ 2874154 w 4719208"/>
              <a:gd name="connsiteY6409" fmla="*/ 1053390 h 2714626"/>
              <a:gd name="connsiteX6410" fmla="*/ 2877924 w 4719208"/>
              <a:gd name="connsiteY6410" fmla="*/ 1053029 h 2714626"/>
              <a:gd name="connsiteX6411" fmla="*/ 2880281 w 4719208"/>
              <a:gd name="connsiteY6411" fmla="*/ 1052305 h 2714626"/>
              <a:gd name="connsiteX6412" fmla="*/ 2878395 w 4719208"/>
              <a:gd name="connsiteY6412" fmla="*/ 1050859 h 2714626"/>
              <a:gd name="connsiteX6413" fmla="*/ 2878395 w 4719208"/>
              <a:gd name="connsiteY6413" fmla="*/ 1048328 h 2714626"/>
              <a:gd name="connsiteX6414" fmla="*/ 2887822 w 4719208"/>
              <a:gd name="connsiteY6414" fmla="*/ 1049774 h 2714626"/>
              <a:gd name="connsiteX6415" fmla="*/ 2897249 w 4719208"/>
              <a:gd name="connsiteY6415" fmla="*/ 1048690 h 2714626"/>
              <a:gd name="connsiteX6416" fmla="*/ 2896777 w 4719208"/>
              <a:gd name="connsiteY6416" fmla="*/ 1050859 h 2714626"/>
              <a:gd name="connsiteX6417" fmla="*/ 2897249 w 4719208"/>
              <a:gd name="connsiteY6417" fmla="*/ 1053029 h 2714626"/>
              <a:gd name="connsiteX6418" fmla="*/ 2900077 w 4719208"/>
              <a:gd name="connsiteY6418" fmla="*/ 1053029 h 2714626"/>
              <a:gd name="connsiteX6419" fmla="*/ 2901491 w 4719208"/>
              <a:gd name="connsiteY6419" fmla="*/ 1050859 h 2714626"/>
              <a:gd name="connsiteX6420" fmla="*/ 2903376 w 4719208"/>
              <a:gd name="connsiteY6420" fmla="*/ 1050859 h 2714626"/>
              <a:gd name="connsiteX6421" fmla="*/ 2902905 w 4719208"/>
              <a:gd name="connsiteY6421" fmla="*/ 1051944 h 2714626"/>
              <a:gd name="connsiteX6422" fmla="*/ 2901491 w 4719208"/>
              <a:gd name="connsiteY6422" fmla="*/ 1051944 h 2714626"/>
              <a:gd name="connsiteX6423" fmla="*/ 2926001 w 4719208"/>
              <a:gd name="connsiteY6423" fmla="*/ 1054113 h 2714626"/>
              <a:gd name="connsiteX6424" fmla="*/ 2972664 w 4719208"/>
              <a:gd name="connsiteY6424" fmla="*/ 1055199 h 2714626"/>
              <a:gd name="connsiteX6425" fmla="*/ 2995288 w 4719208"/>
              <a:gd name="connsiteY6425" fmla="*/ 1056645 h 2714626"/>
              <a:gd name="connsiteX6426" fmla="*/ 2995759 w 4719208"/>
              <a:gd name="connsiteY6426" fmla="*/ 1055560 h 2714626"/>
              <a:gd name="connsiteX6427" fmla="*/ 2996702 w 4719208"/>
              <a:gd name="connsiteY6427" fmla="*/ 1053390 h 2714626"/>
              <a:gd name="connsiteX6428" fmla="*/ 3001415 w 4719208"/>
              <a:gd name="connsiteY6428" fmla="*/ 1053390 h 2714626"/>
              <a:gd name="connsiteX6429" fmla="*/ 3009428 w 4719208"/>
              <a:gd name="connsiteY6429" fmla="*/ 1053390 h 2714626"/>
              <a:gd name="connsiteX6430" fmla="*/ 3011314 w 4719208"/>
              <a:gd name="connsiteY6430" fmla="*/ 1057007 h 2714626"/>
              <a:gd name="connsiteX6431" fmla="*/ 3015555 w 4719208"/>
              <a:gd name="connsiteY6431" fmla="*/ 1056645 h 2714626"/>
              <a:gd name="connsiteX6432" fmla="*/ 3023568 w 4719208"/>
              <a:gd name="connsiteY6432" fmla="*/ 1056645 h 2714626"/>
              <a:gd name="connsiteX6433" fmla="*/ 3026868 w 4719208"/>
              <a:gd name="connsiteY6433" fmla="*/ 1054113 h 2714626"/>
              <a:gd name="connsiteX6434" fmla="*/ 3029224 w 4719208"/>
              <a:gd name="connsiteY6434" fmla="*/ 1055560 h 2714626"/>
              <a:gd name="connsiteX6435" fmla="*/ 3034409 w 4719208"/>
              <a:gd name="connsiteY6435" fmla="*/ 1055560 h 2714626"/>
              <a:gd name="connsiteX6436" fmla="*/ 3035351 w 4719208"/>
              <a:gd name="connsiteY6436" fmla="*/ 1057007 h 2714626"/>
              <a:gd name="connsiteX6437" fmla="*/ 3037709 w 4719208"/>
              <a:gd name="connsiteY6437" fmla="*/ 1056283 h 2714626"/>
              <a:gd name="connsiteX6438" fmla="*/ 3039123 w 4719208"/>
              <a:gd name="connsiteY6438" fmla="*/ 1053390 h 2714626"/>
              <a:gd name="connsiteX6439" fmla="*/ 3042894 w 4719208"/>
              <a:gd name="connsiteY6439" fmla="*/ 1054475 h 2714626"/>
              <a:gd name="connsiteX6440" fmla="*/ 3052320 w 4719208"/>
              <a:gd name="connsiteY6440" fmla="*/ 1056645 h 2714626"/>
              <a:gd name="connsiteX6441" fmla="*/ 3057034 w 4719208"/>
              <a:gd name="connsiteY6441" fmla="*/ 1056283 h 2714626"/>
              <a:gd name="connsiteX6442" fmla="*/ 3058448 w 4719208"/>
              <a:gd name="connsiteY6442" fmla="*/ 1054475 h 2714626"/>
              <a:gd name="connsiteX6443" fmla="*/ 3063160 w 4719208"/>
              <a:gd name="connsiteY6443" fmla="*/ 1057730 h 2714626"/>
              <a:gd name="connsiteX6444" fmla="*/ 3072588 w 4719208"/>
              <a:gd name="connsiteY6444" fmla="*/ 1057730 h 2714626"/>
              <a:gd name="connsiteX6445" fmla="*/ 3074473 w 4719208"/>
              <a:gd name="connsiteY6445" fmla="*/ 1060261 h 2714626"/>
              <a:gd name="connsiteX6446" fmla="*/ 3076830 w 4719208"/>
              <a:gd name="connsiteY6446" fmla="*/ 1059899 h 2714626"/>
              <a:gd name="connsiteX6447" fmla="*/ 3080129 w 4719208"/>
              <a:gd name="connsiteY6447" fmla="*/ 1057730 h 2714626"/>
              <a:gd name="connsiteX6448" fmla="*/ 3080129 w 4719208"/>
              <a:gd name="connsiteY6448" fmla="*/ 1055199 h 2714626"/>
              <a:gd name="connsiteX6449" fmla="*/ 3081543 w 4719208"/>
              <a:gd name="connsiteY6449" fmla="*/ 1056283 h 2714626"/>
              <a:gd name="connsiteX6450" fmla="*/ 3080600 w 4719208"/>
              <a:gd name="connsiteY6450" fmla="*/ 1058091 h 2714626"/>
              <a:gd name="connsiteX6451" fmla="*/ 3089556 w 4719208"/>
              <a:gd name="connsiteY6451" fmla="*/ 1057007 h 2714626"/>
              <a:gd name="connsiteX6452" fmla="*/ 3108410 w 4719208"/>
              <a:gd name="connsiteY6452" fmla="*/ 1057730 h 2714626"/>
              <a:gd name="connsiteX6453" fmla="*/ 3138575 w 4719208"/>
              <a:gd name="connsiteY6453" fmla="*/ 1060622 h 2714626"/>
              <a:gd name="connsiteX6454" fmla="*/ 3156486 w 4719208"/>
              <a:gd name="connsiteY6454" fmla="*/ 1060261 h 2714626"/>
              <a:gd name="connsiteX6455" fmla="*/ 3156015 w 4719208"/>
              <a:gd name="connsiteY6455" fmla="*/ 1062430 h 2714626"/>
              <a:gd name="connsiteX6456" fmla="*/ 3161671 w 4719208"/>
              <a:gd name="connsiteY6456" fmla="*/ 1062430 h 2714626"/>
              <a:gd name="connsiteX6457" fmla="*/ 3162143 w 4719208"/>
              <a:gd name="connsiteY6457" fmla="*/ 1063516 h 2714626"/>
              <a:gd name="connsiteX6458" fmla="*/ 3194194 w 4719208"/>
              <a:gd name="connsiteY6458" fmla="*/ 1062430 h 2714626"/>
              <a:gd name="connsiteX6459" fmla="*/ 3222695 w 4719208"/>
              <a:gd name="connsiteY6459" fmla="*/ 1063590 h 2714626"/>
              <a:gd name="connsiteX6460" fmla="*/ 3251285 w 4719208"/>
              <a:gd name="connsiteY6460" fmla="*/ 1057007 h 2714626"/>
              <a:gd name="connsiteX6461" fmla="*/ 3259294 w 4719208"/>
              <a:gd name="connsiteY6461" fmla="*/ 1055922 h 2714626"/>
              <a:gd name="connsiteX6462" fmla="*/ 3272486 w 4719208"/>
              <a:gd name="connsiteY6462" fmla="*/ 1057368 h 2714626"/>
              <a:gd name="connsiteX6463" fmla="*/ 3275784 w 4719208"/>
              <a:gd name="connsiteY6463" fmla="*/ 1060623 h 2714626"/>
              <a:gd name="connsiteX6464" fmla="*/ 3277197 w 4719208"/>
              <a:gd name="connsiteY6464" fmla="*/ 1064962 h 2714626"/>
              <a:gd name="connsiteX6465" fmla="*/ 3275832 w 4719208"/>
              <a:gd name="connsiteY6465" fmla="*/ 1066337 h 2714626"/>
              <a:gd name="connsiteX6466" fmla="*/ 3287048 w 4719208"/>
              <a:gd name="connsiteY6466" fmla="*/ 1067131 h 2714626"/>
              <a:gd name="connsiteX6467" fmla="*/ 3274934 w 4719208"/>
              <a:gd name="connsiteY6467" fmla="*/ 1067242 h 2714626"/>
              <a:gd name="connsiteX6468" fmla="*/ 3269659 w 4719208"/>
              <a:gd name="connsiteY6468" fmla="*/ 1072556 h 2714626"/>
              <a:gd name="connsiteX6469" fmla="*/ 3263064 w 4719208"/>
              <a:gd name="connsiteY6469" fmla="*/ 1074725 h 2714626"/>
              <a:gd name="connsiteX6470" fmla="*/ 3202288 w 4719208"/>
              <a:gd name="connsiteY6470" fmla="*/ 1093529 h 2714626"/>
              <a:gd name="connsiteX6471" fmla="*/ 3108062 w 4719208"/>
              <a:gd name="connsiteY6471" fmla="*/ 1117034 h 2714626"/>
              <a:gd name="connsiteX6472" fmla="*/ 3043518 w 4719208"/>
              <a:gd name="connsiteY6472" fmla="*/ 1129329 h 2714626"/>
              <a:gd name="connsiteX6473" fmla="*/ 3003233 w 4719208"/>
              <a:gd name="connsiteY6473" fmla="*/ 1135643 h 2714626"/>
              <a:gd name="connsiteX6474" fmla="*/ 3009900 w 4719208"/>
              <a:gd name="connsiteY6474" fmla="*/ 1136922 h 2714626"/>
              <a:gd name="connsiteX6475" fmla="*/ 3025925 w 4719208"/>
              <a:gd name="connsiteY6475" fmla="*/ 1135837 h 2714626"/>
              <a:gd name="connsiteX6476" fmla="*/ 3034409 w 4719208"/>
              <a:gd name="connsiteY6476" fmla="*/ 1134029 h 2714626"/>
              <a:gd name="connsiteX6477" fmla="*/ 3037237 w 4719208"/>
              <a:gd name="connsiteY6477" fmla="*/ 1135114 h 2714626"/>
              <a:gd name="connsiteX6478" fmla="*/ 3039123 w 4719208"/>
              <a:gd name="connsiteY6478" fmla="*/ 1136922 h 2714626"/>
              <a:gd name="connsiteX6479" fmla="*/ 3055620 w 4719208"/>
              <a:gd name="connsiteY6479" fmla="*/ 1137284 h 2714626"/>
              <a:gd name="connsiteX6480" fmla="*/ 3083900 w 4719208"/>
              <a:gd name="connsiteY6480" fmla="*/ 1135114 h 2714626"/>
              <a:gd name="connsiteX6481" fmla="*/ 3100868 w 4719208"/>
              <a:gd name="connsiteY6481" fmla="*/ 1136199 h 2714626"/>
              <a:gd name="connsiteX6482" fmla="*/ 3108410 w 4719208"/>
              <a:gd name="connsiteY6482" fmla="*/ 1139454 h 2714626"/>
              <a:gd name="connsiteX6483" fmla="*/ 3111238 w 4719208"/>
              <a:gd name="connsiteY6483" fmla="*/ 1138369 h 2714626"/>
              <a:gd name="connsiteX6484" fmla="*/ 3115951 w 4719208"/>
              <a:gd name="connsiteY6484" fmla="*/ 1140538 h 2714626"/>
              <a:gd name="connsiteX6485" fmla="*/ 3116894 w 4719208"/>
              <a:gd name="connsiteY6485" fmla="*/ 1143431 h 2714626"/>
              <a:gd name="connsiteX6486" fmla="*/ 3112651 w 4719208"/>
              <a:gd name="connsiteY6486" fmla="*/ 1145601 h 2714626"/>
              <a:gd name="connsiteX6487" fmla="*/ 3101810 w 4719208"/>
              <a:gd name="connsiteY6487" fmla="*/ 1147770 h 2714626"/>
              <a:gd name="connsiteX6488" fmla="*/ 3098511 w 4719208"/>
              <a:gd name="connsiteY6488" fmla="*/ 1150302 h 2714626"/>
              <a:gd name="connsiteX6489" fmla="*/ 3098845 w 4719208"/>
              <a:gd name="connsiteY6489" fmla="*/ 1152094 h 2714626"/>
              <a:gd name="connsiteX6490" fmla="*/ 3109004 w 4719208"/>
              <a:gd name="connsiteY6490" fmla="*/ 1150302 h 2714626"/>
              <a:gd name="connsiteX6491" fmla="*/ 3188154 w 4719208"/>
              <a:gd name="connsiteY6491" fmla="*/ 1133668 h 2714626"/>
              <a:gd name="connsiteX6492" fmla="*/ 3227729 w 4719208"/>
              <a:gd name="connsiteY6492" fmla="*/ 1124628 h 2714626"/>
              <a:gd name="connsiteX6493" fmla="*/ 3230084 w 4719208"/>
              <a:gd name="connsiteY6493" fmla="*/ 1123543 h 2714626"/>
              <a:gd name="connsiteX6494" fmla="*/ 3232911 w 4719208"/>
              <a:gd name="connsiteY6494" fmla="*/ 1124628 h 2714626"/>
              <a:gd name="connsiteX6495" fmla="*/ 3233853 w 4719208"/>
              <a:gd name="connsiteY6495" fmla="*/ 1126074 h 2714626"/>
              <a:gd name="connsiteX6496" fmla="*/ 3231027 w 4719208"/>
              <a:gd name="connsiteY6496" fmla="*/ 1127159 h 2714626"/>
              <a:gd name="connsiteX6497" fmla="*/ 3204643 w 4719208"/>
              <a:gd name="connsiteY6497" fmla="*/ 1137284 h 2714626"/>
              <a:gd name="connsiteX6498" fmla="*/ 3155313 w 4719208"/>
              <a:gd name="connsiteY6498" fmla="*/ 1152171 h 2714626"/>
              <a:gd name="connsiteX6499" fmla="*/ 3154138 w 4719208"/>
              <a:gd name="connsiteY6499" fmla="*/ 1155364 h 2714626"/>
              <a:gd name="connsiteX6500" fmla="*/ 3150726 w 4719208"/>
              <a:gd name="connsiteY6500" fmla="*/ 1156811 h 2714626"/>
              <a:gd name="connsiteX6501" fmla="*/ 3142522 w 4719208"/>
              <a:gd name="connsiteY6501" fmla="*/ 1155530 h 2714626"/>
              <a:gd name="connsiteX6502" fmla="*/ 3139552 w 4719208"/>
              <a:gd name="connsiteY6502" fmla="*/ 1156214 h 2714626"/>
              <a:gd name="connsiteX6503" fmla="*/ 3213094 w 4719208"/>
              <a:gd name="connsiteY6503" fmla="*/ 1160718 h 2714626"/>
              <a:gd name="connsiteX6504" fmla="*/ 3295406 w 4719208"/>
              <a:gd name="connsiteY6504" fmla="*/ 1164449 h 2714626"/>
              <a:gd name="connsiteX6505" fmla="*/ 3322426 w 4719208"/>
              <a:gd name="connsiteY6505" fmla="*/ 1158981 h 2714626"/>
              <a:gd name="connsiteX6506" fmla="*/ 3326666 w 4719208"/>
              <a:gd name="connsiteY6506" fmla="*/ 1158619 h 2714626"/>
              <a:gd name="connsiteX6507" fmla="*/ 3328079 w 4719208"/>
              <a:gd name="connsiteY6507" fmla="*/ 1160066 h 2714626"/>
              <a:gd name="connsiteX6508" fmla="*/ 3328079 w 4719208"/>
              <a:gd name="connsiteY6508" fmla="*/ 1161512 h 2714626"/>
              <a:gd name="connsiteX6509" fmla="*/ 3324781 w 4719208"/>
              <a:gd name="connsiteY6509" fmla="*/ 1162597 h 2714626"/>
              <a:gd name="connsiteX6510" fmla="*/ 3312110 w 4719208"/>
              <a:gd name="connsiteY6510" fmla="*/ 1165206 h 2714626"/>
              <a:gd name="connsiteX6511" fmla="*/ 3340802 w 4719208"/>
              <a:gd name="connsiteY6511" fmla="*/ 1166506 h 2714626"/>
              <a:gd name="connsiteX6512" fmla="*/ 3357767 w 4719208"/>
              <a:gd name="connsiteY6512" fmla="*/ 1166868 h 2714626"/>
              <a:gd name="connsiteX6513" fmla="*/ 3377560 w 4719208"/>
              <a:gd name="connsiteY6513" fmla="*/ 1171209 h 2714626"/>
              <a:gd name="connsiteX6514" fmla="*/ 3385571 w 4719208"/>
              <a:gd name="connsiteY6514" fmla="*/ 1174103 h 2714626"/>
              <a:gd name="connsiteX6515" fmla="*/ 3386984 w 4719208"/>
              <a:gd name="connsiteY6515" fmla="*/ 1176274 h 2714626"/>
              <a:gd name="connsiteX6516" fmla="*/ 3387928 w 4719208"/>
              <a:gd name="connsiteY6516" fmla="*/ 1178444 h 2714626"/>
              <a:gd name="connsiteX6517" fmla="*/ 3383215 w 4719208"/>
              <a:gd name="connsiteY6517" fmla="*/ 1182061 h 2714626"/>
              <a:gd name="connsiteX6518" fmla="*/ 3366250 w 4719208"/>
              <a:gd name="connsiteY6518" fmla="*/ 1185679 h 2714626"/>
              <a:gd name="connsiteX6519" fmla="*/ 3349756 w 4719208"/>
              <a:gd name="connsiteY6519" fmla="*/ 1186040 h 2714626"/>
              <a:gd name="connsiteX6520" fmla="*/ 3280954 w 4719208"/>
              <a:gd name="connsiteY6520" fmla="*/ 1186040 h 2714626"/>
              <a:gd name="connsiteX6521" fmla="*/ 3216581 w 4719208"/>
              <a:gd name="connsiteY6521" fmla="*/ 1184330 h 2714626"/>
              <a:gd name="connsiteX6522" fmla="*/ 3209354 w 4719208"/>
              <a:gd name="connsiteY6522" fmla="*/ 1185740 h 2714626"/>
              <a:gd name="connsiteX6523" fmla="*/ 3209826 w 4719208"/>
              <a:gd name="connsiteY6523" fmla="*/ 1185740 h 2714626"/>
              <a:gd name="connsiteX6524" fmla="*/ 3212182 w 4719208"/>
              <a:gd name="connsiteY6524" fmla="*/ 1186463 h 2714626"/>
              <a:gd name="connsiteX6525" fmla="*/ 3210768 w 4719208"/>
              <a:gd name="connsiteY6525" fmla="*/ 1188271 h 2714626"/>
              <a:gd name="connsiteX6526" fmla="*/ 3207941 w 4719208"/>
              <a:gd name="connsiteY6526" fmla="*/ 1189356 h 2714626"/>
              <a:gd name="connsiteX6527" fmla="*/ 3204643 w 4719208"/>
              <a:gd name="connsiteY6527" fmla="*/ 1189356 h 2714626"/>
              <a:gd name="connsiteX6528" fmla="*/ 3202288 w 4719208"/>
              <a:gd name="connsiteY6528" fmla="*/ 1188271 h 2714626"/>
              <a:gd name="connsiteX6529" fmla="*/ 3203701 w 4719208"/>
              <a:gd name="connsiteY6529" fmla="*/ 1186463 h 2714626"/>
              <a:gd name="connsiteX6530" fmla="*/ 3095813 w 4719208"/>
              <a:gd name="connsiteY6530" fmla="*/ 1206352 h 2714626"/>
              <a:gd name="connsiteX6531" fmla="*/ 3065438 w 4719208"/>
              <a:gd name="connsiteY6531" fmla="*/ 1211318 h 2714626"/>
              <a:gd name="connsiteX6532" fmla="*/ 3097681 w 4719208"/>
              <a:gd name="connsiteY6532" fmla="*/ 1213662 h 2714626"/>
              <a:gd name="connsiteX6533" fmla="*/ 3189567 w 4719208"/>
              <a:gd name="connsiteY6533" fmla="*/ 1202735 h 2714626"/>
              <a:gd name="connsiteX6534" fmla="*/ 3210768 w 4719208"/>
              <a:gd name="connsiteY6534" fmla="*/ 1195503 h 2714626"/>
              <a:gd name="connsiteX6535" fmla="*/ 3213124 w 4719208"/>
              <a:gd name="connsiteY6535" fmla="*/ 1195142 h 2714626"/>
              <a:gd name="connsiteX6536" fmla="*/ 3215950 w 4719208"/>
              <a:gd name="connsiteY6536" fmla="*/ 1195865 h 2714626"/>
              <a:gd name="connsiteX6537" fmla="*/ 3215950 w 4719208"/>
              <a:gd name="connsiteY6537" fmla="*/ 1196950 h 2714626"/>
              <a:gd name="connsiteX6538" fmla="*/ 3214066 w 4719208"/>
              <a:gd name="connsiteY6538" fmla="*/ 1198758 h 2714626"/>
              <a:gd name="connsiteX6539" fmla="*/ 3207941 w 4719208"/>
              <a:gd name="connsiteY6539" fmla="*/ 1200566 h 2714626"/>
              <a:gd name="connsiteX6540" fmla="*/ 3217364 w 4719208"/>
              <a:gd name="connsiteY6540" fmla="*/ 1200204 h 2714626"/>
              <a:gd name="connsiteX6541" fmla="*/ 3231027 w 4719208"/>
              <a:gd name="connsiteY6541" fmla="*/ 1203821 h 2714626"/>
              <a:gd name="connsiteX6542" fmla="*/ 3232911 w 4719208"/>
              <a:gd name="connsiteY6542" fmla="*/ 1207437 h 2714626"/>
              <a:gd name="connsiteX6543" fmla="*/ 3232440 w 4719208"/>
              <a:gd name="connsiteY6543" fmla="*/ 1212138 h 2714626"/>
              <a:gd name="connsiteX6544" fmla="*/ 3220662 w 4719208"/>
              <a:gd name="connsiteY6544" fmla="*/ 1220093 h 2714626"/>
              <a:gd name="connsiteX6545" fmla="*/ 3218297 w 4719208"/>
              <a:gd name="connsiteY6545" fmla="*/ 1220547 h 2714626"/>
              <a:gd name="connsiteX6546" fmla="*/ 3240426 w 4719208"/>
              <a:gd name="connsiteY6546" fmla="*/ 1221491 h 2714626"/>
              <a:gd name="connsiteX6547" fmla="*/ 3247024 w 4719208"/>
              <a:gd name="connsiteY6547" fmla="*/ 1222214 h 2714626"/>
              <a:gd name="connsiteX6548" fmla="*/ 3251264 w 4719208"/>
              <a:gd name="connsiteY6548" fmla="*/ 1223661 h 2714626"/>
              <a:gd name="connsiteX6549" fmla="*/ 3251264 w 4719208"/>
              <a:gd name="connsiteY6549" fmla="*/ 1225108 h 2714626"/>
              <a:gd name="connsiteX6550" fmla="*/ 3246082 w 4719208"/>
              <a:gd name="connsiteY6550" fmla="*/ 1225831 h 2714626"/>
              <a:gd name="connsiteX6551" fmla="*/ 3187167 w 4719208"/>
              <a:gd name="connsiteY6551" fmla="*/ 1226190 h 2714626"/>
              <a:gd name="connsiteX6552" fmla="*/ 3158473 w 4719208"/>
              <a:gd name="connsiteY6552" fmla="*/ 1231303 h 2714626"/>
              <a:gd name="connsiteX6553" fmla="*/ 3104293 w 4719208"/>
              <a:gd name="connsiteY6553" fmla="*/ 1238174 h 2714626"/>
              <a:gd name="connsiteX6554" fmla="*/ 3093457 w 4719208"/>
              <a:gd name="connsiteY6554" fmla="*/ 1240705 h 2714626"/>
              <a:gd name="connsiteX6555" fmla="*/ 3081679 w 4719208"/>
              <a:gd name="connsiteY6555" fmla="*/ 1244321 h 2714626"/>
              <a:gd name="connsiteX6556" fmla="*/ 3123610 w 4719208"/>
              <a:gd name="connsiteY6556" fmla="*/ 1241790 h 2714626"/>
              <a:gd name="connsiteX6557" fmla="*/ 3208412 w 4719208"/>
              <a:gd name="connsiteY6557" fmla="*/ 1234557 h 2714626"/>
              <a:gd name="connsiteX6558" fmla="*/ 3250814 w 4719208"/>
              <a:gd name="connsiteY6558" fmla="*/ 1229495 h 2714626"/>
              <a:gd name="connsiteX6559" fmla="*/ 3254112 w 4719208"/>
              <a:gd name="connsiteY6559" fmla="*/ 1228772 h 2714626"/>
              <a:gd name="connsiteX6560" fmla="*/ 3259294 w 4719208"/>
              <a:gd name="connsiteY6560" fmla="*/ 1229856 h 2714626"/>
              <a:gd name="connsiteX6561" fmla="*/ 3260708 w 4719208"/>
              <a:gd name="connsiteY6561" fmla="*/ 1231303 h 2714626"/>
              <a:gd name="connsiteX6562" fmla="*/ 3260708 w 4719208"/>
              <a:gd name="connsiteY6562" fmla="*/ 1233111 h 2714626"/>
              <a:gd name="connsiteX6563" fmla="*/ 3256939 w 4719208"/>
              <a:gd name="connsiteY6563" fmla="*/ 1236004 h 2714626"/>
              <a:gd name="connsiteX6564" fmla="*/ 3253170 w 4719208"/>
              <a:gd name="connsiteY6564" fmla="*/ 1236727 h 2714626"/>
              <a:gd name="connsiteX6565" fmla="*/ 3217364 w 4719208"/>
              <a:gd name="connsiteY6565" fmla="*/ 1246129 h 2714626"/>
              <a:gd name="connsiteX6566" fmla="*/ 3144339 w 4719208"/>
              <a:gd name="connsiteY6566" fmla="*/ 1261678 h 2714626"/>
              <a:gd name="connsiteX6567" fmla="*/ 3122667 w 4719208"/>
              <a:gd name="connsiteY6567" fmla="*/ 1265444 h 2714626"/>
              <a:gd name="connsiteX6568" fmla="*/ 3157394 w 4719208"/>
              <a:gd name="connsiteY6568" fmla="*/ 1267718 h 2714626"/>
              <a:gd name="connsiteX6569" fmla="*/ 3178731 w 4719208"/>
              <a:gd name="connsiteY6569" fmla="*/ 1263124 h 2714626"/>
              <a:gd name="connsiteX6570" fmla="*/ 3182030 w 4719208"/>
              <a:gd name="connsiteY6570" fmla="*/ 1262763 h 2714626"/>
              <a:gd name="connsiteX6571" fmla="*/ 3184385 w 4719208"/>
              <a:gd name="connsiteY6571" fmla="*/ 1264209 h 2714626"/>
              <a:gd name="connsiteX6572" fmla="*/ 3184385 w 4719208"/>
              <a:gd name="connsiteY6572" fmla="*/ 1265656 h 2714626"/>
              <a:gd name="connsiteX6573" fmla="*/ 3180145 w 4719208"/>
              <a:gd name="connsiteY6573" fmla="*/ 1266741 h 2714626"/>
              <a:gd name="connsiteX6574" fmla="*/ 3172056 w 4719208"/>
              <a:gd name="connsiteY6574" fmla="*/ 1268679 h 2714626"/>
              <a:gd name="connsiteX6575" fmla="*/ 3302160 w 4719208"/>
              <a:gd name="connsiteY6575" fmla="*/ 1277198 h 2714626"/>
              <a:gd name="connsiteX6576" fmla="*/ 3402065 w 4719208"/>
              <a:gd name="connsiteY6576" fmla="*/ 1281177 h 2714626"/>
              <a:gd name="connsiteX6577" fmla="*/ 3409604 w 4719208"/>
              <a:gd name="connsiteY6577" fmla="*/ 1281539 h 2714626"/>
              <a:gd name="connsiteX6578" fmla="*/ 3411490 w 4719208"/>
              <a:gd name="connsiteY6578" fmla="*/ 1282986 h 2714626"/>
              <a:gd name="connsiteX6579" fmla="*/ 3409604 w 4719208"/>
              <a:gd name="connsiteY6579" fmla="*/ 1284794 h 2714626"/>
              <a:gd name="connsiteX6580" fmla="*/ 3402536 w 4719208"/>
              <a:gd name="connsiteY6580" fmla="*/ 1285156 h 2714626"/>
              <a:gd name="connsiteX6581" fmla="*/ 3281896 w 4719208"/>
              <a:gd name="connsiteY6581" fmla="*/ 1280454 h 2714626"/>
              <a:gd name="connsiteX6582" fmla="*/ 3197694 w 4719208"/>
              <a:gd name="connsiteY6582" fmla="*/ 1274877 h 2714626"/>
              <a:gd name="connsiteX6583" fmla="*/ 3198519 w 4719208"/>
              <a:gd name="connsiteY6583" fmla="*/ 1276142 h 2714626"/>
              <a:gd name="connsiteX6584" fmla="*/ 3195692 w 4719208"/>
              <a:gd name="connsiteY6584" fmla="*/ 1277589 h 2714626"/>
              <a:gd name="connsiteX6585" fmla="*/ 3180145 w 4719208"/>
              <a:gd name="connsiteY6585" fmla="*/ 1282290 h 2714626"/>
              <a:gd name="connsiteX6586" fmla="*/ 3166482 w 4719208"/>
              <a:gd name="connsiteY6586" fmla="*/ 1288076 h 2714626"/>
              <a:gd name="connsiteX6587" fmla="*/ 3165382 w 4719208"/>
              <a:gd name="connsiteY6587" fmla="*/ 1288498 h 2714626"/>
              <a:gd name="connsiteX6588" fmla="*/ 3167383 w 4719208"/>
              <a:gd name="connsiteY6588" fmla="*/ 1288773 h 2714626"/>
              <a:gd name="connsiteX6589" fmla="*/ 3186232 w 4719208"/>
              <a:gd name="connsiteY6589" fmla="*/ 1294561 h 2714626"/>
              <a:gd name="connsiteX6590" fmla="*/ 3192359 w 4719208"/>
              <a:gd name="connsiteY6590" fmla="*/ 1298541 h 2714626"/>
              <a:gd name="connsiteX6591" fmla="*/ 3192359 w 4719208"/>
              <a:gd name="connsiteY6591" fmla="*/ 1300711 h 2714626"/>
              <a:gd name="connsiteX6592" fmla="*/ 3190945 w 4719208"/>
              <a:gd name="connsiteY6592" fmla="*/ 1302881 h 2714626"/>
              <a:gd name="connsiteX6593" fmla="*/ 3181991 w 4719208"/>
              <a:gd name="connsiteY6593" fmla="*/ 1306137 h 2714626"/>
              <a:gd name="connsiteX6594" fmla="*/ 3160314 w 4719208"/>
              <a:gd name="connsiteY6594" fmla="*/ 1307946 h 2714626"/>
              <a:gd name="connsiteX6595" fmla="*/ 3140521 w 4719208"/>
              <a:gd name="connsiteY6595" fmla="*/ 1307222 h 2714626"/>
              <a:gd name="connsiteX6596" fmla="*/ 3117106 w 4719208"/>
              <a:gd name="connsiteY6596" fmla="*/ 1305347 h 2714626"/>
              <a:gd name="connsiteX6597" fmla="*/ 3086580 w 4719208"/>
              <a:gd name="connsiteY6597" fmla="*/ 1312612 h 2714626"/>
              <a:gd name="connsiteX6598" fmla="*/ 3127326 w 4719208"/>
              <a:gd name="connsiteY6598" fmla="*/ 1318074 h 2714626"/>
              <a:gd name="connsiteX6599" fmla="*/ 3210737 w 4719208"/>
              <a:gd name="connsiteY6599" fmla="*/ 1326394 h 2714626"/>
              <a:gd name="connsiteX6600" fmla="*/ 3217334 w 4719208"/>
              <a:gd name="connsiteY6600" fmla="*/ 1327479 h 2714626"/>
              <a:gd name="connsiteX6601" fmla="*/ 3226760 w 4719208"/>
              <a:gd name="connsiteY6601" fmla="*/ 1330011 h 2714626"/>
              <a:gd name="connsiteX6602" fmla="*/ 3228174 w 4719208"/>
              <a:gd name="connsiteY6602" fmla="*/ 1331459 h 2714626"/>
              <a:gd name="connsiteX6603" fmla="*/ 3226760 w 4719208"/>
              <a:gd name="connsiteY6603" fmla="*/ 1333267 h 2714626"/>
              <a:gd name="connsiteX6604" fmla="*/ 3217334 w 4719208"/>
              <a:gd name="connsiteY6604" fmla="*/ 1333990 h 2714626"/>
              <a:gd name="connsiteX6605" fmla="*/ 3210737 w 4719208"/>
              <a:gd name="connsiteY6605" fmla="*/ 1333990 h 2714626"/>
              <a:gd name="connsiteX6606" fmla="*/ 3135809 w 4719208"/>
              <a:gd name="connsiteY6606" fmla="*/ 1331459 h 2714626"/>
              <a:gd name="connsiteX6607" fmla="*/ 3028498 w 4719208"/>
              <a:gd name="connsiteY6607" fmla="*/ 1323946 h 2714626"/>
              <a:gd name="connsiteX6608" fmla="*/ 2995050 w 4719208"/>
              <a:gd name="connsiteY6608" fmla="*/ 1329723 h 2714626"/>
              <a:gd name="connsiteX6609" fmla="*/ 3050564 w 4719208"/>
              <a:gd name="connsiteY6609" fmla="*/ 1333958 h 2714626"/>
              <a:gd name="connsiteX6610" fmla="*/ 3055295 w 4719208"/>
              <a:gd name="connsiteY6610" fmla="*/ 1332916 h 2714626"/>
              <a:gd name="connsiteX6611" fmla="*/ 3058594 w 4719208"/>
              <a:gd name="connsiteY6611" fmla="*/ 1331830 h 2714626"/>
              <a:gd name="connsiteX6612" fmla="*/ 3061892 w 4719208"/>
              <a:gd name="connsiteY6612" fmla="*/ 1332916 h 2714626"/>
              <a:gd name="connsiteX6613" fmla="*/ 3063305 w 4719208"/>
              <a:gd name="connsiteY6613" fmla="*/ 1334000 h 2714626"/>
              <a:gd name="connsiteX6614" fmla="*/ 3061420 w 4719208"/>
              <a:gd name="connsiteY6614" fmla="*/ 1335447 h 2714626"/>
              <a:gd name="connsiteX6615" fmla="*/ 3059943 w 4719208"/>
              <a:gd name="connsiteY6615" fmla="*/ 1335984 h 2714626"/>
              <a:gd name="connsiteX6616" fmla="*/ 3061351 w 4719208"/>
              <a:gd name="connsiteY6616" fmla="*/ 1336884 h 2714626"/>
              <a:gd name="connsiteX6617" fmla="*/ 3059466 w 4719208"/>
              <a:gd name="connsiteY6617" fmla="*/ 1338331 h 2714626"/>
              <a:gd name="connsiteX6618" fmla="*/ 3053486 w 4719208"/>
              <a:gd name="connsiteY6618" fmla="*/ 1338331 h 2714626"/>
              <a:gd name="connsiteX6619" fmla="*/ 3024632 w 4719208"/>
              <a:gd name="connsiteY6619" fmla="*/ 1348822 h 2714626"/>
              <a:gd name="connsiteX6620" fmla="*/ 3034961 w 4719208"/>
              <a:gd name="connsiteY6620" fmla="*/ 1348822 h 2714626"/>
              <a:gd name="connsiteX6621" fmla="*/ 3067949 w 4719208"/>
              <a:gd name="connsiteY6621" fmla="*/ 1349184 h 2714626"/>
              <a:gd name="connsiteX6622" fmla="*/ 3075488 w 4719208"/>
              <a:gd name="connsiteY6622" fmla="*/ 1349907 h 2714626"/>
              <a:gd name="connsiteX6623" fmla="*/ 3080201 w 4719208"/>
              <a:gd name="connsiteY6623" fmla="*/ 1351715 h 2714626"/>
              <a:gd name="connsiteX6624" fmla="*/ 3081144 w 4719208"/>
              <a:gd name="connsiteY6624" fmla="*/ 1352801 h 2714626"/>
              <a:gd name="connsiteX6625" fmla="*/ 3074075 w 4719208"/>
              <a:gd name="connsiteY6625" fmla="*/ 1353524 h 2714626"/>
              <a:gd name="connsiteX6626" fmla="*/ 3041558 w 4719208"/>
              <a:gd name="connsiteY6626" fmla="*/ 1352801 h 2714626"/>
              <a:gd name="connsiteX6627" fmla="*/ 3011870 w 4719208"/>
              <a:gd name="connsiteY6627" fmla="*/ 1353524 h 2714626"/>
              <a:gd name="connsiteX6628" fmla="*/ 3011743 w 4719208"/>
              <a:gd name="connsiteY6628" fmla="*/ 1353508 h 2714626"/>
              <a:gd name="connsiteX6629" fmla="*/ 3007711 w 4719208"/>
              <a:gd name="connsiteY6629" fmla="*/ 1354974 h 2714626"/>
              <a:gd name="connsiteX6630" fmla="*/ 2928562 w 4719208"/>
              <a:gd name="connsiteY6630" fmla="*/ 1382818 h 2714626"/>
              <a:gd name="connsiteX6631" fmla="*/ 2895227 w 4719208"/>
              <a:gd name="connsiteY6631" fmla="*/ 1391484 h 2714626"/>
              <a:gd name="connsiteX6632" fmla="*/ 2986399 w 4719208"/>
              <a:gd name="connsiteY6632" fmla="*/ 1392761 h 2714626"/>
              <a:gd name="connsiteX6633" fmla="*/ 3050506 w 4719208"/>
              <a:gd name="connsiteY6633" fmla="*/ 1396742 h 2714626"/>
              <a:gd name="connsiteX6634" fmla="*/ 3059462 w 4719208"/>
              <a:gd name="connsiteY6634" fmla="*/ 1397465 h 2714626"/>
              <a:gd name="connsiteX6635" fmla="*/ 3071718 w 4719208"/>
              <a:gd name="connsiteY6635" fmla="*/ 1402893 h 2714626"/>
              <a:gd name="connsiteX6636" fmla="*/ 3073603 w 4719208"/>
              <a:gd name="connsiteY6636" fmla="*/ 1406874 h 2714626"/>
              <a:gd name="connsiteX6637" fmla="*/ 3073132 w 4719208"/>
              <a:gd name="connsiteY6637" fmla="*/ 1410854 h 2714626"/>
              <a:gd name="connsiteX6638" fmla="*/ 3062290 w 4719208"/>
              <a:gd name="connsiteY6638" fmla="*/ 1415920 h 2714626"/>
              <a:gd name="connsiteX6639" fmla="*/ 3053334 w 4719208"/>
              <a:gd name="connsiteY6639" fmla="*/ 1415920 h 2714626"/>
              <a:gd name="connsiteX6640" fmla="*/ 2984042 w 4719208"/>
              <a:gd name="connsiteY6640" fmla="*/ 1417006 h 2714626"/>
              <a:gd name="connsiteX6641" fmla="*/ 2844514 w 4719208"/>
              <a:gd name="connsiteY6641" fmla="*/ 1416644 h 2714626"/>
              <a:gd name="connsiteX6642" fmla="*/ 2773790 w 4719208"/>
              <a:gd name="connsiteY6642" fmla="*/ 1413920 h 2714626"/>
              <a:gd name="connsiteX6643" fmla="*/ 2762253 w 4719208"/>
              <a:gd name="connsiteY6643" fmla="*/ 1415724 h 2714626"/>
              <a:gd name="connsiteX6644" fmla="*/ 2707397 w 4719208"/>
              <a:gd name="connsiteY6644" fmla="*/ 1421721 h 2714626"/>
              <a:gd name="connsiteX6645" fmla="*/ 2760137 w 4719208"/>
              <a:gd name="connsiteY6645" fmla="*/ 1431842 h 2714626"/>
              <a:gd name="connsiteX6646" fmla="*/ 2824716 w 4719208"/>
              <a:gd name="connsiteY6646" fmla="*/ 1447765 h 2714626"/>
              <a:gd name="connsiteX6647" fmla="*/ 2909565 w 4719208"/>
              <a:gd name="connsiteY6647" fmla="*/ 1450297 h 2714626"/>
              <a:gd name="connsiteX6648" fmla="*/ 2994884 w 4719208"/>
              <a:gd name="connsiteY6648" fmla="*/ 1453193 h 2714626"/>
              <a:gd name="connsiteX6649" fmla="*/ 2998183 w 4719208"/>
              <a:gd name="connsiteY6649" fmla="*/ 1453193 h 2714626"/>
              <a:gd name="connsiteX6650" fmla="*/ 3000540 w 4719208"/>
              <a:gd name="connsiteY6650" fmla="*/ 1454640 h 2714626"/>
              <a:gd name="connsiteX6651" fmla="*/ 3000540 w 4719208"/>
              <a:gd name="connsiteY6651" fmla="*/ 1456087 h 2714626"/>
              <a:gd name="connsiteX6652" fmla="*/ 2997240 w 4719208"/>
              <a:gd name="connsiteY6652" fmla="*/ 1456811 h 2714626"/>
              <a:gd name="connsiteX6653" fmla="*/ 2937376 w 4719208"/>
              <a:gd name="connsiteY6653" fmla="*/ 1460792 h 2714626"/>
              <a:gd name="connsiteX6654" fmla="*/ 2875625 w 4719208"/>
              <a:gd name="connsiteY6654" fmla="*/ 1461877 h 2714626"/>
              <a:gd name="connsiteX6655" fmla="*/ 2879396 w 4719208"/>
              <a:gd name="connsiteY6655" fmla="*/ 1465134 h 2714626"/>
              <a:gd name="connsiteX6656" fmla="*/ 2883639 w 4719208"/>
              <a:gd name="connsiteY6656" fmla="*/ 1471647 h 2714626"/>
              <a:gd name="connsiteX6657" fmla="*/ 2883167 w 4719208"/>
              <a:gd name="connsiteY6657" fmla="*/ 1475628 h 2714626"/>
              <a:gd name="connsiteX6658" fmla="*/ 2881753 w 4719208"/>
              <a:gd name="connsiteY6658" fmla="*/ 1479246 h 2714626"/>
              <a:gd name="connsiteX6659" fmla="*/ 2874211 w 4719208"/>
              <a:gd name="connsiteY6659" fmla="*/ 1484313 h 2714626"/>
              <a:gd name="connsiteX6660" fmla="*/ 2868083 w 4719208"/>
              <a:gd name="connsiteY6660" fmla="*/ 1486484 h 2714626"/>
              <a:gd name="connsiteX6661" fmla="*/ 2895895 w 4719208"/>
              <a:gd name="connsiteY6661" fmla="*/ 1489378 h 2714626"/>
              <a:gd name="connsiteX6662" fmla="*/ 2900136 w 4719208"/>
              <a:gd name="connsiteY6662" fmla="*/ 1490103 h 2714626"/>
              <a:gd name="connsiteX6663" fmla="*/ 2904850 w 4719208"/>
              <a:gd name="connsiteY6663" fmla="*/ 1493359 h 2714626"/>
              <a:gd name="connsiteX6664" fmla="*/ 2904850 w 4719208"/>
              <a:gd name="connsiteY6664" fmla="*/ 1494807 h 2714626"/>
              <a:gd name="connsiteX6665" fmla="*/ 2903908 w 4719208"/>
              <a:gd name="connsiteY6665" fmla="*/ 1496254 h 2714626"/>
              <a:gd name="connsiteX6666" fmla="*/ 2897780 w 4719208"/>
              <a:gd name="connsiteY6666" fmla="*/ 1498425 h 2714626"/>
              <a:gd name="connsiteX6667" fmla="*/ 2894480 w 4719208"/>
              <a:gd name="connsiteY6667" fmla="*/ 1498425 h 2714626"/>
              <a:gd name="connsiteX6668" fmla="*/ 2838386 w 4719208"/>
              <a:gd name="connsiteY6668" fmla="*/ 1492274 h 2714626"/>
              <a:gd name="connsiteX6669" fmla="*/ 2781821 w 4719208"/>
              <a:gd name="connsiteY6669" fmla="*/ 1485760 h 2714626"/>
              <a:gd name="connsiteX6670" fmla="*/ 2713943 w 4719208"/>
              <a:gd name="connsiteY6670" fmla="*/ 1482142 h 2714626"/>
              <a:gd name="connsiteX6671" fmla="*/ 2645593 w 4719208"/>
              <a:gd name="connsiteY6671" fmla="*/ 1477075 h 2714626"/>
              <a:gd name="connsiteX6672" fmla="*/ 2652664 w 4719208"/>
              <a:gd name="connsiteY6672" fmla="*/ 1483227 h 2714626"/>
              <a:gd name="connsiteX6673" fmla="*/ 2656434 w 4719208"/>
              <a:gd name="connsiteY6673" fmla="*/ 1490464 h 2714626"/>
              <a:gd name="connsiteX6674" fmla="*/ 2677176 w 4719208"/>
              <a:gd name="connsiteY6674" fmla="*/ 1492635 h 2714626"/>
              <a:gd name="connsiteX6675" fmla="*/ 2775222 w 4719208"/>
              <a:gd name="connsiteY6675" fmla="*/ 1494083 h 2714626"/>
              <a:gd name="connsiteX6676" fmla="*/ 2971786 w 4719208"/>
              <a:gd name="connsiteY6676" fmla="*/ 1503130 h 2714626"/>
              <a:gd name="connsiteX6677" fmla="*/ 3070304 w 4719208"/>
              <a:gd name="connsiteY6677" fmla="*/ 1511452 h 2714626"/>
              <a:gd name="connsiteX6678" fmla="*/ 3074546 w 4719208"/>
              <a:gd name="connsiteY6678" fmla="*/ 1511814 h 2714626"/>
              <a:gd name="connsiteX6679" fmla="*/ 3075018 w 4719208"/>
              <a:gd name="connsiteY6679" fmla="*/ 1513985 h 2714626"/>
              <a:gd name="connsiteX6680" fmla="*/ 3073603 w 4719208"/>
              <a:gd name="connsiteY6680" fmla="*/ 1515071 h 2714626"/>
              <a:gd name="connsiteX6681" fmla="*/ 3070304 w 4719208"/>
              <a:gd name="connsiteY6681" fmla="*/ 1515433 h 2714626"/>
              <a:gd name="connsiteX6682" fmla="*/ 3010439 w 4719208"/>
              <a:gd name="connsiteY6682" fmla="*/ 1510367 h 2714626"/>
              <a:gd name="connsiteX6683" fmla="*/ 2951517 w 4719208"/>
              <a:gd name="connsiteY6683" fmla="*/ 1506386 h 2714626"/>
              <a:gd name="connsiteX6684" fmla="*/ 2952931 w 4719208"/>
              <a:gd name="connsiteY6684" fmla="*/ 1507834 h 2714626"/>
              <a:gd name="connsiteX6685" fmla="*/ 2951517 w 4719208"/>
              <a:gd name="connsiteY6685" fmla="*/ 1509281 h 2714626"/>
              <a:gd name="connsiteX6686" fmla="*/ 2948217 w 4719208"/>
              <a:gd name="connsiteY6686" fmla="*/ 1509281 h 2714626"/>
              <a:gd name="connsiteX6687" fmla="*/ 2944918 w 4719208"/>
              <a:gd name="connsiteY6687" fmla="*/ 1508920 h 2714626"/>
              <a:gd name="connsiteX6688" fmla="*/ 2943504 w 4719208"/>
              <a:gd name="connsiteY6688" fmla="*/ 1507110 h 2714626"/>
              <a:gd name="connsiteX6689" fmla="*/ 2945389 w 4719208"/>
              <a:gd name="connsiteY6689" fmla="*/ 1505663 h 2714626"/>
              <a:gd name="connsiteX6690" fmla="*/ 2834144 w 4719208"/>
              <a:gd name="connsiteY6690" fmla="*/ 1499873 h 2714626"/>
              <a:gd name="connsiteX6691" fmla="*/ 2724313 w 4719208"/>
              <a:gd name="connsiteY6691" fmla="*/ 1497339 h 2714626"/>
              <a:gd name="connsiteX6692" fmla="*/ 2824716 w 4719208"/>
              <a:gd name="connsiteY6692" fmla="*/ 1506748 h 2714626"/>
              <a:gd name="connsiteX6693" fmla="*/ 2925120 w 4719208"/>
              <a:gd name="connsiteY6693" fmla="*/ 1518328 h 2714626"/>
              <a:gd name="connsiteX6694" fmla="*/ 2948217 w 4719208"/>
              <a:gd name="connsiteY6694" fmla="*/ 1515433 h 2714626"/>
              <a:gd name="connsiteX6695" fmla="*/ 2951517 w 4719208"/>
              <a:gd name="connsiteY6695" fmla="*/ 1516156 h 2714626"/>
              <a:gd name="connsiteX6696" fmla="*/ 2953402 w 4719208"/>
              <a:gd name="connsiteY6696" fmla="*/ 1517604 h 2714626"/>
              <a:gd name="connsiteX6697" fmla="*/ 2952931 w 4719208"/>
              <a:gd name="connsiteY6697" fmla="*/ 1519413 h 2714626"/>
              <a:gd name="connsiteX6698" fmla="*/ 2950102 w 4719208"/>
              <a:gd name="connsiteY6698" fmla="*/ 1519775 h 2714626"/>
              <a:gd name="connsiteX6699" fmla="*/ 2943504 w 4719208"/>
              <a:gd name="connsiteY6699" fmla="*/ 1520137 h 2714626"/>
              <a:gd name="connsiteX6700" fmla="*/ 2952931 w 4719208"/>
              <a:gd name="connsiteY6700" fmla="*/ 1521947 h 2714626"/>
              <a:gd name="connsiteX6701" fmla="*/ 2963772 w 4719208"/>
              <a:gd name="connsiteY6701" fmla="*/ 1528460 h 2714626"/>
              <a:gd name="connsiteX6702" fmla="*/ 2964244 w 4719208"/>
              <a:gd name="connsiteY6702" fmla="*/ 1532802 h 2714626"/>
              <a:gd name="connsiteX6703" fmla="*/ 2961887 w 4719208"/>
              <a:gd name="connsiteY6703" fmla="*/ 1536783 h 2714626"/>
              <a:gd name="connsiteX6704" fmla="*/ 2947274 w 4719208"/>
              <a:gd name="connsiteY6704" fmla="*/ 1541487 h 2714626"/>
              <a:gd name="connsiteX6705" fmla="*/ 2937847 w 4719208"/>
              <a:gd name="connsiteY6705" fmla="*/ 1541125 h 2714626"/>
              <a:gd name="connsiteX6706" fmla="*/ 2884581 w 4719208"/>
              <a:gd name="connsiteY6706" fmla="*/ 1537869 h 2714626"/>
              <a:gd name="connsiteX6707" fmla="*/ 2831316 w 4719208"/>
              <a:gd name="connsiteY6707" fmla="*/ 1533164 h 2714626"/>
              <a:gd name="connsiteX6708" fmla="*/ 2820003 w 4719208"/>
              <a:gd name="connsiteY6708" fmla="*/ 1533164 h 2714626"/>
              <a:gd name="connsiteX6709" fmla="*/ 2807747 w 4719208"/>
              <a:gd name="connsiteY6709" fmla="*/ 1534973 h 2714626"/>
              <a:gd name="connsiteX6710" fmla="*/ 2971314 w 4719208"/>
              <a:gd name="connsiteY6710" fmla="*/ 1558494 h 2714626"/>
              <a:gd name="connsiteX6711" fmla="*/ 2974614 w 4719208"/>
              <a:gd name="connsiteY6711" fmla="*/ 1558494 h 2714626"/>
              <a:gd name="connsiteX6712" fmla="*/ 2979328 w 4719208"/>
              <a:gd name="connsiteY6712" fmla="*/ 1561028 h 2714626"/>
              <a:gd name="connsiteX6713" fmla="*/ 2979328 w 4719208"/>
              <a:gd name="connsiteY6713" fmla="*/ 1562475 h 2714626"/>
              <a:gd name="connsiteX6714" fmla="*/ 2978856 w 4719208"/>
              <a:gd name="connsiteY6714" fmla="*/ 1563922 h 2714626"/>
              <a:gd name="connsiteX6715" fmla="*/ 2974143 w 4719208"/>
              <a:gd name="connsiteY6715" fmla="*/ 1565732 h 2714626"/>
              <a:gd name="connsiteX6716" fmla="*/ 2970372 w 4719208"/>
              <a:gd name="connsiteY6716" fmla="*/ 1565732 h 2714626"/>
              <a:gd name="connsiteX6717" fmla="*/ 2897309 w 4719208"/>
              <a:gd name="connsiteY6717" fmla="*/ 1565008 h 2714626"/>
              <a:gd name="connsiteX6718" fmla="*/ 2748354 w 4719208"/>
              <a:gd name="connsiteY6718" fmla="*/ 1559218 h 2714626"/>
              <a:gd name="connsiteX6719" fmla="*/ 2674347 w 4719208"/>
              <a:gd name="connsiteY6719" fmla="*/ 1553790 h 2714626"/>
              <a:gd name="connsiteX6720" fmla="*/ 2623439 w 4719208"/>
              <a:gd name="connsiteY6720" fmla="*/ 1561390 h 2714626"/>
              <a:gd name="connsiteX6721" fmla="*/ 2571587 w 4719208"/>
              <a:gd name="connsiteY6721" fmla="*/ 1568265 h 2714626"/>
              <a:gd name="connsiteX6722" fmla="*/ 2578186 w 4719208"/>
              <a:gd name="connsiteY6722" fmla="*/ 1569351 h 2714626"/>
              <a:gd name="connsiteX6723" fmla="*/ 2584314 w 4719208"/>
              <a:gd name="connsiteY6723" fmla="*/ 1570436 h 2714626"/>
              <a:gd name="connsiteX6724" fmla="*/ 2623439 w 4719208"/>
              <a:gd name="connsiteY6724" fmla="*/ 1574417 h 2714626"/>
              <a:gd name="connsiteX6725" fmla="*/ 2701216 w 4719208"/>
              <a:gd name="connsiteY6725" fmla="*/ 1575864 h 2714626"/>
              <a:gd name="connsiteX6726" fmla="*/ 2776636 w 4719208"/>
              <a:gd name="connsiteY6726" fmla="*/ 1573331 h 2714626"/>
              <a:gd name="connsiteX6727" fmla="*/ 2852528 w 4719208"/>
              <a:gd name="connsiteY6727" fmla="*/ 1571884 h 2714626"/>
              <a:gd name="connsiteX6728" fmla="*/ 2891652 w 4719208"/>
              <a:gd name="connsiteY6728" fmla="*/ 1572969 h 2714626"/>
              <a:gd name="connsiteX6729" fmla="*/ 2895423 w 4719208"/>
              <a:gd name="connsiteY6729" fmla="*/ 1573331 h 2714626"/>
              <a:gd name="connsiteX6730" fmla="*/ 2896366 w 4719208"/>
              <a:gd name="connsiteY6730" fmla="*/ 1575140 h 2714626"/>
              <a:gd name="connsiteX6731" fmla="*/ 2895423 w 4719208"/>
              <a:gd name="connsiteY6731" fmla="*/ 1576588 h 2714626"/>
              <a:gd name="connsiteX6732" fmla="*/ 2891652 w 4719208"/>
              <a:gd name="connsiteY6732" fmla="*/ 1576588 h 2714626"/>
              <a:gd name="connsiteX6733" fmla="*/ 2816231 w 4719208"/>
              <a:gd name="connsiteY6733" fmla="*/ 1577674 h 2714626"/>
              <a:gd name="connsiteX6734" fmla="*/ 2741754 w 4719208"/>
              <a:gd name="connsiteY6734" fmla="*/ 1580207 h 2714626"/>
              <a:gd name="connsiteX6735" fmla="*/ 2678590 w 4719208"/>
              <a:gd name="connsiteY6735" fmla="*/ 1580568 h 2714626"/>
              <a:gd name="connsiteX6736" fmla="*/ 2618253 w 4719208"/>
              <a:gd name="connsiteY6736" fmla="*/ 1582378 h 2714626"/>
              <a:gd name="connsiteX6737" fmla="*/ 2678118 w 4719208"/>
              <a:gd name="connsiteY6737" fmla="*/ 1586358 h 2714626"/>
              <a:gd name="connsiteX6738" fmla="*/ 2795962 w 4719208"/>
              <a:gd name="connsiteY6738" fmla="*/ 1588529 h 2714626"/>
              <a:gd name="connsiteX6739" fmla="*/ 2855356 w 4719208"/>
              <a:gd name="connsiteY6739" fmla="*/ 1589977 h 2714626"/>
              <a:gd name="connsiteX6740" fmla="*/ 2860541 w 4719208"/>
              <a:gd name="connsiteY6740" fmla="*/ 1589977 h 2714626"/>
              <a:gd name="connsiteX6741" fmla="*/ 2864783 w 4719208"/>
              <a:gd name="connsiteY6741" fmla="*/ 1591786 h 2714626"/>
              <a:gd name="connsiteX6742" fmla="*/ 2865254 w 4719208"/>
              <a:gd name="connsiteY6742" fmla="*/ 1591063 h 2714626"/>
              <a:gd name="connsiteX6743" fmla="*/ 2866668 w 4719208"/>
              <a:gd name="connsiteY6743" fmla="*/ 1590700 h 2714626"/>
              <a:gd name="connsiteX6744" fmla="*/ 2882225 w 4719208"/>
              <a:gd name="connsiteY6744" fmla="*/ 1588168 h 2714626"/>
              <a:gd name="connsiteX6745" fmla="*/ 2899194 w 4719208"/>
              <a:gd name="connsiteY6745" fmla="*/ 1587082 h 2714626"/>
              <a:gd name="connsiteX6746" fmla="*/ 2902494 w 4719208"/>
              <a:gd name="connsiteY6746" fmla="*/ 1587082 h 2714626"/>
              <a:gd name="connsiteX6747" fmla="*/ 2904850 w 4719208"/>
              <a:gd name="connsiteY6747" fmla="*/ 1588529 h 2714626"/>
              <a:gd name="connsiteX6748" fmla="*/ 2904850 w 4719208"/>
              <a:gd name="connsiteY6748" fmla="*/ 1589977 h 2714626"/>
              <a:gd name="connsiteX6749" fmla="*/ 2902022 w 4719208"/>
              <a:gd name="connsiteY6749" fmla="*/ 1590700 h 2714626"/>
              <a:gd name="connsiteX6750" fmla="*/ 2885524 w 4719208"/>
              <a:gd name="connsiteY6750" fmla="*/ 1591786 h 2714626"/>
              <a:gd name="connsiteX6751" fmla="*/ 2870911 w 4719208"/>
              <a:gd name="connsiteY6751" fmla="*/ 1594319 h 2714626"/>
              <a:gd name="connsiteX6752" fmla="*/ 2868083 w 4719208"/>
              <a:gd name="connsiteY6752" fmla="*/ 1594319 h 2714626"/>
              <a:gd name="connsiteX6753" fmla="*/ 2866198 w 4719208"/>
              <a:gd name="connsiteY6753" fmla="*/ 1593596 h 2714626"/>
              <a:gd name="connsiteX6754" fmla="*/ 2865254 w 4719208"/>
              <a:gd name="connsiteY6754" fmla="*/ 1596491 h 2714626"/>
              <a:gd name="connsiteX6755" fmla="*/ 2860070 w 4719208"/>
              <a:gd name="connsiteY6755" fmla="*/ 1597214 h 2714626"/>
              <a:gd name="connsiteX6756" fmla="*/ 2829901 w 4719208"/>
              <a:gd name="connsiteY6756" fmla="*/ 1600109 h 2714626"/>
              <a:gd name="connsiteX6757" fmla="*/ 2769566 w 4719208"/>
              <a:gd name="connsiteY6757" fmla="*/ 1601918 h 2714626"/>
              <a:gd name="connsiteX6758" fmla="*/ 2678118 w 4719208"/>
              <a:gd name="connsiteY6758" fmla="*/ 1601195 h 2714626"/>
              <a:gd name="connsiteX6759" fmla="*/ 2616368 w 4719208"/>
              <a:gd name="connsiteY6759" fmla="*/ 1599385 h 2714626"/>
              <a:gd name="connsiteX6760" fmla="*/ 2614954 w 4719208"/>
              <a:gd name="connsiteY6760" fmla="*/ 1601195 h 2714626"/>
              <a:gd name="connsiteX6761" fmla="*/ 2612125 w 4719208"/>
              <a:gd name="connsiteY6761" fmla="*/ 1603004 h 2714626"/>
              <a:gd name="connsiteX6762" fmla="*/ 2606469 w 4719208"/>
              <a:gd name="connsiteY6762" fmla="*/ 1605175 h 2714626"/>
              <a:gd name="connsiteX6763" fmla="*/ 2590913 w 4719208"/>
              <a:gd name="connsiteY6763" fmla="*/ 1606623 h 2714626"/>
              <a:gd name="connsiteX6764" fmla="*/ 2582429 w 4719208"/>
              <a:gd name="connsiteY6764" fmla="*/ 1605175 h 2714626"/>
              <a:gd name="connsiteX6765" fmla="*/ 2573944 w 4719208"/>
              <a:gd name="connsiteY6765" fmla="*/ 1603004 h 2714626"/>
              <a:gd name="connsiteX6766" fmla="*/ 2521621 w 4719208"/>
              <a:gd name="connsiteY6766" fmla="*/ 1592872 h 2714626"/>
              <a:gd name="connsiteX6767" fmla="*/ 2469770 w 4719208"/>
              <a:gd name="connsiteY6767" fmla="*/ 1581654 h 2714626"/>
              <a:gd name="connsiteX6768" fmla="*/ 2457985 w 4719208"/>
              <a:gd name="connsiteY6768" fmla="*/ 1583464 h 2714626"/>
              <a:gd name="connsiteX6769" fmla="*/ 2444315 w 4719208"/>
              <a:gd name="connsiteY6769" fmla="*/ 1582378 h 2714626"/>
              <a:gd name="connsiteX6770" fmla="*/ 2433474 w 4719208"/>
              <a:gd name="connsiteY6770" fmla="*/ 1582707 h 2714626"/>
              <a:gd name="connsiteX6771" fmla="*/ 2434588 w 4719208"/>
              <a:gd name="connsiteY6771" fmla="*/ 1583483 h 2714626"/>
              <a:gd name="connsiteX6772" fmla="*/ 2433046 w 4719208"/>
              <a:gd name="connsiteY6772" fmla="*/ 1586403 h 2714626"/>
              <a:gd name="connsiteX6773" fmla="*/ 2430990 w 4719208"/>
              <a:gd name="connsiteY6773" fmla="*/ 1583483 h 2714626"/>
              <a:gd name="connsiteX6774" fmla="*/ 2430430 w 4719208"/>
              <a:gd name="connsiteY6774" fmla="*/ 1582800 h 2714626"/>
              <a:gd name="connsiteX6775" fmla="*/ 2426813 w 4719208"/>
              <a:gd name="connsiteY6775" fmla="*/ 1582910 h 2714626"/>
              <a:gd name="connsiteX6776" fmla="*/ 2425165 w 4719208"/>
              <a:gd name="connsiteY6776" fmla="*/ 1587126 h 2714626"/>
              <a:gd name="connsiteX6777" fmla="*/ 2425636 w 4719208"/>
              <a:gd name="connsiteY6777" fmla="*/ 1593635 h 2714626"/>
              <a:gd name="connsiteX6778" fmla="*/ 2420923 w 4719208"/>
              <a:gd name="connsiteY6778" fmla="*/ 1599060 h 2714626"/>
              <a:gd name="connsiteX6779" fmla="*/ 2420122 w 4719208"/>
              <a:gd name="connsiteY6779" fmla="*/ 1600668 h 2714626"/>
              <a:gd name="connsiteX6780" fmla="*/ 2430795 w 4719208"/>
              <a:gd name="connsiteY6780" fmla="*/ 1604799 h 2714626"/>
              <a:gd name="connsiteX6781" fmla="*/ 2442501 w 4719208"/>
              <a:gd name="connsiteY6781" fmla="*/ 1609796 h 2714626"/>
              <a:gd name="connsiteX6782" fmla="*/ 2447144 w 4719208"/>
              <a:gd name="connsiteY6782" fmla="*/ 1610241 h 2714626"/>
              <a:gd name="connsiteX6783" fmla="*/ 2536234 w 4719208"/>
              <a:gd name="connsiteY6783" fmla="*/ 1616031 h 2714626"/>
              <a:gd name="connsiteX6784" fmla="*/ 2667748 w 4719208"/>
              <a:gd name="connsiteY6784" fmla="*/ 1617841 h 2714626"/>
              <a:gd name="connsiteX6785" fmla="*/ 2754010 w 4719208"/>
              <a:gd name="connsiteY6785" fmla="*/ 1614945 h 2714626"/>
              <a:gd name="connsiteX6786" fmla="*/ 2757310 w 4719208"/>
              <a:gd name="connsiteY6786" fmla="*/ 1614945 h 2714626"/>
              <a:gd name="connsiteX6787" fmla="*/ 2760609 w 4719208"/>
              <a:gd name="connsiteY6787" fmla="*/ 1616031 h 2714626"/>
              <a:gd name="connsiteX6788" fmla="*/ 2761552 w 4719208"/>
              <a:gd name="connsiteY6788" fmla="*/ 1617841 h 2714626"/>
              <a:gd name="connsiteX6789" fmla="*/ 2758724 w 4719208"/>
              <a:gd name="connsiteY6789" fmla="*/ 1618926 h 2714626"/>
              <a:gd name="connsiteX6790" fmla="*/ 2704515 w 4719208"/>
              <a:gd name="connsiteY6790" fmla="*/ 1627973 h 2714626"/>
              <a:gd name="connsiteX6791" fmla="*/ 2622967 w 4719208"/>
              <a:gd name="connsiteY6791" fmla="*/ 1641723 h 2714626"/>
              <a:gd name="connsiteX6792" fmla="*/ 2565930 w 4719208"/>
              <a:gd name="connsiteY6792" fmla="*/ 1648599 h 2714626"/>
              <a:gd name="connsiteX6793" fmla="*/ 2534820 w 4719208"/>
              <a:gd name="connsiteY6793" fmla="*/ 1649323 h 2714626"/>
              <a:gd name="connsiteX6794" fmla="*/ 2527773 w 4719208"/>
              <a:gd name="connsiteY6794" fmla="*/ 1649427 h 2714626"/>
              <a:gd name="connsiteX6795" fmla="*/ 2533552 w 4719208"/>
              <a:gd name="connsiteY6795" fmla="*/ 1654354 h 2714626"/>
              <a:gd name="connsiteX6796" fmla="*/ 2533552 w 4719208"/>
              <a:gd name="connsiteY6796" fmla="*/ 1659057 h 2714626"/>
              <a:gd name="connsiteX6797" fmla="*/ 2532610 w 4719208"/>
              <a:gd name="connsiteY6797" fmla="*/ 1660504 h 2714626"/>
              <a:gd name="connsiteX6798" fmla="*/ 2527424 w 4719208"/>
              <a:gd name="connsiteY6798" fmla="*/ 1662674 h 2714626"/>
              <a:gd name="connsiteX6799" fmla="*/ 2514697 w 4719208"/>
              <a:gd name="connsiteY6799" fmla="*/ 1661951 h 2714626"/>
              <a:gd name="connsiteX6800" fmla="*/ 2503856 w 4719208"/>
              <a:gd name="connsiteY6800" fmla="*/ 1658334 h 2714626"/>
              <a:gd name="connsiteX6801" fmla="*/ 2481085 w 4719208"/>
              <a:gd name="connsiteY6801" fmla="*/ 1650116 h 2714626"/>
              <a:gd name="connsiteX6802" fmla="*/ 2473262 w 4719208"/>
              <a:gd name="connsiteY6802" fmla="*/ 1650231 h 2714626"/>
              <a:gd name="connsiteX6803" fmla="*/ 2517688 w 4719208"/>
              <a:gd name="connsiteY6803" fmla="*/ 1669740 h 2714626"/>
              <a:gd name="connsiteX6804" fmla="*/ 2519575 w 4719208"/>
              <a:gd name="connsiteY6804" fmla="*/ 1671911 h 2714626"/>
              <a:gd name="connsiteX6805" fmla="*/ 2519104 w 4719208"/>
              <a:gd name="connsiteY6805" fmla="*/ 1674805 h 2714626"/>
              <a:gd name="connsiteX6806" fmla="*/ 2516272 w 4719208"/>
              <a:gd name="connsiteY6806" fmla="*/ 1676976 h 2714626"/>
              <a:gd name="connsiteX6807" fmla="*/ 2512971 w 4719208"/>
              <a:gd name="connsiteY6807" fmla="*/ 1676615 h 2714626"/>
              <a:gd name="connsiteX6808" fmla="*/ 2487026 w 4719208"/>
              <a:gd name="connsiteY6808" fmla="*/ 1668654 h 2714626"/>
              <a:gd name="connsiteX6809" fmla="*/ 2437494 w 4719208"/>
              <a:gd name="connsiteY6809" fmla="*/ 1650562 h 2714626"/>
              <a:gd name="connsiteX6810" fmla="*/ 2436567 w 4719208"/>
              <a:gd name="connsiteY6810" fmla="*/ 1650165 h 2714626"/>
              <a:gd name="connsiteX6811" fmla="*/ 2426566 w 4719208"/>
              <a:gd name="connsiteY6811" fmla="*/ 1650066 h 2714626"/>
              <a:gd name="connsiteX6812" fmla="*/ 2446929 w 4719208"/>
              <a:gd name="connsiteY6812" fmla="*/ 1665035 h 2714626"/>
              <a:gd name="connsiteX6813" fmla="*/ 2482781 w 4719208"/>
              <a:gd name="connsiteY6813" fmla="*/ 1687470 h 2714626"/>
              <a:gd name="connsiteX6814" fmla="*/ 2493158 w 4719208"/>
              <a:gd name="connsiteY6814" fmla="*/ 1692174 h 2714626"/>
              <a:gd name="connsiteX6815" fmla="*/ 2497876 w 4719208"/>
              <a:gd name="connsiteY6815" fmla="*/ 1694707 h 2714626"/>
              <a:gd name="connsiteX6816" fmla="*/ 2502121 w 4719208"/>
              <a:gd name="connsiteY6816" fmla="*/ 1697964 h 2714626"/>
              <a:gd name="connsiteX6817" fmla="*/ 2525708 w 4719208"/>
              <a:gd name="connsiteY6817" fmla="*/ 1710990 h 2714626"/>
              <a:gd name="connsiteX6818" fmla="*/ 2573824 w 4719208"/>
              <a:gd name="connsiteY6818" fmla="*/ 1735233 h 2714626"/>
              <a:gd name="connsiteX6819" fmla="*/ 2601184 w 4719208"/>
              <a:gd name="connsiteY6819" fmla="*/ 1745365 h 2714626"/>
              <a:gd name="connsiteX6820" fmla="*/ 2646469 w 4719208"/>
              <a:gd name="connsiteY6820" fmla="*/ 1759839 h 2714626"/>
              <a:gd name="connsiteX6821" fmla="*/ 2692698 w 4719208"/>
              <a:gd name="connsiteY6821" fmla="*/ 1771418 h 2714626"/>
              <a:gd name="connsiteX6822" fmla="*/ 2726663 w 4719208"/>
              <a:gd name="connsiteY6822" fmla="*/ 1779017 h 2714626"/>
              <a:gd name="connsiteX6823" fmla="*/ 2789403 w 4719208"/>
              <a:gd name="connsiteY6823" fmla="*/ 1795300 h 2714626"/>
              <a:gd name="connsiteX6824" fmla="*/ 2819122 w 4719208"/>
              <a:gd name="connsiteY6824" fmla="*/ 1806155 h 2714626"/>
              <a:gd name="connsiteX6825" fmla="*/ 2822424 w 4719208"/>
              <a:gd name="connsiteY6825" fmla="*/ 1807964 h 2714626"/>
              <a:gd name="connsiteX6826" fmla="*/ 2826198 w 4719208"/>
              <a:gd name="connsiteY6826" fmla="*/ 1814116 h 2714626"/>
              <a:gd name="connsiteX6827" fmla="*/ 2824782 w 4719208"/>
              <a:gd name="connsiteY6827" fmla="*/ 1818096 h 2714626"/>
              <a:gd name="connsiteX6828" fmla="*/ 2821952 w 4719208"/>
              <a:gd name="connsiteY6828" fmla="*/ 1821353 h 2714626"/>
              <a:gd name="connsiteX6829" fmla="*/ 2813933 w 4719208"/>
              <a:gd name="connsiteY6829" fmla="*/ 1824971 h 2714626"/>
              <a:gd name="connsiteX6830" fmla="*/ 2809216 w 4719208"/>
              <a:gd name="connsiteY6830" fmla="*/ 1824609 h 2714626"/>
              <a:gd name="connsiteX6831" fmla="*/ 2775251 w 4719208"/>
              <a:gd name="connsiteY6831" fmla="*/ 1817373 h 2714626"/>
              <a:gd name="connsiteX6832" fmla="*/ 2704964 w 4719208"/>
              <a:gd name="connsiteY6832" fmla="*/ 1800365 h 2714626"/>
              <a:gd name="connsiteX6833" fmla="*/ 2636564 w 4719208"/>
              <a:gd name="connsiteY6833" fmla="*/ 1779740 h 2714626"/>
              <a:gd name="connsiteX6834" fmla="*/ 2570521 w 4719208"/>
              <a:gd name="connsiteY6834" fmla="*/ 1752602 h 2714626"/>
              <a:gd name="connsiteX6835" fmla="*/ 2538444 w 4719208"/>
              <a:gd name="connsiteY6835" fmla="*/ 1735957 h 2714626"/>
              <a:gd name="connsiteX6836" fmla="*/ 2512027 w 4719208"/>
              <a:gd name="connsiteY6836" fmla="*/ 1720760 h 2714626"/>
              <a:gd name="connsiteX6837" fmla="*/ 2511555 w 4719208"/>
              <a:gd name="connsiteY6837" fmla="*/ 1721483 h 2714626"/>
              <a:gd name="connsiteX6838" fmla="*/ 2510612 w 4719208"/>
              <a:gd name="connsiteY6838" fmla="*/ 1722207 h 2714626"/>
              <a:gd name="connsiteX6839" fmla="*/ 2507310 w 4719208"/>
              <a:gd name="connsiteY6839" fmla="*/ 1725464 h 2714626"/>
              <a:gd name="connsiteX6840" fmla="*/ 2502593 w 4719208"/>
              <a:gd name="connsiteY6840" fmla="*/ 1727635 h 2714626"/>
              <a:gd name="connsiteX6841" fmla="*/ 2516744 w 4719208"/>
              <a:gd name="connsiteY6841" fmla="*/ 1737043 h 2714626"/>
              <a:gd name="connsiteX6842" fmla="*/ 2531368 w 4719208"/>
              <a:gd name="connsiteY6842" fmla="*/ 1746813 h 2714626"/>
              <a:gd name="connsiteX6843" fmla="*/ 2556370 w 4719208"/>
              <a:gd name="connsiteY6843" fmla="*/ 1754049 h 2714626"/>
              <a:gd name="connsiteX6844" fmla="*/ 2604014 w 4719208"/>
              <a:gd name="connsiteY6844" fmla="*/ 1771780 h 2714626"/>
              <a:gd name="connsiteX6845" fmla="*/ 2626185 w 4719208"/>
              <a:gd name="connsiteY6845" fmla="*/ 1784444 h 2714626"/>
              <a:gd name="connsiteX6846" fmla="*/ 2653546 w 4719208"/>
              <a:gd name="connsiteY6846" fmla="*/ 1804346 h 2714626"/>
              <a:gd name="connsiteX6847" fmla="*/ 2676660 w 4719208"/>
              <a:gd name="connsiteY6847" fmla="*/ 1825695 h 2714626"/>
              <a:gd name="connsiteX6848" fmla="*/ 2718644 w 4719208"/>
              <a:gd name="connsiteY6848" fmla="*/ 1837998 h 2714626"/>
              <a:gd name="connsiteX6849" fmla="*/ 2760156 w 4719208"/>
              <a:gd name="connsiteY6849" fmla="*/ 1850662 h 2714626"/>
              <a:gd name="connsiteX6850" fmla="*/ 2761571 w 4719208"/>
              <a:gd name="connsiteY6850" fmla="*/ 1851024 h 2714626"/>
              <a:gd name="connsiteX6851" fmla="*/ 2761571 w 4719208"/>
              <a:gd name="connsiteY6851" fmla="*/ 1852471 h 2714626"/>
              <a:gd name="connsiteX6852" fmla="*/ 2760628 w 4719208"/>
              <a:gd name="connsiteY6852" fmla="*/ 1853557 h 2714626"/>
              <a:gd name="connsiteX6853" fmla="*/ 2758741 w 4719208"/>
              <a:gd name="connsiteY6853" fmla="*/ 1854281 h 2714626"/>
              <a:gd name="connsiteX6854" fmla="*/ 2726191 w 4719208"/>
              <a:gd name="connsiteY6854" fmla="*/ 1850662 h 2714626"/>
              <a:gd name="connsiteX6855" fmla="*/ 2694114 w 4719208"/>
              <a:gd name="connsiteY6855" fmla="*/ 1844149 h 2714626"/>
              <a:gd name="connsiteX6856" fmla="*/ 2694114 w 4719208"/>
              <a:gd name="connsiteY6856" fmla="*/ 1850662 h 2714626"/>
              <a:gd name="connsiteX6857" fmla="*/ 2690340 w 4719208"/>
              <a:gd name="connsiteY6857" fmla="*/ 1856813 h 2714626"/>
              <a:gd name="connsiteX6858" fmla="*/ 2684679 w 4719208"/>
              <a:gd name="connsiteY6858" fmla="*/ 1862603 h 2714626"/>
              <a:gd name="connsiteX6859" fmla="*/ 2676660 w 4719208"/>
              <a:gd name="connsiteY6859" fmla="*/ 1865136 h 2714626"/>
              <a:gd name="connsiteX6860" fmla="*/ 2688925 w 4719208"/>
              <a:gd name="connsiteY6860" fmla="*/ 1870925 h 2714626"/>
              <a:gd name="connsiteX6861" fmla="*/ 2691284 w 4719208"/>
              <a:gd name="connsiteY6861" fmla="*/ 1873459 h 2714626"/>
              <a:gd name="connsiteX6862" fmla="*/ 2690340 w 4719208"/>
              <a:gd name="connsiteY6862" fmla="*/ 1876715 h 2714626"/>
              <a:gd name="connsiteX6863" fmla="*/ 2686566 w 4719208"/>
              <a:gd name="connsiteY6863" fmla="*/ 1879248 h 2714626"/>
              <a:gd name="connsiteX6864" fmla="*/ 2682793 w 4719208"/>
              <a:gd name="connsiteY6864" fmla="*/ 1878524 h 2714626"/>
              <a:gd name="connsiteX6865" fmla="*/ 2657320 w 4719208"/>
              <a:gd name="connsiteY6865" fmla="*/ 1866583 h 2714626"/>
              <a:gd name="connsiteX6866" fmla="*/ 2632318 w 4719208"/>
              <a:gd name="connsiteY6866" fmla="*/ 1854281 h 2714626"/>
              <a:gd name="connsiteX6867" fmla="*/ 2599297 w 4719208"/>
              <a:gd name="connsiteY6867" fmla="*/ 1842701 h 2714626"/>
              <a:gd name="connsiteX6868" fmla="*/ 2566276 w 4719208"/>
              <a:gd name="connsiteY6868" fmla="*/ 1830399 h 2714626"/>
              <a:gd name="connsiteX6869" fmla="*/ 2566276 w 4719208"/>
              <a:gd name="connsiteY6869" fmla="*/ 1836550 h 2714626"/>
              <a:gd name="connsiteX6870" fmla="*/ 2563917 w 4719208"/>
              <a:gd name="connsiteY6870" fmla="*/ 1843425 h 2714626"/>
              <a:gd name="connsiteX6871" fmla="*/ 2573352 w 4719208"/>
              <a:gd name="connsiteY6871" fmla="*/ 1847406 h 2714626"/>
              <a:gd name="connsiteX6872" fmla="*/ 2623355 w 4719208"/>
              <a:gd name="connsiteY6872" fmla="*/ 1860432 h 2714626"/>
              <a:gd name="connsiteX6873" fmla="*/ 2719587 w 4719208"/>
              <a:gd name="connsiteY6873" fmla="*/ 1892636 h 2714626"/>
              <a:gd name="connsiteX6874" fmla="*/ 2764873 w 4719208"/>
              <a:gd name="connsiteY6874" fmla="*/ 1912176 h 2714626"/>
              <a:gd name="connsiteX6875" fmla="*/ 2766760 w 4719208"/>
              <a:gd name="connsiteY6875" fmla="*/ 1912899 h 2714626"/>
              <a:gd name="connsiteX6876" fmla="*/ 2766288 w 4719208"/>
              <a:gd name="connsiteY6876" fmla="*/ 1915070 h 2714626"/>
              <a:gd name="connsiteX6877" fmla="*/ 2764873 w 4719208"/>
              <a:gd name="connsiteY6877" fmla="*/ 1916156 h 2714626"/>
              <a:gd name="connsiteX6878" fmla="*/ 2762986 w 4719208"/>
              <a:gd name="connsiteY6878" fmla="*/ 1915795 h 2714626"/>
              <a:gd name="connsiteX6879" fmla="*/ 2735626 w 4719208"/>
              <a:gd name="connsiteY6879" fmla="*/ 1903854 h 2714626"/>
              <a:gd name="connsiteX6880" fmla="*/ 2707750 w 4719208"/>
              <a:gd name="connsiteY6880" fmla="*/ 1892806 h 2714626"/>
              <a:gd name="connsiteX6881" fmla="*/ 2707794 w 4719208"/>
              <a:gd name="connsiteY6881" fmla="*/ 1892636 h 2714626"/>
              <a:gd name="connsiteX6882" fmla="*/ 2707322 w 4719208"/>
              <a:gd name="connsiteY6882" fmla="*/ 1892636 h 2714626"/>
              <a:gd name="connsiteX6883" fmla="*/ 2707750 w 4719208"/>
              <a:gd name="connsiteY6883" fmla="*/ 1892806 h 2714626"/>
              <a:gd name="connsiteX6884" fmla="*/ 2707322 w 4719208"/>
              <a:gd name="connsiteY6884" fmla="*/ 1894445 h 2714626"/>
              <a:gd name="connsiteX6885" fmla="*/ 2705907 w 4719208"/>
              <a:gd name="connsiteY6885" fmla="*/ 1895169 h 2714626"/>
              <a:gd name="connsiteX6886" fmla="*/ 2703548 w 4719208"/>
              <a:gd name="connsiteY6886" fmla="*/ 1895169 h 2714626"/>
              <a:gd name="connsiteX6887" fmla="*/ 2703077 w 4719208"/>
              <a:gd name="connsiteY6887" fmla="*/ 1894445 h 2714626"/>
              <a:gd name="connsiteX6888" fmla="*/ 2703077 w 4719208"/>
              <a:gd name="connsiteY6888" fmla="*/ 1892636 h 2714626"/>
              <a:gd name="connsiteX6889" fmla="*/ 2704492 w 4719208"/>
              <a:gd name="connsiteY6889" fmla="*/ 1891550 h 2714626"/>
              <a:gd name="connsiteX6890" fmla="*/ 2678076 w 4719208"/>
              <a:gd name="connsiteY6890" fmla="*/ 1881780 h 2714626"/>
              <a:gd name="connsiteX6891" fmla="*/ 2623355 w 4719208"/>
              <a:gd name="connsiteY6891" fmla="*/ 1864774 h 2714626"/>
              <a:gd name="connsiteX6892" fmla="*/ 2595052 w 4719208"/>
              <a:gd name="connsiteY6892" fmla="*/ 1857176 h 2714626"/>
              <a:gd name="connsiteX6893" fmla="*/ 2641752 w 4719208"/>
              <a:gd name="connsiteY6893" fmla="*/ 1877801 h 2714626"/>
              <a:gd name="connsiteX6894" fmla="*/ 2687510 w 4719208"/>
              <a:gd name="connsiteY6894" fmla="*/ 1899873 h 2714626"/>
              <a:gd name="connsiteX6895" fmla="*/ 2700247 w 4719208"/>
              <a:gd name="connsiteY6895" fmla="*/ 1900959 h 2714626"/>
              <a:gd name="connsiteX6896" fmla="*/ 2701662 w 4719208"/>
              <a:gd name="connsiteY6896" fmla="*/ 1901683 h 2714626"/>
              <a:gd name="connsiteX6897" fmla="*/ 2701662 w 4719208"/>
              <a:gd name="connsiteY6897" fmla="*/ 1903130 h 2714626"/>
              <a:gd name="connsiteX6898" fmla="*/ 2701190 w 4719208"/>
              <a:gd name="connsiteY6898" fmla="*/ 1904577 h 2714626"/>
              <a:gd name="connsiteX6899" fmla="*/ 2698831 w 4719208"/>
              <a:gd name="connsiteY6899" fmla="*/ 1904577 h 2714626"/>
              <a:gd name="connsiteX6900" fmla="*/ 2695530 w 4719208"/>
              <a:gd name="connsiteY6900" fmla="*/ 1904215 h 2714626"/>
              <a:gd name="connsiteX6901" fmla="*/ 2698831 w 4719208"/>
              <a:gd name="connsiteY6901" fmla="*/ 1906748 h 2714626"/>
              <a:gd name="connsiteX6902" fmla="*/ 2701190 w 4719208"/>
              <a:gd name="connsiteY6902" fmla="*/ 1914709 h 2714626"/>
              <a:gd name="connsiteX6903" fmla="*/ 2698831 w 4719208"/>
              <a:gd name="connsiteY6903" fmla="*/ 1918327 h 2714626"/>
              <a:gd name="connsiteX6904" fmla="*/ 2695530 w 4719208"/>
              <a:gd name="connsiteY6904" fmla="*/ 1921945 h 2714626"/>
              <a:gd name="connsiteX6905" fmla="*/ 2685623 w 4719208"/>
              <a:gd name="connsiteY6905" fmla="*/ 1924116 h 2714626"/>
              <a:gd name="connsiteX6906" fmla="*/ 2680434 w 4719208"/>
              <a:gd name="connsiteY6906" fmla="*/ 1922308 h 2714626"/>
              <a:gd name="connsiteX6907" fmla="*/ 2654961 w 4719208"/>
              <a:gd name="connsiteY6907" fmla="*/ 1912538 h 2714626"/>
              <a:gd name="connsiteX6908" fmla="*/ 2629487 w 4719208"/>
              <a:gd name="connsiteY6908" fmla="*/ 1902044 h 2714626"/>
              <a:gd name="connsiteX6909" fmla="*/ 2623355 w 4719208"/>
              <a:gd name="connsiteY6909" fmla="*/ 1900597 h 2714626"/>
              <a:gd name="connsiteX6910" fmla="*/ 2616751 w 4719208"/>
              <a:gd name="connsiteY6910" fmla="*/ 1899873 h 2714626"/>
              <a:gd name="connsiteX6911" fmla="*/ 2687981 w 4719208"/>
              <a:gd name="connsiteY6911" fmla="*/ 1941847 h 2714626"/>
              <a:gd name="connsiteX6912" fmla="*/ 2690812 w 4719208"/>
              <a:gd name="connsiteY6912" fmla="*/ 1943656 h 2714626"/>
              <a:gd name="connsiteX6913" fmla="*/ 2690340 w 4719208"/>
              <a:gd name="connsiteY6913" fmla="*/ 1946913 h 2714626"/>
              <a:gd name="connsiteX6914" fmla="*/ 2687510 w 4719208"/>
              <a:gd name="connsiteY6914" fmla="*/ 1949084 h 2714626"/>
              <a:gd name="connsiteX6915" fmla="*/ 2684208 w 4719208"/>
              <a:gd name="connsiteY6915" fmla="*/ 1948361 h 2714626"/>
              <a:gd name="connsiteX6916" fmla="*/ 2645526 w 4719208"/>
              <a:gd name="connsiteY6916" fmla="*/ 1938591 h 2714626"/>
              <a:gd name="connsiteX6917" fmla="*/ 2571465 w 4719208"/>
              <a:gd name="connsiteY6917" fmla="*/ 1914709 h 2714626"/>
              <a:gd name="connsiteX6918" fmla="*/ 2535142 w 4719208"/>
              <a:gd name="connsiteY6918" fmla="*/ 1900597 h 2714626"/>
              <a:gd name="connsiteX6919" fmla="*/ 2510513 w 4719208"/>
              <a:gd name="connsiteY6919" fmla="*/ 1900879 h 2714626"/>
              <a:gd name="connsiteX6920" fmla="*/ 2520828 w 4719208"/>
              <a:gd name="connsiteY6920" fmla="*/ 1906664 h 2714626"/>
              <a:gd name="connsiteX6921" fmla="*/ 2543920 w 4719208"/>
              <a:gd name="connsiteY6921" fmla="*/ 1921855 h 2714626"/>
              <a:gd name="connsiteX6922" fmla="*/ 2556643 w 4719208"/>
              <a:gd name="connsiteY6922" fmla="*/ 1925833 h 2714626"/>
              <a:gd name="connsiteX6923" fmla="*/ 2558117 w 4719208"/>
              <a:gd name="connsiteY6923" fmla="*/ 1927234 h 2714626"/>
              <a:gd name="connsiteX6924" fmla="*/ 2577598 w 4719208"/>
              <a:gd name="connsiteY6924" fmla="*/ 1930630 h 2714626"/>
              <a:gd name="connsiteX6925" fmla="*/ 2618166 w 4719208"/>
              <a:gd name="connsiteY6925" fmla="*/ 1938952 h 2714626"/>
              <a:gd name="connsiteX6926" fmla="*/ 2638451 w 4719208"/>
              <a:gd name="connsiteY6926" fmla="*/ 1944742 h 2714626"/>
              <a:gd name="connsiteX6927" fmla="*/ 2639866 w 4719208"/>
              <a:gd name="connsiteY6927" fmla="*/ 1945827 h 2714626"/>
              <a:gd name="connsiteX6928" fmla="*/ 2639394 w 4719208"/>
              <a:gd name="connsiteY6928" fmla="*/ 1947275 h 2714626"/>
              <a:gd name="connsiteX6929" fmla="*/ 2638451 w 4719208"/>
              <a:gd name="connsiteY6929" fmla="*/ 1948361 h 2714626"/>
              <a:gd name="connsiteX6930" fmla="*/ 2636564 w 4719208"/>
              <a:gd name="connsiteY6930" fmla="*/ 1948361 h 2714626"/>
              <a:gd name="connsiteX6931" fmla="*/ 2596466 w 4719208"/>
              <a:gd name="connsiteY6931" fmla="*/ 1938952 h 2714626"/>
              <a:gd name="connsiteX6932" fmla="*/ 2565304 w 4719208"/>
              <a:gd name="connsiteY6932" fmla="*/ 1934063 h 2714626"/>
              <a:gd name="connsiteX6933" fmla="*/ 2566540 w 4719208"/>
              <a:gd name="connsiteY6933" fmla="*/ 1935237 h 2714626"/>
              <a:gd name="connsiteX6934" fmla="*/ 2580206 w 4719208"/>
              <a:gd name="connsiteY6934" fmla="*/ 1944280 h 2714626"/>
              <a:gd name="connsiteX6935" fmla="*/ 2561391 w 4719208"/>
              <a:gd name="connsiteY6935" fmla="*/ 1933449 h 2714626"/>
              <a:gd name="connsiteX6936" fmla="*/ 2554954 w 4719208"/>
              <a:gd name="connsiteY6936" fmla="*/ 1932439 h 2714626"/>
              <a:gd name="connsiteX6937" fmla="*/ 2520991 w 4719208"/>
              <a:gd name="connsiteY6937" fmla="*/ 1924479 h 2714626"/>
              <a:gd name="connsiteX6938" fmla="*/ 2487498 w 4719208"/>
              <a:gd name="connsiteY6938" fmla="*/ 1918689 h 2714626"/>
              <a:gd name="connsiteX6939" fmla="*/ 2508460 w 4719208"/>
              <a:gd name="connsiteY6939" fmla="*/ 1926729 h 2714626"/>
              <a:gd name="connsiteX6940" fmla="*/ 2509518 w 4719208"/>
              <a:gd name="connsiteY6940" fmla="*/ 1925594 h 2714626"/>
              <a:gd name="connsiteX6941" fmla="*/ 2509989 w 4719208"/>
              <a:gd name="connsiteY6941" fmla="*/ 1922701 h 2714626"/>
              <a:gd name="connsiteX6942" fmla="*/ 2519414 w 4719208"/>
              <a:gd name="connsiteY6942" fmla="*/ 1926317 h 2714626"/>
              <a:gd name="connsiteX6943" fmla="*/ 2527426 w 4719208"/>
              <a:gd name="connsiteY6943" fmla="*/ 1927040 h 2714626"/>
              <a:gd name="connsiteX6944" fmla="*/ 2526483 w 4719208"/>
              <a:gd name="connsiteY6944" fmla="*/ 1928487 h 2714626"/>
              <a:gd name="connsiteX6945" fmla="*/ 2531068 w 4719208"/>
              <a:gd name="connsiteY6945" fmla="*/ 1933764 h 2714626"/>
              <a:gd name="connsiteX6946" fmla="*/ 2578541 w 4719208"/>
              <a:gd name="connsiteY6946" fmla="*/ 1946551 h 2714626"/>
              <a:gd name="connsiteX6947" fmla="*/ 2609203 w 4719208"/>
              <a:gd name="connsiteY6947" fmla="*/ 1955235 h 2714626"/>
              <a:gd name="connsiteX6948" fmla="*/ 2612034 w 4719208"/>
              <a:gd name="connsiteY6948" fmla="*/ 1956321 h 2714626"/>
              <a:gd name="connsiteX6949" fmla="*/ 2612506 w 4719208"/>
              <a:gd name="connsiteY6949" fmla="*/ 1958492 h 2714626"/>
              <a:gd name="connsiteX6950" fmla="*/ 2613920 w 4719208"/>
              <a:gd name="connsiteY6950" fmla="*/ 1957406 h 2714626"/>
              <a:gd name="connsiteX6951" fmla="*/ 2614864 w 4719208"/>
              <a:gd name="connsiteY6951" fmla="*/ 1957406 h 2714626"/>
              <a:gd name="connsiteX6952" fmla="*/ 2624770 w 4719208"/>
              <a:gd name="connsiteY6952" fmla="*/ 1957406 h 2714626"/>
              <a:gd name="connsiteX6953" fmla="*/ 2634676 w 4719208"/>
              <a:gd name="connsiteY6953" fmla="*/ 1958492 h 2714626"/>
              <a:gd name="connsiteX6954" fmla="*/ 2635620 w 4719208"/>
              <a:gd name="connsiteY6954" fmla="*/ 1958854 h 2714626"/>
              <a:gd name="connsiteX6955" fmla="*/ 2636564 w 4719208"/>
              <a:gd name="connsiteY6955" fmla="*/ 1960301 h 2714626"/>
              <a:gd name="connsiteX6956" fmla="*/ 2635620 w 4719208"/>
              <a:gd name="connsiteY6956" fmla="*/ 1961387 h 2714626"/>
              <a:gd name="connsiteX6957" fmla="*/ 2633262 w 4719208"/>
              <a:gd name="connsiteY6957" fmla="*/ 1962110 h 2714626"/>
              <a:gd name="connsiteX6958" fmla="*/ 2624298 w 4719208"/>
              <a:gd name="connsiteY6958" fmla="*/ 1961025 h 2714626"/>
              <a:gd name="connsiteX6959" fmla="*/ 2614864 w 4719208"/>
              <a:gd name="connsiteY6959" fmla="*/ 1961387 h 2714626"/>
              <a:gd name="connsiteX6960" fmla="*/ 2613448 w 4719208"/>
              <a:gd name="connsiteY6960" fmla="*/ 1961025 h 2714626"/>
              <a:gd name="connsiteX6961" fmla="*/ 2612506 w 4719208"/>
              <a:gd name="connsiteY6961" fmla="*/ 1959939 h 2714626"/>
              <a:gd name="connsiteX6962" fmla="*/ 2610618 w 4719208"/>
              <a:gd name="connsiteY6962" fmla="*/ 1962110 h 2714626"/>
              <a:gd name="connsiteX6963" fmla="*/ 2607316 w 4719208"/>
              <a:gd name="connsiteY6963" fmla="*/ 1962472 h 2714626"/>
              <a:gd name="connsiteX6964" fmla="*/ 2590334 w 4719208"/>
              <a:gd name="connsiteY6964" fmla="*/ 1961025 h 2714626"/>
              <a:gd name="connsiteX6965" fmla="*/ 2556842 w 4719208"/>
              <a:gd name="connsiteY6965" fmla="*/ 1954874 h 2714626"/>
              <a:gd name="connsiteX6966" fmla="*/ 2551930 w 4719208"/>
              <a:gd name="connsiteY6966" fmla="*/ 1953667 h 2714626"/>
              <a:gd name="connsiteX6967" fmla="*/ 2551930 w 4719208"/>
              <a:gd name="connsiteY6967" fmla="*/ 1955607 h 2714626"/>
              <a:gd name="connsiteX6968" fmla="*/ 2555229 w 4719208"/>
              <a:gd name="connsiteY6968" fmla="*/ 1960308 h 2714626"/>
              <a:gd name="connsiteX6969" fmla="*/ 2559470 w 4719208"/>
              <a:gd name="connsiteY6969" fmla="*/ 1962840 h 2714626"/>
              <a:gd name="connsiteX6970" fmla="*/ 2561356 w 4719208"/>
              <a:gd name="connsiteY6970" fmla="*/ 1969710 h 2714626"/>
              <a:gd name="connsiteX6971" fmla="*/ 2571252 w 4719208"/>
              <a:gd name="connsiteY6971" fmla="*/ 1982367 h 2714626"/>
              <a:gd name="connsiteX6972" fmla="*/ 2571723 w 4719208"/>
              <a:gd name="connsiteY6972" fmla="*/ 1987790 h 2714626"/>
              <a:gd name="connsiteX6973" fmla="*/ 2565126 w 4719208"/>
              <a:gd name="connsiteY6973" fmla="*/ 1983813 h 2714626"/>
              <a:gd name="connsiteX6974" fmla="*/ 2562298 w 4719208"/>
              <a:gd name="connsiteY6974" fmla="*/ 1984175 h 2714626"/>
              <a:gd name="connsiteX6975" fmla="*/ 2543919 w 4719208"/>
              <a:gd name="connsiteY6975" fmla="*/ 1974772 h 2714626"/>
              <a:gd name="connsiteX6976" fmla="*/ 2534318 w 4719208"/>
              <a:gd name="connsiteY6976" fmla="*/ 1968475 h 2714626"/>
              <a:gd name="connsiteX6977" fmla="*/ 2505895 w 4719208"/>
              <a:gd name="connsiteY6977" fmla="*/ 1969347 h 2714626"/>
              <a:gd name="connsiteX6978" fmla="*/ 2453533 w 4719208"/>
              <a:gd name="connsiteY6978" fmla="*/ 1971518 h 2714626"/>
              <a:gd name="connsiteX6979" fmla="*/ 2453262 w 4719208"/>
              <a:gd name="connsiteY6979" fmla="*/ 1971504 h 2714626"/>
              <a:gd name="connsiteX6980" fmla="*/ 2454853 w 4719208"/>
              <a:gd name="connsiteY6980" fmla="*/ 1973214 h 2714626"/>
              <a:gd name="connsiteX6981" fmla="*/ 2456267 w 4719208"/>
              <a:gd name="connsiteY6981" fmla="*/ 1977193 h 2714626"/>
              <a:gd name="connsiteX6982" fmla="*/ 2454853 w 4719208"/>
              <a:gd name="connsiteY6982" fmla="*/ 1979002 h 2714626"/>
              <a:gd name="connsiteX6983" fmla="*/ 2456267 w 4719208"/>
              <a:gd name="connsiteY6983" fmla="*/ 1979725 h 2714626"/>
              <a:gd name="connsiteX6984" fmla="*/ 2456267 w 4719208"/>
              <a:gd name="connsiteY6984" fmla="*/ 1977193 h 2714626"/>
              <a:gd name="connsiteX6985" fmla="*/ 2457680 w 4719208"/>
              <a:gd name="connsiteY6985" fmla="*/ 1975385 h 2714626"/>
              <a:gd name="connsiteX6986" fmla="*/ 2460979 w 4719208"/>
              <a:gd name="connsiteY6986" fmla="*/ 1977193 h 2714626"/>
              <a:gd name="connsiteX6987" fmla="*/ 2461451 w 4719208"/>
              <a:gd name="connsiteY6987" fmla="*/ 1979002 h 2714626"/>
              <a:gd name="connsiteX6988" fmla="*/ 2457680 w 4719208"/>
              <a:gd name="connsiteY6988" fmla="*/ 1980810 h 2714626"/>
              <a:gd name="connsiteX6989" fmla="*/ 2459095 w 4719208"/>
              <a:gd name="connsiteY6989" fmla="*/ 1982257 h 2714626"/>
              <a:gd name="connsiteX6990" fmla="*/ 2453911 w 4719208"/>
              <a:gd name="connsiteY6990" fmla="*/ 1981172 h 2714626"/>
              <a:gd name="connsiteX6991" fmla="*/ 2448727 w 4719208"/>
              <a:gd name="connsiteY6991" fmla="*/ 1976108 h 2714626"/>
              <a:gd name="connsiteX6992" fmla="*/ 2445036 w 4719208"/>
              <a:gd name="connsiteY6992" fmla="*/ 1971072 h 2714626"/>
              <a:gd name="connsiteX6993" fmla="*/ 2419098 w 4719208"/>
              <a:gd name="connsiteY6993" fmla="*/ 1969709 h 2714626"/>
              <a:gd name="connsiteX6994" fmla="*/ 2402114 w 4719208"/>
              <a:gd name="connsiteY6994" fmla="*/ 1967176 h 2714626"/>
              <a:gd name="connsiteX6995" fmla="*/ 2370146 w 4719208"/>
              <a:gd name="connsiteY6995" fmla="*/ 1961325 h 2714626"/>
              <a:gd name="connsiteX6996" fmla="*/ 2372856 w 4719208"/>
              <a:gd name="connsiteY6996" fmla="*/ 1962364 h 2714626"/>
              <a:gd name="connsiteX6997" fmla="*/ 2371442 w 4719208"/>
              <a:gd name="connsiteY6997" fmla="*/ 1964172 h 2714626"/>
              <a:gd name="connsiteX6998" fmla="*/ 2366730 w 4719208"/>
              <a:gd name="connsiteY6998" fmla="*/ 1962364 h 2714626"/>
              <a:gd name="connsiteX6999" fmla="*/ 2365316 w 4719208"/>
              <a:gd name="connsiteY6999" fmla="*/ 1964534 h 2714626"/>
              <a:gd name="connsiteX7000" fmla="*/ 2362960 w 4719208"/>
              <a:gd name="connsiteY7000" fmla="*/ 1962364 h 2714626"/>
              <a:gd name="connsiteX7001" fmla="*/ 2357776 w 4719208"/>
              <a:gd name="connsiteY7001" fmla="*/ 1960917 h 2714626"/>
              <a:gd name="connsiteX7002" fmla="*/ 2354948 w 4719208"/>
              <a:gd name="connsiteY7002" fmla="*/ 1962002 h 2714626"/>
              <a:gd name="connsiteX7003" fmla="*/ 2356834 w 4719208"/>
              <a:gd name="connsiteY7003" fmla="*/ 1963449 h 2714626"/>
              <a:gd name="connsiteX7004" fmla="*/ 2363902 w 4719208"/>
              <a:gd name="connsiteY7004" fmla="*/ 1966704 h 2714626"/>
              <a:gd name="connsiteX7005" fmla="*/ 2367200 w 4719208"/>
              <a:gd name="connsiteY7005" fmla="*/ 1964534 h 2714626"/>
              <a:gd name="connsiteX7006" fmla="*/ 2370028 w 4719208"/>
              <a:gd name="connsiteY7006" fmla="*/ 1968151 h 2714626"/>
              <a:gd name="connsiteX7007" fmla="*/ 2377568 w 4719208"/>
              <a:gd name="connsiteY7007" fmla="*/ 1973214 h 2714626"/>
              <a:gd name="connsiteX7008" fmla="*/ 2381338 w 4719208"/>
              <a:gd name="connsiteY7008" fmla="*/ 1974300 h 2714626"/>
              <a:gd name="connsiteX7009" fmla="*/ 2377568 w 4719208"/>
              <a:gd name="connsiteY7009" fmla="*/ 1976108 h 2714626"/>
              <a:gd name="connsiteX7010" fmla="*/ 2373327 w 4719208"/>
              <a:gd name="connsiteY7010" fmla="*/ 1976470 h 2714626"/>
              <a:gd name="connsiteX7011" fmla="*/ 2373327 w 4719208"/>
              <a:gd name="connsiteY7011" fmla="*/ 1978640 h 2714626"/>
              <a:gd name="connsiteX7012" fmla="*/ 2376626 w 4719208"/>
              <a:gd name="connsiteY7012" fmla="*/ 1980810 h 2714626"/>
              <a:gd name="connsiteX7013" fmla="*/ 2372856 w 4719208"/>
              <a:gd name="connsiteY7013" fmla="*/ 1980087 h 2714626"/>
              <a:gd name="connsiteX7014" fmla="*/ 2365316 w 4719208"/>
              <a:gd name="connsiteY7014" fmla="*/ 1982619 h 2714626"/>
              <a:gd name="connsiteX7015" fmla="*/ 2362017 w 4719208"/>
              <a:gd name="connsiteY7015" fmla="*/ 1983342 h 2714626"/>
              <a:gd name="connsiteX7016" fmla="*/ 2363902 w 4719208"/>
              <a:gd name="connsiteY7016" fmla="*/ 1985512 h 2714626"/>
              <a:gd name="connsiteX7017" fmla="*/ 2362960 w 4719208"/>
              <a:gd name="connsiteY7017" fmla="*/ 1989491 h 2714626"/>
              <a:gd name="connsiteX7018" fmla="*/ 2360603 w 4719208"/>
              <a:gd name="connsiteY7018" fmla="*/ 1990937 h 2714626"/>
              <a:gd name="connsiteX7019" fmla="*/ 2359661 w 4719208"/>
              <a:gd name="connsiteY7019" fmla="*/ 1988405 h 2714626"/>
              <a:gd name="connsiteX7020" fmla="*/ 2354948 w 4719208"/>
              <a:gd name="connsiteY7020" fmla="*/ 1986959 h 2714626"/>
              <a:gd name="connsiteX7021" fmla="*/ 2353534 w 4719208"/>
              <a:gd name="connsiteY7021" fmla="*/ 1988405 h 2714626"/>
              <a:gd name="connsiteX7022" fmla="*/ 2354948 w 4719208"/>
              <a:gd name="connsiteY7022" fmla="*/ 1990937 h 2714626"/>
              <a:gd name="connsiteX7023" fmla="*/ 2361074 w 4719208"/>
              <a:gd name="connsiteY7023" fmla="*/ 1993831 h 2714626"/>
              <a:gd name="connsiteX7024" fmla="*/ 2364373 w 4719208"/>
              <a:gd name="connsiteY7024" fmla="*/ 1994193 h 2714626"/>
              <a:gd name="connsiteX7025" fmla="*/ 2362489 w 4719208"/>
              <a:gd name="connsiteY7025" fmla="*/ 1995278 h 2714626"/>
              <a:gd name="connsiteX7026" fmla="*/ 2362489 w 4719208"/>
              <a:gd name="connsiteY7026" fmla="*/ 1996725 h 2714626"/>
              <a:gd name="connsiteX7027" fmla="*/ 2370499 w 4719208"/>
              <a:gd name="connsiteY7027" fmla="*/ 2001426 h 2714626"/>
              <a:gd name="connsiteX7028" fmla="*/ 2379925 w 4719208"/>
              <a:gd name="connsiteY7028" fmla="*/ 2007213 h 2714626"/>
              <a:gd name="connsiteX7029" fmla="*/ 2387464 w 4719208"/>
              <a:gd name="connsiteY7029" fmla="*/ 2008660 h 2714626"/>
              <a:gd name="connsiteX7030" fmla="*/ 2391706 w 4719208"/>
              <a:gd name="connsiteY7030" fmla="*/ 2008299 h 2714626"/>
              <a:gd name="connsiteX7031" fmla="*/ 2391706 w 4719208"/>
              <a:gd name="connsiteY7031" fmla="*/ 2004682 h 2714626"/>
              <a:gd name="connsiteX7032" fmla="*/ 2391706 w 4719208"/>
              <a:gd name="connsiteY7032" fmla="*/ 2000342 h 2714626"/>
              <a:gd name="connsiteX7033" fmla="*/ 2393119 w 4719208"/>
              <a:gd name="connsiteY7033" fmla="*/ 1998894 h 2714626"/>
              <a:gd name="connsiteX7034" fmla="*/ 2396419 w 4719208"/>
              <a:gd name="connsiteY7034" fmla="*/ 1999979 h 2714626"/>
              <a:gd name="connsiteX7035" fmla="*/ 2398303 w 4719208"/>
              <a:gd name="connsiteY7035" fmla="*/ 1998894 h 2714626"/>
              <a:gd name="connsiteX7036" fmla="*/ 2404429 w 4719208"/>
              <a:gd name="connsiteY7036" fmla="*/ 2002511 h 2714626"/>
              <a:gd name="connsiteX7037" fmla="*/ 2411498 w 4719208"/>
              <a:gd name="connsiteY7037" fmla="*/ 2009745 h 2714626"/>
              <a:gd name="connsiteX7038" fmla="*/ 2416682 w 4719208"/>
              <a:gd name="connsiteY7038" fmla="*/ 2010830 h 2714626"/>
              <a:gd name="connsiteX7039" fmla="*/ 2419981 w 4719208"/>
              <a:gd name="connsiteY7039" fmla="*/ 2008660 h 2714626"/>
              <a:gd name="connsiteX7040" fmla="*/ 2426107 w 4719208"/>
              <a:gd name="connsiteY7040" fmla="*/ 2014085 h 2714626"/>
              <a:gd name="connsiteX7041" fmla="*/ 2429876 w 4719208"/>
              <a:gd name="connsiteY7041" fmla="*/ 2016617 h 2714626"/>
              <a:gd name="connsiteX7042" fmla="*/ 2427521 w 4719208"/>
              <a:gd name="connsiteY7042" fmla="*/ 2018064 h 2714626"/>
              <a:gd name="connsiteX7043" fmla="*/ 2433176 w 4719208"/>
              <a:gd name="connsiteY7043" fmla="*/ 2019873 h 2714626"/>
              <a:gd name="connsiteX7044" fmla="*/ 2444486 w 4719208"/>
              <a:gd name="connsiteY7044" fmla="*/ 2020596 h 2714626"/>
              <a:gd name="connsiteX7045" fmla="*/ 2457680 w 4719208"/>
              <a:gd name="connsiteY7045" fmla="*/ 2023851 h 2714626"/>
              <a:gd name="connsiteX7046" fmla="*/ 2462393 w 4719208"/>
              <a:gd name="connsiteY7046" fmla="*/ 2026383 h 2714626"/>
              <a:gd name="connsiteX7047" fmla="*/ 2462393 w 4719208"/>
              <a:gd name="connsiteY7047" fmla="*/ 2024936 h 2714626"/>
              <a:gd name="connsiteX7048" fmla="*/ 2462393 w 4719208"/>
              <a:gd name="connsiteY7048" fmla="*/ 2022766 h 2714626"/>
              <a:gd name="connsiteX7049" fmla="*/ 2432233 w 4719208"/>
              <a:gd name="connsiteY7049" fmla="*/ 2006128 h 2714626"/>
              <a:gd name="connsiteX7050" fmla="*/ 2403016 w 4719208"/>
              <a:gd name="connsiteY7050" fmla="*/ 1989129 h 2714626"/>
              <a:gd name="connsiteX7051" fmla="*/ 2410084 w 4719208"/>
              <a:gd name="connsiteY7051" fmla="*/ 1990576 h 2714626"/>
              <a:gd name="connsiteX7052" fmla="*/ 2426107 w 4719208"/>
              <a:gd name="connsiteY7052" fmla="*/ 1998533 h 2714626"/>
              <a:gd name="connsiteX7053" fmla="*/ 2434590 w 4719208"/>
              <a:gd name="connsiteY7053" fmla="*/ 1998894 h 2714626"/>
              <a:gd name="connsiteX7054" fmla="*/ 2436946 w 4719208"/>
              <a:gd name="connsiteY7054" fmla="*/ 1999979 h 2714626"/>
              <a:gd name="connsiteX7055" fmla="*/ 2433647 w 4719208"/>
              <a:gd name="connsiteY7055" fmla="*/ 2001065 h 2714626"/>
              <a:gd name="connsiteX7056" fmla="*/ 2432233 w 4719208"/>
              <a:gd name="connsiteY7056" fmla="*/ 2003235 h 2714626"/>
              <a:gd name="connsiteX7057" fmla="*/ 2465692 w 4719208"/>
              <a:gd name="connsiteY7057" fmla="*/ 2016979 h 2714626"/>
              <a:gd name="connsiteX7058" fmla="*/ 2493496 w 4719208"/>
              <a:gd name="connsiteY7058" fmla="*/ 2029638 h 2714626"/>
              <a:gd name="connsiteX7059" fmla="*/ 2496794 w 4719208"/>
              <a:gd name="connsiteY7059" fmla="*/ 2028553 h 2714626"/>
              <a:gd name="connsiteX7060" fmla="*/ 2504335 w 4719208"/>
              <a:gd name="connsiteY7060" fmla="*/ 2029276 h 2714626"/>
              <a:gd name="connsiteX7061" fmla="*/ 2515645 w 4719208"/>
              <a:gd name="connsiteY7061" fmla="*/ 2032893 h 2714626"/>
              <a:gd name="connsiteX7062" fmla="*/ 2520828 w 4719208"/>
              <a:gd name="connsiteY7062" fmla="*/ 2035787 h 2714626"/>
              <a:gd name="connsiteX7063" fmla="*/ 2532138 w 4719208"/>
              <a:gd name="connsiteY7063" fmla="*/ 2042297 h 2714626"/>
              <a:gd name="connsiteX7064" fmla="*/ 2551931 w 4719208"/>
              <a:gd name="connsiteY7064" fmla="*/ 2047722 h 2714626"/>
              <a:gd name="connsiteX7065" fmla="*/ 2561827 w 4719208"/>
              <a:gd name="connsiteY7065" fmla="*/ 2053148 h 2714626"/>
              <a:gd name="connsiteX7066" fmla="*/ 2564183 w 4719208"/>
              <a:gd name="connsiteY7066" fmla="*/ 2056041 h 2714626"/>
              <a:gd name="connsiteX7067" fmla="*/ 2570780 w 4719208"/>
              <a:gd name="connsiteY7067" fmla="*/ 2057126 h 2714626"/>
              <a:gd name="connsiteX7068" fmla="*/ 2583034 w 4719208"/>
              <a:gd name="connsiteY7068" fmla="*/ 2062913 h 2714626"/>
              <a:gd name="connsiteX7069" fmla="*/ 2598113 w 4719208"/>
              <a:gd name="connsiteY7069" fmla="*/ 2073764 h 2714626"/>
              <a:gd name="connsiteX7070" fmla="*/ 2608009 w 4719208"/>
              <a:gd name="connsiteY7070" fmla="*/ 2079551 h 2714626"/>
              <a:gd name="connsiteX7071" fmla="*/ 2602826 w 4719208"/>
              <a:gd name="connsiteY7071" fmla="*/ 2084253 h 2714626"/>
              <a:gd name="connsiteX7072" fmla="*/ 2595757 w 4719208"/>
              <a:gd name="connsiteY7072" fmla="*/ 2085700 h 2714626"/>
              <a:gd name="connsiteX7073" fmla="*/ 2586332 w 4719208"/>
              <a:gd name="connsiteY7073" fmla="*/ 2082083 h 2714626"/>
              <a:gd name="connsiteX7074" fmla="*/ 2570780 w 4719208"/>
              <a:gd name="connsiteY7074" fmla="*/ 2074849 h 2714626"/>
              <a:gd name="connsiteX7075" fmla="*/ 2564183 w 4719208"/>
              <a:gd name="connsiteY7075" fmla="*/ 2074849 h 2714626"/>
              <a:gd name="connsiteX7076" fmla="*/ 2575022 w 4719208"/>
              <a:gd name="connsiteY7076" fmla="*/ 2083892 h 2714626"/>
              <a:gd name="connsiteX7077" fmla="*/ 2586332 w 4719208"/>
              <a:gd name="connsiteY7077" fmla="*/ 2100529 h 2714626"/>
              <a:gd name="connsiteX7078" fmla="*/ 2595286 w 4719208"/>
              <a:gd name="connsiteY7078" fmla="*/ 2107763 h 2714626"/>
              <a:gd name="connsiteX7079" fmla="*/ 2594815 w 4719208"/>
              <a:gd name="connsiteY7079" fmla="*/ 2110294 h 2714626"/>
              <a:gd name="connsiteX7080" fmla="*/ 2597171 w 4719208"/>
              <a:gd name="connsiteY7080" fmla="*/ 2112465 h 2714626"/>
              <a:gd name="connsiteX7081" fmla="*/ 2594815 w 4719208"/>
              <a:gd name="connsiteY7081" fmla="*/ 2114997 h 2714626"/>
              <a:gd name="connsiteX7082" fmla="*/ 2587274 w 4719208"/>
              <a:gd name="connsiteY7082" fmla="*/ 2116082 h 2714626"/>
              <a:gd name="connsiteX7083" fmla="*/ 2583976 w 4719208"/>
              <a:gd name="connsiteY7083" fmla="*/ 2115720 h 2714626"/>
              <a:gd name="connsiteX7084" fmla="*/ 2590573 w 4719208"/>
              <a:gd name="connsiteY7084" fmla="*/ 2120783 h 2714626"/>
              <a:gd name="connsiteX7085" fmla="*/ 2600941 w 4719208"/>
              <a:gd name="connsiteY7085" fmla="*/ 2129102 h 2714626"/>
              <a:gd name="connsiteX7086" fmla="*/ 2597171 w 4719208"/>
              <a:gd name="connsiteY7086" fmla="*/ 2129102 h 2714626"/>
              <a:gd name="connsiteX7087" fmla="*/ 2598113 w 4719208"/>
              <a:gd name="connsiteY7087" fmla="*/ 2132719 h 2714626"/>
              <a:gd name="connsiteX7088" fmla="*/ 2593872 w 4719208"/>
              <a:gd name="connsiteY7088" fmla="*/ 2130549 h 2714626"/>
              <a:gd name="connsiteX7089" fmla="*/ 2595286 w 4719208"/>
              <a:gd name="connsiteY7089" fmla="*/ 2132719 h 2714626"/>
              <a:gd name="connsiteX7090" fmla="*/ 2601412 w 4719208"/>
              <a:gd name="connsiteY7090" fmla="*/ 2134889 h 2714626"/>
              <a:gd name="connsiteX7091" fmla="*/ 2604239 w 4719208"/>
              <a:gd name="connsiteY7091" fmla="*/ 2134166 h 2714626"/>
              <a:gd name="connsiteX7092" fmla="*/ 2607538 w 4719208"/>
              <a:gd name="connsiteY7092" fmla="*/ 2138868 h 2714626"/>
              <a:gd name="connsiteX7093" fmla="*/ 2611780 w 4719208"/>
              <a:gd name="connsiteY7093" fmla="*/ 2142123 h 2714626"/>
              <a:gd name="connsiteX7094" fmla="*/ 2610836 w 4719208"/>
              <a:gd name="connsiteY7094" fmla="*/ 2144293 h 2714626"/>
              <a:gd name="connsiteX7095" fmla="*/ 2611780 w 4719208"/>
              <a:gd name="connsiteY7095" fmla="*/ 2147910 h 2714626"/>
              <a:gd name="connsiteX7096" fmla="*/ 2609423 w 4719208"/>
              <a:gd name="connsiteY7096" fmla="*/ 2148272 h 2714626"/>
              <a:gd name="connsiteX7097" fmla="*/ 2612722 w 4719208"/>
              <a:gd name="connsiteY7097" fmla="*/ 2149357 h 2714626"/>
              <a:gd name="connsiteX7098" fmla="*/ 2615549 w 4719208"/>
              <a:gd name="connsiteY7098" fmla="*/ 2150080 h 2714626"/>
              <a:gd name="connsiteX7099" fmla="*/ 2612722 w 4719208"/>
              <a:gd name="connsiteY7099" fmla="*/ 2151527 h 2714626"/>
              <a:gd name="connsiteX7100" fmla="*/ 2610836 w 4719208"/>
              <a:gd name="connsiteY7100" fmla="*/ 2154059 h 2714626"/>
              <a:gd name="connsiteX7101" fmla="*/ 2607538 w 4719208"/>
              <a:gd name="connsiteY7101" fmla="*/ 2149357 h 2714626"/>
              <a:gd name="connsiteX7102" fmla="*/ 2605654 w 4719208"/>
              <a:gd name="connsiteY7102" fmla="*/ 2139953 h 2714626"/>
              <a:gd name="connsiteX7103" fmla="*/ 2600941 w 4719208"/>
              <a:gd name="connsiteY7103" fmla="*/ 2135251 h 2714626"/>
              <a:gd name="connsiteX7104" fmla="*/ 2600941 w 4719208"/>
              <a:gd name="connsiteY7104" fmla="*/ 2137783 h 2714626"/>
              <a:gd name="connsiteX7105" fmla="*/ 2604710 w 4719208"/>
              <a:gd name="connsiteY7105" fmla="*/ 2141762 h 2714626"/>
              <a:gd name="connsiteX7106" fmla="*/ 2602826 w 4719208"/>
              <a:gd name="connsiteY7106" fmla="*/ 2143570 h 2714626"/>
              <a:gd name="connsiteX7107" fmla="*/ 2599998 w 4719208"/>
              <a:gd name="connsiteY7107" fmla="*/ 2143208 h 2714626"/>
              <a:gd name="connsiteX7108" fmla="*/ 2598113 w 4719208"/>
              <a:gd name="connsiteY7108" fmla="*/ 2143570 h 2714626"/>
              <a:gd name="connsiteX7109" fmla="*/ 2598113 w 4719208"/>
              <a:gd name="connsiteY7109" fmla="*/ 2151527 h 2714626"/>
              <a:gd name="connsiteX7110" fmla="*/ 2609423 w 4719208"/>
              <a:gd name="connsiteY7110" fmla="*/ 2163463 h 2714626"/>
              <a:gd name="connsiteX7111" fmla="*/ 2619791 w 4719208"/>
              <a:gd name="connsiteY7111" fmla="*/ 2167080 h 2714626"/>
              <a:gd name="connsiteX7112" fmla="*/ 2621204 w 4719208"/>
              <a:gd name="connsiteY7112" fmla="*/ 2170335 h 2714626"/>
              <a:gd name="connsiteX7113" fmla="*/ 2616964 w 4719208"/>
              <a:gd name="connsiteY7113" fmla="*/ 2172867 h 2714626"/>
              <a:gd name="connsiteX7114" fmla="*/ 2613664 w 4719208"/>
              <a:gd name="connsiteY7114" fmla="*/ 2176484 h 2714626"/>
              <a:gd name="connsiteX7115" fmla="*/ 2608009 w 4719208"/>
              <a:gd name="connsiteY7115" fmla="*/ 2173952 h 2714626"/>
              <a:gd name="connsiteX7116" fmla="*/ 2609423 w 4719208"/>
              <a:gd name="connsiteY7116" fmla="*/ 2175399 h 2714626"/>
              <a:gd name="connsiteX7117" fmla="*/ 2608009 w 4719208"/>
              <a:gd name="connsiteY7117" fmla="*/ 2176845 h 2714626"/>
              <a:gd name="connsiteX7118" fmla="*/ 2604710 w 4719208"/>
              <a:gd name="connsiteY7118" fmla="*/ 2176122 h 2714626"/>
              <a:gd name="connsiteX7119" fmla="*/ 2604710 w 4719208"/>
              <a:gd name="connsiteY7119" fmla="*/ 2184441 h 2714626"/>
              <a:gd name="connsiteX7120" fmla="*/ 2607538 w 4719208"/>
              <a:gd name="connsiteY7120" fmla="*/ 2192036 h 2714626"/>
              <a:gd name="connsiteX7121" fmla="*/ 2603297 w 4719208"/>
              <a:gd name="connsiteY7121" fmla="*/ 2197824 h 2714626"/>
              <a:gd name="connsiteX7122" fmla="*/ 2599998 w 4719208"/>
              <a:gd name="connsiteY7122" fmla="*/ 2211206 h 2714626"/>
              <a:gd name="connsiteX7123" fmla="*/ 2592458 w 4719208"/>
              <a:gd name="connsiteY7123" fmla="*/ 2215184 h 2714626"/>
              <a:gd name="connsiteX7124" fmla="*/ 2585861 w 4719208"/>
              <a:gd name="connsiteY7124" fmla="*/ 2211929 h 2714626"/>
              <a:gd name="connsiteX7125" fmla="*/ 2582562 w 4719208"/>
              <a:gd name="connsiteY7125" fmla="*/ 2213014 h 2714626"/>
              <a:gd name="connsiteX7126" fmla="*/ 2573608 w 4719208"/>
              <a:gd name="connsiteY7126" fmla="*/ 2212291 h 2714626"/>
              <a:gd name="connsiteX7127" fmla="*/ 2572195 w 4719208"/>
              <a:gd name="connsiteY7127" fmla="*/ 2213014 h 2714626"/>
              <a:gd name="connsiteX7128" fmla="*/ 2562769 w 4719208"/>
              <a:gd name="connsiteY7128" fmla="*/ 2210844 h 2714626"/>
              <a:gd name="connsiteX7129" fmla="*/ 2544391 w 4719208"/>
              <a:gd name="connsiteY7129" fmla="*/ 2209759 h 2714626"/>
              <a:gd name="connsiteX7130" fmla="*/ 2536379 w 4719208"/>
              <a:gd name="connsiteY7130" fmla="*/ 2211206 h 2714626"/>
              <a:gd name="connsiteX7131" fmla="*/ 2532138 w 4719208"/>
              <a:gd name="connsiteY7131" fmla="*/ 2208674 h 2714626"/>
              <a:gd name="connsiteX7132" fmla="*/ 2523184 w 4719208"/>
              <a:gd name="connsiteY7132" fmla="*/ 2209398 h 2714626"/>
              <a:gd name="connsiteX7133" fmla="*/ 2514702 w 4719208"/>
              <a:gd name="connsiteY7133" fmla="*/ 2210844 h 2714626"/>
              <a:gd name="connsiteX7134" fmla="*/ 2504806 w 4719208"/>
              <a:gd name="connsiteY7134" fmla="*/ 2210482 h 2714626"/>
              <a:gd name="connsiteX7135" fmla="*/ 2500093 w 4719208"/>
              <a:gd name="connsiteY7135" fmla="*/ 2207227 h 2714626"/>
              <a:gd name="connsiteX7136" fmla="*/ 2502920 w 4719208"/>
              <a:gd name="connsiteY7136" fmla="*/ 2203610 h 2714626"/>
              <a:gd name="connsiteX7137" fmla="*/ 2496794 w 4719208"/>
              <a:gd name="connsiteY7137" fmla="*/ 2201078 h 2714626"/>
              <a:gd name="connsiteX7138" fmla="*/ 2487841 w 4719208"/>
              <a:gd name="connsiteY7138" fmla="*/ 2193844 h 2714626"/>
              <a:gd name="connsiteX7139" fmla="*/ 2480772 w 4719208"/>
              <a:gd name="connsiteY7139" fmla="*/ 2185164 h 2714626"/>
              <a:gd name="connsiteX7140" fmla="*/ 2470405 w 4719208"/>
              <a:gd name="connsiteY7140" fmla="*/ 2177930 h 2714626"/>
              <a:gd name="connsiteX7141" fmla="*/ 2462393 w 4719208"/>
              <a:gd name="connsiteY7141" fmla="*/ 2175399 h 2714626"/>
              <a:gd name="connsiteX7142" fmla="*/ 2463806 w 4719208"/>
              <a:gd name="connsiteY7142" fmla="*/ 2181547 h 2714626"/>
              <a:gd name="connsiteX7143" fmla="*/ 2470405 w 4719208"/>
              <a:gd name="connsiteY7143" fmla="*/ 2190951 h 2714626"/>
              <a:gd name="connsiteX7144" fmla="*/ 2471818 w 4719208"/>
              <a:gd name="connsiteY7144" fmla="*/ 2197461 h 2714626"/>
              <a:gd name="connsiteX7145" fmla="*/ 2469934 w 4719208"/>
              <a:gd name="connsiteY7145" fmla="*/ 2200355 h 2714626"/>
              <a:gd name="connsiteX7146" fmla="*/ 2466163 w 4719208"/>
              <a:gd name="connsiteY7146" fmla="*/ 2198908 h 2714626"/>
              <a:gd name="connsiteX7147" fmla="*/ 2463806 w 4719208"/>
              <a:gd name="connsiteY7147" fmla="*/ 2198908 h 2714626"/>
              <a:gd name="connsiteX7148" fmla="*/ 2462393 w 4719208"/>
              <a:gd name="connsiteY7148" fmla="*/ 2200355 h 2714626"/>
              <a:gd name="connsiteX7149" fmla="*/ 2466163 w 4719208"/>
              <a:gd name="connsiteY7149" fmla="*/ 2202887 h 2714626"/>
              <a:gd name="connsiteX7150" fmla="*/ 2467106 w 4719208"/>
              <a:gd name="connsiteY7150" fmla="*/ 2203972 h 2714626"/>
              <a:gd name="connsiteX7151" fmla="*/ 2464750 w 4719208"/>
              <a:gd name="connsiteY7151" fmla="*/ 2205057 h 2714626"/>
              <a:gd name="connsiteX7152" fmla="*/ 2461451 w 4719208"/>
              <a:gd name="connsiteY7152" fmla="*/ 2203972 h 2714626"/>
              <a:gd name="connsiteX7153" fmla="*/ 2460979 w 4719208"/>
              <a:gd name="connsiteY7153" fmla="*/ 2202525 h 2714626"/>
              <a:gd name="connsiteX7154" fmla="*/ 2460037 w 4719208"/>
              <a:gd name="connsiteY7154" fmla="*/ 2205781 h 2714626"/>
              <a:gd name="connsiteX7155" fmla="*/ 2455324 w 4719208"/>
              <a:gd name="connsiteY7155" fmla="*/ 2207589 h 2714626"/>
              <a:gd name="connsiteX7156" fmla="*/ 2449198 w 4719208"/>
              <a:gd name="connsiteY7156" fmla="*/ 2209398 h 2714626"/>
              <a:gd name="connsiteX7157" fmla="*/ 2443072 w 4719208"/>
              <a:gd name="connsiteY7157" fmla="*/ 2211929 h 2714626"/>
              <a:gd name="connsiteX7158" fmla="*/ 2441186 w 4719208"/>
              <a:gd name="connsiteY7158" fmla="*/ 2215184 h 2714626"/>
              <a:gd name="connsiteX7159" fmla="*/ 2438359 w 4719208"/>
              <a:gd name="connsiteY7159" fmla="*/ 2213014 h 2714626"/>
              <a:gd name="connsiteX7160" fmla="*/ 2433176 w 4719208"/>
              <a:gd name="connsiteY7160" fmla="*/ 2210844 h 2714626"/>
              <a:gd name="connsiteX7161" fmla="*/ 2430348 w 4719208"/>
              <a:gd name="connsiteY7161" fmla="*/ 2213376 h 2714626"/>
              <a:gd name="connsiteX7162" fmla="*/ 2426107 w 4719208"/>
              <a:gd name="connsiteY7162" fmla="*/ 2210482 h 2714626"/>
              <a:gd name="connsiteX7163" fmla="*/ 2418096 w 4719208"/>
              <a:gd name="connsiteY7163" fmla="*/ 2208312 h 2714626"/>
              <a:gd name="connsiteX7164" fmla="*/ 2414797 w 4719208"/>
              <a:gd name="connsiteY7164" fmla="*/ 2210482 h 2714626"/>
              <a:gd name="connsiteX7165" fmla="*/ 2410084 w 4719208"/>
              <a:gd name="connsiteY7165" fmla="*/ 2207227 h 2714626"/>
              <a:gd name="connsiteX7166" fmla="*/ 2406786 w 4719208"/>
              <a:gd name="connsiteY7166" fmla="*/ 2198908 h 2714626"/>
              <a:gd name="connsiteX7167" fmla="*/ 2404429 w 4719208"/>
              <a:gd name="connsiteY7167" fmla="*/ 2190590 h 2714626"/>
              <a:gd name="connsiteX7168" fmla="*/ 2400660 w 4719208"/>
              <a:gd name="connsiteY7168" fmla="*/ 2183718 h 2714626"/>
              <a:gd name="connsiteX7169" fmla="*/ 2395947 w 4719208"/>
              <a:gd name="connsiteY7169" fmla="*/ 2181186 h 2714626"/>
              <a:gd name="connsiteX7170" fmla="*/ 2395947 w 4719208"/>
              <a:gd name="connsiteY7170" fmla="*/ 2177569 h 2714626"/>
              <a:gd name="connsiteX7171" fmla="*/ 2394533 w 4719208"/>
              <a:gd name="connsiteY7171" fmla="*/ 2174313 h 2714626"/>
              <a:gd name="connsiteX7172" fmla="*/ 2396890 w 4719208"/>
              <a:gd name="connsiteY7172" fmla="*/ 2173952 h 2714626"/>
              <a:gd name="connsiteX7173" fmla="*/ 2399717 w 4719208"/>
              <a:gd name="connsiteY7173" fmla="*/ 2174313 h 2714626"/>
              <a:gd name="connsiteX7174" fmla="*/ 2399246 w 4719208"/>
              <a:gd name="connsiteY7174" fmla="*/ 2169250 h 2714626"/>
              <a:gd name="connsiteX7175" fmla="*/ 2387464 w 4719208"/>
              <a:gd name="connsiteY7175" fmla="*/ 2159122 h 2714626"/>
              <a:gd name="connsiteX7176" fmla="*/ 2386051 w 4719208"/>
              <a:gd name="connsiteY7176" fmla="*/ 2154059 h 2714626"/>
              <a:gd name="connsiteX7177" fmla="*/ 2379454 w 4719208"/>
              <a:gd name="connsiteY7177" fmla="*/ 2151889 h 2714626"/>
              <a:gd name="connsiteX7178" fmla="*/ 2366730 w 4719208"/>
              <a:gd name="connsiteY7178" fmla="*/ 2147187 h 2714626"/>
              <a:gd name="connsiteX7179" fmla="*/ 2362017 w 4719208"/>
              <a:gd name="connsiteY7179" fmla="*/ 2143208 h 2714626"/>
              <a:gd name="connsiteX7180" fmla="*/ 2359661 w 4719208"/>
              <a:gd name="connsiteY7180" fmla="*/ 2144293 h 2714626"/>
              <a:gd name="connsiteX7181" fmla="*/ 2360603 w 4719208"/>
              <a:gd name="connsiteY7181" fmla="*/ 2146102 h 2714626"/>
              <a:gd name="connsiteX7182" fmla="*/ 2362960 w 4719208"/>
              <a:gd name="connsiteY7182" fmla="*/ 2147910 h 2714626"/>
              <a:gd name="connsiteX7183" fmla="*/ 2363902 w 4719208"/>
              <a:gd name="connsiteY7183" fmla="*/ 2148995 h 2714626"/>
              <a:gd name="connsiteX7184" fmla="*/ 2362017 w 4719208"/>
              <a:gd name="connsiteY7184" fmla="*/ 2149357 h 2714626"/>
              <a:gd name="connsiteX7185" fmla="*/ 2364373 w 4719208"/>
              <a:gd name="connsiteY7185" fmla="*/ 2149357 h 2714626"/>
              <a:gd name="connsiteX7186" fmla="*/ 2368144 w 4719208"/>
              <a:gd name="connsiteY7186" fmla="*/ 2150804 h 2714626"/>
              <a:gd name="connsiteX7187" fmla="*/ 2366730 w 4719208"/>
              <a:gd name="connsiteY7187" fmla="*/ 2154059 h 2714626"/>
              <a:gd name="connsiteX7188" fmla="*/ 2368144 w 4719208"/>
              <a:gd name="connsiteY7188" fmla="*/ 2157314 h 2714626"/>
              <a:gd name="connsiteX7189" fmla="*/ 2364373 w 4719208"/>
              <a:gd name="connsiteY7189" fmla="*/ 2157314 h 2714626"/>
              <a:gd name="connsiteX7190" fmla="*/ 2362489 w 4719208"/>
              <a:gd name="connsiteY7190" fmla="*/ 2154782 h 2714626"/>
              <a:gd name="connsiteX7191" fmla="*/ 2361074 w 4719208"/>
              <a:gd name="connsiteY7191" fmla="*/ 2158761 h 2714626"/>
              <a:gd name="connsiteX7192" fmla="*/ 2357776 w 4719208"/>
              <a:gd name="connsiteY7192" fmla="*/ 2160931 h 2714626"/>
              <a:gd name="connsiteX7193" fmla="*/ 2362017 w 4719208"/>
              <a:gd name="connsiteY7193" fmla="*/ 2163101 h 2714626"/>
              <a:gd name="connsiteX7194" fmla="*/ 2368144 w 4719208"/>
              <a:gd name="connsiteY7194" fmla="*/ 2160931 h 2714626"/>
              <a:gd name="connsiteX7195" fmla="*/ 2371442 w 4719208"/>
              <a:gd name="connsiteY7195" fmla="*/ 2161293 h 2714626"/>
              <a:gd name="connsiteX7196" fmla="*/ 2370499 w 4719208"/>
              <a:gd name="connsiteY7196" fmla="*/ 2163825 h 2714626"/>
              <a:gd name="connsiteX7197" fmla="*/ 2367200 w 4719208"/>
              <a:gd name="connsiteY7197" fmla="*/ 2166718 h 2714626"/>
              <a:gd name="connsiteX7198" fmla="*/ 2368615 w 4719208"/>
              <a:gd name="connsiteY7198" fmla="*/ 2168527 h 2714626"/>
              <a:gd name="connsiteX7199" fmla="*/ 2371442 w 4719208"/>
              <a:gd name="connsiteY7199" fmla="*/ 2170335 h 2714626"/>
              <a:gd name="connsiteX7200" fmla="*/ 2369086 w 4719208"/>
              <a:gd name="connsiteY7200" fmla="*/ 2171420 h 2714626"/>
              <a:gd name="connsiteX7201" fmla="*/ 2365787 w 4719208"/>
              <a:gd name="connsiteY7201" fmla="*/ 2169612 h 2714626"/>
              <a:gd name="connsiteX7202" fmla="*/ 2365787 w 4719208"/>
              <a:gd name="connsiteY7202" fmla="*/ 2171420 h 2714626"/>
              <a:gd name="connsiteX7203" fmla="*/ 2365316 w 4719208"/>
              <a:gd name="connsiteY7203" fmla="*/ 2173228 h 2714626"/>
              <a:gd name="connsiteX7204" fmla="*/ 2368144 w 4719208"/>
              <a:gd name="connsiteY7204" fmla="*/ 2172144 h 2714626"/>
              <a:gd name="connsiteX7205" fmla="*/ 2370499 w 4719208"/>
              <a:gd name="connsiteY7205" fmla="*/ 2175037 h 2714626"/>
              <a:gd name="connsiteX7206" fmla="*/ 2369086 w 4719208"/>
              <a:gd name="connsiteY7206" fmla="*/ 2176845 h 2714626"/>
              <a:gd name="connsiteX7207" fmla="*/ 2369086 w 4719208"/>
              <a:gd name="connsiteY7207" fmla="*/ 2179016 h 2714626"/>
              <a:gd name="connsiteX7208" fmla="*/ 2365787 w 4719208"/>
              <a:gd name="connsiteY7208" fmla="*/ 2180824 h 2714626"/>
              <a:gd name="connsiteX7209" fmla="*/ 2365787 w 4719208"/>
              <a:gd name="connsiteY7209" fmla="*/ 2187334 h 2714626"/>
              <a:gd name="connsiteX7210" fmla="*/ 2370499 w 4719208"/>
              <a:gd name="connsiteY7210" fmla="*/ 2189504 h 2714626"/>
              <a:gd name="connsiteX7211" fmla="*/ 2367200 w 4719208"/>
              <a:gd name="connsiteY7211" fmla="*/ 2191675 h 2714626"/>
              <a:gd name="connsiteX7212" fmla="*/ 2368615 w 4719208"/>
              <a:gd name="connsiteY7212" fmla="*/ 2197824 h 2714626"/>
              <a:gd name="connsiteX7213" fmla="*/ 2370499 w 4719208"/>
              <a:gd name="connsiteY7213" fmla="*/ 2201078 h 2714626"/>
              <a:gd name="connsiteX7214" fmla="*/ 2368615 w 4719208"/>
              <a:gd name="connsiteY7214" fmla="*/ 2201440 h 2714626"/>
              <a:gd name="connsiteX7215" fmla="*/ 2366730 w 4719208"/>
              <a:gd name="connsiteY7215" fmla="*/ 2201078 h 2714626"/>
              <a:gd name="connsiteX7216" fmla="*/ 2365787 w 4719208"/>
              <a:gd name="connsiteY7216" fmla="*/ 2199993 h 2714626"/>
              <a:gd name="connsiteX7217" fmla="*/ 2364373 w 4719208"/>
              <a:gd name="connsiteY7217" fmla="*/ 2205057 h 2714626"/>
              <a:gd name="connsiteX7218" fmla="*/ 2370499 w 4719208"/>
              <a:gd name="connsiteY7218" fmla="*/ 2214461 h 2714626"/>
              <a:gd name="connsiteX7219" fmla="*/ 2392177 w 4719208"/>
              <a:gd name="connsiteY7219" fmla="*/ 2226035 h 2714626"/>
              <a:gd name="connsiteX7220" fmla="*/ 2407257 w 4719208"/>
              <a:gd name="connsiteY7220" fmla="*/ 2234354 h 2714626"/>
              <a:gd name="connsiteX7221" fmla="*/ 2408671 w 4719208"/>
              <a:gd name="connsiteY7221" fmla="*/ 2232546 h 2714626"/>
              <a:gd name="connsiteX7222" fmla="*/ 2407728 w 4719208"/>
              <a:gd name="connsiteY7222" fmla="*/ 2231822 h 2714626"/>
              <a:gd name="connsiteX7223" fmla="*/ 2413855 w 4719208"/>
              <a:gd name="connsiteY7223" fmla="*/ 2235439 h 2714626"/>
              <a:gd name="connsiteX7224" fmla="*/ 2421394 w 4719208"/>
              <a:gd name="connsiteY7224" fmla="*/ 2241226 h 2714626"/>
              <a:gd name="connsiteX7225" fmla="*/ 2423750 w 4719208"/>
              <a:gd name="connsiteY7225" fmla="*/ 2241226 h 2714626"/>
              <a:gd name="connsiteX7226" fmla="*/ 2424694 w 4719208"/>
              <a:gd name="connsiteY7226" fmla="*/ 2239056 h 2714626"/>
              <a:gd name="connsiteX7227" fmla="*/ 2444014 w 4719208"/>
              <a:gd name="connsiteY7227" fmla="*/ 2246289 h 2714626"/>
              <a:gd name="connsiteX7228" fmla="*/ 2479830 w 4719208"/>
              <a:gd name="connsiteY7228" fmla="*/ 2259311 h 2714626"/>
              <a:gd name="connsiteX7229" fmla="*/ 2499622 w 4719208"/>
              <a:gd name="connsiteY7229" fmla="*/ 2268714 h 2714626"/>
              <a:gd name="connsiteX7230" fmla="*/ 2501507 w 4719208"/>
              <a:gd name="connsiteY7230" fmla="*/ 2267991 h 2714626"/>
              <a:gd name="connsiteX7231" fmla="*/ 2502920 w 4719208"/>
              <a:gd name="connsiteY7231" fmla="*/ 2266544 h 2714626"/>
              <a:gd name="connsiteX7232" fmla="*/ 2518001 w 4719208"/>
              <a:gd name="connsiteY7232" fmla="*/ 2271608 h 2714626"/>
              <a:gd name="connsiteX7233" fmla="*/ 2544862 w 4719208"/>
              <a:gd name="connsiteY7233" fmla="*/ 2279203 h 2714626"/>
              <a:gd name="connsiteX7234" fmla="*/ 2558528 w 4719208"/>
              <a:gd name="connsiteY7234" fmla="*/ 2285352 h 2714626"/>
              <a:gd name="connsiteX7235" fmla="*/ 2559942 w 4719208"/>
              <a:gd name="connsiteY7235" fmla="*/ 2282820 h 2714626"/>
              <a:gd name="connsiteX7236" fmla="*/ 2558057 w 4719208"/>
              <a:gd name="connsiteY7236" fmla="*/ 2280288 h 2714626"/>
              <a:gd name="connsiteX7237" fmla="*/ 2560885 w 4719208"/>
              <a:gd name="connsiteY7237" fmla="*/ 2280288 h 2714626"/>
              <a:gd name="connsiteX7238" fmla="*/ 2566540 w 4719208"/>
              <a:gd name="connsiteY7238" fmla="*/ 2282097 h 2714626"/>
              <a:gd name="connsiteX7239" fmla="*/ 2568896 w 4719208"/>
              <a:gd name="connsiteY7239" fmla="*/ 2280288 h 2714626"/>
              <a:gd name="connsiteX7240" fmla="*/ 2572195 w 4719208"/>
              <a:gd name="connsiteY7240" fmla="*/ 2284628 h 2714626"/>
              <a:gd name="connsiteX7241" fmla="*/ 2579734 w 4719208"/>
              <a:gd name="connsiteY7241" fmla="*/ 2288607 h 2714626"/>
              <a:gd name="connsiteX7242" fmla="*/ 2581148 w 4719208"/>
              <a:gd name="connsiteY7242" fmla="*/ 2286437 h 2714626"/>
              <a:gd name="connsiteX7243" fmla="*/ 2579734 w 4719208"/>
              <a:gd name="connsiteY7243" fmla="*/ 2284267 h 2714626"/>
              <a:gd name="connsiteX7244" fmla="*/ 2590573 w 4719208"/>
              <a:gd name="connsiteY7244" fmla="*/ 2291501 h 2714626"/>
              <a:gd name="connsiteX7245" fmla="*/ 2614136 w 4719208"/>
              <a:gd name="connsiteY7245" fmla="*/ 2308139 h 2714626"/>
              <a:gd name="connsiteX7246" fmla="*/ 2624503 w 4719208"/>
              <a:gd name="connsiteY7246" fmla="*/ 2320797 h 2714626"/>
              <a:gd name="connsiteX7247" fmla="*/ 2624503 w 4719208"/>
              <a:gd name="connsiteY7247" fmla="*/ 2327670 h 2714626"/>
              <a:gd name="connsiteX7248" fmla="*/ 2631101 w 4719208"/>
              <a:gd name="connsiteY7248" fmla="*/ 2328031 h 2714626"/>
              <a:gd name="connsiteX7249" fmla="*/ 2641468 w 4719208"/>
              <a:gd name="connsiteY7249" fmla="*/ 2326584 h 2714626"/>
              <a:gd name="connsiteX7250" fmla="*/ 2655606 w 4719208"/>
              <a:gd name="connsiteY7250" fmla="*/ 2322244 h 2714626"/>
              <a:gd name="connsiteX7251" fmla="*/ 2666444 w 4719208"/>
              <a:gd name="connsiteY7251" fmla="*/ 2321882 h 2714626"/>
              <a:gd name="connsiteX7252" fmla="*/ 2669272 w 4719208"/>
              <a:gd name="connsiteY7252" fmla="*/ 2326946 h 2714626"/>
              <a:gd name="connsiteX7253" fmla="*/ 2669272 w 4719208"/>
              <a:gd name="connsiteY7253" fmla="*/ 2336712 h 2714626"/>
              <a:gd name="connsiteX7254" fmla="*/ 2672099 w 4719208"/>
              <a:gd name="connsiteY7254" fmla="*/ 2341414 h 2714626"/>
              <a:gd name="connsiteX7255" fmla="*/ 2667858 w 4719208"/>
              <a:gd name="connsiteY7255" fmla="*/ 2342499 h 2714626"/>
              <a:gd name="connsiteX7256" fmla="*/ 2664559 w 4719208"/>
              <a:gd name="connsiteY7256" fmla="*/ 2349009 h 2714626"/>
              <a:gd name="connsiteX7257" fmla="*/ 2667386 w 4719208"/>
              <a:gd name="connsiteY7257" fmla="*/ 2351903 h 2714626"/>
              <a:gd name="connsiteX7258" fmla="*/ 2657491 w 4719208"/>
              <a:gd name="connsiteY7258" fmla="*/ 2350818 h 2714626"/>
              <a:gd name="connsiteX7259" fmla="*/ 2637227 w 4719208"/>
              <a:gd name="connsiteY7259" fmla="*/ 2343222 h 2714626"/>
              <a:gd name="connsiteX7260" fmla="*/ 2627330 w 4719208"/>
              <a:gd name="connsiteY7260" fmla="*/ 2339967 h 2714626"/>
              <a:gd name="connsiteX7261" fmla="*/ 2624974 w 4719208"/>
              <a:gd name="connsiteY7261" fmla="*/ 2343222 h 2714626"/>
              <a:gd name="connsiteX7262" fmla="*/ 2627330 w 4719208"/>
              <a:gd name="connsiteY7262" fmla="*/ 2349009 h 2714626"/>
              <a:gd name="connsiteX7263" fmla="*/ 2630629 w 4719208"/>
              <a:gd name="connsiteY7263" fmla="*/ 2354073 h 2714626"/>
              <a:gd name="connsiteX7264" fmla="*/ 2629216 w 4719208"/>
              <a:gd name="connsiteY7264" fmla="*/ 2360221 h 2714626"/>
              <a:gd name="connsiteX7265" fmla="*/ 2624974 w 4719208"/>
              <a:gd name="connsiteY7265" fmla="*/ 2363477 h 2714626"/>
              <a:gd name="connsiteX7266" fmla="*/ 2619791 w 4719208"/>
              <a:gd name="connsiteY7266" fmla="*/ 2363477 h 2714626"/>
              <a:gd name="connsiteX7267" fmla="*/ 2615549 w 4719208"/>
              <a:gd name="connsiteY7267" fmla="*/ 2364924 h 2714626"/>
              <a:gd name="connsiteX7268" fmla="*/ 2616492 w 4719208"/>
              <a:gd name="connsiteY7268" fmla="*/ 2367455 h 2714626"/>
              <a:gd name="connsiteX7269" fmla="*/ 2616492 w 4719208"/>
              <a:gd name="connsiteY7269" fmla="*/ 2370349 h 2714626"/>
              <a:gd name="connsiteX7270" fmla="*/ 2609423 w 4719208"/>
              <a:gd name="connsiteY7270" fmla="*/ 2372158 h 2714626"/>
              <a:gd name="connsiteX7271" fmla="*/ 2603297 w 4719208"/>
              <a:gd name="connsiteY7271" fmla="*/ 2375051 h 2714626"/>
              <a:gd name="connsiteX7272" fmla="*/ 2598113 w 4719208"/>
              <a:gd name="connsiteY7272" fmla="*/ 2372158 h 2714626"/>
              <a:gd name="connsiteX7273" fmla="*/ 2588688 w 4719208"/>
              <a:gd name="connsiteY7273" fmla="*/ 2371072 h 2714626"/>
              <a:gd name="connsiteX7274" fmla="*/ 2578792 w 4719208"/>
              <a:gd name="connsiteY7274" fmla="*/ 2371795 h 2714626"/>
              <a:gd name="connsiteX7275" fmla="*/ 2569367 w 4719208"/>
              <a:gd name="connsiteY7275" fmla="*/ 2370710 h 2714626"/>
              <a:gd name="connsiteX7276" fmla="*/ 2564183 w 4719208"/>
              <a:gd name="connsiteY7276" fmla="*/ 2368178 h 2714626"/>
              <a:gd name="connsiteX7277" fmla="*/ 2559942 w 4719208"/>
              <a:gd name="connsiteY7277" fmla="*/ 2371795 h 2714626"/>
              <a:gd name="connsiteX7278" fmla="*/ 2557114 w 4719208"/>
              <a:gd name="connsiteY7278" fmla="*/ 2380115 h 2714626"/>
              <a:gd name="connsiteX7279" fmla="*/ 2556643 w 4719208"/>
              <a:gd name="connsiteY7279" fmla="*/ 2392774 h 2714626"/>
              <a:gd name="connsiteX7280" fmla="*/ 2555230 w 4719208"/>
              <a:gd name="connsiteY7280" fmla="*/ 2401092 h 2714626"/>
              <a:gd name="connsiteX7281" fmla="*/ 2557114 w 4719208"/>
              <a:gd name="connsiteY7281" fmla="*/ 2402539 h 2714626"/>
              <a:gd name="connsiteX7282" fmla="*/ 2559942 w 4719208"/>
              <a:gd name="connsiteY7282" fmla="*/ 2400369 h 2714626"/>
              <a:gd name="connsiteX7283" fmla="*/ 2561827 w 4719208"/>
              <a:gd name="connsiteY7283" fmla="*/ 2401816 h 2714626"/>
              <a:gd name="connsiteX7284" fmla="*/ 2564183 w 4719208"/>
              <a:gd name="connsiteY7284" fmla="*/ 2408326 h 2714626"/>
              <a:gd name="connsiteX7285" fmla="*/ 2564183 w 4719208"/>
              <a:gd name="connsiteY7285" fmla="*/ 2417730 h 2714626"/>
              <a:gd name="connsiteX7286" fmla="*/ 2559470 w 4719208"/>
              <a:gd name="connsiteY7286" fmla="*/ 2422794 h 2714626"/>
              <a:gd name="connsiteX7287" fmla="*/ 2564183 w 4719208"/>
              <a:gd name="connsiteY7287" fmla="*/ 2428581 h 2714626"/>
              <a:gd name="connsiteX7288" fmla="*/ 2575493 w 4719208"/>
              <a:gd name="connsiteY7288" fmla="*/ 2440155 h 2714626"/>
              <a:gd name="connsiteX7289" fmla="*/ 2577850 w 4719208"/>
              <a:gd name="connsiteY7289" fmla="*/ 2446303 h 2714626"/>
              <a:gd name="connsiteX7290" fmla="*/ 2557114 w 4719208"/>
              <a:gd name="connsiteY7290" fmla="*/ 2434368 h 2714626"/>
              <a:gd name="connsiteX7291" fmla="*/ 2541563 w 4719208"/>
              <a:gd name="connsiteY7291" fmla="*/ 2421708 h 2714626"/>
              <a:gd name="connsiteX7292" fmla="*/ 2538265 w 4719208"/>
              <a:gd name="connsiteY7292" fmla="*/ 2420623 h 2714626"/>
              <a:gd name="connsiteX7293" fmla="*/ 2535437 w 4719208"/>
              <a:gd name="connsiteY7293" fmla="*/ 2420623 h 2714626"/>
              <a:gd name="connsiteX7294" fmla="*/ 2534023 w 4719208"/>
              <a:gd name="connsiteY7294" fmla="*/ 2423155 h 2714626"/>
              <a:gd name="connsiteX7295" fmla="*/ 2531666 w 4719208"/>
              <a:gd name="connsiteY7295" fmla="*/ 2425325 h 2714626"/>
              <a:gd name="connsiteX7296" fmla="*/ 2528839 w 4719208"/>
              <a:gd name="connsiteY7296" fmla="*/ 2424964 h 2714626"/>
              <a:gd name="connsiteX7297" fmla="*/ 2527897 w 4719208"/>
              <a:gd name="connsiteY7297" fmla="*/ 2427496 h 2714626"/>
              <a:gd name="connsiteX7298" fmla="*/ 2530253 w 4719208"/>
              <a:gd name="connsiteY7298" fmla="*/ 2431113 h 2714626"/>
              <a:gd name="connsiteX7299" fmla="*/ 2529311 w 4719208"/>
              <a:gd name="connsiteY7299" fmla="*/ 2433283 h 2714626"/>
              <a:gd name="connsiteX7300" fmla="*/ 2526955 w 4719208"/>
              <a:gd name="connsiteY7300" fmla="*/ 2433644 h 2714626"/>
              <a:gd name="connsiteX7301" fmla="*/ 2530253 w 4719208"/>
              <a:gd name="connsiteY7301" fmla="*/ 2435453 h 2714626"/>
              <a:gd name="connsiteX7302" fmla="*/ 2532610 w 4719208"/>
              <a:gd name="connsiteY7302" fmla="*/ 2439070 h 2714626"/>
              <a:gd name="connsiteX7303" fmla="*/ 2533552 w 4719208"/>
              <a:gd name="connsiteY7303" fmla="*/ 2440878 h 2714626"/>
              <a:gd name="connsiteX7304" fmla="*/ 2540149 w 4719208"/>
              <a:gd name="connsiteY7304" fmla="*/ 2442687 h 2714626"/>
              <a:gd name="connsiteX7305" fmla="*/ 2547218 w 4719208"/>
              <a:gd name="connsiteY7305" fmla="*/ 2443771 h 2714626"/>
              <a:gd name="connsiteX7306" fmla="*/ 2544862 w 4719208"/>
              <a:gd name="connsiteY7306" fmla="*/ 2445580 h 2714626"/>
              <a:gd name="connsiteX7307" fmla="*/ 2542976 w 4719208"/>
              <a:gd name="connsiteY7307" fmla="*/ 2446665 h 2714626"/>
              <a:gd name="connsiteX7308" fmla="*/ 2547689 w 4719208"/>
              <a:gd name="connsiteY7308" fmla="*/ 2454984 h 2714626"/>
              <a:gd name="connsiteX7309" fmla="*/ 2556643 w 4719208"/>
              <a:gd name="connsiteY7309" fmla="*/ 2471622 h 2714626"/>
              <a:gd name="connsiteX7310" fmla="*/ 2558528 w 4719208"/>
              <a:gd name="connsiteY7310" fmla="*/ 2479941 h 2714626"/>
              <a:gd name="connsiteX7311" fmla="*/ 2564183 w 4719208"/>
              <a:gd name="connsiteY7311" fmla="*/ 2482834 h 2714626"/>
              <a:gd name="connsiteX7312" fmla="*/ 2566540 w 4719208"/>
              <a:gd name="connsiteY7312" fmla="*/ 2485366 h 2714626"/>
              <a:gd name="connsiteX7313" fmla="*/ 2560885 w 4719208"/>
              <a:gd name="connsiteY7313" fmla="*/ 2485727 h 2714626"/>
              <a:gd name="connsiteX7314" fmla="*/ 2553344 w 4719208"/>
              <a:gd name="connsiteY7314" fmla="*/ 2480664 h 2714626"/>
              <a:gd name="connsiteX7315" fmla="*/ 2547689 w 4719208"/>
              <a:gd name="connsiteY7315" fmla="*/ 2471260 h 2714626"/>
              <a:gd name="connsiteX7316" fmla="*/ 2540149 w 4719208"/>
              <a:gd name="connsiteY7316" fmla="*/ 2461856 h 2714626"/>
              <a:gd name="connsiteX7317" fmla="*/ 2534966 w 4719208"/>
              <a:gd name="connsiteY7317" fmla="*/ 2458601 h 2714626"/>
              <a:gd name="connsiteX7318" fmla="*/ 2531666 w 4719208"/>
              <a:gd name="connsiteY7318" fmla="*/ 2460409 h 2714626"/>
              <a:gd name="connsiteX7319" fmla="*/ 2529311 w 4719208"/>
              <a:gd name="connsiteY7319" fmla="*/ 2464026 h 2714626"/>
              <a:gd name="connsiteX7320" fmla="*/ 2526955 w 4719208"/>
              <a:gd name="connsiteY7320" fmla="*/ 2464388 h 2714626"/>
              <a:gd name="connsiteX7321" fmla="*/ 2524598 w 4719208"/>
              <a:gd name="connsiteY7321" fmla="*/ 2462941 h 2714626"/>
              <a:gd name="connsiteX7322" fmla="*/ 2522713 w 4719208"/>
              <a:gd name="connsiteY7322" fmla="*/ 2459325 h 2714626"/>
              <a:gd name="connsiteX7323" fmla="*/ 2520828 w 4719208"/>
              <a:gd name="connsiteY7323" fmla="*/ 2459325 h 2714626"/>
              <a:gd name="connsiteX7324" fmla="*/ 2518472 w 4719208"/>
              <a:gd name="connsiteY7324" fmla="*/ 2460771 h 2714626"/>
              <a:gd name="connsiteX7325" fmla="*/ 2516587 w 4719208"/>
              <a:gd name="connsiteY7325" fmla="*/ 2457154 h 2714626"/>
              <a:gd name="connsiteX7326" fmla="*/ 2513759 w 4719208"/>
              <a:gd name="connsiteY7326" fmla="*/ 2453537 h 2714626"/>
              <a:gd name="connsiteX7327" fmla="*/ 2515645 w 4719208"/>
              <a:gd name="connsiteY7327" fmla="*/ 2453176 h 2714626"/>
              <a:gd name="connsiteX7328" fmla="*/ 2518472 w 4719208"/>
              <a:gd name="connsiteY7328" fmla="*/ 2455708 h 2714626"/>
              <a:gd name="connsiteX7329" fmla="*/ 2520828 w 4719208"/>
              <a:gd name="connsiteY7329" fmla="*/ 2456793 h 2714626"/>
              <a:gd name="connsiteX7330" fmla="*/ 2521300 w 4719208"/>
              <a:gd name="connsiteY7330" fmla="*/ 2453537 h 2714626"/>
              <a:gd name="connsiteX7331" fmla="*/ 2514702 w 4719208"/>
              <a:gd name="connsiteY7331" fmla="*/ 2449920 h 2714626"/>
              <a:gd name="connsiteX7332" fmla="*/ 2510932 w 4719208"/>
              <a:gd name="connsiteY7332" fmla="*/ 2448474 h 2714626"/>
              <a:gd name="connsiteX7333" fmla="*/ 2513759 w 4719208"/>
              <a:gd name="connsiteY7333" fmla="*/ 2439431 h 2714626"/>
              <a:gd name="connsiteX7334" fmla="*/ 2515174 w 4719208"/>
              <a:gd name="connsiteY7334" fmla="*/ 2429665 h 2714626"/>
              <a:gd name="connsiteX7335" fmla="*/ 2519414 w 4719208"/>
              <a:gd name="connsiteY7335" fmla="*/ 2429665 h 2714626"/>
              <a:gd name="connsiteX7336" fmla="*/ 2523184 w 4719208"/>
              <a:gd name="connsiteY7336" fmla="*/ 2428581 h 2714626"/>
              <a:gd name="connsiteX7337" fmla="*/ 2520828 w 4719208"/>
              <a:gd name="connsiteY7337" fmla="*/ 2425325 h 2714626"/>
              <a:gd name="connsiteX7338" fmla="*/ 2510932 w 4719208"/>
              <a:gd name="connsiteY7338" fmla="*/ 2424240 h 2714626"/>
              <a:gd name="connsiteX7339" fmla="*/ 2507633 w 4719208"/>
              <a:gd name="connsiteY7339" fmla="*/ 2426049 h 2714626"/>
              <a:gd name="connsiteX7340" fmla="*/ 2504806 w 4719208"/>
              <a:gd name="connsiteY7340" fmla="*/ 2421708 h 2714626"/>
              <a:gd name="connsiteX7341" fmla="*/ 2496323 w 4719208"/>
              <a:gd name="connsiteY7341" fmla="*/ 2413390 h 2714626"/>
              <a:gd name="connsiteX7342" fmla="*/ 2494909 w 4719208"/>
              <a:gd name="connsiteY7342" fmla="*/ 2408688 h 2714626"/>
              <a:gd name="connsiteX7343" fmla="*/ 2502450 w 4719208"/>
              <a:gd name="connsiteY7343" fmla="*/ 2401454 h 2714626"/>
              <a:gd name="connsiteX7344" fmla="*/ 2510932 w 4719208"/>
              <a:gd name="connsiteY7344" fmla="*/ 2397837 h 2714626"/>
              <a:gd name="connsiteX7345" fmla="*/ 2510461 w 4719208"/>
              <a:gd name="connsiteY7345" fmla="*/ 2394582 h 2714626"/>
              <a:gd name="connsiteX7346" fmla="*/ 2504335 w 4719208"/>
              <a:gd name="connsiteY7346" fmla="*/ 2388433 h 2714626"/>
              <a:gd name="connsiteX7347" fmla="*/ 2500093 w 4719208"/>
              <a:gd name="connsiteY7347" fmla="*/ 2385178 h 2714626"/>
              <a:gd name="connsiteX7348" fmla="*/ 2501507 w 4719208"/>
              <a:gd name="connsiteY7348" fmla="*/ 2381200 h 2714626"/>
              <a:gd name="connsiteX7349" fmla="*/ 2496794 w 4719208"/>
              <a:gd name="connsiteY7349" fmla="*/ 2372881 h 2714626"/>
              <a:gd name="connsiteX7350" fmla="*/ 2487370 w 4719208"/>
              <a:gd name="connsiteY7350" fmla="*/ 2363477 h 2714626"/>
              <a:gd name="connsiteX7351" fmla="*/ 2480772 w 4719208"/>
              <a:gd name="connsiteY7351" fmla="*/ 2354435 h 2714626"/>
              <a:gd name="connsiteX7352" fmla="*/ 2480772 w 4719208"/>
              <a:gd name="connsiteY7352" fmla="*/ 2349733 h 2714626"/>
              <a:gd name="connsiteX7353" fmla="*/ 2471818 w 4719208"/>
              <a:gd name="connsiteY7353" fmla="*/ 2342137 h 2714626"/>
              <a:gd name="connsiteX7354" fmla="*/ 2450141 w 4719208"/>
              <a:gd name="connsiteY7354" fmla="*/ 2329116 h 2714626"/>
              <a:gd name="connsiteX7355" fmla="*/ 2438359 w 4719208"/>
              <a:gd name="connsiteY7355" fmla="*/ 2324414 h 2714626"/>
              <a:gd name="connsiteX7356" fmla="*/ 2441186 w 4719208"/>
              <a:gd name="connsiteY7356" fmla="*/ 2322244 h 2714626"/>
              <a:gd name="connsiteX7357" fmla="*/ 2444014 w 4719208"/>
              <a:gd name="connsiteY7357" fmla="*/ 2321882 h 2714626"/>
              <a:gd name="connsiteX7358" fmla="*/ 2436946 w 4719208"/>
              <a:gd name="connsiteY7358" fmla="*/ 2316457 h 2714626"/>
              <a:gd name="connsiteX7359" fmla="*/ 2425636 w 4719208"/>
              <a:gd name="connsiteY7359" fmla="*/ 2308862 h 2714626"/>
              <a:gd name="connsiteX7360" fmla="*/ 2421394 w 4719208"/>
              <a:gd name="connsiteY7360" fmla="*/ 2303075 h 2714626"/>
              <a:gd name="connsiteX7361" fmla="*/ 2422808 w 4719208"/>
              <a:gd name="connsiteY7361" fmla="*/ 2299819 h 2714626"/>
              <a:gd name="connsiteX7362" fmla="*/ 2413855 w 4719208"/>
              <a:gd name="connsiteY7362" fmla="*/ 2294756 h 2714626"/>
              <a:gd name="connsiteX7363" fmla="*/ 2402545 w 4719208"/>
              <a:gd name="connsiteY7363" fmla="*/ 2283905 h 2714626"/>
              <a:gd name="connsiteX7364" fmla="*/ 2397832 w 4719208"/>
              <a:gd name="connsiteY7364" fmla="*/ 2278118 h 2714626"/>
              <a:gd name="connsiteX7365" fmla="*/ 2399717 w 4719208"/>
              <a:gd name="connsiteY7365" fmla="*/ 2276310 h 2714626"/>
              <a:gd name="connsiteX7366" fmla="*/ 2405372 w 4719208"/>
              <a:gd name="connsiteY7366" fmla="*/ 2277033 h 2714626"/>
              <a:gd name="connsiteX7367" fmla="*/ 2408671 w 4719208"/>
              <a:gd name="connsiteY7367" fmla="*/ 2278118 h 2714626"/>
              <a:gd name="connsiteX7368" fmla="*/ 2409142 w 4719208"/>
              <a:gd name="connsiteY7368" fmla="*/ 2274501 h 2714626"/>
              <a:gd name="connsiteX7369" fmla="*/ 2404429 w 4719208"/>
              <a:gd name="connsiteY7369" fmla="*/ 2267629 h 2714626"/>
              <a:gd name="connsiteX7370" fmla="*/ 2402545 w 4719208"/>
              <a:gd name="connsiteY7370" fmla="*/ 2264012 h 2714626"/>
              <a:gd name="connsiteX7371" fmla="*/ 2396890 w 4719208"/>
              <a:gd name="connsiteY7371" fmla="*/ 2262927 h 2714626"/>
              <a:gd name="connsiteX7372" fmla="*/ 2388878 w 4719208"/>
              <a:gd name="connsiteY7372" fmla="*/ 2257140 h 2714626"/>
              <a:gd name="connsiteX7373" fmla="*/ 2381338 w 4719208"/>
              <a:gd name="connsiteY7373" fmla="*/ 2249906 h 2714626"/>
              <a:gd name="connsiteX7374" fmla="*/ 2372856 w 4719208"/>
              <a:gd name="connsiteY7374" fmla="*/ 2243035 h 2714626"/>
              <a:gd name="connsiteX7375" fmla="*/ 2367200 w 4719208"/>
              <a:gd name="connsiteY7375" fmla="*/ 2241588 h 2714626"/>
              <a:gd name="connsiteX7376" fmla="*/ 2365316 w 4719208"/>
              <a:gd name="connsiteY7376" fmla="*/ 2248460 h 2714626"/>
              <a:gd name="connsiteX7377" fmla="*/ 2367200 w 4719208"/>
              <a:gd name="connsiteY7377" fmla="*/ 2262927 h 2714626"/>
              <a:gd name="connsiteX7378" fmla="*/ 2366730 w 4719208"/>
              <a:gd name="connsiteY7378" fmla="*/ 2269800 h 2714626"/>
              <a:gd name="connsiteX7379" fmla="*/ 2365787 w 4719208"/>
              <a:gd name="connsiteY7379" fmla="*/ 2270161 h 2714626"/>
              <a:gd name="connsiteX7380" fmla="*/ 2362489 w 4719208"/>
              <a:gd name="connsiteY7380" fmla="*/ 2273416 h 2714626"/>
              <a:gd name="connsiteX7381" fmla="*/ 2365316 w 4719208"/>
              <a:gd name="connsiteY7381" fmla="*/ 2275586 h 2714626"/>
              <a:gd name="connsiteX7382" fmla="*/ 2362489 w 4719208"/>
              <a:gd name="connsiteY7382" fmla="*/ 2276310 h 2714626"/>
              <a:gd name="connsiteX7383" fmla="*/ 2359189 w 4719208"/>
              <a:gd name="connsiteY7383" fmla="*/ 2274501 h 2714626"/>
              <a:gd name="connsiteX7384" fmla="*/ 2358247 w 4719208"/>
              <a:gd name="connsiteY7384" fmla="*/ 2277033 h 2714626"/>
              <a:gd name="connsiteX7385" fmla="*/ 2362489 w 4719208"/>
              <a:gd name="connsiteY7385" fmla="*/ 2279203 h 2714626"/>
              <a:gd name="connsiteX7386" fmla="*/ 2359189 w 4719208"/>
              <a:gd name="connsiteY7386" fmla="*/ 2281011 h 2714626"/>
              <a:gd name="connsiteX7387" fmla="*/ 2358247 w 4719208"/>
              <a:gd name="connsiteY7387" fmla="*/ 2289331 h 2714626"/>
              <a:gd name="connsiteX7388" fmla="*/ 2355890 w 4719208"/>
              <a:gd name="connsiteY7388" fmla="*/ 2291501 h 2714626"/>
              <a:gd name="connsiteX7389" fmla="*/ 2359189 w 4719208"/>
              <a:gd name="connsiteY7389" fmla="*/ 2298734 h 2714626"/>
              <a:gd name="connsiteX7390" fmla="*/ 2362017 w 4719208"/>
              <a:gd name="connsiteY7390" fmla="*/ 2313564 h 2714626"/>
              <a:gd name="connsiteX7391" fmla="*/ 2365787 w 4719208"/>
              <a:gd name="connsiteY7391" fmla="*/ 2320074 h 2714626"/>
              <a:gd name="connsiteX7392" fmla="*/ 2362017 w 4719208"/>
              <a:gd name="connsiteY7392" fmla="*/ 2338520 h 2714626"/>
              <a:gd name="connsiteX7393" fmla="*/ 2355890 w 4719208"/>
              <a:gd name="connsiteY7393" fmla="*/ 2367094 h 2714626"/>
              <a:gd name="connsiteX7394" fmla="*/ 2348351 w 4719208"/>
              <a:gd name="connsiteY7394" fmla="*/ 2382284 h 2714626"/>
              <a:gd name="connsiteX7395" fmla="*/ 2350236 w 4719208"/>
              <a:gd name="connsiteY7395" fmla="*/ 2384816 h 2714626"/>
              <a:gd name="connsiteX7396" fmla="*/ 2352121 w 4719208"/>
              <a:gd name="connsiteY7396" fmla="*/ 2386986 h 2714626"/>
              <a:gd name="connsiteX7397" fmla="*/ 2348351 w 4719208"/>
              <a:gd name="connsiteY7397" fmla="*/ 2389518 h 2714626"/>
              <a:gd name="connsiteX7398" fmla="*/ 2342696 w 4719208"/>
              <a:gd name="connsiteY7398" fmla="*/ 2389518 h 2714626"/>
              <a:gd name="connsiteX7399" fmla="*/ 2344110 w 4719208"/>
              <a:gd name="connsiteY7399" fmla="*/ 2390965 h 2714626"/>
              <a:gd name="connsiteX7400" fmla="*/ 2345052 w 4719208"/>
              <a:gd name="connsiteY7400" fmla="*/ 2393135 h 2714626"/>
              <a:gd name="connsiteX7401" fmla="*/ 2338926 w 4719208"/>
              <a:gd name="connsiteY7401" fmla="*/ 2394582 h 2714626"/>
              <a:gd name="connsiteX7402" fmla="*/ 2331857 w 4719208"/>
              <a:gd name="connsiteY7402" fmla="*/ 2402901 h 2714626"/>
              <a:gd name="connsiteX7403" fmla="*/ 2328559 w 4719208"/>
              <a:gd name="connsiteY7403" fmla="*/ 2408326 h 2714626"/>
              <a:gd name="connsiteX7404" fmla="*/ 2325731 w 4719208"/>
              <a:gd name="connsiteY7404" fmla="*/ 2408326 h 2714626"/>
              <a:gd name="connsiteX7405" fmla="*/ 2322432 w 4719208"/>
              <a:gd name="connsiteY7405" fmla="*/ 2406517 h 2714626"/>
              <a:gd name="connsiteX7406" fmla="*/ 2322432 w 4719208"/>
              <a:gd name="connsiteY7406" fmla="*/ 2410134 h 2714626"/>
              <a:gd name="connsiteX7407" fmla="*/ 2318191 w 4719208"/>
              <a:gd name="connsiteY7407" fmla="*/ 2414837 h 2714626"/>
              <a:gd name="connsiteX7408" fmla="*/ 2312065 w 4719208"/>
              <a:gd name="connsiteY7408" fmla="*/ 2417730 h 2714626"/>
              <a:gd name="connsiteX7409" fmla="*/ 2306881 w 4719208"/>
              <a:gd name="connsiteY7409" fmla="*/ 2421708 h 2714626"/>
              <a:gd name="connsiteX7410" fmla="*/ 2305467 w 4719208"/>
              <a:gd name="connsiteY7410" fmla="*/ 2425325 h 2714626"/>
              <a:gd name="connsiteX7411" fmla="*/ 2294629 w 4719208"/>
              <a:gd name="connsiteY7411" fmla="*/ 2420623 h 2714626"/>
              <a:gd name="connsiteX7412" fmla="*/ 2273422 w 4719208"/>
              <a:gd name="connsiteY7412" fmla="*/ 2418091 h 2714626"/>
              <a:gd name="connsiteX7413" fmla="*/ 2251744 w 4719208"/>
              <a:gd name="connsiteY7413" fmla="*/ 2418815 h 2714626"/>
              <a:gd name="connsiteX7414" fmla="*/ 2231010 w 4719208"/>
              <a:gd name="connsiteY7414" fmla="*/ 2415922 h 2714626"/>
              <a:gd name="connsiteX7415" fmla="*/ 2220170 w 4719208"/>
              <a:gd name="connsiteY7415" fmla="*/ 2411220 h 2714626"/>
              <a:gd name="connsiteX7416" fmla="*/ 2222056 w 4719208"/>
              <a:gd name="connsiteY7416" fmla="*/ 2408326 h 2714626"/>
              <a:gd name="connsiteX7417" fmla="*/ 2219228 w 4719208"/>
              <a:gd name="connsiteY7417" fmla="*/ 2401816 h 2714626"/>
              <a:gd name="connsiteX7418" fmla="*/ 2217814 w 4719208"/>
              <a:gd name="connsiteY7418" fmla="*/ 2399284 h 2714626"/>
              <a:gd name="connsiteX7419" fmla="*/ 2232895 w 4719208"/>
              <a:gd name="connsiteY7419" fmla="*/ 2399284 h 2714626"/>
              <a:gd name="connsiteX7420" fmla="*/ 2263526 w 4719208"/>
              <a:gd name="connsiteY7420" fmla="*/ 2401816 h 2714626"/>
              <a:gd name="connsiteX7421" fmla="*/ 2277664 w 4719208"/>
              <a:gd name="connsiteY7421" fmla="*/ 2401816 h 2714626"/>
              <a:gd name="connsiteX7422" fmla="*/ 2279548 w 4719208"/>
              <a:gd name="connsiteY7422" fmla="*/ 2398199 h 2714626"/>
              <a:gd name="connsiteX7423" fmla="*/ 2277664 w 4719208"/>
              <a:gd name="connsiteY7423" fmla="*/ 2395667 h 2714626"/>
              <a:gd name="connsiteX7424" fmla="*/ 2275778 w 4719208"/>
              <a:gd name="connsiteY7424" fmla="*/ 2395306 h 2714626"/>
              <a:gd name="connsiteX7425" fmla="*/ 2273422 w 4719208"/>
              <a:gd name="connsiteY7425" fmla="*/ 2397837 h 2714626"/>
              <a:gd name="connsiteX7426" fmla="*/ 2271537 w 4719208"/>
              <a:gd name="connsiteY7426" fmla="*/ 2396390 h 2714626"/>
              <a:gd name="connsiteX7427" fmla="*/ 2273422 w 4719208"/>
              <a:gd name="connsiteY7427" fmla="*/ 2392774 h 2714626"/>
              <a:gd name="connsiteX7428" fmla="*/ 2269652 w 4719208"/>
              <a:gd name="connsiteY7428" fmla="*/ 2387348 h 2714626"/>
              <a:gd name="connsiteX7429" fmla="*/ 2251744 w 4719208"/>
              <a:gd name="connsiteY7429" fmla="*/ 2382284 h 2714626"/>
              <a:gd name="connsiteX7430" fmla="*/ 2241848 w 4719208"/>
              <a:gd name="connsiteY7430" fmla="*/ 2379029 h 2714626"/>
              <a:gd name="connsiteX7431" fmla="*/ 2240434 w 4719208"/>
              <a:gd name="connsiteY7431" fmla="*/ 2375412 h 2714626"/>
              <a:gd name="connsiteX7432" fmla="*/ 2238079 w 4719208"/>
              <a:gd name="connsiteY7432" fmla="*/ 2372158 h 2714626"/>
              <a:gd name="connsiteX7433" fmla="*/ 2231010 w 4719208"/>
              <a:gd name="connsiteY7433" fmla="*/ 2371072 h 2714626"/>
              <a:gd name="connsiteX7434" fmla="*/ 2216401 w 4719208"/>
              <a:gd name="connsiteY7434" fmla="*/ 2365647 h 2714626"/>
              <a:gd name="connsiteX7435" fmla="*/ 2212631 w 4719208"/>
              <a:gd name="connsiteY7435" fmla="*/ 2362030 h 2714626"/>
              <a:gd name="connsiteX7436" fmla="*/ 2200378 w 4719208"/>
              <a:gd name="connsiteY7436" fmla="*/ 2359136 h 2714626"/>
              <a:gd name="connsiteX7437" fmla="*/ 2182000 w 4719208"/>
              <a:gd name="connsiteY7437" fmla="*/ 2353711 h 2714626"/>
              <a:gd name="connsiteX7438" fmla="*/ 2173046 w 4719208"/>
              <a:gd name="connsiteY7438" fmla="*/ 2347924 h 2714626"/>
              <a:gd name="connsiteX7439" fmla="*/ 2170219 w 4719208"/>
              <a:gd name="connsiteY7439" fmla="*/ 2344307 h 2714626"/>
              <a:gd name="connsiteX7440" fmla="*/ 2181057 w 4719208"/>
              <a:gd name="connsiteY7440" fmla="*/ 2350818 h 2714626"/>
              <a:gd name="connsiteX7441" fmla="*/ 2206976 w 4719208"/>
              <a:gd name="connsiteY7441" fmla="*/ 2358052 h 2714626"/>
              <a:gd name="connsiteX7442" fmla="*/ 2218757 w 4719208"/>
              <a:gd name="connsiteY7442" fmla="*/ 2358775 h 2714626"/>
              <a:gd name="connsiteX7443" fmla="*/ 2218757 w 4719208"/>
              <a:gd name="connsiteY7443" fmla="*/ 2356604 h 2714626"/>
              <a:gd name="connsiteX7444" fmla="*/ 2214987 w 4719208"/>
              <a:gd name="connsiteY7444" fmla="*/ 2354435 h 2714626"/>
              <a:gd name="connsiteX7445" fmla="*/ 2206976 w 4719208"/>
              <a:gd name="connsiteY7445" fmla="*/ 2352988 h 2714626"/>
              <a:gd name="connsiteX7446" fmla="*/ 2203206 w 4719208"/>
              <a:gd name="connsiteY7446" fmla="*/ 2351903 h 2714626"/>
              <a:gd name="connsiteX7447" fmla="*/ 2209332 w 4719208"/>
              <a:gd name="connsiteY7447" fmla="*/ 2350456 h 2714626"/>
              <a:gd name="connsiteX7448" fmla="*/ 2214044 w 4719208"/>
              <a:gd name="connsiteY7448" fmla="*/ 2351541 h 2714626"/>
              <a:gd name="connsiteX7449" fmla="*/ 2214044 w 4719208"/>
              <a:gd name="connsiteY7449" fmla="*/ 2348286 h 2714626"/>
              <a:gd name="connsiteX7450" fmla="*/ 2210275 w 4719208"/>
              <a:gd name="connsiteY7450" fmla="*/ 2346116 h 2714626"/>
              <a:gd name="connsiteX7451" fmla="*/ 2201792 w 4719208"/>
              <a:gd name="connsiteY7451" fmla="*/ 2346116 h 2714626"/>
              <a:gd name="connsiteX7452" fmla="*/ 2196137 w 4719208"/>
              <a:gd name="connsiteY7452" fmla="*/ 2346116 h 2714626"/>
              <a:gd name="connsiteX7453" fmla="*/ 2195666 w 4719208"/>
              <a:gd name="connsiteY7453" fmla="*/ 2342499 h 2714626"/>
              <a:gd name="connsiteX7454" fmla="*/ 2189539 w 4719208"/>
              <a:gd name="connsiteY7454" fmla="*/ 2337435 h 2714626"/>
              <a:gd name="connsiteX7455" fmla="*/ 2177287 w 4719208"/>
              <a:gd name="connsiteY7455" fmla="*/ 2332733 h 2714626"/>
              <a:gd name="connsiteX7456" fmla="*/ 2170219 w 4719208"/>
              <a:gd name="connsiteY7456" fmla="*/ 2331648 h 2714626"/>
              <a:gd name="connsiteX7457" fmla="*/ 2171161 w 4719208"/>
              <a:gd name="connsiteY7457" fmla="*/ 2335265 h 2714626"/>
              <a:gd name="connsiteX7458" fmla="*/ 2171632 w 4719208"/>
              <a:gd name="connsiteY7458" fmla="*/ 2338520 h 2714626"/>
              <a:gd name="connsiteX7459" fmla="*/ 2167862 w 4719208"/>
              <a:gd name="connsiteY7459" fmla="*/ 2338882 h 2714626"/>
              <a:gd name="connsiteX7460" fmla="*/ 2163621 w 4719208"/>
              <a:gd name="connsiteY7460" fmla="*/ 2339605 h 2714626"/>
              <a:gd name="connsiteX7461" fmla="*/ 2163621 w 4719208"/>
              <a:gd name="connsiteY7461" fmla="*/ 2341414 h 2714626"/>
              <a:gd name="connsiteX7462" fmla="*/ 2165506 w 4719208"/>
              <a:gd name="connsiteY7462" fmla="*/ 2344669 h 2714626"/>
              <a:gd name="connsiteX7463" fmla="*/ 2169276 w 4719208"/>
              <a:gd name="connsiteY7463" fmla="*/ 2346116 h 2714626"/>
              <a:gd name="connsiteX7464" fmla="*/ 2166448 w 4719208"/>
              <a:gd name="connsiteY7464" fmla="*/ 2347201 h 2714626"/>
              <a:gd name="connsiteX7465" fmla="*/ 2165506 w 4719208"/>
              <a:gd name="connsiteY7465" fmla="*/ 2349733 h 2714626"/>
              <a:gd name="connsiteX7466" fmla="*/ 2168334 w 4719208"/>
              <a:gd name="connsiteY7466" fmla="*/ 2355158 h 2714626"/>
              <a:gd name="connsiteX7467" fmla="*/ 2171161 w 4719208"/>
              <a:gd name="connsiteY7467" fmla="*/ 2358052 h 2714626"/>
              <a:gd name="connsiteX7468" fmla="*/ 2169747 w 4719208"/>
              <a:gd name="connsiteY7468" fmla="*/ 2359136 h 2714626"/>
              <a:gd name="connsiteX7469" fmla="*/ 2166448 w 4719208"/>
              <a:gd name="connsiteY7469" fmla="*/ 2357690 h 2714626"/>
              <a:gd name="connsiteX7470" fmla="*/ 2164092 w 4719208"/>
              <a:gd name="connsiteY7470" fmla="*/ 2352988 h 2714626"/>
              <a:gd name="connsiteX7471" fmla="*/ 2165506 w 4719208"/>
              <a:gd name="connsiteY7471" fmla="*/ 2351903 h 2714626"/>
              <a:gd name="connsiteX7472" fmla="*/ 2162207 w 4719208"/>
              <a:gd name="connsiteY7472" fmla="*/ 2350456 h 2714626"/>
              <a:gd name="connsiteX7473" fmla="*/ 2162207 w 4719208"/>
              <a:gd name="connsiteY7473" fmla="*/ 2351541 h 2714626"/>
              <a:gd name="connsiteX7474" fmla="*/ 2159380 w 4719208"/>
              <a:gd name="connsiteY7474" fmla="*/ 2351541 h 2714626"/>
              <a:gd name="connsiteX7475" fmla="*/ 2158909 w 4719208"/>
              <a:gd name="connsiteY7475" fmla="*/ 2349371 h 2714626"/>
              <a:gd name="connsiteX7476" fmla="*/ 2156081 w 4719208"/>
              <a:gd name="connsiteY7476" fmla="*/ 2350456 h 2714626"/>
              <a:gd name="connsiteX7477" fmla="*/ 2150897 w 4719208"/>
              <a:gd name="connsiteY7477" fmla="*/ 2354435 h 2714626"/>
              <a:gd name="connsiteX7478" fmla="*/ 2149483 w 4719208"/>
              <a:gd name="connsiteY7478" fmla="*/ 2358775 h 2714626"/>
              <a:gd name="connsiteX7479" fmla="*/ 2146656 w 4719208"/>
              <a:gd name="connsiteY7479" fmla="*/ 2356604 h 2714626"/>
              <a:gd name="connsiteX7480" fmla="*/ 2140530 w 4719208"/>
              <a:gd name="connsiteY7480" fmla="*/ 2356243 h 2714626"/>
              <a:gd name="connsiteX7481" fmla="*/ 2131105 w 4719208"/>
              <a:gd name="connsiteY7481" fmla="*/ 2357328 h 2714626"/>
              <a:gd name="connsiteX7482" fmla="*/ 2124036 w 4719208"/>
              <a:gd name="connsiteY7482" fmla="*/ 2355520 h 2714626"/>
              <a:gd name="connsiteX7483" fmla="*/ 2122151 w 4719208"/>
              <a:gd name="connsiteY7483" fmla="*/ 2357328 h 2714626"/>
              <a:gd name="connsiteX7484" fmla="*/ 2123564 w 4719208"/>
              <a:gd name="connsiteY7484" fmla="*/ 2360945 h 2714626"/>
              <a:gd name="connsiteX7485" fmla="*/ 2121679 w 4719208"/>
              <a:gd name="connsiteY7485" fmla="*/ 2360945 h 2714626"/>
              <a:gd name="connsiteX7486" fmla="*/ 2119324 w 4719208"/>
              <a:gd name="connsiteY7486" fmla="*/ 2359136 h 2714626"/>
              <a:gd name="connsiteX7487" fmla="*/ 2120266 w 4719208"/>
              <a:gd name="connsiteY7487" fmla="*/ 2357690 h 2714626"/>
              <a:gd name="connsiteX7488" fmla="*/ 2109898 w 4719208"/>
              <a:gd name="connsiteY7488" fmla="*/ 2352988 h 2714626"/>
              <a:gd name="connsiteX7489" fmla="*/ 2100002 w 4719208"/>
              <a:gd name="connsiteY7489" fmla="*/ 2349371 h 2714626"/>
              <a:gd name="connsiteX7490" fmla="*/ 2094348 w 4719208"/>
              <a:gd name="connsiteY7490" fmla="*/ 2350456 h 2714626"/>
              <a:gd name="connsiteX7491" fmla="*/ 2083508 w 4719208"/>
              <a:gd name="connsiteY7491" fmla="*/ 2351541 h 2714626"/>
              <a:gd name="connsiteX7492" fmla="*/ 2076911 w 4719208"/>
              <a:gd name="connsiteY7492" fmla="*/ 2347924 h 2714626"/>
              <a:gd name="connsiteX7493" fmla="*/ 2074084 w 4719208"/>
              <a:gd name="connsiteY7493" fmla="*/ 2354073 h 2714626"/>
              <a:gd name="connsiteX7494" fmla="*/ 2069371 w 4719208"/>
              <a:gd name="connsiteY7494" fmla="*/ 2359136 h 2714626"/>
              <a:gd name="connsiteX7495" fmla="*/ 2061360 w 4719208"/>
              <a:gd name="connsiteY7495" fmla="*/ 2357690 h 2714626"/>
              <a:gd name="connsiteX7496" fmla="*/ 2048164 w 4719208"/>
              <a:gd name="connsiteY7496" fmla="*/ 2349009 h 2714626"/>
              <a:gd name="connsiteX7497" fmla="*/ 2036854 w 4719208"/>
              <a:gd name="connsiteY7497" fmla="*/ 2338882 h 2714626"/>
              <a:gd name="connsiteX7498" fmla="*/ 2027901 w 4719208"/>
              <a:gd name="connsiteY7498" fmla="*/ 2335265 h 2714626"/>
              <a:gd name="connsiteX7499" fmla="*/ 2020361 w 4719208"/>
              <a:gd name="connsiteY7499" fmla="*/ 2336350 h 2714626"/>
              <a:gd name="connsiteX7500" fmla="*/ 2016120 w 4719208"/>
              <a:gd name="connsiteY7500" fmla="*/ 2338520 h 2714626"/>
              <a:gd name="connsiteX7501" fmla="*/ 2015648 w 4719208"/>
              <a:gd name="connsiteY7501" fmla="*/ 2335265 h 2714626"/>
              <a:gd name="connsiteX7502" fmla="*/ 2018476 w 4719208"/>
              <a:gd name="connsiteY7502" fmla="*/ 2331287 h 2714626"/>
              <a:gd name="connsiteX7503" fmla="*/ 2021774 w 4719208"/>
              <a:gd name="connsiteY7503" fmla="*/ 2330201 h 2714626"/>
              <a:gd name="connsiteX7504" fmla="*/ 2012350 w 4719208"/>
              <a:gd name="connsiteY7504" fmla="*/ 2318627 h 2714626"/>
              <a:gd name="connsiteX7505" fmla="*/ 1984546 w 4719208"/>
              <a:gd name="connsiteY7505" fmla="*/ 2297288 h 2714626"/>
              <a:gd name="connsiteX7506" fmla="*/ 1969466 w 4719208"/>
              <a:gd name="connsiteY7506" fmla="*/ 2288969 h 2714626"/>
              <a:gd name="connsiteX7507" fmla="*/ 1967581 w 4719208"/>
              <a:gd name="connsiteY7507" fmla="*/ 2293671 h 2714626"/>
              <a:gd name="connsiteX7508" fmla="*/ 1969466 w 4719208"/>
              <a:gd name="connsiteY7508" fmla="*/ 2297649 h 2714626"/>
              <a:gd name="connsiteX7509" fmla="*/ 1964282 w 4719208"/>
              <a:gd name="connsiteY7509" fmla="*/ 2301628 h 2714626"/>
              <a:gd name="connsiteX7510" fmla="*/ 1961455 w 4719208"/>
              <a:gd name="connsiteY7510" fmla="*/ 2307053 h 2714626"/>
              <a:gd name="connsiteX7511" fmla="*/ 1958628 w 4719208"/>
              <a:gd name="connsiteY7511" fmla="*/ 2303075 h 2714626"/>
              <a:gd name="connsiteX7512" fmla="*/ 1953915 w 4719208"/>
              <a:gd name="connsiteY7512" fmla="*/ 2298373 h 2714626"/>
              <a:gd name="connsiteX7513" fmla="*/ 1955329 w 4719208"/>
              <a:gd name="connsiteY7513" fmla="*/ 2298373 h 2714626"/>
              <a:gd name="connsiteX7514" fmla="*/ 1957213 w 4719208"/>
              <a:gd name="connsiteY7514" fmla="*/ 2296202 h 2714626"/>
              <a:gd name="connsiteX7515" fmla="*/ 1954386 w 4719208"/>
              <a:gd name="connsiteY7515" fmla="*/ 2295117 h 2714626"/>
              <a:gd name="connsiteX7516" fmla="*/ 1958156 w 4719208"/>
              <a:gd name="connsiteY7516" fmla="*/ 2294033 h 2714626"/>
              <a:gd name="connsiteX7517" fmla="*/ 1961455 w 4719208"/>
              <a:gd name="connsiteY7517" fmla="*/ 2294756 h 2714626"/>
              <a:gd name="connsiteX7518" fmla="*/ 1958628 w 4719208"/>
              <a:gd name="connsiteY7518" fmla="*/ 2292585 h 2714626"/>
              <a:gd name="connsiteX7519" fmla="*/ 1954386 w 4719208"/>
              <a:gd name="connsiteY7519" fmla="*/ 2288969 h 2714626"/>
              <a:gd name="connsiteX7520" fmla="*/ 1952029 w 4719208"/>
              <a:gd name="connsiteY7520" fmla="*/ 2289331 h 2714626"/>
              <a:gd name="connsiteX7521" fmla="*/ 1949202 w 4719208"/>
              <a:gd name="connsiteY7521" fmla="*/ 2291139 h 2714626"/>
              <a:gd name="connsiteX7522" fmla="*/ 1947318 w 4719208"/>
              <a:gd name="connsiteY7522" fmla="*/ 2289331 h 2714626"/>
              <a:gd name="connsiteX7523" fmla="*/ 1947788 w 4719208"/>
              <a:gd name="connsiteY7523" fmla="*/ 2285714 h 2714626"/>
              <a:gd name="connsiteX7524" fmla="*/ 1949674 w 4719208"/>
              <a:gd name="connsiteY7524" fmla="*/ 2283905 h 2714626"/>
              <a:gd name="connsiteX7525" fmla="*/ 1946374 w 4719208"/>
              <a:gd name="connsiteY7525" fmla="*/ 2283182 h 2714626"/>
              <a:gd name="connsiteX7526" fmla="*/ 1946374 w 4719208"/>
              <a:gd name="connsiteY7526" fmla="*/ 2281011 h 2714626"/>
              <a:gd name="connsiteX7527" fmla="*/ 1946374 w 4719208"/>
              <a:gd name="connsiteY7527" fmla="*/ 2279565 h 2714626"/>
              <a:gd name="connsiteX7528" fmla="*/ 1944961 w 4719208"/>
              <a:gd name="connsiteY7528" fmla="*/ 2279203 h 2714626"/>
              <a:gd name="connsiteX7529" fmla="*/ 1942605 w 4719208"/>
              <a:gd name="connsiteY7529" fmla="*/ 2282097 h 2714626"/>
              <a:gd name="connsiteX7530" fmla="*/ 1943076 w 4719208"/>
              <a:gd name="connsiteY7530" fmla="*/ 2282820 h 2714626"/>
              <a:gd name="connsiteX7531" fmla="*/ 1940248 w 4719208"/>
              <a:gd name="connsiteY7531" fmla="*/ 2280650 h 2714626"/>
              <a:gd name="connsiteX7532" fmla="*/ 1928938 w 4719208"/>
              <a:gd name="connsiteY7532" fmla="*/ 2275948 h 2714626"/>
              <a:gd name="connsiteX7533" fmla="*/ 1922812 w 4719208"/>
              <a:gd name="connsiteY7533" fmla="*/ 2274501 h 2714626"/>
              <a:gd name="connsiteX7534" fmla="*/ 1924698 w 4719208"/>
              <a:gd name="connsiteY7534" fmla="*/ 2274501 h 2714626"/>
              <a:gd name="connsiteX7535" fmla="*/ 1923283 w 4719208"/>
              <a:gd name="connsiteY7535" fmla="*/ 2272693 h 2714626"/>
              <a:gd name="connsiteX7536" fmla="*/ 1920456 w 4719208"/>
              <a:gd name="connsiteY7536" fmla="*/ 2270161 h 2714626"/>
              <a:gd name="connsiteX7537" fmla="*/ 1919985 w 4719208"/>
              <a:gd name="connsiteY7537" fmla="*/ 2269076 h 2714626"/>
              <a:gd name="connsiteX7538" fmla="*/ 1922812 w 4719208"/>
              <a:gd name="connsiteY7538" fmla="*/ 2269800 h 2714626"/>
              <a:gd name="connsiteX7539" fmla="*/ 1903020 w 4719208"/>
              <a:gd name="connsiteY7539" fmla="*/ 2256779 h 2714626"/>
              <a:gd name="connsiteX7540" fmla="*/ 1889353 w 4719208"/>
              <a:gd name="connsiteY7540" fmla="*/ 2243757 h 2714626"/>
              <a:gd name="connsiteX7541" fmla="*/ 1887940 w 4719208"/>
              <a:gd name="connsiteY7541" fmla="*/ 2243035 h 2714626"/>
              <a:gd name="connsiteX7542" fmla="*/ 1887940 w 4719208"/>
              <a:gd name="connsiteY7542" fmla="*/ 2245205 h 2714626"/>
              <a:gd name="connsiteX7543" fmla="*/ 1886055 w 4719208"/>
              <a:gd name="connsiteY7543" fmla="*/ 2245205 h 2714626"/>
              <a:gd name="connsiteX7544" fmla="*/ 1883227 w 4719208"/>
              <a:gd name="connsiteY7544" fmla="*/ 2241226 h 2714626"/>
              <a:gd name="connsiteX7545" fmla="*/ 1877101 w 4719208"/>
              <a:gd name="connsiteY7545" fmla="*/ 2234715 h 2714626"/>
              <a:gd name="connsiteX7546" fmla="*/ 1875687 w 4719208"/>
              <a:gd name="connsiteY7546" fmla="*/ 2230737 h 2714626"/>
              <a:gd name="connsiteX7547" fmla="*/ 1877101 w 4719208"/>
              <a:gd name="connsiteY7547" fmla="*/ 2228205 h 2714626"/>
              <a:gd name="connsiteX7548" fmla="*/ 1866262 w 4719208"/>
              <a:gd name="connsiteY7548" fmla="*/ 2222418 h 2714626"/>
              <a:gd name="connsiteX7549" fmla="*/ 1858251 w 4719208"/>
              <a:gd name="connsiteY7549" fmla="*/ 2219163 h 2714626"/>
              <a:gd name="connsiteX7550" fmla="*/ 1857308 w 4719208"/>
              <a:gd name="connsiteY7550" fmla="*/ 2221333 h 2714626"/>
              <a:gd name="connsiteX7551" fmla="*/ 1859665 w 4719208"/>
              <a:gd name="connsiteY7551" fmla="*/ 2222418 h 2714626"/>
              <a:gd name="connsiteX7552" fmla="*/ 1856366 w 4719208"/>
              <a:gd name="connsiteY7552" fmla="*/ 2222418 h 2714626"/>
              <a:gd name="connsiteX7553" fmla="*/ 1856366 w 4719208"/>
              <a:gd name="connsiteY7553" fmla="*/ 2217716 h 2714626"/>
              <a:gd name="connsiteX7554" fmla="*/ 1856366 w 4719208"/>
              <a:gd name="connsiteY7554" fmla="*/ 2215546 h 2714626"/>
              <a:gd name="connsiteX7555" fmla="*/ 1848826 w 4719208"/>
              <a:gd name="connsiteY7555" fmla="*/ 2212291 h 2714626"/>
              <a:gd name="connsiteX7556" fmla="*/ 1837045 w 4719208"/>
              <a:gd name="connsiteY7556" fmla="*/ 2205781 h 2714626"/>
              <a:gd name="connsiteX7557" fmla="*/ 1830447 w 4719208"/>
              <a:gd name="connsiteY7557" fmla="*/ 2204695 h 2714626"/>
              <a:gd name="connsiteX7558" fmla="*/ 1832332 w 4719208"/>
              <a:gd name="connsiteY7558" fmla="*/ 2202525 h 2714626"/>
              <a:gd name="connsiteX7559" fmla="*/ 1830919 w 4719208"/>
              <a:gd name="connsiteY7559" fmla="*/ 2198908 h 2714626"/>
              <a:gd name="connsiteX7560" fmla="*/ 1830919 w 4719208"/>
              <a:gd name="connsiteY7560" fmla="*/ 2197461 h 2714626"/>
              <a:gd name="connsiteX7561" fmla="*/ 1828562 w 4719208"/>
              <a:gd name="connsiteY7561" fmla="*/ 2196738 h 2714626"/>
              <a:gd name="connsiteX7562" fmla="*/ 1825735 w 4719208"/>
              <a:gd name="connsiteY7562" fmla="*/ 2196738 h 2714626"/>
              <a:gd name="connsiteX7563" fmla="*/ 1825735 w 4719208"/>
              <a:gd name="connsiteY7563" fmla="*/ 2198185 h 2714626"/>
              <a:gd name="connsiteX7564" fmla="*/ 1829505 w 4719208"/>
              <a:gd name="connsiteY7564" fmla="*/ 2198908 h 2714626"/>
              <a:gd name="connsiteX7565" fmla="*/ 1829505 w 4719208"/>
              <a:gd name="connsiteY7565" fmla="*/ 2200355 h 2714626"/>
              <a:gd name="connsiteX7566" fmla="*/ 1821493 w 4719208"/>
              <a:gd name="connsiteY7566" fmla="*/ 2196376 h 2714626"/>
              <a:gd name="connsiteX7567" fmla="*/ 1801230 w 4719208"/>
              <a:gd name="connsiteY7567" fmla="*/ 2186973 h 2714626"/>
              <a:gd name="connsiteX7568" fmla="*/ 1791805 w 4719208"/>
              <a:gd name="connsiteY7568" fmla="*/ 2186250 h 2714626"/>
              <a:gd name="connsiteX7569" fmla="*/ 1790391 w 4719208"/>
              <a:gd name="connsiteY7569" fmla="*/ 2184802 h 2714626"/>
              <a:gd name="connsiteX7570" fmla="*/ 1791805 w 4719208"/>
              <a:gd name="connsiteY7570" fmla="*/ 2183356 h 2714626"/>
              <a:gd name="connsiteX7571" fmla="*/ 1793690 w 4719208"/>
              <a:gd name="connsiteY7571" fmla="*/ 2182270 h 2714626"/>
              <a:gd name="connsiteX7572" fmla="*/ 1788978 w 4719208"/>
              <a:gd name="connsiteY7572" fmla="*/ 2180824 h 2714626"/>
              <a:gd name="connsiteX7573" fmla="*/ 1780966 w 4719208"/>
              <a:gd name="connsiteY7573" fmla="*/ 2180101 h 2714626"/>
              <a:gd name="connsiteX7574" fmla="*/ 1776253 w 4719208"/>
              <a:gd name="connsiteY7574" fmla="*/ 2177930 h 2714626"/>
              <a:gd name="connsiteX7575" fmla="*/ 1783322 w 4719208"/>
              <a:gd name="connsiteY7575" fmla="*/ 2178654 h 2714626"/>
              <a:gd name="connsiteX7576" fmla="*/ 1789449 w 4719208"/>
              <a:gd name="connsiteY7576" fmla="*/ 2177569 h 2714626"/>
              <a:gd name="connsiteX7577" fmla="*/ 1787092 w 4719208"/>
              <a:gd name="connsiteY7577" fmla="*/ 2175037 h 2714626"/>
              <a:gd name="connsiteX7578" fmla="*/ 1784265 w 4719208"/>
              <a:gd name="connsiteY7578" fmla="*/ 2169612 h 2714626"/>
              <a:gd name="connsiteX7579" fmla="*/ 1780023 w 4719208"/>
              <a:gd name="connsiteY7579" fmla="*/ 2167803 h 2714626"/>
              <a:gd name="connsiteX7580" fmla="*/ 1778610 w 4719208"/>
              <a:gd name="connsiteY7580" fmla="*/ 2167803 h 2714626"/>
              <a:gd name="connsiteX7581" fmla="*/ 1778139 w 4719208"/>
              <a:gd name="connsiteY7581" fmla="*/ 2169250 h 2714626"/>
              <a:gd name="connsiteX7582" fmla="*/ 1774840 w 4719208"/>
              <a:gd name="connsiteY7582" fmla="*/ 2167080 h 2714626"/>
              <a:gd name="connsiteX7583" fmla="*/ 1773897 w 4719208"/>
              <a:gd name="connsiteY7583" fmla="*/ 2170696 h 2714626"/>
              <a:gd name="connsiteX7584" fmla="*/ 1772012 w 4719208"/>
              <a:gd name="connsiteY7584" fmla="*/ 2174313 h 2714626"/>
              <a:gd name="connsiteX7585" fmla="*/ 1770598 w 4719208"/>
              <a:gd name="connsiteY7585" fmla="*/ 2172144 h 2714626"/>
              <a:gd name="connsiteX7586" fmla="*/ 1770598 w 4719208"/>
              <a:gd name="connsiteY7586" fmla="*/ 2167080 h 2714626"/>
              <a:gd name="connsiteX7587" fmla="*/ 1773426 w 4719208"/>
              <a:gd name="connsiteY7587" fmla="*/ 2166718 h 2714626"/>
              <a:gd name="connsiteX7588" fmla="*/ 1770127 w 4719208"/>
              <a:gd name="connsiteY7588" fmla="*/ 2164548 h 2714626"/>
              <a:gd name="connsiteX7589" fmla="*/ 1771540 w 4719208"/>
              <a:gd name="connsiteY7589" fmla="*/ 2162378 h 2714626"/>
              <a:gd name="connsiteX7590" fmla="*/ 1764472 w 4719208"/>
              <a:gd name="connsiteY7590" fmla="*/ 2162378 h 2714626"/>
              <a:gd name="connsiteX7591" fmla="*/ 1757875 w 4719208"/>
              <a:gd name="connsiteY7591" fmla="*/ 2160208 h 2714626"/>
              <a:gd name="connsiteX7592" fmla="*/ 1757875 w 4719208"/>
              <a:gd name="connsiteY7592" fmla="*/ 2162378 h 2714626"/>
              <a:gd name="connsiteX7593" fmla="*/ 1762587 w 4719208"/>
              <a:gd name="connsiteY7593" fmla="*/ 2163101 h 2714626"/>
              <a:gd name="connsiteX7594" fmla="*/ 1764472 w 4719208"/>
              <a:gd name="connsiteY7594" fmla="*/ 2163825 h 2714626"/>
              <a:gd name="connsiteX7595" fmla="*/ 1759760 w 4719208"/>
              <a:gd name="connsiteY7595" fmla="*/ 2164910 h 2714626"/>
              <a:gd name="connsiteX7596" fmla="*/ 1748920 w 4719208"/>
              <a:gd name="connsiteY7596" fmla="*/ 2160931 h 2714626"/>
              <a:gd name="connsiteX7597" fmla="*/ 1744209 w 4719208"/>
              <a:gd name="connsiteY7597" fmla="*/ 2159122 h 2714626"/>
              <a:gd name="connsiteX7598" fmla="*/ 1750335 w 4719208"/>
              <a:gd name="connsiteY7598" fmla="*/ 2158761 h 2714626"/>
              <a:gd name="connsiteX7599" fmla="*/ 1756461 w 4719208"/>
              <a:gd name="connsiteY7599" fmla="*/ 2159846 h 2714626"/>
              <a:gd name="connsiteX7600" fmla="*/ 1754576 w 4719208"/>
              <a:gd name="connsiteY7600" fmla="*/ 2155506 h 2714626"/>
              <a:gd name="connsiteX7601" fmla="*/ 1748450 w 4719208"/>
              <a:gd name="connsiteY7601" fmla="*/ 2154059 h 2714626"/>
              <a:gd name="connsiteX7602" fmla="*/ 1750335 w 4719208"/>
              <a:gd name="connsiteY7602" fmla="*/ 2153697 h 2714626"/>
              <a:gd name="connsiteX7603" fmla="*/ 1752220 w 4719208"/>
              <a:gd name="connsiteY7603" fmla="*/ 2151889 h 2714626"/>
              <a:gd name="connsiteX7604" fmla="*/ 1742323 w 4719208"/>
              <a:gd name="connsiteY7604" fmla="*/ 2147910 h 2714626"/>
              <a:gd name="connsiteX7605" fmla="*/ 1731484 w 4719208"/>
              <a:gd name="connsiteY7605" fmla="*/ 2143570 h 2714626"/>
              <a:gd name="connsiteX7606" fmla="*/ 1730071 w 4719208"/>
              <a:gd name="connsiteY7606" fmla="*/ 2138868 h 2714626"/>
              <a:gd name="connsiteX7607" fmla="*/ 1726772 w 4719208"/>
              <a:gd name="connsiteY7607" fmla="*/ 2138506 h 2714626"/>
              <a:gd name="connsiteX7608" fmla="*/ 1723002 w 4719208"/>
              <a:gd name="connsiteY7608" fmla="*/ 2137421 h 2714626"/>
              <a:gd name="connsiteX7609" fmla="*/ 1722531 w 4719208"/>
              <a:gd name="connsiteY7609" fmla="*/ 2134889 h 2714626"/>
              <a:gd name="connsiteX7610" fmla="*/ 1720646 w 4719208"/>
              <a:gd name="connsiteY7610" fmla="*/ 2134166 h 2714626"/>
              <a:gd name="connsiteX7611" fmla="*/ 1718290 w 4719208"/>
              <a:gd name="connsiteY7611" fmla="*/ 2134889 h 2714626"/>
              <a:gd name="connsiteX7612" fmla="*/ 1720646 w 4719208"/>
              <a:gd name="connsiteY7612" fmla="*/ 2137421 h 2714626"/>
              <a:gd name="connsiteX7613" fmla="*/ 1723002 w 4719208"/>
              <a:gd name="connsiteY7613" fmla="*/ 2139953 h 2714626"/>
              <a:gd name="connsiteX7614" fmla="*/ 1718290 w 4719208"/>
              <a:gd name="connsiteY7614" fmla="*/ 2138506 h 2714626"/>
              <a:gd name="connsiteX7615" fmla="*/ 1714990 w 4719208"/>
              <a:gd name="connsiteY7615" fmla="*/ 2134166 h 2714626"/>
              <a:gd name="connsiteX7616" fmla="*/ 1713106 w 4719208"/>
              <a:gd name="connsiteY7616" fmla="*/ 2135251 h 2714626"/>
              <a:gd name="connsiteX7617" fmla="*/ 1706037 w 4719208"/>
              <a:gd name="connsiteY7617" fmla="*/ 2131634 h 2714626"/>
              <a:gd name="connsiteX7618" fmla="*/ 1703289 w 4719208"/>
              <a:gd name="connsiteY7618" fmla="*/ 2132057 h 2714626"/>
              <a:gd name="connsiteX7619" fmla="*/ 1702738 w 4719208"/>
              <a:gd name="connsiteY7619" fmla="*/ 2131634 h 2714626"/>
              <a:gd name="connsiteX7620" fmla="*/ 1702639 w 4719208"/>
              <a:gd name="connsiteY7620" fmla="*/ 2131686 h 2714626"/>
              <a:gd name="connsiteX7621" fmla="*/ 1691900 w 4719208"/>
              <a:gd name="connsiteY7621" fmla="*/ 2124762 h 2714626"/>
              <a:gd name="connsiteX7622" fmla="*/ 1666923 w 4719208"/>
              <a:gd name="connsiteY7622" fmla="*/ 2115720 h 2714626"/>
              <a:gd name="connsiteX7623" fmla="*/ 1652786 w 4719208"/>
              <a:gd name="connsiteY7623" fmla="*/ 2108125 h 2714626"/>
              <a:gd name="connsiteX7624" fmla="*/ 1647603 w 4719208"/>
              <a:gd name="connsiteY7624" fmla="*/ 2103423 h 2714626"/>
              <a:gd name="connsiteX7625" fmla="*/ 1642419 w 4719208"/>
              <a:gd name="connsiteY7625" fmla="*/ 2102699 h 2714626"/>
              <a:gd name="connsiteX7626" fmla="*/ 1636764 w 4719208"/>
              <a:gd name="connsiteY7626" fmla="*/ 2100529 h 2714626"/>
              <a:gd name="connsiteX7627" fmla="*/ 1636764 w 4719208"/>
              <a:gd name="connsiteY7627" fmla="*/ 2098359 h 2714626"/>
              <a:gd name="connsiteX7628" fmla="*/ 1639120 w 4719208"/>
              <a:gd name="connsiteY7628" fmla="*/ 2096189 h 2714626"/>
              <a:gd name="connsiteX7629" fmla="*/ 1635821 w 4719208"/>
              <a:gd name="connsiteY7629" fmla="*/ 2094742 h 2714626"/>
              <a:gd name="connsiteX7630" fmla="*/ 1634878 w 4719208"/>
              <a:gd name="connsiteY7630" fmla="*/ 2092572 h 2714626"/>
              <a:gd name="connsiteX7631" fmla="*/ 1632993 w 4719208"/>
              <a:gd name="connsiteY7631" fmla="*/ 2092210 h 2714626"/>
              <a:gd name="connsiteX7632" fmla="*/ 1628281 w 4719208"/>
              <a:gd name="connsiteY7632" fmla="*/ 2093295 h 2714626"/>
              <a:gd name="connsiteX7633" fmla="*/ 1628752 w 4719208"/>
              <a:gd name="connsiteY7633" fmla="*/ 2094742 h 2714626"/>
              <a:gd name="connsiteX7634" fmla="*/ 1626867 w 4719208"/>
              <a:gd name="connsiteY7634" fmla="*/ 2094742 h 2714626"/>
              <a:gd name="connsiteX7635" fmla="*/ 1625925 w 4719208"/>
              <a:gd name="connsiteY7635" fmla="*/ 2091125 h 2714626"/>
              <a:gd name="connsiteX7636" fmla="*/ 1628752 w 4719208"/>
              <a:gd name="connsiteY7636" fmla="*/ 2090402 h 2714626"/>
              <a:gd name="connsiteX7637" fmla="*/ 1629694 w 4719208"/>
              <a:gd name="connsiteY7637" fmla="*/ 2088593 h 2714626"/>
              <a:gd name="connsiteX7638" fmla="*/ 1623568 w 4719208"/>
              <a:gd name="connsiteY7638" fmla="*/ 2085338 h 2714626"/>
              <a:gd name="connsiteX7639" fmla="*/ 1619799 w 4719208"/>
              <a:gd name="connsiteY7639" fmla="*/ 2083168 h 2714626"/>
              <a:gd name="connsiteX7640" fmla="*/ 1618856 w 4719208"/>
              <a:gd name="connsiteY7640" fmla="*/ 2084977 h 2714626"/>
              <a:gd name="connsiteX7641" fmla="*/ 1622155 w 4719208"/>
              <a:gd name="connsiteY7641" fmla="*/ 2087509 h 2714626"/>
              <a:gd name="connsiteX7642" fmla="*/ 1622626 w 4719208"/>
              <a:gd name="connsiteY7642" fmla="*/ 2088593 h 2714626"/>
              <a:gd name="connsiteX7643" fmla="*/ 1612730 w 4719208"/>
              <a:gd name="connsiteY7643" fmla="*/ 2082806 h 2714626"/>
              <a:gd name="connsiteX7644" fmla="*/ 1599063 w 4719208"/>
              <a:gd name="connsiteY7644" fmla="*/ 2079189 h 2714626"/>
              <a:gd name="connsiteX7645" fmla="*/ 1598121 w 4719208"/>
              <a:gd name="connsiteY7645" fmla="*/ 2077381 h 2714626"/>
              <a:gd name="connsiteX7646" fmla="*/ 1603776 w 4719208"/>
              <a:gd name="connsiteY7646" fmla="*/ 2080275 h 2714626"/>
              <a:gd name="connsiteX7647" fmla="*/ 1605661 w 4719208"/>
              <a:gd name="connsiteY7647" fmla="*/ 2080275 h 2714626"/>
              <a:gd name="connsiteX7648" fmla="*/ 1605661 w 4719208"/>
              <a:gd name="connsiteY7648" fmla="*/ 2075934 h 2714626"/>
              <a:gd name="connsiteX7649" fmla="*/ 1601891 w 4719208"/>
              <a:gd name="connsiteY7649" fmla="*/ 2068339 h 2714626"/>
              <a:gd name="connsiteX7650" fmla="*/ 1597650 w 4719208"/>
              <a:gd name="connsiteY7650" fmla="*/ 2063998 h 2714626"/>
              <a:gd name="connsiteX7651" fmla="*/ 1602363 w 4719208"/>
              <a:gd name="connsiteY7651" fmla="*/ 2066169 h 2714626"/>
              <a:gd name="connsiteX7652" fmla="*/ 1606604 w 4719208"/>
              <a:gd name="connsiteY7652" fmla="*/ 2074487 h 2714626"/>
              <a:gd name="connsiteX7653" fmla="*/ 1609902 w 4719208"/>
              <a:gd name="connsiteY7653" fmla="*/ 2077381 h 2714626"/>
              <a:gd name="connsiteX7654" fmla="*/ 1612730 w 4719208"/>
              <a:gd name="connsiteY7654" fmla="*/ 2076658 h 2714626"/>
              <a:gd name="connsiteX7655" fmla="*/ 1617913 w 4719208"/>
              <a:gd name="connsiteY7655" fmla="*/ 2078104 h 2714626"/>
              <a:gd name="connsiteX7656" fmla="*/ 1627338 w 4719208"/>
              <a:gd name="connsiteY7656" fmla="*/ 2084977 h 2714626"/>
              <a:gd name="connsiteX7657" fmla="*/ 1633465 w 4719208"/>
              <a:gd name="connsiteY7657" fmla="*/ 2089678 h 2714626"/>
              <a:gd name="connsiteX7658" fmla="*/ 1635821 w 4719208"/>
              <a:gd name="connsiteY7658" fmla="*/ 2089678 h 2714626"/>
              <a:gd name="connsiteX7659" fmla="*/ 1636764 w 4719208"/>
              <a:gd name="connsiteY7659" fmla="*/ 2090040 h 2714626"/>
              <a:gd name="connsiteX7660" fmla="*/ 1638177 w 4719208"/>
              <a:gd name="connsiteY7660" fmla="*/ 2088593 h 2714626"/>
              <a:gd name="connsiteX7661" fmla="*/ 1636293 w 4719208"/>
              <a:gd name="connsiteY7661" fmla="*/ 2086785 h 2714626"/>
              <a:gd name="connsiteX7662" fmla="*/ 1641004 w 4719208"/>
              <a:gd name="connsiteY7662" fmla="*/ 2088955 h 2714626"/>
              <a:gd name="connsiteX7663" fmla="*/ 1647603 w 4719208"/>
              <a:gd name="connsiteY7663" fmla="*/ 2095827 h 2714626"/>
              <a:gd name="connsiteX7664" fmla="*/ 1653258 w 4719208"/>
              <a:gd name="connsiteY7664" fmla="*/ 2097274 h 2714626"/>
              <a:gd name="connsiteX7665" fmla="*/ 1656556 w 4719208"/>
              <a:gd name="connsiteY7665" fmla="*/ 2095827 h 2714626"/>
              <a:gd name="connsiteX7666" fmla="*/ 1654671 w 4719208"/>
              <a:gd name="connsiteY7666" fmla="*/ 2093657 h 2714626"/>
              <a:gd name="connsiteX7667" fmla="*/ 1649958 w 4719208"/>
              <a:gd name="connsiteY7667" fmla="*/ 2092572 h 2714626"/>
              <a:gd name="connsiteX7668" fmla="*/ 1651372 w 4719208"/>
              <a:gd name="connsiteY7668" fmla="*/ 2088955 h 2714626"/>
              <a:gd name="connsiteX7669" fmla="*/ 1645717 w 4719208"/>
              <a:gd name="connsiteY7669" fmla="*/ 2088593 h 2714626"/>
              <a:gd name="connsiteX7670" fmla="*/ 1642890 w 4719208"/>
              <a:gd name="connsiteY7670" fmla="*/ 2085700 h 2714626"/>
              <a:gd name="connsiteX7671" fmla="*/ 1651372 w 4719208"/>
              <a:gd name="connsiteY7671" fmla="*/ 2087509 h 2714626"/>
              <a:gd name="connsiteX7672" fmla="*/ 1665981 w 4719208"/>
              <a:gd name="connsiteY7672" fmla="*/ 2094380 h 2714626"/>
              <a:gd name="connsiteX7673" fmla="*/ 1686716 w 4719208"/>
              <a:gd name="connsiteY7673" fmla="*/ 2106677 h 2714626"/>
              <a:gd name="connsiteX7674" fmla="*/ 1698026 w 4719208"/>
              <a:gd name="connsiteY7674" fmla="*/ 2111380 h 2714626"/>
              <a:gd name="connsiteX7675" fmla="*/ 1690015 w 4719208"/>
              <a:gd name="connsiteY7675" fmla="*/ 2104146 h 2714626"/>
              <a:gd name="connsiteX7676" fmla="*/ 1684360 w 4719208"/>
              <a:gd name="connsiteY7676" fmla="*/ 2097274 h 2714626"/>
              <a:gd name="connsiteX7677" fmla="*/ 1685774 w 4719208"/>
              <a:gd name="connsiteY7677" fmla="*/ 2096189 h 2714626"/>
              <a:gd name="connsiteX7678" fmla="*/ 1689072 w 4719208"/>
              <a:gd name="connsiteY7678" fmla="*/ 2098359 h 2714626"/>
              <a:gd name="connsiteX7679" fmla="*/ 1690486 w 4719208"/>
              <a:gd name="connsiteY7679" fmla="*/ 2096912 h 2714626"/>
              <a:gd name="connsiteX7680" fmla="*/ 1689072 w 4719208"/>
              <a:gd name="connsiteY7680" fmla="*/ 2094742 h 2714626"/>
              <a:gd name="connsiteX7681" fmla="*/ 1681532 w 4719208"/>
              <a:gd name="connsiteY7681" fmla="*/ 2090402 h 2714626"/>
              <a:gd name="connsiteX7682" fmla="*/ 1681532 w 4719208"/>
              <a:gd name="connsiteY7682" fmla="*/ 2087870 h 2714626"/>
              <a:gd name="connsiteX7683" fmla="*/ 1679647 w 4719208"/>
              <a:gd name="connsiteY7683" fmla="*/ 2087509 h 2714626"/>
              <a:gd name="connsiteX7684" fmla="*/ 1681060 w 4719208"/>
              <a:gd name="connsiteY7684" fmla="*/ 2090402 h 2714626"/>
              <a:gd name="connsiteX7685" fmla="*/ 1679647 w 4719208"/>
              <a:gd name="connsiteY7685" fmla="*/ 2092210 h 2714626"/>
              <a:gd name="connsiteX7686" fmla="*/ 1679176 w 4719208"/>
              <a:gd name="connsiteY7686" fmla="*/ 2090040 h 2714626"/>
              <a:gd name="connsiteX7687" fmla="*/ 1673050 w 4719208"/>
              <a:gd name="connsiteY7687" fmla="*/ 2088593 h 2714626"/>
              <a:gd name="connsiteX7688" fmla="*/ 1673521 w 4719208"/>
              <a:gd name="connsiteY7688" fmla="*/ 2090040 h 2714626"/>
              <a:gd name="connsiteX7689" fmla="*/ 1667395 w 4719208"/>
              <a:gd name="connsiteY7689" fmla="*/ 2084977 h 2714626"/>
              <a:gd name="connsiteX7690" fmla="*/ 1653729 w 4719208"/>
              <a:gd name="connsiteY7690" fmla="*/ 2072679 h 2714626"/>
              <a:gd name="connsiteX7691" fmla="*/ 1643832 w 4719208"/>
              <a:gd name="connsiteY7691" fmla="*/ 2067615 h 2714626"/>
              <a:gd name="connsiteX7692" fmla="*/ 1639591 w 4719208"/>
              <a:gd name="connsiteY7692" fmla="*/ 2067254 h 2714626"/>
              <a:gd name="connsiteX7693" fmla="*/ 1639120 w 4719208"/>
              <a:gd name="connsiteY7693" fmla="*/ 2065084 h 2714626"/>
              <a:gd name="connsiteX7694" fmla="*/ 1644303 w 4719208"/>
              <a:gd name="connsiteY7694" fmla="*/ 2065084 h 2714626"/>
              <a:gd name="connsiteX7695" fmla="*/ 1645717 w 4719208"/>
              <a:gd name="connsiteY7695" fmla="*/ 2063998 h 2714626"/>
              <a:gd name="connsiteX7696" fmla="*/ 1634878 w 4719208"/>
              <a:gd name="connsiteY7696" fmla="*/ 2061467 h 2714626"/>
              <a:gd name="connsiteX7697" fmla="*/ 1624040 w 4719208"/>
              <a:gd name="connsiteY7697" fmla="*/ 2056765 h 2714626"/>
              <a:gd name="connsiteX7698" fmla="*/ 1622626 w 4719208"/>
              <a:gd name="connsiteY7698" fmla="*/ 2055680 h 2714626"/>
              <a:gd name="connsiteX7699" fmla="*/ 1625454 w 4719208"/>
              <a:gd name="connsiteY7699" fmla="*/ 2055318 h 2714626"/>
              <a:gd name="connsiteX7700" fmla="*/ 1624511 w 4719208"/>
              <a:gd name="connsiteY7700" fmla="*/ 2053509 h 2714626"/>
              <a:gd name="connsiteX7701" fmla="*/ 1623568 w 4719208"/>
              <a:gd name="connsiteY7701" fmla="*/ 2052424 h 2714626"/>
              <a:gd name="connsiteX7702" fmla="*/ 1619799 w 4719208"/>
              <a:gd name="connsiteY7702" fmla="*/ 2053148 h 2714626"/>
              <a:gd name="connsiteX7703" fmla="*/ 1618856 w 4719208"/>
              <a:gd name="connsiteY7703" fmla="*/ 2054233 h 2714626"/>
              <a:gd name="connsiteX7704" fmla="*/ 1618856 w 4719208"/>
              <a:gd name="connsiteY7704" fmla="*/ 2052063 h 2714626"/>
              <a:gd name="connsiteX7705" fmla="*/ 1616500 w 4719208"/>
              <a:gd name="connsiteY7705" fmla="*/ 2047361 h 2714626"/>
              <a:gd name="connsiteX7706" fmla="*/ 1618856 w 4719208"/>
              <a:gd name="connsiteY7706" fmla="*/ 2046275 h 2714626"/>
              <a:gd name="connsiteX7707" fmla="*/ 1609902 w 4719208"/>
              <a:gd name="connsiteY7707" fmla="*/ 2044829 h 2714626"/>
              <a:gd name="connsiteX7708" fmla="*/ 1601891 w 4719208"/>
              <a:gd name="connsiteY7708" fmla="*/ 2041574 h 2714626"/>
              <a:gd name="connsiteX7709" fmla="*/ 1603776 w 4719208"/>
              <a:gd name="connsiteY7709" fmla="*/ 2041212 h 2714626"/>
              <a:gd name="connsiteX7710" fmla="*/ 1606604 w 4719208"/>
              <a:gd name="connsiteY7710" fmla="*/ 2040489 h 2714626"/>
              <a:gd name="connsiteX7711" fmla="*/ 1597650 w 4719208"/>
              <a:gd name="connsiteY7711" fmla="*/ 2039042 h 2714626"/>
              <a:gd name="connsiteX7712" fmla="*/ 1584926 w 4719208"/>
              <a:gd name="connsiteY7712" fmla="*/ 2031085 h 2714626"/>
              <a:gd name="connsiteX7713" fmla="*/ 1577386 w 4719208"/>
              <a:gd name="connsiteY7713" fmla="*/ 2028191 h 2714626"/>
              <a:gd name="connsiteX7714" fmla="*/ 1579271 w 4719208"/>
              <a:gd name="connsiteY7714" fmla="*/ 2028191 h 2714626"/>
              <a:gd name="connsiteX7715" fmla="*/ 1580685 w 4719208"/>
              <a:gd name="connsiteY7715" fmla="*/ 2027106 h 2714626"/>
              <a:gd name="connsiteX7716" fmla="*/ 1550996 w 4719208"/>
              <a:gd name="connsiteY7716" fmla="*/ 2009384 h 2714626"/>
              <a:gd name="connsiteX7717" fmla="*/ 1522250 w 4719208"/>
              <a:gd name="connsiteY7717" fmla="*/ 1994193 h 2714626"/>
              <a:gd name="connsiteX7718" fmla="*/ 1525077 w 4719208"/>
              <a:gd name="connsiteY7718" fmla="*/ 1993108 h 2714626"/>
              <a:gd name="connsiteX7719" fmla="*/ 1529790 w 4719208"/>
              <a:gd name="connsiteY7719" fmla="*/ 1994193 h 2714626"/>
              <a:gd name="connsiteX7720" fmla="*/ 1532617 w 4719208"/>
              <a:gd name="connsiteY7720" fmla="*/ 1995639 h 2714626"/>
              <a:gd name="connsiteX7721" fmla="*/ 1532617 w 4719208"/>
              <a:gd name="connsiteY7721" fmla="*/ 1993108 h 2714626"/>
              <a:gd name="connsiteX7722" fmla="*/ 1527905 w 4719208"/>
              <a:gd name="connsiteY7722" fmla="*/ 1989129 h 2714626"/>
              <a:gd name="connsiteX7723" fmla="*/ 1516124 w 4719208"/>
              <a:gd name="connsiteY7723" fmla="*/ 1983704 h 2714626"/>
              <a:gd name="connsiteX7724" fmla="*/ 1509526 w 4719208"/>
              <a:gd name="connsiteY7724" fmla="*/ 1979725 h 2714626"/>
              <a:gd name="connsiteX7725" fmla="*/ 1508112 w 4719208"/>
              <a:gd name="connsiteY7725" fmla="*/ 1977193 h 2714626"/>
              <a:gd name="connsiteX7726" fmla="*/ 1506699 w 4719208"/>
              <a:gd name="connsiteY7726" fmla="*/ 1974300 h 2714626"/>
              <a:gd name="connsiteX7727" fmla="*/ 1503400 w 4719208"/>
              <a:gd name="connsiteY7727" fmla="*/ 1974300 h 2714626"/>
              <a:gd name="connsiteX7728" fmla="*/ 1501986 w 4719208"/>
              <a:gd name="connsiteY7728" fmla="*/ 1975385 h 2714626"/>
              <a:gd name="connsiteX7729" fmla="*/ 1492561 w 4719208"/>
              <a:gd name="connsiteY7729" fmla="*/ 1970321 h 2714626"/>
              <a:gd name="connsiteX7730" fmla="*/ 1487848 w 4719208"/>
              <a:gd name="connsiteY7730" fmla="*/ 1963449 h 2714626"/>
              <a:gd name="connsiteX7731" fmla="*/ 1494918 w 4719208"/>
              <a:gd name="connsiteY7731" fmla="*/ 1968151 h 2714626"/>
              <a:gd name="connsiteX7732" fmla="*/ 1502457 w 4719208"/>
              <a:gd name="connsiteY7732" fmla="*/ 1970682 h 2714626"/>
              <a:gd name="connsiteX7733" fmla="*/ 1501044 w 4719208"/>
              <a:gd name="connsiteY7733" fmla="*/ 1966704 h 2714626"/>
              <a:gd name="connsiteX7734" fmla="*/ 1494446 w 4719208"/>
              <a:gd name="connsiteY7734" fmla="*/ 1958747 h 2714626"/>
              <a:gd name="connsiteX7735" fmla="*/ 1494446 w 4719208"/>
              <a:gd name="connsiteY7735" fmla="*/ 1954768 h 2714626"/>
              <a:gd name="connsiteX7736" fmla="*/ 1501986 w 4719208"/>
              <a:gd name="connsiteY7736" fmla="*/ 1961279 h 2714626"/>
              <a:gd name="connsiteX7737" fmla="*/ 1508112 w 4719208"/>
              <a:gd name="connsiteY7737" fmla="*/ 1964896 h 2714626"/>
              <a:gd name="connsiteX7738" fmla="*/ 1506699 w 4719208"/>
              <a:gd name="connsiteY7738" fmla="*/ 1966704 h 2714626"/>
              <a:gd name="connsiteX7739" fmla="*/ 1503871 w 4719208"/>
              <a:gd name="connsiteY7739" fmla="*/ 1966704 h 2714626"/>
              <a:gd name="connsiteX7740" fmla="*/ 1501986 w 4719208"/>
              <a:gd name="connsiteY7740" fmla="*/ 1964896 h 2714626"/>
              <a:gd name="connsiteX7741" fmla="*/ 1502457 w 4719208"/>
              <a:gd name="connsiteY7741" fmla="*/ 1966704 h 2714626"/>
              <a:gd name="connsiteX7742" fmla="*/ 1502457 w 4719208"/>
              <a:gd name="connsiteY7742" fmla="*/ 1968151 h 2714626"/>
              <a:gd name="connsiteX7743" fmla="*/ 1510940 w 4719208"/>
              <a:gd name="connsiteY7743" fmla="*/ 1968874 h 2714626"/>
              <a:gd name="connsiteX7744" fmla="*/ 1523664 w 4719208"/>
              <a:gd name="connsiteY7744" fmla="*/ 1977193 h 2714626"/>
              <a:gd name="connsiteX7745" fmla="*/ 1536387 w 4719208"/>
              <a:gd name="connsiteY7745" fmla="*/ 1988405 h 2714626"/>
              <a:gd name="connsiteX7746" fmla="*/ 1547226 w 4719208"/>
              <a:gd name="connsiteY7746" fmla="*/ 1994916 h 2714626"/>
              <a:gd name="connsiteX7747" fmla="*/ 1556651 w 4719208"/>
              <a:gd name="connsiteY7747" fmla="*/ 1996362 h 2714626"/>
              <a:gd name="connsiteX7748" fmla="*/ 1561835 w 4719208"/>
              <a:gd name="connsiteY7748" fmla="*/ 1995639 h 2714626"/>
              <a:gd name="connsiteX7749" fmla="*/ 1562778 w 4719208"/>
              <a:gd name="connsiteY7749" fmla="*/ 1998894 h 2714626"/>
              <a:gd name="connsiteX7750" fmla="*/ 1570317 w 4719208"/>
              <a:gd name="connsiteY7750" fmla="*/ 2004682 h 2714626"/>
              <a:gd name="connsiteX7751" fmla="*/ 1585398 w 4719208"/>
              <a:gd name="connsiteY7751" fmla="*/ 2012277 h 2714626"/>
              <a:gd name="connsiteX7752" fmla="*/ 1594351 w 4719208"/>
              <a:gd name="connsiteY7752" fmla="*/ 2016979 h 2714626"/>
              <a:gd name="connsiteX7753" fmla="*/ 1590581 w 4719208"/>
              <a:gd name="connsiteY7753" fmla="*/ 2017702 h 2714626"/>
              <a:gd name="connsiteX7754" fmla="*/ 1587282 w 4719208"/>
              <a:gd name="connsiteY7754" fmla="*/ 2018064 h 2714626"/>
              <a:gd name="connsiteX7755" fmla="*/ 1591524 w 4719208"/>
              <a:gd name="connsiteY7755" fmla="*/ 2020596 h 2714626"/>
              <a:gd name="connsiteX7756" fmla="*/ 1594822 w 4719208"/>
              <a:gd name="connsiteY7756" fmla="*/ 2019873 h 2714626"/>
              <a:gd name="connsiteX7757" fmla="*/ 1596708 w 4719208"/>
              <a:gd name="connsiteY7757" fmla="*/ 2018064 h 2714626"/>
              <a:gd name="connsiteX7758" fmla="*/ 1599063 w 4719208"/>
              <a:gd name="connsiteY7758" fmla="*/ 2021681 h 2714626"/>
              <a:gd name="connsiteX7759" fmla="*/ 1605661 w 4719208"/>
              <a:gd name="connsiteY7759" fmla="*/ 2024936 h 2714626"/>
              <a:gd name="connsiteX7760" fmla="*/ 1605661 w 4719208"/>
              <a:gd name="connsiteY7760" fmla="*/ 2028553 h 2714626"/>
              <a:gd name="connsiteX7761" fmla="*/ 1613673 w 4719208"/>
              <a:gd name="connsiteY7761" fmla="*/ 2033255 h 2714626"/>
              <a:gd name="connsiteX7762" fmla="*/ 1616028 w 4719208"/>
              <a:gd name="connsiteY7762" fmla="*/ 2036872 h 2714626"/>
              <a:gd name="connsiteX7763" fmla="*/ 1617442 w 4719208"/>
              <a:gd name="connsiteY7763" fmla="*/ 2036872 h 2714626"/>
              <a:gd name="connsiteX7764" fmla="*/ 1619328 w 4719208"/>
              <a:gd name="connsiteY7764" fmla="*/ 2037595 h 2714626"/>
              <a:gd name="connsiteX7765" fmla="*/ 1619799 w 4719208"/>
              <a:gd name="connsiteY7765" fmla="*/ 2034340 h 2714626"/>
              <a:gd name="connsiteX7766" fmla="*/ 1617442 w 4719208"/>
              <a:gd name="connsiteY7766" fmla="*/ 2031085 h 2714626"/>
              <a:gd name="connsiteX7767" fmla="*/ 1625454 w 4719208"/>
              <a:gd name="connsiteY7767" fmla="*/ 2036872 h 2714626"/>
              <a:gd name="connsiteX7768" fmla="*/ 1645246 w 4719208"/>
              <a:gd name="connsiteY7768" fmla="*/ 2050978 h 2714626"/>
              <a:gd name="connsiteX7769" fmla="*/ 1650430 w 4719208"/>
              <a:gd name="connsiteY7769" fmla="*/ 2059297 h 2714626"/>
              <a:gd name="connsiteX7770" fmla="*/ 1654671 w 4719208"/>
              <a:gd name="connsiteY7770" fmla="*/ 2059297 h 2714626"/>
              <a:gd name="connsiteX7771" fmla="*/ 1658913 w 4719208"/>
              <a:gd name="connsiteY7771" fmla="*/ 2058935 h 2714626"/>
              <a:gd name="connsiteX7772" fmla="*/ 1658913 w 4719208"/>
              <a:gd name="connsiteY7772" fmla="*/ 2060381 h 2714626"/>
              <a:gd name="connsiteX7773" fmla="*/ 1660797 w 4719208"/>
              <a:gd name="connsiteY7773" fmla="*/ 2062913 h 2714626"/>
              <a:gd name="connsiteX7774" fmla="*/ 1664096 w 4719208"/>
              <a:gd name="connsiteY7774" fmla="*/ 2063998 h 2714626"/>
              <a:gd name="connsiteX7775" fmla="*/ 1665510 w 4719208"/>
              <a:gd name="connsiteY7775" fmla="*/ 2064360 h 2714626"/>
              <a:gd name="connsiteX7776" fmla="*/ 1664096 w 4719208"/>
              <a:gd name="connsiteY7776" fmla="*/ 2065445 h 2714626"/>
              <a:gd name="connsiteX7777" fmla="*/ 1672107 w 4719208"/>
              <a:gd name="connsiteY7777" fmla="*/ 2067615 h 2714626"/>
              <a:gd name="connsiteX7778" fmla="*/ 1681532 w 4719208"/>
              <a:gd name="connsiteY7778" fmla="*/ 2067254 h 2714626"/>
              <a:gd name="connsiteX7779" fmla="*/ 1683888 w 4719208"/>
              <a:gd name="connsiteY7779" fmla="*/ 2068339 h 2714626"/>
              <a:gd name="connsiteX7780" fmla="*/ 1682946 w 4719208"/>
              <a:gd name="connsiteY7780" fmla="*/ 2069062 h 2714626"/>
              <a:gd name="connsiteX7781" fmla="*/ 1680590 w 4719208"/>
              <a:gd name="connsiteY7781" fmla="*/ 2069062 h 2714626"/>
              <a:gd name="connsiteX7782" fmla="*/ 1679647 w 4719208"/>
              <a:gd name="connsiteY7782" fmla="*/ 2070147 h 2714626"/>
              <a:gd name="connsiteX7783" fmla="*/ 1681532 w 4719208"/>
              <a:gd name="connsiteY7783" fmla="*/ 2071232 h 2714626"/>
              <a:gd name="connsiteX7784" fmla="*/ 1678233 w 4719208"/>
              <a:gd name="connsiteY7784" fmla="*/ 2071232 h 2714626"/>
              <a:gd name="connsiteX7785" fmla="*/ 1674464 w 4719208"/>
              <a:gd name="connsiteY7785" fmla="*/ 2068701 h 2714626"/>
              <a:gd name="connsiteX7786" fmla="*/ 1676820 w 4719208"/>
              <a:gd name="connsiteY7786" fmla="*/ 2073403 h 2714626"/>
              <a:gd name="connsiteX7787" fmla="*/ 1686716 w 4719208"/>
              <a:gd name="connsiteY7787" fmla="*/ 2079551 h 2714626"/>
              <a:gd name="connsiteX7788" fmla="*/ 1694727 w 4719208"/>
              <a:gd name="connsiteY7788" fmla="*/ 2082083 h 2714626"/>
              <a:gd name="connsiteX7789" fmla="*/ 1691900 w 4719208"/>
              <a:gd name="connsiteY7789" fmla="*/ 2077381 h 2714626"/>
              <a:gd name="connsiteX7790" fmla="*/ 1687188 w 4719208"/>
              <a:gd name="connsiteY7790" fmla="*/ 2073403 h 2714626"/>
              <a:gd name="connsiteX7791" fmla="*/ 1689072 w 4719208"/>
              <a:gd name="connsiteY7791" fmla="*/ 2071955 h 2714626"/>
              <a:gd name="connsiteX7792" fmla="*/ 1693785 w 4719208"/>
              <a:gd name="connsiteY7792" fmla="*/ 2072318 h 2714626"/>
              <a:gd name="connsiteX7793" fmla="*/ 1696141 w 4719208"/>
              <a:gd name="connsiteY7793" fmla="*/ 2070147 h 2714626"/>
              <a:gd name="connsiteX7794" fmla="*/ 1701325 w 4719208"/>
              <a:gd name="connsiteY7794" fmla="*/ 2073764 h 2714626"/>
              <a:gd name="connsiteX7795" fmla="*/ 1706980 w 4719208"/>
              <a:gd name="connsiteY7795" fmla="*/ 2072679 h 2714626"/>
              <a:gd name="connsiteX7796" fmla="*/ 1708864 w 4719208"/>
              <a:gd name="connsiteY7796" fmla="*/ 2074849 h 2714626"/>
              <a:gd name="connsiteX7797" fmla="*/ 1708394 w 4719208"/>
              <a:gd name="connsiteY7797" fmla="*/ 2072318 h 2714626"/>
              <a:gd name="connsiteX7798" fmla="*/ 1705566 w 4719208"/>
              <a:gd name="connsiteY7798" fmla="*/ 2070147 h 2714626"/>
              <a:gd name="connsiteX7799" fmla="*/ 1713577 w 4719208"/>
              <a:gd name="connsiteY7799" fmla="*/ 2071955 h 2714626"/>
              <a:gd name="connsiteX7800" fmla="*/ 1723945 w 4719208"/>
              <a:gd name="connsiteY7800" fmla="*/ 2077381 h 2714626"/>
              <a:gd name="connsiteX7801" fmla="*/ 1724416 w 4719208"/>
              <a:gd name="connsiteY7801" fmla="*/ 2075934 h 2714626"/>
              <a:gd name="connsiteX7802" fmla="*/ 1723002 w 4719208"/>
              <a:gd name="connsiteY7802" fmla="*/ 2074487 h 2714626"/>
              <a:gd name="connsiteX7803" fmla="*/ 1716876 w 4719208"/>
              <a:gd name="connsiteY7803" fmla="*/ 2073403 h 2714626"/>
              <a:gd name="connsiteX7804" fmla="*/ 1713106 w 4719208"/>
              <a:gd name="connsiteY7804" fmla="*/ 2070871 h 2714626"/>
              <a:gd name="connsiteX7805" fmla="*/ 1715462 w 4719208"/>
              <a:gd name="connsiteY7805" fmla="*/ 2070147 h 2714626"/>
              <a:gd name="connsiteX7806" fmla="*/ 1717818 w 4719208"/>
              <a:gd name="connsiteY7806" fmla="*/ 2069062 h 2714626"/>
              <a:gd name="connsiteX7807" fmla="*/ 1704624 w 4719208"/>
              <a:gd name="connsiteY7807" fmla="*/ 2055318 h 2714626"/>
              <a:gd name="connsiteX7808" fmla="*/ 1691900 w 4719208"/>
              <a:gd name="connsiteY7808" fmla="*/ 2042297 h 2714626"/>
              <a:gd name="connsiteX7809" fmla="*/ 1688601 w 4719208"/>
              <a:gd name="connsiteY7809" fmla="*/ 2043021 h 2714626"/>
              <a:gd name="connsiteX7810" fmla="*/ 1685774 w 4719208"/>
              <a:gd name="connsiteY7810" fmla="*/ 2041574 h 2714626"/>
              <a:gd name="connsiteX7811" fmla="*/ 1682946 w 4719208"/>
              <a:gd name="connsiteY7811" fmla="*/ 2034340 h 2714626"/>
              <a:gd name="connsiteX7812" fmla="*/ 1678233 w 4719208"/>
              <a:gd name="connsiteY7812" fmla="*/ 2029638 h 2714626"/>
              <a:gd name="connsiteX7813" fmla="*/ 1681532 w 4719208"/>
              <a:gd name="connsiteY7813" fmla="*/ 2031085 h 2714626"/>
              <a:gd name="connsiteX7814" fmla="*/ 1689072 w 4719208"/>
              <a:gd name="connsiteY7814" fmla="*/ 2032893 h 2714626"/>
              <a:gd name="connsiteX7815" fmla="*/ 1691125 w 4719208"/>
              <a:gd name="connsiteY7815" fmla="*/ 2030373 h 2714626"/>
              <a:gd name="connsiteX7816" fmla="*/ 1691771 w 4719208"/>
              <a:gd name="connsiteY7816" fmla="*/ 2030263 h 2714626"/>
              <a:gd name="connsiteX7817" fmla="*/ 1693785 w 4719208"/>
              <a:gd name="connsiteY7817" fmla="*/ 2031808 h 2714626"/>
              <a:gd name="connsiteX7818" fmla="*/ 1693314 w 4719208"/>
              <a:gd name="connsiteY7818" fmla="*/ 2034340 h 2714626"/>
              <a:gd name="connsiteX7819" fmla="*/ 1693785 w 4719208"/>
              <a:gd name="connsiteY7819" fmla="*/ 2035425 h 2714626"/>
              <a:gd name="connsiteX7820" fmla="*/ 1696141 w 4719208"/>
              <a:gd name="connsiteY7820" fmla="*/ 2034340 h 2714626"/>
              <a:gd name="connsiteX7821" fmla="*/ 1694727 w 4719208"/>
              <a:gd name="connsiteY7821" fmla="*/ 2031085 h 2714626"/>
              <a:gd name="connsiteX7822" fmla="*/ 1693314 w 4719208"/>
              <a:gd name="connsiteY7822" fmla="*/ 2030000 h 2714626"/>
              <a:gd name="connsiteX7823" fmla="*/ 1691771 w 4719208"/>
              <a:gd name="connsiteY7823" fmla="*/ 2030263 h 2714626"/>
              <a:gd name="connsiteX7824" fmla="*/ 1691428 w 4719208"/>
              <a:gd name="connsiteY7824" fmla="*/ 2030000 h 2714626"/>
              <a:gd name="connsiteX7825" fmla="*/ 1691125 w 4719208"/>
              <a:gd name="connsiteY7825" fmla="*/ 2030373 h 2714626"/>
              <a:gd name="connsiteX7826" fmla="*/ 1689072 w 4719208"/>
              <a:gd name="connsiteY7826" fmla="*/ 2030723 h 2714626"/>
              <a:gd name="connsiteX7827" fmla="*/ 1683888 w 4719208"/>
              <a:gd name="connsiteY7827" fmla="*/ 2029276 h 2714626"/>
              <a:gd name="connsiteX7828" fmla="*/ 1678233 w 4719208"/>
              <a:gd name="connsiteY7828" fmla="*/ 2023851 h 2714626"/>
              <a:gd name="connsiteX7829" fmla="*/ 1673050 w 4719208"/>
              <a:gd name="connsiteY7829" fmla="*/ 2021319 h 2714626"/>
              <a:gd name="connsiteX7830" fmla="*/ 1673050 w 4719208"/>
              <a:gd name="connsiteY7830" fmla="*/ 2022766 h 2714626"/>
              <a:gd name="connsiteX7831" fmla="*/ 1676820 w 4719208"/>
              <a:gd name="connsiteY7831" fmla="*/ 2023490 h 2714626"/>
              <a:gd name="connsiteX7832" fmla="*/ 1679176 w 4719208"/>
              <a:gd name="connsiteY7832" fmla="*/ 2024936 h 2714626"/>
              <a:gd name="connsiteX7833" fmla="*/ 1676820 w 4719208"/>
              <a:gd name="connsiteY7833" fmla="*/ 2025298 h 2714626"/>
              <a:gd name="connsiteX7834" fmla="*/ 1674934 w 4719208"/>
              <a:gd name="connsiteY7834" fmla="*/ 2027468 h 2714626"/>
              <a:gd name="connsiteX7835" fmla="*/ 1670222 w 4719208"/>
              <a:gd name="connsiteY7835" fmla="*/ 2024574 h 2714626"/>
              <a:gd name="connsiteX7836" fmla="*/ 1670694 w 4719208"/>
              <a:gd name="connsiteY7836" fmla="*/ 2020234 h 2714626"/>
              <a:gd name="connsiteX7837" fmla="*/ 1672107 w 4719208"/>
              <a:gd name="connsiteY7837" fmla="*/ 2018064 h 2714626"/>
              <a:gd name="connsiteX7838" fmla="*/ 1665510 w 4719208"/>
              <a:gd name="connsiteY7838" fmla="*/ 2016617 h 2714626"/>
              <a:gd name="connsiteX7839" fmla="*/ 1655142 w 4719208"/>
              <a:gd name="connsiteY7839" fmla="*/ 2010830 h 2714626"/>
              <a:gd name="connsiteX7840" fmla="*/ 1648545 w 4719208"/>
              <a:gd name="connsiteY7840" fmla="*/ 2006128 h 2714626"/>
              <a:gd name="connsiteX7841" fmla="*/ 1646660 w 4719208"/>
              <a:gd name="connsiteY7841" fmla="*/ 2005767 h 2714626"/>
              <a:gd name="connsiteX7842" fmla="*/ 1646660 w 4719208"/>
              <a:gd name="connsiteY7842" fmla="*/ 2008660 h 2714626"/>
              <a:gd name="connsiteX7843" fmla="*/ 1645246 w 4719208"/>
              <a:gd name="connsiteY7843" fmla="*/ 2009745 h 2714626"/>
              <a:gd name="connsiteX7844" fmla="*/ 1643832 w 4719208"/>
              <a:gd name="connsiteY7844" fmla="*/ 2007575 h 2714626"/>
              <a:gd name="connsiteX7845" fmla="*/ 1640533 w 4719208"/>
              <a:gd name="connsiteY7845" fmla="*/ 2003596 h 2714626"/>
              <a:gd name="connsiteX7846" fmla="*/ 1641476 w 4719208"/>
              <a:gd name="connsiteY7846" fmla="*/ 2001426 h 2714626"/>
              <a:gd name="connsiteX7847" fmla="*/ 1637706 w 4719208"/>
              <a:gd name="connsiteY7847" fmla="*/ 1999256 h 2714626"/>
              <a:gd name="connsiteX7848" fmla="*/ 1633465 w 4719208"/>
              <a:gd name="connsiteY7848" fmla="*/ 1997810 h 2714626"/>
              <a:gd name="connsiteX7849" fmla="*/ 1633465 w 4719208"/>
              <a:gd name="connsiteY7849" fmla="*/ 2000342 h 2714626"/>
              <a:gd name="connsiteX7850" fmla="*/ 1634878 w 4719208"/>
              <a:gd name="connsiteY7850" fmla="*/ 2002511 h 2714626"/>
              <a:gd name="connsiteX7851" fmla="*/ 1630638 w 4719208"/>
              <a:gd name="connsiteY7851" fmla="*/ 2000342 h 2714626"/>
              <a:gd name="connsiteX7852" fmla="*/ 1625454 w 4719208"/>
              <a:gd name="connsiteY7852" fmla="*/ 1993831 h 2714626"/>
              <a:gd name="connsiteX7853" fmla="*/ 1620741 w 4719208"/>
              <a:gd name="connsiteY7853" fmla="*/ 1991661 h 2714626"/>
              <a:gd name="connsiteX7854" fmla="*/ 1617442 w 4719208"/>
              <a:gd name="connsiteY7854" fmla="*/ 1992746 h 2714626"/>
              <a:gd name="connsiteX7855" fmla="*/ 1612730 w 4719208"/>
              <a:gd name="connsiteY7855" fmla="*/ 1986236 h 2714626"/>
              <a:gd name="connsiteX7856" fmla="*/ 1595764 w 4719208"/>
              <a:gd name="connsiteY7856" fmla="*/ 1975385 h 2714626"/>
              <a:gd name="connsiteX7857" fmla="*/ 1584926 w 4719208"/>
              <a:gd name="connsiteY7857" fmla="*/ 1972491 h 2714626"/>
              <a:gd name="connsiteX7858" fmla="*/ 1587282 w 4719208"/>
              <a:gd name="connsiteY7858" fmla="*/ 1972491 h 2714626"/>
              <a:gd name="connsiteX7859" fmla="*/ 1588696 w 4719208"/>
              <a:gd name="connsiteY7859" fmla="*/ 1970321 h 2714626"/>
              <a:gd name="connsiteX7860" fmla="*/ 1588696 w 4719208"/>
              <a:gd name="connsiteY7860" fmla="*/ 1968151 h 2714626"/>
              <a:gd name="connsiteX7861" fmla="*/ 1582570 w 4719208"/>
              <a:gd name="connsiteY7861" fmla="*/ 1966704 h 2714626"/>
              <a:gd name="connsiteX7862" fmla="*/ 1573144 w 4719208"/>
              <a:gd name="connsiteY7862" fmla="*/ 1960194 h 2714626"/>
              <a:gd name="connsiteX7863" fmla="*/ 1573144 w 4719208"/>
              <a:gd name="connsiteY7863" fmla="*/ 1955854 h 2714626"/>
              <a:gd name="connsiteX7864" fmla="*/ 1564191 w 4719208"/>
              <a:gd name="connsiteY7864" fmla="*/ 1953683 h 2714626"/>
              <a:gd name="connsiteX7865" fmla="*/ 1555708 w 4719208"/>
              <a:gd name="connsiteY7865" fmla="*/ 1950428 h 2714626"/>
              <a:gd name="connsiteX7866" fmla="*/ 1555708 w 4719208"/>
              <a:gd name="connsiteY7866" fmla="*/ 1951875 h 2714626"/>
              <a:gd name="connsiteX7867" fmla="*/ 1560421 w 4719208"/>
              <a:gd name="connsiteY7867" fmla="*/ 1955854 h 2714626"/>
              <a:gd name="connsiteX7868" fmla="*/ 1558065 w 4719208"/>
              <a:gd name="connsiteY7868" fmla="*/ 1957300 h 2714626"/>
              <a:gd name="connsiteX7869" fmla="*/ 1557594 w 4719208"/>
              <a:gd name="connsiteY7869" fmla="*/ 1955130 h 2714626"/>
              <a:gd name="connsiteX7870" fmla="*/ 1551468 w 4719208"/>
              <a:gd name="connsiteY7870" fmla="*/ 1951513 h 2714626"/>
              <a:gd name="connsiteX7871" fmla="*/ 1548168 w 4719208"/>
              <a:gd name="connsiteY7871" fmla="*/ 1951513 h 2714626"/>
              <a:gd name="connsiteX7872" fmla="*/ 1548168 w 4719208"/>
              <a:gd name="connsiteY7872" fmla="*/ 1949343 h 2714626"/>
              <a:gd name="connsiteX7873" fmla="*/ 1548168 w 4719208"/>
              <a:gd name="connsiteY7873" fmla="*/ 1946449 h 2714626"/>
              <a:gd name="connsiteX7874" fmla="*/ 1550996 w 4719208"/>
              <a:gd name="connsiteY7874" fmla="*/ 1945365 h 2714626"/>
              <a:gd name="connsiteX7875" fmla="*/ 1543927 w 4719208"/>
              <a:gd name="connsiteY7875" fmla="*/ 1942833 h 2714626"/>
              <a:gd name="connsiteX7876" fmla="*/ 1536387 w 4719208"/>
              <a:gd name="connsiteY7876" fmla="*/ 1939577 h 2714626"/>
              <a:gd name="connsiteX7877" fmla="*/ 1537330 w 4719208"/>
              <a:gd name="connsiteY7877" fmla="*/ 1942109 h 2714626"/>
              <a:gd name="connsiteX7878" fmla="*/ 1540629 w 4719208"/>
              <a:gd name="connsiteY7878" fmla="*/ 1945365 h 2714626"/>
              <a:gd name="connsiteX7879" fmla="*/ 1538744 w 4719208"/>
              <a:gd name="connsiteY7879" fmla="*/ 1947173 h 2714626"/>
              <a:gd name="connsiteX7880" fmla="*/ 1548640 w 4719208"/>
              <a:gd name="connsiteY7880" fmla="*/ 1953683 h 2714626"/>
              <a:gd name="connsiteX7881" fmla="*/ 1559007 w 4719208"/>
              <a:gd name="connsiteY7881" fmla="*/ 1963449 h 2714626"/>
              <a:gd name="connsiteX7882" fmla="*/ 1567018 w 4719208"/>
              <a:gd name="connsiteY7882" fmla="*/ 1967066 h 2714626"/>
              <a:gd name="connsiteX7883" fmla="*/ 1571731 w 4719208"/>
              <a:gd name="connsiteY7883" fmla="*/ 1967789 h 2714626"/>
              <a:gd name="connsiteX7884" fmla="*/ 1573144 w 4719208"/>
              <a:gd name="connsiteY7884" fmla="*/ 1970682 h 2714626"/>
              <a:gd name="connsiteX7885" fmla="*/ 1582098 w 4719208"/>
              <a:gd name="connsiteY7885" fmla="*/ 1976108 h 2714626"/>
              <a:gd name="connsiteX7886" fmla="*/ 1585398 w 4719208"/>
              <a:gd name="connsiteY7886" fmla="*/ 1975385 h 2714626"/>
              <a:gd name="connsiteX7887" fmla="*/ 1583984 w 4719208"/>
              <a:gd name="connsiteY7887" fmla="*/ 1979725 h 2714626"/>
              <a:gd name="connsiteX7888" fmla="*/ 1590581 w 4719208"/>
              <a:gd name="connsiteY7888" fmla="*/ 1984427 h 2714626"/>
              <a:gd name="connsiteX7889" fmla="*/ 1596708 w 4719208"/>
              <a:gd name="connsiteY7889" fmla="*/ 1985874 h 2714626"/>
              <a:gd name="connsiteX7890" fmla="*/ 1589638 w 4719208"/>
              <a:gd name="connsiteY7890" fmla="*/ 1992022 h 2714626"/>
              <a:gd name="connsiteX7891" fmla="*/ 1580685 w 4719208"/>
              <a:gd name="connsiteY7891" fmla="*/ 2000342 h 2714626"/>
              <a:gd name="connsiteX7892" fmla="*/ 1575030 w 4719208"/>
              <a:gd name="connsiteY7892" fmla="*/ 1999256 h 2714626"/>
              <a:gd name="connsiteX7893" fmla="*/ 1568904 w 4719208"/>
              <a:gd name="connsiteY7893" fmla="*/ 2000342 h 2714626"/>
              <a:gd name="connsiteX7894" fmla="*/ 1567961 w 4719208"/>
              <a:gd name="connsiteY7894" fmla="*/ 1995278 h 2714626"/>
              <a:gd name="connsiteX7895" fmla="*/ 1559478 w 4719208"/>
              <a:gd name="connsiteY7895" fmla="*/ 1990576 h 2714626"/>
              <a:gd name="connsiteX7896" fmla="*/ 1554295 w 4719208"/>
              <a:gd name="connsiteY7896" fmla="*/ 1987320 h 2714626"/>
              <a:gd name="connsiteX7897" fmla="*/ 1557594 w 4719208"/>
              <a:gd name="connsiteY7897" fmla="*/ 1986236 h 2714626"/>
              <a:gd name="connsiteX7898" fmla="*/ 1556180 w 4719208"/>
              <a:gd name="connsiteY7898" fmla="*/ 1982619 h 2714626"/>
              <a:gd name="connsiteX7899" fmla="*/ 1549582 w 4719208"/>
              <a:gd name="connsiteY7899" fmla="*/ 1979725 h 2714626"/>
              <a:gd name="connsiteX7900" fmla="*/ 1543927 w 4719208"/>
              <a:gd name="connsiteY7900" fmla="*/ 1978640 h 2714626"/>
              <a:gd name="connsiteX7901" fmla="*/ 1543927 w 4719208"/>
              <a:gd name="connsiteY7901" fmla="*/ 1980087 h 2714626"/>
              <a:gd name="connsiteX7902" fmla="*/ 1541100 w 4719208"/>
              <a:gd name="connsiteY7902" fmla="*/ 1973938 h 2714626"/>
              <a:gd name="connsiteX7903" fmla="*/ 1540629 w 4719208"/>
              <a:gd name="connsiteY7903" fmla="*/ 1967789 h 2714626"/>
              <a:gd name="connsiteX7904" fmla="*/ 1537801 w 4719208"/>
              <a:gd name="connsiteY7904" fmla="*/ 1966704 h 2714626"/>
              <a:gd name="connsiteX7905" fmla="*/ 1534503 w 4719208"/>
              <a:gd name="connsiteY7905" fmla="*/ 1968874 h 2714626"/>
              <a:gd name="connsiteX7906" fmla="*/ 1531675 w 4719208"/>
              <a:gd name="connsiteY7906" fmla="*/ 1968151 h 2714626"/>
              <a:gd name="connsiteX7907" fmla="*/ 1533088 w 4719208"/>
              <a:gd name="connsiteY7907" fmla="*/ 1965619 h 2714626"/>
              <a:gd name="connsiteX7908" fmla="*/ 1526491 w 4719208"/>
              <a:gd name="connsiteY7908" fmla="*/ 1960917 h 2714626"/>
              <a:gd name="connsiteX7909" fmla="*/ 1522250 w 4719208"/>
              <a:gd name="connsiteY7909" fmla="*/ 1958747 h 2714626"/>
              <a:gd name="connsiteX7910" fmla="*/ 1520836 w 4719208"/>
              <a:gd name="connsiteY7910" fmla="*/ 1960194 h 2714626"/>
              <a:gd name="connsiteX7911" fmla="*/ 1522721 w 4719208"/>
              <a:gd name="connsiteY7911" fmla="*/ 1962002 h 2714626"/>
              <a:gd name="connsiteX7912" fmla="*/ 1515652 w 4719208"/>
              <a:gd name="connsiteY7912" fmla="*/ 1957662 h 2714626"/>
              <a:gd name="connsiteX7913" fmla="*/ 1498687 w 4719208"/>
              <a:gd name="connsiteY7913" fmla="*/ 1947897 h 2714626"/>
              <a:gd name="connsiteX7914" fmla="*/ 1493032 w 4719208"/>
              <a:gd name="connsiteY7914" fmla="*/ 1942109 h 2714626"/>
              <a:gd name="connsiteX7915" fmla="*/ 1491147 w 4719208"/>
              <a:gd name="connsiteY7915" fmla="*/ 1942109 h 2714626"/>
              <a:gd name="connsiteX7916" fmla="*/ 1489734 w 4719208"/>
              <a:gd name="connsiteY7916" fmla="*/ 1943556 h 2714626"/>
              <a:gd name="connsiteX7917" fmla="*/ 1482665 w 4719208"/>
              <a:gd name="connsiteY7917" fmla="*/ 1934875 h 2714626"/>
              <a:gd name="connsiteX7918" fmla="*/ 1463815 w 4719208"/>
              <a:gd name="connsiteY7918" fmla="*/ 1920769 h 2714626"/>
              <a:gd name="connsiteX7919" fmla="*/ 1451091 w 4719208"/>
              <a:gd name="connsiteY7919" fmla="*/ 1912812 h 2714626"/>
              <a:gd name="connsiteX7920" fmla="*/ 1452976 w 4719208"/>
              <a:gd name="connsiteY7920" fmla="*/ 1912451 h 2714626"/>
              <a:gd name="connsiteX7921" fmla="*/ 1454861 w 4719208"/>
              <a:gd name="connsiteY7921" fmla="*/ 1911366 h 2714626"/>
              <a:gd name="connsiteX7922" fmla="*/ 1446850 w 4719208"/>
              <a:gd name="connsiteY7922" fmla="*/ 1907387 h 2714626"/>
              <a:gd name="connsiteX7923" fmla="*/ 1441666 w 4719208"/>
              <a:gd name="connsiteY7923" fmla="*/ 1900877 h 2714626"/>
              <a:gd name="connsiteX7924" fmla="*/ 1448735 w 4719208"/>
              <a:gd name="connsiteY7924" fmla="*/ 1904132 h 2714626"/>
              <a:gd name="connsiteX7925" fmla="*/ 1464757 w 4719208"/>
              <a:gd name="connsiteY7925" fmla="*/ 1909195 h 2714626"/>
              <a:gd name="connsiteX7926" fmla="*/ 1473240 w 4719208"/>
              <a:gd name="connsiteY7926" fmla="*/ 1914621 h 2714626"/>
              <a:gd name="connsiteX7927" fmla="*/ 1471355 w 4719208"/>
              <a:gd name="connsiteY7927" fmla="*/ 1909919 h 2714626"/>
              <a:gd name="connsiteX7928" fmla="*/ 1460988 w 4719208"/>
              <a:gd name="connsiteY7928" fmla="*/ 1903047 h 2714626"/>
              <a:gd name="connsiteX7929" fmla="*/ 1460258 w 4719208"/>
              <a:gd name="connsiteY7929" fmla="*/ 1899405 h 2714626"/>
              <a:gd name="connsiteX7930" fmla="*/ 1460045 w 4719208"/>
              <a:gd name="connsiteY7930" fmla="*/ 1899380 h 2714626"/>
              <a:gd name="connsiteX7931" fmla="*/ 1460045 w 4719208"/>
              <a:gd name="connsiteY7931" fmla="*/ 1900877 h 2714626"/>
              <a:gd name="connsiteX7932" fmla="*/ 1457688 w 4719208"/>
              <a:gd name="connsiteY7932" fmla="*/ 1901962 h 2714626"/>
              <a:gd name="connsiteX7933" fmla="*/ 1454646 w 4719208"/>
              <a:gd name="connsiteY7933" fmla="*/ 1898751 h 2714626"/>
              <a:gd name="connsiteX7934" fmla="*/ 1430827 w 4719208"/>
              <a:gd name="connsiteY7934" fmla="*/ 1895977 h 2714626"/>
              <a:gd name="connsiteX7935" fmla="*/ 1386555 w 4719208"/>
              <a:gd name="connsiteY7935" fmla="*/ 1888973 h 2714626"/>
              <a:gd name="connsiteX7936" fmla="*/ 1319612 w 4719208"/>
              <a:gd name="connsiteY7936" fmla="*/ 1936804 h 2714626"/>
              <a:gd name="connsiteX7937" fmla="*/ 1316784 w 4719208"/>
              <a:gd name="connsiteY7937" fmla="*/ 1937888 h 2714626"/>
              <a:gd name="connsiteX7938" fmla="*/ 1314899 w 4719208"/>
              <a:gd name="connsiteY7938" fmla="*/ 1937527 h 2714626"/>
              <a:gd name="connsiteX7939" fmla="*/ 1314899 w 4719208"/>
              <a:gd name="connsiteY7939" fmla="*/ 1935719 h 2714626"/>
              <a:gd name="connsiteX7940" fmla="*/ 1316784 w 4719208"/>
              <a:gd name="connsiteY7940" fmla="*/ 1933910 h 2714626"/>
              <a:gd name="connsiteX7941" fmla="*/ 1380768 w 4719208"/>
              <a:gd name="connsiteY7941" fmla="*/ 1888057 h 2714626"/>
              <a:gd name="connsiteX7942" fmla="*/ 1350052 w 4719208"/>
              <a:gd name="connsiteY7942" fmla="*/ 1883197 h 2714626"/>
              <a:gd name="connsiteX7943" fmla="*/ 1309412 w 4719208"/>
              <a:gd name="connsiteY7943" fmla="*/ 1917913 h 2714626"/>
              <a:gd name="connsiteX7944" fmla="*/ 1253522 w 4719208"/>
              <a:gd name="connsiteY7944" fmla="*/ 1970527 h 2714626"/>
              <a:gd name="connsiteX7945" fmla="*/ 1255345 w 4719208"/>
              <a:gd name="connsiteY7945" fmla="*/ 1970432 h 2714626"/>
              <a:gd name="connsiteX7946" fmla="*/ 1259088 w 4719208"/>
              <a:gd name="connsiteY7946" fmla="*/ 1970797 h 2714626"/>
              <a:gd name="connsiteX7947" fmla="*/ 1262830 w 4719208"/>
              <a:gd name="connsiteY7947" fmla="*/ 1972985 h 2714626"/>
              <a:gd name="connsiteX7948" fmla="*/ 1268444 w 4719208"/>
              <a:gd name="connsiteY7948" fmla="*/ 1980278 h 2714626"/>
              <a:gd name="connsiteX7949" fmla="*/ 1273122 w 4719208"/>
              <a:gd name="connsiteY7949" fmla="*/ 1988300 h 2714626"/>
              <a:gd name="connsiteX7950" fmla="*/ 1279203 w 4719208"/>
              <a:gd name="connsiteY7950" fmla="*/ 1994135 h 2714626"/>
              <a:gd name="connsiteX7951" fmla="*/ 1283413 w 4719208"/>
              <a:gd name="connsiteY7951" fmla="*/ 1994500 h 2714626"/>
              <a:gd name="connsiteX7952" fmla="*/ 1289027 w 4719208"/>
              <a:gd name="connsiteY7952" fmla="*/ 2000698 h 2714626"/>
              <a:gd name="connsiteX7953" fmla="*/ 1295108 w 4719208"/>
              <a:gd name="connsiteY7953" fmla="*/ 2008721 h 2714626"/>
              <a:gd name="connsiteX7954" fmla="*/ 1291833 w 4719208"/>
              <a:gd name="connsiteY7954" fmla="*/ 2010908 h 2714626"/>
              <a:gd name="connsiteX7955" fmla="*/ 1289962 w 4719208"/>
              <a:gd name="connsiteY7955" fmla="*/ 2013826 h 2714626"/>
              <a:gd name="connsiteX7956" fmla="*/ 1286687 w 4719208"/>
              <a:gd name="connsiteY7956" fmla="*/ 2012367 h 2714626"/>
              <a:gd name="connsiteX7957" fmla="*/ 1280607 w 4719208"/>
              <a:gd name="connsiteY7957" fmla="*/ 2009085 h 2714626"/>
              <a:gd name="connsiteX7958" fmla="*/ 1277800 w 4719208"/>
              <a:gd name="connsiteY7958" fmla="*/ 2011273 h 2714626"/>
              <a:gd name="connsiteX7959" fmla="*/ 1276396 w 4719208"/>
              <a:gd name="connsiteY7959" fmla="*/ 2009815 h 2714626"/>
              <a:gd name="connsiteX7960" fmla="*/ 1277332 w 4719208"/>
              <a:gd name="connsiteY7960" fmla="*/ 2007262 h 2714626"/>
              <a:gd name="connsiteX7961" fmla="*/ 1276396 w 4719208"/>
              <a:gd name="connsiteY7961" fmla="*/ 2007991 h 2714626"/>
              <a:gd name="connsiteX7962" fmla="*/ 1273122 w 4719208"/>
              <a:gd name="connsiteY7962" fmla="*/ 2007627 h 2714626"/>
              <a:gd name="connsiteX7963" fmla="*/ 1270315 w 4719208"/>
              <a:gd name="connsiteY7963" fmla="*/ 2009815 h 2714626"/>
              <a:gd name="connsiteX7964" fmla="*/ 1271250 w 4719208"/>
              <a:gd name="connsiteY7964" fmla="*/ 2007262 h 2714626"/>
              <a:gd name="connsiteX7965" fmla="*/ 1268444 w 4719208"/>
              <a:gd name="connsiteY7965" fmla="*/ 2002886 h 2714626"/>
              <a:gd name="connsiteX7966" fmla="*/ 1270315 w 4719208"/>
              <a:gd name="connsiteY7966" fmla="*/ 2000334 h 2714626"/>
              <a:gd name="connsiteX7967" fmla="*/ 1265637 w 4719208"/>
              <a:gd name="connsiteY7967" fmla="*/ 1999240 h 2714626"/>
              <a:gd name="connsiteX7968" fmla="*/ 1256749 w 4719208"/>
              <a:gd name="connsiteY7968" fmla="*/ 2001792 h 2714626"/>
              <a:gd name="connsiteX7969" fmla="*/ 1252072 w 4719208"/>
              <a:gd name="connsiteY7969" fmla="*/ 2006168 h 2714626"/>
              <a:gd name="connsiteX7970" fmla="*/ 1246925 w 4719208"/>
              <a:gd name="connsiteY7970" fmla="*/ 2005439 h 2714626"/>
              <a:gd name="connsiteX7971" fmla="*/ 1238505 w 4719208"/>
              <a:gd name="connsiteY7971" fmla="*/ 2001427 h 2714626"/>
              <a:gd name="connsiteX7972" fmla="*/ 1231670 w 4719208"/>
              <a:gd name="connsiteY7972" fmla="*/ 1991481 h 2714626"/>
              <a:gd name="connsiteX7973" fmla="*/ 1225316 w 4719208"/>
              <a:gd name="connsiteY7973" fmla="*/ 1997575 h 2714626"/>
              <a:gd name="connsiteX7974" fmla="*/ 1228190 w 4719208"/>
              <a:gd name="connsiteY7974" fmla="*/ 1998714 h 2714626"/>
              <a:gd name="connsiteX7975" fmla="*/ 1225362 w 4719208"/>
              <a:gd name="connsiteY7975" fmla="*/ 1999792 h 2714626"/>
              <a:gd name="connsiteX7976" fmla="*/ 1226776 w 4719208"/>
              <a:gd name="connsiteY7976" fmla="*/ 2003026 h 2714626"/>
              <a:gd name="connsiteX7977" fmla="*/ 1224890 w 4719208"/>
              <a:gd name="connsiteY7977" fmla="*/ 2004464 h 2714626"/>
              <a:gd name="connsiteX7978" fmla="*/ 1226304 w 4719208"/>
              <a:gd name="connsiteY7978" fmla="*/ 2004823 h 2714626"/>
              <a:gd name="connsiteX7979" fmla="*/ 1228190 w 4719208"/>
              <a:gd name="connsiteY7979" fmla="*/ 2005541 h 2714626"/>
              <a:gd name="connsiteX7980" fmla="*/ 1227247 w 4719208"/>
              <a:gd name="connsiteY7980" fmla="*/ 2003385 h 2714626"/>
              <a:gd name="connsiteX7981" fmla="*/ 1228661 w 4719208"/>
              <a:gd name="connsiteY7981" fmla="*/ 2000870 h 2714626"/>
              <a:gd name="connsiteX7982" fmla="*/ 1231017 w 4719208"/>
              <a:gd name="connsiteY7982" fmla="*/ 2003385 h 2714626"/>
              <a:gd name="connsiteX7983" fmla="*/ 1232902 w 4719208"/>
              <a:gd name="connsiteY7983" fmla="*/ 2006978 h 2714626"/>
              <a:gd name="connsiteX7984" fmla="*/ 1231488 w 4719208"/>
              <a:gd name="connsiteY7984" fmla="*/ 2010571 h 2714626"/>
              <a:gd name="connsiteX7985" fmla="*/ 1229603 w 4719208"/>
              <a:gd name="connsiteY7985" fmla="*/ 2010212 h 2714626"/>
              <a:gd name="connsiteX7986" fmla="*/ 1228661 w 4719208"/>
              <a:gd name="connsiteY7986" fmla="*/ 2006978 h 2714626"/>
              <a:gd name="connsiteX7987" fmla="*/ 1225362 w 4719208"/>
              <a:gd name="connsiteY7987" fmla="*/ 2009134 h 2714626"/>
              <a:gd name="connsiteX7988" fmla="*/ 1218180 w 4719208"/>
              <a:gd name="connsiteY7988" fmla="*/ 2004419 h 2714626"/>
              <a:gd name="connsiteX7989" fmla="*/ 1206044 w 4719208"/>
              <a:gd name="connsiteY7989" fmla="*/ 2016058 h 2714626"/>
              <a:gd name="connsiteX7990" fmla="*/ 1206512 w 4719208"/>
              <a:gd name="connsiteY7990" fmla="*/ 2016357 h 2714626"/>
              <a:gd name="connsiteX7991" fmla="*/ 1209340 w 4719208"/>
              <a:gd name="connsiteY7991" fmla="*/ 2015634 h 2714626"/>
              <a:gd name="connsiteX7992" fmla="*/ 1211225 w 4719208"/>
              <a:gd name="connsiteY7992" fmla="*/ 2013103 h 2714626"/>
              <a:gd name="connsiteX7993" fmla="*/ 1212639 w 4719208"/>
              <a:gd name="connsiteY7993" fmla="*/ 2015272 h 2714626"/>
              <a:gd name="connsiteX7994" fmla="*/ 1212639 w 4719208"/>
              <a:gd name="connsiteY7994" fmla="*/ 2019250 h 2714626"/>
              <a:gd name="connsiteX7995" fmla="*/ 1215938 w 4719208"/>
              <a:gd name="connsiteY7995" fmla="*/ 2021420 h 2714626"/>
              <a:gd name="connsiteX7996" fmla="*/ 1217822 w 4719208"/>
              <a:gd name="connsiteY7996" fmla="*/ 2021420 h 2714626"/>
              <a:gd name="connsiteX7997" fmla="*/ 1218765 w 4719208"/>
              <a:gd name="connsiteY7997" fmla="*/ 2018889 h 2714626"/>
              <a:gd name="connsiteX7998" fmla="*/ 1220650 w 4719208"/>
              <a:gd name="connsiteY7998" fmla="*/ 2018166 h 2714626"/>
              <a:gd name="connsiteX7999" fmla="*/ 1220650 w 4719208"/>
              <a:gd name="connsiteY7999" fmla="*/ 2022505 h 2714626"/>
              <a:gd name="connsiteX8000" fmla="*/ 1229604 w 4719208"/>
              <a:gd name="connsiteY8000" fmla="*/ 2029375 h 2714626"/>
              <a:gd name="connsiteX8001" fmla="*/ 1231959 w 4719208"/>
              <a:gd name="connsiteY8001" fmla="*/ 2032991 h 2714626"/>
              <a:gd name="connsiteX8002" fmla="*/ 1231017 w 4719208"/>
              <a:gd name="connsiteY8002" fmla="*/ 2032991 h 2714626"/>
              <a:gd name="connsiteX8003" fmla="*/ 1228661 w 4719208"/>
              <a:gd name="connsiteY8003" fmla="*/ 2031907 h 2714626"/>
              <a:gd name="connsiteX8004" fmla="*/ 1228190 w 4719208"/>
              <a:gd name="connsiteY8004" fmla="*/ 2033353 h 2714626"/>
              <a:gd name="connsiteX8005" fmla="*/ 1231959 w 4719208"/>
              <a:gd name="connsiteY8005" fmla="*/ 2033715 h 2714626"/>
              <a:gd name="connsiteX8006" fmla="*/ 1233374 w 4719208"/>
              <a:gd name="connsiteY8006" fmla="*/ 2034438 h 2714626"/>
              <a:gd name="connsiteX8007" fmla="*/ 1233374 w 4719208"/>
              <a:gd name="connsiteY8007" fmla="*/ 2033353 h 2714626"/>
              <a:gd name="connsiteX8008" fmla="*/ 1232902 w 4719208"/>
              <a:gd name="connsiteY8008" fmla="*/ 2031907 h 2714626"/>
              <a:gd name="connsiteX8009" fmla="*/ 1237143 w 4719208"/>
              <a:gd name="connsiteY8009" fmla="*/ 2034438 h 2714626"/>
              <a:gd name="connsiteX8010" fmla="*/ 1241856 w 4719208"/>
              <a:gd name="connsiteY8010" fmla="*/ 2039500 h 2714626"/>
              <a:gd name="connsiteX8011" fmla="*/ 1240914 w 4719208"/>
              <a:gd name="connsiteY8011" fmla="*/ 2041308 h 2714626"/>
              <a:gd name="connsiteX8012" fmla="*/ 1237143 w 4719208"/>
              <a:gd name="connsiteY8012" fmla="*/ 2042393 h 2714626"/>
              <a:gd name="connsiteX8013" fmla="*/ 1236201 w 4719208"/>
              <a:gd name="connsiteY8013" fmla="*/ 2044201 h 2714626"/>
              <a:gd name="connsiteX8014" fmla="*/ 1237614 w 4719208"/>
              <a:gd name="connsiteY8014" fmla="*/ 2043116 h 2714626"/>
              <a:gd name="connsiteX8015" fmla="*/ 1241856 w 4719208"/>
              <a:gd name="connsiteY8015" fmla="*/ 2042393 h 2714626"/>
              <a:gd name="connsiteX8016" fmla="*/ 1243741 w 4719208"/>
              <a:gd name="connsiteY8016" fmla="*/ 2044924 h 2714626"/>
              <a:gd name="connsiteX8017" fmla="*/ 1239029 w 4719208"/>
              <a:gd name="connsiteY8017" fmla="*/ 2045286 h 2714626"/>
              <a:gd name="connsiteX8018" fmla="*/ 1234787 w 4719208"/>
              <a:gd name="connsiteY8018" fmla="*/ 2048902 h 2714626"/>
              <a:gd name="connsiteX8019" fmla="*/ 1236201 w 4719208"/>
              <a:gd name="connsiteY8019" fmla="*/ 2049625 h 2714626"/>
              <a:gd name="connsiteX8020" fmla="*/ 1235730 w 4719208"/>
              <a:gd name="connsiteY8020" fmla="*/ 2051072 h 2714626"/>
              <a:gd name="connsiteX8021" fmla="*/ 1238086 w 4719208"/>
              <a:gd name="connsiteY8021" fmla="*/ 2051433 h 2714626"/>
              <a:gd name="connsiteX8022" fmla="*/ 1240442 w 4719208"/>
              <a:gd name="connsiteY8022" fmla="*/ 2048541 h 2714626"/>
              <a:gd name="connsiteX8023" fmla="*/ 1241856 w 4719208"/>
              <a:gd name="connsiteY8023" fmla="*/ 2049625 h 2714626"/>
              <a:gd name="connsiteX8024" fmla="*/ 1238086 w 4719208"/>
              <a:gd name="connsiteY8024" fmla="*/ 2052156 h 2714626"/>
              <a:gd name="connsiteX8025" fmla="*/ 1242327 w 4719208"/>
              <a:gd name="connsiteY8025" fmla="*/ 2056134 h 2714626"/>
              <a:gd name="connsiteX8026" fmla="*/ 1244212 w 4719208"/>
              <a:gd name="connsiteY8026" fmla="*/ 2059027 h 2714626"/>
              <a:gd name="connsiteX8027" fmla="*/ 1240914 w 4719208"/>
              <a:gd name="connsiteY8027" fmla="*/ 2058304 h 2714626"/>
              <a:gd name="connsiteX8028" fmla="*/ 1237614 w 4719208"/>
              <a:gd name="connsiteY8028" fmla="*/ 2056134 h 2714626"/>
              <a:gd name="connsiteX8029" fmla="*/ 1236201 w 4719208"/>
              <a:gd name="connsiteY8029" fmla="*/ 2057942 h 2714626"/>
              <a:gd name="connsiteX8030" fmla="*/ 1239029 w 4719208"/>
              <a:gd name="connsiteY8030" fmla="*/ 2060474 h 2714626"/>
              <a:gd name="connsiteX8031" fmla="*/ 1240914 w 4719208"/>
              <a:gd name="connsiteY8031" fmla="*/ 2061920 h 2714626"/>
              <a:gd name="connsiteX8032" fmla="*/ 1240914 w 4719208"/>
              <a:gd name="connsiteY8032" fmla="*/ 2063005 h 2714626"/>
              <a:gd name="connsiteX8033" fmla="*/ 1235730 w 4719208"/>
              <a:gd name="connsiteY8033" fmla="*/ 2059751 h 2714626"/>
              <a:gd name="connsiteX8034" fmla="*/ 1233374 w 4719208"/>
              <a:gd name="connsiteY8034" fmla="*/ 2059751 h 2714626"/>
              <a:gd name="connsiteX8035" fmla="*/ 1237614 w 4719208"/>
              <a:gd name="connsiteY8035" fmla="*/ 2064090 h 2714626"/>
              <a:gd name="connsiteX8036" fmla="*/ 1248924 w 4719208"/>
              <a:gd name="connsiteY8036" fmla="*/ 2069152 h 2714626"/>
              <a:gd name="connsiteX8037" fmla="*/ 1256465 w 4719208"/>
              <a:gd name="connsiteY8037" fmla="*/ 2070237 h 2714626"/>
              <a:gd name="connsiteX8038" fmla="*/ 1260234 w 4719208"/>
              <a:gd name="connsiteY8038" fmla="*/ 2069152 h 2714626"/>
              <a:gd name="connsiteX8039" fmla="*/ 1261178 w 4719208"/>
              <a:gd name="connsiteY8039" fmla="*/ 2070960 h 2714626"/>
              <a:gd name="connsiteX8040" fmla="*/ 1264005 w 4719208"/>
              <a:gd name="connsiteY8040" fmla="*/ 2072769 h 2714626"/>
              <a:gd name="connsiteX8041" fmla="*/ 1266832 w 4719208"/>
              <a:gd name="connsiteY8041" fmla="*/ 2072045 h 2714626"/>
              <a:gd name="connsiteX8042" fmla="*/ 1267304 w 4719208"/>
              <a:gd name="connsiteY8042" fmla="*/ 2074938 h 2714626"/>
              <a:gd name="connsiteX8043" fmla="*/ 1272016 w 4719208"/>
              <a:gd name="connsiteY8043" fmla="*/ 2079278 h 2714626"/>
              <a:gd name="connsiteX8044" fmla="*/ 1281912 w 4719208"/>
              <a:gd name="connsiteY8044" fmla="*/ 2082893 h 2714626"/>
              <a:gd name="connsiteX8045" fmla="*/ 1284269 w 4719208"/>
              <a:gd name="connsiteY8045" fmla="*/ 2085425 h 2714626"/>
              <a:gd name="connsiteX8046" fmla="*/ 1280970 w 4719208"/>
              <a:gd name="connsiteY8046" fmla="*/ 2085425 h 2714626"/>
              <a:gd name="connsiteX8047" fmla="*/ 1277671 w 4719208"/>
              <a:gd name="connsiteY8047" fmla="*/ 2085063 h 2714626"/>
              <a:gd name="connsiteX8048" fmla="*/ 1277199 w 4719208"/>
              <a:gd name="connsiteY8048" fmla="*/ 2087595 h 2714626"/>
              <a:gd name="connsiteX8049" fmla="*/ 1274844 w 4719208"/>
              <a:gd name="connsiteY8049" fmla="*/ 2090126 h 2714626"/>
              <a:gd name="connsiteX8050" fmla="*/ 1284269 w 4719208"/>
              <a:gd name="connsiteY8050" fmla="*/ 2096273 h 2714626"/>
              <a:gd name="connsiteX8051" fmla="*/ 1302176 w 4719208"/>
              <a:gd name="connsiteY8051" fmla="*/ 2110014 h 2714626"/>
              <a:gd name="connsiteX8052" fmla="*/ 1312072 w 4719208"/>
              <a:gd name="connsiteY8052" fmla="*/ 2113631 h 2714626"/>
              <a:gd name="connsiteX8053" fmla="*/ 1319612 w 4719208"/>
              <a:gd name="connsiteY8053" fmla="*/ 2121947 h 2714626"/>
              <a:gd name="connsiteX8054" fmla="*/ 1329980 w 4719208"/>
              <a:gd name="connsiteY8054" fmla="*/ 2129541 h 2714626"/>
              <a:gd name="connsiteX8055" fmla="*/ 1307360 w 4719208"/>
              <a:gd name="connsiteY8055" fmla="*/ 2115800 h 2714626"/>
              <a:gd name="connsiteX8056" fmla="*/ 1283798 w 4719208"/>
              <a:gd name="connsiteY8056" fmla="*/ 2098081 h 2714626"/>
              <a:gd name="connsiteX8057" fmla="*/ 1280499 w 4719208"/>
              <a:gd name="connsiteY8057" fmla="*/ 2096273 h 2714626"/>
              <a:gd name="connsiteX8058" fmla="*/ 1274372 w 4719208"/>
              <a:gd name="connsiteY8058" fmla="*/ 2094465 h 2714626"/>
              <a:gd name="connsiteX8059" fmla="*/ 1273430 w 4719208"/>
              <a:gd name="connsiteY8059" fmla="*/ 2091210 h 2714626"/>
              <a:gd name="connsiteX8060" fmla="*/ 1274844 w 4719208"/>
              <a:gd name="connsiteY8060" fmla="*/ 2089041 h 2714626"/>
              <a:gd name="connsiteX8061" fmla="*/ 1269660 w 4719208"/>
              <a:gd name="connsiteY8061" fmla="*/ 2085425 h 2714626"/>
              <a:gd name="connsiteX8062" fmla="*/ 1264005 w 4719208"/>
              <a:gd name="connsiteY8062" fmla="*/ 2085063 h 2714626"/>
              <a:gd name="connsiteX8063" fmla="*/ 1263534 w 4719208"/>
              <a:gd name="connsiteY8063" fmla="*/ 2081809 h 2714626"/>
              <a:gd name="connsiteX8064" fmla="*/ 1260706 w 4719208"/>
              <a:gd name="connsiteY8064" fmla="*/ 2079278 h 2714626"/>
              <a:gd name="connsiteX8065" fmla="*/ 1259292 w 4719208"/>
              <a:gd name="connsiteY8065" fmla="*/ 2079278 h 2714626"/>
              <a:gd name="connsiteX8066" fmla="*/ 1257879 w 4719208"/>
              <a:gd name="connsiteY8066" fmla="*/ 2078554 h 2714626"/>
              <a:gd name="connsiteX8067" fmla="*/ 1256465 w 4719208"/>
              <a:gd name="connsiteY8067" fmla="*/ 2078554 h 2714626"/>
              <a:gd name="connsiteX8068" fmla="*/ 1255051 w 4719208"/>
              <a:gd name="connsiteY8068" fmla="*/ 2082170 h 2714626"/>
              <a:gd name="connsiteX8069" fmla="*/ 1252695 w 4719208"/>
              <a:gd name="connsiteY8069" fmla="*/ 2082170 h 2714626"/>
              <a:gd name="connsiteX8070" fmla="*/ 1251752 w 4719208"/>
              <a:gd name="connsiteY8070" fmla="*/ 2081447 h 2714626"/>
              <a:gd name="connsiteX8071" fmla="*/ 1253166 w 4719208"/>
              <a:gd name="connsiteY8071" fmla="*/ 2077469 h 2714626"/>
              <a:gd name="connsiteX8072" fmla="*/ 1252695 w 4719208"/>
              <a:gd name="connsiteY8072" fmla="*/ 2077469 h 2714626"/>
              <a:gd name="connsiteX8073" fmla="*/ 1250339 w 4719208"/>
              <a:gd name="connsiteY8073" fmla="*/ 2078554 h 2714626"/>
              <a:gd name="connsiteX8074" fmla="*/ 1245155 w 4719208"/>
              <a:gd name="connsiteY8074" fmla="*/ 2070960 h 2714626"/>
              <a:gd name="connsiteX8075" fmla="*/ 1225362 w 4719208"/>
              <a:gd name="connsiteY8075" fmla="*/ 2057942 h 2714626"/>
              <a:gd name="connsiteX8076" fmla="*/ 1213110 w 4719208"/>
              <a:gd name="connsiteY8076" fmla="*/ 2050710 h 2714626"/>
              <a:gd name="connsiteX8077" fmla="*/ 1213110 w 4719208"/>
              <a:gd name="connsiteY8077" fmla="*/ 2046009 h 2714626"/>
              <a:gd name="connsiteX8078" fmla="*/ 1203684 w 4719208"/>
              <a:gd name="connsiteY8078" fmla="*/ 2039500 h 2714626"/>
              <a:gd name="connsiteX8079" fmla="*/ 1199444 w 4719208"/>
              <a:gd name="connsiteY8079" fmla="*/ 2037693 h 2714626"/>
              <a:gd name="connsiteX8080" fmla="*/ 1198972 w 4719208"/>
              <a:gd name="connsiteY8080" fmla="*/ 2039138 h 2714626"/>
              <a:gd name="connsiteX8081" fmla="*/ 1203684 w 4719208"/>
              <a:gd name="connsiteY8081" fmla="*/ 2041308 h 2714626"/>
              <a:gd name="connsiteX8082" fmla="*/ 1201800 w 4719208"/>
              <a:gd name="connsiteY8082" fmla="*/ 2043116 h 2714626"/>
              <a:gd name="connsiteX8083" fmla="*/ 1197558 w 4719208"/>
              <a:gd name="connsiteY8083" fmla="*/ 2040585 h 2714626"/>
              <a:gd name="connsiteX8084" fmla="*/ 1193318 w 4719208"/>
              <a:gd name="connsiteY8084" fmla="*/ 2039138 h 2714626"/>
              <a:gd name="connsiteX8085" fmla="*/ 1196145 w 4719208"/>
              <a:gd name="connsiteY8085" fmla="*/ 2037693 h 2714626"/>
              <a:gd name="connsiteX8086" fmla="*/ 1195674 w 4719208"/>
              <a:gd name="connsiteY8086" fmla="*/ 2034438 h 2714626"/>
              <a:gd name="connsiteX8087" fmla="*/ 1190406 w 4719208"/>
              <a:gd name="connsiteY8087" fmla="*/ 2031153 h 2714626"/>
              <a:gd name="connsiteX8088" fmla="*/ 1188065 w 4719208"/>
              <a:gd name="connsiteY8088" fmla="*/ 2033424 h 2714626"/>
              <a:gd name="connsiteX8089" fmla="*/ 1188605 w 4719208"/>
              <a:gd name="connsiteY8089" fmla="*/ 2033715 h 2714626"/>
              <a:gd name="connsiteX8090" fmla="*/ 1187823 w 4719208"/>
              <a:gd name="connsiteY8090" fmla="*/ 2033660 h 2714626"/>
              <a:gd name="connsiteX8091" fmla="*/ 1177957 w 4719208"/>
              <a:gd name="connsiteY8091" fmla="*/ 2043236 h 2714626"/>
              <a:gd name="connsiteX8092" fmla="*/ 1189547 w 4719208"/>
              <a:gd name="connsiteY8092" fmla="*/ 2053242 h 2714626"/>
              <a:gd name="connsiteX8093" fmla="*/ 1197558 w 4719208"/>
              <a:gd name="connsiteY8093" fmla="*/ 2056857 h 2714626"/>
              <a:gd name="connsiteX8094" fmla="*/ 1194731 w 4719208"/>
              <a:gd name="connsiteY8094" fmla="*/ 2059027 h 2714626"/>
              <a:gd name="connsiteX8095" fmla="*/ 1198972 w 4719208"/>
              <a:gd name="connsiteY8095" fmla="*/ 2059027 h 2714626"/>
              <a:gd name="connsiteX8096" fmla="*/ 1203213 w 4719208"/>
              <a:gd name="connsiteY8096" fmla="*/ 2061559 h 2714626"/>
              <a:gd name="connsiteX8097" fmla="*/ 1205099 w 4719208"/>
              <a:gd name="connsiteY8097" fmla="*/ 2064090 h 2714626"/>
              <a:gd name="connsiteX8098" fmla="*/ 1200386 w 4719208"/>
              <a:gd name="connsiteY8098" fmla="*/ 2064090 h 2714626"/>
              <a:gd name="connsiteX8099" fmla="*/ 1194731 w 4719208"/>
              <a:gd name="connsiteY8099" fmla="*/ 2061920 h 2714626"/>
              <a:gd name="connsiteX8100" fmla="*/ 1203213 w 4719208"/>
              <a:gd name="connsiteY8100" fmla="*/ 2067344 h 2714626"/>
              <a:gd name="connsiteX8101" fmla="*/ 1206512 w 4719208"/>
              <a:gd name="connsiteY8101" fmla="*/ 2074577 h 2714626"/>
              <a:gd name="connsiteX8102" fmla="*/ 1208397 w 4719208"/>
              <a:gd name="connsiteY8102" fmla="*/ 2072407 h 2714626"/>
              <a:gd name="connsiteX8103" fmla="*/ 1208397 w 4719208"/>
              <a:gd name="connsiteY8103" fmla="*/ 2071322 h 2714626"/>
              <a:gd name="connsiteX8104" fmla="*/ 1211696 w 4719208"/>
              <a:gd name="connsiteY8104" fmla="*/ 2073853 h 2714626"/>
              <a:gd name="connsiteX8105" fmla="*/ 1214052 w 4719208"/>
              <a:gd name="connsiteY8105" fmla="*/ 2078554 h 2714626"/>
              <a:gd name="connsiteX8106" fmla="*/ 1215938 w 4719208"/>
              <a:gd name="connsiteY8106" fmla="*/ 2079278 h 2714626"/>
              <a:gd name="connsiteX8107" fmla="*/ 1221121 w 4719208"/>
              <a:gd name="connsiteY8107" fmla="*/ 2079639 h 2714626"/>
              <a:gd name="connsiteX8108" fmla="*/ 1221121 w 4719208"/>
              <a:gd name="connsiteY8108" fmla="*/ 2077469 h 2714626"/>
              <a:gd name="connsiteX8109" fmla="*/ 1231488 w 4719208"/>
              <a:gd name="connsiteY8109" fmla="*/ 2084340 h 2714626"/>
              <a:gd name="connsiteX8110" fmla="*/ 1243269 w 4719208"/>
              <a:gd name="connsiteY8110" fmla="*/ 2090487 h 2714626"/>
              <a:gd name="connsiteX8111" fmla="*/ 1240442 w 4719208"/>
              <a:gd name="connsiteY8111" fmla="*/ 2092295 h 2714626"/>
              <a:gd name="connsiteX8112" fmla="*/ 1236201 w 4719208"/>
              <a:gd name="connsiteY8112" fmla="*/ 2093380 h 2714626"/>
              <a:gd name="connsiteX8113" fmla="*/ 1234787 w 4719208"/>
              <a:gd name="connsiteY8113" fmla="*/ 2095188 h 2714626"/>
              <a:gd name="connsiteX8114" fmla="*/ 1230075 w 4719208"/>
              <a:gd name="connsiteY8114" fmla="*/ 2091572 h 2714626"/>
              <a:gd name="connsiteX8115" fmla="*/ 1221121 w 4719208"/>
              <a:gd name="connsiteY8115" fmla="*/ 2085425 h 2714626"/>
              <a:gd name="connsiteX8116" fmla="*/ 1214523 w 4719208"/>
              <a:gd name="connsiteY8116" fmla="*/ 2085786 h 2714626"/>
              <a:gd name="connsiteX8117" fmla="*/ 1214523 w 4719208"/>
              <a:gd name="connsiteY8117" fmla="*/ 2084340 h 2714626"/>
              <a:gd name="connsiteX8118" fmla="*/ 1215938 w 4719208"/>
              <a:gd name="connsiteY8118" fmla="*/ 2082893 h 2714626"/>
              <a:gd name="connsiteX8119" fmla="*/ 1214523 w 4719208"/>
              <a:gd name="connsiteY8119" fmla="*/ 2083255 h 2714626"/>
              <a:gd name="connsiteX8120" fmla="*/ 1212639 w 4719208"/>
              <a:gd name="connsiteY8120" fmla="*/ 2083255 h 2714626"/>
              <a:gd name="connsiteX8121" fmla="*/ 1214052 w 4719208"/>
              <a:gd name="connsiteY8121" fmla="*/ 2086509 h 2714626"/>
              <a:gd name="connsiteX8122" fmla="*/ 1219236 w 4719208"/>
              <a:gd name="connsiteY8122" fmla="*/ 2091572 h 2714626"/>
              <a:gd name="connsiteX8123" fmla="*/ 1223949 w 4719208"/>
              <a:gd name="connsiteY8123" fmla="*/ 2092657 h 2714626"/>
              <a:gd name="connsiteX8124" fmla="*/ 1226776 w 4719208"/>
              <a:gd name="connsiteY8124" fmla="*/ 2091572 h 2714626"/>
              <a:gd name="connsiteX8125" fmla="*/ 1229604 w 4719208"/>
              <a:gd name="connsiteY8125" fmla="*/ 2095188 h 2714626"/>
              <a:gd name="connsiteX8126" fmla="*/ 1232902 w 4719208"/>
              <a:gd name="connsiteY8126" fmla="*/ 2099527 h 2714626"/>
              <a:gd name="connsiteX8127" fmla="*/ 1229604 w 4719208"/>
              <a:gd name="connsiteY8127" fmla="*/ 2102059 h 2714626"/>
              <a:gd name="connsiteX8128" fmla="*/ 1223477 w 4719208"/>
              <a:gd name="connsiteY8128" fmla="*/ 2103505 h 2714626"/>
              <a:gd name="connsiteX8129" fmla="*/ 1219236 w 4719208"/>
              <a:gd name="connsiteY8129" fmla="*/ 2102059 h 2714626"/>
              <a:gd name="connsiteX8130" fmla="*/ 1222064 w 4719208"/>
              <a:gd name="connsiteY8130" fmla="*/ 2101697 h 2714626"/>
              <a:gd name="connsiteX8131" fmla="*/ 1224891 w 4719208"/>
              <a:gd name="connsiteY8131" fmla="*/ 2100974 h 2714626"/>
              <a:gd name="connsiteX8132" fmla="*/ 1226304 w 4719208"/>
              <a:gd name="connsiteY8132" fmla="*/ 2098804 h 2714626"/>
              <a:gd name="connsiteX8133" fmla="*/ 1226304 w 4719208"/>
              <a:gd name="connsiteY8133" fmla="*/ 2096996 h 2714626"/>
              <a:gd name="connsiteX8134" fmla="*/ 1223477 w 4719208"/>
              <a:gd name="connsiteY8134" fmla="*/ 2095911 h 2714626"/>
              <a:gd name="connsiteX8135" fmla="*/ 1217351 w 4719208"/>
              <a:gd name="connsiteY8135" fmla="*/ 2094465 h 2714626"/>
              <a:gd name="connsiteX8136" fmla="*/ 1217351 w 4719208"/>
              <a:gd name="connsiteY8136" fmla="*/ 2096273 h 2714626"/>
              <a:gd name="connsiteX8137" fmla="*/ 1214523 w 4719208"/>
              <a:gd name="connsiteY8137" fmla="*/ 2095188 h 2714626"/>
              <a:gd name="connsiteX8138" fmla="*/ 1216409 w 4719208"/>
              <a:gd name="connsiteY8138" fmla="*/ 2091210 h 2714626"/>
              <a:gd name="connsiteX8139" fmla="*/ 1214052 w 4719208"/>
              <a:gd name="connsiteY8139" fmla="*/ 2091572 h 2714626"/>
              <a:gd name="connsiteX8140" fmla="*/ 1211225 w 4719208"/>
              <a:gd name="connsiteY8140" fmla="*/ 2091210 h 2714626"/>
              <a:gd name="connsiteX8141" fmla="*/ 1211225 w 4719208"/>
              <a:gd name="connsiteY8141" fmla="*/ 2089041 h 2714626"/>
              <a:gd name="connsiteX8142" fmla="*/ 1207926 w 4719208"/>
              <a:gd name="connsiteY8142" fmla="*/ 2089764 h 2714626"/>
              <a:gd name="connsiteX8143" fmla="*/ 1205099 w 4719208"/>
              <a:gd name="connsiteY8143" fmla="*/ 2090487 h 2714626"/>
              <a:gd name="connsiteX8144" fmla="*/ 1194260 w 4719208"/>
              <a:gd name="connsiteY8144" fmla="*/ 2082893 h 2714626"/>
              <a:gd name="connsiteX8145" fmla="*/ 1178709 w 4719208"/>
              <a:gd name="connsiteY8145" fmla="*/ 2074577 h 2714626"/>
              <a:gd name="connsiteX8146" fmla="*/ 1180122 w 4719208"/>
              <a:gd name="connsiteY8146" fmla="*/ 2073853 h 2714626"/>
              <a:gd name="connsiteX8147" fmla="*/ 1181064 w 4719208"/>
              <a:gd name="connsiteY8147" fmla="*/ 2073492 h 2714626"/>
              <a:gd name="connsiteX8148" fmla="*/ 1174467 w 4719208"/>
              <a:gd name="connsiteY8148" fmla="*/ 2072045 h 2714626"/>
              <a:gd name="connsiteX8149" fmla="*/ 1166456 w 4719208"/>
              <a:gd name="connsiteY8149" fmla="*/ 2066621 h 2714626"/>
              <a:gd name="connsiteX8150" fmla="*/ 1165043 w 4719208"/>
              <a:gd name="connsiteY8150" fmla="*/ 2068429 h 2714626"/>
              <a:gd name="connsiteX8151" fmla="*/ 1165043 w 4719208"/>
              <a:gd name="connsiteY8151" fmla="*/ 2069875 h 2714626"/>
              <a:gd name="connsiteX8152" fmla="*/ 1155311 w 4719208"/>
              <a:gd name="connsiteY8152" fmla="*/ 2064993 h 2714626"/>
              <a:gd name="connsiteX8153" fmla="*/ 1150103 w 4719208"/>
              <a:gd name="connsiteY8153" fmla="*/ 2069769 h 2714626"/>
              <a:gd name="connsiteX8154" fmla="*/ 1156259 w 4719208"/>
              <a:gd name="connsiteY8154" fmla="*/ 2074215 h 2714626"/>
              <a:gd name="connsiteX8155" fmla="*/ 1162899 w 4719208"/>
              <a:gd name="connsiteY8155" fmla="*/ 2077831 h 2714626"/>
              <a:gd name="connsiteX8156" fmla="*/ 1161002 w 4719208"/>
              <a:gd name="connsiteY8156" fmla="*/ 2079639 h 2714626"/>
              <a:gd name="connsiteX8157" fmla="*/ 1163848 w 4719208"/>
              <a:gd name="connsiteY8157" fmla="*/ 2084702 h 2714626"/>
              <a:gd name="connsiteX8158" fmla="*/ 1170962 w 4719208"/>
              <a:gd name="connsiteY8158" fmla="*/ 2090487 h 2714626"/>
              <a:gd name="connsiteX8159" fmla="*/ 1179499 w 4719208"/>
              <a:gd name="connsiteY8159" fmla="*/ 2093019 h 2714626"/>
              <a:gd name="connsiteX8160" fmla="*/ 1181870 w 4719208"/>
              <a:gd name="connsiteY8160" fmla="*/ 2092657 h 2714626"/>
              <a:gd name="connsiteX8161" fmla="*/ 1184242 w 4719208"/>
              <a:gd name="connsiteY8161" fmla="*/ 2094827 h 2714626"/>
              <a:gd name="connsiteX8162" fmla="*/ 1183294 w 4719208"/>
              <a:gd name="connsiteY8162" fmla="*/ 2097358 h 2714626"/>
              <a:gd name="connsiteX8163" fmla="*/ 1188985 w 4719208"/>
              <a:gd name="connsiteY8163" fmla="*/ 2096635 h 2714626"/>
              <a:gd name="connsiteX8164" fmla="*/ 1194202 w 4719208"/>
              <a:gd name="connsiteY8164" fmla="*/ 2097358 h 2714626"/>
              <a:gd name="connsiteX8165" fmla="*/ 1192305 w 4719208"/>
              <a:gd name="connsiteY8165" fmla="*/ 2097720 h 2714626"/>
              <a:gd name="connsiteX8166" fmla="*/ 1190408 w 4719208"/>
              <a:gd name="connsiteY8166" fmla="*/ 2099890 h 2714626"/>
              <a:gd name="connsiteX8167" fmla="*/ 1193253 w 4719208"/>
              <a:gd name="connsiteY8167" fmla="*/ 2101336 h 2714626"/>
              <a:gd name="connsiteX8168" fmla="*/ 1193253 w 4719208"/>
              <a:gd name="connsiteY8168" fmla="*/ 2108207 h 2714626"/>
              <a:gd name="connsiteX8169" fmla="*/ 1193728 w 4719208"/>
              <a:gd name="connsiteY8169" fmla="*/ 2111461 h 2714626"/>
              <a:gd name="connsiteX8170" fmla="*/ 1195625 w 4719208"/>
              <a:gd name="connsiteY8170" fmla="*/ 2110738 h 2714626"/>
              <a:gd name="connsiteX8171" fmla="*/ 1199893 w 4719208"/>
              <a:gd name="connsiteY8171" fmla="*/ 2112908 h 2714626"/>
              <a:gd name="connsiteX8172" fmla="*/ 1201316 w 4719208"/>
              <a:gd name="connsiteY8172" fmla="*/ 2114354 h 2714626"/>
              <a:gd name="connsiteX8173" fmla="*/ 1197996 w 4719208"/>
              <a:gd name="connsiteY8173" fmla="*/ 2115077 h 2714626"/>
              <a:gd name="connsiteX8174" fmla="*/ 1199893 w 4719208"/>
              <a:gd name="connsiteY8174" fmla="*/ 2117970 h 2714626"/>
              <a:gd name="connsiteX8175" fmla="*/ 1203213 w 4719208"/>
              <a:gd name="connsiteY8175" fmla="*/ 2120140 h 2714626"/>
              <a:gd name="connsiteX8176" fmla="*/ 1193253 w 4719208"/>
              <a:gd name="connsiteY8176" fmla="*/ 2119778 h 2714626"/>
              <a:gd name="connsiteX8177" fmla="*/ 1184717 w 4719208"/>
              <a:gd name="connsiteY8177" fmla="*/ 2116524 h 2714626"/>
              <a:gd name="connsiteX8178" fmla="*/ 1187088 w 4719208"/>
              <a:gd name="connsiteY8178" fmla="*/ 2116162 h 2714626"/>
              <a:gd name="connsiteX8179" fmla="*/ 1189459 w 4719208"/>
              <a:gd name="connsiteY8179" fmla="*/ 2115439 h 2714626"/>
              <a:gd name="connsiteX8180" fmla="*/ 1188037 w 4719208"/>
              <a:gd name="connsiteY8180" fmla="*/ 2112185 h 2714626"/>
              <a:gd name="connsiteX8181" fmla="*/ 1182819 w 4719208"/>
              <a:gd name="connsiteY8181" fmla="*/ 2107122 h 2714626"/>
              <a:gd name="connsiteX8182" fmla="*/ 1179499 w 4719208"/>
              <a:gd name="connsiteY8182" fmla="*/ 2105675 h 2714626"/>
              <a:gd name="connsiteX8183" fmla="*/ 1179974 w 4719208"/>
              <a:gd name="connsiteY8183" fmla="*/ 2103144 h 2714626"/>
              <a:gd name="connsiteX8184" fmla="*/ 1183294 w 4719208"/>
              <a:gd name="connsiteY8184" fmla="*/ 2101336 h 2714626"/>
              <a:gd name="connsiteX8185" fmla="*/ 1179499 w 4719208"/>
              <a:gd name="connsiteY8185" fmla="*/ 2100974 h 2714626"/>
              <a:gd name="connsiteX8186" fmla="*/ 1173334 w 4719208"/>
              <a:gd name="connsiteY8186" fmla="*/ 2097358 h 2714626"/>
              <a:gd name="connsiteX8187" fmla="*/ 1168590 w 4719208"/>
              <a:gd name="connsiteY8187" fmla="*/ 2096273 h 2714626"/>
              <a:gd name="connsiteX8188" fmla="*/ 1166219 w 4719208"/>
              <a:gd name="connsiteY8188" fmla="*/ 2097358 h 2714626"/>
              <a:gd name="connsiteX8189" fmla="*/ 1164322 w 4719208"/>
              <a:gd name="connsiteY8189" fmla="*/ 2094827 h 2714626"/>
              <a:gd name="connsiteX8190" fmla="*/ 1161002 w 4719208"/>
              <a:gd name="connsiteY8190" fmla="*/ 2091572 h 2714626"/>
              <a:gd name="connsiteX8191" fmla="*/ 1163848 w 4719208"/>
              <a:gd name="connsiteY8191" fmla="*/ 2090487 h 2714626"/>
              <a:gd name="connsiteX8192" fmla="*/ 1164796 w 4719208"/>
              <a:gd name="connsiteY8192" fmla="*/ 2093742 h 2714626"/>
              <a:gd name="connsiteX8193" fmla="*/ 1167167 w 4719208"/>
              <a:gd name="connsiteY8193" fmla="*/ 2095189 h 2714626"/>
              <a:gd name="connsiteX8194" fmla="*/ 1169064 w 4719208"/>
              <a:gd name="connsiteY8194" fmla="*/ 2094827 h 2714626"/>
              <a:gd name="connsiteX8195" fmla="*/ 1170962 w 4719208"/>
              <a:gd name="connsiteY8195" fmla="*/ 2094104 h 2714626"/>
              <a:gd name="connsiteX8196" fmla="*/ 1151991 w 4719208"/>
              <a:gd name="connsiteY8196" fmla="*/ 2081086 h 2714626"/>
              <a:gd name="connsiteX8197" fmla="*/ 1143391 w 4719208"/>
              <a:gd name="connsiteY8197" fmla="*/ 2075924 h 2714626"/>
              <a:gd name="connsiteX8198" fmla="*/ 1132776 w 4719208"/>
              <a:gd name="connsiteY8198" fmla="*/ 2085658 h 2714626"/>
              <a:gd name="connsiteX8199" fmla="*/ 1137239 w 4719208"/>
              <a:gd name="connsiteY8199" fmla="*/ 2088679 h 2714626"/>
              <a:gd name="connsiteX8200" fmla="*/ 1165043 w 4719208"/>
              <a:gd name="connsiteY8200" fmla="*/ 2103144 h 2714626"/>
              <a:gd name="connsiteX8201" fmla="*/ 1164100 w 4719208"/>
              <a:gd name="connsiteY8201" fmla="*/ 2105313 h 2714626"/>
              <a:gd name="connsiteX8202" fmla="*/ 1162215 w 4719208"/>
              <a:gd name="connsiteY8202" fmla="*/ 2105675 h 2714626"/>
              <a:gd name="connsiteX8203" fmla="*/ 1165043 w 4719208"/>
              <a:gd name="connsiteY8203" fmla="*/ 2107483 h 2714626"/>
              <a:gd name="connsiteX8204" fmla="*/ 1167870 w 4719208"/>
              <a:gd name="connsiteY8204" fmla="*/ 2105313 h 2714626"/>
              <a:gd name="connsiteX8205" fmla="*/ 1169754 w 4719208"/>
              <a:gd name="connsiteY8205" fmla="*/ 2108929 h 2714626"/>
              <a:gd name="connsiteX8206" fmla="*/ 1177295 w 4719208"/>
              <a:gd name="connsiteY8206" fmla="*/ 2113631 h 2714626"/>
              <a:gd name="connsiteX8207" fmla="*/ 1178709 w 4719208"/>
              <a:gd name="connsiteY8207" fmla="*/ 2117246 h 2714626"/>
              <a:gd name="connsiteX8208" fmla="*/ 1177295 w 4719208"/>
              <a:gd name="connsiteY8208" fmla="*/ 2118693 h 2714626"/>
              <a:gd name="connsiteX8209" fmla="*/ 1181064 w 4719208"/>
              <a:gd name="connsiteY8209" fmla="*/ 2117608 h 2714626"/>
              <a:gd name="connsiteX8210" fmla="*/ 1186248 w 4719208"/>
              <a:gd name="connsiteY8210" fmla="*/ 2120140 h 2714626"/>
              <a:gd name="connsiteX8211" fmla="*/ 1183421 w 4719208"/>
              <a:gd name="connsiteY8211" fmla="*/ 2122309 h 2714626"/>
              <a:gd name="connsiteX8212" fmla="*/ 1181064 w 4719208"/>
              <a:gd name="connsiteY8212" fmla="*/ 2125563 h 2714626"/>
              <a:gd name="connsiteX8213" fmla="*/ 1179180 w 4719208"/>
              <a:gd name="connsiteY8213" fmla="*/ 2123032 h 2714626"/>
              <a:gd name="connsiteX8214" fmla="*/ 1177295 w 4719208"/>
              <a:gd name="connsiteY8214" fmla="*/ 2121947 h 2714626"/>
              <a:gd name="connsiteX8215" fmla="*/ 1173996 w 4719208"/>
              <a:gd name="connsiteY8215" fmla="*/ 2123394 h 2714626"/>
              <a:gd name="connsiteX8216" fmla="*/ 1178709 w 4719208"/>
              <a:gd name="connsiteY8216" fmla="*/ 2129541 h 2714626"/>
              <a:gd name="connsiteX8217" fmla="*/ 1185306 w 4719208"/>
              <a:gd name="connsiteY8217" fmla="*/ 2136050 h 2714626"/>
              <a:gd name="connsiteX8218" fmla="*/ 1187192 w 4719208"/>
              <a:gd name="connsiteY8218" fmla="*/ 2135327 h 2714626"/>
              <a:gd name="connsiteX8219" fmla="*/ 1192846 w 4719208"/>
              <a:gd name="connsiteY8219" fmla="*/ 2133880 h 2714626"/>
              <a:gd name="connsiteX8220" fmla="*/ 1190961 w 4719208"/>
              <a:gd name="connsiteY8220" fmla="*/ 2132434 h 2714626"/>
              <a:gd name="connsiteX8221" fmla="*/ 1193318 w 4719208"/>
              <a:gd name="connsiteY8221" fmla="*/ 2132434 h 2714626"/>
              <a:gd name="connsiteX8222" fmla="*/ 1192374 w 4719208"/>
              <a:gd name="connsiteY8222" fmla="*/ 2137497 h 2714626"/>
              <a:gd name="connsiteX8223" fmla="*/ 1191432 w 4719208"/>
              <a:gd name="connsiteY8223" fmla="*/ 2139666 h 2714626"/>
              <a:gd name="connsiteX8224" fmla="*/ 1196145 w 4719208"/>
              <a:gd name="connsiteY8224" fmla="*/ 2143282 h 2714626"/>
              <a:gd name="connsiteX8225" fmla="*/ 1201800 w 4719208"/>
              <a:gd name="connsiteY8225" fmla="*/ 2149068 h 2714626"/>
              <a:gd name="connsiteX8226" fmla="*/ 1206512 w 4719208"/>
              <a:gd name="connsiteY8226" fmla="*/ 2150515 h 2714626"/>
              <a:gd name="connsiteX8227" fmla="*/ 1209812 w 4719208"/>
              <a:gd name="connsiteY8227" fmla="*/ 2150515 h 2714626"/>
              <a:gd name="connsiteX8228" fmla="*/ 1210282 w 4719208"/>
              <a:gd name="connsiteY8228" fmla="*/ 2154854 h 2714626"/>
              <a:gd name="connsiteX8229" fmla="*/ 1214523 w 4719208"/>
              <a:gd name="connsiteY8229" fmla="*/ 2161363 h 2714626"/>
              <a:gd name="connsiteX8230" fmla="*/ 1212639 w 4719208"/>
              <a:gd name="connsiteY8230" fmla="*/ 2164979 h 2714626"/>
              <a:gd name="connsiteX8231" fmla="*/ 1214052 w 4719208"/>
              <a:gd name="connsiteY8231" fmla="*/ 2164979 h 2714626"/>
              <a:gd name="connsiteX8232" fmla="*/ 1214052 w 4719208"/>
              <a:gd name="connsiteY8232" fmla="*/ 2163171 h 2714626"/>
              <a:gd name="connsiteX8233" fmla="*/ 1215938 w 4719208"/>
              <a:gd name="connsiteY8233" fmla="*/ 2161363 h 2714626"/>
              <a:gd name="connsiteX8234" fmla="*/ 1217822 w 4719208"/>
              <a:gd name="connsiteY8234" fmla="*/ 2163171 h 2714626"/>
              <a:gd name="connsiteX8235" fmla="*/ 1217822 w 4719208"/>
              <a:gd name="connsiteY8235" fmla="*/ 2164617 h 2714626"/>
              <a:gd name="connsiteX8236" fmla="*/ 1214523 w 4719208"/>
              <a:gd name="connsiteY8236" fmla="*/ 2166064 h 2714626"/>
              <a:gd name="connsiteX8237" fmla="*/ 1214994 w 4719208"/>
              <a:gd name="connsiteY8237" fmla="*/ 2168234 h 2714626"/>
              <a:gd name="connsiteX8238" fmla="*/ 1211696 w 4719208"/>
              <a:gd name="connsiteY8238" fmla="*/ 2166787 h 2714626"/>
              <a:gd name="connsiteX8239" fmla="*/ 1207926 w 4719208"/>
              <a:gd name="connsiteY8239" fmla="*/ 2162086 h 2714626"/>
              <a:gd name="connsiteX8240" fmla="*/ 1205099 w 4719208"/>
              <a:gd name="connsiteY8240" fmla="*/ 2156662 h 2714626"/>
              <a:gd name="connsiteX8241" fmla="*/ 1200386 w 4719208"/>
              <a:gd name="connsiteY8241" fmla="*/ 2153046 h 2714626"/>
              <a:gd name="connsiteX8242" fmla="*/ 1196145 w 4719208"/>
              <a:gd name="connsiteY8242" fmla="*/ 2153046 h 2714626"/>
              <a:gd name="connsiteX8243" fmla="*/ 1198030 w 4719208"/>
              <a:gd name="connsiteY8243" fmla="*/ 2151961 h 2714626"/>
              <a:gd name="connsiteX8244" fmla="*/ 1198972 w 4719208"/>
              <a:gd name="connsiteY8244" fmla="*/ 2150515 h 2714626"/>
              <a:gd name="connsiteX8245" fmla="*/ 1194731 w 4719208"/>
              <a:gd name="connsiteY8245" fmla="*/ 2149430 h 2714626"/>
              <a:gd name="connsiteX8246" fmla="*/ 1191432 w 4719208"/>
              <a:gd name="connsiteY8246" fmla="*/ 2144367 h 2714626"/>
              <a:gd name="connsiteX8247" fmla="*/ 1188605 w 4719208"/>
              <a:gd name="connsiteY8247" fmla="*/ 2142559 h 2714626"/>
              <a:gd name="connsiteX8248" fmla="*/ 1186720 w 4719208"/>
              <a:gd name="connsiteY8248" fmla="*/ 2144367 h 2714626"/>
              <a:gd name="connsiteX8249" fmla="*/ 1183892 w 4719208"/>
              <a:gd name="connsiteY8249" fmla="*/ 2139666 h 2714626"/>
              <a:gd name="connsiteX8250" fmla="*/ 1174467 w 4719208"/>
              <a:gd name="connsiteY8250" fmla="*/ 2130626 h 2714626"/>
              <a:gd name="connsiteX8251" fmla="*/ 1167870 w 4719208"/>
              <a:gd name="connsiteY8251" fmla="*/ 2127733 h 2714626"/>
              <a:gd name="connsiteX8252" fmla="*/ 1169754 w 4719208"/>
              <a:gd name="connsiteY8252" fmla="*/ 2125563 h 2714626"/>
              <a:gd name="connsiteX8253" fmla="*/ 1171169 w 4719208"/>
              <a:gd name="connsiteY8253" fmla="*/ 2123032 h 2714626"/>
              <a:gd name="connsiteX8254" fmla="*/ 1163157 w 4719208"/>
              <a:gd name="connsiteY8254" fmla="*/ 2118693 h 2714626"/>
              <a:gd name="connsiteX8255" fmla="*/ 1154675 w 4719208"/>
              <a:gd name="connsiteY8255" fmla="*/ 2107845 h 2714626"/>
              <a:gd name="connsiteX8256" fmla="*/ 1150905 w 4719208"/>
              <a:gd name="connsiteY8256" fmla="*/ 2103505 h 2714626"/>
              <a:gd name="connsiteX8257" fmla="*/ 1141952 w 4719208"/>
              <a:gd name="connsiteY8257" fmla="*/ 2100613 h 2714626"/>
              <a:gd name="connsiteX8258" fmla="*/ 1129227 w 4719208"/>
              <a:gd name="connsiteY8258" fmla="*/ 2091572 h 2714626"/>
              <a:gd name="connsiteX8259" fmla="*/ 1127790 w 4719208"/>
              <a:gd name="connsiteY8259" fmla="*/ 2090230 h 2714626"/>
              <a:gd name="connsiteX8260" fmla="*/ 1095528 w 4719208"/>
              <a:gd name="connsiteY8260" fmla="*/ 2119814 h 2714626"/>
              <a:gd name="connsiteX8261" fmla="*/ 1102366 w 4719208"/>
              <a:gd name="connsiteY8261" fmla="*/ 2124479 h 2714626"/>
              <a:gd name="connsiteX8262" fmla="*/ 1109906 w 4719208"/>
              <a:gd name="connsiteY8262" fmla="*/ 2125563 h 2714626"/>
              <a:gd name="connsiteX8263" fmla="*/ 1111320 w 4719208"/>
              <a:gd name="connsiteY8263" fmla="*/ 2123032 h 2714626"/>
              <a:gd name="connsiteX8264" fmla="*/ 1108493 w 4719208"/>
              <a:gd name="connsiteY8264" fmla="*/ 2118331 h 2714626"/>
              <a:gd name="connsiteX8265" fmla="*/ 1106136 w 4719208"/>
              <a:gd name="connsiteY8265" fmla="*/ 2116162 h 2714626"/>
              <a:gd name="connsiteX8266" fmla="*/ 1108022 w 4719208"/>
              <a:gd name="connsiteY8266" fmla="*/ 2113631 h 2714626"/>
              <a:gd name="connsiteX8267" fmla="*/ 1108022 w 4719208"/>
              <a:gd name="connsiteY8267" fmla="*/ 2111099 h 2714626"/>
              <a:gd name="connsiteX8268" fmla="*/ 1109906 w 4719208"/>
              <a:gd name="connsiteY8268" fmla="*/ 2110014 h 2714626"/>
              <a:gd name="connsiteX8269" fmla="*/ 1110849 w 4719208"/>
              <a:gd name="connsiteY8269" fmla="*/ 2112545 h 2714626"/>
              <a:gd name="connsiteX8270" fmla="*/ 1112262 w 4719208"/>
              <a:gd name="connsiteY8270" fmla="*/ 2111822 h 2714626"/>
              <a:gd name="connsiteX8271" fmla="*/ 1109906 w 4719208"/>
              <a:gd name="connsiteY8271" fmla="*/ 2113631 h 2714626"/>
              <a:gd name="connsiteX8272" fmla="*/ 1111320 w 4719208"/>
              <a:gd name="connsiteY8272" fmla="*/ 2119416 h 2714626"/>
              <a:gd name="connsiteX8273" fmla="*/ 1113204 w 4719208"/>
              <a:gd name="connsiteY8273" fmla="*/ 2122309 h 2714626"/>
              <a:gd name="connsiteX8274" fmla="*/ 1114619 w 4719208"/>
              <a:gd name="connsiteY8274" fmla="*/ 2121947 h 2714626"/>
              <a:gd name="connsiteX8275" fmla="*/ 1116975 w 4719208"/>
              <a:gd name="connsiteY8275" fmla="*/ 2121947 h 2714626"/>
              <a:gd name="connsiteX8276" fmla="*/ 1117446 w 4719208"/>
              <a:gd name="connsiteY8276" fmla="*/ 2119416 h 2714626"/>
              <a:gd name="connsiteX8277" fmla="*/ 1114148 w 4719208"/>
              <a:gd name="connsiteY8277" fmla="*/ 2116523 h 2714626"/>
              <a:gd name="connsiteX8278" fmla="*/ 1112262 w 4719208"/>
              <a:gd name="connsiteY8278" fmla="*/ 2114715 h 2714626"/>
              <a:gd name="connsiteX8279" fmla="*/ 1114619 w 4719208"/>
              <a:gd name="connsiteY8279" fmla="*/ 2113631 h 2714626"/>
              <a:gd name="connsiteX8280" fmla="*/ 1116975 w 4719208"/>
              <a:gd name="connsiteY8280" fmla="*/ 2117608 h 2714626"/>
              <a:gd name="connsiteX8281" fmla="*/ 1120274 w 4719208"/>
              <a:gd name="connsiteY8281" fmla="*/ 2117246 h 2714626"/>
              <a:gd name="connsiteX8282" fmla="*/ 1121687 w 4719208"/>
              <a:gd name="connsiteY8282" fmla="*/ 2113631 h 2714626"/>
              <a:gd name="connsiteX8283" fmla="*/ 1116032 w 4719208"/>
              <a:gd name="connsiteY8283" fmla="*/ 2108929 h 2714626"/>
              <a:gd name="connsiteX8284" fmla="*/ 1114148 w 4719208"/>
              <a:gd name="connsiteY8284" fmla="*/ 2106759 h 2714626"/>
              <a:gd name="connsiteX8285" fmla="*/ 1120745 w 4719208"/>
              <a:gd name="connsiteY8285" fmla="*/ 2108929 h 2714626"/>
              <a:gd name="connsiteX8286" fmla="*/ 1132997 w 4719208"/>
              <a:gd name="connsiteY8286" fmla="*/ 2119777 h 2714626"/>
              <a:gd name="connsiteX8287" fmla="*/ 1140066 w 4719208"/>
              <a:gd name="connsiteY8287" fmla="*/ 2124117 h 2714626"/>
              <a:gd name="connsiteX8288" fmla="*/ 1143365 w 4719208"/>
              <a:gd name="connsiteY8288" fmla="*/ 2129180 h 2714626"/>
              <a:gd name="connsiteX8289" fmla="*/ 1144822 w 4719208"/>
              <a:gd name="connsiteY8289" fmla="*/ 2131110 h 2714626"/>
              <a:gd name="connsiteX8290" fmla="*/ 1145249 w 4719208"/>
              <a:gd name="connsiteY8290" fmla="*/ 2130987 h 2714626"/>
              <a:gd name="connsiteX8291" fmla="*/ 1145656 w 4719208"/>
              <a:gd name="connsiteY8291" fmla="*/ 2132217 h 2714626"/>
              <a:gd name="connsiteX8292" fmla="*/ 1147011 w 4719208"/>
              <a:gd name="connsiteY8292" fmla="*/ 2134012 h 2714626"/>
              <a:gd name="connsiteX8293" fmla="*/ 1148077 w 4719208"/>
              <a:gd name="connsiteY8293" fmla="*/ 2134242 h 2714626"/>
              <a:gd name="connsiteX8294" fmla="*/ 1147599 w 4719208"/>
              <a:gd name="connsiteY8294" fmla="*/ 2134792 h 2714626"/>
              <a:gd name="connsiteX8295" fmla="*/ 1148549 w 4719208"/>
              <a:gd name="connsiteY8295" fmla="*/ 2136050 h 2714626"/>
              <a:gd name="connsiteX8296" fmla="*/ 1146663 w 4719208"/>
              <a:gd name="connsiteY8296" fmla="*/ 2141112 h 2714626"/>
              <a:gd name="connsiteX8297" fmla="*/ 1142423 w 4719208"/>
              <a:gd name="connsiteY8297" fmla="*/ 2144367 h 2714626"/>
              <a:gd name="connsiteX8298" fmla="*/ 1137239 w 4719208"/>
              <a:gd name="connsiteY8298" fmla="*/ 2143644 h 2714626"/>
              <a:gd name="connsiteX8299" fmla="*/ 1126871 w 4719208"/>
              <a:gd name="connsiteY8299" fmla="*/ 2143282 h 2714626"/>
              <a:gd name="connsiteX8300" fmla="*/ 1121687 w 4719208"/>
              <a:gd name="connsiteY8300" fmla="*/ 2139666 h 2714626"/>
              <a:gd name="connsiteX8301" fmla="*/ 1121687 w 4719208"/>
              <a:gd name="connsiteY8301" fmla="*/ 2143282 h 2714626"/>
              <a:gd name="connsiteX8302" fmla="*/ 1126400 w 4719208"/>
              <a:gd name="connsiteY8302" fmla="*/ 2146175 h 2714626"/>
              <a:gd name="connsiteX8303" fmla="*/ 1138652 w 4719208"/>
              <a:gd name="connsiteY8303" fmla="*/ 2147983 h 2714626"/>
              <a:gd name="connsiteX8304" fmla="*/ 1142423 w 4719208"/>
              <a:gd name="connsiteY8304" fmla="*/ 2150153 h 2714626"/>
              <a:gd name="connsiteX8305" fmla="*/ 1141480 w 4719208"/>
              <a:gd name="connsiteY8305" fmla="*/ 2151599 h 2714626"/>
              <a:gd name="connsiteX8306" fmla="*/ 1137239 w 4719208"/>
              <a:gd name="connsiteY8306" fmla="*/ 2150153 h 2714626"/>
              <a:gd name="connsiteX8307" fmla="*/ 1135824 w 4719208"/>
              <a:gd name="connsiteY8307" fmla="*/ 2151961 h 2714626"/>
              <a:gd name="connsiteX8308" fmla="*/ 1134411 w 4719208"/>
              <a:gd name="connsiteY8308" fmla="*/ 2150153 h 2714626"/>
              <a:gd name="connsiteX8309" fmla="*/ 1129698 w 4719208"/>
              <a:gd name="connsiteY8309" fmla="*/ 2149068 h 2714626"/>
              <a:gd name="connsiteX8310" fmla="*/ 1126871 w 4719208"/>
              <a:gd name="connsiteY8310" fmla="*/ 2149430 h 2714626"/>
              <a:gd name="connsiteX8311" fmla="*/ 1128285 w 4719208"/>
              <a:gd name="connsiteY8311" fmla="*/ 2150876 h 2714626"/>
              <a:gd name="connsiteX8312" fmla="*/ 1134411 w 4719208"/>
              <a:gd name="connsiteY8312" fmla="*/ 2154130 h 2714626"/>
              <a:gd name="connsiteX8313" fmla="*/ 1137710 w 4719208"/>
              <a:gd name="connsiteY8313" fmla="*/ 2151961 h 2714626"/>
              <a:gd name="connsiteX8314" fmla="*/ 1140066 w 4719208"/>
              <a:gd name="connsiteY8314" fmla="*/ 2155216 h 2714626"/>
              <a:gd name="connsiteX8315" fmla="*/ 1145250 w 4719208"/>
              <a:gd name="connsiteY8315" fmla="*/ 2159916 h 2714626"/>
              <a:gd name="connsiteX8316" fmla="*/ 1148549 w 4719208"/>
              <a:gd name="connsiteY8316" fmla="*/ 2161363 h 2714626"/>
              <a:gd name="connsiteX8317" fmla="*/ 1144779 w 4719208"/>
              <a:gd name="connsiteY8317" fmla="*/ 2162448 h 2714626"/>
              <a:gd name="connsiteX8318" fmla="*/ 1140537 w 4719208"/>
              <a:gd name="connsiteY8318" fmla="*/ 2163171 h 2714626"/>
              <a:gd name="connsiteX8319" fmla="*/ 1140537 w 4719208"/>
              <a:gd name="connsiteY8319" fmla="*/ 2164979 h 2714626"/>
              <a:gd name="connsiteX8320" fmla="*/ 1142423 w 4719208"/>
              <a:gd name="connsiteY8320" fmla="*/ 2167148 h 2714626"/>
              <a:gd name="connsiteX8321" fmla="*/ 1139124 w 4719208"/>
              <a:gd name="connsiteY8321" fmla="*/ 2166787 h 2714626"/>
              <a:gd name="connsiteX8322" fmla="*/ 1132526 w 4719208"/>
              <a:gd name="connsiteY8322" fmla="*/ 2168595 h 2714626"/>
              <a:gd name="connsiteX8323" fmla="*/ 1129227 w 4719208"/>
              <a:gd name="connsiteY8323" fmla="*/ 2169318 h 2714626"/>
              <a:gd name="connsiteX8324" fmla="*/ 1130170 w 4719208"/>
              <a:gd name="connsiteY8324" fmla="*/ 2171488 h 2714626"/>
              <a:gd name="connsiteX8325" fmla="*/ 1129227 w 4719208"/>
              <a:gd name="connsiteY8325" fmla="*/ 2175466 h 2714626"/>
              <a:gd name="connsiteX8326" fmla="*/ 1126400 w 4719208"/>
              <a:gd name="connsiteY8326" fmla="*/ 2176912 h 2714626"/>
              <a:gd name="connsiteX8327" fmla="*/ 1125458 w 4719208"/>
              <a:gd name="connsiteY8327" fmla="*/ 2174381 h 2714626"/>
              <a:gd name="connsiteX8328" fmla="*/ 1122159 w 4719208"/>
              <a:gd name="connsiteY8328" fmla="*/ 2172934 h 2714626"/>
              <a:gd name="connsiteX8329" fmla="*/ 1120274 w 4719208"/>
              <a:gd name="connsiteY8329" fmla="*/ 2175466 h 2714626"/>
              <a:gd name="connsiteX8330" fmla="*/ 1126400 w 4719208"/>
              <a:gd name="connsiteY8330" fmla="*/ 2179082 h 2714626"/>
              <a:gd name="connsiteX8331" fmla="*/ 1129227 w 4719208"/>
              <a:gd name="connsiteY8331" fmla="*/ 2180166 h 2714626"/>
              <a:gd name="connsiteX8332" fmla="*/ 1126871 w 4719208"/>
              <a:gd name="connsiteY8332" fmla="*/ 2180890 h 2714626"/>
              <a:gd name="connsiteX8333" fmla="*/ 1126400 w 4719208"/>
              <a:gd name="connsiteY8333" fmla="*/ 2182336 h 2714626"/>
              <a:gd name="connsiteX8334" fmla="*/ 1132997 w 4719208"/>
              <a:gd name="connsiteY8334" fmla="*/ 2186314 h 2714626"/>
              <a:gd name="connsiteX8335" fmla="*/ 1140537 w 4719208"/>
              <a:gd name="connsiteY8335" fmla="*/ 2192100 h 2714626"/>
              <a:gd name="connsiteX8336" fmla="*/ 1146663 w 4719208"/>
              <a:gd name="connsiteY8336" fmla="*/ 2193908 h 2714626"/>
              <a:gd name="connsiteX8337" fmla="*/ 1150905 w 4719208"/>
              <a:gd name="connsiteY8337" fmla="*/ 2193184 h 2714626"/>
              <a:gd name="connsiteX8338" fmla="*/ 1151376 w 4719208"/>
              <a:gd name="connsiteY8338" fmla="*/ 2189569 h 2714626"/>
              <a:gd name="connsiteX8339" fmla="*/ 1152318 w 4719208"/>
              <a:gd name="connsiteY8339" fmla="*/ 2185952 h 2714626"/>
              <a:gd name="connsiteX8340" fmla="*/ 1153262 w 4719208"/>
              <a:gd name="connsiteY8340" fmla="*/ 2184506 h 2714626"/>
              <a:gd name="connsiteX8341" fmla="*/ 1157031 w 4719208"/>
              <a:gd name="connsiteY8341" fmla="*/ 2185229 h 2714626"/>
              <a:gd name="connsiteX8342" fmla="*/ 1158444 w 4719208"/>
              <a:gd name="connsiteY8342" fmla="*/ 2184506 h 2714626"/>
              <a:gd name="connsiteX8343" fmla="*/ 1163157 w 4719208"/>
              <a:gd name="connsiteY8343" fmla="*/ 2187399 h 2714626"/>
              <a:gd name="connsiteX8344" fmla="*/ 1167870 w 4719208"/>
              <a:gd name="connsiteY8344" fmla="*/ 2194269 h 2714626"/>
              <a:gd name="connsiteX8345" fmla="*/ 1172582 w 4719208"/>
              <a:gd name="connsiteY8345" fmla="*/ 2195354 h 2714626"/>
              <a:gd name="connsiteX8346" fmla="*/ 1175882 w 4719208"/>
              <a:gd name="connsiteY8346" fmla="*/ 2193184 h 2714626"/>
              <a:gd name="connsiteX8347" fmla="*/ 1180593 w 4719208"/>
              <a:gd name="connsiteY8347" fmla="*/ 2197885 h 2714626"/>
              <a:gd name="connsiteX8348" fmla="*/ 1183421 w 4719208"/>
              <a:gd name="connsiteY8348" fmla="*/ 2200417 h 2714626"/>
              <a:gd name="connsiteX8349" fmla="*/ 1181064 w 4719208"/>
              <a:gd name="connsiteY8349" fmla="*/ 2202224 h 2714626"/>
              <a:gd name="connsiteX8350" fmla="*/ 1185306 w 4719208"/>
              <a:gd name="connsiteY8350" fmla="*/ 2203671 h 2714626"/>
              <a:gd name="connsiteX8351" fmla="*/ 1195674 w 4719208"/>
              <a:gd name="connsiteY8351" fmla="*/ 2204756 h 2714626"/>
              <a:gd name="connsiteX8352" fmla="*/ 1206512 w 4719208"/>
              <a:gd name="connsiteY8352" fmla="*/ 2206926 h 2714626"/>
              <a:gd name="connsiteX8353" fmla="*/ 1210282 w 4719208"/>
              <a:gd name="connsiteY8353" fmla="*/ 2209457 h 2714626"/>
              <a:gd name="connsiteX8354" fmla="*/ 1210282 w 4719208"/>
              <a:gd name="connsiteY8354" fmla="*/ 2207649 h 2714626"/>
              <a:gd name="connsiteX8355" fmla="*/ 1211225 w 4719208"/>
              <a:gd name="connsiteY8355" fmla="*/ 2205841 h 2714626"/>
              <a:gd name="connsiteX8356" fmla="*/ 1187192 w 4719208"/>
              <a:gd name="connsiteY8356" fmla="*/ 2190653 h 2714626"/>
              <a:gd name="connsiteX8357" fmla="*/ 1164100 w 4719208"/>
              <a:gd name="connsiteY8357" fmla="*/ 2175104 h 2714626"/>
              <a:gd name="connsiteX8358" fmla="*/ 1170226 w 4719208"/>
              <a:gd name="connsiteY8358" fmla="*/ 2176551 h 2714626"/>
              <a:gd name="connsiteX8359" fmla="*/ 1183421 w 4719208"/>
              <a:gd name="connsiteY8359" fmla="*/ 2183421 h 2714626"/>
              <a:gd name="connsiteX8360" fmla="*/ 1190961 w 4719208"/>
              <a:gd name="connsiteY8360" fmla="*/ 2183783 h 2714626"/>
              <a:gd name="connsiteX8361" fmla="*/ 1192846 w 4719208"/>
              <a:gd name="connsiteY8361" fmla="*/ 2184867 h 2714626"/>
              <a:gd name="connsiteX8362" fmla="*/ 1189547 w 4719208"/>
              <a:gd name="connsiteY8362" fmla="*/ 2185952 h 2714626"/>
              <a:gd name="connsiteX8363" fmla="*/ 1188134 w 4719208"/>
              <a:gd name="connsiteY8363" fmla="*/ 2187399 h 2714626"/>
              <a:gd name="connsiteX8364" fmla="*/ 1214994 w 4719208"/>
              <a:gd name="connsiteY8364" fmla="*/ 2200417 h 2714626"/>
              <a:gd name="connsiteX8365" fmla="*/ 1237614 w 4719208"/>
              <a:gd name="connsiteY8365" fmla="*/ 2211988 h 2714626"/>
              <a:gd name="connsiteX8366" fmla="*/ 1243741 w 4719208"/>
              <a:gd name="connsiteY8366" fmla="*/ 2210542 h 2714626"/>
              <a:gd name="connsiteX8367" fmla="*/ 1256465 w 4719208"/>
              <a:gd name="connsiteY8367" fmla="*/ 2214519 h 2714626"/>
              <a:gd name="connsiteX8368" fmla="*/ 1260706 w 4719208"/>
              <a:gd name="connsiteY8368" fmla="*/ 2217051 h 2714626"/>
              <a:gd name="connsiteX8369" fmla="*/ 1269660 w 4719208"/>
              <a:gd name="connsiteY8369" fmla="*/ 2222837 h 2714626"/>
              <a:gd name="connsiteX8370" fmla="*/ 1286625 w 4719208"/>
              <a:gd name="connsiteY8370" fmla="*/ 2228260 h 2714626"/>
              <a:gd name="connsiteX8371" fmla="*/ 1294636 w 4719208"/>
              <a:gd name="connsiteY8371" fmla="*/ 2232600 h 2714626"/>
              <a:gd name="connsiteX8372" fmla="*/ 1296050 w 4719208"/>
              <a:gd name="connsiteY8372" fmla="*/ 2235854 h 2714626"/>
              <a:gd name="connsiteX8373" fmla="*/ 1302176 w 4719208"/>
              <a:gd name="connsiteY8373" fmla="*/ 2236939 h 2714626"/>
              <a:gd name="connsiteX8374" fmla="*/ 1311601 w 4719208"/>
              <a:gd name="connsiteY8374" fmla="*/ 2241640 h 2714626"/>
              <a:gd name="connsiteX8375" fmla="*/ 1323854 w 4719208"/>
              <a:gd name="connsiteY8375" fmla="*/ 2251404 h 2714626"/>
              <a:gd name="connsiteX8376" fmla="*/ 1331865 w 4719208"/>
              <a:gd name="connsiteY8376" fmla="*/ 2256828 h 2714626"/>
              <a:gd name="connsiteX8377" fmla="*/ 1326681 w 4719208"/>
              <a:gd name="connsiteY8377" fmla="*/ 2261529 h 2714626"/>
              <a:gd name="connsiteX8378" fmla="*/ 1320555 w 4719208"/>
              <a:gd name="connsiteY8378" fmla="*/ 2262975 h 2714626"/>
              <a:gd name="connsiteX8379" fmla="*/ 1312072 w 4719208"/>
              <a:gd name="connsiteY8379" fmla="*/ 2259359 h 2714626"/>
              <a:gd name="connsiteX8380" fmla="*/ 1299348 w 4719208"/>
              <a:gd name="connsiteY8380" fmla="*/ 2253212 h 2714626"/>
              <a:gd name="connsiteX8381" fmla="*/ 1293222 w 4719208"/>
              <a:gd name="connsiteY8381" fmla="*/ 2253573 h 2714626"/>
              <a:gd name="connsiteX8382" fmla="*/ 1302176 w 4719208"/>
              <a:gd name="connsiteY8382" fmla="*/ 2261529 h 2714626"/>
              <a:gd name="connsiteX8383" fmla="*/ 1309716 w 4719208"/>
              <a:gd name="connsiteY8383" fmla="*/ 2277078 h 2714626"/>
              <a:gd name="connsiteX8384" fmla="*/ 1316313 w 4719208"/>
              <a:gd name="connsiteY8384" fmla="*/ 2283948 h 2714626"/>
              <a:gd name="connsiteX8385" fmla="*/ 1315842 w 4719208"/>
              <a:gd name="connsiteY8385" fmla="*/ 2286480 h 2714626"/>
              <a:gd name="connsiteX8386" fmla="*/ 1317256 w 4719208"/>
              <a:gd name="connsiteY8386" fmla="*/ 2287926 h 2714626"/>
              <a:gd name="connsiteX8387" fmla="*/ 1314429 w 4719208"/>
              <a:gd name="connsiteY8387" fmla="*/ 2290457 h 2714626"/>
              <a:gd name="connsiteX8388" fmla="*/ 1308302 w 4719208"/>
              <a:gd name="connsiteY8388" fmla="*/ 2292266 h 2714626"/>
              <a:gd name="connsiteX8389" fmla="*/ 1305003 w 4719208"/>
              <a:gd name="connsiteY8389" fmla="*/ 2291543 h 2714626"/>
              <a:gd name="connsiteX8390" fmla="*/ 1310187 w 4719208"/>
              <a:gd name="connsiteY8390" fmla="*/ 2295882 h 2714626"/>
              <a:gd name="connsiteX8391" fmla="*/ 1318199 w 4719208"/>
              <a:gd name="connsiteY8391" fmla="*/ 2304198 h 2714626"/>
              <a:gd name="connsiteX8392" fmla="*/ 1315842 w 4719208"/>
              <a:gd name="connsiteY8392" fmla="*/ 2304198 h 2714626"/>
              <a:gd name="connsiteX8393" fmla="*/ 1314900 w 4719208"/>
              <a:gd name="connsiteY8393" fmla="*/ 2307092 h 2714626"/>
              <a:gd name="connsiteX8394" fmla="*/ 1312072 w 4719208"/>
              <a:gd name="connsiteY8394" fmla="*/ 2305645 h 2714626"/>
              <a:gd name="connsiteX8395" fmla="*/ 1312072 w 4719208"/>
              <a:gd name="connsiteY8395" fmla="*/ 2307815 h 2714626"/>
              <a:gd name="connsiteX8396" fmla="*/ 1318199 w 4719208"/>
              <a:gd name="connsiteY8396" fmla="*/ 2309261 h 2714626"/>
              <a:gd name="connsiteX8397" fmla="*/ 1320555 w 4719208"/>
              <a:gd name="connsiteY8397" fmla="*/ 2308900 h 2714626"/>
              <a:gd name="connsiteX8398" fmla="*/ 1322439 w 4719208"/>
              <a:gd name="connsiteY8398" fmla="*/ 2312877 h 2714626"/>
              <a:gd name="connsiteX8399" fmla="*/ 1325739 w 4719208"/>
              <a:gd name="connsiteY8399" fmla="*/ 2316132 h 2714626"/>
              <a:gd name="connsiteX8400" fmla="*/ 1325739 w 4719208"/>
              <a:gd name="connsiteY8400" fmla="*/ 2319748 h 2714626"/>
              <a:gd name="connsiteX8401" fmla="*/ 1323854 w 4719208"/>
              <a:gd name="connsiteY8401" fmla="*/ 2322279 h 2714626"/>
              <a:gd name="connsiteX8402" fmla="*/ 1325739 w 4719208"/>
              <a:gd name="connsiteY8402" fmla="*/ 2323002 h 2714626"/>
              <a:gd name="connsiteX8403" fmla="*/ 1328566 w 4719208"/>
              <a:gd name="connsiteY8403" fmla="*/ 2323364 h 2714626"/>
              <a:gd name="connsiteX8404" fmla="*/ 1325739 w 4719208"/>
              <a:gd name="connsiteY8404" fmla="*/ 2324810 h 2714626"/>
              <a:gd name="connsiteX8405" fmla="*/ 1323854 w 4719208"/>
              <a:gd name="connsiteY8405" fmla="*/ 2326980 h 2714626"/>
              <a:gd name="connsiteX8406" fmla="*/ 1321026 w 4719208"/>
              <a:gd name="connsiteY8406" fmla="*/ 2323002 h 2714626"/>
              <a:gd name="connsiteX8407" fmla="*/ 1320555 w 4719208"/>
              <a:gd name="connsiteY8407" fmla="*/ 2313962 h 2714626"/>
              <a:gd name="connsiteX8408" fmla="*/ 1317728 w 4719208"/>
              <a:gd name="connsiteY8408" fmla="*/ 2309984 h 2714626"/>
              <a:gd name="connsiteX8409" fmla="*/ 1317256 w 4719208"/>
              <a:gd name="connsiteY8409" fmla="*/ 2311793 h 2714626"/>
              <a:gd name="connsiteX8410" fmla="*/ 1319612 w 4719208"/>
              <a:gd name="connsiteY8410" fmla="*/ 2315409 h 2714626"/>
              <a:gd name="connsiteX8411" fmla="*/ 1318199 w 4719208"/>
              <a:gd name="connsiteY8411" fmla="*/ 2318302 h 2714626"/>
              <a:gd name="connsiteX8412" fmla="*/ 1315842 w 4719208"/>
              <a:gd name="connsiteY8412" fmla="*/ 2317579 h 2714626"/>
              <a:gd name="connsiteX8413" fmla="*/ 1313486 w 4719208"/>
              <a:gd name="connsiteY8413" fmla="*/ 2318302 h 2714626"/>
              <a:gd name="connsiteX8414" fmla="*/ 1313015 w 4719208"/>
              <a:gd name="connsiteY8414" fmla="*/ 2324810 h 2714626"/>
              <a:gd name="connsiteX8415" fmla="*/ 1321026 w 4719208"/>
              <a:gd name="connsiteY8415" fmla="*/ 2336382 h 2714626"/>
              <a:gd name="connsiteX8416" fmla="*/ 1329980 w 4719208"/>
              <a:gd name="connsiteY8416" fmla="*/ 2339637 h 2714626"/>
              <a:gd name="connsiteX8417" fmla="*/ 1330451 w 4719208"/>
              <a:gd name="connsiteY8417" fmla="*/ 2342529 h 2714626"/>
              <a:gd name="connsiteX8418" fmla="*/ 1326681 w 4719208"/>
              <a:gd name="connsiteY8418" fmla="*/ 2345060 h 2714626"/>
              <a:gd name="connsiteX8419" fmla="*/ 1322911 w 4719208"/>
              <a:gd name="connsiteY8419" fmla="*/ 2348315 h 2714626"/>
              <a:gd name="connsiteX8420" fmla="*/ 1319141 w 4719208"/>
              <a:gd name="connsiteY8420" fmla="*/ 2346146 h 2714626"/>
              <a:gd name="connsiteX8421" fmla="*/ 1319612 w 4719208"/>
              <a:gd name="connsiteY8421" fmla="*/ 2347954 h 2714626"/>
              <a:gd name="connsiteX8422" fmla="*/ 1318199 w 4719208"/>
              <a:gd name="connsiteY8422" fmla="*/ 2349400 h 2714626"/>
              <a:gd name="connsiteX8423" fmla="*/ 1315842 w 4719208"/>
              <a:gd name="connsiteY8423" fmla="*/ 2348315 h 2714626"/>
              <a:gd name="connsiteX8424" fmla="*/ 1314429 w 4719208"/>
              <a:gd name="connsiteY8424" fmla="*/ 2356270 h 2714626"/>
              <a:gd name="connsiteX8425" fmla="*/ 1315842 w 4719208"/>
              <a:gd name="connsiteY8425" fmla="*/ 2363503 h 2714626"/>
              <a:gd name="connsiteX8426" fmla="*/ 1311601 w 4719208"/>
              <a:gd name="connsiteY8426" fmla="*/ 2369288 h 2714626"/>
              <a:gd name="connsiteX8427" fmla="*/ 1305946 w 4719208"/>
              <a:gd name="connsiteY8427" fmla="*/ 2382306 h 2714626"/>
              <a:gd name="connsiteX8428" fmla="*/ 1299348 w 4719208"/>
              <a:gd name="connsiteY8428" fmla="*/ 2385922 h 2714626"/>
              <a:gd name="connsiteX8429" fmla="*/ 1293222 w 4719208"/>
              <a:gd name="connsiteY8429" fmla="*/ 2383391 h 2714626"/>
              <a:gd name="connsiteX8430" fmla="*/ 1285682 w 4719208"/>
              <a:gd name="connsiteY8430" fmla="*/ 2384114 h 2714626"/>
              <a:gd name="connsiteX8431" fmla="*/ 1280970 w 4719208"/>
              <a:gd name="connsiteY8431" fmla="*/ 2384114 h 2714626"/>
              <a:gd name="connsiteX8432" fmla="*/ 1272959 w 4719208"/>
              <a:gd name="connsiteY8432" fmla="*/ 2382668 h 2714626"/>
              <a:gd name="connsiteX8433" fmla="*/ 1256465 w 4719208"/>
              <a:gd name="connsiteY8433" fmla="*/ 2382306 h 2714626"/>
              <a:gd name="connsiteX8434" fmla="*/ 1248453 w 4719208"/>
              <a:gd name="connsiteY8434" fmla="*/ 2383753 h 2714626"/>
              <a:gd name="connsiteX8435" fmla="*/ 1245155 w 4719208"/>
              <a:gd name="connsiteY8435" fmla="*/ 2381583 h 2714626"/>
              <a:gd name="connsiteX8436" fmla="*/ 1237143 w 4719208"/>
              <a:gd name="connsiteY8436" fmla="*/ 2381583 h 2714626"/>
              <a:gd name="connsiteX8437" fmla="*/ 1228661 w 4719208"/>
              <a:gd name="connsiteY8437" fmla="*/ 2383753 h 2714626"/>
              <a:gd name="connsiteX8438" fmla="*/ 1220650 w 4719208"/>
              <a:gd name="connsiteY8438" fmla="*/ 2383391 h 2714626"/>
              <a:gd name="connsiteX8439" fmla="*/ 1216409 w 4719208"/>
              <a:gd name="connsiteY8439" fmla="*/ 2380136 h 2714626"/>
              <a:gd name="connsiteX8440" fmla="*/ 1220178 w 4719208"/>
              <a:gd name="connsiteY8440" fmla="*/ 2376882 h 2714626"/>
              <a:gd name="connsiteX8441" fmla="*/ 1214523 w 4719208"/>
              <a:gd name="connsiteY8441" fmla="*/ 2374351 h 2714626"/>
              <a:gd name="connsiteX8442" fmla="*/ 1207926 w 4719208"/>
              <a:gd name="connsiteY8442" fmla="*/ 2367481 h 2714626"/>
              <a:gd name="connsiteX8443" fmla="*/ 1201800 w 4719208"/>
              <a:gd name="connsiteY8443" fmla="*/ 2359887 h 2714626"/>
              <a:gd name="connsiteX8444" fmla="*/ 1193318 w 4719208"/>
              <a:gd name="connsiteY8444" fmla="*/ 2353016 h 2714626"/>
              <a:gd name="connsiteX8445" fmla="*/ 1186248 w 4719208"/>
              <a:gd name="connsiteY8445" fmla="*/ 2350846 h 2714626"/>
              <a:gd name="connsiteX8446" fmla="*/ 1186720 w 4719208"/>
              <a:gd name="connsiteY8446" fmla="*/ 2356632 h 2714626"/>
              <a:gd name="connsiteX8447" fmla="*/ 1191432 w 4719208"/>
              <a:gd name="connsiteY8447" fmla="*/ 2364949 h 2714626"/>
              <a:gd name="connsiteX8448" fmla="*/ 1192374 w 4719208"/>
              <a:gd name="connsiteY8448" fmla="*/ 2371096 h 2714626"/>
              <a:gd name="connsiteX8449" fmla="*/ 1189547 w 4719208"/>
              <a:gd name="connsiteY8449" fmla="*/ 2374351 h 2714626"/>
              <a:gd name="connsiteX8450" fmla="*/ 1186720 w 4719208"/>
              <a:gd name="connsiteY8450" fmla="*/ 2372904 h 2714626"/>
              <a:gd name="connsiteX8451" fmla="*/ 1184835 w 4719208"/>
              <a:gd name="connsiteY8451" fmla="*/ 2373266 h 2714626"/>
              <a:gd name="connsiteX8452" fmla="*/ 1183421 w 4719208"/>
              <a:gd name="connsiteY8452" fmla="*/ 2374351 h 2714626"/>
              <a:gd name="connsiteX8453" fmla="*/ 1186248 w 4719208"/>
              <a:gd name="connsiteY8453" fmla="*/ 2376882 h 2714626"/>
              <a:gd name="connsiteX8454" fmla="*/ 1186720 w 4719208"/>
              <a:gd name="connsiteY8454" fmla="*/ 2377967 h 2714626"/>
              <a:gd name="connsiteX8455" fmla="*/ 1184835 w 4719208"/>
              <a:gd name="connsiteY8455" fmla="*/ 2379052 h 2714626"/>
              <a:gd name="connsiteX8456" fmla="*/ 1182008 w 4719208"/>
              <a:gd name="connsiteY8456" fmla="*/ 2377967 h 2714626"/>
              <a:gd name="connsiteX8457" fmla="*/ 1181064 w 4719208"/>
              <a:gd name="connsiteY8457" fmla="*/ 2376521 h 2714626"/>
              <a:gd name="connsiteX8458" fmla="*/ 1180593 w 4719208"/>
              <a:gd name="connsiteY8458" fmla="*/ 2379052 h 2714626"/>
              <a:gd name="connsiteX8459" fmla="*/ 1175882 w 4719208"/>
              <a:gd name="connsiteY8459" fmla="*/ 2381583 h 2714626"/>
              <a:gd name="connsiteX8460" fmla="*/ 1169754 w 4719208"/>
              <a:gd name="connsiteY8460" fmla="*/ 2383391 h 2714626"/>
              <a:gd name="connsiteX8461" fmla="*/ 1164100 w 4719208"/>
              <a:gd name="connsiteY8461" fmla="*/ 2385922 h 2714626"/>
              <a:gd name="connsiteX8462" fmla="*/ 1161744 w 4719208"/>
              <a:gd name="connsiteY8462" fmla="*/ 2388815 h 2714626"/>
              <a:gd name="connsiteX8463" fmla="*/ 1159388 w 4719208"/>
              <a:gd name="connsiteY8463" fmla="*/ 2387008 h 2714626"/>
              <a:gd name="connsiteX8464" fmla="*/ 1154675 w 4719208"/>
              <a:gd name="connsiteY8464" fmla="*/ 2384838 h 2714626"/>
              <a:gd name="connsiteX8465" fmla="*/ 1152318 w 4719208"/>
              <a:gd name="connsiteY8465" fmla="*/ 2387369 h 2714626"/>
              <a:gd name="connsiteX8466" fmla="*/ 1148549 w 4719208"/>
              <a:gd name="connsiteY8466" fmla="*/ 2384114 h 2714626"/>
              <a:gd name="connsiteX8467" fmla="*/ 1141952 w 4719208"/>
              <a:gd name="connsiteY8467" fmla="*/ 2382306 h 2714626"/>
              <a:gd name="connsiteX8468" fmla="*/ 1137710 w 4719208"/>
              <a:gd name="connsiteY8468" fmla="*/ 2384838 h 2714626"/>
              <a:gd name="connsiteX8469" fmla="*/ 1134411 w 4719208"/>
              <a:gd name="connsiteY8469" fmla="*/ 2381583 h 2714626"/>
              <a:gd name="connsiteX8470" fmla="*/ 1132526 w 4719208"/>
              <a:gd name="connsiteY8470" fmla="*/ 2373990 h 2714626"/>
              <a:gd name="connsiteX8471" fmla="*/ 1131584 w 4719208"/>
              <a:gd name="connsiteY8471" fmla="*/ 2366034 h 2714626"/>
              <a:gd name="connsiteX8472" fmla="*/ 1129227 w 4719208"/>
              <a:gd name="connsiteY8472" fmla="*/ 2359164 h 2714626"/>
              <a:gd name="connsiteX8473" fmla="*/ 1125458 w 4719208"/>
              <a:gd name="connsiteY8473" fmla="*/ 2356632 h 2714626"/>
              <a:gd name="connsiteX8474" fmla="*/ 1125458 w 4719208"/>
              <a:gd name="connsiteY8474" fmla="*/ 2353739 h 2714626"/>
              <a:gd name="connsiteX8475" fmla="*/ 1124986 w 4719208"/>
              <a:gd name="connsiteY8475" fmla="*/ 2350485 h 2714626"/>
              <a:gd name="connsiteX8476" fmla="*/ 1127814 w 4719208"/>
              <a:gd name="connsiteY8476" fmla="*/ 2349761 h 2714626"/>
              <a:gd name="connsiteX8477" fmla="*/ 1129698 w 4719208"/>
              <a:gd name="connsiteY8477" fmla="*/ 2350485 h 2714626"/>
              <a:gd name="connsiteX8478" fmla="*/ 1129698 w 4719208"/>
              <a:gd name="connsiteY8478" fmla="*/ 2345060 h 2714626"/>
              <a:gd name="connsiteX8479" fmla="*/ 1120745 w 4719208"/>
              <a:gd name="connsiteY8479" fmla="*/ 2336382 h 2714626"/>
              <a:gd name="connsiteX8480" fmla="*/ 1120745 w 4719208"/>
              <a:gd name="connsiteY8480" fmla="*/ 2331319 h 2714626"/>
              <a:gd name="connsiteX8481" fmla="*/ 1114148 w 4719208"/>
              <a:gd name="connsiteY8481" fmla="*/ 2329150 h 2714626"/>
              <a:gd name="connsiteX8482" fmla="*/ 1103780 w 4719208"/>
              <a:gd name="connsiteY8482" fmla="*/ 2324449 h 2714626"/>
              <a:gd name="connsiteX8483" fmla="*/ 1100010 w 4719208"/>
              <a:gd name="connsiteY8483" fmla="*/ 2320110 h 2714626"/>
              <a:gd name="connsiteX8484" fmla="*/ 1098596 w 4719208"/>
              <a:gd name="connsiteY8484" fmla="*/ 2321194 h 2714626"/>
              <a:gd name="connsiteX8485" fmla="*/ 1098596 w 4719208"/>
              <a:gd name="connsiteY8485" fmla="*/ 2323364 h 2714626"/>
              <a:gd name="connsiteX8486" fmla="*/ 1100481 w 4719208"/>
              <a:gd name="connsiteY8486" fmla="*/ 2324810 h 2714626"/>
              <a:gd name="connsiteX8487" fmla="*/ 1101423 w 4719208"/>
              <a:gd name="connsiteY8487" fmla="*/ 2325895 h 2714626"/>
              <a:gd name="connsiteX8488" fmla="*/ 1099067 w 4719208"/>
              <a:gd name="connsiteY8488" fmla="*/ 2326619 h 2714626"/>
              <a:gd name="connsiteX8489" fmla="*/ 1101423 w 4719208"/>
              <a:gd name="connsiteY8489" fmla="*/ 2326619 h 2714626"/>
              <a:gd name="connsiteX8490" fmla="*/ 1103780 w 4719208"/>
              <a:gd name="connsiteY8490" fmla="*/ 2328065 h 2714626"/>
              <a:gd name="connsiteX8491" fmla="*/ 1102366 w 4719208"/>
              <a:gd name="connsiteY8491" fmla="*/ 2331319 h 2714626"/>
              <a:gd name="connsiteX8492" fmla="*/ 1103309 w 4719208"/>
              <a:gd name="connsiteY8492" fmla="*/ 2333851 h 2714626"/>
              <a:gd name="connsiteX8493" fmla="*/ 1100481 w 4719208"/>
              <a:gd name="connsiteY8493" fmla="*/ 2334212 h 2714626"/>
              <a:gd name="connsiteX8494" fmla="*/ 1099067 w 4719208"/>
              <a:gd name="connsiteY8494" fmla="*/ 2331681 h 2714626"/>
              <a:gd name="connsiteX8495" fmla="*/ 1097183 w 4719208"/>
              <a:gd name="connsiteY8495" fmla="*/ 2335297 h 2714626"/>
              <a:gd name="connsiteX8496" fmla="*/ 1092941 w 4719208"/>
              <a:gd name="connsiteY8496" fmla="*/ 2337467 h 2714626"/>
              <a:gd name="connsiteX8497" fmla="*/ 1096240 w 4719208"/>
              <a:gd name="connsiteY8497" fmla="*/ 2339637 h 2714626"/>
              <a:gd name="connsiteX8498" fmla="*/ 1102366 w 4719208"/>
              <a:gd name="connsiteY8498" fmla="*/ 2337467 h 2714626"/>
              <a:gd name="connsiteX8499" fmla="*/ 1106136 w 4719208"/>
              <a:gd name="connsiteY8499" fmla="*/ 2337828 h 2714626"/>
              <a:gd name="connsiteX8500" fmla="*/ 1105194 w 4719208"/>
              <a:gd name="connsiteY8500" fmla="*/ 2340721 h 2714626"/>
              <a:gd name="connsiteX8501" fmla="*/ 1101423 w 4719208"/>
              <a:gd name="connsiteY8501" fmla="*/ 2343252 h 2714626"/>
              <a:gd name="connsiteX8502" fmla="*/ 1101894 w 4719208"/>
              <a:gd name="connsiteY8502" fmla="*/ 2345060 h 2714626"/>
              <a:gd name="connsiteX8503" fmla="*/ 1104722 w 4719208"/>
              <a:gd name="connsiteY8503" fmla="*/ 2346146 h 2714626"/>
              <a:gd name="connsiteX8504" fmla="*/ 1101894 w 4719208"/>
              <a:gd name="connsiteY8504" fmla="*/ 2347954 h 2714626"/>
              <a:gd name="connsiteX8505" fmla="*/ 1100010 w 4719208"/>
              <a:gd name="connsiteY8505" fmla="*/ 2346146 h 2714626"/>
              <a:gd name="connsiteX8506" fmla="*/ 1099067 w 4719208"/>
              <a:gd name="connsiteY8506" fmla="*/ 2347954 h 2714626"/>
              <a:gd name="connsiteX8507" fmla="*/ 1098596 w 4719208"/>
              <a:gd name="connsiteY8507" fmla="*/ 2349400 h 2714626"/>
              <a:gd name="connsiteX8508" fmla="*/ 1101423 w 4719208"/>
              <a:gd name="connsiteY8508" fmla="*/ 2348315 h 2714626"/>
              <a:gd name="connsiteX8509" fmla="*/ 1103309 w 4719208"/>
              <a:gd name="connsiteY8509" fmla="*/ 2350846 h 2714626"/>
              <a:gd name="connsiteX8510" fmla="*/ 1101423 w 4719208"/>
              <a:gd name="connsiteY8510" fmla="*/ 2353016 h 2714626"/>
              <a:gd name="connsiteX8511" fmla="*/ 1101423 w 4719208"/>
              <a:gd name="connsiteY8511" fmla="*/ 2354463 h 2714626"/>
              <a:gd name="connsiteX8512" fmla="*/ 1097654 w 4719208"/>
              <a:gd name="connsiteY8512" fmla="*/ 2356632 h 2714626"/>
              <a:gd name="connsiteX8513" fmla="*/ 1097183 w 4719208"/>
              <a:gd name="connsiteY8513" fmla="*/ 2362779 h 2714626"/>
              <a:gd name="connsiteX8514" fmla="*/ 1101423 w 4719208"/>
              <a:gd name="connsiteY8514" fmla="*/ 2364949 h 2714626"/>
              <a:gd name="connsiteX8515" fmla="*/ 1097183 w 4719208"/>
              <a:gd name="connsiteY8515" fmla="*/ 2367118 h 2714626"/>
              <a:gd name="connsiteX8516" fmla="*/ 1097654 w 4719208"/>
              <a:gd name="connsiteY8516" fmla="*/ 2372904 h 2714626"/>
              <a:gd name="connsiteX8517" fmla="*/ 1099067 w 4719208"/>
              <a:gd name="connsiteY8517" fmla="*/ 2375436 h 2714626"/>
              <a:gd name="connsiteX8518" fmla="*/ 1096240 w 4719208"/>
              <a:gd name="connsiteY8518" fmla="*/ 2376882 h 2714626"/>
              <a:gd name="connsiteX8519" fmla="*/ 1095297 w 4719208"/>
              <a:gd name="connsiteY8519" fmla="*/ 2375074 h 2714626"/>
              <a:gd name="connsiteX8520" fmla="*/ 1092941 w 4719208"/>
              <a:gd name="connsiteY8520" fmla="*/ 2379775 h 2714626"/>
              <a:gd name="connsiteX8521" fmla="*/ 1097183 w 4719208"/>
              <a:gd name="connsiteY8521" fmla="*/ 2388454 h 2714626"/>
              <a:gd name="connsiteX8522" fmla="*/ 1115561 w 4719208"/>
              <a:gd name="connsiteY8522" fmla="*/ 2400026 h 2714626"/>
              <a:gd name="connsiteX8523" fmla="*/ 1128285 w 4719208"/>
              <a:gd name="connsiteY8523" fmla="*/ 2407258 h 2714626"/>
              <a:gd name="connsiteX8524" fmla="*/ 1129227 w 4719208"/>
              <a:gd name="connsiteY8524" fmla="*/ 2406172 h 2714626"/>
              <a:gd name="connsiteX8525" fmla="*/ 1128285 w 4719208"/>
              <a:gd name="connsiteY8525" fmla="*/ 2405088 h 2714626"/>
              <a:gd name="connsiteX8526" fmla="*/ 1134411 w 4719208"/>
              <a:gd name="connsiteY8526" fmla="*/ 2408342 h 2714626"/>
              <a:gd name="connsiteX8527" fmla="*/ 1140066 w 4719208"/>
              <a:gd name="connsiteY8527" fmla="*/ 2414128 h 2714626"/>
              <a:gd name="connsiteX8528" fmla="*/ 1141952 w 4719208"/>
              <a:gd name="connsiteY8528" fmla="*/ 2413405 h 2714626"/>
              <a:gd name="connsiteX8529" fmla="*/ 1143365 w 4719208"/>
              <a:gd name="connsiteY8529" fmla="*/ 2411958 h 2714626"/>
              <a:gd name="connsiteX8530" fmla="*/ 1160330 w 4719208"/>
              <a:gd name="connsiteY8530" fmla="*/ 2418829 h 2714626"/>
              <a:gd name="connsiteX8531" fmla="*/ 1191432 w 4719208"/>
              <a:gd name="connsiteY8531" fmla="*/ 2430039 h 2714626"/>
              <a:gd name="connsiteX8532" fmla="*/ 1207926 w 4719208"/>
              <a:gd name="connsiteY8532" fmla="*/ 2439079 h 2714626"/>
              <a:gd name="connsiteX8533" fmla="*/ 1209812 w 4719208"/>
              <a:gd name="connsiteY8533" fmla="*/ 2439079 h 2714626"/>
              <a:gd name="connsiteX8534" fmla="*/ 1211225 w 4719208"/>
              <a:gd name="connsiteY8534" fmla="*/ 2436910 h 2714626"/>
              <a:gd name="connsiteX8535" fmla="*/ 1223949 w 4719208"/>
              <a:gd name="connsiteY8535" fmla="*/ 2441972 h 2714626"/>
              <a:gd name="connsiteX8536" fmla="*/ 1247982 w 4719208"/>
              <a:gd name="connsiteY8536" fmla="*/ 2448481 h 2714626"/>
              <a:gd name="connsiteX8537" fmla="*/ 1260234 w 4719208"/>
              <a:gd name="connsiteY8537" fmla="*/ 2453905 h 2714626"/>
              <a:gd name="connsiteX8538" fmla="*/ 1261178 w 4719208"/>
              <a:gd name="connsiteY8538" fmla="*/ 2451374 h 2714626"/>
              <a:gd name="connsiteX8539" fmla="*/ 1259292 w 4719208"/>
              <a:gd name="connsiteY8539" fmla="*/ 2448843 h 2714626"/>
              <a:gd name="connsiteX8540" fmla="*/ 1262120 w 4719208"/>
              <a:gd name="connsiteY8540" fmla="*/ 2448843 h 2714626"/>
              <a:gd name="connsiteX8541" fmla="*/ 1267304 w 4719208"/>
              <a:gd name="connsiteY8541" fmla="*/ 2451012 h 2714626"/>
              <a:gd name="connsiteX8542" fmla="*/ 1268717 w 4719208"/>
              <a:gd name="connsiteY8542" fmla="*/ 2448843 h 2714626"/>
              <a:gd name="connsiteX8543" fmla="*/ 1272016 w 4719208"/>
              <a:gd name="connsiteY8543" fmla="*/ 2453182 h 2714626"/>
              <a:gd name="connsiteX8544" fmla="*/ 1278142 w 4719208"/>
              <a:gd name="connsiteY8544" fmla="*/ 2456075 h 2714626"/>
              <a:gd name="connsiteX8545" fmla="*/ 1279556 w 4719208"/>
              <a:gd name="connsiteY8545" fmla="*/ 2453905 h 2714626"/>
              <a:gd name="connsiteX8546" fmla="*/ 1278142 w 4719208"/>
              <a:gd name="connsiteY8546" fmla="*/ 2452459 h 2714626"/>
              <a:gd name="connsiteX8547" fmla="*/ 1287096 w 4719208"/>
              <a:gd name="connsiteY8547" fmla="*/ 2459329 h 2714626"/>
              <a:gd name="connsiteX8548" fmla="*/ 1307360 w 4719208"/>
              <a:gd name="connsiteY8548" fmla="*/ 2474517 h 2714626"/>
              <a:gd name="connsiteX8549" fmla="*/ 1314900 w 4719208"/>
              <a:gd name="connsiteY8549" fmla="*/ 2486450 h 2714626"/>
              <a:gd name="connsiteX8550" fmla="*/ 1314429 w 4719208"/>
              <a:gd name="connsiteY8550" fmla="*/ 2492597 h 2714626"/>
              <a:gd name="connsiteX8551" fmla="*/ 1320555 w 4719208"/>
              <a:gd name="connsiteY8551" fmla="*/ 2492959 h 2714626"/>
              <a:gd name="connsiteX8552" fmla="*/ 1329980 w 4719208"/>
              <a:gd name="connsiteY8552" fmla="*/ 2491513 h 2714626"/>
              <a:gd name="connsiteX8553" fmla="*/ 1342704 w 4719208"/>
              <a:gd name="connsiteY8553" fmla="*/ 2486812 h 2714626"/>
              <a:gd name="connsiteX8554" fmla="*/ 1353071 w 4719208"/>
              <a:gd name="connsiteY8554" fmla="*/ 2486450 h 2714626"/>
              <a:gd name="connsiteX8555" fmla="*/ 1354956 w 4719208"/>
              <a:gd name="connsiteY8555" fmla="*/ 2490428 h 2714626"/>
              <a:gd name="connsiteX8556" fmla="*/ 1354485 w 4719208"/>
              <a:gd name="connsiteY8556" fmla="*/ 2500553 h 2714626"/>
              <a:gd name="connsiteX8557" fmla="*/ 1355898 w 4719208"/>
              <a:gd name="connsiteY8557" fmla="*/ 2505254 h 2714626"/>
              <a:gd name="connsiteX8558" fmla="*/ 1351658 w 4719208"/>
              <a:gd name="connsiteY8558" fmla="*/ 2505977 h 2714626"/>
              <a:gd name="connsiteX8559" fmla="*/ 1348359 w 4719208"/>
              <a:gd name="connsiteY8559" fmla="*/ 2512486 h 2714626"/>
              <a:gd name="connsiteX8560" fmla="*/ 1350243 w 4719208"/>
              <a:gd name="connsiteY8560" fmla="*/ 2515017 h 2714626"/>
              <a:gd name="connsiteX8561" fmla="*/ 1342232 w 4719208"/>
              <a:gd name="connsiteY8561" fmla="*/ 2514294 h 2714626"/>
              <a:gd name="connsiteX8562" fmla="*/ 1323854 w 4719208"/>
              <a:gd name="connsiteY8562" fmla="*/ 2507062 h 2714626"/>
              <a:gd name="connsiteX8563" fmla="*/ 1314900 w 4719208"/>
              <a:gd name="connsiteY8563" fmla="*/ 2504531 h 2714626"/>
              <a:gd name="connsiteX8564" fmla="*/ 1313015 w 4719208"/>
              <a:gd name="connsiteY8564" fmla="*/ 2507785 h 2714626"/>
              <a:gd name="connsiteX8565" fmla="*/ 1314429 w 4719208"/>
              <a:gd name="connsiteY8565" fmla="*/ 2512848 h 2714626"/>
              <a:gd name="connsiteX8566" fmla="*/ 1316313 w 4719208"/>
              <a:gd name="connsiteY8566" fmla="*/ 2518272 h 2714626"/>
              <a:gd name="connsiteX8567" fmla="*/ 1314900 w 4719208"/>
              <a:gd name="connsiteY8567" fmla="*/ 2523696 h 2714626"/>
              <a:gd name="connsiteX8568" fmla="*/ 1311129 w 4719208"/>
              <a:gd name="connsiteY8568" fmla="*/ 2527312 h 2714626"/>
              <a:gd name="connsiteX8569" fmla="*/ 1305946 w 4719208"/>
              <a:gd name="connsiteY8569" fmla="*/ 2526950 h 2714626"/>
              <a:gd name="connsiteX8570" fmla="*/ 1301234 w 4719208"/>
              <a:gd name="connsiteY8570" fmla="*/ 2528397 h 2714626"/>
              <a:gd name="connsiteX8571" fmla="*/ 1302647 w 4719208"/>
              <a:gd name="connsiteY8571" fmla="*/ 2531290 h 2714626"/>
              <a:gd name="connsiteX8572" fmla="*/ 1302176 w 4719208"/>
              <a:gd name="connsiteY8572" fmla="*/ 2533821 h 2714626"/>
              <a:gd name="connsiteX8573" fmla="*/ 1296050 w 4719208"/>
              <a:gd name="connsiteY8573" fmla="*/ 2535629 h 2714626"/>
              <a:gd name="connsiteX8574" fmla="*/ 1289924 w 4719208"/>
              <a:gd name="connsiteY8574" fmla="*/ 2538884 h 2714626"/>
              <a:gd name="connsiteX8575" fmla="*/ 1285211 w 4719208"/>
              <a:gd name="connsiteY8575" fmla="*/ 2536352 h 2714626"/>
              <a:gd name="connsiteX8576" fmla="*/ 1276257 w 4719208"/>
              <a:gd name="connsiteY8576" fmla="*/ 2535267 h 2714626"/>
              <a:gd name="connsiteX8577" fmla="*/ 1268246 w 4719208"/>
              <a:gd name="connsiteY8577" fmla="*/ 2536352 h 2714626"/>
              <a:gd name="connsiteX8578" fmla="*/ 1259292 w 4719208"/>
              <a:gd name="connsiteY8578" fmla="*/ 2535629 h 2714626"/>
              <a:gd name="connsiteX8579" fmla="*/ 1254579 w 4719208"/>
              <a:gd name="connsiteY8579" fmla="*/ 2533098 h 2714626"/>
              <a:gd name="connsiteX8580" fmla="*/ 1250339 w 4719208"/>
              <a:gd name="connsiteY8580" fmla="*/ 2536714 h 2714626"/>
              <a:gd name="connsiteX8581" fmla="*/ 1247040 w 4719208"/>
              <a:gd name="connsiteY8581" fmla="*/ 2544669 h 2714626"/>
              <a:gd name="connsiteX8582" fmla="*/ 1245155 w 4719208"/>
              <a:gd name="connsiteY8582" fmla="*/ 2556964 h 2714626"/>
              <a:gd name="connsiteX8583" fmla="*/ 1243269 w 4719208"/>
              <a:gd name="connsiteY8583" fmla="*/ 2564920 h 2714626"/>
              <a:gd name="connsiteX8584" fmla="*/ 1244212 w 4719208"/>
              <a:gd name="connsiteY8584" fmla="*/ 2566004 h 2714626"/>
              <a:gd name="connsiteX8585" fmla="*/ 1247040 w 4719208"/>
              <a:gd name="connsiteY8585" fmla="*/ 2564557 h 2714626"/>
              <a:gd name="connsiteX8586" fmla="*/ 1248453 w 4719208"/>
              <a:gd name="connsiteY8586" fmla="*/ 2565643 h 2714626"/>
              <a:gd name="connsiteX8587" fmla="*/ 1249868 w 4719208"/>
              <a:gd name="connsiteY8587" fmla="*/ 2571790 h 2714626"/>
              <a:gd name="connsiteX8588" fmla="*/ 1248924 w 4719208"/>
              <a:gd name="connsiteY8588" fmla="*/ 2580469 h 2714626"/>
              <a:gd name="connsiteX8589" fmla="*/ 1243741 w 4719208"/>
              <a:gd name="connsiteY8589" fmla="*/ 2585170 h 2714626"/>
              <a:gd name="connsiteX8590" fmla="*/ 1247982 w 4719208"/>
              <a:gd name="connsiteY8590" fmla="*/ 2590956 h 2714626"/>
              <a:gd name="connsiteX8591" fmla="*/ 1256465 w 4719208"/>
              <a:gd name="connsiteY8591" fmla="*/ 2601804 h 2714626"/>
              <a:gd name="connsiteX8592" fmla="*/ 1257879 w 4719208"/>
              <a:gd name="connsiteY8592" fmla="*/ 2607589 h 2714626"/>
              <a:gd name="connsiteX8593" fmla="*/ 1240914 w 4719208"/>
              <a:gd name="connsiteY8593" fmla="*/ 2596741 h 2714626"/>
              <a:gd name="connsiteX8594" fmla="*/ 1228190 w 4719208"/>
              <a:gd name="connsiteY8594" fmla="*/ 2585170 h 2714626"/>
              <a:gd name="connsiteX8595" fmla="*/ 1225362 w 4719208"/>
              <a:gd name="connsiteY8595" fmla="*/ 2584084 h 2714626"/>
              <a:gd name="connsiteX8596" fmla="*/ 1222535 w 4719208"/>
              <a:gd name="connsiteY8596" fmla="*/ 2584084 h 2714626"/>
              <a:gd name="connsiteX8597" fmla="*/ 1221121 w 4719208"/>
              <a:gd name="connsiteY8597" fmla="*/ 2586978 h 2714626"/>
              <a:gd name="connsiteX8598" fmla="*/ 1218765 w 4719208"/>
              <a:gd name="connsiteY8598" fmla="*/ 2588786 h 2714626"/>
              <a:gd name="connsiteX8599" fmla="*/ 1215938 w 4719208"/>
              <a:gd name="connsiteY8599" fmla="*/ 2588424 h 2714626"/>
              <a:gd name="connsiteX8600" fmla="*/ 1214523 w 4719208"/>
              <a:gd name="connsiteY8600" fmla="*/ 2590956 h 2714626"/>
              <a:gd name="connsiteX8601" fmla="*/ 1216409 w 4719208"/>
              <a:gd name="connsiteY8601" fmla="*/ 2595656 h 2714626"/>
              <a:gd name="connsiteX8602" fmla="*/ 1213110 w 4719208"/>
              <a:gd name="connsiteY8602" fmla="*/ 2597102 h 2714626"/>
              <a:gd name="connsiteX8603" fmla="*/ 1215938 w 4719208"/>
              <a:gd name="connsiteY8603" fmla="*/ 2598188 h 2714626"/>
              <a:gd name="connsiteX8604" fmla="*/ 1218765 w 4719208"/>
              <a:gd name="connsiteY8604" fmla="*/ 2601804 h 2714626"/>
              <a:gd name="connsiteX8605" fmla="*/ 1218765 w 4719208"/>
              <a:gd name="connsiteY8605" fmla="*/ 2603611 h 2714626"/>
              <a:gd name="connsiteX8606" fmla="*/ 1224891 w 4719208"/>
              <a:gd name="connsiteY8606" fmla="*/ 2605058 h 2714626"/>
              <a:gd name="connsiteX8607" fmla="*/ 1231017 w 4719208"/>
              <a:gd name="connsiteY8607" fmla="*/ 2606143 h 2714626"/>
              <a:gd name="connsiteX8608" fmla="*/ 1228661 w 4719208"/>
              <a:gd name="connsiteY8608" fmla="*/ 2608313 h 2714626"/>
              <a:gd name="connsiteX8609" fmla="*/ 1226304 w 4719208"/>
              <a:gd name="connsiteY8609" fmla="*/ 2609036 h 2714626"/>
              <a:gd name="connsiteX8610" fmla="*/ 1233374 w 4719208"/>
              <a:gd name="connsiteY8610" fmla="*/ 2624946 h 2714626"/>
              <a:gd name="connsiteX8611" fmla="*/ 1237143 w 4719208"/>
              <a:gd name="connsiteY8611" fmla="*/ 2640858 h 2714626"/>
              <a:gd name="connsiteX8612" fmla="*/ 1241856 w 4719208"/>
              <a:gd name="connsiteY8612" fmla="*/ 2643027 h 2714626"/>
              <a:gd name="connsiteX8613" fmla="*/ 1243741 w 4719208"/>
              <a:gd name="connsiteY8613" fmla="*/ 2645559 h 2714626"/>
              <a:gd name="connsiteX8614" fmla="*/ 1026024 w 4719208"/>
              <a:gd name="connsiteY8614" fmla="*/ 2657130 h 2714626"/>
              <a:gd name="connsiteX8615" fmla="*/ 1026024 w 4719208"/>
              <a:gd name="connsiteY8615" fmla="*/ 2654832 h 2714626"/>
              <a:gd name="connsiteX8616" fmla="*/ 1022254 w 4719208"/>
              <a:gd name="connsiteY8616" fmla="*/ 2654450 h 2714626"/>
              <a:gd name="connsiteX8617" fmla="*/ 1019426 w 4719208"/>
              <a:gd name="connsiteY8617" fmla="*/ 2656747 h 2714626"/>
              <a:gd name="connsiteX8618" fmla="*/ 1017542 w 4719208"/>
              <a:gd name="connsiteY8618" fmla="*/ 2654832 h 2714626"/>
              <a:gd name="connsiteX8619" fmla="*/ 1016598 w 4719208"/>
              <a:gd name="connsiteY8619" fmla="*/ 2652152 h 2714626"/>
              <a:gd name="connsiteX8620" fmla="*/ 1018013 w 4719208"/>
              <a:gd name="connsiteY8620" fmla="*/ 2650621 h 2714626"/>
              <a:gd name="connsiteX8621" fmla="*/ 1022254 w 4719208"/>
              <a:gd name="connsiteY8621" fmla="*/ 2651770 h 2714626"/>
              <a:gd name="connsiteX8622" fmla="*/ 1027438 w 4719208"/>
              <a:gd name="connsiteY8622" fmla="*/ 2653684 h 2714626"/>
              <a:gd name="connsiteX8623" fmla="*/ 1029323 w 4719208"/>
              <a:gd name="connsiteY8623" fmla="*/ 2656747 h 2714626"/>
              <a:gd name="connsiteX8624" fmla="*/ 1191903 w 4719208"/>
              <a:gd name="connsiteY8624" fmla="*/ 2661469 h 2714626"/>
              <a:gd name="connsiteX8625" fmla="*/ 1187662 w 4719208"/>
              <a:gd name="connsiteY8625" fmla="*/ 2660746 h 2714626"/>
              <a:gd name="connsiteX8626" fmla="*/ 1182479 w 4719208"/>
              <a:gd name="connsiteY8626" fmla="*/ 2653152 h 2714626"/>
              <a:gd name="connsiteX8627" fmla="*/ 1177766 w 4719208"/>
              <a:gd name="connsiteY8627" fmla="*/ 2650621 h 2714626"/>
              <a:gd name="connsiteX8628" fmla="*/ 1182950 w 4719208"/>
              <a:gd name="connsiteY8628" fmla="*/ 2651706 h 2714626"/>
              <a:gd name="connsiteX8629" fmla="*/ 1190019 w 4719208"/>
              <a:gd name="connsiteY8629" fmla="*/ 2658938 h 2714626"/>
              <a:gd name="connsiteX8630" fmla="*/ 1067493 w 4719208"/>
              <a:gd name="connsiteY8630" fmla="*/ 2661470 h 2714626"/>
              <a:gd name="connsiteX8631" fmla="*/ 1066079 w 4719208"/>
              <a:gd name="connsiteY8631" fmla="*/ 2660193 h 2714626"/>
              <a:gd name="connsiteX8632" fmla="*/ 1063252 w 4719208"/>
              <a:gd name="connsiteY8632" fmla="*/ 2658598 h 2714626"/>
              <a:gd name="connsiteX8633" fmla="*/ 1066079 w 4719208"/>
              <a:gd name="connsiteY8633" fmla="*/ 2657322 h 2714626"/>
              <a:gd name="connsiteX8634" fmla="*/ 1070792 w 4719208"/>
              <a:gd name="connsiteY8634" fmla="*/ 2656045 h 2714626"/>
              <a:gd name="connsiteX8635" fmla="*/ 1073148 w 4719208"/>
              <a:gd name="connsiteY8635" fmla="*/ 2657003 h 2714626"/>
              <a:gd name="connsiteX8636" fmla="*/ 1070792 w 4719208"/>
              <a:gd name="connsiteY8636" fmla="*/ 2660193 h 2714626"/>
              <a:gd name="connsiteX8637" fmla="*/ 1044873 w 4719208"/>
              <a:gd name="connsiteY8637" fmla="*/ 2674487 h 2714626"/>
              <a:gd name="connsiteX8638" fmla="*/ 1039690 w 4719208"/>
              <a:gd name="connsiteY8638" fmla="*/ 2670509 h 2714626"/>
              <a:gd name="connsiteX8639" fmla="*/ 1037804 w 4719208"/>
              <a:gd name="connsiteY8639" fmla="*/ 2665808 h 2714626"/>
              <a:gd name="connsiteX8640" fmla="*/ 1039690 w 4719208"/>
              <a:gd name="connsiteY8640" fmla="*/ 2666894 h 2714626"/>
              <a:gd name="connsiteX8641" fmla="*/ 1044873 w 4719208"/>
              <a:gd name="connsiteY8641" fmla="*/ 2671594 h 2714626"/>
              <a:gd name="connsiteX8642" fmla="*/ 1032149 w 4719208"/>
              <a:gd name="connsiteY8642" fmla="*/ 2676657 h 2714626"/>
              <a:gd name="connsiteX8643" fmla="*/ 1028380 w 4719208"/>
              <a:gd name="connsiteY8643" fmla="*/ 2672977 h 2714626"/>
              <a:gd name="connsiteX8644" fmla="*/ 1018483 w 4719208"/>
              <a:gd name="connsiteY8644" fmla="*/ 2665247 h 2714626"/>
              <a:gd name="connsiteX8645" fmla="*/ 1015184 w 4719208"/>
              <a:gd name="connsiteY8645" fmla="*/ 2659358 h 2714626"/>
              <a:gd name="connsiteX8646" fmla="*/ 1015655 w 4719208"/>
              <a:gd name="connsiteY8646" fmla="*/ 2656045 h 2714626"/>
              <a:gd name="connsiteX8647" fmla="*/ 1018955 w 4719208"/>
              <a:gd name="connsiteY8647" fmla="*/ 2661199 h 2714626"/>
              <a:gd name="connsiteX8648" fmla="*/ 1027908 w 4719208"/>
              <a:gd name="connsiteY8648" fmla="*/ 2668192 h 2714626"/>
              <a:gd name="connsiteX8649" fmla="*/ 1032149 w 4719208"/>
              <a:gd name="connsiteY8649" fmla="*/ 2673713 h 2714626"/>
              <a:gd name="connsiteX8650" fmla="*/ 1039218 w 4719208"/>
              <a:gd name="connsiteY8650" fmla="*/ 2682081 h 2714626"/>
              <a:gd name="connsiteX8651" fmla="*/ 1033564 w 4719208"/>
              <a:gd name="connsiteY8651" fmla="*/ 2676223 h 2714626"/>
              <a:gd name="connsiteX8652" fmla="*/ 1036134 w 4719208"/>
              <a:gd name="connsiteY8652" fmla="*/ 2675572 h 2714626"/>
              <a:gd name="connsiteX8653" fmla="*/ 1037676 w 4719208"/>
              <a:gd name="connsiteY8653" fmla="*/ 2679477 h 2714626"/>
              <a:gd name="connsiteX8654" fmla="*/ 1038705 w 4719208"/>
              <a:gd name="connsiteY8654" fmla="*/ 2680779 h 2714626"/>
              <a:gd name="connsiteX8655" fmla="*/ 1296992 w 4719208"/>
              <a:gd name="connsiteY8655" fmla="*/ 2709202 h 2714626"/>
              <a:gd name="connsiteX8656" fmla="*/ 1288980 w 4719208"/>
              <a:gd name="connsiteY8656" fmla="*/ 2707761 h 2714626"/>
              <a:gd name="connsiteX8657" fmla="*/ 1279085 w 4719208"/>
              <a:gd name="connsiteY8657" fmla="*/ 2698756 h 2714626"/>
              <a:gd name="connsiteX8658" fmla="*/ 1273901 w 4719208"/>
              <a:gd name="connsiteY8658" fmla="*/ 2692993 h 2714626"/>
              <a:gd name="connsiteX8659" fmla="*/ 1275314 w 4719208"/>
              <a:gd name="connsiteY8659" fmla="*/ 2692633 h 2714626"/>
              <a:gd name="connsiteX8660" fmla="*/ 1276728 w 4719208"/>
              <a:gd name="connsiteY8660" fmla="*/ 2689391 h 2714626"/>
              <a:gd name="connsiteX8661" fmla="*/ 1278613 w 4719208"/>
              <a:gd name="connsiteY8661" fmla="*/ 2689391 h 2714626"/>
              <a:gd name="connsiteX8662" fmla="*/ 1276728 w 4719208"/>
              <a:gd name="connsiteY8662" fmla="*/ 2683268 h 2714626"/>
              <a:gd name="connsiteX8663" fmla="*/ 1271073 w 4719208"/>
              <a:gd name="connsiteY8663" fmla="*/ 2671381 h 2714626"/>
              <a:gd name="connsiteX8664" fmla="*/ 1272016 w 4719208"/>
              <a:gd name="connsiteY8664" fmla="*/ 2664537 h 2714626"/>
              <a:gd name="connsiteX8665" fmla="*/ 1268246 w 4719208"/>
              <a:gd name="connsiteY8665" fmla="*/ 2664177 h 2714626"/>
              <a:gd name="connsiteX8666" fmla="*/ 1264947 w 4719208"/>
              <a:gd name="connsiteY8666" fmla="*/ 2662376 h 2714626"/>
              <a:gd name="connsiteX8667" fmla="*/ 1267775 w 4719208"/>
              <a:gd name="connsiteY8667" fmla="*/ 2659854 h 2714626"/>
              <a:gd name="connsiteX8668" fmla="*/ 1267775 w 4719208"/>
              <a:gd name="connsiteY8668" fmla="*/ 2657694 h 2714626"/>
              <a:gd name="connsiteX8669" fmla="*/ 1263533 w 4719208"/>
              <a:gd name="connsiteY8669" fmla="*/ 2657333 h 2714626"/>
              <a:gd name="connsiteX8670" fmla="*/ 1260234 w 4719208"/>
              <a:gd name="connsiteY8670" fmla="*/ 2654812 h 2714626"/>
              <a:gd name="connsiteX8671" fmla="*/ 1263533 w 4719208"/>
              <a:gd name="connsiteY8671" fmla="*/ 2651570 h 2714626"/>
              <a:gd name="connsiteX8672" fmla="*/ 1262120 w 4719208"/>
              <a:gd name="connsiteY8672" fmla="*/ 2651210 h 2714626"/>
              <a:gd name="connsiteX8673" fmla="*/ 1258820 w 4719208"/>
              <a:gd name="connsiteY8673" fmla="*/ 2649409 h 2714626"/>
              <a:gd name="connsiteX8674" fmla="*/ 1257407 w 4719208"/>
              <a:gd name="connsiteY8674" fmla="*/ 2651210 h 2714626"/>
              <a:gd name="connsiteX8675" fmla="*/ 1257407 w 4719208"/>
              <a:gd name="connsiteY8675" fmla="*/ 2647968 h 2714626"/>
              <a:gd name="connsiteX8676" fmla="*/ 1256936 w 4719208"/>
              <a:gd name="connsiteY8676" fmla="*/ 2644726 h 2714626"/>
              <a:gd name="connsiteX8677" fmla="*/ 1255522 w 4719208"/>
              <a:gd name="connsiteY8677" fmla="*/ 2643286 h 2714626"/>
              <a:gd name="connsiteX8678" fmla="*/ 1252694 w 4719208"/>
              <a:gd name="connsiteY8678" fmla="*/ 2645446 h 2714626"/>
              <a:gd name="connsiteX8679" fmla="*/ 1251281 w 4719208"/>
              <a:gd name="connsiteY8679" fmla="*/ 2644366 h 2714626"/>
              <a:gd name="connsiteX8680" fmla="*/ 1252223 w 4719208"/>
              <a:gd name="connsiteY8680" fmla="*/ 2640764 h 2714626"/>
              <a:gd name="connsiteX8681" fmla="*/ 1247982 w 4719208"/>
              <a:gd name="connsiteY8681" fmla="*/ 2635361 h 2714626"/>
              <a:gd name="connsiteX8682" fmla="*/ 1249396 w 4719208"/>
              <a:gd name="connsiteY8682" fmla="*/ 2631759 h 2714626"/>
              <a:gd name="connsiteX8683" fmla="*/ 1246568 w 4719208"/>
              <a:gd name="connsiteY8683" fmla="*/ 2631759 h 2714626"/>
              <a:gd name="connsiteX8684" fmla="*/ 1243269 w 4719208"/>
              <a:gd name="connsiteY8684" fmla="*/ 2628878 h 2714626"/>
              <a:gd name="connsiteX8685" fmla="*/ 1241384 w 4719208"/>
              <a:gd name="connsiteY8685" fmla="*/ 2621674 h 2714626"/>
              <a:gd name="connsiteX8686" fmla="*/ 1241855 w 4719208"/>
              <a:gd name="connsiteY8686" fmla="*/ 2616991 h 2714626"/>
              <a:gd name="connsiteX8687" fmla="*/ 1248924 w 4719208"/>
              <a:gd name="connsiteY8687" fmla="*/ 2617351 h 2714626"/>
              <a:gd name="connsiteX8688" fmla="*/ 1258349 w 4719208"/>
              <a:gd name="connsiteY8688" fmla="*/ 2622394 h 2714626"/>
              <a:gd name="connsiteX8689" fmla="*/ 1268246 w 4719208"/>
              <a:gd name="connsiteY8689" fmla="*/ 2635361 h 2714626"/>
              <a:gd name="connsiteX8690" fmla="*/ 1280027 w 4719208"/>
              <a:gd name="connsiteY8690" fmla="*/ 2644006 h 2714626"/>
              <a:gd name="connsiteX8691" fmla="*/ 1277199 w 4719208"/>
              <a:gd name="connsiteY8691" fmla="*/ 2647968 h 2714626"/>
              <a:gd name="connsiteX8692" fmla="*/ 1281912 w 4719208"/>
              <a:gd name="connsiteY8692" fmla="*/ 2653731 h 2714626"/>
              <a:gd name="connsiteX8693" fmla="*/ 1287567 w 4719208"/>
              <a:gd name="connsiteY8693" fmla="*/ 2655172 h 2714626"/>
              <a:gd name="connsiteX8694" fmla="*/ 1288038 w 4719208"/>
              <a:gd name="connsiteY8694" fmla="*/ 2657694 h 2714626"/>
              <a:gd name="connsiteX8695" fmla="*/ 1285211 w 4719208"/>
              <a:gd name="connsiteY8695" fmla="*/ 2661296 h 2714626"/>
              <a:gd name="connsiteX8696" fmla="*/ 1290866 w 4719208"/>
              <a:gd name="connsiteY8696" fmla="*/ 2664177 h 2714626"/>
              <a:gd name="connsiteX8697" fmla="*/ 1294164 w 4719208"/>
              <a:gd name="connsiteY8697" fmla="*/ 2667058 h 2714626"/>
              <a:gd name="connsiteX8698" fmla="*/ 1305003 w 4719208"/>
              <a:gd name="connsiteY8698" fmla="*/ 2667058 h 2714626"/>
              <a:gd name="connsiteX8699" fmla="*/ 1322910 w 4719208"/>
              <a:gd name="connsiteY8699" fmla="*/ 2667058 h 2714626"/>
              <a:gd name="connsiteX8700" fmla="*/ 1335635 w 4719208"/>
              <a:gd name="connsiteY8700" fmla="*/ 2669220 h 2714626"/>
              <a:gd name="connsiteX8701" fmla="*/ 1342232 w 4719208"/>
              <a:gd name="connsiteY8701" fmla="*/ 2671741 h 2714626"/>
              <a:gd name="connsiteX8702" fmla="*/ 1342232 w 4719208"/>
              <a:gd name="connsiteY8702" fmla="*/ 2674983 h 2714626"/>
              <a:gd name="connsiteX8703" fmla="*/ 1346002 w 4719208"/>
              <a:gd name="connsiteY8703" fmla="*/ 2677144 h 2714626"/>
              <a:gd name="connsiteX8704" fmla="*/ 1335635 w 4719208"/>
              <a:gd name="connsiteY8704" fmla="*/ 2678225 h 2714626"/>
              <a:gd name="connsiteX8705" fmla="*/ 1325267 w 4719208"/>
              <a:gd name="connsiteY8705" fmla="*/ 2680746 h 2714626"/>
              <a:gd name="connsiteX8706" fmla="*/ 1324796 w 4719208"/>
              <a:gd name="connsiteY8706" fmla="*/ 2683628 h 2714626"/>
              <a:gd name="connsiteX8707" fmla="*/ 1321497 w 4719208"/>
              <a:gd name="connsiteY8707" fmla="*/ 2687230 h 2714626"/>
              <a:gd name="connsiteX8708" fmla="*/ 1319141 w 4719208"/>
              <a:gd name="connsiteY8708" fmla="*/ 2684708 h 2714626"/>
              <a:gd name="connsiteX8709" fmla="*/ 1318198 w 4719208"/>
              <a:gd name="connsiteY8709" fmla="*/ 2686870 h 2714626"/>
              <a:gd name="connsiteX8710" fmla="*/ 1318198 w 4719208"/>
              <a:gd name="connsiteY8710" fmla="*/ 2689391 h 2714626"/>
              <a:gd name="connsiteX8711" fmla="*/ 1320554 w 4719208"/>
              <a:gd name="connsiteY8711" fmla="*/ 2687230 h 2714626"/>
              <a:gd name="connsiteX8712" fmla="*/ 1328094 w 4719208"/>
              <a:gd name="connsiteY8712" fmla="*/ 2691552 h 2714626"/>
              <a:gd name="connsiteX8713" fmla="*/ 1332807 w 4719208"/>
              <a:gd name="connsiteY8713" fmla="*/ 2692993 h 2714626"/>
              <a:gd name="connsiteX8714" fmla="*/ 1332807 w 4719208"/>
              <a:gd name="connsiteY8714" fmla="*/ 2696235 h 2714626"/>
              <a:gd name="connsiteX8715" fmla="*/ 1330922 w 4719208"/>
              <a:gd name="connsiteY8715" fmla="*/ 2699477 h 2714626"/>
              <a:gd name="connsiteX8716" fmla="*/ 1328094 w 4719208"/>
              <a:gd name="connsiteY8716" fmla="*/ 2697675 h 2714626"/>
              <a:gd name="connsiteX8717" fmla="*/ 1321968 w 4719208"/>
              <a:gd name="connsiteY8717" fmla="*/ 2694794 h 2714626"/>
              <a:gd name="connsiteX8718" fmla="*/ 1318670 w 4719208"/>
              <a:gd name="connsiteY8718" fmla="*/ 2695154 h 2714626"/>
              <a:gd name="connsiteX8719" fmla="*/ 1317256 w 4719208"/>
              <a:gd name="connsiteY8719" fmla="*/ 2697315 h 2714626"/>
              <a:gd name="connsiteX8720" fmla="*/ 1308302 w 4719208"/>
              <a:gd name="connsiteY8720" fmla="*/ 2695514 h 2714626"/>
              <a:gd name="connsiteX8721" fmla="*/ 1291337 w 4719208"/>
              <a:gd name="connsiteY8721" fmla="*/ 2689391 h 2714626"/>
              <a:gd name="connsiteX8722" fmla="*/ 1283326 w 4719208"/>
              <a:gd name="connsiteY8722" fmla="*/ 2689031 h 2714626"/>
              <a:gd name="connsiteX8723" fmla="*/ 1281912 w 4719208"/>
              <a:gd name="connsiteY8723" fmla="*/ 2692633 h 2714626"/>
              <a:gd name="connsiteX8724" fmla="*/ 1284268 w 4719208"/>
              <a:gd name="connsiteY8724" fmla="*/ 2697315 h 2714626"/>
              <a:gd name="connsiteX8725" fmla="*/ 1292750 w 4719208"/>
              <a:gd name="connsiteY8725" fmla="*/ 2700197 h 2714626"/>
              <a:gd name="connsiteX8726" fmla="*/ 1301705 w 4719208"/>
              <a:gd name="connsiteY8726" fmla="*/ 2700917 h 2714626"/>
              <a:gd name="connsiteX8727" fmla="*/ 1299819 w 4719208"/>
              <a:gd name="connsiteY8727" fmla="*/ 2704519 h 2714626"/>
              <a:gd name="connsiteX8728" fmla="*/ 1302176 w 4719208"/>
              <a:gd name="connsiteY8728" fmla="*/ 2707761 h 2714626"/>
              <a:gd name="connsiteX8729" fmla="*/ 1346406 w 4719208"/>
              <a:gd name="connsiteY8729" fmla="*/ 2714626 h 2714626"/>
              <a:gd name="connsiteX8730" fmla="*/ 1343578 w 4719208"/>
              <a:gd name="connsiteY8730" fmla="*/ 2712210 h 2714626"/>
              <a:gd name="connsiteX8731" fmla="*/ 1343174 w 4719208"/>
              <a:gd name="connsiteY8731" fmla="*/ 2709103 h 2714626"/>
              <a:gd name="connsiteX8732" fmla="*/ 1344790 w 4719208"/>
              <a:gd name="connsiteY8732" fmla="*/ 2708068 h 2714626"/>
              <a:gd name="connsiteX8733" fmla="*/ 1347214 w 4719208"/>
              <a:gd name="connsiteY8733" fmla="*/ 2707032 h 2714626"/>
              <a:gd name="connsiteX8734" fmla="*/ 1348426 w 4719208"/>
              <a:gd name="connsiteY8734" fmla="*/ 2709103 h 2714626"/>
              <a:gd name="connsiteX8735" fmla="*/ 1348829 w 4719208"/>
              <a:gd name="connsiteY8735" fmla="*/ 2712901 h 2714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</a:cxnLst>
            <a:rect l="l" t="t" r="r" b="b"/>
            <a:pathLst>
              <a:path w="4719208" h="2714626">
                <a:moveTo>
                  <a:pt x="4369541" y="470"/>
                </a:moveTo>
                <a:lnTo>
                  <a:pt x="4369163" y="0"/>
                </a:lnTo>
                <a:lnTo>
                  <a:pt x="4371128" y="0"/>
                </a:lnTo>
                <a:close/>
                <a:moveTo>
                  <a:pt x="4280946" y="5900"/>
                </a:moveTo>
                <a:lnTo>
                  <a:pt x="4282286" y="3728"/>
                </a:lnTo>
                <a:lnTo>
                  <a:pt x="4286750" y="4348"/>
                </a:lnTo>
                <a:lnTo>
                  <a:pt x="4289429" y="4348"/>
                </a:lnTo>
                <a:lnTo>
                  <a:pt x="4286750" y="5589"/>
                </a:lnTo>
                <a:close/>
                <a:moveTo>
                  <a:pt x="4695174" y="5900"/>
                </a:moveTo>
                <a:lnTo>
                  <a:pt x="4696790" y="2644"/>
                </a:lnTo>
                <a:lnTo>
                  <a:pt x="4700829" y="1557"/>
                </a:lnTo>
                <a:lnTo>
                  <a:pt x="4699214" y="4814"/>
                </a:lnTo>
                <a:close/>
                <a:moveTo>
                  <a:pt x="4219890" y="10240"/>
                </a:moveTo>
                <a:lnTo>
                  <a:pt x="4216797" y="10240"/>
                </a:lnTo>
                <a:lnTo>
                  <a:pt x="4215914" y="7873"/>
                </a:lnTo>
                <a:lnTo>
                  <a:pt x="4220332" y="7873"/>
                </a:lnTo>
                <a:lnTo>
                  <a:pt x="4221216" y="5900"/>
                </a:lnTo>
                <a:lnTo>
                  <a:pt x="4222983" y="7083"/>
                </a:lnTo>
                <a:close/>
                <a:moveTo>
                  <a:pt x="4714496" y="10242"/>
                </a:moveTo>
                <a:lnTo>
                  <a:pt x="4713082" y="10242"/>
                </a:lnTo>
                <a:lnTo>
                  <a:pt x="4713082" y="9573"/>
                </a:lnTo>
                <a:lnTo>
                  <a:pt x="4710726" y="9907"/>
                </a:lnTo>
                <a:lnTo>
                  <a:pt x="4713082" y="6903"/>
                </a:lnTo>
                <a:lnTo>
                  <a:pt x="4719208" y="5900"/>
                </a:lnTo>
                <a:lnTo>
                  <a:pt x="4717794" y="7571"/>
                </a:lnTo>
                <a:lnTo>
                  <a:pt x="4714496" y="8572"/>
                </a:lnTo>
                <a:close/>
                <a:moveTo>
                  <a:pt x="4665957" y="12412"/>
                </a:moveTo>
                <a:lnTo>
                  <a:pt x="4659831" y="12412"/>
                </a:lnTo>
                <a:lnTo>
                  <a:pt x="4663130" y="10497"/>
                </a:lnTo>
                <a:lnTo>
                  <a:pt x="4665486" y="7305"/>
                </a:lnTo>
                <a:lnTo>
                  <a:pt x="4668785" y="7943"/>
                </a:lnTo>
                <a:lnTo>
                  <a:pt x="4673969" y="6987"/>
                </a:lnTo>
                <a:lnTo>
                  <a:pt x="4673497" y="8263"/>
                </a:lnTo>
                <a:lnTo>
                  <a:pt x="4667842" y="9858"/>
                </a:lnTo>
                <a:lnTo>
                  <a:pt x="4670199" y="10497"/>
                </a:lnTo>
                <a:close/>
                <a:moveTo>
                  <a:pt x="4139571" y="14580"/>
                </a:moveTo>
                <a:lnTo>
                  <a:pt x="4144621" y="12410"/>
                </a:lnTo>
                <a:lnTo>
                  <a:pt x="4153709" y="12410"/>
                </a:lnTo>
                <a:lnTo>
                  <a:pt x="4150174" y="13857"/>
                </a:lnTo>
                <a:close/>
                <a:moveTo>
                  <a:pt x="4436459" y="15665"/>
                </a:moveTo>
                <a:lnTo>
                  <a:pt x="4440417" y="12411"/>
                </a:lnTo>
                <a:lnTo>
                  <a:pt x="4446355" y="14271"/>
                </a:lnTo>
                <a:close/>
                <a:moveTo>
                  <a:pt x="4614962" y="17835"/>
                </a:moveTo>
                <a:lnTo>
                  <a:pt x="4613177" y="17294"/>
                </a:lnTo>
                <a:lnTo>
                  <a:pt x="4615856" y="15665"/>
                </a:lnTo>
                <a:lnTo>
                  <a:pt x="4621659" y="15665"/>
                </a:lnTo>
                <a:lnTo>
                  <a:pt x="4619874" y="17023"/>
                </a:lnTo>
                <a:close/>
                <a:moveTo>
                  <a:pt x="986795" y="26396"/>
                </a:moveTo>
                <a:lnTo>
                  <a:pt x="978813" y="18824"/>
                </a:lnTo>
                <a:lnTo>
                  <a:pt x="973399" y="14148"/>
                </a:lnTo>
                <a:lnTo>
                  <a:pt x="968005" y="14448"/>
                </a:lnTo>
                <a:lnTo>
                  <a:pt x="974117" y="17381"/>
                </a:lnTo>
                <a:close/>
                <a:moveTo>
                  <a:pt x="3540940" y="35192"/>
                </a:moveTo>
                <a:lnTo>
                  <a:pt x="3534548" y="34830"/>
                </a:lnTo>
                <a:lnTo>
                  <a:pt x="3533072" y="32659"/>
                </a:lnTo>
                <a:lnTo>
                  <a:pt x="3537006" y="31936"/>
                </a:lnTo>
                <a:lnTo>
                  <a:pt x="3543399" y="32659"/>
                </a:lnTo>
                <a:lnTo>
                  <a:pt x="3544382" y="34830"/>
                </a:lnTo>
                <a:close/>
                <a:moveTo>
                  <a:pt x="3919026" y="37364"/>
                </a:moveTo>
                <a:lnTo>
                  <a:pt x="3912900" y="36743"/>
                </a:lnTo>
                <a:lnTo>
                  <a:pt x="3911957" y="35193"/>
                </a:lnTo>
                <a:lnTo>
                  <a:pt x="3914785" y="35503"/>
                </a:lnTo>
                <a:lnTo>
                  <a:pt x="3919026" y="35193"/>
                </a:lnTo>
                <a:close/>
                <a:moveTo>
                  <a:pt x="1014827" y="37842"/>
                </a:moveTo>
                <a:lnTo>
                  <a:pt x="986485" y="21120"/>
                </a:lnTo>
                <a:lnTo>
                  <a:pt x="978050" y="13889"/>
                </a:lnTo>
                <a:lnTo>
                  <a:pt x="973968" y="14116"/>
                </a:lnTo>
                <a:lnTo>
                  <a:pt x="992899" y="26756"/>
                </a:lnTo>
                <a:lnTo>
                  <a:pt x="1004785" y="35344"/>
                </a:lnTo>
                <a:close/>
                <a:moveTo>
                  <a:pt x="3798386" y="40605"/>
                </a:moveTo>
                <a:lnTo>
                  <a:pt x="3790374" y="40605"/>
                </a:lnTo>
                <a:lnTo>
                  <a:pt x="3796500" y="38435"/>
                </a:lnTo>
                <a:lnTo>
                  <a:pt x="3804512" y="39159"/>
                </a:lnTo>
                <a:close/>
                <a:moveTo>
                  <a:pt x="3706964" y="41704"/>
                </a:moveTo>
                <a:lnTo>
                  <a:pt x="3711206" y="38990"/>
                </a:lnTo>
                <a:lnTo>
                  <a:pt x="3715446" y="36277"/>
                </a:lnTo>
                <a:lnTo>
                  <a:pt x="3714504" y="38603"/>
                </a:lnTo>
                <a:lnTo>
                  <a:pt x="3711206" y="41316"/>
                </a:lnTo>
                <a:close/>
                <a:moveTo>
                  <a:pt x="3734296" y="41704"/>
                </a:moveTo>
                <a:lnTo>
                  <a:pt x="3730997" y="41704"/>
                </a:lnTo>
                <a:lnTo>
                  <a:pt x="3730997" y="40981"/>
                </a:lnTo>
                <a:lnTo>
                  <a:pt x="3732411" y="40618"/>
                </a:lnTo>
                <a:lnTo>
                  <a:pt x="3731468" y="38449"/>
                </a:lnTo>
                <a:lnTo>
                  <a:pt x="3737124" y="39533"/>
                </a:lnTo>
                <a:lnTo>
                  <a:pt x="3739952" y="39171"/>
                </a:lnTo>
                <a:lnTo>
                  <a:pt x="3740894" y="39533"/>
                </a:lnTo>
                <a:lnTo>
                  <a:pt x="3739952" y="40981"/>
                </a:lnTo>
                <a:close/>
                <a:moveTo>
                  <a:pt x="3406009" y="43179"/>
                </a:moveTo>
                <a:lnTo>
                  <a:pt x="3406163" y="43171"/>
                </a:lnTo>
                <a:lnTo>
                  <a:pt x="3406163" y="43139"/>
                </a:lnTo>
                <a:close/>
                <a:moveTo>
                  <a:pt x="3937698" y="54714"/>
                </a:moveTo>
                <a:lnTo>
                  <a:pt x="3928922" y="54035"/>
                </a:lnTo>
                <a:lnTo>
                  <a:pt x="3937698" y="52679"/>
                </a:lnTo>
                <a:lnTo>
                  <a:pt x="3941646" y="49288"/>
                </a:lnTo>
                <a:lnTo>
                  <a:pt x="3940769" y="52679"/>
                </a:lnTo>
                <a:close/>
                <a:moveTo>
                  <a:pt x="3400508" y="55798"/>
                </a:moveTo>
                <a:lnTo>
                  <a:pt x="3401523" y="55359"/>
                </a:lnTo>
                <a:lnTo>
                  <a:pt x="3399243" y="55556"/>
                </a:lnTo>
                <a:close/>
                <a:moveTo>
                  <a:pt x="4291214" y="59065"/>
                </a:moveTo>
                <a:lnTo>
                  <a:pt x="4282880" y="57845"/>
                </a:lnTo>
                <a:lnTo>
                  <a:pt x="4282360" y="55812"/>
                </a:lnTo>
                <a:lnTo>
                  <a:pt x="4287568" y="56219"/>
                </a:lnTo>
                <a:lnTo>
                  <a:pt x="4292256" y="57032"/>
                </a:lnTo>
                <a:close/>
                <a:moveTo>
                  <a:pt x="3388657" y="66232"/>
                </a:moveTo>
                <a:lnTo>
                  <a:pt x="3389196" y="65197"/>
                </a:lnTo>
                <a:lnTo>
                  <a:pt x="3394380" y="65559"/>
                </a:lnTo>
                <a:lnTo>
                  <a:pt x="3393437" y="63029"/>
                </a:lnTo>
                <a:lnTo>
                  <a:pt x="3391552" y="61944"/>
                </a:lnTo>
                <a:lnTo>
                  <a:pt x="3387310" y="62305"/>
                </a:lnTo>
                <a:lnTo>
                  <a:pt x="3385425" y="59774"/>
                </a:lnTo>
                <a:lnTo>
                  <a:pt x="3383540" y="60498"/>
                </a:lnTo>
                <a:lnTo>
                  <a:pt x="3383540" y="62063"/>
                </a:lnTo>
                <a:close/>
                <a:moveTo>
                  <a:pt x="3915256" y="74237"/>
                </a:moveTo>
                <a:lnTo>
                  <a:pt x="3907716" y="73875"/>
                </a:lnTo>
                <a:lnTo>
                  <a:pt x="3908187" y="72067"/>
                </a:lnTo>
                <a:lnTo>
                  <a:pt x="3913842" y="72067"/>
                </a:lnTo>
                <a:lnTo>
                  <a:pt x="3913842" y="70980"/>
                </a:lnTo>
                <a:lnTo>
                  <a:pt x="3916669" y="72790"/>
                </a:lnTo>
                <a:lnTo>
                  <a:pt x="3919026" y="73875"/>
                </a:lnTo>
                <a:close/>
                <a:moveTo>
                  <a:pt x="440387" y="82906"/>
                </a:moveTo>
                <a:lnTo>
                  <a:pt x="440504" y="79358"/>
                </a:lnTo>
                <a:lnTo>
                  <a:pt x="429892" y="72468"/>
                </a:lnTo>
                <a:lnTo>
                  <a:pt x="411985" y="60537"/>
                </a:lnTo>
                <a:lnTo>
                  <a:pt x="387008" y="48966"/>
                </a:lnTo>
                <a:lnTo>
                  <a:pt x="362503" y="36666"/>
                </a:lnTo>
                <a:lnTo>
                  <a:pt x="360619" y="42456"/>
                </a:lnTo>
                <a:lnTo>
                  <a:pt x="356377" y="48605"/>
                </a:lnTo>
                <a:lnTo>
                  <a:pt x="363917" y="52945"/>
                </a:lnTo>
                <a:lnTo>
                  <a:pt x="402559" y="66318"/>
                </a:lnTo>
                <a:close/>
                <a:moveTo>
                  <a:pt x="3941141" y="82916"/>
                </a:moveTo>
                <a:lnTo>
                  <a:pt x="3934072" y="82194"/>
                </a:lnTo>
                <a:lnTo>
                  <a:pt x="3927508" y="80747"/>
                </a:lnTo>
                <a:lnTo>
                  <a:pt x="3929528" y="79662"/>
                </a:lnTo>
                <a:lnTo>
                  <a:pt x="3938111" y="81831"/>
                </a:lnTo>
                <a:lnTo>
                  <a:pt x="3941141" y="79662"/>
                </a:lnTo>
                <a:lnTo>
                  <a:pt x="3941645" y="80747"/>
                </a:lnTo>
                <a:close/>
                <a:moveTo>
                  <a:pt x="3894843" y="87266"/>
                </a:moveTo>
                <a:lnTo>
                  <a:pt x="3892165" y="86724"/>
                </a:lnTo>
                <a:lnTo>
                  <a:pt x="3895290" y="85368"/>
                </a:lnTo>
                <a:lnTo>
                  <a:pt x="3900647" y="85097"/>
                </a:lnTo>
                <a:lnTo>
                  <a:pt x="3899308" y="86181"/>
                </a:lnTo>
                <a:close/>
                <a:moveTo>
                  <a:pt x="439032" y="99694"/>
                </a:moveTo>
                <a:lnTo>
                  <a:pt x="440243" y="87288"/>
                </a:lnTo>
                <a:lnTo>
                  <a:pt x="440270" y="86440"/>
                </a:lnTo>
                <a:lnTo>
                  <a:pt x="422824" y="78253"/>
                </a:lnTo>
                <a:lnTo>
                  <a:pt x="379469" y="61983"/>
                </a:lnTo>
                <a:lnTo>
                  <a:pt x="413398" y="82591"/>
                </a:lnTo>
                <a:close/>
                <a:moveTo>
                  <a:pt x="1134128" y="101820"/>
                </a:moveTo>
                <a:lnTo>
                  <a:pt x="1135934" y="100307"/>
                </a:lnTo>
                <a:lnTo>
                  <a:pt x="1151020" y="92715"/>
                </a:lnTo>
                <a:lnTo>
                  <a:pt x="1160449" y="89822"/>
                </a:lnTo>
                <a:lnTo>
                  <a:pt x="1144891" y="88739"/>
                </a:lnTo>
                <a:lnTo>
                  <a:pt x="1128594" y="87056"/>
                </a:lnTo>
                <a:lnTo>
                  <a:pt x="1128291" y="87289"/>
                </a:lnTo>
                <a:lnTo>
                  <a:pt x="1126415" y="87289"/>
                </a:lnTo>
                <a:lnTo>
                  <a:pt x="1124849" y="86669"/>
                </a:lnTo>
                <a:lnTo>
                  <a:pt x="1120376" y="86206"/>
                </a:lnTo>
                <a:lnTo>
                  <a:pt x="1103404" y="83678"/>
                </a:lnTo>
                <a:lnTo>
                  <a:pt x="1075588" y="74638"/>
                </a:lnTo>
                <a:lnTo>
                  <a:pt x="1065217" y="69574"/>
                </a:lnTo>
                <a:lnTo>
                  <a:pt x="1048245" y="59454"/>
                </a:lnTo>
                <a:lnTo>
                  <a:pt x="1029387" y="46438"/>
                </a:lnTo>
                <a:lnTo>
                  <a:pt x="1021867" y="41998"/>
                </a:lnTo>
                <a:lnTo>
                  <a:pt x="1021644" y="43539"/>
                </a:lnTo>
                <a:lnTo>
                  <a:pt x="1019428" y="45924"/>
                </a:lnTo>
                <a:lnTo>
                  <a:pt x="1032341" y="55252"/>
                </a:lnTo>
                <a:lnTo>
                  <a:pt x="1048305" y="70032"/>
                </a:lnTo>
                <a:lnTo>
                  <a:pt x="1052530" y="73639"/>
                </a:lnTo>
                <a:lnTo>
                  <a:pt x="1058635" y="76524"/>
                </a:lnTo>
                <a:lnTo>
                  <a:pt x="1071312" y="82293"/>
                </a:lnTo>
                <a:lnTo>
                  <a:pt x="1080049" y="90168"/>
                </a:lnTo>
                <a:lnTo>
                  <a:pt x="1089439" y="93896"/>
                </a:lnTo>
                <a:lnTo>
                  <a:pt x="1114857" y="98860"/>
                </a:lnTo>
                <a:close/>
                <a:moveTo>
                  <a:pt x="1056789" y="112801"/>
                </a:moveTo>
                <a:lnTo>
                  <a:pt x="1049994" y="109654"/>
                </a:lnTo>
                <a:lnTo>
                  <a:pt x="1028177" y="98270"/>
                </a:lnTo>
                <a:lnTo>
                  <a:pt x="1017619" y="97648"/>
                </a:lnTo>
                <a:lnTo>
                  <a:pt x="1017407" y="97773"/>
                </a:lnTo>
                <a:lnTo>
                  <a:pt x="1032943" y="104645"/>
                </a:lnTo>
                <a:lnTo>
                  <a:pt x="1048478" y="111872"/>
                </a:lnTo>
                <a:close/>
                <a:moveTo>
                  <a:pt x="3958611" y="118723"/>
                </a:moveTo>
                <a:lnTo>
                  <a:pt x="3954262" y="118316"/>
                </a:lnTo>
                <a:lnTo>
                  <a:pt x="3952956" y="116688"/>
                </a:lnTo>
                <a:lnTo>
                  <a:pt x="3953392" y="115467"/>
                </a:lnTo>
                <a:lnTo>
                  <a:pt x="3956437" y="116688"/>
                </a:lnTo>
                <a:lnTo>
                  <a:pt x="3958611" y="115874"/>
                </a:lnTo>
                <a:close/>
                <a:moveTo>
                  <a:pt x="4710482" y="125236"/>
                </a:moveTo>
                <a:lnTo>
                  <a:pt x="4703657" y="125236"/>
                </a:lnTo>
                <a:lnTo>
                  <a:pt x="4709020" y="123375"/>
                </a:lnTo>
                <a:lnTo>
                  <a:pt x="4717794" y="123065"/>
                </a:lnTo>
                <a:close/>
                <a:moveTo>
                  <a:pt x="4660773" y="127406"/>
                </a:moveTo>
                <a:lnTo>
                  <a:pt x="4658417" y="125546"/>
                </a:lnTo>
                <a:lnTo>
                  <a:pt x="4665957" y="125546"/>
                </a:lnTo>
                <a:lnTo>
                  <a:pt x="4676796" y="125236"/>
                </a:lnTo>
                <a:lnTo>
                  <a:pt x="4675382" y="126166"/>
                </a:lnTo>
                <a:close/>
                <a:moveTo>
                  <a:pt x="3716860" y="140420"/>
                </a:moveTo>
                <a:lnTo>
                  <a:pt x="3716860" y="138142"/>
                </a:lnTo>
                <a:lnTo>
                  <a:pt x="3721572" y="137166"/>
                </a:lnTo>
                <a:lnTo>
                  <a:pt x="3723929" y="137491"/>
                </a:lnTo>
                <a:lnTo>
                  <a:pt x="3721572" y="139445"/>
                </a:lnTo>
                <a:close/>
                <a:moveTo>
                  <a:pt x="3945614" y="144745"/>
                </a:moveTo>
                <a:lnTo>
                  <a:pt x="3934577" y="144022"/>
                </a:lnTo>
                <a:lnTo>
                  <a:pt x="3937587" y="142576"/>
                </a:lnTo>
                <a:lnTo>
                  <a:pt x="3946116" y="143661"/>
                </a:lnTo>
                <a:lnTo>
                  <a:pt x="3950129" y="143661"/>
                </a:lnTo>
                <a:close/>
                <a:moveTo>
                  <a:pt x="397068" y="150563"/>
                </a:moveTo>
                <a:lnTo>
                  <a:pt x="401773" y="144057"/>
                </a:lnTo>
                <a:lnTo>
                  <a:pt x="403184" y="141892"/>
                </a:lnTo>
                <a:lnTo>
                  <a:pt x="404169" y="140983"/>
                </a:lnTo>
                <a:lnTo>
                  <a:pt x="399261" y="139361"/>
                </a:lnTo>
                <a:lnTo>
                  <a:pt x="341297" y="114768"/>
                </a:lnTo>
                <a:lnTo>
                  <a:pt x="314436" y="100666"/>
                </a:lnTo>
                <a:lnTo>
                  <a:pt x="287104" y="99587"/>
                </a:lnTo>
                <a:lnTo>
                  <a:pt x="258828" y="98499"/>
                </a:lnTo>
                <a:lnTo>
                  <a:pt x="260713" y="100307"/>
                </a:lnTo>
                <a:lnTo>
                  <a:pt x="262599" y="101030"/>
                </a:lnTo>
                <a:lnTo>
                  <a:pt x="277207" y="110066"/>
                </a:lnTo>
                <a:lnTo>
                  <a:pt x="308310" y="121642"/>
                </a:lnTo>
                <a:lnTo>
                  <a:pt x="342240" y="129965"/>
                </a:lnTo>
                <a:lnTo>
                  <a:pt x="376170" y="138639"/>
                </a:lnTo>
                <a:lnTo>
                  <a:pt x="391250" y="144782"/>
                </a:lnTo>
                <a:lnTo>
                  <a:pt x="392664" y="145505"/>
                </a:lnTo>
                <a:lnTo>
                  <a:pt x="391721" y="146951"/>
                </a:lnTo>
                <a:lnTo>
                  <a:pt x="391142" y="147396"/>
                </a:lnTo>
                <a:lnTo>
                  <a:pt x="394716" y="148394"/>
                </a:lnTo>
                <a:lnTo>
                  <a:pt x="395658" y="149479"/>
                </a:lnTo>
                <a:close/>
                <a:moveTo>
                  <a:pt x="362396" y="153408"/>
                </a:moveTo>
                <a:lnTo>
                  <a:pt x="365076" y="151647"/>
                </a:lnTo>
                <a:lnTo>
                  <a:pt x="378720" y="148032"/>
                </a:lnTo>
                <a:lnTo>
                  <a:pt x="386012" y="147303"/>
                </a:lnTo>
                <a:lnTo>
                  <a:pt x="356377" y="138276"/>
                </a:lnTo>
                <a:lnTo>
                  <a:pt x="322447" y="130327"/>
                </a:lnTo>
                <a:lnTo>
                  <a:pt x="295585" y="122005"/>
                </a:lnTo>
                <a:lnTo>
                  <a:pt x="268254" y="115130"/>
                </a:lnTo>
                <a:lnTo>
                  <a:pt x="289930" y="126710"/>
                </a:lnTo>
                <a:lnTo>
                  <a:pt x="339412" y="144421"/>
                </a:lnTo>
                <a:close/>
                <a:moveTo>
                  <a:pt x="425651" y="154541"/>
                </a:moveTo>
                <a:lnTo>
                  <a:pt x="425651" y="153921"/>
                </a:lnTo>
                <a:lnTo>
                  <a:pt x="425651" y="153612"/>
                </a:lnTo>
                <a:lnTo>
                  <a:pt x="427065" y="152375"/>
                </a:lnTo>
                <a:close/>
                <a:moveTo>
                  <a:pt x="4233349" y="159935"/>
                </a:moveTo>
                <a:lnTo>
                  <a:pt x="4232878" y="158851"/>
                </a:lnTo>
                <a:lnTo>
                  <a:pt x="4236177" y="157037"/>
                </a:lnTo>
                <a:lnTo>
                  <a:pt x="4247016" y="156677"/>
                </a:lnTo>
                <a:lnTo>
                  <a:pt x="4251257" y="157037"/>
                </a:lnTo>
                <a:lnTo>
                  <a:pt x="4248901" y="157761"/>
                </a:lnTo>
                <a:lnTo>
                  <a:pt x="4236648" y="158124"/>
                </a:lnTo>
                <a:close/>
                <a:moveTo>
                  <a:pt x="420815" y="166472"/>
                </a:moveTo>
                <a:lnTo>
                  <a:pt x="417690" y="166124"/>
                </a:lnTo>
                <a:lnTo>
                  <a:pt x="417169" y="162620"/>
                </a:lnTo>
                <a:lnTo>
                  <a:pt x="419253" y="160165"/>
                </a:lnTo>
                <a:lnTo>
                  <a:pt x="425502" y="154541"/>
                </a:lnTo>
                <a:lnTo>
                  <a:pt x="427065" y="156647"/>
                </a:lnTo>
                <a:lnTo>
                  <a:pt x="424462" y="162620"/>
                </a:lnTo>
                <a:close/>
                <a:moveTo>
                  <a:pt x="3830395" y="169701"/>
                </a:moveTo>
                <a:lnTo>
                  <a:pt x="3829960" y="167425"/>
                </a:lnTo>
                <a:lnTo>
                  <a:pt x="3835615" y="166450"/>
                </a:lnTo>
                <a:lnTo>
                  <a:pt x="3835615" y="168726"/>
                </a:lnTo>
                <a:close/>
                <a:moveTo>
                  <a:pt x="3802726" y="172958"/>
                </a:moveTo>
                <a:lnTo>
                  <a:pt x="3801684" y="170165"/>
                </a:lnTo>
                <a:lnTo>
                  <a:pt x="3808457" y="170165"/>
                </a:lnTo>
                <a:lnTo>
                  <a:pt x="3811581" y="169701"/>
                </a:lnTo>
                <a:lnTo>
                  <a:pt x="3808457" y="172493"/>
                </a:lnTo>
                <a:close/>
                <a:moveTo>
                  <a:pt x="3667769" y="182724"/>
                </a:moveTo>
                <a:lnTo>
                  <a:pt x="3658506" y="182000"/>
                </a:lnTo>
                <a:lnTo>
                  <a:pt x="3656069" y="180553"/>
                </a:lnTo>
                <a:lnTo>
                  <a:pt x="3662407" y="181638"/>
                </a:lnTo>
                <a:lnTo>
                  <a:pt x="3670206" y="181638"/>
                </a:lnTo>
                <a:close/>
                <a:moveTo>
                  <a:pt x="3793286" y="187065"/>
                </a:moveTo>
                <a:lnTo>
                  <a:pt x="3790374" y="185669"/>
                </a:lnTo>
                <a:lnTo>
                  <a:pt x="3790374" y="184273"/>
                </a:lnTo>
                <a:lnTo>
                  <a:pt x="3792454" y="183809"/>
                </a:lnTo>
                <a:lnTo>
                  <a:pt x="3795780" y="185204"/>
                </a:lnTo>
                <a:lnTo>
                  <a:pt x="3796612" y="183809"/>
                </a:lnTo>
                <a:lnTo>
                  <a:pt x="3797444" y="184273"/>
                </a:lnTo>
                <a:lnTo>
                  <a:pt x="3796612" y="185669"/>
                </a:lnTo>
                <a:close/>
                <a:moveTo>
                  <a:pt x="3779066" y="188150"/>
                </a:moveTo>
                <a:lnTo>
                  <a:pt x="3777651" y="185978"/>
                </a:lnTo>
                <a:lnTo>
                  <a:pt x="3782364" y="185978"/>
                </a:lnTo>
                <a:lnTo>
                  <a:pt x="3787548" y="184892"/>
                </a:lnTo>
                <a:lnTo>
                  <a:pt x="3787077" y="187065"/>
                </a:lnTo>
                <a:close/>
                <a:moveTo>
                  <a:pt x="3756444" y="190308"/>
                </a:moveTo>
                <a:lnTo>
                  <a:pt x="3761628" y="188138"/>
                </a:lnTo>
                <a:lnTo>
                  <a:pt x="3767754" y="187053"/>
                </a:lnTo>
                <a:lnTo>
                  <a:pt x="3763514" y="189585"/>
                </a:lnTo>
                <a:close/>
                <a:moveTo>
                  <a:pt x="3608001" y="190319"/>
                </a:moveTo>
                <a:lnTo>
                  <a:pt x="3609365" y="188021"/>
                </a:lnTo>
                <a:lnTo>
                  <a:pt x="3608910" y="186105"/>
                </a:lnTo>
                <a:lnTo>
                  <a:pt x="3614818" y="185339"/>
                </a:lnTo>
                <a:lnTo>
                  <a:pt x="3618454" y="183808"/>
                </a:lnTo>
                <a:lnTo>
                  <a:pt x="3619817" y="185339"/>
                </a:lnTo>
                <a:lnTo>
                  <a:pt x="3620726" y="187638"/>
                </a:lnTo>
                <a:lnTo>
                  <a:pt x="3617090" y="186105"/>
                </a:lnTo>
                <a:lnTo>
                  <a:pt x="3610728" y="188021"/>
                </a:lnTo>
                <a:close/>
                <a:moveTo>
                  <a:pt x="332614" y="193935"/>
                </a:moveTo>
                <a:lnTo>
                  <a:pt x="336377" y="191767"/>
                </a:lnTo>
                <a:lnTo>
                  <a:pt x="340612" y="188512"/>
                </a:lnTo>
                <a:lnTo>
                  <a:pt x="343905" y="183088"/>
                </a:lnTo>
                <a:lnTo>
                  <a:pt x="348610" y="171883"/>
                </a:lnTo>
                <a:lnTo>
                  <a:pt x="352843" y="163214"/>
                </a:lnTo>
                <a:lnTo>
                  <a:pt x="355964" y="159935"/>
                </a:lnTo>
                <a:lnTo>
                  <a:pt x="345538" y="157796"/>
                </a:lnTo>
                <a:lnTo>
                  <a:pt x="317734" y="151290"/>
                </a:lnTo>
                <a:lnTo>
                  <a:pt x="279092" y="138276"/>
                </a:lnTo>
                <a:lnTo>
                  <a:pt x="271328" y="135133"/>
                </a:lnTo>
                <a:lnTo>
                  <a:pt x="272495" y="144300"/>
                </a:lnTo>
                <a:lnTo>
                  <a:pt x="271458" y="152650"/>
                </a:lnTo>
                <a:lnTo>
                  <a:pt x="300769" y="159972"/>
                </a:lnTo>
                <a:lnTo>
                  <a:pt x="302655" y="159972"/>
                </a:lnTo>
                <a:lnTo>
                  <a:pt x="302655" y="161415"/>
                </a:lnTo>
                <a:lnTo>
                  <a:pt x="302184" y="163226"/>
                </a:lnTo>
                <a:lnTo>
                  <a:pt x="300298" y="163226"/>
                </a:lnTo>
                <a:lnTo>
                  <a:pt x="269667" y="163226"/>
                </a:lnTo>
                <a:lnTo>
                  <a:pt x="269060" y="163217"/>
                </a:lnTo>
                <a:lnTo>
                  <a:pt x="267311" y="167421"/>
                </a:lnTo>
                <a:lnTo>
                  <a:pt x="286837" y="183867"/>
                </a:lnTo>
                <a:lnTo>
                  <a:pt x="294504" y="180919"/>
                </a:lnTo>
                <a:lnTo>
                  <a:pt x="308148" y="180196"/>
                </a:lnTo>
                <a:lnTo>
                  <a:pt x="317558" y="182366"/>
                </a:lnTo>
                <a:lnTo>
                  <a:pt x="321793" y="184895"/>
                </a:lnTo>
                <a:lnTo>
                  <a:pt x="325086" y="183088"/>
                </a:lnTo>
                <a:lnTo>
                  <a:pt x="330261" y="184536"/>
                </a:lnTo>
                <a:lnTo>
                  <a:pt x="331672" y="187429"/>
                </a:lnTo>
                <a:lnTo>
                  <a:pt x="332614" y="190681"/>
                </a:lnTo>
                <a:close/>
                <a:moveTo>
                  <a:pt x="3727699" y="196827"/>
                </a:moveTo>
                <a:lnTo>
                  <a:pt x="3724400" y="194855"/>
                </a:lnTo>
                <a:lnTo>
                  <a:pt x="3721101" y="194065"/>
                </a:lnTo>
                <a:lnTo>
                  <a:pt x="3722516" y="192489"/>
                </a:lnTo>
                <a:lnTo>
                  <a:pt x="3728642" y="193672"/>
                </a:lnTo>
                <a:lnTo>
                  <a:pt x="3729584" y="194855"/>
                </a:lnTo>
                <a:lnTo>
                  <a:pt x="3728642" y="196038"/>
                </a:lnTo>
                <a:close/>
                <a:moveTo>
                  <a:pt x="3658712" y="203326"/>
                </a:moveTo>
                <a:lnTo>
                  <a:pt x="3657422" y="202938"/>
                </a:lnTo>
                <a:lnTo>
                  <a:pt x="3658282" y="202164"/>
                </a:lnTo>
                <a:lnTo>
                  <a:pt x="3656990" y="199839"/>
                </a:lnTo>
                <a:lnTo>
                  <a:pt x="3653979" y="201776"/>
                </a:lnTo>
                <a:lnTo>
                  <a:pt x="3651827" y="201003"/>
                </a:lnTo>
                <a:lnTo>
                  <a:pt x="3656130" y="199839"/>
                </a:lnTo>
                <a:lnTo>
                  <a:pt x="3655700" y="197900"/>
                </a:lnTo>
                <a:lnTo>
                  <a:pt x="3658282" y="197900"/>
                </a:lnTo>
                <a:lnTo>
                  <a:pt x="3661294" y="198286"/>
                </a:lnTo>
                <a:lnTo>
                  <a:pt x="3661724" y="200611"/>
                </a:lnTo>
                <a:lnTo>
                  <a:pt x="3660864" y="200611"/>
                </a:lnTo>
                <a:lnTo>
                  <a:pt x="3660864" y="199449"/>
                </a:lnTo>
                <a:lnTo>
                  <a:pt x="3659572" y="201003"/>
                </a:lnTo>
                <a:close/>
                <a:moveTo>
                  <a:pt x="3506300" y="204422"/>
                </a:moveTo>
                <a:lnTo>
                  <a:pt x="3503384" y="204114"/>
                </a:lnTo>
                <a:lnTo>
                  <a:pt x="3509702" y="202254"/>
                </a:lnTo>
                <a:lnTo>
                  <a:pt x="3518936" y="200080"/>
                </a:lnTo>
                <a:lnTo>
                  <a:pt x="3518450" y="202254"/>
                </a:lnTo>
                <a:close/>
                <a:moveTo>
                  <a:pt x="3618839" y="206579"/>
                </a:moveTo>
                <a:lnTo>
                  <a:pt x="3615070" y="206579"/>
                </a:lnTo>
                <a:lnTo>
                  <a:pt x="3613656" y="204048"/>
                </a:lnTo>
                <a:lnTo>
                  <a:pt x="3618839" y="202963"/>
                </a:lnTo>
                <a:lnTo>
                  <a:pt x="3623081" y="200791"/>
                </a:lnTo>
                <a:lnTo>
                  <a:pt x="3622138" y="200429"/>
                </a:lnTo>
                <a:lnTo>
                  <a:pt x="3620254" y="200429"/>
                </a:lnTo>
                <a:lnTo>
                  <a:pt x="3623081" y="198260"/>
                </a:lnTo>
                <a:lnTo>
                  <a:pt x="3629207" y="196814"/>
                </a:lnTo>
                <a:lnTo>
                  <a:pt x="3641459" y="197900"/>
                </a:lnTo>
                <a:lnTo>
                  <a:pt x="3649000" y="199708"/>
                </a:lnTo>
                <a:lnTo>
                  <a:pt x="3648058" y="202602"/>
                </a:lnTo>
                <a:lnTo>
                  <a:pt x="3646172" y="204048"/>
                </a:lnTo>
                <a:lnTo>
                  <a:pt x="3644759" y="201880"/>
                </a:lnTo>
                <a:lnTo>
                  <a:pt x="3637218" y="201519"/>
                </a:lnTo>
                <a:lnTo>
                  <a:pt x="3624494" y="204048"/>
                </a:lnTo>
                <a:close/>
                <a:moveTo>
                  <a:pt x="3536982" y="206593"/>
                </a:moveTo>
                <a:lnTo>
                  <a:pt x="3534486" y="205663"/>
                </a:lnTo>
                <a:lnTo>
                  <a:pt x="3536982" y="204422"/>
                </a:lnTo>
                <a:lnTo>
                  <a:pt x="3542969" y="204422"/>
                </a:lnTo>
                <a:lnTo>
                  <a:pt x="3541472" y="205973"/>
                </a:lnTo>
                <a:close/>
                <a:moveTo>
                  <a:pt x="3576899" y="207663"/>
                </a:moveTo>
                <a:lnTo>
                  <a:pt x="3574820" y="206995"/>
                </a:lnTo>
                <a:lnTo>
                  <a:pt x="3573988" y="205997"/>
                </a:lnTo>
                <a:lnTo>
                  <a:pt x="3571493" y="205997"/>
                </a:lnTo>
                <a:lnTo>
                  <a:pt x="3571077" y="207663"/>
                </a:lnTo>
                <a:lnTo>
                  <a:pt x="3569830" y="206663"/>
                </a:lnTo>
                <a:lnTo>
                  <a:pt x="3572325" y="203660"/>
                </a:lnTo>
                <a:lnTo>
                  <a:pt x="3573988" y="203324"/>
                </a:lnTo>
                <a:lnTo>
                  <a:pt x="3573988" y="205662"/>
                </a:lnTo>
                <a:lnTo>
                  <a:pt x="3576483" y="205997"/>
                </a:lnTo>
                <a:close/>
                <a:moveTo>
                  <a:pt x="3598201" y="208760"/>
                </a:moveTo>
                <a:lnTo>
                  <a:pt x="3594367" y="208427"/>
                </a:lnTo>
                <a:lnTo>
                  <a:pt x="3596762" y="206425"/>
                </a:lnTo>
                <a:lnTo>
                  <a:pt x="3602034" y="206425"/>
                </a:lnTo>
                <a:lnTo>
                  <a:pt x="3598680" y="204422"/>
                </a:lnTo>
                <a:lnTo>
                  <a:pt x="3592450" y="205424"/>
                </a:lnTo>
                <a:lnTo>
                  <a:pt x="3598201" y="203086"/>
                </a:lnTo>
                <a:lnTo>
                  <a:pt x="3614494" y="200082"/>
                </a:lnTo>
                <a:lnTo>
                  <a:pt x="3620724" y="201084"/>
                </a:lnTo>
                <a:lnTo>
                  <a:pt x="3614015" y="203420"/>
                </a:lnTo>
                <a:lnTo>
                  <a:pt x="3604431" y="207758"/>
                </a:lnTo>
                <a:close/>
                <a:moveTo>
                  <a:pt x="3589440" y="209838"/>
                </a:moveTo>
                <a:lnTo>
                  <a:pt x="3586430" y="207555"/>
                </a:lnTo>
                <a:lnTo>
                  <a:pt x="3579908" y="205930"/>
                </a:lnTo>
                <a:lnTo>
                  <a:pt x="3576898" y="203324"/>
                </a:lnTo>
                <a:lnTo>
                  <a:pt x="3579908" y="203651"/>
                </a:lnTo>
                <a:lnTo>
                  <a:pt x="3580912" y="205604"/>
                </a:lnTo>
                <a:lnTo>
                  <a:pt x="3581914" y="204301"/>
                </a:lnTo>
                <a:lnTo>
                  <a:pt x="3585928" y="203324"/>
                </a:lnTo>
                <a:lnTo>
                  <a:pt x="3587934" y="205930"/>
                </a:lnTo>
                <a:lnTo>
                  <a:pt x="3592450" y="207555"/>
                </a:lnTo>
                <a:lnTo>
                  <a:pt x="3590944" y="208530"/>
                </a:lnTo>
                <a:close/>
                <a:moveTo>
                  <a:pt x="3458144" y="210927"/>
                </a:moveTo>
                <a:lnTo>
                  <a:pt x="3458144" y="208991"/>
                </a:lnTo>
                <a:lnTo>
                  <a:pt x="3460972" y="208991"/>
                </a:lnTo>
                <a:lnTo>
                  <a:pt x="3460500" y="207057"/>
                </a:lnTo>
                <a:lnTo>
                  <a:pt x="3459087" y="206669"/>
                </a:lnTo>
                <a:lnTo>
                  <a:pt x="3460500" y="205507"/>
                </a:lnTo>
                <a:lnTo>
                  <a:pt x="3462386" y="205894"/>
                </a:lnTo>
                <a:lnTo>
                  <a:pt x="3461914" y="209770"/>
                </a:lnTo>
                <a:close/>
                <a:moveTo>
                  <a:pt x="3538374" y="210927"/>
                </a:moveTo>
                <a:lnTo>
                  <a:pt x="3535900" y="210270"/>
                </a:lnTo>
                <a:lnTo>
                  <a:pt x="3539364" y="208653"/>
                </a:lnTo>
                <a:lnTo>
                  <a:pt x="3545796" y="207675"/>
                </a:lnTo>
                <a:lnTo>
                  <a:pt x="3544312" y="209305"/>
                </a:lnTo>
                <a:close/>
                <a:moveTo>
                  <a:pt x="3574071" y="210927"/>
                </a:moveTo>
                <a:lnTo>
                  <a:pt x="3568709" y="209122"/>
                </a:lnTo>
                <a:lnTo>
                  <a:pt x="3559934" y="210201"/>
                </a:lnTo>
                <a:lnTo>
                  <a:pt x="3560909" y="208760"/>
                </a:lnTo>
                <a:lnTo>
                  <a:pt x="3565784" y="208760"/>
                </a:lnTo>
                <a:lnTo>
                  <a:pt x="3564809" y="206593"/>
                </a:lnTo>
                <a:lnTo>
                  <a:pt x="3568709" y="208399"/>
                </a:lnTo>
                <a:lnTo>
                  <a:pt x="3573584" y="207675"/>
                </a:lnTo>
                <a:close/>
                <a:moveTo>
                  <a:pt x="3553083" y="213096"/>
                </a:moveTo>
                <a:lnTo>
                  <a:pt x="3550636" y="213096"/>
                </a:lnTo>
                <a:lnTo>
                  <a:pt x="3549167" y="209483"/>
                </a:lnTo>
                <a:lnTo>
                  <a:pt x="3547210" y="209483"/>
                </a:lnTo>
                <a:lnTo>
                  <a:pt x="3553083" y="206954"/>
                </a:lnTo>
                <a:lnTo>
                  <a:pt x="3559934" y="205508"/>
                </a:lnTo>
                <a:lnTo>
                  <a:pt x="3557976" y="207675"/>
                </a:lnTo>
                <a:lnTo>
                  <a:pt x="3559445" y="210565"/>
                </a:lnTo>
                <a:lnTo>
                  <a:pt x="3556998" y="209483"/>
                </a:lnTo>
                <a:lnTo>
                  <a:pt x="3553572" y="211291"/>
                </a:lnTo>
                <a:close/>
                <a:moveTo>
                  <a:pt x="3829018" y="214184"/>
                </a:moveTo>
                <a:lnTo>
                  <a:pt x="3824305" y="212788"/>
                </a:lnTo>
                <a:lnTo>
                  <a:pt x="3825719" y="210928"/>
                </a:lnTo>
                <a:lnTo>
                  <a:pt x="3830903" y="212326"/>
                </a:lnTo>
                <a:lnTo>
                  <a:pt x="3832787" y="211392"/>
                </a:lnTo>
                <a:close/>
                <a:moveTo>
                  <a:pt x="432645" y="214876"/>
                </a:moveTo>
                <a:lnTo>
                  <a:pt x="434378" y="210665"/>
                </a:lnTo>
                <a:lnTo>
                  <a:pt x="432136" y="208999"/>
                </a:lnTo>
                <a:close/>
                <a:moveTo>
                  <a:pt x="3444089" y="215267"/>
                </a:moveTo>
                <a:lnTo>
                  <a:pt x="3444588" y="214181"/>
                </a:lnTo>
                <a:lnTo>
                  <a:pt x="3444588" y="212376"/>
                </a:lnTo>
                <a:lnTo>
                  <a:pt x="3442592" y="212376"/>
                </a:lnTo>
                <a:lnTo>
                  <a:pt x="3442592" y="211291"/>
                </a:lnTo>
                <a:lnTo>
                  <a:pt x="3444588" y="209483"/>
                </a:lnTo>
                <a:lnTo>
                  <a:pt x="3443092" y="209122"/>
                </a:lnTo>
                <a:lnTo>
                  <a:pt x="3445586" y="207675"/>
                </a:lnTo>
                <a:lnTo>
                  <a:pt x="3448081" y="210564"/>
                </a:lnTo>
                <a:lnTo>
                  <a:pt x="3451075" y="209122"/>
                </a:lnTo>
                <a:lnTo>
                  <a:pt x="3449079" y="213096"/>
                </a:lnTo>
                <a:close/>
                <a:moveTo>
                  <a:pt x="3515125" y="216341"/>
                </a:moveTo>
                <a:lnTo>
                  <a:pt x="3511938" y="216341"/>
                </a:lnTo>
                <a:lnTo>
                  <a:pt x="3512393" y="214074"/>
                </a:lnTo>
                <a:lnTo>
                  <a:pt x="3513759" y="212564"/>
                </a:lnTo>
                <a:lnTo>
                  <a:pt x="3511028" y="214830"/>
                </a:lnTo>
                <a:lnTo>
                  <a:pt x="3503743" y="215208"/>
                </a:lnTo>
                <a:lnTo>
                  <a:pt x="3500556" y="214074"/>
                </a:lnTo>
                <a:lnTo>
                  <a:pt x="3501922" y="212191"/>
                </a:lnTo>
                <a:lnTo>
                  <a:pt x="3506019" y="212564"/>
                </a:lnTo>
                <a:lnTo>
                  <a:pt x="3507840" y="212945"/>
                </a:lnTo>
                <a:lnTo>
                  <a:pt x="3509661" y="210295"/>
                </a:lnTo>
                <a:lnTo>
                  <a:pt x="3510572" y="207663"/>
                </a:lnTo>
                <a:lnTo>
                  <a:pt x="3513304" y="208419"/>
                </a:lnTo>
                <a:lnTo>
                  <a:pt x="3515580" y="208419"/>
                </a:lnTo>
                <a:lnTo>
                  <a:pt x="3515125" y="209174"/>
                </a:lnTo>
                <a:lnTo>
                  <a:pt x="3512393" y="209174"/>
                </a:lnTo>
                <a:lnTo>
                  <a:pt x="3515125" y="210295"/>
                </a:lnTo>
                <a:lnTo>
                  <a:pt x="3523775" y="212191"/>
                </a:lnTo>
                <a:lnTo>
                  <a:pt x="3525141" y="210295"/>
                </a:lnTo>
                <a:lnTo>
                  <a:pt x="3527417" y="211056"/>
                </a:lnTo>
                <a:lnTo>
                  <a:pt x="3526052" y="212564"/>
                </a:lnTo>
                <a:lnTo>
                  <a:pt x="3525596" y="214830"/>
                </a:lnTo>
                <a:lnTo>
                  <a:pt x="3519678" y="215208"/>
                </a:lnTo>
                <a:lnTo>
                  <a:pt x="3520132" y="212945"/>
                </a:lnTo>
                <a:lnTo>
                  <a:pt x="3517856" y="211056"/>
                </a:lnTo>
                <a:lnTo>
                  <a:pt x="3515580" y="212191"/>
                </a:lnTo>
                <a:close/>
                <a:moveTo>
                  <a:pt x="3408662" y="217429"/>
                </a:moveTo>
                <a:lnTo>
                  <a:pt x="3410110" y="215027"/>
                </a:lnTo>
                <a:lnTo>
                  <a:pt x="3410110" y="212627"/>
                </a:lnTo>
                <a:lnTo>
                  <a:pt x="3414455" y="211945"/>
                </a:lnTo>
                <a:lnTo>
                  <a:pt x="3413007" y="212970"/>
                </a:lnTo>
                <a:lnTo>
                  <a:pt x="3411076" y="213313"/>
                </a:lnTo>
                <a:lnTo>
                  <a:pt x="3413007" y="215027"/>
                </a:lnTo>
                <a:lnTo>
                  <a:pt x="3422179" y="213313"/>
                </a:lnTo>
                <a:lnTo>
                  <a:pt x="3423144" y="210914"/>
                </a:lnTo>
                <a:lnTo>
                  <a:pt x="3426041" y="212627"/>
                </a:lnTo>
                <a:lnTo>
                  <a:pt x="3428455" y="215027"/>
                </a:lnTo>
                <a:lnTo>
                  <a:pt x="3417352" y="216056"/>
                </a:lnTo>
                <a:close/>
                <a:moveTo>
                  <a:pt x="3484412" y="218514"/>
                </a:moveTo>
                <a:lnTo>
                  <a:pt x="3486692" y="216819"/>
                </a:lnTo>
                <a:lnTo>
                  <a:pt x="3482132" y="215799"/>
                </a:lnTo>
                <a:lnTo>
                  <a:pt x="3480763" y="213762"/>
                </a:lnTo>
                <a:lnTo>
                  <a:pt x="3484868" y="214102"/>
                </a:lnTo>
                <a:lnTo>
                  <a:pt x="3492165" y="213083"/>
                </a:lnTo>
                <a:lnTo>
                  <a:pt x="3494900" y="215799"/>
                </a:lnTo>
                <a:lnTo>
                  <a:pt x="3491709" y="215799"/>
                </a:lnTo>
                <a:lnTo>
                  <a:pt x="3489428" y="214102"/>
                </a:lnTo>
                <a:lnTo>
                  <a:pt x="3487604" y="215120"/>
                </a:lnTo>
                <a:lnTo>
                  <a:pt x="3488972" y="218173"/>
                </a:lnTo>
                <a:close/>
                <a:moveTo>
                  <a:pt x="3479350" y="219610"/>
                </a:moveTo>
                <a:lnTo>
                  <a:pt x="3475109" y="219314"/>
                </a:lnTo>
                <a:lnTo>
                  <a:pt x="3473695" y="216652"/>
                </a:lnTo>
                <a:lnTo>
                  <a:pt x="3478878" y="216354"/>
                </a:lnTo>
                <a:lnTo>
                  <a:pt x="3477936" y="217834"/>
                </a:lnTo>
                <a:close/>
                <a:moveTo>
                  <a:pt x="3471150" y="220681"/>
                </a:moveTo>
                <a:lnTo>
                  <a:pt x="3467587" y="220372"/>
                </a:lnTo>
                <a:lnTo>
                  <a:pt x="3460970" y="218513"/>
                </a:lnTo>
                <a:lnTo>
                  <a:pt x="3461988" y="216341"/>
                </a:lnTo>
                <a:lnTo>
                  <a:pt x="3462498" y="216653"/>
                </a:lnTo>
                <a:lnTo>
                  <a:pt x="3462498" y="218823"/>
                </a:lnTo>
                <a:lnTo>
                  <a:pt x="3469623" y="217895"/>
                </a:lnTo>
                <a:lnTo>
                  <a:pt x="3473695" y="217895"/>
                </a:lnTo>
                <a:lnTo>
                  <a:pt x="3472168" y="219442"/>
                </a:lnTo>
                <a:close/>
                <a:moveTo>
                  <a:pt x="3725766" y="222853"/>
                </a:moveTo>
                <a:lnTo>
                  <a:pt x="3725342" y="220820"/>
                </a:lnTo>
                <a:lnTo>
                  <a:pt x="3730856" y="217429"/>
                </a:lnTo>
                <a:lnTo>
                  <a:pt x="3733824" y="217768"/>
                </a:lnTo>
                <a:lnTo>
                  <a:pt x="3732128" y="219462"/>
                </a:lnTo>
                <a:lnTo>
                  <a:pt x="3726615" y="220820"/>
                </a:lnTo>
                <a:close/>
                <a:moveTo>
                  <a:pt x="3376853" y="223949"/>
                </a:moveTo>
                <a:lnTo>
                  <a:pt x="3363640" y="221417"/>
                </a:lnTo>
                <a:lnTo>
                  <a:pt x="3357767" y="218525"/>
                </a:lnTo>
                <a:lnTo>
                  <a:pt x="3362661" y="217441"/>
                </a:lnTo>
                <a:lnTo>
                  <a:pt x="3376364" y="221780"/>
                </a:lnTo>
                <a:lnTo>
                  <a:pt x="3383215" y="222864"/>
                </a:lnTo>
                <a:close/>
                <a:moveTo>
                  <a:pt x="3389813" y="225032"/>
                </a:moveTo>
                <a:lnTo>
                  <a:pt x="3388870" y="223081"/>
                </a:lnTo>
                <a:lnTo>
                  <a:pt x="3389341" y="221780"/>
                </a:lnTo>
                <a:lnTo>
                  <a:pt x="3391226" y="223081"/>
                </a:lnTo>
                <a:lnTo>
                  <a:pt x="3395939" y="222105"/>
                </a:lnTo>
                <a:lnTo>
                  <a:pt x="3398766" y="222430"/>
                </a:lnTo>
                <a:lnTo>
                  <a:pt x="3395468" y="224382"/>
                </a:lnTo>
                <a:close/>
                <a:moveTo>
                  <a:pt x="3447904" y="225032"/>
                </a:moveTo>
                <a:lnTo>
                  <a:pt x="3439651" y="223812"/>
                </a:lnTo>
                <a:lnTo>
                  <a:pt x="3435524" y="223812"/>
                </a:lnTo>
                <a:lnTo>
                  <a:pt x="3440109" y="221780"/>
                </a:lnTo>
                <a:lnTo>
                  <a:pt x="3447904" y="223407"/>
                </a:lnTo>
                <a:lnTo>
                  <a:pt x="3452489" y="221780"/>
                </a:lnTo>
                <a:lnTo>
                  <a:pt x="3452030" y="223812"/>
                </a:lnTo>
                <a:close/>
                <a:moveTo>
                  <a:pt x="394846" y="228410"/>
                </a:moveTo>
                <a:lnTo>
                  <a:pt x="401279" y="228358"/>
                </a:lnTo>
                <a:lnTo>
                  <a:pt x="413870" y="202339"/>
                </a:lnTo>
                <a:lnTo>
                  <a:pt x="421547" y="186331"/>
                </a:lnTo>
                <a:lnTo>
                  <a:pt x="422824" y="190474"/>
                </a:lnTo>
                <a:lnTo>
                  <a:pt x="422824" y="183667"/>
                </a:lnTo>
                <a:lnTo>
                  <a:pt x="421547" y="186331"/>
                </a:lnTo>
                <a:lnTo>
                  <a:pt x="420938" y="184360"/>
                </a:lnTo>
                <a:lnTo>
                  <a:pt x="423295" y="173932"/>
                </a:lnTo>
                <a:lnTo>
                  <a:pt x="427065" y="163519"/>
                </a:lnTo>
                <a:lnTo>
                  <a:pt x="437432" y="154888"/>
                </a:lnTo>
                <a:lnTo>
                  <a:pt x="443186" y="152969"/>
                </a:lnTo>
                <a:lnTo>
                  <a:pt x="451070" y="147674"/>
                </a:lnTo>
                <a:lnTo>
                  <a:pt x="462840" y="145142"/>
                </a:lnTo>
                <a:lnTo>
                  <a:pt x="456719" y="141891"/>
                </a:lnTo>
                <a:lnTo>
                  <a:pt x="449187" y="135746"/>
                </a:lnTo>
                <a:lnTo>
                  <a:pt x="444479" y="131049"/>
                </a:lnTo>
                <a:lnTo>
                  <a:pt x="442344" y="125631"/>
                </a:lnTo>
                <a:lnTo>
                  <a:pt x="437903" y="126710"/>
                </a:lnTo>
                <a:lnTo>
                  <a:pt x="433662" y="125259"/>
                </a:lnTo>
                <a:lnTo>
                  <a:pt x="414812" y="115130"/>
                </a:lnTo>
                <a:lnTo>
                  <a:pt x="395962" y="105007"/>
                </a:lnTo>
                <a:lnTo>
                  <a:pt x="391721" y="103199"/>
                </a:lnTo>
                <a:lnTo>
                  <a:pt x="385123" y="102837"/>
                </a:lnTo>
                <a:lnTo>
                  <a:pt x="435076" y="143336"/>
                </a:lnTo>
                <a:lnTo>
                  <a:pt x="437432" y="145505"/>
                </a:lnTo>
                <a:lnTo>
                  <a:pt x="436018" y="148036"/>
                </a:lnTo>
                <a:lnTo>
                  <a:pt x="432248" y="150205"/>
                </a:lnTo>
                <a:lnTo>
                  <a:pt x="429892" y="149482"/>
                </a:lnTo>
                <a:lnTo>
                  <a:pt x="424087" y="147564"/>
                </a:lnTo>
                <a:lnTo>
                  <a:pt x="424827" y="153811"/>
                </a:lnTo>
                <a:lnTo>
                  <a:pt x="410242" y="161405"/>
                </a:lnTo>
                <a:lnTo>
                  <a:pt x="414006" y="164296"/>
                </a:lnTo>
                <a:lnTo>
                  <a:pt x="408360" y="165739"/>
                </a:lnTo>
                <a:lnTo>
                  <a:pt x="413065" y="165379"/>
                </a:lnTo>
                <a:lnTo>
                  <a:pt x="409301" y="170067"/>
                </a:lnTo>
                <a:lnTo>
                  <a:pt x="414476" y="164658"/>
                </a:lnTo>
                <a:lnTo>
                  <a:pt x="410242" y="176217"/>
                </a:lnTo>
                <a:lnTo>
                  <a:pt x="409301" y="180919"/>
                </a:lnTo>
                <a:lnTo>
                  <a:pt x="407889" y="188152"/>
                </a:lnTo>
                <a:lnTo>
                  <a:pt x="407889" y="190681"/>
                </a:lnTo>
                <a:lnTo>
                  <a:pt x="409771" y="190681"/>
                </a:lnTo>
                <a:lnTo>
                  <a:pt x="410242" y="190681"/>
                </a:lnTo>
                <a:lnTo>
                  <a:pt x="400361" y="214537"/>
                </a:lnTo>
                <a:lnTo>
                  <a:pt x="398009" y="216345"/>
                </a:lnTo>
                <a:lnTo>
                  <a:pt x="396128" y="217431"/>
                </a:lnTo>
                <a:lnTo>
                  <a:pt x="397539" y="219961"/>
                </a:lnTo>
                <a:lnTo>
                  <a:pt x="397068" y="223573"/>
                </a:lnTo>
                <a:close/>
                <a:moveTo>
                  <a:pt x="3371905" y="229374"/>
                </a:moveTo>
                <a:lnTo>
                  <a:pt x="3373373" y="226840"/>
                </a:lnTo>
                <a:lnTo>
                  <a:pt x="3380224" y="226118"/>
                </a:lnTo>
                <a:lnTo>
                  <a:pt x="3384629" y="226118"/>
                </a:lnTo>
                <a:lnTo>
                  <a:pt x="3381203" y="227925"/>
                </a:lnTo>
                <a:close/>
                <a:moveTo>
                  <a:pt x="426262" y="230386"/>
                </a:moveTo>
                <a:lnTo>
                  <a:pt x="432566" y="215068"/>
                </a:lnTo>
                <a:lnTo>
                  <a:pt x="431306" y="209166"/>
                </a:lnTo>
                <a:lnTo>
                  <a:pt x="430440" y="208136"/>
                </a:lnTo>
                <a:lnTo>
                  <a:pt x="430580" y="207844"/>
                </a:lnTo>
                <a:lnTo>
                  <a:pt x="429546" y="207077"/>
                </a:lnTo>
                <a:lnTo>
                  <a:pt x="430440" y="208136"/>
                </a:lnTo>
                <a:lnTo>
                  <a:pt x="429421" y="210235"/>
                </a:lnTo>
                <a:lnTo>
                  <a:pt x="428115" y="206856"/>
                </a:lnTo>
                <a:lnTo>
                  <a:pt x="428703" y="206079"/>
                </a:lnTo>
                <a:lnTo>
                  <a:pt x="429354" y="206850"/>
                </a:lnTo>
                <a:lnTo>
                  <a:pt x="428882" y="205843"/>
                </a:lnTo>
                <a:lnTo>
                  <a:pt x="428703" y="206079"/>
                </a:lnTo>
                <a:lnTo>
                  <a:pt x="427065" y="204137"/>
                </a:lnTo>
                <a:lnTo>
                  <a:pt x="428115" y="206856"/>
                </a:lnTo>
                <a:lnTo>
                  <a:pt x="420938" y="216354"/>
                </a:lnTo>
                <a:lnTo>
                  <a:pt x="412670" y="228970"/>
                </a:lnTo>
                <a:close/>
                <a:moveTo>
                  <a:pt x="3341020" y="234785"/>
                </a:moveTo>
                <a:lnTo>
                  <a:pt x="3336670" y="231593"/>
                </a:lnTo>
                <a:lnTo>
                  <a:pt x="3335364" y="230317"/>
                </a:lnTo>
                <a:lnTo>
                  <a:pt x="3334930" y="231593"/>
                </a:lnTo>
                <a:lnTo>
                  <a:pt x="3332320" y="231911"/>
                </a:lnTo>
                <a:lnTo>
                  <a:pt x="3332755" y="230317"/>
                </a:lnTo>
                <a:lnTo>
                  <a:pt x="3335364" y="229360"/>
                </a:lnTo>
                <a:lnTo>
                  <a:pt x="3339715" y="231911"/>
                </a:lnTo>
                <a:lnTo>
                  <a:pt x="3343630" y="232871"/>
                </a:lnTo>
                <a:close/>
                <a:moveTo>
                  <a:pt x="3380387" y="235869"/>
                </a:moveTo>
                <a:lnTo>
                  <a:pt x="3378973" y="234423"/>
                </a:lnTo>
                <a:lnTo>
                  <a:pt x="3380858" y="232616"/>
                </a:lnTo>
                <a:lnTo>
                  <a:pt x="3386984" y="232616"/>
                </a:lnTo>
                <a:lnTo>
                  <a:pt x="3391697" y="233699"/>
                </a:lnTo>
                <a:lnTo>
                  <a:pt x="3391697" y="235147"/>
                </a:lnTo>
                <a:lnTo>
                  <a:pt x="3386513" y="234423"/>
                </a:lnTo>
                <a:lnTo>
                  <a:pt x="3380387" y="233699"/>
                </a:lnTo>
                <a:close/>
                <a:moveTo>
                  <a:pt x="3629679" y="235881"/>
                </a:moveTo>
                <a:lnTo>
                  <a:pt x="3627794" y="235013"/>
                </a:lnTo>
                <a:lnTo>
                  <a:pt x="3630150" y="232411"/>
                </a:lnTo>
                <a:lnTo>
                  <a:pt x="3634863" y="231542"/>
                </a:lnTo>
                <a:lnTo>
                  <a:pt x="3634392" y="233712"/>
                </a:lnTo>
                <a:close/>
                <a:moveTo>
                  <a:pt x="3367161" y="236953"/>
                </a:moveTo>
                <a:lnTo>
                  <a:pt x="3360451" y="235234"/>
                </a:lnTo>
                <a:lnTo>
                  <a:pt x="3356618" y="234890"/>
                </a:lnTo>
                <a:lnTo>
                  <a:pt x="3357576" y="233513"/>
                </a:lnTo>
                <a:lnTo>
                  <a:pt x="3357576" y="231793"/>
                </a:lnTo>
                <a:lnTo>
                  <a:pt x="3354700" y="232826"/>
                </a:lnTo>
                <a:lnTo>
                  <a:pt x="3351824" y="230421"/>
                </a:lnTo>
                <a:lnTo>
                  <a:pt x="3348950" y="229389"/>
                </a:lnTo>
                <a:lnTo>
                  <a:pt x="3348470" y="230763"/>
                </a:lnTo>
                <a:lnTo>
                  <a:pt x="3347032" y="231793"/>
                </a:lnTo>
                <a:lnTo>
                  <a:pt x="3344157" y="231793"/>
                </a:lnTo>
                <a:lnTo>
                  <a:pt x="3341761" y="230421"/>
                </a:lnTo>
                <a:lnTo>
                  <a:pt x="3340802" y="228357"/>
                </a:lnTo>
                <a:lnTo>
                  <a:pt x="3347991" y="229046"/>
                </a:lnTo>
                <a:lnTo>
                  <a:pt x="3354221" y="226979"/>
                </a:lnTo>
                <a:lnTo>
                  <a:pt x="3354700" y="230076"/>
                </a:lnTo>
                <a:lnTo>
                  <a:pt x="3359013" y="229389"/>
                </a:lnTo>
                <a:lnTo>
                  <a:pt x="3361410" y="230421"/>
                </a:lnTo>
                <a:lnTo>
                  <a:pt x="3359493" y="227323"/>
                </a:lnTo>
                <a:lnTo>
                  <a:pt x="3362368" y="225605"/>
                </a:lnTo>
                <a:lnTo>
                  <a:pt x="3361410" y="224570"/>
                </a:lnTo>
                <a:lnTo>
                  <a:pt x="3357576" y="224570"/>
                </a:lnTo>
                <a:lnTo>
                  <a:pt x="3357576" y="222851"/>
                </a:lnTo>
                <a:lnTo>
                  <a:pt x="3365722" y="224915"/>
                </a:lnTo>
                <a:lnTo>
                  <a:pt x="3362847" y="226291"/>
                </a:lnTo>
                <a:lnTo>
                  <a:pt x="3364285" y="229389"/>
                </a:lnTo>
                <a:lnTo>
                  <a:pt x="3365722" y="231793"/>
                </a:lnTo>
                <a:lnTo>
                  <a:pt x="3362847" y="231450"/>
                </a:lnTo>
                <a:lnTo>
                  <a:pt x="3359493" y="232483"/>
                </a:lnTo>
                <a:lnTo>
                  <a:pt x="3359493" y="234890"/>
                </a:lnTo>
                <a:lnTo>
                  <a:pt x="3365722" y="234890"/>
                </a:lnTo>
                <a:lnTo>
                  <a:pt x="3369077" y="234890"/>
                </a:lnTo>
                <a:close/>
                <a:moveTo>
                  <a:pt x="3315026" y="243477"/>
                </a:moveTo>
                <a:lnTo>
                  <a:pt x="3307201" y="243477"/>
                </a:lnTo>
                <a:lnTo>
                  <a:pt x="3301217" y="241807"/>
                </a:lnTo>
                <a:lnTo>
                  <a:pt x="3302138" y="239135"/>
                </a:lnTo>
                <a:lnTo>
                  <a:pt x="3303519" y="240137"/>
                </a:lnTo>
                <a:lnTo>
                  <a:pt x="3303519" y="242140"/>
                </a:lnTo>
                <a:lnTo>
                  <a:pt x="3307201" y="240805"/>
                </a:lnTo>
                <a:lnTo>
                  <a:pt x="3316408" y="241139"/>
                </a:lnTo>
                <a:lnTo>
                  <a:pt x="3320549" y="239135"/>
                </a:lnTo>
                <a:lnTo>
                  <a:pt x="3321010" y="241139"/>
                </a:lnTo>
                <a:close/>
                <a:moveTo>
                  <a:pt x="3244667" y="256493"/>
                </a:moveTo>
                <a:lnTo>
                  <a:pt x="3246007" y="254636"/>
                </a:lnTo>
                <a:lnTo>
                  <a:pt x="3250471" y="254326"/>
                </a:lnTo>
                <a:lnTo>
                  <a:pt x="3253150" y="254636"/>
                </a:lnTo>
                <a:lnTo>
                  <a:pt x="3250025" y="256184"/>
                </a:lnTo>
                <a:close/>
                <a:moveTo>
                  <a:pt x="3147660" y="261625"/>
                </a:moveTo>
                <a:lnTo>
                  <a:pt x="3150503" y="261394"/>
                </a:lnTo>
                <a:lnTo>
                  <a:pt x="3149760" y="260822"/>
                </a:lnTo>
                <a:close/>
                <a:moveTo>
                  <a:pt x="3105237" y="265127"/>
                </a:moveTo>
                <a:lnTo>
                  <a:pt x="3120555" y="263866"/>
                </a:lnTo>
                <a:lnTo>
                  <a:pt x="3117238" y="263355"/>
                </a:lnTo>
                <a:lnTo>
                  <a:pt x="3108282" y="264441"/>
                </a:lnTo>
                <a:lnTo>
                  <a:pt x="3106868" y="262267"/>
                </a:lnTo>
                <a:lnTo>
                  <a:pt x="3103568" y="262992"/>
                </a:lnTo>
                <a:close/>
                <a:moveTo>
                  <a:pt x="3452489" y="265173"/>
                </a:moveTo>
                <a:lnTo>
                  <a:pt x="3452489" y="263727"/>
                </a:lnTo>
                <a:lnTo>
                  <a:pt x="3456488" y="261552"/>
                </a:lnTo>
                <a:lnTo>
                  <a:pt x="3464486" y="260831"/>
                </a:lnTo>
                <a:lnTo>
                  <a:pt x="3468040" y="262640"/>
                </a:lnTo>
                <a:lnTo>
                  <a:pt x="3463153" y="264090"/>
                </a:lnTo>
                <a:lnTo>
                  <a:pt x="3456933" y="263727"/>
                </a:lnTo>
                <a:close/>
                <a:moveTo>
                  <a:pt x="3901254" y="267345"/>
                </a:moveTo>
                <a:lnTo>
                  <a:pt x="3900244" y="264978"/>
                </a:lnTo>
                <a:lnTo>
                  <a:pt x="3899234" y="263004"/>
                </a:lnTo>
                <a:lnTo>
                  <a:pt x="3903778" y="263004"/>
                </a:lnTo>
                <a:lnTo>
                  <a:pt x="3902264" y="264189"/>
                </a:lnTo>
                <a:lnTo>
                  <a:pt x="3903778" y="264978"/>
                </a:lnTo>
                <a:lnTo>
                  <a:pt x="3906303" y="264584"/>
                </a:lnTo>
                <a:lnTo>
                  <a:pt x="3905293" y="266948"/>
                </a:lnTo>
                <a:close/>
                <a:moveTo>
                  <a:pt x="3913797" y="270587"/>
                </a:moveTo>
                <a:lnTo>
                  <a:pt x="3915201" y="267983"/>
                </a:lnTo>
                <a:lnTo>
                  <a:pt x="3910523" y="267239"/>
                </a:lnTo>
                <a:lnTo>
                  <a:pt x="3907716" y="266866"/>
                </a:lnTo>
                <a:lnTo>
                  <a:pt x="3910523" y="264635"/>
                </a:lnTo>
                <a:lnTo>
                  <a:pt x="3918007" y="262029"/>
                </a:lnTo>
                <a:lnTo>
                  <a:pt x="3932041" y="260913"/>
                </a:lnTo>
                <a:lnTo>
                  <a:pt x="3939525" y="259428"/>
                </a:lnTo>
                <a:lnTo>
                  <a:pt x="3941396" y="260913"/>
                </a:lnTo>
                <a:lnTo>
                  <a:pt x="3943736" y="263147"/>
                </a:lnTo>
                <a:lnTo>
                  <a:pt x="3945139" y="262029"/>
                </a:lnTo>
                <a:lnTo>
                  <a:pt x="3945139" y="259801"/>
                </a:lnTo>
                <a:lnTo>
                  <a:pt x="3950285" y="259801"/>
                </a:lnTo>
                <a:lnTo>
                  <a:pt x="3961043" y="263147"/>
                </a:lnTo>
                <a:lnTo>
                  <a:pt x="3966657" y="260913"/>
                </a:lnTo>
                <a:lnTo>
                  <a:pt x="3965722" y="259801"/>
                </a:lnTo>
                <a:lnTo>
                  <a:pt x="3960576" y="260172"/>
                </a:lnTo>
                <a:lnTo>
                  <a:pt x="3959172" y="259428"/>
                </a:lnTo>
                <a:lnTo>
                  <a:pt x="3962915" y="258685"/>
                </a:lnTo>
                <a:lnTo>
                  <a:pt x="3968529" y="257568"/>
                </a:lnTo>
                <a:lnTo>
                  <a:pt x="3969931" y="260172"/>
                </a:lnTo>
                <a:lnTo>
                  <a:pt x="3971335" y="263519"/>
                </a:lnTo>
                <a:lnTo>
                  <a:pt x="3961043" y="265007"/>
                </a:lnTo>
                <a:lnTo>
                  <a:pt x="3948414" y="266123"/>
                </a:lnTo>
                <a:lnTo>
                  <a:pt x="3948881" y="264635"/>
                </a:lnTo>
                <a:lnTo>
                  <a:pt x="3947478" y="263519"/>
                </a:lnTo>
                <a:lnTo>
                  <a:pt x="3942332" y="264264"/>
                </a:lnTo>
                <a:lnTo>
                  <a:pt x="3941396" y="263519"/>
                </a:lnTo>
                <a:lnTo>
                  <a:pt x="3941396" y="266123"/>
                </a:lnTo>
                <a:lnTo>
                  <a:pt x="3936251" y="266123"/>
                </a:lnTo>
                <a:lnTo>
                  <a:pt x="3933444" y="264264"/>
                </a:lnTo>
                <a:lnTo>
                  <a:pt x="3932041" y="265007"/>
                </a:lnTo>
                <a:lnTo>
                  <a:pt x="3934379" y="267239"/>
                </a:lnTo>
                <a:lnTo>
                  <a:pt x="3932976" y="268356"/>
                </a:lnTo>
                <a:lnTo>
                  <a:pt x="3928766" y="267983"/>
                </a:lnTo>
                <a:lnTo>
                  <a:pt x="3922217" y="269099"/>
                </a:lnTo>
                <a:lnTo>
                  <a:pt x="3919410" y="268356"/>
                </a:lnTo>
                <a:lnTo>
                  <a:pt x="3919879" y="266866"/>
                </a:lnTo>
                <a:lnTo>
                  <a:pt x="3918007" y="266866"/>
                </a:lnTo>
                <a:lnTo>
                  <a:pt x="3917539" y="265752"/>
                </a:lnTo>
                <a:lnTo>
                  <a:pt x="3916136" y="266866"/>
                </a:lnTo>
                <a:lnTo>
                  <a:pt x="3917539" y="269844"/>
                </a:lnTo>
                <a:close/>
                <a:moveTo>
                  <a:pt x="3382508" y="276021"/>
                </a:moveTo>
                <a:lnTo>
                  <a:pt x="3380387" y="274442"/>
                </a:lnTo>
                <a:lnTo>
                  <a:pt x="3380387" y="271682"/>
                </a:lnTo>
                <a:lnTo>
                  <a:pt x="3385477" y="272866"/>
                </a:lnTo>
                <a:lnTo>
                  <a:pt x="3388870" y="273261"/>
                </a:lnTo>
                <a:lnTo>
                  <a:pt x="3388446" y="274837"/>
                </a:lnTo>
                <a:lnTo>
                  <a:pt x="3386749" y="275626"/>
                </a:lnTo>
                <a:lnTo>
                  <a:pt x="3384204" y="273651"/>
                </a:lnTo>
                <a:lnTo>
                  <a:pt x="3382508" y="274442"/>
                </a:lnTo>
                <a:close/>
                <a:moveTo>
                  <a:pt x="3391697" y="276022"/>
                </a:moveTo>
                <a:lnTo>
                  <a:pt x="3392640" y="274523"/>
                </a:lnTo>
                <a:lnTo>
                  <a:pt x="3392640" y="271906"/>
                </a:lnTo>
                <a:lnTo>
                  <a:pt x="3396410" y="273029"/>
                </a:lnTo>
                <a:lnTo>
                  <a:pt x="3402065" y="271906"/>
                </a:lnTo>
                <a:lnTo>
                  <a:pt x="3409605" y="267418"/>
                </a:lnTo>
                <a:lnTo>
                  <a:pt x="3414788" y="265173"/>
                </a:lnTo>
                <a:lnTo>
                  <a:pt x="3416202" y="265923"/>
                </a:lnTo>
                <a:lnTo>
                  <a:pt x="3417145" y="268166"/>
                </a:lnTo>
                <a:lnTo>
                  <a:pt x="3413375" y="268540"/>
                </a:lnTo>
                <a:lnTo>
                  <a:pt x="3410076" y="272280"/>
                </a:lnTo>
                <a:lnTo>
                  <a:pt x="3411018" y="273402"/>
                </a:lnTo>
                <a:lnTo>
                  <a:pt x="3406778" y="274900"/>
                </a:lnTo>
                <a:lnTo>
                  <a:pt x="3397352" y="274900"/>
                </a:lnTo>
                <a:close/>
                <a:moveTo>
                  <a:pt x="3161542" y="276373"/>
                </a:moveTo>
                <a:lnTo>
                  <a:pt x="3162486" y="274926"/>
                </a:lnTo>
                <a:lnTo>
                  <a:pt x="3162014" y="272396"/>
                </a:lnTo>
                <a:lnTo>
                  <a:pt x="3164842" y="272396"/>
                </a:lnTo>
                <a:lnTo>
                  <a:pt x="3164842" y="274926"/>
                </a:lnTo>
                <a:lnTo>
                  <a:pt x="3176213" y="271317"/>
                </a:lnTo>
                <a:lnTo>
                  <a:pt x="3148470" y="271882"/>
                </a:lnTo>
                <a:lnTo>
                  <a:pt x="3149760" y="273118"/>
                </a:lnTo>
                <a:lnTo>
                  <a:pt x="3157301" y="276012"/>
                </a:lnTo>
                <a:close/>
                <a:moveTo>
                  <a:pt x="3377130" y="278178"/>
                </a:moveTo>
                <a:lnTo>
                  <a:pt x="3374978" y="277456"/>
                </a:lnTo>
                <a:lnTo>
                  <a:pt x="3371966" y="273476"/>
                </a:lnTo>
                <a:lnTo>
                  <a:pt x="3368954" y="274562"/>
                </a:lnTo>
                <a:lnTo>
                  <a:pt x="3367663" y="274201"/>
                </a:lnTo>
                <a:lnTo>
                  <a:pt x="3370675" y="272755"/>
                </a:lnTo>
                <a:lnTo>
                  <a:pt x="3370675" y="271669"/>
                </a:lnTo>
                <a:lnTo>
                  <a:pt x="3373258" y="273476"/>
                </a:lnTo>
                <a:lnTo>
                  <a:pt x="3377560" y="274201"/>
                </a:lnTo>
                <a:lnTo>
                  <a:pt x="3377560" y="276372"/>
                </a:lnTo>
                <a:close/>
                <a:moveTo>
                  <a:pt x="3370490" y="279265"/>
                </a:moveTo>
                <a:lnTo>
                  <a:pt x="3366557" y="277818"/>
                </a:lnTo>
                <a:lnTo>
                  <a:pt x="3362622" y="278540"/>
                </a:lnTo>
                <a:lnTo>
                  <a:pt x="3361148" y="276732"/>
                </a:lnTo>
                <a:lnTo>
                  <a:pt x="3359180" y="276009"/>
                </a:lnTo>
                <a:lnTo>
                  <a:pt x="3365081" y="276009"/>
                </a:lnTo>
                <a:close/>
                <a:moveTo>
                  <a:pt x="3081616" y="280359"/>
                </a:moveTo>
                <a:lnTo>
                  <a:pt x="3071248" y="279635"/>
                </a:lnTo>
                <a:lnTo>
                  <a:pt x="3066535" y="279635"/>
                </a:lnTo>
                <a:lnTo>
                  <a:pt x="3067006" y="278189"/>
                </a:lnTo>
                <a:lnTo>
                  <a:pt x="3071719" y="278189"/>
                </a:lnTo>
                <a:lnTo>
                  <a:pt x="3071248" y="276021"/>
                </a:lnTo>
                <a:lnTo>
                  <a:pt x="3075960" y="278551"/>
                </a:lnTo>
                <a:lnTo>
                  <a:pt x="3083500" y="278189"/>
                </a:lnTo>
                <a:close/>
                <a:moveTo>
                  <a:pt x="3731940" y="282532"/>
                </a:moveTo>
                <a:lnTo>
                  <a:pt x="3729584" y="282532"/>
                </a:lnTo>
                <a:lnTo>
                  <a:pt x="3731469" y="280362"/>
                </a:lnTo>
                <a:lnTo>
                  <a:pt x="3738066" y="280362"/>
                </a:lnTo>
                <a:lnTo>
                  <a:pt x="3738066" y="282221"/>
                </a:lnTo>
                <a:close/>
                <a:moveTo>
                  <a:pt x="3388870" y="283616"/>
                </a:moveTo>
                <a:lnTo>
                  <a:pt x="3388870" y="282747"/>
                </a:lnTo>
                <a:lnTo>
                  <a:pt x="3394997" y="282530"/>
                </a:lnTo>
                <a:lnTo>
                  <a:pt x="3395939" y="283397"/>
                </a:lnTo>
                <a:close/>
                <a:moveTo>
                  <a:pt x="3020067" y="289164"/>
                </a:moveTo>
                <a:lnTo>
                  <a:pt x="3041259" y="285914"/>
                </a:lnTo>
                <a:lnTo>
                  <a:pt x="3055493" y="282158"/>
                </a:lnTo>
                <a:lnTo>
                  <a:pt x="3054079" y="283244"/>
                </a:lnTo>
                <a:lnTo>
                  <a:pt x="3049366" y="284329"/>
                </a:lnTo>
                <a:lnTo>
                  <a:pt x="3049366" y="284922"/>
                </a:lnTo>
                <a:lnTo>
                  <a:pt x="3052432" y="284922"/>
                </a:lnTo>
                <a:lnTo>
                  <a:pt x="3053874" y="285396"/>
                </a:lnTo>
                <a:lnTo>
                  <a:pt x="3063034" y="282520"/>
                </a:lnTo>
                <a:lnTo>
                  <a:pt x="3065390" y="279990"/>
                </a:lnTo>
                <a:lnTo>
                  <a:pt x="3066334" y="282158"/>
                </a:lnTo>
                <a:lnTo>
                  <a:pt x="3069633" y="283605"/>
                </a:lnTo>
                <a:lnTo>
                  <a:pt x="3074346" y="282158"/>
                </a:lnTo>
                <a:lnTo>
                  <a:pt x="3083301" y="282158"/>
                </a:lnTo>
                <a:lnTo>
                  <a:pt x="3088015" y="279990"/>
                </a:lnTo>
                <a:lnTo>
                  <a:pt x="3089900" y="277819"/>
                </a:lnTo>
                <a:lnTo>
                  <a:pt x="3092728" y="278904"/>
                </a:lnTo>
                <a:lnTo>
                  <a:pt x="3096970" y="279628"/>
                </a:lnTo>
                <a:lnTo>
                  <a:pt x="3098384" y="278543"/>
                </a:lnTo>
                <a:lnTo>
                  <a:pt x="3094613" y="277096"/>
                </a:lnTo>
                <a:lnTo>
                  <a:pt x="3092257" y="277458"/>
                </a:lnTo>
                <a:lnTo>
                  <a:pt x="3095556" y="276012"/>
                </a:lnTo>
                <a:lnTo>
                  <a:pt x="3102155" y="276373"/>
                </a:lnTo>
                <a:lnTo>
                  <a:pt x="3109224" y="277819"/>
                </a:lnTo>
                <a:lnTo>
                  <a:pt x="3115352" y="278543"/>
                </a:lnTo>
                <a:lnTo>
                  <a:pt x="3117238" y="277458"/>
                </a:lnTo>
                <a:lnTo>
                  <a:pt x="3119123" y="277819"/>
                </a:lnTo>
                <a:lnTo>
                  <a:pt x="3117238" y="279990"/>
                </a:lnTo>
                <a:lnTo>
                  <a:pt x="3117708" y="281797"/>
                </a:lnTo>
                <a:lnTo>
                  <a:pt x="3123836" y="278904"/>
                </a:lnTo>
                <a:lnTo>
                  <a:pt x="3131378" y="277819"/>
                </a:lnTo>
                <a:lnTo>
                  <a:pt x="3124779" y="277096"/>
                </a:lnTo>
                <a:lnTo>
                  <a:pt x="3117238" y="276373"/>
                </a:lnTo>
                <a:lnTo>
                  <a:pt x="3121479" y="274202"/>
                </a:lnTo>
                <a:lnTo>
                  <a:pt x="3132791" y="275288"/>
                </a:lnTo>
                <a:lnTo>
                  <a:pt x="3137505" y="273118"/>
                </a:lnTo>
                <a:lnTo>
                  <a:pt x="3136090" y="275288"/>
                </a:lnTo>
                <a:lnTo>
                  <a:pt x="3133734" y="276012"/>
                </a:lnTo>
                <a:lnTo>
                  <a:pt x="3138447" y="276012"/>
                </a:lnTo>
                <a:lnTo>
                  <a:pt x="3140804" y="275288"/>
                </a:lnTo>
                <a:lnTo>
                  <a:pt x="3145046" y="278904"/>
                </a:lnTo>
                <a:lnTo>
                  <a:pt x="3148345" y="277819"/>
                </a:lnTo>
                <a:lnTo>
                  <a:pt x="3151173" y="276373"/>
                </a:lnTo>
                <a:lnTo>
                  <a:pt x="3146931" y="275288"/>
                </a:lnTo>
                <a:lnTo>
                  <a:pt x="3143160" y="277096"/>
                </a:lnTo>
                <a:lnTo>
                  <a:pt x="3145517" y="274202"/>
                </a:lnTo>
                <a:lnTo>
                  <a:pt x="3147391" y="271904"/>
                </a:lnTo>
                <a:lnTo>
                  <a:pt x="3093894" y="272996"/>
                </a:lnTo>
                <a:lnTo>
                  <a:pt x="3083679" y="273411"/>
                </a:lnTo>
                <a:lnTo>
                  <a:pt x="3083772" y="274202"/>
                </a:lnTo>
                <a:lnTo>
                  <a:pt x="3081416" y="274202"/>
                </a:lnTo>
                <a:lnTo>
                  <a:pt x="3081788" y="273487"/>
                </a:lnTo>
                <a:lnTo>
                  <a:pt x="3069537" y="273987"/>
                </a:lnTo>
                <a:lnTo>
                  <a:pt x="3068219" y="276012"/>
                </a:lnTo>
                <a:lnTo>
                  <a:pt x="3065390" y="274926"/>
                </a:lnTo>
                <a:lnTo>
                  <a:pt x="3065905" y="274136"/>
                </a:lnTo>
                <a:lnTo>
                  <a:pt x="3064457" y="274196"/>
                </a:lnTo>
                <a:lnTo>
                  <a:pt x="3060678" y="277096"/>
                </a:lnTo>
                <a:lnTo>
                  <a:pt x="3062092" y="278543"/>
                </a:lnTo>
                <a:lnTo>
                  <a:pt x="3062092" y="279628"/>
                </a:lnTo>
                <a:lnTo>
                  <a:pt x="3058321" y="279990"/>
                </a:lnTo>
                <a:lnTo>
                  <a:pt x="3058792" y="281797"/>
                </a:lnTo>
                <a:lnTo>
                  <a:pt x="3057378" y="280712"/>
                </a:lnTo>
                <a:lnTo>
                  <a:pt x="3058792" y="278543"/>
                </a:lnTo>
                <a:lnTo>
                  <a:pt x="3051251" y="280712"/>
                </a:lnTo>
                <a:lnTo>
                  <a:pt x="3035226" y="281797"/>
                </a:lnTo>
                <a:lnTo>
                  <a:pt x="3028156" y="283605"/>
                </a:lnTo>
                <a:lnTo>
                  <a:pt x="3029099" y="281797"/>
                </a:lnTo>
                <a:lnTo>
                  <a:pt x="3028827" y="281693"/>
                </a:lnTo>
                <a:lnTo>
                  <a:pt x="3025835" y="282382"/>
                </a:lnTo>
                <a:lnTo>
                  <a:pt x="3025799" y="282520"/>
                </a:lnTo>
                <a:lnTo>
                  <a:pt x="3022029" y="285777"/>
                </a:lnTo>
                <a:lnTo>
                  <a:pt x="3023442" y="287222"/>
                </a:lnTo>
                <a:close/>
                <a:moveTo>
                  <a:pt x="3015692" y="289836"/>
                </a:moveTo>
                <a:lnTo>
                  <a:pt x="3019003" y="289328"/>
                </a:lnTo>
                <a:lnTo>
                  <a:pt x="3015901" y="289029"/>
                </a:lnTo>
                <a:close/>
                <a:moveTo>
                  <a:pt x="3706963" y="290113"/>
                </a:moveTo>
                <a:lnTo>
                  <a:pt x="3709790" y="288668"/>
                </a:lnTo>
                <a:lnTo>
                  <a:pt x="3712618" y="285052"/>
                </a:lnTo>
                <a:lnTo>
                  <a:pt x="3713561" y="285413"/>
                </a:lnTo>
                <a:lnTo>
                  <a:pt x="3715916" y="284327"/>
                </a:lnTo>
                <a:lnTo>
                  <a:pt x="3713561" y="281795"/>
                </a:lnTo>
                <a:lnTo>
                  <a:pt x="3711676" y="281435"/>
                </a:lnTo>
                <a:lnTo>
                  <a:pt x="3713561" y="280349"/>
                </a:lnTo>
                <a:lnTo>
                  <a:pt x="3715916" y="279265"/>
                </a:lnTo>
                <a:lnTo>
                  <a:pt x="3715916" y="281795"/>
                </a:lnTo>
                <a:lnTo>
                  <a:pt x="3723457" y="283965"/>
                </a:lnTo>
                <a:lnTo>
                  <a:pt x="3726755" y="282518"/>
                </a:lnTo>
                <a:lnTo>
                  <a:pt x="3723928" y="285052"/>
                </a:lnTo>
                <a:lnTo>
                  <a:pt x="3711676" y="287944"/>
                </a:lnTo>
                <a:close/>
                <a:moveTo>
                  <a:pt x="3670371" y="293365"/>
                </a:moveTo>
                <a:lnTo>
                  <a:pt x="3667108" y="292237"/>
                </a:lnTo>
                <a:lnTo>
                  <a:pt x="3667108" y="288483"/>
                </a:lnTo>
                <a:lnTo>
                  <a:pt x="3664776" y="289610"/>
                </a:lnTo>
                <a:lnTo>
                  <a:pt x="3664310" y="287357"/>
                </a:lnTo>
                <a:lnTo>
                  <a:pt x="3658716" y="289610"/>
                </a:lnTo>
                <a:lnTo>
                  <a:pt x="3653587" y="291862"/>
                </a:lnTo>
                <a:lnTo>
                  <a:pt x="3650790" y="290361"/>
                </a:lnTo>
                <a:lnTo>
                  <a:pt x="3646127" y="287357"/>
                </a:lnTo>
                <a:lnTo>
                  <a:pt x="3641930" y="287357"/>
                </a:lnTo>
                <a:lnTo>
                  <a:pt x="3648924" y="285855"/>
                </a:lnTo>
                <a:lnTo>
                  <a:pt x="3661046" y="285855"/>
                </a:lnTo>
                <a:lnTo>
                  <a:pt x="3664776" y="284351"/>
                </a:lnTo>
                <a:lnTo>
                  <a:pt x="3668973" y="286981"/>
                </a:lnTo>
                <a:lnTo>
                  <a:pt x="3673635" y="288483"/>
                </a:lnTo>
                <a:lnTo>
                  <a:pt x="3676899" y="285479"/>
                </a:lnTo>
                <a:lnTo>
                  <a:pt x="3682960" y="283600"/>
                </a:lnTo>
                <a:lnTo>
                  <a:pt x="3682960" y="286230"/>
                </a:lnTo>
                <a:lnTo>
                  <a:pt x="3685757" y="286230"/>
                </a:lnTo>
                <a:lnTo>
                  <a:pt x="3684825" y="288108"/>
                </a:lnTo>
                <a:lnTo>
                  <a:pt x="3684825" y="289610"/>
                </a:lnTo>
                <a:lnTo>
                  <a:pt x="3682960" y="288108"/>
                </a:lnTo>
                <a:lnTo>
                  <a:pt x="3680163" y="285855"/>
                </a:lnTo>
                <a:lnTo>
                  <a:pt x="3675500" y="289610"/>
                </a:lnTo>
                <a:close/>
                <a:moveTo>
                  <a:pt x="3190778" y="297737"/>
                </a:moveTo>
                <a:lnTo>
                  <a:pt x="3195421" y="297172"/>
                </a:lnTo>
                <a:lnTo>
                  <a:pt x="3194716" y="296849"/>
                </a:lnTo>
                <a:lnTo>
                  <a:pt x="3195186" y="293259"/>
                </a:lnTo>
                <a:lnTo>
                  <a:pt x="3199898" y="291822"/>
                </a:lnTo>
                <a:lnTo>
                  <a:pt x="3200842" y="293977"/>
                </a:lnTo>
                <a:lnTo>
                  <a:pt x="3196600" y="294336"/>
                </a:lnTo>
                <a:lnTo>
                  <a:pt x="3196600" y="295413"/>
                </a:lnTo>
                <a:lnTo>
                  <a:pt x="3198684" y="296775"/>
                </a:lnTo>
                <a:lnTo>
                  <a:pt x="3204797" y="296030"/>
                </a:lnTo>
                <a:lnTo>
                  <a:pt x="3207910" y="295055"/>
                </a:lnTo>
                <a:lnTo>
                  <a:pt x="3210266" y="291822"/>
                </a:lnTo>
                <a:lnTo>
                  <a:pt x="3208853" y="290746"/>
                </a:lnTo>
                <a:lnTo>
                  <a:pt x="3202255" y="291822"/>
                </a:lnTo>
                <a:lnTo>
                  <a:pt x="3202255" y="290792"/>
                </a:lnTo>
                <a:lnTo>
                  <a:pt x="3189776" y="292573"/>
                </a:lnTo>
                <a:lnTo>
                  <a:pt x="3185109" y="295175"/>
                </a:lnTo>
                <a:lnTo>
                  <a:pt x="3186523" y="297347"/>
                </a:lnTo>
                <a:lnTo>
                  <a:pt x="3190294" y="296623"/>
                </a:lnTo>
                <a:close/>
                <a:moveTo>
                  <a:pt x="3176561" y="299467"/>
                </a:moveTo>
                <a:lnTo>
                  <a:pt x="3181047" y="298920"/>
                </a:lnTo>
                <a:lnTo>
                  <a:pt x="3179453" y="298433"/>
                </a:lnTo>
                <a:lnTo>
                  <a:pt x="3176154" y="297708"/>
                </a:lnTo>
                <a:lnTo>
                  <a:pt x="3175682" y="298793"/>
                </a:lnTo>
                <a:close/>
                <a:moveTo>
                  <a:pt x="3165190" y="301091"/>
                </a:moveTo>
                <a:lnTo>
                  <a:pt x="3167907" y="300603"/>
                </a:lnTo>
                <a:lnTo>
                  <a:pt x="3167670" y="299878"/>
                </a:lnTo>
                <a:lnTo>
                  <a:pt x="3165313" y="300239"/>
                </a:lnTo>
                <a:close/>
                <a:moveTo>
                  <a:pt x="3000109" y="323228"/>
                </a:moveTo>
                <a:lnTo>
                  <a:pt x="3000348" y="321214"/>
                </a:lnTo>
                <a:lnTo>
                  <a:pt x="2997048" y="319044"/>
                </a:lnTo>
                <a:lnTo>
                  <a:pt x="2994220" y="320129"/>
                </a:lnTo>
                <a:lnTo>
                  <a:pt x="2995117" y="323228"/>
                </a:lnTo>
                <a:close/>
                <a:moveTo>
                  <a:pt x="3015546" y="323228"/>
                </a:moveTo>
                <a:lnTo>
                  <a:pt x="3007418" y="322662"/>
                </a:lnTo>
                <a:lnTo>
                  <a:pt x="3005728" y="323228"/>
                </a:lnTo>
                <a:close/>
                <a:moveTo>
                  <a:pt x="3046382" y="323228"/>
                </a:moveTo>
                <a:lnTo>
                  <a:pt x="3056804" y="322778"/>
                </a:lnTo>
                <a:lnTo>
                  <a:pt x="3100617" y="312641"/>
                </a:lnTo>
                <a:lnTo>
                  <a:pt x="3105264" y="311810"/>
                </a:lnTo>
                <a:lnTo>
                  <a:pt x="3103568" y="311810"/>
                </a:lnTo>
                <a:lnTo>
                  <a:pt x="3103097" y="311449"/>
                </a:lnTo>
                <a:lnTo>
                  <a:pt x="3096027" y="313258"/>
                </a:lnTo>
                <a:lnTo>
                  <a:pt x="3084716" y="313980"/>
                </a:lnTo>
                <a:lnTo>
                  <a:pt x="3079060" y="311810"/>
                </a:lnTo>
                <a:lnTo>
                  <a:pt x="3077646" y="309281"/>
                </a:lnTo>
                <a:lnTo>
                  <a:pt x="3077174" y="311449"/>
                </a:lnTo>
                <a:lnTo>
                  <a:pt x="3074346" y="312172"/>
                </a:lnTo>
                <a:lnTo>
                  <a:pt x="3067748" y="311449"/>
                </a:lnTo>
                <a:lnTo>
                  <a:pt x="3063034" y="312896"/>
                </a:lnTo>
                <a:lnTo>
                  <a:pt x="3063034" y="310727"/>
                </a:lnTo>
                <a:lnTo>
                  <a:pt x="3060871" y="309620"/>
                </a:lnTo>
                <a:lnTo>
                  <a:pt x="3050679" y="310833"/>
                </a:lnTo>
                <a:lnTo>
                  <a:pt x="3045876" y="311351"/>
                </a:lnTo>
                <a:lnTo>
                  <a:pt x="3044652" y="312172"/>
                </a:lnTo>
                <a:lnTo>
                  <a:pt x="3047952" y="314343"/>
                </a:lnTo>
                <a:lnTo>
                  <a:pt x="3056907" y="314343"/>
                </a:lnTo>
                <a:lnTo>
                  <a:pt x="3061620" y="312896"/>
                </a:lnTo>
                <a:lnTo>
                  <a:pt x="3058792" y="315428"/>
                </a:lnTo>
                <a:lnTo>
                  <a:pt x="3049837" y="316873"/>
                </a:lnTo>
                <a:lnTo>
                  <a:pt x="3041353" y="317959"/>
                </a:lnTo>
                <a:lnTo>
                  <a:pt x="3033812" y="320129"/>
                </a:lnTo>
                <a:lnTo>
                  <a:pt x="3031568" y="323228"/>
                </a:lnTo>
                <a:close/>
                <a:moveTo>
                  <a:pt x="449398" y="332281"/>
                </a:moveTo>
                <a:lnTo>
                  <a:pt x="452094" y="326240"/>
                </a:lnTo>
                <a:lnTo>
                  <a:pt x="451201" y="324086"/>
                </a:lnTo>
                <a:lnTo>
                  <a:pt x="446085" y="322979"/>
                </a:lnTo>
                <a:lnTo>
                  <a:pt x="446857" y="324746"/>
                </a:lnTo>
                <a:lnTo>
                  <a:pt x="444115" y="322552"/>
                </a:lnTo>
                <a:lnTo>
                  <a:pt x="440333" y="321734"/>
                </a:lnTo>
                <a:lnTo>
                  <a:pt x="437730" y="328777"/>
                </a:lnTo>
                <a:lnTo>
                  <a:pt x="440261" y="329557"/>
                </a:lnTo>
                <a:close/>
                <a:moveTo>
                  <a:pt x="3485973" y="343189"/>
                </a:moveTo>
                <a:lnTo>
                  <a:pt x="3482848" y="342521"/>
                </a:lnTo>
                <a:lnTo>
                  <a:pt x="3480764" y="341520"/>
                </a:lnTo>
                <a:lnTo>
                  <a:pt x="3482327" y="339851"/>
                </a:lnTo>
                <a:lnTo>
                  <a:pt x="3485452" y="338850"/>
                </a:lnTo>
                <a:lnTo>
                  <a:pt x="3489098" y="339851"/>
                </a:lnTo>
                <a:lnTo>
                  <a:pt x="3490660" y="340852"/>
                </a:lnTo>
                <a:lnTo>
                  <a:pt x="3489098" y="342521"/>
                </a:lnTo>
                <a:close/>
                <a:moveTo>
                  <a:pt x="564200" y="356568"/>
                </a:moveTo>
                <a:lnTo>
                  <a:pt x="558074" y="354037"/>
                </a:lnTo>
                <a:lnTo>
                  <a:pt x="556188" y="352229"/>
                </a:lnTo>
                <a:lnTo>
                  <a:pt x="556659" y="349336"/>
                </a:lnTo>
                <a:lnTo>
                  <a:pt x="556188" y="348613"/>
                </a:lnTo>
                <a:lnTo>
                  <a:pt x="513305" y="337403"/>
                </a:lnTo>
                <a:lnTo>
                  <a:pt x="492639" y="332930"/>
                </a:lnTo>
                <a:lnTo>
                  <a:pt x="490002" y="336318"/>
                </a:lnTo>
                <a:lnTo>
                  <a:pt x="487187" y="341019"/>
                </a:lnTo>
                <a:lnTo>
                  <a:pt x="486388" y="343308"/>
                </a:lnTo>
                <a:lnTo>
                  <a:pt x="489742" y="344308"/>
                </a:lnTo>
                <a:lnTo>
                  <a:pt x="493983" y="346106"/>
                </a:lnTo>
                <a:lnTo>
                  <a:pt x="497281" y="348624"/>
                </a:lnTo>
                <a:lnTo>
                  <a:pt x="494925" y="349704"/>
                </a:lnTo>
                <a:lnTo>
                  <a:pt x="486914" y="350783"/>
                </a:lnTo>
                <a:lnTo>
                  <a:pt x="483981" y="350199"/>
                </a:lnTo>
                <a:lnTo>
                  <a:pt x="483903" y="350421"/>
                </a:lnTo>
                <a:lnTo>
                  <a:pt x="483190" y="351144"/>
                </a:lnTo>
                <a:lnTo>
                  <a:pt x="485972" y="351144"/>
                </a:lnTo>
                <a:lnTo>
                  <a:pt x="488328" y="351144"/>
                </a:lnTo>
                <a:lnTo>
                  <a:pt x="488799" y="351144"/>
                </a:lnTo>
                <a:lnTo>
                  <a:pt x="541108" y="351144"/>
                </a:lnTo>
                <a:lnTo>
                  <a:pt x="553361" y="354037"/>
                </a:lnTo>
                <a:close/>
                <a:moveTo>
                  <a:pt x="3725342" y="365970"/>
                </a:moveTo>
                <a:lnTo>
                  <a:pt x="3720425" y="365350"/>
                </a:lnTo>
                <a:lnTo>
                  <a:pt x="3718950" y="365040"/>
                </a:lnTo>
                <a:lnTo>
                  <a:pt x="3714524" y="364420"/>
                </a:lnTo>
                <a:lnTo>
                  <a:pt x="3714032" y="364111"/>
                </a:lnTo>
                <a:lnTo>
                  <a:pt x="3722392" y="363800"/>
                </a:lnTo>
                <a:lnTo>
                  <a:pt x="3725342" y="364111"/>
                </a:lnTo>
                <a:close/>
                <a:moveTo>
                  <a:pt x="864039" y="374332"/>
                </a:moveTo>
                <a:lnTo>
                  <a:pt x="838583" y="362419"/>
                </a:lnTo>
                <a:lnTo>
                  <a:pt x="820559" y="358738"/>
                </a:lnTo>
                <a:lnTo>
                  <a:pt x="710286" y="330894"/>
                </a:lnTo>
                <a:lnTo>
                  <a:pt x="680204" y="323451"/>
                </a:lnTo>
                <a:lnTo>
                  <a:pt x="655045" y="324385"/>
                </a:lnTo>
                <a:lnTo>
                  <a:pt x="634709" y="323950"/>
                </a:lnTo>
                <a:lnTo>
                  <a:pt x="737148" y="345720"/>
                </a:lnTo>
                <a:lnTo>
                  <a:pt x="785216" y="358015"/>
                </a:lnTo>
                <a:close/>
                <a:moveTo>
                  <a:pt x="3190128" y="462337"/>
                </a:moveTo>
                <a:lnTo>
                  <a:pt x="3195782" y="461613"/>
                </a:lnTo>
                <a:lnTo>
                  <a:pt x="3201434" y="461251"/>
                </a:lnTo>
                <a:lnTo>
                  <a:pt x="3235826" y="456908"/>
                </a:lnTo>
                <a:lnTo>
                  <a:pt x="3251901" y="453574"/>
                </a:lnTo>
                <a:lnTo>
                  <a:pt x="3192914" y="461118"/>
                </a:lnTo>
                <a:close/>
                <a:moveTo>
                  <a:pt x="3443634" y="510253"/>
                </a:moveTo>
                <a:lnTo>
                  <a:pt x="3436937" y="508250"/>
                </a:lnTo>
                <a:lnTo>
                  <a:pt x="3437830" y="505913"/>
                </a:lnTo>
                <a:lnTo>
                  <a:pt x="3440062" y="506247"/>
                </a:lnTo>
                <a:lnTo>
                  <a:pt x="3442295" y="509252"/>
                </a:lnTo>
                <a:lnTo>
                  <a:pt x="3445420" y="509252"/>
                </a:lnTo>
                <a:close/>
                <a:moveTo>
                  <a:pt x="3547210" y="522185"/>
                </a:moveTo>
                <a:lnTo>
                  <a:pt x="3542745" y="521101"/>
                </a:lnTo>
                <a:lnTo>
                  <a:pt x="3538727" y="520016"/>
                </a:lnTo>
                <a:lnTo>
                  <a:pt x="3540066" y="517846"/>
                </a:lnTo>
                <a:lnTo>
                  <a:pt x="3546764" y="520016"/>
                </a:lnTo>
                <a:close/>
                <a:moveTo>
                  <a:pt x="3707545" y="569919"/>
                </a:moveTo>
                <a:lnTo>
                  <a:pt x="3705550" y="568735"/>
                </a:lnTo>
                <a:lnTo>
                  <a:pt x="3706049" y="566664"/>
                </a:lnTo>
                <a:lnTo>
                  <a:pt x="3709042" y="567551"/>
                </a:lnTo>
                <a:lnTo>
                  <a:pt x="3714032" y="567551"/>
                </a:lnTo>
                <a:lnTo>
                  <a:pt x="3710539" y="568735"/>
                </a:lnTo>
                <a:close/>
                <a:moveTo>
                  <a:pt x="3727699" y="572088"/>
                </a:moveTo>
                <a:lnTo>
                  <a:pt x="3721572" y="568833"/>
                </a:lnTo>
                <a:lnTo>
                  <a:pt x="3716860" y="568833"/>
                </a:lnTo>
                <a:lnTo>
                  <a:pt x="3720159" y="567748"/>
                </a:lnTo>
                <a:lnTo>
                  <a:pt x="3727699" y="569918"/>
                </a:lnTo>
                <a:lnTo>
                  <a:pt x="3729584" y="571365"/>
                </a:lnTo>
                <a:close/>
                <a:moveTo>
                  <a:pt x="3927216" y="584021"/>
                </a:moveTo>
                <a:lnTo>
                  <a:pt x="3923267" y="582781"/>
                </a:lnTo>
                <a:lnTo>
                  <a:pt x="3923267" y="581232"/>
                </a:lnTo>
                <a:lnTo>
                  <a:pt x="3929849" y="582162"/>
                </a:lnTo>
                <a:lnTo>
                  <a:pt x="3932482" y="580921"/>
                </a:lnTo>
                <a:lnTo>
                  <a:pt x="3935991" y="579682"/>
                </a:lnTo>
                <a:lnTo>
                  <a:pt x="3935553" y="581232"/>
                </a:lnTo>
                <a:lnTo>
                  <a:pt x="3931604" y="583711"/>
                </a:lnTo>
                <a:close/>
                <a:moveTo>
                  <a:pt x="3714033" y="593784"/>
                </a:moveTo>
                <a:lnTo>
                  <a:pt x="3712619" y="591615"/>
                </a:lnTo>
                <a:lnTo>
                  <a:pt x="3718746" y="592545"/>
                </a:lnTo>
                <a:lnTo>
                  <a:pt x="3725343" y="592545"/>
                </a:lnTo>
                <a:lnTo>
                  <a:pt x="3722986" y="593475"/>
                </a:lnTo>
                <a:close/>
                <a:moveTo>
                  <a:pt x="3709791" y="594869"/>
                </a:moveTo>
                <a:lnTo>
                  <a:pt x="3705377" y="592496"/>
                </a:lnTo>
                <a:lnTo>
                  <a:pt x="3692624" y="592157"/>
                </a:lnTo>
                <a:lnTo>
                  <a:pt x="3685757" y="591479"/>
                </a:lnTo>
                <a:lnTo>
                  <a:pt x="3691153" y="590123"/>
                </a:lnTo>
                <a:lnTo>
                  <a:pt x="3703415" y="589445"/>
                </a:lnTo>
                <a:lnTo>
                  <a:pt x="3708811" y="592496"/>
                </a:lnTo>
                <a:close/>
                <a:moveTo>
                  <a:pt x="3747614" y="594869"/>
                </a:moveTo>
                <a:lnTo>
                  <a:pt x="3737417" y="594869"/>
                </a:lnTo>
                <a:lnTo>
                  <a:pt x="3726755" y="594250"/>
                </a:lnTo>
                <a:lnTo>
                  <a:pt x="3731391" y="592700"/>
                </a:lnTo>
                <a:lnTo>
                  <a:pt x="3746687" y="593010"/>
                </a:lnTo>
                <a:lnTo>
                  <a:pt x="3755030" y="593630"/>
                </a:lnTo>
                <a:close/>
                <a:moveTo>
                  <a:pt x="3761586" y="594869"/>
                </a:moveTo>
                <a:lnTo>
                  <a:pt x="3760686" y="592700"/>
                </a:lnTo>
                <a:lnTo>
                  <a:pt x="3765184" y="593785"/>
                </a:lnTo>
                <a:lnTo>
                  <a:pt x="3770582" y="593423"/>
                </a:lnTo>
                <a:lnTo>
                  <a:pt x="3769233" y="594146"/>
                </a:lnTo>
                <a:close/>
                <a:moveTo>
                  <a:pt x="3658189" y="606802"/>
                </a:moveTo>
                <a:lnTo>
                  <a:pt x="3654654" y="603548"/>
                </a:lnTo>
                <a:lnTo>
                  <a:pt x="3654654" y="601514"/>
                </a:lnTo>
                <a:lnTo>
                  <a:pt x="3656674" y="600293"/>
                </a:lnTo>
                <a:lnTo>
                  <a:pt x="3660209" y="600700"/>
                </a:lnTo>
                <a:lnTo>
                  <a:pt x="3660209" y="602327"/>
                </a:lnTo>
                <a:lnTo>
                  <a:pt x="3661724" y="603141"/>
                </a:lnTo>
                <a:lnTo>
                  <a:pt x="3658694" y="604361"/>
                </a:lnTo>
                <a:lnTo>
                  <a:pt x="3660209" y="605582"/>
                </a:lnTo>
                <a:close/>
                <a:moveTo>
                  <a:pt x="3893579" y="613312"/>
                </a:moveTo>
                <a:lnTo>
                  <a:pt x="3882269" y="612149"/>
                </a:lnTo>
                <a:lnTo>
                  <a:pt x="3875200" y="610212"/>
                </a:lnTo>
                <a:lnTo>
                  <a:pt x="3879913" y="607887"/>
                </a:lnTo>
                <a:lnTo>
                  <a:pt x="3892165" y="610600"/>
                </a:lnTo>
                <a:lnTo>
                  <a:pt x="3897820" y="610212"/>
                </a:lnTo>
                <a:close/>
                <a:moveTo>
                  <a:pt x="3917141" y="619821"/>
                </a:moveTo>
                <a:lnTo>
                  <a:pt x="3917141" y="617734"/>
                </a:lnTo>
                <a:lnTo>
                  <a:pt x="3913843" y="616066"/>
                </a:lnTo>
                <a:lnTo>
                  <a:pt x="3909130" y="616483"/>
                </a:lnTo>
                <a:lnTo>
                  <a:pt x="3910544" y="614396"/>
                </a:lnTo>
                <a:lnTo>
                  <a:pt x="3918555" y="615231"/>
                </a:lnTo>
                <a:lnTo>
                  <a:pt x="3920440" y="616483"/>
                </a:lnTo>
                <a:lnTo>
                  <a:pt x="3919026" y="617734"/>
                </a:lnTo>
                <a:close/>
                <a:moveTo>
                  <a:pt x="4075952" y="625245"/>
                </a:moveTo>
                <a:lnTo>
                  <a:pt x="4062286" y="622193"/>
                </a:lnTo>
                <a:lnTo>
                  <a:pt x="4058987" y="619820"/>
                </a:lnTo>
                <a:lnTo>
                  <a:pt x="4081607" y="624228"/>
                </a:lnTo>
                <a:close/>
                <a:moveTo>
                  <a:pt x="3967180" y="628499"/>
                </a:moveTo>
                <a:lnTo>
                  <a:pt x="3951484" y="625651"/>
                </a:lnTo>
                <a:lnTo>
                  <a:pt x="3948715" y="621990"/>
                </a:lnTo>
                <a:lnTo>
                  <a:pt x="3958409" y="625651"/>
                </a:lnTo>
                <a:lnTo>
                  <a:pt x="3971335" y="627278"/>
                </a:lnTo>
                <a:close/>
                <a:moveTo>
                  <a:pt x="3652648" y="632839"/>
                </a:moveTo>
                <a:lnTo>
                  <a:pt x="3649000" y="631862"/>
                </a:lnTo>
                <a:lnTo>
                  <a:pt x="3652192" y="629909"/>
                </a:lnTo>
                <a:lnTo>
                  <a:pt x="3659945" y="630886"/>
                </a:lnTo>
                <a:lnTo>
                  <a:pt x="3663137" y="629584"/>
                </a:lnTo>
                <a:lnTo>
                  <a:pt x="3661769" y="632513"/>
                </a:lnTo>
                <a:close/>
                <a:moveTo>
                  <a:pt x="3592299" y="639347"/>
                </a:moveTo>
                <a:lnTo>
                  <a:pt x="3590482" y="636635"/>
                </a:lnTo>
                <a:lnTo>
                  <a:pt x="3588209" y="633923"/>
                </a:lnTo>
                <a:lnTo>
                  <a:pt x="3590936" y="635472"/>
                </a:lnTo>
                <a:lnTo>
                  <a:pt x="3596388" y="637022"/>
                </a:lnTo>
                <a:lnTo>
                  <a:pt x="3600933" y="636635"/>
                </a:lnTo>
                <a:lnTo>
                  <a:pt x="3597752" y="638960"/>
                </a:lnTo>
                <a:close/>
                <a:moveTo>
                  <a:pt x="3631662" y="641517"/>
                </a:moveTo>
                <a:lnTo>
                  <a:pt x="3624966" y="639890"/>
                </a:lnTo>
                <a:lnTo>
                  <a:pt x="3625859" y="638914"/>
                </a:lnTo>
                <a:lnTo>
                  <a:pt x="3627198" y="638914"/>
                </a:lnTo>
                <a:lnTo>
                  <a:pt x="3628090" y="638914"/>
                </a:lnTo>
                <a:lnTo>
                  <a:pt x="3628090" y="638263"/>
                </a:lnTo>
                <a:lnTo>
                  <a:pt x="3629430" y="639890"/>
                </a:lnTo>
                <a:lnTo>
                  <a:pt x="3633448" y="640216"/>
                </a:lnTo>
                <a:close/>
                <a:moveTo>
                  <a:pt x="4045594" y="641517"/>
                </a:moveTo>
                <a:lnTo>
                  <a:pt x="4037780" y="639180"/>
                </a:lnTo>
                <a:lnTo>
                  <a:pt x="4040385" y="637177"/>
                </a:lnTo>
                <a:lnTo>
                  <a:pt x="4044031" y="639848"/>
                </a:lnTo>
                <a:lnTo>
                  <a:pt x="4047677" y="640181"/>
                </a:lnTo>
                <a:close/>
                <a:moveTo>
                  <a:pt x="4000909" y="645856"/>
                </a:moveTo>
                <a:lnTo>
                  <a:pt x="4001368" y="642509"/>
                </a:lnTo>
                <a:lnTo>
                  <a:pt x="4000909" y="637673"/>
                </a:lnTo>
                <a:lnTo>
                  <a:pt x="4005494" y="636929"/>
                </a:lnTo>
                <a:lnTo>
                  <a:pt x="4004577" y="635442"/>
                </a:lnTo>
                <a:lnTo>
                  <a:pt x="4000909" y="635442"/>
                </a:lnTo>
                <a:lnTo>
                  <a:pt x="3998158" y="635442"/>
                </a:lnTo>
                <a:lnTo>
                  <a:pt x="3996782" y="634326"/>
                </a:lnTo>
                <a:lnTo>
                  <a:pt x="4002743" y="634326"/>
                </a:lnTo>
                <a:lnTo>
                  <a:pt x="4002743" y="632838"/>
                </a:lnTo>
                <a:lnTo>
                  <a:pt x="4005953" y="635070"/>
                </a:lnTo>
                <a:lnTo>
                  <a:pt x="4011455" y="636186"/>
                </a:lnTo>
                <a:lnTo>
                  <a:pt x="4009163" y="638045"/>
                </a:lnTo>
                <a:lnTo>
                  <a:pt x="4010079" y="642509"/>
                </a:lnTo>
                <a:lnTo>
                  <a:pt x="4013747" y="642881"/>
                </a:lnTo>
                <a:lnTo>
                  <a:pt x="4007328" y="643997"/>
                </a:lnTo>
                <a:close/>
                <a:moveTo>
                  <a:pt x="3425946" y="646941"/>
                </a:moveTo>
                <a:lnTo>
                  <a:pt x="3421386" y="646941"/>
                </a:lnTo>
                <a:lnTo>
                  <a:pt x="3421842" y="645702"/>
                </a:lnTo>
                <a:lnTo>
                  <a:pt x="3426402" y="644771"/>
                </a:lnTo>
                <a:lnTo>
                  <a:pt x="3427315" y="643841"/>
                </a:lnTo>
                <a:lnTo>
                  <a:pt x="3425946" y="643532"/>
                </a:lnTo>
                <a:lnTo>
                  <a:pt x="3427771" y="642602"/>
                </a:lnTo>
                <a:lnTo>
                  <a:pt x="3432331" y="644462"/>
                </a:lnTo>
                <a:lnTo>
                  <a:pt x="3435523" y="644462"/>
                </a:lnTo>
                <a:lnTo>
                  <a:pt x="3433699" y="646011"/>
                </a:lnTo>
                <a:close/>
                <a:moveTo>
                  <a:pt x="3409157" y="648026"/>
                </a:moveTo>
                <a:lnTo>
                  <a:pt x="3408662" y="645856"/>
                </a:lnTo>
                <a:lnTo>
                  <a:pt x="3411631" y="643686"/>
                </a:lnTo>
                <a:lnTo>
                  <a:pt x="3416580" y="644409"/>
                </a:lnTo>
                <a:lnTo>
                  <a:pt x="3418559" y="647303"/>
                </a:lnTo>
                <a:lnTo>
                  <a:pt x="3417074" y="646217"/>
                </a:lnTo>
                <a:lnTo>
                  <a:pt x="3414105" y="645856"/>
                </a:lnTo>
                <a:lnTo>
                  <a:pt x="3412621" y="647303"/>
                </a:lnTo>
                <a:close/>
                <a:moveTo>
                  <a:pt x="3407248" y="650195"/>
                </a:moveTo>
                <a:lnTo>
                  <a:pt x="3400180" y="647434"/>
                </a:lnTo>
                <a:lnTo>
                  <a:pt x="3395938" y="649407"/>
                </a:lnTo>
                <a:lnTo>
                  <a:pt x="3398766" y="645856"/>
                </a:lnTo>
                <a:lnTo>
                  <a:pt x="3408191" y="647040"/>
                </a:lnTo>
                <a:lnTo>
                  <a:pt x="3410076" y="649407"/>
                </a:lnTo>
                <a:close/>
                <a:moveTo>
                  <a:pt x="4040367" y="652365"/>
                </a:moveTo>
                <a:lnTo>
                  <a:pt x="4036781" y="650629"/>
                </a:lnTo>
                <a:lnTo>
                  <a:pt x="4026470" y="649327"/>
                </a:lnTo>
                <a:lnTo>
                  <a:pt x="4026470" y="648026"/>
                </a:lnTo>
                <a:lnTo>
                  <a:pt x="4044850" y="650629"/>
                </a:lnTo>
                <a:lnTo>
                  <a:pt x="4042160" y="651063"/>
                </a:lnTo>
                <a:close/>
                <a:moveTo>
                  <a:pt x="4130618" y="654535"/>
                </a:moveTo>
                <a:lnTo>
                  <a:pt x="4125434" y="650873"/>
                </a:lnTo>
                <a:lnTo>
                  <a:pt x="4124020" y="649246"/>
                </a:lnTo>
                <a:lnTo>
                  <a:pt x="4125905" y="648026"/>
                </a:lnTo>
                <a:lnTo>
                  <a:pt x="4129203" y="651687"/>
                </a:lnTo>
                <a:lnTo>
                  <a:pt x="4132502" y="651687"/>
                </a:lnTo>
                <a:close/>
                <a:moveTo>
                  <a:pt x="3468570" y="655620"/>
                </a:moveTo>
                <a:lnTo>
                  <a:pt x="3457543" y="654225"/>
                </a:lnTo>
                <a:lnTo>
                  <a:pt x="3452488" y="655620"/>
                </a:lnTo>
                <a:lnTo>
                  <a:pt x="3461678" y="652365"/>
                </a:lnTo>
                <a:lnTo>
                  <a:pt x="3470867" y="653760"/>
                </a:lnTo>
                <a:close/>
                <a:moveTo>
                  <a:pt x="3490190" y="656704"/>
                </a:moveTo>
                <a:lnTo>
                  <a:pt x="3482649" y="656704"/>
                </a:lnTo>
                <a:lnTo>
                  <a:pt x="3479350" y="655981"/>
                </a:lnTo>
                <a:lnTo>
                  <a:pt x="3485477" y="654896"/>
                </a:lnTo>
                <a:lnTo>
                  <a:pt x="3492074" y="654535"/>
                </a:lnTo>
                <a:close/>
                <a:moveTo>
                  <a:pt x="3169452" y="663575"/>
                </a:moveTo>
                <a:lnTo>
                  <a:pt x="3166154" y="663575"/>
                </a:lnTo>
                <a:lnTo>
                  <a:pt x="3166106" y="663463"/>
                </a:lnTo>
                <a:close/>
                <a:moveTo>
                  <a:pt x="4203190" y="671893"/>
                </a:moveTo>
                <a:lnTo>
                  <a:pt x="4194707" y="668276"/>
                </a:lnTo>
                <a:lnTo>
                  <a:pt x="4191880" y="666830"/>
                </a:lnTo>
                <a:lnTo>
                  <a:pt x="4195178" y="666468"/>
                </a:lnTo>
                <a:lnTo>
                  <a:pt x="4203190" y="670084"/>
                </a:lnTo>
                <a:lnTo>
                  <a:pt x="4208845" y="670446"/>
                </a:lnTo>
                <a:close/>
                <a:moveTo>
                  <a:pt x="4251693" y="680571"/>
                </a:moveTo>
                <a:lnTo>
                  <a:pt x="4243079" y="680571"/>
                </a:lnTo>
                <a:lnTo>
                  <a:pt x="4244515" y="677154"/>
                </a:lnTo>
                <a:lnTo>
                  <a:pt x="4238294" y="675635"/>
                </a:lnTo>
                <a:lnTo>
                  <a:pt x="4229203" y="676774"/>
                </a:lnTo>
                <a:lnTo>
                  <a:pt x="4222982" y="675635"/>
                </a:lnTo>
                <a:lnTo>
                  <a:pt x="4226811" y="673357"/>
                </a:lnTo>
                <a:lnTo>
                  <a:pt x="4234467" y="672977"/>
                </a:lnTo>
                <a:lnTo>
                  <a:pt x="4247386" y="676774"/>
                </a:lnTo>
                <a:lnTo>
                  <a:pt x="4254085" y="680191"/>
                </a:lnTo>
                <a:close/>
                <a:moveTo>
                  <a:pt x="4237948" y="683825"/>
                </a:moveTo>
                <a:lnTo>
                  <a:pt x="4227327" y="683234"/>
                </a:lnTo>
                <a:lnTo>
                  <a:pt x="4222982" y="680866"/>
                </a:lnTo>
                <a:lnTo>
                  <a:pt x="4226844" y="680570"/>
                </a:lnTo>
                <a:lnTo>
                  <a:pt x="4235533" y="682346"/>
                </a:lnTo>
                <a:lnTo>
                  <a:pt x="4242775" y="682642"/>
                </a:lnTo>
                <a:close/>
                <a:moveTo>
                  <a:pt x="4282360" y="683825"/>
                </a:moveTo>
                <a:lnTo>
                  <a:pt x="4275290" y="682586"/>
                </a:lnTo>
                <a:lnTo>
                  <a:pt x="4279061" y="681966"/>
                </a:lnTo>
                <a:lnTo>
                  <a:pt x="4286130" y="681656"/>
                </a:lnTo>
                <a:lnTo>
                  <a:pt x="4288015" y="683516"/>
                </a:lnTo>
                <a:close/>
                <a:moveTo>
                  <a:pt x="4248368" y="687079"/>
                </a:moveTo>
                <a:lnTo>
                  <a:pt x="4241975" y="687079"/>
                </a:lnTo>
                <a:lnTo>
                  <a:pt x="4238533" y="685995"/>
                </a:lnTo>
                <a:lnTo>
                  <a:pt x="4243450" y="684910"/>
                </a:lnTo>
                <a:lnTo>
                  <a:pt x="4249843" y="684910"/>
                </a:lnTo>
                <a:close/>
                <a:moveTo>
                  <a:pt x="4260827" y="688165"/>
                </a:moveTo>
                <a:lnTo>
                  <a:pt x="4254302" y="686981"/>
                </a:lnTo>
                <a:lnTo>
                  <a:pt x="4251257" y="686192"/>
                </a:lnTo>
                <a:lnTo>
                  <a:pt x="4252997" y="683825"/>
                </a:lnTo>
                <a:lnTo>
                  <a:pt x="4259522" y="685797"/>
                </a:lnTo>
                <a:lnTo>
                  <a:pt x="4262567" y="686192"/>
                </a:lnTo>
                <a:close/>
                <a:moveTo>
                  <a:pt x="3034151" y="691344"/>
                </a:moveTo>
                <a:lnTo>
                  <a:pt x="3059150" y="689896"/>
                </a:lnTo>
                <a:lnTo>
                  <a:pt x="3108206" y="684106"/>
                </a:lnTo>
                <a:lnTo>
                  <a:pt x="3179903" y="671075"/>
                </a:lnTo>
                <a:lnTo>
                  <a:pt x="3205495" y="664659"/>
                </a:lnTo>
                <a:lnTo>
                  <a:pt x="3184998" y="664659"/>
                </a:lnTo>
                <a:lnTo>
                  <a:pt x="3165212" y="661405"/>
                </a:lnTo>
                <a:lnTo>
                  <a:pt x="3166106" y="663463"/>
                </a:lnTo>
                <a:lnTo>
                  <a:pt x="3147846" y="662854"/>
                </a:lnTo>
                <a:lnTo>
                  <a:pt x="3145470" y="665284"/>
                </a:lnTo>
                <a:lnTo>
                  <a:pt x="3137451" y="668542"/>
                </a:lnTo>
                <a:lnTo>
                  <a:pt x="3132734" y="667818"/>
                </a:lnTo>
                <a:lnTo>
                  <a:pt x="3128018" y="667094"/>
                </a:lnTo>
                <a:lnTo>
                  <a:pt x="3107463" y="664384"/>
                </a:lnTo>
                <a:lnTo>
                  <a:pt x="3100200" y="664659"/>
                </a:lnTo>
                <a:lnTo>
                  <a:pt x="3026708" y="670445"/>
                </a:lnTo>
                <a:lnTo>
                  <a:pt x="3026594" y="670448"/>
                </a:lnTo>
                <a:lnTo>
                  <a:pt x="3003019" y="676142"/>
                </a:lnTo>
                <a:lnTo>
                  <a:pt x="3003963" y="678314"/>
                </a:lnTo>
                <a:lnTo>
                  <a:pt x="3003963" y="680486"/>
                </a:lnTo>
                <a:lnTo>
                  <a:pt x="3003491" y="683743"/>
                </a:lnTo>
                <a:lnTo>
                  <a:pt x="2998774" y="686639"/>
                </a:lnTo>
                <a:lnTo>
                  <a:pt x="2995472" y="687362"/>
                </a:lnTo>
                <a:lnTo>
                  <a:pt x="2987925" y="687362"/>
                </a:lnTo>
                <a:lnTo>
                  <a:pt x="2997831" y="688810"/>
                </a:lnTo>
                <a:lnTo>
                  <a:pt x="3008208" y="690258"/>
                </a:lnTo>
                <a:lnTo>
                  <a:pt x="3009623" y="690982"/>
                </a:lnTo>
                <a:lnTo>
                  <a:pt x="3011038" y="690982"/>
                </a:lnTo>
                <a:lnTo>
                  <a:pt x="3022359" y="691344"/>
                </a:lnTo>
                <a:close/>
                <a:moveTo>
                  <a:pt x="3592450" y="696843"/>
                </a:moveTo>
                <a:lnTo>
                  <a:pt x="3586794" y="696843"/>
                </a:lnTo>
                <a:lnTo>
                  <a:pt x="3587665" y="693588"/>
                </a:lnTo>
                <a:lnTo>
                  <a:pt x="3592450" y="694402"/>
                </a:lnTo>
                <a:close/>
                <a:moveTo>
                  <a:pt x="3534016" y="697928"/>
                </a:moveTo>
                <a:lnTo>
                  <a:pt x="3528360" y="696927"/>
                </a:lnTo>
                <a:lnTo>
                  <a:pt x="3529303" y="695257"/>
                </a:lnTo>
                <a:lnTo>
                  <a:pt x="3526476" y="695591"/>
                </a:lnTo>
                <a:lnTo>
                  <a:pt x="3526004" y="697594"/>
                </a:lnTo>
                <a:lnTo>
                  <a:pt x="3523176" y="696592"/>
                </a:lnTo>
                <a:lnTo>
                  <a:pt x="3526004" y="694590"/>
                </a:lnTo>
                <a:lnTo>
                  <a:pt x="3527889" y="693588"/>
                </a:lnTo>
                <a:lnTo>
                  <a:pt x="3530717" y="694256"/>
                </a:lnTo>
                <a:lnTo>
                  <a:pt x="3533073" y="696592"/>
                </a:lnTo>
                <a:lnTo>
                  <a:pt x="3535900" y="696927"/>
                </a:lnTo>
                <a:close/>
                <a:moveTo>
                  <a:pt x="4094331" y="697928"/>
                </a:moveTo>
                <a:lnTo>
                  <a:pt x="4087263" y="697584"/>
                </a:lnTo>
                <a:lnTo>
                  <a:pt x="4080194" y="696896"/>
                </a:lnTo>
                <a:lnTo>
                  <a:pt x="4080665" y="695176"/>
                </a:lnTo>
                <a:lnTo>
                  <a:pt x="4079252" y="691737"/>
                </a:lnTo>
                <a:lnTo>
                  <a:pt x="4077837" y="692768"/>
                </a:lnTo>
                <a:lnTo>
                  <a:pt x="4077366" y="691737"/>
                </a:lnTo>
                <a:lnTo>
                  <a:pt x="4080194" y="688985"/>
                </a:lnTo>
                <a:lnTo>
                  <a:pt x="4074539" y="688297"/>
                </a:lnTo>
                <a:lnTo>
                  <a:pt x="4076424" y="686577"/>
                </a:lnTo>
                <a:lnTo>
                  <a:pt x="4083492" y="686233"/>
                </a:lnTo>
                <a:lnTo>
                  <a:pt x="4084907" y="683825"/>
                </a:lnTo>
                <a:lnTo>
                  <a:pt x="4086792" y="687608"/>
                </a:lnTo>
                <a:lnTo>
                  <a:pt x="4092447" y="692080"/>
                </a:lnTo>
                <a:lnTo>
                  <a:pt x="4097159" y="694144"/>
                </a:lnTo>
                <a:lnTo>
                  <a:pt x="4094802" y="695520"/>
                </a:lnTo>
                <a:close/>
                <a:moveTo>
                  <a:pt x="3559601" y="699013"/>
                </a:moveTo>
                <a:lnTo>
                  <a:pt x="3553654" y="696942"/>
                </a:lnTo>
                <a:lnTo>
                  <a:pt x="3548623" y="696942"/>
                </a:lnTo>
                <a:lnTo>
                  <a:pt x="3555942" y="695758"/>
                </a:lnTo>
                <a:lnTo>
                  <a:pt x="3564175" y="697238"/>
                </a:lnTo>
                <a:lnTo>
                  <a:pt x="3562802" y="698717"/>
                </a:lnTo>
                <a:close/>
                <a:moveTo>
                  <a:pt x="3125629" y="722879"/>
                </a:moveTo>
                <a:lnTo>
                  <a:pt x="3121671" y="722879"/>
                </a:lnTo>
                <a:lnTo>
                  <a:pt x="3126620" y="720710"/>
                </a:lnTo>
                <a:lnTo>
                  <a:pt x="3131567" y="718540"/>
                </a:lnTo>
                <a:lnTo>
                  <a:pt x="3130083" y="719987"/>
                </a:lnTo>
                <a:close/>
                <a:moveTo>
                  <a:pt x="3157015" y="725049"/>
                </a:moveTo>
                <a:lnTo>
                  <a:pt x="3151360" y="725049"/>
                </a:lnTo>
                <a:lnTo>
                  <a:pt x="3147118" y="725049"/>
                </a:lnTo>
                <a:lnTo>
                  <a:pt x="3147589" y="724326"/>
                </a:lnTo>
                <a:lnTo>
                  <a:pt x="3148532" y="723964"/>
                </a:lnTo>
                <a:lnTo>
                  <a:pt x="3148532" y="721794"/>
                </a:lnTo>
                <a:lnTo>
                  <a:pt x="3153716" y="723241"/>
                </a:lnTo>
                <a:lnTo>
                  <a:pt x="3157015" y="722879"/>
                </a:lnTo>
                <a:lnTo>
                  <a:pt x="3158428" y="723964"/>
                </a:lnTo>
                <a:close/>
                <a:moveTo>
                  <a:pt x="3221106" y="729387"/>
                </a:moveTo>
                <a:lnTo>
                  <a:pt x="3212152" y="728303"/>
                </a:lnTo>
                <a:lnTo>
                  <a:pt x="3219221" y="727218"/>
                </a:lnTo>
                <a:lnTo>
                  <a:pt x="3227703" y="728303"/>
                </a:lnTo>
                <a:close/>
                <a:moveTo>
                  <a:pt x="3350228" y="738067"/>
                </a:moveTo>
                <a:lnTo>
                  <a:pt x="3343630" y="737090"/>
                </a:lnTo>
                <a:lnTo>
                  <a:pt x="3343630" y="734812"/>
                </a:lnTo>
                <a:lnTo>
                  <a:pt x="3345986" y="735788"/>
                </a:lnTo>
                <a:lnTo>
                  <a:pt x="3350699" y="735788"/>
                </a:lnTo>
                <a:close/>
                <a:moveTo>
                  <a:pt x="3601993" y="744576"/>
                </a:moveTo>
                <a:lnTo>
                  <a:pt x="3592450" y="744214"/>
                </a:lnTo>
                <a:lnTo>
                  <a:pt x="3597448" y="742406"/>
                </a:lnTo>
                <a:lnTo>
                  <a:pt x="3605174" y="743491"/>
                </a:lnTo>
                <a:close/>
                <a:moveTo>
                  <a:pt x="3676804" y="750000"/>
                </a:moveTo>
                <a:lnTo>
                  <a:pt x="3673976" y="749675"/>
                </a:lnTo>
                <a:lnTo>
                  <a:pt x="3673033" y="747722"/>
                </a:lnTo>
                <a:lnTo>
                  <a:pt x="3678688" y="748373"/>
                </a:lnTo>
                <a:lnTo>
                  <a:pt x="3679159" y="746745"/>
                </a:lnTo>
                <a:lnTo>
                  <a:pt x="3681516" y="748373"/>
                </a:lnTo>
                <a:close/>
                <a:moveTo>
                  <a:pt x="4318175" y="753254"/>
                </a:moveTo>
                <a:lnTo>
                  <a:pt x="4312048" y="752169"/>
                </a:lnTo>
                <a:lnTo>
                  <a:pt x="4322416" y="750723"/>
                </a:lnTo>
                <a:lnTo>
                  <a:pt x="4333254" y="750000"/>
                </a:lnTo>
                <a:lnTo>
                  <a:pt x="4331841" y="750723"/>
                </a:lnTo>
                <a:lnTo>
                  <a:pt x="4330427" y="750723"/>
                </a:lnTo>
                <a:lnTo>
                  <a:pt x="4328542" y="751808"/>
                </a:lnTo>
                <a:close/>
                <a:moveTo>
                  <a:pt x="3366722" y="757594"/>
                </a:moveTo>
                <a:lnTo>
                  <a:pt x="3356354" y="755786"/>
                </a:lnTo>
                <a:lnTo>
                  <a:pt x="3366722" y="755424"/>
                </a:lnTo>
                <a:lnTo>
                  <a:pt x="3371906" y="752169"/>
                </a:lnTo>
                <a:lnTo>
                  <a:pt x="3370964" y="755786"/>
                </a:lnTo>
                <a:close/>
                <a:moveTo>
                  <a:pt x="3749234" y="757594"/>
                </a:moveTo>
                <a:lnTo>
                  <a:pt x="3743720" y="756199"/>
                </a:lnTo>
                <a:lnTo>
                  <a:pt x="3744993" y="754339"/>
                </a:lnTo>
                <a:lnTo>
                  <a:pt x="3749658" y="755734"/>
                </a:lnTo>
                <a:lnTo>
                  <a:pt x="3752203" y="756199"/>
                </a:lnTo>
                <a:close/>
                <a:moveTo>
                  <a:pt x="3431282" y="758679"/>
                </a:moveTo>
                <a:lnTo>
                  <a:pt x="3427571" y="758214"/>
                </a:lnTo>
                <a:lnTo>
                  <a:pt x="3427042" y="757284"/>
                </a:lnTo>
                <a:lnTo>
                  <a:pt x="3422800" y="757284"/>
                </a:lnTo>
                <a:lnTo>
                  <a:pt x="3422800" y="756819"/>
                </a:lnTo>
                <a:lnTo>
                  <a:pt x="3429162" y="755424"/>
                </a:lnTo>
                <a:lnTo>
                  <a:pt x="3431282" y="755889"/>
                </a:lnTo>
                <a:close/>
                <a:moveTo>
                  <a:pt x="4300738" y="761933"/>
                </a:moveTo>
                <a:lnTo>
                  <a:pt x="4300738" y="758192"/>
                </a:lnTo>
                <a:lnTo>
                  <a:pt x="4297910" y="753330"/>
                </a:lnTo>
                <a:lnTo>
                  <a:pt x="4299325" y="751085"/>
                </a:lnTo>
                <a:lnTo>
                  <a:pt x="4303094" y="751085"/>
                </a:lnTo>
                <a:lnTo>
                  <a:pt x="4300738" y="752955"/>
                </a:lnTo>
                <a:lnTo>
                  <a:pt x="4300267" y="755574"/>
                </a:lnTo>
                <a:lnTo>
                  <a:pt x="4306865" y="756696"/>
                </a:lnTo>
                <a:lnTo>
                  <a:pt x="4306394" y="758566"/>
                </a:lnTo>
                <a:lnTo>
                  <a:pt x="4307807" y="759689"/>
                </a:lnTo>
                <a:lnTo>
                  <a:pt x="4304037" y="761559"/>
                </a:lnTo>
                <a:close/>
                <a:moveTo>
                  <a:pt x="3836558" y="767358"/>
                </a:moveTo>
                <a:lnTo>
                  <a:pt x="3835615" y="764320"/>
                </a:lnTo>
                <a:lnTo>
                  <a:pt x="3837500" y="759763"/>
                </a:lnTo>
                <a:lnTo>
                  <a:pt x="3841271" y="760523"/>
                </a:lnTo>
                <a:lnTo>
                  <a:pt x="3840328" y="763561"/>
                </a:lnTo>
                <a:lnTo>
                  <a:pt x="3842684" y="764700"/>
                </a:lnTo>
                <a:lnTo>
                  <a:pt x="3840328" y="766978"/>
                </a:lnTo>
                <a:close/>
                <a:moveTo>
                  <a:pt x="3913371" y="795562"/>
                </a:moveTo>
                <a:lnTo>
                  <a:pt x="3902061" y="794207"/>
                </a:lnTo>
                <a:lnTo>
                  <a:pt x="3908230" y="793393"/>
                </a:lnTo>
                <a:close/>
                <a:moveTo>
                  <a:pt x="3055372" y="796261"/>
                </a:moveTo>
                <a:lnTo>
                  <a:pt x="3052148" y="795200"/>
                </a:lnTo>
                <a:lnTo>
                  <a:pt x="3052990" y="795928"/>
                </a:lnTo>
                <a:close/>
                <a:moveTo>
                  <a:pt x="3132706" y="805705"/>
                </a:moveTo>
                <a:lnTo>
                  <a:pt x="3132706" y="805687"/>
                </a:lnTo>
                <a:lnTo>
                  <a:pt x="3132670" y="805701"/>
                </a:lnTo>
                <a:close/>
                <a:moveTo>
                  <a:pt x="3738066" y="810751"/>
                </a:moveTo>
                <a:lnTo>
                  <a:pt x="3730526" y="808247"/>
                </a:lnTo>
                <a:lnTo>
                  <a:pt x="3729583" y="805326"/>
                </a:lnTo>
                <a:lnTo>
                  <a:pt x="3734767" y="806578"/>
                </a:lnTo>
                <a:lnTo>
                  <a:pt x="3739480" y="808247"/>
                </a:lnTo>
                <a:close/>
                <a:moveTo>
                  <a:pt x="3117430" y="821599"/>
                </a:moveTo>
                <a:lnTo>
                  <a:pt x="3117901" y="819158"/>
                </a:lnTo>
                <a:lnTo>
                  <a:pt x="3123085" y="818344"/>
                </a:lnTo>
                <a:lnTo>
                  <a:pt x="3125912" y="819158"/>
                </a:lnTo>
                <a:lnTo>
                  <a:pt x="3122614" y="821192"/>
                </a:lnTo>
                <a:close/>
                <a:moveTo>
                  <a:pt x="3377156" y="822684"/>
                </a:moveTo>
                <a:lnTo>
                  <a:pt x="3372309" y="821106"/>
                </a:lnTo>
                <a:lnTo>
                  <a:pt x="3371905" y="819922"/>
                </a:lnTo>
                <a:lnTo>
                  <a:pt x="3372309" y="818344"/>
                </a:lnTo>
                <a:lnTo>
                  <a:pt x="3375136" y="820711"/>
                </a:lnTo>
                <a:lnTo>
                  <a:pt x="3377560" y="819922"/>
                </a:lnTo>
                <a:close/>
                <a:moveTo>
                  <a:pt x="4089806" y="836786"/>
                </a:moveTo>
                <a:lnTo>
                  <a:pt x="4084293" y="836786"/>
                </a:lnTo>
                <a:lnTo>
                  <a:pt x="4083020" y="835701"/>
                </a:lnTo>
                <a:lnTo>
                  <a:pt x="4085990" y="834616"/>
                </a:lnTo>
                <a:lnTo>
                  <a:pt x="4091503" y="835701"/>
                </a:lnTo>
                <a:close/>
                <a:moveTo>
                  <a:pt x="4137214" y="843295"/>
                </a:moveTo>
                <a:lnTo>
                  <a:pt x="4131088" y="842365"/>
                </a:lnTo>
                <a:lnTo>
                  <a:pt x="4135801" y="841125"/>
                </a:lnTo>
                <a:lnTo>
                  <a:pt x="4139099" y="838956"/>
                </a:lnTo>
                <a:lnTo>
                  <a:pt x="4142869" y="839886"/>
                </a:lnTo>
                <a:lnTo>
                  <a:pt x="4148053" y="840195"/>
                </a:lnTo>
                <a:lnTo>
                  <a:pt x="4147582" y="841125"/>
                </a:lnTo>
                <a:lnTo>
                  <a:pt x="4140513" y="841436"/>
                </a:lnTo>
                <a:lnTo>
                  <a:pt x="4141927" y="842985"/>
                </a:lnTo>
                <a:close/>
                <a:moveTo>
                  <a:pt x="4174617" y="844380"/>
                </a:moveTo>
                <a:lnTo>
                  <a:pt x="4169260" y="844071"/>
                </a:lnTo>
                <a:lnTo>
                  <a:pt x="4172385" y="842210"/>
                </a:lnTo>
                <a:lnTo>
                  <a:pt x="4177742" y="842521"/>
                </a:lnTo>
                <a:close/>
                <a:moveTo>
                  <a:pt x="3357591" y="847634"/>
                </a:moveTo>
                <a:lnTo>
                  <a:pt x="3347872" y="845465"/>
                </a:lnTo>
                <a:lnTo>
                  <a:pt x="3350964" y="844379"/>
                </a:lnTo>
                <a:lnTo>
                  <a:pt x="3358917" y="845826"/>
                </a:lnTo>
                <a:lnTo>
                  <a:pt x="3362009" y="846911"/>
                </a:lnTo>
                <a:close/>
                <a:moveTo>
                  <a:pt x="4186697" y="855228"/>
                </a:moveTo>
                <a:lnTo>
                  <a:pt x="4185282" y="854505"/>
                </a:lnTo>
                <a:lnTo>
                  <a:pt x="4185753" y="853420"/>
                </a:lnTo>
                <a:lnTo>
                  <a:pt x="4183397" y="853059"/>
                </a:lnTo>
                <a:lnTo>
                  <a:pt x="4187168" y="850889"/>
                </a:lnTo>
                <a:lnTo>
                  <a:pt x="4193294" y="851612"/>
                </a:lnTo>
                <a:lnTo>
                  <a:pt x="4191880" y="853059"/>
                </a:lnTo>
                <a:lnTo>
                  <a:pt x="4187168" y="853059"/>
                </a:lnTo>
                <a:close/>
                <a:moveTo>
                  <a:pt x="3232886" y="860653"/>
                </a:moveTo>
                <a:lnTo>
                  <a:pt x="3231943" y="857398"/>
                </a:lnTo>
                <a:lnTo>
                  <a:pt x="3239012" y="857398"/>
                </a:lnTo>
                <a:lnTo>
                  <a:pt x="3238070" y="859930"/>
                </a:lnTo>
                <a:close/>
                <a:moveTo>
                  <a:pt x="3202255" y="861737"/>
                </a:moveTo>
                <a:lnTo>
                  <a:pt x="3203198" y="858483"/>
                </a:lnTo>
                <a:lnTo>
                  <a:pt x="3209324" y="858948"/>
                </a:lnTo>
                <a:lnTo>
                  <a:pt x="3212152" y="858483"/>
                </a:lnTo>
                <a:lnTo>
                  <a:pt x="3208382" y="861273"/>
                </a:lnTo>
                <a:close/>
                <a:moveTo>
                  <a:pt x="3175456" y="873670"/>
                </a:moveTo>
                <a:lnTo>
                  <a:pt x="3173980" y="871500"/>
                </a:lnTo>
                <a:lnTo>
                  <a:pt x="3178898" y="871862"/>
                </a:lnTo>
                <a:lnTo>
                  <a:pt x="3185290" y="871500"/>
                </a:lnTo>
                <a:lnTo>
                  <a:pt x="3184798" y="872947"/>
                </a:lnTo>
                <a:close/>
                <a:moveTo>
                  <a:pt x="3195658" y="873670"/>
                </a:moveTo>
                <a:lnTo>
                  <a:pt x="3190474" y="873670"/>
                </a:lnTo>
                <a:lnTo>
                  <a:pt x="3188117" y="872857"/>
                </a:lnTo>
                <a:lnTo>
                  <a:pt x="3188117" y="872043"/>
                </a:lnTo>
                <a:lnTo>
                  <a:pt x="3190474" y="871500"/>
                </a:lnTo>
                <a:lnTo>
                  <a:pt x="3194244" y="872857"/>
                </a:lnTo>
                <a:lnTo>
                  <a:pt x="3194716" y="872043"/>
                </a:lnTo>
                <a:lnTo>
                  <a:pt x="3196600" y="872314"/>
                </a:lnTo>
                <a:close/>
                <a:moveTo>
                  <a:pt x="3209943" y="874755"/>
                </a:moveTo>
                <a:lnTo>
                  <a:pt x="3204200" y="874755"/>
                </a:lnTo>
                <a:lnTo>
                  <a:pt x="3199782" y="873177"/>
                </a:lnTo>
                <a:lnTo>
                  <a:pt x="3198014" y="871994"/>
                </a:lnTo>
                <a:lnTo>
                  <a:pt x="3198014" y="870416"/>
                </a:lnTo>
                <a:lnTo>
                  <a:pt x="3199782" y="870416"/>
                </a:lnTo>
                <a:lnTo>
                  <a:pt x="3205083" y="870416"/>
                </a:lnTo>
                <a:lnTo>
                  <a:pt x="3210826" y="871994"/>
                </a:lnTo>
                <a:lnTo>
                  <a:pt x="3212152" y="872783"/>
                </a:lnTo>
                <a:lnTo>
                  <a:pt x="3212152" y="874361"/>
                </a:lnTo>
                <a:close/>
                <a:moveTo>
                  <a:pt x="2982915" y="875623"/>
                </a:moveTo>
                <a:lnTo>
                  <a:pt x="2986523" y="875223"/>
                </a:lnTo>
                <a:lnTo>
                  <a:pt x="2980297" y="875117"/>
                </a:lnTo>
                <a:close/>
                <a:moveTo>
                  <a:pt x="2999137" y="878754"/>
                </a:moveTo>
                <a:lnTo>
                  <a:pt x="2998675" y="877884"/>
                </a:lnTo>
                <a:lnTo>
                  <a:pt x="3005192" y="877509"/>
                </a:lnTo>
                <a:lnTo>
                  <a:pt x="3007430" y="876306"/>
                </a:lnTo>
                <a:lnTo>
                  <a:pt x="3003597" y="875771"/>
                </a:lnTo>
                <a:lnTo>
                  <a:pt x="2999617" y="876642"/>
                </a:lnTo>
                <a:lnTo>
                  <a:pt x="2996098" y="878168"/>
                </a:lnTo>
                <a:close/>
                <a:moveTo>
                  <a:pt x="2705073" y="879918"/>
                </a:moveTo>
                <a:lnTo>
                  <a:pt x="2704007" y="878009"/>
                </a:lnTo>
                <a:lnTo>
                  <a:pt x="2703059" y="878373"/>
                </a:lnTo>
                <a:close/>
                <a:moveTo>
                  <a:pt x="2838367" y="883625"/>
                </a:moveTo>
                <a:lnTo>
                  <a:pt x="2844729" y="882859"/>
                </a:lnTo>
                <a:lnTo>
                  <a:pt x="2845064" y="882859"/>
                </a:lnTo>
                <a:lnTo>
                  <a:pt x="2838728" y="881800"/>
                </a:lnTo>
                <a:close/>
                <a:moveTo>
                  <a:pt x="2739821" y="884157"/>
                </a:moveTo>
                <a:lnTo>
                  <a:pt x="2742305" y="883885"/>
                </a:lnTo>
                <a:lnTo>
                  <a:pt x="2738604" y="883089"/>
                </a:lnTo>
                <a:close/>
                <a:moveTo>
                  <a:pt x="2855794" y="885153"/>
                </a:moveTo>
                <a:lnTo>
                  <a:pt x="2858484" y="885103"/>
                </a:lnTo>
                <a:lnTo>
                  <a:pt x="2855689" y="884635"/>
                </a:lnTo>
                <a:close/>
                <a:moveTo>
                  <a:pt x="2798267" y="885965"/>
                </a:moveTo>
                <a:lnTo>
                  <a:pt x="2804866" y="885241"/>
                </a:lnTo>
                <a:lnTo>
                  <a:pt x="2804866" y="882710"/>
                </a:lnTo>
                <a:lnTo>
                  <a:pt x="2801096" y="882349"/>
                </a:lnTo>
                <a:lnTo>
                  <a:pt x="2799681" y="881264"/>
                </a:lnTo>
                <a:lnTo>
                  <a:pt x="2796854" y="883795"/>
                </a:lnTo>
                <a:lnTo>
                  <a:pt x="2791669" y="883795"/>
                </a:lnTo>
                <a:lnTo>
                  <a:pt x="2791669" y="882349"/>
                </a:lnTo>
                <a:lnTo>
                  <a:pt x="2795440" y="880179"/>
                </a:lnTo>
                <a:lnTo>
                  <a:pt x="2804866" y="880179"/>
                </a:lnTo>
                <a:lnTo>
                  <a:pt x="2807694" y="883434"/>
                </a:lnTo>
                <a:lnTo>
                  <a:pt x="2821835" y="882349"/>
                </a:lnTo>
                <a:lnTo>
                  <a:pt x="2838102" y="883649"/>
                </a:lnTo>
                <a:lnTo>
                  <a:pt x="2836094" y="882859"/>
                </a:lnTo>
                <a:lnTo>
                  <a:pt x="2836798" y="881478"/>
                </a:lnTo>
                <a:lnTo>
                  <a:pt x="2819728" y="878624"/>
                </a:lnTo>
                <a:lnTo>
                  <a:pt x="2818657" y="879095"/>
                </a:lnTo>
                <a:lnTo>
                  <a:pt x="2818932" y="878491"/>
                </a:lnTo>
                <a:lnTo>
                  <a:pt x="2799775" y="875288"/>
                </a:lnTo>
                <a:lnTo>
                  <a:pt x="2800751" y="877286"/>
                </a:lnTo>
                <a:lnTo>
                  <a:pt x="2788970" y="877648"/>
                </a:lnTo>
                <a:lnTo>
                  <a:pt x="2779544" y="879095"/>
                </a:lnTo>
                <a:lnTo>
                  <a:pt x="2781430" y="876563"/>
                </a:lnTo>
                <a:lnTo>
                  <a:pt x="2782372" y="874032"/>
                </a:lnTo>
                <a:lnTo>
                  <a:pt x="2786614" y="873670"/>
                </a:lnTo>
                <a:lnTo>
                  <a:pt x="2785199" y="874394"/>
                </a:lnTo>
                <a:lnTo>
                  <a:pt x="2782372" y="875117"/>
                </a:lnTo>
                <a:lnTo>
                  <a:pt x="2785199" y="877286"/>
                </a:lnTo>
                <a:lnTo>
                  <a:pt x="2794625" y="875478"/>
                </a:lnTo>
                <a:lnTo>
                  <a:pt x="2795352" y="874549"/>
                </a:lnTo>
                <a:lnTo>
                  <a:pt x="2782120" y="872337"/>
                </a:lnTo>
                <a:lnTo>
                  <a:pt x="2778440" y="874032"/>
                </a:lnTo>
                <a:lnTo>
                  <a:pt x="2777027" y="876563"/>
                </a:lnTo>
                <a:lnTo>
                  <a:pt x="2773729" y="876563"/>
                </a:lnTo>
                <a:lnTo>
                  <a:pt x="2769018" y="874032"/>
                </a:lnTo>
                <a:lnTo>
                  <a:pt x="2767604" y="875840"/>
                </a:lnTo>
                <a:lnTo>
                  <a:pt x="2764778" y="874032"/>
                </a:lnTo>
                <a:lnTo>
                  <a:pt x="2756770" y="872223"/>
                </a:lnTo>
                <a:lnTo>
                  <a:pt x="2752059" y="872223"/>
                </a:lnTo>
                <a:lnTo>
                  <a:pt x="2752059" y="874393"/>
                </a:lnTo>
                <a:lnTo>
                  <a:pt x="2754886" y="874393"/>
                </a:lnTo>
                <a:lnTo>
                  <a:pt x="2751588" y="875478"/>
                </a:lnTo>
                <a:lnTo>
                  <a:pt x="2742637" y="872223"/>
                </a:lnTo>
                <a:lnTo>
                  <a:pt x="2736984" y="872946"/>
                </a:lnTo>
                <a:lnTo>
                  <a:pt x="2735100" y="875478"/>
                </a:lnTo>
                <a:lnTo>
                  <a:pt x="2735100" y="874032"/>
                </a:lnTo>
                <a:lnTo>
                  <a:pt x="2733686" y="873308"/>
                </a:lnTo>
                <a:lnTo>
                  <a:pt x="2733215" y="874755"/>
                </a:lnTo>
                <a:lnTo>
                  <a:pt x="2730860" y="876563"/>
                </a:lnTo>
                <a:lnTo>
                  <a:pt x="2728975" y="875840"/>
                </a:lnTo>
                <a:lnTo>
                  <a:pt x="2728975" y="874393"/>
                </a:lnTo>
                <a:lnTo>
                  <a:pt x="2729918" y="872223"/>
                </a:lnTo>
                <a:lnTo>
                  <a:pt x="2724264" y="876924"/>
                </a:lnTo>
                <a:lnTo>
                  <a:pt x="2717669" y="880179"/>
                </a:lnTo>
                <a:lnTo>
                  <a:pt x="2717669" y="879094"/>
                </a:lnTo>
                <a:lnTo>
                  <a:pt x="2713900" y="876563"/>
                </a:lnTo>
                <a:lnTo>
                  <a:pt x="2710602" y="876563"/>
                </a:lnTo>
                <a:lnTo>
                  <a:pt x="2712958" y="878009"/>
                </a:lnTo>
                <a:lnTo>
                  <a:pt x="2712016" y="880179"/>
                </a:lnTo>
                <a:lnTo>
                  <a:pt x="2708712" y="880360"/>
                </a:lnTo>
                <a:lnTo>
                  <a:pt x="2712012" y="880541"/>
                </a:lnTo>
                <a:lnTo>
                  <a:pt x="2715312" y="878732"/>
                </a:lnTo>
                <a:lnTo>
                  <a:pt x="2715312" y="880541"/>
                </a:lnTo>
                <a:lnTo>
                  <a:pt x="2720967" y="880541"/>
                </a:lnTo>
                <a:lnTo>
                  <a:pt x="2727216" y="879695"/>
                </a:lnTo>
                <a:lnTo>
                  <a:pt x="2725821" y="879037"/>
                </a:lnTo>
                <a:lnTo>
                  <a:pt x="2730910" y="878009"/>
                </a:lnTo>
                <a:lnTo>
                  <a:pt x="2743866" y="882463"/>
                </a:lnTo>
                <a:lnTo>
                  <a:pt x="2748900" y="883162"/>
                </a:lnTo>
                <a:lnTo>
                  <a:pt x="2753019" y="882710"/>
                </a:lnTo>
                <a:lnTo>
                  <a:pt x="2757614" y="883202"/>
                </a:lnTo>
                <a:lnTo>
                  <a:pt x="2758280" y="882349"/>
                </a:lnTo>
                <a:lnTo>
                  <a:pt x="2759366" y="883390"/>
                </a:lnTo>
                <a:lnTo>
                  <a:pt x="2762155" y="883689"/>
                </a:lnTo>
                <a:lnTo>
                  <a:pt x="2764614" y="883217"/>
                </a:lnTo>
                <a:lnTo>
                  <a:pt x="2768233" y="884085"/>
                </a:lnTo>
                <a:lnTo>
                  <a:pt x="2767874" y="884300"/>
                </a:lnTo>
                <a:lnTo>
                  <a:pt x="2773286" y="884880"/>
                </a:lnTo>
                <a:lnTo>
                  <a:pt x="2787426" y="882710"/>
                </a:lnTo>
                <a:lnTo>
                  <a:pt x="2784127" y="884157"/>
                </a:lnTo>
                <a:lnTo>
                  <a:pt x="2786012" y="885965"/>
                </a:lnTo>
                <a:close/>
                <a:moveTo>
                  <a:pt x="2855300" y="887773"/>
                </a:moveTo>
                <a:lnTo>
                  <a:pt x="2855300" y="886327"/>
                </a:lnTo>
                <a:lnTo>
                  <a:pt x="2851057" y="885241"/>
                </a:lnTo>
                <a:lnTo>
                  <a:pt x="2854099" y="885185"/>
                </a:lnTo>
                <a:lnTo>
                  <a:pt x="2851260" y="884519"/>
                </a:lnTo>
                <a:lnTo>
                  <a:pt x="2851051" y="883860"/>
                </a:lnTo>
                <a:lnTo>
                  <a:pt x="2848332" y="883406"/>
                </a:lnTo>
                <a:lnTo>
                  <a:pt x="2847455" y="884391"/>
                </a:lnTo>
                <a:lnTo>
                  <a:pt x="2847076" y="885030"/>
                </a:lnTo>
                <a:close/>
                <a:moveTo>
                  <a:pt x="3061909" y="890874"/>
                </a:moveTo>
                <a:lnTo>
                  <a:pt x="3079186" y="889581"/>
                </a:lnTo>
                <a:lnTo>
                  <a:pt x="3094210" y="889581"/>
                </a:lnTo>
                <a:lnTo>
                  <a:pt x="3032864" y="880027"/>
                </a:lnTo>
                <a:lnTo>
                  <a:pt x="3032658" y="880138"/>
                </a:lnTo>
                <a:lnTo>
                  <a:pt x="3032558" y="879979"/>
                </a:lnTo>
                <a:lnTo>
                  <a:pt x="3022238" y="878372"/>
                </a:lnTo>
                <a:lnTo>
                  <a:pt x="3017993" y="877779"/>
                </a:lnTo>
                <a:lnTo>
                  <a:pt x="3009848" y="879011"/>
                </a:lnTo>
                <a:lnTo>
                  <a:pt x="3006986" y="880270"/>
                </a:lnTo>
                <a:close/>
                <a:moveTo>
                  <a:pt x="3109352" y="894282"/>
                </a:moveTo>
                <a:lnTo>
                  <a:pt x="3115276" y="892862"/>
                </a:lnTo>
                <a:lnTo>
                  <a:pt x="3105581" y="891352"/>
                </a:lnTo>
                <a:lnTo>
                  <a:pt x="3105581" y="892113"/>
                </a:lnTo>
                <a:lnTo>
                  <a:pt x="3105581" y="893197"/>
                </a:lnTo>
                <a:lnTo>
                  <a:pt x="3106524" y="893197"/>
                </a:lnTo>
                <a:lnTo>
                  <a:pt x="3110766" y="892474"/>
                </a:lnTo>
                <a:close/>
                <a:moveTo>
                  <a:pt x="3667517" y="900791"/>
                </a:moveTo>
                <a:lnTo>
                  <a:pt x="3656310" y="898931"/>
                </a:lnTo>
                <a:lnTo>
                  <a:pt x="3652724" y="900327"/>
                </a:lnTo>
                <a:lnTo>
                  <a:pt x="3651827" y="898931"/>
                </a:lnTo>
                <a:lnTo>
                  <a:pt x="3655862" y="897536"/>
                </a:lnTo>
                <a:lnTo>
                  <a:pt x="3666172" y="898931"/>
                </a:lnTo>
                <a:lnTo>
                  <a:pt x="3670206" y="900327"/>
                </a:lnTo>
                <a:close/>
                <a:moveTo>
                  <a:pt x="3177697" y="901514"/>
                </a:moveTo>
                <a:lnTo>
                  <a:pt x="3179340" y="901388"/>
                </a:lnTo>
                <a:lnTo>
                  <a:pt x="3177580" y="901155"/>
                </a:lnTo>
                <a:close/>
                <a:moveTo>
                  <a:pt x="3304046" y="921403"/>
                </a:moveTo>
                <a:lnTo>
                  <a:pt x="3300511" y="920318"/>
                </a:lnTo>
                <a:lnTo>
                  <a:pt x="3296976" y="919233"/>
                </a:lnTo>
                <a:lnTo>
                  <a:pt x="3297482" y="917063"/>
                </a:lnTo>
                <a:lnTo>
                  <a:pt x="3303541" y="918510"/>
                </a:lnTo>
                <a:close/>
                <a:moveTo>
                  <a:pt x="4100025" y="953948"/>
                </a:moveTo>
                <a:lnTo>
                  <a:pt x="4086269" y="951444"/>
                </a:lnTo>
                <a:lnTo>
                  <a:pt x="4084435" y="948524"/>
                </a:lnTo>
                <a:lnTo>
                  <a:pt x="4090854" y="951028"/>
                </a:lnTo>
                <a:lnTo>
                  <a:pt x="4101400" y="952696"/>
                </a:lnTo>
                <a:close/>
                <a:moveTo>
                  <a:pt x="3596220" y="955033"/>
                </a:moveTo>
                <a:lnTo>
                  <a:pt x="3593864" y="952353"/>
                </a:lnTo>
                <a:lnTo>
                  <a:pt x="3599520" y="952735"/>
                </a:lnTo>
                <a:lnTo>
                  <a:pt x="3600933" y="950821"/>
                </a:lnTo>
                <a:lnTo>
                  <a:pt x="3603760" y="948524"/>
                </a:lnTo>
                <a:lnTo>
                  <a:pt x="3602818" y="952735"/>
                </a:lnTo>
                <a:close/>
                <a:moveTo>
                  <a:pt x="4132031" y="961542"/>
                </a:moveTo>
                <a:lnTo>
                  <a:pt x="4125433" y="959682"/>
                </a:lnTo>
                <a:lnTo>
                  <a:pt x="4131559" y="959372"/>
                </a:lnTo>
                <a:lnTo>
                  <a:pt x="4139570" y="960612"/>
                </a:lnTo>
                <a:close/>
                <a:moveTo>
                  <a:pt x="3431174" y="962626"/>
                </a:moveTo>
                <a:lnTo>
                  <a:pt x="3429868" y="961048"/>
                </a:lnTo>
                <a:lnTo>
                  <a:pt x="3430738" y="958287"/>
                </a:lnTo>
                <a:lnTo>
                  <a:pt x="3432478" y="959470"/>
                </a:lnTo>
                <a:lnTo>
                  <a:pt x="3435523" y="959470"/>
                </a:lnTo>
                <a:lnTo>
                  <a:pt x="3433783" y="961048"/>
                </a:lnTo>
                <a:close/>
                <a:moveTo>
                  <a:pt x="3446834" y="962627"/>
                </a:moveTo>
                <a:lnTo>
                  <a:pt x="3442121" y="960349"/>
                </a:lnTo>
                <a:lnTo>
                  <a:pt x="3438350" y="960349"/>
                </a:lnTo>
                <a:lnTo>
                  <a:pt x="3440707" y="959372"/>
                </a:lnTo>
                <a:lnTo>
                  <a:pt x="3446834" y="960674"/>
                </a:lnTo>
                <a:lnTo>
                  <a:pt x="3448247" y="961976"/>
                </a:lnTo>
                <a:close/>
                <a:moveTo>
                  <a:pt x="3865303" y="969135"/>
                </a:moveTo>
                <a:lnTo>
                  <a:pt x="3866717" y="967557"/>
                </a:lnTo>
                <a:lnTo>
                  <a:pt x="3870958" y="964796"/>
                </a:lnTo>
                <a:lnTo>
                  <a:pt x="3873786" y="965585"/>
                </a:lnTo>
                <a:lnTo>
                  <a:pt x="3870487" y="968741"/>
                </a:lnTo>
                <a:close/>
                <a:moveTo>
                  <a:pt x="3713921" y="970220"/>
                </a:moveTo>
                <a:lnTo>
                  <a:pt x="3703280" y="970220"/>
                </a:lnTo>
                <a:lnTo>
                  <a:pt x="3699894" y="968051"/>
                </a:lnTo>
                <a:lnTo>
                  <a:pt x="3718274" y="968051"/>
                </a:lnTo>
                <a:close/>
                <a:moveTo>
                  <a:pt x="3831373" y="979983"/>
                </a:moveTo>
                <a:lnTo>
                  <a:pt x="3832787" y="977303"/>
                </a:lnTo>
                <a:lnTo>
                  <a:pt x="3837028" y="973857"/>
                </a:lnTo>
                <a:lnTo>
                  <a:pt x="3846454" y="973474"/>
                </a:lnTo>
                <a:lnTo>
                  <a:pt x="3852580" y="973857"/>
                </a:lnTo>
                <a:lnTo>
                  <a:pt x="3851166" y="975389"/>
                </a:lnTo>
                <a:lnTo>
                  <a:pt x="3846454" y="977686"/>
                </a:lnTo>
                <a:lnTo>
                  <a:pt x="3845039" y="974241"/>
                </a:lnTo>
                <a:lnTo>
                  <a:pt x="3840799" y="975006"/>
                </a:lnTo>
                <a:lnTo>
                  <a:pt x="3836086" y="978835"/>
                </a:lnTo>
                <a:close/>
                <a:moveTo>
                  <a:pt x="3853993" y="981069"/>
                </a:moveTo>
                <a:lnTo>
                  <a:pt x="3853993" y="978307"/>
                </a:lnTo>
                <a:lnTo>
                  <a:pt x="3859177" y="977124"/>
                </a:lnTo>
                <a:lnTo>
                  <a:pt x="3861062" y="976729"/>
                </a:lnTo>
                <a:lnTo>
                  <a:pt x="3861062" y="978701"/>
                </a:lnTo>
                <a:lnTo>
                  <a:pt x="3856349" y="979885"/>
                </a:lnTo>
                <a:close/>
                <a:moveTo>
                  <a:pt x="3474638" y="983238"/>
                </a:moveTo>
                <a:lnTo>
                  <a:pt x="3473695" y="981069"/>
                </a:lnTo>
                <a:lnTo>
                  <a:pt x="3477936" y="981792"/>
                </a:lnTo>
                <a:lnTo>
                  <a:pt x="3482177" y="981069"/>
                </a:lnTo>
                <a:lnTo>
                  <a:pt x="3480764" y="982154"/>
                </a:lnTo>
                <a:close/>
                <a:moveTo>
                  <a:pt x="3817338" y="983238"/>
                </a:moveTo>
                <a:lnTo>
                  <a:pt x="3810067" y="982153"/>
                </a:lnTo>
                <a:lnTo>
                  <a:pt x="3807340" y="981430"/>
                </a:lnTo>
                <a:lnTo>
                  <a:pt x="3809612" y="979983"/>
                </a:lnTo>
                <a:lnTo>
                  <a:pt x="3816429" y="981069"/>
                </a:lnTo>
                <a:lnTo>
                  <a:pt x="3820064" y="979983"/>
                </a:lnTo>
                <a:close/>
                <a:moveTo>
                  <a:pt x="3761594" y="984323"/>
                </a:moveTo>
                <a:lnTo>
                  <a:pt x="3756545" y="983140"/>
                </a:lnTo>
                <a:lnTo>
                  <a:pt x="3755030" y="982252"/>
                </a:lnTo>
                <a:lnTo>
                  <a:pt x="3755535" y="981069"/>
                </a:lnTo>
                <a:lnTo>
                  <a:pt x="3759070" y="982844"/>
                </a:lnTo>
                <a:lnTo>
                  <a:pt x="3762100" y="982252"/>
                </a:lnTo>
                <a:close/>
                <a:moveTo>
                  <a:pt x="3846925" y="984323"/>
                </a:moveTo>
                <a:lnTo>
                  <a:pt x="3848665" y="981986"/>
                </a:lnTo>
                <a:lnTo>
                  <a:pt x="3852145" y="979983"/>
                </a:lnTo>
                <a:lnTo>
                  <a:pt x="3852580" y="981986"/>
                </a:lnTo>
                <a:lnTo>
                  <a:pt x="3848665" y="983989"/>
                </a:lnTo>
                <a:close/>
                <a:moveTo>
                  <a:pt x="3438228" y="985407"/>
                </a:moveTo>
                <a:lnTo>
                  <a:pt x="3436937" y="983238"/>
                </a:lnTo>
                <a:lnTo>
                  <a:pt x="3441670" y="983548"/>
                </a:lnTo>
                <a:lnTo>
                  <a:pt x="3446834" y="983238"/>
                </a:lnTo>
                <a:lnTo>
                  <a:pt x="3445113" y="984168"/>
                </a:lnTo>
                <a:close/>
                <a:moveTo>
                  <a:pt x="3448247" y="985408"/>
                </a:moveTo>
                <a:lnTo>
                  <a:pt x="3452489" y="982877"/>
                </a:lnTo>
                <a:lnTo>
                  <a:pt x="3463799" y="982153"/>
                </a:lnTo>
                <a:lnTo>
                  <a:pt x="3470867" y="982153"/>
                </a:lnTo>
                <a:lnTo>
                  <a:pt x="3464741" y="984323"/>
                </a:lnTo>
                <a:lnTo>
                  <a:pt x="3456730" y="984685"/>
                </a:lnTo>
                <a:close/>
                <a:moveTo>
                  <a:pt x="3837971" y="985408"/>
                </a:moveTo>
                <a:lnTo>
                  <a:pt x="3834201" y="984323"/>
                </a:lnTo>
                <a:lnTo>
                  <a:pt x="3836086" y="982877"/>
                </a:lnTo>
                <a:lnTo>
                  <a:pt x="3843155" y="982153"/>
                </a:lnTo>
                <a:lnTo>
                  <a:pt x="3846925" y="979983"/>
                </a:lnTo>
                <a:lnTo>
                  <a:pt x="3845040" y="982877"/>
                </a:lnTo>
                <a:close/>
                <a:moveTo>
                  <a:pt x="3434110" y="987578"/>
                </a:moveTo>
                <a:lnTo>
                  <a:pt x="3430340" y="984865"/>
                </a:lnTo>
                <a:lnTo>
                  <a:pt x="3420914" y="985640"/>
                </a:lnTo>
                <a:lnTo>
                  <a:pt x="3415730" y="985640"/>
                </a:lnTo>
                <a:lnTo>
                  <a:pt x="3419501" y="983315"/>
                </a:lnTo>
                <a:lnTo>
                  <a:pt x="3428455" y="982153"/>
                </a:lnTo>
                <a:lnTo>
                  <a:pt x="3432696" y="984865"/>
                </a:lnTo>
                <a:close/>
                <a:moveTo>
                  <a:pt x="3569992" y="988662"/>
                </a:moveTo>
                <a:lnTo>
                  <a:pt x="3564175" y="987360"/>
                </a:lnTo>
                <a:lnTo>
                  <a:pt x="3567083" y="984323"/>
                </a:lnTo>
                <a:lnTo>
                  <a:pt x="3576778" y="985191"/>
                </a:lnTo>
                <a:lnTo>
                  <a:pt x="3581140" y="984323"/>
                </a:lnTo>
                <a:lnTo>
                  <a:pt x="3578232" y="988228"/>
                </a:lnTo>
                <a:close/>
                <a:moveTo>
                  <a:pt x="3599048" y="990832"/>
                </a:moveTo>
                <a:lnTo>
                  <a:pt x="3598576" y="989024"/>
                </a:lnTo>
                <a:lnTo>
                  <a:pt x="3595748" y="987939"/>
                </a:lnTo>
                <a:lnTo>
                  <a:pt x="3592450" y="989024"/>
                </a:lnTo>
                <a:lnTo>
                  <a:pt x="3592921" y="986854"/>
                </a:lnTo>
                <a:lnTo>
                  <a:pt x="3599048" y="986492"/>
                </a:lnTo>
                <a:lnTo>
                  <a:pt x="3600932" y="987578"/>
                </a:lnTo>
                <a:lnTo>
                  <a:pt x="3599519" y="989024"/>
                </a:lnTo>
                <a:close/>
                <a:moveTo>
                  <a:pt x="3697269" y="991917"/>
                </a:moveTo>
                <a:lnTo>
                  <a:pt x="3692825" y="990832"/>
                </a:lnTo>
                <a:lnTo>
                  <a:pt x="3693230" y="988662"/>
                </a:lnTo>
                <a:lnTo>
                  <a:pt x="3696057" y="990470"/>
                </a:lnTo>
                <a:lnTo>
                  <a:pt x="3698480" y="990470"/>
                </a:lnTo>
                <a:close/>
                <a:moveTo>
                  <a:pt x="3637616" y="993002"/>
                </a:moveTo>
                <a:lnTo>
                  <a:pt x="3625040" y="993002"/>
                </a:lnTo>
                <a:lnTo>
                  <a:pt x="3622138" y="989747"/>
                </a:lnTo>
                <a:lnTo>
                  <a:pt x="3630844" y="991142"/>
                </a:lnTo>
                <a:lnTo>
                  <a:pt x="3640517" y="990213"/>
                </a:lnTo>
                <a:close/>
                <a:moveTo>
                  <a:pt x="3394633" y="1000596"/>
                </a:moveTo>
                <a:lnTo>
                  <a:pt x="3391370" y="998426"/>
                </a:lnTo>
                <a:lnTo>
                  <a:pt x="3390283" y="996876"/>
                </a:lnTo>
                <a:lnTo>
                  <a:pt x="3393002" y="996256"/>
                </a:lnTo>
                <a:lnTo>
                  <a:pt x="3395721" y="996256"/>
                </a:lnTo>
                <a:lnTo>
                  <a:pt x="3395721" y="997496"/>
                </a:lnTo>
                <a:lnTo>
                  <a:pt x="3397352" y="997806"/>
                </a:lnTo>
                <a:lnTo>
                  <a:pt x="3395178" y="998736"/>
                </a:lnTo>
                <a:lnTo>
                  <a:pt x="3395721" y="999665"/>
                </a:lnTo>
                <a:close/>
                <a:moveTo>
                  <a:pt x="3697067" y="1002765"/>
                </a:moveTo>
                <a:lnTo>
                  <a:pt x="3694711" y="1002404"/>
                </a:lnTo>
                <a:lnTo>
                  <a:pt x="3685757" y="1002765"/>
                </a:lnTo>
                <a:lnTo>
                  <a:pt x="3685757" y="1001681"/>
                </a:lnTo>
                <a:lnTo>
                  <a:pt x="3699894" y="1000596"/>
                </a:lnTo>
                <a:lnTo>
                  <a:pt x="3698481" y="1001681"/>
                </a:lnTo>
                <a:close/>
                <a:moveTo>
                  <a:pt x="3666628" y="1003850"/>
                </a:moveTo>
                <a:lnTo>
                  <a:pt x="3666142" y="1000404"/>
                </a:lnTo>
                <a:lnTo>
                  <a:pt x="3664684" y="995809"/>
                </a:lnTo>
                <a:lnTo>
                  <a:pt x="3667600" y="994661"/>
                </a:lnTo>
                <a:lnTo>
                  <a:pt x="3666628" y="992747"/>
                </a:lnTo>
                <a:lnTo>
                  <a:pt x="3663712" y="993512"/>
                </a:lnTo>
                <a:lnTo>
                  <a:pt x="3661768" y="993895"/>
                </a:lnTo>
                <a:lnTo>
                  <a:pt x="3660310" y="993512"/>
                </a:lnTo>
                <a:lnTo>
                  <a:pt x="3664684" y="992363"/>
                </a:lnTo>
                <a:lnTo>
                  <a:pt x="3664684" y="990832"/>
                </a:lnTo>
                <a:lnTo>
                  <a:pt x="3667600" y="991598"/>
                </a:lnTo>
                <a:lnTo>
                  <a:pt x="3671488" y="992363"/>
                </a:lnTo>
                <a:lnTo>
                  <a:pt x="3671002" y="994661"/>
                </a:lnTo>
                <a:lnTo>
                  <a:pt x="3672946" y="998872"/>
                </a:lnTo>
                <a:lnTo>
                  <a:pt x="3675861" y="998489"/>
                </a:lnTo>
                <a:lnTo>
                  <a:pt x="3671002" y="1001170"/>
                </a:lnTo>
                <a:close/>
                <a:moveTo>
                  <a:pt x="3933163" y="1015783"/>
                </a:moveTo>
                <a:lnTo>
                  <a:pt x="3937687" y="1010396"/>
                </a:lnTo>
                <a:lnTo>
                  <a:pt x="3944473" y="1006019"/>
                </a:lnTo>
                <a:lnTo>
                  <a:pt x="3944473" y="1007029"/>
                </a:lnTo>
                <a:lnTo>
                  <a:pt x="3943116" y="1007366"/>
                </a:lnTo>
                <a:lnTo>
                  <a:pt x="3942211" y="1009386"/>
                </a:lnTo>
                <a:lnTo>
                  <a:pt x="3937687" y="1014100"/>
                </a:lnTo>
                <a:close/>
                <a:moveTo>
                  <a:pt x="3392168" y="1027716"/>
                </a:moveTo>
                <a:lnTo>
                  <a:pt x="3388870" y="1027282"/>
                </a:lnTo>
                <a:lnTo>
                  <a:pt x="3390755" y="1024678"/>
                </a:lnTo>
                <a:lnTo>
                  <a:pt x="3397352" y="1025546"/>
                </a:lnTo>
                <a:lnTo>
                  <a:pt x="3400180" y="1023377"/>
                </a:lnTo>
                <a:lnTo>
                  <a:pt x="3399708" y="1026414"/>
                </a:lnTo>
                <a:close/>
                <a:moveTo>
                  <a:pt x="3931566" y="1028801"/>
                </a:moveTo>
                <a:lnTo>
                  <a:pt x="3929845" y="1025797"/>
                </a:lnTo>
                <a:lnTo>
                  <a:pt x="3924681" y="1022417"/>
                </a:lnTo>
                <a:lnTo>
                  <a:pt x="3924681" y="1020915"/>
                </a:lnTo>
                <a:lnTo>
                  <a:pt x="3926833" y="1019037"/>
                </a:lnTo>
                <a:lnTo>
                  <a:pt x="3925973" y="1021290"/>
                </a:lnTo>
                <a:lnTo>
                  <a:pt x="3927263" y="1023544"/>
                </a:lnTo>
                <a:lnTo>
                  <a:pt x="3932427" y="1021666"/>
                </a:lnTo>
                <a:lnTo>
                  <a:pt x="3932858" y="1023919"/>
                </a:lnTo>
                <a:lnTo>
                  <a:pt x="3934578" y="1024670"/>
                </a:lnTo>
                <a:lnTo>
                  <a:pt x="3934148" y="1027299"/>
                </a:lnTo>
                <a:close/>
                <a:moveTo>
                  <a:pt x="3342087" y="1036395"/>
                </a:moveTo>
                <a:lnTo>
                  <a:pt x="3339517" y="1034021"/>
                </a:lnTo>
                <a:lnTo>
                  <a:pt x="3337975" y="1030970"/>
                </a:lnTo>
                <a:lnTo>
                  <a:pt x="3340546" y="1033004"/>
                </a:lnTo>
                <a:lnTo>
                  <a:pt x="3345686" y="1034021"/>
                </a:lnTo>
                <a:lnTo>
                  <a:pt x="3349285" y="1033682"/>
                </a:lnTo>
                <a:lnTo>
                  <a:pt x="3346201" y="1035378"/>
                </a:lnTo>
                <a:close/>
                <a:moveTo>
                  <a:pt x="3742130" y="1037479"/>
                </a:moveTo>
                <a:lnTo>
                  <a:pt x="3740752" y="1033034"/>
                </a:lnTo>
                <a:lnTo>
                  <a:pt x="3739833" y="1033775"/>
                </a:lnTo>
                <a:lnTo>
                  <a:pt x="3738454" y="1032663"/>
                </a:lnTo>
                <a:lnTo>
                  <a:pt x="3739833" y="1029330"/>
                </a:lnTo>
                <a:lnTo>
                  <a:pt x="3735238" y="1030071"/>
                </a:lnTo>
                <a:lnTo>
                  <a:pt x="3735698" y="1027107"/>
                </a:lnTo>
                <a:lnTo>
                  <a:pt x="3740292" y="1025255"/>
                </a:lnTo>
                <a:lnTo>
                  <a:pt x="3740292" y="1022291"/>
                </a:lnTo>
                <a:lnTo>
                  <a:pt x="3743508" y="1025996"/>
                </a:lnTo>
                <a:lnTo>
                  <a:pt x="3749023" y="1029330"/>
                </a:lnTo>
                <a:lnTo>
                  <a:pt x="3753617" y="1030441"/>
                </a:lnTo>
                <a:lnTo>
                  <a:pt x="3752698" y="1032663"/>
                </a:lnTo>
                <a:lnTo>
                  <a:pt x="3752698" y="1035257"/>
                </a:lnTo>
                <a:lnTo>
                  <a:pt x="3747644" y="1036368"/>
                </a:lnTo>
                <a:close/>
                <a:moveTo>
                  <a:pt x="3374733" y="1037480"/>
                </a:moveTo>
                <a:lnTo>
                  <a:pt x="3369077" y="1035853"/>
                </a:lnTo>
                <a:lnTo>
                  <a:pt x="3369077" y="1035527"/>
                </a:lnTo>
                <a:lnTo>
                  <a:pt x="3370492" y="1034876"/>
                </a:lnTo>
                <a:lnTo>
                  <a:pt x="3371434" y="1034876"/>
                </a:lnTo>
                <a:lnTo>
                  <a:pt x="3371434" y="1034225"/>
                </a:lnTo>
                <a:lnTo>
                  <a:pt x="3372377" y="1035853"/>
                </a:lnTo>
                <a:lnTo>
                  <a:pt x="3376146" y="1035853"/>
                </a:lnTo>
                <a:close/>
                <a:moveTo>
                  <a:pt x="3189614" y="1047244"/>
                </a:moveTo>
                <a:lnTo>
                  <a:pt x="3188117" y="1045764"/>
                </a:lnTo>
                <a:lnTo>
                  <a:pt x="3191111" y="1043989"/>
                </a:lnTo>
                <a:lnTo>
                  <a:pt x="3195602" y="1044285"/>
                </a:lnTo>
                <a:lnTo>
                  <a:pt x="3196600" y="1046652"/>
                </a:lnTo>
                <a:lnTo>
                  <a:pt x="3195602" y="1046060"/>
                </a:lnTo>
                <a:lnTo>
                  <a:pt x="3193107" y="1045764"/>
                </a:lnTo>
                <a:lnTo>
                  <a:pt x="3191610" y="1046948"/>
                </a:lnTo>
                <a:close/>
                <a:moveTo>
                  <a:pt x="3202853" y="1047244"/>
                </a:moveTo>
                <a:lnTo>
                  <a:pt x="3199427" y="1047244"/>
                </a:lnTo>
                <a:lnTo>
                  <a:pt x="3200406" y="1045435"/>
                </a:lnTo>
                <a:lnTo>
                  <a:pt x="3205300" y="1044351"/>
                </a:lnTo>
                <a:lnTo>
                  <a:pt x="3202853" y="1042904"/>
                </a:lnTo>
                <a:lnTo>
                  <a:pt x="3205300" y="1041819"/>
                </a:lnTo>
                <a:lnTo>
                  <a:pt x="3209215" y="1043989"/>
                </a:lnTo>
                <a:lnTo>
                  <a:pt x="3212152" y="1044351"/>
                </a:lnTo>
                <a:lnTo>
                  <a:pt x="3210194" y="1046521"/>
                </a:lnTo>
                <a:close/>
                <a:moveTo>
                  <a:pt x="3188588" y="1049413"/>
                </a:moveTo>
                <a:lnTo>
                  <a:pt x="3182934" y="1047342"/>
                </a:lnTo>
                <a:lnTo>
                  <a:pt x="3179635" y="1048230"/>
                </a:lnTo>
                <a:lnTo>
                  <a:pt x="3181520" y="1046158"/>
                </a:lnTo>
                <a:lnTo>
                  <a:pt x="3189060" y="1047046"/>
                </a:lnTo>
                <a:lnTo>
                  <a:pt x="3190945" y="1048526"/>
                </a:lnTo>
                <a:close/>
                <a:moveTo>
                  <a:pt x="3238542" y="1054837"/>
                </a:moveTo>
                <a:lnTo>
                  <a:pt x="3229116" y="1054024"/>
                </a:lnTo>
                <a:lnTo>
                  <a:pt x="3224875" y="1054837"/>
                </a:lnTo>
                <a:lnTo>
                  <a:pt x="3232886" y="1052667"/>
                </a:lnTo>
                <a:lnTo>
                  <a:pt x="3240426" y="1053210"/>
                </a:lnTo>
                <a:close/>
                <a:moveTo>
                  <a:pt x="3250709" y="1055922"/>
                </a:moveTo>
                <a:lnTo>
                  <a:pt x="3248909" y="1055379"/>
                </a:lnTo>
                <a:lnTo>
                  <a:pt x="3253408" y="1054294"/>
                </a:lnTo>
                <a:lnTo>
                  <a:pt x="3258806" y="1053752"/>
                </a:lnTo>
                <a:lnTo>
                  <a:pt x="3257456" y="1055379"/>
                </a:lnTo>
                <a:close/>
                <a:moveTo>
                  <a:pt x="2986804" y="1059899"/>
                </a:moveTo>
                <a:lnTo>
                  <a:pt x="2983504" y="1059899"/>
                </a:lnTo>
                <a:lnTo>
                  <a:pt x="2983504" y="1059709"/>
                </a:lnTo>
                <a:close/>
                <a:moveTo>
                  <a:pt x="2985008" y="1077619"/>
                </a:moveTo>
                <a:lnTo>
                  <a:pt x="2980768" y="1076602"/>
                </a:lnTo>
                <a:lnTo>
                  <a:pt x="2978882" y="1073551"/>
                </a:lnTo>
                <a:lnTo>
                  <a:pt x="2982181" y="1072194"/>
                </a:lnTo>
                <a:lnTo>
                  <a:pt x="2990192" y="1073212"/>
                </a:lnTo>
                <a:lnTo>
                  <a:pt x="2993020" y="1072533"/>
                </a:lnTo>
                <a:lnTo>
                  <a:pt x="2992549" y="1074907"/>
                </a:lnTo>
                <a:lnTo>
                  <a:pt x="2985480" y="1075584"/>
                </a:lnTo>
                <a:close/>
                <a:moveTo>
                  <a:pt x="3020109" y="1077619"/>
                </a:moveTo>
                <a:lnTo>
                  <a:pt x="2994434" y="1075386"/>
                </a:lnTo>
                <a:lnTo>
                  <a:pt x="3000503" y="1072513"/>
                </a:lnTo>
                <a:lnTo>
                  <a:pt x="3013106" y="1072194"/>
                </a:lnTo>
                <a:lnTo>
                  <a:pt x="3031779" y="1076661"/>
                </a:lnTo>
                <a:lnTo>
                  <a:pt x="3043916" y="1077300"/>
                </a:lnTo>
                <a:close/>
                <a:moveTo>
                  <a:pt x="3343630" y="1093891"/>
                </a:moveTo>
                <a:lnTo>
                  <a:pt x="3337975" y="1093348"/>
                </a:lnTo>
                <a:lnTo>
                  <a:pt x="3339003" y="1091721"/>
                </a:lnTo>
                <a:lnTo>
                  <a:pt x="3343630" y="1091721"/>
                </a:lnTo>
                <a:close/>
                <a:moveTo>
                  <a:pt x="3294088" y="1097145"/>
                </a:moveTo>
                <a:lnTo>
                  <a:pt x="3289170" y="1095961"/>
                </a:lnTo>
                <a:lnTo>
                  <a:pt x="3290153" y="1093989"/>
                </a:lnTo>
                <a:lnTo>
                  <a:pt x="3287694" y="1094384"/>
                </a:lnTo>
                <a:lnTo>
                  <a:pt x="3287203" y="1097145"/>
                </a:lnTo>
                <a:lnTo>
                  <a:pt x="3284252" y="1095567"/>
                </a:lnTo>
                <a:lnTo>
                  <a:pt x="3286711" y="1093200"/>
                </a:lnTo>
                <a:lnTo>
                  <a:pt x="3288678" y="1092806"/>
                </a:lnTo>
                <a:lnTo>
                  <a:pt x="3290646" y="1092806"/>
                </a:lnTo>
                <a:lnTo>
                  <a:pt x="3293596" y="1095567"/>
                </a:lnTo>
                <a:lnTo>
                  <a:pt x="3295562" y="1095961"/>
                </a:lnTo>
                <a:close/>
                <a:moveTo>
                  <a:pt x="2797924" y="1098230"/>
                </a:moveTo>
                <a:lnTo>
                  <a:pt x="2794154" y="1098230"/>
                </a:lnTo>
                <a:lnTo>
                  <a:pt x="2788970" y="1097921"/>
                </a:lnTo>
                <a:lnTo>
                  <a:pt x="2788027" y="1096061"/>
                </a:lnTo>
                <a:lnTo>
                  <a:pt x="2790854" y="1096061"/>
                </a:lnTo>
                <a:lnTo>
                  <a:pt x="2796981" y="1096371"/>
                </a:lnTo>
                <a:close/>
                <a:moveTo>
                  <a:pt x="3315210" y="1098230"/>
                </a:moveTo>
                <a:lnTo>
                  <a:pt x="3309847" y="1096061"/>
                </a:lnTo>
                <a:lnTo>
                  <a:pt x="3305459" y="1095699"/>
                </a:lnTo>
                <a:lnTo>
                  <a:pt x="3312771" y="1093891"/>
                </a:lnTo>
                <a:lnTo>
                  <a:pt x="3319596" y="1096061"/>
                </a:lnTo>
                <a:lnTo>
                  <a:pt x="3318134" y="1097507"/>
                </a:lnTo>
                <a:close/>
                <a:moveTo>
                  <a:pt x="2680364" y="1107993"/>
                </a:moveTo>
                <a:lnTo>
                  <a:pt x="2673512" y="1106599"/>
                </a:lnTo>
                <a:lnTo>
                  <a:pt x="2675470" y="1104738"/>
                </a:lnTo>
                <a:lnTo>
                  <a:pt x="2681832" y="1106133"/>
                </a:lnTo>
                <a:lnTo>
                  <a:pt x="2686237" y="1105204"/>
                </a:lnTo>
                <a:close/>
                <a:moveTo>
                  <a:pt x="2686236" y="1110163"/>
                </a:moveTo>
                <a:lnTo>
                  <a:pt x="2692058" y="1105824"/>
                </a:lnTo>
                <a:lnTo>
                  <a:pt x="2693305" y="1107559"/>
                </a:lnTo>
                <a:lnTo>
                  <a:pt x="2690395" y="1109295"/>
                </a:lnTo>
                <a:close/>
                <a:moveTo>
                  <a:pt x="2706485" y="1116160"/>
                </a:moveTo>
                <a:lnTo>
                  <a:pt x="2711513" y="1115334"/>
                </a:lnTo>
                <a:lnTo>
                  <a:pt x="2697970" y="1114877"/>
                </a:lnTo>
                <a:close/>
                <a:moveTo>
                  <a:pt x="2947864" y="1117757"/>
                </a:moveTo>
                <a:lnTo>
                  <a:pt x="2944952" y="1117757"/>
                </a:lnTo>
                <a:lnTo>
                  <a:pt x="2947864" y="1115785"/>
                </a:lnTo>
                <a:lnTo>
                  <a:pt x="2952022" y="1113418"/>
                </a:lnTo>
                <a:lnTo>
                  <a:pt x="2950774" y="1115785"/>
                </a:lnTo>
                <a:close/>
                <a:moveTo>
                  <a:pt x="782324" y="1121490"/>
                </a:moveTo>
                <a:lnTo>
                  <a:pt x="789902" y="1111692"/>
                </a:lnTo>
                <a:lnTo>
                  <a:pt x="788111" y="1110192"/>
                </a:lnTo>
                <a:lnTo>
                  <a:pt x="787100" y="1109502"/>
                </a:lnTo>
                <a:lnTo>
                  <a:pt x="781916" y="1105161"/>
                </a:lnTo>
                <a:lnTo>
                  <a:pt x="781845" y="1104941"/>
                </a:lnTo>
                <a:lnTo>
                  <a:pt x="735530" y="1066138"/>
                </a:lnTo>
                <a:lnTo>
                  <a:pt x="735133" y="1074770"/>
                </a:lnTo>
                <a:lnTo>
                  <a:pt x="757883" y="1097566"/>
                </a:lnTo>
                <a:close/>
                <a:moveTo>
                  <a:pt x="2937312" y="1121734"/>
                </a:moveTo>
                <a:lnTo>
                  <a:pt x="2943179" y="1121609"/>
                </a:lnTo>
                <a:lnTo>
                  <a:pt x="2966159" y="1118446"/>
                </a:lnTo>
                <a:lnTo>
                  <a:pt x="2966159" y="1117757"/>
                </a:lnTo>
                <a:lnTo>
                  <a:pt x="2967575" y="1118251"/>
                </a:lnTo>
                <a:lnTo>
                  <a:pt x="2973790" y="1117396"/>
                </a:lnTo>
                <a:lnTo>
                  <a:pt x="3018076" y="1109078"/>
                </a:lnTo>
                <a:lnTo>
                  <a:pt x="3138214" y="1083043"/>
                </a:lnTo>
                <a:lnTo>
                  <a:pt x="3210020" y="1066509"/>
                </a:lnTo>
                <a:lnTo>
                  <a:pt x="3164970" y="1065323"/>
                </a:lnTo>
                <a:lnTo>
                  <a:pt x="3128678" y="1061707"/>
                </a:lnTo>
                <a:lnTo>
                  <a:pt x="3127734" y="1062792"/>
                </a:lnTo>
                <a:lnTo>
                  <a:pt x="3128206" y="1067131"/>
                </a:lnTo>
                <a:lnTo>
                  <a:pt x="3126320" y="1067493"/>
                </a:lnTo>
                <a:lnTo>
                  <a:pt x="3123964" y="1065323"/>
                </a:lnTo>
                <a:lnTo>
                  <a:pt x="3119250" y="1063877"/>
                </a:lnTo>
                <a:lnTo>
                  <a:pt x="3116894" y="1064600"/>
                </a:lnTo>
                <a:lnTo>
                  <a:pt x="3115951" y="1062430"/>
                </a:lnTo>
                <a:lnTo>
                  <a:pt x="3109352" y="1061346"/>
                </a:lnTo>
                <a:lnTo>
                  <a:pt x="3105110" y="1061707"/>
                </a:lnTo>
                <a:lnTo>
                  <a:pt x="3104639" y="1064600"/>
                </a:lnTo>
                <a:lnTo>
                  <a:pt x="3105581" y="1064962"/>
                </a:lnTo>
                <a:lnTo>
                  <a:pt x="3100396" y="1063516"/>
                </a:lnTo>
                <a:lnTo>
                  <a:pt x="3088142" y="1063877"/>
                </a:lnTo>
                <a:lnTo>
                  <a:pt x="3082014" y="1066408"/>
                </a:lnTo>
                <a:lnTo>
                  <a:pt x="3082014" y="1063516"/>
                </a:lnTo>
                <a:lnTo>
                  <a:pt x="3074001" y="1064962"/>
                </a:lnTo>
                <a:lnTo>
                  <a:pt x="3057034" y="1063877"/>
                </a:lnTo>
                <a:lnTo>
                  <a:pt x="3049492" y="1060622"/>
                </a:lnTo>
                <a:lnTo>
                  <a:pt x="3050906" y="1064600"/>
                </a:lnTo>
                <a:lnTo>
                  <a:pt x="3051378" y="1068216"/>
                </a:lnTo>
                <a:lnTo>
                  <a:pt x="3048549" y="1064962"/>
                </a:lnTo>
                <a:lnTo>
                  <a:pt x="3046193" y="1061707"/>
                </a:lnTo>
                <a:lnTo>
                  <a:pt x="3030638" y="1061707"/>
                </a:lnTo>
                <a:lnTo>
                  <a:pt x="3000001" y="1061346"/>
                </a:lnTo>
                <a:lnTo>
                  <a:pt x="2983504" y="1057730"/>
                </a:lnTo>
                <a:lnTo>
                  <a:pt x="2983504" y="1059709"/>
                </a:lnTo>
                <a:lnTo>
                  <a:pt x="2967950" y="1058814"/>
                </a:lnTo>
                <a:lnTo>
                  <a:pt x="2927886" y="1059899"/>
                </a:lnTo>
                <a:lnTo>
                  <a:pt x="2865670" y="1064600"/>
                </a:lnTo>
                <a:lnTo>
                  <a:pt x="2825605" y="1064962"/>
                </a:lnTo>
                <a:lnTo>
                  <a:pt x="2821835" y="1065323"/>
                </a:lnTo>
                <a:lnTo>
                  <a:pt x="2821835" y="1068216"/>
                </a:lnTo>
                <a:lnTo>
                  <a:pt x="2813822" y="1066408"/>
                </a:lnTo>
                <a:lnTo>
                  <a:pt x="2796382" y="1066408"/>
                </a:lnTo>
                <a:lnTo>
                  <a:pt x="2769987" y="1070748"/>
                </a:lnTo>
                <a:lnTo>
                  <a:pt x="2754904" y="1074725"/>
                </a:lnTo>
                <a:lnTo>
                  <a:pt x="2753962" y="1070748"/>
                </a:lnTo>
                <a:lnTo>
                  <a:pt x="2741236" y="1074725"/>
                </a:lnTo>
                <a:lnTo>
                  <a:pt x="2710598" y="1077980"/>
                </a:lnTo>
                <a:lnTo>
                  <a:pt x="2696458" y="1076895"/>
                </a:lnTo>
                <a:lnTo>
                  <a:pt x="2696930" y="1077980"/>
                </a:lnTo>
                <a:lnTo>
                  <a:pt x="2698343" y="1077980"/>
                </a:lnTo>
                <a:lnTo>
                  <a:pt x="2692216" y="1079065"/>
                </a:lnTo>
                <a:lnTo>
                  <a:pt x="2679961" y="1079065"/>
                </a:lnTo>
                <a:lnTo>
                  <a:pt x="2673362" y="1081234"/>
                </a:lnTo>
                <a:lnTo>
                  <a:pt x="2670534" y="1083766"/>
                </a:lnTo>
                <a:lnTo>
                  <a:pt x="2669120" y="1082319"/>
                </a:lnTo>
                <a:lnTo>
                  <a:pt x="2670062" y="1080511"/>
                </a:lnTo>
                <a:lnTo>
                  <a:pt x="2658280" y="1083043"/>
                </a:lnTo>
                <a:lnTo>
                  <a:pt x="2634712" y="1086297"/>
                </a:lnTo>
                <a:lnTo>
                  <a:pt x="2625757" y="1085212"/>
                </a:lnTo>
                <a:lnTo>
                  <a:pt x="2624342" y="1085935"/>
                </a:lnTo>
                <a:lnTo>
                  <a:pt x="2626700" y="1087743"/>
                </a:lnTo>
                <a:lnTo>
                  <a:pt x="2625286" y="1088466"/>
                </a:lnTo>
                <a:lnTo>
                  <a:pt x="2616330" y="1087382"/>
                </a:lnTo>
                <a:lnTo>
                  <a:pt x="2597476" y="1090636"/>
                </a:lnTo>
                <a:lnTo>
                  <a:pt x="2587107" y="1093529"/>
                </a:lnTo>
                <a:lnTo>
                  <a:pt x="2599362" y="1093529"/>
                </a:lnTo>
                <a:lnTo>
                  <a:pt x="2621043" y="1096061"/>
                </a:lnTo>
                <a:lnTo>
                  <a:pt x="2634712" y="1095698"/>
                </a:lnTo>
                <a:lnTo>
                  <a:pt x="2641311" y="1093529"/>
                </a:lnTo>
                <a:lnTo>
                  <a:pt x="2643668" y="1095698"/>
                </a:lnTo>
                <a:lnTo>
                  <a:pt x="2638955" y="1098953"/>
                </a:lnTo>
                <a:lnTo>
                  <a:pt x="2638012" y="1100761"/>
                </a:lnTo>
                <a:lnTo>
                  <a:pt x="2648852" y="1098230"/>
                </a:lnTo>
                <a:lnTo>
                  <a:pt x="2664407" y="1091359"/>
                </a:lnTo>
                <a:lnTo>
                  <a:pt x="2675248" y="1090636"/>
                </a:lnTo>
                <a:lnTo>
                  <a:pt x="2682318" y="1092444"/>
                </a:lnTo>
                <a:lnTo>
                  <a:pt x="2676190" y="1092083"/>
                </a:lnTo>
                <a:lnTo>
                  <a:pt x="2664407" y="1094614"/>
                </a:lnTo>
                <a:lnTo>
                  <a:pt x="2662050" y="1098953"/>
                </a:lnTo>
                <a:lnTo>
                  <a:pt x="2658280" y="1097145"/>
                </a:lnTo>
                <a:lnTo>
                  <a:pt x="2651681" y="1099315"/>
                </a:lnTo>
                <a:lnTo>
                  <a:pt x="2647438" y="1099315"/>
                </a:lnTo>
                <a:lnTo>
                  <a:pt x="2650266" y="1101484"/>
                </a:lnTo>
                <a:lnTo>
                  <a:pt x="2655922" y="1101846"/>
                </a:lnTo>
                <a:lnTo>
                  <a:pt x="2662992" y="1099676"/>
                </a:lnTo>
                <a:lnTo>
                  <a:pt x="2670534" y="1101484"/>
                </a:lnTo>
                <a:lnTo>
                  <a:pt x="2670534" y="1103654"/>
                </a:lnTo>
                <a:lnTo>
                  <a:pt x="2670062" y="1104016"/>
                </a:lnTo>
                <a:lnTo>
                  <a:pt x="2669120" y="1101484"/>
                </a:lnTo>
                <a:lnTo>
                  <a:pt x="2657808" y="1104016"/>
                </a:lnTo>
                <a:lnTo>
                  <a:pt x="2645183" y="1106922"/>
                </a:lnTo>
                <a:lnTo>
                  <a:pt x="2655734" y="1108512"/>
                </a:lnTo>
                <a:lnTo>
                  <a:pt x="2657263" y="1108606"/>
                </a:lnTo>
                <a:lnTo>
                  <a:pt x="2662050" y="1107270"/>
                </a:lnTo>
                <a:lnTo>
                  <a:pt x="2660636" y="1108716"/>
                </a:lnTo>
                <a:lnTo>
                  <a:pt x="2660576" y="1108810"/>
                </a:lnTo>
                <a:lnTo>
                  <a:pt x="2664103" y="1109027"/>
                </a:lnTo>
                <a:lnTo>
                  <a:pt x="2665821" y="1107270"/>
                </a:lnTo>
                <a:lnTo>
                  <a:pt x="2668648" y="1106547"/>
                </a:lnTo>
                <a:lnTo>
                  <a:pt x="2667235" y="1109078"/>
                </a:lnTo>
                <a:lnTo>
                  <a:pt x="2667006" y="1109206"/>
                </a:lnTo>
                <a:lnTo>
                  <a:pt x="2672726" y="1109558"/>
                </a:lnTo>
                <a:lnTo>
                  <a:pt x="2673833" y="1109078"/>
                </a:lnTo>
                <a:lnTo>
                  <a:pt x="2680903" y="1109078"/>
                </a:lnTo>
                <a:lnTo>
                  <a:pt x="2681571" y="1110103"/>
                </a:lnTo>
                <a:lnTo>
                  <a:pt x="2685073" y="1110319"/>
                </a:lnTo>
                <a:lnTo>
                  <a:pt x="2749883" y="1112713"/>
                </a:lnTo>
                <a:lnTo>
                  <a:pt x="2750191" y="1112694"/>
                </a:lnTo>
                <a:lnTo>
                  <a:pt x="2761032" y="1112694"/>
                </a:lnTo>
                <a:lnTo>
                  <a:pt x="2772344" y="1111971"/>
                </a:lnTo>
                <a:lnTo>
                  <a:pt x="2818535" y="1108716"/>
                </a:lnTo>
                <a:lnTo>
                  <a:pt x="2841631" y="1107632"/>
                </a:lnTo>
                <a:lnTo>
                  <a:pt x="2888765" y="1108716"/>
                </a:lnTo>
                <a:lnTo>
                  <a:pt x="2910918" y="1112333"/>
                </a:lnTo>
                <a:lnTo>
                  <a:pt x="2925058" y="1111248"/>
                </a:lnTo>
                <a:lnTo>
                  <a:pt x="2936841" y="1108355"/>
                </a:lnTo>
                <a:lnTo>
                  <a:pt x="2935899" y="1110163"/>
                </a:lnTo>
                <a:lnTo>
                  <a:pt x="2932128" y="1112694"/>
                </a:lnTo>
                <a:lnTo>
                  <a:pt x="2935899" y="1113418"/>
                </a:lnTo>
                <a:lnTo>
                  <a:pt x="2932128" y="1115949"/>
                </a:lnTo>
                <a:lnTo>
                  <a:pt x="2929771" y="1119565"/>
                </a:lnTo>
                <a:close/>
                <a:moveTo>
                  <a:pt x="2626700" y="1130051"/>
                </a:moveTo>
                <a:lnTo>
                  <a:pt x="2640668" y="1128669"/>
                </a:lnTo>
                <a:lnTo>
                  <a:pt x="2628045" y="1126646"/>
                </a:lnTo>
                <a:lnTo>
                  <a:pt x="2625286" y="1126797"/>
                </a:lnTo>
                <a:lnTo>
                  <a:pt x="2626700" y="1127882"/>
                </a:lnTo>
                <a:lnTo>
                  <a:pt x="2629998" y="1129690"/>
                </a:lnTo>
                <a:close/>
                <a:moveTo>
                  <a:pt x="3136352" y="1137284"/>
                </a:moveTo>
                <a:lnTo>
                  <a:pt x="3131567" y="1136199"/>
                </a:lnTo>
                <a:lnTo>
                  <a:pt x="3132003" y="1134029"/>
                </a:lnTo>
                <a:lnTo>
                  <a:pt x="3134178" y="1135114"/>
                </a:lnTo>
                <a:lnTo>
                  <a:pt x="3137222" y="1135114"/>
                </a:lnTo>
                <a:close/>
                <a:moveTo>
                  <a:pt x="3353309" y="1140538"/>
                </a:moveTo>
                <a:lnTo>
                  <a:pt x="3345044" y="1140538"/>
                </a:lnTo>
                <a:lnTo>
                  <a:pt x="3348959" y="1138369"/>
                </a:lnTo>
                <a:lnTo>
                  <a:pt x="3356354" y="1139454"/>
                </a:lnTo>
                <a:close/>
                <a:moveTo>
                  <a:pt x="3418255" y="1143793"/>
                </a:moveTo>
                <a:lnTo>
                  <a:pt x="3415730" y="1143142"/>
                </a:lnTo>
                <a:lnTo>
                  <a:pt x="3415730" y="1141515"/>
                </a:lnTo>
                <a:lnTo>
                  <a:pt x="3420780" y="1141515"/>
                </a:lnTo>
                <a:lnTo>
                  <a:pt x="3421285" y="1140538"/>
                </a:lnTo>
                <a:lnTo>
                  <a:pt x="3422800" y="1141840"/>
                </a:lnTo>
                <a:close/>
                <a:moveTo>
                  <a:pt x="3482925" y="1145963"/>
                </a:moveTo>
                <a:lnTo>
                  <a:pt x="3477936" y="1145963"/>
                </a:lnTo>
                <a:lnTo>
                  <a:pt x="3478435" y="1143793"/>
                </a:lnTo>
                <a:lnTo>
                  <a:pt x="3483424" y="1144516"/>
                </a:lnTo>
                <a:lnTo>
                  <a:pt x="3486418" y="1144878"/>
                </a:lnTo>
                <a:close/>
                <a:moveTo>
                  <a:pt x="3561238" y="1147048"/>
                </a:moveTo>
                <a:lnTo>
                  <a:pt x="3559933" y="1143630"/>
                </a:lnTo>
                <a:lnTo>
                  <a:pt x="3561238" y="1139454"/>
                </a:lnTo>
                <a:lnTo>
                  <a:pt x="3563848" y="1139834"/>
                </a:lnTo>
                <a:lnTo>
                  <a:pt x="3563848" y="1143251"/>
                </a:lnTo>
                <a:lnTo>
                  <a:pt x="3565588" y="1143630"/>
                </a:lnTo>
                <a:lnTo>
                  <a:pt x="3564283" y="1146668"/>
                </a:lnTo>
                <a:close/>
                <a:moveTo>
                  <a:pt x="3883682" y="1149218"/>
                </a:moveTo>
                <a:lnTo>
                  <a:pt x="3885702" y="1145462"/>
                </a:lnTo>
                <a:lnTo>
                  <a:pt x="3890751" y="1143793"/>
                </a:lnTo>
                <a:lnTo>
                  <a:pt x="3889237" y="1147131"/>
                </a:lnTo>
                <a:close/>
                <a:moveTo>
                  <a:pt x="3905055" y="1151387"/>
                </a:moveTo>
                <a:lnTo>
                  <a:pt x="3905055" y="1150664"/>
                </a:lnTo>
                <a:lnTo>
                  <a:pt x="3902061" y="1151026"/>
                </a:lnTo>
                <a:lnTo>
                  <a:pt x="3904056" y="1147771"/>
                </a:lnTo>
                <a:lnTo>
                  <a:pt x="3910543" y="1145963"/>
                </a:lnTo>
                <a:lnTo>
                  <a:pt x="3910044" y="1147409"/>
                </a:lnTo>
                <a:lnTo>
                  <a:pt x="3905553" y="1149579"/>
                </a:lnTo>
                <a:lnTo>
                  <a:pt x="3906053" y="1151026"/>
                </a:lnTo>
                <a:close/>
                <a:moveTo>
                  <a:pt x="3144152" y="1155155"/>
                </a:moveTo>
                <a:lnTo>
                  <a:pt x="3150726" y="1154641"/>
                </a:lnTo>
                <a:lnTo>
                  <a:pt x="3153696" y="1152659"/>
                </a:lnTo>
                <a:lnTo>
                  <a:pt x="3149522" y="1153918"/>
                </a:lnTo>
                <a:close/>
                <a:moveTo>
                  <a:pt x="3848338" y="1160065"/>
                </a:moveTo>
                <a:lnTo>
                  <a:pt x="3851637" y="1157304"/>
                </a:lnTo>
                <a:lnTo>
                  <a:pt x="3853993" y="1153359"/>
                </a:lnTo>
                <a:lnTo>
                  <a:pt x="3857292" y="1153359"/>
                </a:lnTo>
                <a:lnTo>
                  <a:pt x="3862476" y="1151387"/>
                </a:lnTo>
                <a:lnTo>
                  <a:pt x="3862476" y="1153359"/>
                </a:lnTo>
                <a:lnTo>
                  <a:pt x="3857292" y="1155726"/>
                </a:lnTo>
                <a:lnTo>
                  <a:pt x="3858706" y="1156515"/>
                </a:lnTo>
                <a:lnTo>
                  <a:pt x="3854936" y="1158882"/>
                </a:lnTo>
                <a:close/>
                <a:moveTo>
                  <a:pt x="3634862" y="1164405"/>
                </a:moveTo>
                <a:lnTo>
                  <a:pt x="3624966" y="1164405"/>
                </a:lnTo>
                <a:lnTo>
                  <a:pt x="3629914" y="1163320"/>
                </a:lnTo>
                <a:close/>
                <a:moveTo>
                  <a:pt x="3803570" y="1167659"/>
                </a:moveTo>
                <a:lnTo>
                  <a:pt x="3801684" y="1166574"/>
                </a:lnTo>
                <a:lnTo>
                  <a:pt x="3804041" y="1165128"/>
                </a:lnTo>
                <a:lnTo>
                  <a:pt x="3810167" y="1164404"/>
                </a:lnTo>
                <a:lnTo>
                  <a:pt x="3809225" y="1165490"/>
                </a:lnTo>
                <a:close/>
                <a:moveTo>
                  <a:pt x="3148463" y="1182724"/>
                </a:moveTo>
                <a:lnTo>
                  <a:pt x="3149853" y="1182559"/>
                </a:lnTo>
                <a:lnTo>
                  <a:pt x="3148500" y="1182522"/>
                </a:lnTo>
                <a:close/>
                <a:moveTo>
                  <a:pt x="3144667" y="1183176"/>
                </a:moveTo>
                <a:lnTo>
                  <a:pt x="3145772" y="1183044"/>
                </a:lnTo>
                <a:lnTo>
                  <a:pt x="3147008" y="1182483"/>
                </a:lnTo>
                <a:lnTo>
                  <a:pt x="3144763" y="1182423"/>
                </a:lnTo>
                <a:lnTo>
                  <a:pt x="3142364" y="1182278"/>
                </a:lnTo>
                <a:close/>
                <a:moveTo>
                  <a:pt x="3123138" y="1185740"/>
                </a:moveTo>
                <a:lnTo>
                  <a:pt x="3142165" y="1183474"/>
                </a:lnTo>
                <a:lnTo>
                  <a:pt x="3141681" y="1183347"/>
                </a:lnTo>
                <a:lnTo>
                  <a:pt x="3136718" y="1181937"/>
                </a:lnTo>
                <a:lnTo>
                  <a:pt x="3128660" y="1181449"/>
                </a:lnTo>
                <a:lnTo>
                  <a:pt x="3127849" y="1182485"/>
                </a:lnTo>
                <a:close/>
                <a:moveTo>
                  <a:pt x="3195470" y="1193695"/>
                </a:moveTo>
                <a:lnTo>
                  <a:pt x="3191511" y="1193399"/>
                </a:lnTo>
                <a:lnTo>
                  <a:pt x="3189532" y="1192512"/>
                </a:lnTo>
                <a:lnTo>
                  <a:pt x="3191016" y="1191032"/>
                </a:lnTo>
                <a:lnTo>
                  <a:pt x="3193985" y="1190440"/>
                </a:lnTo>
                <a:lnTo>
                  <a:pt x="3197450" y="1190440"/>
                </a:lnTo>
                <a:lnTo>
                  <a:pt x="3199428" y="1191032"/>
                </a:lnTo>
                <a:lnTo>
                  <a:pt x="3197944" y="1192512"/>
                </a:lnTo>
                <a:close/>
                <a:moveTo>
                  <a:pt x="3480292" y="1200204"/>
                </a:moveTo>
                <a:lnTo>
                  <a:pt x="3472752" y="1198035"/>
                </a:lnTo>
                <a:lnTo>
                  <a:pt x="3472280" y="1195865"/>
                </a:lnTo>
                <a:lnTo>
                  <a:pt x="3476993" y="1196588"/>
                </a:lnTo>
                <a:lnTo>
                  <a:pt x="3480763" y="1198035"/>
                </a:lnTo>
                <a:close/>
                <a:moveTo>
                  <a:pt x="3049796" y="1210181"/>
                </a:moveTo>
                <a:lnTo>
                  <a:pt x="3196362" y="1183793"/>
                </a:lnTo>
                <a:lnTo>
                  <a:pt x="3156860" y="1182744"/>
                </a:lnTo>
                <a:lnTo>
                  <a:pt x="3160357" y="1183571"/>
                </a:lnTo>
                <a:lnTo>
                  <a:pt x="3161299" y="1185740"/>
                </a:lnTo>
                <a:lnTo>
                  <a:pt x="3161299" y="1187186"/>
                </a:lnTo>
                <a:lnTo>
                  <a:pt x="3156117" y="1190441"/>
                </a:lnTo>
                <a:lnTo>
                  <a:pt x="3152348" y="1191164"/>
                </a:lnTo>
                <a:lnTo>
                  <a:pt x="3096755" y="1197673"/>
                </a:lnTo>
                <a:lnTo>
                  <a:pt x="3040219" y="1202735"/>
                </a:lnTo>
                <a:lnTo>
                  <a:pt x="3007744" y="1207124"/>
                </a:lnTo>
                <a:close/>
                <a:moveTo>
                  <a:pt x="3010171" y="1221972"/>
                </a:moveTo>
                <a:lnTo>
                  <a:pt x="3023200" y="1220768"/>
                </a:lnTo>
                <a:lnTo>
                  <a:pt x="3011776" y="1220093"/>
                </a:lnTo>
                <a:lnTo>
                  <a:pt x="3007432" y="1220804"/>
                </a:lnTo>
                <a:close/>
                <a:moveTo>
                  <a:pt x="3911957" y="1267464"/>
                </a:moveTo>
                <a:lnTo>
                  <a:pt x="3919229" y="1263709"/>
                </a:lnTo>
                <a:lnTo>
                  <a:pt x="3928922" y="1262039"/>
                </a:lnTo>
                <a:lnTo>
                  <a:pt x="3920682" y="1266212"/>
                </a:lnTo>
                <a:close/>
                <a:moveTo>
                  <a:pt x="3863504" y="1273973"/>
                </a:moveTo>
                <a:lnTo>
                  <a:pt x="3859648" y="1271886"/>
                </a:lnTo>
                <a:lnTo>
                  <a:pt x="3868324" y="1271052"/>
                </a:lnTo>
                <a:lnTo>
                  <a:pt x="3880855" y="1268548"/>
                </a:lnTo>
                <a:lnTo>
                  <a:pt x="3880373" y="1270634"/>
                </a:lnTo>
                <a:close/>
                <a:moveTo>
                  <a:pt x="3098371" y="1280475"/>
                </a:moveTo>
                <a:lnTo>
                  <a:pt x="3101466" y="1279759"/>
                </a:lnTo>
                <a:lnTo>
                  <a:pt x="3122732" y="1275180"/>
                </a:lnTo>
                <a:lnTo>
                  <a:pt x="3121671" y="1274958"/>
                </a:lnTo>
                <a:lnTo>
                  <a:pt x="3118843" y="1273774"/>
                </a:lnTo>
                <a:lnTo>
                  <a:pt x="3118843" y="1272592"/>
                </a:lnTo>
                <a:lnTo>
                  <a:pt x="3121671" y="1272197"/>
                </a:lnTo>
                <a:lnTo>
                  <a:pt x="3127797" y="1271802"/>
                </a:lnTo>
                <a:lnTo>
                  <a:pt x="3132635" y="1273049"/>
                </a:lnTo>
                <a:lnTo>
                  <a:pt x="3141556" y="1271128"/>
                </a:lnTo>
                <a:lnTo>
                  <a:pt x="3106408" y="1268270"/>
                </a:lnTo>
                <a:lnTo>
                  <a:pt x="3069429" y="1274696"/>
                </a:lnTo>
                <a:lnTo>
                  <a:pt x="3058360" y="1276068"/>
                </a:lnTo>
                <a:close/>
                <a:moveTo>
                  <a:pt x="3165479" y="1283579"/>
                </a:moveTo>
                <a:lnTo>
                  <a:pt x="3175433" y="1279759"/>
                </a:lnTo>
                <a:lnTo>
                  <a:pt x="3191452" y="1274696"/>
                </a:lnTo>
                <a:lnTo>
                  <a:pt x="3192352" y="1274523"/>
                </a:lnTo>
                <a:lnTo>
                  <a:pt x="3162278" y="1272531"/>
                </a:lnTo>
                <a:lnTo>
                  <a:pt x="3162199" y="1272495"/>
                </a:lnTo>
                <a:lnTo>
                  <a:pt x="3161728" y="1272495"/>
                </a:lnTo>
                <a:lnTo>
                  <a:pt x="3162278" y="1272531"/>
                </a:lnTo>
                <a:lnTo>
                  <a:pt x="3164555" y="1273580"/>
                </a:lnTo>
                <a:lnTo>
                  <a:pt x="3164555" y="1275389"/>
                </a:lnTo>
                <a:lnTo>
                  <a:pt x="3162199" y="1275751"/>
                </a:lnTo>
                <a:lnTo>
                  <a:pt x="3155602" y="1275751"/>
                </a:lnTo>
                <a:lnTo>
                  <a:pt x="3149474" y="1274666"/>
                </a:lnTo>
                <a:lnTo>
                  <a:pt x="3148766" y="1274258"/>
                </a:lnTo>
                <a:lnTo>
                  <a:pt x="3116860" y="1281900"/>
                </a:lnTo>
                <a:lnTo>
                  <a:pt x="3157015" y="1281900"/>
                </a:lnTo>
                <a:lnTo>
                  <a:pt x="3163612" y="1282624"/>
                </a:lnTo>
                <a:close/>
                <a:moveTo>
                  <a:pt x="3158944" y="1286991"/>
                </a:moveTo>
                <a:lnTo>
                  <a:pt x="3158944" y="1286629"/>
                </a:lnTo>
                <a:lnTo>
                  <a:pt x="3159450" y="1286242"/>
                </a:lnTo>
                <a:lnTo>
                  <a:pt x="3149004" y="1286242"/>
                </a:lnTo>
                <a:lnTo>
                  <a:pt x="3153274" y="1286830"/>
                </a:lnTo>
                <a:lnTo>
                  <a:pt x="3154233" y="1286629"/>
                </a:lnTo>
                <a:close/>
                <a:moveTo>
                  <a:pt x="3408191" y="1294584"/>
                </a:moveTo>
                <a:lnTo>
                  <a:pt x="3407248" y="1293500"/>
                </a:lnTo>
                <a:lnTo>
                  <a:pt x="3411490" y="1292414"/>
                </a:lnTo>
                <a:lnTo>
                  <a:pt x="3421858" y="1292414"/>
                </a:lnTo>
                <a:lnTo>
                  <a:pt x="3425627" y="1293500"/>
                </a:lnTo>
                <a:lnTo>
                  <a:pt x="3422800" y="1294223"/>
                </a:lnTo>
                <a:lnTo>
                  <a:pt x="3411490" y="1293137"/>
                </a:lnTo>
                <a:close/>
                <a:moveTo>
                  <a:pt x="3004358" y="1301588"/>
                </a:moveTo>
                <a:lnTo>
                  <a:pt x="3019174" y="1298604"/>
                </a:lnTo>
                <a:lnTo>
                  <a:pt x="3019964" y="1297839"/>
                </a:lnTo>
                <a:lnTo>
                  <a:pt x="3021196" y="1298196"/>
                </a:lnTo>
                <a:lnTo>
                  <a:pt x="3026557" y="1297116"/>
                </a:lnTo>
                <a:lnTo>
                  <a:pt x="3028463" y="1296674"/>
                </a:lnTo>
                <a:lnTo>
                  <a:pt x="2978411" y="1291306"/>
                </a:lnTo>
                <a:lnTo>
                  <a:pt x="2954400" y="1288396"/>
                </a:lnTo>
                <a:lnTo>
                  <a:pt x="2941277" y="1292520"/>
                </a:lnTo>
                <a:lnTo>
                  <a:pt x="2960032" y="1295647"/>
                </a:lnTo>
                <a:close/>
                <a:moveTo>
                  <a:pt x="3043917" y="1306892"/>
                </a:moveTo>
                <a:lnTo>
                  <a:pt x="3074147" y="1301575"/>
                </a:lnTo>
                <a:lnTo>
                  <a:pt x="3045291" y="1298479"/>
                </a:lnTo>
                <a:lnTo>
                  <a:pt x="3030797" y="1301817"/>
                </a:lnTo>
                <a:lnTo>
                  <a:pt x="3020532" y="1303757"/>
                </a:lnTo>
                <a:close/>
                <a:moveTo>
                  <a:pt x="2868728" y="1318812"/>
                </a:moveTo>
                <a:lnTo>
                  <a:pt x="2910188" y="1316281"/>
                </a:lnTo>
                <a:lnTo>
                  <a:pt x="2923536" y="1314318"/>
                </a:lnTo>
                <a:lnTo>
                  <a:pt x="2884173" y="1310124"/>
                </a:lnTo>
                <a:lnTo>
                  <a:pt x="2855500" y="1318683"/>
                </a:lnTo>
                <a:lnTo>
                  <a:pt x="2857001" y="1318812"/>
                </a:lnTo>
                <a:lnTo>
                  <a:pt x="2861662" y="1318812"/>
                </a:lnTo>
                <a:close/>
                <a:moveTo>
                  <a:pt x="2919195" y="1323936"/>
                </a:moveTo>
                <a:lnTo>
                  <a:pt x="2937985" y="1322429"/>
                </a:lnTo>
                <a:lnTo>
                  <a:pt x="2966370" y="1318882"/>
                </a:lnTo>
                <a:lnTo>
                  <a:pt x="2949467" y="1317081"/>
                </a:lnTo>
                <a:lnTo>
                  <a:pt x="2914129" y="1323549"/>
                </a:lnTo>
                <a:close/>
                <a:moveTo>
                  <a:pt x="2986087" y="1347258"/>
                </a:moveTo>
                <a:lnTo>
                  <a:pt x="3011010" y="1342679"/>
                </a:lnTo>
                <a:lnTo>
                  <a:pt x="3035902" y="1337191"/>
                </a:lnTo>
                <a:lnTo>
                  <a:pt x="2975848" y="1333039"/>
                </a:lnTo>
                <a:lnTo>
                  <a:pt x="2972377" y="1333639"/>
                </a:lnTo>
                <a:lnTo>
                  <a:pt x="2919654" y="1340833"/>
                </a:lnTo>
                <a:lnTo>
                  <a:pt x="2980297" y="1346652"/>
                </a:lnTo>
                <a:close/>
                <a:moveTo>
                  <a:pt x="2783665" y="1354452"/>
                </a:moveTo>
                <a:lnTo>
                  <a:pt x="2785450" y="1353651"/>
                </a:lnTo>
                <a:lnTo>
                  <a:pt x="2785927" y="1350801"/>
                </a:lnTo>
                <a:lnTo>
                  <a:pt x="2786244" y="1350563"/>
                </a:lnTo>
                <a:lnTo>
                  <a:pt x="2786878" y="1351513"/>
                </a:lnTo>
                <a:lnTo>
                  <a:pt x="2786878" y="1350088"/>
                </a:lnTo>
                <a:lnTo>
                  <a:pt x="2786244" y="1350563"/>
                </a:lnTo>
                <a:lnTo>
                  <a:pt x="2784832" y="1348450"/>
                </a:lnTo>
                <a:lnTo>
                  <a:pt x="2768605" y="1347289"/>
                </a:lnTo>
                <a:lnTo>
                  <a:pt x="2767366" y="1347951"/>
                </a:lnTo>
                <a:lnTo>
                  <a:pt x="2767645" y="1347220"/>
                </a:lnTo>
                <a:lnTo>
                  <a:pt x="2754716" y="1346295"/>
                </a:lnTo>
                <a:lnTo>
                  <a:pt x="2742937" y="1349188"/>
                </a:lnTo>
                <a:lnTo>
                  <a:pt x="2735285" y="1349775"/>
                </a:lnTo>
                <a:lnTo>
                  <a:pt x="2769746" y="1353081"/>
                </a:lnTo>
                <a:lnTo>
                  <a:pt x="2769746" y="1351870"/>
                </a:lnTo>
                <a:lnTo>
                  <a:pt x="2770698" y="1352582"/>
                </a:lnTo>
                <a:lnTo>
                  <a:pt x="2770698" y="1353173"/>
                </a:lnTo>
                <a:lnTo>
                  <a:pt x="2775060" y="1353591"/>
                </a:lnTo>
                <a:lnTo>
                  <a:pt x="2776408" y="1352582"/>
                </a:lnTo>
                <a:lnTo>
                  <a:pt x="2777836" y="1352582"/>
                </a:lnTo>
                <a:lnTo>
                  <a:pt x="2778890" y="1353964"/>
                </a:lnTo>
                <a:lnTo>
                  <a:pt x="2782807" y="1354365"/>
                </a:lnTo>
                <a:lnTo>
                  <a:pt x="2782595" y="1352938"/>
                </a:lnTo>
                <a:lnTo>
                  <a:pt x="2782981" y="1354383"/>
                </a:lnTo>
                <a:close/>
                <a:moveTo>
                  <a:pt x="213438" y="1354503"/>
                </a:moveTo>
                <a:lnTo>
                  <a:pt x="213112" y="1350421"/>
                </a:lnTo>
                <a:lnTo>
                  <a:pt x="209348" y="1291868"/>
                </a:lnTo>
                <a:lnTo>
                  <a:pt x="202291" y="1299097"/>
                </a:lnTo>
                <a:lnTo>
                  <a:pt x="194293" y="1303073"/>
                </a:lnTo>
                <a:lnTo>
                  <a:pt x="194293" y="1321506"/>
                </a:lnTo>
                <a:lnTo>
                  <a:pt x="194732" y="1324518"/>
                </a:lnTo>
                <a:lnTo>
                  <a:pt x="198037" y="1324236"/>
                </a:lnTo>
                <a:lnTo>
                  <a:pt x="198980" y="1331107"/>
                </a:lnTo>
                <a:lnTo>
                  <a:pt x="206049" y="1344486"/>
                </a:lnTo>
                <a:close/>
                <a:moveTo>
                  <a:pt x="3079368" y="1361844"/>
                </a:moveTo>
                <a:lnTo>
                  <a:pt x="3075562" y="1361844"/>
                </a:lnTo>
                <a:lnTo>
                  <a:pt x="3075562" y="1360069"/>
                </a:lnTo>
                <a:lnTo>
                  <a:pt x="3075018" y="1358589"/>
                </a:lnTo>
                <a:lnTo>
                  <a:pt x="3078824" y="1358589"/>
                </a:lnTo>
                <a:lnTo>
                  <a:pt x="3077736" y="1359773"/>
                </a:lnTo>
                <a:lnTo>
                  <a:pt x="3078824" y="1360661"/>
                </a:lnTo>
                <a:lnTo>
                  <a:pt x="3082086" y="1360661"/>
                </a:lnTo>
                <a:close/>
                <a:moveTo>
                  <a:pt x="3140050" y="1367267"/>
                </a:moveTo>
                <a:lnTo>
                  <a:pt x="3130548" y="1367267"/>
                </a:lnTo>
                <a:lnTo>
                  <a:pt x="3118195" y="1366183"/>
                </a:lnTo>
                <a:lnTo>
                  <a:pt x="3119620" y="1364375"/>
                </a:lnTo>
                <a:lnTo>
                  <a:pt x="3113444" y="1364013"/>
                </a:lnTo>
                <a:lnTo>
                  <a:pt x="3112968" y="1362928"/>
                </a:lnTo>
                <a:lnTo>
                  <a:pt x="3112018" y="1365459"/>
                </a:lnTo>
                <a:lnTo>
                  <a:pt x="3108217" y="1365098"/>
                </a:lnTo>
                <a:lnTo>
                  <a:pt x="3105842" y="1362928"/>
                </a:lnTo>
                <a:lnTo>
                  <a:pt x="3103942" y="1363289"/>
                </a:lnTo>
                <a:lnTo>
                  <a:pt x="3105366" y="1366183"/>
                </a:lnTo>
                <a:lnTo>
                  <a:pt x="3104892" y="1367267"/>
                </a:lnTo>
                <a:lnTo>
                  <a:pt x="3100616" y="1366183"/>
                </a:lnTo>
                <a:lnTo>
                  <a:pt x="3094438" y="1366183"/>
                </a:lnTo>
                <a:lnTo>
                  <a:pt x="3092538" y="1365098"/>
                </a:lnTo>
                <a:lnTo>
                  <a:pt x="3092538" y="1363289"/>
                </a:lnTo>
                <a:lnTo>
                  <a:pt x="3091113" y="1363289"/>
                </a:lnTo>
                <a:lnTo>
                  <a:pt x="3090163" y="1362566"/>
                </a:lnTo>
                <a:lnTo>
                  <a:pt x="3088737" y="1363289"/>
                </a:lnTo>
                <a:lnTo>
                  <a:pt x="3089688" y="1366544"/>
                </a:lnTo>
                <a:lnTo>
                  <a:pt x="3086837" y="1366544"/>
                </a:lnTo>
                <a:lnTo>
                  <a:pt x="3088262" y="1364375"/>
                </a:lnTo>
                <a:lnTo>
                  <a:pt x="3083986" y="1362928"/>
                </a:lnTo>
                <a:lnTo>
                  <a:pt x="3082086" y="1362566"/>
                </a:lnTo>
                <a:lnTo>
                  <a:pt x="3084936" y="1360397"/>
                </a:lnTo>
                <a:lnTo>
                  <a:pt x="3092538" y="1359312"/>
                </a:lnTo>
                <a:lnTo>
                  <a:pt x="3104892" y="1359674"/>
                </a:lnTo>
                <a:lnTo>
                  <a:pt x="3112018" y="1358589"/>
                </a:lnTo>
                <a:lnTo>
                  <a:pt x="3113444" y="1360758"/>
                </a:lnTo>
                <a:lnTo>
                  <a:pt x="3114869" y="1362928"/>
                </a:lnTo>
                <a:lnTo>
                  <a:pt x="3116294" y="1361843"/>
                </a:lnTo>
                <a:lnTo>
                  <a:pt x="3116294" y="1359674"/>
                </a:lnTo>
                <a:lnTo>
                  <a:pt x="3121996" y="1360758"/>
                </a:lnTo>
                <a:lnTo>
                  <a:pt x="3131498" y="1365098"/>
                </a:lnTo>
                <a:lnTo>
                  <a:pt x="3136724" y="1363289"/>
                </a:lnTo>
                <a:lnTo>
                  <a:pt x="3135299" y="1362566"/>
                </a:lnTo>
                <a:lnTo>
                  <a:pt x="3130548" y="1362566"/>
                </a:lnTo>
                <a:lnTo>
                  <a:pt x="3130073" y="1361481"/>
                </a:lnTo>
                <a:lnTo>
                  <a:pt x="3133398" y="1360758"/>
                </a:lnTo>
                <a:lnTo>
                  <a:pt x="3139575" y="1360397"/>
                </a:lnTo>
                <a:lnTo>
                  <a:pt x="3139575" y="1363289"/>
                </a:lnTo>
                <a:close/>
                <a:moveTo>
                  <a:pt x="2668970" y="1379201"/>
                </a:moveTo>
                <a:lnTo>
                  <a:pt x="2690642" y="1378840"/>
                </a:lnTo>
                <a:lnTo>
                  <a:pt x="2738226" y="1377755"/>
                </a:lnTo>
                <a:lnTo>
                  <a:pt x="2831510" y="1370884"/>
                </a:lnTo>
                <a:lnTo>
                  <a:pt x="2878637" y="1364699"/>
                </a:lnTo>
                <a:lnTo>
                  <a:pt x="2876883" y="1363596"/>
                </a:lnTo>
                <a:lnTo>
                  <a:pt x="2877360" y="1359841"/>
                </a:lnTo>
                <a:lnTo>
                  <a:pt x="2875450" y="1360967"/>
                </a:lnTo>
                <a:lnTo>
                  <a:pt x="2874495" y="1358714"/>
                </a:lnTo>
                <a:lnTo>
                  <a:pt x="2870674" y="1360216"/>
                </a:lnTo>
                <a:lnTo>
                  <a:pt x="2865898" y="1362094"/>
                </a:lnTo>
                <a:lnTo>
                  <a:pt x="2864464" y="1360216"/>
                </a:lnTo>
                <a:lnTo>
                  <a:pt x="2861121" y="1357212"/>
                </a:lnTo>
                <a:lnTo>
                  <a:pt x="2857300" y="1357212"/>
                </a:lnTo>
                <a:lnTo>
                  <a:pt x="2863032" y="1356085"/>
                </a:lnTo>
                <a:lnTo>
                  <a:pt x="2872584" y="1356461"/>
                </a:lnTo>
                <a:lnTo>
                  <a:pt x="2875928" y="1355334"/>
                </a:lnTo>
                <a:lnTo>
                  <a:pt x="2878794" y="1358714"/>
                </a:lnTo>
                <a:lnTo>
                  <a:pt x="2882136" y="1360967"/>
                </a:lnTo>
                <a:lnTo>
                  <a:pt x="2885480" y="1357587"/>
                </a:lnTo>
                <a:lnTo>
                  <a:pt x="2890256" y="1356461"/>
                </a:lnTo>
                <a:lnTo>
                  <a:pt x="2890256" y="1359090"/>
                </a:lnTo>
                <a:lnTo>
                  <a:pt x="2892644" y="1359090"/>
                </a:lnTo>
                <a:lnTo>
                  <a:pt x="2891690" y="1360967"/>
                </a:lnTo>
                <a:lnTo>
                  <a:pt x="2891690" y="1362469"/>
                </a:lnTo>
                <a:lnTo>
                  <a:pt x="2889778" y="1360967"/>
                </a:lnTo>
                <a:lnTo>
                  <a:pt x="2888346" y="1358714"/>
                </a:lnTo>
                <a:lnTo>
                  <a:pt x="2883570" y="1362094"/>
                </a:lnTo>
                <a:lnTo>
                  <a:pt x="2880120" y="1364505"/>
                </a:lnTo>
                <a:lnTo>
                  <a:pt x="2914130" y="1360041"/>
                </a:lnTo>
                <a:lnTo>
                  <a:pt x="2914321" y="1359973"/>
                </a:lnTo>
                <a:lnTo>
                  <a:pt x="2916206" y="1357616"/>
                </a:lnTo>
                <a:lnTo>
                  <a:pt x="2913379" y="1356269"/>
                </a:lnTo>
                <a:lnTo>
                  <a:pt x="2914793" y="1355259"/>
                </a:lnTo>
                <a:lnTo>
                  <a:pt x="2917148" y="1354249"/>
                </a:lnTo>
                <a:lnTo>
                  <a:pt x="2916206" y="1357279"/>
                </a:lnTo>
                <a:lnTo>
                  <a:pt x="2920749" y="1359173"/>
                </a:lnTo>
                <a:lnTo>
                  <a:pt x="2922438" y="1358951"/>
                </a:lnTo>
                <a:lnTo>
                  <a:pt x="2924441" y="1358583"/>
                </a:lnTo>
                <a:lnTo>
                  <a:pt x="2925160" y="1358289"/>
                </a:lnTo>
                <a:lnTo>
                  <a:pt x="2925008" y="1358479"/>
                </a:lnTo>
                <a:lnTo>
                  <a:pt x="2927202" y="1358076"/>
                </a:lnTo>
                <a:lnTo>
                  <a:pt x="2929225" y="1356420"/>
                </a:lnTo>
                <a:lnTo>
                  <a:pt x="2933189" y="1356976"/>
                </a:lnTo>
                <a:lnTo>
                  <a:pt x="2951698" y="1353575"/>
                </a:lnTo>
                <a:lnTo>
                  <a:pt x="2930344" y="1352801"/>
                </a:lnTo>
                <a:lnTo>
                  <a:pt x="2897587" y="1350267"/>
                </a:lnTo>
                <a:lnTo>
                  <a:pt x="2884747" y="1353165"/>
                </a:lnTo>
                <a:lnTo>
                  <a:pt x="2876267" y="1353165"/>
                </a:lnTo>
                <a:lnTo>
                  <a:pt x="2866844" y="1352081"/>
                </a:lnTo>
                <a:lnTo>
                  <a:pt x="2837666" y="1351148"/>
                </a:lnTo>
                <a:lnTo>
                  <a:pt x="2838277" y="1351513"/>
                </a:lnTo>
                <a:lnTo>
                  <a:pt x="2836850" y="1351870"/>
                </a:lnTo>
                <a:lnTo>
                  <a:pt x="2833518" y="1352582"/>
                </a:lnTo>
                <a:lnTo>
                  <a:pt x="2832720" y="1350990"/>
                </a:lnTo>
                <a:lnTo>
                  <a:pt x="2816861" y="1350482"/>
                </a:lnTo>
                <a:lnTo>
                  <a:pt x="2816861" y="1352938"/>
                </a:lnTo>
                <a:lnTo>
                  <a:pt x="2814006" y="1352938"/>
                </a:lnTo>
                <a:lnTo>
                  <a:pt x="2812578" y="1355431"/>
                </a:lnTo>
                <a:lnTo>
                  <a:pt x="2811150" y="1354719"/>
                </a:lnTo>
                <a:lnTo>
                  <a:pt x="2811150" y="1357213"/>
                </a:lnTo>
                <a:lnTo>
                  <a:pt x="2814006" y="1357569"/>
                </a:lnTo>
                <a:lnTo>
                  <a:pt x="2813530" y="1358638"/>
                </a:lnTo>
                <a:lnTo>
                  <a:pt x="2808770" y="1358281"/>
                </a:lnTo>
                <a:lnTo>
                  <a:pt x="2807818" y="1359707"/>
                </a:lnTo>
                <a:lnTo>
                  <a:pt x="2806391" y="1358638"/>
                </a:lnTo>
                <a:lnTo>
                  <a:pt x="2808770" y="1356500"/>
                </a:lnTo>
                <a:lnTo>
                  <a:pt x="2810198" y="1356500"/>
                </a:lnTo>
                <a:lnTo>
                  <a:pt x="2809246" y="1354007"/>
                </a:lnTo>
                <a:lnTo>
                  <a:pt x="2807343" y="1352582"/>
                </a:lnTo>
                <a:lnTo>
                  <a:pt x="2806391" y="1354007"/>
                </a:lnTo>
                <a:lnTo>
                  <a:pt x="2806391" y="1356500"/>
                </a:lnTo>
                <a:lnTo>
                  <a:pt x="2804011" y="1356144"/>
                </a:lnTo>
                <a:lnTo>
                  <a:pt x="2799728" y="1356144"/>
                </a:lnTo>
                <a:lnTo>
                  <a:pt x="2798776" y="1358994"/>
                </a:lnTo>
                <a:lnTo>
                  <a:pt x="2795445" y="1357213"/>
                </a:lnTo>
                <a:lnTo>
                  <a:pt x="2792623" y="1357213"/>
                </a:lnTo>
                <a:lnTo>
                  <a:pt x="2790382" y="1358589"/>
                </a:lnTo>
                <a:lnTo>
                  <a:pt x="2787555" y="1358589"/>
                </a:lnTo>
                <a:lnTo>
                  <a:pt x="2784158" y="1358487"/>
                </a:lnTo>
                <a:lnTo>
                  <a:pt x="2784023" y="1358994"/>
                </a:lnTo>
                <a:lnTo>
                  <a:pt x="2785927" y="1360063"/>
                </a:lnTo>
                <a:lnTo>
                  <a:pt x="2784023" y="1361843"/>
                </a:lnTo>
                <a:lnTo>
                  <a:pt x="2780691" y="1361131"/>
                </a:lnTo>
                <a:lnTo>
                  <a:pt x="2779739" y="1361131"/>
                </a:lnTo>
                <a:lnTo>
                  <a:pt x="2778312" y="1360775"/>
                </a:lnTo>
                <a:lnTo>
                  <a:pt x="2778312" y="1358638"/>
                </a:lnTo>
                <a:lnTo>
                  <a:pt x="2777193" y="1358279"/>
                </a:lnTo>
                <a:lnTo>
                  <a:pt x="2774422" y="1358196"/>
                </a:lnTo>
                <a:lnTo>
                  <a:pt x="2773077" y="1359707"/>
                </a:lnTo>
                <a:lnTo>
                  <a:pt x="2771292" y="1358102"/>
                </a:lnTo>
                <a:lnTo>
                  <a:pt x="2694190" y="1355796"/>
                </a:lnTo>
                <a:lnTo>
                  <a:pt x="2681220" y="1357866"/>
                </a:lnTo>
                <a:lnTo>
                  <a:pt x="2632693" y="1363652"/>
                </a:lnTo>
                <a:lnTo>
                  <a:pt x="2635049" y="1365822"/>
                </a:lnTo>
                <a:lnTo>
                  <a:pt x="2635991" y="1367992"/>
                </a:lnTo>
                <a:lnTo>
                  <a:pt x="2634106" y="1370884"/>
                </a:lnTo>
                <a:lnTo>
                  <a:pt x="2625156" y="1374139"/>
                </a:lnTo>
                <a:lnTo>
                  <a:pt x="2618088" y="1374139"/>
                </a:lnTo>
                <a:lnTo>
                  <a:pt x="2605368" y="1374139"/>
                </a:lnTo>
                <a:lnTo>
                  <a:pt x="2643530" y="1377755"/>
                </a:lnTo>
                <a:lnTo>
                  <a:pt x="2645885" y="1378117"/>
                </a:lnTo>
                <a:lnTo>
                  <a:pt x="2648240" y="1378840"/>
                </a:lnTo>
                <a:close/>
                <a:moveTo>
                  <a:pt x="301241" y="1415000"/>
                </a:moveTo>
                <a:lnTo>
                  <a:pt x="292759" y="1411023"/>
                </a:lnTo>
                <a:lnTo>
                  <a:pt x="294349" y="1409576"/>
                </a:lnTo>
                <a:lnTo>
                  <a:pt x="298060" y="1411746"/>
                </a:lnTo>
                <a:close/>
                <a:moveTo>
                  <a:pt x="301241" y="1425848"/>
                </a:moveTo>
                <a:lnTo>
                  <a:pt x="298885" y="1424807"/>
                </a:lnTo>
                <a:lnTo>
                  <a:pt x="297472" y="1419947"/>
                </a:lnTo>
                <a:lnTo>
                  <a:pt x="295586" y="1417169"/>
                </a:lnTo>
                <a:lnTo>
                  <a:pt x="299827" y="1420641"/>
                </a:lnTo>
                <a:close/>
                <a:moveTo>
                  <a:pt x="305011" y="1455500"/>
                </a:moveTo>
                <a:lnTo>
                  <a:pt x="308310" y="1454777"/>
                </a:lnTo>
                <a:lnTo>
                  <a:pt x="307634" y="1454166"/>
                </a:lnTo>
                <a:lnTo>
                  <a:pt x="304854" y="1455424"/>
                </a:lnTo>
                <a:close/>
                <a:moveTo>
                  <a:pt x="288441" y="1457949"/>
                </a:moveTo>
                <a:lnTo>
                  <a:pt x="303970" y="1450859"/>
                </a:lnTo>
                <a:lnTo>
                  <a:pt x="300299" y="1447545"/>
                </a:lnTo>
                <a:lnTo>
                  <a:pt x="286633" y="1438143"/>
                </a:lnTo>
                <a:lnTo>
                  <a:pt x="280507" y="1429826"/>
                </a:lnTo>
                <a:lnTo>
                  <a:pt x="280507" y="1424040"/>
                </a:lnTo>
                <a:lnTo>
                  <a:pt x="281920" y="1428741"/>
                </a:lnTo>
                <a:lnTo>
                  <a:pt x="289931" y="1436696"/>
                </a:lnTo>
                <a:lnTo>
                  <a:pt x="296057" y="1437058"/>
                </a:lnTo>
                <a:lnTo>
                  <a:pt x="295586" y="1440313"/>
                </a:lnTo>
                <a:lnTo>
                  <a:pt x="301241" y="1445013"/>
                </a:lnTo>
                <a:lnTo>
                  <a:pt x="302184" y="1448268"/>
                </a:lnTo>
                <a:lnTo>
                  <a:pt x="303598" y="1445013"/>
                </a:lnTo>
                <a:lnTo>
                  <a:pt x="303127" y="1441397"/>
                </a:lnTo>
                <a:lnTo>
                  <a:pt x="297000" y="1436335"/>
                </a:lnTo>
                <a:lnTo>
                  <a:pt x="295586" y="1429826"/>
                </a:lnTo>
                <a:lnTo>
                  <a:pt x="298414" y="1428741"/>
                </a:lnTo>
                <a:lnTo>
                  <a:pt x="299827" y="1429464"/>
                </a:lnTo>
                <a:lnTo>
                  <a:pt x="296057" y="1430549"/>
                </a:lnTo>
                <a:lnTo>
                  <a:pt x="304540" y="1438866"/>
                </a:lnTo>
                <a:lnTo>
                  <a:pt x="311838" y="1447266"/>
                </a:lnTo>
                <a:lnTo>
                  <a:pt x="315338" y="1445668"/>
                </a:lnTo>
                <a:lnTo>
                  <a:pt x="310666" y="1437781"/>
                </a:lnTo>
                <a:lnTo>
                  <a:pt x="306425" y="1434527"/>
                </a:lnTo>
                <a:lnTo>
                  <a:pt x="308310" y="1435250"/>
                </a:lnTo>
                <a:lnTo>
                  <a:pt x="311137" y="1435250"/>
                </a:lnTo>
                <a:lnTo>
                  <a:pt x="309724" y="1432719"/>
                </a:lnTo>
                <a:lnTo>
                  <a:pt x="304540" y="1431634"/>
                </a:lnTo>
                <a:lnTo>
                  <a:pt x="303127" y="1429464"/>
                </a:lnTo>
                <a:lnTo>
                  <a:pt x="306425" y="1429464"/>
                </a:lnTo>
                <a:lnTo>
                  <a:pt x="312080" y="1432719"/>
                </a:lnTo>
                <a:lnTo>
                  <a:pt x="313965" y="1435250"/>
                </a:lnTo>
                <a:lnTo>
                  <a:pt x="313965" y="1430911"/>
                </a:lnTo>
                <a:lnTo>
                  <a:pt x="304540" y="1424764"/>
                </a:lnTo>
                <a:lnTo>
                  <a:pt x="301241" y="1418978"/>
                </a:lnTo>
                <a:lnTo>
                  <a:pt x="303598" y="1416446"/>
                </a:lnTo>
                <a:lnTo>
                  <a:pt x="301712" y="1411022"/>
                </a:lnTo>
                <a:lnTo>
                  <a:pt x="299827" y="1408491"/>
                </a:lnTo>
                <a:lnTo>
                  <a:pt x="302184" y="1408129"/>
                </a:lnTo>
                <a:lnTo>
                  <a:pt x="305954" y="1409214"/>
                </a:lnTo>
                <a:lnTo>
                  <a:pt x="305011" y="1413915"/>
                </a:lnTo>
                <a:lnTo>
                  <a:pt x="304540" y="1416808"/>
                </a:lnTo>
                <a:lnTo>
                  <a:pt x="309724" y="1422594"/>
                </a:lnTo>
                <a:lnTo>
                  <a:pt x="313965" y="1429826"/>
                </a:lnTo>
                <a:lnTo>
                  <a:pt x="313970" y="1429829"/>
                </a:lnTo>
                <a:lnTo>
                  <a:pt x="312004" y="1412745"/>
                </a:lnTo>
                <a:lnTo>
                  <a:pt x="303127" y="1400897"/>
                </a:lnTo>
                <a:lnTo>
                  <a:pt x="288046" y="1382455"/>
                </a:lnTo>
                <a:lnTo>
                  <a:pt x="285207" y="1376055"/>
                </a:lnTo>
                <a:lnTo>
                  <a:pt x="278978" y="1411504"/>
                </a:lnTo>
                <a:lnTo>
                  <a:pt x="273825" y="1436175"/>
                </a:lnTo>
                <a:lnTo>
                  <a:pt x="274380" y="1436335"/>
                </a:lnTo>
                <a:lnTo>
                  <a:pt x="273632" y="1437101"/>
                </a:lnTo>
                <a:lnTo>
                  <a:pt x="272995" y="1440149"/>
                </a:lnTo>
                <a:lnTo>
                  <a:pt x="278621" y="1445736"/>
                </a:lnTo>
                <a:close/>
                <a:moveTo>
                  <a:pt x="320092" y="1496724"/>
                </a:moveTo>
                <a:lnTo>
                  <a:pt x="315379" y="1487322"/>
                </a:lnTo>
                <a:lnTo>
                  <a:pt x="309724" y="1469603"/>
                </a:lnTo>
                <a:lnTo>
                  <a:pt x="303127" y="1459117"/>
                </a:lnTo>
                <a:lnTo>
                  <a:pt x="300740" y="1457285"/>
                </a:lnTo>
                <a:lnTo>
                  <a:pt x="291330" y="1461541"/>
                </a:lnTo>
                <a:lnTo>
                  <a:pt x="292288" y="1462732"/>
                </a:lnTo>
                <a:lnTo>
                  <a:pt x="293701" y="1469965"/>
                </a:lnTo>
                <a:lnTo>
                  <a:pt x="295115" y="1471049"/>
                </a:lnTo>
                <a:lnTo>
                  <a:pt x="297000" y="1468518"/>
                </a:lnTo>
                <a:lnTo>
                  <a:pt x="298414" y="1469603"/>
                </a:lnTo>
                <a:lnTo>
                  <a:pt x="301241" y="1476835"/>
                </a:lnTo>
                <a:lnTo>
                  <a:pt x="312080" y="1490215"/>
                </a:lnTo>
                <a:close/>
                <a:moveTo>
                  <a:pt x="2933642" y="1510465"/>
                </a:moveTo>
                <a:lnTo>
                  <a:pt x="2930250" y="1509676"/>
                </a:lnTo>
                <a:lnTo>
                  <a:pt x="2929401" y="1507703"/>
                </a:lnTo>
                <a:lnTo>
                  <a:pt x="2931097" y="1506520"/>
                </a:lnTo>
                <a:lnTo>
                  <a:pt x="2933642" y="1506125"/>
                </a:lnTo>
                <a:lnTo>
                  <a:pt x="2936611" y="1507309"/>
                </a:lnTo>
                <a:lnTo>
                  <a:pt x="2937883" y="1508887"/>
                </a:lnTo>
                <a:lnTo>
                  <a:pt x="2936611" y="1510070"/>
                </a:lnTo>
                <a:close/>
                <a:moveTo>
                  <a:pt x="1169672" y="1683008"/>
                </a:moveTo>
                <a:lnTo>
                  <a:pt x="1171169" y="1682779"/>
                </a:lnTo>
                <a:lnTo>
                  <a:pt x="1169892" y="1682358"/>
                </a:lnTo>
                <a:close/>
                <a:moveTo>
                  <a:pt x="1137616" y="1725262"/>
                </a:moveTo>
                <a:lnTo>
                  <a:pt x="1132668" y="1723486"/>
                </a:lnTo>
                <a:lnTo>
                  <a:pt x="1129698" y="1722007"/>
                </a:lnTo>
                <a:lnTo>
                  <a:pt x="1131183" y="1722007"/>
                </a:lnTo>
                <a:lnTo>
                  <a:pt x="1132668" y="1722599"/>
                </a:lnTo>
                <a:lnTo>
                  <a:pt x="1134647" y="1722599"/>
                </a:lnTo>
                <a:lnTo>
                  <a:pt x="1134152" y="1722007"/>
                </a:lnTo>
                <a:lnTo>
                  <a:pt x="1136626" y="1722303"/>
                </a:lnTo>
                <a:lnTo>
                  <a:pt x="1139595" y="1724078"/>
                </a:lnTo>
                <a:close/>
                <a:moveTo>
                  <a:pt x="2617434" y="1735025"/>
                </a:moveTo>
                <a:lnTo>
                  <a:pt x="2616020" y="1734665"/>
                </a:lnTo>
                <a:lnTo>
                  <a:pt x="2568895" y="1707345"/>
                </a:lnTo>
                <a:lnTo>
                  <a:pt x="2524126" y="1677869"/>
                </a:lnTo>
                <a:lnTo>
                  <a:pt x="2523655" y="1676072"/>
                </a:lnTo>
                <a:lnTo>
                  <a:pt x="2524126" y="1674993"/>
                </a:lnTo>
                <a:lnTo>
                  <a:pt x="2526483" y="1674274"/>
                </a:lnTo>
                <a:lnTo>
                  <a:pt x="2527426" y="1674634"/>
                </a:lnTo>
                <a:lnTo>
                  <a:pt x="2572194" y="1704110"/>
                </a:lnTo>
                <a:lnTo>
                  <a:pt x="2618377" y="1731430"/>
                </a:lnTo>
                <a:lnTo>
                  <a:pt x="2619790" y="1732509"/>
                </a:lnTo>
                <a:lnTo>
                  <a:pt x="2619319" y="1734306"/>
                </a:lnTo>
                <a:close/>
                <a:moveTo>
                  <a:pt x="1153921" y="1736072"/>
                </a:moveTo>
                <a:lnTo>
                  <a:pt x="1170807" y="1725471"/>
                </a:lnTo>
                <a:lnTo>
                  <a:pt x="1173065" y="1722007"/>
                </a:lnTo>
                <a:lnTo>
                  <a:pt x="1167418" y="1722007"/>
                </a:lnTo>
                <a:lnTo>
                  <a:pt x="1160801" y="1719455"/>
                </a:lnTo>
                <a:lnTo>
                  <a:pt x="1165382" y="1716583"/>
                </a:lnTo>
                <a:lnTo>
                  <a:pt x="1167418" y="1719455"/>
                </a:lnTo>
                <a:lnTo>
                  <a:pt x="1173164" y="1721856"/>
                </a:lnTo>
                <a:lnTo>
                  <a:pt x="1175993" y="1717514"/>
                </a:lnTo>
                <a:lnTo>
                  <a:pt x="1183065" y="1710640"/>
                </a:lnTo>
                <a:lnTo>
                  <a:pt x="1191857" y="1698835"/>
                </a:lnTo>
                <a:lnTo>
                  <a:pt x="1189548" y="1697246"/>
                </a:lnTo>
                <a:lnTo>
                  <a:pt x="1188134" y="1697970"/>
                </a:lnTo>
                <a:lnTo>
                  <a:pt x="1189076" y="1700139"/>
                </a:lnTo>
                <a:lnTo>
                  <a:pt x="1186248" y="1696161"/>
                </a:lnTo>
                <a:lnTo>
                  <a:pt x="1178238" y="1687119"/>
                </a:lnTo>
                <a:lnTo>
                  <a:pt x="1170698" y="1683140"/>
                </a:lnTo>
                <a:lnTo>
                  <a:pt x="1169627" y="1683140"/>
                </a:lnTo>
                <a:lnTo>
                  <a:pt x="1161313" y="1707587"/>
                </a:lnTo>
                <a:close/>
                <a:moveTo>
                  <a:pt x="1108805" y="1764395"/>
                </a:moveTo>
                <a:lnTo>
                  <a:pt x="1138796" y="1745567"/>
                </a:lnTo>
                <a:lnTo>
                  <a:pt x="1141970" y="1727121"/>
                </a:lnTo>
                <a:lnTo>
                  <a:pt x="1149912" y="1697892"/>
                </a:lnTo>
                <a:lnTo>
                  <a:pt x="1126963" y="1718599"/>
                </a:lnTo>
                <a:lnTo>
                  <a:pt x="1120095" y="1725706"/>
                </a:lnTo>
                <a:lnTo>
                  <a:pt x="1113663" y="1743400"/>
                </a:lnTo>
                <a:close/>
                <a:moveTo>
                  <a:pt x="1093066" y="1812806"/>
                </a:moveTo>
                <a:lnTo>
                  <a:pt x="1096790" y="1808309"/>
                </a:lnTo>
                <a:lnTo>
                  <a:pt x="1093562" y="1811152"/>
                </a:lnTo>
                <a:close/>
                <a:moveTo>
                  <a:pt x="179659" y="1826150"/>
                </a:moveTo>
                <a:lnTo>
                  <a:pt x="177164" y="1826150"/>
                </a:lnTo>
                <a:lnTo>
                  <a:pt x="173172" y="1823981"/>
                </a:lnTo>
                <a:lnTo>
                  <a:pt x="171675" y="1820726"/>
                </a:lnTo>
                <a:lnTo>
                  <a:pt x="171176" y="1819641"/>
                </a:lnTo>
                <a:lnTo>
                  <a:pt x="173172" y="1818556"/>
                </a:lnTo>
                <a:lnTo>
                  <a:pt x="174669" y="1819280"/>
                </a:lnTo>
                <a:lnTo>
                  <a:pt x="177663" y="1821450"/>
                </a:lnTo>
                <a:lnTo>
                  <a:pt x="179659" y="1823981"/>
                </a:lnTo>
                <a:close/>
                <a:moveTo>
                  <a:pt x="200223" y="1829405"/>
                </a:moveTo>
                <a:lnTo>
                  <a:pt x="198166" y="1827491"/>
                </a:lnTo>
                <a:lnTo>
                  <a:pt x="196624" y="1823981"/>
                </a:lnTo>
                <a:lnTo>
                  <a:pt x="200223" y="1824938"/>
                </a:lnTo>
                <a:lnTo>
                  <a:pt x="202279" y="1828448"/>
                </a:lnTo>
                <a:lnTo>
                  <a:pt x="200223" y="1828129"/>
                </a:lnTo>
                <a:close/>
                <a:moveTo>
                  <a:pt x="80225" y="1839891"/>
                </a:moveTo>
                <a:lnTo>
                  <a:pt x="76455" y="1837360"/>
                </a:lnTo>
                <a:lnTo>
                  <a:pt x="44881" y="1806623"/>
                </a:lnTo>
                <a:lnTo>
                  <a:pt x="0" y="1761154"/>
                </a:lnTo>
                <a:lnTo>
                  <a:pt x="0" y="1751818"/>
                </a:lnTo>
                <a:lnTo>
                  <a:pt x="17077" y="1770462"/>
                </a:lnTo>
                <a:lnTo>
                  <a:pt x="80225" y="1834106"/>
                </a:lnTo>
                <a:lnTo>
                  <a:pt x="82110" y="1837360"/>
                </a:lnTo>
                <a:lnTo>
                  <a:pt x="82110" y="1839168"/>
                </a:lnTo>
                <a:close/>
                <a:moveTo>
                  <a:pt x="75041" y="1856526"/>
                </a:moveTo>
                <a:lnTo>
                  <a:pt x="71743" y="1855079"/>
                </a:lnTo>
                <a:lnTo>
                  <a:pt x="57134" y="1842423"/>
                </a:lnTo>
                <a:lnTo>
                  <a:pt x="42054" y="1831936"/>
                </a:lnTo>
                <a:lnTo>
                  <a:pt x="39226" y="1830128"/>
                </a:lnTo>
                <a:lnTo>
                  <a:pt x="37813" y="1827959"/>
                </a:lnTo>
                <a:lnTo>
                  <a:pt x="36399" y="1828320"/>
                </a:lnTo>
                <a:lnTo>
                  <a:pt x="32629" y="1827236"/>
                </a:lnTo>
                <a:lnTo>
                  <a:pt x="29801" y="1825427"/>
                </a:lnTo>
                <a:lnTo>
                  <a:pt x="2469" y="1801923"/>
                </a:lnTo>
                <a:lnTo>
                  <a:pt x="0" y="1799330"/>
                </a:lnTo>
                <a:lnTo>
                  <a:pt x="0" y="1779513"/>
                </a:lnTo>
                <a:lnTo>
                  <a:pt x="10009" y="1791074"/>
                </a:lnTo>
                <a:lnTo>
                  <a:pt x="33100" y="1816387"/>
                </a:lnTo>
                <a:lnTo>
                  <a:pt x="37342" y="1820727"/>
                </a:lnTo>
                <a:lnTo>
                  <a:pt x="38755" y="1825427"/>
                </a:lnTo>
                <a:lnTo>
                  <a:pt x="40169" y="1825427"/>
                </a:lnTo>
                <a:lnTo>
                  <a:pt x="42054" y="1825789"/>
                </a:lnTo>
                <a:lnTo>
                  <a:pt x="57605" y="1837360"/>
                </a:lnTo>
                <a:lnTo>
                  <a:pt x="73156" y="1849655"/>
                </a:lnTo>
                <a:lnTo>
                  <a:pt x="75984" y="1852186"/>
                </a:lnTo>
                <a:lnTo>
                  <a:pt x="76455" y="1855441"/>
                </a:lnTo>
                <a:close/>
                <a:moveTo>
                  <a:pt x="158924" y="1859211"/>
                </a:moveTo>
                <a:lnTo>
                  <a:pt x="158924" y="1855762"/>
                </a:lnTo>
                <a:lnTo>
                  <a:pt x="157510" y="1855079"/>
                </a:lnTo>
                <a:lnTo>
                  <a:pt x="153352" y="1851357"/>
                </a:lnTo>
                <a:lnTo>
                  <a:pt x="154211" y="1855191"/>
                </a:lnTo>
                <a:close/>
                <a:moveTo>
                  <a:pt x="1044915" y="1867266"/>
                </a:moveTo>
                <a:lnTo>
                  <a:pt x="1065198" y="1846005"/>
                </a:lnTo>
                <a:lnTo>
                  <a:pt x="1068844" y="1833113"/>
                </a:lnTo>
                <a:lnTo>
                  <a:pt x="1068645" y="1833113"/>
                </a:lnTo>
                <a:lnTo>
                  <a:pt x="1061902" y="1839056"/>
                </a:lnTo>
                <a:lnTo>
                  <a:pt x="1049767" y="1850695"/>
                </a:lnTo>
                <a:lnTo>
                  <a:pt x="1046671" y="1860606"/>
                </a:lnTo>
                <a:close/>
                <a:moveTo>
                  <a:pt x="1076832" y="1873891"/>
                </a:moveTo>
                <a:lnTo>
                  <a:pt x="1096790" y="1857142"/>
                </a:lnTo>
                <a:lnTo>
                  <a:pt x="1134977" y="1790584"/>
                </a:lnTo>
                <a:lnTo>
                  <a:pt x="1130734" y="1793477"/>
                </a:lnTo>
                <a:lnTo>
                  <a:pt x="1126963" y="1796733"/>
                </a:lnTo>
                <a:lnTo>
                  <a:pt x="1102447" y="1816628"/>
                </a:lnTo>
                <a:lnTo>
                  <a:pt x="1088315" y="1830639"/>
                </a:lnTo>
                <a:lnTo>
                  <a:pt x="1084885" y="1843966"/>
                </a:lnTo>
                <a:lnTo>
                  <a:pt x="1077808" y="1869650"/>
                </a:lnTo>
                <a:close/>
                <a:moveTo>
                  <a:pt x="2696840" y="1894495"/>
                </a:moveTo>
                <a:lnTo>
                  <a:pt x="2695143" y="1894495"/>
                </a:lnTo>
                <a:lnTo>
                  <a:pt x="2694718" y="1893518"/>
                </a:lnTo>
                <a:lnTo>
                  <a:pt x="2694718" y="1892217"/>
                </a:lnTo>
                <a:lnTo>
                  <a:pt x="2695991" y="1891240"/>
                </a:lnTo>
                <a:lnTo>
                  <a:pt x="2697688" y="1891240"/>
                </a:lnTo>
                <a:lnTo>
                  <a:pt x="2698960" y="1892217"/>
                </a:lnTo>
                <a:lnTo>
                  <a:pt x="2698112" y="1893518"/>
                </a:lnTo>
                <a:close/>
                <a:moveTo>
                  <a:pt x="2349280" y="1895918"/>
                </a:moveTo>
                <a:lnTo>
                  <a:pt x="2348089" y="1891602"/>
                </a:lnTo>
                <a:lnTo>
                  <a:pt x="2347337" y="1889099"/>
                </a:lnTo>
                <a:lnTo>
                  <a:pt x="2342206" y="1887932"/>
                </a:lnTo>
                <a:lnTo>
                  <a:pt x="2341734" y="1890103"/>
                </a:lnTo>
                <a:lnTo>
                  <a:pt x="2340856" y="1891449"/>
                </a:lnTo>
                <a:close/>
                <a:moveTo>
                  <a:pt x="1045328" y="1900463"/>
                </a:moveTo>
                <a:lnTo>
                  <a:pt x="1051531" y="1895124"/>
                </a:lnTo>
                <a:lnTo>
                  <a:pt x="1053501" y="1893470"/>
                </a:lnTo>
                <a:lnTo>
                  <a:pt x="1056578" y="1877970"/>
                </a:lnTo>
                <a:lnTo>
                  <a:pt x="1056940" y="1876746"/>
                </a:lnTo>
                <a:lnTo>
                  <a:pt x="1051700" y="1878945"/>
                </a:lnTo>
                <a:lnTo>
                  <a:pt x="1047822" y="1880392"/>
                </a:lnTo>
                <a:lnTo>
                  <a:pt x="1046368" y="1879307"/>
                </a:lnTo>
                <a:lnTo>
                  <a:pt x="1043459" y="1877499"/>
                </a:lnTo>
                <a:lnTo>
                  <a:pt x="1045398" y="1875691"/>
                </a:lnTo>
                <a:lnTo>
                  <a:pt x="1048306" y="1878222"/>
                </a:lnTo>
                <a:lnTo>
                  <a:pt x="1054608" y="1876414"/>
                </a:lnTo>
                <a:lnTo>
                  <a:pt x="1055577" y="1873159"/>
                </a:lnTo>
                <a:lnTo>
                  <a:pt x="1057901" y="1873506"/>
                </a:lnTo>
                <a:lnTo>
                  <a:pt x="1058937" y="1870012"/>
                </a:lnTo>
                <a:lnTo>
                  <a:pt x="1060352" y="1863138"/>
                </a:lnTo>
                <a:lnTo>
                  <a:pt x="1062229" y="1856501"/>
                </a:lnTo>
                <a:lnTo>
                  <a:pt x="1060488" y="1858227"/>
                </a:lnTo>
                <a:lnTo>
                  <a:pt x="1041886" y="1878768"/>
                </a:lnTo>
                <a:lnTo>
                  <a:pt x="1037283" y="1896233"/>
                </a:lnTo>
                <a:lnTo>
                  <a:pt x="1043460" y="1899196"/>
                </a:lnTo>
                <a:close/>
                <a:moveTo>
                  <a:pt x="2386739" y="1903338"/>
                </a:moveTo>
                <a:lnTo>
                  <a:pt x="2388616" y="1902259"/>
                </a:lnTo>
                <a:lnTo>
                  <a:pt x="2382230" y="1898789"/>
                </a:lnTo>
                <a:lnTo>
                  <a:pt x="2382093" y="1898834"/>
                </a:lnTo>
                <a:lnTo>
                  <a:pt x="2380940" y="1900624"/>
                </a:lnTo>
                <a:lnTo>
                  <a:pt x="2382050" y="1901900"/>
                </a:lnTo>
                <a:lnTo>
                  <a:pt x="2383925" y="1903338"/>
                </a:lnTo>
                <a:close/>
                <a:moveTo>
                  <a:pt x="237623" y="1905343"/>
                </a:moveTo>
                <a:lnTo>
                  <a:pt x="231261" y="1900280"/>
                </a:lnTo>
                <a:lnTo>
                  <a:pt x="224899" y="1894494"/>
                </a:lnTo>
                <a:lnTo>
                  <a:pt x="228325" y="1895941"/>
                </a:lnTo>
                <a:lnTo>
                  <a:pt x="236154" y="1901365"/>
                </a:lnTo>
                <a:close/>
                <a:moveTo>
                  <a:pt x="2403623" y="1905853"/>
                </a:moveTo>
                <a:lnTo>
                  <a:pt x="2409720" y="1905494"/>
                </a:lnTo>
                <a:lnTo>
                  <a:pt x="2415384" y="1905828"/>
                </a:lnTo>
                <a:lnTo>
                  <a:pt x="2408248" y="1900597"/>
                </a:lnTo>
                <a:lnTo>
                  <a:pt x="2401644" y="1899873"/>
                </a:lnTo>
                <a:lnTo>
                  <a:pt x="2394567" y="1898063"/>
                </a:lnTo>
                <a:lnTo>
                  <a:pt x="2394204" y="1898005"/>
                </a:lnTo>
                <a:lnTo>
                  <a:pt x="2394204" y="1898473"/>
                </a:lnTo>
                <a:lnTo>
                  <a:pt x="2393400" y="1900031"/>
                </a:lnTo>
                <a:lnTo>
                  <a:pt x="2397526" y="1901181"/>
                </a:lnTo>
                <a:lnTo>
                  <a:pt x="2400809" y="1900822"/>
                </a:lnTo>
                <a:lnTo>
                  <a:pt x="2402684" y="1901900"/>
                </a:lnTo>
                <a:lnTo>
                  <a:pt x="2402684" y="1904416"/>
                </a:lnTo>
                <a:close/>
                <a:moveTo>
                  <a:pt x="230682" y="1909682"/>
                </a:moveTo>
                <a:lnTo>
                  <a:pt x="229783" y="1907252"/>
                </a:lnTo>
                <a:lnTo>
                  <a:pt x="227533" y="1903086"/>
                </a:lnTo>
                <a:lnTo>
                  <a:pt x="223485" y="1904475"/>
                </a:lnTo>
                <a:lnTo>
                  <a:pt x="223934" y="1902739"/>
                </a:lnTo>
                <a:lnTo>
                  <a:pt x="226634" y="1901003"/>
                </a:lnTo>
                <a:lnTo>
                  <a:pt x="229333" y="1903780"/>
                </a:lnTo>
                <a:lnTo>
                  <a:pt x="233381" y="1906558"/>
                </a:lnTo>
                <a:lnTo>
                  <a:pt x="232482" y="1908641"/>
                </a:lnTo>
                <a:close/>
                <a:moveTo>
                  <a:pt x="2355011" y="1912331"/>
                </a:moveTo>
                <a:lnTo>
                  <a:pt x="2348555" y="1906067"/>
                </a:lnTo>
                <a:lnTo>
                  <a:pt x="2345675" y="1902154"/>
                </a:lnTo>
                <a:lnTo>
                  <a:pt x="2340811" y="1899430"/>
                </a:lnTo>
                <a:lnTo>
                  <a:pt x="2334157" y="1894642"/>
                </a:lnTo>
                <a:lnTo>
                  <a:pt x="2331356" y="1894807"/>
                </a:lnTo>
                <a:lnTo>
                  <a:pt x="2328054" y="1893721"/>
                </a:lnTo>
                <a:lnTo>
                  <a:pt x="2321922" y="1890827"/>
                </a:lnTo>
                <a:lnTo>
                  <a:pt x="2329469" y="1896255"/>
                </a:lnTo>
                <a:lnTo>
                  <a:pt x="2336073" y="1902044"/>
                </a:lnTo>
                <a:lnTo>
                  <a:pt x="2337488" y="1902768"/>
                </a:lnTo>
                <a:lnTo>
                  <a:pt x="2338432" y="1903854"/>
                </a:lnTo>
                <a:lnTo>
                  <a:pt x="2346923" y="1908919"/>
                </a:lnTo>
                <a:close/>
                <a:moveTo>
                  <a:pt x="1126953" y="1921055"/>
                </a:moveTo>
                <a:lnTo>
                  <a:pt x="1128377" y="1919722"/>
                </a:lnTo>
                <a:lnTo>
                  <a:pt x="1126788" y="1920924"/>
                </a:lnTo>
                <a:close/>
                <a:moveTo>
                  <a:pt x="2380959" y="1923171"/>
                </a:moveTo>
                <a:lnTo>
                  <a:pt x="2374741" y="1917515"/>
                </a:lnTo>
                <a:lnTo>
                  <a:pt x="2368615" y="1912812"/>
                </a:lnTo>
                <a:lnTo>
                  <a:pt x="2366375" y="1912031"/>
                </a:lnTo>
                <a:lnTo>
                  <a:pt x="2362529" y="1914022"/>
                </a:lnTo>
                <a:lnTo>
                  <a:pt x="2357755" y="1913492"/>
                </a:lnTo>
                <a:lnTo>
                  <a:pt x="2378528" y="1922308"/>
                </a:lnTo>
                <a:close/>
                <a:moveTo>
                  <a:pt x="2547570" y="1925395"/>
                </a:moveTo>
                <a:lnTo>
                  <a:pt x="2519886" y="1908834"/>
                </a:lnTo>
                <a:lnTo>
                  <a:pt x="2515645" y="1906664"/>
                </a:lnTo>
                <a:lnTo>
                  <a:pt x="2508576" y="1904132"/>
                </a:lnTo>
                <a:lnTo>
                  <a:pt x="2506256" y="1900927"/>
                </a:lnTo>
                <a:lnTo>
                  <a:pt x="2503537" y="1900959"/>
                </a:lnTo>
                <a:lnTo>
                  <a:pt x="2471459" y="1900959"/>
                </a:lnTo>
                <a:lnTo>
                  <a:pt x="2474289" y="1902768"/>
                </a:lnTo>
                <a:lnTo>
                  <a:pt x="2476648" y="1904215"/>
                </a:lnTo>
                <a:lnTo>
                  <a:pt x="2495988" y="1912538"/>
                </a:lnTo>
                <a:lnTo>
                  <a:pt x="2536086" y="1923393"/>
                </a:lnTo>
                <a:close/>
                <a:moveTo>
                  <a:pt x="210761" y="1925955"/>
                </a:moveTo>
                <a:lnTo>
                  <a:pt x="205850" y="1924446"/>
                </a:lnTo>
                <a:lnTo>
                  <a:pt x="202279" y="1919540"/>
                </a:lnTo>
                <a:lnTo>
                  <a:pt x="206743" y="1917276"/>
                </a:lnTo>
                <a:lnTo>
                  <a:pt x="204958" y="1918786"/>
                </a:lnTo>
                <a:lnTo>
                  <a:pt x="206743" y="1922559"/>
                </a:lnTo>
                <a:lnTo>
                  <a:pt x="208083" y="1920672"/>
                </a:lnTo>
                <a:lnTo>
                  <a:pt x="209868" y="1920672"/>
                </a:lnTo>
                <a:lnTo>
                  <a:pt x="209422" y="1924446"/>
                </a:lnTo>
                <a:close/>
                <a:moveTo>
                  <a:pt x="2516113" y="1929664"/>
                </a:moveTo>
                <a:lnTo>
                  <a:pt x="2516587" y="1929210"/>
                </a:lnTo>
                <a:lnTo>
                  <a:pt x="2512440" y="1928255"/>
                </a:lnTo>
                <a:close/>
                <a:moveTo>
                  <a:pt x="1116907" y="1930463"/>
                </a:moveTo>
                <a:lnTo>
                  <a:pt x="1124591" y="1923267"/>
                </a:lnTo>
                <a:lnTo>
                  <a:pt x="1124092" y="1922963"/>
                </a:lnTo>
                <a:lnTo>
                  <a:pt x="1114343" y="1930338"/>
                </a:lnTo>
                <a:close/>
                <a:moveTo>
                  <a:pt x="2521475" y="1931180"/>
                </a:moveTo>
                <a:lnTo>
                  <a:pt x="2521299" y="1931018"/>
                </a:lnTo>
                <a:lnTo>
                  <a:pt x="2523655" y="1929571"/>
                </a:lnTo>
                <a:lnTo>
                  <a:pt x="2520828" y="1929210"/>
                </a:lnTo>
                <a:lnTo>
                  <a:pt x="2518000" y="1929571"/>
                </a:lnTo>
                <a:lnTo>
                  <a:pt x="2518000" y="1930244"/>
                </a:lnTo>
                <a:close/>
                <a:moveTo>
                  <a:pt x="1454154" y="1934633"/>
                </a:moveTo>
                <a:lnTo>
                  <a:pt x="1450620" y="1931534"/>
                </a:lnTo>
                <a:lnTo>
                  <a:pt x="1451125" y="1930294"/>
                </a:lnTo>
                <a:lnTo>
                  <a:pt x="1454660" y="1931534"/>
                </a:lnTo>
                <a:lnTo>
                  <a:pt x="1456174" y="1930294"/>
                </a:lnTo>
                <a:lnTo>
                  <a:pt x="1457689" y="1931844"/>
                </a:lnTo>
                <a:lnTo>
                  <a:pt x="1457689" y="1934014"/>
                </a:lnTo>
                <a:close/>
                <a:moveTo>
                  <a:pt x="1467585" y="1942228"/>
                </a:moveTo>
                <a:lnTo>
                  <a:pt x="1465111" y="1942228"/>
                </a:lnTo>
                <a:lnTo>
                  <a:pt x="1461152" y="1937432"/>
                </a:lnTo>
                <a:lnTo>
                  <a:pt x="1457688" y="1935833"/>
                </a:lnTo>
                <a:lnTo>
                  <a:pt x="1460162" y="1934633"/>
                </a:lnTo>
                <a:lnTo>
                  <a:pt x="1464616" y="1939830"/>
                </a:lnTo>
                <a:close/>
                <a:moveTo>
                  <a:pt x="1102307" y="1944137"/>
                </a:moveTo>
                <a:lnTo>
                  <a:pt x="1114842" y="1932397"/>
                </a:lnTo>
                <a:lnTo>
                  <a:pt x="1111869" y="1932209"/>
                </a:lnTo>
                <a:lnTo>
                  <a:pt x="1097671" y="1942950"/>
                </a:lnTo>
                <a:lnTo>
                  <a:pt x="1101423" y="1942950"/>
                </a:lnTo>
                <a:close/>
                <a:moveTo>
                  <a:pt x="1122762" y="1945843"/>
                </a:moveTo>
                <a:lnTo>
                  <a:pt x="1125827" y="1943229"/>
                </a:lnTo>
                <a:lnTo>
                  <a:pt x="1125674" y="1943157"/>
                </a:lnTo>
                <a:lnTo>
                  <a:pt x="1122629" y="1940057"/>
                </a:lnTo>
                <a:lnTo>
                  <a:pt x="1127508" y="1941796"/>
                </a:lnTo>
                <a:lnTo>
                  <a:pt x="1191551" y="1887166"/>
                </a:lnTo>
                <a:lnTo>
                  <a:pt x="1180707" y="1887890"/>
                </a:lnTo>
                <a:lnTo>
                  <a:pt x="1171750" y="1885357"/>
                </a:lnTo>
                <a:lnTo>
                  <a:pt x="1158078" y="1896209"/>
                </a:lnTo>
                <a:lnTo>
                  <a:pt x="1130734" y="1923339"/>
                </a:lnTo>
                <a:lnTo>
                  <a:pt x="1130310" y="1923730"/>
                </a:lnTo>
                <a:lnTo>
                  <a:pt x="1131584" y="1924745"/>
                </a:lnTo>
                <a:lnTo>
                  <a:pt x="1133940" y="1928125"/>
                </a:lnTo>
                <a:lnTo>
                  <a:pt x="1128492" y="1925411"/>
                </a:lnTo>
                <a:lnTo>
                  <a:pt x="1123035" y="1930457"/>
                </a:lnTo>
                <a:lnTo>
                  <a:pt x="1124350" y="1930639"/>
                </a:lnTo>
                <a:lnTo>
                  <a:pt x="1125343" y="1934091"/>
                </a:lnTo>
                <a:lnTo>
                  <a:pt x="1127330" y="1934091"/>
                </a:lnTo>
                <a:lnTo>
                  <a:pt x="1128323" y="1932710"/>
                </a:lnTo>
                <a:lnTo>
                  <a:pt x="1125840" y="1931675"/>
                </a:lnTo>
                <a:lnTo>
                  <a:pt x="1131800" y="1931675"/>
                </a:lnTo>
                <a:lnTo>
                  <a:pt x="1136768" y="1932365"/>
                </a:lnTo>
                <a:lnTo>
                  <a:pt x="1136768" y="1933746"/>
                </a:lnTo>
                <a:lnTo>
                  <a:pt x="1133788" y="1933401"/>
                </a:lnTo>
                <a:lnTo>
                  <a:pt x="1131800" y="1935127"/>
                </a:lnTo>
                <a:lnTo>
                  <a:pt x="1129813" y="1937888"/>
                </a:lnTo>
                <a:lnTo>
                  <a:pt x="1123853" y="1935817"/>
                </a:lnTo>
                <a:lnTo>
                  <a:pt x="1118388" y="1935127"/>
                </a:lnTo>
                <a:lnTo>
                  <a:pt x="1118484" y="1934664"/>
                </a:lnTo>
                <a:lnTo>
                  <a:pt x="1108284" y="1944094"/>
                </a:lnTo>
                <a:lnTo>
                  <a:pt x="1110849" y="1945843"/>
                </a:lnTo>
                <a:close/>
                <a:moveTo>
                  <a:pt x="1452143" y="1946567"/>
                </a:moveTo>
                <a:lnTo>
                  <a:pt x="1449098" y="1946242"/>
                </a:lnTo>
                <a:lnTo>
                  <a:pt x="1445182" y="1942336"/>
                </a:lnTo>
                <a:lnTo>
                  <a:pt x="1442137" y="1940058"/>
                </a:lnTo>
                <a:lnTo>
                  <a:pt x="1445182" y="1940383"/>
                </a:lnTo>
                <a:lnTo>
                  <a:pt x="1450403" y="1944614"/>
                </a:lnTo>
                <a:lnTo>
                  <a:pt x="1453447" y="1945265"/>
                </a:lnTo>
                <a:close/>
                <a:moveTo>
                  <a:pt x="1116190" y="1951449"/>
                </a:moveTo>
                <a:lnTo>
                  <a:pt x="1120185" y="1948042"/>
                </a:lnTo>
                <a:lnTo>
                  <a:pt x="1118388" y="1947290"/>
                </a:lnTo>
                <a:lnTo>
                  <a:pt x="1114148" y="1948013"/>
                </a:lnTo>
                <a:lnTo>
                  <a:pt x="1115561" y="1950544"/>
                </a:lnTo>
                <a:close/>
                <a:moveTo>
                  <a:pt x="2477679" y="1952122"/>
                </a:moveTo>
                <a:lnTo>
                  <a:pt x="2477473" y="1950545"/>
                </a:lnTo>
                <a:lnTo>
                  <a:pt x="2468048" y="1944759"/>
                </a:lnTo>
                <a:lnTo>
                  <a:pt x="2462393" y="1942589"/>
                </a:lnTo>
                <a:lnTo>
                  <a:pt x="2465692" y="1942228"/>
                </a:lnTo>
                <a:lnTo>
                  <a:pt x="2468048" y="1940419"/>
                </a:lnTo>
                <a:lnTo>
                  <a:pt x="2473231" y="1944759"/>
                </a:lnTo>
                <a:lnTo>
                  <a:pt x="2479358" y="1946205"/>
                </a:lnTo>
                <a:lnTo>
                  <a:pt x="2478886" y="1943313"/>
                </a:lnTo>
                <a:lnTo>
                  <a:pt x="2474646" y="1938973"/>
                </a:lnTo>
                <a:lnTo>
                  <a:pt x="2469992" y="1936652"/>
                </a:lnTo>
                <a:lnTo>
                  <a:pt x="2467213" y="1937505"/>
                </a:lnTo>
                <a:lnTo>
                  <a:pt x="2458722" y="1936420"/>
                </a:lnTo>
                <a:lnTo>
                  <a:pt x="2454476" y="1934249"/>
                </a:lnTo>
                <a:lnTo>
                  <a:pt x="2451175" y="1931353"/>
                </a:lnTo>
                <a:lnTo>
                  <a:pt x="2429475" y="1916156"/>
                </a:lnTo>
                <a:lnTo>
                  <a:pt x="2415572" y="1905966"/>
                </a:lnTo>
                <a:lnTo>
                  <a:pt x="2413472" y="1906931"/>
                </a:lnTo>
                <a:lnTo>
                  <a:pt x="2411596" y="1908369"/>
                </a:lnTo>
                <a:lnTo>
                  <a:pt x="2414879" y="1910526"/>
                </a:lnTo>
                <a:lnTo>
                  <a:pt x="2417224" y="1917715"/>
                </a:lnTo>
                <a:lnTo>
                  <a:pt x="2418631" y="1920950"/>
                </a:lnTo>
                <a:lnTo>
                  <a:pt x="2420976" y="1920590"/>
                </a:lnTo>
                <a:lnTo>
                  <a:pt x="2425665" y="1922388"/>
                </a:lnTo>
                <a:lnTo>
                  <a:pt x="2428010" y="1924544"/>
                </a:lnTo>
                <a:lnTo>
                  <a:pt x="2425665" y="1924544"/>
                </a:lnTo>
                <a:lnTo>
                  <a:pt x="2424258" y="1925622"/>
                </a:lnTo>
                <a:lnTo>
                  <a:pt x="2428010" y="1928857"/>
                </a:lnTo>
                <a:lnTo>
                  <a:pt x="2431762" y="1930295"/>
                </a:lnTo>
                <a:lnTo>
                  <a:pt x="2420506" y="1929935"/>
                </a:lnTo>
                <a:lnTo>
                  <a:pt x="2410188" y="1926700"/>
                </a:lnTo>
                <a:lnTo>
                  <a:pt x="2412534" y="1925981"/>
                </a:lnTo>
                <a:lnTo>
                  <a:pt x="2414879" y="1925622"/>
                </a:lnTo>
                <a:lnTo>
                  <a:pt x="2413002" y="1922028"/>
                </a:lnTo>
                <a:lnTo>
                  <a:pt x="2405499" y="1916277"/>
                </a:lnTo>
                <a:lnTo>
                  <a:pt x="2400809" y="1914839"/>
                </a:lnTo>
                <a:lnTo>
                  <a:pt x="2401747" y="1911604"/>
                </a:lnTo>
                <a:lnTo>
                  <a:pt x="2402336" y="1911346"/>
                </a:lnTo>
                <a:lnTo>
                  <a:pt x="2402139" y="1909724"/>
                </a:lnTo>
                <a:lnTo>
                  <a:pt x="2400340" y="1909448"/>
                </a:lnTo>
                <a:lnTo>
                  <a:pt x="2391898" y="1905494"/>
                </a:lnTo>
                <a:lnTo>
                  <a:pt x="2386739" y="1904775"/>
                </a:lnTo>
                <a:lnTo>
                  <a:pt x="2383925" y="1905853"/>
                </a:lnTo>
                <a:lnTo>
                  <a:pt x="2381112" y="1902978"/>
                </a:lnTo>
                <a:lnTo>
                  <a:pt x="2377850" y="1900728"/>
                </a:lnTo>
                <a:lnTo>
                  <a:pt x="2373243" y="1900281"/>
                </a:lnTo>
                <a:lnTo>
                  <a:pt x="2360200" y="1896303"/>
                </a:lnTo>
                <a:lnTo>
                  <a:pt x="2353213" y="1896303"/>
                </a:lnTo>
                <a:lnTo>
                  <a:pt x="2352740" y="1897527"/>
                </a:lnTo>
                <a:lnTo>
                  <a:pt x="2385580" y="1912451"/>
                </a:lnTo>
                <a:lnTo>
                  <a:pt x="2385109" y="1913898"/>
                </a:lnTo>
                <a:lnTo>
                  <a:pt x="2382752" y="1914983"/>
                </a:lnTo>
                <a:lnTo>
                  <a:pt x="2385109" y="1916068"/>
                </a:lnTo>
                <a:lnTo>
                  <a:pt x="2387464" y="1915706"/>
                </a:lnTo>
                <a:lnTo>
                  <a:pt x="2388878" y="1914621"/>
                </a:lnTo>
                <a:lnTo>
                  <a:pt x="2392177" y="1918238"/>
                </a:lnTo>
                <a:lnTo>
                  <a:pt x="2402545" y="1923301"/>
                </a:lnTo>
                <a:lnTo>
                  <a:pt x="2404429" y="1926918"/>
                </a:lnTo>
                <a:lnTo>
                  <a:pt x="2403016" y="1929089"/>
                </a:lnTo>
                <a:lnTo>
                  <a:pt x="2407728" y="1928003"/>
                </a:lnTo>
                <a:lnTo>
                  <a:pt x="2413855" y="1930535"/>
                </a:lnTo>
                <a:lnTo>
                  <a:pt x="2411498" y="1932706"/>
                </a:lnTo>
                <a:lnTo>
                  <a:pt x="2410741" y="1933752"/>
                </a:lnTo>
                <a:lnTo>
                  <a:pt x="2423343" y="1938228"/>
                </a:lnTo>
                <a:close/>
                <a:moveTo>
                  <a:pt x="1446379" y="1953076"/>
                </a:moveTo>
                <a:lnTo>
                  <a:pt x="1443286" y="1952693"/>
                </a:lnTo>
                <a:lnTo>
                  <a:pt x="1439310" y="1949247"/>
                </a:lnTo>
                <a:lnTo>
                  <a:pt x="1441519" y="1946567"/>
                </a:lnTo>
                <a:lnTo>
                  <a:pt x="1443728" y="1950013"/>
                </a:lnTo>
                <a:close/>
                <a:moveTo>
                  <a:pt x="278172" y="1955245"/>
                </a:moveTo>
                <a:lnTo>
                  <a:pt x="273223" y="1951249"/>
                </a:lnTo>
                <a:lnTo>
                  <a:pt x="270974" y="1952048"/>
                </a:lnTo>
                <a:lnTo>
                  <a:pt x="270074" y="1950050"/>
                </a:lnTo>
                <a:lnTo>
                  <a:pt x="268725" y="1947651"/>
                </a:lnTo>
                <a:lnTo>
                  <a:pt x="274573" y="1948851"/>
                </a:lnTo>
                <a:lnTo>
                  <a:pt x="278621" y="1954047"/>
                </a:lnTo>
                <a:close/>
                <a:moveTo>
                  <a:pt x="1487585" y="1955245"/>
                </a:moveTo>
                <a:lnTo>
                  <a:pt x="1483551" y="1953750"/>
                </a:lnTo>
                <a:lnTo>
                  <a:pt x="1485791" y="1953750"/>
                </a:lnTo>
                <a:lnTo>
                  <a:pt x="1484447" y="1951131"/>
                </a:lnTo>
                <a:lnTo>
                  <a:pt x="1480412" y="1948138"/>
                </a:lnTo>
                <a:lnTo>
                  <a:pt x="1475929" y="1948138"/>
                </a:lnTo>
                <a:lnTo>
                  <a:pt x="1475481" y="1950008"/>
                </a:lnTo>
                <a:lnTo>
                  <a:pt x="1474137" y="1948138"/>
                </a:lnTo>
                <a:lnTo>
                  <a:pt x="1475481" y="1945519"/>
                </a:lnTo>
                <a:lnTo>
                  <a:pt x="1473240" y="1944397"/>
                </a:lnTo>
                <a:lnTo>
                  <a:pt x="1477723" y="1945145"/>
                </a:lnTo>
                <a:lnTo>
                  <a:pt x="1489378" y="1951505"/>
                </a:lnTo>
                <a:lnTo>
                  <a:pt x="1491619" y="1954872"/>
                </a:lnTo>
                <a:close/>
                <a:moveTo>
                  <a:pt x="2360200" y="1959477"/>
                </a:moveTo>
                <a:lnTo>
                  <a:pt x="2350026" y="1956954"/>
                </a:lnTo>
                <a:lnTo>
                  <a:pt x="2353063" y="1958747"/>
                </a:lnTo>
                <a:close/>
                <a:moveTo>
                  <a:pt x="2523798" y="1961575"/>
                </a:moveTo>
                <a:lnTo>
                  <a:pt x="2514702" y="1955607"/>
                </a:lnTo>
                <a:lnTo>
                  <a:pt x="2494909" y="1947652"/>
                </a:lnTo>
                <a:lnTo>
                  <a:pt x="2485013" y="1947652"/>
                </a:lnTo>
                <a:lnTo>
                  <a:pt x="2487369" y="1949460"/>
                </a:lnTo>
                <a:lnTo>
                  <a:pt x="2497736" y="1949822"/>
                </a:lnTo>
                <a:lnTo>
                  <a:pt x="2503392" y="1953076"/>
                </a:lnTo>
                <a:lnTo>
                  <a:pt x="2492553" y="1954161"/>
                </a:lnTo>
                <a:lnTo>
                  <a:pt x="2485654" y="1954161"/>
                </a:lnTo>
                <a:lnTo>
                  <a:pt x="2492686" y="1955959"/>
                </a:lnTo>
                <a:close/>
                <a:moveTo>
                  <a:pt x="237623" y="1961754"/>
                </a:moveTo>
                <a:lnTo>
                  <a:pt x="233169" y="1958138"/>
                </a:lnTo>
                <a:lnTo>
                  <a:pt x="227726" y="1952714"/>
                </a:lnTo>
                <a:lnTo>
                  <a:pt x="229705" y="1952352"/>
                </a:lnTo>
                <a:lnTo>
                  <a:pt x="229705" y="1950905"/>
                </a:lnTo>
                <a:lnTo>
                  <a:pt x="233169" y="1952352"/>
                </a:lnTo>
                <a:lnTo>
                  <a:pt x="237623" y="1958500"/>
                </a:lnTo>
                <a:close/>
                <a:moveTo>
                  <a:pt x="2658454" y="1965009"/>
                </a:moveTo>
                <a:lnTo>
                  <a:pt x="2654766" y="1964648"/>
                </a:lnTo>
                <a:lnTo>
                  <a:pt x="2647390" y="1958862"/>
                </a:lnTo>
                <a:lnTo>
                  <a:pt x="2648773" y="1957777"/>
                </a:lnTo>
                <a:lnTo>
                  <a:pt x="2642780" y="1955608"/>
                </a:lnTo>
                <a:lnTo>
                  <a:pt x="2638169" y="1951991"/>
                </a:lnTo>
                <a:lnTo>
                  <a:pt x="2640014" y="1950906"/>
                </a:lnTo>
                <a:lnTo>
                  <a:pt x="2649234" y="1955608"/>
                </a:lnTo>
                <a:lnTo>
                  <a:pt x="2650616" y="1957054"/>
                </a:lnTo>
                <a:lnTo>
                  <a:pt x="2655227" y="1956692"/>
                </a:lnTo>
                <a:lnTo>
                  <a:pt x="2658454" y="1954161"/>
                </a:lnTo>
                <a:lnTo>
                  <a:pt x="2659376" y="1959223"/>
                </a:lnTo>
                <a:close/>
                <a:moveTo>
                  <a:pt x="1528376" y="1969348"/>
                </a:moveTo>
                <a:lnTo>
                  <a:pt x="1524896" y="1968965"/>
                </a:lnTo>
                <a:lnTo>
                  <a:pt x="1522721" y="1965519"/>
                </a:lnTo>
                <a:lnTo>
                  <a:pt x="1525331" y="1962839"/>
                </a:lnTo>
                <a:lnTo>
                  <a:pt x="1527506" y="1964370"/>
                </a:lnTo>
                <a:lnTo>
                  <a:pt x="1526636" y="1967816"/>
                </a:lnTo>
                <a:close/>
                <a:moveTo>
                  <a:pt x="254587" y="1974772"/>
                </a:moveTo>
                <a:lnTo>
                  <a:pt x="248932" y="1972964"/>
                </a:lnTo>
                <a:lnTo>
                  <a:pt x="246105" y="1969348"/>
                </a:lnTo>
                <a:lnTo>
                  <a:pt x="250345" y="1970433"/>
                </a:lnTo>
                <a:close/>
                <a:moveTo>
                  <a:pt x="294173" y="1976942"/>
                </a:moveTo>
                <a:lnTo>
                  <a:pt x="290197" y="1976942"/>
                </a:lnTo>
                <a:lnTo>
                  <a:pt x="287104" y="1972603"/>
                </a:lnTo>
                <a:lnTo>
                  <a:pt x="288871" y="1972603"/>
                </a:lnTo>
                <a:lnTo>
                  <a:pt x="288871" y="1971518"/>
                </a:lnTo>
                <a:lnTo>
                  <a:pt x="290638" y="1972241"/>
                </a:lnTo>
                <a:lnTo>
                  <a:pt x="290638" y="1975134"/>
                </a:lnTo>
                <a:close/>
                <a:moveTo>
                  <a:pt x="1199665" y="1985373"/>
                </a:moveTo>
                <a:lnTo>
                  <a:pt x="1226909" y="1960598"/>
                </a:lnTo>
                <a:lnTo>
                  <a:pt x="1317898" y="1884633"/>
                </a:lnTo>
                <a:lnTo>
                  <a:pt x="1325964" y="1878445"/>
                </a:lnTo>
                <a:lnTo>
                  <a:pt x="1315710" y="1876291"/>
                </a:lnTo>
                <a:lnTo>
                  <a:pt x="1278297" y="1910678"/>
                </a:lnTo>
                <a:lnTo>
                  <a:pt x="1244352" y="1937447"/>
                </a:lnTo>
                <a:lnTo>
                  <a:pt x="1225966" y="1949746"/>
                </a:lnTo>
                <a:lnTo>
                  <a:pt x="1200037" y="1966023"/>
                </a:lnTo>
                <a:lnTo>
                  <a:pt x="1183584" y="1974894"/>
                </a:lnTo>
                <a:lnTo>
                  <a:pt x="1191432" y="1981108"/>
                </a:lnTo>
                <a:close/>
                <a:moveTo>
                  <a:pt x="304069" y="1987790"/>
                </a:moveTo>
                <a:lnTo>
                  <a:pt x="298660" y="1984303"/>
                </a:lnTo>
                <a:lnTo>
                  <a:pt x="292759" y="1980119"/>
                </a:lnTo>
                <a:lnTo>
                  <a:pt x="294234" y="1979073"/>
                </a:lnTo>
                <a:lnTo>
                  <a:pt x="294234" y="1978027"/>
                </a:lnTo>
                <a:lnTo>
                  <a:pt x="299151" y="1982211"/>
                </a:lnTo>
                <a:close/>
                <a:moveTo>
                  <a:pt x="1173634" y="1987790"/>
                </a:moveTo>
                <a:lnTo>
                  <a:pt x="1169828" y="1985512"/>
                </a:lnTo>
                <a:lnTo>
                  <a:pt x="1169283" y="1984536"/>
                </a:lnTo>
                <a:lnTo>
                  <a:pt x="1172002" y="1984861"/>
                </a:lnTo>
                <a:lnTo>
                  <a:pt x="1176352" y="1986814"/>
                </a:lnTo>
                <a:close/>
                <a:moveTo>
                  <a:pt x="2399717" y="1988875"/>
                </a:moveTo>
                <a:lnTo>
                  <a:pt x="2392177" y="1982004"/>
                </a:lnTo>
                <a:lnTo>
                  <a:pt x="2380867" y="1977304"/>
                </a:lnTo>
                <a:lnTo>
                  <a:pt x="2382281" y="1976218"/>
                </a:lnTo>
                <a:lnTo>
                  <a:pt x="2385580" y="1976942"/>
                </a:lnTo>
                <a:lnTo>
                  <a:pt x="2390764" y="1980558"/>
                </a:lnTo>
                <a:lnTo>
                  <a:pt x="2395948" y="1981643"/>
                </a:lnTo>
                <a:lnTo>
                  <a:pt x="2396890" y="1978750"/>
                </a:lnTo>
                <a:lnTo>
                  <a:pt x="2391706" y="1975857"/>
                </a:lnTo>
                <a:lnTo>
                  <a:pt x="2388407" y="1975134"/>
                </a:lnTo>
                <a:lnTo>
                  <a:pt x="2390764" y="1973687"/>
                </a:lnTo>
                <a:lnTo>
                  <a:pt x="2395004" y="1975134"/>
                </a:lnTo>
                <a:lnTo>
                  <a:pt x="2398304" y="1978388"/>
                </a:lnTo>
                <a:lnTo>
                  <a:pt x="2402545" y="1979473"/>
                </a:lnTo>
                <a:lnTo>
                  <a:pt x="2404430" y="1976942"/>
                </a:lnTo>
                <a:lnTo>
                  <a:pt x="2407728" y="1979835"/>
                </a:lnTo>
                <a:lnTo>
                  <a:pt x="2413384" y="1983090"/>
                </a:lnTo>
                <a:lnTo>
                  <a:pt x="2411970" y="1984536"/>
                </a:lnTo>
                <a:lnTo>
                  <a:pt x="2407258" y="1982004"/>
                </a:lnTo>
                <a:lnTo>
                  <a:pt x="2404430" y="1980920"/>
                </a:lnTo>
                <a:lnTo>
                  <a:pt x="2404430" y="1984174"/>
                </a:lnTo>
                <a:lnTo>
                  <a:pt x="2399717" y="1985259"/>
                </a:lnTo>
                <a:close/>
                <a:moveTo>
                  <a:pt x="2531138" y="1989960"/>
                </a:moveTo>
                <a:lnTo>
                  <a:pt x="2525344" y="1988240"/>
                </a:lnTo>
                <a:lnTo>
                  <a:pt x="2517621" y="1981017"/>
                </a:lnTo>
                <a:lnTo>
                  <a:pt x="2513758" y="1975857"/>
                </a:lnTo>
                <a:lnTo>
                  <a:pt x="2526310" y="1982049"/>
                </a:lnTo>
                <a:lnTo>
                  <a:pt x="2533551" y="1987896"/>
                </a:lnTo>
                <a:close/>
                <a:moveTo>
                  <a:pt x="285690" y="1992130"/>
                </a:moveTo>
                <a:lnTo>
                  <a:pt x="279203" y="1988375"/>
                </a:lnTo>
                <a:lnTo>
                  <a:pt x="277207" y="1982366"/>
                </a:lnTo>
                <a:lnTo>
                  <a:pt x="282696" y="1986122"/>
                </a:lnTo>
                <a:close/>
                <a:moveTo>
                  <a:pt x="1548071" y="1992130"/>
                </a:moveTo>
                <a:lnTo>
                  <a:pt x="1540271" y="1988301"/>
                </a:lnTo>
                <a:lnTo>
                  <a:pt x="1536858" y="1987152"/>
                </a:lnTo>
                <a:lnTo>
                  <a:pt x="1540759" y="1985621"/>
                </a:lnTo>
                <a:lnTo>
                  <a:pt x="1546609" y="1990598"/>
                </a:lnTo>
                <a:lnTo>
                  <a:pt x="1550996" y="1991364"/>
                </a:lnTo>
                <a:close/>
                <a:moveTo>
                  <a:pt x="306896" y="1993214"/>
                </a:moveTo>
                <a:lnTo>
                  <a:pt x="300923" y="1992853"/>
                </a:lnTo>
                <a:lnTo>
                  <a:pt x="292192" y="1984536"/>
                </a:lnTo>
                <a:lnTo>
                  <a:pt x="288517" y="1980196"/>
                </a:lnTo>
                <a:lnTo>
                  <a:pt x="293112" y="1982366"/>
                </a:lnTo>
                <a:lnTo>
                  <a:pt x="301842" y="1991044"/>
                </a:lnTo>
                <a:close/>
                <a:moveTo>
                  <a:pt x="2396418" y="1995384"/>
                </a:moveTo>
                <a:lnTo>
                  <a:pt x="2391368" y="1989752"/>
                </a:lnTo>
                <a:lnTo>
                  <a:pt x="2389348" y="1990503"/>
                </a:lnTo>
                <a:lnTo>
                  <a:pt x="2389348" y="1989376"/>
                </a:lnTo>
                <a:lnTo>
                  <a:pt x="2390358" y="1989376"/>
                </a:lnTo>
                <a:lnTo>
                  <a:pt x="2389348" y="1987499"/>
                </a:lnTo>
                <a:lnTo>
                  <a:pt x="2389854" y="1985621"/>
                </a:lnTo>
                <a:lnTo>
                  <a:pt x="2393388" y="1989376"/>
                </a:lnTo>
                <a:lnTo>
                  <a:pt x="2396418" y="1993507"/>
                </a:lnTo>
                <a:close/>
                <a:moveTo>
                  <a:pt x="1186248" y="1996469"/>
                </a:moveTo>
                <a:lnTo>
                  <a:pt x="1186248" y="1995022"/>
                </a:lnTo>
                <a:lnTo>
                  <a:pt x="1186720" y="1995022"/>
                </a:lnTo>
                <a:lnTo>
                  <a:pt x="1187588" y="1996355"/>
                </a:lnTo>
                <a:lnTo>
                  <a:pt x="1195265" y="1989374"/>
                </a:lnTo>
                <a:lnTo>
                  <a:pt x="1191432" y="1986858"/>
                </a:lnTo>
                <a:lnTo>
                  <a:pt x="1178589" y="1977587"/>
                </a:lnTo>
                <a:lnTo>
                  <a:pt x="1165129" y="1984844"/>
                </a:lnTo>
                <a:lnTo>
                  <a:pt x="1172582" y="1991767"/>
                </a:lnTo>
                <a:lnTo>
                  <a:pt x="1175410" y="1991044"/>
                </a:lnTo>
                <a:lnTo>
                  <a:pt x="1177295" y="1989236"/>
                </a:lnTo>
                <a:lnTo>
                  <a:pt x="1182479" y="1993214"/>
                </a:lnTo>
                <a:close/>
                <a:moveTo>
                  <a:pt x="2428064" y="1996469"/>
                </a:moveTo>
                <a:lnTo>
                  <a:pt x="2429152" y="1995089"/>
                </a:lnTo>
                <a:lnTo>
                  <a:pt x="2430239" y="1991981"/>
                </a:lnTo>
                <a:lnTo>
                  <a:pt x="2427520" y="1989911"/>
                </a:lnTo>
                <a:lnTo>
                  <a:pt x="2428064" y="1988875"/>
                </a:lnTo>
                <a:lnTo>
                  <a:pt x="2431327" y="1991981"/>
                </a:lnTo>
                <a:lnTo>
                  <a:pt x="2434590" y="1993017"/>
                </a:lnTo>
                <a:lnTo>
                  <a:pt x="2432958" y="1995434"/>
                </a:lnTo>
                <a:close/>
                <a:moveTo>
                  <a:pt x="288517" y="1997553"/>
                </a:moveTo>
                <a:lnTo>
                  <a:pt x="285690" y="1995384"/>
                </a:lnTo>
                <a:lnTo>
                  <a:pt x="285690" y="1993938"/>
                </a:lnTo>
                <a:lnTo>
                  <a:pt x="288517" y="1993214"/>
                </a:lnTo>
                <a:lnTo>
                  <a:pt x="293230" y="1993938"/>
                </a:lnTo>
                <a:lnTo>
                  <a:pt x="294172" y="1995022"/>
                </a:lnTo>
                <a:lnTo>
                  <a:pt x="292758" y="1995745"/>
                </a:lnTo>
                <a:lnTo>
                  <a:pt x="290402" y="1993938"/>
                </a:lnTo>
                <a:lnTo>
                  <a:pt x="289459" y="1995384"/>
                </a:lnTo>
                <a:lnTo>
                  <a:pt x="290402" y="1996830"/>
                </a:lnTo>
                <a:close/>
                <a:moveTo>
                  <a:pt x="2534024" y="1997554"/>
                </a:moveTo>
                <a:lnTo>
                  <a:pt x="2530724" y="1995276"/>
                </a:lnTo>
                <a:lnTo>
                  <a:pt x="2534024" y="1994897"/>
                </a:lnTo>
                <a:lnTo>
                  <a:pt x="2534495" y="1992618"/>
                </a:lnTo>
                <a:lnTo>
                  <a:pt x="2535437" y="1989960"/>
                </a:lnTo>
                <a:lnTo>
                  <a:pt x="2537794" y="1990720"/>
                </a:lnTo>
                <a:lnTo>
                  <a:pt x="2540621" y="1991479"/>
                </a:lnTo>
                <a:lnTo>
                  <a:pt x="2538736" y="1992998"/>
                </a:lnTo>
                <a:close/>
                <a:moveTo>
                  <a:pt x="1030908" y="1999395"/>
                </a:moveTo>
                <a:lnTo>
                  <a:pt x="1031472" y="1996753"/>
                </a:lnTo>
                <a:lnTo>
                  <a:pt x="1031207" y="1996830"/>
                </a:lnTo>
                <a:lnTo>
                  <a:pt x="1030736" y="1999000"/>
                </a:lnTo>
                <a:close/>
                <a:moveTo>
                  <a:pt x="1028591" y="2008235"/>
                </a:moveTo>
                <a:lnTo>
                  <a:pt x="1028901" y="2007984"/>
                </a:lnTo>
                <a:lnTo>
                  <a:pt x="1029113" y="2007801"/>
                </a:lnTo>
                <a:lnTo>
                  <a:pt x="1030830" y="1999759"/>
                </a:lnTo>
                <a:lnTo>
                  <a:pt x="1027437" y="1996830"/>
                </a:lnTo>
                <a:lnTo>
                  <a:pt x="1025366" y="1996245"/>
                </a:lnTo>
                <a:lnTo>
                  <a:pt x="1023980" y="1997152"/>
                </a:lnTo>
                <a:lnTo>
                  <a:pt x="1022790" y="2004207"/>
                </a:lnTo>
                <a:lnTo>
                  <a:pt x="1023196" y="2004785"/>
                </a:lnTo>
                <a:close/>
                <a:moveTo>
                  <a:pt x="1531204" y="2011657"/>
                </a:moveTo>
                <a:lnTo>
                  <a:pt x="1522721" y="2007546"/>
                </a:lnTo>
                <a:lnTo>
                  <a:pt x="1525548" y="2005148"/>
                </a:lnTo>
                <a:lnTo>
                  <a:pt x="1526491" y="2006861"/>
                </a:lnTo>
                <a:lnTo>
                  <a:pt x="1532617" y="2009601"/>
                </a:lnTo>
                <a:close/>
                <a:moveTo>
                  <a:pt x="1332336" y="2014911"/>
                </a:moveTo>
                <a:lnTo>
                  <a:pt x="1329509" y="2012292"/>
                </a:lnTo>
                <a:lnTo>
                  <a:pt x="1326210" y="2010796"/>
                </a:lnTo>
                <a:lnTo>
                  <a:pt x="1325267" y="2012667"/>
                </a:lnTo>
                <a:lnTo>
                  <a:pt x="1326681" y="2014537"/>
                </a:lnTo>
                <a:lnTo>
                  <a:pt x="1323382" y="2014537"/>
                </a:lnTo>
                <a:lnTo>
                  <a:pt x="1319141" y="2014911"/>
                </a:lnTo>
                <a:lnTo>
                  <a:pt x="1320084" y="2012292"/>
                </a:lnTo>
                <a:lnTo>
                  <a:pt x="1323854" y="2011170"/>
                </a:lnTo>
                <a:lnTo>
                  <a:pt x="1323854" y="2008551"/>
                </a:lnTo>
                <a:lnTo>
                  <a:pt x="1321968" y="2005933"/>
                </a:lnTo>
                <a:lnTo>
                  <a:pt x="1323854" y="2005933"/>
                </a:lnTo>
                <a:lnTo>
                  <a:pt x="1326681" y="2004062"/>
                </a:lnTo>
                <a:lnTo>
                  <a:pt x="1330922" y="2006307"/>
                </a:lnTo>
                <a:lnTo>
                  <a:pt x="1337049" y="2008551"/>
                </a:lnTo>
                <a:lnTo>
                  <a:pt x="1340348" y="2007803"/>
                </a:lnTo>
                <a:lnTo>
                  <a:pt x="1342232" y="2010048"/>
                </a:lnTo>
                <a:lnTo>
                  <a:pt x="1344588" y="2012667"/>
                </a:lnTo>
                <a:lnTo>
                  <a:pt x="1338933" y="2013415"/>
                </a:lnTo>
                <a:lnTo>
                  <a:pt x="1335164" y="2010796"/>
                </a:lnTo>
                <a:lnTo>
                  <a:pt x="1333749" y="2012667"/>
                </a:lnTo>
                <a:close/>
                <a:moveTo>
                  <a:pt x="2502920" y="2023589"/>
                </a:moveTo>
                <a:lnTo>
                  <a:pt x="2500093" y="2023589"/>
                </a:lnTo>
                <a:lnTo>
                  <a:pt x="2496794" y="2020025"/>
                </a:lnTo>
                <a:lnTo>
                  <a:pt x="2497736" y="2016817"/>
                </a:lnTo>
                <a:lnTo>
                  <a:pt x="2490196" y="2013253"/>
                </a:lnTo>
                <a:lnTo>
                  <a:pt x="2485484" y="2008262"/>
                </a:lnTo>
                <a:lnTo>
                  <a:pt x="2481714" y="2007550"/>
                </a:lnTo>
                <a:lnTo>
                  <a:pt x="2479830" y="2010401"/>
                </a:lnTo>
                <a:lnTo>
                  <a:pt x="2476059" y="2007550"/>
                </a:lnTo>
                <a:lnTo>
                  <a:pt x="2470876" y="2003985"/>
                </a:lnTo>
                <a:lnTo>
                  <a:pt x="2465692" y="2003629"/>
                </a:lnTo>
                <a:lnTo>
                  <a:pt x="2468520" y="2001134"/>
                </a:lnTo>
                <a:lnTo>
                  <a:pt x="2464749" y="1996856"/>
                </a:lnTo>
                <a:lnTo>
                  <a:pt x="2456738" y="1993292"/>
                </a:lnTo>
                <a:lnTo>
                  <a:pt x="2449198" y="1988301"/>
                </a:lnTo>
                <a:lnTo>
                  <a:pt x="2447784" y="1984737"/>
                </a:lnTo>
                <a:lnTo>
                  <a:pt x="2441186" y="1984024"/>
                </a:lnTo>
                <a:lnTo>
                  <a:pt x="2427520" y="1977965"/>
                </a:lnTo>
                <a:lnTo>
                  <a:pt x="2419038" y="1975469"/>
                </a:lnTo>
                <a:lnTo>
                  <a:pt x="2423750" y="1973687"/>
                </a:lnTo>
                <a:lnTo>
                  <a:pt x="2429876" y="1975469"/>
                </a:lnTo>
                <a:lnTo>
                  <a:pt x="2427049" y="1976539"/>
                </a:lnTo>
                <a:lnTo>
                  <a:pt x="2428463" y="1977608"/>
                </a:lnTo>
                <a:lnTo>
                  <a:pt x="2436474" y="1979391"/>
                </a:lnTo>
                <a:lnTo>
                  <a:pt x="2439773" y="1982242"/>
                </a:lnTo>
                <a:lnTo>
                  <a:pt x="2444014" y="1981173"/>
                </a:lnTo>
                <a:lnTo>
                  <a:pt x="2444014" y="1979034"/>
                </a:lnTo>
                <a:lnTo>
                  <a:pt x="2449198" y="1982955"/>
                </a:lnTo>
                <a:lnTo>
                  <a:pt x="2467105" y="1994361"/>
                </a:lnTo>
                <a:lnTo>
                  <a:pt x="2472289" y="2000421"/>
                </a:lnTo>
                <a:lnTo>
                  <a:pt x="2474646" y="1999351"/>
                </a:lnTo>
                <a:lnTo>
                  <a:pt x="2477944" y="2000421"/>
                </a:lnTo>
                <a:lnTo>
                  <a:pt x="2480772" y="2002559"/>
                </a:lnTo>
                <a:lnTo>
                  <a:pt x="2484070" y="2003629"/>
                </a:lnTo>
                <a:lnTo>
                  <a:pt x="2486898" y="2002559"/>
                </a:lnTo>
                <a:lnTo>
                  <a:pt x="2486898" y="2005055"/>
                </a:lnTo>
                <a:lnTo>
                  <a:pt x="2485956" y="2007193"/>
                </a:lnTo>
                <a:lnTo>
                  <a:pt x="2491610" y="2008262"/>
                </a:lnTo>
                <a:lnTo>
                  <a:pt x="2498679" y="2015035"/>
                </a:lnTo>
                <a:lnTo>
                  <a:pt x="2502920" y="2016817"/>
                </a:lnTo>
                <a:lnTo>
                  <a:pt x="2502450" y="2017887"/>
                </a:lnTo>
                <a:lnTo>
                  <a:pt x="2499622" y="2021094"/>
                </a:lnTo>
                <a:lnTo>
                  <a:pt x="2501035" y="2022164"/>
                </a:lnTo>
                <a:lnTo>
                  <a:pt x="2503863" y="2022164"/>
                </a:lnTo>
                <a:close/>
                <a:moveTo>
                  <a:pt x="2496794" y="2023590"/>
                </a:moveTo>
                <a:lnTo>
                  <a:pt x="2493879" y="2022506"/>
                </a:lnTo>
                <a:lnTo>
                  <a:pt x="2482215" y="2016720"/>
                </a:lnTo>
                <a:lnTo>
                  <a:pt x="2481243" y="2013826"/>
                </a:lnTo>
                <a:lnTo>
                  <a:pt x="2489019" y="2017804"/>
                </a:lnTo>
                <a:close/>
                <a:moveTo>
                  <a:pt x="1154373" y="2026560"/>
                </a:moveTo>
                <a:lnTo>
                  <a:pt x="1164574" y="2017283"/>
                </a:lnTo>
                <a:lnTo>
                  <a:pt x="1157031" y="2013103"/>
                </a:lnTo>
                <a:lnTo>
                  <a:pt x="1157031" y="2010933"/>
                </a:lnTo>
                <a:lnTo>
                  <a:pt x="1157031" y="2008763"/>
                </a:lnTo>
                <a:lnTo>
                  <a:pt x="1148078" y="2006955"/>
                </a:lnTo>
                <a:lnTo>
                  <a:pt x="1138597" y="1998732"/>
                </a:lnTo>
                <a:lnTo>
                  <a:pt x="1123954" y="2005955"/>
                </a:lnTo>
                <a:lnTo>
                  <a:pt x="1124043" y="2006232"/>
                </a:lnTo>
                <a:lnTo>
                  <a:pt x="1127814" y="2008763"/>
                </a:lnTo>
                <a:lnTo>
                  <a:pt x="1134411" y="2009487"/>
                </a:lnTo>
                <a:lnTo>
                  <a:pt x="1141480" y="2009848"/>
                </a:lnTo>
                <a:lnTo>
                  <a:pt x="1140537" y="2010571"/>
                </a:lnTo>
                <a:lnTo>
                  <a:pt x="1140066" y="2011657"/>
                </a:lnTo>
                <a:lnTo>
                  <a:pt x="1142423" y="2012018"/>
                </a:lnTo>
                <a:lnTo>
                  <a:pt x="1148078" y="2013103"/>
                </a:lnTo>
                <a:lnTo>
                  <a:pt x="1148549" y="2015634"/>
                </a:lnTo>
                <a:lnTo>
                  <a:pt x="1146663" y="2017080"/>
                </a:lnTo>
                <a:lnTo>
                  <a:pt x="1146192" y="2015272"/>
                </a:lnTo>
                <a:lnTo>
                  <a:pt x="1140537" y="2014188"/>
                </a:lnTo>
                <a:lnTo>
                  <a:pt x="1137710" y="2015634"/>
                </a:lnTo>
                <a:lnTo>
                  <a:pt x="1143836" y="2017080"/>
                </a:lnTo>
                <a:close/>
                <a:moveTo>
                  <a:pt x="1073287" y="2031071"/>
                </a:moveTo>
                <a:lnTo>
                  <a:pt x="1077932" y="2026433"/>
                </a:lnTo>
                <a:lnTo>
                  <a:pt x="1074583" y="2026433"/>
                </a:lnTo>
                <a:close/>
                <a:moveTo>
                  <a:pt x="1067821" y="2032669"/>
                </a:moveTo>
                <a:lnTo>
                  <a:pt x="1069738" y="2025773"/>
                </a:lnTo>
                <a:lnTo>
                  <a:pt x="1062846" y="2024262"/>
                </a:lnTo>
                <a:lnTo>
                  <a:pt x="1060488" y="2022092"/>
                </a:lnTo>
                <a:lnTo>
                  <a:pt x="1057660" y="2019198"/>
                </a:lnTo>
                <a:lnTo>
                  <a:pt x="1056245" y="2011240"/>
                </a:lnTo>
                <a:lnTo>
                  <a:pt x="1057660" y="2006538"/>
                </a:lnTo>
                <a:lnTo>
                  <a:pt x="1052050" y="2010731"/>
                </a:lnTo>
                <a:lnTo>
                  <a:pt x="1050348" y="2019918"/>
                </a:lnTo>
                <a:lnTo>
                  <a:pt x="1056183" y="2025036"/>
                </a:lnTo>
                <a:close/>
                <a:moveTo>
                  <a:pt x="310733" y="2045287"/>
                </a:moveTo>
                <a:lnTo>
                  <a:pt x="307502" y="2045287"/>
                </a:lnTo>
                <a:lnTo>
                  <a:pt x="305482" y="2040947"/>
                </a:lnTo>
                <a:lnTo>
                  <a:pt x="307098" y="2039862"/>
                </a:lnTo>
                <a:lnTo>
                  <a:pt x="309522" y="2041670"/>
                </a:lnTo>
                <a:lnTo>
                  <a:pt x="311137" y="2040586"/>
                </a:lnTo>
                <a:lnTo>
                  <a:pt x="311137" y="2042755"/>
                </a:lnTo>
                <a:close/>
                <a:moveTo>
                  <a:pt x="318206" y="2053965"/>
                </a:moveTo>
                <a:lnTo>
                  <a:pt x="316086" y="2053603"/>
                </a:lnTo>
                <a:lnTo>
                  <a:pt x="312905" y="2048902"/>
                </a:lnTo>
                <a:lnTo>
                  <a:pt x="309724" y="2046732"/>
                </a:lnTo>
                <a:lnTo>
                  <a:pt x="313435" y="2046370"/>
                </a:lnTo>
                <a:lnTo>
                  <a:pt x="316086" y="2051433"/>
                </a:lnTo>
                <a:close/>
                <a:moveTo>
                  <a:pt x="1251752" y="2055049"/>
                </a:moveTo>
                <a:lnTo>
                  <a:pt x="1250339" y="2053354"/>
                </a:lnTo>
                <a:lnTo>
                  <a:pt x="1252695" y="2051998"/>
                </a:lnTo>
                <a:lnTo>
                  <a:pt x="1247982" y="2047930"/>
                </a:lnTo>
                <a:lnTo>
                  <a:pt x="1244212" y="2045557"/>
                </a:lnTo>
                <a:lnTo>
                  <a:pt x="1245155" y="2045218"/>
                </a:lnTo>
                <a:lnTo>
                  <a:pt x="1246568" y="2045557"/>
                </a:lnTo>
                <a:lnTo>
                  <a:pt x="1247982" y="2044201"/>
                </a:lnTo>
                <a:lnTo>
                  <a:pt x="1247982" y="2046913"/>
                </a:lnTo>
                <a:lnTo>
                  <a:pt x="1253166" y="2050642"/>
                </a:lnTo>
                <a:lnTo>
                  <a:pt x="1254108" y="2053354"/>
                </a:lnTo>
                <a:close/>
                <a:moveTo>
                  <a:pt x="1206041" y="2055050"/>
                </a:moveTo>
                <a:lnTo>
                  <a:pt x="1198030" y="2051670"/>
                </a:lnTo>
                <a:lnTo>
                  <a:pt x="1190489" y="2047915"/>
                </a:lnTo>
                <a:lnTo>
                  <a:pt x="1192846" y="2046788"/>
                </a:lnTo>
                <a:lnTo>
                  <a:pt x="1195202" y="2047915"/>
                </a:lnTo>
                <a:lnTo>
                  <a:pt x="1195202" y="2046413"/>
                </a:lnTo>
                <a:lnTo>
                  <a:pt x="1196616" y="2045286"/>
                </a:lnTo>
                <a:lnTo>
                  <a:pt x="1198500" y="2049042"/>
                </a:lnTo>
                <a:lnTo>
                  <a:pt x="1206041" y="2052421"/>
                </a:lnTo>
                <a:lnTo>
                  <a:pt x="1211696" y="2052797"/>
                </a:lnTo>
                <a:lnTo>
                  <a:pt x="1208868" y="2052797"/>
                </a:lnTo>
                <a:lnTo>
                  <a:pt x="1204156" y="2052797"/>
                </a:lnTo>
                <a:lnTo>
                  <a:pt x="1204156" y="2053924"/>
                </a:lnTo>
                <a:close/>
                <a:moveTo>
                  <a:pt x="302089" y="2056135"/>
                </a:moveTo>
                <a:lnTo>
                  <a:pt x="299120" y="2054964"/>
                </a:lnTo>
                <a:lnTo>
                  <a:pt x="296151" y="2049886"/>
                </a:lnTo>
                <a:lnTo>
                  <a:pt x="294172" y="2046371"/>
                </a:lnTo>
                <a:lnTo>
                  <a:pt x="297636" y="2047543"/>
                </a:lnTo>
                <a:lnTo>
                  <a:pt x="300605" y="2053402"/>
                </a:lnTo>
                <a:lnTo>
                  <a:pt x="304069" y="2054964"/>
                </a:lnTo>
                <a:close/>
                <a:moveTo>
                  <a:pt x="294172" y="2060474"/>
                </a:moveTo>
                <a:lnTo>
                  <a:pt x="290692" y="2059446"/>
                </a:lnTo>
                <a:lnTo>
                  <a:pt x="288517" y="2056020"/>
                </a:lnTo>
                <a:lnTo>
                  <a:pt x="290692" y="2053965"/>
                </a:lnTo>
                <a:lnTo>
                  <a:pt x="291997" y="2057048"/>
                </a:lnTo>
                <a:close/>
                <a:moveTo>
                  <a:pt x="1215994" y="2061559"/>
                </a:moveTo>
                <a:lnTo>
                  <a:pt x="1213279" y="2059751"/>
                </a:lnTo>
                <a:lnTo>
                  <a:pt x="1211922" y="2061559"/>
                </a:lnTo>
                <a:lnTo>
                  <a:pt x="1210112" y="2059389"/>
                </a:lnTo>
                <a:lnTo>
                  <a:pt x="1206041" y="2056134"/>
                </a:lnTo>
                <a:lnTo>
                  <a:pt x="1211470" y="2056858"/>
                </a:lnTo>
                <a:lnTo>
                  <a:pt x="1217351" y="2058304"/>
                </a:lnTo>
                <a:lnTo>
                  <a:pt x="1216446" y="2059389"/>
                </a:lnTo>
                <a:lnTo>
                  <a:pt x="1217351" y="2060836"/>
                </a:lnTo>
                <a:close/>
                <a:moveTo>
                  <a:pt x="2585861" y="2061559"/>
                </a:moveTo>
                <a:lnTo>
                  <a:pt x="2580913" y="2059645"/>
                </a:lnTo>
                <a:lnTo>
                  <a:pt x="2575964" y="2055433"/>
                </a:lnTo>
                <a:lnTo>
                  <a:pt x="2579428" y="2055050"/>
                </a:lnTo>
                <a:lnTo>
                  <a:pt x="2585367" y="2059261"/>
                </a:lnTo>
                <a:close/>
                <a:moveTo>
                  <a:pt x="1220178" y="2065897"/>
                </a:moveTo>
                <a:lnTo>
                  <a:pt x="1219707" y="2064229"/>
                </a:lnTo>
                <a:lnTo>
                  <a:pt x="1217351" y="2062893"/>
                </a:lnTo>
                <a:lnTo>
                  <a:pt x="1218765" y="2062560"/>
                </a:lnTo>
                <a:lnTo>
                  <a:pt x="1221592" y="2062560"/>
                </a:lnTo>
                <a:lnTo>
                  <a:pt x="1221121" y="2061558"/>
                </a:lnTo>
                <a:lnTo>
                  <a:pt x="1223006" y="2061558"/>
                </a:lnTo>
                <a:close/>
                <a:moveTo>
                  <a:pt x="336586" y="2070237"/>
                </a:moveTo>
                <a:lnTo>
                  <a:pt x="332344" y="2070237"/>
                </a:lnTo>
                <a:lnTo>
                  <a:pt x="328574" y="2067706"/>
                </a:lnTo>
                <a:lnTo>
                  <a:pt x="330459" y="2067706"/>
                </a:lnTo>
                <a:lnTo>
                  <a:pt x="330459" y="2065537"/>
                </a:lnTo>
                <a:lnTo>
                  <a:pt x="327160" y="2062644"/>
                </a:lnTo>
                <a:lnTo>
                  <a:pt x="323861" y="2061559"/>
                </a:lnTo>
                <a:lnTo>
                  <a:pt x="322448" y="2062644"/>
                </a:lnTo>
                <a:lnTo>
                  <a:pt x="321034" y="2061559"/>
                </a:lnTo>
                <a:lnTo>
                  <a:pt x="323861" y="2059028"/>
                </a:lnTo>
                <a:lnTo>
                  <a:pt x="321505" y="2057219"/>
                </a:lnTo>
                <a:lnTo>
                  <a:pt x="326218" y="2059028"/>
                </a:lnTo>
                <a:lnTo>
                  <a:pt x="336114" y="2066622"/>
                </a:lnTo>
                <a:close/>
                <a:moveTo>
                  <a:pt x="1105796" y="2070735"/>
                </a:moveTo>
                <a:lnTo>
                  <a:pt x="1130741" y="2048049"/>
                </a:lnTo>
                <a:lnTo>
                  <a:pt x="1129227" y="2047817"/>
                </a:lnTo>
                <a:lnTo>
                  <a:pt x="1123572" y="2048902"/>
                </a:lnTo>
                <a:lnTo>
                  <a:pt x="1122159" y="2047456"/>
                </a:lnTo>
                <a:lnTo>
                  <a:pt x="1126400" y="2046371"/>
                </a:lnTo>
                <a:lnTo>
                  <a:pt x="1127814" y="2044201"/>
                </a:lnTo>
                <a:lnTo>
                  <a:pt x="1123572" y="2043116"/>
                </a:lnTo>
                <a:lnTo>
                  <a:pt x="1115561" y="2042393"/>
                </a:lnTo>
                <a:lnTo>
                  <a:pt x="1112733" y="2040585"/>
                </a:lnTo>
                <a:lnTo>
                  <a:pt x="1114148" y="2039138"/>
                </a:lnTo>
                <a:lnTo>
                  <a:pt x="1114619" y="2037693"/>
                </a:lnTo>
                <a:lnTo>
                  <a:pt x="1110849" y="2036969"/>
                </a:lnTo>
                <a:lnTo>
                  <a:pt x="1106136" y="2035884"/>
                </a:lnTo>
                <a:lnTo>
                  <a:pt x="1107078" y="2035523"/>
                </a:lnTo>
                <a:lnTo>
                  <a:pt x="1108493" y="2034799"/>
                </a:lnTo>
                <a:lnTo>
                  <a:pt x="1105194" y="2033715"/>
                </a:lnTo>
                <a:lnTo>
                  <a:pt x="1101423" y="2032991"/>
                </a:lnTo>
                <a:lnTo>
                  <a:pt x="1099067" y="2028652"/>
                </a:lnTo>
                <a:lnTo>
                  <a:pt x="1098420" y="2027036"/>
                </a:lnTo>
                <a:lnTo>
                  <a:pt x="1081508" y="2041648"/>
                </a:lnTo>
                <a:lnTo>
                  <a:pt x="1085402" y="2044201"/>
                </a:lnTo>
                <a:lnTo>
                  <a:pt x="1097183" y="2055773"/>
                </a:lnTo>
                <a:lnTo>
                  <a:pt x="1094355" y="2059027"/>
                </a:lnTo>
                <a:lnTo>
                  <a:pt x="1095768" y="2064090"/>
                </a:lnTo>
                <a:close/>
                <a:moveTo>
                  <a:pt x="1593408" y="2074577"/>
                </a:moveTo>
                <a:lnTo>
                  <a:pt x="1586811" y="2072097"/>
                </a:lnTo>
                <a:lnTo>
                  <a:pt x="1584926" y="2070237"/>
                </a:lnTo>
                <a:lnTo>
                  <a:pt x="1590110" y="2071478"/>
                </a:lnTo>
                <a:lnTo>
                  <a:pt x="1596236" y="2073647"/>
                </a:lnTo>
                <a:close/>
                <a:moveTo>
                  <a:pt x="1166927" y="2077831"/>
                </a:moveTo>
                <a:lnTo>
                  <a:pt x="1163628" y="2077108"/>
                </a:lnTo>
                <a:lnTo>
                  <a:pt x="1162214" y="2074577"/>
                </a:lnTo>
                <a:lnTo>
                  <a:pt x="1165042" y="2073492"/>
                </a:lnTo>
                <a:lnTo>
                  <a:pt x="1167869" y="2075300"/>
                </a:lnTo>
                <a:lnTo>
                  <a:pt x="1166456" y="2076746"/>
                </a:lnTo>
                <a:close/>
                <a:moveTo>
                  <a:pt x="1175770" y="2077832"/>
                </a:moveTo>
                <a:lnTo>
                  <a:pt x="1171279" y="2076997"/>
                </a:lnTo>
                <a:lnTo>
                  <a:pt x="1169283" y="2074911"/>
                </a:lnTo>
                <a:lnTo>
                  <a:pt x="1169783" y="2073659"/>
                </a:lnTo>
                <a:lnTo>
                  <a:pt x="1169783" y="2072407"/>
                </a:lnTo>
                <a:lnTo>
                  <a:pt x="1172776" y="2073659"/>
                </a:lnTo>
                <a:lnTo>
                  <a:pt x="1177766" y="2076163"/>
                </a:lnTo>
                <a:close/>
                <a:moveTo>
                  <a:pt x="1087667" y="2087642"/>
                </a:moveTo>
                <a:lnTo>
                  <a:pt x="1099618" y="2076352"/>
                </a:lnTo>
                <a:lnTo>
                  <a:pt x="1104613" y="2071809"/>
                </a:lnTo>
                <a:lnTo>
                  <a:pt x="1097183" y="2068791"/>
                </a:lnTo>
                <a:lnTo>
                  <a:pt x="1093884" y="2073853"/>
                </a:lnTo>
                <a:lnTo>
                  <a:pt x="1086344" y="2080724"/>
                </a:lnTo>
                <a:lnTo>
                  <a:pt x="1080218" y="2082170"/>
                </a:lnTo>
                <a:lnTo>
                  <a:pt x="1080218" y="2083255"/>
                </a:lnTo>
                <a:lnTo>
                  <a:pt x="1079274" y="2084340"/>
                </a:lnTo>
                <a:lnTo>
                  <a:pt x="1083045" y="2085063"/>
                </a:lnTo>
                <a:close/>
                <a:moveTo>
                  <a:pt x="365760" y="2090849"/>
                </a:moveTo>
                <a:lnTo>
                  <a:pt x="362161" y="2089403"/>
                </a:lnTo>
                <a:lnTo>
                  <a:pt x="360619" y="2086148"/>
                </a:lnTo>
                <a:lnTo>
                  <a:pt x="364218" y="2084340"/>
                </a:lnTo>
                <a:lnTo>
                  <a:pt x="366274" y="2086148"/>
                </a:lnTo>
                <a:lnTo>
                  <a:pt x="364218" y="2089041"/>
                </a:lnTo>
                <a:close/>
                <a:moveTo>
                  <a:pt x="2605182" y="2100613"/>
                </a:moveTo>
                <a:lnTo>
                  <a:pt x="2597641" y="2098610"/>
                </a:lnTo>
                <a:lnTo>
                  <a:pt x="2594343" y="2096273"/>
                </a:lnTo>
                <a:lnTo>
                  <a:pt x="2600941" y="2097275"/>
                </a:lnTo>
                <a:lnTo>
                  <a:pt x="2608480" y="2098276"/>
                </a:lnTo>
                <a:close/>
                <a:moveTo>
                  <a:pt x="1069288" y="2105005"/>
                </a:moveTo>
                <a:lnTo>
                  <a:pt x="1085909" y="2089303"/>
                </a:lnTo>
                <a:lnTo>
                  <a:pt x="1081631" y="2085786"/>
                </a:lnTo>
                <a:lnTo>
                  <a:pt x="1072206" y="2083978"/>
                </a:lnTo>
                <a:lnTo>
                  <a:pt x="1067493" y="2085786"/>
                </a:lnTo>
                <a:lnTo>
                  <a:pt x="1060425" y="2085425"/>
                </a:lnTo>
                <a:lnTo>
                  <a:pt x="1059954" y="2089764"/>
                </a:lnTo>
                <a:lnTo>
                  <a:pt x="1061838" y="2093380"/>
                </a:lnTo>
                <a:lnTo>
                  <a:pt x="1055712" y="2090487"/>
                </a:lnTo>
                <a:lnTo>
                  <a:pt x="1049586" y="2089041"/>
                </a:lnTo>
                <a:lnTo>
                  <a:pt x="1065137" y="2100613"/>
                </a:lnTo>
                <a:close/>
                <a:moveTo>
                  <a:pt x="375572" y="2114715"/>
                </a:moveTo>
                <a:lnTo>
                  <a:pt x="369700" y="2110159"/>
                </a:lnTo>
                <a:lnTo>
                  <a:pt x="366274" y="2109183"/>
                </a:lnTo>
                <a:lnTo>
                  <a:pt x="370189" y="2108206"/>
                </a:lnTo>
                <a:lnTo>
                  <a:pt x="374593" y="2112763"/>
                </a:lnTo>
                <a:lnTo>
                  <a:pt x="378998" y="2114390"/>
                </a:lnTo>
                <a:close/>
                <a:moveTo>
                  <a:pt x="352843" y="2130988"/>
                </a:moveTo>
                <a:lnTo>
                  <a:pt x="346481" y="2126106"/>
                </a:lnTo>
                <a:lnTo>
                  <a:pt x="349662" y="2124479"/>
                </a:lnTo>
                <a:lnTo>
                  <a:pt x="349662" y="2125781"/>
                </a:lnTo>
                <a:lnTo>
                  <a:pt x="354964" y="2129361"/>
                </a:lnTo>
                <a:close/>
                <a:moveTo>
                  <a:pt x="1701325" y="2132358"/>
                </a:moveTo>
                <a:lnTo>
                  <a:pt x="1702639" y="2131686"/>
                </a:lnTo>
                <a:lnTo>
                  <a:pt x="1703228" y="2132065"/>
                </a:lnTo>
                <a:close/>
                <a:moveTo>
                  <a:pt x="1703680" y="2132358"/>
                </a:moveTo>
                <a:lnTo>
                  <a:pt x="1703228" y="2132065"/>
                </a:lnTo>
                <a:lnTo>
                  <a:pt x="1703289" y="2132057"/>
                </a:lnTo>
                <a:close/>
                <a:moveTo>
                  <a:pt x="1336877" y="2140751"/>
                </a:moveTo>
                <a:lnTo>
                  <a:pt x="1334821" y="2140083"/>
                </a:lnTo>
                <a:lnTo>
                  <a:pt x="1334821" y="2137747"/>
                </a:lnTo>
                <a:lnTo>
                  <a:pt x="1333278" y="2136746"/>
                </a:lnTo>
                <a:lnTo>
                  <a:pt x="1335849" y="2136412"/>
                </a:lnTo>
                <a:lnTo>
                  <a:pt x="1338933" y="2138748"/>
                </a:lnTo>
                <a:close/>
                <a:moveTo>
                  <a:pt x="1395111" y="2147260"/>
                </a:moveTo>
                <a:lnTo>
                  <a:pt x="1391986" y="2146537"/>
                </a:lnTo>
                <a:lnTo>
                  <a:pt x="1386628" y="2142198"/>
                </a:lnTo>
                <a:lnTo>
                  <a:pt x="1387968" y="2140389"/>
                </a:lnTo>
                <a:lnTo>
                  <a:pt x="1383504" y="2138220"/>
                </a:lnTo>
                <a:lnTo>
                  <a:pt x="1379932" y="2135689"/>
                </a:lnTo>
                <a:lnTo>
                  <a:pt x="1382164" y="2134242"/>
                </a:lnTo>
                <a:lnTo>
                  <a:pt x="1388861" y="2138220"/>
                </a:lnTo>
                <a:lnTo>
                  <a:pt x="1390200" y="2140389"/>
                </a:lnTo>
                <a:lnTo>
                  <a:pt x="1393772" y="2139305"/>
                </a:lnTo>
                <a:lnTo>
                  <a:pt x="1396896" y="2136773"/>
                </a:lnTo>
                <a:lnTo>
                  <a:pt x="1396896" y="2142198"/>
                </a:lnTo>
                <a:close/>
                <a:moveTo>
                  <a:pt x="1314899" y="2170041"/>
                </a:moveTo>
                <a:lnTo>
                  <a:pt x="1309770" y="2166469"/>
                </a:lnTo>
                <a:lnTo>
                  <a:pt x="1307440" y="2166827"/>
                </a:lnTo>
                <a:lnTo>
                  <a:pt x="1292986" y="2158968"/>
                </a:lnTo>
                <a:lnTo>
                  <a:pt x="1270607" y="2141822"/>
                </a:lnTo>
                <a:lnTo>
                  <a:pt x="1255221" y="2134321"/>
                </a:lnTo>
                <a:lnTo>
                  <a:pt x="1246362" y="2135035"/>
                </a:lnTo>
                <a:lnTo>
                  <a:pt x="1248694" y="2136464"/>
                </a:lnTo>
                <a:lnTo>
                  <a:pt x="1257086" y="2136464"/>
                </a:lnTo>
                <a:lnTo>
                  <a:pt x="1261282" y="2139679"/>
                </a:lnTo>
                <a:lnTo>
                  <a:pt x="1251958" y="2140751"/>
                </a:lnTo>
                <a:lnTo>
                  <a:pt x="1240301" y="2140751"/>
                </a:lnTo>
                <a:lnTo>
                  <a:pt x="1240301" y="2142180"/>
                </a:lnTo>
                <a:lnTo>
                  <a:pt x="1244964" y="2144323"/>
                </a:lnTo>
                <a:lnTo>
                  <a:pt x="1243099" y="2145752"/>
                </a:lnTo>
                <a:lnTo>
                  <a:pt x="1240301" y="2144680"/>
                </a:lnTo>
                <a:lnTo>
                  <a:pt x="1236572" y="2141822"/>
                </a:lnTo>
                <a:lnTo>
                  <a:pt x="1238903" y="2140751"/>
                </a:lnTo>
                <a:lnTo>
                  <a:pt x="1238903" y="2137179"/>
                </a:lnTo>
                <a:lnTo>
                  <a:pt x="1232375" y="2131821"/>
                </a:lnTo>
                <a:lnTo>
                  <a:pt x="1227713" y="2130392"/>
                </a:lnTo>
                <a:lnTo>
                  <a:pt x="1230510" y="2129678"/>
                </a:lnTo>
                <a:lnTo>
                  <a:pt x="1232842" y="2128249"/>
                </a:lnTo>
                <a:lnTo>
                  <a:pt x="1237038" y="2131821"/>
                </a:lnTo>
                <a:lnTo>
                  <a:pt x="1241700" y="2133250"/>
                </a:lnTo>
                <a:lnTo>
                  <a:pt x="1241700" y="2130749"/>
                </a:lnTo>
                <a:lnTo>
                  <a:pt x="1239836" y="2126820"/>
                </a:lnTo>
                <a:lnTo>
                  <a:pt x="1231910" y="2123248"/>
                </a:lnTo>
                <a:lnTo>
                  <a:pt x="1227247" y="2119676"/>
                </a:lnTo>
                <a:lnTo>
                  <a:pt x="1233774" y="2121105"/>
                </a:lnTo>
                <a:lnTo>
                  <a:pt x="1251958" y="2120033"/>
                </a:lnTo>
                <a:lnTo>
                  <a:pt x="1260816" y="2121105"/>
                </a:lnTo>
                <a:lnTo>
                  <a:pt x="1262681" y="2123248"/>
                </a:lnTo>
                <a:lnTo>
                  <a:pt x="1269208" y="2125034"/>
                </a:lnTo>
                <a:lnTo>
                  <a:pt x="1273404" y="2123248"/>
                </a:lnTo>
                <a:lnTo>
                  <a:pt x="1273404" y="2125749"/>
                </a:lnTo>
                <a:lnTo>
                  <a:pt x="1275270" y="2128249"/>
                </a:lnTo>
                <a:lnTo>
                  <a:pt x="1278067" y="2127892"/>
                </a:lnTo>
                <a:lnTo>
                  <a:pt x="1282263" y="2126105"/>
                </a:lnTo>
                <a:lnTo>
                  <a:pt x="1285526" y="2129320"/>
                </a:lnTo>
                <a:lnTo>
                  <a:pt x="1288324" y="2128963"/>
                </a:lnTo>
                <a:lnTo>
                  <a:pt x="1290655" y="2126820"/>
                </a:lnTo>
                <a:lnTo>
                  <a:pt x="1289257" y="2123606"/>
                </a:lnTo>
                <a:lnTo>
                  <a:pt x="1282729" y="2120390"/>
                </a:lnTo>
                <a:lnTo>
                  <a:pt x="1281331" y="2118605"/>
                </a:lnTo>
                <a:lnTo>
                  <a:pt x="1283661" y="2117533"/>
                </a:lnTo>
                <a:lnTo>
                  <a:pt x="1281331" y="2116818"/>
                </a:lnTo>
                <a:lnTo>
                  <a:pt x="1278533" y="2117533"/>
                </a:lnTo>
                <a:lnTo>
                  <a:pt x="1278067" y="2118605"/>
                </a:lnTo>
                <a:lnTo>
                  <a:pt x="1281331" y="2120033"/>
                </a:lnTo>
                <a:lnTo>
                  <a:pt x="1279465" y="2121462"/>
                </a:lnTo>
                <a:lnTo>
                  <a:pt x="1276668" y="2121462"/>
                </a:lnTo>
                <a:lnTo>
                  <a:pt x="1276202" y="2118961"/>
                </a:lnTo>
                <a:lnTo>
                  <a:pt x="1278067" y="2116818"/>
                </a:lnTo>
                <a:lnTo>
                  <a:pt x="1273870" y="2116104"/>
                </a:lnTo>
                <a:lnTo>
                  <a:pt x="1266877" y="2116461"/>
                </a:lnTo>
                <a:lnTo>
                  <a:pt x="1262681" y="2114318"/>
                </a:lnTo>
                <a:lnTo>
                  <a:pt x="1265945" y="2113961"/>
                </a:lnTo>
                <a:lnTo>
                  <a:pt x="1270141" y="2116104"/>
                </a:lnTo>
                <a:lnTo>
                  <a:pt x="1272006" y="2113961"/>
                </a:lnTo>
                <a:lnTo>
                  <a:pt x="1272472" y="2111460"/>
                </a:lnTo>
                <a:lnTo>
                  <a:pt x="1279932" y="2114318"/>
                </a:lnTo>
                <a:lnTo>
                  <a:pt x="1287392" y="2115032"/>
                </a:lnTo>
                <a:lnTo>
                  <a:pt x="1285993" y="2116461"/>
                </a:lnTo>
                <a:lnTo>
                  <a:pt x="1289257" y="2121105"/>
                </a:lnTo>
                <a:lnTo>
                  <a:pt x="1295318" y="2127177"/>
                </a:lnTo>
                <a:lnTo>
                  <a:pt x="1300446" y="2133964"/>
                </a:lnTo>
                <a:lnTo>
                  <a:pt x="1299047" y="2137179"/>
                </a:lnTo>
                <a:lnTo>
                  <a:pt x="1301379" y="2137179"/>
                </a:lnTo>
                <a:lnTo>
                  <a:pt x="1303709" y="2137893"/>
                </a:lnTo>
                <a:lnTo>
                  <a:pt x="1303709" y="2140751"/>
                </a:lnTo>
                <a:lnTo>
                  <a:pt x="1305575" y="2145394"/>
                </a:lnTo>
                <a:lnTo>
                  <a:pt x="1308372" y="2147181"/>
                </a:lnTo>
                <a:lnTo>
                  <a:pt x="1308838" y="2153610"/>
                </a:lnTo>
                <a:lnTo>
                  <a:pt x="1314899" y="2164684"/>
                </a:lnTo>
                <a:close/>
                <a:moveTo>
                  <a:pt x="1278233" y="2174380"/>
                </a:moveTo>
                <a:lnTo>
                  <a:pt x="1274585" y="2173296"/>
                </a:lnTo>
                <a:lnTo>
                  <a:pt x="1269112" y="2165340"/>
                </a:lnTo>
                <a:lnTo>
                  <a:pt x="1266832" y="2161362"/>
                </a:lnTo>
                <a:lnTo>
                  <a:pt x="1275953" y="2166425"/>
                </a:lnTo>
                <a:lnTo>
                  <a:pt x="1280969" y="2172211"/>
                </a:lnTo>
                <a:close/>
                <a:moveTo>
                  <a:pt x="1162238" y="2174381"/>
                </a:moveTo>
                <a:lnTo>
                  <a:pt x="1156398" y="2168595"/>
                </a:lnTo>
                <a:lnTo>
                  <a:pt x="1146663" y="2163894"/>
                </a:lnTo>
                <a:lnTo>
                  <a:pt x="1148610" y="2163171"/>
                </a:lnTo>
                <a:lnTo>
                  <a:pt x="1151530" y="2163533"/>
                </a:lnTo>
                <a:lnTo>
                  <a:pt x="1155911" y="2167149"/>
                </a:lnTo>
                <a:lnTo>
                  <a:pt x="1159804" y="2167872"/>
                </a:lnTo>
                <a:lnTo>
                  <a:pt x="1161265" y="2165702"/>
                </a:lnTo>
                <a:lnTo>
                  <a:pt x="1157371" y="2162448"/>
                </a:lnTo>
                <a:lnTo>
                  <a:pt x="1154451" y="2162086"/>
                </a:lnTo>
                <a:lnTo>
                  <a:pt x="1157371" y="2160278"/>
                </a:lnTo>
                <a:lnTo>
                  <a:pt x="1160778" y="2162086"/>
                </a:lnTo>
                <a:lnTo>
                  <a:pt x="1162725" y="2164979"/>
                </a:lnTo>
                <a:lnTo>
                  <a:pt x="1166132" y="2165702"/>
                </a:lnTo>
                <a:lnTo>
                  <a:pt x="1169052" y="2163533"/>
                </a:lnTo>
                <a:lnTo>
                  <a:pt x="1170999" y="2166787"/>
                </a:lnTo>
                <a:lnTo>
                  <a:pt x="1176352" y="2169319"/>
                </a:lnTo>
                <a:lnTo>
                  <a:pt x="1173920" y="2170765"/>
                </a:lnTo>
                <a:lnTo>
                  <a:pt x="1170512" y="2168234"/>
                </a:lnTo>
                <a:lnTo>
                  <a:pt x="1168566" y="2167149"/>
                </a:lnTo>
                <a:lnTo>
                  <a:pt x="1167592" y="2170403"/>
                </a:lnTo>
                <a:lnTo>
                  <a:pt x="1162725" y="2171488"/>
                </a:lnTo>
                <a:close/>
                <a:moveTo>
                  <a:pt x="1157973" y="2179805"/>
                </a:moveTo>
                <a:lnTo>
                  <a:pt x="1154375" y="2175104"/>
                </a:lnTo>
                <a:lnTo>
                  <a:pt x="1152833" y="2175104"/>
                </a:lnTo>
                <a:lnTo>
                  <a:pt x="1152318" y="2174020"/>
                </a:lnTo>
                <a:lnTo>
                  <a:pt x="1153347" y="2174743"/>
                </a:lnTo>
                <a:lnTo>
                  <a:pt x="1152833" y="2172934"/>
                </a:lnTo>
                <a:lnTo>
                  <a:pt x="1154375" y="2171126"/>
                </a:lnTo>
                <a:lnTo>
                  <a:pt x="1156431" y="2174743"/>
                </a:lnTo>
                <a:lnTo>
                  <a:pt x="1157973" y="2178359"/>
                </a:lnTo>
                <a:close/>
                <a:moveTo>
                  <a:pt x="1187662" y="2180889"/>
                </a:moveTo>
                <a:lnTo>
                  <a:pt x="1188086" y="2179519"/>
                </a:lnTo>
                <a:lnTo>
                  <a:pt x="1189358" y="2176778"/>
                </a:lnTo>
                <a:lnTo>
                  <a:pt x="1187662" y="2175066"/>
                </a:lnTo>
                <a:lnTo>
                  <a:pt x="1188934" y="2174380"/>
                </a:lnTo>
                <a:lnTo>
                  <a:pt x="1190207" y="2176778"/>
                </a:lnTo>
                <a:lnTo>
                  <a:pt x="1191903" y="2177464"/>
                </a:lnTo>
                <a:lnTo>
                  <a:pt x="1190631" y="2180547"/>
                </a:lnTo>
                <a:close/>
                <a:moveTo>
                  <a:pt x="1281111" y="2180890"/>
                </a:moveTo>
                <a:lnTo>
                  <a:pt x="1278142" y="2179178"/>
                </a:lnTo>
                <a:lnTo>
                  <a:pt x="1282595" y="2178150"/>
                </a:lnTo>
                <a:lnTo>
                  <a:pt x="1283090" y="2174381"/>
                </a:lnTo>
                <a:lnTo>
                  <a:pt x="1285069" y="2174724"/>
                </a:lnTo>
                <a:lnTo>
                  <a:pt x="1288038" y="2175752"/>
                </a:lnTo>
                <a:lnTo>
                  <a:pt x="1286060" y="2176779"/>
                </a:lnTo>
                <a:close/>
                <a:moveTo>
                  <a:pt x="2614607" y="2185229"/>
                </a:moveTo>
                <a:lnTo>
                  <a:pt x="2610838" y="2181784"/>
                </a:lnTo>
                <a:lnTo>
                  <a:pt x="2607067" y="2178720"/>
                </a:lnTo>
                <a:lnTo>
                  <a:pt x="2609894" y="2179104"/>
                </a:lnTo>
                <a:lnTo>
                  <a:pt x="2615549" y="2182549"/>
                </a:lnTo>
                <a:close/>
                <a:moveTo>
                  <a:pt x="392664" y="2202587"/>
                </a:moveTo>
                <a:lnTo>
                  <a:pt x="387009" y="2198247"/>
                </a:lnTo>
                <a:lnTo>
                  <a:pt x="386066" y="2196078"/>
                </a:lnTo>
                <a:lnTo>
                  <a:pt x="390779" y="2198609"/>
                </a:lnTo>
                <a:lnTo>
                  <a:pt x="395963" y="2201864"/>
                </a:lnTo>
                <a:close/>
                <a:moveTo>
                  <a:pt x="1247517" y="2205841"/>
                </a:moveTo>
                <a:lnTo>
                  <a:pt x="1245646" y="2205841"/>
                </a:lnTo>
                <a:lnTo>
                  <a:pt x="1242838" y="2202637"/>
                </a:lnTo>
                <a:lnTo>
                  <a:pt x="1243774" y="2199790"/>
                </a:lnTo>
                <a:lnTo>
                  <a:pt x="1238158" y="2196586"/>
                </a:lnTo>
                <a:lnTo>
                  <a:pt x="1234883" y="2191958"/>
                </a:lnTo>
                <a:lnTo>
                  <a:pt x="1232076" y="2191602"/>
                </a:lnTo>
                <a:lnTo>
                  <a:pt x="1229268" y="2194095"/>
                </a:lnTo>
                <a:lnTo>
                  <a:pt x="1225993" y="2191602"/>
                </a:lnTo>
                <a:lnTo>
                  <a:pt x="1222717" y="2188399"/>
                </a:lnTo>
                <a:lnTo>
                  <a:pt x="1218506" y="2188043"/>
                </a:lnTo>
                <a:lnTo>
                  <a:pt x="1221314" y="2184839"/>
                </a:lnTo>
                <a:lnTo>
                  <a:pt x="1219442" y="2181280"/>
                </a:lnTo>
                <a:lnTo>
                  <a:pt x="1212422" y="2178076"/>
                </a:lnTo>
                <a:lnTo>
                  <a:pt x="1206339" y="2173448"/>
                </a:lnTo>
                <a:lnTo>
                  <a:pt x="1206339" y="2170601"/>
                </a:lnTo>
                <a:lnTo>
                  <a:pt x="1200257" y="2169889"/>
                </a:lnTo>
                <a:lnTo>
                  <a:pt x="1189494" y="2164194"/>
                </a:lnTo>
                <a:lnTo>
                  <a:pt x="1182007" y="2161702"/>
                </a:lnTo>
                <a:lnTo>
                  <a:pt x="1187154" y="2160278"/>
                </a:lnTo>
                <a:lnTo>
                  <a:pt x="1191834" y="2161702"/>
                </a:lnTo>
                <a:lnTo>
                  <a:pt x="1189494" y="2162414"/>
                </a:lnTo>
                <a:lnTo>
                  <a:pt x="1190430" y="2163481"/>
                </a:lnTo>
                <a:lnTo>
                  <a:pt x="1196980" y="2165262"/>
                </a:lnTo>
                <a:lnTo>
                  <a:pt x="1199788" y="2168109"/>
                </a:lnTo>
                <a:lnTo>
                  <a:pt x="1203064" y="2167041"/>
                </a:lnTo>
                <a:lnTo>
                  <a:pt x="1204000" y="2164906"/>
                </a:lnTo>
                <a:lnTo>
                  <a:pt x="1207744" y="2168465"/>
                </a:lnTo>
                <a:lnTo>
                  <a:pt x="1221314" y="2179144"/>
                </a:lnTo>
                <a:lnTo>
                  <a:pt x="1224589" y="2184839"/>
                </a:lnTo>
                <a:lnTo>
                  <a:pt x="1226929" y="2183772"/>
                </a:lnTo>
                <a:lnTo>
                  <a:pt x="1230204" y="2184483"/>
                </a:lnTo>
                <a:lnTo>
                  <a:pt x="1231608" y="2186975"/>
                </a:lnTo>
                <a:lnTo>
                  <a:pt x="1233947" y="2187331"/>
                </a:lnTo>
                <a:lnTo>
                  <a:pt x="1236755" y="2186263"/>
                </a:lnTo>
                <a:lnTo>
                  <a:pt x="1236288" y="2188399"/>
                </a:lnTo>
                <a:lnTo>
                  <a:pt x="1235352" y="2190891"/>
                </a:lnTo>
                <a:lnTo>
                  <a:pt x="1240030" y="2191958"/>
                </a:lnTo>
                <a:lnTo>
                  <a:pt x="1245646" y="2197654"/>
                </a:lnTo>
                <a:lnTo>
                  <a:pt x="1248453" y="2199790"/>
                </a:lnTo>
                <a:lnTo>
                  <a:pt x="1248453" y="2200858"/>
                </a:lnTo>
                <a:lnTo>
                  <a:pt x="1244710" y="2203705"/>
                </a:lnTo>
                <a:lnTo>
                  <a:pt x="1246114" y="2204773"/>
                </a:lnTo>
                <a:lnTo>
                  <a:pt x="1248453" y="2204773"/>
                </a:lnTo>
                <a:close/>
                <a:moveTo>
                  <a:pt x="1242798" y="2206926"/>
                </a:moveTo>
                <a:lnTo>
                  <a:pt x="1240254" y="2205800"/>
                </a:lnTo>
                <a:lnTo>
                  <a:pt x="1230074" y="2200167"/>
                </a:lnTo>
                <a:lnTo>
                  <a:pt x="1230074" y="2197162"/>
                </a:lnTo>
                <a:lnTo>
                  <a:pt x="1236691" y="2200918"/>
                </a:lnTo>
                <a:close/>
                <a:moveTo>
                  <a:pt x="2384722" y="2213435"/>
                </a:moveTo>
                <a:lnTo>
                  <a:pt x="2380866" y="2206795"/>
                </a:lnTo>
                <a:lnTo>
                  <a:pt x="2382023" y="2203671"/>
                </a:lnTo>
                <a:lnTo>
                  <a:pt x="2384336" y="2206014"/>
                </a:lnTo>
                <a:lnTo>
                  <a:pt x="2384336" y="2210701"/>
                </a:lnTo>
                <a:lnTo>
                  <a:pt x="2385108" y="2212654"/>
                </a:lnTo>
                <a:close/>
                <a:moveTo>
                  <a:pt x="2506691" y="2225368"/>
                </a:moveTo>
                <a:lnTo>
                  <a:pt x="2501978" y="2222927"/>
                </a:lnTo>
                <a:lnTo>
                  <a:pt x="2499622" y="2221706"/>
                </a:lnTo>
                <a:lnTo>
                  <a:pt x="2501978" y="2218859"/>
                </a:lnTo>
                <a:lnTo>
                  <a:pt x="2506691" y="2221300"/>
                </a:lnTo>
                <a:lnTo>
                  <a:pt x="2508104" y="2223741"/>
                </a:lnTo>
                <a:close/>
                <a:moveTo>
                  <a:pt x="1868981" y="2231877"/>
                </a:moveTo>
                <a:lnTo>
                  <a:pt x="1862619" y="2228451"/>
                </a:lnTo>
                <a:lnTo>
                  <a:pt x="1859193" y="2226738"/>
                </a:lnTo>
                <a:lnTo>
                  <a:pt x="1861150" y="2225368"/>
                </a:lnTo>
                <a:lnTo>
                  <a:pt x="1864088" y="2225711"/>
                </a:lnTo>
                <a:lnTo>
                  <a:pt x="1867024" y="2229136"/>
                </a:lnTo>
                <a:lnTo>
                  <a:pt x="1871917" y="2230164"/>
                </a:lnTo>
                <a:close/>
                <a:moveTo>
                  <a:pt x="2508576" y="2238386"/>
                </a:moveTo>
                <a:lnTo>
                  <a:pt x="2506220" y="2236868"/>
                </a:lnTo>
                <a:lnTo>
                  <a:pt x="2504806" y="2233450"/>
                </a:lnTo>
                <a:lnTo>
                  <a:pt x="2502450" y="2232311"/>
                </a:lnTo>
                <a:lnTo>
                  <a:pt x="2506220" y="2230792"/>
                </a:lnTo>
                <a:lnTo>
                  <a:pt x="2510932" y="2231931"/>
                </a:lnTo>
                <a:lnTo>
                  <a:pt x="2510461" y="2234210"/>
                </a:lnTo>
                <a:lnTo>
                  <a:pt x="2510932" y="2237247"/>
                </a:lnTo>
                <a:close/>
                <a:moveTo>
                  <a:pt x="1314899" y="2240555"/>
                </a:moveTo>
                <a:lnTo>
                  <a:pt x="1312072" y="2238522"/>
                </a:lnTo>
                <a:lnTo>
                  <a:pt x="1309244" y="2234454"/>
                </a:lnTo>
                <a:lnTo>
                  <a:pt x="1311668" y="2234046"/>
                </a:lnTo>
                <a:lnTo>
                  <a:pt x="1314899" y="2238522"/>
                </a:lnTo>
                <a:close/>
                <a:moveTo>
                  <a:pt x="2629687" y="2250319"/>
                </a:moveTo>
                <a:lnTo>
                  <a:pt x="2623090" y="2244533"/>
                </a:lnTo>
                <a:lnTo>
                  <a:pt x="2610836" y="2229345"/>
                </a:lnTo>
                <a:lnTo>
                  <a:pt x="2599998" y="2223198"/>
                </a:lnTo>
                <a:lnTo>
                  <a:pt x="2605653" y="2224283"/>
                </a:lnTo>
                <a:lnTo>
                  <a:pt x="2616492" y="2229345"/>
                </a:lnTo>
                <a:lnTo>
                  <a:pt x="2624503" y="2237301"/>
                </a:lnTo>
                <a:lnTo>
                  <a:pt x="2629216" y="2245980"/>
                </a:lnTo>
                <a:close/>
                <a:moveTo>
                  <a:pt x="485029" y="2273462"/>
                </a:moveTo>
                <a:lnTo>
                  <a:pt x="483143" y="2273462"/>
                </a:lnTo>
                <a:lnTo>
                  <a:pt x="483615" y="2272739"/>
                </a:lnTo>
                <a:close/>
                <a:moveTo>
                  <a:pt x="1327152" y="2277439"/>
                </a:moveTo>
                <a:lnTo>
                  <a:pt x="1320083" y="2275270"/>
                </a:lnTo>
                <a:lnTo>
                  <a:pt x="1317727" y="2273100"/>
                </a:lnTo>
                <a:lnTo>
                  <a:pt x="1323382" y="2273824"/>
                </a:lnTo>
                <a:lnTo>
                  <a:pt x="1330451" y="2274908"/>
                </a:lnTo>
                <a:close/>
                <a:moveTo>
                  <a:pt x="2630630" y="2291543"/>
                </a:moveTo>
                <a:lnTo>
                  <a:pt x="2624504" y="2285949"/>
                </a:lnTo>
                <a:lnTo>
                  <a:pt x="2621204" y="2280728"/>
                </a:lnTo>
                <a:lnTo>
                  <a:pt x="2624504" y="2279609"/>
                </a:lnTo>
                <a:lnTo>
                  <a:pt x="2628744" y="2283338"/>
                </a:lnTo>
                <a:lnTo>
                  <a:pt x="2632986" y="2284830"/>
                </a:lnTo>
                <a:lnTo>
                  <a:pt x="2633458" y="2283338"/>
                </a:lnTo>
                <a:lnTo>
                  <a:pt x="2632986" y="2281101"/>
                </a:lnTo>
                <a:lnTo>
                  <a:pt x="2630630" y="2280355"/>
                </a:lnTo>
                <a:lnTo>
                  <a:pt x="2634400" y="2280355"/>
                </a:lnTo>
                <a:lnTo>
                  <a:pt x="2636756" y="2285949"/>
                </a:lnTo>
                <a:lnTo>
                  <a:pt x="2636756" y="2288187"/>
                </a:lnTo>
                <a:lnTo>
                  <a:pt x="2635343" y="2289678"/>
                </a:lnTo>
                <a:lnTo>
                  <a:pt x="2632043" y="2289678"/>
                </a:lnTo>
                <a:close/>
                <a:moveTo>
                  <a:pt x="1948373" y="2298052"/>
                </a:moveTo>
                <a:lnTo>
                  <a:pt x="1941134" y="2296605"/>
                </a:lnTo>
                <a:lnTo>
                  <a:pt x="1939777" y="2294074"/>
                </a:lnTo>
                <a:lnTo>
                  <a:pt x="1940682" y="2292627"/>
                </a:lnTo>
                <a:lnTo>
                  <a:pt x="1945206" y="2295520"/>
                </a:lnTo>
                <a:lnTo>
                  <a:pt x="1951087" y="2296605"/>
                </a:lnTo>
                <a:close/>
                <a:moveTo>
                  <a:pt x="586976" y="2351058"/>
                </a:moveTo>
                <a:lnTo>
                  <a:pt x="585876" y="2350846"/>
                </a:lnTo>
                <a:lnTo>
                  <a:pt x="585876" y="2350372"/>
                </a:lnTo>
                <a:close/>
                <a:moveTo>
                  <a:pt x="590117" y="2353016"/>
                </a:moveTo>
                <a:lnTo>
                  <a:pt x="586976" y="2351058"/>
                </a:lnTo>
                <a:lnTo>
                  <a:pt x="589646" y="2351569"/>
                </a:lnTo>
                <a:close/>
                <a:moveTo>
                  <a:pt x="1965326" y="2353378"/>
                </a:moveTo>
                <a:lnTo>
                  <a:pt x="1962599" y="2350485"/>
                </a:lnTo>
                <a:lnTo>
                  <a:pt x="1959418" y="2349038"/>
                </a:lnTo>
                <a:lnTo>
                  <a:pt x="1960782" y="2347592"/>
                </a:lnTo>
                <a:lnTo>
                  <a:pt x="1958055" y="2344337"/>
                </a:lnTo>
                <a:lnTo>
                  <a:pt x="1955328" y="2343253"/>
                </a:lnTo>
                <a:lnTo>
                  <a:pt x="1957601" y="2342168"/>
                </a:lnTo>
                <a:lnTo>
                  <a:pt x="1959418" y="2340360"/>
                </a:lnTo>
                <a:lnTo>
                  <a:pt x="1959418" y="2343253"/>
                </a:lnTo>
                <a:lnTo>
                  <a:pt x="1963508" y="2347592"/>
                </a:lnTo>
                <a:lnTo>
                  <a:pt x="1967144" y="2348677"/>
                </a:lnTo>
                <a:lnTo>
                  <a:pt x="1967144" y="2350485"/>
                </a:lnTo>
                <a:lnTo>
                  <a:pt x="1968052" y="2352293"/>
                </a:lnTo>
                <a:close/>
                <a:moveTo>
                  <a:pt x="1324619" y="2356632"/>
                </a:moveTo>
                <a:lnTo>
                  <a:pt x="1321438" y="2353920"/>
                </a:lnTo>
                <a:lnTo>
                  <a:pt x="1317727" y="2351208"/>
                </a:lnTo>
                <a:lnTo>
                  <a:pt x="1320908" y="2351886"/>
                </a:lnTo>
                <a:lnTo>
                  <a:pt x="1326209" y="2354259"/>
                </a:lnTo>
                <a:close/>
                <a:moveTo>
                  <a:pt x="2170218" y="2370736"/>
                </a:moveTo>
                <a:lnTo>
                  <a:pt x="2166448" y="2370736"/>
                </a:lnTo>
                <a:lnTo>
                  <a:pt x="2161735" y="2369984"/>
                </a:lnTo>
                <a:lnTo>
                  <a:pt x="2164092" y="2367731"/>
                </a:lnTo>
                <a:lnTo>
                  <a:pt x="2164092" y="2362850"/>
                </a:lnTo>
                <a:lnTo>
                  <a:pt x="2165506" y="2360972"/>
                </a:lnTo>
                <a:lnTo>
                  <a:pt x="2168334" y="2362099"/>
                </a:lnTo>
                <a:lnTo>
                  <a:pt x="2169276" y="2364727"/>
                </a:lnTo>
                <a:lnTo>
                  <a:pt x="2167862" y="2366980"/>
                </a:lnTo>
                <a:lnTo>
                  <a:pt x="2167862" y="2369609"/>
                </a:lnTo>
                <a:close/>
                <a:moveTo>
                  <a:pt x="2083919" y="2371820"/>
                </a:moveTo>
                <a:lnTo>
                  <a:pt x="2081768" y="2371820"/>
                </a:lnTo>
                <a:lnTo>
                  <a:pt x="2080046" y="2370318"/>
                </a:lnTo>
                <a:lnTo>
                  <a:pt x="2080046" y="2365812"/>
                </a:lnTo>
                <a:lnTo>
                  <a:pt x="2078324" y="2363558"/>
                </a:lnTo>
                <a:lnTo>
                  <a:pt x="2079186" y="2362056"/>
                </a:lnTo>
                <a:lnTo>
                  <a:pt x="2081768" y="2362056"/>
                </a:lnTo>
                <a:lnTo>
                  <a:pt x="2084779" y="2364685"/>
                </a:lnTo>
                <a:lnTo>
                  <a:pt x="2088221" y="2363558"/>
                </a:lnTo>
                <a:lnTo>
                  <a:pt x="2087361" y="2365812"/>
                </a:lnTo>
                <a:lnTo>
                  <a:pt x="2083058" y="2368440"/>
                </a:lnTo>
                <a:close/>
                <a:moveTo>
                  <a:pt x="2135202" y="2372904"/>
                </a:moveTo>
                <a:lnTo>
                  <a:pt x="2129818" y="2372220"/>
                </a:lnTo>
                <a:lnTo>
                  <a:pt x="2126392" y="2369821"/>
                </a:lnTo>
                <a:lnTo>
                  <a:pt x="2130797" y="2369821"/>
                </a:lnTo>
                <a:lnTo>
                  <a:pt x="2132265" y="2366396"/>
                </a:lnTo>
                <a:lnTo>
                  <a:pt x="2139116" y="2368451"/>
                </a:lnTo>
                <a:close/>
                <a:moveTo>
                  <a:pt x="2427991" y="2373990"/>
                </a:moveTo>
                <a:lnTo>
                  <a:pt x="2423278" y="2372181"/>
                </a:lnTo>
                <a:lnTo>
                  <a:pt x="2425164" y="2371820"/>
                </a:lnTo>
                <a:lnTo>
                  <a:pt x="2427991" y="2370735"/>
                </a:lnTo>
                <a:lnTo>
                  <a:pt x="2426577" y="2369289"/>
                </a:lnTo>
                <a:lnTo>
                  <a:pt x="2427991" y="2368565"/>
                </a:lnTo>
                <a:lnTo>
                  <a:pt x="2429876" y="2371820"/>
                </a:lnTo>
                <a:lnTo>
                  <a:pt x="2431761" y="2372905"/>
                </a:lnTo>
                <a:close/>
                <a:moveTo>
                  <a:pt x="623022" y="2387008"/>
                </a:moveTo>
                <a:lnTo>
                  <a:pt x="616630" y="2382777"/>
                </a:lnTo>
                <a:lnTo>
                  <a:pt x="613680" y="2381475"/>
                </a:lnTo>
                <a:lnTo>
                  <a:pt x="616630" y="2380499"/>
                </a:lnTo>
                <a:lnTo>
                  <a:pt x="618597" y="2380824"/>
                </a:lnTo>
                <a:lnTo>
                  <a:pt x="621548" y="2384729"/>
                </a:lnTo>
                <a:lnTo>
                  <a:pt x="624990" y="2385706"/>
                </a:lnTo>
                <a:close/>
                <a:moveTo>
                  <a:pt x="1111320" y="2387008"/>
                </a:moveTo>
                <a:lnTo>
                  <a:pt x="1107078" y="2381725"/>
                </a:lnTo>
                <a:lnTo>
                  <a:pt x="1109435" y="2379413"/>
                </a:lnTo>
                <a:lnTo>
                  <a:pt x="1111320" y="2380734"/>
                </a:lnTo>
                <a:lnTo>
                  <a:pt x="1110849" y="2384696"/>
                </a:lnTo>
                <a:lnTo>
                  <a:pt x="1111320" y="2386678"/>
                </a:lnTo>
                <a:close/>
                <a:moveTo>
                  <a:pt x="2141943" y="2391347"/>
                </a:moveTo>
                <a:lnTo>
                  <a:pt x="2138644" y="2389901"/>
                </a:lnTo>
                <a:lnTo>
                  <a:pt x="2136288" y="2386285"/>
                </a:lnTo>
                <a:lnTo>
                  <a:pt x="2137231" y="2384115"/>
                </a:lnTo>
                <a:lnTo>
                  <a:pt x="2132518" y="2383753"/>
                </a:lnTo>
                <a:lnTo>
                  <a:pt x="2127805" y="2380499"/>
                </a:lnTo>
                <a:lnTo>
                  <a:pt x="2133932" y="2380860"/>
                </a:lnTo>
                <a:lnTo>
                  <a:pt x="2145242" y="2380137"/>
                </a:lnTo>
                <a:lnTo>
                  <a:pt x="2152311" y="2381584"/>
                </a:lnTo>
                <a:lnTo>
                  <a:pt x="2152783" y="2380137"/>
                </a:lnTo>
                <a:lnTo>
                  <a:pt x="2152783" y="2378329"/>
                </a:lnTo>
                <a:lnTo>
                  <a:pt x="2146656" y="2376882"/>
                </a:lnTo>
                <a:lnTo>
                  <a:pt x="2140530" y="2375798"/>
                </a:lnTo>
                <a:lnTo>
                  <a:pt x="2142415" y="2373628"/>
                </a:lnTo>
                <a:lnTo>
                  <a:pt x="2146184" y="2369650"/>
                </a:lnTo>
                <a:lnTo>
                  <a:pt x="2145242" y="2366396"/>
                </a:lnTo>
                <a:lnTo>
                  <a:pt x="2142415" y="2364226"/>
                </a:lnTo>
                <a:lnTo>
                  <a:pt x="2146184" y="2364226"/>
                </a:lnTo>
                <a:lnTo>
                  <a:pt x="2149483" y="2367481"/>
                </a:lnTo>
                <a:lnTo>
                  <a:pt x="2152311" y="2375436"/>
                </a:lnTo>
                <a:lnTo>
                  <a:pt x="2157494" y="2379414"/>
                </a:lnTo>
                <a:lnTo>
                  <a:pt x="2154667" y="2384476"/>
                </a:lnTo>
                <a:lnTo>
                  <a:pt x="2156081" y="2389901"/>
                </a:lnTo>
                <a:lnTo>
                  <a:pt x="2149483" y="2390985"/>
                </a:lnTo>
                <a:close/>
                <a:moveTo>
                  <a:pt x="1220583" y="2396771"/>
                </a:moveTo>
                <a:lnTo>
                  <a:pt x="1216543" y="2395221"/>
                </a:lnTo>
                <a:lnTo>
                  <a:pt x="1214523" y="2394601"/>
                </a:lnTo>
                <a:lnTo>
                  <a:pt x="1217553" y="2392431"/>
                </a:lnTo>
                <a:lnTo>
                  <a:pt x="1221088" y="2393672"/>
                </a:lnTo>
                <a:lnTo>
                  <a:pt x="1221592" y="2395531"/>
                </a:lnTo>
                <a:close/>
                <a:moveTo>
                  <a:pt x="1220774" y="2409789"/>
                </a:moveTo>
                <a:lnTo>
                  <a:pt x="1218170" y="2408761"/>
                </a:lnTo>
                <a:lnTo>
                  <a:pt x="1217649" y="2406363"/>
                </a:lnTo>
                <a:lnTo>
                  <a:pt x="1214523" y="2404993"/>
                </a:lnTo>
                <a:lnTo>
                  <a:pt x="1219211" y="2403280"/>
                </a:lnTo>
                <a:lnTo>
                  <a:pt x="1224420" y="2404307"/>
                </a:lnTo>
                <a:lnTo>
                  <a:pt x="1222858" y="2406363"/>
                </a:lnTo>
                <a:lnTo>
                  <a:pt x="1222858" y="2409446"/>
                </a:lnTo>
                <a:close/>
                <a:moveTo>
                  <a:pt x="1329038" y="2418468"/>
                </a:moveTo>
                <a:lnTo>
                  <a:pt x="1323269" y="2413406"/>
                </a:lnTo>
                <a:lnTo>
                  <a:pt x="1313656" y="2399303"/>
                </a:lnTo>
                <a:lnTo>
                  <a:pt x="1305003" y="2393517"/>
                </a:lnTo>
                <a:lnTo>
                  <a:pt x="1310291" y="2394602"/>
                </a:lnTo>
                <a:lnTo>
                  <a:pt x="1319424" y="2399303"/>
                </a:lnTo>
                <a:lnTo>
                  <a:pt x="1325673" y="2406535"/>
                </a:lnTo>
                <a:lnTo>
                  <a:pt x="1329038" y="2414852"/>
                </a:lnTo>
                <a:close/>
                <a:moveTo>
                  <a:pt x="687994" y="2457521"/>
                </a:moveTo>
                <a:lnTo>
                  <a:pt x="681602" y="2455990"/>
                </a:lnTo>
                <a:lnTo>
                  <a:pt x="680126" y="2453310"/>
                </a:lnTo>
                <a:lnTo>
                  <a:pt x="681602" y="2451012"/>
                </a:lnTo>
                <a:lnTo>
                  <a:pt x="685044" y="2454841"/>
                </a:lnTo>
                <a:lnTo>
                  <a:pt x="691436" y="2456756"/>
                </a:lnTo>
                <a:close/>
                <a:moveTo>
                  <a:pt x="1324325" y="2457521"/>
                </a:moveTo>
                <a:lnTo>
                  <a:pt x="1319612" y="2453182"/>
                </a:lnTo>
                <a:lnTo>
                  <a:pt x="1317727" y="2447758"/>
                </a:lnTo>
                <a:lnTo>
                  <a:pt x="1320554" y="2446673"/>
                </a:lnTo>
                <a:lnTo>
                  <a:pt x="1323854" y="2449928"/>
                </a:lnTo>
                <a:lnTo>
                  <a:pt x="1327152" y="2451374"/>
                </a:lnTo>
                <a:lnTo>
                  <a:pt x="1328566" y="2448843"/>
                </a:lnTo>
                <a:lnTo>
                  <a:pt x="1325738" y="2447397"/>
                </a:lnTo>
                <a:lnTo>
                  <a:pt x="1329038" y="2447397"/>
                </a:lnTo>
                <a:lnTo>
                  <a:pt x="1330451" y="2452459"/>
                </a:lnTo>
                <a:lnTo>
                  <a:pt x="1330451" y="2454629"/>
                </a:lnTo>
                <a:lnTo>
                  <a:pt x="1329038" y="2456075"/>
                </a:lnTo>
                <a:lnTo>
                  <a:pt x="1325738" y="2456075"/>
                </a:lnTo>
                <a:close/>
                <a:moveTo>
                  <a:pt x="2508826" y="2479218"/>
                </a:moveTo>
                <a:lnTo>
                  <a:pt x="2500055" y="2475964"/>
                </a:lnTo>
                <a:lnTo>
                  <a:pt x="2498208" y="2474517"/>
                </a:lnTo>
                <a:lnTo>
                  <a:pt x="2502824" y="2474517"/>
                </a:lnTo>
                <a:lnTo>
                  <a:pt x="2502363" y="2469816"/>
                </a:lnTo>
                <a:lnTo>
                  <a:pt x="2502824" y="2466923"/>
                </a:lnTo>
                <a:lnTo>
                  <a:pt x="2506979" y="2466200"/>
                </a:lnTo>
                <a:lnTo>
                  <a:pt x="2512980" y="2464392"/>
                </a:lnTo>
                <a:lnTo>
                  <a:pt x="2512057" y="2461861"/>
                </a:lnTo>
                <a:lnTo>
                  <a:pt x="2518058" y="2466923"/>
                </a:lnTo>
                <a:lnTo>
                  <a:pt x="2520828" y="2473432"/>
                </a:lnTo>
                <a:lnTo>
                  <a:pt x="2516673" y="2470539"/>
                </a:lnTo>
                <a:lnTo>
                  <a:pt x="2510672" y="2469816"/>
                </a:lnTo>
                <a:lnTo>
                  <a:pt x="2507441" y="2472709"/>
                </a:lnTo>
                <a:lnTo>
                  <a:pt x="2506055" y="2475964"/>
                </a:lnTo>
                <a:lnTo>
                  <a:pt x="2508826" y="2476325"/>
                </a:lnTo>
                <a:lnTo>
                  <a:pt x="2512057" y="2477410"/>
                </a:lnTo>
                <a:close/>
                <a:moveTo>
                  <a:pt x="2314420" y="2482473"/>
                </a:moveTo>
                <a:lnTo>
                  <a:pt x="2312724" y="2482097"/>
                </a:lnTo>
                <a:lnTo>
                  <a:pt x="2310178" y="2475338"/>
                </a:lnTo>
                <a:lnTo>
                  <a:pt x="2311451" y="2472709"/>
                </a:lnTo>
                <a:lnTo>
                  <a:pt x="2313996" y="2474962"/>
                </a:lnTo>
                <a:lnTo>
                  <a:pt x="2313148" y="2480220"/>
                </a:lnTo>
                <a:close/>
                <a:moveTo>
                  <a:pt x="2332800" y="2492236"/>
                </a:moveTo>
                <a:lnTo>
                  <a:pt x="2329875" y="2492236"/>
                </a:lnTo>
                <a:lnTo>
                  <a:pt x="2328412" y="2490322"/>
                </a:lnTo>
                <a:lnTo>
                  <a:pt x="2325000" y="2490003"/>
                </a:lnTo>
                <a:lnTo>
                  <a:pt x="2321588" y="2491917"/>
                </a:lnTo>
                <a:lnTo>
                  <a:pt x="2319637" y="2490960"/>
                </a:lnTo>
                <a:lnTo>
                  <a:pt x="2318662" y="2488088"/>
                </a:lnTo>
                <a:lnTo>
                  <a:pt x="2319637" y="2486812"/>
                </a:lnTo>
                <a:lnTo>
                  <a:pt x="2324512" y="2487769"/>
                </a:lnTo>
                <a:lnTo>
                  <a:pt x="2330850" y="2489365"/>
                </a:lnTo>
                <a:close/>
                <a:moveTo>
                  <a:pt x="2374905" y="2498745"/>
                </a:moveTo>
                <a:lnTo>
                  <a:pt x="2373429" y="2496831"/>
                </a:lnTo>
                <a:lnTo>
                  <a:pt x="2370970" y="2495299"/>
                </a:lnTo>
                <a:lnTo>
                  <a:pt x="2372938" y="2493767"/>
                </a:lnTo>
                <a:lnTo>
                  <a:pt x="2378838" y="2492236"/>
                </a:lnTo>
                <a:lnTo>
                  <a:pt x="2382280" y="2493002"/>
                </a:lnTo>
                <a:lnTo>
                  <a:pt x="2379330" y="2496831"/>
                </a:lnTo>
                <a:close/>
                <a:moveTo>
                  <a:pt x="2510932" y="2500914"/>
                </a:moveTo>
                <a:lnTo>
                  <a:pt x="2506220" y="2499766"/>
                </a:lnTo>
                <a:lnTo>
                  <a:pt x="2499622" y="2491343"/>
                </a:lnTo>
                <a:lnTo>
                  <a:pt x="2493967" y="2487896"/>
                </a:lnTo>
                <a:lnTo>
                  <a:pt x="2500093" y="2489811"/>
                </a:lnTo>
                <a:lnTo>
                  <a:pt x="2508576" y="2497469"/>
                </a:lnTo>
                <a:close/>
                <a:moveTo>
                  <a:pt x="2352591" y="2510678"/>
                </a:moveTo>
                <a:lnTo>
                  <a:pt x="2346787" y="2505796"/>
                </a:lnTo>
                <a:lnTo>
                  <a:pt x="2344108" y="2500914"/>
                </a:lnTo>
                <a:lnTo>
                  <a:pt x="2345895" y="2502792"/>
                </a:lnTo>
                <a:lnTo>
                  <a:pt x="2351699" y="2506923"/>
                </a:lnTo>
                <a:close/>
                <a:moveTo>
                  <a:pt x="2339869" y="2512848"/>
                </a:moveTo>
                <a:lnTo>
                  <a:pt x="2335049" y="2509232"/>
                </a:lnTo>
                <a:lnTo>
                  <a:pt x="2323482" y="2500914"/>
                </a:lnTo>
                <a:lnTo>
                  <a:pt x="2318662" y="2494767"/>
                </a:lnTo>
                <a:lnTo>
                  <a:pt x="2318662" y="2492236"/>
                </a:lnTo>
                <a:lnTo>
                  <a:pt x="2323964" y="2497299"/>
                </a:lnTo>
                <a:lnTo>
                  <a:pt x="2334567" y="2504169"/>
                </a:lnTo>
                <a:lnTo>
                  <a:pt x="2339387" y="2509594"/>
                </a:lnTo>
                <a:close/>
                <a:moveTo>
                  <a:pt x="696148" y="2513932"/>
                </a:moveTo>
                <a:lnTo>
                  <a:pt x="693320" y="2510678"/>
                </a:lnTo>
                <a:lnTo>
                  <a:pt x="690493" y="2509232"/>
                </a:lnTo>
                <a:lnTo>
                  <a:pt x="691907" y="2507785"/>
                </a:lnTo>
                <a:lnTo>
                  <a:pt x="690022" y="2504531"/>
                </a:lnTo>
                <a:lnTo>
                  <a:pt x="687194" y="2503084"/>
                </a:lnTo>
                <a:lnTo>
                  <a:pt x="690022" y="2502361"/>
                </a:lnTo>
                <a:lnTo>
                  <a:pt x="691907" y="2500914"/>
                </a:lnTo>
                <a:lnTo>
                  <a:pt x="691436" y="2503446"/>
                </a:lnTo>
                <a:lnTo>
                  <a:pt x="694735" y="2507785"/>
                </a:lnTo>
                <a:lnTo>
                  <a:pt x="698504" y="2508870"/>
                </a:lnTo>
                <a:lnTo>
                  <a:pt x="698033" y="2510678"/>
                </a:lnTo>
                <a:lnTo>
                  <a:pt x="698033" y="2512848"/>
                </a:lnTo>
                <a:close/>
                <a:moveTo>
                  <a:pt x="2346937" y="2519357"/>
                </a:moveTo>
                <a:lnTo>
                  <a:pt x="2339868" y="2512523"/>
                </a:lnTo>
                <a:lnTo>
                  <a:pt x="2342898" y="2511763"/>
                </a:lnTo>
                <a:lnTo>
                  <a:pt x="2344917" y="2516319"/>
                </a:lnTo>
                <a:lnTo>
                  <a:pt x="2346432" y="2517838"/>
                </a:lnTo>
                <a:close/>
                <a:moveTo>
                  <a:pt x="932717" y="2519718"/>
                </a:moveTo>
                <a:lnTo>
                  <a:pt x="933659" y="2517187"/>
                </a:lnTo>
                <a:lnTo>
                  <a:pt x="931226" y="2515587"/>
                </a:lnTo>
                <a:lnTo>
                  <a:pt x="930045" y="2518950"/>
                </a:lnTo>
                <a:close/>
                <a:moveTo>
                  <a:pt x="936486" y="2526950"/>
                </a:moveTo>
                <a:lnTo>
                  <a:pt x="936486" y="2524781"/>
                </a:lnTo>
                <a:lnTo>
                  <a:pt x="933659" y="2522611"/>
                </a:lnTo>
                <a:lnTo>
                  <a:pt x="928918" y="2522157"/>
                </a:lnTo>
                <a:lnTo>
                  <a:pt x="928253" y="2524052"/>
                </a:lnTo>
                <a:lnTo>
                  <a:pt x="926067" y="2526603"/>
                </a:lnTo>
                <a:close/>
                <a:moveTo>
                  <a:pt x="807835" y="2536714"/>
                </a:moveTo>
                <a:lnTo>
                  <a:pt x="805007" y="2536714"/>
                </a:lnTo>
                <a:lnTo>
                  <a:pt x="803593" y="2535212"/>
                </a:lnTo>
                <a:lnTo>
                  <a:pt x="804536" y="2530330"/>
                </a:lnTo>
                <a:lnTo>
                  <a:pt x="803122" y="2528077"/>
                </a:lnTo>
                <a:lnTo>
                  <a:pt x="804536" y="2526950"/>
                </a:lnTo>
                <a:lnTo>
                  <a:pt x="806421" y="2526950"/>
                </a:lnTo>
                <a:lnTo>
                  <a:pt x="809720" y="2530330"/>
                </a:lnTo>
                <a:lnTo>
                  <a:pt x="813018" y="2529203"/>
                </a:lnTo>
                <a:lnTo>
                  <a:pt x="812548" y="2531081"/>
                </a:lnTo>
                <a:lnTo>
                  <a:pt x="806892" y="2533710"/>
                </a:lnTo>
                <a:close/>
                <a:moveTo>
                  <a:pt x="889361" y="2537799"/>
                </a:moveTo>
                <a:lnTo>
                  <a:pt x="886035" y="2537438"/>
                </a:lnTo>
                <a:lnTo>
                  <a:pt x="882292" y="2536715"/>
                </a:lnTo>
                <a:lnTo>
                  <a:pt x="884787" y="2534907"/>
                </a:lnTo>
                <a:lnTo>
                  <a:pt x="884787" y="2530567"/>
                </a:lnTo>
                <a:lnTo>
                  <a:pt x="886451" y="2528035"/>
                </a:lnTo>
                <a:lnTo>
                  <a:pt x="888945" y="2529482"/>
                </a:lnTo>
                <a:lnTo>
                  <a:pt x="888945" y="2531652"/>
                </a:lnTo>
                <a:lnTo>
                  <a:pt x="887698" y="2533821"/>
                </a:lnTo>
                <a:lnTo>
                  <a:pt x="887698" y="2536353"/>
                </a:lnTo>
                <a:close/>
                <a:moveTo>
                  <a:pt x="855600" y="2538884"/>
                </a:moveTo>
                <a:lnTo>
                  <a:pt x="851076" y="2538501"/>
                </a:lnTo>
                <a:lnTo>
                  <a:pt x="848362" y="2535438"/>
                </a:lnTo>
                <a:lnTo>
                  <a:pt x="852433" y="2535438"/>
                </a:lnTo>
                <a:lnTo>
                  <a:pt x="853791" y="2532375"/>
                </a:lnTo>
                <a:lnTo>
                  <a:pt x="859672" y="2534672"/>
                </a:lnTo>
                <a:close/>
                <a:moveTo>
                  <a:pt x="1129698" y="2541053"/>
                </a:moveTo>
                <a:lnTo>
                  <a:pt x="1125457" y="2539813"/>
                </a:lnTo>
                <a:lnTo>
                  <a:pt x="1127813" y="2539503"/>
                </a:lnTo>
                <a:lnTo>
                  <a:pt x="1130170" y="2538573"/>
                </a:lnTo>
                <a:lnTo>
                  <a:pt x="1129227" y="2536713"/>
                </a:lnTo>
                <a:lnTo>
                  <a:pt x="1130170" y="2536713"/>
                </a:lnTo>
                <a:lnTo>
                  <a:pt x="1131583" y="2539503"/>
                </a:lnTo>
                <a:lnTo>
                  <a:pt x="1133939" y="2540123"/>
                </a:lnTo>
                <a:close/>
                <a:moveTo>
                  <a:pt x="2632703" y="2554071"/>
                </a:moveTo>
                <a:lnTo>
                  <a:pt x="2622844" y="2551910"/>
                </a:lnTo>
                <a:lnTo>
                  <a:pt x="2611108" y="2542542"/>
                </a:lnTo>
                <a:lnTo>
                  <a:pt x="2604066" y="2535697"/>
                </a:lnTo>
                <a:lnTo>
                  <a:pt x="2605944" y="2535697"/>
                </a:lnTo>
                <a:lnTo>
                  <a:pt x="2606882" y="2532094"/>
                </a:lnTo>
                <a:lnTo>
                  <a:pt x="2608761" y="2532094"/>
                </a:lnTo>
                <a:lnTo>
                  <a:pt x="2605944" y="2525609"/>
                </a:lnTo>
                <a:lnTo>
                  <a:pt x="2598902" y="2512998"/>
                </a:lnTo>
                <a:lnTo>
                  <a:pt x="2597964" y="2506153"/>
                </a:lnTo>
                <a:lnTo>
                  <a:pt x="2594678" y="2505432"/>
                </a:lnTo>
                <a:lnTo>
                  <a:pt x="2591391" y="2503631"/>
                </a:lnTo>
                <a:lnTo>
                  <a:pt x="2593269" y="2501108"/>
                </a:lnTo>
                <a:lnTo>
                  <a:pt x="2593269" y="2498947"/>
                </a:lnTo>
                <a:lnTo>
                  <a:pt x="2588574" y="2498587"/>
                </a:lnTo>
                <a:lnTo>
                  <a:pt x="2583880" y="2495344"/>
                </a:lnTo>
                <a:lnTo>
                  <a:pt x="2588104" y="2492462"/>
                </a:lnTo>
                <a:lnTo>
                  <a:pt x="2585758" y="2491741"/>
                </a:lnTo>
                <a:lnTo>
                  <a:pt x="2582002" y="2490300"/>
                </a:lnTo>
                <a:lnTo>
                  <a:pt x="2581063" y="2491741"/>
                </a:lnTo>
                <a:lnTo>
                  <a:pt x="2580594" y="2488138"/>
                </a:lnTo>
                <a:lnTo>
                  <a:pt x="2579655" y="2484896"/>
                </a:lnTo>
                <a:lnTo>
                  <a:pt x="2577776" y="2483455"/>
                </a:lnTo>
                <a:lnTo>
                  <a:pt x="2574960" y="2485616"/>
                </a:lnTo>
                <a:lnTo>
                  <a:pt x="2573082" y="2483815"/>
                </a:lnTo>
                <a:lnTo>
                  <a:pt x="2573552" y="2480932"/>
                </a:lnTo>
                <a:lnTo>
                  <a:pt x="2568388" y="2474807"/>
                </a:lnTo>
                <a:lnTo>
                  <a:pt x="2568857" y="2470844"/>
                </a:lnTo>
                <a:lnTo>
                  <a:pt x="2566040" y="2470844"/>
                </a:lnTo>
                <a:lnTo>
                  <a:pt x="2562284" y="2467962"/>
                </a:lnTo>
                <a:lnTo>
                  <a:pt x="2558998" y="2460035"/>
                </a:lnTo>
                <a:lnTo>
                  <a:pt x="2558998" y="2455352"/>
                </a:lnTo>
                <a:lnTo>
                  <a:pt x="2566980" y="2456072"/>
                </a:lnTo>
                <a:lnTo>
                  <a:pt x="2577776" y="2461837"/>
                </a:lnTo>
                <a:lnTo>
                  <a:pt x="2586696" y="2470484"/>
                </a:lnTo>
                <a:lnTo>
                  <a:pt x="2596555" y="2480212"/>
                </a:lnTo>
                <a:lnTo>
                  <a:pt x="2605005" y="2484535"/>
                </a:lnTo>
                <a:lnTo>
                  <a:pt x="2602658" y="2488498"/>
                </a:lnTo>
                <a:lnTo>
                  <a:pt x="2608291" y="2494984"/>
                </a:lnTo>
                <a:lnTo>
                  <a:pt x="2614394" y="2496786"/>
                </a:lnTo>
                <a:lnTo>
                  <a:pt x="2615802" y="2500028"/>
                </a:lnTo>
                <a:lnTo>
                  <a:pt x="2612986" y="2503271"/>
                </a:lnTo>
                <a:lnTo>
                  <a:pt x="2619558" y="2506153"/>
                </a:lnTo>
                <a:lnTo>
                  <a:pt x="2623783" y="2509756"/>
                </a:lnTo>
                <a:lnTo>
                  <a:pt x="2635989" y="2509756"/>
                </a:lnTo>
                <a:lnTo>
                  <a:pt x="2654768" y="2510477"/>
                </a:lnTo>
                <a:lnTo>
                  <a:pt x="2669789" y="2512998"/>
                </a:lnTo>
                <a:lnTo>
                  <a:pt x="2677301" y="2516241"/>
                </a:lnTo>
                <a:lnTo>
                  <a:pt x="2677770" y="2519123"/>
                </a:lnTo>
                <a:lnTo>
                  <a:pt x="2681995" y="2522006"/>
                </a:lnTo>
                <a:lnTo>
                  <a:pt x="2670260" y="2522366"/>
                </a:lnTo>
                <a:lnTo>
                  <a:pt x="2659462" y="2524888"/>
                </a:lnTo>
                <a:lnTo>
                  <a:pt x="2658992" y="2528130"/>
                </a:lnTo>
                <a:lnTo>
                  <a:pt x="2656175" y="2531734"/>
                </a:lnTo>
                <a:lnTo>
                  <a:pt x="2653358" y="2529212"/>
                </a:lnTo>
                <a:lnTo>
                  <a:pt x="2651950" y="2531373"/>
                </a:lnTo>
                <a:lnTo>
                  <a:pt x="2652889" y="2533895"/>
                </a:lnTo>
                <a:lnTo>
                  <a:pt x="2653358" y="2532094"/>
                </a:lnTo>
                <a:lnTo>
                  <a:pt x="2657584" y="2532814"/>
                </a:lnTo>
                <a:lnTo>
                  <a:pt x="2664156" y="2536418"/>
                </a:lnTo>
                <a:lnTo>
                  <a:pt x="2670260" y="2538579"/>
                </a:lnTo>
                <a:lnTo>
                  <a:pt x="2670260" y="2541461"/>
                </a:lnTo>
                <a:lnTo>
                  <a:pt x="2668381" y="2544704"/>
                </a:lnTo>
                <a:lnTo>
                  <a:pt x="2665095" y="2542542"/>
                </a:lnTo>
                <a:lnTo>
                  <a:pt x="2658054" y="2539660"/>
                </a:lnTo>
                <a:lnTo>
                  <a:pt x="2654297" y="2540020"/>
                </a:lnTo>
                <a:lnTo>
                  <a:pt x="2652889" y="2542182"/>
                </a:lnTo>
                <a:lnTo>
                  <a:pt x="2643500" y="2540020"/>
                </a:lnTo>
                <a:lnTo>
                  <a:pt x="2622844" y="2532814"/>
                </a:lnTo>
                <a:lnTo>
                  <a:pt x="2614394" y="2532094"/>
                </a:lnTo>
                <a:lnTo>
                  <a:pt x="2613456" y="2535697"/>
                </a:lnTo>
                <a:lnTo>
                  <a:pt x="2616272" y="2541101"/>
                </a:lnTo>
                <a:lnTo>
                  <a:pt x="2626600" y="2544344"/>
                </a:lnTo>
                <a:lnTo>
                  <a:pt x="2635989" y="2545064"/>
                </a:lnTo>
                <a:lnTo>
                  <a:pt x="2634580" y="2548667"/>
                </a:lnTo>
                <a:lnTo>
                  <a:pt x="2637397" y="2551910"/>
                </a:lnTo>
                <a:close/>
                <a:moveTo>
                  <a:pt x="867212" y="2557326"/>
                </a:moveTo>
                <a:lnTo>
                  <a:pt x="860615" y="2557326"/>
                </a:lnTo>
                <a:lnTo>
                  <a:pt x="857787" y="2555841"/>
                </a:lnTo>
                <a:lnTo>
                  <a:pt x="856373" y="2552125"/>
                </a:lnTo>
                <a:lnTo>
                  <a:pt x="857315" y="2549896"/>
                </a:lnTo>
                <a:lnTo>
                  <a:pt x="852604" y="2549524"/>
                </a:lnTo>
                <a:lnTo>
                  <a:pt x="848362" y="2545809"/>
                </a:lnTo>
                <a:lnTo>
                  <a:pt x="854488" y="2546923"/>
                </a:lnTo>
                <a:lnTo>
                  <a:pt x="865327" y="2545809"/>
                </a:lnTo>
                <a:lnTo>
                  <a:pt x="871453" y="2548038"/>
                </a:lnTo>
                <a:lnTo>
                  <a:pt x="872867" y="2546181"/>
                </a:lnTo>
                <a:lnTo>
                  <a:pt x="872867" y="2544694"/>
                </a:lnTo>
                <a:lnTo>
                  <a:pt x="867212" y="2543209"/>
                </a:lnTo>
                <a:lnTo>
                  <a:pt x="861086" y="2541351"/>
                </a:lnTo>
                <a:lnTo>
                  <a:pt x="863442" y="2539493"/>
                </a:lnTo>
                <a:lnTo>
                  <a:pt x="867212" y="2535407"/>
                </a:lnTo>
                <a:lnTo>
                  <a:pt x="867212" y="2532434"/>
                </a:lnTo>
                <a:lnTo>
                  <a:pt x="864385" y="2530205"/>
                </a:lnTo>
                <a:lnTo>
                  <a:pt x="868154" y="2530205"/>
                </a:lnTo>
                <a:lnTo>
                  <a:pt x="870511" y="2533549"/>
                </a:lnTo>
                <a:lnTo>
                  <a:pt x="871925" y="2541351"/>
                </a:lnTo>
                <a:lnTo>
                  <a:pt x="876637" y="2545809"/>
                </a:lnTo>
                <a:lnTo>
                  <a:pt x="873338" y="2551011"/>
                </a:lnTo>
                <a:lnTo>
                  <a:pt x="874280" y="2555841"/>
                </a:lnTo>
                <a:close/>
                <a:moveTo>
                  <a:pt x="2689213" y="2561665"/>
                </a:moveTo>
                <a:lnTo>
                  <a:pt x="2685642" y="2558772"/>
                </a:lnTo>
                <a:lnTo>
                  <a:pt x="2683409" y="2555517"/>
                </a:lnTo>
                <a:lnTo>
                  <a:pt x="2686088" y="2554433"/>
                </a:lnTo>
                <a:lnTo>
                  <a:pt x="2688767" y="2552986"/>
                </a:lnTo>
                <a:lnTo>
                  <a:pt x="2690552" y="2555517"/>
                </a:lnTo>
                <a:lnTo>
                  <a:pt x="2691892" y="2560219"/>
                </a:lnTo>
                <a:close/>
                <a:moveTo>
                  <a:pt x="1193318" y="2640858"/>
                </a:moveTo>
                <a:lnTo>
                  <a:pt x="1185777" y="2638382"/>
                </a:lnTo>
                <a:lnTo>
                  <a:pt x="1183421" y="2636967"/>
                </a:lnTo>
                <a:lnTo>
                  <a:pt x="1187662" y="2636259"/>
                </a:lnTo>
                <a:lnTo>
                  <a:pt x="1187662" y="2631660"/>
                </a:lnTo>
                <a:lnTo>
                  <a:pt x="1188134" y="2629891"/>
                </a:lnTo>
                <a:lnTo>
                  <a:pt x="1192375" y="2628830"/>
                </a:lnTo>
                <a:lnTo>
                  <a:pt x="1198030" y="2627061"/>
                </a:lnTo>
                <a:lnTo>
                  <a:pt x="1198030" y="2624585"/>
                </a:lnTo>
                <a:lnTo>
                  <a:pt x="1203214" y="2629891"/>
                </a:lnTo>
                <a:lnTo>
                  <a:pt x="1204628" y="2635197"/>
                </a:lnTo>
                <a:lnTo>
                  <a:pt x="1201329" y="2632722"/>
                </a:lnTo>
                <a:lnTo>
                  <a:pt x="1193789" y="2632722"/>
                </a:lnTo>
                <a:lnTo>
                  <a:pt x="1190961" y="2638028"/>
                </a:lnTo>
                <a:lnTo>
                  <a:pt x="1193318" y="2638382"/>
                </a:lnTo>
                <a:lnTo>
                  <a:pt x="1195674" y="2639443"/>
                </a:lnTo>
                <a:close/>
                <a:moveTo>
                  <a:pt x="1012357" y="2646282"/>
                </a:moveTo>
                <a:lnTo>
                  <a:pt x="1011146" y="2645920"/>
                </a:lnTo>
                <a:lnTo>
                  <a:pt x="1009529" y="2640134"/>
                </a:lnTo>
                <a:lnTo>
                  <a:pt x="1010741" y="2637603"/>
                </a:lnTo>
                <a:lnTo>
                  <a:pt x="1012357" y="2639411"/>
                </a:lnTo>
                <a:lnTo>
                  <a:pt x="1011549" y="2644112"/>
                </a:lnTo>
                <a:close/>
                <a:moveTo>
                  <a:pt x="1238086" y="2646282"/>
                </a:moveTo>
                <a:lnTo>
                  <a:pt x="1231959" y="2640858"/>
                </a:lnTo>
                <a:lnTo>
                  <a:pt x="1228190" y="2632541"/>
                </a:lnTo>
                <a:lnTo>
                  <a:pt x="1222535" y="2623862"/>
                </a:lnTo>
                <a:lnTo>
                  <a:pt x="1217822" y="2620607"/>
                </a:lnTo>
                <a:lnTo>
                  <a:pt x="1214523" y="2622054"/>
                </a:lnTo>
                <a:lnTo>
                  <a:pt x="1212639" y="2626032"/>
                </a:lnTo>
                <a:lnTo>
                  <a:pt x="1209340" y="2626755"/>
                </a:lnTo>
                <a:lnTo>
                  <a:pt x="1208397" y="2624946"/>
                </a:lnTo>
                <a:lnTo>
                  <a:pt x="1206512" y="2621331"/>
                </a:lnTo>
                <a:lnTo>
                  <a:pt x="1204156" y="2621692"/>
                </a:lnTo>
                <a:lnTo>
                  <a:pt x="1203213" y="2623138"/>
                </a:lnTo>
                <a:lnTo>
                  <a:pt x="1200857" y="2619523"/>
                </a:lnTo>
                <a:lnTo>
                  <a:pt x="1198972" y="2616629"/>
                </a:lnTo>
                <a:lnTo>
                  <a:pt x="1200857" y="2615545"/>
                </a:lnTo>
                <a:lnTo>
                  <a:pt x="1203213" y="2618437"/>
                </a:lnTo>
                <a:lnTo>
                  <a:pt x="1204156" y="2619161"/>
                </a:lnTo>
                <a:lnTo>
                  <a:pt x="1205570" y="2616629"/>
                </a:lnTo>
                <a:lnTo>
                  <a:pt x="1200386" y="2613014"/>
                </a:lnTo>
                <a:lnTo>
                  <a:pt x="1197087" y="2611205"/>
                </a:lnTo>
                <a:lnTo>
                  <a:pt x="1200386" y="2602527"/>
                </a:lnTo>
                <a:lnTo>
                  <a:pt x="1203213" y="2593487"/>
                </a:lnTo>
                <a:lnTo>
                  <a:pt x="1206984" y="2593125"/>
                </a:lnTo>
                <a:lnTo>
                  <a:pt x="1210282" y="2592040"/>
                </a:lnTo>
                <a:lnTo>
                  <a:pt x="1208397" y="2589509"/>
                </a:lnTo>
                <a:lnTo>
                  <a:pt x="1199444" y="2588424"/>
                </a:lnTo>
                <a:lnTo>
                  <a:pt x="1197087" y="2589870"/>
                </a:lnTo>
                <a:lnTo>
                  <a:pt x="1194260" y="2585893"/>
                </a:lnTo>
                <a:lnTo>
                  <a:pt x="1187192" y="2577938"/>
                </a:lnTo>
                <a:lnTo>
                  <a:pt x="1186720" y="2573960"/>
                </a:lnTo>
                <a:lnTo>
                  <a:pt x="1194260" y="2566366"/>
                </a:lnTo>
                <a:lnTo>
                  <a:pt x="1203213" y="2562750"/>
                </a:lnTo>
                <a:lnTo>
                  <a:pt x="1203213" y="2559857"/>
                </a:lnTo>
                <a:lnTo>
                  <a:pt x="1197558" y="2553348"/>
                </a:lnTo>
                <a:lnTo>
                  <a:pt x="1194260" y="2550817"/>
                </a:lnTo>
                <a:lnTo>
                  <a:pt x="1196145" y="2546839"/>
                </a:lnTo>
                <a:lnTo>
                  <a:pt x="1192374" y="2538884"/>
                </a:lnTo>
                <a:lnTo>
                  <a:pt x="1184835" y="2530567"/>
                </a:lnTo>
                <a:lnTo>
                  <a:pt x="1180122" y="2521888"/>
                </a:lnTo>
                <a:lnTo>
                  <a:pt x="1180593" y="2517187"/>
                </a:lnTo>
                <a:lnTo>
                  <a:pt x="1173054" y="2510316"/>
                </a:lnTo>
                <a:lnTo>
                  <a:pt x="1154675" y="2497660"/>
                </a:lnTo>
                <a:lnTo>
                  <a:pt x="1145250" y="2492959"/>
                </a:lnTo>
                <a:lnTo>
                  <a:pt x="1148078" y="2491513"/>
                </a:lnTo>
                <a:lnTo>
                  <a:pt x="1150905" y="2491151"/>
                </a:lnTo>
                <a:lnTo>
                  <a:pt x="1144779" y="2486450"/>
                </a:lnTo>
                <a:lnTo>
                  <a:pt x="1134411" y="2479218"/>
                </a:lnTo>
                <a:lnTo>
                  <a:pt x="1132526" y="2473432"/>
                </a:lnTo>
                <a:lnTo>
                  <a:pt x="1133940" y="2470178"/>
                </a:lnTo>
                <a:lnTo>
                  <a:pt x="1126400" y="2465477"/>
                </a:lnTo>
                <a:lnTo>
                  <a:pt x="1116975" y="2454629"/>
                </a:lnTo>
                <a:lnTo>
                  <a:pt x="1113204" y="2449204"/>
                </a:lnTo>
                <a:lnTo>
                  <a:pt x="1115561" y="2447758"/>
                </a:lnTo>
                <a:lnTo>
                  <a:pt x="1120745" y="2448481"/>
                </a:lnTo>
                <a:lnTo>
                  <a:pt x="1123101" y="2449204"/>
                </a:lnTo>
                <a:lnTo>
                  <a:pt x="1124986" y="2445588"/>
                </a:lnTo>
                <a:lnTo>
                  <a:pt x="1120745" y="2439441"/>
                </a:lnTo>
                <a:lnTo>
                  <a:pt x="1119332" y="2435825"/>
                </a:lnTo>
                <a:lnTo>
                  <a:pt x="1114619" y="2435463"/>
                </a:lnTo>
                <a:lnTo>
                  <a:pt x="1108022" y="2429677"/>
                </a:lnTo>
                <a:lnTo>
                  <a:pt x="1101894" y="2422445"/>
                </a:lnTo>
                <a:lnTo>
                  <a:pt x="1095297" y="2415936"/>
                </a:lnTo>
                <a:lnTo>
                  <a:pt x="1090113" y="2414490"/>
                </a:lnTo>
                <a:lnTo>
                  <a:pt x="1087757" y="2421360"/>
                </a:lnTo>
                <a:lnTo>
                  <a:pt x="1087757" y="2435463"/>
                </a:lnTo>
                <a:lnTo>
                  <a:pt x="1085402" y="2441611"/>
                </a:lnTo>
                <a:lnTo>
                  <a:pt x="1084930" y="2442695"/>
                </a:lnTo>
                <a:lnTo>
                  <a:pt x="1081631" y="2445588"/>
                </a:lnTo>
                <a:lnTo>
                  <a:pt x="1084458" y="2447396"/>
                </a:lnTo>
                <a:lnTo>
                  <a:pt x="1081631" y="2448481"/>
                </a:lnTo>
                <a:lnTo>
                  <a:pt x="1078332" y="2446311"/>
                </a:lnTo>
                <a:lnTo>
                  <a:pt x="1077390" y="2448843"/>
                </a:lnTo>
                <a:lnTo>
                  <a:pt x="1080689" y="2450289"/>
                </a:lnTo>
                <a:lnTo>
                  <a:pt x="1077390" y="2453182"/>
                </a:lnTo>
                <a:lnTo>
                  <a:pt x="1075976" y="2460414"/>
                </a:lnTo>
                <a:lnTo>
                  <a:pt x="1072677" y="2462946"/>
                </a:lnTo>
                <a:lnTo>
                  <a:pt x="1075505" y="2469816"/>
                </a:lnTo>
                <a:lnTo>
                  <a:pt x="1075976" y="2483557"/>
                </a:lnTo>
                <a:lnTo>
                  <a:pt x="1078803" y="2490428"/>
                </a:lnTo>
                <a:lnTo>
                  <a:pt x="1072677" y="2507785"/>
                </a:lnTo>
                <a:lnTo>
                  <a:pt x="1063253" y="2535267"/>
                </a:lnTo>
                <a:lnTo>
                  <a:pt x="1055241" y="2550455"/>
                </a:lnTo>
                <a:lnTo>
                  <a:pt x="1055712" y="2552625"/>
                </a:lnTo>
                <a:lnTo>
                  <a:pt x="1057598" y="2554433"/>
                </a:lnTo>
                <a:lnTo>
                  <a:pt x="1053827" y="2556964"/>
                </a:lnTo>
                <a:lnTo>
                  <a:pt x="1049115" y="2556964"/>
                </a:lnTo>
                <a:lnTo>
                  <a:pt x="1049586" y="2558772"/>
                </a:lnTo>
                <a:lnTo>
                  <a:pt x="1050528" y="2560942"/>
                </a:lnTo>
                <a:lnTo>
                  <a:pt x="1044402" y="2562388"/>
                </a:lnTo>
                <a:lnTo>
                  <a:pt x="1036862" y="2569982"/>
                </a:lnTo>
                <a:lnTo>
                  <a:pt x="1033564" y="2575406"/>
                </a:lnTo>
                <a:lnTo>
                  <a:pt x="1030736" y="2575406"/>
                </a:lnTo>
                <a:lnTo>
                  <a:pt x="1027908" y="2573960"/>
                </a:lnTo>
                <a:lnTo>
                  <a:pt x="1027437" y="2577575"/>
                </a:lnTo>
                <a:lnTo>
                  <a:pt x="1023196" y="2581553"/>
                </a:lnTo>
                <a:lnTo>
                  <a:pt x="1013771" y="2586254"/>
                </a:lnTo>
                <a:lnTo>
                  <a:pt x="1009530" y="2592040"/>
                </a:lnTo>
                <a:lnTo>
                  <a:pt x="1000104" y="2587339"/>
                </a:lnTo>
                <a:lnTo>
                  <a:pt x="980312" y="2584808"/>
                </a:lnTo>
                <a:lnTo>
                  <a:pt x="960520" y="2585170"/>
                </a:lnTo>
                <a:lnTo>
                  <a:pt x="941199" y="2582638"/>
                </a:lnTo>
                <a:lnTo>
                  <a:pt x="931302" y="2578661"/>
                </a:lnTo>
                <a:lnTo>
                  <a:pt x="933659" y="2574683"/>
                </a:lnTo>
                <a:lnTo>
                  <a:pt x="931302" y="2569259"/>
                </a:lnTo>
                <a:lnTo>
                  <a:pt x="930360" y="2566004"/>
                </a:lnTo>
                <a:lnTo>
                  <a:pt x="944498" y="2566366"/>
                </a:lnTo>
                <a:lnTo>
                  <a:pt x="972773" y="2569620"/>
                </a:lnTo>
                <a:lnTo>
                  <a:pt x="986439" y="2569259"/>
                </a:lnTo>
                <a:lnTo>
                  <a:pt x="989266" y="2566004"/>
                </a:lnTo>
                <a:lnTo>
                  <a:pt x="987381" y="2562750"/>
                </a:lnTo>
                <a:lnTo>
                  <a:pt x="985967" y="2562750"/>
                </a:lnTo>
                <a:lnTo>
                  <a:pt x="983140" y="2564920"/>
                </a:lnTo>
                <a:lnTo>
                  <a:pt x="981255" y="2563834"/>
                </a:lnTo>
                <a:lnTo>
                  <a:pt x="983612" y="2560218"/>
                </a:lnTo>
                <a:lnTo>
                  <a:pt x="980312" y="2555517"/>
                </a:lnTo>
                <a:lnTo>
                  <a:pt x="964761" y="2549732"/>
                </a:lnTo>
                <a:lnTo>
                  <a:pt x="955808" y="2546839"/>
                </a:lnTo>
                <a:lnTo>
                  <a:pt x="954394" y="2543585"/>
                </a:lnTo>
                <a:lnTo>
                  <a:pt x="953451" y="2540330"/>
                </a:lnTo>
                <a:lnTo>
                  <a:pt x="946382" y="2539607"/>
                </a:lnTo>
                <a:lnTo>
                  <a:pt x="933659" y="2533821"/>
                </a:lnTo>
                <a:lnTo>
                  <a:pt x="930360" y="2530205"/>
                </a:lnTo>
                <a:lnTo>
                  <a:pt x="924264" y="2528708"/>
                </a:lnTo>
                <a:lnTo>
                  <a:pt x="917402" y="2536713"/>
                </a:lnTo>
                <a:lnTo>
                  <a:pt x="911268" y="2537799"/>
                </a:lnTo>
                <a:lnTo>
                  <a:pt x="909382" y="2537799"/>
                </a:lnTo>
                <a:lnTo>
                  <a:pt x="905135" y="2534181"/>
                </a:lnTo>
                <a:lnTo>
                  <a:pt x="903248" y="2524052"/>
                </a:lnTo>
                <a:lnTo>
                  <a:pt x="903737" y="2521617"/>
                </a:lnTo>
                <a:lnTo>
                  <a:pt x="902556" y="2521164"/>
                </a:lnTo>
                <a:lnTo>
                  <a:pt x="895016" y="2515379"/>
                </a:lnTo>
                <a:lnTo>
                  <a:pt x="892660" y="2512486"/>
                </a:lnTo>
                <a:lnTo>
                  <a:pt x="902556" y="2518995"/>
                </a:lnTo>
                <a:lnTo>
                  <a:pt x="904158" y="2519522"/>
                </a:lnTo>
                <a:lnTo>
                  <a:pt x="905135" y="2514647"/>
                </a:lnTo>
                <a:lnTo>
                  <a:pt x="907931" y="2504085"/>
                </a:lnTo>
                <a:lnTo>
                  <a:pt x="901142" y="2500914"/>
                </a:lnTo>
                <a:lnTo>
                  <a:pt x="894074" y="2499830"/>
                </a:lnTo>
                <a:lnTo>
                  <a:pt x="895016" y="2503446"/>
                </a:lnTo>
                <a:lnTo>
                  <a:pt x="895016" y="2506700"/>
                </a:lnTo>
                <a:lnTo>
                  <a:pt x="890775" y="2507062"/>
                </a:lnTo>
                <a:lnTo>
                  <a:pt x="886534" y="2507785"/>
                </a:lnTo>
                <a:lnTo>
                  <a:pt x="886534" y="2509232"/>
                </a:lnTo>
                <a:lnTo>
                  <a:pt x="887948" y="2512486"/>
                </a:lnTo>
                <a:lnTo>
                  <a:pt x="891717" y="2513932"/>
                </a:lnTo>
                <a:lnTo>
                  <a:pt x="888890" y="2515017"/>
                </a:lnTo>
                <a:lnTo>
                  <a:pt x="887477" y="2518272"/>
                </a:lnTo>
                <a:lnTo>
                  <a:pt x="889361" y="2522611"/>
                </a:lnTo>
                <a:lnTo>
                  <a:pt x="891717" y="2525866"/>
                </a:lnTo>
                <a:lnTo>
                  <a:pt x="890304" y="2526950"/>
                </a:lnTo>
                <a:lnTo>
                  <a:pt x="887477" y="2525504"/>
                </a:lnTo>
                <a:lnTo>
                  <a:pt x="885591" y="2520803"/>
                </a:lnTo>
                <a:lnTo>
                  <a:pt x="887477" y="2519718"/>
                </a:lnTo>
                <a:lnTo>
                  <a:pt x="884177" y="2518272"/>
                </a:lnTo>
                <a:lnTo>
                  <a:pt x="884177" y="2518995"/>
                </a:lnTo>
                <a:lnTo>
                  <a:pt x="881350" y="2518995"/>
                </a:lnTo>
                <a:lnTo>
                  <a:pt x="880407" y="2517187"/>
                </a:lnTo>
                <a:lnTo>
                  <a:pt x="878522" y="2518272"/>
                </a:lnTo>
                <a:lnTo>
                  <a:pt x="873339" y="2521888"/>
                </a:lnTo>
                <a:lnTo>
                  <a:pt x="870983" y="2525504"/>
                </a:lnTo>
                <a:lnTo>
                  <a:pt x="868626" y="2523696"/>
                </a:lnTo>
                <a:lnTo>
                  <a:pt x="862971" y="2522611"/>
                </a:lnTo>
                <a:lnTo>
                  <a:pt x="853547" y="2523696"/>
                </a:lnTo>
                <a:lnTo>
                  <a:pt x="847420" y="2522249"/>
                </a:lnTo>
                <a:lnTo>
                  <a:pt x="845535" y="2523696"/>
                </a:lnTo>
                <a:lnTo>
                  <a:pt x="846006" y="2527312"/>
                </a:lnTo>
                <a:lnTo>
                  <a:pt x="844121" y="2526950"/>
                </a:lnTo>
                <a:lnTo>
                  <a:pt x="842708" y="2525866"/>
                </a:lnTo>
                <a:lnTo>
                  <a:pt x="843179" y="2524419"/>
                </a:lnTo>
                <a:lnTo>
                  <a:pt x="833754" y="2519718"/>
                </a:lnTo>
                <a:lnTo>
                  <a:pt x="824800" y="2515379"/>
                </a:lnTo>
                <a:lnTo>
                  <a:pt x="819617" y="2516463"/>
                </a:lnTo>
                <a:lnTo>
                  <a:pt x="809249" y="2516463"/>
                </a:lnTo>
                <a:lnTo>
                  <a:pt x="803123" y="2513571"/>
                </a:lnTo>
                <a:lnTo>
                  <a:pt x="799824" y="2518995"/>
                </a:lnTo>
                <a:lnTo>
                  <a:pt x="794640" y="2523696"/>
                </a:lnTo>
                <a:lnTo>
                  <a:pt x="787100" y="2522249"/>
                </a:lnTo>
                <a:lnTo>
                  <a:pt x="778486" y="2514778"/>
                </a:lnTo>
                <a:lnTo>
                  <a:pt x="776811" y="2518988"/>
                </a:lnTo>
                <a:lnTo>
                  <a:pt x="774924" y="2522605"/>
                </a:lnTo>
                <a:lnTo>
                  <a:pt x="772565" y="2523691"/>
                </a:lnTo>
                <a:lnTo>
                  <a:pt x="770677" y="2522243"/>
                </a:lnTo>
                <a:lnTo>
                  <a:pt x="772093" y="2518626"/>
                </a:lnTo>
                <a:lnTo>
                  <a:pt x="774804" y="2511476"/>
                </a:lnTo>
                <a:lnTo>
                  <a:pt x="765894" y="2503084"/>
                </a:lnTo>
                <a:lnTo>
                  <a:pt x="757883" y="2498745"/>
                </a:lnTo>
                <a:lnTo>
                  <a:pt x="750814" y="2499830"/>
                </a:lnTo>
                <a:lnTo>
                  <a:pt x="746102" y="2501276"/>
                </a:lnTo>
                <a:lnTo>
                  <a:pt x="746102" y="2498383"/>
                </a:lnTo>
                <a:lnTo>
                  <a:pt x="749871" y="2494767"/>
                </a:lnTo>
                <a:lnTo>
                  <a:pt x="753170" y="2493682"/>
                </a:lnTo>
                <a:lnTo>
                  <a:pt x="745630" y="2481749"/>
                </a:lnTo>
                <a:lnTo>
                  <a:pt x="721596" y="2459329"/>
                </a:lnTo>
                <a:lnTo>
                  <a:pt x="708872" y="2451012"/>
                </a:lnTo>
                <a:lnTo>
                  <a:pt x="706046" y="2454990"/>
                </a:lnTo>
                <a:lnTo>
                  <a:pt x="707459" y="2459329"/>
                </a:lnTo>
                <a:lnTo>
                  <a:pt x="701333" y="2462222"/>
                </a:lnTo>
                <a:lnTo>
                  <a:pt x="698034" y="2468008"/>
                </a:lnTo>
                <a:lnTo>
                  <a:pt x="696149" y="2463307"/>
                </a:lnTo>
                <a:lnTo>
                  <a:pt x="691907" y="2458606"/>
                </a:lnTo>
                <a:lnTo>
                  <a:pt x="693792" y="2458606"/>
                </a:lnTo>
                <a:lnTo>
                  <a:pt x="696149" y="2457160"/>
                </a:lnTo>
                <a:lnTo>
                  <a:pt x="693792" y="2455713"/>
                </a:lnTo>
                <a:lnTo>
                  <a:pt x="696620" y="2454990"/>
                </a:lnTo>
                <a:lnTo>
                  <a:pt x="699448" y="2455713"/>
                </a:lnTo>
                <a:lnTo>
                  <a:pt x="697562" y="2453182"/>
                </a:lnTo>
                <a:lnTo>
                  <a:pt x="694735" y="2449928"/>
                </a:lnTo>
                <a:lnTo>
                  <a:pt x="691907" y="2449928"/>
                </a:lnTo>
                <a:lnTo>
                  <a:pt x="688609" y="2451374"/>
                </a:lnTo>
                <a:lnTo>
                  <a:pt x="687195" y="2449928"/>
                </a:lnTo>
                <a:lnTo>
                  <a:pt x="688609" y="2446311"/>
                </a:lnTo>
                <a:lnTo>
                  <a:pt x="690494" y="2444142"/>
                </a:lnTo>
                <a:lnTo>
                  <a:pt x="687666" y="2443780"/>
                </a:lnTo>
                <a:lnTo>
                  <a:pt x="687666" y="2441611"/>
                </a:lnTo>
                <a:lnTo>
                  <a:pt x="687666" y="2440164"/>
                </a:lnTo>
                <a:lnTo>
                  <a:pt x="686723" y="2439441"/>
                </a:lnTo>
                <a:lnTo>
                  <a:pt x="683896" y="2441972"/>
                </a:lnTo>
                <a:lnTo>
                  <a:pt x="684368" y="2443057"/>
                </a:lnTo>
                <a:lnTo>
                  <a:pt x="682482" y="2440525"/>
                </a:lnTo>
                <a:lnTo>
                  <a:pt x="671644" y="2434740"/>
                </a:lnTo>
                <a:lnTo>
                  <a:pt x="665518" y="2433293"/>
                </a:lnTo>
                <a:lnTo>
                  <a:pt x="667403" y="2433293"/>
                </a:lnTo>
                <a:lnTo>
                  <a:pt x="666931" y="2431847"/>
                </a:lnTo>
                <a:lnTo>
                  <a:pt x="664103" y="2428954"/>
                </a:lnTo>
                <a:lnTo>
                  <a:pt x="664103" y="2427869"/>
                </a:lnTo>
                <a:lnTo>
                  <a:pt x="666931" y="2428593"/>
                </a:lnTo>
                <a:lnTo>
                  <a:pt x="650438" y="2414490"/>
                </a:lnTo>
                <a:lnTo>
                  <a:pt x="639599" y="2400387"/>
                </a:lnTo>
                <a:lnTo>
                  <a:pt x="637714" y="2400026"/>
                </a:lnTo>
                <a:lnTo>
                  <a:pt x="637714" y="2401833"/>
                </a:lnTo>
                <a:lnTo>
                  <a:pt x="635828" y="2401833"/>
                </a:lnTo>
                <a:lnTo>
                  <a:pt x="633473" y="2397856"/>
                </a:lnTo>
                <a:lnTo>
                  <a:pt x="628760" y="2390985"/>
                </a:lnTo>
                <a:lnTo>
                  <a:pt x="628289" y="2386284"/>
                </a:lnTo>
                <a:lnTo>
                  <a:pt x="630173" y="2384114"/>
                </a:lnTo>
                <a:lnTo>
                  <a:pt x="620749" y="2377967"/>
                </a:lnTo>
                <a:lnTo>
                  <a:pt x="613680" y="2374351"/>
                </a:lnTo>
                <a:lnTo>
                  <a:pt x="612737" y="2375797"/>
                </a:lnTo>
                <a:lnTo>
                  <a:pt x="613680" y="2377605"/>
                </a:lnTo>
                <a:lnTo>
                  <a:pt x="610381" y="2376882"/>
                </a:lnTo>
                <a:lnTo>
                  <a:pt x="611324" y="2372181"/>
                </a:lnTo>
                <a:lnTo>
                  <a:pt x="611795" y="2370373"/>
                </a:lnTo>
                <a:lnTo>
                  <a:pt x="605669" y="2366757"/>
                </a:lnTo>
                <a:lnTo>
                  <a:pt x="595772" y="2358802"/>
                </a:lnTo>
                <a:lnTo>
                  <a:pt x="589646" y="2357355"/>
                </a:lnTo>
                <a:lnTo>
                  <a:pt x="591531" y="2355186"/>
                </a:lnTo>
                <a:lnTo>
                  <a:pt x="590588" y="2351569"/>
                </a:lnTo>
                <a:lnTo>
                  <a:pt x="591531" y="2349761"/>
                </a:lnTo>
                <a:lnTo>
                  <a:pt x="588704" y="2349400"/>
                </a:lnTo>
                <a:lnTo>
                  <a:pt x="585876" y="2349400"/>
                </a:lnTo>
                <a:lnTo>
                  <a:pt x="585876" y="2350372"/>
                </a:lnTo>
                <a:lnTo>
                  <a:pt x="582578" y="2348315"/>
                </a:lnTo>
                <a:lnTo>
                  <a:pt x="565141" y="2336743"/>
                </a:lnTo>
                <a:lnTo>
                  <a:pt x="555716" y="2335297"/>
                </a:lnTo>
                <a:lnTo>
                  <a:pt x="554303" y="2333128"/>
                </a:lnTo>
                <a:lnTo>
                  <a:pt x="556187" y="2332042"/>
                </a:lnTo>
                <a:lnTo>
                  <a:pt x="558073" y="2331319"/>
                </a:lnTo>
                <a:lnTo>
                  <a:pt x="554303" y="2329511"/>
                </a:lnTo>
                <a:lnTo>
                  <a:pt x="546763" y="2328065"/>
                </a:lnTo>
                <a:lnTo>
                  <a:pt x="542521" y="2325533"/>
                </a:lnTo>
                <a:lnTo>
                  <a:pt x="549590" y="2326619"/>
                </a:lnTo>
                <a:lnTo>
                  <a:pt x="555716" y="2326619"/>
                </a:lnTo>
                <a:lnTo>
                  <a:pt x="553360" y="2323725"/>
                </a:lnTo>
                <a:lnTo>
                  <a:pt x="551946" y="2318302"/>
                </a:lnTo>
                <a:lnTo>
                  <a:pt x="548648" y="2315409"/>
                </a:lnTo>
                <a:lnTo>
                  <a:pt x="547234" y="2315409"/>
                </a:lnTo>
                <a:lnTo>
                  <a:pt x="545820" y="2316493"/>
                </a:lnTo>
                <a:lnTo>
                  <a:pt x="543464" y="2314685"/>
                </a:lnTo>
                <a:lnTo>
                  <a:pt x="542050" y="2318302"/>
                </a:lnTo>
                <a:lnTo>
                  <a:pt x="539222" y="2321194"/>
                </a:lnTo>
                <a:lnTo>
                  <a:pt x="538751" y="2319386"/>
                </a:lnTo>
                <a:lnTo>
                  <a:pt x="539222" y="2314685"/>
                </a:lnTo>
                <a:lnTo>
                  <a:pt x="542521" y="2313962"/>
                </a:lnTo>
                <a:lnTo>
                  <a:pt x="539222" y="2311793"/>
                </a:lnTo>
                <a:lnTo>
                  <a:pt x="541108" y="2309984"/>
                </a:lnTo>
                <a:lnTo>
                  <a:pt x="534982" y="2308900"/>
                </a:lnTo>
                <a:lnTo>
                  <a:pt x="528383" y="2306368"/>
                </a:lnTo>
                <a:lnTo>
                  <a:pt x="528383" y="2307815"/>
                </a:lnTo>
                <a:lnTo>
                  <a:pt x="532625" y="2309261"/>
                </a:lnTo>
                <a:lnTo>
                  <a:pt x="534038" y="2310346"/>
                </a:lnTo>
                <a:lnTo>
                  <a:pt x="529798" y="2310707"/>
                </a:lnTo>
                <a:lnTo>
                  <a:pt x="519430" y="2305645"/>
                </a:lnTo>
                <a:lnTo>
                  <a:pt x="514718" y="2303114"/>
                </a:lnTo>
                <a:lnTo>
                  <a:pt x="520844" y="2303475"/>
                </a:lnTo>
                <a:lnTo>
                  <a:pt x="527912" y="2305284"/>
                </a:lnTo>
                <a:lnTo>
                  <a:pt x="526499" y="2301667"/>
                </a:lnTo>
                <a:lnTo>
                  <a:pt x="520844" y="2298775"/>
                </a:lnTo>
                <a:lnTo>
                  <a:pt x="522728" y="2298413"/>
                </a:lnTo>
                <a:lnTo>
                  <a:pt x="525085" y="2297328"/>
                </a:lnTo>
                <a:lnTo>
                  <a:pt x="517073" y="2292266"/>
                </a:lnTo>
                <a:lnTo>
                  <a:pt x="508120" y="2286841"/>
                </a:lnTo>
                <a:lnTo>
                  <a:pt x="507178" y="2282864"/>
                </a:lnTo>
                <a:lnTo>
                  <a:pt x="504821" y="2281779"/>
                </a:lnTo>
                <a:lnTo>
                  <a:pt x="501994" y="2280332"/>
                </a:lnTo>
                <a:lnTo>
                  <a:pt x="501052" y="2278162"/>
                </a:lnTo>
                <a:lnTo>
                  <a:pt x="500108" y="2277078"/>
                </a:lnTo>
                <a:lnTo>
                  <a:pt x="497753" y="2277439"/>
                </a:lnTo>
                <a:lnTo>
                  <a:pt x="498695" y="2280332"/>
                </a:lnTo>
                <a:lnTo>
                  <a:pt x="500580" y="2283225"/>
                </a:lnTo>
                <a:lnTo>
                  <a:pt x="496339" y="2281056"/>
                </a:lnTo>
                <a:lnTo>
                  <a:pt x="494453" y="2277078"/>
                </a:lnTo>
                <a:lnTo>
                  <a:pt x="492569" y="2277439"/>
                </a:lnTo>
                <a:lnTo>
                  <a:pt x="486914" y="2273462"/>
                </a:lnTo>
                <a:lnTo>
                  <a:pt x="485029" y="2273462"/>
                </a:lnTo>
                <a:lnTo>
                  <a:pt x="475604" y="2265145"/>
                </a:lnTo>
                <a:lnTo>
                  <a:pt x="460523" y="2257190"/>
                </a:lnTo>
                <a:lnTo>
                  <a:pt x="452984" y="2253212"/>
                </a:lnTo>
                <a:lnTo>
                  <a:pt x="440732" y="2243810"/>
                </a:lnTo>
                <a:lnTo>
                  <a:pt x="437432" y="2238386"/>
                </a:lnTo>
                <a:lnTo>
                  <a:pt x="432720" y="2236939"/>
                </a:lnTo>
                <a:lnTo>
                  <a:pt x="428008" y="2233685"/>
                </a:lnTo>
                <a:lnTo>
                  <a:pt x="428479" y="2231877"/>
                </a:lnTo>
                <a:lnTo>
                  <a:pt x="430835" y="2230068"/>
                </a:lnTo>
                <a:lnTo>
                  <a:pt x="428008" y="2227537"/>
                </a:lnTo>
                <a:lnTo>
                  <a:pt x="428008" y="2226091"/>
                </a:lnTo>
                <a:lnTo>
                  <a:pt x="426122" y="2225006"/>
                </a:lnTo>
                <a:lnTo>
                  <a:pt x="420938" y="2225006"/>
                </a:lnTo>
                <a:lnTo>
                  <a:pt x="421882" y="2227176"/>
                </a:lnTo>
                <a:lnTo>
                  <a:pt x="419996" y="2226453"/>
                </a:lnTo>
                <a:lnTo>
                  <a:pt x="419996" y="2222837"/>
                </a:lnTo>
                <a:lnTo>
                  <a:pt x="422353" y="2222837"/>
                </a:lnTo>
                <a:lnTo>
                  <a:pt x="423767" y="2221390"/>
                </a:lnTo>
                <a:lnTo>
                  <a:pt x="419054" y="2216689"/>
                </a:lnTo>
                <a:lnTo>
                  <a:pt x="416227" y="2214519"/>
                </a:lnTo>
                <a:lnTo>
                  <a:pt x="414341" y="2215605"/>
                </a:lnTo>
                <a:lnTo>
                  <a:pt x="417169" y="2218859"/>
                </a:lnTo>
                <a:lnTo>
                  <a:pt x="417640" y="2220305"/>
                </a:lnTo>
                <a:lnTo>
                  <a:pt x="409157" y="2213073"/>
                </a:lnTo>
                <a:lnTo>
                  <a:pt x="396905" y="2207287"/>
                </a:lnTo>
                <a:lnTo>
                  <a:pt x="396905" y="2205841"/>
                </a:lnTo>
                <a:lnTo>
                  <a:pt x="401618" y="2208733"/>
                </a:lnTo>
                <a:lnTo>
                  <a:pt x="403031" y="2209457"/>
                </a:lnTo>
                <a:lnTo>
                  <a:pt x="403973" y="2205118"/>
                </a:lnTo>
                <a:lnTo>
                  <a:pt x="402089" y="2196801"/>
                </a:lnTo>
                <a:lnTo>
                  <a:pt x="400204" y="2192823"/>
                </a:lnTo>
                <a:lnTo>
                  <a:pt x="403502" y="2194631"/>
                </a:lnTo>
                <a:lnTo>
                  <a:pt x="405388" y="2203671"/>
                </a:lnTo>
                <a:lnTo>
                  <a:pt x="408215" y="2207287"/>
                </a:lnTo>
                <a:lnTo>
                  <a:pt x="410100" y="2206926"/>
                </a:lnTo>
                <a:lnTo>
                  <a:pt x="415755" y="2209457"/>
                </a:lnTo>
                <a:lnTo>
                  <a:pt x="423295" y="2217051"/>
                </a:lnTo>
                <a:lnTo>
                  <a:pt x="428008" y="2222475"/>
                </a:lnTo>
                <a:lnTo>
                  <a:pt x="429421" y="2222837"/>
                </a:lnTo>
                <a:lnTo>
                  <a:pt x="430835" y="2223560"/>
                </a:lnTo>
                <a:lnTo>
                  <a:pt x="432720" y="2222475"/>
                </a:lnTo>
                <a:lnTo>
                  <a:pt x="430835" y="2220305"/>
                </a:lnTo>
                <a:lnTo>
                  <a:pt x="435548" y="2223560"/>
                </a:lnTo>
                <a:lnTo>
                  <a:pt x="440261" y="2230792"/>
                </a:lnTo>
                <a:lnTo>
                  <a:pt x="444973" y="2232600"/>
                </a:lnTo>
                <a:lnTo>
                  <a:pt x="448271" y="2232238"/>
                </a:lnTo>
                <a:lnTo>
                  <a:pt x="446858" y="2230068"/>
                </a:lnTo>
                <a:lnTo>
                  <a:pt x="442145" y="2228260"/>
                </a:lnTo>
                <a:lnTo>
                  <a:pt x="444973" y="2225006"/>
                </a:lnTo>
                <a:lnTo>
                  <a:pt x="439318" y="2222837"/>
                </a:lnTo>
                <a:lnTo>
                  <a:pt x="437903" y="2220305"/>
                </a:lnTo>
                <a:lnTo>
                  <a:pt x="445444" y="2222837"/>
                </a:lnTo>
                <a:lnTo>
                  <a:pt x="458639" y="2231877"/>
                </a:lnTo>
                <a:lnTo>
                  <a:pt x="474661" y="2246703"/>
                </a:lnTo>
                <a:lnTo>
                  <a:pt x="485029" y="2253212"/>
                </a:lnTo>
                <a:lnTo>
                  <a:pt x="478903" y="2244895"/>
                </a:lnTo>
                <a:lnTo>
                  <a:pt x="474661" y="2237301"/>
                </a:lnTo>
                <a:lnTo>
                  <a:pt x="477017" y="2236939"/>
                </a:lnTo>
                <a:lnTo>
                  <a:pt x="479374" y="2239471"/>
                </a:lnTo>
                <a:lnTo>
                  <a:pt x="480788" y="2237301"/>
                </a:lnTo>
                <a:lnTo>
                  <a:pt x="480316" y="2235854"/>
                </a:lnTo>
                <a:lnTo>
                  <a:pt x="474191" y="2230792"/>
                </a:lnTo>
                <a:lnTo>
                  <a:pt x="474661" y="2227537"/>
                </a:lnTo>
                <a:lnTo>
                  <a:pt x="472776" y="2227176"/>
                </a:lnTo>
                <a:lnTo>
                  <a:pt x="473248" y="2230792"/>
                </a:lnTo>
                <a:lnTo>
                  <a:pt x="471833" y="2231877"/>
                </a:lnTo>
                <a:lnTo>
                  <a:pt x="471362" y="2229707"/>
                </a:lnTo>
                <a:lnTo>
                  <a:pt x="466650" y="2227176"/>
                </a:lnTo>
                <a:lnTo>
                  <a:pt x="466650" y="2228622"/>
                </a:lnTo>
                <a:lnTo>
                  <a:pt x="461938" y="2222837"/>
                </a:lnTo>
                <a:lnTo>
                  <a:pt x="451570" y="2209457"/>
                </a:lnTo>
                <a:lnTo>
                  <a:pt x="443558" y="2202587"/>
                </a:lnTo>
                <a:lnTo>
                  <a:pt x="439318" y="2201501"/>
                </a:lnTo>
                <a:lnTo>
                  <a:pt x="439318" y="2199332"/>
                </a:lnTo>
                <a:lnTo>
                  <a:pt x="444973" y="2200055"/>
                </a:lnTo>
                <a:lnTo>
                  <a:pt x="446386" y="2200055"/>
                </a:lnTo>
                <a:lnTo>
                  <a:pt x="436961" y="2195715"/>
                </a:lnTo>
                <a:lnTo>
                  <a:pt x="427065" y="2189569"/>
                </a:lnTo>
                <a:lnTo>
                  <a:pt x="426593" y="2188483"/>
                </a:lnTo>
                <a:lnTo>
                  <a:pt x="429421" y="2188122"/>
                </a:lnTo>
                <a:lnTo>
                  <a:pt x="429421" y="2186314"/>
                </a:lnTo>
                <a:lnTo>
                  <a:pt x="428008" y="2185229"/>
                </a:lnTo>
                <a:lnTo>
                  <a:pt x="424709" y="2184867"/>
                </a:lnTo>
                <a:lnTo>
                  <a:pt x="423295" y="2185952"/>
                </a:lnTo>
                <a:lnTo>
                  <a:pt x="423767" y="2183783"/>
                </a:lnTo>
                <a:lnTo>
                  <a:pt x="423295" y="2179082"/>
                </a:lnTo>
                <a:lnTo>
                  <a:pt x="425180" y="2177997"/>
                </a:lnTo>
                <a:lnTo>
                  <a:pt x="417640" y="2175466"/>
                </a:lnTo>
                <a:lnTo>
                  <a:pt x="410100" y="2171488"/>
                </a:lnTo>
                <a:lnTo>
                  <a:pt x="412928" y="2171488"/>
                </a:lnTo>
                <a:lnTo>
                  <a:pt x="414812" y="2171488"/>
                </a:lnTo>
                <a:lnTo>
                  <a:pt x="407744" y="2167872"/>
                </a:lnTo>
                <a:lnTo>
                  <a:pt x="397376" y="2158470"/>
                </a:lnTo>
                <a:lnTo>
                  <a:pt x="391250" y="2154854"/>
                </a:lnTo>
                <a:lnTo>
                  <a:pt x="392664" y="2154854"/>
                </a:lnTo>
                <a:lnTo>
                  <a:pt x="394549" y="2154130"/>
                </a:lnTo>
                <a:lnTo>
                  <a:pt x="371458" y="2132434"/>
                </a:lnTo>
                <a:lnTo>
                  <a:pt x="349780" y="2112907"/>
                </a:lnTo>
                <a:lnTo>
                  <a:pt x="352607" y="2112545"/>
                </a:lnTo>
                <a:lnTo>
                  <a:pt x="356849" y="2113992"/>
                </a:lnTo>
                <a:lnTo>
                  <a:pt x="358734" y="2116162"/>
                </a:lnTo>
                <a:lnTo>
                  <a:pt x="359206" y="2113631"/>
                </a:lnTo>
                <a:lnTo>
                  <a:pt x="356849" y="2108929"/>
                </a:lnTo>
                <a:lnTo>
                  <a:pt x="346952" y="2102059"/>
                </a:lnTo>
                <a:lnTo>
                  <a:pt x="342240" y="2096996"/>
                </a:lnTo>
                <a:lnTo>
                  <a:pt x="341768" y="2094465"/>
                </a:lnTo>
                <a:lnTo>
                  <a:pt x="341768" y="2091210"/>
                </a:lnTo>
                <a:lnTo>
                  <a:pt x="338470" y="2090487"/>
                </a:lnTo>
                <a:lnTo>
                  <a:pt x="336114" y="2091572"/>
                </a:lnTo>
                <a:lnTo>
                  <a:pt x="329987" y="2085063"/>
                </a:lnTo>
                <a:lnTo>
                  <a:pt x="327631" y="2077469"/>
                </a:lnTo>
                <a:lnTo>
                  <a:pt x="332815" y="2083978"/>
                </a:lnTo>
                <a:lnTo>
                  <a:pt x="338941" y="2086871"/>
                </a:lnTo>
                <a:lnTo>
                  <a:pt x="338941" y="2082893"/>
                </a:lnTo>
                <a:lnTo>
                  <a:pt x="335642" y="2074577"/>
                </a:lnTo>
                <a:lnTo>
                  <a:pt x="337528" y="2070237"/>
                </a:lnTo>
                <a:lnTo>
                  <a:pt x="341768" y="2078192"/>
                </a:lnTo>
                <a:lnTo>
                  <a:pt x="346481" y="2082893"/>
                </a:lnTo>
                <a:lnTo>
                  <a:pt x="344596" y="2083978"/>
                </a:lnTo>
                <a:lnTo>
                  <a:pt x="341768" y="2083255"/>
                </a:lnTo>
                <a:lnTo>
                  <a:pt x="340355" y="2081809"/>
                </a:lnTo>
                <a:lnTo>
                  <a:pt x="340355" y="2083255"/>
                </a:lnTo>
                <a:lnTo>
                  <a:pt x="340355" y="2085063"/>
                </a:lnTo>
                <a:lnTo>
                  <a:pt x="346952" y="2086871"/>
                </a:lnTo>
                <a:lnTo>
                  <a:pt x="356849" y="2096996"/>
                </a:lnTo>
                <a:lnTo>
                  <a:pt x="364860" y="2110014"/>
                </a:lnTo>
                <a:lnTo>
                  <a:pt x="373814" y="2117608"/>
                </a:lnTo>
                <a:lnTo>
                  <a:pt x="381825" y="2120863"/>
                </a:lnTo>
                <a:lnTo>
                  <a:pt x="386537" y="2121224"/>
                </a:lnTo>
                <a:lnTo>
                  <a:pt x="387008" y="2124117"/>
                </a:lnTo>
                <a:lnTo>
                  <a:pt x="392192" y="2130626"/>
                </a:lnTo>
                <a:lnTo>
                  <a:pt x="403973" y="2140751"/>
                </a:lnTo>
                <a:lnTo>
                  <a:pt x="411043" y="2146175"/>
                </a:lnTo>
                <a:lnTo>
                  <a:pt x="407744" y="2146175"/>
                </a:lnTo>
                <a:lnTo>
                  <a:pt x="403502" y="2146175"/>
                </a:lnTo>
                <a:lnTo>
                  <a:pt x="406802" y="2149430"/>
                </a:lnTo>
                <a:lnTo>
                  <a:pt x="411043" y="2149068"/>
                </a:lnTo>
                <a:lnTo>
                  <a:pt x="412928" y="2148345"/>
                </a:lnTo>
                <a:lnTo>
                  <a:pt x="414341" y="2151961"/>
                </a:lnTo>
                <a:lnTo>
                  <a:pt x="419996" y="2155577"/>
                </a:lnTo>
                <a:lnTo>
                  <a:pt x="418583" y="2159193"/>
                </a:lnTo>
                <a:lnTo>
                  <a:pt x="424709" y="2164979"/>
                </a:lnTo>
                <a:lnTo>
                  <a:pt x="425180" y="2168595"/>
                </a:lnTo>
                <a:lnTo>
                  <a:pt x="426593" y="2169318"/>
                </a:lnTo>
                <a:lnTo>
                  <a:pt x="428479" y="2169680"/>
                </a:lnTo>
                <a:lnTo>
                  <a:pt x="430835" y="2167148"/>
                </a:lnTo>
                <a:lnTo>
                  <a:pt x="428479" y="2163533"/>
                </a:lnTo>
                <a:lnTo>
                  <a:pt x="434605" y="2170403"/>
                </a:lnTo>
                <a:lnTo>
                  <a:pt x="449685" y="2187037"/>
                </a:lnTo>
                <a:lnTo>
                  <a:pt x="452513" y="2195715"/>
                </a:lnTo>
                <a:lnTo>
                  <a:pt x="456283" y="2196439"/>
                </a:lnTo>
                <a:lnTo>
                  <a:pt x="460523" y="2196439"/>
                </a:lnTo>
                <a:lnTo>
                  <a:pt x="460052" y="2197885"/>
                </a:lnTo>
                <a:lnTo>
                  <a:pt x="460995" y="2200417"/>
                </a:lnTo>
                <a:lnTo>
                  <a:pt x="464765" y="2202224"/>
                </a:lnTo>
                <a:lnTo>
                  <a:pt x="465236" y="2202948"/>
                </a:lnTo>
                <a:lnTo>
                  <a:pt x="463823" y="2203671"/>
                </a:lnTo>
                <a:lnTo>
                  <a:pt x="471362" y="2206926"/>
                </a:lnTo>
                <a:lnTo>
                  <a:pt x="480316" y="2207649"/>
                </a:lnTo>
                <a:lnTo>
                  <a:pt x="481730" y="2209457"/>
                </a:lnTo>
                <a:lnTo>
                  <a:pt x="480788" y="2209819"/>
                </a:lnTo>
                <a:lnTo>
                  <a:pt x="477960" y="2209819"/>
                </a:lnTo>
                <a:lnTo>
                  <a:pt x="477488" y="2210542"/>
                </a:lnTo>
                <a:lnTo>
                  <a:pt x="478903" y="2211988"/>
                </a:lnTo>
                <a:lnTo>
                  <a:pt x="476075" y="2211265"/>
                </a:lnTo>
                <a:lnTo>
                  <a:pt x="472776" y="2208372"/>
                </a:lnTo>
                <a:lnTo>
                  <a:pt x="474191" y="2213073"/>
                </a:lnTo>
                <a:lnTo>
                  <a:pt x="481730" y="2220667"/>
                </a:lnTo>
                <a:lnTo>
                  <a:pt x="488327" y="2223921"/>
                </a:lnTo>
                <a:lnTo>
                  <a:pt x="487856" y="2219220"/>
                </a:lnTo>
                <a:lnTo>
                  <a:pt x="484086" y="2214519"/>
                </a:lnTo>
                <a:lnTo>
                  <a:pt x="486443" y="2213435"/>
                </a:lnTo>
                <a:lnTo>
                  <a:pt x="491156" y="2214519"/>
                </a:lnTo>
                <a:lnTo>
                  <a:pt x="493040" y="2212350"/>
                </a:lnTo>
                <a:lnTo>
                  <a:pt x="497753" y="2216689"/>
                </a:lnTo>
                <a:lnTo>
                  <a:pt x="502465" y="2216689"/>
                </a:lnTo>
                <a:lnTo>
                  <a:pt x="504821" y="2218859"/>
                </a:lnTo>
                <a:lnTo>
                  <a:pt x="504821" y="2216689"/>
                </a:lnTo>
                <a:lnTo>
                  <a:pt x="502465" y="2214158"/>
                </a:lnTo>
                <a:lnTo>
                  <a:pt x="510005" y="2216689"/>
                </a:lnTo>
                <a:lnTo>
                  <a:pt x="518016" y="2223560"/>
                </a:lnTo>
                <a:lnTo>
                  <a:pt x="519430" y="2221751"/>
                </a:lnTo>
                <a:lnTo>
                  <a:pt x="518959" y="2220305"/>
                </a:lnTo>
                <a:lnTo>
                  <a:pt x="512833" y="2218859"/>
                </a:lnTo>
                <a:lnTo>
                  <a:pt x="509534" y="2215242"/>
                </a:lnTo>
                <a:lnTo>
                  <a:pt x="511890" y="2215242"/>
                </a:lnTo>
                <a:lnTo>
                  <a:pt x="514718" y="2214519"/>
                </a:lnTo>
                <a:lnTo>
                  <a:pt x="505763" y="2199332"/>
                </a:lnTo>
                <a:lnTo>
                  <a:pt x="497281" y="2184867"/>
                </a:lnTo>
                <a:lnTo>
                  <a:pt x="493982" y="2185229"/>
                </a:lnTo>
                <a:lnTo>
                  <a:pt x="491156" y="2183421"/>
                </a:lnTo>
                <a:lnTo>
                  <a:pt x="490213" y="2176189"/>
                </a:lnTo>
                <a:lnTo>
                  <a:pt x="487856" y="2171488"/>
                </a:lnTo>
                <a:lnTo>
                  <a:pt x="490213" y="2172934"/>
                </a:lnTo>
                <a:lnTo>
                  <a:pt x="497281" y="2175466"/>
                </a:lnTo>
                <a:lnTo>
                  <a:pt x="500108" y="2173296"/>
                </a:lnTo>
                <a:lnTo>
                  <a:pt x="501994" y="2175104"/>
                </a:lnTo>
                <a:lnTo>
                  <a:pt x="500580" y="2177635"/>
                </a:lnTo>
                <a:lnTo>
                  <a:pt x="500580" y="2179082"/>
                </a:lnTo>
                <a:lnTo>
                  <a:pt x="503408" y="2177635"/>
                </a:lnTo>
                <a:lnTo>
                  <a:pt x="502465" y="2175104"/>
                </a:lnTo>
                <a:lnTo>
                  <a:pt x="501994" y="2173296"/>
                </a:lnTo>
                <a:lnTo>
                  <a:pt x="500108" y="2173296"/>
                </a:lnTo>
                <a:lnTo>
                  <a:pt x="497753" y="2173296"/>
                </a:lnTo>
                <a:lnTo>
                  <a:pt x="493040" y="2171488"/>
                </a:lnTo>
                <a:lnTo>
                  <a:pt x="489742" y="2165702"/>
                </a:lnTo>
                <a:lnTo>
                  <a:pt x="485029" y="2162448"/>
                </a:lnTo>
                <a:lnTo>
                  <a:pt x="484086" y="2163894"/>
                </a:lnTo>
                <a:lnTo>
                  <a:pt x="488327" y="2164979"/>
                </a:lnTo>
                <a:lnTo>
                  <a:pt x="489742" y="2166787"/>
                </a:lnTo>
                <a:lnTo>
                  <a:pt x="486914" y="2166787"/>
                </a:lnTo>
                <a:lnTo>
                  <a:pt x="485029" y="2168595"/>
                </a:lnTo>
                <a:lnTo>
                  <a:pt x="481730" y="2164979"/>
                </a:lnTo>
                <a:lnTo>
                  <a:pt x="483143" y="2161363"/>
                </a:lnTo>
                <a:lnTo>
                  <a:pt x="485029" y="2159193"/>
                </a:lnTo>
                <a:lnTo>
                  <a:pt x="478903" y="2156662"/>
                </a:lnTo>
                <a:lnTo>
                  <a:pt x="470891" y="2150153"/>
                </a:lnTo>
                <a:lnTo>
                  <a:pt x="465708" y="2144729"/>
                </a:lnTo>
                <a:lnTo>
                  <a:pt x="463823" y="2143644"/>
                </a:lnTo>
                <a:lnTo>
                  <a:pt x="463351" y="2146175"/>
                </a:lnTo>
                <a:lnTo>
                  <a:pt x="461938" y="2147260"/>
                </a:lnTo>
                <a:lnTo>
                  <a:pt x="460995" y="2145452"/>
                </a:lnTo>
                <a:lnTo>
                  <a:pt x="459110" y="2140751"/>
                </a:lnTo>
                <a:lnTo>
                  <a:pt x="460995" y="2138581"/>
                </a:lnTo>
                <a:lnTo>
                  <a:pt x="457697" y="2136412"/>
                </a:lnTo>
                <a:lnTo>
                  <a:pt x="454397" y="2134242"/>
                </a:lnTo>
                <a:lnTo>
                  <a:pt x="453926" y="2136412"/>
                </a:lnTo>
                <a:lnTo>
                  <a:pt x="454397" y="2138943"/>
                </a:lnTo>
                <a:lnTo>
                  <a:pt x="451099" y="2136412"/>
                </a:lnTo>
                <a:lnTo>
                  <a:pt x="448271" y="2129180"/>
                </a:lnTo>
                <a:lnTo>
                  <a:pt x="444030" y="2125925"/>
                </a:lnTo>
                <a:lnTo>
                  <a:pt x="440732" y="2126649"/>
                </a:lnTo>
                <a:lnTo>
                  <a:pt x="437903" y="2120140"/>
                </a:lnTo>
                <a:lnTo>
                  <a:pt x="425180" y="2107483"/>
                </a:lnTo>
                <a:lnTo>
                  <a:pt x="416227" y="2102782"/>
                </a:lnTo>
                <a:lnTo>
                  <a:pt x="419054" y="2102782"/>
                </a:lnTo>
                <a:lnTo>
                  <a:pt x="420938" y="2101697"/>
                </a:lnTo>
                <a:lnTo>
                  <a:pt x="420938" y="2099527"/>
                </a:lnTo>
                <a:lnTo>
                  <a:pt x="416227" y="2096996"/>
                </a:lnTo>
                <a:lnTo>
                  <a:pt x="409628" y="2089041"/>
                </a:lnTo>
                <a:lnTo>
                  <a:pt x="411514" y="2085063"/>
                </a:lnTo>
                <a:lnTo>
                  <a:pt x="403502" y="2081447"/>
                </a:lnTo>
                <a:lnTo>
                  <a:pt x="395963" y="2077108"/>
                </a:lnTo>
                <a:lnTo>
                  <a:pt x="395963" y="2078554"/>
                </a:lnTo>
                <a:lnTo>
                  <a:pt x="398790" y="2082893"/>
                </a:lnTo>
                <a:lnTo>
                  <a:pt x="396905" y="2083978"/>
                </a:lnTo>
                <a:lnTo>
                  <a:pt x="396905" y="2081809"/>
                </a:lnTo>
                <a:lnTo>
                  <a:pt x="392664" y="2077108"/>
                </a:lnTo>
                <a:lnTo>
                  <a:pt x="389365" y="2077108"/>
                </a:lnTo>
                <a:lnTo>
                  <a:pt x="389365" y="2074938"/>
                </a:lnTo>
                <a:lnTo>
                  <a:pt x="390779" y="2072045"/>
                </a:lnTo>
                <a:lnTo>
                  <a:pt x="393135" y="2071322"/>
                </a:lnTo>
                <a:lnTo>
                  <a:pt x="387952" y="2067706"/>
                </a:lnTo>
                <a:lnTo>
                  <a:pt x="382297" y="2063728"/>
                </a:lnTo>
                <a:lnTo>
                  <a:pt x="381825" y="2066260"/>
                </a:lnTo>
                <a:lnTo>
                  <a:pt x="384653" y="2069875"/>
                </a:lnTo>
                <a:lnTo>
                  <a:pt x="381825" y="2071322"/>
                </a:lnTo>
                <a:lnTo>
                  <a:pt x="388423" y="2078554"/>
                </a:lnTo>
                <a:lnTo>
                  <a:pt x="395491" y="2089764"/>
                </a:lnTo>
                <a:lnTo>
                  <a:pt x="400675" y="2094827"/>
                </a:lnTo>
                <a:lnTo>
                  <a:pt x="405388" y="2095911"/>
                </a:lnTo>
                <a:lnTo>
                  <a:pt x="406330" y="2098804"/>
                </a:lnTo>
                <a:lnTo>
                  <a:pt x="412456" y="2105313"/>
                </a:lnTo>
                <a:lnTo>
                  <a:pt x="415755" y="2105675"/>
                </a:lnTo>
                <a:lnTo>
                  <a:pt x="413870" y="2109291"/>
                </a:lnTo>
                <a:lnTo>
                  <a:pt x="417640" y="2115077"/>
                </a:lnTo>
                <a:lnTo>
                  <a:pt x="423295" y="2117246"/>
                </a:lnTo>
                <a:lnTo>
                  <a:pt x="414341" y="2121947"/>
                </a:lnTo>
                <a:lnTo>
                  <a:pt x="403502" y="2128818"/>
                </a:lnTo>
                <a:lnTo>
                  <a:pt x="397847" y="2127010"/>
                </a:lnTo>
                <a:lnTo>
                  <a:pt x="392664" y="2126649"/>
                </a:lnTo>
                <a:lnTo>
                  <a:pt x="392664" y="2121947"/>
                </a:lnTo>
                <a:lnTo>
                  <a:pt x="386537" y="2116162"/>
                </a:lnTo>
                <a:lnTo>
                  <a:pt x="382297" y="2111822"/>
                </a:lnTo>
                <a:lnTo>
                  <a:pt x="386066" y="2111461"/>
                </a:lnTo>
                <a:lnTo>
                  <a:pt x="386066" y="2107845"/>
                </a:lnTo>
                <a:lnTo>
                  <a:pt x="380882" y="2103505"/>
                </a:lnTo>
                <a:lnTo>
                  <a:pt x="375698" y="2102059"/>
                </a:lnTo>
                <a:lnTo>
                  <a:pt x="375227" y="2103144"/>
                </a:lnTo>
                <a:lnTo>
                  <a:pt x="375227" y="2096996"/>
                </a:lnTo>
                <a:lnTo>
                  <a:pt x="375698" y="2091210"/>
                </a:lnTo>
                <a:lnTo>
                  <a:pt x="373814" y="2089764"/>
                </a:lnTo>
                <a:lnTo>
                  <a:pt x="369572" y="2090487"/>
                </a:lnTo>
                <a:lnTo>
                  <a:pt x="368159" y="2090126"/>
                </a:lnTo>
                <a:lnTo>
                  <a:pt x="369572" y="2087595"/>
                </a:lnTo>
                <a:lnTo>
                  <a:pt x="364860" y="2082170"/>
                </a:lnTo>
                <a:lnTo>
                  <a:pt x="362033" y="2079278"/>
                </a:lnTo>
                <a:lnTo>
                  <a:pt x="360148" y="2080362"/>
                </a:lnTo>
                <a:lnTo>
                  <a:pt x="361561" y="2082170"/>
                </a:lnTo>
                <a:lnTo>
                  <a:pt x="355906" y="2077469"/>
                </a:lnTo>
                <a:lnTo>
                  <a:pt x="343183" y="2065174"/>
                </a:lnTo>
                <a:lnTo>
                  <a:pt x="340826" y="2058304"/>
                </a:lnTo>
                <a:lnTo>
                  <a:pt x="338941" y="2058304"/>
                </a:lnTo>
                <a:lnTo>
                  <a:pt x="337057" y="2059389"/>
                </a:lnTo>
                <a:lnTo>
                  <a:pt x="333758" y="2049625"/>
                </a:lnTo>
                <a:lnTo>
                  <a:pt x="320563" y="2033353"/>
                </a:lnTo>
                <a:lnTo>
                  <a:pt x="312080" y="2023951"/>
                </a:lnTo>
                <a:lnTo>
                  <a:pt x="313965" y="2023951"/>
                </a:lnTo>
                <a:lnTo>
                  <a:pt x="315850" y="2022866"/>
                </a:lnTo>
                <a:lnTo>
                  <a:pt x="310666" y="2017803"/>
                </a:lnTo>
                <a:lnTo>
                  <a:pt x="307838" y="2010571"/>
                </a:lnTo>
                <a:lnTo>
                  <a:pt x="313022" y="2015272"/>
                </a:lnTo>
                <a:lnTo>
                  <a:pt x="326218" y="2022505"/>
                </a:lnTo>
                <a:lnTo>
                  <a:pt x="332344" y="2029375"/>
                </a:lnTo>
                <a:lnTo>
                  <a:pt x="332344" y="2024675"/>
                </a:lnTo>
                <a:lnTo>
                  <a:pt x="325276" y="2016719"/>
                </a:lnTo>
                <a:lnTo>
                  <a:pt x="325276" y="2012018"/>
                </a:lnTo>
                <a:lnTo>
                  <a:pt x="324804" y="2014188"/>
                </a:lnTo>
                <a:lnTo>
                  <a:pt x="322919" y="2014549"/>
                </a:lnTo>
                <a:lnTo>
                  <a:pt x="320092" y="2009848"/>
                </a:lnTo>
                <a:lnTo>
                  <a:pt x="320563" y="2006232"/>
                </a:lnTo>
                <a:lnTo>
                  <a:pt x="315850" y="2004785"/>
                </a:lnTo>
                <a:lnTo>
                  <a:pt x="311137" y="1999362"/>
                </a:lnTo>
                <a:lnTo>
                  <a:pt x="306896" y="1997553"/>
                </a:lnTo>
                <a:lnTo>
                  <a:pt x="308310" y="1995745"/>
                </a:lnTo>
                <a:lnTo>
                  <a:pt x="312080" y="1995745"/>
                </a:lnTo>
                <a:lnTo>
                  <a:pt x="311137" y="1995022"/>
                </a:lnTo>
                <a:lnTo>
                  <a:pt x="315379" y="1997553"/>
                </a:lnTo>
                <a:lnTo>
                  <a:pt x="321976" y="2005148"/>
                </a:lnTo>
                <a:lnTo>
                  <a:pt x="328103" y="2007679"/>
                </a:lnTo>
                <a:lnTo>
                  <a:pt x="331402" y="2007317"/>
                </a:lnTo>
                <a:lnTo>
                  <a:pt x="332815" y="2008763"/>
                </a:lnTo>
                <a:lnTo>
                  <a:pt x="329516" y="2009487"/>
                </a:lnTo>
                <a:lnTo>
                  <a:pt x="328103" y="2010571"/>
                </a:lnTo>
                <a:lnTo>
                  <a:pt x="332815" y="2012018"/>
                </a:lnTo>
                <a:lnTo>
                  <a:pt x="338941" y="2011657"/>
                </a:lnTo>
                <a:lnTo>
                  <a:pt x="334229" y="2008402"/>
                </a:lnTo>
                <a:lnTo>
                  <a:pt x="328103" y="2000085"/>
                </a:lnTo>
                <a:lnTo>
                  <a:pt x="323390" y="1999000"/>
                </a:lnTo>
                <a:lnTo>
                  <a:pt x="318206" y="1989236"/>
                </a:lnTo>
                <a:lnTo>
                  <a:pt x="306425" y="1975495"/>
                </a:lnTo>
                <a:lnTo>
                  <a:pt x="297472" y="1969348"/>
                </a:lnTo>
                <a:lnTo>
                  <a:pt x="292759" y="1967901"/>
                </a:lnTo>
                <a:lnTo>
                  <a:pt x="295586" y="1965732"/>
                </a:lnTo>
                <a:lnTo>
                  <a:pt x="295586" y="1963562"/>
                </a:lnTo>
                <a:lnTo>
                  <a:pt x="288989" y="1958500"/>
                </a:lnTo>
                <a:lnTo>
                  <a:pt x="280035" y="1948374"/>
                </a:lnTo>
                <a:lnTo>
                  <a:pt x="272495" y="1945482"/>
                </a:lnTo>
                <a:lnTo>
                  <a:pt x="268254" y="1945843"/>
                </a:lnTo>
                <a:lnTo>
                  <a:pt x="269197" y="1943312"/>
                </a:lnTo>
                <a:lnTo>
                  <a:pt x="272966" y="1941865"/>
                </a:lnTo>
                <a:lnTo>
                  <a:pt x="282862" y="1948013"/>
                </a:lnTo>
                <a:lnTo>
                  <a:pt x="292288" y="1958500"/>
                </a:lnTo>
                <a:lnTo>
                  <a:pt x="298885" y="1964286"/>
                </a:lnTo>
                <a:lnTo>
                  <a:pt x="304540" y="1965732"/>
                </a:lnTo>
                <a:lnTo>
                  <a:pt x="305011" y="1964286"/>
                </a:lnTo>
                <a:lnTo>
                  <a:pt x="302184" y="1959946"/>
                </a:lnTo>
                <a:lnTo>
                  <a:pt x="305011" y="1959584"/>
                </a:lnTo>
                <a:lnTo>
                  <a:pt x="295586" y="1950544"/>
                </a:lnTo>
                <a:lnTo>
                  <a:pt x="276736" y="1928847"/>
                </a:lnTo>
                <a:lnTo>
                  <a:pt x="268254" y="1921254"/>
                </a:lnTo>
                <a:lnTo>
                  <a:pt x="270610" y="1919807"/>
                </a:lnTo>
                <a:lnTo>
                  <a:pt x="272966" y="1923424"/>
                </a:lnTo>
                <a:lnTo>
                  <a:pt x="274380" y="1923424"/>
                </a:lnTo>
                <a:lnTo>
                  <a:pt x="264955" y="1913660"/>
                </a:lnTo>
                <a:lnTo>
                  <a:pt x="252703" y="1897388"/>
                </a:lnTo>
                <a:lnTo>
                  <a:pt x="243278" y="1889071"/>
                </a:lnTo>
                <a:lnTo>
                  <a:pt x="237151" y="1886901"/>
                </a:lnTo>
                <a:lnTo>
                  <a:pt x="239036" y="1886178"/>
                </a:lnTo>
                <a:lnTo>
                  <a:pt x="241864" y="1887985"/>
                </a:lnTo>
                <a:lnTo>
                  <a:pt x="244220" y="1887624"/>
                </a:lnTo>
                <a:lnTo>
                  <a:pt x="239036" y="1882923"/>
                </a:lnTo>
                <a:lnTo>
                  <a:pt x="238128" y="1874212"/>
                </a:lnTo>
                <a:lnTo>
                  <a:pt x="233189" y="1869679"/>
                </a:lnTo>
                <a:lnTo>
                  <a:pt x="229612" y="1868458"/>
                </a:lnTo>
                <a:lnTo>
                  <a:pt x="230129" y="1866870"/>
                </a:lnTo>
                <a:lnTo>
                  <a:pt x="192854" y="1832659"/>
                </a:lnTo>
                <a:lnTo>
                  <a:pt x="192854" y="1834468"/>
                </a:lnTo>
                <a:lnTo>
                  <a:pt x="190027" y="1834106"/>
                </a:lnTo>
                <a:lnTo>
                  <a:pt x="187199" y="1832659"/>
                </a:lnTo>
                <a:lnTo>
                  <a:pt x="185314" y="1829405"/>
                </a:lnTo>
                <a:lnTo>
                  <a:pt x="185314" y="1827236"/>
                </a:lnTo>
                <a:lnTo>
                  <a:pt x="188141" y="1827959"/>
                </a:lnTo>
                <a:lnTo>
                  <a:pt x="145258" y="1785288"/>
                </a:lnTo>
                <a:lnTo>
                  <a:pt x="67973" y="1695609"/>
                </a:lnTo>
                <a:lnTo>
                  <a:pt x="32629" y="1648600"/>
                </a:lnTo>
                <a:lnTo>
                  <a:pt x="60433" y="1693440"/>
                </a:lnTo>
                <a:lnTo>
                  <a:pt x="116052" y="1767895"/>
                </a:lnTo>
                <a:lnTo>
                  <a:pt x="116955" y="1769016"/>
                </a:lnTo>
                <a:lnTo>
                  <a:pt x="119450" y="1770101"/>
                </a:lnTo>
                <a:lnTo>
                  <a:pt x="120281" y="1769016"/>
                </a:lnTo>
                <a:lnTo>
                  <a:pt x="120281" y="1770824"/>
                </a:lnTo>
                <a:lnTo>
                  <a:pt x="119450" y="1771909"/>
                </a:lnTo>
                <a:lnTo>
                  <a:pt x="118884" y="1771685"/>
                </a:lnTo>
                <a:lnTo>
                  <a:pt x="124994" y="1779865"/>
                </a:lnTo>
                <a:lnTo>
                  <a:pt x="132730" y="1788968"/>
                </a:lnTo>
                <a:lnTo>
                  <a:pt x="136775" y="1787097"/>
                </a:lnTo>
                <a:lnTo>
                  <a:pt x="137246" y="1790694"/>
                </a:lnTo>
                <a:lnTo>
                  <a:pt x="140074" y="1794691"/>
                </a:lnTo>
                <a:lnTo>
                  <a:pt x="137402" y="1794464"/>
                </a:lnTo>
                <a:lnTo>
                  <a:pt x="160338" y="1821450"/>
                </a:lnTo>
                <a:lnTo>
                  <a:pt x="181072" y="1836637"/>
                </a:lnTo>
                <a:lnTo>
                  <a:pt x="183900" y="1839168"/>
                </a:lnTo>
                <a:lnTo>
                  <a:pt x="183900" y="1842061"/>
                </a:lnTo>
                <a:lnTo>
                  <a:pt x="182486" y="1843146"/>
                </a:lnTo>
                <a:lnTo>
                  <a:pt x="179188" y="1840977"/>
                </a:lnTo>
                <a:lnTo>
                  <a:pt x="173533" y="1836637"/>
                </a:lnTo>
                <a:lnTo>
                  <a:pt x="179659" y="1844593"/>
                </a:lnTo>
                <a:lnTo>
                  <a:pt x="182958" y="1854356"/>
                </a:lnTo>
                <a:lnTo>
                  <a:pt x="182015" y="1859780"/>
                </a:lnTo>
                <a:lnTo>
                  <a:pt x="179659" y="1861226"/>
                </a:lnTo>
                <a:lnTo>
                  <a:pt x="177302" y="1861588"/>
                </a:lnTo>
                <a:lnTo>
                  <a:pt x="170234" y="1861226"/>
                </a:lnTo>
                <a:lnTo>
                  <a:pt x="166760" y="1859548"/>
                </a:lnTo>
                <a:lnTo>
                  <a:pt x="169291" y="1863597"/>
                </a:lnTo>
                <a:lnTo>
                  <a:pt x="171176" y="1870176"/>
                </a:lnTo>
                <a:lnTo>
                  <a:pt x="171176" y="1868714"/>
                </a:lnTo>
                <a:lnTo>
                  <a:pt x="172591" y="1868714"/>
                </a:lnTo>
                <a:lnTo>
                  <a:pt x="174475" y="1873100"/>
                </a:lnTo>
                <a:lnTo>
                  <a:pt x="177302" y="1873831"/>
                </a:lnTo>
                <a:lnTo>
                  <a:pt x="176831" y="1874927"/>
                </a:lnTo>
                <a:lnTo>
                  <a:pt x="174475" y="1874561"/>
                </a:lnTo>
                <a:lnTo>
                  <a:pt x="174475" y="1876754"/>
                </a:lnTo>
                <a:lnTo>
                  <a:pt x="180130" y="1878217"/>
                </a:lnTo>
                <a:lnTo>
                  <a:pt x="180130" y="1882967"/>
                </a:lnTo>
                <a:lnTo>
                  <a:pt x="187670" y="1891373"/>
                </a:lnTo>
                <a:lnTo>
                  <a:pt x="190969" y="1895394"/>
                </a:lnTo>
                <a:lnTo>
                  <a:pt x="187670" y="1895394"/>
                </a:lnTo>
                <a:lnTo>
                  <a:pt x="182015" y="1892470"/>
                </a:lnTo>
                <a:lnTo>
                  <a:pt x="177302" y="1884430"/>
                </a:lnTo>
                <a:lnTo>
                  <a:pt x="173062" y="1881506"/>
                </a:lnTo>
                <a:lnTo>
                  <a:pt x="172591" y="1884064"/>
                </a:lnTo>
                <a:lnTo>
                  <a:pt x="175418" y="1888816"/>
                </a:lnTo>
                <a:lnTo>
                  <a:pt x="182486" y="1896125"/>
                </a:lnTo>
                <a:lnTo>
                  <a:pt x="185314" y="1902338"/>
                </a:lnTo>
                <a:lnTo>
                  <a:pt x="188141" y="1903435"/>
                </a:lnTo>
                <a:lnTo>
                  <a:pt x="191440" y="1900876"/>
                </a:lnTo>
                <a:lnTo>
                  <a:pt x="194268" y="1900876"/>
                </a:lnTo>
                <a:lnTo>
                  <a:pt x="194739" y="1903435"/>
                </a:lnTo>
                <a:lnTo>
                  <a:pt x="197567" y="1908551"/>
                </a:lnTo>
                <a:lnTo>
                  <a:pt x="200866" y="1909282"/>
                </a:lnTo>
                <a:lnTo>
                  <a:pt x="200394" y="1910744"/>
                </a:lnTo>
                <a:lnTo>
                  <a:pt x="194268" y="1907089"/>
                </a:lnTo>
                <a:lnTo>
                  <a:pt x="192383" y="1904531"/>
                </a:lnTo>
                <a:lnTo>
                  <a:pt x="191440" y="1905628"/>
                </a:lnTo>
                <a:lnTo>
                  <a:pt x="192383" y="1906724"/>
                </a:lnTo>
                <a:lnTo>
                  <a:pt x="190969" y="1906724"/>
                </a:lnTo>
                <a:lnTo>
                  <a:pt x="189556" y="1905628"/>
                </a:lnTo>
                <a:lnTo>
                  <a:pt x="190027" y="1909282"/>
                </a:lnTo>
                <a:lnTo>
                  <a:pt x="190969" y="1912937"/>
                </a:lnTo>
                <a:lnTo>
                  <a:pt x="164579" y="1879313"/>
                </a:lnTo>
                <a:lnTo>
                  <a:pt x="137246" y="1845689"/>
                </a:lnTo>
                <a:lnTo>
                  <a:pt x="140545" y="1845689"/>
                </a:lnTo>
                <a:lnTo>
                  <a:pt x="144787" y="1851902"/>
                </a:lnTo>
                <a:lnTo>
                  <a:pt x="146200" y="1853364"/>
                </a:lnTo>
                <a:lnTo>
                  <a:pt x="147614" y="1850440"/>
                </a:lnTo>
                <a:lnTo>
                  <a:pt x="143844" y="1846785"/>
                </a:lnTo>
                <a:lnTo>
                  <a:pt x="146671" y="1846785"/>
                </a:lnTo>
                <a:lnTo>
                  <a:pt x="147185" y="1845590"/>
                </a:lnTo>
                <a:lnTo>
                  <a:pt x="134619" y="1832660"/>
                </a:lnTo>
                <a:lnTo>
                  <a:pt x="132534" y="1832660"/>
                </a:lnTo>
                <a:lnTo>
                  <a:pt x="126408" y="1828483"/>
                </a:lnTo>
                <a:lnTo>
                  <a:pt x="124522" y="1825066"/>
                </a:lnTo>
                <a:lnTo>
                  <a:pt x="129706" y="1828483"/>
                </a:lnTo>
                <a:lnTo>
                  <a:pt x="132237" y="1830210"/>
                </a:lnTo>
                <a:lnTo>
                  <a:pt x="128293" y="1826150"/>
                </a:lnTo>
                <a:lnTo>
                  <a:pt x="88237" y="1782034"/>
                </a:lnTo>
                <a:lnTo>
                  <a:pt x="70329" y="1759252"/>
                </a:lnTo>
                <a:lnTo>
                  <a:pt x="61846" y="1749851"/>
                </a:lnTo>
                <a:lnTo>
                  <a:pt x="51007" y="1740811"/>
                </a:lnTo>
                <a:lnTo>
                  <a:pt x="75984" y="1778056"/>
                </a:lnTo>
                <a:lnTo>
                  <a:pt x="132062" y="1849655"/>
                </a:lnTo>
                <a:lnTo>
                  <a:pt x="163636" y="1884008"/>
                </a:lnTo>
                <a:lnTo>
                  <a:pt x="165992" y="1887262"/>
                </a:lnTo>
                <a:lnTo>
                  <a:pt x="168349" y="1892325"/>
                </a:lnTo>
                <a:lnTo>
                  <a:pt x="166935" y="1893410"/>
                </a:lnTo>
                <a:lnTo>
                  <a:pt x="165521" y="1894495"/>
                </a:lnTo>
                <a:lnTo>
                  <a:pt x="159395" y="1891963"/>
                </a:lnTo>
                <a:lnTo>
                  <a:pt x="156097" y="1889432"/>
                </a:lnTo>
                <a:lnTo>
                  <a:pt x="122638" y="1862312"/>
                </a:lnTo>
                <a:lnTo>
                  <a:pt x="61846" y="1803007"/>
                </a:lnTo>
                <a:lnTo>
                  <a:pt x="7181" y="1739364"/>
                </a:lnTo>
                <a:lnTo>
                  <a:pt x="0" y="1729115"/>
                </a:lnTo>
                <a:lnTo>
                  <a:pt x="0" y="1589411"/>
                </a:lnTo>
                <a:lnTo>
                  <a:pt x="8124" y="1605930"/>
                </a:lnTo>
                <a:lnTo>
                  <a:pt x="37813" y="1648600"/>
                </a:lnTo>
                <a:lnTo>
                  <a:pt x="102374" y="1729962"/>
                </a:lnTo>
                <a:lnTo>
                  <a:pt x="173533" y="1808070"/>
                </a:lnTo>
                <a:lnTo>
                  <a:pt x="223337" y="1853975"/>
                </a:lnTo>
                <a:lnTo>
                  <a:pt x="223485" y="1853633"/>
                </a:lnTo>
                <a:lnTo>
                  <a:pt x="223014" y="1852186"/>
                </a:lnTo>
                <a:lnTo>
                  <a:pt x="225841" y="1851825"/>
                </a:lnTo>
                <a:lnTo>
                  <a:pt x="227726" y="1849655"/>
                </a:lnTo>
                <a:lnTo>
                  <a:pt x="224899" y="1843508"/>
                </a:lnTo>
                <a:lnTo>
                  <a:pt x="205106" y="1826512"/>
                </a:lnTo>
                <a:lnTo>
                  <a:pt x="196624" y="1819280"/>
                </a:lnTo>
                <a:lnTo>
                  <a:pt x="197095" y="1818195"/>
                </a:lnTo>
                <a:lnTo>
                  <a:pt x="198980" y="1818195"/>
                </a:lnTo>
                <a:lnTo>
                  <a:pt x="182015" y="1798668"/>
                </a:lnTo>
                <a:lnTo>
                  <a:pt x="166464" y="1776248"/>
                </a:lnTo>
                <a:lnTo>
                  <a:pt x="164579" y="1776248"/>
                </a:lnTo>
                <a:lnTo>
                  <a:pt x="165050" y="1778418"/>
                </a:lnTo>
                <a:lnTo>
                  <a:pt x="164107" y="1774440"/>
                </a:lnTo>
                <a:lnTo>
                  <a:pt x="161280" y="1764677"/>
                </a:lnTo>
                <a:lnTo>
                  <a:pt x="158924" y="1762146"/>
                </a:lnTo>
                <a:lnTo>
                  <a:pt x="151384" y="1760699"/>
                </a:lnTo>
                <a:lnTo>
                  <a:pt x="145258" y="1757444"/>
                </a:lnTo>
                <a:lnTo>
                  <a:pt x="154211" y="1769016"/>
                </a:lnTo>
                <a:lnTo>
                  <a:pt x="163636" y="1779865"/>
                </a:lnTo>
                <a:lnTo>
                  <a:pt x="165992" y="1783480"/>
                </a:lnTo>
                <a:lnTo>
                  <a:pt x="166935" y="1789266"/>
                </a:lnTo>
                <a:lnTo>
                  <a:pt x="165521" y="1791074"/>
                </a:lnTo>
                <a:lnTo>
                  <a:pt x="162694" y="1791436"/>
                </a:lnTo>
                <a:lnTo>
                  <a:pt x="156568" y="1788182"/>
                </a:lnTo>
                <a:lnTo>
                  <a:pt x="154211" y="1785288"/>
                </a:lnTo>
                <a:lnTo>
                  <a:pt x="134419" y="1761784"/>
                </a:lnTo>
                <a:lnTo>
                  <a:pt x="99076" y="1714413"/>
                </a:lnTo>
                <a:lnTo>
                  <a:pt x="82582" y="1689823"/>
                </a:lnTo>
                <a:lnTo>
                  <a:pt x="61846" y="1661256"/>
                </a:lnTo>
                <a:lnTo>
                  <a:pt x="23675" y="1601230"/>
                </a:lnTo>
                <a:lnTo>
                  <a:pt x="6710" y="1570492"/>
                </a:lnTo>
                <a:lnTo>
                  <a:pt x="6239" y="1575917"/>
                </a:lnTo>
                <a:lnTo>
                  <a:pt x="1526" y="1584234"/>
                </a:lnTo>
                <a:lnTo>
                  <a:pt x="0" y="1585600"/>
                </a:lnTo>
                <a:lnTo>
                  <a:pt x="0" y="0"/>
                </a:lnTo>
                <a:lnTo>
                  <a:pt x="937967" y="0"/>
                </a:lnTo>
                <a:lnTo>
                  <a:pt x="942042" y="2279"/>
                </a:lnTo>
                <a:lnTo>
                  <a:pt x="974004" y="1247"/>
                </a:lnTo>
                <a:lnTo>
                  <a:pt x="974228" y="861"/>
                </a:lnTo>
                <a:lnTo>
                  <a:pt x="972733" y="0"/>
                </a:lnTo>
                <a:lnTo>
                  <a:pt x="3568260" y="0"/>
                </a:lnTo>
                <a:lnTo>
                  <a:pt x="3567830" y="94"/>
                </a:lnTo>
                <a:lnTo>
                  <a:pt x="3567830" y="2627"/>
                </a:lnTo>
                <a:lnTo>
                  <a:pt x="3559346" y="1904"/>
                </a:lnTo>
                <a:lnTo>
                  <a:pt x="3540022" y="2990"/>
                </a:lnTo>
                <a:lnTo>
                  <a:pt x="3512213" y="8417"/>
                </a:lnTo>
                <a:lnTo>
                  <a:pt x="3496659" y="12396"/>
                </a:lnTo>
                <a:lnTo>
                  <a:pt x="3496188" y="8417"/>
                </a:lnTo>
                <a:lnTo>
                  <a:pt x="3481577" y="13481"/>
                </a:lnTo>
                <a:lnTo>
                  <a:pt x="3448584" y="17821"/>
                </a:lnTo>
                <a:lnTo>
                  <a:pt x="3433500" y="17821"/>
                </a:lnTo>
                <a:lnTo>
                  <a:pt x="3434444" y="18183"/>
                </a:lnTo>
                <a:lnTo>
                  <a:pt x="3436329" y="18183"/>
                </a:lnTo>
                <a:lnTo>
                  <a:pt x="3429259" y="19630"/>
                </a:lnTo>
                <a:lnTo>
                  <a:pt x="3416062" y="20352"/>
                </a:lnTo>
                <a:lnTo>
                  <a:pt x="3408520" y="22886"/>
                </a:lnTo>
                <a:lnTo>
                  <a:pt x="3405692" y="25415"/>
                </a:lnTo>
                <a:lnTo>
                  <a:pt x="3404278" y="23967"/>
                </a:lnTo>
                <a:lnTo>
                  <a:pt x="3405692" y="22521"/>
                </a:lnTo>
                <a:lnTo>
                  <a:pt x="3392966" y="25415"/>
                </a:lnTo>
                <a:lnTo>
                  <a:pt x="3367514" y="30117"/>
                </a:lnTo>
                <a:lnTo>
                  <a:pt x="3358088" y="29032"/>
                </a:lnTo>
                <a:lnTo>
                  <a:pt x="3356202" y="29756"/>
                </a:lnTo>
                <a:lnTo>
                  <a:pt x="3359030" y="31564"/>
                </a:lnTo>
                <a:lnTo>
                  <a:pt x="3357617" y="32287"/>
                </a:lnTo>
                <a:lnTo>
                  <a:pt x="3348190" y="31564"/>
                </a:lnTo>
                <a:lnTo>
                  <a:pt x="3327451" y="35181"/>
                </a:lnTo>
                <a:lnTo>
                  <a:pt x="3316610" y="39159"/>
                </a:lnTo>
                <a:lnTo>
                  <a:pt x="3329808" y="39159"/>
                </a:lnTo>
                <a:lnTo>
                  <a:pt x="3353374" y="40607"/>
                </a:lnTo>
                <a:lnTo>
                  <a:pt x="3368458" y="39159"/>
                </a:lnTo>
                <a:lnTo>
                  <a:pt x="3375056" y="36989"/>
                </a:lnTo>
                <a:lnTo>
                  <a:pt x="3377413" y="39159"/>
                </a:lnTo>
                <a:lnTo>
                  <a:pt x="3372228" y="42054"/>
                </a:lnTo>
                <a:lnTo>
                  <a:pt x="3372228" y="44224"/>
                </a:lnTo>
                <a:lnTo>
                  <a:pt x="3384011" y="40969"/>
                </a:lnTo>
                <a:lnTo>
                  <a:pt x="3400508" y="33733"/>
                </a:lnTo>
                <a:lnTo>
                  <a:pt x="3411819" y="32287"/>
                </a:lnTo>
                <a:lnTo>
                  <a:pt x="3419361" y="33733"/>
                </a:lnTo>
                <a:lnTo>
                  <a:pt x="3413234" y="33371"/>
                </a:lnTo>
                <a:lnTo>
                  <a:pt x="3400508" y="36989"/>
                </a:lnTo>
                <a:lnTo>
                  <a:pt x="3398151" y="40969"/>
                </a:lnTo>
                <a:lnTo>
                  <a:pt x="3394380" y="39884"/>
                </a:lnTo>
                <a:lnTo>
                  <a:pt x="3386839" y="42054"/>
                </a:lnTo>
                <a:lnTo>
                  <a:pt x="3382597" y="42054"/>
                </a:lnTo>
                <a:lnTo>
                  <a:pt x="3385335" y="44155"/>
                </a:lnTo>
                <a:lnTo>
                  <a:pt x="3393497" y="43768"/>
                </a:lnTo>
                <a:lnTo>
                  <a:pt x="3399565" y="42054"/>
                </a:lnTo>
                <a:lnTo>
                  <a:pt x="3407389" y="43112"/>
                </a:lnTo>
                <a:lnTo>
                  <a:pt x="3421295" y="42456"/>
                </a:lnTo>
                <a:lnTo>
                  <a:pt x="3543865" y="37754"/>
                </a:lnTo>
                <a:lnTo>
                  <a:pt x="3549522" y="37754"/>
                </a:lnTo>
                <a:lnTo>
                  <a:pt x="3552351" y="38838"/>
                </a:lnTo>
                <a:lnTo>
                  <a:pt x="3552822" y="40285"/>
                </a:lnTo>
                <a:lnTo>
                  <a:pt x="3548108" y="41371"/>
                </a:lnTo>
                <a:lnTo>
                  <a:pt x="3462780" y="50052"/>
                </a:lnTo>
                <a:lnTo>
                  <a:pt x="3432147" y="52706"/>
                </a:lnTo>
                <a:lnTo>
                  <a:pt x="3433030" y="55076"/>
                </a:lnTo>
                <a:lnTo>
                  <a:pt x="3430201" y="56883"/>
                </a:lnTo>
                <a:lnTo>
                  <a:pt x="3424074" y="55076"/>
                </a:lnTo>
                <a:lnTo>
                  <a:pt x="3420894" y="53681"/>
                </a:lnTo>
                <a:lnTo>
                  <a:pt x="3419943" y="53763"/>
                </a:lnTo>
                <a:lnTo>
                  <a:pt x="3411819" y="55076"/>
                </a:lnTo>
                <a:lnTo>
                  <a:pt x="3401450" y="56160"/>
                </a:lnTo>
                <a:lnTo>
                  <a:pt x="3400978" y="57244"/>
                </a:lnTo>
                <a:lnTo>
                  <a:pt x="3394852" y="57244"/>
                </a:lnTo>
                <a:lnTo>
                  <a:pt x="3391944" y="56188"/>
                </a:lnTo>
                <a:lnTo>
                  <a:pt x="3376802" y="57499"/>
                </a:lnTo>
                <a:lnTo>
                  <a:pt x="3379206" y="59343"/>
                </a:lnTo>
                <a:lnTo>
                  <a:pt x="3379359" y="59406"/>
                </a:lnTo>
                <a:lnTo>
                  <a:pt x="3388252" y="58329"/>
                </a:lnTo>
                <a:lnTo>
                  <a:pt x="3392966" y="59413"/>
                </a:lnTo>
                <a:lnTo>
                  <a:pt x="3394852" y="61944"/>
                </a:lnTo>
                <a:lnTo>
                  <a:pt x="3396266" y="64114"/>
                </a:lnTo>
                <a:lnTo>
                  <a:pt x="3400978" y="64114"/>
                </a:lnTo>
                <a:lnTo>
                  <a:pt x="3411819" y="60859"/>
                </a:lnTo>
                <a:lnTo>
                  <a:pt x="3416062" y="62305"/>
                </a:lnTo>
                <a:lnTo>
                  <a:pt x="3404278" y="65197"/>
                </a:lnTo>
                <a:lnTo>
                  <a:pt x="3388856" y="66937"/>
                </a:lnTo>
                <a:lnTo>
                  <a:pt x="3389039" y="68201"/>
                </a:lnTo>
                <a:lnTo>
                  <a:pt x="3390610" y="67728"/>
                </a:lnTo>
                <a:lnTo>
                  <a:pt x="3396737" y="68812"/>
                </a:lnTo>
                <a:lnTo>
                  <a:pt x="3413234" y="64475"/>
                </a:lnTo>
                <a:lnTo>
                  <a:pt x="3419361" y="60859"/>
                </a:lnTo>
                <a:lnTo>
                  <a:pt x="3441042" y="57244"/>
                </a:lnTo>
                <a:lnTo>
                  <a:pt x="3468851" y="52182"/>
                </a:lnTo>
                <a:lnTo>
                  <a:pt x="3492418" y="51458"/>
                </a:lnTo>
                <a:lnTo>
                  <a:pt x="3542850" y="46757"/>
                </a:lnTo>
                <a:lnTo>
                  <a:pt x="3593754" y="40607"/>
                </a:lnTo>
                <a:lnTo>
                  <a:pt x="3645128" y="37352"/>
                </a:lnTo>
                <a:lnTo>
                  <a:pt x="3670580" y="39159"/>
                </a:lnTo>
                <a:lnTo>
                  <a:pt x="3685192" y="36989"/>
                </a:lnTo>
                <a:lnTo>
                  <a:pt x="3698390" y="32287"/>
                </a:lnTo>
                <a:lnTo>
                  <a:pt x="3696975" y="34458"/>
                </a:lnTo>
                <a:lnTo>
                  <a:pt x="3693676" y="36989"/>
                </a:lnTo>
                <a:lnTo>
                  <a:pt x="3695090" y="37352"/>
                </a:lnTo>
                <a:lnTo>
                  <a:pt x="3697446" y="37352"/>
                </a:lnTo>
                <a:lnTo>
                  <a:pt x="3694147" y="40607"/>
                </a:lnTo>
                <a:lnTo>
                  <a:pt x="3692262" y="44586"/>
                </a:lnTo>
                <a:lnTo>
                  <a:pt x="3700275" y="45310"/>
                </a:lnTo>
                <a:lnTo>
                  <a:pt x="3719128" y="43139"/>
                </a:lnTo>
                <a:lnTo>
                  <a:pt x="3727612" y="45310"/>
                </a:lnTo>
                <a:lnTo>
                  <a:pt x="3726669" y="47480"/>
                </a:lnTo>
                <a:lnTo>
                  <a:pt x="3729025" y="51458"/>
                </a:lnTo>
                <a:lnTo>
                  <a:pt x="3731383" y="52544"/>
                </a:lnTo>
                <a:lnTo>
                  <a:pt x="3733739" y="46757"/>
                </a:lnTo>
                <a:lnTo>
                  <a:pt x="3746465" y="40969"/>
                </a:lnTo>
                <a:lnTo>
                  <a:pt x="3751179" y="36989"/>
                </a:lnTo>
                <a:lnTo>
                  <a:pt x="3755420" y="36989"/>
                </a:lnTo>
                <a:lnTo>
                  <a:pt x="3758248" y="38436"/>
                </a:lnTo>
                <a:lnTo>
                  <a:pt x="3752592" y="39521"/>
                </a:lnTo>
                <a:lnTo>
                  <a:pt x="3745051" y="44224"/>
                </a:lnTo>
                <a:lnTo>
                  <a:pt x="3738924" y="45310"/>
                </a:lnTo>
                <a:lnTo>
                  <a:pt x="3738924" y="47841"/>
                </a:lnTo>
                <a:lnTo>
                  <a:pt x="3743166" y="48203"/>
                </a:lnTo>
                <a:lnTo>
                  <a:pt x="3745051" y="48926"/>
                </a:lnTo>
                <a:lnTo>
                  <a:pt x="3741751" y="51097"/>
                </a:lnTo>
                <a:lnTo>
                  <a:pt x="3736096" y="52182"/>
                </a:lnTo>
                <a:lnTo>
                  <a:pt x="3737510" y="53991"/>
                </a:lnTo>
                <a:lnTo>
                  <a:pt x="3737038" y="56160"/>
                </a:lnTo>
                <a:lnTo>
                  <a:pt x="3740338" y="55798"/>
                </a:lnTo>
                <a:lnTo>
                  <a:pt x="3743637" y="53991"/>
                </a:lnTo>
                <a:lnTo>
                  <a:pt x="3744580" y="52182"/>
                </a:lnTo>
                <a:lnTo>
                  <a:pt x="3755892" y="52182"/>
                </a:lnTo>
                <a:lnTo>
                  <a:pt x="3767676" y="50012"/>
                </a:lnTo>
                <a:lnTo>
                  <a:pt x="3772388" y="52182"/>
                </a:lnTo>
                <a:lnTo>
                  <a:pt x="3783228" y="52544"/>
                </a:lnTo>
                <a:lnTo>
                  <a:pt x="3799254" y="49289"/>
                </a:lnTo>
                <a:lnTo>
                  <a:pt x="3809152" y="46757"/>
                </a:lnTo>
                <a:lnTo>
                  <a:pt x="3811509" y="47480"/>
                </a:lnTo>
                <a:lnTo>
                  <a:pt x="3814337" y="48926"/>
                </a:lnTo>
                <a:lnTo>
                  <a:pt x="3831776" y="47480"/>
                </a:lnTo>
                <a:lnTo>
                  <a:pt x="3861941" y="41692"/>
                </a:lnTo>
                <a:lnTo>
                  <a:pt x="3880795" y="40969"/>
                </a:lnTo>
                <a:lnTo>
                  <a:pt x="3888807" y="42777"/>
                </a:lnTo>
                <a:lnTo>
                  <a:pt x="3891636" y="40969"/>
                </a:lnTo>
                <a:lnTo>
                  <a:pt x="3897292" y="43139"/>
                </a:lnTo>
                <a:lnTo>
                  <a:pt x="3898705" y="45672"/>
                </a:lnTo>
                <a:lnTo>
                  <a:pt x="3894463" y="48203"/>
                </a:lnTo>
                <a:lnTo>
                  <a:pt x="3883623" y="52182"/>
                </a:lnTo>
                <a:lnTo>
                  <a:pt x="3880323" y="55076"/>
                </a:lnTo>
                <a:lnTo>
                  <a:pt x="3881737" y="57244"/>
                </a:lnTo>
                <a:lnTo>
                  <a:pt x="3885037" y="60498"/>
                </a:lnTo>
                <a:lnTo>
                  <a:pt x="3887865" y="60498"/>
                </a:lnTo>
                <a:lnTo>
                  <a:pt x="3890222" y="58690"/>
                </a:lnTo>
                <a:lnTo>
                  <a:pt x="3894934" y="58329"/>
                </a:lnTo>
                <a:lnTo>
                  <a:pt x="3896349" y="56883"/>
                </a:lnTo>
                <a:lnTo>
                  <a:pt x="3895877" y="54714"/>
                </a:lnTo>
                <a:lnTo>
                  <a:pt x="3897763" y="55076"/>
                </a:lnTo>
                <a:lnTo>
                  <a:pt x="3896349" y="59774"/>
                </a:lnTo>
                <a:lnTo>
                  <a:pt x="3905304" y="59413"/>
                </a:lnTo>
                <a:lnTo>
                  <a:pt x="3918973" y="64114"/>
                </a:lnTo>
                <a:lnTo>
                  <a:pt x="3925100" y="64475"/>
                </a:lnTo>
                <a:lnTo>
                  <a:pt x="3922272" y="65919"/>
                </a:lnTo>
                <a:lnTo>
                  <a:pt x="3915673" y="65919"/>
                </a:lnTo>
                <a:lnTo>
                  <a:pt x="3903419" y="64114"/>
                </a:lnTo>
                <a:lnTo>
                  <a:pt x="3892578" y="65559"/>
                </a:lnTo>
                <a:lnTo>
                  <a:pt x="3891164" y="67728"/>
                </a:lnTo>
                <a:lnTo>
                  <a:pt x="3892578" y="71707"/>
                </a:lnTo>
                <a:lnTo>
                  <a:pt x="3894463" y="73876"/>
                </a:lnTo>
                <a:lnTo>
                  <a:pt x="3902476" y="73876"/>
                </a:lnTo>
                <a:lnTo>
                  <a:pt x="3905775" y="74237"/>
                </a:lnTo>
                <a:lnTo>
                  <a:pt x="3903890" y="77131"/>
                </a:lnTo>
                <a:lnTo>
                  <a:pt x="3896349" y="77131"/>
                </a:lnTo>
                <a:lnTo>
                  <a:pt x="3893992" y="80025"/>
                </a:lnTo>
                <a:lnTo>
                  <a:pt x="3886922" y="78579"/>
                </a:lnTo>
                <a:lnTo>
                  <a:pt x="3873254" y="78939"/>
                </a:lnTo>
                <a:lnTo>
                  <a:pt x="3868069" y="82194"/>
                </a:lnTo>
                <a:lnTo>
                  <a:pt x="3868069" y="85446"/>
                </a:lnTo>
                <a:lnTo>
                  <a:pt x="3842145" y="87254"/>
                </a:lnTo>
                <a:lnTo>
                  <a:pt x="3790770" y="96293"/>
                </a:lnTo>
                <a:lnTo>
                  <a:pt x="3740338" y="106777"/>
                </a:lnTo>
                <a:lnTo>
                  <a:pt x="3690848" y="114372"/>
                </a:lnTo>
                <a:lnTo>
                  <a:pt x="3667282" y="115094"/>
                </a:lnTo>
                <a:lnTo>
                  <a:pt x="3665868" y="115455"/>
                </a:lnTo>
                <a:lnTo>
                  <a:pt x="3667282" y="117265"/>
                </a:lnTo>
                <a:lnTo>
                  <a:pt x="3665868" y="117986"/>
                </a:lnTo>
                <a:lnTo>
                  <a:pt x="3662097" y="117265"/>
                </a:lnTo>
                <a:lnTo>
                  <a:pt x="3655969" y="119073"/>
                </a:lnTo>
                <a:lnTo>
                  <a:pt x="3652670" y="118712"/>
                </a:lnTo>
                <a:lnTo>
                  <a:pt x="3656912" y="121242"/>
                </a:lnTo>
                <a:lnTo>
                  <a:pt x="3667753" y="120158"/>
                </a:lnTo>
                <a:lnTo>
                  <a:pt x="3672466" y="118712"/>
                </a:lnTo>
                <a:lnTo>
                  <a:pt x="3684249" y="117986"/>
                </a:lnTo>
                <a:lnTo>
                  <a:pt x="3696032" y="117626"/>
                </a:lnTo>
                <a:lnTo>
                  <a:pt x="3717242" y="115094"/>
                </a:lnTo>
                <a:lnTo>
                  <a:pt x="3745051" y="112924"/>
                </a:lnTo>
                <a:lnTo>
                  <a:pt x="3746936" y="115094"/>
                </a:lnTo>
                <a:lnTo>
                  <a:pt x="3752121" y="116178"/>
                </a:lnTo>
                <a:lnTo>
                  <a:pt x="3760605" y="114372"/>
                </a:lnTo>
                <a:lnTo>
                  <a:pt x="3766261" y="114009"/>
                </a:lnTo>
                <a:lnTo>
                  <a:pt x="3762962" y="116540"/>
                </a:lnTo>
                <a:lnTo>
                  <a:pt x="3749294" y="117626"/>
                </a:lnTo>
                <a:lnTo>
                  <a:pt x="3744580" y="117265"/>
                </a:lnTo>
                <a:lnTo>
                  <a:pt x="3738924" y="121966"/>
                </a:lnTo>
                <a:lnTo>
                  <a:pt x="3729968" y="125945"/>
                </a:lnTo>
                <a:lnTo>
                  <a:pt x="3729497" y="122689"/>
                </a:lnTo>
                <a:lnTo>
                  <a:pt x="3726669" y="124500"/>
                </a:lnTo>
                <a:lnTo>
                  <a:pt x="3721956" y="124500"/>
                </a:lnTo>
                <a:lnTo>
                  <a:pt x="3722898" y="126306"/>
                </a:lnTo>
                <a:lnTo>
                  <a:pt x="3723842" y="128477"/>
                </a:lnTo>
                <a:lnTo>
                  <a:pt x="3721956" y="127031"/>
                </a:lnTo>
                <a:lnTo>
                  <a:pt x="3717242" y="127031"/>
                </a:lnTo>
                <a:lnTo>
                  <a:pt x="3709701" y="129561"/>
                </a:lnTo>
                <a:lnTo>
                  <a:pt x="3706402" y="132094"/>
                </a:lnTo>
                <a:lnTo>
                  <a:pt x="3704516" y="131732"/>
                </a:lnTo>
                <a:lnTo>
                  <a:pt x="3706402" y="129200"/>
                </a:lnTo>
                <a:lnTo>
                  <a:pt x="3706402" y="128115"/>
                </a:lnTo>
                <a:lnTo>
                  <a:pt x="3702160" y="129561"/>
                </a:lnTo>
                <a:lnTo>
                  <a:pt x="3697446" y="129200"/>
                </a:lnTo>
                <a:lnTo>
                  <a:pt x="3696032" y="129561"/>
                </a:lnTo>
                <a:lnTo>
                  <a:pt x="3698390" y="131732"/>
                </a:lnTo>
                <a:lnTo>
                  <a:pt x="3699803" y="131732"/>
                </a:lnTo>
                <a:lnTo>
                  <a:pt x="3694147" y="132094"/>
                </a:lnTo>
                <a:lnTo>
                  <a:pt x="3686606" y="134261"/>
                </a:lnTo>
                <a:lnTo>
                  <a:pt x="3687549" y="136431"/>
                </a:lnTo>
                <a:lnTo>
                  <a:pt x="3691320" y="136431"/>
                </a:lnTo>
                <a:lnTo>
                  <a:pt x="3689905" y="137876"/>
                </a:lnTo>
                <a:lnTo>
                  <a:pt x="3703102" y="138962"/>
                </a:lnTo>
                <a:lnTo>
                  <a:pt x="3715357" y="141131"/>
                </a:lnTo>
                <a:lnTo>
                  <a:pt x="3712529" y="142216"/>
                </a:lnTo>
                <a:lnTo>
                  <a:pt x="3698390" y="142578"/>
                </a:lnTo>
                <a:lnTo>
                  <a:pt x="3695090" y="144745"/>
                </a:lnTo>
                <a:lnTo>
                  <a:pt x="3702160" y="146916"/>
                </a:lnTo>
                <a:lnTo>
                  <a:pt x="3718185" y="145832"/>
                </a:lnTo>
                <a:lnTo>
                  <a:pt x="3724784" y="144023"/>
                </a:lnTo>
                <a:lnTo>
                  <a:pt x="3723370" y="146193"/>
                </a:lnTo>
                <a:lnTo>
                  <a:pt x="3718185" y="148362"/>
                </a:lnTo>
                <a:lnTo>
                  <a:pt x="3713943" y="148362"/>
                </a:lnTo>
                <a:lnTo>
                  <a:pt x="3714414" y="149447"/>
                </a:lnTo>
                <a:lnTo>
                  <a:pt x="3716772" y="149447"/>
                </a:lnTo>
                <a:lnTo>
                  <a:pt x="3715357" y="150533"/>
                </a:lnTo>
                <a:lnTo>
                  <a:pt x="3713001" y="150533"/>
                </a:lnTo>
                <a:lnTo>
                  <a:pt x="3726669" y="150895"/>
                </a:lnTo>
                <a:lnTo>
                  <a:pt x="3741751" y="151980"/>
                </a:lnTo>
                <a:lnTo>
                  <a:pt x="3741751" y="154507"/>
                </a:lnTo>
                <a:lnTo>
                  <a:pt x="3745994" y="155590"/>
                </a:lnTo>
                <a:lnTo>
                  <a:pt x="3754006" y="154507"/>
                </a:lnTo>
                <a:lnTo>
                  <a:pt x="3757306" y="156677"/>
                </a:lnTo>
                <a:lnTo>
                  <a:pt x="3740809" y="157761"/>
                </a:lnTo>
                <a:lnTo>
                  <a:pt x="3723370" y="162828"/>
                </a:lnTo>
                <a:lnTo>
                  <a:pt x="3711116" y="164634"/>
                </a:lnTo>
                <a:lnTo>
                  <a:pt x="3703102" y="163912"/>
                </a:lnTo>
                <a:lnTo>
                  <a:pt x="3701217" y="165355"/>
                </a:lnTo>
                <a:lnTo>
                  <a:pt x="3702160" y="166080"/>
                </a:lnTo>
                <a:lnTo>
                  <a:pt x="3698390" y="168247"/>
                </a:lnTo>
                <a:lnTo>
                  <a:pt x="3685192" y="169331"/>
                </a:lnTo>
                <a:lnTo>
                  <a:pt x="3681421" y="171139"/>
                </a:lnTo>
                <a:lnTo>
                  <a:pt x="3678122" y="169331"/>
                </a:lnTo>
                <a:lnTo>
                  <a:pt x="3670580" y="168608"/>
                </a:lnTo>
                <a:lnTo>
                  <a:pt x="3658798" y="171864"/>
                </a:lnTo>
                <a:lnTo>
                  <a:pt x="3651256" y="173310"/>
                </a:lnTo>
                <a:lnTo>
                  <a:pt x="3635231" y="171139"/>
                </a:lnTo>
                <a:lnTo>
                  <a:pt x="3590454" y="174395"/>
                </a:lnTo>
                <a:lnTo>
                  <a:pt x="3572544" y="173310"/>
                </a:lnTo>
                <a:lnTo>
                  <a:pt x="3571130" y="175840"/>
                </a:lnTo>
                <a:lnTo>
                  <a:pt x="3563117" y="175840"/>
                </a:lnTo>
                <a:lnTo>
                  <a:pt x="3558404" y="179097"/>
                </a:lnTo>
                <a:lnTo>
                  <a:pt x="3559346" y="177650"/>
                </a:lnTo>
                <a:lnTo>
                  <a:pt x="3560289" y="175480"/>
                </a:lnTo>
                <a:lnTo>
                  <a:pt x="3549448" y="179458"/>
                </a:lnTo>
                <a:lnTo>
                  <a:pt x="3528710" y="184884"/>
                </a:lnTo>
                <a:lnTo>
                  <a:pt x="3518341" y="188863"/>
                </a:lnTo>
                <a:lnTo>
                  <a:pt x="3519755" y="189947"/>
                </a:lnTo>
                <a:lnTo>
                  <a:pt x="3525882" y="188863"/>
                </a:lnTo>
                <a:lnTo>
                  <a:pt x="3526353" y="191393"/>
                </a:lnTo>
                <a:lnTo>
                  <a:pt x="3515512" y="192116"/>
                </a:lnTo>
                <a:lnTo>
                  <a:pt x="3500901" y="193562"/>
                </a:lnTo>
                <a:lnTo>
                  <a:pt x="3493360" y="197900"/>
                </a:lnTo>
                <a:lnTo>
                  <a:pt x="3490532" y="195369"/>
                </a:lnTo>
                <a:lnTo>
                  <a:pt x="3486290" y="194285"/>
                </a:lnTo>
                <a:lnTo>
                  <a:pt x="3485348" y="195369"/>
                </a:lnTo>
                <a:lnTo>
                  <a:pt x="3484404" y="198260"/>
                </a:lnTo>
                <a:lnTo>
                  <a:pt x="3481577" y="198985"/>
                </a:lnTo>
                <a:lnTo>
                  <a:pt x="3482519" y="196092"/>
                </a:lnTo>
                <a:lnTo>
                  <a:pt x="3483933" y="194285"/>
                </a:lnTo>
                <a:lnTo>
                  <a:pt x="3476863" y="196817"/>
                </a:lnTo>
                <a:lnTo>
                  <a:pt x="3466966" y="196817"/>
                </a:lnTo>
                <a:lnTo>
                  <a:pt x="3470264" y="199347"/>
                </a:lnTo>
                <a:lnTo>
                  <a:pt x="3470736" y="202967"/>
                </a:lnTo>
                <a:lnTo>
                  <a:pt x="3473564" y="202603"/>
                </a:lnTo>
                <a:lnTo>
                  <a:pt x="3475449" y="199710"/>
                </a:lnTo>
                <a:lnTo>
                  <a:pt x="3479692" y="199710"/>
                </a:lnTo>
                <a:lnTo>
                  <a:pt x="3476863" y="202603"/>
                </a:lnTo>
                <a:lnTo>
                  <a:pt x="3469322" y="205498"/>
                </a:lnTo>
                <a:lnTo>
                  <a:pt x="3467437" y="208390"/>
                </a:lnTo>
                <a:lnTo>
                  <a:pt x="3466966" y="208390"/>
                </a:lnTo>
                <a:lnTo>
                  <a:pt x="3467437" y="204412"/>
                </a:lnTo>
                <a:lnTo>
                  <a:pt x="3469322" y="204050"/>
                </a:lnTo>
                <a:lnTo>
                  <a:pt x="3468379" y="199710"/>
                </a:lnTo>
                <a:lnTo>
                  <a:pt x="3458482" y="198985"/>
                </a:lnTo>
                <a:lnTo>
                  <a:pt x="3454711" y="201520"/>
                </a:lnTo>
                <a:lnTo>
                  <a:pt x="3456125" y="201881"/>
                </a:lnTo>
                <a:lnTo>
                  <a:pt x="3458482" y="201881"/>
                </a:lnTo>
                <a:lnTo>
                  <a:pt x="3456596" y="205135"/>
                </a:lnTo>
                <a:lnTo>
                  <a:pt x="3453296" y="207665"/>
                </a:lnTo>
                <a:lnTo>
                  <a:pt x="3451882" y="203688"/>
                </a:lnTo>
                <a:lnTo>
                  <a:pt x="3446226" y="199710"/>
                </a:lnTo>
                <a:lnTo>
                  <a:pt x="3442927" y="201520"/>
                </a:lnTo>
                <a:lnTo>
                  <a:pt x="3432086" y="201881"/>
                </a:lnTo>
                <a:lnTo>
                  <a:pt x="3428788" y="203688"/>
                </a:lnTo>
                <a:lnTo>
                  <a:pt x="3431615" y="204412"/>
                </a:lnTo>
                <a:lnTo>
                  <a:pt x="3437743" y="204050"/>
                </a:lnTo>
                <a:lnTo>
                  <a:pt x="3439628" y="205135"/>
                </a:lnTo>
                <a:lnTo>
                  <a:pt x="3440100" y="206581"/>
                </a:lnTo>
                <a:lnTo>
                  <a:pt x="3435386" y="205135"/>
                </a:lnTo>
                <a:lnTo>
                  <a:pt x="3430201" y="207665"/>
                </a:lnTo>
                <a:lnTo>
                  <a:pt x="3427374" y="210193"/>
                </a:lnTo>
                <a:lnTo>
                  <a:pt x="3427374" y="208390"/>
                </a:lnTo>
                <a:lnTo>
                  <a:pt x="3421246" y="207303"/>
                </a:lnTo>
                <a:lnTo>
                  <a:pt x="3413234" y="208390"/>
                </a:lnTo>
                <a:lnTo>
                  <a:pt x="3407106" y="212005"/>
                </a:lnTo>
                <a:lnTo>
                  <a:pt x="3405692" y="214533"/>
                </a:lnTo>
                <a:lnTo>
                  <a:pt x="3402864" y="214533"/>
                </a:lnTo>
                <a:lnTo>
                  <a:pt x="3398151" y="212005"/>
                </a:lnTo>
                <a:lnTo>
                  <a:pt x="3396737" y="213809"/>
                </a:lnTo>
                <a:lnTo>
                  <a:pt x="3394380" y="212005"/>
                </a:lnTo>
                <a:lnTo>
                  <a:pt x="3386839" y="211278"/>
                </a:lnTo>
                <a:lnTo>
                  <a:pt x="3382126" y="211278"/>
                </a:lnTo>
                <a:lnTo>
                  <a:pt x="3382597" y="212725"/>
                </a:lnTo>
                <a:lnTo>
                  <a:pt x="3384482" y="213445"/>
                </a:lnTo>
                <a:lnTo>
                  <a:pt x="3382126" y="214533"/>
                </a:lnTo>
                <a:lnTo>
                  <a:pt x="3373642" y="212005"/>
                </a:lnTo>
                <a:lnTo>
                  <a:pt x="3368458" y="212364"/>
                </a:lnTo>
                <a:lnTo>
                  <a:pt x="3367043" y="214894"/>
                </a:lnTo>
                <a:lnTo>
                  <a:pt x="3366572" y="213445"/>
                </a:lnTo>
                <a:lnTo>
                  <a:pt x="3365158" y="212725"/>
                </a:lnTo>
                <a:lnTo>
                  <a:pt x="3365158" y="214533"/>
                </a:lnTo>
                <a:lnTo>
                  <a:pt x="3362802" y="215982"/>
                </a:lnTo>
                <a:lnTo>
                  <a:pt x="3360444" y="215620"/>
                </a:lnTo>
                <a:lnTo>
                  <a:pt x="3361387" y="212364"/>
                </a:lnTo>
                <a:lnTo>
                  <a:pt x="3356674" y="216707"/>
                </a:lnTo>
                <a:lnTo>
                  <a:pt x="3350547" y="220684"/>
                </a:lnTo>
                <a:lnTo>
                  <a:pt x="3350547" y="219236"/>
                </a:lnTo>
                <a:lnTo>
                  <a:pt x="3347247" y="217069"/>
                </a:lnTo>
                <a:lnTo>
                  <a:pt x="3343948" y="217069"/>
                </a:lnTo>
                <a:lnTo>
                  <a:pt x="3345833" y="218514"/>
                </a:lnTo>
                <a:lnTo>
                  <a:pt x="3345362" y="220684"/>
                </a:lnTo>
                <a:lnTo>
                  <a:pt x="3339235" y="221408"/>
                </a:lnTo>
                <a:lnTo>
                  <a:pt x="3337350" y="218514"/>
                </a:lnTo>
                <a:lnTo>
                  <a:pt x="3335936" y="219236"/>
                </a:lnTo>
                <a:lnTo>
                  <a:pt x="3333579" y="222131"/>
                </a:lnTo>
                <a:lnTo>
                  <a:pt x="3335936" y="223215"/>
                </a:lnTo>
                <a:lnTo>
                  <a:pt x="3333579" y="222854"/>
                </a:lnTo>
                <a:lnTo>
                  <a:pt x="3327451" y="221408"/>
                </a:lnTo>
                <a:lnTo>
                  <a:pt x="3324152" y="222131"/>
                </a:lnTo>
                <a:lnTo>
                  <a:pt x="3322738" y="224300"/>
                </a:lnTo>
                <a:lnTo>
                  <a:pt x="3319439" y="222854"/>
                </a:lnTo>
                <a:lnTo>
                  <a:pt x="3311426" y="222854"/>
                </a:lnTo>
                <a:lnTo>
                  <a:pt x="3301057" y="226470"/>
                </a:lnTo>
                <a:lnTo>
                  <a:pt x="3299172" y="230448"/>
                </a:lnTo>
                <a:lnTo>
                  <a:pt x="3295872" y="232255"/>
                </a:lnTo>
                <a:lnTo>
                  <a:pt x="3291158" y="230448"/>
                </a:lnTo>
                <a:lnTo>
                  <a:pt x="3289744" y="231171"/>
                </a:lnTo>
                <a:lnTo>
                  <a:pt x="3288802" y="233702"/>
                </a:lnTo>
                <a:lnTo>
                  <a:pt x="3286446" y="234424"/>
                </a:lnTo>
                <a:lnTo>
                  <a:pt x="3298228" y="234787"/>
                </a:lnTo>
                <a:lnTo>
                  <a:pt x="3313311" y="232620"/>
                </a:lnTo>
                <a:lnTo>
                  <a:pt x="3311898" y="230448"/>
                </a:lnTo>
                <a:lnTo>
                  <a:pt x="3305770" y="230086"/>
                </a:lnTo>
                <a:lnTo>
                  <a:pt x="3305299" y="227917"/>
                </a:lnTo>
                <a:lnTo>
                  <a:pt x="3309540" y="227917"/>
                </a:lnTo>
                <a:lnTo>
                  <a:pt x="3311898" y="223938"/>
                </a:lnTo>
                <a:lnTo>
                  <a:pt x="3316139" y="223938"/>
                </a:lnTo>
                <a:lnTo>
                  <a:pt x="3314725" y="225023"/>
                </a:lnTo>
                <a:lnTo>
                  <a:pt x="3312840" y="225386"/>
                </a:lnTo>
                <a:lnTo>
                  <a:pt x="3316139" y="229003"/>
                </a:lnTo>
                <a:lnTo>
                  <a:pt x="3327451" y="232255"/>
                </a:lnTo>
                <a:lnTo>
                  <a:pt x="3334521" y="232620"/>
                </a:lnTo>
                <a:lnTo>
                  <a:pt x="3330280" y="234787"/>
                </a:lnTo>
                <a:lnTo>
                  <a:pt x="3320853" y="233702"/>
                </a:lnTo>
                <a:lnTo>
                  <a:pt x="3317554" y="232255"/>
                </a:lnTo>
                <a:lnTo>
                  <a:pt x="3311898" y="235148"/>
                </a:lnTo>
                <a:lnTo>
                  <a:pt x="3301057" y="237320"/>
                </a:lnTo>
                <a:lnTo>
                  <a:pt x="3297286" y="240935"/>
                </a:lnTo>
                <a:lnTo>
                  <a:pt x="3297286" y="244552"/>
                </a:lnTo>
                <a:lnTo>
                  <a:pt x="3294458" y="243468"/>
                </a:lnTo>
                <a:lnTo>
                  <a:pt x="3289744" y="244190"/>
                </a:lnTo>
                <a:lnTo>
                  <a:pt x="3284088" y="248169"/>
                </a:lnTo>
                <a:lnTo>
                  <a:pt x="3280318" y="251425"/>
                </a:lnTo>
                <a:lnTo>
                  <a:pt x="3277962" y="249978"/>
                </a:lnTo>
                <a:lnTo>
                  <a:pt x="3279376" y="248169"/>
                </a:lnTo>
                <a:lnTo>
                  <a:pt x="3285032" y="246361"/>
                </a:lnTo>
                <a:lnTo>
                  <a:pt x="3286917" y="244552"/>
                </a:lnTo>
                <a:lnTo>
                  <a:pt x="3285502" y="243106"/>
                </a:lnTo>
                <a:lnTo>
                  <a:pt x="3283617" y="243468"/>
                </a:lnTo>
                <a:lnTo>
                  <a:pt x="3278904" y="246722"/>
                </a:lnTo>
                <a:lnTo>
                  <a:pt x="3275605" y="245637"/>
                </a:lnTo>
                <a:lnTo>
                  <a:pt x="3274191" y="246722"/>
                </a:lnTo>
                <a:lnTo>
                  <a:pt x="3277490" y="249255"/>
                </a:lnTo>
                <a:lnTo>
                  <a:pt x="3276076" y="251063"/>
                </a:lnTo>
                <a:lnTo>
                  <a:pt x="3266650" y="251063"/>
                </a:lnTo>
                <a:lnTo>
                  <a:pt x="3245440" y="250340"/>
                </a:lnTo>
                <a:lnTo>
                  <a:pt x="3237427" y="253595"/>
                </a:lnTo>
                <a:lnTo>
                  <a:pt x="3239312" y="254678"/>
                </a:lnTo>
                <a:lnTo>
                  <a:pt x="3242612" y="253955"/>
                </a:lnTo>
                <a:lnTo>
                  <a:pt x="3239312" y="255761"/>
                </a:lnTo>
                <a:lnTo>
                  <a:pt x="3239312" y="258293"/>
                </a:lnTo>
                <a:lnTo>
                  <a:pt x="3236013" y="257568"/>
                </a:lnTo>
                <a:lnTo>
                  <a:pt x="3236484" y="258656"/>
                </a:lnTo>
                <a:lnTo>
                  <a:pt x="3234128" y="259379"/>
                </a:lnTo>
                <a:lnTo>
                  <a:pt x="3225643" y="256484"/>
                </a:lnTo>
                <a:lnTo>
                  <a:pt x="3222345" y="257568"/>
                </a:lnTo>
                <a:lnTo>
                  <a:pt x="3223287" y="256484"/>
                </a:lnTo>
                <a:lnTo>
                  <a:pt x="3223287" y="254678"/>
                </a:lnTo>
                <a:lnTo>
                  <a:pt x="3218573" y="255039"/>
                </a:lnTo>
                <a:lnTo>
                  <a:pt x="3219045" y="256484"/>
                </a:lnTo>
                <a:lnTo>
                  <a:pt x="3220930" y="257207"/>
                </a:lnTo>
                <a:lnTo>
                  <a:pt x="3204905" y="257568"/>
                </a:lnTo>
                <a:lnTo>
                  <a:pt x="3171441" y="260101"/>
                </a:lnTo>
                <a:lnTo>
                  <a:pt x="3155886" y="259379"/>
                </a:lnTo>
                <a:lnTo>
                  <a:pt x="3155416" y="260101"/>
                </a:lnTo>
                <a:lnTo>
                  <a:pt x="3158715" y="260822"/>
                </a:lnTo>
                <a:lnTo>
                  <a:pt x="3158680" y="260856"/>
                </a:lnTo>
                <a:lnTo>
                  <a:pt x="3159840" y="260856"/>
                </a:lnTo>
                <a:lnTo>
                  <a:pt x="3161256" y="262664"/>
                </a:lnTo>
                <a:lnTo>
                  <a:pt x="3160784" y="264120"/>
                </a:lnTo>
                <a:lnTo>
                  <a:pt x="3157006" y="264841"/>
                </a:lnTo>
                <a:lnTo>
                  <a:pt x="3097529" y="269744"/>
                </a:lnTo>
                <a:lnTo>
                  <a:pt x="3152789" y="267573"/>
                </a:lnTo>
                <a:lnTo>
                  <a:pt x="3160096" y="267573"/>
                </a:lnTo>
                <a:lnTo>
                  <a:pt x="3161256" y="267340"/>
                </a:lnTo>
                <a:lnTo>
                  <a:pt x="3161130" y="267573"/>
                </a:lnTo>
                <a:lnTo>
                  <a:pt x="3211656" y="267573"/>
                </a:lnTo>
                <a:lnTo>
                  <a:pt x="3223758" y="265888"/>
                </a:lnTo>
                <a:lnTo>
                  <a:pt x="3244025" y="262267"/>
                </a:lnTo>
                <a:lnTo>
                  <a:pt x="3244205" y="262251"/>
                </a:lnTo>
                <a:lnTo>
                  <a:pt x="3322510" y="247506"/>
                </a:lnTo>
                <a:lnTo>
                  <a:pt x="3345473" y="243424"/>
                </a:lnTo>
                <a:lnTo>
                  <a:pt x="3342216" y="242255"/>
                </a:lnTo>
                <a:lnTo>
                  <a:pt x="3343674" y="240220"/>
                </a:lnTo>
                <a:lnTo>
                  <a:pt x="3345618" y="239000"/>
                </a:lnTo>
                <a:lnTo>
                  <a:pt x="3344160" y="236966"/>
                </a:lnTo>
                <a:lnTo>
                  <a:pt x="3349020" y="239000"/>
                </a:lnTo>
                <a:lnTo>
                  <a:pt x="3357768" y="238186"/>
                </a:lnTo>
                <a:lnTo>
                  <a:pt x="3354366" y="240220"/>
                </a:lnTo>
                <a:lnTo>
                  <a:pt x="3346020" y="243326"/>
                </a:lnTo>
                <a:lnTo>
                  <a:pt x="3375702" y="238050"/>
                </a:lnTo>
                <a:lnTo>
                  <a:pt x="3372309" y="238050"/>
                </a:lnTo>
                <a:lnTo>
                  <a:pt x="3372712" y="235338"/>
                </a:lnTo>
                <a:lnTo>
                  <a:pt x="3371905" y="232627"/>
                </a:lnTo>
                <a:lnTo>
                  <a:pt x="3374732" y="234952"/>
                </a:lnTo>
                <a:lnTo>
                  <a:pt x="3377560" y="236500"/>
                </a:lnTo>
                <a:lnTo>
                  <a:pt x="3375998" y="237997"/>
                </a:lnTo>
                <a:lnTo>
                  <a:pt x="3385640" y="236284"/>
                </a:lnTo>
                <a:lnTo>
                  <a:pt x="3479391" y="223258"/>
                </a:lnTo>
                <a:lnTo>
                  <a:pt x="3542990" y="218556"/>
                </a:lnTo>
                <a:lnTo>
                  <a:pt x="3576439" y="217471"/>
                </a:lnTo>
                <a:lnTo>
                  <a:pt x="3585390" y="217471"/>
                </a:lnTo>
                <a:lnTo>
                  <a:pt x="3598582" y="222172"/>
                </a:lnTo>
                <a:lnTo>
                  <a:pt x="3600938" y="225792"/>
                </a:lnTo>
                <a:lnTo>
                  <a:pt x="3600938" y="228099"/>
                </a:lnTo>
                <a:lnTo>
                  <a:pt x="3602709" y="227554"/>
                </a:lnTo>
                <a:lnTo>
                  <a:pt x="3610721" y="227554"/>
                </a:lnTo>
                <a:lnTo>
                  <a:pt x="3615435" y="229003"/>
                </a:lnTo>
                <a:lnTo>
                  <a:pt x="3614020" y="230086"/>
                </a:lnTo>
                <a:lnTo>
                  <a:pt x="3609308" y="227917"/>
                </a:lnTo>
                <a:lnTo>
                  <a:pt x="3605065" y="229003"/>
                </a:lnTo>
                <a:lnTo>
                  <a:pt x="3609308" y="232255"/>
                </a:lnTo>
                <a:lnTo>
                  <a:pt x="3620148" y="233702"/>
                </a:lnTo>
                <a:lnTo>
                  <a:pt x="3625804" y="233341"/>
                </a:lnTo>
                <a:lnTo>
                  <a:pt x="3624390" y="235872"/>
                </a:lnTo>
                <a:lnTo>
                  <a:pt x="3619676" y="238403"/>
                </a:lnTo>
                <a:lnTo>
                  <a:pt x="3618734" y="241658"/>
                </a:lnTo>
                <a:lnTo>
                  <a:pt x="3612135" y="238764"/>
                </a:lnTo>
                <a:lnTo>
                  <a:pt x="3598938" y="240573"/>
                </a:lnTo>
                <a:lnTo>
                  <a:pt x="3590454" y="242020"/>
                </a:lnTo>
                <a:lnTo>
                  <a:pt x="3592339" y="240573"/>
                </a:lnTo>
                <a:lnTo>
                  <a:pt x="3593754" y="238403"/>
                </a:lnTo>
                <a:lnTo>
                  <a:pt x="3581970" y="241658"/>
                </a:lnTo>
                <a:lnTo>
                  <a:pt x="3572544" y="244552"/>
                </a:lnTo>
                <a:lnTo>
                  <a:pt x="3565945" y="243106"/>
                </a:lnTo>
                <a:lnTo>
                  <a:pt x="3549448" y="245276"/>
                </a:lnTo>
                <a:lnTo>
                  <a:pt x="3538608" y="245637"/>
                </a:lnTo>
                <a:lnTo>
                  <a:pt x="3536722" y="247084"/>
                </a:lnTo>
                <a:lnTo>
                  <a:pt x="3538137" y="251063"/>
                </a:lnTo>
                <a:lnTo>
                  <a:pt x="3534837" y="251425"/>
                </a:lnTo>
                <a:lnTo>
                  <a:pt x="3533423" y="247807"/>
                </a:lnTo>
                <a:lnTo>
                  <a:pt x="3526353" y="246722"/>
                </a:lnTo>
                <a:lnTo>
                  <a:pt x="3517870" y="248893"/>
                </a:lnTo>
                <a:lnTo>
                  <a:pt x="3508442" y="249978"/>
                </a:lnTo>
                <a:lnTo>
                  <a:pt x="3504200" y="247807"/>
                </a:lnTo>
                <a:lnTo>
                  <a:pt x="3502315" y="249255"/>
                </a:lnTo>
                <a:lnTo>
                  <a:pt x="3502315" y="251425"/>
                </a:lnTo>
                <a:lnTo>
                  <a:pt x="3481105" y="251063"/>
                </a:lnTo>
                <a:lnTo>
                  <a:pt x="3447170" y="256484"/>
                </a:lnTo>
                <a:lnTo>
                  <a:pt x="3430201" y="258293"/>
                </a:lnTo>
                <a:lnTo>
                  <a:pt x="3430624" y="256346"/>
                </a:lnTo>
                <a:lnTo>
                  <a:pt x="3424956" y="257146"/>
                </a:lnTo>
                <a:lnTo>
                  <a:pt x="3424074" y="257568"/>
                </a:lnTo>
                <a:lnTo>
                  <a:pt x="3417475" y="262267"/>
                </a:lnTo>
                <a:lnTo>
                  <a:pt x="3415119" y="260822"/>
                </a:lnTo>
                <a:lnTo>
                  <a:pt x="3407106" y="261185"/>
                </a:lnTo>
                <a:lnTo>
                  <a:pt x="3402864" y="264079"/>
                </a:lnTo>
                <a:lnTo>
                  <a:pt x="3402393" y="265888"/>
                </a:lnTo>
                <a:lnTo>
                  <a:pt x="3397680" y="263355"/>
                </a:lnTo>
                <a:lnTo>
                  <a:pt x="3382126" y="264079"/>
                </a:lnTo>
                <a:lnTo>
                  <a:pt x="3377884" y="267694"/>
                </a:lnTo>
                <a:lnTo>
                  <a:pt x="3375998" y="264802"/>
                </a:lnTo>
                <a:lnTo>
                  <a:pt x="3373836" y="264470"/>
                </a:lnTo>
                <a:lnTo>
                  <a:pt x="3358070" y="266952"/>
                </a:lnTo>
                <a:lnTo>
                  <a:pt x="3358088" y="266971"/>
                </a:lnTo>
                <a:lnTo>
                  <a:pt x="3356674" y="268056"/>
                </a:lnTo>
                <a:lnTo>
                  <a:pt x="3353374" y="267694"/>
                </a:lnTo>
                <a:lnTo>
                  <a:pt x="3353348" y="267696"/>
                </a:lnTo>
                <a:lnTo>
                  <a:pt x="3348386" y="268477"/>
                </a:lnTo>
                <a:lnTo>
                  <a:pt x="3347247" y="270225"/>
                </a:lnTo>
                <a:lnTo>
                  <a:pt x="3344903" y="269027"/>
                </a:lnTo>
                <a:lnTo>
                  <a:pt x="3260692" y="282289"/>
                </a:lnTo>
                <a:lnTo>
                  <a:pt x="3264460" y="283565"/>
                </a:lnTo>
                <a:lnTo>
                  <a:pt x="3271058" y="283565"/>
                </a:lnTo>
                <a:lnTo>
                  <a:pt x="3276713" y="282488"/>
                </a:lnTo>
                <a:lnTo>
                  <a:pt x="3275299" y="284643"/>
                </a:lnTo>
                <a:lnTo>
                  <a:pt x="3275299" y="287516"/>
                </a:lnTo>
                <a:lnTo>
                  <a:pt x="3277184" y="288593"/>
                </a:lnTo>
                <a:lnTo>
                  <a:pt x="3277184" y="287157"/>
                </a:lnTo>
                <a:lnTo>
                  <a:pt x="3281896" y="285721"/>
                </a:lnTo>
                <a:lnTo>
                  <a:pt x="3284724" y="287157"/>
                </a:lnTo>
                <a:lnTo>
                  <a:pt x="3288023" y="284643"/>
                </a:lnTo>
                <a:lnTo>
                  <a:pt x="3295091" y="281412"/>
                </a:lnTo>
                <a:lnTo>
                  <a:pt x="3299804" y="281412"/>
                </a:lnTo>
                <a:lnTo>
                  <a:pt x="3298861" y="283565"/>
                </a:lnTo>
                <a:lnTo>
                  <a:pt x="3293206" y="285002"/>
                </a:lnTo>
                <a:lnTo>
                  <a:pt x="3289436" y="284643"/>
                </a:lnTo>
                <a:lnTo>
                  <a:pt x="3290850" y="286439"/>
                </a:lnTo>
                <a:lnTo>
                  <a:pt x="3291792" y="288593"/>
                </a:lnTo>
                <a:lnTo>
                  <a:pt x="3298861" y="286079"/>
                </a:lnTo>
                <a:lnTo>
                  <a:pt x="3308758" y="285721"/>
                </a:lnTo>
                <a:lnTo>
                  <a:pt x="3307815" y="283925"/>
                </a:lnTo>
                <a:lnTo>
                  <a:pt x="3304045" y="283925"/>
                </a:lnTo>
                <a:lnTo>
                  <a:pt x="3301688" y="284643"/>
                </a:lnTo>
                <a:lnTo>
                  <a:pt x="3301688" y="282488"/>
                </a:lnTo>
                <a:lnTo>
                  <a:pt x="3306401" y="282130"/>
                </a:lnTo>
                <a:lnTo>
                  <a:pt x="3305930" y="279976"/>
                </a:lnTo>
                <a:lnTo>
                  <a:pt x="3307815" y="281412"/>
                </a:lnTo>
                <a:lnTo>
                  <a:pt x="3311114" y="285002"/>
                </a:lnTo>
                <a:lnTo>
                  <a:pt x="3314884" y="285002"/>
                </a:lnTo>
                <a:lnTo>
                  <a:pt x="3314884" y="282488"/>
                </a:lnTo>
                <a:lnTo>
                  <a:pt x="3317240" y="283565"/>
                </a:lnTo>
                <a:lnTo>
                  <a:pt x="3321953" y="283565"/>
                </a:lnTo>
                <a:lnTo>
                  <a:pt x="3320068" y="282488"/>
                </a:lnTo>
                <a:lnTo>
                  <a:pt x="3318182" y="282130"/>
                </a:lnTo>
                <a:lnTo>
                  <a:pt x="3327608" y="282488"/>
                </a:lnTo>
                <a:lnTo>
                  <a:pt x="3340331" y="282848"/>
                </a:lnTo>
                <a:lnTo>
                  <a:pt x="3342688" y="280335"/>
                </a:lnTo>
                <a:lnTo>
                  <a:pt x="3342688" y="282848"/>
                </a:lnTo>
                <a:lnTo>
                  <a:pt x="3338918" y="283925"/>
                </a:lnTo>
                <a:lnTo>
                  <a:pt x="3340331" y="285002"/>
                </a:lnTo>
                <a:lnTo>
                  <a:pt x="3341273" y="286079"/>
                </a:lnTo>
                <a:lnTo>
                  <a:pt x="3347400" y="286079"/>
                </a:lnTo>
                <a:lnTo>
                  <a:pt x="3352112" y="288234"/>
                </a:lnTo>
                <a:lnTo>
                  <a:pt x="3353526" y="286439"/>
                </a:lnTo>
                <a:lnTo>
                  <a:pt x="3349756" y="283565"/>
                </a:lnTo>
                <a:lnTo>
                  <a:pt x="3347400" y="283925"/>
                </a:lnTo>
                <a:lnTo>
                  <a:pt x="3349285" y="282488"/>
                </a:lnTo>
                <a:lnTo>
                  <a:pt x="3354940" y="282848"/>
                </a:lnTo>
                <a:lnTo>
                  <a:pt x="3355883" y="282130"/>
                </a:lnTo>
                <a:lnTo>
                  <a:pt x="3355411" y="280335"/>
                </a:lnTo>
                <a:lnTo>
                  <a:pt x="3357296" y="281054"/>
                </a:lnTo>
                <a:lnTo>
                  <a:pt x="3362951" y="282848"/>
                </a:lnTo>
                <a:lnTo>
                  <a:pt x="3364836" y="281412"/>
                </a:lnTo>
                <a:lnTo>
                  <a:pt x="3367193" y="282130"/>
                </a:lnTo>
                <a:lnTo>
                  <a:pt x="3365779" y="283925"/>
                </a:lnTo>
                <a:lnTo>
                  <a:pt x="3365779" y="285721"/>
                </a:lnTo>
                <a:lnTo>
                  <a:pt x="3368135" y="285002"/>
                </a:lnTo>
                <a:lnTo>
                  <a:pt x="3370492" y="281412"/>
                </a:lnTo>
                <a:lnTo>
                  <a:pt x="3372848" y="281054"/>
                </a:lnTo>
                <a:lnTo>
                  <a:pt x="3370492" y="283925"/>
                </a:lnTo>
                <a:lnTo>
                  <a:pt x="3368135" y="287516"/>
                </a:lnTo>
                <a:lnTo>
                  <a:pt x="3372848" y="285721"/>
                </a:lnTo>
                <a:lnTo>
                  <a:pt x="3377089" y="283565"/>
                </a:lnTo>
                <a:lnTo>
                  <a:pt x="3378974" y="285002"/>
                </a:lnTo>
                <a:lnTo>
                  <a:pt x="3380387" y="287157"/>
                </a:lnTo>
                <a:lnTo>
                  <a:pt x="3377089" y="286079"/>
                </a:lnTo>
                <a:lnTo>
                  <a:pt x="3372848" y="287516"/>
                </a:lnTo>
                <a:lnTo>
                  <a:pt x="3370492" y="289311"/>
                </a:lnTo>
                <a:lnTo>
                  <a:pt x="3373790" y="290746"/>
                </a:lnTo>
                <a:lnTo>
                  <a:pt x="3386042" y="288593"/>
                </a:lnTo>
                <a:lnTo>
                  <a:pt x="3389341" y="286439"/>
                </a:lnTo>
                <a:lnTo>
                  <a:pt x="3391226" y="287157"/>
                </a:lnTo>
                <a:lnTo>
                  <a:pt x="3396881" y="287157"/>
                </a:lnTo>
                <a:lnTo>
                  <a:pt x="3397352" y="288593"/>
                </a:lnTo>
                <a:lnTo>
                  <a:pt x="3393582" y="288593"/>
                </a:lnTo>
                <a:lnTo>
                  <a:pt x="3389341" y="288593"/>
                </a:lnTo>
                <a:lnTo>
                  <a:pt x="3389813" y="290388"/>
                </a:lnTo>
                <a:lnTo>
                  <a:pt x="3392640" y="290388"/>
                </a:lnTo>
                <a:lnTo>
                  <a:pt x="3389341" y="291822"/>
                </a:lnTo>
                <a:lnTo>
                  <a:pt x="3381330" y="290746"/>
                </a:lnTo>
                <a:lnTo>
                  <a:pt x="3377089" y="291822"/>
                </a:lnTo>
                <a:lnTo>
                  <a:pt x="3376618" y="292901"/>
                </a:lnTo>
                <a:lnTo>
                  <a:pt x="3378031" y="295055"/>
                </a:lnTo>
                <a:lnTo>
                  <a:pt x="3375203" y="296490"/>
                </a:lnTo>
                <a:lnTo>
                  <a:pt x="3368135" y="295413"/>
                </a:lnTo>
                <a:lnTo>
                  <a:pt x="3367869" y="296831"/>
                </a:lnTo>
                <a:lnTo>
                  <a:pt x="3371035" y="297081"/>
                </a:lnTo>
                <a:lnTo>
                  <a:pt x="3400429" y="293184"/>
                </a:lnTo>
                <a:lnTo>
                  <a:pt x="3400180" y="292412"/>
                </a:lnTo>
                <a:lnTo>
                  <a:pt x="3403714" y="288507"/>
                </a:lnTo>
                <a:lnTo>
                  <a:pt x="3400180" y="286164"/>
                </a:lnTo>
                <a:lnTo>
                  <a:pt x="3402200" y="285774"/>
                </a:lnTo>
                <a:lnTo>
                  <a:pt x="3404219" y="288507"/>
                </a:lnTo>
                <a:lnTo>
                  <a:pt x="3407249" y="288117"/>
                </a:lnTo>
                <a:lnTo>
                  <a:pt x="3403714" y="290850"/>
                </a:lnTo>
                <a:lnTo>
                  <a:pt x="3402613" y="292895"/>
                </a:lnTo>
                <a:lnTo>
                  <a:pt x="3450182" y="286588"/>
                </a:lnTo>
                <a:lnTo>
                  <a:pt x="3513980" y="280568"/>
                </a:lnTo>
                <a:lnTo>
                  <a:pt x="3515401" y="280361"/>
                </a:lnTo>
                <a:lnTo>
                  <a:pt x="3515428" y="280431"/>
                </a:lnTo>
                <a:lnTo>
                  <a:pt x="3530742" y="278987"/>
                </a:lnTo>
                <a:lnTo>
                  <a:pt x="3531651" y="278987"/>
                </a:lnTo>
                <a:lnTo>
                  <a:pt x="3531789" y="278902"/>
                </a:lnTo>
                <a:lnTo>
                  <a:pt x="3537013" y="278541"/>
                </a:lnTo>
                <a:lnTo>
                  <a:pt x="3539862" y="279989"/>
                </a:lnTo>
                <a:lnTo>
                  <a:pt x="3547936" y="277095"/>
                </a:lnTo>
                <a:lnTo>
                  <a:pt x="3565982" y="274201"/>
                </a:lnTo>
                <a:lnTo>
                  <a:pt x="3594000" y="273838"/>
                </a:lnTo>
                <a:lnTo>
                  <a:pt x="3609671" y="270586"/>
                </a:lnTo>
                <a:lnTo>
                  <a:pt x="3609196" y="272755"/>
                </a:lnTo>
                <a:lnTo>
                  <a:pt x="3607772" y="274926"/>
                </a:lnTo>
                <a:lnTo>
                  <a:pt x="3611571" y="274201"/>
                </a:lnTo>
                <a:lnTo>
                  <a:pt x="3615370" y="273117"/>
                </a:lnTo>
                <a:lnTo>
                  <a:pt x="3617269" y="274926"/>
                </a:lnTo>
                <a:lnTo>
                  <a:pt x="3623444" y="275288"/>
                </a:lnTo>
                <a:lnTo>
                  <a:pt x="3633890" y="273117"/>
                </a:lnTo>
                <a:lnTo>
                  <a:pt x="3637690" y="274201"/>
                </a:lnTo>
                <a:lnTo>
                  <a:pt x="3634841" y="273838"/>
                </a:lnTo>
                <a:lnTo>
                  <a:pt x="3631516" y="276010"/>
                </a:lnTo>
                <a:lnTo>
                  <a:pt x="3631042" y="277818"/>
                </a:lnTo>
                <a:lnTo>
                  <a:pt x="3624868" y="277456"/>
                </a:lnTo>
                <a:lnTo>
                  <a:pt x="3616794" y="277818"/>
                </a:lnTo>
                <a:lnTo>
                  <a:pt x="3611096" y="279989"/>
                </a:lnTo>
                <a:lnTo>
                  <a:pt x="3612996" y="282157"/>
                </a:lnTo>
                <a:lnTo>
                  <a:pt x="3615845" y="283603"/>
                </a:lnTo>
                <a:lnTo>
                  <a:pt x="3613946" y="284689"/>
                </a:lnTo>
                <a:lnTo>
                  <a:pt x="3609671" y="285413"/>
                </a:lnTo>
                <a:lnTo>
                  <a:pt x="3605397" y="279989"/>
                </a:lnTo>
                <a:lnTo>
                  <a:pt x="3600173" y="277095"/>
                </a:lnTo>
                <a:lnTo>
                  <a:pt x="3596849" y="277818"/>
                </a:lnTo>
                <a:lnTo>
                  <a:pt x="3593526" y="281073"/>
                </a:lnTo>
                <a:lnTo>
                  <a:pt x="3590676" y="281073"/>
                </a:lnTo>
                <a:lnTo>
                  <a:pt x="3588302" y="279989"/>
                </a:lnTo>
                <a:lnTo>
                  <a:pt x="3587351" y="283241"/>
                </a:lnTo>
                <a:lnTo>
                  <a:pt x="3587351" y="287221"/>
                </a:lnTo>
                <a:lnTo>
                  <a:pt x="3584502" y="287221"/>
                </a:lnTo>
                <a:lnTo>
                  <a:pt x="3581652" y="290113"/>
                </a:lnTo>
                <a:lnTo>
                  <a:pt x="3579753" y="289028"/>
                </a:lnTo>
                <a:lnTo>
                  <a:pt x="3581178" y="291921"/>
                </a:lnTo>
                <a:lnTo>
                  <a:pt x="3584502" y="291921"/>
                </a:lnTo>
                <a:lnTo>
                  <a:pt x="3583078" y="293007"/>
                </a:lnTo>
                <a:lnTo>
                  <a:pt x="3576428" y="293007"/>
                </a:lnTo>
                <a:lnTo>
                  <a:pt x="3575479" y="294814"/>
                </a:lnTo>
                <a:lnTo>
                  <a:pt x="3573580" y="294090"/>
                </a:lnTo>
                <a:lnTo>
                  <a:pt x="3576904" y="291559"/>
                </a:lnTo>
                <a:lnTo>
                  <a:pt x="3578804" y="291559"/>
                </a:lnTo>
                <a:lnTo>
                  <a:pt x="3576904" y="289028"/>
                </a:lnTo>
                <a:lnTo>
                  <a:pt x="3574054" y="287221"/>
                </a:lnTo>
                <a:lnTo>
                  <a:pt x="3573580" y="289028"/>
                </a:lnTo>
                <a:lnTo>
                  <a:pt x="3573580" y="291921"/>
                </a:lnTo>
                <a:lnTo>
                  <a:pt x="3570255" y="290836"/>
                </a:lnTo>
                <a:lnTo>
                  <a:pt x="3564082" y="291559"/>
                </a:lnTo>
                <a:lnTo>
                  <a:pt x="3564082" y="294814"/>
                </a:lnTo>
                <a:lnTo>
                  <a:pt x="3557908" y="293007"/>
                </a:lnTo>
                <a:lnTo>
                  <a:pt x="3547461" y="293728"/>
                </a:lnTo>
                <a:lnTo>
                  <a:pt x="3542712" y="293728"/>
                </a:lnTo>
                <a:lnTo>
                  <a:pt x="3541288" y="295537"/>
                </a:lnTo>
                <a:lnTo>
                  <a:pt x="3544136" y="296622"/>
                </a:lnTo>
                <a:lnTo>
                  <a:pt x="3542237" y="298791"/>
                </a:lnTo>
                <a:lnTo>
                  <a:pt x="3536538" y="298430"/>
                </a:lnTo>
                <a:lnTo>
                  <a:pt x="3535113" y="298791"/>
                </a:lnTo>
                <a:lnTo>
                  <a:pt x="3533688" y="297706"/>
                </a:lnTo>
                <a:lnTo>
                  <a:pt x="3533688" y="295537"/>
                </a:lnTo>
                <a:lnTo>
                  <a:pt x="3528940" y="295175"/>
                </a:lnTo>
                <a:lnTo>
                  <a:pt x="3527040" y="297345"/>
                </a:lnTo>
                <a:lnTo>
                  <a:pt x="3525141" y="295175"/>
                </a:lnTo>
                <a:lnTo>
                  <a:pt x="3517543" y="293007"/>
                </a:lnTo>
                <a:lnTo>
                  <a:pt x="3514693" y="290836"/>
                </a:lnTo>
                <a:lnTo>
                  <a:pt x="3516592" y="291559"/>
                </a:lnTo>
                <a:lnTo>
                  <a:pt x="3522291" y="292644"/>
                </a:lnTo>
                <a:lnTo>
                  <a:pt x="3523716" y="290836"/>
                </a:lnTo>
                <a:lnTo>
                  <a:pt x="3523716" y="289390"/>
                </a:lnTo>
                <a:lnTo>
                  <a:pt x="3525141" y="290113"/>
                </a:lnTo>
                <a:lnTo>
                  <a:pt x="3525141" y="291921"/>
                </a:lnTo>
                <a:lnTo>
                  <a:pt x="3528465" y="290475"/>
                </a:lnTo>
                <a:lnTo>
                  <a:pt x="3532264" y="289390"/>
                </a:lnTo>
                <a:lnTo>
                  <a:pt x="3536064" y="291921"/>
                </a:lnTo>
                <a:lnTo>
                  <a:pt x="3539862" y="294090"/>
                </a:lnTo>
                <a:lnTo>
                  <a:pt x="3541288" y="293728"/>
                </a:lnTo>
                <a:lnTo>
                  <a:pt x="3539387" y="291559"/>
                </a:lnTo>
                <a:lnTo>
                  <a:pt x="3539387" y="290113"/>
                </a:lnTo>
                <a:lnTo>
                  <a:pt x="3540812" y="290836"/>
                </a:lnTo>
                <a:lnTo>
                  <a:pt x="3543187" y="290113"/>
                </a:lnTo>
                <a:lnTo>
                  <a:pt x="3544136" y="287221"/>
                </a:lnTo>
                <a:lnTo>
                  <a:pt x="3544611" y="286859"/>
                </a:lnTo>
                <a:lnTo>
                  <a:pt x="3545561" y="288306"/>
                </a:lnTo>
                <a:lnTo>
                  <a:pt x="3544611" y="286136"/>
                </a:lnTo>
                <a:lnTo>
                  <a:pt x="3539387" y="283603"/>
                </a:lnTo>
                <a:lnTo>
                  <a:pt x="3532145" y="282884"/>
                </a:lnTo>
                <a:lnTo>
                  <a:pt x="3523322" y="284607"/>
                </a:lnTo>
                <a:lnTo>
                  <a:pt x="3521342" y="285413"/>
                </a:lnTo>
                <a:lnTo>
                  <a:pt x="3521488" y="284967"/>
                </a:lnTo>
                <a:lnTo>
                  <a:pt x="3477977" y="293462"/>
                </a:lnTo>
                <a:lnTo>
                  <a:pt x="3421914" y="302871"/>
                </a:lnTo>
                <a:lnTo>
                  <a:pt x="3425684" y="305404"/>
                </a:lnTo>
                <a:lnTo>
                  <a:pt x="3431338" y="311197"/>
                </a:lnTo>
                <a:lnTo>
                  <a:pt x="3431808" y="314812"/>
                </a:lnTo>
                <a:lnTo>
                  <a:pt x="3431338" y="318433"/>
                </a:lnTo>
                <a:lnTo>
                  <a:pt x="3425213" y="325187"/>
                </a:lnTo>
                <a:lnTo>
                  <a:pt x="3420501" y="327720"/>
                </a:lnTo>
                <a:lnTo>
                  <a:pt x="3445942" y="326635"/>
                </a:lnTo>
                <a:lnTo>
                  <a:pt x="3450182" y="326635"/>
                </a:lnTo>
                <a:lnTo>
                  <a:pt x="3455835" y="329529"/>
                </a:lnTo>
                <a:lnTo>
                  <a:pt x="3456306" y="330977"/>
                </a:lnTo>
                <a:lnTo>
                  <a:pt x="3455835" y="332425"/>
                </a:lnTo>
                <a:lnTo>
                  <a:pt x="3451124" y="335682"/>
                </a:lnTo>
                <a:lnTo>
                  <a:pt x="3446884" y="335682"/>
                </a:lnTo>
                <a:lnTo>
                  <a:pt x="3395062" y="338214"/>
                </a:lnTo>
                <a:lnTo>
                  <a:pt x="3343240" y="341471"/>
                </a:lnTo>
                <a:lnTo>
                  <a:pt x="3220280" y="359203"/>
                </a:lnTo>
                <a:lnTo>
                  <a:pt x="3229230" y="363908"/>
                </a:lnTo>
                <a:lnTo>
                  <a:pt x="3234412" y="369335"/>
                </a:lnTo>
                <a:lnTo>
                  <a:pt x="3253257" y="367526"/>
                </a:lnTo>
                <a:lnTo>
                  <a:pt x="3296128" y="358479"/>
                </a:lnTo>
                <a:lnTo>
                  <a:pt x="3383755" y="344004"/>
                </a:lnTo>
                <a:lnTo>
                  <a:pt x="3473266" y="334233"/>
                </a:lnTo>
                <a:lnTo>
                  <a:pt x="3564191" y="329891"/>
                </a:lnTo>
                <a:lnTo>
                  <a:pt x="3610360" y="329891"/>
                </a:lnTo>
                <a:lnTo>
                  <a:pt x="3613657" y="330253"/>
                </a:lnTo>
                <a:lnTo>
                  <a:pt x="3615070" y="332062"/>
                </a:lnTo>
                <a:lnTo>
                  <a:pt x="3613657" y="333510"/>
                </a:lnTo>
                <a:lnTo>
                  <a:pt x="3610830" y="334233"/>
                </a:lnTo>
                <a:lnTo>
                  <a:pt x="3555240" y="333510"/>
                </a:lnTo>
                <a:lnTo>
                  <a:pt x="3500590" y="336043"/>
                </a:lnTo>
                <a:lnTo>
                  <a:pt x="3500590" y="336767"/>
                </a:lnTo>
                <a:lnTo>
                  <a:pt x="3502474" y="337853"/>
                </a:lnTo>
                <a:lnTo>
                  <a:pt x="3501061" y="339300"/>
                </a:lnTo>
                <a:lnTo>
                  <a:pt x="3498235" y="339662"/>
                </a:lnTo>
                <a:lnTo>
                  <a:pt x="3494937" y="339300"/>
                </a:lnTo>
                <a:lnTo>
                  <a:pt x="3493524" y="338214"/>
                </a:lnTo>
                <a:lnTo>
                  <a:pt x="3494937" y="336767"/>
                </a:lnTo>
                <a:lnTo>
                  <a:pt x="3444057" y="340747"/>
                </a:lnTo>
                <a:lnTo>
                  <a:pt x="3344182" y="353775"/>
                </a:lnTo>
                <a:lnTo>
                  <a:pt x="3295657" y="362822"/>
                </a:lnTo>
                <a:lnTo>
                  <a:pt x="3340884" y="358118"/>
                </a:lnTo>
                <a:lnTo>
                  <a:pt x="3433222" y="351604"/>
                </a:lnTo>
                <a:lnTo>
                  <a:pt x="3479391" y="351242"/>
                </a:lnTo>
                <a:lnTo>
                  <a:pt x="3489755" y="348708"/>
                </a:lnTo>
                <a:lnTo>
                  <a:pt x="3499177" y="346176"/>
                </a:lnTo>
                <a:lnTo>
                  <a:pt x="3502474" y="346176"/>
                </a:lnTo>
                <a:lnTo>
                  <a:pt x="3504359" y="347623"/>
                </a:lnTo>
                <a:lnTo>
                  <a:pt x="3504359" y="348708"/>
                </a:lnTo>
                <a:lnTo>
                  <a:pt x="3502004" y="349794"/>
                </a:lnTo>
                <a:lnTo>
                  <a:pt x="3496350" y="351242"/>
                </a:lnTo>
                <a:lnTo>
                  <a:pt x="3504359" y="351604"/>
                </a:lnTo>
                <a:lnTo>
                  <a:pt x="3516138" y="357032"/>
                </a:lnTo>
                <a:lnTo>
                  <a:pt x="3517551" y="361012"/>
                </a:lnTo>
                <a:lnTo>
                  <a:pt x="3516138" y="365716"/>
                </a:lnTo>
                <a:lnTo>
                  <a:pt x="3503888" y="371507"/>
                </a:lnTo>
                <a:lnTo>
                  <a:pt x="3495879" y="372592"/>
                </a:lnTo>
                <a:lnTo>
                  <a:pt x="3400244" y="379468"/>
                </a:lnTo>
                <a:lnTo>
                  <a:pt x="3389880" y="380915"/>
                </a:lnTo>
                <a:lnTo>
                  <a:pt x="3379514" y="384534"/>
                </a:lnTo>
                <a:lnTo>
                  <a:pt x="3454422" y="383448"/>
                </a:lnTo>
                <a:lnTo>
                  <a:pt x="3527444" y="385258"/>
                </a:lnTo>
                <a:lnTo>
                  <a:pt x="3533568" y="385981"/>
                </a:lnTo>
                <a:lnTo>
                  <a:pt x="3535924" y="388877"/>
                </a:lnTo>
                <a:lnTo>
                  <a:pt x="3535924" y="390324"/>
                </a:lnTo>
                <a:lnTo>
                  <a:pt x="3531684" y="392495"/>
                </a:lnTo>
                <a:lnTo>
                  <a:pt x="3528857" y="392857"/>
                </a:lnTo>
                <a:lnTo>
                  <a:pt x="3400244" y="409503"/>
                </a:lnTo>
                <a:lnTo>
                  <a:pt x="3348684" y="416441"/>
                </a:lnTo>
                <a:lnTo>
                  <a:pt x="3375655" y="415910"/>
                </a:lnTo>
                <a:lnTo>
                  <a:pt x="3381315" y="415910"/>
                </a:lnTo>
                <a:lnTo>
                  <a:pt x="3388862" y="420616"/>
                </a:lnTo>
                <a:lnTo>
                  <a:pt x="3389305" y="422315"/>
                </a:lnTo>
                <a:lnTo>
                  <a:pt x="3428040" y="413846"/>
                </a:lnTo>
                <a:lnTo>
                  <a:pt x="3461959" y="409503"/>
                </a:lnTo>
                <a:lnTo>
                  <a:pt x="3464316" y="409503"/>
                </a:lnTo>
                <a:lnTo>
                  <a:pt x="3465729" y="411313"/>
                </a:lnTo>
                <a:lnTo>
                  <a:pt x="3465729" y="412760"/>
                </a:lnTo>
                <a:lnTo>
                  <a:pt x="3462430" y="413122"/>
                </a:lnTo>
                <a:lnTo>
                  <a:pt x="3429924" y="418550"/>
                </a:lnTo>
                <a:lnTo>
                  <a:pt x="3389398" y="427678"/>
                </a:lnTo>
                <a:lnTo>
                  <a:pt x="3389334" y="428216"/>
                </a:lnTo>
                <a:lnTo>
                  <a:pt x="3384145" y="434008"/>
                </a:lnTo>
                <a:lnTo>
                  <a:pt x="3378956" y="435094"/>
                </a:lnTo>
                <a:lnTo>
                  <a:pt x="3308671" y="446073"/>
                </a:lnTo>
                <a:lnTo>
                  <a:pt x="3283408" y="451843"/>
                </a:lnTo>
                <a:lnTo>
                  <a:pt x="3233942" y="465955"/>
                </a:lnTo>
                <a:lnTo>
                  <a:pt x="3284821" y="457994"/>
                </a:lnTo>
                <a:lnTo>
                  <a:pt x="3383755" y="438815"/>
                </a:lnTo>
                <a:lnTo>
                  <a:pt x="3434635" y="431578"/>
                </a:lnTo>
                <a:lnTo>
                  <a:pt x="3438875" y="430854"/>
                </a:lnTo>
                <a:lnTo>
                  <a:pt x="3442644" y="431939"/>
                </a:lnTo>
                <a:lnTo>
                  <a:pt x="3442644" y="430854"/>
                </a:lnTo>
                <a:lnTo>
                  <a:pt x="3444057" y="430492"/>
                </a:lnTo>
                <a:lnTo>
                  <a:pt x="3456777" y="425788"/>
                </a:lnTo>
                <a:lnTo>
                  <a:pt x="3471382" y="422531"/>
                </a:lnTo>
                <a:lnTo>
                  <a:pt x="3473738" y="422169"/>
                </a:lnTo>
                <a:lnTo>
                  <a:pt x="3476093" y="423254"/>
                </a:lnTo>
                <a:lnTo>
                  <a:pt x="3476564" y="424702"/>
                </a:lnTo>
                <a:lnTo>
                  <a:pt x="3473738" y="425788"/>
                </a:lnTo>
                <a:lnTo>
                  <a:pt x="3460546" y="429045"/>
                </a:lnTo>
                <a:lnTo>
                  <a:pt x="3448768" y="433749"/>
                </a:lnTo>
                <a:lnTo>
                  <a:pt x="3445942" y="434111"/>
                </a:lnTo>
                <a:lnTo>
                  <a:pt x="3444057" y="433749"/>
                </a:lnTo>
                <a:lnTo>
                  <a:pt x="3444057" y="436282"/>
                </a:lnTo>
                <a:lnTo>
                  <a:pt x="3439817" y="438091"/>
                </a:lnTo>
                <a:lnTo>
                  <a:pt x="3391293" y="450757"/>
                </a:lnTo>
                <a:lnTo>
                  <a:pt x="3289532" y="472107"/>
                </a:lnTo>
                <a:lnTo>
                  <a:pt x="3238156" y="482511"/>
                </a:lnTo>
                <a:lnTo>
                  <a:pt x="3253015" y="486126"/>
                </a:lnTo>
                <a:lnTo>
                  <a:pt x="3300184" y="481059"/>
                </a:lnTo>
                <a:lnTo>
                  <a:pt x="3333930" y="477791"/>
                </a:lnTo>
                <a:lnTo>
                  <a:pt x="3356430" y="472107"/>
                </a:lnTo>
                <a:lnTo>
                  <a:pt x="3359257" y="471022"/>
                </a:lnTo>
                <a:lnTo>
                  <a:pt x="3362084" y="472107"/>
                </a:lnTo>
                <a:lnTo>
                  <a:pt x="3362555" y="473193"/>
                </a:lnTo>
                <a:lnTo>
                  <a:pt x="3361142" y="474640"/>
                </a:lnTo>
                <a:lnTo>
                  <a:pt x="3351963" y="478681"/>
                </a:lnTo>
                <a:lnTo>
                  <a:pt x="3352070" y="478887"/>
                </a:lnTo>
                <a:lnTo>
                  <a:pt x="3349711" y="479973"/>
                </a:lnTo>
                <a:lnTo>
                  <a:pt x="3348007" y="480422"/>
                </a:lnTo>
                <a:lnTo>
                  <a:pt x="3319213" y="493096"/>
                </a:lnTo>
                <a:lnTo>
                  <a:pt x="3318610" y="493379"/>
                </a:lnTo>
                <a:lnTo>
                  <a:pt x="3336220" y="493980"/>
                </a:lnTo>
                <a:lnTo>
                  <a:pt x="3345642" y="492895"/>
                </a:lnTo>
                <a:lnTo>
                  <a:pt x="3347997" y="493256"/>
                </a:lnTo>
                <a:lnTo>
                  <a:pt x="3348468" y="495787"/>
                </a:lnTo>
                <a:lnTo>
                  <a:pt x="3347055" y="496872"/>
                </a:lnTo>
                <a:lnTo>
                  <a:pt x="3356006" y="497595"/>
                </a:lnTo>
                <a:lnTo>
                  <a:pt x="3357890" y="496872"/>
                </a:lnTo>
                <a:lnTo>
                  <a:pt x="3356006" y="494703"/>
                </a:lnTo>
                <a:lnTo>
                  <a:pt x="3356006" y="493256"/>
                </a:lnTo>
                <a:lnTo>
                  <a:pt x="3364957" y="494703"/>
                </a:lnTo>
                <a:lnTo>
                  <a:pt x="3380503" y="498319"/>
                </a:lnTo>
                <a:lnTo>
                  <a:pt x="3388512" y="497595"/>
                </a:lnTo>
                <a:lnTo>
                  <a:pt x="3388512" y="500127"/>
                </a:lnTo>
                <a:lnTo>
                  <a:pt x="3389925" y="501573"/>
                </a:lnTo>
                <a:lnTo>
                  <a:pt x="3400760" y="501212"/>
                </a:lnTo>
                <a:lnTo>
                  <a:pt x="3411124" y="502296"/>
                </a:lnTo>
                <a:lnTo>
                  <a:pt x="3410182" y="504104"/>
                </a:lnTo>
                <a:lnTo>
                  <a:pt x="3405471" y="504828"/>
                </a:lnTo>
                <a:lnTo>
                  <a:pt x="3405000" y="506274"/>
                </a:lnTo>
                <a:lnTo>
                  <a:pt x="3417249" y="507359"/>
                </a:lnTo>
                <a:lnTo>
                  <a:pt x="3436564" y="511337"/>
                </a:lnTo>
                <a:lnTo>
                  <a:pt x="3451168" y="512422"/>
                </a:lnTo>
                <a:lnTo>
                  <a:pt x="3459177" y="511337"/>
                </a:lnTo>
                <a:lnTo>
                  <a:pt x="3459647" y="513145"/>
                </a:lnTo>
                <a:lnTo>
                  <a:pt x="3457764" y="514230"/>
                </a:lnTo>
                <a:lnTo>
                  <a:pt x="3451168" y="513507"/>
                </a:lnTo>
                <a:lnTo>
                  <a:pt x="3448342" y="515676"/>
                </a:lnTo>
                <a:lnTo>
                  <a:pt x="3459647" y="516038"/>
                </a:lnTo>
                <a:lnTo>
                  <a:pt x="3477549" y="514230"/>
                </a:lnTo>
                <a:lnTo>
                  <a:pt x="3488384" y="514591"/>
                </a:lnTo>
                <a:lnTo>
                  <a:pt x="3493095" y="516761"/>
                </a:lnTo>
                <a:lnTo>
                  <a:pt x="3494980" y="515676"/>
                </a:lnTo>
                <a:lnTo>
                  <a:pt x="3496864" y="513507"/>
                </a:lnTo>
                <a:lnTo>
                  <a:pt x="3505815" y="516761"/>
                </a:lnTo>
                <a:lnTo>
                  <a:pt x="3523717" y="518208"/>
                </a:lnTo>
                <a:lnTo>
                  <a:pt x="3532197" y="516761"/>
                </a:lnTo>
                <a:lnTo>
                  <a:pt x="3533610" y="521462"/>
                </a:lnTo>
                <a:lnTo>
                  <a:pt x="3543032" y="525078"/>
                </a:lnTo>
                <a:lnTo>
                  <a:pt x="3557636" y="525440"/>
                </a:lnTo>
                <a:lnTo>
                  <a:pt x="3570827" y="527248"/>
                </a:lnTo>
                <a:lnTo>
                  <a:pt x="3576479" y="530140"/>
                </a:lnTo>
                <a:lnTo>
                  <a:pt x="3584017" y="528694"/>
                </a:lnTo>
                <a:lnTo>
                  <a:pt x="3602390" y="531226"/>
                </a:lnTo>
                <a:lnTo>
                  <a:pt x="3609928" y="533395"/>
                </a:lnTo>
                <a:lnTo>
                  <a:pt x="3613696" y="532310"/>
                </a:lnTo>
                <a:lnTo>
                  <a:pt x="3616052" y="530864"/>
                </a:lnTo>
                <a:lnTo>
                  <a:pt x="3619350" y="530864"/>
                </a:lnTo>
                <a:lnTo>
                  <a:pt x="3616994" y="532310"/>
                </a:lnTo>
                <a:lnTo>
                  <a:pt x="3616994" y="533757"/>
                </a:lnTo>
                <a:lnTo>
                  <a:pt x="3621705" y="533395"/>
                </a:lnTo>
                <a:lnTo>
                  <a:pt x="3625945" y="532310"/>
                </a:lnTo>
                <a:lnTo>
                  <a:pt x="3624532" y="531226"/>
                </a:lnTo>
                <a:lnTo>
                  <a:pt x="3621705" y="531226"/>
                </a:lnTo>
                <a:lnTo>
                  <a:pt x="3638194" y="530864"/>
                </a:lnTo>
                <a:lnTo>
                  <a:pt x="3655624" y="533034"/>
                </a:lnTo>
                <a:lnTo>
                  <a:pt x="3650442" y="533757"/>
                </a:lnTo>
                <a:lnTo>
                  <a:pt x="3634896" y="533757"/>
                </a:lnTo>
                <a:lnTo>
                  <a:pt x="3629243" y="531226"/>
                </a:lnTo>
                <a:lnTo>
                  <a:pt x="3627830" y="532310"/>
                </a:lnTo>
                <a:lnTo>
                  <a:pt x="3625945" y="533395"/>
                </a:lnTo>
                <a:lnTo>
                  <a:pt x="3627830" y="535926"/>
                </a:lnTo>
                <a:lnTo>
                  <a:pt x="3636780" y="538096"/>
                </a:lnTo>
                <a:lnTo>
                  <a:pt x="3641020" y="535926"/>
                </a:lnTo>
                <a:lnTo>
                  <a:pt x="3647616" y="539181"/>
                </a:lnTo>
                <a:lnTo>
                  <a:pt x="3653740" y="542074"/>
                </a:lnTo>
                <a:lnTo>
                  <a:pt x="3657038" y="541712"/>
                </a:lnTo>
                <a:lnTo>
                  <a:pt x="3659393" y="537373"/>
                </a:lnTo>
                <a:lnTo>
                  <a:pt x="3662691" y="537373"/>
                </a:lnTo>
                <a:lnTo>
                  <a:pt x="3664104" y="541350"/>
                </a:lnTo>
                <a:lnTo>
                  <a:pt x="3672113" y="543882"/>
                </a:lnTo>
                <a:lnTo>
                  <a:pt x="3682948" y="544244"/>
                </a:lnTo>
                <a:lnTo>
                  <a:pt x="3691899" y="546052"/>
                </a:lnTo>
                <a:lnTo>
                  <a:pt x="3694725" y="548583"/>
                </a:lnTo>
                <a:lnTo>
                  <a:pt x="3712627" y="548944"/>
                </a:lnTo>
                <a:lnTo>
                  <a:pt x="3733826" y="553284"/>
                </a:lnTo>
                <a:lnTo>
                  <a:pt x="3731000" y="554730"/>
                </a:lnTo>
                <a:lnTo>
                  <a:pt x="3733355" y="557261"/>
                </a:lnTo>
                <a:lnTo>
                  <a:pt x="3736653" y="558346"/>
                </a:lnTo>
                <a:lnTo>
                  <a:pt x="3731000" y="557984"/>
                </a:lnTo>
                <a:lnTo>
                  <a:pt x="3724876" y="555092"/>
                </a:lnTo>
                <a:lnTo>
                  <a:pt x="3718751" y="557261"/>
                </a:lnTo>
                <a:lnTo>
                  <a:pt x="3721106" y="560877"/>
                </a:lnTo>
                <a:lnTo>
                  <a:pt x="3727231" y="561962"/>
                </a:lnTo>
                <a:lnTo>
                  <a:pt x="3722991" y="560516"/>
                </a:lnTo>
                <a:lnTo>
                  <a:pt x="3728644" y="559793"/>
                </a:lnTo>
                <a:lnTo>
                  <a:pt x="3733355" y="560516"/>
                </a:lnTo>
                <a:lnTo>
                  <a:pt x="3729586" y="561962"/>
                </a:lnTo>
                <a:lnTo>
                  <a:pt x="3728644" y="565216"/>
                </a:lnTo>
                <a:lnTo>
                  <a:pt x="3717809" y="564132"/>
                </a:lnTo>
                <a:lnTo>
                  <a:pt x="3690486" y="564132"/>
                </a:lnTo>
                <a:lnTo>
                  <a:pt x="3681064" y="567748"/>
                </a:lnTo>
                <a:lnTo>
                  <a:pt x="3690486" y="568833"/>
                </a:lnTo>
                <a:lnTo>
                  <a:pt x="3698494" y="569918"/>
                </a:lnTo>
                <a:lnTo>
                  <a:pt x="3698494" y="568110"/>
                </a:lnTo>
                <a:lnTo>
                  <a:pt x="3696609" y="566302"/>
                </a:lnTo>
                <a:lnTo>
                  <a:pt x="3694725" y="566302"/>
                </a:lnTo>
                <a:lnTo>
                  <a:pt x="3696609" y="565216"/>
                </a:lnTo>
                <a:lnTo>
                  <a:pt x="3701320" y="565579"/>
                </a:lnTo>
                <a:lnTo>
                  <a:pt x="3699436" y="567748"/>
                </a:lnTo>
                <a:lnTo>
                  <a:pt x="3703205" y="569918"/>
                </a:lnTo>
                <a:lnTo>
                  <a:pt x="3704147" y="572088"/>
                </a:lnTo>
                <a:lnTo>
                  <a:pt x="3695196" y="571364"/>
                </a:lnTo>
                <a:lnTo>
                  <a:pt x="3695667" y="573534"/>
                </a:lnTo>
                <a:lnTo>
                  <a:pt x="3699907" y="574980"/>
                </a:lnTo>
                <a:lnTo>
                  <a:pt x="3709329" y="575703"/>
                </a:lnTo>
                <a:lnTo>
                  <a:pt x="3713569" y="577150"/>
                </a:lnTo>
                <a:lnTo>
                  <a:pt x="3712627" y="578597"/>
                </a:lnTo>
                <a:lnTo>
                  <a:pt x="3707445" y="576427"/>
                </a:lnTo>
                <a:lnTo>
                  <a:pt x="3703205" y="577150"/>
                </a:lnTo>
                <a:lnTo>
                  <a:pt x="3705560" y="580404"/>
                </a:lnTo>
                <a:lnTo>
                  <a:pt x="3713569" y="581128"/>
                </a:lnTo>
                <a:lnTo>
                  <a:pt x="3717809" y="582212"/>
                </a:lnTo>
                <a:lnTo>
                  <a:pt x="3715454" y="584020"/>
                </a:lnTo>
                <a:lnTo>
                  <a:pt x="3710271" y="585467"/>
                </a:lnTo>
                <a:lnTo>
                  <a:pt x="3700849" y="584382"/>
                </a:lnTo>
                <a:lnTo>
                  <a:pt x="3693783" y="584020"/>
                </a:lnTo>
                <a:lnTo>
                  <a:pt x="3689544" y="585829"/>
                </a:lnTo>
                <a:lnTo>
                  <a:pt x="3683890" y="584382"/>
                </a:lnTo>
                <a:lnTo>
                  <a:pt x="3677766" y="587637"/>
                </a:lnTo>
                <a:lnTo>
                  <a:pt x="3665518" y="588721"/>
                </a:lnTo>
                <a:lnTo>
                  <a:pt x="3667402" y="586913"/>
                </a:lnTo>
                <a:lnTo>
                  <a:pt x="3668815" y="585467"/>
                </a:lnTo>
                <a:lnTo>
                  <a:pt x="3661749" y="585467"/>
                </a:lnTo>
                <a:lnTo>
                  <a:pt x="3654682" y="590529"/>
                </a:lnTo>
                <a:lnTo>
                  <a:pt x="3651856" y="594146"/>
                </a:lnTo>
                <a:lnTo>
                  <a:pt x="3655153" y="594869"/>
                </a:lnTo>
                <a:lnTo>
                  <a:pt x="3660806" y="595954"/>
                </a:lnTo>
                <a:lnTo>
                  <a:pt x="3654682" y="596315"/>
                </a:lnTo>
                <a:lnTo>
                  <a:pt x="3652327" y="600655"/>
                </a:lnTo>
                <a:lnTo>
                  <a:pt x="3648558" y="603186"/>
                </a:lnTo>
                <a:lnTo>
                  <a:pt x="3641020" y="602463"/>
                </a:lnTo>
                <a:lnTo>
                  <a:pt x="3630656" y="602463"/>
                </a:lnTo>
                <a:lnTo>
                  <a:pt x="3627358" y="604632"/>
                </a:lnTo>
                <a:lnTo>
                  <a:pt x="3627358" y="606440"/>
                </a:lnTo>
                <a:lnTo>
                  <a:pt x="3618408" y="606802"/>
                </a:lnTo>
                <a:lnTo>
                  <a:pt x="3603803" y="606802"/>
                </a:lnTo>
                <a:lnTo>
                  <a:pt x="3598150" y="609333"/>
                </a:lnTo>
                <a:lnTo>
                  <a:pt x="3594852" y="607164"/>
                </a:lnTo>
                <a:lnTo>
                  <a:pt x="3587315" y="606440"/>
                </a:lnTo>
                <a:lnTo>
                  <a:pt x="3576009" y="608972"/>
                </a:lnTo>
                <a:lnTo>
                  <a:pt x="3568943" y="610779"/>
                </a:lnTo>
                <a:lnTo>
                  <a:pt x="3577893" y="614034"/>
                </a:lnTo>
                <a:lnTo>
                  <a:pt x="3587786" y="614034"/>
                </a:lnTo>
                <a:lnTo>
                  <a:pt x="3587315" y="616204"/>
                </a:lnTo>
                <a:lnTo>
                  <a:pt x="3580719" y="617650"/>
                </a:lnTo>
                <a:lnTo>
                  <a:pt x="3579306" y="616565"/>
                </a:lnTo>
                <a:lnTo>
                  <a:pt x="3576009" y="618373"/>
                </a:lnTo>
                <a:lnTo>
                  <a:pt x="3574596" y="621990"/>
                </a:lnTo>
                <a:lnTo>
                  <a:pt x="3580719" y="623074"/>
                </a:lnTo>
                <a:lnTo>
                  <a:pt x="3592026" y="621266"/>
                </a:lnTo>
                <a:lnTo>
                  <a:pt x="3597679" y="623797"/>
                </a:lnTo>
                <a:lnTo>
                  <a:pt x="3582604" y="626691"/>
                </a:lnTo>
                <a:lnTo>
                  <a:pt x="3562347" y="627775"/>
                </a:lnTo>
                <a:lnTo>
                  <a:pt x="3556694" y="627052"/>
                </a:lnTo>
                <a:lnTo>
                  <a:pt x="3545859" y="625605"/>
                </a:lnTo>
                <a:lnTo>
                  <a:pt x="3543032" y="625967"/>
                </a:lnTo>
                <a:lnTo>
                  <a:pt x="3545388" y="628137"/>
                </a:lnTo>
                <a:lnTo>
                  <a:pt x="3540676" y="628137"/>
                </a:lnTo>
                <a:lnTo>
                  <a:pt x="3529841" y="626691"/>
                </a:lnTo>
                <a:lnTo>
                  <a:pt x="3525601" y="628137"/>
                </a:lnTo>
                <a:lnTo>
                  <a:pt x="3525130" y="631391"/>
                </a:lnTo>
                <a:lnTo>
                  <a:pt x="3486029" y="632476"/>
                </a:lnTo>
                <a:lnTo>
                  <a:pt x="3444102" y="634284"/>
                </a:lnTo>
                <a:lnTo>
                  <a:pt x="3446928" y="635369"/>
                </a:lnTo>
                <a:lnTo>
                  <a:pt x="3452110" y="635369"/>
                </a:lnTo>
                <a:lnTo>
                  <a:pt x="3451168" y="636815"/>
                </a:lnTo>
                <a:lnTo>
                  <a:pt x="3453524" y="637900"/>
                </a:lnTo>
                <a:lnTo>
                  <a:pt x="3453524" y="639708"/>
                </a:lnTo>
                <a:lnTo>
                  <a:pt x="3446928" y="637539"/>
                </a:lnTo>
                <a:lnTo>
                  <a:pt x="3441275" y="633923"/>
                </a:lnTo>
                <a:lnTo>
                  <a:pt x="3431382" y="636092"/>
                </a:lnTo>
                <a:lnTo>
                  <a:pt x="3413480" y="635008"/>
                </a:lnTo>
                <a:lnTo>
                  <a:pt x="3404058" y="636092"/>
                </a:lnTo>
                <a:lnTo>
                  <a:pt x="3400760" y="638623"/>
                </a:lnTo>
                <a:lnTo>
                  <a:pt x="3396520" y="637539"/>
                </a:lnTo>
                <a:lnTo>
                  <a:pt x="3392752" y="637900"/>
                </a:lnTo>
                <a:lnTo>
                  <a:pt x="3391810" y="640793"/>
                </a:lnTo>
                <a:lnTo>
                  <a:pt x="3385214" y="638985"/>
                </a:lnTo>
                <a:lnTo>
                  <a:pt x="3372966" y="641517"/>
                </a:lnTo>
                <a:lnTo>
                  <a:pt x="3366370" y="641154"/>
                </a:lnTo>
                <a:lnTo>
                  <a:pt x="3367312" y="644409"/>
                </a:lnTo>
                <a:lnTo>
                  <a:pt x="3373436" y="646940"/>
                </a:lnTo>
                <a:lnTo>
                  <a:pt x="3387098" y="646217"/>
                </a:lnTo>
                <a:lnTo>
                  <a:pt x="3394636" y="648026"/>
                </a:lnTo>
                <a:lnTo>
                  <a:pt x="3385214" y="649472"/>
                </a:lnTo>
                <a:lnTo>
                  <a:pt x="3360246" y="649472"/>
                </a:lnTo>
                <a:lnTo>
                  <a:pt x="3348939" y="650918"/>
                </a:lnTo>
                <a:lnTo>
                  <a:pt x="3328683" y="649110"/>
                </a:lnTo>
                <a:lnTo>
                  <a:pt x="3310310" y="649110"/>
                </a:lnTo>
                <a:lnTo>
                  <a:pt x="3311252" y="651641"/>
                </a:lnTo>
                <a:lnTo>
                  <a:pt x="3315963" y="654172"/>
                </a:lnTo>
                <a:lnTo>
                  <a:pt x="3320674" y="654172"/>
                </a:lnTo>
                <a:lnTo>
                  <a:pt x="3317376" y="655258"/>
                </a:lnTo>
                <a:lnTo>
                  <a:pt x="3311723" y="655258"/>
                </a:lnTo>
                <a:lnTo>
                  <a:pt x="3309368" y="650918"/>
                </a:lnTo>
                <a:lnTo>
                  <a:pt x="3303714" y="649833"/>
                </a:lnTo>
                <a:lnTo>
                  <a:pt x="3295706" y="652003"/>
                </a:lnTo>
                <a:lnTo>
                  <a:pt x="3277333" y="650557"/>
                </a:lnTo>
                <a:lnTo>
                  <a:pt x="3267911" y="652726"/>
                </a:lnTo>
                <a:lnTo>
                  <a:pt x="3267911" y="650557"/>
                </a:lnTo>
                <a:lnTo>
                  <a:pt x="3217003" y="647388"/>
                </a:lnTo>
                <a:lnTo>
                  <a:pt x="3184148" y="653341"/>
                </a:lnTo>
                <a:lnTo>
                  <a:pt x="3150187" y="658769"/>
                </a:lnTo>
                <a:lnTo>
                  <a:pt x="3150066" y="659235"/>
                </a:lnTo>
                <a:lnTo>
                  <a:pt x="3152492" y="659235"/>
                </a:lnTo>
                <a:lnTo>
                  <a:pt x="3179344" y="660320"/>
                </a:lnTo>
                <a:lnTo>
                  <a:pt x="3180758" y="659958"/>
                </a:lnTo>
                <a:lnTo>
                  <a:pt x="3179344" y="658512"/>
                </a:lnTo>
                <a:lnTo>
                  <a:pt x="3180758" y="657427"/>
                </a:lnTo>
                <a:lnTo>
                  <a:pt x="3186411" y="656704"/>
                </a:lnTo>
                <a:lnTo>
                  <a:pt x="3193949" y="656342"/>
                </a:lnTo>
                <a:lnTo>
                  <a:pt x="3197246" y="658512"/>
                </a:lnTo>
                <a:lnTo>
                  <a:pt x="3197718" y="660320"/>
                </a:lnTo>
                <a:lnTo>
                  <a:pt x="3203371" y="659958"/>
                </a:lnTo>
                <a:lnTo>
                  <a:pt x="3212793" y="659235"/>
                </a:lnTo>
                <a:lnTo>
                  <a:pt x="3216090" y="656704"/>
                </a:lnTo>
                <a:lnTo>
                  <a:pt x="3218917" y="658874"/>
                </a:lnTo>
                <a:lnTo>
                  <a:pt x="3225041" y="658512"/>
                </a:lnTo>
                <a:lnTo>
                  <a:pt x="3226020" y="659514"/>
                </a:lnTo>
                <a:lnTo>
                  <a:pt x="3227544" y="659132"/>
                </a:lnTo>
                <a:lnTo>
                  <a:pt x="3228296" y="659016"/>
                </a:lnTo>
                <a:lnTo>
                  <a:pt x="3229280" y="658512"/>
                </a:lnTo>
                <a:lnTo>
                  <a:pt x="3230222" y="655619"/>
                </a:lnTo>
                <a:lnTo>
                  <a:pt x="3235405" y="657427"/>
                </a:lnTo>
                <a:lnTo>
                  <a:pt x="3246240" y="658874"/>
                </a:lnTo>
                <a:lnTo>
                  <a:pt x="3252364" y="658512"/>
                </a:lnTo>
                <a:lnTo>
                  <a:pt x="3253306" y="656704"/>
                </a:lnTo>
                <a:lnTo>
                  <a:pt x="3258960" y="659235"/>
                </a:lnTo>
                <a:lnTo>
                  <a:pt x="3270266" y="659958"/>
                </a:lnTo>
                <a:lnTo>
                  <a:pt x="3273093" y="662128"/>
                </a:lnTo>
                <a:lnTo>
                  <a:pt x="3275920" y="661405"/>
                </a:lnTo>
                <a:lnTo>
                  <a:pt x="3279217" y="659235"/>
                </a:lnTo>
                <a:lnTo>
                  <a:pt x="3279217" y="656704"/>
                </a:lnTo>
                <a:lnTo>
                  <a:pt x="3280630" y="657789"/>
                </a:lnTo>
                <a:lnTo>
                  <a:pt x="3280630" y="659958"/>
                </a:lnTo>
                <a:lnTo>
                  <a:pt x="3290995" y="658874"/>
                </a:lnTo>
                <a:lnTo>
                  <a:pt x="3313136" y="658874"/>
                </a:lnTo>
                <a:lnTo>
                  <a:pt x="3348468" y="662128"/>
                </a:lnTo>
                <a:lnTo>
                  <a:pt x="3370139" y="661044"/>
                </a:lnTo>
                <a:lnTo>
                  <a:pt x="3370139" y="662851"/>
                </a:lnTo>
                <a:lnTo>
                  <a:pt x="3376263" y="662851"/>
                </a:lnTo>
                <a:lnTo>
                  <a:pt x="3377205" y="663936"/>
                </a:lnTo>
                <a:lnTo>
                  <a:pt x="3414894" y="662851"/>
                </a:lnTo>
                <a:lnTo>
                  <a:pt x="3488856" y="665744"/>
                </a:lnTo>
                <a:lnTo>
                  <a:pt x="3525601" y="667553"/>
                </a:lnTo>
                <a:lnTo>
                  <a:pt x="3478962" y="667553"/>
                </a:lnTo>
                <a:lnTo>
                  <a:pt x="3380503" y="666106"/>
                </a:lnTo>
                <a:lnTo>
                  <a:pt x="3337634" y="662490"/>
                </a:lnTo>
                <a:lnTo>
                  <a:pt x="3336220" y="663936"/>
                </a:lnTo>
                <a:lnTo>
                  <a:pt x="3337162" y="667553"/>
                </a:lnTo>
                <a:lnTo>
                  <a:pt x="3334336" y="668637"/>
                </a:lnTo>
                <a:lnTo>
                  <a:pt x="3331980" y="666829"/>
                </a:lnTo>
                <a:lnTo>
                  <a:pt x="3326327" y="665021"/>
                </a:lnTo>
                <a:lnTo>
                  <a:pt x="3323501" y="665744"/>
                </a:lnTo>
                <a:lnTo>
                  <a:pt x="3322087" y="663575"/>
                </a:lnTo>
                <a:lnTo>
                  <a:pt x="3314550" y="662851"/>
                </a:lnTo>
                <a:lnTo>
                  <a:pt x="3309368" y="663575"/>
                </a:lnTo>
                <a:lnTo>
                  <a:pt x="3308426" y="665744"/>
                </a:lnTo>
                <a:lnTo>
                  <a:pt x="3310310" y="666829"/>
                </a:lnTo>
                <a:lnTo>
                  <a:pt x="3304186" y="664659"/>
                </a:lnTo>
                <a:lnTo>
                  <a:pt x="3288639" y="665744"/>
                </a:lnTo>
                <a:lnTo>
                  <a:pt x="3282044" y="668276"/>
                </a:lnTo>
                <a:lnTo>
                  <a:pt x="3282044" y="665021"/>
                </a:lnTo>
                <a:lnTo>
                  <a:pt x="3272622" y="666829"/>
                </a:lnTo>
                <a:lnTo>
                  <a:pt x="3252364" y="666106"/>
                </a:lnTo>
                <a:lnTo>
                  <a:pt x="3243414" y="662851"/>
                </a:lnTo>
                <a:lnTo>
                  <a:pt x="3245298" y="667190"/>
                </a:lnTo>
                <a:lnTo>
                  <a:pt x="3246240" y="670445"/>
                </a:lnTo>
                <a:lnTo>
                  <a:pt x="3242471" y="667190"/>
                </a:lnTo>
                <a:lnTo>
                  <a:pt x="3239174" y="663936"/>
                </a:lnTo>
                <a:lnTo>
                  <a:pt x="3226219" y="664446"/>
                </a:lnTo>
                <a:lnTo>
                  <a:pt x="3203233" y="675825"/>
                </a:lnTo>
                <a:lnTo>
                  <a:pt x="3222990" y="680507"/>
                </a:lnTo>
                <a:lnTo>
                  <a:pt x="3237598" y="680124"/>
                </a:lnTo>
                <a:lnTo>
                  <a:pt x="3209323" y="681656"/>
                </a:lnTo>
                <a:lnTo>
                  <a:pt x="3194214" y="680540"/>
                </a:lnTo>
                <a:lnTo>
                  <a:pt x="3158206" y="699668"/>
                </a:lnTo>
                <a:lnTo>
                  <a:pt x="3127074" y="712698"/>
                </a:lnTo>
                <a:lnTo>
                  <a:pt x="3111036" y="717403"/>
                </a:lnTo>
                <a:lnTo>
                  <a:pt x="3108175" y="718152"/>
                </a:lnTo>
                <a:lnTo>
                  <a:pt x="3108209" y="718178"/>
                </a:lnTo>
                <a:lnTo>
                  <a:pt x="3111035" y="718178"/>
                </a:lnTo>
                <a:lnTo>
                  <a:pt x="3106796" y="720709"/>
                </a:lnTo>
                <a:lnTo>
                  <a:pt x="3104440" y="725048"/>
                </a:lnTo>
                <a:lnTo>
                  <a:pt x="3112919" y="726495"/>
                </a:lnTo>
                <a:lnTo>
                  <a:pt x="3133648" y="725410"/>
                </a:lnTo>
                <a:lnTo>
                  <a:pt x="3142128" y="728664"/>
                </a:lnTo>
                <a:lnTo>
                  <a:pt x="3141656" y="730110"/>
                </a:lnTo>
                <a:lnTo>
                  <a:pt x="3143070" y="734450"/>
                </a:lnTo>
                <a:lnTo>
                  <a:pt x="3145425" y="735535"/>
                </a:lnTo>
                <a:lnTo>
                  <a:pt x="3146838" y="732642"/>
                </a:lnTo>
                <a:lnTo>
                  <a:pt x="3152492" y="729026"/>
                </a:lnTo>
                <a:lnTo>
                  <a:pt x="3163327" y="725410"/>
                </a:lnTo>
                <a:lnTo>
                  <a:pt x="3169452" y="721794"/>
                </a:lnTo>
                <a:lnTo>
                  <a:pt x="3173220" y="722517"/>
                </a:lnTo>
                <a:lnTo>
                  <a:pt x="3176047" y="723964"/>
                </a:lnTo>
                <a:lnTo>
                  <a:pt x="3170865" y="725048"/>
                </a:lnTo>
                <a:lnTo>
                  <a:pt x="3161443" y="728664"/>
                </a:lnTo>
                <a:lnTo>
                  <a:pt x="3155318" y="729026"/>
                </a:lnTo>
                <a:lnTo>
                  <a:pt x="3154376" y="731919"/>
                </a:lnTo>
                <a:lnTo>
                  <a:pt x="3159087" y="732642"/>
                </a:lnTo>
                <a:lnTo>
                  <a:pt x="3160500" y="733365"/>
                </a:lnTo>
                <a:lnTo>
                  <a:pt x="3156260" y="734812"/>
                </a:lnTo>
                <a:lnTo>
                  <a:pt x="3151078" y="735535"/>
                </a:lnTo>
                <a:lnTo>
                  <a:pt x="3152492" y="738066"/>
                </a:lnTo>
                <a:lnTo>
                  <a:pt x="3151078" y="739513"/>
                </a:lnTo>
                <a:lnTo>
                  <a:pt x="3154376" y="740236"/>
                </a:lnTo>
                <a:lnTo>
                  <a:pt x="3158616" y="738428"/>
                </a:lnTo>
                <a:lnTo>
                  <a:pt x="3159087" y="736258"/>
                </a:lnTo>
                <a:lnTo>
                  <a:pt x="3172278" y="737343"/>
                </a:lnTo>
                <a:lnTo>
                  <a:pt x="3184998" y="736258"/>
                </a:lnTo>
                <a:lnTo>
                  <a:pt x="3189709" y="738428"/>
                </a:lnTo>
                <a:lnTo>
                  <a:pt x="3201486" y="740236"/>
                </a:lnTo>
                <a:lnTo>
                  <a:pt x="3219388" y="738428"/>
                </a:lnTo>
                <a:lnTo>
                  <a:pt x="3229752" y="736982"/>
                </a:lnTo>
                <a:lnTo>
                  <a:pt x="3233049" y="738066"/>
                </a:lnTo>
                <a:lnTo>
                  <a:pt x="3235405" y="739151"/>
                </a:lnTo>
                <a:lnTo>
                  <a:pt x="3254720" y="739513"/>
                </a:lnTo>
                <a:lnTo>
                  <a:pt x="3288168" y="736982"/>
                </a:lnTo>
                <a:lnTo>
                  <a:pt x="3308426" y="738066"/>
                </a:lnTo>
                <a:lnTo>
                  <a:pt x="3316434" y="740597"/>
                </a:lnTo>
                <a:lnTo>
                  <a:pt x="3320203" y="739513"/>
                </a:lnTo>
                <a:lnTo>
                  <a:pt x="3325385" y="741682"/>
                </a:lnTo>
                <a:lnTo>
                  <a:pt x="3326327" y="744937"/>
                </a:lnTo>
                <a:lnTo>
                  <a:pt x="3321145" y="746745"/>
                </a:lnTo>
                <a:lnTo>
                  <a:pt x="3309368" y="749276"/>
                </a:lnTo>
                <a:lnTo>
                  <a:pt x="3305128" y="752169"/>
                </a:lnTo>
                <a:lnTo>
                  <a:pt x="3305599" y="753977"/>
                </a:lnTo>
                <a:lnTo>
                  <a:pt x="3309368" y="757955"/>
                </a:lnTo>
                <a:lnTo>
                  <a:pt x="3312665" y="758316"/>
                </a:lnTo>
                <a:lnTo>
                  <a:pt x="3315021" y="756146"/>
                </a:lnTo>
                <a:lnTo>
                  <a:pt x="3320674" y="756870"/>
                </a:lnTo>
                <a:lnTo>
                  <a:pt x="3322087" y="755062"/>
                </a:lnTo>
                <a:lnTo>
                  <a:pt x="3322087" y="753254"/>
                </a:lnTo>
                <a:lnTo>
                  <a:pt x="3323972" y="753977"/>
                </a:lnTo>
                <a:lnTo>
                  <a:pt x="3322087" y="758316"/>
                </a:lnTo>
                <a:lnTo>
                  <a:pt x="3331509" y="758678"/>
                </a:lnTo>
                <a:lnTo>
                  <a:pt x="3345170" y="765187"/>
                </a:lnTo>
                <a:lnTo>
                  <a:pt x="3351295" y="765549"/>
                </a:lnTo>
                <a:lnTo>
                  <a:pt x="3347997" y="766995"/>
                </a:lnTo>
                <a:lnTo>
                  <a:pt x="3340932" y="766633"/>
                </a:lnTo>
                <a:lnTo>
                  <a:pt x="3328212" y="763379"/>
                </a:lnTo>
                <a:lnTo>
                  <a:pt x="3316434" y="763379"/>
                </a:lnTo>
                <a:lnTo>
                  <a:pt x="3314550" y="765549"/>
                </a:lnTo>
                <a:lnTo>
                  <a:pt x="3314550" y="765777"/>
                </a:lnTo>
                <a:lnTo>
                  <a:pt x="3409134" y="775674"/>
                </a:lnTo>
                <a:lnTo>
                  <a:pt x="3424685" y="777121"/>
                </a:lnTo>
                <a:lnTo>
                  <a:pt x="3442593" y="782545"/>
                </a:lnTo>
                <a:lnTo>
                  <a:pt x="3449190" y="786522"/>
                </a:lnTo>
                <a:lnTo>
                  <a:pt x="3450604" y="788692"/>
                </a:lnTo>
                <a:lnTo>
                  <a:pt x="3450604" y="790862"/>
                </a:lnTo>
                <a:lnTo>
                  <a:pt x="3445892" y="793755"/>
                </a:lnTo>
                <a:lnTo>
                  <a:pt x="3430340" y="796286"/>
                </a:lnTo>
                <a:lnTo>
                  <a:pt x="3415260" y="795925"/>
                </a:lnTo>
                <a:lnTo>
                  <a:pt x="3353526" y="791947"/>
                </a:lnTo>
                <a:lnTo>
                  <a:pt x="3232174" y="782033"/>
                </a:lnTo>
                <a:lnTo>
                  <a:pt x="3201958" y="784352"/>
                </a:lnTo>
                <a:lnTo>
                  <a:pt x="3146838" y="790499"/>
                </a:lnTo>
                <a:lnTo>
                  <a:pt x="3093605" y="794116"/>
                </a:lnTo>
                <a:lnTo>
                  <a:pt x="3067694" y="793031"/>
                </a:lnTo>
                <a:lnTo>
                  <a:pt x="3066281" y="793754"/>
                </a:lnTo>
                <a:lnTo>
                  <a:pt x="3067694" y="795200"/>
                </a:lnTo>
                <a:lnTo>
                  <a:pt x="3066281" y="796285"/>
                </a:lnTo>
                <a:lnTo>
                  <a:pt x="3062041" y="795200"/>
                </a:lnTo>
                <a:lnTo>
                  <a:pt x="3055492" y="796278"/>
                </a:lnTo>
                <a:lnTo>
                  <a:pt x="3066434" y="797809"/>
                </a:lnTo>
                <a:lnTo>
                  <a:pt x="3067694" y="797732"/>
                </a:lnTo>
                <a:lnTo>
                  <a:pt x="3072876" y="797370"/>
                </a:lnTo>
                <a:lnTo>
                  <a:pt x="3085125" y="797732"/>
                </a:lnTo>
                <a:lnTo>
                  <a:pt x="3098316" y="797732"/>
                </a:lnTo>
                <a:lnTo>
                  <a:pt x="3121399" y="796647"/>
                </a:lnTo>
                <a:lnTo>
                  <a:pt x="3151078" y="796647"/>
                </a:lnTo>
                <a:lnTo>
                  <a:pt x="3152963" y="798817"/>
                </a:lnTo>
                <a:lnTo>
                  <a:pt x="3157674" y="800625"/>
                </a:lnTo>
                <a:lnTo>
                  <a:pt x="3167567" y="799540"/>
                </a:lnTo>
                <a:lnTo>
                  <a:pt x="3173220" y="799902"/>
                </a:lnTo>
                <a:lnTo>
                  <a:pt x="3169452" y="802071"/>
                </a:lnTo>
                <a:lnTo>
                  <a:pt x="3154376" y="802071"/>
                </a:lnTo>
                <a:lnTo>
                  <a:pt x="3149665" y="800986"/>
                </a:lnTo>
                <a:lnTo>
                  <a:pt x="3143541" y="805687"/>
                </a:lnTo>
                <a:lnTo>
                  <a:pt x="3140561" y="806582"/>
                </a:lnTo>
                <a:lnTo>
                  <a:pt x="3236186" y="817260"/>
                </a:lnTo>
                <a:lnTo>
                  <a:pt x="3312056" y="825215"/>
                </a:lnTo>
                <a:lnTo>
                  <a:pt x="3318183" y="826300"/>
                </a:lnTo>
                <a:lnTo>
                  <a:pt x="3321482" y="827746"/>
                </a:lnTo>
                <a:lnTo>
                  <a:pt x="3321482" y="829192"/>
                </a:lnTo>
                <a:lnTo>
                  <a:pt x="3316298" y="829192"/>
                </a:lnTo>
                <a:lnTo>
                  <a:pt x="3262576" y="827023"/>
                </a:lnTo>
                <a:lnTo>
                  <a:pt x="3154188" y="819429"/>
                </a:lnTo>
                <a:lnTo>
                  <a:pt x="3099052" y="814728"/>
                </a:lnTo>
                <a:lnTo>
                  <a:pt x="3106592" y="818344"/>
                </a:lnTo>
                <a:lnTo>
                  <a:pt x="3109492" y="821126"/>
                </a:lnTo>
                <a:lnTo>
                  <a:pt x="3115275" y="822321"/>
                </a:lnTo>
                <a:lnTo>
                  <a:pt x="3112448" y="823406"/>
                </a:lnTo>
                <a:lnTo>
                  <a:pt x="3111839" y="823378"/>
                </a:lnTo>
                <a:lnTo>
                  <a:pt x="3114131" y="825576"/>
                </a:lnTo>
                <a:lnTo>
                  <a:pt x="3113754" y="827022"/>
                </a:lnTo>
                <a:lnTo>
                  <a:pt x="3117159" y="827022"/>
                </a:lnTo>
                <a:lnTo>
                  <a:pt x="3125168" y="826661"/>
                </a:lnTo>
                <a:lnTo>
                  <a:pt x="3123284" y="828469"/>
                </a:lnTo>
                <a:lnTo>
                  <a:pt x="3117159" y="830277"/>
                </a:lnTo>
                <a:lnTo>
                  <a:pt x="3112927" y="829555"/>
                </a:lnTo>
                <a:lnTo>
                  <a:pt x="3112924" y="829559"/>
                </a:lnTo>
                <a:lnTo>
                  <a:pt x="3113862" y="830638"/>
                </a:lnTo>
                <a:lnTo>
                  <a:pt x="3115746" y="830638"/>
                </a:lnTo>
                <a:lnTo>
                  <a:pt x="3114332" y="831723"/>
                </a:lnTo>
                <a:lnTo>
                  <a:pt x="3111506" y="831723"/>
                </a:lnTo>
                <a:lnTo>
                  <a:pt x="3126110" y="833170"/>
                </a:lnTo>
                <a:lnTo>
                  <a:pt x="3142128" y="835701"/>
                </a:lnTo>
                <a:lnTo>
                  <a:pt x="3141656" y="837870"/>
                </a:lnTo>
                <a:lnTo>
                  <a:pt x="3145425" y="839679"/>
                </a:lnTo>
                <a:lnTo>
                  <a:pt x="3151550" y="839679"/>
                </a:lnTo>
                <a:lnTo>
                  <a:pt x="3156260" y="840040"/>
                </a:lnTo>
                <a:lnTo>
                  <a:pt x="3157203" y="841487"/>
                </a:lnTo>
                <a:lnTo>
                  <a:pt x="3140243" y="841125"/>
                </a:lnTo>
                <a:lnTo>
                  <a:pt x="3124944" y="843921"/>
                </a:lnTo>
                <a:lnTo>
                  <a:pt x="3136280" y="845827"/>
                </a:lnTo>
                <a:lnTo>
                  <a:pt x="3143349" y="846911"/>
                </a:lnTo>
                <a:lnTo>
                  <a:pt x="3152774" y="851251"/>
                </a:lnTo>
                <a:lnTo>
                  <a:pt x="3152774" y="852697"/>
                </a:lnTo>
                <a:lnTo>
                  <a:pt x="3151361" y="854867"/>
                </a:lnTo>
                <a:lnTo>
                  <a:pt x="3140522" y="855228"/>
                </a:lnTo>
                <a:lnTo>
                  <a:pt x="3133924" y="854144"/>
                </a:lnTo>
                <a:lnTo>
                  <a:pt x="3094841" y="847977"/>
                </a:lnTo>
                <a:lnTo>
                  <a:pt x="3093605" y="848357"/>
                </a:lnTo>
                <a:lnTo>
                  <a:pt x="3082173" y="848357"/>
                </a:lnTo>
                <a:lnTo>
                  <a:pt x="3272943" y="873671"/>
                </a:lnTo>
                <a:lnTo>
                  <a:pt x="3449190" y="893921"/>
                </a:lnTo>
                <a:lnTo>
                  <a:pt x="3456258" y="895005"/>
                </a:lnTo>
                <a:lnTo>
                  <a:pt x="3458144" y="896452"/>
                </a:lnTo>
                <a:lnTo>
                  <a:pt x="3456258" y="897899"/>
                </a:lnTo>
                <a:lnTo>
                  <a:pt x="3450132" y="897537"/>
                </a:lnTo>
                <a:lnTo>
                  <a:pt x="3342688" y="885604"/>
                </a:lnTo>
                <a:lnTo>
                  <a:pt x="3236186" y="872586"/>
                </a:lnTo>
                <a:lnTo>
                  <a:pt x="3238070" y="873671"/>
                </a:lnTo>
                <a:lnTo>
                  <a:pt x="3238070" y="875117"/>
                </a:lnTo>
                <a:lnTo>
                  <a:pt x="3236186" y="875117"/>
                </a:lnTo>
                <a:lnTo>
                  <a:pt x="3230059" y="875117"/>
                </a:lnTo>
                <a:lnTo>
                  <a:pt x="3224876" y="874032"/>
                </a:lnTo>
                <a:lnTo>
                  <a:pt x="3222519" y="872947"/>
                </a:lnTo>
                <a:lnTo>
                  <a:pt x="3223462" y="871501"/>
                </a:lnTo>
                <a:lnTo>
                  <a:pt x="3225347" y="870777"/>
                </a:lnTo>
                <a:lnTo>
                  <a:pt x="3051608" y="848663"/>
                </a:lnTo>
                <a:lnTo>
                  <a:pt x="3051206" y="848719"/>
                </a:lnTo>
                <a:lnTo>
                  <a:pt x="3043197" y="849804"/>
                </a:lnTo>
                <a:lnTo>
                  <a:pt x="3026238" y="846911"/>
                </a:lnTo>
                <a:lnTo>
                  <a:pt x="2989105" y="846911"/>
                </a:lnTo>
                <a:lnTo>
                  <a:pt x="3009986" y="850528"/>
                </a:lnTo>
                <a:lnTo>
                  <a:pt x="3057318" y="858229"/>
                </a:lnTo>
                <a:lnTo>
                  <a:pt x="3062293" y="858638"/>
                </a:lnTo>
                <a:lnTo>
                  <a:pt x="3061393" y="858892"/>
                </a:lnTo>
                <a:lnTo>
                  <a:pt x="3153666" y="873905"/>
                </a:lnTo>
                <a:lnTo>
                  <a:pt x="3158158" y="871966"/>
                </a:lnTo>
                <a:lnTo>
                  <a:pt x="3165498" y="871500"/>
                </a:lnTo>
                <a:lnTo>
                  <a:pt x="3160605" y="874755"/>
                </a:lnTo>
                <a:lnTo>
                  <a:pt x="3157903" y="874595"/>
                </a:lnTo>
                <a:lnTo>
                  <a:pt x="3190002" y="879818"/>
                </a:lnTo>
                <a:lnTo>
                  <a:pt x="3230059" y="881264"/>
                </a:lnTo>
                <a:lnTo>
                  <a:pt x="3236186" y="882349"/>
                </a:lnTo>
                <a:lnTo>
                  <a:pt x="3239484" y="884519"/>
                </a:lnTo>
                <a:lnTo>
                  <a:pt x="3239013" y="885604"/>
                </a:lnTo>
                <a:lnTo>
                  <a:pt x="3234300" y="885965"/>
                </a:lnTo>
                <a:lnTo>
                  <a:pt x="3222519" y="885604"/>
                </a:lnTo>
                <a:lnTo>
                  <a:pt x="3239013" y="888496"/>
                </a:lnTo>
                <a:lnTo>
                  <a:pt x="3255035" y="895005"/>
                </a:lnTo>
                <a:lnTo>
                  <a:pt x="3259748" y="899707"/>
                </a:lnTo>
                <a:lnTo>
                  <a:pt x="3259748" y="901514"/>
                </a:lnTo>
                <a:lnTo>
                  <a:pt x="3258806" y="903684"/>
                </a:lnTo>
                <a:lnTo>
                  <a:pt x="3250323" y="906216"/>
                </a:lnTo>
                <a:lnTo>
                  <a:pt x="3230531" y="907300"/>
                </a:lnTo>
                <a:lnTo>
                  <a:pt x="3219147" y="906356"/>
                </a:lnTo>
                <a:lnTo>
                  <a:pt x="3219927" y="909303"/>
                </a:lnTo>
                <a:lnTo>
                  <a:pt x="3223462" y="908886"/>
                </a:lnTo>
                <a:lnTo>
                  <a:pt x="3221253" y="910555"/>
                </a:lnTo>
                <a:lnTo>
                  <a:pt x="3216392" y="908469"/>
                </a:lnTo>
                <a:lnTo>
                  <a:pt x="3216392" y="906128"/>
                </a:lnTo>
                <a:lnTo>
                  <a:pt x="3213094" y="905854"/>
                </a:lnTo>
                <a:lnTo>
                  <a:pt x="3194277" y="903364"/>
                </a:lnTo>
                <a:lnTo>
                  <a:pt x="3194194" y="903684"/>
                </a:lnTo>
                <a:lnTo>
                  <a:pt x="3190423" y="904768"/>
                </a:lnTo>
                <a:lnTo>
                  <a:pt x="3189951" y="906215"/>
                </a:lnTo>
                <a:lnTo>
                  <a:pt x="3199378" y="907300"/>
                </a:lnTo>
                <a:lnTo>
                  <a:pt x="3215875" y="911277"/>
                </a:lnTo>
                <a:lnTo>
                  <a:pt x="3227188" y="912363"/>
                </a:lnTo>
                <a:lnTo>
                  <a:pt x="3233314" y="911277"/>
                </a:lnTo>
                <a:lnTo>
                  <a:pt x="3234258" y="913086"/>
                </a:lnTo>
                <a:lnTo>
                  <a:pt x="3232844" y="913809"/>
                </a:lnTo>
                <a:lnTo>
                  <a:pt x="3227188" y="913447"/>
                </a:lnTo>
                <a:lnTo>
                  <a:pt x="3225302" y="914894"/>
                </a:lnTo>
                <a:lnTo>
                  <a:pt x="3234258" y="915979"/>
                </a:lnTo>
                <a:lnTo>
                  <a:pt x="3248398" y="913809"/>
                </a:lnTo>
                <a:lnTo>
                  <a:pt x="3257353" y="913809"/>
                </a:lnTo>
                <a:lnTo>
                  <a:pt x="3260653" y="915979"/>
                </a:lnTo>
                <a:lnTo>
                  <a:pt x="3262538" y="914894"/>
                </a:lnTo>
                <a:lnTo>
                  <a:pt x="3263952" y="913086"/>
                </a:lnTo>
                <a:lnTo>
                  <a:pt x="3270550" y="915979"/>
                </a:lnTo>
                <a:lnTo>
                  <a:pt x="3285162" y="917063"/>
                </a:lnTo>
                <a:lnTo>
                  <a:pt x="3292704" y="915979"/>
                </a:lnTo>
                <a:lnTo>
                  <a:pt x="3293647" y="920318"/>
                </a:lnTo>
                <a:lnTo>
                  <a:pt x="3301188" y="923934"/>
                </a:lnTo>
                <a:lnTo>
                  <a:pt x="3312028" y="923934"/>
                </a:lnTo>
                <a:lnTo>
                  <a:pt x="3322398" y="925380"/>
                </a:lnTo>
                <a:lnTo>
                  <a:pt x="3327112" y="927912"/>
                </a:lnTo>
                <a:lnTo>
                  <a:pt x="3333239" y="926465"/>
                </a:lnTo>
                <a:lnTo>
                  <a:pt x="3347379" y="928635"/>
                </a:lnTo>
                <a:lnTo>
                  <a:pt x="3353507" y="930804"/>
                </a:lnTo>
                <a:lnTo>
                  <a:pt x="3356334" y="929720"/>
                </a:lnTo>
                <a:lnTo>
                  <a:pt x="3358220" y="927550"/>
                </a:lnTo>
                <a:lnTo>
                  <a:pt x="3360577" y="927912"/>
                </a:lnTo>
                <a:lnTo>
                  <a:pt x="3359163" y="930804"/>
                </a:lnTo>
                <a:lnTo>
                  <a:pt x="3362933" y="929720"/>
                </a:lnTo>
                <a:lnTo>
                  <a:pt x="3366704" y="928635"/>
                </a:lnTo>
                <a:lnTo>
                  <a:pt x="3365290" y="927550"/>
                </a:lnTo>
                <a:lnTo>
                  <a:pt x="3362933" y="927550"/>
                </a:lnTo>
                <a:lnTo>
                  <a:pt x="3376131" y="926465"/>
                </a:lnTo>
                <a:lnTo>
                  <a:pt x="3389328" y="927912"/>
                </a:lnTo>
                <a:lnTo>
                  <a:pt x="3384615" y="929720"/>
                </a:lnTo>
                <a:lnTo>
                  <a:pt x="3372360" y="929720"/>
                </a:lnTo>
                <a:lnTo>
                  <a:pt x="3368589" y="927550"/>
                </a:lnTo>
                <a:lnTo>
                  <a:pt x="3367647" y="928635"/>
                </a:lnTo>
                <a:lnTo>
                  <a:pt x="3366704" y="929720"/>
                </a:lnTo>
                <a:lnTo>
                  <a:pt x="3367647" y="932251"/>
                </a:lnTo>
                <a:lnTo>
                  <a:pt x="3374717" y="933698"/>
                </a:lnTo>
                <a:lnTo>
                  <a:pt x="3377544" y="931528"/>
                </a:lnTo>
                <a:lnTo>
                  <a:pt x="3382730" y="934421"/>
                </a:lnTo>
                <a:lnTo>
                  <a:pt x="3388386" y="937313"/>
                </a:lnTo>
                <a:lnTo>
                  <a:pt x="3390742" y="936952"/>
                </a:lnTo>
                <a:lnTo>
                  <a:pt x="3392157" y="932612"/>
                </a:lnTo>
                <a:lnTo>
                  <a:pt x="3394984" y="932251"/>
                </a:lnTo>
                <a:lnTo>
                  <a:pt x="3396398" y="935867"/>
                </a:lnTo>
                <a:lnTo>
                  <a:pt x="3402526" y="938398"/>
                </a:lnTo>
                <a:lnTo>
                  <a:pt x="3410538" y="938037"/>
                </a:lnTo>
                <a:lnTo>
                  <a:pt x="3418081" y="939483"/>
                </a:lnTo>
                <a:lnTo>
                  <a:pt x="3419966" y="941653"/>
                </a:lnTo>
                <a:lnTo>
                  <a:pt x="3433634" y="940930"/>
                </a:lnTo>
                <a:lnTo>
                  <a:pt x="3450603" y="943822"/>
                </a:lnTo>
                <a:lnTo>
                  <a:pt x="3448718" y="945630"/>
                </a:lnTo>
                <a:lnTo>
                  <a:pt x="3450132" y="948162"/>
                </a:lnTo>
                <a:lnTo>
                  <a:pt x="3452488" y="948885"/>
                </a:lnTo>
                <a:lnTo>
                  <a:pt x="3448718" y="948885"/>
                </a:lnTo>
                <a:lnTo>
                  <a:pt x="3444004" y="946716"/>
                </a:lnTo>
                <a:lnTo>
                  <a:pt x="3439291" y="948885"/>
                </a:lnTo>
                <a:lnTo>
                  <a:pt x="3441176" y="952139"/>
                </a:lnTo>
                <a:lnTo>
                  <a:pt x="3445889" y="952863"/>
                </a:lnTo>
                <a:lnTo>
                  <a:pt x="3443062" y="951416"/>
                </a:lnTo>
                <a:lnTo>
                  <a:pt x="3446361" y="951055"/>
                </a:lnTo>
                <a:lnTo>
                  <a:pt x="3450603" y="951055"/>
                </a:lnTo>
                <a:lnTo>
                  <a:pt x="3448718" y="952863"/>
                </a:lnTo>
                <a:lnTo>
                  <a:pt x="3447303" y="956117"/>
                </a:lnTo>
                <a:lnTo>
                  <a:pt x="3439291" y="955756"/>
                </a:lnTo>
                <a:lnTo>
                  <a:pt x="3418081" y="957564"/>
                </a:lnTo>
                <a:lnTo>
                  <a:pt x="3410538" y="961180"/>
                </a:lnTo>
                <a:lnTo>
                  <a:pt x="3418081" y="962265"/>
                </a:lnTo>
                <a:lnTo>
                  <a:pt x="3424208" y="962265"/>
                </a:lnTo>
                <a:lnTo>
                  <a:pt x="3424208" y="959734"/>
                </a:lnTo>
                <a:lnTo>
                  <a:pt x="3420908" y="959372"/>
                </a:lnTo>
                <a:lnTo>
                  <a:pt x="3422794" y="957564"/>
                </a:lnTo>
                <a:lnTo>
                  <a:pt x="3426093" y="958287"/>
                </a:lnTo>
                <a:lnTo>
                  <a:pt x="3424679" y="960457"/>
                </a:lnTo>
                <a:lnTo>
                  <a:pt x="3428449" y="962265"/>
                </a:lnTo>
                <a:lnTo>
                  <a:pt x="3428921" y="964434"/>
                </a:lnTo>
                <a:lnTo>
                  <a:pt x="3422322" y="964434"/>
                </a:lnTo>
                <a:lnTo>
                  <a:pt x="3422322" y="966604"/>
                </a:lnTo>
                <a:lnTo>
                  <a:pt x="3425622" y="967688"/>
                </a:lnTo>
                <a:lnTo>
                  <a:pt x="3433163" y="967688"/>
                </a:lnTo>
                <a:lnTo>
                  <a:pt x="3436934" y="968774"/>
                </a:lnTo>
                <a:lnTo>
                  <a:pt x="3435520" y="970220"/>
                </a:lnTo>
                <a:lnTo>
                  <a:pt x="3431749" y="968774"/>
                </a:lnTo>
                <a:lnTo>
                  <a:pt x="3428921" y="969858"/>
                </a:lnTo>
                <a:lnTo>
                  <a:pt x="3430335" y="972751"/>
                </a:lnTo>
                <a:lnTo>
                  <a:pt x="3436934" y="972751"/>
                </a:lnTo>
                <a:lnTo>
                  <a:pt x="3440233" y="973836"/>
                </a:lnTo>
                <a:lnTo>
                  <a:pt x="3436934" y="977091"/>
                </a:lnTo>
                <a:lnTo>
                  <a:pt x="3427036" y="977091"/>
                </a:lnTo>
                <a:lnTo>
                  <a:pt x="3421379" y="977091"/>
                </a:lnTo>
                <a:lnTo>
                  <a:pt x="3418081" y="978899"/>
                </a:lnTo>
                <a:lnTo>
                  <a:pt x="3413367" y="978175"/>
                </a:lnTo>
                <a:lnTo>
                  <a:pt x="3409124" y="981069"/>
                </a:lnTo>
                <a:lnTo>
                  <a:pt x="3399698" y="983238"/>
                </a:lnTo>
                <a:lnTo>
                  <a:pt x="3401112" y="981792"/>
                </a:lnTo>
                <a:lnTo>
                  <a:pt x="3401583" y="979983"/>
                </a:lnTo>
                <a:lnTo>
                  <a:pt x="3396398" y="979983"/>
                </a:lnTo>
                <a:lnTo>
                  <a:pt x="3390742" y="985769"/>
                </a:lnTo>
                <a:lnTo>
                  <a:pt x="3388857" y="989385"/>
                </a:lnTo>
                <a:lnTo>
                  <a:pt x="3391685" y="990109"/>
                </a:lnTo>
                <a:lnTo>
                  <a:pt x="3395456" y="990470"/>
                </a:lnTo>
                <a:lnTo>
                  <a:pt x="3390742" y="991555"/>
                </a:lnTo>
                <a:lnTo>
                  <a:pt x="3389328" y="995171"/>
                </a:lnTo>
                <a:lnTo>
                  <a:pt x="3386029" y="998787"/>
                </a:lnTo>
                <a:lnTo>
                  <a:pt x="3380844" y="998426"/>
                </a:lnTo>
                <a:lnTo>
                  <a:pt x="3372360" y="998787"/>
                </a:lnTo>
                <a:lnTo>
                  <a:pt x="3370004" y="1000957"/>
                </a:lnTo>
                <a:lnTo>
                  <a:pt x="3370004" y="1002403"/>
                </a:lnTo>
                <a:lnTo>
                  <a:pt x="3362462" y="1003488"/>
                </a:lnTo>
                <a:lnTo>
                  <a:pt x="3350678" y="1004211"/>
                </a:lnTo>
                <a:lnTo>
                  <a:pt x="3345965" y="1006742"/>
                </a:lnTo>
                <a:lnTo>
                  <a:pt x="3343608" y="1004573"/>
                </a:lnTo>
                <a:lnTo>
                  <a:pt x="3337482" y="1003488"/>
                </a:lnTo>
                <a:lnTo>
                  <a:pt x="3328525" y="1006742"/>
                </a:lnTo>
                <a:lnTo>
                  <a:pt x="3322398" y="1009274"/>
                </a:lnTo>
                <a:lnTo>
                  <a:pt x="3329939" y="1011805"/>
                </a:lnTo>
                <a:lnTo>
                  <a:pt x="3337952" y="1011444"/>
                </a:lnTo>
                <a:lnTo>
                  <a:pt x="3337482" y="1013975"/>
                </a:lnTo>
                <a:lnTo>
                  <a:pt x="3331824" y="1015421"/>
                </a:lnTo>
                <a:lnTo>
                  <a:pt x="3330411" y="1014336"/>
                </a:lnTo>
                <a:lnTo>
                  <a:pt x="3327583" y="1016145"/>
                </a:lnTo>
                <a:lnTo>
                  <a:pt x="3327112" y="1019760"/>
                </a:lnTo>
                <a:lnTo>
                  <a:pt x="3331824" y="1020845"/>
                </a:lnTo>
                <a:lnTo>
                  <a:pt x="3342194" y="1018676"/>
                </a:lnTo>
                <a:lnTo>
                  <a:pt x="3345965" y="1021207"/>
                </a:lnTo>
                <a:lnTo>
                  <a:pt x="3333710" y="1024462"/>
                </a:lnTo>
                <a:lnTo>
                  <a:pt x="3317684" y="1025908"/>
                </a:lnTo>
                <a:lnTo>
                  <a:pt x="3312972" y="1025546"/>
                </a:lnTo>
                <a:lnTo>
                  <a:pt x="3304016" y="1023738"/>
                </a:lnTo>
                <a:lnTo>
                  <a:pt x="3302130" y="1024823"/>
                </a:lnTo>
                <a:lnTo>
                  <a:pt x="3302602" y="1026269"/>
                </a:lnTo>
                <a:lnTo>
                  <a:pt x="3299302" y="1026993"/>
                </a:lnTo>
                <a:lnTo>
                  <a:pt x="3290347" y="1025546"/>
                </a:lnTo>
                <a:lnTo>
                  <a:pt x="3286576" y="1026993"/>
                </a:lnTo>
                <a:lnTo>
                  <a:pt x="3286576" y="1030247"/>
                </a:lnTo>
                <a:lnTo>
                  <a:pt x="3254525" y="1031694"/>
                </a:lnTo>
                <a:lnTo>
                  <a:pt x="3219174" y="1033863"/>
                </a:lnTo>
                <a:lnTo>
                  <a:pt x="3222003" y="1035310"/>
                </a:lnTo>
                <a:lnTo>
                  <a:pt x="3225774" y="1035310"/>
                </a:lnTo>
                <a:lnTo>
                  <a:pt x="3224830" y="1036395"/>
                </a:lnTo>
                <a:lnTo>
                  <a:pt x="3227188" y="1037480"/>
                </a:lnTo>
                <a:lnTo>
                  <a:pt x="3227188" y="1039287"/>
                </a:lnTo>
                <a:lnTo>
                  <a:pt x="3221060" y="1036756"/>
                </a:lnTo>
                <a:lnTo>
                  <a:pt x="3216347" y="1033863"/>
                </a:lnTo>
                <a:lnTo>
                  <a:pt x="3208334" y="1035672"/>
                </a:lnTo>
                <a:lnTo>
                  <a:pt x="3193250" y="1034225"/>
                </a:lnTo>
                <a:lnTo>
                  <a:pt x="3185709" y="1035672"/>
                </a:lnTo>
                <a:lnTo>
                  <a:pt x="3183353" y="1037841"/>
                </a:lnTo>
                <a:lnTo>
                  <a:pt x="3179582" y="1036756"/>
                </a:lnTo>
                <a:lnTo>
                  <a:pt x="3175811" y="1037841"/>
                </a:lnTo>
                <a:lnTo>
                  <a:pt x="3175811" y="1040011"/>
                </a:lnTo>
                <a:lnTo>
                  <a:pt x="3169684" y="1038564"/>
                </a:lnTo>
                <a:lnTo>
                  <a:pt x="3159314" y="1041095"/>
                </a:lnTo>
                <a:lnTo>
                  <a:pt x="3154130" y="1040372"/>
                </a:lnTo>
                <a:lnTo>
                  <a:pt x="3154600" y="1043627"/>
                </a:lnTo>
                <a:lnTo>
                  <a:pt x="3160257" y="1046158"/>
                </a:lnTo>
                <a:lnTo>
                  <a:pt x="3171569" y="1046158"/>
                </a:lnTo>
                <a:lnTo>
                  <a:pt x="3177697" y="1047243"/>
                </a:lnTo>
                <a:lnTo>
                  <a:pt x="3168741" y="1048690"/>
                </a:lnTo>
                <a:lnTo>
                  <a:pt x="3148474" y="1048690"/>
                </a:lnTo>
                <a:lnTo>
                  <a:pt x="3139046" y="1050498"/>
                </a:lnTo>
                <a:lnTo>
                  <a:pt x="3122078" y="1047604"/>
                </a:lnTo>
                <a:lnTo>
                  <a:pt x="3106524" y="1047243"/>
                </a:lnTo>
                <a:lnTo>
                  <a:pt x="3106995" y="1050498"/>
                </a:lnTo>
                <a:lnTo>
                  <a:pt x="3111238" y="1053029"/>
                </a:lnTo>
                <a:lnTo>
                  <a:pt x="3114537" y="1053029"/>
                </a:lnTo>
                <a:lnTo>
                  <a:pt x="3111709" y="1054113"/>
                </a:lnTo>
                <a:lnTo>
                  <a:pt x="3107938" y="1054113"/>
                </a:lnTo>
                <a:lnTo>
                  <a:pt x="3105581" y="1049774"/>
                </a:lnTo>
                <a:lnTo>
                  <a:pt x="3100396" y="1048328"/>
                </a:lnTo>
                <a:lnTo>
                  <a:pt x="3093798" y="1050859"/>
                </a:lnTo>
                <a:lnTo>
                  <a:pt x="3078715" y="1048690"/>
                </a:lnTo>
                <a:lnTo>
                  <a:pt x="3070703" y="1050859"/>
                </a:lnTo>
                <a:lnTo>
                  <a:pt x="3070703" y="1048690"/>
                </a:lnTo>
                <a:lnTo>
                  <a:pt x="3026396" y="1044712"/>
                </a:lnTo>
                <a:lnTo>
                  <a:pt x="2984918" y="1042181"/>
                </a:lnTo>
                <a:lnTo>
                  <a:pt x="2969835" y="1042181"/>
                </a:lnTo>
                <a:lnTo>
                  <a:pt x="2934956" y="1042181"/>
                </a:lnTo>
                <a:lnTo>
                  <a:pt x="2918460" y="1039287"/>
                </a:lnTo>
                <a:lnTo>
                  <a:pt x="2916574" y="1041457"/>
                </a:lnTo>
                <a:lnTo>
                  <a:pt x="2919874" y="1043989"/>
                </a:lnTo>
                <a:lnTo>
                  <a:pt x="2921759" y="1044712"/>
                </a:lnTo>
                <a:lnTo>
                  <a:pt x="2912804" y="1045796"/>
                </a:lnTo>
                <a:lnTo>
                  <a:pt x="2901491" y="1045796"/>
                </a:lnTo>
                <a:lnTo>
                  <a:pt x="2901491" y="1043627"/>
                </a:lnTo>
                <a:lnTo>
                  <a:pt x="2904790" y="1044712"/>
                </a:lnTo>
                <a:lnTo>
                  <a:pt x="2906204" y="1043627"/>
                </a:lnTo>
                <a:lnTo>
                  <a:pt x="2903376" y="1042542"/>
                </a:lnTo>
                <a:lnTo>
                  <a:pt x="2898662" y="1042542"/>
                </a:lnTo>
                <a:lnTo>
                  <a:pt x="2898192" y="1043627"/>
                </a:lnTo>
                <a:lnTo>
                  <a:pt x="2898662" y="1045796"/>
                </a:lnTo>
                <a:lnTo>
                  <a:pt x="2860956" y="1044712"/>
                </a:lnTo>
                <a:lnTo>
                  <a:pt x="2823249" y="1046158"/>
                </a:lnTo>
                <a:lnTo>
                  <a:pt x="2825605" y="1048690"/>
                </a:lnTo>
                <a:lnTo>
                  <a:pt x="2833618" y="1049413"/>
                </a:lnTo>
                <a:lnTo>
                  <a:pt x="2843987" y="1048328"/>
                </a:lnTo>
                <a:lnTo>
                  <a:pt x="2850586" y="1049413"/>
                </a:lnTo>
                <a:lnTo>
                  <a:pt x="2851057" y="1051944"/>
                </a:lnTo>
                <a:lnTo>
                  <a:pt x="2846344" y="1049774"/>
                </a:lnTo>
                <a:lnTo>
                  <a:pt x="2838331" y="1051944"/>
                </a:lnTo>
                <a:lnTo>
                  <a:pt x="2834090" y="1051944"/>
                </a:lnTo>
                <a:lnTo>
                  <a:pt x="2836446" y="1054475"/>
                </a:lnTo>
                <a:lnTo>
                  <a:pt x="2844930" y="1053029"/>
                </a:lnTo>
                <a:lnTo>
                  <a:pt x="2847759" y="1051944"/>
                </a:lnTo>
                <a:lnTo>
                  <a:pt x="2847759" y="1055199"/>
                </a:lnTo>
                <a:lnTo>
                  <a:pt x="2849172" y="1053390"/>
                </a:lnTo>
                <a:lnTo>
                  <a:pt x="2852472" y="1053029"/>
                </a:lnTo>
                <a:lnTo>
                  <a:pt x="2855300" y="1053390"/>
                </a:lnTo>
                <a:lnTo>
                  <a:pt x="2854829" y="1051582"/>
                </a:lnTo>
                <a:lnTo>
                  <a:pt x="2857185" y="1047243"/>
                </a:lnTo>
                <a:lnTo>
                  <a:pt x="2860956" y="1048690"/>
                </a:lnTo>
                <a:lnTo>
                  <a:pt x="2867084" y="1048690"/>
                </a:lnTo>
                <a:lnTo>
                  <a:pt x="2867555" y="1051582"/>
                </a:lnTo>
                <a:lnTo>
                  <a:pt x="2870854" y="1051582"/>
                </a:lnTo>
                <a:lnTo>
                  <a:pt x="2873682" y="1048690"/>
                </a:lnTo>
                <a:lnTo>
                  <a:pt x="2876981" y="1049413"/>
                </a:lnTo>
                <a:lnTo>
                  <a:pt x="2876510" y="1051944"/>
                </a:lnTo>
                <a:lnTo>
                  <a:pt x="2874154" y="1053390"/>
                </a:lnTo>
                <a:lnTo>
                  <a:pt x="2877924" y="1053029"/>
                </a:lnTo>
                <a:lnTo>
                  <a:pt x="2880281" y="1052305"/>
                </a:lnTo>
                <a:lnTo>
                  <a:pt x="2878395" y="1050859"/>
                </a:lnTo>
                <a:lnTo>
                  <a:pt x="2878395" y="1048328"/>
                </a:lnTo>
                <a:lnTo>
                  <a:pt x="2887822" y="1049774"/>
                </a:lnTo>
                <a:lnTo>
                  <a:pt x="2897249" y="1048690"/>
                </a:lnTo>
                <a:lnTo>
                  <a:pt x="2896777" y="1050859"/>
                </a:lnTo>
                <a:lnTo>
                  <a:pt x="2897249" y="1053029"/>
                </a:lnTo>
                <a:lnTo>
                  <a:pt x="2900077" y="1053029"/>
                </a:lnTo>
                <a:lnTo>
                  <a:pt x="2901491" y="1050859"/>
                </a:lnTo>
                <a:lnTo>
                  <a:pt x="2903376" y="1050859"/>
                </a:lnTo>
                <a:lnTo>
                  <a:pt x="2902905" y="1051944"/>
                </a:lnTo>
                <a:lnTo>
                  <a:pt x="2901491" y="1051944"/>
                </a:lnTo>
                <a:lnTo>
                  <a:pt x="2926001" y="1054113"/>
                </a:lnTo>
                <a:lnTo>
                  <a:pt x="2972664" y="1055199"/>
                </a:lnTo>
                <a:lnTo>
                  <a:pt x="2995288" y="1056645"/>
                </a:lnTo>
                <a:lnTo>
                  <a:pt x="2995759" y="1055560"/>
                </a:lnTo>
                <a:lnTo>
                  <a:pt x="2996702" y="1053390"/>
                </a:lnTo>
                <a:lnTo>
                  <a:pt x="3001415" y="1053390"/>
                </a:lnTo>
                <a:lnTo>
                  <a:pt x="3009428" y="1053390"/>
                </a:lnTo>
                <a:lnTo>
                  <a:pt x="3011314" y="1057007"/>
                </a:lnTo>
                <a:lnTo>
                  <a:pt x="3015555" y="1056645"/>
                </a:lnTo>
                <a:lnTo>
                  <a:pt x="3023568" y="1056645"/>
                </a:lnTo>
                <a:lnTo>
                  <a:pt x="3026868" y="1054113"/>
                </a:lnTo>
                <a:lnTo>
                  <a:pt x="3029224" y="1055560"/>
                </a:lnTo>
                <a:lnTo>
                  <a:pt x="3034409" y="1055560"/>
                </a:lnTo>
                <a:lnTo>
                  <a:pt x="3035351" y="1057007"/>
                </a:lnTo>
                <a:lnTo>
                  <a:pt x="3037709" y="1056283"/>
                </a:lnTo>
                <a:lnTo>
                  <a:pt x="3039123" y="1053390"/>
                </a:lnTo>
                <a:lnTo>
                  <a:pt x="3042894" y="1054475"/>
                </a:lnTo>
                <a:lnTo>
                  <a:pt x="3052320" y="1056645"/>
                </a:lnTo>
                <a:lnTo>
                  <a:pt x="3057034" y="1056283"/>
                </a:lnTo>
                <a:lnTo>
                  <a:pt x="3058448" y="1054475"/>
                </a:lnTo>
                <a:lnTo>
                  <a:pt x="3063160" y="1057730"/>
                </a:lnTo>
                <a:lnTo>
                  <a:pt x="3072588" y="1057730"/>
                </a:lnTo>
                <a:lnTo>
                  <a:pt x="3074473" y="1060261"/>
                </a:lnTo>
                <a:lnTo>
                  <a:pt x="3076830" y="1059899"/>
                </a:lnTo>
                <a:lnTo>
                  <a:pt x="3080129" y="1057730"/>
                </a:lnTo>
                <a:lnTo>
                  <a:pt x="3080129" y="1055199"/>
                </a:lnTo>
                <a:lnTo>
                  <a:pt x="3081543" y="1056283"/>
                </a:lnTo>
                <a:lnTo>
                  <a:pt x="3080600" y="1058091"/>
                </a:lnTo>
                <a:lnTo>
                  <a:pt x="3089556" y="1057007"/>
                </a:lnTo>
                <a:lnTo>
                  <a:pt x="3108410" y="1057730"/>
                </a:lnTo>
                <a:lnTo>
                  <a:pt x="3138575" y="1060622"/>
                </a:lnTo>
                <a:lnTo>
                  <a:pt x="3156486" y="1060261"/>
                </a:lnTo>
                <a:lnTo>
                  <a:pt x="3156015" y="1062430"/>
                </a:lnTo>
                <a:lnTo>
                  <a:pt x="3161671" y="1062430"/>
                </a:lnTo>
                <a:lnTo>
                  <a:pt x="3162143" y="1063516"/>
                </a:lnTo>
                <a:lnTo>
                  <a:pt x="3194194" y="1062430"/>
                </a:lnTo>
                <a:lnTo>
                  <a:pt x="3222695" y="1063590"/>
                </a:lnTo>
                <a:lnTo>
                  <a:pt x="3251285" y="1057007"/>
                </a:lnTo>
                <a:lnTo>
                  <a:pt x="3259294" y="1055922"/>
                </a:lnTo>
                <a:lnTo>
                  <a:pt x="3272486" y="1057368"/>
                </a:lnTo>
                <a:lnTo>
                  <a:pt x="3275784" y="1060623"/>
                </a:lnTo>
                <a:lnTo>
                  <a:pt x="3277197" y="1064962"/>
                </a:lnTo>
                <a:lnTo>
                  <a:pt x="3275832" y="1066337"/>
                </a:lnTo>
                <a:lnTo>
                  <a:pt x="3287048" y="1067131"/>
                </a:lnTo>
                <a:lnTo>
                  <a:pt x="3274934" y="1067242"/>
                </a:lnTo>
                <a:lnTo>
                  <a:pt x="3269659" y="1072556"/>
                </a:lnTo>
                <a:lnTo>
                  <a:pt x="3263064" y="1074725"/>
                </a:lnTo>
                <a:lnTo>
                  <a:pt x="3202288" y="1093529"/>
                </a:lnTo>
                <a:lnTo>
                  <a:pt x="3108062" y="1117034"/>
                </a:lnTo>
                <a:lnTo>
                  <a:pt x="3043518" y="1129329"/>
                </a:lnTo>
                <a:lnTo>
                  <a:pt x="3003233" y="1135643"/>
                </a:lnTo>
                <a:lnTo>
                  <a:pt x="3009900" y="1136922"/>
                </a:lnTo>
                <a:lnTo>
                  <a:pt x="3025925" y="1135837"/>
                </a:lnTo>
                <a:lnTo>
                  <a:pt x="3034409" y="1134029"/>
                </a:lnTo>
                <a:lnTo>
                  <a:pt x="3037237" y="1135114"/>
                </a:lnTo>
                <a:lnTo>
                  <a:pt x="3039123" y="1136922"/>
                </a:lnTo>
                <a:lnTo>
                  <a:pt x="3055620" y="1137284"/>
                </a:lnTo>
                <a:lnTo>
                  <a:pt x="3083900" y="1135114"/>
                </a:lnTo>
                <a:lnTo>
                  <a:pt x="3100868" y="1136199"/>
                </a:lnTo>
                <a:lnTo>
                  <a:pt x="3108410" y="1139454"/>
                </a:lnTo>
                <a:lnTo>
                  <a:pt x="3111238" y="1138369"/>
                </a:lnTo>
                <a:lnTo>
                  <a:pt x="3115951" y="1140538"/>
                </a:lnTo>
                <a:lnTo>
                  <a:pt x="3116894" y="1143431"/>
                </a:lnTo>
                <a:lnTo>
                  <a:pt x="3112651" y="1145601"/>
                </a:lnTo>
                <a:lnTo>
                  <a:pt x="3101810" y="1147770"/>
                </a:lnTo>
                <a:lnTo>
                  <a:pt x="3098511" y="1150302"/>
                </a:lnTo>
                <a:lnTo>
                  <a:pt x="3098845" y="1152094"/>
                </a:lnTo>
                <a:lnTo>
                  <a:pt x="3109004" y="1150302"/>
                </a:lnTo>
                <a:lnTo>
                  <a:pt x="3188154" y="1133668"/>
                </a:lnTo>
                <a:lnTo>
                  <a:pt x="3227729" y="1124628"/>
                </a:lnTo>
                <a:lnTo>
                  <a:pt x="3230084" y="1123543"/>
                </a:lnTo>
                <a:lnTo>
                  <a:pt x="3232911" y="1124628"/>
                </a:lnTo>
                <a:lnTo>
                  <a:pt x="3233853" y="1126074"/>
                </a:lnTo>
                <a:lnTo>
                  <a:pt x="3231027" y="1127159"/>
                </a:lnTo>
                <a:lnTo>
                  <a:pt x="3204643" y="1137284"/>
                </a:lnTo>
                <a:lnTo>
                  <a:pt x="3155313" y="1152171"/>
                </a:lnTo>
                <a:lnTo>
                  <a:pt x="3154138" y="1155364"/>
                </a:lnTo>
                <a:lnTo>
                  <a:pt x="3150726" y="1156811"/>
                </a:lnTo>
                <a:lnTo>
                  <a:pt x="3142522" y="1155530"/>
                </a:lnTo>
                <a:lnTo>
                  <a:pt x="3139552" y="1156214"/>
                </a:lnTo>
                <a:lnTo>
                  <a:pt x="3213094" y="1160718"/>
                </a:lnTo>
                <a:lnTo>
                  <a:pt x="3295406" y="1164449"/>
                </a:lnTo>
                <a:lnTo>
                  <a:pt x="3322426" y="1158981"/>
                </a:lnTo>
                <a:lnTo>
                  <a:pt x="3326666" y="1158619"/>
                </a:lnTo>
                <a:lnTo>
                  <a:pt x="3328079" y="1160066"/>
                </a:lnTo>
                <a:lnTo>
                  <a:pt x="3328079" y="1161512"/>
                </a:lnTo>
                <a:lnTo>
                  <a:pt x="3324781" y="1162597"/>
                </a:lnTo>
                <a:lnTo>
                  <a:pt x="3312110" y="1165206"/>
                </a:lnTo>
                <a:lnTo>
                  <a:pt x="3340802" y="1166506"/>
                </a:lnTo>
                <a:lnTo>
                  <a:pt x="3357767" y="1166868"/>
                </a:lnTo>
                <a:lnTo>
                  <a:pt x="3377560" y="1171209"/>
                </a:lnTo>
                <a:lnTo>
                  <a:pt x="3385571" y="1174103"/>
                </a:lnTo>
                <a:lnTo>
                  <a:pt x="3386984" y="1176274"/>
                </a:lnTo>
                <a:lnTo>
                  <a:pt x="3387928" y="1178444"/>
                </a:lnTo>
                <a:lnTo>
                  <a:pt x="3383215" y="1182061"/>
                </a:lnTo>
                <a:lnTo>
                  <a:pt x="3366250" y="1185679"/>
                </a:lnTo>
                <a:lnTo>
                  <a:pt x="3349756" y="1186040"/>
                </a:lnTo>
                <a:lnTo>
                  <a:pt x="3280954" y="1186040"/>
                </a:lnTo>
                <a:lnTo>
                  <a:pt x="3216581" y="1184330"/>
                </a:lnTo>
                <a:lnTo>
                  <a:pt x="3209354" y="1185740"/>
                </a:lnTo>
                <a:lnTo>
                  <a:pt x="3209826" y="1185740"/>
                </a:lnTo>
                <a:lnTo>
                  <a:pt x="3212182" y="1186463"/>
                </a:lnTo>
                <a:lnTo>
                  <a:pt x="3210768" y="1188271"/>
                </a:lnTo>
                <a:lnTo>
                  <a:pt x="3207941" y="1189356"/>
                </a:lnTo>
                <a:lnTo>
                  <a:pt x="3204643" y="1189356"/>
                </a:lnTo>
                <a:lnTo>
                  <a:pt x="3202288" y="1188271"/>
                </a:lnTo>
                <a:lnTo>
                  <a:pt x="3203701" y="1186463"/>
                </a:lnTo>
                <a:lnTo>
                  <a:pt x="3095813" y="1206352"/>
                </a:lnTo>
                <a:lnTo>
                  <a:pt x="3065438" y="1211318"/>
                </a:lnTo>
                <a:lnTo>
                  <a:pt x="3097681" y="1213662"/>
                </a:lnTo>
                <a:lnTo>
                  <a:pt x="3189567" y="1202735"/>
                </a:lnTo>
                <a:lnTo>
                  <a:pt x="3210768" y="1195503"/>
                </a:lnTo>
                <a:lnTo>
                  <a:pt x="3213124" y="1195142"/>
                </a:lnTo>
                <a:lnTo>
                  <a:pt x="3215950" y="1195865"/>
                </a:lnTo>
                <a:lnTo>
                  <a:pt x="3215950" y="1196950"/>
                </a:lnTo>
                <a:lnTo>
                  <a:pt x="3214066" y="1198758"/>
                </a:lnTo>
                <a:lnTo>
                  <a:pt x="3207941" y="1200566"/>
                </a:lnTo>
                <a:lnTo>
                  <a:pt x="3217364" y="1200204"/>
                </a:lnTo>
                <a:lnTo>
                  <a:pt x="3231027" y="1203821"/>
                </a:lnTo>
                <a:lnTo>
                  <a:pt x="3232911" y="1207437"/>
                </a:lnTo>
                <a:lnTo>
                  <a:pt x="3232440" y="1212138"/>
                </a:lnTo>
                <a:lnTo>
                  <a:pt x="3220662" y="1220093"/>
                </a:lnTo>
                <a:lnTo>
                  <a:pt x="3218297" y="1220547"/>
                </a:lnTo>
                <a:lnTo>
                  <a:pt x="3240426" y="1221491"/>
                </a:lnTo>
                <a:lnTo>
                  <a:pt x="3247024" y="1222214"/>
                </a:lnTo>
                <a:lnTo>
                  <a:pt x="3251264" y="1223661"/>
                </a:lnTo>
                <a:lnTo>
                  <a:pt x="3251264" y="1225108"/>
                </a:lnTo>
                <a:lnTo>
                  <a:pt x="3246082" y="1225831"/>
                </a:lnTo>
                <a:lnTo>
                  <a:pt x="3187167" y="1226190"/>
                </a:lnTo>
                <a:lnTo>
                  <a:pt x="3158473" y="1231303"/>
                </a:lnTo>
                <a:lnTo>
                  <a:pt x="3104293" y="1238174"/>
                </a:lnTo>
                <a:lnTo>
                  <a:pt x="3093457" y="1240705"/>
                </a:lnTo>
                <a:lnTo>
                  <a:pt x="3081679" y="1244321"/>
                </a:lnTo>
                <a:lnTo>
                  <a:pt x="3123610" y="1241790"/>
                </a:lnTo>
                <a:lnTo>
                  <a:pt x="3208412" y="1234557"/>
                </a:lnTo>
                <a:lnTo>
                  <a:pt x="3250814" y="1229495"/>
                </a:lnTo>
                <a:lnTo>
                  <a:pt x="3254112" y="1228772"/>
                </a:lnTo>
                <a:lnTo>
                  <a:pt x="3259294" y="1229856"/>
                </a:lnTo>
                <a:lnTo>
                  <a:pt x="3260708" y="1231303"/>
                </a:lnTo>
                <a:lnTo>
                  <a:pt x="3260708" y="1233111"/>
                </a:lnTo>
                <a:lnTo>
                  <a:pt x="3256939" y="1236004"/>
                </a:lnTo>
                <a:lnTo>
                  <a:pt x="3253170" y="1236727"/>
                </a:lnTo>
                <a:lnTo>
                  <a:pt x="3217364" y="1246129"/>
                </a:lnTo>
                <a:lnTo>
                  <a:pt x="3144339" y="1261678"/>
                </a:lnTo>
                <a:lnTo>
                  <a:pt x="3122667" y="1265444"/>
                </a:lnTo>
                <a:lnTo>
                  <a:pt x="3157394" y="1267718"/>
                </a:lnTo>
                <a:lnTo>
                  <a:pt x="3178731" y="1263124"/>
                </a:lnTo>
                <a:lnTo>
                  <a:pt x="3182030" y="1262763"/>
                </a:lnTo>
                <a:lnTo>
                  <a:pt x="3184385" y="1264209"/>
                </a:lnTo>
                <a:lnTo>
                  <a:pt x="3184385" y="1265656"/>
                </a:lnTo>
                <a:lnTo>
                  <a:pt x="3180145" y="1266741"/>
                </a:lnTo>
                <a:lnTo>
                  <a:pt x="3172056" y="1268679"/>
                </a:lnTo>
                <a:lnTo>
                  <a:pt x="3302160" y="1277198"/>
                </a:lnTo>
                <a:lnTo>
                  <a:pt x="3402065" y="1281177"/>
                </a:lnTo>
                <a:lnTo>
                  <a:pt x="3409604" y="1281539"/>
                </a:lnTo>
                <a:lnTo>
                  <a:pt x="3411490" y="1282986"/>
                </a:lnTo>
                <a:lnTo>
                  <a:pt x="3409604" y="1284794"/>
                </a:lnTo>
                <a:lnTo>
                  <a:pt x="3402536" y="1285156"/>
                </a:lnTo>
                <a:lnTo>
                  <a:pt x="3281896" y="1280454"/>
                </a:lnTo>
                <a:lnTo>
                  <a:pt x="3197694" y="1274877"/>
                </a:lnTo>
                <a:lnTo>
                  <a:pt x="3198519" y="1276142"/>
                </a:lnTo>
                <a:lnTo>
                  <a:pt x="3195692" y="1277589"/>
                </a:lnTo>
                <a:lnTo>
                  <a:pt x="3180145" y="1282290"/>
                </a:lnTo>
                <a:lnTo>
                  <a:pt x="3166482" y="1288076"/>
                </a:lnTo>
                <a:lnTo>
                  <a:pt x="3165382" y="1288498"/>
                </a:lnTo>
                <a:lnTo>
                  <a:pt x="3167383" y="1288773"/>
                </a:lnTo>
                <a:lnTo>
                  <a:pt x="3186232" y="1294561"/>
                </a:lnTo>
                <a:lnTo>
                  <a:pt x="3192359" y="1298541"/>
                </a:lnTo>
                <a:lnTo>
                  <a:pt x="3192359" y="1300711"/>
                </a:lnTo>
                <a:lnTo>
                  <a:pt x="3190945" y="1302881"/>
                </a:lnTo>
                <a:lnTo>
                  <a:pt x="3181991" y="1306137"/>
                </a:lnTo>
                <a:lnTo>
                  <a:pt x="3160314" y="1307946"/>
                </a:lnTo>
                <a:lnTo>
                  <a:pt x="3140521" y="1307222"/>
                </a:lnTo>
                <a:lnTo>
                  <a:pt x="3117106" y="1305347"/>
                </a:lnTo>
                <a:lnTo>
                  <a:pt x="3086580" y="1312612"/>
                </a:lnTo>
                <a:lnTo>
                  <a:pt x="3127326" y="1318074"/>
                </a:lnTo>
                <a:lnTo>
                  <a:pt x="3210737" y="1326394"/>
                </a:lnTo>
                <a:lnTo>
                  <a:pt x="3217334" y="1327479"/>
                </a:lnTo>
                <a:lnTo>
                  <a:pt x="3226760" y="1330011"/>
                </a:lnTo>
                <a:lnTo>
                  <a:pt x="3228174" y="1331459"/>
                </a:lnTo>
                <a:lnTo>
                  <a:pt x="3226760" y="1333267"/>
                </a:lnTo>
                <a:lnTo>
                  <a:pt x="3217334" y="1333990"/>
                </a:lnTo>
                <a:lnTo>
                  <a:pt x="3210737" y="1333990"/>
                </a:lnTo>
                <a:lnTo>
                  <a:pt x="3135809" y="1331459"/>
                </a:lnTo>
                <a:lnTo>
                  <a:pt x="3028498" y="1323946"/>
                </a:lnTo>
                <a:lnTo>
                  <a:pt x="2995050" y="1329723"/>
                </a:lnTo>
                <a:lnTo>
                  <a:pt x="3050564" y="1333958"/>
                </a:lnTo>
                <a:lnTo>
                  <a:pt x="3055295" y="1332916"/>
                </a:lnTo>
                <a:lnTo>
                  <a:pt x="3058594" y="1331830"/>
                </a:lnTo>
                <a:lnTo>
                  <a:pt x="3061892" y="1332916"/>
                </a:lnTo>
                <a:lnTo>
                  <a:pt x="3063305" y="1334000"/>
                </a:lnTo>
                <a:lnTo>
                  <a:pt x="3061420" y="1335447"/>
                </a:lnTo>
                <a:lnTo>
                  <a:pt x="3059943" y="1335984"/>
                </a:lnTo>
                <a:lnTo>
                  <a:pt x="3061351" y="1336884"/>
                </a:lnTo>
                <a:lnTo>
                  <a:pt x="3059466" y="1338331"/>
                </a:lnTo>
                <a:lnTo>
                  <a:pt x="3053486" y="1338331"/>
                </a:lnTo>
                <a:lnTo>
                  <a:pt x="3024632" y="1348822"/>
                </a:lnTo>
                <a:lnTo>
                  <a:pt x="3034961" y="1348822"/>
                </a:lnTo>
                <a:lnTo>
                  <a:pt x="3067949" y="1349184"/>
                </a:lnTo>
                <a:lnTo>
                  <a:pt x="3075488" y="1349907"/>
                </a:lnTo>
                <a:lnTo>
                  <a:pt x="3080201" y="1351715"/>
                </a:lnTo>
                <a:lnTo>
                  <a:pt x="3081144" y="1352801"/>
                </a:lnTo>
                <a:lnTo>
                  <a:pt x="3074075" y="1353524"/>
                </a:lnTo>
                <a:lnTo>
                  <a:pt x="3041558" y="1352801"/>
                </a:lnTo>
                <a:lnTo>
                  <a:pt x="3011870" y="1353524"/>
                </a:lnTo>
                <a:lnTo>
                  <a:pt x="3011743" y="1353508"/>
                </a:lnTo>
                <a:lnTo>
                  <a:pt x="3007711" y="1354974"/>
                </a:lnTo>
                <a:lnTo>
                  <a:pt x="2928562" y="1382818"/>
                </a:lnTo>
                <a:lnTo>
                  <a:pt x="2895227" y="1391484"/>
                </a:lnTo>
                <a:lnTo>
                  <a:pt x="2986399" y="1392761"/>
                </a:lnTo>
                <a:lnTo>
                  <a:pt x="3050506" y="1396742"/>
                </a:lnTo>
                <a:lnTo>
                  <a:pt x="3059462" y="1397465"/>
                </a:lnTo>
                <a:lnTo>
                  <a:pt x="3071718" y="1402893"/>
                </a:lnTo>
                <a:lnTo>
                  <a:pt x="3073603" y="1406874"/>
                </a:lnTo>
                <a:lnTo>
                  <a:pt x="3073132" y="1410854"/>
                </a:lnTo>
                <a:lnTo>
                  <a:pt x="3062290" y="1415920"/>
                </a:lnTo>
                <a:lnTo>
                  <a:pt x="3053334" y="1415920"/>
                </a:lnTo>
                <a:lnTo>
                  <a:pt x="2984042" y="1417006"/>
                </a:lnTo>
                <a:lnTo>
                  <a:pt x="2844514" y="1416644"/>
                </a:lnTo>
                <a:lnTo>
                  <a:pt x="2773790" y="1413920"/>
                </a:lnTo>
                <a:lnTo>
                  <a:pt x="2762253" y="1415724"/>
                </a:lnTo>
                <a:lnTo>
                  <a:pt x="2707397" y="1421721"/>
                </a:lnTo>
                <a:lnTo>
                  <a:pt x="2760137" y="1431842"/>
                </a:lnTo>
                <a:lnTo>
                  <a:pt x="2824716" y="1447765"/>
                </a:lnTo>
                <a:lnTo>
                  <a:pt x="2909565" y="1450297"/>
                </a:lnTo>
                <a:lnTo>
                  <a:pt x="2994884" y="1453193"/>
                </a:lnTo>
                <a:lnTo>
                  <a:pt x="2998183" y="1453193"/>
                </a:lnTo>
                <a:lnTo>
                  <a:pt x="3000540" y="1454640"/>
                </a:lnTo>
                <a:lnTo>
                  <a:pt x="3000540" y="1456087"/>
                </a:lnTo>
                <a:lnTo>
                  <a:pt x="2997240" y="1456811"/>
                </a:lnTo>
                <a:lnTo>
                  <a:pt x="2937376" y="1460792"/>
                </a:lnTo>
                <a:lnTo>
                  <a:pt x="2875625" y="1461877"/>
                </a:lnTo>
                <a:lnTo>
                  <a:pt x="2879396" y="1465134"/>
                </a:lnTo>
                <a:lnTo>
                  <a:pt x="2883639" y="1471647"/>
                </a:lnTo>
                <a:lnTo>
                  <a:pt x="2883167" y="1475628"/>
                </a:lnTo>
                <a:lnTo>
                  <a:pt x="2881753" y="1479246"/>
                </a:lnTo>
                <a:lnTo>
                  <a:pt x="2874211" y="1484313"/>
                </a:lnTo>
                <a:lnTo>
                  <a:pt x="2868083" y="1486484"/>
                </a:lnTo>
                <a:lnTo>
                  <a:pt x="2895895" y="1489378"/>
                </a:lnTo>
                <a:lnTo>
                  <a:pt x="2900136" y="1490103"/>
                </a:lnTo>
                <a:lnTo>
                  <a:pt x="2904850" y="1493359"/>
                </a:lnTo>
                <a:lnTo>
                  <a:pt x="2904850" y="1494807"/>
                </a:lnTo>
                <a:lnTo>
                  <a:pt x="2903908" y="1496254"/>
                </a:lnTo>
                <a:lnTo>
                  <a:pt x="2897780" y="1498425"/>
                </a:lnTo>
                <a:lnTo>
                  <a:pt x="2894480" y="1498425"/>
                </a:lnTo>
                <a:lnTo>
                  <a:pt x="2838386" y="1492274"/>
                </a:lnTo>
                <a:lnTo>
                  <a:pt x="2781821" y="1485760"/>
                </a:lnTo>
                <a:lnTo>
                  <a:pt x="2713943" y="1482142"/>
                </a:lnTo>
                <a:lnTo>
                  <a:pt x="2645593" y="1477075"/>
                </a:lnTo>
                <a:lnTo>
                  <a:pt x="2652664" y="1483227"/>
                </a:lnTo>
                <a:lnTo>
                  <a:pt x="2656434" y="1490464"/>
                </a:lnTo>
                <a:lnTo>
                  <a:pt x="2677176" y="1492635"/>
                </a:lnTo>
                <a:lnTo>
                  <a:pt x="2775222" y="1494083"/>
                </a:lnTo>
                <a:lnTo>
                  <a:pt x="2971786" y="1503130"/>
                </a:lnTo>
                <a:lnTo>
                  <a:pt x="3070304" y="1511452"/>
                </a:lnTo>
                <a:lnTo>
                  <a:pt x="3074546" y="1511814"/>
                </a:lnTo>
                <a:lnTo>
                  <a:pt x="3075018" y="1513985"/>
                </a:lnTo>
                <a:lnTo>
                  <a:pt x="3073603" y="1515071"/>
                </a:lnTo>
                <a:lnTo>
                  <a:pt x="3070304" y="1515433"/>
                </a:lnTo>
                <a:lnTo>
                  <a:pt x="3010439" y="1510367"/>
                </a:lnTo>
                <a:lnTo>
                  <a:pt x="2951517" y="1506386"/>
                </a:lnTo>
                <a:lnTo>
                  <a:pt x="2952931" y="1507834"/>
                </a:lnTo>
                <a:lnTo>
                  <a:pt x="2951517" y="1509281"/>
                </a:lnTo>
                <a:lnTo>
                  <a:pt x="2948217" y="1509281"/>
                </a:lnTo>
                <a:lnTo>
                  <a:pt x="2944918" y="1508920"/>
                </a:lnTo>
                <a:lnTo>
                  <a:pt x="2943504" y="1507110"/>
                </a:lnTo>
                <a:lnTo>
                  <a:pt x="2945389" y="1505663"/>
                </a:lnTo>
                <a:lnTo>
                  <a:pt x="2834144" y="1499873"/>
                </a:lnTo>
                <a:lnTo>
                  <a:pt x="2724313" y="1497339"/>
                </a:lnTo>
                <a:lnTo>
                  <a:pt x="2824716" y="1506748"/>
                </a:lnTo>
                <a:lnTo>
                  <a:pt x="2925120" y="1518328"/>
                </a:lnTo>
                <a:lnTo>
                  <a:pt x="2948217" y="1515433"/>
                </a:lnTo>
                <a:lnTo>
                  <a:pt x="2951517" y="1516156"/>
                </a:lnTo>
                <a:lnTo>
                  <a:pt x="2953402" y="1517604"/>
                </a:lnTo>
                <a:lnTo>
                  <a:pt x="2952931" y="1519413"/>
                </a:lnTo>
                <a:lnTo>
                  <a:pt x="2950102" y="1519775"/>
                </a:lnTo>
                <a:lnTo>
                  <a:pt x="2943504" y="1520137"/>
                </a:lnTo>
                <a:lnTo>
                  <a:pt x="2952931" y="1521947"/>
                </a:lnTo>
                <a:lnTo>
                  <a:pt x="2963772" y="1528460"/>
                </a:lnTo>
                <a:lnTo>
                  <a:pt x="2964244" y="1532802"/>
                </a:lnTo>
                <a:lnTo>
                  <a:pt x="2961887" y="1536783"/>
                </a:lnTo>
                <a:lnTo>
                  <a:pt x="2947274" y="1541487"/>
                </a:lnTo>
                <a:lnTo>
                  <a:pt x="2937847" y="1541125"/>
                </a:lnTo>
                <a:lnTo>
                  <a:pt x="2884581" y="1537869"/>
                </a:lnTo>
                <a:lnTo>
                  <a:pt x="2831316" y="1533164"/>
                </a:lnTo>
                <a:lnTo>
                  <a:pt x="2820003" y="1533164"/>
                </a:lnTo>
                <a:lnTo>
                  <a:pt x="2807747" y="1534973"/>
                </a:lnTo>
                <a:lnTo>
                  <a:pt x="2971314" y="1558494"/>
                </a:lnTo>
                <a:lnTo>
                  <a:pt x="2974614" y="1558494"/>
                </a:lnTo>
                <a:lnTo>
                  <a:pt x="2979328" y="1561028"/>
                </a:lnTo>
                <a:lnTo>
                  <a:pt x="2979328" y="1562475"/>
                </a:lnTo>
                <a:lnTo>
                  <a:pt x="2978856" y="1563922"/>
                </a:lnTo>
                <a:lnTo>
                  <a:pt x="2974143" y="1565732"/>
                </a:lnTo>
                <a:lnTo>
                  <a:pt x="2970372" y="1565732"/>
                </a:lnTo>
                <a:lnTo>
                  <a:pt x="2897309" y="1565008"/>
                </a:lnTo>
                <a:lnTo>
                  <a:pt x="2748354" y="1559218"/>
                </a:lnTo>
                <a:lnTo>
                  <a:pt x="2674347" y="1553790"/>
                </a:lnTo>
                <a:lnTo>
                  <a:pt x="2623439" y="1561390"/>
                </a:lnTo>
                <a:lnTo>
                  <a:pt x="2571587" y="1568265"/>
                </a:lnTo>
                <a:lnTo>
                  <a:pt x="2578186" y="1569351"/>
                </a:lnTo>
                <a:lnTo>
                  <a:pt x="2584314" y="1570436"/>
                </a:lnTo>
                <a:lnTo>
                  <a:pt x="2623439" y="1574417"/>
                </a:lnTo>
                <a:lnTo>
                  <a:pt x="2701216" y="1575864"/>
                </a:lnTo>
                <a:lnTo>
                  <a:pt x="2776636" y="1573331"/>
                </a:lnTo>
                <a:lnTo>
                  <a:pt x="2852528" y="1571884"/>
                </a:lnTo>
                <a:lnTo>
                  <a:pt x="2891652" y="1572969"/>
                </a:lnTo>
                <a:lnTo>
                  <a:pt x="2895423" y="1573331"/>
                </a:lnTo>
                <a:lnTo>
                  <a:pt x="2896366" y="1575140"/>
                </a:lnTo>
                <a:lnTo>
                  <a:pt x="2895423" y="1576588"/>
                </a:lnTo>
                <a:lnTo>
                  <a:pt x="2891652" y="1576588"/>
                </a:lnTo>
                <a:lnTo>
                  <a:pt x="2816231" y="1577674"/>
                </a:lnTo>
                <a:lnTo>
                  <a:pt x="2741754" y="1580207"/>
                </a:lnTo>
                <a:lnTo>
                  <a:pt x="2678590" y="1580568"/>
                </a:lnTo>
                <a:lnTo>
                  <a:pt x="2618253" y="1582378"/>
                </a:lnTo>
                <a:lnTo>
                  <a:pt x="2678118" y="1586358"/>
                </a:lnTo>
                <a:lnTo>
                  <a:pt x="2795962" y="1588529"/>
                </a:lnTo>
                <a:lnTo>
                  <a:pt x="2855356" y="1589977"/>
                </a:lnTo>
                <a:lnTo>
                  <a:pt x="2860541" y="1589977"/>
                </a:lnTo>
                <a:lnTo>
                  <a:pt x="2864783" y="1591786"/>
                </a:lnTo>
                <a:lnTo>
                  <a:pt x="2865254" y="1591063"/>
                </a:lnTo>
                <a:lnTo>
                  <a:pt x="2866668" y="1590700"/>
                </a:lnTo>
                <a:lnTo>
                  <a:pt x="2882225" y="1588168"/>
                </a:lnTo>
                <a:lnTo>
                  <a:pt x="2899194" y="1587082"/>
                </a:lnTo>
                <a:lnTo>
                  <a:pt x="2902494" y="1587082"/>
                </a:lnTo>
                <a:lnTo>
                  <a:pt x="2904850" y="1588529"/>
                </a:lnTo>
                <a:lnTo>
                  <a:pt x="2904850" y="1589977"/>
                </a:lnTo>
                <a:lnTo>
                  <a:pt x="2902022" y="1590700"/>
                </a:lnTo>
                <a:lnTo>
                  <a:pt x="2885524" y="1591786"/>
                </a:lnTo>
                <a:lnTo>
                  <a:pt x="2870911" y="1594319"/>
                </a:lnTo>
                <a:lnTo>
                  <a:pt x="2868083" y="1594319"/>
                </a:lnTo>
                <a:lnTo>
                  <a:pt x="2866198" y="1593596"/>
                </a:lnTo>
                <a:lnTo>
                  <a:pt x="2865254" y="1596491"/>
                </a:lnTo>
                <a:lnTo>
                  <a:pt x="2860070" y="1597214"/>
                </a:lnTo>
                <a:lnTo>
                  <a:pt x="2829901" y="1600109"/>
                </a:lnTo>
                <a:lnTo>
                  <a:pt x="2769566" y="1601918"/>
                </a:lnTo>
                <a:lnTo>
                  <a:pt x="2678118" y="1601195"/>
                </a:lnTo>
                <a:lnTo>
                  <a:pt x="2616368" y="1599385"/>
                </a:lnTo>
                <a:lnTo>
                  <a:pt x="2614954" y="1601195"/>
                </a:lnTo>
                <a:lnTo>
                  <a:pt x="2612125" y="1603004"/>
                </a:lnTo>
                <a:lnTo>
                  <a:pt x="2606469" y="1605175"/>
                </a:lnTo>
                <a:lnTo>
                  <a:pt x="2590913" y="1606623"/>
                </a:lnTo>
                <a:lnTo>
                  <a:pt x="2582429" y="1605175"/>
                </a:lnTo>
                <a:lnTo>
                  <a:pt x="2573944" y="1603004"/>
                </a:lnTo>
                <a:lnTo>
                  <a:pt x="2521621" y="1592872"/>
                </a:lnTo>
                <a:lnTo>
                  <a:pt x="2469770" y="1581654"/>
                </a:lnTo>
                <a:lnTo>
                  <a:pt x="2457985" y="1583464"/>
                </a:lnTo>
                <a:lnTo>
                  <a:pt x="2444315" y="1582378"/>
                </a:lnTo>
                <a:lnTo>
                  <a:pt x="2433474" y="1582707"/>
                </a:lnTo>
                <a:lnTo>
                  <a:pt x="2434588" y="1583483"/>
                </a:lnTo>
                <a:lnTo>
                  <a:pt x="2433046" y="1586403"/>
                </a:lnTo>
                <a:lnTo>
                  <a:pt x="2430990" y="1583483"/>
                </a:lnTo>
                <a:lnTo>
                  <a:pt x="2430430" y="1582800"/>
                </a:lnTo>
                <a:lnTo>
                  <a:pt x="2426813" y="1582910"/>
                </a:lnTo>
                <a:lnTo>
                  <a:pt x="2425165" y="1587126"/>
                </a:lnTo>
                <a:lnTo>
                  <a:pt x="2425636" y="1593635"/>
                </a:lnTo>
                <a:lnTo>
                  <a:pt x="2420923" y="1599060"/>
                </a:lnTo>
                <a:lnTo>
                  <a:pt x="2420122" y="1600668"/>
                </a:lnTo>
                <a:lnTo>
                  <a:pt x="2430795" y="1604799"/>
                </a:lnTo>
                <a:lnTo>
                  <a:pt x="2442501" y="1609796"/>
                </a:lnTo>
                <a:lnTo>
                  <a:pt x="2447144" y="1610241"/>
                </a:lnTo>
                <a:lnTo>
                  <a:pt x="2536234" y="1616031"/>
                </a:lnTo>
                <a:lnTo>
                  <a:pt x="2667748" y="1617841"/>
                </a:lnTo>
                <a:lnTo>
                  <a:pt x="2754010" y="1614945"/>
                </a:lnTo>
                <a:lnTo>
                  <a:pt x="2757310" y="1614945"/>
                </a:lnTo>
                <a:lnTo>
                  <a:pt x="2760609" y="1616031"/>
                </a:lnTo>
                <a:lnTo>
                  <a:pt x="2761552" y="1617841"/>
                </a:lnTo>
                <a:lnTo>
                  <a:pt x="2758724" y="1618926"/>
                </a:lnTo>
                <a:lnTo>
                  <a:pt x="2704515" y="1627973"/>
                </a:lnTo>
                <a:lnTo>
                  <a:pt x="2622967" y="1641723"/>
                </a:lnTo>
                <a:lnTo>
                  <a:pt x="2565930" y="1648599"/>
                </a:lnTo>
                <a:lnTo>
                  <a:pt x="2534820" y="1649323"/>
                </a:lnTo>
                <a:lnTo>
                  <a:pt x="2527773" y="1649427"/>
                </a:lnTo>
                <a:lnTo>
                  <a:pt x="2533552" y="1654354"/>
                </a:lnTo>
                <a:lnTo>
                  <a:pt x="2533552" y="1659057"/>
                </a:lnTo>
                <a:lnTo>
                  <a:pt x="2532610" y="1660504"/>
                </a:lnTo>
                <a:lnTo>
                  <a:pt x="2527424" y="1662674"/>
                </a:lnTo>
                <a:lnTo>
                  <a:pt x="2514697" y="1661951"/>
                </a:lnTo>
                <a:lnTo>
                  <a:pt x="2503856" y="1658334"/>
                </a:lnTo>
                <a:lnTo>
                  <a:pt x="2481085" y="1650116"/>
                </a:lnTo>
                <a:lnTo>
                  <a:pt x="2473262" y="1650231"/>
                </a:lnTo>
                <a:lnTo>
                  <a:pt x="2517688" y="1669740"/>
                </a:lnTo>
                <a:lnTo>
                  <a:pt x="2519575" y="1671911"/>
                </a:lnTo>
                <a:lnTo>
                  <a:pt x="2519104" y="1674805"/>
                </a:lnTo>
                <a:lnTo>
                  <a:pt x="2516272" y="1676976"/>
                </a:lnTo>
                <a:lnTo>
                  <a:pt x="2512971" y="1676615"/>
                </a:lnTo>
                <a:lnTo>
                  <a:pt x="2487026" y="1668654"/>
                </a:lnTo>
                <a:lnTo>
                  <a:pt x="2437494" y="1650562"/>
                </a:lnTo>
                <a:lnTo>
                  <a:pt x="2436567" y="1650165"/>
                </a:lnTo>
                <a:lnTo>
                  <a:pt x="2426566" y="1650066"/>
                </a:lnTo>
                <a:lnTo>
                  <a:pt x="2446929" y="1665035"/>
                </a:lnTo>
                <a:lnTo>
                  <a:pt x="2482781" y="1687470"/>
                </a:lnTo>
                <a:lnTo>
                  <a:pt x="2493158" y="1692174"/>
                </a:lnTo>
                <a:lnTo>
                  <a:pt x="2497876" y="1694707"/>
                </a:lnTo>
                <a:lnTo>
                  <a:pt x="2502121" y="1697964"/>
                </a:lnTo>
                <a:lnTo>
                  <a:pt x="2525708" y="1710990"/>
                </a:lnTo>
                <a:lnTo>
                  <a:pt x="2573824" y="1735233"/>
                </a:lnTo>
                <a:lnTo>
                  <a:pt x="2601184" y="1745365"/>
                </a:lnTo>
                <a:lnTo>
                  <a:pt x="2646469" y="1759839"/>
                </a:lnTo>
                <a:lnTo>
                  <a:pt x="2692698" y="1771418"/>
                </a:lnTo>
                <a:lnTo>
                  <a:pt x="2726663" y="1779017"/>
                </a:lnTo>
                <a:lnTo>
                  <a:pt x="2789403" y="1795300"/>
                </a:lnTo>
                <a:lnTo>
                  <a:pt x="2819122" y="1806155"/>
                </a:lnTo>
                <a:lnTo>
                  <a:pt x="2822424" y="1807964"/>
                </a:lnTo>
                <a:lnTo>
                  <a:pt x="2826198" y="1814116"/>
                </a:lnTo>
                <a:lnTo>
                  <a:pt x="2824782" y="1818096"/>
                </a:lnTo>
                <a:lnTo>
                  <a:pt x="2821952" y="1821353"/>
                </a:lnTo>
                <a:lnTo>
                  <a:pt x="2813933" y="1824971"/>
                </a:lnTo>
                <a:lnTo>
                  <a:pt x="2809216" y="1824609"/>
                </a:lnTo>
                <a:lnTo>
                  <a:pt x="2775251" y="1817373"/>
                </a:lnTo>
                <a:lnTo>
                  <a:pt x="2704964" y="1800365"/>
                </a:lnTo>
                <a:lnTo>
                  <a:pt x="2636564" y="1779740"/>
                </a:lnTo>
                <a:lnTo>
                  <a:pt x="2570521" y="1752602"/>
                </a:lnTo>
                <a:lnTo>
                  <a:pt x="2538444" y="1735957"/>
                </a:lnTo>
                <a:lnTo>
                  <a:pt x="2512027" y="1720760"/>
                </a:lnTo>
                <a:lnTo>
                  <a:pt x="2511555" y="1721483"/>
                </a:lnTo>
                <a:lnTo>
                  <a:pt x="2510612" y="1722207"/>
                </a:lnTo>
                <a:lnTo>
                  <a:pt x="2507310" y="1725464"/>
                </a:lnTo>
                <a:lnTo>
                  <a:pt x="2502593" y="1727635"/>
                </a:lnTo>
                <a:lnTo>
                  <a:pt x="2516744" y="1737043"/>
                </a:lnTo>
                <a:lnTo>
                  <a:pt x="2531368" y="1746813"/>
                </a:lnTo>
                <a:lnTo>
                  <a:pt x="2556370" y="1754049"/>
                </a:lnTo>
                <a:lnTo>
                  <a:pt x="2604014" y="1771780"/>
                </a:lnTo>
                <a:lnTo>
                  <a:pt x="2626185" y="1784444"/>
                </a:lnTo>
                <a:lnTo>
                  <a:pt x="2653546" y="1804346"/>
                </a:lnTo>
                <a:lnTo>
                  <a:pt x="2676660" y="1825695"/>
                </a:lnTo>
                <a:lnTo>
                  <a:pt x="2718644" y="1837998"/>
                </a:lnTo>
                <a:lnTo>
                  <a:pt x="2760156" y="1850662"/>
                </a:lnTo>
                <a:lnTo>
                  <a:pt x="2761571" y="1851024"/>
                </a:lnTo>
                <a:lnTo>
                  <a:pt x="2761571" y="1852471"/>
                </a:lnTo>
                <a:lnTo>
                  <a:pt x="2760628" y="1853557"/>
                </a:lnTo>
                <a:lnTo>
                  <a:pt x="2758741" y="1854281"/>
                </a:lnTo>
                <a:lnTo>
                  <a:pt x="2726191" y="1850662"/>
                </a:lnTo>
                <a:lnTo>
                  <a:pt x="2694114" y="1844149"/>
                </a:lnTo>
                <a:lnTo>
                  <a:pt x="2694114" y="1850662"/>
                </a:lnTo>
                <a:lnTo>
                  <a:pt x="2690340" y="1856813"/>
                </a:lnTo>
                <a:lnTo>
                  <a:pt x="2684679" y="1862603"/>
                </a:lnTo>
                <a:lnTo>
                  <a:pt x="2676660" y="1865136"/>
                </a:lnTo>
                <a:lnTo>
                  <a:pt x="2688925" y="1870925"/>
                </a:lnTo>
                <a:lnTo>
                  <a:pt x="2691284" y="1873459"/>
                </a:lnTo>
                <a:lnTo>
                  <a:pt x="2690340" y="1876715"/>
                </a:lnTo>
                <a:lnTo>
                  <a:pt x="2686566" y="1879248"/>
                </a:lnTo>
                <a:lnTo>
                  <a:pt x="2682793" y="1878524"/>
                </a:lnTo>
                <a:lnTo>
                  <a:pt x="2657320" y="1866583"/>
                </a:lnTo>
                <a:lnTo>
                  <a:pt x="2632318" y="1854281"/>
                </a:lnTo>
                <a:lnTo>
                  <a:pt x="2599297" y="1842701"/>
                </a:lnTo>
                <a:lnTo>
                  <a:pt x="2566276" y="1830399"/>
                </a:lnTo>
                <a:lnTo>
                  <a:pt x="2566276" y="1836550"/>
                </a:lnTo>
                <a:lnTo>
                  <a:pt x="2563917" y="1843425"/>
                </a:lnTo>
                <a:lnTo>
                  <a:pt x="2573352" y="1847406"/>
                </a:lnTo>
                <a:lnTo>
                  <a:pt x="2623355" y="1860432"/>
                </a:lnTo>
                <a:lnTo>
                  <a:pt x="2719587" y="1892636"/>
                </a:lnTo>
                <a:lnTo>
                  <a:pt x="2764873" y="1912176"/>
                </a:lnTo>
                <a:lnTo>
                  <a:pt x="2766760" y="1912899"/>
                </a:lnTo>
                <a:lnTo>
                  <a:pt x="2766288" y="1915070"/>
                </a:lnTo>
                <a:lnTo>
                  <a:pt x="2764873" y="1916156"/>
                </a:lnTo>
                <a:lnTo>
                  <a:pt x="2762986" y="1915795"/>
                </a:lnTo>
                <a:lnTo>
                  <a:pt x="2735626" y="1903854"/>
                </a:lnTo>
                <a:lnTo>
                  <a:pt x="2707750" y="1892806"/>
                </a:lnTo>
                <a:lnTo>
                  <a:pt x="2707794" y="1892636"/>
                </a:lnTo>
                <a:lnTo>
                  <a:pt x="2707322" y="1892636"/>
                </a:lnTo>
                <a:lnTo>
                  <a:pt x="2707750" y="1892806"/>
                </a:lnTo>
                <a:lnTo>
                  <a:pt x="2707322" y="1894445"/>
                </a:lnTo>
                <a:lnTo>
                  <a:pt x="2705907" y="1895169"/>
                </a:lnTo>
                <a:lnTo>
                  <a:pt x="2703548" y="1895169"/>
                </a:lnTo>
                <a:lnTo>
                  <a:pt x="2703077" y="1894445"/>
                </a:lnTo>
                <a:lnTo>
                  <a:pt x="2703077" y="1892636"/>
                </a:lnTo>
                <a:lnTo>
                  <a:pt x="2704492" y="1891550"/>
                </a:lnTo>
                <a:lnTo>
                  <a:pt x="2678076" y="1881780"/>
                </a:lnTo>
                <a:lnTo>
                  <a:pt x="2623355" y="1864774"/>
                </a:lnTo>
                <a:lnTo>
                  <a:pt x="2595052" y="1857176"/>
                </a:lnTo>
                <a:lnTo>
                  <a:pt x="2641752" y="1877801"/>
                </a:lnTo>
                <a:lnTo>
                  <a:pt x="2687510" y="1899873"/>
                </a:lnTo>
                <a:lnTo>
                  <a:pt x="2700247" y="1900959"/>
                </a:lnTo>
                <a:lnTo>
                  <a:pt x="2701662" y="1901683"/>
                </a:lnTo>
                <a:lnTo>
                  <a:pt x="2701662" y="1903130"/>
                </a:lnTo>
                <a:lnTo>
                  <a:pt x="2701190" y="1904577"/>
                </a:lnTo>
                <a:lnTo>
                  <a:pt x="2698831" y="1904577"/>
                </a:lnTo>
                <a:lnTo>
                  <a:pt x="2695530" y="1904215"/>
                </a:lnTo>
                <a:lnTo>
                  <a:pt x="2698831" y="1906748"/>
                </a:lnTo>
                <a:lnTo>
                  <a:pt x="2701190" y="1914709"/>
                </a:lnTo>
                <a:lnTo>
                  <a:pt x="2698831" y="1918327"/>
                </a:lnTo>
                <a:lnTo>
                  <a:pt x="2695530" y="1921945"/>
                </a:lnTo>
                <a:lnTo>
                  <a:pt x="2685623" y="1924116"/>
                </a:lnTo>
                <a:lnTo>
                  <a:pt x="2680434" y="1922308"/>
                </a:lnTo>
                <a:lnTo>
                  <a:pt x="2654961" y="1912538"/>
                </a:lnTo>
                <a:lnTo>
                  <a:pt x="2629487" y="1902044"/>
                </a:lnTo>
                <a:lnTo>
                  <a:pt x="2623355" y="1900597"/>
                </a:lnTo>
                <a:lnTo>
                  <a:pt x="2616751" y="1899873"/>
                </a:lnTo>
                <a:lnTo>
                  <a:pt x="2687981" y="1941847"/>
                </a:lnTo>
                <a:lnTo>
                  <a:pt x="2690812" y="1943656"/>
                </a:lnTo>
                <a:lnTo>
                  <a:pt x="2690340" y="1946913"/>
                </a:lnTo>
                <a:lnTo>
                  <a:pt x="2687510" y="1949084"/>
                </a:lnTo>
                <a:lnTo>
                  <a:pt x="2684208" y="1948361"/>
                </a:lnTo>
                <a:lnTo>
                  <a:pt x="2645526" y="1938591"/>
                </a:lnTo>
                <a:lnTo>
                  <a:pt x="2571465" y="1914709"/>
                </a:lnTo>
                <a:lnTo>
                  <a:pt x="2535142" y="1900597"/>
                </a:lnTo>
                <a:lnTo>
                  <a:pt x="2510513" y="1900879"/>
                </a:lnTo>
                <a:lnTo>
                  <a:pt x="2520828" y="1906664"/>
                </a:lnTo>
                <a:lnTo>
                  <a:pt x="2543920" y="1921855"/>
                </a:lnTo>
                <a:lnTo>
                  <a:pt x="2556643" y="1925833"/>
                </a:lnTo>
                <a:lnTo>
                  <a:pt x="2558117" y="1927234"/>
                </a:lnTo>
                <a:lnTo>
                  <a:pt x="2577598" y="1930630"/>
                </a:lnTo>
                <a:lnTo>
                  <a:pt x="2618166" y="1938952"/>
                </a:lnTo>
                <a:lnTo>
                  <a:pt x="2638451" y="1944742"/>
                </a:lnTo>
                <a:lnTo>
                  <a:pt x="2639866" y="1945827"/>
                </a:lnTo>
                <a:lnTo>
                  <a:pt x="2639394" y="1947275"/>
                </a:lnTo>
                <a:lnTo>
                  <a:pt x="2638451" y="1948361"/>
                </a:lnTo>
                <a:lnTo>
                  <a:pt x="2636564" y="1948361"/>
                </a:lnTo>
                <a:lnTo>
                  <a:pt x="2596466" y="1938952"/>
                </a:lnTo>
                <a:lnTo>
                  <a:pt x="2565304" y="1934063"/>
                </a:lnTo>
                <a:lnTo>
                  <a:pt x="2566540" y="1935237"/>
                </a:lnTo>
                <a:lnTo>
                  <a:pt x="2580206" y="1944280"/>
                </a:lnTo>
                <a:lnTo>
                  <a:pt x="2561391" y="1933449"/>
                </a:lnTo>
                <a:lnTo>
                  <a:pt x="2554954" y="1932439"/>
                </a:lnTo>
                <a:lnTo>
                  <a:pt x="2520991" y="1924479"/>
                </a:lnTo>
                <a:lnTo>
                  <a:pt x="2487498" y="1918689"/>
                </a:lnTo>
                <a:lnTo>
                  <a:pt x="2508460" y="1926729"/>
                </a:lnTo>
                <a:lnTo>
                  <a:pt x="2509518" y="1925594"/>
                </a:lnTo>
                <a:lnTo>
                  <a:pt x="2509989" y="1922701"/>
                </a:lnTo>
                <a:lnTo>
                  <a:pt x="2519414" y="1926317"/>
                </a:lnTo>
                <a:lnTo>
                  <a:pt x="2527426" y="1927040"/>
                </a:lnTo>
                <a:lnTo>
                  <a:pt x="2526483" y="1928487"/>
                </a:lnTo>
                <a:lnTo>
                  <a:pt x="2531068" y="1933764"/>
                </a:lnTo>
                <a:lnTo>
                  <a:pt x="2578541" y="1946551"/>
                </a:lnTo>
                <a:lnTo>
                  <a:pt x="2609203" y="1955235"/>
                </a:lnTo>
                <a:lnTo>
                  <a:pt x="2612034" y="1956321"/>
                </a:lnTo>
                <a:lnTo>
                  <a:pt x="2612506" y="1958492"/>
                </a:lnTo>
                <a:lnTo>
                  <a:pt x="2613920" y="1957406"/>
                </a:lnTo>
                <a:lnTo>
                  <a:pt x="2614864" y="1957406"/>
                </a:lnTo>
                <a:lnTo>
                  <a:pt x="2624770" y="1957406"/>
                </a:lnTo>
                <a:lnTo>
                  <a:pt x="2634676" y="1958492"/>
                </a:lnTo>
                <a:lnTo>
                  <a:pt x="2635620" y="1958854"/>
                </a:lnTo>
                <a:lnTo>
                  <a:pt x="2636564" y="1960301"/>
                </a:lnTo>
                <a:lnTo>
                  <a:pt x="2635620" y="1961387"/>
                </a:lnTo>
                <a:lnTo>
                  <a:pt x="2633262" y="1962110"/>
                </a:lnTo>
                <a:lnTo>
                  <a:pt x="2624298" y="1961025"/>
                </a:lnTo>
                <a:lnTo>
                  <a:pt x="2614864" y="1961387"/>
                </a:lnTo>
                <a:lnTo>
                  <a:pt x="2613448" y="1961025"/>
                </a:lnTo>
                <a:lnTo>
                  <a:pt x="2612506" y="1959939"/>
                </a:lnTo>
                <a:lnTo>
                  <a:pt x="2610618" y="1962110"/>
                </a:lnTo>
                <a:lnTo>
                  <a:pt x="2607316" y="1962472"/>
                </a:lnTo>
                <a:lnTo>
                  <a:pt x="2590334" y="1961025"/>
                </a:lnTo>
                <a:lnTo>
                  <a:pt x="2556842" y="1954874"/>
                </a:lnTo>
                <a:lnTo>
                  <a:pt x="2551930" y="1953667"/>
                </a:lnTo>
                <a:lnTo>
                  <a:pt x="2551930" y="1955607"/>
                </a:lnTo>
                <a:lnTo>
                  <a:pt x="2555229" y="1960308"/>
                </a:lnTo>
                <a:lnTo>
                  <a:pt x="2559470" y="1962840"/>
                </a:lnTo>
                <a:lnTo>
                  <a:pt x="2561356" y="1969710"/>
                </a:lnTo>
                <a:lnTo>
                  <a:pt x="2571252" y="1982367"/>
                </a:lnTo>
                <a:lnTo>
                  <a:pt x="2571723" y="1987790"/>
                </a:lnTo>
                <a:lnTo>
                  <a:pt x="2565126" y="1983813"/>
                </a:lnTo>
                <a:lnTo>
                  <a:pt x="2562298" y="1984175"/>
                </a:lnTo>
                <a:lnTo>
                  <a:pt x="2543919" y="1974772"/>
                </a:lnTo>
                <a:lnTo>
                  <a:pt x="2534318" y="1968475"/>
                </a:lnTo>
                <a:lnTo>
                  <a:pt x="2505895" y="1969347"/>
                </a:lnTo>
                <a:lnTo>
                  <a:pt x="2453533" y="1971518"/>
                </a:lnTo>
                <a:lnTo>
                  <a:pt x="2453262" y="1971504"/>
                </a:lnTo>
                <a:lnTo>
                  <a:pt x="2454853" y="1973214"/>
                </a:lnTo>
                <a:lnTo>
                  <a:pt x="2456267" y="1977193"/>
                </a:lnTo>
                <a:lnTo>
                  <a:pt x="2454853" y="1979002"/>
                </a:lnTo>
                <a:lnTo>
                  <a:pt x="2456267" y="1979725"/>
                </a:lnTo>
                <a:lnTo>
                  <a:pt x="2456267" y="1977193"/>
                </a:lnTo>
                <a:lnTo>
                  <a:pt x="2457680" y="1975385"/>
                </a:lnTo>
                <a:lnTo>
                  <a:pt x="2460979" y="1977193"/>
                </a:lnTo>
                <a:lnTo>
                  <a:pt x="2461451" y="1979002"/>
                </a:lnTo>
                <a:lnTo>
                  <a:pt x="2457680" y="1980810"/>
                </a:lnTo>
                <a:lnTo>
                  <a:pt x="2459095" y="1982257"/>
                </a:lnTo>
                <a:lnTo>
                  <a:pt x="2453911" y="1981172"/>
                </a:lnTo>
                <a:lnTo>
                  <a:pt x="2448727" y="1976108"/>
                </a:lnTo>
                <a:lnTo>
                  <a:pt x="2445036" y="1971072"/>
                </a:lnTo>
                <a:lnTo>
                  <a:pt x="2419098" y="1969709"/>
                </a:lnTo>
                <a:lnTo>
                  <a:pt x="2402114" y="1967176"/>
                </a:lnTo>
                <a:lnTo>
                  <a:pt x="2370146" y="1961325"/>
                </a:lnTo>
                <a:lnTo>
                  <a:pt x="2372856" y="1962364"/>
                </a:lnTo>
                <a:lnTo>
                  <a:pt x="2371442" y="1964172"/>
                </a:lnTo>
                <a:lnTo>
                  <a:pt x="2366730" y="1962364"/>
                </a:lnTo>
                <a:lnTo>
                  <a:pt x="2365316" y="1964534"/>
                </a:lnTo>
                <a:lnTo>
                  <a:pt x="2362960" y="1962364"/>
                </a:lnTo>
                <a:lnTo>
                  <a:pt x="2357776" y="1960917"/>
                </a:lnTo>
                <a:lnTo>
                  <a:pt x="2354948" y="1962002"/>
                </a:lnTo>
                <a:lnTo>
                  <a:pt x="2356834" y="1963449"/>
                </a:lnTo>
                <a:lnTo>
                  <a:pt x="2363902" y="1966704"/>
                </a:lnTo>
                <a:lnTo>
                  <a:pt x="2367200" y="1964534"/>
                </a:lnTo>
                <a:lnTo>
                  <a:pt x="2370028" y="1968151"/>
                </a:lnTo>
                <a:lnTo>
                  <a:pt x="2377568" y="1973214"/>
                </a:lnTo>
                <a:lnTo>
                  <a:pt x="2381338" y="1974300"/>
                </a:lnTo>
                <a:lnTo>
                  <a:pt x="2377568" y="1976108"/>
                </a:lnTo>
                <a:lnTo>
                  <a:pt x="2373327" y="1976470"/>
                </a:lnTo>
                <a:lnTo>
                  <a:pt x="2373327" y="1978640"/>
                </a:lnTo>
                <a:lnTo>
                  <a:pt x="2376626" y="1980810"/>
                </a:lnTo>
                <a:lnTo>
                  <a:pt x="2372856" y="1980087"/>
                </a:lnTo>
                <a:lnTo>
                  <a:pt x="2365316" y="1982619"/>
                </a:lnTo>
                <a:lnTo>
                  <a:pt x="2362017" y="1983342"/>
                </a:lnTo>
                <a:lnTo>
                  <a:pt x="2363902" y="1985512"/>
                </a:lnTo>
                <a:lnTo>
                  <a:pt x="2362960" y="1989491"/>
                </a:lnTo>
                <a:lnTo>
                  <a:pt x="2360603" y="1990937"/>
                </a:lnTo>
                <a:lnTo>
                  <a:pt x="2359661" y="1988405"/>
                </a:lnTo>
                <a:lnTo>
                  <a:pt x="2354948" y="1986959"/>
                </a:lnTo>
                <a:lnTo>
                  <a:pt x="2353534" y="1988405"/>
                </a:lnTo>
                <a:lnTo>
                  <a:pt x="2354948" y="1990937"/>
                </a:lnTo>
                <a:lnTo>
                  <a:pt x="2361074" y="1993831"/>
                </a:lnTo>
                <a:lnTo>
                  <a:pt x="2364373" y="1994193"/>
                </a:lnTo>
                <a:lnTo>
                  <a:pt x="2362489" y="1995278"/>
                </a:lnTo>
                <a:lnTo>
                  <a:pt x="2362489" y="1996725"/>
                </a:lnTo>
                <a:lnTo>
                  <a:pt x="2370499" y="2001426"/>
                </a:lnTo>
                <a:lnTo>
                  <a:pt x="2379925" y="2007213"/>
                </a:lnTo>
                <a:lnTo>
                  <a:pt x="2387464" y="2008660"/>
                </a:lnTo>
                <a:lnTo>
                  <a:pt x="2391706" y="2008299"/>
                </a:lnTo>
                <a:lnTo>
                  <a:pt x="2391706" y="2004682"/>
                </a:lnTo>
                <a:lnTo>
                  <a:pt x="2391706" y="2000342"/>
                </a:lnTo>
                <a:lnTo>
                  <a:pt x="2393119" y="1998894"/>
                </a:lnTo>
                <a:lnTo>
                  <a:pt x="2396419" y="1999979"/>
                </a:lnTo>
                <a:lnTo>
                  <a:pt x="2398303" y="1998894"/>
                </a:lnTo>
                <a:lnTo>
                  <a:pt x="2404429" y="2002511"/>
                </a:lnTo>
                <a:lnTo>
                  <a:pt x="2411498" y="2009745"/>
                </a:lnTo>
                <a:lnTo>
                  <a:pt x="2416682" y="2010830"/>
                </a:lnTo>
                <a:lnTo>
                  <a:pt x="2419981" y="2008660"/>
                </a:lnTo>
                <a:lnTo>
                  <a:pt x="2426107" y="2014085"/>
                </a:lnTo>
                <a:lnTo>
                  <a:pt x="2429876" y="2016617"/>
                </a:lnTo>
                <a:lnTo>
                  <a:pt x="2427521" y="2018064"/>
                </a:lnTo>
                <a:lnTo>
                  <a:pt x="2433176" y="2019873"/>
                </a:lnTo>
                <a:lnTo>
                  <a:pt x="2444486" y="2020596"/>
                </a:lnTo>
                <a:lnTo>
                  <a:pt x="2457680" y="2023851"/>
                </a:lnTo>
                <a:lnTo>
                  <a:pt x="2462393" y="2026383"/>
                </a:lnTo>
                <a:lnTo>
                  <a:pt x="2462393" y="2024936"/>
                </a:lnTo>
                <a:lnTo>
                  <a:pt x="2462393" y="2022766"/>
                </a:lnTo>
                <a:lnTo>
                  <a:pt x="2432233" y="2006128"/>
                </a:lnTo>
                <a:lnTo>
                  <a:pt x="2403016" y="1989129"/>
                </a:lnTo>
                <a:lnTo>
                  <a:pt x="2410084" y="1990576"/>
                </a:lnTo>
                <a:lnTo>
                  <a:pt x="2426107" y="1998533"/>
                </a:lnTo>
                <a:lnTo>
                  <a:pt x="2434590" y="1998894"/>
                </a:lnTo>
                <a:lnTo>
                  <a:pt x="2436946" y="1999979"/>
                </a:lnTo>
                <a:lnTo>
                  <a:pt x="2433647" y="2001065"/>
                </a:lnTo>
                <a:lnTo>
                  <a:pt x="2432233" y="2003235"/>
                </a:lnTo>
                <a:lnTo>
                  <a:pt x="2465692" y="2016979"/>
                </a:lnTo>
                <a:lnTo>
                  <a:pt x="2493496" y="2029638"/>
                </a:lnTo>
                <a:lnTo>
                  <a:pt x="2496794" y="2028553"/>
                </a:lnTo>
                <a:lnTo>
                  <a:pt x="2504335" y="2029276"/>
                </a:lnTo>
                <a:lnTo>
                  <a:pt x="2515645" y="2032893"/>
                </a:lnTo>
                <a:lnTo>
                  <a:pt x="2520828" y="2035787"/>
                </a:lnTo>
                <a:lnTo>
                  <a:pt x="2532138" y="2042297"/>
                </a:lnTo>
                <a:lnTo>
                  <a:pt x="2551931" y="2047722"/>
                </a:lnTo>
                <a:lnTo>
                  <a:pt x="2561827" y="2053148"/>
                </a:lnTo>
                <a:lnTo>
                  <a:pt x="2564183" y="2056041"/>
                </a:lnTo>
                <a:lnTo>
                  <a:pt x="2570780" y="2057126"/>
                </a:lnTo>
                <a:lnTo>
                  <a:pt x="2583034" y="2062913"/>
                </a:lnTo>
                <a:lnTo>
                  <a:pt x="2598113" y="2073764"/>
                </a:lnTo>
                <a:lnTo>
                  <a:pt x="2608009" y="2079551"/>
                </a:lnTo>
                <a:lnTo>
                  <a:pt x="2602826" y="2084253"/>
                </a:lnTo>
                <a:lnTo>
                  <a:pt x="2595757" y="2085700"/>
                </a:lnTo>
                <a:lnTo>
                  <a:pt x="2586332" y="2082083"/>
                </a:lnTo>
                <a:lnTo>
                  <a:pt x="2570780" y="2074849"/>
                </a:lnTo>
                <a:lnTo>
                  <a:pt x="2564183" y="2074849"/>
                </a:lnTo>
                <a:lnTo>
                  <a:pt x="2575022" y="2083892"/>
                </a:lnTo>
                <a:lnTo>
                  <a:pt x="2586332" y="2100529"/>
                </a:lnTo>
                <a:lnTo>
                  <a:pt x="2595286" y="2107763"/>
                </a:lnTo>
                <a:lnTo>
                  <a:pt x="2594815" y="2110294"/>
                </a:lnTo>
                <a:lnTo>
                  <a:pt x="2597171" y="2112465"/>
                </a:lnTo>
                <a:lnTo>
                  <a:pt x="2594815" y="2114997"/>
                </a:lnTo>
                <a:lnTo>
                  <a:pt x="2587274" y="2116082"/>
                </a:lnTo>
                <a:lnTo>
                  <a:pt x="2583976" y="2115720"/>
                </a:lnTo>
                <a:lnTo>
                  <a:pt x="2590573" y="2120783"/>
                </a:lnTo>
                <a:lnTo>
                  <a:pt x="2600941" y="2129102"/>
                </a:lnTo>
                <a:lnTo>
                  <a:pt x="2597171" y="2129102"/>
                </a:lnTo>
                <a:lnTo>
                  <a:pt x="2598113" y="2132719"/>
                </a:lnTo>
                <a:lnTo>
                  <a:pt x="2593872" y="2130549"/>
                </a:lnTo>
                <a:lnTo>
                  <a:pt x="2595286" y="2132719"/>
                </a:lnTo>
                <a:lnTo>
                  <a:pt x="2601412" y="2134889"/>
                </a:lnTo>
                <a:lnTo>
                  <a:pt x="2604239" y="2134166"/>
                </a:lnTo>
                <a:lnTo>
                  <a:pt x="2607538" y="2138868"/>
                </a:lnTo>
                <a:lnTo>
                  <a:pt x="2611780" y="2142123"/>
                </a:lnTo>
                <a:lnTo>
                  <a:pt x="2610836" y="2144293"/>
                </a:lnTo>
                <a:lnTo>
                  <a:pt x="2611780" y="2147910"/>
                </a:lnTo>
                <a:lnTo>
                  <a:pt x="2609423" y="2148272"/>
                </a:lnTo>
                <a:lnTo>
                  <a:pt x="2612722" y="2149357"/>
                </a:lnTo>
                <a:lnTo>
                  <a:pt x="2615549" y="2150080"/>
                </a:lnTo>
                <a:lnTo>
                  <a:pt x="2612722" y="2151527"/>
                </a:lnTo>
                <a:lnTo>
                  <a:pt x="2610836" y="2154059"/>
                </a:lnTo>
                <a:lnTo>
                  <a:pt x="2607538" y="2149357"/>
                </a:lnTo>
                <a:lnTo>
                  <a:pt x="2605654" y="2139953"/>
                </a:lnTo>
                <a:lnTo>
                  <a:pt x="2600941" y="2135251"/>
                </a:lnTo>
                <a:lnTo>
                  <a:pt x="2600941" y="2137783"/>
                </a:lnTo>
                <a:lnTo>
                  <a:pt x="2604710" y="2141762"/>
                </a:lnTo>
                <a:lnTo>
                  <a:pt x="2602826" y="2143570"/>
                </a:lnTo>
                <a:lnTo>
                  <a:pt x="2599998" y="2143208"/>
                </a:lnTo>
                <a:lnTo>
                  <a:pt x="2598113" y="2143570"/>
                </a:lnTo>
                <a:lnTo>
                  <a:pt x="2598113" y="2151527"/>
                </a:lnTo>
                <a:lnTo>
                  <a:pt x="2609423" y="2163463"/>
                </a:lnTo>
                <a:lnTo>
                  <a:pt x="2619791" y="2167080"/>
                </a:lnTo>
                <a:lnTo>
                  <a:pt x="2621204" y="2170335"/>
                </a:lnTo>
                <a:lnTo>
                  <a:pt x="2616964" y="2172867"/>
                </a:lnTo>
                <a:lnTo>
                  <a:pt x="2613664" y="2176484"/>
                </a:lnTo>
                <a:lnTo>
                  <a:pt x="2608009" y="2173952"/>
                </a:lnTo>
                <a:lnTo>
                  <a:pt x="2609423" y="2175399"/>
                </a:lnTo>
                <a:lnTo>
                  <a:pt x="2608009" y="2176845"/>
                </a:lnTo>
                <a:lnTo>
                  <a:pt x="2604710" y="2176122"/>
                </a:lnTo>
                <a:lnTo>
                  <a:pt x="2604710" y="2184441"/>
                </a:lnTo>
                <a:lnTo>
                  <a:pt x="2607538" y="2192036"/>
                </a:lnTo>
                <a:lnTo>
                  <a:pt x="2603297" y="2197824"/>
                </a:lnTo>
                <a:lnTo>
                  <a:pt x="2599998" y="2211206"/>
                </a:lnTo>
                <a:lnTo>
                  <a:pt x="2592458" y="2215184"/>
                </a:lnTo>
                <a:lnTo>
                  <a:pt x="2585861" y="2211929"/>
                </a:lnTo>
                <a:lnTo>
                  <a:pt x="2582562" y="2213014"/>
                </a:lnTo>
                <a:lnTo>
                  <a:pt x="2573608" y="2212291"/>
                </a:lnTo>
                <a:lnTo>
                  <a:pt x="2572195" y="2213014"/>
                </a:lnTo>
                <a:lnTo>
                  <a:pt x="2562769" y="2210844"/>
                </a:lnTo>
                <a:lnTo>
                  <a:pt x="2544391" y="2209759"/>
                </a:lnTo>
                <a:lnTo>
                  <a:pt x="2536379" y="2211206"/>
                </a:lnTo>
                <a:lnTo>
                  <a:pt x="2532138" y="2208674"/>
                </a:lnTo>
                <a:lnTo>
                  <a:pt x="2523184" y="2209398"/>
                </a:lnTo>
                <a:lnTo>
                  <a:pt x="2514702" y="2210844"/>
                </a:lnTo>
                <a:lnTo>
                  <a:pt x="2504806" y="2210482"/>
                </a:lnTo>
                <a:lnTo>
                  <a:pt x="2500093" y="2207227"/>
                </a:lnTo>
                <a:lnTo>
                  <a:pt x="2502920" y="2203610"/>
                </a:lnTo>
                <a:lnTo>
                  <a:pt x="2496794" y="2201078"/>
                </a:lnTo>
                <a:lnTo>
                  <a:pt x="2487841" y="2193844"/>
                </a:lnTo>
                <a:lnTo>
                  <a:pt x="2480772" y="2185164"/>
                </a:lnTo>
                <a:lnTo>
                  <a:pt x="2470405" y="2177930"/>
                </a:lnTo>
                <a:lnTo>
                  <a:pt x="2462393" y="2175399"/>
                </a:lnTo>
                <a:lnTo>
                  <a:pt x="2463806" y="2181547"/>
                </a:lnTo>
                <a:lnTo>
                  <a:pt x="2470405" y="2190951"/>
                </a:lnTo>
                <a:lnTo>
                  <a:pt x="2471818" y="2197461"/>
                </a:lnTo>
                <a:lnTo>
                  <a:pt x="2469934" y="2200355"/>
                </a:lnTo>
                <a:lnTo>
                  <a:pt x="2466163" y="2198908"/>
                </a:lnTo>
                <a:lnTo>
                  <a:pt x="2463806" y="2198908"/>
                </a:lnTo>
                <a:lnTo>
                  <a:pt x="2462393" y="2200355"/>
                </a:lnTo>
                <a:lnTo>
                  <a:pt x="2466163" y="2202887"/>
                </a:lnTo>
                <a:lnTo>
                  <a:pt x="2467106" y="2203972"/>
                </a:lnTo>
                <a:lnTo>
                  <a:pt x="2464750" y="2205057"/>
                </a:lnTo>
                <a:lnTo>
                  <a:pt x="2461451" y="2203972"/>
                </a:lnTo>
                <a:lnTo>
                  <a:pt x="2460979" y="2202525"/>
                </a:lnTo>
                <a:lnTo>
                  <a:pt x="2460037" y="2205781"/>
                </a:lnTo>
                <a:lnTo>
                  <a:pt x="2455324" y="2207589"/>
                </a:lnTo>
                <a:lnTo>
                  <a:pt x="2449198" y="2209398"/>
                </a:lnTo>
                <a:lnTo>
                  <a:pt x="2443072" y="2211929"/>
                </a:lnTo>
                <a:lnTo>
                  <a:pt x="2441186" y="2215184"/>
                </a:lnTo>
                <a:lnTo>
                  <a:pt x="2438359" y="2213014"/>
                </a:lnTo>
                <a:lnTo>
                  <a:pt x="2433176" y="2210844"/>
                </a:lnTo>
                <a:lnTo>
                  <a:pt x="2430348" y="2213376"/>
                </a:lnTo>
                <a:lnTo>
                  <a:pt x="2426107" y="2210482"/>
                </a:lnTo>
                <a:lnTo>
                  <a:pt x="2418096" y="2208312"/>
                </a:lnTo>
                <a:lnTo>
                  <a:pt x="2414797" y="2210482"/>
                </a:lnTo>
                <a:lnTo>
                  <a:pt x="2410084" y="2207227"/>
                </a:lnTo>
                <a:lnTo>
                  <a:pt x="2406786" y="2198908"/>
                </a:lnTo>
                <a:lnTo>
                  <a:pt x="2404429" y="2190590"/>
                </a:lnTo>
                <a:lnTo>
                  <a:pt x="2400660" y="2183718"/>
                </a:lnTo>
                <a:lnTo>
                  <a:pt x="2395947" y="2181186"/>
                </a:lnTo>
                <a:lnTo>
                  <a:pt x="2395947" y="2177569"/>
                </a:lnTo>
                <a:lnTo>
                  <a:pt x="2394533" y="2174313"/>
                </a:lnTo>
                <a:lnTo>
                  <a:pt x="2396890" y="2173952"/>
                </a:lnTo>
                <a:lnTo>
                  <a:pt x="2399717" y="2174313"/>
                </a:lnTo>
                <a:lnTo>
                  <a:pt x="2399246" y="2169250"/>
                </a:lnTo>
                <a:lnTo>
                  <a:pt x="2387464" y="2159122"/>
                </a:lnTo>
                <a:lnTo>
                  <a:pt x="2386051" y="2154059"/>
                </a:lnTo>
                <a:lnTo>
                  <a:pt x="2379454" y="2151889"/>
                </a:lnTo>
                <a:lnTo>
                  <a:pt x="2366730" y="2147187"/>
                </a:lnTo>
                <a:lnTo>
                  <a:pt x="2362017" y="2143208"/>
                </a:lnTo>
                <a:lnTo>
                  <a:pt x="2359661" y="2144293"/>
                </a:lnTo>
                <a:lnTo>
                  <a:pt x="2360603" y="2146102"/>
                </a:lnTo>
                <a:lnTo>
                  <a:pt x="2362960" y="2147910"/>
                </a:lnTo>
                <a:lnTo>
                  <a:pt x="2363902" y="2148995"/>
                </a:lnTo>
                <a:lnTo>
                  <a:pt x="2362017" y="2149357"/>
                </a:lnTo>
                <a:lnTo>
                  <a:pt x="2364373" y="2149357"/>
                </a:lnTo>
                <a:lnTo>
                  <a:pt x="2368144" y="2150804"/>
                </a:lnTo>
                <a:lnTo>
                  <a:pt x="2366730" y="2154059"/>
                </a:lnTo>
                <a:lnTo>
                  <a:pt x="2368144" y="2157314"/>
                </a:lnTo>
                <a:lnTo>
                  <a:pt x="2364373" y="2157314"/>
                </a:lnTo>
                <a:lnTo>
                  <a:pt x="2362489" y="2154782"/>
                </a:lnTo>
                <a:lnTo>
                  <a:pt x="2361074" y="2158761"/>
                </a:lnTo>
                <a:lnTo>
                  <a:pt x="2357776" y="2160931"/>
                </a:lnTo>
                <a:lnTo>
                  <a:pt x="2362017" y="2163101"/>
                </a:lnTo>
                <a:lnTo>
                  <a:pt x="2368144" y="2160931"/>
                </a:lnTo>
                <a:lnTo>
                  <a:pt x="2371442" y="2161293"/>
                </a:lnTo>
                <a:lnTo>
                  <a:pt x="2370499" y="2163825"/>
                </a:lnTo>
                <a:lnTo>
                  <a:pt x="2367200" y="2166718"/>
                </a:lnTo>
                <a:lnTo>
                  <a:pt x="2368615" y="2168527"/>
                </a:lnTo>
                <a:lnTo>
                  <a:pt x="2371442" y="2170335"/>
                </a:lnTo>
                <a:lnTo>
                  <a:pt x="2369086" y="2171420"/>
                </a:lnTo>
                <a:lnTo>
                  <a:pt x="2365787" y="2169612"/>
                </a:lnTo>
                <a:lnTo>
                  <a:pt x="2365787" y="2171420"/>
                </a:lnTo>
                <a:lnTo>
                  <a:pt x="2365316" y="2173228"/>
                </a:lnTo>
                <a:lnTo>
                  <a:pt x="2368144" y="2172144"/>
                </a:lnTo>
                <a:lnTo>
                  <a:pt x="2370499" y="2175037"/>
                </a:lnTo>
                <a:lnTo>
                  <a:pt x="2369086" y="2176845"/>
                </a:lnTo>
                <a:lnTo>
                  <a:pt x="2369086" y="2179016"/>
                </a:lnTo>
                <a:lnTo>
                  <a:pt x="2365787" y="2180824"/>
                </a:lnTo>
                <a:lnTo>
                  <a:pt x="2365787" y="2187334"/>
                </a:lnTo>
                <a:lnTo>
                  <a:pt x="2370499" y="2189504"/>
                </a:lnTo>
                <a:lnTo>
                  <a:pt x="2367200" y="2191675"/>
                </a:lnTo>
                <a:lnTo>
                  <a:pt x="2368615" y="2197824"/>
                </a:lnTo>
                <a:lnTo>
                  <a:pt x="2370499" y="2201078"/>
                </a:lnTo>
                <a:lnTo>
                  <a:pt x="2368615" y="2201440"/>
                </a:lnTo>
                <a:lnTo>
                  <a:pt x="2366730" y="2201078"/>
                </a:lnTo>
                <a:lnTo>
                  <a:pt x="2365787" y="2199993"/>
                </a:lnTo>
                <a:lnTo>
                  <a:pt x="2364373" y="2205057"/>
                </a:lnTo>
                <a:lnTo>
                  <a:pt x="2370499" y="2214461"/>
                </a:lnTo>
                <a:lnTo>
                  <a:pt x="2392177" y="2226035"/>
                </a:lnTo>
                <a:lnTo>
                  <a:pt x="2407257" y="2234354"/>
                </a:lnTo>
                <a:lnTo>
                  <a:pt x="2408671" y="2232546"/>
                </a:lnTo>
                <a:lnTo>
                  <a:pt x="2407728" y="2231822"/>
                </a:lnTo>
                <a:lnTo>
                  <a:pt x="2413855" y="2235439"/>
                </a:lnTo>
                <a:lnTo>
                  <a:pt x="2421394" y="2241226"/>
                </a:lnTo>
                <a:lnTo>
                  <a:pt x="2423750" y="2241226"/>
                </a:lnTo>
                <a:lnTo>
                  <a:pt x="2424694" y="2239056"/>
                </a:lnTo>
                <a:lnTo>
                  <a:pt x="2444014" y="2246289"/>
                </a:lnTo>
                <a:lnTo>
                  <a:pt x="2479830" y="2259311"/>
                </a:lnTo>
                <a:lnTo>
                  <a:pt x="2499622" y="2268714"/>
                </a:lnTo>
                <a:lnTo>
                  <a:pt x="2501507" y="2267991"/>
                </a:lnTo>
                <a:lnTo>
                  <a:pt x="2502920" y="2266544"/>
                </a:lnTo>
                <a:lnTo>
                  <a:pt x="2518001" y="2271608"/>
                </a:lnTo>
                <a:lnTo>
                  <a:pt x="2544862" y="2279203"/>
                </a:lnTo>
                <a:lnTo>
                  <a:pt x="2558528" y="2285352"/>
                </a:lnTo>
                <a:lnTo>
                  <a:pt x="2559942" y="2282820"/>
                </a:lnTo>
                <a:lnTo>
                  <a:pt x="2558057" y="2280288"/>
                </a:lnTo>
                <a:lnTo>
                  <a:pt x="2560885" y="2280288"/>
                </a:lnTo>
                <a:lnTo>
                  <a:pt x="2566540" y="2282097"/>
                </a:lnTo>
                <a:lnTo>
                  <a:pt x="2568896" y="2280288"/>
                </a:lnTo>
                <a:lnTo>
                  <a:pt x="2572195" y="2284628"/>
                </a:lnTo>
                <a:lnTo>
                  <a:pt x="2579734" y="2288607"/>
                </a:lnTo>
                <a:lnTo>
                  <a:pt x="2581148" y="2286437"/>
                </a:lnTo>
                <a:lnTo>
                  <a:pt x="2579734" y="2284267"/>
                </a:lnTo>
                <a:lnTo>
                  <a:pt x="2590573" y="2291501"/>
                </a:lnTo>
                <a:lnTo>
                  <a:pt x="2614136" y="2308139"/>
                </a:lnTo>
                <a:lnTo>
                  <a:pt x="2624503" y="2320797"/>
                </a:lnTo>
                <a:lnTo>
                  <a:pt x="2624503" y="2327670"/>
                </a:lnTo>
                <a:lnTo>
                  <a:pt x="2631101" y="2328031"/>
                </a:lnTo>
                <a:lnTo>
                  <a:pt x="2641468" y="2326584"/>
                </a:lnTo>
                <a:lnTo>
                  <a:pt x="2655606" y="2322244"/>
                </a:lnTo>
                <a:lnTo>
                  <a:pt x="2666444" y="2321882"/>
                </a:lnTo>
                <a:lnTo>
                  <a:pt x="2669272" y="2326946"/>
                </a:lnTo>
                <a:lnTo>
                  <a:pt x="2669272" y="2336712"/>
                </a:lnTo>
                <a:lnTo>
                  <a:pt x="2672099" y="2341414"/>
                </a:lnTo>
                <a:lnTo>
                  <a:pt x="2667858" y="2342499"/>
                </a:lnTo>
                <a:lnTo>
                  <a:pt x="2664559" y="2349009"/>
                </a:lnTo>
                <a:lnTo>
                  <a:pt x="2667386" y="2351903"/>
                </a:lnTo>
                <a:lnTo>
                  <a:pt x="2657491" y="2350818"/>
                </a:lnTo>
                <a:lnTo>
                  <a:pt x="2637227" y="2343222"/>
                </a:lnTo>
                <a:lnTo>
                  <a:pt x="2627330" y="2339967"/>
                </a:lnTo>
                <a:lnTo>
                  <a:pt x="2624974" y="2343222"/>
                </a:lnTo>
                <a:lnTo>
                  <a:pt x="2627330" y="2349009"/>
                </a:lnTo>
                <a:lnTo>
                  <a:pt x="2630629" y="2354073"/>
                </a:lnTo>
                <a:lnTo>
                  <a:pt x="2629216" y="2360221"/>
                </a:lnTo>
                <a:lnTo>
                  <a:pt x="2624974" y="2363477"/>
                </a:lnTo>
                <a:lnTo>
                  <a:pt x="2619791" y="2363477"/>
                </a:lnTo>
                <a:lnTo>
                  <a:pt x="2615549" y="2364924"/>
                </a:lnTo>
                <a:lnTo>
                  <a:pt x="2616492" y="2367455"/>
                </a:lnTo>
                <a:lnTo>
                  <a:pt x="2616492" y="2370349"/>
                </a:lnTo>
                <a:lnTo>
                  <a:pt x="2609423" y="2372158"/>
                </a:lnTo>
                <a:lnTo>
                  <a:pt x="2603297" y="2375051"/>
                </a:lnTo>
                <a:lnTo>
                  <a:pt x="2598113" y="2372158"/>
                </a:lnTo>
                <a:lnTo>
                  <a:pt x="2588688" y="2371072"/>
                </a:lnTo>
                <a:lnTo>
                  <a:pt x="2578792" y="2371795"/>
                </a:lnTo>
                <a:lnTo>
                  <a:pt x="2569367" y="2370710"/>
                </a:lnTo>
                <a:lnTo>
                  <a:pt x="2564183" y="2368178"/>
                </a:lnTo>
                <a:lnTo>
                  <a:pt x="2559942" y="2371795"/>
                </a:lnTo>
                <a:lnTo>
                  <a:pt x="2557114" y="2380115"/>
                </a:lnTo>
                <a:lnTo>
                  <a:pt x="2556643" y="2392774"/>
                </a:lnTo>
                <a:lnTo>
                  <a:pt x="2555230" y="2401092"/>
                </a:lnTo>
                <a:lnTo>
                  <a:pt x="2557114" y="2402539"/>
                </a:lnTo>
                <a:lnTo>
                  <a:pt x="2559942" y="2400369"/>
                </a:lnTo>
                <a:lnTo>
                  <a:pt x="2561827" y="2401816"/>
                </a:lnTo>
                <a:lnTo>
                  <a:pt x="2564183" y="2408326"/>
                </a:lnTo>
                <a:lnTo>
                  <a:pt x="2564183" y="2417730"/>
                </a:lnTo>
                <a:lnTo>
                  <a:pt x="2559470" y="2422794"/>
                </a:lnTo>
                <a:lnTo>
                  <a:pt x="2564183" y="2428581"/>
                </a:lnTo>
                <a:lnTo>
                  <a:pt x="2575493" y="2440155"/>
                </a:lnTo>
                <a:lnTo>
                  <a:pt x="2577850" y="2446303"/>
                </a:lnTo>
                <a:lnTo>
                  <a:pt x="2557114" y="2434368"/>
                </a:lnTo>
                <a:lnTo>
                  <a:pt x="2541563" y="2421708"/>
                </a:lnTo>
                <a:lnTo>
                  <a:pt x="2538265" y="2420623"/>
                </a:lnTo>
                <a:lnTo>
                  <a:pt x="2535437" y="2420623"/>
                </a:lnTo>
                <a:lnTo>
                  <a:pt x="2534023" y="2423155"/>
                </a:lnTo>
                <a:lnTo>
                  <a:pt x="2531666" y="2425325"/>
                </a:lnTo>
                <a:lnTo>
                  <a:pt x="2528839" y="2424964"/>
                </a:lnTo>
                <a:lnTo>
                  <a:pt x="2527897" y="2427496"/>
                </a:lnTo>
                <a:lnTo>
                  <a:pt x="2530253" y="2431113"/>
                </a:lnTo>
                <a:lnTo>
                  <a:pt x="2529311" y="2433283"/>
                </a:lnTo>
                <a:lnTo>
                  <a:pt x="2526955" y="2433644"/>
                </a:lnTo>
                <a:lnTo>
                  <a:pt x="2530253" y="2435453"/>
                </a:lnTo>
                <a:lnTo>
                  <a:pt x="2532610" y="2439070"/>
                </a:lnTo>
                <a:lnTo>
                  <a:pt x="2533552" y="2440878"/>
                </a:lnTo>
                <a:lnTo>
                  <a:pt x="2540149" y="2442687"/>
                </a:lnTo>
                <a:lnTo>
                  <a:pt x="2547218" y="2443771"/>
                </a:lnTo>
                <a:lnTo>
                  <a:pt x="2544862" y="2445580"/>
                </a:lnTo>
                <a:lnTo>
                  <a:pt x="2542976" y="2446665"/>
                </a:lnTo>
                <a:lnTo>
                  <a:pt x="2547689" y="2454984"/>
                </a:lnTo>
                <a:lnTo>
                  <a:pt x="2556643" y="2471622"/>
                </a:lnTo>
                <a:lnTo>
                  <a:pt x="2558528" y="2479941"/>
                </a:lnTo>
                <a:lnTo>
                  <a:pt x="2564183" y="2482834"/>
                </a:lnTo>
                <a:lnTo>
                  <a:pt x="2566540" y="2485366"/>
                </a:lnTo>
                <a:lnTo>
                  <a:pt x="2560885" y="2485727"/>
                </a:lnTo>
                <a:lnTo>
                  <a:pt x="2553344" y="2480664"/>
                </a:lnTo>
                <a:lnTo>
                  <a:pt x="2547689" y="2471260"/>
                </a:lnTo>
                <a:lnTo>
                  <a:pt x="2540149" y="2461856"/>
                </a:lnTo>
                <a:lnTo>
                  <a:pt x="2534966" y="2458601"/>
                </a:lnTo>
                <a:lnTo>
                  <a:pt x="2531666" y="2460409"/>
                </a:lnTo>
                <a:lnTo>
                  <a:pt x="2529311" y="2464026"/>
                </a:lnTo>
                <a:lnTo>
                  <a:pt x="2526955" y="2464388"/>
                </a:lnTo>
                <a:lnTo>
                  <a:pt x="2524598" y="2462941"/>
                </a:lnTo>
                <a:lnTo>
                  <a:pt x="2522713" y="2459325"/>
                </a:lnTo>
                <a:lnTo>
                  <a:pt x="2520828" y="2459325"/>
                </a:lnTo>
                <a:lnTo>
                  <a:pt x="2518472" y="2460771"/>
                </a:lnTo>
                <a:lnTo>
                  <a:pt x="2516587" y="2457154"/>
                </a:lnTo>
                <a:lnTo>
                  <a:pt x="2513759" y="2453537"/>
                </a:lnTo>
                <a:lnTo>
                  <a:pt x="2515645" y="2453176"/>
                </a:lnTo>
                <a:lnTo>
                  <a:pt x="2518472" y="2455708"/>
                </a:lnTo>
                <a:lnTo>
                  <a:pt x="2520828" y="2456793"/>
                </a:lnTo>
                <a:lnTo>
                  <a:pt x="2521300" y="2453537"/>
                </a:lnTo>
                <a:lnTo>
                  <a:pt x="2514702" y="2449920"/>
                </a:lnTo>
                <a:lnTo>
                  <a:pt x="2510932" y="2448474"/>
                </a:lnTo>
                <a:lnTo>
                  <a:pt x="2513759" y="2439431"/>
                </a:lnTo>
                <a:lnTo>
                  <a:pt x="2515174" y="2429665"/>
                </a:lnTo>
                <a:lnTo>
                  <a:pt x="2519414" y="2429665"/>
                </a:lnTo>
                <a:lnTo>
                  <a:pt x="2523184" y="2428581"/>
                </a:lnTo>
                <a:lnTo>
                  <a:pt x="2520828" y="2425325"/>
                </a:lnTo>
                <a:lnTo>
                  <a:pt x="2510932" y="2424240"/>
                </a:lnTo>
                <a:lnTo>
                  <a:pt x="2507633" y="2426049"/>
                </a:lnTo>
                <a:lnTo>
                  <a:pt x="2504806" y="2421708"/>
                </a:lnTo>
                <a:lnTo>
                  <a:pt x="2496323" y="2413390"/>
                </a:lnTo>
                <a:lnTo>
                  <a:pt x="2494909" y="2408688"/>
                </a:lnTo>
                <a:lnTo>
                  <a:pt x="2502450" y="2401454"/>
                </a:lnTo>
                <a:lnTo>
                  <a:pt x="2510932" y="2397837"/>
                </a:lnTo>
                <a:lnTo>
                  <a:pt x="2510461" y="2394582"/>
                </a:lnTo>
                <a:lnTo>
                  <a:pt x="2504335" y="2388433"/>
                </a:lnTo>
                <a:lnTo>
                  <a:pt x="2500093" y="2385178"/>
                </a:lnTo>
                <a:lnTo>
                  <a:pt x="2501507" y="2381200"/>
                </a:lnTo>
                <a:lnTo>
                  <a:pt x="2496794" y="2372881"/>
                </a:lnTo>
                <a:lnTo>
                  <a:pt x="2487370" y="2363477"/>
                </a:lnTo>
                <a:lnTo>
                  <a:pt x="2480772" y="2354435"/>
                </a:lnTo>
                <a:lnTo>
                  <a:pt x="2480772" y="2349733"/>
                </a:lnTo>
                <a:lnTo>
                  <a:pt x="2471818" y="2342137"/>
                </a:lnTo>
                <a:lnTo>
                  <a:pt x="2450141" y="2329116"/>
                </a:lnTo>
                <a:lnTo>
                  <a:pt x="2438359" y="2324414"/>
                </a:lnTo>
                <a:lnTo>
                  <a:pt x="2441186" y="2322244"/>
                </a:lnTo>
                <a:lnTo>
                  <a:pt x="2444014" y="2321882"/>
                </a:lnTo>
                <a:lnTo>
                  <a:pt x="2436946" y="2316457"/>
                </a:lnTo>
                <a:lnTo>
                  <a:pt x="2425636" y="2308862"/>
                </a:lnTo>
                <a:lnTo>
                  <a:pt x="2421394" y="2303075"/>
                </a:lnTo>
                <a:lnTo>
                  <a:pt x="2422808" y="2299819"/>
                </a:lnTo>
                <a:lnTo>
                  <a:pt x="2413855" y="2294756"/>
                </a:lnTo>
                <a:lnTo>
                  <a:pt x="2402545" y="2283905"/>
                </a:lnTo>
                <a:lnTo>
                  <a:pt x="2397832" y="2278118"/>
                </a:lnTo>
                <a:lnTo>
                  <a:pt x="2399717" y="2276310"/>
                </a:lnTo>
                <a:lnTo>
                  <a:pt x="2405372" y="2277033"/>
                </a:lnTo>
                <a:lnTo>
                  <a:pt x="2408671" y="2278118"/>
                </a:lnTo>
                <a:lnTo>
                  <a:pt x="2409142" y="2274501"/>
                </a:lnTo>
                <a:lnTo>
                  <a:pt x="2404429" y="2267629"/>
                </a:lnTo>
                <a:lnTo>
                  <a:pt x="2402545" y="2264012"/>
                </a:lnTo>
                <a:lnTo>
                  <a:pt x="2396890" y="2262927"/>
                </a:lnTo>
                <a:lnTo>
                  <a:pt x="2388878" y="2257140"/>
                </a:lnTo>
                <a:lnTo>
                  <a:pt x="2381338" y="2249906"/>
                </a:lnTo>
                <a:lnTo>
                  <a:pt x="2372856" y="2243035"/>
                </a:lnTo>
                <a:lnTo>
                  <a:pt x="2367200" y="2241588"/>
                </a:lnTo>
                <a:lnTo>
                  <a:pt x="2365316" y="2248460"/>
                </a:lnTo>
                <a:lnTo>
                  <a:pt x="2367200" y="2262927"/>
                </a:lnTo>
                <a:lnTo>
                  <a:pt x="2366730" y="2269800"/>
                </a:lnTo>
                <a:lnTo>
                  <a:pt x="2365787" y="2270161"/>
                </a:lnTo>
                <a:lnTo>
                  <a:pt x="2362489" y="2273416"/>
                </a:lnTo>
                <a:lnTo>
                  <a:pt x="2365316" y="2275586"/>
                </a:lnTo>
                <a:lnTo>
                  <a:pt x="2362489" y="2276310"/>
                </a:lnTo>
                <a:lnTo>
                  <a:pt x="2359189" y="2274501"/>
                </a:lnTo>
                <a:lnTo>
                  <a:pt x="2358247" y="2277033"/>
                </a:lnTo>
                <a:lnTo>
                  <a:pt x="2362489" y="2279203"/>
                </a:lnTo>
                <a:lnTo>
                  <a:pt x="2359189" y="2281011"/>
                </a:lnTo>
                <a:lnTo>
                  <a:pt x="2358247" y="2289331"/>
                </a:lnTo>
                <a:lnTo>
                  <a:pt x="2355890" y="2291501"/>
                </a:lnTo>
                <a:lnTo>
                  <a:pt x="2359189" y="2298734"/>
                </a:lnTo>
                <a:lnTo>
                  <a:pt x="2362017" y="2313564"/>
                </a:lnTo>
                <a:lnTo>
                  <a:pt x="2365787" y="2320074"/>
                </a:lnTo>
                <a:lnTo>
                  <a:pt x="2362017" y="2338520"/>
                </a:lnTo>
                <a:lnTo>
                  <a:pt x="2355890" y="2367094"/>
                </a:lnTo>
                <a:lnTo>
                  <a:pt x="2348351" y="2382284"/>
                </a:lnTo>
                <a:lnTo>
                  <a:pt x="2350236" y="2384816"/>
                </a:lnTo>
                <a:lnTo>
                  <a:pt x="2352121" y="2386986"/>
                </a:lnTo>
                <a:lnTo>
                  <a:pt x="2348351" y="2389518"/>
                </a:lnTo>
                <a:lnTo>
                  <a:pt x="2342696" y="2389518"/>
                </a:lnTo>
                <a:lnTo>
                  <a:pt x="2344110" y="2390965"/>
                </a:lnTo>
                <a:lnTo>
                  <a:pt x="2345052" y="2393135"/>
                </a:lnTo>
                <a:lnTo>
                  <a:pt x="2338926" y="2394582"/>
                </a:lnTo>
                <a:lnTo>
                  <a:pt x="2331857" y="2402901"/>
                </a:lnTo>
                <a:lnTo>
                  <a:pt x="2328559" y="2408326"/>
                </a:lnTo>
                <a:lnTo>
                  <a:pt x="2325731" y="2408326"/>
                </a:lnTo>
                <a:lnTo>
                  <a:pt x="2322432" y="2406517"/>
                </a:lnTo>
                <a:lnTo>
                  <a:pt x="2322432" y="2410134"/>
                </a:lnTo>
                <a:lnTo>
                  <a:pt x="2318191" y="2414837"/>
                </a:lnTo>
                <a:lnTo>
                  <a:pt x="2312065" y="2417730"/>
                </a:lnTo>
                <a:lnTo>
                  <a:pt x="2306881" y="2421708"/>
                </a:lnTo>
                <a:lnTo>
                  <a:pt x="2305467" y="2425325"/>
                </a:lnTo>
                <a:lnTo>
                  <a:pt x="2294629" y="2420623"/>
                </a:lnTo>
                <a:lnTo>
                  <a:pt x="2273422" y="2418091"/>
                </a:lnTo>
                <a:lnTo>
                  <a:pt x="2251744" y="2418815"/>
                </a:lnTo>
                <a:lnTo>
                  <a:pt x="2231010" y="2415922"/>
                </a:lnTo>
                <a:lnTo>
                  <a:pt x="2220170" y="2411220"/>
                </a:lnTo>
                <a:lnTo>
                  <a:pt x="2222056" y="2408326"/>
                </a:lnTo>
                <a:lnTo>
                  <a:pt x="2219228" y="2401816"/>
                </a:lnTo>
                <a:lnTo>
                  <a:pt x="2217814" y="2399284"/>
                </a:lnTo>
                <a:lnTo>
                  <a:pt x="2232895" y="2399284"/>
                </a:lnTo>
                <a:lnTo>
                  <a:pt x="2263526" y="2401816"/>
                </a:lnTo>
                <a:lnTo>
                  <a:pt x="2277664" y="2401816"/>
                </a:lnTo>
                <a:lnTo>
                  <a:pt x="2279548" y="2398199"/>
                </a:lnTo>
                <a:lnTo>
                  <a:pt x="2277664" y="2395667"/>
                </a:lnTo>
                <a:lnTo>
                  <a:pt x="2275778" y="2395306"/>
                </a:lnTo>
                <a:lnTo>
                  <a:pt x="2273422" y="2397837"/>
                </a:lnTo>
                <a:lnTo>
                  <a:pt x="2271537" y="2396390"/>
                </a:lnTo>
                <a:lnTo>
                  <a:pt x="2273422" y="2392774"/>
                </a:lnTo>
                <a:lnTo>
                  <a:pt x="2269652" y="2387348"/>
                </a:lnTo>
                <a:lnTo>
                  <a:pt x="2251744" y="2382284"/>
                </a:lnTo>
                <a:lnTo>
                  <a:pt x="2241848" y="2379029"/>
                </a:lnTo>
                <a:lnTo>
                  <a:pt x="2240434" y="2375412"/>
                </a:lnTo>
                <a:lnTo>
                  <a:pt x="2238079" y="2372158"/>
                </a:lnTo>
                <a:lnTo>
                  <a:pt x="2231010" y="2371072"/>
                </a:lnTo>
                <a:lnTo>
                  <a:pt x="2216401" y="2365647"/>
                </a:lnTo>
                <a:lnTo>
                  <a:pt x="2212631" y="2362030"/>
                </a:lnTo>
                <a:lnTo>
                  <a:pt x="2200378" y="2359136"/>
                </a:lnTo>
                <a:lnTo>
                  <a:pt x="2182000" y="2353711"/>
                </a:lnTo>
                <a:lnTo>
                  <a:pt x="2173046" y="2347924"/>
                </a:lnTo>
                <a:lnTo>
                  <a:pt x="2170219" y="2344307"/>
                </a:lnTo>
                <a:lnTo>
                  <a:pt x="2181057" y="2350818"/>
                </a:lnTo>
                <a:lnTo>
                  <a:pt x="2206976" y="2358052"/>
                </a:lnTo>
                <a:lnTo>
                  <a:pt x="2218757" y="2358775"/>
                </a:lnTo>
                <a:lnTo>
                  <a:pt x="2218757" y="2356604"/>
                </a:lnTo>
                <a:lnTo>
                  <a:pt x="2214987" y="2354435"/>
                </a:lnTo>
                <a:lnTo>
                  <a:pt x="2206976" y="2352988"/>
                </a:lnTo>
                <a:lnTo>
                  <a:pt x="2203206" y="2351903"/>
                </a:lnTo>
                <a:lnTo>
                  <a:pt x="2209332" y="2350456"/>
                </a:lnTo>
                <a:lnTo>
                  <a:pt x="2214044" y="2351541"/>
                </a:lnTo>
                <a:lnTo>
                  <a:pt x="2214044" y="2348286"/>
                </a:lnTo>
                <a:lnTo>
                  <a:pt x="2210275" y="2346116"/>
                </a:lnTo>
                <a:lnTo>
                  <a:pt x="2201792" y="2346116"/>
                </a:lnTo>
                <a:lnTo>
                  <a:pt x="2196137" y="2346116"/>
                </a:lnTo>
                <a:lnTo>
                  <a:pt x="2195666" y="2342499"/>
                </a:lnTo>
                <a:lnTo>
                  <a:pt x="2189539" y="2337435"/>
                </a:lnTo>
                <a:lnTo>
                  <a:pt x="2177287" y="2332733"/>
                </a:lnTo>
                <a:lnTo>
                  <a:pt x="2170219" y="2331648"/>
                </a:lnTo>
                <a:lnTo>
                  <a:pt x="2171161" y="2335265"/>
                </a:lnTo>
                <a:lnTo>
                  <a:pt x="2171632" y="2338520"/>
                </a:lnTo>
                <a:lnTo>
                  <a:pt x="2167862" y="2338882"/>
                </a:lnTo>
                <a:lnTo>
                  <a:pt x="2163621" y="2339605"/>
                </a:lnTo>
                <a:lnTo>
                  <a:pt x="2163621" y="2341414"/>
                </a:lnTo>
                <a:lnTo>
                  <a:pt x="2165506" y="2344669"/>
                </a:lnTo>
                <a:lnTo>
                  <a:pt x="2169276" y="2346116"/>
                </a:lnTo>
                <a:lnTo>
                  <a:pt x="2166448" y="2347201"/>
                </a:lnTo>
                <a:lnTo>
                  <a:pt x="2165506" y="2349733"/>
                </a:lnTo>
                <a:lnTo>
                  <a:pt x="2168334" y="2355158"/>
                </a:lnTo>
                <a:lnTo>
                  <a:pt x="2171161" y="2358052"/>
                </a:lnTo>
                <a:lnTo>
                  <a:pt x="2169747" y="2359136"/>
                </a:lnTo>
                <a:lnTo>
                  <a:pt x="2166448" y="2357690"/>
                </a:lnTo>
                <a:lnTo>
                  <a:pt x="2164092" y="2352988"/>
                </a:lnTo>
                <a:lnTo>
                  <a:pt x="2165506" y="2351903"/>
                </a:lnTo>
                <a:lnTo>
                  <a:pt x="2162207" y="2350456"/>
                </a:lnTo>
                <a:lnTo>
                  <a:pt x="2162207" y="2351541"/>
                </a:lnTo>
                <a:lnTo>
                  <a:pt x="2159380" y="2351541"/>
                </a:lnTo>
                <a:lnTo>
                  <a:pt x="2158909" y="2349371"/>
                </a:lnTo>
                <a:lnTo>
                  <a:pt x="2156081" y="2350456"/>
                </a:lnTo>
                <a:lnTo>
                  <a:pt x="2150897" y="2354435"/>
                </a:lnTo>
                <a:lnTo>
                  <a:pt x="2149483" y="2358775"/>
                </a:lnTo>
                <a:lnTo>
                  <a:pt x="2146656" y="2356604"/>
                </a:lnTo>
                <a:lnTo>
                  <a:pt x="2140530" y="2356243"/>
                </a:lnTo>
                <a:lnTo>
                  <a:pt x="2131105" y="2357328"/>
                </a:lnTo>
                <a:lnTo>
                  <a:pt x="2124036" y="2355520"/>
                </a:lnTo>
                <a:lnTo>
                  <a:pt x="2122151" y="2357328"/>
                </a:lnTo>
                <a:lnTo>
                  <a:pt x="2123564" y="2360945"/>
                </a:lnTo>
                <a:lnTo>
                  <a:pt x="2121679" y="2360945"/>
                </a:lnTo>
                <a:lnTo>
                  <a:pt x="2119324" y="2359136"/>
                </a:lnTo>
                <a:lnTo>
                  <a:pt x="2120266" y="2357690"/>
                </a:lnTo>
                <a:lnTo>
                  <a:pt x="2109898" y="2352988"/>
                </a:lnTo>
                <a:lnTo>
                  <a:pt x="2100002" y="2349371"/>
                </a:lnTo>
                <a:lnTo>
                  <a:pt x="2094348" y="2350456"/>
                </a:lnTo>
                <a:lnTo>
                  <a:pt x="2083508" y="2351541"/>
                </a:lnTo>
                <a:lnTo>
                  <a:pt x="2076911" y="2347924"/>
                </a:lnTo>
                <a:lnTo>
                  <a:pt x="2074084" y="2354073"/>
                </a:lnTo>
                <a:lnTo>
                  <a:pt x="2069371" y="2359136"/>
                </a:lnTo>
                <a:lnTo>
                  <a:pt x="2061360" y="2357690"/>
                </a:lnTo>
                <a:lnTo>
                  <a:pt x="2048164" y="2349009"/>
                </a:lnTo>
                <a:lnTo>
                  <a:pt x="2036854" y="2338882"/>
                </a:lnTo>
                <a:lnTo>
                  <a:pt x="2027901" y="2335265"/>
                </a:lnTo>
                <a:lnTo>
                  <a:pt x="2020361" y="2336350"/>
                </a:lnTo>
                <a:lnTo>
                  <a:pt x="2016120" y="2338520"/>
                </a:lnTo>
                <a:lnTo>
                  <a:pt x="2015648" y="2335265"/>
                </a:lnTo>
                <a:lnTo>
                  <a:pt x="2018476" y="2331287"/>
                </a:lnTo>
                <a:lnTo>
                  <a:pt x="2021774" y="2330201"/>
                </a:lnTo>
                <a:lnTo>
                  <a:pt x="2012350" y="2318627"/>
                </a:lnTo>
                <a:lnTo>
                  <a:pt x="1984546" y="2297288"/>
                </a:lnTo>
                <a:lnTo>
                  <a:pt x="1969466" y="2288969"/>
                </a:lnTo>
                <a:lnTo>
                  <a:pt x="1967581" y="2293671"/>
                </a:lnTo>
                <a:lnTo>
                  <a:pt x="1969466" y="2297649"/>
                </a:lnTo>
                <a:lnTo>
                  <a:pt x="1964282" y="2301628"/>
                </a:lnTo>
                <a:lnTo>
                  <a:pt x="1961455" y="2307053"/>
                </a:lnTo>
                <a:lnTo>
                  <a:pt x="1958628" y="2303075"/>
                </a:lnTo>
                <a:lnTo>
                  <a:pt x="1953915" y="2298373"/>
                </a:lnTo>
                <a:lnTo>
                  <a:pt x="1955329" y="2298373"/>
                </a:lnTo>
                <a:lnTo>
                  <a:pt x="1957213" y="2296202"/>
                </a:lnTo>
                <a:lnTo>
                  <a:pt x="1954386" y="2295117"/>
                </a:lnTo>
                <a:lnTo>
                  <a:pt x="1958156" y="2294033"/>
                </a:lnTo>
                <a:lnTo>
                  <a:pt x="1961455" y="2294756"/>
                </a:lnTo>
                <a:lnTo>
                  <a:pt x="1958628" y="2292585"/>
                </a:lnTo>
                <a:lnTo>
                  <a:pt x="1954386" y="2288969"/>
                </a:lnTo>
                <a:lnTo>
                  <a:pt x="1952029" y="2289331"/>
                </a:lnTo>
                <a:lnTo>
                  <a:pt x="1949202" y="2291139"/>
                </a:lnTo>
                <a:lnTo>
                  <a:pt x="1947318" y="2289331"/>
                </a:lnTo>
                <a:lnTo>
                  <a:pt x="1947788" y="2285714"/>
                </a:lnTo>
                <a:lnTo>
                  <a:pt x="1949674" y="2283905"/>
                </a:lnTo>
                <a:lnTo>
                  <a:pt x="1946374" y="2283182"/>
                </a:lnTo>
                <a:lnTo>
                  <a:pt x="1946374" y="2281011"/>
                </a:lnTo>
                <a:lnTo>
                  <a:pt x="1946374" y="2279565"/>
                </a:lnTo>
                <a:lnTo>
                  <a:pt x="1944961" y="2279203"/>
                </a:lnTo>
                <a:lnTo>
                  <a:pt x="1942605" y="2282097"/>
                </a:lnTo>
                <a:lnTo>
                  <a:pt x="1943076" y="2282820"/>
                </a:lnTo>
                <a:lnTo>
                  <a:pt x="1940248" y="2280650"/>
                </a:lnTo>
                <a:lnTo>
                  <a:pt x="1928938" y="2275948"/>
                </a:lnTo>
                <a:lnTo>
                  <a:pt x="1922812" y="2274501"/>
                </a:lnTo>
                <a:lnTo>
                  <a:pt x="1924698" y="2274501"/>
                </a:lnTo>
                <a:lnTo>
                  <a:pt x="1923283" y="2272693"/>
                </a:lnTo>
                <a:lnTo>
                  <a:pt x="1920456" y="2270161"/>
                </a:lnTo>
                <a:lnTo>
                  <a:pt x="1919985" y="2269076"/>
                </a:lnTo>
                <a:lnTo>
                  <a:pt x="1922812" y="2269800"/>
                </a:lnTo>
                <a:lnTo>
                  <a:pt x="1903020" y="2256779"/>
                </a:lnTo>
                <a:lnTo>
                  <a:pt x="1889353" y="2243757"/>
                </a:lnTo>
                <a:lnTo>
                  <a:pt x="1887940" y="2243035"/>
                </a:lnTo>
                <a:lnTo>
                  <a:pt x="1887940" y="2245205"/>
                </a:lnTo>
                <a:lnTo>
                  <a:pt x="1886055" y="2245205"/>
                </a:lnTo>
                <a:lnTo>
                  <a:pt x="1883227" y="2241226"/>
                </a:lnTo>
                <a:lnTo>
                  <a:pt x="1877101" y="2234715"/>
                </a:lnTo>
                <a:lnTo>
                  <a:pt x="1875687" y="2230737"/>
                </a:lnTo>
                <a:lnTo>
                  <a:pt x="1877101" y="2228205"/>
                </a:lnTo>
                <a:lnTo>
                  <a:pt x="1866262" y="2222418"/>
                </a:lnTo>
                <a:lnTo>
                  <a:pt x="1858251" y="2219163"/>
                </a:lnTo>
                <a:lnTo>
                  <a:pt x="1857308" y="2221333"/>
                </a:lnTo>
                <a:lnTo>
                  <a:pt x="1859665" y="2222418"/>
                </a:lnTo>
                <a:lnTo>
                  <a:pt x="1856366" y="2222418"/>
                </a:lnTo>
                <a:lnTo>
                  <a:pt x="1856366" y="2217716"/>
                </a:lnTo>
                <a:lnTo>
                  <a:pt x="1856366" y="2215546"/>
                </a:lnTo>
                <a:lnTo>
                  <a:pt x="1848826" y="2212291"/>
                </a:lnTo>
                <a:lnTo>
                  <a:pt x="1837045" y="2205781"/>
                </a:lnTo>
                <a:lnTo>
                  <a:pt x="1830447" y="2204695"/>
                </a:lnTo>
                <a:lnTo>
                  <a:pt x="1832332" y="2202525"/>
                </a:lnTo>
                <a:lnTo>
                  <a:pt x="1830919" y="2198908"/>
                </a:lnTo>
                <a:lnTo>
                  <a:pt x="1830919" y="2197461"/>
                </a:lnTo>
                <a:lnTo>
                  <a:pt x="1828562" y="2196738"/>
                </a:lnTo>
                <a:lnTo>
                  <a:pt x="1825735" y="2196738"/>
                </a:lnTo>
                <a:lnTo>
                  <a:pt x="1825735" y="2198185"/>
                </a:lnTo>
                <a:lnTo>
                  <a:pt x="1829505" y="2198908"/>
                </a:lnTo>
                <a:lnTo>
                  <a:pt x="1829505" y="2200355"/>
                </a:lnTo>
                <a:lnTo>
                  <a:pt x="1821493" y="2196376"/>
                </a:lnTo>
                <a:lnTo>
                  <a:pt x="1801230" y="2186973"/>
                </a:lnTo>
                <a:lnTo>
                  <a:pt x="1791805" y="2186250"/>
                </a:lnTo>
                <a:lnTo>
                  <a:pt x="1790391" y="2184802"/>
                </a:lnTo>
                <a:lnTo>
                  <a:pt x="1791805" y="2183356"/>
                </a:lnTo>
                <a:lnTo>
                  <a:pt x="1793690" y="2182270"/>
                </a:lnTo>
                <a:lnTo>
                  <a:pt x="1788978" y="2180824"/>
                </a:lnTo>
                <a:lnTo>
                  <a:pt x="1780966" y="2180101"/>
                </a:lnTo>
                <a:lnTo>
                  <a:pt x="1776253" y="2177930"/>
                </a:lnTo>
                <a:lnTo>
                  <a:pt x="1783322" y="2178654"/>
                </a:lnTo>
                <a:lnTo>
                  <a:pt x="1789449" y="2177569"/>
                </a:lnTo>
                <a:lnTo>
                  <a:pt x="1787092" y="2175037"/>
                </a:lnTo>
                <a:lnTo>
                  <a:pt x="1784265" y="2169612"/>
                </a:lnTo>
                <a:lnTo>
                  <a:pt x="1780023" y="2167803"/>
                </a:lnTo>
                <a:lnTo>
                  <a:pt x="1778610" y="2167803"/>
                </a:lnTo>
                <a:lnTo>
                  <a:pt x="1778139" y="2169250"/>
                </a:lnTo>
                <a:lnTo>
                  <a:pt x="1774840" y="2167080"/>
                </a:lnTo>
                <a:lnTo>
                  <a:pt x="1773897" y="2170696"/>
                </a:lnTo>
                <a:lnTo>
                  <a:pt x="1772012" y="2174313"/>
                </a:lnTo>
                <a:lnTo>
                  <a:pt x="1770598" y="2172144"/>
                </a:lnTo>
                <a:lnTo>
                  <a:pt x="1770598" y="2167080"/>
                </a:lnTo>
                <a:lnTo>
                  <a:pt x="1773426" y="2166718"/>
                </a:lnTo>
                <a:lnTo>
                  <a:pt x="1770127" y="2164548"/>
                </a:lnTo>
                <a:lnTo>
                  <a:pt x="1771540" y="2162378"/>
                </a:lnTo>
                <a:lnTo>
                  <a:pt x="1764472" y="2162378"/>
                </a:lnTo>
                <a:lnTo>
                  <a:pt x="1757875" y="2160208"/>
                </a:lnTo>
                <a:lnTo>
                  <a:pt x="1757875" y="2162378"/>
                </a:lnTo>
                <a:lnTo>
                  <a:pt x="1762587" y="2163101"/>
                </a:lnTo>
                <a:lnTo>
                  <a:pt x="1764472" y="2163825"/>
                </a:lnTo>
                <a:lnTo>
                  <a:pt x="1759760" y="2164910"/>
                </a:lnTo>
                <a:lnTo>
                  <a:pt x="1748920" y="2160931"/>
                </a:lnTo>
                <a:lnTo>
                  <a:pt x="1744209" y="2159122"/>
                </a:lnTo>
                <a:lnTo>
                  <a:pt x="1750335" y="2158761"/>
                </a:lnTo>
                <a:lnTo>
                  <a:pt x="1756461" y="2159846"/>
                </a:lnTo>
                <a:lnTo>
                  <a:pt x="1754576" y="2155506"/>
                </a:lnTo>
                <a:lnTo>
                  <a:pt x="1748450" y="2154059"/>
                </a:lnTo>
                <a:lnTo>
                  <a:pt x="1750335" y="2153697"/>
                </a:lnTo>
                <a:lnTo>
                  <a:pt x="1752220" y="2151889"/>
                </a:lnTo>
                <a:lnTo>
                  <a:pt x="1742323" y="2147910"/>
                </a:lnTo>
                <a:lnTo>
                  <a:pt x="1731484" y="2143570"/>
                </a:lnTo>
                <a:lnTo>
                  <a:pt x="1730071" y="2138868"/>
                </a:lnTo>
                <a:lnTo>
                  <a:pt x="1726772" y="2138506"/>
                </a:lnTo>
                <a:lnTo>
                  <a:pt x="1723002" y="2137421"/>
                </a:lnTo>
                <a:lnTo>
                  <a:pt x="1722531" y="2134889"/>
                </a:lnTo>
                <a:lnTo>
                  <a:pt x="1720646" y="2134166"/>
                </a:lnTo>
                <a:lnTo>
                  <a:pt x="1718290" y="2134889"/>
                </a:lnTo>
                <a:lnTo>
                  <a:pt x="1720646" y="2137421"/>
                </a:lnTo>
                <a:lnTo>
                  <a:pt x="1723002" y="2139953"/>
                </a:lnTo>
                <a:lnTo>
                  <a:pt x="1718290" y="2138506"/>
                </a:lnTo>
                <a:lnTo>
                  <a:pt x="1714990" y="2134166"/>
                </a:lnTo>
                <a:lnTo>
                  <a:pt x="1713106" y="2135251"/>
                </a:lnTo>
                <a:lnTo>
                  <a:pt x="1706037" y="2131634"/>
                </a:lnTo>
                <a:lnTo>
                  <a:pt x="1703289" y="2132057"/>
                </a:lnTo>
                <a:lnTo>
                  <a:pt x="1702738" y="2131634"/>
                </a:lnTo>
                <a:lnTo>
                  <a:pt x="1702639" y="2131686"/>
                </a:lnTo>
                <a:lnTo>
                  <a:pt x="1691900" y="2124762"/>
                </a:lnTo>
                <a:lnTo>
                  <a:pt x="1666923" y="2115720"/>
                </a:lnTo>
                <a:lnTo>
                  <a:pt x="1652786" y="2108125"/>
                </a:lnTo>
                <a:lnTo>
                  <a:pt x="1647603" y="2103423"/>
                </a:lnTo>
                <a:lnTo>
                  <a:pt x="1642419" y="2102699"/>
                </a:lnTo>
                <a:lnTo>
                  <a:pt x="1636764" y="2100529"/>
                </a:lnTo>
                <a:lnTo>
                  <a:pt x="1636764" y="2098359"/>
                </a:lnTo>
                <a:lnTo>
                  <a:pt x="1639120" y="2096189"/>
                </a:lnTo>
                <a:lnTo>
                  <a:pt x="1635821" y="2094742"/>
                </a:lnTo>
                <a:lnTo>
                  <a:pt x="1634878" y="2092572"/>
                </a:lnTo>
                <a:lnTo>
                  <a:pt x="1632993" y="2092210"/>
                </a:lnTo>
                <a:lnTo>
                  <a:pt x="1628281" y="2093295"/>
                </a:lnTo>
                <a:lnTo>
                  <a:pt x="1628752" y="2094742"/>
                </a:lnTo>
                <a:lnTo>
                  <a:pt x="1626867" y="2094742"/>
                </a:lnTo>
                <a:lnTo>
                  <a:pt x="1625925" y="2091125"/>
                </a:lnTo>
                <a:lnTo>
                  <a:pt x="1628752" y="2090402"/>
                </a:lnTo>
                <a:lnTo>
                  <a:pt x="1629694" y="2088593"/>
                </a:lnTo>
                <a:lnTo>
                  <a:pt x="1623568" y="2085338"/>
                </a:lnTo>
                <a:lnTo>
                  <a:pt x="1619799" y="2083168"/>
                </a:lnTo>
                <a:lnTo>
                  <a:pt x="1618856" y="2084977"/>
                </a:lnTo>
                <a:lnTo>
                  <a:pt x="1622155" y="2087509"/>
                </a:lnTo>
                <a:lnTo>
                  <a:pt x="1622626" y="2088593"/>
                </a:lnTo>
                <a:lnTo>
                  <a:pt x="1612730" y="2082806"/>
                </a:lnTo>
                <a:lnTo>
                  <a:pt x="1599063" y="2079189"/>
                </a:lnTo>
                <a:lnTo>
                  <a:pt x="1598121" y="2077381"/>
                </a:lnTo>
                <a:lnTo>
                  <a:pt x="1603776" y="2080275"/>
                </a:lnTo>
                <a:lnTo>
                  <a:pt x="1605661" y="2080275"/>
                </a:lnTo>
                <a:lnTo>
                  <a:pt x="1605661" y="2075934"/>
                </a:lnTo>
                <a:lnTo>
                  <a:pt x="1601891" y="2068339"/>
                </a:lnTo>
                <a:lnTo>
                  <a:pt x="1597650" y="2063998"/>
                </a:lnTo>
                <a:lnTo>
                  <a:pt x="1602363" y="2066169"/>
                </a:lnTo>
                <a:lnTo>
                  <a:pt x="1606604" y="2074487"/>
                </a:lnTo>
                <a:lnTo>
                  <a:pt x="1609902" y="2077381"/>
                </a:lnTo>
                <a:lnTo>
                  <a:pt x="1612730" y="2076658"/>
                </a:lnTo>
                <a:lnTo>
                  <a:pt x="1617913" y="2078104"/>
                </a:lnTo>
                <a:lnTo>
                  <a:pt x="1627338" y="2084977"/>
                </a:lnTo>
                <a:lnTo>
                  <a:pt x="1633465" y="2089678"/>
                </a:lnTo>
                <a:lnTo>
                  <a:pt x="1635821" y="2089678"/>
                </a:lnTo>
                <a:lnTo>
                  <a:pt x="1636764" y="2090040"/>
                </a:lnTo>
                <a:lnTo>
                  <a:pt x="1638177" y="2088593"/>
                </a:lnTo>
                <a:lnTo>
                  <a:pt x="1636293" y="2086785"/>
                </a:lnTo>
                <a:lnTo>
                  <a:pt x="1641004" y="2088955"/>
                </a:lnTo>
                <a:lnTo>
                  <a:pt x="1647603" y="2095827"/>
                </a:lnTo>
                <a:lnTo>
                  <a:pt x="1653258" y="2097274"/>
                </a:lnTo>
                <a:lnTo>
                  <a:pt x="1656556" y="2095827"/>
                </a:lnTo>
                <a:lnTo>
                  <a:pt x="1654671" y="2093657"/>
                </a:lnTo>
                <a:lnTo>
                  <a:pt x="1649958" y="2092572"/>
                </a:lnTo>
                <a:lnTo>
                  <a:pt x="1651372" y="2088955"/>
                </a:lnTo>
                <a:lnTo>
                  <a:pt x="1645717" y="2088593"/>
                </a:lnTo>
                <a:lnTo>
                  <a:pt x="1642890" y="2085700"/>
                </a:lnTo>
                <a:lnTo>
                  <a:pt x="1651372" y="2087509"/>
                </a:lnTo>
                <a:lnTo>
                  <a:pt x="1665981" y="2094380"/>
                </a:lnTo>
                <a:lnTo>
                  <a:pt x="1686716" y="2106677"/>
                </a:lnTo>
                <a:lnTo>
                  <a:pt x="1698026" y="2111380"/>
                </a:lnTo>
                <a:lnTo>
                  <a:pt x="1690015" y="2104146"/>
                </a:lnTo>
                <a:lnTo>
                  <a:pt x="1684360" y="2097274"/>
                </a:lnTo>
                <a:lnTo>
                  <a:pt x="1685774" y="2096189"/>
                </a:lnTo>
                <a:lnTo>
                  <a:pt x="1689072" y="2098359"/>
                </a:lnTo>
                <a:lnTo>
                  <a:pt x="1690486" y="2096912"/>
                </a:lnTo>
                <a:lnTo>
                  <a:pt x="1689072" y="2094742"/>
                </a:lnTo>
                <a:lnTo>
                  <a:pt x="1681532" y="2090402"/>
                </a:lnTo>
                <a:lnTo>
                  <a:pt x="1681532" y="2087870"/>
                </a:lnTo>
                <a:lnTo>
                  <a:pt x="1679647" y="2087509"/>
                </a:lnTo>
                <a:lnTo>
                  <a:pt x="1681060" y="2090402"/>
                </a:lnTo>
                <a:lnTo>
                  <a:pt x="1679647" y="2092210"/>
                </a:lnTo>
                <a:lnTo>
                  <a:pt x="1679176" y="2090040"/>
                </a:lnTo>
                <a:lnTo>
                  <a:pt x="1673050" y="2088593"/>
                </a:lnTo>
                <a:lnTo>
                  <a:pt x="1673521" y="2090040"/>
                </a:lnTo>
                <a:lnTo>
                  <a:pt x="1667395" y="2084977"/>
                </a:lnTo>
                <a:lnTo>
                  <a:pt x="1653729" y="2072679"/>
                </a:lnTo>
                <a:lnTo>
                  <a:pt x="1643832" y="2067615"/>
                </a:lnTo>
                <a:lnTo>
                  <a:pt x="1639591" y="2067254"/>
                </a:lnTo>
                <a:lnTo>
                  <a:pt x="1639120" y="2065084"/>
                </a:lnTo>
                <a:lnTo>
                  <a:pt x="1644303" y="2065084"/>
                </a:lnTo>
                <a:lnTo>
                  <a:pt x="1645717" y="2063998"/>
                </a:lnTo>
                <a:lnTo>
                  <a:pt x="1634878" y="2061467"/>
                </a:lnTo>
                <a:lnTo>
                  <a:pt x="1624040" y="2056765"/>
                </a:lnTo>
                <a:lnTo>
                  <a:pt x="1622626" y="2055680"/>
                </a:lnTo>
                <a:lnTo>
                  <a:pt x="1625454" y="2055318"/>
                </a:lnTo>
                <a:lnTo>
                  <a:pt x="1624511" y="2053509"/>
                </a:lnTo>
                <a:lnTo>
                  <a:pt x="1623568" y="2052424"/>
                </a:lnTo>
                <a:lnTo>
                  <a:pt x="1619799" y="2053148"/>
                </a:lnTo>
                <a:lnTo>
                  <a:pt x="1618856" y="2054233"/>
                </a:lnTo>
                <a:lnTo>
                  <a:pt x="1618856" y="2052063"/>
                </a:lnTo>
                <a:lnTo>
                  <a:pt x="1616500" y="2047361"/>
                </a:lnTo>
                <a:lnTo>
                  <a:pt x="1618856" y="2046275"/>
                </a:lnTo>
                <a:lnTo>
                  <a:pt x="1609902" y="2044829"/>
                </a:lnTo>
                <a:lnTo>
                  <a:pt x="1601891" y="2041574"/>
                </a:lnTo>
                <a:lnTo>
                  <a:pt x="1603776" y="2041212"/>
                </a:lnTo>
                <a:lnTo>
                  <a:pt x="1606604" y="2040489"/>
                </a:lnTo>
                <a:lnTo>
                  <a:pt x="1597650" y="2039042"/>
                </a:lnTo>
                <a:lnTo>
                  <a:pt x="1584926" y="2031085"/>
                </a:lnTo>
                <a:lnTo>
                  <a:pt x="1577386" y="2028191"/>
                </a:lnTo>
                <a:lnTo>
                  <a:pt x="1579271" y="2028191"/>
                </a:lnTo>
                <a:lnTo>
                  <a:pt x="1580685" y="2027106"/>
                </a:lnTo>
                <a:lnTo>
                  <a:pt x="1550996" y="2009384"/>
                </a:lnTo>
                <a:lnTo>
                  <a:pt x="1522250" y="1994193"/>
                </a:lnTo>
                <a:lnTo>
                  <a:pt x="1525077" y="1993108"/>
                </a:lnTo>
                <a:lnTo>
                  <a:pt x="1529790" y="1994193"/>
                </a:lnTo>
                <a:lnTo>
                  <a:pt x="1532617" y="1995639"/>
                </a:lnTo>
                <a:lnTo>
                  <a:pt x="1532617" y="1993108"/>
                </a:lnTo>
                <a:lnTo>
                  <a:pt x="1527905" y="1989129"/>
                </a:lnTo>
                <a:lnTo>
                  <a:pt x="1516124" y="1983704"/>
                </a:lnTo>
                <a:lnTo>
                  <a:pt x="1509526" y="1979725"/>
                </a:lnTo>
                <a:lnTo>
                  <a:pt x="1508112" y="1977193"/>
                </a:lnTo>
                <a:lnTo>
                  <a:pt x="1506699" y="1974300"/>
                </a:lnTo>
                <a:lnTo>
                  <a:pt x="1503400" y="1974300"/>
                </a:lnTo>
                <a:lnTo>
                  <a:pt x="1501986" y="1975385"/>
                </a:lnTo>
                <a:lnTo>
                  <a:pt x="1492561" y="1970321"/>
                </a:lnTo>
                <a:lnTo>
                  <a:pt x="1487848" y="1963449"/>
                </a:lnTo>
                <a:lnTo>
                  <a:pt x="1494918" y="1968151"/>
                </a:lnTo>
                <a:lnTo>
                  <a:pt x="1502457" y="1970682"/>
                </a:lnTo>
                <a:lnTo>
                  <a:pt x="1501044" y="1966704"/>
                </a:lnTo>
                <a:lnTo>
                  <a:pt x="1494446" y="1958747"/>
                </a:lnTo>
                <a:lnTo>
                  <a:pt x="1494446" y="1954768"/>
                </a:lnTo>
                <a:lnTo>
                  <a:pt x="1501986" y="1961279"/>
                </a:lnTo>
                <a:lnTo>
                  <a:pt x="1508112" y="1964896"/>
                </a:lnTo>
                <a:lnTo>
                  <a:pt x="1506699" y="1966704"/>
                </a:lnTo>
                <a:lnTo>
                  <a:pt x="1503871" y="1966704"/>
                </a:lnTo>
                <a:lnTo>
                  <a:pt x="1501986" y="1964896"/>
                </a:lnTo>
                <a:lnTo>
                  <a:pt x="1502457" y="1966704"/>
                </a:lnTo>
                <a:lnTo>
                  <a:pt x="1502457" y="1968151"/>
                </a:lnTo>
                <a:lnTo>
                  <a:pt x="1510940" y="1968874"/>
                </a:lnTo>
                <a:lnTo>
                  <a:pt x="1523664" y="1977193"/>
                </a:lnTo>
                <a:lnTo>
                  <a:pt x="1536387" y="1988405"/>
                </a:lnTo>
                <a:lnTo>
                  <a:pt x="1547226" y="1994916"/>
                </a:lnTo>
                <a:lnTo>
                  <a:pt x="1556651" y="1996362"/>
                </a:lnTo>
                <a:lnTo>
                  <a:pt x="1561835" y="1995639"/>
                </a:lnTo>
                <a:lnTo>
                  <a:pt x="1562778" y="1998894"/>
                </a:lnTo>
                <a:lnTo>
                  <a:pt x="1570317" y="2004682"/>
                </a:lnTo>
                <a:lnTo>
                  <a:pt x="1585398" y="2012277"/>
                </a:lnTo>
                <a:lnTo>
                  <a:pt x="1594351" y="2016979"/>
                </a:lnTo>
                <a:lnTo>
                  <a:pt x="1590581" y="2017702"/>
                </a:lnTo>
                <a:lnTo>
                  <a:pt x="1587282" y="2018064"/>
                </a:lnTo>
                <a:lnTo>
                  <a:pt x="1591524" y="2020596"/>
                </a:lnTo>
                <a:lnTo>
                  <a:pt x="1594822" y="2019873"/>
                </a:lnTo>
                <a:lnTo>
                  <a:pt x="1596708" y="2018064"/>
                </a:lnTo>
                <a:lnTo>
                  <a:pt x="1599063" y="2021681"/>
                </a:lnTo>
                <a:lnTo>
                  <a:pt x="1605661" y="2024936"/>
                </a:lnTo>
                <a:lnTo>
                  <a:pt x="1605661" y="2028553"/>
                </a:lnTo>
                <a:lnTo>
                  <a:pt x="1613673" y="2033255"/>
                </a:lnTo>
                <a:lnTo>
                  <a:pt x="1616028" y="2036872"/>
                </a:lnTo>
                <a:lnTo>
                  <a:pt x="1617442" y="2036872"/>
                </a:lnTo>
                <a:lnTo>
                  <a:pt x="1619328" y="2037595"/>
                </a:lnTo>
                <a:lnTo>
                  <a:pt x="1619799" y="2034340"/>
                </a:lnTo>
                <a:lnTo>
                  <a:pt x="1617442" y="2031085"/>
                </a:lnTo>
                <a:lnTo>
                  <a:pt x="1625454" y="2036872"/>
                </a:lnTo>
                <a:lnTo>
                  <a:pt x="1645246" y="2050978"/>
                </a:lnTo>
                <a:lnTo>
                  <a:pt x="1650430" y="2059297"/>
                </a:lnTo>
                <a:lnTo>
                  <a:pt x="1654671" y="2059297"/>
                </a:lnTo>
                <a:lnTo>
                  <a:pt x="1658913" y="2058935"/>
                </a:lnTo>
                <a:lnTo>
                  <a:pt x="1658913" y="2060381"/>
                </a:lnTo>
                <a:lnTo>
                  <a:pt x="1660797" y="2062913"/>
                </a:lnTo>
                <a:lnTo>
                  <a:pt x="1664096" y="2063998"/>
                </a:lnTo>
                <a:lnTo>
                  <a:pt x="1665510" y="2064360"/>
                </a:lnTo>
                <a:lnTo>
                  <a:pt x="1664096" y="2065445"/>
                </a:lnTo>
                <a:lnTo>
                  <a:pt x="1672107" y="2067615"/>
                </a:lnTo>
                <a:lnTo>
                  <a:pt x="1681532" y="2067254"/>
                </a:lnTo>
                <a:lnTo>
                  <a:pt x="1683888" y="2068339"/>
                </a:lnTo>
                <a:lnTo>
                  <a:pt x="1682946" y="2069062"/>
                </a:lnTo>
                <a:lnTo>
                  <a:pt x="1680590" y="2069062"/>
                </a:lnTo>
                <a:lnTo>
                  <a:pt x="1679647" y="2070147"/>
                </a:lnTo>
                <a:lnTo>
                  <a:pt x="1681532" y="2071232"/>
                </a:lnTo>
                <a:lnTo>
                  <a:pt x="1678233" y="2071232"/>
                </a:lnTo>
                <a:lnTo>
                  <a:pt x="1674464" y="2068701"/>
                </a:lnTo>
                <a:lnTo>
                  <a:pt x="1676820" y="2073403"/>
                </a:lnTo>
                <a:lnTo>
                  <a:pt x="1686716" y="2079551"/>
                </a:lnTo>
                <a:lnTo>
                  <a:pt x="1694727" y="2082083"/>
                </a:lnTo>
                <a:lnTo>
                  <a:pt x="1691900" y="2077381"/>
                </a:lnTo>
                <a:lnTo>
                  <a:pt x="1687188" y="2073403"/>
                </a:lnTo>
                <a:lnTo>
                  <a:pt x="1689072" y="2071955"/>
                </a:lnTo>
                <a:lnTo>
                  <a:pt x="1693785" y="2072318"/>
                </a:lnTo>
                <a:lnTo>
                  <a:pt x="1696141" y="2070147"/>
                </a:lnTo>
                <a:lnTo>
                  <a:pt x="1701325" y="2073764"/>
                </a:lnTo>
                <a:lnTo>
                  <a:pt x="1706980" y="2072679"/>
                </a:lnTo>
                <a:lnTo>
                  <a:pt x="1708864" y="2074849"/>
                </a:lnTo>
                <a:lnTo>
                  <a:pt x="1708394" y="2072318"/>
                </a:lnTo>
                <a:lnTo>
                  <a:pt x="1705566" y="2070147"/>
                </a:lnTo>
                <a:lnTo>
                  <a:pt x="1713577" y="2071955"/>
                </a:lnTo>
                <a:lnTo>
                  <a:pt x="1723945" y="2077381"/>
                </a:lnTo>
                <a:lnTo>
                  <a:pt x="1724416" y="2075934"/>
                </a:lnTo>
                <a:lnTo>
                  <a:pt x="1723002" y="2074487"/>
                </a:lnTo>
                <a:lnTo>
                  <a:pt x="1716876" y="2073403"/>
                </a:lnTo>
                <a:lnTo>
                  <a:pt x="1713106" y="2070871"/>
                </a:lnTo>
                <a:lnTo>
                  <a:pt x="1715462" y="2070147"/>
                </a:lnTo>
                <a:lnTo>
                  <a:pt x="1717818" y="2069062"/>
                </a:lnTo>
                <a:lnTo>
                  <a:pt x="1704624" y="2055318"/>
                </a:lnTo>
                <a:lnTo>
                  <a:pt x="1691900" y="2042297"/>
                </a:lnTo>
                <a:lnTo>
                  <a:pt x="1688601" y="2043021"/>
                </a:lnTo>
                <a:lnTo>
                  <a:pt x="1685774" y="2041574"/>
                </a:lnTo>
                <a:lnTo>
                  <a:pt x="1682946" y="2034340"/>
                </a:lnTo>
                <a:lnTo>
                  <a:pt x="1678233" y="2029638"/>
                </a:lnTo>
                <a:lnTo>
                  <a:pt x="1681532" y="2031085"/>
                </a:lnTo>
                <a:lnTo>
                  <a:pt x="1689072" y="2032893"/>
                </a:lnTo>
                <a:lnTo>
                  <a:pt x="1691125" y="2030373"/>
                </a:lnTo>
                <a:lnTo>
                  <a:pt x="1691771" y="2030263"/>
                </a:lnTo>
                <a:lnTo>
                  <a:pt x="1693785" y="2031808"/>
                </a:lnTo>
                <a:lnTo>
                  <a:pt x="1693314" y="2034340"/>
                </a:lnTo>
                <a:lnTo>
                  <a:pt x="1693785" y="2035425"/>
                </a:lnTo>
                <a:lnTo>
                  <a:pt x="1696141" y="2034340"/>
                </a:lnTo>
                <a:lnTo>
                  <a:pt x="1694727" y="2031085"/>
                </a:lnTo>
                <a:lnTo>
                  <a:pt x="1693314" y="2030000"/>
                </a:lnTo>
                <a:lnTo>
                  <a:pt x="1691771" y="2030263"/>
                </a:lnTo>
                <a:lnTo>
                  <a:pt x="1691428" y="2030000"/>
                </a:lnTo>
                <a:lnTo>
                  <a:pt x="1691125" y="2030373"/>
                </a:lnTo>
                <a:lnTo>
                  <a:pt x="1689072" y="2030723"/>
                </a:lnTo>
                <a:lnTo>
                  <a:pt x="1683888" y="2029276"/>
                </a:lnTo>
                <a:lnTo>
                  <a:pt x="1678233" y="2023851"/>
                </a:lnTo>
                <a:lnTo>
                  <a:pt x="1673050" y="2021319"/>
                </a:lnTo>
                <a:lnTo>
                  <a:pt x="1673050" y="2022766"/>
                </a:lnTo>
                <a:lnTo>
                  <a:pt x="1676820" y="2023490"/>
                </a:lnTo>
                <a:lnTo>
                  <a:pt x="1679176" y="2024936"/>
                </a:lnTo>
                <a:lnTo>
                  <a:pt x="1676820" y="2025298"/>
                </a:lnTo>
                <a:lnTo>
                  <a:pt x="1674934" y="2027468"/>
                </a:lnTo>
                <a:lnTo>
                  <a:pt x="1670222" y="2024574"/>
                </a:lnTo>
                <a:lnTo>
                  <a:pt x="1670694" y="2020234"/>
                </a:lnTo>
                <a:lnTo>
                  <a:pt x="1672107" y="2018064"/>
                </a:lnTo>
                <a:lnTo>
                  <a:pt x="1665510" y="2016617"/>
                </a:lnTo>
                <a:lnTo>
                  <a:pt x="1655142" y="2010830"/>
                </a:lnTo>
                <a:lnTo>
                  <a:pt x="1648545" y="2006128"/>
                </a:lnTo>
                <a:lnTo>
                  <a:pt x="1646660" y="2005767"/>
                </a:lnTo>
                <a:lnTo>
                  <a:pt x="1646660" y="2008660"/>
                </a:lnTo>
                <a:lnTo>
                  <a:pt x="1645246" y="2009745"/>
                </a:lnTo>
                <a:lnTo>
                  <a:pt x="1643832" y="2007575"/>
                </a:lnTo>
                <a:lnTo>
                  <a:pt x="1640533" y="2003596"/>
                </a:lnTo>
                <a:lnTo>
                  <a:pt x="1641476" y="2001426"/>
                </a:lnTo>
                <a:lnTo>
                  <a:pt x="1637706" y="1999256"/>
                </a:lnTo>
                <a:lnTo>
                  <a:pt x="1633465" y="1997810"/>
                </a:lnTo>
                <a:lnTo>
                  <a:pt x="1633465" y="2000342"/>
                </a:lnTo>
                <a:lnTo>
                  <a:pt x="1634878" y="2002511"/>
                </a:lnTo>
                <a:lnTo>
                  <a:pt x="1630638" y="2000342"/>
                </a:lnTo>
                <a:lnTo>
                  <a:pt x="1625454" y="1993831"/>
                </a:lnTo>
                <a:lnTo>
                  <a:pt x="1620741" y="1991661"/>
                </a:lnTo>
                <a:lnTo>
                  <a:pt x="1617442" y="1992746"/>
                </a:lnTo>
                <a:lnTo>
                  <a:pt x="1612730" y="1986236"/>
                </a:lnTo>
                <a:lnTo>
                  <a:pt x="1595764" y="1975385"/>
                </a:lnTo>
                <a:lnTo>
                  <a:pt x="1584926" y="1972491"/>
                </a:lnTo>
                <a:lnTo>
                  <a:pt x="1587282" y="1972491"/>
                </a:lnTo>
                <a:lnTo>
                  <a:pt x="1588696" y="1970321"/>
                </a:lnTo>
                <a:lnTo>
                  <a:pt x="1588696" y="1968151"/>
                </a:lnTo>
                <a:lnTo>
                  <a:pt x="1582570" y="1966704"/>
                </a:lnTo>
                <a:lnTo>
                  <a:pt x="1573144" y="1960194"/>
                </a:lnTo>
                <a:lnTo>
                  <a:pt x="1573144" y="1955854"/>
                </a:lnTo>
                <a:lnTo>
                  <a:pt x="1564191" y="1953683"/>
                </a:lnTo>
                <a:lnTo>
                  <a:pt x="1555708" y="1950428"/>
                </a:lnTo>
                <a:lnTo>
                  <a:pt x="1555708" y="1951875"/>
                </a:lnTo>
                <a:lnTo>
                  <a:pt x="1560421" y="1955854"/>
                </a:lnTo>
                <a:lnTo>
                  <a:pt x="1558065" y="1957300"/>
                </a:lnTo>
                <a:lnTo>
                  <a:pt x="1557594" y="1955130"/>
                </a:lnTo>
                <a:lnTo>
                  <a:pt x="1551468" y="1951513"/>
                </a:lnTo>
                <a:lnTo>
                  <a:pt x="1548168" y="1951513"/>
                </a:lnTo>
                <a:lnTo>
                  <a:pt x="1548168" y="1949343"/>
                </a:lnTo>
                <a:lnTo>
                  <a:pt x="1548168" y="1946449"/>
                </a:lnTo>
                <a:lnTo>
                  <a:pt x="1550996" y="1945365"/>
                </a:lnTo>
                <a:lnTo>
                  <a:pt x="1543927" y="1942833"/>
                </a:lnTo>
                <a:lnTo>
                  <a:pt x="1536387" y="1939577"/>
                </a:lnTo>
                <a:lnTo>
                  <a:pt x="1537330" y="1942109"/>
                </a:lnTo>
                <a:lnTo>
                  <a:pt x="1540629" y="1945365"/>
                </a:lnTo>
                <a:lnTo>
                  <a:pt x="1538744" y="1947173"/>
                </a:lnTo>
                <a:lnTo>
                  <a:pt x="1548640" y="1953683"/>
                </a:lnTo>
                <a:lnTo>
                  <a:pt x="1559007" y="1963449"/>
                </a:lnTo>
                <a:lnTo>
                  <a:pt x="1567018" y="1967066"/>
                </a:lnTo>
                <a:lnTo>
                  <a:pt x="1571731" y="1967789"/>
                </a:lnTo>
                <a:lnTo>
                  <a:pt x="1573144" y="1970682"/>
                </a:lnTo>
                <a:lnTo>
                  <a:pt x="1582098" y="1976108"/>
                </a:lnTo>
                <a:lnTo>
                  <a:pt x="1585398" y="1975385"/>
                </a:lnTo>
                <a:lnTo>
                  <a:pt x="1583984" y="1979725"/>
                </a:lnTo>
                <a:lnTo>
                  <a:pt x="1590581" y="1984427"/>
                </a:lnTo>
                <a:lnTo>
                  <a:pt x="1596708" y="1985874"/>
                </a:lnTo>
                <a:lnTo>
                  <a:pt x="1589638" y="1992022"/>
                </a:lnTo>
                <a:lnTo>
                  <a:pt x="1580685" y="2000342"/>
                </a:lnTo>
                <a:lnTo>
                  <a:pt x="1575030" y="1999256"/>
                </a:lnTo>
                <a:lnTo>
                  <a:pt x="1568904" y="2000342"/>
                </a:lnTo>
                <a:lnTo>
                  <a:pt x="1567961" y="1995278"/>
                </a:lnTo>
                <a:lnTo>
                  <a:pt x="1559478" y="1990576"/>
                </a:lnTo>
                <a:lnTo>
                  <a:pt x="1554295" y="1987320"/>
                </a:lnTo>
                <a:lnTo>
                  <a:pt x="1557594" y="1986236"/>
                </a:lnTo>
                <a:lnTo>
                  <a:pt x="1556180" y="1982619"/>
                </a:lnTo>
                <a:lnTo>
                  <a:pt x="1549582" y="1979725"/>
                </a:lnTo>
                <a:lnTo>
                  <a:pt x="1543927" y="1978640"/>
                </a:lnTo>
                <a:lnTo>
                  <a:pt x="1543927" y="1980087"/>
                </a:lnTo>
                <a:lnTo>
                  <a:pt x="1541100" y="1973938"/>
                </a:lnTo>
                <a:lnTo>
                  <a:pt x="1540629" y="1967789"/>
                </a:lnTo>
                <a:lnTo>
                  <a:pt x="1537801" y="1966704"/>
                </a:lnTo>
                <a:lnTo>
                  <a:pt x="1534503" y="1968874"/>
                </a:lnTo>
                <a:lnTo>
                  <a:pt x="1531675" y="1968151"/>
                </a:lnTo>
                <a:lnTo>
                  <a:pt x="1533088" y="1965619"/>
                </a:lnTo>
                <a:lnTo>
                  <a:pt x="1526491" y="1960917"/>
                </a:lnTo>
                <a:lnTo>
                  <a:pt x="1522250" y="1958747"/>
                </a:lnTo>
                <a:lnTo>
                  <a:pt x="1520836" y="1960194"/>
                </a:lnTo>
                <a:lnTo>
                  <a:pt x="1522721" y="1962002"/>
                </a:lnTo>
                <a:lnTo>
                  <a:pt x="1515652" y="1957662"/>
                </a:lnTo>
                <a:lnTo>
                  <a:pt x="1498687" y="1947897"/>
                </a:lnTo>
                <a:lnTo>
                  <a:pt x="1493032" y="1942109"/>
                </a:lnTo>
                <a:lnTo>
                  <a:pt x="1491147" y="1942109"/>
                </a:lnTo>
                <a:lnTo>
                  <a:pt x="1489734" y="1943556"/>
                </a:lnTo>
                <a:lnTo>
                  <a:pt x="1482665" y="1934875"/>
                </a:lnTo>
                <a:lnTo>
                  <a:pt x="1463815" y="1920769"/>
                </a:lnTo>
                <a:lnTo>
                  <a:pt x="1451091" y="1912812"/>
                </a:lnTo>
                <a:lnTo>
                  <a:pt x="1452976" y="1912451"/>
                </a:lnTo>
                <a:lnTo>
                  <a:pt x="1454861" y="1911366"/>
                </a:lnTo>
                <a:lnTo>
                  <a:pt x="1446850" y="1907387"/>
                </a:lnTo>
                <a:lnTo>
                  <a:pt x="1441666" y="1900877"/>
                </a:lnTo>
                <a:lnTo>
                  <a:pt x="1448735" y="1904132"/>
                </a:lnTo>
                <a:lnTo>
                  <a:pt x="1464757" y="1909195"/>
                </a:lnTo>
                <a:lnTo>
                  <a:pt x="1473240" y="1914621"/>
                </a:lnTo>
                <a:lnTo>
                  <a:pt x="1471355" y="1909919"/>
                </a:lnTo>
                <a:lnTo>
                  <a:pt x="1460988" y="1903047"/>
                </a:lnTo>
                <a:lnTo>
                  <a:pt x="1460258" y="1899405"/>
                </a:lnTo>
                <a:lnTo>
                  <a:pt x="1460045" y="1899380"/>
                </a:lnTo>
                <a:lnTo>
                  <a:pt x="1460045" y="1900877"/>
                </a:lnTo>
                <a:lnTo>
                  <a:pt x="1457688" y="1901962"/>
                </a:lnTo>
                <a:lnTo>
                  <a:pt x="1454646" y="1898751"/>
                </a:lnTo>
                <a:lnTo>
                  <a:pt x="1430827" y="1895977"/>
                </a:lnTo>
                <a:lnTo>
                  <a:pt x="1386555" y="1888973"/>
                </a:lnTo>
                <a:lnTo>
                  <a:pt x="1319612" y="1936804"/>
                </a:lnTo>
                <a:lnTo>
                  <a:pt x="1316784" y="1937888"/>
                </a:lnTo>
                <a:lnTo>
                  <a:pt x="1314899" y="1937527"/>
                </a:lnTo>
                <a:lnTo>
                  <a:pt x="1314899" y="1935719"/>
                </a:lnTo>
                <a:lnTo>
                  <a:pt x="1316784" y="1933910"/>
                </a:lnTo>
                <a:lnTo>
                  <a:pt x="1380768" y="1888057"/>
                </a:lnTo>
                <a:lnTo>
                  <a:pt x="1350052" y="1883197"/>
                </a:lnTo>
                <a:lnTo>
                  <a:pt x="1309412" y="1917913"/>
                </a:lnTo>
                <a:lnTo>
                  <a:pt x="1253522" y="1970527"/>
                </a:lnTo>
                <a:lnTo>
                  <a:pt x="1255345" y="1970432"/>
                </a:lnTo>
                <a:lnTo>
                  <a:pt x="1259088" y="1970797"/>
                </a:lnTo>
                <a:lnTo>
                  <a:pt x="1262830" y="1972985"/>
                </a:lnTo>
                <a:lnTo>
                  <a:pt x="1268444" y="1980278"/>
                </a:lnTo>
                <a:lnTo>
                  <a:pt x="1273122" y="1988300"/>
                </a:lnTo>
                <a:lnTo>
                  <a:pt x="1279203" y="1994135"/>
                </a:lnTo>
                <a:lnTo>
                  <a:pt x="1283413" y="1994500"/>
                </a:lnTo>
                <a:lnTo>
                  <a:pt x="1289027" y="2000698"/>
                </a:lnTo>
                <a:lnTo>
                  <a:pt x="1295108" y="2008721"/>
                </a:lnTo>
                <a:lnTo>
                  <a:pt x="1291833" y="2010908"/>
                </a:lnTo>
                <a:lnTo>
                  <a:pt x="1289962" y="2013826"/>
                </a:lnTo>
                <a:lnTo>
                  <a:pt x="1286687" y="2012367"/>
                </a:lnTo>
                <a:lnTo>
                  <a:pt x="1280607" y="2009085"/>
                </a:lnTo>
                <a:lnTo>
                  <a:pt x="1277800" y="2011273"/>
                </a:lnTo>
                <a:lnTo>
                  <a:pt x="1276396" y="2009815"/>
                </a:lnTo>
                <a:lnTo>
                  <a:pt x="1277332" y="2007262"/>
                </a:lnTo>
                <a:lnTo>
                  <a:pt x="1276396" y="2007991"/>
                </a:lnTo>
                <a:lnTo>
                  <a:pt x="1273122" y="2007627"/>
                </a:lnTo>
                <a:lnTo>
                  <a:pt x="1270315" y="2009815"/>
                </a:lnTo>
                <a:lnTo>
                  <a:pt x="1271250" y="2007262"/>
                </a:lnTo>
                <a:lnTo>
                  <a:pt x="1268444" y="2002886"/>
                </a:lnTo>
                <a:lnTo>
                  <a:pt x="1270315" y="2000334"/>
                </a:lnTo>
                <a:lnTo>
                  <a:pt x="1265637" y="1999240"/>
                </a:lnTo>
                <a:lnTo>
                  <a:pt x="1256749" y="2001792"/>
                </a:lnTo>
                <a:lnTo>
                  <a:pt x="1252072" y="2006168"/>
                </a:lnTo>
                <a:lnTo>
                  <a:pt x="1246925" y="2005439"/>
                </a:lnTo>
                <a:lnTo>
                  <a:pt x="1238505" y="2001427"/>
                </a:lnTo>
                <a:lnTo>
                  <a:pt x="1231670" y="1991481"/>
                </a:lnTo>
                <a:lnTo>
                  <a:pt x="1225316" y="1997575"/>
                </a:lnTo>
                <a:lnTo>
                  <a:pt x="1228190" y="1998714"/>
                </a:lnTo>
                <a:lnTo>
                  <a:pt x="1225362" y="1999792"/>
                </a:lnTo>
                <a:lnTo>
                  <a:pt x="1226776" y="2003026"/>
                </a:lnTo>
                <a:lnTo>
                  <a:pt x="1224890" y="2004464"/>
                </a:lnTo>
                <a:lnTo>
                  <a:pt x="1226304" y="2004823"/>
                </a:lnTo>
                <a:lnTo>
                  <a:pt x="1228190" y="2005541"/>
                </a:lnTo>
                <a:lnTo>
                  <a:pt x="1227247" y="2003385"/>
                </a:lnTo>
                <a:lnTo>
                  <a:pt x="1228661" y="2000870"/>
                </a:lnTo>
                <a:lnTo>
                  <a:pt x="1231017" y="2003385"/>
                </a:lnTo>
                <a:lnTo>
                  <a:pt x="1232902" y="2006978"/>
                </a:lnTo>
                <a:lnTo>
                  <a:pt x="1231488" y="2010571"/>
                </a:lnTo>
                <a:lnTo>
                  <a:pt x="1229603" y="2010212"/>
                </a:lnTo>
                <a:lnTo>
                  <a:pt x="1228661" y="2006978"/>
                </a:lnTo>
                <a:lnTo>
                  <a:pt x="1225362" y="2009134"/>
                </a:lnTo>
                <a:lnTo>
                  <a:pt x="1218180" y="2004419"/>
                </a:lnTo>
                <a:lnTo>
                  <a:pt x="1206044" y="2016058"/>
                </a:lnTo>
                <a:lnTo>
                  <a:pt x="1206512" y="2016357"/>
                </a:lnTo>
                <a:lnTo>
                  <a:pt x="1209340" y="2015634"/>
                </a:lnTo>
                <a:lnTo>
                  <a:pt x="1211225" y="2013103"/>
                </a:lnTo>
                <a:lnTo>
                  <a:pt x="1212639" y="2015272"/>
                </a:lnTo>
                <a:lnTo>
                  <a:pt x="1212639" y="2019250"/>
                </a:lnTo>
                <a:lnTo>
                  <a:pt x="1215938" y="2021420"/>
                </a:lnTo>
                <a:lnTo>
                  <a:pt x="1217822" y="2021420"/>
                </a:lnTo>
                <a:lnTo>
                  <a:pt x="1218765" y="2018889"/>
                </a:lnTo>
                <a:lnTo>
                  <a:pt x="1220650" y="2018166"/>
                </a:lnTo>
                <a:lnTo>
                  <a:pt x="1220650" y="2022505"/>
                </a:lnTo>
                <a:lnTo>
                  <a:pt x="1229604" y="2029375"/>
                </a:lnTo>
                <a:lnTo>
                  <a:pt x="1231959" y="2032991"/>
                </a:lnTo>
                <a:lnTo>
                  <a:pt x="1231017" y="2032991"/>
                </a:lnTo>
                <a:lnTo>
                  <a:pt x="1228661" y="2031907"/>
                </a:lnTo>
                <a:lnTo>
                  <a:pt x="1228190" y="2033353"/>
                </a:lnTo>
                <a:lnTo>
                  <a:pt x="1231959" y="2033715"/>
                </a:lnTo>
                <a:lnTo>
                  <a:pt x="1233374" y="2034438"/>
                </a:lnTo>
                <a:lnTo>
                  <a:pt x="1233374" y="2033353"/>
                </a:lnTo>
                <a:lnTo>
                  <a:pt x="1232902" y="2031907"/>
                </a:lnTo>
                <a:lnTo>
                  <a:pt x="1237143" y="2034438"/>
                </a:lnTo>
                <a:lnTo>
                  <a:pt x="1241856" y="2039500"/>
                </a:lnTo>
                <a:lnTo>
                  <a:pt x="1240914" y="2041308"/>
                </a:lnTo>
                <a:lnTo>
                  <a:pt x="1237143" y="2042393"/>
                </a:lnTo>
                <a:lnTo>
                  <a:pt x="1236201" y="2044201"/>
                </a:lnTo>
                <a:lnTo>
                  <a:pt x="1237614" y="2043116"/>
                </a:lnTo>
                <a:lnTo>
                  <a:pt x="1241856" y="2042393"/>
                </a:lnTo>
                <a:lnTo>
                  <a:pt x="1243741" y="2044924"/>
                </a:lnTo>
                <a:lnTo>
                  <a:pt x="1239029" y="2045286"/>
                </a:lnTo>
                <a:lnTo>
                  <a:pt x="1234787" y="2048902"/>
                </a:lnTo>
                <a:lnTo>
                  <a:pt x="1236201" y="2049625"/>
                </a:lnTo>
                <a:lnTo>
                  <a:pt x="1235730" y="2051072"/>
                </a:lnTo>
                <a:lnTo>
                  <a:pt x="1238086" y="2051433"/>
                </a:lnTo>
                <a:lnTo>
                  <a:pt x="1240442" y="2048541"/>
                </a:lnTo>
                <a:lnTo>
                  <a:pt x="1241856" y="2049625"/>
                </a:lnTo>
                <a:lnTo>
                  <a:pt x="1238086" y="2052156"/>
                </a:lnTo>
                <a:lnTo>
                  <a:pt x="1242327" y="2056134"/>
                </a:lnTo>
                <a:lnTo>
                  <a:pt x="1244212" y="2059027"/>
                </a:lnTo>
                <a:lnTo>
                  <a:pt x="1240914" y="2058304"/>
                </a:lnTo>
                <a:lnTo>
                  <a:pt x="1237614" y="2056134"/>
                </a:lnTo>
                <a:lnTo>
                  <a:pt x="1236201" y="2057942"/>
                </a:lnTo>
                <a:lnTo>
                  <a:pt x="1239029" y="2060474"/>
                </a:lnTo>
                <a:lnTo>
                  <a:pt x="1240914" y="2061920"/>
                </a:lnTo>
                <a:lnTo>
                  <a:pt x="1240914" y="2063005"/>
                </a:lnTo>
                <a:lnTo>
                  <a:pt x="1235730" y="2059751"/>
                </a:lnTo>
                <a:lnTo>
                  <a:pt x="1233374" y="2059751"/>
                </a:lnTo>
                <a:lnTo>
                  <a:pt x="1237614" y="2064090"/>
                </a:lnTo>
                <a:lnTo>
                  <a:pt x="1248924" y="2069152"/>
                </a:lnTo>
                <a:lnTo>
                  <a:pt x="1256465" y="2070237"/>
                </a:lnTo>
                <a:lnTo>
                  <a:pt x="1260234" y="2069152"/>
                </a:lnTo>
                <a:lnTo>
                  <a:pt x="1261178" y="2070960"/>
                </a:lnTo>
                <a:lnTo>
                  <a:pt x="1264005" y="2072769"/>
                </a:lnTo>
                <a:lnTo>
                  <a:pt x="1266832" y="2072045"/>
                </a:lnTo>
                <a:lnTo>
                  <a:pt x="1267304" y="2074938"/>
                </a:lnTo>
                <a:lnTo>
                  <a:pt x="1272016" y="2079278"/>
                </a:lnTo>
                <a:lnTo>
                  <a:pt x="1281912" y="2082893"/>
                </a:lnTo>
                <a:lnTo>
                  <a:pt x="1284269" y="2085425"/>
                </a:lnTo>
                <a:lnTo>
                  <a:pt x="1280970" y="2085425"/>
                </a:lnTo>
                <a:lnTo>
                  <a:pt x="1277671" y="2085063"/>
                </a:lnTo>
                <a:lnTo>
                  <a:pt x="1277199" y="2087595"/>
                </a:lnTo>
                <a:lnTo>
                  <a:pt x="1274844" y="2090126"/>
                </a:lnTo>
                <a:lnTo>
                  <a:pt x="1284269" y="2096273"/>
                </a:lnTo>
                <a:lnTo>
                  <a:pt x="1302176" y="2110014"/>
                </a:lnTo>
                <a:lnTo>
                  <a:pt x="1312072" y="2113631"/>
                </a:lnTo>
                <a:lnTo>
                  <a:pt x="1319612" y="2121947"/>
                </a:lnTo>
                <a:lnTo>
                  <a:pt x="1329980" y="2129541"/>
                </a:lnTo>
                <a:lnTo>
                  <a:pt x="1307360" y="2115800"/>
                </a:lnTo>
                <a:lnTo>
                  <a:pt x="1283798" y="2098081"/>
                </a:lnTo>
                <a:lnTo>
                  <a:pt x="1280499" y="2096273"/>
                </a:lnTo>
                <a:lnTo>
                  <a:pt x="1274372" y="2094465"/>
                </a:lnTo>
                <a:lnTo>
                  <a:pt x="1273430" y="2091210"/>
                </a:lnTo>
                <a:lnTo>
                  <a:pt x="1274844" y="2089041"/>
                </a:lnTo>
                <a:lnTo>
                  <a:pt x="1269660" y="2085425"/>
                </a:lnTo>
                <a:lnTo>
                  <a:pt x="1264005" y="2085063"/>
                </a:lnTo>
                <a:lnTo>
                  <a:pt x="1263534" y="2081809"/>
                </a:lnTo>
                <a:lnTo>
                  <a:pt x="1260706" y="2079278"/>
                </a:lnTo>
                <a:lnTo>
                  <a:pt x="1259292" y="2079278"/>
                </a:lnTo>
                <a:lnTo>
                  <a:pt x="1257879" y="2078554"/>
                </a:lnTo>
                <a:lnTo>
                  <a:pt x="1256465" y="2078554"/>
                </a:lnTo>
                <a:lnTo>
                  <a:pt x="1255051" y="2082170"/>
                </a:lnTo>
                <a:lnTo>
                  <a:pt x="1252695" y="2082170"/>
                </a:lnTo>
                <a:lnTo>
                  <a:pt x="1251752" y="2081447"/>
                </a:lnTo>
                <a:lnTo>
                  <a:pt x="1253166" y="2077469"/>
                </a:lnTo>
                <a:lnTo>
                  <a:pt x="1252695" y="2077469"/>
                </a:lnTo>
                <a:lnTo>
                  <a:pt x="1250339" y="2078554"/>
                </a:lnTo>
                <a:lnTo>
                  <a:pt x="1245155" y="2070960"/>
                </a:lnTo>
                <a:lnTo>
                  <a:pt x="1225362" y="2057942"/>
                </a:lnTo>
                <a:lnTo>
                  <a:pt x="1213110" y="2050710"/>
                </a:lnTo>
                <a:lnTo>
                  <a:pt x="1213110" y="2046009"/>
                </a:lnTo>
                <a:lnTo>
                  <a:pt x="1203684" y="2039500"/>
                </a:lnTo>
                <a:lnTo>
                  <a:pt x="1199444" y="2037693"/>
                </a:lnTo>
                <a:lnTo>
                  <a:pt x="1198972" y="2039138"/>
                </a:lnTo>
                <a:lnTo>
                  <a:pt x="1203684" y="2041308"/>
                </a:lnTo>
                <a:lnTo>
                  <a:pt x="1201800" y="2043116"/>
                </a:lnTo>
                <a:lnTo>
                  <a:pt x="1197558" y="2040585"/>
                </a:lnTo>
                <a:lnTo>
                  <a:pt x="1193318" y="2039138"/>
                </a:lnTo>
                <a:lnTo>
                  <a:pt x="1196145" y="2037693"/>
                </a:lnTo>
                <a:lnTo>
                  <a:pt x="1195674" y="2034438"/>
                </a:lnTo>
                <a:lnTo>
                  <a:pt x="1190406" y="2031153"/>
                </a:lnTo>
                <a:lnTo>
                  <a:pt x="1188065" y="2033424"/>
                </a:lnTo>
                <a:lnTo>
                  <a:pt x="1188605" y="2033715"/>
                </a:lnTo>
                <a:lnTo>
                  <a:pt x="1187823" y="2033660"/>
                </a:lnTo>
                <a:lnTo>
                  <a:pt x="1177957" y="2043236"/>
                </a:lnTo>
                <a:lnTo>
                  <a:pt x="1189547" y="2053242"/>
                </a:lnTo>
                <a:lnTo>
                  <a:pt x="1197558" y="2056857"/>
                </a:lnTo>
                <a:lnTo>
                  <a:pt x="1194731" y="2059027"/>
                </a:lnTo>
                <a:lnTo>
                  <a:pt x="1198972" y="2059027"/>
                </a:lnTo>
                <a:lnTo>
                  <a:pt x="1203213" y="2061559"/>
                </a:lnTo>
                <a:lnTo>
                  <a:pt x="1205099" y="2064090"/>
                </a:lnTo>
                <a:lnTo>
                  <a:pt x="1200386" y="2064090"/>
                </a:lnTo>
                <a:lnTo>
                  <a:pt x="1194731" y="2061920"/>
                </a:lnTo>
                <a:lnTo>
                  <a:pt x="1203213" y="2067344"/>
                </a:lnTo>
                <a:lnTo>
                  <a:pt x="1206512" y="2074577"/>
                </a:lnTo>
                <a:lnTo>
                  <a:pt x="1208397" y="2072407"/>
                </a:lnTo>
                <a:lnTo>
                  <a:pt x="1208397" y="2071322"/>
                </a:lnTo>
                <a:lnTo>
                  <a:pt x="1211696" y="2073853"/>
                </a:lnTo>
                <a:lnTo>
                  <a:pt x="1214052" y="2078554"/>
                </a:lnTo>
                <a:lnTo>
                  <a:pt x="1215938" y="2079278"/>
                </a:lnTo>
                <a:lnTo>
                  <a:pt x="1221121" y="2079639"/>
                </a:lnTo>
                <a:lnTo>
                  <a:pt x="1221121" y="2077469"/>
                </a:lnTo>
                <a:lnTo>
                  <a:pt x="1231488" y="2084340"/>
                </a:lnTo>
                <a:lnTo>
                  <a:pt x="1243269" y="2090487"/>
                </a:lnTo>
                <a:lnTo>
                  <a:pt x="1240442" y="2092295"/>
                </a:lnTo>
                <a:lnTo>
                  <a:pt x="1236201" y="2093380"/>
                </a:lnTo>
                <a:lnTo>
                  <a:pt x="1234787" y="2095188"/>
                </a:lnTo>
                <a:lnTo>
                  <a:pt x="1230075" y="2091572"/>
                </a:lnTo>
                <a:lnTo>
                  <a:pt x="1221121" y="2085425"/>
                </a:lnTo>
                <a:lnTo>
                  <a:pt x="1214523" y="2085786"/>
                </a:lnTo>
                <a:lnTo>
                  <a:pt x="1214523" y="2084340"/>
                </a:lnTo>
                <a:lnTo>
                  <a:pt x="1215938" y="2082893"/>
                </a:lnTo>
                <a:lnTo>
                  <a:pt x="1214523" y="2083255"/>
                </a:lnTo>
                <a:lnTo>
                  <a:pt x="1212639" y="2083255"/>
                </a:lnTo>
                <a:lnTo>
                  <a:pt x="1214052" y="2086509"/>
                </a:lnTo>
                <a:lnTo>
                  <a:pt x="1219236" y="2091572"/>
                </a:lnTo>
                <a:lnTo>
                  <a:pt x="1223949" y="2092657"/>
                </a:lnTo>
                <a:lnTo>
                  <a:pt x="1226776" y="2091572"/>
                </a:lnTo>
                <a:lnTo>
                  <a:pt x="1229604" y="2095188"/>
                </a:lnTo>
                <a:lnTo>
                  <a:pt x="1232902" y="2099527"/>
                </a:lnTo>
                <a:lnTo>
                  <a:pt x="1229604" y="2102059"/>
                </a:lnTo>
                <a:lnTo>
                  <a:pt x="1223477" y="2103505"/>
                </a:lnTo>
                <a:lnTo>
                  <a:pt x="1219236" y="2102059"/>
                </a:lnTo>
                <a:lnTo>
                  <a:pt x="1222064" y="2101697"/>
                </a:lnTo>
                <a:lnTo>
                  <a:pt x="1224891" y="2100974"/>
                </a:lnTo>
                <a:lnTo>
                  <a:pt x="1226304" y="2098804"/>
                </a:lnTo>
                <a:lnTo>
                  <a:pt x="1226304" y="2096996"/>
                </a:lnTo>
                <a:lnTo>
                  <a:pt x="1223477" y="2095911"/>
                </a:lnTo>
                <a:lnTo>
                  <a:pt x="1217351" y="2094465"/>
                </a:lnTo>
                <a:lnTo>
                  <a:pt x="1217351" y="2096273"/>
                </a:lnTo>
                <a:lnTo>
                  <a:pt x="1214523" y="2095188"/>
                </a:lnTo>
                <a:lnTo>
                  <a:pt x="1216409" y="2091210"/>
                </a:lnTo>
                <a:lnTo>
                  <a:pt x="1214052" y="2091572"/>
                </a:lnTo>
                <a:lnTo>
                  <a:pt x="1211225" y="2091210"/>
                </a:lnTo>
                <a:lnTo>
                  <a:pt x="1211225" y="2089041"/>
                </a:lnTo>
                <a:lnTo>
                  <a:pt x="1207926" y="2089764"/>
                </a:lnTo>
                <a:lnTo>
                  <a:pt x="1205099" y="2090487"/>
                </a:lnTo>
                <a:lnTo>
                  <a:pt x="1194260" y="2082893"/>
                </a:lnTo>
                <a:lnTo>
                  <a:pt x="1178709" y="2074577"/>
                </a:lnTo>
                <a:lnTo>
                  <a:pt x="1180122" y="2073853"/>
                </a:lnTo>
                <a:lnTo>
                  <a:pt x="1181064" y="2073492"/>
                </a:lnTo>
                <a:lnTo>
                  <a:pt x="1174467" y="2072045"/>
                </a:lnTo>
                <a:lnTo>
                  <a:pt x="1166456" y="2066621"/>
                </a:lnTo>
                <a:lnTo>
                  <a:pt x="1165043" y="2068429"/>
                </a:lnTo>
                <a:lnTo>
                  <a:pt x="1165043" y="2069875"/>
                </a:lnTo>
                <a:lnTo>
                  <a:pt x="1155311" y="2064993"/>
                </a:lnTo>
                <a:lnTo>
                  <a:pt x="1150103" y="2069769"/>
                </a:lnTo>
                <a:lnTo>
                  <a:pt x="1156259" y="2074215"/>
                </a:lnTo>
                <a:lnTo>
                  <a:pt x="1162899" y="2077831"/>
                </a:lnTo>
                <a:lnTo>
                  <a:pt x="1161002" y="2079639"/>
                </a:lnTo>
                <a:lnTo>
                  <a:pt x="1163848" y="2084702"/>
                </a:lnTo>
                <a:lnTo>
                  <a:pt x="1170962" y="2090487"/>
                </a:lnTo>
                <a:lnTo>
                  <a:pt x="1179499" y="2093019"/>
                </a:lnTo>
                <a:lnTo>
                  <a:pt x="1181870" y="2092657"/>
                </a:lnTo>
                <a:lnTo>
                  <a:pt x="1184242" y="2094827"/>
                </a:lnTo>
                <a:lnTo>
                  <a:pt x="1183294" y="2097358"/>
                </a:lnTo>
                <a:lnTo>
                  <a:pt x="1188985" y="2096635"/>
                </a:lnTo>
                <a:lnTo>
                  <a:pt x="1194202" y="2097358"/>
                </a:lnTo>
                <a:lnTo>
                  <a:pt x="1192305" y="2097720"/>
                </a:lnTo>
                <a:lnTo>
                  <a:pt x="1190408" y="2099890"/>
                </a:lnTo>
                <a:lnTo>
                  <a:pt x="1193253" y="2101336"/>
                </a:lnTo>
                <a:lnTo>
                  <a:pt x="1193253" y="2108207"/>
                </a:lnTo>
                <a:lnTo>
                  <a:pt x="1193728" y="2111461"/>
                </a:lnTo>
                <a:lnTo>
                  <a:pt x="1195625" y="2110738"/>
                </a:lnTo>
                <a:lnTo>
                  <a:pt x="1199893" y="2112908"/>
                </a:lnTo>
                <a:lnTo>
                  <a:pt x="1201316" y="2114354"/>
                </a:lnTo>
                <a:lnTo>
                  <a:pt x="1197996" y="2115077"/>
                </a:lnTo>
                <a:lnTo>
                  <a:pt x="1199893" y="2117970"/>
                </a:lnTo>
                <a:lnTo>
                  <a:pt x="1203213" y="2120140"/>
                </a:lnTo>
                <a:lnTo>
                  <a:pt x="1193253" y="2119778"/>
                </a:lnTo>
                <a:lnTo>
                  <a:pt x="1184717" y="2116524"/>
                </a:lnTo>
                <a:lnTo>
                  <a:pt x="1187088" y="2116162"/>
                </a:lnTo>
                <a:lnTo>
                  <a:pt x="1189459" y="2115439"/>
                </a:lnTo>
                <a:lnTo>
                  <a:pt x="1188037" y="2112185"/>
                </a:lnTo>
                <a:lnTo>
                  <a:pt x="1182819" y="2107122"/>
                </a:lnTo>
                <a:lnTo>
                  <a:pt x="1179499" y="2105675"/>
                </a:lnTo>
                <a:lnTo>
                  <a:pt x="1179974" y="2103144"/>
                </a:lnTo>
                <a:lnTo>
                  <a:pt x="1183294" y="2101336"/>
                </a:lnTo>
                <a:lnTo>
                  <a:pt x="1179499" y="2100974"/>
                </a:lnTo>
                <a:lnTo>
                  <a:pt x="1173334" y="2097358"/>
                </a:lnTo>
                <a:lnTo>
                  <a:pt x="1168590" y="2096273"/>
                </a:lnTo>
                <a:lnTo>
                  <a:pt x="1166219" y="2097358"/>
                </a:lnTo>
                <a:lnTo>
                  <a:pt x="1164322" y="2094827"/>
                </a:lnTo>
                <a:lnTo>
                  <a:pt x="1161002" y="2091572"/>
                </a:lnTo>
                <a:lnTo>
                  <a:pt x="1163848" y="2090487"/>
                </a:lnTo>
                <a:lnTo>
                  <a:pt x="1164796" y="2093742"/>
                </a:lnTo>
                <a:lnTo>
                  <a:pt x="1167167" y="2095189"/>
                </a:lnTo>
                <a:lnTo>
                  <a:pt x="1169064" y="2094827"/>
                </a:lnTo>
                <a:lnTo>
                  <a:pt x="1170962" y="2094104"/>
                </a:lnTo>
                <a:lnTo>
                  <a:pt x="1151991" y="2081086"/>
                </a:lnTo>
                <a:lnTo>
                  <a:pt x="1143391" y="2075924"/>
                </a:lnTo>
                <a:lnTo>
                  <a:pt x="1132776" y="2085658"/>
                </a:lnTo>
                <a:lnTo>
                  <a:pt x="1137239" y="2088679"/>
                </a:lnTo>
                <a:lnTo>
                  <a:pt x="1165043" y="2103144"/>
                </a:lnTo>
                <a:lnTo>
                  <a:pt x="1164100" y="2105313"/>
                </a:lnTo>
                <a:lnTo>
                  <a:pt x="1162215" y="2105675"/>
                </a:lnTo>
                <a:lnTo>
                  <a:pt x="1165043" y="2107483"/>
                </a:lnTo>
                <a:lnTo>
                  <a:pt x="1167870" y="2105313"/>
                </a:lnTo>
                <a:lnTo>
                  <a:pt x="1169754" y="2108929"/>
                </a:lnTo>
                <a:lnTo>
                  <a:pt x="1177295" y="2113631"/>
                </a:lnTo>
                <a:lnTo>
                  <a:pt x="1178709" y="2117246"/>
                </a:lnTo>
                <a:lnTo>
                  <a:pt x="1177295" y="2118693"/>
                </a:lnTo>
                <a:lnTo>
                  <a:pt x="1181064" y="2117608"/>
                </a:lnTo>
                <a:lnTo>
                  <a:pt x="1186248" y="2120140"/>
                </a:lnTo>
                <a:lnTo>
                  <a:pt x="1183421" y="2122309"/>
                </a:lnTo>
                <a:lnTo>
                  <a:pt x="1181064" y="2125563"/>
                </a:lnTo>
                <a:lnTo>
                  <a:pt x="1179180" y="2123032"/>
                </a:lnTo>
                <a:lnTo>
                  <a:pt x="1177295" y="2121947"/>
                </a:lnTo>
                <a:lnTo>
                  <a:pt x="1173996" y="2123394"/>
                </a:lnTo>
                <a:lnTo>
                  <a:pt x="1178709" y="2129541"/>
                </a:lnTo>
                <a:lnTo>
                  <a:pt x="1185306" y="2136050"/>
                </a:lnTo>
                <a:lnTo>
                  <a:pt x="1187192" y="2135327"/>
                </a:lnTo>
                <a:lnTo>
                  <a:pt x="1192846" y="2133880"/>
                </a:lnTo>
                <a:lnTo>
                  <a:pt x="1190961" y="2132434"/>
                </a:lnTo>
                <a:lnTo>
                  <a:pt x="1193318" y="2132434"/>
                </a:lnTo>
                <a:lnTo>
                  <a:pt x="1192374" y="2137497"/>
                </a:lnTo>
                <a:lnTo>
                  <a:pt x="1191432" y="2139666"/>
                </a:lnTo>
                <a:lnTo>
                  <a:pt x="1196145" y="2143282"/>
                </a:lnTo>
                <a:lnTo>
                  <a:pt x="1201800" y="2149068"/>
                </a:lnTo>
                <a:lnTo>
                  <a:pt x="1206512" y="2150515"/>
                </a:lnTo>
                <a:lnTo>
                  <a:pt x="1209812" y="2150515"/>
                </a:lnTo>
                <a:lnTo>
                  <a:pt x="1210282" y="2154854"/>
                </a:lnTo>
                <a:lnTo>
                  <a:pt x="1214523" y="2161363"/>
                </a:lnTo>
                <a:lnTo>
                  <a:pt x="1212639" y="2164979"/>
                </a:lnTo>
                <a:lnTo>
                  <a:pt x="1214052" y="2164979"/>
                </a:lnTo>
                <a:lnTo>
                  <a:pt x="1214052" y="2163171"/>
                </a:lnTo>
                <a:lnTo>
                  <a:pt x="1215938" y="2161363"/>
                </a:lnTo>
                <a:lnTo>
                  <a:pt x="1217822" y="2163171"/>
                </a:lnTo>
                <a:lnTo>
                  <a:pt x="1217822" y="2164617"/>
                </a:lnTo>
                <a:lnTo>
                  <a:pt x="1214523" y="2166064"/>
                </a:lnTo>
                <a:lnTo>
                  <a:pt x="1214994" y="2168234"/>
                </a:lnTo>
                <a:lnTo>
                  <a:pt x="1211696" y="2166787"/>
                </a:lnTo>
                <a:lnTo>
                  <a:pt x="1207926" y="2162086"/>
                </a:lnTo>
                <a:lnTo>
                  <a:pt x="1205099" y="2156662"/>
                </a:lnTo>
                <a:lnTo>
                  <a:pt x="1200386" y="2153046"/>
                </a:lnTo>
                <a:lnTo>
                  <a:pt x="1196145" y="2153046"/>
                </a:lnTo>
                <a:lnTo>
                  <a:pt x="1198030" y="2151961"/>
                </a:lnTo>
                <a:lnTo>
                  <a:pt x="1198972" y="2150515"/>
                </a:lnTo>
                <a:lnTo>
                  <a:pt x="1194731" y="2149430"/>
                </a:lnTo>
                <a:lnTo>
                  <a:pt x="1191432" y="2144367"/>
                </a:lnTo>
                <a:lnTo>
                  <a:pt x="1188605" y="2142559"/>
                </a:lnTo>
                <a:lnTo>
                  <a:pt x="1186720" y="2144367"/>
                </a:lnTo>
                <a:lnTo>
                  <a:pt x="1183892" y="2139666"/>
                </a:lnTo>
                <a:lnTo>
                  <a:pt x="1174467" y="2130626"/>
                </a:lnTo>
                <a:lnTo>
                  <a:pt x="1167870" y="2127733"/>
                </a:lnTo>
                <a:lnTo>
                  <a:pt x="1169754" y="2125563"/>
                </a:lnTo>
                <a:lnTo>
                  <a:pt x="1171169" y="2123032"/>
                </a:lnTo>
                <a:lnTo>
                  <a:pt x="1163157" y="2118693"/>
                </a:lnTo>
                <a:lnTo>
                  <a:pt x="1154675" y="2107845"/>
                </a:lnTo>
                <a:lnTo>
                  <a:pt x="1150905" y="2103505"/>
                </a:lnTo>
                <a:lnTo>
                  <a:pt x="1141952" y="2100613"/>
                </a:lnTo>
                <a:lnTo>
                  <a:pt x="1129227" y="2091572"/>
                </a:lnTo>
                <a:lnTo>
                  <a:pt x="1127790" y="2090230"/>
                </a:lnTo>
                <a:lnTo>
                  <a:pt x="1095528" y="2119814"/>
                </a:lnTo>
                <a:lnTo>
                  <a:pt x="1102366" y="2124479"/>
                </a:lnTo>
                <a:lnTo>
                  <a:pt x="1109906" y="2125563"/>
                </a:lnTo>
                <a:lnTo>
                  <a:pt x="1111320" y="2123032"/>
                </a:lnTo>
                <a:lnTo>
                  <a:pt x="1108493" y="2118331"/>
                </a:lnTo>
                <a:lnTo>
                  <a:pt x="1106136" y="2116162"/>
                </a:lnTo>
                <a:lnTo>
                  <a:pt x="1108022" y="2113631"/>
                </a:lnTo>
                <a:lnTo>
                  <a:pt x="1108022" y="2111099"/>
                </a:lnTo>
                <a:lnTo>
                  <a:pt x="1109906" y="2110014"/>
                </a:lnTo>
                <a:lnTo>
                  <a:pt x="1110849" y="2112545"/>
                </a:lnTo>
                <a:lnTo>
                  <a:pt x="1112262" y="2111822"/>
                </a:lnTo>
                <a:lnTo>
                  <a:pt x="1109906" y="2113631"/>
                </a:lnTo>
                <a:lnTo>
                  <a:pt x="1111320" y="2119416"/>
                </a:lnTo>
                <a:lnTo>
                  <a:pt x="1113204" y="2122309"/>
                </a:lnTo>
                <a:lnTo>
                  <a:pt x="1114619" y="2121947"/>
                </a:lnTo>
                <a:lnTo>
                  <a:pt x="1116975" y="2121947"/>
                </a:lnTo>
                <a:lnTo>
                  <a:pt x="1117446" y="2119416"/>
                </a:lnTo>
                <a:lnTo>
                  <a:pt x="1114148" y="2116523"/>
                </a:lnTo>
                <a:lnTo>
                  <a:pt x="1112262" y="2114715"/>
                </a:lnTo>
                <a:lnTo>
                  <a:pt x="1114619" y="2113631"/>
                </a:lnTo>
                <a:lnTo>
                  <a:pt x="1116975" y="2117608"/>
                </a:lnTo>
                <a:lnTo>
                  <a:pt x="1120274" y="2117246"/>
                </a:lnTo>
                <a:lnTo>
                  <a:pt x="1121687" y="2113631"/>
                </a:lnTo>
                <a:lnTo>
                  <a:pt x="1116032" y="2108929"/>
                </a:lnTo>
                <a:lnTo>
                  <a:pt x="1114148" y="2106759"/>
                </a:lnTo>
                <a:lnTo>
                  <a:pt x="1120745" y="2108929"/>
                </a:lnTo>
                <a:lnTo>
                  <a:pt x="1132997" y="2119777"/>
                </a:lnTo>
                <a:lnTo>
                  <a:pt x="1140066" y="2124117"/>
                </a:lnTo>
                <a:lnTo>
                  <a:pt x="1143365" y="2129180"/>
                </a:lnTo>
                <a:lnTo>
                  <a:pt x="1144822" y="2131110"/>
                </a:lnTo>
                <a:lnTo>
                  <a:pt x="1145249" y="2130987"/>
                </a:lnTo>
                <a:lnTo>
                  <a:pt x="1145656" y="2132217"/>
                </a:lnTo>
                <a:lnTo>
                  <a:pt x="1147011" y="2134012"/>
                </a:lnTo>
                <a:lnTo>
                  <a:pt x="1148077" y="2134242"/>
                </a:lnTo>
                <a:lnTo>
                  <a:pt x="1147599" y="2134792"/>
                </a:lnTo>
                <a:lnTo>
                  <a:pt x="1148549" y="2136050"/>
                </a:lnTo>
                <a:lnTo>
                  <a:pt x="1146663" y="2141112"/>
                </a:lnTo>
                <a:lnTo>
                  <a:pt x="1142423" y="2144367"/>
                </a:lnTo>
                <a:lnTo>
                  <a:pt x="1137239" y="2143644"/>
                </a:lnTo>
                <a:lnTo>
                  <a:pt x="1126871" y="2143282"/>
                </a:lnTo>
                <a:lnTo>
                  <a:pt x="1121687" y="2139666"/>
                </a:lnTo>
                <a:lnTo>
                  <a:pt x="1121687" y="2143282"/>
                </a:lnTo>
                <a:lnTo>
                  <a:pt x="1126400" y="2146175"/>
                </a:lnTo>
                <a:lnTo>
                  <a:pt x="1138652" y="2147983"/>
                </a:lnTo>
                <a:lnTo>
                  <a:pt x="1142423" y="2150153"/>
                </a:lnTo>
                <a:lnTo>
                  <a:pt x="1141480" y="2151599"/>
                </a:lnTo>
                <a:lnTo>
                  <a:pt x="1137239" y="2150153"/>
                </a:lnTo>
                <a:lnTo>
                  <a:pt x="1135824" y="2151961"/>
                </a:lnTo>
                <a:lnTo>
                  <a:pt x="1134411" y="2150153"/>
                </a:lnTo>
                <a:lnTo>
                  <a:pt x="1129698" y="2149068"/>
                </a:lnTo>
                <a:lnTo>
                  <a:pt x="1126871" y="2149430"/>
                </a:lnTo>
                <a:lnTo>
                  <a:pt x="1128285" y="2150876"/>
                </a:lnTo>
                <a:lnTo>
                  <a:pt x="1134411" y="2154130"/>
                </a:lnTo>
                <a:lnTo>
                  <a:pt x="1137710" y="2151961"/>
                </a:lnTo>
                <a:lnTo>
                  <a:pt x="1140066" y="2155216"/>
                </a:lnTo>
                <a:lnTo>
                  <a:pt x="1145250" y="2159916"/>
                </a:lnTo>
                <a:lnTo>
                  <a:pt x="1148549" y="2161363"/>
                </a:lnTo>
                <a:lnTo>
                  <a:pt x="1144779" y="2162448"/>
                </a:lnTo>
                <a:lnTo>
                  <a:pt x="1140537" y="2163171"/>
                </a:lnTo>
                <a:lnTo>
                  <a:pt x="1140537" y="2164979"/>
                </a:lnTo>
                <a:lnTo>
                  <a:pt x="1142423" y="2167148"/>
                </a:lnTo>
                <a:lnTo>
                  <a:pt x="1139124" y="2166787"/>
                </a:lnTo>
                <a:lnTo>
                  <a:pt x="1132526" y="2168595"/>
                </a:lnTo>
                <a:lnTo>
                  <a:pt x="1129227" y="2169318"/>
                </a:lnTo>
                <a:lnTo>
                  <a:pt x="1130170" y="2171488"/>
                </a:lnTo>
                <a:lnTo>
                  <a:pt x="1129227" y="2175466"/>
                </a:lnTo>
                <a:lnTo>
                  <a:pt x="1126400" y="2176912"/>
                </a:lnTo>
                <a:lnTo>
                  <a:pt x="1125458" y="2174381"/>
                </a:lnTo>
                <a:lnTo>
                  <a:pt x="1122159" y="2172934"/>
                </a:lnTo>
                <a:lnTo>
                  <a:pt x="1120274" y="2175466"/>
                </a:lnTo>
                <a:lnTo>
                  <a:pt x="1126400" y="2179082"/>
                </a:lnTo>
                <a:lnTo>
                  <a:pt x="1129227" y="2180166"/>
                </a:lnTo>
                <a:lnTo>
                  <a:pt x="1126871" y="2180890"/>
                </a:lnTo>
                <a:lnTo>
                  <a:pt x="1126400" y="2182336"/>
                </a:lnTo>
                <a:lnTo>
                  <a:pt x="1132997" y="2186314"/>
                </a:lnTo>
                <a:lnTo>
                  <a:pt x="1140537" y="2192100"/>
                </a:lnTo>
                <a:lnTo>
                  <a:pt x="1146663" y="2193908"/>
                </a:lnTo>
                <a:lnTo>
                  <a:pt x="1150905" y="2193184"/>
                </a:lnTo>
                <a:lnTo>
                  <a:pt x="1151376" y="2189569"/>
                </a:lnTo>
                <a:lnTo>
                  <a:pt x="1152318" y="2185952"/>
                </a:lnTo>
                <a:lnTo>
                  <a:pt x="1153262" y="2184506"/>
                </a:lnTo>
                <a:lnTo>
                  <a:pt x="1157031" y="2185229"/>
                </a:lnTo>
                <a:lnTo>
                  <a:pt x="1158444" y="2184506"/>
                </a:lnTo>
                <a:lnTo>
                  <a:pt x="1163157" y="2187399"/>
                </a:lnTo>
                <a:lnTo>
                  <a:pt x="1167870" y="2194269"/>
                </a:lnTo>
                <a:lnTo>
                  <a:pt x="1172582" y="2195354"/>
                </a:lnTo>
                <a:lnTo>
                  <a:pt x="1175882" y="2193184"/>
                </a:lnTo>
                <a:lnTo>
                  <a:pt x="1180593" y="2197885"/>
                </a:lnTo>
                <a:lnTo>
                  <a:pt x="1183421" y="2200417"/>
                </a:lnTo>
                <a:lnTo>
                  <a:pt x="1181064" y="2202224"/>
                </a:lnTo>
                <a:lnTo>
                  <a:pt x="1185306" y="2203671"/>
                </a:lnTo>
                <a:lnTo>
                  <a:pt x="1195674" y="2204756"/>
                </a:lnTo>
                <a:lnTo>
                  <a:pt x="1206512" y="2206926"/>
                </a:lnTo>
                <a:lnTo>
                  <a:pt x="1210282" y="2209457"/>
                </a:lnTo>
                <a:lnTo>
                  <a:pt x="1210282" y="2207649"/>
                </a:lnTo>
                <a:lnTo>
                  <a:pt x="1211225" y="2205841"/>
                </a:lnTo>
                <a:lnTo>
                  <a:pt x="1187192" y="2190653"/>
                </a:lnTo>
                <a:lnTo>
                  <a:pt x="1164100" y="2175104"/>
                </a:lnTo>
                <a:lnTo>
                  <a:pt x="1170226" y="2176551"/>
                </a:lnTo>
                <a:lnTo>
                  <a:pt x="1183421" y="2183421"/>
                </a:lnTo>
                <a:lnTo>
                  <a:pt x="1190961" y="2183783"/>
                </a:lnTo>
                <a:lnTo>
                  <a:pt x="1192846" y="2184867"/>
                </a:lnTo>
                <a:lnTo>
                  <a:pt x="1189547" y="2185952"/>
                </a:lnTo>
                <a:lnTo>
                  <a:pt x="1188134" y="2187399"/>
                </a:lnTo>
                <a:lnTo>
                  <a:pt x="1214994" y="2200417"/>
                </a:lnTo>
                <a:lnTo>
                  <a:pt x="1237614" y="2211988"/>
                </a:lnTo>
                <a:lnTo>
                  <a:pt x="1243741" y="2210542"/>
                </a:lnTo>
                <a:lnTo>
                  <a:pt x="1256465" y="2214519"/>
                </a:lnTo>
                <a:lnTo>
                  <a:pt x="1260706" y="2217051"/>
                </a:lnTo>
                <a:lnTo>
                  <a:pt x="1269660" y="2222837"/>
                </a:lnTo>
                <a:lnTo>
                  <a:pt x="1286625" y="2228260"/>
                </a:lnTo>
                <a:lnTo>
                  <a:pt x="1294636" y="2232600"/>
                </a:lnTo>
                <a:lnTo>
                  <a:pt x="1296050" y="2235854"/>
                </a:lnTo>
                <a:lnTo>
                  <a:pt x="1302176" y="2236939"/>
                </a:lnTo>
                <a:lnTo>
                  <a:pt x="1311601" y="2241640"/>
                </a:lnTo>
                <a:lnTo>
                  <a:pt x="1323854" y="2251404"/>
                </a:lnTo>
                <a:lnTo>
                  <a:pt x="1331865" y="2256828"/>
                </a:lnTo>
                <a:lnTo>
                  <a:pt x="1326681" y="2261529"/>
                </a:lnTo>
                <a:lnTo>
                  <a:pt x="1320555" y="2262975"/>
                </a:lnTo>
                <a:lnTo>
                  <a:pt x="1312072" y="2259359"/>
                </a:lnTo>
                <a:lnTo>
                  <a:pt x="1299348" y="2253212"/>
                </a:lnTo>
                <a:lnTo>
                  <a:pt x="1293222" y="2253573"/>
                </a:lnTo>
                <a:lnTo>
                  <a:pt x="1302176" y="2261529"/>
                </a:lnTo>
                <a:lnTo>
                  <a:pt x="1309716" y="2277078"/>
                </a:lnTo>
                <a:lnTo>
                  <a:pt x="1316313" y="2283948"/>
                </a:lnTo>
                <a:lnTo>
                  <a:pt x="1315842" y="2286480"/>
                </a:lnTo>
                <a:lnTo>
                  <a:pt x="1317256" y="2287926"/>
                </a:lnTo>
                <a:lnTo>
                  <a:pt x="1314429" y="2290457"/>
                </a:lnTo>
                <a:lnTo>
                  <a:pt x="1308302" y="2292266"/>
                </a:lnTo>
                <a:lnTo>
                  <a:pt x="1305003" y="2291543"/>
                </a:lnTo>
                <a:lnTo>
                  <a:pt x="1310187" y="2295882"/>
                </a:lnTo>
                <a:lnTo>
                  <a:pt x="1318199" y="2304198"/>
                </a:lnTo>
                <a:lnTo>
                  <a:pt x="1315842" y="2304198"/>
                </a:lnTo>
                <a:lnTo>
                  <a:pt x="1314900" y="2307092"/>
                </a:lnTo>
                <a:lnTo>
                  <a:pt x="1312072" y="2305645"/>
                </a:lnTo>
                <a:lnTo>
                  <a:pt x="1312072" y="2307815"/>
                </a:lnTo>
                <a:lnTo>
                  <a:pt x="1318199" y="2309261"/>
                </a:lnTo>
                <a:lnTo>
                  <a:pt x="1320555" y="2308900"/>
                </a:lnTo>
                <a:lnTo>
                  <a:pt x="1322439" y="2312877"/>
                </a:lnTo>
                <a:lnTo>
                  <a:pt x="1325739" y="2316132"/>
                </a:lnTo>
                <a:lnTo>
                  <a:pt x="1325739" y="2319748"/>
                </a:lnTo>
                <a:lnTo>
                  <a:pt x="1323854" y="2322279"/>
                </a:lnTo>
                <a:lnTo>
                  <a:pt x="1325739" y="2323002"/>
                </a:lnTo>
                <a:lnTo>
                  <a:pt x="1328566" y="2323364"/>
                </a:lnTo>
                <a:lnTo>
                  <a:pt x="1325739" y="2324810"/>
                </a:lnTo>
                <a:lnTo>
                  <a:pt x="1323854" y="2326980"/>
                </a:lnTo>
                <a:lnTo>
                  <a:pt x="1321026" y="2323002"/>
                </a:lnTo>
                <a:lnTo>
                  <a:pt x="1320555" y="2313962"/>
                </a:lnTo>
                <a:lnTo>
                  <a:pt x="1317728" y="2309984"/>
                </a:lnTo>
                <a:lnTo>
                  <a:pt x="1317256" y="2311793"/>
                </a:lnTo>
                <a:lnTo>
                  <a:pt x="1319612" y="2315409"/>
                </a:lnTo>
                <a:lnTo>
                  <a:pt x="1318199" y="2318302"/>
                </a:lnTo>
                <a:lnTo>
                  <a:pt x="1315842" y="2317579"/>
                </a:lnTo>
                <a:lnTo>
                  <a:pt x="1313486" y="2318302"/>
                </a:lnTo>
                <a:lnTo>
                  <a:pt x="1313015" y="2324810"/>
                </a:lnTo>
                <a:lnTo>
                  <a:pt x="1321026" y="2336382"/>
                </a:lnTo>
                <a:lnTo>
                  <a:pt x="1329980" y="2339637"/>
                </a:lnTo>
                <a:lnTo>
                  <a:pt x="1330451" y="2342529"/>
                </a:lnTo>
                <a:lnTo>
                  <a:pt x="1326681" y="2345060"/>
                </a:lnTo>
                <a:lnTo>
                  <a:pt x="1322911" y="2348315"/>
                </a:lnTo>
                <a:lnTo>
                  <a:pt x="1319141" y="2346146"/>
                </a:lnTo>
                <a:lnTo>
                  <a:pt x="1319612" y="2347954"/>
                </a:lnTo>
                <a:lnTo>
                  <a:pt x="1318199" y="2349400"/>
                </a:lnTo>
                <a:lnTo>
                  <a:pt x="1315842" y="2348315"/>
                </a:lnTo>
                <a:lnTo>
                  <a:pt x="1314429" y="2356270"/>
                </a:lnTo>
                <a:lnTo>
                  <a:pt x="1315842" y="2363503"/>
                </a:lnTo>
                <a:lnTo>
                  <a:pt x="1311601" y="2369288"/>
                </a:lnTo>
                <a:lnTo>
                  <a:pt x="1305946" y="2382306"/>
                </a:lnTo>
                <a:lnTo>
                  <a:pt x="1299348" y="2385922"/>
                </a:lnTo>
                <a:lnTo>
                  <a:pt x="1293222" y="2383391"/>
                </a:lnTo>
                <a:lnTo>
                  <a:pt x="1285682" y="2384114"/>
                </a:lnTo>
                <a:lnTo>
                  <a:pt x="1280970" y="2384114"/>
                </a:lnTo>
                <a:lnTo>
                  <a:pt x="1272959" y="2382668"/>
                </a:lnTo>
                <a:lnTo>
                  <a:pt x="1256465" y="2382306"/>
                </a:lnTo>
                <a:lnTo>
                  <a:pt x="1248453" y="2383753"/>
                </a:lnTo>
                <a:lnTo>
                  <a:pt x="1245155" y="2381583"/>
                </a:lnTo>
                <a:lnTo>
                  <a:pt x="1237143" y="2381583"/>
                </a:lnTo>
                <a:lnTo>
                  <a:pt x="1228661" y="2383753"/>
                </a:lnTo>
                <a:lnTo>
                  <a:pt x="1220650" y="2383391"/>
                </a:lnTo>
                <a:lnTo>
                  <a:pt x="1216409" y="2380136"/>
                </a:lnTo>
                <a:lnTo>
                  <a:pt x="1220178" y="2376882"/>
                </a:lnTo>
                <a:lnTo>
                  <a:pt x="1214523" y="2374351"/>
                </a:lnTo>
                <a:lnTo>
                  <a:pt x="1207926" y="2367481"/>
                </a:lnTo>
                <a:lnTo>
                  <a:pt x="1201800" y="2359887"/>
                </a:lnTo>
                <a:lnTo>
                  <a:pt x="1193318" y="2353016"/>
                </a:lnTo>
                <a:lnTo>
                  <a:pt x="1186248" y="2350846"/>
                </a:lnTo>
                <a:lnTo>
                  <a:pt x="1186720" y="2356632"/>
                </a:lnTo>
                <a:lnTo>
                  <a:pt x="1191432" y="2364949"/>
                </a:lnTo>
                <a:lnTo>
                  <a:pt x="1192374" y="2371096"/>
                </a:lnTo>
                <a:lnTo>
                  <a:pt x="1189547" y="2374351"/>
                </a:lnTo>
                <a:lnTo>
                  <a:pt x="1186720" y="2372904"/>
                </a:lnTo>
                <a:lnTo>
                  <a:pt x="1184835" y="2373266"/>
                </a:lnTo>
                <a:lnTo>
                  <a:pt x="1183421" y="2374351"/>
                </a:lnTo>
                <a:lnTo>
                  <a:pt x="1186248" y="2376882"/>
                </a:lnTo>
                <a:lnTo>
                  <a:pt x="1186720" y="2377967"/>
                </a:lnTo>
                <a:lnTo>
                  <a:pt x="1184835" y="2379052"/>
                </a:lnTo>
                <a:lnTo>
                  <a:pt x="1182008" y="2377967"/>
                </a:lnTo>
                <a:lnTo>
                  <a:pt x="1181064" y="2376521"/>
                </a:lnTo>
                <a:lnTo>
                  <a:pt x="1180593" y="2379052"/>
                </a:lnTo>
                <a:lnTo>
                  <a:pt x="1175882" y="2381583"/>
                </a:lnTo>
                <a:lnTo>
                  <a:pt x="1169754" y="2383391"/>
                </a:lnTo>
                <a:lnTo>
                  <a:pt x="1164100" y="2385922"/>
                </a:lnTo>
                <a:lnTo>
                  <a:pt x="1161744" y="2388815"/>
                </a:lnTo>
                <a:lnTo>
                  <a:pt x="1159388" y="2387008"/>
                </a:lnTo>
                <a:lnTo>
                  <a:pt x="1154675" y="2384838"/>
                </a:lnTo>
                <a:lnTo>
                  <a:pt x="1152318" y="2387369"/>
                </a:lnTo>
                <a:lnTo>
                  <a:pt x="1148549" y="2384114"/>
                </a:lnTo>
                <a:lnTo>
                  <a:pt x="1141952" y="2382306"/>
                </a:lnTo>
                <a:lnTo>
                  <a:pt x="1137710" y="2384838"/>
                </a:lnTo>
                <a:lnTo>
                  <a:pt x="1134411" y="2381583"/>
                </a:lnTo>
                <a:lnTo>
                  <a:pt x="1132526" y="2373990"/>
                </a:lnTo>
                <a:lnTo>
                  <a:pt x="1131584" y="2366034"/>
                </a:lnTo>
                <a:lnTo>
                  <a:pt x="1129227" y="2359164"/>
                </a:lnTo>
                <a:lnTo>
                  <a:pt x="1125458" y="2356632"/>
                </a:lnTo>
                <a:lnTo>
                  <a:pt x="1125458" y="2353739"/>
                </a:lnTo>
                <a:lnTo>
                  <a:pt x="1124986" y="2350485"/>
                </a:lnTo>
                <a:lnTo>
                  <a:pt x="1127814" y="2349761"/>
                </a:lnTo>
                <a:lnTo>
                  <a:pt x="1129698" y="2350485"/>
                </a:lnTo>
                <a:lnTo>
                  <a:pt x="1129698" y="2345060"/>
                </a:lnTo>
                <a:lnTo>
                  <a:pt x="1120745" y="2336382"/>
                </a:lnTo>
                <a:lnTo>
                  <a:pt x="1120745" y="2331319"/>
                </a:lnTo>
                <a:lnTo>
                  <a:pt x="1114148" y="2329150"/>
                </a:lnTo>
                <a:lnTo>
                  <a:pt x="1103780" y="2324449"/>
                </a:lnTo>
                <a:lnTo>
                  <a:pt x="1100010" y="2320110"/>
                </a:lnTo>
                <a:lnTo>
                  <a:pt x="1098596" y="2321194"/>
                </a:lnTo>
                <a:lnTo>
                  <a:pt x="1098596" y="2323364"/>
                </a:lnTo>
                <a:lnTo>
                  <a:pt x="1100481" y="2324810"/>
                </a:lnTo>
                <a:lnTo>
                  <a:pt x="1101423" y="2325895"/>
                </a:lnTo>
                <a:lnTo>
                  <a:pt x="1099067" y="2326619"/>
                </a:lnTo>
                <a:lnTo>
                  <a:pt x="1101423" y="2326619"/>
                </a:lnTo>
                <a:lnTo>
                  <a:pt x="1103780" y="2328065"/>
                </a:lnTo>
                <a:lnTo>
                  <a:pt x="1102366" y="2331319"/>
                </a:lnTo>
                <a:lnTo>
                  <a:pt x="1103309" y="2333851"/>
                </a:lnTo>
                <a:lnTo>
                  <a:pt x="1100481" y="2334212"/>
                </a:lnTo>
                <a:lnTo>
                  <a:pt x="1099067" y="2331681"/>
                </a:lnTo>
                <a:lnTo>
                  <a:pt x="1097183" y="2335297"/>
                </a:lnTo>
                <a:lnTo>
                  <a:pt x="1092941" y="2337467"/>
                </a:lnTo>
                <a:lnTo>
                  <a:pt x="1096240" y="2339637"/>
                </a:lnTo>
                <a:lnTo>
                  <a:pt x="1102366" y="2337467"/>
                </a:lnTo>
                <a:lnTo>
                  <a:pt x="1106136" y="2337828"/>
                </a:lnTo>
                <a:lnTo>
                  <a:pt x="1105194" y="2340721"/>
                </a:lnTo>
                <a:lnTo>
                  <a:pt x="1101423" y="2343252"/>
                </a:lnTo>
                <a:lnTo>
                  <a:pt x="1101894" y="2345060"/>
                </a:lnTo>
                <a:lnTo>
                  <a:pt x="1104722" y="2346146"/>
                </a:lnTo>
                <a:lnTo>
                  <a:pt x="1101894" y="2347954"/>
                </a:lnTo>
                <a:lnTo>
                  <a:pt x="1100010" y="2346146"/>
                </a:lnTo>
                <a:lnTo>
                  <a:pt x="1099067" y="2347954"/>
                </a:lnTo>
                <a:lnTo>
                  <a:pt x="1098596" y="2349400"/>
                </a:lnTo>
                <a:lnTo>
                  <a:pt x="1101423" y="2348315"/>
                </a:lnTo>
                <a:lnTo>
                  <a:pt x="1103309" y="2350846"/>
                </a:lnTo>
                <a:lnTo>
                  <a:pt x="1101423" y="2353016"/>
                </a:lnTo>
                <a:lnTo>
                  <a:pt x="1101423" y="2354463"/>
                </a:lnTo>
                <a:lnTo>
                  <a:pt x="1097654" y="2356632"/>
                </a:lnTo>
                <a:lnTo>
                  <a:pt x="1097183" y="2362779"/>
                </a:lnTo>
                <a:lnTo>
                  <a:pt x="1101423" y="2364949"/>
                </a:lnTo>
                <a:lnTo>
                  <a:pt x="1097183" y="2367118"/>
                </a:lnTo>
                <a:lnTo>
                  <a:pt x="1097654" y="2372904"/>
                </a:lnTo>
                <a:lnTo>
                  <a:pt x="1099067" y="2375436"/>
                </a:lnTo>
                <a:lnTo>
                  <a:pt x="1096240" y="2376882"/>
                </a:lnTo>
                <a:lnTo>
                  <a:pt x="1095297" y="2375074"/>
                </a:lnTo>
                <a:lnTo>
                  <a:pt x="1092941" y="2379775"/>
                </a:lnTo>
                <a:lnTo>
                  <a:pt x="1097183" y="2388454"/>
                </a:lnTo>
                <a:lnTo>
                  <a:pt x="1115561" y="2400026"/>
                </a:lnTo>
                <a:lnTo>
                  <a:pt x="1128285" y="2407258"/>
                </a:lnTo>
                <a:lnTo>
                  <a:pt x="1129227" y="2406172"/>
                </a:lnTo>
                <a:lnTo>
                  <a:pt x="1128285" y="2405088"/>
                </a:lnTo>
                <a:lnTo>
                  <a:pt x="1134411" y="2408342"/>
                </a:lnTo>
                <a:lnTo>
                  <a:pt x="1140066" y="2414128"/>
                </a:lnTo>
                <a:lnTo>
                  <a:pt x="1141952" y="2413405"/>
                </a:lnTo>
                <a:lnTo>
                  <a:pt x="1143365" y="2411958"/>
                </a:lnTo>
                <a:lnTo>
                  <a:pt x="1160330" y="2418829"/>
                </a:lnTo>
                <a:lnTo>
                  <a:pt x="1191432" y="2430039"/>
                </a:lnTo>
                <a:lnTo>
                  <a:pt x="1207926" y="2439079"/>
                </a:lnTo>
                <a:lnTo>
                  <a:pt x="1209812" y="2439079"/>
                </a:lnTo>
                <a:lnTo>
                  <a:pt x="1211225" y="2436910"/>
                </a:lnTo>
                <a:lnTo>
                  <a:pt x="1223949" y="2441972"/>
                </a:lnTo>
                <a:lnTo>
                  <a:pt x="1247982" y="2448481"/>
                </a:lnTo>
                <a:lnTo>
                  <a:pt x="1260234" y="2453905"/>
                </a:lnTo>
                <a:lnTo>
                  <a:pt x="1261178" y="2451374"/>
                </a:lnTo>
                <a:lnTo>
                  <a:pt x="1259292" y="2448843"/>
                </a:lnTo>
                <a:lnTo>
                  <a:pt x="1262120" y="2448843"/>
                </a:lnTo>
                <a:lnTo>
                  <a:pt x="1267304" y="2451012"/>
                </a:lnTo>
                <a:lnTo>
                  <a:pt x="1268717" y="2448843"/>
                </a:lnTo>
                <a:lnTo>
                  <a:pt x="1272016" y="2453182"/>
                </a:lnTo>
                <a:lnTo>
                  <a:pt x="1278142" y="2456075"/>
                </a:lnTo>
                <a:lnTo>
                  <a:pt x="1279556" y="2453905"/>
                </a:lnTo>
                <a:lnTo>
                  <a:pt x="1278142" y="2452459"/>
                </a:lnTo>
                <a:lnTo>
                  <a:pt x="1287096" y="2459329"/>
                </a:lnTo>
                <a:lnTo>
                  <a:pt x="1307360" y="2474517"/>
                </a:lnTo>
                <a:lnTo>
                  <a:pt x="1314900" y="2486450"/>
                </a:lnTo>
                <a:lnTo>
                  <a:pt x="1314429" y="2492597"/>
                </a:lnTo>
                <a:lnTo>
                  <a:pt x="1320555" y="2492959"/>
                </a:lnTo>
                <a:lnTo>
                  <a:pt x="1329980" y="2491513"/>
                </a:lnTo>
                <a:lnTo>
                  <a:pt x="1342704" y="2486812"/>
                </a:lnTo>
                <a:lnTo>
                  <a:pt x="1353071" y="2486450"/>
                </a:lnTo>
                <a:lnTo>
                  <a:pt x="1354956" y="2490428"/>
                </a:lnTo>
                <a:lnTo>
                  <a:pt x="1354485" y="2500553"/>
                </a:lnTo>
                <a:lnTo>
                  <a:pt x="1355898" y="2505254"/>
                </a:lnTo>
                <a:lnTo>
                  <a:pt x="1351658" y="2505977"/>
                </a:lnTo>
                <a:lnTo>
                  <a:pt x="1348359" y="2512486"/>
                </a:lnTo>
                <a:lnTo>
                  <a:pt x="1350243" y="2515017"/>
                </a:lnTo>
                <a:lnTo>
                  <a:pt x="1342232" y="2514294"/>
                </a:lnTo>
                <a:lnTo>
                  <a:pt x="1323854" y="2507062"/>
                </a:lnTo>
                <a:lnTo>
                  <a:pt x="1314900" y="2504531"/>
                </a:lnTo>
                <a:lnTo>
                  <a:pt x="1313015" y="2507785"/>
                </a:lnTo>
                <a:lnTo>
                  <a:pt x="1314429" y="2512848"/>
                </a:lnTo>
                <a:lnTo>
                  <a:pt x="1316313" y="2518272"/>
                </a:lnTo>
                <a:lnTo>
                  <a:pt x="1314900" y="2523696"/>
                </a:lnTo>
                <a:lnTo>
                  <a:pt x="1311129" y="2527312"/>
                </a:lnTo>
                <a:lnTo>
                  <a:pt x="1305946" y="2526950"/>
                </a:lnTo>
                <a:lnTo>
                  <a:pt x="1301234" y="2528397"/>
                </a:lnTo>
                <a:lnTo>
                  <a:pt x="1302647" y="2531290"/>
                </a:lnTo>
                <a:lnTo>
                  <a:pt x="1302176" y="2533821"/>
                </a:lnTo>
                <a:lnTo>
                  <a:pt x="1296050" y="2535629"/>
                </a:lnTo>
                <a:lnTo>
                  <a:pt x="1289924" y="2538884"/>
                </a:lnTo>
                <a:lnTo>
                  <a:pt x="1285211" y="2536352"/>
                </a:lnTo>
                <a:lnTo>
                  <a:pt x="1276257" y="2535267"/>
                </a:lnTo>
                <a:lnTo>
                  <a:pt x="1268246" y="2536352"/>
                </a:lnTo>
                <a:lnTo>
                  <a:pt x="1259292" y="2535629"/>
                </a:lnTo>
                <a:lnTo>
                  <a:pt x="1254579" y="2533098"/>
                </a:lnTo>
                <a:lnTo>
                  <a:pt x="1250339" y="2536714"/>
                </a:lnTo>
                <a:lnTo>
                  <a:pt x="1247040" y="2544669"/>
                </a:lnTo>
                <a:lnTo>
                  <a:pt x="1245155" y="2556964"/>
                </a:lnTo>
                <a:lnTo>
                  <a:pt x="1243269" y="2564920"/>
                </a:lnTo>
                <a:lnTo>
                  <a:pt x="1244212" y="2566004"/>
                </a:lnTo>
                <a:lnTo>
                  <a:pt x="1247040" y="2564557"/>
                </a:lnTo>
                <a:lnTo>
                  <a:pt x="1248453" y="2565643"/>
                </a:lnTo>
                <a:lnTo>
                  <a:pt x="1249868" y="2571790"/>
                </a:lnTo>
                <a:lnTo>
                  <a:pt x="1248924" y="2580469"/>
                </a:lnTo>
                <a:lnTo>
                  <a:pt x="1243741" y="2585170"/>
                </a:lnTo>
                <a:lnTo>
                  <a:pt x="1247982" y="2590956"/>
                </a:lnTo>
                <a:lnTo>
                  <a:pt x="1256465" y="2601804"/>
                </a:lnTo>
                <a:lnTo>
                  <a:pt x="1257879" y="2607589"/>
                </a:lnTo>
                <a:lnTo>
                  <a:pt x="1240914" y="2596741"/>
                </a:lnTo>
                <a:lnTo>
                  <a:pt x="1228190" y="2585170"/>
                </a:lnTo>
                <a:lnTo>
                  <a:pt x="1225362" y="2584084"/>
                </a:lnTo>
                <a:lnTo>
                  <a:pt x="1222535" y="2584084"/>
                </a:lnTo>
                <a:lnTo>
                  <a:pt x="1221121" y="2586978"/>
                </a:lnTo>
                <a:lnTo>
                  <a:pt x="1218765" y="2588786"/>
                </a:lnTo>
                <a:lnTo>
                  <a:pt x="1215938" y="2588424"/>
                </a:lnTo>
                <a:lnTo>
                  <a:pt x="1214523" y="2590956"/>
                </a:lnTo>
                <a:lnTo>
                  <a:pt x="1216409" y="2595656"/>
                </a:lnTo>
                <a:lnTo>
                  <a:pt x="1213110" y="2597102"/>
                </a:lnTo>
                <a:lnTo>
                  <a:pt x="1215938" y="2598188"/>
                </a:lnTo>
                <a:lnTo>
                  <a:pt x="1218765" y="2601804"/>
                </a:lnTo>
                <a:lnTo>
                  <a:pt x="1218765" y="2603611"/>
                </a:lnTo>
                <a:lnTo>
                  <a:pt x="1224891" y="2605058"/>
                </a:lnTo>
                <a:lnTo>
                  <a:pt x="1231017" y="2606143"/>
                </a:lnTo>
                <a:lnTo>
                  <a:pt x="1228661" y="2608313"/>
                </a:lnTo>
                <a:lnTo>
                  <a:pt x="1226304" y="2609036"/>
                </a:lnTo>
                <a:lnTo>
                  <a:pt x="1233374" y="2624946"/>
                </a:lnTo>
                <a:lnTo>
                  <a:pt x="1237143" y="2640858"/>
                </a:lnTo>
                <a:lnTo>
                  <a:pt x="1241856" y="2643027"/>
                </a:lnTo>
                <a:lnTo>
                  <a:pt x="1243741" y="2645559"/>
                </a:lnTo>
                <a:close/>
                <a:moveTo>
                  <a:pt x="1026024" y="2657130"/>
                </a:moveTo>
                <a:lnTo>
                  <a:pt x="1026024" y="2654832"/>
                </a:lnTo>
                <a:lnTo>
                  <a:pt x="1022254" y="2654450"/>
                </a:lnTo>
                <a:lnTo>
                  <a:pt x="1019426" y="2656747"/>
                </a:lnTo>
                <a:lnTo>
                  <a:pt x="1017542" y="2654832"/>
                </a:lnTo>
                <a:lnTo>
                  <a:pt x="1016598" y="2652152"/>
                </a:lnTo>
                <a:lnTo>
                  <a:pt x="1018013" y="2650621"/>
                </a:lnTo>
                <a:lnTo>
                  <a:pt x="1022254" y="2651770"/>
                </a:lnTo>
                <a:lnTo>
                  <a:pt x="1027438" y="2653684"/>
                </a:lnTo>
                <a:lnTo>
                  <a:pt x="1029323" y="2656747"/>
                </a:lnTo>
                <a:close/>
                <a:moveTo>
                  <a:pt x="1191903" y="2661469"/>
                </a:moveTo>
                <a:lnTo>
                  <a:pt x="1187662" y="2660746"/>
                </a:lnTo>
                <a:lnTo>
                  <a:pt x="1182479" y="2653152"/>
                </a:lnTo>
                <a:lnTo>
                  <a:pt x="1177766" y="2650621"/>
                </a:lnTo>
                <a:lnTo>
                  <a:pt x="1182950" y="2651706"/>
                </a:lnTo>
                <a:lnTo>
                  <a:pt x="1190019" y="2658938"/>
                </a:lnTo>
                <a:close/>
                <a:moveTo>
                  <a:pt x="1067493" y="2661470"/>
                </a:moveTo>
                <a:lnTo>
                  <a:pt x="1066079" y="2660193"/>
                </a:lnTo>
                <a:lnTo>
                  <a:pt x="1063252" y="2658598"/>
                </a:lnTo>
                <a:lnTo>
                  <a:pt x="1066079" y="2657322"/>
                </a:lnTo>
                <a:lnTo>
                  <a:pt x="1070792" y="2656045"/>
                </a:lnTo>
                <a:lnTo>
                  <a:pt x="1073148" y="2657003"/>
                </a:lnTo>
                <a:lnTo>
                  <a:pt x="1070792" y="2660193"/>
                </a:lnTo>
                <a:close/>
                <a:moveTo>
                  <a:pt x="1044873" y="2674487"/>
                </a:moveTo>
                <a:lnTo>
                  <a:pt x="1039690" y="2670509"/>
                </a:lnTo>
                <a:lnTo>
                  <a:pt x="1037804" y="2665808"/>
                </a:lnTo>
                <a:lnTo>
                  <a:pt x="1039690" y="2666894"/>
                </a:lnTo>
                <a:lnTo>
                  <a:pt x="1044873" y="2671594"/>
                </a:lnTo>
                <a:close/>
                <a:moveTo>
                  <a:pt x="1032149" y="2676657"/>
                </a:moveTo>
                <a:lnTo>
                  <a:pt x="1028380" y="2672977"/>
                </a:lnTo>
                <a:lnTo>
                  <a:pt x="1018483" y="2665247"/>
                </a:lnTo>
                <a:lnTo>
                  <a:pt x="1015184" y="2659358"/>
                </a:lnTo>
                <a:lnTo>
                  <a:pt x="1015655" y="2656045"/>
                </a:lnTo>
                <a:lnTo>
                  <a:pt x="1018955" y="2661199"/>
                </a:lnTo>
                <a:lnTo>
                  <a:pt x="1027908" y="2668192"/>
                </a:lnTo>
                <a:lnTo>
                  <a:pt x="1032149" y="2673713"/>
                </a:lnTo>
                <a:close/>
                <a:moveTo>
                  <a:pt x="1039218" y="2682081"/>
                </a:moveTo>
                <a:lnTo>
                  <a:pt x="1033564" y="2676223"/>
                </a:lnTo>
                <a:lnTo>
                  <a:pt x="1036134" y="2675572"/>
                </a:lnTo>
                <a:lnTo>
                  <a:pt x="1037676" y="2679477"/>
                </a:lnTo>
                <a:lnTo>
                  <a:pt x="1038705" y="2680779"/>
                </a:lnTo>
                <a:close/>
                <a:moveTo>
                  <a:pt x="1296992" y="2709202"/>
                </a:moveTo>
                <a:lnTo>
                  <a:pt x="1288980" y="2707761"/>
                </a:lnTo>
                <a:lnTo>
                  <a:pt x="1279085" y="2698756"/>
                </a:lnTo>
                <a:lnTo>
                  <a:pt x="1273901" y="2692993"/>
                </a:lnTo>
                <a:lnTo>
                  <a:pt x="1275314" y="2692633"/>
                </a:lnTo>
                <a:lnTo>
                  <a:pt x="1276728" y="2689391"/>
                </a:lnTo>
                <a:lnTo>
                  <a:pt x="1278613" y="2689391"/>
                </a:lnTo>
                <a:lnTo>
                  <a:pt x="1276728" y="2683268"/>
                </a:lnTo>
                <a:lnTo>
                  <a:pt x="1271073" y="2671381"/>
                </a:lnTo>
                <a:lnTo>
                  <a:pt x="1272016" y="2664537"/>
                </a:lnTo>
                <a:lnTo>
                  <a:pt x="1268246" y="2664177"/>
                </a:lnTo>
                <a:lnTo>
                  <a:pt x="1264947" y="2662376"/>
                </a:lnTo>
                <a:lnTo>
                  <a:pt x="1267775" y="2659854"/>
                </a:lnTo>
                <a:lnTo>
                  <a:pt x="1267775" y="2657694"/>
                </a:lnTo>
                <a:lnTo>
                  <a:pt x="1263533" y="2657333"/>
                </a:lnTo>
                <a:lnTo>
                  <a:pt x="1260234" y="2654812"/>
                </a:lnTo>
                <a:lnTo>
                  <a:pt x="1263533" y="2651570"/>
                </a:lnTo>
                <a:lnTo>
                  <a:pt x="1262120" y="2651210"/>
                </a:lnTo>
                <a:lnTo>
                  <a:pt x="1258820" y="2649409"/>
                </a:lnTo>
                <a:lnTo>
                  <a:pt x="1257407" y="2651210"/>
                </a:lnTo>
                <a:lnTo>
                  <a:pt x="1257407" y="2647968"/>
                </a:lnTo>
                <a:lnTo>
                  <a:pt x="1256936" y="2644726"/>
                </a:lnTo>
                <a:lnTo>
                  <a:pt x="1255522" y="2643286"/>
                </a:lnTo>
                <a:lnTo>
                  <a:pt x="1252694" y="2645446"/>
                </a:lnTo>
                <a:lnTo>
                  <a:pt x="1251281" y="2644366"/>
                </a:lnTo>
                <a:lnTo>
                  <a:pt x="1252223" y="2640764"/>
                </a:lnTo>
                <a:lnTo>
                  <a:pt x="1247982" y="2635361"/>
                </a:lnTo>
                <a:lnTo>
                  <a:pt x="1249396" y="2631759"/>
                </a:lnTo>
                <a:lnTo>
                  <a:pt x="1246568" y="2631759"/>
                </a:lnTo>
                <a:lnTo>
                  <a:pt x="1243269" y="2628878"/>
                </a:lnTo>
                <a:lnTo>
                  <a:pt x="1241384" y="2621674"/>
                </a:lnTo>
                <a:lnTo>
                  <a:pt x="1241855" y="2616991"/>
                </a:lnTo>
                <a:lnTo>
                  <a:pt x="1248924" y="2617351"/>
                </a:lnTo>
                <a:lnTo>
                  <a:pt x="1258349" y="2622394"/>
                </a:lnTo>
                <a:lnTo>
                  <a:pt x="1268246" y="2635361"/>
                </a:lnTo>
                <a:lnTo>
                  <a:pt x="1280027" y="2644006"/>
                </a:lnTo>
                <a:lnTo>
                  <a:pt x="1277199" y="2647968"/>
                </a:lnTo>
                <a:lnTo>
                  <a:pt x="1281912" y="2653731"/>
                </a:lnTo>
                <a:lnTo>
                  <a:pt x="1287567" y="2655172"/>
                </a:lnTo>
                <a:lnTo>
                  <a:pt x="1288038" y="2657694"/>
                </a:lnTo>
                <a:lnTo>
                  <a:pt x="1285211" y="2661296"/>
                </a:lnTo>
                <a:lnTo>
                  <a:pt x="1290866" y="2664177"/>
                </a:lnTo>
                <a:lnTo>
                  <a:pt x="1294164" y="2667058"/>
                </a:lnTo>
                <a:lnTo>
                  <a:pt x="1305003" y="2667058"/>
                </a:lnTo>
                <a:lnTo>
                  <a:pt x="1322910" y="2667058"/>
                </a:lnTo>
                <a:lnTo>
                  <a:pt x="1335635" y="2669220"/>
                </a:lnTo>
                <a:lnTo>
                  <a:pt x="1342232" y="2671741"/>
                </a:lnTo>
                <a:lnTo>
                  <a:pt x="1342232" y="2674983"/>
                </a:lnTo>
                <a:lnTo>
                  <a:pt x="1346002" y="2677144"/>
                </a:lnTo>
                <a:lnTo>
                  <a:pt x="1335635" y="2678225"/>
                </a:lnTo>
                <a:lnTo>
                  <a:pt x="1325267" y="2680746"/>
                </a:lnTo>
                <a:lnTo>
                  <a:pt x="1324796" y="2683628"/>
                </a:lnTo>
                <a:lnTo>
                  <a:pt x="1321497" y="2687230"/>
                </a:lnTo>
                <a:lnTo>
                  <a:pt x="1319141" y="2684708"/>
                </a:lnTo>
                <a:lnTo>
                  <a:pt x="1318198" y="2686870"/>
                </a:lnTo>
                <a:lnTo>
                  <a:pt x="1318198" y="2689391"/>
                </a:lnTo>
                <a:lnTo>
                  <a:pt x="1320554" y="2687230"/>
                </a:lnTo>
                <a:lnTo>
                  <a:pt x="1328094" y="2691552"/>
                </a:lnTo>
                <a:lnTo>
                  <a:pt x="1332807" y="2692993"/>
                </a:lnTo>
                <a:lnTo>
                  <a:pt x="1332807" y="2696235"/>
                </a:lnTo>
                <a:lnTo>
                  <a:pt x="1330922" y="2699477"/>
                </a:lnTo>
                <a:lnTo>
                  <a:pt x="1328094" y="2697675"/>
                </a:lnTo>
                <a:lnTo>
                  <a:pt x="1321968" y="2694794"/>
                </a:lnTo>
                <a:lnTo>
                  <a:pt x="1318670" y="2695154"/>
                </a:lnTo>
                <a:lnTo>
                  <a:pt x="1317256" y="2697315"/>
                </a:lnTo>
                <a:lnTo>
                  <a:pt x="1308302" y="2695514"/>
                </a:lnTo>
                <a:lnTo>
                  <a:pt x="1291337" y="2689391"/>
                </a:lnTo>
                <a:lnTo>
                  <a:pt x="1283326" y="2689031"/>
                </a:lnTo>
                <a:lnTo>
                  <a:pt x="1281912" y="2692633"/>
                </a:lnTo>
                <a:lnTo>
                  <a:pt x="1284268" y="2697315"/>
                </a:lnTo>
                <a:lnTo>
                  <a:pt x="1292750" y="2700197"/>
                </a:lnTo>
                <a:lnTo>
                  <a:pt x="1301705" y="2700917"/>
                </a:lnTo>
                <a:lnTo>
                  <a:pt x="1299819" y="2704519"/>
                </a:lnTo>
                <a:lnTo>
                  <a:pt x="1302176" y="2707761"/>
                </a:lnTo>
                <a:close/>
                <a:moveTo>
                  <a:pt x="1346406" y="2714626"/>
                </a:moveTo>
                <a:lnTo>
                  <a:pt x="1343578" y="2712210"/>
                </a:lnTo>
                <a:lnTo>
                  <a:pt x="1343174" y="2709103"/>
                </a:lnTo>
                <a:lnTo>
                  <a:pt x="1344790" y="2708068"/>
                </a:lnTo>
                <a:lnTo>
                  <a:pt x="1347214" y="2707032"/>
                </a:lnTo>
                <a:lnTo>
                  <a:pt x="1348426" y="2709103"/>
                </a:lnTo>
                <a:lnTo>
                  <a:pt x="1348829" y="2712901"/>
                </a:ln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628255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1435</TotalTime>
  <Words>45</Words>
  <Application>Microsoft Office PowerPoint</Application>
  <PresentationFormat>와이드스크린</PresentationFormat>
  <Paragraphs>14</Paragraphs>
  <Slides>3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3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3</vt:i4>
      </vt:variant>
    </vt:vector>
  </HeadingPairs>
  <TitlesOfParts>
    <vt:vector size="7" baseType="lpstr">
      <vt:lpstr>Aharoni</vt:lpstr>
      <vt:lpstr>맑은 고딕</vt:lpstr>
      <vt:lpstr>Arial</vt:lpstr>
      <vt:lpstr>Office 테마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요청사항</dc:creator>
  <cp:lastModifiedBy>Microsoft 계정</cp:lastModifiedBy>
  <cp:revision>178</cp:revision>
  <dcterms:created xsi:type="dcterms:W3CDTF">2017-10-09T06:24:25Z</dcterms:created>
  <dcterms:modified xsi:type="dcterms:W3CDTF">2024-06-09T19:08:08Z</dcterms:modified>
</cp:coreProperties>
</file>